
<file path=[Content_Types].xml><?xml version="1.0" encoding="utf-8"?>
<Types xmlns="http://schemas.openxmlformats.org/package/2006/content-types">
  <Default Extension="emf" ContentType="image/x-emf"/>
  <Default Extension="fntdata" ContentType="application/x-fontdata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</p:sldMasterIdLst>
  <p:notesMasterIdLst>
    <p:notesMasterId r:id="rId3"/>
  </p:notesMasterIdLst>
  <p:handoutMasterIdLst>
    <p:handoutMasterId r:id="rId4"/>
  </p:handoutMasterIdLst>
  <p:sldIdLst>
    <p:sldId id="257" r:id="rId2"/>
  </p:sldIdLst>
  <p:sldSz cx="12192000" cy="6858000"/>
  <p:notesSz cx="6858000" cy="9144000"/>
  <p:embeddedFontLst>
    <p:embeddedFont>
      <p:font typeface="Nunito" pitchFamily="2" charset="0"/>
      <p:regular r:id="rId5"/>
      <p:bold r:id="rId6"/>
      <p:italic r:id="rId7"/>
      <p:boldItalic r:id="rId8"/>
    </p:embeddedFont>
  </p:embeddedFontLst>
  <p:defaultTextStyle>
    <a:defPPr>
      <a:defRPr lang="fi-FI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3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29281"/>
    <a:srgbClr val="00A1BE"/>
    <a:srgbClr val="1B2B3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howGuides="1">
      <p:cViewPr varScale="1">
        <p:scale>
          <a:sx n="67" d="100"/>
          <a:sy n="67" d="100"/>
        </p:scale>
        <p:origin x="644" y="4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howGuides="1">
      <p:cViewPr varScale="1">
        <p:scale>
          <a:sx n="88" d="100"/>
          <a:sy n="88" d="100"/>
        </p:scale>
        <p:origin x="3738" y="90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font" Target="fonts/font4.fntdata"/><Relationship Id="rId3" Type="http://schemas.openxmlformats.org/officeDocument/2006/relationships/notesMaster" Target="notesMasters/notesMaster1.xml"/><Relationship Id="rId7" Type="http://schemas.openxmlformats.org/officeDocument/2006/relationships/font" Target="fonts/font3.fntdata"/><Relationship Id="rId12" Type="http://schemas.openxmlformats.org/officeDocument/2006/relationships/tableStyles" Target="tableStyle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font" Target="fonts/font2.fntdata"/><Relationship Id="rId11" Type="http://schemas.openxmlformats.org/officeDocument/2006/relationships/theme" Target="theme/theme1.xml"/><Relationship Id="rId5" Type="http://schemas.openxmlformats.org/officeDocument/2006/relationships/font" Target="fonts/font1.fntdata"/><Relationship Id="rId10" Type="http://schemas.openxmlformats.org/officeDocument/2006/relationships/viewProps" Target="viewProps.xml"/><Relationship Id="rId4" Type="http://schemas.openxmlformats.org/officeDocument/2006/relationships/handoutMaster" Target="handoutMasters/handoutMaster1.xml"/><Relationship Id="rId9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6C80E83D-FFCC-6717-1CE4-26DEDC5F6C06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GB" sz="80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738AE62-499D-41C5-3C58-1BE4D214B192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6F006E5-36EC-44B3-A650-16436C411F6D}" type="datetimeFigureOut">
              <a:rPr lang="en-GB" sz="800" smtClean="0"/>
              <a:t>11/01/2024</a:t>
            </a:fld>
            <a:endParaRPr lang="en-GB" sz="80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719ED85-1FD2-0D14-1E34-56BD67AE9B4C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GB" sz="80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27C2429-0C65-B38B-1B44-FE7CC2D4C1BC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2AAE792-0D03-4492-A2F5-F3D254FCEC22}" type="slidenum">
              <a:rPr lang="en-GB" sz="800" smtClean="0"/>
              <a:t>‹#›</a:t>
            </a:fld>
            <a:endParaRPr lang="en-GB" sz="800"/>
          </a:p>
        </p:txBody>
      </p:sp>
    </p:spTree>
    <p:extLst>
      <p:ext uri="{BB962C8B-B14F-4D97-AF65-F5344CB8AC3E}">
        <p14:creationId xmlns:p14="http://schemas.microsoft.com/office/powerpoint/2010/main" val="392004695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800">
                <a:latin typeface="Nunito" pitchFamily="2" charset="0"/>
              </a:defRPr>
            </a:lvl1pPr>
          </a:lstStyle>
          <a:p>
            <a:endParaRPr lang="en-GB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800">
                <a:latin typeface="Nunito" pitchFamily="2" charset="0"/>
              </a:defRPr>
            </a:lvl1pPr>
          </a:lstStyle>
          <a:p>
            <a:fld id="{FAE194CF-7A12-4C2C-8515-031CDE1BEB40}" type="datetimeFigureOut">
              <a:rPr lang="en-GB" smtClean="0"/>
              <a:pPr/>
              <a:t>11/01/2024</a:t>
            </a:fld>
            <a:endParaRPr lang="en-GB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  <a:endParaRPr lang="en-GB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800">
                <a:latin typeface="Nunito" pitchFamily="2" charset="0"/>
              </a:defRPr>
            </a:lvl1pPr>
          </a:lstStyle>
          <a:p>
            <a:endParaRPr lang="en-GB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800">
                <a:latin typeface="Nunito" pitchFamily="2" charset="0"/>
              </a:defRPr>
            </a:lvl1pPr>
          </a:lstStyle>
          <a:p>
            <a:fld id="{B97B3897-A47A-4AD7-8D94-E62E59A96619}" type="slidenum">
              <a:rPr lang="en-GB" smtClean="0"/>
              <a:pPr/>
              <a:t>‹#›</a:t>
            </a:fld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04894036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Nunito" pitchFamily="2" charset="0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Nunito" pitchFamily="2" charset="0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Nunito" pitchFamily="2" charset="0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Nunito" pitchFamily="2" charset="0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Nunito" pitchFamily="2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emf"/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sv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1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1.xml"/></Relationships>
</file>

<file path=ppt/slideLayouts/_rels/slideLayout7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7.xml.rels><?xml version="1.0" encoding="UTF-8" standalone="yes"?>
<Relationships xmlns="http://schemas.openxmlformats.org/package/2006/relationships"><Relationship Id="rId3" Type="http://schemas.openxmlformats.org/officeDocument/2006/relationships/hyperlink" Target="http://www.karkimedia.fi/" TargetMode="External"/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1.xml"/></Relationships>
</file>

<file path=ppt/slideLayouts/_rels/slideLayout78.xml.rels><?xml version="1.0" encoding="UTF-8" standalone="yes"?>
<Relationships xmlns="http://schemas.openxmlformats.org/package/2006/relationships"><Relationship Id="rId3" Type="http://schemas.openxmlformats.org/officeDocument/2006/relationships/hyperlink" Target="http://www.karkimedia.fi/" TargetMode="External"/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
<Relationships xmlns="http://schemas.openxmlformats.org/package/2006/relationships"><Relationship Id="rId3" Type="http://schemas.openxmlformats.org/officeDocument/2006/relationships/hyperlink" Target="http://www.karkimedia.fi/" TargetMode="External"/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6D2CE929-78F7-F3B6-2354-B4DFCC185CE8}"/>
              </a:ext>
            </a:extLst>
          </p:cNvPr>
          <p:cNvSpPr/>
          <p:nvPr userDrawn="1"/>
        </p:nvSpPr>
        <p:spPr>
          <a:xfrm>
            <a:off x="1" y="0"/>
            <a:ext cx="5875631" cy="6858000"/>
          </a:xfrm>
          <a:custGeom>
            <a:avLst/>
            <a:gdLst>
              <a:gd name="connsiteX0" fmla="*/ 572052 w 5875631"/>
              <a:gd name="connsiteY0" fmla="*/ 0 h 6858000"/>
              <a:gd name="connsiteX1" fmla="*/ 2140127 w 5875631"/>
              <a:gd name="connsiteY1" fmla="*/ 0 h 6858000"/>
              <a:gd name="connsiteX2" fmla="*/ 2063393 w 5875631"/>
              <a:gd name="connsiteY2" fmla="*/ 487183 h 6858000"/>
              <a:gd name="connsiteX3" fmla="*/ 1975941 w 5875631"/>
              <a:gd name="connsiteY3" fmla="*/ 1043426 h 6858000"/>
              <a:gd name="connsiteX4" fmla="*/ 1888489 w 5875631"/>
              <a:gd name="connsiteY4" fmla="*/ 1598652 h 6858000"/>
              <a:gd name="connsiteX5" fmla="*/ 1801038 w 5875631"/>
              <a:gd name="connsiteY5" fmla="*/ 2154894 h 6858000"/>
              <a:gd name="connsiteX6" fmla="*/ 1713586 w 5875631"/>
              <a:gd name="connsiteY6" fmla="*/ 2710121 h 6858000"/>
              <a:gd name="connsiteX7" fmla="*/ 1628168 w 5875631"/>
              <a:gd name="connsiteY7" fmla="*/ 3265346 h 6858000"/>
              <a:gd name="connsiteX8" fmla="*/ 2138642 w 5875631"/>
              <a:gd name="connsiteY8" fmla="*/ 2710121 h 6858000"/>
              <a:gd name="connsiteX9" fmla="*/ 2650132 w 5875631"/>
              <a:gd name="connsiteY9" fmla="*/ 2154894 h 6858000"/>
              <a:gd name="connsiteX10" fmla="*/ 3161622 w 5875631"/>
              <a:gd name="connsiteY10" fmla="*/ 1598652 h 6858000"/>
              <a:gd name="connsiteX11" fmla="*/ 3675146 w 5875631"/>
              <a:gd name="connsiteY11" fmla="*/ 1043426 h 6858000"/>
              <a:gd name="connsiteX12" fmla="*/ 4185619 w 5875631"/>
              <a:gd name="connsiteY12" fmla="*/ 487183 h 6858000"/>
              <a:gd name="connsiteX13" fmla="*/ 4634426 w 5875631"/>
              <a:gd name="connsiteY13" fmla="*/ 0 h 6858000"/>
              <a:gd name="connsiteX14" fmla="*/ 5875631 w 5875631"/>
              <a:gd name="connsiteY14" fmla="*/ 0 h 6858000"/>
              <a:gd name="connsiteX15" fmla="*/ 5100810 w 5875631"/>
              <a:gd name="connsiteY15" fmla="*/ 826826 h 6858000"/>
              <a:gd name="connsiteX16" fmla="*/ 4161214 w 5875631"/>
              <a:gd name="connsiteY16" fmla="*/ 1830504 h 6858000"/>
              <a:gd name="connsiteX17" fmla="*/ 3221618 w 5875631"/>
              <a:gd name="connsiteY17" fmla="*/ 2835199 h 6858000"/>
              <a:gd name="connsiteX18" fmla="*/ 3265344 w 5875631"/>
              <a:gd name="connsiteY18" fmla="*/ 2831131 h 6858000"/>
              <a:gd name="connsiteX19" fmla="*/ 3307036 w 5875631"/>
              <a:gd name="connsiteY19" fmla="*/ 2827064 h 6858000"/>
              <a:gd name="connsiteX20" fmla="*/ 3349745 w 5875631"/>
              <a:gd name="connsiteY20" fmla="*/ 2822996 h 6858000"/>
              <a:gd name="connsiteX21" fmla="*/ 3392453 w 5875631"/>
              <a:gd name="connsiteY21" fmla="*/ 2820962 h 6858000"/>
              <a:gd name="connsiteX22" fmla="*/ 3437196 w 5875631"/>
              <a:gd name="connsiteY22" fmla="*/ 2817912 h 6858000"/>
              <a:gd name="connsiteX23" fmla="*/ 3481939 w 5875631"/>
              <a:gd name="connsiteY23" fmla="*/ 2816895 h 6858000"/>
              <a:gd name="connsiteX24" fmla="*/ 3527699 w 5875631"/>
              <a:gd name="connsiteY24" fmla="*/ 2815878 h 6858000"/>
              <a:gd name="connsiteX25" fmla="*/ 3571424 w 5875631"/>
              <a:gd name="connsiteY25" fmla="*/ 2813844 h 6858000"/>
              <a:gd name="connsiteX26" fmla="*/ 3632437 w 5875631"/>
              <a:gd name="connsiteY26" fmla="*/ 2815878 h 6858000"/>
              <a:gd name="connsiteX27" fmla="*/ 3694467 w 5875631"/>
              <a:gd name="connsiteY27" fmla="*/ 2816895 h 6858000"/>
              <a:gd name="connsiteX28" fmla="*/ 3754462 w 5875631"/>
              <a:gd name="connsiteY28" fmla="*/ 2820962 h 6858000"/>
              <a:gd name="connsiteX29" fmla="*/ 3813441 w 5875631"/>
              <a:gd name="connsiteY29" fmla="*/ 2825030 h 6858000"/>
              <a:gd name="connsiteX30" fmla="*/ 3871403 w 5875631"/>
              <a:gd name="connsiteY30" fmla="*/ 2831131 h 6858000"/>
              <a:gd name="connsiteX31" fmla="*/ 3929366 w 5875631"/>
              <a:gd name="connsiteY31" fmla="*/ 2837233 h 6858000"/>
              <a:gd name="connsiteX32" fmla="*/ 3986311 w 5875631"/>
              <a:gd name="connsiteY32" fmla="*/ 2846385 h 6858000"/>
              <a:gd name="connsiteX33" fmla="*/ 4042239 w 5875631"/>
              <a:gd name="connsiteY33" fmla="*/ 2855537 h 6858000"/>
              <a:gd name="connsiteX34" fmla="*/ 4097151 w 5875631"/>
              <a:gd name="connsiteY34" fmla="*/ 2866723 h 6858000"/>
              <a:gd name="connsiteX35" fmla="*/ 4152062 w 5875631"/>
              <a:gd name="connsiteY35" fmla="*/ 2877909 h 6858000"/>
              <a:gd name="connsiteX36" fmla="*/ 4205957 w 5875631"/>
              <a:gd name="connsiteY36" fmla="*/ 2892145 h 6858000"/>
              <a:gd name="connsiteX37" fmla="*/ 4258834 w 5875631"/>
              <a:gd name="connsiteY37" fmla="*/ 2905365 h 6858000"/>
              <a:gd name="connsiteX38" fmla="*/ 4309678 w 5875631"/>
              <a:gd name="connsiteY38" fmla="*/ 2920618 h 6858000"/>
              <a:gd name="connsiteX39" fmla="*/ 4362556 w 5875631"/>
              <a:gd name="connsiteY39" fmla="*/ 2937906 h 6858000"/>
              <a:gd name="connsiteX40" fmla="*/ 4411366 w 5875631"/>
              <a:gd name="connsiteY40" fmla="*/ 2956210 h 6858000"/>
              <a:gd name="connsiteX41" fmla="*/ 4461193 w 5875631"/>
              <a:gd name="connsiteY41" fmla="*/ 2974514 h 6858000"/>
              <a:gd name="connsiteX42" fmla="*/ 4510003 w 5875631"/>
              <a:gd name="connsiteY42" fmla="*/ 2993835 h 6858000"/>
              <a:gd name="connsiteX43" fmla="*/ 4557797 w 5875631"/>
              <a:gd name="connsiteY43" fmla="*/ 3014173 h 6858000"/>
              <a:gd name="connsiteX44" fmla="*/ 4604573 w 5875631"/>
              <a:gd name="connsiteY44" fmla="*/ 3036545 h 6858000"/>
              <a:gd name="connsiteX45" fmla="*/ 4650333 w 5875631"/>
              <a:gd name="connsiteY45" fmla="*/ 3059933 h 6858000"/>
              <a:gd name="connsiteX46" fmla="*/ 4695075 w 5875631"/>
              <a:gd name="connsiteY46" fmla="*/ 3083322 h 6858000"/>
              <a:gd name="connsiteX47" fmla="*/ 4738801 w 5875631"/>
              <a:gd name="connsiteY47" fmla="*/ 3109761 h 6858000"/>
              <a:gd name="connsiteX48" fmla="*/ 4782527 w 5875631"/>
              <a:gd name="connsiteY48" fmla="*/ 3136201 h 6858000"/>
              <a:gd name="connsiteX49" fmla="*/ 4824219 w 5875631"/>
              <a:gd name="connsiteY49" fmla="*/ 3161623 h 6858000"/>
              <a:gd name="connsiteX50" fmla="*/ 4864894 w 5875631"/>
              <a:gd name="connsiteY50" fmla="*/ 3190096 h 6858000"/>
              <a:gd name="connsiteX51" fmla="*/ 4904552 w 5875631"/>
              <a:gd name="connsiteY51" fmla="*/ 3218569 h 6858000"/>
              <a:gd name="connsiteX52" fmla="*/ 4944211 w 5875631"/>
              <a:gd name="connsiteY52" fmla="*/ 3249076 h 6858000"/>
              <a:gd name="connsiteX53" fmla="*/ 4981835 w 5875631"/>
              <a:gd name="connsiteY53" fmla="*/ 3280600 h 6858000"/>
              <a:gd name="connsiteX54" fmla="*/ 5018443 w 5875631"/>
              <a:gd name="connsiteY54" fmla="*/ 3311107 h 6858000"/>
              <a:gd name="connsiteX55" fmla="*/ 5054034 w 5875631"/>
              <a:gd name="connsiteY55" fmla="*/ 3345681 h 6858000"/>
              <a:gd name="connsiteX56" fmla="*/ 5088608 w 5875631"/>
              <a:gd name="connsiteY56" fmla="*/ 3378222 h 6858000"/>
              <a:gd name="connsiteX57" fmla="*/ 5123181 w 5875631"/>
              <a:gd name="connsiteY57" fmla="*/ 3412797 h 6858000"/>
              <a:gd name="connsiteX58" fmla="*/ 5155722 w 5875631"/>
              <a:gd name="connsiteY58" fmla="*/ 3448388 h 6858000"/>
              <a:gd name="connsiteX59" fmla="*/ 5186228 w 5875631"/>
              <a:gd name="connsiteY59" fmla="*/ 3483979 h 6858000"/>
              <a:gd name="connsiteX60" fmla="*/ 5216734 w 5875631"/>
              <a:gd name="connsiteY60" fmla="*/ 3520588 h 6858000"/>
              <a:gd name="connsiteX61" fmla="*/ 5245207 w 5875631"/>
              <a:gd name="connsiteY61" fmla="*/ 3558213 h 6858000"/>
              <a:gd name="connsiteX62" fmla="*/ 5273680 w 5875631"/>
              <a:gd name="connsiteY62" fmla="*/ 3597872 h 6858000"/>
              <a:gd name="connsiteX63" fmla="*/ 5300118 w 5875631"/>
              <a:gd name="connsiteY63" fmla="*/ 3636514 h 6858000"/>
              <a:gd name="connsiteX64" fmla="*/ 5326557 w 5875631"/>
              <a:gd name="connsiteY64" fmla="*/ 3677190 h 6858000"/>
              <a:gd name="connsiteX65" fmla="*/ 5350962 w 5875631"/>
              <a:gd name="connsiteY65" fmla="*/ 3716849 h 6858000"/>
              <a:gd name="connsiteX66" fmla="*/ 5374351 w 5875631"/>
              <a:gd name="connsiteY66" fmla="*/ 3758542 h 6858000"/>
              <a:gd name="connsiteX67" fmla="*/ 5396722 w 5875631"/>
              <a:gd name="connsiteY67" fmla="*/ 3802268 h 6858000"/>
              <a:gd name="connsiteX68" fmla="*/ 5418076 w 5875631"/>
              <a:gd name="connsiteY68" fmla="*/ 3844978 h 6858000"/>
              <a:gd name="connsiteX69" fmla="*/ 5437397 w 5875631"/>
              <a:gd name="connsiteY69" fmla="*/ 3888705 h 6858000"/>
              <a:gd name="connsiteX70" fmla="*/ 5455701 w 5875631"/>
              <a:gd name="connsiteY70" fmla="*/ 3933448 h 6858000"/>
              <a:gd name="connsiteX71" fmla="*/ 5471971 w 5875631"/>
              <a:gd name="connsiteY71" fmla="*/ 3977175 h 6858000"/>
              <a:gd name="connsiteX72" fmla="*/ 5488241 w 5875631"/>
              <a:gd name="connsiteY72" fmla="*/ 4023952 h 6858000"/>
              <a:gd name="connsiteX73" fmla="*/ 5502477 w 5875631"/>
              <a:gd name="connsiteY73" fmla="*/ 4069712 h 6858000"/>
              <a:gd name="connsiteX74" fmla="*/ 5515697 w 5875631"/>
              <a:gd name="connsiteY74" fmla="*/ 4116490 h 6858000"/>
              <a:gd name="connsiteX75" fmla="*/ 5526882 w 5875631"/>
              <a:gd name="connsiteY75" fmla="*/ 4165301 h 6858000"/>
              <a:gd name="connsiteX76" fmla="*/ 5539085 w 5875631"/>
              <a:gd name="connsiteY76" fmla="*/ 4213095 h 6858000"/>
              <a:gd name="connsiteX77" fmla="*/ 5548237 w 5875631"/>
              <a:gd name="connsiteY77" fmla="*/ 4262923 h 6858000"/>
              <a:gd name="connsiteX78" fmla="*/ 5556372 w 5875631"/>
              <a:gd name="connsiteY78" fmla="*/ 4310717 h 6858000"/>
              <a:gd name="connsiteX79" fmla="*/ 5562473 w 5875631"/>
              <a:gd name="connsiteY79" fmla="*/ 4361562 h 6858000"/>
              <a:gd name="connsiteX80" fmla="*/ 5567558 w 5875631"/>
              <a:gd name="connsiteY80" fmla="*/ 4412407 h 6858000"/>
              <a:gd name="connsiteX81" fmla="*/ 5570608 w 5875631"/>
              <a:gd name="connsiteY81" fmla="*/ 4463252 h 6858000"/>
              <a:gd name="connsiteX82" fmla="*/ 5572642 w 5875631"/>
              <a:gd name="connsiteY82" fmla="*/ 4514096 h 6858000"/>
              <a:gd name="connsiteX83" fmla="*/ 5574676 w 5875631"/>
              <a:gd name="connsiteY83" fmla="*/ 4565958 h 6858000"/>
              <a:gd name="connsiteX84" fmla="*/ 5574676 w 5875631"/>
              <a:gd name="connsiteY84" fmla="*/ 4618837 h 6858000"/>
              <a:gd name="connsiteX85" fmla="*/ 5571625 w 5875631"/>
              <a:gd name="connsiteY85" fmla="*/ 4670699 h 6858000"/>
              <a:gd name="connsiteX86" fmla="*/ 5567558 w 5875631"/>
              <a:gd name="connsiteY86" fmla="*/ 4724594 h 6858000"/>
              <a:gd name="connsiteX87" fmla="*/ 5563490 w 5875631"/>
              <a:gd name="connsiteY87" fmla="*/ 4779507 h 6858000"/>
              <a:gd name="connsiteX88" fmla="*/ 5557389 w 5875631"/>
              <a:gd name="connsiteY88" fmla="*/ 4832385 h 6858000"/>
              <a:gd name="connsiteX89" fmla="*/ 5549254 w 5875631"/>
              <a:gd name="connsiteY89" fmla="*/ 4887298 h 6858000"/>
              <a:gd name="connsiteX90" fmla="*/ 5490275 w 5875631"/>
              <a:gd name="connsiteY90" fmla="*/ 5264567 h 6858000"/>
              <a:gd name="connsiteX91" fmla="*/ 5400789 w 5875631"/>
              <a:gd name="connsiteY91" fmla="*/ 5837080 h 6858000"/>
              <a:gd name="connsiteX92" fmla="*/ 5310287 w 5875631"/>
              <a:gd name="connsiteY92" fmla="*/ 6409593 h 6858000"/>
              <a:gd name="connsiteX93" fmla="*/ 5305203 w 5875631"/>
              <a:gd name="connsiteY93" fmla="*/ 6447218 h 6858000"/>
              <a:gd name="connsiteX94" fmla="*/ 5300118 w 5875631"/>
              <a:gd name="connsiteY94" fmla="*/ 6484843 h 6858000"/>
              <a:gd name="connsiteX95" fmla="*/ 5294017 w 5875631"/>
              <a:gd name="connsiteY95" fmla="*/ 6557043 h 6858000"/>
              <a:gd name="connsiteX96" fmla="*/ 5290966 w 5875631"/>
              <a:gd name="connsiteY96" fmla="*/ 6592635 h 6858000"/>
              <a:gd name="connsiteX97" fmla="*/ 5289950 w 5875631"/>
              <a:gd name="connsiteY97" fmla="*/ 6627209 h 6858000"/>
              <a:gd name="connsiteX98" fmla="*/ 5288933 w 5875631"/>
              <a:gd name="connsiteY98" fmla="*/ 6660767 h 6858000"/>
              <a:gd name="connsiteX99" fmla="*/ 5286899 w 5875631"/>
              <a:gd name="connsiteY99" fmla="*/ 6694324 h 6858000"/>
              <a:gd name="connsiteX100" fmla="*/ 5286899 w 5875631"/>
              <a:gd name="connsiteY100" fmla="*/ 6726865 h 6858000"/>
              <a:gd name="connsiteX101" fmla="*/ 5286899 w 5875631"/>
              <a:gd name="connsiteY101" fmla="*/ 6759406 h 6858000"/>
              <a:gd name="connsiteX102" fmla="*/ 5288933 w 5875631"/>
              <a:gd name="connsiteY102" fmla="*/ 6822453 h 6858000"/>
              <a:gd name="connsiteX103" fmla="*/ 5289950 w 5875631"/>
              <a:gd name="connsiteY103" fmla="*/ 6851943 h 6858000"/>
              <a:gd name="connsiteX104" fmla="*/ 5290353 w 5875631"/>
              <a:gd name="connsiteY104" fmla="*/ 6858000 h 6858000"/>
              <a:gd name="connsiteX105" fmla="*/ 3861219 w 5875631"/>
              <a:gd name="connsiteY105" fmla="*/ 6858000 h 6858000"/>
              <a:gd name="connsiteX106" fmla="*/ 3849032 w 5875631"/>
              <a:gd name="connsiteY106" fmla="*/ 6824487 h 6858000"/>
              <a:gd name="connsiteX107" fmla="*/ 3838863 w 5875631"/>
              <a:gd name="connsiteY107" fmla="*/ 6790929 h 6858000"/>
              <a:gd name="connsiteX108" fmla="*/ 3828695 w 5875631"/>
              <a:gd name="connsiteY108" fmla="*/ 6757372 h 6858000"/>
              <a:gd name="connsiteX109" fmla="*/ 3819543 w 5875631"/>
              <a:gd name="connsiteY109" fmla="*/ 6721780 h 6858000"/>
              <a:gd name="connsiteX110" fmla="*/ 3811408 w 5875631"/>
              <a:gd name="connsiteY110" fmla="*/ 6685172 h 6858000"/>
              <a:gd name="connsiteX111" fmla="*/ 3805306 w 5875631"/>
              <a:gd name="connsiteY111" fmla="*/ 6650598 h 6858000"/>
              <a:gd name="connsiteX112" fmla="*/ 3798188 w 5875631"/>
              <a:gd name="connsiteY112" fmla="*/ 6612972 h 6858000"/>
              <a:gd name="connsiteX113" fmla="*/ 3793104 w 5875631"/>
              <a:gd name="connsiteY113" fmla="*/ 6575347 h 6858000"/>
              <a:gd name="connsiteX114" fmla="*/ 3788019 w 5875631"/>
              <a:gd name="connsiteY114" fmla="*/ 6536705 h 6858000"/>
              <a:gd name="connsiteX115" fmla="*/ 3783952 w 5875631"/>
              <a:gd name="connsiteY115" fmla="*/ 6498063 h 6858000"/>
              <a:gd name="connsiteX116" fmla="*/ 3781918 w 5875631"/>
              <a:gd name="connsiteY116" fmla="*/ 6459421 h 6858000"/>
              <a:gd name="connsiteX117" fmla="*/ 3779884 w 5875631"/>
              <a:gd name="connsiteY117" fmla="*/ 6418745 h 6858000"/>
              <a:gd name="connsiteX118" fmla="*/ 3778868 w 5875631"/>
              <a:gd name="connsiteY118" fmla="*/ 6378069 h 6858000"/>
              <a:gd name="connsiteX119" fmla="*/ 3778868 w 5875631"/>
              <a:gd name="connsiteY119" fmla="*/ 6336376 h 6858000"/>
              <a:gd name="connsiteX120" fmla="*/ 3779884 w 5875631"/>
              <a:gd name="connsiteY120" fmla="*/ 6294684 h 6858000"/>
              <a:gd name="connsiteX121" fmla="*/ 3782935 w 5875631"/>
              <a:gd name="connsiteY121" fmla="*/ 6251974 h 6858000"/>
              <a:gd name="connsiteX122" fmla="*/ 3785986 w 5875631"/>
              <a:gd name="connsiteY122" fmla="*/ 6209264 h 6858000"/>
              <a:gd name="connsiteX123" fmla="*/ 3789036 w 5875631"/>
              <a:gd name="connsiteY123" fmla="*/ 6164521 h 6858000"/>
              <a:gd name="connsiteX124" fmla="*/ 3795138 w 5875631"/>
              <a:gd name="connsiteY124" fmla="*/ 6120794 h 6858000"/>
              <a:gd name="connsiteX125" fmla="*/ 3800222 w 5875631"/>
              <a:gd name="connsiteY125" fmla="*/ 6076051 h 6858000"/>
              <a:gd name="connsiteX126" fmla="*/ 3806323 w 5875631"/>
              <a:gd name="connsiteY126" fmla="*/ 6031307 h 6858000"/>
              <a:gd name="connsiteX127" fmla="*/ 3916146 w 5875631"/>
              <a:gd name="connsiteY127" fmla="*/ 5328631 h 6858000"/>
              <a:gd name="connsiteX128" fmla="*/ 4026986 w 5875631"/>
              <a:gd name="connsiteY128" fmla="*/ 4625955 h 6858000"/>
              <a:gd name="connsiteX129" fmla="*/ 4035121 w 5875631"/>
              <a:gd name="connsiteY129" fmla="*/ 4577144 h 6858000"/>
              <a:gd name="connsiteX130" fmla="*/ 4040205 w 5875631"/>
              <a:gd name="connsiteY130" fmla="*/ 4530367 h 6858000"/>
              <a:gd name="connsiteX131" fmla="*/ 4044273 w 5875631"/>
              <a:gd name="connsiteY131" fmla="*/ 4484606 h 6858000"/>
              <a:gd name="connsiteX132" fmla="*/ 4046307 w 5875631"/>
              <a:gd name="connsiteY132" fmla="*/ 4440880 h 6858000"/>
              <a:gd name="connsiteX133" fmla="*/ 4047324 w 5875631"/>
              <a:gd name="connsiteY133" fmla="*/ 4398170 h 6858000"/>
              <a:gd name="connsiteX134" fmla="*/ 4047324 w 5875631"/>
              <a:gd name="connsiteY134" fmla="*/ 4355460 h 6858000"/>
              <a:gd name="connsiteX135" fmla="*/ 4046307 w 5875631"/>
              <a:gd name="connsiteY135" fmla="*/ 4313768 h 6858000"/>
              <a:gd name="connsiteX136" fmla="*/ 4045290 w 5875631"/>
              <a:gd name="connsiteY136" fmla="*/ 4273092 h 6858000"/>
              <a:gd name="connsiteX137" fmla="*/ 4041222 w 5875631"/>
              <a:gd name="connsiteY137" fmla="*/ 4234450 h 6858000"/>
              <a:gd name="connsiteX138" fmla="*/ 4036138 w 5875631"/>
              <a:gd name="connsiteY138" fmla="*/ 4194791 h 6858000"/>
              <a:gd name="connsiteX139" fmla="*/ 4029020 w 5875631"/>
              <a:gd name="connsiteY139" fmla="*/ 4158182 h 6858000"/>
              <a:gd name="connsiteX140" fmla="*/ 4022918 w 5875631"/>
              <a:gd name="connsiteY140" fmla="*/ 4121574 h 6858000"/>
              <a:gd name="connsiteX141" fmla="*/ 4014783 w 5875631"/>
              <a:gd name="connsiteY141" fmla="*/ 4087000 h 6858000"/>
              <a:gd name="connsiteX142" fmla="*/ 4004615 w 5875631"/>
              <a:gd name="connsiteY142" fmla="*/ 4053442 h 6858000"/>
              <a:gd name="connsiteX143" fmla="*/ 3994446 w 5875631"/>
              <a:gd name="connsiteY143" fmla="*/ 4018867 h 6858000"/>
              <a:gd name="connsiteX144" fmla="*/ 3982243 w 5875631"/>
              <a:gd name="connsiteY144" fmla="*/ 3986327 h 6858000"/>
              <a:gd name="connsiteX145" fmla="*/ 3971058 w 5875631"/>
              <a:gd name="connsiteY145" fmla="*/ 3955820 h 6858000"/>
              <a:gd name="connsiteX146" fmla="*/ 3956821 w 5875631"/>
              <a:gd name="connsiteY146" fmla="*/ 3925313 h 6858000"/>
              <a:gd name="connsiteX147" fmla="*/ 3942585 w 5875631"/>
              <a:gd name="connsiteY147" fmla="*/ 3896840 h 6858000"/>
              <a:gd name="connsiteX148" fmla="*/ 3926315 w 5875631"/>
              <a:gd name="connsiteY148" fmla="*/ 3868367 h 6858000"/>
              <a:gd name="connsiteX149" fmla="*/ 3909028 w 5875631"/>
              <a:gd name="connsiteY149" fmla="*/ 3840910 h 6858000"/>
              <a:gd name="connsiteX150" fmla="*/ 3892758 w 5875631"/>
              <a:gd name="connsiteY150" fmla="*/ 3814471 h 6858000"/>
              <a:gd name="connsiteX151" fmla="*/ 3873437 w 5875631"/>
              <a:gd name="connsiteY151" fmla="*/ 3790065 h 6858000"/>
              <a:gd name="connsiteX152" fmla="*/ 3855133 w 5875631"/>
              <a:gd name="connsiteY152" fmla="*/ 3765660 h 6858000"/>
              <a:gd name="connsiteX153" fmla="*/ 3833779 w 5875631"/>
              <a:gd name="connsiteY153" fmla="*/ 3743288 h 6858000"/>
              <a:gd name="connsiteX154" fmla="*/ 3813441 w 5875631"/>
              <a:gd name="connsiteY154" fmla="*/ 3720916 h 6858000"/>
              <a:gd name="connsiteX155" fmla="*/ 3791070 w 5875631"/>
              <a:gd name="connsiteY155" fmla="*/ 3699562 h 6858000"/>
              <a:gd name="connsiteX156" fmla="*/ 3768699 w 5875631"/>
              <a:gd name="connsiteY156" fmla="*/ 3679224 h 6858000"/>
              <a:gd name="connsiteX157" fmla="*/ 3745310 w 5875631"/>
              <a:gd name="connsiteY157" fmla="*/ 3659903 h 6858000"/>
              <a:gd name="connsiteX158" fmla="*/ 3719889 w 5875631"/>
              <a:gd name="connsiteY158" fmla="*/ 3641598 h 6858000"/>
              <a:gd name="connsiteX159" fmla="*/ 3695483 w 5875631"/>
              <a:gd name="connsiteY159" fmla="*/ 3625328 h 6858000"/>
              <a:gd name="connsiteX160" fmla="*/ 3669045 w 5875631"/>
              <a:gd name="connsiteY160" fmla="*/ 3608041 h 6858000"/>
              <a:gd name="connsiteX161" fmla="*/ 3643623 w 5875631"/>
              <a:gd name="connsiteY161" fmla="*/ 3593804 h 6858000"/>
              <a:gd name="connsiteX162" fmla="*/ 3616167 w 5875631"/>
              <a:gd name="connsiteY162" fmla="*/ 3579568 h 6858000"/>
              <a:gd name="connsiteX163" fmla="*/ 3588711 w 5875631"/>
              <a:gd name="connsiteY163" fmla="*/ 3565331 h 6858000"/>
              <a:gd name="connsiteX164" fmla="*/ 3560238 w 5875631"/>
              <a:gd name="connsiteY164" fmla="*/ 3553128 h 6858000"/>
              <a:gd name="connsiteX165" fmla="*/ 3530749 w 5875631"/>
              <a:gd name="connsiteY165" fmla="*/ 3541943 h 6858000"/>
              <a:gd name="connsiteX166" fmla="*/ 3502277 w 5875631"/>
              <a:gd name="connsiteY166" fmla="*/ 3531774 h 6858000"/>
              <a:gd name="connsiteX167" fmla="*/ 3472787 w 5875631"/>
              <a:gd name="connsiteY167" fmla="*/ 3522621 h 6858000"/>
              <a:gd name="connsiteX168" fmla="*/ 3441264 w 5875631"/>
              <a:gd name="connsiteY168" fmla="*/ 3513469 h 6858000"/>
              <a:gd name="connsiteX169" fmla="*/ 3409741 w 5875631"/>
              <a:gd name="connsiteY169" fmla="*/ 3505334 h 6858000"/>
              <a:gd name="connsiteX170" fmla="*/ 3378217 w 5875631"/>
              <a:gd name="connsiteY170" fmla="*/ 3499233 h 6858000"/>
              <a:gd name="connsiteX171" fmla="*/ 3347711 w 5875631"/>
              <a:gd name="connsiteY171" fmla="*/ 3492115 h 6858000"/>
              <a:gd name="connsiteX172" fmla="*/ 3314154 w 5875631"/>
              <a:gd name="connsiteY172" fmla="*/ 3488047 h 6858000"/>
              <a:gd name="connsiteX173" fmla="*/ 3280597 w 5875631"/>
              <a:gd name="connsiteY173" fmla="*/ 3483979 h 6858000"/>
              <a:gd name="connsiteX174" fmla="*/ 3248057 w 5875631"/>
              <a:gd name="connsiteY174" fmla="*/ 3480929 h 6858000"/>
              <a:gd name="connsiteX175" fmla="*/ 3214500 w 5875631"/>
              <a:gd name="connsiteY175" fmla="*/ 3478895 h 6858000"/>
              <a:gd name="connsiteX176" fmla="*/ 3179926 w 5875631"/>
              <a:gd name="connsiteY176" fmla="*/ 3477878 h 6858000"/>
              <a:gd name="connsiteX177" fmla="*/ 3146369 w 5875631"/>
              <a:gd name="connsiteY177" fmla="*/ 3477878 h 6858000"/>
              <a:gd name="connsiteX178" fmla="*/ 3110778 w 5875631"/>
              <a:gd name="connsiteY178" fmla="*/ 3477878 h 6858000"/>
              <a:gd name="connsiteX179" fmla="*/ 3077221 w 5875631"/>
              <a:gd name="connsiteY179" fmla="*/ 3480929 h 6858000"/>
              <a:gd name="connsiteX180" fmla="*/ 3041630 w 5875631"/>
              <a:gd name="connsiteY180" fmla="*/ 3481946 h 6858000"/>
              <a:gd name="connsiteX181" fmla="*/ 3007057 w 5875631"/>
              <a:gd name="connsiteY181" fmla="*/ 3486013 h 6858000"/>
              <a:gd name="connsiteX182" fmla="*/ 2970449 w 5875631"/>
              <a:gd name="connsiteY182" fmla="*/ 3490081 h 6858000"/>
              <a:gd name="connsiteX183" fmla="*/ 2934858 w 5875631"/>
              <a:gd name="connsiteY183" fmla="*/ 3496182 h 6858000"/>
              <a:gd name="connsiteX184" fmla="*/ 2898250 w 5875631"/>
              <a:gd name="connsiteY184" fmla="*/ 3501267 h 6858000"/>
              <a:gd name="connsiteX185" fmla="*/ 2863676 w 5875631"/>
              <a:gd name="connsiteY185" fmla="*/ 3509402 h 6858000"/>
              <a:gd name="connsiteX186" fmla="*/ 2827069 w 5875631"/>
              <a:gd name="connsiteY186" fmla="*/ 3516520 h 6858000"/>
              <a:gd name="connsiteX187" fmla="*/ 2790461 w 5875631"/>
              <a:gd name="connsiteY187" fmla="*/ 3525672 h 6858000"/>
              <a:gd name="connsiteX188" fmla="*/ 2753853 w 5875631"/>
              <a:gd name="connsiteY188" fmla="*/ 3534824 h 6858000"/>
              <a:gd name="connsiteX189" fmla="*/ 2717246 w 5875631"/>
              <a:gd name="connsiteY189" fmla="*/ 3546010 h 6858000"/>
              <a:gd name="connsiteX190" fmla="*/ 2680638 w 5875631"/>
              <a:gd name="connsiteY190" fmla="*/ 3557196 h 6858000"/>
              <a:gd name="connsiteX191" fmla="*/ 2644031 w 5875631"/>
              <a:gd name="connsiteY191" fmla="*/ 3570416 h 6858000"/>
              <a:gd name="connsiteX192" fmla="*/ 2607423 w 5875631"/>
              <a:gd name="connsiteY192" fmla="*/ 3583635 h 6858000"/>
              <a:gd name="connsiteX193" fmla="*/ 2571832 w 5875631"/>
              <a:gd name="connsiteY193" fmla="*/ 3597872 h 6858000"/>
              <a:gd name="connsiteX194" fmla="*/ 2535224 w 5875631"/>
              <a:gd name="connsiteY194" fmla="*/ 3612108 h 6858000"/>
              <a:gd name="connsiteX195" fmla="*/ 2500651 w 5875631"/>
              <a:gd name="connsiteY195" fmla="*/ 3626345 h 6858000"/>
              <a:gd name="connsiteX196" fmla="*/ 2467094 w 5875631"/>
              <a:gd name="connsiteY196" fmla="*/ 3641598 h 6858000"/>
              <a:gd name="connsiteX197" fmla="*/ 2432520 w 5875631"/>
              <a:gd name="connsiteY197" fmla="*/ 3658886 h 6858000"/>
              <a:gd name="connsiteX198" fmla="*/ 2398963 w 5875631"/>
              <a:gd name="connsiteY198" fmla="*/ 3674139 h 6858000"/>
              <a:gd name="connsiteX199" fmla="*/ 2366423 w 5875631"/>
              <a:gd name="connsiteY199" fmla="*/ 3692443 h 6858000"/>
              <a:gd name="connsiteX200" fmla="*/ 2333882 w 5875631"/>
              <a:gd name="connsiteY200" fmla="*/ 3709731 h 6858000"/>
              <a:gd name="connsiteX201" fmla="*/ 2302359 w 5875631"/>
              <a:gd name="connsiteY201" fmla="*/ 3728035 h 6858000"/>
              <a:gd name="connsiteX202" fmla="*/ 2269819 w 5875631"/>
              <a:gd name="connsiteY202" fmla="*/ 3747356 h 6858000"/>
              <a:gd name="connsiteX203" fmla="*/ 2239313 w 5875631"/>
              <a:gd name="connsiteY203" fmla="*/ 3765660 h 6858000"/>
              <a:gd name="connsiteX204" fmla="*/ 2209823 w 5875631"/>
              <a:gd name="connsiteY204" fmla="*/ 3785998 h 6858000"/>
              <a:gd name="connsiteX205" fmla="*/ 2179317 w 5875631"/>
              <a:gd name="connsiteY205" fmla="*/ 3806336 h 6858000"/>
              <a:gd name="connsiteX206" fmla="*/ 2149828 w 5875631"/>
              <a:gd name="connsiteY206" fmla="*/ 3826674 h 6858000"/>
              <a:gd name="connsiteX207" fmla="*/ 2121355 w 5875631"/>
              <a:gd name="connsiteY207" fmla="*/ 3849046 h 6858000"/>
              <a:gd name="connsiteX208" fmla="*/ 2093899 w 5875631"/>
              <a:gd name="connsiteY208" fmla="*/ 3869383 h 6858000"/>
              <a:gd name="connsiteX209" fmla="*/ 2064409 w 5875631"/>
              <a:gd name="connsiteY209" fmla="*/ 3891755 h 6858000"/>
              <a:gd name="connsiteX210" fmla="*/ 2038988 w 5875631"/>
              <a:gd name="connsiteY210" fmla="*/ 3915144 h 6858000"/>
              <a:gd name="connsiteX211" fmla="*/ 2011532 w 5875631"/>
              <a:gd name="connsiteY211" fmla="*/ 3938532 h 6858000"/>
              <a:gd name="connsiteX212" fmla="*/ 1985093 w 5875631"/>
              <a:gd name="connsiteY212" fmla="*/ 3961921 h 6858000"/>
              <a:gd name="connsiteX213" fmla="*/ 1958654 w 5875631"/>
              <a:gd name="connsiteY213" fmla="*/ 3986327 h 6858000"/>
              <a:gd name="connsiteX214" fmla="*/ 1934249 w 5875631"/>
              <a:gd name="connsiteY214" fmla="*/ 4011749 h 6858000"/>
              <a:gd name="connsiteX215" fmla="*/ 1909844 w 5875631"/>
              <a:gd name="connsiteY215" fmla="*/ 4037172 h 6858000"/>
              <a:gd name="connsiteX216" fmla="*/ 1884422 w 5875631"/>
              <a:gd name="connsiteY216" fmla="*/ 4062594 h 6858000"/>
              <a:gd name="connsiteX217" fmla="*/ 1861034 w 5875631"/>
              <a:gd name="connsiteY217" fmla="*/ 4089033 h 6858000"/>
              <a:gd name="connsiteX218" fmla="*/ 1837645 w 5875631"/>
              <a:gd name="connsiteY218" fmla="*/ 4115473 h 6858000"/>
              <a:gd name="connsiteX219" fmla="*/ 1815274 w 5875631"/>
              <a:gd name="connsiteY219" fmla="*/ 4142929 h 6858000"/>
              <a:gd name="connsiteX220" fmla="*/ 1792903 w 5875631"/>
              <a:gd name="connsiteY220" fmla="*/ 4171402 h 6858000"/>
              <a:gd name="connsiteX221" fmla="*/ 1771548 w 5875631"/>
              <a:gd name="connsiteY221" fmla="*/ 4198858 h 6858000"/>
              <a:gd name="connsiteX222" fmla="*/ 1750194 w 5875631"/>
              <a:gd name="connsiteY222" fmla="*/ 4228348 h 6858000"/>
              <a:gd name="connsiteX223" fmla="*/ 1729856 w 5875631"/>
              <a:gd name="connsiteY223" fmla="*/ 4257838 h 6858000"/>
              <a:gd name="connsiteX224" fmla="*/ 1708502 w 5875631"/>
              <a:gd name="connsiteY224" fmla="*/ 4287328 h 6858000"/>
              <a:gd name="connsiteX225" fmla="*/ 1689181 w 5875631"/>
              <a:gd name="connsiteY225" fmla="*/ 4316818 h 6858000"/>
              <a:gd name="connsiteX226" fmla="*/ 1669860 w 5875631"/>
              <a:gd name="connsiteY226" fmla="*/ 4348342 h 6858000"/>
              <a:gd name="connsiteX227" fmla="*/ 1649523 w 5875631"/>
              <a:gd name="connsiteY227" fmla="*/ 4379866 h 6858000"/>
              <a:gd name="connsiteX228" fmla="*/ 1631219 w 5875631"/>
              <a:gd name="connsiteY228" fmla="*/ 4411390 h 6858000"/>
              <a:gd name="connsiteX229" fmla="*/ 1612915 w 5875631"/>
              <a:gd name="connsiteY229" fmla="*/ 4443930 h 6858000"/>
              <a:gd name="connsiteX230" fmla="*/ 1594611 w 5875631"/>
              <a:gd name="connsiteY230" fmla="*/ 4476471 h 6858000"/>
              <a:gd name="connsiteX231" fmla="*/ 1578341 w 5875631"/>
              <a:gd name="connsiteY231" fmla="*/ 4509012 h 6858000"/>
              <a:gd name="connsiteX232" fmla="*/ 1561054 w 5875631"/>
              <a:gd name="connsiteY232" fmla="*/ 4542570 h 6858000"/>
              <a:gd name="connsiteX233" fmla="*/ 1545801 w 5875631"/>
              <a:gd name="connsiteY233" fmla="*/ 4576127 h 6858000"/>
              <a:gd name="connsiteX234" fmla="*/ 1529531 w 5875631"/>
              <a:gd name="connsiteY234" fmla="*/ 4609685 h 6858000"/>
              <a:gd name="connsiteX235" fmla="*/ 1499025 w 5875631"/>
              <a:gd name="connsiteY235" fmla="*/ 4679851 h 6858000"/>
              <a:gd name="connsiteX236" fmla="*/ 1483772 w 5875631"/>
              <a:gd name="connsiteY236" fmla="*/ 4715442 h 6858000"/>
              <a:gd name="connsiteX237" fmla="*/ 1469535 w 5875631"/>
              <a:gd name="connsiteY237" fmla="*/ 4752050 h 6858000"/>
              <a:gd name="connsiteX238" fmla="*/ 1455299 w 5875631"/>
              <a:gd name="connsiteY238" fmla="*/ 4788659 h 6858000"/>
              <a:gd name="connsiteX239" fmla="*/ 1442080 w 5875631"/>
              <a:gd name="connsiteY239" fmla="*/ 4826284 h 6858000"/>
              <a:gd name="connsiteX240" fmla="*/ 1429877 w 5875631"/>
              <a:gd name="connsiteY240" fmla="*/ 4863909 h 6858000"/>
              <a:gd name="connsiteX241" fmla="*/ 1416658 w 5875631"/>
              <a:gd name="connsiteY241" fmla="*/ 4901534 h 6858000"/>
              <a:gd name="connsiteX242" fmla="*/ 1404455 w 5875631"/>
              <a:gd name="connsiteY242" fmla="*/ 4939159 h 6858000"/>
              <a:gd name="connsiteX243" fmla="*/ 1393269 w 5875631"/>
              <a:gd name="connsiteY243" fmla="*/ 4977802 h 6858000"/>
              <a:gd name="connsiteX244" fmla="*/ 1381067 w 5875631"/>
              <a:gd name="connsiteY244" fmla="*/ 5017461 h 6858000"/>
              <a:gd name="connsiteX245" fmla="*/ 1370898 w 5875631"/>
              <a:gd name="connsiteY245" fmla="*/ 5058136 h 6858000"/>
              <a:gd name="connsiteX246" fmla="*/ 1349544 w 5875631"/>
              <a:gd name="connsiteY246" fmla="*/ 5138471 h 6858000"/>
              <a:gd name="connsiteX247" fmla="*/ 1330223 w 5875631"/>
              <a:gd name="connsiteY247" fmla="*/ 5219823 h 6858000"/>
              <a:gd name="connsiteX248" fmla="*/ 1322088 w 5875631"/>
              <a:gd name="connsiteY248" fmla="*/ 5261516 h 6858000"/>
              <a:gd name="connsiteX249" fmla="*/ 1312936 w 5875631"/>
              <a:gd name="connsiteY249" fmla="*/ 5305242 h 6858000"/>
              <a:gd name="connsiteX250" fmla="*/ 1305818 w 5875631"/>
              <a:gd name="connsiteY250" fmla="*/ 5347952 h 6858000"/>
              <a:gd name="connsiteX251" fmla="*/ 1297683 w 5875631"/>
              <a:gd name="connsiteY251" fmla="*/ 5390662 h 6858000"/>
              <a:gd name="connsiteX252" fmla="*/ 1289548 w 5875631"/>
              <a:gd name="connsiteY252" fmla="*/ 5433372 h 6858000"/>
              <a:gd name="connsiteX253" fmla="*/ 1282430 w 5875631"/>
              <a:gd name="connsiteY253" fmla="*/ 5478115 h 6858000"/>
              <a:gd name="connsiteX254" fmla="*/ 1265143 w 5875631"/>
              <a:gd name="connsiteY254" fmla="*/ 5577771 h 6858000"/>
              <a:gd name="connsiteX255" fmla="*/ 1104476 w 5875631"/>
              <a:gd name="connsiteY255" fmla="*/ 6591618 h 6858000"/>
              <a:gd name="connsiteX256" fmla="*/ 1062796 w 5875631"/>
              <a:gd name="connsiteY256" fmla="*/ 6858000 h 6858000"/>
              <a:gd name="connsiteX257" fmla="*/ 0 w 5875631"/>
              <a:gd name="connsiteY257" fmla="*/ 6858000 h 6858000"/>
              <a:gd name="connsiteX258" fmla="*/ 0 w 5875631"/>
              <a:gd name="connsiteY258" fmla="*/ 3651393 h 6858000"/>
              <a:gd name="connsiteX259" fmla="*/ 68276 w 5875631"/>
              <a:gd name="connsiteY259" fmla="*/ 3212468 h 6858000"/>
              <a:gd name="connsiteX260" fmla="*/ 154711 w 5875631"/>
              <a:gd name="connsiteY260" fmla="*/ 2663343 h 6858000"/>
              <a:gd name="connsiteX261" fmla="*/ 241146 w 5875631"/>
              <a:gd name="connsiteY261" fmla="*/ 2114219 h 6858000"/>
              <a:gd name="connsiteX262" fmla="*/ 326563 w 5875631"/>
              <a:gd name="connsiteY262" fmla="*/ 1565094 h 6858000"/>
              <a:gd name="connsiteX263" fmla="*/ 412998 w 5875631"/>
              <a:gd name="connsiteY263" fmla="*/ 1015969 h 6858000"/>
              <a:gd name="connsiteX264" fmla="*/ 499433 w 5875631"/>
              <a:gd name="connsiteY264" fmla="*/ 46684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5875631" h="6858000">
                <a:moveTo>
                  <a:pt x="572052" y="0"/>
                </a:moveTo>
                <a:lnTo>
                  <a:pt x="2140127" y="0"/>
                </a:lnTo>
                <a:lnTo>
                  <a:pt x="2063393" y="487183"/>
                </a:lnTo>
                <a:lnTo>
                  <a:pt x="1975941" y="1043426"/>
                </a:lnTo>
                <a:lnTo>
                  <a:pt x="1888489" y="1598652"/>
                </a:lnTo>
                <a:lnTo>
                  <a:pt x="1801038" y="2154894"/>
                </a:lnTo>
                <a:lnTo>
                  <a:pt x="1713586" y="2710121"/>
                </a:lnTo>
                <a:lnTo>
                  <a:pt x="1628168" y="3265346"/>
                </a:lnTo>
                <a:lnTo>
                  <a:pt x="2138642" y="2710121"/>
                </a:lnTo>
                <a:lnTo>
                  <a:pt x="2650132" y="2154894"/>
                </a:lnTo>
                <a:lnTo>
                  <a:pt x="3161622" y="1598652"/>
                </a:lnTo>
                <a:lnTo>
                  <a:pt x="3675146" y="1043426"/>
                </a:lnTo>
                <a:lnTo>
                  <a:pt x="4185619" y="487183"/>
                </a:lnTo>
                <a:lnTo>
                  <a:pt x="4634426" y="0"/>
                </a:lnTo>
                <a:lnTo>
                  <a:pt x="5875631" y="0"/>
                </a:lnTo>
                <a:lnTo>
                  <a:pt x="5100810" y="826826"/>
                </a:lnTo>
                <a:lnTo>
                  <a:pt x="4161214" y="1830504"/>
                </a:lnTo>
                <a:lnTo>
                  <a:pt x="3221618" y="2835199"/>
                </a:lnTo>
                <a:lnTo>
                  <a:pt x="3265344" y="2831131"/>
                </a:lnTo>
                <a:lnTo>
                  <a:pt x="3307036" y="2827064"/>
                </a:lnTo>
                <a:lnTo>
                  <a:pt x="3349745" y="2822996"/>
                </a:lnTo>
                <a:lnTo>
                  <a:pt x="3392453" y="2820962"/>
                </a:lnTo>
                <a:lnTo>
                  <a:pt x="3437196" y="2817912"/>
                </a:lnTo>
                <a:lnTo>
                  <a:pt x="3481939" y="2816895"/>
                </a:lnTo>
                <a:lnTo>
                  <a:pt x="3527699" y="2815878"/>
                </a:lnTo>
                <a:lnTo>
                  <a:pt x="3571424" y="2813844"/>
                </a:lnTo>
                <a:lnTo>
                  <a:pt x="3632437" y="2815878"/>
                </a:lnTo>
                <a:lnTo>
                  <a:pt x="3694467" y="2816895"/>
                </a:lnTo>
                <a:lnTo>
                  <a:pt x="3754462" y="2820962"/>
                </a:lnTo>
                <a:lnTo>
                  <a:pt x="3813441" y="2825030"/>
                </a:lnTo>
                <a:lnTo>
                  <a:pt x="3871403" y="2831131"/>
                </a:lnTo>
                <a:lnTo>
                  <a:pt x="3929366" y="2837233"/>
                </a:lnTo>
                <a:lnTo>
                  <a:pt x="3986311" y="2846385"/>
                </a:lnTo>
                <a:lnTo>
                  <a:pt x="4042239" y="2855537"/>
                </a:lnTo>
                <a:lnTo>
                  <a:pt x="4097151" y="2866723"/>
                </a:lnTo>
                <a:lnTo>
                  <a:pt x="4152062" y="2877909"/>
                </a:lnTo>
                <a:lnTo>
                  <a:pt x="4205957" y="2892145"/>
                </a:lnTo>
                <a:lnTo>
                  <a:pt x="4258834" y="2905365"/>
                </a:lnTo>
                <a:lnTo>
                  <a:pt x="4309678" y="2920618"/>
                </a:lnTo>
                <a:lnTo>
                  <a:pt x="4362556" y="2937906"/>
                </a:lnTo>
                <a:lnTo>
                  <a:pt x="4411366" y="2956210"/>
                </a:lnTo>
                <a:lnTo>
                  <a:pt x="4461193" y="2974514"/>
                </a:lnTo>
                <a:lnTo>
                  <a:pt x="4510003" y="2993835"/>
                </a:lnTo>
                <a:lnTo>
                  <a:pt x="4557797" y="3014173"/>
                </a:lnTo>
                <a:lnTo>
                  <a:pt x="4604573" y="3036545"/>
                </a:lnTo>
                <a:lnTo>
                  <a:pt x="4650333" y="3059933"/>
                </a:lnTo>
                <a:lnTo>
                  <a:pt x="4695075" y="3083322"/>
                </a:lnTo>
                <a:lnTo>
                  <a:pt x="4738801" y="3109761"/>
                </a:lnTo>
                <a:lnTo>
                  <a:pt x="4782527" y="3136201"/>
                </a:lnTo>
                <a:lnTo>
                  <a:pt x="4824219" y="3161623"/>
                </a:lnTo>
                <a:lnTo>
                  <a:pt x="4864894" y="3190096"/>
                </a:lnTo>
                <a:lnTo>
                  <a:pt x="4904552" y="3218569"/>
                </a:lnTo>
                <a:lnTo>
                  <a:pt x="4944211" y="3249076"/>
                </a:lnTo>
                <a:lnTo>
                  <a:pt x="4981835" y="3280600"/>
                </a:lnTo>
                <a:lnTo>
                  <a:pt x="5018443" y="3311107"/>
                </a:lnTo>
                <a:lnTo>
                  <a:pt x="5054034" y="3345681"/>
                </a:lnTo>
                <a:lnTo>
                  <a:pt x="5088608" y="3378222"/>
                </a:lnTo>
                <a:lnTo>
                  <a:pt x="5123181" y="3412797"/>
                </a:lnTo>
                <a:lnTo>
                  <a:pt x="5155722" y="3448388"/>
                </a:lnTo>
                <a:lnTo>
                  <a:pt x="5186228" y="3483979"/>
                </a:lnTo>
                <a:lnTo>
                  <a:pt x="5216734" y="3520588"/>
                </a:lnTo>
                <a:lnTo>
                  <a:pt x="5245207" y="3558213"/>
                </a:lnTo>
                <a:lnTo>
                  <a:pt x="5273680" y="3597872"/>
                </a:lnTo>
                <a:lnTo>
                  <a:pt x="5300118" y="3636514"/>
                </a:lnTo>
                <a:lnTo>
                  <a:pt x="5326557" y="3677190"/>
                </a:lnTo>
                <a:lnTo>
                  <a:pt x="5350962" y="3716849"/>
                </a:lnTo>
                <a:lnTo>
                  <a:pt x="5374351" y="3758542"/>
                </a:lnTo>
                <a:lnTo>
                  <a:pt x="5396722" y="3802268"/>
                </a:lnTo>
                <a:lnTo>
                  <a:pt x="5418076" y="3844978"/>
                </a:lnTo>
                <a:lnTo>
                  <a:pt x="5437397" y="3888705"/>
                </a:lnTo>
                <a:lnTo>
                  <a:pt x="5455701" y="3933448"/>
                </a:lnTo>
                <a:lnTo>
                  <a:pt x="5471971" y="3977175"/>
                </a:lnTo>
                <a:lnTo>
                  <a:pt x="5488241" y="4023952"/>
                </a:lnTo>
                <a:lnTo>
                  <a:pt x="5502477" y="4069712"/>
                </a:lnTo>
                <a:lnTo>
                  <a:pt x="5515697" y="4116490"/>
                </a:lnTo>
                <a:lnTo>
                  <a:pt x="5526882" y="4165301"/>
                </a:lnTo>
                <a:lnTo>
                  <a:pt x="5539085" y="4213095"/>
                </a:lnTo>
                <a:lnTo>
                  <a:pt x="5548237" y="4262923"/>
                </a:lnTo>
                <a:lnTo>
                  <a:pt x="5556372" y="4310717"/>
                </a:lnTo>
                <a:lnTo>
                  <a:pt x="5562473" y="4361562"/>
                </a:lnTo>
                <a:lnTo>
                  <a:pt x="5567558" y="4412407"/>
                </a:lnTo>
                <a:lnTo>
                  <a:pt x="5570608" y="4463252"/>
                </a:lnTo>
                <a:lnTo>
                  <a:pt x="5572642" y="4514096"/>
                </a:lnTo>
                <a:lnTo>
                  <a:pt x="5574676" y="4565958"/>
                </a:lnTo>
                <a:lnTo>
                  <a:pt x="5574676" y="4618837"/>
                </a:lnTo>
                <a:lnTo>
                  <a:pt x="5571625" y="4670699"/>
                </a:lnTo>
                <a:lnTo>
                  <a:pt x="5567558" y="4724594"/>
                </a:lnTo>
                <a:lnTo>
                  <a:pt x="5563490" y="4779507"/>
                </a:lnTo>
                <a:lnTo>
                  <a:pt x="5557389" y="4832385"/>
                </a:lnTo>
                <a:lnTo>
                  <a:pt x="5549254" y="4887298"/>
                </a:lnTo>
                <a:lnTo>
                  <a:pt x="5490275" y="5264567"/>
                </a:lnTo>
                <a:lnTo>
                  <a:pt x="5400789" y="5837080"/>
                </a:lnTo>
                <a:lnTo>
                  <a:pt x="5310287" y="6409593"/>
                </a:lnTo>
                <a:lnTo>
                  <a:pt x="5305203" y="6447218"/>
                </a:lnTo>
                <a:lnTo>
                  <a:pt x="5300118" y="6484843"/>
                </a:lnTo>
                <a:lnTo>
                  <a:pt x="5294017" y="6557043"/>
                </a:lnTo>
                <a:lnTo>
                  <a:pt x="5290966" y="6592635"/>
                </a:lnTo>
                <a:lnTo>
                  <a:pt x="5289950" y="6627209"/>
                </a:lnTo>
                <a:lnTo>
                  <a:pt x="5288933" y="6660767"/>
                </a:lnTo>
                <a:lnTo>
                  <a:pt x="5286899" y="6694324"/>
                </a:lnTo>
                <a:lnTo>
                  <a:pt x="5286899" y="6726865"/>
                </a:lnTo>
                <a:lnTo>
                  <a:pt x="5286899" y="6759406"/>
                </a:lnTo>
                <a:lnTo>
                  <a:pt x="5288933" y="6822453"/>
                </a:lnTo>
                <a:lnTo>
                  <a:pt x="5289950" y="6851943"/>
                </a:lnTo>
                <a:lnTo>
                  <a:pt x="5290353" y="6858000"/>
                </a:lnTo>
                <a:lnTo>
                  <a:pt x="3861219" y="6858000"/>
                </a:lnTo>
                <a:lnTo>
                  <a:pt x="3849032" y="6824487"/>
                </a:lnTo>
                <a:lnTo>
                  <a:pt x="3838863" y="6790929"/>
                </a:lnTo>
                <a:lnTo>
                  <a:pt x="3828695" y="6757372"/>
                </a:lnTo>
                <a:lnTo>
                  <a:pt x="3819543" y="6721780"/>
                </a:lnTo>
                <a:lnTo>
                  <a:pt x="3811408" y="6685172"/>
                </a:lnTo>
                <a:lnTo>
                  <a:pt x="3805306" y="6650598"/>
                </a:lnTo>
                <a:lnTo>
                  <a:pt x="3798188" y="6612972"/>
                </a:lnTo>
                <a:lnTo>
                  <a:pt x="3793104" y="6575347"/>
                </a:lnTo>
                <a:lnTo>
                  <a:pt x="3788019" y="6536705"/>
                </a:lnTo>
                <a:lnTo>
                  <a:pt x="3783952" y="6498063"/>
                </a:lnTo>
                <a:lnTo>
                  <a:pt x="3781918" y="6459421"/>
                </a:lnTo>
                <a:lnTo>
                  <a:pt x="3779884" y="6418745"/>
                </a:lnTo>
                <a:lnTo>
                  <a:pt x="3778868" y="6378069"/>
                </a:lnTo>
                <a:lnTo>
                  <a:pt x="3778868" y="6336376"/>
                </a:lnTo>
                <a:lnTo>
                  <a:pt x="3779884" y="6294684"/>
                </a:lnTo>
                <a:lnTo>
                  <a:pt x="3782935" y="6251974"/>
                </a:lnTo>
                <a:lnTo>
                  <a:pt x="3785986" y="6209264"/>
                </a:lnTo>
                <a:lnTo>
                  <a:pt x="3789036" y="6164521"/>
                </a:lnTo>
                <a:lnTo>
                  <a:pt x="3795138" y="6120794"/>
                </a:lnTo>
                <a:lnTo>
                  <a:pt x="3800222" y="6076051"/>
                </a:lnTo>
                <a:lnTo>
                  <a:pt x="3806323" y="6031307"/>
                </a:lnTo>
                <a:lnTo>
                  <a:pt x="3916146" y="5328631"/>
                </a:lnTo>
                <a:lnTo>
                  <a:pt x="4026986" y="4625955"/>
                </a:lnTo>
                <a:lnTo>
                  <a:pt x="4035121" y="4577144"/>
                </a:lnTo>
                <a:lnTo>
                  <a:pt x="4040205" y="4530367"/>
                </a:lnTo>
                <a:lnTo>
                  <a:pt x="4044273" y="4484606"/>
                </a:lnTo>
                <a:lnTo>
                  <a:pt x="4046307" y="4440880"/>
                </a:lnTo>
                <a:lnTo>
                  <a:pt x="4047324" y="4398170"/>
                </a:lnTo>
                <a:lnTo>
                  <a:pt x="4047324" y="4355460"/>
                </a:lnTo>
                <a:lnTo>
                  <a:pt x="4046307" y="4313768"/>
                </a:lnTo>
                <a:lnTo>
                  <a:pt x="4045290" y="4273092"/>
                </a:lnTo>
                <a:lnTo>
                  <a:pt x="4041222" y="4234450"/>
                </a:lnTo>
                <a:lnTo>
                  <a:pt x="4036138" y="4194791"/>
                </a:lnTo>
                <a:lnTo>
                  <a:pt x="4029020" y="4158182"/>
                </a:lnTo>
                <a:lnTo>
                  <a:pt x="4022918" y="4121574"/>
                </a:lnTo>
                <a:lnTo>
                  <a:pt x="4014783" y="4087000"/>
                </a:lnTo>
                <a:lnTo>
                  <a:pt x="4004615" y="4053442"/>
                </a:lnTo>
                <a:lnTo>
                  <a:pt x="3994446" y="4018867"/>
                </a:lnTo>
                <a:lnTo>
                  <a:pt x="3982243" y="3986327"/>
                </a:lnTo>
                <a:lnTo>
                  <a:pt x="3971058" y="3955820"/>
                </a:lnTo>
                <a:lnTo>
                  <a:pt x="3956821" y="3925313"/>
                </a:lnTo>
                <a:lnTo>
                  <a:pt x="3942585" y="3896840"/>
                </a:lnTo>
                <a:lnTo>
                  <a:pt x="3926315" y="3868367"/>
                </a:lnTo>
                <a:lnTo>
                  <a:pt x="3909028" y="3840910"/>
                </a:lnTo>
                <a:lnTo>
                  <a:pt x="3892758" y="3814471"/>
                </a:lnTo>
                <a:lnTo>
                  <a:pt x="3873437" y="3790065"/>
                </a:lnTo>
                <a:lnTo>
                  <a:pt x="3855133" y="3765660"/>
                </a:lnTo>
                <a:lnTo>
                  <a:pt x="3833779" y="3743288"/>
                </a:lnTo>
                <a:lnTo>
                  <a:pt x="3813441" y="3720916"/>
                </a:lnTo>
                <a:lnTo>
                  <a:pt x="3791070" y="3699562"/>
                </a:lnTo>
                <a:lnTo>
                  <a:pt x="3768699" y="3679224"/>
                </a:lnTo>
                <a:lnTo>
                  <a:pt x="3745310" y="3659903"/>
                </a:lnTo>
                <a:lnTo>
                  <a:pt x="3719889" y="3641598"/>
                </a:lnTo>
                <a:lnTo>
                  <a:pt x="3695483" y="3625328"/>
                </a:lnTo>
                <a:lnTo>
                  <a:pt x="3669045" y="3608041"/>
                </a:lnTo>
                <a:lnTo>
                  <a:pt x="3643623" y="3593804"/>
                </a:lnTo>
                <a:lnTo>
                  <a:pt x="3616167" y="3579568"/>
                </a:lnTo>
                <a:lnTo>
                  <a:pt x="3588711" y="3565331"/>
                </a:lnTo>
                <a:lnTo>
                  <a:pt x="3560238" y="3553128"/>
                </a:lnTo>
                <a:lnTo>
                  <a:pt x="3530749" y="3541943"/>
                </a:lnTo>
                <a:lnTo>
                  <a:pt x="3502277" y="3531774"/>
                </a:lnTo>
                <a:lnTo>
                  <a:pt x="3472787" y="3522621"/>
                </a:lnTo>
                <a:lnTo>
                  <a:pt x="3441264" y="3513469"/>
                </a:lnTo>
                <a:lnTo>
                  <a:pt x="3409741" y="3505334"/>
                </a:lnTo>
                <a:lnTo>
                  <a:pt x="3378217" y="3499233"/>
                </a:lnTo>
                <a:lnTo>
                  <a:pt x="3347711" y="3492115"/>
                </a:lnTo>
                <a:lnTo>
                  <a:pt x="3314154" y="3488047"/>
                </a:lnTo>
                <a:lnTo>
                  <a:pt x="3280597" y="3483979"/>
                </a:lnTo>
                <a:lnTo>
                  <a:pt x="3248057" y="3480929"/>
                </a:lnTo>
                <a:lnTo>
                  <a:pt x="3214500" y="3478895"/>
                </a:lnTo>
                <a:lnTo>
                  <a:pt x="3179926" y="3477878"/>
                </a:lnTo>
                <a:lnTo>
                  <a:pt x="3146369" y="3477878"/>
                </a:lnTo>
                <a:lnTo>
                  <a:pt x="3110778" y="3477878"/>
                </a:lnTo>
                <a:lnTo>
                  <a:pt x="3077221" y="3480929"/>
                </a:lnTo>
                <a:lnTo>
                  <a:pt x="3041630" y="3481946"/>
                </a:lnTo>
                <a:lnTo>
                  <a:pt x="3007057" y="3486013"/>
                </a:lnTo>
                <a:lnTo>
                  <a:pt x="2970449" y="3490081"/>
                </a:lnTo>
                <a:lnTo>
                  <a:pt x="2934858" y="3496182"/>
                </a:lnTo>
                <a:lnTo>
                  <a:pt x="2898250" y="3501267"/>
                </a:lnTo>
                <a:lnTo>
                  <a:pt x="2863676" y="3509402"/>
                </a:lnTo>
                <a:lnTo>
                  <a:pt x="2827069" y="3516520"/>
                </a:lnTo>
                <a:lnTo>
                  <a:pt x="2790461" y="3525672"/>
                </a:lnTo>
                <a:lnTo>
                  <a:pt x="2753853" y="3534824"/>
                </a:lnTo>
                <a:lnTo>
                  <a:pt x="2717246" y="3546010"/>
                </a:lnTo>
                <a:lnTo>
                  <a:pt x="2680638" y="3557196"/>
                </a:lnTo>
                <a:lnTo>
                  <a:pt x="2644031" y="3570416"/>
                </a:lnTo>
                <a:lnTo>
                  <a:pt x="2607423" y="3583635"/>
                </a:lnTo>
                <a:lnTo>
                  <a:pt x="2571832" y="3597872"/>
                </a:lnTo>
                <a:lnTo>
                  <a:pt x="2535224" y="3612108"/>
                </a:lnTo>
                <a:lnTo>
                  <a:pt x="2500651" y="3626345"/>
                </a:lnTo>
                <a:lnTo>
                  <a:pt x="2467094" y="3641598"/>
                </a:lnTo>
                <a:lnTo>
                  <a:pt x="2432520" y="3658886"/>
                </a:lnTo>
                <a:lnTo>
                  <a:pt x="2398963" y="3674139"/>
                </a:lnTo>
                <a:lnTo>
                  <a:pt x="2366423" y="3692443"/>
                </a:lnTo>
                <a:lnTo>
                  <a:pt x="2333882" y="3709731"/>
                </a:lnTo>
                <a:lnTo>
                  <a:pt x="2302359" y="3728035"/>
                </a:lnTo>
                <a:lnTo>
                  <a:pt x="2269819" y="3747356"/>
                </a:lnTo>
                <a:lnTo>
                  <a:pt x="2239313" y="3765660"/>
                </a:lnTo>
                <a:lnTo>
                  <a:pt x="2209823" y="3785998"/>
                </a:lnTo>
                <a:lnTo>
                  <a:pt x="2179317" y="3806336"/>
                </a:lnTo>
                <a:lnTo>
                  <a:pt x="2149828" y="3826674"/>
                </a:lnTo>
                <a:lnTo>
                  <a:pt x="2121355" y="3849046"/>
                </a:lnTo>
                <a:lnTo>
                  <a:pt x="2093899" y="3869383"/>
                </a:lnTo>
                <a:lnTo>
                  <a:pt x="2064409" y="3891755"/>
                </a:lnTo>
                <a:lnTo>
                  <a:pt x="2038988" y="3915144"/>
                </a:lnTo>
                <a:lnTo>
                  <a:pt x="2011532" y="3938532"/>
                </a:lnTo>
                <a:lnTo>
                  <a:pt x="1985093" y="3961921"/>
                </a:lnTo>
                <a:lnTo>
                  <a:pt x="1958654" y="3986327"/>
                </a:lnTo>
                <a:lnTo>
                  <a:pt x="1934249" y="4011749"/>
                </a:lnTo>
                <a:lnTo>
                  <a:pt x="1909844" y="4037172"/>
                </a:lnTo>
                <a:lnTo>
                  <a:pt x="1884422" y="4062594"/>
                </a:lnTo>
                <a:lnTo>
                  <a:pt x="1861034" y="4089033"/>
                </a:lnTo>
                <a:lnTo>
                  <a:pt x="1837645" y="4115473"/>
                </a:lnTo>
                <a:lnTo>
                  <a:pt x="1815274" y="4142929"/>
                </a:lnTo>
                <a:lnTo>
                  <a:pt x="1792903" y="4171402"/>
                </a:lnTo>
                <a:lnTo>
                  <a:pt x="1771548" y="4198858"/>
                </a:lnTo>
                <a:lnTo>
                  <a:pt x="1750194" y="4228348"/>
                </a:lnTo>
                <a:lnTo>
                  <a:pt x="1729856" y="4257838"/>
                </a:lnTo>
                <a:lnTo>
                  <a:pt x="1708502" y="4287328"/>
                </a:lnTo>
                <a:lnTo>
                  <a:pt x="1689181" y="4316818"/>
                </a:lnTo>
                <a:lnTo>
                  <a:pt x="1669860" y="4348342"/>
                </a:lnTo>
                <a:lnTo>
                  <a:pt x="1649523" y="4379866"/>
                </a:lnTo>
                <a:lnTo>
                  <a:pt x="1631219" y="4411390"/>
                </a:lnTo>
                <a:lnTo>
                  <a:pt x="1612915" y="4443930"/>
                </a:lnTo>
                <a:lnTo>
                  <a:pt x="1594611" y="4476471"/>
                </a:lnTo>
                <a:lnTo>
                  <a:pt x="1578341" y="4509012"/>
                </a:lnTo>
                <a:lnTo>
                  <a:pt x="1561054" y="4542570"/>
                </a:lnTo>
                <a:lnTo>
                  <a:pt x="1545801" y="4576127"/>
                </a:lnTo>
                <a:lnTo>
                  <a:pt x="1529531" y="4609685"/>
                </a:lnTo>
                <a:lnTo>
                  <a:pt x="1499025" y="4679851"/>
                </a:lnTo>
                <a:lnTo>
                  <a:pt x="1483772" y="4715442"/>
                </a:lnTo>
                <a:lnTo>
                  <a:pt x="1469535" y="4752050"/>
                </a:lnTo>
                <a:lnTo>
                  <a:pt x="1455299" y="4788659"/>
                </a:lnTo>
                <a:lnTo>
                  <a:pt x="1442080" y="4826284"/>
                </a:lnTo>
                <a:lnTo>
                  <a:pt x="1429877" y="4863909"/>
                </a:lnTo>
                <a:lnTo>
                  <a:pt x="1416658" y="4901534"/>
                </a:lnTo>
                <a:lnTo>
                  <a:pt x="1404455" y="4939159"/>
                </a:lnTo>
                <a:lnTo>
                  <a:pt x="1393269" y="4977802"/>
                </a:lnTo>
                <a:lnTo>
                  <a:pt x="1381067" y="5017461"/>
                </a:lnTo>
                <a:lnTo>
                  <a:pt x="1370898" y="5058136"/>
                </a:lnTo>
                <a:lnTo>
                  <a:pt x="1349544" y="5138471"/>
                </a:lnTo>
                <a:lnTo>
                  <a:pt x="1330223" y="5219823"/>
                </a:lnTo>
                <a:lnTo>
                  <a:pt x="1322088" y="5261516"/>
                </a:lnTo>
                <a:lnTo>
                  <a:pt x="1312936" y="5305242"/>
                </a:lnTo>
                <a:lnTo>
                  <a:pt x="1305818" y="5347952"/>
                </a:lnTo>
                <a:lnTo>
                  <a:pt x="1297683" y="5390662"/>
                </a:lnTo>
                <a:lnTo>
                  <a:pt x="1289548" y="5433372"/>
                </a:lnTo>
                <a:lnTo>
                  <a:pt x="1282430" y="5478115"/>
                </a:lnTo>
                <a:lnTo>
                  <a:pt x="1265143" y="5577771"/>
                </a:lnTo>
                <a:lnTo>
                  <a:pt x="1104476" y="6591618"/>
                </a:lnTo>
                <a:lnTo>
                  <a:pt x="1062796" y="6858000"/>
                </a:lnTo>
                <a:lnTo>
                  <a:pt x="0" y="6858000"/>
                </a:lnTo>
                <a:lnTo>
                  <a:pt x="0" y="3651393"/>
                </a:lnTo>
                <a:lnTo>
                  <a:pt x="68276" y="3212468"/>
                </a:lnTo>
                <a:lnTo>
                  <a:pt x="154711" y="2663343"/>
                </a:lnTo>
                <a:lnTo>
                  <a:pt x="241146" y="2114219"/>
                </a:lnTo>
                <a:lnTo>
                  <a:pt x="326563" y="1565094"/>
                </a:lnTo>
                <a:lnTo>
                  <a:pt x="412998" y="1015969"/>
                </a:lnTo>
                <a:lnTo>
                  <a:pt x="499433" y="466845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6CC5392-68A1-C212-6EA3-0B8C85252B6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987" y="2060848"/>
            <a:ext cx="11376025" cy="1728192"/>
          </a:xfrm>
        </p:spPr>
        <p:txBody>
          <a:bodyPr anchor="b"/>
          <a:lstStyle>
            <a:lvl1pPr algn="ctr">
              <a:defRPr sz="48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A88752C-0261-E697-174F-2EDECECDCE0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987" y="4005064"/>
            <a:ext cx="11376025" cy="576064"/>
          </a:xfrm>
        </p:spPr>
        <p:txBody>
          <a:bodyPr/>
          <a:lstStyle>
            <a:lvl1pPr marL="0" indent="0" algn="ctr">
              <a:buNone/>
              <a:defRPr sz="1400" cap="all" spc="200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441E649-487B-B1F0-1AB9-B86128B523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128A29C-1B0A-4510-9E44-86C2E4485CC8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C24705-2BBB-C712-0136-ECBE78A4DE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8F2358E-91F6-4B83-AFF6-0AD07E6504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30C3B7E4-17CF-A690-87C8-C41D6B116C03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6904889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K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: Shape 7">
            <a:extLst>
              <a:ext uri="{FF2B5EF4-FFF2-40B4-BE49-F238E27FC236}">
                <a16:creationId xmlns:a16="http://schemas.microsoft.com/office/drawing/2014/main" id="{0D1E6359-03FA-E7DD-A9FD-5758E7B15501}"/>
              </a:ext>
            </a:extLst>
          </p:cNvPr>
          <p:cNvSpPr/>
          <p:nvPr userDrawn="1"/>
        </p:nvSpPr>
        <p:spPr>
          <a:xfrm>
            <a:off x="1" y="0"/>
            <a:ext cx="5875631" cy="6858000"/>
          </a:xfrm>
          <a:custGeom>
            <a:avLst/>
            <a:gdLst>
              <a:gd name="connsiteX0" fmla="*/ 572052 w 5875631"/>
              <a:gd name="connsiteY0" fmla="*/ 0 h 6858000"/>
              <a:gd name="connsiteX1" fmla="*/ 2140127 w 5875631"/>
              <a:gd name="connsiteY1" fmla="*/ 0 h 6858000"/>
              <a:gd name="connsiteX2" fmla="*/ 2063393 w 5875631"/>
              <a:gd name="connsiteY2" fmla="*/ 487183 h 6858000"/>
              <a:gd name="connsiteX3" fmla="*/ 1975941 w 5875631"/>
              <a:gd name="connsiteY3" fmla="*/ 1043426 h 6858000"/>
              <a:gd name="connsiteX4" fmla="*/ 1888489 w 5875631"/>
              <a:gd name="connsiteY4" fmla="*/ 1598652 h 6858000"/>
              <a:gd name="connsiteX5" fmla="*/ 1801038 w 5875631"/>
              <a:gd name="connsiteY5" fmla="*/ 2154894 h 6858000"/>
              <a:gd name="connsiteX6" fmla="*/ 1713586 w 5875631"/>
              <a:gd name="connsiteY6" fmla="*/ 2710121 h 6858000"/>
              <a:gd name="connsiteX7" fmla="*/ 1628168 w 5875631"/>
              <a:gd name="connsiteY7" fmla="*/ 3265346 h 6858000"/>
              <a:gd name="connsiteX8" fmla="*/ 2138642 w 5875631"/>
              <a:gd name="connsiteY8" fmla="*/ 2710121 h 6858000"/>
              <a:gd name="connsiteX9" fmla="*/ 2650132 w 5875631"/>
              <a:gd name="connsiteY9" fmla="*/ 2154894 h 6858000"/>
              <a:gd name="connsiteX10" fmla="*/ 3161622 w 5875631"/>
              <a:gd name="connsiteY10" fmla="*/ 1598652 h 6858000"/>
              <a:gd name="connsiteX11" fmla="*/ 3675146 w 5875631"/>
              <a:gd name="connsiteY11" fmla="*/ 1043426 h 6858000"/>
              <a:gd name="connsiteX12" fmla="*/ 4185619 w 5875631"/>
              <a:gd name="connsiteY12" fmla="*/ 487183 h 6858000"/>
              <a:gd name="connsiteX13" fmla="*/ 4634426 w 5875631"/>
              <a:gd name="connsiteY13" fmla="*/ 0 h 6858000"/>
              <a:gd name="connsiteX14" fmla="*/ 5875631 w 5875631"/>
              <a:gd name="connsiteY14" fmla="*/ 0 h 6858000"/>
              <a:gd name="connsiteX15" fmla="*/ 5100810 w 5875631"/>
              <a:gd name="connsiteY15" fmla="*/ 826826 h 6858000"/>
              <a:gd name="connsiteX16" fmla="*/ 4161214 w 5875631"/>
              <a:gd name="connsiteY16" fmla="*/ 1830504 h 6858000"/>
              <a:gd name="connsiteX17" fmla="*/ 3221618 w 5875631"/>
              <a:gd name="connsiteY17" fmla="*/ 2835199 h 6858000"/>
              <a:gd name="connsiteX18" fmla="*/ 3265344 w 5875631"/>
              <a:gd name="connsiteY18" fmla="*/ 2831131 h 6858000"/>
              <a:gd name="connsiteX19" fmla="*/ 3307036 w 5875631"/>
              <a:gd name="connsiteY19" fmla="*/ 2827064 h 6858000"/>
              <a:gd name="connsiteX20" fmla="*/ 3349745 w 5875631"/>
              <a:gd name="connsiteY20" fmla="*/ 2822996 h 6858000"/>
              <a:gd name="connsiteX21" fmla="*/ 3392453 w 5875631"/>
              <a:gd name="connsiteY21" fmla="*/ 2820962 h 6858000"/>
              <a:gd name="connsiteX22" fmla="*/ 3437196 w 5875631"/>
              <a:gd name="connsiteY22" fmla="*/ 2817912 h 6858000"/>
              <a:gd name="connsiteX23" fmla="*/ 3481939 w 5875631"/>
              <a:gd name="connsiteY23" fmla="*/ 2816895 h 6858000"/>
              <a:gd name="connsiteX24" fmla="*/ 3527699 w 5875631"/>
              <a:gd name="connsiteY24" fmla="*/ 2815878 h 6858000"/>
              <a:gd name="connsiteX25" fmla="*/ 3571424 w 5875631"/>
              <a:gd name="connsiteY25" fmla="*/ 2813844 h 6858000"/>
              <a:gd name="connsiteX26" fmla="*/ 3632437 w 5875631"/>
              <a:gd name="connsiteY26" fmla="*/ 2815878 h 6858000"/>
              <a:gd name="connsiteX27" fmla="*/ 3694467 w 5875631"/>
              <a:gd name="connsiteY27" fmla="*/ 2816895 h 6858000"/>
              <a:gd name="connsiteX28" fmla="*/ 3754462 w 5875631"/>
              <a:gd name="connsiteY28" fmla="*/ 2820962 h 6858000"/>
              <a:gd name="connsiteX29" fmla="*/ 3813441 w 5875631"/>
              <a:gd name="connsiteY29" fmla="*/ 2825030 h 6858000"/>
              <a:gd name="connsiteX30" fmla="*/ 3871403 w 5875631"/>
              <a:gd name="connsiteY30" fmla="*/ 2831131 h 6858000"/>
              <a:gd name="connsiteX31" fmla="*/ 3929366 w 5875631"/>
              <a:gd name="connsiteY31" fmla="*/ 2837233 h 6858000"/>
              <a:gd name="connsiteX32" fmla="*/ 3986311 w 5875631"/>
              <a:gd name="connsiteY32" fmla="*/ 2846385 h 6858000"/>
              <a:gd name="connsiteX33" fmla="*/ 4042239 w 5875631"/>
              <a:gd name="connsiteY33" fmla="*/ 2855537 h 6858000"/>
              <a:gd name="connsiteX34" fmla="*/ 4097151 w 5875631"/>
              <a:gd name="connsiteY34" fmla="*/ 2866723 h 6858000"/>
              <a:gd name="connsiteX35" fmla="*/ 4152062 w 5875631"/>
              <a:gd name="connsiteY35" fmla="*/ 2877909 h 6858000"/>
              <a:gd name="connsiteX36" fmla="*/ 4205957 w 5875631"/>
              <a:gd name="connsiteY36" fmla="*/ 2892145 h 6858000"/>
              <a:gd name="connsiteX37" fmla="*/ 4258834 w 5875631"/>
              <a:gd name="connsiteY37" fmla="*/ 2905365 h 6858000"/>
              <a:gd name="connsiteX38" fmla="*/ 4309678 w 5875631"/>
              <a:gd name="connsiteY38" fmla="*/ 2920618 h 6858000"/>
              <a:gd name="connsiteX39" fmla="*/ 4362556 w 5875631"/>
              <a:gd name="connsiteY39" fmla="*/ 2937906 h 6858000"/>
              <a:gd name="connsiteX40" fmla="*/ 4411366 w 5875631"/>
              <a:gd name="connsiteY40" fmla="*/ 2956210 h 6858000"/>
              <a:gd name="connsiteX41" fmla="*/ 4461193 w 5875631"/>
              <a:gd name="connsiteY41" fmla="*/ 2974514 h 6858000"/>
              <a:gd name="connsiteX42" fmla="*/ 4510003 w 5875631"/>
              <a:gd name="connsiteY42" fmla="*/ 2993835 h 6858000"/>
              <a:gd name="connsiteX43" fmla="*/ 4557797 w 5875631"/>
              <a:gd name="connsiteY43" fmla="*/ 3014173 h 6858000"/>
              <a:gd name="connsiteX44" fmla="*/ 4604573 w 5875631"/>
              <a:gd name="connsiteY44" fmla="*/ 3036545 h 6858000"/>
              <a:gd name="connsiteX45" fmla="*/ 4650333 w 5875631"/>
              <a:gd name="connsiteY45" fmla="*/ 3059933 h 6858000"/>
              <a:gd name="connsiteX46" fmla="*/ 4695075 w 5875631"/>
              <a:gd name="connsiteY46" fmla="*/ 3083322 h 6858000"/>
              <a:gd name="connsiteX47" fmla="*/ 4738801 w 5875631"/>
              <a:gd name="connsiteY47" fmla="*/ 3109761 h 6858000"/>
              <a:gd name="connsiteX48" fmla="*/ 4782527 w 5875631"/>
              <a:gd name="connsiteY48" fmla="*/ 3136201 h 6858000"/>
              <a:gd name="connsiteX49" fmla="*/ 4824219 w 5875631"/>
              <a:gd name="connsiteY49" fmla="*/ 3161623 h 6858000"/>
              <a:gd name="connsiteX50" fmla="*/ 4864894 w 5875631"/>
              <a:gd name="connsiteY50" fmla="*/ 3190096 h 6858000"/>
              <a:gd name="connsiteX51" fmla="*/ 4904552 w 5875631"/>
              <a:gd name="connsiteY51" fmla="*/ 3218569 h 6858000"/>
              <a:gd name="connsiteX52" fmla="*/ 4944211 w 5875631"/>
              <a:gd name="connsiteY52" fmla="*/ 3249076 h 6858000"/>
              <a:gd name="connsiteX53" fmla="*/ 4981835 w 5875631"/>
              <a:gd name="connsiteY53" fmla="*/ 3280600 h 6858000"/>
              <a:gd name="connsiteX54" fmla="*/ 5018443 w 5875631"/>
              <a:gd name="connsiteY54" fmla="*/ 3311107 h 6858000"/>
              <a:gd name="connsiteX55" fmla="*/ 5054034 w 5875631"/>
              <a:gd name="connsiteY55" fmla="*/ 3345681 h 6858000"/>
              <a:gd name="connsiteX56" fmla="*/ 5088608 w 5875631"/>
              <a:gd name="connsiteY56" fmla="*/ 3378222 h 6858000"/>
              <a:gd name="connsiteX57" fmla="*/ 5123181 w 5875631"/>
              <a:gd name="connsiteY57" fmla="*/ 3412797 h 6858000"/>
              <a:gd name="connsiteX58" fmla="*/ 5155722 w 5875631"/>
              <a:gd name="connsiteY58" fmla="*/ 3448388 h 6858000"/>
              <a:gd name="connsiteX59" fmla="*/ 5186228 w 5875631"/>
              <a:gd name="connsiteY59" fmla="*/ 3483979 h 6858000"/>
              <a:gd name="connsiteX60" fmla="*/ 5216734 w 5875631"/>
              <a:gd name="connsiteY60" fmla="*/ 3520588 h 6858000"/>
              <a:gd name="connsiteX61" fmla="*/ 5245207 w 5875631"/>
              <a:gd name="connsiteY61" fmla="*/ 3558213 h 6858000"/>
              <a:gd name="connsiteX62" fmla="*/ 5273680 w 5875631"/>
              <a:gd name="connsiteY62" fmla="*/ 3597872 h 6858000"/>
              <a:gd name="connsiteX63" fmla="*/ 5300118 w 5875631"/>
              <a:gd name="connsiteY63" fmla="*/ 3636514 h 6858000"/>
              <a:gd name="connsiteX64" fmla="*/ 5326557 w 5875631"/>
              <a:gd name="connsiteY64" fmla="*/ 3677190 h 6858000"/>
              <a:gd name="connsiteX65" fmla="*/ 5350962 w 5875631"/>
              <a:gd name="connsiteY65" fmla="*/ 3716849 h 6858000"/>
              <a:gd name="connsiteX66" fmla="*/ 5374351 w 5875631"/>
              <a:gd name="connsiteY66" fmla="*/ 3758542 h 6858000"/>
              <a:gd name="connsiteX67" fmla="*/ 5396722 w 5875631"/>
              <a:gd name="connsiteY67" fmla="*/ 3802268 h 6858000"/>
              <a:gd name="connsiteX68" fmla="*/ 5418076 w 5875631"/>
              <a:gd name="connsiteY68" fmla="*/ 3844978 h 6858000"/>
              <a:gd name="connsiteX69" fmla="*/ 5437397 w 5875631"/>
              <a:gd name="connsiteY69" fmla="*/ 3888705 h 6858000"/>
              <a:gd name="connsiteX70" fmla="*/ 5455701 w 5875631"/>
              <a:gd name="connsiteY70" fmla="*/ 3933448 h 6858000"/>
              <a:gd name="connsiteX71" fmla="*/ 5471971 w 5875631"/>
              <a:gd name="connsiteY71" fmla="*/ 3977175 h 6858000"/>
              <a:gd name="connsiteX72" fmla="*/ 5488241 w 5875631"/>
              <a:gd name="connsiteY72" fmla="*/ 4023952 h 6858000"/>
              <a:gd name="connsiteX73" fmla="*/ 5502477 w 5875631"/>
              <a:gd name="connsiteY73" fmla="*/ 4069712 h 6858000"/>
              <a:gd name="connsiteX74" fmla="*/ 5515697 w 5875631"/>
              <a:gd name="connsiteY74" fmla="*/ 4116490 h 6858000"/>
              <a:gd name="connsiteX75" fmla="*/ 5526882 w 5875631"/>
              <a:gd name="connsiteY75" fmla="*/ 4165301 h 6858000"/>
              <a:gd name="connsiteX76" fmla="*/ 5539085 w 5875631"/>
              <a:gd name="connsiteY76" fmla="*/ 4213095 h 6858000"/>
              <a:gd name="connsiteX77" fmla="*/ 5548237 w 5875631"/>
              <a:gd name="connsiteY77" fmla="*/ 4262923 h 6858000"/>
              <a:gd name="connsiteX78" fmla="*/ 5556372 w 5875631"/>
              <a:gd name="connsiteY78" fmla="*/ 4310717 h 6858000"/>
              <a:gd name="connsiteX79" fmla="*/ 5562473 w 5875631"/>
              <a:gd name="connsiteY79" fmla="*/ 4361562 h 6858000"/>
              <a:gd name="connsiteX80" fmla="*/ 5567558 w 5875631"/>
              <a:gd name="connsiteY80" fmla="*/ 4412407 h 6858000"/>
              <a:gd name="connsiteX81" fmla="*/ 5570608 w 5875631"/>
              <a:gd name="connsiteY81" fmla="*/ 4463252 h 6858000"/>
              <a:gd name="connsiteX82" fmla="*/ 5572642 w 5875631"/>
              <a:gd name="connsiteY82" fmla="*/ 4514096 h 6858000"/>
              <a:gd name="connsiteX83" fmla="*/ 5574676 w 5875631"/>
              <a:gd name="connsiteY83" fmla="*/ 4565958 h 6858000"/>
              <a:gd name="connsiteX84" fmla="*/ 5574676 w 5875631"/>
              <a:gd name="connsiteY84" fmla="*/ 4618837 h 6858000"/>
              <a:gd name="connsiteX85" fmla="*/ 5571625 w 5875631"/>
              <a:gd name="connsiteY85" fmla="*/ 4670699 h 6858000"/>
              <a:gd name="connsiteX86" fmla="*/ 5567558 w 5875631"/>
              <a:gd name="connsiteY86" fmla="*/ 4724594 h 6858000"/>
              <a:gd name="connsiteX87" fmla="*/ 5563490 w 5875631"/>
              <a:gd name="connsiteY87" fmla="*/ 4779507 h 6858000"/>
              <a:gd name="connsiteX88" fmla="*/ 5557389 w 5875631"/>
              <a:gd name="connsiteY88" fmla="*/ 4832385 h 6858000"/>
              <a:gd name="connsiteX89" fmla="*/ 5549254 w 5875631"/>
              <a:gd name="connsiteY89" fmla="*/ 4887298 h 6858000"/>
              <a:gd name="connsiteX90" fmla="*/ 5490275 w 5875631"/>
              <a:gd name="connsiteY90" fmla="*/ 5264567 h 6858000"/>
              <a:gd name="connsiteX91" fmla="*/ 5400789 w 5875631"/>
              <a:gd name="connsiteY91" fmla="*/ 5837080 h 6858000"/>
              <a:gd name="connsiteX92" fmla="*/ 5310287 w 5875631"/>
              <a:gd name="connsiteY92" fmla="*/ 6409593 h 6858000"/>
              <a:gd name="connsiteX93" fmla="*/ 5305203 w 5875631"/>
              <a:gd name="connsiteY93" fmla="*/ 6447218 h 6858000"/>
              <a:gd name="connsiteX94" fmla="*/ 5300118 w 5875631"/>
              <a:gd name="connsiteY94" fmla="*/ 6484843 h 6858000"/>
              <a:gd name="connsiteX95" fmla="*/ 5294017 w 5875631"/>
              <a:gd name="connsiteY95" fmla="*/ 6557043 h 6858000"/>
              <a:gd name="connsiteX96" fmla="*/ 5290966 w 5875631"/>
              <a:gd name="connsiteY96" fmla="*/ 6592635 h 6858000"/>
              <a:gd name="connsiteX97" fmla="*/ 5289950 w 5875631"/>
              <a:gd name="connsiteY97" fmla="*/ 6627209 h 6858000"/>
              <a:gd name="connsiteX98" fmla="*/ 5288933 w 5875631"/>
              <a:gd name="connsiteY98" fmla="*/ 6660767 h 6858000"/>
              <a:gd name="connsiteX99" fmla="*/ 5286899 w 5875631"/>
              <a:gd name="connsiteY99" fmla="*/ 6694324 h 6858000"/>
              <a:gd name="connsiteX100" fmla="*/ 5286899 w 5875631"/>
              <a:gd name="connsiteY100" fmla="*/ 6726865 h 6858000"/>
              <a:gd name="connsiteX101" fmla="*/ 5286899 w 5875631"/>
              <a:gd name="connsiteY101" fmla="*/ 6759406 h 6858000"/>
              <a:gd name="connsiteX102" fmla="*/ 5288933 w 5875631"/>
              <a:gd name="connsiteY102" fmla="*/ 6822453 h 6858000"/>
              <a:gd name="connsiteX103" fmla="*/ 5289950 w 5875631"/>
              <a:gd name="connsiteY103" fmla="*/ 6851943 h 6858000"/>
              <a:gd name="connsiteX104" fmla="*/ 5290353 w 5875631"/>
              <a:gd name="connsiteY104" fmla="*/ 6858000 h 6858000"/>
              <a:gd name="connsiteX105" fmla="*/ 3861219 w 5875631"/>
              <a:gd name="connsiteY105" fmla="*/ 6858000 h 6858000"/>
              <a:gd name="connsiteX106" fmla="*/ 3849032 w 5875631"/>
              <a:gd name="connsiteY106" fmla="*/ 6824487 h 6858000"/>
              <a:gd name="connsiteX107" fmla="*/ 3838863 w 5875631"/>
              <a:gd name="connsiteY107" fmla="*/ 6790929 h 6858000"/>
              <a:gd name="connsiteX108" fmla="*/ 3828695 w 5875631"/>
              <a:gd name="connsiteY108" fmla="*/ 6757372 h 6858000"/>
              <a:gd name="connsiteX109" fmla="*/ 3819543 w 5875631"/>
              <a:gd name="connsiteY109" fmla="*/ 6721780 h 6858000"/>
              <a:gd name="connsiteX110" fmla="*/ 3811408 w 5875631"/>
              <a:gd name="connsiteY110" fmla="*/ 6685172 h 6858000"/>
              <a:gd name="connsiteX111" fmla="*/ 3805306 w 5875631"/>
              <a:gd name="connsiteY111" fmla="*/ 6650598 h 6858000"/>
              <a:gd name="connsiteX112" fmla="*/ 3798188 w 5875631"/>
              <a:gd name="connsiteY112" fmla="*/ 6612972 h 6858000"/>
              <a:gd name="connsiteX113" fmla="*/ 3793104 w 5875631"/>
              <a:gd name="connsiteY113" fmla="*/ 6575347 h 6858000"/>
              <a:gd name="connsiteX114" fmla="*/ 3788019 w 5875631"/>
              <a:gd name="connsiteY114" fmla="*/ 6536705 h 6858000"/>
              <a:gd name="connsiteX115" fmla="*/ 3783952 w 5875631"/>
              <a:gd name="connsiteY115" fmla="*/ 6498063 h 6858000"/>
              <a:gd name="connsiteX116" fmla="*/ 3781918 w 5875631"/>
              <a:gd name="connsiteY116" fmla="*/ 6459421 h 6858000"/>
              <a:gd name="connsiteX117" fmla="*/ 3779884 w 5875631"/>
              <a:gd name="connsiteY117" fmla="*/ 6418745 h 6858000"/>
              <a:gd name="connsiteX118" fmla="*/ 3778868 w 5875631"/>
              <a:gd name="connsiteY118" fmla="*/ 6378069 h 6858000"/>
              <a:gd name="connsiteX119" fmla="*/ 3778868 w 5875631"/>
              <a:gd name="connsiteY119" fmla="*/ 6336376 h 6858000"/>
              <a:gd name="connsiteX120" fmla="*/ 3779884 w 5875631"/>
              <a:gd name="connsiteY120" fmla="*/ 6294684 h 6858000"/>
              <a:gd name="connsiteX121" fmla="*/ 3782935 w 5875631"/>
              <a:gd name="connsiteY121" fmla="*/ 6251974 h 6858000"/>
              <a:gd name="connsiteX122" fmla="*/ 3785986 w 5875631"/>
              <a:gd name="connsiteY122" fmla="*/ 6209264 h 6858000"/>
              <a:gd name="connsiteX123" fmla="*/ 3789036 w 5875631"/>
              <a:gd name="connsiteY123" fmla="*/ 6164521 h 6858000"/>
              <a:gd name="connsiteX124" fmla="*/ 3795138 w 5875631"/>
              <a:gd name="connsiteY124" fmla="*/ 6120794 h 6858000"/>
              <a:gd name="connsiteX125" fmla="*/ 3800222 w 5875631"/>
              <a:gd name="connsiteY125" fmla="*/ 6076051 h 6858000"/>
              <a:gd name="connsiteX126" fmla="*/ 3806323 w 5875631"/>
              <a:gd name="connsiteY126" fmla="*/ 6031307 h 6858000"/>
              <a:gd name="connsiteX127" fmla="*/ 3916146 w 5875631"/>
              <a:gd name="connsiteY127" fmla="*/ 5328631 h 6858000"/>
              <a:gd name="connsiteX128" fmla="*/ 4026986 w 5875631"/>
              <a:gd name="connsiteY128" fmla="*/ 4625955 h 6858000"/>
              <a:gd name="connsiteX129" fmla="*/ 4035121 w 5875631"/>
              <a:gd name="connsiteY129" fmla="*/ 4577144 h 6858000"/>
              <a:gd name="connsiteX130" fmla="*/ 4040205 w 5875631"/>
              <a:gd name="connsiteY130" fmla="*/ 4530367 h 6858000"/>
              <a:gd name="connsiteX131" fmla="*/ 4044273 w 5875631"/>
              <a:gd name="connsiteY131" fmla="*/ 4484606 h 6858000"/>
              <a:gd name="connsiteX132" fmla="*/ 4046307 w 5875631"/>
              <a:gd name="connsiteY132" fmla="*/ 4440880 h 6858000"/>
              <a:gd name="connsiteX133" fmla="*/ 4047324 w 5875631"/>
              <a:gd name="connsiteY133" fmla="*/ 4398170 h 6858000"/>
              <a:gd name="connsiteX134" fmla="*/ 4047324 w 5875631"/>
              <a:gd name="connsiteY134" fmla="*/ 4355460 h 6858000"/>
              <a:gd name="connsiteX135" fmla="*/ 4046307 w 5875631"/>
              <a:gd name="connsiteY135" fmla="*/ 4313768 h 6858000"/>
              <a:gd name="connsiteX136" fmla="*/ 4045290 w 5875631"/>
              <a:gd name="connsiteY136" fmla="*/ 4273092 h 6858000"/>
              <a:gd name="connsiteX137" fmla="*/ 4041222 w 5875631"/>
              <a:gd name="connsiteY137" fmla="*/ 4234450 h 6858000"/>
              <a:gd name="connsiteX138" fmla="*/ 4036138 w 5875631"/>
              <a:gd name="connsiteY138" fmla="*/ 4194791 h 6858000"/>
              <a:gd name="connsiteX139" fmla="*/ 4029020 w 5875631"/>
              <a:gd name="connsiteY139" fmla="*/ 4158182 h 6858000"/>
              <a:gd name="connsiteX140" fmla="*/ 4022918 w 5875631"/>
              <a:gd name="connsiteY140" fmla="*/ 4121574 h 6858000"/>
              <a:gd name="connsiteX141" fmla="*/ 4014783 w 5875631"/>
              <a:gd name="connsiteY141" fmla="*/ 4087000 h 6858000"/>
              <a:gd name="connsiteX142" fmla="*/ 4004615 w 5875631"/>
              <a:gd name="connsiteY142" fmla="*/ 4053442 h 6858000"/>
              <a:gd name="connsiteX143" fmla="*/ 3994446 w 5875631"/>
              <a:gd name="connsiteY143" fmla="*/ 4018867 h 6858000"/>
              <a:gd name="connsiteX144" fmla="*/ 3982243 w 5875631"/>
              <a:gd name="connsiteY144" fmla="*/ 3986327 h 6858000"/>
              <a:gd name="connsiteX145" fmla="*/ 3971058 w 5875631"/>
              <a:gd name="connsiteY145" fmla="*/ 3955820 h 6858000"/>
              <a:gd name="connsiteX146" fmla="*/ 3956821 w 5875631"/>
              <a:gd name="connsiteY146" fmla="*/ 3925313 h 6858000"/>
              <a:gd name="connsiteX147" fmla="*/ 3942585 w 5875631"/>
              <a:gd name="connsiteY147" fmla="*/ 3896840 h 6858000"/>
              <a:gd name="connsiteX148" fmla="*/ 3926315 w 5875631"/>
              <a:gd name="connsiteY148" fmla="*/ 3868367 h 6858000"/>
              <a:gd name="connsiteX149" fmla="*/ 3909028 w 5875631"/>
              <a:gd name="connsiteY149" fmla="*/ 3840910 h 6858000"/>
              <a:gd name="connsiteX150" fmla="*/ 3892758 w 5875631"/>
              <a:gd name="connsiteY150" fmla="*/ 3814471 h 6858000"/>
              <a:gd name="connsiteX151" fmla="*/ 3873437 w 5875631"/>
              <a:gd name="connsiteY151" fmla="*/ 3790065 h 6858000"/>
              <a:gd name="connsiteX152" fmla="*/ 3855133 w 5875631"/>
              <a:gd name="connsiteY152" fmla="*/ 3765660 h 6858000"/>
              <a:gd name="connsiteX153" fmla="*/ 3833779 w 5875631"/>
              <a:gd name="connsiteY153" fmla="*/ 3743288 h 6858000"/>
              <a:gd name="connsiteX154" fmla="*/ 3813441 w 5875631"/>
              <a:gd name="connsiteY154" fmla="*/ 3720916 h 6858000"/>
              <a:gd name="connsiteX155" fmla="*/ 3791070 w 5875631"/>
              <a:gd name="connsiteY155" fmla="*/ 3699562 h 6858000"/>
              <a:gd name="connsiteX156" fmla="*/ 3768699 w 5875631"/>
              <a:gd name="connsiteY156" fmla="*/ 3679224 h 6858000"/>
              <a:gd name="connsiteX157" fmla="*/ 3745310 w 5875631"/>
              <a:gd name="connsiteY157" fmla="*/ 3659903 h 6858000"/>
              <a:gd name="connsiteX158" fmla="*/ 3719889 w 5875631"/>
              <a:gd name="connsiteY158" fmla="*/ 3641598 h 6858000"/>
              <a:gd name="connsiteX159" fmla="*/ 3695483 w 5875631"/>
              <a:gd name="connsiteY159" fmla="*/ 3625328 h 6858000"/>
              <a:gd name="connsiteX160" fmla="*/ 3669045 w 5875631"/>
              <a:gd name="connsiteY160" fmla="*/ 3608041 h 6858000"/>
              <a:gd name="connsiteX161" fmla="*/ 3643623 w 5875631"/>
              <a:gd name="connsiteY161" fmla="*/ 3593804 h 6858000"/>
              <a:gd name="connsiteX162" fmla="*/ 3616167 w 5875631"/>
              <a:gd name="connsiteY162" fmla="*/ 3579568 h 6858000"/>
              <a:gd name="connsiteX163" fmla="*/ 3588711 w 5875631"/>
              <a:gd name="connsiteY163" fmla="*/ 3565331 h 6858000"/>
              <a:gd name="connsiteX164" fmla="*/ 3560238 w 5875631"/>
              <a:gd name="connsiteY164" fmla="*/ 3553128 h 6858000"/>
              <a:gd name="connsiteX165" fmla="*/ 3530749 w 5875631"/>
              <a:gd name="connsiteY165" fmla="*/ 3541943 h 6858000"/>
              <a:gd name="connsiteX166" fmla="*/ 3502277 w 5875631"/>
              <a:gd name="connsiteY166" fmla="*/ 3531774 h 6858000"/>
              <a:gd name="connsiteX167" fmla="*/ 3472787 w 5875631"/>
              <a:gd name="connsiteY167" fmla="*/ 3522621 h 6858000"/>
              <a:gd name="connsiteX168" fmla="*/ 3441264 w 5875631"/>
              <a:gd name="connsiteY168" fmla="*/ 3513469 h 6858000"/>
              <a:gd name="connsiteX169" fmla="*/ 3409741 w 5875631"/>
              <a:gd name="connsiteY169" fmla="*/ 3505334 h 6858000"/>
              <a:gd name="connsiteX170" fmla="*/ 3378217 w 5875631"/>
              <a:gd name="connsiteY170" fmla="*/ 3499233 h 6858000"/>
              <a:gd name="connsiteX171" fmla="*/ 3347711 w 5875631"/>
              <a:gd name="connsiteY171" fmla="*/ 3492115 h 6858000"/>
              <a:gd name="connsiteX172" fmla="*/ 3314154 w 5875631"/>
              <a:gd name="connsiteY172" fmla="*/ 3488047 h 6858000"/>
              <a:gd name="connsiteX173" fmla="*/ 3280597 w 5875631"/>
              <a:gd name="connsiteY173" fmla="*/ 3483979 h 6858000"/>
              <a:gd name="connsiteX174" fmla="*/ 3248057 w 5875631"/>
              <a:gd name="connsiteY174" fmla="*/ 3480929 h 6858000"/>
              <a:gd name="connsiteX175" fmla="*/ 3214500 w 5875631"/>
              <a:gd name="connsiteY175" fmla="*/ 3478895 h 6858000"/>
              <a:gd name="connsiteX176" fmla="*/ 3179926 w 5875631"/>
              <a:gd name="connsiteY176" fmla="*/ 3477878 h 6858000"/>
              <a:gd name="connsiteX177" fmla="*/ 3146369 w 5875631"/>
              <a:gd name="connsiteY177" fmla="*/ 3477878 h 6858000"/>
              <a:gd name="connsiteX178" fmla="*/ 3110778 w 5875631"/>
              <a:gd name="connsiteY178" fmla="*/ 3477878 h 6858000"/>
              <a:gd name="connsiteX179" fmla="*/ 3077221 w 5875631"/>
              <a:gd name="connsiteY179" fmla="*/ 3480929 h 6858000"/>
              <a:gd name="connsiteX180" fmla="*/ 3041630 w 5875631"/>
              <a:gd name="connsiteY180" fmla="*/ 3481946 h 6858000"/>
              <a:gd name="connsiteX181" fmla="*/ 3007057 w 5875631"/>
              <a:gd name="connsiteY181" fmla="*/ 3486013 h 6858000"/>
              <a:gd name="connsiteX182" fmla="*/ 2970449 w 5875631"/>
              <a:gd name="connsiteY182" fmla="*/ 3490081 h 6858000"/>
              <a:gd name="connsiteX183" fmla="*/ 2934858 w 5875631"/>
              <a:gd name="connsiteY183" fmla="*/ 3496182 h 6858000"/>
              <a:gd name="connsiteX184" fmla="*/ 2898250 w 5875631"/>
              <a:gd name="connsiteY184" fmla="*/ 3501267 h 6858000"/>
              <a:gd name="connsiteX185" fmla="*/ 2863676 w 5875631"/>
              <a:gd name="connsiteY185" fmla="*/ 3509402 h 6858000"/>
              <a:gd name="connsiteX186" fmla="*/ 2827069 w 5875631"/>
              <a:gd name="connsiteY186" fmla="*/ 3516520 h 6858000"/>
              <a:gd name="connsiteX187" fmla="*/ 2790461 w 5875631"/>
              <a:gd name="connsiteY187" fmla="*/ 3525672 h 6858000"/>
              <a:gd name="connsiteX188" fmla="*/ 2753853 w 5875631"/>
              <a:gd name="connsiteY188" fmla="*/ 3534824 h 6858000"/>
              <a:gd name="connsiteX189" fmla="*/ 2717246 w 5875631"/>
              <a:gd name="connsiteY189" fmla="*/ 3546010 h 6858000"/>
              <a:gd name="connsiteX190" fmla="*/ 2680638 w 5875631"/>
              <a:gd name="connsiteY190" fmla="*/ 3557196 h 6858000"/>
              <a:gd name="connsiteX191" fmla="*/ 2644031 w 5875631"/>
              <a:gd name="connsiteY191" fmla="*/ 3570416 h 6858000"/>
              <a:gd name="connsiteX192" fmla="*/ 2607423 w 5875631"/>
              <a:gd name="connsiteY192" fmla="*/ 3583635 h 6858000"/>
              <a:gd name="connsiteX193" fmla="*/ 2571832 w 5875631"/>
              <a:gd name="connsiteY193" fmla="*/ 3597872 h 6858000"/>
              <a:gd name="connsiteX194" fmla="*/ 2535224 w 5875631"/>
              <a:gd name="connsiteY194" fmla="*/ 3612108 h 6858000"/>
              <a:gd name="connsiteX195" fmla="*/ 2500651 w 5875631"/>
              <a:gd name="connsiteY195" fmla="*/ 3626345 h 6858000"/>
              <a:gd name="connsiteX196" fmla="*/ 2467094 w 5875631"/>
              <a:gd name="connsiteY196" fmla="*/ 3641598 h 6858000"/>
              <a:gd name="connsiteX197" fmla="*/ 2432520 w 5875631"/>
              <a:gd name="connsiteY197" fmla="*/ 3658886 h 6858000"/>
              <a:gd name="connsiteX198" fmla="*/ 2398963 w 5875631"/>
              <a:gd name="connsiteY198" fmla="*/ 3674139 h 6858000"/>
              <a:gd name="connsiteX199" fmla="*/ 2366423 w 5875631"/>
              <a:gd name="connsiteY199" fmla="*/ 3692443 h 6858000"/>
              <a:gd name="connsiteX200" fmla="*/ 2333882 w 5875631"/>
              <a:gd name="connsiteY200" fmla="*/ 3709731 h 6858000"/>
              <a:gd name="connsiteX201" fmla="*/ 2302359 w 5875631"/>
              <a:gd name="connsiteY201" fmla="*/ 3728035 h 6858000"/>
              <a:gd name="connsiteX202" fmla="*/ 2269819 w 5875631"/>
              <a:gd name="connsiteY202" fmla="*/ 3747356 h 6858000"/>
              <a:gd name="connsiteX203" fmla="*/ 2239313 w 5875631"/>
              <a:gd name="connsiteY203" fmla="*/ 3765660 h 6858000"/>
              <a:gd name="connsiteX204" fmla="*/ 2209823 w 5875631"/>
              <a:gd name="connsiteY204" fmla="*/ 3785998 h 6858000"/>
              <a:gd name="connsiteX205" fmla="*/ 2179317 w 5875631"/>
              <a:gd name="connsiteY205" fmla="*/ 3806336 h 6858000"/>
              <a:gd name="connsiteX206" fmla="*/ 2149828 w 5875631"/>
              <a:gd name="connsiteY206" fmla="*/ 3826674 h 6858000"/>
              <a:gd name="connsiteX207" fmla="*/ 2121355 w 5875631"/>
              <a:gd name="connsiteY207" fmla="*/ 3849046 h 6858000"/>
              <a:gd name="connsiteX208" fmla="*/ 2093899 w 5875631"/>
              <a:gd name="connsiteY208" fmla="*/ 3869383 h 6858000"/>
              <a:gd name="connsiteX209" fmla="*/ 2064409 w 5875631"/>
              <a:gd name="connsiteY209" fmla="*/ 3891755 h 6858000"/>
              <a:gd name="connsiteX210" fmla="*/ 2038988 w 5875631"/>
              <a:gd name="connsiteY210" fmla="*/ 3915144 h 6858000"/>
              <a:gd name="connsiteX211" fmla="*/ 2011532 w 5875631"/>
              <a:gd name="connsiteY211" fmla="*/ 3938532 h 6858000"/>
              <a:gd name="connsiteX212" fmla="*/ 1985093 w 5875631"/>
              <a:gd name="connsiteY212" fmla="*/ 3961921 h 6858000"/>
              <a:gd name="connsiteX213" fmla="*/ 1958654 w 5875631"/>
              <a:gd name="connsiteY213" fmla="*/ 3986327 h 6858000"/>
              <a:gd name="connsiteX214" fmla="*/ 1934249 w 5875631"/>
              <a:gd name="connsiteY214" fmla="*/ 4011749 h 6858000"/>
              <a:gd name="connsiteX215" fmla="*/ 1909844 w 5875631"/>
              <a:gd name="connsiteY215" fmla="*/ 4037172 h 6858000"/>
              <a:gd name="connsiteX216" fmla="*/ 1884422 w 5875631"/>
              <a:gd name="connsiteY216" fmla="*/ 4062594 h 6858000"/>
              <a:gd name="connsiteX217" fmla="*/ 1861034 w 5875631"/>
              <a:gd name="connsiteY217" fmla="*/ 4089033 h 6858000"/>
              <a:gd name="connsiteX218" fmla="*/ 1837645 w 5875631"/>
              <a:gd name="connsiteY218" fmla="*/ 4115473 h 6858000"/>
              <a:gd name="connsiteX219" fmla="*/ 1815274 w 5875631"/>
              <a:gd name="connsiteY219" fmla="*/ 4142929 h 6858000"/>
              <a:gd name="connsiteX220" fmla="*/ 1792903 w 5875631"/>
              <a:gd name="connsiteY220" fmla="*/ 4171402 h 6858000"/>
              <a:gd name="connsiteX221" fmla="*/ 1771548 w 5875631"/>
              <a:gd name="connsiteY221" fmla="*/ 4198858 h 6858000"/>
              <a:gd name="connsiteX222" fmla="*/ 1750194 w 5875631"/>
              <a:gd name="connsiteY222" fmla="*/ 4228348 h 6858000"/>
              <a:gd name="connsiteX223" fmla="*/ 1729856 w 5875631"/>
              <a:gd name="connsiteY223" fmla="*/ 4257838 h 6858000"/>
              <a:gd name="connsiteX224" fmla="*/ 1708502 w 5875631"/>
              <a:gd name="connsiteY224" fmla="*/ 4287328 h 6858000"/>
              <a:gd name="connsiteX225" fmla="*/ 1689181 w 5875631"/>
              <a:gd name="connsiteY225" fmla="*/ 4316818 h 6858000"/>
              <a:gd name="connsiteX226" fmla="*/ 1669860 w 5875631"/>
              <a:gd name="connsiteY226" fmla="*/ 4348342 h 6858000"/>
              <a:gd name="connsiteX227" fmla="*/ 1649523 w 5875631"/>
              <a:gd name="connsiteY227" fmla="*/ 4379866 h 6858000"/>
              <a:gd name="connsiteX228" fmla="*/ 1631219 w 5875631"/>
              <a:gd name="connsiteY228" fmla="*/ 4411390 h 6858000"/>
              <a:gd name="connsiteX229" fmla="*/ 1612915 w 5875631"/>
              <a:gd name="connsiteY229" fmla="*/ 4443930 h 6858000"/>
              <a:gd name="connsiteX230" fmla="*/ 1594611 w 5875631"/>
              <a:gd name="connsiteY230" fmla="*/ 4476471 h 6858000"/>
              <a:gd name="connsiteX231" fmla="*/ 1578341 w 5875631"/>
              <a:gd name="connsiteY231" fmla="*/ 4509012 h 6858000"/>
              <a:gd name="connsiteX232" fmla="*/ 1561054 w 5875631"/>
              <a:gd name="connsiteY232" fmla="*/ 4542570 h 6858000"/>
              <a:gd name="connsiteX233" fmla="*/ 1545801 w 5875631"/>
              <a:gd name="connsiteY233" fmla="*/ 4576127 h 6858000"/>
              <a:gd name="connsiteX234" fmla="*/ 1529531 w 5875631"/>
              <a:gd name="connsiteY234" fmla="*/ 4609685 h 6858000"/>
              <a:gd name="connsiteX235" fmla="*/ 1499025 w 5875631"/>
              <a:gd name="connsiteY235" fmla="*/ 4679851 h 6858000"/>
              <a:gd name="connsiteX236" fmla="*/ 1483772 w 5875631"/>
              <a:gd name="connsiteY236" fmla="*/ 4715442 h 6858000"/>
              <a:gd name="connsiteX237" fmla="*/ 1469535 w 5875631"/>
              <a:gd name="connsiteY237" fmla="*/ 4752050 h 6858000"/>
              <a:gd name="connsiteX238" fmla="*/ 1455299 w 5875631"/>
              <a:gd name="connsiteY238" fmla="*/ 4788659 h 6858000"/>
              <a:gd name="connsiteX239" fmla="*/ 1442080 w 5875631"/>
              <a:gd name="connsiteY239" fmla="*/ 4826284 h 6858000"/>
              <a:gd name="connsiteX240" fmla="*/ 1429877 w 5875631"/>
              <a:gd name="connsiteY240" fmla="*/ 4863909 h 6858000"/>
              <a:gd name="connsiteX241" fmla="*/ 1416658 w 5875631"/>
              <a:gd name="connsiteY241" fmla="*/ 4901534 h 6858000"/>
              <a:gd name="connsiteX242" fmla="*/ 1404455 w 5875631"/>
              <a:gd name="connsiteY242" fmla="*/ 4939159 h 6858000"/>
              <a:gd name="connsiteX243" fmla="*/ 1393269 w 5875631"/>
              <a:gd name="connsiteY243" fmla="*/ 4977802 h 6858000"/>
              <a:gd name="connsiteX244" fmla="*/ 1381067 w 5875631"/>
              <a:gd name="connsiteY244" fmla="*/ 5017461 h 6858000"/>
              <a:gd name="connsiteX245" fmla="*/ 1370898 w 5875631"/>
              <a:gd name="connsiteY245" fmla="*/ 5058136 h 6858000"/>
              <a:gd name="connsiteX246" fmla="*/ 1349544 w 5875631"/>
              <a:gd name="connsiteY246" fmla="*/ 5138471 h 6858000"/>
              <a:gd name="connsiteX247" fmla="*/ 1330223 w 5875631"/>
              <a:gd name="connsiteY247" fmla="*/ 5219823 h 6858000"/>
              <a:gd name="connsiteX248" fmla="*/ 1322088 w 5875631"/>
              <a:gd name="connsiteY248" fmla="*/ 5261516 h 6858000"/>
              <a:gd name="connsiteX249" fmla="*/ 1312936 w 5875631"/>
              <a:gd name="connsiteY249" fmla="*/ 5305242 h 6858000"/>
              <a:gd name="connsiteX250" fmla="*/ 1305818 w 5875631"/>
              <a:gd name="connsiteY250" fmla="*/ 5347952 h 6858000"/>
              <a:gd name="connsiteX251" fmla="*/ 1297683 w 5875631"/>
              <a:gd name="connsiteY251" fmla="*/ 5390662 h 6858000"/>
              <a:gd name="connsiteX252" fmla="*/ 1289548 w 5875631"/>
              <a:gd name="connsiteY252" fmla="*/ 5433372 h 6858000"/>
              <a:gd name="connsiteX253" fmla="*/ 1282430 w 5875631"/>
              <a:gd name="connsiteY253" fmla="*/ 5478115 h 6858000"/>
              <a:gd name="connsiteX254" fmla="*/ 1265143 w 5875631"/>
              <a:gd name="connsiteY254" fmla="*/ 5577771 h 6858000"/>
              <a:gd name="connsiteX255" fmla="*/ 1104476 w 5875631"/>
              <a:gd name="connsiteY255" fmla="*/ 6591618 h 6858000"/>
              <a:gd name="connsiteX256" fmla="*/ 1062796 w 5875631"/>
              <a:gd name="connsiteY256" fmla="*/ 6858000 h 6858000"/>
              <a:gd name="connsiteX257" fmla="*/ 0 w 5875631"/>
              <a:gd name="connsiteY257" fmla="*/ 6858000 h 6858000"/>
              <a:gd name="connsiteX258" fmla="*/ 0 w 5875631"/>
              <a:gd name="connsiteY258" fmla="*/ 3651393 h 6858000"/>
              <a:gd name="connsiteX259" fmla="*/ 68276 w 5875631"/>
              <a:gd name="connsiteY259" fmla="*/ 3212468 h 6858000"/>
              <a:gd name="connsiteX260" fmla="*/ 154711 w 5875631"/>
              <a:gd name="connsiteY260" fmla="*/ 2663343 h 6858000"/>
              <a:gd name="connsiteX261" fmla="*/ 241146 w 5875631"/>
              <a:gd name="connsiteY261" fmla="*/ 2114219 h 6858000"/>
              <a:gd name="connsiteX262" fmla="*/ 326563 w 5875631"/>
              <a:gd name="connsiteY262" fmla="*/ 1565094 h 6858000"/>
              <a:gd name="connsiteX263" fmla="*/ 412998 w 5875631"/>
              <a:gd name="connsiteY263" fmla="*/ 1015969 h 6858000"/>
              <a:gd name="connsiteX264" fmla="*/ 499433 w 5875631"/>
              <a:gd name="connsiteY264" fmla="*/ 46684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5875631" h="6858000">
                <a:moveTo>
                  <a:pt x="572052" y="0"/>
                </a:moveTo>
                <a:lnTo>
                  <a:pt x="2140127" y="0"/>
                </a:lnTo>
                <a:lnTo>
                  <a:pt x="2063393" y="487183"/>
                </a:lnTo>
                <a:lnTo>
                  <a:pt x="1975941" y="1043426"/>
                </a:lnTo>
                <a:lnTo>
                  <a:pt x="1888489" y="1598652"/>
                </a:lnTo>
                <a:lnTo>
                  <a:pt x="1801038" y="2154894"/>
                </a:lnTo>
                <a:lnTo>
                  <a:pt x="1713586" y="2710121"/>
                </a:lnTo>
                <a:lnTo>
                  <a:pt x="1628168" y="3265346"/>
                </a:lnTo>
                <a:lnTo>
                  <a:pt x="2138642" y="2710121"/>
                </a:lnTo>
                <a:lnTo>
                  <a:pt x="2650132" y="2154894"/>
                </a:lnTo>
                <a:lnTo>
                  <a:pt x="3161622" y="1598652"/>
                </a:lnTo>
                <a:lnTo>
                  <a:pt x="3675146" y="1043426"/>
                </a:lnTo>
                <a:lnTo>
                  <a:pt x="4185619" y="487183"/>
                </a:lnTo>
                <a:lnTo>
                  <a:pt x="4634426" y="0"/>
                </a:lnTo>
                <a:lnTo>
                  <a:pt x="5875631" y="0"/>
                </a:lnTo>
                <a:lnTo>
                  <a:pt x="5100810" y="826826"/>
                </a:lnTo>
                <a:lnTo>
                  <a:pt x="4161214" y="1830504"/>
                </a:lnTo>
                <a:lnTo>
                  <a:pt x="3221618" y="2835199"/>
                </a:lnTo>
                <a:lnTo>
                  <a:pt x="3265344" y="2831131"/>
                </a:lnTo>
                <a:lnTo>
                  <a:pt x="3307036" y="2827064"/>
                </a:lnTo>
                <a:lnTo>
                  <a:pt x="3349745" y="2822996"/>
                </a:lnTo>
                <a:lnTo>
                  <a:pt x="3392453" y="2820962"/>
                </a:lnTo>
                <a:lnTo>
                  <a:pt x="3437196" y="2817912"/>
                </a:lnTo>
                <a:lnTo>
                  <a:pt x="3481939" y="2816895"/>
                </a:lnTo>
                <a:lnTo>
                  <a:pt x="3527699" y="2815878"/>
                </a:lnTo>
                <a:lnTo>
                  <a:pt x="3571424" y="2813844"/>
                </a:lnTo>
                <a:lnTo>
                  <a:pt x="3632437" y="2815878"/>
                </a:lnTo>
                <a:lnTo>
                  <a:pt x="3694467" y="2816895"/>
                </a:lnTo>
                <a:lnTo>
                  <a:pt x="3754462" y="2820962"/>
                </a:lnTo>
                <a:lnTo>
                  <a:pt x="3813441" y="2825030"/>
                </a:lnTo>
                <a:lnTo>
                  <a:pt x="3871403" y="2831131"/>
                </a:lnTo>
                <a:lnTo>
                  <a:pt x="3929366" y="2837233"/>
                </a:lnTo>
                <a:lnTo>
                  <a:pt x="3986311" y="2846385"/>
                </a:lnTo>
                <a:lnTo>
                  <a:pt x="4042239" y="2855537"/>
                </a:lnTo>
                <a:lnTo>
                  <a:pt x="4097151" y="2866723"/>
                </a:lnTo>
                <a:lnTo>
                  <a:pt x="4152062" y="2877909"/>
                </a:lnTo>
                <a:lnTo>
                  <a:pt x="4205957" y="2892145"/>
                </a:lnTo>
                <a:lnTo>
                  <a:pt x="4258834" y="2905365"/>
                </a:lnTo>
                <a:lnTo>
                  <a:pt x="4309678" y="2920618"/>
                </a:lnTo>
                <a:lnTo>
                  <a:pt x="4362556" y="2937906"/>
                </a:lnTo>
                <a:lnTo>
                  <a:pt x="4411366" y="2956210"/>
                </a:lnTo>
                <a:lnTo>
                  <a:pt x="4461193" y="2974514"/>
                </a:lnTo>
                <a:lnTo>
                  <a:pt x="4510003" y="2993835"/>
                </a:lnTo>
                <a:lnTo>
                  <a:pt x="4557797" y="3014173"/>
                </a:lnTo>
                <a:lnTo>
                  <a:pt x="4604573" y="3036545"/>
                </a:lnTo>
                <a:lnTo>
                  <a:pt x="4650333" y="3059933"/>
                </a:lnTo>
                <a:lnTo>
                  <a:pt x="4695075" y="3083322"/>
                </a:lnTo>
                <a:lnTo>
                  <a:pt x="4738801" y="3109761"/>
                </a:lnTo>
                <a:lnTo>
                  <a:pt x="4782527" y="3136201"/>
                </a:lnTo>
                <a:lnTo>
                  <a:pt x="4824219" y="3161623"/>
                </a:lnTo>
                <a:lnTo>
                  <a:pt x="4864894" y="3190096"/>
                </a:lnTo>
                <a:lnTo>
                  <a:pt x="4904552" y="3218569"/>
                </a:lnTo>
                <a:lnTo>
                  <a:pt x="4944211" y="3249076"/>
                </a:lnTo>
                <a:lnTo>
                  <a:pt x="4981835" y="3280600"/>
                </a:lnTo>
                <a:lnTo>
                  <a:pt x="5018443" y="3311107"/>
                </a:lnTo>
                <a:lnTo>
                  <a:pt x="5054034" y="3345681"/>
                </a:lnTo>
                <a:lnTo>
                  <a:pt x="5088608" y="3378222"/>
                </a:lnTo>
                <a:lnTo>
                  <a:pt x="5123181" y="3412797"/>
                </a:lnTo>
                <a:lnTo>
                  <a:pt x="5155722" y="3448388"/>
                </a:lnTo>
                <a:lnTo>
                  <a:pt x="5186228" y="3483979"/>
                </a:lnTo>
                <a:lnTo>
                  <a:pt x="5216734" y="3520588"/>
                </a:lnTo>
                <a:lnTo>
                  <a:pt x="5245207" y="3558213"/>
                </a:lnTo>
                <a:lnTo>
                  <a:pt x="5273680" y="3597872"/>
                </a:lnTo>
                <a:lnTo>
                  <a:pt x="5300118" y="3636514"/>
                </a:lnTo>
                <a:lnTo>
                  <a:pt x="5326557" y="3677190"/>
                </a:lnTo>
                <a:lnTo>
                  <a:pt x="5350962" y="3716849"/>
                </a:lnTo>
                <a:lnTo>
                  <a:pt x="5374351" y="3758542"/>
                </a:lnTo>
                <a:lnTo>
                  <a:pt x="5396722" y="3802268"/>
                </a:lnTo>
                <a:lnTo>
                  <a:pt x="5418076" y="3844978"/>
                </a:lnTo>
                <a:lnTo>
                  <a:pt x="5437397" y="3888705"/>
                </a:lnTo>
                <a:lnTo>
                  <a:pt x="5455701" y="3933448"/>
                </a:lnTo>
                <a:lnTo>
                  <a:pt x="5471971" y="3977175"/>
                </a:lnTo>
                <a:lnTo>
                  <a:pt x="5488241" y="4023952"/>
                </a:lnTo>
                <a:lnTo>
                  <a:pt x="5502477" y="4069712"/>
                </a:lnTo>
                <a:lnTo>
                  <a:pt x="5515697" y="4116490"/>
                </a:lnTo>
                <a:lnTo>
                  <a:pt x="5526882" y="4165301"/>
                </a:lnTo>
                <a:lnTo>
                  <a:pt x="5539085" y="4213095"/>
                </a:lnTo>
                <a:lnTo>
                  <a:pt x="5548237" y="4262923"/>
                </a:lnTo>
                <a:lnTo>
                  <a:pt x="5556372" y="4310717"/>
                </a:lnTo>
                <a:lnTo>
                  <a:pt x="5562473" y="4361562"/>
                </a:lnTo>
                <a:lnTo>
                  <a:pt x="5567558" y="4412407"/>
                </a:lnTo>
                <a:lnTo>
                  <a:pt x="5570608" y="4463252"/>
                </a:lnTo>
                <a:lnTo>
                  <a:pt x="5572642" y="4514096"/>
                </a:lnTo>
                <a:lnTo>
                  <a:pt x="5574676" y="4565958"/>
                </a:lnTo>
                <a:lnTo>
                  <a:pt x="5574676" y="4618837"/>
                </a:lnTo>
                <a:lnTo>
                  <a:pt x="5571625" y="4670699"/>
                </a:lnTo>
                <a:lnTo>
                  <a:pt x="5567558" y="4724594"/>
                </a:lnTo>
                <a:lnTo>
                  <a:pt x="5563490" y="4779507"/>
                </a:lnTo>
                <a:lnTo>
                  <a:pt x="5557389" y="4832385"/>
                </a:lnTo>
                <a:lnTo>
                  <a:pt x="5549254" y="4887298"/>
                </a:lnTo>
                <a:lnTo>
                  <a:pt x="5490275" y="5264567"/>
                </a:lnTo>
                <a:lnTo>
                  <a:pt x="5400789" y="5837080"/>
                </a:lnTo>
                <a:lnTo>
                  <a:pt x="5310287" y="6409593"/>
                </a:lnTo>
                <a:lnTo>
                  <a:pt x="5305203" y="6447218"/>
                </a:lnTo>
                <a:lnTo>
                  <a:pt x="5300118" y="6484843"/>
                </a:lnTo>
                <a:lnTo>
                  <a:pt x="5294017" y="6557043"/>
                </a:lnTo>
                <a:lnTo>
                  <a:pt x="5290966" y="6592635"/>
                </a:lnTo>
                <a:lnTo>
                  <a:pt x="5289950" y="6627209"/>
                </a:lnTo>
                <a:lnTo>
                  <a:pt x="5288933" y="6660767"/>
                </a:lnTo>
                <a:lnTo>
                  <a:pt x="5286899" y="6694324"/>
                </a:lnTo>
                <a:lnTo>
                  <a:pt x="5286899" y="6726865"/>
                </a:lnTo>
                <a:lnTo>
                  <a:pt x="5286899" y="6759406"/>
                </a:lnTo>
                <a:lnTo>
                  <a:pt x="5288933" y="6822453"/>
                </a:lnTo>
                <a:lnTo>
                  <a:pt x="5289950" y="6851943"/>
                </a:lnTo>
                <a:lnTo>
                  <a:pt x="5290353" y="6858000"/>
                </a:lnTo>
                <a:lnTo>
                  <a:pt x="3861219" y="6858000"/>
                </a:lnTo>
                <a:lnTo>
                  <a:pt x="3849032" y="6824487"/>
                </a:lnTo>
                <a:lnTo>
                  <a:pt x="3838863" y="6790929"/>
                </a:lnTo>
                <a:lnTo>
                  <a:pt x="3828695" y="6757372"/>
                </a:lnTo>
                <a:lnTo>
                  <a:pt x="3819543" y="6721780"/>
                </a:lnTo>
                <a:lnTo>
                  <a:pt x="3811408" y="6685172"/>
                </a:lnTo>
                <a:lnTo>
                  <a:pt x="3805306" y="6650598"/>
                </a:lnTo>
                <a:lnTo>
                  <a:pt x="3798188" y="6612972"/>
                </a:lnTo>
                <a:lnTo>
                  <a:pt x="3793104" y="6575347"/>
                </a:lnTo>
                <a:lnTo>
                  <a:pt x="3788019" y="6536705"/>
                </a:lnTo>
                <a:lnTo>
                  <a:pt x="3783952" y="6498063"/>
                </a:lnTo>
                <a:lnTo>
                  <a:pt x="3781918" y="6459421"/>
                </a:lnTo>
                <a:lnTo>
                  <a:pt x="3779884" y="6418745"/>
                </a:lnTo>
                <a:lnTo>
                  <a:pt x="3778868" y="6378069"/>
                </a:lnTo>
                <a:lnTo>
                  <a:pt x="3778868" y="6336376"/>
                </a:lnTo>
                <a:lnTo>
                  <a:pt x="3779884" y="6294684"/>
                </a:lnTo>
                <a:lnTo>
                  <a:pt x="3782935" y="6251974"/>
                </a:lnTo>
                <a:lnTo>
                  <a:pt x="3785986" y="6209264"/>
                </a:lnTo>
                <a:lnTo>
                  <a:pt x="3789036" y="6164521"/>
                </a:lnTo>
                <a:lnTo>
                  <a:pt x="3795138" y="6120794"/>
                </a:lnTo>
                <a:lnTo>
                  <a:pt x="3800222" y="6076051"/>
                </a:lnTo>
                <a:lnTo>
                  <a:pt x="3806323" y="6031307"/>
                </a:lnTo>
                <a:lnTo>
                  <a:pt x="3916146" y="5328631"/>
                </a:lnTo>
                <a:lnTo>
                  <a:pt x="4026986" y="4625955"/>
                </a:lnTo>
                <a:lnTo>
                  <a:pt x="4035121" y="4577144"/>
                </a:lnTo>
                <a:lnTo>
                  <a:pt x="4040205" y="4530367"/>
                </a:lnTo>
                <a:lnTo>
                  <a:pt x="4044273" y="4484606"/>
                </a:lnTo>
                <a:lnTo>
                  <a:pt x="4046307" y="4440880"/>
                </a:lnTo>
                <a:lnTo>
                  <a:pt x="4047324" y="4398170"/>
                </a:lnTo>
                <a:lnTo>
                  <a:pt x="4047324" y="4355460"/>
                </a:lnTo>
                <a:lnTo>
                  <a:pt x="4046307" y="4313768"/>
                </a:lnTo>
                <a:lnTo>
                  <a:pt x="4045290" y="4273092"/>
                </a:lnTo>
                <a:lnTo>
                  <a:pt x="4041222" y="4234450"/>
                </a:lnTo>
                <a:lnTo>
                  <a:pt x="4036138" y="4194791"/>
                </a:lnTo>
                <a:lnTo>
                  <a:pt x="4029020" y="4158182"/>
                </a:lnTo>
                <a:lnTo>
                  <a:pt x="4022918" y="4121574"/>
                </a:lnTo>
                <a:lnTo>
                  <a:pt x="4014783" y="4087000"/>
                </a:lnTo>
                <a:lnTo>
                  <a:pt x="4004615" y="4053442"/>
                </a:lnTo>
                <a:lnTo>
                  <a:pt x="3994446" y="4018867"/>
                </a:lnTo>
                <a:lnTo>
                  <a:pt x="3982243" y="3986327"/>
                </a:lnTo>
                <a:lnTo>
                  <a:pt x="3971058" y="3955820"/>
                </a:lnTo>
                <a:lnTo>
                  <a:pt x="3956821" y="3925313"/>
                </a:lnTo>
                <a:lnTo>
                  <a:pt x="3942585" y="3896840"/>
                </a:lnTo>
                <a:lnTo>
                  <a:pt x="3926315" y="3868367"/>
                </a:lnTo>
                <a:lnTo>
                  <a:pt x="3909028" y="3840910"/>
                </a:lnTo>
                <a:lnTo>
                  <a:pt x="3892758" y="3814471"/>
                </a:lnTo>
                <a:lnTo>
                  <a:pt x="3873437" y="3790065"/>
                </a:lnTo>
                <a:lnTo>
                  <a:pt x="3855133" y="3765660"/>
                </a:lnTo>
                <a:lnTo>
                  <a:pt x="3833779" y="3743288"/>
                </a:lnTo>
                <a:lnTo>
                  <a:pt x="3813441" y="3720916"/>
                </a:lnTo>
                <a:lnTo>
                  <a:pt x="3791070" y="3699562"/>
                </a:lnTo>
                <a:lnTo>
                  <a:pt x="3768699" y="3679224"/>
                </a:lnTo>
                <a:lnTo>
                  <a:pt x="3745310" y="3659903"/>
                </a:lnTo>
                <a:lnTo>
                  <a:pt x="3719889" y="3641598"/>
                </a:lnTo>
                <a:lnTo>
                  <a:pt x="3695483" y="3625328"/>
                </a:lnTo>
                <a:lnTo>
                  <a:pt x="3669045" y="3608041"/>
                </a:lnTo>
                <a:lnTo>
                  <a:pt x="3643623" y="3593804"/>
                </a:lnTo>
                <a:lnTo>
                  <a:pt x="3616167" y="3579568"/>
                </a:lnTo>
                <a:lnTo>
                  <a:pt x="3588711" y="3565331"/>
                </a:lnTo>
                <a:lnTo>
                  <a:pt x="3560238" y="3553128"/>
                </a:lnTo>
                <a:lnTo>
                  <a:pt x="3530749" y="3541943"/>
                </a:lnTo>
                <a:lnTo>
                  <a:pt x="3502277" y="3531774"/>
                </a:lnTo>
                <a:lnTo>
                  <a:pt x="3472787" y="3522621"/>
                </a:lnTo>
                <a:lnTo>
                  <a:pt x="3441264" y="3513469"/>
                </a:lnTo>
                <a:lnTo>
                  <a:pt x="3409741" y="3505334"/>
                </a:lnTo>
                <a:lnTo>
                  <a:pt x="3378217" y="3499233"/>
                </a:lnTo>
                <a:lnTo>
                  <a:pt x="3347711" y="3492115"/>
                </a:lnTo>
                <a:lnTo>
                  <a:pt x="3314154" y="3488047"/>
                </a:lnTo>
                <a:lnTo>
                  <a:pt x="3280597" y="3483979"/>
                </a:lnTo>
                <a:lnTo>
                  <a:pt x="3248057" y="3480929"/>
                </a:lnTo>
                <a:lnTo>
                  <a:pt x="3214500" y="3478895"/>
                </a:lnTo>
                <a:lnTo>
                  <a:pt x="3179926" y="3477878"/>
                </a:lnTo>
                <a:lnTo>
                  <a:pt x="3146369" y="3477878"/>
                </a:lnTo>
                <a:lnTo>
                  <a:pt x="3110778" y="3477878"/>
                </a:lnTo>
                <a:lnTo>
                  <a:pt x="3077221" y="3480929"/>
                </a:lnTo>
                <a:lnTo>
                  <a:pt x="3041630" y="3481946"/>
                </a:lnTo>
                <a:lnTo>
                  <a:pt x="3007057" y="3486013"/>
                </a:lnTo>
                <a:lnTo>
                  <a:pt x="2970449" y="3490081"/>
                </a:lnTo>
                <a:lnTo>
                  <a:pt x="2934858" y="3496182"/>
                </a:lnTo>
                <a:lnTo>
                  <a:pt x="2898250" y="3501267"/>
                </a:lnTo>
                <a:lnTo>
                  <a:pt x="2863676" y="3509402"/>
                </a:lnTo>
                <a:lnTo>
                  <a:pt x="2827069" y="3516520"/>
                </a:lnTo>
                <a:lnTo>
                  <a:pt x="2790461" y="3525672"/>
                </a:lnTo>
                <a:lnTo>
                  <a:pt x="2753853" y="3534824"/>
                </a:lnTo>
                <a:lnTo>
                  <a:pt x="2717246" y="3546010"/>
                </a:lnTo>
                <a:lnTo>
                  <a:pt x="2680638" y="3557196"/>
                </a:lnTo>
                <a:lnTo>
                  <a:pt x="2644031" y="3570416"/>
                </a:lnTo>
                <a:lnTo>
                  <a:pt x="2607423" y="3583635"/>
                </a:lnTo>
                <a:lnTo>
                  <a:pt x="2571832" y="3597872"/>
                </a:lnTo>
                <a:lnTo>
                  <a:pt x="2535224" y="3612108"/>
                </a:lnTo>
                <a:lnTo>
                  <a:pt x="2500651" y="3626345"/>
                </a:lnTo>
                <a:lnTo>
                  <a:pt x="2467094" y="3641598"/>
                </a:lnTo>
                <a:lnTo>
                  <a:pt x="2432520" y="3658886"/>
                </a:lnTo>
                <a:lnTo>
                  <a:pt x="2398963" y="3674139"/>
                </a:lnTo>
                <a:lnTo>
                  <a:pt x="2366423" y="3692443"/>
                </a:lnTo>
                <a:lnTo>
                  <a:pt x="2333882" y="3709731"/>
                </a:lnTo>
                <a:lnTo>
                  <a:pt x="2302359" y="3728035"/>
                </a:lnTo>
                <a:lnTo>
                  <a:pt x="2269819" y="3747356"/>
                </a:lnTo>
                <a:lnTo>
                  <a:pt x="2239313" y="3765660"/>
                </a:lnTo>
                <a:lnTo>
                  <a:pt x="2209823" y="3785998"/>
                </a:lnTo>
                <a:lnTo>
                  <a:pt x="2179317" y="3806336"/>
                </a:lnTo>
                <a:lnTo>
                  <a:pt x="2149828" y="3826674"/>
                </a:lnTo>
                <a:lnTo>
                  <a:pt x="2121355" y="3849046"/>
                </a:lnTo>
                <a:lnTo>
                  <a:pt x="2093899" y="3869383"/>
                </a:lnTo>
                <a:lnTo>
                  <a:pt x="2064409" y="3891755"/>
                </a:lnTo>
                <a:lnTo>
                  <a:pt x="2038988" y="3915144"/>
                </a:lnTo>
                <a:lnTo>
                  <a:pt x="2011532" y="3938532"/>
                </a:lnTo>
                <a:lnTo>
                  <a:pt x="1985093" y="3961921"/>
                </a:lnTo>
                <a:lnTo>
                  <a:pt x="1958654" y="3986327"/>
                </a:lnTo>
                <a:lnTo>
                  <a:pt x="1934249" y="4011749"/>
                </a:lnTo>
                <a:lnTo>
                  <a:pt x="1909844" y="4037172"/>
                </a:lnTo>
                <a:lnTo>
                  <a:pt x="1884422" y="4062594"/>
                </a:lnTo>
                <a:lnTo>
                  <a:pt x="1861034" y="4089033"/>
                </a:lnTo>
                <a:lnTo>
                  <a:pt x="1837645" y="4115473"/>
                </a:lnTo>
                <a:lnTo>
                  <a:pt x="1815274" y="4142929"/>
                </a:lnTo>
                <a:lnTo>
                  <a:pt x="1792903" y="4171402"/>
                </a:lnTo>
                <a:lnTo>
                  <a:pt x="1771548" y="4198858"/>
                </a:lnTo>
                <a:lnTo>
                  <a:pt x="1750194" y="4228348"/>
                </a:lnTo>
                <a:lnTo>
                  <a:pt x="1729856" y="4257838"/>
                </a:lnTo>
                <a:lnTo>
                  <a:pt x="1708502" y="4287328"/>
                </a:lnTo>
                <a:lnTo>
                  <a:pt x="1689181" y="4316818"/>
                </a:lnTo>
                <a:lnTo>
                  <a:pt x="1669860" y="4348342"/>
                </a:lnTo>
                <a:lnTo>
                  <a:pt x="1649523" y="4379866"/>
                </a:lnTo>
                <a:lnTo>
                  <a:pt x="1631219" y="4411390"/>
                </a:lnTo>
                <a:lnTo>
                  <a:pt x="1612915" y="4443930"/>
                </a:lnTo>
                <a:lnTo>
                  <a:pt x="1594611" y="4476471"/>
                </a:lnTo>
                <a:lnTo>
                  <a:pt x="1578341" y="4509012"/>
                </a:lnTo>
                <a:lnTo>
                  <a:pt x="1561054" y="4542570"/>
                </a:lnTo>
                <a:lnTo>
                  <a:pt x="1545801" y="4576127"/>
                </a:lnTo>
                <a:lnTo>
                  <a:pt x="1529531" y="4609685"/>
                </a:lnTo>
                <a:lnTo>
                  <a:pt x="1499025" y="4679851"/>
                </a:lnTo>
                <a:lnTo>
                  <a:pt x="1483772" y="4715442"/>
                </a:lnTo>
                <a:lnTo>
                  <a:pt x="1469535" y="4752050"/>
                </a:lnTo>
                <a:lnTo>
                  <a:pt x="1455299" y="4788659"/>
                </a:lnTo>
                <a:lnTo>
                  <a:pt x="1442080" y="4826284"/>
                </a:lnTo>
                <a:lnTo>
                  <a:pt x="1429877" y="4863909"/>
                </a:lnTo>
                <a:lnTo>
                  <a:pt x="1416658" y="4901534"/>
                </a:lnTo>
                <a:lnTo>
                  <a:pt x="1404455" y="4939159"/>
                </a:lnTo>
                <a:lnTo>
                  <a:pt x="1393269" y="4977802"/>
                </a:lnTo>
                <a:lnTo>
                  <a:pt x="1381067" y="5017461"/>
                </a:lnTo>
                <a:lnTo>
                  <a:pt x="1370898" y="5058136"/>
                </a:lnTo>
                <a:lnTo>
                  <a:pt x="1349544" y="5138471"/>
                </a:lnTo>
                <a:lnTo>
                  <a:pt x="1330223" y="5219823"/>
                </a:lnTo>
                <a:lnTo>
                  <a:pt x="1322088" y="5261516"/>
                </a:lnTo>
                <a:lnTo>
                  <a:pt x="1312936" y="5305242"/>
                </a:lnTo>
                <a:lnTo>
                  <a:pt x="1305818" y="5347952"/>
                </a:lnTo>
                <a:lnTo>
                  <a:pt x="1297683" y="5390662"/>
                </a:lnTo>
                <a:lnTo>
                  <a:pt x="1289548" y="5433372"/>
                </a:lnTo>
                <a:lnTo>
                  <a:pt x="1282430" y="5478115"/>
                </a:lnTo>
                <a:lnTo>
                  <a:pt x="1265143" y="5577771"/>
                </a:lnTo>
                <a:lnTo>
                  <a:pt x="1104476" y="6591618"/>
                </a:lnTo>
                <a:lnTo>
                  <a:pt x="1062796" y="6858000"/>
                </a:lnTo>
                <a:lnTo>
                  <a:pt x="0" y="6858000"/>
                </a:lnTo>
                <a:lnTo>
                  <a:pt x="0" y="3651393"/>
                </a:lnTo>
                <a:lnTo>
                  <a:pt x="68276" y="3212468"/>
                </a:lnTo>
                <a:lnTo>
                  <a:pt x="154711" y="2663343"/>
                </a:lnTo>
                <a:lnTo>
                  <a:pt x="241146" y="2114219"/>
                </a:lnTo>
                <a:lnTo>
                  <a:pt x="326563" y="1565094"/>
                </a:lnTo>
                <a:lnTo>
                  <a:pt x="412998" y="1015969"/>
                </a:lnTo>
                <a:lnTo>
                  <a:pt x="499433" y="466845"/>
                </a:ln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F7FFE2E-41B1-48C6-8D8A-99FA6D8FA718}" type="datetime1">
              <a:rPr lang="fi-FI" smtClean="0"/>
              <a:pPr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C4E96FE2-A39A-FB87-994E-EB611824CF6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844C02D8-A792-D993-3F21-0AC5545F4DA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085116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K 2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: Shape 7">
            <a:extLst>
              <a:ext uri="{FF2B5EF4-FFF2-40B4-BE49-F238E27FC236}">
                <a16:creationId xmlns:a16="http://schemas.microsoft.com/office/drawing/2014/main" id="{336BA2E8-7942-1417-C2BC-35E3C09615BE}"/>
              </a:ext>
            </a:extLst>
          </p:cNvPr>
          <p:cNvSpPr/>
          <p:nvPr userDrawn="1"/>
        </p:nvSpPr>
        <p:spPr>
          <a:xfrm>
            <a:off x="1" y="0"/>
            <a:ext cx="5875631" cy="6858000"/>
          </a:xfrm>
          <a:custGeom>
            <a:avLst/>
            <a:gdLst>
              <a:gd name="connsiteX0" fmla="*/ 572052 w 5875631"/>
              <a:gd name="connsiteY0" fmla="*/ 0 h 6858000"/>
              <a:gd name="connsiteX1" fmla="*/ 2140127 w 5875631"/>
              <a:gd name="connsiteY1" fmla="*/ 0 h 6858000"/>
              <a:gd name="connsiteX2" fmla="*/ 2063393 w 5875631"/>
              <a:gd name="connsiteY2" fmla="*/ 487183 h 6858000"/>
              <a:gd name="connsiteX3" fmla="*/ 1975941 w 5875631"/>
              <a:gd name="connsiteY3" fmla="*/ 1043426 h 6858000"/>
              <a:gd name="connsiteX4" fmla="*/ 1888489 w 5875631"/>
              <a:gd name="connsiteY4" fmla="*/ 1598652 h 6858000"/>
              <a:gd name="connsiteX5" fmla="*/ 1801038 w 5875631"/>
              <a:gd name="connsiteY5" fmla="*/ 2154894 h 6858000"/>
              <a:gd name="connsiteX6" fmla="*/ 1713586 w 5875631"/>
              <a:gd name="connsiteY6" fmla="*/ 2710121 h 6858000"/>
              <a:gd name="connsiteX7" fmla="*/ 1628168 w 5875631"/>
              <a:gd name="connsiteY7" fmla="*/ 3265346 h 6858000"/>
              <a:gd name="connsiteX8" fmla="*/ 2138642 w 5875631"/>
              <a:gd name="connsiteY8" fmla="*/ 2710121 h 6858000"/>
              <a:gd name="connsiteX9" fmla="*/ 2650132 w 5875631"/>
              <a:gd name="connsiteY9" fmla="*/ 2154894 h 6858000"/>
              <a:gd name="connsiteX10" fmla="*/ 3161622 w 5875631"/>
              <a:gd name="connsiteY10" fmla="*/ 1598652 h 6858000"/>
              <a:gd name="connsiteX11" fmla="*/ 3675146 w 5875631"/>
              <a:gd name="connsiteY11" fmla="*/ 1043426 h 6858000"/>
              <a:gd name="connsiteX12" fmla="*/ 4185619 w 5875631"/>
              <a:gd name="connsiteY12" fmla="*/ 487183 h 6858000"/>
              <a:gd name="connsiteX13" fmla="*/ 4634426 w 5875631"/>
              <a:gd name="connsiteY13" fmla="*/ 0 h 6858000"/>
              <a:gd name="connsiteX14" fmla="*/ 5875631 w 5875631"/>
              <a:gd name="connsiteY14" fmla="*/ 0 h 6858000"/>
              <a:gd name="connsiteX15" fmla="*/ 5100810 w 5875631"/>
              <a:gd name="connsiteY15" fmla="*/ 826826 h 6858000"/>
              <a:gd name="connsiteX16" fmla="*/ 4161214 w 5875631"/>
              <a:gd name="connsiteY16" fmla="*/ 1830504 h 6858000"/>
              <a:gd name="connsiteX17" fmla="*/ 3221618 w 5875631"/>
              <a:gd name="connsiteY17" fmla="*/ 2835199 h 6858000"/>
              <a:gd name="connsiteX18" fmla="*/ 3265344 w 5875631"/>
              <a:gd name="connsiteY18" fmla="*/ 2831131 h 6858000"/>
              <a:gd name="connsiteX19" fmla="*/ 3307036 w 5875631"/>
              <a:gd name="connsiteY19" fmla="*/ 2827064 h 6858000"/>
              <a:gd name="connsiteX20" fmla="*/ 3349745 w 5875631"/>
              <a:gd name="connsiteY20" fmla="*/ 2822996 h 6858000"/>
              <a:gd name="connsiteX21" fmla="*/ 3392453 w 5875631"/>
              <a:gd name="connsiteY21" fmla="*/ 2820962 h 6858000"/>
              <a:gd name="connsiteX22" fmla="*/ 3437196 w 5875631"/>
              <a:gd name="connsiteY22" fmla="*/ 2817912 h 6858000"/>
              <a:gd name="connsiteX23" fmla="*/ 3481939 w 5875631"/>
              <a:gd name="connsiteY23" fmla="*/ 2816895 h 6858000"/>
              <a:gd name="connsiteX24" fmla="*/ 3527699 w 5875631"/>
              <a:gd name="connsiteY24" fmla="*/ 2815878 h 6858000"/>
              <a:gd name="connsiteX25" fmla="*/ 3571424 w 5875631"/>
              <a:gd name="connsiteY25" fmla="*/ 2813844 h 6858000"/>
              <a:gd name="connsiteX26" fmla="*/ 3632437 w 5875631"/>
              <a:gd name="connsiteY26" fmla="*/ 2815878 h 6858000"/>
              <a:gd name="connsiteX27" fmla="*/ 3694467 w 5875631"/>
              <a:gd name="connsiteY27" fmla="*/ 2816895 h 6858000"/>
              <a:gd name="connsiteX28" fmla="*/ 3754462 w 5875631"/>
              <a:gd name="connsiteY28" fmla="*/ 2820962 h 6858000"/>
              <a:gd name="connsiteX29" fmla="*/ 3813441 w 5875631"/>
              <a:gd name="connsiteY29" fmla="*/ 2825030 h 6858000"/>
              <a:gd name="connsiteX30" fmla="*/ 3871403 w 5875631"/>
              <a:gd name="connsiteY30" fmla="*/ 2831131 h 6858000"/>
              <a:gd name="connsiteX31" fmla="*/ 3929366 w 5875631"/>
              <a:gd name="connsiteY31" fmla="*/ 2837233 h 6858000"/>
              <a:gd name="connsiteX32" fmla="*/ 3986311 w 5875631"/>
              <a:gd name="connsiteY32" fmla="*/ 2846385 h 6858000"/>
              <a:gd name="connsiteX33" fmla="*/ 4042239 w 5875631"/>
              <a:gd name="connsiteY33" fmla="*/ 2855537 h 6858000"/>
              <a:gd name="connsiteX34" fmla="*/ 4097151 w 5875631"/>
              <a:gd name="connsiteY34" fmla="*/ 2866723 h 6858000"/>
              <a:gd name="connsiteX35" fmla="*/ 4152062 w 5875631"/>
              <a:gd name="connsiteY35" fmla="*/ 2877909 h 6858000"/>
              <a:gd name="connsiteX36" fmla="*/ 4205957 w 5875631"/>
              <a:gd name="connsiteY36" fmla="*/ 2892145 h 6858000"/>
              <a:gd name="connsiteX37" fmla="*/ 4258834 w 5875631"/>
              <a:gd name="connsiteY37" fmla="*/ 2905365 h 6858000"/>
              <a:gd name="connsiteX38" fmla="*/ 4309678 w 5875631"/>
              <a:gd name="connsiteY38" fmla="*/ 2920618 h 6858000"/>
              <a:gd name="connsiteX39" fmla="*/ 4362556 w 5875631"/>
              <a:gd name="connsiteY39" fmla="*/ 2937906 h 6858000"/>
              <a:gd name="connsiteX40" fmla="*/ 4411366 w 5875631"/>
              <a:gd name="connsiteY40" fmla="*/ 2956210 h 6858000"/>
              <a:gd name="connsiteX41" fmla="*/ 4461193 w 5875631"/>
              <a:gd name="connsiteY41" fmla="*/ 2974514 h 6858000"/>
              <a:gd name="connsiteX42" fmla="*/ 4510003 w 5875631"/>
              <a:gd name="connsiteY42" fmla="*/ 2993835 h 6858000"/>
              <a:gd name="connsiteX43" fmla="*/ 4557797 w 5875631"/>
              <a:gd name="connsiteY43" fmla="*/ 3014173 h 6858000"/>
              <a:gd name="connsiteX44" fmla="*/ 4604573 w 5875631"/>
              <a:gd name="connsiteY44" fmla="*/ 3036545 h 6858000"/>
              <a:gd name="connsiteX45" fmla="*/ 4650333 w 5875631"/>
              <a:gd name="connsiteY45" fmla="*/ 3059933 h 6858000"/>
              <a:gd name="connsiteX46" fmla="*/ 4695075 w 5875631"/>
              <a:gd name="connsiteY46" fmla="*/ 3083322 h 6858000"/>
              <a:gd name="connsiteX47" fmla="*/ 4738801 w 5875631"/>
              <a:gd name="connsiteY47" fmla="*/ 3109761 h 6858000"/>
              <a:gd name="connsiteX48" fmla="*/ 4782527 w 5875631"/>
              <a:gd name="connsiteY48" fmla="*/ 3136201 h 6858000"/>
              <a:gd name="connsiteX49" fmla="*/ 4824219 w 5875631"/>
              <a:gd name="connsiteY49" fmla="*/ 3161623 h 6858000"/>
              <a:gd name="connsiteX50" fmla="*/ 4864894 w 5875631"/>
              <a:gd name="connsiteY50" fmla="*/ 3190096 h 6858000"/>
              <a:gd name="connsiteX51" fmla="*/ 4904552 w 5875631"/>
              <a:gd name="connsiteY51" fmla="*/ 3218569 h 6858000"/>
              <a:gd name="connsiteX52" fmla="*/ 4944211 w 5875631"/>
              <a:gd name="connsiteY52" fmla="*/ 3249076 h 6858000"/>
              <a:gd name="connsiteX53" fmla="*/ 4981835 w 5875631"/>
              <a:gd name="connsiteY53" fmla="*/ 3280600 h 6858000"/>
              <a:gd name="connsiteX54" fmla="*/ 5018443 w 5875631"/>
              <a:gd name="connsiteY54" fmla="*/ 3311107 h 6858000"/>
              <a:gd name="connsiteX55" fmla="*/ 5054034 w 5875631"/>
              <a:gd name="connsiteY55" fmla="*/ 3345681 h 6858000"/>
              <a:gd name="connsiteX56" fmla="*/ 5088608 w 5875631"/>
              <a:gd name="connsiteY56" fmla="*/ 3378222 h 6858000"/>
              <a:gd name="connsiteX57" fmla="*/ 5123181 w 5875631"/>
              <a:gd name="connsiteY57" fmla="*/ 3412797 h 6858000"/>
              <a:gd name="connsiteX58" fmla="*/ 5155722 w 5875631"/>
              <a:gd name="connsiteY58" fmla="*/ 3448388 h 6858000"/>
              <a:gd name="connsiteX59" fmla="*/ 5186228 w 5875631"/>
              <a:gd name="connsiteY59" fmla="*/ 3483979 h 6858000"/>
              <a:gd name="connsiteX60" fmla="*/ 5216734 w 5875631"/>
              <a:gd name="connsiteY60" fmla="*/ 3520588 h 6858000"/>
              <a:gd name="connsiteX61" fmla="*/ 5245207 w 5875631"/>
              <a:gd name="connsiteY61" fmla="*/ 3558213 h 6858000"/>
              <a:gd name="connsiteX62" fmla="*/ 5273680 w 5875631"/>
              <a:gd name="connsiteY62" fmla="*/ 3597872 h 6858000"/>
              <a:gd name="connsiteX63" fmla="*/ 5300118 w 5875631"/>
              <a:gd name="connsiteY63" fmla="*/ 3636514 h 6858000"/>
              <a:gd name="connsiteX64" fmla="*/ 5326557 w 5875631"/>
              <a:gd name="connsiteY64" fmla="*/ 3677190 h 6858000"/>
              <a:gd name="connsiteX65" fmla="*/ 5350962 w 5875631"/>
              <a:gd name="connsiteY65" fmla="*/ 3716849 h 6858000"/>
              <a:gd name="connsiteX66" fmla="*/ 5374351 w 5875631"/>
              <a:gd name="connsiteY66" fmla="*/ 3758542 h 6858000"/>
              <a:gd name="connsiteX67" fmla="*/ 5396722 w 5875631"/>
              <a:gd name="connsiteY67" fmla="*/ 3802268 h 6858000"/>
              <a:gd name="connsiteX68" fmla="*/ 5418076 w 5875631"/>
              <a:gd name="connsiteY68" fmla="*/ 3844978 h 6858000"/>
              <a:gd name="connsiteX69" fmla="*/ 5437397 w 5875631"/>
              <a:gd name="connsiteY69" fmla="*/ 3888705 h 6858000"/>
              <a:gd name="connsiteX70" fmla="*/ 5455701 w 5875631"/>
              <a:gd name="connsiteY70" fmla="*/ 3933448 h 6858000"/>
              <a:gd name="connsiteX71" fmla="*/ 5471971 w 5875631"/>
              <a:gd name="connsiteY71" fmla="*/ 3977175 h 6858000"/>
              <a:gd name="connsiteX72" fmla="*/ 5488241 w 5875631"/>
              <a:gd name="connsiteY72" fmla="*/ 4023952 h 6858000"/>
              <a:gd name="connsiteX73" fmla="*/ 5502477 w 5875631"/>
              <a:gd name="connsiteY73" fmla="*/ 4069712 h 6858000"/>
              <a:gd name="connsiteX74" fmla="*/ 5515697 w 5875631"/>
              <a:gd name="connsiteY74" fmla="*/ 4116490 h 6858000"/>
              <a:gd name="connsiteX75" fmla="*/ 5526882 w 5875631"/>
              <a:gd name="connsiteY75" fmla="*/ 4165301 h 6858000"/>
              <a:gd name="connsiteX76" fmla="*/ 5539085 w 5875631"/>
              <a:gd name="connsiteY76" fmla="*/ 4213095 h 6858000"/>
              <a:gd name="connsiteX77" fmla="*/ 5548237 w 5875631"/>
              <a:gd name="connsiteY77" fmla="*/ 4262923 h 6858000"/>
              <a:gd name="connsiteX78" fmla="*/ 5556372 w 5875631"/>
              <a:gd name="connsiteY78" fmla="*/ 4310717 h 6858000"/>
              <a:gd name="connsiteX79" fmla="*/ 5562473 w 5875631"/>
              <a:gd name="connsiteY79" fmla="*/ 4361562 h 6858000"/>
              <a:gd name="connsiteX80" fmla="*/ 5567558 w 5875631"/>
              <a:gd name="connsiteY80" fmla="*/ 4412407 h 6858000"/>
              <a:gd name="connsiteX81" fmla="*/ 5570608 w 5875631"/>
              <a:gd name="connsiteY81" fmla="*/ 4463252 h 6858000"/>
              <a:gd name="connsiteX82" fmla="*/ 5572642 w 5875631"/>
              <a:gd name="connsiteY82" fmla="*/ 4514096 h 6858000"/>
              <a:gd name="connsiteX83" fmla="*/ 5574676 w 5875631"/>
              <a:gd name="connsiteY83" fmla="*/ 4565958 h 6858000"/>
              <a:gd name="connsiteX84" fmla="*/ 5574676 w 5875631"/>
              <a:gd name="connsiteY84" fmla="*/ 4618837 h 6858000"/>
              <a:gd name="connsiteX85" fmla="*/ 5571625 w 5875631"/>
              <a:gd name="connsiteY85" fmla="*/ 4670699 h 6858000"/>
              <a:gd name="connsiteX86" fmla="*/ 5567558 w 5875631"/>
              <a:gd name="connsiteY86" fmla="*/ 4724594 h 6858000"/>
              <a:gd name="connsiteX87" fmla="*/ 5563490 w 5875631"/>
              <a:gd name="connsiteY87" fmla="*/ 4779507 h 6858000"/>
              <a:gd name="connsiteX88" fmla="*/ 5557389 w 5875631"/>
              <a:gd name="connsiteY88" fmla="*/ 4832385 h 6858000"/>
              <a:gd name="connsiteX89" fmla="*/ 5549254 w 5875631"/>
              <a:gd name="connsiteY89" fmla="*/ 4887298 h 6858000"/>
              <a:gd name="connsiteX90" fmla="*/ 5490275 w 5875631"/>
              <a:gd name="connsiteY90" fmla="*/ 5264567 h 6858000"/>
              <a:gd name="connsiteX91" fmla="*/ 5400789 w 5875631"/>
              <a:gd name="connsiteY91" fmla="*/ 5837080 h 6858000"/>
              <a:gd name="connsiteX92" fmla="*/ 5310287 w 5875631"/>
              <a:gd name="connsiteY92" fmla="*/ 6409593 h 6858000"/>
              <a:gd name="connsiteX93" fmla="*/ 5305203 w 5875631"/>
              <a:gd name="connsiteY93" fmla="*/ 6447218 h 6858000"/>
              <a:gd name="connsiteX94" fmla="*/ 5300118 w 5875631"/>
              <a:gd name="connsiteY94" fmla="*/ 6484843 h 6858000"/>
              <a:gd name="connsiteX95" fmla="*/ 5294017 w 5875631"/>
              <a:gd name="connsiteY95" fmla="*/ 6557043 h 6858000"/>
              <a:gd name="connsiteX96" fmla="*/ 5290966 w 5875631"/>
              <a:gd name="connsiteY96" fmla="*/ 6592635 h 6858000"/>
              <a:gd name="connsiteX97" fmla="*/ 5289950 w 5875631"/>
              <a:gd name="connsiteY97" fmla="*/ 6627209 h 6858000"/>
              <a:gd name="connsiteX98" fmla="*/ 5288933 w 5875631"/>
              <a:gd name="connsiteY98" fmla="*/ 6660767 h 6858000"/>
              <a:gd name="connsiteX99" fmla="*/ 5286899 w 5875631"/>
              <a:gd name="connsiteY99" fmla="*/ 6694324 h 6858000"/>
              <a:gd name="connsiteX100" fmla="*/ 5286899 w 5875631"/>
              <a:gd name="connsiteY100" fmla="*/ 6726865 h 6858000"/>
              <a:gd name="connsiteX101" fmla="*/ 5286899 w 5875631"/>
              <a:gd name="connsiteY101" fmla="*/ 6759406 h 6858000"/>
              <a:gd name="connsiteX102" fmla="*/ 5288933 w 5875631"/>
              <a:gd name="connsiteY102" fmla="*/ 6822453 h 6858000"/>
              <a:gd name="connsiteX103" fmla="*/ 5289950 w 5875631"/>
              <a:gd name="connsiteY103" fmla="*/ 6851943 h 6858000"/>
              <a:gd name="connsiteX104" fmla="*/ 5290353 w 5875631"/>
              <a:gd name="connsiteY104" fmla="*/ 6858000 h 6858000"/>
              <a:gd name="connsiteX105" fmla="*/ 3861219 w 5875631"/>
              <a:gd name="connsiteY105" fmla="*/ 6858000 h 6858000"/>
              <a:gd name="connsiteX106" fmla="*/ 3849032 w 5875631"/>
              <a:gd name="connsiteY106" fmla="*/ 6824487 h 6858000"/>
              <a:gd name="connsiteX107" fmla="*/ 3838863 w 5875631"/>
              <a:gd name="connsiteY107" fmla="*/ 6790929 h 6858000"/>
              <a:gd name="connsiteX108" fmla="*/ 3828695 w 5875631"/>
              <a:gd name="connsiteY108" fmla="*/ 6757372 h 6858000"/>
              <a:gd name="connsiteX109" fmla="*/ 3819543 w 5875631"/>
              <a:gd name="connsiteY109" fmla="*/ 6721780 h 6858000"/>
              <a:gd name="connsiteX110" fmla="*/ 3811408 w 5875631"/>
              <a:gd name="connsiteY110" fmla="*/ 6685172 h 6858000"/>
              <a:gd name="connsiteX111" fmla="*/ 3805306 w 5875631"/>
              <a:gd name="connsiteY111" fmla="*/ 6650598 h 6858000"/>
              <a:gd name="connsiteX112" fmla="*/ 3798188 w 5875631"/>
              <a:gd name="connsiteY112" fmla="*/ 6612972 h 6858000"/>
              <a:gd name="connsiteX113" fmla="*/ 3793104 w 5875631"/>
              <a:gd name="connsiteY113" fmla="*/ 6575347 h 6858000"/>
              <a:gd name="connsiteX114" fmla="*/ 3788019 w 5875631"/>
              <a:gd name="connsiteY114" fmla="*/ 6536705 h 6858000"/>
              <a:gd name="connsiteX115" fmla="*/ 3783952 w 5875631"/>
              <a:gd name="connsiteY115" fmla="*/ 6498063 h 6858000"/>
              <a:gd name="connsiteX116" fmla="*/ 3781918 w 5875631"/>
              <a:gd name="connsiteY116" fmla="*/ 6459421 h 6858000"/>
              <a:gd name="connsiteX117" fmla="*/ 3779884 w 5875631"/>
              <a:gd name="connsiteY117" fmla="*/ 6418745 h 6858000"/>
              <a:gd name="connsiteX118" fmla="*/ 3778868 w 5875631"/>
              <a:gd name="connsiteY118" fmla="*/ 6378069 h 6858000"/>
              <a:gd name="connsiteX119" fmla="*/ 3778868 w 5875631"/>
              <a:gd name="connsiteY119" fmla="*/ 6336376 h 6858000"/>
              <a:gd name="connsiteX120" fmla="*/ 3779884 w 5875631"/>
              <a:gd name="connsiteY120" fmla="*/ 6294684 h 6858000"/>
              <a:gd name="connsiteX121" fmla="*/ 3782935 w 5875631"/>
              <a:gd name="connsiteY121" fmla="*/ 6251974 h 6858000"/>
              <a:gd name="connsiteX122" fmla="*/ 3785986 w 5875631"/>
              <a:gd name="connsiteY122" fmla="*/ 6209264 h 6858000"/>
              <a:gd name="connsiteX123" fmla="*/ 3789036 w 5875631"/>
              <a:gd name="connsiteY123" fmla="*/ 6164521 h 6858000"/>
              <a:gd name="connsiteX124" fmla="*/ 3795138 w 5875631"/>
              <a:gd name="connsiteY124" fmla="*/ 6120794 h 6858000"/>
              <a:gd name="connsiteX125" fmla="*/ 3800222 w 5875631"/>
              <a:gd name="connsiteY125" fmla="*/ 6076051 h 6858000"/>
              <a:gd name="connsiteX126" fmla="*/ 3806323 w 5875631"/>
              <a:gd name="connsiteY126" fmla="*/ 6031307 h 6858000"/>
              <a:gd name="connsiteX127" fmla="*/ 3916146 w 5875631"/>
              <a:gd name="connsiteY127" fmla="*/ 5328631 h 6858000"/>
              <a:gd name="connsiteX128" fmla="*/ 4026986 w 5875631"/>
              <a:gd name="connsiteY128" fmla="*/ 4625955 h 6858000"/>
              <a:gd name="connsiteX129" fmla="*/ 4035121 w 5875631"/>
              <a:gd name="connsiteY129" fmla="*/ 4577144 h 6858000"/>
              <a:gd name="connsiteX130" fmla="*/ 4040205 w 5875631"/>
              <a:gd name="connsiteY130" fmla="*/ 4530367 h 6858000"/>
              <a:gd name="connsiteX131" fmla="*/ 4044273 w 5875631"/>
              <a:gd name="connsiteY131" fmla="*/ 4484606 h 6858000"/>
              <a:gd name="connsiteX132" fmla="*/ 4046307 w 5875631"/>
              <a:gd name="connsiteY132" fmla="*/ 4440880 h 6858000"/>
              <a:gd name="connsiteX133" fmla="*/ 4047324 w 5875631"/>
              <a:gd name="connsiteY133" fmla="*/ 4398170 h 6858000"/>
              <a:gd name="connsiteX134" fmla="*/ 4047324 w 5875631"/>
              <a:gd name="connsiteY134" fmla="*/ 4355460 h 6858000"/>
              <a:gd name="connsiteX135" fmla="*/ 4046307 w 5875631"/>
              <a:gd name="connsiteY135" fmla="*/ 4313768 h 6858000"/>
              <a:gd name="connsiteX136" fmla="*/ 4045290 w 5875631"/>
              <a:gd name="connsiteY136" fmla="*/ 4273092 h 6858000"/>
              <a:gd name="connsiteX137" fmla="*/ 4041222 w 5875631"/>
              <a:gd name="connsiteY137" fmla="*/ 4234450 h 6858000"/>
              <a:gd name="connsiteX138" fmla="*/ 4036138 w 5875631"/>
              <a:gd name="connsiteY138" fmla="*/ 4194791 h 6858000"/>
              <a:gd name="connsiteX139" fmla="*/ 4029020 w 5875631"/>
              <a:gd name="connsiteY139" fmla="*/ 4158182 h 6858000"/>
              <a:gd name="connsiteX140" fmla="*/ 4022918 w 5875631"/>
              <a:gd name="connsiteY140" fmla="*/ 4121574 h 6858000"/>
              <a:gd name="connsiteX141" fmla="*/ 4014783 w 5875631"/>
              <a:gd name="connsiteY141" fmla="*/ 4087000 h 6858000"/>
              <a:gd name="connsiteX142" fmla="*/ 4004615 w 5875631"/>
              <a:gd name="connsiteY142" fmla="*/ 4053442 h 6858000"/>
              <a:gd name="connsiteX143" fmla="*/ 3994446 w 5875631"/>
              <a:gd name="connsiteY143" fmla="*/ 4018867 h 6858000"/>
              <a:gd name="connsiteX144" fmla="*/ 3982243 w 5875631"/>
              <a:gd name="connsiteY144" fmla="*/ 3986327 h 6858000"/>
              <a:gd name="connsiteX145" fmla="*/ 3971058 w 5875631"/>
              <a:gd name="connsiteY145" fmla="*/ 3955820 h 6858000"/>
              <a:gd name="connsiteX146" fmla="*/ 3956821 w 5875631"/>
              <a:gd name="connsiteY146" fmla="*/ 3925313 h 6858000"/>
              <a:gd name="connsiteX147" fmla="*/ 3942585 w 5875631"/>
              <a:gd name="connsiteY147" fmla="*/ 3896840 h 6858000"/>
              <a:gd name="connsiteX148" fmla="*/ 3926315 w 5875631"/>
              <a:gd name="connsiteY148" fmla="*/ 3868367 h 6858000"/>
              <a:gd name="connsiteX149" fmla="*/ 3909028 w 5875631"/>
              <a:gd name="connsiteY149" fmla="*/ 3840910 h 6858000"/>
              <a:gd name="connsiteX150" fmla="*/ 3892758 w 5875631"/>
              <a:gd name="connsiteY150" fmla="*/ 3814471 h 6858000"/>
              <a:gd name="connsiteX151" fmla="*/ 3873437 w 5875631"/>
              <a:gd name="connsiteY151" fmla="*/ 3790065 h 6858000"/>
              <a:gd name="connsiteX152" fmla="*/ 3855133 w 5875631"/>
              <a:gd name="connsiteY152" fmla="*/ 3765660 h 6858000"/>
              <a:gd name="connsiteX153" fmla="*/ 3833779 w 5875631"/>
              <a:gd name="connsiteY153" fmla="*/ 3743288 h 6858000"/>
              <a:gd name="connsiteX154" fmla="*/ 3813441 w 5875631"/>
              <a:gd name="connsiteY154" fmla="*/ 3720916 h 6858000"/>
              <a:gd name="connsiteX155" fmla="*/ 3791070 w 5875631"/>
              <a:gd name="connsiteY155" fmla="*/ 3699562 h 6858000"/>
              <a:gd name="connsiteX156" fmla="*/ 3768699 w 5875631"/>
              <a:gd name="connsiteY156" fmla="*/ 3679224 h 6858000"/>
              <a:gd name="connsiteX157" fmla="*/ 3745310 w 5875631"/>
              <a:gd name="connsiteY157" fmla="*/ 3659903 h 6858000"/>
              <a:gd name="connsiteX158" fmla="*/ 3719889 w 5875631"/>
              <a:gd name="connsiteY158" fmla="*/ 3641598 h 6858000"/>
              <a:gd name="connsiteX159" fmla="*/ 3695483 w 5875631"/>
              <a:gd name="connsiteY159" fmla="*/ 3625328 h 6858000"/>
              <a:gd name="connsiteX160" fmla="*/ 3669045 w 5875631"/>
              <a:gd name="connsiteY160" fmla="*/ 3608041 h 6858000"/>
              <a:gd name="connsiteX161" fmla="*/ 3643623 w 5875631"/>
              <a:gd name="connsiteY161" fmla="*/ 3593804 h 6858000"/>
              <a:gd name="connsiteX162" fmla="*/ 3616167 w 5875631"/>
              <a:gd name="connsiteY162" fmla="*/ 3579568 h 6858000"/>
              <a:gd name="connsiteX163" fmla="*/ 3588711 w 5875631"/>
              <a:gd name="connsiteY163" fmla="*/ 3565331 h 6858000"/>
              <a:gd name="connsiteX164" fmla="*/ 3560238 w 5875631"/>
              <a:gd name="connsiteY164" fmla="*/ 3553128 h 6858000"/>
              <a:gd name="connsiteX165" fmla="*/ 3530749 w 5875631"/>
              <a:gd name="connsiteY165" fmla="*/ 3541943 h 6858000"/>
              <a:gd name="connsiteX166" fmla="*/ 3502277 w 5875631"/>
              <a:gd name="connsiteY166" fmla="*/ 3531774 h 6858000"/>
              <a:gd name="connsiteX167" fmla="*/ 3472787 w 5875631"/>
              <a:gd name="connsiteY167" fmla="*/ 3522621 h 6858000"/>
              <a:gd name="connsiteX168" fmla="*/ 3441264 w 5875631"/>
              <a:gd name="connsiteY168" fmla="*/ 3513469 h 6858000"/>
              <a:gd name="connsiteX169" fmla="*/ 3409741 w 5875631"/>
              <a:gd name="connsiteY169" fmla="*/ 3505334 h 6858000"/>
              <a:gd name="connsiteX170" fmla="*/ 3378217 w 5875631"/>
              <a:gd name="connsiteY170" fmla="*/ 3499233 h 6858000"/>
              <a:gd name="connsiteX171" fmla="*/ 3347711 w 5875631"/>
              <a:gd name="connsiteY171" fmla="*/ 3492115 h 6858000"/>
              <a:gd name="connsiteX172" fmla="*/ 3314154 w 5875631"/>
              <a:gd name="connsiteY172" fmla="*/ 3488047 h 6858000"/>
              <a:gd name="connsiteX173" fmla="*/ 3280597 w 5875631"/>
              <a:gd name="connsiteY173" fmla="*/ 3483979 h 6858000"/>
              <a:gd name="connsiteX174" fmla="*/ 3248057 w 5875631"/>
              <a:gd name="connsiteY174" fmla="*/ 3480929 h 6858000"/>
              <a:gd name="connsiteX175" fmla="*/ 3214500 w 5875631"/>
              <a:gd name="connsiteY175" fmla="*/ 3478895 h 6858000"/>
              <a:gd name="connsiteX176" fmla="*/ 3179926 w 5875631"/>
              <a:gd name="connsiteY176" fmla="*/ 3477878 h 6858000"/>
              <a:gd name="connsiteX177" fmla="*/ 3146369 w 5875631"/>
              <a:gd name="connsiteY177" fmla="*/ 3477878 h 6858000"/>
              <a:gd name="connsiteX178" fmla="*/ 3110778 w 5875631"/>
              <a:gd name="connsiteY178" fmla="*/ 3477878 h 6858000"/>
              <a:gd name="connsiteX179" fmla="*/ 3077221 w 5875631"/>
              <a:gd name="connsiteY179" fmla="*/ 3480929 h 6858000"/>
              <a:gd name="connsiteX180" fmla="*/ 3041630 w 5875631"/>
              <a:gd name="connsiteY180" fmla="*/ 3481946 h 6858000"/>
              <a:gd name="connsiteX181" fmla="*/ 3007057 w 5875631"/>
              <a:gd name="connsiteY181" fmla="*/ 3486013 h 6858000"/>
              <a:gd name="connsiteX182" fmla="*/ 2970449 w 5875631"/>
              <a:gd name="connsiteY182" fmla="*/ 3490081 h 6858000"/>
              <a:gd name="connsiteX183" fmla="*/ 2934858 w 5875631"/>
              <a:gd name="connsiteY183" fmla="*/ 3496182 h 6858000"/>
              <a:gd name="connsiteX184" fmla="*/ 2898250 w 5875631"/>
              <a:gd name="connsiteY184" fmla="*/ 3501267 h 6858000"/>
              <a:gd name="connsiteX185" fmla="*/ 2863676 w 5875631"/>
              <a:gd name="connsiteY185" fmla="*/ 3509402 h 6858000"/>
              <a:gd name="connsiteX186" fmla="*/ 2827069 w 5875631"/>
              <a:gd name="connsiteY186" fmla="*/ 3516520 h 6858000"/>
              <a:gd name="connsiteX187" fmla="*/ 2790461 w 5875631"/>
              <a:gd name="connsiteY187" fmla="*/ 3525672 h 6858000"/>
              <a:gd name="connsiteX188" fmla="*/ 2753853 w 5875631"/>
              <a:gd name="connsiteY188" fmla="*/ 3534824 h 6858000"/>
              <a:gd name="connsiteX189" fmla="*/ 2717246 w 5875631"/>
              <a:gd name="connsiteY189" fmla="*/ 3546010 h 6858000"/>
              <a:gd name="connsiteX190" fmla="*/ 2680638 w 5875631"/>
              <a:gd name="connsiteY190" fmla="*/ 3557196 h 6858000"/>
              <a:gd name="connsiteX191" fmla="*/ 2644031 w 5875631"/>
              <a:gd name="connsiteY191" fmla="*/ 3570416 h 6858000"/>
              <a:gd name="connsiteX192" fmla="*/ 2607423 w 5875631"/>
              <a:gd name="connsiteY192" fmla="*/ 3583635 h 6858000"/>
              <a:gd name="connsiteX193" fmla="*/ 2571832 w 5875631"/>
              <a:gd name="connsiteY193" fmla="*/ 3597872 h 6858000"/>
              <a:gd name="connsiteX194" fmla="*/ 2535224 w 5875631"/>
              <a:gd name="connsiteY194" fmla="*/ 3612108 h 6858000"/>
              <a:gd name="connsiteX195" fmla="*/ 2500651 w 5875631"/>
              <a:gd name="connsiteY195" fmla="*/ 3626345 h 6858000"/>
              <a:gd name="connsiteX196" fmla="*/ 2467094 w 5875631"/>
              <a:gd name="connsiteY196" fmla="*/ 3641598 h 6858000"/>
              <a:gd name="connsiteX197" fmla="*/ 2432520 w 5875631"/>
              <a:gd name="connsiteY197" fmla="*/ 3658886 h 6858000"/>
              <a:gd name="connsiteX198" fmla="*/ 2398963 w 5875631"/>
              <a:gd name="connsiteY198" fmla="*/ 3674139 h 6858000"/>
              <a:gd name="connsiteX199" fmla="*/ 2366423 w 5875631"/>
              <a:gd name="connsiteY199" fmla="*/ 3692443 h 6858000"/>
              <a:gd name="connsiteX200" fmla="*/ 2333882 w 5875631"/>
              <a:gd name="connsiteY200" fmla="*/ 3709731 h 6858000"/>
              <a:gd name="connsiteX201" fmla="*/ 2302359 w 5875631"/>
              <a:gd name="connsiteY201" fmla="*/ 3728035 h 6858000"/>
              <a:gd name="connsiteX202" fmla="*/ 2269819 w 5875631"/>
              <a:gd name="connsiteY202" fmla="*/ 3747356 h 6858000"/>
              <a:gd name="connsiteX203" fmla="*/ 2239313 w 5875631"/>
              <a:gd name="connsiteY203" fmla="*/ 3765660 h 6858000"/>
              <a:gd name="connsiteX204" fmla="*/ 2209823 w 5875631"/>
              <a:gd name="connsiteY204" fmla="*/ 3785998 h 6858000"/>
              <a:gd name="connsiteX205" fmla="*/ 2179317 w 5875631"/>
              <a:gd name="connsiteY205" fmla="*/ 3806336 h 6858000"/>
              <a:gd name="connsiteX206" fmla="*/ 2149828 w 5875631"/>
              <a:gd name="connsiteY206" fmla="*/ 3826674 h 6858000"/>
              <a:gd name="connsiteX207" fmla="*/ 2121355 w 5875631"/>
              <a:gd name="connsiteY207" fmla="*/ 3849046 h 6858000"/>
              <a:gd name="connsiteX208" fmla="*/ 2093899 w 5875631"/>
              <a:gd name="connsiteY208" fmla="*/ 3869383 h 6858000"/>
              <a:gd name="connsiteX209" fmla="*/ 2064409 w 5875631"/>
              <a:gd name="connsiteY209" fmla="*/ 3891755 h 6858000"/>
              <a:gd name="connsiteX210" fmla="*/ 2038988 w 5875631"/>
              <a:gd name="connsiteY210" fmla="*/ 3915144 h 6858000"/>
              <a:gd name="connsiteX211" fmla="*/ 2011532 w 5875631"/>
              <a:gd name="connsiteY211" fmla="*/ 3938532 h 6858000"/>
              <a:gd name="connsiteX212" fmla="*/ 1985093 w 5875631"/>
              <a:gd name="connsiteY212" fmla="*/ 3961921 h 6858000"/>
              <a:gd name="connsiteX213" fmla="*/ 1958654 w 5875631"/>
              <a:gd name="connsiteY213" fmla="*/ 3986327 h 6858000"/>
              <a:gd name="connsiteX214" fmla="*/ 1934249 w 5875631"/>
              <a:gd name="connsiteY214" fmla="*/ 4011749 h 6858000"/>
              <a:gd name="connsiteX215" fmla="*/ 1909844 w 5875631"/>
              <a:gd name="connsiteY215" fmla="*/ 4037172 h 6858000"/>
              <a:gd name="connsiteX216" fmla="*/ 1884422 w 5875631"/>
              <a:gd name="connsiteY216" fmla="*/ 4062594 h 6858000"/>
              <a:gd name="connsiteX217" fmla="*/ 1861034 w 5875631"/>
              <a:gd name="connsiteY217" fmla="*/ 4089033 h 6858000"/>
              <a:gd name="connsiteX218" fmla="*/ 1837645 w 5875631"/>
              <a:gd name="connsiteY218" fmla="*/ 4115473 h 6858000"/>
              <a:gd name="connsiteX219" fmla="*/ 1815274 w 5875631"/>
              <a:gd name="connsiteY219" fmla="*/ 4142929 h 6858000"/>
              <a:gd name="connsiteX220" fmla="*/ 1792903 w 5875631"/>
              <a:gd name="connsiteY220" fmla="*/ 4171402 h 6858000"/>
              <a:gd name="connsiteX221" fmla="*/ 1771548 w 5875631"/>
              <a:gd name="connsiteY221" fmla="*/ 4198858 h 6858000"/>
              <a:gd name="connsiteX222" fmla="*/ 1750194 w 5875631"/>
              <a:gd name="connsiteY222" fmla="*/ 4228348 h 6858000"/>
              <a:gd name="connsiteX223" fmla="*/ 1729856 w 5875631"/>
              <a:gd name="connsiteY223" fmla="*/ 4257838 h 6858000"/>
              <a:gd name="connsiteX224" fmla="*/ 1708502 w 5875631"/>
              <a:gd name="connsiteY224" fmla="*/ 4287328 h 6858000"/>
              <a:gd name="connsiteX225" fmla="*/ 1689181 w 5875631"/>
              <a:gd name="connsiteY225" fmla="*/ 4316818 h 6858000"/>
              <a:gd name="connsiteX226" fmla="*/ 1669860 w 5875631"/>
              <a:gd name="connsiteY226" fmla="*/ 4348342 h 6858000"/>
              <a:gd name="connsiteX227" fmla="*/ 1649523 w 5875631"/>
              <a:gd name="connsiteY227" fmla="*/ 4379866 h 6858000"/>
              <a:gd name="connsiteX228" fmla="*/ 1631219 w 5875631"/>
              <a:gd name="connsiteY228" fmla="*/ 4411390 h 6858000"/>
              <a:gd name="connsiteX229" fmla="*/ 1612915 w 5875631"/>
              <a:gd name="connsiteY229" fmla="*/ 4443930 h 6858000"/>
              <a:gd name="connsiteX230" fmla="*/ 1594611 w 5875631"/>
              <a:gd name="connsiteY230" fmla="*/ 4476471 h 6858000"/>
              <a:gd name="connsiteX231" fmla="*/ 1578341 w 5875631"/>
              <a:gd name="connsiteY231" fmla="*/ 4509012 h 6858000"/>
              <a:gd name="connsiteX232" fmla="*/ 1561054 w 5875631"/>
              <a:gd name="connsiteY232" fmla="*/ 4542570 h 6858000"/>
              <a:gd name="connsiteX233" fmla="*/ 1545801 w 5875631"/>
              <a:gd name="connsiteY233" fmla="*/ 4576127 h 6858000"/>
              <a:gd name="connsiteX234" fmla="*/ 1529531 w 5875631"/>
              <a:gd name="connsiteY234" fmla="*/ 4609685 h 6858000"/>
              <a:gd name="connsiteX235" fmla="*/ 1499025 w 5875631"/>
              <a:gd name="connsiteY235" fmla="*/ 4679851 h 6858000"/>
              <a:gd name="connsiteX236" fmla="*/ 1483772 w 5875631"/>
              <a:gd name="connsiteY236" fmla="*/ 4715442 h 6858000"/>
              <a:gd name="connsiteX237" fmla="*/ 1469535 w 5875631"/>
              <a:gd name="connsiteY237" fmla="*/ 4752050 h 6858000"/>
              <a:gd name="connsiteX238" fmla="*/ 1455299 w 5875631"/>
              <a:gd name="connsiteY238" fmla="*/ 4788659 h 6858000"/>
              <a:gd name="connsiteX239" fmla="*/ 1442080 w 5875631"/>
              <a:gd name="connsiteY239" fmla="*/ 4826284 h 6858000"/>
              <a:gd name="connsiteX240" fmla="*/ 1429877 w 5875631"/>
              <a:gd name="connsiteY240" fmla="*/ 4863909 h 6858000"/>
              <a:gd name="connsiteX241" fmla="*/ 1416658 w 5875631"/>
              <a:gd name="connsiteY241" fmla="*/ 4901534 h 6858000"/>
              <a:gd name="connsiteX242" fmla="*/ 1404455 w 5875631"/>
              <a:gd name="connsiteY242" fmla="*/ 4939159 h 6858000"/>
              <a:gd name="connsiteX243" fmla="*/ 1393269 w 5875631"/>
              <a:gd name="connsiteY243" fmla="*/ 4977802 h 6858000"/>
              <a:gd name="connsiteX244" fmla="*/ 1381067 w 5875631"/>
              <a:gd name="connsiteY244" fmla="*/ 5017461 h 6858000"/>
              <a:gd name="connsiteX245" fmla="*/ 1370898 w 5875631"/>
              <a:gd name="connsiteY245" fmla="*/ 5058136 h 6858000"/>
              <a:gd name="connsiteX246" fmla="*/ 1349544 w 5875631"/>
              <a:gd name="connsiteY246" fmla="*/ 5138471 h 6858000"/>
              <a:gd name="connsiteX247" fmla="*/ 1330223 w 5875631"/>
              <a:gd name="connsiteY247" fmla="*/ 5219823 h 6858000"/>
              <a:gd name="connsiteX248" fmla="*/ 1322088 w 5875631"/>
              <a:gd name="connsiteY248" fmla="*/ 5261516 h 6858000"/>
              <a:gd name="connsiteX249" fmla="*/ 1312936 w 5875631"/>
              <a:gd name="connsiteY249" fmla="*/ 5305242 h 6858000"/>
              <a:gd name="connsiteX250" fmla="*/ 1305818 w 5875631"/>
              <a:gd name="connsiteY250" fmla="*/ 5347952 h 6858000"/>
              <a:gd name="connsiteX251" fmla="*/ 1297683 w 5875631"/>
              <a:gd name="connsiteY251" fmla="*/ 5390662 h 6858000"/>
              <a:gd name="connsiteX252" fmla="*/ 1289548 w 5875631"/>
              <a:gd name="connsiteY252" fmla="*/ 5433372 h 6858000"/>
              <a:gd name="connsiteX253" fmla="*/ 1282430 w 5875631"/>
              <a:gd name="connsiteY253" fmla="*/ 5478115 h 6858000"/>
              <a:gd name="connsiteX254" fmla="*/ 1265143 w 5875631"/>
              <a:gd name="connsiteY254" fmla="*/ 5577771 h 6858000"/>
              <a:gd name="connsiteX255" fmla="*/ 1104476 w 5875631"/>
              <a:gd name="connsiteY255" fmla="*/ 6591618 h 6858000"/>
              <a:gd name="connsiteX256" fmla="*/ 1062796 w 5875631"/>
              <a:gd name="connsiteY256" fmla="*/ 6858000 h 6858000"/>
              <a:gd name="connsiteX257" fmla="*/ 0 w 5875631"/>
              <a:gd name="connsiteY257" fmla="*/ 6858000 h 6858000"/>
              <a:gd name="connsiteX258" fmla="*/ 0 w 5875631"/>
              <a:gd name="connsiteY258" fmla="*/ 3651393 h 6858000"/>
              <a:gd name="connsiteX259" fmla="*/ 68276 w 5875631"/>
              <a:gd name="connsiteY259" fmla="*/ 3212468 h 6858000"/>
              <a:gd name="connsiteX260" fmla="*/ 154711 w 5875631"/>
              <a:gd name="connsiteY260" fmla="*/ 2663343 h 6858000"/>
              <a:gd name="connsiteX261" fmla="*/ 241146 w 5875631"/>
              <a:gd name="connsiteY261" fmla="*/ 2114219 h 6858000"/>
              <a:gd name="connsiteX262" fmla="*/ 326563 w 5875631"/>
              <a:gd name="connsiteY262" fmla="*/ 1565094 h 6858000"/>
              <a:gd name="connsiteX263" fmla="*/ 412998 w 5875631"/>
              <a:gd name="connsiteY263" fmla="*/ 1015969 h 6858000"/>
              <a:gd name="connsiteX264" fmla="*/ 499433 w 5875631"/>
              <a:gd name="connsiteY264" fmla="*/ 46684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5875631" h="6858000">
                <a:moveTo>
                  <a:pt x="572052" y="0"/>
                </a:moveTo>
                <a:lnTo>
                  <a:pt x="2140127" y="0"/>
                </a:lnTo>
                <a:lnTo>
                  <a:pt x="2063393" y="487183"/>
                </a:lnTo>
                <a:lnTo>
                  <a:pt x="1975941" y="1043426"/>
                </a:lnTo>
                <a:lnTo>
                  <a:pt x="1888489" y="1598652"/>
                </a:lnTo>
                <a:lnTo>
                  <a:pt x="1801038" y="2154894"/>
                </a:lnTo>
                <a:lnTo>
                  <a:pt x="1713586" y="2710121"/>
                </a:lnTo>
                <a:lnTo>
                  <a:pt x="1628168" y="3265346"/>
                </a:lnTo>
                <a:lnTo>
                  <a:pt x="2138642" y="2710121"/>
                </a:lnTo>
                <a:lnTo>
                  <a:pt x="2650132" y="2154894"/>
                </a:lnTo>
                <a:lnTo>
                  <a:pt x="3161622" y="1598652"/>
                </a:lnTo>
                <a:lnTo>
                  <a:pt x="3675146" y="1043426"/>
                </a:lnTo>
                <a:lnTo>
                  <a:pt x="4185619" y="487183"/>
                </a:lnTo>
                <a:lnTo>
                  <a:pt x="4634426" y="0"/>
                </a:lnTo>
                <a:lnTo>
                  <a:pt x="5875631" y="0"/>
                </a:lnTo>
                <a:lnTo>
                  <a:pt x="5100810" y="826826"/>
                </a:lnTo>
                <a:lnTo>
                  <a:pt x="4161214" y="1830504"/>
                </a:lnTo>
                <a:lnTo>
                  <a:pt x="3221618" y="2835199"/>
                </a:lnTo>
                <a:lnTo>
                  <a:pt x="3265344" y="2831131"/>
                </a:lnTo>
                <a:lnTo>
                  <a:pt x="3307036" y="2827064"/>
                </a:lnTo>
                <a:lnTo>
                  <a:pt x="3349745" y="2822996"/>
                </a:lnTo>
                <a:lnTo>
                  <a:pt x="3392453" y="2820962"/>
                </a:lnTo>
                <a:lnTo>
                  <a:pt x="3437196" y="2817912"/>
                </a:lnTo>
                <a:lnTo>
                  <a:pt x="3481939" y="2816895"/>
                </a:lnTo>
                <a:lnTo>
                  <a:pt x="3527699" y="2815878"/>
                </a:lnTo>
                <a:lnTo>
                  <a:pt x="3571424" y="2813844"/>
                </a:lnTo>
                <a:lnTo>
                  <a:pt x="3632437" y="2815878"/>
                </a:lnTo>
                <a:lnTo>
                  <a:pt x="3694467" y="2816895"/>
                </a:lnTo>
                <a:lnTo>
                  <a:pt x="3754462" y="2820962"/>
                </a:lnTo>
                <a:lnTo>
                  <a:pt x="3813441" y="2825030"/>
                </a:lnTo>
                <a:lnTo>
                  <a:pt x="3871403" y="2831131"/>
                </a:lnTo>
                <a:lnTo>
                  <a:pt x="3929366" y="2837233"/>
                </a:lnTo>
                <a:lnTo>
                  <a:pt x="3986311" y="2846385"/>
                </a:lnTo>
                <a:lnTo>
                  <a:pt x="4042239" y="2855537"/>
                </a:lnTo>
                <a:lnTo>
                  <a:pt x="4097151" y="2866723"/>
                </a:lnTo>
                <a:lnTo>
                  <a:pt x="4152062" y="2877909"/>
                </a:lnTo>
                <a:lnTo>
                  <a:pt x="4205957" y="2892145"/>
                </a:lnTo>
                <a:lnTo>
                  <a:pt x="4258834" y="2905365"/>
                </a:lnTo>
                <a:lnTo>
                  <a:pt x="4309678" y="2920618"/>
                </a:lnTo>
                <a:lnTo>
                  <a:pt x="4362556" y="2937906"/>
                </a:lnTo>
                <a:lnTo>
                  <a:pt x="4411366" y="2956210"/>
                </a:lnTo>
                <a:lnTo>
                  <a:pt x="4461193" y="2974514"/>
                </a:lnTo>
                <a:lnTo>
                  <a:pt x="4510003" y="2993835"/>
                </a:lnTo>
                <a:lnTo>
                  <a:pt x="4557797" y="3014173"/>
                </a:lnTo>
                <a:lnTo>
                  <a:pt x="4604573" y="3036545"/>
                </a:lnTo>
                <a:lnTo>
                  <a:pt x="4650333" y="3059933"/>
                </a:lnTo>
                <a:lnTo>
                  <a:pt x="4695075" y="3083322"/>
                </a:lnTo>
                <a:lnTo>
                  <a:pt x="4738801" y="3109761"/>
                </a:lnTo>
                <a:lnTo>
                  <a:pt x="4782527" y="3136201"/>
                </a:lnTo>
                <a:lnTo>
                  <a:pt x="4824219" y="3161623"/>
                </a:lnTo>
                <a:lnTo>
                  <a:pt x="4864894" y="3190096"/>
                </a:lnTo>
                <a:lnTo>
                  <a:pt x="4904552" y="3218569"/>
                </a:lnTo>
                <a:lnTo>
                  <a:pt x="4944211" y="3249076"/>
                </a:lnTo>
                <a:lnTo>
                  <a:pt x="4981835" y="3280600"/>
                </a:lnTo>
                <a:lnTo>
                  <a:pt x="5018443" y="3311107"/>
                </a:lnTo>
                <a:lnTo>
                  <a:pt x="5054034" y="3345681"/>
                </a:lnTo>
                <a:lnTo>
                  <a:pt x="5088608" y="3378222"/>
                </a:lnTo>
                <a:lnTo>
                  <a:pt x="5123181" y="3412797"/>
                </a:lnTo>
                <a:lnTo>
                  <a:pt x="5155722" y="3448388"/>
                </a:lnTo>
                <a:lnTo>
                  <a:pt x="5186228" y="3483979"/>
                </a:lnTo>
                <a:lnTo>
                  <a:pt x="5216734" y="3520588"/>
                </a:lnTo>
                <a:lnTo>
                  <a:pt x="5245207" y="3558213"/>
                </a:lnTo>
                <a:lnTo>
                  <a:pt x="5273680" y="3597872"/>
                </a:lnTo>
                <a:lnTo>
                  <a:pt x="5300118" y="3636514"/>
                </a:lnTo>
                <a:lnTo>
                  <a:pt x="5326557" y="3677190"/>
                </a:lnTo>
                <a:lnTo>
                  <a:pt x="5350962" y="3716849"/>
                </a:lnTo>
                <a:lnTo>
                  <a:pt x="5374351" y="3758542"/>
                </a:lnTo>
                <a:lnTo>
                  <a:pt x="5396722" y="3802268"/>
                </a:lnTo>
                <a:lnTo>
                  <a:pt x="5418076" y="3844978"/>
                </a:lnTo>
                <a:lnTo>
                  <a:pt x="5437397" y="3888705"/>
                </a:lnTo>
                <a:lnTo>
                  <a:pt x="5455701" y="3933448"/>
                </a:lnTo>
                <a:lnTo>
                  <a:pt x="5471971" y="3977175"/>
                </a:lnTo>
                <a:lnTo>
                  <a:pt x="5488241" y="4023952"/>
                </a:lnTo>
                <a:lnTo>
                  <a:pt x="5502477" y="4069712"/>
                </a:lnTo>
                <a:lnTo>
                  <a:pt x="5515697" y="4116490"/>
                </a:lnTo>
                <a:lnTo>
                  <a:pt x="5526882" y="4165301"/>
                </a:lnTo>
                <a:lnTo>
                  <a:pt x="5539085" y="4213095"/>
                </a:lnTo>
                <a:lnTo>
                  <a:pt x="5548237" y="4262923"/>
                </a:lnTo>
                <a:lnTo>
                  <a:pt x="5556372" y="4310717"/>
                </a:lnTo>
                <a:lnTo>
                  <a:pt x="5562473" y="4361562"/>
                </a:lnTo>
                <a:lnTo>
                  <a:pt x="5567558" y="4412407"/>
                </a:lnTo>
                <a:lnTo>
                  <a:pt x="5570608" y="4463252"/>
                </a:lnTo>
                <a:lnTo>
                  <a:pt x="5572642" y="4514096"/>
                </a:lnTo>
                <a:lnTo>
                  <a:pt x="5574676" y="4565958"/>
                </a:lnTo>
                <a:lnTo>
                  <a:pt x="5574676" y="4618837"/>
                </a:lnTo>
                <a:lnTo>
                  <a:pt x="5571625" y="4670699"/>
                </a:lnTo>
                <a:lnTo>
                  <a:pt x="5567558" y="4724594"/>
                </a:lnTo>
                <a:lnTo>
                  <a:pt x="5563490" y="4779507"/>
                </a:lnTo>
                <a:lnTo>
                  <a:pt x="5557389" y="4832385"/>
                </a:lnTo>
                <a:lnTo>
                  <a:pt x="5549254" y="4887298"/>
                </a:lnTo>
                <a:lnTo>
                  <a:pt x="5490275" y="5264567"/>
                </a:lnTo>
                <a:lnTo>
                  <a:pt x="5400789" y="5837080"/>
                </a:lnTo>
                <a:lnTo>
                  <a:pt x="5310287" y="6409593"/>
                </a:lnTo>
                <a:lnTo>
                  <a:pt x="5305203" y="6447218"/>
                </a:lnTo>
                <a:lnTo>
                  <a:pt x="5300118" y="6484843"/>
                </a:lnTo>
                <a:lnTo>
                  <a:pt x="5294017" y="6557043"/>
                </a:lnTo>
                <a:lnTo>
                  <a:pt x="5290966" y="6592635"/>
                </a:lnTo>
                <a:lnTo>
                  <a:pt x="5289950" y="6627209"/>
                </a:lnTo>
                <a:lnTo>
                  <a:pt x="5288933" y="6660767"/>
                </a:lnTo>
                <a:lnTo>
                  <a:pt x="5286899" y="6694324"/>
                </a:lnTo>
                <a:lnTo>
                  <a:pt x="5286899" y="6726865"/>
                </a:lnTo>
                <a:lnTo>
                  <a:pt x="5286899" y="6759406"/>
                </a:lnTo>
                <a:lnTo>
                  <a:pt x="5288933" y="6822453"/>
                </a:lnTo>
                <a:lnTo>
                  <a:pt x="5289950" y="6851943"/>
                </a:lnTo>
                <a:lnTo>
                  <a:pt x="5290353" y="6858000"/>
                </a:lnTo>
                <a:lnTo>
                  <a:pt x="3861219" y="6858000"/>
                </a:lnTo>
                <a:lnTo>
                  <a:pt x="3849032" y="6824487"/>
                </a:lnTo>
                <a:lnTo>
                  <a:pt x="3838863" y="6790929"/>
                </a:lnTo>
                <a:lnTo>
                  <a:pt x="3828695" y="6757372"/>
                </a:lnTo>
                <a:lnTo>
                  <a:pt x="3819543" y="6721780"/>
                </a:lnTo>
                <a:lnTo>
                  <a:pt x="3811408" y="6685172"/>
                </a:lnTo>
                <a:lnTo>
                  <a:pt x="3805306" y="6650598"/>
                </a:lnTo>
                <a:lnTo>
                  <a:pt x="3798188" y="6612972"/>
                </a:lnTo>
                <a:lnTo>
                  <a:pt x="3793104" y="6575347"/>
                </a:lnTo>
                <a:lnTo>
                  <a:pt x="3788019" y="6536705"/>
                </a:lnTo>
                <a:lnTo>
                  <a:pt x="3783952" y="6498063"/>
                </a:lnTo>
                <a:lnTo>
                  <a:pt x="3781918" y="6459421"/>
                </a:lnTo>
                <a:lnTo>
                  <a:pt x="3779884" y="6418745"/>
                </a:lnTo>
                <a:lnTo>
                  <a:pt x="3778868" y="6378069"/>
                </a:lnTo>
                <a:lnTo>
                  <a:pt x="3778868" y="6336376"/>
                </a:lnTo>
                <a:lnTo>
                  <a:pt x="3779884" y="6294684"/>
                </a:lnTo>
                <a:lnTo>
                  <a:pt x="3782935" y="6251974"/>
                </a:lnTo>
                <a:lnTo>
                  <a:pt x="3785986" y="6209264"/>
                </a:lnTo>
                <a:lnTo>
                  <a:pt x="3789036" y="6164521"/>
                </a:lnTo>
                <a:lnTo>
                  <a:pt x="3795138" y="6120794"/>
                </a:lnTo>
                <a:lnTo>
                  <a:pt x="3800222" y="6076051"/>
                </a:lnTo>
                <a:lnTo>
                  <a:pt x="3806323" y="6031307"/>
                </a:lnTo>
                <a:lnTo>
                  <a:pt x="3916146" y="5328631"/>
                </a:lnTo>
                <a:lnTo>
                  <a:pt x="4026986" y="4625955"/>
                </a:lnTo>
                <a:lnTo>
                  <a:pt x="4035121" y="4577144"/>
                </a:lnTo>
                <a:lnTo>
                  <a:pt x="4040205" y="4530367"/>
                </a:lnTo>
                <a:lnTo>
                  <a:pt x="4044273" y="4484606"/>
                </a:lnTo>
                <a:lnTo>
                  <a:pt x="4046307" y="4440880"/>
                </a:lnTo>
                <a:lnTo>
                  <a:pt x="4047324" y="4398170"/>
                </a:lnTo>
                <a:lnTo>
                  <a:pt x="4047324" y="4355460"/>
                </a:lnTo>
                <a:lnTo>
                  <a:pt x="4046307" y="4313768"/>
                </a:lnTo>
                <a:lnTo>
                  <a:pt x="4045290" y="4273092"/>
                </a:lnTo>
                <a:lnTo>
                  <a:pt x="4041222" y="4234450"/>
                </a:lnTo>
                <a:lnTo>
                  <a:pt x="4036138" y="4194791"/>
                </a:lnTo>
                <a:lnTo>
                  <a:pt x="4029020" y="4158182"/>
                </a:lnTo>
                <a:lnTo>
                  <a:pt x="4022918" y="4121574"/>
                </a:lnTo>
                <a:lnTo>
                  <a:pt x="4014783" y="4087000"/>
                </a:lnTo>
                <a:lnTo>
                  <a:pt x="4004615" y="4053442"/>
                </a:lnTo>
                <a:lnTo>
                  <a:pt x="3994446" y="4018867"/>
                </a:lnTo>
                <a:lnTo>
                  <a:pt x="3982243" y="3986327"/>
                </a:lnTo>
                <a:lnTo>
                  <a:pt x="3971058" y="3955820"/>
                </a:lnTo>
                <a:lnTo>
                  <a:pt x="3956821" y="3925313"/>
                </a:lnTo>
                <a:lnTo>
                  <a:pt x="3942585" y="3896840"/>
                </a:lnTo>
                <a:lnTo>
                  <a:pt x="3926315" y="3868367"/>
                </a:lnTo>
                <a:lnTo>
                  <a:pt x="3909028" y="3840910"/>
                </a:lnTo>
                <a:lnTo>
                  <a:pt x="3892758" y="3814471"/>
                </a:lnTo>
                <a:lnTo>
                  <a:pt x="3873437" y="3790065"/>
                </a:lnTo>
                <a:lnTo>
                  <a:pt x="3855133" y="3765660"/>
                </a:lnTo>
                <a:lnTo>
                  <a:pt x="3833779" y="3743288"/>
                </a:lnTo>
                <a:lnTo>
                  <a:pt x="3813441" y="3720916"/>
                </a:lnTo>
                <a:lnTo>
                  <a:pt x="3791070" y="3699562"/>
                </a:lnTo>
                <a:lnTo>
                  <a:pt x="3768699" y="3679224"/>
                </a:lnTo>
                <a:lnTo>
                  <a:pt x="3745310" y="3659903"/>
                </a:lnTo>
                <a:lnTo>
                  <a:pt x="3719889" y="3641598"/>
                </a:lnTo>
                <a:lnTo>
                  <a:pt x="3695483" y="3625328"/>
                </a:lnTo>
                <a:lnTo>
                  <a:pt x="3669045" y="3608041"/>
                </a:lnTo>
                <a:lnTo>
                  <a:pt x="3643623" y="3593804"/>
                </a:lnTo>
                <a:lnTo>
                  <a:pt x="3616167" y="3579568"/>
                </a:lnTo>
                <a:lnTo>
                  <a:pt x="3588711" y="3565331"/>
                </a:lnTo>
                <a:lnTo>
                  <a:pt x="3560238" y="3553128"/>
                </a:lnTo>
                <a:lnTo>
                  <a:pt x="3530749" y="3541943"/>
                </a:lnTo>
                <a:lnTo>
                  <a:pt x="3502277" y="3531774"/>
                </a:lnTo>
                <a:lnTo>
                  <a:pt x="3472787" y="3522621"/>
                </a:lnTo>
                <a:lnTo>
                  <a:pt x="3441264" y="3513469"/>
                </a:lnTo>
                <a:lnTo>
                  <a:pt x="3409741" y="3505334"/>
                </a:lnTo>
                <a:lnTo>
                  <a:pt x="3378217" y="3499233"/>
                </a:lnTo>
                <a:lnTo>
                  <a:pt x="3347711" y="3492115"/>
                </a:lnTo>
                <a:lnTo>
                  <a:pt x="3314154" y="3488047"/>
                </a:lnTo>
                <a:lnTo>
                  <a:pt x="3280597" y="3483979"/>
                </a:lnTo>
                <a:lnTo>
                  <a:pt x="3248057" y="3480929"/>
                </a:lnTo>
                <a:lnTo>
                  <a:pt x="3214500" y="3478895"/>
                </a:lnTo>
                <a:lnTo>
                  <a:pt x="3179926" y="3477878"/>
                </a:lnTo>
                <a:lnTo>
                  <a:pt x="3146369" y="3477878"/>
                </a:lnTo>
                <a:lnTo>
                  <a:pt x="3110778" y="3477878"/>
                </a:lnTo>
                <a:lnTo>
                  <a:pt x="3077221" y="3480929"/>
                </a:lnTo>
                <a:lnTo>
                  <a:pt x="3041630" y="3481946"/>
                </a:lnTo>
                <a:lnTo>
                  <a:pt x="3007057" y="3486013"/>
                </a:lnTo>
                <a:lnTo>
                  <a:pt x="2970449" y="3490081"/>
                </a:lnTo>
                <a:lnTo>
                  <a:pt x="2934858" y="3496182"/>
                </a:lnTo>
                <a:lnTo>
                  <a:pt x="2898250" y="3501267"/>
                </a:lnTo>
                <a:lnTo>
                  <a:pt x="2863676" y="3509402"/>
                </a:lnTo>
                <a:lnTo>
                  <a:pt x="2827069" y="3516520"/>
                </a:lnTo>
                <a:lnTo>
                  <a:pt x="2790461" y="3525672"/>
                </a:lnTo>
                <a:lnTo>
                  <a:pt x="2753853" y="3534824"/>
                </a:lnTo>
                <a:lnTo>
                  <a:pt x="2717246" y="3546010"/>
                </a:lnTo>
                <a:lnTo>
                  <a:pt x="2680638" y="3557196"/>
                </a:lnTo>
                <a:lnTo>
                  <a:pt x="2644031" y="3570416"/>
                </a:lnTo>
                <a:lnTo>
                  <a:pt x="2607423" y="3583635"/>
                </a:lnTo>
                <a:lnTo>
                  <a:pt x="2571832" y="3597872"/>
                </a:lnTo>
                <a:lnTo>
                  <a:pt x="2535224" y="3612108"/>
                </a:lnTo>
                <a:lnTo>
                  <a:pt x="2500651" y="3626345"/>
                </a:lnTo>
                <a:lnTo>
                  <a:pt x="2467094" y="3641598"/>
                </a:lnTo>
                <a:lnTo>
                  <a:pt x="2432520" y="3658886"/>
                </a:lnTo>
                <a:lnTo>
                  <a:pt x="2398963" y="3674139"/>
                </a:lnTo>
                <a:lnTo>
                  <a:pt x="2366423" y="3692443"/>
                </a:lnTo>
                <a:lnTo>
                  <a:pt x="2333882" y="3709731"/>
                </a:lnTo>
                <a:lnTo>
                  <a:pt x="2302359" y="3728035"/>
                </a:lnTo>
                <a:lnTo>
                  <a:pt x="2269819" y="3747356"/>
                </a:lnTo>
                <a:lnTo>
                  <a:pt x="2239313" y="3765660"/>
                </a:lnTo>
                <a:lnTo>
                  <a:pt x="2209823" y="3785998"/>
                </a:lnTo>
                <a:lnTo>
                  <a:pt x="2179317" y="3806336"/>
                </a:lnTo>
                <a:lnTo>
                  <a:pt x="2149828" y="3826674"/>
                </a:lnTo>
                <a:lnTo>
                  <a:pt x="2121355" y="3849046"/>
                </a:lnTo>
                <a:lnTo>
                  <a:pt x="2093899" y="3869383"/>
                </a:lnTo>
                <a:lnTo>
                  <a:pt x="2064409" y="3891755"/>
                </a:lnTo>
                <a:lnTo>
                  <a:pt x="2038988" y="3915144"/>
                </a:lnTo>
                <a:lnTo>
                  <a:pt x="2011532" y="3938532"/>
                </a:lnTo>
                <a:lnTo>
                  <a:pt x="1985093" y="3961921"/>
                </a:lnTo>
                <a:lnTo>
                  <a:pt x="1958654" y="3986327"/>
                </a:lnTo>
                <a:lnTo>
                  <a:pt x="1934249" y="4011749"/>
                </a:lnTo>
                <a:lnTo>
                  <a:pt x="1909844" y="4037172"/>
                </a:lnTo>
                <a:lnTo>
                  <a:pt x="1884422" y="4062594"/>
                </a:lnTo>
                <a:lnTo>
                  <a:pt x="1861034" y="4089033"/>
                </a:lnTo>
                <a:lnTo>
                  <a:pt x="1837645" y="4115473"/>
                </a:lnTo>
                <a:lnTo>
                  <a:pt x="1815274" y="4142929"/>
                </a:lnTo>
                <a:lnTo>
                  <a:pt x="1792903" y="4171402"/>
                </a:lnTo>
                <a:lnTo>
                  <a:pt x="1771548" y="4198858"/>
                </a:lnTo>
                <a:lnTo>
                  <a:pt x="1750194" y="4228348"/>
                </a:lnTo>
                <a:lnTo>
                  <a:pt x="1729856" y="4257838"/>
                </a:lnTo>
                <a:lnTo>
                  <a:pt x="1708502" y="4287328"/>
                </a:lnTo>
                <a:lnTo>
                  <a:pt x="1689181" y="4316818"/>
                </a:lnTo>
                <a:lnTo>
                  <a:pt x="1669860" y="4348342"/>
                </a:lnTo>
                <a:lnTo>
                  <a:pt x="1649523" y="4379866"/>
                </a:lnTo>
                <a:lnTo>
                  <a:pt x="1631219" y="4411390"/>
                </a:lnTo>
                <a:lnTo>
                  <a:pt x="1612915" y="4443930"/>
                </a:lnTo>
                <a:lnTo>
                  <a:pt x="1594611" y="4476471"/>
                </a:lnTo>
                <a:lnTo>
                  <a:pt x="1578341" y="4509012"/>
                </a:lnTo>
                <a:lnTo>
                  <a:pt x="1561054" y="4542570"/>
                </a:lnTo>
                <a:lnTo>
                  <a:pt x="1545801" y="4576127"/>
                </a:lnTo>
                <a:lnTo>
                  <a:pt x="1529531" y="4609685"/>
                </a:lnTo>
                <a:lnTo>
                  <a:pt x="1499025" y="4679851"/>
                </a:lnTo>
                <a:lnTo>
                  <a:pt x="1483772" y="4715442"/>
                </a:lnTo>
                <a:lnTo>
                  <a:pt x="1469535" y="4752050"/>
                </a:lnTo>
                <a:lnTo>
                  <a:pt x="1455299" y="4788659"/>
                </a:lnTo>
                <a:lnTo>
                  <a:pt x="1442080" y="4826284"/>
                </a:lnTo>
                <a:lnTo>
                  <a:pt x="1429877" y="4863909"/>
                </a:lnTo>
                <a:lnTo>
                  <a:pt x="1416658" y="4901534"/>
                </a:lnTo>
                <a:lnTo>
                  <a:pt x="1404455" y="4939159"/>
                </a:lnTo>
                <a:lnTo>
                  <a:pt x="1393269" y="4977802"/>
                </a:lnTo>
                <a:lnTo>
                  <a:pt x="1381067" y="5017461"/>
                </a:lnTo>
                <a:lnTo>
                  <a:pt x="1370898" y="5058136"/>
                </a:lnTo>
                <a:lnTo>
                  <a:pt x="1349544" y="5138471"/>
                </a:lnTo>
                <a:lnTo>
                  <a:pt x="1330223" y="5219823"/>
                </a:lnTo>
                <a:lnTo>
                  <a:pt x="1322088" y="5261516"/>
                </a:lnTo>
                <a:lnTo>
                  <a:pt x="1312936" y="5305242"/>
                </a:lnTo>
                <a:lnTo>
                  <a:pt x="1305818" y="5347952"/>
                </a:lnTo>
                <a:lnTo>
                  <a:pt x="1297683" y="5390662"/>
                </a:lnTo>
                <a:lnTo>
                  <a:pt x="1289548" y="5433372"/>
                </a:lnTo>
                <a:lnTo>
                  <a:pt x="1282430" y="5478115"/>
                </a:lnTo>
                <a:lnTo>
                  <a:pt x="1265143" y="5577771"/>
                </a:lnTo>
                <a:lnTo>
                  <a:pt x="1104476" y="6591618"/>
                </a:lnTo>
                <a:lnTo>
                  <a:pt x="1062796" y="6858000"/>
                </a:lnTo>
                <a:lnTo>
                  <a:pt x="0" y="6858000"/>
                </a:lnTo>
                <a:lnTo>
                  <a:pt x="0" y="3651393"/>
                </a:lnTo>
                <a:lnTo>
                  <a:pt x="68276" y="3212468"/>
                </a:lnTo>
                <a:lnTo>
                  <a:pt x="154711" y="2663343"/>
                </a:lnTo>
                <a:lnTo>
                  <a:pt x="241146" y="2114219"/>
                </a:lnTo>
                <a:lnTo>
                  <a:pt x="326563" y="1565094"/>
                </a:lnTo>
                <a:lnTo>
                  <a:pt x="412998" y="1015969"/>
                </a:lnTo>
                <a:lnTo>
                  <a:pt x="499433" y="466845"/>
                </a:lnTo>
                <a:close/>
              </a:path>
            </a:pathLst>
          </a:custGeom>
          <a:solidFill>
            <a:schemeClr val="bg1"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F9B5FFE-4379-DB01-FCC4-83242A29B2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AF7FFE2E-41B1-48C6-8D8A-99FA6D8FA718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C4E96FE2-A39A-FB87-994E-EB611824CF6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28302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K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67F7F3CE-4F31-2529-2D52-F82FE348C01E}"/>
              </a:ext>
            </a:extLst>
          </p:cNvPr>
          <p:cNvSpPr/>
          <p:nvPr userDrawn="1"/>
        </p:nvSpPr>
        <p:spPr>
          <a:xfrm>
            <a:off x="1" y="0"/>
            <a:ext cx="5875631" cy="6858000"/>
          </a:xfrm>
          <a:custGeom>
            <a:avLst/>
            <a:gdLst>
              <a:gd name="connsiteX0" fmla="*/ 572052 w 5875631"/>
              <a:gd name="connsiteY0" fmla="*/ 0 h 6858000"/>
              <a:gd name="connsiteX1" fmla="*/ 2140127 w 5875631"/>
              <a:gd name="connsiteY1" fmla="*/ 0 h 6858000"/>
              <a:gd name="connsiteX2" fmla="*/ 2063393 w 5875631"/>
              <a:gd name="connsiteY2" fmla="*/ 487183 h 6858000"/>
              <a:gd name="connsiteX3" fmla="*/ 1975941 w 5875631"/>
              <a:gd name="connsiteY3" fmla="*/ 1043426 h 6858000"/>
              <a:gd name="connsiteX4" fmla="*/ 1888489 w 5875631"/>
              <a:gd name="connsiteY4" fmla="*/ 1598652 h 6858000"/>
              <a:gd name="connsiteX5" fmla="*/ 1801038 w 5875631"/>
              <a:gd name="connsiteY5" fmla="*/ 2154894 h 6858000"/>
              <a:gd name="connsiteX6" fmla="*/ 1713586 w 5875631"/>
              <a:gd name="connsiteY6" fmla="*/ 2710121 h 6858000"/>
              <a:gd name="connsiteX7" fmla="*/ 1628168 w 5875631"/>
              <a:gd name="connsiteY7" fmla="*/ 3265346 h 6858000"/>
              <a:gd name="connsiteX8" fmla="*/ 2138642 w 5875631"/>
              <a:gd name="connsiteY8" fmla="*/ 2710121 h 6858000"/>
              <a:gd name="connsiteX9" fmla="*/ 2650132 w 5875631"/>
              <a:gd name="connsiteY9" fmla="*/ 2154894 h 6858000"/>
              <a:gd name="connsiteX10" fmla="*/ 3161622 w 5875631"/>
              <a:gd name="connsiteY10" fmla="*/ 1598652 h 6858000"/>
              <a:gd name="connsiteX11" fmla="*/ 3675146 w 5875631"/>
              <a:gd name="connsiteY11" fmla="*/ 1043426 h 6858000"/>
              <a:gd name="connsiteX12" fmla="*/ 4185619 w 5875631"/>
              <a:gd name="connsiteY12" fmla="*/ 487183 h 6858000"/>
              <a:gd name="connsiteX13" fmla="*/ 4634426 w 5875631"/>
              <a:gd name="connsiteY13" fmla="*/ 0 h 6858000"/>
              <a:gd name="connsiteX14" fmla="*/ 5875631 w 5875631"/>
              <a:gd name="connsiteY14" fmla="*/ 0 h 6858000"/>
              <a:gd name="connsiteX15" fmla="*/ 5100810 w 5875631"/>
              <a:gd name="connsiteY15" fmla="*/ 826826 h 6858000"/>
              <a:gd name="connsiteX16" fmla="*/ 4161214 w 5875631"/>
              <a:gd name="connsiteY16" fmla="*/ 1830504 h 6858000"/>
              <a:gd name="connsiteX17" fmla="*/ 3221618 w 5875631"/>
              <a:gd name="connsiteY17" fmla="*/ 2835199 h 6858000"/>
              <a:gd name="connsiteX18" fmla="*/ 3265344 w 5875631"/>
              <a:gd name="connsiteY18" fmla="*/ 2831131 h 6858000"/>
              <a:gd name="connsiteX19" fmla="*/ 3307036 w 5875631"/>
              <a:gd name="connsiteY19" fmla="*/ 2827064 h 6858000"/>
              <a:gd name="connsiteX20" fmla="*/ 3349745 w 5875631"/>
              <a:gd name="connsiteY20" fmla="*/ 2822996 h 6858000"/>
              <a:gd name="connsiteX21" fmla="*/ 3392453 w 5875631"/>
              <a:gd name="connsiteY21" fmla="*/ 2820962 h 6858000"/>
              <a:gd name="connsiteX22" fmla="*/ 3437196 w 5875631"/>
              <a:gd name="connsiteY22" fmla="*/ 2817912 h 6858000"/>
              <a:gd name="connsiteX23" fmla="*/ 3481939 w 5875631"/>
              <a:gd name="connsiteY23" fmla="*/ 2816895 h 6858000"/>
              <a:gd name="connsiteX24" fmla="*/ 3527699 w 5875631"/>
              <a:gd name="connsiteY24" fmla="*/ 2815878 h 6858000"/>
              <a:gd name="connsiteX25" fmla="*/ 3571424 w 5875631"/>
              <a:gd name="connsiteY25" fmla="*/ 2813844 h 6858000"/>
              <a:gd name="connsiteX26" fmla="*/ 3632437 w 5875631"/>
              <a:gd name="connsiteY26" fmla="*/ 2815878 h 6858000"/>
              <a:gd name="connsiteX27" fmla="*/ 3694467 w 5875631"/>
              <a:gd name="connsiteY27" fmla="*/ 2816895 h 6858000"/>
              <a:gd name="connsiteX28" fmla="*/ 3754462 w 5875631"/>
              <a:gd name="connsiteY28" fmla="*/ 2820962 h 6858000"/>
              <a:gd name="connsiteX29" fmla="*/ 3813441 w 5875631"/>
              <a:gd name="connsiteY29" fmla="*/ 2825030 h 6858000"/>
              <a:gd name="connsiteX30" fmla="*/ 3871403 w 5875631"/>
              <a:gd name="connsiteY30" fmla="*/ 2831131 h 6858000"/>
              <a:gd name="connsiteX31" fmla="*/ 3929366 w 5875631"/>
              <a:gd name="connsiteY31" fmla="*/ 2837233 h 6858000"/>
              <a:gd name="connsiteX32" fmla="*/ 3986311 w 5875631"/>
              <a:gd name="connsiteY32" fmla="*/ 2846385 h 6858000"/>
              <a:gd name="connsiteX33" fmla="*/ 4042239 w 5875631"/>
              <a:gd name="connsiteY33" fmla="*/ 2855537 h 6858000"/>
              <a:gd name="connsiteX34" fmla="*/ 4097151 w 5875631"/>
              <a:gd name="connsiteY34" fmla="*/ 2866723 h 6858000"/>
              <a:gd name="connsiteX35" fmla="*/ 4152062 w 5875631"/>
              <a:gd name="connsiteY35" fmla="*/ 2877909 h 6858000"/>
              <a:gd name="connsiteX36" fmla="*/ 4205957 w 5875631"/>
              <a:gd name="connsiteY36" fmla="*/ 2892145 h 6858000"/>
              <a:gd name="connsiteX37" fmla="*/ 4258834 w 5875631"/>
              <a:gd name="connsiteY37" fmla="*/ 2905365 h 6858000"/>
              <a:gd name="connsiteX38" fmla="*/ 4309678 w 5875631"/>
              <a:gd name="connsiteY38" fmla="*/ 2920618 h 6858000"/>
              <a:gd name="connsiteX39" fmla="*/ 4362556 w 5875631"/>
              <a:gd name="connsiteY39" fmla="*/ 2937906 h 6858000"/>
              <a:gd name="connsiteX40" fmla="*/ 4411366 w 5875631"/>
              <a:gd name="connsiteY40" fmla="*/ 2956210 h 6858000"/>
              <a:gd name="connsiteX41" fmla="*/ 4461193 w 5875631"/>
              <a:gd name="connsiteY41" fmla="*/ 2974514 h 6858000"/>
              <a:gd name="connsiteX42" fmla="*/ 4510003 w 5875631"/>
              <a:gd name="connsiteY42" fmla="*/ 2993835 h 6858000"/>
              <a:gd name="connsiteX43" fmla="*/ 4557797 w 5875631"/>
              <a:gd name="connsiteY43" fmla="*/ 3014173 h 6858000"/>
              <a:gd name="connsiteX44" fmla="*/ 4604573 w 5875631"/>
              <a:gd name="connsiteY44" fmla="*/ 3036545 h 6858000"/>
              <a:gd name="connsiteX45" fmla="*/ 4650333 w 5875631"/>
              <a:gd name="connsiteY45" fmla="*/ 3059933 h 6858000"/>
              <a:gd name="connsiteX46" fmla="*/ 4695075 w 5875631"/>
              <a:gd name="connsiteY46" fmla="*/ 3083322 h 6858000"/>
              <a:gd name="connsiteX47" fmla="*/ 4738801 w 5875631"/>
              <a:gd name="connsiteY47" fmla="*/ 3109761 h 6858000"/>
              <a:gd name="connsiteX48" fmla="*/ 4782527 w 5875631"/>
              <a:gd name="connsiteY48" fmla="*/ 3136201 h 6858000"/>
              <a:gd name="connsiteX49" fmla="*/ 4824219 w 5875631"/>
              <a:gd name="connsiteY49" fmla="*/ 3161623 h 6858000"/>
              <a:gd name="connsiteX50" fmla="*/ 4864894 w 5875631"/>
              <a:gd name="connsiteY50" fmla="*/ 3190096 h 6858000"/>
              <a:gd name="connsiteX51" fmla="*/ 4904552 w 5875631"/>
              <a:gd name="connsiteY51" fmla="*/ 3218569 h 6858000"/>
              <a:gd name="connsiteX52" fmla="*/ 4944211 w 5875631"/>
              <a:gd name="connsiteY52" fmla="*/ 3249076 h 6858000"/>
              <a:gd name="connsiteX53" fmla="*/ 4981835 w 5875631"/>
              <a:gd name="connsiteY53" fmla="*/ 3280600 h 6858000"/>
              <a:gd name="connsiteX54" fmla="*/ 5018443 w 5875631"/>
              <a:gd name="connsiteY54" fmla="*/ 3311107 h 6858000"/>
              <a:gd name="connsiteX55" fmla="*/ 5054034 w 5875631"/>
              <a:gd name="connsiteY55" fmla="*/ 3345681 h 6858000"/>
              <a:gd name="connsiteX56" fmla="*/ 5088608 w 5875631"/>
              <a:gd name="connsiteY56" fmla="*/ 3378222 h 6858000"/>
              <a:gd name="connsiteX57" fmla="*/ 5123181 w 5875631"/>
              <a:gd name="connsiteY57" fmla="*/ 3412797 h 6858000"/>
              <a:gd name="connsiteX58" fmla="*/ 5155722 w 5875631"/>
              <a:gd name="connsiteY58" fmla="*/ 3448388 h 6858000"/>
              <a:gd name="connsiteX59" fmla="*/ 5186228 w 5875631"/>
              <a:gd name="connsiteY59" fmla="*/ 3483979 h 6858000"/>
              <a:gd name="connsiteX60" fmla="*/ 5216734 w 5875631"/>
              <a:gd name="connsiteY60" fmla="*/ 3520588 h 6858000"/>
              <a:gd name="connsiteX61" fmla="*/ 5245207 w 5875631"/>
              <a:gd name="connsiteY61" fmla="*/ 3558213 h 6858000"/>
              <a:gd name="connsiteX62" fmla="*/ 5273680 w 5875631"/>
              <a:gd name="connsiteY62" fmla="*/ 3597872 h 6858000"/>
              <a:gd name="connsiteX63" fmla="*/ 5300118 w 5875631"/>
              <a:gd name="connsiteY63" fmla="*/ 3636514 h 6858000"/>
              <a:gd name="connsiteX64" fmla="*/ 5326557 w 5875631"/>
              <a:gd name="connsiteY64" fmla="*/ 3677190 h 6858000"/>
              <a:gd name="connsiteX65" fmla="*/ 5350962 w 5875631"/>
              <a:gd name="connsiteY65" fmla="*/ 3716849 h 6858000"/>
              <a:gd name="connsiteX66" fmla="*/ 5374351 w 5875631"/>
              <a:gd name="connsiteY66" fmla="*/ 3758542 h 6858000"/>
              <a:gd name="connsiteX67" fmla="*/ 5396722 w 5875631"/>
              <a:gd name="connsiteY67" fmla="*/ 3802268 h 6858000"/>
              <a:gd name="connsiteX68" fmla="*/ 5418076 w 5875631"/>
              <a:gd name="connsiteY68" fmla="*/ 3844978 h 6858000"/>
              <a:gd name="connsiteX69" fmla="*/ 5437397 w 5875631"/>
              <a:gd name="connsiteY69" fmla="*/ 3888705 h 6858000"/>
              <a:gd name="connsiteX70" fmla="*/ 5455701 w 5875631"/>
              <a:gd name="connsiteY70" fmla="*/ 3933448 h 6858000"/>
              <a:gd name="connsiteX71" fmla="*/ 5471971 w 5875631"/>
              <a:gd name="connsiteY71" fmla="*/ 3977175 h 6858000"/>
              <a:gd name="connsiteX72" fmla="*/ 5488241 w 5875631"/>
              <a:gd name="connsiteY72" fmla="*/ 4023952 h 6858000"/>
              <a:gd name="connsiteX73" fmla="*/ 5502477 w 5875631"/>
              <a:gd name="connsiteY73" fmla="*/ 4069712 h 6858000"/>
              <a:gd name="connsiteX74" fmla="*/ 5515697 w 5875631"/>
              <a:gd name="connsiteY74" fmla="*/ 4116490 h 6858000"/>
              <a:gd name="connsiteX75" fmla="*/ 5526882 w 5875631"/>
              <a:gd name="connsiteY75" fmla="*/ 4165301 h 6858000"/>
              <a:gd name="connsiteX76" fmla="*/ 5539085 w 5875631"/>
              <a:gd name="connsiteY76" fmla="*/ 4213095 h 6858000"/>
              <a:gd name="connsiteX77" fmla="*/ 5548237 w 5875631"/>
              <a:gd name="connsiteY77" fmla="*/ 4262923 h 6858000"/>
              <a:gd name="connsiteX78" fmla="*/ 5556372 w 5875631"/>
              <a:gd name="connsiteY78" fmla="*/ 4310717 h 6858000"/>
              <a:gd name="connsiteX79" fmla="*/ 5562473 w 5875631"/>
              <a:gd name="connsiteY79" fmla="*/ 4361562 h 6858000"/>
              <a:gd name="connsiteX80" fmla="*/ 5567558 w 5875631"/>
              <a:gd name="connsiteY80" fmla="*/ 4412407 h 6858000"/>
              <a:gd name="connsiteX81" fmla="*/ 5570608 w 5875631"/>
              <a:gd name="connsiteY81" fmla="*/ 4463252 h 6858000"/>
              <a:gd name="connsiteX82" fmla="*/ 5572642 w 5875631"/>
              <a:gd name="connsiteY82" fmla="*/ 4514096 h 6858000"/>
              <a:gd name="connsiteX83" fmla="*/ 5574676 w 5875631"/>
              <a:gd name="connsiteY83" fmla="*/ 4565958 h 6858000"/>
              <a:gd name="connsiteX84" fmla="*/ 5574676 w 5875631"/>
              <a:gd name="connsiteY84" fmla="*/ 4618837 h 6858000"/>
              <a:gd name="connsiteX85" fmla="*/ 5571625 w 5875631"/>
              <a:gd name="connsiteY85" fmla="*/ 4670699 h 6858000"/>
              <a:gd name="connsiteX86" fmla="*/ 5567558 w 5875631"/>
              <a:gd name="connsiteY86" fmla="*/ 4724594 h 6858000"/>
              <a:gd name="connsiteX87" fmla="*/ 5563490 w 5875631"/>
              <a:gd name="connsiteY87" fmla="*/ 4779507 h 6858000"/>
              <a:gd name="connsiteX88" fmla="*/ 5557389 w 5875631"/>
              <a:gd name="connsiteY88" fmla="*/ 4832385 h 6858000"/>
              <a:gd name="connsiteX89" fmla="*/ 5549254 w 5875631"/>
              <a:gd name="connsiteY89" fmla="*/ 4887298 h 6858000"/>
              <a:gd name="connsiteX90" fmla="*/ 5490275 w 5875631"/>
              <a:gd name="connsiteY90" fmla="*/ 5264567 h 6858000"/>
              <a:gd name="connsiteX91" fmla="*/ 5400789 w 5875631"/>
              <a:gd name="connsiteY91" fmla="*/ 5837080 h 6858000"/>
              <a:gd name="connsiteX92" fmla="*/ 5310287 w 5875631"/>
              <a:gd name="connsiteY92" fmla="*/ 6409593 h 6858000"/>
              <a:gd name="connsiteX93" fmla="*/ 5305203 w 5875631"/>
              <a:gd name="connsiteY93" fmla="*/ 6447218 h 6858000"/>
              <a:gd name="connsiteX94" fmla="*/ 5300118 w 5875631"/>
              <a:gd name="connsiteY94" fmla="*/ 6484843 h 6858000"/>
              <a:gd name="connsiteX95" fmla="*/ 5294017 w 5875631"/>
              <a:gd name="connsiteY95" fmla="*/ 6557043 h 6858000"/>
              <a:gd name="connsiteX96" fmla="*/ 5290966 w 5875631"/>
              <a:gd name="connsiteY96" fmla="*/ 6592635 h 6858000"/>
              <a:gd name="connsiteX97" fmla="*/ 5289950 w 5875631"/>
              <a:gd name="connsiteY97" fmla="*/ 6627209 h 6858000"/>
              <a:gd name="connsiteX98" fmla="*/ 5288933 w 5875631"/>
              <a:gd name="connsiteY98" fmla="*/ 6660767 h 6858000"/>
              <a:gd name="connsiteX99" fmla="*/ 5286899 w 5875631"/>
              <a:gd name="connsiteY99" fmla="*/ 6694324 h 6858000"/>
              <a:gd name="connsiteX100" fmla="*/ 5286899 w 5875631"/>
              <a:gd name="connsiteY100" fmla="*/ 6726865 h 6858000"/>
              <a:gd name="connsiteX101" fmla="*/ 5286899 w 5875631"/>
              <a:gd name="connsiteY101" fmla="*/ 6759406 h 6858000"/>
              <a:gd name="connsiteX102" fmla="*/ 5288933 w 5875631"/>
              <a:gd name="connsiteY102" fmla="*/ 6822453 h 6858000"/>
              <a:gd name="connsiteX103" fmla="*/ 5289950 w 5875631"/>
              <a:gd name="connsiteY103" fmla="*/ 6851943 h 6858000"/>
              <a:gd name="connsiteX104" fmla="*/ 5290353 w 5875631"/>
              <a:gd name="connsiteY104" fmla="*/ 6858000 h 6858000"/>
              <a:gd name="connsiteX105" fmla="*/ 3861219 w 5875631"/>
              <a:gd name="connsiteY105" fmla="*/ 6858000 h 6858000"/>
              <a:gd name="connsiteX106" fmla="*/ 3849032 w 5875631"/>
              <a:gd name="connsiteY106" fmla="*/ 6824487 h 6858000"/>
              <a:gd name="connsiteX107" fmla="*/ 3838863 w 5875631"/>
              <a:gd name="connsiteY107" fmla="*/ 6790929 h 6858000"/>
              <a:gd name="connsiteX108" fmla="*/ 3828695 w 5875631"/>
              <a:gd name="connsiteY108" fmla="*/ 6757372 h 6858000"/>
              <a:gd name="connsiteX109" fmla="*/ 3819543 w 5875631"/>
              <a:gd name="connsiteY109" fmla="*/ 6721780 h 6858000"/>
              <a:gd name="connsiteX110" fmla="*/ 3811408 w 5875631"/>
              <a:gd name="connsiteY110" fmla="*/ 6685172 h 6858000"/>
              <a:gd name="connsiteX111" fmla="*/ 3805306 w 5875631"/>
              <a:gd name="connsiteY111" fmla="*/ 6650598 h 6858000"/>
              <a:gd name="connsiteX112" fmla="*/ 3798188 w 5875631"/>
              <a:gd name="connsiteY112" fmla="*/ 6612972 h 6858000"/>
              <a:gd name="connsiteX113" fmla="*/ 3793104 w 5875631"/>
              <a:gd name="connsiteY113" fmla="*/ 6575347 h 6858000"/>
              <a:gd name="connsiteX114" fmla="*/ 3788019 w 5875631"/>
              <a:gd name="connsiteY114" fmla="*/ 6536705 h 6858000"/>
              <a:gd name="connsiteX115" fmla="*/ 3783952 w 5875631"/>
              <a:gd name="connsiteY115" fmla="*/ 6498063 h 6858000"/>
              <a:gd name="connsiteX116" fmla="*/ 3781918 w 5875631"/>
              <a:gd name="connsiteY116" fmla="*/ 6459421 h 6858000"/>
              <a:gd name="connsiteX117" fmla="*/ 3779884 w 5875631"/>
              <a:gd name="connsiteY117" fmla="*/ 6418745 h 6858000"/>
              <a:gd name="connsiteX118" fmla="*/ 3778868 w 5875631"/>
              <a:gd name="connsiteY118" fmla="*/ 6378069 h 6858000"/>
              <a:gd name="connsiteX119" fmla="*/ 3778868 w 5875631"/>
              <a:gd name="connsiteY119" fmla="*/ 6336376 h 6858000"/>
              <a:gd name="connsiteX120" fmla="*/ 3779884 w 5875631"/>
              <a:gd name="connsiteY120" fmla="*/ 6294684 h 6858000"/>
              <a:gd name="connsiteX121" fmla="*/ 3782935 w 5875631"/>
              <a:gd name="connsiteY121" fmla="*/ 6251974 h 6858000"/>
              <a:gd name="connsiteX122" fmla="*/ 3785986 w 5875631"/>
              <a:gd name="connsiteY122" fmla="*/ 6209264 h 6858000"/>
              <a:gd name="connsiteX123" fmla="*/ 3789036 w 5875631"/>
              <a:gd name="connsiteY123" fmla="*/ 6164521 h 6858000"/>
              <a:gd name="connsiteX124" fmla="*/ 3795138 w 5875631"/>
              <a:gd name="connsiteY124" fmla="*/ 6120794 h 6858000"/>
              <a:gd name="connsiteX125" fmla="*/ 3800222 w 5875631"/>
              <a:gd name="connsiteY125" fmla="*/ 6076051 h 6858000"/>
              <a:gd name="connsiteX126" fmla="*/ 3806323 w 5875631"/>
              <a:gd name="connsiteY126" fmla="*/ 6031307 h 6858000"/>
              <a:gd name="connsiteX127" fmla="*/ 3916146 w 5875631"/>
              <a:gd name="connsiteY127" fmla="*/ 5328631 h 6858000"/>
              <a:gd name="connsiteX128" fmla="*/ 4026986 w 5875631"/>
              <a:gd name="connsiteY128" fmla="*/ 4625955 h 6858000"/>
              <a:gd name="connsiteX129" fmla="*/ 4035121 w 5875631"/>
              <a:gd name="connsiteY129" fmla="*/ 4577144 h 6858000"/>
              <a:gd name="connsiteX130" fmla="*/ 4040205 w 5875631"/>
              <a:gd name="connsiteY130" fmla="*/ 4530367 h 6858000"/>
              <a:gd name="connsiteX131" fmla="*/ 4044273 w 5875631"/>
              <a:gd name="connsiteY131" fmla="*/ 4484606 h 6858000"/>
              <a:gd name="connsiteX132" fmla="*/ 4046307 w 5875631"/>
              <a:gd name="connsiteY132" fmla="*/ 4440880 h 6858000"/>
              <a:gd name="connsiteX133" fmla="*/ 4047324 w 5875631"/>
              <a:gd name="connsiteY133" fmla="*/ 4398170 h 6858000"/>
              <a:gd name="connsiteX134" fmla="*/ 4047324 w 5875631"/>
              <a:gd name="connsiteY134" fmla="*/ 4355460 h 6858000"/>
              <a:gd name="connsiteX135" fmla="*/ 4046307 w 5875631"/>
              <a:gd name="connsiteY135" fmla="*/ 4313768 h 6858000"/>
              <a:gd name="connsiteX136" fmla="*/ 4045290 w 5875631"/>
              <a:gd name="connsiteY136" fmla="*/ 4273092 h 6858000"/>
              <a:gd name="connsiteX137" fmla="*/ 4041222 w 5875631"/>
              <a:gd name="connsiteY137" fmla="*/ 4234450 h 6858000"/>
              <a:gd name="connsiteX138" fmla="*/ 4036138 w 5875631"/>
              <a:gd name="connsiteY138" fmla="*/ 4194791 h 6858000"/>
              <a:gd name="connsiteX139" fmla="*/ 4029020 w 5875631"/>
              <a:gd name="connsiteY139" fmla="*/ 4158182 h 6858000"/>
              <a:gd name="connsiteX140" fmla="*/ 4022918 w 5875631"/>
              <a:gd name="connsiteY140" fmla="*/ 4121574 h 6858000"/>
              <a:gd name="connsiteX141" fmla="*/ 4014783 w 5875631"/>
              <a:gd name="connsiteY141" fmla="*/ 4087000 h 6858000"/>
              <a:gd name="connsiteX142" fmla="*/ 4004615 w 5875631"/>
              <a:gd name="connsiteY142" fmla="*/ 4053442 h 6858000"/>
              <a:gd name="connsiteX143" fmla="*/ 3994446 w 5875631"/>
              <a:gd name="connsiteY143" fmla="*/ 4018867 h 6858000"/>
              <a:gd name="connsiteX144" fmla="*/ 3982243 w 5875631"/>
              <a:gd name="connsiteY144" fmla="*/ 3986327 h 6858000"/>
              <a:gd name="connsiteX145" fmla="*/ 3971058 w 5875631"/>
              <a:gd name="connsiteY145" fmla="*/ 3955820 h 6858000"/>
              <a:gd name="connsiteX146" fmla="*/ 3956821 w 5875631"/>
              <a:gd name="connsiteY146" fmla="*/ 3925313 h 6858000"/>
              <a:gd name="connsiteX147" fmla="*/ 3942585 w 5875631"/>
              <a:gd name="connsiteY147" fmla="*/ 3896840 h 6858000"/>
              <a:gd name="connsiteX148" fmla="*/ 3926315 w 5875631"/>
              <a:gd name="connsiteY148" fmla="*/ 3868367 h 6858000"/>
              <a:gd name="connsiteX149" fmla="*/ 3909028 w 5875631"/>
              <a:gd name="connsiteY149" fmla="*/ 3840910 h 6858000"/>
              <a:gd name="connsiteX150" fmla="*/ 3892758 w 5875631"/>
              <a:gd name="connsiteY150" fmla="*/ 3814471 h 6858000"/>
              <a:gd name="connsiteX151" fmla="*/ 3873437 w 5875631"/>
              <a:gd name="connsiteY151" fmla="*/ 3790065 h 6858000"/>
              <a:gd name="connsiteX152" fmla="*/ 3855133 w 5875631"/>
              <a:gd name="connsiteY152" fmla="*/ 3765660 h 6858000"/>
              <a:gd name="connsiteX153" fmla="*/ 3833779 w 5875631"/>
              <a:gd name="connsiteY153" fmla="*/ 3743288 h 6858000"/>
              <a:gd name="connsiteX154" fmla="*/ 3813441 w 5875631"/>
              <a:gd name="connsiteY154" fmla="*/ 3720916 h 6858000"/>
              <a:gd name="connsiteX155" fmla="*/ 3791070 w 5875631"/>
              <a:gd name="connsiteY155" fmla="*/ 3699562 h 6858000"/>
              <a:gd name="connsiteX156" fmla="*/ 3768699 w 5875631"/>
              <a:gd name="connsiteY156" fmla="*/ 3679224 h 6858000"/>
              <a:gd name="connsiteX157" fmla="*/ 3745310 w 5875631"/>
              <a:gd name="connsiteY157" fmla="*/ 3659903 h 6858000"/>
              <a:gd name="connsiteX158" fmla="*/ 3719889 w 5875631"/>
              <a:gd name="connsiteY158" fmla="*/ 3641598 h 6858000"/>
              <a:gd name="connsiteX159" fmla="*/ 3695483 w 5875631"/>
              <a:gd name="connsiteY159" fmla="*/ 3625328 h 6858000"/>
              <a:gd name="connsiteX160" fmla="*/ 3669045 w 5875631"/>
              <a:gd name="connsiteY160" fmla="*/ 3608041 h 6858000"/>
              <a:gd name="connsiteX161" fmla="*/ 3643623 w 5875631"/>
              <a:gd name="connsiteY161" fmla="*/ 3593804 h 6858000"/>
              <a:gd name="connsiteX162" fmla="*/ 3616167 w 5875631"/>
              <a:gd name="connsiteY162" fmla="*/ 3579568 h 6858000"/>
              <a:gd name="connsiteX163" fmla="*/ 3588711 w 5875631"/>
              <a:gd name="connsiteY163" fmla="*/ 3565331 h 6858000"/>
              <a:gd name="connsiteX164" fmla="*/ 3560238 w 5875631"/>
              <a:gd name="connsiteY164" fmla="*/ 3553128 h 6858000"/>
              <a:gd name="connsiteX165" fmla="*/ 3530749 w 5875631"/>
              <a:gd name="connsiteY165" fmla="*/ 3541943 h 6858000"/>
              <a:gd name="connsiteX166" fmla="*/ 3502277 w 5875631"/>
              <a:gd name="connsiteY166" fmla="*/ 3531774 h 6858000"/>
              <a:gd name="connsiteX167" fmla="*/ 3472787 w 5875631"/>
              <a:gd name="connsiteY167" fmla="*/ 3522621 h 6858000"/>
              <a:gd name="connsiteX168" fmla="*/ 3441264 w 5875631"/>
              <a:gd name="connsiteY168" fmla="*/ 3513469 h 6858000"/>
              <a:gd name="connsiteX169" fmla="*/ 3409741 w 5875631"/>
              <a:gd name="connsiteY169" fmla="*/ 3505334 h 6858000"/>
              <a:gd name="connsiteX170" fmla="*/ 3378217 w 5875631"/>
              <a:gd name="connsiteY170" fmla="*/ 3499233 h 6858000"/>
              <a:gd name="connsiteX171" fmla="*/ 3347711 w 5875631"/>
              <a:gd name="connsiteY171" fmla="*/ 3492115 h 6858000"/>
              <a:gd name="connsiteX172" fmla="*/ 3314154 w 5875631"/>
              <a:gd name="connsiteY172" fmla="*/ 3488047 h 6858000"/>
              <a:gd name="connsiteX173" fmla="*/ 3280597 w 5875631"/>
              <a:gd name="connsiteY173" fmla="*/ 3483979 h 6858000"/>
              <a:gd name="connsiteX174" fmla="*/ 3248057 w 5875631"/>
              <a:gd name="connsiteY174" fmla="*/ 3480929 h 6858000"/>
              <a:gd name="connsiteX175" fmla="*/ 3214500 w 5875631"/>
              <a:gd name="connsiteY175" fmla="*/ 3478895 h 6858000"/>
              <a:gd name="connsiteX176" fmla="*/ 3179926 w 5875631"/>
              <a:gd name="connsiteY176" fmla="*/ 3477878 h 6858000"/>
              <a:gd name="connsiteX177" fmla="*/ 3146369 w 5875631"/>
              <a:gd name="connsiteY177" fmla="*/ 3477878 h 6858000"/>
              <a:gd name="connsiteX178" fmla="*/ 3110778 w 5875631"/>
              <a:gd name="connsiteY178" fmla="*/ 3477878 h 6858000"/>
              <a:gd name="connsiteX179" fmla="*/ 3077221 w 5875631"/>
              <a:gd name="connsiteY179" fmla="*/ 3480929 h 6858000"/>
              <a:gd name="connsiteX180" fmla="*/ 3041630 w 5875631"/>
              <a:gd name="connsiteY180" fmla="*/ 3481946 h 6858000"/>
              <a:gd name="connsiteX181" fmla="*/ 3007057 w 5875631"/>
              <a:gd name="connsiteY181" fmla="*/ 3486013 h 6858000"/>
              <a:gd name="connsiteX182" fmla="*/ 2970449 w 5875631"/>
              <a:gd name="connsiteY182" fmla="*/ 3490081 h 6858000"/>
              <a:gd name="connsiteX183" fmla="*/ 2934858 w 5875631"/>
              <a:gd name="connsiteY183" fmla="*/ 3496182 h 6858000"/>
              <a:gd name="connsiteX184" fmla="*/ 2898250 w 5875631"/>
              <a:gd name="connsiteY184" fmla="*/ 3501267 h 6858000"/>
              <a:gd name="connsiteX185" fmla="*/ 2863676 w 5875631"/>
              <a:gd name="connsiteY185" fmla="*/ 3509402 h 6858000"/>
              <a:gd name="connsiteX186" fmla="*/ 2827069 w 5875631"/>
              <a:gd name="connsiteY186" fmla="*/ 3516520 h 6858000"/>
              <a:gd name="connsiteX187" fmla="*/ 2790461 w 5875631"/>
              <a:gd name="connsiteY187" fmla="*/ 3525672 h 6858000"/>
              <a:gd name="connsiteX188" fmla="*/ 2753853 w 5875631"/>
              <a:gd name="connsiteY188" fmla="*/ 3534824 h 6858000"/>
              <a:gd name="connsiteX189" fmla="*/ 2717246 w 5875631"/>
              <a:gd name="connsiteY189" fmla="*/ 3546010 h 6858000"/>
              <a:gd name="connsiteX190" fmla="*/ 2680638 w 5875631"/>
              <a:gd name="connsiteY190" fmla="*/ 3557196 h 6858000"/>
              <a:gd name="connsiteX191" fmla="*/ 2644031 w 5875631"/>
              <a:gd name="connsiteY191" fmla="*/ 3570416 h 6858000"/>
              <a:gd name="connsiteX192" fmla="*/ 2607423 w 5875631"/>
              <a:gd name="connsiteY192" fmla="*/ 3583635 h 6858000"/>
              <a:gd name="connsiteX193" fmla="*/ 2571832 w 5875631"/>
              <a:gd name="connsiteY193" fmla="*/ 3597872 h 6858000"/>
              <a:gd name="connsiteX194" fmla="*/ 2535224 w 5875631"/>
              <a:gd name="connsiteY194" fmla="*/ 3612108 h 6858000"/>
              <a:gd name="connsiteX195" fmla="*/ 2500651 w 5875631"/>
              <a:gd name="connsiteY195" fmla="*/ 3626345 h 6858000"/>
              <a:gd name="connsiteX196" fmla="*/ 2467094 w 5875631"/>
              <a:gd name="connsiteY196" fmla="*/ 3641598 h 6858000"/>
              <a:gd name="connsiteX197" fmla="*/ 2432520 w 5875631"/>
              <a:gd name="connsiteY197" fmla="*/ 3658886 h 6858000"/>
              <a:gd name="connsiteX198" fmla="*/ 2398963 w 5875631"/>
              <a:gd name="connsiteY198" fmla="*/ 3674139 h 6858000"/>
              <a:gd name="connsiteX199" fmla="*/ 2366423 w 5875631"/>
              <a:gd name="connsiteY199" fmla="*/ 3692443 h 6858000"/>
              <a:gd name="connsiteX200" fmla="*/ 2333882 w 5875631"/>
              <a:gd name="connsiteY200" fmla="*/ 3709731 h 6858000"/>
              <a:gd name="connsiteX201" fmla="*/ 2302359 w 5875631"/>
              <a:gd name="connsiteY201" fmla="*/ 3728035 h 6858000"/>
              <a:gd name="connsiteX202" fmla="*/ 2269819 w 5875631"/>
              <a:gd name="connsiteY202" fmla="*/ 3747356 h 6858000"/>
              <a:gd name="connsiteX203" fmla="*/ 2239313 w 5875631"/>
              <a:gd name="connsiteY203" fmla="*/ 3765660 h 6858000"/>
              <a:gd name="connsiteX204" fmla="*/ 2209823 w 5875631"/>
              <a:gd name="connsiteY204" fmla="*/ 3785998 h 6858000"/>
              <a:gd name="connsiteX205" fmla="*/ 2179317 w 5875631"/>
              <a:gd name="connsiteY205" fmla="*/ 3806336 h 6858000"/>
              <a:gd name="connsiteX206" fmla="*/ 2149828 w 5875631"/>
              <a:gd name="connsiteY206" fmla="*/ 3826674 h 6858000"/>
              <a:gd name="connsiteX207" fmla="*/ 2121355 w 5875631"/>
              <a:gd name="connsiteY207" fmla="*/ 3849046 h 6858000"/>
              <a:gd name="connsiteX208" fmla="*/ 2093899 w 5875631"/>
              <a:gd name="connsiteY208" fmla="*/ 3869383 h 6858000"/>
              <a:gd name="connsiteX209" fmla="*/ 2064409 w 5875631"/>
              <a:gd name="connsiteY209" fmla="*/ 3891755 h 6858000"/>
              <a:gd name="connsiteX210" fmla="*/ 2038988 w 5875631"/>
              <a:gd name="connsiteY210" fmla="*/ 3915144 h 6858000"/>
              <a:gd name="connsiteX211" fmla="*/ 2011532 w 5875631"/>
              <a:gd name="connsiteY211" fmla="*/ 3938532 h 6858000"/>
              <a:gd name="connsiteX212" fmla="*/ 1985093 w 5875631"/>
              <a:gd name="connsiteY212" fmla="*/ 3961921 h 6858000"/>
              <a:gd name="connsiteX213" fmla="*/ 1958654 w 5875631"/>
              <a:gd name="connsiteY213" fmla="*/ 3986327 h 6858000"/>
              <a:gd name="connsiteX214" fmla="*/ 1934249 w 5875631"/>
              <a:gd name="connsiteY214" fmla="*/ 4011749 h 6858000"/>
              <a:gd name="connsiteX215" fmla="*/ 1909844 w 5875631"/>
              <a:gd name="connsiteY215" fmla="*/ 4037172 h 6858000"/>
              <a:gd name="connsiteX216" fmla="*/ 1884422 w 5875631"/>
              <a:gd name="connsiteY216" fmla="*/ 4062594 h 6858000"/>
              <a:gd name="connsiteX217" fmla="*/ 1861034 w 5875631"/>
              <a:gd name="connsiteY217" fmla="*/ 4089033 h 6858000"/>
              <a:gd name="connsiteX218" fmla="*/ 1837645 w 5875631"/>
              <a:gd name="connsiteY218" fmla="*/ 4115473 h 6858000"/>
              <a:gd name="connsiteX219" fmla="*/ 1815274 w 5875631"/>
              <a:gd name="connsiteY219" fmla="*/ 4142929 h 6858000"/>
              <a:gd name="connsiteX220" fmla="*/ 1792903 w 5875631"/>
              <a:gd name="connsiteY220" fmla="*/ 4171402 h 6858000"/>
              <a:gd name="connsiteX221" fmla="*/ 1771548 w 5875631"/>
              <a:gd name="connsiteY221" fmla="*/ 4198858 h 6858000"/>
              <a:gd name="connsiteX222" fmla="*/ 1750194 w 5875631"/>
              <a:gd name="connsiteY222" fmla="*/ 4228348 h 6858000"/>
              <a:gd name="connsiteX223" fmla="*/ 1729856 w 5875631"/>
              <a:gd name="connsiteY223" fmla="*/ 4257838 h 6858000"/>
              <a:gd name="connsiteX224" fmla="*/ 1708502 w 5875631"/>
              <a:gd name="connsiteY224" fmla="*/ 4287328 h 6858000"/>
              <a:gd name="connsiteX225" fmla="*/ 1689181 w 5875631"/>
              <a:gd name="connsiteY225" fmla="*/ 4316818 h 6858000"/>
              <a:gd name="connsiteX226" fmla="*/ 1669860 w 5875631"/>
              <a:gd name="connsiteY226" fmla="*/ 4348342 h 6858000"/>
              <a:gd name="connsiteX227" fmla="*/ 1649523 w 5875631"/>
              <a:gd name="connsiteY227" fmla="*/ 4379866 h 6858000"/>
              <a:gd name="connsiteX228" fmla="*/ 1631219 w 5875631"/>
              <a:gd name="connsiteY228" fmla="*/ 4411390 h 6858000"/>
              <a:gd name="connsiteX229" fmla="*/ 1612915 w 5875631"/>
              <a:gd name="connsiteY229" fmla="*/ 4443930 h 6858000"/>
              <a:gd name="connsiteX230" fmla="*/ 1594611 w 5875631"/>
              <a:gd name="connsiteY230" fmla="*/ 4476471 h 6858000"/>
              <a:gd name="connsiteX231" fmla="*/ 1578341 w 5875631"/>
              <a:gd name="connsiteY231" fmla="*/ 4509012 h 6858000"/>
              <a:gd name="connsiteX232" fmla="*/ 1561054 w 5875631"/>
              <a:gd name="connsiteY232" fmla="*/ 4542570 h 6858000"/>
              <a:gd name="connsiteX233" fmla="*/ 1545801 w 5875631"/>
              <a:gd name="connsiteY233" fmla="*/ 4576127 h 6858000"/>
              <a:gd name="connsiteX234" fmla="*/ 1529531 w 5875631"/>
              <a:gd name="connsiteY234" fmla="*/ 4609685 h 6858000"/>
              <a:gd name="connsiteX235" fmla="*/ 1499025 w 5875631"/>
              <a:gd name="connsiteY235" fmla="*/ 4679851 h 6858000"/>
              <a:gd name="connsiteX236" fmla="*/ 1483772 w 5875631"/>
              <a:gd name="connsiteY236" fmla="*/ 4715442 h 6858000"/>
              <a:gd name="connsiteX237" fmla="*/ 1469535 w 5875631"/>
              <a:gd name="connsiteY237" fmla="*/ 4752050 h 6858000"/>
              <a:gd name="connsiteX238" fmla="*/ 1455299 w 5875631"/>
              <a:gd name="connsiteY238" fmla="*/ 4788659 h 6858000"/>
              <a:gd name="connsiteX239" fmla="*/ 1442080 w 5875631"/>
              <a:gd name="connsiteY239" fmla="*/ 4826284 h 6858000"/>
              <a:gd name="connsiteX240" fmla="*/ 1429877 w 5875631"/>
              <a:gd name="connsiteY240" fmla="*/ 4863909 h 6858000"/>
              <a:gd name="connsiteX241" fmla="*/ 1416658 w 5875631"/>
              <a:gd name="connsiteY241" fmla="*/ 4901534 h 6858000"/>
              <a:gd name="connsiteX242" fmla="*/ 1404455 w 5875631"/>
              <a:gd name="connsiteY242" fmla="*/ 4939159 h 6858000"/>
              <a:gd name="connsiteX243" fmla="*/ 1393269 w 5875631"/>
              <a:gd name="connsiteY243" fmla="*/ 4977802 h 6858000"/>
              <a:gd name="connsiteX244" fmla="*/ 1381067 w 5875631"/>
              <a:gd name="connsiteY244" fmla="*/ 5017461 h 6858000"/>
              <a:gd name="connsiteX245" fmla="*/ 1370898 w 5875631"/>
              <a:gd name="connsiteY245" fmla="*/ 5058136 h 6858000"/>
              <a:gd name="connsiteX246" fmla="*/ 1349544 w 5875631"/>
              <a:gd name="connsiteY246" fmla="*/ 5138471 h 6858000"/>
              <a:gd name="connsiteX247" fmla="*/ 1330223 w 5875631"/>
              <a:gd name="connsiteY247" fmla="*/ 5219823 h 6858000"/>
              <a:gd name="connsiteX248" fmla="*/ 1322088 w 5875631"/>
              <a:gd name="connsiteY248" fmla="*/ 5261516 h 6858000"/>
              <a:gd name="connsiteX249" fmla="*/ 1312936 w 5875631"/>
              <a:gd name="connsiteY249" fmla="*/ 5305242 h 6858000"/>
              <a:gd name="connsiteX250" fmla="*/ 1305818 w 5875631"/>
              <a:gd name="connsiteY250" fmla="*/ 5347952 h 6858000"/>
              <a:gd name="connsiteX251" fmla="*/ 1297683 w 5875631"/>
              <a:gd name="connsiteY251" fmla="*/ 5390662 h 6858000"/>
              <a:gd name="connsiteX252" fmla="*/ 1289548 w 5875631"/>
              <a:gd name="connsiteY252" fmla="*/ 5433372 h 6858000"/>
              <a:gd name="connsiteX253" fmla="*/ 1282430 w 5875631"/>
              <a:gd name="connsiteY253" fmla="*/ 5478115 h 6858000"/>
              <a:gd name="connsiteX254" fmla="*/ 1265143 w 5875631"/>
              <a:gd name="connsiteY254" fmla="*/ 5577771 h 6858000"/>
              <a:gd name="connsiteX255" fmla="*/ 1104476 w 5875631"/>
              <a:gd name="connsiteY255" fmla="*/ 6591618 h 6858000"/>
              <a:gd name="connsiteX256" fmla="*/ 1062796 w 5875631"/>
              <a:gd name="connsiteY256" fmla="*/ 6858000 h 6858000"/>
              <a:gd name="connsiteX257" fmla="*/ 0 w 5875631"/>
              <a:gd name="connsiteY257" fmla="*/ 6858000 h 6858000"/>
              <a:gd name="connsiteX258" fmla="*/ 0 w 5875631"/>
              <a:gd name="connsiteY258" fmla="*/ 3651393 h 6858000"/>
              <a:gd name="connsiteX259" fmla="*/ 68276 w 5875631"/>
              <a:gd name="connsiteY259" fmla="*/ 3212468 h 6858000"/>
              <a:gd name="connsiteX260" fmla="*/ 154711 w 5875631"/>
              <a:gd name="connsiteY260" fmla="*/ 2663343 h 6858000"/>
              <a:gd name="connsiteX261" fmla="*/ 241146 w 5875631"/>
              <a:gd name="connsiteY261" fmla="*/ 2114219 h 6858000"/>
              <a:gd name="connsiteX262" fmla="*/ 326563 w 5875631"/>
              <a:gd name="connsiteY262" fmla="*/ 1565094 h 6858000"/>
              <a:gd name="connsiteX263" fmla="*/ 412998 w 5875631"/>
              <a:gd name="connsiteY263" fmla="*/ 1015969 h 6858000"/>
              <a:gd name="connsiteX264" fmla="*/ 499433 w 5875631"/>
              <a:gd name="connsiteY264" fmla="*/ 46684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5875631" h="6858000">
                <a:moveTo>
                  <a:pt x="572052" y="0"/>
                </a:moveTo>
                <a:lnTo>
                  <a:pt x="2140127" y="0"/>
                </a:lnTo>
                <a:lnTo>
                  <a:pt x="2063393" y="487183"/>
                </a:lnTo>
                <a:lnTo>
                  <a:pt x="1975941" y="1043426"/>
                </a:lnTo>
                <a:lnTo>
                  <a:pt x="1888489" y="1598652"/>
                </a:lnTo>
                <a:lnTo>
                  <a:pt x="1801038" y="2154894"/>
                </a:lnTo>
                <a:lnTo>
                  <a:pt x="1713586" y="2710121"/>
                </a:lnTo>
                <a:lnTo>
                  <a:pt x="1628168" y="3265346"/>
                </a:lnTo>
                <a:lnTo>
                  <a:pt x="2138642" y="2710121"/>
                </a:lnTo>
                <a:lnTo>
                  <a:pt x="2650132" y="2154894"/>
                </a:lnTo>
                <a:lnTo>
                  <a:pt x="3161622" y="1598652"/>
                </a:lnTo>
                <a:lnTo>
                  <a:pt x="3675146" y="1043426"/>
                </a:lnTo>
                <a:lnTo>
                  <a:pt x="4185619" y="487183"/>
                </a:lnTo>
                <a:lnTo>
                  <a:pt x="4634426" y="0"/>
                </a:lnTo>
                <a:lnTo>
                  <a:pt x="5875631" y="0"/>
                </a:lnTo>
                <a:lnTo>
                  <a:pt x="5100810" y="826826"/>
                </a:lnTo>
                <a:lnTo>
                  <a:pt x="4161214" y="1830504"/>
                </a:lnTo>
                <a:lnTo>
                  <a:pt x="3221618" y="2835199"/>
                </a:lnTo>
                <a:lnTo>
                  <a:pt x="3265344" y="2831131"/>
                </a:lnTo>
                <a:lnTo>
                  <a:pt x="3307036" y="2827064"/>
                </a:lnTo>
                <a:lnTo>
                  <a:pt x="3349745" y="2822996"/>
                </a:lnTo>
                <a:lnTo>
                  <a:pt x="3392453" y="2820962"/>
                </a:lnTo>
                <a:lnTo>
                  <a:pt x="3437196" y="2817912"/>
                </a:lnTo>
                <a:lnTo>
                  <a:pt x="3481939" y="2816895"/>
                </a:lnTo>
                <a:lnTo>
                  <a:pt x="3527699" y="2815878"/>
                </a:lnTo>
                <a:lnTo>
                  <a:pt x="3571424" y="2813844"/>
                </a:lnTo>
                <a:lnTo>
                  <a:pt x="3632437" y="2815878"/>
                </a:lnTo>
                <a:lnTo>
                  <a:pt x="3694467" y="2816895"/>
                </a:lnTo>
                <a:lnTo>
                  <a:pt x="3754462" y="2820962"/>
                </a:lnTo>
                <a:lnTo>
                  <a:pt x="3813441" y="2825030"/>
                </a:lnTo>
                <a:lnTo>
                  <a:pt x="3871403" y="2831131"/>
                </a:lnTo>
                <a:lnTo>
                  <a:pt x="3929366" y="2837233"/>
                </a:lnTo>
                <a:lnTo>
                  <a:pt x="3986311" y="2846385"/>
                </a:lnTo>
                <a:lnTo>
                  <a:pt x="4042239" y="2855537"/>
                </a:lnTo>
                <a:lnTo>
                  <a:pt x="4097151" y="2866723"/>
                </a:lnTo>
                <a:lnTo>
                  <a:pt x="4152062" y="2877909"/>
                </a:lnTo>
                <a:lnTo>
                  <a:pt x="4205957" y="2892145"/>
                </a:lnTo>
                <a:lnTo>
                  <a:pt x="4258834" y="2905365"/>
                </a:lnTo>
                <a:lnTo>
                  <a:pt x="4309678" y="2920618"/>
                </a:lnTo>
                <a:lnTo>
                  <a:pt x="4362556" y="2937906"/>
                </a:lnTo>
                <a:lnTo>
                  <a:pt x="4411366" y="2956210"/>
                </a:lnTo>
                <a:lnTo>
                  <a:pt x="4461193" y="2974514"/>
                </a:lnTo>
                <a:lnTo>
                  <a:pt x="4510003" y="2993835"/>
                </a:lnTo>
                <a:lnTo>
                  <a:pt x="4557797" y="3014173"/>
                </a:lnTo>
                <a:lnTo>
                  <a:pt x="4604573" y="3036545"/>
                </a:lnTo>
                <a:lnTo>
                  <a:pt x="4650333" y="3059933"/>
                </a:lnTo>
                <a:lnTo>
                  <a:pt x="4695075" y="3083322"/>
                </a:lnTo>
                <a:lnTo>
                  <a:pt x="4738801" y="3109761"/>
                </a:lnTo>
                <a:lnTo>
                  <a:pt x="4782527" y="3136201"/>
                </a:lnTo>
                <a:lnTo>
                  <a:pt x="4824219" y="3161623"/>
                </a:lnTo>
                <a:lnTo>
                  <a:pt x="4864894" y="3190096"/>
                </a:lnTo>
                <a:lnTo>
                  <a:pt x="4904552" y="3218569"/>
                </a:lnTo>
                <a:lnTo>
                  <a:pt x="4944211" y="3249076"/>
                </a:lnTo>
                <a:lnTo>
                  <a:pt x="4981835" y="3280600"/>
                </a:lnTo>
                <a:lnTo>
                  <a:pt x="5018443" y="3311107"/>
                </a:lnTo>
                <a:lnTo>
                  <a:pt x="5054034" y="3345681"/>
                </a:lnTo>
                <a:lnTo>
                  <a:pt x="5088608" y="3378222"/>
                </a:lnTo>
                <a:lnTo>
                  <a:pt x="5123181" y="3412797"/>
                </a:lnTo>
                <a:lnTo>
                  <a:pt x="5155722" y="3448388"/>
                </a:lnTo>
                <a:lnTo>
                  <a:pt x="5186228" y="3483979"/>
                </a:lnTo>
                <a:lnTo>
                  <a:pt x="5216734" y="3520588"/>
                </a:lnTo>
                <a:lnTo>
                  <a:pt x="5245207" y="3558213"/>
                </a:lnTo>
                <a:lnTo>
                  <a:pt x="5273680" y="3597872"/>
                </a:lnTo>
                <a:lnTo>
                  <a:pt x="5300118" y="3636514"/>
                </a:lnTo>
                <a:lnTo>
                  <a:pt x="5326557" y="3677190"/>
                </a:lnTo>
                <a:lnTo>
                  <a:pt x="5350962" y="3716849"/>
                </a:lnTo>
                <a:lnTo>
                  <a:pt x="5374351" y="3758542"/>
                </a:lnTo>
                <a:lnTo>
                  <a:pt x="5396722" y="3802268"/>
                </a:lnTo>
                <a:lnTo>
                  <a:pt x="5418076" y="3844978"/>
                </a:lnTo>
                <a:lnTo>
                  <a:pt x="5437397" y="3888705"/>
                </a:lnTo>
                <a:lnTo>
                  <a:pt x="5455701" y="3933448"/>
                </a:lnTo>
                <a:lnTo>
                  <a:pt x="5471971" y="3977175"/>
                </a:lnTo>
                <a:lnTo>
                  <a:pt x="5488241" y="4023952"/>
                </a:lnTo>
                <a:lnTo>
                  <a:pt x="5502477" y="4069712"/>
                </a:lnTo>
                <a:lnTo>
                  <a:pt x="5515697" y="4116490"/>
                </a:lnTo>
                <a:lnTo>
                  <a:pt x="5526882" y="4165301"/>
                </a:lnTo>
                <a:lnTo>
                  <a:pt x="5539085" y="4213095"/>
                </a:lnTo>
                <a:lnTo>
                  <a:pt x="5548237" y="4262923"/>
                </a:lnTo>
                <a:lnTo>
                  <a:pt x="5556372" y="4310717"/>
                </a:lnTo>
                <a:lnTo>
                  <a:pt x="5562473" y="4361562"/>
                </a:lnTo>
                <a:lnTo>
                  <a:pt x="5567558" y="4412407"/>
                </a:lnTo>
                <a:lnTo>
                  <a:pt x="5570608" y="4463252"/>
                </a:lnTo>
                <a:lnTo>
                  <a:pt x="5572642" y="4514096"/>
                </a:lnTo>
                <a:lnTo>
                  <a:pt x="5574676" y="4565958"/>
                </a:lnTo>
                <a:lnTo>
                  <a:pt x="5574676" y="4618837"/>
                </a:lnTo>
                <a:lnTo>
                  <a:pt x="5571625" y="4670699"/>
                </a:lnTo>
                <a:lnTo>
                  <a:pt x="5567558" y="4724594"/>
                </a:lnTo>
                <a:lnTo>
                  <a:pt x="5563490" y="4779507"/>
                </a:lnTo>
                <a:lnTo>
                  <a:pt x="5557389" y="4832385"/>
                </a:lnTo>
                <a:lnTo>
                  <a:pt x="5549254" y="4887298"/>
                </a:lnTo>
                <a:lnTo>
                  <a:pt x="5490275" y="5264567"/>
                </a:lnTo>
                <a:lnTo>
                  <a:pt x="5400789" y="5837080"/>
                </a:lnTo>
                <a:lnTo>
                  <a:pt x="5310287" y="6409593"/>
                </a:lnTo>
                <a:lnTo>
                  <a:pt x="5305203" y="6447218"/>
                </a:lnTo>
                <a:lnTo>
                  <a:pt x="5300118" y="6484843"/>
                </a:lnTo>
                <a:lnTo>
                  <a:pt x="5294017" y="6557043"/>
                </a:lnTo>
                <a:lnTo>
                  <a:pt x="5290966" y="6592635"/>
                </a:lnTo>
                <a:lnTo>
                  <a:pt x="5289950" y="6627209"/>
                </a:lnTo>
                <a:lnTo>
                  <a:pt x="5288933" y="6660767"/>
                </a:lnTo>
                <a:lnTo>
                  <a:pt x="5286899" y="6694324"/>
                </a:lnTo>
                <a:lnTo>
                  <a:pt x="5286899" y="6726865"/>
                </a:lnTo>
                <a:lnTo>
                  <a:pt x="5286899" y="6759406"/>
                </a:lnTo>
                <a:lnTo>
                  <a:pt x="5288933" y="6822453"/>
                </a:lnTo>
                <a:lnTo>
                  <a:pt x="5289950" y="6851943"/>
                </a:lnTo>
                <a:lnTo>
                  <a:pt x="5290353" y="6858000"/>
                </a:lnTo>
                <a:lnTo>
                  <a:pt x="3861219" y="6858000"/>
                </a:lnTo>
                <a:lnTo>
                  <a:pt x="3849032" y="6824487"/>
                </a:lnTo>
                <a:lnTo>
                  <a:pt x="3838863" y="6790929"/>
                </a:lnTo>
                <a:lnTo>
                  <a:pt x="3828695" y="6757372"/>
                </a:lnTo>
                <a:lnTo>
                  <a:pt x="3819543" y="6721780"/>
                </a:lnTo>
                <a:lnTo>
                  <a:pt x="3811408" y="6685172"/>
                </a:lnTo>
                <a:lnTo>
                  <a:pt x="3805306" y="6650598"/>
                </a:lnTo>
                <a:lnTo>
                  <a:pt x="3798188" y="6612972"/>
                </a:lnTo>
                <a:lnTo>
                  <a:pt x="3793104" y="6575347"/>
                </a:lnTo>
                <a:lnTo>
                  <a:pt x="3788019" y="6536705"/>
                </a:lnTo>
                <a:lnTo>
                  <a:pt x="3783952" y="6498063"/>
                </a:lnTo>
                <a:lnTo>
                  <a:pt x="3781918" y="6459421"/>
                </a:lnTo>
                <a:lnTo>
                  <a:pt x="3779884" y="6418745"/>
                </a:lnTo>
                <a:lnTo>
                  <a:pt x="3778868" y="6378069"/>
                </a:lnTo>
                <a:lnTo>
                  <a:pt x="3778868" y="6336376"/>
                </a:lnTo>
                <a:lnTo>
                  <a:pt x="3779884" y="6294684"/>
                </a:lnTo>
                <a:lnTo>
                  <a:pt x="3782935" y="6251974"/>
                </a:lnTo>
                <a:lnTo>
                  <a:pt x="3785986" y="6209264"/>
                </a:lnTo>
                <a:lnTo>
                  <a:pt x="3789036" y="6164521"/>
                </a:lnTo>
                <a:lnTo>
                  <a:pt x="3795138" y="6120794"/>
                </a:lnTo>
                <a:lnTo>
                  <a:pt x="3800222" y="6076051"/>
                </a:lnTo>
                <a:lnTo>
                  <a:pt x="3806323" y="6031307"/>
                </a:lnTo>
                <a:lnTo>
                  <a:pt x="3916146" y="5328631"/>
                </a:lnTo>
                <a:lnTo>
                  <a:pt x="4026986" y="4625955"/>
                </a:lnTo>
                <a:lnTo>
                  <a:pt x="4035121" y="4577144"/>
                </a:lnTo>
                <a:lnTo>
                  <a:pt x="4040205" y="4530367"/>
                </a:lnTo>
                <a:lnTo>
                  <a:pt x="4044273" y="4484606"/>
                </a:lnTo>
                <a:lnTo>
                  <a:pt x="4046307" y="4440880"/>
                </a:lnTo>
                <a:lnTo>
                  <a:pt x="4047324" y="4398170"/>
                </a:lnTo>
                <a:lnTo>
                  <a:pt x="4047324" y="4355460"/>
                </a:lnTo>
                <a:lnTo>
                  <a:pt x="4046307" y="4313768"/>
                </a:lnTo>
                <a:lnTo>
                  <a:pt x="4045290" y="4273092"/>
                </a:lnTo>
                <a:lnTo>
                  <a:pt x="4041222" y="4234450"/>
                </a:lnTo>
                <a:lnTo>
                  <a:pt x="4036138" y="4194791"/>
                </a:lnTo>
                <a:lnTo>
                  <a:pt x="4029020" y="4158182"/>
                </a:lnTo>
                <a:lnTo>
                  <a:pt x="4022918" y="4121574"/>
                </a:lnTo>
                <a:lnTo>
                  <a:pt x="4014783" y="4087000"/>
                </a:lnTo>
                <a:lnTo>
                  <a:pt x="4004615" y="4053442"/>
                </a:lnTo>
                <a:lnTo>
                  <a:pt x="3994446" y="4018867"/>
                </a:lnTo>
                <a:lnTo>
                  <a:pt x="3982243" y="3986327"/>
                </a:lnTo>
                <a:lnTo>
                  <a:pt x="3971058" y="3955820"/>
                </a:lnTo>
                <a:lnTo>
                  <a:pt x="3956821" y="3925313"/>
                </a:lnTo>
                <a:lnTo>
                  <a:pt x="3942585" y="3896840"/>
                </a:lnTo>
                <a:lnTo>
                  <a:pt x="3926315" y="3868367"/>
                </a:lnTo>
                <a:lnTo>
                  <a:pt x="3909028" y="3840910"/>
                </a:lnTo>
                <a:lnTo>
                  <a:pt x="3892758" y="3814471"/>
                </a:lnTo>
                <a:lnTo>
                  <a:pt x="3873437" y="3790065"/>
                </a:lnTo>
                <a:lnTo>
                  <a:pt x="3855133" y="3765660"/>
                </a:lnTo>
                <a:lnTo>
                  <a:pt x="3833779" y="3743288"/>
                </a:lnTo>
                <a:lnTo>
                  <a:pt x="3813441" y="3720916"/>
                </a:lnTo>
                <a:lnTo>
                  <a:pt x="3791070" y="3699562"/>
                </a:lnTo>
                <a:lnTo>
                  <a:pt x="3768699" y="3679224"/>
                </a:lnTo>
                <a:lnTo>
                  <a:pt x="3745310" y="3659903"/>
                </a:lnTo>
                <a:lnTo>
                  <a:pt x="3719889" y="3641598"/>
                </a:lnTo>
                <a:lnTo>
                  <a:pt x="3695483" y="3625328"/>
                </a:lnTo>
                <a:lnTo>
                  <a:pt x="3669045" y="3608041"/>
                </a:lnTo>
                <a:lnTo>
                  <a:pt x="3643623" y="3593804"/>
                </a:lnTo>
                <a:lnTo>
                  <a:pt x="3616167" y="3579568"/>
                </a:lnTo>
                <a:lnTo>
                  <a:pt x="3588711" y="3565331"/>
                </a:lnTo>
                <a:lnTo>
                  <a:pt x="3560238" y="3553128"/>
                </a:lnTo>
                <a:lnTo>
                  <a:pt x="3530749" y="3541943"/>
                </a:lnTo>
                <a:lnTo>
                  <a:pt x="3502277" y="3531774"/>
                </a:lnTo>
                <a:lnTo>
                  <a:pt x="3472787" y="3522621"/>
                </a:lnTo>
                <a:lnTo>
                  <a:pt x="3441264" y="3513469"/>
                </a:lnTo>
                <a:lnTo>
                  <a:pt x="3409741" y="3505334"/>
                </a:lnTo>
                <a:lnTo>
                  <a:pt x="3378217" y="3499233"/>
                </a:lnTo>
                <a:lnTo>
                  <a:pt x="3347711" y="3492115"/>
                </a:lnTo>
                <a:lnTo>
                  <a:pt x="3314154" y="3488047"/>
                </a:lnTo>
                <a:lnTo>
                  <a:pt x="3280597" y="3483979"/>
                </a:lnTo>
                <a:lnTo>
                  <a:pt x="3248057" y="3480929"/>
                </a:lnTo>
                <a:lnTo>
                  <a:pt x="3214500" y="3478895"/>
                </a:lnTo>
                <a:lnTo>
                  <a:pt x="3179926" y="3477878"/>
                </a:lnTo>
                <a:lnTo>
                  <a:pt x="3146369" y="3477878"/>
                </a:lnTo>
                <a:lnTo>
                  <a:pt x="3110778" y="3477878"/>
                </a:lnTo>
                <a:lnTo>
                  <a:pt x="3077221" y="3480929"/>
                </a:lnTo>
                <a:lnTo>
                  <a:pt x="3041630" y="3481946"/>
                </a:lnTo>
                <a:lnTo>
                  <a:pt x="3007057" y="3486013"/>
                </a:lnTo>
                <a:lnTo>
                  <a:pt x="2970449" y="3490081"/>
                </a:lnTo>
                <a:lnTo>
                  <a:pt x="2934858" y="3496182"/>
                </a:lnTo>
                <a:lnTo>
                  <a:pt x="2898250" y="3501267"/>
                </a:lnTo>
                <a:lnTo>
                  <a:pt x="2863676" y="3509402"/>
                </a:lnTo>
                <a:lnTo>
                  <a:pt x="2827069" y="3516520"/>
                </a:lnTo>
                <a:lnTo>
                  <a:pt x="2790461" y="3525672"/>
                </a:lnTo>
                <a:lnTo>
                  <a:pt x="2753853" y="3534824"/>
                </a:lnTo>
                <a:lnTo>
                  <a:pt x="2717246" y="3546010"/>
                </a:lnTo>
                <a:lnTo>
                  <a:pt x="2680638" y="3557196"/>
                </a:lnTo>
                <a:lnTo>
                  <a:pt x="2644031" y="3570416"/>
                </a:lnTo>
                <a:lnTo>
                  <a:pt x="2607423" y="3583635"/>
                </a:lnTo>
                <a:lnTo>
                  <a:pt x="2571832" y="3597872"/>
                </a:lnTo>
                <a:lnTo>
                  <a:pt x="2535224" y="3612108"/>
                </a:lnTo>
                <a:lnTo>
                  <a:pt x="2500651" y="3626345"/>
                </a:lnTo>
                <a:lnTo>
                  <a:pt x="2467094" y="3641598"/>
                </a:lnTo>
                <a:lnTo>
                  <a:pt x="2432520" y="3658886"/>
                </a:lnTo>
                <a:lnTo>
                  <a:pt x="2398963" y="3674139"/>
                </a:lnTo>
                <a:lnTo>
                  <a:pt x="2366423" y="3692443"/>
                </a:lnTo>
                <a:lnTo>
                  <a:pt x="2333882" y="3709731"/>
                </a:lnTo>
                <a:lnTo>
                  <a:pt x="2302359" y="3728035"/>
                </a:lnTo>
                <a:lnTo>
                  <a:pt x="2269819" y="3747356"/>
                </a:lnTo>
                <a:lnTo>
                  <a:pt x="2239313" y="3765660"/>
                </a:lnTo>
                <a:lnTo>
                  <a:pt x="2209823" y="3785998"/>
                </a:lnTo>
                <a:lnTo>
                  <a:pt x="2179317" y="3806336"/>
                </a:lnTo>
                <a:lnTo>
                  <a:pt x="2149828" y="3826674"/>
                </a:lnTo>
                <a:lnTo>
                  <a:pt x="2121355" y="3849046"/>
                </a:lnTo>
                <a:lnTo>
                  <a:pt x="2093899" y="3869383"/>
                </a:lnTo>
                <a:lnTo>
                  <a:pt x="2064409" y="3891755"/>
                </a:lnTo>
                <a:lnTo>
                  <a:pt x="2038988" y="3915144"/>
                </a:lnTo>
                <a:lnTo>
                  <a:pt x="2011532" y="3938532"/>
                </a:lnTo>
                <a:lnTo>
                  <a:pt x="1985093" y="3961921"/>
                </a:lnTo>
                <a:lnTo>
                  <a:pt x="1958654" y="3986327"/>
                </a:lnTo>
                <a:lnTo>
                  <a:pt x="1934249" y="4011749"/>
                </a:lnTo>
                <a:lnTo>
                  <a:pt x="1909844" y="4037172"/>
                </a:lnTo>
                <a:lnTo>
                  <a:pt x="1884422" y="4062594"/>
                </a:lnTo>
                <a:lnTo>
                  <a:pt x="1861034" y="4089033"/>
                </a:lnTo>
                <a:lnTo>
                  <a:pt x="1837645" y="4115473"/>
                </a:lnTo>
                <a:lnTo>
                  <a:pt x="1815274" y="4142929"/>
                </a:lnTo>
                <a:lnTo>
                  <a:pt x="1792903" y="4171402"/>
                </a:lnTo>
                <a:lnTo>
                  <a:pt x="1771548" y="4198858"/>
                </a:lnTo>
                <a:lnTo>
                  <a:pt x="1750194" y="4228348"/>
                </a:lnTo>
                <a:lnTo>
                  <a:pt x="1729856" y="4257838"/>
                </a:lnTo>
                <a:lnTo>
                  <a:pt x="1708502" y="4287328"/>
                </a:lnTo>
                <a:lnTo>
                  <a:pt x="1689181" y="4316818"/>
                </a:lnTo>
                <a:lnTo>
                  <a:pt x="1669860" y="4348342"/>
                </a:lnTo>
                <a:lnTo>
                  <a:pt x="1649523" y="4379866"/>
                </a:lnTo>
                <a:lnTo>
                  <a:pt x="1631219" y="4411390"/>
                </a:lnTo>
                <a:lnTo>
                  <a:pt x="1612915" y="4443930"/>
                </a:lnTo>
                <a:lnTo>
                  <a:pt x="1594611" y="4476471"/>
                </a:lnTo>
                <a:lnTo>
                  <a:pt x="1578341" y="4509012"/>
                </a:lnTo>
                <a:lnTo>
                  <a:pt x="1561054" y="4542570"/>
                </a:lnTo>
                <a:lnTo>
                  <a:pt x="1545801" y="4576127"/>
                </a:lnTo>
                <a:lnTo>
                  <a:pt x="1529531" y="4609685"/>
                </a:lnTo>
                <a:lnTo>
                  <a:pt x="1499025" y="4679851"/>
                </a:lnTo>
                <a:lnTo>
                  <a:pt x="1483772" y="4715442"/>
                </a:lnTo>
                <a:lnTo>
                  <a:pt x="1469535" y="4752050"/>
                </a:lnTo>
                <a:lnTo>
                  <a:pt x="1455299" y="4788659"/>
                </a:lnTo>
                <a:lnTo>
                  <a:pt x="1442080" y="4826284"/>
                </a:lnTo>
                <a:lnTo>
                  <a:pt x="1429877" y="4863909"/>
                </a:lnTo>
                <a:lnTo>
                  <a:pt x="1416658" y="4901534"/>
                </a:lnTo>
                <a:lnTo>
                  <a:pt x="1404455" y="4939159"/>
                </a:lnTo>
                <a:lnTo>
                  <a:pt x="1393269" y="4977802"/>
                </a:lnTo>
                <a:lnTo>
                  <a:pt x="1381067" y="5017461"/>
                </a:lnTo>
                <a:lnTo>
                  <a:pt x="1370898" y="5058136"/>
                </a:lnTo>
                <a:lnTo>
                  <a:pt x="1349544" y="5138471"/>
                </a:lnTo>
                <a:lnTo>
                  <a:pt x="1330223" y="5219823"/>
                </a:lnTo>
                <a:lnTo>
                  <a:pt x="1322088" y="5261516"/>
                </a:lnTo>
                <a:lnTo>
                  <a:pt x="1312936" y="5305242"/>
                </a:lnTo>
                <a:lnTo>
                  <a:pt x="1305818" y="5347952"/>
                </a:lnTo>
                <a:lnTo>
                  <a:pt x="1297683" y="5390662"/>
                </a:lnTo>
                <a:lnTo>
                  <a:pt x="1289548" y="5433372"/>
                </a:lnTo>
                <a:lnTo>
                  <a:pt x="1282430" y="5478115"/>
                </a:lnTo>
                <a:lnTo>
                  <a:pt x="1265143" y="5577771"/>
                </a:lnTo>
                <a:lnTo>
                  <a:pt x="1104476" y="6591618"/>
                </a:lnTo>
                <a:lnTo>
                  <a:pt x="1062796" y="6858000"/>
                </a:lnTo>
                <a:lnTo>
                  <a:pt x="0" y="6858000"/>
                </a:lnTo>
                <a:lnTo>
                  <a:pt x="0" y="3651393"/>
                </a:lnTo>
                <a:lnTo>
                  <a:pt x="68276" y="3212468"/>
                </a:lnTo>
                <a:lnTo>
                  <a:pt x="154711" y="2663343"/>
                </a:lnTo>
                <a:lnTo>
                  <a:pt x="241146" y="2114219"/>
                </a:lnTo>
                <a:lnTo>
                  <a:pt x="326563" y="1565094"/>
                </a:lnTo>
                <a:lnTo>
                  <a:pt x="412998" y="1015969"/>
                </a:lnTo>
                <a:lnTo>
                  <a:pt x="499433" y="466845"/>
                </a:lnTo>
                <a:close/>
              </a:path>
            </a:pathLst>
          </a:custGeom>
          <a:solidFill>
            <a:schemeClr val="bg1">
              <a:alpha val="1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F9B5FFE-4379-DB01-FCC4-83242A29B2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AF7FFE2E-41B1-48C6-8D8A-99FA6D8FA718}" type="datetime1">
              <a:rPr lang="fi-FI" smtClean="0"/>
              <a:pPr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C4E96FE2-A39A-FB87-994E-EB611824CF6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587473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60FB948-DE18-7797-B79F-B1BFD7DF61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19546112-5911-4EC5-A8E7-38029CA9735D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2C0F33-9913-E710-4069-9C35720DA4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CDA43C-9556-4476-3AA7-4A4808F798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707DF86-31B3-00DE-2554-8469E84B40D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987" y="2060848"/>
            <a:ext cx="11376025" cy="1728192"/>
          </a:xfrm>
        </p:spPr>
        <p:txBody>
          <a:bodyPr anchor="b"/>
          <a:lstStyle>
            <a:lvl1pPr algn="l">
              <a:defRPr sz="48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5375414F-06B8-90FD-4D41-31884249D8B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987" y="4005064"/>
            <a:ext cx="11376025" cy="576064"/>
          </a:xfrm>
        </p:spPr>
        <p:txBody>
          <a:bodyPr/>
          <a:lstStyle>
            <a:lvl1pPr marL="0" indent="0" algn="l">
              <a:buNone/>
              <a:defRPr sz="1400" cap="all" spc="200" baseline="0">
                <a:solidFill>
                  <a:schemeClr val="accent5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 dirty="0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4ADC1AC3-8546-C117-42A8-769AB870AEF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1089849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2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60FB948-DE18-7797-B79F-B1BFD7DF61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CCE4C04A-676E-49C8-8A6D-04ADEFBFBBBE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2C0F33-9913-E710-4069-9C35720DA4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CDA43C-9556-4476-3AA7-4A4808F798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707DF86-31B3-00DE-2554-8469E84B40D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987" y="2060848"/>
            <a:ext cx="11376025" cy="1728192"/>
          </a:xfrm>
        </p:spPr>
        <p:txBody>
          <a:bodyPr anchor="b"/>
          <a:lstStyle>
            <a:lvl1pPr algn="l">
              <a:defRPr sz="48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5375414F-06B8-90FD-4D41-31884249D8B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987" y="4005064"/>
            <a:ext cx="11376025" cy="576064"/>
          </a:xfrm>
        </p:spPr>
        <p:txBody>
          <a:bodyPr/>
          <a:lstStyle>
            <a:lvl1pPr marL="0" indent="0" algn="l">
              <a:buNone/>
              <a:defRPr sz="1400" cap="all" spc="200" baseline="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 dirty="0"/>
          </a:p>
        </p:txBody>
      </p:sp>
      <p:sp>
        <p:nvSpPr>
          <p:cNvPr id="2" name="Freeform 5">
            <a:extLst>
              <a:ext uri="{FF2B5EF4-FFF2-40B4-BE49-F238E27FC236}">
                <a16:creationId xmlns:a16="http://schemas.microsoft.com/office/drawing/2014/main" id="{39DEEB0F-4215-FEC9-5E6D-116EC60666A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804567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60FB948-DE18-7797-B79F-B1BFD7DF61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303372EC-435B-4F3B-A76B-287BFA741866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2C0F33-9913-E710-4069-9C35720DA4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CDA43C-9556-4476-3AA7-4A4808F798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707DF86-31B3-00DE-2554-8469E84B40D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987" y="2060848"/>
            <a:ext cx="11376025" cy="1728192"/>
          </a:xfrm>
        </p:spPr>
        <p:txBody>
          <a:bodyPr anchor="b"/>
          <a:lstStyle>
            <a:lvl1pPr algn="l">
              <a:defRPr sz="4800">
                <a:solidFill>
                  <a:schemeClr val="accent5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5375414F-06B8-90FD-4D41-31884249D8B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987" y="4005064"/>
            <a:ext cx="11376025" cy="576064"/>
          </a:xfrm>
        </p:spPr>
        <p:txBody>
          <a:bodyPr/>
          <a:lstStyle>
            <a:lvl1pPr marL="0" indent="0" algn="l">
              <a:buNone/>
              <a:defRPr sz="1400" cap="all" spc="200" baseline="0">
                <a:solidFill>
                  <a:schemeClr val="accent5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 dirty="0"/>
          </a:p>
        </p:txBody>
      </p:sp>
      <p:sp>
        <p:nvSpPr>
          <p:cNvPr id="2" name="Freeform 5">
            <a:extLst>
              <a:ext uri="{FF2B5EF4-FFF2-40B4-BE49-F238E27FC236}">
                <a16:creationId xmlns:a16="http://schemas.microsoft.com/office/drawing/2014/main" id="{AE8108AE-DE03-467D-9230-DC0F438BA7C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71178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Picture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17A87EC2-36B5-A253-D497-2DE44549E26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12192000" cy="6858000"/>
          </a:xfrm>
          <a:solidFill>
            <a:schemeClr val="tx2">
              <a:lumMod val="20000"/>
              <a:lumOff val="80000"/>
            </a:schemeClr>
          </a:solidFill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kuva napsauttamalla kuvaketta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60FB948-DE18-7797-B79F-B1BFD7DF61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FFEA2F2-1895-4F23-82BC-BF40EAF58C70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2C0F33-9913-E710-4069-9C35720DA4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CDA43C-9556-4476-3AA7-4A4808F798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707DF86-31B3-00DE-2554-8469E84B40D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987" y="2060848"/>
            <a:ext cx="11376025" cy="1728192"/>
          </a:xfrm>
        </p:spPr>
        <p:txBody>
          <a:bodyPr anchor="b"/>
          <a:lstStyle>
            <a:lvl1pPr algn="l">
              <a:defRPr sz="48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5375414F-06B8-90FD-4D41-31884249D8B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987" y="4005064"/>
            <a:ext cx="11376025" cy="576064"/>
          </a:xfrm>
        </p:spPr>
        <p:txBody>
          <a:bodyPr/>
          <a:lstStyle>
            <a:lvl1pPr marL="0" indent="0" algn="l">
              <a:buNone/>
              <a:defRPr sz="1400" cap="all" spc="200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33BE7F21-63B5-76AC-E5DF-932F9EEC0C8E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0706400" y="6453336"/>
            <a:ext cx="1072800" cy="1440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fi-FI"/>
              <a:t>Muokkaa tekstin perustyylejä napsauttamalla</a:t>
            </a:r>
          </a:p>
        </p:txBody>
      </p:sp>
    </p:spTree>
    <p:extLst>
      <p:ext uri="{BB962C8B-B14F-4D97-AF65-F5344CB8AC3E}">
        <p14:creationId xmlns:p14="http://schemas.microsoft.com/office/powerpoint/2010/main" val="895476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Half Picture 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D2ECB96-E1E2-4589-5715-3B765EE0DE0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solidFill>
            <a:schemeClr val="tx2">
              <a:lumMod val="20000"/>
              <a:lumOff val="80000"/>
            </a:schemeClr>
          </a:solidFill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kuva napsauttamalla kuvaketta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60FB948-DE18-7797-B79F-B1BFD7DF61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ACA13498-7E5D-4580-B234-79A73AEEFCE6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2C0F33-9913-E710-4069-9C35720DA4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CDA43C-9556-4476-3AA7-4A4808F798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707DF86-31B3-00DE-2554-8469E84B40D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528048" y="2060848"/>
            <a:ext cx="5255965" cy="1728192"/>
          </a:xfrm>
        </p:spPr>
        <p:txBody>
          <a:bodyPr anchor="b"/>
          <a:lstStyle>
            <a:lvl1pPr algn="l">
              <a:defRPr sz="48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5375414F-06B8-90FD-4D41-31884249D8B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528048" y="4005064"/>
            <a:ext cx="5255965" cy="576064"/>
          </a:xfrm>
        </p:spPr>
        <p:txBody>
          <a:bodyPr/>
          <a:lstStyle>
            <a:lvl1pPr marL="0" indent="0" algn="l">
              <a:buNone/>
              <a:defRPr sz="1400" cap="all" spc="200" baseline="0">
                <a:solidFill>
                  <a:schemeClr val="accent5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 dirty="0"/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AF7620C3-CFDC-DF39-68CA-4747BEB8F59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016257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Half Picture 2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D2ECB96-E1E2-4589-5715-3B765EE0DE0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solidFill>
            <a:schemeClr val="tx2">
              <a:lumMod val="20000"/>
              <a:lumOff val="80000"/>
            </a:schemeClr>
          </a:solidFill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kuva napsauttamalla kuvaketta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60FB948-DE18-7797-B79F-B1BFD7DF61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315F0B86-1D90-4BEF-83FF-29D716ED79F7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2C0F33-9913-E710-4069-9C35720DA4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CDA43C-9556-4476-3AA7-4A4808F798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707DF86-31B3-00DE-2554-8469E84B40D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528048" y="2060848"/>
            <a:ext cx="5255965" cy="1728192"/>
          </a:xfrm>
        </p:spPr>
        <p:txBody>
          <a:bodyPr anchor="b"/>
          <a:lstStyle>
            <a:lvl1pPr algn="l">
              <a:defRPr sz="48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5375414F-06B8-90FD-4D41-31884249D8B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528048" y="4005064"/>
            <a:ext cx="5255965" cy="576064"/>
          </a:xfrm>
        </p:spPr>
        <p:txBody>
          <a:bodyPr/>
          <a:lstStyle>
            <a:lvl1pPr marL="0" indent="0" algn="l">
              <a:buNone/>
              <a:defRPr sz="1400" cap="all" spc="200" baseline="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 dirty="0"/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AF7620C3-CFDC-DF39-68CA-4747BEB8F59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639394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Half Picture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D2ECB96-E1E2-4589-5715-3B765EE0DE0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6096000" cy="6858000"/>
          </a:xfrm>
          <a:solidFill>
            <a:schemeClr val="tx2">
              <a:lumMod val="20000"/>
              <a:lumOff val="80000"/>
            </a:schemeClr>
          </a:solidFill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kuva napsauttamalla kuvaketta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60FB948-DE18-7797-B79F-B1BFD7DF61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850188DB-59F2-422F-95A6-1E773C059E89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2C0F33-9913-E710-4069-9C35720DA4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CDA43C-9556-4476-3AA7-4A4808F798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707DF86-31B3-00DE-2554-8469E84B40D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528048" y="2060848"/>
            <a:ext cx="5255965" cy="1728192"/>
          </a:xfrm>
        </p:spPr>
        <p:txBody>
          <a:bodyPr anchor="b"/>
          <a:lstStyle>
            <a:lvl1pPr algn="l">
              <a:defRPr sz="4800">
                <a:solidFill>
                  <a:schemeClr val="accent5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5375414F-06B8-90FD-4D41-31884249D8B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6528048" y="4005064"/>
            <a:ext cx="5255965" cy="576064"/>
          </a:xfrm>
        </p:spPr>
        <p:txBody>
          <a:bodyPr/>
          <a:lstStyle>
            <a:lvl1pPr marL="0" indent="0" algn="l">
              <a:buNone/>
              <a:defRPr sz="1400" cap="all" spc="200" baseline="0">
                <a:solidFill>
                  <a:schemeClr val="accent5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 dirty="0"/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AF7620C3-CFDC-DF39-68CA-4747BEB8F59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761887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 2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6D2CE929-78F7-F3B6-2354-B4DFCC185CE8}"/>
              </a:ext>
            </a:extLst>
          </p:cNvPr>
          <p:cNvSpPr/>
          <p:nvPr userDrawn="1"/>
        </p:nvSpPr>
        <p:spPr>
          <a:xfrm>
            <a:off x="1" y="0"/>
            <a:ext cx="5875631" cy="6858000"/>
          </a:xfrm>
          <a:custGeom>
            <a:avLst/>
            <a:gdLst>
              <a:gd name="connsiteX0" fmla="*/ 572052 w 5875631"/>
              <a:gd name="connsiteY0" fmla="*/ 0 h 6858000"/>
              <a:gd name="connsiteX1" fmla="*/ 2140127 w 5875631"/>
              <a:gd name="connsiteY1" fmla="*/ 0 h 6858000"/>
              <a:gd name="connsiteX2" fmla="*/ 2063393 w 5875631"/>
              <a:gd name="connsiteY2" fmla="*/ 487183 h 6858000"/>
              <a:gd name="connsiteX3" fmla="*/ 1975941 w 5875631"/>
              <a:gd name="connsiteY3" fmla="*/ 1043426 h 6858000"/>
              <a:gd name="connsiteX4" fmla="*/ 1888489 w 5875631"/>
              <a:gd name="connsiteY4" fmla="*/ 1598652 h 6858000"/>
              <a:gd name="connsiteX5" fmla="*/ 1801038 w 5875631"/>
              <a:gd name="connsiteY5" fmla="*/ 2154894 h 6858000"/>
              <a:gd name="connsiteX6" fmla="*/ 1713586 w 5875631"/>
              <a:gd name="connsiteY6" fmla="*/ 2710121 h 6858000"/>
              <a:gd name="connsiteX7" fmla="*/ 1628168 w 5875631"/>
              <a:gd name="connsiteY7" fmla="*/ 3265346 h 6858000"/>
              <a:gd name="connsiteX8" fmla="*/ 2138642 w 5875631"/>
              <a:gd name="connsiteY8" fmla="*/ 2710121 h 6858000"/>
              <a:gd name="connsiteX9" fmla="*/ 2650132 w 5875631"/>
              <a:gd name="connsiteY9" fmla="*/ 2154894 h 6858000"/>
              <a:gd name="connsiteX10" fmla="*/ 3161622 w 5875631"/>
              <a:gd name="connsiteY10" fmla="*/ 1598652 h 6858000"/>
              <a:gd name="connsiteX11" fmla="*/ 3675146 w 5875631"/>
              <a:gd name="connsiteY11" fmla="*/ 1043426 h 6858000"/>
              <a:gd name="connsiteX12" fmla="*/ 4185619 w 5875631"/>
              <a:gd name="connsiteY12" fmla="*/ 487183 h 6858000"/>
              <a:gd name="connsiteX13" fmla="*/ 4634426 w 5875631"/>
              <a:gd name="connsiteY13" fmla="*/ 0 h 6858000"/>
              <a:gd name="connsiteX14" fmla="*/ 5875631 w 5875631"/>
              <a:gd name="connsiteY14" fmla="*/ 0 h 6858000"/>
              <a:gd name="connsiteX15" fmla="*/ 5100810 w 5875631"/>
              <a:gd name="connsiteY15" fmla="*/ 826826 h 6858000"/>
              <a:gd name="connsiteX16" fmla="*/ 4161214 w 5875631"/>
              <a:gd name="connsiteY16" fmla="*/ 1830504 h 6858000"/>
              <a:gd name="connsiteX17" fmla="*/ 3221618 w 5875631"/>
              <a:gd name="connsiteY17" fmla="*/ 2835199 h 6858000"/>
              <a:gd name="connsiteX18" fmla="*/ 3265344 w 5875631"/>
              <a:gd name="connsiteY18" fmla="*/ 2831131 h 6858000"/>
              <a:gd name="connsiteX19" fmla="*/ 3307036 w 5875631"/>
              <a:gd name="connsiteY19" fmla="*/ 2827064 h 6858000"/>
              <a:gd name="connsiteX20" fmla="*/ 3349745 w 5875631"/>
              <a:gd name="connsiteY20" fmla="*/ 2822996 h 6858000"/>
              <a:gd name="connsiteX21" fmla="*/ 3392453 w 5875631"/>
              <a:gd name="connsiteY21" fmla="*/ 2820962 h 6858000"/>
              <a:gd name="connsiteX22" fmla="*/ 3437196 w 5875631"/>
              <a:gd name="connsiteY22" fmla="*/ 2817912 h 6858000"/>
              <a:gd name="connsiteX23" fmla="*/ 3481939 w 5875631"/>
              <a:gd name="connsiteY23" fmla="*/ 2816895 h 6858000"/>
              <a:gd name="connsiteX24" fmla="*/ 3527699 w 5875631"/>
              <a:gd name="connsiteY24" fmla="*/ 2815878 h 6858000"/>
              <a:gd name="connsiteX25" fmla="*/ 3571424 w 5875631"/>
              <a:gd name="connsiteY25" fmla="*/ 2813844 h 6858000"/>
              <a:gd name="connsiteX26" fmla="*/ 3632437 w 5875631"/>
              <a:gd name="connsiteY26" fmla="*/ 2815878 h 6858000"/>
              <a:gd name="connsiteX27" fmla="*/ 3694467 w 5875631"/>
              <a:gd name="connsiteY27" fmla="*/ 2816895 h 6858000"/>
              <a:gd name="connsiteX28" fmla="*/ 3754462 w 5875631"/>
              <a:gd name="connsiteY28" fmla="*/ 2820962 h 6858000"/>
              <a:gd name="connsiteX29" fmla="*/ 3813441 w 5875631"/>
              <a:gd name="connsiteY29" fmla="*/ 2825030 h 6858000"/>
              <a:gd name="connsiteX30" fmla="*/ 3871403 w 5875631"/>
              <a:gd name="connsiteY30" fmla="*/ 2831131 h 6858000"/>
              <a:gd name="connsiteX31" fmla="*/ 3929366 w 5875631"/>
              <a:gd name="connsiteY31" fmla="*/ 2837233 h 6858000"/>
              <a:gd name="connsiteX32" fmla="*/ 3986311 w 5875631"/>
              <a:gd name="connsiteY32" fmla="*/ 2846385 h 6858000"/>
              <a:gd name="connsiteX33" fmla="*/ 4042239 w 5875631"/>
              <a:gd name="connsiteY33" fmla="*/ 2855537 h 6858000"/>
              <a:gd name="connsiteX34" fmla="*/ 4097151 w 5875631"/>
              <a:gd name="connsiteY34" fmla="*/ 2866723 h 6858000"/>
              <a:gd name="connsiteX35" fmla="*/ 4152062 w 5875631"/>
              <a:gd name="connsiteY35" fmla="*/ 2877909 h 6858000"/>
              <a:gd name="connsiteX36" fmla="*/ 4205957 w 5875631"/>
              <a:gd name="connsiteY36" fmla="*/ 2892145 h 6858000"/>
              <a:gd name="connsiteX37" fmla="*/ 4258834 w 5875631"/>
              <a:gd name="connsiteY37" fmla="*/ 2905365 h 6858000"/>
              <a:gd name="connsiteX38" fmla="*/ 4309678 w 5875631"/>
              <a:gd name="connsiteY38" fmla="*/ 2920618 h 6858000"/>
              <a:gd name="connsiteX39" fmla="*/ 4362556 w 5875631"/>
              <a:gd name="connsiteY39" fmla="*/ 2937906 h 6858000"/>
              <a:gd name="connsiteX40" fmla="*/ 4411366 w 5875631"/>
              <a:gd name="connsiteY40" fmla="*/ 2956210 h 6858000"/>
              <a:gd name="connsiteX41" fmla="*/ 4461193 w 5875631"/>
              <a:gd name="connsiteY41" fmla="*/ 2974514 h 6858000"/>
              <a:gd name="connsiteX42" fmla="*/ 4510003 w 5875631"/>
              <a:gd name="connsiteY42" fmla="*/ 2993835 h 6858000"/>
              <a:gd name="connsiteX43" fmla="*/ 4557797 w 5875631"/>
              <a:gd name="connsiteY43" fmla="*/ 3014173 h 6858000"/>
              <a:gd name="connsiteX44" fmla="*/ 4604573 w 5875631"/>
              <a:gd name="connsiteY44" fmla="*/ 3036545 h 6858000"/>
              <a:gd name="connsiteX45" fmla="*/ 4650333 w 5875631"/>
              <a:gd name="connsiteY45" fmla="*/ 3059933 h 6858000"/>
              <a:gd name="connsiteX46" fmla="*/ 4695075 w 5875631"/>
              <a:gd name="connsiteY46" fmla="*/ 3083322 h 6858000"/>
              <a:gd name="connsiteX47" fmla="*/ 4738801 w 5875631"/>
              <a:gd name="connsiteY47" fmla="*/ 3109761 h 6858000"/>
              <a:gd name="connsiteX48" fmla="*/ 4782527 w 5875631"/>
              <a:gd name="connsiteY48" fmla="*/ 3136201 h 6858000"/>
              <a:gd name="connsiteX49" fmla="*/ 4824219 w 5875631"/>
              <a:gd name="connsiteY49" fmla="*/ 3161623 h 6858000"/>
              <a:gd name="connsiteX50" fmla="*/ 4864894 w 5875631"/>
              <a:gd name="connsiteY50" fmla="*/ 3190096 h 6858000"/>
              <a:gd name="connsiteX51" fmla="*/ 4904552 w 5875631"/>
              <a:gd name="connsiteY51" fmla="*/ 3218569 h 6858000"/>
              <a:gd name="connsiteX52" fmla="*/ 4944211 w 5875631"/>
              <a:gd name="connsiteY52" fmla="*/ 3249076 h 6858000"/>
              <a:gd name="connsiteX53" fmla="*/ 4981835 w 5875631"/>
              <a:gd name="connsiteY53" fmla="*/ 3280600 h 6858000"/>
              <a:gd name="connsiteX54" fmla="*/ 5018443 w 5875631"/>
              <a:gd name="connsiteY54" fmla="*/ 3311107 h 6858000"/>
              <a:gd name="connsiteX55" fmla="*/ 5054034 w 5875631"/>
              <a:gd name="connsiteY55" fmla="*/ 3345681 h 6858000"/>
              <a:gd name="connsiteX56" fmla="*/ 5088608 w 5875631"/>
              <a:gd name="connsiteY56" fmla="*/ 3378222 h 6858000"/>
              <a:gd name="connsiteX57" fmla="*/ 5123181 w 5875631"/>
              <a:gd name="connsiteY57" fmla="*/ 3412797 h 6858000"/>
              <a:gd name="connsiteX58" fmla="*/ 5155722 w 5875631"/>
              <a:gd name="connsiteY58" fmla="*/ 3448388 h 6858000"/>
              <a:gd name="connsiteX59" fmla="*/ 5186228 w 5875631"/>
              <a:gd name="connsiteY59" fmla="*/ 3483979 h 6858000"/>
              <a:gd name="connsiteX60" fmla="*/ 5216734 w 5875631"/>
              <a:gd name="connsiteY60" fmla="*/ 3520588 h 6858000"/>
              <a:gd name="connsiteX61" fmla="*/ 5245207 w 5875631"/>
              <a:gd name="connsiteY61" fmla="*/ 3558213 h 6858000"/>
              <a:gd name="connsiteX62" fmla="*/ 5273680 w 5875631"/>
              <a:gd name="connsiteY62" fmla="*/ 3597872 h 6858000"/>
              <a:gd name="connsiteX63" fmla="*/ 5300118 w 5875631"/>
              <a:gd name="connsiteY63" fmla="*/ 3636514 h 6858000"/>
              <a:gd name="connsiteX64" fmla="*/ 5326557 w 5875631"/>
              <a:gd name="connsiteY64" fmla="*/ 3677190 h 6858000"/>
              <a:gd name="connsiteX65" fmla="*/ 5350962 w 5875631"/>
              <a:gd name="connsiteY65" fmla="*/ 3716849 h 6858000"/>
              <a:gd name="connsiteX66" fmla="*/ 5374351 w 5875631"/>
              <a:gd name="connsiteY66" fmla="*/ 3758542 h 6858000"/>
              <a:gd name="connsiteX67" fmla="*/ 5396722 w 5875631"/>
              <a:gd name="connsiteY67" fmla="*/ 3802268 h 6858000"/>
              <a:gd name="connsiteX68" fmla="*/ 5418076 w 5875631"/>
              <a:gd name="connsiteY68" fmla="*/ 3844978 h 6858000"/>
              <a:gd name="connsiteX69" fmla="*/ 5437397 w 5875631"/>
              <a:gd name="connsiteY69" fmla="*/ 3888705 h 6858000"/>
              <a:gd name="connsiteX70" fmla="*/ 5455701 w 5875631"/>
              <a:gd name="connsiteY70" fmla="*/ 3933448 h 6858000"/>
              <a:gd name="connsiteX71" fmla="*/ 5471971 w 5875631"/>
              <a:gd name="connsiteY71" fmla="*/ 3977175 h 6858000"/>
              <a:gd name="connsiteX72" fmla="*/ 5488241 w 5875631"/>
              <a:gd name="connsiteY72" fmla="*/ 4023952 h 6858000"/>
              <a:gd name="connsiteX73" fmla="*/ 5502477 w 5875631"/>
              <a:gd name="connsiteY73" fmla="*/ 4069712 h 6858000"/>
              <a:gd name="connsiteX74" fmla="*/ 5515697 w 5875631"/>
              <a:gd name="connsiteY74" fmla="*/ 4116490 h 6858000"/>
              <a:gd name="connsiteX75" fmla="*/ 5526882 w 5875631"/>
              <a:gd name="connsiteY75" fmla="*/ 4165301 h 6858000"/>
              <a:gd name="connsiteX76" fmla="*/ 5539085 w 5875631"/>
              <a:gd name="connsiteY76" fmla="*/ 4213095 h 6858000"/>
              <a:gd name="connsiteX77" fmla="*/ 5548237 w 5875631"/>
              <a:gd name="connsiteY77" fmla="*/ 4262923 h 6858000"/>
              <a:gd name="connsiteX78" fmla="*/ 5556372 w 5875631"/>
              <a:gd name="connsiteY78" fmla="*/ 4310717 h 6858000"/>
              <a:gd name="connsiteX79" fmla="*/ 5562473 w 5875631"/>
              <a:gd name="connsiteY79" fmla="*/ 4361562 h 6858000"/>
              <a:gd name="connsiteX80" fmla="*/ 5567558 w 5875631"/>
              <a:gd name="connsiteY80" fmla="*/ 4412407 h 6858000"/>
              <a:gd name="connsiteX81" fmla="*/ 5570608 w 5875631"/>
              <a:gd name="connsiteY81" fmla="*/ 4463252 h 6858000"/>
              <a:gd name="connsiteX82" fmla="*/ 5572642 w 5875631"/>
              <a:gd name="connsiteY82" fmla="*/ 4514096 h 6858000"/>
              <a:gd name="connsiteX83" fmla="*/ 5574676 w 5875631"/>
              <a:gd name="connsiteY83" fmla="*/ 4565958 h 6858000"/>
              <a:gd name="connsiteX84" fmla="*/ 5574676 w 5875631"/>
              <a:gd name="connsiteY84" fmla="*/ 4618837 h 6858000"/>
              <a:gd name="connsiteX85" fmla="*/ 5571625 w 5875631"/>
              <a:gd name="connsiteY85" fmla="*/ 4670699 h 6858000"/>
              <a:gd name="connsiteX86" fmla="*/ 5567558 w 5875631"/>
              <a:gd name="connsiteY86" fmla="*/ 4724594 h 6858000"/>
              <a:gd name="connsiteX87" fmla="*/ 5563490 w 5875631"/>
              <a:gd name="connsiteY87" fmla="*/ 4779507 h 6858000"/>
              <a:gd name="connsiteX88" fmla="*/ 5557389 w 5875631"/>
              <a:gd name="connsiteY88" fmla="*/ 4832385 h 6858000"/>
              <a:gd name="connsiteX89" fmla="*/ 5549254 w 5875631"/>
              <a:gd name="connsiteY89" fmla="*/ 4887298 h 6858000"/>
              <a:gd name="connsiteX90" fmla="*/ 5490275 w 5875631"/>
              <a:gd name="connsiteY90" fmla="*/ 5264567 h 6858000"/>
              <a:gd name="connsiteX91" fmla="*/ 5400789 w 5875631"/>
              <a:gd name="connsiteY91" fmla="*/ 5837080 h 6858000"/>
              <a:gd name="connsiteX92" fmla="*/ 5310287 w 5875631"/>
              <a:gd name="connsiteY92" fmla="*/ 6409593 h 6858000"/>
              <a:gd name="connsiteX93" fmla="*/ 5305203 w 5875631"/>
              <a:gd name="connsiteY93" fmla="*/ 6447218 h 6858000"/>
              <a:gd name="connsiteX94" fmla="*/ 5300118 w 5875631"/>
              <a:gd name="connsiteY94" fmla="*/ 6484843 h 6858000"/>
              <a:gd name="connsiteX95" fmla="*/ 5294017 w 5875631"/>
              <a:gd name="connsiteY95" fmla="*/ 6557043 h 6858000"/>
              <a:gd name="connsiteX96" fmla="*/ 5290966 w 5875631"/>
              <a:gd name="connsiteY96" fmla="*/ 6592635 h 6858000"/>
              <a:gd name="connsiteX97" fmla="*/ 5289950 w 5875631"/>
              <a:gd name="connsiteY97" fmla="*/ 6627209 h 6858000"/>
              <a:gd name="connsiteX98" fmla="*/ 5288933 w 5875631"/>
              <a:gd name="connsiteY98" fmla="*/ 6660767 h 6858000"/>
              <a:gd name="connsiteX99" fmla="*/ 5286899 w 5875631"/>
              <a:gd name="connsiteY99" fmla="*/ 6694324 h 6858000"/>
              <a:gd name="connsiteX100" fmla="*/ 5286899 w 5875631"/>
              <a:gd name="connsiteY100" fmla="*/ 6726865 h 6858000"/>
              <a:gd name="connsiteX101" fmla="*/ 5286899 w 5875631"/>
              <a:gd name="connsiteY101" fmla="*/ 6759406 h 6858000"/>
              <a:gd name="connsiteX102" fmla="*/ 5288933 w 5875631"/>
              <a:gd name="connsiteY102" fmla="*/ 6822453 h 6858000"/>
              <a:gd name="connsiteX103" fmla="*/ 5289950 w 5875631"/>
              <a:gd name="connsiteY103" fmla="*/ 6851943 h 6858000"/>
              <a:gd name="connsiteX104" fmla="*/ 5290353 w 5875631"/>
              <a:gd name="connsiteY104" fmla="*/ 6858000 h 6858000"/>
              <a:gd name="connsiteX105" fmla="*/ 3861219 w 5875631"/>
              <a:gd name="connsiteY105" fmla="*/ 6858000 h 6858000"/>
              <a:gd name="connsiteX106" fmla="*/ 3849032 w 5875631"/>
              <a:gd name="connsiteY106" fmla="*/ 6824487 h 6858000"/>
              <a:gd name="connsiteX107" fmla="*/ 3838863 w 5875631"/>
              <a:gd name="connsiteY107" fmla="*/ 6790929 h 6858000"/>
              <a:gd name="connsiteX108" fmla="*/ 3828695 w 5875631"/>
              <a:gd name="connsiteY108" fmla="*/ 6757372 h 6858000"/>
              <a:gd name="connsiteX109" fmla="*/ 3819543 w 5875631"/>
              <a:gd name="connsiteY109" fmla="*/ 6721780 h 6858000"/>
              <a:gd name="connsiteX110" fmla="*/ 3811408 w 5875631"/>
              <a:gd name="connsiteY110" fmla="*/ 6685172 h 6858000"/>
              <a:gd name="connsiteX111" fmla="*/ 3805306 w 5875631"/>
              <a:gd name="connsiteY111" fmla="*/ 6650598 h 6858000"/>
              <a:gd name="connsiteX112" fmla="*/ 3798188 w 5875631"/>
              <a:gd name="connsiteY112" fmla="*/ 6612972 h 6858000"/>
              <a:gd name="connsiteX113" fmla="*/ 3793104 w 5875631"/>
              <a:gd name="connsiteY113" fmla="*/ 6575347 h 6858000"/>
              <a:gd name="connsiteX114" fmla="*/ 3788019 w 5875631"/>
              <a:gd name="connsiteY114" fmla="*/ 6536705 h 6858000"/>
              <a:gd name="connsiteX115" fmla="*/ 3783952 w 5875631"/>
              <a:gd name="connsiteY115" fmla="*/ 6498063 h 6858000"/>
              <a:gd name="connsiteX116" fmla="*/ 3781918 w 5875631"/>
              <a:gd name="connsiteY116" fmla="*/ 6459421 h 6858000"/>
              <a:gd name="connsiteX117" fmla="*/ 3779884 w 5875631"/>
              <a:gd name="connsiteY117" fmla="*/ 6418745 h 6858000"/>
              <a:gd name="connsiteX118" fmla="*/ 3778868 w 5875631"/>
              <a:gd name="connsiteY118" fmla="*/ 6378069 h 6858000"/>
              <a:gd name="connsiteX119" fmla="*/ 3778868 w 5875631"/>
              <a:gd name="connsiteY119" fmla="*/ 6336376 h 6858000"/>
              <a:gd name="connsiteX120" fmla="*/ 3779884 w 5875631"/>
              <a:gd name="connsiteY120" fmla="*/ 6294684 h 6858000"/>
              <a:gd name="connsiteX121" fmla="*/ 3782935 w 5875631"/>
              <a:gd name="connsiteY121" fmla="*/ 6251974 h 6858000"/>
              <a:gd name="connsiteX122" fmla="*/ 3785986 w 5875631"/>
              <a:gd name="connsiteY122" fmla="*/ 6209264 h 6858000"/>
              <a:gd name="connsiteX123" fmla="*/ 3789036 w 5875631"/>
              <a:gd name="connsiteY123" fmla="*/ 6164521 h 6858000"/>
              <a:gd name="connsiteX124" fmla="*/ 3795138 w 5875631"/>
              <a:gd name="connsiteY124" fmla="*/ 6120794 h 6858000"/>
              <a:gd name="connsiteX125" fmla="*/ 3800222 w 5875631"/>
              <a:gd name="connsiteY125" fmla="*/ 6076051 h 6858000"/>
              <a:gd name="connsiteX126" fmla="*/ 3806323 w 5875631"/>
              <a:gd name="connsiteY126" fmla="*/ 6031307 h 6858000"/>
              <a:gd name="connsiteX127" fmla="*/ 3916146 w 5875631"/>
              <a:gd name="connsiteY127" fmla="*/ 5328631 h 6858000"/>
              <a:gd name="connsiteX128" fmla="*/ 4026986 w 5875631"/>
              <a:gd name="connsiteY128" fmla="*/ 4625955 h 6858000"/>
              <a:gd name="connsiteX129" fmla="*/ 4035121 w 5875631"/>
              <a:gd name="connsiteY129" fmla="*/ 4577144 h 6858000"/>
              <a:gd name="connsiteX130" fmla="*/ 4040205 w 5875631"/>
              <a:gd name="connsiteY130" fmla="*/ 4530367 h 6858000"/>
              <a:gd name="connsiteX131" fmla="*/ 4044273 w 5875631"/>
              <a:gd name="connsiteY131" fmla="*/ 4484606 h 6858000"/>
              <a:gd name="connsiteX132" fmla="*/ 4046307 w 5875631"/>
              <a:gd name="connsiteY132" fmla="*/ 4440880 h 6858000"/>
              <a:gd name="connsiteX133" fmla="*/ 4047324 w 5875631"/>
              <a:gd name="connsiteY133" fmla="*/ 4398170 h 6858000"/>
              <a:gd name="connsiteX134" fmla="*/ 4047324 w 5875631"/>
              <a:gd name="connsiteY134" fmla="*/ 4355460 h 6858000"/>
              <a:gd name="connsiteX135" fmla="*/ 4046307 w 5875631"/>
              <a:gd name="connsiteY135" fmla="*/ 4313768 h 6858000"/>
              <a:gd name="connsiteX136" fmla="*/ 4045290 w 5875631"/>
              <a:gd name="connsiteY136" fmla="*/ 4273092 h 6858000"/>
              <a:gd name="connsiteX137" fmla="*/ 4041222 w 5875631"/>
              <a:gd name="connsiteY137" fmla="*/ 4234450 h 6858000"/>
              <a:gd name="connsiteX138" fmla="*/ 4036138 w 5875631"/>
              <a:gd name="connsiteY138" fmla="*/ 4194791 h 6858000"/>
              <a:gd name="connsiteX139" fmla="*/ 4029020 w 5875631"/>
              <a:gd name="connsiteY139" fmla="*/ 4158182 h 6858000"/>
              <a:gd name="connsiteX140" fmla="*/ 4022918 w 5875631"/>
              <a:gd name="connsiteY140" fmla="*/ 4121574 h 6858000"/>
              <a:gd name="connsiteX141" fmla="*/ 4014783 w 5875631"/>
              <a:gd name="connsiteY141" fmla="*/ 4087000 h 6858000"/>
              <a:gd name="connsiteX142" fmla="*/ 4004615 w 5875631"/>
              <a:gd name="connsiteY142" fmla="*/ 4053442 h 6858000"/>
              <a:gd name="connsiteX143" fmla="*/ 3994446 w 5875631"/>
              <a:gd name="connsiteY143" fmla="*/ 4018867 h 6858000"/>
              <a:gd name="connsiteX144" fmla="*/ 3982243 w 5875631"/>
              <a:gd name="connsiteY144" fmla="*/ 3986327 h 6858000"/>
              <a:gd name="connsiteX145" fmla="*/ 3971058 w 5875631"/>
              <a:gd name="connsiteY145" fmla="*/ 3955820 h 6858000"/>
              <a:gd name="connsiteX146" fmla="*/ 3956821 w 5875631"/>
              <a:gd name="connsiteY146" fmla="*/ 3925313 h 6858000"/>
              <a:gd name="connsiteX147" fmla="*/ 3942585 w 5875631"/>
              <a:gd name="connsiteY147" fmla="*/ 3896840 h 6858000"/>
              <a:gd name="connsiteX148" fmla="*/ 3926315 w 5875631"/>
              <a:gd name="connsiteY148" fmla="*/ 3868367 h 6858000"/>
              <a:gd name="connsiteX149" fmla="*/ 3909028 w 5875631"/>
              <a:gd name="connsiteY149" fmla="*/ 3840910 h 6858000"/>
              <a:gd name="connsiteX150" fmla="*/ 3892758 w 5875631"/>
              <a:gd name="connsiteY150" fmla="*/ 3814471 h 6858000"/>
              <a:gd name="connsiteX151" fmla="*/ 3873437 w 5875631"/>
              <a:gd name="connsiteY151" fmla="*/ 3790065 h 6858000"/>
              <a:gd name="connsiteX152" fmla="*/ 3855133 w 5875631"/>
              <a:gd name="connsiteY152" fmla="*/ 3765660 h 6858000"/>
              <a:gd name="connsiteX153" fmla="*/ 3833779 w 5875631"/>
              <a:gd name="connsiteY153" fmla="*/ 3743288 h 6858000"/>
              <a:gd name="connsiteX154" fmla="*/ 3813441 w 5875631"/>
              <a:gd name="connsiteY154" fmla="*/ 3720916 h 6858000"/>
              <a:gd name="connsiteX155" fmla="*/ 3791070 w 5875631"/>
              <a:gd name="connsiteY155" fmla="*/ 3699562 h 6858000"/>
              <a:gd name="connsiteX156" fmla="*/ 3768699 w 5875631"/>
              <a:gd name="connsiteY156" fmla="*/ 3679224 h 6858000"/>
              <a:gd name="connsiteX157" fmla="*/ 3745310 w 5875631"/>
              <a:gd name="connsiteY157" fmla="*/ 3659903 h 6858000"/>
              <a:gd name="connsiteX158" fmla="*/ 3719889 w 5875631"/>
              <a:gd name="connsiteY158" fmla="*/ 3641598 h 6858000"/>
              <a:gd name="connsiteX159" fmla="*/ 3695483 w 5875631"/>
              <a:gd name="connsiteY159" fmla="*/ 3625328 h 6858000"/>
              <a:gd name="connsiteX160" fmla="*/ 3669045 w 5875631"/>
              <a:gd name="connsiteY160" fmla="*/ 3608041 h 6858000"/>
              <a:gd name="connsiteX161" fmla="*/ 3643623 w 5875631"/>
              <a:gd name="connsiteY161" fmla="*/ 3593804 h 6858000"/>
              <a:gd name="connsiteX162" fmla="*/ 3616167 w 5875631"/>
              <a:gd name="connsiteY162" fmla="*/ 3579568 h 6858000"/>
              <a:gd name="connsiteX163" fmla="*/ 3588711 w 5875631"/>
              <a:gd name="connsiteY163" fmla="*/ 3565331 h 6858000"/>
              <a:gd name="connsiteX164" fmla="*/ 3560238 w 5875631"/>
              <a:gd name="connsiteY164" fmla="*/ 3553128 h 6858000"/>
              <a:gd name="connsiteX165" fmla="*/ 3530749 w 5875631"/>
              <a:gd name="connsiteY165" fmla="*/ 3541943 h 6858000"/>
              <a:gd name="connsiteX166" fmla="*/ 3502277 w 5875631"/>
              <a:gd name="connsiteY166" fmla="*/ 3531774 h 6858000"/>
              <a:gd name="connsiteX167" fmla="*/ 3472787 w 5875631"/>
              <a:gd name="connsiteY167" fmla="*/ 3522621 h 6858000"/>
              <a:gd name="connsiteX168" fmla="*/ 3441264 w 5875631"/>
              <a:gd name="connsiteY168" fmla="*/ 3513469 h 6858000"/>
              <a:gd name="connsiteX169" fmla="*/ 3409741 w 5875631"/>
              <a:gd name="connsiteY169" fmla="*/ 3505334 h 6858000"/>
              <a:gd name="connsiteX170" fmla="*/ 3378217 w 5875631"/>
              <a:gd name="connsiteY170" fmla="*/ 3499233 h 6858000"/>
              <a:gd name="connsiteX171" fmla="*/ 3347711 w 5875631"/>
              <a:gd name="connsiteY171" fmla="*/ 3492115 h 6858000"/>
              <a:gd name="connsiteX172" fmla="*/ 3314154 w 5875631"/>
              <a:gd name="connsiteY172" fmla="*/ 3488047 h 6858000"/>
              <a:gd name="connsiteX173" fmla="*/ 3280597 w 5875631"/>
              <a:gd name="connsiteY173" fmla="*/ 3483979 h 6858000"/>
              <a:gd name="connsiteX174" fmla="*/ 3248057 w 5875631"/>
              <a:gd name="connsiteY174" fmla="*/ 3480929 h 6858000"/>
              <a:gd name="connsiteX175" fmla="*/ 3214500 w 5875631"/>
              <a:gd name="connsiteY175" fmla="*/ 3478895 h 6858000"/>
              <a:gd name="connsiteX176" fmla="*/ 3179926 w 5875631"/>
              <a:gd name="connsiteY176" fmla="*/ 3477878 h 6858000"/>
              <a:gd name="connsiteX177" fmla="*/ 3146369 w 5875631"/>
              <a:gd name="connsiteY177" fmla="*/ 3477878 h 6858000"/>
              <a:gd name="connsiteX178" fmla="*/ 3110778 w 5875631"/>
              <a:gd name="connsiteY178" fmla="*/ 3477878 h 6858000"/>
              <a:gd name="connsiteX179" fmla="*/ 3077221 w 5875631"/>
              <a:gd name="connsiteY179" fmla="*/ 3480929 h 6858000"/>
              <a:gd name="connsiteX180" fmla="*/ 3041630 w 5875631"/>
              <a:gd name="connsiteY180" fmla="*/ 3481946 h 6858000"/>
              <a:gd name="connsiteX181" fmla="*/ 3007057 w 5875631"/>
              <a:gd name="connsiteY181" fmla="*/ 3486013 h 6858000"/>
              <a:gd name="connsiteX182" fmla="*/ 2970449 w 5875631"/>
              <a:gd name="connsiteY182" fmla="*/ 3490081 h 6858000"/>
              <a:gd name="connsiteX183" fmla="*/ 2934858 w 5875631"/>
              <a:gd name="connsiteY183" fmla="*/ 3496182 h 6858000"/>
              <a:gd name="connsiteX184" fmla="*/ 2898250 w 5875631"/>
              <a:gd name="connsiteY184" fmla="*/ 3501267 h 6858000"/>
              <a:gd name="connsiteX185" fmla="*/ 2863676 w 5875631"/>
              <a:gd name="connsiteY185" fmla="*/ 3509402 h 6858000"/>
              <a:gd name="connsiteX186" fmla="*/ 2827069 w 5875631"/>
              <a:gd name="connsiteY186" fmla="*/ 3516520 h 6858000"/>
              <a:gd name="connsiteX187" fmla="*/ 2790461 w 5875631"/>
              <a:gd name="connsiteY187" fmla="*/ 3525672 h 6858000"/>
              <a:gd name="connsiteX188" fmla="*/ 2753853 w 5875631"/>
              <a:gd name="connsiteY188" fmla="*/ 3534824 h 6858000"/>
              <a:gd name="connsiteX189" fmla="*/ 2717246 w 5875631"/>
              <a:gd name="connsiteY189" fmla="*/ 3546010 h 6858000"/>
              <a:gd name="connsiteX190" fmla="*/ 2680638 w 5875631"/>
              <a:gd name="connsiteY190" fmla="*/ 3557196 h 6858000"/>
              <a:gd name="connsiteX191" fmla="*/ 2644031 w 5875631"/>
              <a:gd name="connsiteY191" fmla="*/ 3570416 h 6858000"/>
              <a:gd name="connsiteX192" fmla="*/ 2607423 w 5875631"/>
              <a:gd name="connsiteY192" fmla="*/ 3583635 h 6858000"/>
              <a:gd name="connsiteX193" fmla="*/ 2571832 w 5875631"/>
              <a:gd name="connsiteY193" fmla="*/ 3597872 h 6858000"/>
              <a:gd name="connsiteX194" fmla="*/ 2535224 w 5875631"/>
              <a:gd name="connsiteY194" fmla="*/ 3612108 h 6858000"/>
              <a:gd name="connsiteX195" fmla="*/ 2500651 w 5875631"/>
              <a:gd name="connsiteY195" fmla="*/ 3626345 h 6858000"/>
              <a:gd name="connsiteX196" fmla="*/ 2467094 w 5875631"/>
              <a:gd name="connsiteY196" fmla="*/ 3641598 h 6858000"/>
              <a:gd name="connsiteX197" fmla="*/ 2432520 w 5875631"/>
              <a:gd name="connsiteY197" fmla="*/ 3658886 h 6858000"/>
              <a:gd name="connsiteX198" fmla="*/ 2398963 w 5875631"/>
              <a:gd name="connsiteY198" fmla="*/ 3674139 h 6858000"/>
              <a:gd name="connsiteX199" fmla="*/ 2366423 w 5875631"/>
              <a:gd name="connsiteY199" fmla="*/ 3692443 h 6858000"/>
              <a:gd name="connsiteX200" fmla="*/ 2333882 w 5875631"/>
              <a:gd name="connsiteY200" fmla="*/ 3709731 h 6858000"/>
              <a:gd name="connsiteX201" fmla="*/ 2302359 w 5875631"/>
              <a:gd name="connsiteY201" fmla="*/ 3728035 h 6858000"/>
              <a:gd name="connsiteX202" fmla="*/ 2269819 w 5875631"/>
              <a:gd name="connsiteY202" fmla="*/ 3747356 h 6858000"/>
              <a:gd name="connsiteX203" fmla="*/ 2239313 w 5875631"/>
              <a:gd name="connsiteY203" fmla="*/ 3765660 h 6858000"/>
              <a:gd name="connsiteX204" fmla="*/ 2209823 w 5875631"/>
              <a:gd name="connsiteY204" fmla="*/ 3785998 h 6858000"/>
              <a:gd name="connsiteX205" fmla="*/ 2179317 w 5875631"/>
              <a:gd name="connsiteY205" fmla="*/ 3806336 h 6858000"/>
              <a:gd name="connsiteX206" fmla="*/ 2149828 w 5875631"/>
              <a:gd name="connsiteY206" fmla="*/ 3826674 h 6858000"/>
              <a:gd name="connsiteX207" fmla="*/ 2121355 w 5875631"/>
              <a:gd name="connsiteY207" fmla="*/ 3849046 h 6858000"/>
              <a:gd name="connsiteX208" fmla="*/ 2093899 w 5875631"/>
              <a:gd name="connsiteY208" fmla="*/ 3869383 h 6858000"/>
              <a:gd name="connsiteX209" fmla="*/ 2064409 w 5875631"/>
              <a:gd name="connsiteY209" fmla="*/ 3891755 h 6858000"/>
              <a:gd name="connsiteX210" fmla="*/ 2038988 w 5875631"/>
              <a:gd name="connsiteY210" fmla="*/ 3915144 h 6858000"/>
              <a:gd name="connsiteX211" fmla="*/ 2011532 w 5875631"/>
              <a:gd name="connsiteY211" fmla="*/ 3938532 h 6858000"/>
              <a:gd name="connsiteX212" fmla="*/ 1985093 w 5875631"/>
              <a:gd name="connsiteY212" fmla="*/ 3961921 h 6858000"/>
              <a:gd name="connsiteX213" fmla="*/ 1958654 w 5875631"/>
              <a:gd name="connsiteY213" fmla="*/ 3986327 h 6858000"/>
              <a:gd name="connsiteX214" fmla="*/ 1934249 w 5875631"/>
              <a:gd name="connsiteY214" fmla="*/ 4011749 h 6858000"/>
              <a:gd name="connsiteX215" fmla="*/ 1909844 w 5875631"/>
              <a:gd name="connsiteY215" fmla="*/ 4037172 h 6858000"/>
              <a:gd name="connsiteX216" fmla="*/ 1884422 w 5875631"/>
              <a:gd name="connsiteY216" fmla="*/ 4062594 h 6858000"/>
              <a:gd name="connsiteX217" fmla="*/ 1861034 w 5875631"/>
              <a:gd name="connsiteY217" fmla="*/ 4089033 h 6858000"/>
              <a:gd name="connsiteX218" fmla="*/ 1837645 w 5875631"/>
              <a:gd name="connsiteY218" fmla="*/ 4115473 h 6858000"/>
              <a:gd name="connsiteX219" fmla="*/ 1815274 w 5875631"/>
              <a:gd name="connsiteY219" fmla="*/ 4142929 h 6858000"/>
              <a:gd name="connsiteX220" fmla="*/ 1792903 w 5875631"/>
              <a:gd name="connsiteY220" fmla="*/ 4171402 h 6858000"/>
              <a:gd name="connsiteX221" fmla="*/ 1771548 w 5875631"/>
              <a:gd name="connsiteY221" fmla="*/ 4198858 h 6858000"/>
              <a:gd name="connsiteX222" fmla="*/ 1750194 w 5875631"/>
              <a:gd name="connsiteY222" fmla="*/ 4228348 h 6858000"/>
              <a:gd name="connsiteX223" fmla="*/ 1729856 w 5875631"/>
              <a:gd name="connsiteY223" fmla="*/ 4257838 h 6858000"/>
              <a:gd name="connsiteX224" fmla="*/ 1708502 w 5875631"/>
              <a:gd name="connsiteY224" fmla="*/ 4287328 h 6858000"/>
              <a:gd name="connsiteX225" fmla="*/ 1689181 w 5875631"/>
              <a:gd name="connsiteY225" fmla="*/ 4316818 h 6858000"/>
              <a:gd name="connsiteX226" fmla="*/ 1669860 w 5875631"/>
              <a:gd name="connsiteY226" fmla="*/ 4348342 h 6858000"/>
              <a:gd name="connsiteX227" fmla="*/ 1649523 w 5875631"/>
              <a:gd name="connsiteY227" fmla="*/ 4379866 h 6858000"/>
              <a:gd name="connsiteX228" fmla="*/ 1631219 w 5875631"/>
              <a:gd name="connsiteY228" fmla="*/ 4411390 h 6858000"/>
              <a:gd name="connsiteX229" fmla="*/ 1612915 w 5875631"/>
              <a:gd name="connsiteY229" fmla="*/ 4443930 h 6858000"/>
              <a:gd name="connsiteX230" fmla="*/ 1594611 w 5875631"/>
              <a:gd name="connsiteY230" fmla="*/ 4476471 h 6858000"/>
              <a:gd name="connsiteX231" fmla="*/ 1578341 w 5875631"/>
              <a:gd name="connsiteY231" fmla="*/ 4509012 h 6858000"/>
              <a:gd name="connsiteX232" fmla="*/ 1561054 w 5875631"/>
              <a:gd name="connsiteY232" fmla="*/ 4542570 h 6858000"/>
              <a:gd name="connsiteX233" fmla="*/ 1545801 w 5875631"/>
              <a:gd name="connsiteY233" fmla="*/ 4576127 h 6858000"/>
              <a:gd name="connsiteX234" fmla="*/ 1529531 w 5875631"/>
              <a:gd name="connsiteY234" fmla="*/ 4609685 h 6858000"/>
              <a:gd name="connsiteX235" fmla="*/ 1499025 w 5875631"/>
              <a:gd name="connsiteY235" fmla="*/ 4679851 h 6858000"/>
              <a:gd name="connsiteX236" fmla="*/ 1483772 w 5875631"/>
              <a:gd name="connsiteY236" fmla="*/ 4715442 h 6858000"/>
              <a:gd name="connsiteX237" fmla="*/ 1469535 w 5875631"/>
              <a:gd name="connsiteY237" fmla="*/ 4752050 h 6858000"/>
              <a:gd name="connsiteX238" fmla="*/ 1455299 w 5875631"/>
              <a:gd name="connsiteY238" fmla="*/ 4788659 h 6858000"/>
              <a:gd name="connsiteX239" fmla="*/ 1442080 w 5875631"/>
              <a:gd name="connsiteY239" fmla="*/ 4826284 h 6858000"/>
              <a:gd name="connsiteX240" fmla="*/ 1429877 w 5875631"/>
              <a:gd name="connsiteY240" fmla="*/ 4863909 h 6858000"/>
              <a:gd name="connsiteX241" fmla="*/ 1416658 w 5875631"/>
              <a:gd name="connsiteY241" fmla="*/ 4901534 h 6858000"/>
              <a:gd name="connsiteX242" fmla="*/ 1404455 w 5875631"/>
              <a:gd name="connsiteY242" fmla="*/ 4939159 h 6858000"/>
              <a:gd name="connsiteX243" fmla="*/ 1393269 w 5875631"/>
              <a:gd name="connsiteY243" fmla="*/ 4977802 h 6858000"/>
              <a:gd name="connsiteX244" fmla="*/ 1381067 w 5875631"/>
              <a:gd name="connsiteY244" fmla="*/ 5017461 h 6858000"/>
              <a:gd name="connsiteX245" fmla="*/ 1370898 w 5875631"/>
              <a:gd name="connsiteY245" fmla="*/ 5058136 h 6858000"/>
              <a:gd name="connsiteX246" fmla="*/ 1349544 w 5875631"/>
              <a:gd name="connsiteY246" fmla="*/ 5138471 h 6858000"/>
              <a:gd name="connsiteX247" fmla="*/ 1330223 w 5875631"/>
              <a:gd name="connsiteY247" fmla="*/ 5219823 h 6858000"/>
              <a:gd name="connsiteX248" fmla="*/ 1322088 w 5875631"/>
              <a:gd name="connsiteY248" fmla="*/ 5261516 h 6858000"/>
              <a:gd name="connsiteX249" fmla="*/ 1312936 w 5875631"/>
              <a:gd name="connsiteY249" fmla="*/ 5305242 h 6858000"/>
              <a:gd name="connsiteX250" fmla="*/ 1305818 w 5875631"/>
              <a:gd name="connsiteY250" fmla="*/ 5347952 h 6858000"/>
              <a:gd name="connsiteX251" fmla="*/ 1297683 w 5875631"/>
              <a:gd name="connsiteY251" fmla="*/ 5390662 h 6858000"/>
              <a:gd name="connsiteX252" fmla="*/ 1289548 w 5875631"/>
              <a:gd name="connsiteY252" fmla="*/ 5433372 h 6858000"/>
              <a:gd name="connsiteX253" fmla="*/ 1282430 w 5875631"/>
              <a:gd name="connsiteY253" fmla="*/ 5478115 h 6858000"/>
              <a:gd name="connsiteX254" fmla="*/ 1265143 w 5875631"/>
              <a:gd name="connsiteY254" fmla="*/ 5577771 h 6858000"/>
              <a:gd name="connsiteX255" fmla="*/ 1104476 w 5875631"/>
              <a:gd name="connsiteY255" fmla="*/ 6591618 h 6858000"/>
              <a:gd name="connsiteX256" fmla="*/ 1062796 w 5875631"/>
              <a:gd name="connsiteY256" fmla="*/ 6858000 h 6858000"/>
              <a:gd name="connsiteX257" fmla="*/ 0 w 5875631"/>
              <a:gd name="connsiteY257" fmla="*/ 6858000 h 6858000"/>
              <a:gd name="connsiteX258" fmla="*/ 0 w 5875631"/>
              <a:gd name="connsiteY258" fmla="*/ 3651393 h 6858000"/>
              <a:gd name="connsiteX259" fmla="*/ 68276 w 5875631"/>
              <a:gd name="connsiteY259" fmla="*/ 3212468 h 6858000"/>
              <a:gd name="connsiteX260" fmla="*/ 154711 w 5875631"/>
              <a:gd name="connsiteY260" fmla="*/ 2663343 h 6858000"/>
              <a:gd name="connsiteX261" fmla="*/ 241146 w 5875631"/>
              <a:gd name="connsiteY261" fmla="*/ 2114219 h 6858000"/>
              <a:gd name="connsiteX262" fmla="*/ 326563 w 5875631"/>
              <a:gd name="connsiteY262" fmla="*/ 1565094 h 6858000"/>
              <a:gd name="connsiteX263" fmla="*/ 412998 w 5875631"/>
              <a:gd name="connsiteY263" fmla="*/ 1015969 h 6858000"/>
              <a:gd name="connsiteX264" fmla="*/ 499433 w 5875631"/>
              <a:gd name="connsiteY264" fmla="*/ 46684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5875631" h="6858000">
                <a:moveTo>
                  <a:pt x="572052" y="0"/>
                </a:moveTo>
                <a:lnTo>
                  <a:pt x="2140127" y="0"/>
                </a:lnTo>
                <a:lnTo>
                  <a:pt x="2063393" y="487183"/>
                </a:lnTo>
                <a:lnTo>
                  <a:pt x="1975941" y="1043426"/>
                </a:lnTo>
                <a:lnTo>
                  <a:pt x="1888489" y="1598652"/>
                </a:lnTo>
                <a:lnTo>
                  <a:pt x="1801038" y="2154894"/>
                </a:lnTo>
                <a:lnTo>
                  <a:pt x="1713586" y="2710121"/>
                </a:lnTo>
                <a:lnTo>
                  <a:pt x="1628168" y="3265346"/>
                </a:lnTo>
                <a:lnTo>
                  <a:pt x="2138642" y="2710121"/>
                </a:lnTo>
                <a:lnTo>
                  <a:pt x="2650132" y="2154894"/>
                </a:lnTo>
                <a:lnTo>
                  <a:pt x="3161622" y="1598652"/>
                </a:lnTo>
                <a:lnTo>
                  <a:pt x="3675146" y="1043426"/>
                </a:lnTo>
                <a:lnTo>
                  <a:pt x="4185619" y="487183"/>
                </a:lnTo>
                <a:lnTo>
                  <a:pt x="4634426" y="0"/>
                </a:lnTo>
                <a:lnTo>
                  <a:pt x="5875631" y="0"/>
                </a:lnTo>
                <a:lnTo>
                  <a:pt x="5100810" y="826826"/>
                </a:lnTo>
                <a:lnTo>
                  <a:pt x="4161214" y="1830504"/>
                </a:lnTo>
                <a:lnTo>
                  <a:pt x="3221618" y="2835199"/>
                </a:lnTo>
                <a:lnTo>
                  <a:pt x="3265344" y="2831131"/>
                </a:lnTo>
                <a:lnTo>
                  <a:pt x="3307036" y="2827064"/>
                </a:lnTo>
                <a:lnTo>
                  <a:pt x="3349745" y="2822996"/>
                </a:lnTo>
                <a:lnTo>
                  <a:pt x="3392453" y="2820962"/>
                </a:lnTo>
                <a:lnTo>
                  <a:pt x="3437196" y="2817912"/>
                </a:lnTo>
                <a:lnTo>
                  <a:pt x="3481939" y="2816895"/>
                </a:lnTo>
                <a:lnTo>
                  <a:pt x="3527699" y="2815878"/>
                </a:lnTo>
                <a:lnTo>
                  <a:pt x="3571424" y="2813844"/>
                </a:lnTo>
                <a:lnTo>
                  <a:pt x="3632437" y="2815878"/>
                </a:lnTo>
                <a:lnTo>
                  <a:pt x="3694467" y="2816895"/>
                </a:lnTo>
                <a:lnTo>
                  <a:pt x="3754462" y="2820962"/>
                </a:lnTo>
                <a:lnTo>
                  <a:pt x="3813441" y="2825030"/>
                </a:lnTo>
                <a:lnTo>
                  <a:pt x="3871403" y="2831131"/>
                </a:lnTo>
                <a:lnTo>
                  <a:pt x="3929366" y="2837233"/>
                </a:lnTo>
                <a:lnTo>
                  <a:pt x="3986311" y="2846385"/>
                </a:lnTo>
                <a:lnTo>
                  <a:pt x="4042239" y="2855537"/>
                </a:lnTo>
                <a:lnTo>
                  <a:pt x="4097151" y="2866723"/>
                </a:lnTo>
                <a:lnTo>
                  <a:pt x="4152062" y="2877909"/>
                </a:lnTo>
                <a:lnTo>
                  <a:pt x="4205957" y="2892145"/>
                </a:lnTo>
                <a:lnTo>
                  <a:pt x="4258834" y="2905365"/>
                </a:lnTo>
                <a:lnTo>
                  <a:pt x="4309678" y="2920618"/>
                </a:lnTo>
                <a:lnTo>
                  <a:pt x="4362556" y="2937906"/>
                </a:lnTo>
                <a:lnTo>
                  <a:pt x="4411366" y="2956210"/>
                </a:lnTo>
                <a:lnTo>
                  <a:pt x="4461193" y="2974514"/>
                </a:lnTo>
                <a:lnTo>
                  <a:pt x="4510003" y="2993835"/>
                </a:lnTo>
                <a:lnTo>
                  <a:pt x="4557797" y="3014173"/>
                </a:lnTo>
                <a:lnTo>
                  <a:pt x="4604573" y="3036545"/>
                </a:lnTo>
                <a:lnTo>
                  <a:pt x="4650333" y="3059933"/>
                </a:lnTo>
                <a:lnTo>
                  <a:pt x="4695075" y="3083322"/>
                </a:lnTo>
                <a:lnTo>
                  <a:pt x="4738801" y="3109761"/>
                </a:lnTo>
                <a:lnTo>
                  <a:pt x="4782527" y="3136201"/>
                </a:lnTo>
                <a:lnTo>
                  <a:pt x="4824219" y="3161623"/>
                </a:lnTo>
                <a:lnTo>
                  <a:pt x="4864894" y="3190096"/>
                </a:lnTo>
                <a:lnTo>
                  <a:pt x="4904552" y="3218569"/>
                </a:lnTo>
                <a:lnTo>
                  <a:pt x="4944211" y="3249076"/>
                </a:lnTo>
                <a:lnTo>
                  <a:pt x="4981835" y="3280600"/>
                </a:lnTo>
                <a:lnTo>
                  <a:pt x="5018443" y="3311107"/>
                </a:lnTo>
                <a:lnTo>
                  <a:pt x="5054034" y="3345681"/>
                </a:lnTo>
                <a:lnTo>
                  <a:pt x="5088608" y="3378222"/>
                </a:lnTo>
                <a:lnTo>
                  <a:pt x="5123181" y="3412797"/>
                </a:lnTo>
                <a:lnTo>
                  <a:pt x="5155722" y="3448388"/>
                </a:lnTo>
                <a:lnTo>
                  <a:pt x="5186228" y="3483979"/>
                </a:lnTo>
                <a:lnTo>
                  <a:pt x="5216734" y="3520588"/>
                </a:lnTo>
                <a:lnTo>
                  <a:pt x="5245207" y="3558213"/>
                </a:lnTo>
                <a:lnTo>
                  <a:pt x="5273680" y="3597872"/>
                </a:lnTo>
                <a:lnTo>
                  <a:pt x="5300118" y="3636514"/>
                </a:lnTo>
                <a:lnTo>
                  <a:pt x="5326557" y="3677190"/>
                </a:lnTo>
                <a:lnTo>
                  <a:pt x="5350962" y="3716849"/>
                </a:lnTo>
                <a:lnTo>
                  <a:pt x="5374351" y="3758542"/>
                </a:lnTo>
                <a:lnTo>
                  <a:pt x="5396722" y="3802268"/>
                </a:lnTo>
                <a:lnTo>
                  <a:pt x="5418076" y="3844978"/>
                </a:lnTo>
                <a:lnTo>
                  <a:pt x="5437397" y="3888705"/>
                </a:lnTo>
                <a:lnTo>
                  <a:pt x="5455701" y="3933448"/>
                </a:lnTo>
                <a:lnTo>
                  <a:pt x="5471971" y="3977175"/>
                </a:lnTo>
                <a:lnTo>
                  <a:pt x="5488241" y="4023952"/>
                </a:lnTo>
                <a:lnTo>
                  <a:pt x="5502477" y="4069712"/>
                </a:lnTo>
                <a:lnTo>
                  <a:pt x="5515697" y="4116490"/>
                </a:lnTo>
                <a:lnTo>
                  <a:pt x="5526882" y="4165301"/>
                </a:lnTo>
                <a:lnTo>
                  <a:pt x="5539085" y="4213095"/>
                </a:lnTo>
                <a:lnTo>
                  <a:pt x="5548237" y="4262923"/>
                </a:lnTo>
                <a:lnTo>
                  <a:pt x="5556372" y="4310717"/>
                </a:lnTo>
                <a:lnTo>
                  <a:pt x="5562473" y="4361562"/>
                </a:lnTo>
                <a:lnTo>
                  <a:pt x="5567558" y="4412407"/>
                </a:lnTo>
                <a:lnTo>
                  <a:pt x="5570608" y="4463252"/>
                </a:lnTo>
                <a:lnTo>
                  <a:pt x="5572642" y="4514096"/>
                </a:lnTo>
                <a:lnTo>
                  <a:pt x="5574676" y="4565958"/>
                </a:lnTo>
                <a:lnTo>
                  <a:pt x="5574676" y="4618837"/>
                </a:lnTo>
                <a:lnTo>
                  <a:pt x="5571625" y="4670699"/>
                </a:lnTo>
                <a:lnTo>
                  <a:pt x="5567558" y="4724594"/>
                </a:lnTo>
                <a:lnTo>
                  <a:pt x="5563490" y="4779507"/>
                </a:lnTo>
                <a:lnTo>
                  <a:pt x="5557389" y="4832385"/>
                </a:lnTo>
                <a:lnTo>
                  <a:pt x="5549254" y="4887298"/>
                </a:lnTo>
                <a:lnTo>
                  <a:pt x="5490275" y="5264567"/>
                </a:lnTo>
                <a:lnTo>
                  <a:pt x="5400789" y="5837080"/>
                </a:lnTo>
                <a:lnTo>
                  <a:pt x="5310287" y="6409593"/>
                </a:lnTo>
                <a:lnTo>
                  <a:pt x="5305203" y="6447218"/>
                </a:lnTo>
                <a:lnTo>
                  <a:pt x="5300118" y="6484843"/>
                </a:lnTo>
                <a:lnTo>
                  <a:pt x="5294017" y="6557043"/>
                </a:lnTo>
                <a:lnTo>
                  <a:pt x="5290966" y="6592635"/>
                </a:lnTo>
                <a:lnTo>
                  <a:pt x="5289950" y="6627209"/>
                </a:lnTo>
                <a:lnTo>
                  <a:pt x="5288933" y="6660767"/>
                </a:lnTo>
                <a:lnTo>
                  <a:pt x="5286899" y="6694324"/>
                </a:lnTo>
                <a:lnTo>
                  <a:pt x="5286899" y="6726865"/>
                </a:lnTo>
                <a:lnTo>
                  <a:pt x="5286899" y="6759406"/>
                </a:lnTo>
                <a:lnTo>
                  <a:pt x="5288933" y="6822453"/>
                </a:lnTo>
                <a:lnTo>
                  <a:pt x="5289950" y="6851943"/>
                </a:lnTo>
                <a:lnTo>
                  <a:pt x="5290353" y="6858000"/>
                </a:lnTo>
                <a:lnTo>
                  <a:pt x="3861219" y="6858000"/>
                </a:lnTo>
                <a:lnTo>
                  <a:pt x="3849032" y="6824487"/>
                </a:lnTo>
                <a:lnTo>
                  <a:pt x="3838863" y="6790929"/>
                </a:lnTo>
                <a:lnTo>
                  <a:pt x="3828695" y="6757372"/>
                </a:lnTo>
                <a:lnTo>
                  <a:pt x="3819543" y="6721780"/>
                </a:lnTo>
                <a:lnTo>
                  <a:pt x="3811408" y="6685172"/>
                </a:lnTo>
                <a:lnTo>
                  <a:pt x="3805306" y="6650598"/>
                </a:lnTo>
                <a:lnTo>
                  <a:pt x="3798188" y="6612972"/>
                </a:lnTo>
                <a:lnTo>
                  <a:pt x="3793104" y="6575347"/>
                </a:lnTo>
                <a:lnTo>
                  <a:pt x="3788019" y="6536705"/>
                </a:lnTo>
                <a:lnTo>
                  <a:pt x="3783952" y="6498063"/>
                </a:lnTo>
                <a:lnTo>
                  <a:pt x="3781918" y="6459421"/>
                </a:lnTo>
                <a:lnTo>
                  <a:pt x="3779884" y="6418745"/>
                </a:lnTo>
                <a:lnTo>
                  <a:pt x="3778868" y="6378069"/>
                </a:lnTo>
                <a:lnTo>
                  <a:pt x="3778868" y="6336376"/>
                </a:lnTo>
                <a:lnTo>
                  <a:pt x="3779884" y="6294684"/>
                </a:lnTo>
                <a:lnTo>
                  <a:pt x="3782935" y="6251974"/>
                </a:lnTo>
                <a:lnTo>
                  <a:pt x="3785986" y="6209264"/>
                </a:lnTo>
                <a:lnTo>
                  <a:pt x="3789036" y="6164521"/>
                </a:lnTo>
                <a:lnTo>
                  <a:pt x="3795138" y="6120794"/>
                </a:lnTo>
                <a:lnTo>
                  <a:pt x="3800222" y="6076051"/>
                </a:lnTo>
                <a:lnTo>
                  <a:pt x="3806323" y="6031307"/>
                </a:lnTo>
                <a:lnTo>
                  <a:pt x="3916146" y="5328631"/>
                </a:lnTo>
                <a:lnTo>
                  <a:pt x="4026986" y="4625955"/>
                </a:lnTo>
                <a:lnTo>
                  <a:pt x="4035121" y="4577144"/>
                </a:lnTo>
                <a:lnTo>
                  <a:pt x="4040205" y="4530367"/>
                </a:lnTo>
                <a:lnTo>
                  <a:pt x="4044273" y="4484606"/>
                </a:lnTo>
                <a:lnTo>
                  <a:pt x="4046307" y="4440880"/>
                </a:lnTo>
                <a:lnTo>
                  <a:pt x="4047324" y="4398170"/>
                </a:lnTo>
                <a:lnTo>
                  <a:pt x="4047324" y="4355460"/>
                </a:lnTo>
                <a:lnTo>
                  <a:pt x="4046307" y="4313768"/>
                </a:lnTo>
                <a:lnTo>
                  <a:pt x="4045290" y="4273092"/>
                </a:lnTo>
                <a:lnTo>
                  <a:pt x="4041222" y="4234450"/>
                </a:lnTo>
                <a:lnTo>
                  <a:pt x="4036138" y="4194791"/>
                </a:lnTo>
                <a:lnTo>
                  <a:pt x="4029020" y="4158182"/>
                </a:lnTo>
                <a:lnTo>
                  <a:pt x="4022918" y="4121574"/>
                </a:lnTo>
                <a:lnTo>
                  <a:pt x="4014783" y="4087000"/>
                </a:lnTo>
                <a:lnTo>
                  <a:pt x="4004615" y="4053442"/>
                </a:lnTo>
                <a:lnTo>
                  <a:pt x="3994446" y="4018867"/>
                </a:lnTo>
                <a:lnTo>
                  <a:pt x="3982243" y="3986327"/>
                </a:lnTo>
                <a:lnTo>
                  <a:pt x="3971058" y="3955820"/>
                </a:lnTo>
                <a:lnTo>
                  <a:pt x="3956821" y="3925313"/>
                </a:lnTo>
                <a:lnTo>
                  <a:pt x="3942585" y="3896840"/>
                </a:lnTo>
                <a:lnTo>
                  <a:pt x="3926315" y="3868367"/>
                </a:lnTo>
                <a:lnTo>
                  <a:pt x="3909028" y="3840910"/>
                </a:lnTo>
                <a:lnTo>
                  <a:pt x="3892758" y="3814471"/>
                </a:lnTo>
                <a:lnTo>
                  <a:pt x="3873437" y="3790065"/>
                </a:lnTo>
                <a:lnTo>
                  <a:pt x="3855133" y="3765660"/>
                </a:lnTo>
                <a:lnTo>
                  <a:pt x="3833779" y="3743288"/>
                </a:lnTo>
                <a:lnTo>
                  <a:pt x="3813441" y="3720916"/>
                </a:lnTo>
                <a:lnTo>
                  <a:pt x="3791070" y="3699562"/>
                </a:lnTo>
                <a:lnTo>
                  <a:pt x="3768699" y="3679224"/>
                </a:lnTo>
                <a:lnTo>
                  <a:pt x="3745310" y="3659903"/>
                </a:lnTo>
                <a:lnTo>
                  <a:pt x="3719889" y="3641598"/>
                </a:lnTo>
                <a:lnTo>
                  <a:pt x="3695483" y="3625328"/>
                </a:lnTo>
                <a:lnTo>
                  <a:pt x="3669045" y="3608041"/>
                </a:lnTo>
                <a:lnTo>
                  <a:pt x="3643623" y="3593804"/>
                </a:lnTo>
                <a:lnTo>
                  <a:pt x="3616167" y="3579568"/>
                </a:lnTo>
                <a:lnTo>
                  <a:pt x="3588711" y="3565331"/>
                </a:lnTo>
                <a:lnTo>
                  <a:pt x="3560238" y="3553128"/>
                </a:lnTo>
                <a:lnTo>
                  <a:pt x="3530749" y="3541943"/>
                </a:lnTo>
                <a:lnTo>
                  <a:pt x="3502277" y="3531774"/>
                </a:lnTo>
                <a:lnTo>
                  <a:pt x="3472787" y="3522621"/>
                </a:lnTo>
                <a:lnTo>
                  <a:pt x="3441264" y="3513469"/>
                </a:lnTo>
                <a:lnTo>
                  <a:pt x="3409741" y="3505334"/>
                </a:lnTo>
                <a:lnTo>
                  <a:pt x="3378217" y="3499233"/>
                </a:lnTo>
                <a:lnTo>
                  <a:pt x="3347711" y="3492115"/>
                </a:lnTo>
                <a:lnTo>
                  <a:pt x="3314154" y="3488047"/>
                </a:lnTo>
                <a:lnTo>
                  <a:pt x="3280597" y="3483979"/>
                </a:lnTo>
                <a:lnTo>
                  <a:pt x="3248057" y="3480929"/>
                </a:lnTo>
                <a:lnTo>
                  <a:pt x="3214500" y="3478895"/>
                </a:lnTo>
                <a:lnTo>
                  <a:pt x="3179926" y="3477878"/>
                </a:lnTo>
                <a:lnTo>
                  <a:pt x="3146369" y="3477878"/>
                </a:lnTo>
                <a:lnTo>
                  <a:pt x="3110778" y="3477878"/>
                </a:lnTo>
                <a:lnTo>
                  <a:pt x="3077221" y="3480929"/>
                </a:lnTo>
                <a:lnTo>
                  <a:pt x="3041630" y="3481946"/>
                </a:lnTo>
                <a:lnTo>
                  <a:pt x="3007057" y="3486013"/>
                </a:lnTo>
                <a:lnTo>
                  <a:pt x="2970449" y="3490081"/>
                </a:lnTo>
                <a:lnTo>
                  <a:pt x="2934858" y="3496182"/>
                </a:lnTo>
                <a:lnTo>
                  <a:pt x="2898250" y="3501267"/>
                </a:lnTo>
                <a:lnTo>
                  <a:pt x="2863676" y="3509402"/>
                </a:lnTo>
                <a:lnTo>
                  <a:pt x="2827069" y="3516520"/>
                </a:lnTo>
                <a:lnTo>
                  <a:pt x="2790461" y="3525672"/>
                </a:lnTo>
                <a:lnTo>
                  <a:pt x="2753853" y="3534824"/>
                </a:lnTo>
                <a:lnTo>
                  <a:pt x="2717246" y="3546010"/>
                </a:lnTo>
                <a:lnTo>
                  <a:pt x="2680638" y="3557196"/>
                </a:lnTo>
                <a:lnTo>
                  <a:pt x="2644031" y="3570416"/>
                </a:lnTo>
                <a:lnTo>
                  <a:pt x="2607423" y="3583635"/>
                </a:lnTo>
                <a:lnTo>
                  <a:pt x="2571832" y="3597872"/>
                </a:lnTo>
                <a:lnTo>
                  <a:pt x="2535224" y="3612108"/>
                </a:lnTo>
                <a:lnTo>
                  <a:pt x="2500651" y="3626345"/>
                </a:lnTo>
                <a:lnTo>
                  <a:pt x="2467094" y="3641598"/>
                </a:lnTo>
                <a:lnTo>
                  <a:pt x="2432520" y="3658886"/>
                </a:lnTo>
                <a:lnTo>
                  <a:pt x="2398963" y="3674139"/>
                </a:lnTo>
                <a:lnTo>
                  <a:pt x="2366423" y="3692443"/>
                </a:lnTo>
                <a:lnTo>
                  <a:pt x="2333882" y="3709731"/>
                </a:lnTo>
                <a:lnTo>
                  <a:pt x="2302359" y="3728035"/>
                </a:lnTo>
                <a:lnTo>
                  <a:pt x="2269819" y="3747356"/>
                </a:lnTo>
                <a:lnTo>
                  <a:pt x="2239313" y="3765660"/>
                </a:lnTo>
                <a:lnTo>
                  <a:pt x="2209823" y="3785998"/>
                </a:lnTo>
                <a:lnTo>
                  <a:pt x="2179317" y="3806336"/>
                </a:lnTo>
                <a:lnTo>
                  <a:pt x="2149828" y="3826674"/>
                </a:lnTo>
                <a:lnTo>
                  <a:pt x="2121355" y="3849046"/>
                </a:lnTo>
                <a:lnTo>
                  <a:pt x="2093899" y="3869383"/>
                </a:lnTo>
                <a:lnTo>
                  <a:pt x="2064409" y="3891755"/>
                </a:lnTo>
                <a:lnTo>
                  <a:pt x="2038988" y="3915144"/>
                </a:lnTo>
                <a:lnTo>
                  <a:pt x="2011532" y="3938532"/>
                </a:lnTo>
                <a:lnTo>
                  <a:pt x="1985093" y="3961921"/>
                </a:lnTo>
                <a:lnTo>
                  <a:pt x="1958654" y="3986327"/>
                </a:lnTo>
                <a:lnTo>
                  <a:pt x="1934249" y="4011749"/>
                </a:lnTo>
                <a:lnTo>
                  <a:pt x="1909844" y="4037172"/>
                </a:lnTo>
                <a:lnTo>
                  <a:pt x="1884422" y="4062594"/>
                </a:lnTo>
                <a:lnTo>
                  <a:pt x="1861034" y="4089033"/>
                </a:lnTo>
                <a:lnTo>
                  <a:pt x="1837645" y="4115473"/>
                </a:lnTo>
                <a:lnTo>
                  <a:pt x="1815274" y="4142929"/>
                </a:lnTo>
                <a:lnTo>
                  <a:pt x="1792903" y="4171402"/>
                </a:lnTo>
                <a:lnTo>
                  <a:pt x="1771548" y="4198858"/>
                </a:lnTo>
                <a:lnTo>
                  <a:pt x="1750194" y="4228348"/>
                </a:lnTo>
                <a:lnTo>
                  <a:pt x="1729856" y="4257838"/>
                </a:lnTo>
                <a:lnTo>
                  <a:pt x="1708502" y="4287328"/>
                </a:lnTo>
                <a:lnTo>
                  <a:pt x="1689181" y="4316818"/>
                </a:lnTo>
                <a:lnTo>
                  <a:pt x="1669860" y="4348342"/>
                </a:lnTo>
                <a:lnTo>
                  <a:pt x="1649523" y="4379866"/>
                </a:lnTo>
                <a:lnTo>
                  <a:pt x="1631219" y="4411390"/>
                </a:lnTo>
                <a:lnTo>
                  <a:pt x="1612915" y="4443930"/>
                </a:lnTo>
                <a:lnTo>
                  <a:pt x="1594611" y="4476471"/>
                </a:lnTo>
                <a:lnTo>
                  <a:pt x="1578341" y="4509012"/>
                </a:lnTo>
                <a:lnTo>
                  <a:pt x="1561054" y="4542570"/>
                </a:lnTo>
                <a:lnTo>
                  <a:pt x="1545801" y="4576127"/>
                </a:lnTo>
                <a:lnTo>
                  <a:pt x="1529531" y="4609685"/>
                </a:lnTo>
                <a:lnTo>
                  <a:pt x="1499025" y="4679851"/>
                </a:lnTo>
                <a:lnTo>
                  <a:pt x="1483772" y="4715442"/>
                </a:lnTo>
                <a:lnTo>
                  <a:pt x="1469535" y="4752050"/>
                </a:lnTo>
                <a:lnTo>
                  <a:pt x="1455299" y="4788659"/>
                </a:lnTo>
                <a:lnTo>
                  <a:pt x="1442080" y="4826284"/>
                </a:lnTo>
                <a:lnTo>
                  <a:pt x="1429877" y="4863909"/>
                </a:lnTo>
                <a:lnTo>
                  <a:pt x="1416658" y="4901534"/>
                </a:lnTo>
                <a:lnTo>
                  <a:pt x="1404455" y="4939159"/>
                </a:lnTo>
                <a:lnTo>
                  <a:pt x="1393269" y="4977802"/>
                </a:lnTo>
                <a:lnTo>
                  <a:pt x="1381067" y="5017461"/>
                </a:lnTo>
                <a:lnTo>
                  <a:pt x="1370898" y="5058136"/>
                </a:lnTo>
                <a:lnTo>
                  <a:pt x="1349544" y="5138471"/>
                </a:lnTo>
                <a:lnTo>
                  <a:pt x="1330223" y="5219823"/>
                </a:lnTo>
                <a:lnTo>
                  <a:pt x="1322088" y="5261516"/>
                </a:lnTo>
                <a:lnTo>
                  <a:pt x="1312936" y="5305242"/>
                </a:lnTo>
                <a:lnTo>
                  <a:pt x="1305818" y="5347952"/>
                </a:lnTo>
                <a:lnTo>
                  <a:pt x="1297683" y="5390662"/>
                </a:lnTo>
                <a:lnTo>
                  <a:pt x="1289548" y="5433372"/>
                </a:lnTo>
                <a:lnTo>
                  <a:pt x="1282430" y="5478115"/>
                </a:lnTo>
                <a:lnTo>
                  <a:pt x="1265143" y="5577771"/>
                </a:lnTo>
                <a:lnTo>
                  <a:pt x="1104476" y="6591618"/>
                </a:lnTo>
                <a:lnTo>
                  <a:pt x="1062796" y="6858000"/>
                </a:lnTo>
                <a:lnTo>
                  <a:pt x="0" y="6858000"/>
                </a:lnTo>
                <a:lnTo>
                  <a:pt x="0" y="3651393"/>
                </a:lnTo>
                <a:lnTo>
                  <a:pt x="68276" y="3212468"/>
                </a:lnTo>
                <a:lnTo>
                  <a:pt x="154711" y="2663343"/>
                </a:lnTo>
                <a:lnTo>
                  <a:pt x="241146" y="2114219"/>
                </a:lnTo>
                <a:lnTo>
                  <a:pt x="326563" y="1565094"/>
                </a:lnTo>
                <a:lnTo>
                  <a:pt x="412998" y="1015969"/>
                </a:lnTo>
                <a:lnTo>
                  <a:pt x="499433" y="466845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6CC5392-68A1-C212-6EA3-0B8C85252B6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987" y="2060848"/>
            <a:ext cx="11376025" cy="1728192"/>
          </a:xfrm>
        </p:spPr>
        <p:txBody>
          <a:bodyPr anchor="b"/>
          <a:lstStyle>
            <a:lvl1pPr algn="ctr">
              <a:defRPr sz="4800"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A88752C-0261-E697-174F-2EDECECDCE0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987" y="4005064"/>
            <a:ext cx="11376025" cy="576064"/>
          </a:xfrm>
        </p:spPr>
        <p:txBody>
          <a:bodyPr/>
          <a:lstStyle>
            <a:lvl1pPr marL="0" indent="0" algn="ctr">
              <a:buNone/>
              <a:defRPr sz="1400" cap="all" spc="200" baseline="0">
                <a:solidFill>
                  <a:schemeClr val="accent2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441E649-487B-B1F0-1AB9-B86128B523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A43DA919-26E1-4777-A28C-D5A94B62DC2D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C24705-2BBB-C712-0136-ECBE78A4DE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8F2358E-91F6-4B83-AFF6-0AD07E6504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E002FDCF-34DA-2CA0-7EF2-18657095C6D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0667524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Half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/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5543996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A5E7ED-A7E8-40FF-9A1A-D6FEFA1D19C6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36965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Half Content 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9B5FFE-4379-DB01-FCC4-83242A29B2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776F7BF-AE91-580A-A37A-462BF917C0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987" y="1484784"/>
            <a:ext cx="5543997" cy="475252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3CD8C90-B6C7-439C-ABA7-0B207F0DCDF1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C4E96FE2-A39A-FB87-994E-EB611824CF6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251526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Half Content 3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9B5FFE-4379-DB01-FCC4-83242A29B2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776F7BF-AE91-580A-A37A-462BF917C0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987" y="1484784"/>
            <a:ext cx="5543997" cy="475252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4B535424-5AD5-41E7-8505-A7CDD0F8295B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C4E96FE2-A39A-FB87-994E-EB611824CF6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40597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Half Content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9B5FFE-4379-DB01-FCC4-83242A29B2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776F7BF-AE91-580A-A37A-462BF917C0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987" y="1484784"/>
            <a:ext cx="5543997" cy="4752528"/>
          </a:xfr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  <a:lvl2pPr>
              <a:defRPr>
                <a:solidFill>
                  <a:schemeClr val="accent5"/>
                </a:solidFill>
              </a:defRPr>
            </a:lvl2pPr>
            <a:lvl3pPr>
              <a:defRPr>
                <a:solidFill>
                  <a:schemeClr val="accent5"/>
                </a:solidFill>
              </a:defRPr>
            </a:lvl3pPr>
            <a:lvl4pPr>
              <a:defRPr>
                <a:solidFill>
                  <a:schemeClr val="accent5"/>
                </a:solidFill>
              </a:defRPr>
            </a:lvl4pPr>
            <a:lvl5pPr>
              <a:defRPr>
                <a:solidFill>
                  <a:schemeClr val="accent5"/>
                </a:solidFill>
              </a:defRPr>
            </a:lvl5pPr>
            <a:lvl6pPr>
              <a:defRPr>
                <a:solidFill>
                  <a:schemeClr val="accent5"/>
                </a:solidFill>
              </a:defRPr>
            </a:lvl6pPr>
            <a:lvl7pPr>
              <a:defRPr>
                <a:solidFill>
                  <a:schemeClr val="accent5"/>
                </a:solidFill>
              </a:defRPr>
            </a:lvl7pPr>
            <a:lvl8pPr>
              <a:defRPr>
                <a:solidFill>
                  <a:schemeClr val="accent5"/>
                </a:solidFill>
              </a:defRPr>
            </a:lvl8pPr>
            <a:lvl9pPr>
              <a:defRPr>
                <a:solidFill>
                  <a:schemeClr val="accent5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4B535424-5AD5-41E7-8505-A7CDD0F8295B}" type="datetime1">
              <a:rPr lang="fi-FI" smtClean="0"/>
              <a:pPr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C4E96FE2-A39A-FB87-994E-EB611824CF6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404255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5543996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76A2889-A21C-AB49-C9AF-27720AC48E1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5" y="1484312"/>
            <a:ext cx="5543997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ECA81CE-A1E6-4C07-8E34-DE7AEACD7A9F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2869607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CC81EA6-63AE-E206-F99A-122555A1022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07989" y="1484314"/>
            <a:ext cx="3599779" cy="4752974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AF650139-4A8C-140B-8F16-ADBC9727206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295801" y="1484314"/>
            <a:ext cx="3600399" cy="4752974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50E39F2-60B8-60D8-7C51-C014C943D0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5B53100-434C-4E51-A375-8CB45AFC05CC}" type="datetime1">
              <a:rPr lang="fi-FI" smtClean="0"/>
              <a:t>11.1.2024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CBB27B6-7F3A-4FD8-047C-26E5337828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85C7FFA-2238-41C0-4B58-6D1BCD2B65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667CCF07-2C5A-5C2C-BB2C-FE0AA56999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12" name="Content Placeholder 5">
            <a:extLst>
              <a:ext uri="{FF2B5EF4-FFF2-40B4-BE49-F238E27FC236}">
                <a16:creationId xmlns:a16="http://schemas.microsoft.com/office/drawing/2014/main" id="{FC2DA96D-384D-0867-5FF8-A86B9C8F1B74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184232" y="1484314"/>
            <a:ext cx="3599781" cy="4752974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073214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5B064BD-3701-A752-2C93-3C427922314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07989" y="1484313"/>
            <a:ext cx="5543995" cy="648543"/>
          </a:xfrm>
        </p:spPr>
        <p:txBody>
          <a:bodyPr anchor="t" anchorCtr="0"/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CC81EA6-63AE-E206-F99A-122555A1022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07989" y="2132856"/>
            <a:ext cx="5543996" cy="4104431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E761ADC-792A-EC46-A5B2-78703AF21D8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40016" y="1484313"/>
            <a:ext cx="5543996" cy="648543"/>
          </a:xfrm>
        </p:spPr>
        <p:txBody>
          <a:bodyPr anchor="t" anchorCtr="0"/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AF650139-4A8C-140B-8F16-ADBC9727206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40015" y="2132856"/>
            <a:ext cx="5543997" cy="4104431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50E39F2-60B8-60D8-7C51-C014C943D0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63A245-2B2A-43AB-AF50-9AE83C82A263}" type="datetime1">
              <a:rPr lang="fi-FI" smtClean="0"/>
              <a:t>11.1.2024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CBB27B6-7F3A-4FD8-047C-26E5337828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85C7FFA-2238-41C0-4B58-6D1BCD2B65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667CCF07-2C5A-5C2C-BB2C-FE0AA56999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251775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5B064BD-3701-A752-2C93-3C427922314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07990" y="1484313"/>
            <a:ext cx="3599778" cy="648543"/>
          </a:xfrm>
        </p:spPr>
        <p:txBody>
          <a:bodyPr anchor="t" anchorCtr="0"/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CC81EA6-63AE-E206-F99A-122555A1022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07989" y="2132856"/>
            <a:ext cx="3599779" cy="4104431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3E761ADC-792A-EC46-A5B2-78703AF21D8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4295801" y="1484313"/>
            <a:ext cx="3600399" cy="648543"/>
          </a:xfrm>
        </p:spPr>
        <p:txBody>
          <a:bodyPr anchor="t" anchorCtr="0"/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AF650139-4A8C-140B-8F16-ADBC9727206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295801" y="2132856"/>
            <a:ext cx="3600399" cy="4104431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50E39F2-60B8-60D8-7C51-C014C943D0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1B34D06-AF4E-4982-996B-FB74FC750D35}" type="datetime1">
              <a:rPr lang="fi-FI" smtClean="0"/>
              <a:t>11.1.2024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CBB27B6-7F3A-4FD8-047C-26E5337828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85C7FFA-2238-41C0-4B58-6D1BCD2B65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667CCF07-2C5A-5C2C-BB2C-FE0AA56999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11" name="Text Placeholder 4">
            <a:extLst>
              <a:ext uri="{FF2B5EF4-FFF2-40B4-BE49-F238E27FC236}">
                <a16:creationId xmlns:a16="http://schemas.microsoft.com/office/drawing/2014/main" id="{97CA9BC8-38F7-3362-4F4F-880836FA5F25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84232" y="1484313"/>
            <a:ext cx="3599781" cy="648543"/>
          </a:xfrm>
        </p:spPr>
        <p:txBody>
          <a:bodyPr anchor="t" anchorCtr="0"/>
          <a:lstStyle>
            <a:lvl1pPr marL="0" indent="0">
              <a:buNone/>
              <a:defRPr sz="20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12" name="Content Placeholder 5">
            <a:extLst>
              <a:ext uri="{FF2B5EF4-FFF2-40B4-BE49-F238E27FC236}">
                <a16:creationId xmlns:a16="http://schemas.microsoft.com/office/drawing/2014/main" id="{FC2DA96D-384D-0867-5FF8-A86B9C8F1B74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184232" y="2132856"/>
            <a:ext cx="3599781" cy="4104431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582724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E5E0D99-B707-56E5-518F-25A3211FC1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92DD1571-545D-6053-D219-82E798678DF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BCDD7A4-9462-498A-8F4B-D09551CBE2E7}" type="datetime1">
              <a:rPr lang="fi-FI" smtClean="0"/>
              <a:t>11.1.2024</a:t>
            </a:fld>
            <a:endParaRPr lang="en-GB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C9F550BE-AFA0-ACDE-46FD-76AA34FFF7D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A80E9E3A-E3B4-A10A-6CE8-3C0A996E34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575747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47F6536-73CA-FC25-33B2-5A6AC2246D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8952B16-2672-4342-925B-A0BD398714DF}" type="datetime1">
              <a:rPr lang="fi-FI" smtClean="0"/>
              <a:t>11.1.2024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06FC80B-6FA5-2B95-BDE2-63B4C8DA42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E4AD417-8AF2-9F31-0ED5-8EA92E3F4C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8273407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6D2CE929-78F7-F3B6-2354-B4DFCC185CE8}"/>
              </a:ext>
            </a:extLst>
          </p:cNvPr>
          <p:cNvSpPr/>
          <p:nvPr userDrawn="1"/>
        </p:nvSpPr>
        <p:spPr>
          <a:xfrm>
            <a:off x="1" y="0"/>
            <a:ext cx="5875631" cy="6858000"/>
          </a:xfrm>
          <a:custGeom>
            <a:avLst/>
            <a:gdLst>
              <a:gd name="connsiteX0" fmla="*/ 572052 w 5875631"/>
              <a:gd name="connsiteY0" fmla="*/ 0 h 6858000"/>
              <a:gd name="connsiteX1" fmla="*/ 2140127 w 5875631"/>
              <a:gd name="connsiteY1" fmla="*/ 0 h 6858000"/>
              <a:gd name="connsiteX2" fmla="*/ 2063393 w 5875631"/>
              <a:gd name="connsiteY2" fmla="*/ 487183 h 6858000"/>
              <a:gd name="connsiteX3" fmla="*/ 1975941 w 5875631"/>
              <a:gd name="connsiteY3" fmla="*/ 1043426 h 6858000"/>
              <a:gd name="connsiteX4" fmla="*/ 1888489 w 5875631"/>
              <a:gd name="connsiteY4" fmla="*/ 1598652 h 6858000"/>
              <a:gd name="connsiteX5" fmla="*/ 1801038 w 5875631"/>
              <a:gd name="connsiteY5" fmla="*/ 2154894 h 6858000"/>
              <a:gd name="connsiteX6" fmla="*/ 1713586 w 5875631"/>
              <a:gd name="connsiteY6" fmla="*/ 2710121 h 6858000"/>
              <a:gd name="connsiteX7" fmla="*/ 1628168 w 5875631"/>
              <a:gd name="connsiteY7" fmla="*/ 3265346 h 6858000"/>
              <a:gd name="connsiteX8" fmla="*/ 2138642 w 5875631"/>
              <a:gd name="connsiteY8" fmla="*/ 2710121 h 6858000"/>
              <a:gd name="connsiteX9" fmla="*/ 2650132 w 5875631"/>
              <a:gd name="connsiteY9" fmla="*/ 2154894 h 6858000"/>
              <a:gd name="connsiteX10" fmla="*/ 3161622 w 5875631"/>
              <a:gd name="connsiteY10" fmla="*/ 1598652 h 6858000"/>
              <a:gd name="connsiteX11" fmla="*/ 3675146 w 5875631"/>
              <a:gd name="connsiteY11" fmla="*/ 1043426 h 6858000"/>
              <a:gd name="connsiteX12" fmla="*/ 4185619 w 5875631"/>
              <a:gd name="connsiteY12" fmla="*/ 487183 h 6858000"/>
              <a:gd name="connsiteX13" fmla="*/ 4634426 w 5875631"/>
              <a:gd name="connsiteY13" fmla="*/ 0 h 6858000"/>
              <a:gd name="connsiteX14" fmla="*/ 5875631 w 5875631"/>
              <a:gd name="connsiteY14" fmla="*/ 0 h 6858000"/>
              <a:gd name="connsiteX15" fmla="*/ 5100810 w 5875631"/>
              <a:gd name="connsiteY15" fmla="*/ 826826 h 6858000"/>
              <a:gd name="connsiteX16" fmla="*/ 4161214 w 5875631"/>
              <a:gd name="connsiteY16" fmla="*/ 1830504 h 6858000"/>
              <a:gd name="connsiteX17" fmla="*/ 3221618 w 5875631"/>
              <a:gd name="connsiteY17" fmla="*/ 2835199 h 6858000"/>
              <a:gd name="connsiteX18" fmla="*/ 3265344 w 5875631"/>
              <a:gd name="connsiteY18" fmla="*/ 2831131 h 6858000"/>
              <a:gd name="connsiteX19" fmla="*/ 3307036 w 5875631"/>
              <a:gd name="connsiteY19" fmla="*/ 2827064 h 6858000"/>
              <a:gd name="connsiteX20" fmla="*/ 3349745 w 5875631"/>
              <a:gd name="connsiteY20" fmla="*/ 2822996 h 6858000"/>
              <a:gd name="connsiteX21" fmla="*/ 3392453 w 5875631"/>
              <a:gd name="connsiteY21" fmla="*/ 2820962 h 6858000"/>
              <a:gd name="connsiteX22" fmla="*/ 3437196 w 5875631"/>
              <a:gd name="connsiteY22" fmla="*/ 2817912 h 6858000"/>
              <a:gd name="connsiteX23" fmla="*/ 3481939 w 5875631"/>
              <a:gd name="connsiteY23" fmla="*/ 2816895 h 6858000"/>
              <a:gd name="connsiteX24" fmla="*/ 3527699 w 5875631"/>
              <a:gd name="connsiteY24" fmla="*/ 2815878 h 6858000"/>
              <a:gd name="connsiteX25" fmla="*/ 3571424 w 5875631"/>
              <a:gd name="connsiteY25" fmla="*/ 2813844 h 6858000"/>
              <a:gd name="connsiteX26" fmla="*/ 3632437 w 5875631"/>
              <a:gd name="connsiteY26" fmla="*/ 2815878 h 6858000"/>
              <a:gd name="connsiteX27" fmla="*/ 3694467 w 5875631"/>
              <a:gd name="connsiteY27" fmla="*/ 2816895 h 6858000"/>
              <a:gd name="connsiteX28" fmla="*/ 3754462 w 5875631"/>
              <a:gd name="connsiteY28" fmla="*/ 2820962 h 6858000"/>
              <a:gd name="connsiteX29" fmla="*/ 3813441 w 5875631"/>
              <a:gd name="connsiteY29" fmla="*/ 2825030 h 6858000"/>
              <a:gd name="connsiteX30" fmla="*/ 3871403 w 5875631"/>
              <a:gd name="connsiteY30" fmla="*/ 2831131 h 6858000"/>
              <a:gd name="connsiteX31" fmla="*/ 3929366 w 5875631"/>
              <a:gd name="connsiteY31" fmla="*/ 2837233 h 6858000"/>
              <a:gd name="connsiteX32" fmla="*/ 3986311 w 5875631"/>
              <a:gd name="connsiteY32" fmla="*/ 2846385 h 6858000"/>
              <a:gd name="connsiteX33" fmla="*/ 4042239 w 5875631"/>
              <a:gd name="connsiteY33" fmla="*/ 2855537 h 6858000"/>
              <a:gd name="connsiteX34" fmla="*/ 4097151 w 5875631"/>
              <a:gd name="connsiteY34" fmla="*/ 2866723 h 6858000"/>
              <a:gd name="connsiteX35" fmla="*/ 4152062 w 5875631"/>
              <a:gd name="connsiteY35" fmla="*/ 2877909 h 6858000"/>
              <a:gd name="connsiteX36" fmla="*/ 4205957 w 5875631"/>
              <a:gd name="connsiteY36" fmla="*/ 2892145 h 6858000"/>
              <a:gd name="connsiteX37" fmla="*/ 4258834 w 5875631"/>
              <a:gd name="connsiteY37" fmla="*/ 2905365 h 6858000"/>
              <a:gd name="connsiteX38" fmla="*/ 4309678 w 5875631"/>
              <a:gd name="connsiteY38" fmla="*/ 2920618 h 6858000"/>
              <a:gd name="connsiteX39" fmla="*/ 4362556 w 5875631"/>
              <a:gd name="connsiteY39" fmla="*/ 2937906 h 6858000"/>
              <a:gd name="connsiteX40" fmla="*/ 4411366 w 5875631"/>
              <a:gd name="connsiteY40" fmla="*/ 2956210 h 6858000"/>
              <a:gd name="connsiteX41" fmla="*/ 4461193 w 5875631"/>
              <a:gd name="connsiteY41" fmla="*/ 2974514 h 6858000"/>
              <a:gd name="connsiteX42" fmla="*/ 4510003 w 5875631"/>
              <a:gd name="connsiteY42" fmla="*/ 2993835 h 6858000"/>
              <a:gd name="connsiteX43" fmla="*/ 4557797 w 5875631"/>
              <a:gd name="connsiteY43" fmla="*/ 3014173 h 6858000"/>
              <a:gd name="connsiteX44" fmla="*/ 4604573 w 5875631"/>
              <a:gd name="connsiteY44" fmla="*/ 3036545 h 6858000"/>
              <a:gd name="connsiteX45" fmla="*/ 4650333 w 5875631"/>
              <a:gd name="connsiteY45" fmla="*/ 3059933 h 6858000"/>
              <a:gd name="connsiteX46" fmla="*/ 4695075 w 5875631"/>
              <a:gd name="connsiteY46" fmla="*/ 3083322 h 6858000"/>
              <a:gd name="connsiteX47" fmla="*/ 4738801 w 5875631"/>
              <a:gd name="connsiteY47" fmla="*/ 3109761 h 6858000"/>
              <a:gd name="connsiteX48" fmla="*/ 4782527 w 5875631"/>
              <a:gd name="connsiteY48" fmla="*/ 3136201 h 6858000"/>
              <a:gd name="connsiteX49" fmla="*/ 4824219 w 5875631"/>
              <a:gd name="connsiteY49" fmla="*/ 3161623 h 6858000"/>
              <a:gd name="connsiteX50" fmla="*/ 4864894 w 5875631"/>
              <a:gd name="connsiteY50" fmla="*/ 3190096 h 6858000"/>
              <a:gd name="connsiteX51" fmla="*/ 4904552 w 5875631"/>
              <a:gd name="connsiteY51" fmla="*/ 3218569 h 6858000"/>
              <a:gd name="connsiteX52" fmla="*/ 4944211 w 5875631"/>
              <a:gd name="connsiteY52" fmla="*/ 3249076 h 6858000"/>
              <a:gd name="connsiteX53" fmla="*/ 4981835 w 5875631"/>
              <a:gd name="connsiteY53" fmla="*/ 3280600 h 6858000"/>
              <a:gd name="connsiteX54" fmla="*/ 5018443 w 5875631"/>
              <a:gd name="connsiteY54" fmla="*/ 3311107 h 6858000"/>
              <a:gd name="connsiteX55" fmla="*/ 5054034 w 5875631"/>
              <a:gd name="connsiteY55" fmla="*/ 3345681 h 6858000"/>
              <a:gd name="connsiteX56" fmla="*/ 5088608 w 5875631"/>
              <a:gd name="connsiteY56" fmla="*/ 3378222 h 6858000"/>
              <a:gd name="connsiteX57" fmla="*/ 5123181 w 5875631"/>
              <a:gd name="connsiteY57" fmla="*/ 3412797 h 6858000"/>
              <a:gd name="connsiteX58" fmla="*/ 5155722 w 5875631"/>
              <a:gd name="connsiteY58" fmla="*/ 3448388 h 6858000"/>
              <a:gd name="connsiteX59" fmla="*/ 5186228 w 5875631"/>
              <a:gd name="connsiteY59" fmla="*/ 3483979 h 6858000"/>
              <a:gd name="connsiteX60" fmla="*/ 5216734 w 5875631"/>
              <a:gd name="connsiteY60" fmla="*/ 3520588 h 6858000"/>
              <a:gd name="connsiteX61" fmla="*/ 5245207 w 5875631"/>
              <a:gd name="connsiteY61" fmla="*/ 3558213 h 6858000"/>
              <a:gd name="connsiteX62" fmla="*/ 5273680 w 5875631"/>
              <a:gd name="connsiteY62" fmla="*/ 3597872 h 6858000"/>
              <a:gd name="connsiteX63" fmla="*/ 5300118 w 5875631"/>
              <a:gd name="connsiteY63" fmla="*/ 3636514 h 6858000"/>
              <a:gd name="connsiteX64" fmla="*/ 5326557 w 5875631"/>
              <a:gd name="connsiteY64" fmla="*/ 3677190 h 6858000"/>
              <a:gd name="connsiteX65" fmla="*/ 5350962 w 5875631"/>
              <a:gd name="connsiteY65" fmla="*/ 3716849 h 6858000"/>
              <a:gd name="connsiteX66" fmla="*/ 5374351 w 5875631"/>
              <a:gd name="connsiteY66" fmla="*/ 3758542 h 6858000"/>
              <a:gd name="connsiteX67" fmla="*/ 5396722 w 5875631"/>
              <a:gd name="connsiteY67" fmla="*/ 3802268 h 6858000"/>
              <a:gd name="connsiteX68" fmla="*/ 5418076 w 5875631"/>
              <a:gd name="connsiteY68" fmla="*/ 3844978 h 6858000"/>
              <a:gd name="connsiteX69" fmla="*/ 5437397 w 5875631"/>
              <a:gd name="connsiteY69" fmla="*/ 3888705 h 6858000"/>
              <a:gd name="connsiteX70" fmla="*/ 5455701 w 5875631"/>
              <a:gd name="connsiteY70" fmla="*/ 3933448 h 6858000"/>
              <a:gd name="connsiteX71" fmla="*/ 5471971 w 5875631"/>
              <a:gd name="connsiteY71" fmla="*/ 3977175 h 6858000"/>
              <a:gd name="connsiteX72" fmla="*/ 5488241 w 5875631"/>
              <a:gd name="connsiteY72" fmla="*/ 4023952 h 6858000"/>
              <a:gd name="connsiteX73" fmla="*/ 5502477 w 5875631"/>
              <a:gd name="connsiteY73" fmla="*/ 4069712 h 6858000"/>
              <a:gd name="connsiteX74" fmla="*/ 5515697 w 5875631"/>
              <a:gd name="connsiteY74" fmla="*/ 4116490 h 6858000"/>
              <a:gd name="connsiteX75" fmla="*/ 5526882 w 5875631"/>
              <a:gd name="connsiteY75" fmla="*/ 4165301 h 6858000"/>
              <a:gd name="connsiteX76" fmla="*/ 5539085 w 5875631"/>
              <a:gd name="connsiteY76" fmla="*/ 4213095 h 6858000"/>
              <a:gd name="connsiteX77" fmla="*/ 5548237 w 5875631"/>
              <a:gd name="connsiteY77" fmla="*/ 4262923 h 6858000"/>
              <a:gd name="connsiteX78" fmla="*/ 5556372 w 5875631"/>
              <a:gd name="connsiteY78" fmla="*/ 4310717 h 6858000"/>
              <a:gd name="connsiteX79" fmla="*/ 5562473 w 5875631"/>
              <a:gd name="connsiteY79" fmla="*/ 4361562 h 6858000"/>
              <a:gd name="connsiteX80" fmla="*/ 5567558 w 5875631"/>
              <a:gd name="connsiteY80" fmla="*/ 4412407 h 6858000"/>
              <a:gd name="connsiteX81" fmla="*/ 5570608 w 5875631"/>
              <a:gd name="connsiteY81" fmla="*/ 4463252 h 6858000"/>
              <a:gd name="connsiteX82" fmla="*/ 5572642 w 5875631"/>
              <a:gd name="connsiteY82" fmla="*/ 4514096 h 6858000"/>
              <a:gd name="connsiteX83" fmla="*/ 5574676 w 5875631"/>
              <a:gd name="connsiteY83" fmla="*/ 4565958 h 6858000"/>
              <a:gd name="connsiteX84" fmla="*/ 5574676 w 5875631"/>
              <a:gd name="connsiteY84" fmla="*/ 4618837 h 6858000"/>
              <a:gd name="connsiteX85" fmla="*/ 5571625 w 5875631"/>
              <a:gd name="connsiteY85" fmla="*/ 4670699 h 6858000"/>
              <a:gd name="connsiteX86" fmla="*/ 5567558 w 5875631"/>
              <a:gd name="connsiteY86" fmla="*/ 4724594 h 6858000"/>
              <a:gd name="connsiteX87" fmla="*/ 5563490 w 5875631"/>
              <a:gd name="connsiteY87" fmla="*/ 4779507 h 6858000"/>
              <a:gd name="connsiteX88" fmla="*/ 5557389 w 5875631"/>
              <a:gd name="connsiteY88" fmla="*/ 4832385 h 6858000"/>
              <a:gd name="connsiteX89" fmla="*/ 5549254 w 5875631"/>
              <a:gd name="connsiteY89" fmla="*/ 4887298 h 6858000"/>
              <a:gd name="connsiteX90" fmla="*/ 5490275 w 5875631"/>
              <a:gd name="connsiteY90" fmla="*/ 5264567 h 6858000"/>
              <a:gd name="connsiteX91" fmla="*/ 5400789 w 5875631"/>
              <a:gd name="connsiteY91" fmla="*/ 5837080 h 6858000"/>
              <a:gd name="connsiteX92" fmla="*/ 5310287 w 5875631"/>
              <a:gd name="connsiteY92" fmla="*/ 6409593 h 6858000"/>
              <a:gd name="connsiteX93" fmla="*/ 5305203 w 5875631"/>
              <a:gd name="connsiteY93" fmla="*/ 6447218 h 6858000"/>
              <a:gd name="connsiteX94" fmla="*/ 5300118 w 5875631"/>
              <a:gd name="connsiteY94" fmla="*/ 6484843 h 6858000"/>
              <a:gd name="connsiteX95" fmla="*/ 5294017 w 5875631"/>
              <a:gd name="connsiteY95" fmla="*/ 6557043 h 6858000"/>
              <a:gd name="connsiteX96" fmla="*/ 5290966 w 5875631"/>
              <a:gd name="connsiteY96" fmla="*/ 6592635 h 6858000"/>
              <a:gd name="connsiteX97" fmla="*/ 5289950 w 5875631"/>
              <a:gd name="connsiteY97" fmla="*/ 6627209 h 6858000"/>
              <a:gd name="connsiteX98" fmla="*/ 5288933 w 5875631"/>
              <a:gd name="connsiteY98" fmla="*/ 6660767 h 6858000"/>
              <a:gd name="connsiteX99" fmla="*/ 5286899 w 5875631"/>
              <a:gd name="connsiteY99" fmla="*/ 6694324 h 6858000"/>
              <a:gd name="connsiteX100" fmla="*/ 5286899 w 5875631"/>
              <a:gd name="connsiteY100" fmla="*/ 6726865 h 6858000"/>
              <a:gd name="connsiteX101" fmla="*/ 5286899 w 5875631"/>
              <a:gd name="connsiteY101" fmla="*/ 6759406 h 6858000"/>
              <a:gd name="connsiteX102" fmla="*/ 5288933 w 5875631"/>
              <a:gd name="connsiteY102" fmla="*/ 6822453 h 6858000"/>
              <a:gd name="connsiteX103" fmla="*/ 5289950 w 5875631"/>
              <a:gd name="connsiteY103" fmla="*/ 6851943 h 6858000"/>
              <a:gd name="connsiteX104" fmla="*/ 5290353 w 5875631"/>
              <a:gd name="connsiteY104" fmla="*/ 6858000 h 6858000"/>
              <a:gd name="connsiteX105" fmla="*/ 3861219 w 5875631"/>
              <a:gd name="connsiteY105" fmla="*/ 6858000 h 6858000"/>
              <a:gd name="connsiteX106" fmla="*/ 3849032 w 5875631"/>
              <a:gd name="connsiteY106" fmla="*/ 6824487 h 6858000"/>
              <a:gd name="connsiteX107" fmla="*/ 3838863 w 5875631"/>
              <a:gd name="connsiteY107" fmla="*/ 6790929 h 6858000"/>
              <a:gd name="connsiteX108" fmla="*/ 3828695 w 5875631"/>
              <a:gd name="connsiteY108" fmla="*/ 6757372 h 6858000"/>
              <a:gd name="connsiteX109" fmla="*/ 3819543 w 5875631"/>
              <a:gd name="connsiteY109" fmla="*/ 6721780 h 6858000"/>
              <a:gd name="connsiteX110" fmla="*/ 3811408 w 5875631"/>
              <a:gd name="connsiteY110" fmla="*/ 6685172 h 6858000"/>
              <a:gd name="connsiteX111" fmla="*/ 3805306 w 5875631"/>
              <a:gd name="connsiteY111" fmla="*/ 6650598 h 6858000"/>
              <a:gd name="connsiteX112" fmla="*/ 3798188 w 5875631"/>
              <a:gd name="connsiteY112" fmla="*/ 6612972 h 6858000"/>
              <a:gd name="connsiteX113" fmla="*/ 3793104 w 5875631"/>
              <a:gd name="connsiteY113" fmla="*/ 6575347 h 6858000"/>
              <a:gd name="connsiteX114" fmla="*/ 3788019 w 5875631"/>
              <a:gd name="connsiteY114" fmla="*/ 6536705 h 6858000"/>
              <a:gd name="connsiteX115" fmla="*/ 3783952 w 5875631"/>
              <a:gd name="connsiteY115" fmla="*/ 6498063 h 6858000"/>
              <a:gd name="connsiteX116" fmla="*/ 3781918 w 5875631"/>
              <a:gd name="connsiteY116" fmla="*/ 6459421 h 6858000"/>
              <a:gd name="connsiteX117" fmla="*/ 3779884 w 5875631"/>
              <a:gd name="connsiteY117" fmla="*/ 6418745 h 6858000"/>
              <a:gd name="connsiteX118" fmla="*/ 3778868 w 5875631"/>
              <a:gd name="connsiteY118" fmla="*/ 6378069 h 6858000"/>
              <a:gd name="connsiteX119" fmla="*/ 3778868 w 5875631"/>
              <a:gd name="connsiteY119" fmla="*/ 6336376 h 6858000"/>
              <a:gd name="connsiteX120" fmla="*/ 3779884 w 5875631"/>
              <a:gd name="connsiteY120" fmla="*/ 6294684 h 6858000"/>
              <a:gd name="connsiteX121" fmla="*/ 3782935 w 5875631"/>
              <a:gd name="connsiteY121" fmla="*/ 6251974 h 6858000"/>
              <a:gd name="connsiteX122" fmla="*/ 3785986 w 5875631"/>
              <a:gd name="connsiteY122" fmla="*/ 6209264 h 6858000"/>
              <a:gd name="connsiteX123" fmla="*/ 3789036 w 5875631"/>
              <a:gd name="connsiteY123" fmla="*/ 6164521 h 6858000"/>
              <a:gd name="connsiteX124" fmla="*/ 3795138 w 5875631"/>
              <a:gd name="connsiteY124" fmla="*/ 6120794 h 6858000"/>
              <a:gd name="connsiteX125" fmla="*/ 3800222 w 5875631"/>
              <a:gd name="connsiteY125" fmla="*/ 6076051 h 6858000"/>
              <a:gd name="connsiteX126" fmla="*/ 3806323 w 5875631"/>
              <a:gd name="connsiteY126" fmla="*/ 6031307 h 6858000"/>
              <a:gd name="connsiteX127" fmla="*/ 3916146 w 5875631"/>
              <a:gd name="connsiteY127" fmla="*/ 5328631 h 6858000"/>
              <a:gd name="connsiteX128" fmla="*/ 4026986 w 5875631"/>
              <a:gd name="connsiteY128" fmla="*/ 4625955 h 6858000"/>
              <a:gd name="connsiteX129" fmla="*/ 4035121 w 5875631"/>
              <a:gd name="connsiteY129" fmla="*/ 4577144 h 6858000"/>
              <a:gd name="connsiteX130" fmla="*/ 4040205 w 5875631"/>
              <a:gd name="connsiteY130" fmla="*/ 4530367 h 6858000"/>
              <a:gd name="connsiteX131" fmla="*/ 4044273 w 5875631"/>
              <a:gd name="connsiteY131" fmla="*/ 4484606 h 6858000"/>
              <a:gd name="connsiteX132" fmla="*/ 4046307 w 5875631"/>
              <a:gd name="connsiteY132" fmla="*/ 4440880 h 6858000"/>
              <a:gd name="connsiteX133" fmla="*/ 4047324 w 5875631"/>
              <a:gd name="connsiteY133" fmla="*/ 4398170 h 6858000"/>
              <a:gd name="connsiteX134" fmla="*/ 4047324 w 5875631"/>
              <a:gd name="connsiteY134" fmla="*/ 4355460 h 6858000"/>
              <a:gd name="connsiteX135" fmla="*/ 4046307 w 5875631"/>
              <a:gd name="connsiteY135" fmla="*/ 4313768 h 6858000"/>
              <a:gd name="connsiteX136" fmla="*/ 4045290 w 5875631"/>
              <a:gd name="connsiteY136" fmla="*/ 4273092 h 6858000"/>
              <a:gd name="connsiteX137" fmla="*/ 4041222 w 5875631"/>
              <a:gd name="connsiteY137" fmla="*/ 4234450 h 6858000"/>
              <a:gd name="connsiteX138" fmla="*/ 4036138 w 5875631"/>
              <a:gd name="connsiteY138" fmla="*/ 4194791 h 6858000"/>
              <a:gd name="connsiteX139" fmla="*/ 4029020 w 5875631"/>
              <a:gd name="connsiteY139" fmla="*/ 4158182 h 6858000"/>
              <a:gd name="connsiteX140" fmla="*/ 4022918 w 5875631"/>
              <a:gd name="connsiteY140" fmla="*/ 4121574 h 6858000"/>
              <a:gd name="connsiteX141" fmla="*/ 4014783 w 5875631"/>
              <a:gd name="connsiteY141" fmla="*/ 4087000 h 6858000"/>
              <a:gd name="connsiteX142" fmla="*/ 4004615 w 5875631"/>
              <a:gd name="connsiteY142" fmla="*/ 4053442 h 6858000"/>
              <a:gd name="connsiteX143" fmla="*/ 3994446 w 5875631"/>
              <a:gd name="connsiteY143" fmla="*/ 4018867 h 6858000"/>
              <a:gd name="connsiteX144" fmla="*/ 3982243 w 5875631"/>
              <a:gd name="connsiteY144" fmla="*/ 3986327 h 6858000"/>
              <a:gd name="connsiteX145" fmla="*/ 3971058 w 5875631"/>
              <a:gd name="connsiteY145" fmla="*/ 3955820 h 6858000"/>
              <a:gd name="connsiteX146" fmla="*/ 3956821 w 5875631"/>
              <a:gd name="connsiteY146" fmla="*/ 3925313 h 6858000"/>
              <a:gd name="connsiteX147" fmla="*/ 3942585 w 5875631"/>
              <a:gd name="connsiteY147" fmla="*/ 3896840 h 6858000"/>
              <a:gd name="connsiteX148" fmla="*/ 3926315 w 5875631"/>
              <a:gd name="connsiteY148" fmla="*/ 3868367 h 6858000"/>
              <a:gd name="connsiteX149" fmla="*/ 3909028 w 5875631"/>
              <a:gd name="connsiteY149" fmla="*/ 3840910 h 6858000"/>
              <a:gd name="connsiteX150" fmla="*/ 3892758 w 5875631"/>
              <a:gd name="connsiteY150" fmla="*/ 3814471 h 6858000"/>
              <a:gd name="connsiteX151" fmla="*/ 3873437 w 5875631"/>
              <a:gd name="connsiteY151" fmla="*/ 3790065 h 6858000"/>
              <a:gd name="connsiteX152" fmla="*/ 3855133 w 5875631"/>
              <a:gd name="connsiteY152" fmla="*/ 3765660 h 6858000"/>
              <a:gd name="connsiteX153" fmla="*/ 3833779 w 5875631"/>
              <a:gd name="connsiteY153" fmla="*/ 3743288 h 6858000"/>
              <a:gd name="connsiteX154" fmla="*/ 3813441 w 5875631"/>
              <a:gd name="connsiteY154" fmla="*/ 3720916 h 6858000"/>
              <a:gd name="connsiteX155" fmla="*/ 3791070 w 5875631"/>
              <a:gd name="connsiteY155" fmla="*/ 3699562 h 6858000"/>
              <a:gd name="connsiteX156" fmla="*/ 3768699 w 5875631"/>
              <a:gd name="connsiteY156" fmla="*/ 3679224 h 6858000"/>
              <a:gd name="connsiteX157" fmla="*/ 3745310 w 5875631"/>
              <a:gd name="connsiteY157" fmla="*/ 3659903 h 6858000"/>
              <a:gd name="connsiteX158" fmla="*/ 3719889 w 5875631"/>
              <a:gd name="connsiteY158" fmla="*/ 3641598 h 6858000"/>
              <a:gd name="connsiteX159" fmla="*/ 3695483 w 5875631"/>
              <a:gd name="connsiteY159" fmla="*/ 3625328 h 6858000"/>
              <a:gd name="connsiteX160" fmla="*/ 3669045 w 5875631"/>
              <a:gd name="connsiteY160" fmla="*/ 3608041 h 6858000"/>
              <a:gd name="connsiteX161" fmla="*/ 3643623 w 5875631"/>
              <a:gd name="connsiteY161" fmla="*/ 3593804 h 6858000"/>
              <a:gd name="connsiteX162" fmla="*/ 3616167 w 5875631"/>
              <a:gd name="connsiteY162" fmla="*/ 3579568 h 6858000"/>
              <a:gd name="connsiteX163" fmla="*/ 3588711 w 5875631"/>
              <a:gd name="connsiteY163" fmla="*/ 3565331 h 6858000"/>
              <a:gd name="connsiteX164" fmla="*/ 3560238 w 5875631"/>
              <a:gd name="connsiteY164" fmla="*/ 3553128 h 6858000"/>
              <a:gd name="connsiteX165" fmla="*/ 3530749 w 5875631"/>
              <a:gd name="connsiteY165" fmla="*/ 3541943 h 6858000"/>
              <a:gd name="connsiteX166" fmla="*/ 3502277 w 5875631"/>
              <a:gd name="connsiteY166" fmla="*/ 3531774 h 6858000"/>
              <a:gd name="connsiteX167" fmla="*/ 3472787 w 5875631"/>
              <a:gd name="connsiteY167" fmla="*/ 3522621 h 6858000"/>
              <a:gd name="connsiteX168" fmla="*/ 3441264 w 5875631"/>
              <a:gd name="connsiteY168" fmla="*/ 3513469 h 6858000"/>
              <a:gd name="connsiteX169" fmla="*/ 3409741 w 5875631"/>
              <a:gd name="connsiteY169" fmla="*/ 3505334 h 6858000"/>
              <a:gd name="connsiteX170" fmla="*/ 3378217 w 5875631"/>
              <a:gd name="connsiteY170" fmla="*/ 3499233 h 6858000"/>
              <a:gd name="connsiteX171" fmla="*/ 3347711 w 5875631"/>
              <a:gd name="connsiteY171" fmla="*/ 3492115 h 6858000"/>
              <a:gd name="connsiteX172" fmla="*/ 3314154 w 5875631"/>
              <a:gd name="connsiteY172" fmla="*/ 3488047 h 6858000"/>
              <a:gd name="connsiteX173" fmla="*/ 3280597 w 5875631"/>
              <a:gd name="connsiteY173" fmla="*/ 3483979 h 6858000"/>
              <a:gd name="connsiteX174" fmla="*/ 3248057 w 5875631"/>
              <a:gd name="connsiteY174" fmla="*/ 3480929 h 6858000"/>
              <a:gd name="connsiteX175" fmla="*/ 3214500 w 5875631"/>
              <a:gd name="connsiteY175" fmla="*/ 3478895 h 6858000"/>
              <a:gd name="connsiteX176" fmla="*/ 3179926 w 5875631"/>
              <a:gd name="connsiteY176" fmla="*/ 3477878 h 6858000"/>
              <a:gd name="connsiteX177" fmla="*/ 3146369 w 5875631"/>
              <a:gd name="connsiteY177" fmla="*/ 3477878 h 6858000"/>
              <a:gd name="connsiteX178" fmla="*/ 3110778 w 5875631"/>
              <a:gd name="connsiteY178" fmla="*/ 3477878 h 6858000"/>
              <a:gd name="connsiteX179" fmla="*/ 3077221 w 5875631"/>
              <a:gd name="connsiteY179" fmla="*/ 3480929 h 6858000"/>
              <a:gd name="connsiteX180" fmla="*/ 3041630 w 5875631"/>
              <a:gd name="connsiteY180" fmla="*/ 3481946 h 6858000"/>
              <a:gd name="connsiteX181" fmla="*/ 3007057 w 5875631"/>
              <a:gd name="connsiteY181" fmla="*/ 3486013 h 6858000"/>
              <a:gd name="connsiteX182" fmla="*/ 2970449 w 5875631"/>
              <a:gd name="connsiteY182" fmla="*/ 3490081 h 6858000"/>
              <a:gd name="connsiteX183" fmla="*/ 2934858 w 5875631"/>
              <a:gd name="connsiteY183" fmla="*/ 3496182 h 6858000"/>
              <a:gd name="connsiteX184" fmla="*/ 2898250 w 5875631"/>
              <a:gd name="connsiteY184" fmla="*/ 3501267 h 6858000"/>
              <a:gd name="connsiteX185" fmla="*/ 2863676 w 5875631"/>
              <a:gd name="connsiteY185" fmla="*/ 3509402 h 6858000"/>
              <a:gd name="connsiteX186" fmla="*/ 2827069 w 5875631"/>
              <a:gd name="connsiteY186" fmla="*/ 3516520 h 6858000"/>
              <a:gd name="connsiteX187" fmla="*/ 2790461 w 5875631"/>
              <a:gd name="connsiteY187" fmla="*/ 3525672 h 6858000"/>
              <a:gd name="connsiteX188" fmla="*/ 2753853 w 5875631"/>
              <a:gd name="connsiteY188" fmla="*/ 3534824 h 6858000"/>
              <a:gd name="connsiteX189" fmla="*/ 2717246 w 5875631"/>
              <a:gd name="connsiteY189" fmla="*/ 3546010 h 6858000"/>
              <a:gd name="connsiteX190" fmla="*/ 2680638 w 5875631"/>
              <a:gd name="connsiteY190" fmla="*/ 3557196 h 6858000"/>
              <a:gd name="connsiteX191" fmla="*/ 2644031 w 5875631"/>
              <a:gd name="connsiteY191" fmla="*/ 3570416 h 6858000"/>
              <a:gd name="connsiteX192" fmla="*/ 2607423 w 5875631"/>
              <a:gd name="connsiteY192" fmla="*/ 3583635 h 6858000"/>
              <a:gd name="connsiteX193" fmla="*/ 2571832 w 5875631"/>
              <a:gd name="connsiteY193" fmla="*/ 3597872 h 6858000"/>
              <a:gd name="connsiteX194" fmla="*/ 2535224 w 5875631"/>
              <a:gd name="connsiteY194" fmla="*/ 3612108 h 6858000"/>
              <a:gd name="connsiteX195" fmla="*/ 2500651 w 5875631"/>
              <a:gd name="connsiteY195" fmla="*/ 3626345 h 6858000"/>
              <a:gd name="connsiteX196" fmla="*/ 2467094 w 5875631"/>
              <a:gd name="connsiteY196" fmla="*/ 3641598 h 6858000"/>
              <a:gd name="connsiteX197" fmla="*/ 2432520 w 5875631"/>
              <a:gd name="connsiteY197" fmla="*/ 3658886 h 6858000"/>
              <a:gd name="connsiteX198" fmla="*/ 2398963 w 5875631"/>
              <a:gd name="connsiteY198" fmla="*/ 3674139 h 6858000"/>
              <a:gd name="connsiteX199" fmla="*/ 2366423 w 5875631"/>
              <a:gd name="connsiteY199" fmla="*/ 3692443 h 6858000"/>
              <a:gd name="connsiteX200" fmla="*/ 2333882 w 5875631"/>
              <a:gd name="connsiteY200" fmla="*/ 3709731 h 6858000"/>
              <a:gd name="connsiteX201" fmla="*/ 2302359 w 5875631"/>
              <a:gd name="connsiteY201" fmla="*/ 3728035 h 6858000"/>
              <a:gd name="connsiteX202" fmla="*/ 2269819 w 5875631"/>
              <a:gd name="connsiteY202" fmla="*/ 3747356 h 6858000"/>
              <a:gd name="connsiteX203" fmla="*/ 2239313 w 5875631"/>
              <a:gd name="connsiteY203" fmla="*/ 3765660 h 6858000"/>
              <a:gd name="connsiteX204" fmla="*/ 2209823 w 5875631"/>
              <a:gd name="connsiteY204" fmla="*/ 3785998 h 6858000"/>
              <a:gd name="connsiteX205" fmla="*/ 2179317 w 5875631"/>
              <a:gd name="connsiteY205" fmla="*/ 3806336 h 6858000"/>
              <a:gd name="connsiteX206" fmla="*/ 2149828 w 5875631"/>
              <a:gd name="connsiteY206" fmla="*/ 3826674 h 6858000"/>
              <a:gd name="connsiteX207" fmla="*/ 2121355 w 5875631"/>
              <a:gd name="connsiteY207" fmla="*/ 3849046 h 6858000"/>
              <a:gd name="connsiteX208" fmla="*/ 2093899 w 5875631"/>
              <a:gd name="connsiteY208" fmla="*/ 3869383 h 6858000"/>
              <a:gd name="connsiteX209" fmla="*/ 2064409 w 5875631"/>
              <a:gd name="connsiteY209" fmla="*/ 3891755 h 6858000"/>
              <a:gd name="connsiteX210" fmla="*/ 2038988 w 5875631"/>
              <a:gd name="connsiteY210" fmla="*/ 3915144 h 6858000"/>
              <a:gd name="connsiteX211" fmla="*/ 2011532 w 5875631"/>
              <a:gd name="connsiteY211" fmla="*/ 3938532 h 6858000"/>
              <a:gd name="connsiteX212" fmla="*/ 1985093 w 5875631"/>
              <a:gd name="connsiteY212" fmla="*/ 3961921 h 6858000"/>
              <a:gd name="connsiteX213" fmla="*/ 1958654 w 5875631"/>
              <a:gd name="connsiteY213" fmla="*/ 3986327 h 6858000"/>
              <a:gd name="connsiteX214" fmla="*/ 1934249 w 5875631"/>
              <a:gd name="connsiteY214" fmla="*/ 4011749 h 6858000"/>
              <a:gd name="connsiteX215" fmla="*/ 1909844 w 5875631"/>
              <a:gd name="connsiteY215" fmla="*/ 4037172 h 6858000"/>
              <a:gd name="connsiteX216" fmla="*/ 1884422 w 5875631"/>
              <a:gd name="connsiteY216" fmla="*/ 4062594 h 6858000"/>
              <a:gd name="connsiteX217" fmla="*/ 1861034 w 5875631"/>
              <a:gd name="connsiteY217" fmla="*/ 4089033 h 6858000"/>
              <a:gd name="connsiteX218" fmla="*/ 1837645 w 5875631"/>
              <a:gd name="connsiteY218" fmla="*/ 4115473 h 6858000"/>
              <a:gd name="connsiteX219" fmla="*/ 1815274 w 5875631"/>
              <a:gd name="connsiteY219" fmla="*/ 4142929 h 6858000"/>
              <a:gd name="connsiteX220" fmla="*/ 1792903 w 5875631"/>
              <a:gd name="connsiteY220" fmla="*/ 4171402 h 6858000"/>
              <a:gd name="connsiteX221" fmla="*/ 1771548 w 5875631"/>
              <a:gd name="connsiteY221" fmla="*/ 4198858 h 6858000"/>
              <a:gd name="connsiteX222" fmla="*/ 1750194 w 5875631"/>
              <a:gd name="connsiteY222" fmla="*/ 4228348 h 6858000"/>
              <a:gd name="connsiteX223" fmla="*/ 1729856 w 5875631"/>
              <a:gd name="connsiteY223" fmla="*/ 4257838 h 6858000"/>
              <a:gd name="connsiteX224" fmla="*/ 1708502 w 5875631"/>
              <a:gd name="connsiteY224" fmla="*/ 4287328 h 6858000"/>
              <a:gd name="connsiteX225" fmla="*/ 1689181 w 5875631"/>
              <a:gd name="connsiteY225" fmla="*/ 4316818 h 6858000"/>
              <a:gd name="connsiteX226" fmla="*/ 1669860 w 5875631"/>
              <a:gd name="connsiteY226" fmla="*/ 4348342 h 6858000"/>
              <a:gd name="connsiteX227" fmla="*/ 1649523 w 5875631"/>
              <a:gd name="connsiteY227" fmla="*/ 4379866 h 6858000"/>
              <a:gd name="connsiteX228" fmla="*/ 1631219 w 5875631"/>
              <a:gd name="connsiteY228" fmla="*/ 4411390 h 6858000"/>
              <a:gd name="connsiteX229" fmla="*/ 1612915 w 5875631"/>
              <a:gd name="connsiteY229" fmla="*/ 4443930 h 6858000"/>
              <a:gd name="connsiteX230" fmla="*/ 1594611 w 5875631"/>
              <a:gd name="connsiteY230" fmla="*/ 4476471 h 6858000"/>
              <a:gd name="connsiteX231" fmla="*/ 1578341 w 5875631"/>
              <a:gd name="connsiteY231" fmla="*/ 4509012 h 6858000"/>
              <a:gd name="connsiteX232" fmla="*/ 1561054 w 5875631"/>
              <a:gd name="connsiteY232" fmla="*/ 4542570 h 6858000"/>
              <a:gd name="connsiteX233" fmla="*/ 1545801 w 5875631"/>
              <a:gd name="connsiteY233" fmla="*/ 4576127 h 6858000"/>
              <a:gd name="connsiteX234" fmla="*/ 1529531 w 5875631"/>
              <a:gd name="connsiteY234" fmla="*/ 4609685 h 6858000"/>
              <a:gd name="connsiteX235" fmla="*/ 1499025 w 5875631"/>
              <a:gd name="connsiteY235" fmla="*/ 4679851 h 6858000"/>
              <a:gd name="connsiteX236" fmla="*/ 1483772 w 5875631"/>
              <a:gd name="connsiteY236" fmla="*/ 4715442 h 6858000"/>
              <a:gd name="connsiteX237" fmla="*/ 1469535 w 5875631"/>
              <a:gd name="connsiteY237" fmla="*/ 4752050 h 6858000"/>
              <a:gd name="connsiteX238" fmla="*/ 1455299 w 5875631"/>
              <a:gd name="connsiteY238" fmla="*/ 4788659 h 6858000"/>
              <a:gd name="connsiteX239" fmla="*/ 1442080 w 5875631"/>
              <a:gd name="connsiteY239" fmla="*/ 4826284 h 6858000"/>
              <a:gd name="connsiteX240" fmla="*/ 1429877 w 5875631"/>
              <a:gd name="connsiteY240" fmla="*/ 4863909 h 6858000"/>
              <a:gd name="connsiteX241" fmla="*/ 1416658 w 5875631"/>
              <a:gd name="connsiteY241" fmla="*/ 4901534 h 6858000"/>
              <a:gd name="connsiteX242" fmla="*/ 1404455 w 5875631"/>
              <a:gd name="connsiteY242" fmla="*/ 4939159 h 6858000"/>
              <a:gd name="connsiteX243" fmla="*/ 1393269 w 5875631"/>
              <a:gd name="connsiteY243" fmla="*/ 4977802 h 6858000"/>
              <a:gd name="connsiteX244" fmla="*/ 1381067 w 5875631"/>
              <a:gd name="connsiteY244" fmla="*/ 5017461 h 6858000"/>
              <a:gd name="connsiteX245" fmla="*/ 1370898 w 5875631"/>
              <a:gd name="connsiteY245" fmla="*/ 5058136 h 6858000"/>
              <a:gd name="connsiteX246" fmla="*/ 1349544 w 5875631"/>
              <a:gd name="connsiteY246" fmla="*/ 5138471 h 6858000"/>
              <a:gd name="connsiteX247" fmla="*/ 1330223 w 5875631"/>
              <a:gd name="connsiteY247" fmla="*/ 5219823 h 6858000"/>
              <a:gd name="connsiteX248" fmla="*/ 1322088 w 5875631"/>
              <a:gd name="connsiteY248" fmla="*/ 5261516 h 6858000"/>
              <a:gd name="connsiteX249" fmla="*/ 1312936 w 5875631"/>
              <a:gd name="connsiteY249" fmla="*/ 5305242 h 6858000"/>
              <a:gd name="connsiteX250" fmla="*/ 1305818 w 5875631"/>
              <a:gd name="connsiteY250" fmla="*/ 5347952 h 6858000"/>
              <a:gd name="connsiteX251" fmla="*/ 1297683 w 5875631"/>
              <a:gd name="connsiteY251" fmla="*/ 5390662 h 6858000"/>
              <a:gd name="connsiteX252" fmla="*/ 1289548 w 5875631"/>
              <a:gd name="connsiteY252" fmla="*/ 5433372 h 6858000"/>
              <a:gd name="connsiteX253" fmla="*/ 1282430 w 5875631"/>
              <a:gd name="connsiteY253" fmla="*/ 5478115 h 6858000"/>
              <a:gd name="connsiteX254" fmla="*/ 1265143 w 5875631"/>
              <a:gd name="connsiteY254" fmla="*/ 5577771 h 6858000"/>
              <a:gd name="connsiteX255" fmla="*/ 1104476 w 5875631"/>
              <a:gd name="connsiteY255" fmla="*/ 6591618 h 6858000"/>
              <a:gd name="connsiteX256" fmla="*/ 1062796 w 5875631"/>
              <a:gd name="connsiteY256" fmla="*/ 6858000 h 6858000"/>
              <a:gd name="connsiteX257" fmla="*/ 0 w 5875631"/>
              <a:gd name="connsiteY257" fmla="*/ 6858000 h 6858000"/>
              <a:gd name="connsiteX258" fmla="*/ 0 w 5875631"/>
              <a:gd name="connsiteY258" fmla="*/ 3651393 h 6858000"/>
              <a:gd name="connsiteX259" fmla="*/ 68276 w 5875631"/>
              <a:gd name="connsiteY259" fmla="*/ 3212468 h 6858000"/>
              <a:gd name="connsiteX260" fmla="*/ 154711 w 5875631"/>
              <a:gd name="connsiteY260" fmla="*/ 2663343 h 6858000"/>
              <a:gd name="connsiteX261" fmla="*/ 241146 w 5875631"/>
              <a:gd name="connsiteY261" fmla="*/ 2114219 h 6858000"/>
              <a:gd name="connsiteX262" fmla="*/ 326563 w 5875631"/>
              <a:gd name="connsiteY262" fmla="*/ 1565094 h 6858000"/>
              <a:gd name="connsiteX263" fmla="*/ 412998 w 5875631"/>
              <a:gd name="connsiteY263" fmla="*/ 1015969 h 6858000"/>
              <a:gd name="connsiteX264" fmla="*/ 499433 w 5875631"/>
              <a:gd name="connsiteY264" fmla="*/ 46684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5875631" h="6858000">
                <a:moveTo>
                  <a:pt x="572052" y="0"/>
                </a:moveTo>
                <a:lnTo>
                  <a:pt x="2140127" y="0"/>
                </a:lnTo>
                <a:lnTo>
                  <a:pt x="2063393" y="487183"/>
                </a:lnTo>
                <a:lnTo>
                  <a:pt x="1975941" y="1043426"/>
                </a:lnTo>
                <a:lnTo>
                  <a:pt x="1888489" y="1598652"/>
                </a:lnTo>
                <a:lnTo>
                  <a:pt x="1801038" y="2154894"/>
                </a:lnTo>
                <a:lnTo>
                  <a:pt x="1713586" y="2710121"/>
                </a:lnTo>
                <a:lnTo>
                  <a:pt x="1628168" y="3265346"/>
                </a:lnTo>
                <a:lnTo>
                  <a:pt x="2138642" y="2710121"/>
                </a:lnTo>
                <a:lnTo>
                  <a:pt x="2650132" y="2154894"/>
                </a:lnTo>
                <a:lnTo>
                  <a:pt x="3161622" y="1598652"/>
                </a:lnTo>
                <a:lnTo>
                  <a:pt x="3675146" y="1043426"/>
                </a:lnTo>
                <a:lnTo>
                  <a:pt x="4185619" y="487183"/>
                </a:lnTo>
                <a:lnTo>
                  <a:pt x="4634426" y="0"/>
                </a:lnTo>
                <a:lnTo>
                  <a:pt x="5875631" y="0"/>
                </a:lnTo>
                <a:lnTo>
                  <a:pt x="5100810" y="826826"/>
                </a:lnTo>
                <a:lnTo>
                  <a:pt x="4161214" y="1830504"/>
                </a:lnTo>
                <a:lnTo>
                  <a:pt x="3221618" y="2835199"/>
                </a:lnTo>
                <a:lnTo>
                  <a:pt x="3265344" y="2831131"/>
                </a:lnTo>
                <a:lnTo>
                  <a:pt x="3307036" y="2827064"/>
                </a:lnTo>
                <a:lnTo>
                  <a:pt x="3349745" y="2822996"/>
                </a:lnTo>
                <a:lnTo>
                  <a:pt x="3392453" y="2820962"/>
                </a:lnTo>
                <a:lnTo>
                  <a:pt x="3437196" y="2817912"/>
                </a:lnTo>
                <a:lnTo>
                  <a:pt x="3481939" y="2816895"/>
                </a:lnTo>
                <a:lnTo>
                  <a:pt x="3527699" y="2815878"/>
                </a:lnTo>
                <a:lnTo>
                  <a:pt x="3571424" y="2813844"/>
                </a:lnTo>
                <a:lnTo>
                  <a:pt x="3632437" y="2815878"/>
                </a:lnTo>
                <a:lnTo>
                  <a:pt x="3694467" y="2816895"/>
                </a:lnTo>
                <a:lnTo>
                  <a:pt x="3754462" y="2820962"/>
                </a:lnTo>
                <a:lnTo>
                  <a:pt x="3813441" y="2825030"/>
                </a:lnTo>
                <a:lnTo>
                  <a:pt x="3871403" y="2831131"/>
                </a:lnTo>
                <a:lnTo>
                  <a:pt x="3929366" y="2837233"/>
                </a:lnTo>
                <a:lnTo>
                  <a:pt x="3986311" y="2846385"/>
                </a:lnTo>
                <a:lnTo>
                  <a:pt x="4042239" y="2855537"/>
                </a:lnTo>
                <a:lnTo>
                  <a:pt x="4097151" y="2866723"/>
                </a:lnTo>
                <a:lnTo>
                  <a:pt x="4152062" y="2877909"/>
                </a:lnTo>
                <a:lnTo>
                  <a:pt x="4205957" y="2892145"/>
                </a:lnTo>
                <a:lnTo>
                  <a:pt x="4258834" y="2905365"/>
                </a:lnTo>
                <a:lnTo>
                  <a:pt x="4309678" y="2920618"/>
                </a:lnTo>
                <a:lnTo>
                  <a:pt x="4362556" y="2937906"/>
                </a:lnTo>
                <a:lnTo>
                  <a:pt x="4411366" y="2956210"/>
                </a:lnTo>
                <a:lnTo>
                  <a:pt x="4461193" y="2974514"/>
                </a:lnTo>
                <a:lnTo>
                  <a:pt x="4510003" y="2993835"/>
                </a:lnTo>
                <a:lnTo>
                  <a:pt x="4557797" y="3014173"/>
                </a:lnTo>
                <a:lnTo>
                  <a:pt x="4604573" y="3036545"/>
                </a:lnTo>
                <a:lnTo>
                  <a:pt x="4650333" y="3059933"/>
                </a:lnTo>
                <a:lnTo>
                  <a:pt x="4695075" y="3083322"/>
                </a:lnTo>
                <a:lnTo>
                  <a:pt x="4738801" y="3109761"/>
                </a:lnTo>
                <a:lnTo>
                  <a:pt x="4782527" y="3136201"/>
                </a:lnTo>
                <a:lnTo>
                  <a:pt x="4824219" y="3161623"/>
                </a:lnTo>
                <a:lnTo>
                  <a:pt x="4864894" y="3190096"/>
                </a:lnTo>
                <a:lnTo>
                  <a:pt x="4904552" y="3218569"/>
                </a:lnTo>
                <a:lnTo>
                  <a:pt x="4944211" y="3249076"/>
                </a:lnTo>
                <a:lnTo>
                  <a:pt x="4981835" y="3280600"/>
                </a:lnTo>
                <a:lnTo>
                  <a:pt x="5018443" y="3311107"/>
                </a:lnTo>
                <a:lnTo>
                  <a:pt x="5054034" y="3345681"/>
                </a:lnTo>
                <a:lnTo>
                  <a:pt x="5088608" y="3378222"/>
                </a:lnTo>
                <a:lnTo>
                  <a:pt x="5123181" y="3412797"/>
                </a:lnTo>
                <a:lnTo>
                  <a:pt x="5155722" y="3448388"/>
                </a:lnTo>
                <a:lnTo>
                  <a:pt x="5186228" y="3483979"/>
                </a:lnTo>
                <a:lnTo>
                  <a:pt x="5216734" y="3520588"/>
                </a:lnTo>
                <a:lnTo>
                  <a:pt x="5245207" y="3558213"/>
                </a:lnTo>
                <a:lnTo>
                  <a:pt x="5273680" y="3597872"/>
                </a:lnTo>
                <a:lnTo>
                  <a:pt x="5300118" y="3636514"/>
                </a:lnTo>
                <a:lnTo>
                  <a:pt x="5326557" y="3677190"/>
                </a:lnTo>
                <a:lnTo>
                  <a:pt x="5350962" y="3716849"/>
                </a:lnTo>
                <a:lnTo>
                  <a:pt x="5374351" y="3758542"/>
                </a:lnTo>
                <a:lnTo>
                  <a:pt x="5396722" y="3802268"/>
                </a:lnTo>
                <a:lnTo>
                  <a:pt x="5418076" y="3844978"/>
                </a:lnTo>
                <a:lnTo>
                  <a:pt x="5437397" y="3888705"/>
                </a:lnTo>
                <a:lnTo>
                  <a:pt x="5455701" y="3933448"/>
                </a:lnTo>
                <a:lnTo>
                  <a:pt x="5471971" y="3977175"/>
                </a:lnTo>
                <a:lnTo>
                  <a:pt x="5488241" y="4023952"/>
                </a:lnTo>
                <a:lnTo>
                  <a:pt x="5502477" y="4069712"/>
                </a:lnTo>
                <a:lnTo>
                  <a:pt x="5515697" y="4116490"/>
                </a:lnTo>
                <a:lnTo>
                  <a:pt x="5526882" y="4165301"/>
                </a:lnTo>
                <a:lnTo>
                  <a:pt x="5539085" y="4213095"/>
                </a:lnTo>
                <a:lnTo>
                  <a:pt x="5548237" y="4262923"/>
                </a:lnTo>
                <a:lnTo>
                  <a:pt x="5556372" y="4310717"/>
                </a:lnTo>
                <a:lnTo>
                  <a:pt x="5562473" y="4361562"/>
                </a:lnTo>
                <a:lnTo>
                  <a:pt x="5567558" y="4412407"/>
                </a:lnTo>
                <a:lnTo>
                  <a:pt x="5570608" y="4463252"/>
                </a:lnTo>
                <a:lnTo>
                  <a:pt x="5572642" y="4514096"/>
                </a:lnTo>
                <a:lnTo>
                  <a:pt x="5574676" y="4565958"/>
                </a:lnTo>
                <a:lnTo>
                  <a:pt x="5574676" y="4618837"/>
                </a:lnTo>
                <a:lnTo>
                  <a:pt x="5571625" y="4670699"/>
                </a:lnTo>
                <a:lnTo>
                  <a:pt x="5567558" y="4724594"/>
                </a:lnTo>
                <a:lnTo>
                  <a:pt x="5563490" y="4779507"/>
                </a:lnTo>
                <a:lnTo>
                  <a:pt x="5557389" y="4832385"/>
                </a:lnTo>
                <a:lnTo>
                  <a:pt x="5549254" y="4887298"/>
                </a:lnTo>
                <a:lnTo>
                  <a:pt x="5490275" y="5264567"/>
                </a:lnTo>
                <a:lnTo>
                  <a:pt x="5400789" y="5837080"/>
                </a:lnTo>
                <a:lnTo>
                  <a:pt x="5310287" y="6409593"/>
                </a:lnTo>
                <a:lnTo>
                  <a:pt x="5305203" y="6447218"/>
                </a:lnTo>
                <a:lnTo>
                  <a:pt x="5300118" y="6484843"/>
                </a:lnTo>
                <a:lnTo>
                  <a:pt x="5294017" y="6557043"/>
                </a:lnTo>
                <a:lnTo>
                  <a:pt x="5290966" y="6592635"/>
                </a:lnTo>
                <a:lnTo>
                  <a:pt x="5289950" y="6627209"/>
                </a:lnTo>
                <a:lnTo>
                  <a:pt x="5288933" y="6660767"/>
                </a:lnTo>
                <a:lnTo>
                  <a:pt x="5286899" y="6694324"/>
                </a:lnTo>
                <a:lnTo>
                  <a:pt x="5286899" y="6726865"/>
                </a:lnTo>
                <a:lnTo>
                  <a:pt x="5286899" y="6759406"/>
                </a:lnTo>
                <a:lnTo>
                  <a:pt x="5288933" y="6822453"/>
                </a:lnTo>
                <a:lnTo>
                  <a:pt x="5289950" y="6851943"/>
                </a:lnTo>
                <a:lnTo>
                  <a:pt x="5290353" y="6858000"/>
                </a:lnTo>
                <a:lnTo>
                  <a:pt x="3861219" y="6858000"/>
                </a:lnTo>
                <a:lnTo>
                  <a:pt x="3849032" y="6824487"/>
                </a:lnTo>
                <a:lnTo>
                  <a:pt x="3838863" y="6790929"/>
                </a:lnTo>
                <a:lnTo>
                  <a:pt x="3828695" y="6757372"/>
                </a:lnTo>
                <a:lnTo>
                  <a:pt x="3819543" y="6721780"/>
                </a:lnTo>
                <a:lnTo>
                  <a:pt x="3811408" y="6685172"/>
                </a:lnTo>
                <a:lnTo>
                  <a:pt x="3805306" y="6650598"/>
                </a:lnTo>
                <a:lnTo>
                  <a:pt x="3798188" y="6612972"/>
                </a:lnTo>
                <a:lnTo>
                  <a:pt x="3793104" y="6575347"/>
                </a:lnTo>
                <a:lnTo>
                  <a:pt x="3788019" y="6536705"/>
                </a:lnTo>
                <a:lnTo>
                  <a:pt x="3783952" y="6498063"/>
                </a:lnTo>
                <a:lnTo>
                  <a:pt x="3781918" y="6459421"/>
                </a:lnTo>
                <a:lnTo>
                  <a:pt x="3779884" y="6418745"/>
                </a:lnTo>
                <a:lnTo>
                  <a:pt x="3778868" y="6378069"/>
                </a:lnTo>
                <a:lnTo>
                  <a:pt x="3778868" y="6336376"/>
                </a:lnTo>
                <a:lnTo>
                  <a:pt x="3779884" y="6294684"/>
                </a:lnTo>
                <a:lnTo>
                  <a:pt x="3782935" y="6251974"/>
                </a:lnTo>
                <a:lnTo>
                  <a:pt x="3785986" y="6209264"/>
                </a:lnTo>
                <a:lnTo>
                  <a:pt x="3789036" y="6164521"/>
                </a:lnTo>
                <a:lnTo>
                  <a:pt x="3795138" y="6120794"/>
                </a:lnTo>
                <a:lnTo>
                  <a:pt x="3800222" y="6076051"/>
                </a:lnTo>
                <a:lnTo>
                  <a:pt x="3806323" y="6031307"/>
                </a:lnTo>
                <a:lnTo>
                  <a:pt x="3916146" y="5328631"/>
                </a:lnTo>
                <a:lnTo>
                  <a:pt x="4026986" y="4625955"/>
                </a:lnTo>
                <a:lnTo>
                  <a:pt x="4035121" y="4577144"/>
                </a:lnTo>
                <a:lnTo>
                  <a:pt x="4040205" y="4530367"/>
                </a:lnTo>
                <a:lnTo>
                  <a:pt x="4044273" y="4484606"/>
                </a:lnTo>
                <a:lnTo>
                  <a:pt x="4046307" y="4440880"/>
                </a:lnTo>
                <a:lnTo>
                  <a:pt x="4047324" y="4398170"/>
                </a:lnTo>
                <a:lnTo>
                  <a:pt x="4047324" y="4355460"/>
                </a:lnTo>
                <a:lnTo>
                  <a:pt x="4046307" y="4313768"/>
                </a:lnTo>
                <a:lnTo>
                  <a:pt x="4045290" y="4273092"/>
                </a:lnTo>
                <a:lnTo>
                  <a:pt x="4041222" y="4234450"/>
                </a:lnTo>
                <a:lnTo>
                  <a:pt x="4036138" y="4194791"/>
                </a:lnTo>
                <a:lnTo>
                  <a:pt x="4029020" y="4158182"/>
                </a:lnTo>
                <a:lnTo>
                  <a:pt x="4022918" y="4121574"/>
                </a:lnTo>
                <a:lnTo>
                  <a:pt x="4014783" y="4087000"/>
                </a:lnTo>
                <a:lnTo>
                  <a:pt x="4004615" y="4053442"/>
                </a:lnTo>
                <a:lnTo>
                  <a:pt x="3994446" y="4018867"/>
                </a:lnTo>
                <a:lnTo>
                  <a:pt x="3982243" y="3986327"/>
                </a:lnTo>
                <a:lnTo>
                  <a:pt x="3971058" y="3955820"/>
                </a:lnTo>
                <a:lnTo>
                  <a:pt x="3956821" y="3925313"/>
                </a:lnTo>
                <a:lnTo>
                  <a:pt x="3942585" y="3896840"/>
                </a:lnTo>
                <a:lnTo>
                  <a:pt x="3926315" y="3868367"/>
                </a:lnTo>
                <a:lnTo>
                  <a:pt x="3909028" y="3840910"/>
                </a:lnTo>
                <a:lnTo>
                  <a:pt x="3892758" y="3814471"/>
                </a:lnTo>
                <a:lnTo>
                  <a:pt x="3873437" y="3790065"/>
                </a:lnTo>
                <a:lnTo>
                  <a:pt x="3855133" y="3765660"/>
                </a:lnTo>
                <a:lnTo>
                  <a:pt x="3833779" y="3743288"/>
                </a:lnTo>
                <a:lnTo>
                  <a:pt x="3813441" y="3720916"/>
                </a:lnTo>
                <a:lnTo>
                  <a:pt x="3791070" y="3699562"/>
                </a:lnTo>
                <a:lnTo>
                  <a:pt x="3768699" y="3679224"/>
                </a:lnTo>
                <a:lnTo>
                  <a:pt x="3745310" y="3659903"/>
                </a:lnTo>
                <a:lnTo>
                  <a:pt x="3719889" y="3641598"/>
                </a:lnTo>
                <a:lnTo>
                  <a:pt x="3695483" y="3625328"/>
                </a:lnTo>
                <a:lnTo>
                  <a:pt x="3669045" y="3608041"/>
                </a:lnTo>
                <a:lnTo>
                  <a:pt x="3643623" y="3593804"/>
                </a:lnTo>
                <a:lnTo>
                  <a:pt x="3616167" y="3579568"/>
                </a:lnTo>
                <a:lnTo>
                  <a:pt x="3588711" y="3565331"/>
                </a:lnTo>
                <a:lnTo>
                  <a:pt x="3560238" y="3553128"/>
                </a:lnTo>
                <a:lnTo>
                  <a:pt x="3530749" y="3541943"/>
                </a:lnTo>
                <a:lnTo>
                  <a:pt x="3502277" y="3531774"/>
                </a:lnTo>
                <a:lnTo>
                  <a:pt x="3472787" y="3522621"/>
                </a:lnTo>
                <a:lnTo>
                  <a:pt x="3441264" y="3513469"/>
                </a:lnTo>
                <a:lnTo>
                  <a:pt x="3409741" y="3505334"/>
                </a:lnTo>
                <a:lnTo>
                  <a:pt x="3378217" y="3499233"/>
                </a:lnTo>
                <a:lnTo>
                  <a:pt x="3347711" y="3492115"/>
                </a:lnTo>
                <a:lnTo>
                  <a:pt x="3314154" y="3488047"/>
                </a:lnTo>
                <a:lnTo>
                  <a:pt x="3280597" y="3483979"/>
                </a:lnTo>
                <a:lnTo>
                  <a:pt x="3248057" y="3480929"/>
                </a:lnTo>
                <a:lnTo>
                  <a:pt x="3214500" y="3478895"/>
                </a:lnTo>
                <a:lnTo>
                  <a:pt x="3179926" y="3477878"/>
                </a:lnTo>
                <a:lnTo>
                  <a:pt x="3146369" y="3477878"/>
                </a:lnTo>
                <a:lnTo>
                  <a:pt x="3110778" y="3477878"/>
                </a:lnTo>
                <a:lnTo>
                  <a:pt x="3077221" y="3480929"/>
                </a:lnTo>
                <a:lnTo>
                  <a:pt x="3041630" y="3481946"/>
                </a:lnTo>
                <a:lnTo>
                  <a:pt x="3007057" y="3486013"/>
                </a:lnTo>
                <a:lnTo>
                  <a:pt x="2970449" y="3490081"/>
                </a:lnTo>
                <a:lnTo>
                  <a:pt x="2934858" y="3496182"/>
                </a:lnTo>
                <a:lnTo>
                  <a:pt x="2898250" y="3501267"/>
                </a:lnTo>
                <a:lnTo>
                  <a:pt x="2863676" y="3509402"/>
                </a:lnTo>
                <a:lnTo>
                  <a:pt x="2827069" y="3516520"/>
                </a:lnTo>
                <a:lnTo>
                  <a:pt x="2790461" y="3525672"/>
                </a:lnTo>
                <a:lnTo>
                  <a:pt x="2753853" y="3534824"/>
                </a:lnTo>
                <a:lnTo>
                  <a:pt x="2717246" y="3546010"/>
                </a:lnTo>
                <a:lnTo>
                  <a:pt x="2680638" y="3557196"/>
                </a:lnTo>
                <a:lnTo>
                  <a:pt x="2644031" y="3570416"/>
                </a:lnTo>
                <a:lnTo>
                  <a:pt x="2607423" y="3583635"/>
                </a:lnTo>
                <a:lnTo>
                  <a:pt x="2571832" y="3597872"/>
                </a:lnTo>
                <a:lnTo>
                  <a:pt x="2535224" y="3612108"/>
                </a:lnTo>
                <a:lnTo>
                  <a:pt x="2500651" y="3626345"/>
                </a:lnTo>
                <a:lnTo>
                  <a:pt x="2467094" y="3641598"/>
                </a:lnTo>
                <a:lnTo>
                  <a:pt x="2432520" y="3658886"/>
                </a:lnTo>
                <a:lnTo>
                  <a:pt x="2398963" y="3674139"/>
                </a:lnTo>
                <a:lnTo>
                  <a:pt x="2366423" y="3692443"/>
                </a:lnTo>
                <a:lnTo>
                  <a:pt x="2333882" y="3709731"/>
                </a:lnTo>
                <a:lnTo>
                  <a:pt x="2302359" y="3728035"/>
                </a:lnTo>
                <a:lnTo>
                  <a:pt x="2269819" y="3747356"/>
                </a:lnTo>
                <a:lnTo>
                  <a:pt x="2239313" y="3765660"/>
                </a:lnTo>
                <a:lnTo>
                  <a:pt x="2209823" y="3785998"/>
                </a:lnTo>
                <a:lnTo>
                  <a:pt x="2179317" y="3806336"/>
                </a:lnTo>
                <a:lnTo>
                  <a:pt x="2149828" y="3826674"/>
                </a:lnTo>
                <a:lnTo>
                  <a:pt x="2121355" y="3849046"/>
                </a:lnTo>
                <a:lnTo>
                  <a:pt x="2093899" y="3869383"/>
                </a:lnTo>
                <a:lnTo>
                  <a:pt x="2064409" y="3891755"/>
                </a:lnTo>
                <a:lnTo>
                  <a:pt x="2038988" y="3915144"/>
                </a:lnTo>
                <a:lnTo>
                  <a:pt x="2011532" y="3938532"/>
                </a:lnTo>
                <a:lnTo>
                  <a:pt x="1985093" y="3961921"/>
                </a:lnTo>
                <a:lnTo>
                  <a:pt x="1958654" y="3986327"/>
                </a:lnTo>
                <a:lnTo>
                  <a:pt x="1934249" y="4011749"/>
                </a:lnTo>
                <a:lnTo>
                  <a:pt x="1909844" y="4037172"/>
                </a:lnTo>
                <a:lnTo>
                  <a:pt x="1884422" y="4062594"/>
                </a:lnTo>
                <a:lnTo>
                  <a:pt x="1861034" y="4089033"/>
                </a:lnTo>
                <a:lnTo>
                  <a:pt x="1837645" y="4115473"/>
                </a:lnTo>
                <a:lnTo>
                  <a:pt x="1815274" y="4142929"/>
                </a:lnTo>
                <a:lnTo>
                  <a:pt x="1792903" y="4171402"/>
                </a:lnTo>
                <a:lnTo>
                  <a:pt x="1771548" y="4198858"/>
                </a:lnTo>
                <a:lnTo>
                  <a:pt x="1750194" y="4228348"/>
                </a:lnTo>
                <a:lnTo>
                  <a:pt x="1729856" y="4257838"/>
                </a:lnTo>
                <a:lnTo>
                  <a:pt x="1708502" y="4287328"/>
                </a:lnTo>
                <a:lnTo>
                  <a:pt x="1689181" y="4316818"/>
                </a:lnTo>
                <a:lnTo>
                  <a:pt x="1669860" y="4348342"/>
                </a:lnTo>
                <a:lnTo>
                  <a:pt x="1649523" y="4379866"/>
                </a:lnTo>
                <a:lnTo>
                  <a:pt x="1631219" y="4411390"/>
                </a:lnTo>
                <a:lnTo>
                  <a:pt x="1612915" y="4443930"/>
                </a:lnTo>
                <a:lnTo>
                  <a:pt x="1594611" y="4476471"/>
                </a:lnTo>
                <a:lnTo>
                  <a:pt x="1578341" y="4509012"/>
                </a:lnTo>
                <a:lnTo>
                  <a:pt x="1561054" y="4542570"/>
                </a:lnTo>
                <a:lnTo>
                  <a:pt x="1545801" y="4576127"/>
                </a:lnTo>
                <a:lnTo>
                  <a:pt x="1529531" y="4609685"/>
                </a:lnTo>
                <a:lnTo>
                  <a:pt x="1499025" y="4679851"/>
                </a:lnTo>
                <a:lnTo>
                  <a:pt x="1483772" y="4715442"/>
                </a:lnTo>
                <a:lnTo>
                  <a:pt x="1469535" y="4752050"/>
                </a:lnTo>
                <a:lnTo>
                  <a:pt x="1455299" y="4788659"/>
                </a:lnTo>
                <a:lnTo>
                  <a:pt x="1442080" y="4826284"/>
                </a:lnTo>
                <a:lnTo>
                  <a:pt x="1429877" y="4863909"/>
                </a:lnTo>
                <a:lnTo>
                  <a:pt x="1416658" y="4901534"/>
                </a:lnTo>
                <a:lnTo>
                  <a:pt x="1404455" y="4939159"/>
                </a:lnTo>
                <a:lnTo>
                  <a:pt x="1393269" y="4977802"/>
                </a:lnTo>
                <a:lnTo>
                  <a:pt x="1381067" y="5017461"/>
                </a:lnTo>
                <a:lnTo>
                  <a:pt x="1370898" y="5058136"/>
                </a:lnTo>
                <a:lnTo>
                  <a:pt x="1349544" y="5138471"/>
                </a:lnTo>
                <a:lnTo>
                  <a:pt x="1330223" y="5219823"/>
                </a:lnTo>
                <a:lnTo>
                  <a:pt x="1322088" y="5261516"/>
                </a:lnTo>
                <a:lnTo>
                  <a:pt x="1312936" y="5305242"/>
                </a:lnTo>
                <a:lnTo>
                  <a:pt x="1305818" y="5347952"/>
                </a:lnTo>
                <a:lnTo>
                  <a:pt x="1297683" y="5390662"/>
                </a:lnTo>
                <a:lnTo>
                  <a:pt x="1289548" y="5433372"/>
                </a:lnTo>
                <a:lnTo>
                  <a:pt x="1282430" y="5478115"/>
                </a:lnTo>
                <a:lnTo>
                  <a:pt x="1265143" y="5577771"/>
                </a:lnTo>
                <a:lnTo>
                  <a:pt x="1104476" y="6591618"/>
                </a:lnTo>
                <a:lnTo>
                  <a:pt x="1062796" y="6858000"/>
                </a:lnTo>
                <a:lnTo>
                  <a:pt x="0" y="6858000"/>
                </a:lnTo>
                <a:lnTo>
                  <a:pt x="0" y="3651393"/>
                </a:lnTo>
                <a:lnTo>
                  <a:pt x="68276" y="3212468"/>
                </a:lnTo>
                <a:lnTo>
                  <a:pt x="154711" y="2663343"/>
                </a:lnTo>
                <a:lnTo>
                  <a:pt x="241146" y="2114219"/>
                </a:lnTo>
                <a:lnTo>
                  <a:pt x="326563" y="1565094"/>
                </a:lnTo>
                <a:lnTo>
                  <a:pt x="412998" y="1015969"/>
                </a:lnTo>
                <a:lnTo>
                  <a:pt x="499433" y="466845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C6CC5392-68A1-C212-6EA3-0B8C85252B6E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987" y="2060848"/>
            <a:ext cx="11376025" cy="1728192"/>
          </a:xfrm>
        </p:spPr>
        <p:txBody>
          <a:bodyPr anchor="b"/>
          <a:lstStyle>
            <a:lvl1pPr algn="ctr">
              <a:defRPr sz="4800">
                <a:solidFill>
                  <a:schemeClr val="accent5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6A88752C-0261-E697-174F-2EDECECDCE0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987" y="4005064"/>
            <a:ext cx="11376025" cy="576064"/>
          </a:xfrm>
        </p:spPr>
        <p:txBody>
          <a:bodyPr/>
          <a:lstStyle>
            <a:lvl1pPr marL="0" indent="0" algn="ctr">
              <a:buNone/>
              <a:defRPr sz="1400" cap="all" spc="200" baseline="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441E649-487B-B1F0-1AB9-B86128B523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99C6C424-3800-40D3-B284-9551F0090A02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C24705-2BBB-C712-0136-ECBE78A4DE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8F2358E-91F6-4B83-AFF6-0AD07E6504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1A56F1C4-C818-85FB-9D52-3C8BF35090F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54060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B904F3C-F388-B6B0-3DC7-D4D185B115B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1"/>
            <a:ext cx="12192000" cy="6858000"/>
          </a:xfrm>
          <a:solidFill>
            <a:schemeClr val="tx2">
              <a:lumMod val="20000"/>
              <a:lumOff val="80000"/>
            </a:schemeClr>
          </a:solidFill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kuva napsauttamalla kuvaketta</a:t>
            </a:r>
            <a:endParaRPr lang="en-GB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47F6536-73CA-FC25-33B2-5A6AC2246D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CB86389B-8462-492E-BF7C-92F6EBF3CBF0}" type="datetime1">
              <a:rPr lang="fi-FI" smtClean="0"/>
              <a:t>11.1.2024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06FC80B-6FA5-2B95-BDE2-63B4C8DA42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E4AD417-8AF2-9F31-0ED5-8EA92E3F4C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ext Placeholder 2">
            <a:extLst>
              <a:ext uri="{FF2B5EF4-FFF2-40B4-BE49-F238E27FC236}">
                <a16:creationId xmlns:a16="http://schemas.microsoft.com/office/drawing/2014/main" id="{9203D5CD-3789-2F98-7F6E-015AAB555249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>
            <a:off x="10706400" y="6453336"/>
            <a:ext cx="1072800" cy="144000"/>
          </a:xfrm>
          <a:blipFill>
            <a:blip r:embed="rId2"/>
            <a:stretch>
              <a:fillRect/>
            </a:stretch>
          </a:blipFill>
        </p:spPr>
        <p:txBody>
          <a:bodyPr/>
          <a:lstStyle>
            <a:lvl1pPr>
              <a:defRPr sz="100">
                <a:noFill/>
              </a:defRPr>
            </a:lvl1pPr>
          </a:lstStyle>
          <a:p>
            <a:pPr lvl="0"/>
            <a:r>
              <a:rPr lang="fi-FI"/>
              <a:t>Muokkaa tekstin perustyylejä napsauttamalla</a:t>
            </a:r>
          </a:p>
        </p:txBody>
      </p:sp>
    </p:spTree>
    <p:extLst>
      <p:ext uri="{BB962C8B-B14F-4D97-AF65-F5344CB8AC3E}">
        <p14:creationId xmlns:p14="http://schemas.microsoft.com/office/powerpoint/2010/main" val="17693674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ent and Pictur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7200181" cy="935955"/>
          </a:xfrm>
        </p:spPr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7200180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9F6EE7D5-DB25-44B0-A3D6-BBCE04DAE91D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A7B516BA-21D0-CF76-5A54-158354E69F2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8040688" y="0"/>
            <a:ext cx="4151312" cy="6858000"/>
          </a:xfrm>
          <a:solidFill>
            <a:schemeClr val="tx2">
              <a:lumMod val="20000"/>
              <a:lumOff val="80000"/>
            </a:schemeClr>
          </a:solidFill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kuva napsauttamalla kuvaketta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325531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ent and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A7B516BA-21D0-CF76-5A54-158354E69F24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0" y="0"/>
            <a:ext cx="4151312" cy="6858000"/>
          </a:xfrm>
          <a:solidFill>
            <a:schemeClr val="tx2">
              <a:lumMod val="20000"/>
              <a:lumOff val="80000"/>
            </a:schemeClr>
          </a:solidFill>
        </p:spPr>
        <p:txBody>
          <a:bodyPr/>
          <a:lstStyle>
            <a:lvl1pPr marL="0" indent="0">
              <a:buFontTx/>
              <a:buNone/>
              <a:defRPr sz="1000"/>
            </a:lvl1pPr>
          </a:lstStyle>
          <a:p>
            <a:r>
              <a:rPr lang="fi-FI"/>
              <a:t>Lisää kuva napsauttamalla kuvaketta</a:t>
            </a:r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583832" y="404813"/>
            <a:ext cx="7200181" cy="935955"/>
          </a:xfrm>
        </p:spPr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583833" y="1484312"/>
            <a:ext cx="7200180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2315BD2B-A20C-489A-BA90-2160B05BCB64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9704749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or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/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5543996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B0321BC-441D-4B8E-A5E1-FD2B370F7936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86C54E58-BAA4-77A7-25D3-EE1B3BA95CC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5" y="1484312"/>
            <a:ext cx="5543997" cy="47529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917626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or Content 2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1484313"/>
            <a:ext cx="5543997" cy="3888903"/>
          </a:xfrm>
        </p:spPr>
        <p:txBody>
          <a:bodyPr anchor="ctr" anchorCtr="0"/>
          <a:lstStyle/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F214342-DF2A-463A-920D-F4B9F1EC1BEF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86C54E58-BAA4-77A7-25D3-EE1B3BA95CC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5" y="1484312"/>
            <a:ext cx="5543997" cy="47529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6900179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or Content 3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5543996" cy="47529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90E0F6B-821C-478B-BDC5-6C5C60A60B15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86C54E58-BAA4-77A7-25D3-EE1B3BA95CC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5" y="1484312"/>
            <a:ext cx="5543997" cy="4752975"/>
          </a:xfr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  <a:lvl2pPr>
              <a:defRPr>
                <a:solidFill>
                  <a:schemeClr val="accent5"/>
                </a:solidFill>
              </a:defRPr>
            </a:lvl2pPr>
            <a:lvl3pPr>
              <a:defRPr>
                <a:solidFill>
                  <a:schemeClr val="accent5"/>
                </a:solidFill>
              </a:defRPr>
            </a:lvl3pPr>
            <a:lvl4pPr>
              <a:defRPr>
                <a:solidFill>
                  <a:schemeClr val="accent5"/>
                </a:solidFill>
              </a:defRPr>
            </a:lvl4pPr>
            <a:lvl5pPr>
              <a:defRPr>
                <a:solidFill>
                  <a:schemeClr val="accent5"/>
                </a:solidFill>
              </a:defRPr>
            </a:lvl5pPr>
            <a:lvl6pPr>
              <a:defRPr>
                <a:solidFill>
                  <a:schemeClr val="accent5"/>
                </a:solidFill>
              </a:defRPr>
            </a:lvl6pPr>
            <a:lvl7pPr>
              <a:defRPr>
                <a:solidFill>
                  <a:schemeClr val="accent5"/>
                </a:solidFill>
              </a:defRPr>
            </a:lvl7pPr>
            <a:lvl8pPr>
              <a:defRPr>
                <a:solidFill>
                  <a:schemeClr val="accent5"/>
                </a:solidFill>
              </a:defRPr>
            </a:lvl8pPr>
            <a:lvl9pPr>
              <a:defRPr>
                <a:solidFill>
                  <a:schemeClr val="accent5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552928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or Content 4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1484313"/>
            <a:ext cx="5543997" cy="3888903"/>
          </a:xfrm>
        </p:spPr>
        <p:txBody>
          <a:bodyPr anchor="ctr" anchorCtr="0"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5E63F9E0-3D16-4C4A-A9F4-0CEB294FBD4E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>
              <a:solidFill>
                <a:schemeClr val="accent5"/>
              </a:solidFill>
            </a:endParaRPr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86C54E58-BAA4-77A7-25D3-EE1B3BA95CC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5" y="1484312"/>
            <a:ext cx="5543997" cy="4752975"/>
          </a:xfr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  <a:lvl2pPr>
              <a:defRPr>
                <a:solidFill>
                  <a:schemeClr val="accent5"/>
                </a:solidFill>
              </a:defRPr>
            </a:lvl2pPr>
            <a:lvl3pPr>
              <a:defRPr>
                <a:solidFill>
                  <a:schemeClr val="accent5"/>
                </a:solidFill>
              </a:defRPr>
            </a:lvl3pPr>
            <a:lvl4pPr>
              <a:defRPr>
                <a:solidFill>
                  <a:schemeClr val="accent5"/>
                </a:solidFill>
              </a:defRPr>
            </a:lvl4pPr>
            <a:lvl5pPr>
              <a:defRPr>
                <a:solidFill>
                  <a:schemeClr val="accent5"/>
                </a:solidFill>
              </a:defRPr>
            </a:lvl5pPr>
            <a:lvl6pPr>
              <a:defRPr>
                <a:solidFill>
                  <a:schemeClr val="accent5"/>
                </a:solidFill>
              </a:defRPr>
            </a:lvl6pPr>
            <a:lvl7pPr>
              <a:defRPr>
                <a:solidFill>
                  <a:schemeClr val="accent5"/>
                </a:solidFill>
              </a:defRPr>
            </a:lvl7pPr>
            <a:lvl8pPr>
              <a:defRPr>
                <a:solidFill>
                  <a:schemeClr val="accent5"/>
                </a:solidFill>
              </a:defRPr>
            </a:lvl8pPr>
            <a:lvl9pPr>
              <a:defRPr>
                <a:solidFill>
                  <a:schemeClr val="accent5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773324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or Content 5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5543996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673B91B4-7334-42CA-B2A2-1BE4090EA92E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86C54E58-BAA4-77A7-25D3-EE1B3BA95CC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5" y="1484312"/>
            <a:ext cx="5543997" cy="47529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813973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or Content 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1484313"/>
            <a:ext cx="5543997" cy="3888903"/>
          </a:xfrm>
        </p:spPr>
        <p:txBody>
          <a:bodyPr anchor="ctr" anchorCtr="0"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1B0AA76F-437C-459C-A8CC-9EEFED9784CB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86C54E58-BAA4-77A7-25D3-EE1B3BA95CC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5" y="1484312"/>
            <a:ext cx="5543997" cy="47529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7295253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or Content 7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5543996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1DA89676-28DD-4C26-88A0-D2506309F58B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86C54E58-BAA4-77A7-25D3-EE1B3BA95CC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5" y="1484312"/>
            <a:ext cx="5543997" cy="47529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9261441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9B5FFE-4379-DB01-FCC4-83242A29B2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776F7BF-AE91-580A-A37A-462BF917C06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C9A0B-FAC7-45B4-815A-33B17D7C743F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7881939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or Content 8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1484313"/>
            <a:ext cx="5543997" cy="3888903"/>
          </a:xfrm>
        </p:spPr>
        <p:txBody>
          <a:bodyPr anchor="ctr" anchorCtr="0"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4EE346B8-8498-459C-B139-E0E129C5E7B1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86C54E58-BAA4-77A7-25D3-EE1B3BA95CC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5" y="1484312"/>
            <a:ext cx="5543997" cy="475297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475868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or Content 9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5543996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307309B6-BBA5-444D-B679-5412FF8C61F5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86C54E58-BAA4-77A7-25D3-EE1B3BA95CC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5" y="1484312"/>
            <a:ext cx="5543997" cy="4752975"/>
          </a:xfr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  <a:lvl2pPr>
              <a:defRPr>
                <a:solidFill>
                  <a:schemeClr val="accent5"/>
                </a:solidFill>
              </a:defRPr>
            </a:lvl2pPr>
            <a:lvl3pPr>
              <a:defRPr>
                <a:solidFill>
                  <a:schemeClr val="accent5"/>
                </a:solidFill>
              </a:defRPr>
            </a:lvl3pPr>
            <a:lvl4pPr>
              <a:defRPr>
                <a:solidFill>
                  <a:schemeClr val="accent5"/>
                </a:solidFill>
              </a:defRPr>
            </a:lvl4pPr>
            <a:lvl5pPr>
              <a:defRPr>
                <a:solidFill>
                  <a:schemeClr val="accent5"/>
                </a:solidFill>
              </a:defRPr>
            </a:lvl5pPr>
            <a:lvl6pPr>
              <a:defRPr>
                <a:solidFill>
                  <a:schemeClr val="accent5"/>
                </a:solidFill>
              </a:defRPr>
            </a:lvl6pPr>
            <a:lvl7pPr>
              <a:defRPr>
                <a:solidFill>
                  <a:schemeClr val="accent5"/>
                </a:solidFill>
              </a:defRPr>
            </a:lvl7pPr>
            <a:lvl8pPr>
              <a:defRPr>
                <a:solidFill>
                  <a:schemeClr val="accent5"/>
                </a:solidFill>
              </a:defRPr>
            </a:lvl8pPr>
            <a:lvl9pPr>
              <a:defRPr>
                <a:solidFill>
                  <a:schemeClr val="accent5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964855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or Content 10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1484313"/>
            <a:ext cx="5543997" cy="3888903"/>
          </a:xfrm>
        </p:spPr>
        <p:txBody>
          <a:bodyPr anchor="ctr" anchorCtr="0"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441702D8-9AD8-4924-B4C7-438EF39E9508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86C54E58-BAA4-77A7-25D3-EE1B3BA95CC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5" y="1484312"/>
            <a:ext cx="5543997" cy="4752975"/>
          </a:xfr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  <a:lvl2pPr>
              <a:defRPr>
                <a:solidFill>
                  <a:schemeClr val="accent5"/>
                </a:solidFill>
              </a:defRPr>
            </a:lvl2pPr>
            <a:lvl3pPr>
              <a:defRPr>
                <a:solidFill>
                  <a:schemeClr val="accent5"/>
                </a:solidFill>
              </a:defRPr>
            </a:lvl3pPr>
            <a:lvl4pPr>
              <a:defRPr>
                <a:solidFill>
                  <a:schemeClr val="accent5"/>
                </a:solidFill>
              </a:defRPr>
            </a:lvl4pPr>
            <a:lvl5pPr>
              <a:defRPr>
                <a:solidFill>
                  <a:schemeClr val="accent5"/>
                </a:solidFill>
              </a:defRPr>
            </a:lvl5pPr>
            <a:lvl6pPr>
              <a:defRPr>
                <a:solidFill>
                  <a:schemeClr val="accent5"/>
                </a:solidFill>
              </a:defRPr>
            </a:lvl6pPr>
            <a:lvl7pPr>
              <a:defRPr>
                <a:solidFill>
                  <a:schemeClr val="accent5"/>
                </a:solidFill>
              </a:defRPr>
            </a:lvl7pPr>
            <a:lvl8pPr>
              <a:defRPr>
                <a:solidFill>
                  <a:schemeClr val="accent5"/>
                </a:solidFill>
              </a:defRPr>
            </a:lvl8pPr>
            <a:lvl9pPr>
              <a:defRPr>
                <a:solidFill>
                  <a:schemeClr val="accent5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9002227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or Content 11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5543996" cy="4752975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  <a:lvl2pPr>
              <a:defRPr>
                <a:solidFill>
                  <a:schemeClr val="accent2"/>
                </a:solidFill>
              </a:defRPr>
            </a:lvl2pPr>
            <a:lvl3pPr>
              <a:defRPr>
                <a:solidFill>
                  <a:schemeClr val="accent2"/>
                </a:solidFill>
              </a:defRPr>
            </a:lvl3pPr>
            <a:lvl4pPr>
              <a:defRPr>
                <a:solidFill>
                  <a:schemeClr val="accent2"/>
                </a:solidFill>
              </a:defRPr>
            </a:lvl4pPr>
            <a:lvl5pPr>
              <a:defRPr>
                <a:solidFill>
                  <a:schemeClr val="accent2"/>
                </a:solidFill>
              </a:defRPr>
            </a:lvl5pPr>
            <a:lvl6pPr>
              <a:defRPr>
                <a:solidFill>
                  <a:schemeClr val="accent2"/>
                </a:solidFill>
              </a:defRPr>
            </a:lvl6pPr>
            <a:lvl7pPr>
              <a:defRPr>
                <a:solidFill>
                  <a:schemeClr val="accent2"/>
                </a:solidFill>
              </a:defRPr>
            </a:lvl7pPr>
            <a:lvl8pPr>
              <a:defRPr>
                <a:solidFill>
                  <a:schemeClr val="accent2"/>
                </a:solidFill>
              </a:defRPr>
            </a:lvl8pPr>
            <a:lvl9pPr>
              <a:defRPr>
                <a:solidFill>
                  <a:schemeClr val="accent2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482E692-70A8-4308-925D-9732EAC6143F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86C54E58-BAA4-77A7-25D3-EE1B3BA95CC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5" y="1484312"/>
            <a:ext cx="5543997" cy="4752975"/>
          </a:xfr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  <a:lvl2pPr>
              <a:defRPr>
                <a:solidFill>
                  <a:schemeClr val="accent5"/>
                </a:solidFill>
              </a:defRPr>
            </a:lvl2pPr>
            <a:lvl3pPr>
              <a:defRPr>
                <a:solidFill>
                  <a:schemeClr val="accent5"/>
                </a:solidFill>
              </a:defRPr>
            </a:lvl3pPr>
            <a:lvl4pPr>
              <a:defRPr>
                <a:solidFill>
                  <a:schemeClr val="accent5"/>
                </a:solidFill>
              </a:defRPr>
            </a:lvl4pPr>
            <a:lvl5pPr>
              <a:defRPr>
                <a:solidFill>
                  <a:schemeClr val="accent5"/>
                </a:solidFill>
              </a:defRPr>
            </a:lvl5pPr>
            <a:lvl6pPr>
              <a:defRPr>
                <a:solidFill>
                  <a:schemeClr val="accent5"/>
                </a:solidFill>
              </a:defRPr>
            </a:lvl6pPr>
            <a:lvl7pPr>
              <a:defRPr>
                <a:solidFill>
                  <a:schemeClr val="accent5"/>
                </a:solidFill>
              </a:defRPr>
            </a:lvl7pPr>
            <a:lvl8pPr>
              <a:defRPr>
                <a:solidFill>
                  <a:schemeClr val="accent5"/>
                </a:solidFill>
              </a:defRPr>
            </a:lvl8pPr>
            <a:lvl9pPr>
              <a:defRPr>
                <a:solidFill>
                  <a:schemeClr val="accent5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295070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lor Content 12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1484313"/>
            <a:ext cx="5543997" cy="3888903"/>
          </a:xfrm>
        </p:spPr>
        <p:txBody>
          <a:bodyPr anchor="ctr" anchorCtr="0"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7AE86158-50CA-49EB-B783-4A4519FFD973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86C54E58-BAA4-77A7-25D3-EE1B3BA95CC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240015" y="1484312"/>
            <a:ext cx="5543997" cy="4752975"/>
          </a:xfr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  <a:lvl2pPr>
              <a:defRPr>
                <a:solidFill>
                  <a:schemeClr val="accent5"/>
                </a:solidFill>
              </a:defRPr>
            </a:lvl2pPr>
            <a:lvl3pPr>
              <a:defRPr>
                <a:solidFill>
                  <a:schemeClr val="accent5"/>
                </a:solidFill>
              </a:defRPr>
            </a:lvl3pPr>
            <a:lvl4pPr>
              <a:defRPr>
                <a:solidFill>
                  <a:schemeClr val="accent5"/>
                </a:solidFill>
              </a:defRPr>
            </a:lvl4pPr>
            <a:lvl5pPr>
              <a:defRPr>
                <a:solidFill>
                  <a:schemeClr val="accent5"/>
                </a:solidFill>
              </a:defRPr>
            </a:lvl5pPr>
            <a:lvl6pPr>
              <a:defRPr>
                <a:solidFill>
                  <a:schemeClr val="accent5"/>
                </a:solidFill>
              </a:defRPr>
            </a:lvl6pPr>
            <a:lvl7pPr>
              <a:defRPr>
                <a:solidFill>
                  <a:schemeClr val="accent5"/>
                </a:solidFill>
              </a:defRPr>
            </a:lvl7pPr>
            <a:lvl8pPr>
              <a:defRPr>
                <a:solidFill>
                  <a:schemeClr val="accent5"/>
                </a:solidFill>
              </a:defRPr>
            </a:lvl8pPr>
            <a:lvl9pPr>
              <a:defRPr>
                <a:solidFill>
                  <a:schemeClr val="accent5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4430727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CC81EA6-63AE-E206-F99A-122555A1022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07989" y="1484314"/>
            <a:ext cx="3599779" cy="4752974"/>
          </a:xfrm>
          <a:solidFill>
            <a:schemeClr val="accent1"/>
          </a:solidFill>
        </p:spPr>
        <p:txBody>
          <a:bodyPr lIns="216000" tIns="216000" rIns="216000" bIns="216000"/>
          <a:lstStyle>
            <a:lvl1pPr>
              <a:defRPr sz="18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AF650139-4A8C-140B-8F16-ADBC9727206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4295801" y="1484314"/>
            <a:ext cx="3600399" cy="4752974"/>
          </a:xfrm>
          <a:solidFill>
            <a:schemeClr val="accent1"/>
          </a:solidFill>
        </p:spPr>
        <p:txBody>
          <a:bodyPr lIns="216000" tIns="216000" rIns="216000" bIns="216000"/>
          <a:lstStyle>
            <a:lvl1pPr>
              <a:defRPr sz="18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50E39F2-60B8-60D8-7C51-C014C943D0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4A0CF0F-EC2E-4D6C-AE09-4A8226443620}" type="datetime1">
              <a:rPr lang="fi-FI" smtClean="0"/>
              <a:t>11.1.2024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CBB27B6-7F3A-4FD8-047C-26E5337828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85C7FFA-2238-41C0-4B58-6D1BCD2B65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667CCF07-2C5A-5C2C-BB2C-FE0AA56999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12" name="Content Placeholder 5">
            <a:extLst>
              <a:ext uri="{FF2B5EF4-FFF2-40B4-BE49-F238E27FC236}">
                <a16:creationId xmlns:a16="http://schemas.microsoft.com/office/drawing/2014/main" id="{FC2DA96D-384D-0867-5FF8-A86B9C8F1B74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8184232" y="1484314"/>
            <a:ext cx="3599781" cy="4752974"/>
          </a:xfrm>
          <a:solidFill>
            <a:schemeClr val="accent1"/>
          </a:solidFill>
        </p:spPr>
        <p:txBody>
          <a:bodyPr lIns="216000" tIns="216000" rIns="216000" bIns="216000"/>
          <a:lstStyle>
            <a:lvl1pPr>
              <a:defRPr sz="1800">
                <a:solidFill>
                  <a:schemeClr val="bg1"/>
                </a:solidFill>
              </a:defRPr>
            </a:lvl1pPr>
            <a:lvl2pPr>
              <a:defRPr sz="1800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061565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Box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CC81EA6-63AE-E206-F99A-122555A1022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07989" y="1484314"/>
            <a:ext cx="2663675" cy="4752974"/>
          </a:xfrm>
          <a:solidFill>
            <a:schemeClr val="accent1"/>
          </a:solidFill>
        </p:spPr>
        <p:txBody>
          <a:bodyPr lIns="216000" tIns="216000" rIns="216000" bIns="216000"/>
          <a:lstStyle>
            <a:lvl1pPr>
              <a:defRPr sz="1600">
                <a:solidFill>
                  <a:schemeClr val="bg1"/>
                </a:solidFill>
              </a:defRPr>
            </a:lvl1pPr>
            <a:lvl2pPr>
              <a:defRPr sz="1600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AF650139-4A8C-140B-8F16-ADBC9727206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3359697" y="1484314"/>
            <a:ext cx="2592288" cy="4752974"/>
          </a:xfrm>
          <a:solidFill>
            <a:schemeClr val="accent1"/>
          </a:solidFill>
        </p:spPr>
        <p:txBody>
          <a:bodyPr lIns="216000" tIns="216000" rIns="216000" bIns="216000"/>
          <a:lstStyle>
            <a:lvl1pPr>
              <a:defRPr sz="1600">
                <a:solidFill>
                  <a:schemeClr val="bg1"/>
                </a:solidFill>
              </a:defRPr>
            </a:lvl1pPr>
            <a:lvl2pPr>
              <a:defRPr sz="1600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50E39F2-60B8-60D8-7C51-C014C943D0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D07290-E1C8-4921-AAE0-813D1CD2F0B3}" type="datetime1">
              <a:rPr lang="fi-FI" smtClean="0"/>
              <a:t>11.1.2024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CBB27B6-7F3A-4FD8-047C-26E5337828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85C7FFA-2238-41C0-4B58-6D1BCD2B65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667CCF07-2C5A-5C2C-BB2C-FE0AA56999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12" name="Content Placeholder 5">
            <a:extLst>
              <a:ext uri="{FF2B5EF4-FFF2-40B4-BE49-F238E27FC236}">
                <a16:creationId xmlns:a16="http://schemas.microsoft.com/office/drawing/2014/main" id="{FC2DA96D-384D-0867-5FF8-A86B9C8F1B74}"/>
              </a:ext>
            </a:extLst>
          </p:cNvPr>
          <p:cNvSpPr>
            <a:spLocks noGrp="1"/>
          </p:cNvSpPr>
          <p:nvPr>
            <p:ph sz="quarter" idx="14"/>
          </p:nvPr>
        </p:nvSpPr>
        <p:spPr>
          <a:xfrm>
            <a:off x="6240016" y="1484313"/>
            <a:ext cx="2592287" cy="4752975"/>
          </a:xfrm>
          <a:solidFill>
            <a:schemeClr val="accent1"/>
          </a:solidFill>
        </p:spPr>
        <p:txBody>
          <a:bodyPr lIns="216000" tIns="216000" rIns="216000" bIns="216000"/>
          <a:lstStyle>
            <a:lvl1pPr>
              <a:defRPr sz="1600">
                <a:solidFill>
                  <a:schemeClr val="bg1"/>
                </a:solidFill>
              </a:defRPr>
            </a:lvl1pPr>
            <a:lvl2pPr>
              <a:defRPr sz="1600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15" name="Content Placeholder 5">
            <a:extLst>
              <a:ext uri="{FF2B5EF4-FFF2-40B4-BE49-F238E27FC236}">
                <a16:creationId xmlns:a16="http://schemas.microsoft.com/office/drawing/2014/main" id="{FABAAFC3-33CE-0117-2F84-5D3F397E1F2D}"/>
              </a:ext>
            </a:extLst>
          </p:cNvPr>
          <p:cNvSpPr>
            <a:spLocks noGrp="1"/>
          </p:cNvSpPr>
          <p:nvPr>
            <p:ph sz="quarter" idx="15"/>
          </p:nvPr>
        </p:nvSpPr>
        <p:spPr>
          <a:xfrm>
            <a:off x="9120336" y="1484313"/>
            <a:ext cx="2663677" cy="4752975"/>
          </a:xfrm>
          <a:solidFill>
            <a:schemeClr val="accent1"/>
          </a:solidFill>
        </p:spPr>
        <p:txBody>
          <a:bodyPr lIns="216000" tIns="216000" rIns="216000" bIns="216000"/>
          <a:lstStyle>
            <a:lvl1pPr>
              <a:defRPr sz="1600">
                <a:solidFill>
                  <a:schemeClr val="bg1"/>
                </a:solidFill>
              </a:defRPr>
            </a:lvl1pPr>
            <a:lvl2pPr>
              <a:defRPr sz="1600"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988229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irc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50E39F2-60B8-60D8-7C51-C014C943D0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22F8535-ACB9-4C61-9CA8-403373844EE0}" type="datetime1">
              <a:rPr lang="fi-FI" smtClean="0"/>
              <a:t>11.1.2024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CBB27B6-7F3A-4FD8-047C-26E5337828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85C7FFA-2238-41C0-4B58-6D1BCD2B65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667CCF07-2C5A-5C2C-BB2C-FE0AA56999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C781389A-A80E-B421-9C03-827BB5E51537}"/>
              </a:ext>
            </a:extLst>
          </p:cNvPr>
          <p:cNvSpPr>
            <a:spLocks noGrp="1" noChangeAspect="1"/>
          </p:cNvSpPr>
          <p:nvPr>
            <p:ph type="body" sz="quarter" idx="15"/>
          </p:nvPr>
        </p:nvSpPr>
        <p:spPr>
          <a:xfrm>
            <a:off x="2567608" y="2132273"/>
            <a:ext cx="3168972" cy="3169494"/>
          </a:xfrm>
          <a:prstGeom prst="ellipse">
            <a:avLst/>
          </a:prstGeom>
          <a:solidFill>
            <a:schemeClr val="accent1"/>
          </a:solidFill>
        </p:spPr>
        <p:txBody>
          <a:bodyPr anchor="ctr" anchorCtr="0"/>
          <a:lstStyle>
            <a:lvl1pPr marL="0" indent="-9525" algn="ctr"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0" indent="-9525" algn="ctr">
              <a:buFontTx/>
              <a:buNone/>
              <a:defRPr sz="20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FC554CE7-486B-E453-41F5-C00C2AA986F4}"/>
              </a:ext>
            </a:extLst>
          </p:cNvPr>
          <p:cNvSpPr>
            <a:spLocks noGrp="1" noChangeAspect="1"/>
          </p:cNvSpPr>
          <p:nvPr>
            <p:ph type="body" sz="quarter" idx="16"/>
          </p:nvPr>
        </p:nvSpPr>
        <p:spPr>
          <a:xfrm>
            <a:off x="6455729" y="2132273"/>
            <a:ext cx="3168972" cy="3169494"/>
          </a:xfrm>
          <a:prstGeom prst="ellipse">
            <a:avLst/>
          </a:prstGeom>
          <a:solidFill>
            <a:schemeClr val="accent1"/>
          </a:solidFill>
        </p:spPr>
        <p:txBody>
          <a:bodyPr anchor="ctr" anchorCtr="0"/>
          <a:lstStyle>
            <a:lvl1pPr marL="0" indent="-9525" algn="ctr"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0" indent="-9525" algn="ctr">
              <a:buFontTx/>
              <a:buNone/>
              <a:defRPr sz="20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</p:spTree>
    <p:extLst>
      <p:ext uri="{BB962C8B-B14F-4D97-AF65-F5344CB8AC3E}">
        <p14:creationId xmlns:p14="http://schemas.microsoft.com/office/powerpoint/2010/main" val="1127930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ircl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550E39F2-60B8-60D8-7C51-C014C943D01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212F979-2BBC-46CE-B812-3CC7CF3495FD}" type="datetime1">
              <a:rPr lang="fi-FI" smtClean="0"/>
              <a:t>11.1.2024</a:t>
            </a:fld>
            <a:endParaRPr lang="en-GB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CBB27B6-7F3A-4FD8-047C-26E5337828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85C7FFA-2238-41C0-4B58-6D1BCD2B65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  <p:sp>
        <p:nvSpPr>
          <p:cNvPr id="10" name="Title 9">
            <a:extLst>
              <a:ext uri="{FF2B5EF4-FFF2-40B4-BE49-F238E27FC236}">
                <a16:creationId xmlns:a16="http://schemas.microsoft.com/office/drawing/2014/main" id="{667CCF07-2C5A-5C2C-BB2C-FE0AA569996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C781389A-A80E-B421-9C03-827BB5E51537}"/>
              </a:ext>
            </a:extLst>
          </p:cNvPr>
          <p:cNvSpPr>
            <a:spLocks noGrp="1" noChangeAspect="1"/>
          </p:cNvSpPr>
          <p:nvPr>
            <p:ph type="body" sz="quarter" idx="15"/>
          </p:nvPr>
        </p:nvSpPr>
        <p:spPr>
          <a:xfrm>
            <a:off x="623392" y="2132273"/>
            <a:ext cx="3168972" cy="3169494"/>
          </a:xfrm>
          <a:prstGeom prst="ellipse">
            <a:avLst/>
          </a:prstGeom>
          <a:solidFill>
            <a:schemeClr val="accent1"/>
          </a:solidFill>
        </p:spPr>
        <p:txBody>
          <a:bodyPr anchor="ctr" anchorCtr="0"/>
          <a:lstStyle>
            <a:lvl1pPr marL="0" indent="-9525" algn="ctr"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0" indent="-9525" algn="ctr">
              <a:buFontTx/>
              <a:buNone/>
              <a:defRPr sz="20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FC554CE7-486B-E453-41F5-C00C2AA986F4}"/>
              </a:ext>
            </a:extLst>
          </p:cNvPr>
          <p:cNvSpPr>
            <a:spLocks noGrp="1" noChangeAspect="1"/>
          </p:cNvSpPr>
          <p:nvPr>
            <p:ph type="body" sz="quarter" idx="16"/>
          </p:nvPr>
        </p:nvSpPr>
        <p:spPr>
          <a:xfrm>
            <a:off x="4511514" y="2132273"/>
            <a:ext cx="3168972" cy="3169494"/>
          </a:xfrm>
          <a:prstGeom prst="ellipse">
            <a:avLst/>
          </a:prstGeom>
          <a:solidFill>
            <a:schemeClr val="accent1"/>
          </a:solidFill>
        </p:spPr>
        <p:txBody>
          <a:bodyPr anchor="ctr" anchorCtr="0"/>
          <a:lstStyle>
            <a:lvl1pPr marL="0" indent="-9525" algn="ctr"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0" indent="-9525" algn="ctr">
              <a:buFontTx/>
              <a:buNone/>
              <a:defRPr sz="20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  <p:sp>
        <p:nvSpPr>
          <p:cNvPr id="5" name="Text Placeholder 9">
            <a:extLst>
              <a:ext uri="{FF2B5EF4-FFF2-40B4-BE49-F238E27FC236}">
                <a16:creationId xmlns:a16="http://schemas.microsoft.com/office/drawing/2014/main" id="{42184CBD-E270-2179-3F83-260754CA555A}"/>
              </a:ext>
            </a:extLst>
          </p:cNvPr>
          <p:cNvSpPr>
            <a:spLocks noGrp="1" noChangeAspect="1"/>
          </p:cNvSpPr>
          <p:nvPr>
            <p:ph type="body" sz="quarter" idx="17"/>
          </p:nvPr>
        </p:nvSpPr>
        <p:spPr>
          <a:xfrm>
            <a:off x="8399636" y="2132273"/>
            <a:ext cx="3168972" cy="3169494"/>
          </a:xfrm>
          <a:prstGeom prst="ellipse">
            <a:avLst/>
          </a:prstGeom>
          <a:solidFill>
            <a:schemeClr val="accent1"/>
          </a:solidFill>
        </p:spPr>
        <p:txBody>
          <a:bodyPr anchor="ctr" anchorCtr="0"/>
          <a:lstStyle>
            <a:lvl1pPr marL="0" indent="-9525" algn="ctr"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0" indent="-9525" algn="ctr">
              <a:buFontTx/>
              <a:buNone/>
              <a:defRPr sz="20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</p:spTree>
    <p:extLst>
      <p:ext uri="{BB962C8B-B14F-4D97-AF65-F5344CB8AC3E}">
        <p14:creationId xmlns:p14="http://schemas.microsoft.com/office/powerpoint/2010/main" val="8528996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ust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776F7BF-AE91-580A-A37A-462BF917C0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987" y="404813"/>
            <a:ext cx="11376025" cy="5832499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C9A0B-FAC7-45B4-815A-33B17D7C743F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504930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Char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9B5FFE-4379-DB01-FCC4-83242A29B2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776F7BF-AE91-580A-A37A-462BF917C0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987" y="1484784"/>
            <a:ext cx="7488213" cy="4752528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E516BAC-EAE3-4778-9782-74543A07ADAF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46F5A0EC-1483-A981-D73C-5ECBF500F330}"/>
              </a:ext>
            </a:extLst>
          </p:cNvPr>
          <p:cNvSpPr>
            <a:spLocks noGrp="1"/>
          </p:cNvSpPr>
          <p:nvPr>
            <p:ph idx="13"/>
          </p:nvPr>
        </p:nvSpPr>
        <p:spPr>
          <a:xfrm>
            <a:off x="8184232" y="1484784"/>
            <a:ext cx="3600562" cy="4752528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41485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Just Picture / Table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FFC9A0B-FAC7-45B4-815A-33B17D7C743F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894BB87A-AD71-BB17-88F1-A7A28FD6FB41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07988" y="404813"/>
            <a:ext cx="11376025" cy="5832475"/>
          </a:xfrm>
        </p:spPr>
        <p:txBody>
          <a:bodyPr/>
          <a:lstStyle>
            <a:lvl1pPr marL="0" indent="0">
              <a:buFontTx/>
              <a:buNone/>
              <a:defRPr sz="1200"/>
            </a:lvl1pPr>
          </a:lstStyle>
          <a:p>
            <a:r>
              <a:rPr lang="fi-FI"/>
              <a:t>Lisää kuva napsauttamalla kuvaketta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4667256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ighligh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8040688" y="0"/>
            <a:ext cx="4151312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7200181" cy="935955"/>
          </a:xfrm>
        </p:spPr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7200180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8030C375-B96C-41C8-B00C-3A02AD6B01FA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8665CA83-CF11-392C-9313-857F826E9B5D}"/>
              </a:ext>
            </a:extLst>
          </p:cNvPr>
          <p:cNvSpPr>
            <a:spLocks noGrp="1" noChangeAspect="1"/>
          </p:cNvSpPr>
          <p:nvPr>
            <p:ph type="pic" sz="quarter" idx="13"/>
          </p:nvPr>
        </p:nvSpPr>
        <p:spPr>
          <a:xfrm>
            <a:off x="9624392" y="1484313"/>
            <a:ext cx="936104" cy="936104"/>
          </a:xfrm>
          <a:prstGeom prst="ellipse">
            <a:avLst/>
          </a:prstGeom>
          <a:noFill/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fi-FI"/>
              <a:t>Lisää kuva napsauttamalla kuvaketta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D03D975-E8D0-F618-7673-284A046F1AA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44273" y="2708920"/>
            <a:ext cx="3095724" cy="3528368"/>
          </a:xfrm>
        </p:spPr>
        <p:txBody>
          <a:bodyPr/>
          <a:lstStyle>
            <a:lvl1pPr marL="0" indent="-9525" algn="ctr">
              <a:buFontTx/>
              <a:buNone/>
              <a:defRPr sz="2000" b="1">
                <a:solidFill>
                  <a:schemeClr val="bg1"/>
                </a:solidFill>
              </a:defRPr>
            </a:lvl1pPr>
            <a:lvl2pPr marL="0" indent="-9525" algn="ctr">
              <a:buFontTx/>
              <a:buNone/>
              <a:defRPr sz="20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</p:spTree>
    <p:extLst>
      <p:ext uri="{BB962C8B-B14F-4D97-AF65-F5344CB8AC3E}">
        <p14:creationId xmlns:p14="http://schemas.microsoft.com/office/powerpoint/2010/main" val="19115573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ighligh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8040688" y="0"/>
            <a:ext cx="4151312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7200181" cy="935955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7200180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88DDD03A-7DF2-45BB-A99A-155CD4FE5A70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8665CA83-CF11-392C-9313-857F826E9B5D}"/>
              </a:ext>
            </a:extLst>
          </p:cNvPr>
          <p:cNvSpPr>
            <a:spLocks noGrp="1" noChangeAspect="1"/>
          </p:cNvSpPr>
          <p:nvPr>
            <p:ph type="pic" sz="quarter" idx="13"/>
          </p:nvPr>
        </p:nvSpPr>
        <p:spPr>
          <a:xfrm>
            <a:off x="9624392" y="1484313"/>
            <a:ext cx="936104" cy="936104"/>
          </a:xfrm>
          <a:prstGeom prst="ellipse">
            <a:avLst/>
          </a:prstGeom>
          <a:noFill/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fi-FI"/>
              <a:t>Lisää kuva napsauttamalla kuvaketta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D03D975-E8D0-F618-7673-284A046F1AA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44273" y="2708920"/>
            <a:ext cx="3095724" cy="3528368"/>
          </a:xfrm>
        </p:spPr>
        <p:txBody>
          <a:bodyPr/>
          <a:lstStyle>
            <a:lvl1pPr marL="0" indent="-9525" algn="ctr">
              <a:buFontTx/>
              <a:buNone/>
              <a:defRPr sz="2000" b="1">
                <a:solidFill>
                  <a:schemeClr val="bg1"/>
                </a:solidFill>
              </a:defRPr>
            </a:lvl1pPr>
            <a:lvl2pPr marL="0" indent="-9525" algn="ctr">
              <a:buFontTx/>
              <a:buNone/>
              <a:defRPr sz="20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</p:spTree>
    <p:extLst>
      <p:ext uri="{BB962C8B-B14F-4D97-AF65-F5344CB8AC3E}">
        <p14:creationId xmlns:p14="http://schemas.microsoft.com/office/powerpoint/2010/main" val="39287357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Highlight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8040688" y="0"/>
            <a:ext cx="4151312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7200181" cy="935955"/>
          </a:xfr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7200180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F37174E5-3E27-4D82-AAE5-7DDCB98CB55A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8665CA83-CF11-392C-9313-857F826E9B5D}"/>
              </a:ext>
            </a:extLst>
          </p:cNvPr>
          <p:cNvSpPr>
            <a:spLocks noGrp="1" noChangeAspect="1"/>
          </p:cNvSpPr>
          <p:nvPr>
            <p:ph type="pic" sz="quarter" idx="13"/>
          </p:nvPr>
        </p:nvSpPr>
        <p:spPr>
          <a:xfrm>
            <a:off x="9624392" y="1484313"/>
            <a:ext cx="936104" cy="936104"/>
          </a:xfrm>
          <a:prstGeom prst="ellipse">
            <a:avLst/>
          </a:prstGeom>
          <a:noFill/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</a:defRPr>
            </a:lvl1pPr>
          </a:lstStyle>
          <a:p>
            <a:r>
              <a:rPr lang="fi-FI"/>
              <a:t>Lisää kuva napsauttamalla kuvaketta</a:t>
            </a:r>
            <a:endParaRPr lang="en-GB" dirty="0"/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4D03D975-E8D0-F618-7673-284A046F1AAC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8544273" y="2708920"/>
            <a:ext cx="3095724" cy="3528368"/>
          </a:xfrm>
        </p:spPr>
        <p:txBody>
          <a:bodyPr/>
          <a:lstStyle>
            <a:lvl1pPr marL="0" indent="-9525" algn="ctr">
              <a:buFontTx/>
              <a:buNone/>
              <a:defRPr sz="2000" b="1">
                <a:solidFill>
                  <a:schemeClr val="accent5"/>
                </a:solidFill>
              </a:defRPr>
            </a:lvl1pPr>
            <a:lvl2pPr marL="0" indent="-9525" algn="ctr">
              <a:buFontTx/>
              <a:buNone/>
              <a:defRPr sz="2000">
                <a:solidFill>
                  <a:schemeClr val="accent5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accent5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</p:txBody>
      </p:sp>
    </p:spTree>
    <p:extLst>
      <p:ext uri="{BB962C8B-B14F-4D97-AF65-F5344CB8AC3E}">
        <p14:creationId xmlns:p14="http://schemas.microsoft.com/office/powerpoint/2010/main" val="655183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as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5543996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BD32204E-3929-4387-A9AE-18C2C56F570B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8665CA83-CF11-392C-9313-857F826E9B5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888088" y="944786"/>
            <a:ext cx="4536504" cy="4968428"/>
          </a:xfrm>
          <a:noFill/>
        </p:spPr>
        <p:txBody>
          <a:bodyPr/>
          <a:lstStyle>
            <a:lvl1pPr marL="0" indent="0">
              <a:buFontTx/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fi-FI"/>
              <a:t>Lisää kuva napsauttamalla kuvaketta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589242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as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5543996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BEC65384-61C3-4DAE-BD4C-77A5B2906493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8665CA83-CF11-392C-9313-857F826E9B5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888088" y="944786"/>
            <a:ext cx="4536504" cy="4968428"/>
          </a:xfrm>
          <a:noFill/>
        </p:spPr>
        <p:txBody>
          <a:bodyPr/>
          <a:lstStyle>
            <a:lvl1pPr marL="0" indent="0">
              <a:buFontTx/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fi-FI"/>
              <a:t>Lisää kuva napsauttamalla kuvaketta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5931671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as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5543996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2DB1E298-0C22-44CD-A9B7-A7C21F6A8E58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8665CA83-CF11-392C-9313-857F826E9B5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888088" y="944786"/>
            <a:ext cx="4536504" cy="4968428"/>
          </a:xfrm>
          <a:noFill/>
        </p:spPr>
        <p:txBody>
          <a:bodyPr/>
          <a:lstStyle>
            <a:lvl1pPr marL="0" indent="0">
              <a:buFontTx/>
              <a:buNone/>
              <a:defRPr sz="1000">
                <a:solidFill>
                  <a:schemeClr val="accent5"/>
                </a:solidFill>
              </a:defRPr>
            </a:lvl1pPr>
          </a:lstStyle>
          <a:p>
            <a:r>
              <a:rPr lang="fi-FI"/>
              <a:t>Lisää kuva napsauttamalla kuvaketta</a:t>
            </a:r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0185946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Ma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/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5543996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1A5E7ED-A7E8-40FF-9A1A-D6FEFA1D19C6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B9C97F4-5461-4B6B-BE4D-370F393B76B2}" type="slidenum">
              <a:rPr lang="en-GB" smtClean="0"/>
              <a:t>‹#›</a:t>
            </a:fld>
            <a:endParaRPr lang="en-GB"/>
          </a:p>
        </p:txBody>
      </p:sp>
      <p:grpSp>
        <p:nvGrpSpPr>
          <p:cNvPr id="4" name="Group 632">
            <a:extLst>
              <a:ext uri="{FF2B5EF4-FFF2-40B4-BE49-F238E27FC236}">
                <a16:creationId xmlns:a16="http://schemas.microsoft.com/office/drawing/2014/main" id="{A00994B5-377E-0E00-F96E-3987F46E6CC7}"/>
              </a:ext>
            </a:extLst>
          </p:cNvPr>
          <p:cNvGrpSpPr/>
          <p:nvPr userDrawn="1"/>
        </p:nvGrpSpPr>
        <p:grpSpPr>
          <a:xfrm>
            <a:off x="7176120" y="161831"/>
            <a:ext cx="3744416" cy="6534338"/>
            <a:chOff x="5667375" y="751938"/>
            <a:chExt cx="3086100" cy="5415500"/>
          </a:xfrm>
          <a:solidFill>
            <a:schemeClr val="bg2"/>
          </a:solidFill>
          <a:effectLst/>
        </p:grpSpPr>
        <p:sp>
          <p:nvSpPr>
            <p:cNvPr id="8" name="Freeform 516">
              <a:extLst>
                <a:ext uri="{FF2B5EF4-FFF2-40B4-BE49-F238E27FC236}">
                  <a16:creationId xmlns:a16="http://schemas.microsoft.com/office/drawing/2014/main" id="{F0D064AA-F1A0-71D8-4662-218BCAAEEE61}"/>
                </a:ext>
              </a:extLst>
            </p:cNvPr>
            <p:cNvSpPr/>
            <p:nvPr/>
          </p:nvSpPr>
          <p:spPr>
            <a:xfrm>
              <a:off x="7086600" y="5786438"/>
              <a:ext cx="95250" cy="123825"/>
            </a:xfrm>
            <a:custGeom>
              <a:avLst/>
              <a:gdLst>
                <a:gd name="T0" fmla="*/ 60 w 60"/>
                <a:gd name="T1" fmla="*/ 30 h 78"/>
                <a:gd name="T2" fmla="*/ 48 w 60"/>
                <a:gd name="T3" fmla="*/ 12 h 78"/>
                <a:gd name="T4" fmla="*/ 36 w 60"/>
                <a:gd name="T5" fmla="*/ 0 h 78"/>
                <a:gd name="T6" fmla="*/ 12 w 60"/>
                <a:gd name="T7" fmla="*/ 6 h 78"/>
                <a:gd name="T8" fmla="*/ 18 w 60"/>
                <a:gd name="T9" fmla="*/ 24 h 78"/>
                <a:gd name="T10" fmla="*/ 0 w 60"/>
                <a:gd name="T11" fmla="*/ 60 h 78"/>
                <a:gd name="T12" fmla="*/ 18 w 60"/>
                <a:gd name="T13" fmla="*/ 78 h 78"/>
                <a:gd name="T14" fmla="*/ 30 w 60"/>
                <a:gd name="T15" fmla="*/ 78 h 78"/>
                <a:gd name="T16" fmla="*/ 30 w 60"/>
                <a:gd name="T17" fmla="*/ 72 h 78"/>
                <a:gd name="T18" fmla="*/ 36 w 60"/>
                <a:gd name="T19" fmla="*/ 72 h 78"/>
                <a:gd name="T20" fmla="*/ 54 w 60"/>
                <a:gd name="T21" fmla="*/ 78 h 78"/>
                <a:gd name="T22" fmla="*/ 60 w 60"/>
                <a:gd name="T23" fmla="*/ 60 h 78"/>
                <a:gd name="T24" fmla="*/ 60 w 60"/>
                <a:gd name="T25" fmla="*/ 48 h 78"/>
                <a:gd name="T26" fmla="*/ 54 w 60"/>
                <a:gd name="T27" fmla="*/ 36 h 78"/>
                <a:gd name="T28" fmla="*/ 60 w 60"/>
                <a:gd name="T29" fmla="*/ 3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78">
                  <a:moveTo>
                    <a:pt x="60" y="30"/>
                  </a:moveTo>
                  <a:lnTo>
                    <a:pt x="48" y="12"/>
                  </a:lnTo>
                  <a:lnTo>
                    <a:pt x="36" y="0"/>
                  </a:lnTo>
                  <a:lnTo>
                    <a:pt x="12" y="6"/>
                  </a:lnTo>
                  <a:lnTo>
                    <a:pt x="18" y="24"/>
                  </a:lnTo>
                  <a:lnTo>
                    <a:pt x="0" y="60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36" y="72"/>
                  </a:lnTo>
                  <a:lnTo>
                    <a:pt x="54" y="78"/>
                  </a:lnTo>
                  <a:lnTo>
                    <a:pt x="60" y="60"/>
                  </a:lnTo>
                  <a:lnTo>
                    <a:pt x="60" y="48"/>
                  </a:lnTo>
                  <a:lnTo>
                    <a:pt x="54" y="36"/>
                  </a:lnTo>
                  <a:lnTo>
                    <a:pt x="60" y="30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9" name="Freeform 517">
              <a:extLst>
                <a:ext uri="{FF2B5EF4-FFF2-40B4-BE49-F238E27FC236}">
                  <a16:creationId xmlns:a16="http://schemas.microsoft.com/office/drawing/2014/main" id="{C7ED4440-8783-E954-20D7-5B5407E9FC6F}"/>
                </a:ext>
              </a:extLst>
            </p:cNvPr>
            <p:cNvSpPr/>
            <p:nvPr/>
          </p:nvSpPr>
          <p:spPr>
            <a:xfrm>
              <a:off x="7105650" y="5157788"/>
              <a:ext cx="419100" cy="647700"/>
            </a:xfrm>
            <a:custGeom>
              <a:avLst/>
              <a:gdLst>
                <a:gd name="T0" fmla="*/ 258 w 264"/>
                <a:gd name="T1" fmla="*/ 150 h 408"/>
                <a:gd name="T2" fmla="*/ 240 w 264"/>
                <a:gd name="T3" fmla="*/ 138 h 408"/>
                <a:gd name="T4" fmla="*/ 222 w 264"/>
                <a:gd name="T5" fmla="*/ 120 h 408"/>
                <a:gd name="T6" fmla="*/ 228 w 264"/>
                <a:gd name="T7" fmla="*/ 84 h 408"/>
                <a:gd name="T8" fmla="*/ 204 w 264"/>
                <a:gd name="T9" fmla="*/ 42 h 408"/>
                <a:gd name="T10" fmla="*/ 168 w 264"/>
                <a:gd name="T11" fmla="*/ 0 h 408"/>
                <a:gd name="T12" fmla="*/ 150 w 264"/>
                <a:gd name="T13" fmla="*/ 30 h 408"/>
                <a:gd name="T14" fmla="*/ 108 w 264"/>
                <a:gd name="T15" fmla="*/ 36 h 408"/>
                <a:gd name="T16" fmla="*/ 12 w 264"/>
                <a:gd name="T17" fmla="*/ 102 h 408"/>
                <a:gd name="T18" fmla="*/ 6 w 264"/>
                <a:gd name="T19" fmla="*/ 156 h 408"/>
                <a:gd name="T20" fmla="*/ 30 w 264"/>
                <a:gd name="T21" fmla="*/ 174 h 408"/>
                <a:gd name="T22" fmla="*/ 54 w 264"/>
                <a:gd name="T23" fmla="*/ 180 h 408"/>
                <a:gd name="T24" fmla="*/ 30 w 264"/>
                <a:gd name="T25" fmla="*/ 240 h 408"/>
                <a:gd name="T26" fmla="*/ 36 w 264"/>
                <a:gd name="T27" fmla="*/ 294 h 408"/>
                <a:gd name="T28" fmla="*/ 42 w 264"/>
                <a:gd name="T29" fmla="*/ 318 h 408"/>
                <a:gd name="T30" fmla="*/ 60 w 264"/>
                <a:gd name="T31" fmla="*/ 324 h 408"/>
                <a:gd name="T32" fmla="*/ 72 w 264"/>
                <a:gd name="T33" fmla="*/ 342 h 408"/>
                <a:gd name="T34" fmla="*/ 96 w 264"/>
                <a:gd name="T35" fmla="*/ 330 h 408"/>
                <a:gd name="T36" fmla="*/ 84 w 264"/>
                <a:gd name="T37" fmla="*/ 372 h 408"/>
                <a:gd name="T38" fmla="*/ 126 w 264"/>
                <a:gd name="T39" fmla="*/ 390 h 408"/>
                <a:gd name="T40" fmla="*/ 144 w 264"/>
                <a:gd name="T41" fmla="*/ 396 h 408"/>
                <a:gd name="T42" fmla="*/ 168 w 264"/>
                <a:gd name="T43" fmla="*/ 402 h 408"/>
                <a:gd name="T44" fmla="*/ 174 w 264"/>
                <a:gd name="T45" fmla="*/ 378 h 408"/>
                <a:gd name="T46" fmla="*/ 168 w 264"/>
                <a:gd name="T47" fmla="*/ 360 h 408"/>
                <a:gd name="T48" fmla="*/ 198 w 264"/>
                <a:gd name="T49" fmla="*/ 366 h 408"/>
                <a:gd name="T50" fmla="*/ 216 w 264"/>
                <a:gd name="T51" fmla="*/ 348 h 408"/>
                <a:gd name="T52" fmla="*/ 210 w 264"/>
                <a:gd name="T53" fmla="*/ 330 h 408"/>
                <a:gd name="T54" fmla="*/ 198 w 264"/>
                <a:gd name="T55" fmla="*/ 312 h 408"/>
                <a:gd name="T56" fmla="*/ 204 w 264"/>
                <a:gd name="T57" fmla="*/ 282 h 408"/>
                <a:gd name="T58" fmla="*/ 192 w 264"/>
                <a:gd name="T59" fmla="*/ 264 h 408"/>
                <a:gd name="T60" fmla="*/ 198 w 264"/>
                <a:gd name="T61" fmla="*/ 240 h 408"/>
                <a:gd name="T62" fmla="*/ 198 w 264"/>
                <a:gd name="T63" fmla="*/ 216 h 408"/>
                <a:gd name="T64" fmla="*/ 222 w 264"/>
                <a:gd name="T65" fmla="*/ 216 h 408"/>
                <a:gd name="T66" fmla="*/ 252 w 264"/>
                <a:gd name="T67" fmla="*/ 17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4" h="408">
                  <a:moveTo>
                    <a:pt x="264" y="174"/>
                  </a:moveTo>
                  <a:lnTo>
                    <a:pt x="258" y="150"/>
                  </a:lnTo>
                  <a:lnTo>
                    <a:pt x="252" y="156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14"/>
                  </a:lnTo>
                  <a:lnTo>
                    <a:pt x="228" y="84"/>
                  </a:lnTo>
                  <a:lnTo>
                    <a:pt x="234" y="54"/>
                  </a:lnTo>
                  <a:lnTo>
                    <a:pt x="204" y="42"/>
                  </a:lnTo>
                  <a:lnTo>
                    <a:pt x="186" y="12"/>
                  </a:lnTo>
                  <a:lnTo>
                    <a:pt x="168" y="0"/>
                  </a:lnTo>
                  <a:lnTo>
                    <a:pt x="162" y="0"/>
                  </a:lnTo>
                  <a:lnTo>
                    <a:pt x="150" y="30"/>
                  </a:lnTo>
                  <a:lnTo>
                    <a:pt x="132" y="24"/>
                  </a:lnTo>
                  <a:lnTo>
                    <a:pt x="108" y="36"/>
                  </a:lnTo>
                  <a:lnTo>
                    <a:pt x="96" y="96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6" y="156"/>
                  </a:lnTo>
                  <a:lnTo>
                    <a:pt x="30" y="162"/>
                  </a:lnTo>
                  <a:lnTo>
                    <a:pt x="30" y="174"/>
                  </a:lnTo>
                  <a:lnTo>
                    <a:pt x="42" y="174"/>
                  </a:lnTo>
                  <a:lnTo>
                    <a:pt x="54" y="180"/>
                  </a:lnTo>
                  <a:lnTo>
                    <a:pt x="60" y="222"/>
                  </a:lnTo>
                  <a:lnTo>
                    <a:pt x="30" y="240"/>
                  </a:lnTo>
                  <a:lnTo>
                    <a:pt x="24" y="276"/>
                  </a:lnTo>
                  <a:lnTo>
                    <a:pt x="36" y="294"/>
                  </a:lnTo>
                  <a:lnTo>
                    <a:pt x="30" y="306"/>
                  </a:lnTo>
                  <a:lnTo>
                    <a:pt x="42" y="318"/>
                  </a:lnTo>
                  <a:lnTo>
                    <a:pt x="48" y="318"/>
                  </a:lnTo>
                  <a:lnTo>
                    <a:pt x="60" y="324"/>
                  </a:lnTo>
                  <a:lnTo>
                    <a:pt x="66" y="336"/>
                  </a:lnTo>
                  <a:lnTo>
                    <a:pt x="72" y="342"/>
                  </a:lnTo>
                  <a:lnTo>
                    <a:pt x="90" y="324"/>
                  </a:lnTo>
                  <a:lnTo>
                    <a:pt x="96" y="330"/>
                  </a:lnTo>
                  <a:lnTo>
                    <a:pt x="102" y="360"/>
                  </a:lnTo>
                  <a:lnTo>
                    <a:pt x="84" y="372"/>
                  </a:lnTo>
                  <a:lnTo>
                    <a:pt x="96" y="396"/>
                  </a:lnTo>
                  <a:lnTo>
                    <a:pt x="126" y="390"/>
                  </a:lnTo>
                  <a:lnTo>
                    <a:pt x="126" y="384"/>
                  </a:lnTo>
                  <a:lnTo>
                    <a:pt x="144" y="396"/>
                  </a:lnTo>
                  <a:lnTo>
                    <a:pt x="150" y="408"/>
                  </a:lnTo>
                  <a:lnTo>
                    <a:pt x="168" y="402"/>
                  </a:lnTo>
                  <a:lnTo>
                    <a:pt x="174" y="390"/>
                  </a:lnTo>
                  <a:lnTo>
                    <a:pt x="174" y="378"/>
                  </a:lnTo>
                  <a:lnTo>
                    <a:pt x="168" y="378"/>
                  </a:lnTo>
                  <a:lnTo>
                    <a:pt x="168" y="360"/>
                  </a:lnTo>
                  <a:lnTo>
                    <a:pt x="186" y="354"/>
                  </a:lnTo>
                  <a:lnTo>
                    <a:pt x="198" y="366"/>
                  </a:lnTo>
                  <a:lnTo>
                    <a:pt x="216" y="360"/>
                  </a:lnTo>
                  <a:lnTo>
                    <a:pt x="216" y="348"/>
                  </a:lnTo>
                  <a:lnTo>
                    <a:pt x="210" y="348"/>
                  </a:lnTo>
                  <a:lnTo>
                    <a:pt x="210" y="330"/>
                  </a:lnTo>
                  <a:lnTo>
                    <a:pt x="198" y="318"/>
                  </a:lnTo>
                  <a:lnTo>
                    <a:pt x="198" y="312"/>
                  </a:lnTo>
                  <a:lnTo>
                    <a:pt x="192" y="300"/>
                  </a:lnTo>
                  <a:lnTo>
                    <a:pt x="204" y="282"/>
                  </a:lnTo>
                  <a:lnTo>
                    <a:pt x="186" y="276"/>
                  </a:lnTo>
                  <a:lnTo>
                    <a:pt x="192" y="264"/>
                  </a:lnTo>
                  <a:lnTo>
                    <a:pt x="204" y="264"/>
                  </a:lnTo>
                  <a:lnTo>
                    <a:pt x="198" y="240"/>
                  </a:lnTo>
                  <a:lnTo>
                    <a:pt x="192" y="228"/>
                  </a:lnTo>
                  <a:lnTo>
                    <a:pt x="198" y="216"/>
                  </a:lnTo>
                  <a:lnTo>
                    <a:pt x="216" y="216"/>
                  </a:lnTo>
                  <a:lnTo>
                    <a:pt x="222" y="216"/>
                  </a:lnTo>
                  <a:lnTo>
                    <a:pt x="240" y="198"/>
                  </a:lnTo>
                  <a:lnTo>
                    <a:pt x="252" y="174"/>
                  </a:lnTo>
                  <a:lnTo>
                    <a:pt x="264" y="174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0" name="Freeform 518">
              <a:extLst>
                <a:ext uri="{FF2B5EF4-FFF2-40B4-BE49-F238E27FC236}">
                  <a16:creationId xmlns:a16="http://schemas.microsoft.com/office/drawing/2014/main" id="{A32D4953-2FDE-6C35-BC8B-FE9ECF494E8D}"/>
                </a:ext>
              </a:extLst>
            </p:cNvPr>
            <p:cNvSpPr/>
            <p:nvPr/>
          </p:nvSpPr>
          <p:spPr>
            <a:xfrm>
              <a:off x="7962900" y="4043363"/>
              <a:ext cx="790575" cy="1133475"/>
            </a:xfrm>
            <a:custGeom>
              <a:avLst/>
              <a:gdLst>
                <a:gd name="T0" fmla="*/ 492 w 498"/>
                <a:gd name="T1" fmla="*/ 288 h 714"/>
                <a:gd name="T2" fmla="*/ 474 w 498"/>
                <a:gd name="T3" fmla="*/ 258 h 714"/>
                <a:gd name="T4" fmla="*/ 444 w 498"/>
                <a:gd name="T5" fmla="*/ 228 h 714"/>
                <a:gd name="T6" fmla="*/ 432 w 498"/>
                <a:gd name="T7" fmla="*/ 192 h 714"/>
                <a:gd name="T8" fmla="*/ 390 w 498"/>
                <a:gd name="T9" fmla="*/ 156 h 714"/>
                <a:gd name="T10" fmla="*/ 330 w 498"/>
                <a:gd name="T11" fmla="*/ 132 h 714"/>
                <a:gd name="T12" fmla="*/ 312 w 498"/>
                <a:gd name="T13" fmla="*/ 102 h 714"/>
                <a:gd name="T14" fmla="*/ 252 w 498"/>
                <a:gd name="T15" fmla="*/ 48 h 714"/>
                <a:gd name="T16" fmla="*/ 228 w 498"/>
                <a:gd name="T17" fmla="*/ 36 h 714"/>
                <a:gd name="T18" fmla="*/ 192 w 498"/>
                <a:gd name="T19" fmla="*/ 0 h 714"/>
                <a:gd name="T20" fmla="*/ 84 w 498"/>
                <a:gd name="T21" fmla="*/ 18 h 714"/>
                <a:gd name="T22" fmla="*/ 0 w 498"/>
                <a:gd name="T23" fmla="*/ 42 h 714"/>
                <a:gd name="T24" fmla="*/ 36 w 498"/>
                <a:gd name="T25" fmla="*/ 66 h 714"/>
                <a:gd name="T26" fmla="*/ 48 w 498"/>
                <a:gd name="T27" fmla="*/ 108 h 714"/>
                <a:gd name="T28" fmla="*/ 48 w 498"/>
                <a:gd name="T29" fmla="*/ 156 h 714"/>
                <a:gd name="T30" fmla="*/ 66 w 498"/>
                <a:gd name="T31" fmla="*/ 186 h 714"/>
                <a:gd name="T32" fmla="*/ 60 w 498"/>
                <a:gd name="T33" fmla="*/ 228 h 714"/>
                <a:gd name="T34" fmla="*/ 84 w 498"/>
                <a:gd name="T35" fmla="*/ 276 h 714"/>
                <a:gd name="T36" fmla="*/ 96 w 498"/>
                <a:gd name="T37" fmla="*/ 312 h 714"/>
                <a:gd name="T38" fmla="*/ 120 w 498"/>
                <a:gd name="T39" fmla="*/ 342 h 714"/>
                <a:gd name="T40" fmla="*/ 78 w 498"/>
                <a:gd name="T41" fmla="*/ 354 h 714"/>
                <a:gd name="T42" fmla="*/ 66 w 498"/>
                <a:gd name="T43" fmla="*/ 366 h 714"/>
                <a:gd name="T44" fmla="*/ 72 w 498"/>
                <a:gd name="T45" fmla="*/ 414 h 714"/>
                <a:gd name="T46" fmla="*/ 84 w 498"/>
                <a:gd name="T47" fmla="*/ 414 h 714"/>
                <a:gd name="T48" fmla="*/ 114 w 498"/>
                <a:gd name="T49" fmla="*/ 444 h 714"/>
                <a:gd name="T50" fmla="*/ 126 w 498"/>
                <a:gd name="T51" fmla="*/ 468 h 714"/>
                <a:gd name="T52" fmla="*/ 138 w 498"/>
                <a:gd name="T53" fmla="*/ 492 h 714"/>
                <a:gd name="T54" fmla="*/ 162 w 498"/>
                <a:gd name="T55" fmla="*/ 498 h 714"/>
                <a:gd name="T56" fmla="*/ 180 w 498"/>
                <a:gd name="T57" fmla="*/ 546 h 714"/>
                <a:gd name="T58" fmla="*/ 186 w 498"/>
                <a:gd name="T59" fmla="*/ 582 h 714"/>
                <a:gd name="T60" fmla="*/ 216 w 498"/>
                <a:gd name="T61" fmla="*/ 624 h 714"/>
                <a:gd name="T62" fmla="*/ 216 w 498"/>
                <a:gd name="T63" fmla="*/ 648 h 714"/>
                <a:gd name="T64" fmla="*/ 216 w 498"/>
                <a:gd name="T65" fmla="*/ 714 h 714"/>
                <a:gd name="T66" fmla="*/ 294 w 498"/>
                <a:gd name="T67" fmla="*/ 666 h 714"/>
                <a:gd name="T68" fmla="*/ 324 w 498"/>
                <a:gd name="T69" fmla="*/ 636 h 714"/>
                <a:gd name="T70" fmla="*/ 348 w 498"/>
                <a:gd name="T71" fmla="*/ 594 h 714"/>
                <a:gd name="T72" fmla="*/ 354 w 498"/>
                <a:gd name="T73" fmla="*/ 576 h 714"/>
                <a:gd name="T74" fmla="*/ 372 w 498"/>
                <a:gd name="T75" fmla="*/ 552 h 714"/>
                <a:gd name="T76" fmla="*/ 390 w 498"/>
                <a:gd name="T77" fmla="*/ 528 h 714"/>
                <a:gd name="T78" fmla="*/ 402 w 498"/>
                <a:gd name="T79" fmla="*/ 510 h 714"/>
                <a:gd name="T80" fmla="*/ 414 w 498"/>
                <a:gd name="T81" fmla="*/ 504 h 714"/>
                <a:gd name="T82" fmla="*/ 432 w 498"/>
                <a:gd name="T83" fmla="*/ 474 h 714"/>
                <a:gd name="T84" fmla="*/ 456 w 498"/>
                <a:gd name="T85" fmla="*/ 438 h 714"/>
                <a:gd name="T86" fmla="*/ 486 w 498"/>
                <a:gd name="T87" fmla="*/ 330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98" h="714">
                  <a:moveTo>
                    <a:pt x="498" y="300"/>
                  </a:moveTo>
                  <a:lnTo>
                    <a:pt x="492" y="288"/>
                  </a:lnTo>
                  <a:lnTo>
                    <a:pt x="486" y="270"/>
                  </a:lnTo>
                  <a:lnTo>
                    <a:pt x="474" y="258"/>
                  </a:lnTo>
                  <a:lnTo>
                    <a:pt x="450" y="240"/>
                  </a:lnTo>
                  <a:lnTo>
                    <a:pt x="444" y="22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08" y="180"/>
                  </a:lnTo>
                  <a:lnTo>
                    <a:pt x="390" y="156"/>
                  </a:lnTo>
                  <a:lnTo>
                    <a:pt x="348" y="138"/>
                  </a:lnTo>
                  <a:lnTo>
                    <a:pt x="330" y="132"/>
                  </a:lnTo>
                  <a:lnTo>
                    <a:pt x="324" y="126"/>
                  </a:lnTo>
                  <a:lnTo>
                    <a:pt x="312" y="102"/>
                  </a:lnTo>
                  <a:lnTo>
                    <a:pt x="294" y="90"/>
                  </a:lnTo>
                  <a:lnTo>
                    <a:pt x="252" y="48"/>
                  </a:lnTo>
                  <a:lnTo>
                    <a:pt x="252" y="42"/>
                  </a:lnTo>
                  <a:lnTo>
                    <a:pt x="228" y="36"/>
                  </a:lnTo>
                  <a:lnTo>
                    <a:pt x="216" y="54"/>
                  </a:lnTo>
                  <a:lnTo>
                    <a:pt x="192" y="0"/>
                  </a:lnTo>
                  <a:lnTo>
                    <a:pt x="120" y="12"/>
                  </a:lnTo>
                  <a:lnTo>
                    <a:pt x="84" y="18"/>
                  </a:lnTo>
                  <a:lnTo>
                    <a:pt x="18" y="0"/>
                  </a:lnTo>
                  <a:lnTo>
                    <a:pt x="0" y="42"/>
                  </a:lnTo>
                  <a:lnTo>
                    <a:pt x="18" y="66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42" y="120"/>
                  </a:lnTo>
                  <a:lnTo>
                    <a:pt x="48" y="156"/>
                  </a:lnTo>
                  <a:lnTo>
                    <a:pt x="66" y="168"/>
                  </a:lnTo>
                  <a:lnTo>
                    <a:pt x="66" y="186"/>
                  </a:lnTo>
                  <a:lnTo>
                    <a:pt x="48" y="216"/>
                  </a:lnTo>
                  <a:lnTo>
                    <a:pt x="60" y="228"/>
                  </a:lnTo>
                  <a:lnTo>
                    <a:pt x="72" y="252"/>
                  </a:lnTo>
                  <a:lnTo>
                    <a:pt x="84" y="276"/>
                  </a:lnTo>
                  <a:lnTo>
                    <a:pt x="120" y="294"/>
                  </a:lnTo>
                  <a:lnTo>
                    <a:pt x="96" y="312"/>
                  </a:lnTo>
                  <a:lnTo>
                    <a:pt x="114" y="330"/>
                  </a:lnTo>
                  <a:lnTo>
                    <a:pt x="120" y="342"/>
                  </a:lnTo>
                  <a:lnTo>
                    <a:pt x="96" y="366"/>
                  </a:lnTo>
                  <a:lnTo>
                    <a:pt x="78" y="354"/>
                  </a:lnTo>
                  <a:lnTo>
                    <a:pt x="66" y="354"/>
                  </a:lnTo>
                  <a:lnTo>
                    <a:pt x="66" y="366"/>
                  </a:lnTo>
                  <a:lnTo>
                    <a:pt x="54" y="372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84" y="414"/>
                  </a:lnTo>
                  <a:lnTo>
                    <a:pt x="102" y="438"/>
                  </a:lnTo>
                  <a:lnTo>
                    <a:pt x="114" y="444"/>
                  </a:lnTo>
                  <a:lnTo>
                    <a:pt x="114" y="450"/>
                  </a:lnTo>
                  <a:lnTo>
                    <a:pt x="126" y="468"/>
                  </a:lnTo>
                  <a:lnTo>
                    <a:pt x="126" y="486"/>
                  </a:lnTo>
                  <a:lnTo>
                    <a:pt x="138" y="492"/>
                  </a:lnTo>
                  <a:lnTo>
                    <a:pt x="150" y="486"/>
                  </a:lnTo>
                  <a:lnTo>
                    <a:pt x="162" y="498"/>
                  </a:lnTo>
                  <a:lnTo>
                    <a:pt x="162" y="510"/>
                  </a:lnTo>
                  <a:lnTo>
                    <a:pt x="180" y="546"/>
                  </a:lnTo>
                  <a:lnTo>
                    <a:pt x="186" y="570"/>
                  </a:lnTo>
                  <a:lnTo>
                    <a:pt x="186" y="582"/>
                  </a:lnTo>
                  <a:lnTo>
                    <a:pt x="192" y="606"/>
                  </a:lnTo>
                  <a:lnTo>
                    <a:pt x="216" y="624"/>
                  </a:lnTo>
                  <a:lnTo>
                    <a:pt x="222" y="636"/>
                  </a:lnTo>
                  <a:lnTo>
                    <a:pt x="216" y="648"/>
                  </a:lnTo>
                  <a:lnTo>
                    <a:pt x="228" y="672"/>
                  </a:lnTo>
                  <a:lnTo>
                    <a:pt x="216" y="714"/>
                  </a:lnTo>
                  <a:lnTo>
                    <a:pt x="234" y="702"/>
                  </a:lnTo>
                  <a:lnTo>
                    <a:pt x="294" y="666"/>
                  </a:lnTo>
                  <a:lnTo>
                    <a:pt x="300" y="660"/>
                  </a:lnTo>
                  <a:lnTo>
                    <a:pt x="324" y="636"/>
                  </a:lnTo>
                  <a:lnTo>
                    <a:pt x="336" y="612"/>
                  </a:lnTo>
                  <a:lnTo>
                    <a:pt x="348" y="594"/>
                  </a:lnTo>
                  <a:lnTo>
                    <a:pt x="348" y="588"/>
                  </a:lnTo>
                  <a:lnTo>
                    <a:pt x="354" y="576"/>
                  </a:lnTo>
                  <a:lnTo>
                    <a:pt x="366" y="558"/>
                  </a:lnTo>
                  <a:lnTo>
                    <a:pt x="372" y="552"/>
                  </a:lnTo>
                  <a:lnTo>
                    <a:pt x="378" y="540"/>
                  </a:lnTo>
                  <a:lnTo>
                    <a:pt x="390" y="528"/>
                  </a:lnTo>
                  <a:lnTo>
                    <a:pt x="390" y="522"/>
                  </a:lnTo>
                  <a:lnTo>
                    <a:pt x="402" y="510"/>
                  </a:lnTo>
                  <a:lnTo>
                    <a:pt x="408" y="510"/>
                  </a:lnTo>
                  <a:lnTo>
                    <a:pt x="414" y="504"/>
                  </a:lnTo>
                  <a:lnTo>
                    <a:pt x="420" y="498"/>
                  </a:lnTo>
                  <a:lnTo>
                    <a:pt x="432" y="474"/>
                  </a:lnTo>
                  <a:lnTo>
                    <a:pt x="432" y="468"/>
                  </a:lnTo>
                  <a:lnTo>
                    <a:pt x="456" y="438"/>
                  </a:lnTo>
                  <a:lnTo>
                    <a:pt x="468" y="390"/>
                  </a:lnTo>
                  <a:lnTo>
                    <a:pt x="486" y="330"/>
                  </a:lnTo>
                  <a:lnTo>
                    <a:pt x="498" y="300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1" name="Freeform 519">
              <a:extLst>
                <a:ext uri="{FF2B5EF4-FFF2-40B4-BE49-F238E27FC236}">
                  <a16:creationId xmlns:a16="http://schemas.microsoft.com/office/drawing/2014/main" id="{E0F3B4F5-1321-1AFB-FEE8-8F2BC87E8715}"/>
                </a:ext>
              </a:extLst>
            </p:cNvPr>
            <p:cNvSpPr/>
            <p:nvPr/>
          </p:nvSpPr>
          <p:spPr>
            <a:xfrm>
              <a:off x="6915150" y="4186238"/>
              <a:ext cx="676275" cy="1133475"/>
            </a:xfrm>
            <a:custGeom>
              <a:avLst/>
              <a:gdLst>
                <a:gd name="T0" fmla="*/ 408 w 426"/>
                <a:gd name="T1" fmla="*/ 402 h 714"/>
                <a:gd name="T2" fmla="*/ 414 w 426"/>
                <a:gd name="T3" fmla="*/ 384 h 714"/>
                <a:gd name="T4" fmla="*/ 390 w 426"/>
                <a:gd name="T5" fmla="*/ 378 h 714"/>
                <a:gd name="T6" fmla="*/ 378 w 426"/>
                <a:gd name="T7" fmla="*/ 360 h 714"/>
                <a:gd name="T8" fmla="*/ 396 w 426"/>
                <a:gd name="T9" fmla="*/ 342 h 714"/>
                <a:gd name="T10" fmla="*/ 378 w 426"/>
                <a:gd name="T11" fmla="*/ 282 h 714"/>
                <a:gd name="T12" fmla="*/ 360 w 426"/>
                <a:gd name="T13" fmla="*/ 282 h 714"/>
                <a:gd name="T14" fmla="*/ 318 w 426"/>
                <a:gd name="T15" fmla="*/ 234 h 714"/>
                <a:gd name="T16" fmla="*/ 348 w 426"/>
                <a:gd name="T17" fmla="*/ 228 h 714"/>
                <a:gd name="T18" fmla="*/ 348 w 426"/>
                <a:gd name="T19" fmla="*/ 198 h 714"/>
                <a:gd name="T20" fmla="*/ 336 w 426"/>
                <a:gd name="T21" fmla="*/ 162 h 714"/>
                <a:gd name="T22" fmla="*/ 336 w 426"/>
                <a:gd name="T23" fmla="*/ 126 h 714"/>
                <a:gd name="T24" fmla="*/ 330 w 426"/>
                <a:gd name="T25" fmla="*/ 102 h 714"/>
                <a:gd name="T26" fmla="*/ 330 w 426"/>
                <a:gd name="T27" fmla="*/ 60 h 714"/>
                <a:gd name="T28" fmla="*/ 282 w 426"/>
                <a:gd name="T29" fmla="*/ 36 h 714"/>
                <a:gd name="T30" fmla="*/ 252 w 426"/>
                <a:gd name="T31" fmla="*/ 30 h 714"/>
                <a:gd name="T32" fmla="*/ 204 w 426"/>
                <a:gd name="T33" fmla="*/ 0 h 714"/>
                <a:gd name="T34" fmla="*/ 180 w 426"/>
                <a:gd name="T35" fmla="*/ 48 h 714"/>
                <a:gd name="T36" fmla="*/ 144 w 426"/>
                <a:gd name="T37" fmla="*/ 60 h 714"/>
                <a:gd name="T38" fmla="*/ 120 w 426"/>
                <a:gd name="T39" fmla="*/ 114 h 714"/>
                <a:gd name="T40" fmla="*/ 114 w 426"/>
                <a:gd name="T41" fmla="*/ 156 h 714"/>
                <a:gd name="T42" fmla="*/ 66 w 426"/>
                <a:gd name="T43" fmla="*/ 162 h 714"/>
                <a:gd name="T44" fmla="*/ 48 w 426"/>
                <a:gd name="T45" fmla="*/ 180 h 714"/>
                <a:gd name="T46" fmla="*/ 54 w 426"/>
                <a:gd name="T47" fmla="*/ 210 h 714"/>
                <a:gd name="T48" fmla="*/ 72 w 426"/>
                <a:gd name="T49" fmla="*/ 240 h 714"/>
                <a:gd name="T50" fmla="*/ 78 w 426"/>
                <a:gd name="T51" fmla="*/ 294 h 714"/>
                <a:gd name="T52" fmla="*/ 78 w 426"/>
                <a:gd name="T53" fmla="*/ 324 h 714"/>
                <a:gd name="T54" fmla="*/ 78 w 426"/>
                <a:gd name="T55" fmla="*/ 366 h 714"/>
                <a:gd name="T56" fmla="*/ 54 w 426"/>
                <a:gd name="T57" fmla="*/ 372 h 714"/>
                <a:gd name="T58" fmla="*/ 24 w 426"/>
                <a:gd name="T59" fmla="*/ 378 h 714"/>
                <a:gd name="T60" fmla="*/ 6 w 426"/>
                <a:gd name="T61" fmla="*/ 432 h 714"/>
                <a:gd name="T62" fmla="*/ 36 w 426"/>
                <a:gd name="T63" fmla="*/ 450 h 714"/>
                <a:gd name="T64" fmla="*/ 66 w 426"/>
                <a:gd name="T65" fmla="*/ 474 h 714"/>
                <a:gd name="T66" fmla="*/ 96 w 426"/>
                <a:gd name="T67" fmla="*/ 492 h 714"/>
                <a:gd name="T68" fmla="*/ 108 w 426"/>
                <a:gd name="T69" fmla="*/ 522 h 714"/>
                <a:gd name="T70" fmla="*/ 96 w 426"/>
                <a:gd name="T71" fmla="*/ 546 h 714"/>
                <a:gd name="T72" fmla="*/ 78 w 426"/>
                <a:gd name="T73" fmla="*/ 558 h 714"/>
                <a:gd name="T74" fmla="*/ 78 w 426"/>
                <a:gd name="T75" fmla="*/ 624 h 714"/>
                <a:gd name="T76" fmla="*/ 132 w 426"/>
                <a:gd name="T77" fmla="*/ 630 h 714"/>
                <a:gd name="T78" fmla="*/ 138 w 426"/>
                <a:gd name="T79" fmla="*/ 642 h 714"/>
                <a:gd name="T80" fmla="*/ 120 w 426"/>
                <a:gd name="T81" fmla="*/ 648 h 714"/>
                <a:gd name="T82" fmla="*/ 114 w 426"/>
                <a:gd name="T83" fmla="*/ 672 h 714"/>
                <a:gd name="T84" fmla="*/ 132 w 426"/>
                <a:gd name="T85" fmla="*/ 690 h 714"/>
                <a:gd name="T86" fmla="*/ 216 w 426"/>
                <a:gd name="T87" fmla="*/ 708 h 714"/>
                <a:gd name="T88" fmla="*/ 252 w 426"/>
                <a:gd name="T89" fmla="*/ 636 h 714"/>
                <a:gd name="T90" fmla="*/ 282 w 426"/>
                <a:gd name="T91" fmla="*/ 612 h 714"/>
                <a:gd name="T92" fmla="*/ 306 w 426"/>
                <a:gd name="T93" fmla="*/ 624 h 714"/>
                <a:gd name="T94" fmla="*/ 354 w 426"/>
                <a:gd name="T95" fmla="*/ 666 h 714"/>
                <a:gd name="T96" fmla="*/ 378 w 426"/>
                <a:gd name="T97" fmla="*/ 666 h 714"/>
                <a:gd name="T98" fmla="*/ 390 w 426"/>
                <a:gd name="T99" fmla="*/ 648 h 714"/>
                <a:gd name="T100" fmla="*/ 366 w 426"/>
                <a:gd name="T101" fmla="*/ 594 h 714"/>
                <a:gd name="T102" fmla="*/ 366 w 426"/>
                <a:gd name="T103" fmla="*/ 546 h 714"/>
                <a:gd name="T104" fmla="*/ 342 w 426"/>
                <a:gd name="T105" fmla="*/ 504 h 714"/>
                <a:gd name="T106" fmla="*/ 360 w 426"/>
                <a:gd name="T107" fmla="*/ 474 h 714"/>
                <a:gd name="T108" fmla="*/ 402 w 426"/>
                <a:gd name="T109" fmla="*/ 462 h 714"/>
                <a:gd name="T110" fmla="*/ 414 w 426"/>
                <a:gd name="T111" fmla="*/ 426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6" h="714">
                  <a:moveTo>
                    <a:pt x="426" y="420"/>
                  </a:moveTo>
                  <a:lnTo>
                    <a:pt x="408" y="402"/>
                  </a:lnTo>
                  <a:lnTo>
                    <a:pt x="420" y="396"/>
                  </a:lnTo>
                  <a:lnTo>
                    <a:pt x="414" y="384"/>
                  </a:lnTo>
                  <a:lnTo>
                    <a:pt x="402" y="384"/>
                  </a:lnTo>
                  <a:lnTo>
                    <a:pt x="390" y="378"/>
                  </a:lnTo>
                  <a:lnTo>
                    <a:pt x="378" y="372"/>
                  </a:lnTo>
                  <a:lnTo>
                    <a:pt x="378" y="360"/>
                  </a:lnTo>
                  <a:lnTo>
                    <a:pt x="396" y="348"/>
                  </a:lnTo>
                  <a:lnTo>
                    <a:pt x="396" y="342"/>
                  </a:lnTo>
                  <a:lnTo>
                    <a:pt x="390" y="306"/>
                  </a:lnTo>
                  <a:lnTo>
                    <a:pt x="378" y="282"/>
                  </a:lnTo>
                  <a:lnTo>
                    <a:pt x="372" y="276"/>
                  </a:lnTo>
                  <a:lnTo>
                    <a:pt x="360" y="282"/>
                  </a:lnTo>
                  <a:lnTo>
                    <a:pt x="336" y="258"/>
                  </a:lnTo>
                  <a:lnTo>
                    <a:pt x="318" y="234"/>
                  </a:lnTo>
                  <a:lnTo>
                    <a:pt x="312" y="228"/>
                  </a:lnTo>
                  <a:lnTo>
                    <a:pt x="348" y="228"/>
                  </a:lnTo>
                  <a:lnTo>
                    <a:pt x="354" y="210"/>
                  </a:lnTo>
                  <a:lnTo>
                    <a:pt x="348" y="198"/>
                  </a:lnTo>
                  <a:lnTo>
                    <a:pt x="360" y="192"/>
                  </a:lnTo>
                  <a:lnTo>
                    <a:pt x="336" y="162"/>
                  </a:lnTo>
                  <a:lnTo>
                    <a:pt x="336" y="156"/>
                  </a:lnTo>
                  <a:lnTo>
                    <a:pt x="336" y="126"/>
                  </a:lnTo>
                  <a:lnTo>
                    <a:pt x="336" y="114"/>
                  </a:lnTo>
                  <a:lnTo>
                    <a:pt x="330" y="102"/>
                  </a:lnTo>
                  <a:lnTo>
                    <a:pt x="324" y="90"/>
                  </a:lnTo>
                  <a:lnTo>
                    <a:pt x="330" y="60"/>
                  </a:lnTo>
                  <a:lnTo>
                    <a:pt x="300" y="66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52" y="30"/>
                  </a:lnTo>
                  <a:lnTo>
                    <a:pt x="216" y="6"/>
                  </a:lnTo>
                  <a:lnTo>
                    <a:pt x="204" y="0"/>
                  </a:lnTo>
                  <a:lnTo>
                    <a:pt x="186" y="6"/>
                  </a:lnTo>
                  <a:lnTo>
                    <a:pt x="180" y="48"/>
                  </a:lnTo>
                  <a:lnTo>
                    <a:pt x="162" y="54"/>
                  </a:lnTo>
                  <a:lnTo>
                    <a:pt x="144" y="60"/>
                  </a:lnTo>
                  <a:lnTo>
                    <a:pt x="126" y="84"/>
                  </a:lnTo>
                  <a:lnTo>
                    <a:pt x="120" y="114"/>
                  </a:lnTo>
                  <a:lnTo>
                    <a:pt x="120" y="156"/>
                  </a:lnTo>
                  <a:lnTo>
                    <a:pt x="114" y="156"/>
                  </a:lnTo>
                  <a:lnTo>
                    <a:pt x="96" y="150"/>
                  </a:lnTo>
                  <a:lnTo>
                    <a:pt x="66" y="162"/>
                  </a:lnTo>
                  <a:lnTo>
                    <a:pt x="60" y="168"/>
                  </a:lnTo>
                  <a:lnTo>
                    <a:pt x="48" y="180"/>
                  </a:lnTo>
                  <a:lnTo>
                    <a:pt x="54" y="204"/>
                  </a:lnTo>
                  <a:lnTo>
                    <a:pt x="54" y="210"/>
                  </a:lnTo>
                  <a:lnTo>
                    <a:pt x="54" y="216"/>
                  </a:lnTo>
                  <a:lnTo>
                    <a:pt x="72" y="240"/>
                  </a:lnTo>
                  <a:lnTo>
                    <a:pt x="60" y="246"/>
                  </a:lnTo>
                  <a:lnTo>
                    <a:pt x="78" y="294"/>
                  </a:lnTo>
                  <a:lnTo>
                    <a:pt x="84" y="312"/>
                  </a:lnTo>
                  <a:lnTo>
                    <a:pt x="78" y="324"/>
                  </a:lnTo>
                  <a:lnTo>
                    <a:pt x="84" y="330"/>
                  </a:lnTo>
                  <a:lnTo>
                    <a:pt x="78" y="366"/>
                  </a:lnTo>
                  <a:lnTo>
                    <a:pt x="78" y="372"/>
                  </a:lnTo>
                  <a:lnTo>
                    <a:pt x="54" y="372"/>
                  </a:lnTo>
                  <a:lnTo>
                    <a:pt x="48" y="384"/>
                  </a:lnTo>
                  <a:lnTo>
                    <a:pt x="24" y="378"/>
                  </a:lnTo>
                  <a:lnTo>
                    <a:pt x="0" y="408"/>
                  </a:lnTo>
                  <a:lnTo>
                    <a:pt x="6" y="432"/>
                  </a:lnTo>
                  <a:lnTo>
                    <a:pt x="24" y="450"/>
                  </a:lnTo>
                  <a:lnTo>
                    <a:pt x="36" y="450"/>
                  </a:lnTo>
                  <a:lnTo>
                    <a:pt x="42" y="468"/>
                  </a:lnTo>
                  <a:lnTo>
                    <a:pt x="66" y="474"/>
                  </a:lnTo>
                  <a:lnTo>
                    <a:pt x="78" y="468"/>
                  </a:lnTo>
                  <a:lnTo>
                    <a:pt x="96" y="492"/>
                  </a:lnTo>
                  <a:lnTo>
                    <a:pt x="102" y="492"/>
                  </a:lnTo>
                  <a:lnTo>
                    <a:pt x="108" y="522"/>
                  </a:lnTo>
                  <a:lnTo>
                    <a:pt x="114" y="522"/>
                  </a:lnTo>
                  <a:lnTo>
                    <a:pt x="96" y="546"/>
                  </a:lnTo>
                  <a:lnTo>
                    <a:pt x="90" y="540"/>
                  </a:lnTo>
                  <a:lnTo>
                    <a:pt x="78" y="558"/>
                  </a:lnTo>
                  <a:lnTo>
                    <a:pt x="96" y="582"/>
                  </a:lnTo>
                  <a:lnTo>
                    <a:pt x="78" y="624"/>
                  </a:lnTo>
                  <a:lnTo>
                    <a:pt x="114" y="630"/>
                  </a:lnTo>
                  <a:lnTo>
                    <a:pt x="132" y="630"/>
                  </a:lnTo>
                  <a:lnTo>
                    <a:pt x="138" y="636"/>
                  </a:lnTo>
                  <a:lnTo>
                    <a:pt x="138" y="642"/>
                  </a:lnTo>
                  <a:lnTo>
                    <a:pt x="138" y="654"/>
                  </a:lnTo>
                  <a:lnTo>
                    <a:pt x="120" y="648"/>
                  </a:lnTo>
                  <a:lnTo>
                    <a:pt x="114" y="660"/>
                  </a:lnTo>
                  <a:lnTo>
                    <a:pt x="114" y="672"/>
                  </a:lnTo>
                  <a:lnTo>
                    <a:pt x="114" y="678"/>
                  </a:lnTo>
                  <a:lnTo>
                    <a:pt x="132" y="690"/>
                  </a:lnTo>
                  <a:lnTo>
                    <a:pt x="132" y="714"/>
                  </a:lnTo>
                  <a:lnTo>
                    <a:pt x="216" y="708"/>
                  </a:lnTo>
                  <a:lnTo>
                    <a:pt x="228" y="648"/>
                  </a:lnTo>
                  <a:lnTo>
                    <a:pt x="252" y="636"/>
                  </a:lnTo>
                  <a:lnTo>
                    <a:pt x="270" y="642"/>
                  </a:lnTo>
                  <a:lnTo>
                    <a:pt x="282" y="612"/>
                  </a:lnTo>
                  <a:lnTo>
                    <a:pt x="288" y="612"/>
                  </a:lnTo>
                  <a:lnTo>
                    <a:pt x="306" y="624"/>
                  </a:lnTo>
                  <a:lnTo>
                    <a:pt x="324" y="654"/>
                  </a:lnTo>
                  <a:lnTo>
                    <a:pt x="354" y="666"/>
                  </a:lnTo>
                  <a:lnTo>
                    <a:pt x="360" y="660"/>
                  </a:lnTo>
                  <a:lnTo>
                    <a:pt x="378" y="666"/>
                  </a:lnTo>
                  <a:lnTo>
                    <a:pt x="384" y="666"/>
                  </a:lnTo>
                  <a:lnTo>
                    <a:pt x="390" y="648"/>
                  </a:lnTo>
                  <a:lnTo>
                    <a:pt x="366" y="612"/>
                  </a:lnTo>
                  <a:lnTo>
                    <a:pt x="366" y="594"/>
                  </a:lnTo>
                  <a:lnTo>
                    <a:pt x="360" y="558"/>
                  </a:lnTo>
                  <a:lnTo>
                    <a:pt x="366" y="546"/>
                  </a:lnTo>
                  <a:lnTo>
                    <a:pt x="354" y="516"/>
                  </a:lnTo>
                  <a:lnTo>
                    <a:pt x="342" y="504"/>
                  </a:lnTo>
                  <a:lnTo>
                    <a:pt x="354" y="474"/>
                  </a:lnTo>
                  <a:lnTo>
                    <a:pt x="360" y="474"/>
                  </a:lnTo>
                  <a:lnTo>
                    <a:pt x="384" y="456"/>
                  </a:lnTo>
                  <a:lnTo>
                    <a:pt x="402" y="462"/>
                  </a:lnTo>
                  <a:lnTo>
                    <a:pt x="408" y="432"/>
                  </a:lnTo>
                  <a:lnTo>
                    <a:pt x="414" y="426"/>
                  </a:lnTo>
                  <a:lnTo>
                    <a:pt x="426" y="420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2" name="Freeform 520">
              <a:extLst>
                <a:ext uri="{FF2B5EF4-FFF2-40B4-BE49-F238E27FC236}">
                  <a16:creationId xmlns:a16="http://schemas.microsoft.com/office/drawing/2014/main" id="{453BEEDB-2130-823B-62E5-A661559C8503}"/>
                </a:ext>
              </a:extLst>
            </p:cNvPr>
            <p:cNvSpPr/>
            <p:nvPr/>
          </p:nvSpPr>
          <p:spPr>
            <a:xfrm>
              <a:off x="7515225" y="5653088"/>
              <a:ext cx="390525" cy="219075"/>
            </a:xfrm>
            <a:custGeom>
              <a:avLst/>
              <a:gdLst>
                <a:gd name="T0" fmla="*/ 246 w 246"/>
                <a:gd name="T1" fmla="*/ 60 h 138"/>
                <a:gd name="T2" fmla="*/ 228 w 246"/>
                <a:gd name="T3" fmla="*/ 48 h 138"/>
                <a:gd name="T4" fmla="*/ 222 w 246"/>
                <a:gd name="T5" fmla="*/ 30 h 138"/>
                <a:gd name="T6" fmla="*/ 204 w 246"/>
                <a:gd name="T7" fmla="*/ 30 h 138"/>
                <a:gd name="T8" fmla="*/ 198 w 246"/>
                <a:gd name="T9" fmla="*/ 12 h 138"/>
                <a:gd name="T10" fmla="*/ 174 w 246"/>
                <a:gd name="T11" fmla="*/ 12 h 138"/>
                <a:gd name="T12" fmla="*/ 156 w 246"/>
                <a:gd name="T13" fmla="*/ 6 h 138"/>
                <a:gd name="T14" fmla="*/ 156 w 246"/>
                <a:gd name="T15" fmla="*/ 0 h 138"/>
                <a:gd name="T16" fmla="*/ 138 w 246"/>
                <a:gd name="T17" fmla="*/ 12 h 138"/>
                <a:gd name="T18" fmla="*/ 120 w 246"/>
                <a:gd name="T19" fmla="*/ 30 h 138"/>
                <a:gd name="T20" fmla="*/ 108 w 246"/>
                <a:gd name="T21" fmla="*/ 24 h 138"/>
                <a:gd name="T22" fmla="*/ 102 w 246"/>
                <a:gd name="T23" fmla="*/ 42 h 138"/>
                <a:gd name="T24" fmla="*/ 96 w 246"/>
                <a:gd name="T25" fmla="*/ 54 h 138"/>
                <a:gd name="T26" fmla="*/ 72 w 246"/>
                <a:gd name="T27" fmla="*/ 66 h 138"/>
                <a:gd name="T28" fmla="*/ 66 w 246"/>
                <a:gd name="T29" fmla="*/ 66 h 138"/>
                <a:gd name="T30" fmla="*/ 48 w 246"/>
                <a:gd name="T31" fmla="*/ 60 h 138"/>
                <a:gd name="T32" fmla="*/ 48 w 246"/>
                <a:gd name="T33" fmla="*/ 78 h 138"/>
                <a:gd name="T34" fmla="*/ 36 w 246"/>
                <a:gd name="T35" fmla="*/ 84 h 138"/>
                <a:gd name="T36" fmla="*/ 24 w 246"/>
                <a:gd name="T37" fmla="*/ 84 h 138"/>
                <a:gd name="T38" fmla="*/ 0 w 246"/>
                <a:gd name="T39" fmla="*/ 108 h 138"/>
                <a:gd name="T40" fmla="*/ 0 w 246"/>
                <a:gd name="T41" fmla="*/ 120 h 138"/>
                <a:gd name="T42" fmla="*/ 0 w 246"/>
                <a:gd name="T43" fmla="*/ 126 h 138"/>
                <a:gd name="T44" fmla="*/ 0 w 246"/>
                <a:gd name="T45" fmla="*/ 138 h 138"/>
                <a:gd name="T46" fmla="*/ 0 w 246"/>
                <a:gd name="T47" fmla="*/ 132 h 138"/>
                <a:gd name="T48" fmla="*/ 6 w 246"/>
                <a:gd name="T49" fmla="*/ 132 h 138"/>
                <a:gd name="T50" fmla="*/ 12 w 246"/>
                <a:gd name="T51" fmla="*/ 132 h 138"/>
                <a:gd name="T52" fmla="*/ 18 w 246"/>
                <a:gd name="T53" fmla="*/ 126 h 138"/>
                <a:gd name="T54" fmla="*/ 24 w 246"/>
                <a:gd name="T55" fmla="*/ 126 h 138"/>
                <a:gd name="T56" fmla="*/ 30 w 246"/>
                <a:gd name="T57" fmla="*/ 132 h 138"/>
                <a:gd name="T58" fmla="*/ 36 w 246"/>
                <a:gd name="T59" fmla="*/ 132 h 138"/>
                <a:gd name="T60" fmla="*/ 42 w 246"/>
                <a:gd name="T61" fmla="*/ 126 h 138"/>
                <a:gd name="T62" fmla="*/ 48 w 246"/>
                <a:gd name="T63" fmla="*/ 126 h 138"/>
                <a:gd name="T64" fmla="*/ 54 w 246"/>
                <a:gd name="T65" fmla="*/ 126 h 138"/>
                <a:gd name="T66" fmla="*/ 54 w 246"/>
                <a:gd name="T67" fmla="*/ 132 h 138"/>
                <a:gd name="T68" fmla="*/ 60 w 246"/>
                <a:gd name="T69" fmla="*/ 138 h 138"/>
                <a:gd name="T70" fmla="*/ 66 w 246"/>
                <a:gd name="T71" fmla="*/ 138 h 138"/>
                <a:gd name="T72" fmla="*/ 72 w 246"/>
                <a:gd name="T73" fmla="*/ 138 h 138"/>
                <a:gd name="T74" fmla="*/ 78 w 246"/>
                <a:gd name="T75" fmla="*/ 132 h 138"/>
                <a:gd name="T76" fmla="*/ 78 w 246"/>
                <a:gd name="T77" fmla="*/ 120 h 138"/>
                <a:gd name="T78" fmla="*/ 78 w 246"/>
                <a:gd name="T79" fmla="*/ 114 h 138"/>
                <a:gd name="T80" fmla="*/ 78 w 246"/>
                <a:gd name="T81" fmla="*/ 108 h 138"/>
                <a:gd name="T82" fmla="*/ 90 w 246"/>
                <a:gd name="T83" fmla="*/ 102 h 138"/>
                <a:gd name="T84" fmla="*/ 96 w 246"/>
                <a:gd name="T85" fmla="*/ 102 h 138"/>
                <a:gd name="T86" fmla="*/ 108 w 246"/>
                <a:gd name="T87" fmla="*/ 108 h 138"/>
                <a:gd name="T88" fmla="*/ 120 w 246"/>
                <a:gd name="T89" fmla="*/ 108 h 138"/>
                <a:gd name="T90" fmla="*/ 126 w 246"/>
                <a:gd name="T91" fmla="*/ 108 h 138"/>
                <a:gd name="T92" fmla="*/ 144 w 246"/>
                <a:gd name="T93" fmla="*/ 114 h 138"/>
                <a:gd name="T94" fmla="*/ 150 w 246"/>
                <a:gd name="T95" fmla="*/ 126 h 138"/>
                <a:gd name="T96" fmla="*/ 156 w 246"/>
                <a:gd name="T97" fmla="*/ 126 h 138"/>
                <a:gd name="T98" fmla="*/ 162 w 246"/>
                <a:gd name="T99" fmla="*/ 120 h 138"/>
                <a:gd name="T100" fmla="*/ 168 w 246"/>
                <a:gd name="T101" fmla="*/ 114 h 138"/>
                <a:gd name="T102" fmla="*/ 174 w 246"/>
                <a:gd name="T103" fmla="*/ 120 h 138"/>
                <a:gd name="T104" fmla="*/ 192 w 246"/>
                <a:gd name="T105" fmla="*/ 120 h 138"/>
                <a:gd name="T106" fmla="*/ 198 w 246"/>
                <a:gd name="T107" fmla="*/ 114 h 138"/>
                <a:gd name="T108" fmla="*/ 204 w 246"/>
                <a:gd name="T109" fmla="*/ 96 h 138"/>
                <a:gd name="T110" fmla="*/ 204 w 246"/>
                <a:gd name="T111" fmla="*/ 90 h 138"/>
                <a:gd name="T112" fmla="*/ 210 w 246"/>
                <a:gd name="T113" fmla="*/ 84 h 138"/>
                <a:gd name="T114" fmla="*/ 210 w 246"/>
                <a:gd name="T115" fmla="*/ 90 h 138"/>
                <a:gd name="T116" fmla="*/ 216 w 246"/>
                <a:gd name="T117" fmla="*/ 96 h 138"/>
                <a:gd name="T118" fmla="*/ 228 w 246"/>
                <a:gd name="T119" fmla="*/ 90 h 138"/>
                <a:gd name="T120" fmla="*/ 228 w 246"/>
                <a:gd name="T121" fmla="*/ 72 h 138"/>
                <a:gd name="T122" fmla="*/ 246 w 246"/>
                <a:gd name="T12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6" h="138">
                  <a:moveTo>
                    <a:pt x="246" y="60"/>
                  </a:moveTo>
                  <a:lnTo>
                    <a:pt x="228" y="48"/>
                  </a:lnTo>
                  <a:lnTo>
                    <a:pt x="222" y="30"/>
                  </a:lnTo>
                  <a:lnTo>
                    <a:pt x="204" y="30"/>
                  </a:lnTo>
                  <a:lnTo>
                    <a:pt x="198" y="12"/>
                  </a:lnTo>
                  <a:lnTo>
                    <a:pt x="174" y="12"/>
                  </a:lnTo>
                  <a:lnTo>
                    <a:pt x="156" y="6"/>
                  </a:lnTo>
                  <a:lnTo>
                    <a:pt x="156" y="0"/>
                  </a:lnTo>
                  <a:lnTo>
                    <a:pt x="138" y="12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102" y="42"/>
                  </a:lnTo>
                  <a:lnTo>
                    <a:pt x="96" y="54"/>
                  </a:lnTo>
                  <a:lnTo>
                    <a:pt x="72" y="66"/>
                  </a:lnTo>
                  <a:lnTo>
                    <a:pt x="66" y="66"/>
                  </a:lnTo>
                  <a:lnTo>
                    <a:pt x="48" y="60"/>
                  </a:lnTo>
                  <a:lnTo>
                    <a:pt x="48" y="78"/>
                  </a:lnTo>
                  <a:lnTo>
                    <a:pt x="36" y="84"/>
                  </a:lnTo>
                  <a:lnTo>
                    <a:pt x="24" y="84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32"/>
                  </a:lnTo>
                  <a:lnTo>
                    <a:pt x="18" y="126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32"/>
                  </a:lnTo>
                  <a:lnTo>
                    <a:pt x="60" y="138"/>
                  </a:lnTo>
                  <a:lnTo>
                    <a:pt x="66" y="138"/>
                  </a:lnTo>
                  <a:lnTo>
                    <a:pt x="72" y="138"/>
                  </a:lnTo>
                  <a:lnTo>
                    <a:pt x="78" y="132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78" y="108"/>
                  </a:lnTo>
                  <a:lnTo>
                    <a:pt x="90" y="102"/>
                  </a:lnTo>
                  <a:lnTo>
                    <a:pt x="96" y="102"/>
                  </a:lnTo>
                  <a:lnTo>
                    <a:pt x="108" y="108"/>
                  </a:lnTo>
                  <a:lnTo>
                    <a:pt x="120" y="108"/>
                  </a:lnTo>
                  <a:lnTo>
                    <a:pt x="126" y="108"/>
                  </a:lnTo>
                  <a:lnTo>
                    <a:pt x="144" y="114"/>
                  </a:lnTo>
                  <a:lnTo>
                    <a:pt x="150" y="126"/>
                  </a:lnTo>
                  <a:lnTo>
                    <a:pt x="156" y="126"/>
                  </a:lnTo>
                  <a:lnTo>
                    <a:pt x="162" y="120"/>
                  </a:lnTo>
                  <a:lnTo>
                    <a:pt x="168" y="114"/>
                  </a:lnTo>
                  <a:lnTo>
                    <a:pt x="174" y="120"/>
                  </a:lnTo>
                  <a:lnTo>
                    <a:pt x="192" y="120"/>
                  </a:lnTo>
                  <a:lnTo>
                    <a:pt x="198" y="114"/>
                  </a:lnTo>
                  <a:lnTo>
                    <a:pt x="204" y="96"/>
                  </a:lnTo>
                  <a:lnTo>
                    <a:pt x="204" y="90"/>
                  </a:lnTo>
                  <a:lnTo>
                    <a:pt x="210" y="84"/>
                  </a:lnTo>
                  <a:lnTo>
                    <a:pt x="210" y="90"/>
                  </a:lnTo>
                  <a:lnTo>
                    <a:pt x="216" y="96"/>
                  </a:lnTo>
                  <a:lnTo>
                    <a:pt x="228" y="90"/>
                  </a:lnTo>
                  <a:lnTo>
                    <a:pt x="228" y="72"/>
                  </a:lnTo>
                  <a:lnTo>
                    <a:pt x="246" y="60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" name="Freeform 521">
              <a:extLst>
                <a:ext uri="{FF2B5EF4-FFF2-40B4-BE49-F238E27FC236}">
                  <a16:creationId xmlns:a16="http://schemas.microsoft.com/office/drawing/2014/main" id="{5EF2AE50-DE75-53E2-1F91-B93BA338B523}"/>
                </a:ext>
              </a:extLst>
            </p:cNvPr>
            <p:cNvSpPr/>
            <p:nvPr/>
          </p:nvSpPr>
          <p:spPr>
            <a:xfrm>
              <a:off x="7524750" y="587216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6 h 18"/>
                <a:gd name="T10" fmla="*/ 0 w 24"/>
                <a:gd name="T11" fmla="*/ 12 h 18"/>
                <a:gd name="T12" fmla="*/ 6 w 24"/>
                <a:gd name="T13" fmla="*/ 18 h 18"/>
                <a:gd name="T14" fmla="*/ 18 w 24"/>
                <a:gd name="T15" fmla="*/ 12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" name="Freeform 522">
              <a:extLst>
                <a:ext uri="{FF2B5EF4-FFF2-40B4-BE49-F238E27FC236}">
                  <a16:creationId xmlns:a16="http://schemas.microsoft.com/office/drawing/2014/main" id="{C102D820-F388-86AB-D323-9EB6EFC04E54}"/>
                </a:ext>
              </a:extLst>
            </p:cNvPr>
            <p:cNvSpPr/>
            <p:nvPr/>
          </p:nvSpPr>
          <p:spPr>
            <a:xfrm>
              <a:off x="7648575" y="5862638"/>
              <a:ext cx="19050" cy="38100"/>
            </a:xfrm>
            <a:custGeom>
              <a:avLst/>
              <a:gdLst>
                <a:gd name="T0" fmla="*/ 12 w 12"/>
                <a:gd name="T1" fmla="*/ 24 h 24"/>
                <a:gd name="T2" fmla="*/ 12 w 12"/>
                <a:gd name="T3" fmla="*/ 0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2 h 24"/>
                <a:gd name="T10" fmla="*/ 6 w 12"/>
                <a:gd name="T11" fmla="*/ 24 h 24"/>
                <a:gd name="T12" fmla="*/ 12 w 12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4">
                  <a:moveTo>
                    <a:pt x="12" y="24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24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" name="Freeform 523">
              <a:extLst>
                <a:ext uri="{FF2B5EF4-FFF2-40B4-BE49-F238E27FC236}">
                  <a16:creationId xmlns:a16="http://schemas.microsoft.com/office/drawing/2014/main" id="{1B4B6684-505C-5E37-6C59-6C386C0B847E}"/>
                </a:ext>
              </a:extLst>
            </p:cNvPr>
            <p:cNvSpPr/>
            <p:nvPr/>
          </p:nvSpPr>
          <p:spPr>
            <a:xfrm>
              <a:off x="7677150" y="59388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" name="Freeform 524">
              <a:extLst>
                <a:ext uri="{FF2B5EF4-FFF2-40B4-BE49-F238E27FC236}">
                  <a16:creationId xmlns:a16="http://schemas.microsoft.com/office/drawing/2014/main" id="{FAF796D6-C6A7-A0D4-D092-9D2C89C76D16}"/>
                </a:ext>
              </a:extLst>
            </p:cNvPr>
            <p:cNvSpPr/>
            <p:nvPr/>
          </p:nvSpPr>
          <p:spPr>
            <a:xfrm>
              <a:off x="7572375" y="59007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0 w 18"/>
                <a:gd name="T5" fmla="*/ 6 h 12"/>
                <a:gd name="T6" fmla="*/ 6 w 18"/>
                <a:gd name="T7" fmla="*/ 12 h 12"/>
                <a:gd name="T8" fmla="*/ 12 w 18"/>
                <a:gd name="T9" fmla="*/ 12 h 12"/>
                <a:gd name="T10" fmla="*/ 18 w 18"/>
                <a:gd name="T11" fmla="*/ 12 h 12"/>
                <a:gd name="T12" fmla="*/ 18 w 1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" name="Freeform 525">
              <a:extLst>
                <a:ext uri="{FF2B5EF4-FFF2-40B4-BE49-F238E27FC236}">
                  <a16:creationId xmlns:a16="http://schemas.microsoft.com/office/drawing/2014/main" id="{21AC0525-AEEF-DE7A-815A-1572BDB67474}"/>
                </a:ext>
              </a:extLst>
            </p:cNvPr>
            <p:cNvSpPr/>
            <p:nvPr/>
          </p:nvSpPr>
          <p:spPr>
            <a:xfrm>
              <a:off x="7400925" y="5424488"/>
              <a:ext cx="361950" cy="361950"/>
            </a:xfrm>
            <a:custGeom>
              <a:avLst/>
              <a:gdLst>
                <a:gd name="T0" fmla="*/ 228 w 228"/>
                <a:gd name="T1" fmla="*/ 144 h 228"/>
                <a:gd name="T2" fmla="*/ 222 w 228"/>
                <a:gd name="T3" fmla="*/ 132 h 228"/>
                <a:gd name="T4" fmla="*/ 192 w 228"/>
                <a:gd name="T5" fmla="*/ 126 h 228"/>
                <a:gd name="T6" fmla="*/ 180 w 228"/>
                <a:gd name="T7" fmla="*/ 114 h 228"/>
                <a:gd name="T8" fmla="*/ 186 w 228"/>
                <a:gd name="T9" fmla="*/ 114 h 228"/>
                <a:gd name="T10" fmla="*/ 198 w 228"/>
                <a:gd name="T11" fmla="*/ 108 h 228"/>
                <a:gd name="T12" fmla="*/ 180 w 228"/>
                <a:gd name="T13" fmla="*/ 90 h 228"/>
                <a:gd name="T14" fmla="*/ 180 w 228"/>
                <a:gd name="T15" fmla="*/ 72 h 228"/>
                <a:gd name="T16" fmla="*/ 198 w 228"/>
                <a:gd name="T17" fmla="*/ 60 h 228"/>
                <a:gd name="T18" fmla="*/ 186 w 228"/>
                <a:gd name="T19" fmla="*/ 36 h 228"/>
                <a:gd name="T20" fmla="*/ 168 w 228"/>
                <a:gd name="T21" fmla="*/ 42 h 228"/>
                <a:gd name="T22" fmla="*/ 144 w 228"/>
                <a:gd name="T23" fmla="*/ 30 h 228"/>
                <a:gd name="T24" fmla="*/ 138 w 228"/>
                <a:gd name="T25" fmla="*/ 0 h 228"/>
                <a:gd name="T26" fmla="*/ 120 w 228"/>
                <a:gd name="T27" fmla="*/ 0 h 228"/>
                <a:gd name="T28" fmla="*/ 120 w 228"/>
                <a:gd name="T29" fmla="*/ 18 h 228"/>
                <a:gd name="T30" fmla="*/ 102 w 228"/>
                <a:gd name="T31" fmla="*/ 24 h 228"/>
                <a:gd name="T32" fmla="*/ 90 w 228"/>
                <a:gd name="T33" fmla="*/ 0 h 228"/>
                <a:gd name="T34" fmla="*/ 78 w 228"/>
                <a:gd name="T35" fmla="*/ 6 h 228"/>
                <a:gd name="T36" fmla="*/ 66 w 228"/>
                <a:gd name="T37" fmla="*/ 6 h 228"/>
                <a:gd name="T38" fmla="*/ 54 w 228"/>
                <a:gd name="T39" fmla="*/ 30 h 228"/>
                <a:gd name="T40" fmla="*/ 36 w 228"/>
                <a:gd name="T41" fmla="*/ 48 h 228"/>
                <a:gd name="T42" fmla="*/ 30 w 228"/>
                <a:gd name="T43" fmla="*/ 48 h 228"/>
                <a:gd name="T44" fmla="*/ 12 w 228"/>
                <a:gd name="T45" fmla="*/ 48 h 228"/>
                <a:gd name="T46" fmla="*/ 6 w 228"/>
                <a:gd name="T47" fmla="*/ 60 h 228"/>
                <a:gd name="T48" fmla="*/ 12 w 228"/>
                <a:gd name="T49" fmla="*/ 72 h 228"/>
                <a:gd name="T50" fmla="*/ 18 w 228"/>
                <a:gd name="T51" fmla="*/ 96 h 228"/>
                <a:gd name="T52" fmla="*/ 6 w 228"/>
                <a:gd name="T53" fmla="*/ 96 h 228"/>
                <a:gd name="T54" fmla="*/ 0 w 228"/>
                <a:gd name="T55" fmla="*/ 108 h 228"/>
                <a:gd name="T56" fmla="*/ 18 w 228"/>
                <a:gd name="T57" fmla="*/ 114 h 228"/>
                <a:gd name="T58" fmla="*/ 6 w 228"/>
                <a:gd name="T59" fmla="*/ 132 h 228"/>
                <a:gd name="T60" fmla="*/ 12 w 228"/>
                <a:gd name="T61" fmla="*/ 144 h 228"/>
                <a:gd name="T62" fmla="*/ 12 w 228"/>
                <a:gd name="T63" fmla="*/ 150 h 228"/>
                <a:gd name="T64" fmla="*/ 24 w 228"/>
                <a:gd name="T65" fmla="*/ 162 h 228"/>
                <a:gd name="T66" fmla="*/ 24 w 228"/>
                <a:gd name="T67" fmla="*/ 180 h 228"/>
                <a:gd name="T68" fmla="*/ 30 w 228"/>
                <a:gd name="T69" fmla="*/ 180 h 228"/>
                <a:gd name="T70" fmla="*/ 42 w 228"/>
                <a:gd name="T71" fmla="*/ 180 h 228"/>
                <a:gd name="T72" fmla="*/ 48 w 228"/>
                <a:gd name="T73" fmla="*/ 186 h 228"/>
                <a:gd name="T74" fmla="*/ 54 w 228"/>
                <a:gd name="T75" fmla="*/ 204 h 228"/>
                <a:gd name="T76" fmla="*/ 66 w 228"/>
                <a:gd name="T77" fmla="*/ 210 h 228"/>
                <a:gd name="T78" fmla="*/ 72 w 228"/>
                <a:gd name="T79" fmla="*/ 222 h 228"/>
                <a:gd name="T80" fmla="*/ 84 w 228"/>
                <a:gd name="T81" fmla="*/ 222 h 228"/>
                <a:gd name="T82" fmla="*/ 90 w 228"/>
                <a:gd name="T83" fmla="*/ 210 h 228"/>
                <a:gd name="T84" fmla="*/ 96 w 228"/>
                <a:gd name="T85" fmla="*/ 210 h 228"/>
                <a:gd name="T86" fmla="*/ 108 w 228"/>
                <a:gd name="T87" fmla="*/ 216 h 228"/>
                <a:gd name="T88" fmla="*/ 108 w 228"/>
                <a:gd name="T89" fmla="*/ 228 h 228"/>
                <a:gd name="T90" fmla="*/ 120 w 228"/>
                <a:gd name="T91" fmla="*/ 222 h 228"/>
                <a:gd name="T92" fmla="*/ 120 w 228"/>
                <a:gd name="T93" fmla="*/ 204 h 228"/>
                <a:gd name="T94" fmla="*/ 138 w 228"/>
                <a:gd name="T95" fmla="*/ 210 h 228"/>
                <a:gd name="T96" fmla="*/ 144 w 228"/>
                <a:gd name="T97" fmla="*/ 210 h 228"/>
                <a:gd name="T98" fmla="*/ 168 w 228"/>
                <a:gd name="T99" fmla="*/ 198 h 228"/>
                <a:gd name="T100" fmla="*/ 174 w 228"/>
                <a:gd name="T101" fmla="*/ 186 h 228"/>
                <a:gd name="T102" fmla="*/ 180 w 228"/>
                <a:gd name="T103" fmla="*/ 168 h 228"/>
                <a:gd name="T104" fmla="*/ 192 w 228"/>
                <a:gd name="T105" fmla="*/ 174 h 228"/>
                <a:gd name="T106" fmla="*/ 210 w 228"/>
                <a:gd name="T107" fmla="*/ 156 h 228"/>
                <a:gd name="T108" fmla="*/ 228 w 228"/>
                <a:gd name="T109" fmla="*/ 14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8" h="228">
                  <a:moveTo>
                    <a:pt x="228" y="144"/>
                  </a:moveTo>
                  <a:lnTo>
                    <a:pt x="222" y="132"/>
                  </a:lnTo>
                  <a:lnTo>
                    <a:pt x="192" y="126"/>
                  </a:lnTo>
                  <a:lnTo>
                    <a:pt x="180" y="114"/>
                  </a:lnTo>
                  <a:lnTo>
                    <a:pt x="186" y="114"/>
                  </a:lnTo>
                  <a:lnTo>
                    <a:pt x="198" y="108"/>
                  </a:lnTo>
                  <a:lnTo>
                    <a:pt x="180" y="90"/>
                  </a:lnTo>
                  <a:lnTo>
                    <a:pt x="180" y="72"/>
                  </a:lnTo>
                  <a:lnTo>
                    <a:pt x="198" y="60"/>
                  </a:lnTo>
                  <a:lnTo>
                    <a:pt x="186" y="36"/>
                  </a:lnTo>
                  <a:lnTo>
                    <a:pt x="168" y="42"/>
                  </a:lnTo>
                  <a:lnTo>
                    <a:pt x="144" y="30"/>
                  </a:lnTo>
                  <a:lnTo>
                    <a:pt x="138" y="0"/>
                  </a:lnTo>
                  <a:lnTo>
                    <a:pt x="120" y="0"/>
                  </a:lnTo>
                  <a:lnTo>
                    <a:pt x="120" y="18"/>
                  </a:lnTo>
                  <a:lnTo>
                    <a:pt x="102" y="24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66" y="6"/>
                  </a:lnTo>
                  <a:lnTo>
                    <a:pt x="54" y="30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12" y="48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18" y="96"/>
                  </a:lnTo>
                  <a:lnTo>
                    <a:pt x="6" y="96"/>
                  </a:lnTo>
                  <a:lnTo>
                    <a:pt x="0" y="108"/>
                  </a:lnTo>
                  <a:lnTo>
                    <a:pt x="18" y="114"/>
                  </a:lnTo>
                  <a:lnTo>
                    <a:pt x="6" y="132"/>
                  </a:lnTo>
                  <a:lnTo>
                    <a:pt x="12" y="144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24" y="180"/>
                  </a:lnTo>
                  <a:lnTo>
                    <a:pt x="30" y="180"/>
                  </a:lnTo>
                  <a:lnTo>
                    <a:pt x="42" y="180"/>
                  </a:lnTo>
                  <a:lnTo>
                    <a:pt x="48" y="186"/>
                  </a:lnTo>
                  <a:lnTo>
                    <a:pt x="54" y="204"/>
                  </a:lnTo>
                  <a:lnTo>
                    <a:pt x="66" y="210"/>
                  </a:lnTo>
                  <a:lnTo>
                    <a:pt x="72" y="222"/>
                  </a:lnTo>
                  <a:lnTo>
                    <a:pt x="84" y="222"/>
                  </a:lnTo>
                  <a:lnTo>
                    <a:pt x="90" y="210"/>
                  </a:lnTo>
                  <a:lnTo>
                    <a:pt x="96" y="210"/>
                  </a:lnTo>
                  <a:lnTo>
                    <a:pt x="108" y="216"/>
                  </a:lnTo>
                  <a:lnTo>
                    <a:pt x="108" y="228"/>
                  </a:lnTo>
                  <a:lnTo>
                    <a:pt x="120" y="222"/>
                  </a:lnTo>
                  <a:lnTo>
                    <a:pt x="120" y="204"/>
                  </a:lnTo>
                  <a:lnTo>
                    <a:pt x="138" y="210"/>
                  </a:lnTo>
                  <a:lnTo>
                    <a:pt x="144" y="210"/>
                  </a:lnTo>
                  <a:lnTo>
                    <a:pt x="168" y="198"/>
                  </a:lnTo>
                  <a:lnTo>
                    <a:pt x="174" y="186"/>
                  </a:lnTo>
                  <a:lnTo>
                    <a:pt x="180" y="168"/>
                  </a:lnTo>
                  <a:lnTo>
                    <a:pt x="192" y="174"/>
                  </a:lnTo>
                  <a:lnTo>
                    <a:pt x="210" y="156"/>
                  </a:lnTo>
                  <a:lnTo>
                    <a:pt x="228" y="144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" name="Freeform 526">
              <a:extLst>
                <a:ext uri="{FF2B5EF4-FFF2-40B4-BE49-F238E27FC236}">
                  <a16:creationId xmlns:a16="http://schemas.microsoft.com/office/drawing/2014/main" id="{82D0790E-AB0D-3194-D0F2-8D550A5526C1}"/>
                </a:ext>
              </a:extLst>
            </p:cNvPr>
            <p:cNvSpPr/>
            <p:nvPr/>
          </p:nvSpPr>
          <p:spPr>
            <a:xfrm>
              <a:off x="7410450" y="4110038"/>
              <a:ext cx="781050" cy="942975"/>
            </a:xfrm>
            <a:custGeom>
              <a:avLst/>
              <a:gdLst>
                <a:gd name="T0" fmla="*/ 474 w 492"/>
                <a:gd name="T1" fmla="*/ 444 h 594"/>
                <a:gd name="T2" fmla="*/ 462 w 492"/>
                <a:gd name="T3" fmla="*/ 402 h 594"/>
                <a:gd name="T4" fmla="*/ 426 w 492"/>
                <a:gd name="T5" fmla="*/ 372 h 594"/>
                <a:gd name="T6" fmla="*/ 414 w 492"/>
                <a:gd name="T7" fmla="*/ 324 h 594"/>
                <a:gd name="T8" fmla="*/ 444 w 492"/>
                <a:gd name="T9" fmla="*/ 324 h 594"/>
                <a:gd name="T10" fmla="*/ 444 w 492"/>
                <a:gd name="T11" fmla="*/ 270 h 594"/>
                <a:gd name="T12" fmla="*/ 420 w 492"/>
                <a:gd name="T13" fmla="*/ 210 h 594"/>
                <a:gd name="T14" fmla="*/ 414 w 492"/>
                <a:gd name="T15" fmla="*/ 144 h 594"/>
                <a:gd name="T16" fmla="*/ 390 w 492"/>
                <a:gd name="T17" fmla="*/ 78 h 594"/>
                <a:gd name="T18" fmla="*/ 384 w 492"/>
                <a:gd name="T19" fmla="*/ 24 h 594"/>
                <a:gd name="T20" fmla="*/ 336 w 492"/>
                <a:gd name="T21" fmla="*/ 30 h 594"/>
                <a:gd name="T22" fmla="*/ 306 w 492"/>
                <a:gd name="T23" fmla="*/ 54 h 594"/>
                <a:gd name="T24" fmla="*/ 312 w 492"/>
                <a:gd name="T25" fmla="*/ 102 h 594"/>
                <a:gd name="T26" fmla="*/ 276 w 492"/>
                <a:gd name="T27" fmla="*/ 162 h 594"/>
                <a:gd name="T28" fmla="*/ 234 w 492"/>
                <a:gd name="T29" fmla="*/ 198 h 594"/>
                <a:gd name="T30" fmla="*/ 192 w 492"/>
                <a:gd name="T31" fmla="*/ 162 h 594"/>
                <a:gd name="T32" fmla="*/ 168 w 492"/>
                <a:gd name="T33" fmla="*/ 168 h 594"/>
                <a:gd name="T34" fmla="*/ 156 w 492"/>
                <a:gd name="T35" fmla="*/ 198 h 594"/>
                <a:gd name="T36" fmla="*/ 132 w 492"/>
                <a:gd name="T37" fmla="*/ 228 h 594"/>
                <a:gd name="T38" fmla="*/ 66 w 492"/>
                <a:gd name="T39" fmla="*/ 174 h 594"/>
                <a:gd name="T40" fmla="*/ 42 w 492"/>
                <a:gd name="T41" fmla="*/ 120 h 594"/>
                <a:gd name="T42" fmla="*/ 18 w 492"/>
                <a:gd name="T43" fmla="*/ 150 h 594"/>
                <a:gd name="T44" fmla="*/ 24 w 492"/>
                <a:gd name="T45" fmla="*/ 204 h 594"/>
                <a:gd name="T46" fmla="*/ 36 w 492"/>
                <a:gd name="T47" fmla="*/ 246 h 594"/>
                <a:gd name="T48" fmla="*/ 0 w 492"/>
                <a:gd name="T49" fmla="*/ 276 h 594"/>
                <a:gd name="T50" fmla="*/ 48 w 492"/>
                <a:gd name="T51" fmla="*/ 330 h 594"/>
                <a:gd name="T52" fmla="*/ 78 w 492"/>
                <a:gd name="T53" fmla="*/ 354 h 594"/>
                <a:gd name="T54" fmla="*/ 66 w 492"/>
                <a:gd name="T55" fmla="*/ 408 h 594"/>
                <a:gd name="T56" fmla="*/ 90 w 492"/>
                <a:gd name="T57" fmla="*/ 432 h 594"/>
                <a:gd name="T58" fmla="*/ 96 w 492"/>
                <a:gd name="T59" fmla="*/ 450 h 594"/>
                <a:gd name="T60" fmla="*/ 96 w 492"/>
                <a:gd name="T61" fmla="*/ 480 h 594"/>
                <a:gd name="T62" fmla="*/ 150 w 492"/>
                <a:gd name="T63" fmla="*/ 528 h 594"/>
                <a:gd name="T64" fmla="*/ 210 w 492"/>
                <a:gd name="T65" fmla="*/ 582 h 594"/>
                <a:gd name="T66" fmla="*/ 252 w 492"/>
                <a:gd name="T67" fmla="*/ 570 h 594"/>
                <a:gd name="T68" fmla="*/ 282 w 492"/>
                <a:gd name="T69" fmla="*/ 582 h 594"/>
                <a:gd name="T70" fmla="*/ 318 w 492"/>
                <a:gd name="T71" fmla="*/ 552 h 594"/>
                <a:gd name="T72" fmla="*/ 312 w 492"/>
                <a:gd name="T73" fmla="*/ 522 h 594"/>
                <a:gd name="T74" fmla="*/ 348 w 492"/>
                <a:gd name="T75" fmla="*/ 510 h 594"/>
                <a:gd name="T76" fmla="*/ 402 w 492"/>
                <a:gd name="T77" fmla="*/ 528 h 594"/>
                <a:gd name="T78" fmla="*/ 426 w 492"/>
                <a:gd name="T79" fmla="*/ 516 h 594"/>
                <a:gd name="T80" fmla="*/ 432 w 492"/>
                <a:gd name="T81" fmla="*/ 492 h 594"/>
                <a:gd name="T82" fmla="*/ 456 w 492"/>
                <a:gd name="T83" fmla="*/ 486 h 594"/>
                <a:gd name="T84" fmla="*/ 474 w 492"/>
                <a:gd name="T85" fmla="*/ 47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2" h="594">
                  <a:moveTo>
                    <a:pt x="492" y="468"/>
                  </a:moveTo>
                  <a:lnTo>
                    <a:pt x="486" y="450"/>
                  </a:lnTo>
                  <a:lnTo>
                    <a:pt x="474" y="444"/>
                  </a:lnTo>
                  <a:lnTo>
                    <a:pt x="474" y="426"/>
                  </a:lnTo>
                  <a:lnTo>
                    <a:pt x="462" y="408"/>
                  </a:lnTo>
                  <a:lnTo>
                    <a:pt x="462" y="402"/>
                  </a:lnTo>
                  <a:lnTo>
                    <a:pt x="450" y="396"/>
                  </a:lnTo>
                  <a:lnTo>
                    <a:pt x="432" y="372"/>
                  </a:lnTo>
                  <a:lnTo>
                    <a:pt x="426" y="372"/>
                  </a:lnTo>
                  <a:lnTo>
                    <a:pt x="420" y="372"/>
                  </a:lnTo>
                  <a:lnTo>
                    <a:pt x="402" y="330"/>
                  </a:lnTo>
                  <a:lnTo>
                    <a:pt x="414" y="324"/>
                  </a:lnTo>
                  <a:lnTo>
                    <a:pt x="414" y="312"/>
                  </a:lnTo>
                  <a:lnTo>
                    <a:pt x="426" y="312"/>
                  </a:lnTo>
                  <a:lnTo>
                    <a:pt x="444" y="324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44" y="270"/>
                  </a:lnTo>
                  <a:lnTo>
                    <a:pt x="468" y="252"/>
                  </a:lnTo>
                  <a:lnTo>
                    <a:pt x="432" y="234"/>
                  </a:lnTo>
                  <a:lnTo>
                    <a:pt x="420" y="210"/>
                  </a:lnTo>
                  <a:lnTo>
                    <a:pt x="408" y="186"/>
                  </a:lnTo>
                  <a:lnTo>
                    <a:pt x="396" y="174"/>
                  </a:lnTo>
                  <a:lnTo>
                    <a:pt x="414" y="144"/>
                  </a:lnTo>
                  <a:lnTo>
                    <a:pt x="414" y="126"/>
                  </a:lnTo>
                  <a:lnTo>
                    <a:pt x="396" y="114"/>
                  </a:lnTo>
                  <a:lnTo>
                    <a:pt x="390" y="78"/>
                  </a:lnTo>
                  <a:lnTo>
                    <a:pt x="396" y="66"/>
                  </a:lnTo>
                  <a:lnTo>
                    <a:pt x="390" y="60"/>
                  </a:lnTo>
                  <a:lnTo>
                    <a:pt x="384" y="24"/>
                  </a:lnTo>
                  <a:lnTo>
                    <a:pt x="366" y="24"/>
                  </a:lnTo>
                  <a:lnTo>
                    <a:pt x="348" y="0"/>
                  </a:lnTo>
                  <a:lnTo>
                    <a:pt x="336" y="30"/>
                  </a:lnTo>
                  <a:lnTo>
                    <a:pt x="324" y="12"/>
                  </a:lnTo>
                  <a:lnTo>
                    <a:pt x="312" y="36"/>
                  </a:lnTo>
                  <a:lnTo>
                    <a:pt x="306" y="54"/>
                  </a:lnTo>
                  <a:lnTo>
                    <a:pt x="306" y="72"/>
                  </a:lnTo>
                  <a:lnTo>
                    <a:pt x="318" y="90"/>
                  </a:lnTo>
                  <a:lnTo>
                    <a:pt x="312" y="102"/>
                  </a:lnTo>
                  <a:lnTo>
                    <a:pt x="312" y="108"/>
                  </a:lnTo>
                  <a:lnTo>
                    <a:pt x="294" y="138"/>
                  </a:lnTo>
                  <a:lnTo>
                    <a:pt x="276" y="162"/>
                  </a:lnTo>
                  <a:lnTo>
                    <a:pt x="252" y="168"/>
                  </a:lnTo>
                  <a:lnTo>
                    <a:pt x="246" y="192"/>
                  </a:lnTo>
                  <a:lnTo>
                    <a:pt x="234" y="198"/>
                  </a:lnTo>
                  <a:lnTo>
                    <a:pt x="228" y="204"/>
                  </a:lnTo>
                  <a:lnTo>
                    <a:pt x="204" y="192"/>
                  </a:lnTo>
                  <a:lnTo>
                    <a:pt x="192" y="16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8" y="168"/>
                  </a:lnTo>
                  <a:lnTo>
                    <a:pt x="162" y="168"/>
                  </a:lnTo>
                  <a:lnTo>
                    <a:pt x="156" y="186"/>
                  </a:lnTo>
                  <a:lnTo>
                    <a:pt x="156" y="198"/>
                  </a:lnTo>
                  <a:lnTo>
                    <a:pt x="144" y="210"/>
                  </a:lnTo>
                  <a:lnTo>
                    <a:pt x="132" y="216"/>
                  </a:lnTo>
                  <a:lnTo>
                    <a:pt x="132" y="228"/>
                  </a:lnTo>
                  <a:lnTo>
                    <a:pt x="90" y="240"/>
                  </a:lnTo>
                  <a:lnTo>
                    <a:pt x="78" y="222"/>
                  </a:lnTo>
                  <a:lnTo>
                    <a:pt x="66" y="174"/>
                  </a:lnTo>
                  <a:lnTo>
                    <a:pt x="54" y="156"/>
                  </a:lnTo>
                  <a:lnTo>
                    <a:pt x="48" y="132"/>
                  </a:lnTo>
                  <a:lnTo>
                    <a:pt x="42" y="120"/>
                  </a:lnTo>
                  <a:lnTo>
                    <a:pt x="18" y="108"/>
                  </a:lnTo>
                  <a:lnTo>
                    <a:pt x="12" y="138"/>
                  </a:lnTo>
                  <a:lnTo>
                    <a:pt x="18" y="150"/>
                  </a:lnTo>
                  <a:lnTo>
                    <a:pt x="24" y="162"/>
                  </a:lnTo>
                  <a:lnTo>
                    <a:pt x="24" y="174"/>
                  </a:lnTo>
                  <a:lnTo>
                    <a:pt x="24" y="204"/>
                  </a:lnTo>
                  <a:lnTo>
                    <a:pt x="24" y="210"/>
                  </a:lnTo>
                  <a:lnTo>
                    <a:pt x="48" y="240"/>
                  </a:lnTo>
                  <a:lnTo>
                    <a:pt x="36" y="246"/>
                  </a:lnTo>
                  <a:lnTo>
                    <a:pt x="42" y="258"/>
                  </a:lnTo>
                  <a:lnTo>
                    <a:pt x="36" y="276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24" y="306"/>
                  </a:lnTo>
                  <a:lnTo>
                    <a:pt x="48" y="330"/>
                  </a:lnTo>
                  <a:lnTo>
                    <a:pt x="60" y="324"/>
                  </a:lnTo>
                  <a:lnTo>
                    <a:pt x="66" y="330"/>
                  </a:lnTo>
                  <a:lnTo>
                    <a:pt x="78" y="354"/>
                  </a:lnTo>
                  <a:lnTo>
                    <a:pt x="84" y="390"/>
                  </a:lnTo>
                  <a:lnTo>
                    <a:pt x="84" y="396"/>
                  </a:lnTo>
                  <a:lnTo>
                    <a:pt x="66" y="408"/>
                  </a:lnTo>
                  <a:lnTo>
                    <a:pt x="66" y="420"/>
                  </a:lnTo>
                  <a:lnTo>
                    <a:pt x="78" y="426"/>
                  </a:lnTo>
                  <a:lnTo>
                    <a:pt x="90" y="432"/>
                  </a:lnTo>
                  <a:lnTo>
                    <a:pt x="102" y="432"/>
                  </a:lnTo>
                  <a:lnTo>
                    <a:pt x="108" y="444"/>
                  </a:lnTo>
                  <a:lnTo>
                    <a:pt x="96" y="450"/>
                  </a:lnTo>
                  <a:lnTo>
                    <a:pt x="114" y="468"/>
                  </a:lnTo>
                  <a:lnTo>
                    <a:pt x="102" y="474"/>
                  </a:lnTo>
                  <a:lnTo>
                    <a:pt x="96" y="480"/>
                  </a:lnTo>
                  <a:lnTo>
                    <a:pt x="132" y="546"/>
                  </a:lnTo>
                  <a:lnTo>
                    <a:pt x="144" y="540"/>
                  </a:lnTo>
                  <a:lnTo>
                    <a:pt x="150" y="528"/>
                  </a:lnTo>
                  <a:lnTo>
                    <a:pt x="156" y="534"/>
                  </a:lnTo>
                  <a:lnTo>
                    <a:pt x="174" y="528"/>
                  </a:lnTo>
                  <a:lnTo>
                    <a:pt x="210" y="582"/>
                  </a:lnTo>
                  <a:lnTo>
                    <a:pt x="216" y="564"/>
                  </a:lnTo>
                  <a:lnTo>
                    <a:pt x="228" y="576"/>
                  </a:lnTo>
                  <a:lnTo>
                    <a:pt x="252" y="570"/>
                  </a:lnTo>
                  <a:lnTo>
                    <a:pt x="252" y="576"/>
                  </a:lnTo>
                  <a:lnTo>
                    <a:pt x="276" y="594"/>
                  </a:lnTo>
                  <a:lnTo>
                    <a:pt x="282" y="582"/>
                  </a:lnTo>
                  <a:lnTo>
                    <a:pt x="282" y="570"/>
                  </a:lnTo>
                  <a:lnTo>
                    <a:pt x="294" y="558"/>
                  </a:lnTo>
                  <a:lnTo>
                    <a:pt x="318" y="552"/>
                  </a:lnTo>
                  <a:lnTo>
                    <a:pt x="318" y="546"/>
                  </a:lnTo>
                  <a:lnTo>
                    <a:pt x="312" y="528"/>
                  </a:lnTo>
                  <a:lnTo>
                    <a:pt x="312" y="522"/>
                  </a:lnTo>
                  <a:lnTo>
                    <a:pt x="318" y="510"/>
                  </a:lnTo>
                  <a:lnTo>
                    <a:pt x="324" y="510"/>
                  </a:lnTo>
                  <a:lnTo>
                    <a:pt x="348" y="510"/>
                  </a:lnTo>
                  <a:lnTo>
                    <a:pt x="366" y="516"/>
                  </a:lnTo>
                  <a:lnTo>
                    <a:pt x="390" y="522"/>
                  </a:lnTo>
                  <a:lnTo>
                    <a:pt x="402" y="528"/>
                  </a:lnTo>
                  <a:lnTo>
                    <a:pt x="408" y="510"/>
                  </a:lnTo>
                  <a:lnTo>
                    <a:pt x="414" y="510"/>
                  </a:lnTo>
                  <a:lnTo>
                    <a:pt x="426" y="516"/>
                  </a:lnTo>
                  <a:lnTo>
                    <a:pt x="432" y="510"/>
                  </a:lnTo>
                  <a:lnTo>
                    <a:pt x="420" y="492"/>
                  </a:lnTo>
                  <a:lnTo>
                    <a:pt x="432" y="492"/>
                  </a:lnTo>
                  <a:lnTo>
                    <a:pt x="438" y="498"/>
                  </a:lnTo>
                  <a:lnTo>
                    <a:pt x="450" y="498"/>
                  </a:lnTo>
                  <a:lnTo>
                    <a:pt x="456" y="486"/>
                  </a:lnTo>
                  <a:lnTo>
                    <a:pt x="450" y="474"/>
                  </a:lnTo>
                  <a:lnTo>
                    <a:pt x="462" y="468"/>
                  </a:lnTo>
                  <a:lnTo>
                    <a:pt x="474" y="474"/>
                  </a:lnTo>
                  <a:lnTo>
                    <a:pt x="492" y="46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" name="Freeform 527">
              <a:extLst>
                <a:ext uri="{FF2B5EF4-FFF2-40B4-BE49-F238E27FC236}">
                  <a16:creationId xmlns:a16="http://schemas.microsoft.com/office/drawing/2014/main" id="{2D6EBD0D-16B7-9B1D-58AD-30CB1E5769DA}"/>
                </a:ext>
              </a:extLst>
            </p:cNvPr>
            <p:cNvSpPr/>
            <p:nvPr/>
          </p:nvSpPr>
          <p:spPr>
            <a:xfrm>
              <a:off x="7686675" y="5272088"/>
              <a:ext cx="581025" cy="476250"/>
            </a:xfrm>
            <a:custGeom>
              <a:avLst/>
              <a:gdLst>
                <a:gd name="T0" fmla="*/ 366 w 366"/>
                <a:gd name="T1" fmla="*/ 42 h 300"/>
                <a:gd name="T2" fmla="*/ 336 w 366"/>
                <a:gd name="T3" fmla="*/ 12 h 300"/>
                <a:gd name="T4" fmla="*/ 336 w 366"/>
                <a:gd name="T5" fmla="*/ 6 h 300"/>
                <a:gd name="T6" fmla="*/ 336 w 366"/>
                <a:gd name="T7" fmla="*/ 0 h 300"/>
                <a:gd name="T8" fmla="*/ 300 w 366"/>
                <a:gd name="T9" fmla="*/ 6 h 300"/>
                <a:gd name="T10" fmla="*/ 282 w 366"/>
                <a:gd name="T11" fmla="*/ 6 h 300"/>
                <a:gd name="T12" fmla="*/ 270 w 366"/>
                <a:gd name="T13" fmla="*/ 6 h 300"/>
                <a:gd name="T14" fmla="*/ 264 w 366"/>
                <a:gd name="T15" fmla="*/ 24 h 300"/>
                <a:gd name="T16" fmla="*/ 228 w 366"/>
                <a:gd name="T17" fmla="*/ 24 h 300"/>
                <a:gd name="T18" fmla="*/ 210 w 366"/>
                <a:gd name="T19" fmla="*/ 12 h 300"/>
                <a:gd name="T20" fmla="*/ 204 w 366"/>
                <a:gd name="T21" fmla="*/ 36 h 300"/>
                <a:gd name="T22" fmla="*/ 180 w 366"/>
                <a:gd name="T23" fmla="*/ 66 h 300"/>
                <a:gd name="T24" fmla="*/ 174 w 366"/>
                <a:gd name="T25" fmla="*/ 66 h 300"/>
                <a:gd name="T26" fmla="*/ 126 w 366"/>
                <a:gd name="T27" fmla="*/ 72 h 300"/>
                <a:gd name="T28" fmla="*/ 120 w 366"/>
                <a:gd name="T29" fmla="*/ 72 h 300"/>
                <a:gd name="T30" fmla="*/ 102 w 366"/>
                <a:gd name="T31" fmla="*/ 66 h 300"/>
                <a:gd name="T32" fmla="*/ 96 w 366"/>
                <a:gd name="T33" fmla="*/ 78 h 300"/>
                <a:gd name="T34" fmla="*/ 72 w 366"/>
                <a:gd name="T35" fmla="*/ 78 h 300"/>
                <a:gd name="T36" fmla="*/ 66 w 366"/>
                <a:gd name="T37" fmla="*/ 102 h 300"/>
                <a:gd name="T38" fmla="*/ 48 w 366"/>
                <a:gd name="T39" fmla="*/ 102 h 300"/>
                <a:gd name="T40" fmla="*/ 30 w 366"/>
                <a:gd name="T41" fmla="*/ 126 h 300"/>
                <a:gd name="T42" fmla="*/ 6 w 366"/>
                <a:gd name="T43" fmla="*/ 132 h 300"/>
                <a:gd name="T44" fmla="*/ 18 w 366"/>
                <a:gd name="T45" fmla="*/ 156 h 300"/>
                <a:gd name="T46" fmla="*/ 0 w 366"/>
                <a:gd name="T47" fmla="*/ 168 h 300"/>
                <a:gd name="T48" fmla="*/ 0 w 366"/>
                <a:gd name="T49" fmla="*/ 186 h 300"/>
                <a:gd name="T50" fmla="*/ 18 w 366"/>
                <a:gd name="T51" fmla="*/ 204 h 300"/>
                <a:gd name="T52" fmla="*/ 6 w 366"/>
                <a:gd name="T53" fmla="*/ 210 h 300"/>
                <a:gd name="T54" fmla="*/ 0 w 366"/>
                <a:gd name="T55" fmla="*/ 210 h 300"/>
                <a:gd name="T56" fmla="*/ 12 w 366"/>
                <a:gd name="T57" fmla="*/ 222 h 300"/>
                <a:gd name="T58" fmla="*/ 42 w 366"/>
                <a:gd name="T59" fmla="*/ 228 h 300"/>
                <a:gd name="T60" fmla="*/ 48 w 366"/>
                <a:gd name="T61" fmla="*/ 240 h 300"/>
                <a:gd name="T62" fmla="*/ 48 w 366"/>
                <a:gd name="T63" fmla="*/ 246 h 300"/>
                <a:gd name="T64" fmla="*/ 66 w 366"/>
                <a:gd name="T65" fmla="*/ 252 h 300"/>
                <a:gd name="T66" fmla="*/ 90 w 366"/>
                <a:gd name="T67" fmla="*/ 252 h 300"/>
                <a:gd name="T68" fmla="*/ 96 w 366"/>
                <a:gd name="T69" fmla="*/ 270 h 300"/>
                <a:gd name="T70" fmla="*/ 114 w 366"/>
                <a:gd name="T71" fmla="*/ 270 h 300"/>
                <a:gd name="T72" fmla="*/ 120 w 366"/>
                <a:gd name="T73" fmla="*/ 288 h 300"/>
                <a:gd name="T74" fmla="*/ 138 w 366"/>
                <a:gd name="T75" fmla="*/ 300 h 300"/>
                <a:gd name="T76" fmla="*/ 144 w 366"/>
                <a:gd name="T77" fmla="*/ 288 h 300"/>
                <a:gd name="T78" fmla="*/ 174 w 366"/>
                <a:gd name="T79" fmla="*/ 258 h 300"/>
                <a:gd name="T80" fmla="*/ 186 w 366"/>
                <a:gd name="T81" fmla="*/ 240 h 300"/>
                <a:gd name="T82" fmla="*/ 204 w 366"/>
                <a:gd name="T83" fmla="*/ 222 h 300"/>
                <a:gd name="T84" fmla="*/ 228 w 366"/>
                <a:gd name="T85" fmla="*/ 204 h 300"/>
                <a:gd name="T86" fmla="*/ 246 w 366"/>
                <a:gd name="T87" fmla="*/ 198 h 300"/>
                <a:gd name="T88" fmla="*/ 252 w 366"/>
                <a:gd name="T89" fmla="*/ 180 h 300"/>
                <a:gd name="T90" fmla="*/ 258 w 366"/>
                <a:gd name="T91" fmla="*/ 162 h 300"/>
                <a:gd name="T92" fmla="*/ 264 w 366"/>
                <a:gd name="T93" fmla="*/ 150 h 300"/>
                <a:gd name="T94" fmla="*/ 276 w 366"/>
                <a:gd name="T95" fmla="*/ 138 h 300"/>
                <a:gd name="T96" fmla="*/ 288 w 366"/>
                <a:gd name="T97" fmla="*/ 132 h 300"/>
                <a:gd name="T98" fmla="*/ 294 w 366"/>
                <a:gd name="T99" fmla="*/ 132 h 300"/>
                <a:gd name="T100" fmla="*/ 312 w 366"/>
                <a:gd name="T101" fmla="*/ 114 h 300"/>
                <a:gd name="T102" fmla="*/ 336 w 366"/>
                <a:gd name="T103" fmla="*/ 96 h 300"/>
                <a:gd name="T104" fmla="*/ 360 w 366"/>
                <a:gd name="T105" fmla="*/ 48 h 300"/>
                <a:gd name="T106" fmla="*/ 366 w 366"/>
                <a:gd name="T107" fmla="*/ 4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6" h="300">
                  <a:moveTo>
                    <a:pt x="366" y="42"/>
                  </a:moveTo>
                  <a:lnTo>
                    <a:pt x="336" y="12"/>
                  </a:lnTo>
                  <a:lnTo>
                    <a:pt x="336" y="6"/>
                  </a:lnTo>
                  <a:lnTo>
                    <a:pt x="336" y="0"/>
                  </a:lnTo>
                  <a:lnTo>
                    <a:pt x="300" y="6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64" y="24"/>
                  </a:lnTo>
                  <a:lnTo>
                    <a:pt x="228" y="24"/>
                  </a:lnTo>
                  <a:lnTo>
                    <a:pt x="210" y="12"/>
                  </a:lnTo>
                  <a:lnTo>
                    <a:pt x="204" y="36"/>
                  </a:lnTo>
                  <a:lnTo>
                    <a:pt x="180" y="66"/>
                  </a:lnTo>
                  <a:lnTo>
                    <a:pt x="174" y="66"/>
                  </a:lnTo>
                  <a:lnTo>
                    <a:pt x="126" y="72"/>
                  </a:lnTo>
                  <a:lnTo>
                    <a:pt x="120" y="72"/>
                  </a:lnTo>
                  <a:lnTo>
                    <a:pt x="102" y="66"/>
                  </a:lnTo>
                  <a:lnTo>
                    <a:pt x="96" y="78"/>
                  </a:lnTo>
                  <a:lnTo>
                    <a:pt x="72" y="78"/>
                  </a:lnTo>
                  <a:lnTo>
                    <a:pt x="66" y="102"/>
                  </a:lnTo>
                  <a:lnTo>
                    <a:pt x="48" y="102"/>
                  </a:lnTo>
                  <a:lnTo>
                    <a:pt x="30" y="126"/>
                  </a:lnTo>
                  <a:lnTo>
                    <a:pt x="6" y="132"/>
                  </a:lnTo>
                  <a:lnTo>
                    <a:pt x="18" y="156"/>
                  </a:lnTo>
                  <a:lnTo>
                    <a:pt x="0" y="168"/>
                  </a:lnTo>
                  <a:lnTo>
                    <a:pt x="0" y="186"/>
                  </a:lnTo>
                  <a:lnTo>
                    <a:pt x="18" y="204"/>
                  </a:lnTo>
                  <a:lnTo>
                    <a:pt x="6" y="210"/>
                  </a:lnTo>
                  <a:lnTo>
                    <a:pt x="0" y="210"/>
                  </a:lnTo>
                  <a:lnTo>
                    <a:pt x="12" y="222"/>
                  </a:lnTo>
                  <a:lnTo>
                    <a:pt x="42" y="228"/>
                  </a:lnTo>
                  <a:lnTo>
                    <a:pt x="48" y="240"/>
                  </a:lnTo>
                  <a:lnTo>
                    <a:pt x="48" y="246"/>
                  </a:lnTo>
                  <a:lnTo>
                    <a:pt x="66" y="252"/>
                  </a:lnTo>
                  <a:lnTo>
                    <a:pt x="90" y="252"/>
                  </a:lnTo>
                  <a:lnTo>
                    <a:pt x="96" y="270"/>
                  </a:lnTo>
                  <a:lnTo>
                    <a:pt x="114" y="270"/>
                  </a:lnTo>
                  <a:lnTo>
                    <a:pt x="120" y="288"/>
                  </a:lnTo>
                  <a:lnTo>
                    <a:pt x="138" y="300"/>
                  </a:lnTo>
                  <a:lnTo>
                    <a:pt x="144" y="288"/>
                  </a:lnTo>
                  <a:lnTo>
                    <a:pt x="174" y="258"/>
                  </a:lnTo>
                  <a:lnTo>
                    <a:pt x="186" y="240"/>
                  </a:lnTo>
                  <a:lnTo>
                    <a:pt x="204" y="222"/>
                  </a:lnTo>
                  <a:lnTo>
                    <a:pt x="228" y="204"/>
                  </a:lnTo>
                  <a:lnTo>
                    <a:pt x="246" y="198"/>
                  </a:lnTo>
                  <a:lnTo>
                    <a:pt x="252" y="180"/>
                  </a:lnTo>
                  <a:lnTo>
                    <a:pt x="258" y="162"/>
                  </a:lnTo>
                  <a:lnTo>
                    <a:pt x="264" y="150"/>
                  </a:lnTo>
                  <a:lnTo>
                    <a:pt x="276" y="138"/>
                  </a:lnTo>
                  <a:lnTo>
                    <a:pt x="288" y="132"/>
                  </a:lnTo>
                  <a:lnTo>
                    <a:pt x="294" y="132"/>
                  </a:lnTo>
                  <a:lnTo>
                    <a:pt x="312" y="114"/>
                  </a:lnTo>
                  <a:lnTo>
                    <a:pt x="336" y="96"/>
                  </a:lnTo>
                  <a:lnTo>
                    <a:pt x="360" y="48"/>
                  </a:lnTo>
                  <a:lnTo>
                    <a:pt x="366" y="4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" name="Freeform 528">
              <a:extLst>
                <a:ext uri="{FF2B5EF4-FFF2-40B4-BE49-F238E27FC236}">
                  <a16:creationId xmlns:a16="http://schemas.microsoft.com/office/drawing/2014/main" id="{DE219CA7-27A2-717D-2964-540FCD798348}"/>
                </a:ext>
              </a:extLst>
            </p:cNvPr>
            <p:cNvSpPr/>
            <p:nvPr/>
          </p:nvSpPr>
          <p:spPr>
            <a:xfrm>
              <a:off x="7458075" y="4872038"/>
              <a:ext cx="657225" cy="619125"/>
            </a:xfrm>
            <a:custGeom>
              <a:avLst/>
              <a:gdLst>
                <a:gd name="T0" fmla="*/ 354 w 414"/>
                <a:gd name="T1" fmla="*/ 234 h 390"/>
                <a:gd name="T2" fmla="*/ 312 w 414"/>
                <a:gd name="T3" fmla="*/ 204 h 390"/>
                <a:gd name="T4" fmla="*/ 312 w 414"/>
                <a:gd name="T5" fmla="*/ 186 h 390"/>
                <a:gd name="T6" fmla="*/ 300 w 414"/>
                <a:gd name="T7" fmla="*/ 156 h 390"/>
                <a:gd name="T8" fmla="*/ 294 w 414"/>
                <a:gd name="T9" fmla="*/ 138 h 390"/>
                <a:gd name="T10" fmla="*/ 294 w 414"/>
                <a:gd name="T11" fmla="*/ 114 h 390"/>
                <a:gd name="T12" fmla="*/ 252 w 414"/>
                <a:gd name="T13" fmla="*/ 102 h 390"/>
                <a:gd name="T14" fmla="*/ 222 w 414"/>
                <a:gd name="T15" fmla="*/ 96 h 390"/>
                <a:gd name="T16" fmla="*/ 198 w 414"/>
                <a:gd name="T17" fmla="*/ 96 h 390"/>
                <a:gd name="T18" fmla="*/ 180 w 414"/>
                <a:gd name="T19" fmla="*/ 102 h 390"/>
                <a:gd name="T20" fmla="*/ 126 w 414"/>
                <a:gd name="T21" fmla="*/ 54 h 390"/>
                <a:gd name="T22" fmla="*/ 114 w 414"/>
                <a:gd name="T23" fmla="*/ 60 h 390"/>
                <a:gd name="T24" fmla="*/ 66 w 414"/>
                <a:gd name="T25" fmla="*/ 0 h 390"/>
                <a:gd name="T26" fmla="*/ 42 w 414"/>
                <a:gd name="T27" fmla="*/ 24 h 390"/>
                <a:gd name="T28" fmla="*/ 12 w 414"/>
                <a:gd name="T29" fmla="*/ 42 h 390"/>
                <a:gd name="T30" fmla="*/ 12 w 414"/>
                <a:gd name="T31" fmla="*/ 84 h 390"/>
                <a:gd name="T32" fmla="*/ 18 w 414"/>
                <a:gd name="T33" fmla="*/ 126 h 390"/>
                <a:gd name="T34" fmla="*/ 24 w 414"/>
                <a:gd name="T35" fmla="*/ 180 h 390"/>
                <a:gd name="T36" fmla="*/ 42 w 414"/>
                <a:gd name="T37" fmla="*/ 234 h 390"/>
                <a:gd name="T38" fmla="*/ 18 w 414"/>
                <a:gd name="T39" fmla="*/ 228 h 390"/>
                <a:gd name="T40" fmla="*/ 6 w 414"/>
                <a:gd name="T41" fmla="*/ 264 h 390"/>
                <a:gd name="T42" fmla="*/ 0 w 414"/>
                <a:gd name="T43" fmla="*/ 300 h 390"/>
                <a:gd name="T44" fmla="*/ 18 w 414"/>
                <a:gd name="T45" fmla="*/ 318 h 390"/>
                <a:gd name="T46" fmla="*/ 36 w 414"/>
                <a:gd name="T47" fmla="*/ 330 h 390"/>
                <a:gd name="T48" fmla="*/ 54 w 414"/>
                <a:gd name="T49" fmla="*/ 348 h 390"/>
                <a:gd name="T50" fmla="*/ 84 w 414"/>
                <a:gd name="T51" fmla="*/ 366 h 390"/>
                <a:gd name="T52" fmla="*/ 102 w 414"/>
                <a:gd name="T53" fmla="*/ 348 h 390"/>
                <a:gd name="T54" fmla="*/ 132 w 414"/>
                <a:gd name="T55" fmla="*/ 390 h 390"/>
                <a:gd name="T56" fmla="*/ 174 w 414"/>
                <a:gd name="T57" fmla="*/ 378 h 390"/>
                <a:gd name="T58" fmla="*/ 210 w 414"/>
                <a:gd name="T59" fmla="*/ 354 h 390"/>
                <a:gd name="T60" fmla="*/ 240 w 414"/>
                <a:gd name="T61" fmla="*/ 330 h 390"/>
                <a:gd name="T62" fmla="*/ 264 w 414"/>
                <a:gd name="T63" fmla="*/ 324 h 390"/>
                <a:gd name="T64" fmla="*/ 318 w 414"/>
                <a:gd name="T65" fmla="*/ 318 h 390"/>
                <a:gd name="T66" fmla="*/ 348 w 414"/>
                <a:gd name="T67" fmla="*/ 288 h 390"/>
                <a:gd name="T68" fmla="*/ 372 w 414"/>
                <a:gd name="T69" fmla="*/ 276 h 390"/>
                <a:gd name="T70" fmla="*/ 414 w 414"/>
                <a:gd name="T71" fmla="*/ 258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4" h="390">
                  <a:moveTo>
                    <a:pt x="414" y="258"/>
                  </a:moveTo>
                  <a:lnTo>
                    <a:pt x="354" y="234"/>
                  </a:lnTo>
                  <a:lnTo>
                    <a:pt x="348" y="222"/>
                  </a:lnTo>
                  <a:lnTo>
                    <a:pt x="312" y="204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00" y="168"/>
                  </a:lnTo>
                  <a:lnTo>
                    <a:pt x="300" y="156"/>
                  </a:lnTo>
                  <a:lnTo>
                    <a:pt x="306" y="150"/>
                  </a:lnTo>
                  <a:lnTo>
                    <a:pt x="294" y="138"/>
                  </a:lnTo>
                  <a:lnTo>
                    <a:pt x="312" y="120"/>
                  </a:lnTo>
                  <a:lnTo>
                    <a:pt x="294" y="114"/>
                  </a:lnTo>
                  <a:lnTo>
                    <a:pt x="288" y="120"/>
                  </a:lnTo>
                  <a:lnTo>
                    <a:pt x="252" y="102"/>
                  </a:lnTo>
                  <a:lnTo>
                    <a:pt x="246" y="114"/>
                  </a:lnTo>
                  <a:lnTo>
                    <a:pt x="222" y="96"/>
                  </a:lnTo>
                  <a:lnTo>
                    <a:pt x="222" y="90"/>
                  </a:lnTo>
                  <a:lnTo>
                    <a:pt x="198" y="96"/>
                  </a:lnTo>
                  <a:lnTo>
                    <a:pt x="186" y="84"/>
                  </a:lnTo>
                  <a:lnTo>
                    <a:pt x="180" y="102"/>
                  </a:lnTo>
                  <a:lnTo>
                    <a:pt x="144" y="48"/>
                  </a:lnTo>
                  <a:lnTo>
                    <a:pt x="126" y="54"/>
                  </a:lnTo>
                  <a:lnTo>
                    <a:pt x="120" y="48"/>
                  </a:lnTo>
                  <a:lnTo>
                    <a:pt x="114" y="60"/>
                  </a:lnTo>
                  <a:lnTo>
                    <a:pt x="102" y="66"/>
                  </a:lnTo>
                  <a:lnTo>
                    <a:pt x="66" y="0"/>
                  </a:lnTo>
                  <a:lnTo>
                    <a:pt x="60" y="30"/>
                  </a:lnTo>
                  <a:lnTo>
                    <a:pt x="42" y="24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0" y="72"/>
                  </a:lnTo>
                  <a:lnTo>
                    <a:pt x="12" y="84"/>
                  </a:lnTo>
                  <a:lnTo>
                    <a:pt x="24" y="114"/>
                  </a:lnTo>
                  <a:lnTo>
                    <a:pt x="18" y="126"/>
                  </a:lnTo>
                  <a:lnTo>
                    <a:pt x="24" y="162"/>
                  </a:lnTo>
                  <a:lnTo>
                    <a:pt x="24" y="180"/>
                  </a:lnTo>
                  <a:lnTo>
                    <a:pt x="48" y="216"/>
                  </a:lnTo>
                  <a:lnTo>
                    <a:pt x="42" y="234"/>
                  </a:lnTo>
                  <a:lnTo>
                    <a:pt x="36" y="234"/>
                  </a:lnTo>
                  <a:lnTo>
                    <a:pt x="18" y="228"/>
                  </a:lnTo>
                  <a:lnTo>
                    <a:pt x="12" y="234"/>
                  </a:lnTo>
                  <a:lnTo>
                    <a:pt x="6" y="264"/>
                  </a:lnTo>
                  <a:lnTo>
                    <a:pt x="0" y="294"/>
                  </a:lnTo>
                  <a:lnTo>
                    <a:pt x="0" y="300"/>
                  </a:lnTo>
                  <a:lnTo>
                    <a:pt x="12" y="306"/>
                  </a:lnTo>
                  <a:lnTo>
                    <a:pt x="18" y="318"/>
                  </a:lnTo>
                  <a:lnTo>
                    <a:pt x="30" y="336"/>
                  </a:lnTo>
                  <a:lnTo>
                    <a:pt x="36" y="330"/>
                  </a:lnTo>
                  <a:lnTo>
                    <a:pt x="42" y="354"/>
                  </a:lnTo>
                  <a:lnTo>
                    <a:pt x="54" y="348"/>
                  </a:lnTo>
                  <a:lnTo>
                    <a:pt x="66" y="372"/>
                  </a:lnTo>
                  <a:lnTo>
                    <a:pt x="84" y="366"/>
                  </a:lnTo>
                  <a:lnTo>
                    <a:pt x="84" y="348"/>
                  </a:lnTo>
                  <a:lnTo>
                    <a:pt x="102" y="348"/>
                  </a:lnTo>
                  <a:lnTo>
                    <a:pt x="108" y="378"/>
                  </a:lnTo>
                  <a:lnTo>
                    <a:pt x="132" y="390"/>
                  </a:lnTo>
                  <a:lnTo>
                    <a:pt x="150" y="384"/>
                  </a:lnTo>
                  <a:lnTo>
                    <a:pt x="174" y="378"/>
                  </a:lnTo>
                  <a:lnTo>
                    <a:pt x="192" y="354"/>
                  </a:lnTo>
                  <a:lnTo>
                    <a:pt x="210" y="354"/>
                  </a:lnTo>
                  <a:lnTo>
                    <a:pt x="216" y="330"/>
                  </a:lnTo>
                  <a:lnTo>
                    <a:pt x="240" y="330"/>
                  </a:lnTo>
                  <a:lnTo>
                    <a:pt x="246" y="318"/>
                  </a:lnTo>
                  <a:lnTo>
                    <a:pt x="264" y="324"/>
                  </a:lnTo>
                  <a:lnTo>
                    <a:pt x="270" y="324"/>
                  </a:lnTo>
                  <a:lnTo>
                    <a:pt x="318" y="318"/>
                  </a:lnTo>
                  <a:lnTo>
                    <a:pt x="324" y="318"/>
                  </a:lnTo>
                  <a:lnTo>
                    <a:pt x="348" y="288"/>
                  </a:lnTo>
                  <a:lnTo>
                    <a:pt x="354" y="264"/>
                  </a:lnTo>
                  <a:lnTo>
                    <a:pt x="372" y="276"/>
                  </a:lnTo>
                  <a:lnTo>
                    <a:pt x="408" y="276"/>
                  </a:lnTo>
                  <a:lnTo>
                    <a:pt x="414" y="25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" name="Freeform 529">
              <a:extLst>
                <a:ext uri="{FF2B5EF4-FFF2-40B4-BE49-F238E27FC236}">
                  <a16:creationId xmlns:a16="http://schemas.microsoft.com/office/drawing/2014/main" id="{5BFA3706-1C4A-1829-7657-44561A5A0270}"/>
                </a:ext>
              </a:extLst>
            </p:cNvPr>
            <p:cNvSpPr/>
            <p:nvPr/>
          </p:nvSpPr>
          <p:spPr>
            <a:xfrm>
              <a:off x="7191375" y="5710238"/>
              <a:ext cx="381000" cy="257175"/>
            </a:xfrm>
            <a:custGeom>
              <a:avLst/>
              <a:gdLst>
                <a:gd name="T0" fmla="*/ 240 w 240"/>
                <a:gd name="T1" fmla="*/ 36 h 162"/>
                <a:gd name="T2" fmla="*/ 222 w 240"/>
                <a:gd name="T3" fmla="*/ 30 h 162"/>
                <a:gd name="T4" fmla="*/ 204 w 240"/>
                <a:gd name="T5" fmla="*/ 42 h 162"/>
                <a:gd name="T6" fmla="*/ 186 w 240"/>
                <a:gd name="T7" fmla="*/ 24 h 162"/>
                <a:gd name="T8" fmla="*/ 174 w 240"/>
                <a:gd name="T9" fmla="*/ 0 h 162"/>
                <a:gd name="T10" fmla="*/ 162 w 240"/>
                <a:gd name="T11" fmla="*/ 12 h 162"/>
                <a:gd name="T12" fmla="*/ 132 w 240"/>
                <a:gd name="T13" fmla="*/ 6 h 162"/>
                <a:gd name="T14" fmla="*/ 114 w 240"/>
                <a:gd name="T15" fmla="*/ 30 h 162"/>
                <a:gd name="T16" fmla="*/ 120 w 240"/>
                <a:gd name="T17" fmla="*/ 42 h 162"/>
                <a:gd name="T18" fmla="*/ 96 w 240"/>
                <a:gd name="T19" fmla="*/ 60 h 162"/>
                <a:gd name="T20" fmla="*/ 72 w 240"/>
                <a:gd name="T21" fmla="*/ 36 h 162"/>
                <a:gd name="T22" fmla="*/ 42 w 240"/>
                <a:gd name="T23" fmla="*/ 48 h 162"/>
                <a:gd name="T24" fmla="*/ 24 w 240"/>
                <a:gd name="T25" fmla="*/ 66 h 162"/>
                <a:gd name="T26" fmla="*/ 0 w 240"/>
                <a:gd name="T27" fmla="*/ 66 h 162"/>
                <a:gd name="T28" fmla="*/ 0 w 240"/>
                <a:gd name="T29" fmla="*/ 84 h 162"/>
                <a:gd name="T30" fmla="*/ 24 w 240"/>
                <a:gd name="T31" fmla="*/ 132 h 162"/>
                <a:gd name="T32" fmla="*/ 48 w 240"/>
                <a:gd name="T33" fmla="*/ 144 h 162"/>
                <a:gd name="T34" fmla="*/ 48 w 240"/>
                <a:gd name="T35" fmla="*/ 132 h 162"/>
                <a:gd name="T36" fmla="*/ 60 w 240"/>
                <a:gd name="T37" fmla="*/ 132 h 162"/>
                <a:gd name="T38" fmla="*/ 66 w 240"/>
                <a:gd name="T39" fmla="*/ 138 h 162"/>
                <a:gd name="T40" fmla="*/ 72 w 240"/>
                <a:gd name="T41" fmla="*/ 150 h 162"/>
                <a:gd name="T42" fmla="*/ 84 w 240"/>
                <a:gd name="T43" fmla="*/ 162 h 162"/>
                <a:gd name="T44" fmla="*/ 96 w 240"/>
                <a:gd name="T45" fmla="*/ 156 h 162"/>
                <a:gd name="T46" fmla="*/ 108 w 240"/>
                <a:gd name="T47" fmla="*/ 162 h 162"/>
                <a:gd name="T48" fmla="*/ 102 w 240"/>
                <a:gd name="T49" fmla="*/ 144 h 162"/>
                <a:gd name="T50" fmla="*/ 108 w 240"/>
                <a:gd name="T51" fmla="*/ 138 h 162"/>
                <a:gd name="T52" fmla="*/ 114 w 240"/>
                <a:gd name="T53" fmla="*/ 156 h 162"/>
                <a:gd name="T54" fmla="*/ 120 w 240"/>
                <a:gd name="T55" fmla="*/ 150 h 162"/>
                <a:gd name="T56" fmla="*/ 120 w 240"/>
                <a:gd name="T57" fmla="*/ 138 h 162"/>
                <a:gd name="T58" fmla="*/ 132 w 240"/>
                <a:gd name="T59" fmla="*/ 138 h 162"/>
                <a:gd name="T60" fmla="*/ 138 w 240"/>
                <a:gd name="T61" fmla="*/ 132 h 162"/>
                <a:gd name="T62" fmla="*/ 126 w 240"/>
                <a:gd name="T63" fmla="*/ 108 h 162"/>
                <a:gd name="T64" fmla="*/ 114 w 240"/>
                <a:gd name="T65" fmla="*/ 90 h 162"/>
                <a:gd name="T66" fmla="*/ 126 w 240"/>
                <a:gd name="T67" fmla="*/ 96 h 162"/>
                <a:gd name="T68" fmla="*/ 144 w 240"/>
                <a:gd name="T69" fmla="*/ 114 h 162"/>
                <a:gd name="T70" fmla="*/ 156 w 240"/>
                <a:gd name="T71" fmla="*/ 126 h 162"/>
                <a:gd name="T72" fmla="*/ 162 w 240"/>
                <a:gd name="T73" fmla="*/ 114 h 162"/>
                <a:gd name="T74" fmla="*/ 168 w 240"/>
                <a:gd name="T75" fmla="*/ 102 h 162"/>
                <a:gd name="T76" fmla="*/ 180 w 240"/>
                <a:gd name="T77" fmla="*/ 108 h 162"/>
                <a:gd name="T78" fmla="*/ 186 w 240"/>
                <a:gd name="T79" fmla="*/ 114 h 162"/>
                <a:gd name="T80" fmla="*/ 204 w 240"/>
                <a:gd name="T81" fmla="*/ 102 h 162"/>
                <a:gd name="T82" fmla="*/ 204 w 240"/>
                <a:gd name="T83" fmla="*/ 84 h 162"/>
                <a:gd name="T84" fmla="*/ 228 w 240"/>
                <a:gd name="T85" fmla="*/ 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0" h="162">
                  <a:moveTo>
                    <a:pt x="240" y="48"/>
                  </a:moveTo>
                  <a:lnTo>
                    <a:pt x="240" y="36"/>
                  </a:lnTo>
                  <a:lnTo>
                    <a:pt x="228" y="30"/>
                  </a:lnTo>
                  <a:lnTo>
                    <a:pt x="222" y="30"/>
                  </a:lnTo>
                  <a:lnTo>
                    <a:pt x="216" y="42"/>
                  </a:lnTo>
                  <a:lnTo>
                    <a:pt x="204" y="42"/>
                  </a:lnTo>
                  <a:lnTo>
                    <a:pt x="198" y="30"/>
                  </a:lnTo>
                  <a:lnTo>
                    <a:pt x="186" y="24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44" y="18"/>
                  </a:lnTo>
                  <a:lnTo>
                    <a:pt x="132" y="6"/>
                  </a:lnTo>
                  <a:lnTo>
                    <a:pt x="114" y="12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0" y="42"/>
                  </a:lnTo>
                  <a:lnTo>
                    <a:pt x="114" y="54"/>
                  </a:lnTo>
                  <a:lnTo>
                    <a:pt x="96" y="60"/>
                  </a:lnTo>
                  <a:lnTo>
                    <a:pt x="90" y="48"/>
                  </a:lnTo>
                  <a:lnTo>
                    <a:pt x="72" y="36"/>
                  </a:lnTo>
                  <a:lnTo>
                    <a:pt x="72" y="42"/>
                  </a:lnTo>
                  <a:lnTo>
                    <a:pt x="42" y="48"/>
                  </a:lnTo>
                  <a:lnTo>
                    <a:pt x="36" y="60"/>
                  </a:lnTo>
                  <a:lnTo>
                    <a:pt x="24" y="66"/>
                  </a:lnTo>
                  <a:lnTo>
                    <a:pt x="24" y="54"/>
                  </a:lnTo>
                  <a:lnTo>
                    <a:pt x="0" y="66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8" y="108"/>
                  </a:lnTo>
                  <a:lnTo>
                    <a:pt x="24" y="132"/>
                  </a:lnTo>
                  <a:lnTo>
                    <a:pt x="42" y="150"/>
                  </a:lnTo>
                  <a:lnTo>
                    <a:pt x="48" y="144"/>
                  </a:lnTo>
                  <a:lnTo>
                    <a:pt x="48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6" y="132"/>
                  </a:lnTo>
                  <a:lnTo>
                    <a:pt x="66" y="138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8" y="156"/>
                  </a:lnTo>
                  <a:lnTo>
                    <a:pt x="84" y="162"/>
                  </a:lnTo>
                  <a:lnTo>
                    <a:pt x="90" y="162"/>
                  </a:lnTo>
                  <a:lnTo>
                    <a:pt x="96" y="156"/>
                  </a:lnTo>
                  <a:lnTo>
                    <a:pt x="102" y="162"/>
                  </a:lnTo>
                  <a:lnTo>
                    <a:pt x="108" y="162"/>
                  </a:lnTo>
                  <a:lnTo>
                    <a:pt x="102" y="150"/>
                  </a:lnTo>
                  <a:lnTo>
                    <a:pt x="102" y="144"/>
                  </a:lnTo>
                  <a:lnTo>
                    <a:pt x="102" y="138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14" y="156"/>
                  </a:lnTo>
                  <a:lnTo>
                    <a:pt x="120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20" y="138"/>
                  </a:lnTo>
                  <a:lnTo>
                    <a:pt x="126" y="138"/>
                  </a:lnTo>
                  <a:lnTo>
                    <a:pt x="132" y="138"/>
                  </a:lnTo>
                  <a:lnTo>
                    <a:pt x="138" y="138"/>
                  </a:lnTo>
                  <a:lnTo>
                    <a:pt x="138" y="132"/>
                  </a:lnTo>
                  <a:lnTo>
                    <a:pt x="132" y="120"/>
                  </a:lnTo>
                  <a:lnTo>
                    <a:pt x="126" y="108"/>
                  </a:lnTo>
                  <a:lnTo>
                    <a:pt x="120" y="102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6" y="96"/>
                  </a:lnTo>
                  <a:lnTo>
                    <a:pt x="138" y="108"/>
                  </a:lnTo>
                  <a:lnTo>
                    <a:pt x="144" y="114"/>
                  </a:lnTo>
                  <a:lnTo>
                    <a:pt x="150" y="120"/>
                  </a:lnTo>
                  <a:lnTo>
                    <a:pt x="156" y="126"/>
                  </a:lnTo>
                  <a:lnTo>
                    <a:pt x="162" y="120"/>
                  </a:lnTo>
                  <a:lnTo>
                    <a:pt x="162" y="114"/>
                  </a:lnTo>
                  <a:lnTo>
                    <a:pt x="162" y="102"/>
                  </a:lnTo>
                  <a:lnTo>
                    <a:pt x="168" y="102"/>
                  </a:lnTo>
                  <a:lnTo>
                    <a:pt x="174" y="102"/>
                  </a:lnTo>
                  <a:lnTo>
                    <a:pt x="180" y="108"/>
                  </a:lnTo>
                  <a:lnTo>
                    <a:pt x="180" y="114"/>
                  </a:lnTo>
                  <a:lnTo>
                    <a:pt x="186" y="114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0"/>
                  </a:lnTo>
                  <a:lnTo>
                    <a:pt x="204" y="84"/>
                  </a:lnTo>
                  <a:lnTo>
                    <a:pt x="204" y="72"/>
                  </a:lnTo>
                  <a:lnTo>
                    <a:pt x="228" y="48"/>
                  </a:lnTo>
                  <a:lnTo>
                    <a:pt x="240" y="4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" name="Freeform 530">
              <a:extLst>
                <a:ext uri="{FF2B5EF4-FFF2-40B4-BE49-F238E27FC236}">
                  <a16:creationId xmlns:a16="http://schemas.microsoft.com/office/drawing/2014/main" id="{A4A677E8-2E7F-D8AE-E0BD-7012F2097F24}"/>
                </a:ext>
              </a:extLst>
            </p:cNvPr>
            <p:cNvSpPr/>
            <p:nvPr/>
          </p:nvSpPr>
          <p:spPr>
            <a:xfrm>
              <a:off x="7277100" y="5938838"/>
              <a:ext cx="19050" cy="57150"/>
            </a:xfrm>
            <a:custGeom>
              <a:avLst/>
              <a:gdLst>
                <a:gd name="T0" fmla="*/ 12 w 12"/>
                <a:gd name="T1" fmla="*/ 18 h 36"/>
                <a:gd name="T2" fmla="*/ 6 w 12"/>
                <a:gd name="T3" fmla="*/ 12 h 36"/>
                <a:gd name="T4" fmla="*/ 6 w 12"/>
                <a:gd name="T5" fmla="*/ 0 h 36"/>
                <a:gd name="T6" fmla="*/ 0 w 12"/>
                <a:gd name="T7" fmla="*/ 0 h 36"/>
                <a:gd name="T8" fmla="*/ 0 w 12"/>
                <a:gd name="T9" fmla="*/ 12 h 36"/>
                <a:gd name="T10" fmla="*/ 0 w 12"/>
                <a:gd name="T11" fmla="*/ 18 h 36"/>
                <a:gd name="T12" fmla="*/ 0 w 12"/>
                <a:gd name="T13" fmla="*/ 30 h 36"/>
                <a:gd name="T14" fmla="*/ 6 w 12"/>
                <a:gd name="T15" fmla="*/ 36 h 36"/>
                <a:gd name="T16" fmla="*/ 12 w 12"/>
                <a:gd name="T17" fmla="*/ 30 h 36"/>
                <a:gd name="T18" fmla="*/ 12 w 12"/>
                <a:gd name="T19" fmla="*/ 24 h 36"/>
                <a:gd name="T20" fmla="*/ 12 w 12"/>
                <a:gd name="T2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6">
                  <a:moveTo>
                    <a:pt x="12" y="18"/>
                  </a:move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30"/>
                  </a:lnTo>
                  <a:lnTo>
                    <a:pt x="6" y="36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" name="Freeform 531">
              <a:extLst>
                <a:ext uri="{FF2B5EF4-FFF2-40B4-BE49-F238E27FC236}">
                  <a16:creationId xmlns:a16="http://schemas.microsoft.com/office/drawing/2014/main" id="{A3E4D18D-BA8D-14DC-6EE4-1C3BEA7112BE}"/>
                </a:ext>
              </a:extLst>
            </p:cNvPr>
            <p:cNvSpPr/>
            <p:nvPr/>
          </p:nvSpPr>
          <p:spPr>
            <a:xfrm>
              <a:off x="7334250" y="5967413"/>
              <a:ext cx="38100" cy="28575"/>
            </a:xfrm>
            <a:custGeom>
              <a:avLst/>
              <a:gdLst>
                <a:gd name="T0" fmla="*/ 24 w 24"/>
                <a:gd name="T1" fmla="*/ 12 h 18"/>
                <a:gd name="T2" fmla="*/ 18 w 24"/>
                <a:gd name="T3" fmla="*/ 6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12 h 18"/>
                <a:gd name="T10" fmla="*/ 0 w 24"/>
                <a:gd name="T11" fmla="*/ 18 h 18"/>
                <a:gd name="T12" fmla="*/ 6 w 24"/>
                <a:gd name="T13" fmla="*/ 18 h 18"/>
                <a:gd name="T14" fmla="*/ 18 w 24"/>
                <a:gd name="T15" fmla="*/ 18 h 18"/>
                <a:gd name="T16" fmla="*/ 24 w 24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8" y="18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" name="Freeform 532">
              <a:extLst>
                <a:ext uri="{FF2B5EF4-FFF2-40B4-BE49-F238E27FC236}">
                  <a16:creationId xmlns:a16="http://schemas.microsoft.com/office/drawing/2014/main" id="{AAC3996A-C222-5A4F-A728-AC6C95652C17}"/>
                </a:ext>
              </a:extLst>
            </p:cNvPr>
            <p:cNvSpPr/>
            <p:nvPr/>
          </p:nvSpPr>
          <p:spPr>
            <a:xfrm>
              <a:off x="7496175" y="59007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0 h 12"/>
                <a:gd name="T8" fmla="*/ 0 w 18"/>
                <a:gd name="T9" fmla="*/ 6 h 12"/>
                <a:gd name="T10" fmla="*/ 12 w 18"/>
                <a:gd name="T11" fmla="*/ 12 h 12"/>
                <a:gd name="T12" fmla="*/ 18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" name="Freeform 533">
              <a:extLst>
                <a:ext uri="{FF2B5EF4-FFF2-40B4-BE49-F238E27FC236}">
                  <a16:creationId xmlns:a16="http://schemas.microsoft.com/office/drawing/2014/main" id="{98E3A738-ED93-8F00-978E-FFE06AA696B5}"/>
                </a:ext>
              </a:extLst>
            </p:cNvPr>
            <p:cNvSpPr/>
            <p:nvPr/>
          </p:nvSpPr>
          <p:spPr>
            <a:xfrm>
              <a:off x="7248525" y="596741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12 h 18"/>
                <a:gd name="T8" fmla="*/ 6 w 12"/>
                <a:gd name="T9" fmla="*/ 18 h 18"/>
                <a:gd name="T10" fmla="*/ 12 w 12"/>
                <a:gd name="T11" fmla="*/ 18 h 18"/>
                <a:gd name="T12" fmla="*/ 12 w 12"/>
                <a:gd name="T13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6" name="Freeform 534">
              <a:extLst>
                <a:ext uri="{FF2B5EF4-FFF2-40B4-BE49-F238E27FC236}">
                  <a16:creationId xmlns:a16="http://schemas.microsoft.com/office/drawing/2014/main" id="{3F0E2D5F-E565-7937-014B-3558F127654E}"/>
                </a:ext>
              </a:extLst>
            </p:cNvPr>
            <p:cNvSpPr/>
            <p:nvPr/>
          </p:nvSpPr>
          <p:spPr>
            <a:xfrm>
              <a:off x="7429500" y="591978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60" name="Freeform 535">
              <a:extLst>
                <a:ext uri="{FF2B5EF4-FFF2-40B4-BE49-F238E27FC236}">
                  <a16:creationId xmlns:a16="http://schemas.microsoft.com/office/drawing/2014/main" id="{FBEB8A22-4880-B365-BB86-1A15DD01A62B}"/>
                </a:ext>
              </a:extLst>
            </p:cNvPr>
            <p:cNvSpPr/>
            <p:nvPr/>
          </p:nvSpPr>
          <p:spPr>
            <a:xfrm>
              <a:off x="7400925" y="59388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61" name="Freeform 536">
              <a:extLst>
                <a:ext uri="{FF2B5EF4-FFF2-40B4-BE49-F238E27FC236}">
                  <a16:creationId xmlns:a16="http://schemas.microsoft.com/office/drawing/2014/main" id="{CC577FF5-143B-E589-6F6B-C1BDAA853215}"/>
                </a:ext>
              </a:extLst>
            </p:cNvPr>
            <p:cNvSpPr/>
            <p:nvPr/>
          </p:nvSpPr>
          <p:spPr>
            <a:xfrm>
              <a:off x="7858125" y="4814888"/>
              <a:ext cx="581025" cy="523875"/>
            </a:xfrm>
            <a:custGeom>
              <a:avLst/>
              <a:gdLst>
                <a:gd name="T0" fmla="*/ 360 w 366"/>
                <a:gd name="T1" fmla="*/ 180 h 330"/>
                <a:gd name="T2" fmla="*/ 282 w 366"/>
                <a:gd name="T3" fmla="*/ 228 h 330"/>
                <a:gd name="T4" fmla="*/ 282 w 366"/>
                <a:gd name="T5" fmla="*/ 162 h 330"/>
                <a:gd name="T6" fmla="*/ 282 w 366"/>
                <a:gd name="T7" fmla="*/ 138 h 330"/>
                <a:gd name="T8" fmla="*/ 252 w 366"/>
                <a:gd name="T9" fmla="*/ 96 h 330"/>
                <a:gd name="T10" fmla="*/ 246 w 366"/>
                <a:gd name="T11" fmla="*/ 60 h 330"/>
                <a:gd name="T12" fmla="*/ 228 w 366"/>
                <a:gd name="T13" fmla="*/ 12 h 330"/>
                <a:gd name="T14" fmla="*/ 204 w 366"/>
                <a:gd name="T15" fmla="*/ 6 h 330"/>
                <a:gd name="T16" fmla="*/ 192 w 366"/>
                <a:gd name="T17" fmla="*/ 30 h 330"/>
                <a:gd name="T18" fmla="*/ 168 w 366"/>
                <a:gd name="T19" fmla="*/ 30 h 330"/>
                <a:gd name="T20" fmla="*/ 168 w 366"/>
                <a:gd name="T21" fmla="*/ 54 h 330"/>
                <a:gd name="T22" fmla="*/ 150 w 366"/>
                <a:gd name="T23" fmla="*/ 48 h 330"/>
                <a:gd name="T24" fmla="*/ 150 w 366"/>
                <a:gd name="T25" fmla="*/ 66 h 330"/>
                <a:gd name="T26" fmla="*/ 132 w 366"/>
                <a:gd name="T27" fmla="*/ 66 h 330"/>
                <a:gd name="T28" fmla="*/ 120 w 366"/>
                <a:gd name="T29" fmla="*/ 84 h 330"/>
                <a:gd name="T30" fmla="*/ 84 w 366"/>
                <a:gd name="T31" fmla="*/ 72 h 330"/>
                <a:gd name="T32" fmla="*/ 42 w 366"/>
                <a:gd name="T33" fmla="*/ 66 h 330"/>
                <a:gd name="T34" fmla="*/ 30 w 366"/>
                <a:gd name="T35" fmla="*/ 78 h 330"/>
                <a:gd name="T36" fmla="*/ 36 w 366"/>
                <a:gd name="T37" fmla="*/ 102 h 330"/>
                <a:gd name="T38" fmla="*/ 12 w 366"/>
                <a:gd name="T39" fmla="*/ 114 h 330"/>
                <a:gd name="T40" fmla="*/ 0 w 366"/>
                <a:gd name="T41" fmla="*/ 138 h 330"/>
                <a:gd name="T42" fmla="*/ 42 w 366"/>
                <a:gd name="T43" fmla="*/ 150 h 330"/>
                <a:gd name="T44" fmla="*/ 42 w 366"/>
                <a:gd name="T45" fmla="*/ 174 h 330"/>
                <a:gd name="T46" fmla="*/ 48 w 366"/>
                <a:gd name="T47" fmla="*/ 192 h 330"/>
                <a:gd name="T48" fmla="*/ 60 w 366"/>
                <a:gd name="T49" fmla="*/ 222 h 330"/>
                <a:gd name="T50" fmla="*/ 60 w 366"/>
                <a:gd name="T51" fmla="*/ 240 h 330"/>
                <a:gd name="T52" fmla="*/ 102 w 366"/>
                <a:gd name="T53" fmla="*/ 270 h 330"/>
                <a:gd name="T54" fmla="*/ 174 w 366"/>
                <a:gd name="T55" fmla="*/ 294 h 330"/>
                <a:gd name="T56" fmla="*/ 228 w 366"/>
                <a:gd name="T57" fmla="*/ 288 h 330"/>
                <a:gd name="T58" fmla="*/ 228 w 366"/>
                <a:gd name="T59" fmla="*/ 300 h 330"/>
                <a:gd name="T60" fmla="*/ 264 w 366"/>
                <a:gd name="T61" fmla="*/ 318 h 330"/>
                <a:gd name="T62" fmla="*/ 276 w 366"/>
                <a:gd name="T63" fmla="*/ 300 h 330"/>
                <a:gd name="T64" fmla="*/ 300 w 366"/>
                <a:gd name="T65" fmla="*/ 270 h 330"/>
                <a:gd name="T66" fmla="*/ 318 w 366"/>
                <a:gd name="T67" fmla="*/ 246 h 330"/>
                <a:gd name="T68" fmla="*/ 336 w 366"/>
                <a:gd name="T69" fmla="*/ 216 h 330"/>
                <a:gd name="T70" fmla="*/ 366 w 366"/>
                <a:gd name="T71" fmla="*/ 18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6" h="330">
                  <a:moveTo>
                    <a:pt x="366" y="174"/>
                  </a:moveTo>
                  <a:lnTo>
                    <a:pt x="360" y="180"/>
                  </a:lnTo>
                  <a:lnTo>
                    <a:pt x="300" y="216"/>
                  </a:lnTo>
                  <a:lnTo>
                    <a:pt x="282" y="228"/>
                  </a:lnTo>
                  <a:lnTo>
                    <a:pt x="294" y="186"/>
                  </a:lnTo>
                  <a:lnTo>
                    <a:pt x="282" y="162"/>
                  </a:lnTo>
                  <a:lnTo>
                    <a:pt x="288" y="150"/>
                  </a:lnTo>
                  <a:lnTo>
                    <a:pt x="282" y="138"/>
                  </a:lnTo>
                  <a:lnTo>
                    <a:pt x="258" y="120"/>
                  </a:lnTo>
                  <a:lnTo>
                    <a:pt x="252" y="96"/>
                  </a:lnTo>
                  <a:lnTo>
                    <a:pt x="252" y="84"/>
                  </a:lnTo>
                  <a:lnTo>
                    <a:pt x="246" y="60"/>
                  </a:lnTo>
                  <a:lnTo>
                    <a:pt x="228" y="24"/>
                  </a:lnTo>
                  <a:lnTo>
                    <a:pt x="228" y="12"/>
                  </a:lnTo>
                  <a:lnTo>
                    <a:pt x="216" y="0"/>
                  </a:lnTo>
                  <a:lnTo>
                    <a:pt x="204" y="6"/>
                  </a:lnTo>
                  <a:lnTo>
                    <a:pt x="210" y="24"/>
                  </a:lnTo>
                  <a:lnTo>
                    <a:pt x="192" y="30"/>
                  </a:lnTo>
                  <a:lnTo>
                    <a:pt x="180" y="24"/>
                  </a:lnTo>
                  <a:lnTo>
                    <a:pt x="168" y="30"/>
                  </a:lnTo>
                  <a:lnTo>
                    <a:pt x="174" y="42"/>
                  </a:lnTo>
                  <a:lnTo>
                    <a:pt x="168" y="54"/>
                  </a:lnTo>
                  <a:lnTo>
                    <a:pt x="156" y="54"/>
                  </a:lnTo>
                  <a:lnTo>
                    <a:pt x="150" y="48"/>
                  </a:lnTo>
                  <a:lnTo>
                    <a:pt x="138" y="48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66"/>
                  </a:lnTo>
                  <a:lnTo>
                    <a:pt x="126" y="66"/>
                  </a:lnTo>
                  <a:lnTo>
                    <a:pt x="120" y="84"/>
                  </a:lnTo>
                  <a:lnTo>
                    <a:pt x="108" y="78"/>
                  </a:lnTo>
                  <a:lnTo>
                    <a:pt x="84" y="72"/>
                  </a:lnTo>
                  <a:lnTo>
                    <a:pt x="66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78"/>
                  </a:lnTo>
                  <a:lnTo>
                    <a:pt x="30" y="84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36" y="156"/>
                  </a:lnTo>
                  <a:lnTo>
                    <a:pt x="42" y="150"/>
                  </a:lnTo>
                  <a:lnTo>
                    <a:pt x="60" y="156"/>
                  </a:lnTo>
                  <a:lnTo>
                    <a:pt x="42" y="174"/>
                  </a:lnTo>
                  <a:lnTo>
                    <a:pt x="54" y="186"/>
                  </a:lnTo>
                  <a:lnTo>
                    <a:pt x="48" y="192"/>
                  </a:lnTo>
                  <a:lnTo>
                    <a:pt x="48" y="204"/>
                  </a:lnTo>
                  <a:lnTo>
                    <a:pt x="60" y="222"/>
                  </a:lnTo>
                  <a:lnTo>
                    <a:pt x="48" y="228"/>
                  </a:lnTo>
                  <a:lnTo>
                    <a:pt x="60" y="240"/>
                  </a:lnTo>
                  <a:lnTo>
                    <a:pt x="96" y="258"/>
                  </a:lnTo>
                  <a:lnTo>
                    <a:pt x="102" y="270"/>
                  </a:lnTo>
                  <a:lnTo>
                    <a:pt x="162" y="294"/>
                  </a:lnTo>
                  <a:lnTo>
                    <a:pt x="174" y="294"/>
                  </a:lnTo>
                  <a:lnTo>
                    <a:pt x="192" y="294"/>
                  </a:lnTo>
                  <a:lnTo>
                    <a:pt x="228" y="288"/>
                  </a:lnTo>
                  <a:lnTo>
                    <a:pt x="228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64" y="318"/>
                  </a:lnTo>
                  <a:lnTo>
                    <a:pt x="270" y="306"/>
                  </a:lnTo>
                  <a:lnTo>
                    <a:pt x="276" y="300"/>
                  </a:lnTo>
                  <a:lnTo>
                    <a:pt x="294" y="282"/>
                  </a:lnTo>
                  <a:lnTo>
                    <a:pt x="300" y="270"/>
                  </a:lnTo>
                  <a:lnTo>
                    <a:pt x="306" y="270"/>
                  </a:lnTo>
                  <a:lnTo>
                    <a:pt x="318" y="246"/>
                  </a:lnTo>
                  <a:lnTo>
                    <a:pt x="324" y="234"/>
                  </a:lnTo>
                  <a:lnTo>
                    <a:pt x="336" y="216"/>
                  </a:lnTo>
                  <a:lnTo>
                    <a:pt x="354" y="204"/>
                  </a:lnTo>
                  <a:lnTo>
                    <a:pt x="366" y="180"/>
                  </a:lnTo>
                  <a:lnTo>
                    <a:pt x="366" y="174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62" name="Freeform 537">
              <a:extLst>
                <a:ext uri="{FF2B5EF4-FFF2-40B4-BE49-F238E27FC236}">
                  <a16:creationId xmlns:a16="http://schemas.microsoft.com/office/drawing/2014/main" id="{C04FD717-F546-D691-4A0D-3AFF5722FF69}"/>
                </a:ext>
              </a:extLst>
            </p:cNvPr>
            <p:cNvSpPr/>
            <p:nvPr/>
          </p:nvSpPr>
          <p:spPr>
            <a:xfrm>
              <a:off x="7439025" y="3967163"/>
              <a:ext cx="485775" cy="523875"/>
            </a:xfrm>
            <a:custGeom>
              <a:avLst/>
              <a:gdLst>
                <a:gd name="T0" fmla="*/ 306 w 306"/>
                <a:gd name="T1" fmla="*/ 102 h 330"/>
                <a:gd name="T2" fmla="*/ 276 w 306"/>
                <a:gd name="T3" fmla="*/ 66 h 330"/>
                <a:gd name="T4" fmla="*/ 210 w 306"/>
                <a:gd name="T5" fmla="*/ 24 h 330"/>
                <a:gd name="T6" fmla="*/ 168 w 306"/>
                <a:gd name="T7" fmla="*/ 24 h 330"/>
                <a:gd name="T8" fmla="*/ 156 w 306"/>
                <a:gd name="T9" fmla="*/ 18 h 330"/>
                <a:gd name="T10" fmla="*/ 150 w 306"/>
                <a:gd name="T11" fmla="*/ 18 h 330"/>
                <a:gd name="T12" fmla="*/ 108 w 306"/>
                <a:gd name="T13" fmla="*/ 0 h 330"/>
                <a:gd name="T14" fmla="*/ 72 w 306"/>
                <a:gd name="T15" fmla="*/ 18 h 330"/>
                <a:gd name="T16" fmla="*/ 66 w 306"/>
                <a:gd name="T17" fmla="*/ 24 h 330"/>
                <a:gd name="T18" fmla="*/ 24 w 306"/>
                <a:gd name="T19" fmla="*/ 60 h 330"/>
                <a:gd name="T20" fmla="*/ 18 w 306"/>
                <a:gd name="T21" fmla="*/ 66 h 330"/>
                <a:gd name="T22" fmla="*/ 24 w 306"/>
                <a:gd name="T23" fmla="*/ 144 h 330"/>
                <a:gd name="T24" fmla="*/ 18 w 306"/>
                <a:gd name="T25" fmla="*/ 150 h 330"/>
                <a:gd name="T26" fmla="*/ 6 w 306"/>
                <a:gd name="T27" fmla="*/ 186 h 330"/>
                <a:gd name="T28" fmla="*/ 0 w 306"/>
                <a:gd name="T29" fmla="*/ 198 h 330"/>
                <a:gd name="T30" fmla="*/ 24 w 306"/>
                <a:gd name="T31" fmla="*/ 210 h 330"/>
                <a:gd name="T32" fmla="*/ 30 w 306"/>
                <a:gd name="T33" fmla="*/ 222 h 330"/>
                <a:gd name="T34" fmla="*/ 36 w 306"/>
                <a:gd name="T35" fmla="*/ 246 h 330"/>
                <a:gd name="T36" fmla="*/ 48 w 306"/>
                <a:gd name="T37" fmla="*/ 264 h 330"/>
                <a:gd name="T38" fmla="*/ 60 w 306"/>
                <a:gd name="T39" fmla="*/ 312 h 330"/>
                <a:gd name="T40" fmla="*/ 72 w 306"/>
                <a:gd name="T41" fmla="*/ 330 h 330"/>
                <a:gd name="T42" fmla="*/ 114 w 306"/>
                <a:gd name="T43" fmla="*/ 318 h 330"/>
                <a:gd name="T44" fmla="*/ 114 w 306"/>
                <a:gd name="T45" fmla="*/ 306 h 330"/>
                <a:gd name="T46" fmla="*/ 126 w 306"/>
                <a:gd name="T47" fmla="*/ 300 h 330"/>
                <a:gd name="T48" fmla="*/ 138 w 306"/>
                <a:gd name="T49" fmla="*/ 288 h 330"/>
                <a:gd name="T50" fmla="*/ 138 w 306"/>
                <a:gd name="T51" fmla="*/ 276 h 330"/>
                <a:gd name="T52" fmla="*/ 144 w 306"/>
                <a:gd name="T53" fmla="*/ 258 h 330"/>
                <a:gd name="T54" fmla="*/ 150 w 306"/>
                <a:gd name="T55" fmla="*/ 258 h 330"/>
                <a:gd name="T56" fmla="*/ 150 w 306"/>
                <a:gd name="T57" fmla="*/ 234 h 330"/>
                <a:gd name="T58" fmla="*/ 156 w 306"/>
                <a:gd name="T59" fmla="*/ 228 h 330"/>
                <a:gd name="T60" fmla="*/ 174 w 306"/>
                <a:gd name="T61" fmla="*/ 252 h 330"/>
                <a:gd name="T62" fmla="*/ 186 w 306"/>
                <a:gd name="T63" fmla="*/ 282 h 330"/>
                <a:gd name="T64" fmla="*/ 210 w 306"/>
                <a:gd name="T65" fmla="*/ 294 h 330"/>
                <a:gd name="T66" fmla="*/ 216 w 306"/>
                <a:gd name="T67" fmla="*/ 288 h 330"/>
                <a:gd name="T68" fmla="*/ 228 w 306"/>
                <a:gd name="T69" fmla="*/ 282 h 330"/>
                <a:gd name="T70" fmla="*/ 234 w 306"/>
                <a:gd name="T71" fmla="*/ 258 h 330"/>
                <a:gd name="T72" fmla="*/ 258 w 306"/>
                <a:gd name="T73" fmla="*/ 252 h 330"/>
                <a:gd name="T74" fmla="*/ 276 w 306"/>
                <a:gd name="T75" fmla="*/ 228 h 330"/>
                <a:gd name="T76" fmla="*/ 294 w 306"/>
                <a:gd name="T77" fmla="*/ 198 h 330"/>
                <a:gd name="T78" fmla="*/ 294 w 306"/>
                <a:gd name="T79" fmla="*/ 192 h 330"/>
                <a:gd name="T80" fmla="*/ 300 w 306"/>
                <a:gd name="T81" fmla="*/ 180 h 330"/>
                <a:gd name="T82" fmla="*/ 288 w 306"/>
                <a:gd name="T83" fmla="*/ 162 h 330"/>
                <a:gd name="T84" fmla="*/ 288 w 306"/>
                <a:gd name="T85" fmla="*/ 144 h 330"/>
                <a:gd name="T86" fmla="*/ 294 w 306"/>
                <a:gd name="T87" fmla="*/ 126 h 330"/>
                <a:gd name="T88" fmla="*/ 306 w 306"/>
                <a:gd name="T89" fmla="*/ 10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6" h="330">
                  <a:moveTo>
                    <a:pt x="306" y="102"/>
                  </a:moveTo>
                  <a:lnTo>
                    <a:pt x="276" y="66"/>
                  </a:lnTo>
                  <a:lnTo>
                    <a:pt x="21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08" y="0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24" y="60"/>
                  </a:lnTo>
                  <a:lnTo>
                    <a:pt x="18" y="66"/>
                  </a:lnTo>
                  <a:lnTo>
                    <a:pt x="24" y="144"/>
                  </a:lnTo>
                  <a:lnTo>
                    <a:pt x="18" y="150"/>
                  </a:lnTo>
                  <a:lnTo>
                    <a:pt x="6" y="186"/>
                  </a:lnTo>
                  <a:lnTo>
                    <a:pt x="0" y="198"/>
                  </a:lnTo>
                  <a:lnTo>
                    <a:pt x="24" y="210"/>
                  </a:lnTo>
                  <a:lnTo>
                    <a:pt x="30" y="222"/>
                  </a:lnTo>
                  <a:lnTo>
                    <a:pt x="36" y="246"/>
                  </a:lnTo>
                  <a:lnTo>
                    <a:pt x="48" y="264"/>
                  </a:lnTo>
                  <a:lnTo>
                    <a:pt x="60" y="312"/>
                  </a:lnTo>
                  <a:lnTo>
                    <a:pt x="72" y="330"/>
                  </a:lnTo>
                  <a:lnTo>
                    <a:pt x="114" y="318"/>
                  </a:lnTo>
                  <a:lnTo>
                    <a:pt x="114" y="306"/>
                  </a:lnTo>
                  <a:lnTo>
                    <a:pt x="126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44" y="258"/>
                  </a:lnTo>
                  <a:lnTo>
                    <a:pt x="150" y="258"/>
                  </a:lnTo>
                  <a:lnTo>
                    <a:pt x="150" y="234"/>
                  </a:lnTo>
                  <a:lnTo>
                    <a:pt x="156" y="228"/>
                  </a:lnTo>
                  <a:lnTo>
                    <a:pt x="174" y="252"/>
                  </a:lnTo>
                  <a:lnTo>
                    <a:pt x="186" y="282"/>
                  </a:lnTo>
                  <a:lnTo>
                    <a:pt x="210" y="294"/>
                  </a:lnTo>
                  <a:lnTo>
                    <a:pt x="216" y="288"/>
                  </a:lnTo>
                  <a:lnTo>
                    <a:pt x="228" y="282"/>
                  </a:lnTo>
                  <a:lnTo>
                    <a:pt x="234" y="258"/>
                  </a:lnTo>
                  <a:lnTo>
                    <a:pt x="258" y="252"/>
                  </a:lnTo>
                  <a:lnTo>
                    <a:pt x="276" y="228"/>
                  </a:lnTo>
                  <a:lnTo>
                    <a:pt x="294" y="198"/>
                  </a:lnTo>
                  <a:lnTo>
                    <a:pt x="294" y="192"/>
                  </a:lnTo>
                  <a:lnTo>
                    <a:pt x="300" y="180"/>
                  </a:lnTo>
                  <a:lnTo>
                    <a:pt x="288" y="162"/>
                  </a:lnTo>
                  <a:lnTo>
                    <a:pt x="288" y="144"/>
                  </a:lnTo>
                  <a:lnTo>
                    <a:pt x="294" y="126"/>
                  </a:lnTo>
                  <a:lnTo>
                    <a:pt x="306" y="10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63" name="Freeform 538">
              <a:extLst>
                <a:ext uri="{FF2B5EF4-FFF2-40B4-BE49-F238E27FC236}">
                  <a16:creationId xmlns:a16="http://schemas.microsoft.com/office/drawing/2014/main" id="{AD669AB5-9593-061E-57F4-1A4804049B13}"/>
                </a:ext>
              </a:extLst>
            </p:cNvPr>
            <p:cNvSpPr/>
            <p:nvPr/>
          </p:nvSpPr>
          <p:spPr>
            <a:xfrm>
              <a:off x="7591425" y="3176588"/>
              <a:ext cx="885825" cy="981075"/>
            </a:xfrm>
            <a:custGeom>
              <a:avLst/>
              <a:gdLst>
                <a:gd name="T0" fmla="*/ 552 w 558"/>
                <a:gd name="T1" fmla="*/ 444 h 618"/>
                <a:gd name="T2" fmla="*/ 546 w 558"/>
                <a:gd name="T3" fmla="*/ 420 h 618"/>
                <a:gd name="T4" fmla="*/ 528 w 558"/>
                <a:gd name="T5" fmla="*/ 402 h 618"/>
                <a:gd name="T6" fmla="*/ 492 w 558"/>
                <a:gd name="T7" fmla="*/ 378 h 618"/>
                <a:gd name="T8" fmla="*/ 468 w 558"/>
                <a:gd name="T9" fmla="*/ 330 h 618"/>
                <a:gd name="T10" fmla="*/ 468 w 558"/>
                <a:gd name="T11" fmla="*/ 300 h 618"/>
                <a:gd name="T12" fmla="*/ 480 w 558"/>
                <a:gd name="T13" fmla="*/ 282 h 618"/>
                <a:gd name="T14" fmla="*/ 474 w 558"/>
                <a:gd name="T15" fmla="*/ 258 h 618"/>
                <a:gd name="T16" fmla="*/ 474 w 558"/>
                <a:gd name="T17" fmla="*/ 240 h 618"/>
                <a:gd name="T18" fmla="*/ 438 w 558"/>
                <a:gd name="T19" fmla="*/ 240 h 618"/>
                <a:gd name="T20" fmla="*/ 420 w 558"/>
                <a:gd name="T21" fmla="*/ 228 h 618"/>
                <a:gd name="T22" fmla="*/ 402 w 558"/>
                <a:gd name="T23" fmla="*/ 168 h 618"/>
                <a:gd name="T24" fmla="*/ 414 w 558"/>
                <a:gd name="T25" fmla="*/ 144 h 618"/>
                <a:gd name="T26" fmla="*/ 438 w 558"/>
                <a:gd name="T27" fmla="*/ 132 h 618"/>
                <a:gd name="T28" fmla="*/ 432 w 558"/>
                <a:gd name="T29" fmla="*/ 120 h 618"/>
                <a:gd name="T30" fmla="*/ 438 w 558"/>
                <a:gd name="T31" fmla="*/ 102 h 618"/>
                <a:gd name="T32" fmla="*/ 432 w 558"/>
                <a:gd name="T33" fmla="*/ 90 h 618"/>
                <a:gd name="T34" fmla="*/ 408 w 558"/>
                <a:gd name="T35" fmla="*/ 90 h 618"/>
                <a:gd name="T36" fmla="*/ 402 w 558"/>
                <a:gd name="T37" fmla="*/ 78 h 618"/>
                <a:gd name="T38" fmla="*/ 414 w 558"/>
                <a:gd name="T39" fmla="*/ 24 h 618"/>
                <a:gd name="T40" fmla="*/ 384 w 558"/>
                <a:gd name="T41" fmla="*/ 6 h 618"/>
                <a:gd name="T42" fmla="*/ 342 w 558"/>
                <a:gd name="T43" fmla="*/ 0 h 618"/>
                <a:gd name="T44" fmla="*/ 330 w 558"/>
                <a:gd name="T45" fmla="*/ 24 h 618"/>
                <a:gd name="T46" fmla="*/ 306 w 558"/>
                <a:gd name="T47" fmla="*/ 24 h 618"/>
                <a:gd name="T48" fmla="*/ 258 w 558"/>
                <a:gd name="T49" fmla="*/ 78 h 618"/>
                <a:gd name="T50" fmla="*/ 180 w 558"/>
                <a:gd name="T51" fmla="*/ 90 h 618"/>
                <a:gd name="T52" fmla="*/ 162 w 558"/>
                <a:gd name="T53" fmla="*/ 144 h 618"/>
                <a:gd name="T54" fmla="*/ 126 w 558"/>
                <a:gd name="T55" fmla="*/ 132 h 618"/>
                <a:gd name="T56" fmla="*/ 114 w 558"/>
                <a:gd name="T57" fmla="*/ 144 h 618"/>
                <a:gd name="T58" fmla="*/ 78 w 558"/>
                <a:gd name="T59" fmla="*/ 150 h 618"/>
                <a:gd name="T60" fmla="*/ 90 w 558"/>
                <a:gd name="T61" fmla="*/ 180 h 618"/>
                <a:gd name="T62" fmla="*/ 84 w 558"/>
                <a:gd name="T63" fmla="*/ 240 h 618"/>
                <a:gd name="T64" fmla="*/ 54 w 558"/>
                <a:gd name="T65" fmla="*/ 240 h 618"/>
                <a:gd name="T66" fmla="*/ 72 w 558"/>
                <a:gd name="T67" fmla="*/ 276 h 618"/>
                <a:gd name="T68" fmla="*/ 78 w 558"/>
                <a:gd name="T69" fmla="*/ 342 h 618"/>
                <a:gd name="T70" fmla="*/ 60 w 558"/>
                <a:gd name="T71" fmla="*/ 366 h 618"/>
                <a:gd name="T72" fmla="*/ 72 w 558"/>
                <a:gd name="T73" fmla="*/ 402 h 618"/>
                <a:gd name="T74" fmla="*/ 36 w 558"/>
                <a:gd name="T75" fmla="*/ 420 h 618"/>
                <a:gd name="T76" fmla="*/ 24 w 558"/>
                <a:gd name="T77" fmla="*/ 402 h 618"/>
                <a:gd name="T78" fmla="*/ 0 w 558"/>
                <a:gd name="T79" fmla="*/ 438 h 618"/>
                <a:gd name="T80" fmla="*/ 12 w 558"/>
                <a:gd name="T81" fmla="*/ 498 h 618"/>
                <a:gd name="T82" fmla="*/ 60 w 558"/>
                <a:gd name="T83" fmla="*/ 516 h 618"/>
                <a:gd name="T84" fmla="*/ 114 w 558"/>
                <a:gd name="T85" fmla="*/ 522 h 618"/>
                <a:gd name="T86" fmla="*/ 210 w 558"/>
                <a:gd name="T87" fmla="*/ 600 h 618"/>
                <a:gd name="T88" fmla="*/ 234 w 558"/>
                <a:gd name="T89" fmla="*/ 588 h 618"/>
                <a:gd name="T90" fmla="*/ 318 w 558"/>
                <a:gd name="T91" fmla="*/ 564 h 618"/>
                <a:gd name="T92" fmla="*/ 426 w 558"/>
                <a:gd name="T93" fmla="*/ 546 h 618"/>
                <a:gd name="T94" fmla="*/ 462 w 558"/>
                <a:gd name="T95" fmla="*/ 582 h 618"/>
                <a:gd name="T96" fmla="*/ 480 w 558"/>
                <a:gd name="T97" fmla="*/ 582 h 618"/>
                <a:gd name="T98" fmla="*/ 516 w 558"/>
                <a:gd name="T99" fmla="*/ 558 h 618"/>
                <a:gd name="T100" fmla="*/ 540 w 558"/>
                <a:gd name="T101" fmla="*/ 504 h 618"/>
                <a:gd name="T102" fmla="*/ 558 w 558"/>
                <a:gd name="T103" fmla="*/ 46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58" h="618">
                  <a:moveTo>
                    <a:pt x="558" y="462"/>
                  </a:moveTo>
                  <a:lnTo>
                    <a:pt x="552" y="444"/>
                  </a:lnTo>
                  <a:lnTo>
                    <a:pt x="546" y="432"/>
                  </a:lnTo>
                  <a:lnTo>
                    <a:pt x="546" y="420"/>
                  </a:lnTo>
                  <a:lnTo>
                    <a:pt x="546" y="414"/>
                  </a:lnTo>
                  <a:lnTo>
                    <a:pt x="528" y="402"/>
                  </a:lnTo>
                  <a:lnTo>
                    <a:pt x="516" y="390"/>
                  </a:lnTo>
                  <a:lnTo>
                    <a:pt x="492" y="378"/>
                  </a:lnTo>
                  <a:lnTo>
                    <a:pt x="480" y="360"/>
                  </a:lnTo>
                  <a:lnTo>
                    <a:pt x="468" y="330"/>
                  </a:lnTo>
                  <a:lnTo>
                    <a:pt x="468" y="306"/>
                  </a:lnTo>
                  <a:lnTo>
                    <a:pt x="468" y="300"/>
                  </a:lnTo>
                  <a:lnTo>
                    <a:pt x="480" y="294"/>
                  </a:lnTo>
                  <a:lnTo>
                    <a:pt x="480" y="282"/>
                  </a:lnTo>
                  <a:lnTo>
                    <a:pt x="480" y="276"/>
                  </a:lnTo>
                  <a:lnTo>
                    <a:pt x="474" y="258"/>
                  </a:lnTo>
                  <a:lnTo>
                    <a:pt x="474" y="246"/>
                  </a:lnTo>
                  <a:lnTo>
                    <a:pt x="474" y="240"/>
                  </a:lnTo>
                  <a:lnTo>
                    <a:pt x="462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8"/>
                  </a:lnTo>
                  <a:lnTo>
                    <a:pt x="408" y="204"/>
                  </a:lnTo>
                  <a:lnTo>
                    <a:pt x="402" y="168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32" y="138"/>
                  </a:lnTo>
                  <a:lnTo>
                    <a:pt x="438" y="132"/>
                  </a:lnTo>
                  <a:lnTo>
                    <a:pt x="438" y="126"/>
                  </a:lnTo>
                  <a:lnTo>
                    <a:pt x="432" y="120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44" y="96"/>
                  </a:lnTo>
                  <a:lnTo>
                    <a:pt x="432" y="90"/>
                  </a:lnTo>
                  <a:lnTo>
                    <a:pt x="426" y="90"/>
                  </a:lnTo>
                  <a:lnTo>
                    <a:pt x="408" y="90"/>
                  </a:lnTo>
                  <a:lnTo>
                    <a:pt x="408" y="84"/>
                  </a:lnTo>
                  <a:lnTo>
                    <a:pt x="402" y="78"/>
                  </a:lnTo>
                  <a:lnTo>
                    <a:pt x="414" y="48"/>
                  </a:lnTo>
                  <a:lnTo>
                    <a:pt x="414" y="24"/>
                  </a:lnTo>
                  <a:lnTo>
                    <a:pt x="420" y="0"/>
                  </a:lnTo>
                  <a:lnTo>
                    <a:pt x="384" y="6"/>
                  </a:lnTo>
                  <a:lnTo>
                    <a:pt x="348" y="0"/>
                  </a:lnTo>
                  <a:lnTo>
                    <a:pt x="342" y="0"/>
                  </a:lnTo>
                  <a:lnTo>
                    <a:pt x="336" y="12"/>
                  </a:lnTo>
                  <a:lnTo>
                    <a:pt x="330" y="24"/>
                  </a:lnTo>
                  <a:lnTo>
                    <a:pt x="318" y="30"/>
                  </a:lnTo>
                  <a:lnTo>
                    <a:pt x="306" y="24"/>
                  </a:lnTo>
                  <a:lnTo>
                    <a:pt x="264" y="42"/>
                  </a:lnTo>
                  <a:lnTo>
                    <a:pt x="258" y="78"/>
                  </a:lnTo>
                  <a:lnTo>
                    <a:pt x="198" y="90"/>
                  </a:lnTo>
                  <a:lnTo>
                    <a:pt x="180" y="90"/>
                  </a:lnTo>
                  <a:lnTo>
                    <a:pt x="168" y="102"/>
                  </a:lnTo>
                  <a:lnTo>
                    <a:pt x="162" y="144"/>
                  </a:lnTo>
                  <a:lnTo>
                    <a:pt x="144" y="132"/>
                  </a:lnTo>
                  <a:lnTo>
                    <a:pt x="126" y="132"/>
                  </a:lnTo>
                  <a:lnTo>
                    <a:pt x="120" y="138"/>
                  </a:lnTo>
                  <a:lnTo>
                    <a:pt x="114" y="144"/>
                  </a:lnTo>
                  <a:lnTo>
                    <a:pt x="78" y="144"/>
                  </a:lnTo>
                  <a:lnTo>
                    <a:pt x="78" y="150"/>
                  </a:lnTo>
                  <a:lnTo>
                    <a:pt x="72" y="168"/>
                  </a:lnTo>
                  <a:lnTo>
                    <a:pt x="90" y="180"/>
                  </a:lnTo>
                  <a:lnTo>
                    <a:pt x="90" y="216"/>
                  </a:lnTo>
                  <a:lnTo>
                    <a:pt x="84" y="240"/>
                  </a:lnTo>
                  <a:lnTo>
                    <a:pt x="54" y="234"/>
                  </a:lnTo>
                  <a:lnTo>
                    <a:pt x="54" y="240"/>
                  </a:lnTo>
                  <a:lnTo>
                    <a:pt x="78" y="270"/>
                  </a:lnTo>
                  <a:lnTo>
                    <a:pt x="72" y="276"/>
                  </a:lnTo>
                  <a:lnTo>
                    <a:pt x="90" y="318"/>
                  </a:lnTo>
                  <a:lnTo>
                    <a:pt x="78" y="342"/>
                  </a:lnTo>
                  <a:lnTo>
                    <a:pt x="66" y="348"/>
                  </a:lnTo>
                  <a:lnTo>
                    <a:pt x="60" y="366"/>
                  </a:lnTo>
                  <a:lnTo>
                    <a:pt x="78" y="390"/>
                  </a:lnTo>
                  <a:lnTo>
                    <a:pt x="72" y="402"/>
                  </a:lnTo>
                  <a:lnTo>
                    <a:pt x="66" y="420"/>
                  </a:lnTo>
                  <a:lnTo>
                    <a:pt x="36" y="420"/>
                  </a:lnTo>
                  <a:lnTo>
                    <a:pt x="36" y="408"/>
                  </a:lnTo>
                  <a:lnTo>
                    <a:pt x="24" y="402"/>
                  </a:lnTo>
                  <a:lnTo>
                    <a:pt x="0" y="414"/>
                  </a:lnTo>
                  <a:lnTo>
                    <a:pt x="0" y="438"/>
                  </a:lnTo>
                  <a:lnTo>
                    <a:pt x="0" y="486"/>
                  </a:lnTo>
                  <a:lnTo>
                    <a:pt x="12" y="498"/>
                  </a:lnTo>
                  <a:lnTo>
                    <a:pt x="54" y="516"/>
                  </a:lnTo>
                  <a:lnTo>
                    <a:pt x="60" y="516"/>
                  </a:lnTo>
                  <a:lnTo>
                    <a:pt x="72" y="522"/>
                  </a:lnTo>
                  <a:lnTo>
                    <a:pt x="114" y="522"/>
                  </a:lnTo>
                  <a:lnTo>
                    <a:pt x="180" y="564"/>
                  </a:lnTo>
                  <a:lnTo>
                    <a:pt x="210" y="600"/>
                  </a:lnTo>
                  <a:lnTo>
                    <a:pt x="222" y="618"/>
                  </a:lnTo>
                  <a:lnTo>
                    <a:pt x="234" y="588"/>
                  </a:lnTo>
                  <a:lnTo>
                    <a:pt x="252" y="546"/>
                  </a:lnTo>
                  <a:lnTo>
                    <a:pt x="318" y="564"/>
                  </a:lnTo>
                  <a:lnTo>
                    <a:pt x="354" y="558"/>
                  </a:lnTo>
                  <a:lnTo>
                    <a:pt x="426" y="546"/>
                  </a:lnTo>
                  <a:lnTo>
                    <a:pt x="450" y="600"/>
                  </a:lnTo>
                  <a:lnTo>
                    <a:pt x="462" y="582"/>
                  </a:lnTo>
                  <a:lnTo>
                    <a:pt x="486" y="588"/>
                  </a:lnTo>
                  <a:lnTo>
                    <a:pt x="480" y="582"/>
                  </a:lnTo>
                  <a:lnTo>
                    <a:pt x="486" y="576"/>
                  </a:lnTo>
                  <a:lnTo>
                    <a:pt x="516" y="558"/>
                  </a:lnTo>
                  <a:lnTo>
                    <a:pt x="528" y="528"/>
                  </a:lnTo>
                  <a:lnTo>
                    <a:pt x="540" y="504"/>
                  </a:lnTo>
                  <a:lnTo>
                    <a:pt x="552" y="474"/>
                  </a:lnTo>
                  <a:lnTo>
                    <a:pt x="558" y="46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28" name="Freeform 539">
              <a:extLst>
                <a:ext uri="{FF2B5EF4-FFF2-40B4-BE49-F238E27FC236}">
                  <a16:creationId xmlns:a16="http://schemas.microsoft.com/office/drawing/2014/main" id="{5DC6DE52-74AC-72A1-93A8-874A6FF8171C}"/>
                </a:ext>
              </a:extLst>
            </p:cNvPr>
            <p:cNvSpPr/>
            <p:nvPr/>
          </p:nvSpPr>
          <p:spPr>
            <a:xfrm>
              <a:off x="6953250" y="2662238"/>
              <a:ext cx="1381125" cy="1628775"/>
            </a:xfrm>
            <a:custGeom>
              <a:avLst/>
              <a:gdLst>
                <a:gd name="T0" fmla="*/ 852 w 870"/>
                <a:gd name="T1" fmla="*/ 174 h 1026"/>
                <a:gd name="T2" fmla="*/ 786 w 870"/>
                <a:gd name="T3" fmla="*/ 18 h 1026"/>
                <a:gd name="T4" fmla="*/ 660 w 870"/>
                <a:gd name="T5" fmla="*/ 0 h 1026"/>
                <a:gd name="T6" fmla="*/ 636 w 870"/>
                <a:gd name="T7" fmla="*/ 42 h 1026"/>
                <a:gd name="T8" fmla="*/ 666 w 870"/>
                <a:gd name="T9" fmla="*/ 114 h 1026"/>
                <a:gd name="T10" fmla="*/ 672 w 870"/>
                <a:gd name="T11" fmla="*/ 144 h 1026"/>
                <a:gd name="T12" fmla="*/ 648 w 870"/>
                <a:gd name="T13" fmla="*/ 162 h 1026"/>
                <a:gd name="T14" fmla="*/ 642 w 870"/>
                <a:gd name="T15" fmla="*/ 216 h 1026"/>
                <a:gd name="T16" fmla="*/ 540 w 870"/>
                <a:gd name="T17" fmla="*/ 216 h 1026"/>
                <a:gd name="T18" fmla="*/ 498 w 870"/>
                <a:gd name="T19" fmla="*/ 180 h 1026"/>
                <a:gd name="T20" fmla="*/ 324 w 870"/>
                <a:gd name="T21" fmla="*/ 258 h 1026"/>
                <a:gd name="T22" fmla="*/ 270 w 870"/>
                <a:gd name="T23" fmla="*/ 258 h 1026"/>
                <a:gd name="T24" fmla="*/ 186 w 870"/>
                <a:gd name="T25" fmla="*/ 282 h 1026"/>
                <a:gd name="T26" fmla="*/ 174 w 870"/>
                <a:gd name="T27" fmla="*/ 312 h 1026"/>
                <a:gd name="T28" fmla="*/ 186 w 870"/>
                <a:gd name="T29" fmla="*/ 306 h 1026"/>
                <a:gd name="T30" fmla="*/ 204 w 870"/>
                <a:gd name="T31" fmla="*/ 336 h 1026"/>
                <a:gd name="T32" fmla="*/ 204 w 870"/>
                <a:gd name="T33" fmla="*/ 360 h 1026"/>
                <a:gd name="T34" fmla="*/ 192 w 870"/>
                <a:gd name="T35" fmla="*/ 378 h 1026"/>
                <a:gd name="T36" fmla="*/ 192 w 870"/>
                <a:gd name="T37" fmla="*/ 408 h 1026"/>
                <a:gd name="T38" fmla="*/ 192 w 870"/>
                <a:gd name="T39" fmla="*/ 438 h 1026"/>
                <a:gd name="T40" fmla="*/ 192 w 870"/>
                <a:gd name="T41" fmla="*/ 456 h 1026"/>
                <a:gd name="T42" fmla="*/ 204 w 870"/>
                <a:gd name="T43" fmla="*/ 468 h 1026"/>
                <a:gd name="T44" fmla="*/ 210 w 870"/>
                <a:gd name="T45" fmla="*/ 492 h 1026"/>
                <a:gd name="T46" fmla="*/ 216 w 870"/>
                <a:gd name="T47" fmla="*/ 510 h 1026"/>
                <a:gd name="T48" fmla="*/ 186 w 870"/>
                <a:gd name="T49" fmla="*/ 498 h 1026"/>
                <a:gd name="T50" fmla="*/ 186 w 870"/>
                <a:gd name="T51" fmla="*/ 516 h 1026"/>
                <a:gd name="T52" fmla="*/ 204 w 870"/>
                <a:gd name="T53" fmla="*/ 540 h 1026"/>
                <a:gd name="T54" fmla="*/ 198 w 870"/>
                <a:gd name="T55" fmla="*/ 552 h 1026"/>
                <a:gd name="T56" fmla="*/ 186 w 870"/>
                <a:gd name="T57" fmla="*/ 540 h 1026"/>
                <a:gd name="T58" fmla="*/ 150 w 870"/>
                <a:gd name="T59" fmla="*/ 528 h 1026"/>
                <a:gd name="T60" fmla="*/ 120 w 870"/>
                <a:gd name="T61" fmla="*/ 534 h 1026"/>
                <a:gd name="T62" fmla="*/ 102 w 870"/>
                <a:gd name="T63" fmla="*/ 552 h 1026"/>
                <a:gd name="T64" fmla="*/ 90 w 870"/>
                <a:gd name="T65" fmla="*/ 558 h 1026"/>
                <a:gd name="T66" fmla="*/ 84 w 870"/>
                <a:gd name="T67" fmla="*/ 588 h 1026"/>
                <a:gd name="T68" fmla="*/ 66 w 870"/>
                <a:gd name="T69" fmla="*/ 594 h 1026"/>
                <a:gd name="T70" fmla="*/ 60 w 870"/>
                <a:gd name="T71" fmla="*/ 630 h 1026"/>
                <a:gd name="T72" fmla="*/ 42 w 870"/>
                <a:gd name="T73" fmla="*/ 648 h 1026"/>
                <a:gd name="T74" fmla="*/ 24 w 870"/>
                <a:gd name="T75" fmla="*/ 672 h 1026"/>
                <a:gd name="T76" fmla="*/ 42 w 870"/>
                <a:gd name="T77" fmla="*/ 720 h 1026"/>
                <a:gd name="T78" fmla="*/ 150 w 870"/>
                <a:gd name="T79" fmla="*/ 804 h 1026"/>
                <a:gd name="T80" fmla="*/ 222 w 870"/>
                <a:gd name="T81" fmla="*/ 858 h 1026"/>
                <a:gd name="T82" fmla="*/ 222 w 870"/>
                <a:gd name="T83" fmla="*/ 954 h 1026"/>
                <a:gd name="T84" fmla="*/ 252 w 870"/>
                <a:gd name="T85" fmla="*/ 996 h 1026"/>
                <a:gd name="T86" fmla="*/ 306 w 870"/>
                <a:gd name="T87" fmla="*/ 1020 h 1026"/>
                <a:gd name="T88" fmla="*/ 330 w 870"/>
                <a:gd name="T89" fmla="*/ 966 h 1026"/>
                <a:gd name="T90" fmla="*/ 372 w 870"/>
                <a:gd name="T91" fmla="*/ 846 h 1026"/>
                <a:gd name="T92" fmla="*/ 402 w 870"/>
                <a:gd name="T93" fmla="*/ 810 h 1026"/>
                <a:gd name="T94" fmla="*/ 426 w 870"/>
                <a:gd name="T95" fmla="*/ 726 h 1026"/>
                <a:gd name="T96" fmla="*/ 468 w 870"/>
                <a:gd name="T97" fmla="*/ 744 h 1026"/>
                <a:gd name="T98" fmla="*/ 462 w 870"/>
                <a:gd name="T99" fmla="*/ 690 h 1026"/>
                <a:gd name="T100" fmla="*/ 492 w 870"/>
                <a:gd name="T101" fmla="*/ 642 h 1026"/>
                <a:gd name="T102" fmla="*/ 456 w 870"/>
                <a:gd name="T103" fmla="*/ 564 h 1026"/>
                <a:gd name="T104" fmla="*/ 492 w 870"/>
                <a:gd name="T105" fmla="*/ 540 h 1026"/>
                <a:gd name="T106" fmla="*/ 480 w 870"/>
                <a:gd name="T107" fmla="*/ 474 h 1026"/>
                <a:gd name="T108" fmla="*/ 522 w 870"/>
                <a:gd name="T109" fmla="*/ 462 h 1026"/>
                <a:gd name="T110" fmla="*/ 564 w 870"/>
                <a:gd name="T111" fmla="*/ 468 h 1026"/>
                <a:gd name="T112" fmla="*/ 600 w 870"/>
                <a:gd name="T113" fmla="*/ 414 h 1026"/>
                <a:gd name="T114" fmla="*/ 708 w 870"/>
                <a:gd name="T115" fmla="*/ 348 h 1026"/>
                <a:gd name="T116" fmla="*/ 738 w 870"/>
                <a:gd name="T117" fmla="*/ 336 h 1026"/>
                <a:gd name="T118" fmla="*/ 786 w 870"/>
                <a:gd name="T119" fmla="*/ 330 h 1026"/>
                <a:gd name="T120" fmla="*/ 822 w 870"/>
                <a:gd name="T121" fmla="*/ 288 h 1026"/>
                <a:gd name="T122" fmla="*/ 852 w 870"/>
                <a:gd name="T123" fmla="*/ 258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0" h="1026">
                  <a:moveTo>
                    <a:pt x="870" y="258"/>
                  </a:moveTo>
                  <a:lnTo>
                    <a:pt x="864" y="204"/>
                  </a:lnTo>
                  <a:lnTo>
                    <a:pt x="852" y="174"/>
                  </a:lnTo>
                  <a:lnTo>
                    <a:pt x="834" y="114"/>
                  </a:lnTo>
                  <a:lnTo>
                    <a:pt x="804" y="66"/>
                  </a:lnTo>
                  <a:lnTo>
                    <a:pt x="786" y="18"/>
                  </a:lnTo>
                  <a:lnTo>
                    <a:pt x="780" y="18"/>
                  </a:lnTo>
                  <a:lnTo>
                    <a:pt x="738" y="18"/>
                  </a:lnTo>
                  <a:lnTo>
                    <a:pt x="660" y="0"/>
                  </a:lnTo>
                  <a:lnTo>
                    <a:pt x="660" y="18"/>
                  </a:lnTo>
                  <a:lnTo>
                    <a:pt x="642" y="30"/>
                  </a:lnTo>
                  <a:lnTo>
                    <a:pt x="636" y="42"/>
                  </a:lnTo>
                  <a:lnTo>
                    <a:pt x="654" y="72"/>
                  </a:lnTo>
                  <a:lnTo>
                    <a:pt x="672" y="84"/>
                  </a:lnTo>
                  <a:lnTo>
                    <a:pt x="666" y="114"/>
                  </a:lnTo>
                  <a:lnTo>
                    <a:pt x="660" y="120"/>
                  </a:lnTo>
                  <a:lnTo>
                    <a:pt x="660" y="138"/>
                  </a:lnTo>
                  <a:lnTo>
                    <a:pt x="672" y="144"/>
                  </a:lnTo>
                  <a:lnTo>
                    <a:pt x="672" y="162"/>
                  </a:lnTo>
                  <a:lnTo>
                    <a:pt x="666" y="168"/>
                  </a:lnTo>
                  <a:lnTo>
                    <a:pt x="648" y="162"/>
                  </a:lnTo>
                  <a:lnTo>
                    <a:pt x="630" y="168"/>
                  </a:lnTo>
                  <a:lnTo>
                    <a:pt x="642" y="198"/>
                  </a:lnTo>
                  <a:lnTo>
                    <a:pt x="642" y="216"/>
                  </a:lnTo>
                  <a:lnTo>
                    <a:pt x="612" y="228"/>
                  </a:lnTo>
                  <a:lnTo>
                    <a:pt x="540" y="222"/>
                  </a:lnTo>
                  <a:lnTo>
                    <a:pt x="540" y="216"/>
                  </a:lnTo>
                  <a:lnTo>
                    <a:pt x="522" y="180"/>
                  </a:lnTo>
                  <a:lnTo>
                    <a:pt x="510" y="186"/>
                  </a:lnTo>
                  <a:lnTo>
                    <a:pt x="498" y="180"/>
                  </a:lnTo>
                  <a:lnTo>
                    <a:pt x="456" y="252"/>
                  </a:lnTo>
                  <a:lnTo>
                    <a:pt x="420" y="264"/>
                  </a:lnTo>
                  <a:lnTo>
                    <a:pt x="324" y="258"/>
                  </a:lnTo>
                  <a:lnTo>
                    <a:pt x="318" y="222"/>
                  </a:lnTo>
                  <a:lnTo>
                    <a:pt x="288" y="240"/>
                  </a:lnTo>
                  <a:lnTo>
                    <a:pt x="270" y="258"/>
                  </a:lnTo>
                  <a:lnTo>
                    <a:pt x="216" y="252"/>
                  </a:lnTo>
                  <a:lnTo>
                    <a:pt x="210" y="270"/>
                  </a:lnTo>
                  <a:lnTo>
                    <a:pt x="186" y="282"/>
                  </a:lnTo>
                  <a:lnTo>
                    <a:pt x="174" y="300"/>
                  </a:lnTo>
                  <a:lnTo>
                    <a:pt x="174" y="306"/>
                  </a:lnTo>
                  <a:lnTo>
                    <a:pt x="174" y="312"/>
                  </a:lnTo>
                  <a:lnTo>
                    <a:pt x="180" y="312"/>
                  </a:lnTo>
                  <a:lnTo>
                    <a:pt x="180" y="306"/>
                  </a:lnTo>
                  <a:lnTo>
                    <a:pt x="186" y="306"/>
                  </a:lnTo>
                  <a:lnTo>
                    <a:pt x="192" y="318"/>
                  </a:lnTo>
                  <a:lnTo>
                    <a:pt x="198" y="330"/>
                  </a:lnTo>
                  <a:lnTo>
                    <a:pt x="204" y="336"/>
                  </a:lnTo>
                  <a:lnTo>
                    <a:pt x="204" y="342"/>
                  </a:lnTo>
                  <a:lnTo>
                    <a:pt x="204" y="354"/>
                  </a:lnTo>
                  <a:lnTo>
                    <a:pt x="204" y="360"/>
                  </a:lnTo>
                  <a:lnTo>
                    <a:pt x="192" y="366"/>
                  </a:lnTo>
                  <a:lnTo>
                    <a:pt x="192" y="372"/>
                  </a:lnTo>
                  <a:lnTo>
                    <a:pt x="192" y="378"/>
                  </a:lnTo>
                  <a:lnTo>
                    <a:pt x="186" y="390"/>
                  </a:lnTo>
                  <a:lnTo>
                    <a:pt x="192" y="396"/>
                  </a:lnTo>
                  <a:lnTo>
                    <a:pt x="192" y="408"/>
                  </a:lnTo>
                  <a:lnTo>
                    <a:pt x="192" y="426"/>
                  </a:lnTo>
                  <a:lnTo>
                    <a:pt x="192" y="432"/>
                  </a:lnTo>
                  <a:lnTo>
                    <a:pt x="192" y="438"/>
                  </a:lnTo>
                  <a:lnTo>
                    <a:pt x="186" y="444"/>
                  </a:lnTo>
                  <a:lnTo>
                    <a:pt x="186" y="450"/>
                  </a:lnTo>
                  <a:lnTo>
                    <a:pt x="192" y="456"/>
                  </a:lnTo>
                  <a:lnTo>
                    <a:pt x="198" y="456"/>
                  </a:lnTo>
                  <a:lnTo>
                    <a:pt x="204" y="462"/>
                  </a:lnTo>
                  <a:lnTo>
                    <a:pt x="204" y="468"/>
                  </a:lnTo>
                  <a:lnTo>
                    <a:pt x="204" y="474"/>
                  </a:lnTo>
                  <a:lnTo>
                    <a:pt x="210" y="474"/>
                  </a:lnTo>
                  <a:lnTo>
                    <a:pt x="210" y="492"/>
                  </a:lnTo>
                  <a:lnTo>
                    <a:pt x="222" y="504"/>
                  </a:lnTo>
                  <a:lnTo>
                    <a:pt x="222" y="510"/>
                  </a:lnTo>
                  <a:lnTo>
                    <a:pt x="216" y="510"/>
                  </a:lnTo>
                  <a:lnTo>
                    <a:pt x="198" y="498"/>
                  </a:lnTo>
                  <a:lnTo>
                    <a:pt x="192" y="498"/>
                  </a:lnTo>
                  <a:lnTo>
                    <a:pt x="186" y="498"/>
                  </a:lnTo>
                  <a:lnTo>
                    <a:pt x="180" y="498"/>
                  </a:lnTo>
                  <a:lnTo>
                    <a:pt x="180" y="504"/>
                  </a:lnTo>
                  <a:lnTo>
                    <a:pt x="186" y="516"/>
                  </a:lnTo>
                  <a:lnTo>
                    <a:pt x="192" y="522"/>
                  </a:lnTo>
                  <a:lnTo>
                    <a:pt x="204" y="534"/>
                  </a:lnTo>
                  <a:lnTo>
                    <a:pt x="204" y="540"/>
                  </a:lnTo>
                  <a:lnTo>
                    <a:pt x="204" y="546"/>
                  </a:lnTo>
                  <a:lnTo>
                    <a:pt x="204" y="552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68" y="528"/>
                  </a:lnTo>
                  <a:lnTo>
                    <a:pt x="150" y="528"/>
                  </a:lnTo>
                  <a:lnTo>
                    <a:pt x="144" y="534"/>
                  </a:lnTo>
                  <a:lnTo>
                    <a:pt x="138" y="534"/>
                  </a:lnTo>
                  <a:lnTo>
                    <a:pt x="120" y="534"/>
                  </a:lnTo>
                  <a:lnTo>
                    <a:pt x="114" y="540"/>
                  </a:lnTo>
                  <a:lnTo>
                    <a:pt x="108" y="546"/>
                  </a:lnTo>
                  <a:lnTo>
                    <a:pt x="102" y="552"/>
                  </a:lnTo>
                  <a:lnTo>
                    <a:pt x="96" y="552"/>
                  </a:lnTo>
                  <a:lnTo>
                    <a:pt x="90" y="552"/>
                  </a:lnTo>
                  <a:lnTo>
                    <a:pt x="90" y="558"/>
                  </a:lnTo>
                  <a:lnTo>
                    <a:pt x="90" y="564"/>
                  </a:lnTo>
                  <a:lnTo>
                    <a:pt x="90" y="582"/>
                  </a:lnTo>
                  <a:lnTo>
                    <a:pt x="84" y="588"/>
                  </a:lnTo>
                  <a:lnTo>
                    <a:pt x="78" y="588"/>
                  </a:lnTo>
                  <a:lnTo>
                    <a:pt x="72" y="594"/>
                  </a:lnTo>
                  <a:lnTo>
                    <a:pt x="66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60" y="630"/>
                  </a:lnTo>
                  <a:lnTo>
                    <a:pt x="54" y="642"/>
                  </a:lnTo>
                  <a:lnTo>
                    <a:pt x="48" y="648"/>
                  </a:lnTo>
                  <a:lnTo>
                    <a:pt x="42" y="648"/>
                  </a:lnTo>
                  <a:lnTo>
                    <a:pt x="42" y="654"/>
                  </a:lnTo>
                  <a:lnTo>
                    <a:pt x="42" y="660"/>
                  </a:lnTo>
                  <a:lnTo>
                    <a:pt x="24" y="672"/>
                  </a:lnTo>
                  <a:lnTo>
                    <a:pt x="6" y="690"/>
                  </a:lnTo>
                  <a:lnTo>
                    <a:pt x="0" y="702"/>
                  </a:lnTo>
                  <a:lnTo>
                    <a:pt x="42" y="720"/>
                  </a:lnTo>
                  <a:lnTo>
                    <a:pt x="90" y="762"/>
                  </a:lnTo>
                  <a:lnTo>
                    <a:pt x="126" y="786"/>
                  </a:lnTo>
                  <a:lnTo>
                    <a:pt x="150" y="804"/>
                  </a:lnTo>
                  <a:lnTo>
                    <a:pt x="156" y="804"/>
                  </a:lnTo>
                  <a:lnTo>
                    <a:pt x="204" y="852"/>
                  </a:lnTo>
                  <a:lnTo>
                    <a:pt x="222" y="858"/>
                  </a:lnTo>
                  <a:lnTo>
                    <a:pt x="234" y="858"/>
                  </a:lnTo>
                  <a:lnTo>
                    <a:pt x="240" y="900"/>
                  </a:lnTo>
                  <a:lnTo>
                    <a:pt x="222" y="954"/>
                  </a:lnTo>
                  <a:lnTo>
                    <a:pt x="192" y="966"/>
                  </a:lnTo>
                  <a:lnTo>
                    <a:pt x="228" y="990"/>
                  </a:lnTo>
                  <a:lnTo>
                    <a:pt x="252" y="996"/>
                  </a:lnTo>
                  <a:lnTo>
                    <a:pt x="258" y="996"/>
                  </a:lnTo>
                  <a:lnTo>
                    <a:pt x="276" y="1026"/>
                  </a:lnTo>
                  <a:lnTo>
                    <a:pt x="306" y="1020"/>
                  </a:lnTo>
                  <a:lnTo>
                    <a:pt x="312" y="1008"/>
                  </a:lnTo>
                  <a:lnTo>
                    <a:pt x="324" y="972"/>
                  </a:lnTo>
                  <a:lnTo>
                    <a:pt x="330" y="966"/>
                  </a:lnTo>
                  <a:lnTo>
                    <a:pt x="324" y="888"/>
                  </a:lnTo>
                  <a:lnTo>
                    <a:pt x="330" y="882"/>
                  </a:lnTo>
                  <a:lnTo>
                    <a:pt x="372" y="846"/>
                  </a:lnTo>
                  <a:lnTo>
                    <a:pt x="378" y="840"/>
                  </a:lnTo>
                  <a:lnTo>
                    <a:pt x="414" y="822"/>
                  </a:lnTo>
                  <a:lnTo>
                    <a:pt x="402" y="810"/>
                  </a:lnTo>
                  <a:lnTo>
                    <a:pt x="402" y="762"/>
                  </a:lnTo>
                  <a:lnTo>
                    <a:pt x="402" y="738"/>
                  </a:lnTo>
                  <a:lnTo>
                    <a:pt x="426" y="726"/>
                  </a:lnTo>
                  <a:lnTo>
                    <a:pt x="438" y="732"/>
                  </a:lnTo>
                  <a:lnTo>
                    <a:pt x="438" y="744"/>
                  </a:lnTo>
                  <a:lnTo>
                    <a:pt x="468" y="744"/>
                  </a:lnTo>
                  <a:lnTo>
                    <a:pt x="474" y="726"/>
                  </a:lnTo>
                  <a:lnTo>
                    <a:pt x="480" y="714"/>
                  </a:lnTo>
                  <a:lnTo>
                    <a:pt x="462" y="690"/>
                  </a:lnTo>
                  <a:lnTo>
                    <a:pt x="468" y="672"/>
                  </a:lnTo>
                  <a:lnTo>
                    <a:pt x="480" y="666"/>
                  </a:lnTo>
                  <a:lnTo>
                    <a:pt x="492" y="642"/>
                  </a:lnTo>
                  <a:lnTo>
                    <a:pt x="474" y="600"/>
                  </a:lnTo>
                  <a:lnTo>
                    <a:pt x="480" y="594"/>
                  </a:lnTo>
                  <a:lnTo>
                    <a:pt x="456" y="564"/>
                  </a:lnTo>
                  <a:lnTo>
                    <a:pt x="456" y="558"/>
                  </a:lnTo>
                  <a:lnTo>
                    <a:pt x="486" y="564"/>
                  </a:lnTo>
                  <a:lnTo>
                    <a:pt x="492" y="540"/>
                  </a:lnTo>
                  <a:lnTo>
                    <a:pt x="492" y="504"/>
                  </a:lnTo>
                  <a:lnTo>
                    <a:pt x="474" y="492"/>
                  </a:lnTo>
                  <a:lnTo>
                    <a:pt x="480" y="474"/>
                  </a:lnTo>
                  <a:lnTo>
                    <a:pt x="480" y="468"/>
                  </a:lnTo>
                  <a:lnTo>
                    <a:pt x="516" y="468"/>
                  </a:lnTo>
                  <a:lnTo>
                    <a:pt x="522" y="462"/>
                  </a:lnTo>
                  <a:lnTo>
                    <a:pt x="528" y="456"/>
                  </a:lnTo>
                  <a:lnTo>
                    <a:pt x="546" y="456"/>
                  </a:lnTo>
                  <a:lnTo>
                    <a:pt x="564" y="468"/>
                  </a:lnTo>
                  <a:lnTo>
                    <a:pt x="570" y="426"/>
                  </a:lnTo>
                  <a:lnTo>
                    <a:pt x="582" y="414"/>
                  </a:lnTo>
                  <a:lnTo>
                    <a:pt x="600" y="414"/>
                  </a:lnTo>
                  <a:lnTo>
                    <a:pt x="660" y="402"/>
                  </a:lnTo>
                  <a:lnTo>
                    <a:pt x="666" y="366"/>
                  </a:lnTo>
                  <a:lnTo>
                    <a:pt x="708" y="348"/>
                  </a:lnTo>
                  <a:lnTo>
                    <a:pt x="720" y="354"/>
                  </a:lnTo>
                  <a:lnTo>
                    <a:pt x="732" y="348"/>
                  </a:lnTo>
                  <a:lnTo>
                    <a:pt x="738" y="336"/>
                  </a:lnTo>
                  <a:lnTo>
                    <a:pt x="744" y="324"/>
                  </a:lnTo>
                  <a:lnTo>
                    <a:pt x="750" y="324"/>
                  </a:lnTo>
                  <a:lnTo>
                    <a:pt x="786" y="330"/>
                  </a:lnTo>
                  <a:lnTo>
                    <a:pt x="822" y="324"/>
                  </a:lnTo>
                  <a:lnTo>
                    <a:pt x="828" y="306"/>
                  </a:lnTo>
                  <a:lnTo>
                    <a:pt x="822" y="288"/>
                  </a:lnTo>
                  <a:lnTo>
                    <a:pt x="822" y="282"/>
                  </a:lnTo>
                  <a:lnTo>
                    <a:pt x="828" y="270"/>
                  </a:lnTo>
                  <a:lnTo>
                    <a:pt x="852" y="258"/>
                  </a:lnTo>
                  <a:lnTo>
                    <a:pt x="870" y="25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29" name="Freeform 540">
              <a:extLst>
                <a:ext uri="{FF2B5EF4-FFF2-40B4-BE49-F238E27FC236}">
                  <a16:creationId xmlns:a16="http://schemas.microsoft.com/office/drawing/2014/main" id="{68BC0E01-4FB9-391E-72FB-BBE15756F027}"/>
                </a:ext>
              </a:extLst>
            </p:cNvPr>
            <p:cNvSpPr/>
            <p:nvPr/>
          </p:nvSpPr>
          <p:spPr>
            <a:xfrm>
              <a:off x="7096125" y="3395663"/>
              <a:ext cx="114300" cy="85725"/>
            </a:xfrm>
            <a:custGeom>
              <a:avLst/>
              <a:gdLst>
                <a:gd name="T0" fmla="*/ 72 w 72"/>
                <a:gd name="T1" fmla="*/ 12 h 54"/>
                <a:gd name="T2" fmla="*/ 60 w 72"/>
                <a:gd name="T3" fmla="*/ 12 h 54"/>
                <a:gd name="T4" fmla="*/ 54 w 72"/>
                <a:gd name="T5" fmla="*/ 12 h 54"/>
                <a:gd name="T6" fmla="*/ 48 w 72"/>
                <a:gd name="T7" fmla="*/ 6 h 54"/>
                <a:gd name="T8" fmla="*/ 42 w 72"/>
                <a:gd name="T9" fmla="*/ 0 h 54"/>
                <a:gd name="T10" fmla="*/ 36 w 72"/>
                <a:gd name="T11" fmla="*/ 0 h 54"/>
                <a:gd name="T12" fmla="*/ 24 w 72"/>
                <a:gd name="T13" fmla="*/ 6 h 54"/>
                <a:gd name="T14" fmla="*/ 18 w 72"/>
                <a:gd name="T15" fmla="*/ 6 h 54"/>
                <a:gd name="T16" fmla="*/ 6 w 72"/>
                <a:gd name="T17" fmla="*/ 12 h 54"/>
                <a:gd name="T18" fmla="*/ 6 w 72"/>
                <a:gd name="T19" fmla="*/ 18 h 54"/>
                <a:gd name="T20" fmla="*/ 0 w 72"/>
                <a:gd name="T21" fmla="*/ 18 h 54"/>
                <a:gd name="T22" fmla="*/ 6 w 72"/>
                <a:gd name="T23" fmla="*/ 24 h 54"/>
                <a:gd name="T24" fmla="*/ 6 w 72"/>
                <a:gd name="T25" fmla="*/ 30 h 54"/>
                <a:gd name="T26" fmla="*/ 6 w 72"/>
                <a:gd name="T27" fmla="*/ 42 h 54"/>
                <a:gd name="T28" fmla="*/ 12 w 72"/>
                <a:gd name="T29" fmla="*/ 48 h 54"/>
                <a:gd name="T30" fmla="*/ 18 w 72"/>
                <a:gd name="T31" fmla="*/ 48 h 54"/>
                <a:gd name="T32" fmla="*/ 24 w 72"/>
                <a:gd name="T33" fmla="*/ 42 h 54"/>
                <a:gd name="T34" fmla="*/ 24 w 72"/>
                <a:gd name="T35" fmla="*/ 48 h 54"/>
                <a:gd name="T36" fmla="*/ 30 w 72"/>
                <a:gd name="T37" fmla="*/ 48 h 54"/>
                <a:gd name="T38" fmla="*/ 30 w 72"/>
                <a:gd name="T39" fmla="*/ 54 h 54"/>
                <a:gd name="T40" fmla="*/ 36 w 72"/>
                <a:gd name="T41" fmla="*/ 54 h 54"/>
                <a:gd name="T42" fmla="*/ 42 w 72"/>
                <a:gd name="T43" fmla="*/ 48 h 54"/>
                <a:gd name="T44" fmla="*/ 42 w 72"/>
                <a:gd name="T45" fmla="*/ 42 h 54"/>
                <a:gd name="T46" fmla="*/ 42 w 72"/>
                <a:gd name="T47" fmla="*/ 36 h 54"/>
                <a:gd name="T48" fmla="*/ 36 w 72"/>
                <a:gd name="T49" fmla="*/ 24 h 54"/>
                <a:gd name="T50" fmla="*/ 42 w 72"/>
                <a:gd name="T51" fmla="*/ 18 h 54"/>
                <a:gd name="T52" fmla="*/ 48 w 72"/>
                <a:gd name="T53" fmla="*/ 18 h 54"/>
                <a:gd name="T54" fmla="*/ 54 w 72"/>
                <a:gd name="T55" fmla="*/ 24 h 54"/>
                <a:gd name="T56" fmla="*/ 60 w 72"/>
                <a:gd name="T57" fmla="*/ 24 h 54"/>
                <a:gd name="T58" fmla="*/ 66 w 72"/>
                <a:gd name="T59" fmla="*/ 24 h 54"/>
                <a:gd name="T60" fmla="*/ 72 w 72"/>
                <a:gd name="T61" fmla="*/ 24 h 54"/>
                <a:gd name="T62" fmla="*/ 72 w 72"/>
                <a:gd name="T63" fmla="*/ 18 h 54"/>
                <a:gd name="T64" fmla="*/ 72 w 72"/>
                <a:gd name="T6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54">
                  <a:moveTo>
                    <a:pt x="72" y="12"/>
                  </a:moveTo>
                  <a:lnTo>
                    <a:pt x="60" y="12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18"/>
                  </a:lnTo>
                  <a:lnTo>
                    <a:pt x="72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0" name="Freeform 541">
              <a:extLst>
                <a:ext uri="{FF2B5EF4-FFF2-40B4-BE49-F238E27FC236}">
                  <a16:creationId xmlns:a16="http://schemas.microsoft.com/office/drawing/2014/main" id="{5FABEB99-5C69-4F11-2736-1735982BF392}"/>
                </a:ext>
              </a:extLst>
            </p:cNvPr>
            <p:cNvSpPr/>
            <p:nvPr/>
          </p:nvSpPr>
          <p:spPr>
            <a:xfrm>
              <a:off x="7229475" y="33861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1" name="Freeform 542">
              <a:extLst>
                <a:ext uri="{FF2B5EF4-FFF2-40B4-BE49-F238E27FC236}">
                  <a16:creationId xmlns:a16="http://schemas.microsoft.com/office/drawing/2014/main" id="{39B8C45E-759E-685F-8104-239A27495D41}"/>
                </a:ext>
              </a:extLst>
            </p:cNvPr>
            <p:cNvSpPr/>
            <p:nvPr/>
          </p:nvSpPr>
          <p:spPr>
            <a:xfrm>
              <a:off x="6417797" y="751938"/>
              <a:ext cx="1828800" cy="2333625"/>
            </a:xfrm>
            <a:custGeom>
              <a:avLst/>
              <a:gdLst>
                <a:gd name="T0" fmla="*/ 1104 w 1152"/>
                <a:gd name="T1" fmla="*/ 756 h 1470"/>
                <a:gd name="T2" fmla="*/ 978 w 1152"/>
                <a:gd name="T3" fmla="*/ 630 h 1470"/>
                <a:gd name="T4" fmla="*/ 984 w 1152"/>
                <a:gd name="T5" fmla="*/ 450 h 1470"/>
                <a:gd name="T6" fmla="*/ 960 w 1152"/>
                <a:gd name="T7" fmla="*/ 402 h 1470"/>
                <a:gd name="T8" fmla="*/ 1002 w 1152"/>
                <a:gd name="T9" fmla="*/ 348 h 1470"/>
                <a:gd name="T10" fmla="*/ 1050 w 1152"/>
                <a:gd name="T11" fmla="*/ 204 h 1470"/>
                <a:gd name="T12" fmla="*/ 924 w 1152"/>
                <a:gd name="T13" fmla="*/ 84 h 1470"/>
                <a:gd name="T14" fmla="*/ 900 w 1152"/>
                <a:gd name="T15" fmla="*/ 48 h 1470"/>
                <a:gd name="T16" fmla="*/ 864 w 1152"/>
                <a:gd name="T17" fmla="*/ 0 h 1470"/>
                <a:gd name="T18" fmla="*/ 792 w 1152"/>
                <a:gd name="T19" fmla="*/ 48 h 1470"/>
                <a:gd name="T20" fmla="*/ 726 w 1152"/>
                <a:gd name="T21" fmla="*/ 48 h 1470"/>
                <a:gd name="T22" fmla="*/ 690 w 1152"/>
                <a:gd name="T23" fmla="*/ 90 h 1470"/>
                <a:gd name="T24" fmla="*/ 648 w 1152"/>
                <a:gd name="T25" fmla="*/ 132 h 1470"/>
                <a:gd name="T26" fmla="*/ 630 w 1152"/>
                <a:gd name="T27" fmla="*/ 228 h 1470"/>
                <a:gd name="T28" fmla="*/ 618 w 1152"/>
                <a:gd name="T29" fmla="*/ 324 h 1470"/>
                <a:gd name="T30" fmla="*/ 606 w 1152"/>
                <a:gd name="T31" fmla="*/ 402 h 1470"/>
                <a:gd name="T32" fmla="*/ 552 w 1152"/>
                <a:gd name="T33" fmla="*/ 426 h 1470"/>
                <a:gd name="T34" fmla="*/ 534 w 1152"/>
                <a:gd name="T35" fmla="*/ 486 h 1470"/>
                <a:gd name="T36" fmla="*/ 516 w 1152"/>
                <a:gd name="T37" fmla="*/ 510 h 1470"/>
                <a:gd name="T38" fmla="*/ 480 w 1152"/>
                <a:gd name="T39" fmla="*/ 468 h 1470"/>
                <a:gd name="T40" fmla="*/ 396 w 1152"/>
                <a:gd name="T41" fmla="*/ 420 h 1470"/>
                <a:gd name="T42" fmla="*/ 366 w 1152"/>
                <a:gd name="T43" fmla="*/ 450 h 1470"/>
                <a:gd name="T44" fmla="*/ 300 w 1152"/>
                <a:gd name="T45" fmla="*/ 480 h 1470"/>
                <a:gd name="T46" fmla="*/ 222 w 1152"/>
                <a:gd name="T47" fmla="*/ 438 h 1470"/>
                <a:gd name="T48" fmla="*/ 192 w 1152"/>
                <a:gd name="T49" fmla="*/ 372 h 1470"/>
                <a:gd name="T50" fmla="*/ 90 w 1152"/>
                <a:gd name="T51" fmla="*/ 240 h 1470"/>
                <a:gd name="T52" fmla="*/ 54 w 1152"/>
                <a:gd name="T53" fmla="*/ 288 h 1470"/>
                <a:gd name="T54" fmla="*/ 24 w 1152"/>
                <a:gd name="T55" fmla="*/ 294 h 1470"/>
                <a:gd name="T56" fmla="*/ 18 w 1152"/>
                <a:gd name="T57" fmla="*/ 324 h 1470"/>
                <a:gd name="T58" fmla="*/ 36 w 1152"/>
                <a:gd name="T59" fmla="*/ 366 h 1470"/>
                <a:gd name="T60" fmla="*/ 90 w 1152"/>
                <a:gd name="T61" fmla="*/ 420 h 1470"/>
                <a:gd name="T62" fmla="*/ 144 w 1152"/>
                <a:gd name="T63" fmla="*/ 492 h 1470"/>
                <a:gd name="T64" fmla="*/ 192 w 1152"/>
                <a:gd name="T65" fmla="*/ 528 h 1470"/>
                <a:gd name="T66" fmla="*/ 234 w 1152"/>
                <a:gd name="T67" fmla="*/ 546 h 1470"/>
                <a:gd name="T68" fmla="*/ 270 w 1152"/>
                <a:gd name="T69" fmla="*/ 582 h 1470"/>
                <a:gd name="T70" fmla="*/ 294 w 1152"/>
                <a:gd name="T71" fmla="*/ 642 h 1470"/>
                <a:gd name="T72" fmla="*/ 324 w 1152"/>
                <a:gd name="T73" fmla="*/ 678 h 1470"/>
                <a:gd name="T74" fmla="*/ 348 w 1152"/>
                <a:gd name="T75" fmla="*/ 714 h 1470"/>
                <a:gd name="T76" fmla="*/ 324 w 1152"/>
                <a:gd name="T77" fmla="*/ 774 h 1470"/>
                <a:gd name="T78" fmla="*/ 312 w 1152"/>
                <a:gd name="T79" fmla="*/ 858 h 1470"/>
                <a:gd name="T80" fmla="*/ 342 w 1152"/>
                <a:gd name="T81" fmla="*/ 882 h 1470"/>
                <a:gd name="T82" fmla="*/ 348 w 1152"/>
                <a:gd name="T83" fmla="*/ 930 h 1470"/>
                <a:gd name="T84" fmla="*/ 330 w 1152"/>
                <a:gd name="T85" fmla="*/ 960 h 1470"/>
                <a:gd name="T86" fmla="*/ 372 w 1152"/>
                <a:gd name="T87" fmla="*/ 1092 h 1470"/>
                <a:gd name="T88" fmla="*/ 348 w 1152"/>
                <a:gd name="T89" fmla="*/ 1176 h 1470"/>
                <a:gd name="T90" fmla="*/ 414 w 1152"/>
                <a:gd name="T91" fmla="*/ 1164 h 1470"/>
                <a:gd name="T92" fmla="*/ 498 w 1152"/>
                <a:gd name="T93" fmla="*/ 1116 h 1470"/>
                <a:gd name="T94" fmla="*/ 600 w 1152"/>
                <a:gd name="T95" fmla="*/ 1296 h 1470"/>
                <a:gd name="T96" fmla="*/ 594 w 1152"/>
                <a:gd name="T97" fmla="*/ 1410 h 1470"/>
                <a:gd name="T98" fmla="*/ 756 w 1152"/>
                <a:gd name="T99" fmla="*/ 1470 h 1470"/>
                <a:gd name="T100" fmla="*/ 858 w 1152"/>
                <a:gd name="T101" fmla="*/ 1386 h 1470"/>
                <a:gd name="T102" fmla="*/ 978 w 1152"/>
                <a:gd name="T103" fmla="*/ 1422 h 1470"/>
                <a:gd name="T104" fmla="*/ 1002 w 1152"/>
                <a:gd name="T105" fmla="*/ 1374 h 1470"/>
                <a:gd name="T106" fmla="*/ 996 w 1152"/>
                <a:gd name="T107" fmla="*/ 1326 h 1470"/>
                <a:gd name="T108" fmla="*/ 972 w 1152"/>
                <a:gd name="T109" fmla="*/ 1248 h 1470"/>
                <a:gd name="T110" fmla="*/ 1074 w 1152"/>
                <a:gd name="T111" fmla="*/ 1224 h 1470"/>
                <a:gd name="T112" fmla="*/ 1080 w 1152"/>
                <a:gd name="T113" fmla="*/ 1140 h 1470"/>
                <a:gd name="T114" fmla="*/ 1044 w 1152"/>
                <a:gd name="T115" fmla="*/ 1044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52" h="1470">
                  <a:moveTo>
                    <a:pt x="1152" y="798"/>
                  </a:moveTo>
                  <a:lnTo>
                    <a:pt x="1116" y="768"/>
                  </a:lnTo>
                  <a:lnTo>
                    <a:pt x="1110" y="762"/>
                  </a:lnTo>
                  <a:lnTo>
                    <a:pt x="1104" y="756"/>
                  </a:lnTo>
                  <a:lnTo>
                    <a:pt x="1056" y="666"/>
                  </a:lnTo>
                  <a:lnTo>
                    <a:pt x="996" y="642"/>
                  </a:lnTo>
                  <a:lnTo>
                    <a:pt x="984" y="630"/>
                  </a:lnTo>
                  <a:lnTo>
                    <a:pt x="978" y="630"/>
                  </a:lnTo>
                  <a:lnTo>
                    <a:pt x="954" y="552"/>
                  </a:lnTo>
                  <a:lnTo>
                    <a:pt x="954" y="546"/>
                  </a:lnTo>
                  <a:lnTo>
                    <a:pt x="948" y="522"/>
                  </a:lnTo>
                  <a:lnTo>
                    <a:pt x="984" y="450"/>
                  </a:lnTo>
                  <a:lnTo>
                    <a:pt x="990" y="414"/>
                  </a:lnTo>
                  <a:lnTo>
                    <a:pt x="984" y="408"/>
                  </a:lnTo>
                  <a:lnTo>
                    <a:pt x="978" y="402"/>
                  </a:lnTo>
                  <a:lnTo>
                    <a:pt x="960" y="402"/>
                  </a:lnTo>
                  <a:lnTo>
                    <a:pt x="954" y="402"/>
                  </a:lnTo>
                  <a:lnTo>
                    <a:pt x="948" y="402"/>
                  </a:lnTo>
                  <a:lnTo>
                    <a:pt x="948" y="396"/>
                  </a:lnTo>
                  <a:lnTo>
                    <a:pt x="1002" y="348"/>
                  </a:lnTo>
                  <a:lnTo>
                    <a:pt x="990" y="318"/>
                  </a:lnTo>
                  <a:lnTo>
                    <a:pt x="990" y="300"/>
                  </a:lnTo>
                  <a:lnTo>
                    <a:pt x="996" y="276"/>
                  </a:lnTo>
                  <a:lnTo>
                    <a:pt x="1050" y="204"/>
                  </a:lnTo>
                  <a:lnTo>
                    <a:pt x="1020" y="132"/>
                  </a:lnTo>
                  <a:lnTo>
                    <a:pt x="942" y="90"/>
                  </a:lnTo>
                  <a:lnTo>
                    <a:pt x="930" y="84"/>
                  </a:lnTo>
                  <a:lnTo>
                    <a:pt x="924" y="84"/>
                  </a:lnTo>
                  <a:lnTo>
                    <a:pt x="930" y="78"/>
                  </a:lnTo>
                  <a:lnTo>
                    <a:pt x="924" y="66"/>
                  </a:lnTo>
                  <a:lnTo>
                    <a:pt x="912" y="60"/>
                  </a:lnTo>
                  <a:lnTo>
                    <a:pt x="900" y="48"/>
                  </a:lnTo>
                  <a:lnTo>
                    <a:pt x="888" y="30"/>
                  </a:lnTo>
                  <a:lnTo>
                    <a:pt x="876" y="0"/>
                  </a:lnTo>
                  <a:lnTo>
                    <a:pt x="870" y="0"/>
                  </a:lnTo>
                  <a:lnTo>
                    <a:pt x="864" y="0"/>
                  </a:lnTo>
                  <a:lnTo>
                    <a:pt x="840" y="12"/>
                  </a:lnTo>
                  <a:lnTo>
                    <a:pt x="828" y="18"/>
                  </a:lnTo>
                  <a:lnTo>
                    <a:pt x="804" y="30"/>
                  </a:lnTo>
                  <a:lnTo>
                    <a:pt x="792" y="48"/>
                  </a:lnTo>
                  <a:lnTo>
                    <a:pt x="780" y="54"/>
                  </a:lnTo>
                  <a:lnTo>
                    <a:pt x="762" y="54"/>
                  </a:lnTo>
                  <a:lnTo>
                    <a:pt x="744" y="48"/>
                  </a:lnTo>
                  <a:lnTo>
                    <a:pt x="726" y="48"/>
                  </a:lnTo>
                  <a:lnTo>
                    <a:pt x="720" y="48"/>
                  </a:lnTo>
                  <a:lnTo>
                    <a:pt x="702" y="60"/>
                  </a:lnTo>
                  <a:lnTo>
                    <a:pt x="696" y="84"/>
                  </a:lnTo>
                  <a:lnTo>
                    <a:pt x="690" y="90"/>
                  </a:lnTo>
                  <a:lnTo>
                    <a:pt x="678" y="102"/>
                  </a:lnTo>
                  <a:lnTo>
                    <a:pt x="672" y="114"/>
                  </a:lnTo>
                  <a:lnTo>
                    <a:pt x="660" y="120"/>
                  </a:lnTo>
                  <a:lnTo>
                    <a:pt x="648" y="132"/>
                  </a:lnTo>
                  <a:lnTo>
                    <a:pt x="642" y="144"/>
                  </a:lnTo>
                  <a:lnTo>
                    <a:pt x="648" y="162"/>
                  </a:lnTo>
                  <a:lnTo>
                    <a:pt x="636" y="186"/>
                  </a:lnTo>
                  <a:lnTo>
                    <a:pt x="630" y="228"/>
                  </a:lnTo>
                  <a:lnTo>
                    <a:pt x="618" y="264"/>
                  </a:lnTo>
                  <a:lnTo>
                    <a:pt x="612" y="294"/>
                  </a:lnTo>
                  <a:lnTo>
                    <a:pt x="618" y="318"/>
                  </a:lnTo>
                  <a:lnTo>
                    <a:pt x="618" y="324"/>
                  </a:lnTo>
                  <a:lnTo>
                    <a:pt x="618" y="342"/>
                  </a:lnTo>
                  <a:lnTo>
                    <a:pt x="618" y="360"/>
                  </a:lnTo>
                  <a:lnTo>
                    <a:pt x="612" y="390"/>
                  </a:lnTo>
                  <a:lnTo>
                    <a:pt x="606" y="402"/>
                  </a:lnTo>
                  <a:lnTo>
                    <a:pt x="600" y="402"/>
                  </a:lnTo>
                  <a:lnTo>
                    <a:pt x="582" y="402"/>
                  </a:lnTo>
                  <a:lnTo>
                    <a:pt x="570" y="408"/>
                  </a:lnTo>
                  <a:lnTo>
                    <a:pt x="552" y="426"/>
                  </a:lnTo>
                  <a:lnTo>
                    <a:pt x="540" y="444"/>
                  </a:lnTo>
                  <a:lnTo>
                    <a:pt x="540" y="462"/>
                  </a:lnTo>
                  <a:lnTo>
                    <a:pt x="540" y="486"/>
                  </a:lnTo>
                  <a:lnTo>
                    <a:pt x="534" y="486"/>
                  </a:lnTo>
                  <a:lnTo>
                    <a:pt x="528" y="492"/>
                  </a:lnTo>
                  <a:lnTo>
                    <a:pt x="522" y="498"/>
                  </a:lnTo>
                  <a:lnTo>
                    <a:pt x="516" y="504"/>
                  </a:lnTo>
                  <a:lnTo>
                    <a:pt x="516" y="510"/>
                  </a:lnTo>
                  <a:lnTo>
                    <a:pt x="510" y="504"/>
                  </a:lnTo>
                  <a:lnTo>
                    <a:pt x="504" y="498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56" y="462"/>
                  </a:lnTo>
                  <a:lnTo>
                    <a:pt x="438" y="450"/>
                  </a:lnTo>
                  <a:lnTo>
                    <a:pt x="408" y="426"/>
                  </a:lnTo>
                  <a:lnTo>
                    <a:pt x="396" y="420"/>
                  </a:lnTo>
                  <a:lnTo>
                    <a:pt x="390" y="420"/>
                  </a:lnTo>
                  <a:lnTo>
                    <a:pt x="378" y="426"/>
                  </a:lnTo>
                  <a:lnTo>
                    <a:pt x="372" y="450"/>
                  </a:lnTo>
                  <a:lnTo>
                    <a:pt x="366" y="450"/>
                  </a:lnTo>
                  <a:lnTo>
                    <a:pt x="336" y="456"/>
                  </a:lnTo>
                  <a:lnTo>
                    <a:pt x="324" y="468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62"/>
                  </a:lnTo>
                  <a:lnTo>
                    <a:pt x="264" y="456"/>
                  </a:lnTo>
                  <a:lnTo>
                    <a:pt x="228" y="438"/>
                  </a:lnTo>
                  <a:lnTo>
                    <a:pt x="222" y="438"/>
                  </a:lnTo>
                  <a:lnTo>
                    <a:pt x="216" y="444"/>
                  </a:lnTo>
                  <a:lnTo>
                    <a:pt x="210" y="444"/>
                  </a:lnTo>
                  <a:lnTo>
                    <a:pt x="204" y="402"/>
                  </a:lnTo>
                  <a:lnTo>
                    <a:pt x="192" y="372"/>
                  </a:lnTo>
                  <a:lnTo>
                    <a:pt x="186" y="360"/>
                  </a:lnTo>
                  <a:lnTo>
                    <a:pt x="132" y="252"/>
                  </a:lnTo>
                  <a:lnTo>
                    <a:pt x="102" y="240"/>
                  </a:lnTo>
                  <a:lnTo>
                    <a:pt x="90" y="240"/>
                  </a:lnTo>
                  <a:lnTo>
                    <a:pt x="66" y="252"/>
                  </a:lnTo>
                  <a:lnTo>
                    <a:pt x="54" y="264"/>
                  </a:lnTo>
                  <a:lnTo>
                    <a:pt x="54" y="276"/>
                  </a:lnTo>
                  <a:lnTo>
                    <a:pt x="54" y="288"/>
                  </a:lnTo>
                  <a:lnTo>
                    <a:pt x="60" y="300"/>
                  </a:lnTo>
                  <a:lnTo>
                    <a:pt x="54" y="318"/>
                  </a:lnTo>
                  <a:lnTo>
                    <a:pt x="48" y="318"/>
                  </a:lnTo>
                  <a:lnTo>
                    <a:pt x="24" y="294"/>
                  </a:lnTo>
                  <a:lnTo>
                    <a:pt x="18" y="294"/>
                  </a:lnTo>
                  <a:lnTo>
                    <a:pt x="0" y="312"/>
                  </a:lnTo>
                  <a:lnTo>
                    <a:pt x="6" y="318"/>
                  </a:lnTo>
                  <a:lnTo>
                    <a:pt x="18" y="324"/>
                  </a:lnTo>
                  <a:lnTo>
                    <a:pt x="30" y="336"/>
                  </a:lnTo>
                  <a:lnTo>
                    <a:pt x="30" y="342"/>
                  </a:lnTo>
                  <a:lnTo>
                    <a:pt x="30" y="360"/>
                  </a:lnTo>
                  <a:lnTo>
                    <a:pt x="36" y="366"/>
                  </a:lnTo>
                  <a:lnTo>
                    <a:pt x="60" y="384"/>
                  </a:lnTo>
                  <a:lnTo>
                    <a:pt x="72" y="402"/>
                  </a:lnTo>
                  <a:lnTo>
                    <a:pt x="78" y="414"/>
                  </a:lnTo>
                  <a:lnTo>
                    <a:pt x="90" y="420"/>
                  </a:lnTo>
                  <a:lnTo>
                    <a:pt x="102" y="450"/>
                  </a:lnTo>
                  <a:lnTo>
                    <a:pt x="120" y="468"/>
                  </a:lnTo>
                  <a:lnTo>
                    <a:pt x="132" y="480"/>
                  </a:lnTo>
                  <a:lnTo>
                    <a:pt x="144" y="492"/>
                  </a:lnTo>
                  <a:lnTo>
                    <a:pt x="156" y="504"/>
                  </a:lnTo>
                  <a:lnTo>
                    <a:pt x="162" y="516"/>
                  </a:lnTo>
                  <a:lnTo>
                    <a:pt x="174" y="522"/>
                  </a:lnTo>
                  <a:lnTo>
                    <a:pt x="192" y="528"/>
                  </a:lnTo>
                  <a:lnTo>
                    <a:pt x="204" y="534"/>
                  </a:lnTo>
                  <a:lnTo>
                    <a:pt x="216" y="534"/>
                  </a:lnTo>
                  <a:lnTo>
                    <a:pt x="222" y="546"/>
                  </a:lnTo>
                  <a:lnTo>
                    <a:pt x="234" y="546"/>
                  </a:lnTo>
                  <a:lnTo>
                    <a:pt x="246" y="558"/>
                  </a:lnTo>
                  <a:lnTo>
                    <a:pt x="258" y="558"/>
                  </a:lnTo>
                  <a:lnTo>
                    <a:pt x="264" y="570"/>
                  </a:lnTo>
                  <a:lnTo>
                    <a:pt x="270" y="582"/>
                  </a:lnTo>
                  <a:lnTo>
                    <a:pt x="282" y="594"/>
                  </a:lnTo>
                  <a:lnTo>
                    <a:pt x="288" y="612"/>
                  </a:lnTo>
                  <a:lnTo>
                    <a:pt x="288" y="642"/>
                  </a:lnTo>
                  <a:lnTo>
                    <a:pt x="294" y="642"/>
                  </a:lnTo>
                  <a:lnTo>
                    <a:pt x="306" y="642"/>
                  </a:lnTo>
                  <a:lnTo>
                    <a:pt x="312" y="648"/>
                  </a:lnTo>
                  <a:lnTo>
                    <a:pt x="318" y="666"/>
                  </a:lnTo>
                  <a:lnTo>
                    <a:pt x="324" y="678"/>
                  </a:lnTo>
                  <a:lnTo>
                    <a:pt x="330" y="684"/>
                  </a:lnTo>
                  <a:lnTo>
                    <a:pt x="336" y="696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42" y="720"/>
                  </a:lnTo>
                  <a:lnTo>
                    <a:pt x="330" y="732"/>
                  </a:lnTo>
                  <a:lnTo>
                    <a:pt x="324" y="744"/>
                  </a:lnTo>
                  <a:lnTo>
                    <a:pt x="324" y="774"/>
                  </a:lnTo>
                  <a:lnTo>
                    <a:pt x="324" y="798"/>
                  </a:lnTo>
                  <a:lnTo>
                    <a:pt x="324" y="822"/>
                  </a:lnTo>
                  <a:lnTo>
                    <a:pt x="312" y="852"/>
                  </a:lnTo>
                  <a:lnTo>
                    <a:pt x="312" y="858"/>
                  </a:lnTo>
                  <a:lnTo>
                    <a:pt x="312" y="870"/>
                  </a:lnTo>
                  <a:lnTo>
                    <a:pt x="318" y="876"/>
                  </a:lnTo>
                  <a:lnTo>
                    <a:pt x="324" y="876"/>
                  </a:lnTo>
                  <a:lnTo>
                    <a:pt x="342" y="882"/>
                  </a:lnTo>
                  <a:lnTo>
                    <a:pt x="348" y="888"/>
                  </a:lnTo>
                  <a:lnTo>
                    <a:pt x="354" y="900"/>
                  </a:lnTo>
                  <a:lnTo>
                    <a:pt x="354" y="924"/>
                  </a:lnTo>
                  <a:lnTo>
                    <a:pt x="348" y="930"/>
                  </a:lnTo>
                  <a:lnTo>
                    <a:pt x="342" y="936"/>
                  </a:lnTo>
                  <a:lnTo>
                    <a:pt x="330" y="936"/>
                  </a:lnTo>
                  <a:lnTo>
                    <a:pt x="330" y="948"/>
                  </a:lnTo>
                  <a:lnTo>
                    <a:pt x="330" y="960"/>
                  </a:lnTo>
                  <a:lnTo>
                    <a:pt x="336" y="996"/>
                  </a:lnTo>
                  <a:lnTo>
                    <a:pt x="354" y="1026"/>
                  </a:lnTo>
                  <a:lnTo>
                    <a:pt x="372" y="1080"/>
                  </a:lnTo>
                  <a:lnTo>
                    <a:pt x="372" y="1092"/>
                  </a:lnTo>
                  <a:lnTo>
                    <a:pt x="366" y="1104"/>
                  </a:lnTo>
                  <a:lnTo>
                    <a:pt x="360" y="1110"/>
                  </a:lnTo>
                  <a:lnTo>
                    <a:pt x="354" y="1158"/>
                  </a:lnTo>
                  <a:lnTo>
                    <a:pt x="348" y="1176"/>
                  </a:lnTo>
                  <a:lnTo>
                    <a:pt x="342" y="1188"/>
                  </a:lnTo>
                  <a:lnTo>
                    <a:pt x="360" y="1206"/>
                  </a:lnTo>
                  <a:lnTo>
                    <a:pt x="396" y="1194"/>
                  </a:lnTo>
                  <a:lnTo>
                    <a:pt x="414" y="1164"/>
                  </a:lnTo>
                  <a:lnTo>
                    <a:pt x="450" y="1152"/>
                  </a:lnTo>
                  <a:lnTo>
                    <a:pt x="444" y="1122"/>
                  </a:lnTo>
                  <a:lnTo>
                    <a:pt x="480" y="1116"/>
                  </a:lnTo>
                  <a:lnTo>
                    <a:pt x="498" y="1116"/>
                  </a:lnTo>
                  <a:lnTo>
                    <a:pt x="510" y="1212"/>
                  </a:lnTo>
                  <a:lnTo>
                    <a:pt x="474" y="1254"/>
                  </a:lnTo>
                  <a:lnTo>
                    <a:pt x="540" y="1296"/>
                  </a:lnTo>
                  <a:lnTo>
                    <a:pt x="600" y="1296"/>
                  </a:lnTo>
                  <a:lnTo>
                    <a:pt x="648" y="1320"/>
                  </a:lnTo>
                  <a:lnTo>
                    <a:pt x="606" y="1344"/>
                  </a:lnTo>
                  <a:lnTo>
                    <a:pt x="612" y="1368"/>
                  </a:lnTo>
                  <a:lnTo>
                    <a:pt x="594" y="1410"/>
                  </a:lnTo>
                  <a:lnTo>
                    <a:pt x="624" y="1446"/>
                  </a:lnTo>
                  <a:lnTo>
                    <a:pt x="654" y="1428"/>
                  </a:lnTo>
                  <a:lnTo>
                    <a:pt x="660" y="1464"/>
                  </a:lnTo>
                  <a:lnTo>
                    <a:pt x="756" y="1470"/>
                  </a:lnTo>
                  <a:lnTo>
                    <a:pt x="792" y="1458"/>
                  </a:lnTo>
                  <a:lnTo>
                    <a:pt x="834" y="1386"/>
                  </a:lnTo>
                  <a:lnTo>
                    <a:pt x="846" y="1392"/>
                  </a:lnTo>
                  <a:lnTo>
                    <a:pt x="858" y="1386"/>
                  </a:lnTo>
                  <a:lnTo>
                    <a:pt x="876" y="1422"/>
                  </a:lnTo>
                  <a:lnTo>
                    <a:pt x="876" y="1428"/>
                  </a:lnTo>
                  <a:lnTo>
                    <a:pt x="948" y="1434"/>
                  </a:lnTo>
                  <a:lnTo>
                    <a:pt x="978" y="1422"/>
                  </a:lnTo>
                  <a:lnTo>
                    <a:pt x="978" y="1404"/>
                  </a:lnTo>
                  <a:lnTo>
                    <a:pt x="966" y="1374"/>
                  </a:lnTo>
                  <a:lnTo>
                    <a:pt x="984" y="1368"/>
                  </a:lnTo>
                  <a:lnTo>
                    <a:pt x="1002" y="1374"/>
                  </a:lnTo>
                  <a:lnTo>
                    <a:pt x="1008" y="1368"/>
                  </a:lnTo>
                  <a:lnTo>
                    <a:pt x="1008" y="1350"/>
                  </a:lnTo>
                  <a:lnTo>
                    <a:pt x="996" y="1344"/>
                  </a:lnTo>
                  <a:lnTo>
                    <a:pt x="996" y="1326"/>
                  </a:lnTo>
                  <a:lnTo>
                    <a:pt x="1002" y="1320"/>
                  </a:lnTo>
                  <a:lnTo>
                    <a:pt x="1008" y="1290"/>
                  </a:lnTo>
                  <a:lnTo>
                    <a:pt x="990" y="1278"/>
                  </a:lnTo>
                  <a:lnTo>
                    <a:pt x="972" y="1248"/>
                  </a:lnTo>
                  <a:lnTo>
                    <a:pt x="978" y="1236"/>
                  </a:lnTo>
                  <a:lnTo>
                    <a:pt x="996" y="1224"/>
                  </a:lnTo>
                  <a:lnTo>
                    <a:pt x="996" y="1206"/>
                  </a:lnTo>
                  <a:lnTo>
                    <a:pt x="1074" y="1224"/>
                  </a:lnTo>
                  <a:lnTo>
                    <a:pt x="1116" y="1224"/>
                  </a:lnTo>
                  <a:lnTo>
                    <a:pt x="1116" y="1218"/>
                  </a:lnTo>
                  <a:lnTo>
                    <a:pt x="1104" y="1188"/>
                  </a:lnTo>
                  <a:lnTo>
                    <a:pt x="1080" y="1140"/>
                  </a:lnTo>
                  <a:lnTo>
                    <a:pt x="1062" y="1110"/>
                  </a:lnTo>
                  <a:lnTo>
                    <a:pt x="1044" y="1086"/>
                  </a:lnTo>
                  <a:lnTo>
                    <a:pt x="1038" y="1068"/>
                  </a:lnTo>
                  <a:lnTo>
                    <a:pt x="1044" y="1044"/>
                  </a:lnTo>
                  <a:lnTo>
                    <a:pt x="1152" y="846"/>
                  </a:lnTo>
                  <a:lnTo>
                    <a:pt x="1152" y="79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2" name="Freeform 543">
              <a:extLst>
                <a:ext uri="{FF2B5EF4-FFF2-40B4-BE49-F238E27FC236}">
                  <a16:creationId xmlns:a16="http://schemas.microsoft.com/office/drawing/2014/main" id="{FF1F547A-8E10-E712-49F0-6F35B4552EBE}"/>
                </a:ext>
              </a:extLst>
            </p:cNvPr>
            <p:cNvSpPr/>
            <p:nvPr/>
          </p:nvSpPr>
          <p:spPr>
            <a:xfrm>
              <a:off x="6924675" y="2519363"/>
              <a:ext cx="523875" cy="619125"/>
            </a:xfrm>
            <a:custGeom>
              <a:avLst/>
              <a:gdLst>
                <a:gd name="T0" fmla="*/ 330 w 330"/>
                <a:gd name="T1" fmla="*/ 204 h 390"/>
                <a:gd name="T2" fmla="*/ 282 w 330"/>
                <a:gd name="T3" fmla="*/ 180 h 390"/>
                <a:gd name="T4" fmla="*/ 222 w 330"/>
                <a:gd name="T5" fmla="*/ 180 h 390"/>
                <a:gd name="T6" fmla="*/ 156 w 330"/>
                <a:gd name="T7" fmla="*/ 138 h 390"/>
                <a:gd name="T8" fmla="*/ 192 w 330"/>
                <a:gd name="T9" fmla="*/ 96 h 390"/>
                <a:gd name="T10" fmla="*/ 180 w 330"/>
                <a:gd name="T11" fmla="*/ 0 h 390"/>
                <a:gd name="T12" fmla="*/ 162 w 330"/>
                <a:gd name="T13" fmla="*/ 0 h 390"/>
                <a:gd name="T14" fmla="*/ 126 w 330"/>
                <a:gd name="T15" fmla="*/ 6 h 390"/>
                <a:gd name="T16" fmla="*/ 132 w 330"/>
                <a:gd name="T17" fmla="*/ 36 h 390"/>
                <a:gd name="T18" fmla="*/ 96 w 330"/>
                <a:gd name="T19" fmla="*/ 48 h 390"/>
                <a:gd name="T20" fmla="*/ 78 w 330"/>
                <a:gd name="T21" fmla="*/ 78 h 390"/>
                <a:gd name="T22" fmla="*/ 42 w 330"/>
                <a:gd name="T23" fmla="*/ 90 h 390"/>
                <a:gd name="T24" fmla="*/ 24 w 330"/>
                <a:gd name="T25" fmla="*/ 72 h 390"/>
                <a:gd name="T26" fmla="*/ 12 w 330"/>
                <a:gd name="T27" fmla="*/ 78 h 390"/>
                <a:gd name="T28" fmla="*/ 0 w 330"/>
                <a:gd name="T29" fmla="*/ 96 h 390"/>
                <a:gd name="T30" fmla="*/ 6 w 330"/>
                <a:gd name="T31" fmla="*/ 108 h 390"/>
                <a:gd name="T32" fmla="*/ 6 w 330"/>
                <a:gd name="T33" fmla="*/ 126 h 390"/>
                <a:gd name="T34" fmla="*/ 6 w 330"/>
                <a:gd name="T35" fmla="*/ 144 h 390"/>
                <a:gd name="T36" fmla="*/ 6 w 330"/>
                <a:gd name="T37" fmla="*/ 162 h 390"/>
                <a:gd name="T38" fmla="*/ 12 w 330"/>
                <a:gd name="T39" fmla="*/ 174 h 390"/>
                <a:gd name="T40" fmla="*/ 30 w 330"/>
                <a:gd name="T41" fmla="*/ 192 h 390"/>
                <a:gd name="T42" fmla="*/ 30 w 330"/>
                <a:gd name="T43" fmla="*/ 198 h 390"/>
                <a:gd name="T44" fmla="*/ 48 w 330"/>
                <a:gd name="T45" fmla="*/ 240 h 390"/>
                <a:gd name="T46" fmla="*/ 60 w 330"/>
                <a:gd name="T47" fmla="*/ 276 h 390"/>
                <a:gd name="T48" fmla="*/ 66 w 330"/>
                <a:gd name="T49" fmla="*/ 324 h 390"/>
                <a:gd name="T50" fmla="*/ 72 w 330"/>
                <a:gd name="T51" fmla="*/ 324 h 390"/>
                <a:gd name="T52" fmla="*/ 78 w 330"/>
                <a:gd name="T53" fmla="*/ 312 h 390"/>
                <a:gd name="T54" fmla="*/ 84 w 330"/>
                <a:gd name="T55" fmla="*/ 312 h 390"/>
                <a:gd name="T56" fmla="*/ 90 w 330"/>
                <a:gd name="T57" fmla="*/ 324 h 390"/>
                <a:gd name="T58" fmla="*/ 102 w 330"/>
                <a:gd name="T59" fmla="*/ 330 h 390"/>
                <a:gd name="T60" fmla="*/ 114 w 330"/>
                <a:gd name="T61" fmla="*/ 330 h 390"/>
                <a:gd name="T62" fmla="*/ 114 w 330"/>
                <a:gd name="T63" fmla="*/ 336 h 390"/>
                <a:gd name="T64" fmla="*/ 114 w 330"/>
                <a:gd name="T65" fmla="*/ 348 h 390"/>
                <a:gd name="T66" fmla="*/ 108 w 330"/>
                <a:gd name="T67" fmla="*/ 360 h 390"/>
                <a:gd name="T68" fmla="*/ 114 w 330"/>
                <a:gd name="T69" fmla="*/ 360 h 390"/>
                <a:gd name="T70" fmla="*/ 114 w 330"/>
                <a:gd name="T71" fmla="*/ 366 h 390"/>
                <a:gd name="T72" fmla="*/ 120 w 330"/>
                <a:gd name="T73" fmla="*/ 366 h 390"/>
                <a:gd name="T74" fmla="*/ 126 w 330"/>
                <a:gd name="T75" fmla="*/ 360 h 390"/>
                <a:gd name="T76" fmla="*/ 132 w 330"/>
                <a:gd name="T77" fmla="*/ 366 h 390"/>
                <a:gd name="T78" fmla="*/ 132 w 330"/>
                <a:gd name="T79" fmla="*/ 372 h 390"/>
                <a:gd name="T80" fmla="*/ 138 w 330"/>
                <a:gd name="T81" fmla="*/ 372 h 390"/>
                <a:gd name="T82" fmla="*/ 150 w 330"/>
                <a:gd name="T83" fmla="*/ 366 h 390"/>
                <a:gd name="T84" fmla="*/ 156 w 330"/>
                <a:gd name="T85" fmla="*/ 366 h 390"/>
                <a:gd name="T86" fmla="*/ 162 w 330"/>
                <a:gd name="T87" fmla="*/ 366 h 390"/>
                <a:gd name="T88" fmla="*/ 168 w 330"/>
                <a:gd name="T89" fmla="*/ 372 h 390"/>
                <a:gd name="T90" fmla="*/ 174 w 330"/>
                <a:gd name="T91" fmla="*/ 378 h 390"/>
                <a:gd name="T92" fmla="*/ 180 w 330"/>
                <a:gd name="T93" fmla="*/ 378 h 390"/>
                <a:gd name="T94" fmla="*/ 192 w 330"/>
                <a:gd name="T95" fmla="*/ 384 h 390"/>
                <a:gd name="T96" fmla="*/ 192 w 330"/>
                <a:gd name="T97" fmla="*/ 390 h 390"/>
                <a:gd name="T98" fmla="*/ 204 w 330"/>
                <a:gd name="T99" fmla="*/ 372 h 390"/>
                <a:gd name="T100" fmla="*/ 228 w 330"/>
                <a:gd name="T101" fmla="*/ 360 h 390"/>
                <a:gd name="T102" fmla="*/ 234 w 330"/>
                <a:gd name="T103" fmla="*/ 342 h 390"/>
                <a:gd name="T104" fmla="*/ 288 w 330"/>
                <a:gd name="T105" fmla="*/ 348 h 390"/>
                <a:gd name="T106" fmla="*/ 306 w 330"/>
                <a:gd name="T107" fmla="*/ 330 h 390"/>
                <a:gd name="T108" fmla="*/ 276 w 330"/>
                <a:gd name="T109" fmla="*/ 294 h 390"/>
                <a:gd name="T110" fmla="*/ 294 w 330"/>
                <a:gd name="T111" fmla="*/ 252 h 390"/>
                <a:gd name="T112" fmla="*/ 288 w 330"/>
                <a:gd name="T113" fmla="*/ 228 h 390"/>
                <a:gd name="T114" fmla="*/ 330 w 330"/>
                <a:gd name="T115" fmla="*/ 204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0" h="390">
                  <a:moveTo>
                    <a:pt x="330" y="204"/>
                  </a:moveTo>
                  <a:lnTo>
                    <a:pt x="282" y="180"/>
                  </a:lnTo>
                  <a:lnTo>
                    <a:pt x="222" y="180"/>
                  </a:lnTo>
                  <a:lnTo>
                    <a:pt x="156" y="138"/>
                  </a:lnTo>
                  <a:lnTo>
                    <a:pt x="192" y="9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26" y="6"/>
                  </a:lnTo>
                  <a:lnTo>
                    <a:pt x="132" y="36"/>
                  </a:lnTo>
                  <a:lnTo>
                    <a:pt x="96" y="48"/>
                  </a:lnTo>
                  <a:lnTo>
                    <a:pt x="78" y="78"/>
                  </a:lnTo>
                  <a:lnTo>
                    <a:pt x="42" y="90"/>
                  </a:lnTo>
                  <a:lnTo>
                    <a:pt x="24" y="72"/>
                  </a:lnTo>
                  <a:lnTo>
                    <a:pt x="12" y="78"/>
                  </a:lnTo>
                  <a:lnTo>
                    <a:pt x="0" y="96"/>
                  </a:lnTo>
                  <a:lnTo>
                    <a:pt x="6" y="108"/>
                  </a:lnTo>
                  <a:lnTo>
                    <a:pt x="6" y="126"/>
                  </a:lnTo>
                  <a:lnTo>
                    <a:pt x="6" y="144"/>
                  </a:lnTo>
                  <a:lnTo>
                    <a:pt x="6" y="162"/>
                  </a:lnTo>
                  <a:lnTo>
                    <a:pt x="12" y="174"/>
                  </a:lnTo>
                  <a:lnTo>
                    <a:pt x="30" y="192"/>
                  </a:lnTo>
                  <a:lnTo>
                    <a:pt x="30" y="198"/>
                  </a:lnTo>
                  <a:lnTo>
                    <a:pt x="48" y="240"/>
                  </a:lnTo>
                  <a:lnTo>
                    <a:pt x="60" y="276"/>
                  </a:lnTo>
                  <a:lnTo>
                    <a:pt x="66" y="324"/>
                  </a:lnTo>
                  <a:lnTo>
                    <a:pt x="72" y="324"/>
                  </a:lnTo>
                  <a:lnTo>
                    <a:pt x="78" y="312"/>
                  </a:lnTo>
                  <a:lnTo>
                    <a:pt x="84" y="312"/>
                  </a:lnTo>
                  <a:lnTo>
                    <a:pt x="90" y="324"/>
                  </a:lnTo>
                  <a:lnTo>
                    <a:pt x="102" y="330"/>
                  </a:lnTo>
                  <a:lnTo>
                    <a:pt x="114" y="330"/>
                  </a:lnTo>
                  <a:lnTo>
                    <a:pt x="114" y="336"/>
                  </a:lnTo>
                  <a:lnTo>
                    <a:pt x="114" y="348"/>
                  </a:lnTo>
                  <a:lnTo>
                    <a:pt x="108" y="360"/>
                  </a:lnTo>
                  <a:lnTo>
                    <a:pt x="114" y="360"/>
                  </a:lnTo>
                  <a:lnTo>
                    <a:pt x="114" y="366"/>
                  </a:lnTo>
                  <a:lnTo>
                    <a:pt x="120" y="366"/>
                  </a:lnTo>
                  <a:lnTo>
                    <a:pt x="126" y="360"/>
                  </a:lnTo>
                  <a:lnTo>
                    <a:pt x="132" y="366"/>
                  </a:lnTo>
                  <a:lnTo>
                    <a:pt x="132" y="372"/>
                  </a:lnTo>
                  <a:lnTo>
                    <a:pt x="138" y="372"/>
                  </a:lnTo>
                  <a:lnTo>
                    <a:pt x="150" y="366"/>
                  </a:lnTo>
                  <a:lnTo>
                    <a:pt x="156" y="366"/>
                  </a:lnTo>
                  <a:lnTo>
                    <a:pt x="162" y="366"/>
                  </a:lnTo>
                  <a:lnTo>
                    <a:pt x="168" y="372"/>
                  </a:lnTo>
                  <a:lnTo>
                    <a:pt x="174" y="378"/>
                  </a:lnTo>
                  <a:lnTo>
                    <a:pt x="180" y="378"/>
                  </a:lnTo>
                  <a:lnTo>
                    <a:pt x="192" y="384"/>
                  </a:lnTo>
                  <a:lnTo>
                    <a:pt x="192" y="390"/>
                  </a:lnTo>
                  <a:lnTo>
                    <a:pt x="204" y="372"/>
                  </a:lnTo>
                  <a:lnTo>
                    <a:pt x="228" y="360"/>
                  </a:lnTo>
                  <a:lnTo>
                    <a:pt x="234" y="342"/>
                  </a:lnTo>
                  <a:lnTo>
                    <a:pt x="288" y="348"/>
                  </a:lnTo>
                  <a:lnTo>
                    <a:pt x="306" y="330"/>
                  </a:lnTo>
                  <a:lnTo>
                    <a:pt x="276" y="294"/>
                  </a:lnTo>
                  <a:lnTo>
                    <a:pt x="294" y="252"/>
                  </a:lnTo>
                  <a:lnTo>
                    <a:pt x="288" y="228"/>
                  </a:lnTo>
                  <a:lnTo>
                    <a:pt x="330" y="204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3" name="Freeform 544">
              <a:extLst>
                <a:ext uri="{FF2B5EF4-FFF2-40B4-BE49-F238E27FC236}">
                  <a16:creationId xmlns:a16="http://schemas.microsoft.com/office/drawing/2014/main" id="{EFB3A7B2-ACF1-BFC1-8B4A-3325919336BB}"/>
                </a:ext>
              </a:extLst>
            </p:cNvPr>
            <p:cNvSpPr/>
            <p:nvPr/>
          </p:nvSpPr>
          <p:spPr>
            <a:xfrm>
              <a:off x="6515100" y="3776663"/>
              <a:ext cx="819150" cy="676275"/>
            </a:xfrm>
            <a:custGeom>
              <a:avLst/>
              <a:gdLst>
                <a:gd name="T0" fmla="*/ 510 w 516"/>
                <a:gd name="T1" fmla="*/ 156 h 426"/>
                <a:gd name="T2" fmla="*/ 480 w 516"/>
                <a:gd name="T3" fmla="*/ 150 h 426"/>
                <a:gd name="T4" fmla="*/ 426 w 516"/>
                <a:gd name="T5" fmla="*/ 102 h 426"/>
                <a:gd name="T6" fmla="*/ 366 w 516"/>
                <a:gd name="T7" fmla="*/ 60 h 426"/>
                <a:gd name="T8" fmla="*/ 276 w 516"/>
                <a:gd name="T9" fmla="*/ 0 h 426"/>
                <a:gd name="T10" fmla="*/ 264 w 516"/>
                <a:gd name="T11" fmla="*/ 18 h 426"/>
                <a:gd name="T12" fmla="*/ 264 w 516"/>
                <a:gd name="T13" fmla="*/ 30 h 426"/>
                <a:gd name="T14" fmla="*/ 252 w 516"/>
                <a:gd name="T15" fmla="*/ 24 h 426"/>
                <a:gd name="T16" fmla="*/ 240 w 516"/>
                <a:gd name="T17" fmla="*/ 42 h 426"/>
                <a:gd name="T18" fmla="*/ 228 w 516"/>
                <a:gd name="T19" fmla="*/ 60 h 426"/>
                <a:gd name="T20" fmla="*/ 216 w 516"/>
                <a:gd name="T21" fmla="*/ 72 h 426"/>
                <a:gd name="T22" fmla="*/ 216 w 516"/>
                <a:gd name="T23" fmla="*/ 84 h 426"/>
                <a:gd name="T24" fmla="*/ 210 w 516"/>
                <a:gd name="T25" fmla="*/ 102 h 426"/>
                <a:gd name="T26" fmla="*/ 198 w 516"/>
                <a:gd name="T27" fmla="*/ 102 h 426"/>
                <a:gd name="T28" fmla="*/ 186 w 516"/>
                <a:gd name="T29" fmla="*/ 90 h 426"/>
                <a:gd name="T30" fmla="*/ 180 w 516"/>
                <a:gd name="T31" fmla="*/ 102 h 426"/>
                <a:gd name="T32" fmla="*/ 180 w 516"/>
                <a:gd name="T33" fmla="*/ 132 h 426"/>
                <a:gd name="T34" fmla="*/ 180 w 516"/>
                <a:gd name="T35" fmla="*/ 144 h 426"/>
                <a:gd name="T36" fmla="*/ 162 w 516"/>
                <a:gd name="T37" fmla="*/ 144 h 426"/>
                <a:gd name="T38" fmla="*/ 150 w 516"/>
                <a:gd name="T39" fmla="*/ 144 h 426"/>
                <a:gd name="T40" fmla="*/ 138 w 516"/>
                <a:gd name="T41" fmla="*/ 150 h 426"/>
                <a:gd name="T42" fmla="*/ 126 w 516"/>
                <a:gd name="T43" fmla="*/ 150 h 426"/>
                <a:gd name="T44" fmla="*/ 120 w 516"/>
                <a:gd name="T45" fmla="*/ 162 h 426"/>
                <a:gd name="T46" fmla="*/ 108 w 516"/>
                <a:gd name="T47" fmla="*/ 150 h 426"/>
                <a:gd name="T48" fmla="*/ 96 w 516"/>
                <a:gd name="T49" fmla="*/ 150 h 426"/>
                <a:gd name="T50" fmla="*/ 84 w 516"/>
                <a:gd name="T51" fmla="*/ 168 h 426"/>
                <a:gd name="T52" fmla="*/ 72 w 516"/>
                <a:gd name="T53" fmla="*/ 174 h 426"/>
                <a:gd name="T54" fmla="*/ 78 w 516"/>
                <a:gd name="T55" fmla="*/ 198 h 426"/>
                <a:gd name="T56" fmla="*/ 72 w 516"/>
                <a:gd name="T57" fmla="*/ 204 h 426"/>
                <a:gd name="T58" fmla="*/ 60 w 516"/>
                <a:gd name="T59" fmla="*/ 216 h 426"/>
                <a:gd name="T60" fmla="*/ 54 w 516"/>
                <a:gd name="T61" fmla="*/ 222 h 426"/>
                <a:gd name="T62" fmla="*/ 42 w 516"/>
                <a:gd name="T63" fmla="*/ 228 h 426"/>
                <a:gd name="T64" fmla="*/ 42 w 516"/>
                <a:gd name="T65" fmla="*/ 240 h 426"/>
                <a:gd name="T66" fmla="*/ 30 w 516"/>
                <a:gd name="T67" fmla="*/ 246 h 426"/>
                <a:gd name="T68" fmla="*/ 24 w 516"/>
                <a:gd name="T69" fmla="*/ 258 h 426"/>
                <a:gd name="T70" fmla="*/ 18 w 516"/>
                <a:gd name="T71" fmla="*/ 252 h 426"/>
                <a:gd name="T72" fmla="*/ 12 w 516"/>
                <a:gd name="T73" fmla="*/ 264 h 426"/>
                <a:gd name="T74" fmla="*/ 12 w 516"/>
                <a:gd name="T75" fmla="*/ 276 h 426"/>
                <a:gd name="T76" fmla="*/ 0 w 516"/>
                <a:gd name="T77" fmla="*/ 282 h 426"/>
                <a:gd name="T78" fmla="*/ 0 w 516"/>
                <a:gd name="T79" fmla="*/ 294 h 426"/>
                <a:gd name="T80" fmla="*/ 12 w 516"/>
                <a:gd name="T81" fmla="*/ 312 h 426"/>
                <a:gd name="T82" fmla="*/ 18 w 516"/>
                <a:gd name="T83" fmla="*/ 330 h 426"/>
                <a:gd name="T84" fmla="*/ 48 w 516"/>
                <a:gd name="T85" fmla="*/ 354 h 426"/>
                <a:gd name="T86" fmla="*/ 78 w 516"/>
                <a:gd name="T87" fmla="*/ 336 h 426"/>
                <a:gd name="T88" fmla="*/ 132 w 516"/>
                <a:gd name="T89" fmla="*/ 330 h 426"/>
                <a:gd name="T90" fmla="*/ 150 w 516"/>
                <a:gd name="T91" fmla="*/ 294 h 426"/>
                <a:gd name="T92" fmla="*/ 198 w 516"/>
                <a:gd name="T93" fmla="*/ 306 h 426"/>
                <a:gd name="T94" fmla="*/ 246 w 516"/>
                <a:gd name="T95" fmla="*/ 360 h 426"/>
                <a:gd name="T96" fmla="*/ 294 w 516"/>
                <a:gd name="T97" fmla="*/ 402 h 426"/>
                <a:gd name="T98" fmla="*/ 312 w 516"/>
                <a:gd name="T99" fmla="*/ 426 h 426"/>
                <a:gd name="T100" fmla="*/ 348 w 516"/>
                <a:gd name="T101" fmla="*/ 408 h 426"/>
                <a:gd name="T102" fmla="*/ 372 w 516"/>
                <a:gd name="T103" fmla="*/ 414 h 426"/>
                <a:gd name="T104" fmla="*/ 378 w 516"/>
                <a:gd name="T105" fmla="*/ 342 h 426"/>
                <a:gd name="T106" fmla="*/ 414 w 516"/>
                <a:gd name="T107" fmla="*/ 312 h 426"/>
                <a:gd name="T108" fmla="*/ 438 w 516"/>
                <a:gd name="T109" fmla="*/ 264 h 426"/>
                <a:gd name="T110" fmla="*/ 468 w 516"/>
                <a:gd name="T111" fmla="*/ 264 h 426"/>
                <a:gd name="T112" fmla="*/ 516 w 516"/>
                <a:gd name="T113" fmla="*/ 198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6" h="426">
                  <a:moveTo>
                    <a:pt x="516" y="198"/>
                  </a:moveTo>
                  <a:lnTo>
                    <a:pt x="510" y="156"/>
                  </a:lnTo>
                  <a:lnTo>
                    <a:pt x="498" y="156"/>
                  </a:lnTo>
                  <a:lnTo>
                    <a:pt x="480" y="150"/>
                  </a:lnTo>
                  <a:lnTo>
                    <a:pt x="432" y="102"/>
                  </a:lnTo>
                  <a:lnTo>
                    <a:pt x="426" y="102"/>
                  </a:lnTo>
                  <a:lnTo>
                    <a:pt x="402" y="84"/>
                  </a:lnTo>
                  <a:lnTo>
                    <a:pt x="366" y="60"/>
                  </a:lnTo>
                  <a:lnTo>
                    <a:pt x="318" y="18"/>
                  </a:lnTo>
                  <a:lnTo>
                    <a:pt x="276" y="0"/>
                  </a:lnTo>
                  <a:lnTo>
                    <a:pt x="270" y="6"/>
                  </a:lnTo>
                  <a:lnTo>
                    <a:pt x="264" y="18"/>
                  </a:lnTo>
                  <a:lnTo>
                    <a:pt x="264" y="24"/>
                  </a:lnTo>
                  <a:lnTo>
                    <a:pt x="264" y="30"/>
                  </a:lnTo>
                  <a:lnTo>
                    <a:pt x="258" y="30"/>
                  </a:lnTo>
                  <a:lnTo>
                    <a:pt x="252" y="24"/>
                  </a:lnTo>
                  <a:lnTo>
                    <a:pt x="246" y="30"/>
                  </a:lnTo>
                  <a:lnTo>
                    <a:pt x="240" y="42"/>
                  </a:lnTo>
                  <a:lnTo>
                    <a:pt x="234" y="48"/>
                  </a:lnTo>
                  <a:lnTo>
                    <a:pt x="228" y="60"/>
                  </a:lnTo>
                  <a:lnTo>
                    <a:pt x="222" y="72"/>
                  </a:lnTo>
                  <a:lnTo>
                    <a:pt x="216" y="72"/>
                  </a:lnTo>
                  <a:lnTo>
                    <a:pt x="216" y="78"/>
                  </a:lnTo>
                  <a:lnTo>
                    <a:pt x="216" y="84"/>
                  </a:lnTo>
                  <a:lnTo>
                    <a:pt x="216" y="96"/>
                  </a:lnTo>
                  <a:lnTo>
                    <a:pt x="210" y="102"/>
                  </a:lnTo>
                  <a:lnTo>
                    <a:pt x="204" y="102"/>
                  </a:lnTo>
                  <a:lnTo>
                    <a:pt x="198" y="102"/>
                  </a:lnTo>
                  <a:lnTo>
                    <a:pt x="192" y="90"/>
                  </a:lnTo>
                  <a:lnTo>
                    <a:pt x="186" y="90"/>
                  </a:lnTo>
                  <a:lnTo>
                    <a:pt x="180" y="96"/>
                  </a:lnTo>
                  <a:lnTo>
                    <a:pt x="180" y="102"/>
                  </a:lnTo>
                  <a:lnTo>
                    <a:pt x="180" y="126"/>
                  </a:lnTo>
                  <a:lnTo>
                    <a:pt x="180" y="132"/>
                  </a:lnTo>
                  <a:lnTo>
                    <a:pt x="180" y="138"/>
                  </a:lnTo>
                  <a:lnTo>
                    <a:pt x="180" y="144"/>
                  </a:lnTo>
                  <a:lnTo>
                    <a:pt x="168" y="144"/>
                  </a:lnTo>
                  <a:lnTo>
                    <a:pt x="162" y="144"/>
                  </a:lnTo>
                  <a:lnTo>
                    <a:pt x="156" y="144"/>
                  </a:lnTo>
                  <a:lnTo>
                    <a:pt x="150" y="144"/>
                  </a:lnTo>
                  <a:lnTo>
                    <a:pt x="144" y="144"/>
                  </a:lnTo>
                  <a:lnTo>
                    <a:pt x="138" y="150"/>
                  </a:lnTo>
                  <a:lnTo>
                    <a:pt x="132" y="150"/>
                  </a:lnTo>
                  <a:lnTo>
                    <a:pt x="126" y="150"/>
                  </a:lnTo>
                  <a:lnTo>
                    <a:pt x="126" y="156"/>
                  </a:lnTo>
                  <a:lnTo>
                    <a:pt x="120" y="162"/>
                  </a:lnTo>
                  <a:lnTo>
                    <a:pt x="114" y="150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0"/>
                  </a:lnTo>
                  <a:lnTo>
                    <a:pt x="90" y="156"/>
                  </a:lnTo>
                  <a:lnTo>
                    <a:pt x="84" y="168"/>
                  </a:lnTo>
                  <a:lnTo>
                    <a:pt x="78" y="168"/>
                  </a:lnTo>
                  <a:lnTo>
                    <a:pt x="72" y="174"/>
                  </a:lnTo>
                  <a:lnTo>
                    <a:pt x="78" y="186"/>
                  </a:lnTo>
                  <a:lnTo>
                    <a:pt x="78" y="198"/>
                  </a:lnTo>
                  <a:lnTo>
                    <a:pt x="78" y="204"/>
                  </a:lnTo>
                  <a:lnTo>
                    <a:pt x="72" y="204"/>
                  </a:lnTo>
                  <a:lnTo>
                    <a:pt x="66" y="210"/>
                  </a:lnTo>
                  <a:lnTo>
                    <a:pt x="60" y="216"/>
                  </a:lnTo>
                  <a:lnTo>
                    <a:pt x="60" y="222"/>
                  </a:lnTo>
                  <a:lnTo>
                    <a:pt x="54" y="222"/>
                  </a:lnTo>
                  <a:lnTo>
                    <a:pt x="48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42" y="240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30" y="258"/>
                  </a:lnTo>
                  <a:lnTo>
                    <a:pt x="24" y="258"/>
                  </a:lnTo>
                  <a:lnTo>
                    <a:pt x="24" y="252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12" y="264"/>
                  </a:lnTo>
                  <a:lnTo>
                    <a:pt x="12" y="270"/>
                  </a:lnTo>
                  <a:lnTo>
                    <a:pt x="12" y="276"/>
                  </a:lnTo>
                  <a:lnTo>
                    <a:pt x="6" y="276"/>
                  </a:lnTo>
                  <a:lnTo>
                    <a:pt x="0" y="282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12"/>
                  </a:lnTo>
                  <a:lnTo>
                    <a:pt x="18" y="324"/>
                  </a:lnTo>
                  <a:lnTo>
                    <a:pt x="18" y="33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48"/>
                  </a:lnTo>
                  <a:lnTo>
                    <a:pt x="78" y="336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50" y="294"/>
                  </a:lnTo>
                  <a:lnTo>
                    <a:pt x="180" y="294"/>
                  </a:lnTo>
                  <a:lnTo>
                    <a:pt x="198" y="306"/>
                  </a:lnTo>
                  <a:lnTo>
                    <a:pt x="216" y="324"/>
                  </a:lnTo>
                  <a:lnTo>
                    <a:pt x="246" y="360"/>
                  </a:lnTo>
                  <a:lnTo>
                    <a:pt x="264" y="366"/>
                  </a:lnTo>
                  <a:lnTo>
                    <a:pt x="294" y="402"/>
                  </a:lnTo>
                  <a:lnTo>
                    <a:pt x="288" y="408"/>
                  </a:lnTo>
                  <a:lnTo>
                    <a:pt x="312" y="426"/>
                  </a:lnTo>
                  <a:lnTo>
                    <a:pt x="318" y="420"/>
                  </a:lnTo>
                  <a:lnTo>
                    <a:pt x="348" y="408"/>
                  </a:lnTo>
                  <a:lnTo>
                    <a:pt x="366" y="414"/>
                  </a:lnTo>
                  <a:lnTo>
                    <a:pt x="372" y="414"/>
                  </a:lnTo>
                  <a:lnTo>
                    <a:pt x="372" y="372"/>
                  </a:lnTo>
                  <a:lnTo>
                    <a:pt x="378" y="342"/>
                  </a:lnTo>
                  <a:lnTo>
                    <a:pt x="396" y="318"/>
                  </a:lnTo>
                  <a:lnTo>
                    <a:pt x="414" y="312"/>
                  </a:lnTo>
                  <a:lnTo>
                    <a:pt x="432" y="306"/>
                  </a:lnTo>
                  <a:lnTo>
                    <a:pt x="438" y="264"/>
                  </a:lnTo>
                  <a:lnTo>
                    <a:pt x="456" y="258"/>
                  </a:lnTo>
                  <a:lnTo>
                    <a:pt x="468" y="264"/>
                  </a:lnTo>
                  <a:lnTo>
                    <a:pt x="498" y="252"/>
                  </a:lnTo>
                  <a:lnTo>
                    <a:pt x="516" y="19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4" name="Freeform 545">
              <a:extLst>
                <a:ext uri="{FF2B5EF4-FFF2-40B4-BE49-F238E27FC236}">
                  <a16:creationId xmlns:a16="http://schemas.microsoft.com/office/drawing/2014/main" id="{9BDD85DD-C754-6240-1F53-B496D1277A90}"/>
                </a:ext>
              </a:extLst>
            </p:cNvPr>
            <p:cNvSpPr/>
            <p:nvPr/>
          </p:nvSpPr>
          <p:spPr>
            <a:xfrm>
              <a:off x="6600825" y="4043363"/>
              <a:ext cx="19050" cy="38100"/>
            </a:xfrm>
            <a:custGeom>
              <a:avLst/>
              <a:gdLst>
                <a:gd name="T0" fmla="*/ 12 w 12"/>
                <a:gd name="T1" fmla="*/ 12 h 24"/>
                <a:gd name="T2" fmla="*/ 12 w 12"/>
                <a:gd name="T3" fmla="*/ 6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8 h 24"/>
                <a:gd name="T10" fmla="*/ 6 w 12"/>
                <a:gd name="T11" fmla="*/ 24 h 24"/>
                <a:gd name="T12" fmla="*/ 12 w 12"/>
                <a:gd name="T13" fmla="*/ 18 h 24"/>
                <a:gd name="T14" fmla="*/ 12 w 12"/>
                <a:gd name="T1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4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5" name="Freeform 546">
              <a:extLst>
                <a:ext uri="{FF2B5EF4-FFF2-40B4-BE49-F238E27FC236}">
                  <a16:creationId xmlns:a16="http://schemas.microsoft.com/office/drawing/2014/main" id="{7A85676A-34FD-6A6B-3BB4-2064897EE470}"/>
                </a:ext>
              </a:extLst>
            </p:cNvPr>
            <p:cNvSpPr/>
            <p:nvPr/>
          </p:nvSpPr>
          <p:spPr>
            <a:xfrm>
              <a:off x="6848475" y="3852863"/>
              <a:ext cx="28575" cy="19050"/>
            </a:xfrm>
            <a:custGeom>
              <a:avLst/>
              <a:gdLst>
                <a:gd name="T0" fmla="*/ 18 w 18"/>
                <a:gd name="T1" fmla="*/ 0 h 12"/>
                <a:gd name="T2" fmla="*/ 12 w 18"/>
                <a:gd name="T3" fmla="*/ 0 h 12"/>
                <a:gd name="T4" fmla="*/ 6 w 18"/>
                <a:gd name="T5" fmla="*/ 0 h 12"/>
                <a:gd name="T6" fmla="*/ 6 w 18"/>
                <a:gd name="T7" fmla="*/ 6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6 h 12"/>
                <a:gd name="T18" fmla="*/ 18 w 18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6" name="Freeform 547">
              <a:extLst>
                <a:ext uri="{FF2B5EF4-FFF2-40B4-BE49-F238E27FC236}">
                  <a16:creationId xmlns:a16="http://schemas.microsoft.com/office/drawing/2014/main" id="{3B354F92-C4D7-5F63-91E1-B883D279A30D}"/>
                </a:ext>
              </a:extLst>
            </p:cNvPr>
            <p:cNvSpPr/>
            <p:nvPr/>
          </p:nvSpPr>
          <p:spPr>
            <a:xfrm>
              <a:off x="6238875" y="4852988"/>
              <a:ext cx="381000" cy="685800"/>
            </a:xfrm>
            <a:custGeom>
              <a:avLst/>
              <a:gdLst>
                <a:gd name="T0" fmla="*/ 228 w 240"/>
                <a:gd name="T1" fmla="*/ 390 h 432"/>
                <a:gd name="T2" fmla="*/ 216 w 240"/>
                <a:gd name="T3" fmla="*/ 348 h 432"/>
                <a:gd name="T4" fmla="*/ 186 w 240"/>
                <a:gd name="T5" fmla="*/ 348 h 432"/>
                <a:gd name="T6" fmla="*/ 174 w 240"/>
                <a:gd name="T7" fmla="*/ 318 h 432"/>
                <a:gd name="T8" fmla="*/ 180 w 240"/>
                <a:gd name="T9" fmla="*/ 294 h 432"/>
                <a:gd name="T10" fmla="*/ 210 w 240"/>
                <a:gd name="T11" fmla="*/ 270 h 432"/>
                <a:gd name="T12" fmla="*/ 186 w 240"/>
                <a:gd name="T13" fmla="*/ 258 h 432"/>
                <a:gd name="T14" fmla="*/ 192 w 240"/>
                <a:gd name="T15" fmla="*/ 228 h 432"/>
                <a:gd name="T16" fmla="*/ 204 w 240"/>
                <a:gd name="T17" fmla="*/ 210 h 432"/>
                <a:gd name="T18" fmla="*/ 204 w 240"/>
                <a:gd name="T19" fmla="*/ 180 h 432"/>
                <a:gd name="T20" fmla="*/ 228 w 240"/>
                <a:gd name="T21" fmla="*/ 156 h 432"/>
                <a:gd name="T22" fmla="*/ 222 w 240"/>
                <a:gd name="T23" fmla="*/ 132 h 432"/>
                <a:gd name="T24" fmla="*/ 204 w 240"/>
                <a:gd name="T25" fmla="*/ 114 h 432"/>
                <a:gd name="T26" fmla="*/ 192 w 240"/>
                <a:gd name="T27" fmla="*/ 96 h 432"/>
                <a:gd name="T28" fmla="*/ 222 w 240"/>
                <a:gd name="T29" fmla="*/ 78 h 432"/>
                <a:gd name="T30" fmla="*/ 240 w 240"/>
                <a:gd name="T31" fmla="*/ 42 h 432"/>
                <a:gd name="T32" fmla="*/ 228 w 240"/>
                <a:gd name="T33" fmla="*/ 12 h 432"/>
                <a:gd name="T34" fmla="*/ 192 w 240"/>
                <a:gd name="T35" fmla="*/ 30 h 432"/>
                <a:gd name="T36" fmla="*/ 162 w 240"/>
                <a:gd name="T37" fmla="*/ 48 h 432"/>
                <a:gd name="T38" fmla="*/ 138 w 240"/>
                <a:gd name="T39" fmla="*/ 66 h 432"/>
                <a:gd name="T40" fmla="*/ 78 w 240"/>
                <a:gd name="T41" fmla="*/ 90 h 432"/>
                <a:gd name="T42" fmla="*/ 48 w 240"/>
                <a:gd name="T43" fmla="*/ 78 h 432"/>
                <a:gd name="T44" fmla="*/ 0 w 240"/>
                <a:gd name="T45" fmla="*/ 96 h 432"/>
                <a:gd name="T46" fmla="*/ 6 w 240"/>
                <a:gd name="T47" fmla="*/ 108 h 432"/>
                <a:gd name="T48" fmla="*/ 12 w 240"/>
                <a:gd name="T49" fmla="*/ 126 h 432"/>
                <a:gd name="T50" fmla="*/ 24 w 240"/>
                <a:gd name="T51" fmla="*/ 144 h 432"/>
                <a:gd name="T52" fmla="*/ 12 w 240"/>
                <a:gd name="T53" fmla="*/ 144 h 432"/>
                <a:gd name="T54" fmla="*/ 12 w 240"/>
                <a:gd name="T55" fmla="*/ 156 h 432"/>
                <a:gd name="T56" fmla="*/ 18 w 240"/>
                <a:gd name="T57" fmla="*/ 168 h 432"/>
                <a:gd name="T58" fmla="*/ 24 w 240"/>
                <a:gd name="T59" fmla="*/ 192 h 432"/>
                <a:gd name="T60" fmla="*/ 24 w 240"/>
                <a:gd name="T61" fmla="*/ 204 h 432"/>
                <a:gd name="T62" fmla="*/ 36 w 240"/>
                <a:gd name="T63" fmla="*/ 222 h 432"/>
                <a:gd name="T64" fmla="*/ 30 w 240"/>
                <a:gd name="T65" fmla="*/ 228 h 432"/>
                <a:gd name="T66" fmla="*/ 12 w 240"/>
                <a:gd name="T67" fmla="*/ 216 h 432"/>
                <a:gd name="T68" fmla="*/ 12 w 240"/>
                <a:gd name="T69" fmla="*/ 228 h 432"/>
                <a:gd name="T70" fmla="*/ 18 w 240"/>
                <a:gd name="T71" fmla="*/ 240 h 432"/>
                <a:gd name="T72" fmla="*/ 24 w 240"/>
                <a:gd name="T73" fmla="*/ 252 h 432"/>
                <a:gd name="T74" fmla="*/ 12 w 240"/>
                <a:gd name="T75" fmla="*/ 246 h 432"/>
                <a:gd name="T76" fmla="*/ 6 w 240"/>
                <a:gd name="T77" fmla="*/ 252 h 432"/>
                <a:gd name="T78" fmla="*/ 18 w 240"/>
                <a:gd name="T79" fmla="*/ 258 h 432"/>
                <a:gd name="T80" fmla="*/ 24 w 240"/>
                <a:gd name="T81" fmla="*/ 270 h 432"/>
                <a:gd name="T82" fmla="*/ 12 w 240"/>
                <a:gd name="T83" fmla="*/ 270 h 432"/>
                <a:gd name="T84" fmla="*/ 0 w 240"/>
                <a:gd name="T85" fmla="*/ 276 h 432"/>
                <a:gd name="T86" fmla="*/ 12 w 240"/>
                <a:gd name="T87" fmla="*/ 300 h 432"/>
                <a:gd name="T88" fmla="*/ 30 w 240"/>
                <a:gd name="T89" fmla="*/ 324 h 432"/>
                <a:gd name="T90" fmla="*/ 54 w 240"/>
                <a:gd name="T91" fmla="*/ 312 h 432"/>
                <a:gd name="T92" fmla="*/ 84 w 240"/>
                <a:gd name="T93" fmla="*/ 324 h 432"/>
                <a:gd name="T94" fmla="*/ 108 w 240"/>
                <a:gd name="T95" fmla="*/ 336 h 432"/>
                <a:gd name="T96" fmla="*/ 114 w 240"/>
                <a:gd name="T97" fmla="*/ 342 h 432"/>
                <a:gd name="T98" fmla="*/ 162 w 240"/>
                <a:gd name="T99" fmla="*/ 366 h 432"/>
                <a:gd name="T100" fmla="*/ 174 w 240"/>
                <a:gd name="T101" fmla="*/ 420 h 432"/>
                <a:gd name="T102" fmla="*/ 210 w 240"/>
                <a:gd name="T103" fmla="*/ 432 h 432"/>
                <a:gd name="T104" fmla="*/ 234 w 240"/>
                <a:gd name="T105" fmla="*/ 414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0" h="432">
                  <a:moveTo>
                    <a:pt x="240" y="414"/>
                  </a:moveTo>
                  <a:lnTo>
                    <a:pt x="228" y="390"/>
                  </a:lnTo>
                  <a:lnTo>
                    <a:pt x="234" y="360"/>
                  </a:lnTo>
                  <a:lnTo>
                    <a:pt x="216" y="348"/>
                  </a:lnTo>
                  <a:lnTo>
                    <a:pt x="216" y="360"/>
                  </a:lnTo>
                  <a:lnTo>
                    <a:pt x="186" y="348"/>
                  </a:lnTo>
                  <a:lnTo>
                    <a:pt x="180" y="336"/>
                  </a:lnTo>
                  <a:lnTo>
                    <a:pt x="174" y="318"/>
                  </a:lnTo>
                  <a:lnTo>
                    <a:pt x="168" y="300"/>
                  </a:lnTo>
                  <a:lnTo>
                    <a:pt x="180" y="294"/>
                  </a:lnTo>
                  <a:lnTo>
                    <a:pt x="204" y="288"/>
                  </a:lnTo>
                  <a:lnTo>
                    <a:pt x="210" y="270"/>
                  </a:lnTo>
                  <a:lnTo>
                    <a:pt x="204" y="276"/>
                  </a:lnTo>
                  <a:lnTo>
                    <a:pt x="186" y="258"/>
                  </a:lnTo>
                  <a:lnTo>
                    <a:pt x="192" y="246"/>
                  </a:lnTo>
                  <a:lnTo>
                    <a:pt x="192" y="228"/>
                  </a:lnTo>
                  <a:lnTo>
                    <a:pt x="210" y="216"/>
                  </a:lnTo>
                  <a:lnTo>
                    <a:pt x="204" y="210"/>
                  </a:lnTo>
                  <a:lnTo>
                    <a:pt x="198" y="198"/>
                  </a:lnTo>
                  <a:lnTo>
                    <a:pt x="204" y="180"/>
                  </a:lnTo>
                  <a:lnTo>
                    <a:pt x="216" y="186"/>
                  </a:lnTo>
                  <a:lnTo>
                    <a:pt x="228" y="156"/>
                  </a:lnTo>
                  <a:lnTo>
                    <a:pt x="222" y="126"/>
                  </a:lnTo>
                  <a:lnTo>
                    <a:pt x="222" y="132"/>
                  </a:lnTo>
                  <a:lnTo>
                    <a:pt x="204" y="120"/>
                  </a:lnTo>
                  <a:lnTo>
                    <a:pt x="204" y="114"/>
                  </a:lnTo>
                  <a:lnTo>
                    <a:pt x="210" y="108"/>
                  </a:lnTo>
                  <a:lnTo>
                    <a:pt x="192" y="96"/>
                  </a:lnTo>
                  <a:lnTo>
                    <a:pt x="204" y="84"/>
                  </a:lnTo>
                  <a:lnTo>
                    <a:pt x="222" y="78"/>
                  </a:lnTo>
                  <a:lnTo>
                    <a:pt x="222" y="54"/>
                  </a:lnTo>
                  <a:lnTo>
                    <a:pt x="240" y="42"/>
                  </a:lnTo>
                  <a:lnTo>
                    <a:pt x="240" y="12"/>
                  </a:lnTo>
                  <a:lnTo>
                    <a:pt x="228" y="12"/>
                  </a:lnTo>
                  <a:lnTo>
                    <a:pt x="204" y="0"/>
                  </a:lnTo>
                  <a:lnTo>
                    <a:pt x="192" y="30"/>
                  </a:lnTo>
                  <a:lnTo>
                    <a:pt x="174" y="30"/>
                  </a:lnTo>
                  <a:lnTo>
                    <a:pt x="162" y="48"/>
                  </a:lnTo>
                  <a:lnTo>
                    <a:pt x="150" y="60"/>
                  </a:lnTo>
                  <a:lnTo>
                    <a:pt x="138" y="66"/>
                  </a:lnTo>
                  <a:lnTo>
                    <a:pt x="102" y="96"/>
                  </a:lnTo>
                  <a:lnTo>
                    <a:pt x="78" y="90"/>
                  </a:lnTo>
                  <a:lnTo>
                    <a:pt x="60" y="90"/>
                  </a:lnTo>
                  <a:lnTo>
                    <a:pt x="48" y="78"/>
                  </a:lnTo>
                  <a:lnTo>
                    <a:pt x="18" y="84"/>
                  </a:lnTo>
                  <a:lnTo>
                    <a:pt x="0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18" y="150"/>
                  </a:lnTo>
                  <a:lnTo>
                    <a:pt x="12" y="144"/>
                  </a:lnTo>
                  <a:lnTo>
                    <a:pt x="6" y="150"/>
                  </a:lnTo>
                  <a:lnTo>
                    <a:pt x="12" y="156"/>
                  </a:lnTo>
                  <a:lnTo>
                    <a:pt x="18" y="162"/>
                  </a:lnTo>
                  <a:lnTo>
                    <a:pt x="18" y="168"/>
                  </a:lnTo>
                  <a:lnTo>
                    <a:pt x="24" y="174"/>
                  </a:lnTo>
                  <a:lnTo>
                    <a:pt x="24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30" y="204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30" y="228"/>
                  </a:lnTo>
                  <a:lnTo>
                    <a:pt x="18" y="216"/>
                  </a:lnTo>
                  <a:lnTo>
                    <a:pt x="12" y="216"/>
                  </a:lnTo>
                  <a:lnTo>
                    <a:pt x="12" y="222"/>
                  </a:lnTo>
                  <a:lnTo>
                    <a:pt x="12" y="228"/>
                  </a:lnTo>
                  <a:lnTo>
                    <a:pt x="18" y="234"/>
                  </a:lnTo>
                  <a:lnTo>
                    <a:pt x="18" y="240"/>
                  </a:lnTo>
                  <a:lnTo>
                    <a:pt x="24" y="246"/>
                  </a:lnTo>
                  <a:lnTo>
                    <a:pt x="24" y="252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6" y="252"/>
                  </a:lnTo>
                  <a:lnTo>
                    <a:pt x="12" y="258"/>
                  </a:lnTo>
                  <a:lnTo>
                    <a:pt x="18" y="258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18" y="270"/>
                  </a:lnTo>
                  <a:lnTo>
                    <a:pt x="12" y="270"/>
                  </a:lnTo>
                  <a:lnTo>
                    <a:pt x="6" y="270"/>
                  </a:lnTo>
                  <a:lnTo>
                    <a:pt x="0" y="276"/>
                  </a:lnTo>
                  <a:lnTo>
                    <a:pt x="6" y="288"/>
                  </a:lnTo>
                  <a:lnTo>
                    <a:pt x="12" y="300"/>
                  </a:lnTo>
                  <a:lnTo>
                    <a:pt x="12" y="312"/>
                  </a:lnTo>
                  <a:lnTo>
                    <a:pt x="30" y="324"/>
                  </a:lnTo>
                  <a:lnTo>
                    <a:pt x="48" y="324"/>
                  </a:lnTo>
                  <a:lnTo>
                    <a:pt x="54" y="312"/>
                  </a:lnTo>
                  <a:lnTo>
                    <a:pt x="66" y="330"/>
                  </a:lnTo>
                  <a:lnTo>
                    <a:pt x="84" y="324"/>
                  </a:lnTo>
                  <a:lnTo>
                    <a:pt x="96" y="336"/>
                  </a:lnTo>
                  <a:lnTo>
                    <a:pt x="108" y="336"/>
                  </a:lnTo>
                  <a:lnTo>
                    <a:pt x="108" y="342"/>
                  </a:lnTo>
                  <a:lnTo>
                    <a:pt x="114" y="342"/>
                  </a:lnTo>
                  <a:lnTo>
                    <a:pt x="132" y="360"/>
                  </a:lnTo>
                  <a:lnTo>
                    <a:pt x="162" y="366"/>
                  </a:lnTo>
                  <a:lnTo>
                    <a:pt x="168" y="396"/>
                  </a:lnTo>
                  <a:lnTo>
                    <a:pt x="174" y="420"/>
                  </a:lnTo>
                  <a:lnTo>
                    <a:pt x="192" y="432"/>
                  </a:lnTo>
                  <a:lnTo>
                    <a:pt x="210" y="432"/>
                  </a:lnTo>
                  <a:lnTo>
                    <a:pt x="216" y="408"/>
                  </a:lnTo>
                  <a:lnTo>
                    <a:pt x="234" y="414"/>
                  </a:lnTo>
                  <a:lnTo>
                    <a:pt x="240" y="414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7" name="Freeform 548">
              <a:extLst>
                <a:ext uri="{FF2B5EF4-FFF2-40B4-BE49-F238E27FC236}">
                  <a16:creationId xmlns:a16="http://schemas.microsoft.com/office/drawing/2014/main" id="{0C227CAD-6531-E518-6A7D-E726124FB8DD}"/>
                </a:ext>
              </a:extLst>
            </p:cNvPr>
            <p:cNvSpPr/>
            <p:nvPr/>
          </p:nvSpPr>
          <p:spPr>
            <a:xfrm>
              <a:off x="6229350" y="5157788"/>
              <a:ext cx="38100" cy="38100"/>
            </a:xfrm>
            <a:custGeom>
              <a:avLst/>
              <a:gdLst>
                <a:gd name="T0" fmla="*/ 24 w 24"/>
                <a:gd name="T1" fmla="*/ 18 h 24"/>
                <a:gd name="T2" fmla="*/ 24 w 24"/>
                <a:gd name="T3" fmla="*/ 12 h 24"/>
                <a:gd name="T4" fmla="*/ 18 w 24"/>
                <a:gd name="T5" fmla="*/ 6 h 24"/>
                <a:gd name="T6" fmla="*/ 12 w 24"/>
                <a:gd name="T7" fmla="*/ 0 h 24"/>
                <a:gd name="T8" fmla="*/ 6 w 24"/>
                <a:gd name="T9" fmla="*/ 0 h 24"/>
                <a:gd name="T10" fmla="*/ 6 w 24"/>
                <a:gd name="T11" fmla="*/ 12 h 24"/>
                <a:gd name="T12" fmla="*/ 0 w 24"/>
                <a:gd name="T13" fmla="*/ 12 h 24"/>
                <a:gd name="T14" fmla="*/ 6 w 24"/>
                <a:gd name="T15" fmla="*/ 18 h 24"/>
                <a:gd name="T16" fmla="*/ 6 w 24"/>
                <a:gd name="T17" fmla="*/ 24 h 24"/>
                <a:gd name="T18" fmla="*/ 18 w 24"/>
                <a:gd name="T19" fmla="*/ 24 h 24"/>
                <a:gd name="T20" fmla="*/ 24 w 24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24" y="18"/>
                  </a:moveTo>
                  <a:lnTo>
                    <a:pt x="24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8" y="24"/>
                  </a:lnTo>
                  <a:lnTo>
                    <a:pt x="24" y="1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8" name="Freeform 549">
              <a:extLst>
                <a:ext uri="{FF2B5EF4-FFF2-40B4-BE49-F238E27FC236}">
                  <a16:creationId xmlns:a16="http://schemas.microsoft.com/office/drawing/2014/main" id="{1D750CFB-D977-F579-88B9-799D9F2770C6}"/>
                </a:ext>
              </a:extLst>
            </p:cNvPr>
            <p:cNvSpPr/>
            <p:nvPr/>
          </p:nvSpPr>
          <p:spPr>
            <a:xfrm>
              <a:off x="6305550" y="4243388"/>
              <a:ext cx="742950" cy="762000"/>
            </a:xfrm>
            <a:custGeom>
              <a:avLst/>
              <a:gdLst>
                <a:gd name="T0" fmla="*/ 462 w 468"/>
                <a:gd name="T1" fmla="*/ 288 h 480"/>
                <a:gd name="T2" fmla="*/ 462 w 468"/>
                <a:gd name="T3" fmla="*/ 258 h 480"/>
                <a:gd name="T4" fmla="*/ 456 w 468"/>
                <a:gd name="T5" fmla="*/ 204 h 480"/>
                <a:gd name="T6" fmla="*/ 438 w 468"/>
                <a:gd name="T7" fmla="*/ 174 h 480"/>
                <a:gd name="T8" fmla="*/ 432 w 468"/>
                <a:gd name="T9" fmla="*/ 144 h 480"/>
                <a:gd name="T10" fmla="*/ 420 w 468"/>
                <a:gd name="T11" fmla="*/ 114 h 480"/>
                <a:gd name="T12" fmla="*/ 396 w 468"/>
                <a:gd name="T13" fmla="*/ 72 h 480"/>
                <a:gd name="T14" fmla="*/ 348 w 468"/>
                <a:gd name="T15" fmla="*/ 30 h 480"/>
                <a:gd name="T16" fmla="*/ 312 w 468"/>
                <a:gd name="T17" fmla="*/ 0 h 480"/>
                <a:gd name="T18" fmla="*/ 276 w 468"/>
                <a:gd name="T19" fmla="*/ 30 h 480"/>
                <a:gd name="T20" fmla="*/ 240 w 468"/>
                <a:gd name="T21" fmla="*/ 36 h 480"/>
                <a:gd name="T22" fmla="*/ 180 w 468"/>
                <a:gd name="T23" fmla="*/ 54 h 480"/>
                <a:gd name="T24" fmla="*/ 186 w 468"/>
                <a:gd name="T25" fmla="*/ 84 h 480"/>
                <a:gd name="T26" fmla="*/ 174 w 468"/>
                <a:gd name="T27" fmla="*/ 114 h 480"/>
                <a:gd name="T28" fmla="*/ 138 w 468"/>
                <a:gd name="T29" fmla="*/ 132 h 480"/>
                <a:gd name="T30" fmla="*/ 102 w 468"/>
                <a:gd name="T31" fmla="*/ 156 h 480"/>
                <a:gd name="T32" fmla="*/ 120 w 468"/>
                <a:gd name="T33" fmla="*/ 210 h 480"/>
                <a:gd name="T34" fmla="*/ 72 w 468"/>
                <a:gd name="T35" fmla="*/ 210 h 480"/>
                <a:gd name="T36" fmla="*/ 42 w 468"/>
                <a:gd name="T37" fmla="*/ 198 h 480"/>
                <a:gd name="T38" fmla="*/ 36 w 468"/>
                <a:gd name="T39" fmla="*/ 234 h 480"/>
                <a:gd name="T40" fmla="*/ 24 w 468"/>
                <a:gd name="T41" fmla="*/ 264 h 480"/>
                <a:gd name="T42" fmla="*/ 0 w 468"/>
                <a:gd name="T43" fmla="*/ 330 h 480"/>
                <a:gd name="T44" fmla="*/ 6 w 468"/>
                <a:gd name="T45" fmla="*/ 354 h 480"/>
                <a:gd name="T46" fmla="*/ 18 w 468"/>
                <a:gd name="T47" fmla="*/ 384 h 480"/>
                <a:gd name="T48" fmla="*/ 30 w 468"/>
                <a:gd name="T49" fmla="*/ 402 h 480"/>
                <a:gd name="T50" fmla="*/ 18 w 468"/>
                <a:gd name="T51" fmla="*/ 426 h 480"/>
                <a:gd name="T52" fmla="*/ 6 w 468"/>
                <a:gd name="T53" fmla="*/ 462 h 480"/>
                <a:gd name="T54" fmla="*/ 36 w 468"/>
                <a:gd name="T55" fmla="*/ 474 h 480"/>
                <a:gd name="T56" fmla="*/ 96 w 468"/>
                <a:gd name="T57" fmla="*/ 450 h 480"/>
                <a:gd name="T58" fmla="*/ 120 w 468"/>
                <a:gd name="T59" fmla="*/ 432 h 480"/>
                <a:gd name="T60" fmla="*/ 150 w 468"/>
                <a:gd name="T61" fmla="*/ 414 h 480"/>
                <a:gd name="T62" fmla="*/ 186 w 468"/>
                <a:gd name="T63" fmla="*/ 396 h 480"/>
                <a:gd name="T64" fmla="*/ 222 w 468"/>
                <a:gd name="T65" fmla="*/ 396 h 480"/>
                <a:gd name="T66" fmla="*/ 270 w 468"/>
                <a:gd name="T67" fmla="*/ 348 h 480"/>
                <a:gd name="T68" fmla="*/ 300 w 468"/>
                <a:gd name="T69" fmla="*/ 360 h 480"/>
                <a:gd name="T70" fmla="*/ 330 w 468"/>
                <a:gd name="T71" fmla="*/ 354 h 480"/>
                <a:gd name="T72" fmla="*/ 354 w 468"/>
                <a:gd name="T73" fmla="*/ 330 h 480"/>
                <a:gd name="T74" fmla="*/ 372 w 468"/>
                <a:gd name="T75" fmla="*/ 366 h 480"/>
                <a:gd name="T76" fmla="*/ 408 w 468"/>
                <a:gd name="T77" fmla="*/ 342 h 480"/>
                <a:gd name="T78" fmla="*/ 438 w 468"/>
                <a:gd name="T79" fmla="*/ 336 h 480"/>
                <a:gd name="T80" fmla="*/ 462 w 468"/>
                <a:gd name="T81" fmla="*/ 33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68" h="480">
                  <a:moveTo>
                    <a:pt x="468" y="294"/>
                  </a:moveTo>
                  <a:lnTo>
                    <a:pt x="462" y="288"/>
                  </a:lnTo>
                  <a:lnTo>
                    <a:pt x="468" y="276"/>
                  </a:lnTo>
                  <a:lnTo>
                    <a:pt x="462" y="258"/>
                  </a:lnTo>
                  <a:lnTo>
                    <a:pt x="444" y="210"/>
                  </a:lnTo>
                  <a:lnTo>
                    <a:pt x="456" y="204"/>
                  </a:lnTo>
                  <a:lnTo>
                    <a:pt x="438" y="180"/>
                  </a:lnTo>
                  <a:lnTo>
                    <a:pt x="438" y="174"/>
                  </a:lnTo>
                  <a:lnTo>
                    <a:pt x="438" y="168"/>
                  </a:lnTo>
                  <a:lnTo>
                    <a:pt x="432" y="144"/>
                  </a:lnTo>
                  <a:lnTo>
                    <a:pt x="444" y="132"/>
                  </a:lnTo>
                  <a:lnTo>
                    <a:pt x="420" y="114"/>
                  </a:lnTo>
                  <a:lnTo>
                    <a:pt x="426" y="108"/>
                  </a:lnTo>
                  <a:lnTo>
                    <a:pt x="396" y="72"/>
                  </a:lnTo>
                  <a:lnTo>
                    <a:pt x="378" y="66"/>
                  </a:lnTo>
                  <a:lnTo>
                    <a:pt x="348" y="30"/>
                  </a:lnTo>
                  <a:lnTo>
                    <a:pt x="330" y="12"/>
                  </a:lnTo>
                  <a:lnTo>
                    <a:pt x="312" y="0"/>
                  </a:lnTo>
                  <a:lnTo>
                    <a:pt x="282" y="0"/>
                  </a:lnTo>
                  <a:lnTo>
                    <a:pt x="276" y="30"/>
                  </a:lnTo>
                  <a:lnTo>
                    <a:pt x="264" y="36"/>
                  </a:lnTo>
                  <a:lnTo>
                    <a:pt x="240" y="36"/>
                  </a:lnTo>
                  <a:lnTo>
                    <a:pt x="210" y="42"/>
                  </a:lnTo>
                  <a:lnTo>
                    <a:pt x="180" y="54"/>
                  </a:lnTo>
                  <a:lnTo>
                    <a:pt x="180" y="84"/>
                  </a:lnTo>
                  <a:lnTo>
                    <a:pt x="186" y="84"/>
                  </a:lnTo>
                  <a:lnTo>
                    <a:pt x="192" y="108"/>
                  </a:lnTo>
                  <a:lnTo>
                    <a:pt x="174" y="114"/>
                  </a:lnTo>
                  <a:lnTo>
                    <a:pt x="156" y="120"/>
                  </a:lnTo>
                  <a:lnTo>
                    <a:pt x="138" y="132"/>
                  </a:lnTo>
                  <a:lnTo>
                    <a:pt x="120" y="126"/>
                  </a:lnTo>
                  <a:lnTo>
                    <a:pt x="102" y="156"/>
                  </a:lnTo>
                  <a:lnTo>
                    <a:pt x="114" y="180"/>
                  </a:lnTo>
                  <a:lnTo>
                    <a:pt x="120" y="210"/>
                  </a:lnTo>
                  <a:lnTo>
                    <a:pt x="108" y="228"/>
                  </a:lnTo>
                  <a:lnTo>
                    <a:pt x="72" y="21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16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330"/>
                  </a:lnTo>
                  <a:lnTo>
                    <a:pt x="0" y="336"/>
                  </a:lnTo>
                  <a:lnTo>
                    <a:pt x="6" y="354"/>
                  </a:lnTo>
                  <a:lnTo>
                    <a:pt x="18" y="354"/>
                  </a:lnTo>
                  <a:lnTo>
                    <a:pt x="18" y="384"/>
                  </a:lnTo>
                  <a:lnTo>
                    <a:pt x="24" y="390"/>
                  </a:lnTo>
                  <a:lnTo>
                    <a:pt x="30" y="402"/>
                  </a:lnTo>
                  <a:lnTo>
                    <a:pt x="18" y="408"/>
                  </a:lnTo>
                  <a:lnTo>
                    <a:pt x="18" y="426"/>
                  </a:lnTo>
                  <a:lnTo>
                    <a:pt x="12" y="432"/>
                  </a:lnTo>
                  <a:lnTo>
                    <a:pt x="6" y="462"/>
                  </a:lnTo>
                  <a:lnTo>
                    <a:pt x="18" y="474"/>
                  </a:lnTo>
                  <a:lnTo>
                    <a:pt x="36" y="474"/>
                  </a:lnTo>
                  <a:lnTo>
                    <a:pt x="60" y="480"/>
                  </a:lnTo>
                  <a:lnTo>
                    <a:pt x="96" y="450"/>
                  </a:lnTo>
                  <a:lnTo>
                    <a:pt x="108" y="444"/>
                  </a:lnTo>
                  <a:lnTo>
                    <a:pt x="120" y="432"/>
                  </a:lnTo>
                  <a:lnTo>
                    <a:pt x="132" y="414"/>
                  </a:lnTo>
                  <a:lnTo>
                    <a:pt x="150" y="414"/>
                  </a:lnTo>
                  <a:lnTo>
                    <a:pt x="162" y="384"/>
                  </a:lnTo>
                  <a:lnTo>
                    <a:pt x="186" y="396"/>
                  </a:lnTo>
                  <a:lnTo>
                    <a:pt x="198" y="396"/>
                  </a:lnTo>
                  <a:lnTo>
                    <a:pt x="222" y="396"/>
                  </a:lnTo>
                  <a:lnTo>
                    <a:pt x="258" y="378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300" y="360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48"/>
                  </a:lnTo>
                  <a:lnTo>
                    <a:pt x="354" y="330"/>
                  </a:lnTo>
                  <a:lnTo>
                    <a:pt x="366" y="336"/>
                  </a:lnTo>
                  <a:lnTo>
                    <a:pt x="372" y="366"/>
                  </a:lnTo>
                  <a:lnTo>
                    <a:pt x="384" y="372"/>
                  </a:lnTo>
                  <a:lnTo>
                    <a:pt x="408" y="342"/>
                  </a:lnTo>
                  <a:lnTo>
                    <a:pt x="432" y="348"/>
                  </a:lnTo>
                  <a:lnTo>
                    <a:pt x="438" y="336"/>
                  </a:lnTo>
                  <a:lnTo>
                    <a:pt x="462" y="336"/>
                  </a:lnTo>
                  <a:lnTo>
                    <a:pt x="462" y="330"/>
                  </a:lnTo>
                  <a:lnTo>
                    <a:pt x="468" y="294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9" name="Freeform 550">
              <a:extLst>
                <a:ext uri="{FF2B5EF4-FFF2-40B4-BE49-F238E27FC236}">
                  <a16:creationId xmlns:a16="http://schemas.microsoft.com/office/drawing/2014/main" id="{773B0D38-A4D2-0228-1589-A5BB62CA97A8}"/>
                </a:ext>
              </a:extLst>
            </p:cNvPr>
            <p:cNvSpPr/>
            <p:nvPr/>
          </p:nvSpPr>
          <p:spPr>
            <a:xfrm>
              <a:off x="6505575" y="4767263"/>
              <a:ext cx="628650" cy="809625"/>
            </a:xfrm>
            <a:custGeom>
              <a:avLst/>
              <a:gdLst>
                <a:gd name="T0" fmla="*/ 396 w 396"/>
                <a:gd name="T1" fmla="*/ 270 h 510"/>
                <a:gd name="T2" fmla="*/ 372 w 396"/>
                <a:gd name="T3" fmla="*/ 264 h 510"/>
                <a:gd name="T4" fmla="*/ 354 w 396"/>
                <a:gd name="T5" fmla="*/ 216 h 510"/>
                <a:gd name="T6" fmla="*/ 348 w 396"/>
                <a:gd name="T7" fmla="*/ 174 h 510"/>
                <a:gd name="T8" fmla="*/ 372 w 396"/>
                <a:gd name="T9" fmla="*/ 156 h 510"/>
                <a:gd name="T10" fmla="*/ 360 w 396"/>
                <a:gd name="T11" fmla="*/ 126 h 510"/>
                <a:gd name="T12" fmla="*/ 336 w 396"/>
                <a:gd name="T13" fmla="*/ 102 h 510"/>
                <a:gd name="T14" fmla="*/ 300 w 396"/>
                <a:gd name="T15" fmla="*/ 102 h 510"/>
                <a:gd name="T16" fmla="*/ 282 w 396"/>
                <a:gd name="T17" fmla="*/ 84 h 510"/>
                <a:gd name="T18" fmla="*/ 258 w 396"/>
                <a:gd name="T19" fmla="*/ 42 h 510"/>
                <a:gd name="T20" fmla="*/ 240 w 396"/>
                <a:gd name="T21" fmla="*/ 6 h 510"/>
                <a:gd name="T22" fmla="*/ 210 w 396"/>
                <a:gd name="T23" fmla="*/ 18 h 510"/>
                <a:gd name="T24" fmla="*/ 180 w 396"/>
                <a:gd name="T25" fmla="*/ 24 h 510"/>
                <a:gd name="T26" fmla="*/ 150 w 396"/>
                <a:gd name="T27" fmla="*/ 18 h 510"/>
                <a:gd name="T28" fmla="*/ 132 w 396"/>
                <a:gd name="T29" fmla="*/ 48 h 510"/>
                <a:gd name="T30" fmla="*/ 72 w 396"/>
                <a:gd name="T31" fmla="*/ 66 h 510"/>
                <a:gd name="T32" fmla="*/ 54 w 396"/>
                <a:gd name="T33" fmla="*/ 108 h 510"/>
                <a:gd name="T34" fmla="*/ 36 w 396"/>
                <a:gd name="T35" fmla="*/ 138 h 510"/>
                <a:gd name="T36" fmla="*/ 42 w 396"/>
                <a:gd name="T37" fmla="*/ 162 h 510"/>
                <a:gd name="T38" fmla="*/ 36 w 396"/>
                <a:gd name="T39" fmla="*/ 174 h 510"/>
                <a:gd name="T40" fmla="*/ 54 w 396"/>
                <a:gd name="T41" fmla="*/ 180 h 510"/>
                <a:gd name="T42" fmla="*/ 48 w 396"/>
                <a:gd name="T43" fmla="*/ 240 h 510"/>
                <a:gd name="T44" fmla="*/ 30 w 396"/>
                <a:gd name="T45" fmla="*/ 252 h 510"/>
                <a:gd name="T46" fmla="*/ 42 w 396"/>
                <a:gd name="T47" fmla="*/ 270 h 510"/>
                <a:gd name="T48" fmla="*/ 24 w 396"/>
                <a:gd name="T49" fmla="*/ 300 h 510"/>
                <a:gd name="T50" fmla="*/ 36 w 396"/>
                <a:gd name="T51" fmla="*/ 330 h 510"/>
                <a:gd name="T52" fmla="*/ 36 w 396"/>
                <a:gd name="T53" fmla="*/ 342 h 510"/>
                <a:gd name="T54" fmla="*/ 0 w 396"/>
                <a:gd name="T55" fmla="*/ 354 h 510"/>
                <a:gd name="T56" fmla="*/ 12 w 396"/>
                <a:gd name="T57" fmla="*/ 390 h 510"/>
                <a:gd name="T58" fmla="*/ 48 w 396"/>
                <a:gd name="T59" fmla="*/ 414 h 510"/>
                <a:gd name="T60" fmla="*/ 66 w 396"/>
                <a:gd name="T61" fmla="*/ 414 h 510"/>
                <a:gd name="T62" fmla="*/ 72 w 396"/>
                <a:gd name="T63" fmla="*/ 468 h 510"/>
                <a:gd name="T64" fmla="*/ 72 w 396"/>
                <a:gd name="T65" fmla="*/ 480 h 510"/>
                <a:gd name="T66" fmla="*/ 96 w 396"/>
                <a:gd name="T67" fmla="*/ 486 h 510"/>
                <a:gd name="T68" fmla="*/ 114 w 396"/>
                <a:gd name="T69" fmla="*/ 486 h 510"/>
                <a:gd name="T70" fmla="*/ 132 w 396"/>
                <a:gd name="T71" fmla="*/ 498 h 510"/>
                <a:gd name="T72" fmla="*/ 186 w 396"/>
                <a:gd name="T73" fmla="*/ 492 h 510"/>
                <a:gd name="T74" fmla="*/ 210 w 396"/>
                <a:gd name="T75" fmla="*/ 510 h 510"/>
                <a:gd name="T76" fmla="*/ 222 w 396"/>
                <a:gd name="T77" fmla="*/ 462 h 510"/>
                <a:gd name="T78" fmla="*/ 276 w 396"/>
                <a:gd name="T79" fmla="*/ 432 h 510"/>
                <a:gd name="T80" fmla="*/ 294 w 396"/>
                <a:gd name="T81" fmla="*/ 420 h 510"/>
                <a:gd name="T82" fmla="*/ 324 w 396"/>
                <a:gd name="T83" fmla="*/ 402 h 510"/>
                <a:gd name="T84" fmla="*/ 354 w 396"/>
                <a:gd name="T85" fmla="*/ 396 h 510"/>
                <a:gd name="T86" fmla="*/ 384 w 396"/>
                <a:gd name="T87" fmla="*/ 402 h 510"/>
                <a:gd name="T88" fmla="*/ 390 w 396"/>
                <a:gd name="T89" fmla="*/ 348 h 510"/>
                <a:gd name="T90" fmla="*/ 372 w 396"/>
                <a:gd name="T91" fmla="*/ 312 h 510"/>
                <a:gd name="T92" fmla="*/ 372 w 396"/>
                <a:gd name="T93" fmla="*/ 294 h 510"/>
                <a:gd name="T94" fmla="*/ 396 w 396"/>
                <a:gd name="T95" fmla="*/ 28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96" h="510">
                  <a:moveTo>
                    <a:pt x="396" y="276"/>
                  </a:moveTo>
                  <a:lnTo>
                    <a:pt x="396" y="270"/>
                  </a:lnTo>
                  <a:lnTo>
                    <a:pt x="390" y="264"/>
                  </a:lnTo>
                  <a:lnTo>
                    <a:pt x="372" y="264"/>
                  </a:lnTo>
                  <a:lnTo>
                    <a:pt x="336" y="258"/>
                  </a:lnTo>
                  <a:lnTo>
                    <a:pt x="354" y="216"/>
                  </a:lnTo>
                  <a:lnTo>
                    <a:pt x="336" y="192"/>
                  </a:lnTo>
                  <a:lnTo>
                    <a:pt x="348" y="174"/>
                  </a:lnTo>
                  <a:lnTo>
                    <a:pt x="354" y="180"/>
                  </a:lnTo>
                  <a:lnTo>
                    <a:pt x="372" y="156"/>
                  </a:lnTo>
                  <a:lnTo>
                    <a:pt x="366" y="156"/>
                  </a:lnTo>
                  <a:lnTo>
                    <a:pt x="360" y="126"/>
                  </a:lnTo>
                  <a:lnTo>
                    <a:pt x="354" y="126"/>
                  </a:lnTo>
                  <a:lnTo>
                    <a:pt x="336" y="102"/>
                  </a:lnTo>
                  <a:lnTo>
                    <a:pt x="324" y="108"/>
                  </a:lnTo>
                  <a:lnTo>
                    <a:pt x="300" y="102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64" y="66"/>
                  </a:lnTo>
                  <a:lnTo>
                    <a:pt x="258" y="42"/>
                  </a:lnTo>
                  <a:lnTo>
                    <a:pt x="246" y="36"/>
                  </a:lnTo>
                  <a:lnTo>
                    <a:pt x="240" y="6"/>
                  </a:lnTo>
                  <a:lnTo>
                    <a:pt x="228" y="0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80" y="24"/>
                  </a:lnTo>
                  <a:lnTo>
                    <a:pt x="174" y="30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2" y="48"/>
                  </a:lnTo>
                  <a:lnTo>
                    <a:pt x="96" y="66"/>
                  </a:lnTo>
                  <a:lnTo>
                    <a:pt x="72" y="66"/>
                  </a:lnTo>
                  <a:lnTo>
                    <a:pt x="72" y="96"/>
                  </a:lnTo>
                  <a:lnTo>
                    <a:pt x="54" y="108"/>
                  </a:lnTo>
                  <a:lnTo>
                    <a:pt x="54" y="132"/>
                  </a:lnTo>
                  <a:lnTo>
                    <a:pt x="36" y="138"/>
                  </a:lnTo>
                  <a:lnTo>
                    <a:pt x="24" y="150"/>
                  </a:lnTo>
                  <a:lnTo>
                    <a:pt x="42" y="162"/>
                  </a:lnTo>
                  <a:lnTo>
                    <a:pt x="36" y="168"/>
                  </a:lnTo>
                  <a:lnTo>
                    <a:pt x="36" y="174"/>
                  </a:lnTo>
                  <a:lnTo>
                    <a:pt x="54" y="186"/>
                  </a:lnTo>
                  <a:lnTo>
                    <a:pt x="54" y="180"/>
                  </a:lnTo>
                  <a:lnTo>
                    <a:pt x="60" y="210"/>
                  </a:lnTo>
                  <a:lnTo>
                    <a:pt x="48" y="240"/>
                  </a:lnTo>
                  <a:lnTo>
                    <a:pt x="36" y="234"/>
                  </a:lnTo>
                  <a:lnTo>
                    <a:pt x="30" y="252"/>
                  </a:lnTo>
                  <a:lnTo>
                    <a:pt x="36" y="264"/>
                  </a:lnTo>
                  <a:lnTo>
                    <a:pt x="42" y="270"/>
                  </a:lnTo>
                  <a:lnTo>
                    <a:pt x="24" y="282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36" y="342"/>
                  </a:lnTo>
                  <a:lnTo>
                    <a:pt x="12" y="348"/>
                  </a:lnTo>
                  <a:lnTo>
                    <a:pt x="0" y="354"/>
                  </a:lnTo>
                  <a:lnTo>
                    <a:pt x="6" y="372"/>
                  </a:lnTo>
                  <a:lnTo>
                    <a:pt x="12" y="390"/>
                  </a:lnTo>
                  <a:lnTo>
                    <a:pt x="18" y="402"/>
                  </a:lnTo>
                  <a:lnTo>
                    <a:pt x="48" y="414"/>
                  </a:lnTo>
                  <a:lnTo>
                    <a:pt x="48" y="402"/>
                  </a:lnTo>
                  <a:lnTo>
                    <a:pt x="66" y="414"/>
                  </a:lnTo>
                  <a:lnTo>
                    <a:pt x="60" y="444"/>
                  </a:lnTo>
                  <a:lnTo>
                    <a:pt x="72" y="468"/>
                  </a:lnTo>
                  <a:lnTo>
                    <a:pt x="66" y="468"/>
                  </a:lnTo>
                  <a:lnTo>
                    <a:pt x="72" y="480"/>
                  </a:lnTo>
                  <a:lnTo>
                    <a:pt x="96" y="480"/>
                  </a:lnTo>
                  <a:lnTo>
                    <a:pt x="96" y="486"/>
                  </a:lnTo>
                  <a:lnTo>
                    <a:pt x="102" y="486"/>
                  </a:lnTo>
                  <a:lnTo>
                    <a:pt x="114" y="486"/>
                  </a:lnTo>
                  <a:lnTo>
                    <a:pt x="132" y="492"/>
                  </a:lnTo>
                  <a:lnTo>
                    <a:pt x="132" y="498"/>
                  </a:lnTo>
                  <a:lnTo>
                    <a:pt x="144" y="504"/>
                  </a:lnTo>
                  <a:lnTo>
                    <a:pt x="186" y="492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04" y="474"/>
                  </a:lnTo>
                  <a:lnTo>
                    <a:pt x="222" y="462"/>
                  </a:lnTo>
                  <a:lnTo>
                    <a:pt x="276" y="444"/>
                  </a:lnTo>
                  <a:lnTo>
                    <a:pt x="276" y="432"/>
                  </a:lnTo>
                  <a:lnTo>
                    <a:pt x="264" y="408"/>
                  </a:lnTo>
                  <a:lnTo>
                    <a:pt x="294" y="420"/>
                  </a:lnTo>
                  <a:lnTo>
                    <a:pt x="318" y="402"/>
                  </a:lnTo>
                  <a:lnTo>
                    <a:pt x="324" y="402"/>
                  </a:lnTo>
                  <a:lnTo>
                    <a:pt x="348" y="408"/>
                  </a:lnTo>
                  <a:lnTo>
                    <a:pt x="354" y="396"/>
                  </a:lnTo>
                  <a:lnTo>
                    <a:pt x="366" y="408"/>
                  </a:lnTo>
                  <a:lnTo>
                    <a:pt x="384" y="402"/>
                  </a:lnTo>
                  <a:lnTo>
                    <a:pt x="378" y="342"/>
                  </a:lnTo>
                  <a:lnTo>
                    <a:pt x="390" y="348"/>
                  </a:lnTo>
                  <a:lnTo>
                    <a:pt x="390" y="324"/>
                  </a:lnTo>
                  <a:lnTo>
                    <a:pt x="372" y="312"/>
                  </a:lnTo>
                  <a:lnTo>
                    <a:pt x="372" y="306"/>
                  </a:lnTo>
                  <a:lnTo>
                    <a:pt x="372" y="294"/>
                  </a:lnTo>
                  <a:lnTo>
                    <a:pt x="378" y="282"/>
                  </a:lnTo>
                  <a:lnTo>
                    <a:pt x="396" y="288"/>
                  </a:lnTo>
                  <a:lnTo>
                    <a:pt x="396" y="27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0" name="Freeform 551">
              <a:extLst>
                <a:ext uri="{FF2B5EF4-FFF2-40B4-BE49-F238E27FC236}">
                  <a16:creationId xmlns:a16="http://schemas.microsoft.com/office/drawing/2014/main" id="{653E0B56-21AB-577F-9E79-5FBC0A2196DF}"/>
                </a:ext>
              </a:extLst>
            </p:cNvPr>
            <p:cNvSpPr/>
            <p:nvPr/>
          </p:nvSpPr>
          <p:spPr>
            <a:xfrm>
              <a:off x="6200775" y="4300538"/>
              <a:ext cx="409575" cy="704850"/>
            </a:xfrm>
            <a:custGeom>
              <a:avLst/>
              <a:gdLst>
                <a:gd name="T0" fmla="*/ 246 w 258"/>
                <a:gd name="T1" fmla="*/ 48 h 444"/>
                <a:gd name="T2" fmla="*/ 234 w 258"/>
                <a:gd name="T3" fmla="*/ 0 h 444"/>
                <a:gd name="T4" fmla="*/ 210 w 258"/>
                <a:gd name="T5" fmla="*/ 6 h 444"/>
                <a:gd name="T6" fmla="*/ 198 w 258"/>
                <a:gd name="T7" fmla="*/ 24 h 444"/>
                <a:gd name="T8" fmla="*/ 180 w 258"/>
                <a:gd name="T9" fmla="*/ 30 h 444"/>
                <a:gd name="T10" fmla="*/ 144 w 258"/>
                <a:gd name="T11" fmla="*/ 18 h 444"/>
                <a:gd name="T12" fmla="*/ 120 w 258"/>
                <a:gd name="T13" fmla="*/ 18 h 444"/>
                <a:gd name="T14" fmla="*/ 102 w 258"/>
                <a:gd name="T15" fmla="*/ 18 h 444"/>
                <a:gd name="T16" fmla="*/ 90 w 258"/>
                <a:gd name="T17" fmla="*/ 18 h 444"/>
                <a:gd name="T18" fmla="*/ 84 w 258"/>
                <a:gd name="T19" fmla="*/ 48 h 444"/>
                <a:gd name="T20" fmla="*/ 90 w 258"/>
                <a:gd name="T21" fmla="*/ 66 h 444"/>
                <a:gd name="T22" fmla="*/ 90 w 258"/>
                <a:gd name="T23" fmla="*/ 84 h 444"/>
                <a:gd name="T24" fmla="*/ 72 w 258"/>
                <a:gd name="T25" fmla="*/ 78 h 444"/>
                <a:gd name="T26" fmla="*/ 60 w 258"/>
                <a:gd name="T27" fmla="*/ 72 h 444"/>
                <a:gd name="T28" fmla="*/ 66 w 258"/>
                <a:gd name="T29" fmla="*/ 84 h 444"/>
                <a:gd name="T30" fmla="*/ 72 w 258"/>
                <a:gd name="T31" fmla="*/ 102 h 444"/>
                <a:gd name="T32" fmla="*/ 60 w 258"/>
                <a:gd name="T33" fmla="*/ 126 h 444"/>
                <a:gd name="T34" fmla="*/ 48 w 258"/>
                <a:gd name="T35" fmla="*/ 138 h 444"/>
                <a:gd name="T36" fmla="*/ 36 w 258"/>
                <a:gd name="T37" fmla="*/ 138 h 444"/>
                <a:gd name="T38" fmla="*/ 24 w 258"/>
                <a:gd name="T39" fmla="*/ 168 h 444"/>
                <a:gd name="T40" fmla="*/ 18 w 258"/>
                <a:gd name="T41" fmla="*/ 180 h 444"/>
                <a:gd name="T42" fmla="*/ 6 w 258"/>
                <a:gd name="T43" fmla="*/ 198 h 444"/>
                <a:gd name="T44" fmla="*/ 6 w 258"/>
                <a:gd name="T45" fmla="*/ 228 h 444"/>
                <a:gd name="T46" fmla="*/ 18 w 258"/>
                <a:gd name="T47" fmla="*/ 228 h 444"/>
                <a:gd name="T48" fmla="*/ 6 w 258"/>
                <a:gd name="T49" fmla="*/ 264 h 444"/>
                <a:gd name="T50" fmla="*/ 12 w 258"/>
                <a:gd name="T51" fmla="*/ 282 h 444"/>
                <a:gd name="T52" fmla="*/ 6 w 258"/>
                <a:gd name="T53" fmla="*/ 300 h 444"/>
                <a:gd name="T54" fmla="*/ 18 w 258"/>
                <a:gd name="T55" fmla="*/ 312 h 444"/>
                <a:gd name="T56" fmla="*/ 36 w 258"/>
                <a:gd name="T57" fmla="*/ 312 h 444"/>
                <a:gd name="T58" fmla="*/ 24 w 258"/>
                <a:gd name="T59" fmla="*/ 330 h 444"/>
                <a:gd name="T60" fmla="*/ 36 w 258"/>
                <a:gd name="T61" fmla="*/ 348 h 444"/>
                <a:gd name="T62" fmla="*/ 36 w 258"/>
                <a:gd name="T63" fmla="*/ 366 h 444"/>
                <a:gd name="T64" fmla="*/ 30 w 258"/>
                <a:gd name="T65" fmla="*/ 384 h 444"/>
                <a:gd name="T66" fmla="*/ 12 w 258"/>
                <a:gd name="T67" fmla="*/ 426 h 444"/>
                <a:gd name="T68" fmla="*/ 24 w 258"/>
                <a:gd name="T69" fmla="*/ 444 h 444"/>
                <a:gd name="T70" fmla="*/ 78 w 258"/>
                <a:gd name="T71" fmla="*/ 396 h 444"/>
                <a:gd name="T72" fmla="*/ 96 w 258"/>
                <a:gd name="T73" fmla="*/ 366 h 444"/>
                <a:gd name="T74" fmla="*/ 84 w 258"/>
                <a:gd name="T75" fmla="*/ 318 h 444"/>
                <a:gd name="T76" fmla="*/ 66 w 258"/>
                <a:gd name="T77" fmla="*/ 294 h 444"/>
                <a:gd name="T78" fmla="*/ 108 w 258"/>
                <a:gd name="T79" fmla="*/ 204 h 444"/>
                <a:gd name="T80" fmla="*/ 108 w 258"/>
                <a:gd name="T81" fmla="*/ 162 h 444"/>
                <a:gd name="T82" fmla="*/ 174 w 258"/>
                <a:gd name="T83" fmla="*/ 192 h 444"/>
                <a:gd name="T84" fmla="*/ 168 w 258"/>
                <a:gd name="T85" fmla="*/ 120 h 444"/>
                <a:gd name="T86" fmla="*/ 222 w 258"/>
                <a:gd name="T87" fmla="*/ 84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8" h="444">
                  <a:moveTo>
                    <a:pt x="258" y="72"/>
                  </a:moveTo>
                  <a:lnTo>
                    <a:pt x="252" y="48"/>
                  </a:lnTo>
                  <a:lnTo>
                    <a:pt x="246" y="48"/>
                  </a:lnTo>
                  <a:lnTo>
                    <a:pt x="246" y="18"/>
                  </a:lnTo>
                  <a:lnTo>
                    <a:pt x="246" y="24"/>
                  </a:lnTo>
                  <a:lnTo>
                    <a:pt x="234" y="0"/>
                  </a:lnTo>
                  <a:lnTo>
                    <a:pt x="216" y="0"/>
                  </a:lnTo>
                  <a:lnTo>
                    <a:pt x="216" y="6"/>
                  </a:lnTo>
                  <a:lnTo>
                    <a:pt x="210" y="6"/>
                  </a:lnTo>
                  <a:lnTo>
                    <a:pt x="204" y="6"/>
                  </a:lnTo>
                  <a:lnTo>
                    <a:pt x="198" y="12"/>
                  </a:lnTo>
                  <a:lnTo>
                    <a:pt x="198" y="24"/>
                  </a:lnTo>
                  <a:lnTo>
                    <a:pt x="192" y="24"/>
                  </a:lnTo>
                  <a:lnTo>
                    <a:pt x="186" y="30"/>
                  </a:lnTo>
                  <a:lnTo>
                    <a:pt x="180" y="30"/>
                  </a:lnTo>
                  <a:lnTo>
                    <a:pt x="174" y="24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18"/>
                  </a:lnTo>
                  <a:lnTo>
                    <a:pt x="132" y="18"/>
                  </a:lnTo>
                  <a:lnTo>
                    <a:pt x="120" y="18"/>
                  </a:lnTo>
                  <a:lnTo>
                    <a:pt x="114" y="30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78" y="54"/>
                  </a:lnTo>
                  <a:lnTo>
                    <a:pt x="78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0" y="84"/>
                  </a:lnTo>
                  <a:lnTo>
                    <a:pt x="84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8"/>
                  </a:lnTo>
                  <a:lnTo>
                    <a:pt x="66" y="72"/>
                  </a:lnTo>
                  <a:lnTo>
                    <a:pt x="60" y="72"/>
                  </a:lnTo>
                  <a:lnTo>
                    <a:pt x="60" y="78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0" y="126"/>
                  </a:lnTo>
                  <a:lnTo>
                    <a:pt x="60" y="138"/>
                  </a:lnTo>
                  <a:lnTo>
                    <a:pt x="54" y="138"/>
                  </a:lnTo>
                  <a:lnTo>
                    <a:pt x="48" y="138"/>
                  </a:lnTo>
                  <a:lnTo>
                    <a:pt x="42" y="138"/>
                  </a:lnTo>
                  <a:lnTo>
                    <a:pt x="42" y="132"/>
                  </a:lnTo>
                  <a:lnTo>
                    <a:pt x="36" y="138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18" y="162"/>
                  </a:lnTo>
                  <a:lnTo>
                    <a:pt x="12" y="168"/>
                  </a:lnTo>
                  <a:lnTo>
                    <a:pt x="18" y="180"/>
                  </a:lnTo>
                  <a:lnTo>
                    <a:pt x="18" y="186"/>
                  </a:lnTo>
                  <a:lnTo>
                    <a:pt x="12" y="192"/>
                  </a:lnTo>
                  <a:lnTo>
                    <a:pt x="6" y="198"/>
                  </a:lnTo>
                  <a:lnTo>
                    <a:pt x="6" y="204"/>
                  </a:lnTo>
                  <a:lnTo>
                    <a:pt x="0" y="222"/>
                  </a:lnTo>
                  <a:lnTo>
                    <a:pt x="6" y="228"/>
                  </a:lnTo>
                  <a:lnTo>
                    <a:pt x="12" y="222"/>
                  </a:lnTo>
                  <a:lnTo>
                    <a:pt x="18" y="222"/>
                  </a:lnTo>
                  <a:lnTo>
                    <a:pt x="18" y="228"/>
                  </a:lnTo>
                  <a:lnTo>
                    <a:pt x="18" y="234"/>
                  </a:lnTo>
                  <a:lnTo>
                    <a:pt x="6" y="246"/>
                  </a:lnTo>
                  <a:lnTo>
                    <a:pt x="6" y="264"/>
                  </a:lnTo>
                  <a:lnTo>
                    <a:pt x="6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6" y="294"/>
                  </a:lnTo>
                  <a:lnTo>
                    <a:pt x="6" y="300"/>
                  </a:lnTo>
                  <a:lnTo>
                    <a:pt x="6" y="306"/>
                  </a:lnTo>
                  <a:lnTo>
                    <a:pt x="12" y="306"/>
                  </a:lnTo>
                  <a:lnTo>
                    <a:pt x="18" y="312"/>
                  </a:lnTo>
                  <a:lnTo>
                    <a:pt x="24" y="312"/>
                  </a:lnTo>
                  <a:lnTo>
                    <a:pt x="30" y="312"/>
                  </a:lnTo>
                  <a:lnTo>
                    <a:pt x="36" y="312"/>
                  </a:lnTo>
                  <a:lnTo>
                    <a:pt x="36" y="318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24" y="342"/>
                  </a:lnTo>
                  <a:lnTo>
                    <a:pt x="30" y="348"/>
                  </a:lnTo>
                  <a:lnTo>
                    <a:pt x="36" y="348"/>
                  </a:lnTo>
                  <a:lnTo>
                    <a:pt x="42" y="354"/>
                  </a:lnTo>
                  <a:lnTo>
                    <a:pt x="42" y="360"/>
                  </a:lnTo>
                  <a:lnTo>
                    <a:pt x="36" y="366"/>
                  </a:lnTo>
                  <a:lnTo>
                    <a:pt x="30" y="372"/>
                  </a:lnTo>
                  <a:lnTo>
                    <a:pt x="30" y="378"/>
                  </a:lnTo>
                  <a:lnTo>
                    <a:pt x="30" y="384"/>
                  </a:lnTo>
                  <a:lnTo>
                    <a:pt x="24" y="402"/>
                  </a:lnTo>
                  <a:lnTo>
                    <a:pt x="18" y="414"/>
                  </a:lnTo>
                  <a:lnTo>
                    <a:pt x="12" y="426"/>
                  </a:lnTo>
                  <a:lnTo>
                    <a:pt x="18" y="432"/>
                  </a:lnTo>
                  <a:lnTo>
                    <a:pt x="18" y="438"/>
                  </a:lnTo>
                  <a:lnTo>
                    <a:pt x="24" y="444"/>
                  </a:lnTo>
                  <a:lnTo>
                    <a:pt x="42" y="432"/>
                  </a:lnTo>
                  <a:lnTo>
                    <a:pt x="72" y="426"/>
                  </a:lnTo>
                  <a:lnTo>
                    <a:pt x="78" y="396"/>
                  </a:lnTo>
                  <a:lnTo>
                    <a:pt x="84" y="390"/>
                  </a:lnTo>
                  <a:lnTo>
                    <a:pt x="84" y="372"/>
                  </a:lnTo>
                  <a:lnTo>
                    <a:pt x="96" y="366"/>
                  </a:lnTo>
                  <a:lnTo>
                    <a:pt x="90" y="354"/>
                  </a:lnTo>
                  <a:lnTo>
                    <a:pt x="84" y="348"/>
                  </a:lnTo>
                  <a:lnTo>
                    <a:pt x="84" y="318"/>
                  </a:lnTo>
                  <a:lnTo>
                    <a:pt x="72" y="318"/>
                  </a:lnTo>
                  <a:lnTo>
                    <a:pt x="66" y="300"/>
                  </a:lnTo>
                  <a:lnTo>
                    <a:pt x="66" y="29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108" y="204"/>
                  </a:lnTo>
                  <a:lnTo>
                    <a:pt x="102" y="198"/>
                  </a:lnTo>
                  <a:lnTo>
                    <a:pt x="102" y="180"/>
                  </a:lnTo>
                  <a:lnTo>
                    <a:pt x="108" y="162"/>
                  </a:lnTo>
                  <a:lnTo>
                    <a:pt x="108" y="150"/>
                  </a:lnTo>
                  <a:lnTo>
                    <a:pt x="138" y="174"/>
                  </a:lnTo>
                  <a:lnTo>
                    <a:pt x="174" y="192"/>
                  </a:lnTo>
                  <a:lnTo>
                    <a:pt x="186" y="174"/>
                  </a:lnTo>
                  <a:lnTo>
                    <a:pt x="180" y="144"/>
                  </a:lnTo>
                  <a:lnTo>
                    <a:pt x="168" y="120"/>
                  </a:lnTo>
                  <a:lnTo>
                    <a:pt x="186" y="90"/>
                  </a:lnTo>
                  <a:lnTo>
                    <a:pt x="204" y="96"/>
                  </a:lnTo>
                  <a:lnTo>
                    <a:pt x="222" y="84"/>
                  </a:lnTo>
                  <a:lnTo>
                    <a:pt x="240" y="78"/>
                  </a:lnTo>
                  <a:lnTo>
                    <a:pt x="258" y="7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1" name="Freeform 552">
              <a:extLst>
                <a:ext uri="{FF2B5EF4-FFF2-40B4-BE49-F238E27FC236}">
                  <a16:creationId xmlns:a16="http://schemas.microsoft.com/office/drawing/2014/main" id="{600838CD-015B-510C-220E-9080922E63EF}"/>
                </a:ext>
              </a:extLst>
            </p:cNvPr>
            <p:cNvSpPr/>
            <p:nvPr/>
          </p:nvSpPr>
          <p:spPr>
            <a:xfrm>
              <a:off x="6238875" y="4291013"/>
              <a:ext cx="76200" cy="85725"/>
            </a:xfrm>
            <a:custGeom>
              <a:avLst/>
              <a:gdLst>
                <a:gd name="T0" fmla="*/ 48 w 48"/>
                <a:gd name="T1" fmla="*/ 36 h 54"/>
                <a:gd name="T2" fmla="*/ 48 w 48"/>
                <a:gd name="T3" fmla="*/ 30 h 54"/>
                <a:gd name="T4" fmla="*/ 48 w 48"/>
                <a:gd name="T5" fmla="*/ 24 h 54"/>
                <a:gd name="T6" fmla="*/ 42 w 48"/>
                <a:gd name="T7" fmla="*/ 18 h 54"/>
                <a:gd name="T8" fmla="*/ 36 w 48"/>
                <a:gd name="T9" fmla="*/ 18 h 54"/>
                <a:gd name="T10" fmla="*/ 30 w 48"/>
                <a:gd name="T11" fmla="*/ 24 h 54"/>
                <a:gd name="T12" fmla="*/ 24 w 48"/>
                <a:gd name="T13" fmla="*/ 24 h 54"/>
                <a:gd name="T14" fmla="*/ 18 w 48"/>
                <a:gd name="T15" fmla="*/ 24 h 54"/>
                <a:gd name="T16" fmla="*/ 18 w 48"/>
                <a:gd name="T17" fmla="*/ 18 h 54"/>
                <a:gd name="T18" fmla="*/ 24 w 48"/>
                <a:gd name="T19" fmla="*/ 18 h 54"/>
                <a:gd name="T20" fmla="*/ 24 w 48"/>
                <a:gd name="T21" fmla="*/ 12 h 54"/>
                <a:gd name="T22" fmla="*/ 24 w 48"/>
                <a:gd name="T23" fmla="*/ 6 h 54"/>
                <a:gd name="T24" fmla="*/ 24 w 48"/>
                <a:gd name="T25" fmla="*/ 0 h 54"/>
                <a:gd name="T26" fmla="*/ 18 w 48"/>
                <a:gd name="T27" fmla="*/ 0 h 54"/>
                <a:gd name="T28" fmla="*/ 12 w 48"/>
                <a:gd name="T29" fmla="*/ 0 h 54"/>
                <a:gd name="T30" fmla="*/ 6 w 48"/>
                <a:gd name="T31" fmla="*/ 6 h 54"/>
                <a:gd name="T32" fmla="*/ 0 w 48"/>
                <a:gd name="T33" fmla="*/ 0 h 54"/>
                <a:gd name="T34" fmla="*/ 0 w 48"/>
                <a:gd name="T35" fmla="*/ 6 h 54"/>
                <a:gd name="T36" fmla="*/ 0 w 48"/>
                <a:gd name="T37" fmla="*/ 12 h 54"/>
                <a:gd name="T38" fmla="*/ 0 w 48"/>
                <a:gd name="T39" fmla="*/ 30 h 54"/>
                <a:gd name="T40" fmla="*/ 6 w 48"/>
                <a:gd name="T41" fmla="*/ 42 h 54"/>
                <a:gd name="T42" fmla="*/ 12 w 48"/>
                <a:gd name="T43" fmla="*/ 42 h 54"/>
                <a:gd name="T44" fmla="*/ 18 w 48"/>
                <a:gd name="T45" fmla="*/ 42 h 54"/>
                <a:gd name="T46" fmla="*/ 24 w 48"/>
                <a:gd name="T47" fmla="*/ 48 h 54"/>
                <a:gd name="T48" fmla="*/ 30 w 48"/>
                <a:gd name="T49" fmla="*/ 54 h 54"/>
                <a:gd name="T50" fmla="*/ 30 w 48"/>
                <a:gd name="T51" fmla="*/ 42 h 54"/>
                <a:gd name="T52" fmla="*/ 36 w 48"/>
                <a:gd name="T53" fmla="*/ 42 h 54"/>
                <a:gd name="T54" fmla="*/ 42 w 48"/>
                <a:gd name="T55" fmla="*/ 42 h 54"/>
                <a:gd name="T56" fmla="*/ 48 w 48"/>
                <a:gd name="T57" fmla="*/ 42 h 54"/>
                <a:gd name="T58" fmla="*/ 48 w 48"/>
                <a:gd name="T59" fmla="*/ 3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" h="54">
                  <a:moveTo>
                    <a:pt x="48" y="36"/>
                  </a:moveTo>
                  <a:lnTo>
                    <a:pt x="48" y="30"/>
                  </a:lnTo>
                  <a:lnTo>
                    <a:pt x="48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30"/>
                  </a:lnTo>
                  <a:lnTo>
                    <a:pt x="6" y="42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42" y="42"/>
                  </a:lnTo>
                  <a:lnTo>
                    <a:pt x="48" y="42"/>
                  </a:lnTo>
                  <a:lnTo>
                    <a:pt x="48" y="3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2" name="Freeform 553">
              <a:extLst>
                <a:ext uri="{FF2B5EF4-FFF2-40B4-BE49-F238E27FC236}">
                  <a16:creationId xmlns:a16="http://schemas.microsoft.com/office/drawing/2014/main" id="{C0B521E4-A607-25C6-C5AE-98FB41B47081}"/>
                </a:ext>
              </a:extLst>
            </p:cNvPr>
            <p:cNvSpPr/>
            <p:nvPr/>
          </p:nvSpPr>
          <p:spPr>
            <a:xfrm>
              <a:off x="6448425" y="4300538"/>
              <a:ext cx="57150" cy="28575"/>
            </a:xfrm>
            <a:custGeom>
              <a:avLst/>
              <a:gdLst>
                <a:gd name="T0" fmla="*/ 36 w 36"/>
                <a:gd name="T1" fmla="*/ 6 h 18"/>
                <a:gd name="T2" fmla="*/ 36 w 36"/>
                <a:gd name="T3" fmla="*/ 0 h 18"/>
                <a:gd name="T4" fmla="*/ 30 w 36"/>
                <a:gd name="T5" fmla="*/ 0 h 18"/>
                <a:gd name="T6" fmla="*/ 24 w 36"/>
                <a:gd name="T7" fmla="*/ 0 h 18"/>
                <a:gd name="T8" fmla="*/ 18 w 36"/>
                <a:gd name="T9" fmla="*/ 0 h 18"/>
                <a:gd name="T10" fmla="*/ 12 w 36"/>
                <a:gd name="T11" fmla="*/ 0 h 18"/>
                <a:gd name="T12" fmla="*/ 6 w 36"/>
                <a:gd name="T13" fmla="*/ 0 h 18"/>
                <a:gd name="T14" fmla="*/ 0 w 36"/>
                <a:gd name="T15" fmla="*/ 6 h 18"/>
                <a:gd name="T16" fmla="*/ 0 w 36"/>
                <a:gd name="T17" fmla="*/ 12 h 18"/>
                <a:gd name="T18" fmla="*/ 6 w 36"/>
                <a:gd name="T19" fmla="*/ 12 h 18"/>
                <a:gd name="T20" fmla="*/ 12 w 36"/>
                <a:gd name="T21" fmla="*/ 12 h 18"/>
                <a:gd name="T22" fmla="*/ 18 w 36"/>
                <a:gd name="T23" fmla="*/ 18 h 18"/>
                <a:gd name="T24" fmla="*/ 24 w 36"/>
                <a:gd name="T25" fmla="*/ 18 h 18"/>
                <a:gd name="T26" fmla="*/ 30 w 36"/>
                <a:gd name="T27" fmla="*/ 18 h 18"/>
                <a:gd name="T28" fmla="*/ 36 w 36"/>
                <a:gd name="T29" fmla="*/ 12 h 18"/>
                <a:gd name="T30" fmla="*/ 36 w 36"/>
                <a:gd name="T3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18">
                  <a:moveTo>
                    <a:pt x="36" y="6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6" y="12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3" name="Freeform 554">
              <a:extLst>
                <a:ext uri="{FF2B5EF4-FFF2-40B4-BE49-F238E27FC236}">
                  <a16:creationId xmlns:a16="http://schemas.microsoft.com/office/drawing/2014/main" id="{5F4B86F5-2C7A-3C92-71CF-684581400F47}"/>
                </a:ext>
              </a:extLst>
            </p:cNvPr>
            <p:cNvSpPr/>
            <p:nvPr/>
          </p:nvSpPr>
          <p:spPr>
            <a:xfrm>
              <a:off x="6276975" y="4262438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24 w 24"/>
                <a:gd name="T3" fmla="*/ 0 h 18"/>
                <a:gd name="T4" fmla="*/ 18 w 24"/>
                <a:gd name="T5" fmla="*/ 0 h 18"/>
                <a:gd name="T6" fmla="*/ 12 w 24"/>
                <a:gd name="T7" fmla="*/ 0 h 18"/>
                <a:gd name="T8" fmla="*/ 6 w 24"/>
                <a:gd name="T9" fmla="*/ 6 h 18"/>
                <a:gd name="T10" fmla="*/ 0 w 24"/>
                <a:gd name="T11" fmla="*/ 6 h 18"/>
                <a:gd name="T12" fmla="*/ 6 w 24"/>
                <a:gd name="T13" fmla="*/ 18 h 18"/>
                <a:gd name="T14" fmla="*/ 18 w 24"/>
                <a:gd name="T15" fmla="*/ 18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18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4" name="Freeform 555">
              <a:extLst>
                <a:ext uri="{FF2B5EF4-FFF2-40B4-BE49-F238E27FC236}">
                  <a16:creationId xmlns:a16="http://schemas.microsoft.com/office/drawing/2014/main" id="{9D81B6DD-1E7D-12B0-3B7E-BD8216551C2D}"/>
                </a:ext>
              </a:extLst>
            </p:cNvPr>
            <p:cNvSpPr/>
            <p:nvPr/>
          </p:nvSpPr>
          <p:spPr>
            <a:xfrm>
              <a:off x="6438900" y="4262438"/>
              <a:ext cx="38100" cy="38100"/>
            </a:xfrm>
            <a:custGeom>
              <a:avLst/>
              <a:gdLst>
                <a:gd name="T0" fmla="*/ 24 w 24"/>
                <a:gd name="T1" fmla="*/ 6 h 24"/>
                <a:gd name="T2" fmla="*/ 18 w 24"/>
                <a:gd name="T3" fmla="*/ 0 h 24"/>
                <a:gd name="T4" fmla="*/ 12 w 24"/>
                <a:gd name="T5" fmla="*/ 6 h 24"/>
                <a:gd name="T6" fmla="*/ 6 w 24"/>
                <a:gd name="T7" fmla="*/ 12 h 24"/>
                <a:gd name="T8" fmla="*/ 0 w 24"/>
                <a:gd name="T9" fmla="*/ 18 h 24"/>
                <a:gd name="T10" fmla="*/ 0 w 24"/>
                <a:gd name="T11" fmla="*/ 24 h 24"/>
                <a:gd name="T12" fmla="*/ 6 w 24"/>
                <a:gd name="T13" fmla="*/ 24 h 24"/>
                <a:gd name="T14" fmla="*/ 6 w 24"/>
                <a:gd name="T15" fmla="*/ 18 h 24"/>
                <a:gd name="T16" fmla="*/ 12 w 24"/>
                <a:gd name="T17" fmla="*/ 18 h 24"/>
                <a:gd name="T18" fmla="*/ 24 w 24"/>
                <a:gd name="T19" fmla="*/ 12 h 24"/>
                <a:gd name="T20" fmla="*/ 24 w 24"/>
                <a:gd name="T2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24" y="6"/>
                  </a:move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5" name="Freeform 556">
              <a:extLst>
                <a:ext uri="{FF2B5EF4-FFF2-40B4-BE49-F238E27FC236}">
                  <a16:creationId xmlns:a16="http://schemas.microsoft.com/office/drawing/2014/main" id="{C0F77F3B-5EC0-3D47-A4F9-D15CD040A4E0}"/>
                </a:ext>
              </a:extLst>
            </p:cNvPr>
            <p:cNvSpPr/>
            <p:nvPr/>
          </p:nvSpPr>
          <p:spPr>
            <a:xfrm>
              <a:off x="6372225" y="429101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6 h 24"/>
                <a:gd name="T4" fmla="*/ 12 w 18"/>
                <a:gd name="T5" fmla="*/ 6 h 24"/>
                <a:gd name="T6" fmla="*/ 6 w 18"/>
                <a:gd name="T7" fmla="*/ 0 h 24"/>
                <a:gd name="T8" fmla="*/ 6 w 18"/>
                <a:gd name="T9" fmla="*/ 6 h 24"/>
                <a:gd name="T10" fmla="*/ 0 w 18"/>
                <a:gd name="T11" fmla="*/ 12 h 24"/>
                <a:gd name="T12" fmla="*/ 0 w 18"/>
                <a:gd name="T13" fmla="*/ 24 h 24"/>
                <a:gd name="T14" fmla="*/ 6 w 18"/>
                <a:gd name="T15" fmla="*/ 18 h 24"/>
                <a:gd name="T16" fmla="*/ 6 w 18"/>
                <a:gd name="T17" fmla="*/ 12 h 24"/>
                <a:gd name="T18" fmla="*/ 12 w 18"/>
                <a:gd name="T19" fmla="*/ 18 h 24"/>
                <a:gd name="T20" fmla="*/ 18 w 18"/>
                <a:gd name="T21" fmla="*/ 18 h 24"/>
                <a:gd name="T22" fmla="*/ 18 w 18"/>
                <a:gd name="T2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6" name="Freeform 557">
              <a:extLst>
                <a:ext uri="{FF2B5EF4-FFF2-40B4-BE49-F238E27FC236}">
                  <a16:creationId xmlns:a16="http://schemas.microsoft.com/office/drawing/2014/main" id="{F5BB0A6C-4125-B6B5-200E-72DEF6C120AA}"/>
                </a:ext>
              </a:extLst>
            </p:cNvPr>
            <p:cNvSpPr/>
            <p:nvPr/>
          </p:nvSpPr>
          <p:spPr>
            <a:xfrm>
              <a:off x="6229350" y="4443413"/>
              <a:ext cx="19050" cy="38100"/>
            </a:xfrm>
            <a:custGeom>
              <a:avLst/>
              <a:gdLst>
                <a:gd name="T0" fmla="*/ 12 w 12"/>
                <a:gd name="T1" fmla="*/ 18 h 24"/>
                <a:gd name="T2" fmla="*/ 12 w 12"/>
                <a:gd name="T3" fmla="*/ 6 h 24"/>
                <a:gd name="T4" fmla="*/ 12 w 12"/>
                <a:gd name="T5" fmla="*/ 0 h 24"/>
                <a:gd name="T6" fmla="*/ 6 w 12"/>
                <a:gd name="T7" fmla="*/ 0 h 24"/>
                <a:gd name="T8" fmla="*/ 0 w 12"/>
                <a:gd name="T9" fmla="*/ 6 h 24"/>
                <a:gd name="T10" fmla="*/ 0 w 12"/>
                <a:gd name="T11" fmla="*/ 12 h 24"/>
                <a:gd name="T12" fmla="*/ 0 w 12"/>
                <a:gd name="T13" fmla="*/ 18 h 24"/>
                <a:gd name="T14" fmla="*/ 6 w 12"/>
                <a:gd name="T15" fmla="*/ 18 h 24"/>
                <a:gd name="T16" fmla="*/ 6 w 12"/>
                <a:gd name="T17" fmla="*/ 24 h 24"/>
                <a:gd name="T18" fmla="*/ 12 w 12"/>
                <a:gd name="T19" fmla="*/ 24 h 24"/>
                <a:gd name="T20" fmla="*/ 12 w 12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24">
                  <a:moveTo>
                    <a:pt x="12" y="18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7" name="Freeform 558">
              <a:extLst>
                <a:ext uri="{FF2B5EF4-FFF2-40B4-BE49-F238E27FC236}">
                  <a16:creationId xmlns:a16="http://schemas.microsoft.com/office/drawing/2014/main" id="{859D69E3-69A6-D79D-8C99-746329C3959B}"/>
                </a:ext>
              </a:extLst>
            </p:cNvPr>
            <p:cNvSpPr/>
            <p:nvPr/>
          </p:nvSpPr>
          <p:spPr>
            <a:xfrm>
              <a:off x="6210300" y="451961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6 h 18"/>
                <a:gd name="T6" fmla="*/ 6 w 24"/>
                <a:gd name="T7" fmla="*/ 6 h 18"/>
                <a:gd name="T8" fmla="*/ 0 w 24"/>
                <a:gd name="T9" fmla="*/ 12 h 18"/>
                <a:gd name="T10" fmla="*/ 6 w 24"/>
                <a:gd name="T11" fmla="*/ 18 h 18"/>
                <a:gd name="T12" fmla="*/ 12 w 24"/>
                <a:gd name="T13" fmla="*/ 18 h 18"/>
                <a:gd name="T14" fmla="*/ 18 w 24"/>
                <a:gd name="T15" fmla="*/ 12 h 18"/>
                <a:gd name="T16" fmla="*/ 24 w 24"/>
                <a:gd name="T17" fmla="*/ 12 h 18"/>
                <a:gd name="T18" fmla="*/ 24 w 24"/>
                <a:gd name="T1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8" name="Freeform 559">
              <a:extLst>
                <a:ext uri="{FF2B5EF4-FFF2-40B4-BE49-F238E27FC236}">
                  <a16:creationId xmlns:a16="http://schemas.microsoft.com/office/drawing/2014/main" id="{C02922DA-129C-67BE-69CF-CC5A981F59BD}"/>
                </a:ext>
              </a:extLst>
            </p:cNvPr>
            <p:cNvSpPr/>
            <p:nvPr/>
          </p:nvSpPr>
          <p:spPr>
            <a:xfrm>
              <a:off x="6257925" y="42529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0 w 12"/>
                <a:gd name="T5" fmla="*/ 12 h 18"/>
                <a:gd name="T6" fmla="*/ 0 w 12"/>
                <a:gd name="T7" fmla="*/ 18 h 18"/>
                <a:gd name="T8" fmla="*/ 6 w 12"/>
                <a:gd name="T9" fmla="*/ 18 h 18"/>
                <a:gd name="T10" fmla="*/ 12 w 12"/>
                <a:gd name="T11" fmla="*/ 12 h 18"/>
                <a:gd name="T12" fmla="*/ 12 w 12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9" name="Freeform 560">
              <a:extLst>
                <a:ext uri="{FF2B5EF4-FFF2-40B4-BE49-F238E27FC236}">
                  <a16:creationId xmlns:a16="http://schemas.microsoft.com/office/drawing/2014/main" id="{3F05CF62-8B84-AF78-FC33-06FBFAD40679}"/>
                </a:ext>
              </a:extLst>
            </p:cNvPr>
            <p:cNvSpPr/>
            <p:nvPr/>
          </p:nvSpPr>
          <p:spPr>
            <a:xfrm>
              <a:off x="6400800" y="42243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8 w 18"/>
                <a:gd name="T3" fmla="*/ 6 h 12"/>
                <a:gd name="T4" fmla="*/ 18 w 18"/>
                <a:gd name="T5" fmla="*/ 0 h 12"/>
                <a:gd name="T6" fmla="*/ 12 w 18"/>
                <a:gd name="T7" fmla="*/ 0 h 12"/>
                <a:gd name="T8" fmla="*/ 6 w 18"/>
                <a:gd name="T9" fmla="*/ 0 h 12"/>
                <a:gd name="T10" fmla="*/ 0 w 18"/>
                <a:gd name="T11" fmla="*/ 6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0" name="Freeform 561">
              <a:extLst>
                <a:ext uri="{FF2B5EF4-FFF2-40B4-BE49-F238E27FC236}">
                  <a16:creationId xmlns:a16="http://schemas.microsoft.com/office/drawing/2014/main" id="{71ADBD44-CDDB-8F1A-CC25-381786483CBD}"/>
                </a:ext>
              </a:extLst>
            </p:cNvPr>
            <p:cNvSpPr/>
            <p:nvPr/>
          </p:nvSpPr>
          <p:spPr>
            <a:xfrm>
              <a:off x="6153150" y="44434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6 w 12"/>
                <a:gd name="T11" fmla="*/ 18 h 18"/>
                <a:gd name="T12" fmla="*/ 12 w 12"/>
                <a:gd name="T13" fmla="*/ 12 h 18"/>
                <a:gd name="T14" fmla="*/ 12 w 12"/>
                <a:gd name="T1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1" name="Freeform 562">
              <a:extLst>
                <a:ext uri="{FF2B5EF4-FFF2-40B4-BE49-F238E27FC236}">
                  <a16:creationId xmlns:a16="http://schemas.microsoft.com/office/drawing/2014/main" id="{07CB3ED3-0103-5DEA-2430-680BC46CE364}"/>
                </a:ext>
              </a:extLst>
            </p:cNvPr>
            <p:cNvSpPr/>
            <p:nvPr/>
          </p:nvSpPr>
          <p:spPr>
            <a:xfrm>
              <a:off x="6191250" y="467201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6 w 12"/>
                <a:gd name="T3" fmla="*/ 6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0 w 12"/>
                <a:gd name="T11" fmla="*/ 18 h 18"/>
                <a:gd name="T12" fmla="*/ 6 w 12"/>
                <a:gd name="T13" fmla="*/ 18 h 18"/>
                <a:gd name="T14" fmla="*/ 12 w 12"/>
                <a:gd name="T1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2" name="Freeform 563">
              <a:extLst>
                <a:ext uri="{FF2B5EF4-FFF2-40B4-BE49-F238E27FC236}">
                  <a16:creationId xmlns:a16="http://schemas.microsoft.com/office/drawing/2014/main" id="{58E9692F-2391-D419-A747-A3A3796EE7E6}"/>
                </a:ext>
              </a:extLst>
            </p:cNvPr>
            <p:cNvSpPr/>
            <p:nvPr/>
          </p:nvSpPr>
          <p:spPr>
            <a:xfrm>
              <a:off x="6200775" y="4586288"/>
              <a:ext cx="9525" cy="19050"/>
            </a:xfrm>
            <a:custGeom>
              <a:avLst/>
              <a:gdLst>
                <a:gd name="T0" fmla="*/ 6 w 6"/>
                <a:gd name="T1" fmla="*/ 6 h 12"/>
                <a:gd name="T2" fmla="*/ 6 w 6"/>
                <a:gd name="T3" fmla="*/ 0 h 12"/>
                <a:gd name="T4" fmla="*/ 0 w 6"/>
                <a:gd name="T5" fmla="*/ 0 h 12"/>
                <a:gd name="T6" fmla="*/ 0 w 6"/>
                <a:gd name="T7" fmla="*/ 6 h 12"/>
                <a:gd name="T8" fmla="*/ 0 w 6"/>
                <a:gd name="T9" fmla="*/ 12 h 12"/>
                <a:gd name="T10" fmla="*/ 6 w 6"/>
                <a:gd name="T11" fmla="*/ 12 h 12"/>
                <a:gd name="T12" fmla="*/ 6 w 6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6" y="6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3" name="Freeform 564">
              <a:extLst>
                <a:ext uri="{FF2B5EF4-FFF2-40B4-BE49-F238E27FC236}">
                  <a16:creationId xmlns:a16="http://schemas.microsoft.com/office/drawing/2014/main" id="{56A33D14-9246-0DBA-51AA-410F3B380ECA}"/>
                </a:ext>
              </a:extLst>
            </p:cNvPr>
            <p:cNvSpPr/>
            <p:nvPr/>
          </p:nvSpPr>
          <p:spPr>
            <a:xfrm>
              <a:off x="6762750" y="5738813"/>
              <a:ext cx="180975" cy="276225"/>
            </a:xfrm>
            <a:custGeom>
              <a:avLst/>
              <a:gdLst>
                <a:gd name="T0" fmla="*/ 114 w 114"/>
                <a:gd name="T1" fmla="*/ 114 h 174"/>
                <a:gd name="T2" fmla="*/ 102 w 114"/>
                <a:gd name="T3" fmla="*/ 114 h 174"/>
                <a:gd name="T4" fmla="*/ 84 w 114"/>
                <a:gd name="T5" fmla="*/ 78 h 174"/>
                <a:gd name="T6" fmla="*/ 90 w 114"/>
                <a:gd name="T7" fmla="*/ 54 h 174"/>
                <a:gd name="T8" fmla="*/ 72 w 114"/>
                <a:gd name="T9" fmla="*/ 6 h 174"/>
                <a:gd name="T10" fmla="*/ 48 w 114"/>
                <a:gd name="T11" fmla="*/ 0 h 174"/>
                <a:gd name="T12" fmla="*/ 48 w 114"/>
                <a:gd name="T13" fmla="*/ 12 h 174"/>
                <a:gd name="T14" fmla="*/ 48 w 114"/>
                <a:gd name="T15" fmla="*/ 18 h 174"/>
                <a:gd name="T16" fmla="*/ 42 w 114"/>
                <a:gd name="T17" fmla="*/ 48 h 174"/>
                <a:gd name="T18" fmla="*/ 12 w 114"/>
                <a:gd name="T19" fmla="*/ 48 h 174"/>
                <a:gd name="T20" fmla="*/ 12 w 114"/>
                <a:gd name="T21" fmla="*/ 66 h 174"/>
                <a:gd name="T22" fmla="*/ 24 w 114"/>
                <a:gd name="T23" fmla="*/ 72 h 174"/>
                <a:gd name="T24" fmla="*/ 24 w 114"/>
                <a:gd name="T25" fmla="*/ 90 h 174"/>
                <a:gd name="T26" fmla="*/ 18 w 114"/>
                <a:gd name="T27" fmla="*/ 90 h 174"/>
                <a:gd name="T28" fmla="*/ 12 w 114"/>
                <a:gd name="T29" fmla="*/ 108 h 174"/>
                <a:gd name="T30" fmla="*/ 0 w 114"/>
                <a:gd name="T31" fmla="*/ 120 h 174"/>
                <a:gd name="T32" fmla="*/ 0 w 114"/>
                <a:gd name="T33" fmla="*/ 150 h 174"/>
                <a:gd name="T34" fmla="*/ 0 w 114"/>
                <a:gd name="T35" fmla="*/ 162 h 174"/>
                <a:gd name="T36" fmla="*/ 30 w 114"/>
                <a:gd name="T37" fmla="*/ 150 h 174"/>
                <a:gd name="T38" fmla="*/ 42 w 114"/>
                <a:gd name="T39" fmla="*/ 150 h 174"/>
                <a:gd name="T40" fmla="*/ 48 w 114"/>
                <a:gd name="T41" fmla="*/ 174 h 174"/>
                <a:gd name="T42" fmla="*/ 66 w 114"/>
                <a:gd name="T43" fmla="*/ 168 h 174"/>
                <a:gd name="T44" fmla="*/ 78 w 114"/>
                <a:gd name="T45" fmla="*/ 144 h 174"/>
                <a:gd name="T46" fmla="*/ 96 w 114"/>
                <a:gd name="T47" fmla="*/ 138 h 174"/>
                <a:gd name="T48" fmla="*/ 108 w 114"/>
                <a:gd name="T49" fmla="*/ 126 h 174"/>
                <a:gd name="T50" fmla="*/ 114 w 114"/>
                <a:gd name="T51" fmla="*/ 11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4" h="174">
                  <a:moveTo>
                    <a:pt x="114" y="114"/>
                  </a:moveTo>
                  <a:lnTo>
                    <a:pt x="102" y="114"/>
                  </a:lnTo>
                  <a:lnTo>
                    <a:pt x="84" y="78"/>
                  </a:lnTo>
                  <a:lnTo>
                    <a:pt x="90" y="54"/>
                  </a:lnTo>
                  <a:lnTo>
                    <a:pt x="72" y="6"/>
                  </a:lnTo>
                  <a:lnTo>
                    <a:pt x="48" y="0"/>
                  </a:lnTo>
                  <a:lnTo>
                    <a:pt x="48" y="12"/>
                  </a:lnTo>
                  <a:lnTo>
                    <a:pt x="48" y="18"/>
                  </a:lnTo>
                  <a:lnTo>
                    <a:pt x="42" y="48"/>
                  </a:lnTo>
                  <a:lnTo>
                    <a:pt x="12" y="48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24" y="90"/>
                  </a:lnTo>
                  <a:lnTo>
                    <a:pt x="18" y="90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30" y="150"/>
                  </a:lnTo>
                  <a:lnTo>
                    <a:pt x="42" y="150"/>
                  </a:lnTo>
                  <a:lnTo>
                    <a:pt x="48" y="174"/>
                  </a:lnTo>
                  <a:lnTo>
                    <a:pt x="66" y="168"/>
                  </a:lnTo>
                  <a:lnTo>
                    <a:pt x="78" y="144"/>
                  </a:lnTo>
                  <a:lnTo>
                    <a:pt x="96" y="138"/>
                  </a:lnTo>
                  <a:lnTo>
                    <a:pt x="108" y="126"/>
                  </a:lnTo>
                  <a:lnTo>
                    <a:pt x="114" y="114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4" name="Freeform 565">
              <a:extLst>
                <a:ext uri="{FF2B5EF4-FFF2-40B4-BE49-F238E27FC236}">
                  <a16:creationId xmlns:a16="http://schemas.microsoft.com/office/drawing/2014/main" id="{BCBFB719-14FD-AF49-8506-BA2DB8DEB400}"/>
                </a:ext>
              </a:extLst>
            </p:cNvPr>
            <p:cNvSpPr/>
            <p:nvPr/>
          </p:nvSpPr>
          <p:spPr>
            <a:xfrm>
              <a:off x="6854807" y="5748338"/>
              <a:ext cx="247650" cy="352425"/>
            </a:xfrm>
            <a:custGeom>
              <a:avLst/>
              <a:gdLst>
                <a:gd name="T0" fmla="*/ 156 w 156"/>
                <a:gd name="T1" fmla="*/ 48 h 222"/>
                <a:gd name="T2" fmla="*/ 150 w 156"/>
                <a:gd name="T3" fmla="*/ 30 h 222"/>
                <a:gd name="T4" fmla="*/ 144 w 156"/>
                <a:gd name="T5" fmla="*/ 30 h 222"/>
                <a:gd name="T6" fmla="*/ 132 w 156"/>
                <a:gd name="T7" fmla="*/ 42 h 222"/>
                <a:gd name="T8" fmla="*/ 120 w 156"/>
                <a:gd name="T9" fmla="*/ 24 h 222"/>
                <a:gd name="T10" fmla="*/ 114 w 156"/>
                <a:gd name="T11" fmla="*/ 42 h 222"/>
                <a:gd name="T12" fmla="*/ 108 w 156"/>
                <a:gd name="T13" fmla="*/ 42 h 222"/>
                <a:gd name="T14" fmla="*/ 102 w 156"/>
                <a:gd name="T15" fmla="*/ 42 h 222"/>
                <a:gd name="T16" fmla="*/ 102 w 156"/>
                <a:gd name="T17" fmla="*/ 30 h 222"/>
                <a:gd name="T18" fmla="*/ 96 w 156"/>
                <a:gd name="T19" fmla="*/ 24 h 222"/>
                <a:gd name="T20" fmla="*/ 72 w 156"/>
                <a:gd name="T21" fmla="*/ 24 h 222"/>
                <a:gd name="T22" fmla="*/ 66 w 156"/>
                <a:gd name="T23" fmla="*/ 24 h 222"/>
                <a:gd name="T24" fmla="*/ 60 w 156"/>
                <a:gd name="T25" fmla="*/ 18 h 222"/>
                <a:gd name="T26" fmla="*/ 54 w 156"/>
                <a:gd name="T27" fmla="*/ 12 h 222"/>
                <a:gd name="T28" fmla="*/ 42 w 156"/>
                <a:gd name="T29" fmla="*/ 18 h 222"/>
                <a:gd name="T30" fmla="*/ 30 w 156"/>
                <a:gd name="T31" fmla="*/ 6 h 222"/>
                <a:gd name="T32" fmla="*/ 6 w 156"/>
                <a:gd name="T33" fmla="*/ 0 h 222"/>
                <a:gd name="T34" fmla="*/ 24 w 156"/>
                <a:gd name="T35" fmla="*/ 48 h 222"/>
                <a:gd name="T36" fmla="*/ 18 w 156"/>
                <a:gd name="T37" fmla="*/ 72 h 222"/>
                <a:gd name="T38" fmla="*/ 36 w 156"/>
                <a:gd name="T39" fmla="*/ 108 h 222"/>
                <a:gd name="T40" fmla="*/ 48 w 156"/>
                <a:gd name="T41" fmla="*/ 108 h 222"/>
                <a:gd name="T42" fmla="*/ 42 w 156"/>
                <a:gd name="T43" fmla="*/ 120 h 222"/>
                <a:gd name="T44" fmla="*/ 30 w 156"/>
                <a:gd name="T45" fmla="*/ 132 h 222"/>
                <a:gd name="T46" fmla="*/ 12 w 156"/>
                <a:gd name="T47" fmla="*/ 138 h 222"/>
                <a:gd name="T48" fmla="*/ 0 w 156"/>
                <a:gd name="T49" fmla="*/ 162 h 222"/>
                <a:gd name="T50" fmla="*/ 18 w 156"/>
                <a:gd name="T51" fmla="*/ 174 h 222"/>
                <a:gd name="T52" fmla="*/ 24 w 156"/>
                <a:gd name="T53" fmla="*/ 168 h 222"/>
                <a:gd name="T54" fmla="*/ 36 w 156"/>
                <a:gd name="T55" fmla="*/ 192 h 222"/>
                <a:gd name="T56" fmla="*/ 42 w 156"/>
                <a:gd name="T57" fmla="*/ 192 h 222"/>
                <a:gd name="T58" fmla="*/ 48 w 156"/>
                <a:gd name="T59" fmla="*/ 186 h 222"/>
                <a:gd name="T60" fmla="*/ 54 w 156"/>
                <a:gd name="T61" fmla="*/ 192 h 222"/>
                <a:gd name="T62" fmla="*/ 48 w 156"/>
                <a:gd name="T63" fmla="*/ 198 h 222"/>
                <a:gd name="T64" fmla="*/ 48 w 156"/>
                <a:gd name="T65" fmla="*/ 204 h 222"/>
                <a:gd name="T66" fmla="*/ 48 w 156"/>
                <a:gd name="T67" fmla="*/ 210 h 222"/>
                <a:gd name="T68" fmla="*/ 54 w 156"/>
                <a:gd name="T69" fmla="*/ 204 h 222"/>
                <a:gd name="T70" fmla="*/ 60 w 156"/>
                <a:gd name="T71" fmla="*/ 198 h 222"/>
                <a:gd name="T72" fmla="*/ 66 w 156"/>
                <a:gd name="T73" fmla="*/ 198 h 222"/>
                <a:gd name="T74" fmla="*/ 66 w 156"/>
                <a:gd name="T75" fmla="*/ 204 h 222"/>
                <a:gd name="T76" fmla="*/ 66 w 156"/>
                <a:gd name="T77" fmla="*/ 210 h 222"/>
                <a:gd name="T78" fmla="*/ 54 w 156"/>
                <a:gd name="T79" fmla="*/ 216 h 222"/>
                <a:gd name="T80" fmla="*/ 54 w 156"/>
                <a:gd name="T81" fmla="*/ 222 h 222"/>
                <a:gd name="T82" fmla="*/ 60 w 156"/>
                <a:gd name="T83" fmla="*/ 222 h 222"/>
                <a:gd name="T84" fmla="*/ 72 w 156"/>
                <a:gd name="T85" fmla="*/ 216 h 222"/>
                <a:gd name="T86" fmla="*/ 84 w 156"/>
                <a:gd name="T87" fmla="*/ 204 h 222"/>
                <a:gd name="T88" fmla="*/ 90 w 156"/>
                <a:gd name="T89" fmla="*/ 198 h 222"/>
                <a:gd name="T90" fmla="*/ 96 w 156"/>
                <a:gd name="T91" fmla="*/ 186 h 222"/>
                <a:gd name="T92" fmla="*/ 96 w 156"/>
                <a:gd name="T93" fmla="*/ 180 h 222"/>
                <a:gd name="T94" fmla="*/ 96 w 156"/>
                <a:gd name="T95" fmla="*/ 174 h 222"/>
                <a:gd name="T96" fmla="*/ 84 w 156"/>
                <a:gd name="T97" fmla="*/ 150 h 222"/>
                <a:gd name="T98" fmla="*/ 78 w 156"/>
                <a:gd name="T99" fmla="*/ 114 h 222"/>
                <a:gd name="T100" fmla="*/ 84 w 156"/>
                <a:gd name="T101" fmla="*/ 108 h 222"/>
                <a:gd name="T102" fmla="*/ 96 w 156"/>
                <a:gd name="T103" fmla="*/ 108 h 222"/>
                <a:gd name="T104" fmla="*/ 102 w 156"/>
                <a:gd name="T105" fmla="*/ 96 h 222"/>
                <a:gd name="T106" fmla="*/ 120 w 156"/>
                <a:gd name="T107" fmla="*/ 102 h 222"/>
                <a:gd name="T108" fmla="*/ 138 w 156"/>
                <a:gd name="T109" fmla="*/ 84 h 222"/>
                <a:gd name="T110" fmla="*/ 156 w 156"/>
                <a:gd name="T111" fmla="*/ 4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6" h="222">
                  <a:moveTo>
                    <a:pt x="156" y="48"/>
                  </a:moveTo>
                  <a:lnTo>
                    <a:pt x="150" y="30"/>
                  </a:lnTo>
                  <a:lnTo>
                    <a:pt x="144" y="30"/>
                  </a:lnTo>
                  <a:lnTo>
                    <a:pt x="132" y="42"/>
                  </a:lnTo>
                  <a:lnTo>
                    <a:pt x="120" y="24"/>
                  </a:lnTo>
                  <a:lnTo>
                    <a:pt x="114" y="42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30"/>
                  </a:lnTo>
                  <a:lnTo>
                    <a:pt x="96" y="24"/>
                  </a:lnTo>
                  <a:lnTo>
                    <a:pt x="72" y="24"/>
                  </a:lnTo>
                  <a:lnTo>
                    <a:pt x="66" y="24"/>
                  </a:lnTo>
                  <a:lnTo>
                    <a:pt x="60" y="18"/>
                  </a:lnTo>
                  <a:lnTo>
                    <a:pt x="54" y="12"/>
                  </a:lnTo>
                  <a:lnTo>
                    <a:pt x="42" y="18"/>
                  </a:lnTo>
                  <a:lnTo>
                    <a:pt x="30" y="6"/>
                  </a:lnTo>
                  <a:lnTo>
                    <a:pt x="6" y="0"/>
                  </a:lnTo>
                  <a:lnTo>
                    <a:pt x="24" y="48"/>
                  </a:lnTo>
                  <a:lnTo>
                    <a:pt x="18" y="72"/>
                  </a:lnTo>
                  <a:lnTo>
                    <a:pt x="36" y="108"/>
                  </a:lnTo>
                  <a:lnTo>
                    <a:pt x="48" y="108"/>
                  </a:lnTo>
                  <a:lnTo>
                    <a:pt x="42" y="120"/>
                  </a:lnTo>
                  <a:lnTo>
                    <a:pt x="30" y="132"/>
                  </a:lnTo>
                  <a:lnTo>
                    <a:pt x="12" y="138"/>
                  </a:lnTo>
                  <a:lnTo>
                    <a:pt x="0" y="162"/>
                  </a:lnTo>
                  <a:lnTo>
                    <a:pt x="18" y="174"/>
                  </a:lnTo>
                  <a:lnTo>
                    <a:pt x="24" y="168"/>
                  </a:lnTo>
                  <a:lnTo>
                    <a:pt x="36" y="192"/>
                  </a:lnTo>
                  <a:lnTo>
                    <a:pt x="42" y="192"/>
                  </a:lnTo>
                  <a:lnTo>
                    <a:pt x="48" y="186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04"/>
                  </a:lnTo>
                  <a:lnTo>
                    <a:pt x="60" y="198"/>
                  </a:lnTo>
                  <a:lnTo>
                    <a:pt x="66" y="198"/>
                  </a:lnTo>
                  <a:lnTo>
                    <a:pt x="66" y="204"/>
                  </a:lnTo>
                  <a:lnTo>
                    <a:pt x="66" y="210"/>
                  </a:lnTo>
                  <a:lnTo>
                    <a:pt x="54" y="216"/>
                  </a:lnTo>
                  <a:lnTo>
                    <a:pt x="54" y="222"/>
                  </a:lnTo>
                  <a:lnTo>
                    <a:pt x="60" y="222"/>
                  </a:lnTo>
                  <a:lnTo>
                    <a:pt x="72" y="216"/>
                  </a:lnTo>
                  <a:lnTo>
                    <a:pt x="84" y="204"/>
                  </a:lnTo>
                  <a:lnTo>
                    <a:pt x="90" y="198"/>
                  </a:lnTo>
                  <a:lnTo>
                    <a:pt x="96" y="186"/>
                  </a:lnTo>
                  <a:lnTo>
                    <a:pt x="96" y="180"/>
                  </a:lnTo>
                  <a:lnTo>
                    <a:pt x="96" y="174"/>
                  </a:lnTo>
                  <a:lnTo>
                    <a:pt x="84" y="15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02" y="96"/>
                  </a:lnTo>
                  <a:lnTo>
                    <a:pt x="120" y="102"/>
                  </a:lnTo>
                  <a:lnTo>
                    <a:pt x="138" y="84"/>
                  </a:lnTo>
                  <a:lnTo>
                    <a:pt x="156" y="4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5" name="Freeform 566">
              <a:extLst>
                <a:ext uri="{FF2B5EF4-FFF2-40B4-BE49-F238E27FC236}">
                  <a16:creationId xmlns:a16="http://schemas.microsoft.com/office/drawing/2014/main" id="{29CE113A-0330-1221-0130-81DBF2DEAFA8}"/>
                </a:ext>
              </a:extLst>
            </p:cNvPr>
            <p:cNvSpPr/>
            <p:nvPr/>
          </p:nvSpPr>
          <p:spPr>
            <a:xfrm>
              <a:off x="7143750" y="5662613"/>
              <a:ext cx="123825" cy="295275"/>
            </a:xfrm>
            <a:custGeom>
              <a:avLst/>
              <a:gdLst>
                <a:gd name="T0" fmla="*/ 78 w 78"/>
                <a:gd name="T1" fmla="*/ 42 h 186"/>
                <a:gd name="T2" fmla="*/ 72 w 78"/>
                <a:gd name="T3" fmla="*/ 12 h 186"/>
                <a:gd name="T4" fmla="*/ 66 w 78"/>
                <a:gd name="T5" fmla="*/ 6 h 186"/>
                <a:gd name="T6" fmla="*/ 48 w 78"/>
                <a:gd name="T7" fmla="*/ 24 h 186"/>
                <a:gd name="T8" fmla="*/ 42 w 78"/>
                <a:gd name="T9" fmla="*/ 18 h 186"/>
                <a:gd name="T10" fmla="*/ 36 w 78"/>
                <a:gd name="T11" fmla="*/ 6 h 186"/>
                <a:gd name="T12" fmla="*/ 24 w 78"/>
                <a:gd name="T13" fmla="*/ 0 h 186"/>
                <a:gd name="T14" fmla="*/ 18 w 78"/>
                <a:gd name="T15" fmla="*/ 0 h 186"/>
                <a:gd name="T16" fmla="*/ 6 w 78"/>
                <a:gd name="T17" fmla="*/ 24 h 186"/>
                <a:gd name="T18" fmla="*/ 18 w 78"/>
                <a:gd name="T19" fmla="*/ 30 h 186"/>
                <a:gd name="T20" fmla="*/ 6 w 78"/>
                <a:gd name="T21" fmla="*/ 48 h 186"/>
                <a:gd name="T22" fmla="*/ 12 w 78"/>
                <a:gd name="T23" fmla="*/ 54 h 186"/>
                <a:gd name="T24" fmla="*/ 0 w 78"/>
                <a:gd name="T25" fmla="*/ 78 h 186"/>
                <a:gd name="T26" fmla="*/ 12 w 78"/>
                <a:gd name="T27" fmla="*/ 90 h 186"/>
                <a:gd name="T28" fmla="*/ 24 w 78"/>
                <a:gd name="T29" fmla="*/ 108 h 186"/>
                <a:gd name="T30" fmla="*/ 18 w 78"/>
                <a:gd name="T31" fmla="*/ 114 h 186"/>
                <a:gd name="T32" fmla="*/ 24 w 78"/>
                <a:gd name="T33" fmla="*/ 126 h 186"/>
                <a:gd name="T34" fmla="*/ 24 w 78"/>
                <a:gd name="T35" fmla="*/ 138 h 186"/>
                <a:gd name="T36" fmla="*/ 18 w 78"/>
                <a:gd name="T37" fmla="*/ 156 h 186"/>
                <a:gd name="T38" fmla="*/ 12 w 78"/>
                <a:gd name="T39" fmla="*/ 162 h 186"/>
                <a:gd name="T40" fmla="*/ 18 w 78"/>
                <a:gd name="T41" fmla="*/ 174 h 186"/>
                <a:gd name="T42" fmla="*/ 24 w 78"/>
                <a:gd name="T43" fmla="*/ 174 h 186"/>
                <a:gd name="T44" fmla="*/ 24 w 78"/>
                <a:gd name="T45" fmla="*/ 186 h 186"/>
                <a:gd name="T46" fmla="*/ 42 w 78"/>
                <a:gd name="T47" fmla="*/ 186 h 186"/>
                <a:gd name="T48" fmla="*/ 54 w 78"/>
                <a:gd name="T49" fmla="*/ 186 h 186"/>
                <a:gd name="T50" fmla="*/ 60 w 78"/>
                <a:gd name="T51" fmla="*/ 186 h 186"/>
                <a:gd name="T52" fmla="*/ 66 w 78"/>
                <a:gd name="T53" fmla="*/ 186 h 186"/>
                <a:gd name="T54" fmla="*/ 72 w 78"/>
                <a:gd name="T55" fmla="*/ 186 h 186"/>
                <a:gd name="T56" fmla="*/ 72 w 78"/>
                <a:gd name="T57" fmla="*/ 180 h 186"/>
                <a:gd name="T58" fmla="*/ 54 w 78"/>
                <a:gd name="T59" fmla="*/ 162 h 186"/>
                <a:gd name="T60" fmla="*/ 48 w 78"/>
                <a:gd name="T61" fmla="*/ 138 h 186"/>
                <a:gd name="T62" fmla="*/ 30 w 78"/>
                <a:gd name="T63" fmla="*/ 114 h 186"/>
                <a:gd name="T64" fmla="*/ 30 w 78"/>
                <a:gd name="T65" fmla="*/ 108 h 186"/>
                <a:gd name="T66" fmla="*/ 30 w 78"/>
                <a:gd name="T67" fmla="*/ 96 h 186"/>
                <a:gd name="T68" fmla="*/ 54 w 78"/>
                <a:gd name="T69" fmla="*/ 84 h 186"/>
                <a:gd name="T70" fmla="*/ 54 w 78"/>
                <a:gd name="T71" fmla="*/ 96 h 186"/>
                <a:gd name="T72" fmla="*/ 66 w 78"/>
                <a:gd name="T73" fmla="*/ 90 h 186"/>
                <a:gd name="T74" fmla="*/ 72 w 78"/>
                <a:gd name="T75" fmla="*/ 78 h 186"/>
                <a:gd name="T76" fmla="*/ 60 w 78"/>
                <a:gd name="T77" fmla="*/ 54 h 186"/>
                <a:gd name="T78" fmla="*/ 78 w 78"/>
                <a:gd name="T79" fmla="*/ 4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8" h="186">
                  <a:moveTo>
                    <a:pt x="78" y="42"/>
                  </a:moveTo>
                  <a:lnTo>
                    <a:pt x="72" y="12"/>
                  </a:lnTo>
                  <a:lnTo>
                    <a:pt x="66" y="6"/>
                  </a:lnTo>
                  <a:lnTo>
                    <a:pt x="48" y="24"/>
                  </a:lnTo>
                  <a:lnTo>
                    <a:pt x="42" y="18"/>
                  </a:lnTo>
                  <a:lnTo>
                    <a:pt x="36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0" y="78"/>
                  </a:lnTo>
                  <a:lnTo>
                    <a:pt x="12" y="90"/>
                  </a:lnTo>
                  <a:lnTo>
                    <a:pt x="24" y="108"/>
                  </a:lnTo>
                  <a:lnTo>
                    <a:pt x="18" y="114"/>
                  </a:lnTo>
                  <a:lnTo>
                    <a:pt x="24" y="126"/>
                  </a:lnTo>
                  <a:lnTo>
                    <a:pt x="24" y="138"/>
                  </a:lnTo>
                  <a:lnTo>
                    <a:pt x="18" y="156"/>
                  </a:lnTo>
                  <a:lnTo>
                    <a:pt x="12" y="162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24" y="186"/>
                  </a:lnTo>
                  <a:lnTo>
                    <a:pt x="42" y="186"/>
                  </a:lnTo>
                  <a:lnTo>
                    <a:pt x="54" y="186"/>
                  </a:lnTo>
                  <a:lnTo>
                    <a:pt x="60" y="186"/>
                  </a:lnTo>
                  <a:lnTo>
                    <a:pt x="66" y="186"/>
                  </a:lnTo>
                  <a:lnTo>
                    <a:pt x="72" y="186"/>
                  </a:lnTo>
                  <a:lnTo>
                    <a:pt x="72" y="180"/>
                  </a:lnTo>
                  <a:lnTo>
                    <a:pt x="54" y="162"/>
                  </a:lnTo>
                  <a:lnTo>
                    <a:pt x="48" y="138"/>
                  </a:lnTo>
                  <a:lnTo>
                    <a:pt x="30" y="114"/>
                  </a:lnTo>
                  <a:lnTo>
                    <a:pt x="30" y="108"/>
                  </a:lnTo>
                  <a:lnTo>
                    <a:pt x="30" y="96"/>
                  </a:lnTo>
                  <a:lnTo>
                    <a:pt x="54" y="84"/>
                  </a:lnTo>
                  <a:lnTo>
                    <a:pt x="54" y="96"/>
                  </a:lnTo>
                  <a:lnTo>
                    <a:pt x="66" y="90"/>
                  </a:lnTo>
                  <a:lnTo>
                    <a:pt x="72" y="78"/>
                  </a:lnTo>
                  <a:lnTo>
                    <a:pt x="60" y="54"/>
                  </a:lnTo>
                  <a:lnTo>
                    <a:pt x="78" y="4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6" name="Freeform 567">
              <a:extLst>
                <a:ext uri="{FF2B5EF4-FFF2-40B4-BE49-F238E27FC236}">
                  <a16:creationId xmlns:a16="http://schemas.microsoft.com/office/drawing/2014/main" id="{FDAD8707-DA9F-7B0D-BD01-B9A95DEE4D9F}"/>
                </a:ext>
              </a:extLst>
            </p:cNvPr>
            <p:cNvSpPr/>
            <p:nvPr/>
          </p:nvSpPr>
          <p:spPr>
            <a:xfrm>
              <a:off x="7200900" y="595788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0 h 12"/>
                <a:gd name="T4" fmla="*/ 12 w 18"/>
                <a:gd name="T5" fmla="*/ 0 h 12"/>
                <a:gd name="T6" fmla="*/ 6 w 18"/>
                <a:gd name="T7" fmla="*/ 6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8 w 18"/>
                <a:gd name="T15" fmla="*/ 12 h 12"/>
                <a:gd name="T16" fmla="*/ 18 w 18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7" name="Freeform 568">
              <a:extLst>
                <a:ext uri="{FF2B5EF4-FFF2-40B4-BE49-F238E27FC236}">
                  <a16:creationId xmlns:a16="http://schemas.microsoft.com/office/drawing/2014/main" id="{3001FFB2-1FD3-04F4-2073-067706B65CEB}"/>
                </a:ext>
              </a:extLst>
            </p:cNvPr>
            <p:cNvSpPr/>
            <p:nvPr/>
          </p:nvSpPr>
          <p:spPr>
            <a:xfrm>
              <a:off x="5667375" y="5776913"/>
              <a:ext cx="209550" cy="247650"/>
            </a:xfrm>
            <a:custGeom>
              <a:avLst/>
              <a:gdLst>
                <a:gd name="T0" fmla="*/ 132 w 132"/>
                <a:gd name="T1" fmla="*/ 54 h 156"/>
                <a:gd name="T2" fmla="*/ 120 w 132"/>
                <a:gd name="T3" fmla="*/ 36 h 156"/>
                <a:gd name="T4" fmla="*/ 108 w 132"/>
                <a:gd name="T5" fmla="*/ 18 h 156"/>
                <a:gd name="T6" fmla="*/ 96 w 132"/>
                <a:gd name="T7" fmla="*/ 18 h 156"/>
                <a:gd name="T8" fmla="*/ 78 w 132"/>
                <a:gd name="T9" fmla="*/ 6 h 156"/>
                <a:gd name="T10" fmla="*/ 66 w 132"/>
                <a:gd name="T11" fmla="*/ 6 h 156"/>
                <a:gd name="T12" fmla="*/ 54 w 132"/>
                <a:gd name="T13" fmla="*/ 18 h 156"/>
                <a:gd name="T14" fmla="*/ 60 w 132"/>
                <a:gd name="T15" fmla="*/ 24 h 156"/>
                <a:gd name="T16" fmla="*/ 66 w 132"/>
                <a:gd name="T17" fmla="*/ 30 h 156"/>
                <a:gd name="T18" fmla="*/ 72 w 132"/>
                <a:gd name="T19" fmla="*/ 48 h 156"/>
                <a:gd name="T20" fmla="*/ 60 w 132"/>
                <a:gd name="T21" fmla="*/ 48 h 156"/>
                <a:gd name="T22" fmla="*/ 60 w 132"/>
                <a:gd name="T23" fmla="*/ 36 h 156"/>
                <a:gd name="T24" fmla="*/ 54 w 132"/>
                <a:gd name="T25" fmla="*/ 30 h 156"/>
                <a:gd name="T26" fmla="*/ 42 w 132"/>
                <a:gd name="T27" fmla="*/ 36 h 156"/>
                <a:gd name="T28" fmla="*/ 30 w 132"/>
                <a:gd name="T29" fmla="*/ 36 h 156"/>
                <a:gd name="T30" fmla="*/ 18 w 132"/>
                <a:gd name="T31" fmla="*/ 42 h 156"/>
                <a:gd name="T32" fmla="*/ 6 w 132"/>
                <a:gd name="T33" fmla="*/ 48 h 156"/>
                <a:gd name="T34" fmla="*/ 0 w 132"/>
                <a:gd name="T35" fmla="*/ 54 h 156"/>
                <a:gd name="T36" fmla="*/ 6 w 132"/>
                <a:gd name="T37" fmla="*/ 66 h 156"/>
                <a:gd name="T38" fmla="*/ 6 w 132"/>
                <a:gd name="T39" fmla="*/ 78 h 156"/>
                <a:gd name="T40" fmla="*/ 12 w 132"/>
                <a:gd name="T41" fmla="*/ 90 h 156"/>
                <a:gd name="T42" fmla="*/ 18 w 132"/>
                <a:gd name="T43" fmla="*/ 78 h 156"/>
                <a:gd name="T44" fmla="*/ 30 w 132"/>
                <a:gd name="T45" fmla="*/ 78 h 156"/>
                <a:gd name="T46" fmla="*/ 36 w 132"/>
                <a:gd name="T47" fmla="*/ 84 h 156"/>
                <a:gd name="T48" fmla="*/ 42 w 132"/>
                <a:gd name="T49" fmla="*/ 96 h 156"/>
                <a:gd name="T50" fmla="*/ 54 w 132"/>
                <a:gd name="T51" fmla="*/ 108 h 156"/>
                <a:gd name="T52" fmla="*/ 66 w 132"/>
                <a:gd name="T53" fmla="*/ 114 h 156"/>
                <a:gd name="T54" fmla="*/ 84 w 132"/>
                <a:gd name="T55" fmla="*/ 126 h 156"/>
                <a:gd name="T56" fmla="*/ 96 w 132"/>
                <a:gd name="T57" fmla="*/ 144 h 156"/>
                <a:gd name="T58" fmla="*/ 108 w 132"/>
                <a:gd name="T59" fmla="*/ 144 h 156"/>
                <a:gd name="T60" fmla="*/ 108 w 132"/>
                <a:gd name="T61" fmla="*/ 156 h 156"/>
                <a:gd name="T62" fmla="*/ 120 w 132"/>
                <a:gd name="T63" fmla="*/ 150 h 156"/>
                <a:gd name="T64" fmla="*/ 114 w 132"/>
                <a:gd name="T65" fmla="*/ 138 h 156"/>
                <a:gd name="T66" fmla="*/ 120 w 132"/>
                <a:gd name="T67" fmla="*/ 126 h 156"/>
                <a:gd name="T68" fmla="*/ 108 w 132"/>
                <a:gd name="T69" fmla="*/ 114 h 156"/>
                <a:gd name="T70" fmla="*/ 96 w 132"/>
                <a:gd name="T71" fmla="*/ 114 h 156"/>
                <a:gd name="T72" fmla="*/ 84 w 132"/>
                <a:gd name="T73" fmla="*/ 114 h 156"/>
                <a:gd name="T74" fmla="*/ 96 w 132"/>
                <a:gd name="T75" fmla="*/ 96 h 156"/>
                <a:gd name="T76" fmla="*/ 90 w 132"/>
                <a:gd name="T77" fmla="*/ 84 h 156"/>
                <a:gd name="T78" fmla="*/ 90 w 132"/>
                <a:gd name="T79" fmla="*/ 72 h 156"/>
                <a:gd name="T80" fmla="*/ 102 w 132"/>
                <a:gd name="T81" fmla="*/ 78 h 156"/>
                <a:gd name="T82" fmla="*/ 114 w 132"/>
                <a:gd name="T83" fmla="*/ 84 h 156"/>
                <a:gd name="T84" fmla="*/ 126 w 132"/>
                <a:gd name="T85" fmla="*/ 84 h 156"/>
                <a:gd name="T86" fmla="*/ 132 w 132"/>
                <a:gd name="T87" fmla="*/ 6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156">
                  <a:moveTo>
                    <a:pt x="132" y="60"/>
                  </a:move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18"/>
                  </a:lnTo>
                  <a:lnTo>
                    <a:pt x="102" y="18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6" y="6"/>
                  </a:lnTo>
                  <a:lnTo>
                    <a:pt x="60" y="12"/>
                  </a:lnTo>
                  <a:lnTo>
                    <a:pt x="54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60" y="36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0" y="36"/>
                  </a:lnTo>
                  <a:lnTo>
                    <a:pt x="24" y="36"/>
                  </a:lnTo>
                  <a:lnTo>
                    <a:pt x="18" y="42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2" y="90"/>
                  </a:lnTo>
                  <a:lnTo>
                    <a:pt x="18" y="84"/>
                  </a:lnTo>
                  <a:lnTo>
                    <a:pt x="18" y="78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42" y="102"/>
                  </a:lnTo>
                  <a:lnTo>
                    <a:pt x="54" y="108"/>
                  </a:lnTo>
                  <a:lnTo>
                    <a:pt x="60" y="108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84" y="126"/>
                  </a:lnTo>
                  <a:lnTo>
                    <a:pt x="96" y="132"/>
                  </a:lnTo>
                  <a:lnTo>
                    <a:pt x="96" y="144"/>
                  </a:lnTo>
                  <a:lnTo>
                    <a:pt x="102" y="150"/>
                  </a:lnTo>
                  <a:lnTo>
                    <a:pt x="108" y="144"/>
                  </a:lnTo>
                  <a:lnTo>
                    <a:pt x="108" y="150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14" y="138"/>
                  </a:lnTo>
                  <a:lnTo>
                    <a:pt x="114" y="132"/>
                  </a:lnTo>
                  <a:lnTo>
                    <a:pt x="120" y="126"/>
                  </a:lnTo>
                  <a:lnTo>
                    <a:pt x="114" y="114"/>
                  </a:lnTo>
                  <a:lnTo>
                    <a:pt x="108" y="114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0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96" y="96"/>
                  </a:lnTo>
                  <a:lnTo>
                    <a:pt x="96" y="90"/>
                  </a:lnTo>
                  <a:lnTo>
                    <a:pt x="90" y="84"/>
                  </a:lnTo>
                  <a:lnTo>
                    <a:pt x="84" y="78"/>
                  </a:lnTo>
                  <a:lnTo>
                    <a:pt x="90" y="72"/>
                  </a:lnTo>
                  <a:lnTo>
                    <a:pt x="96" y="72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0" y="84"/>
                  </a:lnTo>
                  <a:lnTo>
                    <a:pt x="126" y="84"/>
                  </a:lnTo>
                  <a:lnTo>
                    <a:pt x="132" y="72"/>
                  </a:lnTo>
                  <a:lnTo>
                    <a:pt x="132" y="60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8" name="Freeform 569">
              <a:extLst>
                <a:ext uri="{FF2B5EF4-FFF2-40B4-BE49-F238E27FC236}">
                  <a16:creationId xmlns:a16="http://schemas.microsoft.com/office/drawing/2014/main" id="{4E4A4382-F376-897B-0F9B-569C5F620744}"/>
                </a:ext>
              </a:extLst>
            </p:cNvPr>
            <p:cNvSpPr/>
            <p:nvPr/>
          </p:nvSpPr>
          <p:spPr>
            <a:xfrm>
              <a:off x="5876925" y="5986463"/>
              <a:ext cx="76200" cy="38100"/>
            </a:xfrm>
            <a:custGeom>
              <a:avLst/>
              <a:gdLst>
                <a:gd name="T0" fmla="*/ 48 w 48"/>
                <a:gd name="T1" fmla="*/ 6 h 24"/>
                <a:gd name="T2" fmla="*/ 42 w 48"/>
                <a:gd name="T3" fmla="*/ 6 h 24"/>
                <a:gd name="T4" fmla="*/ 42 w 48"/>
                <a:gd name="T5" fmla="*/ 0 h 24"/>
                <a:gd name="T6" fmla="*/ 30 w 48"/>
                <a:gd name="T7" fmla="*/ 0 h 24"/>
                <a:gd name="T8" fmla="*/ 24 w 48"/>
                <a:gd name="T9" fmla="*/ 0 h 24"/>
                <a:gd name="T10" fmla="*/ 12 w 48"/>
                <a:gd name="T11" fmla="*/ 6 h 24"/>
                <a:gd name="T12" fmla="*/ 6 w 48"/>
                <a:gd name="T13" fmla="*/ 12 h 24"/>
                <a:gd name="T14" fmla="*/ 0 w 48"/>
                <a:gd name="T15" fmla="*/ 18 h 24"/>
                <a:gd name="T16" fmla="*/ 0 w 48"/>
                <a:gd name="T17" fmla="*/ 24 h 24"/>
                <a:gd name="T18" fmla="*/ 6 w 48"/>
                <a:gd name="T19" fmla="*/ 24 h 24"/>
                <a:gd name="T20" fmla="*/ 18 w 48"/>
                <a:gd name="T21" fmla="*/ 24 h 24"/>
                <a:gd name="T22" fmla="*/ 24 w 48"/>
                <a:gd name="T23" fmla="*/ 24 h 24"/>
                <a:gd name="T24" fmla="*/ 36 w 48"/>
                <a:gd name="T25" fmla="*/ 18 h 24"/>
                <a:gd name="T26" fmla="*/ 42 w 48"/>
                <a:gd name="T27" fmla="*/ 12 h 24"/>
                <a:gd name="T28" fmla="*/ 48 w 48"/>
                <a:gd name="T29" fmla="*/ 12 h 24"/>
                <a:gd name="T30" fmla="*/ 48 w 48"/>
                <a:gd name="T3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24">
                  <a:moveTo>
                    <a:pt x="48" y="6"/>
                  </a:moveTo>
                  <a:lnTo>
                    <a:pt x="42" y="6"/>
                  </a:lnTo>
                  <a:lnTo>
                    <a:pt x="42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18" y="24"/>
                  </a:lnTo>
                  <a:lnTo>
                    <a:pt x="24" y="24"/>
                  </a:lnTo>
                  <a:lnTo>
                    <a:pt x="36" y="18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9" name="Freeform 570">
              <a:extLst>
                <a:ext uri="{FF2B5EF4-FFF2-40B4-BE49-F238E27FC236}">
                  <a16:creationId xmlns:a16="http://schemas.microsoft.com/office/drawing/2014/main" id="{32F32E73-E466-2A30-7E15-4587B4B0125B}"/>
                </a:ext>
              </a:extLst>
            </p:cNvPr>
            <p:cNvSpPr/>
            <p:nvPr/>
          </p:nvSpPr>
          <p:spPr>
            <a:xfrm>
              <a:off x="6096000" y="5738813"/>
              <a:ext cx="19050" cy="57150"/>
            </a:xfrm>
            <a:custGeom>
              <a:avLst/>
              <a:gdLst>
                <a:gd name="T0" fmla="*/ 12 w 12"/>
                <a:gd name="T1" fmla="*/ 18 h 36"/>
                <a:gd name="T2" fmla="*/ 6 w 12"/>
                <a:gd name="T3" fmla="*/ 6 h 36"/>
                <a:gd name="T4" fmla="*/ 6 w 12"/>
                <a:gd name="T5" fmla="*/ 0 h 36"/>
                <a:gd name="T6" fmla="*/ 0 w 12"/>
                <a:gd name="T7" fmla="*/ 0 h 36"/>
                <a:gd name="T8" fmla="*/ 0 w 12"/>
                <a:gd name="T9" fmla="*/ 6 h 36"/>
                <a:gd name="T10" fmla="*/ 0 w 12"/>
                <a:gd name="T11" fmla="*/ 24 h 36"/>
                <a:gd name="T12" fmla="*/ 0 w 12"/>
                <a:gd name="T13" fmla="*/ 30 h 36"/>
                <a:gd name="T14" fmla="*/ 0 w 12"/>
                <a:gd name="T15" fmla="*/ 36 h 36"/>
                <a:gd name="T16" fmla="*/ 12 w 12"/>
                <a:gd name="T17" fmla="*/ 36 h 36"/>
                <a:gd name="T18" fmla="*/ 12 w 12"/>
                <a:gd name="T19" fmla="*/ 24 h 36"/>
                <a:gd name="T20" fmla="*/ 12 w 12"/>
                <a:gd name="T2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6">
                  <a:moveTo>
                    <a:pt x="12" y="18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0" name="Freeform 571">
              <a:extLst>
                <a:ext uri="{FF2B5EF4-FFF2-40B4-BE49-F238E27FC236}">
                  <a16:creationId xmlns:a16="http://schemas.microsoft.com/office/drawing/2014/main" id="{D689598E-C5EA-C714-256C-6FFBC8E9DB91}"/>
                </a:ext>
              </a:extLst>
            </p:cNvPr>
            <p:cNvSpPr/>
            <p:nvPr/>
          </p:nvSpPr>
          <p:spPr>
            <a:xfrm>
              <a:off x="6010275" y="6043613"/>
              <a:ext cx="47625" cy="38100"/>
            </a:xfrm>
            <a:custGeom>
              <a:avLst/>
              <a:gdLst>
                <a:gd name="T0" fmla="*/ 30 w 30"/>
                <a:gd name="T1" fmla="*/ 6 h 24"/>
                <a:gd name="T2" fmla="*/ 18 w 30"/>
                <a:gd name="T3" fmla="*/ 0 h 24"/>
                <a:gd name="T4" fmla="*/ 6 w 30"/>
                <a:gd name="T5" fmla="*/ 6 h 24"/>
                <a:gd name="T6" fmla="*/ 6 w 30"/>
                <a:gd name="T7" fmla="*/ 12 h 24"/>
                <a:gd name="T8" fmla="*/ 0 w 30"/>
                <a:gd name="T9" fmla="*/ 12 h 24"/>
                <a:gd name="T10" fmla="*/ 6 w 30"/>
                <a:gd name="T11" fmla="*/ 18 h 24"/>
                <a:gd name="T12" fmla="*/ 12 w 30"/>
                <a:gd name="T13" fmla="*/ 24 h 24"/>
                <a:gd name="T14" fmla="*/ 18 w 30"/>
                <a:gd name="T15" fmla="*/ 24 h 24"/>
                <a:gd name="T16" fmla="*/ 18 w 30"/>
                <a:gd name="T17" fmla="*/ 18 h 24"/>
                <a:gd name="T18" fmla="*/ 24 w 30"/>
                <a:gd name="T19" fmla="*/ 18 h 24"/>
                <a:gd name="T20" fmla="*/ 30 w 30"/>
                <a:gd name="T21" fmla="*/ 12 h 24"/>
                <a:gd name="T22" fmla="*/ 30 w 30"/>
                <a:gd name="T2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24">
                  <a:moveTo>
                    <a:pt x="30" y="6"/>
                  </a:moveTo>
                  <a:lnTo>
                    <a:pt x="18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1" name="Freeform 572">
              <a:extLst>
                <a:ext uri="{FF2B5EF4-FFF2-40B4-BE49-F238E27FC236}">
                  <a16:creationId xmlns:a16="http://schemas.microsoft.com/office/drawing/2014/main" id="{FD9430C1-23ED-02F6-8A5A-7EE0772950C1}"/>
                </a:ext>
              </a:extLst>
            </p:cNvPr>
            <p:cNvSpPr/>
            <p:nvPr/>
          </p:nvSpPr>
          <p:spPr>
            <a:xfrm>
              <a:off x="5953125" y="5919788"/>
              <a:ext cx="38100" cy="47625"/>
            </a:xfrm>
            <a:custGeom>
              <a:avLst/>
              <a:gdLst>
                <a:gd name="T0" fmla="*/ 24 w 24"/>
                <a:gd name="T1" fmla="*/ 24 h 30"/>
                <a:gd name="T2" fmla="*/ 18 w 24"/>
                <a:gd name="T3" fmla="*/ 18 h 30"/>
                <a:gd name="T4" fmla="*/ 18 w 24"/>
                <a:gd name="T5" fmla="*/ 12 h 30"/>
                <a:gd name="T6" fmla="*/ 18 w 24"/>
                <a:gd name="T7" fmla="*/ 6 h 30"/>
                <a:gd name="T8" fmla="*/ 12 w 24"/>
                <a:gd name="T9" fmla="*/ 6 h 30"/>
                <a:gd name="T10" fmla="*/ 12 w 24"/>
                <a:gd name="T11" fmla="*/ 0 h 30"/>
                <a:gd name="T12" fmla="*/ 6 w 24"/>
                <a:gd name="T13" fmla="*/ 6 h 30"/>
                <a:gd name="T14" fmla="*/ 0 w 24"/>
                <a:gd name="T15" fmla="*/ 12 h 30"/>
                <a:gd name="T16" fmla="*/ 6 w 24"/>
                <a:gd name="T17" fmla="*/ 18 h 30"/>
                <a:gd name="T18" fmla="*/ 12 w 24"/>
                <a:gd name="T19" fmla="*/ 30 h 30"/>
                <a:gd name="T20" fmla="*/ 18 w 24"/>
                <a:gd name="T21" fmla="*/ 30 h 30"/>
                <a:gd name="T22" fmla="*/ 24 w 24"/>
                <a:gd name="T23" fmla="*/ 30 h 30"/>
                <a:gd name="T24" fmla="*/ 24 w 24"/>
                <a:gd name="T25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30">
                  <a:moveTo>
                    <a:pt x="24" y="24"/>
                  </a:moveTo>
                  <a:lnTo>
                    <a:pt x="18" y="18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30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24" y="24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2" name="Freeform 573">
              <a:extLst>
                <a:ext uri="{FF2B5EF4-FFF2-40B4-BE49-F238E27FC236}">
                  <a16:creationId xmlns:a16="http://schemas.microsoft.com/office/drawing/2014/main" id="{00390070-73BB-CACD-BC34-3E55DC55B50A}"/>
                </a:ext>
              </a:extLst>
            </p:cNvPr>
            <p:cNvSpPr/>
            <p:nvPr/>
          </p:nvSpPr>
          <p:spPr>
            <a:xfrm>
              <a:off x="5895975" y="5853113"/>
              <a:ext cx="28575" cy="57150"/>
            </a:xfrm>
            <a:custGeom>
              <a:avLst/>
              <a:gdLst>
                <a:gd name="T0" fmla="*/ 18 w 18"/>
                <a:gd name="T1" fmla="*/ 24 h 36"/>
                <a:gd name="T2" fmla="*/ 18 w 18"/>
                <a:gd name="T3" fmla="*/ 18 h 36"/>
                <a:gd name="T4" fmla="*/ 12 w 18"/>
                <a:gd name="T5" fmla="*/ 18 h 36"/>
                <a:gd name="T6" fmla="*/ 12 w 18"/>
                <a:gd name="T7" fmla="*/ 12 h 36"/>
                <a:gd name="T8" fmla="*/ 18 w 18"/>
                <a:gd name="T9" fmla="*/ 6 h 36"/>
                <a:gd name="T10" fmla="*/ 12 w 18"/>
                <a:gd name="T11" fmla="*/ 0 h 36"/>
                <a:gd name="T12" fmla="*/ 6 w 18"/>
                <a:gd name="T13" fmla="*/ 6 h 36"/>
                <a:gd name="T14" fmla="*/ 0 w 18"/>
                <a:gd name="T15" fmla="*/ 12 h 36"/>
                <a:gd name="T16" fmla="*/ 0 w 18"/>
                <a:gd name="T17" fmla="*/ 18 h 36"/>
                <a:gd name="T18" fmla="*/ 6 w 18"/>
                <a:gd name="T19" fmla="*/ 18 h 36"/>
                <a:gd name="T20" fmla="*/ 6 w 18"/>
                <a:gd name="T21" fmla="*/ 24 h 36"/>
                <a:gd name="T22" fmla="*/ 6 w 18"/>
                <a:gd name="T23" fmla="*/ 30 h 36"/>
                <a:gd name="T24" fmla="*/ 6 w 18"/>
                <a:gd name="T25" fmla="*/ 36 h 36"/>
                <a:gd name="T26" fmla="*/ 12 w 18"/>
                <a:gd name="T27" fmla="*/ 30 h 36"/>
                <a:gd name="T28" fmla="*/ 18 w 18"/>
                <a:gd name="T29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6">
                  <a:moveTo>
                    <a:pt x="18" y="24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12" y="30"/>
                  </a:lnTo>
                  <a:lnTo>
                    <a:pt x="18" y="24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3" name="Freeform 574">
              <a:extLst>
                <a:ext uri="{FF2B5EF4-FFF2-40B4-BE49-F238E27FC236}">
                  <a16:creationId xmlns:a16="http://schemas.microsoft.com/office/drawing/2014/main" id="{E79F8D6E-D6B2-45CA-E624-A394E15C4B56}"/>
                </a:ext>
              </a:extLst>
            </p:cNvPr>
            <p:cNvSpPr/>
            <p:nvPr/>
          </p:nvSpPr>
          <p:spPr>
            <a:xfrm>
              <a:off x="6076950" y="5805488"/>
              <a:ext cx="28575" cy="47625"/>
            </a:xfrm>
            <a:custGeom>
              <a:avLst/>
              <a:gdLst>
                <a:gd name="T0" fmla="*/ 18 w 18"/>
                <a:gd name="T1" fmla="*/ 6 h 30"/>
                <a:gd name="T2" fmla="*/ 12 w 18"/>
                <a:gd name="T3" fmla="*/ 0 h 30"/>
                <a:gd name="T4" fmla="*/ 0 w 18"/>
                <a:gd name="T5" fmla="*/ 6 h 30"/>
                <a:gd name="T6" fmla="*/ 0 w 18"/>
                <a:gd name="T7" fmla="*/ 12 h 30"/>
                <a:gd name="T8" fmla="*/ 6 w 18"/>
                <a:gd name="T9" fmla="*/ 24 h 30"/>
                <a:gd name="T10" fmla="*/ 12 w 18"/>
                <a:gd name="T11" fmla="*/ 30 h 30"/>
                <a:gd name="T12" fmla="*/ 18 w 18"/>
                <a:gd name="T13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30">
                  <a:moveTo>
                    <a:pt x="18" y="6"/>
                  </a:moveTo>
                  <a:lnTo>
                    <a:pt x="12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30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4" name="Freeform 575">
              <a:extLst>
                <a:ext uri="{FF2B5EF4-FFF2-40B4-BE49-F238E27FC236}">
                  <a16:creationId xmlns:a16="http://schemas.microsoft.com/office/drawing/2014/main" id="{FD6E6239-5BB7-2C9C-B189-63A342D9E90D}"/>
                </a:ext>
              </a:extLst>
            </p:cNvPr>
            <p:cNvSpPr/>
            <p:nvPr/>
          </p:nvSpPr>
          <p:spPr>
            <a:xfrm>
              <a:off x="6057900" y="5767388"/>
              <a:ext cx="19050" cy="47625"/>
            </a:xfrm>
            <a:custGeom>
              <a:avLst/>
              <a:gdLst>
                <a:gd name="T0" fmla="*/ 12 w 12"/>
                <a:gd name="T1" fmla="*/ 18 h 30"/>
                <a:gd name="T2" fmla="*/ 12 w 12"/>
                <a:gd name="T3" fmla="*/ 12 h 30"/>
                <a:gd name="T4" fmla="*/ 12 w 12"/>
                <a:gd name="T5" fmla="*/ 0 h 30"/>
                <a:gd name="T6" fmla="*/ 6 w 12"/>
                <a:gd name="T7" fmla="*/ 0 h 30"/>
                <a:gd name="T8" fmla="*/ 0 w 12"/>
                <a:gd name="T9" fmla="*/ 0 h 30"/>
                <a:gd name="T10" fmla="*/ 0 w 12"/>
                <a:gd name="T11" fmla="*/ 6 h 30"/>
                <a:gd name="T12" fmla="*/ 0 w 12"/>
                <a:gd name="T13" fmla="*/ 12 h 30"/>
                <a:gd name="T14" fmla="*/ 0 w 12"/>
                <a:gd name="T15" fmla="*/ 18 h 30"/>
                <a:gd name="T16" fmla="*/ 0 w 12"/>
                <a:gd name="T17" fmla="*/ 24 h 30"/>
                <a:gd name="T18" fmla="*/ 6 w 12"/>
                <a:gd name="T19" fmla="*/ 30 h 30"/>
                <a:gd name="T20" fmla="*/ 12 w 12"/>
                <a:gd name="T21" fmla="*/ 24 h 30"/>
                <a:gd name="T22" fmla="*/ 12 w 12"/>
                <a:gd name="T23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0">
                  <a:moveTo>
                    <a:pt x="12" y="18"/>
                  </a:moveTo>
                  <a:lnTo>
                    <a:pt x="12" y="12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70" name="Freeform 576">
              <a:extLst>
                <a:ext uri="{FF2B5EF4-FFF2-40B4-BE49-F238E27FC236}">
                  <a16:creationId xmlns:a16="http://schemas.microsoft.com/office/drawing/2014/main" id="{5398BFFB-EEEC-16DB-CEF3-AA93F327FA5E}"/>
                </a:ext>
              </a:extLst>
            </p:cNvPr>
            <p:cNvSpPr/>
            <p:nvPr/>
          </p:nvSpPr>
          <p:spPr>
            <a:xfrm>
              <a:off x="5857875" y="5919788"/>
              <a:ext cx="19050" cy="47625"/>
            </a:xfrm>
            <a:custGeom>
              <a:avLst/>
              <a:gdLst>
                <a:gd name="T0" fmla="*/ 12 w 12"/>
                <a:gd name="T1" fmla="*/ 12 h 30"/>
                <a:gd name="T2" fmla="*/ 12 w 12"/>
                <a:gd name="T3" fmla="*/ 6 h 30"/>
                <a:gd name="T4" fmla="*/ 12 w 12"/>
                <a:gd name="T5" fmla="*/ 0 h 30"/>
                <a:gd name="T6" fmla="*/ 6 w 12"/>
                <a:gd name="T7" fmla="*/ 0 h 30"/>
                <a:gd name="T8" fmla="*/ 0 w 12"/>
                <a:gd name="T9" fmla="*/ 12 h 30"/>
                <a:gd name="T10" fmla="*/ 0 w 12"/>
                <a:gd name="T11" fmla="*/ 18 h 30"/>
                <a:gd name="T12" fmla="*/ 0 w 12"/>
                <a:gd name="T13" fmla="*/ 24 h 30"/>
                <a:gd name="T14" fmla="*/ 0 w 12"/>
                <a:gd name="T15" fmla="*/ 30 h 30"/>
                <a:gd name="T16" fmla="*/ 6 w 12"/>
                <a:gd name="T17" fmla="*/ 30 h 30"/>
                <a:gd name="T18" fmla="*/ 12 w 12"/>
                <a:gd name="T19" fmla="*/ 30 h 30"/>
                <a:gd name="T20" fmla="*/ 12 w 12"/>
                <a:gd name="T21" fmla="*/ 24 h 30"/>
                <a:gd name="T22" fmla="*/ 12 w 12"/>
                <a:gd name="T2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0">
                  <a:moveTo>
                    <a:pt x="12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71" name="Freeform 577">
              <a:extLst>
                <a:ext uri="{FF2B5EF4-FFF2-40B4-BE49-F238E27FC236}">
                  <a16:creationId xmlns:a16="http://schemas.microsoft.com/office/drawing/2014/main" id="{A507F4AC-08E6-3810-2AC3-F1E9E21172FA}"/>
                </a:ext>
              </a:extLst>
            </p:cNvPr>
            <p:cNvSpPr/>
            <p:nvPr/>
          </p:nvSpPr>
          <p:spPr>
            <a:xfrm>
              <a:off x="6000750" y="587216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6 h 24"/>
                <a:gd name="T4" fmla="*/ 12 w 18"/>
                <a:gd name="T5" fmla="*/ 0 h 24"/>
                <a:gd name="T6" fmla="*/ 6 w 18"/>
                <a:gd name="T7" fmla="*/ 0 h 24"/>
                <a:gd name="T8" fmla="*/ 0 w 18"/>
                <a:gd name="T9" fmla="*/ 6 h 24"/>
                <a:gd name="T10" fmla="*/ 6 w 18"/>
                <a:gd name="T11" fmla="*/ 18 h 24"/>
                <a:gd name="T12" fmla="*/ 6 w 18"/>
                <a:gd name="T13" fmla="*/ 24 h 24"/>
                <a:gd name="T14" fmla="*/ 12 w 18"/>
                <a:gd name="T15" fmla="*/ 18 h 24"/>
                <a:gd name="T16" fmla="*/ 18 w 18"/>
                <a:gd name="T17" fmla="*/ 18 h 24"/>
                <a:gd name="T18" fmla="*/ 18 w 18"/>
                <a:gd name="T1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72" name="Freeform 578">
              <a:extLst>
                <a:ext uri="{FF2B5EF4-FFF2-40B4-BE49-F238E27FC236}">
                  <a16:creationId xmlns:a16="http://schemas.microsoft.com/office/drawing/2014/main" id="{B52878BB-FDAB-BADB-F982-437919068B17}"/>
                </a:ext>
              </a:extLst>
            </p:cNvPr>
            <p:cNvSpPr/>
            <p:nvPr/>
          </p:nvSpPr>
          <p:spPr>
            <a:xfrm>
              <a:off x="5886450" y="5824538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18 w 24"/>
                <a:gd name="T3" fmla="*/ 6 h 12"/>
                <a:gd name="T4" fmla="*/ 18 w 24"/>
                <a:gd name="T5" fmla="*/ 0 h 12"/>
                <a:gd name="T6" fmla="*/ 6 w 24"/>
                <a:gd name="T7" fmla="*/ 0 h 12"/>
                <a:gd name="T8" fmla="*/ 0 w 24"/>
                <a:gd name="T9" fmla="*/ 0 h 12"/>
                <a:gd name="T10" fmla="*/ 6 w 24"/>
                <a:gd name="T11" fmla="*/ 6 h 12"/>
                <a:gd name="T12" fmla="*/ 6 w 24"/>
                <a:gd name="T13" fmla="*/ 12 h 12"/>
                <a:gd name="T14" fmla="*/ 12 w 24"/>
                <a:gd name="T15" fmla="*/ 12 h 12"/>
                <a:gd name="T16" fmla="*/ 24 w 24"/>
                <a:gd name="T17" fmla="*/ 12 h 12"/>
                <a:gd name="T18" fmla="*/ 24 w 24"/>
                <a:gd name="T1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73" name="Freeform 579">
              <a:extLst>
                <a:ext uri="{FF2B5EF4-FFF2-40B4-BE49-F238E27FC236}">
                  <a16:creationId xmlns:a16="http://schemas.microsoft.com/office/drawing/2014/main" id="{8F3C2BB8-EDE6-56B8-AF37-400AB7C5DC1E}"/>
                </a:ext>
              </a:extLst>
            </p:cNvPr>
            <p:cNvSpPr/>
            <p:nvPr/>
          </p:nvSpPr>
          <p:spPr>
            <a:xfrm>
              <a:off x="5972175" y="5891213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12 h 24"/>
                <a:gd name="T4" fmla="*/ 12 w 18"/>
                <a:gd name="T5" fmla="*/ 6 h 24"/>
                <a:gd name="T6" fmla="*/ 6 w 18"/>
                <a:gd name="T7" fmla="*/ 0 h 24"/>
                <a:gd name="T8" fmla="*/ 0 w 18"/>
                <a:gd name="T9" fmla="*/ 6 h 24"/>
                <a:gd name="T10" fmla="*/ 6 w 18"/>
                <a:gd name="T11" fmla="*/ 18 h 24"/>
                <a:gd name="T12" fmla="*/ 6 w 18"/>
                <a:gd name="T13" fmla="*/ 24 h 24"/>
                <a:gd name="T14" fmla="*/ 12 w 18"/>
                <a:gd name="T15" fmla="*/ 18 h 24"/>
                <a:gd name="T16" fmla="*/ 18 w 18"/>
                <a:gd name="T17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74" name="Freeform 580">
              <a:extLst>
                <a:ext uri="{FF2B5EF4-FFF2-40B4-BE49-F238E27FC236}">
                  <a16:creationId xmlns:a16="http://schemas.microsoft.com/office/drawing/2014/main" id="{FCCE98B8-D14A-1757-E100-26BE82E3A18C}"/>
                </a:ext>
              </a:extLst>
            </p:cNvPr>
            <p:cNvSpPr/>
            <p:nvPr/>
          </p:nvSpPr>
          <p:spPr>
            <a:xfrm>
              <a:off x="6038850" y="5834063"/>
              <a:ext cx="19050" cy="19050"/>
            </a:xfrm>
            <a:custGeom>
              <a:avLst/>
              <a:gdLst>
                <a:gd name="T0" fmla="*/ 12 w 12"/>
                <a:gd name="T1" fmla="*/ 12 h 12"/>
                <a:gd name="T2" fmla="*/ 12 w 12"/>
                <a:gd name="T3" fmla="*/ 6 h 12"/>
                <a:gd name="T4" fmla="*/ 6 w 12"/>
                <a:gd name="T5" fmla="*/ 0 h 12"/>
                <a:gd name="T6" fmla="*/ 0 w 12"/>
                <a:gd name="T7" fmla="*/ 0 h 12"/>
                <a:gd name="T8" fmla="*/ 0 w 12"/>
                <a:gd name="T9" fmla="*/ 6 h 12"/>
                <a:gd name="T10" fmla="*/ 0 w 12"/>
                <a:gd name="T11" fmla="*/ 12 h 12"/>
                <a:gd name="T12" fmla="*/ 6 w 12"/>
                <a:gd name="T13" fmla="*/ 12 h 12"/>
                <a:gd name="T14" fmla="*/ 12 w 12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75" name="Freeform 581">
              <a:extLst>
                <a:ext uri="{FF2B5EF4-FFF2-40B4-BE49-F238E27FC236}">
                  <a16:creationId xmlns:a16="http://schemas.microsoft.com/office/drawing/2014/main" id="{9E43774A-DC09-DB38-71C2-DB0F83B2C2A0}"/>
                </a:ext>
              </a:extLst>
            </p:cNvPr>
            <p:cNvSpPr/>
            <p:nvPr/>
          </p:nvSpPr>
          <p:spPr>
            <a:xfrm>
              <a:off x="5924550" y="595788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12 h 12"/>
                <a:gd name="T16" fmla="*/ 18 w 18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76" name="Freeform 582">
              <a:extLst>
                <a:ext uri="{FF2B5EF4-FFF2-40B4-BE49-F238E27FC236}">
                  <a16:creationId xmlns:a16="http://schemas.microsoft.com/office/drawing/2014/main" id="{75048361-AA26-697A-280B-5945733393CA}"/>
                </a:ext>
              </a:extLst>
            </p:cNvPr>
            <p:cNvSpPr/>
            <p:nvPr/>
          </p:nvSpPr>
          <p:spPr>
            <a:xfrm>
              <a:off x="6000750" y="5834063"/>
              <a:ext cx="19050" cy="19050"/>
            </a:xfrm>
            <a:custGeom>
              <a:avLst/>
              <a:gdLst>
                <a:gd name="T0" fmla="*/ 12 w 12"/>
                <a:gd name="T1" fmla="*/ 0 h 12"/>
                <a:gd name="T2" fmla="*/ 6 w 12"/>
                <a:gd name="T3" fmla="*/ 0 h 12"/>
                <a:gd name="T4" fmla="*/ 0 w 12"/>
                <a:gd name="T5" fmla="*/ 0 h 12"/>
                <a:gd name="T6" fmla="*/ 0 w 12"/>
                <a:gd name="T7" fmla="*/ 12 h 12"/>
                <a:gd name="T8" fmla="*/ 6 w 12"/>
                <a:gd name="T9" fmla="*/ 12 h 12"/>
                <a:gd name="T10" fmla="*/ 12 w 12"/>
                <a:gd name="T11" fmla="*/ 12 h 12"/>
                <a:gd name="T12" fmla="*/ 12 w 12"/>
                <a:gd name="T13" fmla="*/ 6 h 12"/>
                <a:gd name="T14" fmla="*/ 12 w 12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77" name="Freeform 583">
              <a:extLst>
                <a:ext uri="{FF2B5EF4-FFF2-40B4-BE49-F238E27FC236}">
                  <a16:creationId xmlns:a16="http://schemas.microsoft.com/office/drawing/2014/main" id="{A2403E33-9BB6-24A9-0D4A-F701A323C68F}"/>
                </a:ext>
              </a:extLst>
            </p:cNvPr>
            <p:cNvSpPr/>
            <p:nvPr/>
          </p:nvSpPr>
          <p:spPr>
            <a:xfrm>
              <a:off x="6648450" y="5538788"/>
              <a:ext cx="247650" cy="209550"/>
            </a:xfrm>
            <a:custGeom>
              <a:avLst/>
              <a:gdLst>
                <a:gd name="T0" fmla="*/ 156 w 156"/>
                <a:gd name="T1" fmla="*/ 60 h 132"/>
                <a:gd name="T2" fmla="*/ 138 w 156"/>
                <a:gd name="T3" fmla="*/ 48 h 132"/>
                <a:gd name="T4" fmla="*/ 144 w 156"/>
                <a:gd name="T5" fmla="*/ 36 h 132"/>
                <a:gd name="T6" fmla="*/ 120 w 156"/>
                <a:gd name="T7" fmla="*/ 24 h 132"/>
                <a:gd name="T8" fmla="*/ 114 w 156"/>
                <a:gd name="T9" fmla="*/ 24 h 132"/>
                <a:gd name="T10" fmla="*/ 96 w 156"/>
                <a:gd name="T11" fmla="*/ 6 h 132"/>
                <a:gd name="T12" fmla="*/ 54 w 156"/>
                <a:gd name="T13" fmla="*/ 18 h 132"/>
                <a:gd name="T14" fmla="*/ 42 w 156"/>
                <a:gd name="T15" fmla="*/ 12 h 132"/>
                <a:gd name="T16" fmla="*/ 42 w 156"/>
                <a:gd name="T17" fmla="*/ 6 h 132"/>
                <a:gd name="T18" fmla="*/ 24 w 156"/>
                <a:gd name="T19" fmla="*/ 0 h 132"/>
                <a:gd name="T20" fmla="*/ 12 w 156"/>
                <a:gd name="T21" fmla="*/ 0 h 132"/>
                <a:gd name="T22" fmla="*/ 12 w 156"/>
                <a:gd name="T23" fmla="*/ 6 h 132"/>
                <a:gd name="T24" fmla="*/ 12 w 156"/>
                <a:gd name="T25" fmla="*/ 12 h 132"/>
                <a:gd name="T26" fmla="*/ 24 w 156"/>
                <a:gd name="T27" fmla="*/ 18 h 132"/>
                <a:gd name="T28" fmla="*/ 24 w 156"/>
                <a:gd name="T29" fmla="*/ 36 h 132"/>
                <a:gd name="T30" fmla="*/ 18 w 156"/>
                <a:gd name="T31" fmla="*/ 36 h 132"/>
                <a:gd name="T32" fmla="*/ 0 w 156"/>
                <a:gd name="T33" fmla="*/ 36 h 132"/>
                <a:gd name="T34" fmla="*/ 0 w 156"/>
                <a:gd name="T35" fmla="*/ 42 h 132"/>
                <a:gd name="T36" fmla="*/ 0 w 156"/>
                <a:gd name="T37" fmla="*/ 54 h 132"/>
                <a:gd name="T38" fmla="*/ 6 w 156"/>
                <a:gd name="T39" fmla="*/ 60 h 132"/>
                <a:gd name="T40" fmla="*/ 12 w 156"/>
                <a:gd name="T41" fmla="*/ 66 h 132"/>
                <a:gd name="T42" fmla="*/ 0 w 156"/>
                <a:gd name="T43" fmla="*/ 72 h 132"/>
                <a:gd name="T44" fmla="*/ 6 w 156"/>
                <a:gd name="T45" fmla="*/ 84 h 132"/>
                <a:gd name="T46" fmla="*/ 30 w 156"/>
                <a:gd name="T47" fmla="*/ 96 h 132"/>
                <a:gd name="T48" fmla="*/ 42 w 156"/>
                <a:gd name="T49" fmla="*/ 90 h 132"/>
                <a:gd name="T50" fmla="*/ 54 w 156"/>
                <a:gd name="T51" fmla="*/ 90 h 132"/>
                <a:gd name="T52" fmla="*/ 90 w 156"/>
                <a:gd name="T53" fmla="*/ 120 h 132"/>
                <a:gd name="T54" fmla="*/ 120 w 156"/>
                <a:gd name="T55" fmla="*/ 126 h 132"/>
                <a:gd name="T56" fmla="*/ 144 w 156"/>
                <a:gd name="T57" fmla="*/ 132 h 132"/>
                <a:gd name="T58" fmla="*/ 150 w 156"/>
                <a:gd name="T59" fmla="*/ 84 h 132"/>
                <a:gd name="T60" fmla="*/ 150 w 156"/>
                <a:gd name="T61" fmla="*/ 78 h 132"/>
                <a:gd name="T62" fmla="*/ 144 w 156"/>
                <a:gd name="T63" fmla="*/ 66 h 132"/>
                <a:gd name="T64" fmla="*/ 156 w 156"/>
                <a:gd name="T65" fmla="*/ 6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6" h="132">
                  <a:moveTo>
                    <a:pt x="156" y="60"/>
                  </a:moveTo>
                  <a:lnTo>
                    <a:pt x="138" y="48"/>
                  </a:lnTo>
                  <a:lnTo>
                    <a:pt x="144" y="36"/>
                  </a:lnTo>
                  <a:lnTo>
                    <a:pt x="120" y="24"/>
                  </a:lnTo>
                  <a:lnTo>
                    <a:pt x="114" y="24"/>
                  </a:lnTo>
                  <a:lnTo>
                    <a:pt x="96" y="6"/>
                  </a:lnTo>
                  <a:lnTo>
                    <a:pt x="54" y="18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24" y="18"/>
                  </a:lnTo>
                  <a:lnTo>
                    <a:pt x="24" y="36"/>
                  </a:lnTo>
                  <a:lnTo>
                    <a:pt x="18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0" y="72"/>
                  </a:lnTo>
                  <a:lnTo>
                    <a:pt x="6" y="84"/>
                  </a:lnTo>
                  <a:lnTo>
                    <a:pt x="30" y="96"/>
                  </a:lnTo>
                  <a:lnTo>
                    <a:pt x="42" y="90"/>
                  </a:lnTo>
                  <a:lnTo>
                    <a:pt x="54" y="90"/>
                  </a:lnTo>
                  <a:lnTo>
                    <a:pt x="90" y="120"/>
                  </a:lnTo>
                  <a:lnTo>
                    <a:pt x="120" y="126"/>
                  </a:lnTo>
                  <a:lnTo>
                    <a:pt x="144" y="132"/>
                  </a:lnTo>
                  <a:lnTo>
                    <a:pt x="150" y="84"/>
                  </a:lnTo>
                  <a:lnTo>
                    <a:pt x="150" y="78"/>
                  </a:lnTo>
                  <a:lnTo>
                    <a:pt x="144" y="66"/>
                  </a:lnTo>
                  <a:lnTo>
                    <a:pt x="156" y="60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78" name="Freeform 584">
              <a:extLst>
                <a:ext uri="{FF2B5EF4-FFF2-40B4-BE49-F238E27FC236}">
                  <a16:creationId xmlns:a16="http://schemas.microsoft.com/office/drawing/2014/main" id="{E23AAA42-144E-E25C-E497-BD2EC4E29C74}"/>
                </a:ext>
              </a:extLst>
            </p:cNvPr>
            <p:cNvSpPr/>
            <p:nvPr/>
          </p:nvSpPr>
          <p:spPr>
            <a:xfrm>
              <a:off x="6829425" y="5395913"/>
              <a:ext cx="371475" cy="304800"/>
            </a:xfrm>
            <a:custGeom>
              <a:avLst/>
              <a:gdLst>
                <a:gd name="T0" fmla="*/ 234 w 234"/>
                <a:gd name="T1" fmla="*/ 72 h 192"/>
                <a:gd name="T2" fmla="*/ 228 w 234"/>
                <a:gd name="T3" fmla="*/ 30 h 192"/>
                <a:gd name="T4" fmla="*/ 216 w 234"/>
                <a:gd name="T5" fmla="*/ 24 h 192"/>
                <a:gd name="T6" fmla="*/ 204 w 234"/>
                <a:gd name="T7" fmla="*/ 24 h 192"/>
                <a:gd name="T8" fmla="*/ 204 w 234"/>
                <a:gd name="T9" fmla="*/ 12 h 192"/>
                <a:gd name="T10" fmla="*/ 180 w 234"/>
                <a:gd name="T11" fmla="*/ 6 h 192"/>
                <a:gd name="T12" fmla="*/ 162 w 234"/>
                <a:gd name="T13" fmla="*/ 12 h 192"/>
                <a:gd name="T14" fmla="*/ 150 w 234"/>
                <a:gd name="T15" fmla="*/ 0 h 192"/>
                <a:gd name="T16" fmla="*/ 144 w 234"/>
                <a:gd name="T17" fmla="*/ 12 h 192"/>
                <a:gd name="T18" fmla="*/ 120 w 234"/>
                <a:gd name="T19" fmla="*/ 6 h 192"/>
                <a:gd name="T20" fmla="*/ 114 w 234"/>
                <a:gd name="T21" fmla="*/ 6 h 192"/>
                <a:gd name="T22" fmla="*/ 90 w 234"/>
                <a:gd name="T23" fmla="*/ 24 h 192"/>
                <a:gd name="T24" fmla="*/ 60 w 234"/>
                <a:gd name="T25" fmla="*/ 12 h 192"/>
                <a:gd name="T26" fmla="*/ 72 w 234"/>
                <a:gd name="T27" fmla="*/ 36 h 192"/>
                <a:gd name="T28" fmla="*/ 72 w 234"/>
                <a:gd name="T29" fmla="*/ 48 h 192"/>
                <a:gd name="T30" fmla="*/ 18 w 234"/>
                <a:gd name="T31" fmla="*/ 66 h 192"/>
                <a:gd name="T32" fmla="*/ 0 w 234"/>
                <a:gd name="T33" fmla="*/ 78 h 192"/>
                <a:gd name="T34" fmla="*/ 6 w 234"/>
                <a:gd name="T35" fmla="*/ 114 h 192"/>
                <a:gd name="T36" fmla="*/ 30 w 234"/>
                <a:gd name="T37" fmla="*/ 126 h 192"/>
                <a:gd name="T38" fmla="*/ 24 w 234"/>
                <a:gd name="T39" fmla="*/ 138 h 192"/>
                <a:gd name="T40" fmla="*/ 42 w 234"/>
                <a:gd name="T41" fmla="*/ 150 h 192"/>
                <a:gd name="T42" fmla="*/ 30 w 234"/>
                <a:gd name="T43" fmla="*/ 156 h 192"/>
                <a:gd name="T44" fmla="*/ 36 w 234"/>
                <a:gd name="T45" fmla="*/ 168 h 192"/>
                <a:gd name="T46" fmla="*/ 48 w 234"/>
                <a:gd name="T47" fmla="*/ 162 h 192"/>
                <a:gd name="T48" fmla="*/ 78 w 234"/>
                <a:gd name="T49" fmla="*/ 174 h 192"/>
                <a:gd name="T50" fmla="*/ 96 w 234"/>
                <a:gd name="T51" fmla="*/ 180 h 192"/>
                <a:gd name="T52" fmla="*/ 102 w 234"/>
                <a:gd name="T53" fmla="*/ 186 h 192"/>
                <a:gd name="T54" fmla="*/ 114 w 234"/>
                <a:gd name="T55" fmla="*/ 192 h 192"/>
                <a:gd name="T56" fmla="*/ 120 w 234"/>
                <a:gd name="T57" fmla="*/ 180 h 192"/>
                <a:gd name="T58" fmla="*/ 132 w 234"/>
                <a:gd name="T59" fmla="*/ 180 h 192"/>
                <a:gd name="T60" fmla="*/ 138 w 234"/>
                <a:gd name="T61" fmla="*/ 186 h 192"/>
                <a:gd name="T62" fmla="*/ 150 w 234"/>
                <a:gd name="T63" fmla="*/ 162 h 192"/>
                <a:gd name="T64" fmla="*/ 168 w 234"/>
                <a:gd name="T65" fmla="*/ 150 h 192"/>
                <a:gd name="T66" fmla="*/ 186 w 234"/>
                <a:gd name="T67" fmla="*/ 156 h 192"/>
                <a:gd name="T68" fmla="*/ 192 w 234"/>
                <a:gd name="T69" fmla="*/ 144 h 192"/>
                <a:gd name="T70" fmla="*/ 204 w 234"/>
                <a:gd name="T71" fmla="*/ 156 h 192"/>
                <a:gd name="T72" fmla="*/ 210 w 234"/>
                <a:gd name="T73" fmla="*/ 144 h 192"/>
                <a:gd name="T74" fmla="*/ 198 w 234"/>
                <a:gd name="T75" fmla="*/ 126 h 192"/>
                <a:gd name="T76" fmla="*/ 204 w 234"/>
                <a:gd name="T77" fmla="*/ 90 h 192"/>
                <a:gd name="T78" fmla="*/ 234 w 234"/>
                <a:gd name="T79" fmla="*/ 7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192">
                  <a:moveTo>
                    <a:pt x="234" y="72"/>
                  </a:moveTo>
                  <a:lnTo>
                    <a:pt x="228" y="30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204" y="12"/>
                  </a:lnTo>
                  <a:lnTo>
                    <a:pt x="180" y="6"/>
                  </a:lnTo>
                  <a:lnTo>
                    <a:pt x="162" y="12"/>
                  </a:lnTo>
                  <a:lnTo>
                    <a:pt x="150" y="0"/>
                  </a:lnTo>
                  <a:lnTo>
                    <a:pt x="144" y="12"/>
                  </a:lnTo>
                  <a:lnTo>
                    <a:pt x="120" y="6"/>
                  </a:lnTo>
                  <a:lnTo>
                    <a:pt x="114" y="6"/>
                  </a:lnTo>
                  <a:lnTo>
                    <a:pt x="90" y="24"/>
                  </a:lnTo>
                  <a:lnTo>
                    <a:pt x="60" y="12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18" y="66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30" y="126"/>
                  </a:lnTo>
                  <a:lnTo>
                    <a:pt x="24" y="138"/>
                  </a:lnTo>
                  <a:lnTo>
                    <a:pt x="42" y="150"/>
                  </a:lnTo>
                  <a:lnTo>
                    <a:pt x="30" y="156"/>
                  </a:lnTo>
                  <a:lnTo>
                    <a:pt x="36" y="168"/>
                  </a:lnTo>
                  <a:lnTo>
                    <a:pt x="48" y="162"/>
                  </a:lnTo>
                  <a:lnTo>
                    <a:pt x="78" y="174"/>
                  </a:lnTo>
                  <a:lnTo>
                    <a:pt x="96" y="180"/>
                  </a:lnTo>
                  <a:lnTo>
                    <a:pt x="102" y="186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32" y="180"/>
                  </a:lnTo>
                  <a:lnTo>
                    <a:pt x="138" y="186"/>
                  </a:lnTo>
                  <a:lnTo>
                    <a:pt x="150" y="162"/>
                  </a:lnTo>
                  <a:lnTo>
                    <a:pt x="168" y="150"/>
                  </a:lnTo>
                  <a:lnTo>
                    <a:pt x="186" y="156"/>
                  </a:lnTo>
                  <a:lnTo>
                    <a:pt x="192" y="144"/>
                  </a:lnTo>
                  <a:lnTo>
                    <a:pt x="204" y="156"/>
                  </a:lnTo>
                  <a:lnTo>
                    <a:pt x="210" y="144"/>
                  </a:lnTo>
                  <a:lnTo>
                    <a:pt x="198" y="126"/>
                  </a:lnTo>
                  <a:lnTo>
                    <a:pt x="204" y="90"/>
                  </a:lnTo>
                  <a:lnTo>
                    <a:pt x="234" y="7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79" name="Freeform 585">
              <a:extLst>
                <a:ext uri="{FF2B5EF4-FFF2-40B4-BE49-F238E27FC236}">
                  <a16:creationId xmlns:a16="http://schemas.microsoft.com/office/drawing/2014/main" id="{5EC96116-418F-7F95-90B9-68AF3B17FEDB}"/>
                </a:ext>
              </a:extLst>
            </p:cNvPr>
            <p:cNvSpPr/>
            <p:nvPr/>
          </p:nvSpPr>
          <p:spPr>
            <a:xfrm>
              <a:off x="6991350" y="5881688"/>
              <a:ext cx="190500" cy="142875"/>
            </a:xfrm>
            <a:custGeom>
              <a:avLst/>
              <a:gdLst>
                <a:gd name="T0" fmla="*/ 120 w 120"/>
                <a:gd name="T1" fmla="*/ 36 h 90"/>
                <a:gd name="T2" fmla="*/ 114 w 120"/>
                <a:gd name="T3" fmla="*/ 36 h 90"/>
                <a:gd name="T4" fmla="*/ 108 w 120"/>
                <a:gd name="T5" fmla="*/ 24 h 90"/>
                <a:gd name="T6" fmla="*/ 114 w 120"/>
                <a:gd name="T7" fmla="*/ 18 h 90"/>
                <a:gd name="T8" fmla="*/ 96 w 120"/>
                <a:gd name="T9" fmla="*/ 12 h 90"/>
                <a:gd name="T10" fmla="*/ 90 w 120"/>
                <a:gd name="T11" fmla="*/ 12 h 90"/>
                <a:gd name="T12" fmla="*/ 90 w 120"/>
                <a:gd name="T13" fmla="*/ 18 h 90"/>
                <a:gd name="T14" fmla="*/ 78 w 120"/>
                <a:gd name="T15" fmla="*/ 18 h 90"/>
                <a:gd name="T16" fmla="*/ 60 w 120"/>
                <a:gd name="T17" fmla="*/ 0 h 90"/>
                <a:gd name="T18" fmla="*/ 42 w 120"/>
                <a:gd name="T19" fmla="*/ 18 h 90"/>
                <a:gd name="T20" fmla="*/ 24 w 120"/>
                <a:gd name="T21" fmla="*/ 12 h 90"/>
                <a:gd name="T22" fmla="*/ 18 w 120"/>
                <a:gd name="T23" fmla="*/ 24 h 90"/>
                <a:gd name="T24" fmla="*/ 6 w 120"/>
                <a:gd name="T25" fmla="*/ 24 h 90"/>
                <a:gd name="T26" fmla="*/ 0 w 120"/>
                <a:gd name="T27" fmla="*/ 30 h 90"/>
                <a:gd name="T28" fmla="*/ 6 w 120"/>
                <a:gd name="T29" fmla="*/ 66 h 90"/>
                <a:gd name="T30" fmla="*/ 18 w 120"/>
                <a:gd name="T31" fmla="*/ 90 h 90"/>
                <a:gd name="T32" fmla="*/ 18 w 120"/>
                <a:gd name="T33" fmla="*/ 84 h 90"/>
                <a:gd name="T34" fmla="*/ 24 w 120"/>
                <a:gd name="T35" fmla="*/ 84 h 90"/>
                <a:gd name="T36" fmla="*/ 24 w 120"/>
                <a:gd name="T37" fmla="*/ 90 h 90"/>
                <a:gd name="T38" fmla="*/ 30 w 120"/>
                <a:gd name="T39" fmla="*/ 90 h 90"/>
                <a:gd name="T40" fmla="*/ 42 w 120"/>
                <a:gd name="T41" fmla="*/ 84 h 90"/>
                <a:gd name="T42" fmla="*/ 48 w 120"/>
                <a:gd name="T43" fmla="*/ 78 h 90"/>
                <a:gd name="T44" fmla="*/ 54 w 120"/>
                <a:gd name="T45" fmla="*/ 78 h 90"/>
                <a:gd name="T46" fmla="*/ 60 w 120"/>
                <a:gd name="T47" fmla="*/ 84 h 90"/>
                <a:gd name="T48" fmla="*/ 66 w 120"/>
                <a:gd name="T49" fmla="*/ 90 h 90"/>
                <a:gd name="T50" fmla="*/ 72 w 120"/>
                <a:gd name="T51" fmla="*/ 90 h 90"/>
                <a:gd name="T52" fmla="*/ 78 w 120"/>
                <a:gd name="T53" fmla="*/ 84 h 90"/>
                <a:gd name="T54" fmla="*/ 84 w 120"/>
                <a:gd name="T55" fmla="*/ 78 h 90"/>
                <a:gd name="T56" fmla="*/ 84 w 120"/>
                <a:gd name="T57" fmla="*/ 84 h 90"/>
                <a:gd name="T58" fmla="*/ 84 w 120"/>
                <a:gd name="T59" fmla="*/ 90 h 90"/>
                <a:gd name="T60" fmla="*/ 90 w 120"/>
                <a:gd name="T61" fmla="*/ 90 h 90"/>
                <a:gd name="T62" fmla="*/ 96 w 120"/>
                <a:gd name="T63" fmla="*/ 84 h 90"/>
                <a:gd name="T64" fmla="*/ 96 w 120"/>
                <a:gd name="T65" fmla="*/ 72 h 90"/>
                <a:gd name="T66" fmla="*/ 96 w 120"/>
                <a:gd name="T67" fmla="*/ 66 h 90"/>
                <a:gd name="T68" fmla="*/ 102 w 120"/>
                <a:gd name="T69" fmla="*/ 72 h 90"/>
                <a:gd name="T70" fmla="*/ 108 w 120"/>
                <a:gd name="T71" fmla="*/ 72 h 90"/>
                <a:gd name="T72" fmla="*/ 114 w 120"/>
                <a:gd name="T73" fmla="*/ 66 h 90"/>
                <a:gd name="T74" fmla="*/ 120 w 120"/>
                <a:gd name="T75" fmla="*/ 54 h 90"/>
                <a:gd name="T76" fmla="*/ 120 w 120"/>
                <a:gd name="T77" fmla="*/ 48 h 90"/>
                <a:gd name="T78" fmla="*/ 120 w 120"/>
                <a:gd name="T79" fmla="*/ 3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0" h="90">
                  <a:moveTo>
                    <a:pt x="120" y="36"/>
                  </a:moveTo>
                  <a:lnTo>
                    <a:pt x="114" y="36"/>
                  </a:lnTo>
                  <a:lnTo>
                    <a:pt x="108" y="24"/>
                  </a:lnTo>
                  <a:lnTo>
                    <a:pt x="114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78" y="18"/>
                  </a:lnTo>
                  <a:lnTo>
                    <a:pt x="60" y="0"/>
                  </a:lnTo>
                  <a:lnTo>
                    <a:pt x="42" y="18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6" y="66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24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84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90"/>
                  </a:lnTo>
                  <a:lnTo>
                    <a:pt x="78" y="84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84" y="90"/>
                  </a:lnTo>
                  <a:lnTo>
                    <a:pt x="90" y="90"/>
                  </a:lnTo>
                  <a:lnTo>
                    <a:pt x="96" y="84"/>
                  </a:lnTo>
                  <a:lnTo>
                    <a:pt x="96" y="72"/>
                  </a:lnTo>
                  <a:lnTo>
                    <a:pt x="96" y="66"/>
                  </a:lnTo>
                  <a:lnTo>
                    <a:pt x="102" y="72"/>
                  </a:lnTo>
                  <a:lnTo>
                    <a:pt x="108" y="72"/>
                  </a:lnTo>
                  <a:lnTo>
                    <a:pt x="114" y="66"/>
                  </a:lnTo>
                  <a:lnTo>
                    <a:pt x="120" y="54"/>
                  </a:lnTo>
                  <a:lnTo>
                    <a:pt x="120" y="48"/>
                  </a:lnTo>
                  <a:lnTo>
                    <a:pt x="120" y="3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80" name="Freeform 586">
              <a:extLst>
                <a:ext uri="{FF2B5EF4-FFF2-40B4-BE49-F238E27FC236}">
                  <a16:creationId xmlns:a16="http://schemas.microsoft.com/office/drawing/2014/main" id="{F7D13B4F-90D3-3912-BE13-73BDCF82E0A4}"/>
                </a:ext>
              </a:extLst>
            </p:cNvPr>
            <p:cNvSpPr/>
            <p:nvPr/>
          </p:nvSpPr>
          <p:spPr>
            <a:xfrm>
              <a:off x="6181725" y="5348288"/>
              <a:ext cx="361950" cy="238125"/>
            </a:xfrm>
            <a:custGeom>
              <a:avLst/>
              <a:gdLst>
                <a:gd name="T0" fmla="*/ 228 w 228"/>
                <a:gd name="T1" fmla="*/ 120 h 150"/>
                <a:gd name="T2" fmla="*/ 210 w 228"/>
                <a:gd name="T3" fmla="*/ 108 h 150"/>
                <a:gd name="T4" fmla="*/ 204 w 228"/>
                <a:gd name="T5" fmla="*/ 84 h 150"/>
                <a:gd name="T6" fmla="*/ 198 w 228"/>
                <a:gd name="T7" fmla="*/ 54 h 150"/>
                <a:gd name="T8" fmla="*/ 168 w 228"/>
                <a:gd name="T9" fmla="*/ 48 h 150"/>
                <a:gd name="T10" fmla="*/ 150 w 228"/>
                <a:gd name="T11" fmla="*/ 30 h 150"/>
                <a:gd name="T12" fmla="*/ 144 w 228"/>
                <a:gd name="T13" fmla="*/ 30 h 150"/>
                <a:gd name="T14" fmla="*/ 144 w 228"/>
                <a:gd name="T15" fmla="*/ 24 h 150"/>
                <a:gd name="T16" fmla="*/ 132 w 228"/>
                <a:gd name="T17" fmla="*/ 24 h 150"/>
                <a:gd name="T18" fmla="*/ 120 w 228"/>
                <a:gd name="T19" fmla="*/ 12 h 150"/>
                <a:gd name="T20" fmla="*/ 102 w 228"/>
                <a:gd name="T21" fmla="*/ 18 h 150"/>
                <a:gd name="T22" fmla="*/ 90 w 228"/>
                <a:gd name="T23" fmla="*/ 0 h 150"/>
                <a:gd name="T24" fmla="*/ 84 w 228"/>
                <a:gd name="T25" fmla="*/ 12 h 150"/>
                <a:gd name="T26" fmla="*/ 66 w 228"/>
                <a:gd name="T27" fmla="*/ 12 h 150"/>
                <a:gd name="T28" fmla="*/ 48 w 228"/>
                <a:gd name="T29" fmla="*/ 0 h 150"/>
                <a:gd name="T30" fmla="*/ 42 w 228"/>
                <a:gd name="T31" fmla="*/ 12 h 150"/>
                <a:gd name="T32" fmla="*/ 48 w 228"/>
                <a:gd name="T33" fmla="*/ 18 h 150"/>
                <a:gd name="T34" fmla="*/ 48 w 228"/>
                <a:gd name="T35" fmla="*/ 24 h 150"/>
                <a:gd name="T36" fmla="*/ 42 w 228"/>
                <a:gd name="T37" fmla="*/ 24 h 150"/>
                <a:gd name="T38" fmla="*/ 36 w 228"/>
                <a:gd name="T39" fmla="*/ 24 h 150"/>
                <a:gd name="T40" fmla="*/ 30 w 228"/>
                <a:gd name="T41" fmla="*/ 24 h 150"/>
                <a:gd name="T42" fmla="*/ 30 w 228"/>
                <a:gd name="T43" fmla="*/ 30 h 150"/>
                <a:gd name="T44" fmla="*/ 30 w 228"/>
                <a:gd name="T45" fmla="*/ 42 h 150"/>
                <a:gd name="T46" fmla="*/ 24 w 228"/>
                <a:gd name="T47" fmla="*/ 48 h 150"/>
                <a:gd name="T48" fmla="*/ 24 w 228"/>
                <a:gd name="T49" fmla="*/ 60 h 150"/>
                <a:gd name="T50" fmla="*/ 24 w 228"/>
                <a:gd name="T51" fmla="*/ 66 h 150"/>
                <a:gd name="T52" fmla="*/ 24 w 228"/>
                <a:gd name="T53" fmla="*/ 72 h 150"/>
                <a:gd name="T54" fmla="*/ 18 w 228"/>
                <a:gd name="T55" fmla="*/ 78 h 150"/>
                <a:gd name="T56" fmla="*/ 12 w 228"/>
                <a:gd name="T57" fmla="*/ 78 h 150"/>
                <a:gd name="T58" fmla="*/ 12 w 228"/>
                <a:gd name="T59" fmla="*/ 72 h 150"/>
                <a:gd name="T60" fmla="*/ 6 w 228"/>
                <a:gd name="T61" fmla="*/ 72 h 150"/>
                <a:gd name="T62" fmla="*/ 6 w 228"/>
                <a:gd name="T63" fmla="*/ 78 h 150"/>
                <a:gd name="T64" fmla="*/ 0 w 228"/>
                <a:gd name="T65" fmla="*/ 78 h 150"/>
                <a:gd name="T66" fmla="*/ 6 w 228"/>
                <a:gd name="T67" fmla="*/ 102 h 150"/>
                <a:gd name="T68" fmla="*/ 18 w 228"/>
                <a:gd name="T69" fmla="*/ 114 h 150"/>
                <a:gd name="T70" fmla="*/ 18 w 228"/>
                <a:gd name="T71" fmla="*/ 120 h 150"/>
                <a:gd name="T72" fmla="*/ 12 w 228"/>
                <a:gd name="T73" fmla="*/ 120 h 150"/>
                <a:gd name="T74" fmla="*/ 6 w 228"/>
                <a:gd name="T75" fmla="*/ 108 h 150"/>
                <a:gd name="T76" fmla="*/ 6 w 228"/>
                <a:gd name="T77" fmla="*/ 102 h 150"/>
                <a:gd name="T78" fmla="*/ 24 w 228"/>
                <a:gd name="T79" fmla="*/ 144 h 150"/>
                <a:gd name="T80" fmla="*/ 36 w 228"/>
                <a:gd name="T81" fmla="*/ 144 h 150"/>
                <a:gd name="T82" fmla="*/ 36 w 228"/>
                <a:gd name="T83" fmla="*/ 108 h 150"/>
                <a:gd name="T84" fmla="*/ 48 w 228"/>
                <a:gd name="T85" fmla="*/ 120 h 150"/>
                <a:gd name="T86" fmla="*/ 60 w 228"/>
                <a:gd name="T87" fmla="*/ 114 h 150"/>
                <a:gd name="T88" fmla="*/ 78 w 228"/>
                <a:gd name="T89" fmla="*/ 96 h 150"/>
                <a:gd name="T90" fmla="*/ 90 w 228"/>
                <a:gd name="T91" fmla="*/ 108 h 150"/>
                <a:gd name="T92" fmla="*/ 102 w 228"/>
                <a:gd name="T93" fmla="*/ 138 h 150"/>
                <a:gd name="T94" fmla="*/ 132 w 228"/>
                <a:gd name="T95" fmla="*/ 144 h 150"/>
                <a:gd name="T96" fmla="*/ 138 w 228"/>
                <a:gd name="T97" fmla="*/ 150 h 150"/>
                <a:gd name="T98" fmla="*/ 156 w 228"/>
                <a:gd name="T99" fmla="*/ 138 h 150"/>
                <a:gd name="T100" fmla="*/ 174 w 228"/>
                <a:gd name="T101" fmla="*/ 138 h 150"/>
                <a:gd name="T102" fmla="*/ 204 w 228"/>
                <a:gd name="T103" fmla="*/ 132 h 150"/>
                <a:gd name="T104" fmla="*/ 198 w 228"/>
                <a:gd name="T105" fmla="*/ 126 h 150"/>
                <a:gd name="T106" fmla="*/ 228 w 228"/>
                <a:gd name="T107" fmla="*/ 12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8" h="150">
                  <a:moveTo>
                    <a:pt x="228" y="120"/>
                  </a:moveTo>
                  <a:lnTo>
                    <a:pt x="210" y="108"/>
                  </a:lnTo>
                  <a:lnTo>
                    <a:pt x="204" y="84"/>
                  </a:lnTo>
                  <a:lnTo>
                    <a:pt x="198" y="54"/>
                  </a:lnTo>
                  <a:lnTo>
                    <a:pt x="168" y="48"/>
                  </a:lnTo>
                  <a:lnTo>
                    <a:pt x="150" y="30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24"/>
                  </a:lnTo>
                  <a:lnTo>
                    <a:pt x="120" y="12"/>
                  </a:lnTo>
                  <a:lnTo>
                    <a:pt x="102" y="18"/>
                  </a:lnTo>
                  <a:lnTo>
                    <a:pt x="90" y="0"/>
                  </a:lnTo>
                  <a:lnTo>
                    <a:pt x="84" y="12"/>
                  </a:lnTo>
                  <a:lnTo>
                    <a:pt x="66" y="12"/>
                  </a:lnTo>
                  <a:lnTo>
                    <a:pt x="48" y="0"/>
                  </a:lnTo>
                  <a:lnTo>
                    <a:pt x="42" y="12"/>
                  </a:lnTo>
                  <a:lnTo>
                    <a:pt x="48" y="18"/>
                  </a:lnTo>
                  <a:lnTo>
                    <a:pt x="48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24" y="60"/>
                  </a:lnTo>
                  <a:lnTo>
                    <a:pt x="24" y="66"/>
                  </a:lnTo>
                  <a:lnTo>
                    <a:pt x="24" y="72"/>
                  </a:lnTo>
                  <a:lnTo>
                    <a:pt x="18" y="78"/>
                  </a:lnTo>
                  <a:lnTo>
                    <a:pt x="12" y="78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6" y="102"/>
                  </a:lnTo>
                  <a:lnTo>
                    <a:pt x="18" y="114"/>
                  </a:lnTo>
                  <a:lnTo>
                    <a:pt x="18" y="120"/>
                  </a:lnTo>
                  <a:lnTo>
                    <a:pt x="12" y="120"/>
                  </a:lnTo>
                  <a:lnTo>
                    <a:pt x="6" y="108"/>
                  </a:lnTo>
                  <a:lnTo>
                    <a:pt x="6" y="102"/>
                  </a:lnTo>
                  <a:lnTo>
                    <a:pt x="24" y="144"/>
                  </a:lnTo>
                  <a:lnTo>
                    <a:pt x="36" y="144"/>
                  </a:lnTo>
                  <a:lnTo>
                    <a:pt x="36" y="108"/>
                  </a:lnTo>
                  <a:lnTo>
                    <a:pt x="48" y="120"/>
                  </a:lnTo>
                  <a:lnTo>
                    <a:pt x="60" y="114"/>
                  </a:lnTo>
                  <a:lnTo>
                    <a:pt x="78" y="96"/>
                  </a:lnTo>
                  <a:lnTo>
                    <a:pt x="90" y="108"/>
                  </a:lnTo>
                  <a:lnTo>
                    <a:pt x="102" y="138"/>
                  </a:lnTo>
                  <a:lnTo>
                    <a:pt x="132" y="144"/>
                  </a:lnTo>
                  <a:lnTo>
                    <a:pt x="138" y="150"/>
                  </a:lnTo>
                  <a:lnTo>
                    <a:pt x="156" y="138"/>
                  </a:lnTo>
                  <a:lnTo>
                    <a:pt x="174" y="138"/>
                  </a:lnTo>
                  <a:lnTo>
                    <a:pt x="204" y="132"/>
                  </a:lnTo>
                  <a:lnTo>
                    <a:pt x="198" y="126"/>
                  </a:lnTo>
                  <a:lnTo>
                    <a:pt x="228" y="120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81" name="Freeform 587">
              <a:extLst>
                <a:ext uri="{FF2B5EF4-FFF2-40B4-BE49-F238E27FC236}">
                  <a16:creationId xmlns:a16="http://schemas.microsoft.com/office/drawing/2014/main" id="{83EB7636-8881-8498-D8E6-260DCF4B7B78}"/>
                </a:ext>
              </a:extLst>
            </p:cNvPr>
            <p:cNvSpPr/>
            <p:nvPr/>
          </p:nvSpPr>
          <p:spPr>
            <a:xfrm>
              <a:off x="6200775" y="53959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6 w 12"/>
                <a:gd name="T3" fmla="*/ 0 h 18"/>
                <a:gd name="T4" fmla="*/ 0 w 12"/>
                <a:gd name="T5" fmla="*/ 6 h 18"/>
                <a:gd name="T6" fmla="*/ 0 w 12"/>
                <a:gd name="T7" fmla="*/ 12 h 18"/>
                <a:gd name="T8" fmla="*/ 6 w 12"/>
                <a:gd name="T9" fmla="*/ 18 h 18"/>
                <a:gd name="T10" fmla="*/ 12 w 12"/>
                <a:gd name="T11" fmla="*/ 12 h 18"/>
                <a:gd name="T12" fmla="*/ 12 w 12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82" name="Freeform 588">
              <a:extLst>
                <a:ext uri="{FF2B5EF4-FFF2-40B4-BE49-F238E27FC236}">
                  <a16:creationId xmlns:a16="http://schemas.microsoft.com/office/drawing/2014/main" id="{B82B6A65-BF1B-FFA3-9511-5987F58761DB}"/>
                </a:ext>
              </a:extLst>
            </p:cNvPr>
            <p:cNvSpPr/>
            <p:nvPr/>
          </p:nvSpPr>
          <p:spPr>
            <a:xfrm>
              <a:off x="6553200" y="5672138"/>
              <a:ext cx="285750" cy="342900"/>
            </a:xfrm>
            <a:custGeom>
              <a:avLst/>
              <a:gdLst>
                <a:gd name="T0" fmla="*/ 180 w 180"/>
                <a:gd name="T1" fmla="*/ 60 h 216"/>
                <a:gd name="T2" fmla="*/ 180 w 180"/>
                <a:gd name="T3" fmla="*/ 54 h 216"/>
                <a:gd name="T4" fmla="*/ 180 w 180"/>
                <a:gd name="T5" fmla="*/ 42 h 216"/>
                <a:gd name="T6" fmla="*/ 150 w 180"/>
                <a:gd name="T7" fmla="*/ 36 h 216"/>
                <a:gd name="T8" fmla="*/ 114 w 180"/>
                <a:gd name="T9" fmla="*/ 6 h 216"/>
                <a:gd name="T10" fmla="*/ 102 w 180"/>
                <a:gd name="T11" fmla="*/ 6 h 216"/>
                <a:gd name="T12" fmla="*/ 90 w 180"/>
                <a:gd name="T13" fmla="*/ 12 h 216"/>
                <a:gd name="T14" fmla="*/ 66 w 180"/>
                <a:gd name="T15" fmla="*/ 0 h 216"/>
                <a:gd name="T16" fmla="*/ 72 w 180"/>
                <a:gd name="T17" fmla="*/ 42 h 216"/>
                <a:gd name="T18" fmla="*/ 72 w 180"/>
                <a:gd name="T19" fmla="*/ 54 h 216"/>
                <a:gd name="T20" fmla="*/ 72 w 180"/>
                <a:gd name="T21" fmla="*/ 60 h 216"/>
                <a:gd name="T22" fmla="*/ 48 w 180"/>
                <a:gd name="T23" fmla="*/ 60 h 216"/>
                <a:gd name="T24" fmla="*/ 6 w 180"/>
                <a:gd name="T25" fmla="*/ 78 h 216"/>
                <a:gd name="T26" fmla="*/ 6 w 180"/>
                <a:gd name="T27" fmla="*/ 96 h 216"/>
                <a:gd name="T28" fmla="*/ 0 w 180"/>
                <a:gd name="T29" fmla="*/ 126 h 216"/>
                <a:gd name="T30" fmla="*/ 6 w 180"/>
                <a:gd name="T31" fmla="*/ 150 h 216"/>
                <a:gd name="T32" fmla="*/ 18 w 180"/>
                <a:gd name="T33" fmla="*/ 138 h 216"/>
                <a:gd name="T34" fmla="*/ 30 w 180"/>
                <a:gd name="T35" fmla="*/ 132 h 216"/>
                <a:gd name="T36" fmla="*/ 36 w 180"/>
                <a:gd name="T37" fmla="*/ 132 h 216"/>
                <a:gd name="T38" fmla="*/ 36 w 180"/>
                <a:gd name="T39" fmla="*/ 138 h 216"/>
                <a:gd name="T40" fmla="*/ 30 w 180"/>
                <a:gd name="T41" fmla="*/ 150 h 216"/>
                <a:gd name="T42" fmla="*/ 18 w 180"/>
                <a:gd name="T43" fmla="*/ 162 h 216"/>
                <a:gd name="T44" fmla="*/ 6 w 180"/>
                <a:gd name="T45" fmla="*/ 180 h 216"/>
                <a:gd name="T46" fmla="*/ 6 w 180"/>
                <a:gd name="T47" fmla="*/ 192 h 216"/>
                <a:gd name="T48" fmla="*/ 6 w 180"/>
                <a:gd name="T49" fmla="*/ 198 h 216"/>
                <a:gd name="T50" fmla="*/ 12 w 180"/>
                <a:gd name="T51" fmla="*/ 204 h 216"/>
                <a:gd name="T52" fmla="*/ 18 w 180"/>
                <a:gd name="T53" fmla="*/ 204 h 216"/>
                <a:gd name="T54" fmla="*/ 18 w 180"/>
                <a:gd name="T55" fmla="*/ 210 h 216"/>
                <a:gd name="T56" fmla="*/ 24 w 180"/>
                <a:gd name="T57" fmla="*/ 210 h 216"/>
                <a:gd name="T58" fmla="*/ 30 w 180"/>
                <a:gd name="T59" fmla="*/ 216 h 216"/>
                <a:gd name="T60" fmla="*/ 42 w 180"/>
                <a:gd name="T61" fmla="*/ 216 h 216"/>
                <a:gd name="T62" fmla="*/ 54 w 180"/>
                <a:gd name="T63" fmla="*/ 216 h 216"/>
                <a:gd name="T64" fmla="*/ 72 w 180"/>
                <a:gd name="T65" fmla="*/ 198 h 216"/>
                <a:gd name="T66" fmla="*/ 84 w 180"/>
                <a:gd name="T67" fmla="*/ 204 h 216"/>
                <a:gd name="T68" fmla="*/ 114 w 180"/>
                <a:gd name="T69" fmla="*/ 192 h 216"/>
                <a:gd name="T70" fmla="*/ 132 w 180"/>
                <a:gd name="T71" fmla="*/ 198 h 216"/>
                <a:gd name="T72" fmla="*/ 132 w 180"/>
                <a:gd name="T73" fmla="*/ 192 h 216"/>
                <a:gd name="T74" fmla="*/ 132 w 180"/>
                <a:gd name="T75" fmla="*/ 162 h 216"/>
                <a:gd name="T76" fmla="*/ 144 w 180"/>
                <a:gd name="T77" fmla="*/ 150 h 216"/>
                <a:gd name="T78" fmla="*/ 150 w 180"/>
                <a:gd name="T79" fmla="*/ 132 h 216"/>
                <a:gd name="T80" fmla="*/ 156 w 180"/>
                <a:gd name="T81" fmla="*/ 132 h 216"/>
                <a:gd name="T82" fmla="*/ 156 w 180"/>
                <a:gd name="T83" fmla="*/ 114 h 216"/>
                <a:gd name="T84" fmla="*/ 144 w 180"/>
                <a:gd name="T85" fmla="*/ 108 h 216"/>
                <a:gd name="T86" fmla="*/ 144 w 180"/>
                <a:gd name="T87" fmla="*/ 90 h 216"/>
                <a:gd name="T88" fmla="*/ 174 w 180"/>
                <a:gd name="T89" fmla="*/ 90 h 216"/>
                <a:gd name="T90" fmla="*/ 180 w 180"/>
                <a:gd name="T91" fmla="*/ 6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0" h="216">
                  <a:moveTo>
                    <a:pt x="180" y="60"/>
                  </a:moveTo>
                  <a:lnTo>
                    <a:pt x="180" y="54"/>
                  </a:lnTo>
                  <a:lnTo>
                    <a:pt x="180" y="42"/>
                  </a:lnTo>
                  <a:lnTo>
                    <a:pt x="150" y="36"/>
                  </a:lnTo>
                  <a:lnTo>
                    <a:pt x="114" y="6"/>
                  </a:lnTo>
                  <a:lnTo>
                    <a:pt x="102" y="6"/>
                  </a:lnTo>
                  <a:lnTo>
                    <a:pt x="90" y="12"/>
                  </a:lnTo>
                  <a:lnTo>
                    <a:pt x="66" y="0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72" y="60"/>
                  </a:lnTo>
                  <a:lnTo>
                    <a:pt x="48" y="60"/>
                  </a:lnTo>
                  <a:lnTo>
                    <a:pt x="6" y="78"/>
                  </a:lnTo>
                  <a:lnTo>
                    <a:pt x="6" y="96"/>
                  </a:lnTo>
                  <a:lnTo>
                    <a:pt x="0" y="126"/>
                  </a:lnTo>
                  <a:lnTo>
                    <a:pt x="6" y="150"/>
                  </a:lnTo>
                  <a:lnTo>
                    <a:pt x="18" y="138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36" y="138"/>
                  </a:lnTo>
                  <a:lnTo>
                    <a:pt x="30" y="150"/>
                  </a:lnTo>
                  <a:lnTo>
                    <a:pt x="18" y="162"/>
                  </a:lnTo>
                  <a:lnTo>
                    <a:pt x="6" y="180"/>
                  </a:lnTo>
                  <a:lnTo>
                    <a:pt x="6" y="192"/>
                  </a:lnTo>
                  <a:lnTo>
                    <a:pt x="6" y="198"/>
                  </a:lnTo>
                  <a:lnTo>
                    <a:pt x="12" y="204"/>
                  </a:lnTo>
                  <a:lnTo>
                    <a:pt x="18" y="204"/>
                  </a:lnTo>
                  <a:lnTo>
                    <a:pt x="18" y="210"/>
                  </a:lnTo>
                  <a:lnTo>
                    <a:pt x="24" y="210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54" y="216"/>
                  </a:lnTo>
                  <a:lnTo>
                    <a:pt x="72" y="198"/>
                  </a:lnTo>
                  <a:lnTo>
                    <a:pt x="84" y="204"/>
                  </a:lnTo>
                  <a:lnTo>
                    <a:pt x="114" y="192"/>
                  </a:lnTo>
                  <a:lnTo>
                    <a:pt x="132" y="198"/>
                  </a:lnTo>
                  <a:lnTo>
                    <a:pt x="132" y="192"/>
                  </a:lnTo>
                  <a:lnTo>
                    <a:pt x="132" y="162"/>
                  </a:lnTo>
                  <a:lnTo>
                    <a:pt x="144" y="150"/>
                  </a:lnTo>
                  <a:lnTo>
                    <a:pt x="150" y="132"/>
                  </a:lnTo>
                  <a:lnTo>
                    <a:pt x="156" y="132"/>
                  </a:lnTo>
                  <a:lnTo>
                    <a:pt x="156" y="114"/>
                  </a:lnTo>
                  <a:lnTo>
                    <a:pt x="144" y="108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60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83" name="Freeform 589">
              <a:extLst>
                <a:ext uri="{FF2B5EF4-FFF2-40B4-BE49-F238E27FC236}">
                  <a16:creationId xmlns:a16="http://schemas.microsoft.com/office/drawing/2014/main" id="{FB19CF98-6AB5-D930-CE53-7AEB99D53363}"/>
                </a:ext>
              </a:extLst>
            </p:cNvPr>
            <p:cNvSpPr/>
            <p:nvPr/>
          </p:nvSpPr>
          <p:spPr>
            <a:xfrm>
              <a:off x="6543675" y="60340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2 w 18"/>
                <a:gd name="T5" fmla="*/ 0 h 18"/>
                <a:gd name="T6" fmla="*/ 6 w 18"/>
                <a:gd name="T7" fmla="*/ 0 h 18"/>
                <a:gd name="T8" fmla="*/ 0 w 18"/>
                <a:gd name="T9" fmla="*/ 0 h 18"/>
                <a:gd name="T10" fmla="*/ 0 w 18"/>
                <a:gd name="T11" fmla="*/ 6 h 18"/>
                <a:gd name="T12" fmla="*/ 0 w 18"/>
                <a:gd name="T13" fmla="*/ 12 h 18"/>
                <a:gd name="T14" fmla="*/ 6 w 18"/>
                <a:gd name="T15" fmla="*/ 18 h 18"/>
                <a:gd name="T16" fmla="*/ 12 w 18"/>
                <a:gd name="T17" fmla="*/ 12 h 18"/>
                <a:gd name="T18" fmla="*/ 18 w 18"/>
                <a:gd name="T1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84" name="Freeform 590">
              <a:extLst>
                <a:ext uri="{FF2B5EF4-FFF2-40B4-BE49-F238E27FC236}">
                  <a16:creationId xmlns:a16="http://schemas.microsoft.com/office/drawing/2014/main" id="{6FF33E98-7808-3CCF-B192-447D77B3C17C}"/>
                </a:ext>
              </a:extLst>
            </p:cNvPr>
            <p:cNvSpPr/>
            <p:nvPr/>
          </p:nvSpPr>
          <p:spPr>
            <a:xfrm>
              <a:off x="6553200" y="6005513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0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85" name="Freeform 591">
              <a:extLst>
                <a:ext uri="{FF2B5EF4-FFF2-40B4-BE49-F238E27FC236}">
                  <a16:creationId xmlns:a16="http://schemas.microsoft.com/office/drawing/2014/main" id="{9D20E568-1518-CC2D-463D-17C42D12493D}"/>
                </a:ext>
              </a:extLst>
            </p:cNvPr>
            <p:cNvSpPr/>
            <p:nvPr/>
          </p:nvSpPr>
          <p:spPr>
            <a:xfrm>
              <a:off x="6153150" y="5500688"/>
              <a:ext cx="533400" cy="428625"/>
            </a:xfrm>
            <a:custGeom>
              <a:avLst/>
              <a:gdLst>
                <a:gd name="T0" fmla="*/ 324 w 336"/>
                <a:gd name="T1" fmla="*/ 30 h 270"/>
                <a:gd name="T2" fmla="*/ 318 w 336"/>
                <a:gd name="T3" fmla="*/ 18 h 270"/>
                <a:gd name="T4" fmla="*/ 270 w 336"/>
                <a:gd name="T5" fmla="*/ 0 h 270"/>
                <a:gd name="T6" fmla="*/ 216 w 336"/>
                <a:gd name="T7" fmla="*/ 30 h 270"/>
                <a:gd name="T8" fmla="*/ 174 w 336"/>
                <a:gd name="T9" fmla="*/ 42 h 270"/>
                <a:gd name="T10" fmla="*/ 120 w 336"/>
                <a:gd name="T11" fmla="*/ 42 h 270"/>
                <a:gd name="T12" fmla="*/ 78 w 336"/>
                <a:gd name="T13" fmla="*/ 18 h 270"/>
                <a:gd name="T14" fmla="*/ 54 w 336"/>
                <a:gd name="T15" fmla="*/ 48 h 270"/>
                <a:gd name="T16" fmla="*/ 18 w 336"/>
                <a:gd name="T17" fmla="*/ 6 h 270"/>
                <a:gd name="T18" fmla="*/ 18 w 336"/>
                <a:gd name="T19" fmla="*/ 18 h 270"/>
                <a:gd name="T20" fmla="*/ 0 w 336"/>
                <a:gd name="T21" fmla="*/ 30 h 270"/>
                <a:gd name="T22" fmla="*/ 12 w 336"/>
                <a:gd name="T23" fmla="*/ 42 h 270"/>
                <a:gd name="T24" fmla="*/ 12 w 336"/>
                <a:gd name="T25" fmla="*/ 54 h 270"/>
                <a:gd name="T26" fmla="*/ 18 w 336"/>
                <a:gd name="T27" fmla="*/ 84 h 270"/>
                <a:gd name="T28" fmla="*/ 18 w 336"/>
                <a:gd name="T29" fmla="*/ 102 h 270"/>
                <a:gd name="T30" fmla="*/ 30 w 336"/>
                <a:gd name="T31" fmla="*/ 132 h 270"/>
                <a:gd name="T32" fmla="*/ 42 w 336"/>
                <a:gd name="T33" fmla="*/ 150 h 270"/>
                <a:gd name="T34" fmla="*/ 54 w 336"/>
                <a:gd name="T35" fmla="*/ 174 h 270"/>
                <a:gd name="T36" fmla="*/ 66 w 336"/>
                <a:gd name="T37" fmla="*/ 168 h 270"/>
                <a:gd name="T38" fmla="*/ 78 w 336"/>
                <a:gd name="T39" fmla="*/ 144 h 270"/>
                <a:gd name="T40" fmla="*/ 96 w 336"/>
                <a:gd name="T41" fmla="*/ 144 h 270"/>
                <a:gd name="T42" fmla="*/ 90 w 336"/>
                <a:gd name="T43" fmla="*/ 162 h 270"/>
                <a:gd name="T44" fmla="*/ 72 w 336"/>
                <a:gd name="T45" fmla="*/ 168 h 270"/>
                <a:gd name="T46" fmla="*/ 78 w 336"/>
                <a:gd name="T47" fmla="*/ 180 h 270"/>
                <a:gd name="T48" fmla="*/ 102 w 336"/>
                <a:gd name="T49" fmla="*/ 174 h 270"/>
                <a:gd name="T50" fmla="*/ 120 w 336"/>
                <a:gd name="T51" fmla="*/ 180 h 270"/>
                <a:gd name="T52" fmla="*/ 114 w 336"/>
                <a:gd name="T53" fmla="*/ 192 h 270"/>
                <a:gd name="T54" fmla="*/ 114 w 336"/>
                <a:gd name="T55" fmla="*/ 204 h 270"/>
                <a:gd name="T56" fmla="*/ 132 w 336"/>
                <a:gd name="T57" fmla="*/ 198 h 270"/>
                <a:gd name="T58" fmla="*/ 132 w 336"/>
                <a:gd name="T59" fmla="*/ 222 h 270"/>
                <a:gd name="T60" fmla="*/ 150 w 336"/>
                <a:gd name="T61" fmla="*/ 234 h 270"/>
                <a:gd name="T62" fmla="*/ 168 w 336"/>
                <a:gd name="T63" fmla="*/ 234 h 270"/>
                <a:gd name="T64" fmla="*/ 186 w 336"/>
                <a:gd name="T65" fmla="*/ 228 h 270"/>
                <a:gd name="T66" fmla="*/ 204 w 336"/>
                <a:gd name="T67" fmla="*/ 228 h 270"/>
                <a:gd name="T68" fmla="*/ 204 w 336"/>
                <a:gd name="T69" fmla="*/ 246 h 270"/>
                <a:gd name="T70" fmla="*/ 198 w 336"/>
                <a:gd name="T71" fmla="*/ 264 h 270"/>
                <a:gd name="T72" fmla="*/ 222 w 336"/>
                <a:gd name="T73" fmla="*/ 270 h 270"/>
                <a:gd name="T74" fmla="*/ 252 w 336"/>
                <a:gd name="T75" fmla="*/ 264 h 270"/>
                <a:gd name="T76" fmla="*/ 252 w 336"/>
                <a:gd name="T77" fmla="*/ 234 h 270"/>
                <a:gd name="T78" fmla="*/ 300 w 336"/>
                <a:gd name="T79" fmla="*/ 168 h 270"/>
                <a:gd name="T80" fmla="*/ 324 w 336"/>
                <a:gd name="T81" fmla="*/ 150 h 270"/>
                <a:gd name="T82" fmla="*/ 324 w 336"/>
                <a:gd name="T83" fmla="*/ 90 h 270"/>
                <a:gd name="T84" fmla="*/ 312 w 336"/>
                <a:gd name="T85" fmla="*/ 66 h 270"/>
                <a:gd name="T86" fmla="*/ 336 w 336"/>
                <a:gd name="T87" fmla="*/ 6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6" h="270">
                  <a:moveTo>
                    <a:pt x="336" y="42"/>
                  </a:moveTo>
                  <a:lnTo>
                    <a:pt x="324" y="36"/>
                  </a:lnTo>
                  <a:lnTo>
                    <a:pt x="324" y="30"/>
                  </a:lnTo>
                  <a:lnTo>
                    <a:pt x="324" y="24"/>
                  </a:lnTo>
                  <a:lnTo>
                    <a:pt x="318" y="24"/>
                  </a:lnTo>
                  <a:lnTo>
                    <a:pt x="318" y="18"/>
                  </a:lnTo>
                  <a:lnTo>
                    <a:pt x="294" y="18"/>
                  </a:lnTo>
                  <a:lnTo>
                    <a:pt x="288" y="6"/>
                  </a:lnTo>
                  <a:lnTo>
                    <a:pt x="270" y="0"/>
                  </a:lnTo>
                  <a:lnTo>
                    <a:pt x="264" y="24"/>
                  </a:lnTo>
                  <a:lnTo>
                    <a:pt x="246" y="24"/>
                  </a:lnTo>
                  <a:lnTo>
                    <a:pt x="216" y="30"/>
                  </a:lnTo>
                  <a:lnTo>
                    <a:pt x="222" y="36"/>
                  </a:lnTo>
                  <a:lnTo>
                    <a:pt x="192" y="42"/>
                  </a:lnTo>
                  <a:lnTo>
                    <a:pt x="174" y="42"/>
                  </a:lnTo>
                  <a:lnTo>
                    <a:pt x="156" y="54"/>
                  </a:lnTo>
                  <a:lnTo>
                    <a:pt x="150" y="48"/>
                  </a:lnTo>
                  <a:lnTo>
                    <a:pt x="120" y="42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78" y="18"/>
                  </a:lnTo>
                  <a:lnTo>
                    <a:pt x="66" y="24"/>
                  </a:lnTo>
                  <a:lnTo>
                    <a:pt x="54" y="12"/>
                  </a:lnTo>
                  <a:lnTo>
                    <a:pt x="54" y="48"/>
                  </a:lnTo>
                  <a:lnTo>
                    <a:pt x="42" y="48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2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18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18" y="102"/>
                  </a:lnTo>
                  <a:lnTo>
                    <a:pt x="18" y="114"/>
                  </a:lnTo>
                  <a:lnTo>
                    <a:pt x="24" y="120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6"/>
                  </a:lnTo>
                  <a:lnTo>
                    <a:pt x="48" y="168"/>
                  </a:lnTo>
                  <a:lnTo>
                    <a:pt x="54" y="174"/>
                  </a:lnTo>
                  <a:lnTo>
                    <a:pt x="60" y="174"/>
                  </a:lnTo>
                  <a:lnTo>
                    <a:pt x="66" y="174"/>
                  </a:lnTo>
                  <a:lnTo>
                    <a:pt x="66" y="168"/>
                  </a:lnTo>
                  <a:lnTo>
                    <a:pt x="66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8"/>
                  </a:lnTo>
                  <a:lnTo>
                    <a:pt x="90" y="138"/>
                  </a:lnTo>
                  <a:lnTo>
                    <a:pt x="96" y="144"/>
                  </a:lnTo>
                  <a:lnTo>
                    <a:pt x="96" y="150"/>
                  </a:lnTo>
                  <a:lnTo>
                    <a:pt x="90" y="156"/>
                  </a:lnTo>
                  <a:lnTo>
                    <a:pt x="90" y="162"/>
                  </a:lnTo>
                  <a:lnTo>
                    <a:pt x="84" y="162"/>
                  </a:lnTo>
                  <a:lnTo>
                    <a:pt x="78" y="162"/>
                  </a:lnTo>
                  <a:lnTo>
                    <a:pt x="72" y="168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78" y="180"/>
                  </a:lnTo>
                  <a:lnTo>
                    <a:pt x="84" y="180"/>
                  </a:lnTo>
                  <a:lnTo>
                    <a:pt x="90" y="180"/>
                  </a:lnTo>
                  <a:lnTo>
                    <a:pt x="102" y="174"/>
                  </a:lnTo>
                  <a:lnTo>
                    <a:pt x="108" y="174"/>
                  </a:lnTo>
                  <a:lnTo>
                    <a:pt x="114" y="174"/>
                  </a:lnTo>
                  <a:lnTo>
                    <a:pt x="120" y="180"/>
                  </a:lnTo>
                  <a:lnTo>
                    <a:pt x="120" y="186"/>
                  </a:lnTo>
                  <a:lnTo>
                    <a:pt x="120" y="192"/>
                  </a:lnTo>
                  <a:lnTo>
                    <a:pt x="114" y="192"/>
                  </a:lnTo>
                  <a:lnTo>
                    <a:pt x="108" y="198"/>
                  </a:lnTo>
                  <a:lnTo>
                    <a:pt x="114" y="198"/>
                  </a:lnTo>
                  <a:lnTo>
                    <a:pt x="114" y="204"/>
                  </a:lnTo>
                  <a:lnTo>
                    <a:pt x="120" y="204"/>
                  </a:lnTo>
                  <a:lnTo>
                    <a:pt x="126" y="204"/>
                  </a:lnTo>
                  <a:lnTo>
                    <a:pt x="132" y="198"/>
                  </a:lnTo>
                  <a:lnTo>
                    <a:pt x="132" y="204"/>
                  </a:lnTo>
                  <a:lnTo>
                    <a:pt x="138" y="210"/>
                  </a:lnTo>
                  <a:lnTo>
                    <a:pt x="132" y="222"/>
                  </a:lnTo>
                  <a:lnTo>
                    <a:pt x="138" y="228"/>
                  </a:lnTo>
                  <a:lnTo>
                    <a:pt x="144" y="228"/>
                  </a:lnTo>
                  <a:lnTo>
                    <a:pt x="150" y="234"/>
                  </a:lnTo>
                  <a:lnTo>
                    <a:pt x="156" y="234"/>
                  </a:lnTo>
                  <a:lnTo>
                    <a:pt x="162" y="234"/>
                  </a:lnTo>
                  <a:lnTo>
                    <a:pt x="168" y="234"/>
                  </a:lnTo>
                  <a:lnTo>
                    <a:pt x="174" y="234"/>
                  </a:lnTo>
                  <a:lnTo>
                    <a:pt x="180" y="234"/>
                  </a:lnTo>
                  <a:lnTo>
                    <a:pt x="186" y="228"/>
                  </a:lnTo>
                  <a:lnTo>
                    <a:pt x="192" y="228"/>
                  </a:lnTo>
                  <a:lnTo>
                    <a:pt x="198" y="222"/>
                  </a:lnTo>
                  <a:lnTo>
                    <a:pt x="204" y="228"/>
                  </a:lnTo>
                  <a:lnTo>
                    <a:pt x="210" y="228"/>
                  </a:lnTo>
                  <a:lnTo>
                    <a:pt x="204" y="234"/>
                  </a:lnTo>
                  <a:lnTo>
                    <a:pt x="204" y="246"/>
                  </a:lnTo>
                  <a:lnTo>
                    <a:pt x="192" y="258"/>
                  </a:lnTo>
                  <a:lnTo>
                    <a:pt x="192" y="264"/>
                  </a:lnTo>
                  <a:lnTo>
                    <a:pt x="198" y="264"/>
                  </a:lnTo>
                  <a:lnTo>
                    <a:pt x="210" y="264"/>
                  </a:lnTo>
                  <a:lnTo>
                    <a:pt x="216" y="270"/>
                  </a:lnTo>
                  <a:lnTo>
                    <a:pt x="222" y="270"/>
                  </a:lnTo>
                  <a:lnTo>
                    <a:pt x="234" y="270"/>
                  </a:lnTo>
                  <a:lnTo>
                    <a:pt x="240" y="270"/>
                  </a:lnTo>
                  <a:lnTo>
                    <a:pt x="252" y="264"/>
                  </a:lnTo>
                  <a:lnTo>
                    <a:pt x="252" y="258"/>
                  </a:lnTo>
                  <a:lnTo>
                    <a:pt x="258" y="258"/>
                  </a:lnTo>
                  <a:lnTo>
                    <a:pt x="252" y="234"/>
                  </a:lnTo>
                  <a:lnTo>
                    <a:pt x="258" y="204"/>
                  </a:lnTo>
                  <a:lnTo>
                    <a:pt x="258" y="186"/>
                  </a:lnTo>
                  <a:lnTo>
                    <a:pt x="300" y="168"/>
                  </a:lnTo>
                  <a:lnTo>
                    <a:pt x="324" y="168"/>
                  </a:lnTo>
                  <a:lnTo>
                    <a:pt x="324" y="162"/>
                  </a:lnTo>
                  <a:lnTo>
                    <a:pt x="324" y="150"/>
                  </a:lnTo>
                  <a:lnTo>
                    <a:pt x="318" y="108"/>
                  </a:lnTo>
                  <a:lnTo>
                    <a:pt x="312" y="96"/>
                  </a:lnTo>
                  <a:lnTo>
                    <a:pt x="324" y="90"/>
                  </a:lnTo>
                  <a:lnTo>
                    <a:pt x="318" y="84"/>
                  </a:lnTo>
                  <a:lnTo>
                    <a:pt x="312" y="78"/>
                  </a:lnTo>
                  <a:lnTo>
                    <a:pt x="312" y="66"/>
                  </a:lnTo>
                  <a:lnTo>
                    <a:pt x="312" y="60"/>
                  </a:lnTo>
                  <a:lnTo>
                    <a:pt x="330" y="60"/>
                  </a:lnTo>
                  <a:lnTo>
                    <a:pt x="336" y="60"/>
                  </a:lnTo>
                  <a:lnTo>
                    <a:pt x="336" y="4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86" name="Freeform 592">
              <a:extLst>
                <a:ext uri="{FF2B5EF4-FFF2-40B4-BE49-F238E27FC236}">
                  <a16:creationId xmlns:a16="http://schemas.microsoft.com/office/drawing/2014/main" id="{8A39B08D-8AD8-DCF0-CC81-9DC49349074D}"/>
                </a:ext>
              </a:extLst>
            </p:cNvPr>
            <p:cNvSpPr/>
            <p:nvPr/>
          </p:nvSpPr>
          <p:spPr>
            <a:xfrm>
              <a:off x="6419850" y="5929313"/>
              <a:ext cx="142875" cy="133350"/>
            </a:xfrm>
            <a:custGeom>
              <a:avLst/>
              <a:gdLst>
                <a:gd name="T0" fmla="*/ 90 w 90"/>
                <a:gd name="T1" fmla="*/ 0 h 84"/>
                <a:gd name="T2" fmla="*/ 84 w 90"/>
                <a:gd name="T3" fmla="*/ 0 h 84"/>
                <a:gd name="T4" fmla="*/ 66 w 90"/>
                <a:gd name="T5" fmla="*/ 6 h 84"/>
                <a:gd name="T6" fmla="*/ 36 w 90"/>
                <a:gd name="T7" fmla="*/ 12 h 84"/>
                <a:gd name="T8" fmla="*/ 30 w 90"/>
                <a:gd name="T9" fmla="*/ 12 h 84"/>
                <a:gd name="T10" fmla="*/ 24 w 90"/>
                <a:gd name="T11" fmla="*/ 6 h 84"/>
                <a:gd name="T12" fmla="*/ 18 w 90"/>
                <a:gd name="T13" fmla="*/ 12 h 84"/>
                <a:gd name="T14" fmla="*/ 18 w 90"/>
                <a:gd name="T15" fmla="*/ 18 h 84"/>
                <a:gd name="T16" fmla="*/ 18 w 90"/>
                <a:gd name="T17" fmla="*/ 24 h 84"/>
                <a:gd name="T18" fmla="*/ 18 w 90"/>
                <a:gd name="T19" fmla="*/ 30 h 84"/>
                <a:gd name="T20" fmla="*/ 18 w 90"/>
                <a:gd name="T21" fmla="*/ 36 h 84"/>
                <a:gd name="T22" fmla="*/ 18 w 90"/>
                <a:gd name="T23" fmla="*/ 42 h 84"/>
                <a:gd name="T24" fmla="*/ 6 w 90"/>
                <a:gd name="T25" fmla="*/ 48 h 84"/>
                <a:gd name="T26" fmla="*/ 6 w 90"/>
                <a:gd name="T27" fmla="*/ 54 h 84"/>
                <a:gd name="T28" fmla="*/ 0 w 90"/>
                <a:gd name="T29" fmla="*/ 54 h 84"/>
                <a:gd name="T30" fmla="*/ 0 w 90"/>
                <a:gd name="T31" fmla="*/ 66 h 84"/>
                <a:gd name="T32" fmla="*/ 6 w 90"/>
                <a:gd name="T33" fmla="*/ 78 h 84"/>
                <a:gd name="T34" fmla="*/ 12 w 90"/>
                <a:gd name="T35" fmla="*/ 78 h 84"/>
                <a:gd name="T36" fmla="*/ 18 w 90"/>
                <a:gd name="T37" fmla="*/ 84 h 84"/>
                <a:gd name="T38" fmla="*/ 24 w 90"/>
                <a:gd name="T39" fmla="*/ 78 h 84"/>
                <a:gd name="T40" fmla="*/ 36 w 90"/>
                <a:gd name="T41" fmla="*/ 78 h 84"/>
                <a:gd name="T42" fmla="*/ 42 w 90"/>
                <a:gd name="T43" fmla="*/ 78 h 84"/>
                <a:gd name="T44" fmla="*/ 54 w 90"/>
                <a:gd name="T45" fmla="*/ 84 h 84"/>
                <a:gd name="T46" fmla="*/ 60 w 90"/>
                <a:gd name="T47" fmla="*/ 84 h 84"/>
                <a:gd name="T48" fmla="*/ 66 w 90"/>
                <a:gd name="T49" fmla="*/ 78 h 84"/>
                <a:gd name="T50" fmla="*/ 72 w 90"/>
                <a:gd name="T51" fmla="*/ 78 h 84"/>
                <a:gd name="T52" fmla="*/ 72 w 90"/>
                <a:gd name="T53" fmla="*/ 66 h 84"/>
                <a:gd name="T54" fmla="*/ 72 w 90"/>
                <a:gd name="T55" fmla="*/ 60 h 84"/>
                <a:gd name="T56" fmla="*/ 84 w 90"/>
                <a:gd name="T57" fmla="*/ 48 h 84"/>
                <a:gd name="T58" fmla="*/ 90 w 90"/>
                <a:gd name="T59" fmla="*/ 42 h 84"/>
                <a:gd name="T60" fmla="*/ 84 w 90"/>
                <a:gd name="T61" fmla="*/ 36 h 84"/>
                <a:gd name="T62" fmla="*/ 84 w 90"/>
                <a:gd name="T63" fmla="*/ 24 h 84"/>
                <a:gd name="T64" fmla="*/ 84 w 90"/>
                <a:gd name="T65" fmla="*/ 18 h 84"/>
                <a:gd name="T66" fmla="*/ 90 w 90"/>
                <a:gd name="T67" fmla="*/ 6 h 84"/>
                <a:gd name="T68" fmla="*/ 90 w 90"/>
                <a:gd name="T6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0" h="84">
                  <a:moveTo>
                    <a:pt x="90" y="0"/>
                  </a:moveTo>
                  <a:lnTo>
                    <a:pt x="84" y="0"/>
                  </a:lnTo>
                  <a:lnTo>
                    <a:pt x="66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12" y="78"/>
                  </a:lnTo>
                  <a:lnTo>
                    <a:pt x="18" y="84"/>
                  </a:lnTo>
                  <a:lnTo>
                    <a:pt x="24" y="78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66"/>
                  </a:lnTo>
                  <a:lnTo>
                    <a:pt x="72" y="60"/>
                  </a:lnTo>
                  <a:lnTo>
                    <a:pt x="84" y="48"/>
                  </a:lnTo>
                  <a:lnTo>
                    <a:pt x="90" y="42"/>
                  </a:lnTo>
                  <a:lnTo>
                    <a:pt x="84" y="36"/>
                  </a:lnTo>
                  <a:lnTo>
                    <a:pt x="84" y="24"/>
                  </a:lnTo>
                  <a:lnTo>
                    <a:pt x="84" y="18"/>
                  </a:lnTo>
                  <a:lnTo>
                    <a:pt x="90" y="6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87" name="Freeform 593">
              <a:extLst>
                <a:ext uri="{FF2B5EF4-FFF2-40B4-BE49-F238E27FC236}">
                  <a16:creationId xmlns:a16="http://schemas.microsoft.com/office/drawing/2014/main" id="{5250E700-780D-A0CB-E9F1-B5851BB7A8B2}"/>
                </a:ext>
              </a:extLst>
            </p:cNvPr>
            <p:cNvSpPr/>
            <p:nvPr/>
          </p:nvSpPr>
          <p:spPr>
            <a:xfrm>
              <a:off x="6362700" y="5872163"/>
              <a:ext cx="104775" cy="76200"/>
            </a:xfrm>
            <a:custGeom>
              <a:avLst/>
              <a:gdLst>
                <a:gd name="T0" fmla="*/ 66 w 66"/>
                <a:gd name="T1" fmla="*/ 12 h 48"/>
                <a:gd name="T2" fmla="*/ 66 w 66"/>
                <a:gd name="T3" fmla="*/ 6 h 48"/>
                <a:gd name="T4" fmla="*/ 60 w 66"/>
                <a:gd name="T5" fmla="*/ 6 h 48"/>
                <a:gd name="T6" fmla="*/ 60 w 66"/>
                <a:gd name="T7" fmla="*/ 0 h 48"/>
                <a:gd name="T8" fmla="*/ 54 w 66"/>
                <a:gd name="T9" fmla="*/ 0 h 48"/>
                <a:gd name="T10" fmla="*/ 48 w 66"/>
                <a:gd name="T11" fmla="*/ 0 h 48"/>
                <a:gd name="T12" fmla="*/ 42 w 66"/>
                <a:gd name="T13" fmla="*/ 6 h 48"/>
                <a:gd name="T14" fmla="*/ 36 w 66"/>
                <a:gd name="T15" fmla="*/ 6 h 48"/>
                <a:gd name="T16" fmla="*/ 30 w 66"/>
                <a:gd name="T17" fmla="*/ 6 h 48"/>
                <a:gd name="T18" fmla="*/ 18 w 66"/>
                <a:gd name="T19" fmla="*/ 6 h 48"/>
                <a:gd name="T20" fmla="*/ 6 w 66"/>
                <a:gd name="T21" fmla="*/ 6 h 48"/>
                <a:gd name="T22" fmla="*/ 0 w 66"/>
                <a:gd name="T23" fmla="*/ 6 h 48"/>
                <a:gd name="T24" fmla="*/ 0 w 66"/>
                <a:gd name="T25" fmla="*/ 24 h 48"/>
                <a:gd name="T26" fmla="*/ 6 w 66"/>
                <a:gd name="T27" fmla="*/ 30 h 48"/>
                <a:gd name="T28" fmla="*/ 12 w 66"/>
                <a:gd name="T29" fmla="*/ 30 h 48"/>
                <a:gd name="T30" fmla="*/ 12 w 66"/>
                <a:gd name="T31" fmla="*/ 36 h 48"/>
                <a:gd name="T32" fmla="*/ 12 w 66"/>
                <a:gd name="T33" fmla="*/ 42 h 48"/>
                <a:gd name="T34" fmla="*/ 12 w 66"/>
                <a:gd name="T35" fmla="*/ 48 h 48"/>
                <a:gd name="T36" fmla="*/ 18 w 66"/>
                <a:gd name="T37" fmla="*/ 48 h 48"/>
                <a:gd name="T38" fmla="*/ 30 w 66"/>
                <a:gd name="T39" fmla="*/ 48 h 48"/>
                <a:gd name="T40" fmla="*/ 36 w 66"/>
                <a:gd name="T41" fmla="*/ 42 h 48"/>
                <a:gd name="T42" fmla="*/ 42 w 66"/>
                <a:gd name="T43" fmla="*/ 36 h 48"/>
                <a:gd name="T44" fmla="*/ 48 w 66"/>
                <a:gd name="T45" fmla="*/ 30 h 48"/>
                <a:gd name="T46" fmla="*/ 54 w 66"/>
                <a:gd name="T47" fmla="*/ 18 h 48"/>
                <a:gd name="T48" fmla="*/ 60 w 66"/>
                <a:gd name="T49" fmla="*/ 12 h 48"/>
                <a:gd name="T50" fmla="*/ 66 w 66"/>
                <a:gd name="T51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" h="48">
                  <a:moveTo>
                    <a:pt x="66" y="12"/>
                  </a:moveTo>
                  <a:lnTo>
                    <a:pt x="66" y="6"/>
                  </a:lnTo>
                  <a:lnTo>
                    <a:pt x="60" y="6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30" y="48"/>
                  </a:lnTo>
                  <a:lnTo>
                    <a:pt x="36" y="42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54" y="18"/>
                  </a:lnTo>
                  <a:lnTo>
                    <a:pt x="60" y="12"/>
                  </a:lnTo>
                  <a:lnTo>
                    <a:pt x="66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88" name="Freeform 594">
              <a:extLst>
                <a:ext uri="{FF2B5EF4-FFF2-40B4-BE49-F238E27FC236}">
                  <a16:creationId xmlns:a16="http://schemas.microsoft.com/office/drawing/2014/main" id="{377D3BDE-7AC6-F964-B3C7-6FCE812DF5A4}"/>
                </a:ext>
              </a:extLst>
            </p:cNvPr>
            <p:cNvSpPr/>
            <p:nvPr/>
          </p:nvSpPr>
          <p:spPr>
            <a:xfrm>
              <a:off x="6286500" y="5795963"/>
              <a:ext cx="57150" cy="104775"/>
            </a:xfrm>
            <a:custGeom>
              <a:avLst/>
              <a:gdLst>
                <a:gd name="T0" fmla="*/ 36 w 36"/>
                <a:gd name="T1" fmla="*/ 42 h 66"/>
                <a:gd name="T2" fmla="*/ 36 w 36"/>
                <a:gd name="T3" fmla="*/ 36 h 66"/>
                <a:gd name="T4" fmla="*/ 18 w 36"/>
                <a:gd name="T5" fmla="*/ 18 h 66"/>
                <a:gd name="T6" fmla="*/ 18 w 36"/>
                <a:gd name="T7" fmla="*/ 12 h 66"/>
                <a:gd name="T8" fmla="*/ 12 w 36"/>
                <a:gd name="T9" fmla="*/ 6 h 66"/>
                <a:gd name="T10" fmla="*/ 12 w 36"/>
                <a:gd name="T11" fmla="*/ 0 h 66"/>
                <a:gd name="T12" fmla="*/ 6 w 36"/>
                <a:gd name="T13" fmla="*/ 0 h 66"/>
                <a:gd name="T14" fmla="*/ 0 w 36"/>
                <a:gd name="T15" fmla="*/ 0 h 66"/>
                <a:gd name="T16" fmla="*/ 0 w 36"/>
                <a:gd name="T17" fmla="*/ 6 h 66"/>
                <a:gd name="T18" fmla="*/ 0 w 36"/>
                <a:gd name="T19" fmla="*/ 12 h 66"/>
                <a:gd name="T20" fmla="*/ 0 w 36"/>
                <a:gd name="T21" fmla="*/ 18 h 66"/>
                <a:gd name="T22" fmla="*/ 6 w 36"/>
                <a:gd name="T23" fmla="*/ 30 h 66"/>
                <a:gd name="T24" fmla="*/ 18 w 36"/>
                <a:gd name="T25" fmla="*/ 36 h 66"/>
                <a:gd name="T26" fmla="*/ 18 w 36"/>
                <a:gd name="T27" fmla="*/ 42 h 66"/>
                <a:gd name="T28" fmla="*/ 18 w 36"/>
                <a:gd name="T29" fmla="*/ 48 h 66"/>
                <a:gd name="T30" fmla="*/ 12 w 36"/>
                <a:gd name="T31" fmla="*/ 54 h 66"/>
                <a:gd name="T32" fmla="*/ 18 w 36"/>
                <a:gd name="T33" fmla="*/ 60 h 66"/>
                <a:gd name="T34" fmla="*/ 24 w 36"/>
                <a:gd name="T35" fmla="*/ 66 h 66"/>
                <a:gd name="T36" fmla="*/ 24 w 36"/>
                <a:gd name="T37" fmla="*/ 60 h 66"/>
                <a:gd name="T38" fmla="*/ 30 w 36"/>
                <a:gd name="T39" fmla="*/ 60 h 66"/>
                <a:gd name="T40" fmla="*/ 30 w 36"/>
                <a:gd name="T41" fmla="*/ 54 h 66"/>
                <a:gd name="T42" fmla="*/ 36 w 36"/>
                <a:gd name="T43" fmla="*/ 4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66">
                  <a:moveTo>
                    <a:pt x="36" y="42"/>
                  </a:moveTo>
                  <a:lnTo>
                    <a:pt x="36" y="36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30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0" y="54"/>
                  </a:lnTo>
                  <a:lnTo>
                    <a:pt x="36" y="4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89" name="Freeform 595">
              <a:extLst>
                <a:ext uri="{FF2B5EF4-FFF2-40B4-BE49-F238E27FC236}">
                  <a16:creationId xmlns:a16="http://schemas.microsoft.com/office/drawing/2014/main" id="{881D7E53-04DE-93F6-F3F0-05C85ECDD981}"/>
                </a:ext>
              </a:extLst>
            </p:cNvPr>
            <p:cNvSpPr/>
            <p:nvPr/>
          </p:nvSpPr>
          <p:spPr>
            <a:xfrm>
              <a:off x="6200775" y="5938838"/>
              <a:ext cx="47625" cy="47625"/>
            </a:xfrm>
            <a:custGeom>
              <a:avLst/>
              <a:gdLst>
                <a:gd name="T0" fmla="*/ 30 w 30"/>
                <a:gd name="T1" fmla="*/ 6 h 30"/>
                <a:gd name="T2" fmla="*/ 24 w 30"/>
                <a:gd name="T3" fmla="*/ 0 h 30"/>
                <a:gd name="T4" fmla="*/ 18 w 30"/>
                <a:gd name="T5" fmla="*/ 0 h 30"/>
                <a:gd name="T6" fmla="*/ 12 w 30"/>
                <a:gd name="T7" fmla="*/ 0 h 30"/>
                <a:gd name="T8" fmla="*/ 0 w 30"/>
                <a:gd name="T9" fmla="*/ 12 h 30"/>
                <a:gd name="T10" fmla="*/ 0 w 30"/>
                <a:gd name="T11" fmla="*/ 18 h 30"/>
                <a:gd name="T12" fmla="*/ 0 w 30"/>
                <a:gd name="T13" fmla="*/ 24 h 30"/>
                <a:gd name="T14" fmla="*/ 0 w 30"/>
                <a:gd name="T15" fmla="*/ 30 h 30"/>
                <a:gd name="T16" fmla="*/ 6 w 30"/>
                <a:gd name="T17" fmla="*/ 30 h 30"/>
                <a:gd name="T18" fmla="*/ 12 w 30"/>
                <a:gd name="T19" fmla="*/ 30 h 30"/>
                <a:gd name="T20" fmla="*/ 18 w 30"/>
                <a:gd name="T21" fmla="*/ 30 h 30"/>
                <a:gd name="T22" fmla="*/ 24 w 30"/>
                <a:gd name="T23" fmla="*/ 24 h 30"/>
                <a:gd name="T24" fmla="*/ 24 w 30"/>
                <a:gd name="T25" fmla="*/ 12 h 30"/>
                <a:gd name="T26" fmla="*/ 30 w 30"/>
                <a:gd name="T27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30">
                  <a:moveTo>
                    <a:pt x="30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30"/>
                  </a:lnTo>
                  <a:lnTo>
                    <a:pt x="24" y="24"/>
                  </a:lnTo>
                  <a:lnTo>
                    <a:pt x="24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90" name="Freeform 596">
              <a:extLst>
                <a:ext uri="{FF2B5EF4-FFF2-40B4-BE49-F238E27FC236}">
                  <a16:creationId xmlns:a16="http://schemas.microsoft.com/office/drawing/2014/main" id="{33677D11-305D-61D8-058B-1CE0A8A6B428}"/>
                </a:ext>
              </a:extLst>
            </p:cNvPr>
            <p:cNvSpPr/>
            <p:nvPr/>
          </p:nvSpPr>
          <p:spPr>
            <a:xfrm>
              <a:off x="6257925" y="5938838"/>
              <a:ext cx="57150" cy="47625"/>
            </a:xfrm>
            <a:custGeom>
              <a:avLst/>
              <a:gdLst>
                <a:gd name="T0" fmla="*/ 36 w 36"/>
                <a:gd name="T1" fmla="*/ 6 h 30"/>
                <a:gd name="T2" fmla="*/ 30 w 36"/>
                <a:gd name="T3" fmla="*/ 0 h 30"/>
                <a:gd name="T4" fmla="*/ 18 w 36"/>
                <a:gd name="T5" fmla="*/ 0 h 30"/>
                <a:gd name="T6" fmla="*/ 12 w 36"/>
                <a:gd name="T7" fmla="*/ 0 h 30"/>
                <a:gd name="T8" fmla="*/ 6 w 36"/>
                <a:gd name="T9" fmla="*/ 0 h 30"/>
                <a:gd name="T10" fmla="*/ 0 w 36"/>
                <a:gd name="T11" fmla="*/ 6 h 30"/>
                <a:gd name="T12" fmla="*/ 0 w 36"/>
                <a:gd name="T13" fmla="*/ 24 h 30"/>
                <a:gd name="T14" fmla="*/ 0 w 36"/>
                <a:gd name="T15" fmla="*/ 30 h 30"/>
                <a:gd name="T16" fmla="*/ 6 w 36"/>
                <a:gd name="T17" fmla="*/ 30 h 30"/>
                <a:gd name="T18" fmla="*/ 12 w 36"/>
                <a:gd name="T19" fmla="*/ 24 h 30"/>
                <a:gd name="T20" fmla="*/ 18 w 36"/>
                <a:gd name="T21" fmla="*/ 18 h 30"/>
                <a:gd name="T22" fmla="*/ 24 w 36"/>
                <a:gd name="T23" fmla="*/ 12 h 30"/>
                <a:gd name="T24" fmla="*/ 30 w 36"/>
                <a:gd name="T25" fmla="*/ 12 h 30"/>
                <a:gd name="T26" fmla="*/ 30 w 36"/>
                <a:gd name="T27" fmla="*/ 6 h 30"/>
                <a:gd name="T28" fmla="*/ 36 w 36"/>
                <a:gd name="T29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0">
                  <a:moveTo>
                    <a:pt x="36" y="6"/>
                  </a:moveTo>
                  <a:lnTo>
                    <a:pt x="30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91" name="Freeform 597">
              <a:extLst>
                <a:ext uri="{FF2B5EF4-FFF2-40B4-BE49-F238E27FC236}">
                  <a16:creationId xmlns:a16="http://schemas.microsoft.com/office/drawing/2014/main" id="{7EF69132-E71D-0F4D-143F-E26C81AE5B40}"/>
                </a:ext>
              </a:extLst>
            </p:cNvPr>
            <p:cNvSpPr/>
            <p:nvPr/>
          </p:nvSpPr>
          <p:spPr>
            <a:xfrm>
              <a:off x="6134100" y="5910263"/>
              <a:ext cx="57150" cy="38100"/>
            </a:xfrm>
            <a:custGeom>
              <a:avLst/>
              <a:gdLst>
                <a:gd name="T0" fmla="*/ 36 w 36"/>
                <a:gd name="T1" fmla="*/ 6 h 24"/>
                <a:gd name="T2" fmla="*/ 24 w 36"/>
                <a:gd name="T3" fmla="*/ 6 h 24"/>
                <a:gd name="T4" fmla="*/ 18 w 36"/>
                <a:gd name="T5" fmla="*/ 6 h 24"/>
                <a:gd name="T6" fmla="*/ 12 w 36"/>
                <a:gd name="T7" fmla="*/ 0 h 24"/>
                <a:gd name="T8" fmla="*/ 6 w 36"/>
                <a:gd name="T9" fmla="*/ 0 h 24"/>
                <a:gd name="T10" fmla="*/ 0 w 36"/>
                <a:gd name="T11" fmla="*/ 12 h 24"/>
                <a:gd name="T12" fmla="*/ 6 w 36"/>
                <a:gd name="T13" fmla="*/ 18 h 24"/>
                <a:gd name="T14" fmla="*/ 12 w 36"/>
                <a:gd name="T15" fmla="*/ 18 h 24"/>
                <a:gd name="T16" fmla="*/ 24 w 36"/>
                <a:gd name="T17" fmla="*/ 24 h 24"/>
                <a:gd name="T18" fmla="*/ 30 w 36"/>
                <a:gd name="T19" fmla="*/ 24 h 24"/>
                <a:gd name="T20" fmla="*/ 36 w 36"/>
                <a:gd name="T21" fmla="*/ 18 h 24"/>
                <a:gd name="T22" fmla="*/ 36 w 36"/>
                <a:gd name="T23" fmla="*/ 12 h 24"/>
                <a:gd name="T24" fmla="*/ 36 w 36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4">
                  <a:moveTo>
                    <a:pt x="36" y="6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92" name="Freeform 598">
              <a:extLst>
                <a:ext uri="{FF2B5EF4-FFF2-40B4-BE49-F238E27FC236}">
                  <a16:creationId xmlns:a16="http://schemas.microsoft.com/office/drawing/2014/main" id="{DEDE783D-7111-D7E1-01D2-6C8C86CE1061}"/>
                </a:ext>
              </a:extLst>
            </p:cNvPr>
            <p:cNvSpPr/>
            <p:nvPr/>
          </p:nvSpPr>
          <p:spPr>
            <a:xfrm>
              <a:off x="6181725" y="5729288"/>
              <a:ext cx="28575" cy="57150"/>
            </a:xfrm>
            <a:custGeom>
              <a:avLst/>
              <a:gdLst>
                <a:gd name="T0" fmla="*/ 18 w 18"/>
                <a:gd name="T1" fmla="*/ 24 h 36"/>
                <a:gd name="T2" fmla="*/ 18 w 18"/>
                <a:gd name="T3" fmla="*/ 18 h 36"/>
                <a:gd name="T4" fmla="*/ 12 w 18"/>
                <a:gd name="T5" fmla="*/ 6 h 36"/>
                <a:gd name="T6" fmla="*/ 6 w 18"/>
                <a:gd name="T7" fmla="*/ 0 h 36"/>
                <a:gd name="T8" fmla="*/ 0 w 18"/>
                <a:gd name="T9" fmla="*/ 6 h 36"/>
                <a:gd name="T10" fmla="*/ 0 w 18"/>
                <a:gd name="T11" fmla="*/ 12 h 36"/>
                <a:gd name="T12" fmla="*/ 0 w 18"/>
                <a:gd name="T13" fmla="*/ 18 h 36"/>
                <a:gd name="T14" fmla="*/ 6 w 18"/>
                <a:gd name="T15" fmla="*/ 30 h 36"/>
                <a:gd name="T16" fmla="*/ 12 w 18"/>
                <a:gd name="T17" fmla="*/ 36 h 36"/>
                <a:gd name="T18" fmla="*/ 18 w 18"/>
                <a:gd name="T19" fmla="*/ 36 h 36"/>
                <a:gd name="T20" fmla="*/ 18 w 18"/>
                <a:gd name="T21" fmla="*/ 30 h 36"/>
                <a:gd name="T22" fmla="*/ 18 w 18"/>
                <a:gd name="T23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36">
                  <a:moveTo>
                    <a:pt x="18" y="24"/>
                  </a:moveTo>
                  <a:lnTo>
                    <a:pt x="18" y="18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18" y="30"/>
                  </a:lnTo>
                  <a:lnTo>
                    <a:pt x="18" y="24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93" name="Freeform 599">
              <a:extLst>
                <a:ext uri="{FF2B5EF4-FFF2-40B4-BE49-F238E27FC236}">
                  <a16:creationId xmlns:a16="http://schemas.microsoft.com/office/drawing/2014/main" id="{081FDF0E-B3C3-7FD6-DAEB-C5D9027A80B3}"/>
                </a:ext>
              </a:extLst>
            </p:cNvPr>
            <p:cNvSpPr/>
            <p:nvPr/>
          </p:nvSpPr>
          <p:spPr>
            <a:xfrm>
              <a:off x="6210300" y="5891213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12 h 24"/>
                <a:gd name="T4" fmla="*/ 12 w 18"/>
                <a:gd name="T5" fmla="*/ 0 h 24"/>
                <a:gd name="T6" fmla="*/ 6 w 18"/>
                <a:gd name="T7" fmla="*/ 0 h 24"/>
                <a:gd name="T8" fmla="*/ 0 w 18"/>
                <a:gd name="T9" fmla="*/ 0 h 24"/>
                <a:gd name="T10" fmla="*/ 0 w 18"/>
                <a:gd name="T11" fmla="*/ 18 h 24"/>
                <a:gd name="T12" fmla="*/ 0 w 18"/>
                <a:gd name="T13" fmla="*/ 24 h 24"/>
                <a:gd name="T14" fmla="*/ 6 w 18"/>
                <a:gd name="T15" fmla="*/ 24 h 24"/>
                <a:gd name="T16" fmla="*/ 12 w 18"/>
                <a:gd name="T17" fmla="*/ 24 h 24"/>
                <a:gd name="T18" fmla="*/ 18 w 18"/>
                <a:gd name="T19" fmla="*/ 24 h 24"/>
                <a:gd name="T20" fmla="*/ 18 w 18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12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94" name="Freeform 600">
              <a:extLst>
                <a:ext uri="{FF2B5EF4-FFF2-40B4-BE49-F238E27FC236}">
                  <a16:creationId xmlns:a16="http://schemas.microsoft.com/office/drawing/2014/main" id="{71CAA078-4C53-9128-CC5F-7BC3A81EE9E5}"/>
                </a:ext>
              </a:extLst>
            </p:cNvPr>
            <p:cNvSpPr/>
            <p:nvPr/>
          </p:nvSpPr>
          <p:spPr>
            <a:xfrm>
              <a:off x="6391275" y="5948363"/>
              <a:ext cx="47625" cy="38100"/>
            </a:xfrm>
            <a:custGeom>
              <a:avLst/>
              <a:gdLst>
                <a:gd name="T0" fmla="*/ 30 w 30"/>
                <a:gd name="T1" fmla="*/ 6 h 24"/>
                <a:gd name="T2" fmla="*/ 30 w 30"/>
                <a:gd name="T3" fmla="*/ 0 h 24"/>
                <a:gd name="T4" fmla="*/ 24 w 30"/>
                <a:gd name="T5" fmla="*/ 0 h 24"/>
                <a:gd name="T6" fmla="*/ 18 w 30"/>
                <a:gd name="T7" fmla="*/ 0 h 24"/>
                <a:gd name="T8" fmla="*/ 12 w 30"/>
                <a:gd name="T9" fmla="*/ 6 h 24"/>
                <a:gd name="T10" fmla="*/ 6 w 30"/>
                <a:gd name="T11" fmla="*/ 12 h 24"/>
                <a:gd name="T12" fmla="*/ 0 w 30"/>
                <a:gd name="T13" fmla="*/ 18 h 24"/>
                <a:gd name="T14" fmla="*/ 6 w 30"/>
                <a:gd name="T15" fmla="*/ 24 h 24"/>
                <a:gd name="T16" fmla="*/ 12 w 30"/>
                <a:gd name="T17" fmla="*/ 24 h 24"/>
                <a:gd name="T18" fmla="*/ 18 w 30"/>
                <a:gd name="T19" fmla="*/ 24 h 24"/>
                <a:gd name="T20" fmla="*/ 18 w 30"/>
                <a:gd name="T21" fmla="*/ 18 h 24"/>
                <a:gd name="T22" fmla="*/ 30 w 30"/>
                <a:gd name="T23" fmla="*/ 12 h 24"/>
                <a:gd name="T24" fmla="*/ 30 w 30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24">
                  <a:moveTo>
                    <a:pt x="30" y="6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95" name="Freeform 601">
              <a:extLst>
                <a:ext uri="{FF2B5EF4-FFF2-40B4-BE49-F238E27FC236}">
                  <a16:creationId xmlns:a16="http://schemas.microsoft.com/office/drawing/2014/main" id="{2971F0CC-2893-C721-ADAF-5F204D83B9CD}"/>
                </a:ext>
              </a:extLst>
            </p:cNvPr>
            <p:cNvSpPr/>
            <p:nvPr/>
          </p:nvSpPr>
          <p:spPr>
            <a:xfrm>
              <a:off x="6143625" y="5691188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6 h 24"/>
                <a:gd name="T4" fmla="*/ 18 w 18"/>
                <a:gd name="T5" fmla="*/ 0 h 24"/>
                <a:gd name="T6" fmla="*/ 12 w 18"/>
                <a:gd name="T7" fmla="*/ 0 h 24"/>
                <a:gd name="T8" fmla="*/ 6 w 18"/>
                <a:gd name="T9" fmla="*/ 0 h 24"/>
                <a:gd name="T10" fmla="*/ 0 w 18"/>
                <a:gd name="T11" fmla="*/ 6 h 24"/>
                <a:gd name="T12" fmla="*/ 0 w 18"/>
                <a:gd name="T13" fmla="*/ 12 h 24"/>
                <a:gd name="T14" fmla="*/ 6 w 18"/>
                <a:gd name="T15" fmla="*/ 18 h 24"/>
                <a:gd name="T16" fmla="*/ 12 w 18"/>
                <a:gd name="T17" fmla="*/ 24 h 24"/>
                <a:gd name="T18" fmla="*/ 18 w 18"/>
                <a:gd name="T19" fmla="*/ 24 h 24"/>
                <a:gd name="T20" fmla="*/ 18 w 18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96" name="Freeform 602">
              <a:extLst>
                <a:ext uri="{FF2B5EF4-FFF2-40B4-BE49-F238E27FC236}">
                  <a16:creationId xmlns:a16="http://schemas.microsoft.com/office/drawing/2014/main" id="{196D8745-24C7-3455-B857-BA6451CE4FAC}"/>
                </a:ext>
              </a:extLst>
            </p:cNvPr>
            <p:cNvSpPr/>
            <p:nvPr/>
          </p:nvSpPr>
          <p:spPr>
            <a:xfrm>
              <a:off x="6286500" y="5967413"/>
              <a:ext cx="47625" cy="28575"/>
            </a:xfrm>
            <a:custGeom>
              <a:avLst/>
              <a:gdLst>
                <a:gd name="T0" fmla="*/ 30 w 30"/>
                <a:gd name="T1" fmla="*/ 12 h 18"/>
                <a:gd name="T2" fmla="*/ 24 w 30"/>
                <a:gd name="T3" fmla="*/ 6 h 18"/>
                <a:gd name="T4" fmla="*/ 12 w 30"/>
                <a:gd name="T5" fmla="*/ 0 h 18"/>
                <a:gd name="T6" fmla="*/ 6 w 30"/>
                <a:gd name="T7" fmla="*/ 0 h 18"/>
                <a:gd name="T8" fmla="*/ 0 w 30"/>
                <a:gd name="T9" fmla="*/ 6 h 18"/>
                <a:gd name="T10" fmla="*/ 0 w 30"/>
                <a:gd name="T11" fmla="*/ 12 h 18"/>
                <a:gd name="T12" fmla="*/ 12 w 30"/>
                <a:gd name="T13" fmla="*/ 18 h 18"/>
                <a:gd name="T14" fmla="*/ 24 w 30"/>
                <a:gd name="T15" fmla="*/ 18 h 18"/>
                <a:gd name="T16" fmla="*/ 30 w 30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8">
                  <a:moveTo>
                    <a:pt x="30" y="12"/>
                  </a:moveTo>
                  <a:lnTo>
                    <a:pt x="24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2" y="18"/>
                  </a:lnTo>
                  <a:lnTo>
                    <a:pt x="24" y="18"/>
                  </a:lnTo>
                  <a:lnTo>
                    <a:pt x="30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97" name="Freeform 603">
              <a:extLst>
                <a:ext uri="{FF2B5EF4-FFF2-40B4-BE49-F238E27FC236}">
                  <a16:creationId xmlns:a16="http://schemas.microsoft.com/office/drawing/2014/main" id="{3617940B-CC4A-5C3F-301E-EA877EAB6B06}"/>
                </a:ext>
              </a:extLst>
            </p:cNvPr>
            <p:cNvSpPr/>
            <p:nvPr/>
          </p:nvSpPr>
          <p:spPr>
            <a:xfrm>
              <a:off x="6324600" y="5938838"/>
              <a:ext cx="38100" cy="28575"/>
            </a:xfrm>
            <a:custGeom>
              <a:avLst/>
              <a:gdLst>
                <a:gd name="T0" fmla="*/ 24 w 24"/>
                <a:gd name="T1" fmla="*/ 0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6 h 18"/>
                <a:gd name="T10" fmla="*/ 0 w 24"/>
                <a:gd name="T11" fmla="*/ 12 h 18"/>
                <a:gd name="T12" fmla="*/ 0 w 24"/>
                <a:gd name="T13" fmla="*/ 18 h 18"/>
                <a:gd name="T14" fmla="*/ 12 w 24"/>
                <a:gd name="T15" fmla="*/ 18 h 18"/>
                <a:gd name="T16" fmla="*/ 18 w 24"/>
                <a:gd name="T17" fmla="*/ 18 h 18"/>
                <a:gd name="T18" fmla="*/ 24 w 24"/>
                <a:gd name="T19" fmla="*/ 6 h 18"/>
                <a:gd name="T20" fmla="*/ 24 w 24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8">
                  <a:moveTo>
                    <a:pt x="24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98" name="Freeform 604">
              <a:extLst>
                <a:ext uri="{FF2B5EF4-FFF2-40B4-BE49-F238E27FC236}">
                  <a16:creationId xmlns:a16="http://schemas.microsoft.com/office/drawing/2014/main" id="{816ADDD4-4E5E-710F-0BAC-94F582F80A72}"/>
                </a:ext>
              </a:extLst>
            </p:cNvPr>
            <p:cNvSpPr/>
            <p:nvPr/>
          </p:nvSpPr>
          <p:spPr>
            <a:xfrm>
              <a:off x="6143625" y="5729288"/>
              <a:ext cx="28575" cy="47625"/>
            </a:xfrm>
            <a:custGeom>
              <a:avLst/>
              <a:gdLst>
                <a:gd name="T0" fmla="*/ 18 w 18"/>
                <a:gd name="T1" fmla="*/ 30 h 30"/>
                <a:gd name="T2" fmla="*/ 18 w 18"/>
                <a:gd name="T3" fmla="*/ 18 h 30"/>
                <a:gd name="T4" fmla="*/ 12 w 18"/>
                <a:gd name="T5" fmla="*/ 6 h 30"/>
                <a:gd name="T6" fmla="*/ 6 w 18"/>
                <a:gd name="T7" fmla="*/ 0 h 30"/>
                <a:gd name="T8" fmla="*/ 0 w 18"/>
                <a:gd name="T9" fmla="*/ 0 h 30"/>
                <a:gd name="T10" fmla="*/ 0 w 18"/>
                <a:gd name="T11" fmla="*/ 6 h 30"/>
                <a:gd name="T12" fmla="*/ 6 w 18"/>
                <a:gd name="T13" fmla="*/ 24 h 30"/>
                <a:gd name="T14" fmla="*/ 6 w 18"/>
                <a:gd name="T15" fmla="*/ 30 h 30"/>
                <a:gd name="T16" fmla="*/ 12 w 18"/>
                <a:gd name="T17" fmla="*/ 30 h 30"/>
                <a:gd name="T18" fmla="*/ 18 w 18"/>
                <a:gd name="T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30">
                  <a:moveTo>
                    <a:pt x="18" y="30"/>
                  </a:moveTo>
                  <a:lnTo>
                    <a:pt x="18" y="18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30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99" name="Freeform 605">
              <a:extLst>
                <a:ext uri="{FF2B5EF4-FFF2-40B4-BE49-F238E27FC236}">
                  <a16:creationId xmlns:a16="http://schemas.microsoft.com/office/drawing/2014/main" id="{BCBBD32E-BE91-0BF4-5FBA-C7DF30C3234B}"/>
                </a:ext>
              </a:extLst>
            </p:cNvPr>
            <p:cNvSpPr/>
            <p:nvPr/>
          </p:nvSpPr>
          <p:spPr>
            <a:xfrm>
              <a:off x="6457950" y="6072188"/>
              <a:ext cx="38100" cy="28575"/>
            </a:xfrm>
            <a:custGeom>
              <a:avLst/>
              <a:gdLst>
                <a:gd name="T0" fmla="*/ 24 w 24"/>
                <a:gd name="T1" fmla="*/ 12 h 18"/>
                <a:gd name="T2" fmla="*/ 24 w 24"/>
                <a:gd name="T3" fmla="*/ 6 h 18"/>
                <a:gd name="T4" fmla="*/ 18 w 24"/>
                <a:gd name="T5" fmla="*/ 6 h 18"/>
                <a:gd name="T6" fmla="*/ 12 w 24"/>
                <a:gd name="T7" fmla="*/ 0 h 18"/>
                <a:gd name="T8" fmla="*/ 6 w 24"/>
                <a:gd name="T9" fmla="*/ 0 h 18"/>
                <a:gd name="T10" fmla="*/ 0 w 24"/>
                <a:gd name="T11" fmla="*/ 0 h 18"/>
                <a:gd name="T12" fmla="*/ 0 w 24"/>
                <a:gd name="T13" fmla="*/ 6 h 18"/>
                <a:gd name="T14" fmla="*/ 0 w 24"/>
                <a:gd name="T15" fmla="*/ 12 h 18"/>
                <a:gd name="T16" fmla="*/ 6 w 24"/>
                <a:gd name="T17" fmla="*/ 12 h 18"/>
                <a:gd name="T18" fmla="*/ 18 w 24"/>
                <a:gd name="T19" fmla="*/ 18 h 18"/>
                <a:gd name="T20" fmla="*/ 24 w 2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8">
                  <a:moveTo>
                    <a:pt x="24" y="12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18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300" name="Freeform 606">
              <a:extLst>
                <a:ext uri="{FF2B5EF4-FFF2-40B4-BE49-F238E27FC236}">
                  <a16:creationId xmlns:a16="http://schemas.microsoft.com/office/drawing/2014/main" id="{2AF6C9E4-9B79-6249-0DC9-500FF511B2F0}"/>
                </a:ext>
              </a:extLst>
            </p:cNvPr>
            <p:cNvSpPr/>
            <p:nvPr/>
          </p:nvSpPr>
          <p:spPr>
            <a:xfrm>
              <a:off x="6419850" y="6119813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24 w 24"/>
                <a:gd name="T3" fmla="*/ 0 h 12"/>
                <a:gd name="T4" fmla="*/ 12 w 24"/>
                <a:gd name="T5" fmla="*/ 0 h 12"/>
                <a:gd name="T6" fmla="*/ 6 w 24"/>
                <a:gd name="T7" fmla="*/ 0 h 12"/>
                <a:gd name="T8" fmla="*/ 0 w 24"/>
                <a:gd name="T9" fmla="*/ 6 h 12"/>
                <a:gd name="T10" fmla="*/ 0 w 24"/>
                <a:gd name="T11" fmla="*/ 12 h 12"/>
                <a:gd name="T12" fmla="*/ 12 w 24"/>
                <a:gd name="T13" fmla="*/ 12 h 12"/>
                <a:gd name="T14" fmla="*/ 18 w 24"/>
                <a:gd name="T15" fmla="*/ 12 h 12"/>
                <a:gd name="T16" fmla="*/ 24 w 24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24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301" name="Freeform 607">
              <a:extLst>
                <a:ext uri="{FF2B5EF4-FFF2-40B4-BE49-F238E27FC236}">
                  <a16:creationId xmlns:a16="http://schemas.microsoft.com/office/drawing/2014/main" id="{65F70511-00AC-3F35-BC0A-779CAC29220B}"/>
                </a:ext>
              </a:extLst>
            </p:cNvPr>
            <p:cNvSpPr/>
            <p:nvPr/>
          </p:nvSpPr>
          <p:spPr>
            <a:xfrm>
              <a:off x="6248400" y="58435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2 w 18"/>
                <a:gd name="T5" fmla="*/ 0 h 18"/>
                <a:gd name="T6" fmla="*/ 0 w 18"/>
                <a:gd name="T7" fmla="*/ 0 h 18"/>
                <a:gd name="T8" fmla="*/ 0 w 18"/>
                <a:gd name="T9" fmla="*/ 6 h 18"/>
                <a:gd name="T10" fmla="*/ 6 w 18"/>
                <a:gd name="T11" fmla="*/ 12 h 18"/>
                <a:gd name="T12" fmla="*/ 12 w 18"/>
                <a:gd name="T13" fmla="*/ 18 h 18"/>
                <a:gd name="T14" fmla="*/ 18 w 18"/>
                <a:gd name="T15" fmla="*/ 18 h 18"/>
                <a:gd name="T16" fmla="*/ 18 w 18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302" name="Freeform 608">
              <a:extLst>
                <a:ext uri="{FF2B5EF4-FFF2-40B4-BE49-F238E27FC236}">
                  <a16:creationId xmlns:a16="http://schemas.microsoft.com/office/drawing/2014/main" id="{6D3A4F86-DE2A-3E7A-17A3-99B6733250A4}"/>
                </a:ext>
              </a:extLst>
            </p:cNvPr>
            <p:cNvSpPr/>
            <p:nvPr/>
          </p:nvSpPr>
          <p:spPr>
            <a:xfrm>
              <a:off x="6410325" y="6062663"/>
              <a:ext cx="28575" cy="28575"/>
            </a:xfrm>
            <a:custGeom>
              <a:avLst/>
              <a:gdLst>
                <a:gd name="T0" fmla="*/ 18 w 18"/>
                <a:gd name="T1" fmla="*/ 18 h 18"/>
                <a:gd name="T2" fmla="*/ 18 w 18"/>
                <a:gd name="T3" fmla="*/ 6 h 18"/>
                <a:gd name="T4" fmla="*/ 12 w 18"/>
                <a:gd name="T5" fmla="*/ 6 h 18"/>
                <a:gd name="T6" fmla="*/ 12 w 18"/>
                <a:gd name="T7" fmla="*/ 0 h 18"/>
                <a:gd name="T8" fmla="*/ 6 w 18"/>
                <a:gd name="T9" fmla="*/ 0 h 18"/>
                <a:gd name="T10" fmla="*/ 0 w 18"/>
                <a:gd name="T11" fmla="*/ 6 h 18"/>
                <a:gd name="T12" fmla="*/ 0 w 18"/>
                <a:gd name="T13" fmla="*/ 12 h 18"/>
                <a:gd name="T14" fmla="*/ 0 w 18"/>
                <a:gd name="T15" fmla="*/ 18 h 18"/>
                <a:gd name="T16" fmla="*/ 6 w 18"/>
                <a:gd name="T17" fmla="*/ 18 h 18"/>
                <a:gd name="T18" fmla="*/ 12 w 18"/>
                <a:gd name="T19" fmla="*/ 18 h 18"/>
                <a:gd name="T20" fmla="*/ 18 w 18"/>
                <a:gd name="T2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18" y="18"/>
                  </a:moveTo>
                  <a:lnTo>
                    <a:pt x="18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303" name="Freeform 609">
              <a:extLst>
                <a:ext uri="{FF2B5EF4-FFF2-40B4-BE49-F238E27FC236}">
                  <a16:creationId xmlns:a16="http://schemas.microsoft.com/office/drawing/2014/main" id="{E0D133DF-B965-E4BD-A0A6-FE5BA3877D69}"/>
                </a:ext>
              </a:extLst>
            </p:cNvPr>
            <p:cNvSpPr/>
            <p:nvPr/>
          </p:nvSpPr>
          <p:spPr>
            <a:xfrm>
              <a:off x="6248400" y="606266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0 w 12"/>
                <a:gd name="T11" fmla="*/ 18 h 18"/>
                <a:gd name="T12" fmla="*/ 6 w 12"/>
                <a:gd name="T13" fmla="*/ 18 h 18"/>
                <a:gd name="T14" fmla="*/ 12 w 12"/>
                <a:gd name="T15" fmla="*/ 18 h 18"/>
                <a:gd name="T16" fmla="*/ 12 w 12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304" name="Freeform 610">
              <a:extLst>
                <a:ext uri="{FF2B5EF4-FFF2-40B4-BE49-F238E27FC236}">
                  <a16:creationId xmlns:a16="http://schemas.microsoft.com/office/drawing/2014/main" id="{38E0E666-F284-890F-F041-D8164724D34F}"/>
                </a:ext>
              </a:extLst>
            </p:cNvPr>
            <p:cNvSpPr/>
            <p:nvPr/>
          </p:nvSpPr>
          <p:spPr>
            <a:xfrm>
              <a:off x="6219825" y="579596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0 h 24"/>
                <a:gd name="T4" fmla="*/ 12 w 18"/>
                <a:gd name="T5" fmla="*/ 0 h 24"/>
                <a:gd name="T6" fmla="*/ 6 w 18"/>
                <a:gd name="T7" fmla="*/ 6 h 24"/>
                <a:gd name="T8" fmla="*/ 0 w 18"/>
                <a:gd name="T9" fmla="*/ 12 h 24"/>
                <a:gd name="T10" fmla="*/ 0 w 18"/>
                <a:gd name="T11" fmla="*/ 24 h 24"/>
                <a:gd name="T12" fmla="*/ 12 w 18"/>
                <a:gd name="T13" fmla="*/ 24 h 24"/>
                <a:gd name="T14" fmla="*/ 12 w 18"/>
                <a:gd name="T15" fmla="*/ 18 h 24"/>
                <a:gd name="T16" fmla="*/ 18 w 18"/>
                <a:gd name="T1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305" name="Freeform 611">
              <a:extLst>
                <a:ext uri="{FF2B5EF4-FFF2-40B4-BE49-F238E27FC236}">
                  <a16:creationId xmlns:a16="http://schemas.microsoft.com/office/drawing/2014/main" id="{31768CAE-6567-90CA-F8AE-2CB2077732C2}"/>
                </a:ext>
              </a:extLst>
            </p:cNvPr>
            <p:cNvSpPr/>
            <p:nvPr/>
          </p:nvSpPr>
          <p:spPr>
            <a:xfrm>
              <a:off x="6162675" y="58816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8 w 18"/>
                <a:gd name="T5" fmla="*/ 0 h 18"/>
                <a:gd name="T6" fmla="*/ 12 w 18"/>
                <a:gd name="T7" fmla="*/ 0 h 18"/>
                <a:gd name="T8" fmla="*/ 6 w 18"/>
                <a:gd name="T9" fmla="*/ 6 h 18"/>
                <a:gd name="T10" fmla="*/ 0 w 18"/>
                <a:gd name="T11" fmla="*/ 18 h 18"/>
                <a:gd name="T12" fmla="*/ 6 w 18"/>
                <a:gd name="T13" fmla="*/ 18 h 18"/>
                <a:gd name="T14" fmla="*/ 12 w 18"/>
                <a:gd name="T15" fmla="*/ 18 h 18"/>
                <a:gd name="T16" fmla="*/ 18 w 18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306" name="Freeform 612">
              <a:extLst>
                <a:ext uri="{FF2B5EF4-FFF2-40B4-BE49-F238E27FC236}">
                  <a16:creationId xmlns:a16="http://schemas.microsoft.com/office/drawing/2014/main" id="{E862C53E-9B02-AEB7-B47D-E7AB51937984}"/>
                </a:ext>
              </a:extLst>
            </p:cNvPr>
            <p:cNvSpPr/>
            <p:nvPr/>
          </p:nvSpPr>
          <p:spPr>
            <a:xfrm>
              <a:off x="6191250" y="611981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12 h 18"/>
                <a:gd name="T10" fmla="*/ 6 w 24"/>
                <a:gd name="T11" fmla="*/ 18 h 18"/>
                <a:gd name="T12" fmla="*/ 12 w 24"/>
                <a:gd name="T13" fmla="*/ 12 h 18"/>
                <a:gd name="T14" fmla="*/ 18 w 24"/>
                <a:gd name="T15" fmla="*/ 12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307" name="Freeform 613">
              <a:extLst>
                <a:ext uri="{FF2B5EF4-FFF2-40B4-BE49-F238E27FC236}">
                  <a16:creationId xmlns:a16="http://schemas.microsoft.com/office/drawing/2014/main" id="{8F407532-343F-7287-44F3-6B0C9CB06C34}"/>
                </a:ext>
              </a:extLst>
            </p:cNvPr>
            <p:cNvSpPr/>
            <p:nvPr/>
          </p:nvSpPr>
          <p:spPr>
            <a:xfrm>
              <a:off x="6172200" y="5805488"/>
              <a:ext cx="19050" cy="38100"/>
            </a:xfrm>
            <a:custGeom>
              <a:avLst/>
              <a:gdLst>
                <a:gd name="T0" fmla="*/ 12 w 12"/>
                <a:gd name="T1" fmla="*/ 12 h 24"/>
                <a:gd name="T2" fmla="*/ 12 w 12"/>
                <a:gd name="T3" fmla="*/ 0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2 h 24"/>
                <a:gd name="T10" fmla="*/ 6 w 12"/>
                <a:gd name="T11" fmla="*/ 24 h 24"/>
                <a:gd name="T12" fmla="*/ 12 w 12"/>
                <a:gd name="T13" fmla="*/ 18 h 24"/>
                <a:gd name="T14" fmla="*/ 12 w 12"/>
                <a:gd name="T1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4">
                  <a:moveTo>
                    <a:pt x="12" y="12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308" name="Freeform 614">
              <a:extLst>
                <a:ext uri="{FF2B5EF4-FFF2-40B4-BE49-F238E27FC236}">
                  <a16:creationId xmlns:a16="http://schemas.microsoft.com/office/drawing/2014/main" id="{80C1C428-E8FC-CD2C-A260-ED6B3172C4A9}"/>
                </a:ext>
              </a:extLst>
            </p:cNvPr>
            <p:cNvSpPr/>
            <p:nvPr/>
          </p:nvSpPr>
          <p:spPr>
            <a:xfrm>
              <a:off x="6143625" y="5834063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309" name="Freeform 615">
              <a:extLst>
                <a:ext uri="{FF2B5EF4-FFF2-40B4-BE49-F238E27FC236}">
                  <a16:creationId xmlns:a16="http://schemas.microsoft.com/office/drawing/2014/main" id="{F3EA07CD-D4CF-E295-0A62-57FAE20057A1}"/>
                </a:ext>
              </a:extLst>
            </p:cNvPr>
            <p:cNvSpPr/>
            <p:nvPr/>
          </p:nvSpPr>
          <p:spPr>
            <a:xfrm>
              <a:off x="6124575" y="579596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6 h 18"/>
                <a:gd name="T4" fmla="*/ 6 w 12"/>
                <a:gd name="T5" fmla="*/ 0 h 18"/>
                <a:gd name="T6" fmla="*/ 6 w 12"/>
                <a:gd name="T7" fmla="*/ 6 h 18"/>
                <a:gd name="T8" fmla="*/ 0 w 12"/>
                <a:gd name="T9" fmla="*/ 6 h 18"/>
                <a:gd name="T10" fmla="*/ 0 w 12"/>
                <a:gd name="T11" fmla="*/ 12 h 18"/>
                <a:gd name="T12" fmla="*/ 0 w 12"/>
                <a:gd name="T13" fmla="*/ 18 h 18"/>
                <a:gd name="T14" fmla="*/ 6 w 12"/>
                <a:gd name="T15" fmla="*/ 18 h 18"/>
                <a:gd name="T16" fmla="*/ 12 w 12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310" name="Freeform 616">
              <a:extLst>
                <a:ext uri="{FF2B5EF4-FFF2-40B4-BE49-F238E27FC236}">
                  <a16:creationId xmlns:a16="http://schemas.microsoft.com/office/drawing/2014/main" id="{BCCD7BF5-8AD9-1C21-2AC0-83D6A08A3C32}"/>
                </a:ext>
              </a:extLst>
            </p:cNvPr>
            <p:cNvSpPr/>
            <p:nvPr/>
          </p:nvSpPr>
          <p:spPr>
            <a:xfrm>
              <a:off x="6543675" y="5976938"/>
              <a:ext cx="381000" cy="190500"/>
            </a:xfrm>
            <a:custGeom>
              <a:avLst/>
              <a:gdLst>
                <a:gd name="T0" fmla="*/ 228 w 240"/>
                <a:gd name="T1" fmla="*/ 24 h 120"/>
                <a:gd name="T2" fmla="*/ 204 w 240"/>
                <a:gd name="T3" fmla="*/ 18 h 120"/>
                <a:gd name="T4" fmla="*/ 180 w 240"/>
                <a:gd name="T5" fmla="*/ 0 h 120"/>
                <a:gd name="T6" fmla="*/ 138 w 240"/>
                <a:gd name="T7" fmla="*/ 12 h 120"/>
                <a:gd name="T8" fmla="*/ 138 w 240"/>
                <a:gd name="T9" fmla="*/ 6 h 120"/>
                <a:gd name="T10" fmla="*/ 90 w 240"/>
                <a:gd name="T11" fmla="*/ 12 h 120"/>
                <a:gd name="T12" fmla="*/ 60 w 240"/>
                <a:gd name="T13" fmla="*/ 24 h 120"/>
                <a:gd name="T14" fmla="*/ 36 w 240"/>
                <a:gd name="T15" fmla="*/ 24 h 120"/>
                <a:gd name="T16" fmla="*/ 30 w 240"/>
                <a:gd name="T17" fmla="*/ 48 h 120"/>
                <a:gd name="T18" fmla="*/ 24 w 240"/>
                <a:gd name="T19" fmla="*/ 60 h 120"/>
                <a:gd name="T20" fmla="*/ 12 w 240"/>
                <a:gd name="T21" fmla="*/ 60 h 120"/>
                <a:gd name="T22" fmla="*/ 0 w 240"/>
                <a:gd name="T23" fmla="*/ 60 h 120"/>
                <a:gd name="T24" fmla="*/ 6 w 240"/>
                <a:gd name="T25" fmla="*/ 72 h 120"/>
                <a:gd name="T26" fmla="*/ 12 w 240"/>
                <a:gd name="T27" fmla="*/ 84 h 120"/>
                <a:gd name="T28" fmla="*/ 24 w 240"/>
                <a:gd name="T29" fmla="*/ 84 h 120"/>
                <a:gd name="T30" fmla="*/ 36 w 240"/>
                <a:gd name="T31" fmla="*/ 78 h 120"/>
                <a:gd name="T32" fmla="*/ 36 w 240"/>
                <a:gd name="T33" fmla="*/ 66 h 120"/>
                <a:gd name="T34" fmla="*/ 48 w 240"/>
                <a:gd name="T35" fmla="*/ 60 h 120"/>
                <a:gd name="T36" fmla="*/ 48 w 240"/>
                <a:gd name="T37" fmla="*/ 72 h 120"/>
                <a:gd name="T38" fmla="*/ 42 w 240"/>
                <a:gd name="T39" fmla="*/ 90 h 120"/>
                <a:gd name="T40" fmla="*/ 30 w 240"/>
                <a:gd name="T41" fmla="*/ 102 h 120"/>
                <a:gd name="T42" fmla="*/ 6 w 240"/>
                <a:gd name="T43" fmla="*/ 108 h 120"/>
                <a:gd name="T44" fmla="*/ 6 w 240"/>
                <a:gd name="T45" fmla="*/ 120 h 120"/>
                <a:gd name="T46" fmla="*/ 24 w 240"/>
                <a:gd name="T47" fmla="*/ 120 h 120"/>
                <a:gd name="T48" fmla="*/ 36 w 240"/>
                <a:gd name="T49" fmla="*/ 114 h 120"/>
                <a:gd name="T50" fmla="*/ 54 w 240"/>
                <a:gd name="T51" fmla="*/ 114 h 120"/>
                <a:gd name="T52" fmla="*/ 66 w 240"/>
                <a:gd name="T53" fmla="*/ 108 h 120"/>
                <a:gd name="T54" fmla="*/ 72 w 240"/>
                <a:gd name="T55" fmla="*/ 96 h 120"/>
                <a:gd name="T56" fmla="*/ 78 w 240"/>
                <a:gd name="T57" fmla="*/ 90 h 120"/>
                <a:gd name="T58" fmla="*/ 84 w 240"/>
                <a:gd name="T59" fmla="*/ 84 h 120"/>
                <a:gd name="T60" fmla="*/ 96 w 240"/>
                <a:gd name="T61" fmla="*/ 84 h 120"/>
                <a:gd name="T62" fmla="*/ 114 w 240"/>
                <a:gd name="T63" fmla="*/ 90 h 120"/>
                <a:gd name="T64" fmla="*/ 126 w 240"/>
                <a:gd name="T65" fmla="*/ 90 h 120"/>
                <a:gd name="T66" fmla="*/ 138 w 240"/>
                <a:gd name="T67" fmla="*/ 84 h 120"/>
                <a:gd name="T68" fmla="*/ 138 w 240"/>
                <a:gd name="T69" fmla="*/ 78 h 120"/>
                <a:gd name="T70" fmla="*/ 144 w 240"/>
                <a:gd name="T71" fmla="*/ 72 h 120"/>
                <a:gd name="T72" fmla="*/ 156 w 240"/>
                <a:gd name="T73" fmla="*/ 72 h 120"/>
                <a:gd name="T74" fmla="*/ 168 w 240"/>
                <a:gd name="T75" fmla="*/ 66 h 120"/>
                <a:gd name="T76" fmla="*/ 198 w 240"/>
                <a:gd name="T77" fmla="*/ 54 h 120"/>
                <a:gd name="T78" fmla="*/ 222 w 240"/>
                <a:gd name="T79" fmla="*/ 54 h 120"/>
                <a:gd name="T80" fmla="*/ 234 w 240"/>
                <a:gd name="T81" fmla="*/ 5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0" h="120">
                  <a:moveTo>
                    <a:pt x="240" y="48"/>
                  </a:moveTo>
                  <a:lnTo>
                    <a:pt x="228" y="24"/>
                  </a:lnTo>
                  <a:lnTo>
                    <a:pt x="222" y="30"/>
                  </a:lnTo>
                  <a:lnTo>
                    <a:pt x="204" y="18"/>
                  </a:lnTo>
                  <a:lnTo>
                    <a:pt x="186" y="24"/>
                  </a:lnTo>
                  <a:lnTo>
                    <a:pt x="180" y="0"/>
                  </a:lnTo>
                  <a:lnTo>
                    <a:pt x="168" y="0"/>
                  </a:lnTo>
                  <a:lnTo>
                    <a:pt x="138" y="12"/>
                  </a:lnTo>
                  <a:lnTo>
                    <a:pt x="138" y="0"/>
                  </a:lnTo>
                  <a:lnTo>
                    <a:pt x="138" y="6"/>
                  </a:lnTo>
                  <a:lnTo>
                    <a:pt x="120" y="0"/>
                  </a:lnTo>
                  <a:lnTo>
                    <a:pt x="90" y="12"/>
                  </a:lnTo>
                  <a:lnTo>
                    <a:pt x="78" y="6"/>
                  </a:lnTo>
                  <a:lnTo>
                    <a:pt x="60" y="24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2"/>
                  </a:lnTo>
                  <a:lnTo>
                    <a:pt x="12" y="78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84"/>
                  </a:lnTo>
                  <a:lnTo>
                    <a:pt x="36" y="84"/>
                  </a:lnTo>
                  <a:lnTo>
                    <a:pt x="36" y="78"/>
                  </a:lnTo>
                  <a:lnTo>
                    <a:pt x="36" y="72"/>
                  </a:lnTo>
                  <a:lnTo>
                    <a:pt x="36" y="66"/>
                  </a:lnTo>
                  <a:lnTo>
                    <a:pt x="42" y="60"/>
                  </a:lnTo>
                  <a:lnTo>
                    <a:pt x="48" y="60"/>
                  </a:lnTo>
                  <a:lnTo>
                    <a:pt x="48" y="66"/>
                  </a:lnTo>
                  <a:lnTo>
                    <a:pt x="48" y="72"/>
                  </a:lnTo>
                  <a:lnTo>
                    <a:pt x="48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30" y="102"/>
                  </a:lnTo>
                  <a:lnTo>
                    <a:pt x="12" y="108"/>
                  </a:lnTo>
                  <a:lnTo>
                    <a:pt x="6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12" y="120"/>
                  </a:lnTo>
                  <a:lnTo>
                    <a:pt x="24" y="120"/>
                  </a:lnTo>
                  <a:lnTo>
                    <a:pt x="30" y="114"/>
                  </a:lnTo>
                  <a:lnTo>
                    <a:pt x="36" y="114"/>
                  </a:lnTo>
                  <a:lnTo>
                    <a:pt x="48" y="114"/>
                  </a:lnTo>
                  <a:lnTo>
                    <a:pt x="54" y="114"/>
                  </a:lnTo>
                  <a:lnTo>
                    <a:pt x="60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90"/>
                  </a:lnTo>
                  <a:lnTo>
                    <a:pt x="78" y="84"/>
                  </a:lnTo>
                  <a:lnTo>
                    <a:pt x="84" y="84"/>
                  </a:lnTo>
                  <a:lnTo>
                    <a:pt x="90" y="84"/>
                  </a:lnTo>
                  <a:lnTo>
                    <a:pt x="96" y="84"/>
                  </a:lnTo>
                  <a:lnTo>
                    <a:pt x="102" y="90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6" y="90"/>
                  </a:lnTo>
                  <a:lnTo>
                    <a:pt x="138" y="90"/>
                  </a:lnTo>
                  <a:lnTo>
                    <a:pt x="138" y="84"/>
                  </a:lnTo>
                  <a:lnTo>
                    <a:pt x="144" y="84"/>
                  </a:lnTo>
                  <a:lnTo>
                    <a:pt x="138" y="78"/>
                  </a:lnTo>
                  <a:lnTo>
                    <a:pt x="138" y="72"/>
                  </a:lnTo>
                  <a:lnTo>
                    <a:pt x="144" y="72"/>
                  </a:lnTo>
                  <a:lnTo>
                    <a:pt x="150" y="72"/>
                  </a:lnTo>
                  <a:lnTo>
                    <a:pt x="156" y="72"/>
                  </a:lnTo>
                  <a:lnTo>
                    <a:pt x="162" y="72"/>
                  </a:lnTo>
                  <a:lnTo>
                    <a:pt x="168" y="66"/>
                  </a:lnTo>
                  <a:lnTo>
                    <a:pt x="186" y="60"/>
                  </a:lnTo>
                  <a:lnTo>
                    <a:pt x="198" y="54"/>
                  </a:lnTo>
                  <a:lnTo>
                    <a:pt x="210" y="54"/>
                  </a:lnTo>
                  <a:lnTo>
                    <a:pt x="222" y="54"/>
                  </a:lnTo>
                  <a:lnTo>
                    <a:pt x="228" y="54"/>
                  </a:lnTo>
                  <a:lnTo>
                    <a:pt x="234" y="54"/>
                  </a:lnTo>
                  <a:lnTo>
                    <a:pt x="240" y="48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311" name="Freeform 617">
              <a:extLst>
                <a:ext uri="{FF2B5EF4-FFF2-40B4-BE49-F238E27FC236}">
                  <a16:creationId xmlns:a16="http://schemas.microsoft.com/office/drawing/2014/main" id="{ADEC70AC-46EE-1275-953B-68EF1104A74B}"/>
                </a:ext>
              </a:extLst>
            </p:cNvPr>
            <p:cNvSpPr/>
            <p:nvPr/>
          </p:nvSpPr>
          <p:spPr>
            <a:xfrm>
              <a:off x="6810375" y="6081713"/>
              <a:ext cx="47625" cy="28575"/>
            </a:xfrm>
            <a:custGeom>
              <a:avLst/>
              <a:gdLst>
                <a:gd name="T0" fmla="*/ 30 w 30"/>
                <a:gd name="T1" fmla="*/ 0 h 18"/>
                <a:gd name="T2" fmla="*/ 18 w 30"/>
                <a:gd name="T3" fmla="*/ 0 h 18"/>
                <a:gd name="T4" fmla="*/ 6 w 30"/>
                <a:gd name="T5" fmla="*/ 6 h 18"/>
                <a:gd name="T6" fmla="*/ 6 w 30"/>
                <a:gd name="T7" fmla="*/ 12 h 18"/>
                <a:gd name="T8" fmla="*/ 0 w 30"/>
                <a:gd name="T9" fmla="*/ 12 h 18"/>
                <a:gd name="T10" fmla="*/ 6 w 30"/>
                <a:gd name="T11" fmla="*/ 18 h 18"/>
                <a:gd name="T12" fmla="*/ 12 w 30"/>
                <a:gd name="T13" fmla="*/ 18 h 18"/>
                <a:gd name="T14" fmla="*/ 18 w 30"/>
                <a:gd name="T15" fmla="*/ 12 h 18"/>
                <a:gd name="T16" fmla="*/ 30 w 30"/>
                <a:gd name="T17" fmla="*/ 12 h 18"/>
                <a:gd name="T18" fmla="*/ 30 w 30"/>
                <a:gd name="T19" fmla="*/ 6 h 18"/>
                <a:gd name="T20" fmla="*/ 30 w 30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8">
                  <a:moveTo>
                    <a:pt x="30" y="0"/>
                  </a:moveTo>
                  <a:lnTo>
                    <a:pt x="18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312" name="Freeform 618">
              <a:extLst>
                <a:ext uri="{FF2B5EF4-FFF2-40B4-BE49-F238E27FC236}">
                  <a16:creationId xmlns:a16="http://schemas.microsoft.com/office/drawing/2014/main" id="{6B166EE6-DC5F-1DA8-11F9-1C5586A0ACA6}"/>
                </a:ext>
              </a:extLst>
            </p:cNvPr>
            <p:cNvSpPr/>
            <p:nvPr/>
          </p:nvSpPr>
          <p:spPr>
            <a:xfrm>
              <a:off x="6677025" y="6129338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24 w 24"/>
                <a:gd name="T3" fmla="*/ 0 h 12"/>
                <a:gd name="T4" fmla="*/ 18 w 24"/>
                <a:gd name="T5" fmla="*/ 0 h 12"/>
                <a:gd name="T6" fmla="*/ 12 w 24"/>
                <a:gd name="T7" fmla="*/ 6 h 12"/>
                <a:gd name="T8" fmla="*/ 6 w 24"/>
                <a:gd name="T9" fmla="*/ 6 h 12"/>
                <a:gd name="T10" fmla="*/ 0 w 24"/>
                <a:gd name="T11" fmla="*/ 6 h 12"/>
                <a:gd name="T12" fmla="*/ 0 w 24"/>
                <a:gd name="T13" fmla="*/ 12 h 12"/>
                <a:gd name="T14" fmla="*/ 6 w 24"/>
                <a:gd name="T15" fmla="*/ 12 h 12"/>
                <a:gd name="T16" fmla="*/ 12 w 24"/>
                <a:gd name="T17" fmla="*/ 12 h 12"/>
                <a:gd name="T18" fmla="*/ 18 w 24"/>
                <a:gd name="T19" fmla="*/ 12 h 12"/>
                <a:gd name="T20" fmla="*/ 24 w 24"/>
                <a:gd name="T2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313" name="Freeform 619">
              <a:extLst>
                <a:ext uri="{FF2B5EF4-FFF2-40B4-BE49-F238E27FC236}">
                  <a16:creationId xmlns:a16="http://schemas.microsoft.com/office/drawing/2014/main" id="{2D92235C-DF00-C0CC-90EC-F994587FA409}"/>
                </a:ext>
              </a:extLst>
            </p:cNvPr>
            <p:cNvSpPr/>
            <p:nvPr/>
          </p:nvSpPr>
          <p:spPr>
            <a:xfrm>
              <a:off x="6877050" y="5624513"/>
              <a:ext cx="295275" cy="190500"/>
            </a:xfrm>
            <a:custGeom>
              <a:avLst/>
              <a:gdLst>
                <a:gd name="T0" fmla="*/ 186 w 186"/>
                <a:gd name="T1" fmla="*/ 54 h 120"/>
                <a:gd name="T2" fmla="*/ 174 w 186"/>
                <a:gd name="T3" fmla="*/ 48 h 120"/>
                <a:gd name="T4" fmla="*/ 186 w 186"/>
                <a:gd name="T5" fmla="*/ 24 h 120"/>
                <a:gd name="T6" fmla="*/ 174 w 186"/>
                <a:gd name="T7" fmla="*/ 12 h 120"/>
                <a:gd name="T8" fmla="*/ 162 w 186"/>
                <a:gd name="T9" fmla="*/ 0 h 120"/>
                <a:gd name="T10" fmla="*/ 156 w 186"/>
                <a:gd name="T11" fmla="*/ 12 h 120"/>
                <a:gd name="T12" fmla="*/ 138 w 186"/>
                <a:gd name="T13" fmla="*/ 6 h 120"/>
                <a:gd name="T14" fmla="*/ 120 w 186"/>
                <a:gd name="T15" fmla="*/ 18 h 120"/>
                <a:gd name="T16" fmla="*/ 108 w 186"/>
                <a:gd name="T17" fmla="*/ 42 h 120"/>
                <a:gd name="T18" fmla="*/ 102 w 186"/>
                <a:gd name="T19" fmla="*/ 36 h 120"/>
                <a:gd name="T20" fmla="*/ 90 w 186"/>
                <a:gd name="T21" fmla="*/ 36 h 120"/>
                <a:gd name="T22" fmla="*/ 84 w 186"/>
                <a:gd name="T23" fmla="*/ 48 h 120"/>
                <a:gd name="T24" fmla="*/ 72 w 186"/>
                <a:gd name="T25" fmla="*/ 42 h 120"/>
                <a:gd name="T26" fmla="*/ 66 w 186"/>
                <a:gd name="T27" fmla="*/ 36 h 120"/>
                <a:gd name="T28" fmla="*/ 48 w 186"/>
                <a:gd name="T29" fmla="*/ 30 h 120"/>
                <a:gd name="T30" fmla="*/ 18 w 186"/>
                <a:gd name="T31" fmla="*/ 18 h 120"/>
                <a:gd name="T32" fmla="*/ 6 w 186"/>
                <a:gd name="T33" fmla="*/ 24 h 120"/>
                <a:gd name="T34" fmla="*/ 6 w 186"/>
                <a:gd name="T35" fmla="*/ 30 h 120"/>
                <a:gd name="T36" fmla="*/ 0 w 186"/>
                <a:gd name="T37" fmla="*/ 78 h 120"/>
                <a:gd name="T38" fmla="*/ 24 w 186"/>
                <a:gd name="T39" fmla="*/ 84 h 120"/>
                <a:gd name="T40" fmla="*/ 36 w 186"/>
                <a:gd name="T41" fmla="*/ 96 h 120"/>
                <a:gd name="T42" fmla="*/ 48 w 186"/>
                <a:gd name="T43" fmla="*/ 90 h 120"/>
                <a:gd name="T44" fmla="*/ 54 w 186"/>
                <a:gd name="T45" fmla="*/ 96 h 120"/>
                <a:gd name="T46" fmla="*/ 60 w 186"/>
                <a:gd name="T47" fmla="*/ 102 h 120"/>
                <a:gd name="T48" fmla="*/ 66 w 186"/>
                <a:gd name="T49" fmla="*/ 102 h 120"/>
                <a:gd name="T50" fmla="*/ 90 w 186"/>
                <a:gd name="T51" fmla="*/ 102 h 120"/>
                <a:gd name="T52" fmla="*/ 96 w 186"/>
                <a:gd name="T53" fmla="*/ 108 h 120"/>
                <a:gd name="T54" fmla="*/ 96 w 186"/>
                <a:gd name="T55" fmla="*/ 120 h 120"/>
                <a:gd name="T56" fmla="*/ 102 w 186"/>
                <a:gd name="T57" fmla="*/ 120 h 120"/>
                <a:gd name="T58" fmla="*/ 108 w 186"/>
                <a:gd name="T59" fmla="*/ 120 h 120"/>
                <a:gd name="T60" fmla="*/ 114 w 186"/>
                <a:gd name="T61" fmla="*/ 102 h 120"/>
                <a:gd name="T62" fmla="*/ 126 w 186"/>
                <a:gd name="T63" fmla="*/ 120 h 120"/>
                <a:gd name="T64" fmla="*/ 138 w 186"/>
                <a:gd name="T65" fmla="*/ 108 h 120"/>
                <a:gd name="T66" fmla="*/ 144 w 186"/>
                <a:gd name="T67" fmla="*/ 108 h 120"/>
                <a:gd name="T68" fmla="*/ 168 w 186"/>
                <a:gd name="T69" fmla="*/ 102 h 120"/>
                <a:gd name="T70" fmla="*/ 180 w 186"/>
                <a:gd name="T71" fmla="*/ 78 h 120"/>
                <a:gd name="T72" fmla="*/ 174 w 186"/>
                <a:gd name="T73" fmla="*/ 72 h 120"/>
                <a:gd name="T74" fmla="*/ 186 w 186"/>
                <a:gd name="T75" fmla="*/ 5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6" h="120">
                  <a:moveTo>
                    <a:pt x="186" y="54"/>
                  </a:moveTo>
                  <a:lnTo>
                    <a:pt x="174" y="48"/>
                  </a:lnTo>
                  <a:lnTo>
                    <a:pt x="186" y="24"/>
                  </a:lnTo>
                  <a:lnTo>
                    <a:pt x="174" y="12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38" y="6"/>
                  </a:lnTo>
                  <a:lnTo>
                    <a:pt x="120" y="18"/>
                  </a:lnTo>
                  <a:lnTo>
                    <a:pt x="108" y="42"/>
                  </a:lnTo>
                  <a:lnTo>
                    <a:pt x="102" y="36"/>
                  </a:lnTo>
                  <a:lnTo>
                    <a:pt x="90" y="36"/>
                  </a:lnTo>
                  <a:lnTo>
                    <a:pt x="84" y="48"/>
                  </a:lnTo>
                  <a:lnTo>
                    <a:pt x="72" y="42"/>
                  </a:lnTo>
                  <a:lnTo>
                    <a:pt x="66" y="36"/>
                  </a:lnTo>
                  <a:lnTo>
                    <a:pt x="48" y="30"/>
                  </a:lnTo>
                  <a:lnTo>
                    <a:pt x="18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0" y="78"/>
                  </a:lnTo>
                  <a:lnTo>
                    <a:pt x="24" y="84"/>
                  </a:lnTo>
                  <a:lnTo>
                    <a:pt x="36" y="96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66" y="102"/>
                  </a:lnTo>
                  <a:lnTo>
                    <a:pt x="90" y="102"/>
                  </a:lnTo>
                  <a:lnTo>
                    <a:pt x="96" y="108"/>
                  </a:lnTo>
                  <a:lnTo>
                    <a:pt x="96" y="120"/>
                  </a:lnTo>
                  <a:lnTo>
                    <a:pt x="102" y="120"/>
                  </a:lnTo>
                  <a:lnTo>
                    <a:pt x="108" y="120"/>
                  </a:lnTo>
                  <a:lnTo>
                    <a:pt x="114" y="102"/>
                  </a:lnTo>
                  <a:lnTo>
                    <a:pt x="126" y="120"/>
                  </a:lnTo>
                  <a:lnTo>
                    <a:pt x="138" y="108"/>
                  </a:lnTo>
                  <a:lnTo>
                    <a:pt x="144" y="108"/>
                  </a:lnTo>
                  <a:lnTo>
                    <a:pt x="168" y="102"/>
                  </a:lnTo>
                  <a:lnTo>
                    <a:pt x="180" y="78"/>
                  </a:lnTo>
                  <a:lnTo>
                    <a:pt x="174" y="72"/>
                  </a:lnTo>
                  <a:lnTo>
                    <a:pt x="186" y="54"/>
                  </a:lnTo>
                  <a:close/>
                </a:path>
              </a:pathLst>
            </a:custGeom>
            <a:grpFill/>
            <a:ln w="1270">
              <a:solidFill>
                <a:schemeClr val="bg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</p:grpSp>
      <p:sp>
        <p:nvSpPr>
          <p:cNvPr id="314" name="Freeform 161">
            <a:extLst>
              <a:ext uri="{FF2B5EF4-FFF2-40B4-BE49-F238E27FC236}">
                <a16:creationId xmlns:a16="http://schemas.microsoft.com/office/drawing/2014/main" id="{F3EFF95B-77CB-4134-8174-06A6DC10784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968208" y="6181930"/>
            <a:ext cx="139355" cy="108000"/>
          </a:xfrm>
          <a:custGeom>
            <a:avLst/>
            <a:gdLst>
              <a:gd name="T0" fmla="*/ 25 w 801"/>
              <a:gd name="T1" fmla="*/ 581 h 619"/>
              <a:gd name="T2" fmla="*/ 20 w 801"/>
              <a:gd name="T3" fmla="*/ 550 h 619"/>
              <a:gd name="T4" fmla="*/ 27 w 801"/>
              <a:gd name="T5" fmla="*/ 564 h 619"/>
              <a:gd name="T6" fmla="*/ 24 w 801"/>
              <a:gd name="T7" fmla="*/ 559 h 619"/>
              <a:gd name="T8" fmla="*/ 96 w 801"/>
              <a:gd name="T9" fmla="*/ 580 h 619"/>
              <a:gd name="T10" fmla="*/ 99 w 801"/>
              <a:gd name="T11" fmla="*/ 604 h 619"/>
              <a:gd name="T12" fmla="*/ 69 w 801"/>
              <a:gd name="T13" fmla="*/ 609 h 619"/>
              <a:gd name="T14" fmla="*/ 69 w 801"/>
              <a:gd name="T15" fmla="*/ 595 h 619"/>
              <a:gd name="T16" fmla="*/ 78 w 801"/>
              <a:gd name="T17" fmla="*/ 575 h 619"/>
              <a:gd name="T18" fmla="*/ 103 w 801"/>
              <a:gd name="T19" fmla="*/ 605 h 619"/>
              <a:gd name="T20" fmla="*/ 121 w 801"/>
              <a:gd name="T21" fmla="*/ 566 h 619"/>
              <a:gd name="T22" fmla="*/ 151 w 801"/>
              <a:gd name="T23" fmla="*/ 592 h 619"/>
              <a:gd name="T24" fmla="*/ 128 w 801"/>
              <a:gd name="T25" fmla="*/ 609 h 619"/>
              <a:gd name="T26" fmla="*/ 128 w 801"/>
              <a:gd name="T27" fmla="*/ 575 h 619"/>
              <a:gd name="T28" fmla="*/ 120 w 801"/>
              <a:gd name="T29" fmla="*/ 606 h 619"/>
              <a:gd name="T30" fmla="*/ 168 w 801"/>
              <a:gd name="T31" fmla="*/ 608 h 619"/>
              <a:gd name="T32" fmla="*/ 192 w 801"/>
              <a:gd name="T33" fmla="*/ 609 h 619"/>
              <a:gd name="T34" fmla="*/ 209 w 801"/>
              <a:gd name="T35" fmla="*/ 612 h 619"/>
              <a:gd name="T36" fmla="*/ 251 w 801"/>
              <a:gd name="T37" fmla="*/ 566 h 619"/>
              <a:gd name="T38" fmla="*/ 296 w 801"/>
              <a:gd name="T39" fmla="*/ 567 h 619"/>
              <a:gd name="T40" fmla="*/ 315 w 801"/>
              <a:gd name="T41" fmla="*/ 605 h 619"/>
              <a:gd name="T42" fmla="*/ 295 w 801"/>
              <a:gd name="T43" fmla="*/ 608 h 619"/>
              <a:gd name="T44" fmla="*/ 295 w 801"/>
              <a:gd name="T45" fmla="*/ 577 h 619"/>
              <a:gd name="T46" fmla="*/ 353 w 801"/>
              <a:gd name="T47" fmla="*/ 587 h 619"/>
              <a:gd name="T48" fmla="*/ 390 w 801"/>
              <a:gd name="T49" fmla="*/ 566 h 619"/>
              <a:gd name="T50" fmla="*/ 397 w 801"/>
              <a:gd name="T51" fmla="*/ 595 h 619"/>
              <a:gd name="T52" fmla="*/ 387 w 801"/>
              <a:gd name="T53" fmla="*/ 590 h 619"/>
              <a:gd name="T54" fmla="*/ 411 w 801"/>
              <a:gd name="T55" fmla="*/ 619 h 619"/>
              <a:gd name="T56" fmla="*/ 453 w 801"/>
              <a:gd name="T57" fmla="*/ 587 h 619"/>
              <a:gd name="T58" fmla="*/ 489 w 801"/>
              <a:gd name="T59" fmla="*/ 608 h 619"/>
              <a:gd name="T60" fmla="*/ 426 w 801"/>
              <a:gd name="T61" fmla="*/ 591 h 619"/>
              <a:gd name="T62" fmla="*/ 426 w 801"/>
              <a:gd name="T63" fmla="*/ 575 h 619"/>
              <a:gd name="T64" fmla="*/ 484 w 801"/>
              <a:gd name="T65" fmla="*/ 563 h 619"/>
              <a:gd name="T66" fmla="*/ 545 w 801"/>
              <a:gd name="T67" fmla="*/ 566 h 619"/>
              <a:gd name="T68" fmla="*/ 589 w 801"/>
              <a:gd name="T69" fmla="*/ 577 h 619"/>
              <a:gd name="T70" fmla="*/ 624 w 801"/>
              <a:gd name="T71" fmla="*/ 587 h 619"/>
              <a:gd name="T72" fmla="*/ 650 w 801"/>
              <a:gd name="T73" fmla="*/ 608 h 619"/>
              <a:gd name="T74" fmla="*/ 686 w 801"/>
              <a:gd name="T75" fmla="*/ 609 h 619"/>
              <a:gd name="T76" fmla="*/ 679 w 801"/>
              <a:gd name="T77" fmla="*/ 597 h 619"/>
              <a:gd name="T78" fmla="*/ 682 w 801"/>
              <a:gd name="T79" fmla="*/ 566 h 619"/>
              <a:gd name="T80" fmla="*/ 685 w 801"/>
              <a:gd name="T81" fmla="*/ 578 h 619"/>
              <a:gd name="T82" fmla="*/ 709 w 801"/>
              <a:gd name="T83" fmla="*/ 602 h 619"/>
              <a:gd name="T84" fmla="*/ 713 w 801"/>
              <a:gd name="T85" fmla="*/ 566 h 619"/>
              <a:gd name="T86" fmla="*/ 750 w 801"/>
              <a:gd name="T87" fmla="*/ 619 h 619"/>
              <a:gd name="T88" fmla="*/ 798 w 801"/>
              <a:gd name="T89" fmla="*/ 578 h 619"/>
              <a:gd name="T90" fmla="*/ 770 w 801"/>
              <a:gd name="T91" fmla="*/ 599 h 619"/>
              <a:gd name="T92" fmla="*/ 781 w 801"/>
              <a:gd name="T93" fmla="*/ 578 h 619"/>
              <a:gd name="T94" fmla="*/ 460 w 801"/>
              <a:gd name="T95" fmla="*/ 437 h 619"/>
              <a:gd name="T96" fmla="*/ 10 w 801"/>
              <a:gd name="T97" fmla="*/ 513 h 619"/>
              <a:gd name="T98" fmla="*/ 757 w 801"/>
              <a:gd name="T99" fmla="*/ 405 h 619"/>
              <a:gd name="T100" fmla="*/ 705 w 801"/>
              <a:gd name="T101" fmla="*/ 499 h 619"/>
              <a:gd name="T102" fmla="*/ 408 w 801"/>
              <a:gd name="T103" fmla="*/ 317 h 619"/>
              <a:gd name="T104" fmla="*/ 532 w 801"/>
              <a:gd name="T105" fmla="*/ 418 h 619"/>
              <a:gd name="T106" fmla="*/ 624 w 801"/>
              <a:gd name="T107" fmla="*/ 423 h 619"/>
              <a:gd name="T108" fmla="*/ 239 w 801"/>
              <a:gd name="T109" fmla="*/ 119 h 619"/>
              <a:gd name="T110" fmla="*/ 179 w 801"/>
              <a:gd name="T111" fmla="*/ 89 h 619"/>
              <a:gd name="T112" fmla="*/ 185 w 801"/>
              <a:gd name="T113" fmla="*/ 20 h 619"/>
              <a:gd name="T114" fmla="*/ 250 w 801"/>
              <a:gd name="T115" fmla="*/ 0 h 619"/>
              <a:gd name="T116" fmla="*/ 295 w 801"/>
              <a:gd name="T117" fmla="*/ 44 h 619"/>
              <a:gd name="T118" fmla="*/ 275 w 801"/>
              <a:gd name="T119" fmla="*/ 106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01" h="619">
                <a:moveTo>
                  <a:pt x="0" y="619"/>
                </a:moveTo>
                <a:lnTo>
                  <a:pt x="18" y="566"/>
                </a:lnTo>
                <a:lnTo>
                  <a:pt x="34" y="566"/>
                </a:lnTo>
                <a:lnTo>
                  <a:pt x="52" y="619"/>
                </a:lnTo>
                <a:lnTo>
                  <a:pt x="38" y="619"/>
                </a:lnTo>
                <a:lnTo>
                  <a:pt x="34" y="608"/>
                </a:lnTo>
                <a:lnTo>
                  <a:pt x="17" y="608"/>
                </a:lnTo>
                <a:lnTo>
                  <a:pt x="14" y="619"/>
                </a:lnTo>
                <a:lnTo>
                  <a:pt x="0" y="619"/>
                </a:lnTo>
                <a:close/>
                <a:moveTo>
                  <a:pt x="25" y="581"/>
                </a:moveTo>
                <a:lnTo>
                  <a:pt x="20" y="599"/>
                </a:lnTo>
                <a:lnTo>
                  <a:pt x="31" y="599"/>
                </a:lnTo>
                <a:lnTo>
                  <a:pt x="25" y="581"/>
                </a:lnTo>
                <a:close/>
                <a:moveTo>
                  <a:pt x="27" y="564"/>
                </a:moveTo>
                <a:lnTo>
                  <a:pt x="22" y="564"/>
                </a:lnTo>
                <a:lnTo>
                  <a:pt x="20" y="561"/>
                </a:lnTo>
                <a:lnTo>
                  <a:pt x="18" y="559"/>
                </a:lnTo>
                <a:lnTo>
                  <a:pt x="17" y="556"/>
                </a:lnTo>
                <a:lnTo>
                  <a:pt x="18" y="553"/>
                </a:lnTo>
                <a:lnTo>
                  <a:pt x="20" y="550"/>
                </a:lnTo>
                <a:lnTo>
                  <a:pt x="22" y="549"/>
                </a:lnTo>
                <a:lnTo>
                  <a:pt x="27" y="547"/>
                </a:lnTo>
                <a:lnTo>
                  <a:pt x="29" y="549"/>
                </a:lnTo>
                <a:lnTo>
                  <a:pt x="32" y="550"/>
                </a:lnTo>
                <a:lnTo>
                  <a:pt x="35" y="553"/>
                </a:lnTo>
                <a:lnTo>
                  <a:pt x="35" y="556"/>
                </a:lnTo>
                <a:lnTo>
                  <a:pt x="35" y="559"/>
                </a:lnTo>
                <a:lnTo>
                  <a:pt x="32" y="561"/>
                </a:lnTo>
                <a:lnTo>
                  <a:pt x="29" y="564"/>
                </a:lnTo>
                <a:lnTo>
                  <a:pt x="27" y="564"/>
                </a:lnTo>
                <a:close/>
                <a:moveTo>
                  <a:pt x="27" y="559"/>
                </a:moveTo>
                <a:lnTo>
                  <a:pt x="28" y="559"/>
                </a:lnTo>
                <a:lnTo>
                  <a:pt x="29" y="557"/>
                </a:lnTo>
                <a:lnTo>
                  <a:pt x="29" y="556"/>
                </a:lnTo>
                <a:lnTo>
                  <a:pt x="28" y="553"/>
                </a:lnTo>
                <a:lnTo>
                  <a:pt x="27" y="553"/>
                </a:lnTo>
                <a:lnTo>
                  <a:pt x="24" y="553"/>
                </a:lnTo>
                <a:lnTo>
                  <a:pt x="24" y="554"/>
                </a:lnTo>
                <a:lnTo>
                  <a:pt x="22" y="556"/>
                </a:lnTo>
                <a:lnTo>
                  <a:pt x="24" y="559"/>
                </a:lnTo>
                <a:lnTo>
                  <a:pt x="27" y="559"/>
                </a:lnTo>
                <a:close/>
                <a:moveTo>
                  <a:pt x="55" y="619"/>
                </a:moveTo>
                <a:lnTo>
                  <a:pt x="55" y="566"/>
                </a:lnTo>
                <a:lnTo>
                  <a:pt x="78" y="566"/>
                </a:lnTo>
                <a:lnTo>
                  <a:pt x="86" y="567"/>
                </a:lnTo>
                <a:lnTo>
                  <a:pt x="92" y="570"/>
                </a:lnTo>
                <a:lnTo>
                  <a:pt x="93" y="571"/>
                </a:lnTo>
                <a:lnTo>
                  <a:pt x="94" y="574"/>
                </a:lnTo>
                <a:lnTo>
                  <a:pt x="96" y="577"/>
                </a:lnTo>
                <a:lnTo>
                  <a:pt x="96" y="580"/>
                </a:lnTo>
                <a:lnTo>
                  <a:pt x="96" y="581"/>
                </a:lnTo>
                <a:lnTo>
                  <a:pt x="96" y="584"/>
                </a:lnTo>
                <a:lnTo>
                  <a:pt x="94" y="587"/>
                </a:lnTo>
                <a:lnTo>
                  <a:pt x="92" y="590"/>
                </a:lnTo>
                <a:lnTo>
                  <a:pt x="87" y="591"/>
                </a:lnTo>
                <a:lnTo>
                  <a:pt x="92" y="592"/>
                </a:lnTo>
                <a:lnTo>
                  <a:pt x="96" y="595"/>
                </a:lnTo>
                <a:lnTo>
                  <a:pt x="97" y="598"/>
                </a:lnTo>
                <a:lnTo>
                  <a:pt x="99" y="601"/>
                </a:lnTo>
                <a:lnTo>
                  <a:pt x="99" y="604"/>
                </a:lnTo>
                <a:lnTo>
                  <a:pt x="99" y="606"/>
                </a:lnTo>
                <a:lnTo>
                  <a:pt x="97" y="609"/>
                </a:lnTo>
                <a:lnTo>
                  <a:pt x="96" y="612"/>
                </a:lnTo>
                <a:lnTo>
                  <a:pt x="94" y="615"/>
                </a:lnTo>
                <a:lnTo>
                  <a:pt x="92" y="616"/>
                </a:lnTo>
                <a:lnTo>
                  <a:pt x="87" y="618"/>
                </a:lnTo>
                <a:lnTo>
                  <a:pt x="83" y="618"/>
                </a:lnTo>
                <a:lnTo>
                  <a:pt x="79" y="619"/>
                </a:lnTo>
                <a:lnTo>
                  <a:pt x="55" y="619"/>
                </a:lnTo>
                <a:close/>
                <a:moveTo>
                  <a:pt x="69" y="609"/>
                </a:moveTo>
                <a:lnTo>
                  <a:pt x="76" y="609"/>
                </a:lnTo>
                <a:lnTo>
                  <a:pt x="79" y="609"/>
                </a:lnTo>
                <a:lnTo>
                  <a:pt x="82" y="608"/>
                </a:lnTo>
                <a:lnTo>
                  <a:pt x="83" y="605"/>
                </a:lnTo>
                <a:lnTo>
                  <a:pt x="83" y="602"/>
                </a:lnTo>
                <a:lnTo>
                  <a:pt x="83" y="599"/>
                </a:lnTo>
                <a:lnTo>
                  <a:pt x="82" y="598"/>
                </a:lnTo>
                <a:lnTo>
                  <a:pt x="79" y="597"/>
                </a:lnTo>
                <a:lnTo>
                  <a:pt x="76" y="595"/>
                </a:lnTo>
                <a:lnTo>
                  <a:pt x="69" y="595"/>
                </a:lnTo>
                <a:lnTo>
                  <a:pt x="69" y="609"/>
                </a:lnTo>
                <a:close/>
                <a:moveTo>
                  <a:pt x="69" y="588"/>
                </a:moveTo>
                <a:lnTo>
                  <a:pt x="75" y="588"/>
                </a:lnTo>
                <a:lnTo>
                  <a:pt x="78" y="588"/>
                </a:lnTo>
                <a:lnTo>
                  <a:pt x="80" y="587"/>
                </a:lnTo>
                <a:lnTo>
                  <a:pt x="82" y="584"/>
                </a:lnTo>
                <a:lnTo>
                  <a:pt x="82" y="581"/>
                </a:lnTo>
                <a:lnTo>
                  <a:pt x="82" y="578"/>
                </a:lnTo>
                <a:lnTo>
                  <a:pt x="80" y="577"/>
                </a:lnTo>
                <a:lnTo>
                  <a:pt x="78" y="575"/>
                </a:lnTo>
                <a:lnTo>
                  <a:pt x="75" y="575"/>
                </a:lnTo>
                <a:lnTo>
                  <a:pt x="69" y="575"/>
                </a:lnTo>
                <a:lnTo>
                  <a:pt x="69" y="588"/>
                </a:lnTo>
                <a:close/>
                <a:moveTo>
                  <a:pt x="126" y="619"/>
                </a:moveTo>
                <a:lnTo>
                  <a:pt x="120" y="619"/>
                </a:lnTo>
                <a:lnTo>
                  <a:pt x="116" y="618"/>
                </a:lnTo>
                <a:lnTo>
                  <a:pt x="111" y="616"/>
                </a:lnTo>
                <a:lnTo>
                  <a:pt x="107" y="614"/>
                </a:lnTo>
                <a:lnTo>
                  <a:pt x="104" y="609"/>
                </a:lnTo>
                <a:lnTo>
                  <a:pt x="103" y="605"/>
                </a:lnTo>
                <a:lnTo>
                  <a:pt x="100" y="599"/>
                </a:lnTo>
                <a:lnTo>
                  <a:pt x="100" y="594"/>
                </a:lnTo>
                <a:lnTo>
                  <a:pt x="100" y="591"/>
                </a:lnTo>
                <a:lnTo>
                  <a:pt x="102" y="585"/>
                </a:lnTo>
                <a:lnTo>
                  <a:pt x="103" y="580"/>
                </a:lnTo>
                <a:lnTo>
                  <a:pt x="104" y="575"/>
                </a:lnTo>
                <a:lnTo>
                  <a:pt x="109" y="571"/>
                </a:lnTo>
                <a:lnTo>
                  <a:pt x="111" y="568"/>
                </a:lnTo>
                <a:lnTo>
                  <a:pt x="116" y="567"/>
                </a:lnTo>
                <a:lnTo>
                  <a:pt x="121" y="566"/>
                </a:lnTo>
                <a:lnTo>
                  <a:pt x="126" y="566"/>
                </a:lnTo>
                <a:lnTo>
                  <a:pt x="131" y="566"/>
                </a:lnTo>
                <a:lnTo>
                  <a:pt x="135" y="567"/>
                </a:lnTo>
                <a:lnTo>
                  <a:pt x="140" y="568"/>
                </a:lnTo>
                <a:lnTo>
                  <a:pt x="144" y="571"/>
                </a:lnTo>
                <a:lnTo>
                  <a:pt x="147" y="575"/>
                </a:lnTo>
                <a:lnTo>
                  <a:pt x="150" y="580"/>
                </a:lnTo>
                <a:lnTo>
                  <a:pt x="151" y="585"/>
                </a:lnTo>
                <a:lnTo>
                  <a:pt x="151" y="591"/>
                </a:lnTo>
                <a:lnTo>
                  <a:pt x="151" y="592"/>
                </a:lnTo>
                <a:lnTo>
                  <a:pt x="151" y="599"/>
                </a:lnTo>
                <a:lnTo>
                  <a:pt x="150" y="605"/>
                </a:lnTo>
                <a:lnTo>
                  <a:pt x="147" y="609"/>
                </a:lnTo>
                <a:lnTo>
                  <a:pt x="144" y="614"/>
                </a:lnTo>
                <a:lnTo>
                  <a:pt x="140" y="616"/>
                </a:lnTo>
                <a:lnTo>
                  <a:pt x="135" y="618"/>
                </a:lnTo>
                <a:lnTo>
                  <a:pt x="131" y="619"/>
                </a:lnTo>
                <a:lnTo>
                  <a:pt x="126" y="619"/>
                </a:lnTo>
                <a:close/>
                <a:moveTo>
                  <a:pt x="126" y="609"/>
                </a:moveTo>
                <a:lnTo>
                  <a:pt x="128" y="609"/>
                </a:lnTo>
                <a:lnTo>
                  <a:pt x="130" y="608"/>
                </a:lnTo>
                <a:lnTo>
                  <a:pt x="134" y="605"/>
                </a:lnTo>
                <a:lnTo>
                  <a:pt x="135" y="601"/>
                </a:lnTo>
                <a:lnTo>
                  <a:pt x="135" y="594"/>
                </a:lnTo>
                <a:lnTo>
                  <a:pt x="135" y="591"/>
                </a:lnTo>
                <a:lnTo>
                  <a:pt x="135" y="584"/>
                </a:lnTo>
                <a:lnTo>
                  <a:pt x="134" y="580"/>
                </a:lnTo>
                <a:lnTo>
                  <a:pt x="133" y="578"/>
                </a:lnTo>
                <a:lnTo>
                  <a:pt x="130" y="577"/>
                </a:lnTo>
                <a:lnTo>
                  <a:pt x="128" y="575"/>
                </a:lnTo>
                <a:lnTo>
                  <a:pt x="126" y="575"/>
                </a:lnTo>
                <a:lnTo>
                  <a:pt x="124" y="575"/>
                </a:lnTo>
                <a:lnTo>
                  <a:pt x="121" y="577"/>
                </a:lnTo>
                <a:lnTo>
                  <a:pt x="118" y="580"/>
                </a:lnTo>
                <a:lnTo>
                  <a:pt x="117" y="584"/>
                </a:lnTo>
                <a:lnTo>
                  <a:pt x="116" y="591"/>
                </a:lnTo>
                <a:lnTo>
                  <a:pt x="116" y="594"/>
                </a:lnTo>
                <a:lnTo>
                  <a:pt x="117" y="601"/>
                </a:lnTo>
                <a:lnTo>
                  <a:pt x="118" y="605"/>
                </a:lnTo>
                <a:lnTo>
                  <a:pt x="120" y="606"/>
                </a:lnTo>
                <a:lnTo>
                  <a:pt x="121" y="608"/>
                </a:lnTo>
                <a:lnTo>
                  <a:pt x="124" y="609"/>
                </a:lnTo>
                <a:lnTo>
                  <a:pt x="126" y="609"/>
                </a:lnTo>
                <a:close/>
                <a:moveTo>
                  <a:pt x="189" y="619"/>
                </a:moveTo>
                <a:lnTo>
                  <a:pt x="185" y="619"/>
                </a:lnTo>
                <a:lnTo>
                  <a:pt x="179" y="618"/>
                </a:lnTo>
                <a:lnTo>
                  <a:pt x="175" y="616"/>
                </a:lnTo>
                <a:lnTo>
                  <a:pt x="172" y="615"/>
                </a:lnTo>
                <a:lnTo>
                  <a:pt x="169" y="612"/>
                </a:lnTo>
                <a:lnTo>
                  <a:pt x="168" y="608"/>
                </a:lnTo>
                <a:lnTo>
                  <a:pt x="167" y="605"/>
                </a:lnTo>
                <a:lnTo>
                  <a:pt x="167" y="599"/>
                </a:lnTo>
                <a:lnTo>
                  <a:pt x="167" y="566"/>
                </a:lnTo>
                <a:lnTo>
                  <a:pt x="182" y="566"/>
                </a:lnTo>
                <a:lnTo>
                  <a:pt x="182" y="599"/>
                </a:lnTo>
                <a:lnTo>
                  <a:pt x="182" y="604"/>
                </a:lnTo>
                <a:lnTo>
                  <a:pt x="183" y="606"/>
                </a:lnTo>
                <a:lnTo>
                  <a:pt x="186" y="608"/>
                </a:lnTo>
                <a:lnTo>
                  <a:pt x="191" y="609"/>
                </a:lnTo>
                <a:lnTo>
                  <a:pt x="192" y="609"/>
                </a:lnTo>
                <a:lnTo>
                  <a:pt x="193" y="608"/>
                </a:lnTo>
                <a:lnTo>
                  <a:pt x="196" y="606"/>
                </a:lnTo>
                <a:lnTo>
                  <a:pt x="198" y="604"/>
                </a:lnTo>
                <a:lnTo>
                  <a:pt x="199" y="599"/>
                </a:lnTo>
                <a:lnTo>
                  <a:pt x="199" y="566"/>
                </a:lnTo>
                <a:lnTo>
                  <a:pt x="212" y="566"/>
                </a:lnTo>
                <a:lnTo>
                  <a:pt x="212" y="599"/>
                </a:lnTo>
                <a:lnTo>
                  <a:pt x="212" y="605"/>
                </a:lnTo>
                <a:lnTo>
                  <a:pt x="210" y="608"/>
                </a:lnTo>
                <a:lnTo>
                  <a:pt x="209" y="612"/>
                </a:lnTo>
                <a:lnTo>
                  <a:pt x="206" y="615"/>
                </a:lnTo>
                <a:lnTo>
                  <a:pt x="203" y="616"/>
                </a:lnTo>
                <a:lnTo>
                  <a:pt x="199" y="618"/>
                </a:lnTo>
                <a:lnTo>
                  <a:pt x="195" y="619"/>
                </a:lnTo>
                <a:lnTo>
                  <a:pt x="189" y="619"/>
                </a:lnTo>
                <a:close/>
                <a:moveTo>
                  <a:pt x="217" y="619"/>
                </a:moveTo>
                <a:lnTo>
                  <a:pt x="217" y="566"/>
                </a:lnTo>
                <a:lnTo>
                  <a:pt x="233" y="566"/>
                </a:lnTo>
                <a:lnTo>
                  <a:pt x="251" y="595"/>
                </a:lnTo>
                <a:lnTo>
                  <a:pt x="251" y="566"/>
                </a:lnTo>
                <a:lnTo>
                  <a:pt x="264" y="566"/>
                </a:lnTo>
                <a:lnTo>
                  <a:pt x="264" y="619"/>
                </a:lnTo>
                <a:lnTo>
                  <a:pt x="250" y="619"/>
                </a:lnTo>
                <a:lnTo>
                  <a:pt x="230" y="585"/>
                </a:lnTo>
                <a:lnTo>
                  <a:pt x="230" y="619"/>
                </a:lnTo>
                <a:lnTo>
                  <a:pt x="217" y="619"/>
                </a:lnTo>
                <a:close/>
                <a:moveTo>
                  <a:pt x="270" y="619"/>
                </a:moveTo>
                <a:lnTo>
                  <a:pt x="270" y="566"/>
                </a:lnTo>
                <a:lnTo>
                  <a:pt x="291" y="566"/>
                </a:lnTo>
                <a:lnTo>
                  <a:pt x="296" y="567"/>
                </a:lnTo>
                <a:lnTo>
                  <a:pt x="301" y="567"/>
                </a:lnTo>
                <a:lnTo>
                  <a:pt x="306" y="570"/>
                </a:lnTo>
                <a:lnTo>
                  <a:pt x="309" y="571"/>
                </a:lnTo>
                <a:lnTo>
                  <a:pt x="312" y="575"/>
                </a:lnTo>
                <a:lnTo>
                  <a:pt x="315" y="580"/>
                </a:lnTo>
                <a:lnTo>
                  <a:pt x="316" y="585"/>
                </a:lnTo>
                <a:lnTo>
                  <a:pt x="316" y="591"/>
                </a:lnTo>
                <a:lnTo>
                  <a:pt x="316" y="592"/>
                </a:lnTo>
                <a:lnTo>
                  <a:pt x="316" y="599"/>
                </a:lnTo>
                <a:lnTo>
                  <a:pt x="315" y="605"/>
                </a:lnTo>
                <a:lnTo>
                  <a:pt x="312" y="609"/>
                </a:lnTo>
                <a:lnTo>
                  <a:pt x="309" y="612"/>
                </a:lnTo>
                <a:lnTo>
                  <a:pt x="306" y="615"/>
                </a:lnTo>
                <a:lnTo>
                  <a:pt x="301" y="618"/>
                </a:lnTo>
                <a:lnTo>
                  <a:pt x="296" y="618"/>
                </a:lnTo>
                <a:lnTo>
                  <a:pt x="291" y="619"/>
                </a:lnTo>
                <a:lnTo>
                  <a:pt x="270" y="619"/>
                </a:lnTo>
                <a:close/>
                <a:moveTo>
                  <a:pt x="285" y="608"/>
                </a:moveTo>
                <a:lnTo>
                  <a:pt x="289" y="608"/>
                </a:lnTo>
                <a:lnTo>
                  <a:pt x="295" y="608"/>
                </a:lnTo>
                <a:lnTo>
                  <a:pt x="296" y="606"/>
                </a:lnTo>
                <a:lnTo>
                  <a:pt x="298" y="605"/>
                </a:lnTo>
                <a:lnTo>
                  <a:pt x="299" y="604"/>
                </a:lnTo>
                <a:lnTo>
                  <a:pt x="301" y="601"/>
                </a:lnTo>
                <a:lnTo>
                  <a:pt x="301" y="594"/>
                </a:lnTo>
                <a:lnTo>
                  <a:pt x="301" y="591"/>
                </a:lnTo>
                <a:lnTo>
                  <a:pt x="301" y="584"/>
                </a:lnTo>
                <a:lnTo>
                  <a:pt x="299" y="581"/>
                </a:lnTo>
                <a:lnTo>
                  <a:pt x="298" y="580"/>
                </a:lnTo>
                <a:lnTo>
                  <a:pt x="295" y="577"/>
                </a:lnTo>
                <a:lnTo>
                  <a:pt x="289" y="577"/>
                </a:lnTo>
                <a:lnTo>
                  <a:pt x="285" y="577"/>
                </a:lnTo>
                <a:lnTo>
                  <a:pt x="285" y="608"/>
                </a:lnTo>
                <a:close/>
                <a:moveTo>
                  <a:pt x="320" y="619"/>
                </a:moveTo>
                <a:lnTo>
                  <a:pt x="320" y="566"/>
                </a:lnTo>
                <a:lnTo>
                  <a:pt x="357" y="566"/>
                </a:lnTo>
                <a:lnTo>
                  <a:pt x="357" y="577"/>
                </a:lnTo>
                <a:lnTo>
                  <a:pt x="336" y="577"/>
                </a:lnTo>
                <a:lnTo>
                  <a:pt x="336" y="587"/>
                </a:lnTo>
                <a:lnTo>
                  <a:pt x="353" y="587"/>
                </a:lnTo>
                <a:lnTo>
                  <a:pt x="353" y="597"/>
                </a:lnTo>
                <a:lnTo>
                  <a:pt x="336" y="597"/>
                </a:lnTo>
                <a:lnTo>
                  <a:pt x="336" y="608"/>
                </a:lnTo>
                <a:lnTo>
                  <a:pt x="359" y="608"/>
                </a:lnTo>
                <a:lnTo>
                  <a:pt x="359" y="619"/>
                </a:lnTo>
                <a:lnTo>
                  <a:pt x="320" y="619"/>
                </a:lnTo>
                <a:close/>
                <a:moveTo>
                  <a:pt x="363" y="619"/>
                </a:moveTo>
                <a:lnTo>
                  <a:pt x="363" y="566"/>
                </a:lnTo>
                <a:lnTo>
                  <a:pt x="385" y="566"/>
                </a:lnTo>
                <a:lnTo>
                  <a:pt x="390" y="566"/>
                </a:lnTo>
                <a:lnTo>
                  <a:pt x="394" y="567"/>
                </a:lnTo>
                <a:lnTo>
                  <a:pt x="401" y="570"/>
                </a:lnTo>
                <a:lnTo>
                  <a:pt x="402" y="573"/>
                </a:lnTo>
                <a:lnTo>
                  <a:pt x="404" y="575"/>
                </a:lnTo>
                <a:lnTo>
                  <a:pt x="405" y="578"/>
                </a:lnTo>
                <a:lnTo>
                  <a:pt x="405" y="583"/>
                </a:lnTo>
                <a:lnTo>
                  <a:pt x="405" y="587"/>
                </a:lnTo>
                <a:lnTo>
                  <a:pt x="402" y="591"/>
                </a:lnTo>
                <a:lnTo>
                  <a:pt x="401" y="594"/>
                </a:lnTo>
                <a:lnTo>
                  <a:pt x="397" y="595"/>
                </a:lnTo>
                <a:lnTo>
                  <a:pt x="397" y="597"/>
                </a:lnTo>
                <a:lnTo>
                  <a:pt x="408" y="619"/>
                </a:lnTo>
                <a:lnTo>
                  <a:pt x="393" y="619"/>
                </a:lnTo>
                <a:lnTo>
                  <a:pt x="384" y="599"/>
                </a:lnTo>
                <a:lnTo>
                  <a:pt x="378" y="599"/>
                </a:lnTo>
                <a:lnTo>
                  <a:pt x="378" y="619"/>
                </a:lnTo>
                <a:lnTo>
                  <a:pt x="363" y="619"/>
                </a:lnTo>
                <a:close/>
                <a:moveTo>
                  <a:pt x="378" y="591"/>
                </a:moveTo>
                <a:lnTo>
                  <a:pt x="383" y="591"/>
                </a:lnTo>
                <a:lnTo>
                  <a:pt x="387" y="590"/>
                </a:lnTo>
                <a:lnTo>
                  <a:pt x="388" y="588"/>
                </a:lnTo>
                <a:lnTo>
                  <a:pt x="390" y="587"/>
                </a:lnTo>
                <a:lnTo>
                  <a:pt x="391" y="583"/>
                </a:lnTo>
                <a:lnTo>
                  <a:pt x="390" y="580"/>
                </a:lnTo>
                <a:lnTo>
                  <a:pt x="388" y="578"/>
                </a:lnTo>
                <a:lnTo>
                  <a:pt x="387" y="577"/>
                </a:lnTo>
                <a:lnTo>
                  <a:pt x="383" y="575"/>
                </a:lnTo>
                <a:lnTo>
                  <a:pt x="378" y="575"/>
                </a:lnTo>
                <a:lnTo>
                  <a:pt x="378" y="591"/>
                </a:lnTo>
                <a:close/>
                <a:moveTo>
                  <a:pt x="411" y="619"/>
                </a:moveTo>
                <a:lnTo>
                  <a:pt x="411" y="566"/>
                </a:lnTo>
                <a:lnTo>
                  <a:pt x="434" y="566"/>
                </a:lnTo>
                <a:lnTo>
                  <a:pt x="438" y="566"/>
                </a:lnTo>
                <a:lnTo>
                  <a:pt x="442" y="567"/>
                </a:lnTo>
                <a:lnTo>
                  <a:pt x="449" y="570"/>
                </a:lnTo>
                <a:lnTo>
                  <a:pt x="450" y="573"/>
                </a:lnTo>
                <a:lnTo>
                  <a:pt x="452" y="575"/>
                </a:lnTo>
                <a:lnTo>
                  <a:pt x="453" y="578"/>
                </a:lnTo>
                <a:lnTo>
                  <a:pt x="453" y="583"/>
                </a:lnTo>
                <a:lnTo>
                  <a:pt x="453" y="587"/>
                </a:lnTo>
                <a:lnTo>
                  <a:pt x="450" y="591"/>
                </a:lnTo>
                <a:lnTo>
                  <a:pt x="448" y="594"/>
                </a:lnTo>
                <a:lnTo>
                  <a:pt x="445" y="595"/>
                </a:lnTo>
                <a:lnTo>
                  <a:pt x="445" y="597"/>
                </a:lnTo>
                <a:lnTo>
                  <a:pt x="456" y="618"/>
                </a:lnTo>
                <a:lnTo>
                  <a:pt x="473" y="566"/>
                </a:lnTo>
                <a:lnTo>
                  <a:pt x="490" y="566"/>
                </a:lnTo>
                <a:lnTo>
                  <a:pt x="508" y="619"/>
                </a:lnTo>
                <a:lnTo>
                  <a:pt x="493" y="619"/>
                </a:lnTo>
                <a:lnTo>
                  <a:pt x="489" y="608"/>
                </a:lnTo>
                <a:lnTo>
                  <a:pt x="472" y="608"/>
                </a:lnTo>
                <a:lnTo>
                  <a:pt x="469" y="619"/>
                </a:lnTo>
                <a:lnTo>
                  <a:pt x="456" y="619"/>
                </a:lnTo>
                <a:lnTo>
                  <a:pt x="455" y="619"/>
                </a:lnTo>
                <a:lnTo>
                  <a:pt x="441" y="619"/>
                </a:lnTo>
                <a:lnTo>
                  <a:pt x="431" y="599"/>
                </a:lnTo>
                <a:lnTo>
                  <a:pt x="426" y="599"/>
                </a:lnTo>
                <a:lnTo>
                  <a:pt x="426" y="619"/>
                </a:lnTo>
                <a:lnTo>
                  <a:pt x="411" y="619"/>
                </a:lnTo>
                <a:close/>
                <a:moveTo>
                  <a:pt x="426" y="591"/>
                </a:moveTo>
                <a:lnTo>
                  <a:pt x="431" y="591"/>
                </a:lnTo>
                <a:lnTo>
                  <a:pt x="435" y="590"/>
                </a:lnTo>
                <a:lnTo>
                  <a:pt x="436" y="588"/>
                </a:lnTo>
                <a:lnTo>
                  <a:pt x="438" y="587"/>
                </a:lnTo>
                <a:lnTo>
                  <a:pt x="439" y="583"/>
                </a:lnTo>
                <a:lnTo>
                  <a:pt x="438" y="580"/>
                </a:lnTo>
                <a:lnTo>
                  <a:pt x="436" y="578"/>
                </a:lnTo>
                <a:lnTo>
                  <a:pt x="435" y="577"/>
                </a:lnTo>
                <a:lnTo>
                  <a:pt x="431" y="575"/>
                </a:lnTo>
                <a:lnTo>
                  <a:pt x="426" y="575"/>
                </a:lnTo>
                <a:lnTo>
                  <a:pt x="426" y="591"/>
                </a:lnTo>
                <a:close/>
                <a:moveTo>
                  <a:pt x="480" y="581"/>
                </a:moveTo>
                <a:lnTo>
                  <a:pt x="474" y="599"/>
                </a:lnTo>
                <a:lnTo>
                  <a:pt x="486" y="599"/>
                </a:lnTo>
                <a:lnTo>
                  <a:pt x="480" y="581"/>
                </a:lnTo>
                <a:close/>
                <a:moveTo>
                  <a:pt x="484" y="563"/>
                </a:moveTo>
                <a:lnTo>
                  <a:pt x="484" y="553"/>
                </a:lnTo>
                <a:lnTo>
                  <a:pt x="494" y="553"/>
                </a:lnTo>
                <a:lnTo>
                  <a:pt x="494" y="563"/>
                </a:lnTo>
                <a:lnTo>
                  <a:pt x="484" y="563"/>
                </a:lnTo>
                <a:close/>
                <a:moveTo>
                  <a:pt x="467" y="563"/>
                </a:moveTo>
                <a:lnTo>
                  <a:pt x="467" y="553"/>
                </a:lnTo>
                <a:lnTo>
                  <a:pt x="479" y="553"/>
                </a:lnTo>
                <a:lnTo>
                  <a:pt x="479" y="563"/>
                </a:lnTo>
                <a:lnTo>
                  <a:pt x="467" y="563"/>
                </a:lnTo>
                <a:close/>
                <a:moveTo>
                  <a:pt x="515" y="619"/>
                </a:moveTo>
                <a:lnTo>
                  <a:pt x="515" y="577"/>
                </a:lnTo>
                <a:lnTo>
                  <a:pt x="501" y="577"/>
                </a:lnTo>
                <a:lnTo>
                  <a:pt x="501" y="566"/>
                </a:lnTo>
                <a:lnTo>
                  <a:pt x="545" y="566"/>
                </a:lnTo>
                <a:lnTo>
                  <a:pt x="545" y="577"/>
                </a:lnTo>
                <a:lnTo>
                  <a:pt x="531" y="577"/>
                </a:lnTo>
                <a:lnTo>
                  <a:pt x="531" y="619"/>
                </a:lnTo>
                <a:lnTo>
                  <a:pt x="515" y="619"/>
                </a:lnTo>
                <a:close/>
                <a:moveTo>
                  <a:pt x="559" y="619"/>
                </a:moveTo>
                <a:lnTo>
                  <a:pt x="559" y="577"/>
                </a:lnTo>
                <a:lnTo>
                  <a:pt x="547" y="577"/>
                </a:lnTo>
                <a:lnTo>
                  <a:pt x="547" y="566"/>
                </a:lnTo>
                <a:lnTo>
                  <a:pt x="589" y="566"/>
                </a:lnTo>
                <a:lnTo>
                  <a:pt x="589" y="577"/>
                </a:lnTo>
                <a:lnTo>
                  <a:pt x="575" y="577"/>
                </a:lnTo>
                <a:lnTo>
                  <a:pt x="575" y="619"/>
                </a:lnTo>
                <a:lnTo>
                  <a:pt x="559" y="619"/>
                </a:lnTo>
                <a:close/>
                <a:moveTo>
                  <a:pt x="592" y="619"/>
                </a:moveTo>
                <a:lnTo>
                  <a:pt x="592" y="566"/>
                </a:lnTo>
                <a:lnTo>
                  <a:pt x="628" y="566"/>
                </a:lnTo>
                <a:lnTo>
                  <a:pt x="628" y="577"/>
                </a:lnTo>
                <a:lnTo>
                  <a:pt x="607" y="577"/>
                </a:lnTo>
                <a:lnTo>
                  <a:pt x="607" y="587"/>
                </a:lnTo>
                <a:lnTo>
                  <a:pt x="624" y="587"/>
                </a:lnTo>
                <a:lnTo>
                  <a:pt x="624" y="597"/>
                </a:lnTo>
                <a:lnTo>
                  <a:pt x="607" y="597"/>
                </a:lnTo>
                <a:lnTo>
                  <a:pt x="607" y="608"/>
                </a:lnTo>
                <a:lnTo>
                  <a:pt x="630" y="608"/>
                </a:lnTo>
                <a:lnTo>
                  <a:pt x="630" y="619"/>
                </a:lnTo>
                <a:lnTo>
                  <a:pt x="592" y="619"/>
                </a:lnTo>
                <a:close/>
                <a:moveTo>
                  <a:pt x="634" y="619"/>
                </a:moveTo>
                <a:lnTo>
                  <a:pt x="634" y="566"/>
                </a:lnTo>
                <a:lnTo>
                  <a:pt x="650" y="566"/>
                </a:lnTo>
                <a:lnTo>
                  <a:pt x="650" y="608"/>
                </a:lnTo>
                <a:lnTo>
                  <a:pt x="669" y="608"/>
                </a:lnTo>
                <a:lnTo>
                  <a:pt x="669" y="619"/>
                </a:lnTo>
                <a:lnTo>
                  <a:pt x="634" y="619"/>
                </a:lnTo>
                <a:close/>
                <a:moveTo>
                  <a:pt x="688" y="619"/>
                </a:moveTo>
                <a:lnTo>
                  <a:pt x="678" y="619"/>
                </a:lnTo>
                <a:lnTo>
                  <a:pt x="671" y="616"/>
                </a:lnTo>
                <a:lnTo>
                  <a:pt x="671" y="605"/>
                </a:lnTo>
                <a:lnTo>
                  <a:pt x="678" y="608"/>
                </a:lnTo>
                <a:lnTo>
                  <a:pt x="682" y="608"/>
                </a:lnTo>
                <a:lnTo>
                  <a:pt x="686" y="609"/>
                </a:lnTo>
                <a:lnTo>
                  <a:pt x="691" y="608"/>
                </a:lnTo>
                <a:lnTo>
                  <a:pt x="693" y="608"/>
                </a:lnTo>
                <a:lnTo>
                  <a:pt x="695" y="606"/>
                </a:lnTo>
                <a:lnTo>
                  <a:pt x="695" y="604"/>
                </a:lnTo>
                <a:lnTo>
                  <a:pt x="695" y="602"/>
                </a:lnTo>
                <a:lnTo>
                  <a:pt x="693" y="601"/>
                </a:lnTo>
                <a:lnTo>
                  <a:pt x="692" y="599"/>
                </a:lnTo>
                <a:lnTo>
                  <a:pt x="688" y="598"/>
                </a:lnTo>
                <a:lnTo>
                  <a:pt x="685" y="598"/>
                </a:lnTo>
                <a:lnTo>
                  <a:pt x="679" y="597"/>
                </a:lnTo>
                <a:lnTo>
                  <a:pt x="674" y="594"/>
                </a:lnTo>
                <a:lnTo>
                  <a:pt x="672" y="588"/>
                </a:lnTo>
                <a:lnTo>
                  <a:pt x="671" y="585"/>
                </a:lnTo>
                <a:lnTo>
                  <a:pt x="671" y="581"/>
                </a:lnTo>
                <a:lnTo>
                  <a:pt x="671" y="578"/>
                </a:lnTo>
                <a:lnTo>
                  <a:pt x="672" y="575"/>
                </a:lnTo>
                <a:lnTo>
                  <a:pt x="674" y="573"/>
                </a:lnTo>
                <a:lnTo>
                  <a:pt x="675" y="570"/>
                </a:lnTo>
                <a:lnTo>
                  <a:pt x="678" y="567"/>
                </a:lnTo>
                <a:lnTo>
                  <a:pt x="682" y="566"/>
                </a:lnTo>
                <a:lnTo>
                  <a:pt x="686" y="566"/>
                </a:lnTo>
                <a:lnTo>
                  <a:pt x="691" y="566"/>
                </a:lnTo>
                <a:lnTo>
                  <a:pt x="701" y="566"/>
                </a:lnTo>
                <a:lnTo>
                  <a:pt x="706" y="568"/>
                </a:lnTo>
                <a:lnTo>
                  <a:pt x="706" y="578"/>
                </a:lnTo>
                <a:lnTo>
                  <a:pt x="699" y="577"/>
                </a:lnTo>
                <a:lnTo>
                  <a:pt x="692" y="575"/>
                </a:lnTo>
                <a:lnTo>
                  <a:pt x="689" y="577"/>
                </a:lnTo>
                <a:lnTo>
                  <a:pt x="686" y="577"/>
                </a:lnTo>
                <a:lnTo>
                  <a:pt x="685" y="578"/>
                </a:lnTo>
                <a:lnTo>
                  <a:pt x="685" y="581"/>
                </a:lnTo>
                <a:lnTo>
                  <a:pt x="685" y="583"/>
                </a:lnTo>
                <a:lnTo>
                  <a:pt x="686" y="584"/>
                </a:lnTo>
                <a:lnTo>
                  <a:pt x="691" y="585"/>
                </a:lnTo>
                <a:lnTo>
                  <a:pt x="695" y="585"/>
                </a:lnTo>
                <a:lnTo>
                  <a:pt x="701" y="588"/>
                </a:lnTo>
                <a:lnTo>
                  <a:pt x="706" y="591"/>
                </a:lnTo>
                <a:lnTo>
                  <a:pt x="708" y="595"/>
                </a:lnTo>
                <a:lnTo>
                  <a:pt x="709" y="598"/>
                </a:lnTo>
                <a:lnTo>
                  <a:pt x="709" y="602"/>
                </a:lnTo>
                <a:lnTo>
                  <a:pt x="709" y="606"/>
                </a:lnTo>
                <a:lnTo>
                  <a:pt x="708" y="609"/>
                </a:lnTo>
                <a:lnTo>
                  <a:pt x="706" y="612"/>
                </a:lnTo>
                <a:lnTo>
                  <a:pt x="703" y="615"/>
                </a:lnTo>
                <a:lnTo>
                  <a:pt x="701" y="618"/>
                </a:lnTo>
                <a:lnTo>
                  <a:pt x="698" y="619"/>
                </a:lnTo>
                <a:lnTo>
                  <a:pt x="693" y="619"/>
                </a:lnTo>
                <a:lnTo>
                  <a:pt x="688" y="619"/>
                </a:lnTo>
                <a:close/>
                <a:moveTo>
                  <a:pt x="713" y="619"/>
                </a:moveTo>
                <a:lnTo>
                  <a:pt x="713" y="566"/>
                </a:lnTo>
                <a:lnTo>
                  <a:pt x="750" y="566"/>
                </a:lnTo>
                <a:lnTo>
                  <a:pt x="750" y="577"/>
                </a:lnTo>
                <a:lnTo>
                  <a:pt x="727" y="577"/>
                </a:lnTo>
                <a:lnTo>
                  <a:pt x="727" y="587"/>
                </a:lnTo>
                <a:lnTo>
                  <a:pt x="746" y="587"/>
                </a:lnTo>
                <a:lnTo>
                  <a:pt x="746" y="597"/>
                </a:lnTo>
                <a:lnTo>
                  <a:pt x="727" y="597"/>
                </a:lnTo>
                <a:lnTo>
                  <a:pt x="727" y="608"/>
                </a:lnTo>
                <a:lnTo>
                  <a:pt x="750" y="608"/>
                </a:lnTo>
                <a:lnTo>
                  <a:pt x="750" y="619"/>
                </a:lnTo>
                <a:lnTo>
                  <a:pt x="713" y="619"/>
                </a:lnTo>
                <a:close/>
                <a:moveTo>
                  <a:pt x="756" y="619"/>
                </a:moveTo>
                <a:lnTo>
                  <a:pt x="756" y="566"/>
                </a:lnTo>
                <a:lnTo>
                  <a:pt x="778" y="566"/>
                </a:lnTo>
                <a:lnTo>
                  <a:pt x="782" y="566"/>
                </a:lnTo>
                <a:lnTo>
                  <a:pt x="787" y="567"/>
                </a:lnTo>
                <a:lnTo>
                  <a:pt x="792" y="570"/>
                </a:lnTo>
                <a:lnTo>
                  <a:pt x="795" y="573"/>
                </a:lnTo>
                <a:lnTo>
                  <a:pt x="797" y="575"/>
                </a:lnTo>
                <a:lnTo>
                  <a:pt x="798" y="578"/>
                </a:lnTo>
                <a:lnTo>
                  <a:pt x="798" y="583"/>
                </a:lnTo>
                <a:lnTo>
                  <a:pt x="797" y="587"/>
                </a:lnTo>
                <a:lnTo>
                  <a:pt x="795" y="591"/>
                </a:lnTo>
                <a:lnTo>
                  <a:pt x="792" y="594"/>
                </a:lnTo>
                <a:lnTo>
                  <a:pt x="790" y="595"/>
                </a:lnTo>
                <a:lnTo>
                  <a:pt x="790" y="597"/>
                </a:lnTo>
                <a:lnTo>
                  <a:pt x="801" y="619"/>
                </a:lnTo>
                <a:lnTo>
                  <a:pt x="785" y="619"/>
                </a:lnTo>
                <a:lnTo>
                  <a:pt x="775" y="599"/>
                </a:lnTo>
                <a:lnTo>
                  <a:pt x="770" y="599"/>
                </a:lnTo>
                <a:lnTo>
                  <a:pt x="770" y="619"/>
                </a:lnTo>
                <a:lnTo>
                  <a:pt x="756" y="619"/>
                </a:lnTo>
                <a:close/>
                <a:moveTo>
                  <a:pt x="770" y="591"/>
                </a:moveTo>
                <a:lnTo>
                  <a:pt x="775" y="591"/>
                </a:lnTo>
                <a:lnTo>
                  <a:pt x="780" y="590"/>
                </a:lnTo>
                <a:lnTo>
                  <a:pt x="781" y="588"/>
                </a:lnTo>
                <a:lnTo>
                  <a:pt x="782" y="587"/>
                </a:lnTo>
                <a:lnTo>
                  <a:pt x="782" y="583"/>
                </a:lnTo>
                <a:lnTo>
                  <a:pt x="782" y="580"/>
                </a:lnTo>
                <a:lnTo>
                  <a:pt x="781" y="578"/>
                </a:lnTo>
                <a:lnTo>
                  <a:pt x="780" y="577"/>
                </a:lnTo>
                <a:lnTo>
                  <a:pt x="775" y="575"/>
                </a:lnTo>
                <a:lnTo>
                  <a:pt x="770" y="575"/>
                </a:lnTo>
                <a:lnTo>
                  <a:pt x="770" y="591"/>
                </a:lnTo>
                <a:close/>
                <a:moveTo>
                  <a:pt x="200" y="334"/>
                </a:moveTo>
                <a:lnTo>
                  <a:pt x="268" y="334"/>
                </a:lnTo>
                <a:lnTo>
                  <a:pt x="234" y="222"/>
                </a:lnTo>
                <a:lnTo>
                  <a:pt x="200" y="334"/>
                </a:lnTo>
                <a:close/>
                <a:moveTo>
                  <a:pt x="431" y="437"/>
                </a:moveTo>
                <a:lnTo>
                  <a:pt x="460" y="437"/>
                </a:lnTo>
                <a:lnTo>
                  <a:pt x="460" y="513"/>
                </a:lnTo>
                <a:lnTo>
                  <a:pt x="268" y="513"/>
                </a:lnTo>
                <a:lnTo>
                  <a:pt x="268" y="437"/>
                </a:lnTo>
                <a:lnTo>
                  <a:pt x="301" y="437"/>
                </a:lnTo>
                <a:lnTo>
                  <a:pt x="292" y="412"/>
                </a:lnTo>
                <a:lnTo>
                  <a:pt x="176" y="412"/>
                </a:lnTo>
                <a:lnTo>
                  <a:pt x="168" y="437"/>
                </a:lnTo>
                <a:lnTo>
                  <a:pt x="200" y="437"/>
                </a:lnTo>
                <a:lnTo>
                  <a:pt x="200" y="513"/>
                </a:lnTo>
                <a:lnTo>
                  <a:pt x="10" y="513"/>
                </a:lnTo>
                <a:lnTo>
                  <a:pt x="10" y="437"/>
                </a:lnTo>
                <a:lnTo>
                  <a:pt x="38" y="436"/>
                </a:lnTo>
                <a:lnTo>
                  <a:pt x="151" y="138"/>
                </a:lnTo>
                <a:lnTo>
                  <a:pt x="320" y="138"/>
                </a:lnTo>
                <a:lnTo>
                  <a:pt x="431" y="437"/>
                </a:lnTo>
                <a:close/>
                <a:moveTo>
                  <a:pt x="603" y="138"/>
                </a:moveTo>
                <a:lnTo>
                  <a:pt x="790" y="138"/>
                </a:lnTo>
                <a:lnTo>
                  <a:pt x="791" y="213"/>
                </a:lnTo>
                <a:lnTo>
                  <a:pt x="757" y="216"/>
                </a:lnTo>
                <a:lnTo>
                  <a:pt x="757" y="405"/>
                </a:lnTo>
                <a:lnTo>
                  <a:pt x="757" y="419"/>
                </a:lnTo>
                <a:lnTo>
                  <a:pt x="754" y="433"/>
                </a:lnTo>
                <a:lnTo>
                  <a:pt x="751" y="444"/>
                </a:lnTo>
                <a:lnTo>
                  <a:pt x="749" y="456"/>
                </a:lnTo>
                <a:lnTo>
                  <a:pt x="743" y="466"/>
                </a:lnTo>
                <a:lnTo>
                  <a:pt x="737" y="474"/>
                </a:lnTo>
                <a:lnTo>
                  <a:pt x="730" y="482"/>
                </a:lnTo>
                <a:lnTo>
                  <a:pt x="723" y="489"/>
                </a:lnTo>
                <a:lnTo>
                  <a:pt x="715" y="495"/>
                </a:lnTo>
                <a:lnTo>
                  <a:pt x="705" y="499"/>
                </a:lnTo>
                <a:lnTo>
                  <a:pt x="695" y="504"/>
                </a:lnTo>
                <a:lnTo>
                  <a:pt x="684" y="506"/>
                </a:lnTo>
                <a:lnTo>
                  <a:pt x="672" y="509"/>
                </a:lnTo>
                <a:lnTo>
                  <a:pt x="661" y="511"/>
                </a:lnTo>
                <a:lnTo>
                  <a:pt x="648" y="512"/>
                </a:lnTo>
                <a:lnTo>
                  <a:pt x="634" y="512"/>
                </a:lnTo>
                <a:lnTo>
                  <a:pt x="479" y="512"/>
                </a:lnTo>
                <a:lnTo>
                  <a:pt x="479" y="420"/>
                </a:lnTo>
                <a:lnTo>
                  <a:pt x="445" y="419"/>
                </a:lnTo>
                <a:lnTo>
                  <a:pt x="408" y="317"/>
                </a:lnTo>
                <a:lnTo>
                  <a:pt x="408" y="216"/>
                </a:lnTo>
                <a:lnTo>
                  <a:pt x="376" y="215"/>
                </a:lnTo>
                <a:lnTo>
                  <a:pt x="376" y="138"/>
                </a:lnTo>
                <a:lnTo>
                  <a:pt x="563" y="138"/>
                </a:lnTo>
                <a:lnTo>
                  <a:pt x="563" y="213"/>
                </a:lnTo>
                <a:lnTo>
                  <a:pt x="528" y="216"/>
                </a:lnTo>
                <a:lnTo>
                  <a:pt x="530" y="399"/>
                </a:lnTo>
                <a:lnTo>
                  <a:pt x="530" y="406"/>
                </a:lnTo>
                <a:lnTo>
                  <a:pt x="531" y="412"/>
                </a:lnTo>
                <a:lnTo>
                  <a:pt x="532" y="418"/>
                </a:lnTo>
                <a:lnTo>
                  <a:pt x="534" y="419"/>
                </a:lnTo>
                <a:lnTo>
                  <a:pt x="535" y="420"/>
                </a:lnTo>
                <a:lnTo>
                  <a:pt x="538" y="422"/>
                </a:lnTo>
                <a:lnTo>
                  <a:pt x="539" y="422"/>
                </a:lnTo>
                <a:lnTo>
                  <a:pt x="544" y="423"/>
                </a:lnTo>
                <a:lnTo>
                  <a:pt x="549" y="425"/>
                </a:lnTo>
                <a:lnTo>
                  <a:pt x="555" y="425"/>
                </a:lnTo>
                <a:lnTo>
                  <a:pt x="613" y="425"/>
                </a:lnTo>
                <a:lnTo>
                  <a:pt x="619" y="425"/>
                </a:lnTo>
                <a:lnTo>
                  <a:pt x="624" y="423"/>
                </a:lnTo>
                <a:lnTo>
                  <a:pt x="628" y="422"/>
                </a:lnTo>
                <a:lnTo>
                  <a:pt x="631" y="419"/>
                </a:lnTo>
                <a:lnTo>
                  <a:pt x="633" y="415"/>
                </a:lnTo>
                <a:lnTo>
                  <a:pt x="636" y="411"/>
                </a:lnTo>
                <a:lnTo>
                  <a:pt x="636" y="405"/>
                </a:lnTo>
                <a:lnTo>
                  <a:pt x="636" y="399"/>
                </a:lnTo>
                <a:lnTo>
                  <a:pt x="636" y="216"/>
                </a:lnTo>
                <a:lnTo>
                  <a:pt x="603" y="213"/>
                </a:lnTo>
                <a:lnTo>
                  <a:pt x="603" y="138"/>
                </a:lnTo>
                <a:close/>
                <a:moveTo>
                  <a:pt x="239" y="119"/>
                </a:moveTo>
                <a:lnTo>
                  <a:pt x="230" y="119"/>
                </a:lnTo>
                <a:lnTo>
                  <a:pt x="219" y="117"/>
                </a:lnTo>
                <a:lnTo>
                  <a:pt x="213" y="116"/>
                </a:lnTo>
                <a:lnTo>
                  <a:pt x="207" y="114"/>
                </a:lnTo>
                <a:lnTo>
                  <a:pt x="198" y="109"/>
                </a:lnTo>
                <a:lnTo>
                  <a:pt x="193" y="106"/>
                </a:lnTo>
                <a:lnTo>
                  <a:pt x="189" y="102"/>
                </a:lnTo>
                <a:lnTo>
                  <a:pt x="185" y="98"/>
                </a:lnTo>
                <a:lnTo>
                  <a:pt x="182" y="93"/>
                </a:lnTo>
                <a:lnTo>
                  <a:pt x="179" y="89"/>
                </a:lnTo>
                <a:lnTo>
                  <a:pt x="176" y="85"/>
                </a:lnTo>
                <a:lnTo>
                  <a:pt x="174" y="74"/>
                </a:lnTo>
                <a:lnTo>
                  <a:pt x="172" y="62"/>
                </a:lnTo>
                <a:lnTo>
                  <a:pt x="172" y="57"/>
                </a:lnTo>
                <a:lnTo>
                  <a:pt x="174" y="45"/>
                </a:lnTo>
                <a:lnTo>
                  <a:pt x="175" y="40"/>
                </a:lnTo>
                <a:lnTo>
                  <a:pt x="176" y="34"/>
                </a:lnTo>
                <a:lnTo>
                  <a:pt x="179" y="30"/>
                </a:lnTo>
                <a:lnTo>
                  <a:pt x="182" y="24"/>
                </a:lnTo>
                <a:lnTo>
                  <a:pt x="185" y="20"/>
                </a:lnTo>
                <a:lnTo>
                  <a:pt x="189" y="16"/>
                </a:lnTo>
                <a:lnTo>
                  <a:pt x="193" y="13"/>
                </a:lnTo>
                <a:lnTo>
                  <a:pt x="198" y="9"/>
                </a:lnTo>
                <a:lnTo>
                  <a:pt x="202" y="6"/>
                </a:lnTo>
                <a:lnTo>
                  <a:pt x="207" y="4"/>
                </a:lnTo>
                <a:lnTo>
                  <a:pt x="213" y="2"/>
                </a:lnTo>
                <a:lnTo>
                  <a:pt x="219" y="2"/>
                </a:lnTo>
                <a:lnTo>
                  <a:pt x="230" y="0"/>
                </a:lnTo>
                <a:lnTo>
                  <a:pt x="237" y="0"/>
                </a:lnTo>
                <a:lnTo>
                  <a:pt x="250" y="0"/>
                </a:lnTo>
                <a:lnTo>
                  <a:pt x="256" y="2"/>
                </a:lnTo>
                <a:lnTo>
                  <a:pt x="260" y="4"/>
                </a:lnTo>
                <a:lnTo>
                  <a:pt x="270" y="9"/>
                </a:lnTo>
                <a:lnTo>
                  <a:pt x="275" y="13"/>
                </a:lnTo>
                <a:lnTo>
                  <a:pt x="280" y="16"/>
                </a:lnTo>
                <a:lnTo>
                  <a:pt x="282" y="20"/>
                </a:lnTo>
                <a:lnTo>
                  <a:pt x="287" y="24"/>
                </a:lnTo>
                <a:lnTo>
                  <a:pt x="289" y="28"/>
                </a:lnTo>
                <a:lnTo>
                  <a:pt x="291" y="34"/>
                </a:lnTo>
                <a:lnTo>
                  <a:pt x="295" y="44"/>
                </a:lnTo>
                <a:lnTo>
                  <a:pt x="296" y="57"/>
                </a:lnTo>
                <a:lnTo>
                  <a:pt x="296" y="62"/>
                </a:lnTo>
                <a:lnTo>
                  <a:pt x="295" y="74"/>
                </a:lnTo>
                <a:lnTo>
                  <a:pt x="294" y="79"/>
                </a:lnTo>
                <a:lnTo>
                  <a:pt x="291" y="83"/>
                </a:lnTo>
                <a:lnTo>
                  <a:pt x="289" y="89"/>
                </a:lnTo>
                <a:lnTo>
                  <a:pt x="287" y="93"/>
                </a:lnTo>
                <a:lnTo>
                  <a:pt x="282" y="98"/>
                </a:lnTo>
                <a:lnTo>
                  <a:pt x="280" y="102"/>
                </a:lnTo>
                <a:lnTo>
                  <a:pt x="275" y="106"/>
                </a:lnTo>
                <a:lnTo>
                  <a:pt x="271" y="109"/>
                </a:lnTo>
                <a:lnTo>
                  <a:pt x="265" y="112"/>
                </a:lnTo>
                <a:lnTo>
                  <a:pt x="261" y="114"/>
                </a:lnTo>
                <a:lnTo>
                  <a:pt x="256" y="116"/>
                </a:lnTo>
                <a:lnTo>
                  <a:pt x="250" y="117"/>
                </a:lnTo>
                <a:lnTo>
                  <a:pt x="239" y="11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5" name="Freeform 162">
            <a:extLst>
              <a:ext uri="{FF2B5EF4-FFF2-40B4-BE49-F238E27FC236}">
                <a16:creationId xmlns:a16="http://schemas.microsoft.com/office/drawing/2014/main" id="{9E9A1F75-E267-1C93-CB2A-9E641FF7AFA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48701" y="6297254"/>
            <a:ext cx="455009" cy="54000"/>
          </a:xfrm>
          <a:custGeom>
            <a:avLst/>
            <a:gdLst>
              <a:gd name="T0" fmla="*/ 81 w 1938"/>
              <a:gd name="T1" fmla="*/ 222 h 230"/>
              <a:gd name="T2" fmla="*/ 6 w 1938"/>
              <a:gd name="T3" fmla="*/ 11 h 230"/>
              <a:gd name="T4" fmla="*/ 71 w 1938"/>
              <a:gd name="T5" fmla="*/ 104 h 230"/>
              <a:gd name="T6" fmla="*/ 167 w 1938"/>
              <a:gd name="T7" fmla="*/ 11 h 230"/>
              <a:gd name="T8" fmla="*/ 184 w 1938"/>
              <a:gd name="T9" fmla="*/ 222 h 230"/>
              <a:gd name="T10" fmla="*/ 1611 w 1938"/>
              <a:gd name="T11" fmla="*/ 222 h 230"/>
              <a:gd name="T12" fmla="*/ 1479 w 1938"/>
              <a:gd name="T13" fmla="*/ 200 h 230"/>
              <a:gd name="T14" fmla="*/ 1383 w 1938"/>
              <a:gd name="T15" fmla="*/ 217 h 230"/>
              <a:gd name="T16" fmla="*/ 1392 w 1938"/>
              <a:gd name="T17" fmla="*/ 5 h 230"/>
              <a:gd name="T18" fmla="*/ 1581 w 1938"/>
              <a:gd name="T19" fmla="*/ 22 h 230"/>
              <a:gd name="T20" fmla="*/ 1660 w 1938"/>
              <a:gd name="T21" fmla="*/ 17 h 230"/>
              <a:gd name="T22" fmla="*/ 1818 w 1938"/>
              <a:gd name="T23" fmla="*/ 21 h 230"/>
              <a:gd name="T24" fmla="*/ 1930 w 1938"/>
              <a:gd name="T25" fmla="*/ 213 h 230"/>
              <a:gd name="T26" fmla="*/ 1755 w 1938"/>
              <a:gd name="T27" fmla="*/ 222 h 230"/>
              <a:gd name="T28" fmla="*/ 1144 w 1938"/>
              <a:gd name="T29" fmla="*/ 12 h 230"/>
              <a:gd name="T30" fmla="*/ 1127 w 1938"/>
              <a:gd name="T31" fmla="*/ 201 h 230"/>
              <a:gd name="T32" fmla="*/ 1048 w 1938"/>
              <a:gd name="T33" fmla="*/ 225 h 230"/>
              <a:gd name="T34" fmla="*/ 990 w 1938"/>
              <a:gd name="T35" fmla="*/ 190 h 230"/>
              <a:gd name="T36" fmla="*/ 973 w 1938"/>
              <a:gd name="T37" fmla="*/ 5 h 230"/>
              <a:gd name="T38" fmla="*/ 1058 w 1938"/>
              <a:gd name="T39" fmla="*/ 207 h 230"/>
              <a:gd name="T40" fmla="*/ 1082 w 1938"/>
              <a:gd name="T41" fmla="*/ 186 h 230"/>
              <a:gd name="T42" fmla="*/ 1252 w 1938"/>
              <a:gd name="T43" fmla="*/ 190 h 230"/>
              <a:gd name="T44" fmla="*/ 1192 w 1938"/>
              <a:gd name="T45" fmla="*/ 203 h 230"/>
              <a:gd name="T46" fmla="*/ 1198 w 1938"/>
              <a:gd name="T47" fmla="*/ 149 h 230"/>
              <a:gd name="T48" fmla="*/ 1160 w 1938"/>
              <a:gd name="T49" fmla="*/ 74 h 230"/>
              <a:gd name="T50" fmla="*/ 1215 w 1938"/>
              <a:gd name="T51" fmla="*/ 5 h 230"/>
              <a:gd name="T52" fmla="*/ 1225 w 1938"/>
              <a:gd name="T53" fmla="*/ 53 h 230"/>
              <a:gd name="T54" fmla="*/ 1264 w 1938"/>
              <a:gd name="T55" fmla="*/ 128 h 230"/>
              <a:gd name="T56" fmla="*/ 1293 w 1938"/>
              <a:gd name="T57" fmla="*/ 211 h 230"/>
              <a:gd name="T58" fmla="*/ 1362 w 1938"/>
              <a:gd name="T59" fmla="*/ 7 h 230"/>
              <a:gd name="T60" fmla="*/ 1362 w 1938"/>
              <a:gd name="T61" fmla="*/ 222 h 230"/>
              <a:gd name="T62" fmla="*/ 954 w 1938"/>
              <a:gd name="T63" fmla="*/ 170 h 230"/>
              <a:gd name="T64" fmla="*/ 911 w 1938"/>
              <a:gd name="T65" fmla="*/ 220 h 230"/>
              <a:gd name="T66" fmla="*/ 826 w 1938"/>
              <a:gd name="T67" fmla="*/ 214 h 230"/>
              <a:gd name="T68" fmla="*/ 797 w 1938"/>
              <a:gd name="T69" fmla="*/ 162 h 230"/>
              <a:gd name="T70" fmla="*/ 858 w 1938"/>
              <a:gd name="T71" fmla="*/ 194 h 230"/>
              <a:gd name="T72" fmla="*/ 886 w 1938"/>
              <a:gd name="T73" fmla="*/ 204 h 230"/>
              <a:gd name="T74" fmla="*/ 427 w 1938"/>
              <a:gd name="T75" fmla="*/ 156 h 230"/>
              <a:gd name="T76" fmla="*/ 377 w 1938"/>
              <a:gd name="T77" fmla="*/ 218 h 230"/>
              <a:gd name="T78" fmla="*/ 364 w 1938"/>
              <a:gd name="T79" fmla="*/ 179 h 230"/>
              <a:gd name="T80" fmla="*/ 332 w 1938"/>
              <a:gd name="T81" fmla="*/ 110 h 230"/>
              <a:gd name="T82" fmla="*/ 329 w 1938"/>
              <a:gd name="T83" fmla="*/ 46 h 230"/>
              <a:gd name="T84" fmla="*/ 391 w 1938"/>
              <a:gd name="T85" fmla="*/ 32 h 230"/>
              <a:gd name="T86" fmla="*/ 398 w 1938"/>
              <a:gd name="T87" fmla="*/ 84 h 230"/>
              <a:gd name="T88" fmla="*/ 623 w 1938"/>
              <a:gd name="T89" fmla="*/ 222 h 230"/>
              <a:gd name="T90" fmla="*/ 439 w 1938"/>
              <a:gd name="T91" fmla="*/ 222 h 230"/>
              <a:gd name="T92" fmla="*/ 441 w 1938"/>
              <a:gd name="T93" fmla="*/ 7 h 230"/>
              <a:gd name="T94" fmla="*/ 561 w 1938"/>
              <a:gd name="T95" fmla="*/ 18 h 230"/>
              <a:gd name="T96" fmla="*/ 599 w 1938"/>
              <a:gd name="T97" fmla="*/ 17 h 230"/>
              <a:gd name="T98" fmla="*/ 624 w 1938"/>
              <a:gd name="T99" fmla="*/ 222 h 230"/>
              <a:gd name="T100" fmla="*/ 624 w 1938"/>
              <a:gd name="T101" fmla="*/ 7 h 230"/>
              <a:gd name="T102" fmla="*/ 692 w 1938"/>
              <a:gd name="T103" fmla="*/ 211 h 230"/>
              <a:gd name="T104" fmla="*/ 780 w 1938"/>
              <a:gd name="T105" fmla="*/ 101 h 230"/>
              <a:gd name="T106" fmla="*/ 195 w 1938"/>
              <a:gd name="T107" fmla="*/ 18 h 230"/>
              <a:gd name="T108" fmla="*/ 297 w 1938"/>
              <a:gd name="T109" fmla="*/ 29 h 230"/>
              <a:gd name="T110" fmla="*/ 292 w 1938"/>
              <a:gd name="T111" fmla="*/ 203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938" h="230">
                <a:moveTo>
                  <a:pt x="184" y="222"/>
                </a:moveTo>
                <a:lnTo>
                  <a:pt x="113" y="222"/>
                </a:lnTo>
                <a:lnTo>
                  <a:pt x="71" y="111"/>
                </a:lnTo>
                <a:lnTo>
                  <a:pt x="71" y="207"/>
                </a:lnTo>
                <a:lnTo>
                  <a:pt x="71" y="211"/>
                </a:lnTo>
                <a:lnTo>
                  <a:pt x="72" y="214"/>
                </a:lnTo>
                <a:lnTo>
                  <a:pt x="75" y="218"/>
                </a:lnTo>
                <a:lnTo>
                  <a:pt x="79" y="222"/>
                </a:lnTo>
                <a:lnTo>
                  <a:pt x="81" y="222"/>
                </a:lnTo>
                <a:lnTo>
                  <a:pt x="0" y="222"/>
                </a:lnTo>
                <a:lnTo>
                  <a:pt x="6" y="218"/>
                </a:lnTo>
                <a:lnTo>
                  <a:pt x="8" y="214"/>
                </a:lnTo>
                <a:lnTo>
                  <a:pt x="10" y="211"/>
                </a:lnTo>
                <a:lnTo>
                  <a:pt x="10" y="207"/>
                </a:lnTo>
                <a:lnTo>
                  <a:pt x="10" y="22"/>
                </a:lnTo>
                <a:lnTo>
                  <a:pt x="10" y="18"/>
                </a:lnTo>
                <a:lnTo>
                  <a:pt x="8" y="15"/>
                </a:lnTo>
                <a:lnTo>
                  <a:pt x="6" y="11"/>
                </a:lnTo>
                <a:lnTo>
                  <a:pt x="1" y="7"/>
                </a:lnTo>
                <a:lnTo>
                  <a:pt x="0" y="5"/>
                </a:lnTo>
                <a:lnTo>
                  <a:pt x="81" y="5"/>
                </a:lnTo>
                <a:lnTo>
                  <a:pt x="79" y="7"/>
                </a:lnTo>
                <a:lnTo>
                  <a:pt x="76" y="11"/>
                </a:lnTo>
                <a:lnTo>
                  <a:pt x="72" y="15"/>
                </a:lnTo>
                <a:lnTo>
                  <a:pt x="71" y="18"/>
                </a:lnTo>
                <a:lnTo>
                  <a:pt x="71" y="22"/>
                </a:lnTo>
                <a:lnTo>
                  <a:pt x="71" y="104"/>
                </a:lnTo>
                <a:lnTo>
                  <a:pt x="121" y="18"/>
                </a:lnTo>
                <a:lnTo>
                  <a:pt x="124" y="12"/>
                </a:lnTo>
                <a:lnTo>
                  <a:pt x="124" y="11"/>
                </a:lnTo>
                <a:lnTo>
                  <a:pt x="124" y="8"/>
                </a:lnTo>
                <a:lnTo>
                  <a:pt x="121" y="7"/>
                </a:lnTo>
                <a:lnTo>
                  <a:pt x="120" y="7"/>
                </a:lnTo>
                <a:lnTo>
                  <a:pt x="175" y="5"/>
                </a:lnTo>
                <a:lnTo>
                  <a:pt x="171" y="8"/>
                </a:lnTo>
                <a:lnTo>
                  <a:pt x="167" y="11"/>
                </a:lnTo>
                <a:lnTo>
                  <a:pt x="160" y="17"/>
                </a:lnTo>
                <a:lnTo>
                  <a:pt x="155" y="22"/>
                </a:lnTo>
                <a:lnTo>
                  <a:pt x="153" y="24"/>
                </a:lnTo>
                <a:lnTo>
                  <a:pt x="121" y="83"/>
                </a:lnTo>
                <a:lnTo>
                  <a:pt x="168" y="204"/>
                </a:lnTo>
                <a:lnTo>
                  <a:pt x="172" y="211"/>
                </a:lnTo>
                <a:lnTo>
                  <a:pt x="177" y="217"/>
                </a:lnTo>
                <a:lnTo>
                  <a:pt x="179" y="220"/>
                </a:lnTo>
                <a:lnTo>
                  <a:pt x="184" y="222"/>
                </a:lnTo>
                <a:close/>
                <a:moveTo>
                  <a:pt x="1856" y="163"/>
                </a:moveTo>
                <a:lnTo>
                  <a:pt x="1834" y="81"/>
                </a:lnTo>
                <a:lnTo>
                  <a:pt x="1811" y="163"/>
                </a:lnTo>
                <a:lnTo>
                  <a:pt x="1856" y="163"/>
                </a:lnTo>
                <a:close/>
                <a:moveTo>
                  <a:pt x="1697" y="163"/>
                </a:moveTo>
                <a:lnTo>
                  <a:pt x="1676" y="81"/>
                </a:lnTo>
                <a:lnTo>
                  <a:pt x="1653" y="163"/>
                </a:lnTo>
                <a:lnTo>
                  <a:pt x="1697" y="163"/>
                </a:lnTo>
                <a:close/>
                <a:moveTo>
                  <a:pt x="1611" y="222"/>
                </a:moveTo>
                <a:lnTo>
                  <a:pt x="1596" y="222"/>
                </a:lnTo>
                <a:lnTo>
                  <a:pt x="1530" y="222"/>
                </a:lnTo>
                <a:lnTo>
                  <a:pt x="1534" y="221"/>
                </a:lnTo>
                <a:lnTo>
                  <a:pt x="1537" y="220"/>
                </a:lnTo>
                <a:lnTo>
                  <a:pt x="1538" y="217"/>
                </a:lnTo>
                <a:lnTo>
                  <a:pt x="1540" y="213"/>
                </a:lnTo>
                <a:lnTo>
                  <a:pt x="1540" y="207"/>
                </a:lnTo>
                <a:lnTo>
                  <a:pt x="1529" y="100"/>
                </a:lnTo>
                <a:lnTo>
                  <a:pt x="1479" y="200"/>
                </a:lnTo>
                <a:lnTo>
                  <a:pt x="1428" y="98"/>
                </a:lnTo>
                <a:lnTo>
                  <a:pt x="1418" y="207"/>
                </a:lnTo>
                <a:lnTo>
                  <a:pt x="1420" y="211"/>
                </a:lnTo>
                <a:lnTo>
                  <a:pt x="1421" y="215"/>
                </a:lnTo>
                <a:lnTo>
                  <a:pt x="1424" y="220"/>
                </a:lnTo>
                <a:lnTo>
                  <a:pt x="1428" y="222"/>
                </a:lnTo>
                <a:lnTo>
                  <a:pt x="1376" y="222"/>
                </a:lnTo>
                <a:lnTo>
                  <a:pt x="1380" y="221"/>
                </a:lnTo>
                <a:lnTo>
                  <a:pt x="1383" y="217"/>
                </a:lnTo>
                <a:lnTo>
                  <a:pt x="1386" y="213"/>
                </a:lnTo>
                <a:lnTo>
                  <a:pt x="1387" y="207"/>
                </a:lnTo>
                <a:lnTo>
                  <a:pt x="1401" y="24"/>
                </a:lnTo>
                <a:lnTo>
                  <a:pt x="1400" y="18"/>
                </a:lnTo>
                <a:lnTo>
                  <a:pt x="1399" y="12"/>
                </a:lnTo>
                <a:lnTo>
                  <a:pt x="1397" y="11"/>
                </a:lnTo>
                <a:lnTo>
                  <a:pt x="1396" y="8"/>
                </a:lnTo>
                <a:lnTo>
                  <a:pt x="1394" y="7"/>
                </a:lnTo>
                <a:lnTo>
                  <a:pt x="1392" y="5"/>
                </a:lnTo>
                <a:lnTo>
                  <a:pt x="1435" y="5"/>
                </a:lnTo>
                <a:lnTo>
                  <a:pt x="1489" y="118"/>
                </a:lnTo>
                <a:lnTo>
                  <a:pt x="1543" y="5"/>
                </a:lnTo>
                <a:lnTo>
                  <a:pt x="1591" y="5"/>
                </a:lnTo>
                <a:lnTo>
                  <a:pt x="1585" y="8"/>
                </a:lnTo>
                <a:lnTo>
                  <a:pt x="1584" y="11"/>
                </a:lnTo>
                <a:lnTo>
                  <a:pt x="1582" y="12"/>
                </a:lnTo>
                <a:lnTo>
                  <a:pt x="1581" y="17"/>
                </a:lnTo>
                <a:lnTo>
                  <a:pt x="1581" y="22"/>
                </a:lnTo>
                <a:lnTo>
                  <a:pt x="1599" y="207"/>
                </a:lnTo>
                <a:lnTo>
                  <a:pt x="1601" y="213"/>
                </a:lnTo>
                <a:lnTo>
                  <a:pt x="1603" y="217"/>
                </a:lnTo>
                <a:lnTo>
                  <a:pt x="1606" y="211"/>
                </a:lnTo>
                <a:lnTo>
                  <a:pt x="1606" y="208"/>
                </a:lnTo>
                <a:lnTo>
                  <a:pt x="1608" y="206"/>
                </a:lnTo>
                <a:lnTo>
                  <a:pt x="1659" y="25"/>
                </a:lnTo>
                <a:lnTo>
                  <a:pt x="1660" y="21"/>
                </a:lnTo>
                <a:lnTo>
                  <a:pt x="1660" y="17"/>
                </a:lnTo>
                <a:lnTo>
                  <a:pt x="1659" y="12"/>
                </a:lnTo>
                <a:lnTo>
                  <a:pt x="1657" y="10"/>
                </a:lnTo>
                <a:lnTo>
                  <a:pt x="1654" y="7"/>
                </a:lnTo>
                <a:lnTo>
                  <a:pt x="1653" y="5"/>
                </a:lnTo>
                <a:lnTo>
                  <a:pt x="1664" y="5"/>
                </a:lnTo>
                <a:lnTo>
                  <a:pt x="1712" y="5"/>
                </a:lnTo>
                <a:lnTo>
                  <a:pt x="1767" y="204"/>
                </a:lnTo>
                <a:lnTo>
                  <a:pt x="1818" y="25"/>
                </a:lnTo>
                <a:lnTo>
                  <a:pt x="1818" y="21"/>
                </a:lnTo>
                <a:lnTo>
                  <a:pt x="1818" y="17"/>
                </a:lnTo>
                <a:lnTo>
                  <a:pt x="1818" y="12"/>
                </a:lnTo>
                <a:lnTo>
                  <a:pt x="1817" y="10"/>
                </a:lnTo>
                <a:lnTo>
                  <a:pt x="1814" y="7"/>
                </a:lnTo>
                <a:lnTo>
                  <a:pt x="1811" y="5"/>
                </a:lnTo>
                <a:lnTo>
                  <a:pt x="1824" y="5"/>
                </a:lnTo>
                <a:lnTo>
                  <a:pt x="1872" y="5"/>
                </a:lnTo>
                <a:lnTo>
                  <a:pt x="1928" y="207"/>
                </a:lnTo>
                <a:lnTo>
                  <a:pt x="1930" y="213"/>
                </a:lnTo>
                <a:lnTo>
                  <a:pt x="1931" y="217"/>
                </a:lnTo>
                <a:lnTo>
                  <a:pt x="1934" y="220"/>
                </a:lnTo>
                <a:lnTo>
                  <a:pt x="1938" y="222"/>
                </a:lnTo>
                <a:lnTo>
                  <a:pt x="1873" y="222"/>
                </a:lnTo>
                <a:lnTo>
                  <a:pt x="1862" y="182"/>
                </a:lnTo>
                <a:lnTo>
                  <a:pt x="1807" y="182"/>
                </a:lnTo>
                <a:lnTo>
                  <a:pt x="1794" y="222"/>
                </a:lnTo>
                <a:lnTo>
                  <a:pt x="1779" y="222"/>
                </a:lnTo>
                <a:lnTo>
                  <a:pt x="1755" y="222"/>
                </a:lnTo>
                <a:lnTo>
                  <a:pt x="1714" y="222"/>
                </a:lnTo>
                <a:lnTo>
                  <a:pt x="1702" y="182"/>
                </a:lnTo>
                <a:lnTo>
                  <a:pt x="1647" y="182"/>
                </a:lnTo>
                <a:lnTo>
                  <a:pt x="1635" y="222"/>
                </a:lnTo>
                <a:lnTo>
                  <a:pt x="1611" y="222"/>
                </a:lnTo>
                <a:close/>
                <a:moveTo>
                  <a:pt x="1153" y="5"/>
                </a:moveTo>
                <a:lnTo>
                  <a:pt x="1149" y="8"/>
                </a:lnTo>
                <a:lnTo>
                  <a:pt x="1146" y="10"/>
                </a:lnTo>
                <a:lnTo>
                  <a:pt x="1144" y="12"/>
                </a:lnTo>
                <a:lnTo>
                  <a:pt x="1143" y="17"/>
                </a:lnTo>
                <a:lnTo>
                  <a:pt x="1141" y="22"/>
                </a:lnTo>
                <a:lnTo>
                  <a:pt x="1141" y="162"/>
                </a:lnTo>
                <a:lnTo>
                  <a:pt x="1141" y="170"/>
                </a:lnTo>
                <a:lnTo>
                  <a:pt x="1140" y="177"/>
                </a:lnTo>
                <a:lnTo>
                  <a:pt x="1139" y="184"/>
                </a:lnTo>
                <a:lnTo>
                  <a:pt x="1136" y="190"/>
                </a:lnTo>
                <a:lnTo>
                  <a:pt x="1132" y="196"/>
                </a:lnTo>
                <a:lnTo>
                  <a:pt x="1127" y="201"/>
                </a:lnTo>
                <a:lnTo>
                  <a:pt x="1123" y="206"/>
                </a:lnTo>
                <a:lnTo>
                  <a:pt x="1117" y="210"/>
                </a:lnTo>
                <a:lnTo>
                  <a:pt x="1105" y="217"/>
                </a:lnTo>
                <a:lnTo>
                  <a:pt x="1099" y="220"/>
                </a:lnTo>
                <a:lnTo>
                  <a:pt x="1092" y="222"/>
                </a:lnTo>
                <a:lnTo>
                  <a:pt x="1085" y="224"/>
                </a:lnTo>
                <a:lnTo>
                  <a:pt x="1078" y="225"/>
                </a:lnTo>
                <a:lnTo>
                  <a:pt x="1062" y="225"/>
                </a:lnTo>
                <a:lnTo>
                  <a:pt x="1048" y="225"/>
                </a:lnTo>
                <a:lnTo>
                  <a:pt x="1034" y="222"/>
                </a:lnTo>
                <a:lnTo>
                  <a:pt x="1027" y="220"/>
                </a:lnTo>
                <a:lnTo>
                  <a:pt x="1020" y="217"/>
                </a:lnTo>
                <a:lnTo>
                  <a:pt x="1014" y="214"/>
                </a:lnTo>
                <a:lnTo>
                  <a:pt x="1009" y="210"/>
                </a:lnTo>
                <a:lnTo>
                  <a:pt x="1003" y="206"/>
                </a:lnTo>
                <a:lnTo>
                  <a:pt x="997" y="201"/>
                </a:lnTo>
                <a:lnTo>
                  <a:pt x="993" y="196"/>
                </a:lnTo>
                <a:lnTo>
                  <a:pt x="990" y="190"/>
                </a:lnTo>
                <a:lnTo>
                  <a:pt x="988" y="184"/>
                </a:lnTo>
                <a:lnTo>
                  <a:pt x="985" y="177"/>
                </a:lnTo>
                <a:lnTo>
                  <a:pt x="983" y="170"/>
                </a:lnTo>
                <a:lnTo>
                  <a:pt x="983" y="162"/>
                </a:lnTo>
                <a:lnTo>
                  <a:pt x="983" y="22"/>
                </a:lnTo>
                <a:lnTo>
                  <a:pt x="983" y="17"/>
                </a:lnTo>
                <a:lnTo>
                  <a:pt x="980" y="12"/>
                </a:lnTo>
                <a:lnTo>
                  <a:pt x="978" y="10"/>
                </a:lnTo>
                <a:lnTo>
                  <a:pt x="973" y="5"/>
                </a:lnTo>
                <a:lnTo>
                  <a:pt x="1044" y="5"/>
                </a:lnTo>
                <a:lnTo>
                  <a:pt x="1044" y="186"/>
                </a:lnTo>
                <a:lnTo>
                  <a:pt x="1044" y="190"/>
                </a:lnTo>
                <a:lnTo>
                  <a:pt x="1045" y="194"/>
                </a:lnTo>
                <a:lnTo>
                  <a:pt x="1047" y="198"/>
                </a:lnTo>
                <a:lnTo>
                  <a:pt x="1050" y="201"/>
                </a:lnTo>
                <a:lnTo>
                  <a:pt x="1052" y="204"/>
                </a:lnTo>
                <a:lnTo>
                  <a:pt x="1055" y="206"/>
                </a:lnTo>
                <a:lnTo>
                  <a:pt x="1058" y="207"/>
                </a:lnTo>
                <a:lnTo>
                  <a:pt x="1062" y="207"/>
                </a:lnTo>
                <a:lnTo>
                  <a:pt x="1067" y="207"/>
                </a:lnTo>
                <a:lnTo>
                  <a:pt x="1069" y="206"/>
                </a:lnTo>
                <a:lnTo>
                  <a:pt x="1074" y="204"/>
                </a:lnTo>
                <a:lnTo>
                  <a:pt x="1077" y="201"/>
                </a:lnTo>
                <a:lnTo>
                  <a:pt x="1078" y="198"/>
                </a:lnTo>
                <a:lnTo>
                  <a:pt x="1081" y="194"/>
                </a:lnTo>
                <a:lnTo>
                  <a:pt x="1081" y="190"/>
                </a:lnTo>
                <a:lnTo>
                  <a:pt x="1082" y="186"/>
                </a:lnTo>
                <a:lnTo>
                  <a:pt x="1082" y="5"/>
                </a:lnTo>
                <a:lnTo>
                  <a:pt x="1153" y="5"/>
                </a:lnTo>
                <a:close/>
                <a:moveTo>
                  <a:pt x="1267" y="148"/>
                </a:moveTo>
                <a:lnTo>
                  <a:pt x="1267" y="156"/>
                </a:lnTo>
                <a:lnTo>
                  <a:pt x="1266" y="163"/>
                </a:lnTo>
                <a:lnTo>
                  <a:pt x="1263" y="172"/>
                </a:lnTo>
                <a:lnTo>
                  <a:pt x="1260" y="177"/>
                </a:lnTo>
                <a:lnTo>
                  <a:pt x="1256" y="184"/>
                </a:lnTo>
                <a:lnTo>
                  <a:pt x="1252" y="190"/>
                </a:lnTo>
                <a:lnTo>
                  <a:pt x="1242" y="201"/>
                </a:lnTo>
                <a:lnTo>
                  <a:pt x="1236" y="207"/>
                </a:lnTo>
                <a:lnTo>
                  <a:pt x="1231" y="211"/>
                </a:lnTo>
                <a:lnTo>
                  <a:pt x="1218" y="218"/>
                </a:lnTo>
                <a:lnTo>
                  <a:pt x="1205" y="225"/>
                </a:lnTo>
                <a:lnTo>
                  <a:pt x="1194" y="230"/>
                </a:lnTo>
                <a:lnTo>
                  <a:pt x="1174" y="215"/>
                </a:lnTo>
                <a:lnTo>
                  <a:pt x="1187" y="207"/>
                </a:lnTo>
                <a:lnTo>
                  <a:pt x="1192" y="203"/>
                </a:lnTo>
                <a:lnTo>
                  <a:pt x="1197" y="197"/>
                </a:lnTo>
                <a:lnTo>
                  <a:pt x="1201" y="191"/>
                </a:lnTo>
                <a:lnTo>
                  <a:pt x="1202" y="186"/>
                </a:lnTo>
                <a:lnTo>
                  <a:pt x="1205" y="179"/>
                </a:lnTo>
                <a:lnTo>
                  <a:pt x="1205" y="172"/>
                </a:lnTo>
                <a:lnTo>
                  <a:pt x="1205" y="167"/>
                </a:lnTo>
                <a:lnTo>
                  <a:pt x="1204" y="162"/>
                </a:lnTo>
                <a:lnTo>
                  <a:pt x="1201" y="156"/>
                </a:lnTo>
                <a:lnTo>
                  <a:pt x="1198" y="149"/>
                </a:lnTo>
                <a:lnTo>
                  <a:pt x="1195" y="144"/>
                </a:lnTo>
                <a:lnTo>
                  <a:pt x="1191" y="136"/>
                </a:lnTo>
                <a:lnTo>
                  <a:pt x="1180" y="121"/>
                </a:lnTo>
                <a:lnTo>
                  <a:pt x="1171" y="110"/>
                </a:lnTo>
                <a:lnTo>
                  <a:pt x="1168" y="104"/>
                </a:lnTo>
                <a:lnTo>
                  <a:pt x="1166" y="97"/>
                </a:lnTo>
                <a:lnTo>
                  <a:pt x="1161" y="86"/>
                </a:lnTo>
                <a:lnTo>
                  <a:pt x="1161" y="79"/>
                </a:lnTo>
                <a:lnTo>
                  <a:pt x="1160" y="74"/>
                </a:lnTo>
                <a:lnTo>
                  <a:pt x="1161" y="67"/>
                </a:lnTo>
                <a:lnTo>
                  <a:pt x="1163" y="62"/>
                </a:lnTo>
                <a:lnTo>
                  <a:pt x="1167" y="52"/>
                </a:lnTo>
                <a:lnTo>
                  <a:pt x="1170" y="46"/>
                </a:lnTo>
                <a:lnTo>
                  <a:pt x="1173" y="41"/>
                </a:lnTo>
                <a:lnTo>
                  <a:pt x="1181" y="31"/>
                </a:lnTo>
                <a:lnTo>
                  <a:pt x="1191" y="21"/>
                </a:lnTo>
                <a:lnTo>
                  <a:pt x="1202" y="12"/>
                </a:lnTo>
                <a:lnTo>
                  <a:pt x="1215" y="5"/>
                </a:lnTo>
                <a:lnTo>
                  <a:pt x="1226" y="0"/>
                </a:lnTo>
                <a:lnTo>
                  <a:pt x="1262" y="31"/>
                </a:lnTo>
                <a:lnTo>
                  <a:pt x="1235" y="28"/>
                </a:lnTo>
                <a:lnTo>
                  <a:pt x="1231" y="32"/>
                </a:lnTo>
                <a:lnTo>
                  <a:pt x="1228" y="38"/>
                </a:lnTo>
                <a:lnTo>
                  <a:pt x="1226" y="42"/>
                </a:lnTo>
                <a:lnTo>
                  <a:pt x="1225" y="45"/>
                </a:lnTo>
                <a:lnTo>
                  <a:pt x="1225" y="49"/>
                </a:lnTo>
                <a:lnTo>
                  <a:pt x="1225" y="53"/>
                </a:lnTo>
                <a:lnTo>
                  <a:pt x="1225" y="57"/>
                </a:lnTo>
                <a:lnTo>
                  <a:pt x="1226" y="63"/>
                </a:lnTo>
                <a:lnTo>
                  <a:pt x="1231" y="73"/>
                </a:lnTo>
                <a:lnTo>
                  <a:pt x="1239" y="84"/>
                </a:lnTo>
                <a:lnTo>
                  <a:pt x="1247" y="97"/>
                </a:lnTo>
                <a:lnTo>
                  <a:pt x="1252" y="103"/>
                </a:lnTo>
                <a:lnTo>
                  <a:pt x="1256" y="110"/>
                </a:lnTo>
                <a:lnTo>
                  <a:pt x="1262" y="122"/>
                </a:lnTo>
                <a:lnTo>
                  <a:pt x="1264" y="128"/>
                </a:lnTo>
                <a:lnTo>
                  <a:pt x="1266" y="135"/>
                </a:lnTo>
                <a:lnTo>
                  <a:pt x="1267" y="141"/>
                </a:lnTo>
                <a:lnTo>
                  <a:pt x="1267" y="148"/>
                </a:lnTo>
                <a:close/>
                <a:moveTo>
                  <a:pt x="1363" y="222"/>
                </a:moveTo>
                <a:lnTo>
                  <a:pt x="1283" y="222"/>
                </a:lnTo>
                <a:lnTo>
                  <a:pt x="1284" y="222"/>
                </a:lnTo>
                <a:lnTo>
                  <a:pt x="1288" y="218"/>
                </a:lnTo>
                <a:lnTo>
                  <a:pt x="1291" y="214"/>
                </a:lnTo>
                <a:lnTo>
                  <a:pt x="1293" y="211"/>
                </a:lnTo>
                <a:lnTo>
                  <a:pt x="1293" y="207"/>
                </a:lnTo>
                <a:lnTo>
                  <a:pt x="1293" y="22"/>
                </a:lnTo>
                <a:lnTo>
                  <a:pt x="1293" y="18"/>
                </a:lnTo>
                <a:lnTo>
                  <a:pt x="1291" y="15"/>
                </a:lnTo>
                <a:lnTo>
                  <a:pt x="1288" y="11"/>
                </a:lnTo>
                <a:lnTo>
                  <a:pt x="1284" y="7"/>
                </a:lnTo>
                <a:lnTo>
                  <a:pt x="1283" y="7"/>
                </a:lnTo>
                <a:lnTo>
                  <a:pt x="1363" y="7"/>
                </a:lnTo>
                <a:lnTo>
                  <a:pt x="1362" y="7"/>
                </a:lnTo>
                <a:lnTo>
                  <a:pt x="1358" y="11"/>
                </a:lnTo>
                <a:lnTo>
                  <a:pt x="1355" y="15"/>
                </a:lnTo>
                <a:lnTo>
                  <a:pt x="1353" y="18"/>
                </a:lnTo>
                <a:lnTo>
                  <a:pt x="1353" y="22"/>
                </a:lnTo>
                <a:lnTo>
                  <a:pt x="1353" y="207"/>
                </a:lnTo>
                <a:lnTo>
                  <a:pt x="1353" y="211"/>
                </a:lnTo>
                <a:lnTo>
                  <a:pt x="1355" y="214"/>
                </a:lnTo>
                <a:lnTo>
                  <a:pt x="1358" y="218"/>
                </a:lnTo>
                <a:lnTo>
                  <a:pt x="1362" y="222"/>
                </a:lnTo>
                <a:lnTo>
                  <a:pt x="1363" y="222"/>
                </a:lnTo>
                <a:close/>
                <a:moveTo>
                  <a:pt x="965" y="5"/>
                </a:moveTo>
                <a:lnTo>
                  <a:pt x="961" y="8"/>
                </a:lnTo>
                <a:lnTo>
                  <a:pt x="959" y="10"/>
                </a:lnTo>
                <a:lnTo>
                  <a:pt x="958" y="12"/>
                </a:lnTo>
                <a:lnTo>
                  <a:pt x="955" y="17"/>
                </a:lnTo>
                <a:lnTo>
                  <a:pt x="955" y="22"/>
                </a:lnTo>
                <a:lnTo>
                  <a:pt x="955" y="162"/>
                </a:lnTo>
                <a:lnTo>
                  <a:pt x="954" y="170"/>
                </a:lnTo>
                <a:lnTo>
                  <a:pt x="954" y="177"/>
                </a:lnTo>
                <a:lnTo>
                  <a:pt x="951" y="184"/>
                </a:lnTo>
                <a:lnTo>
                  <a:pt x="948" y="190"/>
                </a:lnTo>
                <a:lnTo>
                  <a:pt x="944" y="196"/>
                </a:lnTo>
                <a:lnTo>
                  <a:pt x="939" y="201"/>
                </a:lnTo>
                <a:lnTo>
                  <a:pt x="935" y="206"/>
                </a:lnTo>
                <a:lnTo>
                  <a:pt x="930" y="210"/>
                </a:lnTo>
                <a:lnTo>
                  <a:pt x="918" y="217"/>
                </a:lnTo>
                <a:lnTo>
                  <a:pt x="911" y="220"/>
                </a:lnTo>
                <a:lnTo>
                  <a:pt x="904" y="222"/>
                </a:lnTo>
                <a:lnTo>
                  <a:pt x="897" y="224"/>
                </a:lnTo>
                <a:lnTo>
                  <a:pt x="890" y="225"/>
                </a:lnTo>
                <a:lnTo>
                  <a:pt x="876" y="225"/>
                </a:lnTo>
                <a:lnTo>
                  <a:pt x="860" y="225"/>
                </a:lnTo>
                <a:lnTo>
                  <a:pt x="846" y="222"/>
                </a:lnTo>
                <a:lnTo>
                  <a:pt x="839" y="220"/>
                </a:lnTo>
                <a:lnTo>
                  <a:pt x="834" y="217"/>
                </a:lnTo>
                <a:lnTo>
                  <a:pt x="826" y="214"/>
                </a:lnTo>
                <a:lnTo>
                  <a:pt x="821" y="210"/>
                </a:lnTo>
                <a:lnTo>
                  <a:pt x="815" y="206"/>
                </a:lnTo>
                <a:lnTo>
                  <a:pt x="811" y="201"/>
                </a:lnTo>
                <a:lnTo>
                  <a:pt x="807" y="196"/>
                </a:lnTo>
                <a:lnTo>
                  <a:pt x="802" y="190"/>
                </a:lnTo>
                <a:lnTo>
                  <a:pt x="800" y="184"/>
                </a:lnTo>
                <a:lnTo>
                  <a:pt x="798" y="177"/>
                </a:lnTo>
                <a:lnTo>
                  <a:pt x="797" y="170"/>
                </a:lnTo>
                <a:lnTo>
                  <a:pt x="797" y="162"/>
                </a:lnTo>
                <a:lnTo>
                  <a:pt x="797" y="22"/>
                </a:lnTo>
                <a:lnTo>
                  <a:pt x="795" y="17"/>
                </a:lnTo>
                <a:lnTo>
                  <a:pt x="794" y="12"/>
                </a:lnTo>
                <a:lnTo>
                  <a:pt x="791" y="10"/>
                </a:lnTo>
                <a:lnTo>
                  <a:pt x="787" y="5"/>
                </a:lnTo>
                <a:lnTo>
                  <a:pt x="856" y="5"/>
                </a:lnTo>
                <a:lnTo>
                  <a:pt x="856" y="186"/>
                </a:lnTo>
                <a:lnTo>
                  <a:pt x="858" y="190"/>
                </a:lnTo>
                <a:lnTo>
                  <a:pt x="858" y="194"/>
                </a:lnTo>
                <a:lnTo>
                  <a:pt x="860" y="198"/>
                </a:lnTo>
                <a:lnTo>
                  <a:pt x="862" y="201"/>
                </a:lnTo>
                <a:lnTo>
                  <a:pt x="865" y="204"/>
                </a:lnTo>
                <a:lnTo>
                  <a:pt x="867" y="206"/>
                </a:lnTo>
                <a:lnTo>
                  <a:pt x="872" y="207"/>
                </a:lnTo>
                <a:lnTo>
                  <a:pt x="876" y="207"/>
                </a:lnTo>
                <a:lnTo>
                  <a:pt x="879" y="207"/>
                </a:lnTo>
                <a:lnTo>
                  <a:pt x="883" y="206"/>
                </a:lnTo>
                <a:lnTo>
                  <a:pt x="886" y="204"/>
                </a:lnTo>
                <a:lnTo>
                  <a:pt x="889" y="201"/>
                </a:lnTo>
                <a:lnTo>
                  <a:pt x="891" y="198"/>
                </a:lnTo>
                <a:lnTo>
                  <a:pt x="893" y="194"/>
                </a:lnTo>
                <a:lnTo>
                  <a:pt x="894" y="190"/>
                </a:lnTo>
                <a:lnTo>
                  <a:pt x="894" y="186"/>
                </a:lnTo>
                <a:lnTo>
                  <a:pt x="894" y="5"/>
                </a:lnTo>
                <a:lnTo>
                  <a:pt x="965" y="5"/>
                </a:lnTo>
                <a:close/>
                <a:moveTo>
                  <a:pt x="427" y="148"/>
                </a:moveTo>
                <a:lnTo>
                  <a:pt x="427" y="156"/>
                </a:lnTo>
                <a:lnTo>
                  <a:pt x="425" y="163"/>
                </a:lnTo>
                <a:lnTo>
                  <a:pt x="422" y="172"/>
                </a:lnTo>
                <a:lnTo>
                  <a:pt x="420" y="177"/>
                </a:lnTo>
                <a:lnTo>
                  <a:pt x="415" y="184"/>
                </a:lnTo>
                <a:lnTo>
                  <a:pt x="411" y="190"/>
                </a:lnTo>
                <a:lnTo>
                  <a:pt x="401" y="201"/>
                </a:lnTo>
                <a:lnTo>
                  <a:pt x="396" y="207"/>
                </a:lnTo>
                <a:lnTo>
                  <a:pt x="390" y="211"/>
                </a:lnTo>
                <a:lnTo>
                  <a:pt x="377" y="218"/>
                </a:lnTo>
                <a:lnTo>
                  <a:pt x="366" y="225"/>
                </a:lnTo>
                <a:lnTo>
                  <a:pt x="355" y="230"/>
                </a:lnTo>
                <a:lnTo>
                  <a:pt x="335" y="215"/>
                </a:lnTo>
                <a:lnTo>
                  <a:pt x="348" y="207"/>
                </a:lnTo>
                <a:lnTo>
                  <a:pt x="352" y="203"/>
                </a:lnTo>
                <a:lnTo>
                  <a:pt x="356" y="197"/>
                </a:lnTo>
                <a:lnTo>
                  <a:pt x="360" y="191"/>
                </a:lnTo>
                <a:lnTo>
                  <a:pt x="363" y="186"/>
                </a:lnTo>
                <a:lnTo>
                  <a:pt x="364" y="179"/>
                </a:lnTo>
                <a:lnTo>
                  <a:pt x="364" y="172"/>
                </a:lnTo>
                <a:lnTo>
                  <a:pt x="364" y="167"/>
                </a:lnTo>
                <a:lnTo>
                  <a:pt x="363" y="162"/>
                </a:lnTo>
                <a:lnTo>
                  <a:pt x="362" y="156"/>
                </a:lnTo>
                <a:lnTo>
                  <a:pt x="359" y="149"/>
                </a:lnTo>
                <a:lnTo>
                  <a:pt x="355" y="144"/>
                </a:lnTo>
                <a:lnTo>
                  <a:pt x="350" y="136"/>
                </a:lnTo>
                <a:lnTo>
                  <a:pt x="339" y="121"/>
                </a:lnTo>
                <a:lnTo>
                  <a:pt x="332" y="110"/>
                </a:lnTo>
                <a:lnTo>
                  <a:pt x="328" y="104"/>
                </a:lnTo>
                <a:lnTo>
                  <a:pt x="325" y="97"/>
                </a:lnTo>
                <a:lnTo>
                  <a:pt x="322" y="86"/>
                </a:lnTo>
                <a:lnTo>
                  <a:pt x="321" y="79"/>
                </a:lnTo>
                <a:lnTo>
                  <a:pt x="321" y="74"/>
                </a:lnTo>
                <a:lnTo>
                  <a:pt x="321" y="67"/>
                </a:lnTo>
                <a:lnTo>
                  <a:pt x="322" y="62"/>
                </a:lnTo>
                <a:lnTo>
                  <a:pt x="326" y="52"/>
                </a:lnTo>
                <a:lnTo>
                  <a:pt x="329" y="46"/>
                </a:lnTo>
                <a:lnTo>
                  <a:pt x="333" y="41"/>
                </a:lnTo>
                <a:lnTo>
                  <a:pt x="342" y="31"/>
                </a:lnTo>
                <a:lnTo>
                  <a:pt x="352" y="21"/>
                </a:lnTo>
                <a:lnTo>
                  <a:pt x="363" y="12"/>
                </a:lnTo>
                <a:lnTo>
                  <a:pt x="374" y="5"/>
                </a:lnTo>
                <a:lnTo>
                  <a:pt x="386" y="0"/>
                </a:lnTo>
                <a:lnTo>
                  <a:pt x="422" y="31"/>
                </a:lnTo>
                <a:lnTo>
                  <a:pt x="394" y="28"/>
                </a:lnTo>
                <a:lnTo>
                  <a:pt x="391" y="32"/>
                </a:lnTo>
                <a:lnTo>
                  <a:pt x="387" y="38"/>
                </a:lnTo>
                <a:lnTo>
                  <a:pt x="386" y="42"/>
                </a:lnTo>
                <a:lnTo>
                  <a:pt x="386" y="45"/>
                </a:lnTo>
                <a:lnTo>
                  <a:pt x="384" y="49"/>
                </a:lnTo>
                <a:lnTo>
                  <a:pt x="384" y="53"/>
                </a:lnTo>
                <a:lnTo>
                  <a:pt x="384" y="57"/>
                </a:lnTo>
                <a:lnTo>
                  <a:pt x="386" y="63"/>
                </a:lnTo>
                <a:lnTo>
                  <a:pt x="391" y="73"/>
                </a:lnTo>
                <a:lnTo>
                  <a:pt x="398" y="84"/>
                </a:lnTo>
                <a:lnTo>
                  <a:pt x="407" y="97"/>
                </a:lnTo>
                <a:lnTo>
                  <a:pt x="411" y="103"/>
                </a:lnTo>
                <a:lnTo>
                  <a:pt x="415" y="110"/>
                </a:lnTo>
                <a:lnTo>
                  <a:pt x="422" y="122"/>
                </a:lnTo>
                <a:lnTo>
                  <a:pt x="424" y="128"/>
                </a:lnTo>
                <a:lnTo>
                  <a:pt x="425" y="135"/>
                </a:lnTo>
                <a:lnTo>
                  <a:pt x="427" y="141"/>
                </a:lnTo>
                <a:lnTo>
                  <a:pt x="427" y="148"/>
                </a:lnTo>
                <a:close/>
                <a:moveTo>
                  <a:pt x="623" y="222"/>
                </a:moveTo>
                <a:lnTo>
                  <a:pt x="552" y="222"/>
                </a:lnTo>
                <a:lnTo>
                  <a:pt x="510" y="111"/>
                </a:lnTo>
                <a:lnTo>
                  <a:pt x="510" y="207"/>
                </a:lnTo>
                <a:lnTo>
                  <a:pt x="510" y="211"/>
                </a:lnTo>
                <a:lnTo>
                  <a:pt x="511" y="214"/>
                </a:lnTo>
                <a:lnTo>
                  <a:pt x="514" y="218"/>
                </a:lnTo>
                <a:lnTo>
                  <a:pt x="518" y="222"/>
                </a:lnTo>
                <a:lnTo>
                  <a:pt x="520" y="222"/>
                </a:lnTo>
                <a:lnTo>
                  <a:pt x="439" y="222"/>
                </a:lnTo>
                <a:lnTo>
                  <a:pt x="444" y="218"/>
                </a:lnTo>
                <a:lnTo>
                  <a:pt x="448" y="214"/>
                </a:lnTo>
                <a:lnTo>
                  <a:pt x="449" y="211"/>
                </a:lnTo>
                <a:lnTo>
                  <a:pt x="449" y="207"/>
                </a:lnTo>
                <a:lnTo>
                  <a:pt x="449" y="22"/>
                </a:lnTo>
                <a:lnTo>
                  <a:pt x="449" y="18"/>
                </a:lnTo>
                <a:lnTo>
                  <a:pt x="448" y="15"/>
                </a:lnTo>
                <a:lnTo>
                  <a:pt x="445" y="11"/>
                </a:lnTo>
                <a:lnTo>
                  <a:pt x="441" y="7"/>
                </a:lnTo>
                <a:lnTo>
                  <a:pt x="439" y="5"/>
                </a:lnTo>
                <a:lnTo>
                  <a:pt x="520" y="5"/>
                </a:lnTo>
                <a:lnTo>
                  <a:pt x="518" y="7"/>
                </a:lnTo>
                <a:lnTo>
                  <a:pt x="514" y="11"/>
                </a:lnTo>
                <a:lnTo>
                  <a:pt x="511" y="15"/>
                </a:lnTo>
                <a:lnTo>
                  <a:pt x="510" y="18"/>
                </a:lnTo>
                <a:lnTo>
                  <a:pt x="510" y="22"/>
                </a:lnTo>
                <a:lnTo>
                  <a:pt x="510" y="104"/>
                </a:lnTo>
                <a:lnTo>
                  <a:pt x="561" y="18"/>
                </a:lnTo>
                <a:lnTo>
                  <a:pt x="564" y="12"/>
                </a:lnTo>
                <a:lnTo>
                  <a:pt x="564" y="11"/>
                </a:lnTo>
                <a:lnTo>
                  <a:pt x="562" y="8"/>
                </a:lnTo>
                <a:lnTo>
                  <a:pt x="561" y="7"/>
                </a:lnTo>
                <a:lnTo>
                  <a:pt x="559" y="7"/>
                </a:lnTo>
                <a:lnTo>
                  <a:pt x="615" y="5"/>
                </a:lnTo>
                <a:lnTo>
                  <a:pt x="610" y="8"/>
                </a:lnTo>
                <a:lnTo>
                  <a:pt x="606" y="11"/>
                </a:lnTo>
                <a:lnTo>
                  <a:pt x="599" y="17"/>
                </a:lnTo>
                <a:lnTo>
                  <a:pt x="593" y="22"/>
                </a:lnTo>
                <a:lnTo>
                  <a:pt x="592" y="24"/>
                </a:lnTo>
                <a:lnTo>
                  <a:pt x="561" y="83"/>
                </a:lnTo>
                <a:lnTo>
                  <a:pt x="607" y="204"/>
                </a:lnTo>
                <a:lnTo>
                  <a:pt x="610" y="211"/>
                </a:lnTo>
                <a:lnTo>
                  <a:pt x="616" y="217"/>
                </a:lnTo>
                <a:lnTo>
                  <a:pt x="619" y="220"/>
                </a:lnTo>
                <a:lnTo>
                  <a:pt x="623" y="222"/>
                </a:lnTo>
                <a:lnTo>
                  <a:pt x="624" y="222"/>
                </a:lnTo>
                <a:lnTo>
                  <a:pt x="627" y="218"/>
                </a:lnTo>
                <a:lnTo>
                  <a:pt x="630" y="214"/>
                </a:lnTo>
                <a:lnTo>
                  <a:pt x="631" y="211"/>
                </a:lnTo>
                <a:lnTo>
                  <a:pt x="633" y="207"/>
                </a:lnTo>
                <a:lnTo>
                  <a:pt x="633" y="22"/>
                </a:lnTo>
                <a:lnTo>
                  <a:pt x="631" y="18"/>
                </a:lnTo>
                <a:lnTo>
                  <a:pt x="630" y="15"/>
                </a:lnTo>
                <a:lnTo>
                  <a:pt x="627" y="11"/>
                </a:lnTo>
                <a:lnTo>
                  <a:pt x="624" y="7"/>
                </a:lnTo>
                <a:lnTo>
                  <a:pt x="622" y="7"/>
                </a:lnTo>
                <a:lnTo>
                  <a:pt x="702" y="7"/>
                </a:lnTo>
                <a:lnTo>
                  <a:pt x="701" y="7"/>
                </a:lnTo>
                <a:lnTo>
                  <a:pt x="698" y="11"/>
                </a:lnTo>
                <a:lnTo>
                  <a:pt x="694" y="15"/>
                </a:lnTo>
                <a:lnTo>
                  <a:pt x="692" y="18"/>
                </a:lnTo>
                <a:lnTo>
                  <a:pt x="692" y="22"/>
                </a:lnTo>
                <a:lnTo>
                  <a:pt x="692" y="207"/>
                </a:lnTo>
                <a:lnTo>
                  <a:pt x="692" y="211"/>
                </a:lnTo>
                <a:lnTo>
                  <a:pt x="694" y="214"/>
                </a:lnTo>
                <a:lnTo>
                  <a:pt x="698" y="218"/>
                </a:lnTo>
                <a:lnTo>
                  <a:pt x="701" y="222"/>
                </a:lnTo>
                <a:lnTo>
                  <a:pt x="702" y="222"/>
                </a:lnTo>
                <a:lnTo>
                  <a:pt x="623" y="222"/>
                </a:lnTo>
                <a:close/>
                <a:moveTo>
                  <a:pt x="764" y="134"/>
                </a:moveTo>
                <a:lnTo>
                  <a:pt x="712" y="134"/>
                </a:lnTo>
                <a:lnTo>
                  <a:pt x="726" y="101"/>
                </a:lnTo>
                <a:lnTo>
                  <a:pt x="780" y="101"/>
                </a:lnTo>
                <a:lnTo>
                  <a:pt x="764" y="134"/>
                </a:lnTo>
                <a:close/>
                <a:moveTo>
                  <a:pt x="316" y="222"/>
                </a:moveTo>
                <a:lnTo>
                  <a:pt x="185" y="222"/>
                </a:lnTo>
                <a:lnTo>
                  <a:pt x="191" y="218"/>
                </a:lnTo>
                <a:lnTo>
                  <a:pt x="194" y="214"/>
                </a:lnTo>
                <a:lnTo>
                  <a:pt x="195" y="210"/>
                </a:lnTo>
                <a:lnTo>
                  <a:pt x="195" y="207"/>
                </a:lnTo>
                <a:lnTo>
                  <a:pt x="195" y="22"/>
                </a:lnTo>
                <a:lnTo>
                  <a:pt x="195" y="18"/>
                </a:lnTo>
                <a:lnTo>
                  <a:pt x="194" y="15"/>
                </a:lnTo>
                <a:lnTo>
                  <a:pt x="191" y="11"/>
                </a:lnTo>
                <a:lnTo>
                  <a:pt x="185" y="5"/>
                </a:lnTo>
                <a:lnTo>
                  <a:pt x="311" y="5"/>
                </a:lnTo>
                <a:lnTo>
                  <a:pt x="311" y="41"/>
                </a:lnTo>
                <a:lnTo>
                  <a:pt x="309" y="39"/>
                </a:lnTo>
                <a:lnTo>
                  <a:pt x="304" y="34"/>
                </a:lnTo>
                <a:lnTo>
                  <a:pt x="301" y="31"/>
                </a:lnTo>
                <a:lnTo>
                  <a:pt x="297" y="29"/>
                </a:lnTo>
                <a:lnTo>
                  <a:pt x="292" y="28"/>
                </a:lnTo>
                <a:lnTo>
                  <a:pt x="288" y="26"/>
                </a:lnTo>
                <a:lnTo>
                  <a:pt x="256" y="26"/>
                </a:lnTo>
                <a:lnTo>
                  <a:pt x="256" y="114"/>
                </a:lnTo>
                <a:lnTo>
                  <a:pt x="294" y="114"/>
                </a:lnTo>
                <a:lnTo>
                  <a:pt x="294" y="136"/>
                </a:lnTo>
                <a:lnTo>
                  <a:pt x="256" y="136"/>
                </a:lnTo>
                <a:lnTo>
                  <a:pt x="256" y="203"/>
                </a:lnTo>
                <a:lnTo>
                  <a:pt x="292" y="203"/>
                </a:lnTo>
                <a:lnTo>
                  <a:pt x="298" y="201"/>
                </a:lnTo>
                <a:lnTo>
                  <a:pt x="304" y="200"/>
                </a:lnTo>
                <a:lnTo>
                  <a:pt x="307" y="198"/>
                </a:lnTo>
                <a:lnTo>
                  <a:pt x="311" y="196"/>
                </a:lnTo>
                <a:lnTo>
                  <a:pt x="314" y="193"/>
                </a:lnTo>
                <a:lnTo>
                  <a:pt x="315" y="190"/>
                </a:lnTo>
                <a:lnTo>
                  <a:pt x="316" y="189"/>
                </a:lnTo>
                <a:lnTo>
                  <a:pt x="316" y="22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6" name="Freeform 163">
            <a:extLst>
              <a:ext uri="{FF2B5EF4-FFF2-40B4-BE49-F238E27FC236}">
                <a16:creationId xmlns:a16="http://schemas.microsoft.com/office/drawing/2014/main" id="{0FACA845-61F6-11E1-1AE8-FCDC67C4D5A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88288" y="6165304"/>
            <a:ext cx="357428" cy="54000"/>
          </a:xfrm>
          <a:custGeom>
            <a:avLst/>
            <a:gdLst>
              <a:gd name="T0" fmla="*/ 1855 w 1945"/>
              <a:gd name="T1" fmla="*/ 265 h 294"/>
              <a:gd name="T2" fmla="*/ 1945 w 1945"/>
              <a:gd name="T3" fmla="*/ 8 h 294"/>
              <a:gd name="T4" fmla="*/ 1933 w 1945"/>
              <a:gd name="T5" fmla="*/ 269 h 294"/>
              <a:gd name="T6" fmla="*/ 288 w 1945"/>
              <a:gd name="T7" fmla="*/ 208 h 294"/>
              <a:gd name="T8" fmla="*/ 644 w 1945"/>
              <a:gd name="T9" fmla="*/ 285 h 294"/>
              <a:gd name="T10" fmla="*/ 499 w 1945"/>
              <a:gd name="T11" fmla="*/ 265 h 294"/>
              <a:gd name="T12" fmla="*/ 352 w 1945"/>
              <a:gd name="T13" fmla="*/ 231 h 294"/>
              <a:gd name="T14" fmla="*/ 51 w 1945"/>
              <a:gd name="T15" fmla="*/ 285 h 294"/>
              <a:gd name="T16" fmla="*/ 81 w 1945"/>
              <a:gd name="T17" fmla="*/ 22 h 294"/>
              <a:gd name="T18" fmla="*/ 220 w 1945"/>
              <a:gd name="T19" fmla="*/ 265 h 294"/>
              <a:gd name="T20" fmla="*/ 295 w 1945"/>
              <a:gd name="T21" fmla="*/ 17 h 294"/>
              <a:gd name="T22" fmla="*/ 438 w 1945"/>
              <a:gd name="T23" fmla="*/ 270 h 294"/>
              <a:gd name="T24" fmla="*/ 476 w 1945"/>
              <a:gd name="T25" fmla="*/ 31 h 294"/>
              <a:gd name="T26" fmla="*/ 589 w 1945"/>
              <a:gd name="T27" fmla="*/ 151 h 294"/>
              <a:gd name="T28" fmla="*/ 705 w 1945"/>
              <a:gd name="T29" fmla="*/ 28 h 294"/>
              <a:gd name="T30" fmla="*/ 971 w 1945"/>
              <a:gd name="T31" fmla="*/ 17 h 294"/>
              <a:gd name="T32" fmla="*/ 962 w 1945"/>
              <a:gd name="T33" fmla="*/ 235 h 294"/>
              <a:gd name="T34" fmla="*/ 911 w 1945"/>
              <a:gd name="T35" fmla="*/ 280 h 294"/>
              <a:gd name="T36" fmla="*/ 838 w 1945"/>
              <a:gd name="T37" fmla="*/ 286 h 294"/>
              <a:gd name="T38" fmla="*/ 777 w 1945"/>
              <a:gd name="T39" fmla="*/ 251 h 294"/>
              <a:gd name="T40" fmla="*/ 761 w 1945"/>
              <a:gd name="T41" fmla="*/ 18 h 294"/>
              <a:gd name="T42" fmla="*/ 848 w 1945"/>
              <a:gd name="T43" fmla="*/ 258 h 294"/>
              <a:gd name="T44" fmla="*/ 879 w 1945"/>
              <a:gd name="T45" fmla="*/ 261 h 294"/>
              <a:gd name="T46" fmla="*/ 1212 w 1945"/>
              <a:gd name="T47" fmla="*/ 96 h 294"/>
              <a:gd name="T48" fmla="*/ 1188 w 1945"/>
              <a:gd name="T49" fmla="*/ 158 h 294"/>
              <a:gd name="T50" fmla="*/ 1105 w 1945"/>
              <a:gd name="T51" fmla="*/ 203 h 294"/>
              <a:gd name="T52" fmla="*/ 1009 w 1945"/>
              <a:gd name="T53" fmla="*/ 282 h 294"/>
              <a:gd name="T54" fmla="*/ 1010 w 1945"/>
              <a:gd name="T55" fmla="*/ 12 h 294"/>
              <a:gd name="T56" fmla="*/ 1154 w 1945"/>
              <a:gd name="T57" fmla="*/ 21 h 294"/>
              <a:gd name="T58" fmla="*/ 1202 w 1945"/>
              <a:gd name="T59" fmla="*/ 59 h 294"/>
              <a:gd name="T60" fmla="*/ 1126 w 1945"/>
              <a:gd name="T61" fmla="*/ 63 h 294"/>
              <a:gd name="T62" fmla="*/ 1093 w 1945"/>
              <a:gd name="T63" fmla="*/ 34 h 294"/>
              <a:gd name="T64" fmla="*/ 1122 w 1945"/>
              <a:gd name="T65" fmla="*/ 141 h 294"/>
              <a:gd name="T66" fmla="*/ 1440 w 1945"/>
              <a:gd name="T67" fmla="*/ 201 h 294"/>
              <a:gd name="T68" fmla="*/ 1397 w 1945"/>
              <a:gd name="T69" fmla="*/ 273 h 294"/>
              <a:gd name="T70" fmla="*/ 1315 w 1945"/>
              <a:gd name="T71" fmla="*/ 287 h 294"/>
              <a:gd name="T72" fmla="*/ 1255 w 1945"/>
              <a:gd name="T73" fmla="*/ 252 h 294"/>
              <a:gd name="T74" fmla="*/ 1229 w 1945"/>
              <a:gd name="T75" fmla="*/ 146 h 294"/>
              <a:gd name="T76" fmla="*/ 1255 w 1945"/>
              <a:gd name="T77" fmla="*/ 42 h 294"/>
              <a:gd name="T78" fmla="*/ 1315 w 1945"/>
              <a:gd name="T79" fmla="*/ 7 h 294"/>
              <a:gd name="T80" fmla="*/ 1397 w 1945"/>
              <a:gd name="T81" fmla="*/ 19 h 294"/>
              <a:gd name="T82" fmla="*/ 1435 w 1945"/>
              <a:gd name="T83" fmla="*/ 77 h 294"/>
              <a:gd name="T84" fmla="*/ 1358 w 1945"/>
              <a:gd name="T85" fmla="*/ 65 h 294"/>
              <a:gd name="T86" fmla="*/ 1331 w 1945"/>
              <a:gd name="T87" fmla="*/ 29 h 294"/>
              <a:gd name="T88" fmla="*/ 1314 w 1945"/>
              <a:gd name="T89" fmla="*/ 113 h 294"/>
              <a:gd name="T90" fmla="*/ 1327 w 1945"/>
              <a:gd name="T91" fmla="*/ 261 h 294"/>
              <a:gd name="T92" fmla="*/ 1352 w 1945"/>
              <a:gd name="T93" fmla="*/ 255 h 294"/>
              <a:gd name="T94" fmla="*/ 1602 w 1945"/>
              <a:gd name="T95" fmla="*/ 210 h 294"/>
              <a:gd name="T96" fmla="*/ 1557 w 1945"/>
              <a:gd name="T97" fmla="*/ 269 h 294"/>
              <a:gd name="T98" fmla="*/ 1509 w 1945"/>
              <a:gd name="T99" fmla="*/ 259 h 294"/>
              <a:gd name="T100" fmla="*/ 1524 w 1945"/>
              <a:gd name="T101" fmla="*/ 214 h 294"/>
              <a:gd name="T102" fmla="*/ 1478 w 1945"/>
              <a:gd name="T103" fmla="*/ 132 h 294"/>
              <a:gd name="T104" fmla="*/ 1472 w 1945"/>
              <a:gd name="T105" fmla="*/ 73 h 294"/>
              <a:gd name="T106" fmla="*/ 1514 w 1945"/>
              <a:gd name="T107" fmla="*/ 22 h 294"/>
              <a:gd name="T108" fmla="*/ 1551 w 1945"/>
              <a:gd name="T109" fmla="*/ 59 h 294"/>
              <a:gd name="T110" fmla="*/ 1579 w 1945"/>
              <a:gd name="T111" fmla="*/ 124 h 294"/>
              <a:gd name="T112" fmla="*/ 1603 w 1945"/>
              <a:gd name="T113" fmla="*/ 189 h 294"/>
              <a:gd name="T114" fmla="*/ 1783 w 1945"/>
              <a:gd name="T115" fmla="*/ 35 h 294"/>
              <a:gd name="T116" fmla="*/ 1769 w 1945"/>
              <a:gd name="T117" fmla="*/ 285 h 294"/>
              <a:gd name="T118" fmla="*/ 1677 w 1945"/>
              <a:gd name="T119" fmla="*/ 35 h 294"/>
              <a:gd name="T120" fmla="*/ 1611 w 1945"/>
              <a:gd name="T121" fmla="*/ 74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45" h="294">
                <a:moveTo>
                  <a:pt x="1945" y="285"/>
                </a:moveTo>
                <a:lnTo>
                  <a:pt x="1842" y="285"/>
                </a:lnTo>
                <a:lnTo>
                  <a:pt x="1845" y="283"/>
                </a:lnTo>
                <a:lnTo>
                  <a:pt x="1849" y="280"/>
                </a:lnTo>
                <a:lnTo>
                  <a:pt x="1852" y="276"/>
                </a:lnTo>
                <a:lnTo>
                  <a:pt x="1854" y="273"/>
                </a:lnTo>
                <a:lnTo>
                  <a:pt x="1855" y="269"/>
                </a:lnTo>
                <a:lnTo>
                  <a:pt x="1855" y="265"/>
                </a:lnTo>
                <a:lnTo>
                  <a:pt x="1855" y="28"/>
                </a:lnTo>
                <a:lnTo>
                  <a:pt x="1855" y="24"/>
                </a:lnTo>
                <a:lnTo>
                  <a:pt x="1854" y="21"/>
                </a:lnTo>
                <a:lnTo>
                  <a:pt x="1852" y="17"/>
                </a:lnTo>
                <a:lnTo>
                  <a:pt x="1849" y="14"/>
                </a:lnTo>
                <a:lnTo>
                  <a:pt x="1845" y="10"/>
                </a:lnTo>
                <a:lnTo>
                  <a:pt x="1842" y="8"/>
                </a:lnTo>
                <a:lnTo>
                  <a:pt x="1945" y="8"/>
                </a:lnTo>
                <a:lnTo>
                  <a:pt x="1943" y="10"/>
                </a:lnTo>
                <a:lnTo>
                  <a:pt x="1938" y="14"/>
                </a:lnTo>
                <a:lnTo>
                  <a:pt x="1937" y="17"/>
                </a:lnTo>
                <a:lnTo>
                  <a:pt x="1934" y="21"/>
                </a:lnTo>
                <a:lnTo>
                  <a:pt x="1933" y="24"/>
                </a:lnTo>
                <a:lnTo>
                  <a:pt x="1933" y="28"/>
                </a:lnTo>
                <a:lnTo>
                  <a:pt x="1933" y="265"/>
                </a:lnTo>
                <a:lnTo>
                  <a:pt x="1933" y="269"/>
                </a:lnTo>
                <a:lnTo>
                  <a:pt x="1934" y="273"/>
                </a:lnTo>
                <a:lnTo>
                  <a:pt x="1937" y="276"/>
                </a:lnTo>
                <a:lnTo>
                  <a:pt x="1938" y="280"/>
                </a:lnTo>
                <a:lnTo>
                  <a:pt x="1943" y="283"/>
                </a:lnTo>
                <a:lnTo>
                  <a:pt x="1945" y="285"/>
                </a:lnTo>
                <a:close/>
                <a:moveTo>
                  <a:pt x="345" y="208"/>
                </a:moveTo>
                <a:lnTo>
                  <a:pt x="316" y="105"/>
                </a:lnTo>
                <a:lnTo>
                  <a:pt x="288" y="208"/>
                </a:lnTo>
                <a:lnTo>
                  <a:pt x="345" y="208"/>
                </a:lnTo>
                <a:close/>
                <a:moveTo>
                  <a:pt x="129" y="208"/>
                </a:moveTo>
                <a:lnTo>
                  <a:pt x="102" y="105"/>
                </a:lnTo>
                <a:lnTo>
                  <a:pt x="72" y="208"/>
                </a:lnTo>
                <a:lnTo>
                  <a:pt x="129" y="208"/>
                </a:lnTo>
                <a:close/>
                <a:moveTo>
                  <a:pt x="743" y="286"/>
                </a:moveTo>
                <a:lnTo>
                  <a:pt x="640" y="286"/>
                </a:lnTo>
                <a:lnTo>
                  <a:pt x="644" y="285"/>
                </a:lnTo>
                <a:lnTo>
                  <a:pt x="647" y="282"/>
                </a:lnTo>
                <a:lnTo>
                  <a:pt x="650" y="278"/>
                </a:lnTo>
                <a:lnTo>
                  <a:pt x="653" y="272"/>
                </a:lnTo>
                <a:lnTo>
                  <a:pt x="653" y="265"/>
                </a:lnTo>
                <a:lnTo>
                  <a:pt x="639" y="128"/>
                </a:lnTo>
                <a:lnTo>
                  <a:pt x="576" y="256"/>
                </a:lnTo>
                <a:lnTo>
                  <a:pt x="511" y="125"/>
                </a:lnTo>
                <a:lnTo>
                  <a:pt x="499" y="265"/>
                </a:lnTo>
                <a:lnTo>
                  <a:pt x="499" y="270"/>
                </a:lnTo>
                <a:lnTo>
                  <a:pt x="502" y="276"/>
                </a:lnTo>
                <a:lnTo>
                  <a:pt x="506" y="280"/>
                </a:lnTo>
                <a:lnTo>
                  <a:pt x="511" y="285"/>
                </a:lnTo>
                <a:lnTo>
                  <a:pt x="449" y="285"/>
                </a:lnTo>
                <a:lnTo>
                  <a:pt x="445" y="285"/>
                </a:lnTo>
                <a:lnTo>
                  <a:pt x="367" y="285"/>
                </a:lnTo>
                <a:lnTo>
                  <a:pt x="352" y="231"/>
                </a:lnTo>
                <a:lnTo>
                  <a:pt x="281" y="231"/>
                </a:lnTo>
                <a:lnTo>
                  <a:pt x="266" y="285"/>
                </a:lnTo>
                <a:lnTo>
                  <a:pt x="233" y="285"/>
                </a:lnTo>
                <a:lnTo>
                  <a:pt x="216" y="285"/>
                </a:lnTo>
                <a:lnTo>
                  <a:pt x="151" y="285"/>
                </a:lnTo>
                <a:lnTo>
                  <a:pt x="136" y="231"/>
                </a:lnTo>
                <a:lnTo>
                  <a:pt x="66" y="231"/>
                </a:lnTo>
                <a:lnTo>
                  <a:pt x="51" y="285"/>
                </a:lnTo>
                <a:lnTo>
                  <a:pt x="0" y="285"/>
                </a:lnTo>
                <a:lnTo>
                  <a:pt x="4" y="282"/>
                </a:lnTo>
                <a:lnTo>
                  <a:pt x="8" y="278"/>
                </a:lnTo>
                <a:lnTo>
                  <a:pt x="13" y="270"/>
                </a:lnTo>
                <a:lnTo>
                  <a:pt x="16" y="263"/>
                </a:lnTo>
                <a:lnTo>
                  <a:pt x="81" y="34"/>
                </a:lnTo>
                <a:lnTo>
                  <a:pt x="82" y="27"/>
                </a:lnTo>
                <a:lnTo>
                  <a:pt x="81" y="22"/>
                </a:lnTo>
                <a:lnTo>
                  <a:pt x="81" y="17"/>
                </a:lnTo>
                <a:lnTo>
                  <a:pt x="78" y="14"/>
                </a:lnTo>
                <a:lnTo>
                  <a:pt x="76" y="11"/>
                </a:lnTo>
                <a:lnTo>
                  <a:pt x="75" y="8"/>
                </a:lnTo>
                <a:lnTo>
                  <a:pt x="73" y="7"/>
                </a:lnTo>
                <a:lnTo>
                  <a:pt x="88" y="7"/>
                </a:lnTo>
                <a:lnTo>
                  <a:pt x="148" y="7"/>
                </a:lnTo>
                <a:lnTo>
                  <a:pt x="220" y="265"/>
                </a:lnTo>
                <a:lnTo>
                  <a:pt x="223" y="270"/>
                </a:lnTo>
                <a:lnTo>
                  <a:pt x="225" y="276"/>
                </a:lnTo>
                <a:lnTo>
                  <a:pt x="229" y="270"/>
                </a:lnTo>
                <a:lnTo>
                  <a:pt x="232" y="263"/>
                </a:lnTo>
                <a:lnTo>
                  <a:pt x="295" y="34"/>
                </a:lnTo>
                <a:lnTo>
                  <a:pt x="297" y="27"/>
                </a:lnTo>
                <a:lnTo>
                  <a:pt x="297" y="22"/>
                </a:lnTo>
                <a:lnTo>
                  <a:pt x="295" y="17"/>
                </a:lnTo>
                <a:lnTo>
                  <a:pt x="294" y="14"/>
                </a:lnTo>
                <a:lnTo>
                  <a:pt x="292" y="11"/>
                </a:lnTo>
                <a:lnTo>
                  <a:pt x="290" y="8"/>
                </a:lnTo>
                <a:lnTo>
                  <a:pt x="288" y="7"/>
                </a:lnTo>
                <a:lnTo>
                  <a:pt x="302" y="7"/>
                </a:lnTo>
                <a:lnTo>
                  <a:pt x="364" y="7"/>
                </a:lnTo>
                <a:lnTo>
                  <a:pt x="437" y="265"/>
                </a:lnTo>
                <a:lnTo>
                  <a:pt x="438" y="270"/>
                </a:lnTo>
                <a:lnTo>
                  <a:pt x="441" y="276"/>
                </a:lnTo>
                <a:lnTo>
                  <a:pt x="444" y="280"/>
                </a:lnTo>
                <a:lnTo>
                  <a:pt x="448" y="283"/>
                </a:lnTo>
                <a:lnTo>
                  <a:pt x="451" y="280"/>
                </a:lnTo>
                <a:lnTo>
                  <a:pt x="453" y="276"/>
                </a:lnTo>
                <a:lnTo>
                  <a:pt x="456" y="270"/>
                </a:lnTo>
                <a:lnTo>
                  <a:pt x="458" y="265"/>
                </a:lnTo>
                <a:lnTo>
                  <a:pt x="476" y="31"/>
                </a:lnTo>
                <a:lnTo>
                  <a:pt x="476" y="24"/>
                </a:lnTo>
                <a:lnTo>
                  <a:pt x="475" y="19"/>
                </a:lnTo>
                <a:lnTo>
                  <a:pt x="473" y="17"/>
                </a:lnTo>
                <a:lnTo>
                  <a:pt x="469" y="12"/>
                </a:lnTo>
                <a:lnTo>
                  <a:pt x="466" y="10"/>
                </a:lnTo>
                <a:lnTo>
                  <a:pt x="463" y="8"/>
                </a:lnTo>
                <a:lnTo>
                  <a:pt x="520" y="8"/>
                </a:lnTo>
                <a:lnTo>
                  <a:pt x="589" y="151"/>
                </a:lnTo>
                <a:lnTo>
                  <a:pt x="657" y="8"/>
                </a:lnTo>
                <a:lnTo>
                  <a:pt x="718" y="8"/>
                </a:lnTo>
                <a:lnTo>
                  <a:pt x="712" y="12"/>
                </a:lnTo>
                <a:lnTo>
                  <a:pt x="709" y="14"/>
                </a:lnTo>
                <a:lnTo>
                  <a:pt x="708" y="17"/>
                </a:lnTo>
                <a:lnTo>
                  <a:pt x="706" y="19"/>
                </a:lnTo>
                <a:lnTo>
                  <a:pt x="705" y="22"/>
                </a:lnTo>
                <a:lnTo>
                  <a:pt x="705" y="28"/>
                </a:lnTo>
                <a:lnTo>
                  <a:pt x="730" y="265"/>
                </a:lnTo>
                <a:lnTo>
                  <a:pt x="732" y="272"/>
                </a:lnTo>
                <a:lnTo>
                  <a:pt x="733" y="276"/>
                </a:lnTo>
                <a:lnTo>
                  <a:pt x="737" y="282"/>
                </a:lnTo>
                <a:lnTo>
                  <a:pt x="743" y="286"/>
                </a:lnTo>
                <a:close/>
                <a:moveTo>
                  <a:pt x="980" y="8"/>
                </a:moveTo>
                <a:lnTo>
                  <a:pt x="975" y="11"/>
                </a:lnTo>
                <a:lnTo>
                  <a:pt x="971" y="17"/>
                </a:lnTo>
                <a:lnTo>
                  <a:pt x="969" y="19"/>
                </a:lnTo>
                <a:lnTo>
                  <a:pt x="968" y="22"/>
                </a:lnTo>
                <a:lnTo>
                  <a:pt x="966" y="25"/>
                </a:lnTo>
                <a:lnTo>
                  <a:pt x="966" y="28"/>
                </a:lnTo>
                <a:lnTo>
                  <a:pt x="966" y="208"/>
                </a:lnTo>
                <a:lnTo>
                  <a:pt x="966" y="218"/>
                </a:lnTo>
                <a:lnTo>
                  <a:pt x="965" y="227"/>
                </a:lnTo>
                <a:lnTo>
                  <a:pt x="962" y="235"/>
                </a:lnTo>
                <a:lnTo>
                  <a:pt x="958" y="244"/>
                </a:lnTo>
                <a:lnTo>
                  <a:pt x="954" y="251"/>
                </a:lnTo>
                <a:lnTo>
                  <a:pt x="948" y="258"/>
                </a:lnTo>
                <a:lnTo>
                  <a:pt x="942" y="263"/>
                </a:lnTo>
                <a:lnTo>
                  <a:pt x="935" y="269"/>
                </a:lnTo>
                <a:lnTo>
                  <a:pt x="928" y="273"/>
                </a:lnTo>
                <a:lnTo>
                  <a:pt x="920" y="278"/>
                </a:lnTo>
                <a:lnTo>
                  <a:pt x="911" y="280"/>
                </a:lnTo>
                <a:lnTo>
                  <a:pt x="903" y="283"/>
                </a:lnTo>
                <a:lnTo>
                  <a:pt x="893" y="286"/>
                </a:lnTo>
                <a:lnTo>
                  <a:pt x="884" y="287"/>
                </a:lnTo>
                <a:lnTo>
                  <a:pt x="874" y="289"/>
                </a:lnTo>
                <a:lnTo>
                  <a:pt x="866" y="289"/>
                </a:lnTo>
                <a:lnTo>
                  <a:pt x="856" y="289"/>
                </a:lnTo>
                <a:lnTo>
                  <a:pt x="846" y="287"/>
                </a:lnTo>
                <a:lnTo>
                  <a:pt x="838" y="286"/>
                </a:lnTo>
                <a:lnTo>
                  <a:pt x="828" y="283"/>
                </a:lnTo>
                <a:lnTo>
                  <a:pt x="819" y="280"/>
                </a:lnTo>
                <a:lnTo>
                  <a:pt x="811" y="278"/>
                </a:lnTo>
                <a:lnTo>
                  <a:pt x="804" y="273"/>
                </a:lnTo>
                <a:lnTo>
                  <a:pt x="795" y="269"/>
                </a:lnTo>
                <a:lnTo>
                  <a:pt x="790" y="263"/>
                </a:lnTo>
                <a:lnTo>
                  <a:pt x="783" y="258"/>
                </a:lnTo>
                <a:lnTo>
                  <a:pt x="777" y="251"/>
                </a:lnTo>
                <a:lnTo>
                  <a:pt x="773" y="244"/>
                </a:lnTo>
                <a:lnTo>
                  <a:pt x="770" y="235"/>
                </a:lnTo>
                <a:lnTo>
                  <a:pt x="767" y="227"/>
                </a:lnTo>
                <a:lnTo>
                  <a:pt x="766" y="218"/>
                </a:lnTo>
                <a:lnTo>
                  <a:pt x="764" y="208"/>
                </a:lnTo>
                <a:lnTo>
                  <a:pt x="764" y="28"/>
                </a:lnTo>
                <a:lnTo>
                  <a:pt x="763" y="22"/>
                </a:lnTo>
                <a:lnTo>
                  <a:pt x="761" y="18"/>
                </a:lnTo>
                <a:lnTo>
                  <a:pt x="757" y="12"/>
                </a:lnTo>
                <a:lnTo>
                  <a:pt x="752" y="8"/>
                </a:lnTo>
                <a:lnTo>
                  <a:pt x="841" y="8"/>
                </a:lnTo>
                <a:lnTo>
                  <a:pt x="841" y="238"/>
                </a:lnTo>
                <a:lnTo>
                  <a:pt x="842" y="244"/>
                </a:lnTo>
                <a:lnTo>
                  <a:pt x="843" y="249"/>
                </a:lnTo>
                <a:lnTo>
                  <a:pt x="845" y="254"/>
                </a:lnTo>
                <a:lnTo>
                  <a:pt x="848" y="258"/>
                </a:lnTo>
                <a:lnTo>
                  <a:pt x="850" y="259"/>
                </a:lnTo>
                <a:lnTo>
                  <a:pt x="852" y="261"/>
                </a:lnTo>
                <a:lnTo>
                  <a:pt x="856" y="263"/>
                </a:lnTo>
                <a:lnTo>
                  <a:pt x="860" y="265"/>
                </a:lnTo>
                <a:lnTo>
                  <a:pt x="866" y="265"/>
                </a:lnTo>
                <a:lnTo>
                  <a:pt x="870" y="265"/>
                </a:lnTo>
                <a:lnTo>
                  <a:pt x="874" y="263"/>
                </a:lnTo>
                <a:lnTo>
                  <a:pt x="879" y="261"/>
                </a:lnTo>
                <a:lnTo>
                  <a:pt x="883" y="258"/>
                </a:lnTo>
                <a:lnTo>
                  <a:pt x="886" y="254"/>
                </a:lnTo>
                <a:lnTo>
                  <a:pt x="889" y="249"/>
                </a:lnTo>
                <a:lnTo>
                  <a:pt x="890" y="244"/>
                </a:lnTo>
                <a:lnTo>
                  <a:pt x="890" y="238"/>
                </a:lnTo>
                <a:lnTo>
                  <a:pt x="890" y="8"/>
                </a:lnTo>
                <a:lnTo>
                  <a:pt x="980" y="8"/>
                </a:lnTo>
                <a:close/>
                <a:moveTo>
                  <a:pt x="1212" y="96"/>
                </a:moveTo>
                <a:lnTo>
                  <a:pt x="1211" y="104"/>
                </a:lnTo>
                <a:lnTo>
                  <a:pt x="1211" y="111"/>
                </a:lnTo>
                <a:lnTo>
                  <a:pt x="1209" y="118"/>
                </a:lnTo>
                <a:lnTo>
                  <a:pt x="1208" y="124"/>
                </a:lnTo>
                <a:lnTo>
                  <a:pt x="1202" y="137"/>
                </a:lnTo>
                <a:lnTo>
                  <a:pt x="1199" y="142"/>
                </a:lnTo>
                <a:lnTo>
                  <a:pt x="1195" y="148"/>
                </a:lnTo>
                <a:lnTo>
                  <a:pt x="1188" y="158"/>
                </a:lnTo>
                <a:lnTo>
                  <a:pt x="1180" y="166"/>
                </a:lnTo>
                <a:lnTo>
                  <a:pt x="1170" y="173"/>
                </a:lnTo>
                <a:lnTo>
                  <a:pt x="1160" y="180"/>
                </a:lnTo>
                <a:lnTo>
                  <a:pt x="1150" y="186"/>
                </a:lnTo>
                <a:lnTo>
                  <a:pt x="1139" y="190"/>
                </a:lnTo>
                <a:lnTo>
                  <a:pt x="1129" y="194"/>
                </a:lnTo>
                <a:lnTo>
                  <a:pt x="1120" y="199"/>
                </a:lnTo>
                <a:lnTo>
                  <a:pt x="1105" y="203"/>
                </a:lnTo>
                <a:lnTo>
                  <a:pt x="1093" y="204"/>
                </a:lnTo>
                <a:lnTo>
                  <a:pt x="1093" y="265"/>
                </a:lnTo>
                <a:lnTo>
                  <a:pt x="1095" y="270"/>
                </a:lnTo>
                <a:lnTo>
                  <a:pt x="1098" y="276"/>
                </a:lnTo>
                <a:lnTo>
                  <a:pt x="1102" y="282"/>
                </a:lnTo>
                <a:lnTo>
                  <a:pt x="1106" y="285"/>
                </a:lnTo>
                <a:lnTo>
                  <a:pt x="1004" y="285"/>
                </a:lnTo>
                <a:lnTo>
                  <a:pt x="1009" y="282"/>
                </a:lnTo>
                <a:lnTo>
                  <a:pt x="1013" y="278"/>
                </a:lnTo>
                <a:lnTo>
                  <a:pt x="1016" y="272"/>
                </a:lnTo>
                <a:lnTo>
                  <a:pt x="1017" y="265"/>
                </a:lnTo>
                <a:lnTo>
                  <a:pt x="1017" y="28"/>
                </a:lnTo>
                <a:lnTo>
                  <a:pt x="1016" y="22"/>
                </a:lnTo>
                <a:lnTo>
                  <a:pt x="1016" y="19"/>
                </a:lnTo>
                <a:lnTo>
                  <a:pt x="1014" y="17"/>
                </a:lnTo>
                <a:lnTo>
                  <a:pt x="1010" y="12"/>
                </a:lnTo>
                <a:lnTo>
                  <a:pt x="1004" y="8"/>
                </a:lnTo>
                <a:lnTo>
                  <a:pt x="1077" y="8"/>
                </a:lnTo>
                <a:lnTo>
                  <a:pt x="1091" y="8"/>
                </a:lnTo>
                <a:lnTo>
                  <a:pt x="1105" y="10"/>
                </a:lnTo>
                <a:lnTo>
                  <a:pt x="1117" y="12"/>
                </a:lnTo>
                <a:lnTo>
                  <a:pt x="1130" y="14"/>
                </a:lnTo>
                <a:lnTo>
                  <a:pt x="1143" y="18"/>
                </a:lnTo>
                <a:lnTo>
                  <a:pt x="1154" y="21"/>
                </a:lnTo>
                <a:lnTo>
                  <a:pt x="1164" y="27"/>
                </a:lnTo>
                <a:lnTo>
                  <a:pt x="1174" y="32"/>
                </a:lnTo>
                <a:lnTo>
                  <a:pt x="1182" y="38"/>
                </a:lnTo>
                <a:lnTo>
                  <a:pt x="1187" y="41"/>
                </a:lnTo>
                <a:lnTo>
                  <a:pt x="1190" y="43"/>
                </a:lnTo>
                <a:lnTo>
                  <a:pt x="1197" y="51"/>
                </a:lnTo>
                <a:lnTo>
                  <a:pt x="1199" y="55"/>
                </a:lnTo>
                <a:lnTo>
                  <a:pt x="1202" y="59"/>
                </a:lnTo>
                <a:lnTo>
                  <a:pt x="1206" y="67"/>
                </a:lnTo>
                <a:lnTo>
                  <a:pt x="1209" y="76"/>
                </a:lnTo>
                <a:lnTo>
                  <a:pt x="1211" y="86"/>
                </a:lnTo>
                <a:lnTo>
                  <a:pt x="1212" y="96"/>
                </a:lnTo>
                <a:close/>
                <a:moveTo>
                  <a:pt x="1130" y="96"/>
                </a:moveTo>
                <a:lnTo>
                  <a:pt x="1130" y="84"/>
                </a:lnTo>
                <a:lnTo>
                  <a:pt x="1129" y="73"/>
                </a:lnTo>
                <a:lnTo>
                  <a:pt x="1126" y="63"/>
                </a:lnTo>
                <a:lnTo>
                  <a:pt x="1123" y="53"/>
                </a:lnTo>
                <a:lnTo>
                  <a:pt x="1117" y="45"/>
                </a:lnTo>
                <a:lnTo>
                  <a:pt x="1115" y="42"/>
                </a:lnTo>
                <a:lnTo>
                  <a:pt x="1112" y="39"/>
                </a:lnTo>
                <a:lnTo>
                  <a:pt x="1108" y="36"/>
                </a:lnTo>
                <a:lnTo>
                  <a:pt x="1103" y="35"/>
                </a:lnTo>
                <a:lnTo>
                  <a:pt x="1099" y="34"/>
                </a:lnTo>
                <a:lnTo>
                  <a:pt x="1093" y="34"/>
                </a:lnTo>
                <a:lnTo>
                  <a:pt x="1093" y="180"/>
                </a:lnTo>
                <a:lnTo>
                  <a:pt x="1096" y="180"/>
                </a:lnTo>
                <a:lnTo>
                  <a:pt x="1098" y="179"/>
                </a:lnTo>
                <a:lnTo>
                  <a:pt x="1103" y="173"/>
                </a:lnTo>
                <a:lnTo>
                  <a:pt x="1110" y="165"/>
                </a:lnTo>
                <a:lnTo>
                  <a:pt x="1116" y="153"/>
                </a:lnTo>
                <a:lnTo>
                  <a:pt x="1119" y="148"/>
                </a:lnTo>
                <a:lnTo>
                  <a:pt x="1122" y="141"/>
                </a:lnTo>
                <a:lnTo>
                  <a:pt x="1126" y="127"/>
                </a:lnTo>
                <a:lnTo>
                  <a:pt x="1129" y="120"/>
                </a:lnTo>
                <a:lnTo>
                  <a:pt x="1130" y="111"/>
                </a:lnTo>
                <a:lnTo>
                  <a:pt x="1130" y="96"/>
                </a:lnTo>
                <a:close/>
                <a:moveTo>
                  <a:pt x="1444" y="146"/>
                </a:moveTo>
                <a:lnTo>
                  <a:pt x="1444" y="168"/>
                </a:lnTo>
                <a:lnTo>
                  <a:pt x="1442" y="186"/>
                </a:lnTo>
                <a:lnTo>
                  <a:pt x="1440" y="201"/>
                </a:lnTo>
                <a:lnTo>
                  <a:pt x="1435" y="217"/>
                </a:lnTo>
                <a:lnTo>
                  <a:pt x="1431" y="230"/>
                </a:lnTo>
                <a:lnTo>
                  <a:pt x="1425" y="241"/>
                </a:lnTo>
                <a:lnTo>
                  <a:pt x="1423" y="246"/>
                </a:lnTo>
                <a:lnTo>
                  <a:pt x="1420" y="252"/>
                </a:lnTo>
                <a:lnTo>
                  <a:pt x="1413" y="261"/>
                </a:lnTo>
                <a:lnTo>
                  <a:pt x="1404" y="268"/>
                </a:lnTo>
                <a:lnTo>
                  <a:pt x="1397" y="273"/>
                </a:lnTo>
                <a:lnTo>
                  <a:pt x="1387" y="279"/>
                </a:lnTo>
                <a:lnTo>
                  <a:pt x="1379" y="283"/>
                </a:lnTo>
                <a:lnTo>
                  <a:pt x="1369" y="286"/>
                </a:lnTo>
                <a:lnTo>
                  <a:pt x="1359" y="287"/>
                </a:lnTo>
                <a:lnTo>
                  <a:pt x="1348" y="289"/>
                </a:lnTo>
                <a:lnTo>
                  <a:pt x="1336" y="289"/>
                </a:lnTo>
                <a:lnTo>
                  <a:pt x="1327" y="289"/>
                </a:lnTo>
                <a:lnTo>
                  <a:pt x="1315" y="287"/>
                </a:lnTo>
                <a:lnTo>
                  <a:pt x="1305" y="286"/>
                </a:lnTo>
                <a:lnTo>
                  <a:pt x="1295" y="283"/>
                </a:lnTo>
                <a:lnTo>
                  <a:pt x="1286" y="279"/>
                </a:lnTo>
                <a:lnTo>
                  <a:pt x="1277" y="273"/>
                </a:lnTo>
                <a:lnTo>
                  <a:pt x="1269" y="268"/>
                </a:lnTo>
                <a:lnTo>
                  <a:pt x="1266" y="265"/>
                </a:lnTo>
                <a:lnTo>
                  <a:pt x="1262" y="261"/>
                </a:lnTo>
                <a:lnTo>
                  <a:pt x="1255" y="252"/>
                </a:lnTo>
                <a:lnTo>
                  <a:pt x="1249" y="241"/>
                </a:lnTo>
                <a:lnTo>
                  <a:pt x="1246" y="237"/>
                </a:lnTo>
                <a:lnTo>
                  <a:pt x="1243" y="230"/>
                </a:lnTo>
                <a:lnTo>
                  <a:pt x="1238" y="217"/>
                </a:lnTo>
                <a:lnTo>
                  <a:pt x="1235" y="201"/>
                </a:lnTo>
                <a:lnTo>
                  <a:pt x="1232" y="186"/>
                </a:lnTo>
                <a:lnTo>
                  <a:pt x="1231" y="168"/>
                </a:lnTo>
                <a:lnTo>
                  <a:pt x="1229" y="146"/>
                </a:lnTo>
                <a:lnTo>
                  <a:pt x="1231" y="127"/>
                </a:lnTo>
                <a:lnTo>
                  <a:pt x="1232" y="108"/>
                </a:lnTo>
                <a:lnTo>
                  <a:pt x="1235" y="91"/>
                </a:lnTo>
                <a:lnTo>
                  <a:pt x="1238" y="77"/>
                </a:lnTo>
                <a:lnTo>
                  <a:pt x="1243" y="63"/>
                </a:lnTo>
                <a:lnTo>
                  <a:pt x="1249" y="52"/>
                </a:lnTo>
                <a:lnTo>
                  <a:pt x="1252" y="46"/>
                </a:lnTo>
                <a:lnTo>
                  <a:pt x="1255" y="42"/>
                </a:lnTo>
                <a:lnTo>
                  <a:pt x="1262" y="34"/>
                </a:lnTo>
                <a:lnTo>
                  <a:pt x="1266" y="29"/>
                </a:lnTo>
                <a:lnTo>
                  <a:pt x="1269" y="27"/>
                </a:lnTo>
                <a:lnTo>
                  <a:pt x="1277" y="19"/>
                </a:lnTo>
                <a:lnTo>
                  <a:pt x="1286" y="15"/>
                </a:lnTo>
                <a:lnTo>
                  <a:pt x="1295" y="11"/>
                </a:lnTo>
                <a:lnTo>
                  <a:pt x="1305" y="8"/>
                </a:lnTo>
                <a:lnTo>
                  <a:pt x="1315" y="7"/>
                </a:lnTo>
                <a:lnTo>
                  <a:pt x="1327" y="5"/>
                </a:lnTo>
                <a:lnTo>
                  <a:pt x="1336" y="5"/>
                </a:lnTo>
                <a:lnTo>
                  <a:pt x="1348" y="5"/>
                </a:lnTo>
                <a:lnTo>
                  <a:pt x="1359" y="7"/>
                </a:lnTo>
                <a:lnTo>
                  <a:pt x="1369" y="8"/>
                </a:lnTo>
                <a:lnTo>
                  <a:pt x="1379" y="11"/>
                </a:lnTo>
                <a:lnTo>
                  <a:pt x="1387" y="15"/>
                </a:lnTo>
                <a:lnTo>
                  <a:pt x="1397" y="19"/>
                </a:lnTo>
                <a:lnTo>
                  <a:pt x="1404" y="27"/>
                </a:lnTo>
                <a:lnTo>
                  <a:pt x="1409" y="29"/>
                </a:lnTo>
                <a:lnTo>
                  <a:pt x="1413" y="34"/>
                </a:lnTo>
                <a:lnTo>
                  <a:pt x="1420" y="42"/>
                </a:lnTo>
                <a:lnTo>
                  <a:pt x="1425" y="52"/>
                </a:lnTo>
                <a:lnTo>
                  <a:pt x="1428" y="58"/>
                </a:lnTo>
                <a:lnTo>
                  <a:pt x="1431" y="63"/>
                </a:lnTo>
                <a:lnTo>
                  <a:pt x="1435" y="77"/>
                </a:lnTo>
                <a:lnTo>
                  <a:pt x="1440" y="91"/>
                </a:lnTo>
                <a:lnTo>
                  <a:pt x="1442" y="108"/>
                </a:lnTo>
                <a:lnTo>
                  <a:pt x="1444" y="127"/>
                </a:lnTo>
                <a:lnTo>
                  <a:pt x="1444" y="146"/>
                </a:lnTo>
                <a:close/>
                <a:moveTo>
                  <a:pt x="1360" y="146"/>
                </a:moveTo>
                <a:lnTo>
                  <a:pt x="1359" y="113"/>
                </a:lnTo>
                <a:lnTo>
                  <a:pt x="1359" y="86"/>
                </a:lnTo>
                <a:lnTo>
                  <a:pt x="1358" y="65"/>
                </a:lnTo>
                <a:lnTo>
                  <a:pt x="1355" y="49"/>
                </a:lnTo>
                <a:lnTo>
                  <a:pt x="1352" y="39"/>
                </a:lnTo>
                <a:lnTo>
                  <a:pt x="1349" y="35"/>
                </a:lnTo>
                <a:lnTo>
                  <a:pt x="1348" y="32"/>
                </a:lnTo>
                <a:lnTo>
                  <a:pt x="1345" y="31"/>
                </a:lnTo>
                <a:lnTo>
                  <a:pt x="1342" y="29"/>
                </a:lnTo>
                <a:lnTo>
                  <a:pt x="1336" y="28"/>
                </a:lnTo>
                <a:lnTo>
                  <a:pt x="1331" y="29"/>
                </a:lnTo>
                <a:lnTo>
                  <a:pt x="1329" y="31"/>
                </a:lnTo>
                <a:lnTo>
                  <a:pt x="1327" y="32"/>
                </a:lnTo>
                <a:lnTo>
                  <a:pt x="1324" y="35"/>
                </a:lnTo>
                <a:lnTo>
                  <a:pt x="1322" y="39"/>
                </a:lnTo>
                <a:lnTo>
                  <a:pt x="1320" y="49"/>
                </a:lnTo>
                <a:lnTo>
                  <a:pt x="1317" y="65"/>
                </a:lnTo>
                <a:lnTo>
                  <a:pt x="1315" y="86"/>
                </a:lnTo>
                <a:lnTo>
                  <a:pt x="1314" y="113"/>
                </a:lnTo>
                <a:lnTo>
                  <a:pt x="1314" y="146"/>
                </a:lnTo>
                <a:lnTo>
                  <a:pt x="1314" y="182"/>
                </a:lnTo>
                <a:lnTo>
                  <a:pt x="1315" y="208"/>
                </a:lnTo>
                <a:lnTo>
                  <a:pt x="1317" y="228"/>
                </a:lnTo>
                <a:lnTo>
                  <a:pt x="1320" y="244"/>
                </a:lnTo>
                <a:lnTo>
                  <a:pt x="1322" y="255"/>
                </a:lnTo>
                <a:lnTo>
                  <a:pt x="1324" y="258"/>
                </a:lnTo>
                <a:lnTo>
                  <a:pt x="1327" y="261"/>
                </a:lnTo>
                <a:lnTo>
                  <a:pt x="1329" y="263"/>
                </a:lnTo>
                <a:lnTo>
                  <a:pt x="1331" y="265"/>
                </a:lnTo>
                <a:lnTo>
                  <a:pt x="1336" y="265"/>
                </a:lnTo>
                <a:lnTo>
                  <a:pt x="1342" y="265"/>
                </a:lnTo>
                <a:lnTo>
                  <a:pt x="1345" y="263"/>
                </a:lnTo>
                <a:lnTo>
                  <a:pt x="1348" y="261"/>
                </a:lnTo>
                <a:lnTo>
                  <a:pt x="1349" y="258"/>
                </a:lnTo>
                <a:lnTo>
                  <a:pt x="1352" y="255"/>
                </a:lnTo>
                <a:lnTo>
                  <a:pt x="1355" y="244"/>
                </a:lnTo>
                <a:lnTo>
                  <a:pt x="1358" y="228"/>
                </a:lnTo>
                <a:lnTo>
                  <a:pt x="1359" y="208"/>
                </a:lnTo>
                <a:lnTo>
                  <a:pt x="1359" y="182"/>
                </a:lnTo>
                <a:lnTo>
                  <a:pt x="1360" y="146"/>
                </a:lnTo>
                <a:close/>
                <a:moveTo>
                  <a:pt x="1603" y="189"/>
                </a:moveTo>
                <a:lnTo>
                  <a:pt x="1603" y="200"/>
                </a:lnTo>
                <a:lnTo>
                  <a:pt x="1602" y="210"/>
                </a:lnTo>
                <a:lnTo>
                  <a:pt x="1599" y="220"/>
                </a:lnTo>
                <a:lnTo>
                  <a:pt x="1595" y="228"/>
                </a:lnTo>
                <a:lnTo>
                  <a:pt x="1589" y="237"/>
                </a:lnTo>
                <a:lnTo>
                  <a:pt x="1584" y="244"/>
                </a:lnTo>
                <a:lnTo>
                  <a:pt x="1578" y="251"/>
                </a:lnTo>
                <a:lnTo>
                  <a:pt x="1571" y="258"/>
                </a:lnTo>
                <a:lnTo>
                  <a:pt x="1564" y="263"/>
                </a:lnTo>
                <a:lnTo>
                  <a:pt x="1557" y="269"/>
                </a:lnTo>
                <a:lnTo>
                  <a:pt x="1548" y="275"/>
                </a:lnTo>
                <a:lnTo>
                  <a:pt x="1541" y="279"/>
                </a:lnTo>
                <a:lnTo>
                  <a:pt x="1526" y="287"/>
                </a:lnTo>
                <a:lnTo>
                  <a:pt x="1510" y="294"/>
                </a:lnTo>
                <a:lnTo>
                  <a:pt x="1486" y="276"/>
                </a:lnTo>
                <a:lnTo>
                  <a:pt x="1495" y="270"/>
                </a:lnTo>
                <a:lnTo>
                  <a:pt x="1502" y="265"/>
                </a:lnTo>
                <a:lnTo>
                  <a:pt x="1509" y="259"/>
                </a:lnTo>
                <a:lnTo>
                  <a:pt x="1514" y="252"/>
                </a:lnTo>
                <a:lnTo>
                  <a:pt x="1519" y="245"/>
                </a:lnTo>
                <a:lnTo>
                  <a:pt x="1520" y="241"/>
                </a:lnTo>
                <a:lnTo>
                  <a:pt x="1522" y="238"/>
                </a:lnTo>
                <a:lnTo>
                  <a:pt x="1523" y="234"/>
                </a:lnTo>
                <a:lnTo>
                  <a:pt x="1524" y="230"/>
                </a:lnTo>
                <a:lnTo>
                  <a:pt x="1524" y="220"/>
                </a:lnTo>
                <a:lnTo>
                  <a:pt x="1524" y="214"/>
                </a:lnTo>
                <a:lnTo>
                  <a:pt x="1523" y="207"/>
                </a:lnTo>
                <a:lnTo>
                  <a:pt x="1517" y="191"/>
                </a:lnTo>
                <a:lnTo>
                  <a:pt x="1512" y="183"/>
                </a:lnTo>
                <a:lnTo>
                  <a:pt x="1506" y="175"/>
                </a:lnTo>
                <a:lnTo>
                  <a:pt x="1492" y="155"/>
                </a:lnTo>
                <a:lnTo>
                  <a:pt x="1488" y="148"/>
                </a:lnTo>
                <a:lnTo>
                  <a:pt x="1482" y="141"/>
                </a:lnTo>
                <a:lnTo>
                  <a:pt x="1478" y="132"/>
                </a:lnTo>
                <a:lnTo>
                  <a:pt x="1475" y="125"/>
                </a:lnTo>
                <a:lnTo>
                  <a:pt x="1472" y="117"/>
                </a:lnTo>
                <a:lnTo>
                  <a:pt x="1469" y="110"/>
                </a:lnTo>
                <a:lnTo>
                  <a:pt x="1468" y="103"/>
                </a:lnTo>
                <a:lnTo>
                  <a:pt x="1468" y="94"/>
                </a:lnTo>
                <a:lnTo>
                  <a:pt x="1468" y="87"/>
                </a:lnTo>
                <a:lnTo>
                  <a:pt x="1469" y="80"/>
                </a:lnTo>
                <a:lnTo>
                  <a:pt x="1472" y="73"/>
                </a:lnTo>
                <a:lnTo>
                  <a:pt x="1475" y="66"/>
                </a:lnTo>
                <a:lnTo>
                  <a:pt x="1483" y="52"/>
                </a:lnTo>
                <a:lnTo>
                  <a:pt x="1489" y="46"/>
                </a:lnTo>
                <a:lnTo>
                  <a:pt x="1495" y="39"/>
                </a:lnTo>
                <a:lnTo>
                  <a:pt x="1498" y="36"/>
                </a:lnTo>
                <a:lnTo>
                  <a:pt x="1500" y="34"/>
                </a:lnTo>
                <a:lnTo>
                  <a:pt x="1507" y="28"/>
                </a:lnTo>
                <a:lnTo>
                  <a:pt x="1514" y="22"/>
                </a:lnTo>
                <a:lnTo>
                  <a:pt x="1522" y="17"/>
                </a:lnTo>
                <a:lnTo>
                  <a:pt x="1537" y="8"/>
                </a:lnTo>
                <a:lnTo>
                  <a:pt x="1551" y="0"/>
                </a:lnTo>
                <a:lnTo>
                  <a:pt x="1598" y="41"/>
                </a:lnTo>
                <a:lnTo>
                  <a:pt x="1562" y="36"/>
                </a:lnTo>
                <a:lnTo>
                  <a:pt x="1558" y="42"/>
                </a:lnTo>
                <a:lnTo>
                  <a:pt x="1554" y="49"/>
                </a:lnTo>
                <a:lnTo>
                  <a:pt x="1551" y="59"/>
                </a:lnTo>
                <a:lnTo>
                  <a:pt x="1550" y="63"/>
                </a:lnTo>
                <a:lnTo>
                  <a:pt x="1550" y="69"/>
                </a:lnTo>
                <a:lnTo>
                  <a:pt x="1550" y="74"/>
                </a:lnTo>
                <a:lnTo>
                  <a:pt x="1553" y="80"/>
                </a:lnTo>
                <a:lnTo>
                  <a:pt x="1554" y="87"/>
                </a:lnTo>
                <a:lnTo>
                  <a:pt x="1558" y="94"/>
                </a:lnTo>
                <a:lnTo>
                  <a:pt x="1567" y="108"/>
                </a:lnTo>
                <a:lnTo>
                  <a:pt x="1579" y="124"/>
                </a:lnTo>
                <a:lnTo>
                  <a:pt x="1585" y="132"/>
                </a:lnTo>
                <a:lnTo>
                  <a:pt x="1589" y="139"/>
                </a:lnTo>
                <a:lnTo>
                  <a:pt x="1594" y="148"/>
                </a:lnTo>
                <a:lnTo>
                  <a:pt x="1598" y="156"/>
                </a:lnTo>
                <a:lnTo>
                  <a:pt x="1601" y="165"/>
                </a:lnTo>
                <a:lnTo>
                  <a:pt x="1602" y="173"/>
                </a:lnTo>
                <a:lnTo>
                  <a:pt x="1603" y="180"/>
                </a:lnTo>
                <a:lnTo>
                  <a:pt x="1603" y="189"/>
                </a:lnTo>
                <a:close/>
                <a:moveTo>
                  <a:pt x="1820" y="74"/>
                </a:moveTo>
                <a:lnTo>
                  <a:pt x="1811" y="59"/>
                </a:lnTo>
                <a:lnTo>
                  <a:pt x="1805" y="52"/>
                </a:lnTo>
                <a:lnTo>
                  <a:pt x="1801" y="46"/>
                </a:lnTo>
                <a:lnTo>
                  <a:pt x="1797" y="42"/>
                </a:lnTo>
                <a:lnTo>
                  <a:pt x="1793" y="38"/>
                </a:lnTo>
                <a:lnTo>
                  <a:pt x="1787" y="36"/>
                </a:lnTo>
                <a:lnTo>
                  <a:pt x="1783" y="35"/>
                </a:lnTo>
                <a:lnTo>
                  <a:pt x="1753" y="35"/>
                </a:lnTo>
                <a:lnTo>
                  <a:pt x="1753" y="265"/>
                </a:lnTo>
                <a:lnTo>
                  <a:pt x="1755" y="269"/>
                </a:lnTo>
                <a:lnTo>
                  <a:pt x="1756" y="273"/>
                </a:lnTo>
                <a:lnTo>
                  <a:pt x="1759" y="276"/>
                </a:lnTo>
                <a:lnTo>
                  <a:pt x="1762" y="280"/>
                </a:lnTo>
                <a:lnTo>
                  <a:pt x="1766" y="283"/>
                </a:lnTo>
                <a:lnTo>
                  <a:pt x="1769" y="285"/>
                </a:lnTo>
                <a:lnTo>
                  <a:pt x="1661" y="285"/>
                </a:lnTo>
                <a:lnTo>
                  <a:pt x="1664" y="283"/>
                </a:lnTo>
                <a:lnTo>
                  <a:pt x="1668" y="279"/>
                </a:lnTo>
                <a:lnTo>
                  <a:pt x="1671" y="276"/>
                </a:lnTo>
                <a:lnTo>
                  <a:pt x="1674" y="273"/>
                </a:lnTo>
                <a:lnTo>
                  <a:pt x="1676" y="269"/>
                </a:lnTo>
                <a:lnTo>
                  <a:pt x="1677" y="265"/>
                </a:lnTo>
                <a:lnTo>
                  <a:pt x="1677" y="35"/>
                </a:lnTo>
                <a:lnTo>
                  <a:pt x="1647" y="35"/>
                </a:lnTo>
                <a:lnTo>
                  <a:pt x="1643" y="36"/>
                </a:lnTo>
                <a:lnTo>
                  <a:pt x="1639" y="38"/>
                </a:lnTo>
                <a:lnTo>
                  <a:pt x="1635" y="41"/>
                </a:lnTo>
                <a:lnTo>
                  <a:pt x="1630" y="46"/>
                </a:lnTo>
                <a:lnTo>
                  <a:pt x="1626" y="52"/>
                </a:lnTo>
                <a:lnTo>
                  <a:pt x="1620" y="58"/>
                </a:lnTo>
                <a:lnTo>
                  <a:pt x="1611" y="74"/>
                </a:lnTo>
                <a:lnTo>
                  <a:pt x="1611" y="8"/>
                </a:lnTo>
                <a:lnTo>
                  <a:pt x="1820" y="8"/>
                </a:lnTo>
                <a:lnTo>
                  <a:pt x="1820" y="7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7" name="Freeform 164">
            <a:extLst>
              <a:ext uri="{FF2B5EF4-FFF2-40B4-BE49-F238E27FC236}">
                <a16:creationId xmlns:a16="http://schemas.microsoft.com/office/drawing/2014/main" id="{14F6D6A9-28DE-CAE2-87BC-338793B4B0C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048328" y="3573016"/>
            <a:ext cx="385044" cy="72000"/>
          </a:xfrm>
          <a:custGeom>
            <a:avLst/>
            <a:gdLst>
              <a:gd name="T0" fmla="*/ 371 w 1476"/>
              <a:gd name="T1" fmla="*/ 161 h 277"/>
              <a:gd name="T2" fmla="*/ 1460 w 1476"/>
              <a:gd name="T3" fmla="*/ 277 h 277"/>
              <a:gd name="T4" fmla="*/ 1337 w 1476"/>
              <a:gd name="T5" fmla="*/ 254 h 277"/>
              <a:gd name="T6" fmla="*/ 1339 w 1476"/>
              <a:gd name="T7" fmla="*/ 196 h 277"/>
              <a:gd name="T8" fmla="*/ 1301 w 1476"/>
              <a:gd name="T9" fmla="*/ 243 h 277"/>
              <a:gd name="T10" fmla="*/ 1298 w 1476"/>
              <a:gd name="T11" fmla="*/ 275 h 277"/>
              <a:gd name="T12" fmla="*/ 1222 w 1476"/>
              <a:gd name="T13" fmla="*/ 258 h 277"/>
              <a:gd name="T14" fmla="*/ 1298 w 1476"/>
              <a:gd name="T15" fmla="*/ 37 h 277"/>
              <a:gd name="T16" fmla="*/ 1282 w 1476"/>
              <a:gd name="T17" fmla="*/ 9 h 277"/>
              <a:gd name="T18" fmla="*/ 1421 w 1476"/>
              <a:gd name="T19" fmla="*/ 9 h 277"/>
              <a:gd name="T20" fmla="*/ 1405 w 1476"/>
              <a:gd name="T21" fmla="*/ 37 h 277"/>
              <a:gd name="T22" fmla="*/ 1476 w 1476"/>
              <a:gd name="T23" fmla="*/ 258 h 277"/>
              <a:gd name="T24" fmla="*/ 986 w 1476"/>
              <a:gd name="T25" fmla="*/ 26 h 277"/>
              <a:gd name="T26" fmla="*/ 1104 w 1476"/>
              <a:gd name="T27" fmla="*/ 0 h 277"/>
              <a:gd name="T28" fmla="*/ 1120 w 1476"/>
              <a:gd name="T29" fmla="*/ 30 h 277"/>
              <a:gd name="T30" fmla="*/ 1181 w 1476"/>
              <a:gd name="T31" fmla="*/ 36 h 277"/>
              <a:gd name="T32" fmla="*/ 1178 w 1476"/>
              <a:gd name="T33" fmla="*/ 3 h 277"/>
              <a:gd name="T34" fmla="*/ 1258 w 1476"/>
              <a:gd name="T35" fmla="*/ 16 h 277"/>
              <a:gd name="T36" fmla="*/ 925 w 1476"/>
              <a:gd name="T37" fmla="*/ 277 h 277"/>
              <a:gd name="T38" fmla="*/ 755 w 1476"/>
              <a:gd name="T39" fmla="*/ 251 h 277"/>
              <a:gd name="T40" fmla="*/ 765 w 1476"/>
              <a:gd name="T41" fmla="*/ 36 h 277"/>
              <a:gd name="T42" fmla="*/ 762 w 1476"/>
              <a:gd name="T43" fmla="*/ 3 h 277"/>
              <a:gd name="T44" fmla="*/ 971 w 1476"/>
              <a:gd name="T45" fmla="*/ 26 h 277"/>
              <a:gd name="T46" fmla="*/ 971 w 1476"/>
              <a:gd name="T47" fmla="*/ 81 h 277"/>
              <a:gd name="T48" fmla="*/ 909 w 1476"/>
              <a:gd name="T49" fmla="*/ 41 h 277"/>
              <a:gd name="T50" fmla="*/ 922 w 1476"/>
              <a:gd name="T51" fmla="*/ 103 h 277"/>
              <a:gd name="T52" fmla="*/ 938 w 1476"/>
              <a:gd name="T53" fmla="*/ 157 h 277"/>
              <a:gd name="T54" fmla="*/ 878 w 1476"/>
              <a:gd name="T55" fmla="*/ 141 h 277"/>
              <a:gd name="T56" fmla="*/ 947 w 1476"/>
              <a:gd name="T57" fmla="*/ 205 h 277"/>
              <a:gd name="T58" fmla="*/ 994 w 1476"/>
              <a:gd name="T59" fmla="*/ 205 h 277"/>
              <a:gd name="T60" fmla="*/ 969 w 1476"/>
              <a:gd name="T61" fmla="*/ 264 h 277"/>
              <a:gd name="T62" fmla="*/ 532 w 1476"/>
              <a:gd name="T63" fmla="*/ 271 h 277"/>
              <a:gd name="T64" fmla="*/ 542 w 1476"/>
              <a:gd name="T65" fmla="*/ 240 h 277"/>
              <a:gd name="T66" fmla="*/ 528 w 1476"/>
              <a:gd name="T67" fmla="*/ 23 h 277"/>
              <a:gd name="T68" fmla="*/ 656 w 1476"/>
              <a:gd name="T69" fmla="*/ 2 h 277"/>
              <a:gd name="T70" fmla="*/ 666 w 1476"/>
              <a:gd name="T71" fmla="*/ 33 h 277"/>
              <a:gd name="T72" fmla="*/ 679 w 1476"/>
              <a:gd name="T73" fmla="*/ 233 h 277"/>
              <a:gd name="T74" fmla="*/ 743 w 1476"/>
              <a:gd name="T75" fmla="*/ 195 h 277"/>
              <a:gd name="T76" fmla="*/ 754 w 1476"/>
              <a:gd name="T77" fmla="*/ 236 h 277"/>
              <a:gd name="T78" fmla="*/ 159 w 1476"/>
              <a:gd name="T79" fmla="*/ 277 h 277"/>
              <a:gd name="T80" fmla="*/ 149 w 1476"/>
              <a:gd name="T81" fmla="*/ 246 h 277"/>
              <a:gd name="T82" fmla="*/ 127 w 1476"/>
              <a:gd name="T83" fmla="*/ 242 h 277"/>
              <a:gd name="T84" fmla="*/ 129 w 1476"/>
              <a:gd name="T85" fmla="*/ 274 h 277"/>
              <a:gd name="T86" fmla="*/ 1 w 1476"/>
              <a:gd name="T87" fmla="*/ 263 h 277"/>
              <a:gd name="T88" fmla="*/ 28 w 1476"/>
              <a:gd name="T89" fmla="*/ 37 h 277"/>
              <a:gd name="T90" fmla="*/ 1 w 1476"/>
              <a:gd name="T91" fmla="*/ 12 h 277"/>
              <a:gd name="T92" fmla="*/ 138 w 1476"/>
              <a:gd name="T93" fmla="*/ 6 h 277"/>
              <a:gd name="T94" fmla="*/ 129 w 1476"/>
              <a:gd name="T95" fmla="*/ 37 h 277"/>
              <a:gd name="T96" fmla="*/ 162 w 1476"/>
              <a:gd name="T97" fmla="*/ 26 h 277"/>
              <a:gd name="T98" fmla="*/ 257 w 1476"/>
              <a:gd name="T99" fmla="*/ 0 h 277"/>
              <a:gd name="T100" fmla="*/ 272 w 1476"/>
              <a:gd name="T101" fmla="*/ 30 h 277"/>
              <a:gd name="T102" fmla="*/ 343 w 1476"/>
              <a:gd name="T103" fmla="*/ 37 h 277"/>
              <a:gd name="T104" fmla="*/ 327 w 1476"/>
              <a:gd name="T105" fmla="*/ 9 h 277"/>
              <a:gd name="T106" fmla="*/ 464 w 1476"/>
              <a:gd name="T107" fmla="*/ 9 h 277"/>
              <a:gd name="T108" fmla="*/ 449 w 1476"/>
              <a:gd name="T109" fmla="*/ 37 h 277"/>
              <a:gd name="T110" fmla="*/ 519 w 1476"/>
              <a:gd name="T111" fmla="*/ 258 h 277"/>
              <a:gd name="T112" fmla="*/ 392 w 1476"/>
              <a:gd name="T113" fmla="*/ 275 h 277"/>
              <a:gd name="T114" fmla="*/ 389 w 1476"/>
              <a:gd name="T115" fmla="*/ 243 h 277"/>
              <a:gd name="T116" fmla="*/ 358 w 1476"/>
              <a:gd name="T117" fmla="*/ 196 h 277"/>
              <a:gd name="T118" fmla="*/ 354 w 1476"/>
              <a:gd name="T119" fmla="*/ 254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76" h="277">
                <a:moveTo>
                  <a:pt x="1327" y="105"/>
                </a:moveTo>
                <a:lnTo>
                  <a:pt x="1312" y="158"/>
                </a:lnTo>
                <a:lnTo>
                  <a:pt x="1319" y="161"/>
                </a:lnTo>
                <a:lnTo>
                  <a:pt x="1327" y="161"/>
                </a:lnTo>
                <a:lnTo>
                  <a:pt x="1335" y="161"/>
                </a:lnTo>
                <a:lnTo>
                  <a:pt x="1343" y="158"/>
                </a:lnTo>
                <a:lnTo>
                  <a:pt x="1327" y="105"/>
                </a:lnTo>
                <a:close/>
                <a:moveTo>
                  <a:pt x="372" y="105"/>
                </a:moveTo>
                <a:lnTo>
                  <a:pt x="357" y="158"/>
                </a:lnTo>
                <a:lnTo>
                  <a:pt x="364" y="161"/>
                </a:lnTo>
                <a:lnTo>
                  <a:pt x="371" y="161"/>
                </a:lnTo>
                <a:lnTo>
                  <a:pt x="380" y="161"/>
                </a:lnTo>
                <a:lnTo>
                  <a:pt x="387" y="158"/>
                </a:lnTo>
                <a:lnTo>
                  <a:pt x="372" y="105"/>
                </a:lnTo>
                <a:close/>
                <a:moveTo>
                  <a:pt x="1476" y="258"/>
                </a:moveTo>
                <a:lnTo>
                  <a:pt x="1474" y="263"/>
                </a:lnTo>
                <a:lnTo>
                  <a:pt x="1474" y="265"/>
                </a:lnTo>
                <a:lnTo>
                  <a:pt x="1473" y="268"/>
                </a:lnTo>
                <a:lnTo>
                  <a:pt x="1470" y="271"/>
                </a:lnTo>
                <a:lnTo>
                  <a:pt x="1467" y="274"/>
                </a:lnTo>
                <a:lnTo>
                  <a:pt x="1465" y="275"/>
                </a:lnTo>
                <a:lnTo>
                  <a:pt x="1460" y="277"/>
                </a:lnTo>
                <a:lnTo>
                  <a:pt x="1457" y="277"/>
                </a:lnTo>
                <a:lnTo>
                  <a:pt x="1356" y="277"/>
                </a:lnTo>
                <a:lnTo>
                  <a:pt x="1352" y="277"/>
                </a:lnTo>
                <a:lnTo>
                  <a:pt x="1349" y="275"/>
                </a:lnTo>
                <a:lnTo>
                  <a:pt x="1346" y="274"/>
                </a:lnTo>
                <a:lnTo>
                  <a:pt x="1343" y="271"/>
                </a:lnTo>
                <a:lnTo>
                  <a:pt x="1340" y="268"/>
                </a:lnTo>
                <a:lnTo>
                  <a:pt x="1339" y="265"/>
                </a:lnTo>
                <a:lnTo>
                  <a:pt x="1337" y="263"/>
                </a:lnTo>
                <a:lnTo>
                  <a:pt x="1337" y="258"/>
                </a:lnTo>
                <a:lnTo>
                  <a:pt x="1337" y="254"/>
                </a:lnTo>
                <a:lnTo>
                  <a:pt x="1339" y="251"/>
                </a:lnTo>
                <a:lnTo>
                  <a:pt x="1340" y="249"/>
                </a:lnTo>
                <a:lnTo>
                  <a:pt x="1343" y="246"/>
                </a:lnTo>
                <a:lnTo>
                  <a:pt x="1346" y="243"/>
                </a:lnTo>
                <a:lnTo>
                  <a:pt x="1349" y="242"/>
                </a:lnTo>
                <a:lnTo>
                  <a:pt x="1352" y="240"/>
                </a:lnTo>
                <a:lnTo>
                  <a:pt x="1356" y="240"/>
                </a:lnTo>
                <a:lnTo>
                  <a:pt x="1364" y="240"/>
                </a:lnTo>
                <a:lnTo>
                  <a:pt x="1352" y="191"/>
                </a:lnTo>
                <a:lnTo>
                  <a:pt x="1346" y="194"/>
                </a:lnTo>
                <a:lnTo>
                  <a:pt x="1339" y="196"/>
                </a:lnTo>
                <a:lnTo>
                  <a:pt x="1333" y="198"/>
                </a:lnTo>
                <a:lnTo>
                  <a:pt x="1326" y="198"/>
                </a:lnTo>
                <a:lnTo>
                  <a:pt x="1320" y="198"/>
                </a:lnTo>
                <a:lnTo>
                  <a:pt x="1313" y="196"/>
                </a:lnTo>
                <a:lnTo>
                  <a:pt x="1308" y="194"/>
                </a:lnTo>
                <a:lnTo>
                  <a:pt x="1302" y="191"/>
                </a:lnTo>
                <a:lnTo>
                  <a:pt x="1288" y="240"/>
                </a:lnTo>
                <a:lnTo>
                  <a:pt x="1291" y="240"/>
                </a:lnTo>
                <a:lnTo>
                  <a:pt x="1295" y="240"/>
                </a:lnTo>
                <a:lnTo>
                  <a:pt x="1298" y="242"/>
                </a:lnTo>
                <a:lnTo>
                  <a:pt x="1301" y="243"/>
                </a:lnTo>
                <a:lnTo>
                  <a:pt x="1303" y="246"/>
                </a:lnTo>
                <a:lnTo>
                  <a:pt x="1306" y="249"/>
                </a:lnTo>
                <a:lnTo>
                  <a:pt x="1308" y="251"/>
                </a:lnTo>
                <a:lnTo>
                  <a:pt x="1309" y="254"/>
                </a:lnTo>
                <a:lnTo>
                  <a:pt x="1309" y="258"/>
                </a:lnTo>
                <a:lnTo>
                  <a:pt x="1309" y="263"/>
                </a:lnTo>
                <a:lnTo>
                  <a:pt x="1308" y="265"/>
                </a:lnTo>
                <a:lnTo>
                  <a:pt x="1306" y="268"/>
                </a:lnTo>
                <a:lnTo>
                  <a:pt x="1303" y="271"/>
                </a:lnTo>
                <a:lnTo>
                  <a:pt x="1301" y="274"/>
                </a:lnTo>
                <a:lnTo>
                  <a:pt x="1298" y="275"/>
                </a:lnTo>
                <a:lnTo>
                  <a:pt x="1295" y="277"/>
                </a:lnTo>
                <a:lnTo>
                  <a:pt x="1291" y="277"/>
                </a:lnTo>
                <a:lnTo>
                  <a:pt x="1240" y="277"/>
                </a:lnTo>
                <a:lnTo>
                  <a:pt x="1236" y="277"/>
                </a:lnTo>
                <a:lnTo>
                  <a:pt x="1233" y="275"/>
                </a:lnTo>
                <a:lnTo>
                  <a:pt x="1229" y="274"/>
                </a:lnTo>
                <a:lnTo>
                  <a:pt x="1226" y="271"/>
                </a:lnTo>
                <a:lnTo>
                  <a:pt x="1224" y="268"/>
                </a:lnTo>
                <a:lnTo>
                  <a:pt x="1223" y="265"/>
                </a:lnTo>
                <a:lnTo>
                  <a:pt x="1222" y="263"/>
                </a:lnTo>
                <a:lnTo>
                  <a:pt x="1222" y="258"/>
                </a:lnTo>
                <a:lnTo>
                  <a:pt x="1222" y="254"/>
                </a:lnTo>
                <a:lnTo>
                  <a:pt x="1223" y="251"/>
                </a:lnTo>
                <a:lnTo>
                  <a:pt x="1224" y="249"/>
                </a:lnTo>
                <a:lnTo>
                  <a:pt x="1226" y="246"/>
                </a:lnTo>
                <a:lnTo>
                  <a:pt x="1229" y="243"/>
                </a:lnTo>
                <a:lnTo>
                  <a:pt x="1233" y="242"/>
                </a:lnTo>
                <a:lnTo>
                  <a:pt x="1236" y="240"/>
                </a:lnTo>
                <a:lnTo>
                  <a:pt x="1240" y="240"/>
                </a:lnTo>
                <a:lnTo>
                  <a:pt x="1246" y="240"/>
                </a:lnTo>
                <a:lnTo>
                  <a:pt x="1306" y="37"/>
                </a:lnTo>
                <a:lnTo>
                  <a:pt x="1298" y="37"/>
                </a:lnTo>
                <a:lnTo>
                  <a:pt x="1294" y="37"/>
                </a:lnTo>
                <a:lnTo>
                  <a:pt x="1291" y="36"/>
                </a:lnTo>
                <a:lnTo>
                  <a:pt x="1288" y="34"/>
                </a:lnTo>
                <a:lnTo>
                  <a:pt x="1285" y="33"/>
                </a:lnTo>
                <a:lnTo>
                  <a:pt x="1282" y="30"/>
                </a:lnTo>
                <a:lnTo>
                  <a:pt x="1281" y="26"/>
                </a:lnTo>
                <a:lnTo>
                  <a:pt x="1279" y="23"/>
                </a:lnTo>
                <a:lnTo>
                  <a:pt x="1279" y="19"/>
                </a:lnTo>
                <a:lnTo>
                  <a:pt x="1279" y="16"/>
                </a:lnTo>
                <a:lnTo>
                  <a:pt x="1281" y="12"/>
                </a:lnTo>
                <a:lnTo>
                  <a:pt x="1282" y="9"/>
                </a:lnTo>
                <a:lnTo>
                  <a:pt x="1285" y="6"/>
                </a:lnTo>
                <a:lnTo>
                  <a:pt x="1288" y="3"/>
                </a:lnTo>
                <a:lnTo>
                  <a:pt x="1291" y="2"/>
                </a:lnTo>
                <a:lnTo>
                  <a:pt x="1294" y="2"/>
                </a:lnTo>
                <a:lnTo>
                  <a:pt x="1298" y="0"/>
                </a:lnTo>
                <a:lnTo>
                  <a:pt x="1405" y="0"/>
                </a:lnTo>
                <a:lnTo>
                  <a:pt x="1408" y="2"/>
                </a:lnTo>
                <a:lnTo>
                  <a:pt x="1412" y="2"/>
                </a:lnTo>
                <a:lnTo>
                  <a:pt x="1415" y="3"/>
                </a:lnTo>
                <a:lnTo>
                  <a:pt x="1418" y="6"/>
                </a:lnTo>
                <a:lnTo>
                  <a:pt x="1421" y="9"/>
                </a:lnTo>
                <a:lnTo>
                  <a:pt x="1422" y="12"/>
                </a:lnTo>
                <a:lnTo>
                  <a:pt x="1422" y="16"/>
                </a:lnTo>
                <a:lnTo>
                  <a:pt x="1424" y="19"/>
                </a:lnTo>
                <a:lnTo>
                  <a:pt x="1422" y="23"/>
                </a:lnTo>
                <a:lnTo>
                  <a:pt x="1422" y="26"/>
                </a:lnTo>
                <a:lnTo>
                  <a:pt x="1421" y="30"/>
                </a:lnTo>
                <a:lnTo>
                  <a:pt x="1418" y="33"/>
                </a:lnTo>
                <a:lnTo>
                  <a:pt x="1415" y="34"/>
                </a:lnTo>
                <a:lnTo>
                  <a:pt x="1412" y="36"/>
                </a:lnTo>
                <a:lnTo>
                  <a:pt x="1408" y="37"/>
                </a:lnTo>
                <a:lnTo>
                  <a:pt x="1405" y="37"/>
                </a:lnTo>
                <a:lnTo>
                  <a:pt x="1397" y="37"/>
                </a:lnTo>
                <a:lnTo>
                  <a:pt x="1450" y="240"/>
                </a:lnTo>
                <a:lnTo>
                  <a:pt x="1457" y="240"/>
                </a:lnTo>
                <a:lnTo>
                  <a:pt x="1460" y="240"/>
                </a:lnTo>
                <a:lnTo>
                  <a:pt x="1465" y="242"/>
                </a:lnTo>
                <a:lnTo>
                  <a:pt x="1467" y="243"/>
                </a:lnTo>
                <a:lnTo>
                  <a:pt x="1470" y="246"/>
                </a:lnTo>
                <a:lnTo>
                  <a:pt x="1473" y="249"/>
                </a:lnTo>
                <a:lnTo>
                  <a:pt x="1474" y="251"/>
                </a:lnTo>
                <a:lnTo>
                  <a:pt x="1474" y="254"/>
                </a:lnTo>
                <a:lnTo>
                  <a:pt x="1476" y="258"/>
                </a:lnTo>
                <a:close/>
                <a:moveTo>
                  <a:pt x="1236" y="37"/>
                </a:moveTo>
                <a:lnTo>
                  <a:pt x="1164" y="277"/>
                </a:lnTo>
                <a:lnTo>
                  <a:pt x="1077" y="277"/>
                </a:lnTo>
                <a:lnTo>
                  <a:pt x="1012" y="37"/>
                </a:lnTo>
                <a:lnTo>
                  <a:pt x="1004" y="37"/>
                </a:lnTo>
                <a:lnTo>
                  <a:pt x="1000" y="37"/>
                </a:lnTo>
                <a:lnTo>
                  <a:pt x="995" y="36"/>
                </a:lnTo>
                <a:lnTo>
                  <a:pt x="993" y="34"/>
                </a:lnTo>
                <a:lnTo>
                  <a:pt x="990" y="33"/>
                </a:lnTo>
                <a:lnTo>
                  <a:pt x="988" y="30"/>
                </a:lnTo>
                <a:lnTo>
                  <a:pt x="986" y="26"/>
                </a:lnTo>
                <a:lnTo>
                  <a:pt x="986" y="23"/>
                </a:lnTo>
                <a:lnTo>
                  <a:pt x="984" y="19"/>
                </a:lnTo>
                <a:lnTo>
                  <a:pt x="986" y="16"/>
                </a:lnTo>
                <a:lnTo>
                  <a:pt x="986" y="12"/>
                </a:lnTo>
                <a:lnTo>
                  <a:pt x="988" y="9"/>
                </a:lnTo>
                <a:lnTo>
                  <a:pt x="990" y="6"/>
                </a:lnTo>
                <a:lnTo>
                  <a:pt x="993" y="3"/>
                </a:lnTo>
                <a:lnTo>
                  <a:pt x="995" y="2"/>
                </a:lnTo>
                <a:lnTo>
                  <a:pt x="1000" y="2"/>
                </a:lnTo>
                <a:lnTo>
                  <a:pt x="1004" y="0"/>
                </a:lnTo>
                <a:lnTo>
                  <a:pt x="1104" y="0"/>
                </a:lnTo>
                <a:lnTo>
                  <a:pt x="1109" y="2"/>
                </a:lnTo>
                <a:lnTo>
                  <a:pt x="1111" y="2"/>
                </a:lnTo>
                <a:lnTo>
                  <a:pt x="1116" y="3"/>
                </a:lnTo>
                <a:lnTo>
                  <a:pt x="1118" y="6"/>
                </a:lnTo>
                <a:lnTo>
                  <a:pt x="1120" y="9"/>
                </a:lnTo>
                <a:lnTo>
                  <a:pt x="1121" y="12"/>
                </a:lnTo>
                <a:lnTo>
                  <a:pt x="1123" y="16"/>
                </a:lnTo>
                <a:lnTo>
                  <a:pt x="1123" y="19"/>
                </a:lnTo>
                <a:lnTo>
                  <a:pt x="1123" y="23"/>
                </a:lnTo>
                <a:lnTo>
                  <a:pt x="1121" y="26"/>
                </a:lnTo>
                <a:lnTo>
                  <a:pt x="1120" y="30"/>
                </a:lnTo>
                <a:lnTo>
                  <a:pt x="1118" y="33"/>
                </a:lnTo>
                <a:lnTo>
                  <a:pt x="1116" y="34"/>
                </a:lnTo>
                <a:lnTo>
                  <a:pt x="1111" y="36"/>
                </a:lnTo>
                <a:lnTo>
                  <a:pt x="1109" y="37"/>
                </a:lnTo>
                <a:lnTo>
                  <a:pt x="1104" y="37"/>
                </a:lnTo>
                <a:lnTo>
                  <a:pt x="1100" y="37"/>
                </a:lnTo>
                <a:lnTo>
                  <a:pt x="1144" y="202"/>
                </a:lnTo>
                <a:lnTo>
                  <a:pt x="1193" y="37"/>
                </a:lnTo>
                <a:lnTo>
                  <a:pt x="1188" y="37"/>
                </a:lnTo>
                <a:lnTo>
                  <a:pt x="1185" y="37"/>
                </a:lnTo>
                <a:lnTo>
                  <a:pt x="1181" y="36"/>
                </a:lnTo>
                <a:lnTo>
                  <a:pt x="1178" y="34"/>
                </a:lnTo>
                <a:lnTo>
                  <a:pt x="1175" y="33"/>
                </a:lnTo>
                <a:lnTo>
                  <a:pt x="1173" y="30"/>
                </a:lnTo>
                <a:lnTo>
                  <a:pt x="1171" y="26"/>
                </a:lnTo>
                <a:lnTo>
                  <a:pt x="1171" y="23"/>
                </a:lnTo>
                <a:lnTo>
                  <a:pt x="1169" y="19"/>
                </a:lnTo>
                <a:lnTo>
                  <a:pt x="1171" y="16"/>
                </a:lnTo>
                <a:lnTo>
                  <a:pt x="1171" y="12"/>
                </a:lnTo>
                <a:lnTo>
                  <a:pt x="1173" y="9"/>
                </a:lnTo>
                <a:lnTo>
                  <a:pt x="1175" y="6"/>
                </a:lnTo>
                <a:lnTo>
                  <a:pt x="1178" y="3"/>
                </a:lnTo>
                <a:lnTo>
                  <a:pt x="1181" y="2"/>
                </a:lnTo>
                <a:lnTo>
                  <a:pt x="1185" y="2"/>
                </a:lnTo>
                <a:lnTo>
                  <a:pt x="1188" y="0"/>
                </a:lnTo>
                <a:lnTo>
                  <a:pt x="1240" y="0"/>
                </a:lnTo>
                <a:lnTo>
                  <a:pt x="1244" y="2"/>
                </a:lnTo>
                <a:lnTo>
                  <a:pt x="1247" y="2"/>
                </a:lnTo>
                <a:lnTo>
                  <a:pt x="1250" y="3"/>
                </a:lnTo>
                <a:lnTo>
                  <a:pt x="1253" y="6"/>
                </a:lnTo>
                <a:lnTo>
                  <a:pt x="1255" y="9"/>
                </a:lnTo>
                <a:lnTo>
                  <a:pt x="1257" y="12"/>
                </a:lnTo>
                <a:lnTo>
                  <a:pt x="1258" y="16"/>
                </a:lnTo>
                <a:lnTo>
                  <a:pt x="1258" y="19"/>
                </a:lnTo>
                <a:lnTo>
                  <a:pt x="1258" y="23"/>
                </a:lnTo>
                <a:lnTo>
                  <a:pt x="1257" y="26"/>
                </a:lnTo>
                <a:lnTo>
                  <a:pt x="1255" y="30"/>
                </a:lnTo>
                <a:lnTo>
                  <a:pt x="1253" y="33"/>
                </a:lnTo>
                <a:lnTo>
                  <a:pt x="1250" y="34"/>
                </a:lnTo>
                <a:lnTo>
                  <a:pt x="1247" y="36"/>
                </a:lnTo>
                <a:lnTo>
                  <a:pt x="1244" y="37"/>
                </a:lnTo>
                <a:lnTo>
                  <a:pt x="1240" y="37"/>
                </a:lnTo>
                <a:lnTo>
                  <a:pt x="1236" y="37"/>
                </a:lnTo>
                <a:close/>
                <a:moveTo>
                  <a:pt x="925" y="277"/>
                </a:moveTo>
                <a:lnTo>
                  <a:pt x="772" y="277"/>
                </a:lnTo>
                <a:lnTo>
                  <a:pt x="769" y="277"/>
                </a:lnTo>
                <a:lnTo>
                  <a:pt x="765" y="275"/>
                </a:lnTo>
                <a:lnTo>
                  <a:pt x="762" y="274"/>
                </a:lnTo>
                <a:lnTo>
                  <a:pt x="760" y="271"/>
                </a:lnTo>
                <a:lnTo>
                  <a:pt x="757" y="268"/>
                </a:lnTo>
                <a:lnTo>
                  <a:pt x="755" y="265"/>
                </a:lnTo>
                <a:lnTo>
                  <a:pt x="755" y="263"/>
                </a:lnTo>
                <a:lnTo>
                  <a:pt x="754" y="258"/>
                </a:lnTo>
                <a:lnTo>
                  <a:pt x="755" y="254"/>
                </a:lnTo>
                <a:lnTo>
                  <a:pt x="755" y="251"/>
                </a:lnTo>
                <a:lnTo>
                  <a:pt x="757" y="249"/>
                </a:lnTo>
                <a:lnTo>
                  <a:pt x="760" y="246"/>
                </a:lnTo>
                <a:lnTo>
                  <a:pt x="762" y="243"/>
                </a:lnTo>
                <a:lnTo>
                  <a:pt x="765" y="242"/>
                </a:lnTo>
                <a:lnTo>
                  <a:pt x="769" y="240"/>
                </a:lnTo>
                <a:lnTo>
                  <a:pt x="772" y="240"/>
                </a:lnTo>
                <a:lnTo>
                  <a:pt x="782" y="240"/>
                </a:lnTo>
                <a:lnTo>
                  <a:pt x="782" y="37"/>
                </a:lnTo>
                <a:lnTo>
                  <a:pt x="772" y="37"/>
                </a:lnTo>
                <a:lnTo>
                  <a:pt x="769" y="37"/>
                </a:lnTo>
                <a:lnTo>
                  <a:pt x="765" y="36"/>
                </a:lnTo>
                <a:lnTo>
                  <a:pt x="762" y="34"/>
                </a:lnTo>
                <a:lnTo>
                  <a:pt x="760" y="33"/>
                </a:lnTo>
                <a:lnTo>
                  <a:pt x="757" y="30"/>
                </a:lnTo>
                <a:lnTo>
                  <a:pt x="755" y="26"/>
                </a:lnTo>
                <a:lnTo>
                  <a:pt x="755" y="23"/>
                </a:lnTo>
                <a:lnTo>
                  <a:pt x="754" y="19"/>
                </a:lnTo>
                <a:lnTo>
                  <a:pt x="755" y="16"/>
                </a:lnTo>
                <a:lnTo>
                  <a:pt x="755" y="12"/>
                </a:lnTo>
                <a:lnTo>
                  <a:pt x="757" y="9"/>
                </a:lnTo>
                <a:lnTo>
                  <a:pt x="760" y="6"/>
                </a:lnTo>
                <a:lnTo>
                  <a:pt x="762" y="3"/>
                </a:lnTo>
                <a:lnTo>
                  <a:pt x="765" y="2"/>
                </a:lnTo>
                <a:lnTo>
                  <a:pt x="769" y="2"/>
                </a:lnTo>
                <a:lnTo>
                  <a:pt x="772" y="0"/>
                </a:lnTo>
                <a:lnTo>
                  <a:pt x="921" y="0"/>
                </a:lnTo>
                <a:lnTo>
                  <a:pt x="932" y="2"/>
                </a:lnTo>
                <a:lnTo>
                  <a:pt x="942" y="5"/>
                </a:lnTo>
                <a:lnTo>
                  <a:pt x="950" y="9"/>
                </a:lnTo>
                <a:lnTo>
                  <a:pt x="955" y="10"/>
                </a:lnTo>
                <a:lnTo>
                  <a:pt x="959" y="13"/>
                </a:lnTo>
                <a:lnTo>
                  <a:pt x="966" y="20"/>
                </a:lnTo>
                <a:lnTo>
                  <a:pt x="971" y="26"/>
                </a:lnTo>
                <a:lnTo>
                  <a:pt x="976" y="34"/>
                </a:lnTo>
                <a:lnTo>
                  <a:pt x="979" y="41"/>
                </a:lnTo>
                <a:lnTo>
                  <a:pt x="981" y="48"/>
                </a:lnTo>
                <a:lnTo>
                  <a:pt x="983" y="55"/>
                </a:lnTo>
                <a:lnTo>
                  <a:pt x="983" y="62"/>
                </a:lnTo>
                <a:lnTo>
                  <a:pt x="981" y="65"/>
                </a:lnTo>
                <a:lnTo>
                  <a:pt x="981" y="70"/>
                </a:lnTo>
                <a:lnTo>
                  <a:pt x="979" y="74"/>
                </a:lnTo>
                <a:lnTo>
                  <a:pt x="976" y="78"/>
                </a:lnTo>
                <a:lnTo>
                  <a:pt x="973" y="79"/>
                </a:lnTo>
                <a:lnTo>
                  <a:pt x="971" y="81"/>
                </a:lnTo>
                <a:lnTo>
                  <a:pt x="966" y="82"/>
                </a:lnTo>
                <a:lnTo>
                  <a:pt x="960" y="81"/>
                </a:lnTo>
                <a:lnTo>
                  <a:pt x="955" y="79"/>
                </a:lnTo>
                <a:lnTo>
                  <a:pt x="950" y="78"/>
                </a:lnTo>
                <a:lnTo>
                  <a:pt x="946" y="75"/>
                </a:lnTo>
                <a:lnTo>
                  <a:pt x="938" y="68"/>
                </a:lnTo>
                <a:lnTo>
                  <a:pt x="931" y="60"/>
                </a:lnTo>
                <a:lnTo>
                  <a:pt x="923" y="51"/>
                </a:lnTo>
                <a:lnTo>
                  <a:pt x="919" y="48"/>
                </a:lnTo>
                <a:lnTo>
                  <a:pt x="914" y="44"/>
                </a:lnTo>
                <a:lnTo>
                  <a:pt x="909" y="41"/>
                </a:lnTo>
                <a:lnTo>
                  <a:pt x="902" y="40"/>
                </a:lnTo>
                <a:lnTo>
                  <a:pt x="897" y="38"/>
                </a:lnTo>
                <a:lnTo>
                  <a:pt x="888" y="37"/>
                </a:lnTo>
                <a:lnTo>
                  <a:pt x="870" y="37"/>
                </a:lnTo>
                <a:lnTo>
                  <a:pt x="870" y="98"/>
                </a:lnTo>
                <a:lnTo>
                  <a:pt x="897" y="98"/>
                </a:lnTo>
                <a:lnTo>
                  <a:pt x="906" y="98"/>
                </a:lnTo>
                <a:lnTo>
                  <a:pt x="911" y="99"/>
                </a:lnTo>
                <a:lnTo>
                  <a:pt x="915" y="101"/>
                </a:lnTo>
                <a:lnTo>
                  <a:pt x="919" y="102"/>
                </a:lnTo>
                <a:lnTo>
                  <a:pt x="922" y="103"/>
                </a:lnTo>
                <a:lnTo>
                  <a:pt x="929" y="108"/>
                </a:lnTo>
                <a:lnTo>
                  <a:pt x="935" y="112"/>
                </a:lnTo>
                <a:lnTo>
                  <a:pt x="939" y="117"/>
                </a:lnTo>
                <a:lnTo>
                  <a:pt x="942" y="123"/>
                </a:lnTo>
                <a:lnTo>
                  <a:pt x="943" y="129"/>
                </a:lnTo>
                <a:lnTo>
                  <a:pt x="945" y="134"/>
                </a:lnTo>
                <a:lnTo>
                  <a:pt x="945" y="140"/>
                </a:lnTo>
                <a:lnTo>
                  <a:pt x="945" y="146"/>
                </a:lnTo>
                <a:lnTo>
                  <a:pt x="943" y="150"/>
                </a:lnTo>
                <a:lnTo>
                  <a:pt x="940" y="154"/>
                </a:lnTo>
                <a:lnTo>
                  <a:pt x="938" y="157"/>
                </a:lnTo>
                <a:lnTo>
                  <a:pt x="933" y="160"/>
                </a:lnTo>
                <a:lnTo>
                  <a:pt x="929" y="160"/>
                </a:lnTo>
                <a:lnTo>
                  <a:pt x="922" y="158"/>
                </a:lnTo>
                <a:lnTo>
                  <a:pt x="919" y="158"/>
                </a:lnTo>
                <a:lnTo>
                  <a:pt x="916" y="157"/>
                </a:lnTo>
                <a:lnTo>
                  <a:pt x="912" y="154"/>
                </a:lnTo>
                <a:lnTo>
                  <a:pt x="909" y="151"/>
                </a:lnTo>
                <a:lnTo>
                  <a:pt x="905" y="147"/>
                </a:lnTo>
                <a:lnTo>
                  <a:pt x="899" y="144"/>
                </a:lnTo>
                <a:lnTo>
                  <a:pt x="891" y="143"/>
                </a:lnTo>
                <a:lnTo>
                  <a:pt x="878" y="141"/>
                </a:lnTo>
                <a:lnTo>
                  <a:pt x="870" y="141"/>
                </a:lnTo>
                <a:lnTo>
                  <a:pt x="870" y="240"/>
                </a:lnTo>
                <a:lnTo>
                  <a:pt x="904" y="240"/>
                </a:lnTo>
                <a:lnTo>
                  <a:pt x="908" y="240"/>
                </a:lnTo>
                <a:lnTo>
                  <a:pt x="912" y="239"/>
                </a:lnTo>
                <a:lnTo>
                  <a:pt x="915" y="236"/>
                </a:lnTo>
                <a:lnTo>
                  <a:pt x="919" y="233"/>
                </a:lnTo>
                <a:lnTo>
                  <a:pt x="928" y="226"/>
                </a:lnTo>
                <a:lnTo>
                  <a:pt x="935" y="218"/>
                </a:lnTo>
                <a:lnTo>
                  <a:pt x="943" y="209"/>
                </a:lnTo>
                <a:lnTo>
                  <a:pt x="947" y="205"/>
                </a:lnTo>
                <a:lnTo>
                  <a:pt x="953" y="202"/>
                </a:lnTo>
                <a:lnTo>
                  <a:pt x="957" y="199"/>
                </a:lnTo>
                <a:lnTo>
                  <a:pt x="963" y="196"/>
                </a:lnTo>
                <a:lnTo>
                  <a:pt x="969" y="195"/>
                </a:lnTo>
                <a:lnTo>
                  <a:pt x="974" y="195"/>
                </a:lnTo>
                <a:lnTo>
                  <a:pt x="979" y="195"/>
                </a:lnTo>
                <a:lnTo>
                  <a:pt x="983" y="195"/>
                </a:lnTo>
                <a:lnTo>
                  <a:pt x="988" y="198"/>
                </a:lnTo>
                <a:lnTo>
                  <a:pt x="991" y="199"/>
                </a:lnTo>
                <a:lnTo>
                  <a:pt x="993" y="202"/>
                </a:lnTo>
                <a:lnTo>
                  <a:pt x="994" y="205"/>
                </a:lnTo>
                <a:lnTo>
                  <a:pt x="995" y="208"/>
                </a:lnTo>
                <a:lnTo>
                  <a:pt x="997" y="211"/>
                </a:lnTo>
                <a:lnTo>
                  <a:pt x="997" y="213"/>
                </a:lnTo>
                <a:lnTo>
                  <a:pt x="997" y="220"/>
                </a:lnTo>
                <a:lnTo>
                  <a:pt x="995" y="227"/>
                </a:lnTo>
                <a:lnTo>
                  <a:pt x="995" y="232"/>
                </a:lnTo>
                <a:lnTo>
                  <a:pt x="993" y="236"/>
                </a:lnTo>
                <a:lnTo>
                  <a:pt x="990" y="243"/>
                </a:lnTo>
                <a:lnTo>
                  <a:pt x="984" y="251"/>
                </a:lnTo>
                <a:lnTo>
                  <a:pt x="977" y="258"/>
                </a:lnTo>
                <a:lnTo>
                  <a:pt x="969" y="264"/>
                </a:lnTo>
                <a:lnTo>
                  <a:pt x="960" y="270"/>
                </a:lnTo>
                <a:lnTo>
                  <a:pt x="949" y="274"/>
                </a:lnTo>
                <a:lnTo>
                  <a:pt x="943" y="275"/>
                </a:lnTo>
                <a:lnTo>
                  <a:pt x="938" y="275"/>
                </a:lnTo>
                <a:lnTo>
                  <a:pt x="925" y="277"/>
                </a:lnTo>
                <a:close/>
                <a:moveTo>
                  <a:pt x="685" y="277"/>
                </a:moveTo>
                <a:lnTo>
                  <a:pt x="546" y="277"/>
                </a:lnTo>
                <a:lnTo>
                  <a:pt x="542" y="277"/>
                </a:lnTo>
                <a:lnTo>
                  <a:pt x="539" y="275"/>
                </a:lnTo>
                <a:lnTo>
                  <a:pt x="535" y="274"/>
                </a:lnTo>
                <a:lnTo>
                  <a:pt x="532" y="271"/>
                </a:lnTo>
                <a:lnTo>
                  <a:pt x="531" y="268"/>
                </a:lnTo>
                <a:lnTo>
                  <a:pt x="529" y="265"/>
                </a:lnTo>
                <a:lnTo>
                  <a:pt x="528" y="263"/>
                </a:lnTo>
                <a:lnTo>
                  <a:pt x="528" y="258"/>
                </a:lnTo>
                <a:lnTo>
                  <a:pt x="528" y="254"/>
                </a:lnTo>
                <a:lnTo>
                  <a:pt x="529" y="251"/>
                </a:lnTo>
                <a:lnTo>
                  <a:pt x="531" y="249"/>
                </a:lnTo>
                <a:lnTo>
                  <a:pt x="532" y="246"/>
                </a:lnTo>
                <a:lnTo>
                  <a:pt x="535" y="243"/>
                </a:lnTo>
                <a:lnTo>
                  <a:pt x="539" y="242"/>
                </a:lnTo>
                <a:lnTo>
                  <a:pt x="542" y="240"/>
                </a:lnTo>
                <a:lnTo>
                  <a:pt x="546" y="240"/>
                </a:lnTo>
                <a:lnTo>
                  <a:pt x="555" y="240"/>
                </a:lnTo>
                <a:lnTo>
                  <a:pt x="555" y="37"/>
                </a:lnTo>
                <a:lnTo>
                  <a:pt x="546" y="37"/>
                </a:lnTo>
                <a:lnTo>
                  <a:pt x="542" y="37"/>
                </a:lnTo>
                <a:lnTo>
                  <a:pt x="539" y="36"/>
                </a:lnTo>
                <a:lnTo>
                  <a:pt x="535" y="34"/>
                </a:lnTo>
                <a:lnTo>
                  <a:pt x="532" y="33"/>
                </a:lnTo>
                <a:lnTo>
                  <a:pt x="531" y="30"/>
                </a:lnTo>
                <a:lnTo>
                  <a:pt x="529" y="26"/>
                </a:lnTo>
                <a:lnTo>
                  <a:pt x="528" y="23"/>
                </a:lnTo>
                <a:lnTo>
                  <a:pt x="528" y="19"/>
                </a:lnTo>
                <a:lnTo>
                  <a:pt x="528" y="16"/>
                </a:lnTo>
                <a:lnTo>
                  <a:pt x="529" y="12"/>
                </a:lnTo>
                <a:lnTo>
                  <a:pt x="531" y="9"/>
                </a:lnTo>
                <a:lnTo>
                  <a:pt x="532" y="6"/>
                </a:lnTo>
                <a:lnTo>
                  <a:pt x="535" y="3"/>
                </a:lnTo>
                <a:lnTo>
                  <a:pt x="539" y="2"/>
                </a:lnTo>
                <a:lnTo>
                  <a:pt x="542" y="2"/>
                </a:lnTo>
                <a:lnTo>
                  <a:pt x="546" y="0"/>
                </a:lnTo>
                <a:lnTo>
                  <a:pt x="652" y="0"/>
                </a:lnTo>
                <a:lnTo>
                  <a:pt x="656" y="2"/>
                </a:lnTo>
                <a:lnTo>
                  <a:pt x="661" y="2"/>
                </a:lnTo>
                <a:lnTo>
                  <a:pt x="663" y="3"/>
                </a:lnTo>
                <a:lnTo>
                  <a:pt x="666" y="6"/>
                </a:lnTo>
                <a:lnTo>
                  <a:pt x="668" y="9"/>
                </a:lnTo>
                <a:lnTo>
                  <a:pt x="669" y="12"/>
                </a:lnTo>
                <a:lnTo>
                  <a:pt x="671" y="16"/>
                </a:lnTo>
                <a:lnTo>
                  <a:pt x="671" y="19"/>
                </a:lnTo>
                <a:lnTo>
                  <a:pt x="671" y="23"/>
                </a:lnTo>
                <a:lnTo>
                  <a:pt x="669" y="26"/>
                </a:lnTo>
                <a:lnTo>
                  <a:pt x="668" y="30"/>
                </a:lnTo>
                <a:lnTo>
                  <a:pt x="666" y="33"/>
                </a:lnTo>
                <a:lnTo>
                  <a:pt x="663" y="34"/>
                </a:lnTo>
                <a:lnTo>
                  <a:pt x="661" y="36"/>
                </a:lnTo>
                <a:lnTo>
                  <a:pt x="656" y="37"/>
                </a:lnTo>
                <a:lnTo>
                  <a:pt x="652" y="37"/>
                </a:lnTo>
                <a:lnTo>
                  <a:pt x="644" y="37"/>
                </a:lnTo>
                <a:lnTo>
                  <a:pt x="644" y="240"/>
                </a:lnTo>
                <a:lnTo>
                  <a:pt x="663" y="240"/>
                </a:lnTo>
                <a:lnTo>
                  <a:pt x="668" y="240"/>
                </a:lnTo>
                <a:lnTo>
                  <a:pt x="672" y="239"/>
                </a:lnTo>
                <a:lnTo>
                  <a:pt x="676" y="236"/>
                </a:lnTo>
                <a:lnTo>
                  <a:pt x="679" y="233"/>
                </a:lnTo>
                <a:lnTo>
                  <a:pt x="688" y="226"/>
                </a:lnTo>
                <a:lnTo>
                  <a:pt x="695" y="218"/>
                </a:lnTo>
                <a:lnTo>
                  <a:pt x="703" y="209"/>
                </a:lnTo>
                <a:lnTo>
                  <a:pt x="709" y="205"/>
                </a:lnTo>
                <a:lnTo>
                  <a:pt x="713" y="202"/>
                </a:lnTo>
                <a:lnTo>
                  <a:pt x="717" y="199"/>
                </a:lnTo>
                <a:lnTo>
                  <a:pt x="723" y="196"/>
                </a:lnTo>
                <a:lnTo>
                  <a:pt x="728" y="195"/>
                </a:lnTo>
                <a:lnTo>
                  <a:pt x="736" y="195"/>
                </a:lnTo>
                <a:lnTo>
                  <a:pt x="738" y="195"/>
                </a:lnTo>
                <a:lnTo>
                  <a:pt x="743" y="195"/>
                </a:lnTo>
                <a:lnTo>
                  <a:pt x="748" y="198"/>
                </a:lnTo>
                <a:lnTo>
                  <a:pt x="751" y="199"/>
                </a:lnTo>
                <a:lnTo>
                  <a:pt x="753" y="202"/>
                </a:lnTo>
                <a:lnTo>
                  <a:pt x="754" y="205"/>
                </a:lnTo>
                <a:lnTo>
                  <a:pt x="755" y="208"/>
                </a:lnTo>
                <a:lnTo>
                  <a:pt x="757" y="211"/>
                </a:lnTo>
                <a:lnTo>
                  <a:pt x="757" y="213"/>
                </a:lnTo>
                <a:lnTo>
                  <a:pt x="758" y="220"/>
                </a:lnTo>
                <a:lnTo>
                  <a:pt x="757" y="227"/>
                </a:lnTo>
                <a:lnTo>
                  <a:pt x="755" y="232"/>
                </a:lnTo>
                <a:lnTo>
                  <a:pt x="754" y="236"/>
                </a:lnTo>
                <a:lnTo>
                  <a:pt x="750" y="243"/>
                </a:lnTo>
                <a:lnTo>
                  <a:pt x="744" y="251"/>
                </a:lnTo>
                <a:lnTo>
                  <a:pt x="737" y="258"/>
                </a:lnTo>
                <a:lnTo>
                  <a:pt x="730" y="264"/>
                </a:lnTo>
                <a:lnTo>
                  <a:pt x="720" y="270"/>
                </a:lnTo>
                <a:lnTo>
                  <a:pt x="710" y="274"/>
                </a:lnTo>
                <a:lnTo>
                  <a:pt x="704" y="275"/>
                </a:lnTo>
                <a:lnTo>
                  <a:pt x="697" y="275"/>
                </a:lnTo>
                <a:lnTo>
                  <a:pt x="685" y="277"/>
                </a:lnTo>
                <a:close/>
                <a:moveTo>
                  <a:pt x="162" y="277"/>
                </a:moveTo>
                <a:lnTo>
                  <a:pt x="159" y="277"/>
                </a:lnTo>
                <a:lnTo>
                  <a:pt x="155" y="275"/>
                </a:lnTo>
                <a:lnTo>
                  <a:pt x="152" y="274"/>
                </a:lnTo>
                <a:lnTo>
                  <a:pt x="149" y="271"/>
                </a:lnTo>
                <a:lnTo>
                  <a:pt x="148" y="268"/>
                </a:lnTo>
                <a:lnTo>
                  <a:pt x="145" y="265"/>
                </a:lnTo>
                <a:lnTo>
                  <a:pt x="145" y="263"/>
                </a:lnTo>
                <a:lnTo>
                  <a:pt x="144" y="258"/>
                </a:lnTo>
                <a:lnTo>
                  <a:pt x="145" y="254"/>
                </a:lnTo>
                <a:lnTo>
                  <a:pt x="145" y="251"/>
                </a:lnTo>
                <a:lnTo>
                  <a:pt x="148" y="249"/>
                </a:lnTo>
                <a:lnTo>
                  <a:pt x="149" y="246"/>
                </a:lnTo>
                <a:lnTo>
                  <a:pt x="152" y="243"/>
                </a:lnTo>
                <a:lnTo>
                  <a:pt x="155" y="242"/>
                </a:lnTo>
                <a:lnTo>
                  <a:pt x="159" y="240"/>
                </a:lnTo>
                <a:lnTo>
                  <a:pt x="162" y="240"/>
                </a:lnTo>
                <a:lnTo>
                  <a:pt x="166" y="240"/>
                </a:lnTo>
                <a:lnTo>
                  <a:pt x="134" y="160"/>
                </a:lnTo>
                <a:lnTo>
                  <a:pt x="115" y="179"/>
                </a:lnTo>
                <a:lnTo>
                  <a:pt x="115" y="240"/>
                </a:lnTo>
                <a:lnTo>
                  <a:pt x="120" y="240"/>
                </a:lnTo>
                <a:lnTo>
                  <a:pt x="124" y="240"/>
                </a:lnTo>
                <a:lnTo>
                  <a:pt x="127" y="242"/>
                </a:lnTo>
                <a:lnTo>
                  <a:pt x="129" y="243"/>
                </a:lnTo>
                <a:lnTo>
                  <a:pt x="132" y="246"/>
                </a:lnTo>
                <a:lnTo>
                  <a:pt x="135" y="249"/>
                </a:lnTo>
                <a:lnTo>
                  <a:pt x="137" y="251"/>
                </a:lnTo>
                <a:lnTo>
                  <a:pt x="138" y="254"/>
                </a:lnTo>
                <a:lnTo>
                  <a:pt x="138" y="258"/>
                </a:lnTo>
                <a:lnTo>
                  <a:pt x="138" y="263"/>
                </a:lnTo>
                <a:lnTo>
                  <a:pt x="137" y="265"/>
                </a:lnTo>
                <a:lnTo>
                  <a:pt x="135" y="268"/>
                </a:lnTo>
                <a:lnTo>
                  <a:pt x="132" y="271"/>
                </a:lnTo>
                <a:lnTo>
                  <a:pt x="129" y="274"/>
                </a:lnTo>
                <a:lnTo>
                  <a:pt x="127" y="275"/>
                </a:lnTo>
                <a:lnTo>
                  <a:pt x="124" y="277"/>
                </a:lnTo>
                <a:lnTo>
                  <a:pt x="120" y="277"/>
                </a:lnTo>
                <a:lnTo>
                  <a:pt x="18" y="277"/>
                </a:lnTo>
                <a:lnTo>
                  <a:pt x="15" y="277"/>
                </a:lnTo>
                <a:lnTo>
                  <a:pt x="11" y="275"/>
                </a:lnTo>
                <a:lnTo>
                  <a:pt x="8" y="274"/>
                </a:lnTo>
                <a:lnTo>
                  <a:pt x="5" y="271"/>
                </a:lnTo>
                <a:lnTo>
                  <a:pt x="2" y="268"/>
                </a:lnTo>
                <a:lnTo>
                  <a:pt x="1" y="265"/>
                </a:lnTo>
                <a:lnTo>
                  <a:pt x="1" y="263"/>
                </a:lnTo>
                <a:lnTo>
                  <a:pt x="0" y="258"/>
                </a:lnTo>
                <a:lnTo>
                  <a:pt x="1" y="254"/>
                </a:lnTo>
                <a:lnTo>
                  <a:pt x="1" y="251"/>
                </a:lnTo>
                <a:lnTo>
                  <a:pt x="2" y="249"/>
                </a:lnTo>
                <a:lnTo>
                  <a:pt x="5" y="246"/>
                </a:lnTo>
                <a:lnTo>
                  <a:pt x="8" y="243"/>
                </a:lnTo>
                <a:lnTo>
                  <a:pt x="11" y="242"/>
                </a:lnTo>
                <a:lnTo>
                  <a:pt x="15" y="240"/>
                </a:lnTo>
                <a:lnTo>
                  <a:pt x="18" y="240"/>
                </a:lnTo>
                <a:lnTo>
                  <a:pt x="28" y="240"/>
                </a:lnTo>
                <a:lnTo>
                  <a:pt x="28" y="37"/>
                </a:lnTo>
                <a:lnTo>
                  <a:pt x="18" y="37"/>
                </a:lnTo>
                <a:lnTo>
                  <a:pt x="15" y="37"/>
                </a:lnTo>
                <a:lnTo>
                  <a:pt x="11" y="36"/>
                </a:lnTo>
                <a:lnTo>
                  <a:pt x="8" y="34"/>
                </a:lnTo>
                <a:lnTo>
                  <a:pt x="5" y="33"/>
                </a:lnTo>
                <a:lnTo>
                  <a:pt x="2" y="30"/>
                </a:lnTo>
                <a:lnTo>
                  <a:pt x="1" y="26"/>
                </a:lnTo>
                <a:lnTo>
                  <a:pt x="1" y="23"/>
                </a:lnTo>
                <a:lnTo>
                  <a:pt x="0" y="19"/>
                </a:lnTo>
                <a:lnTo>
                  <a:pt x="1" y="16"/>
                </a:lnTo>
                <a:lnTo>
                  <a:pt x="1" y="12"/>
                </a:lnTo>
                <a:lnTo>
                  <a:pt x="2" y="9"/>
                </a:lnTo>
                <a:lnTo>
                  <a:pt x="5" y="6"/>
                </a:lnTo>
                <a:lnTo>
                  <a:pt x="8" y="3"/>
                </a:lnTo>
                <a:lnTo>
                  <a:pt x="11" y="2"/>
                </a:lnTo>
                <a:lnTo>
                  <a:pt x="15" y="2"/>
                </a:lnTo>
                <a:lnTo>
                  <a:pt x="18" y="0"/>
                </a:lnTo>
                <a:lnTo>
                  <a:pt x="125" y="0"/>
                </a:lnTo>
                <a:lnTo>
                  <a:pt x="129" y="2"/>
                </a:lnTo>
                <a:lnTo>
                  <a:pt x="132" y="2"/>
                </a:lnTo>
                <a:lnTo>
                  <a:pt x="135" y="3"/>
                </a:lnTo>
                <a:lnTo>
                  <a:pt x="138" y="6"/>
                </a:lnTo>
                <a:lnTo>
                  <a:pt x="141" y="9"/>
                </a:lnTo>
                <a:lnTo>
                  <a:pt x="142" y="12"/>
                </a:lnTo>
                <a:lnTo>
                  <a:pt x="144" y="16"/>
                </a:lnTo>
                <a:lnTo>
                  <a:pt x="144" y="19"/>
                </a:lnTo>
                <a:lnTo>
                  <a:pt x="144" y="23"/>
                </a:lnTo>
                <a:lnTo>
                  <a:pt x="142" y="26"/>
                </a:lnTo>
                <a:lnTo>
                  <a:pt x="141" y="30"/>
                </a:lnTo>
                <a:lnTo>
                  <a:pt x="138" y="33"/>
                </a:lnTo>
                <a:lnTo>
                  <a:pt x="135" y="34"/>
                </a:lnTo>
                <a:lnTo>
                  <a:pt x="132" y="36"/>
                </a:lnTo>
                <a:lnTo>
                  <a:pt x="129" y="37"/>
                </a:lnTo>
                <a:lnTo>
                  <a:pt x="125" y="37"/>
                </a:lnTo>
                <a:lnTo>
                  <a:pt x="115" y="37"/>
                </a:lnTo>
                <a:lnTo>
                  <a:pt x="115" y="115"/>
                </a:lnTo>
                <a:lnTo>
                  <a:pt x="186" y="37"/>
                </a:lnTo>
                <a:lnTo>
                  <a:pt x="179" y="37"/>
                </a:lnTo>
                <a:lnTo>
                  <a:pt x="175" y="37"/>
                </a:lnTo>
                <a:lnTo>
                  <a:pt x="172" y="36"/>
                </a:lnTo>
                <a:lnTo>
                  <a:pt x="169" y="34"/>
                </a:lnTo>
                <a:lnTo>
                  <a:pt x="166" y="33"/>
                </a:lnTo>
                <a:lnTo>
                  <a:pt x="163" y="30"/>
                </a:lnTo>
                <a:lnTo>
                  <a:pt x="162" y="26"/>
                </a:lnTo>
                <a:lnTo>
                  <a:pt x="161" y="23"/>
                </a:lnTo>
                <a:lnTo>
                  <a:pt x="161" y="19"/>
                </a:lnTo>
                <a:lnTo>
                  <a:pt x="161" y="16"/>
                </a:lnTo>
                <a:lnTo>
                  <a:pt x="162" y="12"/>
                </a:lnTo>
                <a:lnTo>
                  <a:pt x="163" y="9"/>
                </a:lnTo>
                <a:lnTo>
                  <a:pt x="166" y="6"/>
                </a:lnTo>
                <a:lnTo>
                  <a:pt x="169" y="3"/>
                </a:lnTo>
                <a:lnTo>
                  <a:pt x="172" y="2"/>
                </a:lnTo>
                <a:lnTo>
                  <a:pt x="175" y="2"/>
                </a:lnTo>
                <a:lnTo>
                  <a:pt x="179" y="0"/>
                </a:lnTo>
                <a:lnTo>
                  <a:pt x="257" y="0"/>
                </a:lnTo>
                <a:lnTo>
                  <a:pt x="259" y="2"/>
                </a:lnTo>
                <a:lnTo>
                  <a:pt x="264" y="2"/>
                </a:lnTo>
                <a:lnTo>
                  <a:pt x="267" y="3"/>
                </a:lnTo>
                <a:lnTo>
                  <a:pt x="269" y="6"/>
                </a:lnTo>
                <a:lnTo>
                  <a:pt x="272" y="9"/>
                </a:lnTo>
                <a:lnTo>
                  <a:pt x="274" y="12"/>
                </a:lnTo>
                <a:lnTo>
                  <a:pt x="275" y="16"/>
                </a:lnTo>
                <a:lnTo>
                  <a:pt x="275" y="19"/>
                </a:lnTo>
                <a:lnTo>
                  <a:pt x="275" y="23"/>
                </a:lnTo>
                <a:lnTo>
                  <a:pt x="274" y="26"/>
                </a:lnTo>
                <a:lnTo>
                  <a:pt x="272" y="30"/>
                </a:lnTo>
                <a:lnTo>
                  <a:pt x="269" y="33"/>
                </a:lnTo>
                <a:lnTo>
                  <a:pt x="267" y="34"/>
                </a:lnTo>
                <a:lnTo>
                  <a:pt x="264" y="36"/>
                </a:lnTo>
                <a:lnTo>
                  <a:pt x="259" y="37"/>
                </a:lnTo>
                <a:lnTo>
                  <a:pt x="257" y="37"/>
                </a:lnTo>
                <a:lnTo>
                  <a:pt x="244" y="37"/>
                </a:lnTo>
                <a:lnTo>
                  <a:pt x="194" y="92"/>
                </a:lnTo>
                <a:lnTo>
                  <a:pt x="254" y="240"/>
                </a:lnTo>
                <a:lnTo>
                  <a:pt x="289" y="240"/>
                </a:lnTo>
                <a:lnTo>
                  <a:pt x="350" y="37"/>
                </a:lnTo>
                <a:lnTo>
                  <a:pt x="343" y="37"/>
                </a:lnTo>
                <a:lnTo>
                  <a:pt x="339" y="37"/>
                </a:lnTo>
                <a:lnTo>
                  <a:pt x="336" y="36"/>
                </a:lnTo>
                <a:lnTo>
                  <a:pt x="332" y="34"/>
                </a:lnTo>
                <a:lnTo>
                  <a:pt x="329" y="33"/>
                </a:lnTo>
                <a:lnTo>
                  <a:pt x="327" y="30"/>
                </a:lnTo>
                <a:lnTo>
                  <a:pt x="326" y="26"/>
                </a:lnTo>
                <a:lnTo>
                  <a:pt x="324" y="23"/>
                </a:lnTo>
                <a:lnTo>
                  <a:pt x="324" y="19"/>
                </a:lnTo>
                <a:lnTo>
                  <a:pt x="324" y="16"/>
                </a:lnTo>
                <a:lnTo>
                  <a:pt x="326" y="12"/>
                </a:lnTo>
                <a:lnTo>
                  <a:pt x="327" y="9"/>
                </a:lnTo>
                <a:lnTo>
                  <a:pt x="329" y="6"/>
                </a:lnTo>
                <a:lnTo>
                  <a:pt x="332" y="3"/>
                </a:lnTo>
                <a:lnTo>
                  <a:pt x="336" y="2"/>
                </a:lnTo>
                <a:lnTo>
                  <a:pt x="339" y="2"/>
                </a:lnTo>
                <a:lnTo>
                  <a:pt x="343" y="0"/>
                </a:lnTo>
                <a:lnTo>
                  <a:pt x="449" y="0"/>
                </a:lnTo>
                <a:lnTo>
                  <a:pt x="453" y="2"/>
                </a:lnTo>
                <a:lnTo>
                  <a:pt x="456" y="2"/>
                </a:lnTo>
                <a:lnTo>
                  <a:pt x="460" y="3"/>
                </a:lnTo>
                <a:lnTo>
                  <a:pt x="463" y="6"/>
                </a:lnTo>
                <a:lnTo>
                  <a:pt x="464" y="9"/>
                </a:lnTo>
                <a:lnTo>
                  <a:pt x="466" y="12"/>
                </a:lnTo>
                <a:lnTo>
                  <a:pt x="467" y="16"/>
                </a:lnTo>
                <a:lnTo>
                  <a:pt x="467" y="19"/>
                </a:lnTo>
                <a:lnTo>
                  <a:pt x="467" y="23"/>
                </a:lnTo>
                <a:lnTo>
                  <a:pt x="466" y="26"/>
                </a:lnTo>
                <a:lnTo>
                  <a:pt x="464" y="30"/>
                </a:lnTo>
                <a:lnTo>
                  <a:pt x="463" y="33"/>
                </a:lnTo>
                <a:lnTo>
                  <a:pt x="460" y="34"/>
                </a:lnTo>
                <a:lnTo>
                  <a:pt x="456" y="36"/>
                </a:lnTo>
                <a:lnTo>
                  <a:pt x="453" y="37"/>
                </a:lnTo>
                <a:lnTo>
                  <a:pt x="449" y="37"/>
                </a:lnTo>
                <a:lnTo>
                  <a:pt x="442" y="37"/>
                </a:lnTo>
                <a:lnTo>
                  <a:pt x="495" y="240"/>
                </a:lnTo>
                <a:lnTo>
                  <a:pt x="501" y="240"/>
                </a:lnTo>
                <a:lnTo>
                  <a:pt x="505" y="240"/>
                </a:lnTo>
                <a:lnTo>
                  <a:pt x="508" y="242"/>
                </a:lnTo>
                <a:lnTo>
                  <a:pt x="512" y="243"/>
                </a:lnTo>
                <a:lnTo>
                  <a:pt x="515" y="246"/>
                </a:lnTo>
                <a:lnTo>
                  <a:pt x="517" y="249"/>
                </a:lnTo>
                <a:lnTo>
                  <a:pt x="518" y="251"/>
                </a:lnTo>
                <a:lnTo>
                  <a:pt x="519" y="254"/>
                </a:lnTo>
                <a:lnTo>
                  <a:pt x="519" y="258"/>
                </a:lnTo>
                <a:lnTo>
                  <a:pt x="519" y="263"/>
                </a:lnTo>
                <a:lnTo>
                  <a:pt x="518" y="265"/>
                </a:lnTo>
                <a:lnTo>
                  <a:pt x="517" y="268"/>
                </a:lnTo>
                <a:lnTo>
                  <a:pt x="515" y="271"/>
                </a:lnTo>
                <a:lnTo>
                  <a:pt x="512" y="274"/>
                </a:lnTo>
                <a:lnTo>
                  <a:pt x="508" y="275"/>
                </a:lnTo>
                <a:lnTo>
                  <a:pt x="505" y="277"/>
                </a:lnTo>
                <a:lnTo>
                  <a:pt x="501" y="277"/>
                </a:lnTo>
                <a:lnTo>
                  <a:pt x="401" y="277"/>
                </a:lnTo>
                <a:lnTo>
                  <a:pt x="396" y="277"/>
                </a:lnTo>
                <a:lnTo>
                  <a:pt x="392" y="275"/>
                </a:lnTo>
                <a:lnTo>
                  <a:pt x="389" y="274"/>
                </a:lnTo>
                <a:lnTo>
                  <a:pt x="387" y="271"/>
                </a:lnTo>
                <a:lnTo>
                  <a:pt x="385" y="268"/>
                </a:lnTo>
                <a:lnTo>
                  <a:pt x="384" y="265"/>
                </a:lnTo>
                <a:lnTo>
                  <a:pt x="382" y="263"/>
                </a:lnTo>
                <a:lnTo>
                  <a:pt x="382" y="258"/>
                </a:lnTo>
                <a:lnTo>
                  <a:pt x="382" y="254"/>
                </a:lnTo>
                <a:lnTo>
                  <a:pt x="384" y="251"/>
                </a:lnTo>
                <a:lnTo>
                  <a:pt x="385" y="249"/>
                </a:lnTo>
                <a:lnTo>
                  <a:pt x="387" y="246"/>
                </a:lnTo>
                <a:lnTo>
                  <a:pt x="389" y="243"/>
                </a:lnTo>
                <a:lnTo>
                  <a:pt x="392" y="242"/>
                </a:lnTo>
                <a:lnTo>
                  <a:pt x="396" y="240"/>
                </a:lnTo>
                <a:lnTo>
                  <a:pt x="401" y="240"/>
                </a:lnTo>
                <a:lnTo>
                  <a:pt x="409" y="240"/>
                </a:lnTo>
                <a:lnTo>
                  <a:pt x="395" y="191"/>
                </a:lnTo>
                <a:lnTo>
                  <a:pt x="389" y="194"/>
                </a:lnTo>
                <a:lnTo>
                  <a:pt x="384" y="196"/>
                </a:lnTo>
                <a:lnTo>
                  <a:pt x="378" y="198"/>
                </a:lnTo>
                <a:lnTo>
                  <a:pt x="371" y="198"/>
                </a:lnTo>
                <a:lnTo>
                  <a:pt x="365" y="198"/>
                </a:lnTo>
                <a:lnTo>
                  <a:pt x="358" y="196"/>
                </a:lnTo>
                <a:lnTo>
                  <a:pt x="353" y="194"/>
                </a:lnTo>
                <a:lnTo>
                  <a:pt x="347" y="191"/>
                </a:lnTo>
                <a:lnTo>
                  <a:pt x="332" y="240"/>
                </a:lnTo>
                <a:lnTo>
                  <a:pt x="336" y="240"/>
                </a:lnTo>
                <a:lnTo>
                  <a:pt x="340" y="240"/>
                </a:lnTo>
                <a:lnTo>
                  <a:pt x="343" y="242"/>
                </a:lnTo>
                <a:lnTo>
                  <a:pt x="346" y="243"/>
                </a:lnTo>
                <a:lnTo>
                  <a:pt x="348" y="246"/>
                </a:lnTo>
                <a:lnTo>
                  <a:pt x="351" y="249"/>
                </a:lnTo>
                <a:lnTo>
                  <a:pt x="353" y="251"/>
                </a:lnTo>
                <a:lnTo>
                  <a:pt x="354" y="254"/>
                </a:lnTo>
                <a:lnTo>
                  <a:pt x="354" y="258"/>
                </a:lnTo>
                <a:lnTo>
                  <a:pt x="354" y="263"/>
                </a:lnTo>
                <a:lnTo>
                  <a:pt x="353" y="265"/>
                </a:lnTo>
                <a:lnTo>
                  <a:pt x="351" y="268"/>
                </a:lnTo>
                <a:lnTo>
                  <a:pt x="348" y="271"/>
                </a:lnTo>
                <a:lnTo>
                  <a:pt x="346" y="274"/>
                </a:lnTo>
                <a:lnTo>
                  <a:pt x="343" y="275"/>
                </a:lnTo>
                <a:lnTo>
                  <a:pt x="340" y="277"/>
                </a:lnTo>
                <a:lnTo>
                  <a:pt x="336" y="277"/>
                </a:lnTo>
                <a:lnTo>
                  <a:pt x="162" y="27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8" name="Freeform 165">
            <a:extLst>
              <a:ext uri="{FF2B5EF4-FFF2-40B4-BE49-F238E27FC236}">
                <a16:creationId xmlns:a16="http://schemas.microsoft.com/office/drawing/2014/main" id="{1B050F5C-143D-7495-3595-1215DBCEF0A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74502" y="5517240"/>
            <a:ext cx="557802" cy="72000"/>
          </a:xfrm>
          <a:custGeom>
            <a:avLst/>
            <a:gdLst>
              <a:gd name="T0" fmla="*/ 1394 w 1411"/>
              <a:gd name="T1" fmla="*/ 14 h 182"/>
              <a:gd name="T2" fmla="*/ 1335 w 1411"/>
              <a:gd name="T3" fmla="*/ 179 h 182"/>
              <a:gd name="T4" fmla="*/ 1335 w 1411"/>
              <a:gd name="T5" fmla="*/ 14 h 182"/>
              <a:gd name="T6" fmla="*/ 158 w 1411"/>
              <a:gd name="T7" fmla="*/ 165 h 182"/>
              <a:gd name="T8" fmla="*/ 101 w 1411"/>
              <a:gd name="T9" fmla="*/ 165 h 182"/>
              <a:gd name="T10" fmla="*/ 48 w 1411"/>
              <a:gd name="T11" fmla="*/ 165 h 182"/>
              <a:gd name="T12" fmla="*/ 12 w 1411"/>
              <a:gd name="T13" fmla="*/ 165 h 182"/>
              <a:gd name="T14" fmla="*/ 46 w 1411"/>
              <a:gd name="T15" fmla="*/ 113 h 182"/>
              <a:gd name="T16" fmla="*/ 310 w 1411"/>
              <a:gd name="T17" fmla="*/ 165 h 182"/>
              <a:gd name="T18" fmla="*/ 251 w 1411"/>
              <a:gd name="T19" fmla="*/ 165 h 182"/>
              <a:gd name="T20" fmla="*/ 197 w 1411"/>
              <a:gd name="T21" fmla="*/ 165 h 182"/>
              <a:gd name="T22" fmla="*/ 165 w 1411"/>
              <a:gd name="T23" fmla="*/ 165 h 182"/>
              <a:gd name="T24" fmla="*/ 231 w 1411"/>
              <a:gd name="T25" fmla="*/ 44 h 182"/>
              <a:gd name="T26" fmla="*/ 332 w 1411"/>
              <a:gd name="T27" fmla="*/ 165 h 182"/>
              <a:gd name="T28" fmla="*/ 332 w 1411"/>
              <a:gd name="T29" fmla="*/ 0 h 182"/>
              <a:gd name="T30" fmla="*/ 524 w 1411"/>
              <a:gd name="T31" fmla="*/ 0 h 182"/>
              <a:gd name="T32" fmla="*/ 524 w 1411"/>
              <a:gd name="T33" fmla="*/ 165 h 182"/>
              <a:gd name="T34" fmla="*/ 464 w 1411"/>
              <a:gd name="T35" fmla="*/ 165 h 182"/>
              <a:gd name="T36" fmla="*/ 368 w 1411"/>
              <a:gd name="T37" fmla="*/ 37 h 182"/>
              <a:gd name="T38" fmla="*/ 332 w 1411"/>
              <a:gd name="T39" fmla="*/ 179 h 182"/>
              <a:gd name="T40" fmla="*/ 676 w 1411"/>
              <a:gd name="T41" fmla="*/ 143 h 182"/>
              <a:gd name="T42" fmla="*/ 668 w 1411"/>
              <a:gd name="T43" fmla="*/ 164 h 182"/>
              <a:gd name="T44" fmla="*/ 652 w 1411"/>
              <a:gd name="T45" fmla="*/ 177 h 182"/>
              <a:gd name="T46" fmla="*/ 630 w 1411"/>
              <a:gd name="T47" fmla="*/ 182 h 182"/>
              <a:gd name="T48" fmla="*/ 594 w 1411"/>
              <a:gd name="T49" fmla="*/ 181 h 182"/>
              <a:gd name="T50" fmla="*/ 569 w 1411"/>
              <a:gd name="T51" fmla="*/ 168 h 182"/>
              <a:gd name="T52" fmla="*/ 555 w 1411"/>
              <a:gd name="T53" fmla="*/ 146 h 182"/>
              <a:gd name="T54" fmla="*/ 553 w 1411"/>
              <a:gd name="T55" fmla="*/ 129 h 182"/>
              <a:gd name="T56" fmla="*/ 613 w 1411"/>
              <a:gd name="T57" fmla="*/ 0 h 182"/>
              <a:gd name="T58" fmla="*/ 597 w 1411"/>
              <a:gd name="T59" fmla="*/ 146 h 182"/>
              <a:gd name="T60" fmla="*/ 608 w 1411"/>
              <a:gd name="T61" fmla="*/ 161 h 182"/>
              <a:gd name="T62" fmla="*/ 627 w 1411"/>
              <a:gd name="T63" fmla="*/ 165 h 182"/>
              <a:gd name="T64" fmla="*/ 651 w 1411"/>
              <a:gd name="T65" fmla="*/ 158 h 182"/>
              <a:gd name="T66" fmla="*/ 659 w 1411"/>
              <a:gd name="T67" fmla="*/ 134 h 182"/>
              <a:gd name="T68" fmla="*/ 695 w 1411"/>
              <a:gd name="T69" fmla="*/ 0 h 182"/>
              <a:gd name="T70" fmla="*/ 704 w 1411"/>
              <a:gd name="T71" fmla="*/ 165 h 182"/>
              <a:gd name="T72" fmla="*/ 704 w 1411"/>
              <a:gd name="T73" fmla="*/ 0 h 182"/>
              <a:gd name="T74" fmla="*/ 764 w 1411"/>
              <a:gd name="T75" fmla="*/ 165 h 182"/>
              <a:gd name="T76" fmla="*/ 837 w 1411"/>
              <a:gd name="T77" fmla="*/ 179 h 182"/>
              <a:gd name="T78" fmla="*/ 908 w 1411"/>
              <a:gd name="T79" fmla="*/ 14 h 182"/>
              <a:gd name="T80" fmla="*/ 908 w 1411"/>
              <a:gd name="T81" fmla="*/ 92 h 182"/>
              <a:gd name="T82" fmla="*/ 980 w 1411"/>
              <a:gd name="T83" fmla="*/ 119 h 182"/>
              <a:gd name="T84" fmla="*/ 864 w 1411"/>
              <a:gd name="T85" fmla="*/ 165 h 182"/>
              <a:gd name="T86" fmla="*/ 980 w 1411"/>
              <a:gd name="T87" fmla="*/ 0 h 182"/>
              <a:gd name="T88" fmla="*/ 1087 w 1411"/>
              <a:gd name="T89" fmla="*/ 0 h 182"/>
              <a:gd name="T90" fmla="*/ 1148 w 1411"/>
              <a:gd name="T91" fmla="*/ 165 h 182"/>
              <a:gd name="T92" fmla="*/ 1087 w 1411"/>
              <a:gd name="T93" fmla="*/ 165 h 182"/>
              <a:gd name="T94" fmla="*/ 1058 w 1411"/>
              <a:gd name="T95" fmla="*/ 165 h 182"/>
              <a:gd name="T96" fmla="*/ 997 w 1411"/>
              <a:gd name="T97" fmla="*/ 165 h 182"/>
              <a:gd name="T98" fmla="*/ 997 w 1411"/>
              <a:gd name="T99" fmla="*/ 0 h 182"/>
              <a:gd name="T100" fmla="*/ 1058 w 1411"/>
              <a:gd name="T101" fmla="*/ 76 h 182"/>
              <a:gd name="T102" fmla="*/ 1087 w 1411"/>
              <a:gd name="T103" fmla="*/ 0 h 182"/>
              <a:gd name="T104" fmla="*/ 1288 w 1411"/>
              <a:gd name="T105" fmla="*/ 165 h 182"/>
              <a:gd name="T106" fmla="*/ 1227 w 1411"/>
              <a:gd name="T107" fmla="*/ 165 h 182"/>
              <a:gd name="T108" fmla="*/ 1178 w 1411"/>
              <a:gd name="T109" fmla="*/ 57 h 182"/>
              <a:gd name="T110" fmla="*/ 1289 w 1411"/>
              <a:gd name="T111" fmla="*/ 57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11" h="182">
                <a:moveTo>
                  <a:pt x="1335" y="0"/>
                </a:moveTo>
                <a:lnTo>
                  <a:pt x="1411" y="0"/>
                </a:lnTo>
                <a:lnTo>
                  <a:pt x="1411" y="14"/>
                </a:lnTo>
                <a:lnTo>
                  <a:pt x="1394" y="14"/>
                </a:lnTo>
                <a:lnTo>
                  <a:pt x="1394" y="165"/>
                </a:lnTo>
                <a:lnTo>
                  <a:pt x="1411" y="165"/>
                </a:lnTo>
                <a:lnTo>
                  <a:pt x="1411" y="179"/>
                </a:lnTo>
                <a:lnTo>
                  <a:pt x="1335" y="179"/>
                </a:lnTo>
                <a:lnTo>
                  <a:pt x="1335" y="165"/>
                </a:lnTo>
                <a:lnTo>
                  <a:pt x="1352" y="165"/>
                </a:lnTo>
                <a:lnTo>
                  <a:pt x="1352" y="14"/>
                </a:lnTo>
                <a:lnTo>
                  <a:pt x="1335" y="14"/>
                </a:lnTo>
                <a:lnTo>
                  <a:pt x="1335" y="0"/>
                </a:lnTo>
                <a:close/>
                <a:moveTo>
                  <a:pt x="96" y="0"/>
                </a:moveTo>
                <a:lnTo>
                  <a:pt x="145" y="165"/>
                </a:lnTo>
                <a:lnTo>
                  <a:pt x="158" y="165"/>
                </a:lnTo>
                <a:lnTo>
                  <a:pt x="158" y="179"/>
                </a:lnTo>
                <a:lnTo>
                  <a:pt x="86" y="179"/>
                </a:lnTo>
                <a:lnTo>
                  <a:pt x="86" y="165"/>
                </a:lnTo>
                <a:lnTo>
                  <a:pt x="101" y="165"/>
                </a:lnTo>
                <a:lnTo>
                  <a:pt x="90" y="129"/>
                </a:lnTo>
                <a:lnTo>
                  <a:pt x="42" y="129"/>
                </a:lnTo>
                <a:lnTo>
                  <a:pt x="32" y="165"/>
                </a:lnTo>
                <a:lnTo>
                  <a:pt x="48" y="165"/>
                </a:lnTo>
                <a:lnTo>
                  <a:pt x="48" y="179"/>
                </a:lnTo>
                <a:lnTo>
                  <a:pt x="0" y="179"/>
                </a:lnTo>
                <a:lnTo>
                  <a:pt x="0" y="165"/>
                </a:lnTo>
                <a:lnTo>
                  <a:pt x="12" y="165"/>
                </a:lnTo>
                <a:lnTo>
                  <a:pt x="63" y="0"/>
                </a:lnTo>
                <a:lnTo>
                  <a:pt x="96" y="0"/>
                </a:lnTo>
                <a:close/>
                <a:moveTo>
                  <a:pt x="66" y="44"/>
                </a:moveTo>
                <a:lnTo>
                  <a:pt x="46" y="113"/>
                </a:lnTo>
                <a:lnTo>
                  <a:pt x="86" y="113"/>
                </a:lnTo>
                <a:lnTo>
                  <a:pt x="66" y="44"/>
                </a:lnTo>
                <a:close/>
                <a:moveTo>
                  <a:pt x="261" y="0"/>
                </a:moveTo>
                <a:lnTo>
                  <a:pt x="310" y="165"/>
                </a:lnTo>
                <a:lnTo>
                  <a:pt x="323" y="165"/>
                </a:lnTo>
                <a:lnTo>
                  <a:pt x="323" y="179"/>
                </a:lnTo>
                <a:lnTo>
                  <a:pt x="251" y="179"/>
                </a:lnTo>
                <a:lnTo>
                  <a:pt x="251" y="165"/>
                </a:lnTo>
                <a:lnTo>
                  <a:pt x="267" y="165"/>
                </a:lnTo>
                <a:lnTo>
                  <a:pt x="255" y="129"/>
                </a:lnTo>
                <a:lnTo>
                  <a:pt x="209" y="129"/>
                </a:lnTo>
                <a:lnTo>
                  <a:pt x="197" y="165"/>
                </a:lnTo>
                <a:lnTo>
                  <a:pt x="213" y="165"/>
                </a:lnTo>
                <a:lnTo>
                  <a:pt x="213" y="179"/>
                </a:lnTo>
                <a:lnTo>
                  <a:pt x="165" y="179"/>
                </a:lnTo>
                <a:lnTo>
                  <a:pt x="165" y="165"/>
                </a:lnTo>
                <a:lnTo>
                  <a:pt x="179" y="165"/>
                </a:lnTo>
                <a:lnTo>
                  <a:pt x="228" y="0"/>
                </a:lnTo>
                <a:lnTo>
                  <a:pt x="261" y="0"/>
                </a:lnTo>
                <a:close/>
                <a:moveTo>
                  <a:pt x="231" y="44"/>
                </a:moveTo>
                <a:lnTo>
                  <a:pt x="213" y="113"/>
                </a:lnTo>
                <a:lnTo>
                  <a:pt x="251" y="113"/>
                </a:lnTo>
                <a:lnTo>
                  <a:pt x="231" y="44"/>
                </a:lnTo>
                <a:close/>
                <a:moveTo>
                  <a:pt x="332" y="165"/>
                </a:moveTo>
                <a:lnTo>
                  <a:pt x="347" y="165"/>
                </a:lnTo>
                <a:lnTo>
                  <a:pt x="347" y="14"/>
                </a:lnTo>
                <a:lnTo>
                  <a:pt x="332" y="14"/>
                </a:lnTo>
                <a:lnTo>
                  <a:pt x="332" y="0"/>
                </a:lnTo>
                <a:lnTo>
                  <a:pt x="399" y="0"/>
                </a:lnTo>
                <a:lnTo>
                  <a:pt x="428" y="110"/>
                </a:lnTo>
                <a:lnTo>
                  <a:pt x="454" y="0"/>
                </a:lnTo>
                <a:lnTo>
                  <a:pt x="524" y="0"/>
                </a:lnTo>
                <a:lnTo>
                  <a:pt x="524" y="14"/>
                </a:lnTo>
                <a:lnTo>
                  <a:pt x="507" y="14"/>
                </a:lnTo>
                <a:lnTo>
                  <a:pt x="507" y="165"/>
                </a:lnTo>
                <a:lnTo>
                  <a:pt x="524" y="165"/>
                </a:lnTo>
                <a:lnTo>
                  <a:pt x="524" y="179"/>
                </a:lnTo>
                <a:lnTo>
                  <a:pt x="447" y="179"/>
                </a:lnTo>
                <a:lnTo>
                  <a:pt x="447" y="165"/>
                </a:lnTo>
                <a:lnTo>
                  <a:pt x="464" y="165"/>
                </a:lnTo>
                <a:lnTo>
                  <a:pt x="464" y="37"/>
                </a:lnTo>
                <a:lnTo>
                  <a:pt x="428" y="179"/>
                </a:lnTo>
                <a:lnTo>
                  <a:pt x="405" y="179"/>
                </a:lnTo>
                <a:lnTo>
                  <a:pt x="368" y="37"/>
                </a:lnTo>
                <a:lnTo>
                  <a:pt x="367" y="165"/>
                </a:lnTo>
                <a:lnTo>
                  <a:pt x="384" y="165"/>
                </a:lnTo>
                <a:lnTo>
                  <a:pt x="384" y="179"/>
                </a:lnTo>
                <a:lnTo>
                  <a:pt x="332" y="179"/>
                </a:lnTo>
                <a:lnTo>
                  <a:pt x="332" y="165"/>
                </a:lnTo>
                <a:close/>
                <a:moveTo>
                  <a:pt x="678" y="130"/>
                </a:moveTo>
                <a:lnTo>
                  <a:pt x="678" y="137"/>
                </a:lnTo>
                <a:lnTo>
                  <a:pt x="676" y="143"/>
                </a:lnTo>
                <a:lnTo>
                  <a:pt x="675" y="150"/>
                </a:lnTo>
                <a:lnTo>
                  <a:pt x="673" y="154"/>
                </a:lnTo>
                <a:lnTo>
                  <a:pt x="671" y="160"/>
                </a:lnTo>
                <a:lnTo>
                  <a:pt x="668" y="164"/>
                </a:lnTo>
                <a:lnTo>
                  <a:pt x="665" y="167"/>
                </a:lnTo>
                <a:lnTo>
                  <a:pt x="661" y="171"/>
                </a:lnTo>
                <a:lnTo>
                  <a:pt x="656" y="174"/>
                </a:lnTo>
                <a:lnTo>
                  <a:pt x="652" y="177"/>
                </a:lnTo>
                <a:lnTo>
                  <a:pt x="647" y="178"/>
                </a:lnTo>
                <a:lnTo>
                  <a:pt x="641" y="179"/>
                </a:lnTo>
                <a:lnTo>
                  <a:pt x="635" y="181"/>
                </a:lnTo>
                <a:lnTo>
                  <a:pt x="630" y="182"/>
                </a:lnTo>
                <a:lnTo>
                  <a:pt x="617" y="182"/>
                </a:lnTo>
                <a:lnTo>
                  <a:pt x="610" y="182"/>
                </a:lnTo>
                <a:lnTo>
                  <a:pt x="601" y="182"/>
                </a:lnTo>
                <a:lnTo>
                  <a:pt x="594" y="181"/>
                </a:lnTo>
                <a:lnTo>
                  <a:pt x="589" y="179"/>
                </a:lnTo>
                <a:lnTo>
                  <a:pt x="583" y="177"/>
                </a:lnTo>
                <a:lnTo>
                  <a:pt x="577" y="174"/>
                </a:lnTo>
                <a:lnTo>
                  <a:pt x="569" y="168"/>
                </a:lnTo>
                <a:lnTo>
                  <a:pt x="562" y="161"/>
                </a:lnTo>
                <a:lnTo>
                  <a:pt x="559" y="155"/>
                </a:lnTo>
                <a:lnTo>
                  <a:pt x="556" y="151"/>
                </a:lnTo>
                <a:lnTo>
                  <a:pt x="555" y="146"/>
                </a:lnTo>
                <a:lnTo>
                  <a:pt x="555" y="143"/>
                </a:lnTo>
                <a:lnTo>
                  <a:pt x="553" y="140"/>
                </a:lnTo>
                <a:lnTo>
                  <a:pt x="553" y="134"/>
                </a:lnTo>
                <a:lnTo>
                  <a:pt x="553" y="129"/>
                </a:lnTo>
                <a:lnTo>
                  <a:pt x="553" y="14"/>
                </a:lnTo>
                <a:lnTo>
                  <a:pt x="536" y="14"/>
                </a:lnTo>
                <a:lnTo>
                  <a:pt x="536" y="0"/>
                </a:lnTo>
                <a:lnTo>
                  <a:pt x="613" y="0"/>
                </a:lnTo>
                <a:lnTo>
                  <a:pt x="613" y="14"/>
                </a:lnTo>
                <a:lnTo>
                  <a:pt x="596" y="14"/>
                </a:lnTo>
                <a:lnTo>
                  <a:pt x="596" y="136"/>
                </a:lnTo>
                <a:lnTo>
                  <a:pt x="597" y="146"/>
                </a:lnTo>
                <a:lnTo>
                  <a:pt x="599" y="150"/>
                </a:lnTo>
                <a:lnTo>
                  <a:pt x="601" y="155"/>
                </a:lnTo>
                <a:lnTo>
                  <a:pt x="606" y="160"/>
                </a:lnTo>
                <a:lnTo>
                  <a:pt x="608" y="161"/>
                </a:lnTo>
                <a:lnTo>
                  <a:pt x="611" y="162"/>
                </a:lnTo>
                <a:lnTo>
                  <a:pt x="614" y="164"/>
                </a:lnTo>
                <a:lnTo>
                  <a:pt x="618" y="165"/>
                </a:lnTo>
                <a:lnTo>
                  <a:pt x="627" y="165"/>
                </a:lnTo>
                <a:lnTo>
                  <a:pt x="635" y="165"/>
                </a:lnTo>
                <a:lnTo>
                  <a:pt x="641" y="164"/>
                </a:lnTo>
                <a:lnTo>
                  <a:pt x="647" y="161"/>
                </a:lnTo>
                <a:lnTo>
                  <a:pt x="651" y="158"/>
                </a:lnTo>
                <a:lnTo>
                  <a:pt x="655" y="154"/>
                </a:lnTo>
                <a:lnTo>
                  <a:pt x="658" y="148"/>
                </a:lnTo>
                <a:lnTo>
                  <a:pt x="659" y="141"/>
                </a:lnTo>
                <a:lnTo>
                  <a:pt x="659" y="134"/>
                </a:lnTo>
                <a:lnTo>
                  <a:pt x="659" y="14"/>
                </a:lnTo>
                <a:lnTo>
                  <a:pt x="642" y="14"/>
                </a:lnTo>
                <a:lnTo>
                  <a:pt x="642" y="0"/>
                </a:lnTo>
                <a:lnTo>
                  <a:pt x="695" y="0"/>
                </a:lnTo>
                <a:lnTo>
                  <a:pt x="695" y="14"/>
                </a:lnTo>
                <a:lnTo>
                  <a:pt x="678" y="14"/>
                </a:lnTo>
                <a:lnTo>
                  <a:pt x="678" y="130"/>
                </a:lnTo>
                <a:close/>
                <a:moveTo>
                  <a:pt x="704" y="165"/>
                </a:moveTo>
                <a:lnTo>
                  <a:pt x="721" y="165"/>
                </a:lnTo>
                <a:lnTo>
                  <a:pt x="721" y="14"/>
                </a:lnTo>
                <a:lnTo>
                  <a:pt x="704" y="14"/>
                </a:lnTo>
                <a:lnTo>
                  <a:pt x="704" y="0"/>
                </a:lnTo>
                <a:lnTo>
                  <a:pt x="781" y="0"/>
                </a:lnTo>
                <a:lnTo>
                  <a:pt x="781" y="14"/>
                </a:lnTo>
                <a:lnTo>
                  <a:pt x="764" y="14"/>
                </a:lnTo>
                <a:lnTo>
                  <a:pt x="764" y="165"/>
                </a:lnTo>
                <a:lnTo>
                  <a:pt x="805" y="165"/>
                </a:lnTo>
                <a:lnTo>
                  <a:pt x="805" y="119"/>
                </a:lnTo>
                <a:lnTo>
                  <a:pt x="837" y="119"/>
                </a:lnTo>
                <a:lnTo>
                  <a:pt x="837" y="179"/>
                </a:lnTo>
                <a:lnTo>
                  <a:pt x="704" y="179"/>
                </a:lnTo>
                <a:lnTo>
                  <a:pt x="704" y="165"/>
                </a:lnTo>
                <a:close/>
                <a:moveTo>
                  <a:pt x="947" y="14"/>
                </a:moveTo>
                <a:lnTo>
                  <a:pt x="908" y="14"/>
                </a:lnTo>
                <a:lnTo>
                  <a:pt x="908" y="76"/>
                </a:lnTo>
                <a:lnTo>
                  <a:pt x="945" y="76"/>
                </a:lnTo>
                <a:lnTo>
                  <a:pt x="945" y="92"/>
                </a:lnTo>
                <a:lnTo>
                  <a:pt x="908" y="92"/>
                </a:lnTo>
                <a:lnTo>
                  <a:pt x="908" y="165"/>
                </a:lnTo>
                <a:lnTo>
                  <a:pt x="947" y="165"/>
                </a:lnTo>
                <a:lnTo>
                  <a:pt x="947" y="119"/>
                </a:lnTo>
                <a:lnTo>
                  <a:pt x="980" y="119"/>
                </a:lnTo>
                <a:lnTo>
                  <a:pt x="980" y="179"/>
                </a:lnTo>
                <a:lnTo>
                  <a:pt x="847" y="179"/>
                </a:lnTo>
                <a:lnTo>
                  <a:pt x="847" y="165"/>
                </a:lnTo>
                <a:lnTo>
                  <a:pt x="864" y="165"/>
                </a:lnTo>
                <a:lnTo>
                  <a:pt x="864" y="14"/>
                </a:lnTo>
                <a:lnTo>
                  <a:pt x="847" y="14"/>
                </a:lnTo>
                <a:lnTo>
                  <a:pt x="847" y="0"/>
                </a:lnTo>
                <a:lnTo>
                  <a:pt x="980" y="0"/>
                </a:lnTo>
                <a:lnTo>
                  <a:pt x="980" y="57"/>
                </a:lnTo>
                <a:lnTo>
                  <a:pt x="947" y="57"/>
                </a:lnTo>
                <a:lnTo>
                  <a:pt x="947" y="14"/>
                </a:lnTo>
                <a:close/>
                <a:moveTo>
                  <a:pt x="1087" y="0"/>
                </a:moveTo>
                <a:lnTo>
                  <a:pt x="1164" y="0"/>
                </a:lnTo>
                <a:lnTo>
                  <a:pt x="1164" y="14"/>
                </a:lnTo>
                <a:lnTo>
                  <a:pt x="1148" y="14"/>
                </a:lnTo>
                <a:lnTo>
                  <a:pt x="1148" y="165"/>
                </a:lnTo>
                <a:lnTo>
                  <a:pt x="1164" y="165"/>
                </a:lnTo>
                <a:lnTo>
                  <a:pt x="1164" y="179"/>
                </a:lnTo>
                <a:lnTo>
                  <a:pt x="1087" y="179"/>
                </a:lnTo>
                <a:lnTo>
                  <a:pt x="1087" y="165"/>
                </a:lnTo>
                <a:lnTo>
                  <a:pt x="1104" y="165"/>
                </a:lnTo>
                <a:lnTo>
                  <a:pt x="1104" y="91"/>
                </a:lnTo>
                <a:lnTo>
                  <a:pt x="1058" y="91"/>
                </a:lnTo>
                <a:lnTo>
                  <a:pt x="1058" y="165"/>
                </a:lnTo>
                <a:lnTo>
                  <a:pt x="1075" y="165"/>
                </a:lnTo>
                <a:lnTo>
                  <a:pt x="1075" y="179"/>
                </a:lnTo>
                <a:lnTo>
                  <a:pt x="997" y="179"/>
                </a:lnTo>
                <a:lnTo>
                  <a:pt x="997" y="165"/>
                </a:lnTo>
                <a:lnTo>
                  <a:pt x="1014" y="165"/>
                </a:lnTo>
                <a:lnTo>
                  <a:pt x="1014" y="14"/>
                </a:lnTo>
                <a:lnTo>
                  <a:pt x="997" y="14"/>
                </a:lnTo>
                <a:lnTo>
                  <a:pt x="997" y="0"/>
                </a:lnTo>
                <a:lnTo>
                  <a:pt x="1075" y="0"/>
                </a:lnTo>
                <a:lnTo>
                  <a:pt x="1075" y="14"/>
                </a:lnTo>
                <a:lnTo>
                  <a:pt x="1058" y="14"/>
                </a:lnTo>
                <a:lnTo>
                  <a:pt x="1058" y="76"/>
                </a:lnTo>
                <a:lnTo>
                  <a:pt x="1104" y="76"/>
                </a:lnTo>
                <a:lnTo>
                  <a:pt x="1104" y="14"/>
                </a:lnTo>
                <a:lnTo>
                  <a:pt x="1087" y="14"/>
                </a:lnTo>
                <a:lnTo>
                  <a:pt x="1087" y="0"/>
                </a:lnTo>
                <a:close/>
                <a:moveTo>
                  <a:pt x="1289" y="14"/>
                </a:moveTo>
                <a:lnTo>
                  <a:pt x="1271" y="14"/>
                </a:lnTo>
                <a:lnTo>
                  <a:pt x="1271" y="165"/>
                </a:lnTo>
                <a:lnTo>
                  <a:pt x="1288" y="165"/>
                </a:lnTo>
                <a:lnTo>
                  <a:pt x="1288" y="179"/>
                </a:lnTo>
                <a:lnTo>
                  <a:pt x="1212" y="179"/>
                </a:lnTo>
                <a:lnTo>
                  <a:pt x="1212" y="165"/>
                </a:lnTo>
                <a:lnTo>
                  <a:pt x="1227" y="165"/>
                </a:lnTo>
                <a:lnTo>
                  <a:pt x="1227" y="14"/>
                </a:lnTo>
                <a:lnTo>
                  <a:pt x="1210" y="14"/>
                </a:lnTo>
                <a:lnTo>
                  <a:pt x="1210" y="57"/>
                </a:lnTo>
                <a:lnTo>
                  <a:pt x="1178" y="57"/>
                </a:lnTo>
                <a:lnTo>
                  <a:pt x="1178" y="0"/>
                </a:lnTo>
                <a:lnTo>
                  <a:pt x="1322" y="0"/>
                </a:lnTo>
                <a:lnTo>
                  <a:pt x="1322" y="57"/>
                </a:lnTo>
                <a:lnTo>
                  <a:pt x="1289" y="57"/>
                </a:lnTo>
                <a:lnTo>
                  <a:pt x="1289" y="1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19" name="Freeform 166">
            <a:extLst>
              <a:ext uri="{FF2B5EF4-FFF2-40B4-BE49-F238E27FC236}">
                <a16:creationId xmlns:a16="http://schemas.microsoft.com/office/drawing/2014/main" id="{9C9AE557-5C83-6B08-5B82-11994BECBA3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990074" y="5373224"/>
            <a:ext cx="498414" cy="64800"/>
          </a:xfrm>
          <a:custGeom>
            <a:avLst/>
            <a:gdLst>
              <a:gd name="T0" fmla="*/ 1285 w 1647"/>
              <a:gd name="T1" fmla="*/ 46 h 213"/>
              <a:gd name="T2" fmla="*/ 1335 w 1647"/>
              <a:gd name="T3" fmla="*/ 29 h 213"/>
              <a:gd name="T4" fmla="*/ 1424 w 1647"/>
              <a:gd name="T5" fmla="*/ 41 h 213"/>
              <a:gd name="T6" fmla="*/ 1142 w 1647"/>
              <a:gd name="T7" fmla="*/ 46 h 213"/>
              <a:gd name="T8" fmla="*/ 382 w 1647"/>
              <a:gd name="T9" fmla="*/ 22 h 213"/>
              <a:gd name="T10" fmla="*/ 413 w 1647"/>
              <a:gd name="T11" fmla="*/ 2 h 213"/>
              <a:gd name="T12" fmla="*/ 421 w 1647"/>
              <a:gd name="T13" fmla="*/ 37 h 213"/>
              <a:gd name="T14" fmla="*/ 384 w 1647"/>
              <a:gd name="T15" fmla="*/ 30 h 213"/>
              <a:gd name="T16" fmla="*/ 565 w 1647"/>
              <a:gd name="T17" fmla="*/ 0 h 213"/>
              <a:gd name="T18" fmla="*/ 591 w 1647"/>
              <a:gd name="T19" fmla="*/ 27 h 213"/>
              <a:gd name="T20" fmla="*/ 558 w 1647"/>
              <a:gd name="T21" fmla="*/ 40 h 213"/>
              <a:gd name="T22" fmla="*/ 1565 w 1647"/>
              <a:gd name="T23" fmla="*/ 68 h 213"/>
              <a:gd name="T24" fmla="*/ 1518 w 1647"/>
              <a:gd name="T25" fmla="*/ 53 h 213"/>
              <a:gd name="T26" fmla="*/ 1484 w 1647"/>
              <a:gd name="T27" fmla="*/ 105 h 213"/>
              <a:gd name="T28" fmla="*/ 1511 w 1647"/>
              <a:gd name="T29" fmla="*/ 181 h 213"/>
              <a:gd name="T30" fmla="*/ 1566 w 1647"/>
              <a:gd name="T31" fmla="*/ 165 h 213"/>
              <a:gd name="T32" fmla="*/ 1645 w 1647"/>
              <a:gd name="T33" fmla="*/ 136 h 213"/>
              <a:gd name="T34" fmla="*/ 1604 w 1647"/>
              <a:gd name="T35" fmla="*/ 196 h 213"/>
              <a:gd name="T36" fmla="*/ 1480 w 1647"/>
              <a:gd name="T37" fmla="*/ 206 h 213"/>
              <a:gd name="T38" fmla="*/ 1416 w 1647"/>
              <a:gd name="T39" fmla="*/ 144 h 213"/>
              <a:gd name="T40" fmla="*/ 1429 w 1647"/>
              <a:gd name="T41" fmla="*/ 61 h 213"/>
              <a:gd name="T42" fmla="*/ 1534 w 1647"/>
              <a:gd name="T43" fmla="*/ 17 h 213"/>
              <a:gd name="T44" fmla="*/ 1620 w 1647"/>
              <a:gd name="T45" fmla="*/ 51 h 213"/>
              <a:gd name="T46" fmla="*/ 615 w 1647"/>
              <a:gd name="T47" fmla="*/ 108 h 213"/>
              <a:gd name="T48" fmla="*/ 682 w 1647"/>
              <a:gd name="T49" fmla="*/ 125 h 213"/>
              <a:gd name="T50" fmla="*/ 0 w 1647"/>
              <a:gd name="T51" fmla="*/ 188 h 213"/>
              <a:gd name="T52" fmla="*/ 1 w 1647"/>
              <a:gd name="T53" fmla="*/ 46 h 213"/>
              <a:gd name="T54" fmla="*/ 129 w 1647"/>
              <a:gd name="T55" fmla="*/ 23 h 213"/>
              <a:gd name="T56" fmla="*/ 115 w 1647"/>
              <a:gd name="T57" fmla="*/ 47 h 213"/>
              <a:gd name="T58" fmla="*/ 132 w 1647"/>
              <a:gd name="T59" fmla="*/ 206 h 213"/>
              <a:gd name="T60" fmla="*/ 714 w 1647"/>
              <a:gd name="T61" fmla="*/ 202 h 213"/>
              <a:gd name="T62" fmla="*/ 743 w 1647"/>
              <a:gd name="T63" fmla="*/ 143 h 213"/>
              <a:gd name="T64" fmla="*/ 798 w 1647"/>
              <a:gd name="T65" fmla="*/ 178 h 213"/>
              <a:gd name="T66" fmla="*/ 851 w 1647"/>
              <a:gd name="T67" fmla="*/ 161 h 213"/>
              <a:gd name="T68" fmla="*/ 760 w 1647"/>
              <a:gd name="T69" fmla="*/ 133 h 213"/>
              <a:gd name="T70" fmla="*/ 707 w 1647"/>
              <a:gd name="T71" fmla="*/ 96 h 213"/>
              <a:gd name="T72" fmla="*/ 736 w 1647"/>
              <a:gd name="T73" fmla="*/ 39 h 213"/>
              <a:gd name="T74" fmla="*/ 842 w 1647"/>
              <a:gd name="T75" fmla="*/ 29 h 213"/>
              <a:gd name="T76" fmla="*/ 905 w 1647"/>
              <a:gd name="T77" fmla="*/ 29 h 213"/>
              <a:gd name="T78" fmla="*/ 877 w 1647"/>
              <a:gd name="T79" fmla="*/ 82 h 213"/>
              <a:gd name="T80" fmla="*/ 810 w 1647"/>
              <a:gd name="T81" fmla="*/ 51 h 213"/>
              <a:gd name="T82" fmla="*/ 779 w 1647"/>
              <a:gd name="T83" fmla="*/ 75 h 213"/>
              <a:gd name="T84" fmla="*/ 897 w 1647"/>
              <a:gd name="T85" fmla="*/ 102 h 213"/>
              <a:gd name="T86" fmla="*/ 921 w 1647"/>
              <a:gd name="T87" fmla="*/ 156 h 213"/>
              <a:gd name="T88" fmla="*/ 863 w 1647"/>
              <a:gd name="T89" fmla="*/ 202 h 213"/>
              <a:gd name="T90" fmla="*/ 751 w 1647"/>
              <a:gd name="T91" fmla="*/ 192 h 213"/>
              <a:gd name="T92" fmla="*/ 322 w 1647"/>
              <a:gd name="T93" fmla="*/ 184 h 213"/>
              <a:gd name="T94" fmla="*/ 194 w 1647"/>
              <a:gd name="T95" fmla="*/ 206 h 213"/>
              <a:gd name="T96" fmla="*/ 218 w 1647"/>
              <a:gd name="T97" fmla="*/ 47 h 213"/>
              <a:gd name="T98" fmla="*/ 152 w 1647"/>
              <a:gd name="T99" fmla="*/ 71 h 213"/>
              <a:gd name="T100" fmla="*/ 367 w 1647"/>
              <a:gd name="T101" fmla="*/ 23 h 213"/>
              <a:gd name="T102" fmla="*/ 347 w 1647"/>
              <a:gd name="T103" fmla="*/ 74 h 213"/>
              <a:gd name="T104" fmla="*/ 502 w 1647"/>
              <a:gd name="T105" fmla="*/ 185 h 213"/>
              <a:gd name="T106" fmla="*/ 445 w 1647"/>
              <a:gd name="T107" fmla="*/ 187 h 213"/>
              <a:gd name="T108" fmla="*/ 356 w 1647"/>
              <a:gd name="T109" fmla="*/ 205 h 213"/>
              <a:gd name="T110" fmla="*/ 613 w 1647"/>
              <a:gd name="T111" fmla="*/ 184 h 213"/>
              <a:gd name="T112" fmla="*/ 631 w 1647"/>
              <a:gd name="T113" fmla="*/ 208 h 213"/>
              <a:gd name="T114" fmla="*/ 443 w 1647"/>
              <a:gd name="T115" fmla="*/ 127 h 213"/>
              <a:gd name="T116" fmla="*/ 998 w 1647"/>
              <a:gd name="T117" fmla="*/ 184 h 213"/>
              <a:gd name="T118" fmla="*/ 919 w 1647"/>
              <a:gd name="T119" fmla="*/ 208 h 213"/>
              <a:gd name="T120" fmla="*/ 942 w 1647"/>
              <a:gd name="T121" fmla="*/ 184 h 213"/>
              <a:gd name="T122" fmla="*/ 1195 w 1647"/>
              <a:gd name="T123" fmla="*/ 205 h 213"/>
              <a:gd name="T124" fmla="*/ 1011 w 1647"/>
              <a:gd name="T125" fmla="*/ 127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47" h="213">
                <a:moveTo>
                  <a:pt x="1251" y="23"/>
                </a:moveTo>
                <a:lnTo>
                  <a:pt x="1282" y="23"/>
                </a:lnTo>
                <a:lnTo>
                  <a:pt x="1285" y="23"/>
                </a:lnTo>
                <a:lnTo>
                  <a:pt x="1287" y="24"/>
                </a:lnTo>
                <a:lnTo>
                  <a:pt x="1288" y="26"/>
                </a:lnTo>
                <a:lnTo>
                  <a:pt x="1288" y="29"/>
                </a:lnTo>
                <a:lnTo>
                  <a:pt x="1288" y="41"/>
                </a:lnTo>
                <a:lnTo>
                  <a:pt x="1288" y="43"/>
                </a:lnTo>
                <a:lnTo>
                  <a:pt x="1287" y="46"/>
                </a:lnTo>
                <a:lnTo>
                  <a:pt x="1285" y="46"/>
                </a:lnTo>
                <a:lnTo>
                  <a:pt x="1282" y="47"/>
                </a:lnTo>
                <a:lnTo>
                  <a:pt x="1261" y="47"/>
                </a:lnTo>
                <a:lnTo>
                  <a:pt x="1312" y="157"/>
                </a:lnTo>
                <a:lnTo>
                  <a:pt x="1361" y="47"/>
                </a:lnTo>
                <a:lnTo>
                  <a:pt x="1340" y="47"/>
                </a:lnTo>
                <a:lnTo>
                  <a:pt x="1337" y="46"/>
                </a:lnTo>
                <a:lnTo>
                  <a:pt x="1336" y="46"/>
                </a:lnTo>
                <a:lnTo>
                  <a:pt x="1335" y="43"/>
                </a:lnTo>
                <a:lnTo>
                  <a:pt x="1335" y="41"/>
                </a:lnTo>
                <a:lnTo>
                  <a:pt x="1335" y="29"/>
                </a:lnTo>
                <a:lnTo>
                  <a:pt x="1335" y="26"/>
                </a:lnTo>
                <a:lnTo>
                  <a:pt x="1336" y="24"/>
                </a:lnTo>
                <a:lnTo>
                  <a:pt x="1337" y="23"/>
                </a:lnTo>
                <a:lnTo>
                  <a:pt x="1340" y="23"/>
                </a:lnTo>
                <a:lnTo>
                  <a:pt x="1419" y="23"/>
                </a:lnTo>
                <a:lnTo>
                  <a:pt x="1421" y="23"/>
                </a:lnTo>
                <a:lnTo>
                  <a:pt x="1422" y="24"/>
                </a:lnTo>
                <a:lnTo>
                  <a:pt x="1424" y="26"/>
                </a:lnTo>
                <a:lnTo>
                  <a:pt x="1424" y="29"/>
                </a:lnTo>
                <a:lnTo>
                  <a:pt x="1424" y="41"/>
                </a:lnTo>
                <a:lnTo>
                  <a:pt x="1424" y="43"/>
                </a:lnTo>
                <a:lnTo>
                  <a:pt x="1422" y="46"/>
                </a:lnTo>
                <a:lnTo>
                  <a:pt x="1421" y="46"/>
                </a:lnTo>
                <a:lnTo>
                  <a:pt x="1419" y="47"/>
                </a:lnTo>
                <a:lnTo>
                  <a:pt x="1397" y="47"/>
                </a:lnTo>
                <a:lnTo>
                  <a:pt x="1322" y="208"/>
                </a:lnTo>
                <a:lnTo>
                  <a:pt x="1244" y="208"/>
                </a:lnTo>
                <a:lnTo>
                  <a:pt x="1166" y="47"/>
                </a:lnTo>
                <a:lnTo>
                  <a:pt x="1144" y="47"/>
                </a:lnTo>
                <a:lnTo>
                  <a:pt x="1142" y="46"/>
                </a:lnTo>
                <a:lnTo>
                  <a:pt x="1141" y="46"/>
                </a:lnTo>
                <a:lnTo>
                  <a:pt x="1140" y="43"/>
                </a:lnTo>
                <a:lnTo>
                  <a:pt x="1140" y="41"/>
                </a:lnTo>
                <a:lnTo>
                  <a:pt x="1140" y="29"/>
                </a:lnTo>
                <a:lnTo>
                  <a:pt x="1140" y="26"/>
                </a:lnTo>
                <a:lnTo>
                  <a:pt x="1141" y="24"/>
                </a:lnTo>
                <a:lnTo>
                  <a:pt x="1142" y="23"/>
                </a:lnTo>
                <a:lnTo>
                  <a:pt x="1144" y="23"/>
                </a:lnTo>
                <a:lnTo>
                  <a:pt x="1251" y="23"/>
                </a:lnTo>
                <a:close/>
                <a:moveTo>
                  <a:pt x="382" y="22"/>
                </a:moveTo>
                <a:lnTo>
                  <a:pt x="382" y="17"/>
                </a:lnTo>
                <a:lnTo>
                  <a:pt x="384" y="15"/>
                </a:lnTo>
                <a:lnTo>
                  <a:pt x="387" y="10"/>
                </a:lnTo>
                <a:lnTo>
                  <a:pt x="389" y="7"/>
                </a:lnTo>
                <a:lnTo>
                  <a:pt x="392" y="5"/>
                </a:lnTo>
                <a:lnTo>
                  <a:pt x="396" y="2"/>
                </a:lnTo>
                <a:lnTo>
                  <a:pt x="401" y="0"/>
                </a:lnTo>
                <a:lnTo>
                  <a:pt x="405" y="0"/>
                </a:lnTo>
                <a:lnTo>
                  <a:pt x="409" y="0"/>
                </a:lnTo>
                <a:lnTo>
                  <a:pt x="413" y="2"/>
                </a:lnTo>
                <a:lnTo>
                  <a:pt x="418" y="5"/>
                </a:lnTo>
                <a:lnTo>
                  <a:pt x="421" y="7"/>
                </a:lnTo>
                <a:lnTo>
                  <a:pt x="423" y="10"/>
                </a:lnTo>
                <a:lnTo>
                  <a:pt x="425" y="15"/>
                </a:lnTo>
                <a:lnTo>
                  <a:pt x="426" y="17"/>
                </a:lnTo>
                <a:lnTo>
                  <a:pt x="428" y="22"/>
                </a:lnTo>
                <a:lnTo>
                  <a:pt x="426" y="27"/>
                </a:lnTo>
                <a:lnTo>
                  <a:pt x="425" y="30"/>
                </a:lnTo>
                <a:lnTo>
                  <a:pt x="423" y="34"/>
                </a:lnTo>
                <a:lnTo>
                  <a:pt x="421" y="37"/>
                </a:lnTo>
                <a:lnTo>
                  <a:pt x="418" y="40"/>
                </a:lnTo>
                <a:lnTo>
                  <a:pt x="413" y="43"/>
                </a:lnTo>
                <a:lnTo>
                  <a:pt x="409" y="44"/>
                </a:lnTo>
                <a:lnTo>
                  <a:pt x="405" y="44"/>
                </a:lnTo>
                <a:lnTo>
                  <a:pt x="401" y="44"/>
                </a:lnTo>
                <a:lnTo>
                  <a:pt x="396" y="43"/>
                </a:lnTo>
                <a:lnTo>
                  <a:pt x="392" y="40"/>
                </a:lnTo>
                <a:lnTo>
                  <a:pt x="389" y="37"/>
                </a:lnTo>
                <a:lnTo>
                  <a:pt x="387" y="34"/>
                </a:lnTo>
                <a:lnTo>
                  <a:pt x="384" y="30"/>
                </a:lnTo>
                <a:lnTo>
                  <a:pt x="382" y="27"/>
                </a:lnTo>
                <a:lnTo>
                  <a:pt x="382" y="22"/>
                </a:lnTo>
                <a:close/>
                <a:moveTo>
                  <a:pt x="548" y="22"/>
                </a:moveTo>
                <a:lnTo>
                  <a:pt x="548" y="17"/>
                </a:lnTo>
                <a:lnTo>
                  <a:pt x="549" y="15"/>
                </a:lnTo>
                <a:lnTo>
                  <a:pt x="550" y="10"/>
                </a:lnTo>
                <a:lnTo>
                  <a:pt x="553" y="7"/>
                </a:lnTo>
                <a:lnTo>
                  <a:pt x="558" y="5"/>
                </a:lnTo>
                <a:lnTo>
                  <a:pt x="560" y="2"/>
                </a:lnTo>
                <a:lnTo>
                  <a:pt x="565" y="0"/>
                </a:lnTo>
                <a:lnTo>
                  <a:pt x="570" y="0"/>
                </a:lnTo>
                <a:lnTo>
                  <a:pt x="574" y="0"/>
                </a:lnTo>
                <a:lnTo>
                  <a:pt x="579" y="2"/>
                </a:lnTo>
                <a:lnTo>
                  <a:pt x="582" y="5"/>
                </a:lnTo>
                <a:lnTo>
                  <a:pt x="586" y="7"/>
                </a:lnTo>
                <a:lnTo>
                  <a:pt x="589" y="10"/>
                </a:lnTo>
                <a:lnTo>
                  <a:pt x="590" y="15"/>
                </a:lnTo>
                <a:lnTo>
                  <a:pt x="591" y="17"/>
                </a:lnTo>
                <a:lnTo>
                  <a:pt x="591" y="22"/>
                </a:lnTo>
                <a:lnTo>
                  <a:pt x="591" y="27"/>
                </a:lnTo>
                <a:lnTo>
                  <a:pt x="590" y="30"/>
                </a:lnTo>
                <a:lnTo>
                  <a:pt x="589" y="34"/>
                </a:lnTo>
                <a:lnTo>
                  <a:pt x="586" y="37"/>
                </a:lnTo>
                <a:lnTo>
                  <a:pt x="582" y="40"/>
                </a:lnTo>
                <a:lnTo>
                  <a:pt x="579" y="43"/>
                </a:lnTo>
                <a:lnTo>
                  <a:pt x="574" y="44"/>
                </a:lnTo>
                <a:lnTo>
                  <a:pt x="570" y="44"/>
                </a:lnTo>
                <a:lnTo>
                  <a:pt x="565" y="44"/>
                </a:lnTo>
                <a:lnTo>
                  <a:pt x="560" y="43"/>
                </a:lnTo>
                <a:lnTo>
                  <a:pt x="558" y="40"/>
                </a:lnTo>
                <a:lnTo>
                  <a:pt x="553" y="37"/>
                </a:lnTo>
                <a:lnTo>
                  <a:pt x="550" y="34"/>
                </a:lnTo>
                <a:lnTo>
                  <a:pt x="549" y="30"/>
                </a:lnTo>
                <a:lnTo>
                  <a:pt x="548" y="27"/>
                </a:lnTo>
                <a:lnTo>
                  <a:pt x="548" y="22"/>
                </a:lnTo>
                <a:close/>
                <a:moveTo>
                  <a:pt x="1576" y="110"/>
                </a:moveTo>
                <a:lnTo>
                  <a:pt x="1575" y="98"/>
                </a:lnTo>
                <a:lnTo>
                  <a:pt x="1573" y="86"/>
                </a:lnTo>
                <a:lnTo>
                  <a:pt x="1569" y="77"/>
                </a:lnTo>
                <a:lnTo>
                  <a:pt x="1565" y="68"/>
                </a:lnTo>
                <a:lnTo>
                  <a:pt x="1561" y="64"/>
                </a:lnTo>
                <a:lnTo>
                  <a:pt x="1558" y="61"/>
                </a:lnTo>
                <a:lnTo>
                  <a:pt x="1555" y="58"/>
                </a:lnTo>
                <a:lnTo>
                  <a:pt x="1551" y="55"/>
                </a:lnTo>
                <a:lnTo>
                  <a:pt x="1546" y="54"/>
                </a:lnTo>
                <a:lnTo>
                  <a:pt x="1541" y="53"/>
                </a:lnTo>
                <a:lnTo>
                  <a:pt x="1535" y="51"/>
                </a:lnTo>
                <a:lnTo>
                  <a:pt x="1530" y="51"/>
                </a:lnTo>
                <a:lnTo>
                  <a:pt x="1524" y="51"/>
                </a:lnTo>
                <a:lnTo>
                  <a:pt x="1518" y="53"/>
                </a:lnTo>
                <a:lnTo>
                  <a:pt x="1513" y="54"/>
                </a:lnTo>
                <a:lnTo>
                  <a:pt x="1508" y="57"/>
                </a:lnTo>
                <a:lnTo>
                  <a:pt x="1504" y="60"/>
                </a:lnTo>
                <a:lnTo>
                  <a:pt x="1500" y="62"/>
                </a:lnTo>
                <a:lnTo>
                  <a:pt x="1497" y="67"/>
                </a:lnTo>
                <a:lnTo>
                  <a:pt x="1494" y="71"/>
                </a:lnTo>
                <a:lnTo>
                  <a:pt x="1489" y="81"/>
                </a:lnTo>
                <a:lnTo>
                  <a:pt x="1487" y="86"/>
                </a:lnTo>
                <a:lnTo>
                  <a:pt x="1486" y="92"/>
                </a:lnTo>
                <a:lnTo>
                  <a:pt x="1484" y="105"/>
                </a:lnTo>
                <a:lnTo>
                  <a:pt x="1483" y="119"/>
                </a:lnTo>
                <a:lnTo>
                  <a:pt x="1484" y="132"/>
                </a:lnTo>
                <a:lnTo>
                  <a:pt x="1487" y="144"/>
                </a:lnTo>
                <a:lnTo>
                  <a:pt x="1490" y="156"/>
                </a:lnTo>
                <a:lnTo>
                  <a:pt x="1493" y="161"/>
                </a:lnTo>
                <a:lnTo>
                  <a:pt x="1496" y="165"/>
                </a:lnTo>
                <a:lnTo>
                  <a:pt x="1500" y="171"/>
                </a:lnTo>
                <a:lnTo>
                  <a:pt x="1503" y="174"/>
                </a:lnTo>
                <a:lnTo>
                  <a:pt x="1507" y="178"/>
                </a:lnTo>
                <a:lnTo>
                  <a:pt x="1511" y="181"/>
                </a:lnTo>
                <a:lnTo>
                  <a:pt x="1515" y="182"/>
                </a:lnTo>
                <a:lnTo>
                  <a:pt x="1521" y="184"/>
                </a:lnTo>
                <a:lnTo>
                  <a:pt x="1532" y="185"/>
                </a:lnTo>
                <a:lnTo>
                  <a:pt x="1538" y="185"/>
                </a:lnTo>
                <a:lnTo>
                  <a:pt x="1542" y="184"/>
                </a:lnTo>
                <a:lnTo>
                  <a:pt x="1552" y="180"/>
                </a:lnTo>
                <a:lnTo>
                  <a:pt x="1556" y="177"/>
                </a:lnTo>
                <a:lnTo>
                  <a:pt x="1561" y="174"/>
                </a:lnTo>
                <a:lnTo>
                  <a:pt x="1563" y="170"/>
                </a:lnTo>
                <a:lnTo>
                  <a:pt x="1566" y="165"/>
                </a:lnTo>
                <a:lnTo>
                  <a:pt x="1569" y="161"/>
                </a:lnTo>
                <a:lnTo>
                  <a:pt x="1570" y="156"/>
                </a:lnTo>
                <a:lnTo>
                  <a:pt x="1573" y="150"/>
                </a:lnTo>
                <a:lnTo>
                  <a:pt x="1575" y="144"/>
                </a:lnTo>
                <a:lnTo>
                  <a:pt x="1576" y="132"/>
                </a:lnTo>
                <a:lnTo>
                  <a:pt x="1576" y="119"/>
                </a:lnTo>
                <a:lnTo>
                  <a:pt x="1576" y="110"/>
                </a:lnTo>
                <a:close/>
                <a:moveTo>
                  <a:pt x="1647" y="116"/>
                </a:moveTo>
                <a:lnTo>
                  <a:pt x="1647" y="126"/>
                </a:lnTo>
                <a:lnTo>
                  <a:pt x="1645" y="136"/>
                </a:lnTo>
                <a:lnTo>
                  <a:pt x="1644" y="140"/>
                </a:lnTo>
                <a:lnTo>
                  <a:pt x="1643" y="144"/>
                </a:lnTo>
                <a:lnTo>
                  <a:pt x="1640" y="154"/>
                </a:lnTo>
                <a:lnTo>
                  <a:pt x="1637" y="163"/>
                </a:lnTo>
                <a:lnTo>
                  <a:pt x="1631" y="170"/>
                </a:lnTo>
                <a:lnTo>
                  <a:pt x="1626" y="177"/>
                </a:lnTo>
                <a:lnTo>
                  <a:pt x="1620" y="184"/>
                </a:lnTo>
                <a:lnTo>
                  <a:pt x="1616" y="187"/>
                </a:lnTo>
                <a:lnTo>
                  <a:pt x="1613" y="191"/>
                </a:lnTo>
                <a:lnTo>
                  <a:pt x="1604" y="196"/>
                </a:lnTo>
                <a:lnTo>
                  <a:pt x="1594" y="201"/>
                </a:lnTo>
                <a:lnTo>
                  <a:pt x="1585" y="205"/>
                </a:lnTo>
                <a:lnTo>
                  <a:pt x="1573" y="208"/>
                </a:lnTo>
                <a:lnTo>
                  <a:pt x="1562" y="211"/>
                </a:lnTo>
                <a:lnTo>
                  <a:pt x="1548" y="212"/>
                </a:lnTo>
                <a:lnTo>
                  <a:pt x="1534" y="213"/>
                </a:lnTo>
                <a:lnTo>
                  <a:pt x="1520" y="213"/>
                </a:lnTo>
                <a:lnTo>
                  <a:pt x="1505" y="212"/>
                </a:lnTo>
                <a:lnTo>
                  <a:pt x="1493" y="209"/>
                </a:lnTo>
                <a:lnTo>
                  <a:pt x="1480" y="206"/>
                </a:lnTo>
                <a:lnTo>
                  <a:pt x="1474" y="203"/>
                </a:lnTo>
                <a:lnTo>
                  <a:pt x="1470" y="202"/>
                </a:lnTo>
                <a:lnTo>
                  <a:pt x="1460" y="196"/>
                </a:lnTo>
                <a:lnTo>
                  <a:pt x="1450" y="191"/>
                </a:lnTo>
                <a:lnTo>
                  <a:pt x="1443" y="185"/>
                </a:lnTo>
                <a:lnTo>
                  <a:pt x="1436" y="178"/>
                </a:lnTo>
                <a:lnTo>
                  <a:pt x="1429" y="170"/>
                </a:lnTo>
                <a:lnTo>
                  <a:pt x="1425" y="163"/>
                </a:lnTo>
                <a:lnTo>
                  <a:pt x="1421" y="153"/>
                </a:lnTo>
                <a:lnTo>
                  <a:pt x="1416" y="144"/>
                </a:lnTo>
                <a:lnTo>
                  <a:pt x="1415" y="136"/>
                </a:lnTo>
                <a:lnTo>
                  <a:pt x="1414" y="126"/>
                </a:lnTo>
                <a:lnTo>
                  <a:pt x="1412" y="116"/>
                </a:lnTo>
                <a:lnTo>
                  <a:pt x="1414" y="106"/>
                </a:lnTo>
                <a:lnTo>
                  <a:pt x="1415" y="96"/>
                </a:lnTo>
                <a:lnTo>
                  <a:pt x="1416" y="86"/>
                </a:lnTo>
                <a:lnTo>
                  <a:pt x="1421" y="78"/>
                </a:lnTo>
                <a:lnTo>
                  <a:pt x="1425" y="70"/>
                </a:lnTo>
                <a:lnTo>
                  <a:pt x="1426" y="65"/>
                </a:lnTo>
                <a:lnTo>
                  <a:pt x="1429" y="61"/>
                </a:lnTo>
                <a:lnTo>
                  <a:pt x="1436" y="54"/>
                </a:lnTo>
                <a:lnTo>
                  <a:pt x="1443" y="47"/>
                </a:lnTo>
                <a:lnTo>
                  <a:pt x="1452" y="40"/>
                </a:lnTo>
                <a:lnTo>
                  <a:pt x="1460" y="34"/>
                </a:lnTo>
                <a:lnTo>
                  <a:pt x="1470" y="30"/>
                </a:lnTo>
                <a:lnTo>
                  <a:pt x="1481" y="26"/>
                </a:lnTo>
                <a:lnTo>
                  <a:pt x="1493" y="22"/>
                </a:lnTo>
                <a:lnTo>
                  <a:pt x="1505" y="20"/>
                </a:lnTo>
                <a:lnTo>
                  <a:pt x="1520" y="17"/>
                </a:lnTo>
                <a:lnTo>
                  <a:pt x="1534" y="17"/>
                </a:lnTo>
                <a:lnTo>
                  <a:pt x="1546" y="17"/>
                </a:lnTo>
                <a:lnTo>
                  <a:pt x="1558" y="19"/>
                </a:lnTo>
                <a:lnTo>
                  <a:pt x="1569" y="22"/>
                </a:lnTo>
                <a:lnTo>
                  <a:pt x="1573" y="23"/>
                </a:lnTo>
                <a:lnTo>
                  <a:pt x="1579" y="24"/>
                </a:lnTo>
                <a:lnTo>
                  <a:pt x="1589" y="29"/>
                </a:lnTo>
                <a:lnTo>
                  <a:pt x="1597" y="33"/>
                </a:lnTo>
                <a:lnTo>
                  <a:pt x="1606" y="39"/>
                </a:lnTo>
                <a:lnTo>
                  <a:pt x="1613" y="44"/>
                </a:lnTo>
                <a:lnTo>
                  <a:pt x="1620" y="51"/>
                </a:lnTo>
                <a:lnTo>
                  <a:pt x="1627" y="58"/>
                </a:lnTo>
                <a:lnTo>
                  <a:pt x="1631" y="65"/>
                </a:lnTo>
                <a:lnTo>
                  <a:pt x="1637" y="74"/>
                </a:lnTo>
                <a:lnTo>
                  <a:pt x="1640" y="82"/>
                </a:lnTo>
                <a:lnTo>
                  <a:pt x="1643" y="91"/>
                </a:lnTo>
                <a:lnTo>
                  <a:pt x="1645" y="101"/>
                </a:lnTo>
                <a:lnTo>
                  <a:pt x="1647" y="109"/>
                </a:lnTo>
                <a:lnTo>
                  <a:pt x="1647" y="116"/>
                </a:lnTo>
                <a:close/>
                <a:moveTo>
                  <a:pt x="615" y="109"/>
                </a:moveTo>
                <a:lnTo>
                  <a:pt x="615" y="108"/>
                </a:lnTo>
                <a:lnTo>
                  <a:pt x="617" y="106"/>
                </a:lnTo>
                <a:lnTo>
                  <a:pt x="618" y="105"/>
                </a:lnTo>
                <a:lnTo>
                  <a:pt x="621" y="105"/>
                </a:lnTo>
                <a:lnTo>
                  <a:pt x="678" y="105"/>
                </a:lnTo>
                <a:lnTo>
                  <a:pt x="679" y="105"/>
                </a:lnTo>
                <a:lnTo>
                  <a:pt x="680" y="106"/>
                </a:lnTo>
                <a:lnTo>
                  <a:pt x="682" y="108"/>
                </a:lnTo>
                <a:lnTo>
                  <a:pt x="682" y="109"/>
                </a:lnTo>
                <a:lnTo>
                  <a:pt x="682" y="123"/>
                </a:lnTo>
                <a:lnTo>
                  <a:pt x="682" y="125"/>
                </a:lnTo>
                <a:lnTo>
                  <a:pt x="680" y="126"/>
                </a:lnTo>
                <a:lnTo>
                  <a:pt x="679" y="127"/>
                </a:lnTo>
                <a:lnTo>
                  <a:pt x="678" y="127"/>
                </a:lnTo>
                <a:lnTo>
                  <a:pt x="621" y="127"/>
                </a:lnTo>
                <a:lnTo>
                  <a:pt x="618" y="127"/>
                </a:lnTo>
                <a:lnTo>
                  <a:pt x="617" y="126"/>
                </a:lnTo>
                <a:lnTo>
                  <a:pt x="615" y="125"/>
                </a:lnTo>
                <a:lnTo>
                  <a:pt x="615" y="123"/>
                </a:lnTo>
                <a:lnTo>
                  <a:pt x="615" y="109"/>
                </a:lnTo>
                <a:close/>
                <a:moveTo>
                  <a:pt x="0" y="188"/>
                </a:moveTo>
                <a:lnTo>
                  <a:pt x="1" y="187"/>
                </a:lnTo>
                <a:lnTo>
                  <a:pt x="1" y="185"/>
                </a:lnTo>
                <a:lnTo>
                  <a:pt x="2" y="184"/>
                </a:lnTo>
                <a:lnTo>
                  <a:pt x="5" y="184"/>
                </a:lnTo>
                <a:lnTo>
                  <a:pt x="28" y="184"/>
                </a:lnTo>
                <a:lnTo>
                  <a:pt x="28" y="47"/>
                </a:lnTo>
                <a:lnTo>
                  <a:pt x="9" y="47"/>
                </a:lnTo>
                <a:lnTo>
                  <a:pt x="5" y="47"/>
                </a:lnTo>
                <a:lnTo>
                  <a:pt x="2" y="46"/>
                </a:lnTo>
                <a:lnTo>
                  <a:pt x="1" y="46"/>
                </a:lnTo>
                <a:lnTo>
                  <a:pt x="1" y="43"/>
                </a:lnTo>
                <a:lnTo>
                  <a:pt x="0" y="41"/>
                </a:lnTo>
                <a:lnTo>
                  <a:pt x="0" y="29"/>
                </a:lnTo>
                <a:lnTo>
                  <a:pt x="1" y="26"/>
                </a:lnTo>
                <a:lnTo>
                  <a:pt x="1" y="24"/>
                </a:lnTo>
                <a:lnTo>
                  <a:pt x="2" y="23"/>
                </a:lnTo>
                <a:lnTo>
                  <a:pt x="5" y="23"/>
                </a:lnTo>
                <a:lnTo>
                  <a:pt x="35" y="23"/>
                </a:lnTo>
                <a:lnTo>
                  <a:pt x="98" y="23"/>
                </a:lnTo>
                <a:lnTo>
                  <a:pt x="129" y="23"/>
                </a:lnTo>
                <a:lnTo>
                  <a:pt x="131" y="23"/>
                </a:lnTo>
                <a:lnTo>
                  <a:pt x="132" y="24"/>
                </a:lnTo>
                <a:lnTo>
                  <a:pt x="134" y="26"/>
                </a:lnTo>
                <a:lnTo>
                  <a:pt x="134" y="29"/>
                </a:lnTo>
                <a:lnTo>
                  <a:pt x="134" y="41"/>
                </a:lnTo>
                <a:lnTo>
                  <a:pt x="134" y="43"/>
                </a:lnTo>
                <a:lnTo>
                  <a:pt x="132" y="46"/>
                </a:lnTo>
                <a:lnTo>
                  <a:pt x="131" y="46"/>
                </a:lnTo>
                <a:lnTo>
                  <a:pt x="129" y="47"/>
                </a:lnTo>
                <a:lnTo>
                  <a:pt x="115" y="47"/>
                </a:lnTo>
                <a:lnTo>
                  <a:pt x="107" y="47"/>
                </a:lnTo>
                <a:lnTo>
                  <a:pt x="107" y="184"/>
                </a:lnTo>
                <a:lnTo>
                  <a:pt x="129" y="184"/>
                </a:lnTo>
                <a:lnTo>
                  <a:pt x="131" y="184"/>
                </a:lnTo>
                <a:lnTo>
                  <a:pt x="132" y="185"/>
                </a:lnTo>
                <a:lnTo>
                  <a:pt x="134" y="187"/>
                </a:lnTo>
                <a:lnTo>
                  <a:pt x="134" y="188"/>
                </a:lnTo>
                <a:lnTo>
                  <a:pt x="134" y="202"/>
                </a:lnTo>
                <a:lnTo>
                  <a:pt x="134" y="205"/>
                </a:lnTo>
                <a:lnTo>
                  <a:pt x="132" y="206"/>
                </a:lnTo>
                <a:lnTo>
                  <a:pt x="131" y="206"/>
                </a:lnTo>
                <a:lnTo>
                  <a:pt x="129" y="208"/>
                </a:lnTo>
                <a:lnTo>
                  <a:pt x="5" y="208"/>
                </a:lnTo>
                <a:lnTo>
                  <a:pt x="2" y="206"/>
                </a:lnTo>
                <a:lnTo>
                  <a:pt x="1" y="206"/>
                </a:lnTo>
                <a:lnTo>
                  <a:pt x="1" y="205"/>
                </a:lnTo>
                <a:lnTo>
                  <a:pt x="0" y="202"/>
                </a:lnTo>
                <a:lnTo>
                  <a:pt x="0" y="188"/>
                </a:lnTo>
                <a:close/>
                <a:moveTo>
                  <a:pt x="717" y="202"/>
                </a:moveTo>
                <a:lnTo>
                  <a:pt x="714" y="202"/>
                </a:lnTo>
                <a:lnTo>
                  <a:pt x="713" y="201"/>
                </a:lnTo>
                <a:lnTo>
                  <a:pt x="713" y="199"/>
                </a:lnTo>
                <a:lnTo>
                  <a:pt x="712" y="198"/>
                </a:lnTo>
                <a:lnTo>
                  <a:pt x="712" y="147"/>
                </a:lnTo>
                <a:lnTo>
                  <a:pt x="713" y="146"/>
                </a:lnTo>
                <a:lnTo>
                  <a:pt x="713" y="144"/>
                </a:lnTo>
                <a:lnTo>
                  <a:pt x="714" y="143"/>
                </a:lnTo>
                <a:lnTo>
                  <a:pt x="717" y="143"/>
                </a:lnTo>
                <a:lnTo>
                  <a:pt x="740" y="143"/>
                </a:lnTo>
                <a:lnTo>
                  <a:pt x="743" y="143"/>
                </a:lnTo>
                <a:lnTo>
                  <a:pt x="744" y="146"/>
                </a:lnTo>
                <a:lnTo>
                  <a:pt x="748" y="151"/>
                </a:lnTo>
                <a:lnTo>
                  <a:pt x="754" y="157"/>
                </a:lnTo>
                <a:lnTo>
                  <a:pt x="758" y="161"/>
                </a:lnTo>
                <a:lnTo>
                  <a:pt x="764" y="165"/>
                </a:lnTo>
                <a:lnTo>
                  <a:pt x="771" y="170"/>
                </a:lnTo>
                <a:lnTo>
                  <a:pt x="778" y="174"/>
                </a:lnTo>
                <a:lnTo>
                  <a:pt x="784" y="175"/>
                </a:lnTo>
                <a:lnTo>
                  <a:pt x="791" y="177"/>
                </a:lnTo>
                <a:lnTo>
                  <a:pt x="798" y="178"/>
                </a:lnTo>
                <a:lnTo>
                  <a:pt x="806" y="180"/>
                </a:lnTo>
                <a:lnTo>
                  <a:pt x="813" y="180"/>
                </a:lnTo>
                <a:lnTo>
                  <a:pt x="820" y="178"/>
                </a:lnTo>
                <a:lnTo>
                  <a:pt x="827" y="178"/>
                </a:lnTo>
                <a:lnTo>
                  <a:pt x="834" y="175"/>
                </a:lnTo>
                <a:lnTo>
                  <a:pt x="842" y="172"/>
                </a:lnTo>
                <a:lnTo>
                  <a:pt x="847" y="170"/>
                </a:lnTo>
                <a:lnTo>
                  <a:pt x="849" y="167"/>
                </a:lnTo>
                <a:lnTo>
                  <a:pt x="850" y="164"/>
                </a:lnTo>
                <a:lnTo>
                  <a:pt x="851" y="161"/>
                </a:lnTo>
                <a:lnTo>
                  <a:pt x="850" y="157"/>
                </a:lnTo>
                <a:lnTo>
                  <a:pt x="849" y="154"/>
                </a:lnTo>
                <a:lnTo>
                  <a:pt x="846" y="151"/>
                </a:lnTo>
                <a:lnTo>
                  <a:pt x="843" y="150"/>
                </a:lnTo>
                <a:lnTo>
                  <a:pt x="840" y="148"/>
                </a:lnTo>
                <a:lnTo>
                  <a:pt x="825" y="144"/>
                </a:lnTo>
                <a:lnTo>
                  <a:pt x="812" y="141"/>
                </a:lnTo>
                <a:lnTo>
                  <a:pt x="799" y="139"/>
                </a:lnTo>
                <a:lnTo>
                  <a:pt x="772" y="136"/>
                </a:lnTo>
                <a:lnTo>
                  <a:pt x="760" y="133"/>
                </a:lnTo>
                <a:lnTo>
                  <a:pt x="747" y="130"/>
                </a:lnTo>
                <a:lnTo>
                  <a:pt x="741" y="129"/>
                </a:lnTo>
                <a:lnTo>
                  <a:pt x="736" y="126"/>
                </a:lnTo>
                <a:lnTo>
                  <a:pt x="730" y="123"/>
                </a:lnTo>
                <a:lnTo>
                  <a:pt x="724" y="120"/>
                </a:lnTo>
                <a:lnTo>
                  <a:pt x="720" y="116"/>
                </a:lnTo>
                <a:lnTo>
                  <a:pt x="716" y="112"/>
                </a:lnTo>
                <a:lnTo>
                  <a:pt x="713" y="106"/>
                </a:lnTo>
                <a:lnTo>
                  <a:pt x="710" y="102"/>
                </a:lnTo>
                <a:lnTo>
                  <a:pt x="707" y="96"/>
                </a:lnTo>
                <a:lnTo>
                  <a:pt x="707" y="91"/>
                </a:lnTo>
                <a:lnTo>
                  <a:pt x="706" y="85"/>
                </a:lnTo>
                <a:lnTo>
                  <a:pt x="707" y="78"/>
                </a:lnTo>
                <a:lnTo>
                  <a:pt x="709" y="70"/>
                </a:lnTo>
                <a:lnTo>
                  <a:pt x="710" y="67"/>
                </a:lnTo>
                <a:lnTo>
                  <a:pt x="712" y="62"/>
                </a:lnTo>
                <a:lnTo>
                  <a:pt x="716" y="55"/>
                </a:lnTo>
                <a:lnTo>
                  <a:pt x="721" y="48"/>
                </a:lnTo>
                <a:lnTo>
                  <a:pt x="728" y="43"/>
                </a:lnTo>
                <a:lnTo>
                  <a:pt x="736" y="39"/>
                </a:lnTo>
                <a:lnTo>
                  <a:pt x="743" y="34"/>
                </a:lnTo>
                <a:lnTo>
                  <a:pt x="751" y="31"/>
                </a:lnTo>
                <a:lnTo>
                  <a:pt x="757" y="30"/>
                </a:lnTo>
                <a:lnTo>
                  <a:pt x="762" y="29"/>
                </a:lnTo>
                <a:lnTo>
                  <a:pt x="775" y="26"/>
                </a:lnTo>
                <a:lnTo>
                  <a:pt x="788" y="24"/>
                </a:lnTo>
                <a:lnTo>
                  <a:pt x="802" y="24"/>
                </a:lnTo>
                <a:lnTo>
                  <a:pt x="815" y="24"/>
                </a:lnTo>
                <a:lnTo>
                  <a:pt x="829" y="26"/>
                </a:lnTo>
                <a:lnTo>
                  <a:pt x="842" y="29"/>
                </a:lnTo>
                <a:lnTo>
                  <a:pt x="853" y="30"/>
                </a:lnTo>
                <a:lnTo>
                  <a:pt x="864" y="34"/>
                </a:lnTo>
                <a:lnTo>
                  <a:pt x="874" y="40"/>
                </a:lnTo>
                <a:lnTo>
                  <a:pt x="874" y="33"/>
                </a:lnTo>
                <a:lnTo>
                  <a:pt x="874" y="30"/>
                </a:lnTo>
                <a:lnTo>
                  <a:pt x="875" y="29"/>
                </a:lnTo>
                <a:lnTo>
                  <a:pt x="877" y="29"/>
                </a:lnTo>
                <a:lnTo>
                  <a:pt x="880" y="27"/>
                </a:lnTo>
                <a:lnTo>
                  <a:pt x="902" y="27"/>
                </a:lnTo>
                <a:lnTo>
                  <a:pt x="905" y="29"/>
                </a:lnTo>
                <a:lnTo>
                  <a:pt x="906" y="29"/>
                </a:lnTo>
                <a:lnTo>
                  <a:pt x="906" y="30"/>
                </a:lnTo>
                <a:lnTo>
                  <a:pt x="908" y="33"/>
                </a:lnTo>
                <a:lnTo>
                  <a:pt x="908" y="78"/>
                </a:lnTo>
                <a:lnTo>
                  <a:pt x="906" y="79"/>
                </a:lnTo>
                <a:lnTo>
                  <a:pt x="906" y="81"/>
                </a:lnTo>
                <a:lnTo>
                  <a:pt x="905" y="82"/>
                </a:lnTo>
                <a:lnTo>
                  <a:pt x="902" y="82"/>
                </a:lnTo>
                <a:lnTo>
                  <a:pt x="880" y="82"/>
                </a:lnTo>
                <a:lnTo>
                  <a:pt x="877" y="82"/>
                </a:lnTo>
                <a:lnTo>
                  <a:pt x="875" y="81"/>
                </a:lnTo>
                <a:lnTo>
                  <a:pt x="868" y="71"/>
                </a:lnTo>
                <a:lnTo>
                  <a:pt x="861" y="64"/>
                </a:lnTo>
                <a:lnTo>
                  <a:pt x="857" y="61"/>
                </a:lnTo>
                <a:lnTo>
                  <a:pt x="853" y="58"/>
                </a:lnTo>
                <a:lnTo>
                  <a:pt x="842" y="55"/>
                </a:lnTo>
                <a:lnTo>
                  <a:pt x="834" y="53"/>
                </a:lnTo>
                <a:lnTo>
                  <a:pt x="826" y="51"/>
                </a:lnTo>
                <a:lnTo>
                  <a:pt x="819" y="51"/>
                </a:lnTo>
                <a:lnTo>
                  <a:pt x="810" y="51"/>
                </a:lnTo>
                <a:lnTo>
                  <a:pt x="802" y="53"/>
                </a:lnTo>
                <a:lnTo>
                  <a:pt x="793" y="54"/>
                </a:lnTo>
                <a:lnTo>
                  <a:pt x="786" y="55"/>
                </a:lnTo>
                <a:lnTo>
                  <a:pt x="779" y="60"/>
                </a:lnTo>
                <a:lnTo>
                  <a:pt x="777" y="62"/>
                </a:lnTo>
                <a:lnTo>
                  <a:pt x="775" y="64"/>
                </a:lnTo>
                <a:lnTo>
                  <a:pt x="775" y="67"/>
                </a:lnTo>
                <a:lnTo>
                  <a:pt x="775" y="70"/>
                </a:lnTo>
                <a:lnTo>
                  <a:pt x="777" y="72"/>
                </a:lnTo>
                <a:lnTo>
                  <a:pt x="779" y="75"/>
                </a:lnTo>
                <a:lnTo>
                  <a:pt x="784" y="78"/>
                </a:lnTo>
                <a:lnTo>
                  <a:pt x="785" y="78"/>
                </a:lnTo>
                <a:lnTo>
                  <a:pt x="786" y="79"/>
                </a:lnTo>
                <a:lnTo>
                  <a:pt x="801" y="82"/>
                </a:lnTo>
                <a:lnTo>
                  <a:pt x="815" y="84"/>
                </a:lnTo>
                <a:lnTo>
                  <a:pt x="843" y="88"/>
                </a:lnTo>
                <a:lnTo>
                  <a:pt x="857" y="91"/>
                </a:lnTo>
                <a:lnTo>
                  <a:pt x="871" y="93"/>
                </a:lnTo>
                <a:lnTo>
                  <a:pt x="884" y="98"/>
                </a:lnTo>
                <a:lnTo>
                  <a:pt x="897" y="102"/>
                </a:lnTo>
                <a:lnTo>
                  <a:pt x="902" y="106"/>
                </a:lnTo>
                <a:lnTo>
                  <a:pt x="908" y="110"/>
                </a:lnTo>
                <a:lnTo>
                  <a:pt x="912" y="116"/>
                </a:lnTo>
                <a:lnTo>
                  <a:pt x="915" y="122"/>
                </a:lnTo>
                <a:lnTo>
                  <a:pt x="918" y="127"/>
                </a:lnTo>
                <a:lnTo>
                  <a:pt x="921" y="133"/>
                </a:lnTo>
                <a:lnTo>
                  <a:pt x="922" y="140"/>
                </a:lnTo>
                <a:lnTo>
                  <a:pt x="922" y="147"/>
                </a:lnTo>
                <a:lnTo>
                  <a:pt x="921" y="151"/>
                </a:lnTo>
                <a:lnTo>
                  <a:pt x="921" y="156"/>
                </a:lnTo>
                <a:lnTo>
                  <a:pt x="918" y="163"/>
                </a:lnTo>
                <a:lnTo>
                  <a:pt x="914" y="170"/>
                </a:lnTo>
                <a:lnTo>
                  <a:pt x="909" y="177"/>
                </a:lnTo>
                <a:lnTo>
                  <a:pt x="902" y="182"/>
                </a:lnTo>
                <a:lnTo>
                  <a:pt x="897" y="188"/>
                </a:lnTo>
                <a:lnTo>
                  <a:pt x="890" y="192"/>
                </a:lnTo>
                <a:lnTo>
                  <a:pt x="882" y="196"/>
                </a:lnTo>
                <a:lnTo>
                  <a:pt x="875" y="198"/>
                </a:lnTo>
                <a:lnTo>
                  <a:pt x="870" y="201"/>
                </a:lnTo>
                <a:lnTo>
                  <a:pt x="863" y="202"/>
                </a:lnTo>
                <a:lnTo>
                  <a:pt x="856" y="203"/>
                </a:lnTo>
                <a:lnTo>
                  <a:pt x="843" y="206"/>
                </a:lnTo>
                <a:lnTo>
                  <a:pt x="829" y="206"/>
                </a:lnTo>
                <a:lnTo>
                  <a:pt x="813" y="206"/>
                </a:lnTo>
                <a:lnTo>
                  <a:pt x="799" y="205"/>
                </a:lnTo>
                <a:lnTo>
                  <a:pt x="786" y="203"/>
                </a:lnTo>
                <a:lnTo>
                  <a:pt x="772" y="201"/>
                </a:lnTo>
                <a:lnTo>
                  <a:pt x="765" y="198"/>
                </a:lnTo>
                <a:lnTo>
                  <a:pt x="758" y="195"/>
                </a:lnTo>
                <a:lnTo>
                  <a:pt x="751" y="192"/>
                </a:lnTo>
                <a:lnTo>
                  <a:pt x="745" y="188"/>
                </a:lnTo>
                <a:lnTo>
                  <a:pt x="745" y="198"/>
                </a:lnTo>
                <a:lnTo>
                  <a:pt x="744" y="199"/>
                </a:lnTo>
                <a:lnTo>
                  <a:pt x="744" y="201"/>
                </a:lnTo>
                <a:lnTo>
                  <a:pt x="741" y="202"/>
                </a:lnTo>
                <a:lnTo>
                  <a:pt x="740" y="202"/>
                </a:lnTo>
                <a:lnTo>
                  <a:pt x="717" y="202"/>
                </a:lnTo>
                <a:close/>
                <a:moveTo>
                  <a:pt x="298" y="184"/>
                </a:moveTo>
                <a:lnTo>
                  <a:pt x="320" y="184"/>
                </a:lnTo>
                <a:lnTo>
                  <a:pt x="322" y="184"/>
                </a:lnTo>
                <a:lnTo>
                  <a:pt x="323" y="185"/>
                </a:lnTo>
                <a:lnTo>
                  <a:pt x="324" y="187"/>
                </a:lnTo>
                <a:lnTo>
                  <a:pt x="324" y="188"/>
                </a:lnTo>
                <a:lnTo>
                  <a:pt x="324" y="202"/>
                </a:lnTo>
                <a:lnTo>
                  <a:pt x="324" y="205"/>
                </a:lnTo>
                <a:lnTo>
                  <a:pt x="323" y="206"/>
                </a:lnTo>
                <a:lnTo>
                  <a:pt x="322" y="206"/>
                </a:lnTo>
                <a:lnTo>
                  <a:pt x="320" y="208"/>
                </a:lnTo>
                <a:lnTo>
                  <a:pt x="196" y="208"/>
                </a:lnTo>
                <a:lnTo>
                  <a:pt x="194" y="206"/>
                </a:lnTo>
                <a:lnTo>
                  <a:pt x="193" y="206"/>
                </a:lnTo>
                <a:lnTo>
                  <a:pt x="192" y="205"/>
                </a:lnTo>
                <a:lnTo>
                  <a:pt x="192" y="202"/>
                </a:lnTo>
                <a:lnTo>
                  <a:pt x="192" y="188"/>
                </a:lnTo>
                <a:lnTo>
                  <a:pt x="192" y="187"/>
                </a:lnTo>
                <a:lnTo>
                  <a:pt x="193" y="185"/>
                </a:lnTo>
                <a:lnTo>
                  <a:pt x="194" y="184"/>
                </a:lnTo>
                <a:lnTo>
                  <a:pt x="196" y="184"/>
                </a:lnTo>
                <a:lnTo>
                  <a:pt x="220" y="184"/>
                </a:lnTo>
                <a:lnTo>
                  <a:pt x="218" y="47"/>
                </a:lnTo>
                <a:lnTo>
                  <a:pt x="179" y="47"/>
                </a:lnTo>
                <a:lnTo>
                  <a:pt x="179" y="70"/>
                </a:lnTo>
                <a:lnTo>
                  <a:pt x="179" y="71"/>
                </a:lnTo>
                <a:lnTo>
                  <a:pt x="178" y="72"/>
                </a:lnTo>
                <a:lnTo>
                  <a:pt x="176" y="74"/>
                </a:lnTo>
                <a:lnTo>
                  <a:pt x="173" y="74"/>
                </a:lnTo>
                <a:lnTo>
                  <a:pt x="156" y="74"/>
                </a:lnTo>
                <a:lnTo>
                  <a:pt x="155" y="74"/>
                </a:lnTo>
                <a:lnTo>
                  <a:pt x="153" y="72"/>
                </a:lnTo>
                <a:lnTo>
                  <a:pt x="152" y="71"/>
                </a:lnTo>
                <a:lnTo>
                  <a:pt x="151" y="70"/>
                </a:lnTo>
                <a:lnTo>
                  <a:pt x="151" y="29"/>
                </a:lnTo>
                <a:lnTo>
                  <a:pt x="152" y="26"/>
                </a:lnTo>
                <a:lnTo>
                  <a:pt x="153" y="24"/>
                </a:lnTo>
                <a:lnTo>
                  <a:pt x="155" y="23"/>
                </a:lnTo>
                <a:lnTo>
                  <a:pt x="156" y="23"/>
                </a:lnTo>
                <a:lnTo>
                  <a:pt x="168" y="23"/>
                </a:lnTo>
                <a:lnTo>
                  <a:pt x="354" y="23"/>
                </a:lnTo>
                <a:lnTo>
                  <a:pt x="365" y="23"/>
                </a:lnTo>
                <a:lnTo>
                  <a:pt x="367" y="23"/>
                </a:lnTo>
                <a:lnTo>
                  <a:pt x="368" y="24"/>
                </a:lnTo>
                <a:lnTo>
                  <a:pt x="370" y="26"/>
                </a:lnTo>
                <a:lnTo>
                  <a:pt x="370" y="29"/>
                </a:lnTo>
                <a:lnTo>
                  <a:pt x="370" y="53"/>
                </a:lnTo>
                <a:lnTo>
                  <a:pt x="370" y="70"/>
                </a:lnTo>
                <a:lnTo>
                  <a:pt x="370" y="71"/>
                </a:lnTo>
                <a:lnTo>
                  <a:pt x="368" y="72"/>
                </a:lnTo>
                <a:lnTo>
                  <a:pt x="367" y="74"/>
                </a:lnTo>
                <a:lnTo>
                  <a:pt x="365" y="74"/>
                </a:lnTo>
                <a:lnTo>
                  <a:pt x="347" y="74"/>
                </a:lnTo>
                <a:lnTo>
                  <a:pt x="346" y="74"/>
                </a:lnTo>
                <a:lnTo>
                  <a:pt x="344" y="72"/>
                </a:lnTo>
                <a:lnTo>
                  <a:pt x="343" y="71"/>
                </a:lnTo>
                <a:lnTo>
                  <a:pt x="341" y="70"/>
                </a:lnTo>
                <a:lnTo>
                  <a:pt x="341" y="47"/>
                </a:lnTo>
                <a:lnTo>
                  <a:pt x="298" y="47"/>
                </a:lnTo>
                <a:lnTo>
                  <a:pt x="298" y="184"/>
                </a:lnTo>
                <a:close/>
                <a:moveTo>
                  <a:pt x="501" y="188"/>
                </a:moveTo>
                <a:lnTo>
                  <a:pt x="501" y="187"/>
                </a:lnTo>
                <a:lnTo>
                  <a:pt x="502" y="185"/>
                </a:lnTo>
                <a:lnTo>
                  <a:pt x="504" y="184"/>
                </a:lnTo>
                <a:lnTo>
                  <a:pt x="507" y="184"/>
                </a:lnTo>
                <a:lnTo>
                  <a:pt x="518" y="184"/>
                </a:lnTo>
                <a:lnTo>
                  <a:pt x="504" y="151"/>
                </a:lnTo>
                <a:lnTo>
                  <a:pt x="432" y="151"/>
                </a:lnTo>
                <a:lnTo>
                  <a:pt x="418" y="184"/>
                </a:lnTo>
                <a:lnTo>
                  <a:pt x="439" y="184"/>
                </a:lnTo>
                <a:lnTo>
                  <a:pt x="442" y="184"/>
                </a:lnTo>
                <a:lnTo>
                  <a:pt x="443" y="185"/>
                </a:lnTo>
                <a:lnTo>
                  <a:pt x="445" y="187"/>
                </a:lnTo>
                <a:lnTo>
                  <a:pt x="445" y="188"/>
                </a:lnTo>
                <a:lnTo>
                  <a:pt x="445" y="202"/>
                </a:lnTo>
                <a:lnTo>
                  <a:pt x="445" y="205"/>
                </a:lnTo>
                <a:lnTo>
                  <a:pt x="443" y="206"/>
                </a:lnTo>
                <a:lnTo>
                  <a:pt x="442" y="206"/>
                </a:lnTo>
                <a:lnTo>
                  <a:pt x="439" y="208"/>
                </a:lnTo>
                <a:lnTo>
                  <a:pt x="361" y="208"/>
                </a:lnTo>
                <a:lnTo>
                  <a:pt x="358" y="206"/>
                </a:lnTo>
                <a:lnTo>
                  <a:pt x="357" y="206"/>
                </a:lnTo>
                <a:lnTo>
                  <a:pt x="356" y="205"/>
                </a:lnTo>
                <a:lnTo>
                  <a:pt x="356" y="202"/>
                </a:lnTo>
                <a:lnTo>
                  <a:pt x="356" y="188"/>
                </a:lnTo>
                <a:lnTo>
                  <a:pt x="356" y="187"/>
                </a:lnTo>
                <a:lnTo>
                  <a:pt x="357" y="185"/>
                </a:lnTo>
                <a:lnTo>
                  <a:pt x="358" y="184"/>
                </a:lnTo>
                <a:lnTo>
                  <a:pt x="361" y="184"/>
                </a:lnTo>
                <a:lnTo>
                  <a:pt x="382" y="184"/>
                </a:lnTo>
                <a:lnTo>
                  <a:pt x="457" y="23"/>
                </a:lnTo>
                <a:lnTo>
                  <a:pt x="535" y="23"/>
                </a:lnTo>
                <a:lnTo>
                  <a:pt x="613" y="184"/>
                </a:lnTo>
                <a:lnTo>
                  <a:pt x="631" y="184"/>
                </a:lnTo>
                <a:lnTo>
                  <a:pt x="632" y="184"/>
                </a:lnTo>
                <a:lnTo>
                  <a:pt x="634" y="185"/>
                </a:lnTo>
                <a:lnTo>
                  <a:pt x="635" y="187"/>
                </a:lnTo>
                <a:lnTo>
                  <a:pt x="635" y="188"/>
                </a:lnTo>
                <a:lnTo>
                  <a:pt x="635" y="202"/>
                </a:lnTo>
                <a:lnTo>
                  <a:pt x="635" y="205"/>
                </a:lnTo>
                <a:lnTo>
                  <a:pt x="634" y="206"/>
                </a:lnTo>
                <a:lnTo>
                  <a:pt x="632" y="206"/>
                </a:lnTo>
                <a:lnTo>
                  <a:pt x="631" y="208"/>
                </a:lnTo>
                <a:lnTo>
                  <a:pt x="507" y="208"/>
                </a:lnTo>
                <a:lnTo>
                  <a:pt x="504" y="206"/>
                </a:lnTo>
                <a:lnTo>
                  <a:pt x="502" y="206"/>
                </a:lnTo>
                <a:lnTo>
                  <a:pt x="501" y="205"/>
                </a:lnTo>
                <a:lnTo>
                  <a:pt x="501" y="202"/>
                </a:lnTo>
                <a:lnTo>
                  <a:pt x="501" y="188"/>
                </a:lnTo>
                <a:close/>
                <a:moveTo>
                  <a:pt x="443" y="127"/>
                </a:moveTo>
                <a:lnTo>
                  <a:pt x="493" y="127"/>
                </a:lnTo>
                <a:lnTo>
                  <a:pt x="467" y="75"/>
                </a:lnTo>
                <a:lnTo>
                  <a:pt x="443" y="127"/>
                </a:lnTo>
                <a:close/>
                <a:moveTo>
                  <a:pt x="1059" y="188"/>
                </a:moveTo>
                <a:lnTo>
                  <a:pt x="1060" y="187"/>
                </a:lnTo>
                <a:lnTo>
                  <a:pt x="1060" y="185"/>
                </a:lnTo>
                <a:lnTo>
                  <a:pt x="1062" y="184"/>
                </a:lnTo>
                <a:lnTo>
                  <a:pt x="1065" y="184"/>
                </a:lnTo>
                <a:lnTo>
                  <a:pt x="1077" y="184"/>
                </a:lnTo>
                <a:lnTo>
                  <a:pt x="1062" y="151"/>
                </a:lnTo>
                <a:lnTo>
                  <a:pt x="991" y="151"/>
                </a:lnTo>
                <a:lnTo>
                  <a:pt x="976" y="184"/>
                </a:lnTo>
                <a:lnTo>
                  <a:pt x="998" y="184"/>
                </a:lnTo>
                <a:lnTo>
                  <a:pt x="1000" y="184"/>
                </a:lnTo>
                <a:lnTo>
                  <a:pt x="1001" y="185"/>
                </a:lnTo>
                <a:lnTo>
                  <a:pt x="1003" y="187"/>
                </a:lnTo>
                <a:lnTo>
                  <a:pt x="1003" y="188"/>
                </a:lnTo>
                <a:lnTo>
                  <a:pt x="1003" y="202"/>
                </a:lnTo>
                <a:lnTo>
                  <a:pt x="1003" y="205"/>
                </a:lnTo>
                <a:lnTo>
                  <a:pt x="1001" y="206"/>
                </a:lnTo>
                <a:lnTo>
                  <a:pt x="1000" y="206"/>
                </a:lnTo>
                <a:lnTo>
                  <a:pt x="998" y="208"/>
                </a:lnTo>
                <a:lnTo>
                  <a:pt x="919" y="208"/>
                </a:lnTo>
                <a:lnTo>
                  <a:pt x="918" y="206"/>
                </a:lnTo>
                <a:lnTo>
                  <a:pt x="915" y="206"/>
                </a:lnTo>
                <a:lnTo>
                  <a:pt x="915" y="205"/>
                </a:lnTo>
                <a:lnTo>
                  <a:pt x="914" y="202"/>
                </a:lnTo>
                <a:lnTo>
                  <a:pt x="914" y="188"/>
                </a:lnTo>
                <a:lnTo>
                  <a:pt x="915" y="187"/>
                </a:lnTo>
                <a:lnTo>
                  <a:pt x="915" y="185"/>
                </a:lnTo>
                <a:lnTo>
                  <a:pt x="918" y="184"/>
                </a:lnTo>
                <a:lnTo>
                  <a:pt x="919" y="184"/>
                </a:lnTo>
                <a:lnTo>
                  <a:pt x="942" y="184"/>
                </a:lnTo>
                <a:lnTo>
                  <a:pt x="1017" y="23"/>
                </a:lnTo>
                <a:lnTo>
                  <a:pt x="1093" y="23"/>
                </a:lnTo>
                <a:lnTo>
                  <a:pt x="1171" y="184"/>
                </a:lnTo>
                <a:lnTo>
                  <a:pt x="1189" y="184"/>
                </a:lnTo>
                <a:lnTo>
                  <a:pt x="1192" y="184"/>
                </a:lnTo>
                <a:lnTo>
                  <a:pt x="1193" y="185"/>
                </a:lnTo>
                <a:lnTo>
                  <a:pt x="1195" y="187"/>
                </a:lnTo>
                <a:lnTo>
                  <a:pt x="1195" y="188"/>
                </a:lnTo>
                <a:lnTo>
                  <a:pt x="1195" y="202"/>
                </a:lnTo>
                <a:lnTo>
                  <a:pt x="1195" y="205"/>
                </a:lnTo>
                <a:lnTo>
                  <a:pt x="1193" y="206"/>
                </a:lnTo>
                <a:lnTo>
                  <a:pt x="1192" y="206"/>
                </a:lnTo>
                <a:lnTo>
                  <a:pt x="1189" y="208"/>
                </a:lnTo>
                <a:lnTo>
                  <a:pt x="1065" y="208"/>
                </a:lnTo>
                <a:lnTo>
                  <a:pt x="1062" y="206"/>
                </a:lnTo>
                <a:lnTo>
                  <a:pt x="1060" y="206"/>
                </a:lnTo>
                <a:lnTo>
                  <a:pt x="1060" y="205"/>
                </a:lnTo>
                <a:lnTo>
                  <a:pt x="1059" y="202"/>
                </a:lnTo>
                <a:lnTo>
                  <a:pt x="1059" y="188"/>
                </a:lnTo>
                <a:close/>
                <a:moveTo>
                  <a:pt x="1011" y="127"/>
                </a:moveTo>
                <a:lnTo>
                  <a:pt x="1060" y="127"/>
                </a:lnTo>
                <a:lnTo>
                  <a:pt x="1035" y="75"/>
                </a:lnTo>
                <a:lnTo>
                  <a:pt x="1011" y="12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0" name="Freeform 167">
            <a:extLst>
              <a:ext uri="{FF2B5EF4-FFF2-40B4-BE49-F238E27FC236}">
                <a16:creationId xmlns:a16="http://schemas.microsoft.com/office/drawing/2014/main" id="{7A596AC1-D860-DEEE-9142-D07EE63CA7B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334544" y="4653136"/>
            <a:ext cx="658000" cy="72000"/>
          </a:xfrm>
          <a:custGeom>
            <a:avLst/>
            <a:gdLst>
              <a:gd name="T0" fmla="*/ 80 w 1975"/>
              <a:gd name="T1" fmla="*/ 72 h 217"/>
              <a:gd name="T2" fmla="*/ 138 w 1975"/>
              <a:gd name="T3" fmla="*/ 26 h 217"/>
              <a:gd name="T4" fmla="*/ 152 w 1975"/>
              <a:gd name="T5" fmla="*/ 10 h 217"/>
              <a:gd name="T6" fmla="*/ 214 w 1975"/>
              <a:gd name="T7" fmla="*/ 62 h 217"/>
              <a:gd name="T8" fmla="*/ 200 w 1975"/>
              <a:gd name="T9" fmla="*/ 78 h 217"/>
              <a:gd name="T10" fmla="*/ 142 w 1975"/>
              <a:gd name="T11" fmla="*/ 81 h 217"/>
              <a:gd name="T12" fmla="*/ 84 w 1975"/>
              <a:gd name="T13" fmla="*/ 141 h 217"/>
              <a:gd name="T14" fmla="*/ 70 w 1975"/>
              <a:gd name="T15" fmla="*/ 131 h 217"/>
              <a:gd name="T16" fmla="*/ 66 w 1975"/>
              <a:gd name="T17" fmla="*/ 88 h 217"/>
              <a:gd name="T18" fmla="*/ 0 w 1975"/>
              <a:gd name="T19" fmla="*/ 9 h 217"/>
              <a:gd name="T20" fmla="*/ 336 w 1975"/>
              <a:gd name="T21" fmla="*/ 158 h 217"/>
              <a:gd name="T22" fmla="*/ 336 w 1975"/>
              <a:gd name="T23" fmla="*/ 93 h 217"/>
              <a:gd name="T24" fmla="*/ 408 w 1975"/>
              <a:gd name="T25" fmla="*/ 62 h 217"/>
              <a:gd name="T26" fmla="*/ 510 w 1975"/>
              <a:gd name="T27" fmla="*/ 61 h 217"/>
              <a:gd name="T28" fmla="*/ 590 w 1975"/>
              <a:gd name="T29" fmla="*/ 209 h 217"/>
              <a:gd name="T30" fmla="*/ 346 w 1975"/>
              <a:gd name="T31" fmla="*/ 146 h 217"/>
              <a:gd name="T32" fmla="*/ 1306 w 1975"/>
              <a:gd name="T33" fmla="*/ 91 h 217"/>
              <a:gd name="T34" fmla="*/ 1278 w 1975"/>
              <a:gd name="T35" fmla="*/ 61 h 217"/>
              <a:gd name="T36" fmla="*/ 1359 w 1975"/>
              <a:gd name="T37" fmla="*/ 209 h 217"/>
              <a:gd name="T38" fmla="*/ 1206 w 1975"/>
              <a:gd name="T39" fmla="*/ 209 h 217"/>
              <a:gd name="T40" fmla="*/ 1411 w 1975"/>
              <a:gd name="T41" fmla="*/ 9 h 217"/>
              <a:gd name="T42" fmla="*/ 1520 w 1975"/>
              <a:gd name="T43" fmla="*/ 103 h 217"/>
              <a:gd name="T44" fmla="*/ 1593 w 1975"/>
              <a:gd name="T45" fmla="*/ 9 h 217"/>
              <a:gd name="T46" fmla="*/ 1661 w 1975"/>
              <a:gd name="T47" fmla="*/ 209 h 217"/>
              <a:gd name="T48" fmla="*/ 1705 w 1975"/>
              <a:gd name="T49" fmla="*/ 48 h 217"/>
              <a:gd name="T50" fmla="*/ 1705 w 1975"/>
              <a:gd name="T51" fmla="*/ 170 h 217"/>
              <a:gd name="T52" fmla="*/ 734 w 1975"/>
              <a:gd name="T53" fmla="*/ 10 h 217"/>
              <a:gd name="T54" fmla="*/ 764 w 1975"/>
              <a:gd name="T55" fmla="*/ 21 h 217"/>
              <a:gd name="T56" fmla="*/ 785 w 1975"/>
              <a:gd name="T57" fmla="*/ 48 h 217"/>
              <a:gd name="T58" fmla="*/ 793 w 1975"/>
              <a:gd name="T59" fmla="*/ 84 h 217"/>
              <a:gd name="T60" fmla="*/ 774 w 1975"/>
              <a:gd name="T61" fmla="*/ 137 h 217"/>
              <a:gd name="T62" fmla="*/ 785 w 1975"/>
              <a:gd name="T63" fmla="*/ 209 h 217"/>
              <a:gd name="T64" fmla="*/ 689 w 1975"/>
              <a:gd name="T65" fmla="*/ 161 h 217"/>
              <a:gd name="T66" fmla="*/ 689 w 1975"/>
              <a:gd name="T67" fmla="*/ 126 h 217"/>
              <a:gd name="T68" fmla="*/ 741 w 1975"/>
              <a:gd name="T69" fmla="*/ 113 h 217"/>
              <a:gd name="T70" fmla="*/ 751 w 1975"/>
              <a:gd name="T71" fmla="*/ 89 h 217"/>
              <a:gd name="T72" fmla="*/ 745 w 1975"/>
              <a:gd name="T73" fmla="*/ 64 h 217"/>
              <a:gd name="T74" fmla="*/ 723 w 1975"/>
              <a:gd name="T75" fmla="*/ 47 h 217"/>
              <a:gd name="T76" fmla="*/ 1857 w 1975"/>
              <a:gd name="T77" fmla="*/ 103 h 217"/>
              <a:gd name="T78" fmla="*/ 1931 w 1975"/>
              <a:gd name="T79" fmla="*/ 9 h 217"/>
              <a:gd name="T80" fmla="*/ 986 w 1975"/>
              <a:gd name="T81" fmla="*/ 141 h 217"/>
              <a:gd name="T82" fmla="*/ 1046 w 1975"/>
              <a:gd name="T83" fmla="*/ 177 h 217"/>
              <a:gd name="T84" fmla="*/ 980 w 1975"/>
              <a:gd name="T85" fmla="*/ 61 h 217"/>
              <a:gd name="T86" fmla="*/ 813 w 1975"/>
              <a:gd name="T87" fmla="*/ 157 h 217"/>
              <a:gd name="T88" fmla="*/ 832 w 1975"/>
              <a:gd name="T89" fmla="*/ 174 h 217"/>
              <a:gd name="T90" fmla="*/ 853 w 1975"/>
              <a:gd name="T91" fmla="*/ 172 h 217"/>
              <a:gd name="T92" fmla="*/ 863 w 1975"/>
              <a:gd name="T93" fmla="*/ 155 h 217"/>
              <a:gd name="T94" fmla="*/ 904 w 1975"/>
              <a:gd name="T95" fmla="*/ 167 h 217"/>
              <a:gd name="T96" fmla="*/ 887 w 1975"/>
              <a:gd name="T97" fmla="*/ 198 h 217"/>
              <a:gd name="T98" fmla="*/ 854 w 1975"/>
              <a:gd name="T99" fmla="*/ 213 h 217"/>
              <a:gd name="T100" fmla="*/ 806 w 1975"/>
              <a:gd name="T101" fmla="*/ 205 h 217"/>
              <a:gd name="T102" fmla="*/ 779 w 1975"/>
              <a:gd name="T103" fmla="*/ 171 h 217"/>
              <a:gd name="T104" fmla="*/ 189 w 1975"/>
              <a:gd name="T105" fmla="*/ 141 h 217"/>
              <a:gd name="T106" fmla="*/ 216 w 1975"/>
              <a:gd name="T107" fmla="*/ 161 h 217"/>
              <a:gd name="T108" fmla="*/ 220 w 1975"/>
              <a:gd name="T109" fmla="*/ 186 h 217"/>
              <a:gd name="T110" fmla="*/ 196 w 1975"/>
              <a:gd name="T111" fmla="*/ 215 h 217"/>
              <a:gd name="T112" fmla="*/ 158 w 1975"/>
              <a:gd name="T113" fmla="*/ 210 h 217"/>
              <a:gd name="T114" fmla="*/ 141 w 1975"/>
              <a:gd name="T115" fmla="*/ 186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75" h="217">
                <a:moveTo>
                  <a:pt x="0" y="9"/>
                </a:moveTo>
                <a:lnTo>
                  <a:pt x="72" y="9"/>
                </a:lnTo>
                <a:lnTo>
                  <a:pt x="72" y="76"/>
                </a:lnTo>
                <a:lnTo>
                  <a:pt x="76" y="74"/>
                </a:lnTo>
                <a:lnTo>
                  <a:pt x="80" y="72"/>
                </a:lnTo>
                <a:lnTo>
                  <a:pt x="84" y="71"/>
                </a:lnTo>
                <a:lnTo>
                  <a:pt x="89" y="69"/>
                </a:lnTo>
                <a:lnTo>
                  <a:pt x="138" y="69"/>
                </a:lnTo>
                <a:lnTo>
                  <a:pt x="138" y="30"/>
                </a:lnTo>
                <a:lnTo>
                  <a:pt x="138" y="26"/>
                </a:lnTo>
                <a:lnTo>
                  <a:pt x="139" y="21"/>
                </a:lnTo>
                <a:lnTo>
                  <a:pt x="142" y="19"/>
                </a:lnTo>
                <a:lnTo>
                  <a:pt x="145" y="14"/>
                </a:lnTo>
                <a:lnTo>
                  <a:pt x="148" y="12"/>
                </a:lnTo>
                <a:lnTo>
                  <a:pt x="152" y="10"/>
                </a:lnTo>
                <a:lnTo>
                  <a:pt x="156" y="9"/>
                </a:lnTo>
                <a:lnTo>
                  <a:pt x="161" y="9"/>
                </a:lnTo>
                <a:lnTo>
                  <a:pt x="214" y="9"/>
                </a:lnTo>
                <a:lnTo>
                  <a:pt x="214" y="58"/>
                </a:lnTo>
                <a:lnTo>
                  <a:pt x="214" y="62"/>
                </a:lnTo>
                <a:lnTo>
                  <a:pt x="213" y="67"/>
                </a:lnTo>
                <a:lnTo>
                  <a:pt x="211" y="69"/>
                </a:lnTo>
                <a:lnTo>
                  <a:pt x="209" y="74"/>
                </a:lnTo>
                <a:lnTo>
                  <a:pt x="204" y="76"/>
                </a:lnTo>
                <a:lnTo>
                  <a:pt x="200" y="78"/>
                </a:lnTo>
                <a:lnTo>
                  <a:pt x="196" y="79"/>
                </a:lnTo>
                <a:lnTo>
                  <a:pt x="192" y="79"/>
                </a:lnTo>
                <a:lnTo>
                  <a:pt x="146" y="79"/>
                </a:lnTo>
                <a:lnTo>
                  <a:pt x="144" y="81"/>
                </a:lnTo>
                <a:lnTo>
                  <a:pt x="142" y="81"/>
                </a:lnTo>
                <a:lnTo>
                  <a:pt x="141" y="84"/>
                </a:lnTo>
                <a:lnTo>
                  <a:pt x="141" y="85"/>
                </a:lnTo>
                <a:lnTo>
                  <a:pt x="141" y="141"/>
                </a:lnTo>
                <a:lnTo>
                  <a:pt x="89" y="141"/>
                </a:lnTo>
                <a:lnTo>
                  <a:pt x="84" y="141"/>
                </a:lnTo>
                <a:lnTo>
                  <a:pt x="80" y="140"/>
                </a:lnTo>
                <a:lnTo>
                  <a:pt x="77" y="139"/>
                </a:lnTo>
                <a:lnTo>
                  <a:pt x="76" y="137"/>
                </a:lnTo>
                <a:lnTo>
                  <a:pt x="73" y="134"/>
                </a:lnTo>
                <a:lnTo>
                  <a:pt x="70" y="131"/>
                </a:lnTo>
                <a:lnTo>
                  <a:pt x="67" y="127"/>
                </a:lnTo>
                <a:lnTo>
                  <a:pt x="66" y="123"/>
                </a:lnTo>
                <a:lnTo>
                  <a:pt x="66" y="119"/>
                </a:lnTo>
                <a:lnTo>
                  <a:pt x="66" y="92"/>
                </a:lnTo>
                <a:lnTo>
                  <a:pt x="66" y="88"/>
                </a:lnTo>
                <a:lnTo>
                  <a:pt x="67" y="84"/>
                </a:lnTo>
                <a:lnTo>
                  <a:pt x="69" y="79"/>
                </a:lnTo>
                <a:lnTo>
                  <a:pt x="72" y="76"/>
                </a:lnTo>
                <a:lnTo>
                  <a:pt x="0" y="76"/>
                </a:lnTo>
                <a:lnTo>
                  <a:pt x="0" y="9"/>
                </a:lnTo>
                <a:close/>
                <a:moveTo>
                  <a:pt x="538" y="91"/>
                </a:moveTo>
                <a:lnTo>
                  <a:pt x="515" y="141"/>
                </a:lnTo>
                <a:lnTo>
                  <a:pt x="560" y="141"/>
                </a:lnTo>
                <a:lnTo>
                  <a:pt x="538" y="91"/>
                </a:lnTo>
                <a:close/>
                <a:moveTo>
                  <a:pt x="336" y="158"/>
                </a:moveTo>
                <a:lnTo>
                  <a:pt x="336" y="209"/>
                </a:lnTo>
                <a:lnTo>
                  <a:pt x="293" y="209"/>
                </a:lnTo>
                <a:lnTo>
                  <a:pt x="293" y="9"/>
                </a:lnTo>
                <a:lnTo>
                  <a:pt x="336" y="9"/>
                </a:lnTo>
                <a:lnTo>
                  <a:pt x="336" y="93"/>
                </a:lnTo>
                <a:lnTo>
                  <a:pt x="337" y="92"/>
                </a:lnTo>
                <a:lnTo>
                  <a:pt x="339" y="91"/>
                </a:lnTo>
                <a:lnTo>
                  <a:pt x="399" y="10"/>
                </a:lnTo>
                <a:lnTo>
                  <a:pt x="447" y="10"/>
                </a:lnTo>
                <a:lnTo>
                  <a:pt x="408" y="62"/>
                </a:lnTo>
                <a:lnTo>
                  <a:pt x="370" y="113"/>
                </a:lnTo>
                <a:lnTo>
                  <a:pt x="443" y="199"/>
                </a:lnTo>
                <a:lnTo>
                  <a:pt x="463" y="157"/>
                </a:lnTo>
                <a:lnTo>
                  <a:pt x="483" y="115"/>
                </a:lnTo>
                <a:lnTo>
                  <a:pt x="510" y="61"/>
                </a:lnTo>
                <a:lnTo>
                  <a:pt x="538" y="0"/>
                </a:lnTo>
                <a:lnTo>
                  <a:pt x="577" y="85"/>
                </a:lnTo>
                <a:lnTo>
                  <a:pt x="613" y="157"/>
                </a:lnTo>
                <a:lnTo>
                  <a:pt x="637" y="209"/>
                </a:lnTo>
                <a:lnTo>
                  <a:pt x="590" y="209"/>
                </a:lnTo>
                <a:lnTo>
                  <a:pt x="576" y="177"/>
                </a:lnTo>
                <a:lnTo>
                  <a:pt x="500" y="177"/>
                </a:lnTo>
                <a:lnTo>
                  <a:pt x="485" y="209"/>
                </a:lnTo>
                <a:lnTo>
                  <a:pt x="399" y="209"/>
                </a:lnTo>
                <a:lnTo>
                  <a:pt x="346" y="146"/>
                </a:lnTo>
                <a:lnTo>
                  <a:pt x="336" y="158"/>
                </a:lnTo>
                <a:close/>
                <a:moveTo>
                  <a:pt x="1306" y="91"/>
                </a:moveTo>
                <a:lnTo>
                  <a:pt x="1284" y="141"/>
                </a:lnTo>
                <a:lnTo>
                  <a:pt x="1329" y="141"/>
                </a:lnTo>
                <a:lnTo>
                  <a:pt x="1306" y="91"/>
                </a:lnTo>
                <a:close/>
                <a:moveTo>
                  <a:pt x="1155" y="170"/>
                </a:moveTo>
                <a:lnTo>
                  <a:pt x="1206" y="170"/>
                </a:lnTo>
                <a:lnTo>
                  <a:pt x="1206" y="209"/>
                </a:lnTo>
                <a:lnTo>
                  <a:pt x="1251" y="115"/>
                </a:lnTo>
                <a:lnTo>
                  <a:pt x="1278" y="61"/>
                </a:lnTo>
                <a:lnTo>
                  <a:pt x="1306" y="0"/>
                </a:lnTo>
                <a:lnTo>
                  <a:pt x="1346" y="85"/>
                </a:lnTo>
                <a:lnTo>
                  <a:pt x="1381" y="157"/>
                </a:lnTo>
                <a:lnTo>
                  <a:pt x="1405" y="209"/>
                </a:lnTo>
                <a:lnTo>
                  <a:pt x="1359" y="209"/>
                </a:lnTo>
                <a:lnTo>
                  <a:pt x="1344" y="177"/>
                </a:lnTo>
                <a:lnTo>
                  <a:pt x="1268" y="177"/>
                </a:lnTo>
                <a:lnTo>
                  <a:pt x="1261" y="192"/>
                </a:lnTo>
                <a:lnTo>
                  <a:pt x="1254" y="209"/>
                </a:lnTo>
                <a:lnTo>
                  <a:pt x="1206" y="209"/>
                </a:lnTo>
                <a:lnTo>
                  <a:pt x="1113" y="209"/>
                </a:lnTo>
                <a:lnTo>
                  <a:pt x="1113" y="10"/>
                </a:lnTo>
                <a:lnTo>
                  <a:pt x="1155" y="10"/>
                </a:lnTo>
                <a:lnTo>
                  <a:pt x="1155" y="170"/>
                </a:lnTo>
                <a:close/>
                <a:moveTo>
                  <a:pt x="1411" y="9"/>
                </a:moveTo>
                <a:lnTo>
                  <a:pt x="1453" y="9"/>
                </a:lnTo>
                <a:lnTo>
                  <a:pt x="1453" y="209"/>
                </a:lnTo>
                <a:lnTo>
                  <a:pt x="1411" y="209"/>
                </a:lnTo>
                <a:lnTo>
                  <a:pt x="1411" y="9"/>
                </a:lnTo>
                <a:close/>
                <a:moveTo>
                  <a:pt x="1520" y="103"/>
                </a:moveTo>
                <a:lnTo>
                  <a:pt x="1520" y="209"/>
                </a:lnTo>
                <a:lnTo>
                  <a:pt x="1476" y="209"/>
                </a:lnTo>
                <a:lnTo>
                  <a:pt x="1476" y="3"/>
                </a:lnTo>
                <a:lnTo>
                  <a:pt x="1593" y="116"/>
                </a:lnTo>
                <a:lnTo>
                  <a:pt x="1593" y="9"/>
                </a:lnTo>
                <a:lnTo>
                  <a:pt x="1635" y="9"/>
                </a:lnTo>
                <a:lnTo>
                  <a:pt x="1635" y="216"/>
                </a:lnTo>
                <a:lnTo>
                  <a:pt x="1520" y="103"/>
                </a:lnTo>
                <a:close/>
                <a:moveTo>
                  <a:pt x="1705" y="209"/>
                </a:moveTo>
                <a:lnTo>
                  <a:pt x="1661" y="209"/>
                </a:lnTo>
                <a:lnTo>
                  <a:pt x="1661" y="9"/>
                </a:lnTo>
                <a:lnTo>
                  <a:pt x="1705" y="9"/>
                </a:lnTo>
                <a:lnTo>
                  <a:pt x="1791" y="9"/>
                </a:lnTo>
                <a:lnTo>
                  <a:pt x="1791" y="48"/>
                </a:lnTo>
                <a:lnTo>
                  <a:pt x="1705" y="48"/>
                </a:lnTo>
                <a:lnTo>
                  <a:pt x="1705" y="91"/>
                </a:lnTo>
                <a:lnTo>
                  <a:pt x="1777" y="91"/>
                </a:lnTo>
                <a:lnTo>
                  <a:pt x="1777" y="130"/>
                </a:lnTo>
                <a:lnTo>
                  <a:pt x="1705" y="130"/>
                </a:lnTo>
                <a:lnTo>
                  <a:pt x="1705" y="170"/>
                </a:lnTo>
                <a:lnTo>
                  <a:pt x="1791" y="170"/>
                </a:lnTo>
                <a:lnTo>
                  <a:pt x="1791" y="209"/>
                </a:lnTo>
                <a:lnTo>
                  <a:pt x="1705" y="209"/>
                </a:lnTo>
                <a:close/>
                <a:moveTo>
                  <a:pt x="727" y="9"/>
                </a:moveTo>
                <a:lnTo>
                  <a:pt x="734" y="10"/>
                </a:lnTo>
                <a:lnTo>
                  <a:pt x="741" y="10"/>
                </a:lnTo>
                <a:lnTo>
                  <a:pt x="747" y="13"/>
                </a:lnTo>
                <a:lnTo>
                  <a:pt x="753" y="16"/>
                </a:lnTo>
                <a:lnTo>
                  <a:pt x="758" y="19"/>
                </a:lnTo>
                <a:lnTo>
                  <a:pt x="764" y="21"/>
                </a:lnTo>
                <a:lnTo>
                  <a:pt x="769" y="26"/>
                </a:lnTo>
                <a:lnTo>
                  <a:pt x="774" y="31"/>
                </a:lnTo>
                <a:lnTo>
                  <a:pt x="778" y="37"/>
                </a:lnTo>
                <a:lnTo>
                  <a:pt x="782" y="43"/>
                </a:lnTo>
                <a:lnTo>
                  <a:pt x="785" y="48"/>
                </a:lnTo>
                <a:lnTo>
                  <a:pt x="788" y="55"/>
                </a:lnTo>
                <a:lnTo>
                  <a:pt x="791" y="62"/>
                </a:lnTo>
                <a:lnTo>
                  <a:pt x="792" y="69"/>
                </a:lnTo>
                <a:lnTo>
                  <a:pt x="793" y="76"/>
                </a:lnTo>
                <a:lnTo>
                  <a:pt x="793" y="84"/>
                </a:lnTo>
                <a:lnTo>
                  <a:pt x="792" y="96"/>
                </a:lnTo>
                <a:lnTo>
                  <a:pt x="791" y="107"/>
                </a:lnTo>
                <a:lnTo>
                  <a:pt x="786" y="119"/>
                </a:lnTo>
                <a:lnTo>
                  <a:pt x="781" y="129"/>
                </a:lnTo>
                <a:lnTo>
                  <a:pt x="774" y="137"/>
                </a:lnTo>
                <a:lnTo>
                  <a:pt x="771" y="141"/>
                </a:lnTo>
                <a:lnTo>
                  <a:pt x="767" y="144"/>
                </a:lnTo>
                <a:lnTo>
                  <a:pt x="758" y="151"/>
                </a:lnTo>
                <a:lnTo>
                  <a:pt x="748" y="155"/>
                </a:lnTo>
                <a:lnTo>
                  <a:pt x="785" y="209"/>
                </a:lnTo>
                <a:lnTo>
                  <a:pt x="762" y="209"/>
                </a:lnTo>
                <a:lnTo>
                  <a:pt x="738" y="209"/>
                </a:lnTo>
                <a:lnTo>
                  <a:pt x="706" y="161"/>
                </a:lnTo>
                <a:lnTo>
                  <a:pt x="697" y="161"/>
                </a:lnTo>
                <a:lnTo>
                  <a:pt x="689" y="161"/>
                </a:lnTo>
                <a:lnTo>
                  <a:pt x="689" y="209"/>
                </a:lnTo>
                <a:lnTo>
                  <a:pt x="647" y="209"/>
                </a:lnTo>
                <a:lnTo>
                  <a:pt x="647" y="9"/>
                </a:lnTo>
                <a:lnTo>
                  <a:pt x="727" y="9"/>
                </a:lnTo>
                <a:close/>
                <a:moveTo>
                  <a:pt x="689" y="126"/>
                </a:moveTo>
                <a:lnTo>
                  <a:pt x="720" y="126"/>
                </a:lnTo>
                <a:lnTo>
                  <a:pt x="728" y="123"/>
                </a:lnTo>
                <a:lnTo>
                  <a:pt x="733" y="120"/>
                </a:lnTo>
                <a:lnTo>
                  <a:pt x="737" y="117"/>
                </a:lnTo>
                <a:lnTo>
                  <a:pt x="741" y="113"/>
                </a:lnTo>
                <a:lnTo>
                  <a:pt x="744" y="109"/>
                </a:lnTo>
                <a:lnTo>
                  <a:pt x="747" y="105"/>
                </a:lnTo>
                <a:lnTo>
                  <a:pt x="748" y="100"/>
                </a:lnTo>
                <a:lnTo>
                  <a:pt x="751" y="95"/>
                </a:lnTo>
                <a:lnTo>
                  <a:pt x="751" y="89"/>
                </a:lnTo>
                <a:lnTo>
                  <a:pt x="751" y="85"/>
                </a:lnTo>
                <a:lnTo>
                  <a:pt x="751" y="79"/>
                </a:lnTo>
                <a:lnTo>
                  <a:pt x="750" y="74"/>
                </a:lnTo>
                <a:lnTo>
                  <a:pt x="748" y="68"/>
                </a:lnTo>
                <a:lnTo>
                  <a:pt x="745" y="64"/>
                </a:lnTo>
                <a:lnTo>
                  <a:pt x="743" y="60"/>
                </a:lnTo>
                <a:lnTo>
                  <a:pt x="737" y="54"/>
                </a:lnTo>
                <a:lnTo>
                  <a:pt x="730" y="50"/>
                </a:lnTo>
                <a:lnTo>
                  <a:pt x="727" y="48"/>
                </a:lnTo>
                <a:lnTo>
                  <a:pt x="723" y="47"/>
                </a:lnTo>
                <a:lnTo>
                  <a:pt x="720" y="45"/>
                </a:lnTo>
                <a:lnTo>
                  <a:pt x="716" y="45"/>
                </a:lnTo>
                <a:lnTo>
                  <a:pt x="689" y="45"/>
                </a:lnTo>
                <a:lnTo>
                  <a:pt x="689" y="126"/>
                </a:lnTo>
                <a:close/>
                <a:moveTo>
                  <a:pt x="1857" y="103"/>
                </a:moveTo>
                <a:lnTo>
                  <a:pt x="1857" y="209"/>
                </a:lnTo>
                <a:lnTo>
                  <a:pt x="1815" y="209"/>
                </a:lnTo>
                <a:lnTo>
                  <a:pt x="1815" y="3"/>
                </a:lnTo>
                <a:lnTo>
                  <a:pt x="1931" y="116"/>
                </a:lnTo>
                <a:lnTo>
                  <a:pt x="1931" y="9"/>
                </a:lnTo>
                <a:lnTo>
                  <a:pt x="1975" y="9"/>
                </a:lnTo>
                <a:lnTo>
                  <a:pt x="1975" y="216"/>
                </a:lnTo>
                <a:lnTo>
                  <a:pt x="1857" y="103"/>
                </a:lnTo>
                <a:close/>
                <a:moveTo>
                  <a:pt x="1008" y="91"/>
                </a:moveTo>
                <a:lnTo>
                  <a:pt x="986" y="141"/>
                </a:lnTo>
                <a:lnTo>
                  <a:pt x="1031" y="141"/>
                </a:lnTo>
                <a:lnTo>
                  <a:pt x="1008" y="91"/>
                </a:lnTo>
                <a:close/>
                <a:moveTo>
                  <a:pt x="1110" y="209"/>
                </a:moveTo>
                <a:lnTo>
                  <a:pt x="1060" y="209"/>
                </a:lnTo>
                <a:lnTo>
                  <a:pt x="1046" y="177"/>
                </a:lnTo>
                <a:lnTo>
                  <a:pt x="970" y="177"/>
                </a:lnTo>
                <a:lnTo>
                  <a:pt x="956" y="209"/>
                </a:lnTo>
                <a:lnTo>
                  <a:pt x="908" y="209"/>
                </a:lnTo>
                <a:lnTo>
                  <a:pt x="953" y="115"/>
                </a:lnTo>
                <a:lnTo>
                  <a:pt x="980" y="61"/>
                </a:lnTo>
                <a:lnTo>
                  <a:pt x="1008" y="0"/>
                </a:lnTo>
                <a:lnTo>
                  <a:pt x="1048" y="85"/>
                </a:lnTo>
                <a:lnTo>
                  <a:pt x="1083" y="157"/>
                </a:lnTo>
                <a:lnTo>
                  <a:pt x="1110" y="209"/>
                </a:lnTo>
                <a:close/>
                <a:moveTo>
                  <a:pt x="813" y="157"/>
                </a:moveTo>
                <a:lnTo>
                  <a:pt x="816" y="160"/>
                </a:lnTo>
                <a:lnTo>
                  <a:pt x="817" y="164"/>
                </a:lnTo>
                <a:lnTo>
                  <a:pt x="820" y="167"/>
                </a:lnTo>
                <a:lnTo>
                  <a:pt x="825" y="171"/>
                </a:lnTo>
                <a:lnTo>
                  <a:pt x="832" y="174"/>
                </a:lnTo>
                <a:lnTo>
                  <a:pt x="836" y="175"/>
                </a:lnTo>
                <a:lnTo>
                  <a:pt x="840" y="177"/>
                </a:lnTo>
                <a:lnTo>
                  <a:pt x="844" y="175"/>
                </a:lnTo>
                <a:lnTo>
                  <a:pt x="849" y="174"/>
                </a:lnTo>
                <a:lnTo>
                  <a:pt x="853" y="172"/>
                </a:lnTo>
                <a:lnTo>
                  <a:pt x="856" y="170"/>
                </a:lnTo>
                <a:lnTo>
                  <a:pt x="858" y="167"/>
                </a:lnTo>
                <a:lnTo>
                  <a:pt x="861" y="164"/>
                </a:lnTo>
                <a:lnTo>
                  <a:pt x="863" y="160"/>
                </a:lnTo>
                <a:lnTo>
                  <a:pt x="863" y="155"/>
                </a:lnTo>
                <a:lnTo>
                  <a:pt x="863" y="9"/>
                </a:lnTo>
                <a:lnTo>
                  <a:pt x="905" y="9"/>
                </a:lnTo>
                <a:lnTo>
                  <a:pt x="905" y="155"/>
                </a:lnTo>
                <a:lnTo>
                  <a:pt x="905" y="161"/>
                </a:lnTo>
                <a:lnTo>
                  <a:pt x="904" y="167"/>
                </a:lnTo>
                <a:lnTo>
                  <a:pt x="902" y="172"/>
                </a:lnTo>
                <a:lnTo>
                  <a:pt x="899" y="178"/>
                </a:lnTo>
                <a:lnTo>
                  <a:pt x="897" y="184"/>
                </a:lnTo>
                <a:lnTo>
                  <a:pt x="894" y="189"/>
                </a:lnTo>
                <a:lnTo>
                  <a:pt x="887" y="198"/>
                </a:lnTo>
                <a:lnTo>
                  <a:pt x="881" y="202"/>
                </a:lnTo>
                <a:lnTo>
                  <a:pt x="877" y="205"/>
                </a:lnTo>
                <a:lnTo>
                  <a:pt x="866" y="210"/>
                </a:lnTo>
                <a:lnTo>
                  <a:pt x="860" y="212"/>
                </a:lnTo>
                <a:lnTo>
                  <a:pt x="854" y="213"/>
                </a:lnTo>
                <a:lnTo>
                  <a:pt x="842" y="215"/>
                </a:lnTo>
                <a:lnTo>
                  <a:pt x="830" y="215"/>
                </a:lnTo>
                <a:lnTo>
                  <a:pt x="820" y="212"/>
                </a:lnTo>
                <a:lnTo>
                  <a:pt x="810" y="208"/>
                </a:lnTo>
                <a:lnTo>
                  <a:pt x="806" y="205"/>
                </a:lnTo>
                <a:lnTo>
                  <a:pt x="802" y="202"/>
                </a:lnTo>
                <a:lnTo>
                  <a:pt x="793" y="196"/>
                </a:lnTo>
                <a:lnTo>
                  <a:pt x="788" y="188"/>
                </a:lnTo>
                <a:lnTo>
                  <a:pt x="782" y="179"/>
                </a:lnTo>
                <a:lnTo>
                  <a:pt x="779" y="171"/>
                </a:lnTo>
                <a:lnTo>
                  <a:pt x="813" y="157"/>
                </a:lnTo>
                <a:close/>
                <a:moveTo>
                  <a:pt x="141" y="179"/>
                </a:moveTo>
                <a:lnTo>
                  <a:pt x="141" y="141"/>
                </a:lnTo>
                <a:lnTo>
                  <a:pt x="180" y="141"/>
                </a:lnTo>
                <a:lnTo>
                  <a:pt x="189" y="141"/>
                </a:lnTo>
                <a:lnTo>
                  <a:pt x="196" y="144"/>
                </a:lnTo>
                <a:lnTo>
                  <a:pt x="203" y="147"/>
                </a:lnTo>
                <a:lnTo>
                  <a:pt x="209" y="153"/>
                </a:lnTo>
                <a:lnTo>
                  <a:pt x="213" y="158"/>
                </a:lnTo>
                <a:lnTo>
                  <a:pt x="216" y="161"/>
                </a:lnTo>
                <a:lnTo>
                  <a:pt x="217" y="164"/>
                </a:lnTo>
                <a:lnTo>
                  <a:pt x="220" y="171"/>
                </a:lnTo>
                <a:lnTo>
                  <a:pt x="220" y="175"/>
                </a:lnTo>
                <a:lnTo>
                  <a:pt x="220" y="179"/>
                </a:lnTo>
                <a:lnTo>
                  <a:pt x="220" y="186"/>
                </a:lnTo>
                <a:lnTo>
                  <a:pt x="217" y="194"/>
                </a:lnTo>
                <a:lnTo>
                  <a:pt x="213" y="201"/>
                </a:lnTo>
                <a:lnTo>
                  <a:pt x="209" y="206"/>
                </a:lnTo>
                <a:lnTo>
                  <a:pt x="203" y="210"/>
                </a:lnTo>
                <a:lnTo>
                  <a:pt x="196" y="215"/>
                </a:lnTo>
                <a:lnTo>
                  <a:pt x="189" y="216"/>
                </a:lnTo>
                <a:lnTo>
                  <a:pt x="180" y="217"/>
                </a:lnTo>
                <a:lnTo>
                  <a:pt x="172" y="216"/>
                </a:lnTo>
                <a:lnTo>
                  <a:pt x="165" y="215"/>
                </a:lnTo>
                <a:lnTo>
                  <a:pt x="158" y="210"/>
                </a:lnTo>
                <a:lnTo>
                  <a:pt x="152" y="206"/>
                </a:lnTo>
                <a:lnTo>
                  <a:pt x="146" y="201"/>
                </a:lnTo>
                <a:lnTo>
                  <a:pt x="145" y="198"/>
                </a:lnTo>
                <a:lnTo>
                  <a:pt x="144" y="194"/>
                </a:lnTo>
                <a:lnTo>
                  <a:pt x="141" y="186"/>
                </a:lnTo>
                <a:lnTo>
                  <a:pt x="141" y="184"/>
                </a:lnTo>
                <a:lnTo>
                  <a:pt x="141" y="17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1" name="Freeform 168">
            <a:extLst>
              <a:ext uri="{FF2B5EF4-FFF2-40B4-BE49-F238E27FC236}">
                <a16:creationId xmlns:a16="http://schemas.microsoft.com/office/drawing/2014/main" id="{100B4405-F5C5-2D04-8F25-E1805E4F793E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560762" y="6245625"/>
            <a:ext cx="575999" cy="72000"/>
          </a:xfrm>
          <a:custGeom>
            <a:avLst/>
            <a:gdLst>
              <a:gd name="T0" fmla="*/ 2148 w 2175"/>
              <a:gd name="T1" fmla="*/ 187 h 272"/>
              <a:gd name="T2" fmla="*/ 2113 w 2175"/>
              <a:gd name="T3" fmla="*/ 214 h 272"/>
              <a:gd name="T4" fmla="*/ 185 w 2175"/>
              <a:gd name="T5" fmla="*/ 215 h 272"/>
              <a:gd name="T6" fmla="*/ 63 w 2175"/>
              <a:gd name="T7" fmla="*/ 32 h 272"/>
              <a:gd name="T8" fmla="*/ 193 w 2175"/>
              <a:gd name="T9" fmla="*/ 76 h 272"/>
              <a:gd name="T10" fmla="*/ 269 w 2175"/>
              <a:gd name="T11" fmla="*/ 248 h 272"/>
              <a:gd name="T12" fmla="*/ 370 w 2175"/>
              <a:gd name="T13" fmla="*/ 76 h 272"/>
              <a:gd name="T14" fmla="*/ 490 w 2175"/>
              <a:gd name="T15" fmla="*/ 49 h 272"/>
              <a:gd name="T16" fmla="*/ 583 w 2175"/>
              <a:gd name="T17" fmla="*/ 49 h 272"/>
              <a:gd name="T18" fmla="*/ 558 w 2175"/>
              <a:gd name="T19" fmla="*/ 93 h 272"/>
              <a:gd name="T20" fmla="*/ 517 w 2175"/>
              <a:gd name="T21" fmla="*/ 193 h 272"/>
              <a:gd name="T22" fmla="*/ 429 w 2175"/>
              <a:gd name="T23" fmla="*/ 80 h 272"/>
              <a:gd name="T24" fmla="*/ 630 w 2175"/>
              <a:gd name="T25" fmla="*/ 76 h 272"/>
              <a:gd name="T26" fmla="*/ 736 w 2175"/>
              <a:gd name="T27" fmla="*/ 55 h 272"/>
              <a:gd name="T28" fmla="*/ 665 w 2175"/>
              <a:gd name="T29" fmla="*/ 167 h 272"/>
              <a:gd name="T30" fmla="*/ 761 w 2175"/>
              <a:gd name="T31" fmla="*/ 210 h 272"/>
              <a:gd name="T32" fmla="*/ 647 w 2175"/>
              <a:gd name="T33" fmla="*/ 210 h 272"/>
              <a:gd name="T34" fmla="*/ 721 w 2175"/>
              <a:gd name="T35" fmla="*/ 96 h 272"/>
              <a:gd name="T36" fmla="*/ 662 w 2175"/>
              <a:gd name="T37" fmla="*/ 108 h 272"/>
              <a:gd name="T38" fmla="*/ 880 w 2175"/>
              <a:gd name="T39" fmla="*/ 45 h 272"/>
              <a:gd name="T40" fmla="*/ 878 w 2175"/>
              <a:gd name="T41" fmla="*/ 220 h 272"/>
              <a:gd name="T42" fmla="*/ 834 w 2175"/>
              <a:gd name="T43" fmla="*/ 87 h 272"/>
              <a:gd name="T44" fmla="*/ 1099 w 2175"/>
              <a:gd name="T45" fmla="*/ 190 h 272"/>
              <a:gd name="T46" fmla="*/ 1068 w 2175"/>
              <a:gd name="T47" fmla="*/ 124 h 272"/>
              <a:gd name="T48" fmla="*/ 1022 w 2175"/>
              <a:gd name="T49" fmla="*/ 34 h 272"/>
              <a:gd name="T50" fmla="*/ 1133 w 2175"/>
              <a:gd name="T51" fmla="*/ 3 h 272"/>
              <a:gd name="T52" fmla="*/ 1063 w 2175"/>
              <a:gd name="T53" fmla="*/ 43 h 272"/>
              <a:gd name="T54" fmla="*/ 1142 w 2175"/>
              <a:gd name="T55" fmla="*/ 105 h 272"/>
              <a:gd name="T56" fmla="*/ 1155 w 2175"/>
              <a:gd name="T57" fmla="*/ 193 h 272"/>
              <a:gd name="T58" fmla="*/ 1028 w 2175"/>
              <a:gd name="T59" fmla="*/ 217 h 272"/>
              <a:gd name="T60" fmla="*/ 1265 w 2175"/>
              <a:gd name="T61" fmla="*/ 100 h 272"/>
              <a:gd name="T62" fmla="*/ 1214 w 2175"/>
              <a:gd name="T63" fmla="*/ 48 h 272"/>
              <a:gd name="T64" fmla="*/ 1308 w 2175"/>
              <a:gd name="T65" fmla="*/ 80 h 272"/>
              <a:gd name="T66" fmla="*/ 1284 w 2175"/>
              <a:gd name="T67" fmla="*/ 218 h 272"/>
              <a:gd name="T68" fmla="*/ 1213 w 2175"/>
              <a:gd name="T69" fmla="*/ 222 h 272"/>
              <a:gd name="T70" fmla="*/ 1227 w 2175"/>
              <a:gd name="T71" fmla="*/ 146 h 272"/>
              <a:gd name="T72" fmla="*/ 1247 w 2175"/>
              <a:gd name="T73" fmla="*/ 194 h 272"/>
              <a:gd name="T74" fmla="*/ 1422 w 2175"/>
              <a:gd name="T75" fmla="*/ 48 h 272"/>
              <a:gd name="T76" fmla="*/ 1504 w 2175"/>
              <a:gd name="T77" fmla="*/ 193 h 272"/>
              <a:gd name="T78" fmla="*/ 1408 w 2175"/>
              <a:gd name="T79" fmla="*/ 80 h 272"/>
              <a:gd name="T80" fmla="*/ 1520 w 2175"/>
              <a:gd name="T81" fmla="*/ 76 h 272"/>
              <a:gd name="T82" fmla="*/ 1621 w 2175"/>
              <a:gd name="T83" fmla="*/ 52 h 272"/>
              <a:gd name="T84" fmla="*/ 1658 w 2175"/>
              <a:gd name="T85" fmla="*/ 169 h 272"/>
              <a:gd name="T86" fmla="*/ 1568 w 2175"/>
              <a:gd name="T87" fmla="*/ 222 h 272"/>
              <a:gd name="T88" fmla="*/ 1617 w 2175"/>
              <a:gd name="T89" fmla="*/ 146 h 272"/>
              <a:gd name="T90" fmla="*/ 1559 w 2175"/>
              <a:gd name="T91" fmla="*/ 86 h 272"/>
              <a:gd name="T92" fmla="*/ 1590 w 2175"/>
              <a:gd name="T93" fmla="*/ 193 h 272"/>
              <a:gd name="T94" fmla="*/ 1723 w 2175"/>
              <a:gd name="T95" fmla="*/ 65 h 272"/>
              <a:gd name="T96" fmla="*/ 1813 w 2175"/>
              <a:gd name="T97" fmla="*/ 60 h 272"/>
              <a:gd name="T98" fmla="*/ 1910 w 2175"/>
              <a:gd name="T99" fmla="*/ 66 h 272"/>
              <a:gd name="T100" fmla="*/ 1862 w 2175"/>
              <a:gd name="T101" fmla="*/ 80 h 272"/>
              <a:gd name="T102" fmla="*/ 1775 w 2175"/>
              <a:gd name="T103" fmla="*/ 193 h 272"/>
              <a:gd name="T104" fmla="*/ 1736 w 2175"/>
              <a:gd name="T105" fmla="*/ 193 h 272"/>
              <a:gd name="T106" fmla="*/ 1987 w 2175"/>
              <a:gd name="T107" fmla="*/ 122 h 272"/>
              <a:gd name="T108" fmla="*/ 1948 w 2175"/>
              <a:gd name="T109" fmla="*/ 56 h 272"/>
              <a:gd name="T110" fmla="*/ 2065 w 2175"/>
              <a:gd name="T111" fmla="*/ 70 h 272"/>
              <a:gd name="T112" fmla="*/ 2055 w 2175"/>
              <a:gd name="T113" fmla="*/ 221 h 272"/>
              <a:gd name="T114" fmla="*/ 1991 w 2175"/>
              <a:gd name="T115" fmla="*/ 222 h 272"/>
              <a:gd name="T116" fmla="*/ 1997 w 2175"/>
              <a:gd name="T117" fmla="*/ 144 h 272"/>
              <a:gd name="T118" fmla="*/ 1994 w 2175"/>
              <a:gd name="T119" fmla="*/ 196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175" h="272">
                <a:moveTo>
                  <a:pt x="2103" y="183"/>
                </a:moveTo>
                <a:lnTo>
                  <a:pt x="2103" y="76"/>
                </a:lnTo>
                <a:lnTo>
                  <a:pt x="2086" y="76"/>
                </a:lnTo>
                <a:lnTo>
                  <a:pt x="2086" y="48"/>
                </a:lnTo>
                <a:lnTo>
                  <a:pt x="2103" y="48"/>
                </a:lnTo>
                <a:lnTo>
                  <a:pt x="2103" y="11"/>
                </a:lnTo>
                <a:lnTo>
                  <a:pt x="2145" y="11"/>
                </a:lnTo>
                <a:lnTo>
                  <a:pt x="2145" y="48"/>
                </a:lnTo>
                <a:lnTo>
                  <a:pt x="2175" y="48"/>
                </a:lnTo>
                <a:lnTo>
                  <a:pt x="2175" y="76"/>
                </a:lnTo>
                <a:lnTo>
                  <a:pt x="2145" y="76"/>
                </a:lnTo>
                <a:lnTo>
                  <a:pt x="2145" y="176"/>
                </a:lnTo>
                <a:lnTo>
                  <a:pt x="2145" y="180"/>
                </a:lnTo>
                <a:lnTo>
                  <a:pt x="2147" y="184"/>
                </a:lnTo>
                <a:lnTo>
                  <a:pt x="2148" y="187"/>
                </a:lnTo>
                <a:lnTo>
                  <a:pt x="2150" y="189"/>
                </a:lnTo>
                <a:lnTo>
                  <a:pt x="2151" y="191"/>
                </a:lnTo>
                <a:lnTo>
                  <a:pt x="2154" y="191"/>
                </a:lnTo>
                <a:lnTo>
                  <a:pt x="2157" y="193"/>
                </a:lnTo>
                <a:lnTo>
                  <a:pt x="2161" y="193"/>
                </a:lnTo>
                <a:lnTo>
                  <a:pt x="2175" y="193"/>
                </a:lnTo>
                <a:lnTo>
                  <a:pt x="2175" y="218"/>
                </a:lnTo>
                <a:lnTo>
                  <a:pt x="2169" y="220"/>
                </a:lnTo>
                <a:lnTo>
                  <a:pt x="2162" y="221"/>
                </a:lnTo>
                <a:lnTo>
                  <a:pt x="2153" y="222"/>
                </a:lnTo>
                <a:lnTo>
                  <a:pt x="2144" y="222"/>
                </a:lnTo>
                <a:lnTo>
                  <a:pt x="2134" y="222"/>
                </a:lnTo>
                <a:lnTo>
                  <a:pt x="2126" y="221"/>
                </a:lnTo>
                <a:lnTo>
                  <a:pt x="2119" y="218"/>
                </a:lnTo>
                <a:lnTo>
                  <a:pt x="2113" y="214"/>
                </a:lnTo>
                <a:lnTo>
                  <a:pt x="2110" y="211"/>
                </a:lnTo>
                <a:lnTo>
                  <a:pt x="2109" y="208"/>
                </a:lnTo>
                <a:lnTo>
                  <a:pt x="2107" y="206"/>
                </a:lnTo>
                <a:lnTo>
                  <a:pt x="2104" y="201"/>
                </a:lnTo>
                <a:lnTo>
                  <a:pt x="2104" y="197"/>
                </a:lnTo>
                <a:lnTo>
                  <a:pt x="2103" y="193"/>
                </a:lnTo>
                <a:lnTo>
                  <a:pt x="2103" y="183"/>
                </a:lnTo>
                <a:close/>
                <a:moveTo>
                  <a:pt x="115" y="5"/>
                </a:moveTo>
                <a:lnTo>
                  <a:pt x="185" y="5"/>
                </a:lnTo>
                <a:lnTo>
                  <a:pt x="185" y="32"/>
                </a:lnTo>
                <a:lnTo>
                  <a:pt x="173" y="32"/>
                </a:lnTo>
                <a:lnTo>
                  <a:pt x="114" y="97"/>
                </a:lnTo>
                <a:lnTo>
                  <a:pt x="172" y="189"/>
                </a:lnTo>
                <a:lnTo>
                  <a:pt x="185" y="189"/>
                </a:lnTo>
                <a:lnTo>
                  <a:pt x="185" y="215"/>
                </a:lnTo>
                <a:lnTo>
                  <a:pt x="134" y="215"/>
                </a:lnTo>
                <a:lnTo>
                  <a:pt x="80" y="127"/>
                </a:lnTo>
                <a:lnTo>
                  <a:pt x="63" y="144"/>
                </a:lnTo>
                <a:lnTo>
                  <a:pt x="63" y="189"/>
                </a:lnTo>
                <a:lnTo>
                  <a:pt x="79" y="189"/>
                </a:lnTo>
                <a:lnTo>
                  <a:pt x="79" y="215"/>
                </a:lnTo>
                <a:lnTo>
                  <a:pt x="0" y="215"/>
                </a:lnTo>
                <a:lnTo>
                  <a:pt x="0" y="189"/>
                </a:lnTo>
                <a:lnTo>
                  <a:pt x="15" y="189"/>
                </a:lnTo>
                <a:lnTo>
                  <a:pt x="15" y="32"/>
                </a:lnTo>
                <a:lnTo>
                  <a:pt x="0" y="32"/>
                </a:lnTo>
                <a:lnTo>
                  <a:pt x="0" y="5"/>
                </a:lnTo>
                <a:lnTo>
                  <a:pt x="79" y="5"/>
                </a:lnTo>
                <a:lnTo>
                  <a:pt x="79" y="32"/>
                </a:lnTo>
                <a:lnTo>
                  <a:pt x="63" y="32"/>
                </a:lnTo>
                <a:lnTo>
                  <a:pt x="63" y="105"/>
                </a:lnTo>
                <a:lnTo>
                  <a:pt x="131" y="32"/>
                </a:lnTo>
                <a:lnTo>
                  <a:pt x="115" y="32"/>
                </a:lnTo>
                <a:lnTo>
                  <a:pt x="115" y="5"/>
                </a:lnTo>
                <a:close/>
                <a:moveTo>
                  <a:pt x="199" y="268"/>
                </a:moveTo>
                <a:lnTo>
                  <a:pt x="199" y="241"/>
                </a:lnTo>
                <a:lnTo>
                  <a:pt x="216" y="241"/>
                </a:lnTo>
                <a:lnTo>
                  <a:pt x="224" y="239"/>
                </a:lnTo>
                <a:lnTo>
                  <a:pt x="227" y="239"/>
                </a:lnTo>
                <a:lnTo>
                  <a:pt x="230" y="237"/>
                </a:lnTo>
                <a:lnTo>
                  <a:pt x="233" y="235"/>
                </a:lnTo>
                <a:lnTo>
                  <a:pt x="235" y="232"/>
                </a:lnTo>
                <a:lnTo>
                  <a:pt x="238" y="225"/>
                </a:lnTo>
                <a:lnTo>
                  <a:pt x="244" y="214"/>
                </a:lnTo>
                <a:lnTo>
                  <a:pt x="193" y="76"/>
                </a:lnTo>
                <a:lnTo>
                  <a:pt x="182" y="76"/>
                </a:lnTo>
                <a:lnTo>
                  <a:pt x="182" y="48"/>
                </a:lnTo>
                <a:lnTo>
                  <a:pt x="250" y="48"/>
                </a:lnTo>
                <a:lnTo>
                  <a:pt x="250" y="76"/>
                </a:lnTo>
                <a:lnTo>
                  <a:pt x="238" y="76"/>
                </a:lnTo>
                <a:lnTo>
                  <a:pt x="268" y="166"/>
                </a:lnTo>
                <a:lnTo>
                  <a:pt x="299" y="76"/>
                </a:lnTo>
                <a:lnTo>
                  <a:pt x="288" y="76"/>
                </a:lnTo>
                <a:lnTo>
                  <a:pt x="288" y="48"/>
                </a:lnTo>
                <a:lnTo>
                  <a:pt x="346" y="48"/>
                </a:lnTo>
                <a:lnTo>
                  <a:pt x="346" y="76"/>
                </a:lnTo>
                <a:lnTo>
                  <a:pt x="336" y="76"/>
                </a:lnTo>
                <a:lnTo>
                  <a:pt x="278" y="231"/>
                </a:lnTo>
                <a:lnTo>
                  <a:pt x="275" y="239"/>
                </a:lnTo>
                <a:lnTo>
                  <a:pt x="269" y="248"/>
                </a:lnTo>
                <a:lnTo>
                  <a:pt x="265" y="255"/>
                </a:lnTo>
                <a:lnTo>
                  <a:pt x="262" y="258"/>
                </a:lnTo>
                <a:lnTo>
                  <a:pt x="258" y="261"/>
                </a:lnTo>
                <a:lnTo>
                  <a:pt x="251" y="266"/>
                </a:lnTo>
                <a:lnTo>
                  <a:pt x="248" y="268"/>
                </a:lnTo>
                <a:lnTo>
                  <a:pt x="244" y="269"/>
                </a:lnTo>
                <a:lnTo>
                  <a:pt x="238" y="270"/>
                </a:lnTo>
                <a:lnTo>
                  <a:pt x="234" y="270"/>
                </a:lnTo>
                <a:lnTo>
                  <a:pt x="223" y="272"/>
                </a:lnTo>
                <a:lnTo>
                  <a:pt x="216" y="272"/>
                </a:lnTo>
                <a:lnTo>
                  <a:pt x="210" y="270"/>
                </a:lnTo>
                <a:lnTo>
                  <a:pt x="199" y="268"/>
                </a:lnTo>
                <a:close/>
                <a:moveTo>
                  <a:pt x="356" y="193"/>
                </a:moveTo>
                <a:lnTo>
                  <a:pt x="370" y="193"/>
                </a:lnTo>
                <a:lnTo>
                  <a:pt x="370" y="76"/>
                </a:lnTo>
                <a:lnTo>
                  <a:pt x="356" y="76"/>
                </a:lnTo>
                <a:lnTo>
                  <a:pt x="356" y="48"/>
                </a:lnTo>
                <a:lnTo>
                  <a:pt x="412" y="48"/>
                </a:lnTo>
                <a:lnTo>
                  <a:pt x="412" y="65"/>
                </a:lnTo>
                <a:lnTo>
                  <a:pt x="423" y="56"/>
                </a:lnTo>
                <a:lnTo>
                  <a:pt x="429" y="53"/>
                </a:lnTo>
                <a:lnTo>
                  <a:pt x="435" y="50"/>
                </a:lnTo>
                <a:lnTo>
                  <a:pt x="442" y="48"/>
                </a:lnTo>
                <a:lnTo>
                  <a:pt x="449" y="45"/>
                </a:lnTo>
                <a:lnTo>
                  <a:pt x="456" y="45"/>
                </a:lnTo>
                <a:lnTo>
                  <a:pt x="464" y="43"/>
                </a:lnTo>
                <a:lnTo>
                  <a:pt x="471" y="45"/>
                </a:lnTo>
                <a:lnTo>
                  <a:pt x="478" y="45"/>
                </a:lnTo>
                <a:lnTo>
                  <a:pt x="484" y="48"/>
                </a:lnTo>
                <a:lnTo>
                  <a:pt x="490" y="49"/>
                </a:lnTo>
                <a:lnTo>
                  <a:pt x="494" y="52"/>
                </a:lnTo>
                <a:lnTo>
                  <a:pt x="498" y="56"/>
                </a:lnTo>
                <a:lnTo>
                  <a:pt x="500" y="59"/>
                </a:lnTo>
                <a:lnTo>
                  <a:pt x="501" y="60"/>
                </a:lnTo>
                <a:lnTo>
                  <a:pt x="504" y="66"/>
                </a:lnTo>
                <a:lnTo>
                  <a:pt x="515" y="58"/>
                </a:lnTo>
                <a:lnTo>
                  <a:pt x="522" y="53"/>
                </a:lnTo>
                <a:lnTo>
                  <a:pt x="528" y="50"/>
                </a:lnTo>
                <a:lnTo>
                  <a:pt x="535" y="48"/>
                </a:lnTo>
                <a:lnTo>
                  <a:pt x="542" y="46"/>
                </a:lnTo>
                <a:lnTo>
                  <a:pt x="550" y="45"/>
                </a:lnTo>
                <a:lnTo>
                  <a:pt x="559" y="43"/>
                </a:lnTo>
                <a:lnTo>
                  <a:pt x="567" y="45"/>
                </a:lnTo>
                <a:lnTo>
                  <a:pt x="576" y="46"/>
                </a:lnTo>
                <a:lnTo>
                  <a:pt x="583" y="49"/>
                </a:lnTo>
                <a:lnTo>
                  <a:pt x="586" y="50"/>
                </a:lnTo>
                <a:lnTo>
                  <a:pt x="590" y="53"/>
                </a:lnTo>
                <a:lnTo>
                  <a:pt x="594" y="59"/>
                </a:lnTo>
                <a:lnTo>
                  <a:pt x="599" y="66"/>
                </a:lnTo>
                <a:lnTo>
                  <a:pt x="599" y="70"/>
                </a:lnTo>
                <a:lnTo>
                  <a:pt x="600" y="74"/>
                </a:lnTo>
                <a:lnTo>
                  <a:pt x="601" y="84"/>
                </a:lnTo>
                <a:lnTo>
                  <a:pt x="601" y="193"/>
                </a:lnTo>
                <a:lnTo>
                  <a:pt x="614" y="193"/>
                </a:lnTo>
                <a:lnTo>
                  <a:pt x="614" y="220"/>
                </a:lnTo>
                <a:lnTo>
                  <a:pt x="548" y="220"/>
                </a:lnTo>
                <a:lnTo>
                  <a:pt x="548" y="193"/>
                </a:lnTo>
                <a:lnTo>
                  <a:pt x="558" y="193"/>
                </a:lnTo>
                <a:lnTo>
                  <a:pt x="558" y="98"/>
                </a:lnTo>
                <a:lnTo>
                  <a:pt x="558" y="93"/>
                </a:lnTo>
                <a:lnTo>
                  <a:pt x="556" y="89"/>
                </a:lnTo>
                <a:lnTo>
                  <a:pt x="555" y="84"/>
                </a:lnTo>
                <a:lnTo>
                  <a:pt x="553" y="81"/>
                </a:lnTo>
                <a:lnTo>
                  <a:pt x="550" y="80"/>
                </a:lnTo>
                <a:lnTo>
                  <a:pt x="546" y="79"/>
                </a:lnTo>
                <a:lnTo>
                  <a:pt x="542" y="77"/>
                </a:lnTo>
                <a:lnTo>
                  <a:pt x="538" y="77"/>
                </a:lnTo>
                <a:lnTo>
                  <a:pt x="529" y="77"/>
                </a:lnTo>
                <a:lnTo>
                  <a:pt x="525" y="79"/>
                </a:lnTo>
                <a:lnTo>
                  <a:pt x="521" y="80"/>
                </a:lnTo>
                <a:lnTo>
                  <a:pt x="514" y="83"/>
                </a:lnTo>
                <a:lnTo>
                  <a:pt x="507" y="87"/>
                </a:lnTo>
                <a:lnTo>
                  <a:pt x="507" y="98"/>
                </a:lnTo>
                <a:lnTo>
                  <a:pt x="507" y="193"/>
                </a:lnTo>
                <a:lnTo>
                  <a:pt x="517" y="193"/>
                </a:lnTo>
                <a:lnTo>
                  <a:pt x="517" y="220"/>
                </a:lnTo>
                <a:lnTo>
                  <a:pt x="453" y="220"/>
                </a:lnTo>
                <a:lnTo>
                  <a:pt x="453" y="193"/>
                </a:lnTo>
                <a:lnTo>
                  <a:pt x="464" y="193"/>
                </a:lnTo>
                <a:lnTo>
                  <a:pt x="464" y="98"/>
                </a:lnTo>
                <a:lnTo>
                  <a:pt x="463" y="93"/>
                </a:lnTo>
                <a:lnTo>
                  <a:pt x="463" y="89"/>
                </a:lnTo>
                <a:lnTo>
                  <a:pt x="461" y="86"/>
                </a:lnTo>
                <a:lnTo>
                  <a:pt x="459" y="81"/>
                </a:lnTo>
                <a:lnTo>
                  <a:pt x="456" y="80"/>
                </a:lnTo>
                <a:lnTo>
                  <a:pt x="453" y="79"/>
                </a:lnTo>
                <a:lnTo>
                  <a:pt x="449" y="77"/>
                </a:lnTo>
                <a:lnTo>
                  <a:pt x="443" y="77"/>
                </a:lnTo>
                <a:lnTo>
                  <a:pt x="436" y="77"/>
                </a:lnTo>
                <a:lnTo>
                  <a:pt x="429" y="80"/>
                </a:lnTo>
                <a:lnTo>
                  <a:pt x="421" y="83"/>
                </a:lnTo>
                <a:lnTo>
                  <a:pt x="413" y="87"/>
                </a:lnTo>
                <a:lnTo>
                  <a:pt x="413" y="193"/>
                </a:lnTo>
                <a:lnTo>
                  <a:pt x="423" y="193"/>
                </a:lnTo>
                <a:lnTo>
                  <a:pt x="423" y="220"/>
                </a:lnTo>
                <a:lnTo>
                  <a:pt x="356" y="220"/>
                </a:lnTo>
                <a:lnTo>
                  <a:pt x="356" y="193"/>
                </a:lnTo>
                <a:close/>
                <a:moveTo>
                  <a:pt x="618" y="142"/>
                </a:moveTo>
                <a:lnTo>
                  <a:pt x="618" y="127"/>
                </a:lnTo>
                <a:lnTo>
                  <a:pt x="618" y="117"/>
                </a:lnTo>
                <a:lnTo>
                  <a:pt x="620" y="107"/>
                </a:lnTo>
                <a:lnTo>
                  <a:pt x="621" y="98"/>
                </a:lnTo>
                <a:lnTo>
                  <a:pt x="624" y="90"/>
                </a:lnTo>
                <a:lnTo>
                  <a:pt x="627" y="83"/>
                </a:lnTo>
                <a:lnTo>
                  <a:pt x="630" y="76"/>
                </a:lnTo>
                <a:lnTo>
                  <a:pt x="634" y="70"/>
                </a:lnTo>
                <a:lnTo>
                  <a:pt x="639" y="65"/>
                </a:lnTo>
                <a:lnTo>
                  <a:pt x="644" y="60"/>
                </a:lnTo>
                <a:lnTo>
                  <a:pt x="649" y="56"/>
                </a:lnTo>
                <a:lnTo>
                  <a:pt x="656" y="52"/>
                </a:lnTo>
                <a:lnTo>
                  <a:pt x="663" y="49"/>
                </a:lnTo>
                <a:lnTo>
                  <a:pt x="671" y="46"/>
                </a:lnTo>
                <a:lnTo>
                  <a:pt x="678" y="45"/>
                </a:lnTo>
                <a:lnTo>
                  <a:pt x="686" y="45"/>
                </a:lnTo>
                <a:lnTo>
                  <a:pt x="695" y="43"/>
                </a:lnTo>
                <a:lnTo>
                  <a:pt x="710" y="45"/>
                </a:lnTo>
                <a:lnTo>
                  <a:pt x="717" y="46"/>
                </a:lnTo>
                <a:lnTo>
                  <a:pt x="724" y="49"/>
                </a:lnTo>
                <a:lnTo>
                  <a:pt x="730" y="50"/>
                </a:lnTo>
                <a:lnTo>
                  <a:pt x="736" y="55"/>
                </a:lnTo>
                <a:lnTo>
                  <a:pt x="741" y="58"/>
                </a:lnTo>
                <a:lnTo>
                  <a:pt x="745" y="62"/>
                </a:lnTo>
                <a:lnTo>
                  <a:pt x="750" y="67"/>
                </a:lnTo>
                <a:lnTo>
                  <a:pt x="754" y="73"/>
                </a:lnTo>
                <a:lnTo>
                  <a:pt x="757" y="80"/>
                </a:lnTo>
                <a:lnTo>
                  <a:pt x="760" y="87"/>
                </a:lnTo>
                <a:lnTo>
                  <a:pt x="761" y="94"/>
                </a:lnTo>
                <a:lnTo>
                  <a:pt x="762" y="103"/>
                </a:lnTo>
                <a:lnTo>
                  <a:pt x="764" y="111"/>
                </a:lnTo>
                <a:lnTo>
                  <a:pt x="764" y="121"/>
                </a:lnTo>
                <a:lnTo>
                  <a:pt x="764" y="145"/>
                </a:lnTo>
                <a:lnTo>
                  <a:pt x="662" y="145"/>
                </a:lnTo>
                <a:lnTo>
                  <a:pt x="662" y="152"/>
                </a:lnTo>
                <a:lnTo>
                  <a:pt x="663" y="158"/>
                </a:lnTo>
                <a:lnTo>
                  <a:pt x="665" y="167"/>
                </a:lnTo>
                <a:lnTo>
                  <a:pt x="668" y="172"/>
                </a:lnTo>
                <a:lnTo>
                  <a:pt x="669" y="176"/>
                </a:lnTo>
                <a:lnTo>
                  <a:pt x="672" y="179"/>
                </a:lnTo>
                <a:lnTo>
                  <a:pt x="675" y="182"/>
                </a:lnTo>
                <a:lnTo>
                  <a:pt x="679" y="184"/>
                </a:lnTo>
                <a:lnTo>
                  <a:pt x="682" y="186"/>
                </a:lnTo>
                <a:lnTo>
                  <a:pt x="686" y="189"/>
                </a:lnTo>
                <a:lnTo>
                  <a:pt x="690" y="190"/>
                </a:lnTo>
                <a:lnTo>
                  <a:pt x="700" y="191"/>
                </a:lnTo>
                <a:lnTo>
                  <a:pt x="710" y="191"/>
                </a:lnTo>
                <a:lnTo>
                  <a:pt x="726" y="191"/>
                </a:lnTo>
                <a:lnTo>
                  <a:pt x="738" y="190"/>
                </a:lnTo>
                <a:lnTo>
                  <a:pt x="751" y="187"/>
                </a:lnTo>
                <a:lnTo>
                  <a:pt x="761" y="183"/>
                </a:lnTo>
                <a:lnTo>
                  <a:pt x="761" y="210"/>
                </a:lnTo>
                <a:lnTo>
                  <a:pt x="750" y="215"/>
                </a:lnTo>
                <a:lnTo>
                  <a:pt x="744" y="217"/>
                </a:lnTo>
                <a:lnTo>
                  <a:pt x="737" y="220"/>
                </a:lnTo>
                <a:lnTo>
                  <a:pt x="728" y="221"/>
                </a:lnTo>
                <a:lnTo>
                  <a:pt x="720" y="222"/>
                </a:lnTo>
                <a:lnTo>
                  <a:pt x="712" y="222"/>
                </a:lnTo>
                <a:lnTo>
                  <a:pt x="702" y="222"/>
                </a:lnTo>
                <a:lnTo>
                  <a:pt x="692" y="222"/>
                </a:lnTo>
                <a:lnTo>
                  <a:pt x="686" y="222"/>
                </a:lnTo>
                <a:lnTo>
                  <a:pt x="682" y="222"/>
                </a:lnTo>
                <a:lnTo>
                  <a:pt x="672" y="220"/>
                </a:lnTo>
                <a:lnTo>
                  <a:pt x="665" y="218"/>
                </a:lnTo>
                <a:lnTo>
                  <a:pt x="656" y="215"/>
                </a:lnTo>
                <a:lnTo>
                  <a:pt x="649" y="211"/>
                </a:lnTo>
                <a:lnTo>
                  <a:pt x="647" y="210"/>
                </a:lnTo>
                <a:lnTo>
                  <a:pt x="644" y="207"/>
                </a:lnTo>
                <a:lnTo>
                  <a:pt x="638" y="203"/>
                </a:lnTo>
                <a:lnTo>
                  <a:pt x="634" y="197"/>
                </a:lnTo>
                <a:lnTo>
                  <a:pt x="630" y="191"/>
                </a:lnTo>
                <a:lnTo>
                  <a:pt x="625" y="184"/>
                </a:lnTo>
                <a:lnTo>
                  <a:pt x="623" y="177"/>
                </a:lnTo>
                <a:lnTo>
                  <a:pt x="621" y="169"/>
                </a:lnTo>
                <a:lnTo>
                  <a:pt x="620" y="160"/>
                </a:lnTo>
                <a:lnTo>
                  <a:pt x="618" y="152"/>
                </a:lnTo>
                <a:lnTo>
                  <a:pt x="618" y="142"/>
                </a:lnTo>
                <a:close/>
                <a:moveTo>
                  <a:pt x="661" y="120"/>
                </a:moveTo>
                <a:lnTo>
                  <a:pt x="724" y="120"/>
                </a:lnTo>
                <a:lnTo>
                  <a:pt x="724" y="115"/>
                </a:lnTo>
                <a:lnTo>
                  <a:pt x="723" y="104"/>
                </a:lnTo>
                <a:lnTo>
                  <a:pt x="721" y="96"/>
                </a:lnTo>
                <a:lnTo>
                  <a:pt x="720" y="89"/>
                </a:lnTo>
                <a:lnTo>
                  <a:pt x="716" y="83"/>
                </a:lnTo>
                <a:lnTo>
                  <a:pt x="712" y="80"/>
                </a:lnTo>
                <a:lnTo>
                  <a:pt x="707" y="77"/>
                </a:lnTo>
                <a:lnTo>
                  <a:pt x="704" y="76"/>
                </a:lnTo>
                <a:lnTo>
                  <a:pt x="702" y="76"/>
                </a:lnTo>
                <a:lnTo>
                  <a:pt x="695" y="74"/>
                </a:lnTo>
                <a:lnTo>
                  <a:pt x="688" y="76"/>
                </a:lnTo>
                <a:lnTo>
                  <a:pt x="682" y="77"/>
                </a:lnTo>
                <a:lnTo>
                  <a:pt x="679" y="79"/>
                </a:lnTo>
                <a:lnTo>
                  <a:pt x="676" y="80"/>
                </a:lnTo>
                <a:lnTo>
                  <a:pt x="671" y="84"/>
                </a:lnTo>
                <a:lnTo>
                  <a:pt x="666" y="91"/>
                </a:lnTo>
                <a:lnTo>
                  <a:pt x="663" y="98"/>
                </a:lnTo>
                <a:lnTo>
                  <a:pt x="662" y="108"/>
                </a:lnTo>
                <a:lnTo>
                  <a:pt x="661" y="120"/>
                </a:lnTo>
                <a:close/>
                <a:moveTo>
                  <a:pt x="777" y="193"/>
                </a:moveTo>
                <a:lnTo>
                  <a:pt x="791" y="193"/>
                </a:lnTo>
                <a:lnTo>
                  <a:pt x="791" y="76"/>
                </a:lnTo>
                <a:lnTo>
                  <a:pt x="777" y="76"/>
                </a:lnTo>
                <a:lnTo>
                  <a:pt x="777" y="48"/>
                </a:lnTo>
                <a:lnTo>
                  <a:pt x="833" y="48"/>
                </a:lnTo>
                <a:lnTo>
                  <a:pt x="833" y="66"/>
                </a:lnTo>
                <a:lnTo>
                  <a:pt x="839" y="62"/>
                </a:lnTo>
                <a:lnTo>
                  <a:pt x="844" y="58"/>
                </a:lnTo>
                <a:lnTo>
                  <a:pt x="850" y="53"/>
                </a:lnTo>
                <a:lnTo>
                  <a:pt x="857" y="50"/>
                </a:lnTo>
                <a:lnTo>
                  <a:pt x="864" y="48"/>
                </a:lnTo>
                <a:lnTo>
                  <a:pt x="871" y="45"/>
                </a:lnTo>
                <a:lnTo>
                  <a:pt x="880" y="45"/>
                </a:lnTo>
                <a:lnTo>
                  <a:pt x="888" y="43"/>
                </a:lnTo>
                <a:lnTo>
                  <a:pt x="898" y="45"/>
                </a:lnTo>
                <a:lnTo>
                  <a:pt x="906" y="46"/>
                </a:lnTo>
                <a:lnTo>
                  <a:pt x="914" y="49"/>
                </a:lnTo>
                <a:lnTo>
                  <a:pt x="916" y="50"/>
                </a:lnTo>
                <a:lnTo>
                  <a:pt x="921" y="53"/>
                </a:lnTo>
                <a:lnTo>
                  <a:pt x="925" y="59"/>
                </a:lnTo>
                <a:lnTo>
                  <a:pt x="929" y="66"/>
                </a:lnTo>
                <a:lnTo>
                  <a:pt x="932" y="73"/>
                </a:lnTo>
                <a:lnTo>
                  <a:pt x="932" y="79"/>
                </a:lnTo>
                <a:lnTo>
                  <a:pt x="932" y="83"/>
                </a:lnTo>
                <a:lnTo>
                  <a:pt x="932" y="193"/>
                </a:lnTo>
                <a:lnTo>
                  <a:pt x="946" y="193"/>
                </a:lnTo>
                <a:lnTo>
                  <a:pt x="946" y="220"/>
                </a:lnTo>
                <a:lnTo>
                  <a:pt x="878" y="220"/>
                </a:lnTo>
                <a:lnTo>
                  <a:pt x="878" y="193"/>
                </a:lnTo>
                <a:lnTo>
                  <a:pt x="890" y="193"/>
                </a:lnTo>
                <a:lnTo>
                  <a:pt x="890" y="98"/>
                </a:lnTo>
                <a:lnTo>
                  <a:pt x="888" y="93"/>
                </a:lnTo>
                <a:lnTo>
                  <a:pt x="888" y="89"/>
                </a:lnTo>
                <a:lnTo>
                  <a:pt x="887" y="84"/>
                </a:lnTo>
                <a:lnTo>
                  <a:pt x="884" y="81"/>
                </a:lnTo>
                <a:lnTo>
                  <a:pt x="881" y="80"/>
                </a:lnTo>
                <a:lnTo>
                  <a:pt x="877" y="79"/>
                </a:lnTo>
                <a:lnTo>
                  <a:pt x="873" y="77"/>
                </a:lnTo>
                <a:lnTo>
                  <a:pt x="867" y="77"/>
                </a:lnTo>
                <a:lnTo>
                  <a:pt x="858" y="77"/>
                </a:lnTo>
                <a:lnTo>
                  <a:pt x="850" y="80"/>
                </a:lnTo>
                <a:lnTo>
                  <a:pt x="842" y="83"/>
                </a:lnTo>
                <a:lnTo>
                  <a:pt x="834" y="87"/>
                </a:lnTo>
                <a:lnTo>
                  <a:pt x="834" y="193"/>
                </a:lnTo>
                <a:lnTo>
                  <a:pt x="846" y="193"/>
                </a:lnTo>
                <a:lnTo>
                  <a:pt x="846" y="220"/>
                </a:lnTo>
                <a:lnTo>
                  <a:pt x="777" y="220"/>
                </a:lnTo>
                <a:lnTo>
                  <a:pt x="777" y="193"/>
                </a:lnTo>
                <a:close/>
                <a:moveTo>
                  <a:pt x="1015" y="211"/>
                </a:moveTo>
                <a:lnTo>
                  <a:pt x="1015" y="162"/>
                </a:lnTo>
                <a:lnTo>
                  <a:pt x="1052" y="162"/>
                </a:lnTo>
                <a:lnTo>
                  <a:pt x="1052" y="187"/>
                </a:lnTo>
                <a:lnTo>
                  <a:pt x="1058" y="190"/>
                </a:lnTo>
                <a:lnTo>
                  <a:pt x="1063" y="191"/>
                </a:lnTo>
                <a:lnTo>
                  <a:pt x="1072" y="193"/>
                </a:lnTo>
                <a:lnTo>
                  <a:pt x="1082" y="193"/>
                </a:lnTo>
                <a:lnTo>
                  <a:pt x="1090" y="193"/>
                </a:lnTo>
                <a:lnTo>
                  <a:pt x="1099" y="190"/>
                </a:lnTo>
                <a:lnTo>
                  <a:pt x="1104" y="189"/>
                </a:lnTo>
                <a:lnTo>
                  <a:pt x="1109" y="184"/>
                </a:lnTo>
                <a:lnTo>
                  <a:pt x="1113" y="180"/>
                </a:lnTo>
                <a:lnTo>
                  <a:pt x="1114" y="176"/>
                </a:lnTo>
                <a:lnTo>
                  <a:pt x="1116" y="169"/>
                </a:lnTo>
                <a:lnTo>
                  <a:pt x="1116" y="163"/>
                </a:lnTo>
                <a:lnTo>
                  <a:pt x="1116" y="160"/>
                </a:lnTo>
                <a:lnTo>
                  <a:pt x="1116" y="153"/>
                </a:lnTo>
                <a:lnTo>
                  <a:pt x="1114" y="149"/>
                </a:lnTo>
                <a:lnTo>
                  <a:pt x="1113" y="144"/>
                </a:lnTo>
                <a:lnTo>
                  <a:pt x="1110" y="141"/>
                </a:lnTo>
                <a:lnTo>
                  <a:pt x="1106" y="136"/>
                </a:lnTo>
                <a:lnTo>
                  <a:pt x="1100" y="134"/>
                </a:lnTo>
                <a:lnTo>
                  <a:pt x="1084" y="129"/>
                </a:lnTo>
                <a:lnTo>
                  <a:pt x="1068" y="124"/>
                </a:lnTo>
                <a:lnTo>
                  <a:pt x="1056" y="120"/>
                </a:lnTo>
                <a:lnTo>
                  <a:pt x="1045" y="115"/>
                </a:lnTo>
                <a:lnTo>
                  <a:pt x="1036" y="110"/>
                </a:lnTo>
                <a:lnTo>
                  <a:pt x="1029" y="103"/>
                </a:lnTo>
                <a:lnTo>
                  <a:pt x="1024" y="96"/>
                </a:lnTo>
                <a:lnTo>
                  <a:pt x="1022" y="91"/>
                </a:lnTo>
                <a:lnTo>
                  <a:pt x="1021" y="87"/>
                </a:lnTo>
                <a:lnTo>
                  <a:pt x="1020" y="81"/>
                </a:lnTo>
                <a:lnTo>
                  <a:pt x="1018" y="76"/>
                </a:lnTo>
                <a:lnTo>
                  <a:pt x="1018" y="63"/>
                </a:lnTo>
                <a:lnTo>
                  <a:pt x="1018" y="58"/>
                </a:lnTo>
                <a:lnTo>
                  <a:pt x="1018" y="50"/>
                </a:lnTo>
                <a:lnTo>
                  <a:pt x="1018" y="45"/>
                </a:lnTo>
                <a:lnTo>
                  <a:pt x="1021" y="39"/>
                </a:lnTo>
                <a:lnTo>
                  <a:pt x="1022" y="34"/>
                </a:lnTo>
                <a:lnTo>
                  <a:pt x="1025" y="28"/>
                </a:lnTo>
                <a:lnTo>
                  <a:pt x="1028" y="24"/>
                </a:lnTo>
                <a:lnTo>
                  <a:pt x="1032" y="18"/>
                </a:lnTo>
                <a:lnTo>
                  <a:pt x="1036" y="15"/>
                </a:lnTo>
                <a:lnTo>
                  <a:pt x="1042" y="11"/>
                </a:lnTo>
                <a:lnTo>
                  <a:pt x="1048" y="8"/>
                </a:lnTo>
                <a:lnTo>
                  <a:pt x="1055" y="5"/>
                </a:lnTo>
                <a:lnTo>
                  <a:pt x="1060" y="4"/>
                </a:lnTo>
                <a:lnTo>
                  <a:pt x="1069" y="1"/>
                </a:lnTo>
                <a:lnTo>
                  <a:pt x="1076" y="1"/>
                </a:lnTo>
                <a:lnTo>
                  <a:pt x="1084" y="0"/>
                </a:lnTo>
                <a:lnTo>
                  <a:pt x="1094" y="0"/>
                </a:lnTo>
                <a:lnTo>
                  <a:pt x="1116" y="0"/>
                </a:lnTo>
                <a:lnTo>
                  <a:pt x="1124" y="1"/>
                </a:lnTo>
                <a:lnTo>
                  <a:pt x="1133" y="3"/>
                </a:lnTo>
                <a:lnTo>
                  <a:pt x="1147" y="5"/>
                </a:lnTo>
                <a:lnTo>
                  <a:pt x="1157" y="8"/>
                </a:lnTo>
                <a:lnTo>
                  <a:pt x="1157" y="53"/>
                </a:lnTo>
                <a:lnTo>
                  <a:pt x="1121" y="53"/>
                </a:lnTo>
                <a:lnTo>
                  <a:pt x="1121" y="35"/>
                </a:lnTo>
                <a:lnTo>
                  <a:pt x="1116" y="32"/>
                </a:lnTo>
                <a:lnTo>
                  <a:pt x="1110" y="31"/>
                </a:lnTo>
                <a:lnTo>
                  <a:pt x="1103" y="31"/>
                </a:lnTo>
                <a:lnTo>
                  <a:pt x="1093" y="29"/>
                </a:lnTo>
                <a:lnTo>
                  <a:pt x="1086" y="31"/>
                </a:lnTo>
                <a:lnTo>
                  <a:pt x="1080" y="31"/>
                </a:lnTo>
                <a:lnTo>
                  <a:pt x="1075" y="34"/>
                </a:lnTo>
                <a:lnTo>
                  <a:pt x="1069" y="36"/>
                </a:lnTo>
                <a:lnTo>
                  <a:pt x="1066" y="39"/>
                </a:lnTo>
                <a:lnTo>
                  <a:pt x="1063" y="43"/>
                </a:lnTo>
                <a:lnTo>
                  <a:pt x="1062" y="49"/>
                </a:lnTo>
                <a:lnTo>
                  <a:pt x="1062" y="55"/>
                </a:lnTo>
                <a:lnTo>
                  <a:pt x="1062" y="62"/>
                </a:lnTo>
                <a:lnTo>
                  <a:pt x="1063" y="67"/>
                </a:lnTo>
                <a:lnTo>
                  <a:pt x="1065" y="72"/>
                </a:lnTo>
                <a:lnTo>
                  <a:pt x="1068" y="74"/>
                </a:lnTo>
                <a:lnTo>
                  <a:pt x="1073" y="79"/>
                </a:lnTo>
                <a:lnTo>
                  <a:pt x="1076" y="80"/>
                </a:lnTo>
                <a:lnTo>
                  <a:pt x="1079" y="81"/>
                </a:lnTo>
                <a:lnTo>
                  <a:pt x="1086" y="84"/>
                </a:lnTo>
                <a:lnTo>
                  <a:pt x="1096" y="87"/>
                </a:lnTo>
                <a:lnTo>
                  <a:pt x="1111" y="91"/>
                </a:lnTo>
                <a:lnTo>
                  <a:pt x="1123" y="96"/>
                </a:lnTo>
                <a:lnTo>
                  <a:pt x="1134" y="101"/>
                </a:lnTo>
                <a:lnTo>
                  <a:pt x="1142" y="105"/>
                </a:lnTo>
                <a:lnTo>
                  <a:pt x="1147" y="110"/>
                </a:lnTo>
                <a:lnTo>
                  <a:pt x="1149" y="113"/>
                </a:lnTo>
                <a:lnTo>
                  <a:pt x="1152" y="115"/>
                </a:lnTo>
                <a:lnTo>
                  <a:pt x="1155" y="120"/>
                </a:lnTo>
                <a:lnTo>
                  <a:pt x="1158" y="124"/>
                </a:lnTo>
                <a:lnTo>
                  <a:pt x="1159" y="128"/>
                </a:lnTo>
                <a:lnTo>
                  <a:pt x="1162" y="138"/>
                </a:lnTo>
                <a:lnTo>
                  <a:pt x="1162" y="142"/>
                </a:lnTo>
                <a:lnTo>
                  <a:pt x="1162" y="148"/>
                </a:lnTo>
                <a:lnTo>
                  <a:pt x="1162" y="156"/>
                </a:lnTo>
                <a:lnTo>
                  <a:pt x="1162" y="165"/>
                </a:lnTo>
                <a:lnTo>
                  <a:pt x="1162" y="173"/>
                </a:lnTo>
                <a:lnTo>
                  <a:pt x="1161" y="180"/>
                </a:lnTo>
                <a:lnTo>
                  <a:pt x="1158" y="186"/>
                </a:lnTo>
                <a:lnTo>
                  <a:pt x="1155" y="193"/>
                </a:lnTo>
                <a:lnTo>
                  <a:pt x="1152" y="197"/>
                </a:lnTo>
                <a:lnTo>
                  <a:pt x="1148" y="203"/>
                </a:lnTo>
                <a:lnTo>
                  <a:pt x="1144" y="207"/>
                </a:lnTo>
                <a:lnTo>
                  <a:pt x="1138" y="211"/>
                </a:lnTo>
                <a:lnTo>
                  <a:pt x="1133" y="214"/>
                </a:lnTo>
                <a:lnTo>
                  <a:pt x="1125" y="217"/>
                </a:lnTo>
                <a:lnTo>
                  <a:pt x="1118" y="218"/>
                </a:lnTo>
                <a:lnTo>
                  <a:pt x="1110" y="221"/>
                </a:lnTo>
                <a:lnTo>
                  <a:pt x="1101" y="222"/>
                </a:lnTo>
                <a:lnTo>
                  <a:pt x="1093" y="222"/>
                </a:lnTo>
                <a:lnTo>
                  <a:pt x="1082" y="222"/>
                </a:lnTo>
                <a:lnTo>
                  <a:pt x="1062" y="222"/>
                </a:lnTo>
                <a:lnTo>
                  <a:pt x="1052" y="221"/>
                </a:lnTo>
                <a:lnTo>
                  <a:pt x="1044" y="220"/>
                </a:lnTo>
                <a:lnTo>
                  <a:pt x="1028" y="217"/>
                </a:lnTo>
                <a:lnTo>
                  <a:pt x="1015" y="211"/>
                </a:lnTo>
                <a:close/>
                <a:moveTo>
                  <a:pt x="1175" y="177"/>
                </a:moveTo>
                <a:lnTo>
                  <a:pt x="1175" y="169"/>
                </a:lnTo>
                <a:lnTo>
                  <a:pt x="1175" y="163"/>
                </a:lnTo>
                <a:lnTo>
                  <a:pt x="1176" y="158"/>
                </a:lnTo>
                <a:lnTo>
                  <a:pt x="1179" y="149"/>
                </a:lnTo>
                <a:lnTo>
                  <a:pt x="1183" y="142"/>
                </a:lnTo>
                <a:lnTo>
                  <a:pt x="1186" y="138"/>
                </a:lnTo>
                <a:lnTo>
                  <a:pt x="1190" y="135"/>
                </a:lnTo>
                <a:lnTo>
                  <a:pt x="1198" y="131"/>
                </a:lnTo>
                <a:lnTo>
                  <a:pt x="1206" y="127"/>
                </a:lnTo>
                <a:lnTo>
                  <a:pt x="1216" y="124"/>
                </a:lnTo>
                <a:lnTo>
                  <a:pt x="1226" y="122"/>
                </a:lnTo>
                <a:lnTo>
                  <a:pt x="1265" y="115"/>
                </a:lnTo>
                <a:lnTo>
                  <a:pt x="1265" y="100"/>
                </a:lnTo>
                <a:lnTo>
                  <a:pt x="1265" y="94"/>
                </a:lnTo>
                <a:lnTo>
                  <a:pt x="1264" y="90"/>
                </a:lnTo>
                <a:lnTo>
                  <a:pt x="1261" y="86"/>
                </a:lnTo>
                <a:lnTo>
                  <a:pt x="1257" y="83"/>
                </a:lnTo>
                <a:lnTo>
                  <a:pt x="1253" y="81"/>
                </a:lnTo>
                <a:lnTo>
                  <a:pt x="1247" y="80"/>
                </a:lnTo>
                <a:lnTo>
                  <a:pt x="1240" y="79"/>
                </a:lnTo>
                <a:lnTo>
                  <a:pt x="1231" y="79"/>
                </a:lnTo>
                <a:lnTo>
                  <a:pt x="1219" y="79"/>
                </a:lnTo>
                <a:lnTo>
                  <a:pt x="1207" y="80"/>
                </a:lnTo>
                <a:lnTo>
                  <a:pt x="1198" y="81"/>
                </a:lnTo>
                <a:lnTo>
                  <a:pt x="1188" y="84"/>
                </a:lnTo>
                <a:lnTo>
                  <a:pt x="1188" y="56"/>
                </a:lnTo>
                <a:lnTo>
                  <a:pt x="1200" y="52"/>
                </a:lnTo>
                <a:lnTo>
                  <a:pt x="1214" y="48"/>
                </a:lnTo>
                <a:lnTo>
                  <a:pt x="1231" y="45"/>
                </a:lnTo>
                <a:lnTo>
                  <a:pt x="1241" y="45"/>
                </a:lnTo>
                <a:lnTo>
                  <a:pt x="1251" y="43"/>
                </a:lnTo>
                <a:lnTo>
                  <a:pt x="1264" y="45"/>
                </a:lnTo>
                <a:lnTo>
                  <a:pt x="1270" y="45"/>
                </a:lnTo>
                <a:lnTo>
                  <a:pt x="1275" y="46"/>
                </a:lnTo>
                <a:lnTo>
                  <a:pt x="1285" y="50"/>
                </a:lnTo>
                <a:lnTo>
                  <a:pt x="1289" y="52"/>
                </a:lnTo>
                <a:lnTo>
                  <a:pt x="1294" y="55"/>
                </a:lnTo>
                <a:lnTo>
                  <a:pt x="1298" y="58"/>
                </a:lnTo>
                <a:lnTo>
                  <a:pt x="1301" y="62"/>
                </a:lnTo>
                <a:lnTo>
                  <a:pt x="1303" y="66"/>
                </a:lnTo>
                <a:lnTo>
                  <a:pt x="1305" y="70"/>
                </a:lnTo>
                <a:lnTo>
                  <a:pt x="1306" y="76"/>
                </a:lnTo>
                <a:lnTo>
                  <a:pt x="1308" y="80"/>
                </a:lnTo>
                <a:lnTo>
                  <a:pt x="1309" y="87"/>
                </a:lnTo>
                <a:lnTo>
                  <a:pt x="1309" y="93"/>
                </a:lnTo>
                <a:lnTo>
                  <a:pt x="1309" y="182"/>
                </a:lnTo>
                <a:lnTo>
                  <a:pt x="1309" y="187"/>
                </a:lnTo>
                <a:lnTo>
                  <a:pt x="1311" y="190"/>
                </a:lnTo>
                <a:lnTo>
                  <a:pt x="1315" y="193"/>
                </a:lnTo>
                <a:lnTo>
                  <a:pt x="1319" y="193"/>
                </a:lnTo>
                <a:lnTo>
                  <a:pt x="1325" y="193"/>
                </a:lnTo>
                <a:lnTo>
                  <a:pt x="1325" y="218"/>
                </a:lnTo>
                <a:lnTo>
                  <a:pt x="1315" y="221"/>
                </a:lnTo>
                <a:lnTo>
                  <a:pt x="1309" y="221"/>
                </a:lnTo>
                <a:lnTo>
                  <a:pt x="1302" y="222"/>
                </a:lnTo>
                <a:lnTo>
                  <a:pt x="1295" y="221"/>
                </a:lnTo>
                <a:lnTo>
                  <a:pt x="1288" y="221"/>
                </a:lnTo>
                <a:lnTo>
                  <a:pt x="1284" y="218"/>
                </a:lnTo>
                <a:lnTo>
                  <a:pt x="1279" y="217"/>
                </a:lnTo>
                <a:lnTo>
                  <a:pt x="1277" y="215"/>
                </a:lnTo>
                <a:lnTo>
                  <a:pt x="1275" y="214"/>
                </a:lnTo>
                <a:lnTo>
                  <a:pt x="1274" y="210"/>
                </a:lnTo>
                <a:lnTo>
                  <a:pt x="1271" y="206"/>
                </a:lnTo>
                <a:lnTo>
                  <a:pt x="1271" y="201"/>
                </a:lnTo>
                <a:lnTo>
                  <a:pt x="1267" y="207"/>
                </a:lnTo>
                <a:lnTo>
                  <a:pt x="1261" y="211"/>
                </a:lnTo>
                <a:lnTo>
                  <a:pt x="1255" y="214"/>
                </a:lnTo>
                <a:lnTo>
                  <a:pt x="1250" y="217"/>
                </a:lnTo>
                <a:lnTo>
                  <a:pt x="1244" y="220"/>
                </a:lnTo>
                <a:lnTo>
                  <a:pt x="1237" y="221"/>
                </a:lnTo>
                <a:lnTo>
                  <a:pt x="1230" y="222"/>
                </a:lnTo>
                <a:lnTo>
                  <a:pt x="1224" y="222"/>
                </a:lnTo>
                <a:lnTo>
                  <a:pt x="1213" y="222"/>
                </a:lnTo>
                <a:lnTo>
                  <a:pt x="1207" y="221"/>
                </a:lnTo>
                <a:lnTo>
                  <a:pt x="1203" y="220"/>
                </a:lnTo>
                <a:lnTo>
                  <a:pt x="1195" y="217"/>
                </a:lnTo>
                <a:lnTo>
                  <a:pt x="1188" y="211"/>
                </a:lnTo>
                <a:lnTo>
                  <a:pt x="1185" y="208"/>
                </a:lnTo>
                <a:lnTo>
                  <a:pt x="1182" y="206"/>
                </a:lnTo>
                <a:lnTo>
                  <a:pt x="1178" y="197"/>
                </a:lnTo>
                <a:lnTo>
                  <a:pt x="1176" y="187"/>
                </a:lnTo>
                <a:lnTo>
                  <a:pt x="1175" y="177"/>
                </a:lnTo>
                <a:close/>
                <a:moveTo>
                  <a:pt x="1265" y="184"/>
                </a:moveTo>
                <a:lnTo>
                  <a:pt x="1265" y="141"/>
                </a:lnTo>
                <a:lnTo>
                  <a:pt x="1243" y="142"/>
                </a:lnTo>
                <a:lnTo>
                  <a:pt x="1237" y="144"/>
                </a:lnTo>
                <a:lnTo>
                  <a:pt x="1231" y="144"/>
                </a:lnTo>
                <a:lnTo>
                  <a:pt x="1227" y="146"/>
                </a:lnTo>
                <a:lnTo>
                  <a:pt x="1224" y="148"/>
                </a:lnTo>
                <a:lnTo>
                  <a:pt x="1222" y="152"/>
                </a:lnTo>
                <a:lnTo>
                  <a:pt x="1219" y="155"/>
                </a:lnTo>
                <a:lnTo>
                  <a:pt x="1217" y="160"/>
                </a:lnTo>
                <a:lnTo>
                  <a:pt x="1217" y="166"/>
                </a:lnTo>
                <a:lnTo>
                  <a:pt x="1217" y="176"/>
                </a:lnTo>
                <a:lnTo>
                  <a:pt x="1217" y="180"/>
                </a:lnTo>
                <a:lnTo>
                  <a:pt x="1219" y="184"/>
                </a:lnTo>
                <a:lnTo>
                  <a:pt x="1220" y="187"/>
                </a:lnTo>
                <a:lnTo>
                  <a:pt x="1223" y="190"/>
                </a:lnTo>
                <a:lnTo>
                  <a:pt x="1226" y="193"/>
                </a:lnTo>
                <a:lnTo>
                  <a:pt x="1230" y="194"/>
                </a:lnTo>
                <a:lnTo>
                  <a:pt x="1234" y="196"/>
                </a:lnTo>
                <a:lnTo>
                  <a:pt x="1240" y="196"/>
                </a:lnTo>
                <a:lnTo>
                  <a:pt x="1247" y="194"/>
                </a:lnTo>
                <a:lnTo>
                  <a:pt x="1254" y="193"/>
                </a:lnTo>
                <a:lnTo>
                  <a:pt x="1260" y="189"/>
                </a:lnTo>
                <a:lnTo>
                  <a:pt x="1265" y="184"/>
                </a:lnTo>
                <a:close/>
                <a:moveTo>
                  <a:pt x="1335" y="193"/>
                </a:moveTo>
                <a:lnTo>
                  <a:pt x="1349" y="193"/>
                </a:lnTo>
                <a:lnTo>
                  <a:pt x="1349" y="76"/>
                </a:lnTo>
                <a:lnTo>
                  <a:pt x="1335" y="76"/>
                </a:lnTo>
                <a:lnTo>
                  <a:pt x="1335" y="48"/>
                </a:lnTo>
                <a:lnTo>
                  <a:pt x="1391" y="48"/>
                </a:lnTo>
                <a:lnTo>
                  <a:pt x="1391" y="66"/>
                </a:lnTo>
                <a:lnTo>
                  <a:pt x="1395" y="62"/>
                </a:lnTo>
                <a:lnTo>
                  <a:pt x="1402" y="58"/>
                </a:lnTo>
                <a:lnTo>
                  <a:pt x="1408" y="53"/>
                </a:lnTo>
                <a:lnTo>
                  <a:pt x="1415" y="50"/>
                </a:lnTo>
                <a:lnTo>
                  <a:pt x="1422" y="48"/>
                </a:lnTo>
                <a:lnTo>
                  <a:pt x="1429" y="45"/>
                </a:lnTo>
                <a:lnTo>
                  <a:pt x="1438" y="45"/>
                </a:lnTo>
                <a:lnTo>
                  <a:pt x="1446" y="43"/>
                </a:lnTo>
                <a:lnTo>
                  <a:pt x="1455" y="45"/>
                </a:lnTo>
                <a:lnTo>
                  <a:pt x="1463" y="46"/>
                </a:lnTo>
                <a:lnTo>
                  <a:pt x="1472" y="49"/>
                </a:lnTo>
                <a:lnTo>
                  <a:pt x="1474" y="50"/>
                </a:lnTo>
                <a:lnTo>
                  <a:pt x="1477" y="53"/>
                </a:lnTo>
                <a:lnTo>
                  <a:pt x="1483" y="59"/>
                </a:lnTo>
                <a:lnTo>
                  <a:pt x="1487" y="66"/>
                </a:lnTo>
                <a:lnTo>
                  <a:pt x="1489" y="73"/>
                </a:lnTo>
                <a:lnTo>
                  <a:pt x="1490" y="79"/>
                </a:lnTo>
                <a:lnTo>
                  <a:pt x="1490" y="83"/>
                </a:lnTo>
                <a:lnTo>
                  <a:pt x="1490" y="193"/>
                </a:lnTo>
                <a:lnTo>
                  <a:pt x="1504" y="193"/>
                </a:lnTo>
                <a:lnTo>
                  <a:pt x="1504" y="220"/>
                </a:lnTo>
                <a:lnTo>
                  <a:pt x="1436" y="220"/>
                </a:lnTo>
                <a:lnTo>
                  <a:pt x="1436" y="193"/>
                </a:lnTo>
                <a:lnTo>
                  <a:pt x="1446" y="193"/>
                </a:lnTo>
                <a:lnTo>
                  <a:pt x="1446" y="98"/>
                </a:lnTo>
                <a:lnTo>
                  <a:pt x="1446" y="93"/>
                </a:lnTo>
                <a:lnTo>
                  <a:pt x="1445" y="89"/>
                </a:lnTo>
                <a:lnTo>
                  <a:pt x="1443" y="84"/>
                </a:lnTo>
                <a:lnTo>
                  <a:pt x="1441" y="81"/>
                </a:lnTo>
                <a:lnTo>
                  <a:pt x="1438" y="80"/>
                </a:lnTo>
                <a:lnTo>
                  <a:pt x="1435" y="79"/>
                </a:lnTo>
                <a:lnTo>
                  <a:pt x="1429" y="77"/>
                </a:lnTo>
                <a:lnTo>
                  <a:pt x="1425" y="77"/>
                </a:lnTo>
                <a:lnTo>
                  <a:pt x="1416" y="77"/>
                </a:lnTo>
                <a:lnTo>
                  <a:pt x="1408" y="80"/>
                </a:lnTo>
                <a:lnTo>
                  <a:pt x="1400" y="83"/>
                </a:lnTo>
                <a:lnTo>
                  <a:pt x="1392" y="87"/>
                </a:lnTo>
                <a:lnTo>
                  <a:pt x="1392" y="193"/>
                </a:lnTo>
                <a:lnTo>
                  <a:pt x="1402" y="193"/>
                </a:lnTo>
                <a:lnTo>
                  <a:pt x="1402" y="220"/>
                </a:lnTo>
                <a:lnTo>
                  <a:pt x="1335" y="220"/>
                </a:lnTo>
                <a:lnTo>
                  <a:pt x="1335" y="193"/>
                </a:lnTo>
                <a:close/>
                <a:moveTo>
                  <a:pt x="1507" y="139"/>
                </a:moveTo>
                <a:lnTo>
                  <a:pt x="1507" y="128"/>
                </a:lnTo>
                <a:lnTo>
                  <a:pt x="1507" y="118"/>
                </a:lnTo>
                <a:lnTo>
                  <a:pt x="1508" y="108"/>
                </a:lnTo>
                <a:lnTo>
                  <a:pt x="1510" y="98"/>
                </a:lnTo>
                <a:lnTo>
                  <a:pt x="1513" y="91"/>
                </a:lnTo>
                <a:lnTo>
                  <a:pt x="1515" y="83"/>
                </a:lnTo>
                <a:lnTo>
                  <a:pt x="1520" y="76"/>
                </a:lnTo>
                <a:lnTo>
                  <a:pt x="1524" y="70"/>
                </a:lnTo>
                <a:lnTo>
                  <a:pt x="1528" y="65"/>
                </a:lnTo>
                <a:lnTo>
                  <a:pt x="1534" y="60"/>
                </a:lnTo>
                <a:lnTo>
                  <a:pt x="1539" y="56"/>
                </a:lnTo>
                <a:lnTo>
                  <a:pt x="1545" y="52"/>
                </a:lnTo>
                <a:lnTo>
                  <a:pt x="1552" y="49"/>
                </a:lnTo>
                <a:lnTo>
                  <a:pt x="1559" y="46"/>
                </a:lnTo>
                <a:lnTo>
                  <a:pt x="1568" y="45"/>
                </a:lnTo>
                <a:lnTo>
                  <a:pt x="1575" y="45"/>
                </a:lnTo>
                <a:lnTo>
                  <a:pt x="1583" y="43"/>
                </a:lnTo>
                <a:lnTo>
                  <a:pt x="1592" y="45"/>
                </a:lnTo>
                <a:lnTo>
                  <a:pt x="1600" y="45"/>
                </a:lnTo>
                <a:lnTo>
                  <a:pt x="1607" y="46"/>
                </a:lnTo>
                <a:lnTo>
                  <a:pt x="1614" y="49"/>
                </a:lnTo>
                <a:lnTo>
                  <a:pt x="1621" y="52"/>
                </a:lnTo>
                <a:lnTo>
                  <a:pt x="1628" y="56"/>
                </a:lnTo>
                <a:lnTo>
                  <a:pt x="1634" y="60"/>
                </a:lnTo>
                <a:lnTo>
                  <a:pt x="1640" y="65"/>
                </a:lnTo>
                <a:lnTo>
                  <a:pt x="1644" y="70"/>
                </a:lnTo>
                <a:lnTo>
                  <a:pt x="1648" y="76"/>
                </a:lnTo>
                <a:lnTo>
                  <a:pt x="1652" y="83"/>
                </a:lnTo>
                <a:lnTo>
                  <a:pt x="1655" y="91"/>
                </a:lnTo>
                <a:lnTo>
                  <a:pt x="1658" y="98"/>
                </a:lnTo>
                <a:lnTo>
                  <a:pt x="1659" y="108"/>
                </a:lnTo>
                <a:lnTo>
                  <a:pt x="1661" y="118"/>
                </a:lnTo>
                <a:lnTo>
                  <a:pt x="1661" y="128"/>
                </a:lnTo>
                <a:lnTo>
                  <a:pt x="1661" y="139"/>
                </a:lnTo>
                <a:lnTo>
                  <a:pt x="1661" y="149"/>
                </a:lnTo>
                <a:lnTo>
                  <a:pt x="1659" y="159"/>
                </a:lnTo>
                <a:lnTo>
                  <a:pt x="1658" y="169"/>
                </a:lnTo>
                <a:lnTo>
                  <a:pt x="1655" y="177"/>
                </a:lnTo>
                <a:lnTo>
                  <a:pt x="1652" y="184"/>
                </a:lnTo>
                <a:lnTo>
                  <a:pt x="1648" y="191"/>
                </a:lnTo>
                <a:lnTo>
                  <a:pt x="1644" y="197"/>
                </a:lnTo>
                <a:lnTo>
                  <a:pt x="1640" y="203"/>
                </a:lnTo>
                <a:lnTo>
                  <a:pt x="1634" y="207"/>
                </a:lnTo>
                <a:lnTo>
                  <a:pt x="1628" y="211"/>
                </a:lnTo>
                <a:lnTo>
                  <a:pt x="1621" y="215"/>
                </a:lnTo>
                <a:lnTo>
                  <a:pt x="1614" y="218"/>
                </a:lnTo>
                <a:lnTo>
                  <a:pt x="1607" y="220"/>
                </a:lnTo>
                <a:lnTo>
                  <a:pt x="1600" y="222"/>
                </a:lnTo>
                <a:lnTo>
                  <a:pt x="1592" y="222"/>
                </a:lnTo>
                <a:lnTo>
                  <a:pt x="1583" y="222"/>
                </a:lnTo>
                <a:lnTo>
                  <a:pt x="1575" y="222"/>
                </a:lnTo>
                <a:lnTo>
                  <a:pt x="1568" y="222"/>
                </a:lnTo>
                <a:lnTo>
                  <a:pt x="1559" y="220"/>
                </a:lnTo>
                <a:lnTo>
                  <a:pt x="1552" y="218"/>
                </a:lnTo>
                <a:lnTo>
                  <a:pt x="1545" y="215"/>
                </a:lnTo>
                <a:lnTo>
                  <a:pt x="1539" y="211"/>
                </a:lnTo>
                <a:lnTo>
                  <a:pt x="1534" y="207"/>
                </a:lnTo>
                <a:lnTo>
                  <a:pt x="1528" y="203"/>
                </a:lnTo>
                <a:lnTo>
                  <a:pt x="1524" y="197"/>
                </a:lnTo>
                <a:lnTo>
                  <a:pt x="1520" y="191"/>
                </a:lnTo>
                <a:lnTo>
                  <a:pt x="1515" y="184"/>
                </a:lnTo>
                <a:lnTo>
                  <a:pt x="1513" y="177"/>
                </a:lnTo>
                <a:lnTo>
                  <a:pt x="1510" y="169"/>
                </a:lnTo>
                <a:lnTo>
                  <a:pt x="1508" y="159"/>
                </a:lnTo>
                <a:lnTo>
                  <a:pt x="1507" y="149"/>
                </a:lnTo>
                <a:lnTo>
                  <a:pt x="1507" y="139"/>
                </a:lnTo>
                <a:close/>
                <a:moveTo>
                  <a:pt x="1617" y="146"/>
                </a:moveTo>
                <a:lnTo>
                  <a:pt x="1617" y="122"/>
                </a:lnTo>
                <a:lnTo>
                  <a:pt x="1616" y="111"/>
                </a:lnTo>
                <a:lnTo>
                  <a:pt x="1614" y="101"/>
                </a:lnTo>
                <a:lnTo>
                  <a:pt x="1611" y="93"/>
                </a:lnTo>
                <a:lnTo>
                  <a:pt x="1607" y="86"/>
                </a:lnTo>
                <a:lnTo>
                  <a:pt x="1603" y="81"/>
                </a:lnTo>
                <a:lnTo>
                  <a:pt x="1600" y="80"/>
                </a:lnTo>
                <a:lnTo>
                  <a:pt x="1597" y="79"/>
                </a:lnTo>
                <a:lnTo>
                  <a:pt x="1590" y="76"/>
                </a:lnTo>
                <a:lnTo>
                  <a:pt x="1583" y="76"/>
                </a:lnTo>
                <a:lnTo>
                  <a:pt x="1576" y="76"/>
                </a:lnTo>
                <a:lnTo>
                  <a:pt x="1570" y="79"/>
                </a:lnTo>
                <a:lnTo>
                  <a:pt x="1568" y="80"/>
                </a:lnTo>
                <a:lnTo>
                  <a:pt x="1565" y="81"/>
                </a:lnTo>
                <a:lnTo>
                  <a:pt x="1559" y="86"/>
                </a:lnTo>
                <a:lnTo>
                  <a:pt x="1556" y="93"/>
                </a:lnTo>
                <a:lnTo>
                  <a:pt x="1554" y="101"/>
                </a:lnTo>
                <a:lnTo>
                  <a:pt x="1552" y="111"/>
                </a:lnTo>
                <a:lnTo>
                  <a:pt x="1551" y="122"/>
                </a:lnTo>
                <a:lnTo>
                  <a:pt x="1551" y="146"/>
                </a:lnTo>
                <a:lnTo>
                  <a:pt x="1552" y="159"/>
                </a:lnTo>
                <a:lnTo>
                  <a:pt x="1554" y="169"/>
                </a:lnTo>
                <a:lnTo>
                  <a:pt x="1556" y="176"/>
                </a:lnTo>
                <a:lnTo>
                  <a:pt x="1559" y="183"/>
                </a:lnTo>
                <a:lnTo>
                  <a:pt x="1565" y="187"/>
                </a:lnTo>
                <a:lnTo>
                  <a:pt x="1568" y="189"/>
                </a:lnTo>
                <a:lnTo>
                  <a:pt x="1570" y="190"/>
                </a:lnTo>
                <a:lnTo>
                  <a:pt x="1576" y="193"/>
                </a:lnTo>
                <a:lnTo>
                  <a:pt x="1583" y="193"/>
                </a:lnTo>
                <a:lnTo>
                  <a:pt x="1590" y="193"/>
                </a:lnTo>
                <a:lnTo>
                  <a:pt x="1597" y="190"/>
                </a:lnTo>
                <a:lnTo>
                  <a:pt x="1600" y="189"/>
                </a:lnTo>
                <a:lnTo>
                  <a:pt x="1603" y="187"/>
                </a:lnTo>
                <a:lnTo>
                  <a:pt x="1607" y="183"/>
                </a:lnTo>
                <a:lnTo>
                  <a:pt x="1611" y="176"/>
                </a:lnTo>
                <a:lnTo>
                  <a:pt x="1614" y="169"/>
                </a:lnTo>
                <a:lnTo>
                  <a:pt x="1616" y="159"/>
                </a:lnTo>
                <a:lnTo>
                  <a:pt x="1617" y="146"/>
                </a:lnTo>
                <a:close/>
                <a:moveTo>
                  <a:pt x="1668" y="193"/>
                </a:moveTo>
                <a:lnTo>
                  <a:pt x="1682" y="193"/>
                </a:lnTo>
                <a:lnTo>
                  <a:pt x="1682" y="76"/>
                </a:lnTo>
                <a:lnTo>
                  <a:pt x="1668" y="76"/>
                </a:lnTo>
                <a:lnTo>
                  <a:pt x="1668" y="48"/>
                </a:lnTo>
                <a:lnTo>
                  <a:pt x="1723" y="48"/>
                </a:lnTo>
                <a:lnTo>
                  <a:pt x="1723" y="65"/>
                </a:lnTo>
                <a:lnTo>
                  <a:pt x="1734" y="56"/>
                </a:lnTo>
                <a:lnTo>
                  <a:pt x="1741" y="53"/>
                </a:lnTo>
                <a:lnTo>
                  <a:pt x="1747" y="50"/>
                </a:lnTo>
                <a:lnTo>
                  <a:pt x="1754" y="48"/>
                </a:lnTo>
                <a:lnTo>
                  <a:pt x="1761" y="45"/>
                </a:lnTo>
                <a:lnTo>
                  <a:pt x="1768" y="45"/>
                </a:lnTo>
                <a:lnTo>
                  <a:pt x="1777" y="43"/>
                </a:lnTo>
                <a:lnTo>
                  <a:pt x="1784" y="45"/>
                </a:lnTo>
                <a:lnTo>
                  <a:pt x="1791" y="45"/>
                </a:lnTo>
                <a:lnTo>
                  <a:pt x="1797" y="48"/>
                </a:lnTo>
                <a:lnTo>
                  <a:pt x="1802" y="49"/>
                </a:lnTo>
                <a:lnTo>
                  <a:pt x="1806" y="52"/>
                </a:lnTo>
                <a:lnTo>
                  <a:pt x="1811" y="56"/>
                </a:lnTo>
                <a:lnTo>
                  <a:pt x="1812" y="59"/>
                </a:lnTo>
                <a:lnTo>
                  <a:pt x="1813" y="60"/>
                </a:lnTo>
                <a:lnTo>
                  <a:pt x="1816" y="66"/>
                </a:lnTo>
                <a:lnTo>
                  <a:pt x="1828" y="58"/>
                </a:lnTo>
                <a:lnTo>
                  <a:pt x="1833" y="53"/>
                </a:lnTo>
                <a:lnTo>
                  <a:pt x="1840" y="50"/>
                </a:lnTo>
                <a:lnTo>
                  <a:pt x="1847" y="48"/>
                </a:lnTo>
                <a:lnTo>
                  <a:pt x="1854" y="46"/>
                </a:lnTo>
                <a:lnTo>
                  <a:pt x="1863" y="45"/>
                </a:lnTo>
                <a:lnTo>
                  <a:pt x="1871" y="43"/>
                </a:lnTo>
                <a:lnTo>
                  <a:pt x="1880" y="45"/>
                </a:lnTo>
                <a:lnTo>
                  <a:pt x="1888" y="46"/>
                </a:lnTo>
                <a:lnTo>
                  <a:pt x="1895" y="49"/>
                </a:lnTo>
                <a:lnTo>
                  <a:pt x="1898" y="50"/>
                </a:lnTo>
                <a:lnTo>
                  <a:pt x="1901" y="53"/>
                </a:lnTo>
                <a:lnTo>
                  <a:pt x="1907" y="59"/>
                </a:lnTo>
                <a:lnTo>
                  <a:pt x="1910" y="66"/>
                </a:lnTo>
                <a:lnTo>
                  <a:pt x="1911" y="70"/>
                </a:lnTo>
                <a:lnTo>
                  <a:pt x="1912" y="74"/>
                </a:lnTo>
                <a:lnTo>
                  <a:pt x="1912" y="84"/>
                </a:lnTo>
                <a:lnTo>
                  <a:pt x="1912" y="193"/>
                </a:lnTo>
                <a:lnTo>
                  <a:pt x="1926" y="193"/>
                </a:lnTo>
                <a:lnTo>
                  <a:pt x="1926" y="220"/>
                </a:lnTo>
                <a:lnTo>
                  <a:pt x="1860" y="220"/>
                </a:lnTo>
                <a:lnTo>
                  <a:pt x="1860" y="193"/>
                </a:lnTo>
                <a:lnTo>
                  <a:pt x="1870" y="193"/>
                </a:lnTo>
                <a:lnTo>
                  <a:pt x="1870" y="98"/>
                </a:lnTo>
                <a:lnTo>
                  <a:pt x="1869" y="93"/>
                </a:lnTo>
                <a:lnTo>
                  <a:pt x="1869" y="89"/>
                </a:lnTo>
                <a:lnTo>
                  <a:pt x="1867" y="84"/>
                </a:lnTo>
                <a:lnTo>
                  <a:pt x="1864" y="81"/>
                </a:lnTo>
                <a:lnTo>
                  <a:pt x="1862" y="80"/>
                </a:lnTo>
                <a:lnTo>
                  <a:pt x="1859" y="79"/>
                </a:lnTo>
                <a:lnTo>
                  <a:pt x="1854" y="77"/>
                </a:lnTo>
                <a:lnTo>
                  <a:pt x="1849" y="77"/>
                </a:lnTo>
                <a:lnTo>
                  <a:pt x="1842" y="77"/>
                </a:lnTo>
                <a:lnTo>
                  <a:pt x="1837" y="79"/>
                </a:lnTo>
                <a:lnTo>
                  <a:pt x="1833" y="80"/>
                </a:lnTo>
                <a:lnTo>
                  <a:pt x="1826" y="83"/>
                </a:lnTo>
                <a:lnTo>
                  <a:pt x="1819" y="87"/>
                </a:lnTo>
                <a:lnTo>
                  <a:pt x="1819" y="98"/>
                </a:lnTo>
                <a:lnTo>
                  <a:pt x="1819" y="193"/>
                </a:lnTo>
                <a:lnTo>
                  <a:pt x="1829" y="193"/>
                </a:lnTo>
                <a:lnTo>
                  <a:pt x="1829" y="220"/>
                </a:lnTo>
                <a:lnTo>
                  <a:pt x="1765" y="220"/>
                </a:lnTo>
                <a:lnTo>
                  <a:pt x="1765" y="193"/>
                </a:lnTo>
                <a:lnTo>
                  <a:pt x="1775" y="193"/>
                </a:lnTo>
                <a:lnTo>
                  <a:pt x="1775" y="98"/>
                </a:lnTo>
                <a:lnTo>
                  <a:pt x="1775" y="93"/>
                </a:lnTo>
                <a:lnTo>
                  <a:pt x="1775" y="89"/>
                </a:lnTo>
                <a:lnTo>
                  <a:pt x="1774" y="86"/>
                </a:lnTo>
                <a:lnTo>
                  <a:pt x="1771" y="81"/>
                </a:lnTo>
                <a:lnTo>
                  <a:pt x="1768" y="80"/>
                </a:lnTo>
                <a:lnTo>
                  <a:pt x="1765" y="79"/>
                </a:lnTo>
                <a:lnTo>
                  <a:pt x="1761" y="77"/>
                </a:lnTo>
                <a:lnTo>
                  <a:pt x="1756" y="77"/>
                </a:lnTo>
                <a:lnTo>
                  <a:pt x="1748" y="77"/>
                </a:lnTo>
                <a:lnTo>
                  <a:pt x="1740" y="80"/>
                </a:lnTo>
                <a:lnTo>
                  <a:pt x="1733" y="83"/>
                </a:lnTo>
                <a:lnTo>
                  <a:pt x="1726" y="87"/>
                </a:lnTo>
                <a:lnTo>
                  <a:pt x="1726" y="193"/>
                </a:lnTo>
                <a:lnTo>
                  <a:pt x="1736" y="193"/>
                </a:lnTo>
                <a:lnTo>
                  <a:pt x="1736" y="220"/>
                </a:lnTo>
                <a:lnTo>
                  <a:pt x="1668" y="220"/>
                </a:lnTo>
                <a:lnTo>
                  <a:pt x="1668" y="193"/>
                </a:lnTo>
                <a:close/>
                <a:moveTo>
                  <a:pt x="1936" y="177"/>
                </a:moveTo>
                <a:lnTo>
                  <a:pt x="1936" y="169"/>
                </a:lnTo>
                <a:lnTo>
                  <a:pt x="1936" y="163"/>
                </a:lnTo>
                <a:lnTo>
                  <a:pt x="1936" y="158"/>
                </a:lnTo>
                <a:lnTo>
                  <a:pt x="1939" y="149"/>
                </a:lnTo>
                <a:lnTo>
                  <a:pt x="1945" y="142"/>
                </a:lnTo>
                <a:lnTo>
                  <a:pt x="1948" y="138"/>
                </a:lnTo>
                <a:lnTo>
                  <a:pt x="1951" y="135"/>
                </a:lnTo>
                <a:lnTo>
                  <a:pt x="1958" y="131"/>
                </a:lnTo>
                <a:lnTo>
                  <a:pt x="1967" y="127"/>
                </a:lnTo>
                <a:lnTo>
                  <a:pt x="1976" y="124"/>
                </a:lnTo>
                <a:lnTo>
                  <a:pt x="1987" y="122"/>
                </a:lnTo>
                <a:lnTo>
                  <a:pt x="2025" y="115"/>
                </a:lnTo>
                <a:lnTo>
                  <a:pt x="2025" y="100"/>
                </a:lnTo>
                <a:lnTo>
                  <a:pt x="2025" y="94"/>
                </a:lnTo>
                <a:lnTo>
                  <a:pt x="2024" y="90"/>
                </a:lnTo>
                <a:lnTo>
                  <a:pt x="2021" y="86"/>
                </a:lnTo>
                <a:lnTo>
                  <a:pt x="2018" y="83"/>
                </a:lnTo>
                <a:lnTo>
                  <a:pt x="2014" y="81"/>
                </a:lnTo>
                <a:lnTo>
                  <a:pt x="2007" y="80"/>
                </a:lnTo>
                <a:lnTo>
                  <a:pt x="2000" y="79"/>
                </a:lnTo>
                <a:lnTo>
                  <a:pt x="1991" y="79"/>
                </a:lnTo>
                <a:lnTo>
                  <a:pt x="1980" y="79"/>
                </a:lnTo>
                <a:lnTo>
                  <a:pt x="1969" y="80"/>
                </a:lnTo>
                <a:lnTo>
                  <a:pt x="1958" y="81"/>
                </a:lnTo>
                <a:lnTo>
                  <a:pt x="1948" y="84"/>
                </a:lnTo>
                <a:lnTo>
                  <a:pt x="1948" y="56"/>
                </a:lnTo>
                <a:lnTo>
                  <a:pt x="1960" y="52"/>
                </a:lnTo>
                <a:lnTo>
                  <a:pt x="1976" y="48"/>
                </a:lnTo>
                <a:lnTo>
                  <a:pt x="1993" y="45"/>
                </a:lnTo>
                <a:lnTo>
                  <a:pt x="2001" y="45"/>
                </a:lnTo>
                <a:lnTo>
                  <a:pt x="2011" y="43"/>
                </a:lnTo>
                <a:lnTo>
                  <a:pt x="2024" y="45"/>
                </a:lnTo>
                <a:lnTo>
                  <a:pt x="2031" y="45"/>
                </a:lnTo>
                <a:lnTo>
                  <a:pt x="2037" y="46"/>
                </a:lnTo>
                <a:lnTo>
                  <a:pt x="2047" y="50"/>
                </a:lnTo>
                <a:lnTo>
                  <a:pt x="2051" y="52"/>
                </a:lnTo>
                <a:lnTo>
                  <a:pt x="2055" y="55"/>
                </a:lnTo>
                <a:lnTo>
                  <a:pt x="2058" y="58"/>
                </a:lnTo>
                <a:lnTo>
                  <a:pt x="2061" y="62"/>
                </a:lnTo>
                <a:lnTo>
                  <a:pt x="2064" y="66"/>
                </a:lnTo>
                <a:lnTo>
                  <a:pt x="2065" y="70"/>
                </a:lnTo>
                <a:lnTo>
                  <a:pt x="2068" y="76"/>
                </a:lnTo>
                <a:lnTo>
                  <a:pt x="2069" y="80"/>
                </a:lnTo>
                <a:lnTo>
                  <a:pt x="2069" y="87"/>
                </a:lnTo>
                <a:lnTo>
                  <a:pt x="2069" y="93"/>
                </a:lnTo>
                <a:lnTo>
                  <a:pt x="2069" y="182"/>
                </a:lnTo>
                <a:lnTo>
                  <a:pt x="2071" y="187"/>
                </a:lnTo>
                <a:lnTo>
                  <a:pt x="2072" y="190"/>
                </a:lnTo>
                <a:lnTo>
                  <a:pt x="2075" y="193"/>
                </a:lnTo>
                <a:lnTo>
                  <a:pt x="2079" y="193"/>
                </a:lnTo>
                <a:lnTo>
                  <a:pt x="2085" y="193"/>
                </a:lnTo>
                <a:lnTo>
                  <a:pt x="2085" y="218"/>
                </a:lnTo>
                <a:lnTo>
                  <a:pt x="2076" y="221"/>
                </a:lnTo>
                <a:lnTo>
                  <a:pt x="2071" y="221"/>
                </a:lnTo>
                <a:lnTo>
                  <a:pt x="2062" y="222"/>
                </a:lnTo>
                <a:lnTo>
                  <a:pt x="2055" y="221"/>
                </a:lnTo>
                <a:lnTo>
                  <a:pt x="2049" y="221"/>
                </a:lnTo>
                <a:lnTo>
                  <a:pt x="2044" y="218"/>
                </a:lnTo>
                <a:lnTo>
                  <a:pt x="2040" y="217"/>
                </a:lnTo>
                <a:lnTo>
                  <a:pt x="2038" y="215"/>
                </a:lnTo>
                <a:lnTo>
                  <a:pt x="2037" y="214"/>
                </a:lnTo>
                <a:lnTo>
                  <a:pt x="2034" y="210"/>
                </a:lnTo>
                <a:lnTo>
                  <a:pt x="2032" y="206"/>
                </a:lnTo>
                <a:lnTo>
                  <a:pt x="2031" y="201"/>
                </a:lnTo>
                <a:lnTo>
                  <a:pt x="2027" y="207"/>
                </a:lnTo>
                <a:lnTo>
                  <a:pt x="2023" y="211"/>
                </a:lnTo>
                <a:lnTo>
                  <a:pt x="2017" y="214"/>
                </a:lnTo>
                <a:lnTo>
                  <a:pt x="2011" y="217"/>
                </a:lnTo>
                <a:lnTo>
                  <a:pt x="2004" y="220"/>
                </a:lnTo>
                <a:lnTo>
                  <a:pt x="1999" y="221"/>
                </a:lnTo>
                <a:lnTo>
                  <a:pt x="1991" y="222"/>
                </a:lnTo>
                <a:lnTo>
                  <a:pt x="1984" y="222"/>
                </a:lnTo>
                <a:lnTo>
                  <a:pt x="1973" y="222"/>
                </a:lnTo>
                <a:lnTo>
                  <a:pt x="1967" y="221"/>
                </a:lnTo>
                <a:lnTo>
                  <a:pt x="1963" y="220"/>
                </a:lnTo>
                <a:lnTo>
                  <a:pt x="1955" y="217"/>
                </a:lnTo>
                <a:lnTo>
                  <a:pt x="1948" y="211"/>
                </a:lnTo>
                <a:lnTo>
                  <a:pt x="1945" y="208"/>
                </a:lnTo>
                <a:lnTo>
                  <a:pt x="1943" y="206"/>
                </a:lnTo>
                <a:lnTo>
                  <a:pt x="1939" y="197"/>
                </a:lnTo>
                <a:lnTo>
                  <a:pt x="1936" y="187"/>
                </a:lnTo>
                <a:lnTo>
                  <a:pt x="1936" y="177"/>
                </a:lnTo>
                <a:close/>
                <a:moveTo>
                  <a:pt x="2025" y="184"/>
                </a:moveTo>
                <a:lnTo>
                  <a:pt x="2025" y="141"/>
                </a:lnTo>
                <a:lnTo>
                  <a:pt x="2003" y="142"/>
                </a:lnTo>
                <a:lnTo>
                  <a:pt x="1997" y="144"/>
                </a:lnTo>
                <a:lnTo>
                  <a:pt x="1993" y="144"/>
                </a:lnTo>
                <a:lnTo>
                  <a:pt x="1989" y="146"/>
                </a:lnTo>
                <a:lnTo>
                  <a:pt x="1984" y="148"/>
                </a:lnTo>
                <a:lnTo>
                  <a:pt x="1982" y="152"/>
                </a:lnTo>
                <a:lnTo>
                  <a:pt x="1979" y="155"/>
                </a:lnTo>
                <a:lnTo>
                  <a:pt x="1979" y="160"/>
                </a:lnTo>
                <a:lnTo>
                  <a:pt x="1977" y="166"/>
                </a:lnTo>
                <a:lnTo>
                  <a:pt x="1977" y="176"/>
                </a:lnTo>
                <a:lnTo>
                  <a:pt x="1977" y="180"/>
                </a:lnTo>
                <a:lnTo>
                  <a:pt x="1979" y="184"/>
                </a:lnTo>
                <a:lnTo>
                  <a:pt x="1982" y="187"/>
                </a:lnTo>
                <a:lnTo>
                  <a:pt x="1983" y="190"/>
                </a:lnTo>
                <a:lnTo>
                  <a:pt x="1987" y="193"/>
                </a:lnTo>
                <a:lnTo>
                  <a:pt x="1990" y="194"/>
                </a:lnTo>
                <a:lnTo>
                  <a:pt x="1994" y="196"/>
                </a:lnTo>
                <a:lnTo>
                  <a:pt x="2000" y="196"/>
                </a:lnTo>
                <a:lnTo>
                  <a:pt x="2007" y="194"/>
                </a:lnTo>
                <a:lnTo>
                  <a:pt x="2014" y="193"/>
                </a:lnTo>
                <a:lnTo>
                  <a:pt x="2021" y="189"/>
                </a:lnTo>
                <a:lnTo>
                  <a:pt x="2025" y="18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2" name="Freeform 169">
            <a:extLst>
              <a:ext uri="{FF2B5EF4-FFF2-40B4-BE49-F238E27FC236}">
                <a16:creationId xmlns:a16="http://schemas.microsoft.com/office/drawing/2014/main" id="{3A4B641E-C9C1-BACA-0FA4-13219BB8712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36160" y="5805264"/>
            <a:ext cx="460394" cy="72000"/>
          </a:xfrm>
          <a:custGeom>
            <a:avLst/>
            <a:gdLst>
              <a:gd name="T0" fmla="*/ 1807 w 1815"/>
              <a:gd name="T1" fmla="*/ 37 h 283"/>
              <a:gd name="T2" fmla="*/ 1026 w 1815"/>
              <a:gd name="T3" fmla="*/ 14 h 283"/>
              <a:gd name="T4" fmla="*/ 1150 w 1815"/>
              <a:gd name="T5" fmla="*/ 21 h 283"/>
              <a:gd name="T6" fmla="*/ 1085 w 1815"/>
              <a:gd name="T7" fmla="*/ 75 h 283"/>
              <a:gd name="T8" fmla="*/ 986 w 1815"/>
              <a:gd name="T9" fmla="*/ 162 h 283"/>
              <a:gd name="T10" fmla="*/ 1119 w 1815"/>
              <a:gd name="T11" fmla="*/ 206 h 283"/>
              <a:gd name="T12" fmla="*/ 1043 w 1815"/>
              <a:gd name="T13" fmla="*/ 168 h 283"/>
              <a:gd name="T14" fmla="*/ 1033 w 1815"/>
              <a:gd name="T15" fmla="*/ 78 h 283"/>
              <a:gd name="T16" fmla="*/ 1150 w 1815"/>
              <a:gd name="T17" fmla="*/ 118 h 283"/>
              <a:gd name="T18" fmla="*/ 1096 w 1815"/>
              <a:gd name="T19" fmla="*/ 276 h 283"/>
              <a:gd name="T20" fmla="*/ 961 w 1815"/>
              <a:gd name="T21" fmla="*/ 166 h 283"/>
              <a:gd name="T22" fmla="*/ 1505 w 1815"/>
              <a:gd name="T23" fmla="*/ 266 h 283"/>
              <a:gd name="T24" fmla="*/ 1520 w 1815"/>
              <a:gd name="T25" fmla="*/ 100 h 283"/>
              <a:gd name="T26" fmla="*/ 1632 w 1815"/>
              <a:gd name="T27" fmla="*/ 118 h 283"/>
              <a:gd name="T28" fmla="*/ 1721 w 1815"/>
              <a:gd name="T29" fmla="*/ 204 h 283"/>
              <a:gd name="T30" fmla="*/ 1666 w 1815"/>
              <a:gd name="T31" fmla="*/ 235 h 283"/>
              <a:gd name="T32" fmla="*/ 1647 w 1815"/>
              <a:gd name="T33" fmla="*/ 252 h 283"/>
              <a:gd name="T34" fmla="*/ 1578 w 1815"/>
              <a:gd name="T35" fmla="*/ 188 h 283"/>
              <a:gd name="T36" fmla="*/ 137 w 1815"/>
              <a:gd name="T37" fmla="*/ 13 h 283"/>
              <a:gd name="T38" fmla="*/ 172 w 1815"/>
              <a:gd name="T39" fmla="*/ 138 h 283"/>
              <a:gd name="T40" fmla="*/ 129 w 1815"/>
              <a:gd name="T41" fmla="*/ 164 h 283"/>
              <a:gd name="T42" fmla="*/ 92 w 1815"/>
              <a:gd name="T43" fmla="*/ 23 h 283"/>
              <a:gd name="T44" fmla="*/ 72 w 1815"/>
              <a:gd name="T45" fmla="*/ 175 h 283"/>
              <a:gd name="T46" fmla="*/ 203 w 1815"/>
              <a:gd name="T47" fmla="*/ 216 h 283"/>
              <a:gd name="T48" fmla="*/ 21 w 1815"/>
              <a:gd name="T49" fmla="*/ 272 h 283"/>
              <a:gd name="T50" fmla="*/ 37 w 1815"/>
              <a:gd name="T51" fmla="*/ 199 h 283"/>
              <a:gd name="T52" fmla="*/ 42 w 1815"/>
              <a:gd name="T53" fmla="*/ 17 h 283"/>
              <a:gd name="T54" fmla="*/ 1170 w 1815"/>
              <a:gd name="T55" fmla="*/ 114 h 283"/>
              <a:gd name="T56" fmla="*/ 1240 w 1815"/>
              <a:gd name="T57" fmla="*/ 238 h 283"/>
              <a:gd name="T58" fmla="*/ 1252 w 1815"/>
              <a:gd name="T59" fmla="*/ 113 h 283"/>
              <a:gd name="T60" fmla="*/ 1312 w 1815"/>
              <a:gd name="T61" fmla="*/ 220 h 283"/>
              <a:gd name="T62" fmla="*/ 1263 w 1815"/>
              <a:gd name="T63" fmla="*/ 262 h 283"/>
              <a:gd name="T64" fmla="*/ 288 w 1815"/>
              <a:gd name="T65" fmla="*/ 140 h 283"/>
              <a:gd name="T66" fmla="*/ 294 w 1815"/>
              <a:gd name="T67" fmla="*/ 226 h 283"/>
              <a:gd name="T68" fmla="*/ 319 w 1815"/>
              <a:gd name="T69" fmla="*/ 275 h 283"/>
              <a:gd name="T70" fmla="*/ 212 w 1815"/>
              <a:gd name="T71" fmla="*/ 183 h 283"/>
              <a:gd name="T72" fmla="*/ 379 w 1815"/>
              <a:gd name="T73" fmla="*/ 200 h 283"/>
              <a:gd name="T74" fmla="*/ 428 w 1815"/>
              <a:gd name="T75" fmla="*/ 118 h 283"/>
              <a:gd name="T76" fmla="*/ 526 w 1815"/>
              <a:gd name="T77" fmla="*/ 261 h 283"/>
              <a:gd name="T78" fmla="*/ 451 w 1815"/>
              <a:gd name="T79" fmla="*/ 145 h 283"/>
              <a:gd name="T80" fmla="*/ 411 w 1815"/>
              <a:gd name="T81" fmla="*/ 282 h 283"/>
              <a:gd name="T82" fmla="*/ 1407 w 1815"/>
              <a:gd name="T83" fmla="*/ 250 h 283"/>
              <a:gd name="T84" fmla="*/ 1392 w 1815"/>
              <a:gd name="T85" fmla="*/ 142 h 283"/>
              <a:gd name="T86" fmla="*/ 1444 w 1815"/>
              <a:gd name="T87" fmla="*/ 103 h 283"/>
              <a:gd name="T88" fmla="*/ 1418 w 1815"/>
              <a:gd name="T89" fmla="*/ 271 h 283"/>
              <a:gd name="T90" fmla="*/ 678 w 1815"/>
              <a:gd name="T91" fmla="*/ 237 h 283"/>
              <a:gd name="T92" fmla="*/ 544 w 1815"/>
              <a:gd name="T93" fmla="*/ 281 h 283"/>
              <a:gd name="T94" fmla="*/ 622 w 1815"/>
              <a:gd name="T95" fmla="*/ 234 h 283"/>
              <a:gd name="T96" fmla="*/ 530 w 1815"/>
              <a:gd name="T97" fmla="*/ 152 h 283"/>
              <a:gd name="T98" fmla="*/ 668 w 1815"/>
              <a:gd name="T99" fmla="*/ 106 h 283"/>
              <a:gd name="T100" fmla="*/ 591 w 1815"/>
              <a:gd name="T101" fmla="*/ 169 h 283"/>
              <a:gd name="T102" fmla="*/ 680 w 1815"/>
              <a:gd name="T103" fmla="*/ 223 h 283"/>
              <a:gd name="T104" fmla="*/ 1804 w 1815"/>
              <a:gd name="T105" fmla="*/ 135 h 283"/>
              <a:gd name="T106" fmla="*/ 1773 w 1815"/>
              <a:gd name="T107" fmla="*/ 278 h 283"/>
              <a:gd name="T108" fmla="*/ 689 w 1815"/>
              <a:gd name="T109" fmla="*/ 127 h 283"/>
              <a:gd name="T110" fmla="*/ 760 w 1815"/>
              <a:gd name="T111" fmla="*/ 197 h 283"/>
              <a:gd name="T112" fmla="*/ 708 w 1815"/>
              <a:gd name="T113" fmla="*/ 247 h 283"/>
              <a:gd name="T114" fmla="*/ 883 w 1815"/>
              <a:gd name="T115" fmla="*/ 224 h 283"/>
              <a:gd name="T116" fmla="*/ 729 w 1815"/>
              <a:gd name="T117" fmla="*/ 7 h 283"/>
              <a:gd name="T118" fmla="*/ 695 w 1815"/>
              <a:gd name="T119" fmla="*/ 41 h 283"/>
              <a:gd name="T120" fmla="*/ 319 w 1815"/>
              <a:gd name="T121" fmla="*/ 7 h 283"/>
              <a:gd name="T122" fmla="*/ 249 w 1815"/>
              <a:gd name="T123" fmla="*/ 73 h 283"/>
              <a:gd name="T124" fmla="*/ 274 w 1815"/>
              <a:gd name="T125" fmla="*/ 39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15" h="283">
                <a:moveTo>
                  <a:pt x="1772" y="70"/>
                </a:moveTo>
                <a:lnTo>
                  <a:pt x="1770" y="70"/>
                </a:lnTo>
                <a:lnTo>
                  <a:pt x="1769" y="70"/>
                </a:lnTo>
                <a:lnTo>
                  <a:pt x="1766" y="68"/>
                </a:lnTo>
                <a:lnTo>
                  <a:pt x="1742" y="39"/>
                </a:lnTo>
                <a:lnTo>
                  <a:pt x="1741" y="37"/>
                </a:lnTo>
                <a:lnTo>
                  <a:pt x="1741" y="34"/>
                </a:lnTo>
                <a:lnTo>
                  <a:pt x="1742" y="31"/>
                </a:lnTo>
                <a:lnTo>
                  <a:pt x="1745" y="28"/>
                </a:lnTo>
                <a:lnTo>
                  <a:pt x="1752" y="23"/>
                </a:lnTo>
                <a:lnTo>
                  <a:pt x="1757" y="17"/>
                </a:lnTo>
                <a:lnTo>
                  <a:pt x="1770" y="4"/>
                </a:lnTo>
                <a:lnTo>
                  <a:pt x="1773" y="1"/>
                </a:lnTo>
                <a:lnTo>
                  <a:pt x="1776" y="0"/>
                </a:lnTo>
                <a:lnTo>
                  <a:pt x="1779" y="1"/>
                </a:lnTo>
                <a:lnTo>
                  <a:pt x="1783" y="4"/>
                </a:lnTo>
                <a:lnTo>
                  <a:pt x="1789" y="10"/>
                </a:lnTo>
                <a:lnTo>
                  <a:pt x="1794" y="17"/>
                </a:lnTo>
                <a:lnTo>
                  <a:pt x="1804" y="30"/>
                </a:lnTo>
                <a:lnTo>
                  <a:pt x="1807" y="34"/>
                </a:lnTo>
                <a:lnTo>
                  <a:pt x="1807" y="37"/>
                </a:lnTo>
                <a:lnTo>
                  <a:pt x="1807" y="38"/>
                </a:lnTo>
                <a:lnTo>
                  <a:pt x="1807" y="39"/>
                </a:lnTo>
                <a:lnTo>
                  <a:pt x="1804" y="44"/>
                </a:lnTo>
                <a:lnTo>
                  <a:pt x="1776" y="69"/>
                </a:lnTo>
                <a:lnTo>
                  <a:pt x="1772" y="70"/>
                </a:lnTo>
                <a:close/>
                <a:moveTo>
                  <a:pt x="958" y="133"/>
                </a:moveTo>
                <a:lnTo>
                  <a:pt x="958" y="124"/>
                </a:lnTo>
                <a:lnTo>
                  <a:pt x="959" y="117"/>
                </a:lnTo>
                <a:lnTo>
                  <a:pt x="959" y="109"/>
                </a:lnTo>
                <a:lnTo>
                  <a:pt x="962" y="100"/>
                </a:lnTo>
                <a:lnTo>
                  <a:pt x="963" y="93"/>
                </a:lnTo>
                <a:lnTo>
                  <a:pt x="966" y="86"/>
                </a:lnTo>
                <a:lnTo>
                  <a:pt x="972" y="72"/>
                </a:lnTo>
                <a:lnTo>
                  <a:pt x="980" y="58"/>
                </a:lnTo>
                <a:lnTo>
                  <a:pt x="985" y="51"/>
                </a:lnTo>
                <a:lnTo>
                  <a:pt x="990" y="45"/>
                </a:lnTo>
                <a:lnTo>
                  <a:pt x="996" y="39"/>
                </a:lnTo>
                <a:lnTo>
                  <a:pt x="1002" y="32"/>
                </a:lnTo>
                <a:lnTo>
                  <a:pt x="1014" y="21"/>
                </a:lnTo>
                <a:lnTo>
                  <a:pt x="1020" y="17"/>
                </a:lnTo>
                <a:lnTo>
                  <a:pt x="1026" y="14"/>
                </a:lnTo>
                <a:lnTo>
                  <a:pt x="1038" y="8"/>
                </a:lnTo>
                <a:lnTo>
                  <a:pt x="1044" y="7"/>
                </a:lnTo>
                <a:lnTo>
                  <a:pt x="1050" y="4"/>
                </a:lnTo>
                <a:lnTo>
                  <a:pt x="1055" y="4"/>
                </a:lnTo>
                <a:lnTo>
                  <a:pt x="1062" y="3"/>
                </a:lnTo>
                <a:lnTo>
                  <a:pt x="1068" y="3"/>
                </a:lnTo>
                <a:lnTo>
                  <a:pt x="1074" y="4"/>
                </a:lnTo>
                <a:lnTo>
                  <a:pt x="1081" y="6"/>
                </a:lnTo>
                <a:lnTo>
                  <a:pt x="1086" y="7"/>
                </a:lnTo>
                <a:lnTo>
                  <a:pt x="1098" y="11"/>
                </a:lnTo>
                <a:lnTo>
                  <a:pt x="1105" y="14"/>
                </a:lnTo>
                <a:lnTo>
                  <a:pt x="1110" y="18"/>
                </a:lnTo>
                <a:lnTo>
                  <a:pt x="1116" y="23"/>
                </a:lnTo>
                <a:lnTo>
                  <a:pt x="1123" y="25"/>
                </a:lnTo>
                <a:lnTo>
                  <a:pt x="1129" y="27"/>
                </a:lnTo>
                <a:lnTo>
                  <a:pt x="1136" y="28"/>
                </a:lnTo>
                <a:lnTo>
                  <a:pt x="1139" y="28"/>
                </a:lnTo>
                <a:lnTo>
                  <a:pt x="1141" y="27"/>
                </a:lnTo>
                <a:lnTo>
                  <a:pt x="1144" y="25"/>
                </a:lnTo>
                <a:lnTo>
                  <a:pt x="1147" y="24"/>
                </a:lnTo>
                <a:lnTo>
                  <a:pt x="1150" y="21"/>
                </a:lnTo>
                <a:lnTo>
                  <a:pt x="1153" y="20"/>
                </a:lnTo>
                <a:lnTo>
                  <a:pt x="1156" y="20"/>
                </a:lnTo>
                <a:lnTo>
                  <a:pt x="1158" y="20"/>
                </a:lnTo>
                <a:lnTo>
                  <a:pt x="1161" y="23"/>
                </a:lnTo>
                <a:lnTo>
                  <a:pt x="1164" y="24"/>
                </a:lnTo>
                <a:lnTo>
                  <a:pt x="1166" y="27"/>
                </a:lnTo>
                <a:lnTo>
                  <a:pt x="1166" y="31"/>
                </a:lnTo>
                <a:lnTo>
                  <a:pt x="1164" y="34"/>
                </a:lnTo>
                <a:lnTo>
                  <a:pt x="1160" y="42"/>
                </a:lnTo>
                <a:lnTo>
                  <a:pt x="1154" y="51"/>
                </a:lnTo>
                <a:lnTo>
                  <a:pt x="1151" y="55"/>
                </a:lnTo>
                <a:lnTo>
                  <a:pt x="1149" y="59"/>
                </a:lnTo>
                <a:lnTo>
                  <a:pt x="1140" y="65"/>
                </a:lnTo>
                <a:lnTo>
                  <a:pt x="1133" y="70"/>
                </a:lnTo>
                <a:lnTo>
                  <a:pt x="1125" y="75"/>
                </a:lnTo>
                <a:lnTo>
                  <a:pt x="1117" y="76"/>
                </a:lnTo>
                <a:lnTo>
                  <a:pt x="1109" y="78"/>
                </a:lnTo>
                <a:lnTo>
                  <a:pt x="1102" y="79"/>
                </a:lnTo>
                <a:lnTo>
                  <a:pt x="1093" y="78"/>
                </a:lnTo>
                <a:lnTo>
                  <a:pt x="1089" y="76"/>
                </a:lnTo>
                <a:lnTo>
                  <a:pt x="1085" y="75"/>
                </a:lnTo>
                <a:lnTo>
                  <a:pt x="1077" y="70"/>
                </a:lnTo>
                <a:lnTo>
                  <a:pt x="1069" y="66"/>
                </a:lnTo>
                <a:lnTo>
                  <a:pt x="1061" y="62"/>
                </a:lnTo>
                <a:lnTo>
                  <a:pt x="1054" y="59"/>
                </a:lnTo>
                <a:lnTo>
                  <a:pt x="1045" y="58"/>
                </a:lnTo>
                <a:lnTo>
                  <a:pt x="1037" y="56"/>
                </a:lnTo>
                <a:lnTo>
                  <a:pt x="1030" y="56"/>
                </a:lnTo>
                <a:lnTo>
                  <a:pt x="1023" y="59"/>
                </a:lnTo>
                <a:lnTo>
                  <a:pt x="1016" y="62"/>
                </a:lnTo>
                <a:lnTo>
                  <a:pt x="1009" y="68"/>
                </a:lnTo>
                <a:lnTo>
                  <a:pt x="1002" y="73"/>
                </a:lnTo>
                <a:lnTo>
                  <a:pt x="996" y="80"/>
                </a:lnTo>
                <a:lnTo>
                  <a:pt x="992" y="87"/>
                </a:lnTo>
                <a:lnTo>
                  <a:pt x="988" y="96"/>
                </a:lnTo>
                <a:lnTo>
                  <a:pt x="985" y="104"/>
                </a:lnTo>
                <a:lnTo>
                  <a:pt x="982" y="113"/>
                </a:lnTo>
                <a:lnTo>
                  <a:pt x="982" y="123"/>
                </a:lnTo>
                <a:lnTo>
                  <a:pt x="982" y="133"/>
                </a:lnTo>
                <a:lnTo>
                  <a:pt x="982" y="142"/>
                </a:lnTo>
                <a:lnTo>
                  <a:pt x="983" y="152"/>
                </a:lnTo>
                <a:lnTo>
                  <a:pt x="986" y="162"/>
                </a:lnTo>
                <a:lnTo>
                  <a:pt x="990" y="172"/>
                </a:lnTo>
                <a:lnTo>
                  <a:pt x="995" y="182"/>
                </a:lnTo>
                <a:lnTo>
                  <a:pt x="1000" y="189"/>
                </a:lnTo>
                <a:lnTo>
                  <a:pt x="1003" y="193"/>
                </a:lnTo>
                <a:lnTo>
                  <a:pt x="1006" y="197"/>
                </a:lnTo>
                <a:lnTo>
                  <a:pt x="1010" y="200"/>
                </a:lnTo>
                <a:lnTo>
                  <a:pt x="1013" y="203"/>
                </a:lnTo>
                <a:lnTo>
                  <a:pt x="1017" y="206"/>
                </a:lnTo>
                <a:lnTo>
                  <a:pt x="1021" y="209"/>
                </a:lnTo>
                <a:lnTo>
                  <a:pt x="1026" y="211"/>
                </a:lnTo>
                <a:lnTo>
                  <a:pt x="1031" y="213"/>
                </a:lnTo>
                <a:lnTo>
                  <a:pt x="1036" y="214"/>
                </a:lnTo>
                <a:lnTo>
                  <a:pt x="1041" y="217"/>
                </a:lnTo>
                <a:lnTo>
                  <a:pt x="1052" y="219"/>
                </a:lnTo>
                <a:lnTo>
                  <a:pt x="1065" y="220"/>
                </a:lnTo>
                <a:lnTo>
                  <a:pt x="1077" y="220"/>
                </a:lnTo>
                <a:lnTo>
                  <a:pt x="1086" y="219"/>
                </a:lnTo>
                <a:lnTo>
                  <a:pt x="1098" y="216"/>
                </a:lnTo>
                <a:lnTo>
                  <a:pt x="1109" y="211"/>
                </a:lnTo>
                <a:lnTo>
                  <a:pt x="1113" y="209"/>
                </a:lnTo>
                <a:lnTo>
                  <a:pt x="1119" y="206"/>
                </a:lnTo>
                <a:lnTo>
                  <a:pt x="1129" y="199"/>
                </a:lnTo>
                <a:lnTo>
                  <a:pt x="1133" y="196"/>
                </a:lnTo>
                <a:lnTo>
                  <a:pt x="1137" y="192"/>
                </a:lnTo>
                <a:lnTo>
                  <a:pt x="1139" y="186"/>
                </a:lnTo>
                <a:lnTo>
                  <a:pt x="1140" y="182"/>
                </a:lnTo>
                <a:lnTo>
                  <a:pt x="1140" y="176"/>
                </a:lnTo>
                <a:lnTo>
                  <a:pt x="1140" y="172"/>
                </a:lnTo>
                <a:lnTo>
                  <a:pt x="1137" y="166"/>
                </a:lnTo>
                <a:lnTo>
                  <a:pt x="1134" y="162"/>
                </a:lnTo>
                <a:lnTo>
                  <a:pt x="1129" y="158"/>
                </a:lnTo>
                <a:lnTo>
                  <a:pt x="1126" y="156"/>
                </a:lnTo>
                <a:lnTo>
                  <a:pt x="1123" y="155"/>
                </a:lnTo>
                <a:lnTo>
                  <a:pt x="1117" y="154"/>
                </a:lnTo>
                <a:lnTo>
                  <a:pt x="1110" y="154"/>
                </a:lnTo>
                <a:lnTo>
                  <a:pt x="1102" y="155"/>
                </a:lnTo>
                <a:lnTo>
                  <a:pt x="1093" y="158"/>
                </a:lnTo>
                <a:lnTo>
                  <a:pt x="1078" y="164"/>
                </a:lnTo>
                <a:lnTo>
                  <a:pt x="1064" y="166"/>
                </a:lnTo>
                <a:lnTo>
                  <a:pt x="1057" y="168"/>
                </a:lnTo>
                <a:lnTo>
                  <a:pt x="1050" y="169"/>
                </a:lnTo>
                <a:lnTo>
                  <a:pt x="1043" y="168"/>
                </a:lnTo>
                <a:lnTo>
                  <a:pt x="1036" y="166"/>
                </a:lnTo>
                <a:lnTo>
                  <a:pt x="1030" y="164"/>
                </a:lnTo>
                <a:lnTo>
                  <a:pt x="1024" y="161"/>
                </a:lnTo>
                <a:lnTo>
                  <a:pt x="1020" y="155"/>
                </a:lnTo>
                <a:lnTo>
                  <a:pt x="1016" y="151"/>
                </a:lnTo>
                <a:lnTo>
                  <a:pt x="1013" y="144"/>
                </a:lnTo>
                <a:lnTo>
                  <a:pt x="1010" y="138"/>
                </a:lnTo>
                <a:lnTo>
                  <a:pt x="1009" y="131"/>
                </a:lnTo>
                <a:lnTo>
                  <a:pt x="1007" y="124"/>
                </a:lnTo>
                <a:lnTo>
                  <a:pt x="1007" y="118"/>
                </a:lnTo>
                <a:lnTo>
                  <a:pt x="1007" y="111"/>
                </a:lnTo>
                <a:lnTo>
                  <a:pt x="1009" y="99"/>
                </a:lnTo>
                <a:lnTo>
                  <a:pt x="1012" y="93"/>
                </a:lnTo>
                <a:lnTo>
                  <a:pt x="1014" y="86"/>
                </a:lnTo>
                <a:lnTo>
                  <a:pt x="1017" y="83"/>
                </a:lnTo>
                <a:lnTo>
                  <a:pt x="1020" y="79"/>
                </a:lnTo>
                <a:lnTo>
                  <a:pt x="1023" y="78"/>
                </a:lnTo>
                <a:lnTo>
                  <a:pt x="1026" y="76"/>
                </a:lnTo>
                <a:lnTo>
                  <a:pt x="1027" y="76"/>
                </a:lnTo>
                <a:lnTo>
                  <a:pt x="1030" y="76"/>
                </a:lnTo>
                <a:lnTo>
                  <a:pt x="1033" y="78"/>
                </a:lnTo>
                <a:lnTo>
                  <a:pt x="1034" y="82"/>
                </a:lnTo>
                <a:lnTo>
                  <a:pt x="1034" y="85"/>
                </a:lnTo>
                <a:lnTo>
                  <a:pt x="1033" y="89"/>
                </a:lnTo>
                <a:lnTo>
                  <a:pt x="1033" y="99"/>
                </a:lnTo>
                <a:lnTo>
                  <a:pt x="1034" y="101"/>
                </a:lnTo>
                <a:lnTo>
                  <a:pt x="1036" y="104"/>
                </a:lnTo>
                <a:lnTo>
                  <a:pt x="1038" y="106"/>
                </a:lnTo>
                <a:lnTo>
                  <a:pt x="1043" y="107"/>
                </a:lnTo>
                <a:lnTo>
                  <a:pt x="1047" y="107"/>
                </a:lnTo>
                <a:lnTo>
                  <a:pt x="1052" y="107"/>
                </a:lnTo>
                <a:lnTo>
                  <a:pt x="1088" y="99"/>
                </a:lnTo>
                <a:lnTo>
                  <a:pt x="1095" y="99"/>
                </a:lnTo>
                <a:lnTo>
                  <a:pt x="1101" y="97"/>
                </a:lnTo>
                <a:lnTo>
                  <a:pt x="1112" y="97"/>
                </a:lnTo>
                <a:lnTo>
                  <a:pt x="1123" y="99"/>
                </a:lnTo>
                <a:lnTo>
                  <a:pt x="1127" y="100"/>
                </a:lnTo>
                <a:lnTo>
                  <a:pt x="1132" y="101"/>
                </a:lnTo>
                <a:lnTo>
                  <a:pt x="1134" y="103"/>
                </a:lnTo>
                <a:lnTo>
                  <a:pt x="1139" y="106"/>
                </a:lnTo>
                <a:lnTo>
                  <a:pt x="1144" y="111"/>
                </a:lnTo>
                <a:lnTo>
                  <a:pt x="1150" y="118"/>
                </a:lnTo>
                <a:lnTo>
                  <a:pt x="1153" y="123"/>
                </a:lnTo>
                <a:lnTo>
                  <a:pt x="1154" y="127"/>
                </a:lnTo>
                <a:lnTo>
                  <a:pt x="1158" y="138"/>
                </a:lnTo>
                <a:lnTo>
                  <a:pt x="1161" y="149"/>
                </a:lnTo>
                <a:lnTo>
                  <a:pt x="1164" y="162"/>
                </a:lnTo>
                <a:lnTo>
                  <a:pt x="1164" y="173"/>
                </a:lnTo>
                <a:lnTo>
                  <a:pt x="1166" y="186"/>
                </a:lnTo>
                <a:lnTo>
                  <a:pt x="1164" y="197"/>
                </a:lnTo>
                <a:lnTo>
                  <a:pt x="1161" y="210"/>
                </a:lnTo>
                <a:lnTo>
                  <a:pt x="1157" y="221"/>
                </a:lnTo>
                <a:lnTo>
                  <a:pt x="1154" y="227"/>
                </a:lnTo>
                <a:lnTo>
                  <a:pt x="1151" y="234"/>
                </a:lnTo>
                <a:lnTo>
                  <a:pt x="1147" y="241"/>
                </a:lnTo>
                <a:lnTo>
                  <a:pt x="1141" y="250"/>
                </a:lnTo>
                <a:lnTo>
                  <a:pt x="1136" y="255"/>
                </a:lnTo>
                <a:lnTo>
                  <a:pt x="1129" y="261"/>
                </a:lnTo>
                <a:lnTo>
                  <a:pt x="1122" y="266"/>
                </a:lnTo>
                <a:lnTo>
                  <a:pt x="1113" y="271"/>
                </a:lnTo>
                <a:lnTo>
                  <a:pt x="1105" y="274"/>
                </a:lnTo>
                <a:lnTo>
                  <a:pt x="1101" y="275"/>
                </a:lnTo>
                <a:lnTo>
                  <a:pt x="1096" y="276"/>
                </a:lnTo>
                <a:lnTo>
                  <a:pt x="1082" y="278"/>
                </a:lnTo>
                <a:lnTo>
                  <a:pt x="1068" y="279"/>
                </a:lnTo>
                <a:lnTo>
                  <a:pt x="1054" y="279"/>
                </a:lnTo>
                <a:lnTo>
                  <a:pt x="1038" y="276"/>
                </a:lnTo>
                <a:lnTo>
                  <a:pt x="1033" y="275"/>
                </a:lnTo>
                <a:lnTo>
                  <a:pt x="1027" y="272"/>
                </a:lnTo>
                <a:lnTo>
                  <a:pt x="1021" y="271"/>
                </a:lnTo>
                <a:lnTo>
                  <a:pt x="1016" y="266"/>
                </a:lnTo>
                <a:lnTo>
                  <a:pt x="1012" y="264"/>
                </a:lnTo>
                <a:lnTo>
                  <a:pt x="1006" y="259"/>
                </a:lnTo>
                <a:lnTo>
                  <a:pt x="997" y="251"/>
                </a:lnTo>
                <a:lnTo>
                  <a:pt x="992" y="245"/>
                </a:lnTo>
                <a:lnTo>
                  <a:pt x="988" y="238"/>
                </a:lnTo>
                <a:lnTo>
                  <a:pt x="979" y="226"/>
                </a:lnTo>
                <a:lnTo>
                  <a:pt x="975" y="219"/>
                </a:lnTo>
                <a:lnTo>
                  <a:pt x="972" y="211"/>
                </a:lnTo>
                <a:lnTo>
                  <a:pt x="969" y="204"/>
                </a:lnTo>
                <a:lnTo>
                  <a:pt x="966" y="197"/>
                </a:lnTo>
                <a:lnTo>
                  <a:pt x="963" y="182"/>
                </a:lnTo>
                <a:lnTo>
                  <a:pt x="962" y="175"/>
                </a:lnTo>
                <a:lnTo>
                  <a:pt x="961" y="166"/>
                </a:lnTo>
                <a:lnTo>
                  <a:pt x="959" y="149"/>
                </a:lnTo>
                <a:lnTo>
                  <a:pt x="958" y="133"/>
                </a:lnTo>
                <a:close/>
                <a:moveTo>
                  <a:pt x="1553" y="197"/>
                </a:moveTo>
                <a:lnTo>
                  <a:pt x="1553" y="230"/>
                </a:lnTo>
                <a:lnTo>
                  <a:pt x="1553" y="237"/>
                </a:lnTo>
                <a:lnTo>
                  <a:pt x="1554" y="242"/>
                </a:lnTo>
                <a:lnTo>
                  <a:pt x="1555" y="250"/>
                </a:lnTo>
                <a:lnTo>
                  <a:pt x="1558" y="255"/>
                </a:lnTo>
                <a:lnTo>
                  <a:pt x="1561" y="261"/>
                </a:lnTo>
                <a:lnTo>
                  <a:pt x="1561" y="265"/>
                </a:lnTo>
                <a:lnTo>
                  <a:pt x="1560" y="266"/>
                </a:lnTo>
                <a:lnTo>
                  <a:pt x="1558" y="268"/>
                </a:lnTo>
                <a:lnTo>
                  <a:pt x="1553" y="271"/>
                </a:lnTo>
                <a:lnTo>
                  <a:pt x="1531" y="279"/>
                </a:lnTo>
                <a:lnTo>
                  <a:pt x="1524" y="281"/>
                </a:lnTo>
                <a:lnTo>
                  <a:pt x="1522" y="281"/>
                </a:lnTo>
                <a:lnTo>
                  <a:pt x="1520" y="281"/>
                </a:lnTo>
                <a:lnTo>
                  <a:pt x="1516" y="278"/>
                </a:lnTo>
                <a:lnTo>
                  <a:pt x="1510" y="274"/>
                </a:lnTo>
                <a:lnTo>
                  <a:pt x="1507" y="269"/>
                </a:lnTo>
                <a:lnTo>
                  <a:pt x="1505" y="266"/>
                </a:lnTo>
                <a:lnTo>
                  <a:pt x="1500" y="259"/>
                </a:lnTo>
                <a:lnTo>
                  <a:pt x="1498" y="252"/>
                </a:lnTo>
                <a:lnTo>
                  <a:pt x="1496" y="245"/>
                </a:lnTo>
                <a:lnTo>
                  <a:pt x="1495" y="237"/>
                </a:lnTo>
                <a:lnTo>
                  <a:pt x="1495" y="230"/>
                </a:lnTo>
                <a:lnTo>
                  <a:pt x="1495" y="221"/>
                </a:lnTo>
                <a:lnTo>
                  <a:pt x="1496" y="214"/>
                </a:lnTo>
                <a:lnTo>
                  <a:pt x="1498" y="203"/>
                </a:lnTo>
                <a:lnTo>
                  <a:pt x="1498" y="193"/>
                </a:lnTo>
                <a:lnTo>
                  <a:pt x="1498" y="173"/>
                </a:lnTo>
                <a:lnTo>
                  <a:pt x="1496" y="166"/>
                </a:lnTo>
                <a:lnTo>
                  <a:pt x="1495" y="159"/>
                </a:lnTo>
                <a:lnTo>
                  <a:pt x="1481" y="127"/>
                </a:lnTo>
                <a:lnTo>
                  <a:pt x="1479" y="124"/>
                </a:lnTo>
                <a:lnTo>
                  <a:pt x="1479" y="121"/>
                </a:lnTo>
                <a:lnTo>
                  <a:pt x="1479" y="118"/>
                </a:lnTo>
                <a:lnTo>
                  <a:pt x="1481" y="117"/>
                </a:lnTo>
                <a:lnTo>
                  <a:pt x="1482" y="116"/>
                </a:lnTo>
                <a:lnTo>
                  <a:pt x="1486" y="113"/>
                </a:lnTo>
                <a:lnTo>
                  <a:pt x="1503" y="106"/>
                </a:lnTo>
                <a:lnTo>
                  <a:pt x="1520" y="100"/>
                </a:lnTo>
                <a:lnTo>
                  <a:pt x="1526" y="99"/>
                </a:lnTo>
                <a:lnTo>
                  <a:pt x="1530" y="100"/>
                </a:lnTo>
                <a:lnTo>
                  <a:pt x="1533" y="101"/>
                </a:lnTo>
                <a:lnTo>
                  <a:pt x="1536" y="106"/>
                </a:lnTo>
                <a:lnTo>
                  <a:pt x="1538" y="110"/>
                </a:lnTo>
                <a:lnTo>
                  <a:pt x="1543" y="117"/>
                </a:lnTo>
                <a:lnTo>
                  <a:pt x="1546" y="120"/>
                </a:lnTo>
                <a:lnTo>
                  <a:pt x="1547" y="121"/>
                </a:lnTo>
                <a:lnTo>
                  <a:pt x="1550" y="121"/>
                </a:lnTo>
                <a:lnTo>
                  <a:pt x="1553" y="121"/>
                </a:lnTo>
                <a:lnTo>
                  <a:pt x="1561" y="118"/>
                </a:lnTo>
                <a:lnTo>
                  <a:pt x="1602" y="103"/>
                </a:lnTo>
                <a:lnTo>
                  <a:pt x="1609" y="100"/>
                </a:lnTo>
                <a:lnTo>
                  <a:pt x="1612" y="100"/>
                </a:lnTo>
                <a:lnTo>
                  <a:pt x="1615" y="100"/>
                </a:lnTo>
                <a:lnTo>
                  <a:pt x="1618" y="101"/>
                </a:lnTo>
                <a:lnTo>
                  <a:pt x="1619" y="104"/>
                </a:lnTo>
                <a:lnTo>
                  <a:pt x="1623" y="110"/>
                </a:lnTo>
                <a:lnTo>
                  <a:pt x="1627" y="116"/>
                </a:lnTo>
                <a:lnTo>
                  <a:pt x="1630" y="117"/>
                </a:lnTo>
                <a:lnTo>
                  <a:pt x="1632" y="118"/>
                </a:lnTo>
                <a:lnTo>
                  <a:pt x="1637" y="118"/>
                </a:lnTo>
                <a:lnTo>
                  <a:pt x="1644" y="116"/>
                </a:lnTo>
                <a:lnTo>
                  <a:pt x="1684" y="103"/>
                </a:lnTo>
                <a:lnTo>
                  <a:pt x="1690" y="101"/>
                </a:lnTo>
                <a:lnTo>
                  <a:pt x="1694" y="101"/>
                </a:lnTo>
                <a:lnTo>
                  <a:pt x="1695" y="103"/>
                </a:lnTo>
                <a:lnTo>
                  <a:pt x="1697" y="104"/>
                </a:lnTo>
                <a:lnTo>
                  <a:pt x="1700" y="107"/>
                </a:lnTo>
                <a:lnTo>
                  <a:pt x="1704" y="113"/>
                </a:lnTo>
                <a:lnTo>
                  <a:pt x="1707" y="117"/>
                </a:lnTo>
                <a:lnTo>
                  <a:pt x="1709" y="120"/>
                </a:lnTo>
                <a:lnTo>
                  <a:pt x="1712" y="123"/>
                </a:lnTo>
                <a:lnTo>
                  <a:pt x="1716" y="130"/>
                </a:lnTo>
                <a:lnTo>
                  <a:pt x="1719" y="138"/>
                </a:lnTo>
                <a:lnTo>
                  <a:pt x="1722" y="145"/>
                </a:lnTo>
                <a:lnTo>
                  <a:pt x="1722" y="149"/>
                </a:lnTo>
                <a:lnTo>
                  <a:pt x="1722" y="152"/>
                </a:lnTo>
                <a:lnTo>
                  <a:pt x="1724" y="161"/>
                </a:lnTo>
                <a:lnTo>
                  <a:pt x="1722" y="176"/>
                </a:lnTo>
                <a:lnTo>
                  <a:pt x="1721" y="190"/>
                </a:lnTo>
                <a:lnTo>
                  <a:pt x="1721" y="204"/>
                </a:lnTo>
                <a:lnTo>
                  <a:pt x="1721" y="231"/>
                </a:lnTo>
                <a:lnTo>
                  <a:pt x="1722" y="235"/>
                </a:lnTo>
                <a:lnTo>
                  <a:pt x="1722" y="238"/>
                </a:lnTo>
                <a:lnTo>
                  <a:pt x="1725" y="244"/>
                </a:lnTo>
                <a:lnTo>
                  <a:pt x="1732" y="257"/>
                </a:lnTo>
                <a:lnTo>
                  <a:pt x="1733" y="259"/>
                </a:lnTo>
                <a:lnTo>
                  <a:pt x="1733" y="262"/>
                </a:lnTo>
                <a:lnTo>
                  <a:pt x="1732" y="265"/>
                </a:lnTo>
                <a:lnTo>
                  <a:pt x="1729" y="266"/>
                </a:lnTo>
                <a:lnTo>
                  <a:pt x="1695" y="281"/>
                </a:lnTo>
                <a:lnTo>
                  <a:pt x="1694" y="281"/>
                </a:lnTo>
                <a:lnTo>
                  <a:pt x="1691" y="281"/>
                </a:lnTo>
                <a:lnTo>
                  <a:pt x="1688" y="281"/>
                </a:lnTo>
                <a:lnTo>
                  <a:pt x="1684" y="278"/>
                </a:lnTo>
                <a:lnTo>
                  <a:pt x="1681" y="275"/>
                </a:lnTo>
                <a:lnTo>
                  <a:pt x="1676" y="269"/>
                </a:lnTo>
                <a:lnTo>
                  <a:pt x="1671" y="262"/>
                </a:lnTo>
                <a:lnTo>
                  <a:pt x="1668" y="257"/>
                </a:lnTo>
                <a:lnTo>
                  <a:pt x="1667" y="250"/>
                </a:lnTo>
                <a:lnTo>
                  <a:pt x="1666" y="242"/>
                </a:lnTo>
                <a:lnTo>
                  <a:pt x="1666" y="235"/>
                </a:lnTo>
                <a:lnTo>
                  <a:pt x="1667" y="220"/>
                </a:lnTo>
                <a:lnTo>
                  <a:pt x="1668" y="207"/>
                </a:lnTo>
                <a:lnTo>
                  <a:pt x="1668" y="195"/>
                </a:lnTo>
                <a:lnTo>
                  <a:pt x="1668" y="168"/>
                </a:lnTo>
                <a:lnTo>
                  <a:pt x="1667" y="164"/>
                </a:lnTo>
                <a:lnTo>
                  <a:pt x="1667" y="161"/>
                </a:lnTo>
                <a:lnTo>
                  <a:pt x="1664" y="154"/>
                </a:lnTo>
                <a:lnTo>
                  <a:pt x="1660" y="148"/>
                </a:lnTo>
                <a:lnTo>
                  <a:pt x="1656" y="142"/>
                </a:lnTo>
                <a:lnTo>
                  <a:pt x="1653" y="141"/>
                </a:lnTo>
                <a:lnTo>
                  <a:pt x="1651" y="140"/>
                </a:lnTo>
                <a:lnTo>
                  <a:pt x="1649" y="141"/>
                </a:lnTo>
                <a:lnTo>
                  <a:pt x="1646" y="142"/>
                </a:lnTo>
                <a:lnTo>
                  <a:pt x="1643" y="145"/>
                </a:lnTo>
                <a:lnTo>
                  <a:pt x="1642" y="148"/>
                </a:lnTo>
                <a:lnTo>
                  <a:pt x="1640" y="151"/>
                </a:lnTo>
                <a:lnTo>
                  <a:pt x="1640" y="155"/>
                </a:lnTo>
                <a:lnTo>
                  <a:pt x="1640" y="235"/>
                </a:lnTo>
                <a:lnTo>
                  <a:pt x="1642" y="240"/>
                </a:lnTo>
                <a:lnTo>
                  <a:pt x="1643" y="244"/>
                </a:lnTo>
                <a:lnTo>
                  <a:pt x="1647" y="252"/>
                </a:lnTo>
                <a:lnTo>
                  <a:pt x="1650" y="258"/>
                </a:lnTo>
                <a:lnTo>
                  <a:pt x="1650" y="261"/>
                </a:lnTo>
                <a:lnTo>
                  <a:pt x="1650" y="264"/>
                </a:lnTo>
                <a:lnTo>
                  <a:pt x="1650" y="265"/>
                </a:lnTo>
                <a:lnTo>
                  <a:pt x="1647" y="266"/>
                </a:lnTo>
                <a:lnTo>
                  <a:pt x="1642" y="269"/>
                </a:lnTo>
                <a:lnTo>
                  <a:pt x="1629" y="275"/>
                </a:lnTo>
                <a:lnTo>
                  <a:pt x="1618" y="279"/>
                </a:lnTo>
                <a:lnTo>
                  <a:pt x="1611" y="281"/>
                </a:lnTo>
                <a:lnTo>
                  <a:pt x="1608" y="281"/>
                </a:lnTo>
                <a:lnTo>
                  <a:pt x="1606" y="281"/>
                </a:lnTo>
                <a:lnTo>
                  <a:pt x="1602" y="278"/>
                </a:lnTo>
                <a:lnTo>
                  <a:pt x="1598" y="272"/>
                </a:lnTo>
                <a:lnTo>
                  <a:pt x="1592" y="265"/>
                </a:lnTo>
                <a:lnTo>
                  <a:pt x="1588" y="258"/>
                </a:lnTo>
                <a:lnTo>
                  <a:pt x="1582" y="244"/>
                </a:lnTo>
                <a:lnTo>
                  <a:pt x="1581" y="237"/>
                </a:lnTo>
                <a:lnTo>
                  <a:pt x="1579" y="228"/>
                </a:lnTo>
                <a:lnTo>
                  <a:pt x="1578" y="220"/>
                </a:lnTo>
                <a:lnTo>
                  <a:pt x="1578" y="211"/>
                </a:lnTo>
                <a:lnTo>
                  <a:pt x="1578" y="188"/>
                </a:lnTo>
                <a:lnTo>
                  <a:pt x="1578" y="165"/>
                </a:lnTo>
                <a:lnTo>
                  <a:pt x="1578" y="159"/>
                </a:lnTo>
                <a:lnTo>
                  <a:pt x="1577" y="155"/>
                </a:lnTo>
                <a:lnTo>
                  <a:pt x="1575" y="151"/>
                </a:lnTo>
                <a:lnTo>
                  <a:pt x="1572" y="147"/>
                </a:lnTo>
                <a:lnTo>
                  <a:pt x="1570" y="144"/>
                </a:lnTo>
                <a:lnTo>
                  <a:pt x="1568" y="142"/>
                </a:lnTo>
                <a:lnTo>
                  <a:pt x="1565" y="142"/>
                </a:lnTo>
                <a:lnTo>
                  <a:pt x="1561" y="142"/>
                </a:lnTo>
                <a:lnTo>
                  <a:pt x="1558" y="144"/>
                </a:lnTo>
                <a:lnTo>
                  <a:pt x="1555" y="145"/>
                </a:lnTo>
                <a:lnTo>
                  <a:pt x="1554" y="148"/>
                </a:lnTo>
                <a:lnTo>
                  <a:pt x="1553" y="152"/>
                </a:lnTo>
                <a:lnTo>
                  <a:pt x="1553" y="161"/>
                </a:lnTo>
                <a:lnTo>
                  <a:pt x="1553" y="197"/>
                </a:lnTo>
                <a:close/>
                <a:moveTo>
                  <a:pt x="95" y="0"/>
                </a:moveTo>
                <a:lnTo>
                  <a:pt x="105" y="1"/>
                </a:lnTo>
                <a:lnTo>
                  <a:pt x="113" y="3"/>
                </a:lnTo>
                <a:lnTo>
                  <a:pt x="121" y="4"/>
                </a:lnTo>
                <a:lnTo>
                  <a:pt x="130" y="8"/>
                </a:lnTo>
                <a:lnTo>
                  <a:pt x="137" y="13"/>
                </a:lnTo>
                <a:lnTo>
                  <a:pt x="144" y="17"/>
                </a:lnTo>
                <a:lnTo>
                  <a:pt x="151" y="24"/>
                </a:lnTo>
                <a:lnTo>
                  <a:pt x="154" y="27"/>
                </a:lnTo>
                <a:lnTo>
                  <a:pt x="157" y="31"/>
                </a:lnTo>
                <a:lnTo>
                  <a:pt x="161" y="38"/>
                </a:lnTo>
                <a:lnTo>
                  <a:pt x="165" y="47"/>
                </a:lnTo>
                <a:lnTo>
                  <a:pt x="168" y="55"/>
                </a:lnTo>
                <a:lnTo>
                  <a:pt x="171" y="63"/>
                </a:lnTo>
                <a:lnTo>
                  <a:pt x="171" y="72"/>
                </a:lnTo>
                <a:lnTo>
                  <a:pt x="172" y="80"/>
                </a:lnTo>
                <a:lnTo>
                  <a:pt x="171" y="89"/>
                </a:lnTo>
                <a:lnTo>
                  <a:pt x="170" y="97"/>
                </a:lnTo>
                <a:lnTo>
                  <a:pt x="167" y="113"/>
                </a:lnTo>
                <a:lnTo>
                  <a:pt x="167" y="120"/>
                </a:lnTo>
                <a:lnTo>
                  <a:pt x="167" y="127"/>
                </a:lnTo>
                <a:lnTo>
                  <a:pt x="167" y="131"/>
                </a:lnTo>
                <a:lnTo>
                  <a:pt x="167" y="134"/>
                </a:lnTo>
                <a:lnTo>
                  <a:pt x="168" y="135"/>
                </a:lnTo>
                <a:lnTo>
                  <a:pt x="170" y="137"/>
                </a:lnTo>
                <a:lnTo>
                  <a:pt x="171" y="138"/>
                </a:lnTo>
                <a:lnTo>
                  <a:pt x="172" y="138"/>
                </a:lnTo>
                <a:lnTo>
                  <a:pt x="179" y="137"/>
                </a:lnTo>
                <a:lnTo>
                  <a:pt x="181" y="137"/>
                </a:lnTo>
                <a:lnTo>
                  <a:pt x="182" y="137"/>
                </a:lnTo>
                <a:lnTo>
                  <a:pt x="185" y="137"/>
                </a:lnTo>
                <a:lnTo>
                  <a:pt x="188" y="138"/>
                </a:lnTo>
                <a:lnTo>
                  <a:pt x="191" y="141"/>
                </a:lnTo>
                <a:lnTo>
                  <a:pt x="192" y="144"/>
                </a:lnTo>
                <a:lnTo>
                  <a:pt x="192" y="147"/>
                </a:lnTo>
                <a:lnTo>
                  <a:pt x="192" y="148"/>
                </a:lnTo>
                <a:lnTo>
                  <a:pt x="191" y="151"/>
                </a:lnTo>
                <a:lnTo>
                  <a:pt x="186" y="156"/>
                </a:lnTo>
                <a:lnTo>
                  <a:pt x="181" y="162"/>
                </a:lnTo>
                <a:lnTo>
                  <a:pt x="175" y="166"/>
                </a:lnTo>
                <a:lnTo>
                  <a:pt x="168" y="169"/>
                </a:lnTo>
                <a:lnTo>
                  <a:pt x="161" y="171"/>
                </a:lnTo>
                <a:lnTo>
                  <a:pt x="154" y="172"/>
                </a:lnTo>
                <a:lnTo>
                  <a:pt x="147" y="172"/>
                </a:lnTo>
                <a:lnTo>
                  <a:pt x="141" y="171"/>
                </a:lnTo>
                <a:lnTo>
                  <a:pt x="136" y="168"/>
                </a:lnTo>
                <a:lnTo>
                  <a:pt x="133" y="166"/>
                </a:lnTo>
                <a:lnTo>
                  <a:pt x="129" y="164"/>
                </a:lnTo>
                <a:lnTo>
                  <a:pt x="126" y="161"/>
                </a:lnTo>
                <a:lnTo>
                  <a:pt x="120" y="154"/>
                </a:lnTo>
                <a:lnTo>
                  <a:pt x="119" y="149"/>
                </a:lnTo>
                <a:lnTo>
                  <a:pt x="117" y="145"/>
                </a:lnTo>
                <a:lnTo>
                  <a:pt x="114" y="138"/>
                </a:lnTo>
                <a:lnTo>
                  <a:pt x="114" y="131"/>
                </a:lnTo>
                <a:lnTo>
                  <a:pt x="113" y="124"/>
                </a:lnTo>
                <a:lnTo>
                  <a:pt x="113" y="118"/>
                </a:lnTo>
                <a:lnTo>
                  <a:pt x="114" y="104"/>
                </a:lnTo>
                <a:lnTo>
                  <a:pt x="116" y="90"/>
                </a:lnTo>
                <a:lnTo>
                  <a:pt x="117" y="80"/>
                </a:lnTo>
                <a:lnTo>
                  <a:pt x="117" y="72"/>
                </a:lnTo>
                <a:lnTo>
                  <a:pt x="117" y="54"/>
                </a:lnTo>
                <a:lnTo>
                  <a:pt x="117" y="49"/>
                </a:lnTo>
                <a:lnTo>
                  <a:pt x="116" y="45"/>
                </a:lnTo>
                <a:lnTo>
                  <a:pt x="113" y="37"/>
                </a:lnTo>
                <a:lnTo>
                  <a:pt x="110" y="34"/>
                </a:lnTo>
                <a:lnTo>
                  <a:pt x="107" y="30"/>
                </a:lnTo>
                <a:lnTo>
                  <a:pt x="100" y="25"/>
                </a:lnTo>
                <a:lnTo>
                  <a:pt x="96" y="24"/>
                </a:lnTo>
                <a:lnTo>
                  <a:pt x="92" y="23"/>
                </a:lnTo>
                <a:lnTo>
                  <a:pt x="83" y="23"/>
                </a:lnTo>
                <a:lnTo>
                  <a:pt x="79" y="24"/>
                </a:lnTo>
                <a:lnTo>
                  <a:pt x="76" y="25"/>
                </a:lnTo>
                <a:lnTo>
                  <a:pt x="71" y="30"/>
                </a:lnTo>
                <a:lnTo>
                  <a:pt x="68" y="32"/>
                </a:lnTo>
                <a:lnTo>
                  <a:pt x="65" y="35"/>
                </a:lnTo>
                <a:lnTo>
                  <a:pt x="62" y="39"/>
                </a:lnTo>
                <a:lnTo>
                  <a:pt x="59" y="44"/>
                </a:lnTo>
                <a:lnTo>
                  <a:pt x="58" y="48"/>
                </a:lnTo>
                <a:lnTo>
                  <a:pt x="57" y="52"/>
                </a:lnTo>
                <a:lnTo>
                  <a:pt x="55" y="61"/>
                </a:lnTo>
                <a:lnTo>
                  <a:pt x="55" y="65"/>
                </a:lnTo>
                <a:lnTo>
                  <a:pt x="57" y="70"/>
                </a:lnTo>
                <a:lnTo>
                  <a:pt x="58" y="82"/>
                </a:lnTo>
                <a:lnTo>
                  <a:pt x="61" y="93"/>
                </a:lnTo>
                <a:lnTo>
                  <a:pt x="68" y="116"/>
                </a:lnTo>
                <a:lnTo>
                  <a:pt x="72" y="135"/>
                </a:lnTo>
                <a:lnTo>
                  <a:pt x="73" y="147"/>
                </a:lnTo>
                <a:lnTo>
                  <a:pt x="73" y="156"/>
                </a:lnTo>
                <a:lnTo>
                  <a:pt x="73" y="166"/>
                </a:lnTo>
                <a:lnTo>
                  <a:pt x="72" y="175"/>
                </a:lnTo>
                <a:lnTo>
                  <a:pt x="68" y="183"/>
                </a:lnTo>
                <a:lnTo>
                  <a:pt x="64" y="192"/>
                </a:lnTo>
                <a:lnTo>
                  <a:pt x="61" y="197"/>
                </a:lnTo>
                <a:lnTo>
                  <a:pt x="61" y="199"/>
                </a:lnTo>
                <a:lnTo>
                  <a:pt x="61" y="202"/>
                </a:lnTo>
                <a:lnTo>
                  <a:pt x="62" y="202"/>
                </a:lnTo>
                <a:lnTo>
                  <a:pt x="64" y="203"/>
                </a:lnTo>
                <a:lnTo>
                  <a:pt x="71" y="204"/>
                </a:lnTo>
                <a:lnTo>
                  <a:pt x="154" y="221"/>
                </a:lnTo>
                <a:lnTo>
                  <a:pt x="170" y="224"/>
                </a:lnTo>
                <a:lnTo>
                  <a:pt x="175" y="226"/>
                </a:lnTo>
                <a:lnTo>
                  <a:pt x="179" y="224"/>
                </a:lnTo>
                <a:lnTo>
                  <a:pt x="182" y="221"/>
                </a:lnTo>
                <a:lnTo>
                  <a:pt x="185" y="219"/>
                </a:lnTo>
                <a:lnTo>
                  <a:pt x="186" y="214"/>
                </a:lnTo>
                <a:lnTo>
                  <a:pt x="188" y="213"/>
                </a:lnTo>
                <a:lnTo>
                  <a:pt x="189" y="211"/>
                </a:lnTo>
                <a:lnTo>
                  <a:pt x="194" y="210"/>
                </a:lnTo>
                <a:lnTo>
                  <a:pt x="198" y="211"/>
                </a:lnTo>
                <a:lnTo>
                  <a:pt x="201" y="213"/>
                </a:lnTo>
                <a:lnTo>
                  <a:pt x="203" y="216"/>
                </a:lnTo>
                <a:lnTo>
                  <a:pt x="205" y="220"/>
                </a:lnTo>
                <a:lnTo>
                  <a:pt x="205" y="224"/>
                </a:lnTo>
                <a:lnTo>
                  <a:pt x="202" y="241"/>
                </a:lnTo>
                <a:lnTo>
                  <a:pt x="198" y="258"/>
                </a:lnTo>
                <a:lnTo>
                  <a:pt x="196" y="261"/>
                </a:lnTo>
                <a:lnTo>
                  <a:pt x="195" y="264"/>
                </a:lnTo>
                <a:lnTo>
                  <a:pt x="191" y="271"/>
                </a:lnTo>
                <a:lnTo>
                  <a:pt x="186" y="275"/>
                </a:lnTo>
                <a:lnTo>
                  <a:pt x="182" y="278"/>
                </a:lnTo>
                <a:lnTo>
                  <a:pt x="177" y="281"/>
                </a:lnTo>
                <a:lnTo>
                  <a:pt x="170" y="282"/>
                </a:lnTo>
                <a:lnTo>
                  <a:pt x="164" y="283"/>
                </a:lnTo>
                <a:lnTo>
                  <a:pt x="155" y="282"/>
                </a:lnTo>
                <a:lnTo>
                  <a:pt x="89" y="271"/>
                </a:lnTo>
                <a:lnTo>
                  <a:pt x="38" y="261"/>
                </a:lnTo>
                <a:lnTo>
                  <a:pt x="31" y="259"/>
                </a:lnTo>
                <a:lnTo>
                  <a:pt x="28" y="259"/>
                </a:lnTo>
                <a:lnTo>
                  <a:pt x="25" y="261"/>
                </a:lnTo>
                <a:lnTo>
                  <a:pt x="24" y="262"/>
                </a:lnTo>
                <a:lnTo>
                  <a:pt x="23" y="265"/>
                </a:lnTo>
                <a:lnTo>
                  <a:pt x="21" y="272"/>
                </a:lnTo>
                <a:lnTo>
                  <a:pt x="20" y="275"/>
                </a:lnTo>
                <a:lnTo>
                  <a:pt x="18" y="278"/>
                </a:lnTo>
                <a:lnTo>
                  <a:pt x="17" y="279"/>
                </a:lnTo>
                <a:lnTo>
                  <a:pt x="14" y="281"/>
                </a:lnTo>
                <a:lnTo>
                  <a:pt x="10" y="279"/>
                </a:lnTo>
                <a:lnTo>
                  <a:pt x="8" y="279"/>
                </a:lnTo>
                <a:lnTo>
                  <a:pt x="7" y="276"/>
                </a:lnTo>
                <a:lnTo>
                  <a:pt x="6" y="274"/>
                </a:lnTo>
                <a:lnTo>
                  <a:pt x="1" y="262"/>
                </a:lnTo>
                <a:lnTo>
                  <a:pt x="1" y="257"/>
                </a:lnTo>
                <a:lnTo>
                  <a:pt x="0" y="250"/>
                </a:lnTo>
                <a:lnTo>
                  <a:pt x="1" y="238"/>
                </a:lnTo>
                <a:lnTo>
                  <a:pt x="3" y="233"/>
                </a:lnTo>
                <a:lnTo>
                  <a:pt x="4" y="227"/>
                </a:lnTo>
                <a:lnTo>
                  <a:pt x="8" y="219"/>
                </a:lnTo>
                <a:lnTo>
                  <a:pt x="14" y="213"/>
                </a:lnTo>
                <a:lnTo>
                  <a:pt x="21" y="209"/>
                </a:lnTo>
                <a:lnTo>
                  <a:pt x="28" y="204"/>
                </a:lnTo>
                <a:lnTo>
                  <a:pt x="32" y="203"/>
                </a:lnTo>
                <a:lnTo>
                  <a:pt x="35" y="200"/>
                </a:lnTo>
                <a:lnTo>
                  <a:pt x="37" y="199"/>
                </a:lnTo>
                <a:lnTo>
                  <a:pt x="38" y="197"/>
                </a:lnTo>
                <a:lnTo>
                  <a:pt x="38" y="193"/>
                </a:lnTo>
                <a:lnTo>
                  <a:pt x="35" y="186"/>
                </a:lnTo>
                <a:lnTo>
                  <a:pt x="23" y="159"/>
                </a:lnTo>
                <a:lnTo>
                  <a:pt x="16" y="147"/>
                </a:lnTo>
                <a:lnTo>
                  <a:pt x="10" y="134"/>
                </a:lnTo>
                <a:lnTo>
                  <a:pt x="4" y="120"/>
                </a:lnTo>
                <a:lnTo>
                  <a:pt x="1" y="106"/>
                </a:lnTo>
                <a:lnTo>
                  <a:pt x="0" y="92"/>
                </a:lnTo>
                <a:lnTo>
                  <a:pt x="0" y="85"/>
                </a:lnTo>
                <a:lnTo>
                  <a:pt x="1" y="78"/>
                </a:lnTo>
                <a:lnTo>
                  <a:pt x="3" y="72"/>
                </a:lnTo>
                <a:lnTo>
                  <a:pt x="4" y="65"/>
                </a:lnTo>
                <a:lnTo>
                  <a:pt x="7" y="59"/>
                </a:lnTo>
                <a:lnTo>
                  <a:pt x="10" y="52"/>
                </a:lnTo>
                <a:lnTo>
                  <a:pt x="14" y="47"/>
                </a:lnTo>
                <a:lnTo>
                  <a:pt x="18" y="39"/>
                </a:lnTo>
                <a:lnTo>
                  <a:pt x="23" y="34"/>
                </a:lnTo>
                <a:lnTo>
                  <a:pt x="28" y="28"/>
                </a:lnTo>
                <a:lnTo>
                  <a:pt x="35" y="23"/>
                </a:lnTo>
                <a:lnTo>
                  <a:pt x="42" y="17"/>
                </a:lnTo>
                <a:lnTo>
                  <a:pt x="51" y="11"/>
                </a:lnTo>
                <a:lnTo>
                  <a:pt x="59" y="8"/>
                </a:lnTo>
                <a:lnTo>
                  <a:pt x="68" y="4"/>
                </a:lnTo>
                <a:lnTo>
                  <a:pt x="72" y="4"/>
                </a:lnTo>
                <a:lnTo>
                  <a:pt x="76" y="3"/>
                </a:lnTo>
                <a:lnTo>
                  <a:pt x="85" y="1"/>
                </a:lnTo>
                <a:lnTo>
                  <a:pt x="95" y="0"/>
                </a:lnTo>
                <a:close/>
                <a:moveTo>
                  <a:pt x="1182" y="196"/>
                </a:moveTo>
                <a:lnTo>
                  <a:pt x="1182" y="176"/>
                </a:lnTo>
                <a:lnTo>
                  <a:pt x="1182" y="162"/>
                </a:lnTo>
                <a:lnTo>
                  <a:pt x="1182" y="156"/>
                </a:lnTo>
                <a:lnTo>
                  <a:pt x="1181" y="149"/>
                </a:lnTo>
                <a:lnTo>
                  <a:pt x="1180" y="144"/>
                </a:lnTo>
                <a:lnTo>
                  <a:pt x="1177" y="137"/>
                </a:lnTo>
                <a:lnTo>
                  <a:pt x="1174" y="131"/>
                </a:lnTo>
                <a:lnTo>
                  <a:pt x="1171" y="125"/>
                </a:lnTo>
                <a:lnTo>
                  <a:pt x="1170" y="123"/>
                </a:lnTo>
                <a:lnTo>
                  <a:pt x="1168" y="120"/>
                </a:lnTo>
                <a:lnTo>
                  <a:pt x="1168" y="117"/>
                </a:lnTo>
                <a:lnTo>
                  <a:pt x="1168" y="116"/>
                </a:lnTo>
                <a:lnTo>
                  <a:pt x="1170" y="114"/>
                </a:lnTo>
                <a:lnTo>
                  <a:pt x="1171" y="113"/>
                </a:lnTo>
                <a:lnTo>
                  <a:pt x="1177" y="110"/>
                </a:lnTo>
                <a:lnTo>
                  <a:pt x="1205" y="100"/>
                </a:lnTo>
                <a:lnTo>
                  <a:pt x="1209" y="99"/>
                </a:lnTo>
                <a:lnTo>
                  <a:pt x="1212" y="99"/>
                </a:lnTo>
                <a:lnTo>
                  <a:pt x="1215" y="100"/>
                </a:lnTo>
                <a:lnTo>
                  <a:pt x="1218" y="103"/>
                </a:lnTo>
                <a:lnTo>
                  <a:pt x="1226" y="117"/>
                </a:lnTo>
                <a:lnTo>
                  <a:pt x="1229" y="123"/>
                </a:lnTo>
                <a:lnTo>
                  <a:pt x="1232" y="130"/>
                </a:lnTo>
                <a:lnTo>
                  <a:pt x="1235" y="137"/>
                </a:lnTo>
                <a:lnTo>
                  <a:pt x="1236" y="145"/>
                </a:lnTo>
                <a:lnTo>
                  <a:pt x="1238" y="152"/>
                </a:lnTo>
                <a:lnTo>
                  <a:pt x="1238" y="161"/>
                </a:lnTo>
                <a:lnTo>
                  <a:pt x="1236" y="176"/>
                </a:lnTo>
                <a:lnTo>
                  <a:pt x="1238" y="192"/>
                </a:lnTo>
                <a:lnTo>
                  <a:pt x="1238" y="207"/>
                </a:lnTo>
                <a:lnTo>
                  <a:pt x="1235" y="224"/>
                </a:lnTo>
                <a:lnTo>
                  <a:pt x="1236" y="230"/>
                </a:lnTo>
                <a:lnTo>
                  <a:pt x="1238" y="234"/>
                </a:lnTo>
                <a:lnTo>
                  <a:pt x="1240" y="238"/>
                </a:lnTo>
                <a:lnTo>
                  <a:pt x="1243" y="240"/>
                </a:lnTo>
                <a:lnTo>
                  <a:pt x="1246" y="241"/>
                </a:lnTo>
                <a:lnTo>
                  <a:pt x="1250" y="241"/>
                </a:lnTo>
                <a:lnTo>
                  <a:pt x="1253" y="240"/>
                </a:lnTo>
                <a:lnTo>
                  <a:pt x="1257" y="238"/>
                </a:lnTo>
                <a:lnTo>
                  <a:pt x="1259" y="237"/>
                </a:lnTo>
                <a:lnTo>
                  <a:pt x="1259" y="235"/>
                </a:lnTo>
                <a:lnTo>
                  <a:pt x="1260" y="231"/>
                </a:lnTo>
                <a:lnTo>
                  <a:pt x="1262" y="223"/>
                </a:lnTo>
                <a:lnTo>
                  <a:pt x="1262" y="213"/>
                </a:lnTo>
                <a:lnTo>
                  <a:pt x="1263" y="196"/>
                </a:lnTo>
                <a:lnTo>
                  <a:pt x="1263" y="159"/>
                </a:lnTo>
                <a:lnTo>
                  <a:pt x="1262" y="156"/>
                </a:lnTo>
                <a:lnTo>
                  <a:pt x="1262" y="154"/>
                </a:lnTo>
                <a:lnTo>
                  <a:pt x="1259" y="149"/>
                </a:lnTo>
                <a:lnTo>
                  <a:pt x="1247" y="125"/>
                </a:lnTo>
                <a:lnTo>
                  <a:pt x="1246" y="123"/>
                </a:lnTo>
                <a:lnTo>
                  <a:pt x="1246" y="121"/>
                </a:lnTo>
                <a:lnTo>
                  <a:pt x="1246" y="117"/>
                </a:lnTo>
                <a:lnTo>
                  <a:pt x="1247" y="116"/>
                </a:lnTo>
                <a:lnTo>
                  <a:pt x="1252" y="113"/>
                </a:lnTo>
                <a:lnTo>
                  <a:pt x="1259" y="110"/>
                </a:lnTo>
                <a:lnTo>
                  <a:pt x="1267" y="106"/>
                </a:lnTo>
                <a:lnTo>
                  <a:pt x="1283" y="101"/>
                </a:lnTo>
                <a:lnTo>
                  <a:pt x="1287" y="100"/>
                </a:lnTo>
                <a:lnTo>
                  <a:pt x="1288" y="100"/>
                </a:lnTo>
                <a:lnTo>
                  <a:pt x="1290" y="101"/>
                </a:lnTo>
                <a:lnTo>
                  <a:pt x="1293" y="103"/>
                </a:lnTo>
                <a:lnTo>
                  <a:pt x="1294" y="104"/>
                </a:lnTo>
                <a:lnTo>
                  <a:pt x="1295" y="106"/>
                </a:lnTo>
                <a:lnTo>
                  <a:pt x="1304" y="120"/>
                </a:lnTo>
                <a:lnTo>
                  <a:pt x="1311" y="133"/>
                </a:lnTo>
                <a:lnTo>
                  <a:pt x="1312" y="140"/>
                </a:lnTo>
                <a:lnTo>
                  <a:pt x="1315" y="147"/>
                </a:lnTo>
                <a:lnTo>
                  <a:pt x="1317" y="155"/>
                </a:lnTo>
                <a:lnTo>
                  <a:pt x="1315" y="164"/>
                </a:lnTo>
                <a:lnTo>
                  <a:pt x="1315" y="175"/>
                </a:lnTo>
                <a:lnTo>
                  <a:pt x="1315" y="186"/>
                </a:lnTo>
                <a:lnTo>
                  <a:pt x="1315" y="197"/>
                </a:lnTo>
                <a:lnTo>
                  <a:pt x="1314" y="209"/>
                </a:lnTo>
                <a:lnTo>
                  <a:pt x="1312" y="214"/>
                </a:lnTo>
                <a:lnTo>
                  <a:pt x="1312" y="220"/>
                </a:lnTo>
                <a:lnTo>
                  <a:pt x="1314" y="230"/>
                </a:lnTo>
                <a:lnTo>
                  <a:pt x="1315" y="234"/>
                </a:lnTo>
                <a:lnTo>
                  <a:pt x="1318" y="240"/>
                </a:lnTo>
                <a:lnTo>
                  <a:pt x="1320" y="244"/>
                </a:lnTo>
                <a:lnTo>
                  <a:pt x="1324" y="250"/>
                </a:lnTo>
                <a:lnTo>
                  <a:pt x="1329" y="257"/>
                </a:lnTo>
                <a:lnTo>
                  <a:pt x="1331" y="259"/>
                </a:lnTo>
                <a:lnTo>
                  <a:pt x="1331" y="262"/>
                </a:lnTo>
                <a:lnTo>
                  <a:pt x="1329" y="264"/>
                </a:lnTo>
                <a:lnTo>
                  <a:pt x="1327" y="266"/>
                </a:lnTo>
                <a:lnTo>
                  <a:pt x="1317" y="269"/>
                </a:lnTo>
                <a:lnTo>
                  <a:pt x="1294" y="276"/>
                </a:lnTo>
                <a:lnTo>
                  <a:pt x="1290" y="278"/>
                </a:lnTo>
                <a:lnTo>
                  <a:pt x="1287" y="278"/>
                </a:lnTo>
                <a:lnTo>
                  <a:pt x="1284" y="278"/>
                </a:lnTo>
                <a:lnTo>
                  <a:pt x="1280" y="275"/>
                </a:lnTo>
                <a:lnTo>
                  <a:pt x="1279" y="274"/>
                </a:lnTo>
                <a:lnTo>
                  <a:pt x="1277" y="271"/>
                </a:lnTo>
                <a:lnTo>
                  <a:pt x="1273" y="265"/>
                </a:lnTo>
                <a:lnTo>
                  <a:pt x="1269" y="262"/>
                </a:lnTo>
                <a:lnTo>
                  <a:pt x="1263" y="262"/>
                </a:lnTo>
                <a:lnTo>
                  <a:pt x="1256" y="264"/>
                </a:lnTo>
                <a:lnTo>
                  <a:pt x="1221" y="275"/>
                </a:lnTo>
                <a:lnTo>
                  <a:pt x="1214" y="276"/>
                </a:lnTo>
                <a:lnTo>
                  <a:pt x="1208" y="275"/>
                </a:lnTo>
                <a:lnTo>
                  <a:pt x="1202" y="272"/>
                </a:lnTo>
                <a:lnTo>
                  <a:pt x="1198" y="266"/>
                </a:lnTo>
                <a:lnTo>
                  <a:pt x="1190" y="257"/>
                </a:lnTo>
                <a:lnTo>
                  <a:pt x="1185" y="245"/>
                </a:lnTo>
                <a:lnTo>
                  <a:pt x="1182" y="240"/>
                </a:lnTo>
                <a:lnTo>
                  <a:pt x="1182" y="234"/>
                </a:lnTo>
                <a:lnTo>
                  <a:pt x="1181" y="227"/>
                </a:lnTo>
                <a:lnTo>
                  <a:pt x="1182" y="220"/>
                </a:lnTo>
                <a:lnTo>
                  <a:pt x="1182" y="209"/>
                </a:lnTo>
                <a:lnTo>
                  <a:pt x="1182" y="196"/>
                </a:lnTo>
                <a:close/>
                <a:moveTo>
                  <a:pt x="295" y="183"/>
                </a:moveTo>
                <a:lnTo>
                  <a:pt x="295" y="147"/>
                </a:lnTo>
                <a:lnTo>
                  <a:pt x="295" y="142"/>
                </a:lnTo>
                <a:lnTo>
                  <a:pt x="294" y="141"/>
                </a:lnTo>
                <a:lnTo>
                  <a:pt x="292" y="140"/>
                </a:lnTo>
                <a:lnTo>
                  <a:pt x="290" y="140"/>
                </a:lnTo>
                <a:lnTo>
                  <a:pt x="288" y="140"/>
                </a:lnTo>
                <a:lnTo>
                  <a:pt x="284" y="144"/>
                </a:lnTo>
                <a:lnTo>
                  <a:pt x="280" y="151"/>
                </a:lnTo>
                <a:lnTo>
                  <a:pt x="275" y="158"/>
                </a:lnTo>
                <a:lnTo>
                  <a:pt x="271" y="165"/>
                </a:lnTo>
                <a:lnTo>
                  <a:pt x="271" y="169"/>
                </a:lnTo>
                <a:lnTo>
                  <a:pt x="270" y="173"/>
                </a:lnTo>
                <a:lnTo>
                  <a:pt x="267" y="188"/>
                </a:lnTo>
                <a:lnTo>
                  <a:pt x="267" y="195"/>
                </a:lnTo>
                <a:lnTo>
                  <a:pt x="267" y="200"/>
                </a:lnTo>
                <a:lnTo>
                  <a:pt x="268" y="207"/>
                </a:lnTo>
                <a:lnTo>
                  <a:pt x="270" y="214"/>
                </a:lnTo>
                <a:lnTo>
                  <a:pt x="271" y="221"/>
                </a:lnTo>
                <a:lnTo>
                  <a:pt x="275" y="227"/>
                </a:lnTo>
                <a:lnTo>
                  <a:pt x="278" y="233"/>
                </a:lnTo>
                <a:lnTo>
                  <a:pt x="281" y="234"/>
                </a:lnTo>
                <a:lnTo>
                  <a:pt x="284" y="234"/>
                </a:lnTo>
                <a:lnTo>
                  <a:pt x="287" y="233"/>
                </a:lnTo>
                <a:lnTo>
                  <a:pt x="290" y="231"/>
                </a:lnTo>
                <a:lnTo>
                  <a:pt x="291" y="230"/>
                </a:lnTo>
                <a:lnTo>
                  <a:pt x="292" y="230"/>
                </a:lnTo>
                <a:lnTo>
                  <a:pt x="294" y="226"/>
                </a:lnTo>
                <a:lnTo>
                  <a:pt x="295" y="221"/>
                </a:lnTo>
                <a:lnTo>
                  <a:pt x="295" y="216"/>
                </a:lnTo>
                <a:lnTo>
                  <a:pt x="295" y="183"/>
                </a:lnTo>
                <a:close/>
                <a:moveTo>
                  <a:pt x="350" y="183"/>
                </a:moveTo>
                <a:lnTo>
                  <a:pt x="350" y="200"/>
                </a:lnTo>
                <a:lnTo>
                  <a:pt x="350" y="216"/>
                </a:lnTo>
                <a:lnTo>
                  <a:pt x="350" y="224"/>
                </a:lnTo>
                <a:lnTo>
                  <a:pt x="352" y="233"/>
                </a:lnTo>
                <a:lnTo>
                  <a:pt x="355" y="240"/>
                </a:lnTo>
                <a:lnTo>
                  <a:pt x="359" y="248"/>
                </a:lnTo>
                <a:lnTo>
                  <a:pt x="366" y="259"/>
                </a:lnTo>
                <a:lnTo>
                  <a:pt x="367" y="262"/>
                </a:lnTo>
                <a:lnTo>
                  <a:pt x="367" y="265"/>
                </a:lnTo>
                <a:lnTo>
                  <a:pt x="366" y="268"/>
                </a:lnTo>
                <a:lnTo>
                  <a:pt x="363" y="269"/>
                </a:lnTo>
                <a:lnTo>
                  <a:pt x="348" y="275"/>
                </a:lnTo>
                <a:lnTo>
                  <a:pt x="332" y="281"/>
                </a:lnTo>
                <a:lnTo>
                  <a:pt x="328" y="281"/>
                </a:lnTo>
                <a:lnTo>
                  <a:pt x="325" y="279"/>
                </a:lnTo>
                <a:lnTo>
                  <a:pt x="322" y="278"/>
                </a:lnTo>
                <a:lnTo>
                  <a:pt x="319" y="275"/>
                </a:lnTo>
                <a:lnTo>
                  <a:pt x="311" y="264"/>
                </a:lnTo>
                <a:lnTo>
                  <a:pt x="308" y="259"/>
                </a:lnTo>
                <a:lnTo>
                  <a:pt x="305" y="258"/>
                </a:lnTo>
                <a:lnTo>
                  <a:pt x="302" y="258"/>
                </a:lnTo>
                <a:lnTo>
                  <a:pt x="300" y="258"/>
                </a:lnTo>
                <a:lnTo>
                  <a:pt x="298" y="259"/>
                </a:lnTo>
                <a:lnTo>
                  <a:pt x="264" y="274"/>
                </a:lnTo>
                <a:lnTo>
                  <a:pt x="251" y="279"/>
                </a:lnTo>
                <a:lnTo>
                  <a:pt x="246" y="281"/>
                </a:lnTo>
                <a:lnTo>
                  <a:pt x="242" y="279"/>
                </a:lnTo>
                <a:lnTo>
                  <a:pt x="239" y="278"/>
                </a:lnTo>
                <a:lnTo>
                  <a:pt x="235" y="275"/>
                </a:lnTo>
                <a:lnTo>
                  <a:pt x="229" y="265"/>
                </a:lnTo>
                <a:lnTo>
                  <a:pt x="223" y="255"/>
                </a:lnTo>
                <a:lnTo>
                  <a:pt x="218" y="244"/>
                </a:lnTo>
                <a:lnTo>
                  <a:pt x="215" y="234"/>
                </a:lnTo>
                <a:lnTo>
                  <a:pt x="212" y="224"/>
                </a:lnTo>
                <a:lnTo>
                  <a:pt x="210" y="214"/>
                </a:lnTo>
                <a:lnTo>
                  <a:pt x="210" y="203"/>
                </a:lnTo>
                <a:lnTo>
                  <a:pt x="210" y="193"/>
                </a:lnTo>
                <a:lnTo>
                  <a:pt x="212" y="183"/>
                </a:lnTo>
                <a:lnTo>
                  <a:pt x="215" y="173"/>
                </a:lnTo>
                <a:lnTo>
                  <a:pt x="218" y="164"/>
                </a:lnTo>
                <a:lnTo>
                  <a:pt x="223" y="155"/>
                </a:lnTo>
                <a:lnTo>
                  <a:pt x="229" y="147"/>
                </a:lnTo>
                <a:lnTo>
                  <a:pt x="235" y="138"/>
                </a:lnTo>
                <a:lnTo>
                  <a:pt x="243" y="131"/>
                </a:lnTo>
                <a:lnTo>
                  <a:pt x="251" y="123"/>
                </a:lnTo>
                <a:lnTo>
                  <a:pt x="268" y="111"/>
                </a:lnTo>
                <a:lnTo>
                  <a:pt x="287" y="101"/>
                </a:lnTo>
                <a:lnTo>
                  <a:pt x="291" y="100"/>
                </a:lnTo>
                <a:lnTo>
                  <a:pt x="295" y="99"/>
                </a:lnTo>
                <a:lnTo>
                  <a:pt x="301" y="100"/>
                </a:lnTo>
                <a:lnTo>
                  <a:pt x="305" y="103"/>
                </a:lnTo>
                <a:lnTo>
                  <a:pt x="322" y="113"/>
                </a:lnTo>
                <a:lnTo>
                  <a:pt x="340" y="124"/>
                </a:lnTo>
                <a:lnTo>
                  <a:pt x="345" y="127"/>
                </a:lnTo>
                <a:lnTo>
                  <a:pt x="349" y="131"/>
                </a:lnTo>
                <a:lnTo>
                  <a:pt x="350" y="137"/>
                </a:lnTo>
                <a:lnTo>
                  <a:pt x="350" y="142"/>
                </a:lnTo>
                <a:lnTo>
                  <a:pt x="350" y="183"/>
                </a:lnTo>
                <a:close/>
                <a:moveTo>
                  <a:pt x="379" y="200"/>
                </a:moveTo>
                <a:lnTo>
                  <a:pt x="379" y="165"/>
                </a:lnTo>
                <a:lnTo>
                  <a:pt x="379" y="158"/>
                </a:lnTo>
                <a:lnTo>
                  <a:pt x="377" y="151"/>
                </a:lnTo>
                <a:lnTo>
                  <a:pt x="376" y="148"/>
                </a:lnTo>
                <a:lnTo>
                  <a:pt x="374" y="144"/>
                </a:lnTo>
                <a:lnTo>
                  <a:pt x="370" y="138"/>
                </a:lnTo>
                <a:lnTo>
                  <a:pt x="364" y="128"/>
                </a:lnTo>
                <a:lnTo>
                  <a:pt x="363" y="125"/>
                </a:lnTo>
                <a:lnTo>
                  <a:pt x="363" y="123"/>
                </a:lnTo>
                <a:lnTo>
                  <a:pt x="364" y="121"/>
                </a:lnTo>
                <a:lnTo>
                  <a:pt x="367" y="118"/>
                </a:lnTo>
                <a:lnTo>
                  <a:pt x="377" y="114"/>
                </a:lnTo>
                <a:lnTo>
                  <a:pt x="398" y="104"/>
                </a:lnTo>
                <a:lnTo>
                  <a:pt x="403" y="103"/>
                </a:lnTo>
                <a:lnTo>
                  <a:pt x="407" y="103"/>
                </a:lnTo>
                <a:lnTo>
                  <a:pt x="410" y="104"/>
                </a:lnTo>
                <a:lnTo>
                  <a:pt x="413" y="109"/>
                </a:lnTo>
                <a:lnTo>
                  <a:pt x="420" y="116"/>
                </a:lnTo>
                <a:lnTo>
                  <a:pt x="422" y="118"/>
                </a:lnTo>
                <a:lnTo>
                  <a:pt x="425" y="118"/>
                </a:lnTo>
                <a:lnTo>
                  <a:pt x="428" y="118"/>
                </a:lnTo>
                <a:lnTo>
                  <a:pt x="432" y="118"/>
                </a:lnTo>
                <a:lnTo>
                  <a:pt x="442" y="114"/>
                </a:lnTo>
                <a:lnTo>
                  <a:pt x="470" y="103"/>
                </a:lnTo>
                <a:lnTo>
                  <a:pt x="476" y="101"/>
                </a:lnTo>
                <a:lnTo>
                  <a:pt x="479" y="101"/>
                </a:lnTo>
                <a:lnTo>
                  <a:pt x="483" y="103"/>
                </a:lnTo>
                <a:lnTo>
                  <a:pt x="486" y="107"/>
                </a:lnTo>
                <a:lnTo>
                  <a:pt x="496" y="121"/>
                </a:lnTo>
                <a:lnTo>
                  <a:pt x="506" y="135"/>
                </a:lnTo>
                <a:lnTo>
                  <a:pt x="507" y="138"/>
                </a:lnTo>
                <a:lnTo>
                  <a:pt x="509" y="142"/>
                </a:lnTo>
                <a:lnTo>
                  <a:pt x="509" y="147"/>
                </a:lnTo>
                <a:lnTo>
                  <a:pt x="509" y="151"/>
                </a:lnTo>
                <a:lnTo>
                  <a:pt x="509" y="219"/>
                </a:lnTo>
                <a:lnTo>
                  <a:pt x="510" y="227"/>
                </a:lnTo>
                <a:lnTo>
                  <a:pt x="511" y="235"/>
                </a:lnTo>
                <a:lnTo>
                  <a:pt x="514" y="242"/>
                </a:lnTo>
                <a:lnTo>
                  <a:pt x="516" y="245"/>
                </a:lnTo>
                <a:lnTo>
                  <a:pt x="518" y="250"/>
                </a:lnTo>
                <a:lnTo>
                  <a:pt x="523" y="257"/>
                </a:lnTo>
                <a:lnTo>
                  <a:pt x="526" y="261"/>
                </a:lnTo>
                <a:lnTo>
                  <a:pt x="526" y="264"/>
                </a:lnTo>
                <a:lnTo>
                  <a:pt x="524" y="266"/>
                </a:lnTo>
                <a:lnTo>
                  <a:pt x="520" y="268"/>
                </a:lnTo>
                <a:lnTo>
                  <a:pt x="492" y="279"/>
                </a:lnTo>
                <a:lnTo>
                  <a:pt x="487" y="281"/>
                </a:lnTo>
                <a:lnTo>
                  <a:pt x="485" y="281"/>
                </a:lnTo>
                <a:lnTo>
                  <a:pt x="480" y="278"/>
                </a:lnTo>
                <a:lnTo>
                  <a:pt x="479" y="276"/>
                </a:lnTo>
                <a:lnTo>
                  <a:pt x="478" y="275"/>
                </a:lnTo>
                <a:lnTo>
                  <a:pt x="461" y="252"/>
                </a:lnTo>
                <a:lnTo>
                  <a:pt x="459" y="250"/>
                </a:lnTo>
                <a:lnTo>
                  <a:pt x="458" y="248"/>
                </a:lnTo>
                <a:lnTo>
                  <a:pt x="458" y="244"/>
                </a:lnTo>
                <a:lnTo>
                  <a:pt x="456" y="240"/>
                </a:lnTo>
                <a:lnTo>
                  <a:pt x="456" y="235"/>
                </a:lnTo>
                <a:lnTo>
                  <a:pt x="456" y="166"/>
                </a:lnTo>
                <a:lnTo>
                  <a:pt x="456" y="161"/>
                </a:lnTo>
                <a:lnTo>
                  <a:pt x="456" y="156"/>
                </a:lnTo>
                <a:lnTo>
                  <a:pt x="455" y="152"/>
                </a:lnTo>
                <a:lnTo>
                  <a:pt x="453" y="148"/>
                </a:lnTo>
                <a:lnTo>
                  <a:pt x="451" y="145"/>
                </a:lnTo>
                <a:lnTo>
                  <a:pt x="449" y="142"/>
                </a:lnTo>
                <a:lnTo>
                  <a:pt x="446" y="140"/>
                </a:lnTo>
                <a:lnTo>
                  <a:pt x="442" y="141"/>
                </a:lnTo>
                <a:lnTo>
                  <a:pt x="438" y="141"/>
                </a:lnTo>
                <a:lnTo>
                  <a:pt x="434" y="144"/>
                </a:lnTo>
                <a:lnTo>
                  <a:pt x="431" y="147"/>
                </a:lnTo>
                <a:lnTo>
                  <a:pt x="429" y="151"/>
                </a:lnTo>
                <a:lnTo>
                  <a:pt x="428" y="156"/>
                </a:lnTo>
                <a:lnTo>
                  <a:pt x="428" y="161"/>
                </a:lnTo>
                <a:lnTo>
                  <a:pt x="428" y="224"/>
                </a:lnTo>
                <a:lnTo>
                  <a:pt x="429" y="231"/>
                </a:lnTo>
                <a:lnTo>
                  <a:pt x="431" y="238"/>
                </a:lnTo>
                <a:lnTo>
                  <a:pt x="432" y="245"/>
                </a:lnTo>
                <a:lnTo>
                  <a:pt x="437" y="251"/>
                </a:lnTo>
                <a:lnTo>
                  <a:pt x="444" y="261"/>
                </a:lnTo>
                <a:lnTo>
                  <a:pt x="445" y="265"/>
                </a:lnTo>
                <a:lnTo>
                  <a:pt x="445" y="268"/>
                </a:lnTo>
                <a:lnTo>
                  <a:pt x="444" y="269"/>
                </a:lnTo>
                <a:lnTo>
                  <a:pt x="441" y="271"/>
                </a:lnTo>
                <a:lnTo>
                  <a:pt x="429" y="275"/>
                </a:lnTo>
                <a:lnTo>
                  <a:pt x="411" y="282"/>
                </a:lnTo>
                <a:lnTo>
                  <a:pt x="407" y="282"/>
                </a:lnTo>
                <a:lnTo>
                  <a:pt x="404" y="282"/>
                </a:lnTo>
                <a:lnTo>
                  <a:pt x="401" y="281"/>
                </a:lnTo>
                <a:lnTo>
                  <a:pt x="398" y="278"/>
                </a:lnTo>
                <a:lnTo>
                  <a:pt x="381" y="257"/>
                </a:lnTo>
                <a:lnTo>
                  <a:pt x="380" y="254"/>
                </a:lnTo>
                <a:lnTo>
                  <a:pt x="380" y="251"/>
                </a:lnTo>
                <a:lnTo>
                  <a:pt x="379" y="250"/>
                </a:lnTo>
                <a:lnTo>
                  <a:pt x="379" y="247"/>
                </a:lnTo>
                <a:lnTo>
                  <a:pt x="379" y="242"/>
                </a:lnTo>
                <a:lnTo>
                  <a:pt x="379" y="200"/>
                </a:lnTo>
                <a:close/>
                <a:moveTo>
                  <a:pt x="1392" y="186"/>
                </a:moveTo>
                <a:lnTo>
                  <a:pt x="1392" y="204"/>
                </a:lnTo>
                <a:lnTo>
                  <a:pt x="1392" y="221"/>
                </a:lnTo>
                <a:lnTo>
                  <a:pt x="1392" y="226"/>
                </a:lnTo>
                <a:lnTo>
                  <a:pt x="1392" y="230"/>
                </a:lnTo>
                <a:lnTo>
                  <a:pt x="1394" y="235"/>
                </a:lnTo>
                <a:lnTo>
                  <a:pt x="1399" y="241"/>
                </a:lnTo>
                <a:lnTo>
                  <a:pt x="1403" y="247"/>
                </a:lnTo>
                <a:lnTo>
                  <a:pt x="1404" y="248"/>
                </a:lnTo>
                <a:lnTo>
                  <a:pt x="1407" y="250"/>
                </a:lnTo>
                <a:lnTo>
                  <a:pt x="1409" y="248"/>
                </a:lnTo>
                <a:lnTo>
                  <a:pt x="1410" y="247"/>
                </a:lnTo>
                <a:lnTo>
                  <a:pt x="1414" y="240"/>
                </a:lnTo>
                <a:lnTo>
                  <a:pt x="1420" y="227"/>
                </a:lnTo>
                <a:lnTo>
                  <a:pt x="1421" y="221"/>
                </a:lnTo>
                <a:lnTo>
                  <a:pt x="1423" y="214"/>
                </a:lnTo>
                <a:lnTo>
                  <a:pt x="1423" y="209"/>
                </a:lnTo>
                <a:lnTo>
                  <a:pt x="1424" y="202"/>
                </a:lnTo>
                <a:lnTo>
                  <a:pt x="1423" y="189"/>
                </a:lnTo>
                <a:lnTo>
                  <a:pt x="1421" y="183"/>
                </a:lnTo>
                <a:lnTo>
                  <a:pt x="1420" y="176"/>
                </a:lnTo>
                <a:lnTo>
                  <a:pt x="1416" y="165"/>
                </a:lnTo>
                <a:lnTo>
                  <a:pt x="1411" y="159"/>
                </a:lnTo>
                <a:lnTo>
                  <a:pt x="1409" y="154"/>
                </a:lnTo>
                <a:lnTo>
                  <a:pt x="1404" y="148"/>
                </a:lnTo>
                <a:lnTo>
                  <a:pt x="1400" y="142"/>
                </a:lnTo>
                <a:lnTo>
                  <a:pt x="1397" y="141"/>
                </a:lnTo>
                <a:lnTo>
                  <a:pt x="1396" y="140"/>
                </a:lnTo>
                <a:lnTo>
                  <a:pt x="1394" y="140"/>
                </a:lnTo>
                <a:lnTo>
                  <a:pt x="1393" y="141"/>
                </a:lnTo>
                <a:lnTo>
                  <a:pt x="1392" y="142"/>
                </a:lnTo>
                <a:lnTo>
                  <a:pt x="1392" y="147"/>
                </a:lnTo>
                <a:lnTo>
                  <a:pt x="1392" y="186"/>
                </a:lnTo>
                <a:close/>
                <a:moveTo>
                  <a:pt x="1336" y="195"/>
                </a:moveTo>
                <a:lnTo>
                  <a:pt x="1336" y="183"/>
                </a:lnTo>
                <a:lnTo>
                  <a:pt x="1336" y="171"/>
                </a:lnTo>
                <a:lnTo>
                  <a:pt x="1339" y="144"/>
                </a:lnTo>
                <a:lnTo>
                  <a:pt x="1339" y="141"/>
                </a:lnTo>
                <a:lnTo>
                  <a:pt x="1339" y="138"/>
                </a:lnTo>
                <a:lnTo>
                  <a:pt x="1342" y="134"/>
                </a:lnTo>
                <a:lnTo>
                  <a:pt x="1344" y="133"/>
                </a:lnTo>
                <a:lnTo>
                  <a:pt x="1345" y="131"/>
                </a:lnTo>
                <a:lnTo>
                  <a:pt x="1346" y="131"/>
                </a:lnTo>
                <a:lnTo>
                  <a:pt x="1349" y="130"/>
                </a:lnTo>
                <a:lnTo>
                  <a:pt x="1423" y="100"/>
                </a:lnTo>
                <a:lnTo>
                  <a:pt x="1425" y="99"/>
                </a:lnTo>
                <a:lnTo>
                  <a:pt x="1428" y="97"/>
                </a:lnTo>
                <a:lnTo>
                  <a:pt x="1433" y="97"/>
                </a:lnTo>
                <a:lnTo>
                  <a:pt x="1435" y="99"/>
                </a:lnTo>
                <a:lnTo>
                  <a:pt x="1438" y="99"/>
                </a:lnTo>
                <a:lnTo>
                  <a:pt x="1441" y="100"/>
                </a:lnTo>
                <a:lnTo>
                  <a:pt x="1444" y="103"/>
                </a:lnTo>
                <a:lnTo>
                  <a:pt x="1447" y="104"/>
                </a:lnTo>
                <a:lnTo>
                  <a:pt x="1454" y="113"/>
                </a:lnTo>
                <a:lnTo>
                  <a:pt x="1457" y="117"/>
                </a:lnTo>
                <a:lnTo>
                  <a:pt x="1459" y="121"/>
                </a:lnTo>
                <a:lnTo>
                  <a:pt x="1465" y="131"/>
                </a:lnTo>
                <a:lnTo>
                  <a:pt x="1471" y="140"/>
                </a:lnTo>
                <a:lnTo>
                  <a:pt x="1473" y="149"/>
                </a:lnTo>
                <a:lnTo>
                  <a:pt x="1476" y="161"/>
                </a:lnTo>
                <a:lnTo>
                  <a:pt x="1479" y="171"/>
                </a:lnTo>
                <a:lnTo>
                  <a:pt x="1479" y="182"/>
                </a:lnTo>
                <a:lnTo>
                  <a:pt x="1479" y="204"/>
                </a:lnTo>
                <a:lnTo>
                  <a:pt x="1478" y="213"/>
                </a:lnTo>
                <a:lnTo>
                  <a:pt x="1475" y="220"/>
                </a:lnTo>
                <a:lnTo>
                  <a:pt x="1472" y="228"/>
                </a:lnTo>
                <a:lnTo>
                  <a:pt x="1468" y="235"/>
                </a:lnTo>
                <a:lnTo>
                  <a:pt x="1462" y="241"/>
                </a:lnTo>
                <a:lnTo>
                  <a:pt x="1457" y="247"/>
                </a:lnTo>
                <a:lnTo>
                  <a:pt x="1451" y="252"/>
                </a:lnTo>
                <a:lnTo>
                  <a:pt x="1444" y="258"/>
                </a:lnTo>
                <a:lnTo>
                  <a:pt x="1427" y="266"/>
                </a:lnTo>
                <a:lnTo>
                  <a:pt x="1418" y="271"/>
                </a:lnTo>
                <a:lnTo>
                  <a:pt x="1410" y="274"/>
                </a:lnTo>
                <a:lnTo>
                  <a:pt x="1392" y="278"/>
                </a:lnTo>
                <a:lnTo>
                  <a:pt x="1373" y="281"/>
                </a:lnTo>
                <a:lnTo>
                  <a:pt x="1368" y="281"/>
                </a:lnTo>
                <a:lnTo>
                  <a:pt x="1360" y="279"/>
                </a:lnTo>
                <a:lnTo>
                  <a:pt x="1359" y="278"/>
                </a:lnTo>
                <a:lnTo>
                  <a:pt x="1356" y="276"/>
                </a:lnTo>
                <a:lnTo>
                  <a:pt x="1352" y="271"/>
                </a:lnTo>
                <a:lnTo>
                  <a:pt x="1346" y="264"/>
                </a:lnTo>
                <a:lnTo>
                  <a:pt x="1342" y="257"/>
                </a:lnTo>
                <a:lnTo>
                  <a:pt x="1339" y="251"/>
                </a:lnTo>
                <a:lnTo>
                  <a:pt x="1338" y="242"/>
                </a:lnTo>
                <a:lnTo>
                  <a:pt x="1336" y="230"/>
                </a:lnTo>
                <a:lnTo>
                  <a:pt x="1336" y="227"/>
                </a:lnTo>
                <a:lnTo>
                  <a:pt x="1336" y="223"/>
                </a:lnTo>
                <a:lnTo>
                  <a:pt x="1336" y="216"/>
                </a:lnTo>
                <a:lnTo>
                  <a:pt x="1335" y="206"/>
                </a:lnTo>
                <a:lnTo>
                  <a:pt x="1336" y="195"/>
                </a:lnTo>
                <a:close/>
                <a:moveTo>
                  <a:pt x="680" y="223"/>
                </a:moveTo>
                <a:lnTo>
                  <a:pt x="680" y="230"/>
                </a:lnTo>
                <a:lnTo>
                  <a:pt x="678" y="237"/>
                </a:lnTo>
                <a:lnTo>
                  <a:pt x="675" y="244"/>
                </a:lnTo>
                <a:lnTo>
                  <a:pt x="672" y="251"/>
                </a:lnTo>
                <a:lnTo>
                  <a:pt x="664" y="265"/>
                </a:lnTo>
                <a:lnTo>
                  <a:pt x="658" y="272"/>
                </a:lnTo>
                <a:lnTo>
                  <a:pt x="653" y="278"/>
                </a:lnTo>
                <a:lnTo>
                  <a:pt x="650" y="281"/>
                </a:lnTo>
                <a:lnTo>
                  <a:pt x="646" y="281"/>
                </a:lnTo>
                <a:lnTo>
                  <a:pt x="643" y="281"/>
                </a:lnTo>
                <a:lnTo>
                  <a:pt x="640" y="279"/>
                </a:lnTo>
                <a:lnTo>
                  <a:pt x="631" y="275"/>
                </a:lnTo>
                <a:lnTo>
                  <a:pt x="623" y="272"/>
                </a:lnTo>
                <a:lnTo>
                  <a:pt x="613" y="269"/>
                </a:lnTo>
                <a:lnTo>
                  <a:pt x="605" y="268"/>
                </a:lnTo>
                <a:lnTo>
                  <a:pt x="596" y="268"/>
                </a:lnTo>
                <a:lnTo>
                  <a:pt x="586" y="268"/>
                </a:lnTo>
                <a:lnTo>
                  <a:pt x="578" y="269"/>
                </a:lnTo>
                <a:lnTo>
                  <a:pt x="569" y="272"/>
                </a:lnTo>
                <a:lnTo>
                  <a:pt x="561" y="275"/>
                </a:lnTo>
                <a:lnTo>
                  <a:pt x="551" y="279"/>
                </a:lnTo>
                <a:lnTo>
                  <a:pt x="548" y="281"/>
                </a:lnTo>
                <a:lnTo>
                  <a:pt x="544" y="281"/>
                </a:lnTo>
                <a:lnTo>
                  <a:pt x="541" y="281"/>
                </a:lnTo>
                <a:lnTo>
                  <a:pt x="538" y="276"/>
                </a:lnTo>
                <a:lnTo>
                  <a:pt x="535" y="272"/>
                </a:lnTo>
                <a:lnTo>
                  <a:pt x="535" y="271"/>
                </a:lnTo>
                <a:lnTo>
                  <a:pt x="535" y="269"/>
                </a:lnTo>
                <a:lnTo>
                  <a:pt x="535" y="268"/>
                </a:lnTo>
                <a:lnTo>
                  <a:pt x="537" y="266"/>
                </a:lnTo>
                <a:lnTo>
                  <a:pt x="540" y="262"/>
                </a:lnTo>
                <a:lnTo>
                  <a:pt x="552" y="255"/>
                </a:lnTo>
                <a:lnTo>
                  <a:pt x="565" y="250"/>
                </a:lnTo>
                <a:lnTo>
                  <a:pt x="572" y="247"/>
                </a:lnTo>
                <a:lnTo>
                  <a:pt x="578" y="245"/>
                </a:lnTo>
                <a:lnTo>
                  <a:pt x="585" y="244"/>
                </a:lnTo>
                <a:lnTo>
                  <a:pt x="592" y="242"/>
                </a:lnTo>
                <a:lnTo>
                  <a:pt x="603" y="241"/>
                </a:lnTo>
                <a:lnTo>
                  <a:pt x="609" y="240"/>
                </a:lnTo>
                <a:lnTo>
                  <a:pt x="615" y="240"/>
                </a:lnTo>
                <a:lnTo>
                  <a:pt x="617" y="240"/>
                </a:lnTo>
                <a:lnTo>
                  <a:pt x="620" y="238"/>
                </a:lnTo>
                <a:lnTo>
                  <a:pt x="622" y="237"/>
                </a:lnTo>
                <a:lnTo>
                  <a:pt x="622" y="234"/>
                </a:lnTo>
                <a:lnTo>
                  <a:pt x="622" y="207"/>
                </a:lnTo>
                <a:lnTo>
                  <a:pt x="622" y="206"/>
                </a:lnTo>
                <a:lnTo>
                  <a:pt x="622" y="204"/>
                </a:lnTo>
                <a:lnTo>
                  <a:pt x="619" y="203"/>
                </a:lnTo>
                <a:lnTo>
                  <a:pt x="616" y="203"/>
                </a:lnTo>
                <a:lnTo>
                  <a:pt x="613" y="203"/>
                </a:lnTo>
                <a:lnTo>
                  <a:pt x="568" y="211"/>
                </a:lnTo>
                <a:lnTo>
                  <a:pt x="550" y="214"/>
                </a:lnTo>
                <a:lnTo>
                  <a:pt x="545" y="214"/>
                </a:lnTo>
                <a:lnTo>
                  <a:pt x="541" y="214"/>
                </a:lnTo>
                <a:lnTo>
                  <a:pt x="538" y="211"/>
                </a:lnTo>
                <a:lnTo>
                  <a:pt x="535" y="209"/>
                </a:lnTo>
                <a:lnTo>
                  <a:pt x="530" y="199"/>
                </a:lnTo>
                <a:lnTo>
                  <a:pt x="527" y="193"/>
                </a:lnTo>
                <a:lnTo>
                  <a:pt x="526" y="189"/>
                </a:lnTo>
                <a:lnTo>
                  <a:pt x="524" y="183"/>
                </a:lnTo>
                <a:lnTo>
                  <a:pt x="524" y="178"/>
                </a:lnTo>
                <a:lnTo>
                  <a:pt x="524" y="172"/>
                </a:lnTo>
                <a:lnTo>
                  <a:pt x="526" y="165"/>
                </a:lnTo>
                <a:lnTo>
                  <a:pt x="527" y="159"/>
                </a:lnTo>
                <a:lnTo>
                  <a:pt x="530" y="152"/>
                </a:lnTo>
                <a:lnTo>
                  <a:pt x="535" y="140"/>
                </a:lnTo>
                <a:lnTo>
                  <a:pt x="542" y="128"/>
                </a:lnTo>
                <a:lnTo>
                  <a:pt x="551" y="116"/>
                </a:lnTo>
                <a:lnTo>
                  <a:pt x="555" y="111"/>
                </a:lnTo>
                <a:lnTo>
                  <a:pt x="558" y="109"/>
                </a:lnTo>
                <a:lnTo>
                  <a:pt x="562" y="106"/>
                </a:lnTo>
                <a:lnTo>
                  <a:pt x="565" y="104"/>
                </a:lnTo>
                <a:lnTo>
                  <a:pt x="569" y="103"/>
                </a:lnTo>
                <a:lnTo>
                  <a:pt x="575" y="103"/>
                </a:lnTo>
                <a:lnTo>
                  <a:pt x="579" y="104"/>
                </a:lnTo>
                <a:lnTo>
                  <a:pt x="585" y="106"/>
                </a:lnTo>
                <a:lnTo>
                  <a:pt x="595" y="109"/>
                </a:lnTo>
                <a:lnTo>
                  <a:pt x="605" y="111"/>
                </a:lnTo>
                <a:lnTo>
                  <a:pt x="613" y="113"/>
                </a:lnTo>
                <a:lnTo>
                  <a:pt x="623" y="113"/>
                </a:lnTo>
                <a:lnTo>
                  <a:pt x="633" y="113"/>
                </a:lnTo>
                <a:lnTo>
                  <a:pt x="641" y="111"/>
                </a:lnTo>
                <a:lnTo>
                  <a:pt x="651" y="110"/>
                </a:lnTo>
                <a:lnTo>
                  <a:pt x="661" y="106"/>
                </a:lnTo>
                <a:lnTo>
                  <a:pt x="665" y="106"/>
                </a:lnTo>
                <a:lnTo>
                  <a:pt x="668" y="106"/>
                </a:lnTo>
                <a:lnTo>
                  <a:pt x="671" y="106"/>
                </a:lnTo>
                <a:lnTo>
                  <a:pt x="674" y="107"/>
                </a:lnTo>
                <a:lnTo>
                  <a:pt x="675" y="110"/>
                </a:lnTo>
                <a:lnTo>
                  <a:pt x="675" y="111"/>
                </a:lnTo>
                <a:lnTo>
                  <a:pt x="675" y="113"/>
                </a:lnTo>
                <a:lnTo>
                  <a:pt x="675" y="116"/>
                </a:lnTo>
                <a:lnTo>
                  <a:pt x="674" y="117"/>
                </a:lnTo>
                <a:lnTo>
                  <a:pt x="671" y="120"/>
                </a:lnTo>
                <a:lnTo>
                  <a:pt x="664" y="124"/>
                </a:lnTo>
                <a:lnTo>
                  <a:pt x="660" y="127"/>
                </a:lnTo>
                <a:lnTo>
                  <a:pt x="654" y="128"/>
                </a:lnTo>
                <a:lnTo>
                  <a:pt x="644" y="133"/>
                </a:lnTo>
                <a:lnTo>
                  <a:pt x="634" y="134"/>
                </a:lnTo>
                <a:lnTo>
                  <a:pt x="624" y="135"/>
                </a:lnTo>
                <a:lnTo>
                  <a:pt x="615" y="137"/>
                </a:lnTo>
                <a:lnTo>
                  <a:pt x="602" y="137"/>
                </a:lnTo>
                <a:lnTo>
                  <a:pt x="596" y="137"/>
                </a:lnTo>
                <a:lnTo>
                  <a:pt x="592" y="138"/>
                </a:lnTo>
                <a:lnTo>
                  <a:pt x="591" y="142"/>
                </a:lnTo>
                <a:lnTo>
                  <a:pt x="591" y="148"/>
                </a:lnTo>
                <a:lnTo>
                  <a:pt x="591" y="169"/>
                </a:lnTo>
                <a:lnTo>
                  <a:pt x="591" y="175"/>
                </a:lnTo>
                <a:lnTo>
                  <a:pt x="592" y="176"/>
                </a:lnTo>
                <a:lnTo>
                  <a:pt x="593" y="179"/>
                </a:lnTo>
                <a:lnTo>
                  <a:pt x="595" y="179"/>
                </a:lnTo>
                <a:lnTo>
                  <a:pt x="598" y="180"/>
                </a:lnTo>
                <a:lnTo>
                  <a:pt x="603" y="179"/>
                </a:lnTo>
                <a:lnTo>
                  <a:pt x="620" y="176"/>
                </a:lnTo>
                <a:lnTo>
                  <a:pt x="639" y="172"/>
                </a:lnTo>
                <a:lnTo>
                  <a:pt x="646" y="172"/>
                </a:lnTo>
                <a:lnTo>
                  <a:pt x="654" y="169"/>
                </a:lnTo>
                <a:lnTo>
                  <a:pt x="657" y="169"/>
                </a:lnTo>
                <a:lnTo>
                  <a:pt x="658" y="169"/>
                </a:lnTo>
                <a:lnTo>
                  <a:pt x="663" y="171"/>
                </a:lnTo>
                <a:lnTo>
                  <a:pt x="667" y="173"/>
                </a:lnTo>
                <a:lnTo>
                  <a:pt x="670" y="178"/>
                </a:lnTo>
                <a:lnTo>
                  <a:pt x="671" y="182"/>
                </a:lnTo>
                <a:lnTo>
                  <a:pt x="674" y="186"/>
                </a:lnTo>
                <a:lnTo>
                  <a:pt x="677" y="197"/>
                </a:lnTo>
                <a:lnTo>
                  <a:pt x="678" y="203"/>
                </a:lnTo>
                <a:lnTo>
                  <a:pt x="680" y="209"/>
                </a:lnTo>
                <a:lnTo>
                  <a:pt x="680" y="223"/>
                </a:lnTo>
                <a:close/>
                <a:moveTo>
                  <a:pt x="1746" y="200"/>
                </a:moveTo>
                <a:lnTo>
                  <a:pt x="1746" y="164"/>
                </a:lnTo>
                <a:lnTo>
                  <a:pt x="1746" y="158"/>
                </a:lnTo>
                <a:lnTo>
                  <a:pt x="1746" y="152"/>
                </a:lnTo>
                <a:lnTo>
                  <a:pt x="1743" y="147"/>
                </a:lnTo>
                <a:lnTo>
                  <a:pt x="1741" y="141"/>
                </a:lnTo>
                <a:lnTo>
                  <a:pt x="1739" y="137"/>
                </a:lnTo>
                <a:lnTo>
                  <a:pt x="1736" y="133"/>
                </a:lnTo>
                <a:lnTo>
                  <a:pt x="1732" y="124"/>
                </a:lnTo>
                <a:lnTo>
                  <a:pt x="1732" y="121"/>
                </a:lnTo>
                <a:lnTo>
                  <a:pt x="1732" y="118"/>
                </a:lnTo>
                <a:lnTo>
                  <a:pt x="1733" y="116"/>
                </a:lnTo>
                <a:lnTo>
                  <a:pt x="1736" y="113"/>
                </a:lnTo>
                <a:lnTo>
                  <a:pt x="1746" y="110"/>
                </a:lnTo>
                <a:lnTo>
                  <a:pt x="1755" y="107"/>
                </a:lnTo>
                <a:lnTo>
                  <a:pt x="1773" y="101"/>
                </a:lnTo>
                <a:lnTo>
                  <a:pt x="1777" y="100"/>
                </a:lnTo>
                <a:lnTo>
                  <a:pt x="1780" y="101"/>
                </a:lnTo>
                <a:lnTo>
                  <a:pt x="1784" y="103"/>
                </a:lnTo>
                <a:lnTo>
                  <a:pt x="1787" y="106"/>
                </a:lnTo>
                <a:lnTo>
                  <a:pt x="1804" y="135"/>
                </a:lnTo>
                <a:lnTo>
                  <a:pt x="1805" y="138"/>
                </a:lnTo>
                <a:lnTo>
                  <a:pt x="1805" y="142"/>
                </a:lnTo>
                <a:lnTo>
                  <a:pt x="1807" y="165"/>
                </a:lnTo>
                <a:lnTo>
                  <a:pt x="1807" y="176"/>
                </a:lnTo>
                <a:lnTo>
                  <a:pt x="1805" y="188"/>
                </a:lnTo>
                <a:lnTo>
                  <a:pt x="1804" y="197"/>
                </a:lnTo>
                <a:lnTo>
                  <a:pt x="1804" y="209"/>
                </a:lnTo>
                <a:lnTo>
                  <a:pt x="1804" y="231"/>
                </a:lnTo>
                <a:lnTo>
                  <a:pt x="1804" y="234"/>
                </a:lnTo>
                <a:lnTo>
                  <a:pt x="1805" y="238"/>
                </a:lnTo>
                <a:lnTo>
                  <a:pt x="1810" y="245"/>
                </a:lnTo>
                <a:lnTo>
                  <a:pt x="1811" y="251"/>
                </a:lnTo>
                <a:lnTo>
                  <a:pt x="1814" y="255"/>
                </a:lnTo>
                <a:lnTo>
                  <a:pt x="1815" y="259"/>
                </a:lnTo>
                <a:lnTo>
                  <a:pt x="1814" y="264"/>
                </a:lnTo>
                <a:lnTo>
                  <a:pt x="1814" y="265"/>
                </a:lnTo>
                <a:lnTo>
                  <a:pt x="1813" y="266"/>
                </a:lnTo>
                <a:lnTo>
                  <a:pt x="1808" y="269"/>
                </a:lnTo>
                <a:lnTo>
                  <a:pt x="1800" y="272"/>
                </a:lnTo>
                <a:lnTo>
                  <a:pt x="1790" y="275"/>
                </a:lnTo>
                <a:lnTo>
                  <a:pt x="1773" y="278"/>
                </a:lnTo>
                <a:lnTo>
                  <a:pt x="1769" y="278"/>
                </a:lnTo>
                <a:lnTo>
                  <a:pt x="1765" y="278"/>
                </a:lnTo>
                <a:lnTo>
                  <a:pt x="1762" y="275"/>
                </a:lnTo>
                <a:lnTo>
                  <a:pt x="1760" y="272"/>
                </a:lnTo>
                <a:lnTo>
                  <a:pt x="1755" y="264"/>
                </a:lnTo>
                <a:lnTo>
                  <a:pt x="1749" y="255"/>
                </a:lnTo>
                <a:lnTo>
                  <a:pt x="1748" y="251"/>
                </a:lnTo>
                <a:lnTo>
                  <a:pt x="1746" y="245"/>
                </a:lnTo>
                <a:lnTo>
                  <a:pt x="1746" y="241"/>
                </a:lnTo>
                <a:lnTo>
                  <a:pt x="1746" y="235"/>
                </a:lnTo>
                <a:lnTo>
                  <a:pt x="1746" y="227"/>
                </a:lnTo>
                <a:lnTo>
                  <a:pt x="1746" y="219"/>
                </a:lnTo>
                <a:lnTo>
                  <a:pt x="1746" y="200"/>
                </a:lnTo>
                <a:close/>
                <a:moveTo>
                  <a:pt x="705" y="202"/>
                </a:moveTo>
                <a:lnTo>
                  <a:pt x="705" y="189"/>
                </a:lnTo>
                <a:lnTo>
                  <a:pt x="705" y="176"/>
                </a:lnTo>
                <a:lnTo>
                  <a:pt x="705" y="165"/>
                </a:lnTo>
                <a:lnTo>
                  <a:pt x="704" y="155"/>
                </a:lnTo>
                <a:lnTo>
                  <a:pt x="699" y="145"/>
                </a:lnTo>
                <a:lnTo>
                  <a:pt x="694" y="135"/>
                </a:lnTo>
                <a:lnTo>
                  <a:pt x="689" y="127"/>
                </a:lnTo>
                <a:lnTo>
                  <a:pt x="688" y="124"/>
                </a:lnTo>
                <a:lnTo>
                  <a:pt x="688" y="121"/>
                </a:lnTo>
                <a:lnTo>
                  <a:pt x="689" y="120"/>
                </a:lnTo>
                <a:lnTo>
                  <a:pt x="689" y="118"/>
                </a:lnTo>
                <a:lnTo>
                  <a:pt x="694" y="116"/>
                </a:lnTo>
                <a:lnTo>
                  <a:pt x="702" y="113"/>
                </a:lnTo>
                <a:lnTo>
                  <a:pt x="711" y="109"/>
                </a:lnTo>
                <a:lnTo>
                  <a:pt x="719" y="106"/>
                </a:lnTo>
                <a:lnTo>
                  <a:pt x="728" y="103"/>
                </a:lnTo>
                <a:lnTo>
                  <a:pt x="729" y="103"/>
                </a:lnTo>
                <a:lnTo>
                  <a:pt x="732" y="103"/>
                </a:lnTo>
                <a:lnTo>
                  <a:pt x="735" y="103"/>
                </a:lnTo>
                <a:lnTo>
                  <a:pt x="737" y="104"/>
                </a:lnTo>
                <a:lnTo>
                  <a:pt x="740" y="109"/>
                </a:lnTo>
                <a:lnTo>
                  <a:pt x="760" y="137"/>
                </a:lnTo>
                <a:lnTo>
                  <a:pt x="761" y="142"/>
                </a:lnTo>
                <a:lnTo>
                  <a:pt x="763" y="148"/>
                </a:lnTo>
                <a:lnTo>
                  <a:pt x="763" y="166"/>
                </a:lnTo>
                <a:lnTo>
                  <a:pt x="761" y="176"/>
                </a:lnTo>
                <a:lnTo>
                  <a:pt x="761" y="185"/>
                </a:lnTo>
                <a:lnTo>
                  <a:pt x="760" y="197"/>
                </a:lnTo>
                <a:lnTo>
                  <a:pt x="760" y="209"/>
                </a:lnTo>
                <a:lnTo>
                  <a:pt x="760" y="231"/>
                </a:lnTo>
                <a:lnTo>
                  <a:pt x="761" y="237"/>
                </a:lnTo>
                <a:lnTo>
                  <a:pt x="763" y="238"/>
                </a:lnTo>
                <a:lnTo>
                  <a:pt x="763" y="241"/>
                </a:lnTo>
                <a:lnTo>
                  <a:pt x="769" y="250"/>
                </a:lnTo>
                <a:lnTo>
                  <a:pt x="774" y="259"/>
                </a:lnTo>
                <a:lnTo>
                  <a:pt x="774" y="262"/>
                </a:lnTo>
                <a:lnTo>
                  <a:pt x="774" y="265"/>
                </a:lnTo>
                <a:lnTo>
                  <a:pt x="773" y="268"/>
                </a:lnTo>
                <a:lnTo>
                  <a:pt x="770" y="269"/>
                </a:lnTo>
                <a:lnTo>
                  <a:pt x="760" y="274"/>
                </a:lnTo>
                <a:lnTo>
                  <a:pt x="740" y="281"/>
                </a:lnTo>
                <a:lnTo>
                  <a:pt x="735" y="282"/>
                </a:lnTo>
                <a:lnTo>
                  <a:pt x="732" y="281"/>
                </a:lnTo>
                <a:lnTo>
                  <a:pt x="728" y="279"/>
                </a:lnTo>
                <a:lnTo>
                  <a:pt x="725" y="276"/>
                </a:lnTo>
                <a:lnTo>
                  <a:pt x="716" y="265"/>
                </a:lnTo>
                <a:lnTo>
                  <a:pt x="713" y="259"/>
                </a:lnTo>
                <a:lnTo>
                  <a:pt x="709" y="252"/>
                </a:lnTo>
                <a:lnTo>
                  <a:pt x="708" y="247"/>
                </a:lnTo>
                <a:lnTo>
                  <a:pt x="705" y="240"/>
                </a:lnTo>
                <a:lnTo>
                  <a:pt x="705" y="234"/>
                </a:lnTo>
                <a:lnTo>
                  <a:pt x="705" y="226"/>
                </a:lnTo>
                <a:lnTo>
                  <a:pt x="705" y="220"/>
                </a:lnTo>
                <a:lnTo>
                  <a:pt x="705" y="214"/>
                </a:lnTo>
                <a:lnTo>
                  <a:pt x="705" y="202"/>
                </a:lnTo>
                <a:close/>
                <a:moveTo>
                  <a:pt x="867" y="159"/>
                </a:moveTo>
                <a:lnTo>
                  <a:pt x="904" y="159"/>
                </a:lnTo>
                <a:lnTo>
                  <a:pt x="910" y="161"/>
                </a:lnTo>
                <a:lnTo>
                  <a:pt x="911" y="162"/>
                </a:lnTo>
                <a:lnTo>
                  <a:pt x="913" y="164"/>
                </a:lnTo>
                <a:lnTo>
                  <a:pt x="913" y="165"/>
                </a:lnTo>
                <a:lnTo>
                  <a:pt x="911" y="169"/>
                </a:lnTo>
                <a:lnTo>
                  <a:pt x="908" y="180"/>
                </a:lnTo>
                <a:lnTo>
                  <a:pt x="904" y="192"/>
                </a:lnTo>
                <a:lnTo>
                  <a:pt x="900" y="204"/>
                </a:lnTo>
                <a:lnTo>
                  <a:pt x="896" y="214"/>
                </a:lnTo>
                <a:lnTo>
                  <a:pt x="894" y="219"/>
                </a:lnTo>
                <a:lnTo>
                  <a:pt x="891" y="221"/>
                </a:lnTo>
                <a:lnTo>
                  <a:pt x="887" y="223"/>
                </a:lnTo>
                <a:lnTo>
                  <a:pt x="883" y="224"/>
                </a:lnTo>
                <a:lnTo>
                  <a:pt x="873" y="224"/>
                </a:lnTo>
                <a:lnTo>
                  <a:pt x="863" y="223"/>
                </a:lnTo>
                <a:lnTo>
                  <a:pt x="850" y="223"/>
                </a:lnTo>
                <a:lnTo>
                  <a:pt x="838" y="221"/>
                </a:lnTo>
                <a:lnTo>
                  <a:pt x="812" y="221"/>
                </a:lnTo>
                <a:lnTo>
                  <a:pt x="807" y="221"/>
                </a:lnTo>
                <a:lnTo>
                  <a:pt x="805" y="220"/>
                </a:lnTo>
                <a:lnTo>
                  <a:pt x="804" y="219"/>
                </a:lnTo>
                <a:lnTo>
                  <a:pt x="804" y="216"/>
                </a:lnTo>
                <a:lnTo>
                  <a:pt x="804" y="211"/>
                </a:lnTo>
                <a:lnTo>
                  <a:pt x="807" y="200"/>
                </a:lnTo>
                <a:lnTo>
                  <a:pt x="811" y="189"/>
                </a:lnTo>
                <a:lnTo>
                  <a:pt x="818" y="166"/>
                </a:lnTo>
                <a:lnTo>
                  <a:pt x="821" y="164"/>
                </a:lnTo>
                <a:lnTo>
                  <a:pt x="822" y="162"/>
                </a:lnTo>
                <a:lnTo>
                  <a:pt x="824" y="161"/>
                </a:lnTo>
                <a:lnTo>
                  <a:pt x="826" y="159"/>
                </a:lnTo>
                <a:lnTo>
                  <a:pt x="831" y="159"/>
                </a:lnTo>
                <a:lnTo>
                  <a:pt x="867" y="159"/>
                </a:lnTo>
                <a:close/>
                <a:moveTo>
                  <a:pt x="728" y="7"/>
                </a:moveTo>
                <a:lnTo>
                  <a:pt x="729" y="7"/>
                </a:lnTo>
                <a:lnTo>
                  <a:pt x="732" y="8"/>
                </a:lnTo>
                <a:lnTo>
                  <a:pt x="735" y="11"/>
                </a:lnTo>
                <a:lnTo>
                  <a:pt x="747" y="23"/>
                </a:lnTo>
                <a:lnTo>
                  <a:pt x="760" y="35"/>
                </a:lnTo>
                <a:lnTo>
                  <a:pt x="763" y="39"/>
                </a:lnTo>
                <a:lnTo>
                  <a:pt x="763" y="42"/>
                </a:lnTo>
                <a:lnTo>
                  <a:pt x="763" y="47"/>
                </a:lnTo>
                <a:lnTo>
                  <a:pt x="760" y="49"/>
                </a:lnTo>
                <a:lnTo>
                  <a:pt x="749" y="63"/>
                </a:lnTo>
                <a:lnTo>
                  <a:pt x="743" y="69"/>
                </a:lnTo>
                <a:lnTo>
                  <a:pt x="740" y="72"/>
                </a:lnTo>
                <a:lnTo>
                  <a:pt x="737" y="76"/>
                </a:lnTo>
                <a:lnTo>
                  <a:pt x="733" y="79"/>
                </a:lnTo>
                <a:lnTo>
                  <a:pt x="730" y="79"/>
                </a:lnTo>
                <a:lnTo>
                  <a:pt x="728" y="79"/>
                </a:lnTo>
                <a:lnTo>
                  <a:pt x="723" y="75"/>
                </a:lnTo>
                <a:lnTo>
                  <a:pt x="699" y="51"/>
                </a:lnTo>
                <a:lnTo>
                  <a:pt x="696" y="48"/>
                </a:lnTo>
                <a:lnTo>
                  <a:pt x="696" y="47"/>
                </a:lnTo>
                <a:lnTo>
                  <a:pt x="695" y="45"/>
                </a:lnTo>
                <a:lnTo>
                  <a:pt x="695" y="41"/>
                </a:lnTo>
                <a:lnTo>
                  <a:pt x="695" y="39"/>
                </a:lnTo>
                <a:lnTo>
                  <a:pt x="696" y="38"/>
                </a:lnTo>
                <a:lnTo>
                  <a:pt x="702" y="30"/>
                </a:lnTo>
                <a:lnTo>
                  <a:pt x="708" y="23"/>
                </a:lnTo>
                <a:lnTo>
                  <a:pt x="715" y="15"/>
                </a:lnTo>
                <a:lnTo>
                  <a:pt x="722" y="8"/>
                </a:lnTo>
                <a:lnTo>
                  <a:pt x="725" y="7"/>
                </a:lnTo>
                <a:lnTo>
                  <a:pt x="728" y="7"/>
                </a:lnTo>
                <a:close/>
                <a:moveTo>
                  <a:pt x="321" y="78"/>
                </a:moveTo>
                <a:lnTo>
                  <a:pt x="318" y="76"/>
                </a:lnTo>
                <a:lnTo>
                  <a:pt x="316" y="76"/>
                </a:lnTo>
                <a:lnTo>
                  <a:pt x="314" y="72"/>
                </a:lnTo>
                <a:lnTo>
                  <a:pt x="292" y="48"/>
                </a:lnTo>
                <a:lnTo>
                  <a:pt x="291" y="45"/>
                </a:lnTo>
                <a:lnTo>
                  <a:pt x="290" y="41"/>
                </a:lnTo>
                <a:lnTo>
                  <a:pt x="290" y="39"/>
                </a:lnTo>
                <a:lnTo>
                  <a:pt x="291" y="38"/>
                </a:lnTo>
                <a:lnTo>
                  <a:pt x="292" y="35"/>
                </a:lnTo>
                <a:lnTo>
                  <a:pt x="302" y="24"/>
                </a:lnTo>
                <a:lnTo>
                  <a:pt x="314" y="11"/>
                </a:lnTo>
                <a:lnTo>
                  <a:pt x="319" y="7"/>
                </a:lnTo>
                <a:lnTo>
                  <a:pt x="322" y="7"/>
                </a:lnTo>
                <a:lnTo>
                  <a:pt x="324" y="7"/>
                </a:lnTo>
                <a:lnTo>
                  <a:pt x="326" y="7"/>
                </a:lnTo>
                <a:lnTo>
                  <a:pt x="328" y="8"/>
                </a:lnTo>
                <a:lnTo>
                  <a:pt x="333" y="13"/>
                </a:lnTo>
                <a:lnTo>
                  <a:pt x="339" y="18"/>
                </a:lnTo>
                <a:lnTo>
                  <a:pt x="343" y="24"/>
                </a:lnTo>
                <a:lnTo>
                  <a:pt x="353" y="37"/>
                </a:lnTo>
                <a:lnTo>
                  <a:pt x="355" y="39"/>
                </a:lnTo>
                <a:lnTo>
                  <a:pt x="355" y="42"/>
                </a:lnTo>
                <a:lnTo>
                  <a:pt x="355" y="47"/>
                </a:lnTo>
                <a:lnTo>
                  <a:pt x="353" y="49"/>
                </a:lnTo>
                <a:lnTo>
                  <a:pt x="340" y="62"/>
                </a:lnTo>
                <a:lnTo>
                  <a:pt x="326" y="75"/>
                </a:lnTo>
                <a:lnTo>
                  <a:pt x="324" y="76"/>
                </a:lnTo>
                <a:lnTo>
                  <a:pt x="321" y="78"/>
                </a:lnTo>
                <a:close/>
                <a:moveTo>
                  <a:pt x="275" y="44"/>
                </a:moveTo>
                <a:lnTo>
                  <a:pt x="275" y="45"/>
                </a:lnTo>
                <a:lnTo>
                  <a:pt x="274" y="47"/>
                </a:lnTo>
                <a:lnTo>
                  <a:pt x="271" y="49"/>
                </a:lnTo>
                <a:lnTo>
                  <a:pt x="249" y="73"/>
                </a:lnTo>
                <a:lnTo>
                  <a:pt x="246" y="76"/>
                </a:lnTo>
                <a:lnTo>
                  <a:pt x="243" y="76"/>
                </a:lnTo>
                <a:lnTo>
                  <a:pt x="242" y="78"/>
                </a:lnTo>
                <a:lnTo>
                  <a:pt x="239" y="76"/>
                </a:lnTo>
                <a:lnTo>
                  <a:pt x="236" y="73"/>
                </a:lnTo>
                <a:lnTo>
                  <a:pt x="229" y="66"/>
                </a:lnTo>
                <a:lnTo>
                  <a:pt x="223" y="59"/>
                </a:lnTo>
                <a:lnTo>
                  <a:pt x="212" y="45"/>
                </a:lnTo>
                <a:lnTo>
                  <a:pt x="210" y="42"/>
                </a:lnTo>
                <a:lnTo>
                  <a:pt x="209" y="39"/>
                </a:lnTo>
                <a:lnTo>
                  <a:pt x="210" y="37"/>
                </a:lnTo>
                <a:lnTo>
                  <a:pt x="212" y="35"/>
                </a:lnTo>
                <a:lnTo>
                  <a:pt x="213" y="34"/>
                </a:lnTo>
                <a:lnTo>
                  <a:pt x="239" y="7"/>
                </a:lnTo>
                <a:lnTo>
                  <a:pt x="242" y="6"/>
                </a:lnTo>
                <a:lnTo>
                  <a:pt x="243" y="6"/>
                </a:lnTo>
                <a:lnTo>
                  <a:pt x="244" y="6"/>
                </a:lnTo>
                <a:lnTo>
                  <a:pt x="247" y="6"/>
                </a:lnTo>
                <a:lnTo>
                  <a:pt x="250" y="8"/>
                </a:lnTo>
                <a:lnTo>
                  <a:pt x="273" y="35"/>
                </a:lnTo>
                <a:lnTo>
                  <a:pt x="274" y="39"/>
                </a:lnTo>
                <a:lnTo>
                  <a:pt x="275" y="41"/>
                </a:lnTo>
                <a:lnTo>
                  <a:pt x="275" y="4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3" name="Freeform 170">
            <a:extLst>
              <a:ext uri="{FF2B5EF4-FFF2-40B4-BE49-F238E27FC236}">
                <a16:creationId xmlns:a16="http://schemas.microsoft.com/office/drawing/2014/main" id="{8E00BFBF-0043-15AC-8FC9-9E15BCA83F8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168712" y="4077080"/>
            <a:ext cx="735600" cy="72000"/>
          </a:xfrm>
          <a:custGeom>
            <a:avLst/>
            <a:gdLst>
              <a:gd name="T0" fmla="*/ 2302 w 2452"/>
              <a:gd name="T1" fmla="*/ 199 h 242"/>
              <a:gd name="T2" fmla="*/ 2452 w 2452"/>
              <a:gd name="T3" fmla="*/ 201 h 242"/>
              <a:gd name="T4" fmla="*/ 2267 w 2452"/>
              <a:gd name="T5" fmla="*/ 194 h 242"/>
              <a:gd name="T6" fmla="*/ 2133 w 2452"/>
              <a:gd name="T7" fmla="*/ 209 h 242"/>
              <a:gd name="T8" fmla="*/ 1007 w 2452"/>
              <a:gd name="T9" fmla="*/ 29 h 242"/>
              <a:gd name="T10" fmla="*/ 990 w 2452"/>
              <a:gd name="T11" fmla="*/ 161 h 242"/>
              <a:gd name="T12" fmla="*/ 1063 w 2452"/>
              <a:gd name="T13" fmla="*/ 215 h 242"/>
              <a:gd name="T14" fmla="*/ 1158 w 2452"/>
              <a:gd name="T15" fmla="*/ 161 h 242"/>
              <a:gd name="T16" fmla="*/ 1155 w 2452"/>
              <a:gd name="T17" fmla="*/ 37 h 242"/>
              <a:gd name="T18" fmla="*/ 1076 w 2452"/>
              <a:gd name="T19" fmla="*/ 0 h 242"/>
              <a:gd name="T20" fmla="*/ 2080 w 2452"/>
              <a:gd name="T21" fmla="*/ 16 h 242"/>
              <a:gd name="T22" fmla="*/ 1870 w 2452"/>
              <a:gd name="T23" fmla="*/ 194 h 242"/>
              <a:gd name="T24" fmla="*/ 1241 w 2452"/>
              <a:gd name="T25" fmla="*/ 20 h 242"/>
              <a:gd name="T26" fmla="*/ 1257 w 2452"/>
              <a:gd name="T27" fmla="*/ 209 h 242"/>
              <a:gd name="T28" fmla="*/ 1289 w 2452"/>
              <a:gd name="T29" fmla="*/ 209 h 242"/>
              <a:gd name="T30" fmla="*/ 1306 w 2452"/>
              <a:gd name="T31" fmla="*/ 20 h 242"/>
              <a:gd name="T32" fmla="*/ 947 w 2452"/>
              <a:gd name="T33" fmla="*/ 115 h 242"/>
              <a:gd name="T34" fmla="*/ 969 w 2452"/>
              <a:gd name="T35" fmla="*/ 40 h 242"/>
              <a:gd name="T36" fmla="*/ 809 w 2452"/>
              <a:gd name="T37" fmla="*/ 6 h 242"/>
              <a:gd name="T38" fmla="*/ 884 w 2452"/>
              <a:gd name="T39" fmla="*/ 127 h 242"/>
              <a:gd name="T40" fmla="*/ 202 w 2452"/>
              <a:gd name="T41" fmla="*/ 226 h 242"/>
              <a:gd name="T42" fmla="*/ 179 w 2452"/>
              <a:gd name="T43" fmla="*/ 6 h 242"/>
              <a:gd name="T44" fmla="*/ 15 w 2452"/>
              <a:gd name="T45" fmla="*/ 20 h 242"/>
              <a:gd name="T46" fmla="*/ 138 w 2452"/>
              <a:gd name="T47" fmla="*/ 212 h 242"/>
              <a:gd name="T48" fmla="*/ 227 w 2452"/>
              <a:gd name="T49" fmla="*/ 242 h 242"/>
              <a:gd name="T50" fmla="*/ 1472 w 2452"/>
              <a:gd name="T51" fmla="*/ 199 h 242"/>
              <a:gd name="T52" fmla="*/ 1590 w 2452"/>
              <a:gd name="T53" fmla="*/ 199 h 242"/>
              <a:gd name="T54" fmla="*/ 1813 w 2452"/>
              <a:gd name="T55" fmla="*/ 143 h 242"/>
              <a:gd name="T56" fmla="*/ 1671 w 2452"/>
              <a:gd name="T57" fmla="*/ 209 h 242"/>
              <a:gd name="T58" fmla="*/ 1846 w 2452"/>
              <a:gd name="T59" fmla="*/ 16 h 242"/>
              <a:gd name="T60" fmla="*/ 353 w 2452"/>
              <a:gd name="T61" fmla="*/ 165 h 242"/>
              <a:gd name="T62" fmla="*/ 259 w 2452"/>
              <a:gd name="T63" fmla="*/ 94 h 242"/>
              <a:gd name="T64" fmla="*/ 202 w 2452"/>
              <a:gd name="T65" fmla="*/ 199 h 242"/>
              <a:gd name="T66" fmla="*/ 484 w 2452"/>
              <a:gd name="T67" fmla="*/ 99 h 242"/>
              <a:gd name="T68" fmla="*/ 405 w 2452"/>
              <a:gd name="T69" fmla="*/ 58 h 242"/>
              <a:gd name="T70" fmla="*/ 442 w 2452"/>
              <a:gd name="T71" fmla="*/ 13 h 242"/>
              <a:gd name="T72" fmla="*/ 457 w 2452"/>
              <a:gd name="T73" fmla="*/ 2 h 242"/>
              <a:gd name="T74" fmla="*/ 374 w 2452"/>
              <a:gd name="T75" fmla="*/ 33 h 242"/>
              <a:gd name="T76" fmla="*/ 388 w 2452"/>
              <a:gd name="T77" fmla="*/ 110 h 242"/>
              <a:gd name="T78" fmla="*/ 471 w 2452"/>
              <a:gd name="T79" fmla="*/ 164 h 242"/>
              <a:gd name="T80" fmla="*/ 401 w 2452"/>
              <a:gd name="T81" fmla="*/ 198 h 242"/>
              <a:gd name="T82" fmla="*/ 436 w 2452"/>
              <a:gd name="T83" fmla="*/ 215 h 242"/>
              <a:gd name="T84" fmla="*/ 504 w 2452"/>
              <a:gd name="T85" fmla="*/ 167 h 242"/>
              <a:gd name="T86" fmla="*/ 1106 w 2452"/>
              <a:gd name="T87" fmla="*/ 33 h 242"/>
              <a:gd name="T88" fmla="*/ 1104 w 2452"/>
              <a:gd name="T89" fmla="*/ 187 h 242"/>
              <a:gd name="T90" fmla="*/ 1049 w 2452"/>
              <a:gd name="T91" fmla="*/ 191 h 242"/>
              <a:gd name="T92" fmla="*/ 1042 w 2452"/>
              <a:gd name="T93" fmla="*/ 47 h 242"/>
              <a:gd name="T94" fmla="*/ 1344 w 2452"/>
              <a:gd name="T95" fmla="*/ 240 h 242"/>
              <a:gd name="T96" fmla="*/ 1448 w 2452"/>
              <a:gd name="T97" fmla="*/ 211 h 242"/>
              <a:gd name="T98" fmla="*/ 1395 w 2452"/>
              <a:gd name="T99" fmla="*/ 16 h 242"/>
              <a:gd name="T100" fmla="*/ 1387 w 2452"/>
              <a:gd name="T101" fmla="*/ 229 h 242"/>
              <a:gd name="T102" fmla="*/ 789 w 2452"/>
              <a:gd name="T103" fmla="*/ 16 h 242"/>
              <a:gd name="T104" fmla="*/ 777 w 2452"/>
              <a:gd name="T105" fmla="*/ 196 h 242"/>
              <a:gd name="T106" fmla="*/ 926 w 2452"/>
              <a:gd name="T107" fmla="*/ 50 h 242"/>
              <a:gd name="T108" fmla="*/ 895 w 2452"/>
              <a:gd name="T109" fmla="*/ 115 h 242"/>
              <a:gd name="T110" fmla="*/ 1583 w 2452"/>
              <a:gd name="T111" fmla="*/ 125 h 242"/>
              <a:gd name="T112" fmla="*/ 580 w 2452"/>
              <a:gd name="T113" fmla="*/ 102 h 242"/>
              <a:gd name="T114" fmla="*/ 517 w 2452"/>
              <a:gd name="T115" fmla="*/ 209 h 242"/>
              <a:gd name="T116" fmla="*/ 661 w 2452"/>
              <a:gd name="T117" fmla="*/ 209 h 242"/>
              <a:gd name="T118" fmla="*/ 675 w 2452"/>
              <a:gd name="T119" fmla="*/ 26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52" h="242">
                <a:moveTo>
                  <a:pt x="2133" y="137"/>
                </a:moveTo>
                <a:lnTo>
                  <a:pt x="2144" y="137"/>
                </a:lnTo>
                <a:lnTo>
                  <a:pt x="2165" y="139"/>
                </a:lnTo>
                <a:lnTo>
                  <a:pt x="2186" y="137"/>
                </a:lnTo>
                <a:lnTo>
                  <a:pt x="2199" y="137"/>
                </a:lnTo>
                <a:lnTo>
                  <a:pt x="2216" y="196"/>
                </a:lnTo>
                <a:lnTo>
                  <a:pt x="2203" y="199"/>
                </a:lnTo>
                <a:lnTo>
                  <a:pt x="2199" y="201"/>
                </a:lnTo>
                <a:lnTo>
                  <a:pt x="2199" y="209"/>
                </a:lnTo>
                <a:lnTo>
                  <a:pt x="2305" y="209"/>
                </a:lnTo>
                <a:lnTo>
                  <a:pt x="2305" y="201"/>
                </a:lnTo>
                <a:lnTo>
                  <a:pt x="2302" y="199"/>
                </a:lnTo>
                <a:lnTo>
                  <a:pt x="2288" y="195"/>
                </a:lnTo>
                <a:lnTo>
                  <a:pt x="2305" y="137"/>
                </a:lnTo>
                <a:lnTo>
                  <a:pt x="2318" y="137"/>
                </a:lnTo>
                <a:lnTo>
                  <a:pt x="2339" y="139"/>
                </a:lnTo>
                <a:lnTo>
                  <a:pt x="2360" y="137"/>
                </a:lnTo>
                <a:lnTo>
                  <a:pt x="2372" y="137"/>
                </a:lnTo>
                <a:lnTo>
                  <a:pt x="2390" y="196"/>
                </a:lnTo>
                <a:lnTo>
                  <a:pt x="2376" y="199"/>
                </a:lnTo>
                <a:lnTo>
                  <a:pt x="2373" y="201"/>
                </a:lnTo>
                <a:lnTo>
                  <a:pt x="2373" y="209"/>
                </a:lnTo>
                <a:lnTo>
                  <a:pt x="2452" y="209"/>
                </a:lnTo>
                <a:lnTo>
                  <a:pt x="2452" y="201"/>
                </a:lnTo>
                <a:lnTo>
                  <a:pt x="2446" y="198"/>
                </a:lnTo>
                <a:lnTo>
                  <a:pt x="2442" y="194"/>
                </a:lnTo>
                <a:lnTo>
                  <a:pt x="2441" y="191"/>
                </a:lnTo>
                <a:lnTo>
                  <a:pt x="2439" y="188"/>
                </a:lnTo>
                <a:lnTo>
                  <a:pt x="2379" y="6"/>
                </a:lnTo>
                <a:lnTo>
                  <a:pt x="2308" y="6"/>
                </a:lnTo>
                <a:lnTo>
                  <a:pt x="2308" y="16"/>
                </a:lnTo>
                <a:lnTo>
                  <a:pt x="2314" y="17"/>
                </a:lnTo>
                <a:lnTo>
                  <a:pt x="2328" y="20"/>
                </a:lnTo>
                <a:lnTo>
                  <a:pt x="2271" y="188"/>
                </a:lnTo>
                <a:lnTo>
                  <a:pt x="2270" y="194"/>
                </a:lnTo>
                <a:lnTo>
                  <a:pt x="2267" y="194"/>
                </a:lnTo>
                <a:lnTo>
                  <a:pt x="2205" y="6"/>
                </a:lnTo>
                <a:lnTo>
                  <a:pt x="2136" y="6"/>
                </a:lnTo>
                <a:lnTo>
                  <a:pt x="2136" y="16"/>
                </a:lnTo>
                <a:lnTo>
                  <a:pt x="2140" y="17"/>
                </a:lnTo>
                <a:lnTo>
                  <a:pt x="2154" y="20"/>
                </a:lnTo>
                <a:lnTo>
                  <a:pt x="2099" y="188"/>
                </a:lnTo>
                <a:lnTo>
                  <a:pt x="2096" y="194"/>
                </a:lnTo>
                <a:lnTo>
                  <a:pt x="2093" y="198"/>
                </a:lnTo>
                <a:lnTo>
                  <a:pt x="2090" y="199"/>
                </a:lnTo>
                <a:lnTo>
                  <a:pt x="2089" y="201"/>
                </a:lnTo>
                <a:lnTo>
                  <a:pt x="2089" y="209"/>
                </a:lnTo>
                <a:lnTo>
                  <a:pt x="2133" y="209"/>
                </a:lnTo>
                <a:lnTo>
                  <a:pt x="2133" y="201"/>
                </a:lnTo>
                <a:lnTo>
                  <a:pt x="2114" y="195"/>
                </a:lnTo>
                <a:lnTo>
                  <a:pt x="2133" y="137"/>
                </a:lnTo>
                <a:close/>
                <a:moveTo>
                  <a:pt x="1076" y="0"/>
                </a:moveTo>
                <a:lnTo>
                  <a:pt x="1065" y="2"/>
                </a:lnTo>
                <a:lnTo>
                  <a:pt x="1053" y="3"/>
                </a:lnTo>
                <a:lnTo>
                  <a:pt x="1045" y="5"/>
                </a:lnTo>
                <a:lnTo>
                  <a:pt x="1035" y="8"/>
                </a:lnTo>
                <a:lnTo>
                  <a:pt x="1027" y="12"/>
                </a:lnTo>
                <a:lnTo>
                  <a:pt x="1020" y="17"/>
                </a:lnTo>
                <a:lnTo>
                  <a:pt x="1012" y="23"/>
                </a:lnTo>
                <a:lnTo>
                  <a:pt x="1007" y="29"/>
                </a:lnTo>
                <a:lnTo>
                  <a:pt x="1001" y="37"/>
                </a:lnTo>
                <a:lnTo>
                  <a:pt x="997" y="44"/>
                </a:lnTo>
                <a:lnTo>
                  <a:pt x="993" y="54"/>
                </a:lnTo>
                <a:lnTo>
                  <a:pt x="990" y="64"/>
                </a:lnTo>
                <a:lnTo>
                  <a:pt x="987" y="75"/>
                </a:lnTo>
                <a:lnTo>
                  <a:pt x="986" y="86"/>
                </a:lnTo>
                <a:lnTo>
                  <a:pt x="984" y="99"/>
                </a:lnTo>
                <a:lnTo>
                  <a:pt x="984" y="112"/>
                </a:lnTo>
                <a:lnTo>
                  <a:pt x="984" y="126"/>
                </a:lnTo>
                <a:lnTo>
                  <a:pt x="986" y="139"/>
                </a:lnTo>
                <a:lnTo>
                  <a:pt x="987" y="150"/>
                </a:lnTo>
                <a:lnTo>
                  <a:pt x="990" y="161"/>
                </a:lnTo>
                <a:lnTo>
                  <a:pt x="993" y="170"/>
                </a:lnTo>
                <a:lnTo>
                  <a:pt x="997" y="178"/>
                </a:lnTo>
                <a:lnTo>
                  <a:pt x="1001" y="185"/>
                </a:lnTo>
                <a:lnTo>
                  <a:pt x="1003" y="189"/>
                </a:lnTo>
                <a:lnTo>
                  <a:pt x="1005" y="192"/>
                </a:lnTo>
                <a:lnTo>
                  <a:pt x="1011" y="198"/>
                </a:lnTo>
                <a:lnTo>
                  <a:pt x="1018" y="202"/>
                </a:lnTo>
                <a:lnTo>
                  <a:pt x="1025" y="206"/>
                </a:lnTo>
                <a:lnTo>
                  <a:pt x="1034" y="209"/>
                </a:lnTo>
                <a:lnTo>
                  <a:pt x="1044" y="212"/>
                </a:lnTo>
                <a:lnTo>
                  <a:pt x="1053" y="213"/>
                </a:lnTo>
                <a:lnTo>
                  <a:pt x="1063" y="215"/>
                </a:lnTo>
                <a:lnTo>
                  <a:pt x="1076" y="215"/>
                </a:lnTo>
                <a:lnTo>
                  <a:pt x="1087" y="213"/>
                </a:lnTo>
                <a:lnTo>
                  <a:pt x="1097" y="213"/>
                </a:lnTo>
                <a:lnTo>
                  <a:pt x="1107" y="211"/>
                </a:lnTo>
                <a:lnTo>
                  <a:pt x="1116" y="208"/>
                </a:lnTo>
                <a:lnTo>
                  <a:pt x="1124" y="203"/>
                </a:lnTo>
                <a:lnTo>
                  <a:pt x="1131" y="198"/>
                </a:lnTo>
                <a:lnTo>
                  <a:pt x="1138" y="192"/>
                </a:lnTo>
                <a:lnTo>
                  <a:pt x="1145" y="187"/>
                </a:lnTo>
                <a:lnTo>
                  <a:pt x="1149" y="178"/>
                </a:lnTo>
                <a:lnTo>
                  <a:pt x="1155" y="170"/>
                </a:lnTo>
                <a:lnTo>
                  <a:pt x="1158" y="161"/>
                </a:lnTo>
                <a:lnTo>
                  <a:pt x="1162" y="151"/>
                </a:lnTo>
                <a:lnTo>
                  <a:pt x="1164" y="140"/>
                </a:lnTo>
                <a:lnTo>
                  <a:pt x="1166" y="129"/>
                </a:lnTo>
                <a:lnTo>
                  <a:pt x="1166" y="116"/>
                </a:lnTo>
                <a:lnTo>
                  <a:pt x="1168" y="102"/>
                </a:lnTo>
                <a:lnTo>
                  <a:pt x="1166" y="89"/>
                </a:lnTo>
                <a:lnTo>
                  <a:pt x="1166" y="77"/>
                </a:lnTo>
                <a:lnTo>
                  <a:pt x="1165" y="65"/>
                </a:lnTo>
                <a:lnTo>
                  <a:pt x="1162" y="54"/>
                </a:lnTo>
                <a:lnTo>
                  <a:pt x="1161" y="50"/>
                </a:lnTo>
                <a:lnTo>
                  <a:pt x="1159" y="46"/>
                </a:lnTo>
                <a:lnTo>
                  <a:pt x="1155" y="37"/>
                </a:lnTo>
                <a:lnTo>
                  <a:pt x="1151" y="30"/>
                </a:lnTo>
                <a:lnTo>
                  <a:pt x="1148" y="26"/>
                </a:lnTo>
                <a:lnTo>
                  <a:pt x="1145" y="23"/>
                </a:lnTo>
                <a:lnTo>
                  <a:pt x="1140" y="17"/>
                </a:lnTo>
                <a:lnTo>
                  <a:pt x="1133" y="13"/>
                </a:lnTo>
                <a:lnTo>
                  <a:pt x="1125" y="9"/>
                </a:lnTo>
                <a:lnTo>
                  <a:pt x="1117" y="6"/>
                </a:lnTo>
                <a:lnTo>
                  <a:pt x="1113" y="5"/>
                </a:lnTo>
                <a:lnTo>
                  <a:pt x="1109" y="3"/>
                </a:lnTo>
                <a:lnTo>
                  <a:pt x="1099" y="2"/>
                </a:lnTo>
                <a:lnTo>
                  <a:pt x="1087" y="2"/>
                </a:lnTo>
                <a:lnTo>
                  <a:pt x="1076" y="0"/>
                </a:lnTo>
                <a:close/>
                <a:moveTo>
                  <a:pt x="2017" y="24"/>
                </a:moveTo>
                <a:lnTo>
                  <a:pt x="2020" y="24"/>
                </a:lnTo>
                <a:lnTo>
                  <a:pt x="2020" y="196"/>
                </a:lnTo>
                <a:lnTo>
                  <a:pt x="2001" y="201"/>
                </a:lnTo>
                <a:lnTo>
                  <a:pt x="2001" y="209"/>
                </a:lnTo>
                <a:lnTo>
                  <a:pt x="2082" y="209"/>
                </a:lnTo>
                <a:lnTo>
                  <a:pt x="2082" y="201"/>
                </a:lnTo>
                <a:lnTo>
                  <a:pt x="2079" y="199"/>
                </a:lnTo>
                <a:lnTo>
                  <a:pt x="2068" y="196"/>
                </a:lnTo>
                <a:lnTo>
                  <a:pt x="2068" y="20"/>
                </a:lnTo>
                <a:lnTo>
                  <a:pt x="2075" y="17"/>
                </a:lnTo>
                <a:lnTo>
                  <a:pt x="2080" y="16"/>
                </a:lnTo>
                <a:lnTo>
                  <a:pt x="2083" y="16"/>
                </a:lnTo>
                <a:lnTo>
                  <a:pt x="2083" y="6"/>
                </a:lnTo>
                <a:lnTo>
                  <a:pt x="2007" y="6"/>
                </a:lnTo>
                <a:lnTo>
                  <a:pt x="1970" y="120"/>
                </a:lnTo>
                <a:lnTo>
                  <a:pt x="1969" y="120"/>
                </a:lnTo>
                <a:lnTo>
                  <a:pt x="1931" y="6"/>
                </a:lnTo>
                <a:lnTo>
                  <a:pt x="1857" y="6"/>
                </a:lnTo>
                <a:lnTo>
                  <a:pt x="1857" y="16"/>
                </a:lnTo>
                <a:lnTo>
                  <a:pt x="1873" y="20"/>
                </a:lnTo>
                <a:lnTo>
                  <a:pt x="1873" y="188"/>
                </a:lnTo>
                <a:lnTo>
                  <a:pt x="1871" y="191"/>
                </a:lnTo>
                <a:lnTo>
                  <a:pt x="1870" y="194"/>
                </a:lnTo>
                <a:lnTo>
                  <a:pt x="1864" y="198"/>
                </a:lnTo>
                <a:lnTo>
                  <a:pt x="1857" y="201"/>
                </a:lnTo>
                <a:lnTo>
                  <a:pt x="1857" y="209"/>
                </a:lnTo>
                <a:lnTo>
                  <a:pt x="1905" y="209"/>
                </a:lnTo>
                <a:lnTo>
                  <a:pt x="1905" y="201"/>
                </a:lnTo>
                <a:lnTo>
                  <a:pt x="1888" y="195"/>
                </a:lnTo>
                <a:lnTo>
                  <a:pt x="1888" y="24"/>
                </a:lnTo>
                <a:lnTo>
                  <a:pt x="1891" y="24"/>
                </a:lnTo>
                <a:lnTo>
                  <a:pt x="1941" y="180"/>
                </a:lnTo>
                <a:lnTo>
                  <a:pt x="1967" y="180"/>
                </a:lnTo>
                <a:lnTo>
                  <a:pt x="2017" y="24"/>
                </a:lnTo>
                <a:close/>
                <a:moveTo>
                  <a:pt x="1241" y="20"/>
                </a:moveTo>
                <a:lnTo>
                  <a:pt x="1253" y="17"/>
                </a:lnTo>
                <a:lnTo>
                  <a:pt x="1257" y="16"/>
                </a:lnTo>
                <a:lnTo>
                  <a:pt x="1257" y="6"/>
                </a:lnTo>
                <a:lnTo>
                  <a:pt x="1176" y="6"/>
                </a:lnTo>
                <a:lnTo>
                  <a:pt x="1176" y="16"/>
                </a:lnTo>
                <a:lnTo>
                  <a:pt x="1181" y="17"/>
                </a:lnTo>
                <a:lnTo>
                  <a:pt x="1193" y="20"/>
                </a:lnTo>
                <a:lnTo>
                  <a:pt x="1193" y="196"/>
                </a:lnTo>
                <a:lnTo>
                  <a:pt x="1181" y="199"/>
                </a:lnTo>
                <a:lnTo>
                  <a:pt x="1176" y="201"/>
                </a:lnTo>
                <a:lnTo>
                  <a:pt x="1176" y="209"/>
                </a:lnTo>
                <a:lnTo>
                  <a:pt x="1257" y="209"/>
                </a:lnTo>
                <a:lnTo>
                  <a:pt x="1257" y="201"/>
                </a:lnTo>
                <a:lnTo>
                  <a:pt x="1254" y="199"/>
                </a:lnTo>
                <a:lnTo>
                  <a:pt x="1241" y="196"/>
                </a:lnTo>
                <a:lnTo>
                  <a:pt x="1241" y="106"/>
                </a:lnTo>
                <a:lnTo>
                  <a:pt x="1253" y="108"/>
                </a:lnTo>
                <a:lnTo>
                  <a:pt x="1274" y="108"/>
                </a:lnTo>
                <a:lnTo>
                  <a:pt x="1295" y="108"/>
                </a:lnTo>
                <a:lnTo>
                  <a:pt x="1306" y="106"/>
                </a:lnTo>
                <a:lnTo>
                  <a:pt x="1306" y="196"/>
                </a:lnTo>
                <a:lnTo>
                  <a:pt x="1294" y="199"/>
                </a:lnTo>
                <a:lnTo>
                  <a:pt x="1289" y="201"/>
                </a:lnTo>
                <a:lnTo>
                  <a:pt x="1289" y="209"/>
                </a:lnTo>
                <a:lnTo>
                  <a:pt x="1370" y="209"/>
                </a:lnTo>
                <a:lnTo>
                  <a:pt x="1370" y="201"/>
                </a:lnTo>
                <a:lnTo>
                  <a:pt x="1367" y="199"/>
                </a:lnTo>
                <a:lnTo>
                  <a:pt x="1354" y="196"/>
                </a:lnTo>
                <a:lnTo>
                  <a:pt x="1354" y="20"/>
                </a:lnTo>
                <a:lnTo>
                  <a:pt x="1361" y="17"/>
                </a:lnTo>
                <a:lnTo>
                  <a:pt x="1367" y="16"/>
                </a:lnTo>
                <a:lnTo>
                  <a:pt x="1370" y="16"/>
                </a:lnTo>
                <a:lnTo>
                  <a:pt x="1370" y="6"/>
                </a:lnTo>
                <a:lnTo>
                  <a:pt x="1289" y="6"/>
                </a:lnTo>
                <a:lnTo>
                  <a:pt x="1289" y="16"/>
                </a:lnTo>
                <a:lnTo>
                  <a:pt x="1306" y="20"/>
                </a:lnTo>
                <a:lnTo>
                  <a:pt x="1306" y="92"/>
                </a:lnTo>
                <a:lnTo>
                  <a:pt x="1241" y="92"/>
                </a:lnTo>
                <a:lnTo>
                  <a:pt x="1241" y="20"/>
                </a:lnTo>
                <a:close/>
                <a:moveTo>
                  <a:pt x="897" y="129"/>
                </a:moveTo>
                <a:lnTo>
                  <a:pt x="905" y="129"/>
                </a:lnTo>
                <a:lnTo>
                  <a:pt x="911" y="127"/>
                </a:lnTo>
                <a:lnTo>
                  <a:pt x="915" y="127"/>
                </a:lnTo>
                <a:lnTo>
                  <a:pt x="922" y="126"/>
                </a:lnTo>
                <a:lnTo>
                  <a:pt x="929" y="123"/>
                </a:lnTo>
                <a:lnTo>
                  <a:pt x="936" y="122"/>
                </a:lnTo>
                <a:lnTo>
                  <a:pt x="943" y="117"/>
                </a:lnTo>
                <a:lnTo>
                  <a:pt x="947" y="115"/>
                </a:lnTo>
                <a:lnTo>
                  <a:pt x="953" y="110"/>
                </a:lnTo>
                <a:lnTo>
                  <a:pt x="957" y="106"/>
                </a:lnTo>
                <a:lnTo>
                  <a:pt x="962" y="101"/>
                </a:lnTo>
                <a:lnTo>
                  <a:pt x="964" y="95"/>
                </a:lnTo>
                <a:lnTo>
                  <a:pt x="967" y="89"/>
                </a:lnTo>
                <a:lnTo>
                  <a:pt x="969" y="82"/>
                </a:lnTo>
                <a:lnTo>
                  <a:pt x="970" y="75"/>
                </a:lnTo>
                <a:lnTo>
                  <a:pt x="971" y="68"/>
                </a:lnTo>
                <a:lnTo>
                  <a:pt x="971" y="60"/>
                </a:lnTo>
                <a:lnTo>
                  <a:pt x="971" y="53"/>
                </a:lnTo>
                <a:lnTo>
                  <a:pt x="970" y="46"/>
                </a:lnTo>
                <a:lnTo>
                  <a:pt x="969" y="40"/>
                </a:lnTo>
                <a:lnTo>
                  <a:pt x="967" y="34"/>
                </a:lnTo>
                <a:lnTo>
                  <a:pt x="964" y="29"/>
                </a:lnTo>
                <a:lnTo>
                  <a:pt x="962" y="24"/>
                </a:lnTo>
                <a:lnTo>
                  <a:pt x="959" y="20"/>
                </a:lnTo>
                <a:lnTo>
                  <a:pt x="955" y="17"/>
                </a:lnTo>
                <a:lnTo>
                  <a:pt x="949" y="15"/>
                </a:lnTo>
                <a:lnTo>
                  <a:pt x="943" y="12"/>
                </a:lnTo>
                <a:lnTo>
                  <a:pt x="929" y="9"/>
                </a:lnTo>
                <a:lnTo>
                  <a:pt x="922" y="8"/>
                </a:lnTo>
                <a:lnTo>
                  <a:pt x="912" y="6"/>
                </a:lnTo>
                <a:lnTo>
                  <a:pt x="892" y="6"/>
                </a:lnTo>
                <a:lnTo>
                  <a:pt x="809" y="6"/>
                </a:lnTo>
                <a:lnTo>
                  <a:pt x="809" y="16"/>
                </a:lnTo>
                <a:lnTo>
                  <a:pt x="825" y="20"/>
                </a:lnTo>
                <a:lnTo>
                  <a:pt x="825" y="196"/>
                </a:lnTo>
                <a:lnTo>
                  <a:pt x="813" y="199"/>
                </a:lnTo>
                <a:lnTo>
                  <a:pt x="809" y="201"/>
                </a:lnTo>
                <a:lnTo>
                  <a:pt x="809" y="209"/>
                </a:lnTo>
                <a:lnTo>
                  <a:pt x="891" y="209"/>
                </a:lnTo>
                <a:lnTo>
                  <a:pt x="891" y="201"/>
                </a:lnTo>
                <a:lnTo>
                  <a:pt x="887" y="199"/>
                </a:lnTo>
                <a:lnTo>
                  <a:pt x="874" y="196"/>
                </a:lnTo>
                <a:lnTo>
                  <a:pt x="874" y="126"/>
                </a:lnTo>
                <a:lnTo>
                  <a:pt x="884" y="127"/>
                </a:lnTo>
                <a:lnTo>
                  <a:pt x="897" y="129"/>
                </a:lnTo>
                <a:close/>
                <a:moveTo>
                  <a:pt x="252" y="223"/>
                </a:moveTo>
                <a:lnTo>
                  <a:pt x="248" y="223"/>
                </a:lnTo>
                <a:lnTo>
                  <a:pt x="244" y="226"/>
                </a:lnTo>
                <a:lnTo>
                  <a:pt x="237" y="229"/>
                </a:lnTo>
                <a:lnTo>
                  <a:pt x="230" y="230"/>
                </a:lnTo>
                <a:lnTo>
                  <a:pt x="220" y="230"/>
                </a:lnTo>
                <a:lnTo>
                  <a:pt x="217" y="230"/>
                </a:lnTo>
                <a:lnTo>
                  <a:pt x="213" y="230"/>
                </a:lnTo>
                <a:lnTo>
                  <a:pt x="207" y="229"/>
                </a:lnTo>
                <a:lnTo>
                  <a:pt x="204" y="227"/>
                </a:lnTo>
                <a:lnTo>
                  <a:pt x="202" y="226"/>
                </a:lnTo>
                <a:lnTo>
                  <a:pt x="196" y="220"/>
                </a:lnTo>
                <a:lnTo>
                  <a:pt x="190" y="215"/>
                </a:lnTo>
                <a:lnTo>
                  <a:pt x="185" y="208"/>
                </a:lnTo>
                <a:lnTo>
                  <a:pt x="179" y="198"/>
                </a:lnTo>
                <a:lnTo>
                  <a:pt x="173" y="185"/>
                </a:lnTo>
                <a:lnTo>
                  <a:pt x="117" y="70"/>
                </a:lnTo>
                <a:lnTo>
                  <a:pt x="159" y="26"/>
                </a:lnTo>
                <a:lnTo>
                  <a:pt x="162" y="23"/>
                </a:lnTo>
                <a:lnTo>
                  <a:pt x="165" y="22"/>
                </a:lnTo>
                <a:lnTo>
                  <a:pt x="172" y="17"/>
                </a:lnTo>
                <a:lnTo>
                  <a:pt x="179" y="16"/>
                </a:lnTo>
                <a:lnTo>
                  <a:pt x="179" y="6"/>
                </a:lnTo>
                <a:lnTo>
                  <a:pt x="129" y="6"/>
                </a:lnTo>
                <a:lnTo>
                  <a:pt x="129" y="16"/>
                </a:lnTo>
                <a:lnTo>
                  <a:pt x="142" y="24"/>
                </a:lnTo>
                <a:lnTo>
                  <a:pt x="66" y="102"/>
                </a:lnTo>
                <a:lnTo>
                  <a:pt x="64" y="102"/>
                </a:lnTo>
                <a:lnTo>
                  <a:pt x="64" y="20"/>
                </a:lnTo>
                <a:lnTo>
                  <a:pt x="77" y="16"/>
                </a:lnTo>
                <a:lnTo>
                  <a:pt x="81" y="16"/>
                </a:lnTo>
                <a:lnTo>
                  <a:pt x="81" y="6"/>
                </a:lnTo>
                <a:lnTo>
                  <a:pt x="0" y="6"/>
                </a:lnTo>
                <a:lnTo>
                  <a:pt x="0" y="16"/>
                </a:lnTo>
                <a:lnTo>
                  <a:pt x="15" y="20"/>
                </a:lnTo>
                <a:lnTo>
                  <a:pt x="15" y="196"/>
                </a:lnTo>
                <a:lnTo>
                  <a:pt x="4" y="199"/>
                </a:lnTo>
                <a:lnTo>
                  <a:pt x="0" y="201"/>
                </a:lnTo>
                <a:lnTo>
                  <a:pt x="0" y="209"/>
                </a:lnTo>
                <a:lnTo>
                  <a:pt x="81" y="209"/>
                </a:lnTo>
                <a:lnTo>
                  <a:pt x="81" y="201"/>
                </a:lnTo>
                <a:lnTo>
                  <a:pt x="64" y="196"/>
                </a:lnTo>
                <a:lnTo>
                  <a:pt x="64" y="123"/>
                </a:lnTo>
                <a:lnTo>
                  <a:pt x="84" y="102"/>
                </a:lnTo>
                <a:lnTo>
                  <a:pt x="129" y="199"/>
                </a:lnTo>
                <a:lnTo>
                  <a:pt x="134" y="205"/>
                </a:lnTo>
                <a:lnTo>
                  <a:pt x="138" y="212"/>
                </a:lnTo>
                <a:lnTo>
                  <a:pt x="141" y="218"/>
                </a:lnTo>
                <a:lnTo>
                  <a:pt x="145" y="222"/>
                </a:lnTo>
                <a:lnTo>
                  <a:pt x="155" y="229"/>
                </a:lnTo>
                <a:lnTo>
                  <a:pt x="159" y="232"/>
                </a:lnTo>
                <a:lnTo>
                  <a:pt x="165" y="234"/>
                </a:lnTo>
                <a:lnTo>
                  <a:pt x="170" y="237"/>
                </a:lnTo>
                <a:lnTo>
                  <a:pt x="176" y="239"/>
                </a:lnTo>
                <a:lnTo>
                  <a:pt x="182" y="240"/>
                </a:lnTo>
                <a:lnTo>
                  <a:pt x="189" y="240"/>
                </a:lnTo>
                <a:lnTo>
                  <a:pt x="202" y="242"/>
                </a:lnTo>
                <a:lnTo>
                  <a:pt x="216" y="242"/>
                </a:lnTo>
                <a:lnTo>
                  <a:pt x="227" y="242"/>
                </a:lnTo>
                <a:lnTo>
                  <a:pt x="238" y="240"/>
                </a:lnTo>
                <a:lnTo>
                  <a:pt x="252" y="239"/>
                </a:lnTo>
                <a:lnTo>
                  <a:pt x="252" y="223"/>
                </a:lnTo>
                <a:close/>
                <a:moveTo>
                  <a:pt x="1522" y="16"/>
                </a:moveTo>
                <a:lnTo>
                  <a:pt x="1528" y="17"/>
                </a:lnTo>
                <a:lnTo>
                  <a:pt x="1542" y="20"/>
                </a:lnTo>
                <a:lnTo>
                  <a:pt x="1486" y="188"/>
                </a:lnTo>
                <a:lnTo>
                  <a:pt x="1484" y="191"/>
                </a:lnTo>
                <a:lnTo>
                  <a:pt x="1483" y="194"/>
                </a:lnTo>
                <a:lnTo>
                  <a:pt x="1480" y="196"/>
                </a:lnTo>
                <a:lnTo>
                  <a:pt x="1476" y="198"/>
                </a:lnTo>
                <a:lnTo>
                  <a:pt x="1472" y="199"/>
                </a:lnTo>
                <a:lnTo>
                  <a:pt x="1469" y="201"/>
                </a:lnTo>
                <a:lnTo>
                  <a:pt x="1469" y="209"/>
                </a:lnTo>
                <a:lnTo>
                  <a:pt x="1521" y="209"/>
                </a:lnTo>
                <a:lnTo>
                  <a:pt x="1521" y="201"/>
                </a:lnTo>
                <a:lnTo>
                  <a:pt x="1503" y="195"/>
                </a:lnTo>
                <a:lnTo>
                  <a:pt x="1520" y="137"/>
                </a:lnTo>
                <a:lnTo>
                  <a:pt x="1532" y="137"/>
                </a:lnTo>
                <a:lnTo>
                  <a:pt x="1554" y="139"/>
                </a:lnTo>
                <a:lnTo>
                  <a:pt x="1575" y="137"/>
                </a:lnTo>
                <a:lnTo>
                  <a:pt x="1586" y="137"/>
                </a:lnTo>
                <a:lnTo>
                  <a:pt x="1604" y="196"/>
                </a:lnTo>
                <a:lnTo>
                  <a:pt x="1590" y="199"/>
                </a:lnTo>
                <a:lnTo>
                  <a:pt x="1586" y="201"/>
                </a:lnTo>
                <a:lnTo>
                  <a:pt x="1586" y="209"/>
                </a:lnTo>
                <a:lnTo>
                  <a:pt x="1664" y="209"/>
                </a:lnTo>
                <a:lnTo>
                  <a:pt x="1664" y="201"/>
                </a:lnTo>
                <a:lnTo>
                  <a:pt x="1659" y="198"/>
                </a:lnTo>
                <a:lnTo>
                  <a:pt x="1655" y="194"/>
                </a:lnTo>
                <a:lnTo>
                  <a:pt x="1654" y="191"/>
                </a:lnTo>
                <a:lnTo>
                  <a:pt x="1652" y="188"/>
                </a:lnTo>
                <a:lnTo>
                  <a:pt x="1593" y="6"/>
                </a:lnTo>
                <a:lnTo>
                  <a:pt x="1522" y="6"/>
                </a:lnTo>
                <a:lnTo>
                  <a:pt x="1522" y="16"/>
                </a:lnTo>
                <a:close/>
                <a:moveTo>
                  <a:pt x="1813" y="143"/>
                </a:moveTo>
                <a:lnTo>
                  <a:pt x="1812" y="143"/>
                </a:lnTo>
                <a:lnTo>
                  <a:pt x="1734" y="6"/>
                </a:lnTo>
                <a:lnTo>
                  <a:pt x="1668" y="6"/>
                </a:lnTo>
                <a:lnTo>
                  <a:pt x="1668" y="16"/>
                </a:lnTo>
                <a:lnTo>
                  <a:pt x="1683" y="20"/>
                </a:lnTo>
                <a:lnTo>
                  <a:pt x="1683" y="188"/>
                </a:lnTo>
                <a:lnTo>
                  <a:pt x="1683" y="191"/>
                </a:lnTo>
                <a:lnTo>
                  <a:pt x="1682" y="194"/>
                </a:lnTo>
                <a:lnTo>
                  <a:pt x="1679" y="195"/>
                </a:lnTo>
                <a:lnTo>
                  <a:pt x="1676" y="198"/>
                </a:lnTo>
                <a:lnTo>
                  <a:pt x="1671" y="201"/>
                </a:lnTo>
                <a:lnTo>
                  <a:pt x="1671" y="209"/>
                </a:lnTo>
                <a:lnTo>
                  <a:pt x="1717" y="209"/>
                </a:lnTo>
                <a:lnTo>
                  <a:pt x="1717" y="201"/>
                </a:lnTo>
                <a:lnTo>
                  <a:pt x="1700" y="195"/>
                </a:lnTo>
                <a:lnTo>
                  <a:pt x="1700" y="40"/>
                </a:lnTo>
                <a:lnTo>
                  <a:pt x="1702" y="40"/>
                </a:lnTo>
                <a:lnTo>
                  <a:pt x="1801" y="209"/>
                </a:lnTo>
                <a:lnTo>
                  <a:pt x="1830" y="209"/>
                </a:lnTo>
                <a:lnTo>
                  <a:pt x="1830" y="27"/>
                </a:lnTo>
                <a:lnTo>
                  <a:pt x="1830" y="24"/>
                </a:lnTo>
                <a:lnTo>
                  <a:pt x="1833" y="22"/>
                </a:lnTo>
                <a:lnTo>
                  <a:pt x="1837" y="19"/>
                </a:lnTo>
                <a:lnTo>
                  <a:pt x="1846" y="16"/>
                </a:lnTo>
                <a:lnTo>
                  <a:pt x="1846" y="6"/>
                </a:lnTo>
                <a:lnTo>
                  <a:pt x="1797" y="6"/>
                </a:lnTo>
                <a:lnTo>
                  <a:pt x="1797" y="16"/>
                </a:lnTo>
                <a:lnTo>
                  <a:pt x="1813" y="20"/>
                </a:lnTo>
                <a:lnTo>
                  <a:pt x="1813" y="143"/>
                </a:lnTo>
                <a:close/>
                <a:moveTo>
                  <a:pt x="199" y="209"/>
                </a:moveTo>
                <a:lnTo>
                  <a:pt x="332" y="209"/>
                </a:lnTo>
                <a:lnTo>
                  <a:pt x="339" y="209"/>
                </a:lnTo>
                <a:lnTo>
                  <a:pt x="346" y="211"/>
                </a:lnTo>
                <a:lnTo>
                  <a:pt x="351" y="212"/>
                </a:lnTo>
                <a:lnTo>
                  <a:pt x="353" y="212"/>
                </a:lnTo>
                <a:lnTo>
                  <a:pt x="353" y="165"/>
                </a:lnTo>
                <a:lnTo>
                  <a:pt x="332" y="165"/>
                </a:lnTo>
                <a:lnTo>
                  <a:pt x="329" y="172"/>
                </a:lnTo>
                <a:lnTo>
                  <a:pt x="324" y="196"/>
                </a:lnTo>
                <a:lnTo>
                  <a:pt x="259" y="196"/>
                </a:lnTo>
                <a:lnTo>
                  <a:pt x="259" y="108"/>
                </a:lnTo>
                <a:lnTo>
                  <a:pt x="275" y="109"/>
                </a:lnTo>
                <a:lnTo>
                  <a:pt x="293" y="109"/>
                </a:lnTo>
                <a:lnTo>
                  <a:pt x="319" y="110"/>
                </a:lnTo>
                <a:lnTo>
                  <a:pt x="319" y="91"/>
                </a:lnTo>
                <a:lnTo>
                  <a:pt x="293" y="92"/>
                </a:lnTo>
                <a:lnTo>
                  <a:pt x="275" y="92"/>
                </a:lnTo>
                <a:lnTo>
                  <a:pt x="259" y="94"/>
                </a:lnTo>
                <a:lnTo>
                  <a:pt x="259" y="20"/>
                </a:lnTo>
                <a:lnTo>
                  <a:pt x="320" y="20"/>
                </a:lnTo>
                <a:lnTo>
                  <a:pt x="327" y="48"/>
                </a:lnTo>
                <a:lnTo>
                  <a:pt x="348" y="48"/>
                </a:lnTo>
                <a:lnTo>
                  <a:pt x="348" y="0"/>
                </a:lnTo>
                <a:lnTo>
                  <a:pt x="337" y="0"/>
                </a:lnTo>
                <a:lnTo>
                  <a:pt x="332" y="6"/>
                </a:lnTo>
                <a:lnTo>
                  <a:pt x="196" y="6"/>
                </a:lnTo>
                <a:lnTo>
                  <a:pt x="196" y="16"/>
                </a:lnTo>
                <a:lnTo>
                  <a:pt x="211" y="20"/>
                </a:lnTo>
                <a:lnTo>
                  <a:pt x="211" y="196"/>
                </a:lnTo>
                <a:lnTo>
                  <a:pt x="202" y="199"/>
                </a:lnTo>
                <a:lnTo>
                  <a:pt x="199" y="201"/>
                </a:lnTo>
                <a:lnTo>
                  <a:pt x="199" y="209"/>
                </a:lnTo>
                <a:close/>
                <a:moveTo>
                  <a:pt x="507" y="144"/>
                </a:moveTo>
                <a:lnTo>
                  <a:pt x="507" y="137"/>
                </a:lnTo>
                <a:lnTo>
                  <a:pt x="505" y="132"/>
                </a:lnTo>
                <a:lnTo>
                  <a:pt x="504" y="126"/>
                </a:lnTo>
                <a:lnTo>
                  <a:pt x="502" y="122"/>
                </a:lnTo>
                <a:lnTo>
                  <a:pt x="501" y="116"/>
                </a:lnTo>
                <a:lnTo>
                  <a:pt x="498" y="112"/>
                </a:lnTo>
                <a:lnTo>
                  <a:pt x="495" y="109"/>
                </a:lnTo>
                <a:lnTo>
                  <a:pt x="493" y="105"/>
                </a:lnTo>
                <a:lnTo>
                  <a:pt x="484" y="99"/>
                </a:lnTo>
                <a:lnTo>
                  <a:pt x="474" y="94"/>
                </a:lnTo>
                <a:lnTo>
                  <a:pt x="469" y="91"/>
                </a:lnTo>
                <a:lnTo>
                  <a:pt x="463" y="89"/>
                </a:lnTo>
                <a:lnTo>
                  <a:pt x="452" y="85"/>
                </a:lnTo>
                <a:lnTo>
                  <a:pt x="433" y="81"/>
                </a:lnTo>
                <a:lnTo>
                  <a:pt x="426" y="78"/>
                </a:lnTo>
                <a:lnTo>
                  <a:pt x="421" y="77"/>
                </a:lnTo>
                <a:lnTo>
                  <a:pt x="415" y="72"/>
                </a:lnTo>
                <a:lnTo>
                  <a:pt x="411" y="70"/>
                </a:lnTo>
                <a:lnTo>
                  <a:pt x="409" y="67"/>
                </a:lnTo>
                <a:lnTo>
                  <a:pt x="408" y="64"/>
                </a:lnTo>
                <a:lnTo>
                  <a:pt x="405" y="58"/>
                </a:lnTo>
                <a:lnTo>
                  <a:pt x="404" y="53"/>
                </a:lnTo>
                <a:lnTo>
                  <a:pt x="404" y="46"/>
                </a:lnTo>
                <a:lnTo>
                  <a:pt x="404" y="39"/>
                </a:lnTo>
                <a:lnTo>
                  <a:pt x="405" y="36"/>
                </a:lnTo>
                <a:lnTo>
                  <a:pt x="406" y="31"/>
                </a:lnTo>
                <a:lnTo>
                  <a:pt x="408" y="29"/>
                </a:lnTo>
                <a:lnTo>
                  <a:pt x="409" y="27"/>
                </a:lnTo>
                <a:lnTo>
                  <a:pt x="413" y="22"/>
                </a:lnTo>
                <a:lnTo>
                  <a:pt x="419" y="19"/>
                </a:lnTo>
                <a:lnTo>
                  <a:pt x="426" y="16"/>
                </a:lnTo>
                <a:lnTo>
                  <a:pt x="433" y="13"/>
                </a:lnTo>
                <a:lnTo>
                  <a:pt x="442" y="13"/>
                </a:lnTo>
                <a:lnTo>
                  <a:pt x="453" y="15"/>
                </a:lnTo>
                <a:lnTo>
                  <a:pt x="461" y="16"/>
                </a:lnTo>
                <a:lnTo>
                  <a:pt x="469" y="17"/>
                </a:lnTo>
                <a:lnTo>
                  <a:pt x="474" y="20"/>
                </a:lnTo>
                <a:lnTo>
                  <a:pt x="480" y="48"/>
                </a:lnTo>
                <a:lnTo>
                  <a:pt x="500" y="48"/>
                </a:lnTo>
                <a:lnTo>
                  <a:pt x="500" y="2"/>
                </a:lnTo>
                <a:lnTo>
                  <a:pt x="488" y="2"/>
                </a:lnTo>
                <a:lnTo>
                  <a:pt x="483" y="8"/>
                </a:lnTo>
                <a:lnTo>
                  <a:pt x="477" y="5"/>
                </a:lnTo>
                <a:lnTo>
                  <a:pt x="469" y="3"/>
                </a:lnTo>
                <a:lnTo>
                  <a:pt x="457" y="2"/>
                </a:lnTo>
                <a:lnTo>
                  <a:pt x="443" y="0"/>
                </a:lnTo>
                <a:lnTo>
                  <a:pt x="433" y="2"/>
                </a:lnTo>
                <a:lnTo>
                  <a:pt x="425" y="2"/>
                </a:lnTo>
                <a:lnTo>
                  <a:pt x="416" y="3"/>
                </a:lnTo>
                <a:lnTo>
                  <a:pt x="409" y="6"/>
                </a:lnTo>
                <a:lnTo>
                  <a:pt x="402" y="9"/>
                </a:lnTo>
                <a:lnTo>
                  <a:pt x="396" y="12"/>
                </a:lnTo>
                <a:lnTo>
                  <a:pt x="391" y="15"/>
                </a:lnTo>
                <a:lnTo>
                  <a:pt x="385" y="19"/>
                </a:lnTo>
                <a:lnTo>
                  <a:pt x="381" y="23"/>
                </a:lnTo>
                <a:lnTo>
                  <a:pt x="378" y="29"/>
                </a:lnTo>
                <a:lnTo>
                  <a:pt x="374" y="33"/>
                </a:lnTo>
                <a:lnTo>
                  <a:pt x="371" y="39"/>
                </a:lnTo>
                <a:lnTo>
                  <a:pt x="370" y="44"/>
                </a:lnTo>
                <a:lnTo>
                  <a:pt x="368" y="50"/>
                </a:lnTo>
                <a:lnTo>
                  <a:pt x="367" y="57"/>
                </a:lnTo>
                <a:lnTo>
                  <a:pt x="367" y="62"/>
                </a:lnTo>
                <a:lnTo>
                  <a:pt x="368" y="75"/>
                </a:lnTo>
                <a:lnTo>
                  <a:pt x="371" y="86"/>
                </a:lnTo>
                <a:lnTo>
                  <a:pt x="372" y="91"/>
                </a:lnTo>
                <a:lnTo>
                  <a:pt x="374" y="96"/>
                </a:lnTo>
                <a:lnTo>
                  <a:pt x="381" y="103"/>
                </a:lnTo>
                <a:lnTo>
                  <a:pt x="384" y="108"/>
                </a:lnTo>
                <a:lnTo>
                  <a:pt x="388" y="110"/>
                </a:lnTo>
                <a:lnTo>
                  <a:pt x="396" y="116"/>
                </a:lnTo>
                <a:lnTo>
                  <a:pt x="406" y="120"/>
                </a:lnTo>
                <a:lnTo>
                  <a:pt x="419" y="125"/>
                </a:lnTo>
                <a:lnTo>
                  <a:pt x="436" y="129"/>
                </a:lnTo>
                <a:lnTo>
                  <a:pt x="445" y="130"/>
                </a:lnTo>
                <a:lnTo>
                  <a:pt x="452" y="133"/>
                </a:lnTo>
                <a:lnTo>
                  <a:pt x="457" y="136"/>
                </a:lnTo>
                <a:lnTo>
                  <a:pt x="461" y="140"/>
                </a:lnTo>
                <a:lnTo>
                  <a:pt x="466" y="146"/>
                </a:lnTo>
                <a:lnTo>
                  <a:pt x="469" y="151"/>
                </a:lnTo>
                <a:lnTo>
                  <a:pt x="470" y="157"/>
                </a:lnTo>
                <a:lnTo>
                  <a:pt x="471" y="164"/>
                </a:lnTo>
                <a:lnTo>
                  <a:pt x="470" y="174"/>
                </a:lnTo>
                <a:lnTo>
                  <a:pt x="467" y="181"/>
                </a:lnTo>
                <a:lnTo>
                  <a:pt x="464" y="188"/>
                </a:lnTo>
                <a:lnTo>
                  <a:pt x="461" y="191"/>
                </a:lnTo>
                <a:lnTo>
                  <a:pt x="459" y="192"/>
                </a:lnTo>
                <a:lnTo>
                  <a:pt x="453" y="196"/>
                </a:lnTo>
                <a:lnTo>
                  <a:pt x="445" y="199"/>
                </a:lnTo>
                <a:lnTo>
                  <a:pt x="437" y="202"/>
                </a:lnTo>
                <a:lnTo>
                  <a:pt x="428" y="202"/>
                </a:lnTo>
                <a:lnTo>
                  <a:pt x="416" y="202"/>
                </a:lnTo>
                <a:lnTo>
                  <a:pt x="408" y="201"/>
                </a:lnTo>
                <a:lnTo>
                  <a:pt x="401" y="198"/>
                </a:lnTo>
                <a:lnTo>
                  <a:pt x="395" y="194"/>
                </a:lnTo>
                <a:lnTo>
                  <a:pt x="391" y="172"/>
                </a:lnTo>
                <a:lnTo>
                  <a:pt x="389" y="165"/>
                </a:lnTo>
                <a:lnTo>
                  <a:pt x="370" y="165"/>
                </a:lnTo>
                <a:lnTo>
                  <a:pt x="370" y="213"/>
                </a:lnTo>
                <a:lnTo>
                  <a:pt x="381" y="213"/>
                </a:lnTo>
                <a:lnTo>
                  <a:pt x="387" y="208"/>
                </a:lnTo>
                <a:lnTo>
                  <a:pt x="392" y="211"/>
                </a:lnTo>
                <a:lnTo>
                  <a:pt x="401" y="212"/>
                </a:lnTo>
                <a:lnTo>
                  <a:pt x="412" y="213"/>
                </a:lnTo>
                <a:lnTo>
                  <a:pt x="426" y="215"/>
                </a:lnTo>
                <a:lnTo>
                  <a:pt x="436" y="215"/>
                </a:lnTo>
                <a:lnTo>
                  <a:pt x="446" y="213"/>
                </a:lnTo>
                <a:lnTo>
                  <a:pt x="453" y="212"/>
                </a:lnTo>
                <a:lnTo>
                  <a:pt x="461" y="209"/>
                </a:lnTo>
                <a:lnTo>
                  <a:pt x="469" y="206"/>
                </a:lnTo>
                <a:lnTo>
                  <a:pt x="476" y="203"/>
                </a:lnTo>
                <a:lnTo>
                  <a:pt x="481" y="199"/>
                </a:lnTo>
                <a:lnTo>
                  <a:pt x="487" y="195"/>
                </a:lnTo>
                <a:lnTo>
                  <a:pt x="491" y="191"/>
                </a:lnTo>
                <a:lnTo>
                  <a:pt x="495" y="185"/>
                </a:lnTo>
                <a:lnTo>
                  <a:pt x="498" y="180"/>
                </a:lnTo>
                <a:lnTo>
                  <a:pt x="501" y="172"/>
                </a:lnTo>
                <a:lnTo>
                  <a:pt x="504" y="167"/>
                </a:lnTo>
                <a:lnTo>
                  <a:pt x="505" y="160"/>
                </a:lnTo>
                <a:lnTo>
                  <a:pt x="507" y="151"/>
                </a:lnTo>
                <a:lnTo>
                  <a:pt x="507" y="144"/>
                </a:lnTo>
                <a:close/>
                <a:moveTo>
                  <a:pt x="1076" y="15"/>
                </a:moveTo>
                <a:lnTo>
                  <a:pt x="1082" y="15"/>
                </a:lnTo>
                <a:lnTo>
                  <a:pt x="1086" y="16"/>
                </a:lnTo>
                <a:lnTo>
                  <a:pt x="1090" y="17"/>
                </a:lnTo>
                <a:lnTo>
                  <a:pt x="1094" y="19"/>
                </a:lnTo>
                <a:lnTo>
                  <a:pt x="1099" y="22"/>
                </a:lnTo>
                <a:lnTo>
                  <a:pt x="1101" y="24"/>
                </a:lnTo>
                <a:lnTo>
                  <a:pt x="1104" y="29"/>
                </a:lnTo>
                <a:lnTo>
                  <a:pt x="1106" y="33"/>
                </a:lnTo>
                <a:lnTo>
                  <a:pt x="1110" y="46"/>
                </a:lnTo>
                <a:lnTo>
                  <a:pt x="1111" y="53"/>
                </a:lnTo>
                <a:lnTo>
                  <a:pt x="1111" y="61"/>
                </a:lnTo>
                <a:lnTo>
                  <a:pt x="1113" y="71"/>
                </a:lnTo>
                <a:lnTo>
                  <a:pt x="1113" y="81"/>
                </a:lnTo>
                <a:lnTo>
                  <a:pt x="1114" y="106"/>
                </a:lnTo>
                <a:lnTo>
                  <a:pt x="1113" y="132"/>
                </a:lnTo>
                <a:lnTo>
                  <a:pt x="1113" y="153"/>
                </a:lnTo>
                <a:lnTo>
                  <a:pt x="1111" y="161"/>
                </a:lnTo>
                <a:lnTo>
                  <a:pt x="1110" y="168"/>
                </a:lnTo>
                <a:lnTo>
                  <a:pt x="1107" y="181"/>
                </a:lnTo>
                <a:lnTo>
                  <a:pt x="1104" y="187"/>
                </a:lnTo>
                <a:lnTo>
                  <a:pt x="1101" y="191"/>
                </a:lnTo>
                <a:lnTo>
                  <a:pt x="1099" y="194"/>
                </a:lnTo>
                <a:lnTo>
                  <a:pt x="1096" y="196"/>
                </a:lnTo>
                <a:lnTo>
                  <a:pt x="1092" y="198"/>
                </a:lnTo>
                <a:lnTo>
                  <a:pt x="1087" y="199"/>
                </a:lnTo>
                <a:lnTo>
                  <a:pt x="1082" y="201"/>
                </a:lnTo>
                <a:lnTo>
                  <a:pt x="1076" y="201"/>
                </a:lnTo>
                <a:lnTo>
                  <a:pt x="1065" y="201"/>
                </a:lnTo>
                <a:lnTo>
                  <a:pt x="1060" y="199"/>
                </a:lnTo>
                <a:lnTo>
                  <a:pt x="1056" y="196"/>
                </a:lnTo>
                <a:lnTo>
                  <a:pt x="1053" y="194"/>
                </a:lnTo>
                <a:lnTo>
                  <a:pt x="1049" y="191"/>
                </a:lnTo>
                <a:lnTo>
                  <a:pt x="1048" y="187"/>
                </a:lnTo>
                <a:lnTo>
                  <a:pt x="1045" y="182"/>
                </a:lnTo>
                <a:lnTo>
                  <a:pt x="1044" y="177"/>
                </a:lnTo>
                <a:lnTo>
                  <a:pt x="1042" y="170"/>
                </a:lnTo>
                <a:lnTo>
                  <a:pt x="1041" y="163"/>
                </a:lnTo>
                <a:lnTo>
                  <a:pt x="1039" y="154"/>
                </a:lnTo>
                <a:lnTo>
                  <a:pt x="1038" y="134"/>
                </a:lnTo>
                <a:lnTo>
                  <a:pt x="1038" y="109"/>
                </a:lnTo>
                <a:lnTo>
                  <a:pt x="1038" y="84"/>
                </a:lnTo>
                <a:lnTo>
                  <a:pt x="1039" y="64"/>
                </a:lnTo>
                <a:lnTo>
                  <a:pt x="1041" y="54"/>
                </a:lnTo>
                <a:lnTo>
                  <a:pt x="1042" y="47"/>
                </a:lnTo>
                <a:lnTo>
                  <a:pt x="1044" y="40"/>
                </a:lnTo>
                <a:lnTo>
                  <a:pt x="1045" y="34"/>
                </a:lnTo>
                <a:lnTo>
                  <a:pt x="1048" y="29"/>
                </a:lnTo>
                <a:lnTo>
                  <a:pt x="1051" y="24"/>
                </a:lnTo>
                <a:lnTo>
                  <a:pt x="1053" y="22"/>
                </a:lnTo>
                <a:lnTo>
                  <a:pt x="1056" y="19"/>
                </a:lnTo>
                <a:lnTo>
                  <a:pt x="1060" y="17"/>
                </a:lnTo>
                <a:lnTo>
                  <a:pt x="1065" y="16"/>
                </a:lnTo>
                <a:lnTo>
                  <a:pt x="1070" y="15"/>
                </a:lnTo>
                <a:lnTo>
                  <a:pt x="1076" y="15"/>
                </a:lnTo>
                <a:close/>
                <a:moveTo>
                  <a:pt x="1332" y="239"/>
                </a:moveTo>
                <a:lnTo>
                  <a:pt x="1344" y="240"/>
                </a:lnTo>
                <a:lnTo>
                  <a:pt x="1353" y="242"/>
                </a:lnTo>
                <a:lnTo>
                  <a:pt x="1363" y="242"/>
                </a:lnTo>
                <a:lnTo>
                  <a:pt x="1380" y="242"/>
                </a:lnTo>
                <a:lnTo>
                  <a:pt x="1388" y="240"/>
                </a:lnTo>
                <a:lnTo>
                  <a:pt x="1397" y="239"/>
                </a:lnTo>
                <a:lnTo>
                  <a:pt x="1405" y="237"/>
                </a:lnTo>
                <a:lnTo>
                  <a:pt x="1414" y="234"/>
                </a:lnTo>
                <a:lnTo>
                  <a:pt x="1422" y="232"/>
                </a:lnTo>
                <a:lnTo>
                  <a:pt x="1429" y="227"/>
                </a:lnTo>
                <a:lnTo>
                  <a:pt x="1436" y="222"/>
                </a:lnTo>
                <a:lnTo>
                  <a:pt x="1442" y="216"/>
                </a:lnTo>
                <a:lnTo>
                  <a:pt x="1448" y="211"/>
                </a:lnTo>
                <a:lnTo>
                  <a:pt x="1453" y="203"/>
                </a:lnTo>
                <a:lnTo>
                  <a:pt x="1456" y="194"/>
                </a:lnTo>
                <a:lnTo>
                  <a:pt x="1459" y="185"/>
                </a:lnTo>
                <a:lnTo>
                  <a:pt x="1462" y="174"/>
                </a:lnTo>
                <a:lnTo>
                  <a:pt x="1462" y="163"/>
                </a:lnTo>
                <a:lnTo>
                  <a:pt x="1462" y="20"/>
                </a:lnTo>
                <a:lnTo>
                  <a:pt x="1469" y="17"/>
                </a:lnTo>
                <a:lnTo>
                  <a:pt x="1474" y="16"/>
                </a:lnTo>
                <a:lnTo>
                  <a:pt x="1477" y="16"/>
                </a:lnTo>
                <a:lnTo>
                  <a:pt x="1477" y="6"/>
                </a:lnTo>
                <a:lnTo>
                  <a:pt x="1395" y="6"/>
                </a:lnTo>
                <a:lnTo>
                  <a:pt x="1395" y="16"/>
                </a:lnTo>
                <a:lnTo>
                  <a:pt x="1414" y="20"/>
                </a:lnTo>
                <a:lnTo>
                  <a:pt x="1414" y="175"/>
                </a:lnTo>
                <a:lnTo>
                  <a:pt x="1412" y="191"/>
                </a:lnTo>
                <a:lnTo>
                  <a:pt x="1412" y="196"/>
                </a:lnTo>
                <a:lnTo>
                  <a:pt x="1411" y="202"/>
                </a:lnTo>
                <a:lnTo>
                  <a:pt x="1407" y="212"/>
                </a:lnTo>
                <a:lnTo>
                  <a:pt x="1404" y="216"/>
                </a:lnTo>
                <a:lnTo>
                  <a:pt x="1401" y="219"/>
                </a:lnTo>
                <a:lnTo>
                  <a:pt x="1398" y="222"/>
                </a:lnTo>
                <a:lnTo>
                  <a:pt x="1394" y="225"/>
                </a:lnTo>
                <a:lnTo>
                  <a:pt x="1391" y="226"/>
                </a:lnTo>
                <a:lnTo>
                  <a:pt x="1387" y="229"/>
                </a:lnTo>
                <a:lnTo>
                  <a:pt x="1381" y="229"/>
                </a:lnTo>
                <a:lnTo>
                  <a:pt x="1377" y="230"/>
                </a:lnTo>
                <a:lnTo>
                  <a:pt x="1366" y="230"/>
                </a:lnTo>
                <a:lnTo>
                  <a:pt x="1357" y="230"/>
                </a:lnTo>
                <a:lnTo>
                  <a:pt x="1349" y="229"/>
                </a:lnTo>
                <a:lnTo>
                  <a:pt x="1342" y="226"/>
                </a:lnTo>
                <a:lnTo>
                  <a:pt x="1337" y="223"/>
                </a:lnTo>
                <a:lnTo>
                  <a:pt x="1332" y="223"/>
                </a:lnTo>
                <a:lnTo>
                  <a:pt x="1332" y="239"/>
                </a:lnTo>
                <a:close/>
                <a:moveTo>
                  <a:pt x="777" y="20"/>
                </a:moveTo>
                <a:lnTo>
                  <a:pt x="785" y="17"/>
                </a:lnTo>
                <a:lnTo>
                  <a:pt x="789" y="16"/>
                </a:lnTo>
                <a:lnTo>
                  <a:pt x="793" y="16"/>
                </a:lnTo>
                <a:lnTo>
                  <a:pt x="793" y="6"/>
                </a:lnTo>
                <a:lnTo>
                  <a:pt x="713" y="6"/>
                </a:lnTo>
                <a:lnTo>
                  <a:pt x="713" y="16"/>
                </a:lnTo>
                <a:lnTo>
                  <a:pt x="728" y="20"/>
                </a:lnTo>
                <a:lnTo>
                  <a:pt x="728" y="196"/>
                </a:lnTo>
                <a:lnTo>
                  <a:pt x="716" y="199"/>
                </a:lnTo>
                <a:lnTo>
                  <a:pt x="713" y="201"/>
                </a:lnTo>
                <a:lnTo>
                  <a:pt x="713" y="209"/>
                </a:lnTo>
                <a:lnTo>
                  <a:pt x="793" y="209"/>
                </a:lnTo>
                <a:lnTo>
                  <a:pt x="793" y="201"/>
                </a:lnTo>
                <a:lnTo>
                  <a:pt x="777" y="196"/>
                </a:lnTo>
                <a:lnTo>
                  <a:pt x="777" y="20"/>
                </a:lnTo>
                <a:close/>
                <a:moveTo>
                  <a:pt x="874" y="112"/>
                </a:moveTo>
                <a:lnTo>
                  <a:pt x="874" y="20"/>
                </a:lnTo>
                <a:lnTo>
                  <a:pt x="890" y="20"/>
                </a:lnTo>
                <a:lnTo>
                  <a:pt x="899" y="20"/>
                </a:lnTo>
                <a:lnTo>
                  <a:pt x="908" y="22"/>
                </a:lnTo>
                <a:lnTo>
                  <a:pt x="914" y="24"/>
                </a:lnTo>
                <a:lnTo>
                  <a:pt x="919" y="27"/>
                </a:lnTo>
                <a:lnTo>
                  <a:pt x="921" y="30"/>
                </a:lnTo>
                <a:lnTo>
                  <a:pt x="922" y="33"/>
                </a:lnTo>
                <a:lnTo>
                  <a:pt x="925" y="41"/>
                </a:lnTo>
                <a:lnTo>
                  <a:pt x="926" y="50"/>
                </a:lnTo>
                <a:lnTo>
                  <a:pt x="926" y="62"/>
                </a:lnTo>
                <a:lnTo>
                  <a:pt x="926" y="74"/>
                </a:lnTo>
                <a:lnTo>
                  <a:pt x="925" y="85"/>
                </a:lnTo>
                <a:lnTo>
                  <a:pt x="922" y="94"/>
                </a:lnTo>
                <a:lnTo>
                  <a:pt x="919" y="101"/>
                </a:lnTo>
                <a:lnTo>
                  <a:pt x="916" y="105"/>
                </a:lnTo>
                <a:lnTo>
                  <a:pt x="914" y="108"/>
                </a:lnTo>
                <a:lnTo>
                  <a:pt x="911" y="109"/>
                </a:lnTo>
                <a:lnTo>
                  <a:pt x="908" y="110"/>
                </a:lnTo>
                <a:lnTo>
                  <a:pt x="904" y="113"/>
                </a:lnTo>
                <a:lnTo>
                  <a:pt x="899" y="113"/>
                </a:lnTo>
                <a:lnTo>
                  <a:pt x="895" y="115"/>
                </a:lnTo>
                <a:lnTo>
                  <a:pt x="890" y="115"/>
                </a:lnTo>
                <a:lnTo>
                  <a:pt x="881" y="113"/>
                </a:lnTo>
                <a:lnTo>
                  <a:pt x="877" y="113"/>
                </a:lnTo>
                <a:lnTo>
                  <a:pt x="874" y="112"/>
                </a:lnTo>
                <a:close/>
                <a:moveTo>
                  <a:pt x="2165" y="29"/>
                </a:moveTo>
                <a:lnTo>
                  <a:pt x="2167" y="29"/>
                </a:lnTo>
                <a:lnTo>
                  <a:pt x="2195" y="125"/>
                </a:lnTo>
                <a:lnTo>
                  <a:pt x="2136" y="125"/>
                </a:lnTo>
                <a:lnTo>
                  <a:pt x="2165" y="29"/>
                </a:lnTo>
                <a:close/>
                <a:moveTo>
                  <a:pt x="1554" y="29"/>
                </a:moveTo>
                <a:lnTo>
                  <a:pt x="1555" y="29"/>
                </a:lnTo>
                <a:lnTo>
                  <a:pt x="1583" y="125"/>
                </a:lnTo>
                <a:lnTo>
                  <a:pt x="1524" y="125"/>
                </a:lnTo>
                <a:lnTo>
                  <a:pt x="1554" y="29"/>
                </a:lnTo>
                <a:close/>
                <a:moveTo>
                  <a:pt x="2339" y="29"/>
                </a:moveTo>
                <a:lnTo>
                  <a:pt x="2340" y="29"/>
                </a:lnTo>
                <a:lnTo>
                  <a:pt x="2369" y="125"/>
                </a:lnTo>
                <a:lnTo>
                  <a:pt x="2309" y="125"/>
                </a:lnTo>
                <a:lnTo>
                  <a:pt x="2339" y="29"/>
                </a:lnTo>
                <a:close/>
                <a:moveTo>
                  <a:pt x="645" y="6"/>
                </a:moveTo>
                <a:lnTo>
                  <a:pt x="645" y="16"/>
                </a:lnTo>
                <a:lnTo>
                  <a:pt x="658" y="24"/>
                </a:lnTo>
                <a:lnTo>
                  <a:pt x="583" y="102"/>
                </a:lnTo>
                <a:lnTo>
                  <a:pt x="580" y="102"/>
                </a:lnTo>
                <a:lnTo>
                  <a:pt x="580" y="20"/>
                </a:lnTo>
                <a:lnTo>
                  <a:pt x="589" y="17"/>
                </a:lnTo>
                <a:lnTo>
                  <a:pt x="594" y="16"/>
                </a:lnTo>
                <a:lnTo>
                  <a:pt x="597" y="16"/>
                </a:lnTo>
                <a:lnTo>
                  <a:pt x="597" y="6"/>
                </a:lnTo>
                <a:lnTo>
                  <a:pt x="517" y="6"/>
                </a:lnTo>
                <a:lnTo>
                  <a:pt x="517" y="16"/>
                </a:lnTo>
                <a:lnTo>
                  <a:pt x="532" y="20"/>
                </a:lnTo>
                <a:lnTo>
                  <a:pt x="532" y="196"/>
                </a:lnTo>
                <a:lnTo>
                  <a:pt x="519" y="199"/>
                </a:lnTo>
                <a:lnTo>
                  <a:pt x="517" y="201"/>
                </a:lnTo>
                <a:lnTo>
                  <a:pt x="517" y="209"/>
                </a:lnTo>
                <a:lnTo>
                  <a:pt x="597" y="209"/>
                </a:lnTo>
                <a:lnTo>
                  <a:pt x="597" y="201"/>
                </a:lnTo>
                <a:lnTo>
                  <a:pt x="580" y="196"/>
                </a:lnTo>
                <a:lnTo>
                  <a:pt x="580" y="123"/>
                </a:lnTo>
                <a:lnTo>
                  <a:pt x="601" y="102"/>
                </a:lnTo>
                <a:lnTo>
                  <a:pt x="644" y="195"/>
                </a:lnTo>
                <a:lnTo>
                  <a:pt x="647" y="198"/>
                </a:lnTo>
                <a:lnTo>
                  <a:pt x="648" y="202"/>
                </a:lnTo>
                <a:lnTo>
                  <a:pt x="651" y="203"/>
                </a:lnTo>
                <a:lnTo>
                  <a:pt x="654" y="206"/>
                </a:lnTo>
                <a:lnTo>
                  <a:pt x="656" y="208"/>
                </a:lnTo>
                <a:lnTo>
                  <a:pt x="661" y="209"/>
                </a:lnTo>
                <a:lnTo>
                  <a:pt x="666" y="209"/>
                </a:lnTo>
                <a:lnTo>
                  <a:pt x="671" y="209"/>
                </a:lnTo>
                <a:lnTo>
                  <a:pt x="703" y="209"/>
                </a:lnTo>
                <a:lnTo>
                  <a:pt x="703" y="201"/>
                </a:lnTo>
                <a:lnTo>
                  <a:pt x="700" y="199"/>
                </a:lnTo>
                <a:lnTo>
                  <a:pt x="699" y="198"/>
                </a:lnTo>
                <a:lnTo>
                  <a:pt x="696" y="196"/>
                </a:lnTo>
                <a:lnTo>
                  <a:pt x="695" y="195"/>
                </a:lnTo>
                <a:lnTo>
                  <a:pt x="692" y="191"/>
                </a:lnTo>
                <a:lnTo>
                  <a:pt x="688" y="184"/>
                </a:lnTo>
                <a:lnTo>
                  <a:pt x="634" y="70"/>
                </a:lnTo>
                <a:lnTo>
                  <a:pt x="675" y="26"/>
                </a:lnTo>
                <a:lnTo>
                  <a:pt x="678" y="23"/>
                </a:lnTo>
                <a:lnTo>
                  <a:pt x="682" y="22"/>
                </a:lnTo>
                <a:lnTo>
                  <a:pt x="689" y="17"/>
                </a:lnTo>
                <a:lnTo>
                  <a:pt x="696" y="16"/>
                </a:lnTo>
                <a:lnTo>
                  <a:pt x="696" y="6"/>
                </a:lnTo>
                <a:lnTo>
                  <a:pt x="645" y="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4" name="Freeform 171">
            <a:extLst>
              <a:ext uri="{FF2B5EF4-FFF2-40B4-BE49-F238E27FC236}">
                <a16:creationId xmlns:a16="http://schemas.microsoft.com/office/drawing/2014/main" id="{67078889-648D-3FBE-7374-19ED233EC7D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24940" y="5105356"/>
            <a:ext cx="487284" cy="72000"/>
          </a:xfrm>
          <a:custGeom>
            <a:avLst/>
            <a:gdLst>
              <a:gd name="T0" fmla="*/ 1255 w 1516"/>
              <a:gd name="T1" fmla="*/ 148 h 224"/>
              <a:gd name="T2" fmla="*/ 1181 w 1516"/>
              <a:gd name="T3" fmla="*/ 40 h 224"/>
              <a:gd name="T4" fmla="*/ 1003 w 1516"/>
              <a:gd name="T5" fmla="*/ 66 h 224"/>
              <a:gd name="T6" fmla="*/ 1086 w 1516"/>
              <a:gd name="T7" fmla="*/ 66 h 224"/>
              <a:gd name="T8" fmla="*/ 903 w 1516"/>
              <a:gd name="T9" fmla="*/ 66 h 224"/>
              <a:gd name="T10" fmla="*/ 891 w 1516"/>
              <a:gd name="T11" fmla="*/ 189 h 224"/>
              <a:gd name="T12" fmla="*/ 856 w 1516"/>
              <a:gd name="T13" fmla="*/ 190 h 224"/>
              <a:gd name="T14" fmla="*/ 890 w 1516"/>
              <a:gd name="T15" fmla="*/ 37 h 224"/>
              <a:gd name="T16" fmla="*/ 939 w 1516"/>
              <a:gd name="T17" fmla="*/ 61 h 224"/>
              <a:gd name="T18" fmla="*/ 921 w 1516"/>
              <a:gd name="T19" fmla="*/ 220 h 224"/>
              <a:gd name="T20" fmla="*/ 860 w 1516"/>
              <a:gd name="T21" fmla="*/ 206 h 224"/>
              <a:gd name="T22" fmla="*/ 812 w 1516"/>
              <a:gd name="T23" fmla="*/ 192 h 224"/>
              <a:gd name="T24" fmla="*/ 764 w 1516"/>
              <a:gd name="T25" fmla="*/ 220 h 224"/>
              <a:gd name="T26" fmla="*/ 846 w 1516"/>
              <a:gd name="T27" fmla="*/ 62 h 224"/>
              <a:gd name="T28" fmla="*/ 835 w 1516"/>
              <a:gd name="T29" fmla="*/ 118 h 224"/>
              <a:gd name="T30" fmla="*/ 848 w 1516"/>
              <a:gd name="T31" fmla="*/ 154 h 224"/>
              <a:gd name="T32" fmla="*/ 815 w 1516"/>
              <a:gd name="T33" fmla="*/ 220 h 224"/>
              <a:gd name="T34" fmla="*/ 800 w 1516"/>
              <a:gd name="T35" fmla="*/ 65 h 224"/>
              <a:gd name="T36" fmla="*/ 705 w 1516"/>
              <a:gd name="T37" fmla="*/ 114 h 224"/>
              <a:gd name="T38" fmla="*/ 718 w 1516"/>
              <a:gd name="T39" fmla="*/ 69 h 224"/>
              <a:gd name="T40" fmla="*/ 728 w 1516"/>
              <a:gd name="T41" fmla="*/ 41 h 224"/>
              <a:gd name="T42" fmla="*/ 754 w 1516"/>
              <a:gd name="T43" fmla="*/ 92 h 224"/>
              <a:gd name="T44" fmla="*/ 726 w 1516"/>
              <a:gd name="T45" fmla="*/ 123 h 224"/>
              <a:gd name="T46" fmla="*/ 754 w 1516"/>
              <a:gd name="T47" fmla="*/ 199 h 224"/>
              <a:gd name="T48" fmla="*/ 718 w 1516"/>
              <a:gd name="T49" fmla="*/ 142 h 224"/>
              <a:gd name="T50" fmla="*/ 663 w 1516"/>
              <a:gd name="T51" fmla="*/ 66 h 224"/>
              <a:gd name="T52" fmla="*/ 568 w 1516"/>
              <a:gd name="T53" fmla="*/ 220 h 224"/>
              <a:gd name="T54" fmla="*/ 377 w 1516"/>
              <a:gd name="T55" fmla="*/ 71 h 224"/>
              <a:gd name="T56" fmla="*/ 363 w 1516"/>
              <a:gd name="T57" fmla="*/ 185 h 224"/>
              <a:gd name="T58" fmla="*/ 377 w 1516"/>
              <a:gd name="T59" fmla="*/ 185 h 224"/>
              <a:gd name="T60" fmla="*/ 348 w 1516"/>
              <a:gd name="T61" fmla="*/ 40 h 224"/>
              <a:gd name="T62" fmla="*/ 410 w 1516"/>
              <a:gd name="T63" fmla="*/ 54 h 224"/>
              <a:gd name="T64" fmla="*/ 403 w 1516"/>
              <a:gd name="T65" fmla="*/ 214 h 224"/>
              <a:gd name="T66" fmla="*/ 335 w 1516"/>
              <a:gd name="T67" fmla="*/ 212 h 224"/>
              <a:gd name="T68" fmla="*/ 404 w 1516"/>
              <a:gd name="T69" fmla="*/ 0 h 224"/>
              <a:gd name="T70" fmla="*/ 319 w 1516"/>
              <a:gd name="T71" fmla="*/ 121 h 224"/>
              <a:gd name="T72" fmla="*/ 235 w 1516"/>
              <a:gd name="T73" fmla="*/ 69 h 224"/>
              <a:gd name="T74" fmla="*/ 257 w 1516"/>
              <a:gd name="T75" fmla="*/ 47 h 224"/>
              <a:gd name="T76" fmla="*/ 270 w 1516"/>
              <a:gd name="T77" fmla="*/ 196 h 224"/>
              <a:gd name="T78" fmla="*/ 116 w 1516"/>
              <a:gd name="T79" fmla="*/ 220 h 224"/>
              <a:gd name="T80" fmla="*/ 504 w 1516"/>
              <a:gd name="T81" fmla="*/ 95 h 224"/>
              <a:gd name="T82" fmla="*/ 456 w 1516"/>
              <a:gd name="T83" fmla="*/ 71 h 224"/>
              <a:gd name="T84" fmla="*/ 486 w 1516"/>
              <a:gd name="T85" fmla="*/ 123 h 224"/>
              <a:gd name="T86" fmla="*/ 506 w 1516"/>
              <a:gd name="T87" fmla="*/ 199 h 224"/>
              <a:gd name="T88" fmla="*/ 448 w 1516"/>
              <a:gd name="T89" fmla="*/ 221 h 224"/>
              <a:gd name="T90" fmla="*/ 422 w 1516"/>
              <a:gd name="T91" fmla="*/ 158 h 224"/>
              <a:gd name="T92" fmla="*/ 469 w 1516"/>
              <a:gd name="T93" fmla="*/ 193 h 224"/>
              <a:gd name="T94" fmla="*/ 445 w 1516"/>
              <a:gd name="T95" fmla="*/ 133 h 224"/>
              <a:gd name="T96" fmla="*/ 424 w 1516"/>
              <a:gd name="T97" fmla="*/ 54 h 224"/>
              <a:gd name="T98" fmla="*/ 486 w 1516"/>
              <a:gd name="T99" fmla="*/ 40 h 224"/>
              <a:gd name="T100" fmla="*/ 85 w 1516"/>
              <a:gd name="T101" fmla="*/ 95 h 224"/>
              <a:gd name="T102" fmla="*/ 37 w 1516"/>
              <a:gd name="T103" fmla="*/ 71 h 224"/>
              <a:gd name="T104" fmla="*/ 65 w 1516"/>
              <a:gd name="T105" fmla="*/ 123 h 224"/>
              <a:gd name="T106" fmla="*/ 85 w 1516"/>
              <a:gd name="T107" fmla="*/ 199 h 224"/>
              <a:gd name="T108" fmla="*/ 28 w 1516"/>
              <a:gd name="T109" fmla="*/ 221 h 224"/>
              <a:gd name="T110" fmla="*/ 1 w 1516"/>
              <a:gd name="T111" fmla="*/ 158 h 224"/>
              <a:gd name="T112" fmla="*/ 49 w 1516"/>
              <a:gd name="T113" fmla="*/ 193 h 224"/>
              <a:gd name="T114" fmla="*/ 25 w 1516"/>
              <a:gd name="T115" fmla="*/ 133 h 224"/>
              <a:gd name="T116" fmla="*/ 4 w 1516"/>
              <a:gd name="T117" fmla="*/ 54 h 224"/>
              <a:gd name="T118" fmla="*/ 65 w 1516"/>
              <a:gd name="T119" fmla="*/ 4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16" h="224">
                <a:moveTo>
                  <a:pt x="1335" y="40"/>
                </a:moveTo>
                <a:lnTo>
                  <a:pt x="1516" y="40"/>
                </a:lnTo>
                <a:lnTo>
                  <a:pt x="1516" y="220"/>
                </a:lnTo>
                <a:lnTo>
                  <a:pt x="1335" y="220"/>
                </a:lnTo>
                <a:lnTo>
                  <a:pt x="1335" y="40"/>
                </a:lnTo>
                <a:close/>
                <a:moveTo>
                  <a:pt x="1218" y="220"/>
                </a:moveTo>
                <a:lnTo>
                  <a:pt x="1188" y="220"/>
                </a:lnTo>
                <a:lnTo>
                  <a:pt x="1188" y="40"/>
                </a:lnTo>
                <a:lnTo>
                  <a:pt x="1235" y="40"/>
                </a:lnTo>
                <a:lnTo>
                  <a:pt x="1255" y="148"/>
                </a:lnTo>
                <a:lnTo>
                  <a:pt x="1255" y="40"/>
                </a:lnTo>
                <a:lnTo>
                  <a:pt x="1284" y="40"/>
                </a:lnTo>
                <a:lnTo>
                  <a:pt x="1284" y="220"/>
                </a:lnTo>
                <a:lnTo>
                  <a:pt x="1246" y="220"/>
                </a:lnTo>
                <a:lnTo>
                  <a:pt x="1218" y="86"/>
                </a:lnTo>
                <a:lnTo>
                  <a:pt x="1218" y="220"/>
                </a:lnTo>
                <a:close/>
                <a:moveTo>
                  <a:pt x="1181" y="220"/>
                </a:moveTo>
                <a:lnTo>
                  <a:pt x="1115" y="220"/>
                </a:lnTo>
                <a:lnTo>
                  <a:pt x="1115" y="40"/>
                </a:lnTo>
                <a:lnTo>
                  <a:pt x="1181" y="40"/>
                </a:lnTo>
                <a:lnTo>
                  <a:pt x="1181" y="66"/>
                </a:lnTo>
                <a:lnTo>
                  <a:pt x="1150" y="66"/>
                </a:lnTo>
                <a:lnTo>
                  <a:pt x="1150" y="107"/>
                </a:lnTo>
                <a:lnTo>
                  <a:pt x="1180" y="107"/>
                </a:lnTo>
                <a:lnTo>
                  <a:pt x="1180" y="135"/>
                </a:lnTo>
                <a:lnTo>
                  <a:pt x="1150" y="135"/>
                </a:lnTo>
                <a:lnTo>
                  <a:pt x="1150" y="192"/>
                </a:lnTo>
                <a:lnTo>
                  <a:pt x="1181" y="192"/>
                </a:lnTo>
                <a:lnTo>
                  <a:pt x="1181" y="220"/>
                </a:lnTo>
                <a:close/>
                <a:moveTo>
                  <a:pt x="1003" y="66"/>
                </a:moveTo>
                <a:lnTo>
                  <a:pt x="1003" y="220"/>
                </a:lnTo>
                <a:lnTo>
                  <a:pt x="968" y="220"/>
                </a:lnTo>
                <a:lnTo>
                  <a:pt x="968" y="66"/>
                </a:lnTo>
                <a:lnTo>
                  <a:pt x="944" y="66"/>
                </a:lnTo>
                <a:lnTo>
                  <a:pt x="944" y="40"/>
                </a:lnTo>
                <a:lnTo>
                  <a:pt x="1026" y="40"/>
                </a:lnTo>
                <a:lnTo>
                  <a:pt x="1027" y="40"/>
                </a:lnTo>
                <a:lnTo>
                  <a:pt x="1110" y="40"/>
                </a:lnTo>
                <a:lnTo>
                  <a:pt x="1110" y="66"/>
                </a:lnTo>
                <a:lnTo>
                  <a:pt x="1086" y="66"/>
                </a:lnTo>
                <a:lnTo>
                  <a:pt x="1086" y="220"/>
                </a:lnTo>
                <a:lnTo>
                  <a:pt x="1050" y="220"/>
                </a:lnTo>
                <a:lnTo>
                  <a:pt x="1050" y="66"/>
                </a:lnTo>
                <a:lnTo>
                  <a:pt x="1027" y="66"/>
                </a:lnTo>
                <a:lnTo>
                  <a:pt x="1026" y="66"/>
                </a:lnTo>
                <a:lnTo>
                  <a:pt x="1003" y="66"/>
                </a:lnTo>
                <a:close/>
                <a:moveTo>
                  <a:pt x="906" y="185"/>
                </a:moveTo>
                <a:lnTo>
                  <a:pt x="906" y="75"/>
                </a:lnTo>
                <a:lnTo>
                  <a:pt x="904" y="71"/>
                </a:lnTo>
                <a:lnTo>
                  <a:pt x="903" y="66"/>
                </a:lnTo>
                <a:lnTo>
                  <a:pt x="901" y="64"/>
                </a:lnTo>
                <a:lnTo>
                  <a:pt x="897" y="62"/>
                </a:lnTo>
                <a:lnTo>
                  <a:pt x="894" y="64"/>
                </a:lnTo>
                <a:lnTo>
                  <a:pt x="893" y="65"/>
                </a:lnTo>
                <a:lnTo>
                  <a:pt x="891" y="66"/>
                </a:lnTo>
                <a:lnTo>
                  <a:pt x="891" y="69"/>
                </a:lnTo>
                <a:lnTo>
                  <a:pt x="891" y="71"/>
                </a:lnTo>
                <a:lnTo>
                  <a:pt x="890" y="75"/>
                </a:lnTo>
                <a:lnTo>
                  <a:pt x="890" y="185"/>
                </a:lnTo>
                <a:lnTo>
                  <a:pt x="891" y="189"/>
                </a:lnTo>
                <a:lnTo>
                  <a:pt x="891" y="193"/>
                </a:lnTo>
                <a:lnTo>
                  <a:pt x="894" y="196"/>
                </a:lnTo>
                <a:lnTo>
                  <a:pt x="897" y="197"/>
                </a:lnTo>
                <a:lnTo>
                  <a:pt x="901" y="196"/>
                </a:lnTo>
                <a:lnTo>
                  <a:pt x="903" y="195"/>
                </a:lnTo>
                <a:lnTo>
                  <a:pt x="903" y="193"/>
                </a:lnTo>
                <a:lnTo>
                  <a:pt x="904" y="190"/>
                </a:lnTo>
                <a:lnTo>
                  <a:pt x="904" y="189"/>
                </a:lnTo>
                <a:lnTo>
                  <a:pt x="906" y="185"/>
                </a:lnTo>
                <a:close/>
                <a:moveTo>
                  <a:pt x="856" y="190"/>
                </a:moveTo>
                <a:lnTo>
                  <a:pt x="856" y="69"/>
                </a:lnTo>
                <a:lnTo>
                  <a:pt x="856" y="65"/>
                </a:lnTo>
                <a:lnTo>
                  <a:pt x="858" y="61"/>
                </a:lnTo>
                <a:lnTo>
                  <a:pt x="860" y="54"/>
                </a:lnTo>
                <a:lnTo>
                  <a:pt x="863" y="48"/>
                </a:lnTo>
                <a:lnTo>
                  <a:pt x="866" y="45"/>
                </a:lnTo>
                <a:lnTo>
                  <a:pt x="869" y="44"/>
                </a:lnTo>
                <a:lnTo>
                  <a:pt x="876" y="40"/>
                </a:lnTo>
                <a:lnTo>
                  <a:pt x="883" y="38"/>
                </a:lnTo>
                <a:lnTo>
                  <a:pt x="890" y="37"/>
                </a:lnTo>
                <a:lnTo>
                  <a:pt x="899" y="35"/>
                </a:lnTo>
                <a:lnTo>
                  <a:pt x="907" y="37"/>
                </a:lnTo>
                <a:lnTo>
                  <a:pt x="914" y="38"/>
                </a:lnTo>
                <a:lnTo>
                  <a:pt x="921" y="40"/>
                </a:lnTo>
                <a:lnTo>
                  <a:pt x="928" y="44"/>
                </a:lnTo>
                <a:lnTo>
                  <a:pt x="931" y="45"/>
                </a:lnTo>
                <a:lnTo>
                  <a:pt x="934" y="48"/>
                </a:lnTo>
                <a:lnTo>
                  <a:pt x="937" y="54"/>
                </a:lnTo>
                <a:lnTo>
                  <a:pt x="939" y="56"/>
                </a:lnTo>
                <a:lnTo>
                  <a:pt x="939" y="61"/>
                </a:lnTo>
                <a:lnTo>
                  <a:pt x="941" y="65"/>
                </a:lnTo>
                <a:lnTo>
                  <a:pt x="941" y="69"/>
                </a:lnTo>
                <a:lnTo>
                  <a:pt x="941" y="190"/>
                </a:lnTo>
                <a:lnTo>
                  <a:pt x="941" y="195"/>
                </a:lnTo>
                <a:lnTo>
                  <a:pt x="939" y="199"/>
                </a:lnTo>
                <a:lnTo>
                  <a:pt x="937" y="206"/>
                </a:lnTo>
                <a:lnTo>
                  <a:pt x="934" y="212"/>
                </a:lnTo>
                <a:lnTo>
                  <a:pt x="931" y="214"/>
                </a:lnTo>
                <a:lnTo>
                  <a:pt x="928" y="216"/>
                </a:lnTo>
                <a:lnTo>
                  <a:pt x="921" y="220"/>
                </a:lnTo>
                <a:lnTo>
                  <a:pt x="914" y="221"/>
                </a:lnTo>
                <a:lnTo>
                  <a:pt x="907" y="223"/>
                </a:lnTo>
                <a:lnTo>
                  <a:pt x="899" y="224"/>
                </a:lnTo>
                <a:lnTo>
                  <a:pt x="890" y="223"/>
                </a:lnTo>
                <a:lnTo>
                  <a:pt x="883" y="221"/>
                </a:lnTo>
                <a:lnTo>
                  <a:pt x="876" y="220"/>
                </a:lnTo>
                <a:lnTo>
                  <a:pt x="869" y="216"/>
                </a:lnTo>
                <a:lnTo>
                  <a:pt x="866" y="214"/>
                </a:lnTo>
                <a:lnTo>
                  <a:pt x="863" y="212"/>
                </a:lnTo>
                <a:lnTo>
                  <a:pt x="860" y="206"/>
                </a:lnTo>
                <a:lnTo>
                  <a:pt x="859" y="203"/>
                </a:lnTo>
                <a:lnTo>
                  <a:pt x="858" y="199"/>
                </a:lnTo>
                <a:lnTo>
                  <a:pt x="856" y="195"/>
                </a:lnTo>
                <a:lnTo>
                  <a:pt x="856" y="190"/>
                </a:lnTo>
                <a:close/>
                <a:moveTo>
                  <a:pt x="800" y="137"/>
                </a:moveTo>
                <a:lnTo>
                  <a:pt x="800" y="195"/>
                </a:lnTo>
                <a:lnTo>
                  <a:pt x="804" y="195"/>
                </a:lnTo>
                <a:lnTo>
                  <a:pt x="808" y="193"/>
                </a:lnTo>
                <a:lnTo>
                  <a:pt x="811" y="193"/>
                </a:lnTo>
                <a:lnTo>
                  <a:pt x="812" y="192"/>
                </a:lnTo>
                <a:lnTo>
                  <a:pt x="814" y="190"/>
                </a:lnTo>
                <a:lnTo>
                  <a:pt x="814" y="186"/>
                </a:lnTo>
                <a:lnTo>
                  <a:pt x="814" y="145"/>
                </a:lnTo>
                <a:lnTo>
                  <a:pt x="814" y="141"/>
                </a:lnTo>
                <a:lnTo>
                  <a:pt x="812" y="140"/>
                </a:lnTo>
                <a:lnTo>
                  <a:pt x="811" y="138"/>
                </a:lnTo>
                <a:lnTo>
                  <a:pt x="808" y="137"/>
                </a:lnTo>
                <a:lnTo>
                  <a:pt x="804" y="137"/>
                </a:lnTo>
                <a:lnTo>
                  <a:pt x="800" y="137"/>
                </a:lnTo>
                <a:close/>
                <a:moveTo>
                  <a:pt x="764" y="220"/>
                </a:moveTo>
                <a:lnTo>
                  <a:pt x="764" y="40"/>
                </a:lnTo>
                <a:lnTo>
                  <a:pt x="807" y="40"/>
                </a:lnTo>
                <a:lnTo>
                  <a:pt x="814" y="40"/>
                </a:lnTo>
                <a:lnTo>
                  <a:pt x="822" y="41"/>
                </a:lnTo>
                <a:lnTo>
                  <a:pt x="829" y="44"/>
                </a:lnTo>
                <a:lnTo>
                  <a:pt x="835" y="47"/>
                </a:lnTo>
                <a:lnTo>
                  <a:pt x="838" y="49"/>
                </a:lnTo>
                <a:lnTo>
                  <a:pt x="841" y="52"/>
                </a:lnTo>
                <a:lnTo>
                  <a:pt x="845" y="58"/>
                </a:lnTo>
                <a:lnTo>
                  <a:pt x="846" y="62"/>
                </a:lnTo>
                <a:lnTo>
                  <a:pt x="848" y="66"/>
                </a:lnTo>
                <a:lnTo>
                  <a:pt x="848" y="71"/>
                </a:lnTo>
                <a:lnTo>
                  <a:pt x="848" y="76"/>
                </a:lnTo>
                <a:lnTo>
                  <a:pt x="848" y="89"/>
                </a:lnTo>
                <a:lnTo>
                  <a:pt x="848" y="96"/>
                </a:lnTo>
                <a:lnTo>
                  <a:pt x="848" y="102"/>
                </a:lnTo>
                <a:lnTo>
                  <a:pt x="846" y="107"/>
                </a:lnTo>
                <a:lnTo>
                  <a:pt x="843" y="111"/>
                </a:lnTo>
                <a:lnTo>
                  <a:pt x="841" y="116"/>
                </a:lnTo>
                <a:lnTo>
                  <a:pt x="835" y="118"/>
                </a:lnTo>
                <a:lnTo>
                  <a:pt x="829" y="121"/>
                </a:lnTo>
                <a:lnTo>
                  <a:pt x="821" y="124"/>
                </a:lnTo>
                <a:lnTo>
                  <a:pt x="828" y="126"/>
                </a:lnTo>
                <a:lnTo>
                  <a:pt x="834" y="127"/>
                </a:lnTo>
                <a:lnTo>
                  <a:pt x="838" y="130"/>
                </a:lnTo>
                <a:lnTo>
                  <a:pt x="842" y="134"/>
                </a:lnTo>
                <a:lnTo>
                  <a:pt x="845" y="140"/>
                </a:lnTo>
                <a:lnTo>
                  <a:pt x="846" y="145"/>
                </a:lnTo>
                <a:lnTo>
                  <a:pt x="848" y="150"/>
                </a:lnTo>
                <a:lnTo>
                  <a:pt x="848" y="154"/>
                </a:lnTo>
                <a:lnTo>
                  <a:pt x="848" y="164"/>
                </a:lnTo>
                <a:lnTo>
                  <a:pt x="848" y="179"/>
                </a:lnTo>
                <a:lnTo>
                  <a:pt x="848" y="190"/>
                </a:lnTo>
                <a:lnTo>
                  <a:pt x="846" y="195"/>
                </a:lnTo>
                <a:lnTo>
                  <a:pt x="846" y="199"/>
                </a:lnTo>
                <a:lnTo>
                  <a:pt x="842" y="206"/>
                </a:lnTo>
                <a:lnTo>
                  <a:pt x="838" y="212"/>
                </a:lnTo>
                <a:lnTo>
                  <a:pt x="832" y="216"/>
                </a:lnTo>
                <a:lnTo>
                  <a:pt x="825" y="219"/>
                </a:lnTo>
                <a:lnTo>
                  <a:pt x="815" y="220"/>
                </a:lnTo>
                <a:lnTo>
                  <a:pt x="807" y="220"/>
                </a:lnTo>
                <a:lnTo>
                  <a:pt x="764" y="220"/>
                </a:lnTo>
                <a:close/>
                <a:moveTo>
                  <a:pt x="814" y="103"/>
                </a:moveTo>
                <a:lnTo>
                  <a:pt x="814" y="76"/>
                </a:lnTo>
                <a:lnTo>
                  <a:pt x="814" y="71"/>
                </a:lnTo>
                <a:lnTo>
                  <a:pt x="812" y="69"/>
                </a:lnTo>
                <a:lnTo>
                  <a:pt x="811" y="68"/>
                </a:lnTo>
                <a:lnTo>
                  <a:pt x="808" y="66"/>
                </a:lnTo>
                <a:lnTo>
                  <a:pt x="804" y="65"/>
                </a:lnTo>
                <a:lnTo>
                  <a:pt x="800" y="65"/>
                </a:lnTo>
                <a:lnTo>
                  <a:pt x="800" y="114"/>
                </a:lnTo>
                <a:lnTo>
                  <a:pt x="804" y="114"/>
                </a:lnTo>
                <a:lnTo>
                  <a:pt x="807" y="114"/>
                </a:lnTo>
                <a:lnTo>
                  <a:pt x="808" y="114"/>
                </a:lnTo>
                <a:lnTo>
                  <a:pt x="811" y="111"/>
                </a:lnTo>
                <a:lnTo>
                  <a:pt x="812" y="110"/>
                </a:lnTo>
                <a:lnTo>
                  <a:pt x="814" y="109"/>
                </a:lnTo>
                <a:lnTo>
                  <a:pt x="814" y="103"/>
                </a:lnTo>
                <a:close/>
                <a:moveTo>
                  <a:pt x="705" y="65"/>
                </a:moveTo>
                <a:lnTo>
                  <a:pt x="705" y="114"/>
                </a:lnTo>
                <a:lnTo>
                  <a:pt x="709" y="114"/>
                </a:lnTo>
                <a:lnTo>
                  <a:pt x="712" y="114"/>
                </a:lnTo>
                <a:lnTo>
                  <a:pt x="713" y="114"/>
                </a:lnTo>
                <a:lnTo>
                  <a:pt x="716" y="113"/>
                </a:lnTo>
                <a:lnTo>
                  <a:pt x="718" y="110"/>
                </a:lnTo>
                <a:lnTo>
                  <a:pt x="719" y="109"/>
                </a:lnTo>
                <a:lnTo>
                  <a:pt x="721" y="103"/>
                </a:lnTo>
                <a:lnTo>
                  <a:pt x="721" y="76"/>
                </a:lnTo>
                <a:lnTo>
                  <a:pt x="719" y="71"/>
                </a:lnTo>
                <a:lnTo>
                  <a:pt x="718" y="69"/>
                </a:lnTo>
                <a:lnTo>
                  <a:pt x="716" y="68"/>
                </a:lnTo>
                <a:lnTo>
                  <a:pt x="713" y="66"/>
                </a:lnTo>
                <a:lnTo>
                  <a:pt x="709" y="65"/>
                </a:lnTo>
                <a:lnTo>
                  <a:pt x="705" y="65"/>
                </a:lnTo>
                <a:close/>
                <a:moveTo>
                  <a:pt x="705" y="220"/>
                </a:moveTo>
                <a:lnTo>
                  <a:pt x="670" y="220"/>
                </a:lnTo>
                <a:lnTo>
                  <a:pt x="670" y="40"/>
                </a:lnTo>
                <a:lnTo>
                  <a:pt x="712" y="40"/>
                </a:lnTo>
                <a:lnTo>
                  <a:pt x="721" y="40"/>
                </a:lnTo>
                <a:lnTo>
                  <a:pt x="728" y="41"/>
                </a:lnTo>
                <a:lnTo>
                  <a:pt x="735" y="44"/>
                </a:lnTo>
                <a:lnTo>
                  <a:pt x="742" y="47"/>
                </a:lnTo>
                <a:lnTo>
                  <a:pt x="745" y="49"/>
                </a:lnTo>
                <a:lnTo>
                  <a:pt x="746" y="52"/>
                </a:lnTo>
                <a:lnTo>
                  <a:pt x="750" y="58"/>
                </a:lnTo>
                <a:lnTo>
                  <a:pt x="752" y="62"/>
                </a:lnTo>
                <a:lnTo>
                  <a:pt x="753" y="66"/>
                </a:lnTo>
                <a:lnTo>
                  <a:pt x="754" y="71"/>
                </a:lnTo>
                <a:lnTo>
                  <a:pt x="754" y="76"/>
                </a:lnTo>
                <a:lnTo>
                  <a:pt x="754" y="92"/>
                </a:lnTo>
                <a:lnTo>
                  <a:pt x="753" y="97"/>
                </a:lnTo>
                <a:lnTo>
                  <a:pt x="753" y="102"/>
                </a:lnTo>
                <a:lnTo>
                  <a:pt x="752" y="107"/>
                </a:lnTo>
                <a:lnTo>
                  <a:pt x="749" y="111"/>
                </a:lnTo>
                <a:lnTo>
                  <a:pt x="745" y="116"/>
                </a:lnTo>
                <a:lnTo>
                  <a:pt x="740" y="118"/>
                </a:lnTo>
                <a:lnTo>
                  <a:pt x="737" y="120"/>
                </a:lnTo>
                <a:lnTo>
                  <a:pt x="733" y="121"/>
                </a:lnTo>
                <a:lnTo>
                  <a:pt x="730" y="121"/>
                </a:lnTo>
                <a:lnTo>
                  <a:pt x="726" y="123"/>
                </a:lnTo>
                <a:lnTo>
                  <a:pt x="733" y="123"/>
                </a:lnTo>
                <a:lnTo>
                  <a:pt x="740" y="126"/>
                </a:lnTo>
                <a:lnTo>
                  <a:pt x="745" y="127"/>
                </a:lnTo>
                <a:lnTo>
                  <a:pt x="749" y="131"/>
                </a:lnTo>
                <a:lnTo>
                  <a:pt x="752" y="135"/>
                </a:lnTo>
                <a:lnTo>
                  <a:pt x="753" y="140"/>
                </a:lnTo>
                <a:lnTo>
                  <a:pt x="754" y="147"/>
                </a:lnTo>
                <a:lnTo>
                  <a:pt x="754" y="154"/>
                </a:lnTo>
                <a:lnTo>
                  <a:pt x="754" y="188"/>
                </a:lnTo>
                <a:lnTo>
                  <a:pt x="754" y="199"/>
                </a:lnTo>
                <a:lnTo>
                  <a:pt x="756" y="209"/>
                </a:lnTo>
                <a:lnTo>
                  <a:pt x="759" y="220"/>
                </a:lnTo>
                <a:lnTo>
                  <a:pt x="725" y="220"/>
                </a:lnTo>
                <a:lnTo>
                  <a:pt x="722" y="212"/>
                </a:lnTo>
                <a:lnTo>
                  <a:pt x="721" y="204"/>
                </a:lnTo>
                <a:lnTo>
                  <a:pt x="721" y="197"/>
                </a:lnTo>
                <a:lnTo>
                  <a:pt x="721" y="157"/>
                </a:lnTo>
                <a:lnTo>
                  <a:pt x="719" y="148"/>
                </a:lnTo>
                <a:lnTo>
                  <a:pt x="719" y="145"/>
                </a:lnTo>
                <a:lnTo>
                  <a:pt x="718" y="142"/>
                </a:lnTo>
                <a:lnTo>
                  <a:pt x="715" y="140"/>
                </a:lnTo>
                <a:lnTo>
                  <a:pt x="713" y="138"/>
                </a:lnTo>
                <a:lnTo>
                  <a:pt x="709" y="137"/>
                </a:lnTo>
                <a:lnTo>
                  <a:pt x="705" y="137"/>
                </a:lnTo>
                <a:lnTo>
                  <a:pt x="705" y="220"/>
                </a:lnTo>
                <a:close/>
                <a:moveTo>
                  <a:pt x="663" y="220"/>
                </a:moveTo>
                <a:lnTo>
                  <a:pt x="596" y="220"/>
                </a:lnTo>
                <a:lnTo>
                  <a:pt x="596" y="40"/>
                </a:lnTo>
                <a:lnTo>
                  <a:pt x="663" y="40"/>
                </a:lnTo>
                <a:lnTo>
                  <a:pt x="663" y="66"/>
                </a:lnTo>
                <a:lnTo>
                  <a:pt x="631" y="66"/>
                </a:lnTo>
                <a:lnTo>
                  <a:pt x="631" y="107"/>
                </a:lnTo>
                <a:lnTo>
                  <a:pt x="661" y="107"/>
                </a:lnTo>
                <a:lnTo>
                  <a:pt x="661" y="135"/>
                </a:lnTo>
                <a:lnTo>
                  <a:pt x="631" y="135"/>
                </a:lnTo>
                <a:lnTo>
                  <a:pt x="631" y="192"/>
                </a:lnTo>
                <a:lnTo>
                  <a:pt x="663" y="192"/>
                </a:lnTo>
                <a:lnTo>
                  <a:pt x="663" y="220"/>
                </a:lnTo>
                <a:close/>
                <a:moveTo>
                  <a:pt x="568" y="66"/>
                </a:moveTo>
                <a:lnTo>
                  <a:pt x="568" y="220"/>
                </a:lnTo>
                <a:lnTo>
                  <a:pt x="533" y="220"/>
                </a:lnTo>
                <a:lnTo>
                  <a:pt x="533" y="66"/>
                </a:lnTo>
                <a:lnTo>
                  <a:pt x="509" y="66"/>
                </a:lnTo>
                <a:lnTo>
                  <a:pt x="509" y="40"/>
                </a:lnTo>
                <a:lnTo>
                  <a:pt x="592" y="40"/>
                </a:lnTo>
                <a:lnTo>
                  <a:pt x="592" y="66"/>
                </a:lnTo>
                <a:lnTo>
                  <a:pt x="568" y="66"/>
                </a:lnTo>
                <a:close/>
                <a:moveTo>
                  <a:pt x="377" y="185"/>
                </a:moveTo>
                <a:lnTo>
                  <a:pt x="377" y="75"/>
                </a:lnTo>
                <a:lnTo>
                  <a:pt x="377" y="71"/>
                </a:lnTo>
                <a:lnTo>
                  <a:pt x="376" y="66"/>
                </a:lnTo>
                <a:lnTo>
                  <a:pt x="373" y="64"/>
                </a:lnTo>
                <a:lnTo>
                  <a:pt x="370" y="62"/>
                </a:lnTo>
                <a:lnTo>
                  <a:pt x="366" y="64"/>
                </a:lnTo>
                <a:lnTo>
                  <a:pt x="364" y="65"/>
                </a:lnTo>
                <a:lnTo>
                  <a:pt x="364" y="66"/>
                </a:lnTo>
                <a:lnTo>
                  <a:pt x="363" y="69"/>
                </a:lnTo>
                <a:lnTo>
                  <a:pt x="363" y="71"/>
                </a:lnTo>
                <a:lnTo>
                  <a:pt x="363" y="75"/>
                </a:lnTo>
                <a:lnTo>
                  <a:pt x="363" y="185"/>
                </a:lnTo>
                <a:lnTo>
                  <a:pt x="363" y="189"/>
                </a:lnTo>
                <a:lnTo>
                  <a:pt x="364" y="193"/>
                </a:lnTo>
                <a:lnTo>
                  <a:pt x="366" y="196"/>
                </a:lnTo>
                <a:lnTo>
                  <a:pt x="370" y="197"/>
                </a:lnTo>
                <a:lnTo>
                  <a:pt x="373" y="196"/>
                </a:lnTo>
                <a:lnTo>
                  <a:pt x="374" y="195"/>
                </a:lnTo>
                <a:lnTo>
                  <a:pt x="376" y="193"/>
                </a:lnTo>
                <a:lnTo>
                  <a:pt x="376" y="190"/>
                </a:lnTo>
                <a:lnTo>
                  <a:pt x="377" y="189"/>
                </a:lnTo>
                <a:lnTo>
                  <a:pt x="377" y="185"/>
                </a:lnTo>
                <a:close/>
                <a:moveTo>
                  <a:pt x="326" y="190"/>
                </a:moveTo>
                <a:lnTo>
                  <a:pt x="326" y="69"/>
                </a:lnTo>
                <a:lnTo>
                  <a:pt x="326" y="65"/>
                </a:lnTo>
                <a:lnTo>
                  <a:pt x="328" y="61"/>
                </a:lnTo>
                <a:lnTo>
                  <a:pt x="329" y="56"/>
                </a:lnTo>
                <a:lnTo>
                  <a:pt x="331" y="54"/>
                </a:lnTo>
                <a:lnTo>
                  <a:pt x="332" y="51"/>
                </a:lnTo>
                <a:lnTo>
                  <a:pt x="335" y="48"/>
                </a:lnTo>
                <a:lnTo>
                  <a:pt x="340" y="44"/>
                </a:lnTo>
                <a:lnTo>
                  <a:pt x="348" y="40"/>
                </a:lnTo>
                <a:lnTo>
                  <a:pt x="355" y="38"/>
                </a:lnTo>
                <a:lnTo>
                  <a:pt x="363" y="37"/>
                </a:lnTo>
                <a:lnTo>
                  <a:pt x="370" y="35"/>
                </a:lnTo>
                <a:lnTo>
                  <a:pt x="379" y="37"/>
                </a:lnTo>
                <a:lnTo>
                  <a:pt x="387" y="38"/>
                </a:lnTo>
                <a:lnTo>
                  <a:pt x="394" y="40"/>
                </a:lnTo>
                <a:lnTo>
                  <a:pt x="400" y="44"/>
                </a:lnTo>
                <a:lnTo>
                  <a:pt x="403" y="45"/>
                </a:lnTo>
                <a:lnTo>
                  <a:pt x="405" y="48"/>
                </a:lnTo>
                <a:lnTo>
                  <a:pt x="410" y="54"/>
                </a:lnTo>
                <a:lnTo>
                  <a:pt x="411" y="56"/>
                </a:lnTo>
                <a:lnTo>
                  <a:pt x="413" y="61"/>
                </a:lnTo>
                <a:lnTo>
                  <a:pt x="413" y="65"/>
                </a:lnTo>
                <a:lnTo>
                  <a:pt x="413" y="69"/>
                </a:lnTo>
                <a:lnTo>
                  <a:pt x="413" y="190"/>
                </a:lnTo>
                <a:lnTo>
                  <a:pt x="413" y="195"/>
                </a:lnTo>
                <a:lnTo>
                  <a:pt x="413" y="199"/>
                </a:lnTo>
                <a:lnTo>
                  <a:pt x="410" y="206"/>
                </a:lnTo>
                <a:lnTo>
                  <a:pt x="405" y="212"/>
                </a:lnTo>
                <a:lnTo>
                  <a:pt x="403" y="214"/>
                </a:lnTo>
                <a:lnTo>
                  <a:pt x="400" y="216"/>
                </a:lnTo>
                <a:lnTo>
                  <a:pt x="394" y="220"/>
                </a:lnTo>
                <a:lnTo>
                  <a:pt x="387" y="221"/>
                </a:lnTo>
                <a:lnTo>
                  <a:pt x="379" y="223"/>
                </a:lnTo>
                <a:lnTo>
                  <a:pt x="370" y="224"/>
                </a:lnTo>
                <a:lnTo>
                  <a:pt x="363" y="223"/>
                </a:lnTo>
                <a:lnTo>
                  <a:pt x="355" y="221"/>
                </a:lnTo>
                <a:lnTo>
                  <a:pt x="348" y="220"/>
                </a:lnTo>
                <a:lnTo>
                  <a:pt x="340" y="216"/>
                </a:lnTo>
                <a:lnTo>
                  <a:pt x="335" y="212"/>
                </a:lnTo>
                <a:lnTo>
                  <a:pt x="332" y="209"/>
                </a:lnTo>
                <a:lnTo>
                  <a:pt x="331" y="206"/>
                </a:lnTo>
                <a:lnTo>
                  <a:pt x="328" y="199"/>
                </a:lnTo>
                <a:lnTo>
                  <a:pt x="326" y="195"/>
                </a:lnTo>
                <a:lnTo>
                  <a:pt x="326" y="190"/>
                </a:lnTo>
                <a:close/>
                <a:moveTo>
                  <a:pt x="404" y="0"/>
                </a:moveTo>
                <a:lnTo>
                  <a:pt x="404" y="27"/>
                </a:lnTo>
                <a:lnTo>
                  <a:pt x="379" y="27"/>
                </a:lnTo>
                <a:lnTo>
                  <a:pt x="379" y="0"/>
                </a:lnTo>
                <a:lnTo>
                  <a:pt x="404" y="0"/>
                </a:lnTo>
                <a:close/>
                <a:moveTo>
                  <a:pt x="363" y="0"/>
                </a:moveTo>
                <a:lnTo>
                  <a:pt x="363" y="27"/>
                </a:lnTo>
                <a:lnTo>
                  <a:pt x="338" y="27"/>
                </a:lnTo>
                <a:lnTo>
                  <a:pt x="338" y="0"/>
                </a:lnTo>
                <a:lnTo>
                  <a:pt x="363" y="0"/>
                </a:lnTo>
                <a:close/>
                <a:moveTo>
                  <a:pt x="319" y="121"/>
                </a:moveTo>
                <a:lnTo>
                  <a:pt x="319" y="148"/>
                </a:lnTo>
                <a:lnTo>
                  <a:pt x="278" y="148"/>
                </a:lnTo>
                <a:lnTo>
                  <a:pt x="278" y="121"/>
                </a:lnTo>
                <a:lnTo>
                  <a:pt x="319" y="121"/>
                </a:lnTo>
                <a:close/>
                <a:moveTo>
                  <a:pt x="222" y="65"/>
                </a:moveTo>
                <a:lnTo>
                  <a:pt x="222" y="195"/>
                </a:lnTo>
                <a:lnTo>
                  <a:pt x="227" y="195"/>
                </a:lnTo>
                <a:lnTo>
                  <a:pt x="232" y="193"/>
                </a:lnTo>
                <a:lnTo>
                  <a:pt x="235" y="190"/>
                </a:lnTo>
                <a:lnTo>
                  <a:pt x="236" y="186"/>
                </a:lnTo>
                <a:lnTo>
                  <a:pt x="236" y="182"/>
                </a:lnTo>
                <a:lnTo>
                  <a:pt x="236" y="78"/>
                </a:lnTo>
                <a:lnTo>
                  <a:pt x="236" y="73"/>
                </a:lnTo>
                <a:lnTo>
                  <a:pt x="235" y="69"/>
                </a:lnTo>
                <a:lnTo>
                  <a:pt x="232" y="66"/>
                </a:lnTo>
                <a:lnTo>
                  <a:pt x="227" y="65"/>
                </a:lnTo>
                <a:lnTo>
                  <a:pt x="222" y="65"/>
                </a:lnTo>
                <a:close/>
                <a:moveTo>
                  <a:pt x="185" y="220"/>
                </a:moveTo>
                <a:lnTo>
                  <a:pt x="185" y="40"/>
                </a:lnTo>
                <a:lnTo>
                  <a:pt x="227" y="40"/>
                </a:lnTo>
                <a:lnTo>
                  <a:pt x="236" y="40"/>
                </a:lnTo>
                <a:lnTo>
                  <a:pt x="244" y="41"/>
                </a:lnTo>
                <a:lnTo>
                  <a:pt x="251" y="44"/>
                </a:lnTo>
                <a:lnTo>
                  <a:pt x="257" y="47"/>
                </a:lnTo>
                <a:lnTo>
                  <a:pt x="260" y="49"/>
                </a:lnTo>
                <a:lnTo>
                  <a:pt x="263" y="51"/>
                </a:lnTo>
                <a:lnTo>
                  <a:pt x="267" y="56"/>
                </a:lnTo>
                <a:lnTo>
                  <a:pt x="268" y="61"/>
                </a:lnTo>
                <a:lnTo>
                  <a:pt x="270" y="64"/>
                </a:lnTo>
                <a:lnTo>
                  <a:pt x="270" y="68"/>
                </a:lnTo>
                <a:lnTo>
                  <a:pt x="270" y="72"/>
                </a:lnTo>
                <a:lnTo>
                  <a:pt x="270" y="188"/>
                </a:lnTo>
                <a:lnTo>
                  <a:pt x="270" y="192"/>
                </a:lnTo>
                <a:lnTo>
                  <a:pt x="270" y="196"/>
                </a:lnTo>
                <a:lnTo>
                  <a:pt x="267" y="203"/>
                </a:lnTo>
                <a:lnTo>
                  <a:pt x="263" y="209"/>
                </a:lnTo>
                <a:lnTo>
                  <a:pt x="260" y="210"/>
                </a:lnTo>
                <a:lnTo>
                  <a:pt x="257" y="213"/>
                </a:lnTo>
                <a:lnTo>
                  <a:pt x="251" y="216"/>
                </a:lnTo>
                <a:lnTo>
                  <a:pt x="244" y="219"/>
                </a:lnTo>
                <a:lnTo>
                  <a:pt x="236" y="220"/>
                </a:lnTo>
                <a:lnTo>
                  <a:pt x="227" y="220"/>
                </a:lnTo>
                <a:lnTo>
                  <a:pt x="185" y="220"/>
                </a:lnTo>
                <a:close/>
                <a:moveTo>
                  <a:pt x="116" y="220"/>
                </a:moveTo>
                <a:lnTo>
                  <a:pt x="116" y="147"/>
                </a:lnTo>
                <a:lnTo>
                  <a:pt x="83" y="40"/>
                </a:lnTo>
                <a:lnTo>
                  <a:pt x="121" y="40"/>
                </a:lnTo>
                <a:lnTo>
                  <a:pt x="134" y="111"/>
                </a:lnTo>
                <a:lnTo>
                  <a:pt x="148" y="40"/>
                </a:lnTo>
                <a:lnTo>
                  <a:pt x="182" y="40"/>
                </a:lnTo>
                <a:lnTo>
                  <a:pt x="151" y="147"/>
                </a:lnTo>
                <a:lnTo>
                  <a:pt x="151" y="220"/>
                </a:lnTo>
                <a:lnTo>
                  <a:pt x="116" y="220"/>
                </a:lnTo>
                <a:close/>
                <a:moveTo>
                  <a:pt x="504" y="95"/>
                </a:moveTo>
                <a:lnTo>
                  <a:pt x="469" y="95"/>
                </a:lnTo>
                <a:lnTo>
                  <a:pt x="469" y="75"/>
                </a:lnTo>
                <a:lnTo>
                  <a:pt x="469" y="71"/>
                </a:lnTo>
                <a:lnTo>
                  <a:pt x="468" y="66"/>
                </a:lnTo>
                <a:lnTo>
                  <a:pt x="466" y="64"/>
                </a:lnTo>
                <a:lnTo>
                  <a:pt x="465" y="64"/>
                </a:lnTo>
                <a:lnTo>
                  <a:pt x="463" y="62"/>
                </a:lnTo>
                <a:lnTo>
                  <a:pt x="459" y="64"/>
                </a:lnTo>
                <a:lnTo>
                  <a:pt x="458" y="66"/>
                </a:lnTo>
                <a:lnTo>
                  <a:pt x="456" y="71"/>
                </a:lnTo>
                <a:lnTo>
                  <a:pt x="456" y="75"/>
                </a:lnTo>
                <a:lnTo>
                  <a:pt x="456" y="83"/>
                </a:lnTo>
                <a:lnTo>
                  <a:pt x="456" y="89"/>
                </a:lnTo>
                <a:lnTo>
                  <a:pt x="459" y="93"/>
                </a:lnTo>
                <a:lnTo>
                  <a:pt x="461" y="99"/>
                </a:lnTo>
                <a:lnTo>
                  <a:pt x="465" y="102"/>
                </a:lnTo>
                <a:lnTo>
                  <a:pt x="468" y="106"/>
                </a:lnTo>
                <a:lnTo>
                  <a:pt x="472" y="110"/>
                </a:lnTo>
                <a:lnTo>
                  <a:pt x="482" y="118"/>
                </a:lnTo>
                <a:lnTo>
                  <a:pt x="486" y="123"/>
                </a:lnTo>
                <a:lnTo>
                  <a:pt x="490" y="127"/>
                </a:lnTo>
                <a:lnTo>
                  <a:pt x="494" y="133"/>
                </a:lnTo>
                <a:lnTo>
                  <a:pt x="499" y="140"/>
                </a:lnTo>
                <a:lnTo>
                  <a:pt x="502" y="147"/>
                </a:lnTo>
                <a:lnTo>
                  <a:pt x="504" y="155"/>
                </a:lnTo>
                <a:lnTo>
                  <a:pt x="506" y="164"/>
                </a:lnTo>
                <a:lnTo>
                  <a:pt x="506" y="175"/>
                </a:lnTo>
                <a:lnTo>
                  <a:pt x="506" y="190"/>
                </a:lnTo>
                <a:lnTo>
                  <a:pt x="506" y="195"/>
                </a:lnTo>
                <a:lnTo>
                  <a:pt x="506" y="199"/>
                </a:lnTo>
                <a:lnTo>
                  <a:pt x="503" y="206"/>
                </a:lnTo>
                <a:lnTo>
                  <a:pt x="499" y="212"/>
                </a:lnTo>
                <a:lnTo>
                  <a:pt x="496" y="214"/>
                </a:lnTo>
                <a:lnTo>
                  <a:pt x="493" y="216"/>
                </a:lnTo>
                <a:lnTo>
                  <a:pt x="487" y="220"/>
                </a:lnTo>
                <a:lnTo>
                  <a:pt x="480" y="221"/>
                </a:lnTo>
                <a:lnTo>
                  <a:pt x="472" y="223"/>
                </a:lnTo>
                <a:lnTo>
                  <a:pt x="463" y="224"/>
                </a:lnTo>
                <a:lnTo>
                  <a:pt x="456" y="223"/>
                </a:lnTo>
                <a:lnTo>
                  <a:pt x="448" y="221"/>
                </a:lnTo>
                <a:lnTo>
                  <a:pt x="441" y="220"/>
                </a:lnTo>
                <a:lnTo>
                  <a:pt x="435" y="216"/>
                </a:lnTo>
                <a:lnTo>
                  <a:pt x="432" y="214"/>
                </a:lnTo>
                <a:lnTo>
                  <a:pt x="429" y="212"/>
                </a:lnTo>
                <a:lnTo>
                  <a:pt x="425" y="206"/>
                </a:lnTo>
                <a:lnTo>
                  <a:pt x="424" y="203"/>
                </a:lnTo>
                <a:lnTo>
                  <a:pt x="422" y="199"/>
                </a:lnTo>
                <a:lnTo>
                  <a:pt x="422" y="195"/>
                </a:lnTo>
                <a:lnTo>
                  <a:pt x="422" y="190"/>
                </a:lnTo>
                <a:lnTo>
                  <a:pt x="422" y="158"/>
                </a:lnTo>
                <a:lnTo>
                  <a:pt x="458" y="158"/>
                </a:lnTo>
                <a:lnTo>
                  <a:pt x="458" y="185"/>
                </a:lnTo>
                <a:lnTo>
                  <a:pt x="458" y="189"/>
                </a:lnTo>
                <a:lnTo>
                  <a:pt x="459" y="193"/>
                </a:lnTo>
                <a:lnTo>
                  <a:pt x="461" y="196"/>
                </a:lnTo>
                <a:lnTo>
                  <a:pt x="462" y="196"/>
                </a:lnTo>
                <a:lnTo>
                  <a:pt x="463" y="197"/>
                </a:lnTo>
                <a:lnTo>
                  <a:pt x="466" y="196"/>
                </a:lnTo>
                <a:lnTo>
                  <a:pt x="468" y="196"/>
                </a:lnTo>
                <a:lnTo>
                  <a:pt x="469" y="193"/>
                </a:lnTo>
                <a:lnTo>
                  <a:pt x="470" y="189"/>
                </a:lnTo>
                <a:lnTo>
                  <a:pt x="470" y="185"/>
                </a:lnTo>
                <a:lnTo>
                  <a:pt x="470" y="175"/>
                </a:lnTo>
                <a:lnTo>
                  <a:pt x="470" y="168"/>
                </a:lnTo>
                <a:lnTo>
                  <a:pt x="468" y="161"/>
                </a:lnTo>
                <a:lnTo>
                  <a:pt x="466" y="155"/>
                </a:lnTo>
                <a:lnTo>
                  <a:pt x="462" y="151"/>
                </a:lnTo>
                <a:lnTo>
                  <a:pt x="459" y="145"/>
                </a:lnTo>
                <a:lnTo>
                  <a:pt x="455" y="141"/>
                </a:lnTo>
                <a:lnTo>
                  <a:pt x="445" y="133"/>
                </a:lnTo>
                <a:lnTo>
                  <a:pt x="437" y="124"/>
                </a:lnTo>
                <a:lnTo>
                  <a:pt x="428" y="116"/>
                </a:lnTo>
                <a:lnTo>
                  <a:pt x="425" y="110"/>
                </a:lnTo>
                <a:lnTo>
                  <a:pt x="422" y="104"/>
                </a:lnTo>
                <a:lnTo>
                  <a:pt x="421" y="99"/>
                </a:lnTo>
                <a:lnTo>
                  <a:pt x="421" y="92"/>
                </a:lnTo>
                <a:lnTo>
                  <a:pt x="421" y="69"/>
                </a:lnTo>
                <a:lnTo>
                  <a:pt x="421" y="65"/>
                </a:lnTo>
                <a:lnTo>
                  <a:pt x="421" y="61"/>
                </a:lnTo>
                <a:lnTo>
                  <a:pt x="424" y="54"/>
                </a:lnTo>
                <a:lnTo>
                  <a:pt x="428" y="48"/>
                </a:lnTo>
                <a:lnTo>
                  <a:pt x="431" y="45"/>
                </a:lnTo>
                <a:lnTo>
                  <a:pt x="434" y="44"/>
                </a:lnTo>
                <a:lnTo>
                  <a:pt x="439" y="40"/>
                </a:lnTo>
                <a:lnTo>
                  <a:pt x="446" y="38"/>
                </a:lnTo>
                <a:lnTo>
                  <a:pt x="455" y="37"/>
                </a:lnTo>
                <a:lnTo>
                  <a:pt x="463" y="35"/>
                </a:lnTo>
                <a:lnTo>
                  <a:pt x="470" y="37"/>
                </a:lnTo>
                <a:lnTo>
                  <a:pt x="479" y="38"/>
                </a:lnTo>
                <a:lnTo>
                  <a:pt x="486" y="40"/>
                </a:lnTo>
                <a:lnTo>
                  <a:pt x="492" y="44"/>
                </a:lnTo>
                <a:lnTo>
                  <a:pt x="494" y="45"/>
                </a:lnTo>
                <a:lnTo>
                  <a:pt x="497" y="48"/>
                </a:lnTo>
                <a:lnTo>
                  <a:pt x="502" y="54"/>
                </a:lnTo>
                <a:lnTo>
                  <a:pt x="503" y="56"/>
                </a:lnTo>
                <a:lnTo>
                  <a:pt x="504" y="61"/>
                </a:lnTo>
                <a:lnTo>
                  <a:pt x="504" y="65"/>
                </a:lnTo>
                <a:lnTo>
                  <a:pt x="504" y="69"/>
                </a:lnTo>
                <a:lnTo>
                  <a:pt x="504" y="95"/>
                </a:lnTo>
                <a:close/>
                <a:moveTo>
                  <a:pt x="85" y="95"/>
                </a:moveTo>
                <a:lnTo>
                  <a:pt x="49" y="95"/>
                </a:lnTo>
                <a:lnTo>
                  <a:pt x="49" y="75"/>
                </a:lnTo>
                <a:lnTo>
                  <a:pt x="48" y="71"/>
                </a:lnTo>
                <a:lnTo>
                  <a:pt x="48" y="66"/>
                </a:lnTo>
                <a:lnTo>
                  <a:pt x="45" y="64"/>
                </a:lnTo>
                <a:lnTo>
                  <a:pt x="44" y="64"/>
                </a:lnTo>
                <a:lnTo>
                  <a:pt x="42" y="62"/>
                </a:lnTo>
                <a:lnTo>
                  <a:pt x="40" y="64"/>
                </a:lnTo>
                <a:lnTo>
                  <a:pt x="37" y="66"/>
                </a:lnTo>
                <a:lnTo>
                  <a:pt x="37" y="71"/>
                </a:lnTo>
                <a:lnTo>
                  <a:pt x="37" y="75"/>
                </a:lnTo>
                <a:lnTo>
                  <a:pt x="37" y="83"/>
                </a:lnTo>
                <a:lnTo>
                  <a:pt x="37" y="89"/>
                </a:lnTo>
                <a:lnTo>
                  <a:pt x="38" y="93"/>
                </a:lnTo>
                <a:lnTo>
                  <a:pt x="41" y="99"/>
                </a:lnTo>
                <a:lnTo>
                  <a:pt x="44" y="102"/>
                </a:lnTo>
                <a:lnTo>
                  <a:pt x="48" y="106"/>
                </a:lnTo>
                <a:lnTo>
                  <a:pt x="52" y="110"/>
                </a:lnTo>
                <a:lnTo>
                  <a:pt x="61" y="118"/>
                </a:lnTo>
                <a:lnTo>
                  <a:pt x="65" y="123"/>
                </a:lnTo>
                <a:lnTo>
                  <a:pt x="71" y="127"/>
                </a:lnTo>
                <a:lnTo>
                  <a:pt x="75" y="133"/>
                </a:lnTo>
                <a:lnTo>
                  <a:pt x="78" y="140"/>
                </a:lnTo>
                <a:lnTo>
                  <a:pt x="82" y="147"/>
                </a:lnTo>
                <a:lnTo>
                  <a:pt x="83" y="155"/>
                </a:lnTo>
                <a:lnTo>
                  <a:pt x="85" y="164"/>
                </a:lnTo>
                <a:lnTo>
                  <a:pt x="86" y="175"/>
                </a:lnTo>
                <a:lnTo>
                  <a:pt x="86" y="190"/>
                </a:lnTo>
                <a:lnTo>
                  <a:pt x="86" y="195"/>
                </a:lnTo>
                <a:lnTo>
                  <a:pt x="85" y="199"/>
                </a:lnTo>
                <a:lnTo>
                  <a:pt x="82" y="206"/>
                </a:lnTo>
                <a:lnTo>
                  <a:pt x="79" y="212"/>
                </a:lnTo>
                <a:lnTo>
                  <a:pt x="76" y="214"/>
                </a:lnTo>
                <a:lnTo>
                  <a:pt x="73" y="216"/>
                </a:lnTo>
                <a:lnTo>
                  <a:pt x="66" y="220"/>
                </a:lnTo>
                <a:lnTo>
                  <a:pt x="59" y="221"/>
                </a:lnTo>
                <a:lnTo>
                  <a:pt x="52" y="223"/>
                </a:lnTo>
                <a:lnTo>
                  <a:pt x="44" y="224"/>
                </a:lnTo>
                <a:lnTo>
                  <a:pt x="35" y="223"/>
                </a:lnTo>
                <a:lnTo>
                  <a:pt x="28" y="221"/>
                </a:lnTo>
                <a:lnTo>
                  <a:pt x="21" y="220"/>
                </a:lnTo>
                <a:lnTo>
                  <a:pt x="14" y="216"/>
                </a:lnTo>
                <a:lnTo>
                  <a:pt x="11" y="214"/>
                </a:lnTo>
                <a:lnTo>
                  <a:pt x="8" y="212"/>
                </a:lnTo>
                <a:lnTo>
                  <a:pt x="4" y="206"/>
                </a:lnTo>
                <a:lnTo>
                  <a:pt x="3" y="203"/>
                </a:lnTo>
                <a:lnTo>
                  <a:pt x="3" y="199"/>
                </a:lnTo>
                <a:lnTo>
                  <a:pt x="1" y="195"/>
                </a:lnTo>
                <a:lnTo>
                  <a:pt x="1" y="190"/>
                </a:lnTo>
                <a:lnTo>
                  <a:pt x="1" y="158"/>
                </a:lnTo>
                <a:lnTo>
                  <a:pt x="37" y="158"/>
                </a:lnTo>
                <a:lnTo>
                  <a:pt x="37" y="185"/>
                </a:lnTo>
                <a:lnTo>
                  <a:pt x="38" y="189"/>
                </a:lnTo>
                <a:lnTo>
                  <a:pt x="38" y="193"/>
                </a:lnTo>
                <a:lnTo>
                  <a:pt x="41" y="196"/>
                </a:lnTo>
                <a:lnTo>
                  <a:pt x="42" y="196"/>
                </a:lnTo>
                <a:lnTo>
                  <a:pt x="44" y="197"/>
                </a:lnTo>
                <a:lnTo>
                  <a:pt x="45" y="196"/>
                </a:lnTo>
                <a:lnTo>
                  <a:pt x="47" y="196"/>
                </a:lnTo>
                <a:lnTo>
                  <a:pt x="49" y="193"/>
                </a:lnTo>
                <a:lnTo>
                  <a:pt x="49" y="189"/>
                </a:lnTo>
                <a:lnTo>
                  <a:pt x="49" y="185"/>
                </a:lnTo>
                <a:lnTo>
                  <a:pt x="49" y="175"/>
                </a:lnTo>
                <a:lnTo>
                  <a:pt x="49" y="168"/>
                </a:lnTo>
                <a:lnTo>
                  <a:pt x="48" y="161"/>
                </a:lnTo>
                <a:lnTo>
                  <a:pt x="45" y="155"/>
                </a:lnTo>
                <a:lnTo>
                  <a:pt x="42" y="151"/>
                </a:lnTo>
                <a:lnTo>
                  <a:pt x="38" y="145"/>
                </a:lnTo>
                <a:lnTo>
                  <a:pt x="34" y="141"/>
                </a:lnTo>
                <a:lnTo>
                  <a:pt x="25" y="133"/>
                </a:lnTo>
                <a:lnTo>
                  <a:pt x="16" y="124"/>
                </a:lnTo>
                <a:lnTo>
                  <a:pt x="8" y="116"/>
                </a:lnTo>
                <a:lnTo>
                  <a:pt x="4" y="110"/>
                </a:lnTo>
                <a:lnTo>
                  <a:pt x="3" y="104"/>
                </a:lnTo>
                <a:lnTo>
                  <a:pt x="1" y="99"/>
                </a:lnTo>
                <a:lnTo>
                  <a:pt x="0" y="92"/>
                </a:lnTo>
                <a:lnTo>
                  <a:pt x="0" y="69"/>
                </a:lnTo>
                <a:lnTo>
                  <a:pt x="0" y="65"/>
                </a:lnTo>
                <a:lnTo>
                  <a:pt x="1" y="61"/>
                </a:lnTo>
                <a:lnTo>
                  <a:pt x="4" y="54"/>
                </a:lnTo>
                <a:lnTo>
                  <a:pt x="7" y="48"/>
                </a:lnTo>
                <a:lnTo>
                  <a:pt x="10" y="45"/>
                </a:lnTo>
                <a:lnTo>
                  <a:pt x="13" y="44"/>
                </a:lnTo>
                <a:lnTo>
                  <a:pt x="20" y="40"/>
                </a:lnTo>
                <a:lnTo>
                  <a:pt x="27" y="38"/>
                </a:lnTo>
                <a:lnTo>
                  <a:pt x="34" y="37"/>
                </a:lnTo>
                <a:lnTo>
                  <a:pt x="42" y="35"/>
                </a:lnTo>
                <a:lnTo>
                  <a:pt x="51" y="37"/>
                </a:lnTo>
                <a:lnTo>
                  <a:pt x="58" y="38"/>
                </a:lnTo>
                <a:lnTo>
                  <a:pt x="65" y="40"/>
                </a:lnTo>
                <a:lnTo>
                  <a:pt x="72" y="44"/>
                </a:lnTo>
                <a:lnTo>
                  <a:pt x="75" y="45"/>
                </a:lnTo>
                <a:lnTo>
                  <a:pt x="78" y="48"/>
                </a:lnTo>
                <a:lnTo>
                  <a:pt x="81" y="54"/>
                </a:lnTo>
                <a:lnTo>
                  <a:pt x="83" y="56"/>
                </a:lnTo>
                <a:lnTo>
                  <a:pt x="83" y="61"/>
                </a:lnTo>
                <a:lnTo>
                  <a:pt x="85" y="65"/>
                </a:lnTo>
                <a:lnTo>
                  <a:pt x="85" y="69"/>
                </a:lnTo>
                <a:lnTo>
                  <a:pt x="85" y="9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5" name="Freeform 172">
            <a:extLst>
              <a:ext uri="{FF2B5EF4-FFF2-40B4-BE49-F238E27FC236}">
                <a16:creationId xmlns:a16="http://schemas.microsoft.com/office/drawing/2014/main" id="{7629915A-0158-913D-8AC0-3D2F6543480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480376" y="5517232"/>
            <a:ext cx="477507" cy="64800"/>
          </a:xfrm>
          <a:custGeom>
            <a:avLst/>
            <a:gdLst>
              <a:gd name="T0" fmla="*/ 928 w 1517"/>
              <a:gd name="T1" fmla="*/ 180 h 206"/>
              <a:gd name="T2" fmla="*/ 963 w 1517"/>
              <a:gd name="T3" fmla="*/ 145 h 206"/>
              <a:gd name="T4" fmla="*/ 869 w 1517"/>
              <a:gd name="T5" fmla="*/ 100 h 206"/>
              <a:gd name="T6" fmla="*/ 880 w 1517"/>
              <a:gd name="T7" fmla="*/ 22 h 206"/>
              <a:gd name="T8" fmla="*/ 982 w 1517"/>
              <a:gd name="T9" fmla="*/ 14 h 206"/>
              <a:gd name="T10" fmla="*/ 952 w 1517"/>
              <a:gd name="T11" fmla="*/ 31 h 206"/>
              <a:gd name="T12" fmla="*/ 907 w 1517"/>
              <a:gd name="T13" fmla="*/ 59 h 206"/>
              <a:gd name="T14" fmla="*/ 1000 w 1517"/>
              <a:gd name="T15" fmla="*/ 100 h 206"/>
              <a:gd name="T16" fmla="*/ 1000 w 1517"/>
              <a:gd name="T17" fmla="*/ 172 h 206"/>
              <a:gd name="T18" fmla="*/ 906 w 1517"/>
              <a:gd name="T19" fmla="*/ 201 h 206"/>
              <a:gd name="T20" fmla="*/ 1356 w 1517"/>
              <a:gd name="T21" fmla="*/ 41 h 206"/>
              <a:gd name="T22" fmla="*/ 1451 w 1517"/>
              <a:gd name="T23" fmla="*/ 2 h 206"/>
              <a:gd name="T24" fmla="*/ 1514 w 1517"/>
              <a:gd name="T25" fmla="*/ 76 h 206"/>
              <a:gd name="T26" fmla="*/ 1485 w 1517"/>
              <a:gd name="T27" fmla="*/ 186 h 206"/>
              <a:gd name="T28" fmla="*/ 1380 w 1517"/>
              <a:gd name="T29" fmla="*/ 191 h 206"/>
              <a:gd name="T30" fmla="*/ 1396 w 1517"/>
              <a:gd name="T31" fmla="*/ 103 h 206"/>
              <a:gd name="T32" fmla="*/ 1425 w 1517"/>
              <a:gd name="T33" fmla="*/ 173 h 206"/>
              <a:gd name="T34" fmla="*/ 1461 w 1517"/>
              <a:gd name="T35" fmla="*/ 118 h 206"/>
              <a:gd name="T36" fmla="*/ 1437 w 1517"/>
              <a:gd name="T37" fmla="*/ 34 h 206"/>
              <a:gd name="T38" fmla="*/ 1399 w 1517"/>
              <a:gd name="T39" fmla="*/ 74 h 206"/>
              <a:gd name="T40" fmla="*/ 696 w 1517"/>
              <a:gd name="T41" fmla="*/ 173 h 206"/>
              <a:gd name="T42" fmla="*/ 694 w 1517"/>
              <a:gd name="T43" fmla="*/ 28 h 206"/>
              <a:gd name="T44" fmla="*/ 753 w 1517"/>
              <a:gd name="T45" fmla="*/ 45 h 206"/>
              <a:gd name="T46" fmla="*/ 338 w 1517"/>
              <a:gd name="T47" fmla="*/ 173 h 206"/>
              <a:gd name="T48" fmla="*/ 352 w 1517"/>
              <a:gd name="T49" fmla="*/ 29 h 206"/>
              <a:gd name="T50" fmla="*/ 461 w 1517"/>
              <a:gd name="T51" fmla="*/ 29 h 206"/>
              <a:gd name="T52" fmla="*/ 492 w 1517"/>
              <a:gd name="T53" fmla="*/ 35 h 206"/>
              <a:gd name="T54" fmla="*/ 398 w 1517"/>
              <a:gd name="T55" fmla="*/ 173 h 206"/>
              <a:gd name="T56" fmla="*/ 213 w 1517"/>
              <a:gd name="T57" fmla="*/ 4 h 206"/>
              <a:gd name="T58" fmla="*/ 236 w 1517"/>
              <a:gd name="T59" fmla="*/ 173 h 206"/>
              <a:gd name="T60" fmla="*/ 192 w 1517"/>
              <a:gd name="T61" fmla="*/ 159 h 206"/>
              <a:gd name="T62" fmla="*/ 206 w 1517"/>
              <a:gd name="T63" fmla="*/ 107 h 206"/>
              <a:gd name="T64" fmla="*/ 1038 w 1517"/>
              <a:gd name="T65" fmla="*/ 149 h 206"/>
              <a:gd name="T66" fmla="*/ 1108 w 1517"/>
              <a:gd name="T67" fmla="*/ 201 h 206"/>
              <a:gd name="T68" fmla="*/ 1065 w 1517"/>
              <a:gd name="T69" fmla="*/ 153 h 206"/>
              <a:gd name="T70" fmla="*/ 1093 w 1517"/>
              <a:gd name="T71" fmla="*/ 50 h 206"/>
              <a:gd name="T72" fmla="*/ 17 w 1517"/>
              <a:gd name="T73" fmla="*/ 166 h 206"/>
              <a:gd name="T74" fmla="*/ 86 w 1517"/>
              <a:gd name="T75" fmla="*/ 4 h 206"/>
              <a:gd name="T76" fmla="*/ 71 w 1517"/>
              <a:gd name="T77" fmla="*/ 172 h 206"/>
              <a:gd name="T78" fmla="*/ 112 w 1517"/>
              <a:gd name="T79" fmla="*/ 156 h 206"/>
              <a:gd name="T80" fmla="*/ 192 w 1517"/>
              <a:gd name="T81" fmla="*/ 12 h 206"/>
              <a:gd name="T82" fmla="*/ 174 w 1517"/>
              <a:gd name="T83" fmla="*/ 41 h 206"/>
              <a:gd name="T84" fmla="*/ 170 w 1517"/>
              <a:gd name="T85" fmla="*/ 5 h 206"/>
              <a:gd name="T86" fmla="*/ 315 w 1517"/>
              <a:gd name="T87" fmla="*/ 26 h 206"/>
              <a:gd name="T88" fmla="*/ 281 w 1517"/>
              <a:gd name="T89" fmla="*/ 29 h 206"/>
              <a:gd name="T90" fmla="*/ 1171 w 1517"/>
              <a:gd name="T91" fmla="*/ 2 h 206"/>
              <a:gd name="T92" fmla="*/ 1294 w 1517"/>
              <a:gd name="T93" fmla="*/ 45 h 206"/>
              <a:gd name="T94" fmla="*/ 1332 w 1517"/>
              <a:gd name="T95" fmla="*/ 31 h 206"/>
              <a:gd name="T96" fmla="*/ 1182 w 1517"/>
              <a:gd name="T97" fmla="*/ 29 h 206"/>
              <a:gd name="T98" fmla="*/ 564 w 1517"/>
              <a:gd name="T99" fmla="*/ 172 h 206"/>
              <a:gd name="T100" fmla="*/ 620 w 1517"/>
              <a:gd name="T101" fmla="*/ 159 h 206"/>
              <a:gd name="T102" fmla="*/ 535 w 1517"/>
              <a:gd name="T103" fmla="*/ 110 h 206"/>
              <a:gd name="T104" fmla="*/ 520 w 1517"/>
              <a:gd name="T105" fmla="*/ 46 h 206"/>
              <a:gd name="T106" fmla="*/ 610 w 1517"/>
              <a:gd name="T107" fmla="*/ 4 h 206"/>
              <a:gd name="T108" fmla="*/ 630 w 1517"/>
              <a:gd name="T109" fmla="*/ 38 h 206"/>
              <a:gd name="T110" fmla="*/ 564 w 1517"/>
              <a:gd name="T111" fmla="*/ 48 h 206"/>
              <a:gd name="T112" fmla="*/ 641 w 1517"/>
              <a:gd name="T113" fmla="*/ 88 h 206"/>
              <a:gd name="T114" fmla="*/ 665 w 1517"/>
              <a:gd name="T115" fmla="*/ 146 h 206"/>
              <a:gd name="T116" fmla="*/ 593 w 1517"/>
              <a:gd name="T117" fmla="*/ 204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17" h="206">
                <a:moveTo>
                  <a:pt x="867" y="203"/>
                </a:moveTo>
                <a:lnTo>
                  <a:pt x="867" y="136"/>
                </a:lnTo>
                <a:lnTo>
                  <a:pt x="884" y="136"/>
                </a:lnTo>
                <a:lnTo>
                  <a:pt x="887" y="146"/>
                </a:lnTo>
                <a:lnTo>
                  <a:pt x="891" y="155"/>
                </a:lnTo>
                <a:lnTo>
                  <a:pt x="896" y="162"/>
                </a:lnTo>
                <a:lnTo>
                  <a:pt x="901" y="167"/>
                </a:lnTo>
                <a:lnTo>
                  <a:pt x="907" y="172"/>
                </a:lnTo>
                <a:lnTo>
                  <a:pt x="914" y="176"/>
                </a:lnTo>
                <a:lnTo>
                  <a:pt x="921" y="179"/>
                </a:lnTo>
                <a:lnTo>
                  <a:pt x="928" y="180"/>
                </a:lnTo>
                <a:lnTo>
                  <a:pt x="935" y="180"/>
                </a:lnTo>
                <a:lnTo>
                  <a:pt x="942" y="179"/>
                </a:lnTo>
                <a:lnTo>
                  <a:pt x="948" y="177"/>
                </a:lnTo>
                <a:lnTo>
                  <a:pt x="954" y="175"/>
                </a:lnTo>
                <a:lnTo>
                  <a:pt x="958" y="170"/>
                </a:lnTo>
                <a:lnTo>
                  <a:pt x="962" y="166"/>
                </a:lnTo>
                <a:lnTo>
                  <a:pt x="963" y="163"/>
                </a:lnTo>
                <a:lnTo>
                  <a:pt x="963" y="159"/>
                </a:lnTo>
                <a:lnTo>
                  <a:pt x="965" y="152"/>
                </a:lnTo>
                <a:lnTo>
                  <a:pt x="965" y="149"/>
                </a:lnTo>
                <a:lnTo>
                  <a:pt x="963" y="145"/>
                </a:lnTo>
                <a:lnTo>
                  <a:pt x="959" y="139"/>
                </a:lnTo>
                <a:lnTo>
                  <a:pt x="954" y="135"/>
                </a:lnTo>
                <a:lnTo>
                  <a:pt x="947" y="132"/>
                </a:lnTo>
                <a:lnTo>
                  <a:pt x="930" y="127"/>
                </a:lnTo>
                <a:lnTo>
                  <a:pt x="915" y="124"/>
                </a:lnTo>
                <a:lnTo>
                  <a:pt x="901" y="120"/>
                </a:lnTo>
                <a:lnTo>
                  <a:pt x="889" y="114"/>
                </a:lnTo>
                <a:lnTo>
                  <a:pt x="879" y="110"/>
                </a:lnTo>
                <a:lnTo>
                  <a:pt x="876" y="105"/>
                </a:lnTo>
                <a:lnTo>
                  <a:pt x="872" y="103"/>
                </a:lnTo>
                <a:lnTo>
                  <a:pt x="869" y="100"/>
                </a:lnTo>
                <a:lnTo>
                  <a:pt x="866" y="96"/>
                </a:lnTo>
                <a:lnTo>
                  <a:pt x="863" y="87"/>
                </a:lnTo>
                <a:lnTo>
                  <a:pt x="862" y="83"/>
                </a:lnTo>
                <a:lnTo>
                  <a:pt x="862" y="77"/>
                </a:lnTo>
                <a:lnTo>
                  <a:pt x="860" y="67"/>
                </a:lnTo>
                <a:lnTo>
                  <a:pt x="860" y="62"/>
                </a:lnTo>
                <a:lnTo>
                  <a:pt x="862" y="56"/>
                </a:lnTo>
                <a:lnTo>
                  <a:pt x="865" y="46"/>
                </a:lnTo>
                <a:lnTo>
                  <a:pt x="867" y="36"/>
                </a:lnTo>
                <a:lnTo>
                  <a:pt x="873" y="29"/>
                </a:lnTo>
                <a:lnTo>
                  <a:pt x="880" y="22"/>
                </a:lnTo>
                <a:lnTo>
                  <a:pt x="887" y="17"/>
                </a:lnTo>
                <a:lnTo>
                  <a:pt x="896" y="11"/>
                </a:lnTo>
                <a:lnTo>
                  <a:pt x="906" y="7"/>
                </a:lnTo>
                <a:lnTo>
                  <a:pt x="915" y="4"/>
                </a:lnTo>
                <a:lnTo>
                  <a:pt x="925" y="2"/>
                </a:lnTo>
                <a:lnTo>
                  <a:pt x="935" y="1"/>
                </a:lnTo>
                <a:lnTo>
                  <a:pt x="945" y="2"/>
                </a:lnTo>
                <a:lnTo>
                  <a:pt x="955" y="4"/>
                </a:lnTo>
                <a:lnTo>
                  <a:pt x="965" y="5"/>
                </a:lnTo>
                <a:lnTo>
                  <a:pt x="973" y="10"/>
                </a:lnTo>
                <a:lnTo>
                  <a:pt x="982" y="14"/>
                </a:lnTo>
                <a:lnTo>
                  <a:pt x="982" y="4"/>
                </a:lnTo>
                <a:lnTo>
                  <a:pt x="1003" y="4"/>
                </a:lnTo>
                <a:lnTo>
                  <a:pt x="1003" y="63"/>
                </a:lnTo>
                <a:lnTo>
                  <a:pt x="983" y="63"/>
                </a:lnTo>
                <a:lnTo>
                  <a:pt x="982" y="56"/>
                </a:lnTo>
                <a:lnTo>
                  <a:pt x="980" y="49"/>
                </a:lnTo>
                <a:lnTo>
                  <a:pt x="979" y="43"/>
                </a:lnTo>
                <a:lnTo>
                  <a:pt x="975" y="38"/>
                </a:lnTo>
                <a:lnTo>
                  <a:pt x="969" y="35"/>
                </a:lnTo>
                <a:lnTo>
                  <a:pt x="962" y="32"/>
                </a:lnTo>
                <a:lnTo>
                  <a:pt x="952" y="31"/>
                </a:lnTo>
                <a:lnTo>
                  <a:pt x="941" y="29"/>
                </a:lnTo>
                <a:lnTo>
                  <a:pt x="935" y="29"/>
                </a:lnTo>
                <a:lnTo>
                  <a:pt x="930" y="31"/>
                </a:lnTo>
                <a:lnTo>
                  <a:pt x="920" y="35"/>
                </a:lnTo>
                <a:lnTo>
                  <a:pt x="915" y="38"/>
                </a:lnTo>
                <a:lnTo>
                  <a:pt x="913" y="41"/>
                </a:lnTo>
                <a:lnTo>
                  <a:pt x="910" y="45"/>
                </a:lnTo>
                <a:lnTo>
                  <a:pt x="908" y="48"/>
                </a:lnTo>
                <a:lnTo>
                  <a:pt x="907" y="52"/>
                </a:lnTo>
                <a:lnTo>
                  <a:pt x="907" y="55"/>
                </a:lnTo>
                <a:lnTo>
                  <a:pt x="907" y="59"/>
                </a:lnTo>
                <a:lnTo>
                  <a:pt x="908" y="62"/>
                </a:lnTo>
                <a:lnTo>
                  <a:pt x="911" y="66"/>
                </a:lnTo>
                <a:lnTo>
                  <a:pt x="915" y="69"/>
                </a:lnTo>
                <a:lnTo>
                  <a:pt x="921" y="70"/>
                </a:lnTo>
                <a:lnTo>
                  <a:pt x="927" y="73"/>
                </a:lnTo>
                <a:lnTo>
                  <a:pt x="958" y="80"/>
                </a:lnTo>
                <a:lnTo>
                  <a:pt x="972" y="83"/>
                </a:lnTo>
                <a:lnTo>
                  <a:pt x="985" y="88"/>
                </a:lnTo>
                <a:lnTo>
                  <a:pt x="990" y="91"/>
                </a:lnTo>
                <a:lnTo>
                  <a:pt x="996" y="96"/>
                </a:lnTo>
                <a:lnTo>
                  <a:pt x="1000" y="100"/>
                </a:lnTo>
                <a:lnTo>
                  <a:pt x="1004" y="105"/>
                </a:lnTo>
                <a:lnTo>
                  <a:pt x="1007" y="111"/>
                </a:lnTo>
                <a:lnTo>
                  <a:pt x="1009" y="118"/>
                </a:lnTo>
                <a:lnTo>
                  <a:pt x="1010" y="122"/>
                </a:lnTo>
                <a:lnTo>
                  <a:pt x="1010" y="127"/>
                </a:lnTo>
                <a:lnTo>
                  <a:pt x="1010" y="135"/>
                </a:lnTo>
                <a:lnTo>
                  <a:pt x="1010" y="141"/>
                </a:lnTo>
                <a:lnTo>
                  <a:pt x="1010" y="146"/>
                </a:lnTo>
                <a:lnTo>
                  <a:pt x="1007" y="158"/>
                </a:lnTo>
                <a:lnTo>
                  <a:pt x="1003" y="167"/>
                </a:lnTo>
                <a:lnTo>
                  <a:pt x="1000" y="172"/>
                </a:lnTo>
                <a:lnTo>
                  <a:pt x="997" y="176"/>
                </a:lnTo>
                <a:lnTo>
                  <a:pt x="992" y="183"/>
                </a:lnTo>
                <a:lnTo>
                  <a:pt x="985" y="189"/>
                </a:lnTo>
                <a:lnTo>
                  <a:pt x="976" y="194"/>
                </a:lnTo>
                <a:lnTo>
                  <a:pt x="966" y="198"/>
                </a:lnTo>
                <a:lnTo>
                  <a:pt x="958" y="201"/>
                </a:lnTo>
                <a:lnTo>
                  <a:pt x="948" y="204"/>
                </a:lnTo>
                <a:lnTo>
                  <a:pt x="937" y="204"/>
                </a:lnTo>
                <a:lnTo>
                  <a:pt x="927" y="204"/>
                </a:lnTo>
                <a:lnTo>
                  <a:pt x="915" y="203"/>
                </a:lnTo>
                <a:lnTo>
                  <a:pt x="906" y="201"/>
                </a:lnTo>
                <a:lnTo>
                  <a:pt x="894" y="197"/>
                </a:lnTo>
                <a:lnTo>
                  <a:pt x="884" y="193"/>
                </a:lnTo>
                <a:lnTo>
                  <a:pt x="884" y="203"/>
                </a:lnTo>
                <a:lnTo>
                  <a:pt x="867" y="203"/>
                </a:lnTo>
                <a:close/>
                <a:moveTo>
                  <a:pt x="1341" y="103"/>
                </a:moveTo>
                <a:lnTo>
                  <a:pt x="1342" y="84"/>
                </a:lnTo>
                <a:lnTo>
                  <a:pt x="1344" y="76"/>
                </a:lnTo>
                <a:lnTo>
                  <a:pt x="1345" y="66"/>
                </a:lnTo>
                <a:lnTo>
                  <a:pt x="1348" y="57"/>
                </a:lnTo>
                <a:lnTo>
                  <a:pt x="1352" y="49"/>
                </a:lnTo>
                <a:lnTo>
                  <a:pt x="1356" y="41"/>
                </a:lnTo>
                <a:lnTo>
                  <a:pt x="1360" y="34"/>
                </a:lnTo>
                <a:lnTo>
                  <a:pt x="1366" y="26"/>
                </a:lnTo>
                <a:lnTo>
                  <a:pt x="1373" y="19"/>
                </a:lnTo>
                <a:lnTo>
                  <a:pt x="1380" y="14"/>
                </a:lnTo>
                <a:lnTo>
                  <a:pt x="1389" y="10"/>
                </a:lnTo>
                <a:lnTo>
                  <a:pt x="1397" y="5"/>
                </a:lnTo>
                <a:lnTo>
                  <a:pt x="1407" y="2"/>
                </a:lnTo>
                <a:lnTo>
                  <a:pt x="1417" y="1"/>
                </a:lnTo>
                <a:lnTo>
                  <a:pt x="1428" y="0"/>
                </a:lnTo>
                <a:lnTo>
                  <a:pt x="1440" y="1"/>
                </a:lnTo>
                <a:lnTo>
                  <a:pt x="1451" y="2"/>
                </a:lnTo>
                <a:lnTo>
                  <a:pt x="1461" y="5"/>
                </a:lnTo>
                <a:lnTo>
                  <a:pt x="1469" y="10"/>
                </a:lnTo>
                <a:lnTo>
                  <a:pt x="1476" y="14"/>
                </a:lnTo>
                <a:lnTo>
                  <a:pt x="1485" y="19"/>
                </a:lnTo>
                <a:lnTo>
                  <a:pt x="1490" y="26"/>
                </a:lnTo>
                <a:lnTo>
                  <a:pt x="1496" y="34"/>
                </a:lnTo>
                <a:lnTo>
                  <a:pt x="1502" y="41"/>
                </a:lnTo>
                <a:lnTo>
                  <a:pt x="1506" y="49"/>
                </a:lnTo>
                <a:lnTo>
                  <a:pt x="1509" y="57"/>
                </a:lnTo>
                <a:lnTo>
                  <a:pt x="1512" y="66"/>
                </a:lnTo>
                <a:lnTo>
                  <a:pt x="1514" y="76"/>
                </a:lnTo>
                <a:lnTo>
                  <a:pt x="1516" y="84"/>
                </a:lnTo>
                <a:lnTo>
                  <a:pt x="1517" y="103"/>
                </a:lnTo>
                <a:lnTo>
                  <a:pt x="1516" y="121"/>
                </a:lnTo>
                <a:lnTo>
                  <a:pt x="1514" y="131"/>
                </a:lnTo>
                <a:lnTo>
                  <a:pt x="1512" y="139"/>
                </a:lnTo>
                <a:lnTo>
                  <a:pt x="1509" y="149"/>
                </a:lnTo>
                <a:lnTo>
                  <a:pt x="1506" y="158"/>
                </a:lnTo>
                <a:lnTo>
                  <a:pt x="1502" y="165"/>
                </a:lnTo>
                <a:lnTo>
                  <a:pt x="1496" y="173"/>
                </a:lnTo>
                <a:lnTo>
                  <a:pt x="1490" y="180"/>
                </a:lnTo>
                <a:lnTo>
                  <a:pt x="1485" y="186"/>
                </a:lnTo>
                <a:lnTo>
                  <a:pt x="1476" y="191"/>
                </a:lnTo>
                <a:lnTo>
                  <a:pt x="1469" y="197"/>
                </a:lnTo>
                <a:lnTo>
                  <a:pt x="1461" y="200"/>
                </a:lnTo>
                <a:lnTo>
                  <a:pt x="1451" y="203"/>
                </a:lnTo>
                <a:lnTo>
                  <a:pt x="1440" y="206"/>
                </a:lnTo>
                <a:lnTo>
                  <a:pt x="1428" y="206"/>
                </a:lnTo>
                <a:lnTo>
                  <a:pt x="1417" y="206"/>
                </a:lnTo>
                <a:lnTo>
                  <a:pt x="1407" y="203"/>
                </a:lnTo>
                <a:lnTo>
                  <a:pt x="1397" y="200"/>
                </a:lnTo>
                <a:lnTo>
                  <a:pt x="1389" y="197"/>
                </a:lnTo>
                <a:lnTo>
                  <a:pt x="1380" y="191"/>
                </a:lnTo>
                <a:lnTo>
                  <a:pt x="1373" y="186"/>
                </a:lnTo>
                <a:lnTo>
                  <a:pt x="1366" y="180"/>
                </a:lnTo>
                <a:lnTo>
                  <a:pt x="1360" y="173"/>
                </a:lnTo>
                <a:lnTo>
                  <a:pt x="1356" y="165"/>
                </a:lnTo>
                <a:lnTo>
                  <a:pt x="1352" y="158"/>
                </a:lnTo>
                <a:lnTo>
                  <a:pt x="1348" y="149"/>
                </a:lnTo>
                <a:lnTo>
                  <a:pt x="1345" y="139"/>
                </a:lnTo>
                <a:lnTo>
                  <a:pt x="1344" y="131"/>
                </a:lnTo>
                <a:lnTo>
                  <a:pt x="1342" y="121"/>
                </a:lnTo>
                <a:lnTo>
                  <a:pt x="1341" y="103"/>
                </a:lnTo>
                <a:close/>
                <a:moveTo>
                  <a:pt x="1396" y="103"/>
                </a:moveTo>
                <a:lnTo>
                  <a:pt x="1397" y="118"/>
                </a:lnTo>
                <a:lnTo>
                  <a:pt x="1399" y="132"/>
                </a:lnTo>
                <a:lnTo>
                  <a:pt x="1400" y="143"/>
                </a:lnTo>
                <a:lnTo>
                  <a:pt x="1404" y="155"/>
                </a:lnTo>
                <a:lnTo>
                  <a:pt x="1406" y="159"/>
                </a:lnTo>
                <a:lnTo>
                  <a:pt x="1409" y="163"/>
                </a:lnTo>
                <a:lnTo>
                  <a:pt x="1411" y="166"/>
                </a:lnTo>
                <a:lnTo>
                  <a:pt x="1414" y="169"/>
                </a:lnTo>
                <a:lnTo>
                  <a:pt x="1418" y="170"/>
                </a:lnTo>
                <a:lnTo>
                  <a:pt x="1421" y="173"/>
                </a:lnTo>
                <a:lnTo>
                  <a:pt x="1425" y="173"/>
                </a:lnTo>
                <a:lnTo>
                  <a:pt x="1430" y="173"/>
                </a:lnTo>
                <a:lnTo>
                  <a:pt x="1433" y="173"/>
                </a:lnTo>
                <a:lnTo>
                  <a:pt x="1437" y="173"/>
                </a:lnTo>
                <a:lnTo>
                  <a:pt x="1440" y="170"/>
                </a:lnTo>
                <a:lnTo>
                  <a:pt x="1444" y="169"/>
                </a:lnTo>
                <a:lnTo>
                  <a:pt x="1447" y="166"/>
                </a:lnTo>
                <a:lnTo>
                  <a:pt x="1449" y="163"/>
                </a:lnTo>
                <a:lnTo>
                  <a:pt x="1454" y="155"/>
                </a:lnTo>
                <a:lnTo>
                  <a:pt x="1457" y="143"/>
                </a:lnTo>
                <a:lnTo>
                  <a:pt x="1459" y="132"/>
                </a:lnTo>
                <a:lnTo>
                  <a:pt x="1461" y="118"/>
                </a:lnTo>
                <a:lnTo>
                  <a:pt x="1461" y="103"/>
                </a:lnTo>
                <a:lnTo>
                  <a:pt x="1461" y="87"/>
                </a:lnTo>
                <a:lnTo>
                  <a:pt x="1459" y="74"/>
                </a:lnTo>
                <a:lnTo>
                  <a:pt x="1457" y="62"/>
                </a:lnTo>
                <a:lnTo>
                  <a:pt x="1454" y="52"/>
                </a:lnTo>
                <a:lnTo>
                  <a:pt x="1451" y="48"/>
                </a:lnTo>
                <a:lnTo>
                  <a:pt x="1449" y="43"/>
                </a:lnTo>
                <a:lnTo>
                  <a:pt x="1447" y="41"/>
                </a:lnTo>
                <a:lnTo>
                  <a:pt x="1444" y="38"/>
                </a:lnTo>
                <a:lnTo>
                  <a:pt x="1440" y="35"/>
                </a:lnTo>
                <a:lnTo>
                  <a:pt x="1437" y="34"/>
                </a:lnTo>
                <a:lnTo>
                  <a:pt x="1433" y="32"/>
                </a:lnTo>
                <a:lnTo>
                  <a:pt x="1430" y="32"/>
                </a:lnTo>
                <a:lnTo>
                  <a:pt x="1425" y="32"/>
                </a:lnTo>
                <a:lnTo>
                  <a:pt x="1421" y="34"/>
                </a:lnTo>
                <a:lnTo>
                  <a:pt x="1418" y="35"/>
                </a:lnTo>
                <a:lnTo>
                  <a:pt x="1414" y="38"/>
                </a:lnTo>
                <a:lnTo>
                  <a:pt x="1411" y="41"/>
                </a:lnTo>
                <a:lnTo>
                  <a:pt x="1409" y="43"/>
                </a:lnTo>
                <a:lnTo>
                  <a:pt x="1404" y="52"/>
                </a:lnTo>
                <a:lnTo>
                  <a:pt x="1400" y="62"/>
                </a:lnTo>
                <a:lnTo>
                  <a:pt x="1399" y="74"/>
                </a:lnTo>
                <a:lnTo>
                  <a:pt x="1397" y="87"/>
                </a:lnTo>
                <a:lnTo>
                  <a:pt x="1396" y="103"/>
                </a:lnTo>
                <a:close/>
                <a:moveTo>
                  <a:pt x="783" y="135"/>
                </a:moveTo>
                <a:lnTo>
                  <a:pt x="783" y="107"/>
                </a:lnTo>
                <a:lnTo>
                  <a:pt x="839" y="107"/>
                </a:lnTo>
                <a:lnTo>
                  <a:pt x="839" y="135"/>
                </a:lnTo>
                <a:lnTo>
                  <a:pt x="783" y="135"/>
                </a:lnTo>
                <a:close/>
                <a:moveTo>
                  <a:pt x="684" y="201"/>
                </a:moveTo>
                <a:lnTo>
                  <a:pt x="684" y="173"/>
                </a:lnTo>
                <a:lnTo>
                  <a:pt x="694" y="173"/>
                </a:lnTo>
                <a:lnTo>
                  <a:pt x="696" y="173"/>
                </a:lnTo>
                <a:lnTo>
                  <a:pt x="698" y="172"/>
                </a:lnTo>
                <a:lnTo>
                  <a:pt x="699" y="170"/>
                </a:lnTo>
                <a:lnTo>
                  <a:pt x="699" y="169"/>
                </a:lnTo>
                <a:lnTo>
                  <a:pt x="701" y="166"/>
                </a:lnTo>
                <a:lnTo>
                  <a:pt x="701" y="156"/>
                </a:lnTo>
                <a:lnTo>
                  <a:pt x="701" y="45"/>
                </a:lnTo>
                <a:lnTo>
                  <a:pt x="701" y="35"/>
                </a:lnTo>
                <a:lnTo>
                  <a:pt x="699" y="32"/>
                </a:lnTo>
                <a:lnTo>
                  <a:pt x="698" y="31"/>
                </a:lnTo>
                <a:lnTo>
                  <a:pt x="696" y="29"/>
                </a:lnTo>
                <a:lnTo>
                  <a:pt x="694" y="28"/>
                </a:lnTo>
                <a:lnTo>
                  <a:pt x="684" y="28"/>
                </a:lnTo>
                <a:lnTo>
                  <a:pt x="684" y="4"/>
                </a:lnTo>
                <a:lnTo>
                  <a:pt x="770" y="4"/>
                </a:lnTo>
                <a:lnTo>
                  <a:pt x="770" y="28"/>
                </a:lnTo>
                <a:lnTo>
                  <a:pt x="760" y="28"/>
                </a:lnTo>
                <a:lnTo>
                  <a:pt x="757" y="29"/>
                </a:lnTo>
                <a:lnTo>
                  <a:pt x="756" y="31"/>
                </a:lnTo>
                <a:lnTo>
                  <a:pt x="754" y="31"/>
                </a:lnTo>
                <a:lnTo>
                  <a:pt x="754" y="32"/>
                </a:lnTo>
                <a:lnTo>
                  <a:pt x="753" y="35"/>
                </a:lnTo>
                <a:lnTo>
                  <a:pt x="753" y="45"/>
                </a:lnTo>
                <a:lnTo>
                  <a:pt x="753" y="156"/>
                </a:lnTo>
                <a:lnTo>
                  <a:pt x="753" y="166"/>
                </a:lnTo>
                <a:lnTo>
                  <a:pt x="754" y="169"/>
                </a:lnTo>
                <a:lnTo>
                  <a:pt x="756" y="172"/>
                </a:lnTo>
                <a:lnTo>
                  <a:pt x="757" y="173"/>
                </a:lnTo>
                <a:lnTo>
                  <a:pt x="760" y="173"/>
                </a:lnTo>
                <a:lnTo>
                  <a:pt x="770" y="173"/>
                </a:lnTo>
                <a:lnTo>
                  <a:pt x="770" y="201"/>
                </a:lnTo>
                <a:lnTo>
                  <a:pt x="684" y="201"/>
                </a:lnTo>
                <a:close/>
                <a:moveTo>
                  <a:pt x="338" y="201"/>
                </a:moveTo>
                <a:lnTo>
                  <a:pt x="338" y="173"/>
                </a:lnTo>
                <a:lnTo>
                  <a:pt x="348" y="173"/>
                </a:lnTo>
                <a:lnTo>
                  <a:pt x="350" y="173"/>
                </a:lnTo>
                <a:lnTo>
                  <a:pt x="352" y="172"/>
                </a:lnTo>
                <a:lnTo>
                  <a:pt x="353" y="170"/>
                </a:lnTo>
                <a:lnTo>
                  <a:pt x="353" y="169"/>
                </a:lnTo>
                <a:lnTo>
                  <a:pt x="355" y="166"/>
                </a:lnTo>
                <a:lnTo>
                  <a:pt x="355" y="156"/>
                </a:lnTo>
                <a:lnTo>
                  <a:pt x="355" y="45"/>
                </a:lnTo>
                <a:lnTo>
                  <a:pt x="355" y="35"/>
                </a:lnTo>
                <a:lnTo>
                  <a:pt x="353" y="32"/>
                </a:lnTo>
                <a:lnTo>
                  <a:pt x="352" y="29"/>
                </a:lnTo>
                <a:lnTo>
                  <a:pt x="350" y="29"/>
                </a:lnTo>
                <a:lnTo>
                  <a:pt x="348" y="28"/>
                </a:lnTo>
                <a:lnTo>
                  <a:pt x="338" y="28"/>
                </a:lnTo>
                <a:lnTo>
                  <a:pt x="338" y="4"/>
                </a:lnTo>
                <a:lnTo>
                  <a:pt x="421" y="4"/>
                </a:lnTo>
                <a:lnTo>
                  <a:pt x="465" y="114"/>
                </a:lnTo>
                <a:lnTo>
                  <a:pt x="465" y="45"/>
                </a:lnTo>
                <a:lnTo>
                  <a:pt x="465" y="35"/>
                </a:lnTo>
                <a:lnTo>
                  <a:pt x="465" y="32"/>
                </a:lnTo>
                <a:lnTo>
                  <a:pt x="463" y="31"/>
                </a:lnTo>
                <a:lnTo>
                  <a:pt x="461" y="29"/>
                </a:lnTo>
                <a:lnTo>
                  <a:pt x="458" y="28"/>
                </a:lnTo>
                <a:lnTo>
                  <a:pt x="448" y="28"/>
                </a:lnTo>
                <a:lnTo>
                  <a:pt x="448" y="4"/>
                </a:lnTo>
                <a:lnTo>
                  <a:pt x="509" y="4"/>
                </a:lnTo>
                <a:lnTo>
                  <a:pt x="509" y="28"/>
                </a:lnTo>
                <a:lnTo>
                  <a:pt x="499" y="28"/>
                </a:lnTo>
                <a:lnTo>
                  <a:pt x="496" y="29"/>
                </a:lnTo>
                <a:lnTo>
                  <a:pt x="494" y="31"/>
                </a:lnTo>
                <a:lnTo>
                  <a:pt x="493" y="31"/>
                </a:lnTo>
                <a:lnTo>
                  <a:pt x="493" y="32"/>
                </a:lnTo>
                <a:lnTo>
                  <a:pt x="492" y="35"/>
                </a:lnTo>
                <a:lnTo>
                  <a:pt x="492" y="45"/>
                </a:lnTo>
                <a:lnTo>
                  <a:pt x="492" y="201"/>
                </a:lnTo>
                <a:lnTo>
                  <a:pt x="442" y="201"/>
                </a:lnTo>
                <a:lnTo>
                  <a:pt x="381" y="52"/>
                </a:lnTo>
                <a:lnTo>
                  <a:pt x="381" y="156"/>
                </a:lnTo>
                <a:lnTo>
                  <a:pt x="381" y="166"/>
                </a:lnTo>
                <a:lnTo>
                  <a:pt x="381" y="169"/>
                </a:lnTo>
                <a:lnTo>
                  <a:pt x="383" y="172"/>
                </a:lnTo>
                <a:lnTo>
                  <a:pt x="386" y="173"/>
                </a:lnTo>
                <a:lnTo>
                  <a:pt x="389" y="173"/>
                </a:lnTo>
                <a:lnTo>
                  <a:pt x="398" y="173"/>
                </a:lnTo>
                <a:lnTo>
                  <a:pt x="398" y="201"/>
                </a:lnTo>
                <a:lnTo>
                  <a:pt x="338" y="201"/>
                </a:lnTo>
                <a:close/>
                <a:moveTo>
                  <a:pt x="144" y="201"/>
                </a:moveTo>
                <a:lnTo>
                  <a:pt x="144" y="173"/>
                </a:lnTo>
                <a:lnTo>
                  <a:pt x="153" y="173"/>
                </a:lnTo>
                <a:lnTo>
                  <a:pt x="155" y="172"/>
                </a:lnTo>
                <a:lnTo>
                  <a:pt x="158" y="170"/>
                </a:lnTo>
                <a:lnTo>
                  <a:pt x="160" y="167"/>
                </a:lnTo>
                <a:lnTo>
                  <a:pt x="162" y="163"/>
                </a:lnTo>
                <a:lnTo>
                  <a:pt x="167" y="151"/>
                </a:lnTo>
                <a:lnTo>
                  <a:pt x="213" y="4"/>
                </a:lnTo>
                <a:lnTo>
                  <a:pt x="261" y="4"/>
                </a:lnTo>
                <a:lnTo>
                  <a:pt x="309" y="153"/>
                </a:lnTo>
                <a:lnTo>
                  <a:pt x="314" y="165"/>
                </a:lnTo>
                <a:lnTo>
                  <a:pt x="315" y="167"/>
                </a:lnTo>
                <a:lnTo>
                  <a:pt x="316" y="170"/>
                </a:lnTo>
                <a:lnTo>
                  <a:pt x="319" y="172"/>
                </a:lnTo>
                <a:lnTo>
                  <a:pt x="321" y="173"/>
                </a:lnTo>
                <a:lnTo>
                  <a:pt x="329" y="173"/>
                </a:lnTo>
                <a:lnTo>
                  <a:pt x="329" y="201"/>
                </a:lnTo>
                <a:lnTo>
                  <a:pt x="236" y="201"/>
                </a:lnTo>
                <a:lnTo>
                  <a:pt x="236" y="173"/>
                </a:lnTo>
                <a:lnTo>
                  <a:pt x="246" y="173"/>
                </a:lnTo>
                <a:lnTo>
                  <a:pt x="249" y="173"/>
                </a:lnTo>
                <a:lnTo>
                  <a:pt x="251" y="172"/>
                </a:lnTo>
                <a:lnTo>
                  <a:pt x="253" y="170"/>
                </a:lnTo>
                <a:lnTo>
                  <a:pt x="254" y="169"/>
                </a:lnTo>
                <a:lnTo>
                  <a:pt x="254" y="163"/>
                </a:lnTo>
                <a:lnTo>
                  <a:pt x="253" y="152"/>
                </a:lnTo>
                <a:lnTo>
                  <a:pt x="249" y="136"/>
                </a:lnTo>
                <a:lnTo>
                  <a:pt x="198" y="136"/>
                </a:lnTo>
                <a:lnTo>
                  <a:pt x="194" y="153"/>
                </a:lnTo>
                <a:lnTo>
                  <a:pt x="192" y="159"/>
                </a:lnTo>
                <a:lnTo>
                  <a:pt x="192" y="163"/>
                </a:lnTo>
                <a:lnTo>
                  <a:pt x="192" y="166"/>
                </a:lnTo>
                <a:lnTo>
                  <a:pt x="192" y="169"/>
                </a:lnTo>
                <a:lnTo>
                  <a:pt x="192" y="170"/>
                </a:lnTo>
                <a:lnTo>
                  <a:pt x="194" y="172"/>
                </a:lnTo>
                <a:lnTo>
                  <a:pt x="199" y="172"/>
                </a:lnTo>
                <a:lnTo>
                  <a:pt x="208" y="173"/>
                </a:lnTo>
                <a:lnTo>
                  <a:pt x="208" y="201"/>
                </a:lnTo>
                <a:lnTo>
                  <a:pt x="144" y="201"/>
                </a:lnTo>
                <a:close/>
                <a:moveTo>
                  <a:pt x="222" y="52"/>
                </a:moveTo>
                <a:lnTo>
                  <a:pt x="206" y="107"/>
                </a:lnTo>
                <a:lnTo>
                  <a:pt x="239" y="107"/>
                </a:lnTo>
                <a:lnTo>
                  <a:pt x="223" y="52"/>
                </a:lnTo>
                <a:lnTo>
                  <a:pt x="222" y="52"/>
                </a:lnTo>
                <a:close/>
                <a:moveTo>
                  <a:pt x="1016" y="201"/>
                </a:moveTo>
                <a:lnTo>
                  <a:pt x="1016" y="173"/>
                </a:lnTo>
                <a:lnTo>
                  <a:pt x="1024" y="173"/>
                </a:lnTo>
                <a:lnTo>
                  <a:pt x="1027" y="172"/>
                </a:lnTo>
                <a:lnTo>
                  <a:pt x="1030" y="170"/>
                </a:lnTo>
                <a:lnTo>
                  <a:pt x="1031" y="167"/>
                </a:lnTo>
                <a:lnTo>
                  <a:pt x="1034" y="163"/>
                </a:lnTo>
                <a:lnTo>
                  <a:pt x="1038" y="149"/>
                </a:lnTo>
                <a:lnTo>
                  <a:pt x="1085" y="4"/>
                </a:lnTo>
                <a:lnTo>
                  <a:pt x="1133" y="4"/>
                </a:lnTo>
                <a:lnTo>
                  <a:pt x="1181" y="152"/>
                </a:lnTo>
                <a:lnTo>
                  <a:pt x="1185" y="165"/>
                </a:lnTo>
                <a:lnTo>
                  <a:pt x="1187" y="167"/>
                </a:lnTo>
                <a:lnTo>
                  <a:pt x="1188" y="170"/>
                </a:lnTo>
                <a:lnTo>
                  <a:pt x="1191" y="172"/>
                </a:lnTo>
                <a:lnTo>
                  <a:pt x="1192" y="173"/>
                </a:lnTo>
                <a:lnTo>
                  <a:pt x="1201" y="173"/>
                </a:lnTo>
                <a:lnTo>
                  <a:pt x="1201" y="201"/>
                </a:lnTo>
                <a:lnTo>
                  <a:pt x="1108" y="201"/>
                </a:lnTo>
                <a:lnTo>
                  <a:pt x="1108" y="173"/>
                </a:lnTo>
                <a:lnTo>
                  <a:pt x="1120" y="173"/>
                </a:lnTo>
                <a:lnTo>
                  <a:pt x="1125" y="172"/>
                </a:lnTo>
                <a:lnTo>
                  <a:pt x="1126" y="170"/>
                </a:lnTo>
                <a:lnTo>
                  <a:pt x="1127" y="167"/>
                </a:lnTo>
                <a:lnTo>
                  <a:pt x="1127" y="163"/>
                </a:lnTo>
                <a:lnTo>
                  <a:pt x="1126" y="159"/>
                </a:lnTo>
                <a:lnTo>
                  <a:pt x="1125" y="152"/>
                </a:lnTo>
                <a:lnTo>
                  <a:pt x="1119" y="135"/>
                </a:lnTo>
                <a:lnTo>
                  <a:pt x="1069" y="135"/>
                </a:lnTo>
                <a:lnTo>
                  <a:pt x="1065" y="153"/>
                </a:lnTo>
                <a:lnTo>
                  <a:pt x="1064" y="159"/>
                </a:lnTo>
                <a:lnTo>
                  <a:pt x="1062" y="165"/>
                </a:lnTo>
                <a:lnTo>
                  <a:pt x="1062" y="167"/>
                </a:lnTo>
                <a:lnTo>
                  <a:pt x="1062" y="169"/>
                </a:lnTo>
                <a:lnTo>
                  <a:pt x="1064" y="170"/>
                </a:lnTo>
                <a:lnTo>
                  <a:pt x="1065" y="172"/>
                </a:lnTo>
                <a:lnTo>
                  <a:pt x="1069" y="173"/>
                </a:lnTo>
                <a:lnTo>
                  <a:pt x="1079" y="173"/>
                </a:lnTo>
                <a:lnTo>
                  <a:pt x="1079" y="201"/>
                </a:lnTo>
                <a:lnTo>
                  <a:pt x="1016" y="201"/>
                </a:lnTo>
                <a:close/>
                <a:moveTo>
                  <a:pt x="1093" y="50"/>
                </a:moveTo>
                <a:lnTo>
                  <a:pt x="1078" y="107"/>
                </a:lnTo>
                <a:lnTo>
                  <a:pt x="1110" y="107"/>
                </a:lnTo>
                <a:lnTo>
                  <a:pt x="1095" y="50"/>
                </a:lnTo>
                <a:lnTo>
                  <a:pt x="1093" y="50"/>
                </a:lnTo>
                <a:close/>
                <a:moveTo>
                  <a:pt x="0" y="201"/>
                </a:moveTo>
                <a:lnTo>
                  <a:pt x="0" y="173"/>
                </a:lnTo>
                <a:lnTo>
                  <a:pt x="10" y="173"/>
                </a:lnTo>
                <a:lnTo>
                  <a:pt x="13" y="173"/>
                </a:lnTo>
                <a:lnTo>
                  <a:pt x="14" y="172"/>
                </a:lnTo>
                <a:lnTo>
                  <a:pt x="16" y="169"/>
                </a:lnTo>
                <a:lnTo>
                  <a:pt x="17" y="166"/>
                </a:lnTo>
                <a:lnTo>
                  <a:pt x="17" y="156"/>
                </a:lnTo>
                <a:lnTo>
                  <a:pt x="17" y="45"/>
                </a:lnTo>
                <a:lnTo>
                  <a:pt x="17" y="35"/>
                </a:lnTo>
                <a:lnTo>
                  <a:pt x="16" y="32"/>
                </a:lnTo>
                <a:lnTo>
                  <a:pt x="14" y="31"/>
                </a:lnTo>
                <a:lnTo>
                  <a:pt x="14" y="29"/>
                </a:lnTo>
                <a:lnTo>
                  <a:pt x="13" y="29"/>
                </a:lnTo>
                <a:lnTo>
                  <a:pt x="10" y="28"/>
                </a:lnTo>
                <a:lnTo>
                  <a:pt x="0" y="28"/>
                </a:lnTo>
                <a:lnTo>
                  <a:pt x="0" y="4"/>
                </a:lnTo>
                <a:lnTo>
                  <a:pt x="86" y="4"/>
                </a:lnTo>
                <a:lnTo>
                  <a:pt x="86" y="28"/>
                </a:lnTo>
                <a:lnTo>
                  <a:pt x="76" y="28"/>
                </a:lnTo>
                <a:lnTo>
                  <a:pt x="73" y="29"/>
                </a:lnTo>
                <a:lnTo>
                  <a:pt x="72" y="31"/>
                </a:lnTo>
                <a:lnTo>
                  <a:pt x="71" y="32"/>
                </a:lnTo>
                <a:lnTo>
                  <a:pt x="69" y="35"/>
                </a:lnTo>
                <a:lnTo>
                  <a:pt x="69" y="45"/>
                </a:lnTo>
                <a:lnTo>
                  <a:pt x="69" y="159"/>
                </a:lnTo>
                <a:lnTo>
                  <a:pt x="69" y="167"/>
                </a:lnTo>
                <a:lnTo>
                  <a:pt x="71" y="170"/>
                </a:lnTo>
                <a:lnTo>
                  <a:pt x="71" y="172"/>
                </a:lnTo>
                <a:lnTo>
                  <a:pt x="72" y="173"/>
                </a:lnTo>
                <a:lnTo>
                  <a:pt x="75" y="173"/>
                </a:lnTo>
                <a:lnTo>
                  <a:pt x="82" y="173"/>
                </a:lnTo>
                <a:lnTo>
                  <a:pt x="90" y="173"/>
                </a:lnTo>
                <a:lnTo>
                  <a:pt x="97" y="172"/>
                </a:lnTo>
                <a:lnTo>
                  <a:pt x="103" y="169"/>
                </a:lnTo>
                <a:lnTo>
                  <a:pt x="106" y="167"/>
                </a:lnTo>
                <a:lnTo>
                  <a:pt x="107" y="165"/>
                </a:lnTo>
                <a:lnTo>
                  <a:pt x="109" y="162"/>
                </a:lnTo>
                <a:lnTo>
                  <a:pt x="110" y="159"/>
                </a:lnTo>
                <a:lnTo>
                  <a:pt x="112" y="156"/>
                </a:lnTo>
                <a:lnTo>
                  <a:pt x="113" y="152"/>
                </a:lnTo>
                <a:lnTo>
                  <a:pt x="114" y="143"/>
                </a:lnTo>
                <a:lnTo>
                  <a:pt x="116" y="132"/>
                </a:lnTo>
                <a:lnTo>
                  <a:pt x="134" y="132"/>
                </a:lnTo>
                <a:lnTo>
                  <a:pt x="134" y="201"/>
                </a:lnTo>
                <a:lnTo>
                  <a:pt x="0" y="201"/>
                </a:lnTo>
                <a:close/>
                <a:moveTo>
                  <a:pt x="178" y="4"/>
                </a:moveTo>
                <a:lnTo>
                  <a:pt x="181" y="4"/>
                </a:lnTo>
                <a:lnTo>
                  <a:pt x="185" y="5"/>
                </a:lnTo>
                <a:lnTo>
                  <a:pt x="191" y="10"/>
                </a:lnTo>
                <a:lnTo>
                  <a:pt x="192" y="12"/>
                </a:lnTo>
                <a:lnTo>
                  <a:pt x="195" y="15"/>
                </a:lnTo>
                <a:lnTo>
                  <a:pt x="195" y="18"/>
                </a:lnTo>
                <a:lnTo>
                  <a:pt x="196" y="22"/>
                </a:lnTo>
                <a:lnTo>
                  <a:pt x="195" y="26"/>
                </a:lnTo>
                <a:lnTo>
                  <a:pt x="195" y="29"/>
                </a:lnTo>
                <a:lnTo>
                  <a:pt x="191" y="35"/>
                </a:lnTo>
                <a:lnTo>
                  <a:pt x="188" y="38"/>
                </a:lnTo>
                <a:lnTo>
                  <a:pt x="185" y="39"/>
                </a:lnTo>
                <a:lnTo>
                  <a:pt x="181" y="41"/>
                </a:lnTo>
                <a:lnTo>
                  <a:pt x="178" y="41"/>
                </a:lnTo>
                <a:lnTo>
                  <a:pt x="174" y="41"/>
                </a:lnTo>
                <a:lnTo>
                  <a:pt x="170" y="39"/>
                </a:lnTo>
                <a:lnTo>
                  <a:pt x="164" y="35"/>
                </a:lnTo>
                <a:lnTo>
                  <a:pt x="162" y="32"/>
                </a:lnTo>
                <a:lnTo>
                  <a:pt x="160" y="29"/>
                </a:lnTo>
                <a:lnTo>
                  <a:pt x="160" y="26"/>
                </a:lnTo>
                <a:lnTo>
                  <a:pt x="158" y="22"/>
                </a:lnTo>
                <a:lnTo>
                  <a:pt x="160" y="18"/>
                </a:lnTo>
                <a:lnTo>
                  <a:pt x="160" y="15"/>
                </a:lnTo>
                <a:lnTo>
                  <a:pt x="164" y="10"/>
                </a:lnTo>
                <a:lnTo>
                  <a:pt x="167" y="7"/>
                </a:lnTo>
                <a:lnTo>
                  <a:pt x="170" y="5"/>
                </a:lnTo>
                <a:lnTo>
                  <a:pt x="174" y="4"/>
                </a:lnTo>
                <a:lnTo>
                  <a:pt x="178" y="4"/>
                </a:lnTo>
                <a:close/>
                <a:moveTo>
                  <a:pt x="298" y="4"/>
                </a:moveTo>
                <a:lnTo>
                  <a:pt x="301" y="4"/>
                </a:lnTo>
                <a:lnTo>
                  <a:pt x="305" y="5"/>
                </a:lnTo>
                <a:lnTo>
                  <a:pt x="311" y="10"/>
                </a:lnTo>
                <a:lnTo>
                  <a:pt x="312" y="12"/>
                </a:lnTo>
                <a:lnTo>
                  <a:pt x="315" y="15"/>
                </a:lnTo>
                <a:lnTo>
                  <a:pt x="315" y="18"/>
                </a:lnTo>
                <a:lnTo>
                  <a:pt x="316" y="22"/>
                </a:lnTo>
                <a:lnTo>
                  <a:pt x="315" y="26"/>
                </a:lnTo>
                <a:lnTo>
                  <a:pt x="315" y="29"/>
                </a:lnTo>
                <a:lnTo>
                  <a:pt x="311" y="35"/>
                </a:lnTo>
                <a:lnTo>
                  <a:pt x="308" y="38"/>
                </a:lnTo>
                <a:lnTo>
                  <a:pt x="305" y="39"/>
                </a:lnTo>
                <a:lnTo>
                  <a:pt x="301" y="41"/>
                </a:lnTo>
                <a:lnTo>
                  <a:pt x="298" y="41"/>
                </a:lnTo>
                <a:lnTo>
                  <a:pt x="294" y="41"/>
                </a:lnTo>
                <a:lnTo>
                  <a:pt x="291" y="39"/>
                </a:lnTo>
                <a:lnTo>
                  <a:pt x="284" y="35"/>
                </a:lnTo>
                <a:lnTo>
                  <a:pt x="283" y="32"/>
                </a:lnTo>
                <a:lnTo>
                  <a:pt x="281" y="29"/>
                </a:lnTo>
                <a:lnTo>
                  <a:pt x="280" y="26"/>
                </a:lnTo>
                <a:lnTo>
                  <a:pt x="280" y="22"/>
                </a:lnTo>
                <a:lnTo>
                  <a:pt x="280" y="18"/>
                </a:lnTo>
                <a:lnTo>
                  <a:pt x="281" y="15"/>
                </a:lnTo>
                <a:lnTo>
                  <a:pt x="284" y="10"/>
                </a:lnTo>
                <a:lnTo>
                  <a:pt x="287" y="7"/>
                </a:lnTo>
                <a:lnTo>
                  <a:pt x="291" y="5"/>
                </a:lnTo>
                <a:lnTo>
                  <a:pt x="294" y="4"/>
                </a:lnTo>
                <a:lnTo>
                  <a:pt x="298" y="4"/>
                </a:lnTo>
                <a:close/>
                <a:moveTo>
                  <a:pt x="1171" y="28"/>
                </a:moveTo>
                <a:lnTo>
                  <a:pt x="1171" y="2"/>
                </a:lnTo>
                <a:lnTo>
                  <a:pt x="1257" y="2"/>
                </a:lnTo>
                <a:lnTo>
                  <a:pt x="1257" y="28"/>
                </a:lnTo>
                <a:lnTo>
                  <a:pt x="1253" y="28"/>
                </a:lnTo>
                <a:lnTo>
                  <a:pt x="1249" y="29"/>
                </a:lnTo>
                <a:lnTo>
                  <a:pt x="1246" y="31"/>
                </a:lnTo>
                <a:lnTo>
                  <a:pt x="1245" y="32"/>
                </a:lnTo>
                <a:lnTo>
                  <a:pt x="1245" y="35"/>
                </a:lnTo>
                <a:lnTo>
                  <a:pt x="1245" y="38"/>
                </a:lnTo>
                <a:lnTo>
                  <a:pt x="1246" y="45"/>
                </a:lnTo>
                <a:lnTo>
                  <a:pt x="1269" y="135"/>
                </a:lnTo>
                <a:lnTo>
                  <a:pt x="1294" y="45"/>
                </a:lnTo>
                <a:lnTo>
                  <a:pt x="1295" y="36"/>
                </a:lnTo>
                <a:lnTo>
                  <a:pt x="1294" y="34"/>
                </a:lnTo>
                <a:lnTo>
                  <a:pt x="1294" y="32"/>
                </a:lnTo>
                <a:lnTo>
                  <a:pt x="1291" y="31"/>
                </a:lnTo>
                <a:lnTo>
                  <a:pt x="1288" y="29"/>
                </a:lnTo>
                <a:lnTo>
                  <a:pt x="1280" y="28"/>
                </a:lnTo>
                <a:lnTo>
                  <a:pt x="1280" y="2"/>
                </a:lnTo>
                <a:lnTo>
                  <a:pt x="1342" y="2"/>
                </a:lnTo>
                <a:lnTo>
                  <a:pt x="1342" y="28"/>
                </a:lnTo>
                <a:lnTo>
                  <a:pt x="1335" y="29"/>
                </a:lnTo>
                <a:lnTo>
                  <a:pt x="1332" y="31"/>
                </a:lnTo>
                <a:lnTo>
                  <a:pt x="1331" y="32"/>
                </a:lnTo>
                <a:lnTo>
                  <a:pt x="1329" y="34"/>
                </a:lnTo>
                <a:lnTo>
                  <a:pt x="1328" y="35"/>
                </a:lnTo>
                <a:lnTo>
                  <a:pt x="1327" y="38"/>
                </a:lnTo>
                <a:lnTo>
                  <a:pt x="1325" y="41"/>
                </a:lnTo>
                <a:lnTo>
                  <a:pt x="1324" y="45"/>
                </a:lnTo>
                <a:lnTo>
                  <a:pt x="1276" y="201"/>
                </a:lnTo>
                <a:lnTo>
                  <a:pt x="1236" y="201"/>
                </a:lnTo>
                <a:lnTo>
                  <a:pt x="1184" y="32"/>
                </a:lnTo>
                <a:lnTo>
                  <a:pt x="1184" y="31"/>
                </a:lnTo>
                <a:lnTo>
                  <a:pt x="1182" y="29"/>
                </a:lnTo>
                <a:lnTo>
                  <a:pt x="1181" y="29"/>
                </a:lnTo>
                <a:lnTo>
                  <a:pt x="1180" y="28"/>
                </a:lnTo>
                <a:lnTo>
                  <a:pt x="1171" y="28"/>
                </a:lnTo>
                <a:close/>
                <a:moveTo>
                  <a:pt x="524" y="203"/>
                </a:moveTo>
                <a:lnTo>
                  <a:pt x="524" y="136"/>
                </a:lnTo>
                <a:lnTo>
                  <a:pt x="541" y="136"/>
                </a:lnTo>
                <a:lnTo>
                  <a:pt x="542" y="146"/>
                </a:lnTo>
                <a:lnTo>
                  <a:pt x="547" y="155"/>
                </a:lnTo>
                <a:lnTo>
                  <a:pt x="551" y="162"/>
                </a:lnTo>
                <a:lnTo>
                  <a:pt x="557" y="167"/>
                </a:lnTo>
                <a:lnTo>
                  <a:pt x="564" y="172"/>
                </a:lnTo>
                <a:lnTo>
                  <a:pt x="571" y="176"/>
                </a:lnTo>
                <a:lnTo>
                  <a:pt x="578" y="179"/>
                </a:lnTo>
                <a:lnTo>
                  <a:pt x="585" y="180"/>
                </a:lnTo>
                <a:lnTo>
                  <a:pt x="592" y="180"/>
                </a:lnTo>
                <a:lnTo>
                  <a:pt x="598" y="179"/>
                </a:lnTo>
                <a:lnTo>
                  <a:pt x="605" y="177"/>
                </a:lnTo>
                <a:lnTo>
                  <a:pt x="609" y="175"/>
                </a:lnTo>
                <a:lnTo>
                  <a:pt x="615" y="170"/>
                </a:lnTo>
                <a:lnTo>
                  <a:pt x="617" y="166"/>
                </a:lnTo>
                <a:lnTo>
                  <a:pt x="619" y="163"/>
                </a:lnTo>
                <a:lnTo>
                  <a:pt x="620" y="159"/>
                </a:lnTo>
                <a:lnTo>
                  <a:pt x="620" y="152"/>
                </a:lnTo>
                <a:lnTo>
                  <a:pt x="620" y="149"/>
                </a:lnTo>
                <a:lnTo>
                  <a:pt x="619" y="145"/>
                </a:lnTo>
                <a:lnTo>
                  <a:pt x="615" y="139"/>
                </a:lnTo>
                <a:lnTo>
                  <a:pt x="609" y="135"/>
                </a:lnTo>
                <a:lnTo>
                  <a:pt x="602" y="132"/>
                </a:lnTo>
                <a:lnTo>
                  <a:pt x="586" y="127"/>
                </a:lnTo>
                <a:lnTo>
                  <a:pt x="572" y="124"/>
                </a:lnTo>
                <a:lnTo>
                  <a:pt x="557" y="120"/>
                </a:lnTo>
                <a:lnTo>
                  <a:pt x="545" y="114"/>
                </a:lnTo>
                <a:lnTo>
                  <a:pt x="535" y="110"/>
                </a:lnTo>
                <a:lnTo>
                  <a:pt x="531" y="105"/>
                </a:lnTo>
                <a:lnTo>
                  <a:pt x="528" y="103"/>
                </a:lnTo>
                <a:lnTo>
                  <a:pt x="526" y="100"/>
                </a:lnTo>
                <a:lnTo>
                  <a:pt x="523" y="96"/>
                </a:lnTo>
                <a:lnTo>
                  <a:pt x="518" y="87"/>
                </a:lnTo>
                <a:lnTo>
                  <a:pt x="518" y="83"/>
                </a:lnTo>
                <a:lnTo>
                  <a:pt x="517" y="77"/>
                </a:lnTo>
                <a:lnTo>
                  <a:pt x="517" y="67"/>
                </a:lnTo>
                <a:lnTo>
                  <a:pt x="517" y="62"/>
                </a:lnTo>
                <a:lnTo>
                  <a:pt x="517" y="56"/>
                </a:lnTo>
                <a:lnTo>
                  <a:pt x="520" y="46"/>
                </a:lnTo>
                <a:lnTo>
                  <a:pt x="524" y="36"/>
                </a:lnTo>
                <a:lnTo>
                  <a:pt x="530" y="29"/>
                </a:lnTo>
                <a:lnTo>
                  <a:pt x="535" y="22"/>
                </a:lnTo>
                <a:lnTo>
                  <a:pt x="544" y="17"/>
                </a:lnTo>
                <a:lnTo>
                  <a:pt x="552" y="11"/>
                </a:lnTo>
                <a:lnTo>
                  <a:pt x="561" y="7"/>
                </a:lnTo>
                <a:lnTo>
                  <a:pt x="571" y="4"/>
                </a:lnTo>
                <a:lnTo>
                  <a:pt x="581" y="2"/>
                </a:lnTo>
                <a:lnTo>
                  <a:pt x="591" y="1"/>
                </a:lnTo>
                <a:lnTo>
                  <a:pt x="600" y="2"/>
                </a:lnTo>
                <a:lnTo>
                  <a:pt x="610" y="4"/>
                </a:lnTo>
                <a:lnTo>
                  <a:pt x="620" y="5"/>
                </a:lnTo>
                <a:lnTo>
                  <a:pt x="630" y="10"/>
                </a:lnTo>
                <a:lnTo>
                  <a:pt x="639" y="14"/>
                </a:lnTo>
                <a:lnTo>
                  <a:pt x="639" y="4"/>
                </a:lnTo>
                <a:lnTo>
                  <a:pt x="658" y="4"/>
                </a:lnTo>
                <a:lnTo>
                  <a:pt x="658" y="63"/>
                </a:lnTo>
                <a:lnTo>
                  <a:pt x="639" y="63"/>
                </a:lnTo>
                <a:lnTo>
                  <a:pt x="639" y="56"/>
                </a:lnTo>
                <a:lnTo>
                  <a:pt x="637" y="49"/>
                </a:lnTo>
                <a:lnTo>
                  <a:pt x="634" y="43"/>
                </a:lnTo>
                <a:lnTo>
                  <a:pt x="630" y="38"/>
                </a:lnTo>
                <a:lnTo>
                  <a:pt x="624" y="35"/>
                </a:lnTo>
                <a:lnTo>
                  <a:pt x="617" y="32"/>
                </a:lnTo>
                <a:lnTo>
                  <a:pt x="609" y="31"/>
                </a:lnTo>
                <a:lnTo>
                  <a:pt x="598" y="29"/>
                </a:lnTo>
                <a:lnTo>
                  <a:pt x="592" y="29"/>
                </a:lnTo>
                <a:lnTo>
                  <a:pt x="586" y="31"/>
                </a:lnTo>
                <a:lnTo>
                  <a:pt x="576" y="35"/>
                </a:lnTo>
                <a:lnTo>
                  <a:pt x="572" y="38"/>
                </a:lnTo>
                <a:lnTo>
                  <a:pt x="568" y="41"/>
                </a:lnTo>
                <a:lnTo>
                  <a:pt x="565" y="45"/>
                </a:lnTo>
                <a:lnTo>
                  <a:pt x="564" y="48"/>
                </a:lnTo>
                <a:lnTo>
                  <a:pt x="562" y="52"/>
                </a:lnTo>
                <a:lnTo>
                  <a:pt x="562" y="55"/>
                </a:lnTo>
                <a:lnTo>
                  <a:pt x="564" y="59"/>
                </a:lnTo>
                <a:lnTo>
                  <a:pt x="565" y="62"/>
                </a:lnTo>
                <a:lnTo>
                  <a:pt x="568" y="66"/>
                </a:lnTo>
                <a:lnTo>
                  <a:pt x="571" y="69"/>
                </a:lnTo>
                <a:lnTo>
                  <a:pt x="576" y="70"/>
                </a:lnTo>
                <a:lnTo>
                  <a:pt x="582" y="73"/>
                </a:lnTo>
                <a:lnTo>
                  <a:pt x="613" y="80"/>
                </a:lnTo>
                <a:lnTo>
                  <a:pt x="627" y="83"/>
                </a:lnTo>
                <a:lnTo>
                  <a:pt x="641" y="88"/>
                </a:lnTo>
                <a:lnTo>
                  <a:pt x="647" y="91"/>
                </a:lnTo>
                <a:lnTo>
                  <a:pt x="651" y="96"/>
                </a:lnTo>
                <a:lnTo>
                  <a:pt x="656" y="100"/>
                </a:lnTo>
                <a:lnTo>
                  <a:pt x="660" y="105"/>
                </a:lnTo>
                <a:lnTo>
                  <a:pt x="663" y="111"/>
                </a:lnTo>
                <a:lnTo>
                  <a:pt x="665" y="118"/>
                </a:lnTo>
                <a:lnTo>
                  <a:pt x="665" y="122"/>
                </a:lnTo>
                <a:lnTo>
                  <a:pt x="667" y="127"/>
                </a:lnTo>
                <a:lnTo>
                  <a:pt x="667" y="135"/>
                </a:lnTo>
                <a:lnTo>
                  <a:pt x="667" y="141"/>
                </a:lnTo>
                <a:lnTo>
                  <a:pt x="665" y="146"/>
                </a:lnTo>
                <a:lnTo>
                  <a:pt x="663" y="158"/>
                </a:lnTo>
                <a:lnTo>
                  <a:pt x="658" y="167"/>
                </a:lnTo>
                <a:lnTo>
                  <a:pt x="657" y="172"/>
                </a:lnTo>
                <a:lnTo>
                  <a:pt x="654" y="176"/>
                </a:lnTo>
                <a:lnTo>
                  <a:pt x="647" y="183"/>
                </a:lnTo>
                <a:lnTo>
                  <a:pt x="640" y="189"/>
                </a:lnTo>
                <a:lnTo>
                  <a:pt x="631" y="194"/>
                </a:lnTo>
                <a:lnTo>
                  <a:pt x="623" y="198"/>
                </a:lnTo>
                <a:lnTo>
                  <a:pt x="613" y="201"/>
                </a:lnTo>
                <a:lnTo>
                  <a:pt x="603" y="204"/>
                </a:lnTo>
                <a:lnTo>
                  <a:pt x="593" y="204"/>
                </a:lnTo>
                <a:lnTo>
                  <a:pt x="582" y="204"/>
                </a:lnTo>
                <a:lnTo>
                  <a:pt x="572" y="203"/>
                </a:lnTo>
                <a:lnTo>
                  <a:pt x="561" y="201"/>
                </a:lnTo>
                <a:lnTo>
                  <a:pt x="551" y="197"/>
                </a:lnTo>
                <a:lnTo>
                  <a:pt x="541" y="193"/>
                </a:lnTo>
                <a:lnTo>
                  <a:pt x="541" y="203"/>
                </a:lnTo>
                <a:lnTo>
                  <a:pt x="524" y="20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6" name="Freeform 173">
            <a:extLst>
              <a:ext uri="{FF2B5EF4-FFF2-40B4-BE49-F238E27FC236}">
                <a16:creationId xmlns:a16="http://schemas.microsoft.com/office/drawing/2014/main" id="{D43B056B-D1C1-D3DC-060A-C14A88886CD9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62897" y="4221096"/>
            <a:ext cx="530075" cy="108000"/>
          </a:xfrm>
          <a:custGeom>
            <a:avLst/>
            <a:gdLst>
              <a:gd name="T0" fmla="*/ 384 w 1815"/>
              <a:gd name="T1" fmla="*/ 369 h 370"/>
              <a:gd name="T2" fmla="*/ 41 w 1815"/>
              <a:gd name="T3" fmla="*/ 283 h 370"/>
              <a:gd name="T4" fmla="*/ 182 w 1815"/>
              <a:gd name="T5" fmla="*/ 293 h 370"/>
              <a:gd name="T6" fmla="*/ 199 w 1815"/>
              <a:gd name="T7" fmla="*/ 119 h 370"/>
              <a:gd name="T8" fmla="*/ 75 w 1815"/>
              <a:gd name="T9" fmla="*/ 93 h 370"/>
              <a:gd name="T10" fmla="*/ 88 w 1815"/>
              <a:gd name="T11" fmla="*/ 80 h 370"/>
              <a:gd name="T12" fmla="*/ 88 w 1815"/>
              <a:gd name="T13" fmla="*/ 35 h 370"/>
              <a:gd name="T14" fmla="*/ 71 w 1815"/>
              <a:gd name="T15" fmla="*/ 77 h 370"/>
              <a:gd name="T16" fmla="*/ 174 w 1815"/>
              <a:gd name="T17" fmla="*/ 49 h 370"/>
              <a:gd name="T18" fmla="*/ 129 w 1815"/>
              <a:gd name="T19" fmla="*/ 57 h 370"/>
              <a:gd name="T20" fmla="*/ 188 w 1815"/>
              <a:gd name="T21" fmla="*/ 98 h 370"/>
              <a:gd name="T22" fmla="*/ 247 w 1815"/>
              <a:gd name="T23" fmla="*/ 306 h 370"/>
              <a:gd name="T24" fmla="*/ 146 w 1815"/>
              <a:gd name="T25" fmla="*/ 232 h 370"/>
              <a:gd name="T26" fmla="*/ 93 w 1815"/>
              <a:gd name="T27" fmla="*/ 243 h 370"/>
              <a:gd name="T28" fmla="*/ 133 w 1815"/>
              <a:gd name="T29" fmla="*/ 139 h 370"/>
              <a:gd name="T30" fmla="*/ 1811 w 1815"/>
              <a:gd name="T31" fmla="*/ 294 h 370"/>
              <a:gd name="T32" fmla="*/ 1748 w 1815"/>
              <a:gd name="T33" fmla="*/ 283 h 370"/>
              <a:gd name="T34" fmla="*/ 1800 w 1815"/>
              <a:gd name="T35" fmla="*/ 139 h 370"/>
              <a:gd name="T36" fmla="*/ 1779 w 1815"/>
              <a:gd name="T37" fmla="*/ 159 h 370"/>
              <a:gd name="T38" fmla="*/ 1793 w 1815"/>
              <a:gd name="T39" fmla="*/ 279 h 370"/>
              <a:gd name="T40" fmla="*/ 1656 w 1815"/>
              <a:gd name="T41" fmla="*/ 138 h 370"/>
              <a:gd name="T42" fmla="*/ 1578 w 1815"/>
              <a:gd name="T43" fmla="*/ 138 h 370"/>
              <a:gd name="T44" fmla="*/ 1514 w 1815"/>
              <a:gd name="T45" fmla="*/ 165 h 370"/>
              <a:gd name="T46" fmla="*/ 1540 w 1815"/>
              <a:gd name="T47" fmla="*/ 166 h 370"/>
              <a:gd name="T48" fmla="*/ 1435 w 1815"/>
              <a:gd name="T49" fmla="*/ 304 h 370"/>
              <a:gd name="T50" fmla="*/ 1324 w 1815"/>
              <a:gd name="T51" fmla="*/ 232 h 370"/>
              <a:gd name="T52" fmla="*/ 1288 w 1815"/>
              <a:gd name="T53" fmla="*/ 306 h 370"/>
              <a:gd name="T54" fmla="*/ 1288 w 1815"/>
              <a:gd name="T55" fmla="*/ 283 h 370"/>
              <a:gd name="T56" fmla="*/ 1267 w 1815"/>
              <a:gd name="T57" fmla="*/ 212 h 370"/>
              <a:gd name="T58" fmla="*/ 1288 w 1815"/>
              <a:gd name="T59" fmla="*/ 136 h 370"/>
              <a:gd name="T60" fmla="*/ 1303 w 1815"/>
              <a:gd name="T61" fmla="*/ 163 h 370"/>
              <a:gd name="T62" fmla="*/ 1287 w 1815"/>
              <a:gd name="T63" fmla="*/ 198 h 370"/>
              <a:gd name="T64" fmla="*/ 1119 w 1815"/>
              <a:gd name="T65" fmla="*/ 138 h 370"/>
              <a:gd name="T66" fmla="*/ 1065 w 1815"/>
              <a:gd name="T67" fmla="*/ 304 h 370"/>
              <a:gd name="T68" fmla="*/ 1038 w 1815"/>
              <a:gd name="T69" fmla="*/ 162 h 370"/>
              <a:gd name="T70" fmla="*/ 920 w 1815"/>
              <a:gd name="T71" fmla="*/ 274 h 370"/>
              <a:gd name="T72" fmla="*/ 961 w 1815"/>
              <a:gd name="T73" fmla="*/ 294 h 370"/>
              <a:gd name="T74" fmla="*/ 897 w 1815"/>
              <a:gd name="T75" fmla="*/ 283 h 370"/>
              <a:gd name="T76" fmla="*/ 949 w 1815"/>
              <a:gd name="T77" fmla="*/ 139 h 370"/>
              <a:gd name="T78" fmla="*/ 863 w 1815"/>
              <a:gd name="T79" fmla="*/ 273 h 370"/>
              <a:gd name="T80" fmla="*/ 853 w 1815"/>
              <a:gd name="T81" fmla="*/ 210 h 370"/>
              <a:gd name="T82" fmla="*/ 886 w 1815"/>
              <a:gd name="T83" fmla="*/ 273 h 370"/>
              <a:gd name="T84" fmla="*/ 869 w 1815"/>
              <a:gd name="T85" fmla="*/ 141 h 370"/>
              <a:gd name="T86" fmla="*/ 785 w 1815"/>
              <a:gd name="T87" fmla="*/ 170 h 370"/>
              <a:gd name="T88" fmla="*/ 798 w 1815"/>
              <a:gd name="T89" fmla="*/ 228 h 370"/>
              <a:gd name="T90" fmla="*/ 766 w 1815"/>
              <a:gd name="T91" fmla="*/ 304 h 370"/>
              <a:gd name="T92" fmla="*/ 805 w 1815"/>
              <a:gd name="T93" fmla="*/ 217 h 370"/>
              <a:gd name="T94" fmla="*/ 732 w 1815"/>
              <a:gd name="T95" fmla="*/ 304 h 370"/>
              <a:gd name="T96" fmla="*/ 599 w 1815"/>
              <a:gd name="T97" fmla="*/ 232 h 370"/>
              <a:gd name="T98" fmla="*/ 564 w 1815"/>
              <a:gd name="T99" fmla="*/ 306 h 370"/>
              <a:gd name="T100" fmla="*/ 564 w 1815"/>
              <a:gd name="T101" fmla="*/ 283 h 370"/>
              <a:gd name="T102" fmla="*/ 542 w 1815"/>
              <a:gd name="T103" fmla="*/ 212 h 370"/>
              <a:gd name="T104" fmla="*/ 564 w 1815"/>
              <a:gd name="T105" fmla="*/ 136 h 370"/>
              <a:gd name="T106" fmla="*/ 576 w 1815"/>
              <a:gd name="T107" fmla="*/ 162 h 370"/>
              <a:gd name="T108" fmla="*/ 588 w 1815"/>
              <a:gd name="T109" fmla="*/ 219 h 370"/>
              <a:gd name="T110" fmla="*/ 482 w 1815"/>
              <a:gd name="T111" fmla="*/ 282 h 370"/>
              <a:gd name="T112" fmla="*/ 518 w 1815"/>
              <a:gd name="T113" fmla="*/ 298 h 370"/>
              <a:gd name="T114" fmla="*/ 456 w 1815"/>
              <a:gd name="T115" fmla="*/ 167 h 370"/>
              <a:gd name="T116" fmla="*/ 518 w 1815"/>
              <a:gd name="T117" fmla="*/ 145 h 370"/>
              <a:gd name="T118" fmla="*/ 516 w 1815"/>
              <a:gd name="T119" fmla="*/ 129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15" h="370">
                <a:moveTo>
                  <a:pt x="0" y="366"/>
                </a:moveTo>
                <a:lnTo>
                  <a:pt x="0" y="4"/>
                </a:lnTo>
                <a:lnTo>
                  <a:pt x="0" y="2"/>
                </a:lnTo>
                <a:lnTo>
                  <a:pt x="1" y="1"/>
                </a:lnTo>
                <a:lnTo>
                  <a:pt x="3" y="0"/>
                </a:lnTo>
                <a:lnTo>
                  <a:pt x="4" y="0"/>
                </a:lnTo>
                <a:lnTo>
                  <a:pt x="381" y="0"/>
                </a:lnTo>
                <a:lnTo>
                  <a:pt x="383" y="0"/>
                </a:lnTo>
                <a:lnTo>
                  <a:pt x="384" y="1"/>
                </a:lnTo>
                <a:lnTo>
                  <a:pt x="386" y="2"/>
                </a:lnTo>
                <a:lnTo>
                  <a:pt x="386" y="4"/>
                </a:lnTo>
                <a:lnTo>
                  <a:pt x="386" y="366"/>
                </a:lnTo>
                <a:lnTo>
                  <a:pt x="386" y="368"/>
                </a:lnTo>
                <a:lnTo>
                  <a:pt x="384" y="369"/>
                </a:lnTo>
                <a:lnTo>
                  <a:pt x="383" y="370"/>
                </a:lnTo>
                <a:lnTo>
                  <a:pt x="381" y="370"/>
                </a:lnTo>
                <a:lnTo>
                  <a:pt x="4" y="370"/>
                </a:lnTo>
                <a:lnTo>
                  <a:pt x="3" y="370"/>
                </a:lnTo>
                <a:lnTo>
                  <a:pt x="1" y="369"/>
                </a:lnTo>
                <a:lnTo>
                  <a:pt x="0" y="368"/>
                </a:lnTo>
                <a:lnTo>
                  <a:pt x="0" y="366"/>
                </a:lnTo>
                <a:close/>
                <a:moveTo>
                  <a:pt x="24" y="231"/>
                </a:moveTo>
                <a:lnTo>
                  <a:pt x="25" y="242"/>
                </a:lnTo>
                <a:lnTo>
                  <a:pt x="27" y="252"/>
                </a:lnTo>
                <a:lnTo>
                  <a:pt x="28" y="260"/>
                </a:lnTo>
                <a:lnTo>
                  <a:pt x="32" y="269"/>
                </a:lnTo>
                <a:lnTo>
                  <a:pt x="37" y="276"/>
                </a:lnTo>
                <a:lnTo>
                  <a:pt x="41" y="283"/>
                </a:lnTo>
                <a:lnTo>
                  <a:pt x="47" y="289"/>
                </a:lnTo>
                <a:lnTo>
                  <a:pt x="54" y="294"/>
                </a:lnTo>
                <a:lnTo>
                  <a:pt x="59" y="298"/>
                </a:lnTo>
                <a:lnTo>
                  <a:pt x="68" y="301"/>
                </a:lnTo>
                <a:lnTo>
                  <a:pt x="75" y="304"/>
                </a:lnTo>
                <a:lnTo>
                  <a:pt x="83" y="307"/>
                </a:lnTo>
                <a:lnTo>
                  <a:pt x="100" y="310"/>
                </a:lnTo>
                <a:lnTo>
                  <a:pt x="119" y="311"/>
                </a:lnTo>
                <a:lnTo>
                  <a:pt x="136" y="310"/>
                </a:lnTo>
                <a:lnTo>
                  <a:pt x="153" y="307"/>
                </a:lnTo>
                <a:lnTo>
                  <a:pt x="161" y="304"/>
                </a:lnTo>
                <a:lnTo>
                  <a:pt x="168" y="301"/>
                </a:lnTo>
                <a:lnTo>
                  <a:pt x="175" y="297"/>
                </a:lnTo>
                <a:lnTo>
                  <a:pt x="182" y="293"/>
                </a:lnTo>
                <a:lnTo>
                  <a:pt x="189" y="287"/>
                </a:lnTo>
                <a:lnTo>
                  <a:pt x="195" y="282"/>
                </a:lnTo>
                <a:lnTo>
                  <a:pt x="199" y="276"/>
                </a:lnTo>
                <a:lnTo>
                  <a:pt x="203" y="267"/>
                </a:lnTo>
                <a:lnTo>
                  <a:pt x="208" y="260"/>
                </a:lnTo>
                <a:lnTo>
                  <a:pt x="210" y="251"/>
                </a:lnTo>
                <a:lnTo>
                  <a:pt x="212" y="241"/>
                </a:lnTo>
                <a:lnTo>
                  <a:pt x="212" y="231"/>
                </a:lnTo>
                <a:lnTo>
                  <a:pt x="212" y="166"/>
                </a:lnTo>
                <a:lnTo>
                  <a:pt x="212" y="155"/>
                </a:lnTo>
                <a:lnTo>
                  <a:pt x="210" y="145"/>
                </a:lnTo>
                <a:lnTo>
                  <a:pt x="208" y="136"/>
                </a:lnTo>
                <a:lnTo>
                  <a:pt x="203" y="128"/>
                </a:lnTo>
                <a:lnTo>
                  <a:pt x="199" y="119"/>
                </a:lnTo>
                <a:lnTo>
                  <a:pt x="195" y="114"/>
                </a:lnTo>
                <a:lnTo>
                  <a:pt x="189" y="108"/>
                </a:lnTo>
                <a:lnTo>
                  <a:pt x="182" y="102"/>
                </a:lnTo>
                <a:lnTo>
                  <a:pt x="175" y="98"/>
                </a:lnTo>
                <a:lnTo>
                  <a:pt x="168" y="94"/>
                </a:lnTo>
                <a:lnTo>
                  <a:pt x="161" y="91"/>
                </a:lnTo>
                <a:lnTo>
                  <a:pt x="153" y="88"/>
                </a:lnTo>
                <a:lnTo>
                  <a:pt x="144" y="87"/>
                </a:lnTo>
                <a:lnTo>
                  <a:pt x="136" y="86"/>
                </a:lnTo>
                <a:lnTo>
                  <a:pt x="117" y="84"/>
                </a:lnTo>
                <a:lnTo>
                  <a:pt x="99" y="86"/>
                </a:lnTo>
                <a:lnTo>
                  <a:pt x="90" y="87"/>
                </a:lnTo>
                <a:lnTo>
                  <a:pt x="82" y="90"/>
                </a:lnTo>
                <a:lnTo>
                  <a:pt x="75" y="93"/>
                </a:lnTo>
                <a:lnTo>
                  <a:pt x="66" y="95"/>
                </a:lnTo>
                <a:lnTo>
                  <a:pt x="59" y="100"/>
                </a:lnTo>
                <a:lnTo>
                  <a:pt x="52" y="104"/>
                </a:lnTo>
                <a:lnTo>
                  <a:pt x="47" y="110"/>
                </a:lnTo>
                <a:lnTo>
                  <a:pt x="41" y="115"/>
                </a:lnTo>
                <a:lnTo>
                  <a:pt x="37" y="122"/>
                </a:lnTo>
                <a:lnTo>
                  <a:pt x="32" y="129"/>
                </a:lnTo>
                <a:lnTo>
                  <a:pt x="28" y="138"/>
                </a:lnTo>
                <a:lnTo>
                  <a:pt x="27" y="146"/>
                </a:lnTo>
                <a:lnTo>
                  <a:pt x="25" y="156"/>
                </a:lnTo>
                <a:lnTo>
                  <a:pt x="24" y="166"/>
                </a:lnTo>
                <a:lnTo>
                  <a:pt x="24" y="231"/>
                </a:lnTo>
                <a:close/>
                <a:moveTo>
                  <a:pt x="83" y="80"/>
                </a:moveTo>
                <a:lnTo>
                  <a:pt x="88" y="80"/>
                </a:lnTo>
                <a:lnTo>
                  <a:pt x="92" y="79"/>
                </a:lnTo>
                <a:lnTo>
                  <a:pt x="96" y="77"/>
                </a:lnTo>
                <a:lnTo>
                  <a:pt x="99" y="74"/>
                </a:lnTo>
                <a:lnTo>
                  <a:pt x="102" y="70"/>
                </a:lnTo>
                <a:lnTo>
                  <a:pt x="105" y="67"/>
                </a:lnTo>
                <a:lnTo>
                  <a:pt x="106" y="63"/>
                </a:lnTo>
                <a:lnTo>
                  <a:pt x="106" y="57"/>
                </a:lnTo>
                <a:lnTo>
                  <a:pt x="106" y="53"/>
                </a:lnTo>
                <a:lnTo>
                  <a:pt x="105" y="49"/>
                </a:lnTo>
                <a:lnTo>
                  <a:pt x="102" y="45"/>
                </a:lnTo>
                <a:lnTo>
                  <a:pt x="99" y="42"/>
                </a:lnTo>
                <a:lnTo>
                  <a:pt x="96" y="39"/>
                </a:lnTo>
                <a:lnTo>
                  <a:pt x="92" y="36"/>
                </a:lnTo>
                <a:lnTo>
                  <a:pt x="88" y="35"/>
                </a:lnTo>
                <a:lnTo>
                  <a:pt x="83" y="35"/>
                </a:lnTo>
                <a:lnTo>
                  <a:pt x="79" y="35"/>
                </a:lnTo>
                <a:lnTo>
                  <a:pt x="75" y="36"/>
                </a:lnTo>
                <a:lnTo>
                  <a:pt x="71" y="39"/>
                </a:lnTo>
                <a:lnTo>
                  <a:pt x="66" y="42"/>
                </a:lnTo>
                <a:lnTo>
                  <a:pt x="64" y="45"/>
                </a:lnTo>
                <a:lnTo>
                  <a:pt x="62" y="49"/>
                </a:lnTo>
                <a:lnTo>
                  <a:pt x="61" y="53"/>
                </a:lnTo>
                <a:lnTo>
                  <a:pt x="61" y="57"/>
                </a:lnTo>
                <a:lnTo>
                  <a:pt x="61" y="63"/>
                </a:lnTo>
                <a:lnTo>
                  <a:pt x="62" y="67"/>
                </a:lnTo>
                <a:lnTo>
                  <a:pt x="64" y="70"/>
                </a:lnTo>
                <a:lnTo>
                  <a:pt x="66" y="74"/>
                </a:lnTo>
                <a:lnTo>
                  <a:pt x="71" y="77"/>
                </a:lnTo>
                <a:lnTo>
                  <a:pt x="75" y="79"/>
                </a:lnTo>
                <a:lnTo>
                  <a:pt x="79" y="80"/>
                </a:lnTo>
                <a:lnTo>
                  <a:pt x="83" y="80"/>
                </a:lnTo>
                <a:close/>
                <a:moveTo>
                  <a:pt x="153" y="80"/>
                </a:moveTo>
                <a:lnTo>
                  <a:pt x="157" y="80"/>
                </a:lnTo>
                <a:lnTo>
                  <a:pt x="161" y="79"/>
                </a:lnTo>
                <a:lnTo>
                  <a:pt x="165" y="77"/>
                </a:lnTo>
                <a:lnTo>
                  <a:pt x="168" y="74"/>
                </a:lnTo>
                <a:lnTo>
                  <a:pt x="171" y="70"/>
                </a:lnTo>
                <a:lnTo>
                  <a:pt x="174" y="67"/>
                </a:lnTo>
                <a:lnTo>
                  <a:pt x="175" y="63"/>
                </a:lnTo>
                <a:lnTo>
                  <a:pt x="175" y="57"/>
                </a:lnTo>
                <a:lnTo>
                  <a:pt x="175" y="53"/>
                </a:lnTo>
                <a:lnTo>
                  <a:pt x="174" y="49"/>
                </a:lnTo>
                <a:lnTo>
                  <a:pt x="171" y="45"/>
                </a:lnTo>
                <a:lnTo>
                  <a:pt x="168" y="42"/>
                </a:lnTo>
                <a:lnTo>
                  <a:pt x="165" y="39"/>
                </a:lnTo>
                <a:lnTo>
                  <a:pt x="161" y="36"/>
                </a:lnTo>
                <a:lnTo>
                  <a:pt x="157" y="35"/>
                </a:lnTo>
                <a:lnTo>
                  <a:pt x="153" y="35"/>
                </a:lnTo>
                <a:lnTo>
                  <a:pt x="147" y="35"/>
                </a:lnTo>
                <a:lnTo>
                  <a:pt x="143" y="36"/>
                </a:lnTo>
                <a:lnTo>
                  <a:pt x="140" y="39"/>
                </a:lnTo>
                <a:lnTo>
                  <a:pt x="136" y="42"/>
                </a:lnTo>
                <a:lnTo>
                  <a:pt x="133" y="45"/>
                </a:lnTo>
                <a:lnTo>
                  <a:pt x="131" y="49"/>
                </a:lnTo>
                <a:lnTo>
                  <a:pt x="130" y="53"/>
                </a:lnTo>
                <a:lnTo>
                  <a:pt x="129" y="57"/>
                </a:lnTo>
                <a:lnTo>
                  <a:pt x="130" y="63"/>
                </a:lnTo>
                <a:lnTo>
                  <a:pt x="131" y="67"/>
                </a:lnTo>
                <a:lnTo>
                  <a:pt x="133" y="70"/>
                </a:lnTo>
                <a:lnTo>
                  <a:pt x="136" y="74"/>
                </a:lnTo>
                <a:lnTo>
                  <a:pt x="140" y="77"/>
                </a:lnTo>
                <a:lnTo>
                  <a:pt x="143" y="79"/>
                </a:lnTo>
                <a:lnTo>
                  <a:pt x="147" y="80"/>
                </a:lnTo>
                <a:lnTo>
                  <a:pt x="153" y="80"/>
                </a:lnTo>
                <a:close/>
                <a:moveTo>
                  <a:pt x="188" y="87"/>
                </a:moveTo>
                <a:lnTo>
                  <a:pt x="186" y="87"/>
                </a:lnTo>
                <a:lnTo>
                  <a:pt x="186" y="88"/>
                </a:lnTo>
                <a:lnTo>
                  <a:pt x="186" y="94"/>
                </a:lnTo>
                <a:lnTo>
                  <a:pt x="186" y="97"/>
                </a:lnTo>
                <a:lnTo>
                  <a:pt x="188" y="98"/>
                </a:lnTo>
                <a:lnTo>
                  <a:pt x="192" y="102"/>
                </a:lnTo>
                <a:lnTo>
                  <a:pt x="196" y="107"/>
                </a:lnTo>
                <a:lnTo>
                  <a:pt x="201" y="111"/>
                </a:lnTo>
                <a:lnTo>
                  <a:pt x="203" y="115"/>
                </a:lnTo>
                <a:lnTo>
                  <a:pt x="209" y="125"/>
                </a:lnTo>
                <a:lnTo>
                  <a:pt x="215" y="135"/>
                </a:lnTo>
                <a:lnTo>
                  <a:pt x="216" y="136"/>
                </a:lnTo>
                <a:lnTo>
                  <a:pt x="218" y="138"/>
                </a:lnTo>
                <a:lnTo>
                  <a:pt x="242" y="138"/>
                </a:lnTo>
                <a:lnTo>
                  <a:pt x="243" y="138"/>
                </a:lnTo>
                <a:lnTo>
                  <a:pt x="244" y="139"/>
                </a:lnTo>
                <a:lnTo>
                  <a:pt x="244" y="304"/>
                </a:lnTo>
                <a:lnTo>
                  <a:pt x="244" y="306"/>
                </a:lnTo>
                <a:lnTo>
                  <a:pt x="247" y="306"/>
                </a:lnTo>
                <a:lnTo>
                  <a:pt x="308" y="306"/>
                </a:lnTo>
                <a:lnTo>
                  <a:pt x="309" y="306"/>
                </a:lnTo>
                <a:lnTo>
                  <a:pt x="311" y="304"/>
                </a:lnTo>
                <a:lnTo>
                  <a:pt x="311" y="139"/>
                </a:lnTo>
                <a:lnTo>
                  <a:pt x="311" y="138"/>
                </a:lnTo>
                <a:lnTo>
                  <a:pt x="314" y="138"/>
                </a:lnTo>
                <a:lnTo>
                  <a:pt x="367" y="138"/>
                </a:lnTo>
                <a:lnTo>
                  <a:pt x="369" y="136"/>
                </a:lnTo>
                <a:lnTo>
                  <a:pt x="369" y="135"/>
                </a:lnTo>
                <a:lnTo>
                  <a:pt x="369" y="88"/>
                </a:lnTo>
                <a:lnTo>
                  <a:pt x="369" y="87"/>
                </a:lnTo>
                <a:lnTo>
                  <a:pt x="367" y="87"/>
                </a:lnTo>
                <a:lnTo>
                  <a:pt x="188" y="87"/>
                </a:lnTo>
                <a:close/>
                <a:moveTo>
                  <a:pt x="146" y="232"/>
                </a:moveTo>
                <a:lnTo>
                  <a:pt x="146" y="238"/>
                </a:lnTo>
                <a:lnTo>
                  <a:pt x="144" y="243"/>
                </a:lnTo>
                <a:lnTo>
                  <a:pt x="141" y="248"/>
                </a:lnTo>
                <a:lnTo>
                  <a:pt x="138" y="252"/>
                </a:lnTo>
                <a:lnTo>
                  <a:pt x="134" y="256"/>
                </a:lnTo>
                <a:lnTo>
                  <a:pt x="130" y="258"/>
                </a:lnTo>
                <a:lnTo>
                  <a:pt x="124" y="259"/>
                </a:lnTo>
                <a:lnTo>
                  <a:pt x="119" y="260"/>
                </a:lnTo>
                <a:lnTo>
                  <a:pt x="112" y="259"/>
                </a:lnTo>
                <a:lnTo>
                  <a:pt x="106" y="258"/>
                </a:lnTo>
                <a:lnTo>
                  <a:pt x="102" y="256"/>
                </a:lnTo>
                <a:lnTo>
                  <a:pt x="97" y="252"/>
                </a:lnTo>
                <a:lnTo>
                  <a:pt x="95" y="248"/>
                </a:lnTo>
                <a:lnTo>
                  <a:pt x="93" y="243"/>
                </a:lnTo>
                <a:lnTo>
                  <a:pt x="92" y="238"/>
                </a:lnTo>
                <a:lnTo>
                  <a:pt x="90" y="231"/>
                </a:lnTo>
                <a:lnTo>
                  <a:pt x="90" y="165"/>
                </a:lnTo>
                <a:lnTo>
                  <a:pt x="92" y="157"/>
                </a:lnTo>
                <a:lnTo>
                  <a:pt x="93" y="152"/>
                </a:lnTo>
                <a:lnTo>
                  <a:pt x="95" y="146"/>
                </a:lnTo>
                <a:lnTo>
                  <a:pt x="97" y="143"/>
                </a:lnTo>
                <a:lnTo>
                  <a:pt x="102" y="139"/>
                </a:lnTo>
                <a:lnTo>
                  <a:pt x="106" y="138"/>
                </a:lnTo>
                <a:lnTo>
                  <a:pt x="112" y="136"/>
                </a:lnTo>
                <a:lnTo>
                  <a:pt x="117" y="136"/>
                </a:lnTo>
                <a:lnTo>
                  <a:pt x="123" y="136"/>
                </a:lnTo>
                <a:lnTo>
                  <a:pt x="129" y="138"/>
                </a:lnTo>
                <a:lnTo>
                  <a:pt x="133" y="139"/>
                </a:lnTo>
                <a:lnTo>
                  <a:pt x="137" y="143"/>
                </a:lnTo>
                <a:lnTo>
                  <a:pt x="141" y="146"/>
                </a:lnTo>
                <a:lnTo>
                  <a:pt x="143" y="152"/>
                </a:lnTo>
                <a:lnTo>
                  <a:pt x="146" y="157"/>
                </a:lnTo>
                <a:lnTo>
                  <a:pt x="146" y="165"/>
                </a:lnTo>
                <a:lnTo>
                  <a:pt x="146" y="232"/>
                </a:lnTo>
                <a:close/>
                <a:moveTo>
                  <a:pt x="1793" y="235"/>
                </a:moveTo>
                <a:lnTo>
                  <a:pt x="1781" y="235"/>
                </a:lnTo>
                <a:lnTo>
                  <a:pt x="1781" y="214"/>
                </a:lnTo>
                <a:lnTo>
                  <a:pt x="1815" y="214"/>
                </a:lnTo>
                <a:lnTo>
                  <a:pt x="1815" y="274"/>
                </a:lnTo>
                <a:lnTo>
                  <a:pt x="1815" y="283"/>
                </a:lnTo>
                <a:lnTo>
                  <a:pt x="1814" y="289"/>
                </a:lnTo>
                <a:lnTo>
                  <a:pt x="1811" y="294"/>
                </a:lnTo>
                <a:lnTo>
                  <a:pt x="1810" y="296"/>
                </a:lnTo>
                <a:lnTo>
                  <a:pt x="1808" y="298"/>
                </a:lnTo>
                <a:lnTo>
                  <a:pt x="1804" y="301"/>
                </a:lnTo>
                <a:lnTo>
                  <a:pt x="1800" y="304"/>
                </a:lnTo>
                <a:lnTo>
                  <a:pt x="1794" y="306"/>
                </a:lnTo>
                <a:lnTo>
                  <a:pt x="1787" y="306"/>
                </a:lnTo>
                <a:lnTo>
                  <a:pt x="1776" y="306"/>
                </a:lnTo>
                <a:lnTo>
                  <a:pt x="1769" y="306"/>
                </a:lnTo>
                <a:lnTo>
                  <a:pt x="1763" y="304"/>
                </a:lnTo>
                <a:lnTo>
                  <a:pt x="1759" y="301"/>
                </a:lnTo>
                <a:lnTo>
                  <a:pt x="1755" y="298"/>
                </a:lnTo>
                <a:lnTo>
                  <a:pt x="1752" y="294"/>
                </a:lnTo>
                <a:lnTo>
                  <a:pt x="1749" y="289"/>
                </a:lnTo>
                <a:lnTo>
                  <a:pt x="1748" y="283"/>
                </a:lnTo>
                <a:lnTo>
                  <a:pt x="1748" y="274"/>
                </a:lnTo>
                <a:lnTo>
                  <a:pt x="1748" y="167"/>
                </a:lnTo>
                <a:lnTo>
                  <a:pt x="1748" y="160"/>
                </a:lnTo>
                <a:lnTo>
                  <a:pt x="1749" y="155"/>
                </a:lnTo>
                <a:lnTo>
                  <a:pt x="1752" y="149"/>
                </a:lnTo>
                <a:lnTo>
                  <a:pt x="1753" y="146"/>
                </a:lnTo>
                <a:lnTo>
                  <a:pt x="1755" y="145"/>
                </a:lnTo>
                <a:lnTo>
                  <a:pt x="1759" y="141"/>
                </a:lnTo>
                <a:lnTo>
                  <a:pt x="1763" y="139"/>
                </a:lnTo>
                <a:lnTo>
                  <a:pt x="1769" y="138"/>
                </a:lnTo>
                <a:lnTo>
                  <a:pt x="1776" y="136"/>
                </a:lnTo>
                <a:lnTo>
                  <a:pt x="1787" y="136"/>
                </a:lnTo>
                <a:lnTo>
                  <a:pt x="1794" y="138"/>
                </a:lnTo>
                <a:lnTo>
                  <a:pt x="1800" y="139"/>
                </a:lnTo>
                <a:lnTo>
                  <a:pt x="1804" y="141"/>
                </a:lnTo>
                <a:lnTo>
                  <a:pt x="1808" y="145"/>
                </a:lnTo>
                <a:lnTo>
                  <a:pt x="1811" y="149"/>
                </a:lnTo>
                <a:lnTo>
                  <a:pt x="1814" y="155"/>
                </a:lnTo>
                <a:lnTo>
                  <a:pt x="1814" y="160"/>
                </a:lnTo>
                <a:lnTo>
                  <a:pt x="1815" y="167"/>
                </a:lnTo>
                <a:lnTo>
                  <a:pt x="1815" y="188"/>
                </a:lnTo>
                <a:lnTo>
                  <a:pt x="1793" y="188"/>
                </a:lnTo>
                <a:lnTo>
                  <a:pt x="1793" y="169"/>
                </a:lnTo>
                <a:lnTo>
                  <a:pt x="1791" y="165"/>
                </a:lnTo>
                <a:lnTo>
                  <a:pt x="1790" y="162"/>
                </a:lnTo>
                <a:lnTo>
                  <a:pt x="1787" y="160"/>
                </a:lnTo>
                <a:lnTo>
                  <a:pt x="1784" y="159"/>
                </a:lnTo>
                <a:lnTo>
                  <a:pt x="1779" y="159"/>
                </a:lnTo>
                <a:lnTo>
                  <a:pt x="1776" y="160"/>
                </a:lnTo>
                <a:lnTo>
                  <a:pt x="1773" y="162"/>
                </a:lnTo>
                <a:lnTo>
                  <a:pt x="1772" y="165"/>
                </a:lnTo>
                <a:lnTo>
                  <a:pt x="1770" y="169"/>
                </a:lnTo>
                <a:lnTo>
                  <a:pt x="1770" y="274"/>
                </a:lnTo>
                <a:lnTo>
                  <a:pt x="1770" y="276"/>
                </a:lnTo>
                <a:lnTo>
                  <a:pt x="1772" y="279"/>
                </a:lnTo>
                <a:lnTo>
                  <a:pt x="1773" y="282"/>
                </a:lnTo>
                <a:lnTo>
                  <a:pt x="1776" y="283"/>
                </a:lnTo>
                <a:lnTo>
                  <a:pt x="1779" y="283"/>
                </a:lnTo>
                <a:lnTo>
                  <a:pt x="1784" y="283"/>
                </a:lnTo>
                <a:lnTo>
                  <a:pt x="1789" y="283"/>
                </a:lnTo>
                <a:lnTo>
                  <a:pt x="1791" y="282"/>
                </a:lnTo>
                <a:lnTo>
                  <a:pt x="1793" y="279"/>
                </a:lnTo>
                <a:lnTo>
                  <a:pt x="1793" y="274"/>
                </a:lnTo>
                <a:lnTo>
                  <a:pt x="1793" y="235"/>
                </a:lnTo>
                <a:close/>
                <a:moveTo>
                  <a:pt x="1715" y="242"/>
                </a:moveTo>
                <a:lnTo>
                  <a:pt x="1715" y="138"/>
                </a:lnTo>
                <a:lnTo>
                  <a:pt x="1736" y="138"/>
                </a:lnTo>
                <a:lnTo>
                  <a:pt x="1736" y="304"/>
                </a:lnTo>
                <a:lnTo>
                  <a:pt x="1711" y="304"/>
                </a:lnTo>
                <a:lnTo>
                  <a:pt x="1688" y="193"/>
                </a:lnTo>
                <a:lnTo>
                  <a:pt x="1688" y="304"/>
                </a:lnTo>
                <a:lnTo>
                  <a:pt x="1667" y="304"/>
                </a:lnTo>
                <a:lnTo>
                  <a:pt x="1667" y="138"/>
                </a:lnTo>
                <a:lnTo>
                  <a:pt x="1694" y="138"/>
                </a:lnTo>
                <a:lnTo>
                  <a:pt x="1715" y="242"/>
                </a:lnTo>
                <a:close/>
                <a:moveTo>
                  <a:pt x="1656" y="138"/>
                </a:moveTo>
                <a:lnTo>
                  <a:pt x="1656" y="304"/>
                </a:lnTo>
                <a:lnTo>
                  <a:pt x="1633" y="304"/>
                </a:lnTo>
                <a:lnTo>
                  <a:pt x="1633" y="138"/>
                </a:lnTo>
                <a:lnTo>
                  <a:pt x="1656" y="138"/>
                </a:lnTo>
                <a:close/>
                <a:moveTo>
                  <a:pt x="1601" y="242"/>
                </a:moveTo>
                <a:lnTo>
                  <a:pt x="1599" y="138"/>
                </a:lnTo>
                <a:lnTo>
                  <a:pt x="1620" y="138"/>
                </a:lnTo>
                <a:lnTo>
                  <a:pt x="1620" y="304"/>
                </a:lnTo>
                <a:lnTo>
                  <a:pt x="1595" y="304"/>
                </a:lnTo>
                <a:lnTo>
                  <a:pt x="1572" y="193"/>
                </a:lnTo>
                <a:lnTo>
                  <a:pt x="1572" y="304"/>
                </a:lnTo>
                <a:lnTo>
                  <a:pt x="1553" y="304"/>
                </a:lnTo>
                <a:lnTo>
                  <a:pt x="1553" y="138"/>
                </a:lnTo>
                <a:lnTo>
                  <a:pt x="1578" y="138"/>
                </a:lnTo>
                <a:lnTo>
                  <a:pt x="1601" y="242"/>
                </a:lnTo>
                <a:close/>
                <a:moveTo>
                  <a:pt x="1496" y="160"/>
                </a:moveTo>
                <a:lnTo>
                  <a:pt x="1496" y="282"/>
                </a:lnTo>
                <a:lnTo>
                  <a:pt x="1505" y="282"/>
                </a:lnTo>
                <a:lnTo>
                  <a:pt x="1510" y="282"/>
                </a:lnTo>
                <a:lnTo>
                  <a:pt x="1513" y="280"/>
                </a:lnTo>
                <a:lnTo>
                  <a:pt x="1514" y="279"/>
                </a:lnTo>
                <a:lnTo>
                  <a:pt x="1516" y="276"/>
                </a:lnTo>
                <a:lnTo>
                  <a:pt x="1517" y="274"/>
                </a:lnTo>
                <a:lnTo>
                  <a:pt x="1517" y="267"/>
                </a:lnTo>
                <a:lnTo>
                  <a:pt x="1517" y="176"/>
                </a:lnTo>
                <a:lnTo>
                  <a:pt x="1517" y="169"/>
                </a:lnTo>
                <a:lnTo>
                  <a:pt x="1516" y="166"/>
                </a:lnTo>
                <a:lnTo>
                  <a:pt x="1514" y="165"/>
                </a:lnTo>
                <a:lnTo>
                  <a:pt x="1510" y="162"/>
                </a:lnTo>
                <a:lnTo>
                  <a:pt x="1507" y="160"/>
                </a:lnTo>
                <a:lnTo>
                  <a:pt x="1505" y="160"/>
                </a:lnTo>
                <a:lnTo>
                  <a:pt x="1496" y="160"/>
                </a:lnTo>
                <a:close/>
                <a:moveTo>
                  <a:pt x="1473" y="304"/>
                </a:moveTo>
                <a:lnTo>
                  <a:pt x="1473" y="138"/>
                </a:lnTo>
                <a:lnTo>
                  <a:pt x="1507" y="138"/>
                </a:lnTo>
                <a:lnTo>
                  <a:pt x="1516" y="139"/>
                </a:lnTo>
                <a:lnTo>
                  <a:pt x="1522" y="141"/>
                </a:lnTo>
                <a:lnTo>
                  <a:pt x="1527" y="143"/>
                </a:lnTo>
                <a:lnTo>
                  <a:pt x="1533" y="148"/>
                </a:lnTo>
                <a:lnTo>
                  <a:pt x="1536" y="152"/>
                </a:lnTo>
                <a:lnTo>
                  <a:pt x="1538" y="159"/>
                </a:lnTo>
                <a:lnTo>
                  <a:pt x="1540" y="166"/>
                </a:lnTo>
                <a:lnTo>
                  <a:pt x="1540" y="174"/>
                </a:lnTo>
                <a:lnTo>
                  <a:pt x="1540" y="269"/>
                </a:lnTo>
                <a:lnTo>
                  <a:pt x="1540" y="277"/>
                </a:lnTo>
                <a:lnTo>
                  <a:pt x="1538" y="284"/>
                </a:lnTo>
                <a:lnTo>
                  <a:pt x="1536" y="290"/>
                </a:lnTo>
                <a:lnTo>
                  <a:pt x="1533" y="296"/>
                </a:lnTo>
                <a:lnTo>
                  <a:pt x="1527" y="300"/>
                </a:lnTo>
                <a:lnTo>
                  <a:pt x="1522" y="303"/>
                </a:lnTo>
                <a:lnTo>
                  <a:pt x="1516" y="304"/>
                </a:lnTo>
                <a:lnTo>
                  <a:pt x="1507" y="304"/>
                </a:lnTo>
                <a:lnTo>
                  <a:pt x="1473" y="304"/>
                </a:lnTo>
                <a:close/>
                <a:moveTo>
                  <a:pt x="1458" y="138"/>
                </a:moveTo>
                <a:lnTo>
                  <a:pt x="1458" y="304"/>
                </a:lnTo>
                <a:lnTo>
                  <a:pt x="1435" y="304"/>
                </a:lnTo>
                <a:lnTo>
                  <a:pt x="1435" y="138"/>
                </a:lnTo>
                <a:lnTo>
                  <a:pt x="1458" y="138"/>
                </a:lnTo>
                <a:close/>
                <a:moveTo>
                  <a:pt x="1406" y="304"/>
                </a:moveTo>
                <a:lnTo>
                  <a:pt x="1382" y="304"/>
                </a:lnTo>
                <a:lnTo>
                  <a:pt x="1382" y="162"/>
                </a:lnTo>
                <a:lnTo>
                  <a:pt x="1362" y="162"/>
                </a:lnTo>
                <a:lnTo>
                  <a:pt x="1362" y="138"/>
                </a:lnTo>
                <a:lnTo>
                  <a:pt x="1425" y="138"/>
                </a:lnTo>
                <a:lnTo>
                  <a:pt x="1425" y="162"/>
                </a:lnTo>
                <a:lnTo>
                  <a:pt x="1406" y="162"/>
                </a:lnTo>
                <a:lnTo>
                  <a:pt x="1406" y="304"/>
                </a:lnTo>
                <a:close/>
                <a:moveTo>
                  <a:pt x="1314" y="219"/>
                </a:moveTo>
                <a:lnTo>
                  <a:pt x="1320" y="225"/>
                </a:lnTo>
                <a:lnTo>
                  <a:pt x="1324" y="232"/>
                </a:lnTo>
                <a:lnTo>
                  <a:pt x="1325" y="235"/>
                </a:lnTo>
                <a:lnTo>
                  <a:pt x="1327" y="239"/>
                </a:lnTo>
                <a:lnTo>
                  <a:pt x="1327" y="248"/>
                </a:lnTo>
                <a:lnTo>
                  <a:pt x="1327" y="274"/>
                </a:lnTo>
                <a:lnTo>
                  <a:pt x="1327" y="283"/>
                </a:lnTo>
                <a:lnTo>
                  <a:pt x="1325" y="289"/>
                </a:lnTo>
                <a:lnTo>
                  <a:pt x="1322" y="294"/>
                </a:lnTo>
                <a:lnTo>
                  <a:pt x="1321" y="296"/>
                </a:lnTo>
                <a:lnTo>
                  <a:pt x="1320" y="298"/>
                </a:lnTo>
                <a:lnTo>
                  <a:pt x="1315" y="301"/>
                </a:lnTo>
                <a:lnTo>
                  <a:pt x="1311" y="304"/>
                </a:lnTo>
                <a:lnTo>
                  <a:pt x="1305" y="306"/>
                </a:lnTo>
                <a:lnTo>
                  <a:pt x="1298" y="306"/>
                </a:lnTo>
                <a:lnTo>
                  <a:pt x="1288" y="306"/>
                </a:lnTo>
                <a:lnTo>
                  <a:pt x="1283" y="306"/>
                </a:lnTo>
                <a:lnTo>
                  <a:pt x="1277" y="304"/>
                </a:lnTo>
                <a:lnTo>
                  <a:pt x="1271" y="301"/>
                </a:lnTo>
                <a:lnTo>
                  <a:pt x="1267" y="298"/>
                </a:lnTo>
                <a:lnTo>
                  <a:pt x="1264" y="294"/>
                </a:lnTo>
                <a:lnTo>
                  <a:pt x="1263" y="289"/>
                </a:lnTo>
                <a:lnTo>
                  <a:pt x="1262" y="283"/>
                </a:lnTo>
                <a:lnTo>
                  <a:pt x="1262" y="276"/>
                </a:lnTo>
                <a:lnTo>
                  <a:pt x="1262" y="246"/>
                </a:lnTo>
                <a:lnTo>
                  <a:pt x="1283" y="246"/>
                </a:lnTo>
                <a:lnTo>
                  <a:pt x="1283" y="274"/>
                </a:lnTo>
                <a:lnTo>
                  <a:pt x="1284" y="279"/>
                </a:lnTo>
                <a:lnTo>
                  <a:pt x="1286" y="282"/>
                </a:lnTo>
                <a:lnTo>
                  <a:pt x="1288" y="283"/>
                </a:lnTo>
                <a:lnTo>
                  <a:pt x="1293" y="284"/>
                </a:lnTo>
                <a:lnTo>
                  <a:pt x="1295" y="284"/>
                </a:lnTo>
                <a:lnTo>
                  <a:pt x="1298" y="283"/>
                </a:lnTo>
                <a:lnTo>
                  <a:pt x="1301" y="282"/>
                </a:lnTo>
                <a:lnTo>
                  <a:pt x="1304" y="279"/>
                </a:lnTo>
                <a:lnTo>
                  <a:pt x="1304" y="274"/>
                </a:lnTo>
                <a:lnTo>
                  <a:pt x="1304" y="252"/>
                </a:lnTo>
                <a:lnTo>
                  <a:pt x="1304" y="248"/>
                </a:lnTo>
                <a:lnTo>
                  <a:pt x="1303" y="243"/>
                </a:lnTo>
                <a:lnTo>
                  <a:pt x="1301" y="242"/>
                </a:lnTo>
                <a:lnTo>
                  <a:pt x="1300" y="241"/>
                </a:lnTo>
                <a:lnTo>
                  <a:pt x="1297" y="238"/>
                </a:lnTo>
                <a:lnTo>
                  <a:pt x="1274" y="219"/>
                </a:lnTo>
                <a:lnTo>
                  <a:pt x="1267" y="212"/>
                </a:lnTo>
                <a:lnTo>
                  <a:pt x="1264" y="207"/>
                </a:lnTo>
                <a:lnTo>
                  <a:pt x="1263" y="203"/>
                </a:lnTo>
                <a:lnTo>
                  <a:pt x="1262" y="200"/>
                </a:lnTo>
                <a:lnTo>
                  <a:pt x="1262" y="190"/>
                </a:lnTo>
                <a:lnTo>
                  <a:pt x="1262" y="167"/>
                </a:lnTo>
                <a:lnTo>
                  <a:pt x="1262" y="160"/>
                </a:lnTo>
                <a:lnTo>
                  <a:pt x="1263" y="155"/>
                </a:lnTo>
                <a:lnTo>
                  <a:pt x="1264" y="149"/>
                </a:lnTo>
                <a:lnTo>
                  <a:pt x="1266" y="146"/>
                </a:lnTo>
                <a:lnTo>
                  <a:pt x="1269" y="145"/>
                </a:lnTo>
                <a:lnTo>
                  <a:pt x="1271" y="141"/>
                </a:lnTo>
                <a:lnTo>
                  <a:pt x="1277" y="139"/>
                </a:lnTo>
                <a:lnTo>
                  <a:pt x="1283" y="138"/>
                </a:lnTo>
                <a:lnTo>
                  <a:pt x="1288" y="136"/>
                </a:lnTo>
                <a:lnTo>
                  <a:pt x="1298" y="136"/>
                </a:lnTo>
                <a:lnTo>
                  <a:pt x="1305" y="138"/>
                </a:lnTo>
                <a:lnTo>
                  <a:pt x="1311" y="139"/>
                </a:lnTo>
                <a:lnTo>
                  <a:pt x="1315" y="141"/>
                </a:lnTo>
                <a:lnTo>
                  <a:pt x="1320" y="145"/>
                </a:lnTo>
                <a:lnTo>
                  <a:pt x="1322" y="149"/>
                </a:lnTo>
                <a:lnTo>
                  <a:pt x="1324" y="155"/>
                </a:lnTo>
                <a:lnTo>
                  <a:pt x="1325" y="160"/>
                </a:lnTo>
                <a:lnTo>
                  <a:pt x="1327" y="167"/>
                </a:lnTo>
                <a:lnTo>
                  <a:pt x="1327" y="191"/>
                </a:lnTo>
                <a:lnTo>
                  <a:pt x="1304" y="191"/>
                </a:lnTo>
                <a:lnTo>
                  <a:pt x="1304" y="169"/>
                </a:lnTo>
                <a:lnTo>
                  <a:pt x="1303" y="165"/>
                </a:lnTo>
                <a:lnTo>
                  <a:pt x="1303" y="163"/>
                </a:lnTo>
                <a:lnTo>
                  <a:pt x="1301" y="162"/>
                </a:lnTo>
                <a:lnTo>
                  <a:pt x="1298" y="159"/>
                </a:lnTo>
                <a:lnTo>
                  <a:pt x="1295" y="159"/>
                </a:lnTo>
                <a:lnTo>
                  <a:pt x="1293" y="159"/>
                </a:lnTo>
                <a:lnTo>
                  <a:pt x="1288" y="159"/>
                </a:lnTo>
                <a:lnTo>
                  <a:pt x="1286" y="162"/>
                </a:lnTo>
                <a:lnTo>
                  <a:pt x="1286" y="163"/>
                </a:lnTo>
                <a:lnTo>
                  <a:pt x="1284" y="165"/>
                </a:lnTo>
                <a:lnTo>
                  <a:pt x="1284" y="169"/>
                </a:lnTo>
                <a:lnTo>
                  <a:pt x="1284" y="187"/>
                </a:lnTo>
                <a:lnTo>
                  <a:pt x="1284" y="191"/>
                </a:lnTo>
                <a:lnTo>
                  <a:pt x="1286" y="196"/>
                </a:lnTo>
                <a:lnTo>
                  <a:pt x="1286" y="197"/>
                </a:lnTo>
                <a:lnTo>
                  <a:pt x="1287" y="198"/>
                </a:lnTo>
                <a:lnTo>
                  <a:pt x="1290" y="200"/>
                </a:lnTo>
                <a:lnTo>
                  <a:pt x="1314" y="219"/>
                </a:lnTo>
                <a:close/>
                <a:moveTo>
                  <a:pt x="1229" y="242"/>
                </a:moveTo>
                <a:lnTo>
                  <a:pt x="1229" y="138"/>
                </a:lnTo>
                <a:lnTo>
                  <a:pt x="1250" y="138"/>
                </a:lnTo>
                <a:lnTo>
                  <a:pt x="1250" y="304"/>
                </a:lnTo>
                <a:lnTo>
                  <a:pt x="1225" y="304"/>
                </a:lnTo>
                <a:lnTo>
                  <a:pt x="1201" y="193"/>
                </a:lnTo>
                <a:lnTo>
                  <a:pt x="1202" y="304"/>
                </a:lnTo>
                <a:lnTo>
                  <a:pt x="1181" y="304"/>
                </a:lnTo>
                <a:lnTo>
                  <a:pt x="1181" y="138"/>
                </a:lnTo>
                <a:lnTo>
                  <a:pt x="1208" y="138"/>
                </a:lnTo>
                <a:lnTo>
                  <a:pt x="1229" y="242"/>
                </a:lnTo>
                <a:close/>
                <a:moveTo>
                  <a:pt x="1119" y="138"/>
                </a:moveTo>
                <a:lnTo>
                  <a:pt x="1170" y="138"/>
                </a:lnTo>
                <a:lnTo>
                  <a:pt x="1170" y="162"/>
                </a:lnTo>
                <a:lnTo>
                  <a:pt x="1141" y="162"/>
                </a:lnTo>
                <a:lnTo>
                  <a:pt x="1141" y="208"/>
                </a:lnTo>
                <a:lnTo>
                  <a:pt x="1168" y="208"/>
                </a:lnTo>
                <a:lnTo>
                  <a:pt x="1168" y="231"/>
                </a:lnTo>
                <a:lnTo>
                  <a:pt x="1141" y="231"/>
                </a:lnTo>
                <a:lnTo>
                  <a:pt x="1141" y="282"/>
                </a:lnTo>
                <a:lnTo>
                  <a:pt x="1170" y="282"/>
                </a:lnTo>
                <a:lnTo>
                  <a:pt x="1170" y="304"/>
                </a:lnTo>
                <a:lnTo>
                  <a:pt x="1119" y="304"/>
                </a:lnTo>
                <a:lnTo>
                  <a:pt x="1119" y="138"/>
                </a:lnTo>
                <a:close/>
                <a:moveTo>
                  <a:pt x="1089" y="304"/>
                </a:moveTo>
                <a:lnTo>
                  <a:pt x="1065" y="304"/>
                </a:lnTo>
                <a:lnTo>
                  <a:pt x="1065" y="162"/>
                </a:lnTo>
                <a:lnTo>
                  <a:pt x="1045" y="162"/>
                </a:lnTo>
                <a:lnTo>
                  <a:pt x="1045" y="138"/>
                </a:lnTo>
                <a:lnTo>
                  <a:pt x="1109" y="138"/>
                </a:lnTo>
                <a:lnTo>
                  <a:pt x="1109" y="162"/>
                </a:lnTo>
                <a:lnTo>
                  <a:pt x="1089" y="162"/>
                </a:lnTo>
                <a:lnTo>
                  <a:pt x="1089" y="304"/>
                </a:lnTo>
                <a:close/>
                <a:moveTo>
                  <a:pt x="1017" y="304"/>
                </a:moveTo>
                <a:lnTo>
                  <a:pt x="995" y="304"/>
                </a:lnTo>
                <a:lnTo>
                  <a:pt x="995" y="162"/>
                </a:lnTo>
                <a:lnTo>
                  <a:pt x="973" y="162"/>
                </a:lnTo>
                <a:lnTo>
                  <a:pt x="973" y="138"/>
                </a:lnTo>
                <a:lnTo>
                  <a:pt x="1038" y="138"/>
                </a:lnTo>
                <a:lnTo>
                  <a:pt x="1038" y="162"/>
                </a:lnTo>
                <a:lnTo>
                  <a:pt x="1017" y="162"/>
                </a:lnTo>
                <a:lnTo>
                  <a:pt x="1017" y="304"/>
                </a:lnTo>
                <a:close/>
                <a:moveTo>
                  <a:pt x="942" y="169"/>
                </a:moveTo>
                <a:lnTo>
                  <a:pt x="941" y="165"/>
                </a:lnTo>
                <a:lnTo>
                  <a:pt x="941" y="163"/>
                </a:lnTo>
                <a:lnTo>
                  <a:pt x="939" y="162"/>
                </a:lnTo>
                <a:lnTo>
                  <a:pt x="937" y="160"/>
                </a:lnTo>
                <a:lnTo>
                  <a:pt x="932" y="159"/>
                </a:lnTo>
                <a:lnTo>
                  <a:pt x="928" y="159"/>
                </a:lnTo>
                <a:lnTo>
                  <a:pt x="924" y="160"/>
                </a:lnTo>
                <a:lnTo>
                  <a:pt x="921" y="162"/>
                </a:lnTo>
                <a:lnTo>
                  <a:pt x="920" y="165"/>
                </a:lnTo>
                <a:lnTo>
                  <a:pt x="920" y="169"/>
                </a:lnTo>
                <a:lnTo>
                  <a:pt x="920" y="274"/>
                </a:lnTo>
                <a:lnTo>
                  <a:pt x="920" y="279"/>
                </a:lnTo>
                <a:lnTo>
                  <a:pt x="921" y="282"/>
                </a:lnTo>
                <a:lnTo>
                  <a:pt x="924" y="283"/>
                </a:lnTo>
                <a:lnTo>
                  <a:pt x="928" y="283"/>
                </a:lnTo>
                <a:lnTo>
                  <a:pt x="932" y="283"/>
                </a:lnTo>
                <a:lnTo>
                  <a:pt x="937" y="283"/>
                </a:lnTo>
                <a:lnTo>
                  <a:pt x="939" y="282"/>
                </a:lnTo>
                <a:lnTo>
                  <a:pt x="941" y="279"/>
                </a:lnTo>
                <a:lnTo>
                  <a:pt x="942" y="274"/>
                </a:lnTo>
                <a:lnTo>
                  <a:pt x="942" y="169"/>
                </a:lnTo>
                <a:close/>
                <a:moveTo>
                  <a:pt x="965" y="274"/>
                </a:moveTo>
                <a:lnTo>
                  <a:pt x="963" y="283"/>
                </a:lnTo>
                <a:lnTo>
                  <a:pt x="963" y="289"/>
                </a:lnTo>
                <a:lnTo>
                  <a:pt x="961" y="294"/>
                </a:lnTo>
                <a:lnTo>
                  <a:pt x="959" y="296"/>
                </a:lnTo>
                <a:lnTo>
                  <a:pt x="958" y="298"/>
                </a:lnTo>
                <a:lnTo>
                  <a:pt x="954" y="301"/>
                </a:lnTo>
                <a:lnTo>
                  <a:pt x="949" y="304"/>
                </a:lnTo>
                <a:lnTo>
                  <a:pt x="944" y="306"/>
                </a:lnTo>
                <a:lnTo>
                  <a:pt x="937" y="306"/>
                </a:lnTo>
                <a:lnTo>
                  <a:pt x="924" y="306"/>
                </a:lnTo>
                <a:lnTo>
                  <a:pt x="918" y="306"/>
                </a:lnTo>
                <a:lnTo>
                  <a:pt x="913" y="304"/>
                </a:lnTo>
                <a:lnTo>
                  <a:pt x="907" y="301"/>
                </a:lnTo>
                <a:lnTo>
                  <a:pt x="904" y="298"/>
                </a:lnTo>
                <a:lnTo>
                  <a:pt x="900" y="294"/>
                </a:lnTo>
                <a:lnTo>
                  <a:pt x="899" y="289"/>
                </a:lnTo>
                <a:lnTo>
                  <a:pt x="897" y="283"/>
                </a:lnTo>
                <a:lnTo>
                  <a:pt x="897" y="274"/>
                </a:lnTo>
                <a:lnTo>
                  <a:pt x="897" y="167"/>
                </a:lnTo>
                <a:lnTo>
                  <a:pt x="897" y="160"/>
                </a:lnTo>
                <a:lnTo>
                  <a:pt x="899" y="155"/>
                </a:lnTo>
                <a:lnTo>
                  <a:pt x="900" y="149"/>
                </a:lnTo>
                <a:lnTo>
                  <a:pt x="901" y="146"/>
                </a:lnTo>
                <a:lnTo>
                  <a:pt x="904" y="145"/>
                </a:lnTo>
                <a:lnTo>
                  <a:pt x="907" y="141"/>
                </a:lnTo>
                <a:lnTo>
                  <a:pt x="913" y="139"/>
                </a:lnTo>
                <a:lnTo>
                  <a:pt x="918" y="138"/>
                </a:lnTo>
                <a:lnTo>
                  <a:pt x="924" y="136"/>
                </a:lnTo>
                <a:lnTo>
                  <a:pt x="937" y="136"/>
                </a:lnTo>
                <a:lnTo>
                  <a:pt x="944" y="138"/>
                </a:lnTo>
                <a:lnTo>
                  <a:pt x="949" y="139"/>
                </a:lnTo>
                <a:lnTo>
                  <a:pt x="954" y="141"/>
                </a:lnTo>
                <a:lnTo>
                  <a:pt x="958" y="145"/>
                </a:lnTo>
                <a:lnTo>
                  <a:pt x="961" y="149"/>
                </a:lnTo>
                <a:lnTo>
                  <a:pt x="963" y="155"/>
                </a:lnTo>
                <a:lnTo>
                  <a:pt x="963" y="160"/>
                </a:lnTo>
                <a:lnTo>
                  <a:pt x="965" y="167"/>
                </a:lnTo>
                <a:lnTo>
                  <a:pt x="965" y="274"/>
                </a:lnTo>
                <a:close/>
                <a:moveTo>
                  <a:pt x="843" y="231"/>
                </a:moveTo>
                <a:lnTo>
                  <a:pt x="843" y="282"/>
                </a:lnTo>
                <a:lnTo>
                  <a:pt x="855" y="282"/>
                </a:lnTo>
                <a:lnTo>
                  <a:pt x="858" y="282"/>
                </a:lnTo>
                <a:lnTo>
                  <a:pt x="860" y="280"/>
                </a:lnTo>
                <a:lnTo>
                  <a:pt x="862" y="277"/>
                </a:lnTo>
                <a:lnTo>
                  <a:pt x="863" y="273"/>
                </a:lnTo>
                <a:lnTo>
                  <a:pt x="863" y="241"/>
                </a:lnTo>
                <a:lnTo>
                  <a:pt x="862" y="236"/>
                </a:lnTo>
                <a:lnTo>
                  <a:pt x="860" y="234"/>
                </a:lnTo>
                <a:lnTo>
                  <a:pt x="858" y="231"/>
                </a:lnTo>
                <a:lnTo>
                  <a:pt x="853" y="231"/>
                </a:lnTo>
                <a:lnTo>
                  <a:pt x="843" y="231"/>
                </a:lnTo>
                <a:close/>
                <a:moveTo>
                  <a:pt x="862" y="170"/>
                </a:moveTo>
                <a:lnTo>
                  <a:pt x="862" y="166"/>
                </a:lnTo>
                <a:lnTo>
                  <a:pt x="860" y="163"/>
                </a:lnTo>
                <a:lnTo>
                  <a:pt x="858" y="162"/>
                </a:lnTo>
                <a:lnTo>
                  <a:pt x="853" y="160"/>
                </a:lnTo>
                <a:lnTo>
                  <a:pt x="843" y="160"/>
                </a:lnTo>
                <a:lnTo>
                  <a:pt x="843" y="210"/>
                </a:lnTo>
                <a:lnTo>
                  <a:pt x="853" y="210"/>
                </a:lnTo>
                <a:lnTo>
                  <a:pt x="858" y="208"/>
                </a:lnTo>
                <a:lnTo>
                  <a:pt x="860" y="207"/>
                </a:lnTo>
                <a:lnTo>
                  <a:pt x="862" y="203"/>
                </a:lnTo>
                <a:lnTo>
                  <a:pt x="862" y="198"/>
                </a:lnTo>
                <a:lnTo>
                  <a:pt x="862" y="170"/>
                </a:lnTo>
                <a:close/>
                <a:moveTo>
                  <a:pt x="872" y="219"/>
                </a:moveTo>
                <a:lnTo>
                  <a:pt x="876" y="221"/>
                </a:lnTo>
                <a:lnTo>
                  <a:pt x="879" y="222"/>
                </a:lnTo>
                <a:lnTo>
                  <a:pt x="880" y="225"/>
                </a:lnTo>
                <a:lnTo>
                  <a:pt x="882" y="227"/>
                </a:lnTo>
                <a:lnTo>
                  <a:pt x="884" y="234"/>
                </a:lnTo>
                <a:lnTo>
                  <a:pt x="886" y="238"/>
                </a:lnTo>
                <a:lnTo>
                  <a:pt x="886" y="243"/>
                </a:lnTo>
                <a:lnTo>
                  <a:pt x="886" y="273"/>
                </a:lnTo>
                <a:lnTo>
                  <a:pt x="886" y="282"/>
                </a:lnTo>
                <a:lnTo>
                  <a:pt x="884" y="287"/>
                </a:lnTo>
                <a:lnTo>
                  <a:pt x="882" y="293"/>
                </a:lnTo>
                <a:lnTo>
                  <a:pt x="880" y="294"/>
                </a:lnTo>
                <a:lnTo>
                  <a:pt x="879" y="297"/>
                </a:lnTo>
                <a:lnTo>
                  <a:pt x="874" y="300"/>
                </a:lnTo>
                <a:lnTo>
                  <a:pt x="870" y="303"/>
                </a:lnTo>
                <a:lnTo>
                  <a:pt x="865" y="304"/>
                </a:lnTo>
                <a:lnTo>
                  <a:pt x="858" y="304"/>
                </a:lnTo>
                <a:lnTo>
                  <a:pt x="821" y="304"/>
                </a:lnTo>
                <a:lnTo>
                  <a:pt x="821" y="138"/>
                </a:lnTo>
                <a:lnTo>
                  <a:pt x="858" y="138"/>
                </a:lnTo>
                <a:lnTo>
                  <a:pt x="863" y="139"/>
                </a:lnTo>
                <a:lnTo>
                  <a:pt x="869" y="141"/>
                </a:lnTo>
                <a:lnTo>
                  <a:pt x="874" y="142"/>
                </a:lnTo>
                <a:lnTo>
                  <a:pt x="879" y="146"/>
                </a:lnTo>
                <a:lnTo>
                  <a:pt x="882" y="150"/>
                </a:lnTo>
                <a:lnTo>
                  <a:pt x="883" y="156"/>
                </a:lnTo>
                <a:lnTo>
                  <a:pt x="884" y="162"/>
                </a:lnTo>
                <a:lnTo>
                  <a:pt x="886" y="169"/>
                </a:lnTo>
                <a:lnTo>
                  <a:pt x="886" y="194"/>
                </a:lnTo>
                <a:lnTo>
                  <a:pt x="884" y="203"/>
                </a:lnTo>
                <a:lnTo>
                  <a:pt x="882" y="211"/>
                </a:lnTo>
                <a:lnTo>
                  <a:pt x="880" y="214"/>
                </a:lnTo>
                <a:lnTo>
                  <a:pt x="877" y="215"/>
                </a:lnTo>
                <a:lnTo>
                  <a:pt x="876" y="218"/>
                </a:lnTo>
                <a:lnTo>
                  <a:pt x="872" y="219"/>
                </a:lnTo>
                <a:close/>
                <a:moveTo>
                  <a:pt x="785" y="170"/>
                </a:moveTo>
                <a:lnTo>
                  <a:pt x="785" y="166"/>
                </a:lnTo>
                <a:lnTo>
                  <a:pt x="784" y="163"/>
                </a:lnTo>
                <a:lnTo>
                  <a:pt x="781" y="162"/>
                </a:lnTo>
                <a:lnTo>
                  <a:pt x="777" y="160"/>
                </a:lnTo>
                <a:lnTo>
                  <a:pt x="766" y="160"/>
                </a:lnTo>
                <a:lnTo>
                  <a:pt x="766" y="215"/>
                </a:lnTo>
                <a:lnTo>
                  <a:pt x="776" y="215"/>
                </a:lnTo>
                <a:lnTo>
                  <a:pt x="780" y="215"/>
                </a:lnTo>
                <a:lnTo>
                  <a:pt x="783" y="212"/>
                </a:lnTo>
                <a:lnTo>
                  <a:pt x="785" y="210"/>
                </a:lnTo>
                <a:lnTo>
                  <a:pt x="785" y="205"/>
                </a:lnTo>
                <a:lnTo>
                  <a:pt x="785" y="170"/>
                </a:lnTo>
                <a:close/>
                <a:moveTo>
                  <a:pt x="795" y="227"/>
                </a:moveTo>
                <a:lnTo>
                  <a:pt x="798" y="228"/>
                </a:lnTo>
                <a:lnTo>
                  <a:pt x="801" y="229"/>
                </a:lnTo>
                <a:lnTo>
                  <a:pt x="804" y="231"/>
                </a:lnTo>
                <a:lnTo>
                  <a:pt x="805" y="234"/>
                </a:lnTo>
                <a:lnTo>
                  <a:pt x="808" y="239"/>
                </a:lnTo>
                <a:lnTo>
                  <a:pt x="808" y="248"/>
                </a:lnTo>
                <a:lnTo>
                  <a:pt x="808" y="304"/>
                </a:lnTo>
                <a:lnTo>
                  <a:pt x="785" y="304"/>
                </a:lnTo>
                <a:lnTo>
                  <a:pt x="785" y="249"/>
                </a:lnTo>
                <a:lnTo>
                  <a:pt x="785" y="243"/>
                </a:lnTo>
                <a:lnTo>
                  <a:pt x="784" y="241"/>
                </a:lnTo>
                <a:lnTo>
                  <a:pt x="780" y="238"/>
                </a:lnTo>
                <a:lnTo>
                  <a:pt x="776" y="238"/>
                </a:lnTo>
                <a:lnTo>
                  <a:pt x="766" y="238"/>
                </a:lnTo>
                <a:lnTo>
                  <a:pt x="766" y="304"/>
                </a:lnTo>
                <a:lnTo>
                  <a:pt x="743" y="304"/>
                </a:lnTo>
                <a:lnTo>
                  <a:pt x="743" y="138"/>
                </a:lnTo>
                <a:lnTo>
                  <a:pt x="781" y="138"/>
                </a:lnTo>
                <a:lnTo>
                  <a:pt x="787" y="139"/>
                </a:lnTo>
                <a:lnTo>
                  <a:pt x="793" y="141"/>
                </a:lnTo>
                <a:lnTo>
                  <a:pt x="798" y="142"/>
                </a:lnTo>
                <a:lnTo>
                  <a:pt x="801" y="146"/>
                </a:lnTo>
                <a:lnTo>
                  <a:pt x="804" y="150"/>
                </a:lnTo>
                <a:lnTo>
                  <a:pt x="807" y="156"/>
                </a:lnTo>
                <a:lnTo>
                  <a:pt x="808" y="162"/>
                </a:lnTo>
                <a:lnTo>
                  <a:pt x="808" y="169"/>
                </a:lnTo>
                <a:lnTo>
                  <a:pt x="808" y="200"/>
                </a:lnTo>
                <a:lnTo>
                  <a:pt x="808" y="210"/>
                </a:lnTo>
                <a:lnTo>
                  <a:pt x="805" y="217"/>
                </a:lnTo>
                <a:lnTo>
                  <a:pt x="804" y="219"/>
                </a:lnTo>
                <a:lnTo>
                  <a:pt x="801" y="222"/>
                </a:lnTo>
                <a:lnTo>
                  <a:pt x="795" y="227"/>
                </a:lnTo>
                <a:close/>
                <a:moveTo>
                  <a:pt x="681" y="138"/>
                </a:moveTo>
                <a:lnTo>
                  <a:pt x="732" y="138"/>
                </a:lnTo>
                <a:lnTo>
                  <a:pt x="732" y="162"/>
                </a:lnTo>
                <a:lnTo>
                  <a:pt x="704" y="162"/>
                </a:lnTo>
                <a:lnTo>
                  <a:pt x="704" y="208"/>
                </a:lnTo>
                <a:lnTo>
                  <a:pt x="730" y="208"/>
                </a:lnTo>
                <a:lnTo>
                  <a:pt x="730" y="231"/>
                </a:lnTo>
                <a:lnTo>
                  <a:pt x="704" y="231"/>
                </a:lnTo>
                <a:lnTo>
                  <a:pt x="704" y="282"/>
                </a:lnTo>
                <a:lnTo>
                  <a:pt x="732" y="282"/>
                </a:lnTo>
                <a:lnTo>
                  <a:pt x="732" y="304"/>
                </a:lnTo>
                <a:lnTo>
                  <a:pt x="681" y="304"/>
                </a:lnTo>
                <a:lnTo>
                  <a:pt x="681" y="138"/>
                </a:lnTo>
                <a:close/>
                <a:moveTo>
                  <a:pt x="650" y="304"/>
                </a:moveTo>
                <a:lnTo>
                  <a:pt x="627" y="304"/>
                </a:lnTo>
                <a:lnTo>
                  <a:pt x="627" y="162"/>
                </a:lnTo>
                <a:lnTo>
                  <a:pt x="607" y="162"/>
                </a:lnTo>
                <a:lnTo>
                  <a:pt x="607" y="138"/>
                </a:lnTo>
                <a:lnTo>
                  <a:pt x="671" y="138"/>
                </a:lnTo>
                <a:lnTo>
                  <a:pt x="671" y="162"/>
                </a:lnTo>
                <a:lnTo>
                  <a:pt x="650" y="162"/>
                </a:lnTo>
                <a:lnTo>
                  <a:pt x="650" y="304"/>
                </a:lnTo>
                <a:close/>
                <a:moveTo>
                  <a:pt x="588" y="219"/>
                </a:moveTo>
                <a:lnTo>
                  <a:pt x="595" y="225"/>
                </a:lnTo>
                <a:lnTo>
                  <a:pt x="599" y="232"/>
                </a:lnTo>
                <a:lnTo>
                  <a:pt x="600" y="235"/>
                </a:lnTo>
                <a:lnTo>
                  <a:pt x="600" y="239"/>
                </a:lnTo>
                <a:lnTo>
                  <a:pt x="602" y="248"/>
                </a:lnTo>
                <a:lnTo>
                  <a:pt x="602" y="274"/>
                </a:lnTo>
                <a:lnTo>
                  <a:pt x="600" y="283"/>
                </a:lnTo>
                <a:lnTo>
                  <a:pt x="600" y="289"/>
                </a:lnTo>
                <a:lnTo>
                  <a:pt x="598" y="294"/>
                </a:lnTo>
                <a:lnTo>
                  <a:pt x="596" y="296"/>
                </a:lnTo>
                <a:lnTo>
                  <a:pt x="595" y="298"/>
                </a:lnTo>
                <a:lnTo>
                  <a:pt x="591" y="301"/>
                </a:lnTo>
                <a:lnTo>
                  <a:pt x="586" y="304"/>
                </a:lnTo>
                <a:lnTo>
                  <a:pt x="581" y="306"/>
                </a:lnTo>
                <a:lnTo>
                  <a:pt x="574" y="306"/>
                </a:lnTo>
                <a:lnTo>
                  <a:pt x="564" y="306"/>
                </a:lnTo>
                <a:lnTo>
                  <a:pt x="557" y="306"/>
                </a:lnTo>
                <a:lnTo>
                  <a:pt x="551" y="304"/>
                </a:lnTo>
                <a:lnTo>
                  <a:pt x="547" y="301"/>
                </a:lnTo>
                <a:lnTo>
                  <a:pt x="542" y="298"/>
                </a:lnTo>
                <a:lnTo>
                  <a:pt x="540" y="294"/>
                </a:lnTo>
                <a:lnTo>
                  <a:pt x="538" y="289"/>
                </a:lnTo>
                <a:lnTo>
                  <a:pt x="537" y="283"/>
                </a:lnTo>
                <a:lnTo>
                  <a:pt x="535" y="276"/>
                </a:lnTo>
                <a:lnTo>
                  <a:pt x="535" y="246"/>
                </a:lnTo>
                <a:lnTo>
                  <a:pt x="558" y="246"/>
                </a:lnTo>
                <a:lnTo>
                  <a:pt x="558" y="274"/>
                </a:lnTo>
                <a:lnTo>
                  <a:pt x="559" y="279"/>
                </a:lnTo>
                <a:lnTo>
                  <a:pt x="561" y="282"/>
                </a:lnTo>
                <a:lnTo>
                  <a:pt x="564" y="283"/>
                </a:lnTo>
                <a:lnTo>
                  <a:pt x="567" y="284"/>
                </a:lnTo>
                <a:lnTo>
                  <a:pt x="569" y="284"/>
                </a:lnTo>
                <a:lnTo>
                  <a:pt x="574" y="283"/>
                </a:lnTo>
                <a:lnTo>
                  <a:pt x="576" y="282"/>
                </a:lnTo>
                <a:lnTo>
                  <a:pt x="578" y="279"/>
                </a:lnTo>
                <a:lnTo>
                  <a:pt x="579" y="274"/>
                </a:lnTo>
                <a:lnTo>
                  <a:pt x="579" y="252"/>
                </a:lnTo>
                <a:lnTo>
                  <a:pt x="578" y="248"/>
                </a:lnTo>
                <a:lnTo>
                  <a:pt x="578" y="243"/>
                </a:lnTo>
                <a:lnTo>
                  <a:pt x="576" y="242"/>
                </a:lnTo>
                <a:lnTo>
                  <a:pt x="575" y="241"/>
                </a:lnTo>
                <a:lnTo>
                  <a:pt x="572" y="238"/>
                </a:lnTo>
                <a:lnTo>
                  <a:pt x="550" y="219"/>
                </a:lnTo>
                <a:lnTo>
                  <a:pt x="542" y="212"/>
                </a:lnTo>
                <a:lnTo>
                  <a:pt x="538" y="207"/>
                </a:lnTo>
                <a:lnTo>
                  <a:pt x="537" y="203"/>
                </a:lnTo>
                <a:lnTo>
                  <a:pt x="537" y="200"/>
                </a:lnTo>
                <a:lnTo>
                  <a:pt x="535" y="190"/>
                </a:lnTo>
                <a:lnTo>
                  <a:pt x="535" y="167"/>
                </a:lnTo>
                <a:lnTo>
                  <a:pt x="537" y="160"/>
                </a:lnTo>
                <a:lnTo>
                  <a:pt x="538" y="155"/>
                </a:lnTo>
                <a:lnTo>
                  <a:pt x="540" y="149"/>
                </a:lnTo>
                <a:lnTo>
                  <a:pt x="541" y="146"/>
                </a:lnTo>
                <a:lnTo>
                  <a:pt x="542" y="145"/>
                </a:lnTo>
                <a:lnTo>
                  <a:pt x="547" y="141"/>
                </a:lnTo>
                <a:lnTo>
                  <a:pt x="551" y="139"/>
                </a:lnTo>
                <a:lnTo>
                  <a:pt x="557" y="138"/>
                </a:lnTo>
                <a:lnTo>
                  <a:pt x="564" y="136"/>
                </a:lnTo>
                <a:lnTo>
                  <a:pt x="574" y="136"/>
                </a:lnTo>
                <a:lnTo>
                  <a:pt x="579" y="138"/>
                </a:lnTo>
                <a:lnTo>
                  <a:pt x="585" y="139"/>
                </a:lnTo>
                <a:lnTo>
                  <a:pt x="591" y="141"/>
                </a:lnTo>
                <a:lnTo>
                  <a:pt x="595" y="145"/>
                </a:lnTo>
                <a:lnTo>
                  <a:pt x="598" y="149"/>
                </a:lnTo>
                <a:lnTo>
                  <a:pt x="599" y="155"/>
                </a:lnTo>
                <a:lnTo>
                  <a:pt x="600" y="160"/>
                </a:lnTo>
                <a:lnTo>
                  <a:pt x="600" y="167"/>
                </a:lnTo>
                <a:lnTo>
                  <a:pt x="600" y="191"/>
                </a:lnTo>
                <a:lnTo>
                  <a:pt x="579" y="191"/>
                </a:lnTo>
                <a:lnTo>
                  <a:pt x="579" y="169"/>
                </a:lnTo>
                <a:lnTo>
                  <a:pt x="578" y="165"/>
                </a:lnTo>
                <a:lnTo>
                  <a:pt x="576" y="162"/>
                </a:lnTo>
                <a:lnTo>
                  <a:pt x="574" y="159"/>
                </a:lnTo>
                <a:lnTo>
                  <a:pt x="569" y="159"/>
                </a:lnTo>
                <a:lnTo>
                  <a:pt x="568" y="159"/>
                </a:lnTo>
                <a:lnTo>
                  <a:pt x="564" y="159"/>
                </a:lnTo>
                <a:lnTo>
                  <a:pt x="561" y="162"/>
                </a:lnTo>
                <a:lnTo>
                  <a:pt x="559" y="165"/>
                </a:lnTo>
                <a:lnTo>
                  <a:pt x="558" y="169"/>
                </a:lnTo>
                <a:lnTo>
                  <a:pt x="558" y="187"/>
                </a:lnTo>
                <a:lnTo>
                  <a:pt x="559" y="191"/>
                </a:lnTo>
                <a:lnTo>
                  <a:pt x="561" y="196"/>
                </a:lnTo>
                <a:lnTo>
                  <a:pt x="561" y="197"/>
                </a:lnTo>
                <a:lnTo>
                  <a:pt x="562" y="198"/>
                </a:lnTo>
                <a:lnTo>
                  <a:pt x="565" y="200"/>
                </a:lnTo>
                <a:lnTo>
                  <a:pt x="588" y="219"/>
                </a:lnTo>
                <a:close/>
                <a:moveTo>
                  <a:pt x="502" y="169"/>
                </a:moveTo>
                <a:lnTo>
                  <a:pt x="502" y="165"/>
                </a:lnTo>
                <a:lnTo>
                  <a:pt x="500" y="163"/>
                </a:lnTo>
                <a:lnTo>
                  <a:pt x="500" y="162"/>
                </a:lnTo>
                <a:lnTo>
                  <a:pt x="497" y="160"/>
                </a:lnTo>
                <a:lnTo>
                  <a:pt x="493" y="159"/>
                </a:lnTo>
                <a:lnTo>
                  <a:pt x="489" y="159"/>
                </a:lnTo>
                <a:lnTo>
                  <a:pt x="485" y="160"/>
                </a:lnTo>
                <a:lnTo>
                  <a:pt x="482" y="162"/>
                </a:lnTo>
                <a:lnTo>
                  <a:pt x="480" y="165"/>
                </a:lnTo>
                <a:lnTo>
                  <a:pt x="480" y="169"/>
                </a:lnTo>
                <a:lnTo>
                  <a:pt x="480" y="274"/>
                </a:lnTo>
                <a:lnTo>
                  <a:pt x="480" y="279"/>
                </a:lnTo>
                <a:lnTo>
                  <a:pt x="482" y="282"/>
                </a:lnTo>
                <a:lnTo>
                  <a:pt x="485" y="283"/>
                </a:lnTo>
                <a:lnTo>
                  <a:pt x="489" y="283"/>
                </a:lnTo>
                <a:lnTo>
                  <a:pt x="493" y="283"/>
                </a:lnTo>
                <a:lnTo>
                  <a:pt x="497" y="283"/>
                </a:lnTo>
                <a:lnTo>
                  <a:pt x="500" y="282"/>
                </a:lnTo>
                <a:lnTo>
                  <a:pt x="502" y="279"/>
                </a:lnTo>
                <a:lnTo>
                  <a:pt x="502" y="274"/>
                </a:lnTo>
                <a:lnTo>
                  <a:pt x="502" y="169"/>
                </a:lnTo>
                <a:close/>
                <a:moveTo>
                  <a:pt x="524" y="274"/>
                </a:moveTo>
                <a:lnTo>
                  <a:pt x="524" y="283"/>
                </a:lnTo>
                <a:lnTo>
                  <a:pt x="523" y="289"/>
                </a:lnTo>
                <a:lnTo>
                  <a:pt x="521" y="294"/>
                </a:lnTo>
                <a:lnTo>
                  <a:pt x="520" y="296"/>
                </a:lnTo>
                <a:lnTo>
                  <a:pt x="518" y="298"/>
                </a:lnTo>
                <a:lnTo>
                  <a:pt x="514" y="301"/>
                </a:lnTo>
                <a:lnTo>
                  <a:pt x="509" y="304"/>
                </a:lnTo>
                <a:lnTo>
                  <a:pt x="503" y="306"/>
                </a:lnTo>
                <a:lnTo>
                  <a:pt x="497" y="306"/>
                </a:lnTo>
                <a:lnTo>
                  <a:pt x="485" y="306"/>
                </a:lnTo>
                <a:lnTo>
                  <a:pt x="478" y="306"/>
                </a:lnTo>
                <a:lnTo>
                  <a:pt x="472" y="304"/>
                </a:lnTo>
                <a:lnTo>
                  <a:pt x="468" y="301"/>
                </a:lnTo>
                <a:lnTo>
                  <a:pt x="463" y="298"/>
                </a:lnTo>
                <a:lnTo>
                  <a:pt x="461" y="294"/>
                </a:lnTo>
                <a:lnTo>
                  <a:pt x="459" y="289"/>
                </a:lnTo>
                <a:lnTo>
                  <a:pt x="458" y="283"/>
                </a:lnTo>
                <a:lnTo>
                  <a:pt x="456" y="274"/>
                </a:lnTo>
                <a:lnTo>
                  <a:pt x="456" y="167"/>
                </a:lnTo>
                <a:lnTo>
                  <a:pt x="458" y="160"/>
                </a:lnTo>
                <a:lnTo>
                  <a:pt x="459" y="155"/>
                </a:lnTo>
                <a:lnTo>
                  <a:pt x="461" y="149"/>
                </a:lnTo>
                <a:lnTo>
                  <a:pt x="462" y="146"/>
                </a:lnTo>
                <a:lnTo>
                  <a:pt x="463" y="145"/>
                </a:lnTo>
                <a:lnTo>
                  <a:pt x="468" y="141"/>
                </a:lnTo>
                <a:lnTo>
                  <a:pt x="472" y="139"/>
                </a:lnTo>
                <a:lnTo>
                  <a:pt x="478" y="138"/>
                </a:lnTo>
                <a:lnTo>
                  <a:pt x="485" y="136"/>
                </a:lnTo>
                <a:lnTo>
                  <a:pt x="497" y="136"/>
                </a:lnTo>
                <a:lnTo>
                  <a:pt x="503" y="138"/>
                </a:lnTo>
                <a:lnTo>
                  <a:pt x="509" y="139"/>
                </a:lnTo>
                <a:lnTo>
                  <a:pt x="514" y="141"/>
                </a:lnTo>
                <a:lnTo>
                  <a:pt x="518" y="145"/>
                </a:lnTo>
                <a:lnTo>
                  <a:pt x="521" y="149"/>
                </a:lnTo>
                <a:lnTo>
                  <a:pt x="523" y="155"/>
                </a:lnTo>
                <a:lnTo>
                  <a:pt x="524" y="160"/>
                </a:lnTo>
                <a:lnTo>
                  <a:pt x="524" y="167"/>
                </a:lnTo>
                <a:lnTo>
                  <a:pt x="524" y="274"/>
                </a:lnTo>
                <a:close/>
                <a:moveTo>
                  <a:pt x="485" y="110"/>
                </a:moveTo>
                <a:lnTo>
                  <a:pt x="485" y="129"/>
                </a:lnTo>
                <a:lnTo>
                  <a:pt x="466" y="129"/>
                </a:lnTo>
                <a:lnTo>
                  <a:pt x="466" y="110"/>
                </a:lnTo>
                <a:lnTo>
                  <a:pt x="485" y="110"/>
                </a:lnTo>
                <a:close/>
                <a:moveTo>
                  <a:pt x="497" y="129"/>
                </a:moveTo>
                <a:lnTo>
                  <a:pt x="497" y="110"/>
                </a:lnTo>
                <a:lnTo>
                  <a:pt x="516" y="110"/>
                </a:lnTo>
                <a:lnTo>
                  <a:pt x="516" y="129"/>
                </a:lnTo>
                <a:lnTo>
                  <a:pt x="497" y="12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7" name="Freeform 174">
            <a:extLst>
              <a:ext uri="{FF2B5EF4-FFF2-40B4-BE49-F238E27FC236}">
                <a16:creationId xmlns:a16="http://schemas.microsoft.com/office/drawing/2014/main" id="{0AE286F9-3771-B6B4-94D2-E4613BCCEEB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269173" y="6030983"/>
            <a:ext cx="499235" cy="54000"/>
          </a:xfrm>
          <a:custGeom>
            <a:avLst/>
            <a:gdLst>
              <a:gd name="T0" fmla="*/ 753 w 1887"/>
              <a:gd name="T1" fmla="*/ 116 h 203"/>
              <a:gd name="T2" fmla="*/ 1720 w 1887"/>
              <a:gd name="T3" fmla="*/ 116 h 203"/>
              <a:gd name="T4" fmla="*/ 1753 w 1887"/>
              <a:gd name="T5" fmla="*/ 116 h 203"/>
              <a:gd name="T6" fmla="*/ 1404 w 1887"/>
              <a:gd name="T7" fmla="*/ 59 h 203"/>
              <a:gd name="T8" fmla="*/ 1472 w 1887"/>
              <a:gd name="T9" fmla="*/ 10 h 203"/>
              <a:gd name="T10" fmla="*/ 1518 w 1887"/>
              <a:gd name="T11" fmla="*/ 86 h 203"/>
              <a:gd name="T12" fmla="*/ 1484 w 1887"/>
              <a:gd name="T13" fmla="*/ 195 h 203"/>
              <a:gd name="T14" fmla="*/ 1414 w 1887"/>
              <a:gd name="T15" fmla="*/ 173 h 203"/>
              <a:gd name="T16" fmla="*/ 1432 w 1887"/>
              <a:gd name="T17" fmla="*/ 142 h 203"/>
              <a:gd name="T18" fmla="*/ 1466 w 1887"/>
              <a:gd name="T19" fmla="*/ 172 h 203"/>
              <a:gd name="T20" fmla="*/ 1486 w 1887"/>
              <a:gd name="T21" fmla="*/ 79 h 203"/>
              <a:gd name="T22" fmla="*/ 1450 w 1887"/>
              <a:gd name="T23" fmla="*/ 39 h 203"/>
              <a:gd name="T24" fmla="*/ 1192 w 1887"/>
              <a:gd name="T25" fmla="*/ 116 h 203"/>
              <a:gd name="T26" fmla="*/ 1224 w 1887"/>
              <a:gd name="T27" fmla="*/ 116 h 203"/>
              <a:gd name="T28" fmla="*/ 495 w 1887"/>
              <a:gd name="T29" fmla="*/ 59 h 203"/>
              <a:gd name="T30" fmla="*/ 565 w 1887"/>
              <a:gd name="T31" fmla="*/ 10 h 203"/>
              <a:gd name="T32" fmla="*/ 610 w 1887"/>
              <a:gd name="T33" fmla="*/ 86 h 203"/>
              <a:gd name="T34" fmla="*/ 576 w 1887"/>
              <a:gd name="T35" fmla="*/ 195 h 203"/>
              <a:gd name="T36" fmla="*/ 505 w 1887"/>
              <a:gd name="T37" fmla="*/ 173 h 203"/>
              <a:gd name="T38" fmla="*/ 525 w 1887"/>
              <a:gd name="T39" fmla="*/ 142 h 203"/>
              <a:gd name="T40" fmla="*/ 558 w 1887"/>
              <a:gd name="T41" fmla="*/ 172 h 203"/>
              <a:gd name="T42" fmla="*/ 579 w 1887"/>
              <a:gd name="T43" fmla="*/ 79 h 203"/>
              <a:gd name="T44" fmla="*/ 543 w 1887"/>
              <a:gd name="T45" fmla="*/ 39 h 203"/>
              <a:gd name="T46" fmla="*/ 483 w 1887"/>
              <a:gd name="T47" fmla="*/ 30 h 203"/>
              <a:gd name="T48" fmla="*/ 415 w 1887"/>
              <a:gd name="T49" fmla="*/ 199 h 203"/>
              <a:gd name="T50" fmla="*/ 452 w 1887"/>
              <a:gd name="T51" fmla="*/ 49 h 203"/>
              <a:gd name="T52" fmla="*/ 471 w 1887"/>
              <a:gd name="T53" fmla="*/ 8 h 203"/>
              <a:gd name="T54" fmla="*/ 1072 w 1887"/>
              <a:gd name="T55" fmla="*/ 41 h 203"/>
              <a:gd name="T56" fmla="*/ 1127 w 1887"/>
              <a:gd name="T57" fmla="*/ 99 h 203"/>
              <a:gd name="T58" fmla="*/ 1133 w 1887"/>
              <a:gd name="T59" fmla="*/ 183 h 203"/>
              <a:gd name="T60" fmla="*/ 1046 w 1887"/>
              <a:gd name="T61" fmla="*/ 185 h 203"/>
              <a:gd name="T62" fmla="*/ 1099 w 1887"/>
              <a:gd name="T63" fmla="*/ 166 h 203"/>
              <a:gd name="T64" fmla="*/ 1076 w 1887"/>
              <a:gd name="T65" fmla="*/ 103 h 203"/>
              <a:gd name="T66" fmla="*/ 1036 w 1887"/>
              <a:gd name="T67" fmla="*/ 37 h 203"/>
              <a:gd name="T68" fmla="*/ 1099 w 1887"/>
              <a:gd name="T69" fmla="*/ 7 h 203"/>
              <a:gd name="T70" fmla="*/ 1887 w 1887"/>
              <a:gd name="T71" fmla="*/ 13 h 203"/>
              <a:gd name="T72" fmla="*/ 1644 w 1887"/>
              <a:gd name="T73" fmla="*/ 13 h 203"/>
              <a:gd name="T74" fmla="*/ 1580 w 1887"/>
              <a:gd name="T75" fmla="*/ 151 h 203"/>
              <a:gd name="T76" fmla="*/ 1544 w 1887"/>
              <a:gd name="T77" fmla="*/ 13 h 203"/>
              <a:gd name="T78" fmla="*/ 67 w 1887"/>
              <a:gd name="T79" fmla="*/ 41 h 203"/>
              <a:gd name="T80" fmla="*/ 100 w 1887"/>
              <a:gd name="T81" fmla="*/ 54 h 203"/>
              <a:gd name="T82" fmla="*/ 32 w 1887"/>
              <a:gd name="T83" fmla="*/ 123 h 203"/>
              <a:gd name="T84" fmla="*/ 271 w 1887"/>
              <a:gd name="T85" fmla="*/ 127 h 203"/>
              <a:gd name="T86" fmla="*/ 320 w 1887"/>
              <a:gd name="T87" fmla="*/ 169 h 203"/>
              <a:gd name="T88" fmla="*/ 245 w 1887"/>
              <a:gd name="T89" fmla="*/ 162 h 203"/>
              <a:gd name="T90" fmla="*/ 947 w 1887"/>
              <a:gd name="T91" fmla="*/ 199 h 203"/>
              <a:gd name="T92" fmla="*/ 874 w 1887"/>
              <a:gd name="T93" fmla="*/ 18 h 203"/>
              <a:gd name="T94" fmla="*/ 623 w 1887"/>
              <a:gd name="T95" fmla="*/ 199 h 203"/>
              <a:gd name="T96" fmla="*/ 1311 w 1887"/>
              <a:gd name="T97" fmla="*/ 199 h 203"/>
              <a:gd name="T98" fmla="*/ 1387 w 1887"/>
              <a:gd name="T99" fmla="*/ 199 h 203"/>
              <a:gd name="T100" fmla="*/ 142 w 1887"/>
              <a:gd name="T101" fmla="*/ 16 h 203"/>
              <a:gd name="T102" fmla="*/ 213 w 1887"/>
              <a:gd name="T103" fmla="*/ 37 h 203"/>
              <a:gd name="T104" fmla="*/ 224 w 1887"/>
              <a:gd name="T105" fmla="*/ 142 h 203"/>
              <a:gd name="T106" fmla="*/ 153 w 1887"/>
              <a:gd name="T107" fmla="*/ 200 h 203"/>
              <a:gd name="T108" fmla="*/ 108 w 1887"/>
              <a:gd name="T109" fmla="*/ 124 h 203"/>
              <a:gd name="T110" fmla="*/ 155 w 1887"/>
              <a:gd name="T111" fmla="*/ 168 h 203"/>
              <a:gd name="T112" fmla="*/ 193 w 1887"/>
              <a:gd name="T113" fmla="*/ 142 h 203"/>
              <a:gd name="T114" fmla="*/ 180 w 1887"/>
              <a:gd name="T115" fmla="*/ 42 h 203"/>
              <a:gd name="T116" fmla="*/ 142 w 1887"/>
              <a:gd name="T117" fmla="*/ 68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887" h="203">
                <a:moveTo>
                  <a:pt x="769" y="86"/>
                </a:moveTo>
                <a:lnTo>
                  <a:pt x="782" y="86"/>
                </a:lnTo>
                <a:lnTo>
                  <a:pt x="778" y="41"/>
                </a:lnTo>
                <a:lnTo>
                  <a:pt x="761" y="41"/>
                </a:lnTo>
                <a:lnTo>
                  <a:pt x="757" y="86"/>
                </a:lnTo>
                <a:lnTo>
                  <a:pt x="769" y="86"/>
                </a:lnTo>
                <a:close/>
                <a:moveTo>
                  <a:pt x="813" y="199"/>
                </a:moveTo>
                <a:lnTo>
                  <a:pt x="796" y="199"/>
                </a:lnTo>
                <a:lnTo>
                  <a:pt x="792" y="166"/>
                </a:lnTo>
                <a:lnTo>
                  <a:pt x="786" y="116"/>
                </a:lnTo>
                <a:lnTo>
                  <a:pt x="769" y="116"/>
                </a:lnTo>
                <a:lnTo>
                  <a:pt x="753" y="116"/>
                </a:lnTo>
                <a:lnTo>
                  <a:pt x="748" y="141"/>
                </a:lnTo>
                <a:lnTo>
                  <a:pt x="745" y="168"/>
                </a:lnTo>
                <a:lnTo>
                  <a:pt x="741" y="199"/>
                </a:lnTo>
                <a:lnTo>
                  <a:pt x="709" y="199"/>
                </a:lnTo>
                <a:lnTo>
                  <a:pt x="728" y="41"/>
                </a:lnTo>
                <a:lnTo>
                  <a:pt x="709" y="41"/>
                </a:lnTo>
                <a:lnTo>
                  <a:pt x="709" y="14"/>
                </a:lnTo>
                <a:lnTo>
                  <a:pt x="806" y="14"/>
                </a:lnTo>
                <a:lnTo>
                  <a:pt x="827" y="199"/>
                </a:lnTo>
                <a:lnTo>
                  <a:pt x="813" y="199"/>
                </a:lnTo>
                <a:close/>
                <a:moveTo>
                  <a:pt x="1736" y="116"/>
                </a:moveTo>
                <a:lnTo>
                  <a:pt x="1720" y="116"/>
                </a:lnTo>
                <a:lnTo>
                  <a:pt x="1716" y="141"/>
                </a:lnTo>
                <a:lnTo>
                  <a:pt x="1712" y="168"/>
                </a:lnTo>
                <a:lnTo>
                  <a:pt x="1709" y="199"/>
                </a:lnTo>
                <a:lnTo>
                  <a:pt x="1676" y="199"/>
                </a:lnTo>
                <a:lnTo>
                  <a:pt x="1695" y="41"/>
                </a:lnTo>
                <a:lnTo>
                  <a:pt x="1675" y="41"/>
                </a:lnTo>
                <a:lnTo>
                  <a:pt x="1675" y="14"/>
                </a:lnTo>
                <a:lnTo>
                  <a:pt x="1773" y="14"/>
                </a:lnTo>
                <a:lnTo>
                  <a:pt x="1795" y="199"/>
                </a:lnTo>
                <a:lnTo>
                  <a:pt x="1763" y="199"/>
                </a:lnTo>
                <a:lnTo>
                  <a:pt x="1760" y="166"/>
                </a:lnTo>
                <a:lnTo>
                  <a:pt x="1753" y="116"/>
                </a:lnTo>
                <a:lnTo>
                  <a:pt x="1736" y="116"/>
                </a:lnTo>
                <a:close/>
                <a:moveTo>
                  <a:pt x="1737" y="86"/>
                </a:moveTo>
                <a:lnTo>
                  <a:pt x="1748" y="86"/>
                </a:lnTo>
                <a:lnTo>
                  <a:pt x="1746" y="41"/>
                </a:lnTo>
                <a:lnTo>
                  <a:pt x="1727" y="41"/>
                </a:lnTo>
                <a:lnTo>
                  <a:pt x="1723" y="86"/>
                </a:lnTo>
                <a:lnTo>
                  <a:pt x="1737" y="86"/>
                </a:lnTo>
                <a:close/>
                <a:moveTo>
                  <a:pt x="1397" y="106"/>
                </a:moveTo>
                <a:lnTo>
                  <a:pt x="1398" y="94"/>
                </a:lnTo>
                <a:lnTo>
                  <a:pt x="1398" y="86"/>
                </a:lnTo>
                <a:lnTo>
                  <a:pt x="1401" y="68"/>
                </a:lnTo>
                <a:lnTo>
                  <a:pt x="1404" y="59"/>
                </a:lnTo>
                <a:lnTo>
                  <a:pt x="1407" y="51"/>
                </a:lnTo>
                <a:lnTo>
                  <a:pt x="1414" y="37"/>
                </a:lnTo>
                <a:lnTo>
                  <a:pt x="1416" y="30"/>
                </a:lnTo>
                <a:lnTo>
                  <a:pt x="1422" y="24"/>
                </a:lnTo>
                <a:lnTo>
                  <a:pt x="1426" y="20"/>
                </a:lnTo>
                <a:lnTo>
                  <a:pt x="1432" y="16"/>
                </a:lnTo>
                <a:lnTo>
                  <a:pt x="1438" y="13"/>
                </a:lnTo>
                <a:lnTo>
                  <a:pt x="1445" y="10"/>
                </a:lnTo>
                <a:lnTo>
                  <a:pt x="1450" y="8"/>
                </a:lnTo>
                <a:lnTo>
                  <a:pt x="1457" y="7"/>
                </a:lnTo>
                <a:lnTo>
                  <a:pt x="1465" y="8"/>
                </a:lnTo>
                <a:lnTo>
                  <a:pt x="1472" y="10"/>
                </a:lnTo>
                <a:lnTo>
                  <a:pt x="1479" y="13"/>
                </a:lnTo>
                <a:lnTo>
                  <a:pt x="1484" y="16"/>
                </a:lnTo>
                <a:lnTo>
                  <a:pt x="1490" y="20"/>
                </a:lnTo>
                <a:lnTo>
                  <a:pt x="1494" y="24"/>
                </a:lnTo>
                <a:lnTo>
                  <a:pt x="1498" y="30"/>
                </a:lnTo>
                <a:lnTo>
                  <a:pt x="1503" y="37"/>
                </a:lnTo>
                <a:lnTo>
                  <a:pt x="1507" y="44"/>
                </a:lnTo>
                <a:lnTo>
                  <a:pt x="1510" y="51"/>
                </a:lnTo>
                <a:lnTo>
                  <a:pt x="1513" y="59"/>
                </a:lnTo>
                <a:lnTo>
                  <a:pt x="1515" y="68"/>
                </a:lnTo>
                <a:lnTo>
                  <a:pt x="1517" y="76"/>
                </a:lnTo>
                <a:lnTo>
                  <a:pt x="1518" y="86"/>
                </a:lnTo>
                <a:lnTo>
                  <a:pt x="1518" y="94"/>
                </a:lnTo>
                <a:lnTo>
                  <a:pt x="1518" y="106"/>
                </a:lnTo>
                <a:lnTo>
                  <a:pt x="1518" y="116"/>
                </a:lnTo>
                <a:lnTo>
                  <a:pt x="1518" y="124"/>
                </a:lnTo>
                <a:lnTo>
                  <a:pt x="1517" y="134"/>
                </a:lnTo>
                <a:lnTo>
                  <a:pt x="1515" y="142"/>
                </a:lnTo>
                <a:lnTo>
                  <a:pt x="1510" y="159"/>
                </a:lnTo>
                <a:lnTo>
                  <a:pt x="1503" y="173"/>
                </a:lnTo>
                <a:lnTo>
                  <a:pt x="1498" y="180"/>
                </a:lnTo>
                <a:lnTo>
                  <a:pt x="1494" y="186"/>
                </a:lnTo>
                <a:lnTo>
                  <a:pt x="1490" y="190"/>
                </a:lnTo>
                <a:lnTo>
                  <a:pt x="1484" y="195"/>
                </a:lnTo>
                <a:lnTo>
                  <a:pt x="1479" y="199"/>
                </a:lnTo>
                <a:lnTo>
                  <a:pt x="1472" y="200"/>
                </a:lnTo>
                <a:lnTo>
                  <a:pt x="1465" y="202"/>
                </a:lnTo>
                <a:lnTo>
                  <a:pt x="1457" y="203"/>
                </a:lnTo>
                <a:lnTo>
                  <a:pt x="1450" y="202"/>
                </a:lnTo>
                <a:lnTo>
                  <a:pt x="1445" y="200"/>
                </a:lnTo>
                <a:lnTo>
                  <a:pt x="1438" y="199"/>
                </a:lnTo>
                <a:lnTo>
                  <a:pt x="1432" y="195"/>
                </a:lnTo>
                <a:lnTo>
                  <a:pt x="1426" y="190"/>
                </a:lnTo>
                <a:lnTo>
                  <a:pt x="1422" y="186"/>
                </a:lnTo>
                <a:lnTo>
                  <a:pt x="1416" y="180"/>
                </a:lnTo>
                <a:lnTo>
                  <a:pt x="1414" y="173"/>
                </a:lnTo>
                <a:lnTo>
                  <a:pt x="1409" y="168"/>
                </a:lnTo>
                <a:lnTo>
                  <a:pt x="1407" y="159"/>
                </a:lnTo>
                <a:lnTo>
                  <a:pt x="1404" y="151"/>
                </a:lnTo>
                <a:lnTo>
                  <a:pt x="1401" y="142"/>
                </a:lnTo>
                <a:lnTo>
                  <a:pt x="1400" y="134"/>
                </a:lnTo>
                <a:lnTo>
                  <a:pt x="1398" y="124"/>
                </a:lnTo>
                <a:lnTo>
                  <a:pt x="1398" y="116"/>
                </a:lnTo>
                <a:lnTo>
                  <a:pt x="1397" y="106"/>
                </a:lnTo>
                <a:close/>
                <a:moveTo>
                  <a:pt x="1429" y="106"/>
                </a:moveTo>
                <a:lnTo>
                  <a:pt x="1429" y="118"/>
                </a:lnTo>
                <a:lnTo>
                  <a:pt x="1431" y="131"/>
                </a:lnTo>
                <a:lnTo>
                  <a:pt x="1432" y="142"/>
                </a:lnTo>
                <a:lnTo>
                  <a:pt x="1433" y="148"/>
                </a:lnTo>
                <a:lnTo>
                  <a:pt x="1436" y="152"/>
                </a:lnTo>
                <a:lnTo>
                  <a:pt x="1438" y="158"/>
                </a:lnTo>
                <a:lnTo>
                  <a:pt x="1439" y="161"/>
                </a:lnTo>
                <a:lnTo>
                  <a:pt x="1442" y="165"/>
                </a:lnTo>
                <a:lnTo>
                  <a:pt x="1445" y="168"/>
                </a:lnTo>
                <a:lnTo>
                  <a:pt x="1448" y="169"/>
                </a:lnTo>
                <a:lnTo>
                  <a:pt x="1450" y="172"/>
                </a:lnTo>
                <a:lnTo>
                  <a:pt x="1455" y="172"/>
                </a:lnTo>
                <a:lnTo>
                  <a:pt x="1457" y="173"/>
                </a:lnTo>
                <a:lnTo>
                  <a:pt x="1462" y="172"/>
                </a:lnTo>
                <a:lnTo>
                  <a:pt x="1466" y="172"/>
                </a:lnTo>
                <a:lnTo>
                  <a:pt x="1469" y="169"/>
                </a:lnTo>
                <a:lnTo>
                  <a:pt x="1472" y="168"/>
                </a:lnTo>
                <a:lnTo>
                  <a:pt x="1474" y="165"/>
                </a:lnTo>
                <a:lnTo>
                  <a:pt x="1476" y="161"/>
                </a:lnTo>
                <a:lnTo>
                  <a:pt x="1480" y="152"/>
                </a:lnTo>
                <a:lnTo>
                  <a:pt x="1484" y="142"/>
                </a:lnTo>
                <a:lnTo>
                  <a:pt x="1484" y="137"/>
                </a:lnTo>
                <a:lnTo>
                  <a:pt x="1486" y="131"/>
                </a:lnTo>
                <a:lnTo>
                  <a:pt x="1487" y="118"/>
                </a:lnTo>
                <a:lnTo>
                  <a:pt x="1487" y="106"/>
                </a:lnTo>
                <a:lnTo>
                  <a:pt x="1487" y="92"/>
                </a:lnTo>
                <a:lnTo>
                  <a:pt x="1486" y="79"/>
                </a:lnTo>
                <a:lnTo>
                  <a:pt x="1484" y="68"/>
                </a:lnTo>
                <a:lnTo>
                  <a:pt x="1480" y="58"/>
                </a:lnTo>
                <a:lnTo>
                  <a:pt x="1479" y="54"/>
                </a:lnTo>
                <a:lnTo>
                  <a:pt x="1476" y="49"/>
                </a:lnTo>
                <a:lnTo>
                  <a:pt x="1474" y="45"/>
                </a:lnTo>
                <a:lnTo>
                  <a:pt x="1472" y="42"/>
                </a:lnTo>
                <a:lnTo>
                  <a:pt x="1469" y="41"/>
                </a:lnTo>
                <a:lnTo>
                  <a:pt x="1465" y="39"/>
                </a:lnTo>
                <a:lnTo>
                  <a:pt x="1462" y="38"/>
                </a:lnTo>
                <a:lnTo>
                  <a:pt x="1457" y="38"/>
                </a:lnTo>
                <a:lnTo>
                  <a:pt x="1455" y="38"/>
                </a:lnTo>
                <a:lnTo>
                  <a:pt x="1450" y="39"/>
                </a:lnTo>
                <a:lnTo>
                  <a:pt x="1448" y="41"/>
                </a:lnTo>
                <a:lnTo>
                  <a:pt x="1445" y="42"/>
                </a:lnTo>
                <a:lnTo>
                  <a:pt x="1442" y="45"/>
                </a:lnTo>
                <a:lnTo>
                  <a:pt x="1441" y="49"/>
                </a:lnTo>
                <a:lnTo>
                  <a:pt x="1436" y="58"/>
                </a:lnTo>
                <a:lnTo>
                  <a:pt x="1432" y="68"/>
                </a:lnTo>
                <a:lnTo>
                  <a:pt x="1432" y="73"/>
                </a:lnTo>
                <a:lnTo>
                  <a:pt x="1431" y="79"/>
                </a:lnTo>
                <a:lnTo>
                  <a:pt x="1429" y="92"/>
                </a:lnTo>
                <a:lnTo>
                  <a:pt x="1429" y="106"/>
                </a:lnTo>
                <a:close/>
                <a:moveTo>
                  <a:pt x="1209" y="116"/>
                </a:moveTo>
                <a:lnTo>
                  <a:pt x="1192" y="116"/>
                </a:lnTo>
                <a:lnTo>
                  <a:pt x="1188" y="141"/>
                </a:lnTo>
                <a:lnTo>
                  <a:pt x="1185" y="168"/>
                </a:lnTo>
                <a:lnTo>
                  <a:pt x="1181" y="199"/>
                </a:lnTo>
                <a:lnTo>
                  <a:pt x="1148" y="199"/>
                </a:lnTo>
                <a:lnTo>
                  <a:pt x="1168" y="41"/>
                </a:lnTo>
                <a:lnTo>
                  <a:pt x="1147" y="41"/>
                </a:lnTo>
                <a:lnTo>
                  <a:pt x="1147" y="14"/>
                </a:lnTo>
                <a:lnTo>
                  <a:pt x="1246" y="14"/>
                </a:lnTo>
                <a:lnTo>
                  <a:pt x="1267" y="199"/>
                </a:lnTo>
                <a:lnTo>
                  <a:pt x="1234" y="199"/>
                </a:lnTo>
                <a:lnTo>
                  <a:pt x="1231" y="166"/>
                </a:lnTo>
                <a:lnTo>
                  <a:pt x="1224" y="116"/>
                </a:lnTo>
                <a:lnTo>
                  <a:pt x="1209" y="116"/>
                </a:lnTo>
                <a:close/>
                <a:moveTo>
                  <a:pt x="1209" y="86"/>
                </a:moveTo>
                <a:lnTo>
                  <a:pt x="1220" y="86"/>
                </a:lnTo>
                <a:lnTo>
                  <a:pt x="1217" y="41"/>
                </a:lnTo>
                <a:lnTo>
                  <a:pt x="1200" y="41"/>
                </a:lnTo>
                <a:lnTo>
                  <a:pt x="1196" y="86"/>
                </a:lnTo>
                <a:lnTo>
                  <a:pt x="1209" y="86"/>
                </a:lnTo>
                <a:close/>
                <a:moveTo>
                  <a:pt x="490" y="106"/>
                </a:moveTo>
                <a:lnTo>
                  <a:pt x="490" y="94"/>
                </a:lnTo>
                <a:lnTo>
                  <a:pt x="491" y="86"/>
                </a:lnTo>
                <a:lnTo>
                  <a:pt x="494" y="68"/>
                </a:lnTo>
                <a:lnTo>
                  <a:pt x="495" y="59"/>
                </a:lnTo>
                <a:lnTo>
                  <a:pt x="498" y="51"/>
                </a:lnTo>
                <a:lnTo>
                  <a:pt x="505" y="37"/>
                </a:lnTo>
                <a:lnTo>
                  <a:pt x="510" y="30"/>
                </a:lnTo>
                <a:lnTo>
                  <a:pt x="514" y="24"/>
                </a:lnTo>
                <a:lnTo>
                  <a:pt x="519" y="20"/>
                </a:lnTo>
                <a:lnTo>
                  <a:pt x="525" y="16"/>
                </a:lnTo>
                <a:lnTo>
                  <a:pt x="531" y="13"/>
                </a:lnTo>
                <a:lnTo>
                  <a:pt x="536" y="10"/>
                </a:lnTo>
                <a:lnTo>
                  <a:pt x="543" y="8"/>
                </a:lnTo>
                <a:lnTo>
                  <a:pt x="550" y="7"/>
                </a:lnTo>
                <a:lnTo>
                  <a:pt x="558" y="8"/>
                </a:lnTo>
                <a:lnTo>
                  <a:pt x="565" y="10"/>
                </a:lnTo>
                <a:lnTo>
                  <a:pt x="570" y="13"/>
                </a:lnTo>
                <a:lnTo>
                  <a:pt x="576" y="16"/>
                </a:lnTo>
                <a:lnTo>
                  <a:pt x="582" y="20"/>
                </a:lnTo>
                <a:lnTo>
                  <a:pt x="587" y="24"/>
                </a:lnTo>
                <a:lnTo>
                  <a:pt x="591" y="30"/>
                </a:lnTo>
                <a:lnTo>
                  <a:pt x="596" y="37"/>
                </a:lnTo>
                <a:lnTo>
                  <a:pt x="599" y="44"/>
                </a:lnTo>
                <a:lnTo>
                  <a:pt x="603" y="51"/>
                </a:lnTo>
                <a:lnTo>
                  <a:pt x="606" y="59"/>
                </a:lnTo>
                <a:lnTo>
                  <a:pt x="607" y="68"/>
                </a:lnTo>
                <a:lnTo>
                  <a:pt x="608" y="76"/>
                </a:lnTo>
                <a:lnTo>
                  <a:pt x="610" y="86"/>
                </a:lnTo>
                <a:lnTo>
                  <a:pt x="611" y="94"/>
                </a:lnTo>
                <a:lnTo>
                  <a:pt x="611" y="106"/>
                </a:lnTo>
                <a:lnTo>
                  <a:pt x="611" y="116"/>
                </a:lnTo>
                <a:lnTo>
                  <a:pt x="610" y="124"/>
                </a:lnTo>
                <a:lnTo>
                  <a:pt x="608" y="134"/>
                </a:lnTo>
                <a:lnTo>
                  <a:pt x="607" y="142"/>
                </a:lnTo>
                <a:lnTo>
                  <a:pt x="603" y="159"/>
                </a:lnTo>
                <a:lnTo>
                  <a:pt x="596" y="173"/>
                </a:lnTo>
                <a:lnTo>
                  <a:pt x="591" y="180"/>
                </a:lnTo>
                <a:lnTo>
                  <a:pt x="587" y="186"/>
                </a:lnTo>
                <a:lnTo>
                  <a:pt x="582" y="190"/>
                </a:lnTo>
                <a:lnTo>
                  <a:pt x="576" y="195"/>
                </a:lnTo>
                <a:lnTo>
                  <a:pt x="570" y="199"/>
                </a:lnTo>
                <a:lnTo>
                  <a:pt x="565" y="200"/>
                </a:lnTo>
                <a:lnTo>
                  <a:pt x="558" y="202"/>
                </a:lnTo>
                <a:lnTo>
                  <a:pt x="550" y="203"/>
                </a:lnTo>
                <a:lnTo>
                  <a:pt x="543" y="202"/>
                </a:lnTo>
                <a:lnTo>
                  <a:pt x="536" y="200"/>
                </a:lnTo>
                <a:lnTo>
                  <a:pt x="531" y="199"/>
                </a:lnTo>
                <a:lnTo>
                  <a:pt x="525" y="195"/>
                </a:lnTo>
                <a:lnTo>
                  <a:pt x="519" y="190"/>
                </a:lnTo>
                <a:lnTo>
                  <a:pt x="514" y="186"/>
                </a:lnTo>
                <a:lnTo>
                  <a:pt x="510" y="180"/>
                </a:lnTo>
                <a:lnTo>
                  <a:pt x="505" y="173"/>
                </a:lnTo>
                <a:lnTo>
                  <a:pt x="501" y="168"/>
                </a:lnTo>
                <a:lnTo>
                  <a:pt x="498" y="159"/>
                </a:lnTo>
                <a:lnTo>
                  <a:pt x="495" y="151"/>
                </a:lnTo>
                <a:lnTo>
                  <a:pt x="494" y="142"/>
                </a:lnTo>
                <a:lnTo>
                  <a:pt x="493" y="134"/>
                </a:lnTo>
                <a:lnTo>
                  <a:pt x="491" y="124"/>
                </a:lnTo>
                <a:lnTo>
                  <a:pt x="490" y="116"/>
                </a:lnTo>
                <a:lnTo>
                  <a:pt x="490" y="106"/>
                </a:lnTo>
                <a:close/>
                <a:moveTo>
                  <a:pt x="521" y="106"/>
                </a:moveTo>
                <a:lnTo>
                  <a:pt x="521" y="118"/>
                </a:lnTo>
                <a:lnTo>
                  <a:pt x="522" y="131"/>
                </a:lnTo>
                <a:lnTo>
                  <a:pt x="525" y="142"/>
                </a:lnTo>
                <a:lnTo>
                  <a:pt x="526" y="148"/>
                </a:lnTo>
                <a:lnTo>
                  <a:pt x="528" y="152"/>
                </a:lnTo>
                <a:lnTo>
                  <a:pt x="529" y="158"/>
                </a:lnTo>
                <a:lnTo>
                  <a:pt x="532" y="161"/>
                </a:lnTo>
                <a:lnTo>
                  <a:pt x="535" y="165"/>
                </a:lnTo>
                <a:lnTo>
                  <a:pt x="538" y="168"/>
                </a:lnTo>
                <a:lnTo>
                  <a:pt x="541" y="169"/>
                </a:lnTo>
                <a:lnTo>
                  <a:pt x="543" y="172"/>
                </a:lnTo>
                <a:lnTo>
                  <a:pt x="546" y="172"/>
                </a:lnTo>
                <a:lnTo>
                  <a:pt x="550" y="173"/>
                </a:lnTo>
                <a:lnTo>
                  <a:pt x="555" y="172"/>
                </a:lnTo>
                <a:lnTo>
                  <a:pt x="558" y="172"/>
                </a:lnTo>
                <a:lnTo>
                  <a:pt x="560" y="169"/>
                </a:lnTo>
                <a:lnTo>
                  <a:pt x="563" y="168"/>
                </a:lnTo>
                <a:lnTo>
                  <a:pt x="566" y="165"/>
                </a:lnTo>
                <a:lnTo>
                  <a:pt x="569" y="161"/>
                </a:lnTo>
                <a:lnTo>
                  <a:pt x="573" y="152"/>
                </a:lnTo>
                <a:lnTo>
                  <a:pt x="576" y="142"/>
                </a:lnTo>
                <a:lnTo>
                  <a:pt x="577" y="137"/>
                </a:lnTo>
                <a:lnTo>
                  <a:pt x="579" y="131"/>
                </a:lnTo>
                <a:lnTo>
                  <a:pt x="580" y="118"/>
                </a:lnTo>
                <a:lnTo>
                  <a:pt x="580" y="106"/>
                </a:lnTo>
                <a:lnTo>
                  <a:pt x="580" y="92"/>
                </a:lnTo>
                <a:lnTo>
                  <a:pt x="579" y="79"/>
                </a:lnTo>
                <a:lnTo>
                  <a:pt x="576" y="68"/>
                </a:lnTo>
                <a:lnTo>
                  <a:pt x="573" y="58"/>
                </a:lnTo>
                <a:lnTo>
                  <a:pt x="570" y="54"/>
                </a:lnTo>
                <a:lnTo>
                  <a:pt x="569" y="49"/>
                </a:lnTo>
                <a:lnTo>
                  <a:pt x="566" y="45"/>
                </a:lnTo>
                <a:lnTo>
                  <a:pt x="563" y="42"/>
                </a:lnTo>
                <a:lnTo>
                  <a:pt x="560" y="41"/>
                </a:lnTo>
                <a:lnTo>
                  <a:pt x="558" y="39"/>
                </a:lnTo>
                <a:lnTo>
                  <a:pt x="555" y="38"/>
                </a:lnTo>
                <a:lnTo>
                  <a:pt x="550" y="38"/>
                </a:lnTo>
                <a:lnTo>
                  <a:pt x="546" y="38"/>
                </a:lnTo>
                <a:lnTo>
                  <a:pt x="543" y="39"/>
                </a:lnTo>
                <a:lnTo>
                  <a:pt x="541" y="41"/>
                </a:lnTo>
                <a:lnTo>
                  <a:pt x="538" y="42"/>
                </a:lnTo>
                <a:lnTo>
                  <a:pt x="535" y="45"/>
                </a:lnTo>
                <a:lnTo>
                  <a:pt x="532" y="49"/>
                </a:lnTo>
                <a:lnTo>
                  <a:pt x="528" y="58"/>
                </a:lnTo>
                <a:lnTo>
                  <a:pt x="525" y="68"/>
                </a:lnTo>
                <a:lnTo>
                  <a:pt x="524" y="73"/>
                </a:lnTo>
                <a:lnTo>
                  <a:pt x="522" y="79"/>
                </a:lnTo>
                <a:lnTo>
                  <a:pt x="521" y="92"/>
                </a:lnTo>
                <a:lnTo>
                  <a:pt x="521" y="106"/>
                </a:lnTo>
                <a:close/>
                <a:moveTo>
                  <a:pt x="481" y="24"/>
                </a:moveTo>
                <a:lnTo>
                  <a:pt x="483" y="30"/>
                </a:lnTo>
                <a:lnTo>
                  <a:pt x="483" y="35"/>
                </a:lnTo>
                <a:lnTo>
                  <a:pt x="484" y="41"/>
                </a:lnTo>
                <a:lnTo>
                  <a:pt x="484" y="45"/>
                </a:lnTo>
                <a:lnTo>
                  <a:pt x="484" y="51"/>
                </a:lnTo>
                <a:lnTo>
                  <a:pt x="484" y="56"/>
                </a:lnTo>
                <a:lnTo>
                  <a:pt x="481" y="68"/>
                </a:lnTo>
                <a:lnTo>
                  <a:pt x="477" y="89"/>
                </a:lnTo>
                <a:lnTo>
                  <a:pt x="470" y="110"/>
                </a:lnTo>
                <a:lnTo>
                  <a:pt x="464" y="133"/>
                </a:lnTo>
                <a:lnTo>
                  <a:pt x="457" y="155"/>
                </a:lnTo>
                <a:lnTo>
                  <a:pt x="446" y="199"/>
                </a:lnTo>
                <a:lnTo>
                  <a:pt x="415" y="199"/>
                </a:lnTo>
                <a:lnTo>
                  <a:pt x="398" y="145"/>
                </a:lnTo>
                <a:lnTo>
                  <a:pt x="382" y="92"/>
                </a:lnTo>
                <a:lnTo>
                  <a:pt x="375" y="69"/>
                </a:lnTo>
                <a:lnTo>
                  <a:pt x="368" y="42"/>
                </a:lnTo>
                <a:lnTo>
                  <a:pt x="360" y="13"/>
                </a:lnTo>
                <a:lnTo>
                  <a:pt x="391" y="13"/>
                </a:lnTo>
                <a:lnTo>
                  <a:pt x="428" y="133"/>
                </a:lnTo>
                <a:lnTo>
                  <a:pt x="429" y="135"/>
                </a:lnTo>
                <a:lnTo>
                  <a:pt x="430" y="135"/>
                </a:lnTo>
                <a:lnTo>
                  <a:pt x="443" y="86"/>
                </a:lnTo>
                <a:lnTo>
                  <a:pt x="452" y="54"/>
                </a:lnTo>
                <a:lnTo>
                  <a:pt x="452" y="49"/>
                </a:lnTo>
                <a:lnTo>
                  <a:pt x="452" y="45"/>
                </a:lnTo>
                <a:lnTo>
                  <a:pt x="452" y="41"/>
                </a:lnTo>
                <a:lnTo>
                  <a:pt x="452" y="37"/>
                </a:lnTo>
                <a:lnTo>
                  <a:pt x="447" y="28"/>
                </a:lnTo>
                <a:lnTo>
                  <a:pt x="442" y="20"/>
                </a:lnTo>
                <a:lnTo>
                  <a:pt x="437" y="17"/>
                </a:lnTo>
                <a:lnTo>
                  <a:pt x="435" y="13"/>
                </a:lnTo>
                <a:lnTo>
                  <a:pt x="454" y="0"/>
                </a:lnTo>
                <a:lnTo>
                  <a:pt x="460" y="1"/>
                </a:lnTo>
                <a:lnTo>
                  <a:pt x="464" y="3"/>
                </a:lnTo>
                <a:lnTo>
                  <a:pt x="469" y="6"/>
                </a:lnTo>
                <a:lnTo>
                  <a:pt x="471" y="8"/>
                </a:lnTo>
                <a:lnTo>
                  <a:pt x="474" y="13"/>
                </a:lnTo>
                <a:lnTo>
                  <a:pt x="477" y="17"/>
                </a:lnTo>
                <a:lnTo>
                  <a:pt x="481" y="24"/>
                </a:lnTo>
                <a:close/>
                <a:moveTo>
                  <a:pt x="1128" y="20"/>
                </a:moveTo>
                <a:lnTo>
                  <a:pt x="1128" y="55"/>
                </a:lnTo>
                <a:lnTo>
                  <a:pt x="1117" y="48"/>
                </a:lnTo>
                <a:lnTo>
                  <a:pt x="1104" y="41"/>
                </a:lnTo>
                <a:lnTo>
                  <a:pt x="1099" y="39"/>
                </a:lnTo>
                <a:lnTo>
                  <a:pt x="1092" y="37"/>
                </a:lnTo>
                <a:lnTo>
                  <a:pt x="1084" y="37"/>
                </a:lnTo>
                <a:lnTo>
                  <a:pt x="1077" y="38"/>
                </a:lnTo>
                <a:lnTo>
                  <a:pt x="1072" y="41"/>
                </a:lnTo>
                <a:lnTo>
                  <a:pt x="1070" y="44"/>
                </a:lnTo>
                <a:lnTo>
                  <a:pt x="1069" y="48"/>
                </a:lnTo>
                <a:lnTo>
                  <a:pt x="1069" y="51"/>
                </a:lnTo>
                <a:lnTo>
                  <a:pt x="1070" y="54"/>
                </a:lnTo>
                <a:lnTo>
                  <a:pt x="1072" y="55"/>
                </a:lnTo>
                <a:lnTo>
                  <a:pt x="1073" y="56"/>
                </a:lnTo>
                <a:lnTo>
                  <a:pt x="1075" y="59"/>
                </a:lnTo>
                <a:lnTo>
                  <a:pt x="1099" y="76"/>
                </a:lnTo>
                <a:lnTo>
                  <a:pt x="1111" y="85"/>
                </a:lnTo>
                <a:lnTo>
                  <a:pt x="1117" y="89"/>
                </a:lnTo>
                <a:lnTo>
                  <a:pt x="1121" y="94"/>
                </a:lnTo>
                <a:lnTo>
                  <a:pt x="1127" y="99"/>
                </a:lnTo>
                <a:lnTo>
                  <a:pt x="1131" y="104"/>
                </a:lnTo>
                <a:lnTo>
                  <a:pt x="1134" y="110"/>
                </a:lnTo>
                <a:lnTo>
                  <a:pt x="1138" y="116"/>
                </a:lnTo>
                <a:lnTo>
                  <a:pt x="1141" y="123"/>
                </a:lnTo>
                <a:lnTo>
                  <a:pt x="1142" y="130"/>
                </a:lnTo>
                <a:lnTo>
                  <a:pt x="1144" y="137"/>
                </a:lnTo>
                <a:lnTo>
                  <a:pt x="1144" y="145"/>
                </a:lnTo>
                <a:lnTo>
                  <a:pt x="1144" y="152"/>
                </a:lnTo>
                <a:lnTo>
                  <a:pt x="1142" y="159"/>
                </a:lnTo>
                <a:lnTo>
                  <a:pt x="1140" y="168"/>
                </a:lnTo>
                <a:lnTo>
                  <a:pt x="1137" y="175"/>
                </a:lnTo>
                <a:lnTo>
                  <a:pt x="1133" y="183"/>
                </a:lnTo>
                <a:lnTo>
                  <a:pt x="1127" y="189"/>
                </a:lnTo>
                <a:lnTo>
                  <a:pt x="1120" y="195"/>
                </a:lnTo>
                <a:lnTo>
                  <a:pt x="1113" y="199"/>
                </a:lnTo>
                <a:lnTo>
                  <a:pt x="1109" y="200"/>
                </a:lnTo>
                <a:lnTo>
                  <a:pt x="1104" y="202"/>
                </a:lnTo>
                <a:lnTo>
                  <a:pt x="1094" y="203"/>
                </a:lnTo>
                <a:lnTo>
                  <a:pt x="1086" y="203"/>
                </a:lnTo>
                <a:lnTo>
                  <a:pt x="1077" y="202"/>
                </a:lnTo>
                <a:lnTo>
                  <a:pt x="1069" y="199"/>
                </a:lnTo>
                <a:lnTo>
                  <a:pt x="1060" y="195"/>
                </a:lnTo>
                <a:lnTo>
                  <a:pt x="1052" y="190"/>
                </a:lnTo>
                <a:lnTo>
                  <a:pt x="1046" y="185"/>
                </a:lnTo>
                <a:lnTo>
                  <a:pt x="1038" y="178"/>
                </a:lnTo>
                <a:lnTo>
                  <a:pt x="1034" y="173"/>
                </a:lnTo>
                <a:lnTo>
                  <a:pt x="1031" y="168"/>
                </a:lnTo>
                <a:lnTo>
                  <a:pt x="1041" y="157"/>
                </a:lnTo>
                <a:lnTo>
                  <a:pt x="1052" y="147"/>
                </a:lnTo>
                <a:lnTo>
                  <a:pt x="1062" y="155"/>
                </a:lnTo>
                <a:lnTo>
                  <a:pt x="1068" y="161"/>
                </a:lnTo>
                <a:lnTo>
                  <a:pt x="1073" y="164"/>
                </a:lnTo>
                <a:lnTo>
                  <a:pt x="1079" y="168"/>
                </a:lnTo>
                <a:lnTo>
                  <a:pt x="1084" y="169"/>
                </a:lnTo>
                <a:lnTo>
                  <a:pt x="1092" y="169"/>
                </a:lnTo>
                <a:lnTo>
                  <a:pt x="1099" y="166"/>
                </a:lnTo>
                <a:lnTo>
                  <a:pt x="1104" y="162"/>
                </a:lnTo>
                <a:lnTo>
                  <a:pt x="1107" y="158"/>
                </a:lnTo>
                <a:lnTo>
                  <a:pt x="1110" y="152"/>
                </a:lnTo>
                <a:lnTo>
                  <a:pt x="1111" y="145"/>
                </a:lnTo>
                <a:lnTo>
                  <a:pt x="1111" y="142"/>
                </a:lnTo>
                <a:lnTo>
                  <a:pt x="1110" y="138"/>
                </a:lnTo>
                <a:lnTo>
                  <a:pt x="1109" y="133"/>
                </a:lnTo>
                <a:lnTo>
                  <a:pt x="1104" y="125"/>
                </a:lnTo>
                <a:lnTo>
                  <a:pt x="1100" y="121"/>
                </a:lnTo>
                <a:lnTo>
                  <a:pt x="1094" y="116"/>
                </a:lnTo>
                <a:lnTo>
                  <a:pt x="1089" y="111"/>
                </a:lnTo>
                <a:lnTo>
                  <a:pt x="1076" y="103"/>
                </a:lnTo>
                <a:lnTo>
                  <a:pt x="1069" y="97"/>
                </a:lnTo>
                <a:lnTo>
                  <a:pt x="1060" y="92"/>
                </a:lnTo>
                <a:lnTo>
                  <a:pt x="1053" y="85"/>
                </a:lnTo>
                <a:lnTo>
                  <a:pt x="1046" y="78"/>
                </a:lnTo>
                <a:lnTo>
                  <a:pt x="1044" y="75"/>
                </a:lnTo>
                <a:lnTo>
                  <a:pt x="1041" y="71"/>
                </a:lnTo>
                <a:lnTo>
                  <a:pt x="1036" y="62"/>
                </a:lnTo>
                <a:lnTo>
                  <a:pt x="1036" y="58"/>
                </a:lnTo>
                <a:lnTo>
                  <a:pt x="1035" y="52"/>
                </a:lnTo>
                <a:lnTo>
                  <a:pt x="1035" y="48"/>
                </a:lnTo>
                <a:lnTo>
                  <a:pt x="1036" y="42"/>
                </a:lnTo>
                <a:lnTo>
                  <a:pt x="1036" y="37"/>
                </a:lnTo>
                <a:lnTo>
                  <a:pt x="1039" y="32"/>
                </a:lnTo>
                <a:lnTo>
                  <a:pt x="1042" y="27"/>
                </a:lnTo>
                <a:lnTo>
                  <a:pt x="1046" y="23"/>
                </a:lnTo>
                <a:lnTo>
                  <a:pt x="1051" y="18"/>
                </a:lnTo>
                <a:lnTo>
                  <a:pt x="1055" y="14"/>
                </a:lnTo>
                <a:lnTo>
                  <a:pt x="1060" y="11"/>
                </a:lnTo>
                <a:lnTo>
                  <a:pt x="1066" y="10"/>
                </a:lnTo>
                <a:lnTo>
                  <a:pt x="1073" y="7"/>
                </a:lnTo>
                <a:lnTo>
                  <a:pt x="1083" y="6"/>
                </a:lnTo>
                <a:lnTo>
                  <a:pt x="1087" y="6"/>
                </a:lnTo>
                <a:lnTo>
                  <a:pt x="1092" y="7"/>
                </a:lnTo>
                <a:lnTo>
                  <a:pt x="1099" y="7"/>
                </a:lnTo>
                <a:lnTo>
                  <a:pt x="1106" y="10"/>
                </a:lnTo>
                <a:lnTo>
                  <a:pt x="1113" y="11"/>
                </a:lnTo>
                <a:lnTo>
                  <a:pt x="1120" y="16"/>
                </a:lnTo>
                <a:lnTo>
                  <a:pt x="1128" y="20"/>
                </a:lnTo>
                <a:close/>
                <a:moveTo>
                  <a:pt x="1887" y="42"/>
                </a:moveTo>
                <a:lnTo>
                  <a:pt x="1853" y="42"/>
                </a:lnTo>
                <a:lnTo>
                  <a:pt x="1853" y="199"/>
                </a:lnTo>
                <a:lnTo>
                  <a:pt x="1822" y="199"/>
                </a:lnTo>
                <a:lnTo>
                  <a:pt x="1822" y="42"/>
                </a:lnTo>
                <a:lnTo>
                  <a:pt x="1789" y="42"/>
                </a:lnTo>
                <a:lnTo>
                  <a:pt x="1789" y="13"/>
                </a:lnTo>
                <a:lnTo>
                  <a:pt x="1887" y="13"/>
                </a:lnTo>
                <a:lnTo>
                  <a:pt x="1887" y="42"/>
                </a:lnTo>
                <a:close/>
                <a:moveTo>
                  <a:pt x="1575" y="13"/>
                </a:moveTo>
                <a:lnTo>
                  <a:pt x="1573" y="17"/>
                </a:lnTo>
                <a:lnTo>
                  <a:pt x="1573" y="23"/>
                </a:lnTo>
                <a:lnTo>
                  <a:pt x="1575" y="27"/>
                </a:lnTo>
                <a:lnTo>
                  <a:pt x="1576" y="31"/>
                </a:lnTo>
                <a:lnTo>
                  <a:pt x="1585" y="48"/>
                </a:lnTo>
                <a:lnTo>
                  <a:pt x="1587" y="55"/>
                </a:lnTo>
                <a:lnTo>
                  <a:pt x="1593" y="66"/>
                </a:lnTo>
                <a:lnTo>
                  <a:pt x="1606" y="30"/>
                </a:lnTo>
                <a:lnTo>
                  <a:pt x="1611" y="13"/>
                </a:lnTo>
                <a:lnTo>
                  <a:pt x="1644" y="13"/>
                </a:lnTo>
                <a:lnTo>
                  <a:pt x="1671" y="199"/>
                </a:lnTo>
                <a:lnTo>
                  <a:pt x="1640" y="199"/>
                </a:lnTo>
                <a:lnTo>
                  <a:pt x="1621" y="79"/>
                </a:lnTo>
                <a:lnTo>
                  <a:pt x="1610" y="109"/>
                </a:lnTo>
                <a:lnTo>
                  <a:pt x="1613" y="121"/>
                </a:lnTo>
                <a:lnTo>
                  <a:pt x="1613" y="127"/>
                </a:lnTo>
                <a:lnTo>
                  <a:pt x="1614" y="133"/>
                </a:lnTo>
                <a:lnTo>
                  <a:pt x="1613" y="145"/>
                </a:lnTo>
                <a:lnTo>
                  <a:pt x="1611" y="152"/>
                </a:lnTo>
                <a:lnTo>
                  <a:pt x="1609" y="159"/>
                </a:lnTo>
                <a:lnTo>
                  <a:pt x="1579" y="155"/>
                </a:lnTo>
                <a:lnTo>
                  <a:pt x="1580" y="151"/>
                </a:lnTo>
                <a:lnTo>
                  <a:pt x="1583" y="145"/>
                </a:lnTo>
                <a:lnTo>
                  <a:pt x="1583" y="140"/>
                </a:lnTo>
                <a:lnTo>
                  <a:pt x="1585" y="135"/>
                </a:lnTo>
                <a:lnTo>
                  <a:pt x="1585" y="130"/>
                </a:lnTo>
                <a:lnTo>
                  <a:pt x="1585" y="125"/>
                </a:lnTo>
                <a:lnTo>
                  <a:pt x="1582" y="116"/>
                </a:lnTo>
                <a:lnTo>
                  <a:pt x="1579" y="107"/>
                </a:lnTo>
                <a:lnTo>
                  <a:pt x="1576" y="97"/>
                </a:lnTo>
                <a:lnTo>
                  <a:pt x="1568" y="80"/>
                </a:lnTo>
                <a:lnTo>
                  <a:pt x="1552" y="199"/>
                </a:lnTo>
                <a:lnTo>
                  <a:pt x="1520" y="199"/>
                </a:lnTo>
                <a:lnTo>
                  <a:pt x="1544" y="13"/>
                </a:lnTo>
                <a:lnTo>
                  <a:pt x="1575" y="13"/>
                </a:lnTo>
                <a:close/>
                <a:moveTo>
                  <a:pt x="32" y="13"/>
                </a:moveTo>
                <a:lnTo>
                  <a:pt x="32" y="86"/>
                </a:lnTo>
                <a:lnTo>
                  <a:pt x="35" y="85"/>
                </a:lnTo>
                <a:lnTo>
                  <a:pt x="42" y="80"/>
                </a:lnTo>
                <a:lnTo>
                  <a:pt x="49" y="76"/>
                </a:lnTo>
                <a:lnTo>
                  <a:pt x="53" y="72"/>
                </a:lnTo>
                <a:lnTo>
                  <a:pt x="59" y="66"/>
                </a:lnTo>
                <a:lnTo>
                  <a:pt x="62" y="61"/>
                </a:lnTo>
                <a:lnTo>
                  <a:pt x="64" y="55"/>
                </a:lnTo>
                <a:lnTo>
                  <a:pt x="67" y="48"/>
                </a:lnTo>
                <a:lnTo>
                  <a:pt x="67" y="41"/>
                </a:lnTo>
                <a:lnTo>
                  <a:pt x="69" y="34"/>
                </a:lnTo>
                <a:lnTo>
                  <a:pt x="69" y="28"/>
                </a:lnTo>
                <a:lnTo>
                  <a:pt x="67" y="23"/>
                </a:lnTo>
                <a:lnTo>
                  <a:pt x="66" y="16"/>
                </a:lnTo>
                <a:lnTo>
                  <a:pt x="63" y="13"/>
                </a:lnTo>
                <a:lnTo>
                  <a:pt x="97" y="13"/>
                </a:lnTo>
                <a:lnTo>
                  <a:pt x="100" y="18"/>
                </a:lnTo>
                <a:lnTo>
                  <a:pt x="101" y="25"/>
                </a:lnTo>
                <a:lnTo>
                  <a:pt x="101" y="37"/>
                </a:lnTo>
                <a:lnTo>
                  <a:pt x="101" y="42"/>
                </a:lnTo>
                <a:lnTo>
                  <a:pt x="101" y="48"/>
                </a:lnTo>
                <a:lnTo>
                  <a:pt x="100" y="54"/>
                </a:lnTo>
                <a:lnTo>
                  <a:pt x="98" y="59"/>
                </a:lnTo>
                <a:lnTo>
                  <a:pt x="94" y="71"/>
                </a:lnTo>
                <a:lnTo>
                  <a:pt x="89" y="80"/>
                </a:lnTo>
                <a:lnTo>
                  <a:pt x="80" y="90"/>
                </a:lnTo>
                <a:lnTo>
                  <a:pt x="76" y="94"/>
                </a:lnTo>
                <a:lnTo>
                  <a:pt x="72" y="99"/>
                </a:lnTo>
                <a:lnTo>
                  <a:pt x="97" y="162"/>
                </a:lnTo>
                <a:lnTo>
                  <a:pt x="111" y="199"/>
                </a:lnTo>
                <a:lnTo>
                  <a:pt x="76" y="199"/>
                </a:lnTo>
                <a:lnTo>
                  <a:pt x="64" y="168"/>
                </a:lnTo>
                <a:lnTo>
                  <a:pt x="43" y="118"/>
                </a:lnTo>
                <a:lnTo>
                  <a:pt x="32" y="123"/>
                </a:lnTo>
                <a:lnTo>
                  <a:pt x="32" y="199"/>
                </a:lnTo>
                <a:lnTo>
                  <a:pt x="0" y="199"/>
                </a:lnTo>
                <a:lnTo>
                  <a:pt x="0" y="13"/>
                </a:lnTo>
                <a:lnTo>
                  <a:pt x="32" y="13"/>
                </a:lnTo>
                <a:close/>
                <a:moveTo>
                  <a:pt x="291" y="13"/>
                </a:moveTo>
                <a:lnTo>
                  <a:pt x="282" y="44"/>
                </a:lnTo>
                <a:lnTo>
                  <a:pt x="278" y="58"/>
                </a:lnTo>
                <a:lnTo>
                  <a:pt x="274" y="73"/>
                </a:lnTo>
                <a:lnTo>
                  <a:pt x="272" y="94"/>
                </a:lnTo>
                <a:lnTo>
                  <a:pt x="271" y="104"/>
                </a:lnTo>
                <a:lnTo>
                  <a:pt x="271" y="116"/>
                </a:lnTo>
                <a:lnTo>
                  <a:pt x="271" y="127"/>
                </a:lnTo>
                <a:lnTo>
                  <a:pt x="272" y="137"/>
                </a:lnTo>
                <a:lnTo>
                  <a:pt x="275" y="148"/>
                </a:lnTo>
                <a:lnTo>
                  <a:pt x="276" y="152"/>
                </a:lnTo>
                <a:lnTo>
                  <a:pt x="279" y="158"/>
                </a:lnTo>
                <a:lnTo>
                  <a:pt x="281" y="161"/>
                </a:lnTo>
                <a:lnTo>
                  <a:pt x="283" y="162"/>
                </a:lnTo>
                <a:lnTo>
                  <a:pt x="288" y="165"/>
                </a:lnTo>
                <a:lnTo>
                  <a:pt x="292" y="168"/>
                </a:lnTo>
                <a:lnTo>
                  <a:pt x="298" y="168"/>
                </a:lnTo>
                <a:lnTo>
                  <a:pt x="303" y="169"/>
                </a:lnTo>
                <a:lnTo>
                  <a:pt x="309" y="169"/>
                </a:lnTo>
                <a:lnTo>
                  <a:pt x="320" y="169"/>
                </a:lnTo>
                <a:lnTo>
                  <a:pt x="320" y="166"/>
                </a:lnTo>
                <a:lnTo>
                  <a:pt x="320" y="13"/>
                </a:lnTo>
                <a:lnTo>
                  <a:pt x="353" y="13"/>
                </a:lnTo>
                <a:lnTo>
                  <a:pt x="353" y="199"/>
                </a:lnTo>
                <a:lnTo>
                  <a:pt x="285" y="199"/>
                </a:lnTo>
                <a:lnTo>
                  <a:pt x="279" y="197"/>
                </a:lnTo>
                <a:lnTo>
                  <a:pt x="275" y="196"/>
                </a:lnTo>
                <a:lnTo>
                  <a:pt x="267" y="190"/>
                </a:lnTo>
                <a:lnTo>
                  <a:pt x="259" y="185"/>
                </a:lnTo>
                <a:lnTo>
                  <a:pt x="254" y="178"/>
                </a:lnTo>
                <a:lnTo>
                  <a:pt x="250" y="171"/>
                </a:lnTo>
                <a:lnTo>
                  <a:pt x="245" y="162"/>
                </a:lnTo>
                <a:lnTo>
                  <a:pt x="242" y="154"/>
                </a:lnTo>
                <a:lnTo>
                  <a:pt x="241" y="145"/>
                </a:lnTo>
                <a:lnTo>
                  <a:pt x="240" y="137"/>
                </a:lnTo>
                <a:lnTo>
                  <a:pt x="238" y="128"/>
                </a:lnTo>
                <a:lnTo>
                  <a:pt x="238" y="111"/>
                </a:lnTo>
                <a:lnTo>
                  <a:pt x="240" y="96"/>
                </a:lnTo>
                <a:lnTo>
                  <a:pt x="241" y="79"/>
                </a:lnTo>
                <a:lnTo>
                  <a:pt x="245" y="62"/>
                </a:lnTo>
                <a:lnTo>
                  <a:pt x="248" y="47"/>
                </a:lnTo>
                <a:lnTo>
                  <a:pt x="258" y="13"/>
                </a:lnTo>
                <a:lnTo>
                  <a:pt x="291" y="13"/>
                </a:lnTo>
                <a:close/>
                <a:moveTo>
                  <a:pt x="947" y="199"/>
                </a:moveTo>
                <a:lnTo>
                  <a:pt x="916" y="199"/>
                </a:lnTo>
                <a:lnTo>
                  <a:pt x="916" y="118"/>
                </a:lnTo>
                <a:lnTo>
                  <a:pt x="906" y="102"/>
                </a:lnTo>
                <a:lnTo>
                  <a:pt x="895" y="85"/>
                </a:lnTo>
                <a:lnTo>
                  <a:pt x="884" y="69"/>
                </a:lnTo>
                <a:lnTo>
                  <a:pt x="878" y="62"/>
                </a:lnTo>
                <a:lnTo>
                  <a:pt x="871" y="55"/>
                </a:lnTo>
                <a:lnTo>
                  <a:pt x="871" y="199"/>
                </a:lnTo>
                <a:lnTo>
                  <a:pt x="839" y="199"/>
                </a:lnTo>
                <a:lnTo>
                  <a:pt x="839" y="13"/>
                </a:lnTo>
                <a:lnTo>
                  <a:pt x="867" y="13"/>
                </a:lnTo>
                <a:lnTo>
                  <a:pt x="874" y="18"/>
                </a:lnTo>
                <a:lnTo>
                  <a:pt x="881" y="23"/>
                </a:lnTo>
                <a:lnTo>
                  <a:pt x="888" y="30"/>
                </a:lnTo>
                <a:lnTo>
                  <a:pt x="894" y="35"/>
                </a:lnTo>
                <a:lnTo>
                  <a:pt x="905" y="48"/>
                </a:lnTo>
                <a:lnTo>
                  <a:pt x="915" y="62"/>
                </a:lnTo>
                <a:lnTo>
                  <a:pt x="915" y="13"/>
                </a:lnTo>
                <a:lnTo>
                  <a:pt x="947" y="13"/>
                </a:lnTo>
                <a:lnTo>
                  <a:pt x="947" y="199"/>
                </a:lnTo>
                <a:close/>
                <a:moveTo>
                  <a:pt x="655" y="171"/>
                </a:moveTo>
                <a:lnTo>
                  <a:pt x="703" y="171"/>
                </a:lnTo>
                <a:lnTo>
                  <a:pt x="703" y="199"/>
                </a:lnTo>
                <a:lnTo>
                  <a:pt x="623" y="199"/>
                </a:lnTo>
                <a:lnTo>
                  <a:pt x="623" y="13"/>
                </a:lnTo>
                <a:lnTo>
                  <a:pt x="655" y="13"/>
                </a:lnTo>
                <a:lnTo>
                  <a:pt x="655" y="171"/>
                </a:lnTo>
                <a:close/>
                <a:moveTo>
                  <a:pt x="1360" y="199"/>
                </a:moveTo>
                <a:lnTo>
                  <a:pt x="1354" y="199"/>
                </a:lnTo>
                <a:lnTo>
                  <a:pt x="1354" y="118"/>
                </a:lnTo>
                <a:lnTo>
                  <a:pt x="1346" y="102"/>
                </a:lnTo>
                <a:lnTo>
                  <a:pt x="1335" y="85"/>
                </a:lnTo>
                <a:lnTo>
                  <a:pt x="1323" y="69"/>
                </a:lnTo>
                <a:lnTo>
                  <a:pt x="1316" y="62"/>
                </a:lnTo>
                <a:lnTo>
                  <a:pt x="1311" y="55"/>
                </a:lnTo>
                <a:lnTo>
                  <a:pt x="1311" y="199"/>
                </a:lnTo>
                <a:lnTo>
                  <a:pt x="1278" y="199"/>
                </a:lnTo>
                <a:lnTo>
                  <a:pt x="1278" y="13"/>
                </a:lnTo>
                <a:lnTo>
                  <a:pt x="1306" y="13"/>
                </a:lnTo>
                <a:lnTo>
                  <a:pt x="1313" y="18"/>
                </a:lnTo>
                <a:lnTo>
                  <a:pt x="1320" y="23"/>
                </a:lnTo>
                <a:lnTo>
                  <a:pt x="1327" y="30"/>
                </a:lnTo>
                <a:lnTo>
                  <a:pt x="1333" y="35"/>
                </a:lnTo>
                <a:lnTo>
                  <a:pt x="1344" y="48"/>
                </a:lnTo>
                <a:lnTo>
                  <a:pt x="1354" y="62"/>
                </a:lnTo>
                <a:lnTo>
                  <a:pt x="1354" y="13"/>
                </a:lnTo>
                <a:lnTo>
                  <a:pt x="1387" y="13"/>
                </a:lnTo>
                <a:lnTo>
                  <a:pt x="1387" y="199"/>
                </a:lnTo>
                <a:lnTo>
                  <a:pt x="1360" y="199"/>
                </a:lnTo>
                <a:close/>
                <a:moveTo>
                  <a:pt x="107" y="106"/>
                </a:moveTo>
                <a:lnTo>
                  <a:pt x="107" y="94"/>
                </a:lnTo>
                <a:lnTo>
                  <a:pt x="108" y="86"/>
                </a:lnTo>
                <a:lnTo>
                  <a:pt x="111" y="68"/>
                </a:lnTo>
                <a:lnTo>
                  <a:pt x="113" y="59"/>
                </a:lnTo>
                <a:lnTo>
                  <a:pt x="115" y="51"/>
                </a:lnTo>
                <a:lnTo>
                  <a:pt x="122" y="37"/>
                </a:lnTo>
                <a:lnTo>
                  <a:pt x="127" y="30"/>
                </a:lnTo>
                <a:lnTo>
                  <a:pt x="131" y="24"/>
                </a:lnTo>
                <a:lnTo>
                  <a:pt x="137" y="20"/>
                </a:lnTo>
                <a:lnTo>
                  <a:pt x="142" y="16"/>
                </a:lnTo>
                <a:lnTo>
                  <a:pt x="148" y="13"/>
                </a:lnTo>
                <a:lnTo>
                  <a:pt x="153" y="10"/>
                </a:lnTo>
                <a:lnTo>
                  <a:pt x="161" y="8"/>
                </a:lnTo>
                <a:lnTo>
                  <a:pt x="168" y="7"/>
                </a:lnTo>
                <a:lnTo>
                  <a:pt x="175" y="8"/>
                </a:lnTo>
                <a:lnTo>
                  <a:pt x="182" y="10"/>
                </a:lnTo>
                <a:lnTo>
                  <a:pt x="187" y="13"/>
                </a:lnTo>
                <a:lnTo>
                  <a:pt x="193" y="16"/>
                </a:lnTo>
                <a:lnTo>
                  <a:pt x="199" y="20"/>
                </a:lnTo>
                <a:lnTo>
                  <a:pt x="204" y="24"/>
                </a:lnTo>
                <a:lnTo>
                  <a:pt x="209" y="30"/>
                </a:lnTo>
                <a:lnTo>
                  <a:pt x="213" y="37"/>
                </a:lnTo>
                <a:lnTo>
                  <a:pt x="216" y="44"/>
                </a:lnTo>
                <a:lnTo>
                  <a:pt x="220" y="51"/>
                </a:lnTo>
                <a:lnTo>
                  <a:pt x="223" y="59"/>
                </a:lnTo>
                <a:lnTo>
                  <a:pt x="224" y="68"/>
                </a:lnTo>
                <a:lnTo>
                  <a:pt x="226" y="76"/>
                </a:lnTo>
                <a:lnTo>
                  <a:pt x="227" y="86"/>
                </a:lnTo>
                <a:lnTo>
                  <a:pt x="228" y="94"/>
                </a:lnTo>
                <a:lnTo>
                  <a:pt x="228" y="106"/>
                </a:lnTo>
                <a:lnTo>
                  <a:pt x="228" y="116"/>
                </a:lnTo>
                <a:lnTo>
                  <a:pt x="227" y="124"/>
                </a:lnTo>
                <a:lnTo>
                  <a:pt x="226" y="134"/>
                </a:lnTo>
                <a:lnTo>
                  <a:pt x="224" y="142"/>
                </a:lnTo>
                <a:lnTo>
                  <a:pt x="220" y="159"/>
                </a:lnTo>
                <a:lnTo>
                  <a:pt x="213" y="173"/>
                </a:lnTo>
                <a:lnTo>
                  <a:pt x="209" y="180"/>
                </a:lnTo>
                <a:lnTo>
                  <a:pt x="204" y="186"/>
                </a:lnTo>
                <a:lnTo>
                  <a:pt x="199" y="190"/>
                </a:lnTo>
                <a:lnTo>
                  <a:pt x="193" y="195"/>
                </a:lnTo>
                <a:lnTo>
                  <a:pt x="187" y="199"/>
                </a:lnTo>
                <a:lnTo>
                  <a:pt x="182" y="200"/>
                </a:lnTo>
                <a:lnTo>
                  <a:pt x="175" y="202"/>
                </a:lnTo>
                <a:lnTo>
                  <a:pt x="168" y="203"/>
                </a:lnTo>
                <a:lnTo>
                  <a:pt x="161" y="202"/>
                </a:lnTo>
                <a:lnTo>
                  <a:pt x="153" y="200"/>
                </a:lnTo>
                <a:lnTo>
                  <a:pt x="148" y="199"/>
                </a:lnTo>
                <a:lnTo>
                  <a:pt x="142" y="195"/>
                </a:lnTo>
                <a:lnTo>
                  <a:pt x="137" y="190"/>
                </a:lnTo>
                <a:lnTo>
                  <a:pt x="131" y="186"/>
                </a:lnTo>
                <a:lnTo>
                  <a:pt x="127" y="180"/>
                </a:lnTo>
                <a:lnTo>
                  <a:pt x="122" y="173"/>
                </a:lnTo>
                <a:lnTo>
                  <a:pt x="120" y="168"/>
                </a:lnTo>
                <a:lnTo>
                  <a:pt x="115" y="159"/>
                </a:lnTo>
                <a:lnTo>
                  <a:pt x="113" y="151"/>
                </a:lnTo>
                <a:lnTo>
                  <a:pt x="111" y="142"/>
                </a:lnTo>
                <a:lnTo>
                  <a:pt x="110" y="134"/>
                </a:lnTo>
                <a:lnTo>
                  <a:pt x="108" y="124"/>
                </a:lnTo>
                <a:lnTo>
                  <a:pt x="107" y="116"/>
                </a:lnTo>
                <a:lnTo>
                  <a:pt x="107" y="106"/>
                </a:lnTo>
                <a:close/>
                <a:moveTo>
                  <a:pt x="138" y="106"/>
                </a:moveTo>
                <a:lnTo>
                  <a:pt x="138" y="118"/>
                </a:lnTo>
                <a:lnTo>
                  <a:pt x="139" y="131"/>
                </a:lnTo>
                <a:lnTo>
                  <a:pt x="142" y="142"/>
                </a:lnTo>
                <a:lnTo>
                  <a:pt x="144" y="148"/>
                </a:lnTo>
                <a:lnTo>
                  <a:pt x="145" y="152"/>
                </a:lnTo>
                <a:lnTo>
                  <a:pt x="146" y="158"/>
                </a:lnTo>
                <a:lnTo>
                  <a:pt x="149" y="161"/>
                </a:lnTo>
                <a:lnTo>
                  <a:pt x="152" y="165"/>
                </a:lnTo>
                <a:lnTo>
                  <a:pt x="155" y="168"/>
                </a:lnTo>
                <a:lnTo>
                  <a:pt x="158" y="169"/>
                </a:lnTo>
                <a:lnTo>
                  <a:pt x="161" y="172"/>
                </a:lnTo>
                <a:lnTo>
                  <a:pt x="163" y="172"/>
                </a:lnTo>
                <a:lnTo>
                  <a:pt x="168" y="173"/>
                </a:lnTo>
                <a:lnTo>
                  <a:pt x="172" y="172"/>
                </a:lnTo>
                <a:lnTo>
                  <a:pt x="175" y="172"/>
                </a:lnTo>
                <a:lnTo>
                  <a:pt x="178" y="169"/>
                </a:lnTo>
                <a:lnTo>
                  <a:pt x="180" y="168"/>
                </a:lnTo>
                <a:lnTo>
                  <a:pt x="183" y="165"/>
                </a:lnTo>
                <a:lnTo>
                  <a:pt x="186" y="161"/>
                </a:lnTo>
                <a:lnTo>
                  <a:pt x="190" y="152"/>
                </a:lnTo>
                <a:lnTo>
                  <a:pt x="193" y="142"/>
                </a:lnTo>
                <a:lnTo>
                  <a:pt x="194" y="137"/>
                </a:lnTo>
                <a:lnTo>
                  <a:pt x="196" y="131"/>
                </a:lnTo>
                <a:lnTo>
                  <a:pt x="197" y="118"/>
                </a:lnTo>
                <a:lnTo>
                  <a:pt x="197" y="106"/>
                </a:lnTo>
                <a:lnTo>
                  <a:pt x="197" y="92"/>
                </a:lnTo>
                <a:lnTo>
                  <a:pt x="196" y="79"/>
                </a:lnTo>
                <a:lnTo>
                  <a:pt x="193" y="68"/>
                </a:lnTo>
                <a:lnTo>
                  <a:pt x="190" y="58"/>
                </a:lnTo>
                <a:lnTo>
                  <a:pt x="189" y="54"/>
                </a:lnTo>
                <a:lnTo>
                  <a:pt x="186" y="49"/>
                </a:lnTo>
                <a:lnTo>
                  <a:pt x="183" y="45"/>
                </a:lnTo>
                <a:lnTo>
                  <a:pt x="180" y="42"/>
                </a:lnTo>
                <a:lnTo>
                  <a:pt x="178" y="41"/>
                </a:lnTo>
                <a:lnTo>
                  <a:pt x="175" y="39"/>
                </a:lnTo>
                <a:lnTo>
                  <a:pt x="172" y="38"/>
                </a:lnTo>
                <a:lnTo>
                  <a:pt x="168" y="38"/>
                </a:lnTo>
                <a:lnTo>
                  <a:pt x="163" y="38"/>
                </a:lnTo>
                <a:lnTo>
                  <a:pt x="161" y="39"/>
                </a:lnTo>
                <a:lnTo>
                  <a:pt x="158" y="41"/>
                </a:lnTo>
                <a:lnTo>
                  <a:pt x="155" y="42"/>
                </a:lnTo>
                <a:lnTo>
                  <a:pt x="152" y="45"/>
                </a:lnTo>
                <a:lnTo>
                  <a:pt x="149" y="49"/>
                </a:lnTo>
                <a:lnTo>
                  <a:pt x="145" y="58"/>
                </a:lnTo>
                <a:lnTo>
                  <a:pt x="142" y="68"/>
                </a:lnTo>
                <a:lnTo>
                  <a:pt x="141" y="73"/>
                </a:lnTo>
                <a:lnTo>
                  <a:pt x="139" y="79"/>
                </a:lnTo>
                <a:lnTo>
                  <a:pt x="138" y="92"/>
                </a:lnTo>
                <a:lnTo>
                  <a:pt x="138" y="10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8" name="Freeform 175">
            <a:extLst>
              <a:ext uri="{FF2B5EF4-FFF2-40B4-BE49-F238E27FC236}">
                <a16:creationId xmlns:a16="http://schemas.microsoft.com/office/drawing/2014/main" id="{FA7B6CAA-1DF0-3312-561D-44E83A5456A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80136" y="6052744"/>
            <a:ext cx="480160" cy="54000"/>
          </a:xfrm>
          <a:custGeom>
            <a:avLst/>
            <a:gdLst>
              <a:gd name="T0" fmla="*/ 1958 w 1974"/>
              <a:gd name="T1" fmla="*/ 27 h 221"/>
              <a:gd name="T2" fmla="*/ 1902 w 1974"/>
              <a:gd name="T3" fmla="*/ 35 h 221"/>
              <a:gd name="T4" fmla="*/ 1725 w 1974"/>
              <a:gd name="T5" fmla="*/ 3 h 221"/>
              <a:gd name="T6" fmla="*/ 1772 w 1974"/>
              <a:gd name="T7" fmla="*/ 193 h 221"/>
              <a:gd name="T8" fmla="*/ 1825 w 1974"/>
              <a:gd name="T9" fmla="*/ 172 h 221"/>
              <a:gd name="T10" fmla="*/ 1707 w 1974"/>
              <a:gd name="T11" fmla="*/ 199 h 221"/>
              <a:gd name="T12" fmla="*/ 1716 w 1974"/>
              <a:gd name="T13" fmla="*/ 18 h 221"/>
              <a:gd name="T14" fmla="*/ 1601 w 1974"/>
              <a:gd name="T15" fmla="*/ 38 h 221"/>
              <a:gd name="T16" fmla="*/ 1546 w 1974"/>
              <a:gd name="T17" fmla="*/ 25 h 221"/>
              <a:gd name="T18" fmla="*/ 1531 w 1974"/>
              <a:gd name="T19" fmla="*/ 202 h 221"/>
              <a:gd name="T20" fmla="*/ 1647 w 1974"/>
              <a:gd name="T21" fmla="*/ 173 h 221"/>
              <a:gd name="T22" fmla="*/ 1383 w 1974"/>
              <a:gd name="T23" fmla="*/ 21 h 221"/>
              <a:gd name="T24" fmla="*/ 1373 w 1974"/>
              <a:gd name="T25" fmla="*/ 202 h 221"/>
              <a:gd name="T26" fmla="*/ 1452 w 1974"/>
              <a:gd name="T27" fmla="*/ 200 h 221"/>
              <a:gd name="T28" fmla="*/ 1479 w 1974"/>
              <a:gd name="T29" fmla="*/ 134 h 221"/>
              <a:gd name="T30" fmla="*/ 1442 w 1974"/>
              <a:gd name="T31" fmla="*/ 18 h 221"/>
              <a:gd name="T32" fmla="*/ 1339 w 1974"/>
              <a:gd name="T33" fmla="*/ 176 h 221"/>
              <a:gd name="T34" fmla="*/ 1287 w 1974"/>
              <a:gd name="T35" fmla="*/ 169 h 221"/>
              <a:gd name="T36" fmla="*/ 1226 w 1974"/>
              <a:gd name="T37" fmla="*/ 21 h 221"/>
              <a:gd name="T38" fmla="*/ 1216 w 1974"/>
              <a:gd name="T39" fmla="*/ 219 h 221"/>
              <a:gd name="T40" fmla="*/ 1009 w 1974"/>
              <a:gd name="T41" fmla="*/ 65 h 221"/>
              <a:gd name="T42" fmla="*/ 1081 w 1974"/>
              <a:gd name="T43" fmla="*/ 3 h 221"/>
              <a:gd name="T44" fmla="*/ 978 w 1974"/>
              <a:gd name="T45" fmla="*/ 23 h 221"/>
              <a:gd name="T46" fmla="*/ 972 w 1974"/>
              <a:gd name="T47" fmla="*/ 219 h 221"/>
              <a:gd name="T48" fmla="*/ 859 w 1974"/>
              <a:gd name="T49" fmla="*/ 23 h 221"/>
              <a:gd name="T50" fmla="*/ 838 w 1974"/>
              <a:gd name="T51" fmla="*/ 193 h 221"/>
              <a:gd name="T52" fmla="*/ 886 w 1974"/>
              <a:gd name="T53" fmla="*/ 202 h 221"/>
              <a:gd name="T54" fmla="*/ 764 w 1974"/>
              <a:gd name="T55" fmla="*/ 214 h 221"/>
              <a:gd name="T56" fmla="*/ 785 w 1974"/>
              <a:gd name="T57" fmla="*/ 131 h 221"/>
              <a:gd name="T58" fmla="*/ 718 w 1974"/>
              <a:gd name="T59" fmla="*/ 20 h 221"/>
              <a:gd name="T60" fmla="*/ 788 w 1974"/>
              <a:gd name="T61" fmla="*/ 20 h 221"/>
              <a:gd name="T62" fmla="*/ 694 w 1974"/>
              <a:gd name="T63" fmla="*/ 10 h 221"/>
              <a:gd name="T64" fmla="*/ 701 w 1974"/>
              <a:gd name="T65" fmla="*/ 111 h 221"/>
              <a:gd name="T66" fmla="*/ 740 w 1974"/>
              <a:gd name="T67" fmla="*/ 205 h 221"/>
              <a:gd name="T68" fmla="*/ 531 w 1974"/>
              <a:gd name="T69" fmla="*/ 207 h 221"/>
              <a:gd name="T70" fmla="*/ 643 w 1974"/>
              <a:gd name="T71" fmla="*/ 195 h 221"/>
              <a:gd name="T72" fmla="*/ 586 w 1974"/>
              <a:gd name="T73" fmla="*/ 66 h 221"/>
              <a:gd name="T74" fmla="*/ 600 w 1974"/>
              <a:gd name="T75" fmla="*/ 18 h 221"/>
              <a:gd name="T76" fmla="*/ 609 w 1974"/>
              <a:gd name="T77" fmla="*/ 3 h 221"/>
              <a:gd name="T78" fmla="*/ 533 w 1974"/>
              <a:gd name="T79" fmla="*/ 34 h 221"/>
              <a:gd name="T80" fmla="*/ 606 w 1974"/>
              <a:gd name="T81" fmla="*/ 168 h 221"/>
              <a:gd name="T82" fmla="*/ 575 w 1974"/>
              <a:gd name="T83" fmla="*/ 200 h 221"/>
              <a:gd name="T84" fmla="*/ 448 w 1974"/>
              <a:gd name="T85" fmla="*/ 40 h 221"/>
              <a:gd name="T86" fmla="*/ 429 w 1974"/>
              <a:gd name="T87" fmla="*/ 109 h 221"/>
              <a:gd name="T88" fmla="*/ 410 w 1974"/>
              <a:gd name="T89" fmla="*/ 182 h 221"/>
              <a:gd name="T90" fmla="*/ 496 w 1974"/>
              <a:gd name="T91" fmla="*/ 171 h 221"/>
              <a:gd name="T92" fmla="*/ 504 w 1974"/>
              <a:gd name="T93" fmla="*/ 51 h 221"/>
              <a:gd name="T94" fmla="*/ 339 w 1974"/>
              <a:gd name="T95" fmla="*/ 3 h 221"/>
              <a:gd name="T96" fmla="*/ 353 w 1974"/>
              <a:gd name="T97" fmla="*/ 197 h 221"/>
              <a:gd name="T98" fmla="*/ 230 w 1974"/>
              <a:gd name="T99" fmla="*/ 21 h 221"/>
              <a:gd name="T100" fmla="*/ 270 w 1974"/>
              <a:gd name="T101" fmla="*/ 66 h 221"/>
              <a:gd name="T102" fmla="*/ 237 w 1974"/>
              <a:gd name="T103" fmla="*/ 203 h 221"/>
              <a:gd name="T104" fmla="*/ 167 w 1974"/>
              <a:gd name="T105" fmla="*/ 154 h 221"/>
              <a:gd name="T106" fmla="*/ 264 w 1974"/>
              <a:gd name="T107" fmla="*/ 219 h 221"/>
              <a:gd name="T108" fmla="*/ 326 w 1974"/>
              <a:gd name="T109" fmla="*/ 110 h 221"/>
              <a:gd name="T110" fmla="*/ 264 w 1974"/>
              <a:gd name="T111" fmla="*/ 1 h 221"/>
              <a:gd name="T112" fmla="*/ 167 w 1974"/>
              <a:gd name="T113" fmla="*/ 68 h 221"/>
              <a:gd name="T114" fmla="*/ 20 w 1974"/>
              <a:gd name="T115" fmla="*/ 44 h 221"/>
              <a:gd name="T116" fmla="*/ 78 w 1974"/>
              <a:gd name="T117" fmla="*/ 197 h 221"/>
              <a:gd name="T118" fmla="*/ 107 w 1974"/>
              <a:gd name="T119" fmla="*/ 134 h 221"/>
              <a:gd name="T120" fmla="*/ 72 w 1974"/>
              <a:gd name="T121" fmla="*/ 18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74" h="221">
                <a:moveTo>
                  <a:pt x="1974" y="219"/>
                </a:moveTo>
                <a:lnTo>
                  <a:pt x="1974" y="202"/>
                </a:lnTo>
                <a:lnTo>
                  <a:pt x="1968" y="202"/>
                </a:lnTo>
                <a:lnTo>
                  <a:pt x="1964" y="200"/>
                </a:lnTo>
                <a:lnTo>
                  <a:pt x="1959" y="197"/>
                </a:lnTo>
                <a:lnTo>
                  <a:pt x="1957" y="193"/>
                </a:lnTo>
                <a:lnTo>
                  <a:pt x="1955" y="190"/>
                </a:lnTo>
                <a:lnTo>
                  <a:pt x="1955" y="185"/>
                </a:lnTo>
                <a:lnTo>
                  <a:pt x="1954" y="175"/>
                </a:lnTo>
                <a:lnTo>
                  <a:pt x="1954" y="47"/>
                </a:lnTo>
                <a:lnTo>
                  <a:pt x="1954" y="41"/>
                </a:lnTo>
                <a:lnTo>
                  <a:pt x="1955" y="35"/>
                </a:lnTo>
                <a:lnTo>
                  <a:pt x="1955" y="30"/>
                </a:lnTo>
                <a:lnTo>
                  <a:pt x="1958" y="27"/>
                </a:lnTo>
                <a:lnTo>
                  <a:pt x="1959" y="24"/>
                </a:lnTo>
                <a:lnTo>
                  <a:pt x="1962" y="23"/>
                </a:lnTo>
                <a:lnTo>
                  <a:pt x="1964" y="21"/>
                </a:lnTo>
                <a:lnTo>
                  <a:pt x="1968" y="20"/>
                </a:lnTo>
                <a:lnTo>
                  <a:pt x="1974" y="18"/>
                </a:lnTo>
                <a:lnTo>
                  <a:pt x="1974" y="3"/>
                </a:lnTo>
                <a:lnTo>
                  <a:pt x="1883" y="3"/>
                </a:lnTo>
                <a:lnTo>
                  <a:pt x="1883" y="18"/>
                </a:lnTo>
                <a:lnTo>
                  <a:pt x="1889" y="20"/>
                </a:lnTo>
                <a:lnTo>
                  <a:pt x="1894" y="21"/>
                </a:lnTo>
                <a:lnTo>
                  <a:pt x="1897" y="24"/>
                </a:lnTo>
                <a:lnTo>
                  <a:pt x="1900" y="27"/>
                </a:lnTo>
                <a:lnTo>
                  <a:pt x="1902" y="31"/>
                </a:lnTo>
                <a:lnTo>
                  <a:pt x="1902" y="35"/>
                </a:lnTo>
                <a:lnTo>
                  <a:pt x="1903" y="47"/>
                </a:lnTo>
                <a:lnTo>
                  <a:pt x="1903" y="175"/>
                </a:lnTo>
                <a:lnTo>
                  <a:pt x="1902" y="185"/>
                </a:lnTo>
                <a:lnTo>
                  <a:pt x="1902" y="190"/>
                </a:lnTo>
                <a:lnTo>
                  <a:pt x="1900" y="193"/>
                </a:lnTo>
                <a:lnTo>
                  <a:pt x="1899" y="196"/>
                </a:lnTo>
                <a:lnTo>
                  <a:pt x="1897" y="197"/>
                </a:lnTo>
                <a:lnTo>
                  <a:pt x="1894" y="200"/>
                </a:lnTo>
                <a:lnTo>
                  <a:pt x="1889" y="202"/>
                </a:lnTo>
                <a:lnTo>
                  <a:pt x="1883" y="202"/>
                </a:lnTo>
                <a:lnTo>
                  <a:pt x="1883" y="219"/>
                </a:lnTo>
                <a:lnTo>
                  <a:pt x="1974" y="219"/>
                </a:lnTo>
                <a:close/>
                <a:moveTo>
                  <a:pt x="1875" y="3"/>
                </a:moveTo>
                <a:lnTo>
                  <a:pt x="1725" y="3"/>
                </a:lnTo>
                <a:lnTo>
                  <a:pt x="1725" y="54"/>
                </a:lnTo>
                <a:lnTo>
                  <a:pt x="1742" y="54"/>
                </a:lnTo>
                <a:lnTo>
                  <a:pt x="1746" y="42"/>
                </a:lnTo>
                <a:lnTo>
                  <a:pt x="1749" y="37"/>
                </a:lnTo>
                <a:lnTo>
                  <a:pt x="1753" y="31"/>
                </a:lnTo>
                <a:lnTo>
                  <a:pt x="1757" y="25"/>
                </a:lnTo>
                <a:lnTo>
                  <a:pt x="1762" y="23"/>
                </a:lnTo>
                <a:lnTo>
                  <a:pt x="1767" y="20"/>
                </a:lnTo>
                <a:lnTo>
                  <a:pt x="1772" y="20"/>
                </a:lnTo>
                <a:lnTo>
                  <a:pt x="1774" y="18"/>
                </a:lnTo>
                <a:lnTo>
                  <a:pt x="1774" y="172"/>
                </a:lnTo>
                <a:lnTo>
                  <a:pt x="1774" y="185"/>
                </a:lnTo>
                <a:lnTo>
                  <a:pt x="1773" y="189"/>
                </a:lnTo>
                <a:lnTo>
                  <a:pt x="1772" y="193"/>
                </a:lnTo>
                <a:lnTo>
                  <a:pt x="1769" y="197"/>
                </a:lnTo>
                <a:lnTo>
                  <a:pt x="1766" y="200"/>
                </a:lnTo>
                <a:lnTo>
                  <a:pt x="1760" y="202"/>
                </a:lnTo>
                <a:lnTo>
                  <a:pt x="1755" y="202"/>
                </a:lnTo>
                <a:lnTo>
                  <a:pt x="1755" y="219"/>
                </a:lnTo>
                <a:lnTo>
                  <a:pt x="1845" y="219"/>
                </a:lnTo>
                <a:lnTo>
                  <a:pt x="1845" y="202"/>
                </a:lnTo>
                <a:lnTo>
                  <a:pt x="1839" y="202"/>
                </a:lnTo>
                <a:lnTo>
                  <a:pt x="1835" y="199"/>
                </a:lnTo>
                <a:lnTo>
                  <a:pt x="1831" y="197"/>
                </a:lnTo>
                <a:lnTo>
                  <a:pt x="1828" y="193"/>
                </a:lnTo>
                <a:lnTo>
                  <a:pt x="1827" y="189"/>
                </a:lnTo>
                <a:lnTo>
                  <a:pt x="1827" y="183"/>
                </a:lnTo>
                <a:lnTo>
                  <a:pt x="1825" y="172"/>
                </a:lnTo>
                <a:lnTo>
                  <a:pt x="1825" y="18"/>
                </a:lnTo>
                <a:lnTo>
                  <a:pt x="1832" y="20"/>
                </a:lnTo>
                <a:lnTo>
                  <a:pt x="1838" y="23"/>
                </a:lnTo>
                <a:lnTo>
                  <a:pt x="1842" y="27"/>
                </a:lnTo>
                <a:lnTo>
                  <a:pt x="1846" y="31"/>
                </a:lnTo>
                <a:lnTo>
                  <a:pt x="1851" y="37"/>
                </a:lnTo>
                <a:lnTo>
                  <a:pt x="1854" y="42"/>
                </a:lnTo>
                <a:lnTo>
                  <a:pt x="1858" y="54"/>
                </a:lnTo>
                <a:lnTo>
                  <a:pt x="1875" y="54"/>
                </a:lnTo>
                <a:lnTo>
                  <a:pt x="1875" y="3"/>
                </a:lnTo>
                <a:close/>
                <a:moveTo>
                  <a:pt x="1716" y="219"/>
                </a:moveTo>
                <a:lnTo>
                  <a:pt x="1716" y="202"/>
                </a:lnTo>
                <a:lnTo>
                  <a:pt x="1711" y="202"/>
                </a:lnTo>
                <a:lnTo>
                  <a:pt x="1707" y="199"/>
                </a:lnTo>
                <a:lnTo>
                  <a:pt x="1705" y="197"/>
                </a:lnTo>
                <a:lnTo>
                  <a:pt x="1704" y="196"/>
                </a:lnTo>
                <a:lnTo>
                  <a:pt x="1701" y="193"/>
                </a:lnTo>
                <a:lnTo>
                  <a:pt x="1700" y="189"/>
                </a:lnTo>
                <a:lnTo>
                  <a:pt x="1700" y="185"/>
                </a:lnTo>
                <a:lnTo>
                  <a:pt x="1698" y="175"/>
                </a:lnTo>
                <a:lnTo>
                  <a:pt x="1698" y="48"/>
                </a:lnTo>
                <a:lnTo>
                  <a:pt x="1698" y="37"/>
                </a:lnTo>
                <a:lnTo>
                  <a:pt x="1700" y="33"/>
                </a:lnTo>
                <a:lnTo>
                  <a:pt x="1701" y="28"/>
                </a:lnTo>
                <a:lnTo>
                  <a:pt x="1704" y="24"/>
                </a:lnTo>
                <a:lnTo>
                  <a:pt x="1707" y="21"/>
                </a:lnTo>
                <a:lnTo>
                  <a:pt x="1711" y="20"/>
                </a:lnTo>
                <a:lnTo>
                  <a:pt x="1716" y="18"/>
                </a:lnTo>
                <a:lnTo>
                  <a:pt x="1716" y="3"/>
                </a:lnTo>
                <a:lnTo>
                  <a:pt x="1630" y="3"/>
                </a:lnTo>
                <a:lnTo>
                  <a:pt x="1630" y="18"/>
                </a:lnTo>
                <a:lnTo>
                  <a:pt x="1636" y="20"/>
                </a:lnTo>
                <a:lnTo>
                  <a:pt x="1640" y="23"/>
                </a:lnTo>
                <a:lnTo>
                  <a:pt x="1643" y="25"/>
                </a:lnTo>
                <a:lnTo>
                  <a:pt x="1644" y="30"/>
                </a:lnTo>
                <a:lnTo>
                  <a:pt x="1646" y="34"/>
                </a:lnTo>
                <a:lnTo>
                  <a:pt x="1647" y="40"/>
                </a:lnTo>
                <a:lnTo>
                  <a:pt x="1647" y="47"/>
                </a:lnTo>
                <a:lnTo>
                  <a:pt x="1647" y="97"/>
                </a:lnTo>
                <a:lnTo>
                  <a:pt x="1601" y="97"/>
                </a:lnTo>
                <a:lnTo>
                  <a:pt x="1601" y="47"/>
                </a:lnTo>
                <a:lnTo>
                  <a:pt x="1601" y="38"/>
                </a:lnTo>
                <a:lnTo>
                  <a:pt x="1602" y="34"/>
                </a:lnTo>
                <a:lnTo>
                  <a:pt x="1603" y="30"/>
                </a:lnTo>
                <a:lnTo>
                  <a:pt x="1605" y="25"/>
                </a:lnTo>
                <a:lnTo>
                  <a:pt x="1606" y="24"/>
                </a:lnTo>
                <a:lnTo>
                  <a:pt x="1608" y="21"/>
                </a:lnTo>
                <a:lnTo>
                  <a:pt x="1612" y="20"/>
                </a:lnTo>
                <a:lnTo>
                  <a:pt x="1618" y="18"/>
                </a:lnTo>
                <a:lnTo>
                  <a:pt x="1618" y="3"/>
                </a:lnTo>
                <a:lnTo>
                  <a:pt x="1531" y="3"/>
                </a:lnTo>
                <a:lnTo>
                  <a:pt x="1531" y="18"/>
                </a:lnTo>
                <a:lnTo>
                  <a:pt x="1537" y="20"/>
                </a:lnTo>
                <a:lnTo>
                  <a:pt x="1540" y="21"/>
                </a:lnTo>
                <a:lnTo>
                  <a:pt x="1541" y="23"/>
                </a:lnTo>
                <a:lnTo>
                  <a:pt x="1546" y="25"/>
                </a:lnTo>
                <a:lnTo>
                  <a:pt x="1547" y="30"/>
                </a:lnTo>
                <a:lnTo>
                  <a:pt x="1548" y="31"/>
                </a:lnTo>
                <a:lnTo>
                  <a:pt x="1548" y="34"/>
                </a:lnTo>
                <a:lnTo>
                  <a:pt x="1548" y="38"/>
                </a:lnTo>
                <a:lnTo>
                  <a:pt x="1548" y="47"/>
                </a:lnTo>
                <a:lnTo>
                  <a:pt x="1548" y="175"/>
                </a:lnTo>
                <a:lnTo>
                  <a:pt x="1548" y="185"/>
                </a:lnTo>
                <a:lnTo>
                  <a:pt x="1548" y="189"/>
                </a:lnTo>
                <a:lnTo>
                  <a:pt x="1546" y="193"/>
                </a:lnTo>
                <a:lnTo>
                  <a:pt x="1544" y="196"/>
                </a:lnTo>
                <a:lnTo>
                  <a:pt x="1543" y="197"/>
                </a:lnTo>
                <a:lnTo>
                  <a:pt x="1541" y="199"/>
                </a:lnTo>
                <a:lnTo>
                  <a:pt x="1537" y="202"/>
                </a:lnTo>
                <a:lnTo>
                  <a:pt x="1531" y="202"/>
                </a:lnTo>
                <a:lnTo>
                  <a:pt x="1531" y="219"/>
                </a:lnTo>
                <a:lnTo>
                  <a:pt x="1618" y="219"/>
                </a:lnTo>
                <a:lnTo>
                  <a:pt x="1618" y="202"/>
                </a:lnTo>
                <a:lnTo>
                  <a:pt x="1613" y="202"/>
                </a:lnTo>
                <a:lnTo>
                  <a:pt x="1609" y="200"/>
                </a:lnTo>
                <a:lnTo>
                  <a:pt x="1606" y="197"/>
                </a:lnTo>
                <a:lnTo>
                  <a:pt x="1603" y="195"/>
                </a:lnTo>
                <a:lnTo>
                  <a:pt x="1602" y="190"/>
                </a:lnTo>
                <a:lnTo>
                  <a:pt x="1602" y="186"/>
                </a:lnTo>
                <a:lnTo>
                  <a:pt x="1601" y="181"/>
                </a:lnTo>
                <a:lnTo>
                  <a:pt x="1601" y="175"/>
                </a:lnTo>
                <a:lnTo>
                  <a:pt x="1601" y="119"/>
                </a:lnTo>
                <a:lnTo>
                  <a:pt x="1647" y="119"/>
                </a:lnTo>
                <a:lnTo>
                  <a:pt x="1647" y="173"/>
                </a:lnTo>
                <a:lnTo>
                  <a:pt x="1647" y="179"/>
                </a:lnTo>
                <a:lnTo>
                  <a:pt x="1646" y="185"/>
                </a:lnTo>
                <a:lnTo>
                  <a:pt x="1646" y="189"/>
                </a:lnTo>
                <a:lnTo>
                  <a:pt x="1644" y="193"/>
                </a:lnTo>
                <a:lnTo>
                  <a:pt x="1642" y="196"/>
                </a:lnTo>
                <a:lnTo>
                  <a:pt x="1639" y="199"/>
                </a:lnTo>
                <a:lnTo>
                  <a:pt x="1635" y="202"/>
                </a:lnTo>
                <a:lnTo>
                  <a:pt x="1630" y="202"/>
                </a:lnTo>
                <a:lnTo>
                  <a:pt x="1630" y="219"/>
                </a:lnTo>
                <a:lnTo>
                  <a:pt x="1716" y="219"/>
                </a:lnTo>
                <a:close/>
                <a:moveTo>
                  <a:pt x="1373" y="3"/>
                </a:moveTo>
                <a:lnTo>
                  <a:pt x="1373" y="18"/>
                </a:lnTo>
                <a:lnTo>
                  <a:pt x="1379" y="20"/>
                </a:lnTo>
                <a:lnTo>
                  <a:pt x="1383" y="21"/>
                </a:lnTo>
                <a:lnTo>
                  <a:pt x="1386" y="24"/>
                </a:lnTo>
                <a:lnTo>
                  <a:pt x="1389" y="27"/>
                </a:lnTo>
                <a:lnTo>
                  <a:pt x="1390" y="31"/>
                </a:lnTo>
                <a:lnTo>
                  <a:pt x="1390" y="35"/>
                </a:lnTo>
                <a:lnTo>
                  <a:pt x="1392" y="44"/>
                </a:lnTo>
                <a:lnTo>
                  <a:pt x="1392" y="179"/>
                </a:lnTo>
                <a:lnTo>
                  <a:pt x="1392" y="186"/>
                </a:lnTo>
                <a:lnTo>
                  <a:pt x="1390" y="190"/>
                </a:lnTo>
                <a:lnTo>
                  <a:pt x="1389" y="193"/>
                </a:lnTo>
                <a:lnTo>
                  <a:pt x="1387" y="195"/>
                </a:lnTo>
                <a:lnTo>
                  <a:pt x="1384" y="197"/>
                </a:lnTo>
                <a:lnTo>
                  <a:pt x="1382" y="200"/>
                </a:lnTo>
                <a:lnTo>
                  <a:pt x="1379" y="202"/>
                </a:lnTo>
                <a:lnTo>
                  <a:pt x="1373" y="202"/>
                </a:lnTo>
                <a:lnTo>
                  <a:pt x="1373" y="219"/>
                </a:lnTo>
                <a:lnTo>
                  <a:pt x="1517" y="219"/>
                </a:lnTo>
                <a:lnTo>
                  <a:pt x="1523" y="164"/>
                </a:lnTo>
                <a:lnTo>
                  <a:pt x="1502" y="164"/>
                </a:lnTo>
                <a:lnTo>
                  <a:pt x="1498" y="172"/>
                </a:lnTo>
                <a:lnTo>
                  <a:pt x="1495" y="179"/>
                </a:lnTo>
                <a:lnTo>
                  <a:pt x="1490" y="186"/>
                </a:lnTo>
                <a:lnTo>
                  <a:pt x="1486" y="192"/>
                </a:lnTo>
                <a:lnTo>
                  <a:pt x="1481" y="196"/>
                </a:lnTo>
                <a:lnTo>
                  <a:pt x="1475" y="199"/>
                </a:lnTo>
                <a:lnTo>
                  <a:pt x="1469" y="202"/>
                </a:lnTo>
                <a:lnTo>
                  <a:pt x="1462" y="202"/>
                </a:lnTo>
                <a:lnTo>
                  <a:pt x="1457" y="202"/>
                </a:lnTo>
                <a:lnTo>
                  <a:pt x="1452" y="200"/>
                </a:lnTo>
                <a:lnTo>
                  <a:pt x="1449" y="197"/>
                </a:lnTo>
                <a:lnTo>
                  <a:pt x="1447" y="195"/>
                </a:lnTo>
                <a:lnTo>
                  <a:pt x="1445" y="190"/>
                </a:lnTo>
                <a:lnTo>
                  <a:pt x="1444" y="185"/>
                </a:lnTo>
                <a:lnTo>
                  <a:pt x="1442" y="178"/>
                </a:lnTo>
                <a:lnTo>
                  <a:pt x="1442" y="171"/>
                </a:lnTo>
                <a:lnTo>
                  <a:pt x="1442" y="114"/>
                </a:lnTo>
                <a:lnTo>
                  <a:pt x="1449" y="114"/>
                </a:lnTo>
                <a:lnTo>
                  <a:pt x="1457" y="114"/>
                </a:lnTo>
                <a:lnTo>
                  <a:pt x="1462" y="116"/>
                </a:lnTo>
                <a:lnTo>
                  <a:pt x="1468" y="119"/>
                </a:lnTo>
                <a:lnTo>
                  <a:pt x="1472" y="123"/>
                </a:lnTo>
                <a:lnTo>
                  <a:pt x="1475" y="127"/>
                </a:lnTo>
                <a:lnTo>
                  <a:pt x="1479" y="134"/>
                </a:lnTo>
                <a:lnTo>
                  <a:pt x="1481" y="141"/>
                </a:lnTo>
                <a:lnTo>
                  <a:pt x="1500" y="141"/>
                </a:lnTo>
                <a:lnTo>
                  <a:pt x="1500" y="72"/>
                </a:lnTo>
                <a:lnTo>
                  <a:pt x="1481" y="72"/>
                </a:lnTo>
                <a:lnTo>
                  <a:pt x="1479" y="80"/>
                </a:lnTo>
                <a:lnTo>
                  <a:pt x="1475" y="86"/>
                </a:lnTo>
                <a:lnTo>
                  <a:pt x="1472" y="90"/>
                </a:lnTo>
                <a:lnTo>
                  <a:pt x="1469" y="92"/>
                </a:lnTo>
                <a:lnTo>
                  <a:pt x="1468" y="93"/>
                </a:lnTo>
                <a:lnTo>
                  <a:pt x="1462" y="96"/>
                </a:lnTo>
                <a:lnTo>
                  <a:pt x="1457" y="97"/>
                </a:lnTo>
                <a:lnTo>
                  <a:pt x="1449" y="97"/>
                </a:lnTo>
                <a:lnTo>
                  <a:pt x="1442" y="97"/>
                </a:lnTo>
                <a:lnTo>
                  <a:pt x="1442" y="18"/>
                </a:lnTo>
                <a:lnTo>
                  <a:pt x="1457" y="18"/>
                </a:lnTo>
                <a:lnTo>
                  <a:pt x="1465" y="20"/>
                </a:lnTo>
                <a:lnTo>
                  <a:pt x="1471" y="21"/>
                </a:lnTo>
                <a:lnTo>
                  <a:pt x="1478" y="24"/>
                </a:lnTo>
                <a:lnTo>
                  <a:pt x="1482" y="28"/>
                </a:lnTo>
                <a:lnTo>
                  <a:pt x="1488" y="33"/>
                </a:lnTo>
                <a:lnTo>
                  <a:pt x="1492" y="38"/>
                </a:lnTo>
                <a:lnTo>
                  <a:pt x="1498" y="49"/>
                </a:lnTo>
                <a:lnTo>
                  <a:pt x="1519" y="49"/>
                </a:lnTo>
                <a:lnTo>
                  <a:pt x="1519" y="3"/>
                </a:lnTo>
                <a:lnTo>
                  <a:pt x="1373" y="3"/>
                </a:lnTo>
                <a:close/>
                <a:moveTo>
                  <a:pt x="1366" y="164"/>
                </a:moveTo>
                <a:lnTo>
                  <a:pt x="1345" y="164"/>
                </a:lnTo>
                <a:lnTo>
                  <a:pt x="1339" y="176"/>
                </a:lnTo>
                <a:lnTo>
                  <a:pt x="1336" y="183"/>
                </a:lnTo>
                <a:lnTo>
                  <a:pt x="1332" y="189"/>
                </a:lnTo>
                <a:lnTo>
                  <a:pt x="1327" y="195"/>
                </a:lnTo>
                <a:lnTo>
                  <a:pt x="1321" y="199"/>
                </a:lnTo>
                <a:lnTo>
                  <a:pt x="1314" y="202"/>
                </a:lnTo>
                <a:lnTo>
                  <a:pt x="1305" y="202"/>
                </a:lnTo>
                <a:lnTo>
                  <a:pt x="1301" y="202"/>
                </a:lnTo>
                <a:lnTo>
                  <a:pt x="1297" y="200"/>
                </a:lnTo>
                <a:lnTo>
                  <a:pt x="1294" y="197"/>
                </a:lnTo>
                <a:lnTo>
                  <a:pt x="1291" y="195"/>
                </a:lnTo>
                <a:lnTo>
                  <a:pt x="1288" y="190"/>
                </a:lnTo>
                <a:lnTo>
                  <a:pt x="1287" y="185"/>
                </a:lnTo>
                <a:lnTo>
                  <a:pt x="1287" y="178"/>
                </a:lnTo>
                <a:lnTo>
                  <a:pt x="1287" y="169"/>
                </a:lnTo>
                <a:lnTo>
                  <a:pt x="1287" y="45"/>
                </a:lnTo>
                <a:lnTo>
                  <a:pt x="1287" y="40"/>
                </a:lnTo>
                <a:lnTo>
                  <a:pt x="1287" y="34"/>
                </a:lnTo>
                <a:lnTo>
                  <a:pt x="1288" y="30"/>
                </a:lnTo>
                <a:lnTo>
                  <a:pt x="1291" y="25"/>
                </a:lnTo>
                <a:lnTo>
                  <a:pt x="1293" y="23"/>
                </a:lnTo>
                <a:lnTo>
                  <a:pt x="1297" y="21"/>
                </a:lnTo>
                <a:lnTo>
                  <a:pt x="1301" y="20"/>
                </a:lnTo>
                <a:lnTo>
                  <a:pt x="1305" y="18"/>
                </a:lnTo>
                <a:lnTo>
                  <a:pt x="1305" y="3"/>
                </a:lnTo>
                <a:lnTo>
                  <a:pt x="1216" y="3"/>
                </a:lnTo>
                <a:lnTo>
                  <a:pt x="1216" y="18"/>
                </a:lnTo>
                <a:lnTo>
                  <a:pt x="1222" y="20"/>
                </a:lnTo>
                <a:lnTo>
                  <a:pt x="1226" y="21"/>
                </a:lnTo>
                <a:lnTo>
                  <a:pt x="1229" y="24"/>
                </a:lnTo>
                <a:lnTo>
                  <a:pt x="1232" y="27"/>
                </a:lnTo>
                <a:lnTo>
                  <a:pt x="1233" y="31"/>
                </a:lnTo>
                <a:lnTo>
                  <a:pt x="1235" y="35"/>
                </a:lnTo>
                <a:lnTo>
                  <a:pt x="1235" y="45"/>
                </a:lnTo>
                <a:lnTo>
                  <a:pt x="1235" y="176"/>
                </a:lnTo>
                <a:lnTo>
                  <a:pt x="1235" y="186"/>
                </a:lnTo>
                <a:lnTo>
                  <a:pt x="1233" y="190"/>
                </a:lnTo>
                <a:lnTo>
                  <a:pt x="1232" y="193"/>
                </a:lnTo>
                <a:lnTo>
                  <a:pt x="1231" y="197"/>
                </a:lnTo>
                <a:lnTo>
                  <a:pt x="1226" y="200"/>
                </a:lnTo>
                <a:lnTo>
                  <a:pt x="1222" y="202"/>
                </a:lnTo>
                <a:lnTo>
                  <a:pt x="1216" y="203"/>
                </a:lnTo>
                <a:lnTo>
                  <a:pt x="1216" y="219"/>
                </a:lnTo>
                <a:lnTo>
                  <a:pt x="1360" y="219"/>
                </a:lnTo>
                <a:lnTo>
                  <a:pt x="1366" y="164"/>
                </a:lnTo>
                <a:close/>
                <a:moveTo>
                  <a:pt x="1034" y="219"/>
                </a:moveTo>
                <a:lnTo>
                  <a:pt x="1034" y="202"/>
                </a:lnTo>
                <a:lnTo>
                  <a:pt x="1030" y="200"/>
                </a:lnTo>
                <a:lnTo>
                  <a:pt x="1024" y="197"/>
                </a:lnTo>
                <a:lnTo>
                  <a:pt x="1020" y="195"/>
                </a:lnTo>
                <a:lnTo>
                  <a:pt x="1019" y="193"/>
                </a:lnTo>
                <a:lnTo>
                  <a:pt x="1017" y="190"/>
                </a:lnTo>
                <a:lnTo>
                  <a:pt x="1014" y="185"/>
                </a:lnTo>
                <a:lnTo>
                  <a:pt x="1013" y="179"/>
                </a:lnTo>
                <a:lnTo>
                  <a:pt x="1012" y="171"/>
                </a:lnTo>
                <a:lnTo>
                  <a:pt x="1010" y="161"/>
                </a:lnTo>
                <a:lnTo>
                  <a:pt x="1009" y="65"/>
                </a:lnTo>
                <a:lnTo>
                  <a:pt x="1106" y="220"/>
                </a:lnTo>
                <a:lnTo>
                  <a:pt x="1120" y="220"/>
                </a:lnTo>
                <a:lnTo>
                  <a:pt x="1120" y="51"/>
                </a:lnTo>
                <a:lnTo>
                  <a:pt x="1120" y="45"/>
                </a:lnTo>
                <a:lnTo>
                  <a:pt x="1122" y="40"/>
                </a:lnTo>
                <a:lnTo>
                  <a:pt x="1122" y="35"/>
                </a:lnTo>
                <a:lnTo>
                  <a:pt x="1125" y="30"/>
                </a:lnTo>
                <a:lnTo>
                  <a:pt x="1126" y="27"/>
                </a:lnTo>
                <a:lnTo>
                  <a:pt x="1129" y="24"/>
                </a:lnTo>
                <a:lnTo>
                  <a:pt x="1130" y="23"/>
                </a:lnTo>
                <a:lnTo>
                  <a:pt x="1134" y="20"/>
                </a:lnTo>
                <a:lnTo>
                  <a:pt x="1140" y="18"/>
                </a:lnTo>
                <a:lnTo>
                  <a:pt x="1140" y="3"/>
                </a:lnTo>
                <a:lnTo>
                  <a:pt x="1081" y="3"/>
                </a:lnTo>
                <a:lnTo>
                  <a:pt x="1081" y="18"/>
                </a:lnTo>
                <a:lnTo>
                  <a:pt x="1086" y="20"/>
                </a:lnTo>
                <a:lnTo>
                  <a:pt x="1091" y="23"/>
                </a:lnTo>
                <a:lnTo>
                  <a:pt x="1095" y="25"/>
                </a:lnTo>
                <a:lnTo>
                  <a:pt x="1098" y="28"/>
                </a:lnTo>
                <a:lnTo>
                  <a:pt x="1099" y="34"/>
                </a:lnTo>
                <a:lnTo>
                  <a:pt x="1101" y="40"/>
                </a:lnTo>
                <a:lnTo>
                  <a:pt x="1102" y="45"/>
                </a:lnTo>
                <a:lnTo>
                  <a:pt x="1102" y="52"/>
                </a:lnTo>
                <a:lnTo>
                  <a:pt x="1103" y="127"/>
                </a:lnTo>
                <a:lnTo>
                  <a:pt x="1026" y="3"/>
                </a:lnTo>
                <a:lnTo>
                  <a:pt x="972" y="3"/>
                </a:lnTo>
                <a:lnTo>
                  <a:pt x="972" y="18"/>
                </a:lnTo>
                <a:lnTo>
                  <a:pt x="978" y="23"/>
                </a:lnTo>
                <a:lnTo>
                  <a:pt x="980" y="25"/>
                </a:lnTo>
                <a:lnTo>
                  <a:pt x="983" y="27"/>
                </a:lnTo>
                <a:lnTo>
                  <a:pt x="988" y="33"/>
                </a:lnTo>
                <a:lnTo>
                  <a:pt x="992" y="41"/>
                </a:lnTo>
                <a:lnTo>
                  <a:pt x="992" y="159"/>
                </a:lnTo>
                <a:lnTo>
                  <a:pt x="990" y="171"/>
                </a:lnTo>
                <a:lnTo>
                  <a:pt x="990" y="181"/>
                </a:lnTo>
                <a:lnTo>
                  <a:pt x="988" y="186"/>
                </a:lnTo>
                <a:lnTo>
                  <a:pt x="985" y="192"/>
                </a:lnTo>
                <a:lnTo>
                  <a:pt x="983" y="195"/>
                </a:lnTo>
                <a:lnTo>
                  <a:pt x="982" y="196"/>
                </a:lnTo>
                <a:lnTo>
                  <a:pt x="979" y="199"/>
                </a:lnTo>
                <a:lnTo>
                  <a:pt x="972" y="202"/>
                </a:lnTo>
                <a:lnTo>
                  <a:pt x="972" y="219"/>
                </a:lnTo>
                <a:lnTo>
                  <a:pt x="1034" y="219"/>
                </a:lnTo>
                <a:close/>
                <a:moveTo>
                  <a:pt x="848" y="126"/>
                </a:moveTo>
                <a:lnTo>
                  <a:pt x="867" y="54"/>
                </a:lnTo>
                <a:lnTo>
                  <a:pt x="884" y="126"/>
                </a:lnTo>
                <a:lnTo>
                  <a:pt x="848" y="126"/>
                </a:lnTo>
                <a:close/>
                <a:moveTo>
                  <a:pt x="966" y="202"/>
                </a:moveTo>
                <a:lnTo>
                  <a:pt x="959" y="199"/>
                </a:lnTo>
                <a:lnTo>
                  <a:pt x="956" y="196"/>
                </a:lnTo>
                <a:lnTo>
                  <a:pt x="955" y="193"/>
                </a:lnTo>
                <a:lnTo>
                  <a:pt x="951" y="182"/>
                </a:lnTo>
                <a:lnTo>
                  <a:pt x="945" y="164"/>
                </a:lnTo>
                <a:lnTo>
                  <a:pt x="904" y="3"/>
                </a:lnTo>
                <a:lnTo>
                  <a:pt x="853" y="3"/>
                </a:lnTo>
                <a:lnTo>
                  <a:pt x="859" y="23"/>
                </a:lnTo>
                <a:lnTo>
                  <a:pt x="821" y="157"/>
                </a:lnTo>
                <a:lnTo>
                  <a:pt x="814" y="179"/>
                </a:lnTo>
                <a:lnTo>
                  <a:pt x="808" y="192"/>
                </a:lnTo>
                <a:lnTo>
                  <a:pt x="805" y="196"/>
                </a:lnTo>
                <a:lnTo>
                  <a:pt x="802" y="199"/>
                </a:lnTo>
                <a:lnTo>
                  <a:pt x="800" y="200"/>
                </a:lnTo>
                <a:lnTo>
                  <a:pt x="795" y="202"/>
                </a:lnTo>
                <a:lnTo>
                  <a:pt x="795" y="219"/>
                </a:lnTo>
                <a:lnTo>
                  <a:pt x="850" y="219"/>
                </a:lnTo>
                <a:lnTo>
                  <a:pt x="850" y="202"/>
                </a:lnTo>
                <a:lnTo>
                  <a:pt x="846" y="200"/>
                </a:lnTo>
                <a:lnTo>
                  <a:pt x="843" y="199"/>
                </a:lnTo>
                <a:lnTo>
                  <a:pt x="841" y="196"/>
                </a:lnTo>
                <a:lnTo>
                  <a:pt x="838" y="193"/>
                </a:lnTo>
                <a:lnTo>
                  <a:pt x="835" y="189"/>
                </a:lnTo>
                <a:lnTo>
                  <a:pt x="835" y="185"/>
                </a:lnTo>
                <a:lnTo>
                  <a:pt x="835" y="179"/>
                </a:lnTo>
                <a:lnTo>
                  <a:pt x="835" y="173"/>
                </a:lnTo>
                <a:lnTo>
                  <a:pt x="843" y="147"/>
                </a:lnTo>
                <a:lnTo>
                  <a:pt x="890" y="147"/>
                </a:lnTo>
                <a:lnTo>
                  <a:pt x="897" y="176"/>
                </a:lnTo>
                <a:lnTo>
                  <a:pt x="899" y="182"/>
                </a:lnTo>
                <a:lnTo>
                  <a:pt x="899" y="188"/>
                </a:lnTo>
                <a:lnTo>
                  <a:pt x="899" y="192"/>
                </a:lnTo>
                <a:lnTo>
                  <a:pt x="897" y="195"/>
                </a:lnTo>
                <a:lnTo>
                  <a:pt x="896" y="197"/>
                </a:lnTo>
                <a:lnTo>
                  <a:pt x="893" y="199"/>
                </a:lnTo>
                <a:lnTo>
                  <a:pt x="886" y="202"/>
                </a:lnTo>
                <a:lnTo>
                  <a:pt x="886" y="219"/>
                </a:lnTo>
                <a:lnTo>
                  <a:pt x="966" y="219"/>
                </a:lnTo>
                <a:lnTo>
                  <a:pt x="966" y="202"/>
                </a:lnTo>
                <a:close/>
                <a:moveTo>
                  <a:pt x="672" y="154"/>
                </a:moveTo>
                <a:lnTo>
                  <a:pt x="674" y="207"/>
                </a:lnTo>
                <a:lnTo>
                  <a:pt x="688" y="213"/>
                </a:lnTo>
                <a:lnTo>
                  <a:pt x="701" y="217"/>
                </a:lnTo>
                <a:lnTo>
                  <a:pt x="715" y="220"/>
                </a:lnTo>
                <a:lnTo>
                  <a:pt x="729" y="221"/>
                </a:lnTo>
                <a:lnTo>
                  <a:pt x="737" y="221"/>
                </a:lnTo>
                <a:lnTo>
                  <a:pt x="745" y="220"/>
                </a:lnTo>
                <a:lnTo>
                  <a:pt x="752" y="219"/>
                </a:lnTo>
                <a:lnTo>
                  <a:pt x="757" y="217"/>
                </a:lnTo>
                <a:lnTo>
                  <a:pt x="764" y="214"/>
                </a:lnTo>
                <a:lnTo>
                  <a:pt x="769" y="212"/>
                </a:lnTo>
                <a:lnTo>
                  <a:pt x="774" y="207"/>
                </a:lnTo>
                <a:lnTo>
                  <a:pt x="778" y="203"/>
                </a:lnTo>
                <a:lnTo>
                  <a:pt x="783" y="199"/>
                </a:lnTo>
                <a:lnTo>
                  <a:pt x="785" y="195"/>
                </a:lnTo>
                <a:lnTo>
                  <a:pt x="788" y="190"/>
                </a:lnTo>
                <a:lnTo>
                  <a:pt x="791" y="185"/>
                </a:lnTo>
                <a:lnTo>
                  <a:pt x="793" y="179"/>
                </a:lnTo>
                <a:lnTo>
                  <a:pt x="794" y="173"/>
                </a:lnTo>
                <a:lnTo>
                  <a:pt x="795" y="162"/>
                </a:lnTo>
                <a:lnTo>
                  <a:pt x="794" y="154"/>
                </a:lnTo>
                <a:lnTo>
                  <a:pt x="793" y="147"/>
                </a:lnTo>
                <a:lnTo>
                  <a:pt x="790" y="140"/>
                </a:lnTo>
                <a:lnTo>
                  <a:pt x="785" y="131"/>
                </a:lnTo>
                <a:lnTo>
                  <a:pt x="780" y="123"/>
                </a:lnTo>
                <a:lnTo>
                  <a:pt x="773" y="113"/>
                </a:lnTo>
                <a:lnTo>
                  <a:pt x="764" y="103"/>
                </a:lnTo>
                <a:lnTo>
                  <a:pt x="753" y="90"/>
                </a:lnTo>
                <a:lnTo>
                  <a:pt x="730" y="66"/>
                </a:lnTo>
                <a:lnTo>
                  <a:pt x="721" y="56"/>
                </a:lnTo>
                <a:lnTo>
                  <a:pt x="715" y="48"/>
                </a:lnTo>
                <a:lnTo>
                  <a:pt x="712" y="41"/>
                </a:lnTo>
                <a:lnTo>
                  <a:pt x="711" y="37"/>
                </a:lnTo>
                <a:lnTo>
                  <a:pt x="711" y="34"/>
                </a:lnTo>
                <a:lnTo>
                  <a:pt x="712" y="28"/>
                </a:lnTo>
                <a:lnTo>
                  <a:pt x="713" y="25"/>
                </a:lnTo>
                <a:lnTo>
                  <a:pt x="715" y="23"/>
                </a:lnTo>
                <a:lnTo>
                  <a:pt x="718" y="20"/>
                </a:lnTo>
                <a:lnTo>
                  <a:pt x="722" y="17"/>
                </a:lnTo>
                <a:lnTo>
                  <a:pt x="726" y="16"/>
                </a:lnTo>
                <a:lnTo>
                  <a:pt x="732" y="16"/>
                </a:lnTo>
                <a:lnTo>
                  <a:pt x="737" y="16"/>
                </a:lnTo>
                <a:lnTo>
                  <a:pt x="743" y="18"/>
                </a:lnTo>
                <a:lnTo>
                  <a:pt x="749" y="21"/>
                </a:lnTo>
                <a:lnTo>
                  <a:pt x="750" y="24"/>
                </a:lnTo>
                <a:lnTo>
                  <a:pt x="753" y="27"/>
                </a:lnTo>
                <a:lnTo>
                  <a:pt x="757" y="34"/>
                </a:lnTo>
                <a:lnTo>
                  <a:pt x="761" y="44"/>
                </a:lnTo>
                <a:lnTo>
                  <a:pt x="764" y="55"/>
                </a:lnTo>
                <a:lnTo>
                  <a:pt x="767" y="68"/>
                </a:lnTo>
                <a:lnTo>
                  <a:pt x="788" y="68"/>
                </a:lnTo>
                <a:lnTo>
                  <a:pt x="788" y="20"/>
                </a:lnTo>
                <a:lnTo>
                  <a:pt x="784" y="16"/>
                </a:lnTo>
                <a:lnTo>
                  <a:pt x="778" y="13"/>
                </a:lnTo>
                <a:lnTo>
                  <a:pt x="769" y="9"/>
                </a:lnTo>
                <a:lnTo>
                  <a:pt x="760" y="4"/>
                </a:lnTo>
                <a:lnTo>
                  <a:pt x="752" y="3"/>
                </a:lnTo>
                <a:lnTo>
                  <a:pt x="745" y="1"/>
                </a:lnTo>
                <a:lnTo>
                  <a:pt x="739" y="0"/>
                </a:lnTo>
                <a:lnTo>
                  <a:pt x="730" y="0"/>
                </a:lnTo>
                <a:lnTo>
                  <a:pt x="723" y="0"/>
                </a:lnTo>
                <a:lnTo>
                  <a:pt x="716" y="1"/>
                </a:lnTo>
                <a:lnTo>
                  <a:pt x="711" y="3"/>
                </a:lnTo>
                <a:lnTo>
                  <a:pt x="705" y="4"/>
                </a:lnTo>
                <a:lnTo>
                  <a:pt x="699" y="7"/>
                </a:lnTo>
                <a:lnTo>
                  <a:pt x="694" y="10"/>
                </a:lnTo>
                <a:lnTo>
                  <a:pt x="689" y="13"/>
                </a:lnTo>
                <a:lnTo>
                  <a:pt x="685" y="17"/>
                </a:lnTo>
                <a:lnTo>
                  <a:pt x="682" y="21"/>
                </a:lnTo>
                <a:lnTo>
                  <a:pt x="680" y="25"/>
                </a:lnTo>
                <a:lnTo>
                  <a:pt x="675" y="34"/>
                </a:lnTo>
                <a:lnTo>
                  <a:pt x="672" y="44"/>
                </a:lnTo>
                <a:lnTo>
                  <a:pt x="671" y="54"/>
                </a:lnTo>
                <a:lnTo>
                  <a:pt x="672" y="65"/>
                </a:lnTo>
                <a:lnTo>
                  <a:pt x="674" y="71"/>
                </a:lnTo>
                <a:lnTo>
                  <a:pt x="677" y="78"/>
                </a:lnTo>
                <a:lnTo>
                  <a:pt x="681" y="85"/>
                </a:lnTo>
                <a:lnTo>
                  <a:pt x="685" y="93"/>
                </a:lnTo>
                <a:lnTo>
                  <a:pt x="692" y="102"/>
                </a:lnTo>
                <a:lnTo>
                  <a:pt x="701" y="111"/>
                </a:lnTo>
                <a:lnTo>
                  <a:pt x="729" y="141"/>
                </a:lnTo>
                <a:lnTo>
                  <a:pt x="736" y="150"/>
                </a:lnTo>
                <a:lnTo>
                  <a:pt x="742" y="157"/>
                </a:lnTo>
                <a:lnTo>
                  <a:pt x="746" y="162"/>
                </a:lnTo>
                <a:lnTo>
                  <a:pt x="749" y="168"/>
                </a:lnTo>
                <a:lnTo>
                  <a:pt x="752" y="172"/>
                </a:lnTo>
                <a:lnTo>
                  <a:pt x="752" y="176"/>
                </a:lnTo>
                <a:lnTo>
                  <a:pt x="753" y="182"/>
                </a:lnTo>
                <a:lnTo>
                  <a:pt x="752" y="188"/>
                </a:lnTo>
                <a:lnTo>
                  <a:pt x="752" y="192"/>
                </a:lnTo>
                <a:lnTo>
                  <a:pt x="749" y="196"/>
                </a:lnTo>
                <a:lnTo>
                  <a:pt x="747" y="199"/>
                </a:lnTo>
                <a:lnTo>
                  <a:pt x="743" y="202"/>
                </a:lnTo>
                <a:lnTo>
                  <a:pt x="740" y="205"/>
                </a:lnTo>
                <a:lnTo>
                  <a:pt x="736" y="205"/>
                </a:lnTo>
                <a:lnTo>
                  <a:pt x="732" y="206"/>
                </a:lnTo>
                <a:lnTo>
                  <a:pt x="728" y="206"/>
                </a:lnTo>
                <a:lnTo>
                  <a:pt x="725" y="205"/>
                </a:lnTo>
                <a:lnTo>
                  <a:pt x="718" y="200"/>
                </a:lnTo>
                <a:lnTo>
                  <a:pt x="712" y="195"/>
                </a:lnTo>
                <a:lnTo>
                  <a:pt x="706" y="186"/>
                </a:lnTo>
                <a:lnTo>
                  <a:pt x="702" y="178"/>
                </a:lnTo>
                <a:lnTo>
                  <a:pt x="699" y="169"/>
                </a:lnTo>
                <a:lnTo>
                  <a:pt x="696" y="161"/>
                </a:lnTo>
                <a:lnTo>
                  <a:pt x="695" y="154"/>
                </a:lnTo>
                <a:lnTo>
                  <a:pt x="672" y="154"/>
                </a:lnTo>
                <a:close/>
                <a:moveTo>
                  <a:pt x="530" y="154"/>
                </a:moveTo>
                <a:lnTo>
                  <a:pt x="531" y="207"/>
                </a:lnTo>
                <a:lnTo>
                  <a:pt x="545" y="213"/>
                </a:lnTo>
                <a:lnTo>
                  <a:pt x="558" y="217"/>
                </a:lnTo>
                <a:lnTo>
                  <a:pt x="572" y="220"/>
                </a:lnTo>
                <a:lnTo>
                  <a:pt x="586" y="221"/>
                </a:lnTo>
                <a:lnTo>
                  <a:pt x="595" y="221"/>
                </a:lnTo>
                <a:lnTo>
                  <a:pt x="602" y="220"/>
                </a:lnTo>
                <a:lnTo>
                  <a:pt x="609" y="219"/>
                </a:lnTo>
                <a:lnTo>
                  <a:pt x="615" y="217"/>
                </a:lnTo>
                <a:lnTo>
                  <a:pt x="620" y="214"/>
                </a:lnTo>
                <a:lnTo>
                  <a:pt x="626" y="212"/>
                </a:lnTo>
                <a:lnTo>
                  <a:pt x="631" y="207"/>
                </a:lnTo>
                <a:lnTo>
                  <a:pt x="636" y="203"/>
                </a:lnTo>
                <a:lnTo>
                  <a:pt x="640" y="199"/>
                </a:lnTo>
                <a:lnTo>
                  <a:pt x="643" y="195"/>
                </a:lnTo>
                <a:lnTo>
                  <a:pt x="646" y="190"/>
                </a:lnTo>
                <a:lnTo>
                  <a:pt x="648" y="185"/>
                </a:lnTo>
                <a:lnTo>
                  <a:pt x="650" y="179"/>
                </a:lnTo>
                <a:lnTo>
                  <a:pt x="651" y="173"/>
                </a:lnTo>
                <a:lnTo>
                  <a:pt x="653" y="162"/>
                </a:lnTo>
                <a:lnTo>
                  <a:pt x="651" y="154"/>
                </a:lnTo>
                <a:lnTo>
                  <a:pt x="650" y="147"/>
                </a:lnTo>
                <a:lnTo>
                  <a:pt x="647" y="140"/>
                </a:lnTo>
                <a:lnTo>
                  <a:pt x="643" y="131"/>
                </a:lnTo>
                <a:lnTo>
                  <a:pt x="637" y="123"/>
                </a:lnTo>
                <a:lnTo>
                  <a:pt x="630" y="113"/>
                </a:lnTo>
                <a:lnTo>
                  <a:pt x="622" y="103"/>
                </a:lnTo>
                <a:lnTo>
                  <a:pt x="610" y="90"/>
                </a:lnTo>
                <a:lnTo>
                  <a:pt x="586" y="66"/>
                </a:lnTo>
                <a:lnTo>
                  <a:pt x="578" y="56"/>
                </a:lnTo>
                <a:lnTo>
                  <a:pt x="572" y="48"/>
                </a:lnTo>
                <a:lnTo>
                  <a:pt x="569" y="41"/>
                </a:lnTo>
                <a:lnTo>
                  <a:pt x="568" y="37"/>
                </a:lnTo>
                <a:lnTo>
                  <a:pt x="568" y="34"/>
                </a:lnTo>
                <a:lnTo>
                  <a:pt x="569" y="28"/>
                </a:lnTo>
                <a:lnTo>
                  <a:pt x="571" y="25"/>
                </a:lnTo>
                <a:lnTo>
                  <a:pt x="572" y="23"/>
                </a:lnTo>
                <a:lnTo>
                  <a:pt x="575" y="20"/>
                </a:lnTo>
                <a:lnTo>
                  <a:pt x="579" y="17"/>
                </a:lnTo>
                <a:lnTo>
                  <a:pt x="583" y="16"/>
                </a:lnTo>
                <a:lnTo>
                  <a:pt x="588" y="16"/>
                </a:lnTo>
                <a:lnTo>
                  <a:pt x="595" y="16"/>
                </a:lnTo>
                <a:lnTo>
                  <a:pt x="600" y="18"/>
                </a:lnTo>
                <a:lnTo>
                  <a:pt x="605" y="21"/>
                </a:lnTo>
                <a:lnTo>
                  <a:pt x="607" y="24"/>
                </a:lnTo>
                <a:lnTo>
                  <a:pt x="610" y="27"/>
                </a:lnTo>
                <a:lnTo>
                  <a:pt x="615" y="34"/>
                </a:lnTo>
                <a:lnTo>
                  <a:pt x="619" y="44"/>
                </a:lnTo>
                <a:lnTo>
                  <a:pt x="622" y="55"/>
                </a:lnTo>
                <a:lnTo>
                  <a:pt x="624" y="68"/>
                </a:lnTo>
                <a:lnTo>
                  <a:pt x="646" y="68"/>
                </a:lnTo>
                <a:lnTo>
                  <a:pt x="646" y="20"/>
                </a:lnTo>
                <a:lnTo>
                  <a:pt x="640" y="16"/>
                </a:lnTo>
                <a:lnTo>
                  <a:pt x="636" y="13"/>
                </a:lnTo>
                <a:lnTo>
                  <a:pt x="626" y="9"/>
                </a:lnTo>
                <a:lnTo>
                  <a:pt x="617" y="4"/>
                </a:lnTo>
                <a:lnTo>
                  <a:pt x="609" y="3"/>
                </a:lnTo>
                <a:lnTo>
                  <a:pt x="602" y="1"/>
                </a:lnTo>
                <a:lnTo>
                  <a:pt x="596" y="0"/>
                </a:lnTo>
                <a:lnTo>
                  <a:pt x="588" y="0"/>
                </a:lnTo>
                <a:lnTo>
                  <a:pt x="581" y="0"/>
                </a:lnTo>
                <a:lnTo>
                  <a:pt x="574" y="1"/>
                </a:lnTo>
                <a:lnTo>
                  <a:pt x="568" y="3"/>
                </a:lnTo>
                <a:lnTo>
                  <a:pt x="561" y="4"/>
                </a:lnTo>
                <a:lnTo>
                  <a:pt x="557" y="7"/>
                </a:lnTo>
                <a:lnTo>
                  <a:pt x="551" y="10"/>
                </a:lnTo>
                <a:lnTo>
                  <a:pt x="547" y="13"/>
                </a:lnTo>
                <a:lnTo>
                  <a:pt x="542" y="17"/>
                </a:lnTo>
                <a:lnTo>
                  <a:pt x="540" y="21"/>
                </a:lnTo>
                <a:lnTo>
                  <a:pt x="537" y="25"/>
                </a:lnTo>
                <a:lnTo>
                  <a:pt x="533" y="34"/>
                </a:lnTo>
                <a:lnTo>
                  <a:pt x="530" y="44"/>
                </a:lnTo>
                <a:lnTo>
                  <a:pt x="528" y="54"/>
                </a:lnTo>
                <a:lnTo>
                  <a:pt x="530" y="65"/>
                </a:lnTo>
                <a:lnTo>
                  <a:pt x="531" y="71"/>
                </a:lnTo>
                <a:lnTo>
                  <a:pt x="534" y="78"/>
                </a:lnTo>
                <a:lnTo>
                  <a:pt x="537" y="85"/>
                </a:lnTo>
                <a:lnTo>
                  <a:pt x="542" y="93"/>
                </a:lnTo>
                <a:lnTo>
                  <a:pt x="550" y="102"/>
                </a:lnTo>
                <a:lnTo>
                  <a:pt x="558" y="111"/>
                </a:lnTo>
                <a:lnTo>
                  <a:pt x="586" y="141"/>
                </a:lnTo>
                <a:lnTo>
                  <a:pt x="593" y="150"/>
                </a:lnTo>
                <a:lnTo>
                  <a:pt x="599" y="157"/>
                </a:lnTo>
                <a:lnTo>
                  <a:pt x="603" y="162"/>
                </a:lnTo>
                <a:lnTo>
                  <a:pt x="606" y="168"/>
                </a:lnTo>
                <a:lnTo>
                  <a:pt x="609" y="172"/>
                </a:lnTo>
                <a:lnTo>
                  <a:pt x="609" y="176"/>
                </a:lnTo>
                <a:lnTo>
                  <a:pt x="610" y="182"/>
                </a:lnTo>
                <a:lnTo>
                  <a:pt x="609" y="188"/>
                </a:lnTo>
                <a:lnTo>
                  <a:pt x="607" y="192"/>
                </a:lnTo>
                <a:lnTo>
                  <a:pt x="606" y="196"/>
                </a:lnTo>
                <a:lnTo>
                  <a:pt x="603" y="199"/>
                </a:lnTo>
                <a:lnTo>
                  <a:pt x="600" y="202"/>
                </a:lnTo>
                <a:lnTo>
                  <a:pt x="598" y="205"/>
                </a:lnTo>
                <a:lnTo>
                  <a:pt x="593" y="205"/>
                </a:lnTo>
                <a:lnTo>
                  <a:pt x="589" y="206"/>
                </a:lnTo>
                <a:lnTo>
                  <a:pt x="585" y="206"/>
                </a:lnTo>
                <a:lnTo>
                  <a:pt x="582" y="205"/>
                </a:lnTo>
                <a:lnTo>
                  <a:pt x="575" y="200"/>
                </a:lnTo>
                <a:lnTo>
                  <a:pt x="569" y="195"/>
                </a:lnTo>
                <a:lnTo>
                  <a:pt x="564" y="186"/>
                </a:lnTo>
                <a:lnTo>
                  <a:pt x="559" y="178"/>
                </a:lnTo>
                <a:lnTo>
                  <a:pt x="557" y="169"/>
                </a:lnTo>
                <a:lnTo>
                  <a:pt x="554" y="161"/>
                </a:lnTo>
                <a:lnTo>
                  <a:pt x="552" y="154"/>
                </a:lnTo>
                <a:lnTo>
                  <a:pt x="530" y="154"/>
                </a:lnTo>
                <a:close/>
                <a:moveTo>
                  <a:pt x="414" y="18"/>
                </a:moveTo>
                <a:lnTo>
                  <a:pt x="425" y="20"/>
                </a:lnTo>
                <a:lnTo>
                  <a:pt x="432" y="23"/>
                </a:lnTo>
                <a:lnTo>
                  <a:pt x="437" y="25"/>
                </a:lnTo>
                <a:lnTo>
                  <a:pt x="439" y="27"/>
                </a:lnTo>
                <a:lnTo>
                  <a:pt x="444" y="33"/>
                </a:lnTo>
                <a:lnTo>
                  <a:pt x="448" y="40"/>
                </a:lnTo>
                <a:lnTo>
                  <a:pt x="449" y="42"/>
                </a:lnTo>
                <a:lnTo>
                  <a:pt x="449" y="47"/>
                </a:lnTo>
                <a:lnTo>
                  <a:pt x="451" y="51"/>
                </a:lnTo>
                <a:lnTo>
                  <a:pt x="451" y="54"/>
                </a:lnTo>
                <a:lnTo>
                  <a:pt x="451" y="62"/>
                </a:lnTo>
                <a:lnTo>
                  <a:pt x="451" y="73"/>
                </a:lnTo>
                <a:lnTo>
                  <a:pt x="451" y="82"/>
                </a:lnTo>
                <a:lnTo>
                  <a:pt x="449" y="89"/>
                </a:lnTo>
                <a:lnTo>
                  <a:pt x="446" y="95"/>
                </a:lnTo>
                <a:lnTo>
                  <a:pt x="445" y="100"/>
                </a:lnTo>
                <a:lnTo>
                  <a:pt x="442" y="103"/>
                </a:lnTo>
                <a:lnTo>
                  <a:pt x="439" y="106"/>
                </a:lnTo>
                <a:lnTo>
                  <a:pt x="437" y="107"/>
                </a:lnTo>
                <a:lnTo>
                  <a:pt x="429" y="109"/>
                </a:lnTo>
                <a:lnTo>
                  <a:pt x="424" y="107"/>
                </a:lnTo>
                <a:lnTo>
                  <a:pt x="417" y="106"/>
                </a:lnTo>
                <a:lnTo>
                  <a:pt x="410" y="106"/>
                </a:lnTo>
                <a:lnTo>
                  <a:pt x="410" y="18"/>
                </a:lnTo>
                <a:lnTo>
                  <a:pt x="414" y="18"/>
                </a:lnTo>
                <a:close/>
                <a:moveTo>
                  <a:pt x="429" y="219"/>
                </a:moveTo>
                <a:lnTo>
                  <a:pt x="429" y="202"/>
                </a:lnTo>
                <a:lnTo>
                  <a:pt x="424" y="202"/>
                </a:lnTo>
                <a:lnTo>
                  <a:pt x="420" y="200"/>
                </a:lnTo>
                <a:lnTo>
                  <a:pt x="417" y="199"/>
                </a:lnTo>
                <a:lnTo>
                  <a:pt x="414" y="196"/>
                </a:lnTo>
                <a:lnTo>
                  <a:pt x="413" y="192"/>
                </a:lnTo>
                <a:lnTo>
                  <a:pt x="411" y="188"/>
                </a:lnTo>
                <a:lnTo>
                  <a:pt x="410" y="182"/>
                </a:lnTo>
                <a:lnTo>
                  <a:pt x="410" y="176"/>
                </a:lnTo>
                <a:lnTo>
                  <a:pt x="410" y="121"/>
                </a:lnTo>
                <a:lnTo>
                  <a:pt x="420" y="121"/>
                </a:lnTo>
                <a:lnTo>
                  <a:pt x="456" y="203"/>
                </a:lnTo>
                <a:lnTo>
                  <a:pt x="461" y="210"/>
                </a:lnTo>
                <a:lnTo>
                  <a:pt x="465" y="219"/>
                </a:lnTo>
                <a:lnTo>
                  <a:pt x="521" y="219"/>
                </a:lnTo>
                <a:lnTo>
                  <a:pt x="521" y="202"/>
                </a:lnTo>
                <a:lnTo>
                  <a:pt x="514" y="199"/>
                </a:lnTo>
                <a:lnTo>
                  <a:pt x="511" y="197"/>
                </a:lnTo>
                <a:lnTo>
                  <a:pt x="509" y="195"/>
                </a:lnTo>
                <a:lnTo>
                  <a:pt x="503" y="186"/>
                </a:lnTo>
                <a:lnTo>
                  <a:pt x="500" y="179"/>
                </a:lnTo>
                <a:lnTo>
                  <a:pt x="496" y="171"/>
                </a:lnTo>
                <a:lnTo>
                  <a:pt x="485" y="147"/>
                </a:lnTo>
                <a:lnTo>
                  <a:pt x="478" y="130"/>
                </a:lnTo>
                <a:lnTo>
                  <a:pt x="472" y="120"/>
                </a:lnTo>
                <a:lnTo>
                  <a:pt x="466" y="111"/>
                </a:lnTo>
                <a:lnTo>
                  <a:pt x="475" y="109"/>
                </a:lnTo>
                <a:lnTo>
                  <a:pt x="482" y="103"/>
                </a:lnTo>
                <a:lnTo>
                  <a:pt x="489" y="99"/>
                </a:lnTo>
                <a:lnTo>
                  <a:pt x="494" y="93"/>
                </a:lnTo>
                <a:lnTo>
                  <a:pt x="499" y="86"/>
                </a:lnTo>
                <a:lnTo>
                  <a:pt x="503" y="78"/>
                </a:lnTo>
                <a:lnTo>
                  <a:pt x="504" y="75"/>
                </a:lnTo>
                <a:lnTo>
                  <a:pt x="504" y="71"/>
                </a:lnTo>
                <a:lnTo>
                  <a:pt x="506" y="61"/>
                </a:lnTo>
                <a:lnTo>
                  <a:pt x="504" y="51"/>
                </a:lnTo>
                <a:lnTo>
                  <a:pt x="504" y="47"/>
                </a:lnTo>
                <a:lnTo>
                  <a:pt x="503" y="42"/>
                </a:lnTo>
                <a:lnTo>
                  <a:pt x="499" y="34"/>
                </a:lnTo>
                <a:lnTo>
                  <a:pt x="494" y="28"/>
                </a:lnTo>
                <a:lnTo>
                  <a:pt x="490" y="23"/>
                </a:lnTo>
                <a:lnTo>
                  <a:pt x="483" y="17"/>
                </a:lnTo>
                <a:lnTo>
                  <a:pt x="476" y="14"/>
                </a:lnTo>
                <a:lnTo>
                  <a:pt x="469" y="11"/>
                </a:lnTo>
                <a:lnTo>
                  <a:pt x="461" y="9"/>
                </a:lnTo>
                <a:lnTo>
                  <a:pt x="452" y="7"/>
                </a:lnTo>
                <a:lnTo>
                  <a:pt x="434" y="4"/>
                </a:lnTo>
                <a:lnTo>
                  <a:pt x="415" y="3"/>
                </a:lnTo>
                <a:lnTo>
                  <a:pt x="398" y="3"/>
                </a:lnTo>
                <a:lnTo>
                  <a:pt x="339" y="3"/>
                </a:lnTo>
                <a:lnTo>
                  <a:pt x="339" y="18"/>
                </a:lnTo>
                <a:lnTo>
                  <a:pt x="346" y="20"/>
                </a:lnTo>
                <a:lnTo>
                  <a:pt x="350" y="21"/>
                </a:lnTo>
                <a:lnTo>
                  <a:pt x="353" y="24"/>
                </a:lnTo>
                <a:lnTo>
                  <a:pt x="356" y="27"/>
                </a:lnTo>
                <a:lnTo>
                  <a:pt x="357" y="31"/>
                </a:lnTo>
                <a:lnTo>
                  <a:pt x="359" y="37"/>
                </a:lnTo>
                <a:lnTo>
                  <a:pt x="359" y="47"/>
                </a:lnTo>
                <a:lnTo>
                  <a:pt x="359" y="175"/>
                </a:lnTo>
                <a:lnTo>
                  <a:pt x="359" y="182"/>
                </a:lnTo>
                <a:lnTo>
                  <a:pt x="357" y="186"/>
                </a:lnTo>
                <a:lnTo>
                  <a:pt x="357" y="192"/>
                </a:lnTo>
                <a:lnTo>
                  <a:pt x="355" y="195"/>
                </a:lnTo>
                <a:lnTo>
                  <a:pt x="353" y="197"/>
                </a:lnTo>
                <a:lnTo>
                  <a:pt x="349" y="200"/>
                </a:lnTo>
                <a:lnTo>
                  <a:pt x="345" y="202"/>
                </a:lnTo>
                <a:lnTo>
                  <a:pt x="339" y="202"/>
                </a:lnTo>
                <a:lnTo>
                  <a:pt x="339" y="219"/>
                </a:lnTo>
                <a:lnTo>
                  <a:pt x="429" y="219"/>
                </a:lnTo>
                <a:close/>
                <a:moveTo>
                  <a:pt x="218" y="106"/>
                </a:moveTo>
                <a:lnTo>
                  <a:pt x="218" y="78"/>
                </a:lnTo>
                <a:lnTo>
                  <a:pt x="218" y="62"/>
                </a:lnTo>
                <a:lnTo>
                  <a:pt x="219" y="48"/>
                </a:lnTo>
                <a:lnTo>
                  <a:pt x="220" y="41"/>
                </a:lnTo>
                <a:lnTo>
                  <a:pt x="222" y="35"/>
                </a:lnTo>
                <a:lnTo>
                  <a:pt x="225" y="30"/>
                </a:lnTo>
                <a:lnTo>
                  <a:pt x="226" y="24"/>
                </a:lnTo>
                <a:lnTo>
                  <a:pt x="230" y="21"/>
                </a:lnTo>
                <a:lnTo>
                  <a:pt x="233" y="18"/>
                </a:lnTo>
                <a:lnTo>
                  <a:pt x="237" y="16"/>
                </a:lnTo>
                <a:lnTo>
                  <a:pt x="242" y="16"/>
                </a:lnTo>
                <a:lnTo>
                  <a:pt x="247" y="16"/>
                </a:lnTo>
                <a:lnTo>
                  <a:pt x="250" y="17"/>
                </a:lnTo>
                <a:lnTo>
                  <a:pt x="251" y="18"/>
                </a:lnTo>
                <a:lnTo>
                  <a:pt x="254" y="20"/>
                </a:lnTo>
                <a:lnTo>
                  <a:pt x="256" y="21"/>
                </a:lnTo>
                <a:lnTo>
                  <a:pt x="259" y="25"/>
                </a:lnTo>
                <a:lnTo>
                  <a:pt x="261" y="31"/>
                </a:lnTo>
                <a:lnTo>
                  <a:pt x="264" y="37"/>
                </a:lnTo>
                <a:lnTo>
                  <a:pt x="267" y="51"/>
                </a:lnTo>
                <a:lnTo>
                  <a:pt x="268" y="58"/>
                </a:lnTo>
                <a:lnTo>
                  <a:pt x="270" y="66"/>
                </a:lnTo>
                <a:lnTo>
                  <a:pt x="271" y="83"/>
                </a:lnTo>
                <a:lnTo>
                  <a:pt x="271" y="117"/>
                </a:lnTo>
                <a:lnTo>
                  <a:pt x="270" y="151"/>
                </a:lnTo>
                <a:lnTo>
                  <a:pt x="270" y="166"/>
                </a:lnTo>
                <a:lnTo>
                  <a:pt x="267" y="179"/>
                </a:lnTo>
                <a:lnTo>
                  <a:pt x="266" y="185"/>
                </a:lnTo>
                <a:lnTo>
                  <a:pt x="264" y="190"/>
                </a:lnTo>
                <a:lnTo>
                  <a:pt x="260" y="199"/>
                </a:lnTo>
                <a:lnTo>
                  <a:pt x="257" y="202"/>
                </a:lnTo>
                <a:lnTo>
                  <a:pt x="254" y="205"/>
                </a:lnTo>
                <a:lnTo>
                  <a:pt x="250" y="205"/>
                </a:lnTo>
                <a:lnTo>
                  <a:pt x="246" y="206"/>
                </a:lnTo>
                <a:lnTo>
                  <a:pt x="242" y="205"/>
                </a:lnTo>
                <a:lnTo>
                  <a:pt x="237" y="203"/>
                </a:lnTo>
                <a:lnTo>
                  <a:pt x="233" y="200"/>
                </a:lnTo>
                <a:lnTo>
                  <a:pt x="230" y="197"/>
                </a:lnTo>
                <a:lnTo>
                  <a:pt x="227" y="193"/>
                </a:lnTo>
                <a:lnTo>
                  <a:pt x="225" y="188"/>
                </a:lnTo>
                <a:lnTo>
                  <a:pt x="222" y="175"/>
                </a:lnTo>
                <a:lnTo>
                  <a:pt x="219" y="161"/>
                </a:lnTo>
                <a:lnTo>
                  <a:pt x="218" y="144"/>
                </a:lnTo>
                <a:lnTo>
                  <a:pt x="218" y="126"/>
                </a:lnTo>
                <a:lnTo>
                  <a:pt x="218" y="106"/>
                </a:lnTo>
                <a:close/>
                <a:moveTo>
                  <a:pt x="162" y="110"/>
                </a:moveTo>
                <a:lnTo>
                  <a:pt x="162" y="121"/>
                </a:lnTo>
                <a:lnTo>
                  <a:pt x="162" y="133"/>
                </a:lnTo>
                <a:lnTo>
                  <a:pt x="165" y="144"/>
                </a:lnTo>
                <a:lnTo>
                  <a:pt x="167" y="154"/>
                </a:lnTo>
                <a:lnTo>
                  <a:pt x="170" y="164"/>
                </a:lnTo>
                <a:lnTo>
                  <a:pt x="172" y="172"/>
                </a:lnTo>
                <a:lnTo>
                  <a:pt x="177" y="181"/>
                </a:lnTo>
                <a:lnTo>
                  <a:pt x="182" y="189"/>
                </a:lnTo>
                <a:lnTo>
                  <a:pt x="188" y="196"/>
                </a:lnTo>
                <a:lnTo>
                  <a:pt x="194" y="203"/>
                </a:lnTo>
                <a:lnTo>
                  <a:pt x="201" y="207"/>
                </a:lnTo>
                <a:lnTo>
                  <a:pt x="208" y="213"/>
                </a:lnTo>
                <a:lnTo>
                  <a:pt x="216" y="216"/>
                </a:lnTo>
                <a:lnTo>
                  <a:pt x="225" y="219"/>
                </a:lnTo>
                <a:lnTo>
                  <a:pt x="233" y="221"/>
                </a:lnTo>
                <a:lnTo>
                  <a:pt x="244" y="221"/>
                </a:lnTo>
                <a:lnTo>
                  <a:pt x="254" y="221"/>
                </a:lnTo>
                <a:lnTo>
                  <a:pt x="264" y="219"/>
                </a:lnTo>
                <a:lnTo>
                  <a:pt x="273" y="216"/>
                </a:lnTo>
                <a:lnTo>
                  <a:pt x="281" y="213"/>
                </a:lnTo>
                <a:lnTo>
                  <a:pt x="288" y="207"/>
                </a:lnTo>
                <a:lnTo>
                  <a:pt x="295" y="203"/>
                </a:lnTo>
                <a:lnTo>
                  <a:pt x="301" y="196"/>
                </a:lnTo>
                <a:lnTo>
                  <a:pt x="307" y="189"/>
                </a:lnTo>
                <a:lnTo>
                  <a:pt x="311" y="181"/>
                </a:lnTo>
                <a:lnTo>
                  <a:pt x="315" y="172"/>
                </a:lnTo>
                <a:lnTo>
                  <a:pt x="319" y="164"/>
                </a:lnTo>
                <a:lnTo>
                  <a:pt x="322" y="154"/>
                </a:lnTo>
                <a:lnTo>
                  <a:pt x="324" y="144"/>
                </a:lnTo>
                <a:lnTo>
                  <a:pt x="325" y="133"/>
                </a:lnTo>
                <a:lnTo>
                  <a:pt x="326" y="121"/>
                </a:lnTo>
                <a:lnTo>
                  <a:pt x="326" y="110"/>
                </a:lnTo>
                <a:lnTo>
                  <a:pt x="326" y="99"/>
                </a:lnTo>
                <a:lnTo>
                  <a:pt x="325" y="87"/>
                </a:lnTo>
                <a:lnTo>
                  <a:pt x="324" y="78"/>
                </a:lnTo>
                <a:lnTo>
                  <a:pt x="322" y="68"/>
                </a:lnTo>
                <a:lnTo>
                  <a:pt x="319" y="58"/>
                </a:lnTo>
                <a:lnTo>
                  <a:pt x="315" y="48"/>
                </a:lnTo>
                <a:lnTo>
                  <a:pt x="311" y="40"/>
                </a:lnTo>
                <a:lnTo>
                  <a:pt x="307" y="33"/>
                </a:lnTo>
                <a:lnTo>
                  <a:pt x="301" y="25"/>
                </a:lnTo>
                <a:lnTo>
                  <a:pt x="295" y="18"/>
                </a:lnTo>
                <a:lnTo>
                  <a:pt x="288" y="13"/>
                </a:lnTo>
                <a:lnTo>
                  <a:pt x="281" y="9"/>
                </a:lnTo>
                <a:lnTo>
                  <a:pt x="273" y="4"/>
                </a:lnTo>
                <a:lnTo>
                  <a:pt x="264" y="1"/>
                </a:lnTo>
                <a:lnTo>
                  <a:pt x="254" y="0"/>
                </a:lnTo>
                <a:lnTo>
                  <a:pt x="244" y="0"/>
                </a:lnTo>
                <a:lnTo>
                  <a:pt x="233" y="0"/>
                </a:lnTo>
                <a:lnTo>
                  <a:pt x="225" y="1"/>
                </a:lnTo>
                <a:lnTo>
                  <a:pt x="216" y="4"/>
                </a:lnTo>
                <a:lnTo>
                  <a:pt x="208" y="9"/>
                </a:lnTo>
                <a:lnTo>
                  <a:pt x="201" y="13"/>
                </a:lnTo>
                <a:lnTo>
                  <a:pt x="194" y="18"/>
                </a:lnTo>
                <a:lnTo>
                  <a:pt x="188" y="25"/>
                </a:lnTo>
                <a:lnTo>
                  <a:pt x="182" y="33"/>
                </a:lnTo>
                <a:lnTo>
                  <a:pt x="177" y="40"/>
                </a:lnTo>
                <a:lnTo>
                  <a:pt x="172" y="48"/>
                </a:lnTo>
                <a:lnTo>
                  <a:pt x="170" y="58"/>
                </a:lnTo>
                <a:lnTo>
                  <a:pt x="167" y="68"/>
                </a:lnTo>
                <a:lnTo>
                  <a:pt x="165" y="78"/>
                </a:lnTo>
                <a:lnTo>
                  <a:pt x="162" y="87"/>
                </a:lnTo>
                <a:lnTo>
                  <a:pt x="162" y="99"/>
                </a:lnTo>
                <a:lnTo>
                  <a:pt x="162" y="110"/>
                </a:lnTo>
                <a:close/>
                <a:moveTo>
                  <a:pt x="0" y="3"/>
                </a:moveTo>
                <a:lnTo>
                  <a:pt x="0" y="18"/>
                </a:lnTo>
                <a:lnTo>
                  <a:pt x="6" y="20"/>
                </a:lnTo>
                <a:lnTo>
                  <a:pt x="10" y="20"/>
                </a:lnTo>
                <a:lnTo>
                  <a:pt x="13" y="23"/>
                </a:lnTo>
                <a:lnTo>
                  <a:pt x="16" y="24"/>
                </a:lnTo>
                <a:lnTo>
                  <a:pt x="17" y="28"/>
                </a:lnTo>
                <a:lnTo>
                  <a:pt x="18" y="33"/>
                </a:lnTo>
                <a:lnTo>
                  <a:pt x="20" y="37"/>
                </a:lnTo>
                <a:lnTo>
                  <a:pt x="20" y="44"/>
                </a:lnTo>
                <a:lnTo>
                  <a:pt x="20" y="173"/>
                </a:lnTo>
                <a:lnTo>
                  <a:pt x="20" y="186"/>
                </a:lnTo>
                <a:lnTo>
                  <a:pt x="18" y="192"/>
                </a:lnTo>
                <a:lnTo>
                  <a:pt x="16" y="195"/>
                </a:lnTo>
                <a:lnTo>
                  <a:pt x="14" y="197"/>
                </a:lnTo>
                <a:lnTo>
                  <a:pt x="10" y="200"/>
                </a:lnTo>
                <a:lnTo>
                  <a:pt x="6" y="202"/>
                </a:lnTo>
                <a:lnTo>
                  <a:pt x="0" y="202"/>
                </a:lnTo>
                <a:lnTo>
                  <a:pt x="0" y="219"/>
                </a:lnTo>
                <a:lnTo>
                  <a:pt x="90" y="219"/>
                </a:lnTo>
                <a:lnTo>
                  <a:pt x="90" y="202"/>
                </a:lnTo>
                <a:lnTo>
                  <a:pt x="85" y="202"/>
                </a:lnTo>
                <a:lnTo>
                  <a:pt x="81" y="200"/>
                </a:lnTo>
                <a:lnTo>
                  <a:pt x="78" y="197"/>
                </a:lnTo>
                <a:lnTo>
                  <a:pt x="75" y="195"/>
                </a:lnTo>
                <a:lnTo>
                  <a:pt x="73" y="190"/>
                </a:lnTo>
                <a:lnTo>
                  <a:pt x="72" y="186"/>
                </a:lnTo>
                <a:lnTo>
                  <a:pt x="72" y="182"/>
                </a:lnTo>
                <a:lnTo>
                  <a:pt x="72" y="176"/>
                </a:lnTo>
                <a:lnTo>
                  <a:pt x="72" y="114"/>
                </a:lnTo>
                <a:lnTo>
                  <a:pt x="78" y="114"/>
                </a:lnTo>
                <a:lnTo>
                  <a:pt x="83" y="114"/>
                </a:lnTo>
                <a:lnTo>
                  <a:pt x="89" y="116"/>
                </a:lnTo>
                <a:lnTo>
                  <a:pt x="93" y="117"/>
                </a:lnTo>
                <a:lnTo>
                  <a:pt x="97" y="120"/>
                </a:lnTo>
                <a:lnTo>
                  <a:pt x="102" y="123"/>
                </a:lnTo>
                <a:lnTo>
                  <a:pt x="105" y="128"/>
                </a:lnTo>
                <a:lnTo>
                  <a:pt x="107" y="134"/>
                </a:lnTo>
                <a:lnTo>
                  <a:pt x="109" y="141"/>
                </a:lnTo>
                <a:lnTo>
                  <a:pt x="130" y="141"/>
                </a:lnTo>
                <a:lnTo>
                  <a:pt x="130" y="72"/>
                </a:lnTo>
                <a:lnTo>
                  <a:pt x="109" y="72"/>
                </a:lnTo>
                <a:lnTo>
                  <a:pt x="107" y="80"/>
                </a:lnTo>
                <a:lnTo>
                  <a:pt x="105" y="86"/>
                </a:lnTo>
                <a:lnTo>
                  <a:pt x="100" y="90"/>
                </a:lnTo>
                <a:lnTo>
                  <a:pt x="96" y="93"/>
                </a:lnTo>
                <a:lnTo>
                  <a:pt x="92" y="96"/>
                </a:lnTo>
                <a:lnTo>
                  <a:pt x="88" y="97"/>
                </a:lnTo>
                <a:lnTo>
                  <a:pt x="83" y="97"/>
                </a:lnTo>
                <a:lnTo>
                  <a:pt x="78" y="97"/>
                </a:lnTo>
                <a:lnTo>
                  <a:pt x="72" y="97"/>
                </a:lnTo>
                <a:lnTo>
                  <a:pt x="72" y="18"/>
                </a:lnTo>
                <a:lnTo>
                  <a:pt x="85" y="20"/>
                </a:lnTo>
                <a:lnTo>
                  <a:pt x="96" y="21"/>
                </a:lnTo>
                <a:lnTo>
                  <a:pt x="105" y="24"/>
                </a:lnTo>
                <a:lnTo>
                  <a:pt x="112" y="27"/>
                </a:lnTo>
                <a:lnTo>
                  <a:pt x="116" y="31"/>
                </a:lnTo>
                <a:lnTo>
                  <a:pt x="120" y="37"/>
                </a:lnTo>
                <a:lnTo>
                  <a:pt x="123" y="44"/>
                </a:lnTo>
                <a:lnTo>
                  <a:pt x="126" y="52"/>
                </a:lnTo>
                <a:lnTo>
                  <a:pt x="148" y="52"/>
                </a:lnTo>
                <a:lnTo>
                  <a:pt x="148" y="3"/>
                </a:lnTo>
                <a:lnTo>
                  <a:pt x="0" y="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29" name="Freeform 176">
            <a:extLst>
              <a:ext uri="{FF2B5EF4-FFF2-40B4-BE49-F238E27FC236}">
                <a16:creationId xmlns:a16="http://schemas.microsoft.com/office/drawing/2014/main" id="{B330CEB0-69E5-92C8-7B9C-0D46BDE7FDB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362682" y="5452432"/>
            <a:ext cx="749542" cy="64800"/>
          </a:xfrm>
          <a:custGeom>
            <a:avLst/>
            <a:gdLst>
              <a:gd name="T0" fmla="*/ 26 w 2244"/>
              <a:gd name="T1" fmla="*/ 10 h 193"/>
              <a:gd name="T2" fmla="*/ 9 w 2244"/>
              <a:gd name="T3" fmla="*/ 38 h 193"/>
              <a:gd name="T4" fmla="*/ 19 w 2244"/>
              <a:gd name="T5" fmla="*/ 82 h 193"/>
              <a:gd name="T6" fmla="*/ 63 w 2244"/>
              <a:gd name="T7" fmla="*/ 131 h 193"/>
              <a:gd name="T8" fmla="*/ 43 w 2244"/>
              <a:gd name="T9" fmla="*/ 154 h 193"/>
              <a:gd name="T10" fmla="*/ 81 w 2244"/>
              <a:gd name="T11" fmla="*/ 186 h 193"/>
              <a:gd name="T12" fmla="*/ 107 w 2244"/>
              <a:gd name="T13" fmla="*/ 148 h 193"/>
              <a:gd name="T14" fmla="*/ 97 w 2244"/>
              <a:gd name="T15" fmla="*/ 104 h 193"/>
              <a:gd name="T16" fmla="*/ 53 w 2244"/>
              <a:gd name="T17" fmla="*/ 46 h 193"/>
              <a:gd name="T18" fmla="*/ 80 w 2244"/>
              <a:gd name="T19" fmla="*/ 34 h 193"/>
              <a:gd name="T20" fmla="*/ 218 w 2244"/>
              <a:gd name="T21" fmla="*/ 0 h 193"/>
              <a:gd name="T22" fmla="*/ 146 w 2244"/>
              <a:gd name="T23" fmla="*/ 20 h 193"/>
              <a:gd name="T24" fmla="*/ 367 w 2244"/>
              <a:gd name="T25" fmla="*/ 17 h 193"/>
              <a:gd name="T26" fmla="*/ 252 w 2244"/>
              <a:gd name="T27" fmla="*/ 34 h 193"/>
              <a:gd name="T28" fmla="*/ 327 w 2244"/>
              <a:gd name="T29" fmla="*/ 34 h 193"/>
              <a:gd name="T30" fmla="*/ 367 w 2244"/>
              <a:gd name="T31" fmla="*/ 17 h 193"/>
              <a:gd name="T32" fmla="*/ 463 w 2244"/>
              <a:gd name="T33" fmla="*/ 0 h 193"/>
              <a:gd name="T34" fmla="*/ 389 w 2244"/>
              <a:gd name="T35" fmla="*/ 20 h 193"/>
              <a:gd name="T36" fmla="*/ 601 w 2244"/>
              <a:gd name="T37" fmla="*/ 87 h 193"/>
              <a:gd name="T38" fmla="*/ 556 w 2244"/>
              <a:gd name="T39" fmla="*/ 83 h 193"/>
              <a:gd name="T40" fmla="*/ 614 w 2244"/>
              <a:gd name="T41" fmla="*/ 192 h 193"/>
              <a:gd name="T42" fmla="*/ 760 w 2244"/>
              <a:gd name="T43" fmla="*/ 138 h 193"/>
              <a:gd name="T44" fmla="*/ 737 w 2244"/>
              <a:gd name="T45" fmla="*/ 159 h 193"/>
              <a:gd name="T46" fmla="*/ 710 w 2244"/>
              <a:gd name="T47" fmla="*/ 145 h 193"/>
              <a:gd name="T48" fmla="*/ 666 w 2244"/>
              <a:gd name="T49" fmla="*/ 147 h 193"/>
              <a:gd name="T50" fmla="*/ 685 w 2244"/>
              <a:gd name="T51" fmla="*/ 183 h 193"/>
              <a:gd name="T52" fmla="*/ 753 w 2244"/>
              <a:gd name="T53" fmla="*/ 193 h 193"/>
              <a:gd name="T54" fmla="*/ 793 w 2244"/>
              <a:gd name="T55" fmla="*/ 170 h 193"/>
              <a:gd name="T56" fmla="*/ 966 w 2244"/>
              <a:gd name="T57" fmla="*/ 192 h 193"/>
              <a:gd name="T58" fmla="*/ 867 w 2244"/>
              <a:gd name="T59" fmla="*/ 192 h 193"/>
              <a:gd name="T60" fmla="*/ 935 w 2244"/>
              <a:gd name="T61" fmla="*/ 192 h 193"/>
              <a:gd name="T62" fmla="*/ 991 w 2244"/>
              <a:gd name="T63" fmla="*/ 0 h 193"/>
              <a:gd name="T64" fmla="*/ 1094 w 2244"/>
              <a:gd name="T65" fmla="*/ 190 h 193"/>
              <a:gd name="T66" fmla="*/ 1244 w 2244"/>
              <a:gd name="T67" fmla="*/ 192 h 193"/>
              <a:gd name="T68" fmla="*/ 1179 w 2244"/>
              <a:gd name="T69" fmla="*/ 7 h 193"/>
              <a:gd name="T70" fmla="*/ 1244 w 2244"/>
              <a:gd name="T71" fmla="*/ 192 h 193"/>
              <a:gd name="T72" fmla="*/ 1301 w 2244"/>
              <a:gd name="T73" fmla="*/ 0 h 193"/>
              <a:gd name="T74" fmla="*/ 1404 w 2244"/>
              <a:gd name="T75" fmla="*/ 190 h 193"/>
              <a:gd name="T76" fmla="*/ 1626 w 2244"/>
              <a:gd name="T77" fmla="*/ 0 h 193"/>
              <a:gd name="T78" fmla="*/ 1528 w 2244"/>
              <a:gd name="T79" fmla="*/ 192 h 193"/>
              <a:gd name="T80" fmla="*/ 1729 w 2244"/>
              <a:gd name="T81" fmla="*/ 134 h 193"/>
              <a:gd name="T82" fmla="*/ 1719 w 2244"/>
              <a:gd name="T83" fmla="*/ 1 h 193"/>
              <a:gd name="T84" fmla="*/ 1719 w 2244"/>
              <a:gd name="T85" fmla="*/ 192 h 193"/>
              <a:gd name="T86" fmla="*/ 1931 w 2244"/>
              <a:gd name="T87" fmla="*/ 0 h 193"/>
              <a:gd name="T88" fmla="*/ 1924 w 2244"/>
              <a:gd name="T89" fmla="*/ 176 h 193"/>
              <a:gd name="T90" fmla="*/ 2097 w 2244"/>
              <a:gd name="T91" fmla="*/ 0 h 193"/>
              <a:gd name="T92" fmla="*/ 2007 w 2244"/>
              <a:gd name="T93" fmla="*/ 15 h 193"/>
              <a:gd name="T94" fmla="*/ 1997 w 2244"/>
              <a:gd name="T95" fmla="*/ 62 h 193"/>
              <a:gd name="T96" fmla="*/ 2044 w 2244"/>
              <a:gd name="T97" fmla="*/ 120 h 193"/>
              <a:gd name="T98" fmla="*/ 2049 w 2244"/>
              <a:gd name="T99" fmla="*/ 144 h 193"/>
              <a:gd name="T100" fmla="*/ 2051 w 2244"/>
              <a:gd name="T101" fmla="*/ 192 h 193"/>
              <a:gd name="T102" fmla="*/ 2083 w 2244"/>
              <a:gd name="T103" fmla="*/ 173 h 193"/>
              <a:gd name="T104" fmla="*/ 2095 w 2244"/>
              <a:gd name="T105" fmla="*/ 125 h 193"/>
              <a:gd name="T106" fmla="*/ 2044 w 2244"/>
              <a:gd name="T107" fmla="*/ 59 h 193"/>
              <a:gd name="T108" fmla="*/ 2048 w 2244"/>
              <a:gd name="T109" fmla="*/ 37 h 193"/>
              <a:gd name="T110" fmla="*/ 2155 w 2244"/>
              <a:gd name="T111" fmla="*/ 134 h 193"/>
              <a:gd name="T112" fmla="*/ 2143 w 2244"/>
              <a:gd name="T113" fmla="*/ 1 h 193"/>
              <a:gd name="T114" fmla="*/ 2151 w 2244"/>
              <a:gd name="T115" fmla="*/ 168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244" h="193">
                <a:moveTo>
                  <a:pt x="105" y="34"/>
                </a:moveTo>
                <a:lnTo>
                  <a:pt x="111" y="0"/>
                </a:lnTo>
                <a:lnTo>
                  <a:pt x="55" y="0"/>
                </a:lnTo>
                <a:lnTo>
                  <a:pt x="43" y="1"/>
                </a:lnTo>
                <a:lnTo>
                  <a:pt x="39" y="3"/>
                </a:lnTo>
                <a:lnTo>
                  <a:pt x="35" y="4"/>
                </a:lnTo>
                <a:lnTo>
                  <a:pt x="26" y="10"/>
                </a:lnTo>
                <a:lnTo>
                  <a:pt x="22" y="13"/>
                </a:lnTo>
                <a:lnTo>
                  <a:pt x="19" y="15"/>
                </a:lnTo>
                <a:lnTo>
                  <a:pt x="16" y="20"/>
                </a:lnTo>
                <a:lnTo>
                  <a:pt x="15" y="22"/>
                </a:lnTo>
                <a:lnTo>
                  <a:pt x="12" y="27"/>
                </a:lnTo>
                <a:lnTo>
                  <a:pt x="11" y="31"/>
                </a:lnTo>
                <a:lnTo>
                  <a:pt x="9" y="38"/>
                </a:lnTo>
                <a:lnTo>
                  <a:pt x="8" y="45"/>
                </a:lnTo>
                <a:lnTo>
                  <a:pt x="9" y="56"/>
                </a:lnTo>
                <a:lnTo>
                  <a:pt x="9" y="62"/>
                </a:lnTo>
                <a:lnTo>
                  <a:pt x="11" y="66"/>
                </a:lnTo>
                <a:lnTo>
                  <a:pt x="14" y="70"/>
                </a:lnTo>
                <a:lnTo>
                  <a:pt x="15" y="76"/>
                </a:lnTo>
                <a:lnTo>
                  <a:pt x="19" y="82"/>
                </a:lnTo>
                <a:lnTo>
                  <a:pt x="24" y="87"/>
                </a:lnTo>
                <a:lnTo>
                  <a:pt x="52" y="116"/>
                </a:lnTo>
                <a:lnTo>
                  <a:pt x="56" y="120"/>
                </a:lnTo>
                <a:lnTo>
                  <a:pt x="57" y="123"/>
                </a:lnTo>
                <a:lnTo>
                  <a:pt x="60" y="125"/>
                </a:lnTo>
                <a:lnTo>
                  <a:pt x="62" y="128"/>
                </a:lnTo>
                <a:lnTo>
                  <a:pt x="63" y="131"/>
                </a:lnTo>
                <a:lnTo>
                  <a:pt x="64" y="134"/>
                </a:lnTo>
                <a:lnTo>
                  <a:pt x="64" y="138"/>
                </a:lnTo>
                <a:lnTo>
                  <a:pt x="62" y="144"/>
                </a:lnTo>
                <a:lnTo>
                  <a:pt x="57" y="148"/>
                </a:lnTo>
                <a:lnTo>
                  <a:pt x="52" y="152"/>
                </a:lnTo>
                <a:lnTo>
                  <a:pt x="48" y="154"/>
                </a:lnTo>
                <a:lnTo>
                  <a:pt x="43" y="154"/>
                </a:lnTo>
                <a:lnTo>
                  <a:pt x="7" y="154"/>
                </a:lnTo>
                <a:lnTo>
                  <a:pt x="0" y="192"/>
                </a:lnTo>
                <a:lnTo>
                  <a:pt x="62" y="192"/>
                </a:lnTo>
                <a:lnTo>
                  <a:pt x="67" y="190"/>
                </a:lnTo>
                <a:lnTo>
                  <a:pt x="73" y="190"/>
                </a:lnTo>
                <a:lnTo>
                  <a:pt x="77" y="189"/>
                </a:lnTo>
                <a:lnTo>
                  <a:pt x="81" y="186"/>
                </a:lnTo>
                <a:lnTo>
                  <a:pt x="90" y="180"/>
                </a:lnTo>
                <a:lnTo>
                  <a:pt x="93" y="178"/>
                </a:lnTo>
                <a:lnTo>
                  <a:pt x="96" y="173"/>
                </a:lnTo>
                <a:lnTo>
                  <a:pt x="98" y="169"/>
                </a:lnTo>
                <a:lnTo>
                  <a:pt x="101" y="165"/>
                </a:lnTo>
                <a:lnTo>
                  <a:pt x="105" y="156"/>
                </a:lnTo>
                <a:lnTo>
                  <a:pt x="107" y="148"/>
                </a:lnTo>
                <a:lnTo>
                  <a:pt x="108" y="138"/>
                </a:lnTo>
                <a:lnTo>
                  <a:pt x="107" y="130"/>
                </a:lnTo>
                <a:lnTo>
                  <a:pt x="107" y="125"/>
                </a:lnTo>
                <a:lnTo>
                  <a:pt x="105" y="120"/>
                </a:lnTo>
                <a:lnTo>
                  <a:pt x="104" y="116"/>
                </a:lnTo>
                <a:lnTo>
                  <a:pt x="101" y="110"/>
                </a:lnTo>
                <a:lnTo>
                  <a:pt x="97" y="104"/>
                </a:lnTo>
                <a:lnTo>
                  <a:pt x="96" y="101"/>
                </a:lnTo>
                <a:lnTo>
                  <a:pt x="93" y="99"/>
                </a:lnTo>
                <a:lnTo>
                  <a:pt x="56" y="59"/>
                </a:lnTo>
                <a:lnTo>
                  <a:pt x="55" y="56"/>
                </a:lnTo>
                <a:lnTo>
                  <a:pt x="53" y="53"/>
                </a:lnTo>
                <a:lnTo>
                  <a:pt x="52" y="51"/>
                </a:lnTo>
                <a:lnTo>
                  <a:pt x="53" y="46"/>
                </a:lnTo>
                <a:lnTo>
                  <a:pt x="55" y="42"/>
                </a:lnTo>
                <a:lnTo>
                  <a:pt x="57" y="38"/>
                </a:lnTo>
                <a:lnTo>
                  <a:pt x="60" y="37"/>
                </a:lnTo>
                <a:lnTo>
                  <a:pt x="62" y="37"/>
                </a:lnTo>
                <a:lnTo>
                  <a:pt x="66" y="35"/>
                </a:lnTo>
                <a:lnTo>
                  <a:pt x="73" y="34"/>
                </a:lnTo>
                <a:lnTo>
                  <a:pt x="80" y="34"/>
                </a:lnTo>
                <a:lnTo>
                  <a:pt x="105" y="34"/>
                </a:lnTo>
                <a:close/>
                <a:moveTo>
                  <a:pt x="203" y="134"/>
                </a:moveTo>
                <a:lnTo>
                  <a:pt x="166" y="134"/>
                </a:lnTo>
                <a:lnTo>
                  <a:pt x="185" y="38"/>
                </a:lnTo>
                <a:lnTo>
                  <a:pt x="203" y="134"/>
                </a:lnTo>
                <a:close/>
                <a:moveTo>
                  <a:pt x="255" y="192"/>
                </a:moveTo>
                <a:lnTo>
                  <a:pt x="218" y="0"/>
                </a:lnTo>
                <a:lnTo>
                  <a:pt x="168" y="0"/>
                </a:lnTo>
                <a:lnTo>
                  <a:pt x="158" y="1"/>
                </a:lnTo>
                <a:lnTo>
                  <a:pt x="153" y="3"/>
                </a:lnTo>
                <a:lnTo>
                  <a:pt x="151" y="4"/>
                </a:lnTo>
                <a:lnTo>
                  <a:pt x="149" y="7"/>
                </a:lnTo>
                <a:lnTo>
                  <a:pt x="148" y="10"/>
                </a:lnTo>
                <a:lnTo>
                  <a:pt x="146" y="20"/>
                </a:lnTo>
                <a:lnTo>
                  <a:pt x="115" y="192"/>
                </a:lnTo>
                <a:lnTo>
                  <a:pt x="156" y="192"/>
                </a:lnTo>
                <a:lnTo>
                  <a:pt x="161" y="168"/>
                </a:lnTo>
                <a:lnTo>
                  <a:pt x="210" y="168"/>
                </a:lnTo>
                <a:lnTo>
                  <a:pt x="214" y="192"/>
                </a:lnTo>
                <a:lnTo>
                  <a:pt x="255" y="192"/>
                </a:lnTo>
                <a:close/>
                <a:moveTo>
                  <a:pt x="367" y="17"/>
                </a:moveTo>
                <a:lnTo>
                  <a:pt x="370" y="0"/>
                </a:lnTo>
                <a:lnTo>
                  <a:pt x="244" y="0"/>
                </a:lnTo>
                <a:lnTo>
                  <a:pt x="247" y="17"/>
                </a:lnTo>
                <a:lnTo>
                  <a:pt x="248" y="27"/>
                </a:lnTo>
                <a:lnTo>
                  <a:pt x="250" y="31"/>
                </a:lnTo>
                <a:lnTo>
                  <a:pt x="251" y="32"/>
                </a:lnTo>
                <a:lnTo>
                  <a:pt x="252" y="34"/>
                </a:lnTo>
                <a:lnTo>
                  <a:pt x="255" y="34"/>
                </a:lnTo>
                <a:lnTo>
                  <a:pt x="285" y="34"/>
                </a:lnTo>
                <a:lnTo>
                  <a:pt x="285" y="113"/>
                </a:lnTo>
                <a:lnTo>
                  <a:pt x="285" y="192"/>
                </a:lnTo>
                <a:lnTo>
                  <a:pt x="327" y="192"/>
                </a:lnTo>
                <a:lnTo>
                  <a:pt x="327" y="113"/>
                </a:lnTo>
                <a:lnTo>
                  <a:pt x="327" y="34"/>
                </a:lnTo>
                <a:lnTo>
                  <a:pt x="356" y="34"/>
                </a:lnTo>
                <a:lnTo>
                  <a:pt x="358" y="34"/>
                </a:lnTo>
                <a:lnTo>
                  <a:pt x="361" y="34"/>
                </a:lnTo>
                <a:lnTo>
                  <a:pt x="363" y="32"/>
                </a:lnTo>
                <a:lnTo>
                  <a:pt x="363" y="31"/>
                </a:lnTo>
                <a:lnTo>
                  <a:pt x="365" y="27"/>
                </a:lnTo>
                <a:lnTo>
                  <a:pt x="367" y="17"/>
                </a:lnTo>
                <a:close/>
                <a:moveTo>
                  <a:pt x="447" y="134"/>
                </a:moveTo>
                <a:lnTo>
                  <a:pt x="411" y="134"/>
                </a:lnTo>
                <a:lnTo>
                  <a:pt x="429" y="38"/>
                </a:lnTo>
                <a:lnTo>
                  <a:pt x="447" y="134"/>
                </a:lnTo>
                <a:close/>
                <a:moveTo>
                  <a:pt x="459" y="192"/>
                </a:moveTo>
                <a:lnTo>
                  <a:pt x="500" y="192"/>
                </a:lnTo>
                <a:lnTo>
                  <a:pt x="463" y="0"/>
                </a:lnTo>
                <a:lnTo>
                  <a:pt x="412" y="0"/>
                </a:lnTo>
                <a:lnTo>
                  <a:pt x="401" y="1"/>
                </a:lnTo>
                <a:lnTo>
                  <a:pt x="398" y="3"/>
                </a:lnTo>
                <a:lnTo>
                  <a:pt x="395" y="4"/>
                </a:lnTo>
                <a:lnTo>
                  <a:pt x="394" y="7"/>
                </a:lnTo>
                <a:lnTo>
                  <a:pt x="392" y="10"/>
                </a:lnTo>
                <a:lnTo>
                  <a:pt x="389" y="20"/>
                </a:lnTo>
                <a:lnTo>
                  <a:pt x="360" y="192"/>
                </a:lnTo>
                <a:lnTo>
                  <a:pt x="401" y="192"/>
                </a:lnTo>
                <a:lnTo>
                  <a:pt x="405" y="168"/>
                </a:lnTo>
                <a:lnTo>
                  <a:pt x="454" y="168"/>
                </a:lnTo>
                <a:lnTo>
                  <a:pt x="459" y="192"/>
                </a:lnTo>
                <a:close/>
                <a:moveTo>
                  <a:pt x="659" y="192"/>
                </a:moveTo>
                <a:lnTo>
                  <a:pt x="601" y="87"/>
                </a:lnTo>
                <a:lnTo>
                  <a:pt x="655" y="0"/>
                </a:lnTo>
                <a:lnTo>
                  <a:pt x="617" y="0"/>
                </a:lnTo>
                <a:lnTo>
                  <a:pt x="613" y="0"/>
                </a:lnTo>
                <a:lnTo>
                  <a:pt x="610" y="1"/>
                </a:lnTo>
                <a:lnTo>
                  <a:pt x="606" y="4"/>
                </a:lnTo>
                <a:lnTo>
                  <a:pt x="603" y="8"/>
                </a:lnTo>
                <a:lnTo>
                  <a:pt x="556" y="83"/>
                </a:lnTo>
                <a:lnTo>
                  <a:pt x="556" y="0"/>
                </a:lnTo>
                <a:lnTo>
                  <a:pt x="515" y="0"/>
                </a:lnTo>
                <a:lnTo>
                  <a:pt x="515" y="192"/>
                </a:lnTo>
                <a:lnTo>
                  <a:pt x="556" y="192"/>
                </a:lnTo>
                <a:lnTo>
                  <a:pt x="556" y="161"/>
                </a:lnTo>
                <a:lnTo>
                  <a:pt x="577" y="127"/>
                </a:lnTo>
                <a:lnTo>
                  <a:pt x="614" y="192"/>
                </a:lnTo>
                <a:lnTo>
                  <a:pt x="659" y="192"/>
                </a:lnTo>
                <a:close/>
                <a:moveTo>
                  <a:pt x="802" y="123"/>
                </a:moveTo>
                <a:lnTo>
                  <a:pt x="802" y="0"/>
                </a:lnTo>
                <a:lnTo>
                  <a:pt x="760" y="0"/>
                </a:lnTo>
                <a:lnTo>
                  <a:pt x="760" y="128"/>
                </a:lnTo>
                <a:lnTo>
                  <a:pt x="760" y="132"/>
                </a:lnTo>
                <a:lnTo>
                  <a:pt x="760" y="138"/>
                </a:lnTo>
                <a:lnTo>
                  <a:pt x="758" y="144"/>
                </a:lnTo>
                <a:lnTo>
                  <a:pt x="757" y="145"/>
                </a:lnTo>
                <a:lnTo>
                  <a:pt x="757" y="148"/>
                </a:lnTo>
                <a:lnTo>
                  <a:pt x="753" y="152"/>
                </a:lnTo>
                <a:lnTo>
                  <a:pt x="748" y="156"/>
                </a:lnTo>
                <a:lnTo>
                  <a:pt x="741" y="159"/>
                </a:lnTo>
                <a:lnTo>
                  <a:pt x="737" y="159"/>
                </a:lnTo>
                <a:lnTo>
                  <a:pt x="733" y="159"/>
                </a:lnTo>
                <a:lnTo>
                  <a:pt x="726" y="159"/>
                </a:lnTo>
                <a:lnTo>
                  <a:pt x="719" y="156"/>
                </a:lnTo>
                <a:lnTo>
                  <a:pt x="714" y="154"/>
                </a:lnTo>
                <a:lnTo>
                  <a:pt x="713" y="152"/>
                </a:lnTo>
                <a:lnTo>
                  <a:pt x="712" y="149"/>
                </a:lnTo>
                <a:lnTo>
                  <a:pt x="710" y="145"/>
                </a:lnTo>
                <a:lnTo>
                  <a:pt x="709" y="139"/>
                </a:lnTo>
                <a:lnTo>
                  <a:pt x="707" y="128"/>
                </a:lnTo>
                <a:lnTo>
                  <a:pt x="707" y="0"/>
                </a:lnTo>
                <a:lnTo>
                  <a:pt x="666" y="0"/>
                </a:lnTo>
                <a:lnTo>
                  <a:pt x="666" y="123"/>
                </a:lnTo>
                <a:lnTo>
                  <a:pt x="666" y="134"/>
                </a:lnTo>
                <a:lnTo>
                  <a:pt x="666" y="147"/>
                </a:lnTo>
                <a:lnTo>
                  <a:pt x="668" y="154"/>
                </a:lnTo>
                <a:lnTo>
                  <a:pt x="669" y="159"/>
                </a:lnTo>
                <a:lnTo>
                  <a:pt x="671" y="165"/>
                </a:lnTo>
                <a:lnTo>
                  <a:pt x="673" y="170"/>
                </a:lnTo>
                <a:lnTo>
                  <a:pt x="676" y="175"/>
                </a:lnTo>
                <a:lnTo>
                  <a:pt x="679" y="179"/>
                </a:lnTo>
                <a:lnTo>
                  <a:pt x="685" y="183"/>
                </a:lnTo>
                <a:lnTo>
                  <a:pt x="690" y="186"/>
                </a:lnTo>
                <a:lnTo>
                  <a:pt x="696" y="189"/>
                </a:lnTo>
                <a:lnTo>
                  <a:pt x="704" y="192"/>
                </a:lnTo>
                <a:lnTo>
                  <a:pt x="713" y="193"/>
                </a:lnTo>
                <a:lnTo>
                  <a:pt x="724" y="193"/>
                </a:lnTo>
                <a:lnTo>
                  <a:pt x="741" y="193"/>
                </a:lnTo>
                <a:lnTo>
                  <a:pt x="753" y="193"/>
                </a:lnTo>
                <a:lnTo>
                  <a:pt x="761" y="192"/>
                </a:lnTo>
                <a:lnTo>
                  <a:pt x="769" y="190"/>
                </a:lnTo>
                <a:lnTo>
                  <a:pt x="777" y="187"/>
                </a:lnTo>
                <a:lnTo>
                  <a:pt x="782" y="183"/>
                </a:lnTo>
                <a:lnTo>
                  <a:pt x="786" y="180"/>
                </a:lnTo>
                <a:lnTo>
                  <a:pt x="791" y="176"/>
                </a:lnTo>
                <a:lnTo>
                  <a:pt x="793" y="170"/>
                </a:lnTo>
                <a:lnTo>
                  <a:pt x="796" y="165"/>
                </a:lnTo>
                <a:lnTo>
                  <a:pt x="798" y="159"/>
                </a:lnTo>
                <a:lnTo>
                  <a:pt x="801" y="148"/>
                </a:lnTo>
                <a:lnTo>
                  <a:pt x="802" y="135"/>
                </a:lnTo>
                <a:lnTo>
                  <a:pt x="802" y="123"/>
                </a:lnTo>
                <a:close/>
                <a:moveTo>
                  <a:pt x="935" y="192"/>
                </a:moveTo>
                <a:lnTo>
                  <a:pt x="966" y="192"/>
                </a:lnTo>
                <a:lnTo>
                  <a:pt x="966" y="0"/>
                </a:lnTo>
                <a:lnTo>
                  <a:pt x="925" y="0"/>
                </a:lnTo>
                <a:lnTo>
                  <a:pt x="925" y="107"/>
                </a:lnTo>
                <a:lnTo>
                  <a:pt x="864" y="0"/>
                </a:lnTo>
                <a:lnTo>
                  <a:pt x="825" y="0"/>
                </a:lnTo>
                <a:lnTo>
                  <a:pt x="825" y="192"/>
                </a:lnTo>
                <a:lnTo>
                  <a:pt x="867" y="192"/>
                </a:lnTo>
                <a:lnTo>
                  <a:pt x="867" y="89"/>
                </a:lnTo>
                <a:lnTo>
                  <a:pt x="918" y="176"/>
                </a:lnTo>
                <a:lnTo>
                  <a:pt x="922" y="185"/>
                </a:lnTo>
                <a:lnTo>
                  <a:pt x="926" y="189"/>
                </a:lnTo>
                <a:lnTo>
                  <a:pt x="928" y="190"/>
                </a:lnTo>
                <a:lnTo>
                  <a:pt x="929" y="190"/>
                </a:lnTo>
                <a:lnTo>
                  <a:pt x="935" y="192"/>
                </a:lnTo>
                <a:close/>
                <a:moveTo>
                  <a:pt x="1101" y="192"/>
                </a:moveTo>
                <a:lnTo>
                  <a:pt x="1133" y="192"/>
                </a:lnTo>
                <a:lnTo>
                  <a:pt x="1133" y="0"/>
                </a:lnTo>
                <a:lnTo>
                  <a:pt x="1092" y="0"/>
                </a:lnTo>
                <a:lnTo>
                  <a:pt x="1092" y="107"/>
                </a:lnTo>
                <a:lnTo>
                  <a:pt x="1031" y="0"/>
                </a:lnTo>
                <a:lnTo>
                  <a:pt x="991" y="0"/>
                </a:lnTo>
                <a:lnTo>
                  <a:pt x="991" y="192"/>
                </a:lnTo>
                <a:lnTo>
                  <a:pt x="1034" y="192"/>
                </a:lnTo>
                <a:lnTo>
                  <a:pt x="1034" y="89"/>
                </a:lnTo>
                <a:lnTo>
                  <a:pt x="1084" y="176"/>
                </a:lnTo>
                <a:lnTo>
                  <a:pt x="1089" y="185"/>
                </a:lnTo>
                <a:lnTo>
                  <a:pt x="1093" y="189"/>
                </a:lnTo>
                <a:lnTo>
                  <a:pt x="1094" y="190"/>
                </a:lnTo>
                <a:lnTo>
                  <a:pt x="1096" y="190"/>
                </a:lnTo>
                <a:lnTo>
                  <a:pt x="1101" y="192"/>
                </a:lnTo>
                <a:close/>
                <a:moveTo>
                  <a:pt x="1234" y="134"/>
                </a:moveTo>
                <a:lnTo>
                  <a:pt x="1198" y="134"/>
                </a:lnTo>
                <a:lnTo>
                  <a:pt x="1214" y="38"/>
                </a:lnTo>
                <a:lnTo>
                  <a:pt x="1234" y="134"/>
                </a:lnTo>
                <a:close/>
                <a:moveTo>
                  <a:pt x="1244" y="192"/>
                </a:moveTo>
                <a:lnTo>
                  <a:pt x="1287" y="192"/>
                </a:lnTo>
                <a:lnTo>
                  <a:pt x="1250" y="0"/>
                </a:lnTo>
                <a:lnTo>
                  <a:pt x="1199" y="0"/>
                </a:lnTo>
                <a:lnTo>
                  <a:pt x="1188" y="1"/>
                </a:lnTo>
                <a:lnTo>
                  <a:pt x="1183" y="3"/>
                </a:lnTo>
                <a:lnTo>
                  <a:pt x="1182" y="4"/>
                </a:lnTo>
                <a:lnTo>
                  <a:pt x="1179" y="7"/>
                </a:lnTo>
                <a:lnTo>
                  <a:pt x="1178" y="10"/>
                </a:lnTo>
                <a:lnTo>
                  <a:pt x="1176" y="20"/>
                </a:lnTo>
                <a:lnTo>
                  <a:pt x="1147" y="192"/>
                </a:lnTo>
                <a:lnTo>
                  <a:pt x="1188" y="192"/>
                </a:lnTo>
                <a:lnTo>
                  <a:pt x="1192" y="168"/>
                </a:lnTo>
                <a:lnTo>
                  <a:pt x="1240" y="168"/>
                </a:lnTo>
                <a:lnTo>
                  <a:pt x="1244" y="192"/>
                </a:lnTo>
                <a:close/>
                <a:moveTo>
                  <a:pt x="1411" y="192"/>
                </a:moveTo>
                <a:lnTo>
                  <a:pt x="1441" y="192"/>
                </a:lnTo>
                <a:lnTo>
                  <a:pt x="1441" y="0"/>
                </a:lnTo>
                <a:lnTo>
                  <a:pt x="1401" y="0"/>
                </a:lnTo>
                <a:lnTo>
                  <a:pt x="1401" y="107"/>
                </a:lnTo>
                <a:lnTo>
                  <a:pt x="1339" y="0"/>
                </a:lnTo>
                <a:lnTo>
                  <a:pt x="1301" y="0"/>
                </a:lnTo>
                <a:lnTo>
                  <a:pt x="1301" y="192"/>
                </a:lnTo>
                <a:lnTo>
                  <a:pt x="1343" y="192"/>
                </a:lnTo>
                <a:lnTo>
                  <a:pt x="1343" y="89"/>
                </a:lnTo>
                <a:lnTo>
                  <a:pt x="1394" y="176"/>
                </a:lnTo>
                <a:lnTo>
                  <a:pt x="1398" y="185"/>
                </a:lnTo>
                <a:lnTo>
                  <a:pt x="1401" y="189"/>
                </a:lnTo>
                <a:lnTo>
                  <a:pt x="1404" y="190"/>
                </a:lnTo>
                <a:lnTo>
                  <a:pt x="1405" y="190"/>
                </a:lnTo>
                <a:lnTo>
                  <a:pt x="1411" y="192"/>
                </a:lnTo>
                <a:close/>
                <a:moveTo>
                  <a:pt x="1674" y="192"/>
                </a:moveTo>
                <a:lnTo>
                  <a:pt x="1614" y="87"/>
                </a:lnTo>
                <a:lnTo>
                  <a:pt x="1669" y="0"/>
                </a:lnTo>
                <a:lnTo>
                  <a:pt x="1630" y="0"/>
                </a:lnTo>
                <a:lnTo>
                  <a:pt x="1626" y="0"/>
                </a:lnTo>
                <a:lnTo>
                  <a:pt x="1623" y="1"/>
                </a:lnTo>
                <a:lnTo>
                  <a:pt x="1620" y="4"/>
                </a:lnTo>
                <a:lnTo>
                  <a:pt x="1616" y="8"/>
                </a:lnTo>
                <a:lnTo>
                  <a:pt x="1569" y="83"/>
                </a:lnTo>
                <a:lnTo>
                  <a:pt x="1569" y="0"/>
                </a:lnTo>
                <a:lnTo>
                  <a:pt x="1528" y="0"/>
                </a:lnTo>
                <a:lnTo>
                  <a:pt x="1528" y="192"/>
                </a:lnTo>
                <a:lnTo>
                  <a:pt x="1569" y="192"/>
                </a:lnTo>
                <a:lnTo>
                  <a:pt x="1569" y="161"/>
                </a:lnTo>
                <a:lnTo>
                  <a:pt x="1590" y="125"/>
                </a:lnTo>
                <a:lnTo>
                  <a:pt x="1627" y="192"/>
                </a:lnTo>
                <a:lnTo>
                  <a:pt x="1674" y="192"/>
                </a:lnTo>
                <a:close/>
                <a:moveTo>
                  <a:pt x="1764" y="134"/>
                </a:moveTo>
                <a:lnTo>
                  <a:pt x="1729" y="134"/>
                </a:lnTo>
                <a:lnTo>
                  <a:pt x="1746" y="38"/>
                </a:lnTo>
                <a:lnTo>
                  <a:pt x="1764" y="134"/>
                </a:lnTo>
                <a:close/>
                <a:moveTo>
                  <a:pt x="1775" y="192"/>
                </a:moveTo>
                <a:lnTo>
                  <a:pt x="1818" y="192"/>
                </a:lnTo>
                <a:lnTo>
                  <a:pt x="1780" y="0"/>
                </a:lnTo>
                <a:lnTo>
                  <a:pt x="1729" y="0"/>
                </a:lnTo>
                <a:lnTo>
                  <a:pt x="1719" y="1"/>
                </a:lnTo>
                <a:lnTo>
                  <a:pt x="1715" y="1"/>
                </a:lnTo>
                <a:lnTo>
                  <a:pt x="1712" y="4"/>
                </a:lnTo>
                <a:lnTo>
                  <a:pt x="1710" y="6"/>
                </a:lnTo>
                <a:lnTo>
                  <a:pt x="1709" y="10"/>
                </a:lnTo>
                <a:lnTo>
                  <a:pt x="1708" y="18"/>
                </a:lnTo>
                <a:lnTo>
                  <a:pt x="1676" y="192"/>
                </a:lnTo>
                <a:lnTo>
                  <a:pt x="1719" y="192"/>
                </a:lnTo>
                <a:lnTo>
                  <a:pt x="1723" y="168"/>
                </a:lnTo>
                <a:lnTo>
                  <a:pt x="1771" y="168"/>
                </a:lnTo>
                <a:lnTo>
                  <a:pt x="1775" y="192"/>
                </a:lnTo>
                <a:close/>
                <a:moveTo>
                  <a:pt x="1941" y="192"/>
                </a:moveTo>
                <a:lnTo>
                  <a:pt x="1972" y="192"/>
                </a:lnTo>
                <a:lnTo>
                  <a:pt x="1972" y="0"/>
                </a:lnTo>
                <a:lnTo>
                  <a:pt x="1931" y="0"/>
                </a:lnTo>
                <a:lnTo>
                  <a:pt x="1931" y="107"/>
                </a:lnTo>
                <a:lnTo>
                  <a:pt x="1870" y="0"/>
                </a:lnTo>
                <a:lnTo>
                  <a:pt x="1830" y="0"/>
                </a:lnTo>
                <a:lnTo>
                  <a:pt x="1830" y="192"/>
                </a:lnTo>
                <a:lnTo>
                  <a:pt x="1873" y="192"/>
                </a:lnTo>
                <a:lnTo>
                  <a:pt x="1873" y="89"/>
                </a:lnTo>
                <a:lnTo>
                  <a:pt x="1924" y="176"/>
                </a:lnTo>
                <a:lnTo>
                  <a:pt x="1929" y="185"/>
                </a:lnTo>
                <a:lnTo>
                  <a:pt x="1932" y="189"/>
                </a:lnTo>
                <a:lnTo>
                  <a:pt x="1934" y="190"/>
                </a:lnTo>
                <a:lnTo>
                  <a:pt x="1936" y="190"/>
                </a:lnTo>
                <a:lnTo>
                  <a:pt x="1941" y="192"/>
                </a:lnTo>
                <a:close/>
                <a:moveTo>
                  <a:pt x="2093" y="34"/>
                </a:moveTo>
                <a:lnTo>
                  <a:pt x="2097" y="0"/>
                </a:lnTo>
                <a:lnTo>
                  <a:pt x="2044" y="0"/>
                </a:lnTo>
                <a:lnTo>
                  <a:pt x="2032" y="1"/>
                </a:lnTo>
                <a:lnTo>
                  <a:pt x="2027" y="3"/>
                </a:lnTo>
                <a:lnTo>
                  <a:pt x="2023" y="4"/>
                </a:lnTo>
                <a:lnTo>
                  <a:pt x="2014" y="10"/>
                </a:lnTo>
                <a:lnTo>
                  <a:pt x="2011" y="13"/>
                </a:lnTo>
                <a:lnTo>
                  <a:pt x="2007" y="15"/>
                </a:lnTo>
                <a:lnTo>
                  <a:pt x="2004" y="20"/>
                </a:lnTo>
                <a:lnTo>
                  <a:pt x="2003" y="22"/>
                </a:lnTo>
                <a:lnTo>
                  <a:pt x="1999" y="31"/>
                </a:lnTo>
                <a:lnTo>
                  <a:pt x="1997" y="38"/>
                </a:lnTo>
                <a:lnTo>
                  <a:pt x="1996" y="45"/>
                </a:lnTo>
                <a:lnTo>
                  <a:pt x="1997" y="56"/>
                </a:lnTo>
                <a:lnTo>
                  <a:pt x="1997" y="62"/>
                </a:lnTo>
                <a:lnTo>
                  <a:pt x="1999" y="66"/>
                </a:lnTo>
                <a:lnTo>
                  <a:pt x="2001" y="70"/>
                </a:lnTo>
                <a:lnTo>
                  <a:pt x="2004" y="76"/>
                </a:lnTo>
                <a:lnTo>
                  <a:pt x="2007" y="82"/>
                </a:lnTo>
                <a:lnTo>
                  <a:pt x="2011" y="87"/>
                </a:lnTo>
                <a:lnTo>
                  <a:pt x="2040" y="116"/>
                </a:lnTo>
                <a:lnTo>
                  <a:pt x="2044" y="120"/>
                </a:lnTo>
                <a:lnTo>
                  <a:pt x="2045" y="123"/>
                </a:lnTo>
                <a:lnTo>
                  <a:pt x="2048" y="125"/>
                </a:lnTo>
                <a:lnTo>
                  <a:pt x="2049" y="128"/>
                </a:lnTo>
                <a:lnTo>
                  <a:pt x="2051" y="131"/>
                </a:lnTo>
                <a:lnTo>
                  <a:pt x="2052" y="134"/>
                </a:lnTo>
                <a:lnTo>
                  <a:pt x="2052" y="138"/>
                </a:lnTo>
                <a:lnTo>
                  <a:pt x="2049" y="144"/>
                </a:lnTo>
                <a:lnTo>
                  <a:pt x="2045" y="148"/>
                </a:lnTo>
                <a:lnTo>
                  <a:pt x="2040" y="152"/>
                </a:lnTo>
                <a:lnTo>
                  <a:pt x="2035" y="154"/>
                </a:lnTo>
                <a:lnTo>
                  <a:pt x="2031" y="154"/>
                </a:lnTo>
                <a:lnTo>
                  <a:pt x="1991" y="154"/>
                </a:lnTo>
                <a:lnTo>
                  <a:pt x="1990" y="192"/>
                </a:lnTo>
                <a:lnTo>
                  <a:pt x="2051" y="192"/>
                </a:lnTo>
                <a:lnTo>
                  <a:pt x="2055" y="190"/>
                </a:lnTo>
                <a:lnTo>
                  <a:pt x="2061" y="190"/>
                </a:lnTo>
                <a:lnTo>
                  <a:pt x="2065" y="187"/>
                </a:lnTo>
                <a:lnTo>
                  <a:pt x="2069" y="186"/>
                </a:lnTo>
                <a:lnTo>
                  <a:pt x="2078" y="180"/>
                </a:lnTo>
                <a:lnTo>
                  <a:pt x="2080" y="176"/>
                </a:lnTo>
                <a:lnTo>
                  <a:pt x="2083" y="173"/>
                </a:lnTo>
                <a:lnTo>
                  <a:pt x="2086" y="169"/>
                </a:lnTo>
                <a:lnTo>
                  <a:pt x="2089" y="165"/>
                </a:lnTo>
                <a:lnTo>
                  <a:pt x="2093" y="156"/>
                </a:lnTo>
                <a:lnTo>
                  <a:pt x="2095" y="148"/>
                </a:lnTo>
                <a:lnTo>
                  <a:pt x="2096" y="138"/>
                </a:lnTo>
                <a:lnTo>
                  <a:pt x="2095" y="130"/>
                </a:lnTo>
                <a:lnTo>
                  <a:pt x="2095" y="125"/>
                </a:lnTo>
                <a:lnTo>
                  <a:pt x="2093" y="120"/>
                </a:lnTo>
                <a:lnTo>
                  <a:pt x="2092" y="116"/>
                </a:lnTo>
                <a:lnTo>
                  <a:pt x="2089" y="110"/>
                </a:lnTo>
                <a:lnTo>
                  <a:pt x="2085" y="104"/>
                </a:lnTo>
                <a:lnTo>
                  <a:pt x="2083" y="101"/>
                </a:lnTo>
                <a:lnTo>
                  <a:pt x="2080" y="99"/>
                </a:lnTo>
                <a:lnTo>
                  <a:pt x="2044" y="59"/>
                </a:lnTo>
                <a:lnTo>
                  <a:pt x="2042" y="56"/>
                </a:lnTo>
                <a:lnTo>
                  <a:pt x="2041" y="53"/>
                </a:lnTo>
                <a:lnTo>
                  <a:pt x="2041" y="51"/>
                </a:lnTo>
                <a:lnTo>
                  <a:pt x="2041" y="46"/>
                </a:lnTo>
                <a:lnTo>
                  <a:pt x="2042" y="42"/>
                </a:lnTo>
                <a:lnTo>
                  <a:pt x="2045" y="38"/>
                </a:lnTo>
                <a:lnTo>
                  <a:pt x="2048" y="37"/>
                </a:lnTo>
                <a:lnTo>
                  <a:pt x="2049" y="37"/>
                </a:lnTo>
                <a:lnTo>
                  <a:pt x="2054" y="35"/>
                </a:lnTo>
                <a:lnTo>
                  <a:pt x="2062" y="34"/>
                </a:lnTo>
                <a:lnTo>
                  <a:pt x="2069" y="34"/>
                </a:lnTo>
                <a:lnTo>
                  <a:pt x="2093" y="34"/>
                </a:lnTo>
                <a:close/>
                <a:moveTo>
                  <a:pt x="2192" y="134"/>
                </a:moveTo>
                <a:lnTo>
                  <a:pt x="2155" y="134"/>
                </a:lnTo>
                <a:lnTo>
                  <a:pt x="2174" y="38"/>
                </a:lnTo>
                <a:lnTo>
                  <a:pt x="2192" y="134"/>
                </a:lnTo>
                <a:close/>
                <a:moveTo>
                  <a:pt x="2244" y="192"/>
                </a:moveTo>
                <a:lnTo>
                  <a:pt x="2208" y="0"/>
                </a:lnTo>
                <a:lnTo>
                  <a:pt x="2158" y="0"/>
                </a:lnTo>
                <a:lnTo>
                  <a:pt x="2147" y="1"/>
                </a:lnTo>
                <a:lnTo>
                  <a:pt x="2143" y="1"/>
                </a:lnTo>
                <a:lnTo>
                  <a:pt x="2140" y="4"/>
                </a:lnTo>
                <a:lnTo>
                  <a:pt x="2138" y="6"/>
                </a:lnTo>
                <a:lnTo>
                  <a:pt x="2137" y="10"/>
                </a:lnTo>
                <a:lnTo>
                  <a:pt x="2136" y="18"/>
                </a:lnTo>
                <a:lnTo>
                  <a:pt x="2104" y="192"/>
                </a:lnTo>
                <a:lnTo>
                  <a:pt x="2145" y="192"/>
                </a:lnTo>
                <a:lnTo>
                  <a:pt x="2151" y="168"/>
                </a:lnTo>
                <a:lnTo>
                  <a:pt x="2199" y="168"/>
                </a:lnTo>
                <a:lnTo>
                  <a:pt x="2203" y="192"/>
                </a:lnTo>
                <a:lnTo>
                  <a:pt x="2244" y="19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0" name="Freeform 177">
            <a:extLst>
              <a:ext uri="{FF2B5EF4-FFF2-40B4-BE49-F238E27FC236}">
                <a16:creationId xmlns:a16="http://schemas.microsoft.com/office/drawing/2014/main" id="{FE3C3726-C263-49B4-1CC5-D69A4E74F8A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704914" y="6566909"/>
            <a:ext cx="163907" cy="90000"/>
          </a:xfrm>
          <a:custGeom>
            <a:avLst/>
            <a:gdLst>
              <a:gd name="T0" fmla="*/ 469 w 551"/>
              <a:gd name="T1" fmla="*/ 0 h 300"/>
              <a:gd name="T2" fmla="*/ 551 w 551"/>
              <a:gd name="T3" fmla="*/ 241 h 300"/>
              <a:gd name="T4" fmla="*/ 400 w 551"/>
              <a:gd name="T5" fmla="*/ 300 h 300"/>
              <a:gd name="T6" fmla="*/ 319 w 551"/>
              <a:gd name="T7" fmla="*/ 190 h 300"/>
              <a:gd name="T8" fmla="*/ 316 w 551"/>
              <a:gd name="T9" fmla="*/ 180 h 300"/>
              <a:gd name="T10" fmla="*/ 311 w 551"/>
              <a:gd name="T11" fmla="*/ 173 h 300"/>
              <a:gd name="T12" fmla="*/ 302 w 551"/>
              <a:gd name="T13" fmla="*/ 169 h 300"/>
              <a:gd name="T14" fmla="*/ 294 w 551"/>
              <a:gd name="T15" fmla="*/ 169 h 300"/>
              <a:gd name="T16" fmla="*/ 273 w 551"/>
              <a:gd name="T17" fmla="*/ 239 h 300"/>
              <a:gd name="T18" fmla="*/ 300 w 551"/>
              <a:gd name="T19" fmla="*/ 239 h 300"/>
              <a:gd name="T20" fmla="*/ 305 w 551"/>
              <a:gd name="T21" fmla="*/ 239 h 300"/>
              <a:gd name="T22" fmla="*/ 312 w 551"/>
              <a:gd name="T23" fmla="*/ 235 h 300"/>
              <a:gd name="T24" fmla="*/ 318 w 551"/>
              <a:gd name="T25" fmla="*/ 228 h 300"/>
              <a:gd name="T26" fmla="*/ 321 w 551"/>
              <a:gd name="T27" fmla="*/ 211 h 300"/>
              <a:gd name="T28" fmla="*/ 319 w 551"/>
              <a:gd name="T29" fmla="*/ 190 h 300"/>
              <a:gd name="T30" fmla="*/ 315 w 551"/>
              <a:gd name="T31" fmla="*/ 72 h 300"/>
              <a:gd name="T32" fmla="*/ 311 w 551"/>
              <a:gd name="T33" fmla="*/ 65 h 300"/>
              <a:gd name="T34" fmla="*/ 302 w 551"/>
              <a:gd name="T35" fmla="*/ 60 h 300"/>
              <a:gd name="T36" fmla="*/ 295 w 551"/>
              <a:gd name="T37" fmla="*/ 58 h 300"/>
              <a:gd name="T38" fmla="*/ 273 w 551"/>
              <a:gd name="T39" fmla="*/ 58 h 300"/>
              <a:gd name="T40" fmla="*/ 291 w 551"/>
              <a:gd name="T41" fmla="*/ 117 h 300"/>
              <a:gd name="T42" fmla="*/ 301 w 551"/>
              <a:gd name="T43" fmla="*/ 115 h 300"/>
              <a:gd name="T44" fmla="*/ 305 w 551"/>
              <a:gd name="T45" fmla="*/ 114 h 300"/>
              <a:gd name="T46" fmla="*/ 312 w 551"/>
              <a:gd name="T47" fmla="*/ 110 h 300"/>
              <a:gd name="T48" fmla="*/ 316 w 551"/>
              <a:gd name="T49" fmla="*/ 101 h 300"/>
              <a:gd name="T50" fmla="*/ 316 w 551"/>
              <a:gd name="T51" fmla="*/ 84 h 300"/>
              <a:gd name="T52" fmla="*/ 386 w 551"/>
              <a:gd name="T53" fmla="*/ 232 h 300"/>
              <a:gd name="T54" fmla="*/ 383 w 551"/>
              <a:gd name="T55" fmla="*/ 256 h 300"/>
              <a:gd name="T56" fmla="*/ 379 w 551"/>
              <a:gd name="T57" fmla="*/ 266 h 300"/>
              <a:gd name="T58" fmla="*/ 367 w 551"/>
              <a:gd name="T59" fmla="*/ 280 h 300"/>
              <a:gd name="T60" fmla="*/ 355 w 551"/>
              <a:gd name="T61" fmla="*/ 290 h 300"/>
              <a:gd name="T62" fmla="*/ 333 w 551"/>
              <a:gd name="T63" fmla="*/ 299 h 300"/>
              <a:gd name="T64" fmla="*/ 322 w 551"/>
              <a:gd name="T65" fmla="*/ 300 h 300"/>
              <a:gd name="T66" fmla="*/ 311 w 551"/>
              <a:gd name="T67" fmla="*/ 300 h 300"/>
              <a:gd name="T68" fmla="*/ 203 w 551"/>
              <a:gd name="T69" fmla="*/ 0 h 300"/>
              <a:gd name="T70" fmla="*/ 312 w 551"/>
              <a:gd name="T71" fmla="*/ 0 h 300"/>
              <a:gd name="T72" fmla="*/ 332 w 551"/>
              <a:gd name="T73" fmla="*/ 3 h 300"/>
              <a:gd name="T74" fmla="*/ 348 w 551"/>
              <a:gd name="T75" fmla="*/ 8 h 300"/>
              <a:gd name="T76" fmla="*/ 355 w 551"/>
              <a:gd name="T77" fmla="*/ 12 h 300"/>
              <a:gd name="T78" fmla="*/ 362 w 551"/>
              <a:gd name="T79" fmla="*/ 18 h 300"/>
              <a:gd name="T80" fmla="*/ 373 w 551"/>
              <a:gd name="T81" fmla="*/ 32 h 300"/>
              <a:gd name="T82" fmla="*/ 377 w 551"/>
              <a:gd name="T83" fmla="*/ 46 h 300"/>
              <a:gd name="T84" fmla="*/ 380 w 551"/>
              <a:gd name="T85" fmla="*/ 59 h 300"/>
              <a:gd name="T86" fmla="*/ 380 w 551"/>
              <a:gd name="T87" fmla="*/ 87 h 300"/>
              <a:gd name="T88" fmla="*/ 379 w 551"/>
              <a:gd name="T89" fmla="*/ 101 h 300"/>
              <a:gd name="T90" fmla="*/ 376 w 551"/>
              <a:gd name="T91" fmla="*/ 110 h 300"/>
              <a:gd name="T92" fmla="*/ 367 w 551"/>
              <a:gd name="T93" fmla="*/ 122 h 300"/>
              <a:gd name="T94" fmla="*/ 359 w 551"/>
              <a:gd name="T95" fmla="*/ 131 h 300"/>
              <a:gd name="T96" fmla="*/ 348 w 551"/>
              <a:gd name="T97" fmla="*/ 136 h 300"/>
              <a:gd name="T98" fmla="*/ 340 w 551"/>
              <a:gd name="T99" fmla="*/ 142 h 300"/>
              <a:gd name="T100" fmla="*/ 355 w 551"/>
              <a:gd name="T101" fmla="*/ 146 h 300"/>
              <a:gd name="T102" fmla="*/ 363 w 551"/>
              <a:gd name="T103" fmla="*/ 151 h 300"/>
              <a:gd name="T104" fmla="*/ 372 w 551"/>
              <a:gd name="T105" fmla="*/ 159 h 300"/>
              <a:gd name="T106" fmla="*/ 379 w 551"/>
              <a:gd name="T107" fmla="*/ 170 h 300"/>
              <a:gd name="T108" fmla="*/ 383 w 551"/>
              <a:gd name="T109" fmla="*/ 184 h 300"/>
              <a:gd name="T110" fmla="*/ 386 w 551"/>
              <a:gd name="T111" fmla="*/ 204 h 300"/>
              <a:gd name="T112" fmla="*/ 117 w 551"/>
              <a:gd name="T113" fmla="*/ 0 h 300"/>
              <a:gd name="T114" fmla="*/ 185 w 551"/>
              <a:gd name="T115" fmla="*/ 300 h 300"/>
              <a:gd name="T116" fmla="*/ 117 w 551"/>
              <a:gd name="T117" fmla="*/ 177 h 300"/>
              <a:gd name="T118" fmla="*/ 68 w 551"/>
              <a:gd name="T119" fmla="*/ 300 h 300"/>
              <a:gd name="T120" fmla="*/ 0 w 551"/>
              <a:gd name="T121" fmla="*/ 0 h 300"/>
              <a:gd name="T122" fmla="*/ 68 w 551"/>
              <a:gd name="T123" fmla="*/ 115 h 300"/>
              <a:gd name="T124" fmla="*/ 117 w 551"/>
              <a:gd name="T125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51" h="300">
                <a:moveTo>
                  <a:pt x="400" y="0"/>
                </a:moveTo>
                <a:lnTo>
                  <a:pt x="469" y="0"/>
                </a:lnTo>
                <a:lnTo>
                  <a:pt x="469" y="241"/>
                </a:lnTo>
                <a:lnTo>
                  <a:pt x="551" y="241"/>
                </a:lnTo>
                <a:lnTo>
                  <a:pt x="551" y="300"/>
                </a:lnTo>
                <a:lnTo>
                  <a:pt x="400" y="300"/>
                </a:lnTo>
                <a:lnTo>
                  <a:pt x="400" y="0"/>
                </a:lnTo>
                <a:close/>
                <a:moveTo>
                  <a:pt x="319" y="190"/>
                </a:moveTo>
                <a:lnTo>
                  <a:pt x="318" y="183"/>
                </a:lnTo>
                <a:lnTo>
                  <a:pt x="316" y="180"/>
                </a:lnTo>
                <a:lnTo>
                  <a:pt x="315" y="177"/>
                </a:lnTo>
                <a:lnTo>
                  <a:pt x="311" y="173"/>
                </a:lnTo>
                <a:lnTo>
                  <a:pt x="307" y="172"/>
                </a:lnTo>
                <a:lnTo>
                  <a:pt x="302" y="169"/>
                </a:lnTo>
                <a:lnTo>
                  <a:pt x="298" y="169"/>
                </a:lnTo>
                <a:lnTo>
                  <a:pt x="294" y="169"/>
                </a:lnTo>
                <a:lnTo>
                  <a:pt x="273" y="169"/>
                </a:lnTo>
                <a:lnTo>
                  <a:pt x="273" y="239"/>
                </a:lnTo>
                <a:lnTo>
                  <a:pt x="292" y="239"/>
                </a:lnTo>
                <a:lnTo>
                  <a:pt x="300" y="239"/>
                </a:lnTo>
                <a:lnTo>
                  <a:pt x="302" y="239"/>
                </a:lnTo>
                <a:lnTo>
                  <a:pt x="305" y="239"/>
                </a:lnTo>
                <a:lnTo>
                  <a:pt x="309" y="238"/>
                </a:lnTo>
                <a:lnTo>
                  <a:pt x="312" y="235"/>
                </a:lnTo>
                <a:lnTo>
                  <a:pt x="315" y="232"/>
                </a:lnTo>
                <a:lnTo>
                  <a:pt x="318" y="228"/>
                </a:lnTo>
                <a:lnTo>
                  <a:pt x="319" y="223"/>
                </a:lnTo>
                <a:lnTo>
                  <a:pt x="321" y="211"/>
                </a:lnTo>
                <a:lnTo>
                  <a:pt x="321" y="200"/>
                </a:lnTo>
                <a:lnTo>
                  <a:pt x="319" y="190"/>
                </a:lnTo>
                <a:close/>
                <a:moveTo>
                  <a:pt x="315" y="74"/>
                </a:moveTo>
                <a:lnTo>
                  <a:pt x="315" y="72"/>
                </a:lnTo>
                <a:lnTo>
                  <a:pt x="314" y="69"/>
                </a:lnTo>
                <a:lnTo>
                  <a:pt x="311" y="65"/>
                </a:lnTo>
                <a:lnTo>
                  <a:pt x="307" y="62"/>
                </a:lnTo>
                <a:lnTo>
                  <a:pt x="302" y="60"/>
                </a:lnTo>
                <a:lnTo>
                  <a:pt x="300" y="59"/>
                </a:lnTo>
                <a:lnTo>
                  <a:pt x="295" y="58"/>
                </a:lnTo>
                <a:lnTo>
                  <a:pt x="292" y="58"/>
                </a:lnTo>
                <a:lnTo>
                  <a:pt x="273" y="58"/>
                </a:lnTo>
                <a:lnTo>
                  <a:pt x="273" y="117"/>
                </a:lnTo>
                <a:lnTo>
                  <a:pt x="291" y="117"/>
                </a:lnTo>
                <a:lnTo>
                  <a:pt x="298" y="115"/>
                </a:lnTo>
                <a:lnTo>
                  <a:pt x="301" y="115"/>
                </a:lnTo>
                <a:lnTo>
                  <a:pt x="302" y="115"/>
                </a:lnTo>
                <a:lnTo>
                  <a:pt x="305" y="114"/>
                </a:lnTo>
                <a:lnTo>
                  <a:pt x="309" y="113"/>
                </a:lnTo>
                <a:lnTo>
                  <a:pt x="312" y="110"/>
                </a:lnTo>
                <a:lnTo>
                  <a:pt x="314" y="105"/>
                </a:lnTo>
                <a:lnTo>
                  <a:pt x="316" y="101"/>
                </a:lnTo>
                <a:lnTo>
                  <a:pt x="316" y="93"/>
                </a:lnTo>
                <a:lnTo>
                  <a:pt x="316" y="84"/>
                </a:lnTo>
                <a:lnTo>
                  <a:pt x="315" y="74"/>
                </a:lnTo>
                <a:close/>
                <a:moveTo>
                  <a:pt x="386" y="232"/>
                </a:moveTo>
                <a:lnTo>
                  <a:pt x="384" y="245"/>
                </a:lnTo>
                <a:lnTo>
                  <a:pt x="383" y="256"/>
                </a:lnTo>
                <a:lnTo>
                  <a:pt x="380" y="262"/>
                </a:lnTo>
                <a:lnTo>
                  <a:pt x="379" y="266"/>
                </a:lnTo>
                <a:lnTo>
                  <a:pt x="374" y="275"/>
                </a:lnTo>
                <a:lnTo>
                  <a:pt x="367" y="280"/>
                </a:lnTo>
                <a:lnTo>
                  <a:pt x="362" y="286"/>
                </a:lnTo>
                <a:lnTo>
                  <a:pt x="355" y="290"/>
                </a:lnTo>
                <a:lnTo>
                  <a:pt x="348" y="294"/>
                </a:lnTo>
                <a:lnTo>
                  <a:pt x="333" y="299"/>
                </a:lnTo>
                <a:lnTo>
                  <a:pt x="328" y="299"/>
                </a:lnTo>
                <a:lnTo>
                  <a:pt x="322" y="300"/>
                </a:lnTo>
                <a:lnTo>
                  <a:pt x="314" y="300"/>
                </a:lnTo>
                <a:lnTo>
                  <a:pt x="311" y="300"/>
                </a:lnTo>
                <a:lnTo>
                  <a:pt x="203" y="300"/>
                </a:lnTo>
                <a:lnTo>
                  <a:pt x="203" y="0"/>
                </a:lnTo>
                <a:lnTo>
                  <a:pt x="300" y="0"/>
                </a:lnTo>
                <a:lnTo>
                  <a:pt x="312" y="0"/>
                </a:lnTo>
                <a:lnTo>
                  <a:pt x="325" y="1"/>
                </a:lnTo>
                <a:lnTo>
                  <a:pt x="332" y="3"/>
                </a:lnTo>
                <a:lnTo>
                  <a:pt x="339" y="5"/>
                </a:lnTo>
                <a:lnTo>
                  <a:pt x="348" y="8"/>
                </a:lnTo>
                <a:lnTo>
                  <a:pt x="350" y="10"/>
                </a:lnTo>
                <a:lnTo>
                  <a:pt x="355" y="12"/>
                </a:lnTo>
                <a:lnTo>
                  <a:pt x="357" y="15"/>
                </a:lnTo>
                <a:lnTo>
                  <a:pt x="362" y="18"/>
                </a:lnTo>
                <a:lnTo>
                  <a:pt x="367" y="24"/>
                </a:lnTo>
                <a:lnTo>
                  <a:pt x="373" y="32"/>
                </a:lnTo>
                <a:lnTo>
                  <a:pt x="376" y="42"/>
                </a:lnTo>
                <a:lnTo>
                  <a:pt x="377" y="46"/>
                </a:lnTo>
                <a:lnTo>
                  <a:pt x="379" y="52"/>
                </a:lnTo>
                <a:lnTo>
                  <a:pt x="380" y="59"/>
                </a:lnTo>
                <a:lnTo>
                  <a:pt x="380" y="66"/>
                </a:lnTo>
                <a:lnTo>
                  <a:pt x="380" y="87"/>
                </a:lnTo>
                <a:lnTo>
                  <a:pt x="379" y="94"/>
                </a:lnTo>
                <a:lnTo>
                  <a:pt x="379" y="101"/>
                </a:lnTo>
                <a:lnTo>
                  <a:pt x="377" y="105"/>
                </a:lnTo>
                <a:lnTo>
                  <a:pt x="376" y="110"/>
                </a:lnTo>
                <a:lnTo>
                  <a:pt x="370" y="118"/>
                </a:lnTo>
                <a:lnTo>
                  <a:pt x="367" y="122"/>
                </a:lnTo>
                <a:lnTo>
                  <a:pt x="363" y="127"/>
                </a:lnTo>
                <a:lnTo>
                  <a:pt x="359" y="131"/>
                </a:lnTo>
                <a:lnTo>
                  <a:pt x="353" y="134"/>
                </a:lnTo>
                <a:lnTo>
                  <a:pt x="348" y="136"/>
                </a:lnTo>
                <a:lnTo>
                  <a:pt x="340" y="139"/>
                </a:lnTo>
                <a:lnTo>
                  <a:pt x="340" y="142"/>
                </a:lnTo>
                <a:lnTo>
                  <a:pt x="348" y="144"/>
                </a:lnTo>
                <a:lnTo>
                  <a:pt x="355" y="146"/>
                </a:lnTo>
                <a:lnTo>
                  <a:pt x="359" y="148"/>
                </a:lnTo>
                <a:lnTo>
                  <a:pt x="363" y="151"/>
                </a:lnTo>
                <a:lnTo>
                  <a:pt x="367" y="155"/>
                </a:lnTo>
                <a:lnTo>
                  <a:pt x="372" y="159"/>
                </a:lnTo>
                <a:lnTo>
                  <a:pt x="374" y="163"/>
                </a:lnTo>
                <a:lnTo>
                  <a:pt x="379" y="170"/>
                </a:lnTo>
                <a:lnTo>
                  <a:pt x="381" y="177"/>
                </a:lnTo>
                <a:lnTo>
                  <a:pt x="383" y="184"/>
                </a:lnTo>
                <a:lnTo>
                  <a:pt x="384" y="194"/>
                </a:lnTo>
                <a:lnTo>
                  <a:pt x="386" y="204"/>
                </a:lnTo>
                <a:lnTo>
                  <a:pt x="386" y="232"/>
                </a:lnTo>
                <a:close/>
                <a:moveTo>
                  <a:pt x="117" y="0"/>
                </a:moveTo>
                <a:lnTo>
                  <a:pt x="185" y="0"/>
                </a:lnTo>
                <a:lnTo>
                  <a:pt x="185" y="300"/>
                </a:lnTo>
                <a:lnTo>
                  <a:pt x="117" y="300"/>
                </a:lnTo>
                <a:lnTo>
                  <a:pt x="117" y="177"/>
                </a:lnTo>
                <a:lnTo>
                  <a:pt x="68" y="177"/>
                </a:lnTo>
                <a:lnTo>
                  <a:pt x="68" y="300"/>
                </a:lnTo>
                <a:lnTo>
                  <a:pt x="0" y="300"/>
                </a:lnTo>
                <a:lnTo>
                  <a:pt x="0" y="0"/>
                </a:lnTo>
                <a:lnTo>
                  <a:pt x="68" y="0"/>
                </a:lnTo>
                <a:lnTo>
                  <a:pt x="68" y="115"/>
                </a:lnTo>
                <a:lnTo>
                  <a:pt x="117" y="115"/>
                </a:lnTo>
                <a:lnTo>
                  <a:pt x="11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1" name="Freeform 178">
            <a:extLst>
              <a:ext uri="{FF2B5EF4-FFF2-40B4-BE49-F238E27FC236}">
                <a16:creationId xmlns:a16="http://schemas.microsoft.com/office/drawing/2014/main" id="{4618D26A-9F64-F465-797E-C86339EA197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925582" y="6501787"/>
            <a:ext cx="626802" cy="54000"/>
          </a:xfrm>
          <a:custGeom>
            <a:avLst/>
            <a:gdLst>
              <a:gd name="T0" fmla="*/ 502 w 2483"/>
              <a:gd name="T1" fmla="*/ 42 h 213"/>
              <a:gd name="T2" fmla="*/ 556 w 2483"/>
              <a:gd name="T3" fmla="*/ 203 h 213"/>
              <a:gd name="T4" fmla="*/ 541 w 2483"/>
              <a:gd name="T5" fmla="*/ 180 h 213"/>
              <a:gd name="T6" fmla="*/ 474 w 2483"/>
              <a:gd name="T7" fmla="*/ 39 h 213"/>
              <a:gd name="T8" fmla="*/ 1951 w 2483"/>
              <a:gd name="T9" fmla="*/ 211 h 213"/>
              <a:gd name="T10" fmla="*/ 1869 w 2483"/>
              <a:gd name="T11" fmla="*/ 8 h 213"/>
              <a:gd name="T12" fmla="*/ 1943 w 2483"/>
              <a:gd name="T13" fmla="*/ 42 h 213"/>
              <a:gd name="T14" fmla="*/ 1901 w 2483"/>
              <a:gd name="T15" fmla="*/ 182 h 213"/>
              <a:gd name="T16" fmla="*/ 2473 w 2483"/>
              <a:gd name="T17" fmla="*/ 43 h 213"/>
              <a:gd name="T18" fmla="*/ 2407 w 2483"/>
              <a:gd name="T19" fmla="*/ 213 h 213"/>
              <a:gd name="T20" fmla="*/ 2364 w 2483"/>
              <a:gd name="T21" fmla="*/ 41 h 213"/>
              <a:gd name="T22" fmla="*/ 1813 w 2483"/>
              <a:gd name="T23" fmla="*/ 177 h 213"/>
              <a:gd name="T24" fmla="*/ 1709 w 2483"/>
              <a:gd name="T25" fmla="*/ 169 h 213"/>
              <a:gd name="T26" fmla="*/ 1693 w 2483"/>
              <a:gd name="T27" fmla="*/ 76 h 213"/>
              <a:gd name="T28" fmla="*/ 1788 w 2483"/>
              <a:gd name="T29" fmla="*/ 113 h 213"/>
              <a:gd name="T30" fmla="*/ 2112 w 2483"/>
              <a:gd name="T31" fmla="*/ 65 h 213"/>
              <a:gd name="T32" fmla="*/ 2155 w 2483"/>
              <a:gd name="T33" fmla="*/ 213 h 213"/>
              <a:gd name="T34" fmla="*/ 2085 w 2483"/>
              <a:gd name="T35" fmla="*/ 114 h 213"/>
              <a:gd name="T36" fmla="*/ 2021 w 2483"/>
              <a:gd name="T37" fmla="*/ 211 h 213"/>
              <a:gd name="T38" fmla="*/ 2034 w 2483"/>
              <a:gd name="T39" fmla="*/ 3 h 213"/>
              <a:gd name="T40" fmla="*/ 1418 w 2483"/>
              <a:gd name="T41" fmla="*/ 22 h 213"/>
              <a:gd name="T42" fmla="*/ 1479 w 2483"/>
              <a:gd name="T43" fmla="*/ 146 h 213"/>
              <a:gd name="T44" fmla="*/ 1357 w 2483"/>
              <a:gd name="T45" fmla="*/ 166 h 213"/>
              <a:gd name="T46" fmla="*/ 1436 w 2483"/>
              <a:gd name="T47" fmla="*/ 135 h 213"/>
              <a:gd name="T48" fmla="*/ 1432 w 2483"/>
              <a:gd name="T49" fmla="*/ 0 h 213"/>
              <a:gd name="T50" fmla="*/ 2299 w 2483"/>
              <a:gd name="T51" fmla="*/ 137 h 213"/>
              <a:gd name="T52" fmla="*/ 2189 w 2483"/>
              <a:gd name="T53" fmla="*/ 199 h 213"/>
              <a:gd name="T54" fmla="*/ 2308 w 2483"/>
              <a:gd name="T55" fmla="*/ 15 h 213"/>
              <a:gd name="T56" fmla="*/ 2253 w 2483"/>
              <a:gd name="T57" fmla="*/ 79 h 213"/>
              <a:gd name="T58" fmla="*/ 1599 w 2483"/>
              <a:gd name="T59" fmla="*/ 213 h 213"/>
              <a:gd name="T60" fmla="*/ 1532 w 2483"/>
              <a:gd name="T61" fmla="*/ 145 h 213"/>
              <a:gd name="T62" fmla="*/ 1525 w 2483"/>
              <a:gd name="T63" fmla="*/ 82 h 213"/>
              <a:gd name="T64" fmla="*/ 1586 w 2483"/>
              <a:gd name="T65" fmla="*/ 89 h 213"/>
              <a:gd name="T66" fmla="*/ 1585 w 2483"/>
              <a:gd name="T67" fmla="*/ 89 h 213"/>
              <a:gd name="T68" fmla="*/ 610 w 2483"/>
              <a:gd name="T69" fmla="*/ 207 h 213"/>
              <a:gd name="T70" fmla="*/ 1011 w 2483"/>
              <a:gd name="T71" fmla="*/ 25 h 213"/>
              <a:gd name="T72" fmla="*/ 905 w 2483"/>
              <a:gd name="T73" fmla="*/ 170 h 213"/>
              <a:gd name="T74" fmla="*/ 969 w 2483"/>
              <a:gd name="T75" fmla="*/ 86 h 213"/>
              <a:gd name="T76" fmla="*/ 875 w 2483"/>
              <a:gd name="T77" fmla="*/ 196 h 213"/>
              <a:gd name="T78" fmla="*/ 1004 w 2483"/>
              <a:gd name="T79" fmla="*/ 0 h 213"/>
              <a:gd name="T80" fmla="*/ 1036 w 2483"/>
              <a:gd name="T81" fmla="*/ 208 h 213"/>
              <a:gd name="T82" fmla="*/ 161 w 2483"/>
              <a:gd name="T83" fmla="*/ 113 h 213"/>
              <a:gd name="T84" fmla="*/ 128 w 2483"/>
              <a:gd name="T85" fmla="*/ 151 h 213"/>
              <a:gd name="T86" fmla="*/ 60 w 2483"/>
              <a:gd name="T87" fmla="*/ 203 h 213"/>
              <a:gd name="T88" fmla="*/ 32 w 2483"/>
              <a:gd name="T89" fmla="*/ 90 h 213"/>
              <a:gd name="T90" fmla="*/ 70 w 2483"/>
              <a:gd name="T91" fmla="*/ 31 h 213"/>
              <a:gd name="T92" fmla="*/ 132 w 2483"/>
              <a:gd name="T93" fmla="*/ 0 h 213"/>
              <a:gd name="T94" fmla="*/ 241 w 2483"/>
              <a:gd name="T95" fmla="*/ 24 h 213"/>
              <a:gd name="T96" fmla="*/ 288 w 2483"/>
              <a:gd name="T97" fmla="*/ 110 h 213"/>
              <a:gd name="T98" fmla="*/ 269 w 2483"/>
              <a:gd name="T99" fmla="*/ 180 h 213"/>
              <a:gd name="T100" fmla="*/ 193 w 2483"/>
              <a:gd name="T101" fmla="*/ 179 h 213"/>
              <a:gd name="T102" fmla="*/ 802 w 2483"/>
              <a:gd name="T103" fmla="*/ 113 h 213"/>
              <a:gd name="T104" fmla="*/ 829 w 2483"/>
              <a:gd name="T105" fmla="*/ 155 h 213"/>
              <a:gd name="T106" fmla="*/ 724 w 2483"/>
              <a:gd name="T107" fmla="*/ 173 h 213"/>
              <a:gd name="T108" fmla="*/ 713 w 2483"/>
              <a:gd name="T109" fmla="*/ 63 h 213"/>
              <a:gd name="T110" fmla="*/ 1257 w 2483"/>
              <a:gd name="T111" fmla="*/ 121 h 213"/>
              <a:gd name="T112" fmla="*/ 1155 w 2483"/>
              <a:gd name="T113" fmla="*/ 187 h 213"/>
              <a:gd name="T114" fmla="*/ 1134 w 2483"/>
              <a:gd name="T115" fmla="*/ 86 h 213"/>
              <a:gd name="T116" fmla="*/ 1230 w 2483"/>
              <a:gd name="T117" fmla="*/ 113 h 213"/>
              <a:gd name="T118" fmla="*/ 409 w 2483"/>
              <a:gd name="T119" fmla="*/ 41 h 213"/>
              <a:gd name="T120" fmla="*/ 450 w 2483"/>
              <a:gd name="T121" fmla="*/ 206 h 213"/>
              <a:gd name="T122" fmla="*/ 416 w 2483"/>
              <a:gd name="T123" fmla="*/ 1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83" h="213">
                <a:moveTo>
                  <a:pt x="582" y="1"/>
                </a:moveTo>
                <a:lnTo>
                  <a:pt x="583" y="3"/>
                </a:lnTo>
                <a:lnTo>
                  <a:pt x="584" y="4"/>
                </a:lnTo>
                <a:lnTo>
                  <a:pt x="586" y="8"/>
                </a:lnTo>
                <a:lnTo>
                  <a:pt x="586" y="15"/>
                </a:lnTo>
                <a:lnTo>
                  <a:pt x="586" y="22"/>
                </a:lnTo>
                <a:lnTo>
                  <a:pt x="584" y="28"/>
                </a:lnTo>
                <a:lnTo>
                  <a:pt x="584" y="31"/>
                </a:lnTo>
                <a:lnTo>
                  <a:pt x="584" y="34"/>
                </a:lnTo>
                <a:lnTo>
                  <a:pt x="583" y="36"/>
                </a:lnTo>
                <a:lnTo>
                  <a:pt x="582" y="38"/>
                </a:lnTo>
                <a:lnTo>
                  <a:pt x="580" y="39"/>
                </a:lnTo>
                <a:lnTo>
                  <a:pt x="579" y="39"/>
                </a:lnTo>
                <a:lnTo>
                  <a:pt x="563" y="35"/>
                </a:lnTo>
                <a:lnTo>
                  <a:pt x="549" y="29"/>
                </a:lnTo>
                <a:lnTo>
                  <a:pt x="535" y="24"/>
                </a:lnTo>
                <a:lnTo>
                  <a:pt x="528" y="22"/>
                </a:lnTo>
                <a:lnTo>
                  <a:pt x="521" y="21"/>
                </a:lnTo>
                <a:lnTo>
                  <a:pt x="515" y="21"/>
                </a:lnTo>
                <a:lnTo>
                  <a:pt x="511" y="24"/>
                </a:lnTo>
                <a:lnTo>
                  <a:pt x="510" y="24"/>
                </a:lnTo>
                <a:lnTo>
                  <a:pt x="507" y="25"/>
                </a:lnTo>
                <a:lnTo>
                  <a:pt x="504" y="29"/>
                </a:lnTo>
                <a:lnTo>
                  <a:pt x="502" y="34"/>
                </a:lnTo>
                <a:lnTo>
                  <a:pt x="502" y="38"/>
                </a:lnTo>
                <a:lnTo>
                  <a:pt x="502" y="42"/>
                </a:lnTo>
                <a:lnTo>
                  <a:pt x="504" y="45"/>
                </a:lnTo>
                <a:lnTo>
                  <a:pt x="505" y="46"/>
                </a:lnTo>
                <a:lnTo>
                  <a:pt x="508" y="51"/>
                </a:lnTo>
                <a:lnTo>
                  <a:pt x="512" y="55"/>
                </a:lnTo>
                <a:lnTo>
                  <a:pt x="517" y="58"/>
                </a:lnTo>
                <a:lnTo>
                  <a:pt x="521" y="60"/>
                </a:lnTo>
                <a:lnTo>
                  <a:pt x="531" y="66"/>
                </a:lnTo>
                <a:lnTo>
                  <a:pt x="541" y="72"/>
                </a:lnTo>
                <a:lnTo>
                  <a:pt x="550" y="77"/>
                </a:lnTo>
                <a:lnTo>
                  <a:pt x="560" y="83"/>
                </a:lnTo>
                <a:lnTo>
                  <a:pt x="569" y="90"/>
                </a:lnTo>
                <a:lnTo>
                  <a:pt x="577" y="97"/>
                </a:lnTo>
                <a:lnTo>
                  <a:pt x="580" y="101"/>
                </a:lnTo>
                <a:lnTo>
                  <a:pt x="583" y="107"/>
                </a:lnTo>
                <a:lnTo>
                  <a:pt x="586" y="111"/>
                </a:lnTo>
                <a:lnTo>
                  <a:pt x="587" y="117"/>
                </a:lnTo>
                <a:lnTo>
                  <a:pt x="589" y="127"/>
                </a:lnTo>
                <a:lnTo>
                  <a:pt x="590" y="138"/>
                </a:lnTo>
                <a:lnTo>
                  <a:pt x="589" y="149"/>
                </a:lnTo>
                <a:lnTo>
                  <a:pt x="587" y="161"/>
                </a:lnTo>
                <a:lnTo>
                  <a:pt x="584" y="170"/>
                </a:lnTo>
                <a:lnTo>
                  <a:pt x="579" y="179"/>
                </a:lnTo>
                <a:lnTo>
                  <a:pt x="574" y="187"/>
                </a:lnTo>
                <a:lnTo>
                  <a:pt x="569" y="193"/>
                </a:lnTo>
                <a:lnTo>
                  <a:pt x="563" y="199"/>
                </a:lnTo>
                <a:lnTo>
                  <a:pt x="556" y="203"/>
                </a:lnTo>
                <a:lnTo>
                  <a:pt x="548" y="207"/>
                </a:lnTo>
                <a:lnTo>
                  <a:pt x="541" y="210"/>
                </a:lnTo>
                <a:lnTo>
                  <a:pt x="532" y="211"/>
                </a:lnTo>
                <a:lnTo>
                  <a:pt x="524" y="211"/>
                </a:lnTo>
                <a:lnTo>
                  <a:pt x="497" y="213"/>
                </a:lnTo>
                <a:lnTo>
                  <a:pt x="484" y="213"/>
                </a:lnTo>
                <a:lnTo>
                  <a:pt x="471" y="211"/>
                </a:lnTo>
                <a:lnTo>
                  <a:pt x="467" y="208"/>
                </a:lnTo>
                <a:lnTo>
                  <a:pt x="464" y="207"/>
                </a:lnTo>
                <a:lnTo>
                  <a:pt x="464" y="204"/>
                </a:lnTo>
                <a:lnTo>
                  <a:pt x="463" y="196"/>
                </a:lnTo>
                <a:lnTo>
                  <a:pt x="463" y="187"/>
                </a:lnTo>
                <a:lnTo>
                  <a:pt x="464" y="170"/>
                </a:lnTo>
                <a:lnTo>
                  <a:pt x="466" y="168"/>
                </a:lnTo>
                <a:lnTo>
                  <a:pt x="467" y="166"/>
                </a:lnTo>
                <a:lnTo>
                  <a:pt x="471" y="165"/>
                </a:lnTo>
                <a:lnTo>
                  <a:pt x="477" y="165"/>
                </a:lnTo>
                <a:lnTo>
                  <a:pt x="484" y="166"/>
                </a:lnTo>
                <a:lnTo>
                  <a:pt x="491" y="169"/>
                </a:lnTo>
                <a:lnTo>
                  <a:pt x="497" y="170"/>
                </a:lnTo>
                <a:lnTo>
                  <a:pt x="510" y="176"/>
                </a:lnTo>
                <a:lnTo>
                  <a:pt x="515" y="179"/>
                </a:lnTo>
                <a:lnTo>
                  <a:pt x="522" y="180"/>
                </a:lnTo>
                <a:lnTo>
                  <a:pt x="531" y="182"/>
                </a:lnTo>
                <a:lnTo>
                  <a:pt x="536" y="182"/>
                </a:lnTo>
                <a:lnTo>
                  <a:pt x="541" y="180"/>
                </a:lnTo>
                <a:lnTo>
                  <a:pt x="545" y="179"/>
                </a:lnTo>
                <a:lnTo>
                  <a:pt x="549" y="177"/>
                </a:lnTo>
                <a:lnTo>
                  <a:pt x="553" y="175"/>
                </a:lnTo>
                <a:lnTo>
                  <a:pt x="556" y="170"/>
                </a:lnTo>
                <a:lnTo>
                  <a:pt x="559" y="166"/>
                </a:lnTo>
                <a:lnTo>
                  <a:pt x="560" y="161"/>
                </a:lnTo>
                <a:lnTo>
                  <a:pt x="560" y="155"/>
                </a:lnTo>
                <a:lnTo>
                  <a:pt x="560" y="149"/>
                </a:lnTo>
                <a:lnTo>
                  <a:pt x="556" y="144"/>
                </a:lnTo>
                <a:lnTo>
                  <a:pt x="552" y="139"/>
                </a:lnTo>
                <a:lnTo>
                  <a:pt x="548" y="135"/>
                </a:lnTo>
                <a:lnTo>
                  <a:pt x="542" y="131"/>
                </a:lnTo>
                <a:lnTo>
                  <a:pt x="529" y="125"/>
                </a:lnTo>
                <a:lnTo>
                  <a:pt x="524" y="122"/>
                </a:lnTo>
                <a:lnTo>
                  <a:pt x="518" y="118"/>
                </a:lnTo>
                <a:lnTo>
                  <a:pt x="501" y="110"/>
                </a:lnTo>
                <a:lnTo>
                  <a:pt x="494" y="104"/>
                </a:lnTo>
                <a:lnTo>
                  <a:pt x="487" y="98"/>
                </a:lnTo>
                <a:lnTo>
                  <a:pt x="480" y="91"/>
                </a:lnTo>
                <a:lnTo>
                  <a:pt x="476" y="83"/>
                </a:lnTo>
                <a:lnTo>
                  <a:pt x="471" y="75"/>
                </a:lnTo>
                <a:lnTo>
                  <a:pt x="471" y="70"/>
                </a:lnTo>
                <a:lnTo>
                  <a:pt x="470" y="65"/>
                </a:lnTo>
                <a:lnTo>
                  <a:pt x="470" y="56"/>
                </a:lnTo>
                <a:lnTo>
                  <a:pt x="471" y="48"/>
                </a:lnTo>
                <a:lnTo>
                  <a:pt x="474" y="39"/>
                </a:lnTo>
                <a:lnTo>
                  <a:pt x="477" y="32"/>
                </a:lnTo>
                <a:lnTo>
                  <a:pt x="481" y="25"/>
                </a:lnTo>
                <a:lnTo>
                  <a:pt x="487" y="18"/>
                </a:lnTo>
                <a:lnTo>
                  <a:pt x="493" y="12"/>
                </a:lnTo>
                <a:lnTo>
                  <a:pt x="500" y="8"/>
                </a:lnTo>
                <a:lnTo>
                  <a:pt x="504" y="7"/>
                </a:lnTo>
                <a:lnTo>
                  <a:pt x="507" y="4"/>
                </a:lnTo>
                <a:lnTo>
                  <a:pt x="514" y="3"/>
                </a:lnTo>
                <a:lnTo>
                  <a:pt x="522" y="1"/>
                </a:lnTo>
                <a:lnTo>
                  <a:pt x="529" y="0"/>
                </a:lnTo>
                <a:lnTo>
                  <a:pt x="582" y="1"/>
                </a:lnTo>
                <a:close/>
                <a:moveTo>
                  <a:pt x="1993" y="65"/>
                </a:moveTo>
                <a:lnTo>
                  <a:pt x="1993" y="80"/>
                </a:lnTo>
                <a:lnTo>
                  <a:pt x="1993" y="97"/>
                </a:lnTo>
                <a:lnTo>
                  <a:pt x="1991" y="113"/>
                </a:lnTo>
                <a:lnTo>
                  <a:pt x="1990" y="128"/>
                </a:lnTo>
                <a:lnTo>
                  <a:pt x="1987" y="142"/>
                </a:lnTo>
                <a:lnTo>
                  <a:pt x="1984" y="158"/>
                </a:lnTo>
                <a:lnTo>
                  <a:pt x="1980" y="172"/>
                </a:lnTo>
                <a:lnTo>
                  <a:pt x="1975" y="186"/>
                </a:lnTo>
                <a:lnTo>
                  <a:pt x="1970" y="194"/>
                </a:lnTo>
                <a:lnTo>
                  <a:pt x="1966" y="201"/>
                </a:lnTo>
                <a:lnTo>
                  <a:pt x="1963" y="204"/>
                </a:lnTo>
                <a:lnTo>
                  <a:pt x="1959" y="207"/>
                </a:lnTo>
                <a:lnTo>
                  <a:pt x="1955" y="208"/>
                </a:lnTo>
                <a:lnTo>
                  <a:pt x="1951" y="211"/>
                </a:lnTo>
                <a:lnTo>
                  <a:pt x="1935" y="211"/>
                </a:lnTo>
                <a:lnTo>
                  <a:pt x="1919" y="213"/>
                </a:lnTo>
                <a:lnTo>
                  <a:pt x="1887" y="213"/>
                </a:lnTo>
                <a:lnTo>
                  <a:pt x="1881" y="211"/>
                </a:lnTo>
                <a:lnTo>
                  <a:pt x="1877" y="210"/>
                </a:lnTo>
                <a:lnTo>
                  <a:pt x="1873" y="208"/>
                </a:lnTo>
                <a:lnTo>
                  <a:pt x="1869" y="206"/>
                </a:lnTo>
                <a:lnTo>
                  <a:pt x="1866" y="203"/>
                </a:lnTo>
                <a:lnTo>
                  <a:pt x="1862" y="200"/>
                </a:lnTo>
                <a:lnTo>
                  <a:pt x="1859" y="196"/>
                </a:lnTo>
                <a:lnTo>
                  <a:pt x="1857" y="192"/>
                </a:lnTo>
                <a:lnTo>
                  <a:pt x="1854" y="184"/>
                </a:lnTo>
                <a:lnTo>
                  <a:pt x="1853" y="177"/>
                </a:lnTo>
                <a:lnTo>
                  <a:pt x="1850" y="163"/>
                </a:lnTo>
                <a:lnTo>
                  <a:pt x="1847" y="148"/>
                </a:lnTo>
                <a:lnTo>
                  <a:pt x="1847" y="132"/>
                </a:lnTo>
                <a:lnTo>
                  <a:pt x="1847" y="107"/>
                </a:lnTo>
                <a:lnTo>
                  <a:pt x="1847" y="83"/>
                </a:lnTo>
                <a:lnTo>
                  <a:pt x="1849" y="72"/>
                </a:lnTo>
                <a:lnTo>
                  <a:pt x="1850" y="59"/>
                </a:lnTo>
                <a:lnTo>
                  <a:pt x="1853" y="36"/>
                </a:lnTo>
                <a:lnTo>
                  <a:pt x="1857" y="27"/>
                </a:lnTo>
                <a:lnTo>
                  <a:pt x="1859" y="21"/>
                </a:lnTo>
                <a:lnTo>
                  <a:pt x="1862" y="17"/>
                </a:lnTo>
                <a:lnTo>
                  <a:pt x="1864" y="12"/>
                </a:lnTo>
                <a:lnTo>
                  <a:pt x="1869" y="8"/>
                </a:lnTo>
                <a:lnTo>
                  <a:pt x="1873" y="5"/>
                </a:lnTo>
                <a:lnTo>
                  <a:pt x="1878" y="3"/>
                </a:lnTo>
                <a:lnTo>
                  <a:pt x="1895" y="1"/>
                </a:lnTo>
                <a:lnTo>
                  <a:pt x="1914" y="0"/>
                </a:lnTo>
                <a:lnTo>
                  <a:pt x="1932" y="0"/>
                </a:lnTo>
                <a:lnTo>
                  <a:pt x="1949" y="1"/>
                </a:lnTo>
                <a:lnTo>
                  <a:pt x="1958" y="3"/>
                </a:lnTo>
                <a:lnTo>
                  <a:pt x="1962" y="3"/>
                </a:lnTo>
                <a:lnTo>
                  <a:pt x="1966" y="5"/>
                </a:lnTo>
                <a:lnTo>
                  <a:pt x="1973" y="10"/>
                </a:lnTo>
                <a:lnTo>
                  <a:pt x="1979" y="17"/>
                </a:lnTo>
                <a:lnTo>
                  <a:pt x="1980" y="20"/>
                </a:lnTo>
                <a:lnTo>
                  <a:pt x="1983" y="24"/>
                </a:lnTo>
                <a:lnTo>
                  <a:pt x="1984" y="27"/>
                </a:lnTo>
                <a:lnTo>
                  <a:pt x="1986" y="31"/>
                </a:lnTo>
                <a:lnTo>
                  <a:pt x="1990" y="48"/>
                </a:lnTo>
                <a:lnTo>
                  <a:pt x="1993" y="65"/>
                </a:lnTo>
                <a:close/>
                <a:moveTo>
                  <a:pt x="1953" y="151"/>
                </a:moveTo>
                <a:lnTo>
                  <a:pt x="1955" y="139"/>
                </a:lnTo>
                <a:lnTo>
                  <a:pt x="1956" y="127"/>
                </a:lnTo>
                <a:lnTo>
                  <a:pt x="1956" y="115"/>
                </a:lnTo>
                <a:lnTo>
                  <a:pt x="1955" y="104"/>
                </a:lnTo>
                <a:lnTo>
                  <a:pt x="1952" y="80"/>
                </a:lnTo>
                <a:lnTo>
                  <a:pt x="1948" y="58"/>
                </a:lnTo>
                <a:lnTo>
                  <a:pt x="1945" y="48"/>
                </a:lnTo>
                <a:lnTo>
                  <a:pt x="1943" y="42"/>
                </a:lnTo>
                <a:lnTo>
                  <a:pt x="1941" y="36"/>
                </a:lnTo>
                <a:lnTo>
                  <a:pt x="1939" y="32"/>
                </a:lnTo>
                <a:lnTo>
                  <a:pt x="1935" y="28"/>
                </a:lnTo>
                <a:lnTo>
                  <a:pt x="1931" y="25"/>
                </a:lnTo>
                <a:lnTo>
                  <a:pt x="1925" y="25"/>
                </a:lnTo>
                <a:lnTo>
                  <a:pt x="1919" y="27"/>
                </a:lnTo>
                <a:lnTo>
                  <a:pt x="1914" y="28"/>
                </a:lnTo>
                <a:lnTo>
                  <a:pt x="1910" y="32"/>
                </a:lnTo>
                <a:lnTo>
                  <a:pt x="1907" y="35"/>
                </a:lnTo>
                <a:lnTo>
                  <a:pt x="1900" y="45"/>
                </a:lnTo>
                <a:lnTo>
                  <a:pt x="1895" y="55"/>
                </a:lnTo>
                <a:lnTo>
                  <a:pt x="1888" y="73"/>
                </a:lnTo>
                <a:lnTo>
                  <a:pt x="1886" y="82"/>
                </a:lnTo>
                <a:lnTo>
                  <a:pt x="1884" y="91"/>
                </a:lnTo>
                <a:lnTo>
                  <a:pt x="1883" y="101"/>
                </a:lnTo>
                <a:lnTo>
                  <a:pt x="1881" y="111"/>
                </a:lnTo>
                <a:lnTo>
                  <a:pt x="1880" y="132"/>
                </a:lnTo>
                <a:lnTo>
                  <a:pt x="1880" y="144"/>
                </a:lnTo>
                <a:lnTo>
                  <a:pt x="1880" y="155"/>
                </a:lnTo>
                <a:lnTo>
                  <a:pt x="1881" y="161"/>
                </a:lnTo>
                <a:lnTo>
                  <a:pt x="1883" y="166"/>
                </a:lnTo>
                <a:lnTo>
                  <a:pt x="1886" y="170"/>
                </a:lnTo>
                <a:lnTo>
                  <a:pt x="1888" y="176"/>
                </a:lnTo>
                <a:lnTo>
                  <a:pt x="1893" y="177"/>
                </a:lnTo>
                <a:lnTo>
                  <a:pt x="1897" y="180"/>
                </a:lnTo>
                <a:lnTo>
                  <a:pt x="1901" y="182"/>
                </a:lnTo>
                <a:lnTo>
                  <a:pt x="1905" y="182"/>
                </a:lnTo>
                <a:lnTo>
                  <a:pt x="1911" y="182"/>
                </a:lnTo>
                <a:lnTo>
                  <a:pt x="1915" y="182"/>
                </a:lnTo>
                <a:lnTo>
                  <a:pt x="1921" y="180"/>
                </a:lnTo>
                <a:lnTo>
                  <a:pt x="1925" y="179"/>
                </a:lnTo>
                <a:lnTo>
                  <a:pt x="1935" y="175"/>
                </a:lnTo>
                <a:lnTo>
                  <a:pt x="1939" y="172"/>
                </a:lnTo>
                <a:lnTo>
                  <a:pt x="1943" y="169"/>
                </a:lnTo>
                <a:lnTo>
                  <a:pt x="1946" y="165"/>
                </a:lnTo>
                <a:lnTo>
                  <a:pt x="1949" y="161"/>
                </a:lnTo>
                <a:lnTo>
                  <a:pt x="1952" y="156"/>
                </a:lnTo>
                <a:lnTo>
                  <a:pt x="1953" y="151"/>
                </a:lnTo>
                <a:close/>
                <a:moveTo>
                  <a:pt x="2477" y="1"/>
                </a:moveTo>
                <a:lnTo>
                  <a:pt x="2479" y="3"/>
                </a:lnTo>
                <a:lnTo>
                  <a:pt x="2480" y="4"/>
                </a:lnTo>
                <a:lnTo>
                  <a:pt x="2482" y="7"/>
                </a:lnTo>
                <a:lnTo>
                  <a:pt x="2482" y="10"/>
                </a:lnTo>
                <a:lnTo>
                  <a:pt x="2482" y="21"/>
                </a:lnTo>
                <a:lnTo>
                  <a:pt x="2483" y="28"/>
                </a:lnTo>
                <a:lnTo>
                  <a:pt x="2483" y="35"/>
                </a:lnTo>
                <a:lnTo>
                  <a:pt x="2482" y="38"/>
                </a:lnTo>
                <a:lnTo>
                  <a:pt x="2482" y="39"/>
                </a:lnTo>
                <a:lnTo>
                  <a:pt x="2482" y="41"/>
                </a:lnTo>
                <a:lnTo>
                  <a:pt x="2480" y="43"/>
                </a:lnTo>
                <a:lnTo>
                  <a:pt x="2477" y="45"/>
                </a:lnTo>
                <a:lnTo>
                  <a:pt x="2473" y="43"/>
                </a:lnTo>
                <a:lnTo>
                  <a:pt x="2469" y="43"/>
                </a:lnTo>
                <a:lnTo>
                  <a:pt x="2466" y="42"/>
                </a:lnTo>
                <a:lnTo>
                  <a:pt x="2463" y="41"/>
                </a:lnTo>
                <a:lnTo>
                  <a:pt x="2456" y="36"/>
                </a:lnTo>
                <a:lnTo>
                  <a:pt x="2453" y="35"/>
                </a:lnTo>
                <a:lnTo>
                  <a:pt x="2449" y="32"/>
                </a:lnTo>
                <a:lnTo>
                  <a:pt x="2442" y="31"/>
                </a:lnTo>
                <a:lnTo>
                  <a:pt x="2439" y="29"/>
                </a:lnTo>
                <a:lnTo>
                  <a:pt x="2435" y="31"/>
                </a:lnTo>
                <a:lnTo>
                  <a:pt x="2432" y="34"/>
                </a:lnTo>
                <a:lnTo>
                  <a:pt x="2429" y="36"/>
                </a:lnTo>
                <a:lnTo>
                  <a:pt x="2428" y="41"/>
                </a:lnTo>
                <a:lnTo>
                  <a:pt x="2427" y="46"/>
                </a:lnTo>
                <a:lnTo>
                  <a:pt x="2427" y="56"/>
                </a:lnTo>
                <a:lnTo>
                  <a:pt x="2427" y="66"/>
                </a:lnTo>
                <a:lnTo>
                  <a:pt x="2428" y="100"/>
                </a:lnTo>
                <a:lnTo>
                  <a:pt x="2432" y="135"/>
                </a:lnTo>
                <a:lnTo>
                  <a:pt x="2434" y="169"/>
                </a:lnTo>
                <a:lnTo>
                  <a:pt x="2434" y="187"/>
                </a:lnTo>
                <a:lnTo>
                  <a:pt x="2434" y="206"/>
                </a:lnTo>
                <a:lnTo>
                  <a:pt x="2432" y="207"/>
                </a:lnTo>
                <a:lnTo>
                  <a:pt x="2431" y="208"/>
                </a:lnTo>
                <a:lnTo>
                  <a:pt x="2429" y="210"/>
                </a:lnTo>
                <a:lnTo>
                  <a:pt x="2428" y="211"/>
                </a:lnTo>
                <a:lnTo>
                  <a:pt x="2417" y="213"/>
                </a:lnTo>
                <a:lnTo>
                  <a:pt x="2407" y="213"/>
                </a:lnTo>
                <a:lnTo>
                  <a:pt x="2386" y="213"/>
                </a:lnTo>
                <a:lnTo>
                  <a:pt x="2383" y="211"/>
                </a:lnTo>
                <a:lnTo>
                  <a:pt x="2381" y="211"/>
                </a:lnTo>
                <a:lnTo>
                  <a:pt x="2380" y="210"/>
                </a:lnTo>
                <a:lnTo>
                  <a:pt x="2379" y="207"/>
                </a:lnTo>
                <a:lnTo>
                  <a:pt x="2379" y="203"/>
                </a:lnTo>
                <a:lnTo>
                  <a:pt x="2380" y="199"/>
                </a:lnTo>
                <a:lnTo>
                  <a:pt x="2381" y="193"/>
                </a:lnTo>
                <a:lnTo>
                  <a:pt x="2386" y="176"/>
                </a:lnTo>
                <a:lnTo>
                  <a:pt x="2390" y="158"/>
                </a:lnTo>
                <a:lnTo>
                  <a:pt x="2393" y="141"/>
                </a:lnTo>
                <a:lnTo>
                  <a:pt x="2396" y="122"/>
                </a:lnTo>
                <a:lnTo>
                  <a:pt x="2397" y="113"/>
                </a:lnTo>
                <a:lnTo>
                  <a:pt x="2398" y="104"/>
                </a:lnTo>
                <a:lnTo>
                  <a:pt x="2400" y="86"/>
                </a:lnTo>
                <a:lnTo>
                  <a:pt x="2401" y="67"/>
                </a:lnTo>
                <a:lnTo>
                  <a:pt x="2400" y="48"/>
                </a:lnTo>
                <a:lnTo>
                  <a:pt x="2400" y="42"/>
                </a:lnTo>
                <a:lnTo>
                  <a:pt x="2398" y="38"/>
                </a:lnTo>
                <a:lnTo>
                  <a:pt x="2396" y="34"/>
                </a:lnTo>
                <a:lnTo>
                  <a:pt x="2394" y="31"/>
                </a:lnTo>
                <a:lnTo>
                  <a:pt x="2391" y="31"/>
                </a:lnTo>
                <a:lnTo>
                  <a:pt x="2387" y="29"/>
                </a:lnTo>
                <a:lnTo>
                  <a:pt x="2384" y="31"/>
                </a:lnTo>
                <a:lnTo>
                  <a:pt x="2376" y="34"/>
                </a:lnTo>
                <a:lnTo>
                  <a:pt x="2364" y="41"/>
                </a:lnTo>
                <a:lnTo>
                  <a:pt x="2360" y="42"/>
                </a:lnTo>
                <a:lnTo>
                  <a:pt x="2357" y="43"/>
                </a:lnTo>
                <a:lnTo>
                  <a:pt x="2350" y="43"/>
                </a:lnTo>
                <a:lnTo>
                  <a:pt x="2347" y="43"/>
                </a:lnTo>
                <a:lnTo>
                  <a:pt x="2346" y="41"/>
                </a:lnTo>
                <a:lnTo>
                  <a:pt x="2345" y="38"/>
                </a:lnTo>
                <a:lnTo>
                  <a:pt x="2345" y="18"/>
                </a:lnTo>
                <a:lnTo>
                  <a:pt x="2345" y="14"/>
                </a:lnTo>
                <a:lnTo>
                  <a:pt x="2346" y="10"/>
                </a:lnTo>
                <a:lnTo>
                  <a:pt x="2347" y="5"/>
                </a:lnTo>
                <a:lnTo>
                  <a:pt x="2349" y="3"/>
                </a:lnTo>
                <a:lnTo>
                  <a:pt x="2352" y="1"/>
                </a:lnTo>
                <a:lnTo>
                  <a:pt x="2353" y="1"/>
                </a:lnTo>
                <a:lnTo>
                  <a:pt x="2414" y="0"/>
                </a:lnTo>
                <a:lnTo>
                  <a:pt x="2475" y="0"/>
                </a:lnTo>
                <a:lnTo>
                  <a:pt x="2477" y="1"/>
                </a:lnTo>
                <a:close/>
                <a:moveTo>
                  <a:pt x="1813" y="1"/>
                </a:moveTo>
                <a:lnTo>
                  <a:pt x="1816" y="1"/>
                </a:lnTo>
                <a:lnTo>
                  <a:pt x="1816" y="3"/>
                </a:lnTo>
                <a:lnTo>
                  <a:pt x="1818" y="7"/>
                </a:lnTo>
                <a:lnTo>
                  <a:pt x="1819" y="11"/>
                </a:lnTo>
                <a:lnTo>
                  <a:pt x="1819" y="17"/>
                </a:lnTo>
                <a:lnTo>
                  <a:pt x="1816" y="62"/>
                </a:lnTo>
                <a:lnTo>
                  <a:pt x="1815" y="108"/>
                </a:lnTo>
                <a:lnTo>
                  <a:pt x="1813" y="155"/>
                </a:lnTo>
                <a:lnTo>
                  <a:pt x="1813" y="177"/>
                </a:lnTo>
                <a:lnTo>
                  <a:pt x="1815" y="200"/>
                </a:lnTo>
                <a:lnTo>
                  <a:pt x="1815" y="204"/>
                </a:lnTo>
                <a:lnTo>
                  <a:pt x="1815" y="207"/>
                </a:lnTo>
                <a:lnTo>
                  <a:pt x="1813" y="210"/>
                </a:lnTo>
                <a:lnTo>
                  <a:pt x="1811" y="211"/>
                </a:lnTo>
                <a:lnTo>
                  <a:pt x="1794" y="213"/>
                </a:lnTo>
                <a:lnTo>
                  <a:pt x="1784" y="211"/>
                </a:lnTo>
                <a:lnTo>
                  <a:pt x="1777" y="211"/>
                </a:lnTo>
                <a:lnTo>
                  <a:pt x="1774" y="208"/>
                </a:lnTo>
                <a:lnTo>
                  <a:pt x="1771" y="204"/>
                </a:lnTo>
                <a:lnTo>
                  <a:pt x="1747" y="142"/>
                </a:lnTo>
                <a:lnTo>
                  <a:pt x="1734" y="111"/>
                </a:lnTo>
                <a:lnTo>
                  <a:pt x="1722" y="80"/>
                </a:lnTo>
                <a:lnTo>
                  <a:pt x="1719" y="77"/>
                </a:lnTo>
                <a:lnTo>
                  <a:pt x="1719" y="76"/>
                </a:lnTo>
                <a:lnTo>
                  <a:pt x="1716" y="76"/>
                </a:lnTo>
                <a:lnTo>
                  <a:pt x="1715" y="76"/>
                </a:lnTo>
                <a:lnTo>
                  <a:pt x="1713" y="77"/>
                </a:lnTo>
                <a:lnTo>
                  <a:pt x="1712" y="80"/>
                </a:lnTo>
                <a:lnTo>
                  <a:pt x="1708" y="94"/>
                </a:lnTo>
                <a:lnTo>
                  <a:pt x="1706" y="110"/>
                </a:lnTo>
                <a:lnTo>
                  <a:pt x="1705" y="124"/>
                </a:lnTo>
                <a:lnTo>
                  <a:pt x="1705" y="139"/>
                </a:lnTo>
                <a:lnTo>
                  <a:pt x="1706" y="153"/>
                </a:lnTo>
                <a:lnTo>
                  <a:pt x="1708" y="162"/>
                </a:lnTo>
                <a:lnTo>
                  <a:pt x="1709" y="169"/>
                </a:lnTo>
                <a:lnTo>
                  <a:pt x="1710" y="176"/>
                </a:lnTo>
                <a:lnTo>
                  <a:pt x="1712" y="183"/>
                </a:lnTo>
                <a:lnTo>
                  <a:pt x="1713" y="190"/>
                </a:lnTo>
                <a:lnTo>
                  <a:pt x="1716" y="196"/>
                </a:lnTo>
                <a:lnTo>
                  <a:pt x="1717" y="203"/>
                </a:lnTo>
                <a:lnTo>
                  <a:pt x="1717" y="207"/>
                </a:lnTo>
                <a:lnTo>
                  <a:pt x="1715" y="210"/>
                </a:lnTo>
                <a:lnTo>
                  <a:pt x="1713" y="211"/>
                </a:lnTo>
                <a:lnTo>
                  <a:pt x="1712" y="211"/>
                </a:lnTo>
                <a:lnTo>
                  <a:pt x="1706" y="213"/>
                </a:lnTo>
                <a:lnTo>
                  <a:pt x="1693" y="213"/>
                </a:lnTo>
                <a:lnTo>
                  <a:pt x="1681" y="213"/>
                </a:lnTo>
                <a:lnTo>
                  <a:pt x="1676" y="211"/>
                </a:lnTo>
                <a:lnTo>
                  <a:pt x="1672" y="210"/>
                </a:lnTo>
                <a:lnTo>
                  <a:pt x="1669" y="208"/>
                </a:lnTo>
                <a:lnTo>
                  <a:pt x="1667" y="204"/>
                </a:lnTo>
                <a:lnTo>
                  <a:pt x="1664" y="196"/>
                </a:lnTo>
                <a:lnTo>
                  <a:pt x="1662" y="186"/>
                </a:lnTo>
                <a:lnTo>
                  <a:pt x="1662" y="177"/>
                </a:lnTo>
                <a:lnTo>
                  <a:pt x="1662" y="169"/>
                </a:lnTo>
                <a:lnTo>
                  <a:pt x="1664" y="159"/>
                </a:lnTo>
                <a:lnTo>
                  <a:pt x="1667" y="151"/>
                </a:lnTo>
                <a:lnTo>
                  <a:pt x="1672" y="134"/>
                </a:lnTo>
                <a:lnTo>
                  <a:pt x="1685" y="106"/>
                </a:lnTo>
                <a:lnTo>
                  <a:pt x="1689" y="91"/>
                </a:lnTo>
                <a:lnTo>
                  <a:pt x="1693" y="76"/>
                </a:lnTo>
                <a:lnTo>
                  <a:pt x="1695" y="67"/>
                </a:lnTo>
                <a:lnTo>
                  <a:pt x="1696" y="60"/>
                </a:lnTo>
                <a:lnTo>
                  <a:pt x="1696" y="52"/>
                </a:lnTo>
                <a:lnTo>
                  <a:pt x="1696" y="45"/>
                </a:lnTo>
                <a:lnTo>
                  <a:pt x="1696" y="36"/>
                </a:lnTo>
                <a:lnTo>
                  <a:pt x="1693" y="29"/>
                </a:lnTo>
                <a:lnTo>
                  <a:pt x="1692" y="21"/>
                </a:lnTo>
                <a:lnTo>
                  <a:pt x="1688" y="14"/>
                </a:lnTo>
                <a:lnTo>
                  <a:pt x="1686" y="10"/>
                </a:lnTo>
                <a:lnTo>
                  <a:pt x="1686" y="7"/>
                </a:lnTo>
                <a:lnTo>
                  <a:pt x="1688" y="5"/>
                </a:lnTo>
                <a:lnTo>
                  <a:pt x="1689" y="3"/>
                </a:lnTo>
                <a:lnTo>
                  <a:pt x="1691" y="1"/>
                </a:lnTo>
                <a:lnTo>
                  <a:pt x="1696" y="1"/>
                </a:lnTo>
                <a:lnTo>
                  <a:pt x="1732" y="1"/>
                </a:lnTo>
                <a:lnTo>
                  <a:pt x="1734" y="1"/>
                </a:lnTo>
                <a:lnTo>
                  <a:pt x="1736" y="3"/>
                </a:lnTo>
                <a:lnTo>
                  <a:pt x="1739" y="5"/>
                </a:lnTo>
                <a:lnTo>
                  <a:pt x="1743" y="11"/>
                </a:lnTo>
                <a:lnTo>
                  <a:pt x="1751" y="35"/>
                </a:lnTo>
                <a:lnTo>
                  <a:pt x="1761" y="59"/>
                </a:lnTo>
                <a:lnTo>
                  <a:pt x="1781" y="107"/>
                </a:lnTo>
                <a:lnTo>
                  <a:pt x="1784" y="113"/>
                </a:lnTo>
                <a:lnTo>
                  <a:pt x="1785" y="113"/>
                </a:lnTo>
                <a:lnTo>
                  <a:pt x="1787" y="113"/>
                </a:lnTo>
                <a:lnTo>
                  <a:pt x="1788" y="113"/>
                </a:lnTo>
                <a:lnTo>
                  <a:pt x="1789" y="111"/>
                </a:lnTo>
                <a:lnTo>
                  <a:pt x="1789" y="110"/>
                </a:lnTo>
                <a:lnTo>
                  <a:pt x="1791" y="107"/>
                </a:lnTo>
                <a:lnTo>
                  <a:pt x="1791" y="103"/>
                </a:lnTo>
                <a:lnTo>
                  <a:pt x="1791" y="89"/>
                </a:lnTo>
                <a:lnTo>
                  <a:pt x="1791" y="77"/>
                </a:lnTo>
                <a:lnTo>
                  <a:pt x="1789" y="66"/>
                </a:lnTo>
                <a:lnTo>
                  <a:pt x="1788" y="56"/>
                </a:lnTo>
                <a:lnTo>
                  <a:pt x="1787" y="46"/>
                </a:lnTo>
                <a:lnTo>
                  <a:pt x="1784" y="36"/>
                </a:lnTo>
                <a:lnTo>
                  <a:pt x="1781" y="27"/>
                </a:lnTo>
                <a:lnTo>
                  <a:pt x="1774" y="7"/>
                </a:lnTo>
                <a:lnTo>
                  <a:pt x="1774" y="5"/>
                </a:lnTo>
                <a:lnTo>
                  <a:pt x="1774" y="3"/>
                </a:lnTo>
                <a:lnTo>
                  <a:pt x="1775" y="3"/>
                </a:lnTo>
                <a:lnTo>
                  <a:pt x="1777" y="1"/>
                </a:lnTo>
                <a:lnTo>
                  <a:pt x="1785" y="0"/>
                </a:lnTo>
                <a:lnTo>
                  <a:pt x="1795" y="0"/>
                </a:lnTo>
                <a:lnTo>
                  <a:pt x="1813" y="1"/>
                </a:lnTo>
                <a:close/>
                <a:moveTo>
                  <a:pt x="2085" y="5"/>
                </a:moveTo>
                <a:lnTo>
                  <a:pt x="2089" y="12"/>
                </a:lnTo>
                <a:lnTo>
                  <a:pt x="2092" y="20"/>
                </a:lnTo>
                <a:lnTo>
                  <a:pt x="2097" y="34"/>
                </a:lnTo>
                <a:lnTo>
                  <a:pt x="2103" y="48"/>
                </a:lnTo>
                <a:lnTo>
                  <a:pt x="2109" y="62"/>
                </a:lnTo>
                <a:lnTo>
                  <a:pt x="2112" y="65"/>
                </a:lnTo>
                <a:lnTo>
                  <a:pt x="2113" y="65"/>
                </a:lnTo>
                <a:lnTo>
                  <a:pt x="2114" y="63"/>
                </a:lnTo>
                <a:lnTo>
                  <a:pt x="2123" y="51"/>
                </a:lnTo>
                <a:lnTo>
                  <a:pt x="2131" y="36"/>
                </a:lnTo>
                <a:lnTo>
                  <a:pt x="2137" y="21"/>
                </a:lnTo>
                <a:lnTo>
                  <a:pt x="2144" y="7"/>
                </a:lnTo>
                <a:lnTo>
                  <a:pt x="2145" y="4"/>
                </a:lnTo>
                <a:lnTo>
                  <a:pt x="2148" y="3"/>
                </a:lnTo>
                <a:lnTo>
                  <a:pt x="2151" y="1"/>
                </a:lnTo>
                <a:lnTo>
                  <a:pt x="2154" y="1"/>
                </a:lnTo>
                <a:lnTo>
                  <a:pt x="2167" y="1"/>
                </a:lnTo>
                <a:lnTo>
                  <a:pt x="2169" y="1"/>
                </a:lnTo>
                <a:lnTo>
                  <a:pt x="2171" y="3"/>
                </a:lnTo>
                <a:lnTo>
                  <a:pt x="2172" y="5"/>
                </a:lnTo>
                <a:lnTo>
                  <a:pt x="2171" y="22"/>
                </a:lnTo>
                <a:lnTo>
                  <a:pt x="2169" y="39"/>
                </a:lnTo>
                <a:lnTo>
                  <a:pt x="2168" y="58"/>
                </a:lnTo>
                <a:lnTo>
                  <a:pt x="2168" y="75"/>
                </a:lnTo>
                <a:lnTo>
                  <a:pt x="2168" y="107"/>
                </a:lnTo>
                <a:lnTo>
                  <a:pt x="2169" y="139"/>
                </a:lnTo>
                <a:lnTo>
                  <a:pt x="2171" y="201"/>
                </a:lnTo>
                <a:lnTo>
                  <a:pt x="2171" y="204"/>
                </a:lnTo>
                <a:lnTo>
                  <a:pt x="2169" y="207"/>
                </a:lnTo>
                <a:lnTo>
                  <a:pt x="2168" y="210"/>
                </a:lnTo>
                <a:lnTo>
                  <a:pt x="2165" y="211"/>
                </a:lnTo>
                <a:lnTo>
                  <a:pt x="2155" y="213"/>
                </a:lnTo>
                <a:lnTo>
                  <a:pt x="2147" y="213"/>
                </a:lnTo>
                <a:lnTo>
                  <a:pt x="2137" y="213"/>
                </a:lnTo>
                <a:lnTo>
                  <a:pt x="2129" y="211"/>
                </a:lnTo>
                <a:lnTo>
                  <a:pt x="2127" y="210"/>
                </a:lnTo>
                <a:lnTo>
                  <a:pt x="2126" y="208"/>
                </a:lnTo>
                <a:lnTo>
                  <a:pt x="2124" y="204"/>
                </a:lnTo>
                <a:lnTo>
                  <a:pt x="2129" y="190"/>
                </a:lnTo>
                <a:lnTo>
                  <a:pt x="2131" y="175"/>
                </a:lnTo>
                <a:lnTo>
                  <a:pt x="2134" y="159"/>
                </a:lnTo>
                <a:lnTo>
                  <a:pt x="2137" y="145"/>
                </a:lnTo>
                <a:lnTo>
                  <a:pt x="2137" y="128"/>
                </a:lnTo>
                <a:lnTo>
                  <a:pt x="2138" y="113"/>
                </a:lnTo>
                <a:lnTo>
                  <a:pt x="2137" y="97"/>
                </a:lnTo>
                <a:lnTo>
                  <a:pt x="2136" y="82"/>
                </a:lnTo>
                <a:lnTo>
                  <a:pt x="2134" y="77"/>
                </a:lnTo>
                <a:lnTo>
                  <a:pt x="2133" y="76"/>
                </a:lnTo>
                <a:lnTo>
                  <a:pt x="2131" y="76"/>
                </a:lnTo>
                <a:lnTo>
                  <a:pt x="2130" y="76"/>
                </a:lnTo>
                <a:lnTo>
                  <a:pt x="2129" y="76"/>
                </a:lnTo>
                <a:lnTo>
                  <a:pt x="2126" y="79"/>
                </a:lnTo>
                <a:lnTo>
                  <a:pt x="2112" y="103"/>
                </a:lnTo>
                <a:lnTo>
                  <a:pt x="2099" y="125"/>
                </a:lnTo>
                <a:lnTo>
                  <a:pt x="2097" y="127"/>
                </a:lnTo>
                <a:lnTo>
                  <a:pt x="2096" y="128"/>
                </a:lnTo>
                <a:lnTo>
                  <a:pt x="2092" y="127"/>
                </a:lnTo>
                <a:lnTo>
                  <a:pt x="2085" y="114"/>
                </a:lnTo>
                <a:lnTo>
                  <a:pt x="2078" y="101"/>
                </a:lnTo>
                <a:lnTo>
                  <a:pt x="2071" y="89"/>
                </a:lnTo>
                <a:lnTo>
                  <a:pt x="2064" y="76"/>
                </a:lnTo>
                <a:lnTo>
                  <a:pt x="2062" y="75"/>
                </a:lnTo>
                <a:lnTo>
                  <a:pt x="2061" y="75"/>
                </a:lnTo>
                <a:lnTo>
                  <a:pt x="2058" y="80"/>
                </a:lnTo>
                <a:lnTo>
                  <a:pt x="2056" y="84"/>
                </a:lnTo>
                <a:lnTo>
                  <a:pt x="2055" y="90"/>
                </a:lnTo>
                <a:lnTo>
                  <a:pt x="2054" y="96"/>
                </a:lnTo>
                <a:lnTo>
                  <a:pt x="2052" y="107"/>
                </a:lnTo>
                <a:lnTo>
                  <a:pt x="2051" y="118"/>
                </a:lnTo>
                <a:lnTo>
                  <a:pt x="2049" y="129"/>
                </a:lnTo>
                <a:lnTo>
                  <a:pt x="2049" y="139"/>
                </a:lnTo>
                <a:lnTo>
                  <a:pt x="2051" y="151"/>
                </a:lnTo>
                <a:lnTo>
                  <a:pt x="2051" y="162"/>
                </a:lnTo>
                <a:lnTo>
                  <a:pt x="2054" y="172"/>
                </a:lnTo>
                <a:lnTo>
                  <a:pt x="2054" y="177"/>
                </a:lnTo>
                <a:lnTo>
                  <a:pt x="2055" y="182"/>
                </a:lnTo>
                <a:lnTo>
                  <a:pt x="2061" y="201"/>
                </a:lnTo>
                <a:lnTo>
                  <a:pt x="2061" y="204"/>
                </a:lnTo>
                <a:lnTo>
                  <a:pt x="2061" y="207"/>
                </a:lnTo>
                <a:lnTo>
                  <a:pt x="2059" y="208"/>
                </a:lnTo>
                <a:lnTo>
                  <a:pt x="2058" y="210"/>
                </a:lnTo>
                <a:lnTo>
                  <a:pt x="2048" y="211"/>
                </a:lnTo>
                <a:lnTo>
                  <a:pt x="2038" y="213"/>
                </a:lnTo>
                <a:lnTo>
                  <a:pt x="2021" y="211"/>
                </a:lnTo>
                <a:lnTo>
                  <a:pt x="2018" y="210"/>
                </a:lnTo>
                <a:lnTo>
                  <a:pt x="2015" y="208"/>
                </a:lnTo>
                <a:lnTo>
                  <a:pt x="2013" y="207"/>
                </a:lnTo>
                <a:lnTo>
                  <a:pt x="2011" y="204"/>
                </a:lnTo>
                <a:lnTo>
                  <a:pt x="2008" y="199"/>
                </a:lnTo>
                <a:lnTo>
                  <a:pt x="2007" y="193"/>
                </a:lnTo>
                <a:lnTo>
                  <a:pt x="2006" y="182"/>
                </a:lnTo>
                <a:lnTo>
                  <a:pt x="2007" y="170"/>
                </a:lnTo>
                <a:lnTo>
                  <a:pt x="2008" y="159"/>
                </a:lnTo>
                <a:lnTo>
                  <a:pt x="2011" y="149"/>
                </a:lnTo>
                <a:lnTo>
                  <a:pt x="2015" y="138"/>
                </a:lnTo>
                <a:lnTo>
                  <a:pt x="2020" y="128"/>
                </a:lnTo>
                <a:lnTo>
                  <a:pt x="2028" y="108"/>
                </a:lnTo>
                <a:lnTo>
                  <a:pt x="2037" y="89"/>
                </a:lnTo>
                <a:lnTo>
                  <a:pt x="2040" y="84"/>
                </a:lnTo>
                <a:lnTo>
                  <a:pt x="2041" y="79"/>
                </a:lnTo>
                <a:lnTo>
                  <a:pt x="2042" y="69"/>
                </a:lnTo>
                <a:lnTo>
                  <a:pt x="2044" y="58"/>
                </a:lnTo>
                <a:lnTo>
                  <a:pt x="2044" y="46"/>
                </a:lnTo>
                <a:lnTo>
                  <a:pt x="2041" y="35"/>
                </a:lnTo>
                <a:lnTo>
                  <a:pt x="2037" y="24"/>
                </a:lnTo>
                <a:lnTo>
                  <a:pt x="2032" y="15"/>
                </a:lnTo>
                <a:lnTo>
                  <a:pt x="2031" y="10"/>
                </a:lnTo>
                <a:lnTo>
                  <a:pt x="2031" y="5"/>
                </a:lnTo>
                <a:lnTo>
                  <a:pt x="2032" y="4"/>
                </a:lnTo>
                <a:lnTo>
                  <a:pt x="2034" y="3"/>
                </a:lnTo>
                <a:lnTo>
                  <a:pt x="2040" y="1"/>
                </a:lnTo>
                <a:lnTo>
                  <a:pt x="2052" y="0"/>
                </a:lnTo>
                <a:lnTo>
                  <a:pt x="2068" y="0"/>
                </a:lnTo>
                <a:lnTo>
                  <a:pt x="2073" y="0"/>
                </a:lnTo>
                <a:lnTo>
                  <a:pt x="2078" y="1"/>
                </a:lnTo>
                <a:lnTo>
                  <a:pt x="2082" y="3"/>
                </a:lnTo>
                <a:lnTo>
                  <a:pt x="2083" y="4"/>
                </a:lnTo>
                <a:lnTo>
                  <a:pt x="2085" y="5"/>
                </a:lnTo>
                <a:close/>
                <a:moveTo>
                  <a:pt x="1467" y="1"/>
                </a:moveTo>
                <a:lnTo>
                  <a:pt x="1472" y="3"/>
                </a:lnTo>
                <a:lnTo>
                  <a:pt x="1473" y="4"/>
                </a:lnTo>
                <a:lnTo>
                  <a:pt x="1474" y="7"/>
                </a:lnTo>
                <a:lnTo>
                  <a:pt x="1476" y="14"/>
                </a:lnTo>
                <a:lnTo>
                  <a:pt x="1476" y="21"/>
                </a:lnTo>
                <a:lnTo>
                  <a:pt x="1474" y="28"/>
                </a:lnTo>
                <a:lnTo>
                  <a:pt x="1473" y="35"/>
                </a:lnTo>
                <a:lnTo>
                  <a:pt x="1472" y="38"/>
                </a:lnTo>
                <a:lnTo>
                  <a:pt x="1470" y="39"/>
                </a:lnTo>
                <a:lnTo>
                  <a:pt x="1469" y="41"/>
                </a:lnTo>
                <a:lnTo>
                  <a:pt x="1466" y="39"/>
                </a:lnTo>
                <a:lnTo>
                  <a:pt x="1462" y="39"/>
                </a:lnTo>
                <a:lnTo>
                  <a:pt x="1455" y="36"/>
                </a:lnTo>
                <a:lnTo>
                  <a:pt x="1439" y="29"/>
                </a:lnTo>
                <a:lnTo>
                  <a:pt x="1429" y="25"/>
                </a:lnTo>
                <a:lnTo>
                  <a:pt x="1424" y="24"/>
                </a:lnTo>
                <a:lnTo>
                  <a:pt x="1418" y="22"/>
                </a:lnTo>
                <a:lnTo>
                  <a:pt x="1412" y="21"/>
                </a:lnTo>
                <a:lnTo>
                  <a:pt x="1407" y="22"/>
                </a:lnTo>
                <a:lnTo>
                  <a:pt x="1401" y="24"/>
                </a:lnTo>
                <a:lnTo>
                  <a:pt x="1398" y="25"/>
                </a:lnTo>
                <a:lnTo>
                  <a:pt x="1395" y="28"/>
                </a:lnTo>
                <a:lnTo>
                  <a:pt x="1392" y="31"/>
                </a:lnTo>
                <a:lnTo>
                  <a:pt x="1391" y="34"/>
                </a:lnTo>
                <a:lnTo>
                  <a:pt x="1391" y="38"/>
                </a:lnTo>
                <a:lnTo>
                  <a:pt x="1392" y="42"/>
                </a:lnTo>
                <a:lnTo>
                  <a:pt x="1397" y="49"/>
                </a:lnTo>
                <a:lnTo>
                  <a:pt x="1402" y="55"/>
                </a:lnTo>
                <a:lnTo>
                  <a:pt x="1409" y="60"/>
                </a:lnTo>
                <a:lnTo>
                  <a:pt x="1416" y="65"/>
                </a:lnTo>
                <a:lnTo>
                  <a:pt x="1424" y="69"/>
                </a:lnTo>
                <a:lnTo>
                  <a:pt x="1431" y="72"/>
                </a:lnTo>
                <a:lnTo>
                  <a:pt x="1438" y="76"/>
                </a:lnTo>
                <a:lnTo>
                  <a:pt x="1445" y="80"/>
                </a:lnTo>
                <a:lnTo>
                  <a:pt x="1452" y="84"/>
                </a:lnTo>
                <a:lnTo>
                  <a:pt x="1459" y="90"/>
                </a:lnTo>
                <a:lnTo>
                  <a:pt x="1465" y="96"/>
                </a:lnTo>
                <a:lnTo>
                  <a:pt x="1470" y="103"/>
                </a:lnTo>
                <a:lnTo>
                  <a:pt x="1474" y="110"/>
                </a:lnTo>
                <a:lnTo>
                  <a:pt x="1477" y="118"/>
                </a:lnTo>
                <a:lnTo>
                  <a:pt x="1479" y="127"/>
                </a:lnTo>
                <a:lnTo>
                  <a:pt x="1479" y="135"/>
                </a:lnTo>
                <a:lnTo>
                  <a:pt x="1479" y="146"/>
                </a:lnTo>
                <a:lnTo>
                  <a:pt x="1477" y="156"/>
                </a:lnTo>
                <a:lnTo>
                  <a:pt x="1474" y="168"/>
                </a:lnTo>
                <a:lnTo>
                  <a:pt x="1472" y="176"/>
                </a:lnTo>
                <a:lnTo>
                  <a:pt x="1469" y="180"/>
                </a:lnTo>
                <a:lnTo>
                  <a:pt x="1466" y="184"/>
                </a:lnTo>
                <a:lnTo>
                  <a:pt x="1463" y="189"/>
                </a:lnTo>
                <a:lnTo>
                  <a:pt x="1460" y="193"/>
                </a:lnTo>
                <a:lnTo>
                  <a:pt x="1456" y="196"/>
                </a:lnTo>
                <a:lnTo>
                  <a:pt x="1452" y="200"/>
                </a:lnTo>
                <a:lnTo>
                  <a:pt x="1443" y="206"/>
                </a:lnTo>
                <a:lnTo>
                  <a:pt x="1439" y="208"/>
                </a:lnTo>
                <a:lnTo>
                  <a:pt x="1433" y="210"/>
                </a:lnTo>
                <a:lnTo>
                  <a:pt x="1426" y="211"/>
                </a:lnTo>
                <a:lnTo>
                  <a:pt x="1418" y="213"/>
                </a:lnTo>
                <a:lnTo>
                  <a:pt x="1408" y="213"/>
                </a:lnTo>
                <a:lnTo>
                  <a:pt x="1400" y="213"/>
                </a:lnTo>
                <a:lnTo>
                  <a:pt x="1364" y="211"/>
                </a:lnTo>
                <a:lnTo>
                  <a:pt x="1360" y="211"/>
                </a:lnTo>
                <a:lnTo>
                  <a:pt x="1357" y="210"/>
                </a:lnTo>
                <a:lnTo>
                  <a:pt x="1354" y="207"/>
                </a:lnTo>
                <a:lnTo>
                  <a:pt x="1353" y="204"/>
                </a:lnTo>
                <a:lnTo>
                  <a:pt x="1353" y="186"/>
                </a:lnTo>
                <a:lnTo>
                  <a:pt x="1354" y="180"/>
                </a:lnTo>
                <a:lnTo>
                  <a:pt x="1354" y="176"/>
                </a:lnTo>
                <a:lnTo>
                  <a:pt x="1356" y="168"/>
                </a:lnTo>
                <a:lnTo>
                  <a:pt x="1357" y="166"/>
                </a:lnTo>
                <a:lnTo>
                  <a:pt x="1359" y="165"/>
                </a:lnTo>
                <a:lnTo>
                  <a:pt x="1360" y="163"/>
                </a:lnTo>
                <a:lnTo>
                  <a:pt x="1363" y="163"/>
                </a:lnTo>
                <a:lnTo>
                  <a:pt x="1371" y="166"/>
                </a:lnTo>
                <a:lnTo>
                  <a:pt x="1380" y="168"/>
                </a:lnTo>
                <a:lnTo>
                  <a:pt x="1395" y="175"/>
                </a:lnTo>
                <a:lnTo>
                  <a:pt x="1404" y="177"/>
                </a:lnTo>
                <a:lnTo>
                  <a:pt x="1411" y="180"/>
                </a:lnTo>
                <a:lnTo>
                  <a:pt x="1421" y="182"/>
                </a:lnTo>
                <a:lnTo>
                  <a:pt x="1425" y="182"/>
                </a:lnTo>
                <a:lnTo>
                  <a:pt x="1429" y="182"/>
                </a:lnTo>
                <a:lnTo>
                  <a:pt x="1433" y="180"/>
                </a:lnTo>
                <a:lnTo>
                  <a:pt x="1436" y="179"/>
                </a:lnTo>
                <a:lnTo>
                  <a:pt x="1439" y="177"/>
                </a:lnTo>
                <a:lnTo>
                  <a:pt x="1442" y="175"/>
                </a:lnTo>
                <a:lnTo>
                  <a:pt x="1445" y="172"/>
                </a:lnTo>
                <a:lnTo>
                  <a:pt x="1448" y="169"/>
                </a:lnTo>
                <a:lnTo>
                  <a:pt x="1449" y="166"/>
                </a:lnTo>
                <a:lnTo>
                  <a:pt x="1450" y="162"/>
                </a:lnTo>
                <a:lnTo>
                  <a:pt x="1450" y="158"/>
                </a:lnTo>
                <a:lnTo>
                  <a:pt x="1450" y="153"/>
                </a:lnTo>
                <a:lnTo>
                  <a:pt x="1449" y="149"/>
                </a:lnTo>
                <a:lnTo>
                  <a:pt x="1448" y="145"/>
                </a:lnTo>
                <a:lnTo>
                  <a:pt x="1445" y="142"/>
                </a:lnTo>
                <a:lnTo>
                  <a:pt x="1442" y="139"/>
                </a:lnTo>
                <a:lnTo>
                  <a:pt x="1436" y="135"/>
                </a:lnTo>
                <a:lnTo>
                  <a:pt x="1421" y="127"/>
                </a:lnTo>
                <a:lnTo>
                  <a:pt x="1414" y="124"/>
                </a:lnTo>
                <a:lnTo>
                  <a:pt x="1408" y="120"/>
                </a:lnTo>
                <a:lnTo>
                  <a:pt x="1400" y="115"/>
                </a:lnTo>
                <a:lnTo>
                  <a:pt x="1391" y="110"/>
                </a:lnTo>
                <a:lnTo>
                  <a:pt x="1384" y="106"/>
                </a:lnTo>
                <a:lnTo>
                  <a:pt x="1380" y="101"/>
                </a:lnTo>
                <a:lnTo>
                  <a:pt x="1377" y="98"/>
                </a:lnTo>
                <a:lnTo>
                  <a:pt x="1370" y="91"/>
                </a:lnTo>
                <a:lnTo>
                  <a:pt x="1366" y="84"/>
                </a:lnTo>
                <a:lnTo>
                  <a:pt x="1361" y="75"/>
                </a:lnTo>
                <a:lnTo>
                  <a:pt x="1361" y="70"/>
                </a:lnTo>
                <a:lnTo>
                  <a:pt x="1360" y="66"/>
                </a:lnTo>
                <a:lnTo>
                  <a:pt x="1360" y="56"/>
                </a:lnTo>
                <a:lnTo>
                  <a:pt x="1361" y="48"/>
                </a:lnTo>
                <a:lnTo>
                  <a:pt x="1364" y="39"/>
                </a:lnTo>
                <a:lnTo>
                  <a:pt x="1367" y="31"/>
                </a:lnTo>
                <a:lnTo>
                  <a:pt x="1373" y="24"/>
                </a:lnTo>
                <a:lnTo>
                  <a:pt x="1377" y="18"/>
                </a:lnTo>
                <a:lnTo>
                  <a:pt x="1384" y="12"/>
                </a:lnTo>
                <a:lnTo>
                  <a:pt x="1390" y="8"/>
                </a:lnTo>
                <a:lnTo>
                  <a:pt x="1394" y="5"/>
                </a:lnTo>
                <a:lnTo>
                  <a:pt x="1398" y="4"/>
                </a:lnTo>
                <a:lnTo>
                  <a:pt x="1409" y="1"/>
                </a:lnTo>
                <a:lnTo>
                  <a:pt x="1421" y="1"/>
                </a:lnTo>
                <a:lnTo>
                  <a:pt x="1432" y="0"/>
                </a:lnTo>
                <a:lnTo>
                  <a:pt x="1453" y="1"/>
                </a:lnTo>
                <a:lnTo>
                  <a:pt x="1462" y="1"/>
                </a:lnTo>
                <a:lnTo>
                  <a:pt x="1467" y="1"/>
                </a:lnTo>
                <a:close/>
                <a:moveTo>
                  <a:pt x="2340" y="134"/>
                </a:moveTo>
                <a:lnTo>
                  <a:pt x="2345" y="152"/>
                </a:lnTo>
                <a:lnTo>
                  <a:pt x="2346" y="162"/>
                </a:lnTo>
                <a:lnTo>
                  <a:pt x="2347" y="172"/>
                </a:lnTo>
                <a:lnTo>
                  <a:pt x="2347" y="182"/>
                </a:lnTo>
                <a:lnTo>
                  <a:pt x="2346" y="190"/>
                </a:lnTo>
                <a:lnTo>
                  <a:pt x="2345" y="200"/>
                </a:lnTo>
                <a:lnTo>
                  <a:pt x="2342" y="208"/>
                </a:lnTo>
                <a:lnTo>
                  <a:pt x="2340" y="210"/>
                </a:lnTo>
                <a:lnTo>
                  <a:pt x="2338" y="211"/>
                </a:lnTo>
                <a:lnTo>
                  <a:pt x="2333" y="213"/>
                </a:lnTo>
                <a:lnTo>
                  <a:pt x="2295" y="213"/>
                </a:lnTo>
                <a:lnTo>
                  <a:pt x="2292" y="211"/>
                </a:lnTo>
                <a:lnTo>
                  <a:pt x="2291" y="210"/>
                </a:lnTo>
                <a:lnTo>
                  <a:pt x="2291" y="206"/>
                </a:lnTo>
                <a:lnTo>
                  <a:pt x="2291" y="203"/>
                </a:lnTo>
                <a:lnTo>
                  <a:pt x="2294" y="196"/>
                </a:lnTo>
                <a:lnTo>
                  <a:pt x="2298" y="183"/>
                </a:lnTo>
                <a:lnTo>
                  <a:pt x="2299" y="177"/>
                </a:lnTo>
                <a:lnTo>
                  <a:pt x="2301" y="170"/>
                </a:lnTo>
                <a:lnTo>
                  <a:pt x="2302" y="156"/>
                </a:lnTo>
                <a:lnTo>
                  <a:pt x="2301" y="142"/>
                </a:lnTo>
                <a:lnTo>
                  <a:pt x="2299" y="137"/>
                </a:lnTo>
                <a:lnTo>
                  <a:pt x="2298" y="134"/>
                </a:lnTo>
                <a:lnTo>
                  <a:pt x="2295" y="132"/>
                </a:lnTo>
                <a:lnTo>
                  <a:pt x="2268" y="131"/>
                </a:lnTo>
                <a:lnTo>
                  <a:pt x="2256" y="131"/>
                </a:lnTo>
                <a:lnTo>
                  <a:pt x="2243" y="132"/>
                </a:lnTo>
                <a:lnTo>
                  <a:pt x="2240" y="132"/>
                </a:lnTo>
                <a:lnTo>
                  <a:pt x="2237" y="134"/>
                </a:lnTo>
                <a:lnTo>
                  <a:pt x="2236" y="135"/>
                </a:lnTo>
                <a:lnTo>
                  <a:pt x="2234" y="138"/>
                </a:lnTo>
                <a:lnTo>
                  <a:pt x="2233" y="146"/>
                </a:lnTo>
                <a:lnTo>
                  <a:pt x="2233" y="155"/>
                </a:lnTo>
                <a:lnTo>
                  <a:pt x="2234" y="172"/>
                </a:lnTo>
                <a:lnTo>
                  <a:pt x="2237" y="189"/>
                </a:lnTo>
                <a:lnTo>
                  <a:pt x="2240" y="206"/>
                </a:lnTo>
                <a:lnTo>
                  <a:pt x="2239" y="208"/>
                </a:lnTo>
                <a:lnTo>
                  <a:pt x="2239" y="210"/>
                </a:lnTo>
                <a:lnTo>
                  <a:pt x="2236" y="211"/>
                </a:lnTo>
                <a:lnTo>
                  <a:pt x="2234" y="213"/>
                </a:lnTo>
                <a:lnTo>
                  <a:pt x="2225" y="213"/>
                </a:lnTo>
                <a:lnTo>
                  <a:pt x="2212" y="213"/>
                </a:lnTo>
                <a:lnTo>
                  <a:pt x="2205" y="213"/>
                </a:lnTo>
                <a:lnTo>
                  <a:pt x="2199" y="211"/>
                </a:lnTo>
                <a:lnTo>
                  <a:pt x="2195" y="208"/>
                </a:lnTo>
                <a:lnTo>
                  <a:pt x="2192" y="207"/>
                </a:lnTo>
                <a:lnTo>
                  <a:pt x="2191" y="206"/>
                </a:lnTo>
                <a:lnTo>
                  <a:pt x="2189" y="199"/>
                </a:lnTo>
                <a:lnTo>
                  <a:pt x="2188" y="192"/>
                </a:lnTo>
                <a:lnTo>
                  <a:pt x="2188" y="184"/>
                </a:lnTo>
                <a:lnTo>
                  <a:pt x="2189" y="177"/>
                </a:lnTo>
                <a:lnTo>
                  <a:pt x="2192" y="163"/>
                </a:lnTo>
                <a:lnTo>
                  <a:pt x="2196" y="151"/>
                </a:lnTo>
                <a:lnTo>
                  <a:pt x="2202" y="135"/>
                </a:lnTo>
                <a:lnTo>
                  <a:pt x="2208" y="121"/>
                </a:lnTo>
                <a:lnTo>
                  <a:pt x="2222" y="91"/>
                </a:lnTo>
                <a:lnTo>
                  <a:pt x="2227" y="77"/>
                </a:lnTo>
                <a:lnTo>
                  <a:pt x="2232" y="62"/>
                </a:lnTo>
                <a:lnTo>
                  <a:pt x="2236" y="46"/>
                </a:lnTo>
                <a:lnTo>
                  <a:pt x="2237" y="39"/>
                </a:lnTo>
                <a:lnTo>
                  <a:pt x="2239" y="31"/>
                </a:lnTo>
                <a:lnTo>
                  <a:pt x="2239" y="21"/>
                </a:lnTo>
                <a:lnTo>
                  <a:pt x="2237" y="11"/>
                </a:lnTo>
                <a:lnTo>
                  <a:pt x="2239" y="7"/>
                </a:lnTo>
                <a:lnTo>
                  <a:pt x="2240" y="3"/>
                </a:lnTo>
                <a:lnTo>
                  <a:pt x="2242" y="3"/>
                </a:lnTo>
                <a:lnTo>
                  <a:pt x="2243" y="1"/>
                </a:lnTo>
                <a:lnTo>
                  <a:pt x="2249" y="0"/>
                </a:lnTo>
                <a:lnTo>
                  <a:pt x="2277" y="0"/>
                </a:lnTo>
                <a:lnTo>
                  <a:pt x="2305" y="1"/>
                </a:lnTo>
                <a:lnTo>
                  <a:pt x="2308" y="3"/>
                </a:lnTo>
                <a:lnTo>
                  <a:pt x="2309" y="3"/>
                </a:lnTo>
                <a:lnTo>
                  <a:pt x="2309" y="5"/>
                </a:lnTo>
                <a:lnTo>
                  <a:pt x="2308" y="15"/>
                </a:lnTo>
                <a:lnTo>
                  <a:pt x="2308" y="25"/>
                </a:lnTo>
                <a:lnTo>
                  <a:pt x="2308" y="35"/>
                </a:lnTo>
                <a:lnTo>
                  <a:pt x="2309" y="45"/>
                </a:lnTo>
                <a:lnTo>
                  <a:pt x="2314" y="56"/>
                </a:lnTo>
                <a:lnTo>
                  <a:pt x="2316" y="67"/>
                </a:lnTo>
                <a:lnTo>
                  <a:pt x="2325" y="89"/>
                </a:lnTo>
                <a:lnTo>
                  <a:pt x="2333" y="111"/>
                </a:lnTo>
                <a:lnTo>
                  <a:pt x="2338" y="122"/>
                </a:lnTo>
                <a:lnTo>
                  <a:pt x="2340" y="134"/>
                </a:lnTo>
                <a:close/>
                <a:moveTo>
                  <a:pt x="2291" y="86"/>
                </a:moveTo>
                <a:lnTo>
                  <a:pt x="2291" y="80"/>
                </a:lnTo>
                <a:lnTo>
                  <a:pt x="2291" y="76"/>
                </a:lnTo>
                <a:lnTo>
                  <a:pt x="2290" y="66"/>
                </a:lnTo>
                <a:lnTo>
                  <a:pt x="2288" y="60"/>
                </a:lnTo>
                <a:lnTo>
                  <a:pt x="2287" y="56"/>
                </a:lnTo>
                <a:lnTo>
                  <a:pt x="2283" y="48"/>
                </a:lnTo>
                <a:lnTo>
                  <a:pt x="2281" y="45"/>
                </a:lnTo>
                <a:lnTo>
                  <a:pt x="2278" y="42"/>
                </a:lnTo>
                <a:lnTo>
                  <a:pt x="2274" y="41"/>
                </a:lnTo>
                <a:lnTo>
                  <a:pt x="2270" y="41"/>
                </a:lnTo>
                <a:lnTo>
                  <a:pt x="2266" y="45"/>
                </a:lnTo>
                <a:lnTo>
                  <a:pt x="2261" y="49"/>
                </a:lnTo>
                <a:lnTo>
                  <a:pt x="2260" y="55"/>
                </a:lnTo>
                <a:lnTo>
                  <a:pt x="2257" y="60"/>
                </a:lnTo>
                <a:lnTo>
                  <a:pt x="2254" y="73"/>
                </a:lnTo>
                <a:lnTo>
                  <a:pt x="2253" y="79"/>
                </a:lnTo>
                <a:lnTo>
                  <a:pt x="2253" y="86"/>
                </a:lnTo>
                <a:lnTo>
                  <a:pt x="2254" y="87"/>
                </a:lnTo>
                <a:lnTo>
                  <a:pt x="2256" y="89"/>
                </a:lnTo>
                <a:lnTo>
                  <a:pt x="2260" y="90"/>
                </a:lnTo>
                <a:lnTo>
                  <a:pt x="2264" y="90"/>
                </a:lnTo>
                <a:lnTo>
                  <a:pt x="2270" y="90"/>
                </a:lnTo>
                <a:lnTo>
                  <a:pt x="2281" y="90"/>
                </a:lnTo>
                <a:lnTo>
                  <a:pt x="2287" y="90"/>
                </a:lnTo>
                <a:lnTo>
                  <a:pt x="2290" y="87"/>
                </a:lnTo>
                <a:lnTo>
                  <a:pt x="2291" y="86"/>
                </a:lnTo>
                <a:close/>
                <a:moveTo>
                  <a:pt x="1611" y="55"/>
                </a:moveTo>
                <a:lnTo>
                  <a:pt x="1624" y="87"/>
                </a:lnTo>
                <a:lnTo>
                  <a:pt x="1630" y="106"/>
                </a:lnTo>
                <a:lnTo>
                  <a:pt x="1635" y="122"/>
                </a:lnTo>
                <a:lnTo>
                  <a:pt x="1641" y="139"/>
                </a:lnTo>
                <a:lnTo>
                  <a:pt x="1644" y="158"/>
                </a:lnTo>
                <a:lnTo>
                  <a:pt x="1644" y="166"/>
                </a:lnTo>
                <a:lnTo>
                  <a:pt x="1645" y="176"/>
                </a:lnTo>
                <a:lnTo>
                  <a:pt x="1645" y="186"/>
                </a:lnTo>
                <a:lnTo>
                  <a:pt x="1644" y="196"/>
                </a:lnTo>
                <a:lnTo>
                  <a:pt x="1641" y="204"/>
                </a:lnTo>
                <a:lnTo>
                  <a:pt x="1640" y="208"/>
                </a:lnTo>
                <a:lnTo>
                  <a:pt x="1638" y="210"/>
                </a:lnTo>
                <a:lnTo>
                  <a:pt x="1635" y="211"/>
                </a:lnTo>
                <a:lnTo>
                  <a:pt x="1610" y="213"/>
                </a:lnTo>
                <a:lnTo>
                  <a:pt x="1599" y="213"/>
                </a:lnTo>
                <a:lnTo>
                  <a:pt x="1590" y="211"/>
                </a:lnTo>
                <a:lnTo>
                  <a:pt x="1589" y="210"/>
                </a:lnTo>
                <a:lnTo>
                  <a:pt x="1589" y="208"/>
                </a:lnTo>
                <a:lnTo>
                  <a:pt x="1589" y="206"/>
                </a:lnTo>
                <a:lnTo>
                  <a:pt x="1589" y="204"/>
                </a:lnTo>
                <a:lnTo>
                  <a:pt x="1592" y="197"/>
                </a:lnTo>
                <a:lnTo>
                  <a:pt x="1594" y="189"/>
                </a:lnTo>
                <a:lnTo>
                  <a:pt x="1596" y="182"/>
                </a:lnTo>
                <a:lnTo>
                  <a:pt x="1599" y="173"/>
                </a:lnTo>
                <a:lnTo>
                  <a:pt x="1599" y="165"/>
                </a:lnTo>
                <a:lnTo>
                  <a:pt x="1600" y="158"/>
                </a:lnTo>
                <a:lnTo>
                  <a:pt x="1600" y="149"/>
                </a:lnTo>
                <a:lnTo>
                  <a:pt x="1599" y="141"/>
                </a:lnTo>
                <a:lnTo>
                  <a:pt x="1599" y="138"/>
                </a:lnTo>
                <a:lnTo>
                  <a:pt x="1597" y="135"/>
                </a:lnTo>
                <a:lnTo>
                  <a:pt x="1596" y="134"/>
                </a:lnTo>
                <a:lnTo>
                  <a:pt x="1594" y="132"/>
                </a:lnTo>
                <a:lnTo>
                  <a:pt x="1578" y="132"/>
                </a:lnTo>
                <a:lnTo>
                  <a:pt x="1561" y="131"/>
                </a:lnTo>
                <a:lnTo>
                  <a:pt x="1546" y="132"/>
                </a:lnTo>
                <a:lnTo>
                  <a:pt x="1541" y="132"/>
                </a:lnTo>
                <a:lnTo>
                  <a:pt x="1538" y="134"/>
                </a:lnTo>
                <a:lnTo>
                  <a:pt x="1537" y="135"/>
                </a:lnTo>
                <a:lnTo>
                  <a:pt x="1535" y="137"/>
                </a:lnTo>
                <a:lnTo>
                  <a:pt x="1534" y="141"/>
                </a:lnTo>
                <a:lnTo>
                  <a:pt x="1532" y="145"/>
                </a:lnTo>
                <a:lnTo>
                  <a:pt x="1531" y="151"/>
                </a:lnTo>
                <a:lnTo>
                  <a:pt x="1532" y="170"/>
                </a:lnTo>
                <a:lnTo>
                  <a:pt x="1534" y="179"/>
                </a:lnTo>
                <a:lnTo>
                  <a:pt x="1535" y="189"/>
                </a:lnTo>
                <a:lnTo>
                  <a:pt x="1538" y="197"/>
                </a:lnTo>
                <a:lnTo>
                  <a:pt x="1538" y="207"/>
                </a:lnTo>
                <a:lnTo>
                  <a:pt x="1537" y="210"/>
                </a:lnTo>
                <a:lnTo>
                  <a:pt x="1535" y="211"/>
                </a:lnTo>
                <a:lnTo>
                  <a:pt x="1534" y="213"/>
                </a:lnTo>
                <a:lnTo>
                  <a:pt x="1530" y="213"/>
                </a:lnTo>
                <a:lnTo>
                  <a:pt x="1521" y="213"/>
                </a:lnTo>
                <a:lnTo>
                  <a:pt x="1508" y="213"/>
                </a:lnTo>
                <a:lnTo>
                  <a:pt x="1503" y="213"/>
                </a:lnTo>
                <a:lnTo>
                  <a:pt x="1497" y="211"/>
                </a:lnTo>
                <a:lnTo>
                  <a:pt x="1494" y="210"/>
                </a:lnTo>
                <a:lnTo>
                  <a:pt x="1493" y="207"/>
                </a:lnTo>
                <a:lnTo>
                  <a:pt x="1490" y="206"/>
                </a:lnTo>
                <a:lnTo>
                  <a:pt x="1489" y="203"/>
                </a:lnTo>
                <a:lnTo>
                  <a:pt x="1487" y="193"/>
                </a:lnTo>
                <a:lnTo>
                  <a:pt x="1487" y="183"/>
                </a:lnTo>
                <a:lnTo>
                  <a:pt x="1489" y="173"/>
                </a:lnTo>
                <a:lnTo>
                  <a:pt x="1491" y="165"/>
                </a:lnTo>
                <a:lnTo>
                  <a:pt x="1497" y="146"/>
                </a:lnTo>
                <a:lnTo>
                  <a:pt x="1504" y="128"/>
                </a:lnTo>
                <a:lnTo>
                  <a:pt x="1515" y="106"/>
                </a:lnTo>
                <a:lnTo>
                  <a:pt x="1525" y="82"/>
                </a:lnTo>
                <a:lnTo>
                  <a:pt x="1530" y="69"/>
                </a:lnTo>
                <a:lnTo>
                  <a:pt x="1534" y="56"/>
                </a:lnTo>
                <a:lnTo>
                  <a:pt x="1537" y="43"/>
                </a:lnTo>
                <a:lnTo>
                  <a:pt x="1538" y="31"/>
                </a:lnTo>
                <a:lnTo>
                  <a:pt x="1538" y="25"/>
                </a:lnTo>
                <a:lnTo>
                  <a:pt x="1538" y="20"/>
                </a:lnTo>
                <a:lnTo>
                  <a:pt x="1538" y="7"/>
                </a:lnTo>
                <a:lnTo>
                  <a:pt x="1538" y="5"/>
                </a:lnTo>
                <a:lnTo>
                  <a:pt x="1539" y="4"/>
                </a:lnTo>
                <a:lnTo>
                  <a:pt x="1542" y="1"/>
                </a:lnTo>
                <a:lnTo>
                  <a:pt x="1556" y="0"/>
                </a:lnTo>
                <a:lnTo>
                  <a:pt x="1570" y="0"/>
                </a:lnTo>
                <a:lnTo>
                  <a:pt x="1600" y="0"/>
                </a:lnTo>
                <a:lnTo>
                  <a:pt x="1604" y="1"/>
                </a:lnTo>
                <a:lnTo>
                  <a:pt x="1607" y="1"/>
                </a:lnTo>
                <a:lnTo>
                  <a:pt x="1609" y="3"/>
                </a:lnTo>
                <a:lnTo>
                  <a:pt x="1609" y="5"/>
                </a:lnTo>
                <a:lnTo>
                  <a:pt x="1607" y="11"/>
                </a:lnTo>
                <a:lnTo>
                  <a:pt x="1607" y="18"/>
                </a:lnTo>
                <a:lnTo>
                  <a:pt x="1606" y="31"/>
                </a:lnTo>
                <a:lnTo>
                  <a:pt x="1607" y="36"/>
                </a:lnTo>
                <a:lnTo>
                  <a:pt x="1607" y="42"/>
                </a:lnTo>
                <a:lnTo>
                  <a:pt x="1609" y="49"/>
                </a:lnTo>
                <a:lnTo>
                  <a:pt x="1611" y="55"/>
                </a:lnTo>
                <a:close/>
                <a:moveTo>
                  <a:pt x="1585" y="89"/>
                </a:moveTo>
                <a:lnTo>
                  <a:pt x="1586" y="89"/>
                </a:lnTo>
                <a:lnTo>
                  <a:pt x="1589" y="87"/>
                </a:lnTo>
                <a:lnTo>
                  <a:pt x="1589" y="86"/>
                </a:lnTo>
                <a:lnTo>
                  <a:pt x="1590" y="83"/>
                </a:lnTo>
                <a:lnTo>
                  <a:pt x="1589" y="72"/>
                </a:lnTo>
                <a:lnTo>
                  <a:pt x="1587" y="66"/>
                </a:lnTo>
                <a:lnTo>
                  <a:pt x="1587" y="62"/>
                </a:lnTo>
                <a:lnTo>
                  <a:pt x="1583" y="52"/>
                </a:lnTo>
                <a:lnTo>
                  <a:pt x="1582" y="48"/>
                </a:lnTo>
                <a:lnTo>
                  <a:pt x="1579" y="43"/>
                </a:lnTo>
                <a:lnTo>
                  <a:pt x="1576" y="42"/>
                </a:lnTo>
                <a:lnTo>
                  <a:pt x="1575" y="41"/>
                </a:lnTo>
                <a:lnTo>
                  <a:pt x="1569" y="41"/>
                </a:lnTo>
                <a:lnTo>
                  <a:pt x="1566" y="42"/>
                </a:lnTo>
                <a:lnTo>
                  <a:pt x="1565" y="45"/>
                </a:lnTo>
                <a:lnTo>
                  <a:pt x="1561" y="49"/>
                </a:lnTo>
                <a:lnTo>
                  <a:pt x="1556" y="60"/>
                </a:lnTo>
                <a:lnTo>
                  <a:pt x="1552" y="75"/>
                </a:lnTo>
                <a:lnTo>
                  <a:pt x="1552" y="79"/>
                </a:lnTo>
                <a:lnTo>
                  <a:pt x="1552" y="83"/>
                </a:lnTo>
                <a:lnTo>
                  <a:pt x="1552" y="86"/>
                </a:lnTo>
                <a:lnTo>
                  <a:pt x="1555" y="89"/>
                </a:lnTo>
                <a:lnTo>
                  <a:pt x="1556" y="89"/>
                </a:lnTo>
                <a:lnTo>
                  <a:pt x="1558" y="90"/>
                </a:lnTo>
                <a:lnTo>
                  <a:pt x="1566" y="90"/>
                </a:lnTo>
                <a:lnTo>
                  <a:pt x="1576" y="90"/>
                </a:lnTo>
                <a:lnTo>
                  <a:pt x="1585" y="89"/>
                </a:lnTo>
                <a:close/>
                <a:moveTo>
                  <a:pt x="666" y="1"/>
                </a:moveTo>
                <a:lnTo>
                  <a:pt x="668" y="3"/>
                </a:lnTo>
                <a:lnTo>
                  <a:pt x="669" y="5"/>
                </a:lnTo>
                <a:lnTo>
                  <a:pt x="671" y="10"/>
                </a:lnTo>
                <a:lnTo>
                  <a:pt x="669" y="20"/>
                </a:lnTo>
                <a:lnTo>
                  <a:pt x="665" y="48"/>
                </a:lnTo>
                <a:lnTo>
                  <a:pt x="659" y="76"/>
                </a:lnTo>
                <a:lnTo>
                  <a:pt x="655" y="104"/>
                </a:lnTo>
                <a:lnTo>
                  <a:pt x="652" y="132"/>
                </a:lnTo>
                <a:lnTo>
                  <a:pt x="651" y="149"/>
                </a:lnTo>
                <a:lnTo>
                  <a:pt x="652" y="166"/>
                </a:lnTo>
                <a:lnTo>
                  <a:pt x="656" y="200"/>
                </a:lnTo>
                <a:lnTo>
                  <a:pt x="656" y="204"/>
                </a:lnTo>
                <a:lnTo>
                  <a:pt x="655" y="206"/>
                </a:lnTo>
                <a:lnTo>
                  <a:pt x="654" y="208"/>
                </a:lnTo>
                <a:lnTo>
                  <a:pt x="654" y="210"/>
                </a:lnTo>
                <a:lnTo>
                  <a:pt x="652" y="210"/>
                </a:lnTo>
                <a:lnTo>
                  <a:pt x="648" y="211"/>
                </a:lnTo>
                <a:lnTo>
                  <a:pt x="641" y="213"/>
                </a:lnTo>
                <a:lnTo>
                  <a:pt x="634" y="213"/>
                </a:lnTo>
                <a:lnTo>
                  <a:pt x="625" y="213"/>
                </a:lnTo>
                <a:lnTo>
                  <a:pt x="617" y="213"/>
                </a:lnTo>
                <a:lnTo>
                  <a:pt x="614" y="211"/>
                </a:lnTo>
                <a:lnTo>
                  <a:pt x="611" y="210"/>
                </a:lnTo>
                <a:lnTo>
                  <a:pt x="611" y="208"/>
                </a:lnTo>
                <a:lnTo>
                  <a:pt x="610" y="207"/>
                </a:lnTo>
                <a:lnTo>
                  <a:pt x="610" y="204"/>
                </a:lnTo>
                <a:lnTo>
                  <a:pt x="611" y="199"/>
                </a:lnTo>
                <a:lnTo>
                  <a:pt x="615" y="180"/>
                </a:lnTo>
                <a:lnTo>
                  <a:pt x="620" y="161"/>
                </a:lnTo>
                <a:lnTo>
                  <a:pt x="623" y="139"/>
                </a:lnTo>
                <a:lnTo>
                  <a:pt x="624" y="118"/>
                </a:lnTo>
                <a:lnTo>
                  <a:pt x="625" y="97"/>
                </a:lnTo>
                <a:lnTo>
                  <a:pt x="625" y="77"/>
                </a:lnTo>
                <a:lnTo>
                  <a:pt x="624" y="56"/>
                </a:lnTo>
                <a:lnTo>
                  <a:pt x="621" y="35"/>
                </a:lnTo>
                <a:lnTo>
                  <a:pt x="618" y="20"/>
                </a:lnTo>
                <a:lnTo>
                  <a:pt x="618" y="11"/>
                </a:lnTo>
                <a:lnTo>
                  <a:pt x="618" y="7"/>
                </a:lnTo>
                <a:lnTo>
                  <a:pt x="620" y="4"/>
                </a:lnTo>
                <a:lnTo>
                  <a:pt x="623" y="1"/>
                </a:lnTo>
                <a:lnTo>
                  <a:pt x="624" y="1"/>
                </a:lnTo>
                <a:lnTo>
                  <a:pt x="630" y="0"/>
                </a:lnTo>
                <a:lnTo>
                  <a:pt x="649" y="0"/>
                </a:lnTo>
                <a:lnTo>
                  <a:pt x="658" y="0"/>
                </a:lnTo>
                <a:lnTo>
                  <a:pt x="662" y="0"/>
                </a:lnTo>
                <a:lnTo>
                  <a:pt x="666" y="1"/>
                </a:lnTo>
                <a:close/>
                <a:moveTo>
                  <a:pt x="1008" y="1"/>
                </a:moveTo>
                <a:lnTo>
                  <a:pt x="1010" y="4"/>
                </a:lnTo>
                <a:lnTo>
                  <a:pt x="1011" y="8"/>
                </a:lnTo>
                <a:lnTo>
                  <a:pt x="1011" y="21"/>
                </a:lnTo>
                <a:lnTo>
                  <a:pt x="1011" y="25"/>
                </a:lnTo>
                <a:lnTo>
                  <a:pt x="1010" y="31"/>
                </a:lnTo>
                <a:lnTo>
                  <a:pt x="1010" y="34"/>
                </a:lnTo>
                <a:lnTo>
                  <a:pt x="1008" y="36"/>
                </a:lnTo>
                <a:lnTo>
                  <a:pt x="1007" y="38"/>
                </a:lnTo>
                <a:lnTo>
                  <a:pt x="1005" y="39"/>
                </a:lnTo>
                <a:lnTo>
                  <a:pt x="1003" y="39"/>
                </a:lnTo>
                <a:lnTo>
                  <a:pt x="1001" y="39"/>
                </a:lnTo>
                <a:lnTo>
                  <a:pt x="986" y="31"/>
                </a:lnTo>
                <a:lnTo>
                  <a:pt x="977" y="28"/>
                </a:lnTo>
                <a:lnTo>
                  <a:pt x="969" y="24"/>
                </a:lnTo>
                <a:lnTo>
                  <a:pt x="960" y="22"/>
                </a:lnTo>
                <a:lnTo>
                  <a:pt x="953" y="22"/>
                </a:lnTo>
                <a:lnTo>
                  <a:pt x="949" y="24"/>
                </a:lnTo>
                <a:lnTo>
                  <a:pt x="945" y="25"/>
                </a:lnTo>
                <a:lnTo>
                  <a:pt x="938" y="31"/>
                </a:lnTo>
                <a:lnTo>
                  <a:pt x="931" y="39"/>
                </a:lnTo>
                <a:lnTo>
                  <a:pt x="925" y="49"/>
                </a:lnTo>
                <a:lnTo>
                  <a:pt x="921" y="59"/>
                </a:lnTo>
                <a:lnTo>
                  <a:pt x="916" y="69"/>
                </a:lnTo>
                <a:lnTo>
                  <a:pt x="911" y="90"/>
                </a:lnTo>
                <a:lnTo>
                  <a:pt x="906" y="111"/>
                </a:lnTo>
                <a:lnTo>
                  <a:pt x="904" y="124"/>
                </a:lnTo>
                <a:lnTo>
                  <a:pt x="902" y="138"/>
                </a:lnTo>
                <a:lnTo>
                  <a:pt x="902" y="152"/>
                </a:lnTo>
                <a:lnTo>
                  <a:pt x="902" y="166"/>
                </a:lnTo>
                <a:lnTo>
                  <a:pt x="905" y="170"/>
                </a:lnTo>
                <a:lnTo>
                  <a:pt x="908" y="176"/>
                </a:lnTo>
                <a:lnTo>
                  <a:pt x="909" y="177"/>
                </a:lnTo>
                <a:lnTo>
                  <a:pt x="912" y="179"/>
                </a:lnTo>
                <a:lnTo>
                  <a:pt x="918" y="182"/>
                </a:lnTo>
                <a:lnTo>
                  <a:pt x="931" y="182"/>
                </a:lnTo>
                <a:lnTo>
                  <a:pt x="938" y="182"/>
                </a:lnTo>
                <a:lnTo>
                  <a:pt x="945" y="180"/>
                </a:lnTo>
                <a:lnTo>
                  <a:pt x="952" y="177"/>
                </a:lnTo>
                <a:lnTo>
                  <a:pt x="957" y="175"/>
                </a:lnTo>
                <a:lnTo>
                  <a:pt x="962" y="170"/>
                </a:lnTo>
                <a:lnTo>
                  <a:pt x="964" y="168"/>
                </a:lnTo>
                <a:lnTo>
                  <a:pt x="966" y="165"/>
                </a:lnTo>
                <a:lnTo>
                  <a:pt x="969" y="159"/>
                </a:lnTo>
                <a:lnTo>
                  <a:pt x="971" y="153"/>
                </a:lnTo>
                <a:lnTo>
                  <a:pt x="971" y="146"/>
                </a:lnTo>
                <a:lnTo>
                  <a:pt x="971" y="141"/>
                </a:lnTo>
                <a:lnTo>
                  <a:pt x="970" y="134"/>
                </a:lnTo>
                <a:lnTo>
                  <a:pt x="969" y="128"/>
                </a:lnTo>
                <a:lnTo>
                  <a:pt x="964" y="115"/>
                </a:lnTo>
                <a:lnTo>
                  <a:pt x="963" y="110"/>
                </a:lnTo>
                <a:lnTo>
                  <a:pt x="960" y="103"/>
                </a:lnTo>
                <a:lnTo>
                  <a:pt x="957" y="96"/>
                </a:lnTo>
                <a:lnTo>
                  <a:pt x="957" y="89"/>
                </a:lnTo>
                <a:lnTo>
                  <a:pt x="959" y="87"/>
                </a:lnTo>
                <a:lnTo>
                  <a:pt x="962" y="86"/>
                </a:lnTo>
                <a:lnTo>
                  <a:pt x="969" y="86"/>
                </a:lnTo>
                <a:lnTo>
                  <a:pt x="993" y="86"/>
                </a:lnTo>
                <a:lnTo>
                  <a:pt x="998" y="87"/>
                </a:lnTo>
                <a:lnTo>
                  <a:pt x="1000" y="87"/>
                </a:lnTo>
                <a:lnTo>
                  <a:pt x="1001" y="89"/>
                </a:lnTo>
                <a:lnTo>
                  <a:pt x="1004" y="94"/>
                </a:lnTo>
                <a:lnTo>
                  <a:pt x="1005" y="100"/>
                </a:lnTo>
                <a:lnTo>
                  <a:pt x="1007" y="111"/>
                </a:lnTo>
                <a:lnTo>
                  <a:pt x="1005" y="135"/>
                </a:lnTo>
                <a:lnTo>
                  <a:pt x="1004" y="153"/>
                </a:lnTo>
                <a:lnTo>
                  <a:pt x="1003" y="170"/>
                </a:lnTo>
                <a:lnTo>
                  <a:pt x="1003" y="179"/>
                </a:lnTo>
                <a:lnTo>
                  <a:pt x="1000" y="187"/>
                </a:lnTo>
                <a:lnTo>
                  <a:pt x="998" y="194"/>
                </a:lnTo>
                <a:lnTo>
                  <a:pt x="995" y="203"/>
                </a:lnTo>
                <a:lnTo>
                  <a:pt x="993" y="206"/>
                </a:lnTo>
                <a:lnTo>
                  <a:pt x="990" y="208"/>
                </a:lnTo>
                <a:lnTo>
                  <a:pt x="986" y="211"/>
                </a:lnTo>
                <a:lnTo>
                  <a:pt x="981" y="211"/>
                </a:lnTo>
                <a:lnTo>
                  <a:pt x="898" y="211"/>
                </a:lnTo>
                <a:lnTo>
                  <a:pt x="891" y="210"/>
                </a:lnTo>
                <a:lnTo>
                  <a:pt x="888" y="208"/>
                </a:lnTo>
                <a:lnTo>
                  <a:pt x="885" y="207"/>
                </a:lnTo>
                <a:lnTo>
                  <a:pt x="881" y="204"/>
                </a:lnTo>
                <a:lnTo>
                  <a:pt x="880" y="203"/>
                </a:lnTo>
                <a:lnTo>
                  <a:pt x="877" y="199"/>
                </a:lnTo>
                <a:lnTo>
                  <a:pt x="875" y="196"/>
                </a:lnTo>
                <a:lnTo>
                  <a:pt x="873" y="186"/>
                </a:lnTo>
                <a:lnTo>
                  <a:pt x="871" y="175"/>
                </a:lnTo>
                <a:lnTo>
                  <a:pt x="870" y="165"/>
                </a:lnTo>
                <a:lnTo>
                  <a:pt x="870" y="153"/>
                </a:lnTo>
                <a:lnTo>
                  <a:pt x="870" y="131"/>
                </a:lnTo>
                <a:lnTo>
                  <a:pt x="870" y="108"/>
                </a:lnTo>
                <a:lnTo>
                  <a:pt x="871" y="86"/>
                </a:lnTo>
                <a:lnTo>
                  <a:pt x="871" y="73"/>
                </a:lnTo>
                <a:lnTo>
                  <a:pt x="873" y="62"/>
                </a:lnTo>
                <a:lnTo>
                  <a:pt x="874" y="51"/>
                </a:lnTo>
                <a:lnTo>
                  <a:pt x="877" y="39"/>
                </a:lnTo>
                <a:lnTo>
                  <a:pt x="878" y="34"/>
                </a:lnTo>
                <a:lnTo>
                  <a:pt x="881" y="28"/>
                </a:lnTo>
                <a:lnTo>
                  <a:pt x="882" y="24"/>
                </a:lnTo>
                <a:lnTo>
                  <a:pt x="885" y="18"/>
                </a:lnTo>
                <a:lnTo>
                  <a:pt x="890" y="14"/>
                </a:lnTo>
                <a:lnTo>
                  <a:pt x="894" y="11"/>
                </a:lnTo>
                <a:lnTo>
                  <a:pt x="898" y="7"/>
                </a:lnTo>
                <a:lnTo>
                  <a:pt x="902" y="4"/>
                </a:lnTo>
                <a:lnTo>
                  <a:pt x="906" y="3"/>
                </a:lnTo>
                <a:lnTo>
                  <a:pt x="914" y="1"/>
                </a:lnTo>
                <a:lnTo>
                  <a:pt x="919" y="0"/>
                </a:lnTo>
                <a:lnTo>
                  <a:pt x="926" y="0"/>
                </a:lnTo>
                <a:lnTo>
                  <a:pt x="966" y="0"/>
                </a:lnTo>
                <a:lnTo>
                  <a:pt x="984" y="0"/>
                </a:lnTo>
                <a:lnTo>
                  <a:pt x="1004" y="0"/>
                </a:lnTo>
                <a:lnTo>
                  <a:pt x="1005" y="0"/>
                </a:lnTo>
                <a:lnTo>
                  <a:pt x="1008" y="1"/>
                </a:lnTo>
                <a:close/>
                <a:moveTo>
                  <a:pt x="1093" y="1"/>
                </a:moveTo>
                <a:lnTo>
                  <a:pt x="1094" y="3"/>
                </a:lnTo>
                <a:lnTo>
                  <a:pt x="1096" y="4"/>
                </a:lnTo>
                <a:lnTo>
                  <a:pt x="1096" y="5"/>
                </a:lnTo>
                <a:lnTo>
                  <a:pt x="1096" y="8"/>
                </a:lnTo>
                <a:lnTo>
                  <a:pt x="1094" y="21"/>
                </a:lnTo>
                <a:lnTo>
                  <a:pt x="1084" y="80"/>
                </a:lnTo>
                <a:lnTo>
                  <a:pt x="1083" y="94"/>
                </a:lnTo>
                <a:lnTo>
                  <a:pt x="1080" y="110"/>
                </a:lnTo>
                <a:lnTo>
                  <a:pt x="1079" y="125"/>
                </a:lnTo>
                <a:lnTo>
                  <a:pt x="1077" y="141"/>
                </a:lnTo>
                <a:lnTo>
                  <a:pt x="1077" y="156"/>
                </a:lnTo>
                <a:lnTo>
                  <a:pt x="1079" y="170"/>
                </a:lnTo>
                <a:lnTo>
                  <a:pt x="1083" y="201"/>
                </a:lnTo>
                <a:lnTo>
                  <a:pt x="1082" y="206"/>
                </a:lnTo>
                <a:lnTo>
                  <a:pt x="1082" y="208"/>
                </a:lnTo>
                <a:lnTo>
                  <a:pt x="1080" y="210"/>
                </a:lnTo>
                <a:lnTo>
                  <a:pt x="1076" y="211"/>
                </a:lnTo>
                <a:lnTo>
                  <a:pt x="1072" y="211"/>
                </a:lnTo>
                <a:lnTo>
                  <a:pt x="1060" y="213"/>
                </a:lnTo>
                <a:lnTo>
                  <a:pt x="1042" y="211"/>
                </a:lnTo>
                <a:lnTo>
                  <a:pt x="1038" y="211"/>
                </a:lnTo>
                <a:lnTo>
                  <a:pt x="1036" y="210"/>
                </a:lnTo>
                <a:lnTo>
                  <a:pt x="1036" y="208"/>
                </a:lnTo>
                <a:lnTo>
                  <a:pt x="1036" y="201"/>
                </a:lnTo>
                <a:lnTo>
                  <a:pt x="1038" y="194"/>
                </a:lnTo>
                <a:lnTo>
                  <a:pt x="1042" y="180"/>
                </a:lnTo>
                <a:lnTo>
                  <a:pt x="1045" y="161"/>
                </a:lnTo>
                <a:lnTo>
                  <a:pt x="1048" y="139"/>
                </a:lnTo>
                <a:lnTo>
                  <a:pt x="1049" y="118"/>
                </a:lnTo>
                <a:lnTo>
                  <a:pt x="1051" y="97"/>
                </a:lnTo>
                <a:lnTo>
                  <a:pt x="1051" y="75"/>
                </a:lnTo>
                <a:lnTo>
                  <a:pt x="1049" y="53"/>
                </a:lnTo>
                <a:lnTo>
                  <a:pt x="1046" y="32"/>
                </a:lnTo>
                <a:lnTo>
                  <a:pt x="1044" y="11"/>
                </a:lnTo>
                <a:lnTo>
                  <a:pt x="1044" y="10"/>
                </a:lnTo>
                <a:lnTo>
                  <a:pt x="1045" y="7"/>
                </a:lnTo>
                <a:lnTo>
                  <a:pt x="1046" y="3"/>
                </a:lnTo>
                <a:lnTo>
                  <a:pt x="1048" y="1"/>
                </a:lnTo>
                <a:lnTo>
                  <a:pt x="1051" y="0"/>
                </a:lnTo>
                <a:lnTo>
                  <a:pt x="1056" y="0"/>
                </a:lnTo>
                <a:lnTo>
                  <a:pt x="1075" y="0"/>
                </a:lnTo>
                <a:lnTo>
                  <a:pt x="1083" y="0"/>
                </a:lnTo>
                <a:lnTo>
                  <a:pt x="1093" y="1"/>
                </a:lnTo>
                <a:close/>
                <a:moveTo>
                  <a:pt x="165" y="7"/>
                </a:moveTo>
                <a:lnTo>
                  <a:pt x="166" y="20"/>
                </a:lnTo>
                <a:lnTo>
                  <a:pt x="166" y="32"/>
                </a:lnTo>
                <a:lnTo>
                  <a:pt x="163" y="58"/>
                </a:lnTo>
                <a:lnTo>
                  <a:pt x="162" y="94"/>
                </a:lnTo>
                <a:lnTo>
                  <a:pt x="161" y="113"/>
                </a:lnTo>
                <a:lnTo>
                  <a:pt x="161" y="131"/>
                </a:lnTo>
                <a:lnTo>
                  <a:pt x="161" y="149"/>
                </a:lnTo>
                <a:lnTo>
                  <a:pt x="162" y="166"/>
                </a:lnTo>
                <a:lnTo>
                  <a:pt x="163" y="184"/>
                </a:lnTo>
                <a:lnTo>
                  <a:pt x="165" y="193"/>
                </a:lnTo>
                <a:lnTo>
                  <a:pt x="166" y="201"/>
                </a:lnTo>
                <a:lnTo>
                  <a:pt x="166" y="206"/>
                </a:lnTo>
                <a:lnTo>
                  <a:pt x="166" y="208"/>
                </a:lnTo>
                <a:lnTo>
                  <a:pt x="165" y="210"/>
                </a:lnTo>
                <a:lnTo>
                  <a:pt x="161" y="211"/>
                </a:lnTo>
                <a:lnTo>
                  <a:pt x="155" y="213"/>
                </a:lnTo>
                <a:lnTo>
                  <a:pt x="149" y="213"/>
                </a:lnTo>
                <a:lnTo>
                  <a:pt x="144" y="213"/>
                </a:lnTo>
                <a:lnTo>
                  <a:pt x="129" y="213"/>
                </a:lnTo>
                <a:lnTo>
                  <a:pt x="120" y="211"/>
                </a:lnTo>
                <a:lnTo>
                  <a:pt x="117" y="210"/>
                </a:lnTo>
                <a:lnTo>
                  <a:pt x="115" y="208"/>
                </a:lnTo>
                <a:lnTo>
                  <a:pt x="114" y="207"/>
                </a:lnTo>
                <a:lnTo>
                  <a:pt x="114" y="201"/>
                </a:lnTo>
                <a:lnTo>
                  <a:pt x="115" y="196"/>
                </a:lnTo>
                <a:lnTo>
                  <a:pt x="117" y="190"/>
                </a:lnTo>
                <a:lnTo>
                  <a:pt x="118" y="184"/>
                </a:lnTo>
                <a:lnTo>
                  <a:pt x="122" y="175"/>
                </a:lnTo>
                <a:lnTo>
                  <a:pt x="125" y="169"/>
                </a:lnTo>
                <a:lnTo>
                  <a:pt x="125" y="163"/>
                </a:lnTo>
                <a:lnTo>
                  <a:pt x="128" y="151"/>
                </a:lnTo>
                <a:lnTo>
                  <a:pt x="128" y="138"/>
                </a:lnTo>
                <a:lnTo>
                  <a:pt x="128" y="132"/>
                </a:lnTo>
                <a:lnTo>
                  <a:pt x="127" y="127"/>
                </a:lnTo>
                <a:lnTo>
                  <a:pt x="124" y="122"/>
                </a:lnTo>
                <a:lnTo>
                  <a:pt x="120" y="117"/>
                </a:lnTo>
                <a:lnTo>
                  <a:pt x="115" y="115"/>
                </a:lnTo>
                <a:lnTo>
                  <a:pt x="111" y="114"/>
                </a:lnTo>
                <a:lnTo>
                  <a:pt x="101" y="113"/>
                </a:lnTo>
                <a:lnTo>
                  <a:pt x="91" y="113"/>
                </a:lnTo>
                <a:lnTo>
                  <a:pt x="81" y="113"/>
                </a:lnTo>
                <a:lnTo>
                  <a:pt x="72" y="113"/>
                </a:lnTo>
                <a:lnTo>
                  <a:pt x="66" y="114"/>
                </a:lnTo>
                <a:lnTo>
                  <a:pt x="62" y="115"/>
                </a:lnTo>
                <a:lnTo>
                  <a:pt x="57" y="117"/>
                </a:lnTo>
                <a:lnTo>
                  <a:pt x="53" y="120"/>
                </a:lnTo>
                <a:lnTo>
                  <a:pt x="50" y="122"/>
                </a:lnTo>
                <a:lnTo>
                  <a:pt x="48" y="127"/>
                </a:lnTo>
                <a:lnTo>
                  <a:pt x="45" y="135"/>
                </a:lnTo>
                <a:lnTo>
                  <a:pt x="45" y="142"/>
                </a:lnTo>
                <a:lnTo>
                  <a:pt x="45" y="151"/>
                </a:lnTo>
                <a:lnTo>
                  <a:pt x="45" y="158"/>
                </a:lnTo>
                <a:lnTo>
                  <a:pt x="48" y="166"/>
                </a:lnTo>
                <a:lnTo>
                  <a:pt x="49" y="173"/>
                </a:lnTo>
                <a:lnTo>
                  <a:pt x="53" y="189"/>
                </a:lnTo>
                <a:lnTo>
                  <a:pt x="59" y="200"/>
                </a:lnTo>
                <a:lnTo>
                  <a:pt x="60" y="203"/>
                </a:lnTo>
                <a:lnTo>
                  <a:pt x="60" y="206"/>
                </a:lnTo>
                <a:lnTo>
                  <a:pt x="60" y="207"/>
                </a:lnTo>
                <a:lnTo>
                  <a:pt x="59" y="208"/>
                </a:lnTo>
                <a:lnTo>
                  <a:pt x="56" y="211"/>
                </a:lnTo>
                <a:lnTo>
                  <a:pt x="50" y="213"/>
                </a:lnTo>
                <a:lnTo>
                  <a:pt x="40" y="213"/>
                </a:lnTo>
                <a:lnTo>
                  <a:pt x="16" y="213"/>
                </a:lnTo>
                <a:lnTo>
                  <a:pt x="14" y="211"/>
                </a:lnTo>
                <a:lnTo>
                  <a:pt x="11" y="210"/>
                </a:lnTo>
                <a:lnTo>
                  <a:pt x="8" y="207"/>
                </a:lnTo>
                <a:lnTo>
                  <a:pt x="5" y="204"/>
                </a:lnTo>
                <a:lnTo>
                  <a:pt x="4" y="201"/>
                </a:lnTo>
                <a:lnTo>
                  <a:pt x="2" y="199"/>
                </a:lnTo>
                <a:lnTo>
                  <a:pt x="1" y="192"/>
                </a:lnTo>
                <a:lnTo>
                  <a:pt x="0" y="184"/>
                </a:lnTo>
                <a:lnTo>
                  <a:pt x="0" y="177"/>
                </a:lnTo>
                <a:lnTo>
                  <a:pt x="1" y="172"/>
                </a:lnTo>
                <a:lnTo>
                  <a:pt x="1" y="165"/>
                </a:lnTo>
                <a:lnTo>
                  <a:pt x="2" y="159"/>
                </a:lnTo>
                <a:lnTo>
                  <a:pt x="5" y="153"/>
                </a:lnTo>
                <a:lnTo>
                  <a:pt x="9" y="141"/>
                </a:lnTo>
                <a:lnTo>
                  <a:pt x="21" y="118"/>
                </a:lnTo>
                <a:lnTo>
                  <a:pt x="25" y="107"/>
                </a:lnTo>
                <a:lnTo>
                  <a:pt x="28" y="101"/>
                </a:lnTo>
                <a:lnTo>
                  <a:pt x="29" y="96"/>
                </a:lnTo>
                <a:lnTo>
                  <a:pt x="32" y="90"/>
                </a:lnTo>
                <a:lnTo>
                  <a:pt x="33" y="86"/>
                </a:lnTo>
                <a:lnTo>
                  <a:pt x="36" y="77"/>
                </a:lnTo>
                <a:lnTo>
                  <a:pt x="38" y="67"/>
                </a:lnTo>
                <a:lnTo>
                  <a:pt x="38" y="62"/>
                </a:lnTo>
                <a:lnTo>
                  <a:pt x="39" y="56"/>
                </a:lnTo>
                <a:lnTo>
                  <a:pt x="39" y="46"/>
                </a:lnTo>
                <a:lnTo>
                  <a:pt x="38" y="36"/>
                </a:lnTo>
                <a:lnTo>
                  <a:pt x="36" y="27"/>
                </a:lnTo>
                <a:lnTo>
                  <a:pt x="33" y="18"/>
                </a:lnTo>
                <a:lnTo>
                  <a:pt x="32" y="14"/>
                </a:lnTo>
                <a:lnTo>
                  <a:pt x="31" y="10"/>
                </a:lnTo>
                <a:lnTo>
                  <a:pt x="31" y="7"/>
                </a:lnTo>
                <a:lnTo>
                  <a:pt x="31" y="4"/>
                </a:lnTo>
                <a:lnTo>
                  <a:pt x="31" y="3"/>
                </a:lnTo>
                <a:lnTo>
                  <a:pt x="33" y="1"/>
                </a:lnTo>
                <a:lnTo>
                  <a:pt x="36" y="0"/>
                </a:lnTo>
                <a:lnTo>
                  <a:pt x="62" y="0"/>
                </a:lnTo>
                <a:lnTo>
                  <a:pt x="72" y="0"/>
                </a:lnTo>
                <a:lnTo>
                  <a:pt x="77" y="1"/>
                </a:lnTo>
                <a:lnTo>
                  <a:pt x="80" y="3"/>
                </a:lnTo>
                <a:lnTo>
                  <a:pt x="80" y="4"/>
                </a:lnTo>
                <a:lnTo>
                  <a:pt x="80" y="7"/>
                </a:lnTo>
                <a:lnTo>
                  <a:pt x="80" y="11"/>
                </a:lnTo>
                <a:lnTo>
                  <a:pt x="77" y="14"/>
                </a:lnTo>
                <a:lnTo>
                  <a:pt x="73" y="25"/>
                </a:lnTo>
                <a:lnTo>
                  <a:pt x="70" y="31"/>
                </a:lnTo>
                <a:lnTo>
                  <a:pt x="69" y="38"/>
                </a:lnTo>
                <a:lnTo>
                  <a:pt x="67" y="43"/>
                </a:lnTo>
                <a:lnTo>
                  <a:pt x="67" y="49"/>
                </a:lnTo>
                <a:lnTo>
                  <a:pt x="67" y="56"/>
                </a:lnTo>
                <a:lnTo>
                  <a:pt x="69" y="63"/>
                </a:lnTo>
                <a:lnTo>
                  <a:pt x="72" y="67"/>
                </a:lnTo>
                <a:lnTo>
                  <a:pt x="73" y="69"/>
                </a:lnTo>
                <a:lnTo>
                  <a:pt x="76" y="69"/>
                </a:lnTo>
                <a:lnTo>
                  <a:pt x="89" y="70"/>
                </a:lnTo>
                <a:lnTo>
                  <a:pt x="101" y="70"/>
                </a:lnTo>
                <a:lnTo>
                  <a:pt x="114" y="70"/>
                </a:lnTo>
                <a:lnTo>
                  <a:pt x="127" y="69"/>
                </a:lnTo>
                <a:lnTo>
                  <a:pt x="129" y="67"/>
                </a:lnTo>
                <a:lnTo>
                  <a:pt x="131" y="66"/>
                </a:lnTo>
                <a:lnTo>
                  <a:pt x="131" y="65"/>
                </a:lnTo>
                <a:lnTo>
                  <a:pt x="132" y="62"/>
                </a:lnTo>
                <a:lnTo>
                  <a:pt x="132" y="58"/>
                </a:lnTo>
                <a:lnTo>
                  <a:pt x="132" y="52"/>
                </a:lnTo>
                <a:lnTo>
                  <a:pt x="132" y="45"/>
                </a:lnTo>
                <a:lnTo>
                  <a:pt x="131" y="39"/>
                </a:lnTo>
                <a:lnTo>
                  <a:pt x="129" y="34"/>
                </a:lnTo>
                <a:lnTo>
                  <a:pt x="121" y="10"/>
                </a:lnTo>
                <a:lnTo>
                  <a:pt x="121" y="4"/>
                </a:lnTo>
                <a:lnTo>
                  <a:pt x="121" y="3"/>
                </a:lnTo>
                <a:lnTo>
                  <a:pt x="124" y="1"/>
                </a:lnTo>
                <a:lnTo>
                  <a:pt x="132" y="0"/>
                </a:lnTo>
                <a:lnTo>
                  <a:pt x="141" y="0"/>
                </a:lnTo>
                <a:lnTo>
                  <a:pt x="151" y="0"/>
                </a:lnTo>
                <a:lnTo>
                  <a:pt x="159" y="1"/>
                </a:lnTo>
                <a:lnTo>
                  <a:pt x="161" y="3"/>
                </a:lnTo>
                <a:lnTo>
                  <a:pt x="162" y="4"/>
                </a:lnTo>
                <a:lnTo>
                  <a:pt x="165" y="7"/>
                </a:lnTo>
                <a:close/>
                <a:moveTo>
                  <a:pt x="312" y="1"/>
                </a:moveTo>
                <a:lnTo>
                  <a:pt x="315" y="1"/>
                </a:lnTo>
                <a:lnTo>
                  <a:pt x="316" y="3"/>
                </a:lnTo>
                <a:lnTo>
                  <a:pt x="317" y="4"/>
                </a:lnTo>
                <a:lnTo>
                  <a:pt x="317" y="5"/>
                </a:lnTo>
                <a:lnTo>
                  <a:pt x="319" y="24"/>
                </a:lnTo>
                <a:lnTo>
                  <a:pt x="317" y="34"/>
                </a:lnTo>
                <a:lnTo>
                  <a:pt x="317" y="35"/>
                </a:lnTo>
                <a:lnTo>
                  <a:pt x="316" y="38"/>
                </a:lnTo>
                <a:lnTo>
                  <a:pt x="316" y="39"/>
                </a:lnTo>
                <a:lnTo>
                  <a:pt x="313" y="41"/>
                </a:lnTo>
                <a:lnTo>
                  <a:pt x="310" y="42"/>
                </a:lnTo>
                <a:lnTo>
                  <a:pt x="305" y="42"/>
                </a:lnTo>
                <a:lnTo>
                  <a:pt x="295" y="39"/>
                </a:lnTo>
                <a:lnTo>
                  <a:pt x="274" y="31"/>
                </a:lnTo>
                <a:lnTo>
                  <a:pt x="264" y="27"/>
                </a:lnTo>
                <a:lnTo>
                  <a:pt x="252" y="22"/>
                </a:lnTo>
                <a:lnTo>
                  <a:pt x="250" y="22"/>
                </a:lnTo>
                <a:lnTo>
                  <a:pt x="245" y="22"/>
                </a:lnTo>
                <a:lnTo>
                  <a:pt x="241" y="24"/>
                </a:lnTo>
                <a:lnTo>
                  <a:pt x="238" y="25"/>
                </a:lnTo>
                <a:lnTo>
                  <a:pt x="234" y="31"/>
                </a:lnTo>
                <a:lnTo>
                  <a:pt x="233" y="34"/>
                </a:lnTo>
                <a:lnTo>
                  <a:pt x="231" y="36"/>
                </a:lnTo>
                <a:lnTo>
                  <a:pt x="231" y="41"/>
                </a:lnTo>
                <a:lnTo>
                  <a:pt x="230" y="43"/>
                </a:lnTo>
                <a:lnTo>
                  <a:pt x="231" y="51"/>
                </a:lnTo>
                <a:lnTo>
                  <a:pt x="233" y="58"/>
                </a:lnTo>
                <a:lnTo>
                  <a:pt x="237" y="62"/>
                </a:lnTo>
                <a:lnTo>
                  <a:pt x="241" y="66"/>
                </a:lnTo>
                <a:lnTo>
                  <a:pt x="247" y="69"/>
                </a:lnTo>
                <a:lnTo>
                  <a:pt x="252" y="70"/>
                </a:lnTo>
                <a:lnTo>
                  <a:pt x="257" y="70"/>
                </a:lnTo>
                <a:lnTo>
                  <a:pt x="261" y="72"/>
                </a:lnTo>
                <a:lnTo>
                  <a:pt x="265" y="72"/>
                </a:lnTo>
                <a:lnTo>
                  <a:pt x="275" y="70"/>
                </a:lnTo>
                <a:lnTo>
                  <a:pt x="283" y="69"/>
                </a:lnTo>
                <a:lnTo>
                  <a:pt x="288" y="70"/>
                </a:lnTo>
                <a:lnTo>
                  <a:pt x="289" y="72"/>
                </a:lnTo>
                <a:lnTo>
                  <a:pt x="291" y="73"/>
                </a:lnTo>
                <a:lnTo>
                  <a:pt x="292" y="79"/>
                </a:lnTo>
                <a:lnTo>
                  <a:pt x="292" y="84"/>
                </a:lnTo>
                <a:lnTo>
                  <a:pt x="292" y="96"/>
                </a:lnTo>
                <a:lnTo>
                  <a:pt x="291" y="106"/>
                </a:lnTo>
                <a:lnTo>
                  <a:pt x="289" y="108"/>
                </a:lnTo>
                <a:lnTo>
                  <a:pt x="288" y="110"/>
                </a:lnTo>
                <a:lnTo>
                  <a:pt x="285" y="111"/>
                </a:lnTo>
                <a:lnTo>
                  <a:pt x="282" y="111"/>
                </a:lnTo>
                <a:lnTo>
                  <a:pt x="275" y="111"/>
                </a:lnTo>
                <a:lnTo>
                  <a:pt x="269" y="110"/>
                </a:lnTo>
                <a:lnTo>
                  <a:pt x="264" y="110"/>
                </a:lnTo>
                <a:lnTo>
                  <a:pt x="258" y="111"/>
                </a:lnTo>
                <a:lnTo>
                  <a:pt x="254" y="113"/>
                </a:lnTo>
                <a:lnTo>
                  <a:pt x="248" y="114"/>
                </a:lnTo>
                <a:lnTo>
                  <a:pt x="244" y="117"/>
                </a:lnTo>
                <a:lnTo>
                  <a:pt x="240" y="121"/>
                </a:lnTo>
                <a:lnTo>
                  <a:pt x="237" y="125"/>
                </a:lnTo>
                <a:lnTo>
                  <a:pt x="234" y="129"/>
                </a:lnTo>
                <a:lnTo>
                  <a:pt x="233" y="135"/>
                </a:lnTo>
                <a:lnTo>
                  <a:pt x="230" y="141"/>
                </a:lnTo>
                <a:lnTo>
                  <a:pt x="230" y="146"/>
                </a:lnTo>
                <a:lnTo>
                  <a:pt x="228" y="152"/>
                </a:lnTo>
                <a:lnTo>
                  <a:pt x="230" y="158"/>
                </a:lnTo>
                <a:lnTo>
                  <a:pt x="231" y="163"/>
                </a:lnTo>
                <a:lnTo>
                  <a:pt x="234" y="168"/>
                </a:lnTo>
                <a:lnTo>
                  <a:pt x="237" y="173"/>
                </a:lnTo>
                <a:lnTo>
                  <a:pt x="240" y="176"/>
                </a:lnTo>
                <a:lnTo>
                  <a:pt x="241" y="177"/>
                </a:lnTo>
                <a:lnTo>
                  <a:pt x="247" y="180"/>
                </a:lnTo>
                <a:lnTo>
                  <a:pt x="254" y="183"/>
                </a:lnTo>
                <a:lnTo>
                  <a:pt x="261" y="182"/>
                </a:lnTo>
                <a:lnTo>
                  <a:pt x="269" y="180"/>
                </a:lnTo>
                <a:lnTo>
                  <a:pt x="276" y="179"/>
                </a:lnTo>
                <a:lnTo>
                  <a:pt x="283" y="175"/>
                </a:lnTo>
                <a:lnTo>
                  <a:pt x="298" y="169"/>
                </a:lnTo>
                <a:lnTo>
                  <a:pt x="305" y="168"/>
                </a:lnTo>
                <a:lnTo>
                  <a:pt x="312" y="166"/>
                </a:lnTo>
                <a:lnTo>
                  <a:pt x="315" y="166"/>
                </a:lnTo>
                <a:lnTo>
                  <a:pt x="316" y="168"/>
                </a:lnTo>
                <a:lnTo>
                  <a:pt x="317" y="169"/>
                </a:lnTo>
                <a:lnTo>
                  <a:pt x="319" y="173"/>
                </a:lnTo>
                <a:lnTo>
                  <a:pt x="319" y="177"/>
                </a:lnTo>
                <a:lnTo>
                  <a:pt x="317" y="187"/>
                </a:lnTo>
                <a:lnTo>
                  <a:pt x="317" y="193"/>
                </a:lnTo>
                <a:lnTo>
                  <a:pt x="317" y="199"/>
                </a:lnTo>
                <a:lnTo>
                  <a:pt x="316" y="201"/>
                </a:lnTo>
                <a:lnTo>
                  <a:pt x="315" y="204"/>
                </a:lnTo>
                <a:lnTo>
                  <a:pt x="313" y="207"/>
                </a:lnTo>
                <a:lnTo>
                  <a:pt x="310" y="210"/>
                </a:lnTo>
                <a:lnTo>
                  <a:pt x="307" y="211"/>
                </a:lnTo>
                <a:lnTo>
                  <a:pt x="303" y="213"/>
                </a:lnTo>
                <a:lnTo>
                  <a:pt x="293" y="213"/>
                </a:lnTo>
                <a:lnTo>
                  <a:pt x="206" y="211"/>
                </a:lnTo>
                <a:lnTo>
                  <a:pt x="202" y="211"/>
                </a:lnTo>
                <a:lnTo>
                  <a:pt x="199" y="208"/>
                </a:lnTo>
                <a:lnTo>
                  <a:pt x="196" y="206"/>
                </a:lnTo>
                <a:lnTo>
                  <a:pt x="194" y="201"/>
                </a:lnTo>
                <a:lnTo>
                  <a:pt x="193" y="179"/>
                </a:lnTo>
                <a:lnTo>
                  <a:pt x="193" y="156"/>
                </a:lnTo>
                <a:lnTo>
                  <a:pt x="193" y="135"/>
                </a:lnTo>
                <a:lnTo>
                  <a:pt x="194" y="113"/>
                </a:lnTo>
                <a:lnTo>
                  <a:pt x="196" y="90"/>
                </a:lnTo>
                <a:lnTo>
                  <a:pt x="197" y="67"/>
                </a:lnTo>
                <a:lnTo>
                  <a:pt x="197" y="45"/>
                </a:lnTo>
                <a:lnTo>
                  <a:pt x="197" y="22"/>
                </a:lnTo>
                <a:lnTo>
                  <a:pt x="197" y="17"/>
                </a:lnTo>
                <a:lnTo>
                  <a:pt x="199" y="11"/>
                </a:lnTo>
                <a:lnTo>
                  <a:pt x="200" y="5"/>
                </a:lnTo>
                <a:lnTo>
                  <a:pt x="203" y="4"/>
                </a:lnTo>
                <a:lnTo>
                  <a:pt x="206" y="3"/>
                </a:lnTo>
                <a:lnTo>
                  <a:pt x="214" y="0"/>
                </a:lnTo>
                <a:lnTo>
                  <a:pt x="224" y="0"/>
                </a:lnTo>
                <a:lnTo>
                  <a:pt x="312" y="1"/>
                </a:lnTo>
                <a:close/>
                <a:moveTo>
                  <a:pt x="754" y="1"/>
                </a:moveTo>
                <a:lnTo>
                  <a:pt x="760" y="8"/>
                </a:lnTo>
                <a:lnTo>
                  <a:pt x="762" y="15"/>
                </a:lnTo>
                <a:lnTo>
                  <a:pt x="764" y="22"/>
                </a:lnTo>
                <a:lnTo>
                  <a:pt x="767" y="31"/>
                </a:lnTo>
                <a:lnTo>
                  <a:pt x="775" y="51"/>
                </a:lnTo>
                <a:lnTo>
                  <a:pt x="782" y="70"/>
                </a:lnTo>
                <a:lnTo>
                  <a:pt x="789" y="90"/>
                </a:lnTo>
                <a:lnTo>
                  <a:pt x="798" y="110"/>
                </a:lnTo>
                <a:lnTo>
                  <a:pt x="801" y="113"/>
                </a:lnTo>
                <a:lnTo>
                  <a:pt x="802" y="113"/>
                </a:lnTo>
                <a:lnTo>
                  <a:pt x="803" y="113"/>
                </a:lnTo>
                <a:lnTo>
                  <a:pt x="806" y="110"/>
                </a:lnTo>
                <a:lnTo>
                  <a:pt x="806" y="106"/>
                </a:lnTo>
                <a:lnTo>
                  <a:pt x="808" y="97"/>
                </a:lnTo>
                <a:lnTo>
                  <a:pt x="808" y="73"/>
                </a:lnTo>
                <a:lnTo>
                  <a:pt x="806" y="62"/>
                </a:lnTo>
                <a:lnTo>
                  <a:pt x="805" y="49"/>
                </a:lnTo>
                <a:lnTo>
                  <a:pt x="802" y="38"/>
                </a:lnTo>
                <a:lnTo>
                  <a:pt x="799" y="28"/>
                </a:lnTo>
                <a:lnTo>
                  <a:pt x="796" y="17"/>
                </a:lnTo>
                <a:lnTo>
                  <a:pt x="792" y="7"/>
                </a:lnTo>
                <a:lnTo>
                  <a:pt x="792" y="4"/>
                </a:lnTo>
                <a:lnTo>
                  <a:pt x="792" y="1"/>
                </a:lnTo>
                <a:lnTo>
                  <a:pt x="795" y="0"/>
                </a:lnTo>
                <a:lnTo>
                  <a:pt x="810" y="0"/>
                </a:lnTo>
                <a:lnTo>
                  <a:pt x="832" y="0"/>
                </a:lnTo>
                <a:lnTo>
                  <a:pt x="833" y="1"/>
                </a:lnTo>
                <a:lnTo>
                  <a:pt x="834" y="3"/>
                </a:lnTo>
                <a:lnTo>
                  <a:pt x="836" y="4"/>
                </a:lnTo>
                <a:lnTo>
                  <a:pt x="836" y="5"/>
                </a:lnTo>
                <a:lnTo>
                  <a:pt x="836" y="14"/>
                </a:lnTo>
                <a:lnTo>
                  <a:pt x="836" y="36"/>
                </a:lnTo>
                <a:lnTo>
                  <a:pt x="834" y="60"/>
                </a:lnTo>
                <a:lnTo>
                  <a:pt x="832" y="107"/>
                </a:lnTo>
                <a:lnTo>
                  <a:pt x="830" y="131"/>
                </a:lnTo>
                <a:lnTo>
                  <a:pt x="829" y="155"/>
                </a:lnTo>
                <a:lnTo>
                  <a:pt x="829" y="179"/>
                </a:lnTo>
                <a:lnTo>
                  <a:pt x="830" y="203"/>
                </a:lnTo>
                <a:lnTo>
                  <a:pt x="830" y="206"/>
                </a:lnTo>
                <a:lnTo>
                  <a:pt x="829" y="208"/>
                </a:lnTo>
                <a:lnTo>
                  <a:pt x="827" y="210"/>
                </a:lnTo>
                <a:lnTo>
                  <a:pt x="826" y="211"/>
                </a:lnTo>
                <a:lnTo>
                  <a:pt x="808" y="213"/>
                </a:lnTo>
                <a:lnTo>
                  <a:pt x="799" y="213"/>
                </a:lnTo>
                <a:lnTo>
                  <a:pt x="791" y="211"/>
                </a:lnTo>
                <a:lnTo>
                  <a:pt x="789" y="208"/>
                </a:lnTo>
                <a:lnTo>
                  <a:pt x="786" y="207"/>
                </a:lnTo>
                <a:lnTo>
                  <a:pt x="762" y="144"/>
                </a:lnTo>
                <a:lnTo>
                  <a:pt x="750" y="111"/>
                </a:lnTo>
                <a:lnTo>
                  <a:pt x="737" y="80"/>
                </a:lnTo>
                <a:lnTo>
                  <a:pt x="736" y="76"/>
                </a:lnTo>
                <a:lnTo>
                  <a:pt x="733" y="76"/>
                </a:lnTo>
                <a:lnTo>
                  <a:pt x="731" y="76"/>
                </a:lnTo>
                <a:lnTo>
                  <a:pt x="730" y="77"/>
                </a:lnTo>
                <a:lnTo>
                  <a:pt x="728" y="80"/>
                </a:lnTo>
                <a:lnTo>
                  <a:pt x="726" y="86"/>
                </a:lnTo>
                <a:lnTo>
                  <a:pt x="724" y="97"/>
                </a:lnTo>
                <a:lnTo>
                  <a:pt x="721" y="110"/>
                </a:lnTo>
                <a:lnTo>
                  <a:pt x="721" y="122"/>
                </a:lnTo>
                <a:lnTo>
                  <a:pt x="721" y="148"/>
                </a:lnTo>
                <a:lnTo>
                  <a:pt x="723" y="161"/>
                </a:lnTo>
                <a:lnTo>
                  <a:pt x="724" y="173"/>
                </a:lnTo>
                <a:lnTo>
                  <a:pt x="727" y="186"/>
                </a:lnTo>
                <a:lnTo>
                  <a:pt x="731" y="197"/>
                </a:lnTo>
                <a:lnTo>
                  <a:pt x="731" y="204"/>
                </a:lnTo>
                <a:lnTo>
                  <a:pt x="731" y="207"/>
                </a:lnTo>
                <a:lnTo>
                  <a:pt x="730" y="210"/>
                </a:lnTo>
                <a:lnTo>
                  <a:pt x="726" y="211"/>
                </a:lnTo>
                <a:lnTo>
                  <a:pt x="721" y="213"/>
                </a:lnTo>
                <a:lnTo>
                  <a:pt x="713" y="213"/>
                </a:lnTo>
                <a:lnTo>
                  <a:pt x="704" y="213"/>
                </a:lnTo>
                <a:lnTo>
                  <a:pt x="697" y="213"/>
                </a:lnTo>
                <a:lnTo>
                  <a:pt x="690" y="211"/>
                </a:lnTo>
                <a:lnTo>
                  <a:pt x="688" y="210"/>
                </a:lnTo>
                <a:lnTo>
                  <a:pt x="685" y="207"/>
                </a:lnTo>
                <a:lnTo>
                  <a:pt x="680" y="199"/>
                </a:lnTo>
                <a:lnTo>
                  <a:pt x="678" y="190"/>
                </a:lnTo>
                <a:lnTo>
                  <a:pt x="678" y="180"/>
                </a:lnTo>
                <a:lnTo>
                  <a:pt x="678" y="170"/>
                </a:lnTo>
                <a:lnTo>
                  <a:pt x="679" y="161"/>
                </a:lnTo>
                <a:lnTo>
                  <a:pt x="682" y="151"/>
                </a:lnTo>
                <a:lnTo>
                  <a:pt x="685" y="142"/>
                </a:lnTo>
                <a:lnTo>
                  <a:pt x="689" y="134"/>
                </a:lnTo>
                <a:lnTo>
                  <a:pt x="700" y="107"/>
                </a:lnTo>
                <a:lnTo>
                  <a:pt x="706" y="93"/>
                </a:lnTo>
                <a:lnTo>
                  <a:pt x="707" y="86"/>
                </a:lnTo>
                <a:lnTo>
                  <a:pt x="710" y="79"/>
                </a:lnTo>
                <a:lnTo>
                  <a:pt x="713" y="63"/>
                </a:lnTo>
                <a:lnTo>
                  <a:pt x="714" y="49"/>
                </a:lnTo>
                <a:lnTo>
                  <a:pt x="713" y="42"/>
                </a:lnTo>
                <a:lnTo>
                  <a:pt x="713" y="34"/>
                </a:lnTo>
                <a:lnTo>
                  <a:pt x="712" y="27"/>
                </a:lnTo>
                <a:lnTo>
                  <a:pt x="709" y="20"/>
                </a:lnTo>
                <a:lnTo>
                  <a:pt x="707" y="15"/>
                </a:lnTo>
                <a:lnTo>
                  <a:pt x="704" y="11"/>
                </a:lnTo>
                <a:lnTo>
                  <a:pt x="704" y="8"/>
                </a:lnTo>
                <a:lnTo>
                  <a:pt x="704" y="5"/>
                </a:lnTo>
                <a:lnTo>
                  <a:pt x="706" y="4"/>
                </a:lnTo>
                <a:lnTo>
                  <a:pt x="707" y="3"/>
                </a:lnTo>
                <a:lnTo>
                  <a:pt x="710" y="1"/>
                </a:lnTo>
                <a:lnTo>
                  <a:pt x="714" y="0"/>
                </a:lnTo>
                <a:lnTo>
                  <a:pt x="721" y="0"/>
                </a:lnTo>
                <a:lnTo>
                  <a:pt x="738" y="0"/>
                </a:lnTo>
                <a:lnTo>
                  <a:pt x="747" y="0"/>
                </a:lnTo>
                <a:lnTo>
                  <a:pt x="754" y="1"/>
                </a:lnTo>
                <a:close/>
                <a:moveTo>
                  <a:pt x="1261" y="1"/>
                </a:moveTo>
                <a:lnTo>
                  <a:pt x="1261" y="3"/>
                </a:lnTo>
                <a:lnTo>
                  <a:pt x="1263" y="4"/>
                </a:lnTo>
                <a:lnTo>
                  <a:pt x="1264" y="7"/>
                </a:lnTo>
                <a:lnTo>
                  <a:pt x="1264" y="12"/>
                </a:lnTo>
                <a:lnTo>
                  <a:pt x="1264" y="18"/>
                </a:lnTo>
                <a:lnTo>
                  <a:pt x="1263" y="42"/>
                </a:lnTo>
                <a:lnTo>
                  <a:pt x="1260" y="82"/>
                </a:lnTo>
                <a:lnTo>
                  <a:pt x="1257" y="121"/>
                </a:lnTo>
                <a:lnTo>
                  <a:pt x="1255" y="162"/>
                </a:lnTo>
                <a:lnTo>
                  <a:pt x="1257" y="203"/>
                </a:lnTo>
                <a:lnTo>
                  <a:pt x="1257" y="207"/>
                </a:lnTo>
                <a:lnTo>
                  <a:pt x="1255" y="210"/>
                </a:lnTo>
                <a:lnTo>
                  <a:pt x="1253" y="211"/>
                </a:lnTo>
                <a:lnTo>
                  <a:pt x="1246" y="213"/>
                </a:lnTo>
                <a:lnTo>
                  <a:pt x="1237" y="213"/>
                </a:lnTo>
                <a:lnTo>
                  <a:pt x="1222" y="211"/>
                </a:lnTo>
                <a:lnTo>
                  <a:pt x="1219" y="211"/>
                </a:lnTo>
                <a:lnTo>
                  <a:pt x="1216" y="210"/>
                </a:lnTo>
                <a:lnTo>
                  <a:pt x="1213" y="206"/>
                </a:lnTo>
                <a:lnTo>
                  <a:pt x="1189" y="141"/>
                </a:lnTo>
                <a:lnTo>
                  <a:pt x="1176" y="110"/>
                </a:lnTo>
                <a:lnTo>
                  <a:pt x="1164" y="77"/>
                </a:lnTo>
                <a:lnTo>
                  <a:pt x="1161" y="76"/>
                </a:lnTo>
                <a:lnTo>
                  <a:pt x="1159" y="76"/>
                </a:lnTo>
                <a:lnTo>
                  <a:pt x="1157" y="76"/>
                </a:lnTo>
                <a:lnTo>
                  <a:pt x="1154" y="83"/>
                </a:lnTo>
                <a:lnTo>
                  <a:pt x="1152" y="90"/>
                </a:lnTo>
                <a:lnTo>
                  <a:pt x="1149" y="104"/>
                </a:lnTo>
                <a:lnTo>
                  <a:pt x="1148" y="128"/>
                </a:lnTo>
                <a:lnTo>
                  <a:pt x="1148" y="141"/>
                </a:lnTo>
                <a:lnTo>
                  <a:pt x="1148" y="152"/>
                </a:lnTo>
                <a:lnTo>
                  <a:pt x="1149" y="165"/>
                </a:lnTo>
                <a:lnTo>
                  <a:pt x="1152" y="176"/>
                </a:lnTo>
                <a:lnTo>
                  <a:pt x="1155" y="187"/>
                </a:lnTo>
                <a:lnTo>
                  <a:pt x="1158" y="199"/>
                </a:lnTo>
                <a:lnTo>
                  <a:pt x="1159" y="204"/>
                </a:lnTo>
                <a:lnTo>
                  <a:pt x="1159" y="206"/>
                </a:lnTo>
                <a:lnTo>
                  <a:pt x="1158" y="207"/>
                </a:lnTo>
                <a:lnTo>
                  <a:pt x="1158" y="208"/>
                </a:lnTo>
                <a:lnTo>
                  <a:pt x="1154" y="211"/>
                </a:lnTo>
                <a:lnTo>
                  <a:pt x="1149" y="213"/>
                </a:lnTo>
                <a:lnTo>
                  <a:pt x="1140" y="213"/>
                </a:lnTo>
                <a:lnTo>
                  <a:pt x="1123" y="213"/>
                </a:lnTo>
                <a:lnTo>
                  <a:pt x="1118" y="211"/>
                </a:lnTo>
                <a:lnTo>
                  <a:pt x="1116" y="210"/>
                </a:lnTo>
                <a:lnTo>
                  <a:pt x="1111" y="208"/>
                </a:lnTo>
                <a:lnTo>
                  <a:pt x="1110" y="206"/>
                </a:lnTo>
                <a:lnTo>
                  <a:pt x="1107" y="200"/>
                </a:lnTo>
                <a:lnTo>
                  <a:pt x="1106" y="196"/>
                </a:lnTo>
                <a:lnTo>
                  <a:pt x="1104" y="190"/>
                </a:lnTo>
                <a:lnTo>
                  <a:pt x="1104" y="186"/>
                </a:lnTo>
                <a:lnTo>
                  <a:pt x="1104" y="176"/>
                </a:lnTo>
                <a:lnTo>
                  <a:pt x="1104" y="166"/>
                </a:lnTo>
                <a:lnTo>
                  <a:pt x="1107" y="156"/>
                </a:lnTo>
                <a:lnTo>
                  <a:pt x="1110" y="146"/>
                </a:lnTo>
                <a:lnTo>
                  <a:pt x="1113" y="138"/>
                </a:lnTo>
                <a:lnTo>
                  <a:pt x="1117" y="129"/>
                </a:lnTo>
                <a:lnTo>
                  <a:pt x="1124" y="115"/>
                </a:lnTo>
                <a:lnTo>
                  <a:pt x="1130" y="101"/>
                </a:lnTo>
                <a:lnTo>
                  <a:pt x="1134" y="86"/>
                </a:lnTo>
                <a:lnTo>
                  <a:pt x="1138" y="72"/>
                </a:lnTo>
                <a:lnTo>
                  <a:pt x="1140" y="56"/>
                </a:lnTo>
                <a:lnTo>
                  <a:pt x="1140" y="41"/>
                </a:lnTo>
                <a:lnTo>
                  <a:pt x="1140" y="32"/>
                </a:lnTo>
                <a:lnTo>
                  <a:pt x="1137" y="25"/>
                </a:lnTo>
                <a:lnTo>
                  <a:pt x="1135" y="18"/>
                </a:lnTo>
                <a:lnTo>
                  <a:pt x="1131" y="11"/>
                </a:lnTo>
                <a:lnTo>
                  <a:pt x="1131" y="7"/>
                </a:lnTo>
                <a:lnTo>
                  <a:pt x="1131" y="4"/>
                </a:lnTo>
                <a:lnTo>
                  <a:pt x="1133" y="3"/>
                </a:lnTo>
                <a:lnTo>
                  <a:pt x="1135" y="1"/>
                </a:lnTo>
                <a:lnTo>
                  <a:pt x="1138" y="0"/>
                </a:lnTo>
                <a:lnTo>
                  <a:pt x="1144" y="0"/>
                </a:lnTo>
                <a:lnTo>
                  <a:pt x="1162" y="0"/>
                </a:lnTo>
                <a:lnTo>
                  <a:pt x="1171" y="0"/>
                </a:lnTo>
                <a:lnTo>
                  <a:pt x="1181" y="1"/>
                </a:lnTo>
                <a:lnTo>
                  <a:pt x="1183" y="3"/>
                </a:lnTo>
                <a:lnTo>
                  <a:pt x="1185" y="5"/>
                </a:lnTo>
                <a:lnTo>
                  <a:pt x="1188" y="10"/>
                </a:lnTo>
                <a:lnTo>
                  <a:pt x="1202" y="51"/>
                </a:lnTo>
                <a:lnTo>
                  <a:pt x="1217" y="90"/>
                </a:lnTo>
                <a:lnTo>
                  <a:pt x="1223" y="104"/>
                </a:lnTo>
                <a:lnTo>
                  <a:pt x="1226" y="110"/>
                </a:lnTo>
                <a:lnTo>
                  <a:pt x="1227" y="111"/>
                </a:lnTo>
                <a:lnTo>
                  <a:pt x="1229" y="113"/>
                </a:lnTo>
                <a:lnTo>
                  <a:pt x="1230" y="113"/>
                </a:lnTo>
                <a:lnTo>
                  <a:pt x="1231" y="113"/>
                </a:lnTo>
                <a:lnTo>
                  <a:pt x="1233" y="110"/>
                </a:lnTo>
                <a:lnTo>
                  <a:pt x="1234" y="96"/>
                </a:lnTo>
                <a:lnTo>
                  <a:pt x="1234" y="83"/>
                </a:lnTo>
                <a:lnTo>
                  <a:pt x="1234" y="69"/>
                </a:lnTo>
                <a:lnTo>
                  <a:pt x="1233" y="56"/>
                </a:lnTo>
                <a:lnTo>
                  <a:pt x="1230" y="43"/>
                </a:lnTo>
                <a:lnTo>
                  <a:pt x="1227" y="31"/>
                </a:lnTo>
                <a:lnTo>
                  <a:pt x="1223" y="18"/>
                </a:lnTo>
                <a:lnTo>
                  <a:pt x="1219" y="7"/>
                </a:lnTo>
                <a:lnTo>
                  <a:pt x="1219" y="3"/>
                </a:lnTo>
                <a:lnTo>
                  <a:pt x="1219" y="1"/>
                </a:lnTo>
                <a:lnTo>
                  <a:pt x="1220" y="1"/>
                </a:lnTo>
                <a:lnTo>
                  <a:pt x="1224" y="0"/>
                </a:lnTo>
                <a:lnTo>
                  <a:pt x="1234" y="0"/>
                </a:lnTo>
                <a:lnTo>
                  <a:pt x="1254" y="0"/>
                </a:lnTo>
                <a:lnTo>
                  <a:pt x="1257" y="0"/>
                </a:lnTo>
                <a:lnTo>
                  <a:pt x="1261" y="1"/>
                </a:lnTo>
                <a:close/>
                <a:moveTo>
                  <a:pt x="416" y="1"/>
                </a:moveTo>
                <a:lnTo>
                  <a:pt x="418" y="1"/>
                </a:lnTo>
                <a:lnTo>
                  <a:pt x="419" y="3"/>
                </a:lnTo>
                <a:lnTo>
                  <a:pt x="421" y="4"/>
                </a:lnTo>
                <a:lnTo>
                  <a:pt x="421" y="7"/>
                </a:lnTo>
                <a:lnTo>
                  <a:pt x="418" y="18"/>
                </a:lnTo>
                <a:lnTo>
                  <a:pt x="413" y="29"/>
                </a:lnTo>
                <a:lnTo>
                  <a:pt x="409" y="41"/>
                </a:lnTo>
                <a:lnTo>
                  <a:pt x="406" y="52"/>
                </a:lnTo>
                <a:lnTo>
                  <a:pt x="398" y="77"/>
                </a:lnTo>
                <a:lnTo>
                  <a:pt x="389" y="103"/>
                </a:lnTo>
                <a:lnTo>
                  <a:pt x="382" y="128"/>
                </a:lnTo>
                <a:lnTo>
                  <a:pt x="380" y="141"/>
                </a:lnTo>
                <a:lnTo>
                  <a:pt x="380" y="153"/>
                </a:lnTo>
                <a:lnTo>
                  <a:pt x="380" y="161"/>
                </a:lnTo>
                <a:lnTo>
                  <a:pt x="382" y="168"/>
                </a:lnTo>
                <a:lnTo>
                  <a:pt x="387" y="173"/>
                </a:lnTo>
                <a:lnTo>
                  <a:pt x="388" y="176"/>
                </a:lnTo>
                <a:lnTo>
                  <a:pt x="391" y="179"/>
                </a:lnTo>
                <a:lnTo>
                  <a:pt x="399" y="179"/>
                </a:lnTo>
                <a:lnTo>
                  <a:pt x="406" y="179"/>
                </a:lnTo>
                <a:lnTo>
                  <a:pt x="412" y="176"/>
                </a:lnTo>
                <a:lnTo>
                  <a:pt x="419" y="173"/>
                </a:lnTo>
                <a:lnTo>
                  <a:pt x="433" y="168"/>
                </a:lnTo>
                <a:lnTo>
                  <a:pt x="440" y="165"/>
                </a:lnTo>
                <a:lnTo>
                  <a:pt x="447" y="163"/>
                </a:lnTo>
                <a:lnTo>
                  <a:pt x="450" y="163"/>
                </a:lnTo>
                <a:lnTo>
                  <a:pt x="452" y="166"/>
                </a:lnTo>
                <a:lnTo>
                  <a:pt x="453" y="170"/>
                </a:lnTo>
                <a:lnTo>
                  <a:pt x="454" y="176"/>
                </a:lnTo>
                <a:lnTo>
                  <a:pt x="454" y="187"/>
                </a:lnTo>
                <a:lnTo>
                  <a:pt x="453" y="199"/>
                </a:lnTo>
                <a:lnTo>
                  <a:pt x="452" y="203"/>
                </a:lnTo>
                <a:lnTo>
                  <a:pt x="450" y="206"/>
                </a:lnTo>
                <a:lnTo>
                  <a:pt x="449" y="208"/>
                </a:lnTo>
                <a:lnTo>
                  <a:pt x="446" y="210"/>
                </a:lnTo>
                <a:lnTo>
                  <a:pt x="443" y="211"/>
                </a:lnTo>
                <a:lnTo>
                  <a:pt x="440" y="213"/>
                </a:lnTo>
                <a:lnTo>
                  <a:pt x="351" y="211"/>
                </a:lnTo>
                <a:lnTo>
                  <a:pt x="347" y="210"/>
                </a:lnTo>
                <a:lnTo>
                  <a:pt x="346" y="208"/>
                </a:lnTo>
                <a:lnTo>
                  <a:pt x="344" y="207"/>
                </a:lnTo>
                <a:lnTo>
                  <a:pt x="343" y="203"/>
                </a:lnTo>
                <a:lnTo>
                  <a:pt x="344" y="197"/>
                </a:lnTo>
                <a:lnTo>
                  <a:pt x="344" y="187"/>
                </a:lnTo>
                <a:lnTo>
                  <a:pt x="347" y="166"/>
                </a:lnTo>
                <a:lnTo>
                  <a:pt x="348" y="145"/>
                </a:lnTo>
                <a:lnTo>
                  <a:pt x="350" y="100"/>
                </a:lnTo>
                <a:lnTo>
                  <a:pt x="353" y="56"/>
                </a:lnTo>
                <a:lnTo>
                  <a:pt x="353" y="34"/>
                </a:lnTo>
                <a:lnTo>
                  <a:pt x="354" y="12"/>
                </a:lnTo>
                <a:lnTo>
                  <a:pt x="356" y="8"/>
                </a:lnTo>
                <a:lnTo>
                  <a:pt x="358" y="5"/>
                </a:lnTo>
                <a:lnTo>
                  <a:pt x="361" y="3"/>
                </a:lnTo>
                <a:lnTo>
                  <a:pt x="365" y="1"/>
                </a:lnTo>
                <a:lnTo>
                  <a:pt x="372" y="0"/>
                </a:lnTo>
                <a:lnTo>
                  <a:pt x="387" y="0"/>
                </a:lnTo>
                <a:lnTo>
                  <a:pt x="402" y="0"/>
                </a:lnTo>
                <a:lnTo>
                  <a:pt x="409" y="1"/>
                </a:lnTo>
                <a:lnTo>
                  <a:pt x="416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2" name="Freeform 179">
            <a:extLst>
              <a:ext uri="{FF2B5EF4-FFF2-40B4-BE49-F238E27FC236}">
                <a16:creationId xmlns:a16="http://schemas.microsoft.com/office/drawing/2014/main" id="{922581BA-9CC4-0687-4B4D-706883EB463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90901" y="6319015"/>
            <a:ext cx="281162" cy="54000"/>
          </a:xfrm>
          <a:custGeom>
            <a:avLst/>
            <a:gdLst>
              <a:gd name="T0" fmla="*/ 222 w 1561"/>
              <a:gd name="T1" fmla="*/ 22 h 300"/>
              <a:gd name="T2" fmla="*/ 215 w 1561"/>
              <a:gd name="T3" fmla="*/ 241 h 300"/>
              <a:gd name="T4" fmla="*/ 179 w 1561"/>
              <a:gd name="T5" fmla="*/ 279 h 300"/>
              <a:gd name="T6" fmla="*/ 126 w 1561"/>
              <a:gd name="T7" fmla="*/ 294 h 300"/>
              <a:gd name="T8" fmla="*/ 69 w 1561"/>
              <a:gd name="T9" fmla="*/ 287 h 300"/>
              <a:gd name="T10" fmla="*/ 27 w 1561"/>
              <a:gd name="T11" fmla="*/ 256 h 300"/>
              <a:gd name="T12" fmla="*/ 13 w 1561"/>
              <a:gd name="T13" fmla="*/ 29 h 300"/>
              <a:gd name="T14" fmla="*/ 92 w 1561"/>
              <a:gd name="T15" fmla="*/ 8 h 300"/>
              <a:gd name="T16" fmla="*/ 103 w 1561"/>
              <a:gd name="T17" fmla="*/ 266 h 300"/>
              <a:gd name="T18" fmla="*/ 130 w 1561"/>
              <a:gd name="T19" fmla="*/ 266 h 300"/>
              <a:gd name="T20" fmla="*/ 141 w 1561"/>
              <a:gd name="T21" fmla="*/ 8 h 300"/>
              <a:gd name="T22" fmla="*/ 1235 w 1561"/>
              <a:gd name="T23" fmla="*/ 212 h 300"/>
              <a:gd name="T24" fmla="*/ 1004 w 1561"/>
              <a:gd name="T25" fmla="*/ 291 h 300"/>
              <a:gd name="T26" fmla="*/ 1002 w 1561"/>
              <a:gd name="T27" fmla="*/ 131 h 300"/>
              <a:gd name="T28" fmla="*/ 862 w 1561"/>
              <a:gd name="T29" fmla="*/ 282 h 300"/>
              <a:gd name="T30" fmla="*/ 815 w 1561"/>
              <a:gd name="T31" fmla="*/ 277 h 300"/>
              <a:gd name="T32" fmla="*/ 831 w 1561"/>
              <a:gd name="T33" fmla="*/ 14 h 300"/>
              <a:gd name="T34" fmla="*/ 1082 w 1561"/>
              <a:gd name="T35" fmla="*/ 8 h 300"/>
              <a:gd name="T36" fmla="*/ 1069 w 1561"/>
              <a:gd name="T37" fmla="*/ 29 h 300"/>
              <a:gd name="T38" fmla="*/ 1109 w 1561"/>
              <a:gd name="T39" fmla="*/ 286 h 300"/>
              <a:gd name="T40" fmla="*/ 1185 w 1561"/>
              <a:gd name="T41" fmla="*/ 22 h 300"/>
              <a:gd name="T42" fmla="*/ 1255 w 1561"/>
              <a:gd name="T43" fmla="*/ 8 h 300"/>
              <a:gd name="T44" fmla="*/ 1404 w 1561"/>
              <a:gd name="T45" fmla="*/ 33 h 300"/>
              <a:gd name="T46" fmla="*/ 1397 w 1561"/>
              <a:gd name="T47" fmla="*/ 8 h 300"/>
              <a:gd name="T48" fmla="*/ 1557 w 1561"/>
              <a:gd name="T49" fmla="*/ 287 h 300"/>
              <a:gd name="T50" fmla="*/ 1341 w 1561"/>
              <a:gd name="T51" fmla="*/ 291 h 300"/>
              <a:gd name="T52" fmla="*/ 1108 w 1561"/>
              <a:gd name="T53" fmla="*/ 291 h 300"/>
              <a:gd name="T54" fmla="*/ 476 w 1561"/>
              <a:gd name="T55" fmla="*/ 22 h 300"/>
              <a:gd name="T56" fmla="*/ 470 w 1561"/>
              <a:gd name="T57" fmla="*/ 241 h 300"/>
              <a:gd name="T58" fmla="*/ 435 w 1561"/>
              <a:gd name="T59" fmla="*/ 279 h 300"/>
              <a:gd name="T60" fmla="*/ 381 w 1561"/>
              <a:gd name="T61" fmla="*/ 294 h 300"/>
              <a:gd name="T62" fmla="*/ 325 w 1561"/>
              <a:gd name="T63" fmla="*/ 287 h 300"/>
              <a:gd name="T64" fmla="*/ 283 w 1561"/>
              <a:gd name="T65" fmla="*/ 256 h 300"/>
              <a:gd name="T66" fmla="*/ 268 w 1561"/>
              <a:gd name="T67" fmla="*/ 29 h 300"/>
              <a:gd name="T68" fmla="*/ 348 w 1561"/>
              <a:gd name="T69" fmla="*/ 8 h 300"/>
              <a:gd name="T70" fmla="*/ 357 w 1561"/>
              <a:gd name="T71" fmla="*/ 266 h 300"/>
              <a:gd name="T72" fmla="*/ 386 w 1561"/>
              <a:gd name="T73" fmla="*/ 266 h 300"/>
              <a:gd name="T74" fmla="*/ 397 w 1561"/>
              <a:gd name="T75" fmla="*/ 8 h 300"/>
              <a:gd name="T76" fmla="*/ 640 w 1561"/>
              <a:gd name="T77" fmla="*/ 224 h 300"/>
              <a:gd name="T78" fmla="*/ 605 w 1561"/>
              <a:gd name="T79" fmla="*/ 270 h 300"/>
              <a:gd name="T80" fmla="*/ 524 w 1561"/>
              <a:gd name="T81" fmla="*/ 283 h 300"/>
              <a:gd name="T82" fmla="*/ 561 w 1561"/>
              <a:gd name="T83" fmla="*/ 243 h 300"/>
              <a:gd name="T84" fmla="*/ 555 w 1561"/>
              <a:gd name="T85" fmla="*/ 196 h 300"/>
              <a:gd name="T86" fmla="*/ 513 w 1561"/>
              <a:gd name="T87" fmla="*/ 128 h 300"/>
              <a:gd name="T88" fmla="*/ 509 w 1561"/>
              <a:gd name="T89" fmla="*/ 81 h 300"/>
              <a:gd name="T90" fmla="*/ 534 w 1561"/>
              <a:gd name="T91" fmla="*/ 40 h 300"/>
              <a:gd name="T92" fmla="*/ 639 w 1561"/>
              <a:gd name="T93" fmla="*/ 42 h 300"/>
              <a:gd name="T94" fmla="*/ 589 w 1561"/>
              <a:gd name="T95" fmla="*/ 70 h 300"/>
              <a:gd name="T96" fmla="*/ 620 w 1561"/>
              <a:gd name="T97" fmla="*/ 126 h 300"/>
              <a:gd name="T98" fmla="*/ 646 w 1561"/>
              <a:gd name="T99" fmla="*/ 193 h 300"/>
              <a:gd name="T100" fmla="*/ 687 w 1561"/>
              <a:gd name="T101" fmla="*/ 280 h 300"/>
              <a:gd name="T102" fmla="*/ 684 w 1561"/>
              <a:gd name="T103" fmla="*/ 16 h 300"/>
              <a:gd name="T104" fmla="*/ 774 w 1561"/>
              <a:gd name="T105" fmla="*/ 14 h 300"/>
              <a:gd name="T106" fmla="*/ 767 w 1561"/>
              <a:gd name="T107" fmla="*/ 2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61" h="300">
                <a:moveTo>
                  <a:pt x="233" y="8"/>
                </a:moveTo>
                <a:lnTo>
                  <a:pt x="227" y="12"/>
                </a:lnTo>
                <a:lnTo>
                  <a:pt x="226" y="14"/>
                </a:lnTo>
                <a:lnTo>
                  <a:pt x="223" y="16"/>
                </a:lnTo>
                <a:lnTo>
                  <a:pt x="222" y="19"/>
                </a:lnTo>
                <a:lnTo>
                  <a:pt x="222" y="22"/>
                </a:lnTo>
                <a:lnTo>
                  <a:pt x="220" y="25"/>
                </a:lnTo>
                <a:lnTo>
                  <a:pt x="220" y="29"/>
                </a:lnTo>
                <a:lnTo>
                  <a:pt x="220" y="212"/>
                </a:lnTo>
                <a:lnTo>
                  <a:pt x="219" y="222"/>
                </a:lnTo>
                <a:lnTo>
                  <a:pt x="218" y="232"/>
                </a:lnTo>
                <a:lnTo>
                  <a:pt x="215" y="241"/>
                </a:lnTo>
                <a:lnTo>
                  <a:pt x="210" y="249"/>
                </a:lnTo>
                <a:lnTo>
                  <a:pt x="206" y="256"/>
                </a:lnTo>
                <a:lnTo>
                  <a:pt x="201" y="263"/>
                </a:lnTo>
                <a:lnTo>
                  <a:pt x="195" y="269"/>
                </a:lnTo>
                <a:lnTo>
                  <a:pt x="188" y="274"/>
                </a:lnTo>
                <a:lnTo>
                  <a:pt x="179" y="279"/>
                </a:lnTo>
                <a:lnTo>
                  <a:pt x="172" y="283"/>
                </a:lnTo>
                <a:lnTo>
                  <a:pt x="164" y="287"/>
                </a:lnTo>
                <a:lnTo>
                  <a:pt x="154" y="290"/>
                </a:lnTo>
                <a:lnTo>
                  <a:pt x="146" y="293"/>
                </a:lnTo>
                <a:lnTo>
                  <a:pt x="136" y="294"/>
                </a:lnTo>
                <a:lnTo>
                  <a:pt x="126" y="294"/>
                </a:lnTo>
                <a:lnTo>
                  <a:pt x="116" y="296"/>
                </a:lnTo>
                <a:lnTo>
                  <a:pt x="107" y="294"/>
                </a:lnTo>
                <a:lnTo>
                  <a:pt x="97" y="294"/>
                </a:lnTo>
                <a:lnTo>
                  <a:pt x="88" y="293"/>
                </a:lnTo>
                <a:lnTo>
                  <a:pt x="78" y="290"/>
                </a:lnTo>
                <a:lnTo>
                  <a:pt x="69" y="287"/>
                </a:lnTo>
                <a:lnTo>
                  <a:pt x="61" y="283"/>
                </a:lnTo>
                <a:lnTo>
                  <a:pt x="52" y="279"/>
                </a:lnTo>
                <a:lnTo>
                  <a:pt x="45" y="274"/>
                </a:lnTo>
                <a:lnTo>
                  <a:pt x="38" y="269"/>
                </a:lnTo>
                <a:lnTo>
                  <a:pt x="32" y="263"/>
                </a:lnTo>
                <a:lnTo>
                  <a:pt x="27" y="256"/>
                </a:lnTo>
                <a:lnTo>
                  <a:pt x="23" y="249"/>
                </a:lnTo>
                <a:lnTo>
                  <a:pt x="18" y="241"/>
                </a:lnTo>
                <a:lnTo>
                  <a:pt x="16" y="232"/>
                </a:lnTo>
                <a:lnTo>
                  <a:pt x="14" y="222"/>
                </a:lnTo>
                <a:lnTo>
                  <a:pt x="13" y="212"/>
                </a:lnTo>
                <a:lnTo>
                  <a:pt x="13" y="29"/>
                </a:lnTo>
                <a:lnTo>
                  <a:pt x="13" y="26"/>
                </a:lnTo>
                <a:lnTo>
                  <a:pt x="13" y="24"/>
                </a:lnTo>
                <a:lnTo>
                  <a:pt x="10" y="18"/>
                </a:lnTo>
                <a:lnTo>
                  <a:pt x="6" y="12"/>
                </a:lnTo>
                <a:lnTo>
                  <a:pt x="0" y="8"/>
                </a:lnTo>
                <a:lnTo>
                  <a:pt x="92" y="8"/>
                </a:lnTo>
                <a:lnTo>
                  <a:pt x="92" y="242"/>
                </a:lnTo>
                <a:lnTo>
                  <a:pt x="92" y="249"/>
                </a:lnTo>
                <a:lnTo>
                  <a:pt x="93" y="255"/>
                </a:lnTo>
                <a:lnTo>
                  <a:pt x="96" y="259"/>
                </a:lnTo>
                <a:lnTo>
                  <a:pt x="99" y="263"/>
                </a:lnTo>
                <a:lnTo>
                  <a:pt x="103" y="266"/>
                </a:lnTo>
                <a:lnTo>
                  <a:pt x="107" y="269"/>
                </a:lnTo>
                <a:lnTo>
                  <a:pt x="112" y="270"/>
                </a:lnTo>
                <a:lnTo>
                  <a:pt x="116" y="272"/>
                </a:lnTo>
                <a:lnTo>
                  <a:pt x="121" y="270"/>
                </a:lnTo>
                <a:lnTo>
                  <a:pt x="126" y="269"/>
                </a:lnTo>
                <a:lnTo>
                  <a:pt x="130" y="266"/>
                </a:lnTo>
                <a:lnTo>
                  <a:pt x="134" y="263"/>
                </a:lnTo>
                <a:lnTo>
                  <a:pt x="137" y="259"/>
                </a:lnTo>
                <a:lnTo>
                  <a:pt x="140" y="255"/>
                </a:lnTo>
                <a:lnTo>
                  <a:pt x="141" y="249"/>
                </a:lnTo>
                <a:lnTo>
                  <a:pt x="141" y="242"/>
                </a:lnTo>
                <a:lnTo>
                  <a:pt x="141" y="8"/>
                </a:lnTo>
                <a:lnTo>
                  <a:pt x="233" y="8"/>
                </a:lnTo>
                <a:close/>
                <a:moveTo>
                  <a:pt x="1455" y="212"/>
                </a:moveTo>
                <a:lnTo>
                  <a:pt x="1425" y="108"/>
                </a:lnTo>
                <a:lnTo>
                  <a:pt x="1397" y="212"/>
                </a:lnTo>
                <a:lnTo>
                  <a:pt x="1455" y="212"/>
                </a:lnTo>
                <a:close/>
                <a:moveTo>
                  <a:pt x="1235" y="212"/>
                </a:moveTo>
                <a:lnTo>
                  <a:pt x="1206" y="108"/>
                </a:lnTo>
                <a:lnTo>
                  <a:pt x="1177" y="212"/>
                </a:lnTo>
                <a:lnTo>
                  <a:pt x="1235" y="212"/>
                </a:lnTo>
                <a:close/>
                <a:moveTo>
                  <a:pt x="1108" y="291"/>
                </a:moveTo>
                <a:lnTo>
                  <a:pt x="1102" y="291"/>
                </a:lnTo>
                <a:lnTo>
                  <a:pt x="1004" y="291"/>
                </a:lnTo>
                <a:lnTo>
                  <a:pt x="1010" y="289"/>
                </a:lnTo>
                <a:lnTo>
                  <a:pt x="1013" y="286"/>
                </a:lnTo>
                <a:lnTo>
                  <a:pt x="1014" y="284"/>
                </a:lnTo>
                <a:lnTo>
                  <a:pt x="1017" y="279"/>
                </a:lnTo>
                <a:lnTo>
                  <a:pt x="1017" y="272"/>
                </a:lnTo>
                <a:lnTo>
                  <a:pt x="1002" y="131"/>
                </a:lnTo>
                <a:lnTo>
                  <a:pt x="938" y="262"/>
                </a:lnTo>
                <a:lnTo>
                  <a:pt x="872" y="128"/>
                </a:lnTo>
                <a:lnTo>
                  <a:pt x="859" y="272"/>
                </a:lnTo>
                <a:lnTo>
                  <a:pt x="859" y="276"/>
                </a:lnTo>
                <a:lnTo>
                  <a:pt x="860" y="279"/>
                </a:lnTo>
                <a:lnTo>
                  <a:pt x="862" y="282"/>
                </a:lnTo>
                <a:lnTo>
                  <a:pt x="866" y="286"/>
                </a:lnTo>
                <a:lnTo>
                  <a:pt x="872" y="291"/>
                </a:lnTo>
                <a:lnTo>
                  <a:pt x="804" y="291"/>
                </a:lnTo>
                <a:lnTo>
                  <a:pt x="808" y="289"/>
                </a:lnTo>
                <a:lnTo>
                  <a:pt x="812" y="284"/>
                </a:lnTo>
                <a:lnTo>
                  <a:pt x="815" y="277"/>
                </a:lnTo>
                <a:lnTo>
                  <a:pt x="817" y="272"/>
                </a:lnTo>
                <a:lnTo>
                  <a:pt x="836" y="31"/>
                </a:lnTo>
                <a:lnTo>
                  <a:pt x="835" y="24"/>
                </a:lnTo>
                <a:lnTo>
                  <a:pt x="835" y="21"/>
                </a:lnTo>
                <a:lnTo>
                  <a:pt x="834" y="16"/>
                </a:lnTo>
                <a:lnTo>
                  <a:pt x="831" y="14"/>
                </a:lnTo>
                <a:lnTo>
                  <a:pt x="829" y="12"/>
                </a:lnTo>
                <a:lnTo>
                  <a:pt x="824" y="8"/>
                </a:lnTo>
                <a:lnTo>
                  <a:pt x="882" y="8"/>
                </a:lnTo>
                <a:lnTo>
                  <a:pt x="951" y="155"/>
                </a:lnTo>
                <a:lnTo>
                  <a:pt x="1021" y="8"/>
                </a:lnTo>
                <a:lnTo>
                  <a:pt x="1082" y="8"/>
                </a:lnTo>
                <a:lnTo>
                  <a:pt x="1077" y="12"/>
                </a:lnTo>
                <a:lnTo>
                  <a:pt x="1074" y="14"/>
                </a:lnTo>
                <a:lnTo>
                  <a:pt x="1072" y="16"/>
                </a:lnTo>
                <a:lnTo>
                  <a:pt x="1071" y="19"/>
                </a:lnTo>
                <a:lnTo>
                  <a:pt x="1069" y="22"/>
                </a:lnTo>
                <a:lnTo>
                  <a:pt x="1069" y="29"/>
                </a:lnTo>
                <a:lnTo>
                  <a:pt x="1095" y="272"/>
                </a:lnTo>
                <a:lnTo>
                  <a:pt x="1096" y="277"/>
                </a:lnTo>
                <a:lnTo>
                  <a:pt x="1099" y="282"/>
                </a:lnTo>
                <a:lnTo>
                  <a:pt x="1102" y="286"/>
                </a:lnTo>
                <a:lnTo>
                  <a:pt x="1106" y="290"/>
                </a:lnTo>
                <a:lnTo>
                  <a:pt x="1109" y="286"/>
                </a:lnTo>
                <a:lnTo>
                  <a:pt x="1113" y="282"/>
                </a:lnTo>
                <a:lnTo>
                  <a:pt x="1116" y="276"/>
                </a:lnTo>
                <a:lnTo>
                  <a:pt x="1119" y="269"/>
                </a:lnTo>
                <a:lnTo>
                  <a:pt x="1184" y="33"/>
                </a:lnTo>
                <a:lnTo>
                  <a:pt x="1185" y="28"/>
                </a:lnTo>
                <a:lnTo>
                  <a:pt x="1185" y="22"/>
                </a:lnTo>
                <a:lnTo>
                  <a:pt x="1184" y="18"/>
                </a:lnTo>
                <a:lnTo>
                  <a:pt x="1182" y="14"/>
                </a:lnTo>
                <a:lnTo>
                  <a:pt x="1178" y="9"/>
                </a:lnTo>
                <a:lnTo>
                  <a:pt x="1177" y="8"/>
                </a:lnTo>
                <a:lnTo>
                  <a:pt x="1192" y="8"/>
                </a:lnTo>
                <a:lnTo>
                  <a:pt x="1255" y="8"/>
                </a:lnTo>
                <a:lnTo>
                  <a:pt x="1328" y="272"/>
                </a:lnTo>
                <a:lnTo>
                  <a:pt x="1331" y="277"/>
                </a:lnTo>
                <a:lnTo>
                  <a:pt x="1332" y="282"/>
                </a:lnTo>
                <a:lnTo>
                  <a:pt x="1336" y="276"/>
                </a:lnTo>
                <a:lnTo>
                  <a:pt x="1339" y="269"/>
                </a:lnTo>
                <a:lnTo>
                  <a:pt x="1404" y="33"/>
                </a:lnTo>
                <a:lnTo>
                  <a:pt x="1406" y="28"/>
                </a:lnTo>
                <a:lnTo>
                  <a:pt x="1406" y="22"/>
                </a:lnTo>
                <a:lnTo>
                  <a:pt x="1404" y="18"/>
                </a:lnTo>
                <a:lnTo>
                  <a:pt x="1403" y="14"/>
                </a:lnTo>
                <a:lnTo>
                  <a:pt x="1399" y="9"/>
                </a:lnTo>
                <a:lnTo>
                  <a:pt x="1397" y="8"/>
                </a:lnTo>
                <a:lnTo>
                  <a:pt x="1411" y="8"/>
                </a:lnTo>
                <a:lnTo>
                  <a:pt x="1475" y="8"/>
                </a:lnTo>
                <a:lnTo>
                  <a:pt x="1548" y="272"/>
                </a:lnTo>
                <a:lnTo>
                  <a:pt x="1551" y="277"/>
                </a:lnTo>
                <a:lnTo>
                  <a:pt x="1554" y="283"/>
                </a:lnTo>
                <a:lnTo>
                  <a:pt x="1557" y="287"/>
                </a:lnTo>
                <a:lnTo>
                  <a:pt x="1561" y="291"/>
                </a:lnTo>
                <a:lnTo>
                  <a:pt x="1478" y="291"/>
                </a:lnTo>
                <a:lnTo>
                  <a:pt x="1462" y="236"/>
                </a:lnTo>
                <a:lnTo>
                  <a:pt x="1390" y="236"/>
                </a:lnTo>
                <a:lnTo>
                  <a:pt x="1375" y="291"/>
                </a:lnTo>
                <a:lnTo>
                  <a:pt x="1341" y="291"/>
                </a:lnTo>
                <a:lnTo>
                  <a:pt x="1322" y="291"/>
                </a:lnTo>
                <a:lnTo>
                  <a:pt x="1257" y="291"/>
                </a:lnTo>
                <a:lnTo>
                  <a:pt x="1242" y="236"/>
                </a:lnTo>
                <a:lnTo>
                  <a:pt x="1170" y="236"/>
                </a:lnTo>
                <a:lnTo>
                  <a:pt x="1154" y="291"/>
                </a:lnTo>
                <a:lnTo>
                  <a:pt x="1108" y="291"/>
                </a:lnTo>
                <a:close/>
                <a:moveTo>
                  <a:pt x="489" y="8"/>
                </a:moveTo>
                <a:lnTo>
                  <a:pt x="483" y="12"/>
                </a:lnTo>
                <a:lnTo>
                  <a:pt x="482" y="14"/>
                </a:lnTo>
                <a:lnTo>
                  <a:pt x="479" y="16"/>
                </a:lnTo>
                <a:lnTo>
                  <a:pt x="478" y="19"/>
                </a:lnTo>
                <a:lnTo>
                  <a:pt x="476" y="22"/>
                </a:lnTo>
                <a:lnTo>
                  <a:pt x="476" y="25"/>
                </a:lnTo>
                <a:lnTo>
                  <a:pt x="476" y="29"/>
                </a:lnTo>
                <a:lnTo>
                  <a:pt x="476" y="212"/>
                </a:lnTo>
                <a:lnTo>
                  <a:pt x="475" y="222"/>
                </a:lnTo>
                <a:lnTo>
                  <a:pt x="473" y="232"/>
                </a:lnTo>
                <a:lnTo>
                  <a:pt x="470" y="241"/>
                </a:lnTo>
                <a:lnTo>
                  <a:pt x="466" y="249"/>
                </a:lnTo>
                <a:lnTo>
                  <a:pt x="462" y="256"/>
                </a:lnTo>
                <a:lnTo>
                  <a:pt x="456" y="263"/>
                </a:lnTo>
                <a:lnTo>
                  <a:pt x="451" y="269"/>
                </a:lnTo>
                <a:lnTo>
                  <a:pt x="444" y="274"/>
                </a:lnTo>
                <a:lnTo>
                  <a:pt x="435" y="279"/>
                </a:lnTo>
                <a:lnTo>
                  <a:pt x="427" y="283"/>
                </a:lnTo>
                <a:lnTo>
                  <a:pt x="418" y="287"/>
                </a:lnTo>
                <a:lnTo>
                  <a:pt x="410" y="290"/>
                </a:lnTo>
                <a:lnTo>
                  <a:pt x="401" y="293"/>
                </a:lnTo>
                <a:lnTo>
                  <a:pt x="391" y="294"/>
                </a:lnTo>
                <a:lnTo>
                  <a:pt x="381" y="294"/>
                </a:lnTo>
                <a:lnTo>
                  <a:pt x="372" y="296"/>
                </a:lnTo>
                <a:lnTo>
                  <a:pt x="362" y="294"/>
                </a:lnTo>
                <a:lnTo>
                  <a:pt x="353" y="294"/>
                </a:lnTo>
                <a:lnTo>
                  <a:pt x="343" y="293"/>
                </a:lnTo>
                <a:lnTo>
                  <a:pt x="333" y="290"/>
                </a:lnTo>
                <a:lnTo>
                  <a:pt x="325" y="287"/>
                </a:lnTo>
                <a:lnTo>
                  <a:pt x="316" y="283"/>
                </a:lnTo>
                <a:lnTo>
                  <a:pt x="308" y="279"/>
                </a:lnTo>
                <a:lnTo>
                  <a:pt x="301" y="274"/>
                </a:lnTo>
                <a:lnTo>
                  <a:pt x="294" y="269"/>
                </a:lnTo>
                <a:lnTo>
                  <a:pt x="288" y="263"/>
                </a:lnTo>
                <a:lnTo>
                  <a:pt x="283" y="256"/>
                </a:lnTo>
                <a:lnTo>
                  <a:pt x="277" y="249"/>
                </a:lnTo>
                <a:lnTo>
                  <a:pt x="274" y="241"/>
                </a:lnTo>
                <a:lnTo>
                  <a:pt x="271" y="232"/>
                </a:lnTo>
                <a:lnTo>
                  <a:pt x="270" y="222"/>
                </a:lnTo>
                <a:lnTo>
                  <a:pt x="268" y="212"/>
                </a:lnTo>
                <a:lnTo>
                  <a:pt x="268" y="29"/>
                </a:lnTo>
                <a:lnTo>
                  <a:pt x="268" y="26"/>
                </a:lnTo>
                <a:lnTo>
                  <a:pt x="268" y="24"/>
                </a:lnTo>
                <a:lnTo>
                  <a:pt x="266" y="18"/>
                </a:lnTo>
                <a:lnTo>
                  <a:pt x="261" y="12"/>
                </a:lnTo>
                <a:lnTo>
                  <a:pt x="256" y="8"/>
                </a:lnTo>
                <a:lnTo>
                  <a:pt x="348" y="8"/>
                </a:lnTo>
                <a:lnTo>
                  <a:pt x="348" y="242"/>
                </a:lnTo>
                <a:lnTo>
                  <a:pt x="348" y="249"/>
                </a:lnTo>
                <a:lnTo>
                  <a:pt x="349" y="255"/>
                </a:lnTo>
                <a:lnTo>
                  <a:pt x="352" y="259"/>
                </a:lnTo>
                <a:lnTo>
                  <a:pt x="355" y="263"/>
                </a:lnTo>
                <a:lnTo>
                  <a:pt x="357" y="266"/>
                </a:lnTo>
                <a:lnTo>
                  <a:pt x="362" y="269"/>
                </a:lnTo>
                <a:lnTo>
                  <a:pt x="367" y="270"/>
                </a:lnTo>
                <a:lnTo>
                  <a:pt x="372" y="272"/>
                </a:lnTo>
                <a:lnTo>
                  <a:pt x="377" y="270"/>
                </a:lnTo>
                <a:lnTo>
                  <a:pt x="381" y="269"/>
                </a:lnTo>
                <a:lnTo>
                  <a:pt x="386" y="266"/>
                </a:lnTo>
                <a:lnTo>
                  <a:pt x="390" y="263"/>
                </a:lnTo>
                <a:lnTo>
                  <a:pt x="393" y="259"/>
                </a:lnTo>
                <a:lnTo>
                  <a:pt x="396" y="255"/>
                </a:lnTo>
                <a:lnTo>
                  <a:pt x="397" y="249"/>
                </a:lnTo>
                <a:lnTo>
                  <a:pt x="397" y="242"/>
                </a:lnTo>
                <a:lnTo>
                  <a:pt x="397" y="8"/>
                </a:lnTo>
                <a:lnTo>
                  <a:pt x="489" y="8"/>
                </a:lnTo>
                <a:close/>
                <a:moveTo>
                  <a:pt x="646" y="193"/>
                </a:moveTo>
                <a:lnTo>
                  <a:pt x="644" y="204"/>
                </a:lnTo>
                <a:lnTo>
                  <a:pt x="643" y="214"/>
                </a:lnTo>
                <a:lnTo>
                  <a:pt x="641" y="219"/>
                </a:lnTo>
                <a:lnTo>
                  <a:pt x="640" y="224"/>
                </a:lnTo>
                <a:lnTo>
                  <a:pt x="636" y="234"/>
                </a:lnTo>
                <a:lnTo>
                  <a:pt x="630" y="242"/>
                </a:lnTo>
                <a:lnTo>
                  <a:pt x="624" y="249"/>
                </a:lnTo>
                <a:lnTo>
                  <a:pt x="619" y="256"/>
                </a:lnTo>
                <a:lnTo>
                  <a:pt x="612" y="263"/>
                </a:lnTo>
                <a:lnTo>
                  <a:pt x="605" y="270"/>
                </a:lnTo>
                <a:lnTo>
                  <a:pt x="596" y="276"/>
                </a:lnTo>
                <a:lnTo>
                  <a:pt x="581" y="286"/>
                </a:lnTo>
                <a:lnTo>
                  <a:pt x="572" y="290"/>
                </a:lnTo>
                <a:lnTo>
                  <a:pt x="565" y="294"/>
                </a:lnTo>
                <a:lnTo>
                  <a:pt x="550" y="300"/>
                </a:lnTo>
                <a:lnTo>
                  <a:pt x="524" y="283"/>
                </a:lnTo>
                <a:lnTo>
                  <a:pt x="533" y="277"/>
                </a:lnTo>
                <a:lnTo>
                  <a:pt x="541" y="272"/>
                </a:lnTo>
                <a:lnTo>
                  <a:pt x="548" y="265"/>
                </a:lnTo>
                <a:lnTo>
                  <a:pt x="554" y="258"/>
                </a:lnTo>
                <a:lnTo>
                  <a:pt x="558" y="251"/>
                </a:lnTo>
                <a:lnTo>
                  <a:pt x="561" y="243"/>
                </a:lnTo>
                <a:lnTo>
                  <a:pt x="564" y="234"/>
                </a:lnTo>
                <a:lnTo>
                  <a:pt x="564" y="225"/>
                </a:lnTo>
                <a:lnTo>
                  <a:pt x="564" y="218"/>
                </a:lnTo>
                <a:lnTo>
                  <a:pt x="562" y="211"/>
                </a:lnTo>
                <a:lnTo>
                  <a:pt x="559" y="204"/>
                </a:lnTo>
                <a:lnTo>
                  <a:pt x="555" y="196"/>
                </a:lnTo>
                <a:lnTo>
                  <a:pt x="545" y="179"/>
                </a:lnTo>
                <a:lnTo>
                  <a:pt x="531" y="159"/>
                </a:lnTo>
                <a:lnTo>
                  <a:pt x="526" y="152"/>
                </a:lnTo>
                <a:lnTo>
                  <a:pt x="520" y="143"/>
                </a:lnTo>
                <a:lnTo>
                  <a:pt x="516" y="135"/>
                </a:lnTo>
                <a:lnTo>
                  <a:pt x="513" y="128"/>
                </a:lnTo>
                <a:lnTo>
                  <a:pt x="510" y="119"/>
                </a:lnTo>
                <a:lnTo>
                  <a:pt x="507" y="112"/>
                </a:lnTo>
                <a:lnTo>
                  <a:pt x="506" y="104"/>
                </a:lnTo>
                <a:lnTo>
                  <a:pt x="506" y="97"/>
                </a:lnTo>
                <a:lnTo>
                  <a:pt x="507" y="90"/>
                </a:lnTo>
                <a:lnTo>
                  <a:pt x="509" y="81"/>
                </a:lnTo>
                <a:lnTo>
                  <a:pt x="510" y="74"/>
                </a:lnTo>
                <a:lnTo>
                  <a:pt x="514" y="67"/>
                </a:lnTo>
                <a:lnTo>
                  <a:pt x="517" y="60"/>
                </a:lnTo>
                <a:lnTo>
                  <a:pt x="523" y="53"/>
                </a:lnTo>
                <a:lnTo>
                  <a:pt x="527" y="47"/>
                </a:lnTo>
                <a:lnTo>
                  <a:pt x="534" y="40"/>
                </a:lnTo>
                <a:lnTo>
                  <a:pt x="540" y="35"/>
                </a:lnTo>
                <a:lnTo>
                  <a:pt x="547" y="28"/>
                </a:lnTo>
                <a:lnTo>
                  <a:pt x="561" y="18"/>
                </a:lnTo>
                <a:lnTo>
                  <a:pt x="576" y="8"/>
                </a:lnTo>
                <a:lnTo>
                  <a:pt x="592" y="0"/>
                </a:lnTo>
                <a:lnTo>
                  <a:pt x="639" y="42"/>
                </a:lnTo>
                <a:lnTo>
                  <a:pt x="602" y="36"/>
                </a:lnTo>
                <a:lnTo>
                  <a:pt x="598" y="42"/>
                </a:lnTo>
                <a:lnTo>
                  <a:pt x="596" y="46"/>
                </a:lnTo>
                <a:lnTo>
                  <a:pt x="593" y="50"/>
                </a:lnTo>
                <a:lnTo>
                  <a:pt x="591" y="60"/>
                </a:lnTo>
                <a:lnTo>
                  <a:pt x="589" y="70"/>
                </a:lnTo>
                <a:lnTo>
                  <a:pt x="591" y="76"/>
                </a:lnTo>
                <a:lnTo>
                  <a:pt x="592" y="83"/>
                </a:lnTo>
                <a:lnTo>
                  <a:pt x="595" y="88"/>
                </a:lnTo>
                <a:lnTo>
                  <a:pt x="598" y="95"/>
                </a:lnTo>
                <a:lnTo>
                  <a:pt x="607" y="111"/>
                </a:lnTo>
                <a:lnTo>
                  <a:pt x="620" y="126"/>
                </a:lnTo>
                <a:lnTo>
                  <a:pt x="630" y="143"/>
                </a:lnTo>
                <a:lnTo>
                  <a:pt x="634" y="152"/>
                </a:lnTo>
                <a:lnTo>
                  <a:pt x="639" y="160"/>
                </a:lnTo>
                <a:lnTo>
                  <a:pt x="643" y="176"/>
                </a:lnTo>
                <a:lnTo>
                  <a:pt x="644" y="184"/>
                </a:lnTo>
                <a:lnTo>
                  <a:pt x="646" y="193"/>
                </a:lnTo>
                <a:close/>
                <a:moveTo>
                  <a:pt x="780" y="291"/>
                </a:moveTo>
                <a:lnTo>
                  <a:pt x="675" y="291"/>
                </a:lnTo>
                <a:lnTo>
                  <a:pt x="678" y="290"/>
                </a:lnTo>
                <a:lnTo>
                  <a:pt x="682" y="286"/>
                </a:lnTo>
                <a:lnTo>
                  <a:pt x="684" y="283"/>
                </a:lnTo>
                <a:lnTo>
                  <a:pt x="687" y="280"/>
                </a:lnTo>
                <a:lnTo>
                  <a:pt x="688" y="276"/>
                </a:lnTo>
                <a:lnTo>
                  <a:pt x="688" y="272"/>
                </a:lnTo>
                <a:lnTo>
                  <a:pt x="688" y="29"/>
                </a:lnTo>
                <a:lnTo>
                  <a:pt x="688" y="25"/>
                </a:lnTo>
                <a:lnTo>
                  <a:pt x="687" y="21"/>
                </a:lnTo>
                <a:lnTo>
                  <a:pt x="684" y="16"/>
                </a:lnTo>
                <a:lnTo>
                  <a:pt x="682" y="14"/>
                </a:lnTo>
                <a:lnTo>
                  <a:pt x="678" y="9"/>
                </a:lnTo>
                <a:lnTo>
                  <a:pt x="675" y="8"/>
                </a:lnTo>
                <a:lnTo>
                  <a:pt x="780" y="8"/>
                </a:lnTo>
                <a:lnTo>
                  <a:pt x="778" y="9"/>
                </a:lnTo>
                <a:lnTo>
                  <a:pt x="774" y="14"/>
                </a:lnTo>
                <a:lnTo>
                  <a:pt x="771" y="18"/>
                </a:lnTo>
                <a:lnTo>
                  <a:pt x="769" y="21"/>
                </a:lnTo>
                <a:lnTo>
                  <a:pt x="767" y="25"/>
                </a:lnTo>
                <a:lnTo>
                  <a:pt x="767" y="29"/>
                </a:lnTo>
                <a:lnTo>
                  <a:pt x="767" y="272"/>
                </a:lnTo>
                <a:lnTo>
                  <a:pt x="767" y="276"/>
                </a:lnTo>
                <a:lnTo>
                  <a:pt x="769" y="280"/>
                </a:lnTo>
                <a:lnTo>
                  <a:pt x="771" y="283"/>
                </a:lnTo>
                <a:lnTo>
                  <a:pt x="774" y="286"/>
                </a:lnTo>
                <a:lnTo>
                  <a:pt x="778" y="290"/>
                </a:lnTo>
                <a:lnTo>
                  <a:pt x="780" y="29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3" name="Freeform 181">
            <a:extLst>
              <a:ext uri="{FF2B5EF4-FFF2-40B4-BE49-F238E27FC236}">
                <a16:creationId xmlns:a16="http://schemas.microsoft.com/office/drawing/2014/main" id="{4744B7DE-A918-33F3-FADC-86BF8EDEC6E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112224" y="4848996"/>
            <a:ext cx="604511" cy="72000"/>
          </a:xfrm>
          <a:custGeom>
            <a:avLst/>
            <a:gdLst>
              <a:gd name="T0" fmla="*/ 1361 w 2503"/>
              <a:gd name="T1" fmla="*/ 4 h 299"/>
              <a:gd name="T2" fmla="*/ 1400 w 2503"/>
              <a:gd name="T3" fmla="*/ 42 h 299"/>
              <a:gd name="T4" fmla="*/ 2215 w 2503"/>
              <a:gd name="T5" fmla="*/ 110 h 299"/>
              <a:gd name="T6" fmla="*/ 2315 w 2503"/>
              <a:gd name="T7" fmla="*/ 162 h 299"/>
              <a:gd name="T8" fmla="*/ 2268 w 2503"/>
              <a:gd name="T9" fmla="*/ 190 h 299"/>
              <a:gd name="T10" fmla="*/ 2218 w 2503"/>
              <a:gd name="T11" fmla="*/ 231 h 299"/>
              <a:gd name="T12" fmla="*/ 2158 w 2503"/>
              <a:gd name="T13" fmla="*/ 137 h 299"/>
              <a:gd name="T14" fmla="*/ 2254 w 2503"/>
              <a:gd name="T15" fmla="*/ 70 h 299"/>
              <a:gd name="T16" fmla="*/ 124 w 2503"/>
              <a:gd name="T17" fmla="*/ 196 h 299"/>
              <a:gd name="T18" fmla="*/ 905 w 2503"/>
              <a:gd name="T19" fmla="*/ 41 h 299"/>
              <a:gd name="T20" fmla="*/ 926 w 2503"/>
              <a:gd name="T21" fmla="*/ 90 h 299"/>
              <a:gd name="T22" fmla="*/ 950 w 2503"/>
              <a:gd name="T23" fmla="*/ 138 h 299"/>
              <a:gd name="T24" fmla="*/ 817 w 2503"/>
              <a:gd name="T25" fmla="*/ 38 h 299"/>
              <a:gd name="T26" fmla="*/ 977 w 2503"/>
              <a:gd name="T27" fmla="*/ 38 h 299"/>
              <a:gd name="T28" fmla="*/ 1052 w 2503"/>
              <a:gd name="T29" fmla="*/ 193 h 299"/>
              <a:gd name="T30" fmla="*/ 1089 w 2503"/>
              <a:gd name="T31" fmla="*/ 125 h 299"/>
              <a:gd name="T32" fmla="*/ 1034 w 2503"/>
              <a:gd name="T33" fmla="*/ 132 h 299"/>
              <a:gd name="T34" fmla="*/ 1144 w 2503"/>
              <a:gd name="T35" fmla="*/ 168 h 299"/>
              <a:gd name="T36" fmla="*/ 1051 w 2503"/>
              <a:gd name="T37" fmla="*/ 232 h 299"/>
              <a:gd name="T38" fmla="*/ 980 w 2503"/>
              <a:gd name="T39" fmla="*/ 139 h 299"/>
              <a:gd name="T40" fmla="*/ 1079 w 2503"/>
              <a:gd name="T41" fmla="*/ 70 h 299"/>
              <a:gd name="T42" fmla="*/ 1258 w 2503"/>
              <a:gd name="T43" fmla="*/ 70 h 299"/>
              <a:gd name="T44" fmla="*/ 1311 w 2503"/>
              <a:gd name="T45" fmla="*/ 125 h 299"/>
              <a:gd name="T46" fmla="*/ 1238 w 2503"/>
              <a:gd name="T47" fmla="*/ 111 h 299"/>
              <a:gd name="T48" fmla="*/ 1214 w 2503"/>
              <a:gd name="T49" fmla="*/ 5 h 299"/>
              <a:gd name="T50" fmla="*/ 1342 w 2503"/>
              <a:gd name="T51" fmla="*/ 255 h 299"/>
              <a:gd name="T52" fmla="*/ 1398 w 2503"/>
              <a:gd name="T53" fmla="*/ 261 h 299"/>
              <a:gd name="T54" fmla="*/ 1883 w 2503"/>
              <a:gd name="T55" fmla="*/ 72 h 299"/>
              <a:gd name="T56" fmla="*/ 2086 w 2503"/>
              <a:gd name="T57" fmla="*/ 137 h 299"/>
              <a:gd name="T58" fmla="*/ 2056 w 2503"/>
              <a:gd name="T59" fmla="*/ 196 h 299"/>
              <a:gd name="T60" fmla="*/ 2076 w 2503"/>
              <a:gd name="T61" fmla="*/ 70 h 299"/>
              <a:gd name="T62" fmla="*/ 281 w 2503"/>
              <a:gd name="T63" fmla="*/ 230 h 299"/>
              <a:gd name="T64" fmla="*/ 351 w 2503"/>
              <a:gd name="T65" fmla="*/ 100 h 299"/>
              <a:gd name="T66" fmla="*/ 620 w 2503"/>
              <a:gd name="T67" fmla="*/ 110 h 299"/>
              <a:gd name="T68" fmla="*/ 607 w 2503"/>
              <a:gd name="T69" fmla="*/ 186 h 299"/>
              <a:gd name="T70" fmla="*/ 720 w 2503"/>
              <a:gd name="T71" fmla="*/ 230 h 299"/>
              <a:gd name="T72" fmla="*/ 580 w 2503"/>
              <a:gd name="T73" fmla="*/ 221 h 299"/>
              <a:gd name="T74" fmla="*/ 567 w 2503"/>
              <a:gd name="T75" fmla="*/ 91 h 299"/>
              <a:gd name="T76" fmla="*/ 648 w 2503"/>
              <a:gd name="T77" fmla="*/ 83 h 299"/>
              <a:gd name="T78" fmla="*/ 1894 w 2503"/>
              <a:gd name="T79" fmla="*/ 38 h 299"/>
              <a:gd name="T80" fmla="*/ 1939 w 2503"/>
              <a:gd name="T81" fmla="*/ 7 h 299"/>
              <a:gd name="T82" fmla="*/ 93 w 2503"/>
              <a:gd name="T83" fmla="*/ 4 h 299"/>
              <a:gd name="T84" fmla="*/ 1689 w 2503"/>
              <a:gd name="T85" fmla="*/ 230 h 299"/>
              <a:gd name="T86" fmla="*/ 1518 w 2503"/>
              <a:gd name="T87" fmla="*/ 117 h 299"/>
              <a:gd name="T88" fmla="*/ 1465 w 2503"/>
              <a:gd name="T89" fmla="*/ 151 h 299"/>
              <a:gd name="T90" fmla="*/ 1518 w 2503"/>
              <a:gd name="T91" fmla="*/ 186 h 299"/>
              <a:gd name="T92" fmla="*/ 1491 w 2503"/>
              <a:gd name="T93" fmla="*/ 232 h 299"/>
              <a:gd name="T94" fmla="*/ 1421 w 2503"/>
              <a:gd name="T95" fmla="*/ 151 h 299"/>
              <a:gd name="T96" fmla="*/ 1486 w 2503"/>
              <a:gd name="T97" fmla="*/ 69 h 299"/>
              <a:gd name="T98" fmla="*/ 1804 w 2503"/>
              <a:gd name="T99" fmla="*/ 172 h 299"/>
              <a:gd name="T100" fmla="*/ 1754 w 2503"/>
              <a:gd name="T101" fmla="*/ 117 h 299"/>
              <a:gd name="T102" fmla="*/ 1765 w 2503"/>
              <a:gd name="T103" fmla="*/ 192 h 299"/>
              <a:gd name="T104" fmla="*/ 1798 w 2503"/>
              <a:gd name="T105" fmla="*/ 215 h 299"/>
              <a:gd name="T106" fmla="*/ 1708 w 2503"/>
              <a:gd name="T107" fmla="*/ 201 h 299"/>
              <a:gd name="T108" fmla="*/ 1727 w 2503"/>
              <a:gd name="T109" fmla="*/ 80 h 299"/>
              <a:gd name="T110" fmla="*/ 1804 w 2503"/>
              <a:gd name="T111" fmla="*/ 72 h 299"/>
              <a:gd name="T112" fmla="*/ 2503 w 2503"/>
              <a:gd name="T113" fmla="*/ 230 h 299"/>
              <a:gd name="T114" fmla="*/ 2393 w 2503"/>
              <a:gd name="T115" fmla="*/ 122 h 299"/>
              <a:gd name="T116" fmla="*/ 2415 w 2503"/>
              <a:gd name="T117" fmla="*/ 74 h 299"/>
              <a:gd name="T118" fmla="*/ 445 w 2503"/>
              <a:gd name="T119" fmla="*/ 196 h 299"/>
              <a:gd name="T120" fmla="*/ 541 w 2503"/>
              <a:gd name="T121" fmla="*/ 72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03" h="299">
                <a:moveTo>
                  <a:pt x="1377" y="55"/>
                </a:moveTo>
                <a:lnTo>
                  <a:pt x="1371" y="55"/>
                </a:lnTo>
                <a:lnTo>
                  <a:pt x="1366" y="52"/>
                </a:lnTo>
                <a:lnTo>
                  <a:pt x="1361" y="51"/>
                </a:lnTo>
                <a:lnTo>
                  <a:pt x="1357" y="46"/>
                </a:lnTo>
                <a:lnTo>
                  <a:pt x="1354" y="42"/>
                </a:lnTo>
                <a:lnTo>
                  <a:pt x="1352" y="38"/>
                </a:lnTo>
                <a:lnTo>
                  <a:pt x="1350" y="32"/>
                </a:lnTo>
                <a:lnTo>
                  <a:pt x="1349" y="27"/>
                </a:lnTo>
                <a:lnTo>
                  <a:pt x="1350" y="21"/>
                </a:lnTo>
                <a:lnTo>
                  <a:pt x="1352" y="17"/>
                </a:lnTo>
                <a:lnTo>
                  <a:pt x="1354" y="11"/>
                </a:lnTo>
                <a:lnTo>
                  <a:pt x="1357" y="7"/>
                </a:lnTo>
                <a:lnTo>
                  <a:pt x="1361" y="4"/>
                </a:lnTo>
                <a:lnTo>
                  <a:pt x="1366" y="1"/>
                </a:lnTo>
                <a:lnTo>
                  <a:pt x="1371" y="0"/>
                </a:lnTo>
                <a:lnTo>
                  <a:pt x="1377" y="0"/>
                </a:lnTo>
                <a:lnTo>
                  <a:pt x="1383" y="0"/>
                </a:lnTo>
                <a:lnTo>
                  <a:pt x="1387" y="1"/>
                </a:lnTo>
                <a:lnTo>
                  <a:pt x="1392" y="4"/>
                </a:lnTo>
                <a:lnTo>
                  <a:pt x="1397" y="7"/>
                </a:lnTo>
                <a:lnTo>
                  <a:pt x="1400" y="11"/>
                </a:lnTo>
                <a:lnTo>
                  <a:pt x="1402" y="17"/>
                </a:lnTo>
                <a:lnTo>
                  <a:pt x="1404" y="21"/>
                </a:lnTo>
                <a:lnTo>
                  <a:pt x="1404" y="27"/>
                </a:lnTo>
                <a:lnTo>
                  <a:pt x="1404" y="32"/>
                </a:lnTo>
                <a:lnTo>
                  <a:pt x="1402" y="38"/>
                </a:lnTo>
                <a:lnTo>
                  <a:pt x="1400" y="42"/>
                </a:lnTo>
                <a:lnTo>
                  <a:pt x="1397" y="46"/>
                </a:lnTo>
                <a:lnTo>
                  <a:pt x="1392" y="51"/>
                </a:lnTo>
                <a:lnTo>
                  <a:pt x="1387" y="52"/>
                </a:lnTo>
                <a:lnTo>
                  <a:pt x="1383" y="55"/>
                </a:lnTo>
                <a:lnTo>
                  <a:pt x="1377" y="55"/>
                </a:lnTo>
                <a:close/>
                <a:moveTo>
                  <a:pt x="2256" y="111"/>
                </a:moveTo>
                <a:lnTo>
                  <a:pt x="2251" y="107"/>
                </a:lnTo>
                <a:lnTo>
                  <a:pt x="2247" y="104"/>
                </a:lnTo>
                <a:lnTo>
                  <a:pt x="2242" y="103"/>
                </a:lnTo>
                <a:lnTo>
                  <a:pt x="2234" y="103"/>
                </a:lnTo>
                <a:lnTo>
                  <a:pt x="2229" y="103"/>
                </a:lnTo>
                <a:lnTo>
                  <a:pt x="2223" y="104"/>
                </a:lnTo>
                <a:lnTo>
                  <a:pt x="2219" y="107"/>
                </a:lnTo>
                <a:lnTo>
                  <a:pt x="2215" y="110"/>
                </a:lnTo>
                <a:lnTo>
                  <a:pt x="2210" y="114"/>
                </a:lnTo>
                <a:lnTo>
                  <a:pt x="2208" y="120"/>
                </a:lnTo>
                <a:lnTo>
                  <a:pt x="2206" y="127"/>
                </a:lnTo>
                <a:lnTo>
                  <a:pt x="2205" y="134"/>
                </a:lnTo>
                <a:lnTo>
                  <a:pt x="2267" y="134"/>
                </a:lnTo>
                <a:lnTo>
                  <a:pt x="2266" y="127"/>
                </a:lnTo>
                <a:lnTo>
                  <a:pt x="2264" y="121"/>
                </a:lnTo>
                <a:lnTo>
                  <a:pt x="2260" y="115"/>
                </a:lnTo>
                <a:lnTo>
                  <a:pt x="2256" y="111"/>
                </a:lnTo>
                <a:close/>
                <a:moveTo>
                  <a:pt x="2305" y="113"/>
                </a:moveTo>
                <a:lnTo>
                  <a:pt x="2309" y="124"/>
                </a:lnTo>
                <a:lnTo>
                  <a:pt x="2312" y="135"/>
                </a:lnTo>
                <a:lnTo>
                  <a:pt x="2315" y="148"/>
                </a:lnTo>
                <a:lnTo>
                  <a:pt x="2315" y="162"/>
                </a:lnTo>
                <a:lnTo>
                  <a:pt x="2203" y="162"/>
                </a:lnTo>
                <a:lnTo>
                  <a:pt x="2205" y="170"/>
                </a:lnTo>
                <a:lnTo>
                  <a:pt x="2208" y="177"/>
                </a:lnTo>
                <a:lnTo>
                  <a:pt x="2210" y="184"/>
                </a:lnTo>
                <a:lnTo>
                  <a:pt x="2216" y="190"/>
                </a:lnTo>
                <a:lnTo>
                  <a:pt x="2220" y="194"/>
                </a:lnTo>
                <a:lnTo>
                  <a:pt x="2225" y="197"/>
                </a:lnTo>
                <a:lnTo>
                  <a:pt x="2227" y="199"/>
                </a:lnTo>
                <a:lnTo>
                  <a:pt x="2234" y="200"/>
                </a:lnTo>
                <a:lnTo>
                  <a:pt x="2242" y="200"/>
                </a:lnTo>
                <a:lnTo>
                  <a:pt x="2250" y="200"/>
                </a:lnTo>
                <a:lnTo>
                  <a:pt x="2256" y="199"/>
                </a:lnTo>
                <a:lnTo>
                  <a:pt x="2260" y="196"/>
                </a:lnTo>
                <a:lnTo>
                  <a:pt x="2268" y="190"/>
                </a:lnTo>
                <a:lnTo>
                  <a:pt x="2277" y="182"/>
                </a:lnTo>
                <a:lnTo>
                  <a:pt x="2314" y="194"/>
                </a:lnTo>
                <a:lnTo>
                  <a:pt x="2307" y="204"/>
                </a:lnTo>
                <a:lnTo>
                  <a:pt x="2299" y="211"/>
                </a:lnTo>
                <a:lnTo>
                  <a:pt x="2292" y="218"/>
                </a:lnTo>
                <a:lnTo>
                  <a:pt x="2288" y="221"/>
                </a:lnTo>
                <a:lnTo>
                  <a:pt x="2284" y="224"/>
                </a:lnTo>
                <a:lnTo>
                  <a:pt x="2278" y="225"/>
                </a:lnTo>
                <a:lnTo>
                  <a:pt x="2274" y="228"/>
                </a:lnTo>
                <a:lnTo>
                  <a:pt x="2264" y="231"/>
                </a:lnTo>
                <a:lnTo>
                  <a:pt x="2253" y="232"/>
                </a:lnTo>
                <a:lnTo>
                  <a:pt x="2240" y="232"/>
                </a:lnTo>
                <a:lnTo>
                  <a:pt x="2229" y="232"/>
                </a:lnTo>
                <a:lnTo>
                  <a:pt x="2218" y="231"/>
                </a:lnTo>
                <a:lnTo>
                  <a:pt x="2206" y="228"/>
                </a:lnTo>
                <a:lnTo>
                  <a:pt x="2202" y="225"/>
                </a:lnTo>
                <a:lnTo>
                  <a:pt x="2196" y="224"/>
                </a:lnTo>
                <a:lnTo>
                  <a:pt x="2188" y="218"/>
                </a:lnTo>
                <a:lnTo>
                  <a:pt x="2179" y="211"/>
                </a:lnTo>
                <a:lnTo>
                  <a:pt x="2172" y="204"/>
                </a:lnTo>
                <a:lnTo>
                  <a:pt x="2167" y="196"/>
                </a:lnTo>
                <a:lnTo>
                  <a:pt x="2162" y="186"/>
                </a:lnTo>
                <a:lnTo>
                  <a:pt x="2161" y="182"/>
                </a:lnTo>
                <a:lnTo>
                  <a:pt x="2160" y="176"/>
                </a:lnTo>
                <a:lnTo>
                  <a:pt x="2157" y="165"/>
                </a:lnTo>
                <a:lnTo>
                  <a:pt x="2157" y="153"/>
                </a:lnTo>
                <a:lnTo>
                  <a:pt x="2157" y="142"/>
                </a:lnTo>
                <a:lnTo>
                  <a:pt x="2158" y="137"/>
                </a:lnTo>
                <a:lnTo>
                  <a:pt x="2160" y="131"/>
                </a:lnTo>
                <a:lnTo>
                  <a:pt x="2162" y="121"/>
                </a:lnTo>
                <a:lnTo>
                  <a:pt x="2165" y="115"/>
                </a:lnTo>
                <a:lnTo>
                  <a:pt x="2168" y="110"/>
                </a:lnTo>
                <a:lnTo>
                  <a:pt x="2174" y="101"/>
                </a:lnTo>
                <a:lnTo>
                  <a:pt x="2181" y="93"/>
                </a:lnTo>
                <a:lnTo>
                  <a:pt x="2188" y="86"/>
                </a:lnTo>
                <a:lnTo>
                  <a:pt x="2196" y="80"/>
                </a:lnTo>
                <a:lnTo>
                  <a:pt x="2206" y="76"/>
                </a:lnTo>
                <a:lnTo>
                  <a:pt x="2216" y="72"/>
                </a:lnTo>
                <a:lnTo>
                  <a:pt x="2226" y="70"/>
                </a:lnTo>
                <a:lnTo>
                  <a:pt x="2237" y="69"/>
                </a:lnTo>
                <a:lnTo>
                  <a:pt x="2249" y="70"/>
                </a:lnTo>
                <a:lnTo>
                  <a:pt x="2254" y="70"/>
                </a:lnTo>
                <a:lnTo>
                  <a:pt x="2260" y="72"/>
                </a:lnTo>
                <a:lnTo>
                  <a:pt x="2270" y="76"/>
                </a:lnTo>
                <a:lnTo>
                  <a:pt x="2278" y="80"/>
                </a:lnTo>
                <a:lnTo>
                  <a:pt x="2283" y="83"/>
                </a:lnTo>
                <a:lnTo>
                  <a:pt x="2287" y="87"/>
                </a:lnTo>
                <a:lnTo>
                  <a:pt x="2294" y="94"/>
                </a:lnTo>
                <a:lnTo>
                  <a:pt x="2301" y="103"/>
                </a:lnTo>
                <a:lnTo>
                  <a:pt x="2305" y="113"/>
                </a:lnTo>
                <a:close/>
                <a:moveTo>
                  <a:pt x="175" y="196"/>
                </a:moveTo>
                <a:lnTo>
                  <a:pt x="190" y="196"/>
                </a:lnTo>
                <a:lnTo>
                  <a:pt x="190" y="230"/>
                </a:lnTo>
                <a:lnTo>
                  <a:pt x="110" y="230"/>
                </a:lnTo>
                <a:lnTo>
                  <a:pt x="110" y="196"/>
                </a:lnTo>
                <a:lnTo>
                  <a:pt x="124" y="196"/>
                </a:lnTo>
                <a:lnTo>
                  <a:pt x="124" y="38"/>
                </a:lnTo>
                <a:lnTo>
                  <a:pt x="110" y="38"/>
                </a:lnTo>
                <a:lnTo>
                  <a:pt x="110" y="5"/>
                </a:lnTo>
                <a:lnTo>
                  <a:pt x="175" y="5"/>
                </a:lnTo>
                <a:lnTo>
                  <a:pt x="175" y="196"/>
                </a:lnTo>
                <a:close/>
                <a:moveTo>
                  <a:pt x="929" y="73"/>
                </a:moveTo>
                <a:lnTo>
                  <a:pt x="929" y="66"/>
                </a:lnTo>
                <a:lnTo>
                  <a:pt x="928" y="60"/>
                </a:lnTo>
                <a:lnTo>
                  <a:pt x="925" y="55"/>
                </a:lnTo>
                <a:lnTo>
                  <a:pt x="922" y="51"/>
                </a:lnTo>
                <a:lnTo>
                  <a:pt x="919" y="46"/>
                </a:lnTo>
                <a:lnTo>
                  <a:pt x="915" y="43"/>
                </a:lnTo>
                <a:lnTo>
                  <a:pt x="911" y="42"/>
                </a:lnTo>
                <a:lnTo>
                  <a:pt x="905" y="41"/>
                </a:lnTo>
                <a:lnTo>
                  <a:pt x="894" y="38"/>
                </a:lnTo>
                <a:lnTo>
                  <a:pt x="881" y="38"/>
                </a:lnTo>
                <a:lnTo>
                  <a:pt x="875" y="38"/>
                </a:lnTo>
                <a:lnTo>
                  <a:pt x="875" y="110"/>
                </a:lnTo>
                <a:lnTo>
                  <a:pt x="881" y="110"/>
                </a:lnTo>
                <a:lnTo>
                  <a:pt x="890" y="110"/>
                </a:lnTo>
                <a:lnTo>
                  <a:pt x="897" y="110"/>
                </a:lnTo>
                <a:lnTo>
                  <a:pt x="904" y="108"/>
                </a:lnTo>
                <a:lnTo>
                  <a:pt x="909" y="106"/>
                </a:lnTo>
                <a:lnTo>
                  <a:pt x="915" y="104"/>
                </a:lnTo>
                <a:lnTo>
                  <a:pt x="919" y="101"/>
                </a:lnTo>
                <a:lnTo>
                  <a:pt x="922" y="98"/>
                </a:lnTo>
                <a:lnTo>
                  <a:pt x="925" y="94"/>
                </a:lnTo>
                <a:lnTo>
                  <a:pt x="926" y="90"/>
                </a:lnTo>
                <a:lnTo>
                  <a:pt x="928" y="86"/>
                </a:lnTo>
                <a:lnTo>
                  <a:pt x="929" y="80"/>
                </a:lnTo>
                <a:lnTo>
                  <a:pt x="929" y="73"/>
                </a:lnTo>
                <a:close/>
                <a:moveTo>
                  <a:pt x="986" y="76"/>
                </a:moveTo>
                <a:lnTo>
                  <a:pt x="986" y="84"/>
                </a:lnTo>
                <a:lnTo>
                  <a:pt x="984" y="93"/>
                </a:lnTo>
                <a:lnTo>
                  <a:pt x="983" y="101"/>
                </a:lnTo>
                <a:lnTo>
                  <a:pt x="980" y="108"/>
                </a:lnTo>
                <a:lnTo>
                  <a:pt x="977" y="114"/>
                </a:lnTo>
                <a:lnTo>
                  <a:pt x="973" y="120"/>
                </a:lnTo>
                <a:lnTo>
                  <a:pt x="969" y="125"/>
                </a:lnTo>
                <a:lnTo>
                  <a:pt x="963" y="129"/>
                </a:lnTo>
                <a:lnTo>
                  <a:pt x="957" y="134"/>
                </a:lnTo>
                <a:lnTo>
                  <a:pt x="950" y="138"/>
                </a:lnTo>
                <a:lnTo>
                  <a:pt x="943" y="141"/>
                </a:lnTo>
                <a:lnTo>
                  <a:pt x="933" y="144"/>
                </a:lnTo>
                <a:lnTo>
                  <a:pt x="925" y="145"/>
                </a:lnTo>
                <a:lnTo>
                  <a:pt x="915" y="146"/>
                </a:lnTo>
                <a:lnTo>
                  <a:pt x="904" y="148"/>
                </a:lnTo>
                <a:lnTo>
                  <a:pt x="892" y="148"/>
                </a:lnTo>
                <a:lnTo>
                  <a:pt x="875" y="148"/>
                </a:lnTo>
                <a:lnTo>
                  <a:pt x="875" y="196"/>
                </a:lnTo>
                <a:lnTo>
                  <a:pt x="892" y="196"/>
                </a:lnTo>
                <a:lnTo>
                  <a:pt x="892" y="230"/>
                </a:lnTo>
                <a:lnTo>
                  <a:pt x="801" y="230"/>
                </a:lnTo>
                <a:lnTo>
                  <a:pt x="801" y="196"/>
                </a:lnTo>
                <a:lnTo>
                  <a:pt x="817" y="196"/>
                </a:lnTo>
                <a:lnTo>
                  <a:pt x="817" y="38"/>
                </a:lnTo>
                <a:lnTo>
                  <a:pt x="801" y="38"/>
                </a:lnTo>
                <a:lnTo>
                  <a:pt x="801" y="5"/>
                </a:lnTo>
                <a:lnTo>
                  <a:pt x="891" y="5"/>
                </a:lnTo>
                <a:lnTo>
                  <a:pt x="902" y="5"/>
                </a:lnTo>
                <a:lnTo>
                  <a:pt x="914" y="5"/>
                </a:lnTo>
                <a:lnTo>
                  <a:pt x="923" y="7"/>
                </a:lnTo>
                <a:lnTo>
                  <a:pt x="933" y="10"/>
                </a:lnTo>
                <a:lnTo>
                  <a:pt x="942" y="11"/>
                </a:lnTo>
                <a:lnTo>
                  <a:pt x="949" y="15"/>
                </a:lnTo>
                <a:lnTo>
                  <a:pt x="956" y="18"/>
                </a:lnTo>
                <a:lnTo>
                  <a:pt x="963" y="22"/>
                </a:lnTo>
                <a:lnTo>
                  <a:pt x="969" y="27"/>
                </a:lnTo>
                <a:lnTo>
                  <a:pt x="973" y="32"/>
                </a:lnTo>
                <a:lnTo>
                  <a:pt x="977" y="38"/>
                </a:lnTo>
                <a:lnTo>
                  <a:pt x="980" y="45"/>
                </a:lnTo>
                <a:lnTo>
                  <a:pt x="983" y="52"/>
                </a:lnTo>
                <a:lnTo>
                  <a:pt x="984" y="59"/>
                </a:lnTo>
                <a:lnTo>
                  <a:pt x="986" y="67"/>
                </a:lnTo>
                <a:lnTo>
                  <a:pt x="986" y="76"/>
                </a:lnTo>
                <a:close/>
                <a:moveTo>
                  <a:pt x="738" y="129"/>
                </a:moveTo>
                <a:lnTo>
                  <a:pt x="786" y="129"/>
                </a:lnTo>
                <a:lnTo>
                  <a:pt x="786" y="170"/>
                </a:lnTo>
                <a:lnTo>
                  <a:pt x="738" y="170"/>
                </a:lnTo>
                <a:lnTo>
                  <a:pt x="738" y="129"/>
                </a:lnTo>
                <a:close/>
                <a:moveTo>
                  <a:pt x="1039" y="183"/>
                </a:moveTo>
                <a:lnTo>
                  <a:pt x="1045" y="187"/>
                </a:lnTo>
                <a:lnTo>
                  <a:pt x="1049" y="192"/>
                </a:lnTo>
                <a:lnTo>
                  <a:pt x="1052" y="193"/>
                </a:lnTo>
                <a:lnTo>
                  <a:pt x="1056" y="193"/>
                </a:lnTo>
                <a:lnTo>
                  <a:pt x="1062" y="194"/>
                </a:lnTo>
                <a:lnTo>
                  <a:pt x="1069" y="193"/>
                </a:lnTo>
                <a:lnTo>
                  <a:pt x="1072" y="193"/>
                </a:lnTo>
                <a:lnTo>
                  <a:pt x="1075" y="192"/>
                </a:lnTo>
                <a:lnTo>
                  <a:pt x="1080" y="187"/>
                </a:lnTo>
                <a:lnTo>
                  <a:pt x="1084" y="183"/>
                </a:lnTo>
                <a:lnTo>
                  <a:pt x="1089" y="176"/>
                </a:lnTo>
                <a:lnTo>
                  <a:pt x="1092" y="169"/>
                </a:lnTo>
                <a:lnTo>
                  <a:pt x="1093" y="160"/>
                </a:lnTo>
                <a:lnTo>
                  <a:pt x="1093" y="151"/>
                </a:lnTo>
                <a:lnTo>
                  <a:pt x="1093" y="141"/>
                </a:lnTo>
                <a:lnTo>
                  <a:pt x="1092" y="132"/>
                </a:lnTo>
                <a:lnTo>
                  <a:pt x="1089" y="125"/>
                </a:lnTo>
                <a:lnTo>
                  <a:pt x="1084" y="118"/>
                </a:lnTo>
                <a:lnTo>
                  <a:pt x="1080" y="114"/>
                </a:lnTo>
                <a:lnTo>
                  <a:pt x="1075" y="110"/>
                </a:lnTo>
                <a:lnTo>
                  <a:pt x="1072" y="110"/>
                </a:lnTo>
                <a:lnTo>
                  <a:pt x="1069" y="108"/>
                </a:lnTo>
                <a:lnTo>
                  <a:pt x="1062" y="107"/>
                </a:lnTo>
                <a:lnTo>
                  <a:pt x="1055" y="108"/>
                </a:lnTo>
                <a:lnTo>
                  <a:pt x="1052" y="110"/>
                </a:lnTo>
                <a:lnTo>
                  <a:pt x="1049" y="110"/>
                </a:lnTo>
                <a:lnTo>
                  <a:pt x="1044" y="114"/>
                </a:lnTo>
                <a:lnTo>
                  <a:pt x="1041" y="117"/>
                </a:lnTo>
                <a:lnTo>
                  <a:pt x="1039" y="118"/>
                </a:lnTo>
                <a:lnTo>
                  <a:pt x="1035" y="125"/>
                </a:lnTo>
                <a:lnTo>
                  <a:pt x="1034" y="132"/>
                </a:lnTo>
                <a:lnTo>
                  <a:pt x="1032" y="142"/>
                </a:lnTo>
                <a:lnTo>
                  <a:pt x="1031" y="152"/>
                </a:lnTo>
                <a:lnTo>
                  <a:pt x="1032" y="160"/>
                </a:lnTo>
                <a:lnTo>
                  <a:pt x="1034" y="169"/>
                </a:lnTo>
                <a:lnTo>
                  <a:pt x="1036" y="176"/>
                </a:lnTo>
                <a:lnTo>
                  <a:pt x="1039" y="183"/>
                </a:lnTo>
                <a:close/>
                <a:moveTo>
                  <a:pt x="1134" y="110"/>
                </a:moveTo>
                <a:lnTo>
                  <a:pt x="1138" y="118"/>
                </a:lnTo>
                <a:lnTo>
                  <a:pt x="1141" y="124"/>
                </a:lnTo>
                <a:lnTo>
                  <a:pt x="1142" y="129"/>
                </a:lnTo>
                <a:lnTo>
                  <a:pt x="1144" y="139"/>
                </a:lnTo>
                <a:lnTo>
                  <a:pt x="1145" y="151"/>
                </a:lnTo>
                <a:lnTo>
                  <a:pt x="1144" y="162"/>
                </a:lnTo>
                <a:lnTo>
                  <a:pt x="1144" y="168"/>
                </a:lnTo>
                <a:lnTo>
                  <a:pt x="1142" y="173"/>
                </a:lnTo>
                <a:lnTo>
                  <a:pt x="1138" y="183"/>
                </a:lnTo>
                <a:lnTo>
                  <a:pt x="1137" y="189"/>
                </a:lnTo>
                <a:lnTo>
                  <a:pt x="1134" y="193"/>
                </a:lnTo>
                <a:lnTo>
                  <a:pt x="1128" y="201"/>
                </a:lnTo>
                <a:lnTo>
                  <a:pt x="1121" y="210"/>
                </a:lnTo>
                <a:lnTo>
                  <a:pt x="1113" y="217"/>
                </a:lnTo>
                <a:lnTo>
                  <a:pt x="1104" y="223"/>
                </a:lnTo>
                <a:lnTo>
                  <a:pt x="1094" y="227"/>
                </a:lnTo>
                <a:lnTo>
                  <a:pt x="1089" y="230"/>
                </a:lnTo>
                <a:lnTo>
                  <a:pt x="1084" y="231"/>
                </a:lnTo>
                <a:lnTo>
                  <a:pt x="1073" y="232"/>
                </a:lnTo>
                <a:lnTo>
                  <a:pt x="1062" y="232"/>
                </a:lnTo>
                <a:lnTo>
                  <a:pt x="1051" y="232"/>
                </a:lnTo>
                <a:lnTo>
                  <a:pt x="1045" y="231"/>
                </a:lnTo>
                <a:lnTo>
                  <a:pt x="1039" y="231"/>
                </a:lnTo>
                <a:lnTo>
                  <a:pt x="1029" y="227"/>
                </a:lnTo>
                <a:lnTo>
                  <a:pt x="1020" y="223"/>
                </a:lnTo>
                <a:lnTo>
                  <a:pt x="1011" y="217"/>
                </a:lnTo>
                <a:lnTo>
                  <a:pt x="1003" y="210"/>
                </a:lnTo>
                <a:lnTo>
                  <a:pt x="997" y="201"/>
                </a:lnTo>
                <a:lnTo>
                  <a:pt x="990" y="193"/>
                </a:lnTo>
                <a:lnTo>
                  <a:pt x="986" y="183"/>
                </a:lnTo>
                <a:lnTo>
                  <a:pt x="984" y="179"/>
                </a:lnTo>
                <a:lnTo>
                  <a:pt x="983" y="173"/>
                </a:lnTo>
                <a:lnTo>
                  <a:pt x="980" y="162"/>
                </a:lnTo>
                <a:lnTo>
                  <a:pt x="980" y="151"/>
                </a:lnTo>
                <a:lnTo>
                  <a:pt x="980" y="139"/>
                </a:lnTo>
                <a:lnTo>
                  <a:pt x="983" y="129"/>
                </a:lnTo>
                <a:lnTo>
                  <a:pt x="986" y="118"/>
                </a:lnTo>
                <a:lnTo>
                  <a:pt x="991" y="110"/>
                </a:lnTo>
                <a:lnTo>
                  <a:pt x="997" y="100"/>
                </a:lnTo>
                <a:lnTo>
                  <a:pt x="1004" y="93"/>
                </a:lnTo>
                <a:lnTo>
                  <a:pt x="1011" y="86"/>
                </a:lnTo>
                <a:lnTo>
                  <a:pt x="1021" y="80"/>
                </a:lnTo>
                <a:lnTo>
                  <a:pt x="1031" y="74"/>
                </a:lnTo>
                <a:lnTo>
                  <a:pt x="1035" y="73"/>
                </a:lnTo>
                <a:lnTo>
                  <a:pt x="1041" y="72"/>
                </a:lnTo>
                <a:lnTo>
                  <a:pt x="1051" y="70"/>
                </a:lnTo>
                <a:lnTo>
                  <a:pt x="1062" y="69"/>
                </a:lnTo>
                <a:lnTo>
                  <a:pt x="1075" y="70"/>
                </a:lnTo>
                <a:lnTo>
                  <a:pt x="1079" y="70"/>
                </a:lnTo>
                <a:lnTo>
                  <a:pt x="1084" y="72"/>
                </a:lnTo>
                <a:lnTo>
                  <a:pt x="1096" y="74"/>
                </a:lnTo>
                <a:lnTo>
                  <a:pt x="1104" y="80"/>
                </a:lnTo>
                <a:lnTo>
                  <a:pt x="1114" y="86"/>
                </a:lnTo>
                <a:lnTo>
                  <a:pt x="1121" y="93"/>
                </a:lnTo>
                <a:lnTo>
                  <a:pt x="1128" y="100"/>
                </a:lnTo>
                <a:lnTo>
                  <a:pt x="1134" y="110"/>
                </a:lnTo>
                <a:close/>
                <a:moveTo>
                  <a:pt x="1214" y="86"/>
                </a:moveTo>
                <a:lnTo>
                  <a:pt x="1214" y="90"/>
                </a:lnTo>
                <a:lnTo>
                  <a:pt x="1227" y="83"/>
                </a:lnTo>
                <a:lnTo>
                  <a:pt x="1240" y="76"/>
                </a:lnTo>
                <a:lnTo>
                  <a:pt x="1246" y="73"/>
                </a:lnTo>
                <a:lnTo>
                  <a:pt x="1253" y="70"/>
                </a:lnTo>
                <a:lnTo>
                  <a:pt x="1258" y="70"/>
                </a:lnTo>
                <a:lnTo>
                  <a:pt x="1263" y="69"/>
                </a:lnTo>
                <a:lnTo>
                  <a:pt x="1274" y="70"/>
                </a:lnTo>
                <a:lnTo>
                  <a:pt x="1279" y="72"/>
                </a:lnTo>
                <a:lnTo>
                  <a:pt x="1284" y="73"/>
                </a:lnTo>
                <a:lnTo>
                  <a:pt x="1288" y="74"/>
                </a:lnTo>
                <a:lnTo>
                  <a:pt x="1292" y="77"/>
                </a:lnTo>
                <a:lnTo>
                  <a:pt x="1296" y="80"/>
                </a:lnTo>
                <a:lnTo>
                  <a:pt x="1299" y="83"/>
                </a:lnTo>
                <a:lnTo>
                  <a:pt x="1302" y="87"/>
                </a:lnTo>
                <a:lnTo>
                  <a:pt x="1305" y="91"/>
                </a:lnTo>
                <a:lnTo>
                  <a:pt x="1308" y="101"/>
                </a:lnTo>
                <a:lnTo>
                  <a:pt x="1309" y="107"/>
                </a:lnTo>
                <a:lnTo>
                  <a:pt x="1311" y="113"/>
                </a:lnTo>
                <a:lnTo>
                  <a:pt x="1311" y="125"/>
                </a:lnTo>
                <a:lnTo>
                  <a:pt x="1311" y="196"/>
                </a:lnTo>
                <a:lnTo>
                  <a:pt x="1327" y="196"/>
                </a:lnTo>
                <a:lnTo>
                  <a:pt x="1327" y="230"/>
                </a:lnTo>
                <a:lnTo>
                  <a:pt x="1261" y="230"/>
                </a:lnTo>
                <a:lnTo>
                  <a:pt x="1261" y="128"/>
                </a:lnTo>
                <a:lnTo>
                  <a:pt x="1261" y="124"/>
                </a:lnTo>
                <a:lnTo>
                  <a:pt x="1260" y="120"/>
                </a:lnTo>
                <a:lnTo>
                  <a:pt x="1258" y="117"/>
                </a:lnTo>
                <a:lnTo>
                  <a:pt x="1257" y="114"/>
                </a:lnTo>
                <a:lnTo>
                  <a:pt x="1255" y="113"/>
                </a:lnTo>
                <a:lnTo>
                  <a:pt x="1253" y="111"/>
                </a:lnTo>
                <a:lnTo>
                  <a:pt x="1248" y="110"/>
                </a:lnTo>
                <a:lnTo>
                  <a:pt x="1246" y="110"/>
                </a:lnTo>
                <a:lnTo>
                  <a:pt x="1238" y="111"/>
                </a:lnTo>
                <a:lnTo>
                  <a:pt x="1230" y="113"/>
                </a:lnTo>
                <a:lnTo>
                  <a:pt x="1222" y="115"/>
                </a:lnTo>
                <a:lnTo>
                  <a:pt x="1217" y="117"/>
                </a:lnTo>
                <a:lnTo>
                  <a:pt x="1214" y="120"/>
                </a:lnTo>
                <a:lnTo>
                  <a:pt x="1214" y="196"/>
                </a:lnTo>
                <a:lnTo>
                  <a:pt x="1229" y="196"/>
                </a:lnTo>
                <a:lnTo>
                  <a:pt x="1229" y="230"/>
                </a:lnTo>
                <a:lnTo>
                  <a:pt x="1148" y="230"/>
                </a:lnTo>
                <a:lnTo>
                  <a:pt x="1148" y="196"/>
                </a:lnTo>
                <a:lnTo>
                  <a:pt x="1164" y="196"/>
                </a:lnTo>
                <a:lnTo>
                  <a:pt x="1164" y="38"/>
                </a:lnTo>
                <a:lnTo>
                  <a:pt x="1148" y="38"/>
                </a:lnTo>
                <a:lnTo>
                  <a:pt x="1148" y="5"/>
                </a:lnTo>
                <a:lnTo>
                  <a:pt x="1214" y="5"/>
                </a:lnTo>
                <a:lnTo>
                  <a:pt x="1214" y="86"/>
                </a:lnTo>
                <a:close/>
                <a:moveTo>
                  <a:pt x="1374" y="292"/>
                </a:moveTo>
                <a:lnTo>
                  <a:pt x="1364" y="294"/>
                </a:lnTo>
                <a:lnTo>
                  <a:pt x="1360" y="296"/>
                </a:lnTo>
                <a:lnTo>
                  <a:pt x="1354" y="297"/>
                </a:lnTo>
                <a:lnTo>
                  <a:pt x="1343" y="299"/>
                </a:lnTo>
                <a:lnTo>
                  <a:pt x="1330" y="299"/>
                </a:lnTo>
                <a:lnTo>
                  <a:pt x="1318" y="299"/>
                </a:lnTo>
                <a:lnTo>
                  <a:pt x="1312" y="297"/>
                </a:lnTo>
                <a:lnTo>
                  <a:pt x="1312" y="258"/>
                </a:lnTo>
                <a:lnTo>
                  <a:pt x="1322" y="258"/>
                </a:lnTo>
                <a:lnTo>
                  <a:pt x="1330" y="258"/>
                </a:lnTo>
                <a:lnTo>
                  <a:pt x="1336" y="256"/>
                </a:lnTo>
                <a:lnTo>
                  <a:pt x="1342" y="255"/>
                </a:lnTo>
                <a:lnTo>
                  <a:pt x="1346" y="252"/>
                </a:lnTo>
                <a:lnTo>
                  <a:pt x="1349" y="248"/>
                </a:lnTo>
                <a:lnTo>
                  <a:pt x="1350" y="244"/>
                </a:lnTo>
                <a:lnTo>
                  <a:pt x="1352" y="241"/>
                </a:lnTo>
                <a:lnTo>
                  <a:pt x="1352" y="238"/>
                </a:lnTo>
                <a:lnTo>
                  <a:pt x="1352" y="231"/>
                </a:lnTo>
                <a:lnTo>
                  <a:pt x="1352" y="106"/>
                </a:lnTo>
                <a:lnTo>
                  <a:pt x="1337" y="106"/>
                </a:lnTo>
                <a:lnTo>
                  <a:pt x="1337" y="72"/>
                </a:lnTo>
                <a:lnTo>
                  <a:pt x="1402" y="72"/>
                </a:lnTo>
                <a:lnTo>
                  <a:pt x="1402" y="227"/>
                </a:lnTo>
                <a:lnTo>
                  <a:pt x="1402" y="239"/>
                </a:lnTo>
                <a:lnTo>
                  <a:pt x="1401" y="251"/>
                </a:lnTo>
                <a:lnTo>
                  <a:pt x="1398" y="261"/>
                </a:lnTo>
                <a:lnTo>
                  <a:pt x="1395" y="269"/>
                </a:lnTo>
                <a:lnTo>
                  <a:pt x="1391" y="276"/>
                </a:lnTo>
                <a:lnTo>
                  <a:pt x="1387" y="282"/>
                </a:lnTo>
                <a:lnTo>
                  <a:pt x="1381" y="287"/>
                </a:lnTo>
                <a:lnTo>
                  <a:pt x="1374" y="292"/>
                </a:lnTo>
                <a:close/>
                <a:moveTo>
                  <a:pt x="1949" y="196"/>
                </a:moveTo>
                <a:lnTo>
                  <a:pt x="1965" y="196"/>
                </a:lnTo>
                <a:lnTo>
                  <a:pt x="1965" y="230"/>
                </a:lnTo>
                <a:lnTo>
                  <a:pt x="1883" y="230"/>
                </a:lnTo>
                <a:lnTo>
                  <a:pt x="1883" y="196"/>
                </a:lnTo>
                <a:lnTo>
                  <a:pt x="1898" y="196"/>
                </a:lnTo>
                <a:lnTo>
                  <a:pt x="1898" y="106"/>
                </a:lnTo>
                <a:lnTo>
                  <a:pt x="1883" y="106"/>
                </a:lnTo>
                <a:lnTo>
                  <a:pt x="1883" y="72"/>
                </a:lnTo>
                <a:lnTo>
                  <a:pt x="1949" y="72"/>
                </a:lnTo>
                <a:lnTo>
                  <a:pt x="1949" y="196"/>
                </a:lnTo>
                <a:close/>
                <a:moveTo>
                  <a:pt x="2124" y="86"/>
                </a:moveTo>
                <a:lnTo>
                  <a:pt x="2127" y="90"/>
                </a:lnTo>
                <a:lnTo>
                  <a:pt x="2129" y="94"/>
                </a:lnTo>
                <a:lnTo>
                  <a:pt x="2133" y="104"/>
                </a:lnTo>
                <a:lnTo>
                  <a:pt x="2134" y="110"/>
                </a:lnTo>
                <a:lnTo>
                  <a:pt x="2136" y="115"/>
                </a:lnTo>
                <a:lnTo>
                  <a:pt x="2136" y="129"/>
                </a:lnTo>
                <a:lnTo>
                  <a:pt x="2136" y="196"/>
                </a:lnTo>
                <a:lnTo>
                  <a:pt x="2153" y="196"/>
                </a:lnTo>
                <a:lnTo>
                  <a:pt x="2153" y="230"/>
                </a:lnTo>
                <a:lnTo>
                  <a:pt x="2086" y="230"/>
                </a:lnTo>
                <a:lnTo>
                  <a:pt x="2086" y="137"/>
                </a:lnTo>
                <a:lnTo>
                  <a:pt x="2085" y="125"/>
                </a:lnTo>
                <a:lnTo>
                  <a:pt x="2083" y="121"/>
                </a:lnTo>
                <a:lnTo>
                  <a:pt x="2082" y="118"/>
                </a:lnTo>
                <a:lnTo>
                  <a:pt x="2080" y="115"/>
                </a:lnTo>
                <a:lnTo>
                  <a:pt x="2078" y="114"/>
                </a:lnTo>
                <a:lnTo>
                  <a:pt x="2075" y="113"/>
                </a:lnTo>
                <a:lnTo>
                  <a:pt x="2071" y="113"/>
                </a:lnTo>
                <a:lnTo>
                  <a:pt x="2064" y="113"/>
                </a:lnTo>
                <a:lnTo>
                  <a:pt x="2056" y="115"/>
                </a:lnTo>
                <a:lnTo>
                  <a:pt x="2054" y="117"/>
                </a:lnTo>
                <a:lnTo>
                  <a:pt x="2049" y="118"/>
                </a:lnTo>
                <a:lnTo>
                  <a:pt x="2042" y="122"/>
                </a:lnTo>
                <a:lnTo>
                  <a:pt x="2042" y="196"/>
                </a:lnTo>
                <a:lnTo>
                  <a:pt x="2056" y="196"/>
                </a:lnTo>
                <a:lnTo>
                  <a:pt x="2056" y="230"/>
                </a:lnTo>
                <a:lnTo>
                  <a:pt x="1979" y="230"/>
                </a:lnTo>
                <a:lnTo>
                  <a:pt x="1979" y="196"/>
                </a:lnTo>
                <a:lnTo>
                  <a:pt x="1993" y="196"/>
                </a:lnTo>
                <a:lnTo>
                  <a:pt x="1993" y="106"/>
                </a:lnTo>
                <a:lnTo>
                  <a:pt x="1979" y="106"/>
                </a:lnTo>
                <a:lnTo>
                  <a:pt x="1979" y="72"/>
                </a:lnTo>
                <a:lnTo>
                  <a:pt x="2042" y="72"/>
                </a:lnTo>
                <a:lnTo>
                  <a:pt x="2042" y="87"/>
                </a:lnTo>
                <a:lnTo>
                  <a:pt x="2054" y="80"/>
                </a:lnTo>
                <a:lnTo>
                  <a:pt x="2059" y="77"/>
                </a:lnTo>
                <a:lnTo>
                  <a:pt x="2065" y="74"/>
                </a:lnTo>
                <a:lnTo>
                  <a:pt x="2071" y="72"/>
                </a:lnTo>
                <a:lnTo>
                  <a:pt x="2076" y="70"/>
                </a:lnTo>
                <a:lnTo>
                  <a:pt x="2088" y="70"/>
                </a:lnTo>
                <a:lnTo>
                  <a:pt x="2099" y="70"/>
                </a:lnTo>
                <a:lnTo>
                  <a:pt x="2104" y="72"/>
                </a:lnTo>
                <a:lnTo>
                  <a:pt x="2109" y="74"/>
                </a:lnTo>
                <a:lnTo>
                  <a:pt x="2117" y="79"/>
                </a:lnTo>
                <a:lnTo>
                  <a:pt x="2124" y="86"/>
                </a:lnTo>
                <a:close/>
                <a:moveTo>
                  <a:pt x="356" y="196"/>
                </a:moveTo>
                <a:lnTo>
                  <a:pt x="371" y="196"/>
                </a:lnTo>
                <a:lnTo>
                  <a:pt x="371" y="230"/>
                </a:lnTo>
                <a:lnTo>
                  <a:pt x="322" y="230"/>
                </a:lnTo>
                <a:lnTo>
                  <a:pt x="268" y="155"/>
                </a:lnTo>
                <a:lnTo>
                  <a:pt x="268" y="196"/>
                </a:lnTo>
                <a:lnTo>
                  <a:pt x="281" y="196"/>
                </a:lnTo>
                <a:lnTo>
                  <a:pt x="281" y="230"/>
                </a:lnTo>
                <a:lnTo>
                  <a:pt x="202" y="230"/>
                </a:lnTo>
                <a:lnTo>
                  <a:pt x="202" y="196"/>
                </a:lnTo>
                <a:lnTo>
                  <a:pt x="217" y="196"/>
                </a:lnTo>
                <a:lnTo>
                  <a:pt x="217" y="38"/>
                </a:lnTo>
                <a:lnTo>
                  <a:pt x="202" y="38"/>
                </a:lnTo>
                <a:lnTo>
                  <a:pt x="202" y="5"/>
                </a:lnTo>
                <a:lnTo>
                  <a:pt x="268" y="5"/>
                </a:lnTo>
                <a:lnTo>
                  <a:pt x="268" y="142"/>
                </a:lnTo>
                <a:lnTo>
                  <a:pt x="309" y="100"/>
                </a:lnTo>
                <a:lnTo>
                  <a:pt x="291" y="100"/>
                </a:lnTo>
                <a:lnTo>
                  <a:pt x="291" y="72"/>
                </a:lnTo>
                <a:lnTo>
                  <a:pt x="363" y="72"/>
                </a:lnTo>
                <a:lnTo>
                  <a:pt x="363" y="100"/>
                </a:lnTo>
                <a:lnTo>
                  <a:pt x="351" y="100"/>
                </a:lnTo>
                <a:lnTo>
                  <a:pt x="315" y="138"/>
                </a:lnTo>
                <a:lnTo>
                  <a:pt x="356" y="196"/>
                </a:lnTo>
                <a:close/>
                <a:moveTo>
                  <a:pt x="656" y="172"/>
                </a:moveTo>
                <a:lnTo>
                  <a:pt x="656" y="131"/>
                </a:lnTo>
                <a:lnTo>
                  <a:pt x="654" y="125"/>
                </a:lnTo>
                <a:lnTo>
                  <a:pt x="651" y="121"/>
                </a:lnTo>
                <a:lnTo>
                  <a:pt x="649" y="118"/>
                </a:lnTo>
                <a:lnTo>
                  <a:pt x="647" y="117"/>
                </a:lnTo>
                <a:lnTo>
                  <a:pt x="644" y="114"/>
                </a:lnTo>
                <a:lnTo>
                  <a:pt x="641" y="113"/>
                </a:lnTo>
                <a:lnTo>
                  <a:pt x="637" y="111"/>
                </a:lnTo>
                <a:lnTo>
                  <a:pt x="634" y="110"/>
                </a:lnTo>
                <a:lnTo>
                  <a:pt x="627" y="110"/>
                </a:lnTo>
                <a:lnTo>
                  <a:pt x="620" y="110"/>
                </a:lnTo>
                <a:lnTo>
                  <a:pt x="615" y="111"/>
                </a:lnTo>
                <a:lnTo>
                  <a:pt x="613" y="113"/>
                </a:lnTo>
                <a:lnTo>
                  <a:pt x="607" y="117"/>
                </a:lnTo>
                <a:lnTo>
                  <a:pt x="601" y="121"/>
                </a:lnTo>
                <a:lnTo>
                  <a:pt x="599" y="128"/>
                </a:lnTo>
                <a:lnTo>
                  <a:pt x="596" y="135"/>
                </a:lnTo>
                <a:lnTo>
                  <a:pt x="593" y="142"/>
                </a:lnTo>
                <a:lnTo>
                  <a:pt x="593" y="151"/>
                </a:lnTo>
                <a:lnTo>
                  <a:pt x="593" y="159"/>
                </a:lnTo>
                <a:lnTo>
                  <a:pt x="596" y="168"/>
                </a:lnTo>
                <a:lnTo>
                  <a:pt x="599" y="175"/>
                </a:lnTo>
                <a:lnTo>
                  <a:pt x="601" y="182"/>
                </a:lnTo>
                <a:lnTo>
                  <a:pt x="604" y="184"/>
                </a:lnTo>
                <a:lnTo>
                  <a:pt x="607" y="186"/>
                </a:lnTo>
                <a:lnTo>
                  <a:pt x="613" y="190"/>
                </a:lnTo>
                <a:lnTo>
                  <a:pt x="615" y="192"/>
                </a:lnTo>
                <a:lnTo>
                  <a:pt x="620" y="192"/>
                </a:lnTo>
                <a:lnTo>
                  <a:pt x="627" y="193"/>
                </a:lnTo>
                <a:lnTo>
                  <a:pt x="634" y="192"/>
                </a:lnTo>
                <a:lnTo>
                  <a:pt x="638" y="192"/>
                </a:lnTo>
                <a:lnTo>
                  <a:pt x="641" y="190"/>
                </a:lnTo>
                <a:lnTo>
                  <a:pt x="647" y="186"/>
                </a:lnTo>
                <a:lnTo>
                  <a:pt x="652" y="182"/>
                </a:lnTo>
                <a:lnTo>
                  <a:pt x="655" y="177"/>
                </a:lnTo>
                <a:lnTo>
                  <a:pt x="656" y="172"/>
                </a:lnTo>
                <a:close/>
                <a:moveTo>
                  <a:pt x="704" y="196"/>
                </a:moveTo>
                <a:lnTo>
                  <a:pt x="720" y="196"/>
                </a:lnTo>
                <a:lnTo>
                  <a:pt x="720" y="230"/>
                </a:lnTo>
                <a:lnTo>
                  <a:pt x="656" y="230"/>
                </a:lnTo>
                <a:lnTo>
                  <a:pt x="656" y="211"/>
                </a:lnTo>
                <a:lnTo>
                  <a:pt x="652" y="215"/>
                </a:lnTo>
                <a:lnTo>
                  <a:pt x="647" y="221"/>
                </a:lnTo>
                <a:lnTo>
                  <a:pt x="635" y="227"/>
                </a:lnTo>
                <a:lnTo>
                  <a:pt x="630" y="230"/>
                </a:lnTo>
                <a:lnTo>
                  <a:pt x="624" y="231"/>
                </a:lnTo>
                <a:lnTo>
                  <a:pt x="618" y="232"/>
                </a:lnTo>
                <a:lnTo>
                  <a:pt x="613" y="232"/>
                </a:lnTo>
                <a:lnTo>
                  <a:pt x="604" y="231"/>
                </a:lnTo>
                <a:lnTo>
                  <a:pt x="600" y="231"/>
                </a:lnTo>
                <a:lnTo>
                  <a:pt x="596" y="230"/>
                </a:lnTo>
                <a:lnTo>
                  <a:pt x="587" y="227"/>
                </a:lnTo>
                <a:lnTo>
                  <a:pt x="580" y="221"/>
                </a:lnTo>
                <a:lnTo>
                  <a:pt x="573" y="215"/>
                </a:lnTo>
                <a:lnTo>
                  <a:pt x="566" y="208"/>
                </a:lnTo>
                <a:lnTo>
                  <a:pt x="562" y="201"/>
                </a:lnTo>
                <a:lnTo>
                  <a:pt x="558" y="193"/>
                </a:lnTo>
                <a:lnTo>
                  <a:pt x="553" y="183"/>
                </a:lnTo>
                <a:lnTo>
                  <a:pt x="550" y="173"/>
                </a:lnTo>
                <a:lnTo>
                  <a:pt x="549" y="162"/>
                </a:lnTo>
                <a:lnTo>
                  <a:pt x="549" y="151"/>
                </a:lnTo>
                <a:lnTo>
                  <a:pt x="549" y="139"/>
                </a:lnTo>
                <a:lnTo>
                  <a:pt x="550" y="128"/>
                </a:lnTo>
                <a:lnTo>
                  <a:pt x="553" y="118"/>
                </a:lnTo>
                <a:lnTo>
                  <a:pt x="558" y="108"/>
                </a:lnTo>
                <a:lnTo>
                  <a:pt x="562" y="100"/>
                </a:lnTo>
                <a:lnTo>
                  <a:pt x="567" y="91"/>
                </a:lnTo>
                <a:lnTo>
                  <a:pt x="570" y="89"/>
                </a:lnTo>
                <a:lnTo>
                  <a:pt x="573" y="86"/>
                </a:lnTo>
                <a:lnTo>
                  <a:pt x="580" y="80"/>
                </a:lnTo>
                <a:lnTo>
                  <a:pt x="587" y="74"/>
                </a:lnTo>
                <a:lnTo>
                  <a:pt x="591" y="73"/>
                </a:lnTo>
                <a:lnTo>
                  <a:pt x="596" y="72"/>
                </a:lnTo>
                <a:lnTo>
                  <a:pt x="604" y="70"/>
                </a:lnTo>
                <a:lnTo>
                  <a:pt x="614" y="69"/>
                </a:lnTo>
                <a:lnTo>
                  <a:pt x="620" y="70"/>
                </a:lnTo>
                <a:lnTo>
                  <a:pt x="625" y="70"/>
                </a:lnTo>
                <a:lnTo>
                  <a:pt x="632" y="73"/>
                </a:lnTo>
                <a:lnTo>
                  <a:pt x="637" y="76"/>
                </a:lnTo>
                <a:lnTo>
                  <a:pt x="642" y="79"/>
                </a:lnTo>
                <a:lnTo>
                  <a:pt x="648" y="83"/>
                </a:lnTo>
                <a:lnTo>
                  <a:pt x="652" y="87"/>
                </a:lnTo>
                <a:lnTo>
                  <a:pt x="656" y="93"/>
                </a:lnTo>
                <a:lnTo>
                  <a:pt x="656" y="72"/>
                </a:lnTo>
                <a:lnTo>
                  <a:pt x="719" y="72"/>
                </a:lnTo>
                <a:lnTo>
                  <a:pt x="719" y="106"/>
                </a:lnTo>
                <a:lnTo>
                  <a:pt x="704" y="106"/>
                </a:lnTo>
                <a:lnTo>
                  <a:pt x="704" y="196"/>
                </a:lnTo>
                <a:close/>
                <a:moveTo>
                  <a:pt x="1921" y="55"/>
                </a:moveTo>
                <a:lnTo>
                  <a:pt x="1915" y="55"/>
                </a:lnTo>
                <a:lnTo>
                  <a:pt x="1910" y="52"/>
                </a:lnTo>
                <a:lnTo>
                  <a:pt x="1905" y="51"/>
                </a:lnTo>
                <a:lnTo>
                  <a:pt x="1901" y="46"/>
                </a:lnTo>
                <a:lnTo>
                  <a:pt x="1897" y="42"/>
                </a:lnTo>
                <a:lnTo>
                  <a:pt x="1894" y="38"/>
                </a:lnTo>
                <a:lnTo>
                  <a:pt x="1893" y="32"/>
                </a:lnTo>
                <a:lnTo>
                  <a:pt x="1893" y="27"/>
                </a:lnTo>
                <a:lnTo>
                  <a:pt x="1893" y="21"/>
                </a:lnTo>
                <a:lnTo>
                  <a:pt x="1894" y="17"/>
                </a:lnTo>
                <a:lnTo>
                  <a:pt x="1897" y="11"/>
                </a:lnTo>
                <a:lnTo>
                  <a:pt x="1901" y="7"/>
                </a:lnTo>
                <a:lnTo>
                  <a:pt x="1905" y="4"/>
                </a:lnTo>
                <a:lnTo>
                  <a:pt x="1910" y="1"/>
                </a:lnTo>
                <a:lnTo>
                  <a:pt x="1915" y="0"/>
                </a:lnTo>
                <a:lnTo>
                  <a:pt x="1921" y="0"/>
                </a:lnTo>
                <a:lnTo>
                  <a:pt x="1926" y="0"/>
                </a:lnTo>
                <a:lnTo>
                  <a:pt x="1931" y="1"/>
                </a:lnTo>
                <a:lnTo>
                  <a:pt x="1936" y="4"/>
                </a:lnTo>
                <a:lnTo>
                  <a:pt x="1939" y="7"/>
                </a:lnTo>
                <a:lnTo>
                  <a:pt x="1943" y="11"/>
                </a:lnTo>
                <a:lnTo>
                  <a:pt x="1946" y="17"/>
                </a:lnTo>
                <a:lnTo>
                  <a:pt x="1948" y="21"/>
                </a:lnTo>
                <a:lnTo>
                  <a:pt x="1948" y="27"/>
                </a:lnTo>
                <a:lnTo>
                  <a:pt x="1948" y="32"/>
                </a:lnTo>
                <a:lnTo>
                  <a:pt x="1946" y="38"/>
                </a:lnTo>
                <a:lnTo>
                  <a:pt x="1943" y="42"/>
                </a:lnTo>
                <a:lnTo>
                  <a:pt x="1939" y="46"/>
                </a:lnTo>
                <a:lnTo>
                  <a:pt x="1936" y="51"/>
                </a:lnTo>
                <a:lnTo>
                  <a:pt x="1931" y="52"/>
                </a:lnTo>
                <a:lnTo>
                  <a:pt x="1926" y="55"/>
                </a:lnTo>
                <a:lnTo>
                  <a:pt x="1921" y="55"/>
                </a:lnTo>
                <a:close/>
                <a:moveTo>
                  <a:pt x="0" y="4"/>
                </a:moveTo>
                <a:lnTo>
                  <a:pt x="93" y="4"/>
                </a:lnTo>
                <a:lnTo>
                  <a:pt x="93" y="38"/>
                </a:lnTo>
                <a:lnTo>
                  <a:pt x="76" y="38"/>
                </a:lnTo>
                <a:lnTo>
                  <a:pt x="76" y="196"/>
                </a:lnTo>
                <a:lnTo>
                  <a:pt x="93" y="196"/>
                </a:lnTo>
                <a:lnTo>
                  <a:pt x="93" y="230"/>
                </a:lnTo>
                <a:lnTo>
                  <a:pt x="0" y="230"/>
                </a:lnTo>
                <a:lnTo>
                  <a:pt x="0" y="196"/>
                </a:lnTo>
                <a:lnTo>
                  <a:pt x="18" y="196"/>
                </a:lnTo>
                <a:lnTo>
                  <a:pt x="18" y="38"/>
                </a:lnTo>
                <a:lnTo>
                  <a:pt x="0" y="38"/>
                </a:lnTo>
                <a:lnTo>
                  <a:pt x="0" y="4"/>
                </a:lnTo>
                <a:close/>
                <a:moveTo>
                  <a:pt x="1674" y="196"/>
                </a:moveTo>
                <a:lnTo>
                  <a:pt x="1689" y="196"/>
                </a:lnTo>
                <a:lnTo>
                  <a:pt x="1689" y="230"/>
                </a:lnTo>
                <a:lnTo>
                  <a:pt x="1609" y="230"/>
                </a:lnTo>
                <a:lnTo>
                  <a:pt x="1609" y="196"/>
                </a:lnTo>
                <a:lnTo>
                  <a:pt x="1624" y="196"/>
                </a:lnTo>
                <a:lnTo>
                  <a:pt x="1624" y="38"/>
                </a:lnTo>
                <a:lnTo>
                  <a:pt x="1609" y="38"/>
                </a:lnTo>
                <a:lnTo>
                  <a:pt x="1609" y="5"/>
                </a:lnTo>
                <a:lnTo>
                  <a:pt x="1674" y="5"/>
                </a:lnTo>
                <a:lnTo>
                  <a:pt x="1674" y="196"/>
                </a:lnTo>
                <a:close/>
                <a:moveTo>
                  <a:pt x="1528" y="172"/>
                </a:moveTo>
                <a:lnTo>
                  <a:pt x="1528" y="131"/>
                </a:lnTo>
                <a:lnTo>
                  <a:pt x="1527" y="125"/>
                </a:lnTo>
                <a:lnTo>
                  <a:pt x="1524" y="121"/>
                </a:lnTo>
                <a:lnTo>
                  <a:pt x="1521" y="118"/>
                </a:lnTo>
                <a:lnTo>
                  <a:pt x="1518" y="117"/>
                </a:lnTo>
                <a:lnTo>
                  <a:pt x="1515" y="114"/>
                </a:lnTo>
                <a:lnTo>
                  <a:pt x="1513" y="113"/>
                </a:lnTo>
                <a:lnTo>
                  <a:pt x="1510" y="111"/>
                </a:lnTo>
                <a:lnTo>
                  <a:pt x="1505" y="110"/>
                </a:lnTo>
                <a:lnTo>
                  <a:pt x="1498" y="110"/>
                </a:lnTo>
                <a:lnTo>
                  <a:pt x="1491" y="110"/>
                </a:lnTo>
                <a:lnTo>
                  <a:pt x="1489" y="111"/>
                </a:lnTo>
                <a:lnTo>
                  <a:pt x="1484" y="113"/>
                </a:lnTo>
                <a:lnTo>
                  <a:pt x="1479" y="117"/>
                </a:lnTo>
                <a:lnTo>
                  <a:pt x="1474" y="121"/>
                </a:lnTo>
                <a:lnTo>
                  <a:pt x="1470" y="128"/>
                </a:lnTo>
                <a:lnTo>
                  <a:pt x="1467" y="135"/>
                </a:lnTo>
                <a:lnTo>
                  <a:pt x="1466" y="142"/>
                </a:lnTo>
                <a:lnTo>
                  <a:pt x="1465" y="151"/>
                </a:lnTo>
                <a:lnTo>
                  <a:pt x="1466" y="159"/>
                </a:lnTo>
                <a:lnTo>
                  <a:pt x="1467" y="168"/>
                </a:lnTo>
                <a:lnTo>
                  <a:pt x="1470" y="175"/>
                </a:lnTo>
                <a:lnTo>
                  <a:pt x="1474" y="182"/>
                </a:lnTo>
                <a:lnTo>
                  <a:pt x="1476" y="184"/>
                </a:lnTo>
                <a:lnTo>
                  <a:pt x="1479" y="186"/>
                </a:lnTo>
                <a:lnTo>
                  <a:pt x="1484" y="190"/>
                </a:lnTo>
                <a:lnTo>
                  <a:pt x="1489" y="192"/>
                </a:lnTo>
                <a:lnTo>
                  <a:pt x="1491" y="192"/>
                </a:lnTo>
                <a:lnTo>
                  <a:pt x="1498" y="193"/>
                </a:lnTo>
                <a:lnTo>
                  <a:pt x="1507" y="192"/>
                </a:lnTo>
                <a:lnTo>
                  <a:pt x="1510" y="192"/>
                </a:lnTo>
                <a:lnTo>
                  <a:pt x="1513" y="190"/>
                </a:lnTo>
                <a:lnTo>
                  <a:pt x="1518" y="186"/>
                </a:lnTo>
                <a:lnTo>
                  <a:pt x="1524" y="182"/>
                </a:lnTo>
                <a:lnTo>
                  <a:pt x="1527" y="177"/>
                </a:lnTo>
                <a:lnTo>
                  <a:pt x="1528" y="172"/>
                </a:lnTo>
                <a:close/>
                <a:moveTo>
                  <a:pt x="1576" y="196"/>
                </a:moveTo>
                <a:lnTo>
                  <a:pt x="1592" y="196"/>
                </a:lnTo>
                <a:lnTo>
                  <a:pt x="1592" y="230"/>
                </a:lnTo>
                <a:lnTo>
                  <a:pt x="1530" y="230"/>
                </a:lnTo>
                <a:lnTo>
                  <a:pt x="1530" y="211"/>
                </a:lnTo>
                <a:lnTo>
                  <a:pt x="1524" y="215"/>
                </a:lnTo>
                <a:lnTo>
                  <a:pt x="1518" y="221"/>
                </a:lnTo>
                <a:lnTo>
                  <a:pt x="1508" y="227"/>
                </a:lnTo>
                <a:lnTo>
                  <a:pt x="1503" y="230"/>
                </a:lnTo>
                <a:lnTo>
                  <a:pt x="1497" y="231"/>
                </a:lnTo>
                <a:lnTo>
                  <a:pt x="1491" y="232"/>
                </a:lnTo>
                <a:lnTo>
                  <a:pt x="1486" y="232"/>
                </a:lnTo>
                <a:lnTo>
                  <a:pt x="1476" y="231"/>
                </a:lnTo>
                <a:lnTo>
                  <a:pt x="1472" y="231"/>
                </a:lnTo>
                <a:lnTo>
                  <a:pt x="1467" y="230"/>
                </a:lnTo>
                <a:lnTo>
                  <a:pt x="1459" y="227"/>
                </a:lnTo>
                <a:lnTo>
                  <a:pt x="1452" y="221"/>
                </a:lnTo>
                <a:lnTo>
                  <a:pt x="1445" y="215"/>
                </a:lnTo>
                <a:lnTo>
                  <a:pt x="1439" y="208"/>
                </a:lnTo>
                <a:lnTo>
                  <a:pt x="1433" y="201"/>
                </a:lnTo>
                <a:lnTo>
                  <a:pt x="1429" y="193"/>
                </a:lnTo>
                <a:lnTo>
                  <a:pt x="1425" y="183"/>
                </a:lnTo>
                <a:lnTo>
                  <a:pt x="1424" y="173"/>
                </a:lnTo>
                <a:lnTo>
                  <a:pt x="1421" y="162"/>
                </a:lnTo>
                <a:lnTo>
                  <a:pt x="1421" y="151"/>
                </a:lnTo>
                <a:lnTo>
                  <a:pt x="1421" y="139"/>
                </a:lnTo>
                <a:lnTo>
                  <a:pt x="1424" y="128"/>
                </a:lnTo>
                <a:lnTo>
                  <a:pt x="1425" y="118"/>
                </a:lnTo>
                <a:lnTo>
                  <a:pt x="1429" y="108"/>
                </a:lnTo>
                <a:lnTo>
                  <a:pt x="1433" y="100"/>
                </a:lnTo>
                <a:lnTo>
                  <a:pt x="1439" y="91"/>
                </a:lnTo>
                <a:lnTo>
                  <a:pt x="1442" y="89"/>
                </a:lnTo>
                <a:lnTo>
                  <a:pt x="1445" y="86"/>
                </a:lnTo>
                <a:lnTo>
                  <a:pt x="1452" y="80"/>
                </a:lnTo>
                <a:lnTo>
                  <a:pt x="1460" y="74"/>
                </a:lnTo>
                <a:lnTo>
                  <a:pt x="1465" y="73"/>
                </a:lnTo>
                <a:lnTo>
                  <a:pt x="1467" y="72"/>
                </a:lnTo>
                <a:lnTo>
                  <a:pt x="1477" y="70"/>
                </a:lnTo>
                <a:lnTo>
                  <a:pt x="1486" y="69"/>
                </a:lnTo>
                <a:lnTo>
                  <a:pt x="1491" y="70"/>
                </a:lnTo>
                <a:lnTo>
                  <a:pt x="1498" y="70"/>
                </a:lnTo>
                <a:lnTo>
                  <a:pt x="1504" y="73"/>
                </a:lnTo>
                <a:lnTo>
                  <a:pt x="1510" y="76"/>
                </a:lnTo>
                <a:lnTo>
                  <a:pt x="1515" y="79"/>
                </a:lnTo>
                <a:lnTo>
                  <a:pt x="1520" y="83"/>
                </a:lnTo>
                <a:lnTo>
                  <a:pt x="1524" y="87"/>
                </a:lnTo>
                <a:lnTo>
                  <a:pt x="1530" y="93"/>
                </a:lnTo>
                <a:lnTo>
                  <a:pt x="1528" y="72"/>
                </a:lnTo>
                <a:lnTo>
                  <a:pt x="1590" y="72"/>
                </a:lnTo>
                <a:lnTo>
                  <a:pt x="1590" y="106"/>
                </a:lnTo>
                <a:lnTo>
                  <a:pt x="1576" y="106"/>
                </a:lnTo>
                <a:lnTo>
                  <a:pt x="1576" y="196"/>
                </a:lnTo>
                <a:close/>
                <a:moveTo>
                  <a:pt x="1804" y="172"/>
                </a:moveTo>
                <a:lnTo>
                  <a:pt x="1804" y="131"/>
                </a:lnTo>
                <a:lnTo>
                  <a:pt x="1801" y="125"/>
                </a:lnTo>
                <a:lnTo>
                  <a:pt x="1798" y="121"/>
                </a:lnTo>
                <a:lnTo>
                  <a:pt x="1795" y="118"/>
                </a:lnTo>
                <a:lnTo>
                  <a:pt x="1794" y="117"/>
                </a:lnTo>
                <a:lnTo>
                  <a:pt x="1791" y="114"/>
                </a:lnTo>
                <a:lnTo>
                  <a:pt x="1787" y="113"/>
                </a:lnTo>
                <a:lnTo>
                  <a:pt x="1784" y="111"/>
                </a:lnTo>
                <a:lnTo>
                  <a:pt x="1781" y="110"/>
                </a:lnTo>
                <a:lnTo>
                  <a:pt x="1773" y="110"/>
                </a:lnTo>
                <a:lnTo>
                  <a:pt x="1765" y="110"/>
                </a:lnTo>
                <a:lnTo>
                  <a:pt x="1763" y="111"/>
                </a:lnTo>
                <a:lnTo>
                  <a:pt x="1760" y="113"/>
                </a:lnTo>
                <a:lnTo>
                  <a:pt x="1754" y="117"/>
                </a:lnTo>
                <a:lnTo>
                  <a:pt x="1748" y="121"/>
                </a:lnTo>
                <a:lnTo>
                  <a:pt x="1744" y="128"/>
                </a:lnTo>
                <a:lnTo>
                  <a:pt x="1741" y="135"/>
                </a:lnTo>
                <a:lnTo>
                  <a:pt x="1740" y="142"/>
                </a:lnTo>
                <a:lnTo>
                  <a:pt x="1740" y="151"/>
                </a:lnTo>
                <a:lnTo>
                  <a:pt x="1740" y="159"/>
                </a:lnTo>
                <a:lnTo>
                  <a:pt x="1741" y="168"/>
                </a:lnTo>
                <a:lnTo>
                  <a:pt x="1744" y="175"/>
                </a:lnTo>
                <a:lnTo>
                  <a:pt x="1748" y="182"/>
                </a:lnTo>
                <a:lnTo>
                  <a:pt x="1751" y="184"/>
                </a:lnTo>
                <a:lnTo>
                  <a:pt x="1754" y="186"/>
                </a:lnTo>
                <a:lnTo>
                  <a:pt x="1760" y="190"/>
                </a:lnTo>
                <a:lnTo>
                  <a:pt x="1763" y="192"/>
                </a:lnTo>
                <a:lnTo>
                  <a:pt x="1765" y="192"/>
                </a:lnTo>
                <a:lnTo>
                  <a:pt x="1774" y="193"/>
                </a:lnTo>
                <a:lnTo>
                  <a:pt x="1781" y="192"/>
                </a:lnTo>
                <a:lnTo>
                  <a:pt x="1784" y="192"/>
                </a:lnTo>
                <a:lnTo>
                  <a:pt x="1788" y="190"/>
                </a:lnTo>
                <a:lnTo>
                  <a:pt x="1794" y="186"/>
                </a:lnTo>
                <a:lnTo>
                  <a:pt x="1798" y="182"/>
                </a:lnTo>
                <a:lnTo>
                  <a:pt x="1801" y="177"/>
                </a:lnTo>
                <a:lnTo>
                  <a:pt x="1804" y="172"/>
                </a:lnTo>
                <a:close/>
                <a:moveTo>
                  <a:pt x="1850" y="196"/>
                </a:moveTo>
                <a:lnTo>
                  <a:pt x="1866" y="196"/>
                </a:lnTo>
                <a:lnTo>
                  <a:pt x="1866" y="230"/>
                </a:lnTo>
                <a:lnTo>
                  <a:pt x="1804" y="230"/>
                </a:lnTo>
                <a:lnTo>
                  <a:pt x="1804" y="211"/>
                </a:lnTo>
                <a:lnTo>
                  <a:pt x="1798" y="215"/>
                </a:lnTo>
                <a:lnTo>
                  <a:pt x="1794" y="221"/>
                </a:lnTo>
                <a:lnTo>
                  <a:pt x="1782" y="227"/>
                </a:lnTo>
                <a:lnTo>
                  <a:pt x="1777" y="230"/>
                </a:lnTo>
                <a:lnTo>
                  <a:pt x="1771" y="231"/>
                </a:lnTo>
                <a:lnTo>
                  <a:pt x="1765" y="232"/>
                </a:lnTo>
                <a:lnTo>
                  <a:pt x="1760" y="232"/>
                </a:lnTo>
                <a:lnTo>
                  <a:pt x="1751" y="231"/>
                </a:lnTo>
                <a:lnTo>
                  <a:pt x="1746" y="231"/>
                </a:lnTo>
                <a:lnTo>
                  <a:pt x="1741" y="230"/>
                </a:lnTo>
                <a:lnTo>
                  <a:pt x="1734" y="227"/>
                </a:lnTo>
                <a:lnTo>
                  <a:pt x="1726" y="221"/>
                </a:lnTo>
                <a:lnTo>
                  <a:pt x="1719" y="215"/>
                </a:lnTo>
                <a:lnTo>
                  <a:pt x="1713" y="208"/>
                </a:lnTo>
                <a:lnTo>
                  <a:pt x="1708" y="201"/>
                </a:lnTo>
                <a:lnTo>
                  <a:pt x="1703" y="193"/>
                </a:lnTo>
                <a:lnTo>
                  <a:pt x="1700" y="183"/>
                </a:lnTo>
                <a:lnTo>
                  <a:pt x="1698" y="173"/>
                </a:lnTo>
                <a:lnTo>
                  <a:pt x="1696" y="162"/>
                </a:lnTo>
                <a:lnTo>
                  <a:pt x="1695" y="151"/>
                </a:lnTo>
                <a:lnTo>
                  <a:pt x="1696" y="139"/>
                </a:lnTo>
                <a:lnTo>
                  <a:pt x="1698" y="128"/>
                </a:lnTo>
                <a:lnTo>
                  <a:pt x="1700" y="118"/>
                </a:lnTo>
                <a:lnTo>
                  <a:pt x="1703" y="108"/>
                </a:lnTo>
                <a:lnTo>
                  <a:pt x="1708" y="100"/>
                </a:lnTo>
                <a:lnTo>
                  <a:pt x="1713" y="91"/>
                </a:lnTo>
                <a:lnTo>
                  <a:pt x="1716" y="89"/>
                </a:lnTo>
                <a:lnTo>
                  <a:pt x="1720" y="86"/>
                </a:lnTo>
                <a:lnTo>
                  <a:pt x="1727" y="80"/>
                </a:lnTo>
                <a:lnTo>
                  <a:pt x="1734" y="74"/>
                </a:lnTo>
                <a:lnTo>
                  <a:pt x="1739" y="73"/>
                </a:lnTo>
                <a:lnTo>
                  <a:pt x="1743" y="72"/>
                </a:lnTo>
                <a:lnTo>
                  <a:pt x="1751" y="70"/>
                </a:lnTo>
                <a:lnTo>
                  <a:pt x="1760" y="69"/>
                </a:lnTo>
                <a:lnTo>
                  <a:pt x="1767" y="70"/>
                </a:lnTo>
                <a:lnTo>
                  <a:pt x="1773" y="70"/>
                </a:lnTo>
                <a:lnTo>
                  <a:pt x="1778" y="73"/>
                </a:lnTo>
                <a:lnTo>
                  <a:pt x="1784" y="76"/>
                </a:lnTo>
                <a:lnTo>
                  <a:pt x="1789" y="79"/>
                </a:lnTo>
                <a:lnTo>
                  <a:pt x="1794" y="83"/>
                </a:lnTo>
                <a:lnTo>
                  <a:pt x="1799" y="87"/>
                </a:lnTo>
                <a:lnTo>
                  <a:pt x="1804" y="93"/>
                </a:lnTo>
                <a:lnTo>
                  <a:pt x="1804" y="72"/>
                </a:lnTo>
                <a:lnTo>
                  <a:pt x="1866" y="72"/>
                </a:lnTo>
                <a:lnTo>
                  <a:pt x="1866" y="106"/>
                </a:lnTo>
                <a:lnTo>
                  <a:pt x="1850" y="106"/>
                </a:lnTo>
                <a:lnTo>
                  <a:pt x="1850" y="196"/>
                </a:lnTo>
                <a:close/>
                <a:moveTo>
                  <a:pt x="2473" y="86"/>
                </a:moveTo>
                <a:lnTo>
                  <a:pt x="2476" y="90"/>
                </a:lnTo>
                <a:lnTo>
                  <a:pt x="2479" y="94"/>
                </a:lnTo>
                <a:lnTo>
                  <a:pt x="2483" y="104"/>
                </a:lnTo>
                <a:lnTo>
                  <a:pt x="2485" y="110"/>
                </a:lnTo>
                <a:lnTo>
                  <a:pt x="2486" y="115"/>
                </a:lnTo>
                <a:lnTo>
                  <a:pt x="2486" y="129"/>
                </a:lnTo>
                <a:lnTo>
                  <a:pt x="2486" y="196"/>
                </a:lnTo>
                <a:lnTo>
                  <a:pt x="2503" y="196"/>
                </a:lnTo>
                <a:lnTo>
                  <a:pt x="2503" y="230"/>
                </a:lnTo>
                <a:lnTo>
                  <a:pt x="2436" y="230"/>
                </a:lnTo>
                <a:lnTo>
                  <a:pt x="2436" y="137"/>
                </a:lnTo>
                <a:lnTo>
                  <a:pt x="2435" y="125"/>
                </a:lnTo>
                <a:lnTo>
                  <a:pt x="2434" y="121"/>
                </a:lnTo>
                <a:lnTo>
                  <a:pt x="2432" y="118"/>
                </a:lnTo>
                <a:lnTo>
                  <a:pt x="2431" y="115"/>
                </a:lnTo>
                <a:lnTo>
                  <a:pt x="2428" y="114"/>
                </a:lnTo>
                <a:lnTo>
                  <a:pt x="2425" y="113"/>
                </a:lnTo>
                <a:lnTo>
                  <a:pt x="2421" y="113"/>
                </a:lnTo>
                <a:lnTo>
                  <a:pt x="2414" y="113"/>
                </a:lnTo>
                <a:lnTo>
                  <a:pt x="2407" y="115"/>
                </a:lnTo>
                <a:lnTo>
                  <a:pt x="2403" y="117"/>
                </a:lnTo>
                <a:lnTo>
                  <a:pt x="2400" y="118"/>
                </a:lnTo>
                <a:lnTo>
                  <a:pt x="2393" y="122"/>
                </a:lnTo>
                <a:lnTo>
                  <a:pt x="2393" y="196"/>
                </a:lnTo>
                <a:lnTo>
                  <a:pt x="2407" y="196"/>
                </a:lnTo>
                <a:lnTo>
                  <a:pt x="2407" y="230"/>
                </a:lnTo>
                <a:lnTo>
                  <a:pt x="2328" y="230"/>
                </a:lnTo>
                <a:lnTo>
                  <a:pt x="2328" y="196"/>
                </a:lnTo>
                <a:lnTo>
                  <a:pt x="2343" y="196"/>
                </a:lnTo>
                <a:lnTo>
                  <a:pt x="2343" y="106"/>
                </a:lnTo>
                <a:lnTo>
                  <a:pt x="2328" y="106"/>
                </a:lnTo>
                <a:lnTo>
                  <a:pt x="2328" y="72"/>
                </a:lnTo>
                <a:lnTo>
                  <a:pt x="2393" y="72"/>
                </a:lnTo>
                <a:lnTo>
                  <a:pt x="2393" y="87"/>
                </a:lnTo>
                <a:lnTo>
                  <a:pt x="2404" y="80"/>
                </a:lnTo>
                <a:lnTo>
                  <a:pt x="2410" y="77"/>
                </a:lnTo>
                <a:lnTo>
                  <a:pt x="2415" y="74"/>
                </a:lnTo>
                <a:lnTo>
                  <a:pt x="2421" y="72"/>
                </a:lnTo>
                <a:lnTo>
                  <a:pt x="2427" y="70"/>
                </a:lnTo>
                <a:lnTo>
                  <a:pt x="2438" y="70"/>
                </a:lnTo>
                <a:lnTo>
                  <a:pt x="2449" y="70"/>
                </a:lnTo>
                <a:lnTo>
                  <a:pt x="2455" y="72"/>
                </a:lnTo>
                <a:lnTo>
                  <a:pt x="2459" y="74"/>
                </a:lnTo>
                <a:lnTo>
                  <a:pt x="2468" y="79"/>
                </a:lnTo>
                <a:lnTo>
                  <a:pt x="2473" y="86"/>
                </a:lnTo>
                <a:close/>
                <a:moveTo>
                  <a:pt x="534" y="196"/>
                </a:moveTo>
                <a:lnTo>
                  <a:pt x="549" y="196"/>
                </a:lnTo>
                <a:lnTo>
                  <a:pt x="549" y="230"/>
                </a:lnTo>
                <a:lnTo>
                  <a:pt x="498" y="230"/>
                </a:lnTo>
                <a:lnTo>
                  <a:pt x="445" y="155"/>
                </a:lnTo>
                <a:lnTo>
                  <a:pt x="445" y="196"/>
                </a:lnTo>
                <a:lnTo>
                  <a:pt x="459" y="196"/>
                </a:lnTo>
                <a:lnTo>
                  <a:pt x="459" y="230"/>
                </a:lnTo>
                <a:lnTo>
                  <a:pt x="380" y="230"/>
                </a:lnTo>
                <a:lnTo>
                  <a:pt x="380" y="196"/>
                </a:lnTo>
                <a:lnTo>
                  <a:pt x="395" y="196"/>
                </a:lnTo>
                <a:lnTo>
                  <a:pt x="395" y="38"/>
                </a:lnTo>
                <a:lnTo>
                  <a:pt x="380" y="38"/>
                </a:lnTo>
                <a:lnTo>
                  <a:pt x="380" y="5"/>
                </a:lnTo>
                <a:lnTo>
                  <a:pt x="445" y="5"/>
                </a:lnTo>
                <a:lnTo>
                  <a:pt x="445" y="142"/>
                </a:lnTo>
                <a:lnTo>
                  <a:pt x="487" y="100"/>
                </a:lnTo>
                <a:lnTo>
                  <a:pt x="469" y="100"/>
                </a:lnTo>
                <a:lnTo>
                  <a:pt x="469" y="72"/>
                </a:lnTo>
                <a:lnTo>
                  <a:pt x="541" y="72"/>
                </a:lnTo>
                <a:lnTo>
                  <a:pt x="541" y="100"/>
                </a:lnTo>
                <a:lnTo>
                  <a:pt x="528" y="100"/>
                </a:lnTo>
                <a:lnTo>
                  <a:pt x="491" y="138"/>
                </a:lnTo>
                <a:lnTo>
                  <a:pt x="534" y="19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4" name="Freeform 182">
            <a:extLst>
              <a:ext uri="{FF2B5EF4-FFF2-40B4-BE49-F238E27FC236}">
                <a16:creationId xmlns:a16="http://schemas.microsoft.com/office/drawing/2014/main" id="{562A485B-3D6C-F16F-C03D-FFAEA1B759B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327691" y="6428397"/>
            <a:ext cx="457544" cy="54000"/>
          </a:xfrm>
          <a:custGeom>
            <a:avLst/>
            <a:gdLst>
              <a:gd name="T0" fmla="*/ 430 w 1575"/>
              <a:gd name="T1" fmla="*/ 4 h 188"/>
              <a:gd name="T2" fmla="*/ 415 w 1575"/>
              <a:gd name="T3" fmla="*/ 26 h 188"/>
              <a:gd name="T4" fmla="*/ 0 w 1575"/>
              <a:gd name="T5" fmla="*/ 185 h 188"/>
              <a:gd name="T6" fmla="*/ 1397 w 1575"/>
              <a:gd name="T7" fmla="*/ 86 h 188"/>
              <a:gd name="T8" fmla="*/ 1301 w 1575"/>
              <a:gd name="T9" fmla="*/ 179 h 188"/>
              <a:gd name="T10" fmla="*/ 1221 w 1575"/>
              <a:gd name="T11" fmla="*/ 175 h 188"/>
              <a:gd name="T12" fmla="*/ 1198 w 1575"/>
              <a:gd name="T13" fmla="*/ 175 h 188"/>
              <a:gd name="T14" fmla="*/ 1232 w 1575"/>
              <a:gd name="T15" fmla="*/ 35 h 188"/>
              <a:gd name="T16" fmla="*/ 1331 w 1575"/>
              <a:gd name="T17" fmla="*/ 42 h 188"/>
              <a:gd name="T18" fmla="*/ 1386 w 1575"/>
              <a:gd name="T19" fmla="*/ 48 h 188"/>
              <a:gd name="T20" fmla="*/ 1459 w 1575"/>
              <a:gd name="T21" fmla="*/ 169 h 188"/>
              <a:gd name="T22" fmla="*/ 1530 w 1575"/>
              <a:gd name="T23" fmla="*/ 34 h 188"/>
              <a:gd name="T24" fmla="*/ 1486 w 1575"/>
              <a:gd name="T25" fmla="*/ 154 h 188"/>
              <a:gd name="T26" fmla="*/ 1369 w 1575"/>
              <a:gd name="T27" fmla="*/ 182 h 188"/>
              <a:gd name="T28" fmla="*/ 1029 w 1575"/>
              <a:gd name="T29" fmla="*/ 141 h 188"/>
              <a:gd name="T30" fmla="*/ 1016 w 1575"/>
              <a:gd name="T31" fmla="*/ 171 h 188"/>
              <a:gd name="T32" fmla="*/ 965 w 1575"/>
              <a:gd name="T33" fmla="*/ 183 h 188"/>
              <a:gd name="T34" fmla="*/ 925 w 1575"/>
              <a:gd name="T35" fmla="*/ 159 h 188"/>
              <a:gd name="T36" fmla="*/ 917 w 1575"/>
              <a:gd name="T37" fmla="*/ 37 h 188"/>
              <a:gd name="T38" fmla="*/ 966 w 1575"/>
              <a:gd name="T39" fmla="*/ 168 h 188"/>
              <a:gd name="T40" fmla="*/ 988 w 1575"/>
              <a:gd name="T41" fmla="*/ 161 h 188"/>
              <a:gd name="T42" fmla="*/ 1113 w 1575"/>
              <a:gd name="T43" fmla="*/ 147 h 188"/>
              <a:gd name="T44" fmla="*/ 1082 w 1575"/>
              <a:gd name="T45" fmla="*/ 179 h 188"/>
              <a:gd name="T46" fmla="*/ 1074 w 1575"/>
              <a:gd name="T47" fmla="*/ 152 h 188"/>
              <a:gd name="T48" fmla="*/ 1047 w 1575"/>
              <a:gd name="T49" fmla="*/ 97 h 188"/>
              <a:gd name="T50" fmla="*/ 1064 w 1575"/>
              <a:gd name="T51" fmla="*/ 45 h 188"/>
              <a:gd name="T52" fmla="*/ 1089 w 1575"/>
              <a:gd name="T53" fmla="*/ 57 h 188"/>
              <a:gd name="T54" fmla="*/ 1108 w 1575"/>
              <a:gd name="T55" fmla="*/ 104 h 188"/>
              <a:gd name="T56" fmla="*/ 1130 w 1575"/>
              <a:gd name="T57" fmla="*/ 179 h 188"/>
              <a:gd name="T58" fmla="*/ 1126 w 1575"/>
              <a:gd name="T59" fmla="*/ 35 h 188"/>
              <a:gd name="T60" fmla="*/ 1175 w 1575"/>
              <a:gd name="T61" fmla="*/ 176 h 188"/>
              <a:gd name="T62" fmla="*/ 903 w 1575"/>
              <a:gd name="T63" fmla="*/ 45 h 188"/>
              <a:gd name="T64" fmla="*/ 893 w 1575"/>
              <a:gd name="T65" fmla="*/ 168 h 188"/>
              <a:gd name="T66" fmla="*/ 849 w 1575"/>
              <a:gd name="T67" fmla="*/ 185 h 188"/>
              <a:gd name="T68" fmla="*/ 803 w 1575"/>
              <a:gd name="T69" fmla="*/ 164 h 188"/>
              <a:gd name="T70" fmla="*/ 794 w 1575"/>
              <a:gd name="T71" fmla="*/ 40 h 188"/>
              <a:gd name="T72" fmla="*/ 838 w 1575"/>
              <a:gd name="T73" fmla="*/ 165 h 188"/>
              <a:gd name="T74" fmla="*/ 862 w 1575"/>
              <a:gd name="T75" fmla="*/ 164 h 188"/>
              <a:gd name="T76" fmla="*/ 663 w 1575"/>
              <a:gd name="T77" fmla="*/ 143 h 188"/>
              <a:gd name="T78" fmla="*/ 639 w 1575"/>
              <a:gd name="T79" fmla="*/ 174 h 188"/>
              <a:gd name="T80" fmla="*/ 620 w 1575"/>
              <a:gd name="T81" fmla="*/ 157 h 188"/>
              <a:gd name="T82" fmla="*/ 599 w 1575"/>
              <a:gd name="T83" fmla="*/ 106 h 188"/>
              <a:gd name="T84" fmla="*/ 606 w 1575"/>
              <a:gd name="T85" fmla="*/ 51 h 188"/>
              <a:gd name="T86" fmla="*/ 640 w 1575"/>
              <a:gd name="T87" fmla="*/ 52 h 188"/>
              <a:gd name="T88" fmla="*/ 651 w 1575"/>
              <a:gd name="T89" fmla="*/ 96 h 188"/>
              <a:gd name="T90" fmla="*/ 675 w 1575"/>
              <a:gd name="T91" fmla="*/ 182 h 188"/>
              <a:gd name="T92" fmla="*/ 678 w 1575"/>
              <a:gd name="T93" fmla="*/ 38 h 188"/>
              <a:gd name="T94" fmla="*/ 723 w 1575"/>
              <a:gd name="T95" fmla="*/ 174 h 188"/>
              <a:gd name="T96" fmla="*/ 783 w 1575"/>
              <a:gd name="T97" fmla="*/ 99 h 188"/>
              <a:gd name="T98" fmla="*/ 341 w 1575"/>
              <a:gd name="T99" fmla="*/ 182 h 188"/>
              <a:gd name="T100" fmla="*/ 266 w 1575"/>
              <a:gd name="T101" fmla="*/ 45 h 188"/>
              <a:gd name="T102" fmla="*/ 311 w 1575"/>
              <a:gd name="T103" fmla="*/ 38 h 188"/>
              <a:gd name="T104" fmla="*/ 326 w 1575"/>
              <a:gd name="T105" fmla="*/ 167 h 188"/>
              <a:gd name="T106" fmla="*/ 349 w 1575"/>
              <a:gd name="T107" fmla="*/ 171 h 188"/>
              <a:gd name="T108" fmla="*/ 420 w 1575"/>
              <a:gd name="T109" fmla="*/ 34 h 188"/>
              <a:gd name="T110" fmla="*/ 469 w 1575"/>
              <a:gd name="T111" fmla="*/ 172 h 188"/>
              <a:gd name="T112" fmla="*/ 554 w 1575"/>
              <a:gd name="T113" fmla="*/ 126 h 188"/>
              <a:gd name="T114" fmla="*/ 579 w 1575"/>
              <a:gd name="T115" fmla="*/ 38 h 188"/>
              <a:gd name="T116" fmla="*/ 492 w 1575"/>
              <a:gd name="T117" fmla="*/ 174 h 188"/>
              <a:gd name="T118" fmla="*/ 379 w 1575"/>
              <a:gd name="T119" fmla="*/ 141 h 188"/>
              <a:gd name="T120" fmla="*/ 389 w 1575"/>
              <a:gd name="T121" fmla="*/ 2 h 188"/>
              <a:gd name="T122" fmla="*/ 383 w 1575"/>
              <a:gd name="T123" fmla="*/ 27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75" h="188">
                <a:moveTo>
                  <a:pt x="407" y="13"/>
                </a:moveTo>
                <a:lnTo>
                  <a:pt x="408" y="9"/>
                </a:lnTo>
                <a:lnTo>
                  <a:pt x="411" y="4"/>
                </a:lnTo>
                <a:lnTo>
                  <a:pt x="415" y="2"/>
                </a:lnTo>
                <a:lnTo>
                  <a:pt x="421" y="0"/>
                </a:lnTo>
                <a:lnTo>
                  <a:pt x="425" y="2"/>
                </a:lnTo>
                <a:lnTo>
                  <a:pt x="430" y="4"/>
                </a:lnTo>
                <a:lnTo>
                  <a:pt x="432" y="9"/>
                </a:lnTo>
                <a:lnTo>
                  <a:pt x="434" y="13"/>
                </a:lnTo>
                <a:lnTo>
                  <a:pt x="432" y="18"/>
                </a:lnTo>
                <a:lnTo>
                  <a:pt x="430" y="23"/>
                </a:lnTo>
                <a:lnTo>
                  <a:pt x="425" y="26"/>
                </a:lnTo>
                <a:lnTo>
                  <a:pt x="421" y="27"/>
                </a:lnTo>
                <a:lnTo>
                  <a:pt x="415" y="26"/>
                </a:lnTo>
                <a:lnTo>
                  <a:pt x="411" y="23"/>
                </a:lnTo>
                <a:lnTo>
                  <a:pt x="408" y="18"/>
                </a:lnTo>
                <a:lnTo>
                  <a:pt x="407" y="13"/>
                </a:lnTo>
                <a:close/>
                <a:moveTo>
                  <a:pt x="69" y="35"/>
                </a:moveTo>
                <a:lnTo>
                  <a:pt x="244" y="35"/>
                </a:lnTo>
                <a:lnTo>
                  <a:pt x="175" y="185"/>
                </a:lnTo>
                <a:lnTo>
                  <a:pt x="0" y="185"/>
                </a:lnTo>
                <a:lnTo>
                  <a:pt x="69" y="35"/>
                </a:lnTo>
                <a:close/>
                <a:moveTo>
                  <a:pt x="1520" y="141"/>
                </a:moveTo>
                <a:lnTo>
                  <a:pt x="1505" y="86"/>
                </a:lnTo>
                <a:lnTo>
                  <a:pt x="1489" y="141"/>
                </a:lnTo>
                <a:lnTo>
                  <a:pt x="1520" y="141"/>
                </a:lnTo>
                <a:close/>
                <a:moveTo>
                  <a:pt x="1411" y="141"/>
                </a:moveTo>
                <a:lnTo>
                  <a:pt x="1397" y="86"/>
                </a:lnTo>
                <a:lnTo>
                  <a:pt x="1382" y="141"/>
                </a:lnTo>
                <a:lnTo>
                  <a:pt x="1411" y="141"/>
                </a:lnTo>
                <a:close/>
                <a:moveTo>
                  <a:pt x="1351" y="182"/>
                </a:moveTo>
                <a:lnTo>
                  <a:pt x="1342" y="182"/>
                </a:lnTo>
                <a:lnTo>
                  <a:pt x="1297" y="182"/>
                </a:lnTo>
                <a:lnTo>
                  <a:pt x="1300" y="181"/>
                </a:lnTo>
                <a:lnTo>
                  <a:pt x="1301" y="179"/>
                </a:lnTo>
                <a:lnTo>
                  <a:pt x="1303" y="175"/>
                </a:lnTo>
                <a:lnTo>
                  <a:pt x="1303" y="172"/>
                </a:lnTo>
                <a:lnTo>
                  <a:pt x="1296" y="99"/>
                </a:lnTo>
                <a:lnTo>
                  <a:pt x="1262" y="167"/>
                </a:lnTo>
                <a:lnTo>
                  <a:pt x="1228" y="97"/>
                </a:lnTo>
                <a:lnTo>
                  <a:pt x="1221" y="172"/>
                </a:lnTo>
                <a:lnTo>
                  <a:pt x="1221" y="175"/>
                </a:lnTo>
                <a:lnTo>
                  <a:pt x="1222" y="178"/>
                </a:lnTo>
                <a:lnTo>
                  <a:pt x="1224" y="179"/>
                </a:lnTo>
                <a:lnTo>
                  <a:pt x="1228" y="182"/>
                </a:lnTo>
                <a:lnTo>
                  <a:pt x="1192" y="182"/>
                </a:lnTo>
                <a:lnTo>
                  <a:pt x="1194" y="181"/>
                </a:lnTo>
                <a:lnTo>
                  <a:pt x="1197" y="179"/>
                </a:lnTo>
                <a:lnTo>
                  <a:pt x="1198" y="175"/>
                </a:lnTo>
                <a:lnTo>
                  <a:pt x="1198" y="172"/>
                </a:lnTo>
                <a:lnTo>
                  <a:pt x="1208" y="47"/>
                </a:lnTo>
                <a:lnTo>
                  <a:pt x="1208" y="42"/>
                </a:lnTo>
                <a:lnTo>
                  <a:pt x="1207" y="40"/>
                </a:lnTo>
                <a:lnTo>
                  <a:pt x="1205" y="37"/>
                </a:lnTo>
                <a:lnTo>
                  <a:pt x="1202" y="35"/>
                </a:lnTo>
                <a:lnTo>
                  <a:pt x="1232" y="35"/>
                </a:lnTo>
                <a:lnTo>
                  <a:pt x="1269" y="110"/>
                </a:lnTo>
                <a:lnTo>
                  <a:pt x="1305" y="35"/>
                </a:lnTo>
                <a:lnTo>
                  <a:pt x="1338" y="35"/>
                </a:lnTo>
                <a:lnTo>
                  <a:pt x="1334" y="37"/>
                </a:lnTo>
                <a:lnTo>
                  <a:pt x="1332" y="38"/>
                </a:lnTo>
                <a:lnTo>
                  <a:pt x="1332" y="40"/>
                </a:lnTo>
                <a:lnTo>
                  <a:pt x="1331" y="42"/>
                </a:lnTo>
                <a:lnTo>
                  <a:pt x="1331" y="45"/>
                </a:lnTo>
                <a:lnTo>
                  <a:pt x="1344" y="172"/>
                </a:lnTo>
                <a:lnTo>
                  <a:pt x="1345" y="176"/>
                </a:lnTo>
                <a:lnTo>
                  <a:pt x="1346" y="179"/>
                </a:lnTo>
                <a:lnTo>
                  <a:pt x="1349" y="175"/>
                </a:lnTo>
                <a:lnTo>
                  <a:pt x="1351" y="171"/>
                </a:lnTo>
                <a:lnTo>
                  <a:pt x="1386" y="48"/>
                </a:lnTo>
                <a:lnTo>
                  <a:pt x="1386" y="45"/>
                </a:lnTo>
                <a:lnTo>
                  <a:pt x="1386" y="42"/>
                </a:lnTo>
                <a:lnTo>
                  <a:pt x="1385" y="38"/>
                </a:lnTo>
                <a:lnTo>
                  <a:pt x="1382" y="34"/>
                </a:lnTo>
                <a:lnTo>
                  <a:pt x="1389" y="34"/>
                </a:lnTo>
                <a:lnTo>
                  <a:pt x="1421" y="34"/>
                </a:lnTo>
                <a:lnTo>
                  <a:pt x="1459" y="169"/>
                </a:lnTo>
                <a:lnTo>
                  <a:pt x="1493" y="48"/>
                </a:lnTo>
                <a:lnTo>
                  <a:pt x="1495" y="45"/>
                </a:lnTo>
                <a:lnTo>
                  <a:pt x="1495" y="42"/>
                </a:lnTo>
                <a:lnTo>
                  <a:pt x="1493" y="38"/>
                </a:lnTo>
                <a:lnTo>
                  <a:pt x="1489" y="34"/>
                </a:lnTo>
                <a:lnTo>
                  <a:pt x="1498" y="34"/>
                </a:lnTo>
                <a:lnTo>
                  <a:pt x="1530" y="34"/>
                </a:lnTo>
                <a:lnTo>
                  <a:pt x="1568" y="172"/>
                </a:lnTo>
                <a:lnTo>
                  <a:pt x="1571" y="178"/>
                </a:lnTo>
                <a:lnTo>
                  <a:pt x="1572" y="181"/>
                </a:lnTo>
                <a:lnTo>
                  <a:pt x="1575" y="182"/>
                </a:lnTo>
                <a:lnTo>
                  <a:pt x="1532" y="182"/>
                </a:lnTo>
                <a:lnTo>
                  <a:pt x="1523" y="154"/>
                </a:lnTo>
                <a:lnTo>
                  <a:pt x="1486" y="154"/>
                </a:lnTo>
                <a:lnTo>
                  <a:pt x="1478" y="182"/>
                </a:lnTo>
                <a:lnTo>
                  <a:pt x="1468" y="182"/>
                </a:lnTo>
                <a:lnTo>
                  <a:pt x="1451" y="182"/>
                </a:lnTo>
                <a:lnTo>
                  <a:pt x="1423" y="182"/>
                </a:lnTo>
                <a:lnTo>
                  <a:pt x="1416" y="154"/>
                </a:lnTo>
                <a:lnTo>
                  <a:pt x="1378" y="154"/>
                </a:lnTo>
                <a:lnTo>
                  <a:pt x="1369" y="182"/>
                </a:lnTo>
                <a:lnTo>
                  <a:pt x="1351" y="182"/>
                </a:lnTo>
                <a:close/>
                <a:moveTo>
                  <a:pt x="1036" y="35"/>
                </a:moveTo>
                <a:lnTo>
                  <a:pt x="1033" y="37"/>
                </a:lnTo>
                <a:lnTo>
                  <a:pt x="1031" y="40"/>
                </a:lnTo>
                <a:lnTo>
                  <a:pt x="1030" y="42"/>
                </a:lnTo>
                <a:lnTo>
                  <a:pt x="1029" y="45"/>
                </a:lnTo>
                <a:lnTo>
                  <a:pt x="1029" y="141"/>
                </a:lnTo>
                <a:lnTo>
                  <a:pt x="1029" y="147"/>
                </a:lnTo>
                <a:lnTo>
                  <a:pt x="1027" y="151"/>
                </a:lnTo>
                <a:lnTo>
                  <a:pt x="1026" y="155"/>
                </a:lnTo>
                <a:lnTo>
                  <a:pt x="1024" y="159"/>
                </a:lnTo>
                <a:lnTo>
                  <a:pt x="1022" y="164"/>
                </a:lnTo>
                <a:lnTo>
                  <a:pt x="1019" y="168"/>
                </a:lnTo>
                <a:lnTo>
                  <a:pt x="1016" y="171"/>
                </a:lnTo>
                <a:lnTo>
                  <a:pt x="1012" y="174"/>
                </a:lnTo>
                <a:lnTo>
                  <a:pt x="1009" y="176"/>
                </a:lnTo>
                <a:lnTo>
                  <a:pt x="1005" y="178"/>
                </a:lnTo>
                <a:lnTo>
                  <a:pt x="995" y="182"/>
                </a:lnTo>
                <a:lnTo>
                  <a:pt x="985" y="183"/>
                </a:lnTo>
                <a:lnTo>
                  <a:pt x="975" y="185"/>
                </a:lnTo>
                <a:lnTo>
                  <a:pt x="965" y="183"/>
                </a:lnTo>
                <a:lnTo>
                  <a:pt x="955" y="182"/>
                </a:lnTo>
                <a:lnTo>
                  <a:pt x="947" y="178"/>
                </a:lnTo>
                <a:lnTo>
                  <a:pt x="938" y="174"/>
                </a:lnTo>
                <a:lnTo>
                  <a:pt x="934" y="171"/>
                </a:lnTo>
                <a:lnTo>
                  <a:pt x="931" y="168"/>
                </a:lnTo>
                <a:lnTo>
                  <a:pt x="928" y="164"/>
                </a:lnTo>
                <a:lnTo>
                  <a:pt x="925" y="159"/>
                </a:lnTo>
                <a:lnTo>
                  <a:pt x="923" y="151"/>
                </a:lnTo>
                <a:lnTo>
                  <a:pt x="921" y="147"/>
                </a:lnTo>
                <a:lnTo>
                  <a:pt x="921" y="141"/>
                </a:lnTo>
                <a:lnTo>
                  <a:pt x="921" y="45"/>
                </a:lnTo>
                <a:lnTo>
                  <a:pt x="921" y="42"/>
                </a:lnTo>
                <a:lnTo>
                  <a:pt x="920" y="40"/>
                </a:lnTo>
                <a:lnTo>
                  <a:pt x="917" y="37"/>
                </a:lnTo>
                <a:lnTo>
                  <a:pt x="914" y="35"/>
                </a:lnTo>
                <a:lnTo>
                  <a:pt x="962" y="35"/>
                </a:lnTo>
                <a:lnTo>
                  <a:pt x="962" y="157"/>
                </a:lnTo>
                <a:lnTo>
                  <a:pt x="962" y="161"/>
                </a:lnTo>
                <a:lnTo>
                  <a:pt x="964" y="164"/>
                </a:lnTo>
                <a:lnTo>
                  <a:pt x="964" y="165"/>
                </a:lnTo>
                <a:lnTo>
                  <a:pt x="966" y="168"/>
                </a:lnTo>
                <a:lnTo>
                  <a:pt x="968" y="169"/>
                </a:lnTo>
                <a:lnTo>
                  <a:pt x="969" y="171"/>
                </a:lnTo>
                <a:lnTo>
                  <a:pt x="975" y="172"/>
                </a:lnTo>
                <a:lnTo>
                  <a:pt x="981" y="171"/>
                </a:lnTo>
                <a:lnTo>
                  <a:pt x="985" y="168"/>
                </a:lnTo>
                <a:lnTo>
                  <a:pt x="988" y="164"/>
                </a:lnTo>
                <a:lnTo>
                  <a:pt x="988" y="161"/>
                </a:lnTo>
                <a:lnTo>
                  <a:pt x="988" y="157"/>
                </a:lnTo>
                <a:lnTo>
                  <a:pt x="988" y="35"/>
                </a:lnTo>
                <a:lnTo>
                  <a:pt x="1036" y="35"/>
                </a:lnTo>
                <a:close/>
                <a:moveTo>
                  <a:pt x="1116" y="131"/>
                </a:moveTo>
                <a:lnTo>
                  <a:pt x="1116" y="137"/>
                </a:lnTo>
                <a:lnTo>
                  <a:pt x="1115" y="143"/>
                </a:lnTo>
                <a:lnTo>
                  <a:pt x="1113" y="147"/>
                </a:lnTo>
                <a:lnTo>
                  <a:pt x="1111" y="152"/>
                </a:lnTo>
                <a:lnTo>
                  <a:pt x="1108" y="157"/>
                </a:lnTo>
                <a:lnTo>
                  <a:pt x="1105" y="161"/>
                </a:lnTo>
                <a:lnTo>
                  <a:pt x="1102" y="164"/>
                </a:lnTo>
                <a:lnTo>
                  <a:pt x="1098" y="168"/>
                </a:lnTo>
                <a:lnTo>
                  <a:pt x="1091" y="174"/>
                </a:lnTo>
                <a:lnTo>
                  <a:pt x="1082" y="179"/>
                </a:lnTo>
                <a:lnTo>
                  <a:pt x="1067" y="188"/>
                </a:lnTo>
                <a:lnTo>
                  <a:pt x="1053" y="178"/>
                </a:lnTo>
                <a:lnTo>
                  <a:pt x="1061" y="172"/>
                </a:lnTo>
                <a:lnTo>
                  <a:pt x="1068" y="165"/>
                </a:lnTo>
                <a:lnTo>
                  <a:pt x="1071" y="161"/>
                </a:lnTo>
                <a:lnTo>
                  <a:pt x="1072" y="157"/>
                </a:lnTo>
                <a:lnTo>
                  <a:pt x="1074" y="152"/>
                </a:lnTo>
                <a:lnTo>
                  <a:pt x="1074" y="148"/>
                </a:lnTo>
                <a:lnTo>
                  <a:pt x="1072" y="141"/>
                </a:lnTo>
                <a:lnTo>
                  <a:pt x="1070" y="133"/>
                </a:lnTo>
                <a:lnTo>
                  <a:pt x="1064" y="124"/>
                </a:lnTo>
                <a:lnTo>
                  <a:pt x="1057" y="113"/>
                </a:lnTo>
                <a:lnTo>
                  <a:pt x="1051" y="106"/>
                </a:lnTo>
                <a:lnTo>
                  <a:pt x="1047" y="97"/>
                </a:lnTo>
                <a:lnTo>
                  <a:pt x="1044" y="89"/>
                </a:lnTo>
                <a:lnTo>
                  <a:pt x="1043" y="81"/>
                </a:lnTo>
                <a:lnTo>
                  <a:pt x="1044" y="73"/>
                </a:lnTo>
                <a:lnTo>
                  <a:pt x="1047" y="65"/>
                </a:lnTo>
                <a:lnTo>
                  <a:pt x="1051" y="58"/>
                </a:lnTo>
                <a:lnTo>
                  <a:pt x="1057" y="51"/>
                </a:lnTo>
                <a:lnTo>
                  <a:pt x="1064" y="45"/>
                </a:lnTo>
                <a:lnTo>
                  <a:pt x="1072" y="40"/>
                </a:lnTo>
                <a:lnTo>
                  <a:pt x="1079" y="34"/>
                </a:lnTo>
                <a:lnTo>
                  <a:pt x="1088" y="30"/>
                </a:lnTo>
                <a:lnTo>
                  <a:pt x="1112" y="52"/>
                </a:lnTo>
                <a:lnTo>
                  <a:pt x="1094" y="49"/>
                </a:lnTo>
                <a:lnTo>
                  <a:pt x="1091" y="52"/>
                </a:lnTo>
                <a:lnTo>
                  <a:pt x="1089" y="57"/>
                </a:lnTo>
                <a:lnTo>
                  <a:pt x="1088" y="62"/>
                </a:lnTo>
                <a:lnTo>
                  <a:pt x="1086" y="66"/>
                </a:lnTo>
                <a:lnTo>
                  <a:pt x="1088" y="73"/>
                </a:lnTo>
                <a:lnTo>
                  <a:pt x="1091" y="81"/>
                </a:lnTo>
                <a:lnTo>
                  <a:pt x="1096" y="88"/>
                </a:lnTo>
                <a:lnTo>
                  <a:pt x="1102" y="96"/>
                </a:lnTo>
                <a:lnTo>
                  <a:pt x="1108" y="104"/>
                </a:lnTo>
                <a:lnTo>
                  <a:pt x="1111" y="109"/>
                </a:lnTo>
                <a:lnTo>
                  <a:pt x="1112" y="114"/>
                </a:lnTo>
                <a:lnTo>
                  <a:pt x="1115" y="123"/>
                </a:lnTo>
                <a:lnTo>
                  <a:pt x="1116" y="131"/>
                </a:lnTo>
                <a:close/>
                <a:moveTo>
                  <a:pt x="1181" y="182"/>
                </a:moveTo>
                <a:lnTo>
                  <a:pt x="1126" y="182"/>
                </a:lnTo>
                <a:lnTo>
                  <a:pt x="1130" y="179"/>
                </a:lnTo>
                <a:lnTo>
                  <a:pt x="1132" y="176"/>
                </a:lnTo>
                <a:lnTo>
                  <a:pt x="1133" y="172"/>
                </a:lnTo>
                <a:lnTo>
                  <a:pt x="1133" y="45"/>
                </a:lnTo>
                <a:lnTo>
                  <a:pt x="1133" y="44"/>
                </a:lnTo>
                <a:lnTo>
                  <a:pt x="1132" y="41"/>
                </a:lnTo>
                <a:lnTo>
                  <a:pt x="1130" y="38"/>
                </a:lnTo>
                <a:lnTo>
                  <a:pt x="1126" y="35"/>
                </a:lnTo>
                <a:lnTo>
                  <a:pt x="1181" y="35"/>
                </a:lnTo>
                <a:lnTo>
                  <a:pt x="1178" y="38"/>
                </a:lnTo>
                <a:lnTo>
                  <a:pt x="1175" y="41"/>
                </a:lnTo>
                <a:lnTo>
                  <a:pt x="1174" y="45"/>
                </a:lnTo>
                <a:lnTo>
                  <a:pt x="1174" y="172"/>
                </a:lnTo>
                <a:lnTo>
                  <a:pt x="1174" y="174"/>
                </a:lnTo>
                <a:lnTo>
                  <a:pt x="1175" y="176"/>
                </a:lnTo>
                <a:lnTo>
                  <a:pt x="1178" y="179"/>
                </a:lnTo>
                <a:lnTo>
                  <a:pt x="1181" y="182"/>
                </a:lnTo>
                <a:close/>
                <a:moveTo>
                  <a:pt x="910" y="35"/>
                </a:moveTo>
                <a:lnTo>
                  <a:pt x="907" y="37"/>
                </a:lnTo>
                <a:lnTo>
                  <a:pt x="906" y="40"/>
                </a:lnTo>
                <a:lnTo>
                  <a:pt x="904" y="42"/>
                </a:lnTo>
                <a:lnTo>
                  <a:pt x="903" y="45"/>
                </a:lnTo>
                <a:lnTo>
                  <a:pt x="903" y="141"/>
                </a:lnTo>
                <a:lnTo>
                  <a:pt x="903" y="147"/>
                </a:lnTo>
                <a:lnTo>
                  <a:pt x="901" y="151"/>
                </a:lnTo>
                <a:lnTo>
                  <a:pt x="900" y="155"/>
                </a:lnTo>
                <a:lnTo>
                  <a:pt x="899" y="159"/>
                </a:lnTo>
                <a:lnTo>
                  <a:pt x="896" y="164"/>
                </a:lnTo>
                <a:lnTo>
                  <a:pt x="893" y="168"/>
                </a:lnTo>
                <a:lnTo>
                  <a:pt x="890" y="171"/>
                </a:lnTo>
                <a:lnTo>
                  <a:pt x="886" y="174"/>
                </a:lnTo>
                <a:lnTo>
                  <a:pt x="882" y="176"/>
                </a:lnTo>
                <a:lnTo>
                  <a:pt x="879" y="178"/>
                </a:lnTo>
                <a:lnTo>
                  <a:pt x="869" y="182"/>
                </a:lnTo>
                <a:lnTo>
                  <a:pt x="859" y="183"/>
                </a:lnTo>
                <a:lnTo>
                  <a:pt x="849" y="185"/>
                </a:lnTo>
                <a:lnTo>
                  <a:pt x="839" y="183"/>
                </a:lnTo>
                <a:lnTo>
                  <a:pt x="829" y="182"/>
                </a:lnTo>
                <a:lnTo>
                  <a:pt x="821" y="178"/>
                </a:lnTo>
                <a:lnTo>
                  <a:pt x="812" y="174"/>
                </a:lnTo>
                <a:lnTo>
                  <a:pt x="808" y="171"/>
                </a:lnTo>
                <a:lnTo>
                  <a:pt x="805" y="168"/>
                </a:lnTo>
                <a:lnTo>
                  <a:pt x="803" y="164"/>
                </a:lnTo>
                <a:lnTo>
                  <a:pt x="800" y="159"/>
                </a:lnTo>
                <a:lnTo>
                  <a:pt x="797" y="151"/>
                </a:lnTo>
                <a:lnTo>
                  <a:pt x="795" y="147"/>
                </a:lnTo>
                <a:lnTo>
                  <a:pt x="795" y="141"/>
                </a:lnTo>
                <a:lnTo>
                  <a:pt x="795" y="45"/>
                </a:lnTo>
                <a:lnTo>
                  <a:pt x="795" y="42"/>
                </a:lnTo>
                <a:lnTo>
                  <a:pt x="794" y="40"/>
                </a:lnTo>
                <a:lnTo>
                  <a:pt x="791" y="37"/>
                </a:lnTo>
                <a:lnTo>
                  <a:pt x="788" y="35"/>
                </a:lnTo>
                <a:lnTo>
                  <a:pt x="836" y="35"/>
                </a:lnTo>
                <a:lnTo>
                  <a:pt x="836" y="157"/>
                </a:lnTo>
                <a:lnTo>
                  <a:pt x="836" y="161"/>
                </a:lnTo>
                <a:lnTo>
                  <a:pt x="838" y="164"/>
                </a:lnTo>
                <a:lnTo>
                  <a:pt x="838" y="165"/>
                </a:lnTo>
                <a:lnTo>
                  <a:pt x="841" y="168"/>
                </a:lnTo>
                <a:lnTo>
                  <a:pt x="842" y="169"/>
                </a:lnTo>
                <a:lnTo>
                  <a:pt x="844" y="171"/>
                </a:lnTo>
                <a:lnTo>
                  <a:pt x="849" y="172"/>
                </a:lnTo>
                <a:lnTo>
                  <a:pt x="855" y="171"/>
                </a:lnTo>
                <a:lnTo>
                  <a:pt x="859" y="168"/>
                </a:lnTo>
                <a:lnTo>
                  <a:pt x="862" y="164"/>
                </a:lnTo>
                <a:lnTo>
                  <a:pt x="862" y="161"/>
                </a:lnTo>
                <a:lnTo>
                  <a:pt x="862" y="157"/>
                </a:lnTo>
                <a:lnTo>
                  <a:pt x="862" y="35"/>
                </a:lnTo>
                <a:lnTo>
                  <a:pt x="910" y="35"/>
                </a:lnTo>
                <a:close/>
                <a:moveTo>
                  <a:pt x="664" y="131"/>
                </a:moveTo>
                <a:lnTo>
                  <a:pt x="664" y="137"/>
                </a:lnTo>
                <a:lnTo>
                  <a:pt x="663" y="143"/>
                </a:lnTo>
                <a:lnTo>
                  <a:pt x="661" y="147"/>
                </a:lnTo>
                <a:lnTo>
                  <a:pt x="660" y="152"/>
                </a:lnTo>
                <a:lnTo>
                  <a:pt x="657" y="157"/>
                </a:lnTo>
                <a:lnTo>
                  <a:pt x="654" y="161"/>
                </a:lnTo>
                <a:lnTo>
                  <a:pt x="650" y="164"/>
                </a:lnTo>
                <a:lnTo>
                  <a:pt x="647" y="168"/>
                </a:lnTo>
                <a:lnTo>
                  <a:pt x="639" y="174"/>
                </a:lnTo>
                <a:lnTo>
                  <a:pt x="630" y="179"/>
                </a:lnTo>
                <a:lnTo>
                  <a:pt x="615" y="188"/>
                </a:lnTo>
                <a:lnTo>
                  <a:pt x="602" y="178"/>
                </a:lnTo>
                <a:lnTo>
                  <a:pt x="610" y="172"/>
                </a:lnTo>
                <a:lnTo>
                  <a:pt x="616" y="165"/>
                </a:lnTo>
                <a:lnTo>
                  <a:pt x="619" y="161"/>
                </a:lnTo>
                <a:lnTo>
                  <a:pt x="620" y="157"/>
                </a:lnTo>
                <a:lnTo>
                  <a:pt x="622" y="152"/>
                </a:lnTo>
                <a:lnTo>
                  <a:pt x="622" y="148"/>
                </a:lnTo>
                <a:lnTo>
                  <a:pt x="622" y="141"/>
                </a:lnTo>
                <a:lnTo>
                  <a:pt x="617" y="133"/>
                </a:lnTo>
                <a:lnTo>
                  <a:pt x="612" y="124"/>
                </a:lnTo>
                <a:lnTo>
                  <a:pt x="605" y="113"/>
                </a:lnTo>
                <a:lnTo>
                  <a:pt x="599" y="106"/>
                </a:lnTo>
                <a:lnTo>
                  <a:pt x="595" y="97"/>
                </a:lnTo>
                <a:lnTo>
                  <a:pt x="593" y="89"/>
                </a:lnTo>
                <a:lnTo>
                  <a:pt x="592" y="81"/>
                </a:lnTo>
                <a:lnTo>
                  <a:pt x="593" y="73"/>
                </a:lnTo>
                <a:lnTo>
                  <a:pt x="596" y="65"/>
                </a:lnTo>
                <a:lnTo>
                  <a:pt x="601" y="58"/>
                </a:lnTo>
                <a:lnTo>
                  <a:pt x="606" y="51"/>
                </a:lnTo>
                <a:lnTo>
                  <a:pt x="613" y="45"/>
                </a:lnTo>
                <a:lnTo>
                  <a:pt x="620" y="40"/>
                </a:lnTo>
                <a:lnTo>
                  <a:pt x="629" y="34"/>
                </a:lnTo>
                <a:lnTo>
                  <a:pt x="637" y="30"/>
                </a:lnTo>
                <a:lnTo>
                  <a:pt x="661" y="52"/>
                </a:lnTo>
                <a:lnTo>
                  <a:pt x="641" y="49"/>
                </a:lnTo>
                <a:lnTo>
                  <a:pt x="640" y="52"/>
                </a:lnTo>
                <a:lnTo>
                  <a:pt x="637" y="57"/>
                </a:lnTo>
                <a:lnTo>
                  <a:pt x="636" y="62"/>
                </a:lnTo>
                <a:lnTo>
                  <a:pt x="636" y="66"/>
                </a:lnTo>
                <a:lnTo>
                  <a:pt x="637" y="73"/>
                </a:lnTo>
                <a:lnTo>
                  <a:pt x="640" y="81"/>
                </a:lnTo>
                <a:lnTo>
                  <a:pt x="644" y="88"/>
                </a:lnTo>
                <a:lnTo>
                  <a:pt x="651" y="96"/>
                </a:lnTo>
                <a:lnTo>
                  <a:pt x="657" y="104"/>
                </a:lnTo>
                <a:lnTo>
                  <a:pt x="658" y="109"/>
                </a:lnTo>
                <a:lnTo>
                  <a:pt x="661" y="114"/>
                </a:lnTo>
                <a:lnTo>
                  <a:pt x="664" y="123"/>
                </a:lnTo>
                <a:lnTo>
                  <a:pt x="664" y="131"/>
                </a:lnTo>
                <a:close/>
                <a:moveTo>
                  <a:pt x="730" y="182"/>
                </a:moveTo>
                <a:lnTo>
                  <a:pt x="675" y="182"/>
                </a:lnTo>
                <a:lnTo>
                  <a:pt x="678" y="179"/>
                </a:lnTo>
                <a:lnTo>
                  <a:pt x="681" y="176"/>
                </a:lnTo>
                <a:lnTo>
                  <a:pt x="682" y="172"/>
                </a:lnTo>
                <a:lnTo>
                  <a:pt x="682" y="45"/>
                </a:lnTo>
                <a:lnTo>
                  <a:pt x="682" y="44"/>
                </a:lnTo>
                <a:lnTo>
                  <a:pt x="681" y="41"/>
                </a:lnTo>
                <a:lnTo>
                  <a:pt x="678" y="38"/>
                </a:lnTo>
                <a:lnTo>
                  <a:pt x="675" y="35"/>
                </a:lnTo>
                <a:lnTo>
                  <a:pt x="730" y="35"/>
                </a:lnTo>
                <a:lnTo>
                  <a:pt x="726" y="38"/>
                </a:lnTo>
                <a:lnTo>
                  <a:pt x="725" y="41"/>
                </a:lnTo>
                <a:lnTo>
                  <a:pt x="723" y="45"/>
                </a:lnTo>
                <a:lnTo>
                  <a:pt x="723" y="172"/>
                </a:lnTo>
                <a:lnTo>
                  <a:pt x="723" y="174"/>
                </a:lnTo>
                <a:lnTo>
                  <a:pt x="725" y="176"/>
                </a:lnTo>
                <a:lnTo>
                  <a:pt x="726" y="179"/>
                </a:lnTo>
                <a:lnTo>
                  <a:pt x="730" y="182"/>
                </a:lnTo>
                <a:close/>
                <a:moveTo>
                  <a:pt x="773" y="121"/>
                </a:moveTo>
                <a:lnTo>
                  <a:pt x="738" y="121"/>
                </a:lnTo>
                <a:lnTo>
                  <a:pt x="747" y="99"/>
                </a:lnTo>
                <a:lnTo>
                  <a:pt x="783" y="99"/>
                </a:lnTo>
                <a:lnTo>
                  <a:pt x="773" y="121"/>
                </a:lnTo>
                <a:close/>
                <a:moveTo>
                  <a:pt x="462" y="182"/>
                </a:moveTo>
                <a:lnTo>
                  <a:pt x="421" y="182"/>
                </a:lnTo>
                <a:lnTo>
                  <a:pt x="413" y="154"/>
                </a:lnTo>
                <a:lnTo>
                  <a:pt x="376" y="154"/>
                </a:lnTo>
                <a:lnTo>
                  <a:pt x="367" y="182"/>
                </a:lnTo>
                <a:lnTo>
                  <a:pt x="341" y="182"/>
                </a:lnTo>
                <a:lnTo>
                  <a:pt x="257" y="182"/>
                </a:lnTo>
                <a:lnTo>
                  <a:pt x="259" y="182"/>
                </a:lnTo>
                <a:lnTo>
                  <a:pt x="261" y="179"/>
                </a:lnTo>
                <a:lnTo>
                  <a:pt x="264" y="175"/>
                </a:lnTo>
                <a:lnTo>
                  <a:pt x="264" y="172"/>
                </a:lnTo>
                <a:lnTo>
                  <a:pt x="266" y="168"/>
                </a:lnTo>
                <a:lnTo>
                  <a:pt x="266" y="45"/>
                </a:lnTo>
                <a:lnTo>
                  <a:pt x="264" y="44"/>
                </a:lnTo>
                <a:lnTo>
                  <a:pt x="264" y="41"/>
                </a:lnTo>
                <a:lnTo>
                  <a:pt x="261" y="38"/>
                </a:lnTo>
                <a:lnTo>
                  <a:pt x="257" y="35"/>
                </a:lnTo>
                <a:lnTo>
                  <a:pt x="315" y="35"/>
                </a:lnTo>
                <a:lnTo>
                  <a:pt x="314" y="35"/>
                </a:lnTo>
                <a:lnTo>
                  <a:pt x="311" y="38"/>
                </a:lnTo>
                <a:lnTo>
                  <a:pt x="308" y="41"/>
                </a:lnTo>
                <a:lnTo>
                  <a:pt x="307" y="44"/>
                </a:lnTo>
                <a:lnTo>
                  <a:pt x="307" y="45"/>
                </a:lnTo>
                <a:lnTo>
                  <a:pt x="307" y="168"/>
                </a:lnTo>
                <a:lnTo>
                  <a:pt x="322" y="168"/>
                </a:lnTo>
                <a:lnTo>
                  <a:pt x="324" y="168"/>
                </a:lnTo>
                <a:lnTo>
                  <a:pt x="326" y="167"/>
                </a:lnTo>
                <a:lnTo>
                  <a:pt x="331" y="162"/>
                </a:lnTo>
                <a:lnTo>
                  <a:pt x="336" y="157"/>
                </a:lnTo>
                <a:lnTo>
                  <a:pt x="342" y="148"/>
                </a:lnTo>
                <a:lnTo>
                  <a:pt x="342" y="182"/>
                </a:lnTo>
                <a:lnTo>
                  <a:pt x="346" y="178"/>
                </a:lnTo>
                <a:lnTo>
                  <a:pt x="348" y="175"/>
                </a:lnTo>
                <a:lnTo>
                  <a:pt x="349" y="171"/>
                </a:lnTo>
                <a:lnTo>
                  <a:pt x="383" y="48"/>
                </a:lnTo>
                <a:lnTo>
                  <a:pt x="384" y="45"/>
                </a:lnTo>
                <a:lnTo>
                  <a:pt x="384" y="42"/>
                </a:lnTo>
                <a:lnTo>
                  <a:pt x="383" y="38"/>
                </a:lnTo>
                <a:lnTo>
                  <a:pt x="379" y="34"/>
                </a:lnTo>
                <a:lnTo>
                  <a:pt x="387" y="34"/>
                </a:lnTo>
                <a:lnTo>
                  <a:pt x="420" y="34"/>
                </a:lnTo>
                <a:lnTo>
                  <a:pt x="458" y="172"/>
                </a:lnTo>
                <a:lnTo>
                  <a:pt x="461" y="178"/>
                </a:lnTo>
                <a:lnTo>
                  <a:pt x="463" y="182"/>
                </a:lnTo>
                <a:lnTo>
                  <a:pt x="465" y="179"/>
                </a:lnTo>
                <a:lnTo>
                  <a:pt x="468" y="178"/>
                </a:lnTo>
                <a:lnTo>
                  <a:pt x="468" y="175"/>
                </a:lnTo>
                <a:lnTo>
                  <a:pt x="469" y="172"/>
                </a:lnTo>
                <a:lnTo>
                  <a:pt x="469" y="45"/>
                </a:lnTo>
                <a:lnTo>
                  <a:pt x="469" y="44"/>
                </a:lnTo>
                <a:lnTo>
                  <a:pt x="468" y="41"/>
                </a:lnTo>
                <a:lnTo>
                  <a:pt x="465" y="38"/>
                </a:lnTo>
                <a:lnTo>
                  <a:pt x="462" y="35"/>
                </a:lnTo>
                <a:lnTo>
                  <a:pt x="499" y="35"/>
                </a:lnTo>
                <a:lnTo>
                  <a:pt x="554" y="126"/>
                </a:lnTo>
                <a:lnTo>
                  <a:pt x="554" y="45"/>
                </a:lnTo>
                <a:lnTo>
                  <a:pt x="554" y="44"/>
                </a:lnTo>
                <a:lnTo>
                  <a:pt x="554" y="41"/>
                </a:lnTo>
                <a:lnTo>
                  <a:pt x="551" y="38"/>
                </a:lnTo>
                <a:lnTo>
                  <a:pt x="548" y="35"/>
                </a:lnTo>
                <a:lnTo>
                  <a:pt x="584" y="35"/>
                </a:lnTo>
                <a:lnTo>
                  <a:pt x="579" y="38"/>
                </a:lnTo>
                <a:lnTo>
                  <a:pt x="578" y="41"/>
                </a:lnTo>
                <a:lnTo>
                  <a:pt x="576" y="45"/>
                </a:lnTo>
                <a:lnTo>
                  <a:pt x="576" y="183"/>
                </a:lnTo>
                <a:lnTo>
                  <a:pt x="545" y="183"/>
                </a:lnTo>
                <a:lnTo>
                  <a:pt x="490" y="93"/>
                </a:lnTo>
                <a:lnTo>
                  <a:pt x="490" y="172"/>
                </a:lnTo>
                <a:lnTo>
                  <a:pt x="492" y="174"/>
                </a:lnTo>
                <a:lnTo>
                  <a:pt x="492" y="176"/>
                </a:lnTo>
                <a:lnTo>
                  <a:pt x="495" y="179"/>
                </a:lnTo>
                <a:lnTo>
                  <a:pt x="497" y="182"/>
                </a:lnTo>
                <a:lnTo>
                  <a:pt x="462" y="182"/>
                </a:lnTo>
                <a:close/>
                <a:moveTo>
                  <a:pt x="410" y="141"/>
                </a:moveTo>
                <a:lnTo>
                  <a:pt x="394" y="86"/>
                </a:lnTo>
                <a:lnTo>
                  <a:pt x="379" y="141"/>
                </a:lnTo>
                <a:lnTo>
                  <a:pt x="410" y="141"/>
                </a:lnTo>
                <a:close/>
                <a:moveTo>
                  <a:pt x="370" y="13"/>
                </a:moveTo>
                <a:lnTo>
                  <a:pt x="370" y="9"/>
                </a:lnTo>
                <a:lnTo>
                  <a:pt x="374" y="4"/>
                </a:lnTo>
                <a:lnTo>
                  <a:pt x="379" y="2"/>
                </a:lnTo>
                <a:lnTo>
                  <a:pt x="383" y="0"/>
                </a:lnTo>
                <a:lnTo>
                  <a:pt x="389" y="2"/>
                </a:lnTo>
                <a:lnTo>
                  <a:pt x="393" y="4"/>
                </a:lnTo>
                <a:lnTo>
                  <a:pt x="396" y="9"/>
                </a:lnTo>
                <a:lnTo>
                  <a:pt x="397" y="13"/>
                </a:lnTo>
                <a:lnTo>
                  <a:pt x="396" y="18"/>
                </a:lnTo>
                <a:lnTo>
                  <a:pt x="393" y="23"/>
                </a:lnTo>
                <a:lnTo>
                  <a:pt x="389" y="26"/>
                </a:lnTo>
                <a:lnTo>
                  <a:pt x="383" y="27"/>
                </a:lnTo>
                <a:lnTo>
                  <a:pt x="379" y="26"/>
                </a:lnTo>
                <a:lnTo>
                  <a:pt x="374" y="23"/>
                </a:lnTo>
                <a:lnTo>
                  <a:pt x="370" y="18"/>
                </a:lnTo>
                <a:lnTo>
                  <a:pt x="370" y="1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5" name="Freeform 183">
            <a:extLst>
              <a:ext uri="{FF2B5EF4-FFF2-40B4-BE49-F238E27FC236}">
                <a16:creationId xmlns:a16="http://schemas.microsoft.com/office/drawing/2014/main" id="{459CA67E-4E88-BDAC-0A23-029B0F9ADA93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00901" y="5796951"/>
            <a:ext cx="160418" cy="90000"/>
          </a:xfrm>
          <a:custGeom>
            <a:avLst/>
            <a:gdLst>
              <a:gd name="T0" fmla="*/ 711 w 770"/>
              <a:gd name="T1" fmla="*/ 62 h 432"/>
              <a:gd name="T2" fmla="*/ 640 w 770"/>
              <a:gd name="T3" fmla="*/ 41 h 432"/>
              <a:gd name="T4" fmla="*/ 757 w 770"/>
              <a:gd name="T5" fmla="*/ 195 h 432"/>
              <a:gd name="T6" fmla="*/ 722 w 770"/>
              <a:gd name="T7" fmla="*/ 315 h 432"/>
              <a:gd name="T8" fmla="*/ 588 w 770"/>
              <a:gd name="T9" fmla="*/ 241 h 432"/>
              <a:gd name="T10" fmla="*/ 650 w 770"/>
              <a:gd name="T11" fmla="*/ 301 h 432"/>
              <a:gd name="T12" fmla="*/ 581 w 770"/>
              <a:gd name="T13" fmla="*/ 161 h 432"/>
              <a:gd name="T14" fmla="*/ 575 w 770"/>
              <a:gd name="T15" fmla="*/ 20 h 432"/>
              <a:gd name="T16" fmla="*/ 465 w 770"/>
              <a:gd name="T17" fmla="*/ 84 h 432"/>
              <a:gd name="T18" fmla="*/ 398 w 770"/>
              <a:gd name="T19" fmla="*/ 31 h 432"/>
              <a:gd name="T20" fmla="*/ 449 w 770"/>
              <a:gd name="T21" fmla="*/ 136 h 432"/>
              <a:gd name="T22" fmla="*/ 510 w 770"/>
              <a:gd name="T23" fmla="*/ 278 h 432"/>
              <a:gd name="T24" fmla="*/ 309 w 770"/>
              <a:gd name="T25" fmla="*/ 318 h 432"/>
              <a:gd name="T26" fmla="*/ 369 w 770"/>
              <a:gd name="T27" fmla="*/ 301 h 432"/>
              <a:gd name="T28" fmla="*/ 411 w 770"/>
              <a:gd name="T29" fmla="*/ 241 h 432"/>
              <a:gd name="T30" fmla="*/ 290 w 770"/>
              <a:gd name="T31" fmla="*/ 71 h 432"/>
              <a:gd name="T32" fmla="*/ 448 w 770"/>
              <a:gd name="T33" fmla="*/ 3 h 432"/>
              <a:gd name="T34" fmla="*/ 182 w 770"/>
              <a:gd name="T35" fmla="*/ 209 h 432"/>
              <a:gd name="T36" fmla="*/ 203 w 770"/>
              <a:gd name="T37" fmla="*/ 288 h 432"/>
              <a:gd name="T38" fmla="*/ 23 w 770"/>
              <a:gd name="T39" fmla="*/ 294 h 432"/>
              <a:gd name="T40" fmla="*/ 216 w 770"/>
              <a:gd name="T41" fmla="*/ 54 h 432"/>
              <a:gd name="T42" fmla="*/ 737 w 770"/>
              <a:gd name="T43" fmla="*/ 426 h 432"/>
              <a:gd name="T44" fmla="*/ 695 w 770"/>
              <a:gd name="T45" fmla="*/ 426 h 432"/>
              <a:gd name="T46" fmla="*/ 558 w 770"/>
              <a:gd name="T47" fmla="*/ 430 h 432"/>
              <a:gd name="T48" fmla="*/ 516 w 770"/>
              <a:gd name="T49" fmla="*/ 425 h 432"/>
              <a:gd name="T50" fmla="*/ 170 w 770"/>
              <a:gd name="T51" fmla="*/ 428 h 432"/>
              <a:gd name="T52" fmla="*/ 157 w 770"/>
              <a:gd name="T53" fmla="*/ 385 h 432"/>
              <a:gd name="T54" fmla="*/ 629 w 770"/>
              <a:gd name="T55" fmla="*/ 419 h 432"/>
              <a:gd name="T56" fmla="*/ 633 w 770"/>
              <a:gd name="T57" fmla="*/ 384 h 432"/>
              <a:gd name="T58" fmla="*/ 602 w 770"/>
              <a:gd name="T59" fmla="*/ 404 h 432"/>
              <a:gd name="T60" fmla="*/ 308 w 770"/>
              <a:gd name="T61" fmla="*/ 382 h 432"/>
              <a:gd name="T62" fmla="*/ 321 w 770"/>
              <a:gd name="T63" fmla="*/ 404 h 432"/>
              <a:gd name="T64" fmla="*/ 201 w 770"/>
              <a:gd name="T65" fmla="*/ 405 h 432"/>
              <a:gd name="T66" fmla="*/ 97 w 770"/>
              <a:gd name="T67" fmla="*/ 425 h 432"/>
              <a:gd name="T68" fmla="*/ 92 w 770"/>
              <a:gd name="T69" fmla="*/ 378 h 432"/>
              <a:gd name="T70" fmla="*/ 21 w 770"/>
              <a:gd name="T71" fmla="*/ 406 h 432"/>
              <a:gd name="T72" fmla="*/ 4 w 770"/>
              <a:gd name="T73" fmla="*/ 384 h 432"/>
              <a:gd name="T74" fmla="*/ 398 w 770"/>
              <a:gd name="T75" fmla="*/ 399 h 432"/>
              <a:gd name="T76" fmla="*/ 403 w 770"/>
              <a:gd name="T77" fmla="*/ 430 h 432"/>
              <a:gd name="T78" fmla="*/ 405 w 770"/>
              <a:gd name="T79" fmla="*/ 384 h 432"/>
              <a:gd name="T80" fmla="*/ 61 w 770"/>
              <a:gd name="T81" fmla="*/ 430 h 432"/>
              <a:gd name="T82" fmla="*/ 763 w 770"/>
              <a:gd name="T83" fmla="*/ 378 h 432"/>
              <a:gd name="T84" fmla="*/ 747 w 770"/>
              <a:gd name="T85" fmla="*/ 382 h 432"/>
              <a:gd name="T86" fmla="*/ 141 w 770"/>
              <a:gd name="T87" fmla="*/ 420 h 432"/>
              <a:gd name="T88" fmla="*/ 240 w 770"/>
              <a:gd name="T89" fmla="*/ 377 h 432"/>
              <a:gd name="T90" fmla="*/ 240 w 770"/>
              <a:gd name="T91" fmla="*/ 415 h 432"/>
              <a:gd name="T92" fmla="*/ 219 w 770"/>
              <a:gd name="T93" fmla="*/ 425 h 432"/>
              <a:gd name="T94" fmla="*/ 213 w 770"/>
              <a:gd name="T95" fmla="*/ 382 h 432"/>
              <a:gd name="T96" fmla="*/ 492 w 770"/>
              <a:gd name="T97" fmla="*/ 382 h 432"/>
              <a:gd name="T98" fmla="*/ 492 w 770"/>
              <a:gd name="T99" fmla="*/ 430 h 432"/>
              <a:gd name="T100" fmla="*/ 502 w 770"/>
              <a:gd name="T101" fmla="*/ 416 h 432"/>
              <a:gd name="T102" fmla="*/ 506 w 770"/>
              <a:gd name="T103" fmla="*/ 378 h 432"/>
              <a:gd name="T104" fmla="*/ 270 w 770"/>
              <a:gd name="T105" fmla="*/ 430 h 432"/>
              <a:gd name="T106" fmla="*/ 261 w 770"/>
              <a:gd name="T107" fmla="*/ 381 h 432"/>
              <a:gd name="T108" fmla="*/ 325 w 770"/>
              <a:gd name="T109" fmla="*/ 388 h 432"/>
              <a:gd name="T110" fmla="*/ 360 w 770"/>
              <a:gd name="T111" fmla="*/ 426 h 432"/>
              <a:gd name="T112" fmla="*/ 643 w 770"/>
              <a:gd name="T113" fmla="*/ 388 h 432"/>
              <a:gd name="T114" fmla="*/ 675 w 770"/>
              <a:gd name="T115" fmla="*/ 426 h 432"/>
              <a:gd name="T116" fmla="*/ 453 w 770"/>
              <a:gd name="T117" fmla="*/ 381 h 432"/>
              <a:gd name="T118" fmla="*/ 417 w 770"/>
              <a:gd name="T119" fmla="*/ 387 h 432"/>
              <a:gd name="T120" fmla="*/ 568 w 770"/>
              <a:gd name="T121" fmla="*/ 397 h 432"/>
              <a:gd name="T122" fmla="*/ 589 w 770"/>
              <a:gd name="T123" fmla="*/ 382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70" h="432">
                <a:moveTo>
                  <a:pt x="170" y="375"/>
                </a:moveTo>
                <a:lnTo>
                  <a:pt x="167" y="374"/>
                </a:lnTo>
                <a:lnTo>
                  <a:pt x="165" y="373"/>
                </a:lnTo>
                <a:lnTo>
                  <a:pt x="167" y="370"/>
                </a:lnTo>
                <a:lnTo>
                  <a:pt x="168" y="370"/>
                </a:lnTo>
                <a:lnTo>
                  <a:pt x="170" y="370"/>
                </a:lnTo>
                <a:lnTo>
                  <a:pt x="171" y="370"/>
                </a:lnTo>
                <a:lnTo>
                  <a:pt x="171" y="371"/>
                </a:lnTo>
                <a:lnTo>
                  <a:pt x="172" y="373"/>
                </a:lnTo>
                <a:lnTo>
                  <a:pt x="171" y="374"/>
                </a:lnTo>
                <a:lnTo>
                  <a:pt x="170" y="375"/>
                </a:lnTo>
                <a:close/>
                <a:moveTo>
                  <a:pt x="753" y="10"/>
                </a:moveTo>
                <a:lnTo>
                  <a:pt x="743" y="92"/>
                </a:lnTo>
                <a:lnTo>
                  <a:pt x="711" y="91"/>
                </a:lnTo>
                <a:lnTo>
                  <a:pt x="712" y="75"/>
                </a:lnTo>
                <a:lnTo>
                  <a:pt x="712" y="68"/>
                </a:lnTo>
                <a:lnTo>
                  <a:pt x="711" y="62"/>
                </a:lnTo>
                <a:lnTo>
                  <a:pt x="709" y="57"/>
                </a:lnTo>
                <a:lnTo>
                  <a:pt x="708" y="51"/>
                </a:lnTo>
                <a:lnTo>
                  <a:pt x="705" y="47"/>
                </a:lnTo>
                <a:lnTo>
                  <a:pt x="702" y="41"/>
                </a:lnTo>
                <a:lnTo>
                  <a:pt x="699" y="38"/>
                </a:lnTo>
                <a:lnTo>
                  <a:pt x="696" y="34"/>
                </a:lnTo>
                <a:lnTo>
                  <a:pt x="692" y="31"/>
                </a:lnTo>
                <a:lnTo>
                  <a:pt x="688" y="30"/>
                </a:lnTo>
                <a:lnTo>
                  <a:pt x="684" y="29"/>
                </a:lnTo>
                <a:lnTo>
                  <a:pt x="680" y="27"/>
                </a:lnTo>
                <a:lnTo>
                  <a:pt x="668" y="26"/>
                </a:lnTo>
                <a:lnTo>
                  <a:pt x="661" y="26"/>
                </a:lnTo>
                <a:lnTo>
                  <a:pt x="657" y="27"/>
                </a:lnTo>
                <a:lnTo>
                  <a:pt x="654" y="29"/>
                </a:lnTo>
                <a:lnTo>
                  <a:pt x="648" y="31"/>
                </a:lnTo>
                <a:lnTo>
                  <a:pt x="643" y="36"/>
                </a:lnTo>
                <a:lnTo>
                  <a:pt x="640" y="41"/>
                </a:lnTo>
                <a:lnTo>
                  <a:pt x="636" y="48"/>
                </a:lnTo>
                <a:lnTo>
                  <a:pt x="634" y="55"/>
                </a:lnTo>
                <a:lnTo>
                  <a:pt x="634" y="64"/>
                </a:lnTo>
                <a:lnTo>
                  <a:pt x="634" y="69"/>
                </a:lnTo>
                <a:lnTo>
                  <a:pt x="636" y="74"/>
                </a:lnTo>
                <a:lnTo>
                  <a:pt x="640" y="84"/>
                </a:lnTo>
                <a:lnTo>
                  <a:pt x="643" y="88"/>
                </a:lnTo>
                <a:lnTo>
                  <a:pt x="647" y="92"/>
                </a:lnTo>
                <a:lnTo>
                  <a:pt x="656" y="100"/>
                </a:lnTo>
                <a:lnTo>
                  <a:pt x="665" y="110"/>
                </a:lnTo>
                <a:lnTo>
                  <a:pt x="677" y="119"/>
                </a:lnTo>
                <a:lnTo>
                  <a:pt x="702" y="137"/>
                </a:lnTo>
                <a:lnTo>
                  <a:pt x="715" y="147"/>
                </a:lnTo>
                <a:lnTo>
                  <a:pt x="726" y="158"/>
                </a:lnTo>
                <a:lnTo>
                  <a:pt x="737" y="170"/>
                </a:lnTo>
                <a:lnTo>
                  <a:pt x="749" y="182"/>
                </a:lnTo>
                <a:lnTo>
                  <a:pt x="757" y="195"/>
                </a:lnTo>
                <a:lnTo>
                  <a:pt x="760" y="202"/>
                </a:lnTo>
                <a:lnTo>
                  <a:pt x="763" y="209"/>
                </a:lnTo>
                <a:lnTo>
                  <a:pt x="766" y="216"/>
                </a:lnTo>
                <a:lnTo>
                  <a:pt x="767" y="225"/>
                </a:lnTo>
                <a:lnTo>
                  <a:pt x="769" y="232"/>
                </a:lnTo>
                <a:lnTo>
                  <a:pt x="770" y="240"/>
                </a:lnTo>
                <a:lnTo>
                  <a:pt x="769" y="250"/>
                </a:lnTo>
                <a:lnTo>
                  <a:pt x="767" y="260"/>
                </a:lnTo>
                <a:lnTo>
                  <a:pt x="764" y="270"/>
                </a:lnTo>
                <a:lnTo>
                  <a:pt x="761" y="278"/>
                </a:lnTo>
                <a:lnTo>
                  <a:pt x="757" y="285"/>
                </a:lnTo>
                <a:lnTo>
                  <a:pt x="752" y="292"/>
                </a:lnTo>
                <a:lnTo>
                  <a:pt x="749" y="296"/>
                </a:lnTo>
                <a:lnTo>
                  <a:pt x="746" y="299"/>
                </a:lnTo>
                <a:lnTo>
                  <a:pt x="739" y="305"/>
                </a:lnTo>
                <a:lnTo>
                  <a:pt x="730" y="311"/>
                </a:lnTo>
                <a:lnTo>
                  <a:pt x="722" y="315"/>
                </a:lnTo>
                <a:lnTo>
                  <a:pt x="712" y="319"/>
                </a:lnTo>
                <a:lnTo>
                  <a:pt x="702" y="322"/>
                </a:lnTo>
                <a:lnTo>
                  <a:pt x="691" y="325"/>
                </a:lnTo>
                <a:lnTo>
                  <a:pt x="680" y="326"/>
                </a:lnTo>
                <a:lnTo>
                  <a:pt x="667" y="327"/>
                </a:lnTo>
                <a:lnTo>
                  <a:pt x="654" y="327"/>
                </a:lnTo>
                <a:lnTo>
                  <a:pt x="634" y="327"/>
                </a:lnTo>
                <a:lnTo>
                  <a:pt x="616" y="326"/>
                </a:lnTo>
                <a:lnTo>
                  <a:pt x="599" y="323"/>
                </a:lnTo>
                <a:lnTo>
                  <a:pt x="583" y="322"/>
                </a:lnTo>
                <a:lnTo>
                  <a:pt x="559" y="318"/>
                </a:lnTo>
                <a:lnTo>
                  <a:pt x="550" y="315"/>
                </a:lnTo>
                <a:lnTo>
                  <a:pt x="542" y="315"/>
                </a:lnTo>
                <a:lnTo>
                  <a:pt x="558" y="223"/>
                </a:lnTo>
                <a:lnTo>
                  <a:pt x="589" y="223"/>
                </a:lnTo>
                <a:lnTo>
                  <a:pt x="589" y="233"/>
                </a:lnTo>
                <a:lnTo>
                  <a:pt x="588" y="241"/>
                </a:lnTo>
                <a:lnTo>
                  <a:pt x="588" y="250"/>
                </a:lnTo>
                <a:lnTo>
                  <a:pt x="589" y="258"/>
                </a:lnTo>
                <a:lnTo>
                  <a:pt x="591" y="265"/>
                </a:lnTo>
                <a:lnTo>
                  <a:pt x="593" y="271"/>
                </a:lnTo>
                <a:lnTo>
                  <a:pt x="595" y="278"/>
                </a:lnTo>
                <a:lnTo>
                  <a:pt x="599" y="282"/>
                </a:lnTo>
                <a:lnTo>
                  <a:pt x="602" y="288"/>
                </a:lnTo>
                <a:lnTo>
                  <a:pt x="606" y="292"/>
                </a:lnTo>
                <a:lnTo>
                  <a:pt x="610" y="295"/>
                </a:lnTo>
                <a:lnTo>
                  <a:pt x="615" y="298"/>
                </a:lnTo>
                <a:lnTo>
                  <a:pt x="620" y="301"/>
                </a:lnTo>
                <a:lnTo>
                  <a:pt x="626" y="302"/>
                </a:lnTo>
                <a:lnTo>
                  <a:pt x="630" y="303"/>
                </a:lnTo>
                <a:lnTo>
                  <a:pt x="636" y="303"/>
                </a:lnTo>
                <a:lnTo>
                  <a:pt x="643" y="302"/>
                </a:lnTo>
                <a:lnTo>
                  <a:pt x="647" y="302"/>
                </a:lnTo>
                <a:lnTo>
                  <a:pt x="650" y="301"/>
                </a:lnTo>
                <a:lnTo>
                  <a:pt x="653" y="299"/>
                </a:lnTo>
                <a:lnTo>
                  <a:pt x="656" y="298"/>
                </a:lnTo>
                <a:lnTo>
                  <a:pt x="660" y="294"/>
                </a:lnTo>
                <a:lnTo>
                  <a:pt x="664" y="288"/>
                </a:lnTo>
                <a:lnTo>
                  <a:pt x="667" y="281"/>
                </a:lnTo>
                <a:lnTo>
                  <a:pt x="668" y="274"/>
                </a:lnTo>
                <a:lnTo>
                  <a:pt x="668" y="265"/>
                </a:lnTo>
                <a:lnTo>
                  <a:pt x="668" y="258"/>
                </a:lnTo>
                <a:lnTo>
                  <a:pt x="667" y="253"/>
                </a:lnTo>
                <a:lnTo>
                  <a:pt x="665" y="247"/>
                </a:lnTo>
                <a:lnTo>
                  <a:pt x="663" y="241"/>
                </a:lnTo>
                <a:lnTo>
                  <a:pt x="657" y="230"/>
                </a:lnTo>
                <a:lnTo>
                  <a:pt x="648" y="220"/>
                </a:lnTo>
                <a:lnTo>
                  <a:pt x="639" y="210"/>
                </a:lnTo>
                <a:lnTo>
                  <a:pt x="627" y="201"/>
                </a:lnTo>
                <a:lnTo>
                  <a:pt x="605" y="181"/>
                </a:lnTo>
                <a:lnTo>
                  <a:pt x="581" y="161"/>
                </a:lnTo>
                <a:lnTo>
                  <a:pt x="569" y="151"/>
                </a:lnTo>
                <a:lnTo>
                  <a:pt x="561" y="140"/>
                </a:lnTo>
                <a:lnTo>
                  <a:pt x="552" y="129"/>
                </a:lnTo>
                <a:lnTo>
                  <a:pt x="545" y="116"/>
                </a:lnTo>
                <a:lnTo>
                  <a:pt x="544" y="110"/>
                </a:lnTo>
                <a:lnTo>
                  <a:pt x="541" y="103"/>
                </a:lnTo>
                <a:lnTo>
                  <a:pt x="541" y="96"/>
                </a:lnTo>
                <a:lnTo>
                  <a:pt x="540" y="89"/>
                </a:lnTo>
                <a:lnTo>
                  <a:pt x="541" y="79"/>
                </a:lnTo>
                <a:lnTo>
                  <a:pt x="541" y="71"/>
                </a:lnTo>
                <a:lnTo>
                  <a:pt x="544" y="62"/>
                </a:lnTo>
                <a:lnTo>
                  <a:pt x="547" y="54"/>
                </a:lnTo>
                <a:lnTo>
                  <a:pt x="551" y="47"/>
                </a:lnTo>
                <a:lnTo>
                  <a:pt x="555" y="38"/>
                </a:lnTo>
                <a:lnTo>
                  <a:pt x="561" y="33"/>
                </a:lnTo>
                <a:lnTo>
                  <a:pt x="568" y="26"/>
                </a:lnTo>
                <a:lnTo>
                  <a:pt x="575" y="20"/>
                </a:lnTo>
                <a:lnTo>
                  <a:pt x="583" y="16"/>
                </a:lnTo>
                <a:lnTo>
                  <a:pt x="593" y="12"/>
                </a:lnTo>
                <a:lnTo>
                  <a:pt x="603" y="7"/>
                </a:lnTo>
                <a:lnTo>
                  <a:pt x="615" y="5"/>
                </a:lnTo>
                <a:lnTo>
                  <a:pt x="627" y="2"/>
                </a:lnTo>
                <a:lnTo>
                  <a:pt x="640" y="2"/>
                </a:lnTo>
                <a:lnTo>
                  <a:pt x="656" y="0"/>
                </a:lnTo>
                <a:lnTo>
                  <a:pt x="668" y="0"/>
                </a:lnTo>
                <a:lnTo>
                  <a:pt x="682" y="2"/>
                </a:lnTo>
                <a:lnTo>
                  <a:pt x="709" y="5"/>
                </a:lnTo>
                <a:lnTo>
                  <a:pt x="735" y="9"/>
                </a:lnTo>
                <a:lnTo>
                  <a:pt x="745" y="9"/>
                </a:lnTo>
                <a:lnTo>
                  <a:pt x="753" y="10"/>
                </a:lnTo>
                <a:close/>
                <a:moveTo>
                  <a:pt x="509" y="10"/>
                </a:moveTo>
                <a:lnTo>
                  <a:pt x="496" y="92"/>
                </a:lnTo>
                <a:lnTo>
                  <a:pt x="463" y="91"/>
                </a:lnTo>
                <a:lnTo>
                  <a:pt x="465" y="84"/>
                </a:lnTo>
                <a:lnTo>
                  <a:pt x="465" y="75"/>
                </a:lnTo>
                <a:lnTo>
                  <a:pt x="463" y="68"/>
                </a:lnTo>
                <a:lnTo>
                  <a:pt x="463" y="62"/>
                </a:lnTo>
                <a:lnTo>
                  <a:pt x="461" y="55"/>
                </a:lnTo>
                <a:lnTo>
                  <a:pt x="459" y="51"/>
                </a:lnTo>
                <a:lnTo>
                  <a:pt x="456" y="45"/>
                </a:lnTo>
                <a:lnTo>
                  <a:pt x="453" y="41"/>
                </a:lnTo>
                <a:lnTo>
                  <a:pt x="451" y="37"/>
                </a:lnTo>
                <a:lnTo>
                  <a:pt x="448" y="34"/>
                </a:lnTo>
                <a:lnTo>
                  <a:pt x="444" y="31"/>
                </a:lnTo>
                <a:lnTo>
                  <a:pt x="439" y="30"/>
                </a:lnTo>
                <a:lnTo>
                  <a:pt x="435" y="27"/>
                </a:lnTo>
                <a:lnTo>
                  <a:pt x="429" y="27"/>
                </a:lnTo>
                <a:lnTo>
                  <a:pt x="420" y="26"/>
                </a:lnTo>
                <a:lnTo>
                  <a:pt x="411" y="26"/>
                </a:lnTo>
                <a:lnTo>
                  <a:pt x="404" y="29"/>
                </a:lnTo>
                <a:lnTo>
                  <a:pt x="398" y="31"/>
                </a:lnTo>
                <a:lnTo>
                  <a:pt x="393" y="34"/>
                </a:lnTo>
                <a:lnTo>
                  <a:pt x="390" y="37"/>
                </a:lnTo>
                <a:lnTo>
                  <a:pt x="389" y="40"/>
                </a:lnTo>
                <a:lnTo>
                  <a:pt x="387" y="43"/>
                </a:lnTo>
                <a:lnTo>
                  <a:pt x="386" y="47"/>
                </a:lnTo>
                <a:lnTo>
                  <a:pt x="383" y="54"/>
                </a:lnTo>
                <a:lnTo>
                  <a:pt x="383" y="62"/>
                </a:lnTo>
                <a:lnTo>
                  <a:pt x="383" y="67"/>
                </a:lnTo>
                <a:lnTo>
                  <a:pt x="384" y="72"/>
                </a:lnTo>
                <a:lnTo>
                  <a:pt x="386" y="76"/>
                </a:lnTo>
                <a:lnTo>
                  <a:pt x="389" y="81"/>
                </a:lnTo>
                <a:lnTo>
                  <a:pt x="391" y="85"/>
                </a:lnTo>
                <a:lnTo>
                  <a:pt x="396" y="91"/>
                </a:lnTo>
                <a:lnTo>
                  <a:pt x="404" y="99"/>
                </a:lnTo>
                <a:lnTo>
                  <a:pt x="414" y="107"/>
                </a:lnTo>
                <a:lnTo>
                  <a:pt x="425" y="117"/>
                </a:lnTo>
                <a:lnTo>
                  <a:pt x="449" y="136"/>
                </a:lnTo>
                <a:lnTo>
                  <a:pt x="462" y="147"/>
                </a:lnTo>
                <a:lnTo>
                  <a:pt x="475" y="157"/>
                </a:lnTo>
                <a:lnTo>
                  <a:pt x="480" y="162"/>
                </a:lnTo>
                <a:lnTo>
                  <a:pt x="486" y="170"/>
                </a:lnTo>
                <a:lnTo>
                  <a:pt x="496" y="181"/>
                </a:lnTo>
                <a:lnTo>
                  <a:pt x="500" y="188"/>
                </a:lnTo>
                <a:lnTo>
                  <a:pt x="504" y="195"/>
                </a:lnTo>
                <a:lnTo>
                  <a:pt x="509" y="202"/>
                </a:lnTo>
                <a:lnTo>
                  <a:pt x="511" y="209"/>
                </a:lnTo>
                <a:lnTo>
                  <a:pt x="514" y="216"/>
                </a:lnTo>
                <a:lnTo>
                  <a:pt x="516" y="223"/>
                </a:lnTo>
                <a:lnTo>
                  <a:pt x="517" y="232"/>
                </a:lnTo>
                <a:lnTo>
                  <a:pt x="517" y="240"/>
                </a:lnTo>
                <a:lnTo>
                  <a:pt x="517" y="250"/>
                </a:lnTo>
                <a:lnTo>
                  <a:pt x="516" y="260"/>
                </a:lnTo>
                <a:lnTo>
                  <a:pt x="513" y="270"/>
                </a:lnTo>
                <a:lnTo>
                  <a:pt x="510" y="278"/>
                </a:lnTo>
                <a:lnTo>
                  <a:pt x="504" y="285"/>
                </a:lnTo>
                <a:lnTo>
                  <a:pt x="500" y="292"/>
                </a:lnTo>
                <a:lnTo>
                  <a:pt x="493" y="299"/>
                </a:lnTo>
                <a:lnTo>
                  <a:pt x="486" y="305"/>
                </a:lnTo>
                <a:lnTo>
                  <a:pt x="479" y="311"/>
                </a:lnTo>
                <a:lnTo>
                  <a:pt x="470" y="315"/>
                </a:lnTo>
                <a:lnTo>
                  <a:pt x="461" y="319"/>
                </a:lnTo>
                <a:lnTo>
                  <a:pt x="451" y="322"/>
                </a:lnTo>
                <a:lnTo>
                  <a:pt x="439" y="325"/>
                </a:lnTo>
                <a:lnTo>
                  <a:pt x="428" y="326"/>
                </a:lnTo>
                <a:lnTo>
                  <a:pt x="415" y="327"/>
                </a:lnTo>
                <a:lnTo>
                  <a:pt x="403" y="327"/>
                </a:lnTo>
                <a:lnTo>
                  <a:pt x="383" y="327"/>
                </a:lnTo>
                <a:lnTo>
                  <a:pt x="364" y="326"/>
                </a:lnTo>
                <a:lnTo>
                  <a:pt x="348" y="323"/>
                </a:lnTo>
                <a:lnTo>
                  <a:pt x="333" y="322"/>
                </a:lnTo>
                <a:lnTo>
                  <a:pt x="309" y="318"/>
                </a:lnTo>
                <a:lnTo>
                  <a:pt x="300" y="315"/>
                </a:lnTo>
                <a:lnTo>
                  <a:pt x="294" y="315"/>
                </a:lnTo>
                <a:lnTo>
                  <a:pt x="308" y="223"/>
                </a:lnTo>
                <a:lnTo>
                  <a:pt x="340" y="223"/>
                </a:lnTo>
                <a:lnTo>
                  <a:pt x="339" y="233"/>
                </a:lnTo>
                <a:lnTo>
                  <a:pt x="338" y="241"/>
                </a:lnTo>
                <a:lnTo>
                  <a:pt x="338" y="250"/>
                </a:lnTo>
                <a:lnTo>
                  <a:pt x="339" y="258"/>
                </a:lnTo>
                <a:lnTo>
                  <a:pt x="340" y="265"/>
                </a:lnTo>
                <a:lnTo>
                  <a:pt x="342" y="271"/>
                </a:lnTo>
                <a:lnTo>
                  <a:pt x="345" y="278"/>
                </a:lnTo>
                <a:lnTo>
                  <a:pt x="348" y="282"/>
                </a:lnTo>
                <a:lnTo>
                  <a:pt x="352" y="288"/>
                </a:lnTo>
                <a:lnTo>
                  <a:pt x="355" y="292"/>
                </a:lnTo>
                <a:lnTo>
                  <a:pt x="359" y="295"/>
                </a:lnTo>
                <a:lnTo>
                  <a:pt x="364" y="298"/>
                </a:lnTo>
                <a:lnTo>
                  <a:pt x="369" y="301"/>
                </a:lnTo>
                <a:lnTo>
                  <a:pt x="373" y="302"/>
                </a:lnTo>
                <a:lnTo>
                  <a:pt x="379" y="303"/>
                </a:lnTo>
                <a:lnTo>
                  <a:pt x="384" y="303"/>
                </a:lnTo>
                <a:lnTo>
                  <a:pt x="391" y="302"/>
                </a:lnTo>
                <a:lnTo>
                  <a:pt x="396" y="302"/>
                </a:lnTo>
                <a:lnTo>
                  <a:pt x="398" y="301"/>
                </a:lnTo>
                <a:lnTo>
                  <a:pt x="401" y="299"/>
                </a:lnTo>
                <a:lnTo>
                  <a:pt x="404" y="298"/>
                </a:lnTo>
                <a:lnTo>
                  <a:pt x="408" y="294"/>
                </a:lnTo>
                <a:lnTo>
                  <a:pt x="413" y="288"/>
                </a:lnTo>
                <a:lnTo>
                  <a:pt x="415" y="281"/>
                </a:lnTo>
                <a:lnTo>
                  <a:pt x="417" y="274"/>
                </a:lnTo>
                <a:lnTo>
                  <a:pt x="417" y="265"/>
                </a:lnTo>
                <a:lnTo>
                  <a:pt x="417" y="258"/>
                </a:lnTo>
                <a:lnTo>
                  <a:pt x="415" y="253"/>
                </a:lnTo>
                <a:lnTo>
                  <a:pt x="414" y="247"/>
                </a:lnTo>
                <a:lnTo>
                  <a:pt x="411" y="241"/>
                </a:lnTo>
                <a:lnTo>
                  <a:pt x="405" y="230"/>
                </a:lnTo>
                <a:lnTo>
                  <a:pt x="397" y="220"/>
                </a:lnTo>
                <a:lnTo>
                  <a:pt x="387" y="210"/>
                </a:lnTo>
                <a:lnTo>
                  <a:pt x="376" y="201"/>
                </a:lnTo>
                <a:lnTo>
                  <a:pt x="353" y="181"/>
                </a:lnTo>
                <a:lnTo>
                  <a:pt x="329" y="161"/>
                </a:lnTo>
                <a:lnTo>
                  <a:pt x="318" y="151"/>
                </a:lnTo>
                <a:lnTo>
                  <a:pt x="308" y="140"/>
                </a:lnTo>
                <a:lnTo>
                  <a:pt x="304" y="134"/>
                </a:lnTo>
                <a:lnTo>
                  <a:pt x="301" y="129"/>
                </a:lnTo>
                <a:lnTo>
                  <a:pt x="294" y="116"/>
                </a:lnTo>
                <a:lnTo>
                  <a:pt x="292" y="110"/>
                </a:lnTo>
                <a:lnTo>
                  <a:pt x="290" y="103"/>
                </a:lnTo>
                <a:lnTo>
                  <a:pt x="290" y="96"/>
                </a:lnTo>
                <a:lnTo>
                  <a:pt x="288" y="89"/>
                </a:lnTo>
                <a:lnTo>
                  <a:pt x="290" y="79"/>
                </a:lnTo>
                <a:lnTo>
                  <a:pt x="290" y="71"/>
                </a:lnTo>
                <a:lnTo>
                  <a:pt x="292" y="62"/>
                </a:lnTo>
                <a:lnTo>
                  <a:pt x="295" y="54"/>
                </a:lnTo>
                <a:lnTo>
                  <a:pt x="300" y="47"/>
                </a:lnTo>
                <a:lnTo>
                  <a:pt x="304" y="38"/>
                </a:lnTo>
                <a:lnTo>
                  <a:pt x="309" y="33"/>
                </a:lnTo>
                <a:lnTo>
                  <a:pt x="316" y="26"/>
                </a:lnTo>
                <a:lnTo>
                  <a:pt x="324" y="20"/>
                </a:lnTo>
                <a:lnTo>
                  <a:pt x="332" y="16"/>
                </a:lnTo>
                <a:lnTo>
                  <a:pt x="342" y="12"/>
                </a:lnTo>
                <a:lnTo>
                  <a:pt x="352" y="7"/>
                </a:lnTo>
                <a:lnTo>
                  <a:pt x="363" y="5"/>
                </a:lnTo>
                <a:lnTo>
                  <a:pt x="376" y="2"/>
                </a:lnTo>
                <a:lnTo>
                  <a:pt x="389" y="2"/>
                </a:lnTo>
                <a:lnTo>
                  <a:pt x="404" y="0"/>
                </a:lnTo>
                <a:lnTo>
                  <a:pt x="418" y="0"/>
                </a:lnTo>
                <a:lnTo>
                  <a:pt x="434" y="2"/>
                </a:lnTo>
                <a:lnTo>
                  <a:pt x="448" y="3"/>
                </a:lnTo>
                <a:lnTo>
                  <a:pt x="463" y="5"/>
                </a:lnTo>
                <a:lnTo>
                  <a:pt x="490" y="9"/>
                </a:lnTo>
                <a:lnTo>
                  <a:pt x="509" y="10"/>
                </a:lnTo>
                <a:close/>
                <a:moveTo>
                  <a:pt x="136" y="33"/>
                </a:moveTo>
                <a:lnTo>
                  <a:pt x="136" y="146"/>
                </a:lnTo>
                <a:lnTo>
                  <a:pt x="160" y="146"/>
                </a:lnTo>
                <a:lnTo>
                  <a:pt x="165" y="146"/>
                </a:lnTo>
                <a:lnTo>
                  <a:pt x="171" y="144"/>
                </a:lnTo>
                <a:lnTo>
                  <a:pt x="174" y="141"/>
                </a:lnTo>
                <a:lnTo>
                  <a:pt x="177" y="137"/>
                </a:lnTo>
                <a:lnTo>
                  <a:pt x="179" y="133"/>
                </a:lnTo>
                <a:lnTo>
                  <a:pt x="181" y="127"/>
                </a:lnTo>
                <a:lnTo>
                  <a:pt x="182" y="120"/>
                </a:lnTo>
                <a:lnTo>
                  <a:pt x="182" y="115"/>
                </a:lnTo>
                <a:lnTo>
                  <a:pt x="208" y="115"/>
                </a:lnTo>
                <a:lnTo>
                  <a:pt x="208" y="209"/>
                </a:lnTo>
                <a:lnTo>
                  <a:pt x="182" y="209"/>
                </a:lnTo>
                <a:lnTo>
                  <a:pt x="182" y="202"/>
                </a:lnTo>
                <a:lnTo>
                  <a:pt x="181" y="195"/>
                </a:lnTo>
                <a:lnTo>
                  <a:pt x="179" y="189"/>
                </a:lnTo>
                <a:lnTo>
                  <a:pt x="177" y="184"/>
                </a:lnTo>
                <a:lnTo>
                  <a:pt x="175" y="182"/>
                </a:lnTo>
                <a:lnTo>
                  <a:pt x="174" y="179"/>
                </a:lnTo>
                <a:lnTo>
                  <a:pt x="172" y="178"/>
                </a:lnTo>
                <a:lnTo>
                  <a:pt x="171" y="177"/>
                </a:lnTo>
                <a:lnTo>
                  <a:pt x="168" y="175"/>
                </a:lnTo>
                <a:lnTo>
                  <a:pt x="165" y="174"/>
                </a:lnTo>
                <a:lnTo>
                  <a:pt x="160" y="174"/>
                </a:lnTo>
                <a:lnTo>
                  <a:pt x="136" y="174"/>
                </a:lnTo>
                <a:lnTo>
                  <a:pt x="136" y="296"/>
                </a:lnTo>
                <a:lnTo>
                  <a:pt x="191" y="296"/>
                </a:lnTo>
                <a:lnTo>
                  <a:pt x="194" y="295"/>
                </a:lnTo>
                <a:lnTo>
                  <a:pt x="196" y="294"/>
                </a:lnTo>
                <a:lnTo>
                  <a:pt x="203" y="288"/>
                </a:lnTo>
                <a:lnTo>
                  <a:pt x="208" y="284"/>
                </a:lnTo>
                <a:lnTo>
                  <a:pt x="210" y="278"/>
                </a:lnTo>
                <a:lnTo>
                  <a:pt x="218" y="268"/>
                </a:lnTo>
                <a:lnTo>
                  <a:pt x="223" y="256"/>
                </a:lnTo>
                <a:lnTo>
                  <a:pt x="229" y="243"/>
                </a:lnTo>
                <a:lnTo>
                  <a:pt x="233" y="232"/>
                </a:lnTo>
                <a:lnTo>
                  <a:pt x="236" y="223"/>
                </a:lnTo>
                <a:lnTo>
                  <a:pt x="267" y="223"/>
                </a:lnTo>
                <a:lnTo>
                  <a:pt x="249" y="323"/>
                </a:lnTo>
                <a:lnTo>
                  <a:pt x="0" y="323"/>
                </a:lnTo>
                <a:lnTo>
                  <a:pt x="0" y="305"/>
                </a:lnTo>
                <a:lnTo>
                  <a:pt x="8" y="303"/>
                </a:lnTo>
                <a:lnTo>
                  <a:pt x="13" y="302"/>
                </a:lnTo>
                <a:lnTo>
                  <a:pt x="16" y="301"/>
                </a:lnTo>
                <a:lnTo>
                  <a:pt x="20" y="298"/>
                </a:lnTo>
                <a:lnTo>
                  <a:pt x="21" y="296"/>
                </a:lnTo>
                <a:lnTo>
                  <a:pt x="23" y="294"/>
                </a:lnTo>
                <a:lnTo>
                  <a:pt x="24" y="289"/>
                </a:lnTo>
                <a:lnTo>
                  <a:pt x="24" y="40"/>
                </a:lnTo>
                <a:lnTo>
                  <a:pt x="23" y="36"/>
                </a:lnTo>
                <a:lnTo>
                  <a:pt x="21" y="33"/>
                </a:lnTo>
                <a:lnTo>
                  <a:pt x="20" y="30"/>
                </a:lnTo>
                <a:lnTo>
                  <a:pt x="16" y="29"/>
                </a:lnTo>
                <a:lnTo>
                  <a:pt x="13" y="27"/>
                </a:lnTo>
                <a:lnTo>
                  <a:pt x="8" y="26"/>
                </a:lnTo>
                <a:lnTo>
                  <a:pt x="0" y="24"/>
                </a:lnTo>
                <a:lnTo>
                  <a:pt x="0" y="5"/>
                </a:lnTo>
                <a:lnTo>
                  <a:pt x="261" y="5"/>
                </a:lnTo>
                <a:lnTo>
                  <a:pt x="250" y="92"/>
                </a:lnTo>
                <a:lnTo>
                  <a:pt x="218" y="92"/>
                </a:lnTo>
                <a:lnTo>
                  <a:pt x="219" y="84"/>
                </a:lnTo>
                <a:lnTo>
                  <a:pt x="219" y="74"/>
                </a:lnTo>
                <a:lnTo>
                  <a:pt x="219" y="62"/>
                </a:lnTo>
                <a:lnTo>
                  <a:pt x="216" y="54"/>
                </a:lnTo>
                <a:lnTo>
                  <a:pt x="215" y="50"/>
                </a:lnTo>
                <a:lnTo>
                  <a:pt x="213" y="45"/>
                </a:lnTo>
                <a:lnTo>
                  <a:pt x="210" y="41"/>
                </a:lnTo>
                <a:lnTo>
                  <a:pt x="209" y="38"/>
                </a:lnTo>
                <a:lnTo>
                  <a:pt x="205" y="36"/>
                </a:lnTo>
                <a:lnTo>
                  <a:pt x="202" y="34"/>
                </a:lnTo>
                <a:lnTo>
                  <a:pt x="199" y="33"/>
                </a:lnTo>
                <a:lnTo>
                  <a:pt x="195" y="33"/>
                </a:lnTo>
                <a:lnTo>
                  <a:pt x="136" y="33"/>
                </a:lnTo>
                <a:close/>
                <a:moveTo>
                  <a:pt x="721" y="412"/>
                </a:moveTo>
                <a:lnTo>
                  <a:pt x="712" y="391"/>
                </a:lnTo>
                <a:lnTo>
                  <a:pt x="706" y="412"/>
                </a:lnTo>
                <a:lnTo>
                  <a:pt x="721" y="412"/>
                </a:lnTo>
                <a:close/>
                <a:moveTo>
                  <a:pt x="716" y="375"/>
                </a:moveTo>
                <a:lnTo>
                  <a:pt x="736" y="423"/>
                </a:lnTo>
                <a:lnTo>
                  <a:pt x="736" y="425"/>
                </a:lnTo>
                <a:lnTo>
                  <a:pt x="737" y="426"/>
                </a:lnTo>
                <a:lnTo>
                  <a:pt x="740" y="428"/>
                </a:lnTo>
                <a:lnTo>
                  <a:pt x="740" y="430"/>
                </a:lnTo>
                <a:lnTo>
                  <a:pt x="722" y="430"/>
                </a:lnTo>
                <a:lnTo>
                  <a:pt x="722" y="428"/>
                </a:lnTo>
                <a:lnTo>
                  <a:pt x="723" y="426"/>
                </a:lnTo>
                <a:lnTo>
                  <a:pt x="725" y="425"/>
                </a:lnTo>
                <a:lnTo>
                  <a:pt x="725" y="423"/>
                </a:lnTo>
                <a:lnTo>
                  <a:pt x="722" y="416"/>
                </a:lnTo>
                <a:lnTo>
                  <a:pt x="705" y="416"/>
                </a:lnTo>
                <a:lnTo>
                  <a:pt x="704" y="423"/>
                </a:lnTo>
                <a:lnTo>
                  <a:pt x="704" y="425"/>
                </a:lnTo>
                <a:lnTo>
                  <a:pt x="704" y="426"/>
                </a:lnTo>
                <a:lnTo>
                  <a:pt x="705" y="428"/>
                </a:lnTo>
                <a:lnTo>
                  <a:pt x="705" y="430"/>
                </a:lnTo>
                <a:lnTo>
                  <a:pt x="694" y="430"/>
                </a:lnTo>
                <a:lnTo>
                  <a:pt x="694" y="428"/>
                </a:lnTo>
                <a:lnTo>
                  <a:pt x="695" y="426"/>
                </a:lnTo>
                <a:lnTo>
                  <a:pt x="696" y="426"/>
                </a:lnTo>
                <a:lnTo>
                  <a:pt x="698" y="425"/>
                </a:lnTo>
                <a:lnTo>
                  <a:pt x="709" y="387"/>
                </a:lnTo>
                <a:lnTo>
                  <a:pt x="709" y="385"/>
                </a:lnTo>
                <a:lnTo>
                  <a:pt x="706" y="387"/>
                </a:lnTo>
                <a:lnTo>
                  <a:pt x="706" y="384"/>
                </a:lnTo>
                <a:lnTo>
                  <a:pt x="716" y="375"/>
                </a:lnTo>
                <a:close/>
                <a:moveTo>
                  <a:pt x="538" y="412"/>
                </a:moveTo>
                <a:lnTo>
                  <a:pt x="531" y="391"/>
                </a:lnTo>
                <a:lnTo>
                  <a:pt x="524" y="412"/>
                </a:lnTo>
                <a:lnTo>
                  <a:pt x="538" y="412"/>
                </a:lnTo>
                <a:close/>
                <a:moveTo>
                  <a:pt x="534" y="375"/>
                </a:moveTo>
                <a:lnTo>
                  <a:pt x="554" y="423"/>
                </a:lnTo>
                <a:lnTo>
                  <a:pt x="554" y="425"/>
                </a:lnTo>
                <a:lnTo>
                  <a:pt x="555" y="426"/>
                </a:lnTo>
                <a:lnTo>
                  <a:pt x="558" y="428"/>
                </a:lnTo>
                <a:lnTo>
                  <a:pt x="558" y="430"/>
                </a:lnTo>
                <a:lnTo>
                  <a:pt x="540" y="430"/>
                </a:lnTo>
                <a:lnTo>
                  <a:pt x="540" y="428"/>
                </a:lnTo>
                <a:lnTo>
                  <a:pt x="541" y="426"/>
                </a:lnTo>
                <a:lnTo>
                  <a:pt x="542" y="425"/>
                </a:lnTo>
                <a:lnTo>
                  <a:pt x="542" y="423"/>
                </a:lnTo>
                <a:lnTo>
                  <a:pt x="540" y="416"/>
                </a:lnTo>
                <a:lnTo>
                  <a:pt x="523" y="416"/>
                </a:lnTo>
                <a:lnTo>
                  <a:pt x="521" y="423"/>
                </a:lnTo>
                <a:lnTo>
                  <a:pt x="521" y="425"/>
                </a:lnTo>
                <a:lnTo>
                  <a:pt x="521" y="426"/>
                </a:lnTo>
                <a:lnTo>
                  <a:pt x="523" y="428"/>
                </a:lnTo>
                <a:lnTo>
                  <a:pt x="523" y="430"/>
                </a:lnTo>
                <a:lnTo>
                  <a:pt x="511" y="430"/>
                </a:lnTo>
                <a:lnTo>
                  <a:pt x="511" y="428"/>
                </a:lnTo>
                <a:lnTo>
                  <a:pt x="513" y="426"/>
                </a:lnTo>
                <a:lnTo>
                  <a:pt x="514" y="426"/>
                </a:lnTo>
                <a:lnTo>
                  <a:pt x="516" y="425"/>
                </a:lnTo>
                <a:lnTo>
                  <a:pt x="527" y="387"/>
                </a:lnTo>
                <a:lnTo>
                  <a:pt x="527" y="385"/>
                </a:lnTo>
                <a:lnTo>
                  <a:pt x="526" y="387"/>
                </a:lnTo>
                <a:lnTo>
                  <a:pt x="524" y="384"/>
                </a:lnTo>
                <a:lnTo>
                  <a:pt x="534" y="375"/>
                </a:lnTo>
                <a:close/>
                <a:moveTo>
                  <a:pt x="168" y="412"/>
                </a:moveTo>
                <a:lnTo>
                  <a:pt x="161" y="391"/>
                </a:lnTo>
                <a:lnTo>
                  <a:pt x="154" y="412"/>
                </a:lnTo>
                <a:lnTo>
                  <a:pt x="168" y="412"/>
                </a:lnTo>
                <a:close/>
                <a:moveTo>
                  <a:pt x="164" y="375"/>
                </a:moveTo>
                <a:lnTo>
                  <a:pt x="184" y="423"/>
                </a:lnTo>
                <a:lnTo>
                  <a:pt x="185" y="425"/>
                </a:lnTo>
                <a:lnTo>
                  <a:pt x="186" y="426"/>
                </a:lnTo>
                <a:lnTo>
                  <a:pt x="188" y="428"/>
                </a:lnTo>
                <a:lnTo>
                  <a:pt x="188" y="430"/>
                </a:lnTo>
                <a:lnTo>
                  <a:pt x="170" y="430"/>
                </a:lnTo>
                <a:lnTo>
                  <a:pt x="170" y="428"/>
                </a:lnTo>
                <a:lnTo>
                  <a:pt x="171" y="426"/>
                </a:lnTo>
                <a:lnTo>
                  <a:pt x="172" y="425"/>
                </a:lnTo>
                <a:lnTo>
                  <a:pt x="172" y="423"/>
                </a:lnTo>
                <a:lnTo>
                  <a:pt x="170" y="416"/>
                </a:lnTo>
                <a:lnTo>
                  <a:pt x="153" y="416"/>
                </a:lnTo>
                <a:lnTo>
                  <a:pt x="151" y="423"/>
                </a:lnTo>
                <a:lnTo>
                  <a:pt x="151" y="425"/>
                </a:lnTo>
                <a:lnTo>
                  <a:pt x="151" y="426"/>
                </a:lnTo>
                <a:lnTo>
                  <a:pt x="153" y="428"/>
                </a:lnTo>
                <a:lnTo>
                  <a:pt x="153" y="430"/>
                </a:lnTo>
                <a:lnTo>
                  <a:pt x="141" y="430"/>
                </a:lnTo>
                <a:lnTo>
                  <a:pt x="141" y="428"/>
                </a:lnTo>
                <a:lnTo>
                  <a:pt x="143" y="426"/>
                </a:lnTo>
                <a:lnTo>
                  <a:pt x="144" y="426"/>
                </a:lnTo>
                <a:lnTo>
                  <a:pt x="146" y="425"/>
                </a:lnTo>
                <a:lnTo>
                  <a:pt x="157" y="387"/>
                </a:lnTo>
                <a:lnTo>
                  <a:pt x="157" y="385"/>
                </a:lnTo>
                <a:lnTo>
                  <a:pt x="155" y="387"/>
                </a:lnTo>
                <a:lnTo>
                  <a:pt x="154" y="384"/>
                </a:lnTo>
                <a:lnTo>
                  <a:pt x="164" y="375"/>
                </a:lnTo>
                <a:close/>
                <a:moveTo>
                  <a:pt x="620" y="381"/>
                </a:moveTo>
                <a:lnTo>
                  <a:pt x="617" y="381"/>
                </a:lnTo>
                <a:lnTo>
                  <a:pt x="615" y="382"/>
                </a:lnTo>
                <a:lnTo>
                  <a:pt x="613" y="384"/>
                </a:lnTo>
                <a:lnTo>
                  <a:pt x="612" y="387"/>
                </a:lnTo>
                <a:lnTo>
                  <a:pt x="612" y="419"/>
                </a:lnTo>
                <a:lnTo>
                  <a:pt x="613" y="423"/>
                </a:lnTo>
                <a:lnTo>
                  <a:pt x="615" y="425"/>
                </a:lnTo>
                <a:lnTo>
                  <a:pt x="617" y="428"/>
                </a:lnTo>
                <a:lnTo>
                  <a:pt x="620" y="428"/>
                </a:lnTo>
                <a:lnTo>
                  <a:pt x="623" y="428"/>
                </a:lnTo>
                <a:lnTo>
                  <a:pt x="626" y="425"/>
                </a:lnTo>
                <a:lnTo>
                  <a:pt x="627" y="423"/>
                </a:lnTo>
                <a:lnTo>
                  <a:pt x="629" y="419"/>
                </a:lnTo>
                <a:lnTo>
                  <a:pt x="629" y="387"/>
                </a:lnTo>
                <a:lnTo>
                  <a:pt x="627" y="384"/>
                </a:lnTo>
                <a:lnTo>
                  <a:pt x="626" y="382"/>
                </a:lnTo>
                <a:lnTo>
                  <a:pt x="623" y="381"/>
                </a:lnTo>
                <a:lnTo>
                  <a:pt x="620" y="381"/>
                </a:lnTo>
                <a:close/>
                <a:moveTo>
                  <a:pt x="602" y="404"/>
                </a:moveTo>
                <a:lnTo>
                  <a:pt x="602" y="395"/>
                </a:lnTo>
                <a:lnTo>
                  <a:pt x="603" y="388"/>
                </a:lnTo>
                <a:lnTo>
                  <a:pt x="606" y="384"/>
                </a:lnTo>
                <a:lnTo>
                  <a:pt x="609" y="381"/>
                </a:lnTo>
                <a:lnTo>
                  <a:pt x="613" y="378"/>
                </a:lnTo>
                <a:lnTo>
                  <a:pt x="616" y="377"/>
                </a:lnTo>
                <a:lnTo>
                  <a:pt x="620" y="377"/>
                </a:lnTo>
                <a:lnTo>
                  <a:pt x="624" y="377"/>
                </a:lnTo>
                <a:lnTo>
                  <a:pt x="627" y="378"/>
                </a:lnTo>
                <a:lnTo>
                  <a:pt x="630" y="381"/>
                </a:lnTo>
                <a:lnTo>
                  <a:pt x="633" y="384"/>
                </a:lnTo>
                <a:lnTo>
                  <a:pt x="636" y="388"/>
                </a:lnTo>
                <a:lnTo>
                  <a:pt x="639" y="395"/>
                </a:lnTo>
                <a:lnTo>
                  <a:pt x="639" y="404"/>
                </a:lnTo>
                <a:lnTo>
                  <a:pt x="639" y="411"/>
                </a:lnTo>
                <a:lnTo>
                  <a:pt x="636" y="418"/>
                </a:lnTo>
                <a:lnTo>
                  <a:pt x="634" y="423"/>
                </a:lnTo>
                <a:lnTo>
                  <a:pt x="631" y="426"/>
                </a:lnTo>
                <a:lnTo>
                  <a:pt x="629" y="429"/>
                </a:lnTo>
                <a:lnTo>
                  <a:pt x="626" y="430"/>
                </a:lnTo>
                <a:lnTo>
                  <a:pt x="620" y="432"/>
                </a:lnTo>
                <a:lnTo>
                  <a:pt x="615" y="430"/>
                </a:lnTo>
                <a:lnTo>
                  <a:pt x="612" y="429"/>
                </a:lnTo>
                <a:lnTo>
                  <a:pt x="609" y="426"/>
                </a:lnTo>
                <a:lnTo>
                  <a:pt x="606" y="423"/>
                </a:lnTo>
                <a:lnTo>
                  <a:pt x="603" y="418"/>
                </a:lnTo>
                <a:lnTo>
                  <a:pt x="602" y="412"/>
                </a:lnTo>
                <a:lnTo>
                  <a:pt x="602" y="404"/>
                </a:lnTo>
                <a:close/>
                <a:moveTo>
                  <a:pt x="302" y="381"/>
                </a:moveTo>
                <a:lnTo>
                  <a:pt x="300" y="381"/>
                </a:lnTo>
                <a:lnTo>
                  <a:pt x="297" y="382"/>
                </a:lnTo>
                <a:lnTo>
                  <a:pt x="295" y="384"/>
                </a:lnTo>
                <a:lnTo>
                  <a:pt x="294" y="387"/>
                </a:lnTo>
                <a:lnTo>
                  <a:pt x="294" y="419"/>
                </a:lnTo>
                <a:lnTo>
                  <a:pt x="295" y="423"/>
                </a:lnTo>
                <a:lnTo>
                  <a:pt x="297" y="425"/>
                </a:lnTo>
                <a:lnTo>
                  <a:pt x="300" y="428"/>
                </a:lnTo>
                <a:lnTo>
                  <a:pt x="302" y="428"/>
                </a:lnTo>
                <a:lnTo>
                  <a:pt x="305" y="428"/>
                </a:lnTo>
                <a:lnTo>
                  <a:pt x="308" y="425"/>
                </a:lnTo>
                <a:lnTo>
                  <a:pt x="309" y="423"/>
                </a:lnTo>
                <a:lnTo>
                  <a:pt x="311" y="419"/>
                </a:lnTo>
                <a:lnTo>
                  <a:pt x="311" y="387"/>
                </a:lnTo>
                <a:lnTo>
                  <a:pt x="309" y="384"/>
                </a:lnTo>
                <a:lnTo>
                  <a:pt x="308" y="382"/>
                </a:lnTo>
                <a:lnTo>
                  <a:pt x="305" y="381"/>
                </a:lnTo>
                <a:lnTo>
                  <a:pt x="302" y="381"/>
                </a:lnTo>
                <a:close/>
                <a:moveTo>
                  <a:pt x="284" y="404"/>
                </a:moveTo>
                <a:lnTo>
                  <a:pt x="284" y="395"/>
                </a:lnTo>
                <a:lnTo>
                  <a:pt x="287" y="388"/>
                </a:lnTo>
                <a:lnTo>
                  <a:pt x="288" y="384"/>
                </a:lnTo>
                <a:lnTo>
                  <a:pt x="292" y="381"/>
                </a:lnTo>
                <a:lnTo>
                  <a:pt x="295" y="378"/>
                </a:lnTo>
                <a:lnTo>
                  <a:pt x="298" y="377"/>
                </a:lnTo>
                <a:lnTo>
                  <a:pt x="302" y="377"/>
                </a:lnTo>
                <a:lnTo>
                  <a:pt x="307" y="377"/>
                </a:lnTo>
                <a:lnTo>
                  <a:pt x="309" y="378"/>
                </a:lnTo>
                <a:lnTo>
                  <a:pt x="312" y="381"/>
                </a:lnTo>
                <a:lnTo>
                  <a:pt x="316" y="384"/>
                </a:lnTo>
                <a:lnTo>
                  <a:pt x="318" y="388"/>
                </a:lnTo>
                <a:lnTo>
                  <a:pt x="321" y="395"/>
                </a:lnTo>
                <a:lnTo>
                  <a:pt x="321" y="404"/>
                </a:lnTo>
                <a:lnTo>
                  <a:pt x="321" y="411"/>
                </a:lnTo>
                <a:lnTo>
                  <a:pt x="319" y="418"/>
                </a:lnTo>
                <a:lnTo>
                  <a:pt x="316" y="423"/>
                </a:lnTo>
                <a:lnTo>
                  <a:pt x="314" y="426"/>
                </a:lnTo>
                <a:lnTo>
                  <a:pt x="311" y="429"/>
                </a:lnTo>
                <a:lnTo>
                  <a:pt x="308" y="430"/>
                </a:lnTo>
                <a:lnTo>
                  <a:pt x="302" y="432"/>
                </a:lnTo>
                <a:lnTo>
                  <a:pt x="298" y="430"/>
                </a:lnTo>
                <a:lnTo>
                  <a:pt x="294" y="429"/>
                </a:lnTo>
                <a:lnTo>
                  <a:pt x="291" y="426"/>
                </a:lnTo>
                <a:lnTo>
                  <a:pt x="288" y="423"/>
                </a:lnTo>
                <a:lnTo>
                  <a:pt x="285" y="418"/>
                </a:lnTo>
                <a:lnTo>
                  <a:pt x="284" y="412"/>
                </a:lnTo>
                <a:lnTo>
                  <a:pt x="284" y="404"/>
                </a:lnTo>
                <a:close/>
                <a:moveTo>
                  <a:pt x="188" y="399"/>
                </a:moveTo>
                <a:lnTo>
                  <a:pt x="202" y="399"/>
                </a:lnTo>
                <a:lnTo>
                  <a:pt x="201" y="405"/>
                </a:lnTo>
                <a:lnTo>
                  <a:pt x="186" y="405"/>
                </a:lnTo>
                <a:lnTo>
                  <a:pt x="188" y="399"/>
                </a:lnTo>
                <a:close/>
                <a:moveTo>
                  <a:pt x="85" y="382"/>
                </a:moveTo>
                <a:lnTo>
                  <a:pt x="85" y="399"/>
                </a:lnTo>
                <a:lnTo>
                  <a:pt x="90" y="399"/>
                </a:lnTo>
                <a:lnTo>
                  <a:pt x="92" y="399"/>
                </a:lnTo>
                <a:lnTo>
                  <a:pt x="93" y="398"/>
                </a:lnTo>
                <a:lnTo>
                  <a:pt x="93" y="397"/>
                </a:lnTo>
                <a:lnTo>
                  <a:pt x="96" y="397"/>
                </a:lnTo>
                <a:lnTo>
                  <a:pt x="96" y="406"/>
                </a:lnTo>
                <a:lnTo>
                  <a:pt x="93" y="406"/>
                </a:lnTo>
                <a:lnTo>
                  <a:pt x="93" y="405"/>
                </a:lnTo>
                <a:lnTo>
                  <a:pt x="92" y="405"/>
                </a:lnTo>
                <a:lnTo>
                  <a:pt x="90" y="404"/>
                </a:lnTo>
                <a:lnTo>
                  <a:pt x="85" y="404"/>
                </a:lnTo>
                <a:lnTo>
                  <a:pt x="85" y="425"/>
                </a:lnTo>
                <a:lnTo>
                  <a:pt x="97" y="425"/>
                </a:lnTo>
                <a:lnTo>
                  <a:pt x="102" y="425"/>
                </a:lnTo>
                <a:lnTo>
                  <a:pt x="105" y="423"/>
                </a:lnTo>
                <a:lnTo>
                  <a:pt x="106" y="420"/>
                </a:lnTo>
                <a:lnTo>
                  <a:pt x="103" y="430"/>
                </a:lnTo>
                <a:lnTo>
                  <a:pt x="100" y="430"/>
                </a:lnTo>
                <a:lnTo>
                  <a:pt x="96" y="430"/>
                </a:lnTo>
                <a:lnTo>
                  <a:pt x="72" y="430"/>
                </a:lnTo>
                <a:lnTo>
                  <a:pt x="72" y="428"/>
                </a:lnTo>
                <a:lnTo>
                  <a:pt x="73" y="426"/>
                </a:lnTo>
                <a:lnTo>
                  <a:pt x="75" y="426"/>
                </a:lnTo>
                <a:lnTo>
                  <a:pt x="76" y="425"/>
                </a:lnTo>
                <a:lnTo>
                  <a:pt x="76" y="384"/>
                </a:lnTo>
                <a:lnTo>
                  <a:pt x="75" y="382"/>
                </a:lnTo>
                <a:lnTo>
                  <a:pt x="73" y="381"/>
                </a:lnTo>
                <a:lnTo>
                  <a:pt x="72" y="381"/>
                </a:lnTo>
                <a:lnTo>
                  <a:pt x="72" y="378"/>
                </a:lnTo>
                <a:lnTo>
                  <a:pt x="92" y="378"/>
                </a:lnTo>
                <a:lnTo>
                  <a:pt x="97" y="378"/>
                </a:lnTo>
                <a:lnTo>
                  <a:pt x="99" y="377"/>
                </a:lnTo>
                <a:lnTo>
                  <a:pt x="105" y="385"/>
                </a:lnTo>
                <a:lnTo>
                  <a:pt x="102" y="385"/>
                </a:lnTo>
                <a:lnTo>
                  <a:pt x="100" y="384"/>
                </a:lnTo>
                <a:lnTo>
                  <a:pt x="99" y="384"/>
                </a:lnTo>
                <a:lnTo>
                  <a:pt x="96" y="382"/>
                </a:lnTo>
                <a:lnTo>
                  <a:pt x="85" y="382"/>
                </a:lnTo>
                <a:close/>
                <a:moveTo>
                  <a:pt x="14" y="382"/>
                </a:moveTo>
                <a:lnTo>
                  <a:pt x="14" y="399"/>
                </a:lnTo>
                <a:lnTo>
                  <a:pt x="18" y="399"/>
                </a:lnTo>
                <a:lnTo>
                  <a:pt x="20" y="399"/>
                </a:lnTo>
                <a:lnTo>
                  <a:pt x="21" y="398"/>
                </a:lnTo>
                <a:lnTo>
                  <a:pt x="21" y="397"/>
                </a:lnTo>
                <a:lnTo>
                  <a:pt x="24" y="397"/>
                </a:lnTo>
                <a:lnTo>
                  <a:pt x="24" y="406"/>
                </a:lnTo>
                <a:lnTo>
                  <a:pt x="21" y="406"/>
                </a:lnTo>
                <a:lnTo>
                  <a:pt x="21" y="405"/>
                </a:lnTo>
                <a:lnTo>
                  <a:pt x="20" y="405"/>
                </a:lnTo>
                <a:lnTo>
                  <a:pt x="18" y="404"/>
                </a:lnTo>
                <a:lnTo>
                  <a:pt x="14" y="404"/>
                </a:lnTo>
                <a:lnTo>
                  <a:pt x="14" y="425"/>
                </a:lnTo>
                <a:lnTo>
                  <a:pt x="25" y="425"/>
                </a:lnTo>
                <a:lnTo>
                  <a:pt x="30" y="425"/>
                </a:lnTo>
                <a:lnTo>
                  <a:pt x="32" y="423"/>
                </a:lnTo>
                <a:lnTo>
                  <a:pt x="34" y="420"/>
                </a:lnTo>
                <a:lnTo>
                  <a:pt x="31" y="430"/>
                </a:lnTo>
                <a:lnTo>
                  <a:pt x="30" y="430"/>
                </a:lnTo>
                <a:lnTo>
                  <a:pt x="25" y="430"/>
                </a:lnTo>
                <a:lnTo>
                  <a:pt x="0" y="430"/>
                </a:lnTo>
                <a:lnTo>
                  <a:pt x="0" y="428"/>
                </a:lnTo>
                <a:lnTo>
                  <a:pt x="3" y="426"/>
                </a:lnTo>
                <a:lnTo>
                  <a:pt x="4" y="425"/>
                </a:lnTo>
                <a:lnTo>
                  <a:pt x="4" y="384"/>
                </a:lnTo>
                <a:lnTo>
                  <a:pt x="3" y="382"/>
                </a:lnTo>
                <a:lnTo>
                  <a:pt x="3" y="381"/>
                </a:lnTo>
                <a:lnTo>
                  <a:pt x="0" y="381"/>
                </a:lnTo>
                <a:lnTo>
                  <a:pt x="0" y="378"/>
                </a:lnTo>
                <a:lnTo>
                  <a:pt x="21" y="378"/>
                </a:lnTo>
                <a:lnTo>
                  <a:pt x="25" y="378"/>
                </a:lnTo>
                <a:lnTo>
                  <a:pt x="27" y="377"/>
                </a:lnTo>
                <a:lnTo>
                  <a:pt x="32" y="385"/>
                </a:lnTo>
                <a:lnTo>
                  <a:pt x="31" y="385"/>
                </a:lnTo>
                <a:lnTo>
                  <a:pt x="30" y="384"/>
                </a:lnTo>
                <a:lnTo>
                  <a:pt x="28" y="384"/>
                </a:lnTo>
                <a:lnTo>
                  <a:pt x="25" y="382"/>
                </a:lnTo>
                <a:lnTo>
                  <a:pt x="14" y="382"/>
                </a:lnTo>
                <a:close/>
                <a:moveTo>
                  <a:pt x="391" y="382"/>
                </a:moveTo>
                <a:lnTo>
                  <a:pt x="391" y="399"/>
                </a:lnTo>
                <a:lnTo>
                  <a:pt x="396" y="399"/>
                </a:lnTo>
                <a:lnTo>
                  <a:pt x="398" y="399"/>
                </a:lnTo>
                <a:lnTo>
                  <a:pt x="398" y="398"/>
                </a:lnTo>
                <a:lnTo>
                  <a:pt x="400" y="397"/>
                </a:lnTo>
                <a:lnTo>
                  <a:pt x="401" y="397"/>
                </a:lnTo>
                <a:lnTo>
                  <a:pt x="401" y="406"/>
                </a:lnTo>
                <a:lnTo>
                  <a:pt x="400" y="406"/>
                </a:lnTo>
                <a:lnTo>
                  <a:pt x="398" y="405"/>
                </a:lnTo>
                <a:lnTo>
                  <a:pt x="396" y="404"/>
                </a:lnTo>
                <a:lnTo>
                  <a:pt x="391" y="404"/>
                </a:lnTo>
                <a:lnTo>
                  <a:pt x="391" y="425"/>
                </a:lnTo>
                <a:lnTo>
                  <a:pt x="404" y="425"/>
                </a:lnTo>
                <a:lnTo>
                  <a:pt x="408" y="425"/>
                </a:lnTo>
                <a:lnTo>
                  <a:pt x="410" y="423"/>
                </a:lnTo>
                <a:lnTo>
                  <a:pt x="411" y="422"/>
                </a:lnTo>
                <a:lnTo>
                  <a:pt x="413" y="420"/>
                </a:lnTo>
                <a:lnTo>
                  <a:pt x="408" y="430"/>
                </a:lnTo>
                <a:lnTo>
                  <a:pt x="407" y="430"/>
                </a:lnTo>
                <a:lnTo>
                  <a:pt x="403" y="430"/>
                </a:lnTo>
                <a:lnTo>
                  <a:pt x="379" y="430"/>
                </a:lnTo>
                <a:lnTo>
                  <a:pt x="379" y="428"/>
                </a:lnTo>
                <a:lnTo>
                  <a:pt x="380" y="426"/>
                </a:lnTo>
                <a:lnTo>
                  <a:pt x="381" y="426"/>
                </a:lnTo>
                <a:lnTo>
                  <a:pt x="381" y="425"/>
                </a:lnTo>
                <a:lnTo>
                  <a:pt x="381" y="384"/>
                </a:lnTo>
                <a:lnTo>
                  <a:pt x="381" y="382"/>
                </a:lnTo>
                <a:lnTo>
                  <a:pt x="380" y="381"/>
                </a:lnTo>
                <a:lnTo>
                  <a:pt x="379" y="381"/>
                </a:lnTo>
                <a:lnTo>
                  <a:pt x="379" y="378"/>
                </a:lnTo>
                <a:lnTo>
                  <a:pt x="398" y="378"/>
                </a:lnTo>
                <a:lnTo>
                  <a:pt x="404" y="378"/>
                </a:lnTo>
                <a:lnTo>
                  <a:pt x="405" y="377"/>
                </a:lnTo>
                <a:lnTo>
                  <a:pt x="411" y="384"/>
                </a:lnTo>
                <a:lnTo>
                  <a:pt x="408" y="385"/>
                </a:lnTo>
                <a:lnTo>
                  <a:pt x="407" y="384"/>
                </a:lnTo>
                <a:lnTo>
                  <a:pt x="405" y="384"/>
                </a:lnTo>
                <a:lnTo>
                  <a:pt x="403" y="382"/>
                </a:lnTo>
                <a:lnTo>
                  <a:pt x="391" y="382"/>
                </a:lnTo>
                <a:close/>
                <a:moveTo>
                  <a:pt x="44" y="378"/>
                </a:moveTo>
                <a:lnTo>
                  <a:pt x="61" y="378"/>
                </a:lnTo>
                <a:lnTo>
                  <a:pt x="64" y="378"/>
                </a:lnTo>
                <a:lnTo>
                  <a:pt x="65" y="377"/>
                </a:lnTo>
                <a:lnTo>
                  <a:pt x="66" y="377"/>
                </a:lnTo>
                <a:lnTo>
                  <a:pt x="71" y="384"/>
                </a:lnTo>
                <a:lnTo>
                  <a:pt x="68" y="385"/>
                </a:lnTo>
                <a:lnTo>
                  <a:pt x="66" y="384"/>
                </a:lnTo>
                <a:lnTo>
                  <a:pt x="65" y="382"/>
                </a:lnTo>
                <a:lnTo>
                  <a:pt x="57" y="382"/>
                </a:lnTo>
                <a:lnTo>
                  <a:pt x="57" y="423"/>
                </a:lnTo>
                <a:lnTo>
                  <a:pt x="58" y="426"/>
                </a:lnTo>
                <a:lnTo>
                  <a:pt x="59" y="426"/>
                </a:lnTo>
                <a:lnTo>
                  <a:pt x="61" y="428"/>
                </a:lnTo>
                <a:lnTo>
                  <a:pt x="61" y="430"/>
                </a:lnTo>
                <a:lnTo>
                  <a:pt x="44" y="430"/>
                </a:lnTo>
                <a:lnTo>
                  <a:pt x="44" y="428"/>
                </a:lnTo>
                <a:lnTo>
                  <a:pt x="45" y="426"/>
                </a:lnTo>
                <a:lnTo>
                  <a:pt x="48" y="426"/>
                </a:lnTo>
                <a:lnTo>
                  <a:pt x="48" y="423"/>
                </a:lnTo>
                <a:lnTo>
                  <a:pt x="48" y="382"/>
                </a:lnTo>
                <a:lnTo>
                  <a:pt x="41" y="382"/>
                </a:lnTo>
                <a:lnTo>
                  <a:pt x="38" y="384"/>
                </a:lnTo>
                <a:lnTo>
                  <a:pt x="35" y="385"/>
                </a:lnTo>
                <a:lnTo>
                  <a:pt x="34" y="384"/>
                </a:lnTo>
                <a:lnTo>
                  <a:pt x="40" y="377"/>
                </a:lnTo>
                <a:lnTo>
                  <a:pt x="41" y="377"/>
                </a:lnTo>
                <a:lnTo>
                  <a:pt x="41" y="378"/>
                </a:lnTo>
                <a:lnTo>
                  <a:pt x="44" y="378"/>
                </a:lnTo>
                <a:close/>
                <a:moveTo>
                  <a:pt x="743" y="378"/>
                </a:moveTo>
                <a:lnTo>
                  <a:pt x="761" y="378"/>
                </a:lnTo>
                <a:lnTo>
                  <a:pt x="763" y="378"/>
                </a:lnTo>
                <a:lnTo>
                  <a:pt x="766" y="377"/>
                </a:lnTo>
                <a:lnTo>
                  <a:pt x="770" y="384"/>
                </a:lnTo>
                <a:lnTo>
                  <a:pt x="769" y="385"/>
                </a:lnTo>
                <a:lnTo>
                  <a:pt x="767" y="384"/>
                </a:lnTo>
                <a:lnTo>
                  <a:pt x="764" y="382"/>
                </a:lnTo>
                <a:lnTo>
                  <a:pt x="757" y="382"/>
                </a:lnTo>
                <a:lnTo>
                  <a:pt x="757" y="423"/>
                </a:lnTo>
                <a:lnTo>
                  <a:pt x="757" y="426"/>
                </a:lnTo>
                <a:lnTo>
                  <a:pt x="759" y="426"/>
                </a:lnTo>
                <a:lnTo>
                  <a:pt x="761" y="428"/>
                </a:lnTo>
                <a:lnTo>
                  <a:pt x="761" y="430"/>
                </a:lnTo>
                <a:lnTo>
                  <a:pt x="745" y="430"/>
                </a:lnTo>
                <a:lnTo>
                  <a:pt x="745" y="428"/>
                </a:lnTo>
                <a:lnTo>
                  <a:pt x="746" y="426"/>
                </a:lnTo>
                <a:lnTo>
                  <a:pt x="747" y="426"/>
                </a:lnTo>
                <a:lnTo>
                  <a:pt x="747" y="423"/>
                </a:lnTo>
                <a:lnTo>
                  <a:pt x="747" y="382"/>
                </a:lnTo>
                <a:lnTo>
                  <a:pt x="740" y="382"/>
                </a:lnTo>
                <a:lnTo>
                  <a:pt x="737" y="384"/>
                </a:lnTo>
                <a:lnTo>
                  <a:pt x="736" y="385"/>
                </a:lnTo>
                <a:lnTo>
                  <a:pt x="733" y="384"/>
                </a:lnTo>
                <a:lnTo>
                  <a:pt x="739" y="377"/>
                </a:lnTo>
                <a:lnTo>
                  <a:pt x="740" y="377"/>
                </a:lnTo>
                <a:lnTo>
                  <a:pt x="742" y="378"/>
                </a:lnTo>
                <a:lnTo>
                  <a:pt x="743" y="378"/>
                </a:lnTo>
                <a:close/>
                <a:moveTo>
                  <a:pt x="127" y="381"/>
                </a:moveTo>
                <a:lnTo>
                  <a:pt x="124" y="381"/>
                </a:lnTo>
                <a:lnTo>
                  <a:pt x="123" y="382"/>
                </a:lnTo>
                <a:lnTo>
                  <a:pt x="123" y="384"/>
                </a:lnTo>
                <a:lnTo>
                  <a:pt x="123" y="425"/>
                </a:lnTo>
                <a:lnTo>
                  <a:pt x="133" y="425"/>
                </a:lnTo>
                <a:lnTo>
                  <a:pt x="136" y="423"/>
                </a:lnTo>
                <a:lnTo>
                  <a:pt x="138" y="422"/>
                </a:lnTo>
                <a:lnTo>
                  <a:pt x="141" y="420"/>
                </a:lnTo>
                <a:lnTo>
                  <a:pt x="137" y="432"/>
                </a:lnTo>
                <a:lnTo>
                  <a:pt x="136" y="430"/>
                </a:lnTo>
                <a:lnTo>
                  <a:pt x="130" y="430"/>
                </a:lnTo>
                <a:lnTo>
                  <a:pt x="110" y="430"/>
                </a:lnTo>
                <a:lnTo>
                  <a:pt x="110" y="428"/>
                </a:lnTo>
                <a:lnTo>
                  <a:pt x="112" y="426"/>
                </a:lnTo>
                <a:lnTo>
                  <a:pt x="113" y="425"/>
                </a:lnTo>
                <a:lnTo>
                  <a:pt x="113" y="422"/>
                </a:lnTo>
                <a:lnTo>
                  <a:pt x="113" y="384"/>
                </a:lnTo>
                <a:lnTo>
                  <a:pt x="112" y="382"/>
                </a:lnTo>
                <a:lnTo>
                  <a:pt x="112" y="381"/>
                </a:lnTo>
                <a:lnTo>
                  <a:pt x="109" y="381"/>
                </a:lnTo>
                <a:lnTo>
                  <a:pt x="109" y="378"/>
                </a:lnTo>
                <a:lnTo>
                  <a:pt x="127" y="378"/>
                </a:lnTo>
                <a:lnTo>
                  <a:pt x="127" y="381"/>
                </a:lnTo>
                <a:close/>
                <a:moveTo>
                  <a:pt x="237" y="377"/>
                </a:moveTo>
                <a:lnTo>
                  <a:pt x="240" y="377"/>
                </a:lnTo>
                <a:lnTo>
                  <a:pt x="236" y="387"/>
                </a:lnTo>
                <a:lnTo>
                  <a:pt x="235" y="385"/>
                </a:lnTo>
                <a:lnTo>
                  <a:pt x="232" y="382"/>
                </a:lnTo>
                <a:lnTo>
                  <a:pt x="230" y="381"/>
                </a:lnTo>
                <a:lnTo>
                  <a:pt x="227" y="381"/>
                </a:lnTo>
                <a:lnTo>
                  <a:pt x="225" y="381"/>
                </a:lnTo>
                <a:lnTo>
                  <a:pt x="222" y="382"/>
                </a:lnTo>
                <a:lnTo>
                  <a:pt x="220" y="385"/>
                </a:lnTo>
                <a:lnTo>
                  <a:pt x="219" y="387"/>
                </a:lnTo>
                <a:lnTo>
                  <a:pt x="219" y="388"/>
                </a:lnTo>
                <a:lnTo>
                  <a:pt x="219" y="391"/>
                </a:lnTo>
                <a:lnTo>
                  <a:pt x="220" y="392"/>
                </a:lnTo>
                <a:lnTo>
                  <a:pt x="225" y="397"/>
                </a:lnTo>
                <a:lnTo>
                  <a:pt x="233" y="404"/>
                </a:lnTo>
                <a:lnTo>
                  <a:pt x="237" y="408"/>
                </a:lnTo>
                <a:lnTo>
                  <a:pt x="240" y="412"/>
                </a:lnTo>
                <a:lnTo>
                  <a:pt x="240" y="415"/>
                </a:lnTo>
                <a:lnTo>
                  <a:pt x="242" y="419"/>
                </a:lnTo>
                <a:lnTo>
                  <a:pt x="239" y="425"/>
                </a:lnTo>
                <a:lnTo>
                  <a:pt x="237" y="426"/>
                </a:lnTo>
                <a:lnTo>
                  <a:pt x="236" y="429"/>
                </a:lnTo>
                <a:lnTo>
                  <a:pt x="232" y="430"/>
                </a:lnTo>
                <a:lnTo>
                  <a:pt x="227" y="430"/>
                </a:lnTo>
                <a:lnTo>
                  <a:pt x="223" y="430"/>
                </a:lnTo>
                <a:lnTo>
                  <a:pt x="220" y="430"/>
                </a:lnTo>
                <a:lnTo>
                  <a:pt x="213" y="428"/>
                </a:lnTo>
                <a:lnTo>
                  <a:pt x="210" y="428"/>
                </a:lnTo>
                <a:lnTo>
                  <a:pt x="208" y="430"/>
                </a:lnTo>
                <a:lnTo>
                  <a:pt x="206" y="429"/>
                </a:lnTo>
                <a:lnTo>
                  <a:pt x="212" y="418"/>
                </a:lnTo>
                <a:lnTo>
                  <a:pt x="213" y="418"/>
                </a:lnTo>
                <a:lnTo>
                  <a:pt x="215" y="420"/>
                </a:lnTo>
                <a:lnTo>
                  <a:pt x="216" y="423"/>
                </a:lnTo>
                <a:lnTo>
                  <a:pt x="219" y="425"/>
                </a:lnTo>
                <a:lnTo>
                  <a:pt x="222" y="426"/>
                </a:lnTo>
                <a:lnTo>
                  <a:pt x="223" y="426"/>
                </a:lnTo>
                <a:lnTo>
                  <a:pt x="226" y="426"/>
                </a:lnTo>
                <a:lnTo>
                  <a:pt x="229" y="425"/>
                </a:lnTo>
                <a:lnTo>
                  <a:pt x="232" y="423"/>
                </a:lnTo>
                <a:lnTo>
                  <a:pt x="232" y="419"/>
                </a:lnTo>
                <a:lnTo>
                  <a:pt x="232" y="416"/>
                </a:lnTo>
                <a:lnTo>
                  <a:pt x="230" y="415"/>
                </a:lnTo>
                <a:lnTo>
                  <a:pt x="225" y="409"/>
                </a:lnTo>
                <a:lnTo>
                  <a:pt x="218" y="404"/>
                </a:lnTo>
                <a:lnTo>
                  <a:pt x="215" y="401"/>
                </a:lnTo>
                <a:lnTo>
                  <a:pt x="212" y="398"/>
                </a:lnTo>
                <a:lnTo>
                  <a:pt x="210" y="394"/>
                </a:lnTo>
                <a:lnTo>
                  <a:pt x="210" y="389"/>
                </a:lnTo>
                <a:lnTo>
                  <a:pt x="210" y="388"/>
                </a:lnTo>
                <a:lnTo>
                  <a:pt x="212" y="387"/>
                </a:lnTo>
                <a:lnTo>
                  <a:pt x="213" y="382"/>
                </a:lnTo>
                <a:lnTo>
                  <a:pt x="216" y="381"/>
                </a:lnTo>
                <a:lnTo>
                  <a:pt x="218" y="380"/>
                </a:lnTo>
                <a:lnTo>
                  <a:pt x="223" y="378"/>
                </a:lnTo>
                <a:lnTo>
                  <a:pt x="227" y="378"/>
                </a:lnTo>
                <a:lnTo>
                  <a:pt x="232" y="378"/>
                </a:lnTo>
                <a:lnTo>
                  <a:pt x="235" y="378"/>
                </a:lnTo>
                <a:lnTo>
                  <a:pt x="236" y="378"/>
                </a:lnTo>
                <a:lnTo>
                  <a:pt x="237" y="377"/>
                </a:lnTo>
                <a:close/>
                <a:moveTo>
                  <a:pt x="507" y="377"/>
                </a:moveTo>
                <a:lnTo>
                  <a:pt x="509" y="377"/>
                </a:lnTo>
                <a:lnTo>
                  <a:pt x="504" y="387"/>
                </a:lnTo>
                <a:lnTo>
                  <a:pt x="503" y="385"/>
                </a:lnTo>
                <a:lnTo>
                  <a:pt x="502" y="382"/>
                </a:lnTo>
                <a:lnTo>
                  <a:pt x="499" y="381"/>
                </a:lnTo>
                <a:lnTo>
                  <a:pt x="496" y="381"/>
                </a:lnTo>
                <a:lnTo>
                  <a:pt x="494" y="381"/>
                </a:lnTo>
                <a:lnTo>
                  <a:pt x="492" y="382"/>
                </a:lnTo>
                <a:lnTo>
                  <a:pt x="489" y="385"/>
                </a:lnTo>
                <a:lnTo>
                  <a:pt x="487" y="387"/>
                </a:lnTo>
                <a:lnTo>
                  <a:pt x="487" y="388"/>
                </a:lnTo>
                <a:lnTo>
                  <a:pt x="489" y="391"/>
                </a:lnTo>
                <a:lnTo>
                  <a:pt x="489" y="392"/>
                </a:lnTo>
                <a:lnTo>
                  <a:pt x="493" y="397"/>
                </a:lnTo>
                <a:lnTo>
                  <a:pt x="503" y="404"/>
                </a:lnTo>
                <a:lnTo>
                  <a:pt x="506" y="408"/>
                </a:lnTo>
                <a:lnTo>
                  <a:pt x="509" y="412"/>
                </a:lnTo>
                <a:lnTo>
                  <a:pt x="510" y="415"/>
                </a:lnTo>
                <a:lnTo>
                  <a:pt x="510" y="419"/>
                </a:lnTo>
                <a:lnTo>
                  <a:pt x="509" y="425"/>
                </a:lnTo>
                <a:lnTo>
                  <a:pt x="506" y="426"/>
                </a:lnTo>
                <a:lnTo>
                  <a:pt x="504" y="429"/>
                </a:lnTo>
                <a:lnTo>
                  <a:pt x="500" y="430"/>
                </a:lnTo>
                <a:lnTo>
                  <a:pt x="496" y="430"/>
                </a:lnTo>
                <a:lnTo>
                  <a:pt x="492" y="430"/>
                </a:lnTo>
                <a:lnTo>
                  <a:pt x="489" y="430"/>
                </a:lnTo>
                <a:lnTo>
                  <a:pt x="482" y="428"/>
                </a:lnTo>
                <a:lnTo>
                  <a:pt x="479" y="428"/>
                </a:lnTo>
                <a:lnTo>
                  <a:pt x="476" y="430"/>
                </a:lnTo>
                <a:lnTo>
                  <a:pt x="475" y="429"/>
                </a:lnTo>
                <a:lnTo>
                  <a:pt x="480" y="418"/>
                </a:lnTo>
                <a:lnTo>
                  <a:pt x="483" y="418"/>
                </a:lnTo>
                <a:lnTo>
                  <a:pt x="483" y="420"/>
                </a:lnTo>
                <a:lnTo>
                  <a:pt x="485" y="423"/>
                </a:lnTo>
                <a:lnTo>
                  <a:pt x="487" y="425"/>
                </a:lnTo>
                <a:lnTo>
                  <a:pt x="490" y="426"/>
                </a:lnTo>
                <a:lnTo>
                  <a:pt x="492" y="426"/>
                </a:lnTo>
                <a:lnTo>
                  <a:pt x="496" y="426"/>
                </a:lnTo>
                <a:lnTo>
                  <a:pt x="499" y="425"/>
                </a:lnTo>
                <a:lnTo>
                  <a:pt x="500" y="423"/>
                </a:lnTo>
                <a:lnTo>
                  <a:pt x="502" y="419"/>
                </a:lnTo>
                <a:lnTo>
                  <a:pt x="502" y="416"/>
                </a:lnTo>
                <a:lnTo>
                  <a:pt x="499" y="415"/>
                </a:lnTo>
                <a:lnTo>
                  <a:pt x="493" y="409"/>
                </a:lnTo>
                <a:lnTo>
                  <a:pt x="486" y="404"/>
                </a:lnTo>
                <a:lnTo>
                  <a:pt x="483" y="401"/>
                </a:lnTo>
                <a:lnTo>
                  <a:pt x="482" y="398"/>
                </a:lnTo>
                <a:lnTo>
                  <a:pt x="480" y="394"/>
                </a:lnTo>
                <a:lnTo>
                  <a:pt x="479" y="389"/>
                </a:lnTo>
                <a:lnTo>
                  <a:pt x="480" y="388"/>
                </a:lnTo>
                <a:lnTo>
                  <a:pt x="480" y="387"/>
                </a:lnTo>
                <a:lnTo>
                  <a:pt x="483" y="382"/>
                </a:lnTo>
                <a:lnTo>
                  <a:pt x="485" y="381"/>
                </a:lnTo>
                <a:lnTo>
                  <a:pt x="487" y="380"/>
                </a:lnTo>
                <a:lnTo>
                  <a:pt x="492" y="378"/>
                </a:lnTo>
                <a:lnTo>
                  <a:pt x="497" y="378"/>
                </a:lnTo>
                <a:lnTo>
                  <a:pt x="502" y="378"/>
                </a:lnTo>
                <a:lnTo>
                  <a:pt x="503" y="378"/>
                </a:lnTo>
                <a:lnTo>
                  <a:pt x="506" y="378"/>
                </a:lnTo>
                <a:lnTo>
                  <a:pt x="507" y="377"/>
                </a:lnTo>
                <a:close/>
                <a:moveTo>
                  <a:pt x="273" y="384"/>
                </a:moveTo>
                <a:lnTo>
                  <a:pt x="271" y="382"/>
                </a:lnTo>
                <a:lnTo>
                  <a:pt x="270" y="381"/>
                </a:lnTo>
                <a:lnTo>
                  <a:pt x="268" y="381"/>
                </a:lnTo>
                <a:lnTo>
                  <a:pt x="268" y="378"/>
                </a:lnTo>
                <a:lnTo>
                  <a:pt x="280" y="378"/>
                </a:lnTo>
                <a:lnTo>
                  <a:pt x="280" y="381"/>
                </a:lnTo>
                <a:lnTo>
                  <a:pt x="278" y="381"/>
                </a:lnTo>
                <a:lnTo>
                  <a:pt x="278" y="382"/>
                </a:lnTo>
                <a:lnTo>
                  <a:pt x="277" y="384"/>
                </a:lnTo>
                <a:lnTo>
                  <a:pt x="277" y="416"/>
                </a:lnTo>
                <a:lnTo>
                  <a:pt x="277" y="422"/>
                </a:lnTo>
                <a:lnTo>
                  <a:pt x="275" y="425"/>
                </a:lnTo>
                <a:lnTo>
                  <a:pt x="274" y="426"/>
                </a:lnTo>
                <a:lnTo>
                  <a:pt x="273" y="429"/>
                </a:lnTo>
                <a:lnTo>
                  <a:pt x="270" y="430"/>
                </a:lnTo>
                <a:lnTo>
                  <a:pt x="267" y="430"/>
                </a:lnTo>
                <a:lnTo>
                  <a:pt x="264" y="430"/>
                </a:lnTo>
                <a:lnTo>
                  <a:pt x="260" y="430"/>
                </a:lnTo>
                <a:lnTo>
                  <a:pt x="256" y="430"/>
                </a:lnTo>
                <a:lnTo>
                  <a:pt x="253" y="429"/>
                </a:lnTo>
                <a:lnTo>
                  <a:pt x="251" y="428"/>
                </a:lnTo>
                <a:lnTo>
                  <a:pt x="250" y="425"/>
                </a:lnTo>
                <a:lnTo>
                  <a:pt x="249" y="422"/>
                </a:lnTo>
                <a:lnTo>
                  <a:pt x="247" y="419"/>
                </a:lnTo>
                <a:lnTo>
                  <a:pt x="247" y="416"/>
                </a:lnTo>
                <a:lnTo>
                  <a:pt x="247" y="384"/>
                </a:lnTo>
                <a:lnTo>
                  <a:pt x="247" y="382"/>
                </a:lnTo>
                <a:lnTo>
                  <a:pt x="246" y="381"/>
                </a:lnTo>
                <a:lnTo>
                  <a:pt x="243" y="381"/>
                </a:lnTo>
                <a:lnTo>
                  <a:pt x="243" y="378"/>
                </a:lnTo>
                <a:lnTo>
                  <a:pt x="261" y="378"/>
                </a:lnTo>
                <a:lnTo>
                  <a:pt x="261" y="381"/>
                </a:lnTo>
                <a:lnTo>
                  <a:pt x="259" y="381"/>
                </a:lnTo>
                <a:lnTo>
                  <a:pt x="257" y="382"/>
                </a:lnTo>
                <a:lnTo>
                  <a:pt x="257" y="384"/>
                </a:lnTo>
                <a:lnTo>
                  <a:pt x="257" y="418"/>
                </a:lnTo>
                <a:lnTo>
                  <a:pt x="257" y="422"/>
                </a:lnTo>
                <a:lnTo>
                  <a:pt x="260" y="425"/>
                </a:lnTo>
                <a:lnTo>
                  <a:pt x="261" y="426"/>
                </a:lnTo>
                <a:lnTo>
                  <a:pt x="266" y="426"/>
                </a:lnTo>
                <a:lnTo>
                  <a:pt x="268" y="426"/>
                </a:lnTo>
                <a:lnTo>
                  <a:pt x="270" y="423"/>
                </a:lnTo>
                <a:lnTo>
                  <a:pt x="271" y="420"/>
                </a:lnTo>
                <a:lnTo>
                  <a:pt x="273" y="418"/>
                </a:lnTo>
                <a:lnTo>
                  <a:pt x="273" y="384"/>
                </a:lnTo>
                <a:close/>
                <a:moveTo>
                  <a:pt x="329" y="389"/>
                </a:moveTo>
                <a:lnTo>
                  <a:pt x="328" y="388"/>
                </a:lnTo>
                <a:lnTo>
                  <a:pt x="326" y="388"/>
                </a:lnTo>
                <a:lnTo>
                  <a:pt x="325" y="388"/>
                </a:lnTo>
                <a:lnTo>
                  <a:pt x="324" y="385"/>
                </a:lnTo>
                <a:lnTo>
                  <a:pt x="332" y="377"/>
                </a:lnTo>
                <a:lnTo>
                  <a:pt x="349" y="395"/>
                </a:lnTo>
                <a:lnTo>
                  <a:pt x="362" y="378"/>
                </a:lnTo>
                <a:lnTo>
                  <a:pt x="373" y="378"/>
                </a:lnTo>
                <a:lnTo>
                  <a:pt x="373" y="381"/>
                </a:lnTo>
                <a:lnTo>
                  <a:pt x="372" y="382"/>
                </a:lnTo>
                <a:lnTo>
                  <a:pt x="370" y="382"/>
                </a:lnTo>
                <a:lnTo>
                  <a:pt x="370" y="384"/>
                </a:lnTo>
                <a:lnTo>
                  <a:pt x="370" y="423"/>
                </a:lnTo>
                <a:lnTo>
                  <a:pt x="372" y="426"/>
                </a:lnTo>
                <a:lnTo>
                  <a:pt x="374" y="428"/>
                </a:lnTo>
                <a:lnTo>
                  <a:pt x="374" y="430"/>
                </a:lnTo>
                <a:lnTo>
                  <a:pt x="357" y="430"/>
                </a:lnTo>
                <a:lnTo>
                  <a:pt x="357" y="428"/>
                </a:lnTo>
                <a:lnTo>
                  <a:pt x="359" y="426"/>
                </a:lnTo>
                <a:lnTo>
                  <a:pt x="360" y="426"/>
                </a:lnTo>
                <a:lnTo>
                  <a:pt x="360" y="423"/>
                </a:lnTo>
                <a:lnTo>
                  <a:pt x="360" y="388"/>
                </a:lnTo>
                <a:lnTo>
                  <a:pt x="346" y="406"/>
                </a:lnTo>
                <a:lnTo>
                  <a:pt x="335" y="394"/>
                </a:lnTo>
                <a:lnTo>
                  <a:pt x="335" y="423"/>
                </a:lnTo>
                <a:lnTo>
                  <a:pt x="335" y="426"/>
                </a:lnTo>
                <a:lnTo>
                  <a:pt x="338" y="428"/>
                </a:lnTo>
                <a:lnTo>
                  <a:pt x="338" y="430"/>
                </a:lnTo>
                <a:lnTo>
                  <a:pt x="326" y="430"/>
                </a:lnTo>
                <a:lnTo>
                  <a:pt x="326" y="428"/>
                </a:lnTo>
                <a:lnTo>
                  <a:pt x="329" y="426"/>
                </a:lnTo>
                <a:lnTo>
                  <a:pt x="329" y="425"/>
                </a:lnTo>
                <a:lnTo>
                  <a:pt x="329" y="423"/>
                </a:lnTo>
                <a:lnTo>
                  <a:pt x="329" y="389"/>
                </a:lnTo>
                <a:close/>
                <a:moveTo>
                  <a:pt x="647" y="389"/>
                </a:moveTo>
                <a:lnTo>
                  <a:pt x="644" y="388"/>
                </a:lnTo>
                <a:lnTo>
                  <a:pt x="643" y="388"/>
                </a:lnTo>
                <a:lnTo>
                  <a:pt x="641" y="388"/>
                </a:lnTo>
                <a:lnTo>
                  <a:pt x="640" y="385"/>
                </a:lnTo>
                <a:lnTo>
                  <a:pt x="650" y="377"/>
                </a:lnTo>
                <a:lnTo>
                  <a:pt x="665" y="395"/>
                </a:lnTo>
                <a:lnTo>
                  <a:pt x="678" y="378"/>
                </a:lnTo>
                <a:lnTo>
                  <a:pt x="691" y="378"/>
                </a:lnTo>
                <a:lnTo>
                  <a:pt x="691" y="381"/>
                </a:lnTo>
                <a:lnTo>
                  <a:pt x="688" y="382"/>
                </a:lnTo>
                <a:lnTo>
                  <a:pt x="688" y="384"/>
                </a:lnTo>
                <a:lnTo>
                  <a:pt x="688" y="423"/>
                </a:lnTo>
                <a:lnTo>
                  <a:pt x="688" y="426"/>
                </a:lnTo>
                <a:lnTo>
                  <a:pt x="689" y="426"/>
                </a:lnTo>
                <a:lnTo>
                  <a:pt x="691" y="428"/>
                </a:lnTo>
                <a:lnTo>
                  <a:pt x="691" y="430"/>
                </a:lnTo>
                <a:lnTo>
                  <a:pt x="674" y="430"/>
                </a:lnTo>
                <a:lnTo>
                  <a:pt x="674" y="428"/>
                </a:lnTo>
                <a:lnTo>
                  <a:pt x="675" y="426"/>
                </a:lnTo>
                <a:lnTo>
                  <a:pt x="677" y="426"/>
                </a:lnTo>
                <a:lnTo>
                  <a:pt x="678" y="423"/>
                </a:lnTo>
                <a:lnTo>
                  <a:pt x="678" y="388"/>
                </a:lnTo>
                <a:lnTo>
                  <a:pt x="664" y="406"/>
                </a:lnTo>
                <a:lnTo>
                  <a:pt x="651" y="394"/>
                </a:lnTo>
                <a:lnTo>
                  <a:pt x="651" y="423"/>
                </a:lnTo>
                <a:lnTo>
                  <a:pt x="653" y="426"/>
                </a:lnTo>
                <a:lnTo>
                  <a:pt x="654" y="428"/>
                </a:lnTo>
                <a:lnTo>
                  <a:pt x="654" y="430"/>
                </a:lnTo>
                <a:lnTo>
                  <a:pt x="644" y="430"/>
                </a:lnTo>
                <a:lnTo>
                  <a:pt x="644" y="428"/>
                </a:lnTo>
                <a:lnTo>
                  <a:pt x="646" y="426"/>
                </a:lnTo>
                <a:lnTo>
                  <a:pt x="647" y="426"/>
                </a:lnTo>
                <a:lnTo>
                  <a:pt x="647" y="423"/>
                </a:lnTo>
                <a:lnTo>
                  <a:pt x="647" y="389"/>
                </a:lnTo>
                <a:close/>
                <a:moveTo>
                  <a:pt x="453" y="378"/>
                </a:moveTo>
                <a:lnTo>
                  <a:pt x="453" y="381"/>
                </a:lnTo>
                <a:lnTo>
                  <a:pt x="452" y="382"/>
                </a:lnTo>
                <a:lnTo>
                  <a:pt x="451" y="384"/>
                </a:lnTo>
                <a:lnTo>
                  <a:pt x="451" y="430"/>
                </a:lnTo>
                <a:lnTo>
                  <a:pt x="449" y="430"/>
                </a:lnTo>
                <a:lnTo>
                  <a:pt x="424" y="397"/>
                </a:lnTo>
                <a:lnTo>
                  <a:pt x="424" y="425"/>
                </a:lnTo>
                <a:lnTo>
                  <a:pt x="425" y="426"/>
                </a:lnTo>
                <a:lnTo>
                  <a:pt x="427" y="428"/>
                </a:lnTo>
                <a:lnTo>
                  <a:pt x="427" y="430"/>
                </a:lnTo>
                <a:lnTo>
                  <a:pt x="417" y="430"/>
                </a:lnTo>
                <a:lnTo>
                  <a:pt x="417" y="428"/>
                </a:lnTo>
                <a:lnTo>
                  <a:pt x="418" y="426"/>
                </a:lnTo>
                <a:lnTo>
                  <a:pt x="420" y="426"/>
                </a:lnTo>
                <a:lnTo>
                  <a:pt x="420" y="423"/>
                </a:lnTo>
                <a:lnTo>
                  <a:pt x="420" y="389"/>
                </a:lnTo>
                <a:lnTo>
                  <a:pt x="418" y="388"/>
                </a:lnTo>
                <a:lnTo>
                  <a:pt x="417" y="387"/>
                </a:lnTo>
                <a:lnTo>
                  <a:pt x="414" y="388"/>
                </a:lnTo>
                <a:lnTo>
                  <a:pt x="413" y="385"/>
                </a:lnTo>
                <a:lnTo>
                  <a:pt x="422" y="377"/>
                </a:lnTo>
                <a:lnTo>
                  <a:pt x="446" y="409"/>
                </a:lnTo>
                <a:lnTo>
                  <a:pt x="446" y="384"/>
                </a:lnTo>
                <a:lnTo>
                  <a:pt x="446" y="382"/>
                </a:lnTo>
                <a:lnTo>
                  <a:pt x="445" y="381"/>
                </a:lnTo>
                <a:lnTo>
                  <a:pt x="444" y="381"/>
                </a:lnTo>
                <a:lnTo>
                  <a:pt x="444" y="378"/>
                </a:lnTo>
                <a:lnTo>
                  <a:pt x="453" y="378"/>
                </a:lnTo>
                <a:close/>
                <a:moveTo>
                  <a:pt x="598" y="378"/>
                </a:moveTo>
                <a:lnTo>
                  <a:pt x="598" y="381"/>
                </a:lnTo>
                <a:lnTo>
                  <a:pt x="595" y="382"/>
                </a:lnTo>
                <a:lnTo>
                  <a:pt x="595" y="384"/>
                </a:lnTo>
                <a:lnTo>
                  <a:pt x="595" y="430"/>
                </a:lnTo>
                <a:lnTo>
                  <a:pt x="592" y="430"/>
                </a:lnTo>
                <a:lnTo>
                  <a:pt x="568" y="397"/>
                </a:lnTo>
                <a:lnTo>
                  <a:pt x="568" y="425"/>
                </a:lnTo>
                <a:lnTo>
                  <a:pt x="568" y="426"/>
                </a:lnTo>
                <a:lnTo>
                  <a:pt x="571" y="428"/>
                </a:lnTo>
                <a:lnTo>
                  <a:pt x="571" y="430"/>
                </a:lnTo>
                <a:lnTo>
                  <a:pt x="559" y="430"/>
                </a:lnTo>
                <a:lnTo>
                  <a:pt x="559" y="428"/>
                </a:lnTo>
                <a:lnTo>
                  <a:pt x="562" y="426"/>
                </a:lnTo>
                <a:lnTo>
                  <a:pt x="562" y="423"/>
                </a:lnTo>
                <a:lnTo>
                  <a:pt x="562" y="389"/>
                </a:lnTo>
                <a:lnTo>
                  <a:pt x="561" y="388"/>
                </a:lnTo>
                <a:lnTo>
                  <a:pt x="559" y="387"/>
                </a:lnTo>
                <a:lnTo>
                  <a:pt x="558" y="388"/>
                </a:lnTo>
                <a:lnTo>
                  <a:pt x="557" y="385"/>
                </a:lnTo>
                <a:lnTo>
                  <a:pt x="565" y="377"/>
                </a:lnTo>
                <a:lnTo>
                  <a:pt x="589" y="409"/>
                </a:lnTo>
                <a:lnTo>
                  <a:pt x="589" y="384"/>
                </a:lnTo>
                <a:lnTo>
                  <a:pt x="589" y="382"/>
                </a:lnTo>
                <a:lnTo>
                  <a:pt x="589" y="381"/>
                </a:lnTo>
                <a:lnTo>
                  <a:pt x="586" y="381"/>
                </a:lnTo>
                <a:lnTo>
                  <a:pt x="586" y="378"/>
                </a:lnTo>
                <a:lnTo>
                  <a:pt x="598" y="378"/>
                </a:lnTo>
                <a:close/>
                <a:moveTo>
                  <a:pt x="153" y="373"/>
                </a:moveTo>
                <a:lnTo>
                  <a:pt x="154" y="371"/>
                </a:lnTo>
                <a:lnTo>
                  <a:pt x="155" y="370"/>
                </a:lnTo>
                <a:lnTo>
                  <a:pt x="158" y="371"/>
                </a:lnTo>
                <a:lnTo>
                  <a:pt x="160" y="373"/>
                </a:lnTo>
                <a:lnTo>
                  <a:pt x="158" y="375"/>
                </a:lnTo>
                <a:lnTo>
                  <a:pt x="157" y="375"/>
                </a:lnTo>
                <a:lnTo>
                  <a:pt x="155" y="375"/>
                </a:lnTo>
                <a:lnTo>
                  <a:pt x="154" y="375"/>
                </a:lnTo>
                <a:lnTo>
                  <a:pt x="154" y="374"/>
                </a:lnTo>
                <a:lnTo>
                  <a:pt x="153" y="37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6" name="Freeform 184">
            <a:extLst>
              <a:ext uri="{FF2B5EF4-FFF2-40B4-BE49-F238E27FC236}">
                <a16:creationId xmlns:a16="http://schemas.microsoft.com/office/drawing/2014/main" id="{3EE661B4-8E31-B68D-8EC4-074F5FD0797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38034" y="4581136"/>
            <a:ext cx="502726" cy="90000"/>
          </a:xfrm>
          <a:custGeom>
            <a:avLst/>
            <a:gdLst>
              <a:gd name="T0" fmla="*/ 1918 w 2212"/>
              <a:gd name="T1" fmla="*/ 183 h 396"/>
              <a:gd name="T2" fmla="*/ 1876 w 2212"/>
              <a:gd name="T3" fmla="*/ 131 h 396"/>
              <a:gd name="T4" fmla="*/ 1919 w 2212"/>
              <a:gd name="T5" fmla="*/ 218 h 396"/>
              <a:gd name="T6" fmla="*/ 1965 w 2212"/>
              <a:gd name="T7" fmla="*/ 145 h 396"/>
              <a:gd name="T8" fmla="*/ 1768 w 2212"/>
              <a:gd name="T9" fmla="*/ 4 h 396"/>
              <a:gd name="T10" fmla="*/ 1929 w 2212"/>
              <a:gd name="T11" fmla="*/ 47 h 396"/>
              <a:gd name="T12" fmla="*/ 1871 w 2212"/>
              <a:gd name="T13" fmla="*/ 15 h 396"/>
              <a:gd name="T14" fmla="*/ 1908 w 2212"/>
              <a:gd name="T15" fmla="*/ 81 h 396"/>
              <a:gd name="T16" fmla="*/ 2035 w 2212"/>
              <a:gd name="T17" fmla="*/ 252 h 396"/>
              <a:gd name="T18" fmla="*/ 2030 w 2212"/>
              <a:gd name="T19" fmla="*/ 29 h 396"/>
              <a:gd name="T20" fmla="*/ 1987 w 2212"/>
              <a:gd name="T21" fmla="*/ 102 h 396"/>
              <a:gd name="T22" fmla="*/ 2186 w 2212"/>
              <a:gd name="T23" fmla="*/ 56 h 396"/>
              <a:gd name="T24" fmla="*/ 2140 w 2212"/>
              <a:gd name="T25" fmla="*/ 15 h 396"/>
              <a:gd name="T26" fmla="*/ 163 w 2212"/>
              <a:gd name="T27" fmla="*/ 4 h 396"/>
              <a:gd name="T28" fmla="*/ 1 w 2212"/>
              <a:gd name="T29" fmla="*/ 4 h 396"/>
              <a:gd name="T30" fmla="*/ 230 w 2212"/>
              <a:gd name="T31" fmla="*/ 179 h 396"/>
              <a:gd name="T32" fmla="*/ 326 w 2212"/>
              <a:gd name="T33" fmla="*/ 1 h 396"/>
              <a:gd name="T34" fmla="*/ 839 w 2212"/>
              <a:gd name="T35" fmla="*/ 252 h 396"/>
              <a:gd name="T36" fmla="*/ 655 w 2212"/>
              <a:gd name="T37" fmla="*/ 252 h 396"/>
              <a:gd name="T38" fmla="*/ 710 w 2212"/>
              <a:gd name="T39" fmla="*/ 166 h 396"/>
              <a:gd name="T40" fmla="*/ 1415 w 2212"/>
              <a:gd name="T41" fmla="*/ 239 h 396"/>
              <a:gd name="T42" fmla="*/ 1302 w 2212"/>
              <a:gd name="T43" fmla="*/ 239 h 396"/>
              <a:gd name="T44" fmla="*/ 994 w 2212"/>
              <a:gd name="T45" fmla="*/ 119 h 396"/>
              <a:gd name="T46" fmla="*/ 1053 w 2212"/>
              <a:gd name="T47" fmla="*/ 141 h 396"/>
              <a:gd name="T48" fmla="*/ 1072 w 2212"/>
              <a:gd name="T49" fmla="*/ 195 h 396"/>
              <a:gd name="T50" fmla="*/ 1036 w 2212"/>
              <a:gd name="T51" fmla="*/ 243 h 396"/>
              <a:gd name="T52" fmla="*/ 966 w 2212"/>
              <a:gd name="T53" fmla="*/ 252 h 396"/>
              <a:gd name="T54" fmla="*/ 997 w 2212"/>
              <a:gd name="T55" fmla="*/ 4 h 396"/>
              <a:gd name="T56" fmla="*/ 1051 w 2212"/>
              <a:gd name="T57" fmla="*/ 38 h 396"/>
              <a:gd name="T58" fmla="*/ 1035 w 2212"/>
              <a:gd name="T59" fmla="*/ 102 h 396"/>
              <a:gd name="T60" fmla="*/ 986 w 2212"/>
              <a:gd name="T61" fmla="*/ 145 h 396"/>
              <a:gd name="T62" fmla="*/ 950 w 2212"/>
              <a:gd name="T63" fmla="*/ 128 h 396"/>
              <a:gd name="T64" fmla="*/ 983 w 2212"/>
              <a:gd name="T65" fmla="*/ 231 h 396"/>
              <a:gd name="T66" fmla="*/ 976 w 2212"/>
              <a:gd name="T67" fmla="*/ 21 h 396"/>
              <a:gd name="T68" fmla="*/ 967 w 2212"/>
              <a:gd name="T69" fmla="*/ 117 h 396"/>
              <a:gd name="T70" fmla="*/ 1664 w 2212"/>
              <a:gd name="T71" fmla="*/ 5 h 396"/>
              <a:gd name="T72" fmla="*/ 1727 w 2212"/>
              <a:gd name="T73" fmla="*/ 35 h 396"/>
              <a:gd name="T74" fmla="*/ 1761 w 2212"/>
              <a:gd name="T75" fmla="*/ 117 h 396"/>
              <a:gd name="T76" fmla="*/ 1730 w 2212"/>
              <a:gd name="T77" fmla="*/ 218 h 396"/>
              <a:gd name="T78" fmla="*/ 1661 w 2212"/>
              <a:gd name="T79" fmla="*/ 252 h 396"/>
              <a:gd name="T80" fmla="*/ 1648 w 2212"/>
              <a:gd name="T81" fmla="*/ 4 h 396"/>
              <a:gd name="T82" fmla="*/ 1668 w 2212"/>
              <a:gd name="T83" fmla="*/ 229 h 396"/>
              <a:gd name="T84" fmla="*/ 1665 w 2212"/>
              <a:gd name="T85" fmla="*/ 21 h 396"/>
              <a:gd name="T86" fmla="*/ 491 w 2212"/>
              <a:gd name="T87" fmla="*/ 31 h 396"/>
              <a:gd name="T88" fmla="*/ 569 w 2212"/>
              <a:gd name="T89" fmla="*/ 111 h 396"/>
              <a:gd name="T90" fmla="*/ 604 w 2212"/>
              <a:gd name="T91" fmla="*/ 176 h 396"/>
              <a:gd name="T92" fmla="*/ 587 w 2212"/>
              <a:gd name="T93" fmla="*/ 232 h 396"/>
              <a:gd name="T94" fmla="*/ 529 w 2212"/>
              <a:gd name="T95" fmla="*/ 258 h 396"/>
              <a:gd name="T96" fmla="*/ 467 w 2212"/>
              <a:gd name="T97" fmla="*/ 235 h 396"/>
              <a:gd name="T98" fmla="*/ 449 w 2212"/>
              <a:gd name="T99" fmla="*/ 176 h 396"/>
              <a:gd name="T100" fmla="*/ 505 w 2212"/>
              <a:gd name="T101" fmla="*/ 241 h 396"/>
              <a:gd name="T102" fmla="*/ 539 w 2212"/>
              <a:gd name="T103" fmla="*/ 238 h 396"/>
              <a:gd name="T104" fmla="*/ 525 w 2212"/>
              <a:gd name="T105" fmla="*/ 194 h 396"/>
              <a:gd name="T106" fmla="*/ 443 w 2212"/>
              <a:gd name="T107" fmla="*/ 100 h 396"/>
              <a:gd name="T108" fmla="*/ 437 w 2212"/>
              <a:gd name="T109" fmla="*/ 38 h 396"/>
              <a:gd name="T110" fmla="*/ 467 w 2212"/>
              <a:gd name="T111" fmla="*/ 7 h 396"/>
              <a:gd name="T112" fmla="*/ 550 w 2212"/>
              <a:gd name="T113" fmla="*/ 12 h 396"/>
              <a:gd name="T114" fmla="*/ 582 w 2212"/>
              <a:gd name="T115" fmla="*/ 78 h 396"/>
              <a:gd name="T116" fmla="*/ 531 w 2212"/>
              <a:gd name="T117" fmla="*/ 15 h 396"/>
              <a:gd name="T118" fmla="*/ 491 w 2212"/>
              <a:gd name="T119" fmla="*/ 18 h 396"/>
              <a:gd name="T120" fmla="*/ 1193 w 2212"/>
              <a:gd name="T121" fmla="*/ 239 h 396"/>
              <a:gd name="T122" fmla="*/ 1241 w 2212"/>
              <a:gd name="T123" fmla="*/ 194 h 396"/>
              <a:gd name="T124" fmla="*/ 1268 w 2212"/>
              <a:gd name="T125" fmla="*/ 252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12" h="396">
                <a:moveTo>
                  <a:pt x="0" y="334"/>
                </a:moveTo>
                <a:lnTo>
                  <a:pt x="1106" y="334"/>
                </a:lnTo>
                <a:lnTo>
                  <a:pt x="2212" y="334"/>
                </a:lnTo>
                <a:lnTo>
                  <a:pt x="2212" y="396"/>
                </a:lnTo>
                <a:lnTo>
                  <a:pt x="1106" y="396"/>
                </a:lnTo>
                <a:lnTo>
                  <a:pt x="0" y="396"/>
                </a:lnTo>
                <a:lnTo>
                  <a:pt x="0" y="334"/>
                </a:lnTo>
                <a:close/>
                <a:moveTo>
                  <a:pt x="1918" y="183"/>
                </a:moveTo>
                <a:lnTo>
                  <a:pt x="1915" y="183"/>
                </a:lnTo>
                <a:lnTo>
                  <a:pt x="1908" y="169"/>
                </a:lnTo>
                <a:lnTo>
                  <a:pt x="1898" y="152"/>
                </a:lnTo>
                <a:lnTo>
                  <a:pt x="1891" y="143"/>
                </a:lnTo>
                <a:lnTo>
                  <a:pt x="1886" y="136"/>
                </a:lnTo>
                <a:lnTo>
                  <a:pt x="1883" y="133"/>
                </a:lnTo>
                <a:lnTo>
                  <a:pt x="1878" y="132"/>
                </a:lnTo>
                <a:lnTo>
                  <a:pt x="1876" y="131"/>
                </a:lnTo>
                <a:lnTo>
                  <a:pt x="1873" y="131"/>
                </a:lnTo>
                <a:lnTo>
                  <a:pt x="1873" y="241"/>
                </a:lnTo>
                <a:lnTo>
                  <a:pt x="1881" y="239"/>
                </a:lnTo>
                <a:lnTo>
                  <a:pt x="1890" y="238"/>
                </a:lnTo>
                <a:lnTo>
                  <a:pt x="1897" y="234"/>
                </a:lnTo>
                <a:lnTo>
                  <a:pt x="1905" y="229"/>
                </a:lnTo>
                <a:lnTo>
                  <a:pt x="1912" y="224"/>
                </a:lnTo>
                <a:lnTo>
                  <a:pt x="1919" y="218"/>
                </a:lnTo>
                <a:lnTo>
                  <a:pt x="1926" y="211"/>
                </a:lnTo>
                <a:lnTo>
                  <a:pt x="1932" y="204"/>
                </a:lnTo>
                <a:lnTo>
                  <a:pt x="1938" y="197"/>
                </a:lnTo>
                <a:lnTo>
                  <a:pt x="1943" y="188"/>
                </a:lnTo>
                <a:lnTo>
                  <a:pt x="1948" y="181"/>
                </a:lnTo>
                <a:lnTo>
                  <a:pt x="1952" y="173"/>
                </a:lnTo>
                <a:lnTo>
                  <a:pt x="1959" y="157"/>
                </a:lnTo>
                <a:lnTo>
                  <a:pt x="1965" y="145"/>
                </a:lnTo>
                <a:lnTo>
                  <a:pt x="1967" y="145"/>
                </a:lnTo>
                <a:lnTo>
                  <a:pt x="1967" y="252"/>
                </a:lnTo>
                <a:lnTo>
                  <a:pt x="1768" y="252"/>
                </a:lnTo>
                <a:lnTo>
                  <a:pt x="1768" y="243"/>
                </a:lnTo>
                <a:lnTo>
                  <a:pt x="1789" y="239"/>
                </a:lnTo>
                <a:lnTo>
                  <a:pt x="1789" y="15"/>
                </a:lnTo>
                <a:lnTo>
                  <a:pt x="1768" y="12"/>
                </a:lnTo>
                <a:lnTo>
                  <a:pt x="1768" y="4"/>
                </a:lnTo>
                <a:lnTo>
                  <a:pt x="1966" y="4"/>
                </a:lnTo>
                <a:lnTo>
                  <a:pt x="1966" y="102"/>
                </a:lnTo>
                <a:lnTo>
                  <a:pt x="1962" y="102"/>
                </a:lnTo>
                <a:lnTo>
                  <a:pt x="1958" y="90"/>
                </a:lnTo>
                <a:lnTo>
                  <a:pt x="1951" y="76"/>
                </a:lnTo>
                <a:lnTo>
                  <a:pt x="1941" y="62"/>
                </a:lnTo>
                <a:lnTo>
                  <a:pt x="1935" y="54"/>
                </a:lnTo>
                <a:lnTo>
                  <a:pt x="1929" y="47"/>
                </a:lnTo>
                <a:lnTo>
                  <a:pt x="1924" y="40"/>
                </a:lnTo>
                <a:lnTo>
                  <a:pt x="1918" y="35"/>
                </a:lnTo>
                <a:lnTo>
                  <a:pt x="1911" y="29"/>
                </a:lnTo>
                <a:lnTo>
                  <a:pt x="1904" y="25"/>
                </a:lnTo>
                <a:lnTo>
                  <a:pt x="1897" y="21"/>
                </a:lnTo>
                <a:lnTo>
                  <a:pt x="1888" y="18"/>
                </a:lnTo>
                <a:lnTo>
                  <a:pt x="1880" y="15"/>
                </a:lnTo>
                <a:lnTo>
                  <a:pt x="1871" y="15"/>
                </a:lnTo>
                <a:lnTo>
                  <a:pt x="1873" y="119"/>
                </a:lnTo>
                <a:lnTo>
                  <a:pt x="1876" y="118"/>
                </a:lnTo>
                <a:lnTo>
                  <a:pt x="1878" y="118"/>
                </a:lnTo>
                <a:lnTo>
                  <a:pt x="1883" y="115"/>
                </a:lnTo>
                <a:lnTo>
                  <a:pt x="1886" y="112"/>
                </a:lnTo>
                <a:lnTo>
                  <a:pt x="1891" y="107"/>
                </a:lnTo>
                <a:lnTo>
                  <a:pt x="1898" y="98"/>
                </a:lnTo>
                <a:lnTo>
                  <a:pt x="1908" y="81"/>
                </a:lnTo>
                <a:lnTo>
                  <a:pt x="1915" y="66"/>
                </a:lnTo>
                <a:lnTo>
                  <a:pt x="1918" y="66"/>
                </a:lnTo>
                <a:lnTo>
                  <a:pt x="1918" y="183"/>
                </a:lnTo>
                <a:close/>
                <a:moveTo>
                  <a:pt x="2140" y="15"/>
                </a:moveTo>
                <a:lnTo>
                  <a:pt x="2140" y="239"/>
                </a:lnTo>
                <a:lnTo>
                  <a:pt x="2162" y="243"/>
                </a:lnTo>
                <a:lnTo>
                  <a:pt x="2162" y="252"/>
                </a:lnTo>
                <a:lnTo>
                  <a:pt x="2035" y="252"/>
                </a:lnTo>
                <a:lnTo>
                  <a:pt x="2035" y="243"/>
                </a:lnTo>
                <a:lnTo>
                  <a:pt x="2058" y="239"/>
                </a:lnTo>
                <a:lnTo>
                  <a:pt x="2058" y="15"/>
                </a:lnTo>
                <a:lnTo>
                  <a:pt x="2052" y="16"/>
                </a:lnTo>
                <a:lnTo>
                  <a:pt x="2045" y="18"/>
                </a:lnTo>
                <a:lnTo>
                  <a:pt x="2040" y="21"/>
                </a:lnTo>
                <a:lnTo>
                  <a:pt x="2034" y="25"/>
                </a:lnTo>
                <a:lnTo>
                  <a:pt x="2030" y="29"/>
                </a:lnTo>
                <a:lnTo>
                  <a:pt x="2024" y="35"/>
                </a:lnTo>
                <a:lnTo>
                  <a:pt x="2020" y="42"/>
                </a:lnTo>
                <a:lnTo>
                  <a:pt x="2015" y="47"/>
                </a:lnTo>
                <a:lnTo>
                  <a:pt x="2007" y="62"/>
                </a:lnTo>
                <a:lnTo>
                  <a:pt x="2001" y="76"/>
                </a:lnTo>
                <a:lnTo>
                  <a:pt x="1996" y="90"/>
                </a:lnTo>
                <a:lnTo>
                  <a:pt x="1991" y="102"/>
                </a:lnTo>
                <a:lnTo>
                  <a:pt x="1987" y="102"/>
                </a:lnTo>
                <a:lnTo>
                  <a:pt x="1987" y="4"/>
                </a:lnTo>
                <a:lnTo>
                  <a:pt x="2210" y="4"/>
                </a:lnTo>
                <a:lnTo>
                  <a:pt x="2210" y="102"/>
                </a:lnTo>
                <a:lnTo>
                  <a:pt x="2206" y="102"/>
                </a:lnTo>
                <a:lnTo>
                  <a:pt x="2202" y="90"/>
                </a:lnTo>
                <a:lnTo>
                  <a:pt x="2198" y="77"/>
                </a:lnTo>
                <a:lnTo>
                  <a:pt x="2191" y="63"/>
                </a:lnTo>
                <a:lnTo>
                  <a:pt x="2186" y="56"/>
                </a:lnTo>
                <a:lnTo>
                  <a:pt x="2182" y="49"/>
                </a:lnTo>
                <a:lnTo>
                  <a:pt x="2174" y="36"/>
                </a:lnTo>
                <a:lnTo>
                  <a:pt x="2168" y="31"/>
                </a:lnTo>
                <a:lnTo>
                  <a:pt x="2164" y="25"/>
                </a:lnTo>
                <a:lnTo>
                  <a:pt x="2158" y="21"/>
                </a:lnTo>
                <a:lnTo>
                  <a:pt x="2153" y="18"/>
                </a:lnTo>
                <a:lnTo>
                  <a:pt x="2147" y="16"/>
                </a:lnTo>
                <a:lnTo>
                  <a:pt x="2140" y="15"/>
                </a:lnTo>
                <a:close/>
                <a:moveTo>
                  <a:pt x="1" y="4"/>
                </a:moveTo>
                <a:lnTo>
                  <a:pt x="132" y="4"/>
                </a:lnTo>
                <a:lnTo>
                  <a:pt x="132" y="12"/>
                </a:lnTo>
                <a:lnTo>
                  <a:pt x="110" y="15"/>
                </a:lnTo>
                <a:lnTo>
                  <a:pt x="144" y="152"/>
                </a:lnTo>
                <a:lnTo>
                  <a:pt x="187" y="15"/>
                </a:lnTo>
                <a:lnTo>
                  <a:pt x="163" y="12"/>
                </a:lnTo>
                <a:lnTo>
                  <a:pt x="163" y="4"/>
                </a:lnTo>
                <a:lnTo>
                  <a:pt x="226" y="4"/>
                </a:lnTo>
                <a:lnTo>
                  <a:pt x="226" y="12"/>
                </a:lnTo>
                <a:lnTo>
                  <a:pt x="202" y="15"/>
                </a:lnTo>
                <a:lnTo>
                  <a:pt x="125" y="252"/>
                </a:lnTo>
                <a:lnTo>
                  <a:pt x="86" y="252"/>
                </a:lnTo>
                <a:lnTo>
                  <a:pt x="18" y="15"/>
                </a:lnTo>
                <a:lnTo>
                  <a:pt x="1" y="12"/>
                </a:lnTo>
                <a:lnTo>
                  <a:pt x="1" y="4"/>
                </a:lnTo>
                <a:close/>
                <a:moveTo>
                  <a:pt x="395" y="239"/>
                </a:moveTo>
                <a:lnTo>
                  <a:pt x="418" y="243"/>
                </a:lnTo>
                <a:lnTo>
                  <a:pt x="418" y="252"/>
                </a:lnTo>
                <a:lnTo>
                  <a:pt x="283" y="252"/>
                </a:lnTo>
                <a:lnTo>
                  <a:pt x="283" y="243"/>
                </a:lnTo>
                <a:lnTo>
                  <a:pt x="309" y="239"/>
                </a:lnTo>
                <a:lnTo>
                  <a:pt x="292" y="179"/>
                </a:lnTo>
                <a:lnTo>
                  <a:pt x="230" y="179"/>
                </a:lnTo>
                <a:lnTo>
                  <a:pt x="210" y="239"/>
                </a:lnTo>
                <a:lnTo>
                  <a:pt x="237" y="243"/>
                </a:lnTo>
                <a:lnTo>
                  <a:pt x="237" y="252"/>
                </a:lnTo>
                <a:lnTo>
                  <a:pt x="170" y="252"/>
                </a:lnTo>
                <a:lnTo>
                  <a:pt x="170" y="243"/>
                </a:lnTo>
                <a:lnTo>
                  <a:pt x="196" y="239"/>
                </a:lnTo>
                <a:lnTo>
                  <a:pt x="271" y="1"/>
                </a:lnTo>
                <a:lnTo>
                  <a:pt x="326" y="1"/>
                </a:lnTo>
                <a:lnTo>
                  <a:pt x="395" y="239"/>
                </a:lnTo>
                <a:close/>
                <a:moveTo>
                  <a:pt x="234" y="166"/>
                </a:moveTo>
                <a:lnTo>
                  <a:pt x="289" y="166"/>
                </a:lnTo>
                <a:lnTo>
                  <a:pt x="264" y="74"/>
                </a:lnTo>
                <a:lnTo>
                  <a:pt x="234" y="166"/>
                </a:lnTo>
                <a:close/>
                <a:moveTo>
                  <a:pt x="817" y="239"/>
                </a:moveTo>
                <a:lnTo>
                  <a:pt x="839" y="243"/>
                </a:lnTo>
                <a:lnTo>
                  <a:pt x="839" y="252"/>
                </a:lnTo>
                <a:lnTo>
                  <a:pt x="709" y="252"/>
                </a:lnTo>
                <a:lnTo>
                  <a:pt x="709" y="243"/>
                </a:lnTo>
                <a:lnTo>
                  <a:pt x="730" y="239"/>
                </a:lnTo>
                <a:lnTo>
                  <a:pt x="714" y="179"/>
                </a:lnTo>
                <a:lnTo>
                  <a:pt x="652" y="179"/>
                </a:lnTo>
                <a:lnTo>
                  <a:pt x="632" y="239"/>
                </a:lnTo>
                <a:lnTo>
                  <a:pt x="655" y="243"/>
                </a:lnTo>
                <a:lnTo>
                  <a:pt x="655" y="252"/>
                </a:lnTo>
                <a:lnTo>
                  <a:pt x="593" y="252"/>
                </a:lnTo>
                <a:lnTo>
                  <a:pt x="593" y="243"/>
                </a:lnTo>
                <a:lnTo>
                  <a:pt x="618" y="239"/>
                </a:lnTo>
                <a:lnTo>
                  <a:pt x="693" y="1"/>
                </a:lnTo>
                <a:lnTo>
                  <a:pt x="748" y="1"/>
                </a:lnTo>
                <a:lnTo>
                  <a:pt x="817" y="239"/>
                </a:lnTo>
                <a:close/>
                <a:moveTo>
                  <a:pt x="656" y="166"/>
                </a:moveTo>
                <a:lnTo>
                  <a:pt x="710" y="166"/>
                </a:lnTo>
                <a:lnTo>
                  <a:pt x="685" y="74"/>
                </a:lnTo>
                <a:lnTo>
                  <a:pt x="656" y="166"/>
                </a:lnTo>
                <a:close/>
                <a:moveTo>
                  <a:pt x="1501" y="239"/>
                </a:moveTo>
                <a:lnTo>
                  <a:pt x="1524" y="243"/>
                </a:lnTo>
                <a:lnTo>
                  <a:pt x="1524" y="252"/>
                </a:lnTo>
                <a:lnTo>
                  <a:pt x="1392" y="252"/>
                </a:lnTo>
                <a:lnTo>
                  <a:pt x="1392" y="239"/>
                </a:lnTo>
                <a:lnTo>
                  <a:pt x="1415" y="239"/>
                </a:lnTo>
                <a:lnTo>
                  <a:pt x="1398" y="179"/>
                </a:lnTo>
                <a:lnTo>
                  <a:pt x="1336" y="179"/>
                </a:lnTo>
                <a:lnTo>
                  <a:pt x="1316" y="239"/>
                </a:lnTo>
                <a:lnTo>
                  <a:pt x="1340" y="239"/>
                </a:lnTo>
                <a:lnTo>
                  <a:pt x="1340" y="252"/>
                </a:lnTo>
                <a:lnTo>
                  <a:pt x="1278" y="252"/>
                </a:lnTo>
                <a:lnTo>
                  <a:pt x="1278" y="243"/>
                </a:lnTo>
                <a:lnTo>
                  <a:pt x="1302" y="239"/>
                </a:lnTo>
                <a:lnTo>
                  <a:pt x="1377" y="1"/>
                </a:lnTo>
                <a:lnTo>
                  <a:pt x="1432" y="1"/>
                </a:lnTo>
                <a:lnTo>
                  <a:pt x="1501" y="239"/>
                </a:lnTo>
                <a:close/>
                <a:moveTo>
                  <a:pt x="1340" y="166"/>
                </a:moveTo>
                <a:lnTo>
                  <a:pt x="1395" y="166"/>
                </a:lnTo>
                <a:lnTo>
                  <a:pt x="1370" y="74"/>
                </a:lnTo>
                <a:lnTo>
                  <a:pt x="1340" y="166"/>
                </a:lnTo>
                <a:close/>
                <a:moveTo>
                  <a:pt x="994" y="119"/>
                </a:moveTo>
                <a:lnTo>
                  <a:pt x="998" y="119"/>
                </a:lnTo>
                <a:lnTo>
                  <a:pt x="1007" y="119"/>
                </a:lnTo>
                <a:lnTo>
                  <a:pt x="1020" y="122"/>
                </a:lnTo>
                <a:lnTo>
                  <a:pt x="1027" y="125"/>
                </a:lnTo>
                <a:lnTo>
                  <a:pt x="1034" y="128"/>
                </a:lnTo>
                <a:lnTo>
                  <a:pt x="1041" y="131"/>
                </a:lnTo>
                <a:lnTo>
                  <a:pt x="1048" y="135"/>
                </a:lnTo>
                <a:lnTo>
                  <a:pt x="1053" y="141"/>
                </a:lnTo>
                <a:lnTo>
                  <a:pt x="1060" y="146"/>
                </a:lnTo>
                <a:lnTo>
                  <a:pt x="1065" y="153"/>
                </a:lnTo>
                <a:lnTo>
                  <a:pt x="1069" y="162"/>
                </a:lnTo>
                <a:lnTo>
                  <a:pt x="1072" y="170"/>
                </a:lnTo>
                <a:lnTo>
                  <a:pt x="1072" y="176"/>
                </a:lnTo>
                <a:lnTo>
                  <a:pt x="1072" y="181"/>
                </a:lnTo>
                <a:lnTo>
                  <a:pt x="1072" y="188"/>
                </a:lnTo>
                <a:lnTo>
                  <a:pt x="1072" y="195"/>
                </a:lnTo>
                <a:lnTo>
                  <a:pt x="1070" y="201"/>
                </a:lnTo>
                <a:lnTo>
                  <a:pt x="1069" y="207"/>
                </a:lnTo>
                <a:lnTo>
                  <a:pt x="1066" y="212"/>
                </a:lnTo>
                <a:lnTo>
                  <a:pt x="1065" y="218"/>
                </a:lnTo>
                <a:lnTo>
                  <a:pt x="1059" y="227"/>
                </a:lnTo>
                <a:lnTo>
                  <a:pt x="1052" y="234"/>
                </a:lnTo>
                <a:lnTo>
                  <a:pt x="1045" y="239"/>
                </a:lnTo>
                <a:lnTo>
                  <a:pt x="1036" y="243"/>
                </a:lnTo>
                <a:lnTo>
                  <a:pt x="1032" y="245"/>
                </a:lnTo>
                <a:lnTo>
                  <a:pt x="1028" y="246"/>
                </a:lnTo>
                <a:lnTo>
                  <a:pt x="1020" y="249"/>
                </a:lnTo>
                <a:lnTo>
                  <a:pt x="1010" y="250"/>
                </a:lnTo>
                <a:lnTo>
                  <a:pt x="1001" y="252"/>
                </a:lnTo>
                <a:lnTo>
                  <a:pt x="993" y="252"/>
                </a:lnTo>
                <a:lnTo>
                  <a:pt x="977" y="252"/>
                </a:lnTo>
                <a:lnTo>
                  <a:pt x="966" y="252"/>
                </a:lnTo>
                <a:lnTo>
                  <a:pt x="846" y="252"/>
                </a:lnTo>
                <a:lnTo>
                  <a:pt x="846" y="243"/>
                </a:lnTo>
                <a:lnTo>
                  <a:pt x="867" y="239"/>
                </a:lnTo>
                <a:lnTo>
                  <a:pt x="867" y="15"/>
                </a:lnTo>
                <a:lnTo>
                  <a:pt x="846" y="12"/>
                </a:lnTo>
                <a:lnTo>
                  <a:pt x="846" y="4"/>
                </a:lnTo>
                <a:lnTo>
                  <a:pt x="980" y="4"/>
                </a:lnTo>
                <a:lnTo>
                  <a:pt x="997" y="4"/>
                </a:lnTo>
                <a:lnTo>
                  <a:pt x="1010" y="5"/>
                </a:lnTo>
                <a:lnTo>
                  <a:pt x="1022" y="8"/>
                </a:lnTo>
                <a:lnTo>
                  <a:pt x="1028" y="11"/>
                </a:lnTo>
                <a:lnTo>
                  <a:pt x="1034" y="15"/>
                </a:lnTo>
                <a:lnTo>
                  <a:pt x="1039" y="19"/>
                </a:lnTo>
                <a:lnTo>
                  <a:pt x="1044" y="23"/>
                </a:lnTo>
                <a:lnTo>
                  <a:pt x="1048" y="31"/>
                </a:lnTo>
                <a:lnTo>
                  <a:pt x="1051" y="38"/>
                </a:lnTo>
                <a:lnTo>
                  <a:pt x="1053" y="47"/>
                </a:lnTo>
                <a:lnTo>
                  <a:pt x="1053" y="57"/>
                </a:lnTo>
                <a:lnTo>
                  <a:pt x="1053" y="67"/>
                </a:lnTo>
                <a:lnTo>
                  <a:pt x="1051" y="77"/>
                </a:lnTo>
                <a:lnTo>
                  <a:pt x="1048" y="84"/>
                </a:lnTo>
                <a:lnTo>
                  <a:pt x="1045" y="91"/>
                </a:lnTo>
                <a:lnTo>
                  <a:pt x="1039" y="97"/>
                </a:lnTo>
                <a:lnTo>
                  <a:pt x="1035" y="102"/>
                </a:lnTo>
                <a:lnTo>
                  <a:pt x="1029" y="107"/>
                </a:lnTo>
                <a:lnTo>
                  <a:pt x="1024" y="109"/>
                </a:lnTo>
                <a:lnTo>
                  <a:pt x="1018" y="112"/>
                </a:lnTo>
                <a:lnTo>
                  <a:pt x="1014" y="115"/>
                </a:lnTo>
                <a:lnTo>
                  <a:pt x="1004" y="118"/>
                </a:lnTo>
                <a:lnTo>
                  <a:pt x="994" y="119"/>
                </a:lnTo>
                <a:close/>
                <a:moveTo>
                  <a:pt x="986" y="221"/>
                </a:moveTo>
                <a:lnTo>
                  <a:pt x="986" y="145"/>
                </a:lnTo>
                <a:lnTo>
                  <a:pt x="984" y="139"/>
                </a:lnTo>
                <a:lnTo>
                  <a:pt x="983" y="136"/>
                </a:lnTo>
                <a:lnTo>
                  <a:pt x="980" y="133"/>
                </a:lnTo>
                <a:lnTo>
                  <a:pt x="977" y="131"/>
                </a:lnTo>
                <a:lnTo>
                  <a:pt x="973" y="129"/>
                </a:lnTo>
                <a:lnTo>
                  <a:pt x="969" y="128"/>
                </a:lnTo>
                <a:lnTo>
                  <a:pt x="960" y="128"/>
                </a:lnTo>
                <a:lnTo>
                  <a:pt x="950" y="128"/>
                </a:lnTo>
                <a:lnTo>
                  <a:pt x="950" y="239"/>
                </a:lnTo>
                <a:lnTo>
                  <a:pt x="962" y="239"/>
                </a:lnTo>
                <a:lnTo>
                  <a:pt x="964" y="239"/>
                </a:lnTo>
                <a:lnTo>
                  <a:pt x="969" y="239"/>
                </a:lnTo>
                <a:lnTo>
                  <a:pt x="973" y="238"/>
                </a:lnTo>
                <a:lnTo>
                  <a:pt x="977" y="236"/>
                </a:lnTo>
                <a:lnTo>
                  <a:pt x="980" y="234"/>
                </a:lnTo>
                <a:lnTo>
                  <a:pt x="983" y="231"/>
                </a:lnTo>
                <a:lnTo>
                  <a:pt x="984" y="227"/>
                </a:lnTo>
                <a:lnTo>
                  <a:pt x="986" y="221"/>
                </a:lnTo>
                <a:close/>
                <a:moveTo>
                  <a:pt x="980" y="98"/>
                </a:moveTo>
                <a:lnTo>
                  <a:pt x="980" y="32"/>
                </a:lnTo>
                <a:lnTo>
                  <a:pt x="980" y="26"/>
                </a:lnTo>
                <a:lnTo>
                  <a:pt x="979" y="23"/>
                </a:lnTo>
                <a:lnTo>
                  <a:pt x="977" y="22"/>
                </a:lnTo>
                <a:lnTo>
                  <a:pt x="976" y="21"/>
                </a:lnTo>
                <a:lnTo>
                  <a:pt x="973" y="18"/>
                </a:lnTo>
                <a:lnTo>
                  <a:pt x="970" y="16"/>
                </a:lnTo>
                <a:lnTo>
                  <a:pt x="967" y="16"/>
                </a:lnTo>
                <a:lnTo>
                  <a:pt x="962" y="15"/>
                </a:lnTo>
                <a:lnTo>
                  <a:pt x="950" y="15"/>
                </a:lnTo>
                <a:lnTo>
                  <a:pt x="950" y="118"/>
                </a:lnTo>
                <a:lnTo>
                  <a:pt x="960" y="118"/>
                </a:lnTo>
                <a:lnTo>
                  <a:pt x="967" y="117"/>
                </a:lnTo>
                <a:lnTo>
                  <a:pt x="970" y="115"/>
                </a:lnTo>
                <a:lnTo>
                  <a:pt x="973" y="114"/>
                </a:lnTo>
                <a:lnTo>
                  <a:pt x="976" y="111"/>
                </a:lnTo>
                <a:lnTo>
                  <a:pt x="979" y="108"/>
                </a:lnTo>
                <a:lnTo>
                  <a:pt x="980" y="104"/>
                </a:lnTo>
                <a:lnTo>
                  <a:pt x="980" y="98"/>
                </a:lnTo>
                <a:close/>
                <a:moveTo>
                  <a:pt x="1648" y="4"/>
                </a:moveTo>
                <a:lnTo>
                  <a:pt x="1664" y="5"/>
                </a:lnTo>
                <a:lnTo>
                  <a:pt x="1672" y="7"/>
                </a:lnTo>
                <a:lnTo>
                  <a:pt x="1682" y="8"/>
                </a:lnTo>
                <a:lnTo>
                  <a:pt x="1686" y="9"/>
                </a:lnTo>
                <a:lnTo>
                  <a:pt x="1691" y="12"/>
                </a:lnTo>
                <a:lnTo>
                  <a:pt x="1700" y="16"/>
                </a:lnTo>
                <a:lnTo>
                  <a:pt x="1709" y="21"/>
                </a:lnTo>
                <a:lnTo>
                  <a:pt x="1719" y="26"/>
                </a:lnTo>
                <a:lnTo>
                  <a:pt x="1727" y="35"/>
                </a:lnTo>
                <a:lnTo>
                  <a:pt x="1736" y="43"/>
                </a:lnTo>
                <a:lnTo>
                  <a:pt x="1743" y="53"/>
                </a:lnTo>
                <a:lnTo>
                  <a:pt x="1748" y="64"/>
                </a:lnTo>
                <a:lnTo>
                  <a:pt x="1751" y="70"/>
                </a:lnTo>
                <a:lnTo>
                  <a:pt x="1754" y="77"/>
                </a:lnTo>
                <a:lnTo>
                  <a:pt x="1758" y="91"/>
                </a:lnTo>
                <a:lnTo>
                  <a:pt x="1761" y="108"/>
                </a:lnTo>
                <a:lnTo>
                  <a:pt x="1761" y="117"/>
                </a:lnTo>
                <a:lnTo>
                  <a:pt x="1761" y="125"/>
                </a:lnTo>
                <a:lnTo>
                  <a:pt x="1761" y="143"/>
                </a:lnTo>
                <a:lnTo>
                  <a:pt x="1758" y="160"/>
                </a:lnTo>
                <a:lnTo>
                  <a:pt x="1754" y="174"/>
                </a:lnTo>
                <a:lnTo>
                  <a:pt x="1750" y="187"/>
                </a:lnTo>
                <a:lnTo>
                  <a:pt x="1744" y="200"/>
                </a:lnTo>
                <a:lnTo>
                  <a:pt x="1737" y="210"/>
                </a:lnTo>
                <a:lnTo>
                  <a:pt x="1730" y="218"/>
                </a:lnTo>
                <a:lnTo>
                  <a:pt x="1722" y="227"/>
                </a:lnTo>
                <a:lnTo>
                  <a:pt x="1713" y="232"/>
                </a:lnTo>
                <a:lnTo>
                  <a:pt x="1703" y="238"/>
                </a:lnTo>
                <a:lnTo>
                  <a:pt x="1695" y="242"/>
                </a:lnTo>
                <a:lnTo>
                  <a:pt x="1686" y="246"/>
                </a:lnTo>
                <a:lnTo>
                  <a:pt x="1678" y="249"/>
                </a:lnTo>
                <a:lnTo>
                  <a:pt x="1669" y="250"/>
                </a:lnTo>
                <a:lnTo>
                  <a:pt x="1661" y="252"/>
                </a:lnTo>
                <a:lnTo>
                  <a:pt x="1654" y="252"/>
                </a:lnTo>
                <a:lnTo>
                  <a:pt x="1534" y="252"/>
                </a:lnTo>
                <a:lnTo>
                  <a:pt x="1534" y="243"/>
                </a:lnTo>
                <a:lnTo>
                  <a:pt x="1555" y="239"/>
                </a:lnTo>
                <a:lnTo>
                  <a:pt x="1555" y="15"/>
                </a:lnTo>
                <a:lnTo>
                  <a:pt x="1534" y="12"/>
                </a:lnTo>
                <a:lnTo>
                  <a:pt x="1534" y="4"/>
                </a:lnTo>
                <a:lnTo>
                  <a:pt x="1648" y="4"/>
                </a:lnTo>
                <a:close/>
                <a:moveTo>
                  <a:pt x="1637" y="239"/>
                </a:moveTo>
                <a:lnTo>
                  <a:pt x="1643" y="239"/>
                </a:lnTo>
                <a:lnTo>
                  <a:pt x="1648" y="239"/>
                </a:lnTo>
                <a:lnTo>
                  <a:pt x="1654" y="238"/>
                </a:lnTo>
                <a:lnTo>
                  <a:pt x="1659" y="235"/>
                </a:lnTo>
                <a:lnTo>
                  <a:pt x="1662" y="234"/>
                </a:lnTo>
                <a:lnTo>
                  <a:pt x="1665" y="232"/>
                </a:lnTo>
                <a:lnTo>
                  <a:pt x="1668" y="229"/>
                </a:lnTo>
                <a:lnTo>
                  <a:pt x="1669" y="225"/>
                </a:lnTo>
                <a:lnTo>
                  <a:pt x="1669" y="222"/>
                </a:lnTo>
                <a:lnTo>
                  <a:pt x="1671" y="218"/>
                </a:lnTo>
                <a:lnTo>
                  <a:pt x="1671" y="32"/>
                </a:lnTo>
                <a:lnTo>
                  <a:pt x="1669" y="28"/>
                </a:lnTo>
                <a:lnTo>
                  <a:pt x="1669" y="25"/>
                </a:lnTo>
                <a:lnTo>
                  <a:pt x="1668" y="23"/>
                </a:lnTo>
                <a:lnTo>
                  <a:pt x="1665" y="21"/>
                </a:lnTo>
                <a:lnTo>
                  <a:pt x="1659" y="18"/>
                </a:lnTo>
                <a:lnTo>
                  <a:pt x="1654" y="16"/>
                </a:lnTo>
                <a:lnTo>
                  <a:pt x="1643" y="15"/>
                </a:lnTo>
                <a:lnTo>
                  <a:pt x="1637" y="15"/>
                </a:lnTo>
                <a:lnTo>
                  <a:pt x="1637" y="239"/>
                </a:lnTo>
                <a:close/>
                <a:moveTo>
                  <a:pt x="490" y="23"/>
                </a:moveTo>
                <a:lnTo>
                  <a:pt x="490" y="26"/>
                </a:lnTo>
                <a:lnTo>
                  <a:pt x="491" y="31"/>
                </a:lnTo>
                <a:lnTo>
                  <a:pt x="495" y="38"/>
                </a:lnTo>
                <a:lnTo>
                  <a:pt x="501" y="46"/>
                </a:lnTo>
                <a:lnTo>
                  <a:pt x="508" y="54"/>
                </a:lnTo>
                <a:lnTo>
                  <a:pt x="517" y="63"/>
                </a:lnTo>
                <a:lnTo>
                  <a:pt x="526" y="71"/>
                </a:lnTo>
                <a:lnTo>
                  <a:pt x="548" y="90"/>
                </a:lnTo>
                <a:lnTo>
                  <a:pt x="559" y="100"/>
                </a:lnTo>
                <a:lnTo>
                  <a:pt x="569" y="111"/>
                </a:lnTo>
                <a:lnTo>
                  <a:pt x="579" y="121"/>
                </a:lnTo>
                <a:lnTo>
                  <a:pt x="587" y="132"/>
                </a:lnTo>
                <a:lnTo>
                  <a:pt x="594" y="145"/>
                </a:lnTo>
                <a:lnTo>
                  <a:pt x="597" y="150"/>
                </a:lnTo>
                <a:lnTo>
                  <a:pt x="600" y="156"/>
                </a:lnTo>
                <a:lnTo>
                  <a:pt x="603" y="163"/>
                </a:lnTo>
                <a:lnTo>
                  <a:pt x="604" y="169"/>
                </a:lnTo>
                <a:lnTo>
                  <a:pt x="604" y="176"/>
                </a:lnTo>
                <a:lnTo>
                  <a:pt x="606" y="183"/>
                </a:lnTo>
                <a:lnTo>
                  <a:pt x="604" y="195"/>
                </a:lnTo>
                <a:lnTo>
                  <a:pt x="603" y="203"/>
                </a:lnTo>
                <a:lnTo>
                  <a:pt x="600" y="208"/>
                </a:lnTo>
                <a:lnTo>
                  <a:pt x="599" y="215"/>
                </a:lnTo>
                <a:lnTo>
                  <a:pt x="594" y="221"/>
                </a:lnTo>
                <a:lnTo>
                  <a:pt x="591" y="227"/>
                </a:lnTo>
                <a:lnTo>
                  <a:pt x="587" y="232"/>
                </a:lnTo>
                <a:lnTo>
                  <a:pt x="582" y="238"/>
                </a:lnTo>
                <a:lnTo>
                  <a:pt x="576" y="242"/>
                </a:lnTo>
                <a:lnTo>
                  <a:pt x="570" y="246"/>
                </a:lnTo>
                <a:lnTo>
                  <a:pt x="563" y="250"/>
                </a:lnTo>
                <a:lnTo>
                  <a:pt x="556" y="253"/>
                </a:lnTo>
                <a:lnTo>
                  <a:pt x="548" y="255"/>
                </a:lnTo>
                <a:lnTo>
                  <a:pt x="539" y="256"/>
                </a:lnTo>
                <a:lnTo>
                  <a:pt x="529" y="258"/>
                </a:lnTo>
                <a:lnTo>
                  <a:pt x="522" y="256"/>
                </a:lnTo>
                <a:lnTo>
                  <a:pt x="515" y="256"/>
                </a:lnTo>
                <a:lnTo>
                  <a:pt x="502" y="253"/>
                </a:lnTo>
                <a:lnTo>
                  <a:pt x="497" y="250"/>
                </a:lnTo>
                <a:lnTo>
                  <a:pt x="491" y="249"/>
                </a:lnTo>
                <a:lnTo>
                  <a:pt x="481" y="243"/>
                </a:lnTo>
                <a:lnTo>
                  <a:pt x="474" y="239"/>
                </a:lnTo>
                <a:lnTo>
                  <a:pt x="467" y="235"/>
                </a:lnTo>
                <a:lnTo>
                  <a:pt x="463" y="231"/>
                </a:lnTo>
                <a:lnTo>
                  <a:pt x="433" y="252"/>
                </a:lnTo>
                <a:lnTo>
                  <a:pt x="428" y="252"/>
                </a:lnTo>
                <a:lnTo>
                  <a:pt x="428" y="139"/>
                </a:lnTo>
                <a:lnTo>
                  <a:pt x="432" y="139"/>
                </a:lnTo>
                <a:lnTo>
                  <a:pt x="437" y="152"/>
                </a:lnTo>
                <a:lnTo>
                  <a:pt x="445" y="167"/>
                </a:lnTo>
                <a:lnTo>
                  <a:pt x="449" y="176"/>
                </a:lnTo>
                <a:lnTo>
                  <a:pt x="453" y="184"/>
                </a:lnTo>
                <a:lnTo>
                  <a:pt x="459" y="194"/>
                </a:lnTo>
                <a:lnTo>
                  <a:pt x="464" y="203"/>
                </a:lnTo>
                <a:lnTo>
                  <a:pt x="477" y="218"/>
                </a:lnTo>
                <a:lnTo>
                  <a:pt x="484" y="225"/>
                </a:lnTo>
                <a:lnTo>
                  <a:pt x="491" y="232"/>
                </a:lnTo>
                <a:lnTo>
                  <a:pt x="498" y="238"/>
                </a:lnTo>
                <a:lnTo>
                  <a:pt x="505" y="241"/>
                </a:lnTo>
                <a:lnTo>
                  <a:pt x="514" y="243"/>
                </a:lnTo>
                <a:lnTo>
                  <a:pt x="518" y="245"/>
                </a:lnTo>
                <a:lnTo>
                  <a:pt x="522" y="245"/>
                </a:lnTo>
                <a:lnTo>
                  <a:pt x="528" y="245"/>
                </a:lnTo>
                <a:lnTo>
                  <a:pt x="532" y="243"/>
                </a:lnTo>
                <a:lnTo>
                  <a:pt x="535" y="242"/>
                </a:lnTo>
                <a:lnTo>
                  <a:pt x="538" y="241"/>
                </a:lnTo>
                <a:lnTo>
                  <a:pt x="539" y="238"/>
                </a:lnTo>
                <a:lnTo>
                  <a:pt x="541" y="235"/>
                </a:lnTo>
                <a:lnTo>
                  <a:pt x="542" y="234"/>
                </a:lnTo>
                <a:lnTo>
                  <a:pt x="542" y="231"/>
                </a:lnTo>
                <a:lnTo>
                  <a:pt x="541" y="221"/>
                </a:lnTo>
                <a:lnTo>
                  <a:pt x="538" y="212"/>
                </a:lnTo>
                <a:lnTo>
                  <a:pt x="532" y="204"/>
                </a:lnTo>
                <a:lnTo>
                  <a:pt x="529" y="198"/>
                </a:lnTo>
                <a:lnTo>
                  <a:pt x="525" y="194"/>
                </a:lnTo>
                <a:lnTo>
                  <a:pt x="517" y="186"/>
                </a:lnTo>
                <a:lnTo>
                  <a:pt x="508" y="176"/>
                </a:lnTo>
                <a:lnTo>
                  <a:pt x="488" y="156"/>
                </a:lnTo>
                <a:lnTo>
                  <a:pt x="477" y="146"/>
                </a:lnTo>
                <a:lnTo>
                  <a:pt x="467" y="135"/>
                </a:lnTo>
                <a:lnTo>
                  <a:pt x="459" y="124"/>
                </a:lnTo>
                <a:lnTo>
                  <a:pt x="450" y="112"/>
                </a:lnTo>
                <a:lnTo>
                  <a:pt x="443" y="100"/>
                </a:lnTo>
                <a:lnTo>
                  <a:pt x="440" y="94"/>
                </a:lnTo>
                <a:lnTo>
                  <a:pt x="437" y="87"/>
                </a:lnTo>
                <a:lnTo>
                  <a:pt x="435" y="73"/>
                </a:lnTo>
                <a:lnTo>
                  <a:pt x="433" y="66"/>
                </a:lnTo>
                <a:lnTo>
                  <a:pt x="433" y="59"/>
                </a:lnTo>
                <a:lnTo>
                  <a:pt x="435" y="52"/>
                </a:lnTo>
                <a:lnTo>
                  <a:pt x="435" y="45"/>
                </a:lnTo>
                <a:lnTo>
                  <a:pt x="437" y="38"/>
                </a:lnTo>
                <a:lnTo>
                  <a:pt x="440" y="32"/>
                </a:lnTo>
                <a:lnTo>
                  <a:pt x="443" y="26"/>
                </a:lnTo>
                <a:lnTo>
                  <a:pt x="447" y="22"/>
                </a:lnTo>
                <a:lnTo>
                  <a:pt x="449" y="19"/>
                </a:lnTo>
                <a:lnTo>
                  <a:pt x="452" y="18"/>
                </a:lnTo>
                <a:lnTo>
                  <a:pt x="457" y="14"/>
                </a:lnTo>
                <a:lnTo>
                  <a:pt x="461" y="9"/>
                </a:lnTo>
                <a:lnTo>
                  <a:pt x="467" y="7"/>
                </a:lnTo>
                <a:lnTo>
                  <a:pt x="480" y="2"/>
                </a:lnTo>
                <a:lnTo>
                  <a:pt x="494" y="0"/>
                </a:lnTo>
                <a:lnTo>
                  <a:pt x="500" y="0"/>
                </a:lnTo>
                <a:lnTo>
                  <a:pt x="507" y="0"/>
                </a:lnTo>
                <a:lnTo>
                  <a:pt x="519" y="0"/>
                </a:lnTo>
                <a:lnTo>
                  <a:pt x="531" y="2"/>
                </a:lnTo>
                <a:lnTo>
                  <a:pt x="542" y="7"/>
                </a:lnTo>
                <a:lnTo>
                  <a:pt x="550" y="12"/>
                </a:lnTo>
                <a:lnTo>
                  <a:pt x="558" y="16"/>
                </a:lnTo>
                <a:lnTo>
                  <a:pt x="563" y="21"/>
                </a:lnTo>
                <a:lnTo>
                  <a:pt x="569" y="25"/>
                </a:lnTo>
                <a:lnTo>
                  <a:pt x="583" y="4"/>
                </a:lnTo>
                <a:lnTo>
                  <a:pt x="590" y="4"/>
                </a:lnTo>
                <a:lnTo>
                  <a:pt x="590" y="90"/>
                </a:lnTo>
                <a:lnTo>
                  <a:pt x="586" y="90"/>
                </a:lnTo>
                <a:lnTo>
                  <a:pt x="582" y="78"/>
                </a:lnTo>
                <a:lnTo>
                  <a:pt x="576" y="67"/>
                </a:lnTo>
                <a:lnTo>
                  <a:pt x="569" y="53"/>
                </a:lnTo>
                <a:lnTo>
                  <a:pt x="559" y="40"/>
                </a:lnTo>
                <a:lnTo>
                  <a:pt x="555" y="35"/>
                </a:lnTo>
                <a:lnTo>
                  <a:pt x="549" y="29"/>
                </a:lnTo>
                <a:lnTo>
                  <a:pt x="543" y="23"/>
                </a:lnTo>
                <a:lnTo>
                  <a:pt x="538" y="19"/>
                </a:lnTo>
                <a:lnTo>
                  <a:pt x="531" y="15"/>
                </a:lnTo>
                <a:lnTo>
                  <a:pt x="524" y="12"/>
                </a:lnTo>
                <a:lnTo>
                  <a:pt x="517" y="11"/>
                </a:lnTo>
                <a:lnTo>
                  <a:pt x="508" y="11"/>
                </a:lnTo>
                <a:lnTo>
                  <a:pt x="504" y="11"/>
                </a:lnTo>
                <a:lnTo>
                  <a:pt x="501" y="11"/>
                </a:lnTo>
                <a:lnTo>
                  <a:pt x="495" y="14"/>
                </a:lnTo>
                <a:lnTo>
                  <a:pt x="493" y="16"/>
                </a:lnTo>
                <a:lnTo>
                  <a:pt x="491" y="18"/>
                </a:lnTo>
                <a:lnTo>
                  <a:pt x="490" y="21"/>
                </a:lnTo>
                <a:lnTo>
                  <a:pt x="490" y="23"/>
                </a:lnTo>
                <a:close/>
                <a:moveTo>
                  <a:pt x="1083" y="4"/>
                </a:moveTo>
                <a:lnTo>
                  <a:pt x="1210" y="4"/>
                </a:lnTo>
                <a:lnTo>
                  <a:pt x="1210" y="12"/>
                </a:lnTo>
                <a:lnTo>
                  <a:pt x="1188" y="15"/>
                </a:lnTo>
                <a:lnTo>
                  <a:pt x="1188" y="239"/>
                </a:lnTo>
                <a:lnTo>
                  <a:pt x="1193" y="239"/>
                </a:lnTo>
                <a:lnTo>
                  <a:pt x="1199" y="238"/>
                </a:lnTo>
                <a:lnTo>
                  <a:pt x="1205" y="235"/>
                </a:lnTo>
                <a:lnTo>
                  <a:pt x="1210" y="231"/>
                </a:lnTo>
                <a:lnTo>
                  <a:pt x="1216" y="227"/>
                </a:lnTo>
                <a:lnTo>
                  <a:pt x="1222" y="222"/>
                </a:lnTo>
                <a:lnTo>
                  <a:pt x="1227" y="217"/>
                </a:lnTo>
                <a:lnTo>
                  <a:pt x="1231" y="210"/>
                </a:lnTo>
                <a:lnTo>
                  <a:pt x="1241" y="194"/>
                </a:lnTo>
                <a:lnTo>
                  <a:pt x="1246" y="186"/>
                </a:lnTo>
                <a:lnTo>
                  <a:pt x="1250" y="177"/>
                </a:lnTo>
                <a:lnTo>
                  <a:pt x="1254" y="169"/>
                </a:lnTo>
                <a:lnTo>
                  <a:pt x="1257" y="159"/>
                </a:lnTo>
                <a:lnTo>
                  <a:pt x="1261" y="149"/>
                </a:lnTo>
                <a:lnTo>
                  <a:pt x="1264" y="139"/>
                </a:lnTo>
                <a:lnTo>
                  <a:pt x="1268" y="139"/>
                </a:lnTo>
                <a:lnTo>
                  <a:pt x="1268" y="252"/>
                </a:lnTo>
                <a:lnTo>
                  <a:pt x="1083" y="252"/>
                </a:lnTo>
                <a:lnTo>
                  <a:pt x="1083" y="243"/>
                </a:lnTo>
                <a:lnTo>
                  <a:pt x="1106" y="239"/>
                </a:lnTo>
                <a:lnTo>
                  <a:pt x="1106" y="15"/>
                </a:lnTo>
                <a:lnTo>
                  <a:pt x="1083" y="12"/>
                </a:lnTo>
                <a:lnTo>
                  <a:pt x="1083" y="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7" name="Freeform 185">
            <a:extLst>
              <a:ext uri="{FF2B5EF4-FFF2-40B4-BE49-F238E27FC236}">
                <a16:creationId xmlns:a16="http://schemas.microsoft.com/office/drawing/2014/main" id="{53E1CB6E-2268-572F-5075-79AE8967966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783634" y="5877280"/>
            <a:ext cx="632846" cy="72000"/>
          </a:xfrm>
          <a:custGeom>
            <a:avLst/>
            <a:gdLst>
              <a:gd name="T0" fmla="*/ 93 w 1336"/>
              <a:gd name="T1" fmla="*/ 31 h 151"/>
              <a:gd name="T2" fmla="*/ 81 w 1336"/>
              <a:gd name="T3" fmla="*/ 89 h 151"/>
              <a:gd name="T4" fmla="*/ 96 w 1336"/>
              <a:gd name="T5" fmla="*/ 120 h 151"/>
              <a:gd name="T6" fmla="*/ 202 w 1336"/>
              <a:gd name="T7" fmla="*/ 3 h 151"/>
              <a:gd name="T8" fmla="*/ 172 w 1336"/>
              <a:gd name="T9" fmla="*/ 30 h 151"/>
              <a:gd name="T10" fmla="*/ 130 w 1336"/>
              <a:gd name="T11" fmla="*/ 128 h 151"/>
              <a:gd name="T12" fmla="*/ 102 w 1336"/>
              <a:gd name="T13" fmla="*/ 24 h 151"/>
              <a:gd name="T14" fmla="*/ 213 w 1336"/>
              <a:gd name="T15" fmla="*/ 28 h 151"/>
              <a:gd name="T16" fmla="*/ 254 w 1336"/>
              <a:gd name="T17" fmla="*/ 62 h 151"/>
              <a:gd name="T18" fmla="*/ 254 w 1336"/>
              <a:gd name="T19" fmla="*/ 123 h 151"/>
              <a:gd name="T20" fmla="*/ 213 w 1336"/>
              <a:gd name="T21" fmla="*/ 123 h 151"/>
              <a:gd name="T22" fmla="*/ 364 w 1336"/>
              <a:gd name="T23" fmla="*/ 102 h 151"/>
              <a:gd name="T24" fmla="*/ 319 w 1336"/>
              <a:gd name="T25" fmla="*/ 148 h 151"/>
              <a:gd name="T26" fmla="*/ 461 w 1336"/>
              <a:gd name="T27" fmla="*/ 3 h 151"/>
              <a:gd name="T28" fmla="*/ 551 w 1336"/>
              <a:gd name="T29" fmla="*/ 148 h 151"/>
              <a:gd name="T30" fmla="*/ 453 w 1336"/>
              <a:gd name="T31" fmla="*/ 148 h 151"/>
              <a:gd name="T32" fmla="*/ 463 w 1336"/>
              <a:gd name="T33" fmla="*/ 16 h 151"/>
              <a:gd name="T34" fmla="*/ 468 w 1336"/>
              <a:gd name="T35" fmla="*/ 96 h 151"/>
              <a:gd name="T36" fmla="*/ 613 w 1336"/>
              <a:gd name="T37" fmla="*/ 142 h 151"/>
              <a:gd name="T38" fmla="*/ 650 w 1336"/>
              <a:gd name="T39" fmla="*/ 124 h 151"/>
              <a:gd name="T40" fmla="*/ 672 w 1336"/>
              <a:gd name="T41" fmla="*/ 117 h 151"/>
              <a:gd name="T42" fmla="*/ 667 w 1336"/>
              <a:gd name="T43" fmla="*/ 102 h 151"/>
              <a:gd name="T44" fmla="*/ 623 w 1336"/>
              <a:gd name="T45" fmla="*/ 73 h 151"/>
              <a:gd name="T46" fmla="*/ 616 w 1336"/>
              <a:gd name="T47" fmla="*/ 39 h 151"/>
              <a:gd name="T48" fmla="*/ 648 w 1336"/>
              <a:gd name="T49" fmla="*/ 4 h 151"/>
              <a:gd name="T50" fmla="*/ 695 w 1336"/>
              <a:gd name="T51" fmla="*/ 4 h 151"/>
              <a:gd name="T52" fmla="*/ 670 w 1336"/>
              <a:gd name="T53" fmla="*/ 25 h 151"/>
              <a:gd name="T54" fmla="*/ 656 w 1336"/>
              <a:gd name="T55" fmla="*/ 41 h 151"/>
              <a:gd name="T56" fmla="*/ 698 w 1336"/>
              <a:gd name="T57" fmla="*/ 66 h 151"/>
              <a:gd name="T58" fmla="*/ 716 w 1336"/>
              <a:gd name="T59" fmla="*/ 102 h 151"/>
              <a:gd name="T60" fmla="*/ 705 w 1336"/>
              <a:gd name="T61" fmla="*/ 133 h 151"/>
              <a:gd name="T62" fmla="*/ 672 w 1336"/>
              <a:gd name="T63" fmla="*/ 151 h 151"/>
              <a:gd name="T64" fmla="*/ 757 w 1336"/>
              <a:gd name="T65" fmla="*/ 3 h 151"/>
              <a:gd name="T66" fmla="*/ 848 w 1336"/>
              <a:gd name="T67" fmla="*/ 148 h 151"/>
              <a:gd name="T68" fmla="*/ 750 w 1336"/>
              <a:gd name="T69" fmla="*/ 148 h 151"/>
              <a:gd name="T70" fmla="*/ 760 w 1336"/>
              <a:gd name="T71" fmla="*/ 16 h 151"/>
              <a:gd name="T72" fmla="*/ 764 w 1336"/>
              <a:gd name="T73" fmla="*/ 96 h 151"/>
              <a:gd name="T74" fmla="*/ 901 w 1336"/>
              <a:gd name="T75" fmla="*/ 123 h 151"/>
              <a:gd name="T76" fmla="*/ 859 w 1336"/>
              <a:gd name="T77" fmla="*/ 28 h 151"/>
              <a:gd name="T78" fmla="*/ 1187 w 1336"/>
              <a:gd name="T79" fmla="*/ 102 h 151"/>
              <a:gd name="T80" fmla="*/ 1113 w 1336"/>
              <a:gd name="T81" fmla="*/ 124 h 151"/>
              <a:gd name="T82" fmla="*/ 1086 w 1336"/>
              <a:gd name="T83" fmla="*/ 111 h 151"/>
              <a:gd name="T84" fmla="*/ 1136 w 1336"/>
              <a:gd name="T85" fmla="*/ 72 h 151"/>
              <a:gd name="T86" fmla="*/ 1300 w 1336"/>
              <a:gd name="T87" fmla="*/ 30 h 151"/>
              <a:gd name="T88" fmla="*/ 1283 w 1336"/>
              <a:gd name="T89" fmla="*/ 124 h 151"/>
              <a:gd name="T90" fmla="*/ 1212 w 1336"/>
              <a:gd name="T91" fmla="*/ 133 h 151"/>
              <a:gd name="T92" fmla="*/ 1276 w 1336"/>
              <a:gd name="T93" fmla="*/ 96 h 151"/>
              <a:gd name="T94" fmla="*/ 995 w 1336"/>
              <a:gd name="T95" fmla="*/ 63 h 151"/>
              <a:gd name="T96" fmla="*/ 1064 w 1336"/>
              <a:gd name="T97" fmla="*/ 124 h 151"/>
              <a:gd name="T98" fmla="*/ 989 w 1336"/>
              <a:gd name="T99" fmla="*/ 135 h 151"/>
              <a:gd name="T100" fmla="*/ 921 w 1336"/>
              <a:gd name="T101" fmla="*/ 149 h 151"/>
              <a:gd name="T102" fmla="*/ 427 w 1336"/>
              <a:gd name="T103" fmla="*/ 3 h 151"/>
              <a:gd name="T104" fmla="*/ 542 w 1336"/>
              <a:gd name="T105" fmla="*/ 3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36" h="151">
                <a:moveTo>
                  <a:pt x="3" y="103"/>
                </a:moveTo>
                <a:lnTo>
                  <a:pt x="3" y="48"/>
                </a:lnTo>
                <a:lnTo>
                  <a:pt x="3" y="28"/>
                </a:lnTo>
                <a:lnTo>
                  <a:pt x="0" y="3"/>
                </a:lnTo>
                <a:lnTo>
                  <a:pt x="93" y="3"/>
                </a:lnTo>
                <a:lnTo>
                  <a:pt x="93" y="31"/>
                </a:lnTo>
                <a:lnTo>
                  <a:pt x="71" y="30"/>
                </a:lnTo>
                <a:lnTo>
                  <a:pt x="44" y="30"/>
                </a:lnTo>
                <a:lnTo>
                  <a:pt x="44" y="62"/>
                </a:lnTo>
                <a:lnTo>
                  <a:pt x="65" y="62"/>
                </a:lnTo>
                <a:lnTo>
                  <a:pt x="81" y="62"/>
                </a:lnTo>
                <a:lnTo>
                  <a:pt x="81" y="89"/>
                </a:lnTo>
                <a:lnTo>
                  <a:pt x="65" y="87"/>
                </a:lnTo>
                <a:lnTo>
                  <a:pt x="44" y="87"/>
                </a:lnTo>
                <a:lnTo>
                  <a:pt x="44" y="123"/>
                </a:lnTo>
                <a:lnTo>
                  <a:pt x="62" y="123"/>
                </a:lnTo>
                <a:lnTo>
                  <a:pt x="81" y="121"/>
                </a:lnTo>
                <a:lnTo>
                  <a:pt x="96" y="120"/>
                </a:lnTo>
                <a:lnTo>
                  <a:pt x="96" y="148"/>
                </a:lnTo>
                <a:lnTo>
                  <a:pt x="0" y="148"/>
                </a:lnTo>
                <a:lnTo>
                  <a:pt x="3" y="123"/>
                </a:lnTo>
                <a:lnTo>
                  <a:pt x="3" y="103"/>
                </a:lnTo>
                <a:close/>
                <a:moveTo>
                  <a:pt x="102" y="3"/>
                </a:moveTo>
                <a:lnTo>
                  <a:pt x="202" y="3"/>
                </a:lnTo>
                <a:lnTo>
                  <a:pt x="202" y="10"/>
                </a:lnTo>
                <a:lnTo>
                  <a:pt x="202" y="17"/>
                </a:lnTo>
                <a:lnTo>
                  <a:pt x="202" y="24"/>
                </a:lnTo>
                <a:lnTo>
                  <a:pt x="202" y="31"/>
                </a:lnTo>
                <a:lnTo>
                  <a:pt x="185" y="30"/>
                </a:lnTo>
                <a:lnTo>
                  <a:pt x="172" y="30"/>
                </a:lnTo>
                <a:lnTo>
                  <a:pt x="172" y="69"/>
                </a:lnTo>
                <a:lnTo>
                  <a:pt x="174" y="109"/>
                </a:lnTo>
                <a:lnTo>
                  <a:pt x="174" y="128"/>
                </a:lnTo>
                <a:lnTo>
                  <a:pt x="177" y="148"/>
                </a:lnTo>
                <a:lnTo>
                  <a:pt x="127" y="148"/>
                </a:lnTo>
                <a:lnTo>
                  <a:pt x="130" y="128"/>
                </a:lnTo>
                <a:lnTo>
                  <a:pt x="130" y="109"/>
                </a:lnTo>
                <a:lnTo>
                  <a:pt x="131" y="69"/>
                </a:lnTo>
                <a:lnTo>
                  <a:pt x="131" y="30"/>
                </a:lnTo>
                <a:lnTo>
                  <a:pt x="119" y="30"/>
                </a:lnTo>
                <a:lnTo>
                  <a:pt x="102" y="31"/>
                </a:lnTo>
                <a:lnTo>
                  <a:pt x="102" y="24"/>
                </a:lnTo>
                <a:lnTo>
                  <a:pt x="102" y="17"/>
                </a:lnTo>
                <a:lnTo>
                  <a:pt x="102" y="10"/>
                </a:lnTo>
                <a:lnTo>
                  <a:pt x="102" y="3"/>
                </a:lnTo>
                <a:close/>
                <a:moveTo>
                  <a:pt x="213" y="103"/>
                </a:moveTo>
                <a:lnTo>
                  <a:pt x="213" y="48"/>
                </a:lnTo>
                <a:lnTo>
                  <a:pt x="213" y="28"/>
                </a:lnTo>
                <a:lnTo>
                  <a:pt x="212" y="3"/>
                </a:lnTo>
                <a:lnTo>
                  <a:pt x="305" y="3"/>
                </a:lnTo>
                <a:lnTo>
                  <a:pt x="305" y="31"/>
                </a:lnTo>
                <a:lnTo>
                  <a:pt x="281" y="30"/>
                </a:lnTo>
                <a:lnTo>
                  <a:pt x="254" y="30"/>
                </a:lnTo>
                <a:lnTo>
                  <a:pt x="254" y="62"/>
                </a:lnTo>
                <a:lnTo>
                  <a:pt x="277" y="62"/>
                </a:lnTo>
                <a:lnTo>
                  <a:pt x="291" y="62"/>
                </a:lnTo>
                <a:lnTo>
                  <a:pt x="291" y="89"/>
                </a:lnTo>
                <a:lnTo>
                  <a:pt x="277" y="87"/>
                </a:lnTo>
                <a:lnTo>
                  <a:pt x="254" y="87"/>
                </a:lnTo>
                <a:lnTo>
                  <a:pt x="254" y="123"/>
                </a:lnTo>
                <a:lnTo>
                  <a:pt x="273" y="123"/>
                </a:lnTo>
                <a:lnTo>
                  <a:pt x="292" y="121"/>
                </a:lnTo>
                <a:lnTo>
                  <a:pt x="308" y="120"/>
                </a:lnTo>
                <a:lnTo>
                  <a:pt x="308" y="148"/>
                </a:lnTo>
                <a:lnTo>
                  <a:pt x="212" y="148"/>
                </a:lnTo>
                <a:lnTo>
                  <a:pt x="213" y="123"/>
                </a:lnTo>
                <a:lnTo>
                  <a:pt x="213" y="103"/>
                </a:lnTo>
                <a:close/>
                <a:moveTo>
                  <a:pt x="319" y="3"/>
                </a:moveTo>
                <a:lnTo>
                  <a:pt x="366" y="3"/>
                </a:lnTo>
                <a:lnTo>
                  <a:pt x="364" y="28"/>
                </a:lnTo>
                <a:lnTo>
                  <a:pt x="364" y="48"/>
                </a:lnTo>
                <a:lnTo>
                  <a:pt x="364" y="102"/>
                </a:lnTo>
                <a:lnTo>
                  <a:pt x="364" y="123"/>
                </a:lnTo>
                <a:lnTo>
                  <a:pt x="383" y="123"/>
                </a:lnTo>
                <a:lnTo>
                  <a:pt x="398" y="121"/>
                </a:lnTo>
                <a:lnTo>
                  <a:pt x="415" y="120"/>
                </a:lnTo>
                <a:lnTo>
                  <a:pt x="415" y="148"/>
                </a:lnTo>
                <a:lnTo>
                  <a:pt x="319" y="148"/>
                </a:lnTo>
                <a:lnTo>
                  <a:pt x="322" y="123"/>
                </a:lnTo>
                <a:lnTo>
                  <a:pt x="322" y="103"/>
                </a:lnTo>
                <a:lnTo>
                  <a:pt x="322" y="48"/>
                </a:lnTo>
                <a:lnTo>
                  <a:pt x="322" y="28"/>
                </a:lnTo>
                <a:lnTo>
                  <a:pt x="319" y="3"/>
                </a:lnTo>
                <a:close/>
                <a:moveTo>
                  <a:pt x="461" y="3"/>
                </a:moveTo>
                <a:lnTo>
                  <a:pt x="507" y="3"/>
                </a:lnTo>
                <a:lnTo>
                  <a:pt x="510" y="16"/>
                </a:lnTo>
                <a:lnTo>
                  <a:pt x="513" y="30"/>
                </a:lnTo>
                <a:lnTo>
                  <a:pt x="535" y="102"/>
                </a:lnTo>
                <a:lnTo>
                  <a:pt x="544" y="128"/>
                </a:lnTo>
                <a:lnTo>
                  <a:pt x="551" y="148"/>
                </a:lnTo>
                <a:lnTo>
                  <a:pt x="503" y="148"/>
                </a:lnTo>
                <a:lnTo>
                  <a:pt x="500" y="138"/>
                </a:lnTo>
                <a:lnTo>
                  <a:pt x="496" y="124"/>
                </a:lnTo>
                <a:lnTo>
                  <a:pt x="461" y="124"/>
                </a:lnTo>
                <a:lnTo>
                  <a:pt x="456" y="138"/>
                </a:lnTo>
                <a:lnTo>
                  <a:pt x="453" y="148"/>
                </a:lnTo>
                <a:lnTo>
                  <a:pt x="421" y="148"/>
                </a:lnTo>
                <a:lnTo>
                  <a:pt x="424" y="141"/>
                </a:lnTo>
                <a:lnTo>
                  <a:pt x="427" y="133"/>
                </a:lnTo>
                <a:lnTo>
                  <a:pt x="434" y="111"/>
                </a:lnTo>
                <a:lnTo>
                  <a:pt x="458" y="34"/>
                </a:lnTo>
                <a:lnTo>
                  <a:pt x="463" y="16"/>
                </a:lnTo>
                <a:lnTo>
                  <a:pt x="461" y="3"/>
                </a:lnTo>
                <a:close/>
                <a:moveTo>
                  <a:pt x="468" y="96"/>
                </a:moveTo>
                <a:lnTo>
                  <a:pt x="490" y="96"/>
                </a:lnTo>
                <a:lnTo>
                  <a:pt x="483" y="72"/>
                </a:lnTo>
                <a:lnTo>
                  <a:pt x="480" y="56"/>
                </a:lnTo>
                <a:lnTo>
                  <a:pt x="468" y="96"/>
                </a:lnTo>
                <a:close/>
                <a:moveTo>
                  <a:pt x="555" y="62"/>
                </a:moveTo>
                <a:lnTo>
                  <a:pt x="598" y="62"/>
                </a:lnTo>
                <a:lnTo>
                  <a:pt x="593" y="86"/>
                </a:lnTo>
                <a:lnTo>
                  <a:pt x="551" y="86"/>
                </a:lnTo>
                <a:lnTo>
                  <a:pt x="555" y="62"/>
                </a:lnTo>
                <a:close/>
                <a:moveTo>
                  <a:pt x="613" y="142"/>
                </a:moveTo>
                <a:lnTo>
                  <a:pt x="613" y="104"/>
                </a:lnTo>
                <a:lnTo>
                  <a:pt x="623" y="111"/>
                </a:lnTo>
                <a:lnTo>
                  <a:pt x="633" y="118"/>
                </a:lnTo>
                <a:lnTo>
                  <a:pt x="639" y="120"/>
                </a:lnTo>
                <a:lnTo>
                  <a:pt x="644" y="123"/>
                </a:lnTo>
                <a:lnTo>
                  <a:pt x="650" y="124"/>
                </a:lnTo>
                <a:lnTo>
                  <a:pt x="656" y="124"/>
                </a:lnTo>
                <a:lnTo>
                  <a:pt x="664" y="124"/>
                </a:lnTo>
                <a:lnTo>
                  <a:pt x="667" y="123"/>
                </a:lnTo>
                <a:lnTo>
                  <a:pt x="670" y="121"/>
                </a:lnTo>
                <a:lnTo>
                  <a:pt x="671" y="120"/>
                </a:lnTo>
                <a:lnTo>
                  <a:pt x="672" y="117"/>
                </a:lnTo>
                <a:lnTo>
                  <a:pt x="674" y="116"/>
                </a:lnTo>
                <a:lnTo>
                  <a:pt x="674" y="113"/>
                </a:lnTo>
                <a:lnTo>
                  <a:pt x="674" y="110"/>
                </a:lnTo>
                <a:lnTo>
                  <a:pt x="672" y="106"/>
                </a:lnTo>
                <a:lnTo>
                  <a:pt x="670" y="103"/>
                </a:lnTo>
                <a:lnTo>
                  <a:pt x="667" y="102"/>
                </a:lnTo>
                <a:lnTo>
                  <a:pt x="658" y="96"/>
                </a:lnTo>
                <a:lnTo>
                  <a:pt x="646" y="90"/>
                </a:lnTo>
                <a:lnTo>
                  <a:pt x="639" y="86"/>
                </a:lnTo>
                <a:lnTo>
                  <a:pt x="631" y="82"/>
                </a:lnTo>
                <a:lnTo>
                  <a:pt x="627" y="78"/>
                </a:lnTo>
                <a:lnTo>
                  <a:pt x="623" y="73"/>
                </a:lnTo>
                <a:lnTo>
                  <a:pt x="620" y="68"/>
                </a:lnTo>
                <a:lnTo>
                  <a:pt x="619" y="65"/>
                </a:lnTo>
                <a:lnTo>
                  <a:pt x="617" y="62"/>
                </a:lnTo>
                <a:lnTo>
                  <a:pt x="616" y="55"/>
                </a:lnTo>
                <a:lnTo>
                  <a:pt x="616" y="48"/>
                </a:lnTo>
                <a:lnTo>
                  <a:pt x="616" y="39"/>
                </a:lnTo>
                <a:lnTo>
                  <a:pt x="619" y="30"/>
                </a:lnTo>
                <a:lnTo>
                  <a:pt x="624" y="23"/>
                </a:lnTo>
                <a:lnTo>
                  <a:pt x="630" y="14"/>
                </a:lnTo>
                <a:lnTo>
                  <a:pt x="634" y="11"/>
                </a:lnTo>
                <a:lnTo>
                  <a:pt x="639" y="8"/>
                </a:lnTo>
                <a:lnTo>
                  <a:pt x="648" y="4"/>
                </a:lnTo>
                <a:lnTo>
                  <a:pt x="653" y="3"/>
                </a:lnTo>
                <a:lnTo>
                  <a:pt x="658" y="1"/>
                </a:lnTo>
                <a:lnTo>
                  <a:pt x="671" y="0"/>
                </a:lnTo>
                <a:lnTo>
                  <a:pt x="678" y="0"/>
                </a:lnTo>
                <a:lnTo>
                  <a:pt x="687" y="1"/>
                </a:lnTo>
                <a:lnTo>
                  <a:pt x="695" y="4"/>
                </a:lnTo>
                <a:lnTo>
                  <a:pt x="704" y="7"/>
                </a:lnTo>
                <a:lnTo>
                  <a:pt x="704" y="41"/>
                </a:lnTo>
                <a:lnTo>
                  <a:pt x="692" y="32"/>
                </a:lnTo>
                <a:lnTo>
                  <a:pt x="682" y="28"/>
                </a:lnTo>
                <a:lnTo>
                  <a:pt x="675" y="25"/>
                </a:lnTo>
                <a:lnTo>
                  <a:pt x="670" y="25"/>
                </a:lnTo>
                <a:lnTo>
                  <a:pt x="667" y="25"/>
                </a:lnTo>
                <a:lnTo>
                  <a:pt x="664" y="27"/>
                </a:lnTo>
                <a:lnTo>
                  <a:pt x="660" y="30"/>
                </a:lnTo>
                <a:lnTo>
                  <a:pt x="657" y="32"/>
                </a:lnTo>
                <a:lnTo>
                  <a:pt x="656" y="38"/>
                </a:lnTo>
                <a:lnTo>
                  <a:pt x="656" y="41"/>
                </a:lnTo>
                <a:lnTo>
                  <a:pt x="658" y="44"/>
                </a:lnTo>
                <a:lnTo>
                  <a:pt x="660" y="47"/>
                </a:lnTo>
                <a:lnTo>
                  <a:pt x="664" y="48"/>
                </a:lnTo>
                <a:lnTo>
                  <a:pt x="672" y="54"/>
                </a:lnTo>
                <a:lnTo>
                  <a:pt x="684" y="58"/>
                </a:lnTo>
                <a:lnTo>
                  <a:pt x="698" y="66"/>
                </a:lnTo>
                <a:lnTo>
                  <a:pt x="704" y="70"/>
                </a:lnTo>
                <a:lnTo>
                  <a:pt x="708" y="75"/>
                </a:lnTo>
                <a:lnTo>
                  <a:pt x="712" y="80"/>
                </a:lnTo>
                <a:lnTo>
                  <a:pt x="713" y="86"/>
                </a:lnTo>
                <a:lnTo>
                  <a:pt x="715" y="93"/>
                </a:lnTo>
                <a:lnTo>
                  <a:pt x="716" y="102"/>
                </a:lnTo>
                <a:lnTo>
                  <a:pt x="715" y="111"/>
                </a:lnTo>
                <a:lnTo>
                  <a:pt x="713" y="116"/>
                </a:lnTo>
                <a:lnTo>
                  <a:pt x="712" y="120"/>
                </a:lnTo>
                <a:lnTo>
                  <a:pt x="711" y="125"/>
                </a:lnTo>
                <a:lnTo>
                  <a:pt x="708" y="128"/>
                </a:lnTo>
                <a:lnTo>
                  <a:pt x="705" y="133"/>
                </a:lnTo>
                <a:lnTo>
                  <a:pt x="702" y="137"/>
                </a:lnTo>
                <a:lnTo>
                  <a:pt x="694" y="142"/>
                </a:lnTo>
                <a:lnTo>
                  <a:pt x="689" y="145"/>
                </a:lnTo>
                <a:lnTo>
                  <a:pt x="684" y="147"/>
                </a:lnTo>
                <a:lnTo>
                  <a:pt x="678" y="149"/>
                </a:lnTo>
                <a:lnTo>
                  <a:pt x="672" y="151"/>
                </a:lnTo>
                <a:lnTo>
                  <a:pt x="658" y="151"/>
                </a:lnTo>
                <a:lnTo>
                  <a:pt x="647" y="151"/>
                </a:lnTo>
                <a:lnTo>
                  <a:pt x="636" y="149"/>
                </a:lnTo>
                <a:lnTo>
                  <a:pt x="624" y="145"/>
                </a:lnTo>
                <a:lnTo>
                  <a:pt x="613" y="142"/>
                </a:lnTo>
                <a:close/>
                <a:moveTo>
                  <a:pt x="757" y="3"/>
                </a:moveTo>
                <a:lnTo>
                  <a:pt x="804" y="3"/>
                </a:lnTo>
                <a:lnTo>
                  <a:pt x="807" y="16"/>
                </a:lnTo>
                <a:lnTo>
                  <a:pt x="811" y="30"/>
                </a:lnTo>
                <a:lnTo>
                  <a:pt x="832" y="102"/>
                </a:lnTo>
                <a:lnTo>
                  <a:pt x="841" y="128"/>
                </a:lnTo>
                <a:lnTo>
                  <a:pt x="848" y="148"/>
                </a:lnTo>
                <a:lnTo>
                  <a:pt x="800" y="148"/>
                </a:lnTo>
                <a:lnTo>
                  <a:pt x="798" y="138"/>
                </a:lnTo>
                <a:lnTo>
                  <a:pt x="793" y="124"/>
                </a:lnTo>
                <a:lnTo>
                  <a:pt x="757" y="124"/>
                </a:lnTo>
                <a:lnTo>
                  <a:pt x="753" y="138"/>
                </a:lnTo>
                <a:lnTo>
                  <a:pt x="750" y="148"/>
                </a:lnTo>
                <a:lnTo>
                  <a:pt x="718" y="148"/>
                </a:lnTo>
                <a:lnTo>
                  <a:pt x="721" y="141"/>
                </a:lnTo>
                <a:lnTo>
                  <a:pt x="723" y="133"/>
                </a:lnTo>
                <a:lnTo>
                  <a:pt x="730" y="111"/>
                </a:lnTo>
                <a:lnTo>
                  <a:pt x="754" y="34"/>
                </a:lnTo>
                <a:lnTo>
                  <a:pt x="760" y="16"/>
                </a:lnTo>
                <a:lnTo>
                  <a:pt x="757" y="3"/>
                </a:lnTo>
                <a:close/>
                <a:moveTo>
                  <a:pt x="764" y="96"/>
                </a:moveTo>
                <a:lnTo>
                  <a:pt x="787" y="96"/>
                </a:lnTo>
                <a:lnTo>
                  <a:pt x="780" y="72"/>
                </a:lnTo>
                <a:lnTo>
                  <a:pt x="777" y="56"/>
                </a:lnTo>
                <a:lnTo>
                  <a:pt x="764" y="96"/>
                </a:lnTo>
                <a:close/>
                <a:moveTo>
                  <a:pt x="858" y="3"/>
                </a:moveTo>
                <a:lnTo>
                  <a:pt x="904" y="3"/>
                </a:lnTo>
                <a:lnTo>
                  <a:pt x="901" y="28"/>
                </a:lnTo>
                <a:lnTo>
                  <a:pt x="901" y="48"/>
                </a:lnTo>
                <a:lnTo>
                  <a:pt x="901" y="103"/>
                </a:lnTo>
                <a:lnTo>
                  <a:pt x="901" y="123"/>
                </a:lnTo>
                <a:lnTo>
                  <a:pt x="904" y="148"/>
                </a:lnTo>
                <a:lnTo>
                  <a:pt x="858" y="148"/>
                </a:lnTo>
                <a:lnTo>
                  <a:pt x="859" y="123"/>
                </a:lnTo>
                <a:lnTo>
                  <a:pt x="859" y="103"/>
                </a:lnTo>
                <a:lnTo>
                  <a:pt x="859" y="48"/>
                </a:lnTo>
                <a:lnTo>
                  <a:pt x="859" y="28"/>
                </a:lnTo>
                <a:lnTo>
                  <a:pt x="858" y="3"/>
                </a:lnTo>
                <a:close/>
                <a:moveTo>
                  <a:pt x="1113" y="3"/>
                </a:moveTo>
                <a:lnTo>
                  <a:pt x="1160" y="3"/>
                </a:lnTo>
                <a:lnTo>
                  <a:pt x="1163" y="16"/>
                </a:lnTo>
                <a:lnTo>
                  <a:pt x="1166" y="30"/>
                </a:lnTo>
                <a:lnTo>
                  <a:pt x="1187" y="102"/>
                </a:lnTo>
                <a:lnTo>
                  <a:pt x="1197" y="128"/>
                </a:lnTo>
                <a:lnTo>
                  <a:pt x="1204" y="148"/>
                </a:lnTo>
                <a:lnTo>
                  <a:pt x="1156" y="148"/>
                </a:lnTo>
                <a:lnTo>
                  <a:pt x="1153" y="138"/>
                </a:lnTo>
                <a:lnTo>
                  <a:pt x="1149" y="124"/>
                </a:lnTo>
                <a:lnTo>
                  <a:pt x="1113" y="124"/>
                </a:lnTo>
                <a:lnTo>
                  <a:pt x="1108" y="138"/>
                </a:lnTo>
                <a:lnTo>
                  <a:pt x="1106" y="148"/>
                </a:lnTo>
                <a:lnTo>
                  <a:pt x="1074" y="148"/>
                </a:lnTo>
                <a:lnTo>
                  <a:pt x="1077" y="141"/>
                </a:lnTo>
                <a:lnTo>
                  <a:pt x="1079" y="133"/>
                </a:lnTo>
                <a:lnTo>
                  <a:pt x="1086" y="111"/>
                </a:lnTo>
                <a:lnTo>
                  <a:pt x="1110" y="34"/>
                </a:lnTo>
                <a:lnTo>
                  <a:pt x="1116" y="16"/>
                </a:lnTo>
                <a:lnTo>
                  <a:pt x="1113" y="3"/>
                </a:lnTo>
                <a:close/>
                <a:moveTo>
                  <a:pt x="1120" y="96"/>
                </a:moveTo>
                <a:lnTo>
                  <a:pt x="1141" y="96"/>
                </a:lnTo>
                <a:lnTo>
                  <a:pt x="1136" y="72"/>
                </a:lnTo>
                <a:lnTo>
                  <a:pt x="1132" y="56"/>
                </a:lnTo>
                <a:lnTo>
                  <a:pt x="1120" y="96"/>
                </a:lnTo>
                <a:close/>
                <a:moveTo>
                  <a:pt x="1246" y="3"/>
                </a:moveTo>
                <a:lnTo>
                  <a:pt x="1293" y="3"/>
                </a:lnTo>
                <a:lnTo>
                  <a:pt x="1295" y="16"/>
                </a:lnTo>
                <a:lnTo>
                  <a:pt x="1300" y="30"/>
                </a:lnTo>
                <a:lnTo>
                  <a:pt x="1321" y="102"/>
                </a:lnTo>
                <a:lnTo>
                  <a:pt x="1329" y="128"/>
                </a:lnTo>
                <a:lnTo>
                  <a:pt x="1336" y="148"/>
                </a:lnTo>
                <a:lnTo>
                  <a:pt x="1288" y="148"/>
                </a:lnTo>
                <a:lnTo>
                  <a:pt x="1287" y="138"/>
                </a:lnTo>
                <a:lnTo>
                  <a:pt x="1283" y="124"/>
                </a:lnTo>
                <a:lnTo>
                  <a:pt x="1246" y="124"/>
                </a:lnTo>
                <a:lnTo>
                  <a:pt x="1242" y="138"/>
                </a:lnTo>
                <a:lnTo>
                  <a:pt x="1239" y="148"/>
                </a:lnTo>
                <a:lnTo>
                  <a:pt x="1206" y="148"/>
                </a:lnTo>
                <a:lnTo>
                  <a:pt x="1209" y="141"/>
                </a:lnTo>
                <a:lnTo>
                  <a:pt x="1212" y="133"/>
                </a:lnTo>
                <a:lnTo>
                  <a:pt x="1219" y="111"/>
                </a:lnTo>
                <a:lnTo>
                  <a:pt x="1243" y="34"/>
                </a:lnTo>
                <a:lnTo>
                  <a:pt x="1249" y="16"/>
                </a:lnTo>
                <a:lnTo>
                  <a:pt x="1246" y="3"/>
                </a:lnTo>
                <a:close/>
                <a:moveTo>
                  <a:pt x="1253" y="96"/>
                </a:moveTo>
                <a:lnTo>
                  <a:pt x="1276" y="96"/>
                </a:lnTo>
                <a:lnTo>
                  <a:pt x="1269" y="72"/>
                </a:lnTo>
                <a:lnTo>
                  <a:pt x="1266" y="56"/>
                </a:lnTo>
                <a:lnTo>
                  <a:pt x="1253" y="96"/>
                </a:lnTo>
                <a:close/>
                <a:moveTo>
                  <a:pt x="921" y="4"/>
                </a:moveTo>
                <a:lnTo>
                  <a:pt x="969" y="4"/>
                </a:lnTo>
                <a:lnTo>
                  <a:pt x="995" y="63"/>
                </a:lnTo>
                <a:lnTo>
                  <a:pt x="1021" y="4"/>
                </a:lnTo>
                <a:lnTo>
                  <a:pt x="1065" y="4"/>
                </a:lnTo>
                <a:lnTo>
                  <a:pt x="1064" y="30"/>
                </a:lnTo>
                <a:lnTo>
                  <a:pt x="1064" y="49"/>
                </a:lnTo>
                <a:lnTo>
                  <a:pt x="1064" y="104"/>
                </a:lnTo>
                <a:lnTo>
                  <a:pt x="1064" y="124"/>
                </a:lnTo>
                <a:lnTo>
                  <a:pt x="1065" y="149"/>
                </a:lnTo>
                <a:lnTo>
                  <a:pt x="1021" y="149"/>
                </a:lnTo>
                <a:lnTo>
                  <a:pt x="1023" y="110"/>
                </a:lnTo>
                <a:lnTo>
                  <a:pt x="1023" y="63"/>
                </a:lnTo>
                <a:lnTo>
                  <a:pt x="995" y="124"/>
                </a:lnTo>
                <a:lnTo>
                  <a:pt x="989" y="135"/>
                </a:lnTo>
                <a:lnTo>
                  <a:pt x="983" y="124"/>
                </a:lnTo>
                <a:lnTo>
                  <a:pt x="954" y="56"/>
                </a:lnTo>
                <a:lnTo>
                  <a:pt x="952" y="104"/>
                </a:lnTo>
                <a:lnTo>
                  <a:pt x="954" y="131"/>
                </a:lnTo>
                <a:lnTo>
                  <a:pt x="954" y="149"/>
                </a:lnTo>
                <a:lnTo>
                  <a:pt x="921" y="149"/>
                </a:lnTo>
                <a:lnTo>
                  <a:pt x="924" y="124"/>
                </a:lnTo>
                <a:lnTo>
                  <a:pt x="924" y="104"/>
                </a:lnTo>
                <a:lnTo>
                  <a:pt x="924" y="49"/>
                </a:lnTo>
                <a:lnTo>
                  <a:pt x="924" y="30"/>
                </a:lnTo>
                <a:lnTo>
                  <a:pt x="921" y="4"/>
                </a:lnTo>
                <a:close/>
                <a:moveTo>
                  <a:pt x="427" y="3"/>
                </a:moveTo>
                <a:lnTo>
                  <a:pt x="451" y="3"/>
                </a:lnTo>
                <a:lnTo>
                  <a:pt x="451" y="27"/>
                </a:lnTo>
                <a:lnTo>
                  <a:pt x="427" y="27"/>
                </a:lnTo>
                <a:lnTo>
                  <a:pt x="427" y="3"/>
                </a:lnTo>
                <a:close/>
                <a:moveTo>
                  <a:pt x="518" y="3"/>
                </a:moveTo>
                <a:lnTo>
                  <a:pt x="542" y="3"/>
                </a:lnTo>
                <a:lnTo>
                  <a:pt x="542" y="27"/>
                </a:lnTo>
                <a:lnTo>
                  <a:pt x="518" y="27"/>
                </a:lnTo>
                <a:lnTo>
                  <a:pt x="518" y="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8" name="Freeform 186">
            <a:extLst>
              <a:ext uri="{FF2B5EF4-FFF2-40B4-BE49-F238E27FC236}">
                <a16:creationId xmlns:a16="http://schemas.microsoft.com/office/drawing/2014/main" id="{38634DE7-29E3-073B-64CA-773AAB6760C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952840" y="5661248"/>
            <a:ext cx="422276" cy="64800"/>
          </a:xfrm>
          <a:custGeom>
            <a:avLst/>
            <a:gdLst>
              <a:gd name="T0" fmla="*/ 492 w 781"/>
              <a:gd name="T1" fmla="*/ 55 h 120"/>
              <a:gd name="T2" fmla="*/ 520 w 781"/>
              <a:gd name="T3" fmla="*/ 119 h 120"/>
              <a:gd name="T4" fmla="*/ 465 w 781"/>
              <a:gd name="T5" fmla="*/ 119 h 120"/>
              <a:gd name="T6" fmla="*/ 434 w 781"/>
              <a:gd name="T7" fmla="*/ 119 h 120"/>
              <a:gd name="T8" fmla="*/ 492 w 781"/>
              <a:gd name="T9" fmla="*/ 0 h 120"/>
              <a:gd name="T10" fmla="*/ 555 w 781"/>
              <a:gd name="T11" fmla="*/ 119 h 120"/>
              <a:gd name="T12" fmla="*/ 0 w 781"/>
              <a:gd name="T13" fmla="*/ 120 h 120"/>
              <a:gd name="T14" fmla="*/ 1 w 781"/>
              <a:gd name="T15" fmla="*/ 4 h 120"/>
              <a:gd name="T16" fmla="*/ 32 w 781"/>
              <a:gd name="T17" fmla="*/ 119 h 120"/>
              <a:gd name="T18" fmla="*/ 106 w 781"/>
              <a:gd name="T19" fmla="*/ 28 h 120"/>
              <a:gd name="T20" fmla="*/ 76 w 781"/>
              <a:gd name="T21" fmla="*/ 120 h 120"/>
              <a:gd name="T22" fmla="*/ 44 w 781"/>
              <a:gd name="T23" fmla="*/ 28 h 120"/>
              <a:gd name="T24" fmla="*/ 134 w 781"/>
              <a:gd name="T25" fmla="*/ 4 h 120"/>
              <a:gd name="T26" fmla="*/ 134 w 781"/>
              <a:gd name="T27" fmla="*/ 28 h 120"/>
              <a:gd name="T28" fmla="*/ 253 w 781"/>
              <a:gd name="T29" fmla="*/ 79 h 120"/>
              <a:gd name="T30" fmla="*/ 307 w 781"/>
              <a:gd name="T31" fmla="*/ 55 h 120"/>
              <a:gd name="T32" fmla="*/ 309 w 781"/>
              <a:gd name="T33" fmla="*/ 81 h 120"/>
              <a:gd name="T34" fmla="*/ 146 w 781"/>
              <a:gd name="T35" fmla="*/ 27 h 120"/>
              <a:gd name="T36" fmla="*/ 174 w 781"/>
              <a:gd name="T37" fmla="*/ 4 h 120"/>
              <a:gd name="T38" fmla="*/ 172 w 781"/>
              <a:gd name="T39" fmla="*/ 28 h 120"/>
              <a:gd name="T40" fmla="*/ 445 w 781"/>
              <a:gd name="T41" fmla="*/ 6 h 120"/>
              <a:gd name="T42" fmla="*/ 473 w 781"/>
              <a:gd name="T43" fmla="*/ 6 h 120"/>
              <a:gd name="T44" fmla="*/ 541 w 781"/>
              <a:gd name="T45" fmla="*/ 28 h 120"/>
              <a:gd name="T46" fmla="*/ 513 w 781"/>
              <a:gd name="T47" fmla="*/ 6 h 120"/>
              <a:gd name="T48" fmla="*/ 542 w 781"/>
              <a:gd name="T49" fmla="*/ 4 h 120"/>
              <a:gd name="T50" fmla="*/ 541 w 781"/>
              <a:gd name="T51" fmla="*/ 28 h 120"/>
              <a:gd name="T52" fmla="*/ 396 w 781"/>
              <a:gd name="T53" fmla="*/ 119 h 120"/>
              <a:gd name="T54" fmla="*/ 356 w 781"/>
              <a:gd name="T55" fmla="*/ 120 h 120"/>
              <a:gd name="T56" fmla="*/ 326 w 781"/>
              <a:gd name="T57" fmla="*/ 119 h 120"/>
              <a:gd name="T58" fmla="*/ 355 w 781"/>
              <a:gd name="T59" fmla="*/ 4 h 120"/>
              <a:gd name="T60" fmla="*/ 396 w 781"/>
              <a:gd name="T61" fmla="*/ 45 h 120"/>
              <a:gd name="T62" fmla="*/ 425 w 781"/>
              <a:gd name="T63" fmla="*/ 4 h 120"/>
              <a:gd name="T64" fmla="*/ 427 w 781"/>
              <a:gd name="T65" fmla="*/ 120 h 120"/>
              <a:gd name="T66" fmla="*/ 648 w 781"/>
              <a:gd name="T67" fmla="*/ 120 h 120"/>
              <a:gd name="T68" fmla="*/ 620 w 781"/>
              <a:gd name="T69" fmla="*/ 96 h 120"/>
              <a:gd name="T70" fmla="*/ 589 w 781"/>
              <a:gd name="T71" fmla="*/ 120 h 120"/>
              <a:gd name="T72" fmla="*/ 564 w 781"/>
              <a:gd name="T73" fmla="*/ 90 h 120"/>
              <a:gd name="T74" fmla="*/ 567 w 781"/>
              <a:gd name="T75" fmla="*/ 2 h 120"/>
              <a:gd name="T76" fmla="*/ 620 w 781"/>
              <a:gd name="T77" fmla="*/ 55 h 120"/>
              <a:gd name="T78" fmla="*/ 674 w 781"/>
              <a:gd name="T79" fmla="*/ 2 h 120"/>
              <a:gd name="T80" fmla="*/ 680 w 781"/>
              <a:gd name="T81" fmla="*/ 119 h 120"/>
              <a:gd name="T82" fmla="*/ 701 w 781"/>
              <a:gd name="T83" fmla="*/ 120 h 120"/>
              <a:gd name="T84" fmla="*/ 699 w 781"/>
              <a:gd name="T85" fmla="*/ 4 h 120"/>
              <a:gd name="T86" fmla="*/ 780 w 781"/>
              <a:gd name="T87" fmla="*/ 6 h 120"/>
              <a:gd name="T88" fmla="*/ 729 w 781"/>
              <a:gd name="T89" fmla="*/ 28 h 120"/>
              <a:gd name="T90" fmla="*/ 778 w 781"/>
              <a:gd name="T91" fmla="*/ 51 h 120"/>
              <a:gd name="T92" fmla="*/ 729 w 781"/>
              <a:gd name="T93" fmla="*/ 73 h 120"/>
              <a:gd name="T94" fmla="*/ 781 w 781"/>
              <a:gd name="T95" fmla="*/ 95 h 120"/>
              <a:gd name="T96" fmla="*/ 254 w 781"/>
              <a:gd name="T97" fmla="*/ 120 h 120"/>
              <a:gd name="T98" fmla="*/ 172 w 781"/>
              <a:gd name="T99" fmla="*/ 103 h 120"/>
              <a:gd name="T100" fmla="*/ 136 w 781"/>
              <a:gd name="T101" fmla="*/ 120 h 120"/>
              <a:gd name="T102" fmla="*/ 165 w 781"/>
              <a:gd name="T103" fmla="*/ 54 h 120"/>
              <a:gd name="T104" fmla="*/ 196 w 781"/>
              <a:gd name="T105" fmla="*/ 0 h 120"/>
              <a:gd name="T106" fmla="*/ 192 w 781"/>
              <a:gd name="T107" fmla="*/ 55 h 120"/>
              <a:gd name="T108" fmla="*/ 242 w 781"/>
              <a:gd name="T109" fmla="*/ 28 h 120"/>
              <a:gd name="T110" fmla="*/ 215 w 781"/>
              <a:gd name="T111" fmla="*/ 4 h 120"/>
              <a:gd name="T112" fmla="*/ 243 w 781"/>
              <a:gd name="T113" fmla="*/ 27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81" h="120">
                <a:moveTo>
                  <a:pt x="492" y="55"/>
                </a:moveTo>
                <a:lnTo>
                  <a:pt x="480" y="81"/>
                </a:lnTo>
                <a:lnTo>
                  <a:pt x="504" y="81"/>
                </a:lnTo>
                <a:lnTo>
                  <a:pt x="492" y="55"/>
                </a:lnTo>
                <a:close/>
                <a:moveTo>
                  <a:pt x="554" y="120"/>
                </a:moveTo>
                <a:lnTo>
                  <a:pt x="521" y="120"/>
                </a:lnTo>
                <a:lnTo>
                  <a:pt x="520" y="120"/>
                </a:lnTo>
                <a:lnTo>
                  <a:pt x="520" y="119"/>
                </a:lnTo>
                <a:lnTo>
                  <a:pt x="513" y="103"/>
                </a:lnTo>
                <a:lnTo>
                  <a:pt x="472" y="103"/>
                </a:lnTo>
                <a:lnTo>
                  <a:pt x="466" y="117"/>
                </a:lnTo>
                <a:lnTo>
                  <a:pt x="465" y="119"/>
                </a:lnTo>
                <a:lnTo>
                  <a:pt x="463" y="120"/>
                </a:lnTo>
                <a:lnTo>
                  <a:pt x="435" y="120"/>
                </a:lnTo>
                <a:lnTo>
                  <a:pt x="434" y="120"/>
                </a:lnTo>
                <a:lnTo>
                  <a:pt x="434" y="119"/>
                </a:lnTo>
                <a:lnTo>
                  <a:pt x="434" y="117"/>
                </a:lnTo>
                <a:lnTo>
                  <a:pt x="465" y="54"/>
                </a:lnTo>
                <a:lnTo>
                  <a:pt x="479" y="24"/>
                </a:lnTo>
                <a:lnTo>
                  <a:pt x="492" y="0"/>
                </a:lnTo>
                <a:lnTo>
                  <a:pt x="494" y="0"/>
                </a:lnTo>
                <a:lnTo>
                  <a:pt x="496" y="0"/>
                </a:lnTo>
                <a:lnTo>
                  <a:pt x="554" y="117"/>
                </a:lnTo>
                <a:lnTo>
                  <a:pt x="555" y="119"/>
                </a:lnTo>
                <a:lnTo>
                  <a:pt x="554" y="120"/>
                </a:lnTo>
                <a:close/>
                <a:moveTo>
                  <a:pt x="30" y="120"/>
                </a:moveTo>
                <a:lnTo>
                  <a:pt x="1" y="120"/>
                </a:lnTo>
                <a:lnTo>
                  <a:pt x="0" y="120"/>
                </a:lnTo>
                <a:lnTo>
                  <a:pt x="0" y="119"/>
                </a:lnTo>
                <a:lnTo>
                  <a:pt x="0" y="6"/>
                </a:lnTo>
                <a:lnTo>
                  <a:pt x="0" y="4"/>
                </a:lnTo>
                <a:lnTo>
                  <a:pt x="1" y="4"/>
                </a:lnTo>
                <a:lnTo>
                  <a:pt x="30" y="4"/>
                </a:lnTo>
                <a:lnTo>
                  <a:pt x="31" y="4"/>
                </a:lnTo>
                <a:lnTo>
                  <a:pt x="32" y="6"/>
                </a:lnTo>
                <a:lnTo>
                  <a:pt x="32" y="119"/>
                </a:lnTo>
                <a:lnTo>
                  <a:pt x="31" y="120"/>
                </a:lnTo>
                <a:lnTo>
                  <a:pt x="30" y="120"/>
                </a:lnTo>
                <a:close/>
                <a:moveTo>
                  <a:pt x="134" y="28"/>
                </a:moveTo>
                <a:lnTo>
                  <a:pt x="106" y="28"/>
                </a:lnTo>
                <a:lnTo>
                  <a:pt x="106" y="119"/>
                </a:lnTo>
                <a:lnTo>
                  <a:pt x="106" y="120"/>
                </a:lnTo>
                <a:lnTo>
                  <a:pt x="105" y="120"/>
                </a:lnTo>
                <a:lnTo>
                  <a:pt x="76" y="120"/>
                </a:lnTo>
                <a:lnTo>
                  <a:pt x="75" y="120"/>
                </a:lnTo>
                <a:lnTo>
                  <a:pt x="73" y="119"/>
                </a:lnTo>
                <a:lnTo>
                  <a:pt x="73" y="28"/>
                </a:lnTo>
                <a:lnTo>
                  <a:pt x="44" y="28"/>
                </a:lnTo>
                <a:lnTo>
                  <a:pt x="42" y="6"/>
                </a:lnTo>
                <a:lnTo>
                  <a:pt x="42" y="4"/>
                </a:lnTo>
                <a:lnTo>
                  <a:pt x="44" y="4"/>
                </a:lnTo>
                <a:lnTo>
                  <a:pt x="134" y="4"/>
                </a:lnTo>
                <a:lnTo>
                  <a:pt x="136" y="4"/>
                </a:lnTo>
                <a:lnTo>
                  <a:pt x="136" y="6"/>
                </a:lnTo>
                <a:lnTo>
                  <a:pt x="136" y="27"/>
                </a:lnTo>
                <a:lnTo>
                  <a:pt x="134" y="28"/>
                </a:lnTo>
                <a:close/>
                <a:moveTo>
                  <a:pt x="307" y="81"/>
                </a:moveTo>
                <a:lnTo>
                  <a:pt x="256" y="81"/>
                </a:lnTo>
                <a:lnTo>
                  <a:pt x="253" y="81"/>
                </a:lnTo>
                <a:lnTo>
                  <a:pt x="253" y="79"/>
                </a:lnTo>
                <a:lnTo>
                  <a:pt x="253" y="57"/>
                </a:lnTo>
                <a:lnTo>
                  <a:pt x="253" y="55"/>
                </a:lnTo>
                <a:lnTo>
                  <a:pt x="256" y="55"/>
                </a:lnTo>
                <a:lnTo>
                  <a:pt x="307" y="55"/>
                </a:lnTo>
                <a:lnTo>
                  <a:pt x="309" y="55"/>
                </a:lnTo>
                <a:lnTo>
                  <a:pt x="309" y="57"/>
                </a:lnTo>
                <a:lnTo>
                  <a:pt x="309" y="79"/>
                </a:lnTo>
                <a:lnTo>
                  <a:pt x="309" y="81"/>
                </a:lnTo>
                <a:lnTo>
                  <a:pt x="307" y="81"/>
                </a:lnTo>
                <a:close/>
                <a:moveTo>
                  <a:pt x="172" y="28"/>
                </a:moveTo>
                <a:lnTo>
                  <a:pt x="146" y="28"/>
                </a:lnTo>
                <a:lnTo>
                  <a:pt x="146" y="27"/>
                </a:lnTo>
                <a:lnTo>
                  <a:pt x="146" y="6"/>
                </a:lnTo>
                <a:lnTo>
                  <a:pt x="146" y="4"/>
                </a:lnTo>
                <a:lnTo>
                  <a:pt x="172" y="4"/>
                </a:lnTo>
                <a:lnTo>
                  <a:pt x="174" y="4"/>
                </a:lnTo>
                <a:lnTo>
                  <a:pt x="174" y="6"/>
                </a:lnTo>
                <a:lnTo>
                  <a:pt x="174" y="27"/>
                </a:lnTo>
                <a:lnTo>
                  <a:pt x="174" y="28"/>
                </a:lnTo>
                <a:lnTo>
                  <a:pt x="172" y="28"/>
                </a:lnTo>
                <a:close/>
                <a:moveTo>
                  <a:pt x="472" y="28"/>
                </a:moveTo>
                <a:lnTo>
                  <a:pt x="445" y="28"/>
                </a:lnTo>
                <a:lnTo>
                  <a:pt x="445" y="27"/>
                </a:lnTo>
                <a:lnTo>
                  <a:pt x="445" y="6"/>
                </a:lnTo>
                <a:lnTo>
                  <a:pt x="445" y="4"/>
                </a:lnTo>
                <a:lnTo>
                  <a:pt x="472" y="4"/>
                </a:lnTo>
                <a:lnTo>
                  <a:pt x="473" y="4"/>
                </a:lnTo>
                <a:lnTo>
                  <a:pt x="473" y="6"/>
                </a:lnTo>
                <a:lnTo>
                  <a:pt x="473" y="27"/>
                </a:lnTo>
                <a:lnTo>
                  <a:pt x="473" y="28"/>
                </a:lnTo>
                <a:lnTo>
                  <a:pt x="472" y="28"/>
                </a:lnTo>
                <a:close/>
                <a:moveTo>
                  <a:pt x="541" y="28"/>
                </a:moveTo>
                <a:lnTo>
                  <a:pt x="514" y="28"/>
                </a:lnTo>
                <a:lnTo>
                  <a:pt x="513" y="28"/>
                </a:lnTo>
                <a:lnTo>
                  <a:pt x="513" y="27"/>
                </a:lnTo>
                <a:lnTo>
                  <a:pt x="513" y="6"/>
                </a:lnTo>
                <a:lnTo>
                  <a:pt x="513" y="4"/>
                </a:lnTo>
                <a:lnTo>
                  <a:pt x="514" y="4"/>
                </a:lnTo>
                <a:lnTo>
                  <a:pt x="541" y="4"/>
                </a:lnTo>
                <a:lnTo>
                  <a:pt x="542" y="4"/>
                </a:lnTo>
                <a:lnTo>
                  <a:pt x="542" y="6"/>
                </a:lnTo>
                <a:lnTo>
                  <a:pt x="542" y="27"/>
                </a:lnTo>
                <a:lnTo>
                  <a:pt x="542" y="28"/>
                </a:lnTo>
                <a:lnTo>
                  <a:pt x="541" y="28"/>
                </a:lnTo>
                <a:close/>
                <a:moveTo>
                  <a:pt x="425" y="120"/>
                </a:moveTo>
                <a:lnTo>
                  <a:pt x="397" y="120"/>
                </a:lnTo>
                <a:lnTo>
                  <a:pt x="396" y="120"/>
                </a:lnTo>
                <a:lnTo>
                  <a:pt x="396" y="119"/>
                </a:lnTo>
                <a:lnTo>
                  <a:pt x="396" y="73"/>
                </a:lnTo>
                <a:lnTo>
                  <a:pt x="356" y="73"/>
                </a:lnTo>
                <a:lnTo>
                  <a:pt x="356" y="119"/>
                </a:lnTo>
                <a:lnTo>
                  <a:pt x="356" y="120"/>
                </a:lnTo>
                <a:lnTo>
                  <a:pt x="355" y="120"/>
                </a:lnTo>
                <a:lnTo>
                  <a:pt x="328" y="120"/>
                </a:lnTo>
                <a:lnTo>
                  <a:pt x="326" y="120"/>
                </a:lnTo>
                <a:lnTo>
                  <a:pt x="326" y="119"/>
                </a:lnTo>
                <a:lnTo>
                  <a:pt x="326" y="6"/>
                </a:lnTo>
                <a:lnTo>
                  <a:pt x="326" y="4"/>
                </a:lnTo>
                <a:lnTo>
                  <a:pt x="328" y="4"/>
                </a:lnTo>
                <a:lnTo>
                  <a:pt x="355" y="4"/>
                </a:lnTo>
                <a:lnTo>
                  <a:pt x="356" y="4"/>
                </a:lnTo>
                <a:lnTo>
                  <a:pt x="356" y="6"/>
                </a:lnTo>
                <a:lnTo>
                  <a:pt x="356" y="45"/>
                </a:lnTo>
                <a:lnTo>
                  <a:pt x="396" y="45"/>
                </a:lnTo>
                <a:lnTo>
                  <a:pt x="396" y="6"/>
                </a:lnTo>
                <a:lnTo>
                  <a:pt x="396" y="4"/>
                </a:lnTo>
                <a:lnTo>
                  <a:pt x="397" y="4"/>
                </a:lnTo>
                <a:lnTo>
                  <a:pt x="425" y="4"/>
                </a:lnTo>
                <a:lnTo>
                  <a:pt x="427" y="4"/>
                </a:lnTo>
                <a:lnTo>
                  <a:pt x="427" y="6"/>
                </a:lnTo>
                <a:lnTo>
                  <a:pt x="427" y="119"/>
                </a:lnTo>
                <a:lnTo>
                  <a:pt x="427" y="120"/>
                </a:lnTo>
                <a:lnTo>
                  <a:pt x="425" y="120"/>
                </a:lnTo>
                <a:close/>
                <a:moveTo>
                  <a:pt x="678" y="120"/>
                </a:moveTo>
                <a:lnTo>
                  <a:pt x="650" y="120"/>
                </a:lnTo>
                <a:lnTo>
                  <a:pt x="648" y="120"/>
                </a:lnTo>
                <a:lnTo>
                  <a:pt x="648" y="119"/>
                </a:lnTo>
                <a:lnTo>
                  <a:pt x="648" y="69"/>
                </a:lnTo>
                <a:lnTo>
                  <a:pt x="622" y="96"/>
                </a:lnTo>
                <a:lnTo>
                  <a:pt x="620" y="96"/>
                </a:lnTo>
                <a:lnTo>
                  <a:pt x="593" y="69"/>
                </a:lnTo>
                <a:lnTo>
                  <a:pt x="592" y="117"/>
                </a:lnTo>
                <a:lnTo>
                  <a:pt x="592" y="119"/>
                </a:lnTo>
                <a:lnTo>
                  <a:pt x="589" y="120"/>
                </a:lnTo>
                <a:lnTo>
                  <a:pt x="564" y="120"/>
                </a:lnTo>
                <a:lnTo>
                  <a:pt x="562" y="120"/>
                </a:lnTo>
                <a:lnTo>
                  <a:pt x="562" y="119"/>
                </a:lnTo>
                <a:lnTo>
                  <a:pt x="564" y="90"/>
                </a:lnTo>
                <a:lnTo>
                  <a:pt x="564" y="61"/>
                </a:lnTo>
                <a:lnTo>
                  <a:pt x="567" y="4"/>
                </a:lnTo>
                <a:lnTo>
                  <a:pt x="567" y="3"/>
                </a:lnTo>
                <a:lnTo>
                  <a:pt x="567" y="2"/>
                </a:lnTo>
                <a:lnTo>
                  <a:pt x="568" y="3"/>
                </a:lnTo>
                <a:lnTo>
                  <a:pt x="582" y="16"/>
                </a:lnTo>
                <a:lnTo>
                  <a:pt x="598" y="31"/>
                </a:lnTo>
                <a:lnTo>
                  <a:pt x="620" y="55"/>
                </a:lnTo>
                <a:lnTo>
                  <a:pt x="643" y="31"/>
                </a:lnTo>
                <a:lnTo>
                  <a:pt x="658" y="16"/>
                </a:lnTo>
                <a:lnTo>
                  <a:pt x="672" y="2"/>
                </a:lnTo>
                <a:lnTo>
                  <a:pt x="674" y="2"/>
                </a:lnTo>
                <a:lnTo>
                  <a:pt x="675" y="3"/>
                </a:lnTo>
                <a:lnTo>
                  <a:pt x="678" y="61"/>
                </a:lnTo>
                <a:lnTo>
                  <a:pt x="680" y="117"/>
                </a:lnTo>
                <a:lnTo>
                  <a:pt x="680" y="119"/>
                </a:lnTo>
                <a:lnTo>
                  <a:pt x="680" y="120"/>
                </a:lnTo>
                <a:lnTo>
                  <a:pt x="678" y="120"/>
                </a:lnTo>
                <a:close/>
                <a:moveTo>
                  <a:pt x="778" y="120"/>
                </a:moveTo>
                <a:lnTo>
                  <a:pt x="701" y="120"/>
                </a:lnTo>
                <a:lnTo>
                  <a:pt x="699" y="119"/>
                </a:lnTo>
                <a:lnTo>
                  <a:pt x="699" y="117"/>
                </a:lnTo>
                <a:lnTo>
                  <a:pt x="699" y="6"/>
                </a:lnTo>
                <a:lnTo>
                  <a:pt x="699" y="4"/>
                </a:lnTo>
                <a:lnTo>
                  <a:pt x="701" y="4"/>
                </a:lnTo>
                <a:lnTo>
                  <a:pt x="777" y="4"/>
                </a:lnTo>
                <a:lnTo>
                  <a:pt x="780" y="4"/>
                </a:lnTo>
                <a:lnTo>
                  <a:pt x="780" y="6"/>
                </a:lnTo>
                <a:lnTo>
                  <a:pt x="780" y="27"/>
                </a:lnTo>
                <a:lnTo>
                  <a:pt x="780" y="28"/>
                </a:lnTo>
                <a:lnTo>
                  <a:pt x="777" y="30"/>
                </a:lnTo>
                <a:lnTo>
                  <a:pt x="729" y="28"/>
                </a:lnTo>
                <a:lnTo>
                  <a:pt x="729" y="48"/>
                </a:lnTo>
                <a:lnTo>
                  <a:pt x="777" y="48"/>
                </a:lnTo>
                <a:lnTo>
                  <a:pt x="778" y="48"/>
                </a:lnTo>
                <a:lnTo>
                  <a:pt x="778" y="51"/>
                </a:lnTo>
                <a:lnTo>
                  <a:pt x="778" y="71"/>
                </a:lnTo>
                <a:lnTo>
                  <a:pt x="778" y="73"/>
                </a:lnTo>
                <a:lnTo>
                  <a:pt x="777" y="73"/>
                </a:lnTo>
                <a:lnTo>
                  <a:pt x="729" y="73"/>
                </a:lnTo>
                <a:lnTo>
                  <a:pt x="729" y="93"/>
                </a:lnTo>
                <a:lnTo>
                  <a:pt x="778" y="93"/>
                </a:lnTo>
                <a:lnTo>
                  <a:pt x="780" y="93"/>
                </a:lnTo>
                <a:lnTo>
                  <a:pt x="781" y="95"/>
                </a:lnTo>
                <a:lnTo>
                  <a:pt x="781" y="117"/>
                </a:lnTo>
                <a:lnTo>
                  <a:pt x="780" y="119"/>
                </a:lnTo>
                <a:lnTo>
                  <a:pt x="778" y="120"/>
                </a:lnTo>
                <a:close/>
                <a:moveTo>
                  <a:pt x="254" y="120"/>
                </a:moveTo>
                <a:lnTo>
                  <a:pt x="222" y="120"/>
                </a:lnTo>
                <a:lnTo>
                  <a:pt x="220" y="119"/>
                </a:lnTo>
                <a:lnTo>
                  <a:pt x="213" y="103"/>
                </a:lnTo>
                <a:lnTo>
                  <a:pt x="172" y="103"/>
                </a:lnTo>
                <a:lnTo>
                  <a:pt x="167" y="117"/>
                </a:lnTo>
                <a:lnTo>
                  <a:pt x="165" y="119"/>
                </a:lnTo>
                <a:lnTo>
                  <a:pt x="164" y="120"/>
                </a:lnTo>
                <a:lnTo>
                  <a:pt x="136" y="120"/>
                </a:lnTo>
                <a:lnTo>
                  <a:pt x="134" y="120"/>
                </a:lnTo>
                <a:lnTo>
                  <a:pt x="134" y="119"/>
                </a:lnTo>
                <a:lnTo>
                  <a:pt x="134" y="117"/>
                </a:lnTo>
                <a:lnTo>
                  <a:pt x="165" y="54"/>
                </a:lnTo>
                <a:lnTo>
                  <a:pt x="181" y="24"/>
                </a:lnTo>
                <a:lnTo>
                  <a:pt x="192" y="0"/>
                </a:lnTo>
                <a:lnTo>
                  <a:pt x="195" y="0"/>
                </a:lnTo>
                <a:lnTo>
                  <a:pt x="196" y="0"/>
                </a:lnTo>
                <a:lnTo>
                  <a:pt x="256" y="117"/>
                </a:lnTo>
                <a:lnTo>
                  <a:pt x="256" y="119"/>
                </a:lnTo>
                <a:lnTo>
                  <a:pt x="254" y="120"/>
                </a:lnTo>
                <a:close/>
                <a:moveTo>
                  <a:pt x="192" y="55"/>
                </a:moveTo>
                <a:lnTo>
                  <a:pt x="181" y="81"/>
                </a:lnTo>
                <a:lnTo>
                  <a:pt x="205" y="81"/>
                </a:lnTo>
                <a:lnTo>
                  <a:pt x="192" y="55"/>
                </a:lnTo>
                <a:close/>
                <a:moveTo>
                  <a:pt x="242" y="28"/>
                </a:moveTo>
                <a:lnTo>
                  <a:pt x="215" y="28"/>
                </a:lnTo>
                <a:lnTo>
                  <a:pt x="213" y="27"/>
                </a:lnTo>
                <a:lnTo>
                  <a:pt x="213" y="6"/>
                </a:lnTo>
                <a:lnTo>
                  <a:pt x="215" y="4"/>
                </a:lnTo>
                <a:lnTo>
                  <a:pt x="242" y="4"/>
                </a:lnTo>
                <a:lnTo>
                  <a:pt x="243" y="4"/>
                </a:lnTo>
                <a:lnTo>
                  <a:pt x="243" y="6"/>
                </a:lnTo>
                <a:lnTo>
                  <a:pt x="243" y="27"/>
                </a:lnTo>
                <a:lnTo>
                  <a:pt x="243" y="28"/>
                </a:lnTo>
                <a:lnTo>
                  <a:pt x="242" y="2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39" name="Freeform 187">
            <a:extLst>
              <a:ext uri="{FF2B5EF4-FFF2-40B4-BE49-F238E27FC236}">
                <a16:creationId xmlns:a16="http://schemas.microsoft.com/office/drawing/2014/main" id="{E73428A8-F6CE-26A6-7B17-7BF3BB0BB5E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77148" y="5092392"/>
            <a:ext cx="875236" cy="64800"/>
          </a:xfrm>
          <a:custGeom>
            <a:avLst/>
            <a:gdLst>
              <a:gd name="T0" fmla="*/ 1896 w 2026"/>
              <a:gd name="T1" fmla="*/ 122 h 151"/>
              <a:gd name="T2" fmla="*/ 2026 w 2026"/>
              <a:gd name="T3" fmla="*/ 4 h 151"/>
              <a:gd name="T4" fmla="*/ 47 w 2026"/>
              <a:gd name="T5" fmla="*/ 27 h 151"/>
              <a:gd name="T6" fmla="*/ 119 w 2026"/>
              <a:gd name="T7" fmla="*/ 27 h 151"/>
              <a:gd name="T8" fmla="*/ 72 w 2026"/>
              <a:gd name="T9" fmla="*/ 148 h 151"/>
              <a:gd name="T10" fmla="*/ 54 w 2026"/>
              <a:gd name="T11" fmla="*/ 148 h 151"/>
              <a:gd name="T12" fmla="*/ 154 w 2026"/>
              <a:gd name="T13" fmla="*/ 27 h 151"/>
              <a:gd name="T14" fmla="*/ 188 w 2026"/>
              <a:gd name="T15" fmla="*/ 63 h 151"/>
              <a:gd name="T16" fmla="*/ 256 w 2026"/>
              <a:gd name="T17" fmla="*/ 148 h 151"/>
              <a:gd name="T18" fmla="*/ 324 w 2026"/>
              <a:gd name="T19" fmla="*/ 127 h 151"/>
              <a:gd name="T20" fmla="*/ 302 w 2026"/>
              <a:gd name="T21" fmla="*/ 87 h 151"/>
              <a:gd name="T22" fmla="*/ 268 w 2026"/>
              <a:gd name="T23" fmla="*/ 25 h 151"/>
              <a:gd name="T24" fmla="*/ 345 w 2026"/>
              <a:gd name="T25" fmla="*/ 10 h 151"/>
              <a:gd name="T26" fmla="*/ 318 w 2026"/>
              <a:gd name="T27" fmla="*/ 22 h 151"/>
              <a:gd name="T28" fmla="*/ 324 w 2026"/>
              <a:gd name="T29" fmla="*/ 56 h 151"/>
              <a:gd name="T30" fmla="*/ 369 w 2026"/>
              <a:gd name="T31" fmla="*/ 128 h 151"/>
              <a:gd name="T32" fmla="*/ 288 w 2026"/>
              <a:gd name="T33" fmla="*/ 141 h 151"/>
              <a:gd name="T34" fmla="*/ 422 w 2026"/>
              <a:gd name="T35" fmla="*/ 29 h 151"/>
              <a:gd name="T36" fmla="*/ 493 w 2026"/>
              <a:gd name="T37" fmla="*/ 27 h 151"/>
              <a:gd name="T38" fmla="*/ 458 w 2026"/>
              <a:gd name="T39" fmla="*/ 125 h 151"/>
              <a:gd name="T40" fmla="*/ 379 w 2026"/>
              <a:gd name="T41" fmla="*/ 125 h 151"/>
              <a:gd name="T42" fmla="*/ 567 w 2026"/>
              <a:gd name="T43" fmla="*/ 27 h 151"/>
              <a:gd name="T44" fmla="*/ 582 w 2026"/>
              <a:gd name="T45" fmla="*/ 148 h 151"/>
              <a:gd name="T46" fmla="*/ 651 w 2026"/>
              <a:gd name="T47" fmla="*/ 124 h 151"/>
              <a:gd name="T48" fmla="*/ 607 w 2026"/>
              <a:gd name="T49" fmla="*/ 82 h 151"/>
              <a:gd name="T50" fmla="*/ 592 w 2026"/>
              <a:gd name="T51" fmla="*/ 18 h 151"/>
              <a:gd name="T52" fmla="*/ 667 w 2026"/>
              <a:gd name="T53" fmla="*/ 4 h 151"/>
              <a:gd name="T54" fmla="*/ 629 w 2026"/>
              <a:gd name="T55" fmla="*/ 24 h 151"/>
              <a:gd name="T56" fmla="*/ 670 w 2026"/>
              <a:gd name="T57" fmla="*/ 66 h 151"/>
              <a:gd name="T58" fmla="*/ 682 w 2026"/>
              <a:gd name="T59" fmla="*/ 135 h 151"/>
              <a:gd name="T60" fmla="*/ 605 w 2026"/>
              <a:gd name="T61" fmla="*/ 148 h 151"/>
              <a:gd name="T62" fmla="*/ 822 w 2026"/>
              <a:gd name="T63" fmla="*/ 111 h 151"/>
              <a:gd name="T64" fmla="*/ 750 w 2026"/>
              <a:gd name="T65" fmla="*/ 149 h 151"/>
              <a:gd name="T66" fmla="*/ 706 w 2026"/>
              <a:gd name="T67" fmla="*/ 29 h 151"/>
              <a:gd name="T68" fmla="*/ 743 w 2026"/>
              <a:gd name="T69" fmla="*/ 115 h 151"/>
              <a:gd name="T70" fmla="*/ 788 w 2026"/>
              <a:gd name="T71" fmla="*/ 100 h 151"/>
              <a:gd name="T72" fmla="*/ 894 w 2026"/>
              <a:gd name="T73" fmla="*/ 28 h 151"/>
              <a:gd name="T74" fmla="*/ 880 w 2026"/>
              <a:gd name="T75" fmla="*/ 111 h 151"/>
              <a:gd name="T76" fmla="*/ 939 w 2026"/>
              <a:gd name="T77" fmla="*/ 94 h 151"/>
              <a:gd name="T78" fmla="*/ 949 w 2026"/>
              <a:gd name="T79" fmla="*/ 138 h 151"/>
              <a:gd name="T80" fmla="*/ 859 w 2026"/>
              <a:gd name="T81" fmla="*/ 134 h 151"/>
              <a:gd name="T82" fmla="*/ 842 w 2026"/>
              <a:gd name="T83" fmla="*/ 44 h 151"/>
              <a:gd name="T84" fmla="*/ 914 w 2026"/>
              <a:gd name="T85" fmla="*/ 0 h 151"/>
              <a:gd name="T86" fmla="*/ 975 w 2026"/>
              <a:gd name="T87" fmla="*/ 59 h 151"/>
              <a:gd name="T88" fmla="*/ 1099 w 2026"/>
              <a:gd name="T89" fmla="*/ 148 h 151"/>
              <a:gd name="T90" fmla="*/ 1030 w 2026"/>
              <a:gd name="T91" fmla="*/ 148 h 151"/>
              <a:gd name="T92" fmla="*/ 1092 w 2026"/>
              <a:gd name="T93" fmla="*/ 4 h 151"/>
              <a:gd name="T94" fmla="*/ 1286 w 2026"/>
              <a:gd name="T95" fmla="*/ 124 h 151"/>
              <a:gd name="T96" fmla="*/ 1194 w 2026"/>
              <a:gd name="T97" fmla="*/ 125 h 151"/>
              <a:gd name="T98" fmla="*/ 1311 w 2026"/>
              <a:gd name="T99" fmla="*/ 124 h 151"/>
              <a:gd name="T100" fmla="*/ 1379 w 2026"/>
              <a:gd name="T101" fmla="*/ 124 h 151"/>
              <a:gd name="T102" fmla="*/ 1458 w 2026"/>
              <a:gd name="T103" fmla="*/ 29 h 151"/>
              <a:gd name="T104" fmla="*/ 1505 w 2026"/>
              <a:gd name="T105" fmla="*/ 125 h 151"/>
              <a:gd name="T106" fmla="*/ 1424 w 2026"/>
              <a:gd name="T107" fmla="*/ 124 h 151"/>
              <a:gd name="T108" fmla="*/ 1605 w 2026"/>
              <a:gd name="T109" fmla="*/ 122 h 151"/>
              <a:gd name="T110" fmla="*/ 1663 w 2026"/>
              <a:gd name="T111" fmla="*/ 46 h 151"/>
              <a:gd name="T112" fmla="*/ 1629 w 2026"/>
              <a:gd name="T113" fmla="*/ 27 h 151"/>
              <a:gd name="T114" fmla="*/ 1752 w 2026"/>
              <a:gd name="T115" fmla="*/ 27 h 151"/>
              <a:gd name="T116" fmla="*/ 1876 w 2026"/>
              <a:gd name="T117" fmla="*/ 4 h 151"/>
              <a:gd name="T118" fmla="*/ 1811 w 2026"/>
              <a:gd name="T11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26" h="151">
                <a:moveTo>
                  <a:pt x="2016" y="148"/>
                </a:moveTo>
                <a:lnTo>
                  <a:pt x="1988" y="148"/>
                </a:lnTo>
                <a:lnTo>
                  <a:pt x="1927" y="46"/>
                </a:lnTo>
                <a:lnTo>
                  <a:pt x="1927" y="122"/>
                </a:lnTo>
                <a:lnTo>
                  <a:pt x="1927" y="124"/>
                </a:lnTo>
                <a:lnTo>
                  <a:pt x="1928" y="125"/>
                </a:lnTo>
                <a:lnTo>
                  <a:pt x="1937" y="125"/>
                </a:lnTo>
                <a:lnTo>
                  <a:pt x="1937" y="148"/>
                </a:lnTo>
                <a:lnTo>
                  <a:pt x="1886" y="148"/>
                </a:lnTo>
                <a:lnTo>
                  <a:pt x="1886" y="125"/>
                </a:lnTo>
                <a:lnTo>
                  <a:pt x="1893" y="125"/>
                </a:lnTo>
                <a:lnTo>
                  <a:pt x="1894" y="124"/>
                </a:lnTo>
                <a:lnTo>
                  <a:pt x="1896" y="122"/>
                </a:lnTo>
                <a:lnTo>
                  <a:pt x="1896" y="29"/>
                </a:lnTo>
                <a:lnTo>
                  <a:pt x="1894" y="27"/>
                </a:lnTo>
                <a:lnTo>
                  <a:pt x="1893" y="27"/>
                </a:lnTo>
                <a:lnTo>
                  <a:pt x="1886" y="27"/>
                </a:lnTo>
                <a:lnTo>
                  <a:pt x="1886" y="4"/>
                </a:lnTo>
                <a:lnTo>
                  <a:pt x="1930" y="4"/>
                </a:lnTo>
                <a:lnTo>
                  <a:pt x="1985" y="94"/>
                </a:lnTo>
                <a:lnTo>
                  <a:pt x="1985" y="29"/>
                </a:lnTo>
                <a:lnTo>
                  <a:pt x="1983" y="27"/>
                </a:lnTo>
                <a:lnTo>
                  <a:pt x="1982" y="27"/>
                </a:lnTo>
                <a:lnTo>
                  <a:pt x="1975" y="27"/>
                </a:lnTo>
                <a:lnTo>
                  <a:pt x="1975" y="4"/>
                </a:lnTo>
                <a:lnTo>
                  <a:pt x="2026" y="4"/>
                </a:lnTo>
                <a:lnTo>
                  <a:pt x="2026" y="27"/>
                </a:lnTo>
                <a:lnTo>
                  <a:pt x="2017" y="27"/>
                </a:lnTo>
                <a:lnTo>
                  <a:pt x="2016" y="27"/>
                </a:lnTo>
                <a:lnTo>
                  <a:pt x="2016" y="29"/>
                </a:lnTo>
                <a:lnTo>
                  <a:pt x="2016" y="148"/>
                </a:lnTo>
                <a:close/>
                <a:moveTo>
                  <a:pt x="10" y="29"/>
                </a:moveTo>
                <a:lnTo>
                  <a:pt x="10" y="27"/>
                </a:lnTo>
                <a:lnTo>
                  <a:pt x="7" y="27"/>
                </a:lnTo>
                <a:lnTo>
                  <a:pt x="0" y="27"/>
                </a:lnTo>
                <a:lnTo>
                  <a:pt x="0" y="4"/>
                </a:lnTo>
                <a:lnTo>
                  <a:pt x="54" y="4"/>
                </a:lnTo>
                <a:lnTo>
                  <a:pt x="54" y="27"/>
                </a:lnTo>
                <a:lnTo>
                  <a:pt x="47" y="27"/>
                </a:lnTo>
                <a:lnTo>
                  <a:pt x="44" y="27"/>
                </a:lnTo>
                <a:lnTo>
                  <a:pt x="44" y="29"/>
                </a:lnTo>
                <a:lnTo>
                  <a:pt x="44" y="67"/>
                </a:lnTo>
                <a:lnTo>
                  <a:pt x="78" y="32"/>
                </a:lnTo>
                <a:lnTo>
                  <a:pt x="78" y="31"/>
                </a:lnTo>
                <a:lnTo>
                  <a:pt x="78" y="28"/>
                </a:lnTo>
                <a:lnTo>
                  <a:pt x="78" y="27"/>
                </a:lnTo>
                <a:lnTo>
                  <a:pt x="75" y="27"/>
                </a:lnTo>
                <a:lnTo>
                  <a:pt x="69" y="27"/>
                </a:lnTo>
                <a:lnTo>
                  <a:pt x="69" y="4"/>
                </a:lnTo>
                <a:lnTo>
                  <a:pt x="124" y="4"/>
                </a:lnTo>
                <a:lnTo>
                  <a:pt x="124" y="27"/>
                </a:lnTo>
                <a:lnTo>
                  <a:pt x="119" y="27"/>
                </a:lnTo>
                <a:lnTo>
                  <a:pt x="117" y="27"/>
                </a:lnTo>
                <a:lnTo>
                  <a:pt x="114" y="27"/>
                </a:lnTo>
                <a:lnTo>
                  <a:pt x="113" y="28"/>
                </a:lnTo>
                <a:lnTo>
                  <a:pt x="112" y="29"/>
                </a:lnTo>
                <a:lnTo>
                  <a:pt x="81" y="62"/>
                </a:lnTo>
                <a:lnTo>
                  <a:pt x="123" y="120"/>
                </a:lnTo>
                <a:lnTo>
                  <a:pt x="124" y="122"/>
                </a:lnTo>
                <a:lnTo>
                  <a:pt x="127" y="124"/>
                </a:lnTo>
                <a:lnTo>
                  <a:pt x="129" y="124"/>
                </a:lnTo>
                <a:lnTo>
                  <a:pt x="131" y="125"/>
                </a:lnTo>
                <a:lnTo>
                  <a:pt x="137" y="125"/>
                </a:lnTo>
                <a:lnTo>
                  <a:pt x="137" y="148"/>
                </a:lnTo>
                <a:lnTo>
                  <a:pt x="72" y="148"/>
                </a:lnTo>
                <a:lnTo>
                  <a:pt x="72" y="125"/>
                </a:lnTo>
                <a:lnTo>
                  <a:pt x="79" y="125"/>
                </a:lnTo>
                <a:lnTo>
                  <a:pt x="81" y="125"/>
                </a:lnTo>
                <a:lnTo>
                  <a:pt x="82" y="124"/>
                </a:lnTo>
                <a:lnTo>
                  <a:pt x="82" y="122"/>
                </a:lnTo>
                <a:lnTo>
                  <a:pt x="82" y="121"/>
                </a:lnTo>
                <a:lnTo>
                  <a:pt x="58" y="86"/>
                </a:lnTo>
                <a:lnTo>
                  <a:pt x="44" y="100"/>
                </a:lnTo>
                <a:lnTo>
                  <a:pt x="44" y="122"/>
                </a:lnTo>
                <a:lnTo>
                  <a:pt x="44" y="124"/>
                </a:lnTo>
                <a:lnTo>
                  <a:pt x="47" y="125"/>
                </a:lnTo>
                <a:lnTo>
                  <a:pt x="54" y="125"/>
                </a:lnTo>
                <a:lnTo>
                  <a:pt x="54" y="148"/>
                </a:lnTo>
                <a:lnTo>
                  <a:pt x="0" y="148"/>
                </a:lnTo>
                <a:lnTo>
                  <a:pt x="0" y="125"/>
                </a:lnTo>
                <a:lnTo>
                  <a:pt x="7" y="125"/>
                </a:lnTo>
                <a:lnTo>
                  <a:pt x="10" y="124"/>
                </a:lnTo>
                <a:lnTo>
                  <a:pt x="10" y="122"/>
                </a:lnTo>
                <a:lnTo>
                  <a:pt x="10" y="29"/>
                </a:lnTo>
                <a:close/>
                <a:moveTo>
                  <a:pt x="144" y="148"/>
                </a:moveTo>
                <a:lnTo>
                  <a:pt x="144" y="125"/>
                </a:lnTo>
                <a:lnTo>
                  <a:pt x="153" y="125"/>
                </a:lnTo>
                <a:lnTo>
                  <a:pt x="154" y="124"/>
                </a:lnTo>
                <a:lnTo>
                  <a:pt x="154" y="122"/>
                </a:lnTo>
                <a:lnTo>
                  <a:pt x="154" y="29"/>
                </a:lnTo>
                <a:lnTo>
                  <a:pt x="154" y="27"/>
                </a:lnTo>
                <a:lnTo>
                  <a:pt x="153" y="27"/>
                </a:lnTo>
                <a:lnTo>
                  <a:pt x="144" y="27"/>
                </a:lnTo>
                <a:lnTo>
                  <a:pt x="144" y="4"/>
                </a:lnTo>
                <a:lnTo>
                  <a:pt x="254" y="4"/>
                </a:lnTo>
                <a:lnTo>
                  <a:pt x="254" y="46"/>
                </a:lnTo>
                <a:lnTo>
                  <a:pt x="233" y="46"/>
                </a:lnTo>
                <a:lnTo>
                  <a:pt x="233" y="32"/>
                </a:lnTo>
                <a:lnTo>
                  <a:pt x="232" y="29"/>
                </a:lnTo>
                <a:lnTo>
                  <a:pt x="232" y="28"/>
                </a:lnTo>
                <a:lnTo>
                  <a:pt x="230" y="27"/>
                </a:lnTo>
                <a:lnTo>
                  <a:pt x="227" y="27"/>
                </a:lnTo>
                <a:lnTo>
                  <a:pt x="188" y="27"/>
                </a:lnTo>
                <a:lnTo>
                  <a:pt x="188" y="63"/>
                </a:lnTo>
                <a:lnTo>
                  <a:pt x="236" y="63"/>
                </a:lnTo>
                <a:lnTo>
                  <a:pt x="236" y="86"/>
                </a:lnTo>
                <a:lnTo>
                  <a:pt x="188" y="86"/>
                </a:lnTo>
                <a:lnTo>
                  <a:pt x="188" y="124"/>
                </a:lnTo>
                <a:lnTo>
                  <a:pt x="226" y="124"/>
                </a:lnTo>
                <a:lnTo>
                  <a:pt x="229" y="124"/>
                </a:lnTo>
                <a:lnTo>
                  <a:pt x="232" y="122"/>
                </a:lnTo>
                <a:lnTo>
                  <a:pt x="233" y="121"/>
                </a:lnTo>
                <a:lnTo>
                  <a:pt x="233" y="120"/>
                </a:lnTo>
                <a:lnTo>
                  <a:pt x="235" y="115"/>
                </a:lnTo>
                <a:lnTo>
                  <a:pt x="235" y="103"/>
                </a:lnTo>
                <a:lnTo>
                  <a:pt x="256" y="103"/>
                </a:lnTo>
                <a:lnTo>
                  <a:pt x="256" y="148"/>
                </a:lnTo>
                <a:lnTo>
                  <a:pt x="144" y="148"/>
                </a:lnTo>
                <a:close/>
                <a:moveTo>
                  <a:pt x="263" y="148"/>
                </a:moveTo>
                <a:lnTo>
                  <a:pt x="263" y="103"/>
                </a:lnTo>
                <a:lnTo>
                  <a:pt x="284" y="103"/>
                </a:lnTo>
                <a:lnTo>
                  <a:pt x="285" y="107"/>
                </a:lnTo>
                <a:lnTo>
                  <a:pt x="288" y="113"/>
                </a:lnTo>
                <a:lnTo>
                  <a:pt x="291" y="115"/>
                </a:lnTo>
                <a:lnTo>
                  <a:pt x="294" y="120"/>
                </a:lnTo>
                <a:lnTo>
                  <a:pt x="298" y="122"/>
                </a:lnTo>
                <a:lnTo>
                  <a:pt x="304" y="125"/>
                </a:lnTo>
                <a:lnTo>
                  <a:pt x="311" y="127"/>
                </a:lnTo>
                <a:lnTo>
                  <a:pt x="318" y="127"/>
                </a:lnTo>
                <a:lnTo>
                  <a:pt x="324" y="127"/>
                </a:lnTo>
                <a:lnTo>
                  <a:pt x="329" y="125"/>
                </a:lnTo>
                <a:lnTo>
                  <a:pt x="333" y="124"/>
                </a:lnTo>
                <a:lnTo>
                  <a:pt x="336" y="121"/>
                </a:lnTo>
                <a:lnTo>
                  <a:pt x="338" y="118"/>
                </a:lnTo>
                <a:lnTo>
                  <a:pt x="339" y="115"/>
                </a:lnTo>
                <a:lnTo>
                  <a:pt x="340" y="110"/>
                </a:lnTo>
                <a:lnTo>
                  <a:pt x="340" y="106"/>
                </a:lnTo>
                <a:lnTo>
                  <a:pt x="338" y="101"/>
                </a:lnTo>
                <a:lnTo>
                  <a:pt x="333" y="99"/>
                </a:lnTo>
                <a:lnTo>
                  <a:pt x="329" y="96"/>
                </a:lnTo>
                <a:lnTo>
                  <a:pt x="324" y="94"/>
                </a:lnTo>
                <a:lnTo>
                  <a:pt x="316" y="91"/>
                </a:lnTo>
                <a:lnTo>
                  <a:pt x="302" y="87"/>
                </a:lnTo>
                <a:lnTo>
                  <a:pt x="295" y="84"/>
                </a:lnTo>
                <a:lnTo>
                  <a:pt x="288" y="82"/>
                </a:lnTo>
                <a:lnTo>
                  <a:pt x="283" y="77"/>
                </a:lnTo>
                <a:lnTo>
                  <a:pt x="277" y="73"/>
                </a:lnTo>
                <a:lnTo>
                  <a:pt x="271" y="67"/>
                </a:lnTo>
                <a:lnTo>
                  <a:pt x="267" y="60"/>
                </a:lnTo>
                <a:lnTo>
                  <a:pt x="266" y="52"/>
                </a:lnTo>
                <a:lnTo>
                  <a:pt x="264" y="48"/>
                </a:lnTo>
                <a:lnTo>
                  <a:pt x="264" y="42"/>
                </a:lnTo>
                <a:lnTo>
                  <a:pt x="264" y="38"/>
                </a:lnTo>
                <a:lnTo>
                  <a:pt x="266" y="34"/>
                </a:lnTo>
                <a:lnTo>
                  <a:pt x="267" y="29"/>
                </a:lnTo>
                <a:lnTo>
                  <a:pt x="268" y="25"/>
                </a:lnTo>
                <a:lnTo>
                  <a:pt x="270" y="22"/>
                </a:lnTo>
                <a:lnTo>
                  <a:pt x="273" y="18"/>
                </a:lnTo>
                <a:lnTo>
                  <a:pt x="275" y="15"/>
                </a:lnTo>
                <a:lnTo>
                  <a:pt x="278" y="13"/>
                </a:lnTo>
                <a:lnTo>
                  <a:pt x="285" y="8"/>
                </a:lnTo>
                <a:lnTo>
                  <a:pt x="294" y="4"/>
                </a:lnTo>
                <a:lnTo>
                  <a:pt x="304" y="1"/>
                </a:lnTo>
                <a:lnTo>
                  <a:pt x="314" y="1"/>
                </a:lnTo>
                <a:lnTo>
                  <a:pt x="319" y="1"/>
                </a:lnTo>
                <a:lnTo>
                  <a:pt x="324" y="1"/>
                </a:lnTo>
                <a:lnTo>
                  <a:pt x="332" y="3"/>
                </a:lnTo>
                <a:lnTo>
                  <a:pt x="340" y="7"/>
                </a:lnTo>
                <a:lnTo>
                  <a:pt x="345" y="10"/>
                </a:lnTo>
                <a:lnTo>
                  <a:pt x="348" y="13"/>
                </a:lnTo>
                <a:lnTo>
                  <a:pt x="348" y="4"/>
                </a:lnTo>
                <a:lnTo>
                  <a:pt x="369" y="4"/>
                </a:lnTo>
                <a:lnTo>
                  <a:pt x="369" y="45"/>
                </a:lnTo>
                <a:lnTo>
                  <a:pt x="349" y="45"/>
                </a:lnTo>
                <a:lnTo>
                  <a:pt x="346" y="39"/>
                </a:lnTo>
                <a:lnTo>
                  <a:pt x="343" y="35"/>
                </a:lnTo>
                <a:lnTo>
                  <a:pt x="340" y="31"/>
                </a:lnTo>
                <a:lnTo>
                  <a:pt x="336" y="28"/>
                </a:lnTo>
                <a:lnTo>
                  <a:pt x="332" y="25"/>
                </a:lnTo>
                <a:lnTo>
                  <a:pt x="328" y="24"/>
                </a:lnTo>
                <a:lnTo>
                  <a:pt x="324" y="24"/>
                </a:lnTo>
                <a:lnTo>
                  <a:pt x="318" y="22"/>
                </a:lnTo>
                <a:lnTo>
                  <a:pt x="314" y="22"/>
                </a:lnTo>
                <a:lnTo>
                  <a:pt x="311" y="24"/>
                </a:lnTo>
                <a:lnTo>
                  <a:pt x="307" y="25"/>
                </a:lnTo>
                <a:lnTo>
                  <a:pt x="304" y="27"/>
                </a:lnTo>
                <a:lnTo>
                  <a:pt x="302" y="29"/>
                </a:lnTo>
                <a:lnTo>
                  <a:pt x="301" y="32"/>
                </a:lnTo>
                <a:lnTo>
                  <a:pt x="300" y="35"/>
                </a:lnTo>
                <a:lnTo>
                  <a:pt x="298" y="39"/>
                </a:lnTo>
                <a:lnTo>
                  <a:pt x="300" y="44"/>
                </a:lnTo>
                <a:lnTo>
                  <a:pt x="302" y="46"/>
                </a:lnTo>
                <a:lnTo>
                  <a:pt x="305" y="49"/>
                </a:lnTo>
                <a:lnTo>
                  <a:pt x="311" y="52"/>
                </a:lnTo>
                <a:lnTo>
                  <a:pt x="324" y="56"/>
                </a:lnTo>
                <a:lnTo>
                  <a:pt x="338" y="60"/>
                </a:lnTo>
                <a:lnTo>
                  <a:pt x="350" y="66"/>
                </a:lnTo>
                <a:lnTo>
                  <a:pt x="357" y="70"/>
                </a:lnTo>
                <a:lnTo>
                  <a:pt x="363" y="75"/>
                </a:lnTo>
                <a:lnTo>
                  <a:pt x="369" y="80"/>
                </a:lnTo>
                <a:lnTo>
                  <a:pt x="372" y="87"/>
                </a:lnTo>
                <a:lnTo>
                  <a:pt x="374" y="94"/>
                </a:lnTo>
                <a:lnTo>
                  <a:pt x="374" y="99"/>
                </a:lnTo>
                <a:lnTo>
                  <a:pt x="376" y="104"/>
                </a:lnTo>
                <a:lnTo>
                  <a:pt x="374" y="114"/>
                </a:lnTo>
                <a:lnTo>
                  <a:pt x="373" y="120"/>
                </a:lnTo>
                <a:lnTo>
                  <a:pt x="372" y="124"/>
                </a:lnTo>
                <a:lnTo>
                  <a:pt x="369" y="128"/>
                </a:lnTo>
                <a:lnTo>
                  <a:pt x="366" y="131"/>
                </a:lnTo>
                <a:lnTo>
                  <a:pt x="363" y="135"/>
                </a:lnTo>
                <a:lnTo>
                  <a:pt x="360" y="138"/>
                </a:lnTo>
                <a:lnTo>
                  <a:pt x="356" y="141"/>
                </a:lnTo>
                <a:lnTo>
                  <a:pt x="352" y="144"/>
                </a:lnTo>
                <a:lnTo>
                  <a:pt x="343" y="146"/>
                </a:lnTo>
                <a:lnTo>
                  <a:pt x="333" y="149"/>
                </a:lnTo>
                <a:lnTo>
                  <a:pt x="322" y="151"/>
                </a:lnTo>
                <a:lnTo>
                  <a:pt x="315" y="151"/>
                </a:lnTo>
                <a:lnTo>
                  <a:pt x="309" y="149"/>
                </a:lnTo>
                <a:lnTo>
                  <a:pt x="300" y="146"/>
                </a:lnTo>
                <a:lnTo>
                  <a:pt x="291" y="142"/>
                </a:lnTo>
                <a:lnTo>
                  <a:pt x="288" y="141"/>
                </a:lnTo>
                <a:lnTo>
                  <a:pt x="285" y="138"/>
                </a:lnTo>
                <a:lnTo>
                  <a:pt x="285" y="148"/>
                </a:lnTo>
                <a:lnTo>
                  <a:pt x="263" y="148"/>
                </a:lnTo>
                <a:close/>
                <a:moveTo>
                  <a:pt x="389" y="29"/>
                </a:moveTo>
                <a:lnTo>
                  <a:pt x="389" y="27"/>
                </a:lnTo>
                <a:lnTo>
                  <a:pt x="386" y="27"/>
                </a:lnTo>
                <a:lnTo>
                  <a:pt x="379" y="27"/>
                </a:lnTo>
                <a:lnTo>
                  <a:pt x="379" y="4"/>
                </a:lnTo>
                <a:lnTo>
                  <a:pt x="432" y="4"/>
                </a:lnTo>
                <a:lnTo>
                  <a:pt x="432" y="27"/>
                </a:lnTo>
                <a:lnTo>
                  <a:pt x="425" y="27"/>
                </a:lnTo>
                <a:lnTo>
                  <a:pt x="422" y="27"/>
                </a:lnTo>
                <a:lnTo>
                  <a:pt x="422" y="29"/>
                </a:lnTo>
                <a:lnTo>
                  <a:pt x="422" y="67"/>
                </a:lnTo>
                <a:lnTo>
                  <a:pt x="456" y="32"/>
                </a:lnTo>
                <a:lnTo>
                  <a:pt x="456" y="31"/>
                </a:lnTo>
                <a:lnTo>
                  <a:pt x="456" y="28"/>
                </a:lnTo>
                <a:lnTo>
                  <a:pt x="456" y="27"/>
                </a:lnTo>
                <a:lnTo>
                  <a:pt x="453" y="27"/>
                </a:lnTo>
                <a:lnTo>
                  <a:pt x="448" y="27"/>
                </a:lnTo>
                <a:lnTo>
                  <a:pt x="448" y="4"/>
                </a:lnTo>
                <a:lnTo>
                  <a:pt x="503" y="4"/>
                </a:lnTo>
                <a:lnTo>
                  <a:pt x="503" y="27"/>
                </a:lnTo>
                <a:lnTo>
                  <a:pt x="497" y="27"/>
                </a:lnTo>
                <a:lnTo>
                  <a:pt x="496" y="27"/>
                </a:lnTo>
                <a:lnTo>
                  <a:pt x="493" y="27"/>
                </a:lnTo>
                <a:lnTo>
                  <a:pt x="492" y="28"/>
                </a:lnTo>
                <a:lnTo>
                  <a:pt x="490" y="29"/>
                </a:lnTo>
                <a:lnTo>
                  <a:pt x="459" y="62"/>
                </a:lnTo>
                <a:lnTo>
                  <a:pt x="502" y="120"/>
                </a:lnTo>
                <a:lnTo>
                  <a:pt x="503" y="122"/>
                </a:lnTo>
                <a:lnTo>
                  <a:pt x="506" y="124"/>
                </a:lnTo>
                <a:lnTo>
                  <a:pt x="507" y="124"/>
                </a:lnTo>
                <a:lnTo>
                  <a:pt x="510" y="125"/>
                </a:lnTo>
                <a:lnTo>
                  <a:pt x="516" y="125"/>
                </a:lnTo>
                <a:lnTo>
                  <a:pt x="516" y="148"/>
                </a:lnTo>
                <a:lnTo>
                  <a:pt x="451" y="148"/>
                </a:lnTo>
                <a:lnTo>
                  <a:pt x="451" y="125"/>
                </a:lnTo>
                <a:lnTo>
                  <a:pt x="458" y="125"/>
                </a:lnTo>
                <a:lnTo>
                  <a:pt x="459" y="125"/>
                </a:lnTo>
                <a:lnTo>
                  <a:pt x="461" y="124"/>
                </a:lnTo>
                <a:lnTo>
                  <a:pt x="461" y="122"/>
                </a:lnTo>
                <a:lnTo>
                  <a:pt x="459" y="121"/>
                </a:lnTo>
                <a:lnTo>
                  <a:pt x="437" y="86"/>
                </a:lnTo>
                <a:lnTo>
                  <a:pt x="422" y="100"/>
                </a:lnTo>
                <a:lnTo>
                  <a:pt x="422" y="122"/>
                </a:lnTo>
                <a:lnTo>
                  <a:pt x="422" y="124"/>
                </a:lnTo>
                <a:lnTo>
                  <a:pt x="425" y="125"/>
                </a:lnTo>
                <a:lnTo>
                  <a:pt x="432" y="125"/>
                </a:lnTo>
                <a:lnTo>
                  <a:pt x="432" y="148"/>
                </a:lnTo>
                <a:lnTo>
                  <a:pt x="379" y="148"/>
                </a:lnTo>
                <a:lnTo>
                  <a:pt x="379" y="125"/>
                </a:lnTo>
                <a:lnTo>
                  <a:pt x="386" y="125"/>
                </a:lnTo>
                <a:lnTo>
                  <a:pt x="389" y="124"/>
                </a:lnTo>
                <a:lnTo>
                  <a:pt x="389" y="122"/>
                </a:lnTo>
                <a:lnTo>
                  <a:pt x="389" y="29"/>
                </a:lnTo>
                <a:close/>
                <a:moveTo>
                  <a:pt x="531" y="29"/>
                </a:moveTo>
                <a:lnTo>
                  <a:pt x="531" y="27"/>
                </a:lnTo>
                <a:lnTo>
                  <a:pt x="530" y="27"/>
                </a:lnTo>
                <a:lnTo>
                  <a:pt x="523" y="27"/>
                </a:lnTo>
                <a:lnTo>
                  <a:pt x="523" y="4"/>
                </a:lnTo>
                <a:lnTo>
                  <a:pt x="575" y="4"/>
                </a:lnTo>
                <a:lnTo>
                  <a:pt x="575" y="27"/>
                </a:lnTo>
                <a:lnTo>
                  <a:pt x="568" y="27"/>
                </a:lnTo>
                <a:lnTo>
                  <a:pt x="567" y="27"/>
                </a:lnTo>
                <a:lnTo>
                  <a:pt x="567" y="29"/>
                </a:lnTo>
                <a:lnTo>
                  <a:pt x="567" y="122"/>
                </a:lnTo>
                <a:lnTo>
                  <a:pt x="567" y="124"/>
                </a:lnTo>
                <a:lnTo>
                  <a:pt x="568" y="125"/>
                </a:lnTo>
                <a:lnTo>
                  <a:pt x="575" y="125"/>
                </a:lnTo>
                <a:lnTo>
                  <a:pt x="575" y="148"/>
                </a:lnTo>
                <a:lnTo>
                  <a:pt x="523" y="148"/>
                </a:lnTo>
                <a:lnTo>
                  <a:pt x="523" y="125"/>
                </a:lnTo>
                <a:lnTo>
                  <a:pt x="530" y="125"/>
                </a:lnTo>
                <a:lnTo>
                  <a:pt x="531" y="124"/>
                </a:lnTo>
                <a:lnTo>
                  <a:pt x="531" y="122"/>
                </a:lnTo>
                <a:lnTo>
                  <a:pt x="531" y="29"/>
                </a:lnTo>
                <a:close/>
                <a:moveTo>
                  <a:pt x="582" y="148"/>
                </a:moveTo>
                <a:lnTo>
                  <a:pt x="582" y="103"/>
                </a:lnTo>
                <a:lnTo>
                  <a:pt x="603" y="103"/>
                </a:lnTo>
                <a:lnTo>
                  <a:pt x="605" y="107"/>
                </a:lnTo>
                <a:lnTo>
                  <a:pt x="606" y="113"/>
                </a:lnTo>
                <a:lnTo>
                  <a:pt x="609" y="115"/>
                </a:lnTo>
                <a:lnTo>
                  <a:pt x="613" y="120"/>
                </a:lnTo>
                <a:lnTo>
                  <a:pt x="617" y="122"/>
                </a:lnTo>
                <a:lnTo>
                  <a:pt x="623" y="125"/>
                </a:lnTo>
                <a:lnTo>
                  <a:pt x="630" y="127"/>
                </a:lnTo>
                <a:lnTo>
                  <a:pt x="637" y="127"/>
                </a:lnTo>
                <a:lnTo>
                  <a:pt x="643" y="127"/>
                </a:lnTo>
                <a:lnTo>
                  <a:pt x="648" y="125"/>
                </a:lnTo>
                <a:lnTo>
                  <a:pt x="651" y="124"/>
                </a:lnTo>
                <a:lnTo>
                  <a:pt x="656" y="121"/>
                </a:lnTo>
                <a:lnTo>
                  <a:pt x="657" y="118"/>
                </a:lnTo>
                <a:lnTo>
                  <a:pt x="658" y="115"/>
                </a:lnTo>
                <a:lnTo>
                  <a:pt x="660" y="110"/>
                </a:lnTo>
                <a:lnTo>
                  <a:pt x="658" y="106"/>
                </a:lnTo>
                <a:lnTo>
                  <a:pt x="657" y="101"/>
                </a:lnTo>
                <a:lnTo>
                  <a:pt x="653" y="99"/>
                </a:lnTo>
                <a:lnTo>
                  <a:pt x="648" y="96"/>
                </a:lnTo>
                <a:lnTo>
                  <a:pt x="641" y="94"/>
                </a:lnTo>
                <a:lnTo>
                  <a:pt x="636" y="91"/>
                </a:lnTo>
                <a:lnTo>
                  <a:pt x="622" y="87"/>
                </a:lnTo>
                <a:lnTo>
                  <a:pt x="615" y="84"/>
                </a:lnTo>
                <a:lnTo>
                  <a:pt x="607" y="82"/>
                </a:lnTo>
                <a:lnTo>
                  <a:pt x="600" y="77"/>
                </a:lnTo>
                <a:lnTo>
                  <a:pt x="595" y="73"/>
                </a:lnTo>
                <a:lnTo>
                  <a:pt x="591" y="67"/>
                </a:lnTo>
                <a:lnTo>
                  <a:pt x="586" y="60"/>
                </a:lnTo>
                <a:lnTo>
                  <a:pt x="583" y="52"/>
                </a:lnTo>
                <a:lnTo>
                  <a:pt x="583" y="48"/>
                </a:lnTo>
                <a:lnTo>
                  <a:pt x="583" y="42"/>
                </a:lnTo>
                <a:lnTo>
                  <a:pt x="583" y="38"/>
                </a:lnTo>
                <a:lnTo>
                  <a:pt x="585" y="34"/>
                </a:lnTo>
                <a:lnTo>
                  <a:pt x="585" y="29"/>
                </a:lnTo>
                <a:lnTo>
                  <a:pt x="586" y="25"/>
                </a:lnTo>
                <a:lnTo>
                  <a:pt x="589" y="22"/>
                </a:lnTo>
                <a:lnTo>
                  <a:pt x="592" y="18"/>
                </a:lnTo>
                <a:lnTo>
                  <a:pt x="593" y="15"/>
                </a:lnTo>
                <a:lnTo>
                  <a:pt x="598" y="13"/>
                </a:lnTo>
                <a:lnTo>
                  <a:pt x="605" y="8"/>
                </a:lnTo>
                <a:lnTo>
                  <a:pt x="613" y="4"/>
                </a:lnTo>
                <a:lnTo>
                  <a:pt x="623" y="1"/>
                </a:lnTo>
                <a:lnTo>
                  <a:pt x="633" y="1"/>
                </a:lnTo>
                <a:lnTo>
                  <a:pt x="637" y="1"/>
                </a:lnTo>
                <a:lnTo>
                  <a:pt x="643" y="1"/>
                </a:lnTo>
                <a:lnTo>
                  <a:pt x="651" y="3"/>
                </a:lnTo>
                <a:lnTo>
                  <a:pt x="660" y="7"/>
                </a:lnTo>
                <a:lnTo>
                  <a:pt x="663" y="10"/>
                </a:lnTo>
                <a:lnTo>
                  <a:pt x="667" y="13"/>
                </a:lnTo>
                <a:lnTo>
                  <a:pt x="667" y="4"/>
                </a:lnTo>
                <a:lnTo>
                  <a:pt x="688" y="4"/>
                </a:lnTo>
                <a:lnTo>
                  <a:pt x="688" y="45"/>
                </a:lnTo>
                <a:lnTo>
                  <a:pt x="667" y="45"/>
                </a:lnTo>
                <a:lnTo>
                  <a:pt x="665" y="39"/>
                </a:lnTo>
                <a:lnTo>
                  <a:pt x="663" y="35"/>
                </a:lnTo>
                <a:lnTo>
                  <a:pt x="660" y="31"/>
                </a:lnTo>
                <a:lnTo>
                  <a:pt x="656" y="28"/>
                </a:lnTo>
                <a:lnTo>
                  <a:pt x="651" y="25"/>
                </a:lnTo>
                <a:lnTo>
                  <a:pt x="647" y="24"/>
                </a:lnTo>
                <a:lnTo>
                  <a:pt x="641" y="24"/>
                </a:lnTo>
                <a:lnTo>
                  <a:pt x="637" y="22"/>
                </a:lnTo>
                <a:lnTo>
                  <a:pt x="633" y="22"/>
                </a:lnTo>
                <a:lnTo>
                  <a:pt x="629" y="24"/>
                </a:lnTo>
                <a:lnTo>
                  <a:pt x="626" y="25"/>
                </a:lnTo>
                <a:lnTo>
                  <a:pt x="623" y="27"/>
                </a:lnTo>
                <a:lnTo>
                  <a:pt x="622" y="29"/>
                </a:lnTo>
                <a:lnTo>
                  <a:pt x="619" y="32"/>
                </a:lnTo>
                <a:lnTo>
                  <a:pt x="619" y="35"/>
                </a:lnTo>
                <a:lnTo>
                  <a:pt x="617" y="39"/>
                </a:lnTo>
                <a:lnTo>
                  <a:pt x="619" y="44"/>
                </a:lnTo>
                <a:lnTo>
                  <a:pt x="622" y="46"/>
                </a:lnTo>
                <a:lnTo>
                  <a:pt x="624" y="49"/>
                </a:lnTo>
                <a:lnTo>
                  <a:pt x="630" y="52"/>
                </a:lnTo>
                <a:lnTo>
                  <a:pt x="641" y="56"/>
                </a:lnTo>
                <a:lnTo>
                  <a:pt x="656" y="60"/>
                </a:lnTo>
                <a:lnTo>
                  <a:pt x="670" y="66"/>
                </a:lnTo>
                <a:lnTo>
                  <a:pt x="677" y="70"/>
                </a:lnTo>
                <a:lnTo>
                  <a:pt x="682" y="75"/>
                </a:lnTo>
                <a:lnTo>
                  <a:pt x="687" y="80"/>
                </a:lnTo>
                <a:lnTo>
                  <a:pt x="691" y="87"/>
                </a:lnTo>
                <a:lnTo>
                  <a:pt x="694" y="94"/>
                </a:lnTo>
                <a:lnTo>
                  <a:pt x="694" y="99"/>
                </a:lnTo>
                <a:lnTo>
                  <a:pt x="694" y="104"/>
                </a:lnTo>
                <a:lnTo>
                  <a:pt x="694" y="114"/>
                </a:lnTo>
                <a:lnTo>
                  <a:pt x="692" y="120"/>
                </a:lnTo>
                <a:lnTo>
                  <a:pt x="689" y="124"/>
                </a:lnTo>
                <a:lnTo>
                  <a:pt x="688" y="128"/>
                </a:lnTo>
                <a:lnTo>
                  <a:pt x="685" y="131"/>
                </a:lnTo>
                <a:lnTo>
                  <a:pt x="682" y="135"/>
                </a:lnTo>
                <a:lnTo>
                  <a:pt x="678" y="138"/>
                </a:lnTo>
                <a:lnTo>
                  <a:pt x="675" y="141"/>
                </a:lnTo>
                <a:lnTo>
                  <a:pt x="671" y="144"/>
                </a:lnTo>
                <a:lnTo>
                  <a:pt x="661" y="146"/>
                </a:lnTo>
                <a:lnTo>
                  <a:pt x="651" y="149"/>
                </a:lnTo>
                <a:lnTo>
                  <a:pt x="641" y="151"/>
                </a:lnTo>
                <a:lnTo>
                  <a:pt x="634" y="151"/>
                </a:lnTo>
                <a:lnTo>
                  <a:pt x="629" y="149"/>
                </a:lnTo>
                <a:lnTo>
                  <a:pt x="619" y="146"/>
                </a:lnTo>
                <a:lnTo>
                  <a:pt x="610" y="142"/>
                </a:lnTo>
                <a:lnTo>
                  <a:pt x="607" y="141"/>
                </a:lnTo>
                <a:lnTo>
                  <a:pt x="605" y="138"/>
                </a:lnTo>
                <a:lnTo>
                  <a:pt x="605" y="148"/>
                </a:lnTo>
                <a:lnTo>
                  <a:pt x="582" y="148"/>
                </a:lnTo>
                <a:close/>
                <a:moveTo>
                  <a:pt x="788" y="29"/>
                </a:moveTo>
                <a:lnTo>
                  <a:pt x="788" y="27"/>
                </a:lnTo>
                <a:lnTo>
                  <a:pt x="785" y="27"/>
                </a:lnTo>
                <a:lnTo>
                  <a:pt x="778" y="27"/>
                </a:lnTo>
                <a:lnTo>
                  <a:pt x="778" y="4"/>
                </a:lnTo>
                <a:lnTo>
                  <a:pt x="832" y="4"/>
                </a:lnTo>
                <a:lnTo>
                  <a:pt x="832" y="27"/>
                </a:lnTo>
                <a:lnTo>
                  <a:pt x="825" y="27"/>
                </a:lnTo>
                <a:lnTo>
                  <a:pt x="822" y="27"/>
                </a:lnTo>
                <a:lnTo>
                  <a:pt x="822" y="29"/>
                </a:lnTo>
                <a:lnTo>
                  <a:pt x="822" y="100"/>
                </a:lnTo>
                <a:lnTo>
                  <a:pt x="822" y="111"/>
                </a:lnTo>
                <a:lnTo>
                  <a:pt x="821" y="115"/>
                </a:lnTo>
                <a:lnTo>
                  <a:pt x="819" y="120"/>
                </a:lnTo>
                <a:lnTo>
                  <a:pt x="817" y="125"/>
                </a:lnTo>
                <a:lnTo>
                  <a:pt x="815" y="128"/>
                </a:lnTo>
                <a:lnTo>
                  <a:pt x="808" y="137"/>
                </a:lnTo>
                <a:lnTo>
                  <a:pt x="804" y="139"/>
                </a:lnTo>
                <a:lnTo>
                  <a:pt x="800" y="142"/>
                </a:lnTo>
                <a:lnTo>
                  <a:pt x="790" y="146"/>
                </a:lnTo>
                <a:lnTo>
                  <a:pt x="778" y="149"/>
                </a:lnTo>
                <a:lnTo>
                  <a:pt x="771" y="151"/>
                </a:lnTo>
                <a:lnTo>
                  <a:pt x="764" y="151"/>
                </a:lnTo>
                <a:lnTo>
                  <a:pt x="757" y="151"/>
                </a:lnTo>
                <a:lnTo>
                  <a:pt x="750" y="149"/>
                </a:lnTo>
                <a:lnTo>
                  <a:pt x="745" y="148"/>
                </a:lnTo>
                <a:lnTo>
                  <a:pt x="739" y="146"/>
                </a:lnTo>
                <a:lnTo>
                  <a:pt x="733" y="145"/>
                </a:lnTo>
                <a:lnTo>
                  <a:pt x="729" y="142"/>
                </a:lnTo>
                <a:lnTo>
                  <a:pt x="725" y="139"/>
                </a:lnTo>
                <a:lnTo>
                  <a:pt x="721" y="137"/>
                </a:lnTo>
                <a:lnTo>
                  <a:pt x="718" y="132"/>
                </a:lnTo>
                <a:lnTo>
                  <a:pt x="713" y="128"/>
                </a:lnTo>
                <a:lnTo>
                  <a:pt x="709" y="120"/>
                </a:lnTo>
                <a:lnTo>
                  <a:pt x="706" y="111"/>
                </a:lnTo>
                <a:lnTo>
                  <a:pt x="706" y="106"/>
                </a:lnTo>
                <a:lnTo>
                  <a:pt x="706" y="100"/>
                </a:lnTo>
                <a:lnTo>
                  <a:pt x="706" y="29"/>
                </a:lnTo>
                <a:lnTo>
                  <a:pt x="706" y="27"/>
                </a:lnTo>
                <a:lnTo>
                  <a:pt x="704" y="27"/>
                </a:lnTo>
                <a:lnTo>
                  <a:pt x="696" y="27"/>
                </a:lnTo>
                <a:lnTo>
                  <a:pt x="696" y="4"/>
                </a:lnTo>
                <a:lnTo>
                  <a:pt x="750" y="4"/>
                </a:lnTo>
                <a:lnTo>
                  <a:pt x="750" y="27"/>
                </a:lnTo>
                <a:lnTo>
                  <a:pt x="743" y="27"/>
                </a:lnTo>
                <a:lnTo>
                  <a:pt x="740" y="27"/>
                </a:lnTo>
                <a:lnTo>
                  <a:pt x="740" y="29"/>
                </a:lnTo>
                <a:lnTo>
                  <a:pt x="740" y="100"/>
                </a:lnTo>
                <a:lnTo>
                  <a:pt x="740" y="106"/>
                </a:lnTo>
                <a:lnTo>
                  <a:pt x="742" y="111"/>
                </a:lnTo>
                <a:lnTo>
                  <a:pt x="743" y="115"/>
                </a:lnTo>
                <a:lnTo>
                  <a:pt x="746" y="118"/>
                </a:lnTo>
                <a:lnTo>
                  <a:pt x="749" y="121"/>
                </a:lnTo>
                <a:lnTo>
                  <a:pt x="753" y="122"/>
                </a:lnTo>
                <a:lnTo>
                  <a:pt x="759" y="124"/>
                </a:lnTo>
                <a:lnTo>
                  <a:pt x="764" y="125"/>
                </a:lnTo>
                <a:lnTo>
                  <a:pt x="770" y="124"/>
                </a:lnTo>
                <a:lnTo>
                  <a:pt x="776" y="122"/>
                </a:lnTo>
                <a:lnTo>
                  <a:pt x="780" y="121"/>
                </a:lnTo>
                <a:lnTo>
                  <a:pt x="783" y="118"/>
                </a:lnTo>
                <a:lnTo>
                  <a:pt x="785" y="115"/>
                </a:lnTo>
                <a:lnTo>
                  <a:pt x="787" y="111"/>
                </a:lnTo>
                <a:lnTo>
                  <a:pt x="788" y="106"/>
                </a:lnTo>
                <a:lnTo>
                  <a:pt x="788" y="100"/>
                </a:lnTo>
                <a:lnTo>
                  <a:pt x="788" y="29"/>
                </a:lnTo>
                <a:close/>
                <a:moveTo>
                  <a:pt x="942" y="75"/>
                </a:moveTo>
                <a:lnTo>
                  <a:pt x="941" y="65"/>
                </a:lnTo>
                <a:lnTo>
                  <a:pt x="939" y="55"/>
                </a:lnTo>
                <a:lnTo>
                  <a:pt x="937" y="46"/>
                </a:lnTo>
                <a:lnTo>
                  <a:pt x="932" y="39"/>
                </a:lnTo>
                <a:lnTo>
                  <a:pt x="928" y="34"/>
                </a:lnTo>
                <a:lnTo>
                  <a:pt x="925" y="31"/>
                </a:lnTo>
                <a:lnTo>
                  <a:pt x="921" y="29"/>
                </a:lnTo>
                <a:lnTo>
                  <a:pt x="914" y="27"/>
                </a:lnTo>
                <a:lnTo>
                  <a:pt x="907" y="25"/>
                </a:lnTo>
                <a:lnTo>
                  <a:pt x="899" y="27"/>
                </a:lnTo>
                <a:lnTo>
                  <a:pt x="894" y="28"/>
                </a:lnTo>
                <a:lnTo>
                  <a:pt x="891" y="29"/>
                </a:lnTo>
                <a:lnTo>
                  <a:pt x="889" y="31"/>
                </a:lnTo>
                <a:lnTo>
                  <a:pt x="886" y="34"/>
                </a:lnTo>
                <a:lnTo>
                  <a:pt x="883" y="36"/>
                </a:lnTo>
                <a:lnTo>
                  <a:pt x="880" y="39"/>
                </a:lnTo>
                <a:lnTo>
                  <a:pt x="876" y="46"/>
                </a:lnTo>
                <a:lnTo>
                  <a:pt x="873" y="55"/>
                </a:lnTo>
                <a:lnTo>
                  <a:pt x="872" y="65"/>
                </a:lnTo>
                <a:lnTo>
                  <a:pt x="870" y="75"/>
                </a:lnTo>
                <a:lnTo>
                  <a:pt x="872" y="86"/>
                </a:lnTo>
                <a:lnTo>
                  <a:pt x="873" y="94"/>
                </a:lnTo>
                <a:lnTo>
                  <a:pt x="876" y="103"/>
                </a:lnTo>
                <a:lnTo>
                  <a:pt x="880" y="111"/>
                </a:lnTo>
                <a:lnTo>
                  <a:pt x="886" y="117"/>
                </a:lnTo>
                <a:lnTo>
                  <a:pt x="889" y="118"/>
                </a:lnTo>
                <a:lnTo>
                  <a:pt x="891" y="121"/>
                </a:lnTo>
                <a:lnTo>
                  <a:pt x="899" y="124"/>
                </a:lnTo>
                <a:lnTo>
                  <a:pt x="907" y="124"/>
                </a:lnTo>
                <a:lnTo>
                  <a:pt x="914" y="124"/>
                </a:lnTo>
                <a:lnTo>
                  <a:pt x="918" y="122"/>
                </a:lnTo>
                <a:lnTo>
                  <a:pt x="921" y="121"/>
                </a:lnTo>
                <a:lnTo>
                  <a:pt x="928" y="117"/>
                </a:lnTo>
                <a:lnTo>
                  <a:pt x="931" y="114"/>
                </a:lnTo>
                <a:lnTo>
                  <a:pt x="932" y="111"/>
                </a:lnTo>
                <a:lnTo>
                  <a:pt x="937" y="103"/>
                </a:lnTo>
                <a:lnTo>
                  <a:pt x="939" y="94"/>
                </a:lnTo>
                <a:lnTo>
                  <a:pt x="941" y="86"/>
                </a:lnTo>
                <a:lnTo>
                  <a:pt x="942" y="75"/>
                </a:lnTo>
                <a:close/>
                <a:moveTo>
                  <a:pt x="976" y="75"/>
                </a:moveTo>
                <a:lnTo>
                  <a:pt x="976" y="83"/>
                </a:lnTo>
                <a:lnTo>
                  <a:pt x="976" y="90"/>
                </a:lnTo>
                <a:lnTo>
                  <a:pt x="975" y="99"/>
                </a:lnTo>
                <a:lnTo>
                  <a:pt x="972" y="106"/>
                </a:lnTo>
                <a:lnTo>
                  <a:pt x="969" y="111"/>
                </a:lnTo>
                <a:lnTo>
                  <a:pt x="966" y="118"/>
                </a:lnTo>
                <a:lnTo>
                  <a:pt x="963" y="124"/>
                </a:lnTo>
                <a:lnTo>
                  <a:pt x="959" y="130"/>
                </a:lnTo>
                <a:lnTo>
                  <a:pt x="954" y="134"/>
                </a:lnTo>
                <a:lnTo>
                  <a:pt x="949" y="138"/>
                </a:lnTo>
                <a:lnTo>
                  <a:pt x="942" y="142"/>
                </a:lnTo>
                <a:lnTo>
                  <a:pt x="937" y="145"/>
                </a:lnTo>
                <a:lnTo>
                  <a:pt x="930" y="148"/>
                </a:lnTo>
                <a:lnTo>
                  <a:pt x="923" y="149"/>
                </a:lnTo>
                <a:lnTo>
                  <a:pt x="915" y="151"/>
                </a:lnTo>
                <a:lnTo>
                  <a:pt x="907" y="151"/>
                </a:lnTo>
                <a:lnTo>
                  <a:pt x="899" y="151"/>
                </a:lnTo>
                <a:lnTo>
                  <a:pt x="890" y="149"/>
                </a:lnTo>
                <a:lnTo>
                  <a:pt x="883" y="148"/>
                </a:lnTo>
                <a:lnTo>
                  <a:pt x="876" y="145"/>
                </a:lnTo>
                <a:lnTo>
                  <a:pt x="870" y="142"/>
                </a:lnTo>
                <a:lnTo>
                  <a:pt x="865" y="138"/>
                </a:lnTo>
                <a:lnTo>
                  <a:pt x="859" y="134"/>
                </a:lnTo>
                <a:lnTo>
                  <a:pt x="855" y="130"/>
                </a:lnTo>
                <a:lnTo>
                  <a:pt x="850" y="124"/>
                </a:lnTo>
                <a:lnTo>
                  <a:pt x="846" y="118"/>
                </a:lnTo>
                <a:lnTo>
                  <a:pt x="843" y="111"/>
                </a:lnTo>
                <a:lnTo>
                  <a:pt x="841" y="106"/>
                </a:lnTo>
                <a:lnTo>
                  <a:pt x="839" y="99"/>
                </a:lnTo>
                <a:lnTo>
                  <a:pt x="838" y="90"/>
                </a:lnTo>
                <a:lnTo>
                  <a:pt x="836" y="83"/>
                </a:lnTo>
                <a:lnTo>
                  <a:pt x="836" y="75"/>
                </a:lnTo>
                <a:lnTo>
                  <a:pt x="836" y="66"/>
                </a:lnTo>
                <a:lnTo>
                  <a:pt x="838" y="59"/>
                </a:lnTo>
                <a:lnTo>
                  <a:pt x="839" y="51"/>
                </a:lnTo>
                <a:lnTo>
                  <a:pt x="842" y="44"/>
                </a:lnTo>
                <a:lnTo>
                  <a:pt x="845" y="38"/>
                </a:lnTo>
                <a:lnTo>
                  <a:pt x="849" y="31"/>
                </a:lnTo>
                <a:lnTo>
                  <a:pt x="852" y="25"/>
                </a:lnTo>
                <a:lnTo>
                  <a:pt x="858" y="21"/>
                </a:lnTo>
                <a:lnTo>
                  <a:pt x="862" y="15"/>
                </a:lnTo>
                <a:lnTo>
                  <a:pt x="867" y="11"/>
                </a:lnTo>
                <a:lnTo>
                  <a:pt x="873" y="8"/>
                </a:lnTo>
                <a:lnTo>
                  <a:pt x="880" y="5"/>
                </a:lnTo>
                <a:lnTo>
                  <a:pt x="886" y="3"/>
                </a:lnTo>
                <a:lnTo>
                  <a:pt x="893" y="1"/>
                </a:lnTo>
                <a:lnTo>
                  <a:pt x="900" y="0"/>
                </a:lnTo>
                <a:lnTo>
                  <a:pt x="907" y="0"/>
                </a:lnTo>
                <a:lnTo>
                  <a:pt x="914" y="0"/>
                </a:lnTo>
                <a:lnTo>
                  <a:pt x="920" y="1"/>
                </a:lnTo>
                <a:lnTo>
                  <a:pt x="927" y="3"/>
                </a:lnTo>
                <a:lnTo>
                  <a:pt x="934" y="5"/>
                </a:lnTo>
                <a:lnTo>
                  <a:pt x="939" y="8"/>
                </a:lnTo>
                <a:lnTo>
                  <a:pt x="945" y="11"/>
                </a:lnTo>
                <a:lnTo>
                  <a:pt x="951" y="15"/>
                </a:lnTo>
                <a:lnTo>
                  <a:pt x="956" y="21"/>
                </a:lnTo>
                <a:lnTo>
                  <a:pt x="961" y="25"/>
                </a:lnTo>
                <a:lnTo>
                  <a:pt x="965" y="31"/>
                </a:lnTo>
                <a:lnTo>
                  <a:pt x="968" y="38"/>
                </a:lnTo>
                <a:lnTo>
                  <a:pt x="971" y="44"/>
                </a:lnTo>
                <a:lnTo>
                  <a:pt x="973" y="51"/>
                </a:lnTo>
                <a:lnTo>
                  <a:pt x="975" y="59"/>
                </a:lnTo>
                <a:lnTo>
                  <a:pt x="976" y="66"/>
                </a:lnTo>
                <a:lnTo>
                  <a:pt x="976" y="75"/>
                </a:lnTo>
                <a:close/>
                <a:moveTo>
                  <a:pt x="1149" y="4"/>
                </a:moveTo>
                <a:lnTo>
                  <a:pt x="1149" y="27"/>
                </a:lnTo>
                <a:lnTo>
                  <a:pt x="1141" y="27"/>
                </a:lnTo>
                <a:lnTo>
                  <a:pt x="1140" y="27"/>
                </a:lnTo>
                <a:lnTo>
                  <a:pt x="1140" y="29"/>
                </a:lnTo>
                <a:lnTo>
                  <a:pt x="1140" y="122"/>
                </a:lnTo>
                <a:lnTo>
                  <a:pt x="1140" y="124"/>
                </a:lnTo>
                <a:lnTo>
                  <a:pt x="1141" y="125"/>
                </a:lnTo>
                <a:lnTo>
                  <a:pt x="1149" y="125"/>
                </a:lnTo>
                <a:lnTo>
                  <a:pt x="1149" y="148"/>
                </a:lnTo>
                <a:lnTo>
                  <a:pt x="1099" y="148"/>
                </a:lnTo>
                <a:lnTo>
                  <a:pt x="1099" y="125"/>
                </a:lnTo>
                <a:lnTo>
                  <a:pt x="1106" y="125"/>
                </a:lnTo>
                <a:lnTo>
                  <a:pt x="1108" y="124"/>
                </a:lnTo>
                <a:lnTo>
                  <a:pt x="1108" y="122"/>
                </a:lnTo>
                <a:lnTo>
                  <a:pt x="1108" y="35"/>
                </a:lnTo>
                <a:lnTo>
                  <a:pt x="1075" y="148"/>
                </a:lnTo>
                <a:lnTo>
                  <a:pt x="1054" y="148"/>
                </a:lnTo>
                <a:lnTo>
                  <a:pt x="1020" y="35"/>
                </a:lnTo>
                <a:lnTo>
                  <a:pt x="1020" y="122"/>
                </a:lnTo>
                <a:lnTo>
                  <a:pt x="1021" y="124"/>
                </a:lnTo>
                <a:lnTo>
                  <a:pt x="1023" y="125"/>
                </a:lnTo>
                <a:lnTo>
                  <a:pt x="1030" y="125"/>
                </a:lnTo>
                <a:lnTo>
                  <a:pt x="1030" y="148"/>
                </a:lnTo>
                <a:lnTo>
                  <a:pt x="980" y="148"/>
                </a:lnTo>
                <a:lnTo>
                  <a:pt x="980" y="125"/>
                </a:lnTo>
                <a:lnTo>
                  <a:pt x="989" y="125"/>
                </a:lnTo>
                <a:lnTo>
                  <a:pt x="990" y="124"/>
                </a:lnTo>
                <a:lnTo>
                  <a:pt x="990" y="122"/>
                </a:lnTo>
                <a:lnTo>
                  <a:pt x="990" y="29"/>
                </a:lnTo>
                <a:lnTo>
                  <a:pt x="990" y="27"/>
                </a:lnTo>
                <a:lnTo>
                  <a:pt x="989" y="27"/>
                </a:lnTo>
                <a:lnTo>
                  <a:pt x="980" y="27"/>
                </a:lnTo>
                <a:lnTo>
                  <a:pt x="980" y="4"/>
                </a:lnTo>
                <a:lnTo>
                  <a:pt x="1037" y="4"/>
                </a:lnTo>
                <a:lnTo>
                  <a:pt x="1064" y="103"/>
                </a:lnTo>
                <a:lnTo>
                  <a:pt x="1092" y="4"/>
                </a:lnTo>
                <a:lnTo>
                  <a:pt x="1149" y="4"/>
                </a:lnTo>
                <a:close/>
                <a:moveTo>
                  <a:pt x="1205" y="86"/>
                </a:moveTo>
                <a:lnTo>
                  <a:pt x="1235" y="86"/>
                </a:lnTo>
                <a:lnTo>
                  <a:pt x="1219" y="39"/>
                </a:lnTo>
                <a:lnTo>
                  <a:pt x="1205" y="86"/>
                </a:lnTo>
                <a:close/>
                <a:moveTo>
                  <a:pt x="1199" y="29"/>
                </a:moveTo>
                <a:lnTo>
                  <a:pt x="1199" y="27"/>
                </a:lnTo>
                <a:lnTo>
                  <a:pt x="1197" y="27"/>
                </a:lnTo>
                <a:lnTo>
                  <a:pt x="1188" y="27"/>
                </a:lnTo>
                <a:lnTo>
                  <a:pt x="1188" y="4"/>
                </a:lnTo>
                <a:lnTo>
                  <a:pt x="1240" y="4"/>
                </a:lnTo>
                <a:lnTo>
                  <a:pt x="1284" y="122"/>
                </a:lnTo>
                <a:lnTo>
                  <a:pt x="1286" y="124"/>
                </a:lnTo>
                <a:lnTo>
                  <a:pt x="1288" y="125"/>
                </a:lnTo>
                <a:lnTo>
                  <a:pt x="1295" y="125"/>
                </a:lnTo>
                <a:lnTo>
                  <a:pt x="1295" y="148"/>
                </a:lnTo>
                <a:lnTo>
                  <a:pt x="1239" y="148"/>
                </a:lnTo>
                <a:lnTo>
                  <a:pt x="1239" y="125"/>
                </a:lnTo>
                <a:lnTo>
                  <a:pt x="1246" y="125"/>
                </a:lnTo>
                <a:lnTo>
                  <a:pt x="1247" y="124"/>
                </a:lnTo>
                <a:lnTo>
                  <a:pt x="1247" y="122"/>
                </a:lnTo>
                <a:lnTo>
                  <a:pt x="1243" y="108"/>
                </a:lnTo>
                <a:lnTo>
                  <a:pt x="1197" y="108"/>
                </a:lnTo>
                <a:lnTo>
                  <a:pt x="1192" y="122"/>
                </a:lnTo>
                <a:lnTo>
                  <a:pt x="1192" y="124"/>
                </a:lnTo>
                <a:lnTo>
                  <a:pt x="1194" y="125"/>
                </a:lnTo>
                <a:lnTo>
                  <a:pt x="1201" y="125"/>
                </a:lnTo>
                <a:lnTo>
                  <a:pt x="1201" y="148"/>
                </a:lnTo>
                <a:lnTo>
                  <a:pt x="1154" y="148"/>
                </a:lnTo>
                <a:lnTo>
                  <a:pt x="1154" y="125"/>
                </a:lnTo>
                <a:lnTo>
                  <a:pt x="1161" y="125"/>
                </a:lnTo>
                <a:lnTo>
                  <a:pt x="1164" y="124"/>
                </a:lnTo>
                <a:lnTo>
                  <a:pt x="1166" y="122"/>
                </a:lnTo>
                <a:lnTo>
                  <a:pt x="1199" y="29"/>
                </a:lnTo>
                <a:close/>
                <a:moveTo>
                  <a:pt x="1409" y="148"/>
                </a:moveTo>
                <a:lnTo>
                  <a:pt x="1301" y="148"/>
                </a:lnTo>
                <a:lnTo>
                  <a:pt x="1301" y="125"/>
                </a:lnTo>
                <a:lnTo>
                  <a:pt x="1308" y="125"/>
                </a:lnTo>
                <a:lnTo>
                  <a:pt x="1311" y="124"/>
                </a:lnTo>
                <a:lnTo>
                  <a:pt x="1311" y="122"/>
                </a:lnTo>
                <a:lnTo>
                  <a:pt x="1311" y="29"/>
                </a:lnTo>
                <a:lnTo>
                  <a:pt x="1311" y="27"/>
                </a:lnTo>
                <a:lnTo>
                  <a:pt x="1308" y="27"/>
                </a:lnTo>
                <a:lnTo>
                  <a:pt x="1301" y="27"/>
                </a:lnTo>
                <a:lnTo>
                  <a:pt x="1301" y="4"/>
                </a:lnTo>
                <a:lnTo>
                  <a:pt x="1355" y="4"/>
                </a:lnTo>
                <a:lnTo>
                  <a:pt x="1355" y="27"/>
                </a:lnTo>
                <a:lnTo>
                  <a:pt x="1348" y="27"/>
                </a:lnTo>
                <a:lnTo>
                  <a:pt x="1345" y="27"/>
                </a:lnTo>
                <a:lnTo>
                  <a:pt x="1345" y="29"/>
                </a:lnTo>
                <a:lnTo>
                  <a:pt x="1345" y="124"/>
                </a:lnTo>
                <a:lnTo>
                  <a:pt x="1379" y="124"/>
                </a:lnTo>
                <a:lnTo>
                  <a:pt x="1383" y="124"/>
                </a:lnTo>
                <a:lnTo>
                  <a:pt x="1384" y="122"/>
                </a:lnTo>
                <a:lnTo>
                  <a:pt x="1386" y="121"/>
                </a:lnTo>
                <a:lnTo>
                  <a:pt x="1387" y="120"/>
                </a:lnTo>
                <a:lnTo>
                  <a:pt x="1387" y="115"/>
                </a:lnTo>
                <a:lnTo>
                  <a:pt x="1387" y="99"/>
                </a:lnTo>
                <a:lnTo>
                  <a:pt x="1409" y="99"/>
                </a:lnTo>
                <a:lnTo>
                  <a:pt x="1409" y="148"/>
                </a:lnTo>
                <a:close/>
                <a:moveTo>
                  <a:pt x="1464" y="86"/>
                </a:moveTo>
                <a:lnTo>
                  <a:pt x="1495" y="86"/>
                </a:lnTo>
                <a:lnTo>
                  <a:pt x="1479" y="39"/>
                </a:lnTo>
                <a:lnTo>
                  <a:pt x="1464" y="86"/>
                </a:lnTo>
                <a:close/>
                <a:moveTo>
                  <a:pt x="1458" y="29"/>
                </a:moveTo>
                <a:lnTo>
                  <a:pt x="1458" y="27"/>
                </a:lnTo>
                <a:lnTo>
                  <a:pt x="1457" y="27"/>
                </a:lnTo>
                <a:lnTo>
                  <a:pt x="1448" y="27"/>
                </a:lnTo>
                <a:lnTo>
                  <a:pt x="1448" y="4"/>
                </a:lnTo>
                <a:lnTo>
                  <a:pt x="1500" y="4"/>
                </a:lnTo>
                <a:lnTo>
                  <a:pt x="1544" y="122"/>
                </a:lnTo>
                <a:lnTo>
                  <a:pt x="1546" y="124"/>
                </a:lnTo>
                <a:lnTo>
                  <a:pt x="1547" y="125"/>
                </a:lnTo>
                <a:lnTo>
                  <a:pt x="1554" y="125"/>
                </a:lnTo>
                <a:lnTo>
                  <a:pt x="1554" y="148"/>
                </a:lnTo>
                <a:lnTo>
                  <a:pt x="1498" y="148"/>
                </a:lnTo>
                <a:lnTo>
                  <a:pt x="1498" y="125"/>
                </a:lnTo>
                <a:lnTo>
                  <a:pt x="1505" y="125"/>
                </a:lnTo>
                <a:lnTo>
                  <a:pt x="1507" y="124"/>
                </a:lnTo>
                <a:lnTo>
                  <a:pt x="1507" y="122"/>
                </a:lnTo>
                <a:lnTo>
                  <a:pt x="1502" y="108"/>
                </a:lnTo>
                <a:lnTo>
                  <a:pt x="1457" y="108"/>
                </a:lnTo>
                <a:lnTo>
                  <a:pt x="1452" y="122"/>
                </a:lnTo>
                <a:lnTo>
                  <a:pt x="1452" y="124"/>
                </a:lnTo>
                <a:lnTo>
                  <a:pt x="1454" y="125"/>
                </a:lnTo>
                <a:lnTo>
                  <a:pt x="1461" y="125"/>
                </a:lnTo>
                <a:lnTo>
                  <a:pt x="1461" y="148"/>
                </a:lnTo>
                <a:lnTo>
                  <a:pt x="1414" y="148"/>
                </a:lnTo>
                <a:lnTo>
                  <a:pt x="1414" y="125"/>
                </a:lnTo>
                <a:lnTo>
                  <a:pt x="1421" y="125"/>
                </a:lnTo>
                <a:lnTo>
                  <a:pt x="1424" y="124"/>
                </a:lnTo>
                <a:lnTo>
                  <a:pt x="1425" y="122"/>
                </a:lnTo>
                <a:lnTo>
                  <a:pt x="1458" y="29"/>
                </a:lnTo>
                <a:close/>
                <a:moveTo>
                  <a:pt x="1570" y="29"/>
                </a:moveTo>
                <a:lnTo>
                  <a:pt x="1570" y="27"/>
                </a:lnTo>
                <a:lnTo>
                  <a:pt x="1568" y="27"/>
                </a:lnTo>
                <a:lnTo>
                  <a:pt x="1561" y="27"/>
                </a:lnTo>
                <a:lnTo>
                  <a:pt x="1561" y="4"/>
                </a:lnTo>
                <a:lnTo>
                  <a:pt x="1615" y="4"/>
                </a:lnTo>
                <a:lnTo>
                  <a:pt x="1615" y="27"/>
                </a:lnTo>
                <a:lnTo>
                  <a:pt x="1606" y="27"/>
                </a:lnTo>
                <a:lnTo>
                  <a:pt x="1605" y="27"/>
                </a:lnTo>
                <a:lnTo>
                  <a:pt x="1605" y="29"/>
                </a:lnTo>
                <a:lnTo>
                  <a:pt x="1605" y="122"/>
                </a:lnTo>
                <a:lnTo>
                  <a:pt x="1605" y="124"/>
                </a:lnTo>
                <a:lnTo>
                  <a:pt x="1606" y="125"/>
                </a:lnTo>
                <a:lnTo>
                  <a:pt x="1615" y="125"/>
                </a:lnTo>
                <a:lnTo>
                  <a:pt x="1615" y="148"/>
                </a:lnTo>
                <a:lnTo>
                  <a:pt x="1561" y="148"/>
                </a:lnTo>
                <a:lnTo>
                  <a:pt x="1561" y="125"/>
                </a:lnTo>
                <a:lnTo>
                  <a:pt x="1568" y="125"/>
                </a:lnTo>
                <a:lnTo>
                  <a:pt x="1570" y="124"/>
                </a:lnTo>
                <a:lnTo>
                  <a:pt x="1570" y="122"/>
                </a:lnTo>
                <a:lnTo>
                  <a:pt x="1570" y="29"/>
                </a:lnTo>
                <a:close/>
                <a:moveTo>
                  <a:pt x="1752" y="148"/>
                </a:moveTo>
                <a:lnTo>
                  <a:pt x="1724" y="148"/>
                </a:lnTo>
                <a:lnTo>
                  <a:pt x="1663" y="46"/>
                </a:lnTo>
                <a:lnTo>
                  <a:pt x="1663" y="122"/>
                </a:lnTo>
                <a:lnTo>
                  <a:pt x="1663" y="124"/>
                </a:lnTo>
                <a:lnTo>
                  <a:pt x="1664" y="125"/>
                </a:lnTo>
                <a:lnTo>
                  <a:pt x="1671" y="125"/>
                </a:lnTo>
                <a:lnTo>
                  <a:pt x="1671" y="148"/>
                </a:lnTo>
                <a:lnTo>
                  <a:pt x="1622" y="148"/>
                </a:lnTo>
                <a:lnTo>
                  <a:pt x="1622" y="125"/>
                </a:lnTo>
                <a:lnTo>
                  <a:pt x="1629" y="125"/>
                </a:lnTo>
                <a:lnTo>
                  <a:pt x="1630" y="124"/>
                </a:lnTo>
                <a:lnTo>
                  <a:pt x="1630" y="122"/>
                </a:lnTo>
                <a:lnTo>
                  <a:pt x="1630" y="29"/>
                </a:lnTo>
                <a:lnTo>
                  <a:pt x="1630" y="27"/>
                </a:lnTo>
                <a:lnTo>
                  <a:pt x="1629" y="27"/>
                </a:lnTo>
                <a:lnTo>
                  <a:pt x="1622" y="27"/>
                </a:lnTo>
                <a:lnTo>
                  <a:pt x="1622" y="4"/>
                </a:lnTo>
                <a:lnTo>
                  <a:pt x="1666" y="4"/>
                </a:lnTo>
                <a:lnTo>
                  <a:pt x="1719" y="94"/>
                </a:lnTo>
                <a:lnTo>
                  <a:pt x="1719" y="29"/>
                </a:lnTo>
                <a:lnTo>
                  <a:pt x="1719" y="27"/>
                </a:lnTo>
                <a:lnTo>
                  <a:pt x="1718" y="27"/>
                </a:lnTo>
                <a:lnTo>
                  <a:pt x="1711" y="27"/>
                </a:lnTo>
                <a:lnTo>
                  <a:pt x="1711" y="4"/>
                </a:lnTo>
                <a:lnTo>
                  <a:pt x="1760" y="4"/>
                </a:lnTo>
                <a:lnTo>
                  <a:pt x="1760" y="27"/>
                </a:lnTo>
                <a:lnTo>
                  <a:pt x="1753" y="27"/>
                </a:lnTo>
                <a:lnTo>
                  <a:pt x="1752" y="27"/>
                </a:lnTo>
                <a:lnTo>
                  <a:pt x="1752" y="29"/>
                </a:lnTo>
                <a:lnTo>
                  <a:pt x="1752" y="148"/>
                </a:lnTo>
                <a:close/>
                <a:moveTo>
                  <a:pt x="1767" y="148"/>
                </a:moveTo>
                <a:lnTo>
                  <a:pt x="1767" y="125"/>
                </a:lnTo>
                <a:lnTo>
                  <a:pt x="1774" y="125"/>
                </a:lnTo>
                <a:lnTo>
                  <a:pt x="1777" y="124"/>
                </a:lnTo>
                <a:lnTo>
                  <a:pt x="1777" y="122"/>
                </a:lnTo>
                <a:lnTo>
                  <a:pt x="1777" y="29"/>
                </a:lnTo>
                <a:lnTo>
                  <a:pt x="1777" y="27"/>
                </a:lnTo>
                <a:lnTo>
                  <a:pt x="1774" y="27"/>
                </a:lnTo>
                <a:lnTo>
                  <a:pt x="1767" y="27"/>
                </a:lnTo>
                <a:lnTo>
                  <a:pt x="1767" y="4"/>
                </a:lnTo>
                <a:lnTo>
                  <a:pt x="1876" y="4"/>
                </a:lnTo>
                <a:lnTo>
                  <a:pt x="1876" y="46"/>
                </a:lnTo>
                <a:lnTo>
                  <a:pt x="1855" y="46"/>
                </a:lnTo>
                <a:lnTo>
                  <a:pt x="1855" y="32"/>
                </a:lnTo>
                <a:lnTo>
                  <a:pt x="1855" y="29"/>
                </a:lnTo>
                <a:lnTo>
                  <a:pt x="1855" y="28"/>
                </a:lnTo>
                <a:lnTo>
                  <a:pt x="1854" y="27"/>
                </a:lnTo>
                <a:lnTo>
                  <a:pt x="1851" y="27"/>
                </a:lnTo>
                <a:lnTo>
                  <a:pt x="1811" y="27"/>
                </a:lnTo>
                <a:lnTo>
                  <a:pt x="1811" y="63"/>
                </a:lnTo>
                <a:lnTo>
                  <a:pt x="1859" y="63"/>
                </a:lnTo>
                <a:lnTo>
                  <a:pt x="1859" y="86"/>
                </a:lnTo>
                <a:lnTo>
                  <a:pt x="1811" y="86"/>
                </a:lnTo>
                <a:lnTo>
                  <a:pt x="1811" y="124"/>
                </a:lnTo>
                <a:lnTo>
                  <a:pt x="1849" y="124"/>
                </a:lnTo>
                <a:lnTo>
                  <a:pt x="1852" y="124"/>
                </a:lnTo>
                <a:lnTo>
                  <a:pt x="1855" y="122"/>
                </a:lnTo>
                <a:lnTo>
                  <a:pt x="1856" y="121"/>
                </a:lnTo>
                <a:lnTo>
                  <a:pt x="1856" y="120"/>
                </a:lnTo>
                <a:lnTo>
                  <a:pt x="1858" y="115"/>
                </a:lnTo>
                <a:lnTo>
                  <a:pt x="1858" y="103"/>
                </a:lnTo>
                <a:lnTo>
                  <a:pt x="1879" y="103"/>
                </a:lnTo>
                <a:lnTo>
                  <a:pt x="1879" y="148"/>
                </a:lnTo>
                <a:lnTo>
                  <a:pt x="1767" y="14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40" name="Freeform 188">
            <a:extLst>
              <a:ext uri="{FF2B5EF4-FFF2-40B4-BE49-F238E27FC236}">
                <a16:creationId xmlns:a16="http://schemas.microsoft.com/office/drawing/2014/main" id="{D94432BD-1FAE-6230-83D4-66181754D1D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494468" y="6335641"/>
            <a:ext cx="925109" cy="54000"/>
          </a:xfrm>
          <a:custGeom>
            <a:avLst/>
            <a:gdLst>
              <a:gd name="T0" fmla="*/ 2574 w 2605"/>
              <a:gd name="T1" fmla="*/ 142 h 152"/>
              <a:gd name="T2" fmla="*/ 80 w 2605"/>
              <a:gd name="T3" fmla="*/ 2 h 152"/>
              <a:gd name="T4" fmla="*/ 18 w 2605"/>
              <a:gd name="T5" fmla="*/ 21 h 152"/>
              <a:gd name="T6" fmla="*/ 94 w 2605"/>
              <a:gd name="T7" fmla="*/ 84 h 152"/>
              <a:gd name="T8" fmla="*/ 25 w 2605"/>
              <a:gd name="T9" fmla="*/ 146 h 152"/>
              <a:gd name="T10" fmla="*/ 77 w 2605"/>
              <a:gd name="T11" fmla="*/ 132 h 152"/>
              <a:gd name="T12" fmla="*/ 2 w 2605"/>
              <a:gd name="T13" fmla="*/ 57 h 152"/>
              <a:gd name="T14" fmla="*/ 73 w 2605"/>
              <a:gd name="T15" fmla="*/ 9 h 152"/>
              <a:gd name="T16" fmla="*/ 173 w 2605"/>
              <a:gd name="T17" fmla="*/ 149 h 152"/>
              <a:gd name="T18" fmla="*/ 241 w 2605"/>
              <a:gd name="T19" fmla="*/ 9 h 152"/>
              <a:gd name="T20" fmla="*/ 440 w 2605"/>
              <a:gd name="T21" fmla="*/ 0 h 152"/>
              <a:gd name="T22" fmla="*/ 507 w 2605"/>
              <a:gd name="T23" fmla="*/ 105 h 152"/>
              <a:gd name="T24" fmla="*/ 378 w 2605"/>
              <a:gd name="T25" fmla="*/ 114 h 152"/>
              <a:gd name="T26" fmla="*/ 429 w 2605"/>
              <a:gd name="T27" fmla="*/ 1 h 152"/>
              <a:gd name="T28" fmla="*/ 466 w 2605"/>
              <a:gd name="T29" fmla="*/ 136 h 152"/>
              <a:gd name="T30" fmla="*/ 422 w 2605"/>
              <a:gd name="T31" fmla="*/ 9 h 152"/>
              <a:gd name="T32" fmla="*/ 569 w 2605"/>
              <a:gd name="T33" fmla="*/ 149 h 152"/>
              <a:gd name="T34" fmla="*/ 577 w 2605"/>
              <a:gd name="T35" fmla="*/ 2 h 152"/>
              <a:gd name="T36" fmla="*/ 813 w 2605"/>
              <a:gd name="T37" fmla="*/ 2 h 152"/>
              <a:gd name="T38" fmla="*/ 750 w 2605"/>
              <a:gd name="T39" fmla="*/ 21 h 152"/>
              <a:gd name="T40" fmla="*/ 827 w 2605"/>
              <a:gd name="T41" fmla="*/ 91 h 152"/>
              <a:gd name="T42" fmla="*/ 751 w 2605"/>
              <a:gd name="T43" fmla="*/ 142 h 152"/>
              <a:gd name="T44" fmla="*/ 812 w 2605"/>
              <a:gd name="T45" fmla="*/ 126 h 152"/>
              <a:gd name="T46" fmla="*/ 734 w 2605"/>
              <a:gd name="T47" fmla="*/ 50 h 152"/>
              <a:gd name="T48" fmla="*/ 963 w 2605"/>
              <a:gd name="T49" fmla="*/ 149 h 152"/>
              <a:gd name="T50" fmla="*/ 914 w 2605"/>
              <a:gd name="T51" fmla="*/ 9 h 152"/>
              <a:gd name="T52" fmla="*/ 915 w 2605"/>
              <a:gd name="T53" fmla="*/ 84 h 152"/>
              <a:gd name="T54" fmla="*/ 963 w 2605"/>
              <a:gd name="T55" fmla="*/ 149 h 152"/>
              <a:gd name="T56" fmla="*/ 1066 w 2605"/>
              <a:gd name="T57" fmla="*/ 145 h 152"/>
              <a:gd name="T58" fmla="*/ 1114 w 2605"/>
              <a:gd name="T59" fmla="*/ 9 h 152"/>
              <a:gd name="T60" fmla="*/ 1052 w 2605"/>
              <a:gd name="T61" fmla="*/ 152 h 152"/>
              <a:gd name="T62" fmla="*/ 1175 w 2605"/>
              <a:gd name="T63" fmla="*/ 9 h 152"/>
              <a:gd name="T64" fmla="*/ 1223 w 2605"/>
              <a:gd name="T65" fmla="*/ 22 h 152"/>
              <a:gd name="T66" fmla="*/ 1254 w 2605"/>
              <a:gd name="T67" fmla="*/ 31 h 152"/>
              <a:gd name="T68" fmla="*/ 1207 w 2605"/>
              <a:gd name="T69" fmla="*/ 148 h 152"/>
              <a:gd name="T70" fmla="*/ 1340 w 2605"/>
              <a:gd name="T71" fmla="*/ 142 h 152"/>
              <a:gd name="T72" fmla="*/ 1384 w 2605"/>
              <a:gd name="T73" fmla="*/ 9 h 152"/>
              <a:gd name="T74" fmla="*/ 1385 w 2605"/>
              <a:gd name="T75" fmla="*/ 145 h 152"/>
              <a:gd name="T76" fmla="*/ 1296 w 2605"/>
              <a:gd name="T77" fmla="*/ 111 h 152"/>
              <a:gd name="T78" fmla="*/ 1439 w 2605"/>
              <a:gd name="T79" fmla="*/ 142 h 152"/>
              <a:gd name="T80" fmla="*/ 1539 w 2605"/>
              <a:gd name="T81" fmla="*/ 12 h 152"/>
              <a:gd name="T82" fmla="*/ 1715 w 2605"/>
              <a:gd name="T83" fmla="*/ 35 h 152"/>
              <a:gd name="T84" fmla="*/ 1657 w 2605"/>
              <a:gd name="T85" fmla="*/ 39 h 152"/>
              <a:gd name="T86" fmla="*/ 1730 w 2605"/>
              <a:gd name="T87" fmla="*/ 119 h 152"/>
              <a:gd name="T88" fmla="*/ 1644 w 2605"/>
              <a:gd name="T89" fmla="*/ 108 h 152"/>
              <a:gd name="T90" fmla="*/ 1716 w 2605"/>
              <a:gd name="T91" fmla="*/ 108 h 152"/>
              <a:gd name="T92" fmla="*/ 1641 w 2605"/>
              <a:gd name="T93" fmla="*/ 26 h 152"/>
              <a:gd name="T94" fmla="*/ 1781 w 2605"/>
              <a:gd name="T95" fmla="*/ 149 h 152"/>
              <a:gd name="T96" fmla="*/ 1767 w 2605"/>
              <a:gd name="T97" fmla="*/ 124 h 152"/>
              <a:gd name="T98" fmla="*/ 1925 w 2605"/>
              <a:gd name="T99" fmla="*/ 142 h 152"/>
              <a:gd name="T100" fmla="*/ 1880 w 2605"/>
              <a:gd name="T101" fmla="*/ 2 h 152"/>
              <a:gd name="T102" fmla="*/ 2000 w 2605"/>
              <a:gd name="T103" fmla="*/ 15 h 152"/>
              <a:gd name="T104" fmla="*/ 2169 w 2605"/>
              <a:gd name="T105" fmla="*/ 95 h 152"/>
              <a:gd name="T106" fmla="*/ 2040 w 2605"/>
              <a:gd name="T107" fmla="*/ 114 h 152"/>
              <a:gd name="T108" fmla="*/ 2090 w 2605"/>
              <a:gd name="T109" fmla="*/ 1 h 152"/>
              <a:gd name="T110" fmla="*/ 2127 w 2605"/>
              <a:gd name="T111" fmla="*/ 136 h 152"/>
              <a:gd name="T112" fmla="*/ 2090 w 2605"/>
              <a:gd name="T113" fmla="*/ 7 h 152"/>
              <a:gd name="T114" fmla="*/ 2247 w 2605"/>
              <a:gd name="T115" fmla="*/ 149 h 152"/>
              <a:gd name="T116" fmla="*/ 2201 w 2605"/>
              <a:gd name="T117" fmla="*/ 129 h 152"/>
              <a:gd name="T118" fmla="*/ 2357 w 2605"/>
              <a:gd name="T119" fmla="*/ 142 h 152"/>
              <a:gd name="T120" fmla="*/ 2376 w 2605"/>
              <a:gd name="T121" fmla="*/ 14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605" h="152">
                <a:moveTo>
                  <a:pt x="2473" y="50"/>
                </a:moveTo>
                <a:lnTo>
                  <a:pt x="2476" y="2"/>
                </a:lnTo>
                <a:lnTo>
                  <a:pt x="2602" y="2"/>
                </a:lnTo>
                <a:lnTo>
                  <a:pt x="2605" y="50"/>
                </a:lnTo>
                <a:lnTo>
                  <a:pt x="2599" y="50"/>
                </a:lnTo>
                <a:lnTo>
                  <a:pt x="2595" y="38"/>
                </a:lnTo>
                <a:lnTo>
                  <a:pt x="2593" y="32"/>
                </a:lnTo>
                <a:lnTo>
                  <a:pt x="2592" y="28"/>
                </a:lnTo>
                <a:lnTo>
                  <a:pt x="2589" y="22"/>
                </a:lnTo>
                <a:lnTo>
                  <a:pt x="2586" y="19"/>
                </a:lnTo>
                <a:lnTo>
                  <a:pt x="2582" y="15"/>
                </a:lnTo>
                <a:lnTo>
                  <a:pt x="2579" y="12"/>
                </a:lnTo>
                <a:lnTo>
                  <a:pt x="2575" y="11"/>
                </a:lnTo>
                <a:lnTo>
                  <a:pt x="2569" y="9"/>
                </a:lnTo>
                <a:lnTo>
                  <a:pt x="2564" y="9"/>
                </a:lnTo>
                <a:lnTo>
                  <a:pt x="2557" y="9"/>
                </a:lnTo>
                <a:lnTo>
                  <a:pt x="2557" y="142"/>
                </a:lnTo>
                <a:lnTo>
                  <a:pt x="2574" y="142"/>
                </a:lnTo>
                <a:lnTo>
                  <a:pt x="2574" y="149"/>
                </a:lnTo>
                <a:lnTo>
                  <a:pt x="2504" y="149"/>
                </a:lnTo>
                <a:lnTo>
                  <a:pt x="2504" y="142"/>
                </a:lnTo>
                <a:lnTo>
                  <a:pt x="2521" y="142"/>
                </a:lnTo>
                <a:lnTo>
                  <a:pt x="2521" y="9"/>
                </a:lnTo>
                <a:lnTo>
                  <a:pt x="2514" y="9"/>
                </a:lnTo>
                <a:lnTo>
                  <a:pt x="2509" y="9"/>
                </a:lnTo>
                <a:lnTo>
                  <a:pt x="2504" y="11"/>
                </a:lnTo>
                <a:lnTo>
                  <a:pt x="2500" y="12"/>
                </a:lnTo>
                <a:lnTo>
                  <a:pt x="2496" y="15"/>
                </a:lnTo>
                <a:lnTo>
                  <a:pt x="2492" y="19"/>
                </a:lnTo>
                <a:lnTo>
                  <a:pt x="2489" y="22"/>
                </a:lnTo>
                <a:lnTo>
                  <a:pt x="2487" y="28"/>
                </a:lnTo>
                <a:lnTo>
                  <a:pt x="2483" y="38"/>
                </a:lnTo>
                <a:lnTo>
                  <a:pt x="2479" y="50"/>
                </a:lnTo>
                <a:lnTo>
                  <a:pt x="2473" y="50"/>
                </a:lnTo>
                <a:close/>
                <a:moveTo>
                  <a:pt x="73" y="9"/>
                </a:moveTo>
                <a:lnTo>
                  <a:pt x="80" y="2"/>
                </a:lnTo>
                <a:lnTo>
                  <a:pt x="87" y="2"/>
                </a:lnTo>
                <a:lnTo>
                  <a:pt x="87" y="42"/>
                </a:lnTo>
                <a:lnTo>
                  <a:pt x="80" y="42"/>
                </a:lnTo>
                <a:lnTo>
                  <a:pt x="79" y="35"/>
                </a:lnTo>
                <a:lnTo>
                  <a:pt x="76" y="28"/>
                </a:lnTo>
                <a:lnTo>
                  <a:pt x="72" y="22"/>
                </a:lnTo>
                <a:lnTo>
                  <a:pt x="70" y="19"/>
                </a:lnTo>
                <a:lnTo>
                  <a:pt x="67" y="16"/>
                </a:lnTo>
                <a:lnTo>
                  <a:pt x="62" y="12"/>
                </a:lnTo>
                <a:lnTo>
                  <a:pt x="56" y="9"/>
                </a:lnTo>
                <a:lnTo>
                  <a:pt x="50" y="7"/>
                </a:lnTo>
                <a:lnTo>
                  <a:pt x="43" y="5"/>
                </a:lnTo>
                <a:lnTo>
                  <a:pt x="38" y="7"/>
                </a:lnTo>
                <a:lnTo>
                  <a:pt x="32" y="8"/>
                </a:lnTo>
                <a:lnTo>
                  <a:pt x="25" y="11"/>
                </a:lnTo>
                <a:lnTo>
                  <a:pt x="24" y="14"/>
                </a:lnTo>
                <a:lnTo>
                  <a:pt x="21" y="15"/>
                </a:lnTo>
                <a:lnTo>
                  <a:pt x="18" y="21"/>
                </a:lnTo>
                <a:lnTo>
                  <a:pt x="16" y="28"/>
                </a:lnTo>
                <a:lnTo>
                  <a:pt x="16" y="32"/>
                </a:lnTo>
                <a:lnTo>
                  <a:pt x="18" y="35"/>
                </a:lnTo>
                <a:lnTo>
                  <a:pt x="19" y="39"/>
                </a:lnTo>
                <a:lnTo>
                  <a:pt x="22" y="40"/>
                </a:lnTo>
                <a:lnTo>
                  <a:pt x="25" y="42"/>
                </a:lnTo>
                <a:lnTo>
                  <a:pt x="28" y="45"/>
                </a:lnTo>
                <a:lnTo>
                  <a:pt x="32" y="45"/>
                </a:lnTo>
                <a:lnTo>
                  <a:pt x="35" y="46"/>
                </a:lnTo>
                <a:lnTo>
                  <a:pt x="55" y="52"/>
                </a:lnTo>
                <a:lnTo>
                  <a:pt x="64" y="54"/>
                </a:lnTo>
                <a:lnTo>
                  <a:pt x="73" y="57"/>
                </a:lnTo>
                <a:lnTo>
                  <a:pt x="77" y="60"/>
                </a:lnTo>
                <a:lnTo>
                  <a:pt x="81" y="63"/>
                </a:lnTo>
                <a:lnTo>
                  <a:pt x="86" y="67"/>
                </a:lnTo>
                <a:lnTo>
                  <a:pt x="89" y="71"/>
                </a:lnTo>
                <a:lnTo>
                  <a:pt x="91" y="77"/>
                </a:lnTo>
                <a:lnTo>
                  <a:pt x="94" y="84"/>
                </a:lnTo>
                <a:lnTo>
                  <a:pt x="96" y="91"/>
                </a:lnTo>
                <a:lnTo>
                  <a:pt x="96" y="100"/>
                </a:lnTo>
                <a:lnTo>
                  <a:pt x="96" y="107"/>
                </a:lnTo>
                <a:lnTo>
                  <a:pt x="94" y="112"/>
                </a:lnTo>
                <a:lnTo>
                  <a:pt x="93" y="119"/>
                </a:lnTo>
                <a:lnTo>
                  <a:pt x="90" y="125"/>
                </a:lnTo>
                <a:lnTo>
                  <a:pt x="87" y="131"/>
                </a:lnTo>
                <a:lnTo>
                  <a:pt x="84" y="136"/>
                </a:lnTo>
                <a:lnTo>
                  <a:pt x="80" y="140"/>
                </a:lnTo>
                <a:lnTo>
                  <a:pt x="74" y="145"/>
                </a:lnTo>
                <a:lnTo>
                  <a:pt x="69" y="148"/>
                </a:lnTo>
                <a:lnTo>
                  <a:pt x="62" y="150"/>
                </a:lnTo>
                <a:lnTo>
                  <a:pt x="55" y="152"/>
                </a:lnTo>
                <a:lnTo>
                  <a:pt x="46" y="152"/>
                </a:lnTo>
                <a:lnTo>
                  <a:pt x="43" y="152"/>
                </a:lnTo>
                <a:lnTo>
                  <a:pt x="39" y="152"/>
                </a:lnTo>
                <a:lnTo>
                  <a:pt x="32" y="150"/>
                </a:lnTo>
                <a:lnTo>
                  <a:pt x="25" y="146"/>
                </a:lnTo>
                <a:lnTo>
                  <a:pt x="18" y="142"/>
                </a:lnTo>
                <a:lnTo>
                  <a:pt x="8" y="150"/>
                </a:lnTo>
                <a:lnTo>
                  <a:pt x="0" y="150"/>
                </a:lnTo>
                <a:lnTo>
                  <a:pt x="0" y="108"/>
                </a:lnTo>
                <a:lnTo>
                  <a:pt x="8" y="108"/>
                </a:lnTo>
                <a:lnTo>
                  <a:pt x="9" y="115"/>
                </a:lnTo>
                <a:lnTo>
                  <a:pt x="14" y="122"/>
                </a:lnTo>
                <a:lnTo>
                  <a:pt x="16" y="128"/>
                </a:lnTo>
                <a:lnTo>
                  <a:pt x="22" y="135"/>
                </a:lnTo>
                <a:lnTo>
                  <a:pt x="28" y="139"/>
                </a:lnTo>
                <a:lnTo>
                  <a:pt x="33" y="142"/>
                </a:lnTo>
                <a:lnTo>
                  <a:pt x="40" y="145"/>
                </a:lnTo>
                <a:lnTo>
                  <a:pt x="48" y="146"/>
                </a:lnTo>
                <a:lnTo>
                  <a:pt x="56" y="145"/>
                </a:lnTo>
                <a:lnTo>
                  <a:pt x="63" y="143"/>
                </a:lnTo>
                <a:lnTo>
                  <a:pt x="69" y="140"/>
                </a:lnTo>
                <a:lnTo>
                  <a:pt x="73" y="136"/>
                </a:lnTo>
                <a:lnTo>
                  <a:pt x="77" y="132"/>
                </a:lnTo>
                <a:lnTo>
                  <a:pt x="79" y="126"/>
                </a:lnTo>
                <a:lnTo>
                  <a:pt x="80" y="122"/>
                </a:lnTo>
                <a:lnTo>
                  <a:pt x="81" y="117"/>
                </a:lnTo>
                <a:lnTo>
                  <a:pt x="80" y="112"/>
                </a:lnTo>
                <a:lnTo>
                  <a:pt x="80" y="108"/>
                </a:lnTo>
                <a:lnTo>
                  <a:pt x="77" y="105"/>
                </a:lnTo>
                <a:lnTo>
                  <a:pt x="76" y="102"/>
                </a:lnTo>
                <a:lnTo>
                  <a:pt x="69" y="98"/>
                </a:lnTo>
                <a:lnTo>
                  <a:pt x="60" y="95"/>
                </a:lnTo>
                <a:lnTo>
                  <a:pt x="40" y="90"/>
                </a:lnTo>
                <a:lnTo>
                  <a:pt x="36" y="88"/>
                </a:lnTo>
                <a:lnTo>
                  <a:pt x="31" y="87"/>
                </a:lnTo>
                <a:lnTo>
                  <a:pt x="21" y="83"/>
                </a:lnTo>
                <a:lnTo>
                  <a:pt x="16" y="80"/>
                </a:lnTo>
                <a:lnTo>
                  <a:pt x="14" y="77"/>
                </a:lnTo>
                <a:lnTo>
                  <a:pt x="7" y="69"/>
                </a:lnTo>
                <a:lnTo>
                  <a:pt x="4" y="64"/>
                </a:lnTo>
                <a:lnTo>
                  <a:pt x="2" y="57"/>
                </a:lnTo>
                <a:lnTo>
                  <a:pt x="1" y="50"/>
                </a:lnTo>
                <a:lnTo>
                  <a:pt x="1" y="43"/>
                </a:lnTo>
                <a:lnTo>
                  <a:pt x="1" y="39"/>
                </a:lnTo>
                <a:lnTo>
                  <a:pt x="1" y="33"/>
                </a:lnTo>
                <a:lnTo>
                  <a:pt x="4" y="26"/>
                </a:lnTo>
                <a:lnTo>
                  <a:pt x="8" y="18"/>
                </a:lnTo>
                <a:lnTo>
                  <a:pt x="11" y="15"/>
                </a:lnTo>
                <a:lnTo>
                  <a:pt x="14" y="12"/>
                </a:lnTo>
                <a:lnTo>
                  <a:pt x="16" y="9"/>
                </a:lnTo>
                <a:lnTo>
                  <a:pt x="19" y="7"/>
                </a:lnTo>
                <a:lnTo>
                  <a:pt x="28" y="2"/>
                </a:lnTo>
                <a:lnTo>
                  <a:pt x="35" y="0"/>
                </a:lnTo>
                <a:lnTo>
                  <a:pt x="45" y="0"/>
                </a:lnTo>
                <a:lnTo>
                  <a:pt x="52" y="0"/>
                </a:lnTo>
                <a:lnTo>
                  <a:pt x="55" y="1"/>
                </a:lnTo>
                <a:lnTo>
                  <a:pt x="59" y="2"/>
                </a:lnTo>
                <a:lnTo>
                  <a:pt x="66" y="5"/>
                </a:lnTo>
                <a:lnTo>
                  <a:pt x="73" y="9"/>
                </a:lnTo>
                <a:close/>
                <a:moveTo>
                  <a:pt x="158" y="47"/>
                </a:moveTo>
                <a:lnTo>
                  <a:pt x="138" y="101"/>
                </a:lnTo>
                <a:lnTo>
                  <a:pt x="176" y="101"/>
                </a:lnTo>
                <a:lnTo>
                  <a:pt x="158" y="47"/>
                </a:lnTo>
                <a:close/>
                <a:moveTo>
                  <a:pt x="145" y="149"/>
                </a:moveTo>
                <a:lnTo>
                  <a:pt x="101" y="149"/>
                </a:lnTo>
                <a:lnTo>
                  <a:pt x="101" y="142"/>
                </a:lnTo>
                <a:lnTo>
                  <a:pt x="105" y="142"/>
                </a:lnTo>
                <a:lnTo>
                  <a:pt x="111" y="142"/>
                </a:lnTo>
                <a:lnTo>
                  <a:pt x="115" y="139"/>
                </a:lnTo>
                <a:lnTo>
                  <a:pt x="117" y="138"/>
                </a:lnTo>
                <a:lnTo>
                  <a:pt x="118" y="136"/>
                </a:lnTo>
                <a:lnTo>
                  <a:pt x="168" y="0"/>
                </a:lnTo>
                <a:lnTo>
                  <a:pt x="175" y="0"/>
                </a:lnTo>
                <a:lnTo>
                  <a:pt x="227" y="142"/>
                </a:lnTo>
                <a:lnTo>
                  <a:pt x="240" y="142"/>
                </a:lnTo>
                <a:lnTo>
                  <a:pt x="240" y="149"/>
                </a:lnTo>
                <a:lnTo>
                  <a:pt x="173" y="149"/>
                </a:lnTo>
                <a:lnTo>
                  <a:pt x="173" y="142"/>
                </a:lnTo>
                <a:lnTo>
                  <a:pt x="190" y="142"/>
                </a:lnTo>
                <a:lnTo>
                  <a:pt x="179" y="108"/>
                </a:lnTo>
                <a:lnTo>
                  <a:pt x="135" y="108"/>
                </a:lnTo>
                <a:lnTo>
                  <a:pt x="129" y="124"/>
                </a:lnTo>
                <a:lnTo>
                  <a:pt x="127" y="133"/>
                </a:lnTo>
                <a:lnTo>
                  <a:pt x="125" y="139"/>
                </a:lnTo>
                <a:lnTo>
                  <a:pt x="127" y="140"/>
                </a:lnTo>
                <a:lnTo>
                  <a:pt x="129" y="142"/>
                </a:lnTo>
                <a:lnTo>
                  <a:pt x="138" y="142"/>
                </a:lnTo>
                <a:lnTo>
                  <a:pt x="145" y="142"/>
                </a:lnTo>
                <a:lnTo>
                  <a:pt x="145" y="149"/>
                </a:lnTo>
                <a:close/>
                <a:moveTo>
                  <a:pt x="357" y="149"/>
                </a:moveTo>
                <a:lnTo>
                  <a:pt x="241" y="149"/>
                </a:lnTo>
                <a:lnTo>
                  <a:pt x="241" y="142"/>
                </a:lnTo>
                <a:lnTo>
                  <a:pt x="255" y="142"/>
                </a:lnTo>
                <a:lnTo>
                  <a:pt x="255" y="9"/>
                </a:lnTo>
                <a:lnTo>
                  <a:pt x="241" y="9"/>
                </a:lnTo>
                <a:lnTo>
                  <a:pt x="241" y="2"/>
                </a:lnTo>
                <a:lnTo>
                  <a:pt x="309" y="2"/>
                </a:lnTo>
                <a:lnTo>
                  <a:pt x="309" y="9"/>
                </a:lnTo>
                <a:lnTo>
                  <a:pt x="291" y="9"/>
                </a:lnTo>
                <a:lnTo>
                  <a:pt x="291" y="142"/>
                </a:lnTo>
                <a:lnTo>
                  <a:pt x="313" y="142"/>
                </a:lnTo>
                <a:lnTo>
                  <a:pt x="319" y="142"/>
                </a:lnTo>
                <a:lnTo>
                  <a:pt x="324" y="140"/>
                </a:lnTo>
                <a:lnTo>
                  <a:pt x="329" y="139"/>
                </a:lnTo>
                <a:lnTo>
                  <a:pt x="333" y="136"/>
                </a:lnTo>
                <a:lnTo>
                  <a:pt x="340" y="129"/>
                </a:lnTo>
                <a:lnTo>
                  <a:pt x="343" y="125"/>
                </a:lnTo>
                <a:lnTo>
                  <a:pt x="344" y="121"/>
                </a:lnTo>
                <a:lnTo>
                  <a:pt x="348" y="111"/>
                </a:lnTo>
                <a:lnTo>
                  <a:pt x="353" y="101"/>
                </a:lnTo>
                <a:lnTo>
                  <a:pt x="358" y="101"/>
                </a:lnTo>
                <a:lnTo>
                  <a:pt x="357" y="149"/>
                </a:lnTo>
                <a:close/>
                <a:moveTo>
                  <a:pt x="440" y="0"/>
                </a:moveTo>
                <a:lnTo>
                  <a:pt x="452" y="1"/>
                </a:lnTo>
                <a:lnTo>
                  <a:pt x="457" y="2"/>
                </a:lnTo>
                <a:lnTo>
                  <a:pt x="463" y="4"/>
                </a:lnTo>
                <a:lnTo>
                  <a:pt x="469" y="7"/>
                </a:lnTo>
                <a:lnTo>
                  <a:pt x="474" y="9"/>
                </a:lnTo>
                <a:lnTo>
                  <a:pt x="480" y="14"/>
                </a:lnTo>
                <a:lnTo>
                  <a:pt x="485" y="18"/>
                </a:lnTo>
                <a:lnTo>
                  <a:pt x="491" y="23"/>
                </a:lnTo>
                <a:lnTo>
                  <a:pt x="497" y="29"/>
                </a:lnTo>
                <a:lnTo>
                  <a:pt x="501" y="35"/>
                </a:lnTo>
                <a:lnTo>
                  <a:pt x="504" y="42"/>
                </a:lnTo>
                <a:lnTo>
                  <a:pt x="507" y="49"/>
                </a:lnTo>
                <a:lnTo>
                  <a:pt x="510" y="57"/>
                </a:lnTo>
                <a:lnTo>
                  <a:pt x="511" y="66"/>
                </a:lnTo>
                <a:lnTo>
                  <a:pt x="511" y="74"/>
                </a:lnTo>
                <a:lnTo>
                  <a:pt x="511" y="86"/>
                </a:lnTo>
                <a:lnTo>
                  <a:pt x="510" y="95"/>
                </a:lnTo>
                <a:lnTo>
                  <a:pt x="507" y="105"/>
                </a:lnTo>
                <a:lnTo>
                  <a:pt x="502" y="114"/>
                </a:lnTo>
                <a:lnTo>
                  <a:pt x="497" y="122"/>
                </a:lnTo>
                <a:lnTo>
                  <a:pt x="491" y="129"/>
                </a:lnTo>
                <a:lnTo>
                  <a:pt x="484" y="136"/>
                </a:lnTo>
                <a:lnTo>
                  <a:pt x="477" y="142"/>
                </a:lnTo>
                <a:lnTo>
                  <a:pt x="469" y="146"/>
                </a:lnTo>
                <a:lnTo>
                  <a:pt x="460" y="149"/>
                </a:lnTo>
                <a:lnTo>
                  <a:pt x="450" y="152"/>
                </a:lnTo>
                <a:lnTo>
                  <a:pt x="440" y="152"/>
                </a:lnTo>
                <a:lnTo>
                  <a:pt x="430" y="152"/>
                </a:lnTo>
                <a:lnTo>
                  <a:pt x="421" y="149"/>
                </a:lnTo>
                <a:lnTo>
                  <a:pt x="412" y="146"/>
                </a:lnTo>
                <a:lnTo>
                  <a:pt x="404" y="142"/>
                </a:lnTo>
                <a:lnTo>
                  <a:pt x="399" y="139"/>
                </a:lnTo>
                <a:lnTo>
                  <a:pt x="396" y="136"/>
                </a:lnTo>
                <a:lnTo>
                  <a:pt x="389" y="129"/>
                </a:lnTo>
                <a:lnTo>
                  <a:pt x="384" y="122"/>
                </a:lnTo>
                <a:lnTo>
                  <a:pt x="378" y="114"/>
                </a:lnTo>
                <a:lnTo>
                  <a:pt x="374" y="105"/>
                </a:lnTo>
                <a:lnTo>
                  <a:pt x="371" y="95"/>
                </a:lnTo>
                <a:lnTo>
                  <a:pt x="370" y="86"/>
                </a:lnTo>
                <a:lnTo>
                  <a:pt x="368" y="74"/>
                </a:lnTo>
                <a:lnTo>
                  <a:pt x="370" y="66"/>
                </a:lnTo>
                <a:lnTo>
                  <a:pt x="371" y="57"/>
                </a:lnTo>
                <a:lnTo>
                  <a:pt x="372" y="49"/>
                </a:lnTo>
                <a:lnTo>
                  <a:pt x="375" y="42"/>
                </a:lnTo>
                <a:lnTo>
                  <a:pt x="380" y="35"/>
                </a:lnTo>
                <a:lnTo>
                  <a:pt x="384" y="29"/>
                </a:lnTo>
                <a:lnTo>
                  <a:pt x="389" y="23"/>
                </a:lnTo>
                <a:lnTo>
                  <a:pt x="394" y="18"/>
                </a:lnTo>
                <a:lnTo>
                  <a:pt x="399" y="14"/>
                </a:lnTo>
                <a:lnTo>
                  <a:pt x="405" y="9"/>
                </a:lnTo>
                <a:lnTo>
                  <a:pt x="412" y="7"/>
                </a:lnTo>
                <a:lnTo>
                  <a:pt x="418" y="4"/>
                </a:lnTo>
                <a:lnTo>
                  <a:pt x="423" y="2"/>
                </a:lnTo>
                <a:lnTo>
                  <a:pt x="429" y="1"/>
                </a:lnTo>
                <a:lnTo>
                  <a:pt x="440" y="0"/>
                </a:lnTo>
                <a:close/>
                <a:moveTo>
                  <a:pt x="411" y="54"/>
                </a:moveTo>
                <a:lnTo>
                  <a:pt x="411" y="91"/>
                </a:lnTo>
                <a:lnTo>
                  <a:pt x="411" y="111"/>
                </a:lnTo>
                <a:lnTo>
                  <a:pt x="412" y="125"/>
                </a:lnTo>
                <a:lnTo>
                  <a:pt x="412" y="131"/>
                </a:lnTo>
                <a:lnTo>
                  <a:pt x="415" y="136"/>
                </a:lnTo>
                <a:lnTo>
                  <a:pt x="416" y="139"/>
                </a:lnTo>
                <a:lnTo>
                  <a:pt x="419" y="142"/>
                </a:lnTo>
                <a:lnTo>
                  <a:pt x="423" y="143"/>
                </a:lnTo>
                <a:lnTo>
                  <a:pt x="428" y="145"/>
                </a:lnTo>
                <a:lnTo>
                  <a:pt x="433" y="146"/>
                </a:lnTo>
                <a:lnTo>
                  <a:pt x="440" y="146"/>
                </a:lnTo>
                <a:lnTo>
                  <a:pt x="452" y="145"/>
                </a:lnTo>
                <a:lnTo>
                  <a:pt x="457" y="143"/>
                </a:lnTo>
                <a:lnTo>
                  <a:pt x="460" y="142"/>
                </a:lnTo>
                <a:lnTo>
                  <a:pt x="463" y="139"/>
                </a:lnTo>
                <a:lnTo>
                  <a:pt x="466" y="136"/>
                </a:lnTo>
                <a:lnTo>
                  <a:pt x="467" y="131"/>
                </a:lnTo>
                <a:lnTo>
                  <a:pt x="469" y="125"/>
                </a:lnTo>
                <a:lnTo>
                  <a:pt x="470" y="111"/>
                </a:lnTo>
                <a:lnTo>
                  <a:pt x="470" y="91"/>
                </a:lnTo>
                <a:lnTo>
                  <a:pt x="470" y="54"/>
                </a:lnTo>
                <a:lnTo>
                  <a:pt x="470" y="38"/>
                </a:lnTo>
                <a:lnTo>
                  <a:pt x="469" y="31"/>
                </a:lnTo>
                <a:lnTo>
                  <a:pt x="467" y="23"/>
                </a:lnTo>
                <a:lnTo>
                  <a:pt x="466" y="19"/>
                </a:lnTo>
                <a:lnTo>
                  <a:pt x="464" y="15"/>
                </a:lnTo>
                <a:lnTo>
                  <a:pt x="461" y="12"/>
                </a:lnTo>
                <a:lnTo>
                  <a:pt x="459" y="9"/>
                </a:lnTo>
                <a:lnTo>
                  <a:pt x="454" y="8"/>
                </a:lnTo>
                <a:lnTo>
                  <a:pt x="450" y="7"/>
                </a:lnTo>
                <a:lnTo>
                  <a:pt x="446" y="7"/>
                </a:lnTo>
                <a:lnTo>
                  <a:pt x="440" y="5"/>
                </a:lnTo>
                <a:lnTo>
                  <a:pt x="430" y="7"/>
                </a:lnTo>
                <a:lnTo>
                  <a:pt x="422" y="9"/>
                </a:lnTo>
                <a:lnTo>
                  <a:pt x="419" y="12"/>
                </a:lnTo>
                <a:lnTo>
                  <a:pt x="416" y="15"/>
                </a:lnTo>
                <a:lnTo>
                  <a:pt x="415" y="19"/>
                </a:lnTo>
                <a:lnTo>
                  <a:pt x="412" y="23"/>
                </a:lnTo>
                <a:lnTo>
                  <a:pt x="412" y="31"/>
                </a:lnTo>
                <a:lnTo>
                  <a:pt x="411" y="38"/>
                </a:lnTo>
                <a:lnTo>
                  <a:pt x="411" y="54"/>
                </a:lnTo>
                <a:close/>
                <a:moveTo>
                  <a:pt x="642" y="15"/>
                </a:moveTo>
                <a:lnTo>
                  <a:pt x="642" y="152"/>
                </a:lnTo>
                <a:lnTo>
                  <a:pt x="638" y="152"/>
                </a:lnTo>
                <a:lnTo>
                  <a:pt x="549" y="22"/>
                </a:lnTo>
                <a:lnTo>
                  <a:pt x="549" y="135"/>
                </a:lnTo>
                <a:lnTo>
                  <a:pt x="549" y="138"/>
                </a:lnTo>
                <a:lnTo>
                  <a:pt x="550" y="140"/>
                </a:lnTo>
                <a:lnTo>
                  <a:pt x="553" y="142"/>
                </a:lnTo>
                <a:lnTo>
                  <a:pt x="558" y="142"/>
                </a:lnTo>
                <a:lnTo>
                  <a:pt x="569" y="142"/>
                </a:lnTo>
                <a:lnTo>
                  <a:pt x="569" y="149"/>
                </a:lnTo>
                <a:lnTo>
                  <a:pt x="522" y="149"/>
                </a:lnTo>
                <a:lnTo>
                  <a:pt x="522" y="142"/>
                </a:lnTo>
                <a:lnTo>
                  <a:pt x="534" y="142"/>
                </a:lnTo>
                <a:lnTo>
                  <a:pt x="535" y="142"/>
                </a:lnTo>
                <a:lnTo>
                  <a:pt x="538" y="142"/>
                </a:lnTo>
                <a:lnTo>
                  <a:pt x="538" y="140"/>
                </a:lnTo>
                <a:lnTo>
                  <a:pt x="539" y="139"/>
                </a:lnTo>
                <a:lnTo>
                  <a:pt x="541" y="135"/>
                </a:lnTo>
                <a:lnTo>
                  <a:pt x="541" y="131"/>
                </a:lnTo>
                <a:lnTo>
                  <a:pt x="541" y="22"/>
                </a:lnTo>
                <a:lnTo>
                  <a:pt x="541" y="16"/>
                </a:lnTo>
                <a:lnTo>
                  <a:pt x="539" y="12"/>
                </a:lnTo>
                <a:lnTo>
                  <a:pt x="539" y="11"/>
                </a:lnTo>
                <a:lnTo>
                  <a:pt x="536" y="9"/>
                </a:lnTo>
                <a:lnTo>
                  <a:pt x="529" y="9"/>
                </a:lnTo>
                <a:lnTo>
                  <a:pt x="522" y="9"/>
                </a:lnTo>
                <a:lnTo>
                  <a:pt x="522" y="2"/>
                </a:lnTo>
                <a:lnTo>
                  <a:pt x="577" y="2"/>
                </a:lnTo>
                <a:lnTo>
                  <a:pt x="637" y="90"/>
                </a:lnTo>
                <a:lnTo>
                  <a:pt x="637" y="15"/>
                </a:lnTo>
                <a:lnTo>
                  <a:pt x="637" y="14"/>
                </a:lnTo>
                <a:lnTo>
                  <a:pt x="635" y="12"/>
                </a:lnTo>
                <a:lnTo>
                  <a:pt x="631" y="11"/>
                </a:lnTo>
                <a:lnTo>
                  <a:pt x="627" y="9"/>
                </a:lnTo>
                <a:lnTo>
                  <a:pt x="623" y="9"/>
                </a:lnTo>
                <a:lnTo>
                  <a:pt x="617" y="9"/>
                </a:lnTo>
                <a:lnTo>
                  <a:pt x="617" y="2"/>
                </a:lnTo>
                <a:lnTo>
                  <a:pt x="661" y="2"/>
                </a:lnTo>
                <a:lnTo>
                  <a:pt x="661" y="9"/>
                </a:lnTo>
                <a:lnTo>
                  <a:pt x="652" y="9"/>
                </a:lnTo>
                <a:lnTo>
                  <a:pt x="648" y="9"/>
                </a:lnTo>
                <a:lnTo>
                  <a:pt x="645" y="11"/>
                </a:lnTo>
                <a:lnTo>
                  <a:pt x="644" y="12"/>
                </a:lnTo>
                <a:lnTo>
                  <a:pt x="642" y="15"/>
                </a:lnTo>
                <a:close/>
                <a:moveTo>
                  <a:pt x="805" y="9"/>
                </a:moveTo>
                <a:lnTo>
                  <a:pt x="813" y="2"/>
                </a:lnTo>
                <a:lnTo>
                  <a:pt x="819" y="2"/>
                </a:lnTo>
                <a:lnTo>
                  <a:pt x="819" y="42"/>
                </a:lnTo>
                <a:lnTo>
                  <a:pt x="813" y="42"/>
                </a:lnTo>
                <a:lnTo>
                  <a:pt x="810" y="35"/>
                </a:lnTo>
                <a:lnTo>
                  <a:pt x="808" y="28"/>
                </a:lnTo>
                <a:lnTo>
                  <a:pt x="805" y="22"/>
                </a:lnTo>
                <a:lnTo>
                  <a:pt x="802" y="19"/>
                </a:lnTo>
                <a:lnTo>
                  <a:pt x="801" y="16"/>
                </a:lnTo>
                <a:lnTo>
                  <a:pt x="795" y="12"/>
                </a:lnTo>
                <a:lnTo>
                  <a:pt x="789" y="9"/>
                </a:lnTo>
                <a:lnTo>
                  <a:pt x="784" y="7"/>
                </a:lnTo>
                <a:lnTo>
                  <a:pt x="777" y="5"/>
                </a:lnTo>
                <a:lnTo>
                  <a:pt x="771" y="7"/>
                </a:lnTo>
                <a:lnTo>
                  <a:pt x="764" y="8"/>
                </a:lnTo>
                <a:lnTo>
                  <a:pt x="758" y="11"/>
                </a:lnTo>
                <a:lnTo>
                  <a:pt x="755" y="14"/>
                </a:lnTo>
                <a:lnTo>
                  <a:pt x="754" y="15"/>
                </a:lnTo>
                <a:lnTo>
                  <a:pt x="750" y="21"/>
                </a:lnTo>
                <a:lnTo>
                  <a:pt x="748" y="28"/>
                </a:lnTo>
                <a:lnTo>
                  <a:pt x="750" y="32"/>
                </a:lnTo>
                <a:lnTo>
                  <a:pt x="751" y="35"/>
                </a:lnTo>
                <a:lnTo>
                  <a:pt x="753" y="39"/>
                </a:lnTo>
                <a:lnTo>
                  <a:pt x="754" y="40"/>
                </a:lnTo>
                <a:lnTo>
                  <a:pt x="758" y="42"/>
                </a:lnTo>
                <a:lnTo>
                  <a:pt x="761" y="45"/>
                </a:lnTo>
                <a:lnTo>
                  <a:pt x="764" y="45"/>
                </a:lnTo>
                <a:lnTo>
                  <a:pt x="768" y="46"/>
                </a:lnTo>
                <a:lnTo>
                  <a:pt x="788" y="52"/>
                </a:lnTo>
                <a:lnTo>
                  <a:pt x="806" y="57"/>
                </a:lnTo>
                <a:lnTo>
                  <a:pt x="810" y="60"/>
                </a:lnTo>
                <a:lnTo>
                  <a:pt x="815" y="63"/>
                </a:lnTo>
                <a:lnTo>
                  <a:pt x="819" y="67"/>
                </a:lnTo>
                <a:lnTo>
                  <a:pt x="822" y="71"/>
                </a:lnTo>
                <a:lnTo>
                  <a:pt x="825" y="77"/>
                </a:lnTo>
                <a:lnTo>
                  <a:pt x="827" y="84"/>
                </a:lnTo>
                <a:lnTo>
                  <a:pt x="827" y="91"/>
                </a:lnTo>
                <a:lnTo>
                  <a:pt x="829" y="100"/>
                </a:lnTo>
                <a:lnTo>
                  <a:pt x="829" y="107"/>
                </a:lnTo>
                <a:lnTo>
                  <a:pt x="827" y="112"/>
                </a:lnTo>
                <a:lnTo>
                  <a:pt x="826" y="119"/>
                </a:lnTo>
                <a:lnTo>
                  <a:pt x="823" y="125"/>
                </a:lnTo>
                <a:lnTo>
                  <a:pt x="820" y="131"/>
                </a:lnTo>
                <a:lnTo>
                  <a:pt x="817" y="136"/>
                </a:lnTo>
                <a:lnTo>
                  <a:pt x="812" y="140"/>
                </a:lnTo>
                <a:lnTo>
                  <a:pt x="808" y="145"/>
                </a:lnTo>
                <a:lnTo>
                  <a:pt x="802" y="148"/>
                </a:lnTo>
                <a:lnTo>
                  <a:pt x="795" y="150"/>
                </a:lnTo>
                <a:lnTo>
                  <a:pt x="788" y="152"/>
                </a:lnTo>
                <a:lnTo>
                  <a:pt x="779" y="152"/>
                </a:lnTo>
                <a:lnTo>
                  <a:pt x="775" y="152"/>
                </a:lnTo>
                <a:lnTo>
                  <a:pt x="772" y="152"/>
                </a:lnTo>
                <a:lnTo>
                  <a:pt x="764" y="150"/>
                </a:lnTo>
                <a:lnTo>
                  <a:pt x="758" y="146"/>
                </a:lnTo>
                <a:lnTo>
                  <a:pt x="751" y="142"/>
                </a:lnTo>
                <a:lnTo>
                  <a:pt x="740" y="150"/>
                </a:lnTo>
                <a:lnTo>
                  <a:pt x="733" y="150"/>
                </a:lnTo>
                <a:lnTo>
                  <a:pt x="733" y="108"/>
                </a:lnTo>
                <a:lnTo>
                  <a:pt x="740" y="108"/>
                </a:lnTo>
                <a:lnTo>
                  <a:pt x="743" y="115"/>
                </a:lnTo>
                <a:lnTo>
                  <a:pt x="745" y="122"/>
                </a:lnTo>
                <a:lnTo>
                  <a:pt x="750" y="128"/>
                </a:lnTo>
                <a:lnTo>
                  <a:pt x="755" y="135"/>
                </a:lnTo>
                <a:lnTo>
                  <a:pt x="760" y="139"/>
                </a:lnTo>
                <a:lnTo>
                  <a:pt x="767" y="142"/>
                </a:lnTo>
                <a:lnTo>
                  <a:pt x="774" y="145"/>
                </a:lnTo>
                <a:lnTo>
                  <a:pt x="781" y="146"/>
                </a:lnTo>
                <a:lnTo>
                  <a:pt x="789" y="145"/>
                </a:lnTo>
                <a:lnTo>
                  <a:pt x="796" y="143"/>
                </a:lnTo>
                <a:lnTo>
                  <a:pt x="802" y="140"/>
                </a:lnTo>
                <a:lnTo>
                  <a:pt x="806" y="136"/>
                </a:lnTo>
                <a:lnTo>
                  <a:pt x="809" y="132"/>
                </a:lnTo>
                <a:lnTo>
                  <a:pt x="812" y="126"/>
                </a:lnTo>
                <a:lnTo>
                  <a:pt x="813" y="122"/>
                </a:lnTo>
                <a:lnTo>
                  <a:pt x="813" y="117"/>
                </a:lnTo>
                <a:lnTo>
                  <a:pt x="813" y="112"/>
                </a:lnTo>
                <a:lnTo>
                  <a:pt x="812" y="108"/>
                </a:lnTo>
                <a:lnTo>
                  <a:pt x="810" y="105"/>
                </a:lnTo>
                <a:lnTo>
                  <a:pt x="808" y="102"/>
                </a:lnTo>
                <a:lnTo>
                  <a:pt x="801" y="98"/>
                </a:lnTo>
                <a:lnTo>
                  <a:pt x="793" y="95"/>
                </a:lnTo>
                <a:lnTo>
                  <a:pt x="774" y="90"/>
                </a:lnTo>
                <a:lnTo>
                  <a:pt x="768" y="88"/>
                </a:lnTo>
                <a:lnTo>
                  <a:pt x="764" y="87"/>
                </a:lnTo>
                <a:lnTo>
                  <a:pt x="754" y="83"/>
                </a:lnTo>
                <a:lnTo>
                  <a:pt x="750" y="80"/>
                </a:lnTo>
                <a:lnTo>
                  <a:pt x="745" y="77"/>
                </a:lnTo>
                <a:lnTo>
                  <a:pt x="740" y="69"/>
                </a:lnTo>
                <a:lnTo>
                  <a:pt x="737" y="64"/>
                </a:lnTo>
                <a:lnTo>
                  <a:pt x="734" y="57"/>
                </a:lnTo>
                <a:lnTo>
                  <a:pt x="734" y="50"/>
                </a:lnTo>
                <a:lnTo>
                  <a:pt x="733" y="43"/>
                </a:lnTo>
                <a:lnTo>
                  <a:pt x="733" y="39"/>
                </a:lnTo>
                <a:lnTo>
                  <a:pt x="734" y="33"/>
                </a:lnTo>
                <a:lnTo>
                  <a:pt x="737" y="26"/>
                </a:lnTo>
                <a:lnTo>
                  <a:pt x="741" y="18"/>
                </a:lnTo>
                <a:lnTo>
                  <a:pt x="743" y="15"/>
                </a:lnTo>
                <a:lnTo>
                  <a:pt x="745" y="12"/>
                </a:lnTo>
                <a:lnTo>
                  <a:pt x="750" y="9"/>
                </a:lnTo>
                <a:lnTo>
                  <a:pt x="753" y="7"/>
                </a:lnTo>
                <a:lnTo>
                  <a:pt x="760" y="2"/>
                </a:lnTo>
                <a:lnTo>
                  <a:pt x="768" y="0"/>
                </a:lnTo>
                <a:lnTo>
                  <a:pt x="777" y="0"/>
                </a:lnTo>
                <a:lnTo>
                  <a:pt x="785" y="0"/>
                </a:lnTo>
                <a:lnTo>
                  <a:pt x="788" y="1"/>
                </a:lnTo>
                <a:lnTo>
                  <a:pt x="792" y="2"/>
                </a:lnTo>
                <a:lnTo>
                  <a:pt x="799" y="5"/>
                </a:lnTo>
                <a:lnTo>
                  <a:pt x="805" y="9"/>
                </a:lnTo>
                <a:close/>
                <a:moveTo>
                  <a:pt x="963" y="149"/>
                </a:moveTo>
                <a:lnTo>
                  <a:pt x="843" y="149"/>
                </a:lnTo>
                <a:lnTo>
                  <a:pt x="843" y="142"/>
                </a:lnTo>
                <a:lnTo>
                  <a:pt x="858" y="142"/>
                </a:lnTo>
                <a:lnTo>
                  <a:pt x="858" y="9"/>
                </a:lnTo>
                <a:lnTo>
                  <a:pt x="844" y="9"/>
                </a:lnTo>
                <a:lnTo>
                  <a:pt x="844" y="2"/>
                </a:lnTo>
                <a:lnTo>
                  <a:pt x="959" y="2"/>
                </a:lnTo>
                <a:lnTo>
                  <a:pt x="960" y="42"/>
                </a:lnTo>
                <a:lnTo>
                  <a:pt x="953" y="42"/>
                </a:lnTo>
                <a:lnTo>
                  <a:pt x="949" y="33"/>
                </a:lnTo>
                <a:lnTo>
                  <a:pt x="946" y="26"/>
                </a:lnTo>
                <a:lnTo>
                  <a:pt x="942" y="21"/>
                </a:lnTo>
                <a:lnTo>
                  <a:pt x="938" y="16"/>
                </a:lnTo>
                <a:lnTo>
                  <a:pt x="933" y="14"/>
                </a:lnTo>
                <a:lnTo>
                  <a:pt x="931" y="12"/>
                </a:lnTo>
                <a:lnTo>
                  <a:pt x="928" y="11"/>
                </a:lnTo>
                <a:lnTo>
                  <a:pt x="921" y="9"/>
                </a:lnTo>
                <a:lnTo>
                  <a:pt x="914" y="9"/>
                </a:lnTo>
                <a:lnTo>
                  <a:pt x="894" y="9"/>
                </a:lnTo>
                <a:lnTo>
                  <a:pt x="894" y="70"/>
                </a:lnTo>
                <a:lnTo>
                  <a:pt x="901" y="70"/>
                </a:lnTo>
                <a:lnTo>
                  <a:pt x="906" y="69"/>
                </a:lnTo>
                <a:lnTo>
                  <a:pt x="911" y="67"/>
                </a:lnTo>
                <a:lnTo>
                  <a:pt x="915" y="64"/>
                </a:lnTo>
                <a:lnTo>
                  <a:pt x="918" y="62"/>
                </a:lnTo>
                <a:lnTo>
                  <a:pt x="919" y="59"/>
                </a:lnTo>
                <a:lnTo>
                  <a:pt x="919" y="56"/>
                </a:lnTo>
                <a:lnTo>
                  <a:pt x="922" y="50"/>
                </a:lnTo>
                <a:lnTo>
                  <a:pt x="923" y="43"/>
                </a:lnTo>
                <a:lnTo>
                  <a:pt x="931" y="43"/>
                </a:lnTo>
                <a:lnTo>
                  <a:pt x="931" y="107"/>
                </a:lnTo>
                <a:lnTo>
                  <a:pt x="923" y="107"/>
                </a:lnTo>
                <a:lnTo>
                  <a:pt x="922" y="98"/>
                </a:lnTo>
                <a:lnTo>
                  <a:pt x="921" y="93"/>
                </a:lnTo>
                <a:lnTo>
                  <a:pt x="918" y="88"/>
                </a:lnTo>
                <a:lnTo>
                  <a:pt x="915" y="84"/>
                </a:lnTo>
                <a:lnTo>
                  <a:pt x="912" y="81"/>
                </a:lnTo>
                <a:lnTo>
                  <a:pt x="906" y="80"/>
                </a:lnTo>
                <a:lnTo>
                  <a:pt x="901" y="78"/>
                </a:lnTo>
                <a:lnTo>
                  <a:pt x="894" y="78"/>
                </a:lnTo>
                <a:lnTo>
                  <a:pt x="894" y="142"/>
                </a:lnTo>
                <a:lnTo>
                  <a:pt x="915" y="142"/>
                </a:lnTo>
                <a:lnTo>
                  <a:pt x="922" y="142"/>
                </a:lnTo>
                <a:lnTo>
                  <a:pt x="929" y="140"/>
                </a:lnTo>
                <a:lnTo>
                  <a:pt x="935" y="139"/>
                </a:lnTo>
                <a:lnTo>
                  <a:pt x="939" y="138"/>
                </a:lnTo>
                <a:lnTo>
                  <a:pt x="943" y="135"/>
                </a:lnTo>
                <a:lnTo>
                  <a:pt x="946" y="131"/>
                </a:lnTo>
                <a:lnTo>
                  <a:pt x="949" y="128"/>
                </a:lnTo>
                <a:lnTo>
                  <a:pt x="952" y="124"/>
                </a:lnTo>
                <a:lnTo>
                  <a:pt x="956" y="112"/>
                </a:lnTo>
                <a:lnTo>
                  <a:pt x="959" y="101"/>
                </a:lnTo>
                <a:lnTo>
                  <a:pt x="964" y="101"/>
                </a:lnTo>
                <a:lnTo>
                  <a:pt x="963" y="149"/>
                </a:lnTo>
                <a:close/>
                <a:moveTo>
                  <a:pt x="974" y="9"/>
                </a:moveTo>
                <a:lnTo>
                  <a:pt x="974" y="2"/>
                </a:lnTo>
                <a:lnTo>
                  <a:pt x="1044" y="2"/>
                </a:lnTo>
                <a:lnTo>
                  <a:pt x="1044" y="9"/>
                </a:lnTo>
                <a:lnTo>
                  <a:pt x="1027" y="9"/>
                </a:lnTo>
                <a:lnTo>
                  <a:pt x="1027" y="115"/>
                </a:lnTo>
                <a:lnTo>
                  <a:pt x="1027" y="122"/>
                </a:lnTo>
                <a:lnTo>
                  <a:pt x="1027" y="125"/>
                </a:lnTo>
                <a:lnTo>
                  <a:pt x="1027" y="128"/>
                </a:lnTo>
                <a:lnTo>
                  <a:pt x="1029" y="133"/>
                </a:lnTo>
                <a:lnTo>
                  <a:pt x="1031" y="138"/>
                </a:lnTo>
                <a:lnTo>
                  <a:pt x="1034" y="139"/>
                </a:lnTo>
                <a:lnTo>
                  <a:pt x="1035" y="142"/>
                </a:lnTo>
                <a:lnTo>
                  <a:pt x="1041" y="143"/>
                </a:lnTo>
                <a:lnTo>
                  <a:pt x="1046" y="145"/>
                </a:lnTo>
                <a:lnTo>
                  <a:pt x="1055" y="146"/>
                </a:lnTo>
                <a:lnTo>
                  <a:pt x="1060" y="145"/>
                </a:lnTo>
                <a:lnTo>
                  <a:pt x="1066" y="145"/>
                </a:lnTo>
                <a:lnTo>
                  <a:pt x="1070" y="143"/>
                </a:lnTo>
                <a:lnTo>
                  <a:pt x="1075" y="140"/>
                </a:lnTo>
                <a:lnTo>
                  <a:pt x="1080" y="136"/>
                </a:lnTo>
                <a:lnTo>
                  <a:pt x="1084" y="131"/>
                </a:lnTo>
                <a:lnTo>
                  <a:pt x="1086" y="129"/>
                </a:lnTo>
                <a:lnTo>
                  <a:pt x="1087" y="125"/>
                </a:lnTo>
                <a:lnTo>
                  <a:pt x="1089" y="115"/>
                </a:lnTo>
                <a:lnTo>
                  <a:pt x="1089" y="104"/>
                </a:lnTo>
                <a:lnTo>
                  <a:pt x="1089" y="91"/>
                </a:lnTo>
                <a:lnTo>
                  <a:pt x="1089" y="18"/>
                </a:lnTo>
                <a:lnTo>
                  <a:pt x="1089" y="14"/>
                </a:lnTo>
                <a:lnTo>
                  <a:pt x="1087" y="12"/>
                </a:lnTo>
                <a:lnTo>
                  <a:pt x="1084" y="9"/>
                </a:lnTo>
                <a:lnTo>
                  <a:pt x="1080" y="9"/>
                </a:lnTo>
                <a:lnTo>
                  <a:pt x="1070" y="9"/>
                </a:lnTo>
                <a:lnTo>
                  <a:pt x="1070" y="2"/>
                </a:lnTo>
                <a:lnTo>
                  <a:pt x="1114" y="2"/>
                </a:lnTo>
                <a:lnTo>
                  <a:pt x="1114" y="9"/>
                </a:lnTo>
                <a:lnTo>
                  <a:pt x="1101" y="9"/>
                </a:lnTo>
                <a:lnTo>
                  <a:pt x="1099" y="9"/>
                </a:lnTo>
                <a:lnTo>
                  <a:pt x="1097" y="12"/>
                </a:lnTo>
                <a:lnTo>
                  <a:pt x="1096" y="14"/>
                </a:lnTo>
                <a:lnTo>
                  <a:pt x="1096" y="18"/>
                </a:lnTo>
                <a:lnTo>
                  <a:pt x="1096" y="107"/>
                </a:lnTo>
                <a:lnTo>
                  <a:pt x="1096" y="115"/>
                </a:lnTo>
                <a:lnTo>
                  <a:pt x="1094" y="124"/>
                </a:lnTo>
                <a:lnTo>
                  <a:pt x="1093" y="128"/>
                </a:lnTo>
                <a:lnTo>
                  <a:pt x="1092" y="132"/>
                </a:lnTo>
                <a:lnTo>
                  <a:pt x="1090" y="135"/>
                </a:lnTo>
                <a:lnTo>
                  <a:pt x="1087" y="138"/>
                </a:lnTo>
                <a:lnTo>
                  <a:pt x="1084" y="142"/>
                </a:lnTo>
                <a:lnTo>
                  <a:pt x="1080" y="145"/>
                </a:lnTo>
                <a:lnTo>
                  <a:pt x="1076" y="146"/>
                </a:lnTo>
                <a:lnTo>
                  <a:pt x="1072" y="149"/>
                </a:lnTo>
                <a:lnTo>
                  <a:pt x="1059" y="152"/>
                </a:lnTo>
                <a:lnTo>
                  <a:pt x="1052" y="152"/>
                </a:lnTo>
                <a:lnTo>
                  <a:pt x="1044" y="152"/>
                </a:lnTo>
                <a:lnTo>
                  <a:pt x="1032" y="152"/>
                </a:lnTo>
                <a:lnTo>
                  <a:pt x="1027" y="150"/>
                </a:lnTo>
                <a:lnTo>
                  <a:pt x="1021" y="150"/>
                </a:lnTo>
                <a:lnTo>
                  <a:pt x="1012" y="146"/>
                </a:lnTo>
                <a:lnTo>
                  <a:pt x="1008" y="145"/>
                </a:lnTo>
                <a:lnTo>
                  <a:pt x="1004" y="142"/>
                </a:lnTo>
                <a:lnTo>
                  <a:pt x="1001" y="139"/>
                </a:lnTo>
                <a:lnTo>
                  <a:pt x="998" y="135"/>
                </a:lnTo>
                <a:lnTo>
                  <a:pt x="997" y="131"/>
                </a:lnTo>
                <a:lnTo>
                  <a:pt x="994" y="126"/>
                </a:lnTo>
                <a:lnTo>
                  <a:pt x="993" y="122"/>
                </a:lnTo>
                <a:lnTo>
                  <a:pt x="993" y="117"/>
                </a:lnTo>
                <a:lnTo>
                  <a:pt x="991" y="111"/>
                </a:lnTo>
                <a:lnTo>
                  <a:pt x="991" y="104"/>
                </a:lnTo>
                <a:lnTo>
                  <a:pt x="991" y="9"/>
                </a:lnTo>
                <a:lnTo>
                  <a:pt x="974" y="9"/>
                </a:lnTo>
                <a:close/>
                <a:moveTo>
                  <a:pt x="1175" y="9"/>
                </a:moveTo>
                <a:lnTo>
                  <a:pt x="1175" y="142"/>
                </a:lnTo>
                <a:lnTo>
                  <a:pt x="1196" y="142"/>
                </a:lnTo>
                <a:lnTo>
                  <a:pt x="1202" y="142"/>
                </a:lnTo>
                <a:lnTo>
                  <a:pt x="1207" y="140"/>
                </a:lnTo>
                <a:lnTo>
                  <a:pt x="1212" y="139"/>
                </a:lnTo>
                <a:lnTo>
                  <a:pt x="1216" y="136"/>
                </a:lnTo>
                <a:lnTo>
                  <a:pt x="1219" y="133"/>
                </a:lnTo>
                <a:lnTo>
                  <a:pt x="1222" y="131"/>
                </a:lnTo>
                <a:lnTo>
                  <a:pt x="1223" y="126"/>
                </a:lnTo>
                <a:lnTo>
                  <a:pt x="1224" y="122"/>
                </a:lnTo>
                <a:lnTo>
                  <a:pt x="1226" y="117"/>
                </a:lnTo>
                <a:lnTo>
                  <a:pt x="1227" y="112"/>
                </a:lnTo>
                <a:lnTo>
                  <a:pt x="1227" y="100"/>
                </a:lnTo>
                <a:lnTo>
                  <a:pt x="1227" y="49"/>
                </a:lnTo>
                <a:lnTo>
                  <a:pt x="1227" y="38"/>
                </a:lnTo>
                <a:lnTo>
                  <a:pt x="1226" y="31"/>
                </a:lnTo>
                <a:lnTo>
                  <a:pt x="1224" y="25"/>
                </a:lnTo>
                <a:lnTo>
                  <a:pt x="1223" y="22"/>
                </a:lnTo>
                <a:lnTo>
                  <a:pt x="1220" y="16"/>
                </a:lnTo>
                <a:lnTo>
                  <a:pt x="1217" y="14"/>
                </a:lnTo>
                <a:lnTo>
                  <a:pt x="1214" y="12"/>
                </a:lnTo>
                <a:lnTo>
                  <a:pt x="1206" y="9"/>
                </a:lnTo>
                <a:lnTo>
                  <a:pt x="1196" y="9"/>
                </a:lnTo>
                <a:lnTo>
                  <a:pt x="1175" y="9"/>
                </a:lnTo>
                <a:close/>
                <a:moveTo>
                  <a:pt x="1141" y="142"/>
                </a:moveTo>
                <a:lnTo>
                  <a:pt x="1141" y="9"/>
                </a:lnTo>
                <a:lnTo>
                  <a:pt x="1125" y="9"/>
                </a:lnTo>
                <a:lnTo>
                  <a:pt x="1125" y="2"/>
                </a:lnTo>
                <a:lnTo>
                  <a:pt x="1203" y="2"/>
                </a:lnTo>
                <a:lnTo>
                  <a:pt x="1212" y="4"/>
                </a:lnTo>
                <a:lnTo>
                  <a:pt x="1220" y="5"/>
                </a:lnTo>
                <a:lnTo>
                  <a:pt x="1229" y="8"/>
                </a:lnTo>
                <a:lnTo>
                  <a:pt x="1236" y="12"/>
                </a:lnTo>
                <a:lnTo>
                  <a:pt x="1243" y="18"/>
                </a:lnTo>
                <a:lnTo>
                  <a:pt x="1248" y="23"/>
                </a:lnTo>
                <a:lnTo>
                  <a:pt x="1254" y="31"/>
                </a:lnTo>
                <a:lnTo>
                  <a:pt x="1258" y="39"/>
                </a:lnTo>
                <a:lnTo>
                  <a:pt x="1263" y="47"/>
                </a:lnTo>
                <a:lnTo>
                  <a:pt x="1265" y="56"/>
                </a:lnTo>
                <a:lnTo>
                  <a:pt x="1267" y="64"/>
                </a:lnTo>
                <a:lnTo>
                  <a:pt x="1267" y="74"/>
                </a:lnTo>
                <a:lnTo>
                  <a:pt x="1267" y="87"/>
                </a:lnTo>
                <a:lnTo>
                  <a:pt x="1265" y="97"/>
                </a:lnTo>
                <a:lnTo>
                  <a:pt x="1263" y="107"/>
                </a:lnTo>
                <a:lnTo>
                  <a:pt x="1258" y="115"/>
                </a:lnTo>
                <a:lnTo>
                  <a:pt x="1253" y="122"/>
                </a:lnTo>
                <a:lnTo>
                  <a:pt x="1247" y="129"/>
                </a:lnTo>
                <a:lnTo>
                  <a:pt x="1244" y="132"/>
                </a:lnTo>
                <a:lnTo>
                  <a:pt x="1241" y="135"/>
                </a:lnTo>
                <a:lnTo>
                  <a:pt x="1236" y="139"/>
                </a:lnTo>
                <a:lnTo>
                  <a:pt x="1229" y="142"/>
                </a:lnTo>
                <a:lnTo>
                  <a:pt x="1222" y="145"/>
                </a:lnTo>
                <a:lnTo>
                  <a:pt x="1214" y="146"/>
                </a:lnTo>
                <a:lnTo>
                  <a:pt x="1207" y="148"/>
                </a:lnTo>
                <a:lnTo>
                  <a:pt x="1198" y="149"/>
                </a:lnTo>
                <a:lnTo>
                  <a:pt x="1186" y="149"/>
                </a:lnTo>
                <a:lnTo>
                  <a:pt x="1125" y="149"/>
                </a:lnTo>
                <a:lnTo>
                  <a:pt x="1125" y="142"/>
                </a:lnTo>
                <a:lnTo>
                  <a:pt x="1141" y="142"/>
                </a:lnTo>
                <a:close/>
                <a:moveTo>
                  <a:pt x="1279" y="9"/>
                </a:moveTo>
                <a:lnTo>
                  <a:pt x="1279" y="2"/>
                </a:lnTo>
                <a:lnTo>
                  <a:pt x="1349" y="2"/>
                </a:lnTo>
                <a:lnTo>
                  <a:pt x="1349" y="9"/>
                </a:lnTo>
                <a:lnTo>
                  <a:pt x="1330" y="9"/>
                </a:lnTo>
                <a:lnTo>
                  <a:pt x="1330" y="115"/>
                </a:lnTo>
                <a:lnTo>
                  <a:pt x="1330" y="122"/>
                </a:lnTo>
                <a:lnTo>
                  <a:pt x="1332" y="125"/>
                </a:lnTo>
                <a:lnTo>
                  <a:pt x="1332" y="128"/>
                </a:lnTo>
                <a:lnTo>
                  <a:pt x="1333" y="133"/>
                </a:lnTo>
                <a:lnTo>
                  <a:pt x="1336" y="138"/>
                </a:lnTo>
                <a:lnTo>
                  <a:pt x="1337" y="139"/>
                </a:lnTo>
                <a:lnTo>
                  <a:pt x="1340" y="142"/>
                </a:lnTo>
                <a:lnTo>
                  <a:pt x="1344" y="143"/>
                </a:lnTo>
                <a:lnTo>
                  <a:pt x="1352" y="145"/>
                </a:lnTo>
                <a:lnTo>
                  <a:pt x="1359" y="146"/>
                </a:lnTo>
                <a:lnTo>
                  <a:pt x="1366" y="145"/>
                </a:lnTo>
                <a:lnTo>
                  <a:pt x="1370" y="145"/>
                </a:lnTo>
                <a:lnTo>
                  <a:pt x="1374" y="143"/>
                </a:lnTo>
                <a:lnTo>
                  <a:pt x="1378" y="140"/>
                </a:lnTo>
                <a:lnTo>
                  <a:pt x="1385" y="136"/>
                </a:lnTo>
                <a:lnTo>
                  <a:pt x="1390" y="131"/>
                </a:lnTo>
                <a:lnTo>
                  <a:pt x="1391" y="129"/>
                </a:lnTo>
                <a:lnTo>
                  <a:pt x="1392" y="125"/>
                </a:lnTo>
                <a:lnTo>
                  <a:pt x="1394" y="115"/>
                </a:lnTo>
                <a:lnTo>
                  <a:pt x="1394" y="91"/>
                </a:lnTo>
                <a:lnTo>
                  <a:pt x="1394" y="18"/>
                </a:lnTo>
                <a:lnTo>
                  <a:pt x="1394" y="14"/>
                </a:lnTo>
                <a:lnTo>
                  <a:pt x="1391" y="12"/>
                </a:lnTo>
                <a:lnTo>
                  <a:pt x="1388" y="9"/>
                </a:lnTo>
                <a:lnTo>
                  <a:pt x="1384" y="9"/>
                </a:lnTo>
                <a:lnTo>
                  <a:pt x="1376" y="9"/>
                </a:lnTo>
                <a:lnTo>
                  <a:pt x="1376" y="2"/>
                </a:lnTo>
                <a:lnTo>
                  <a:pt x="1419" y="2"/>
                </a:lnTo>
                <a:lnTo>
                  <a:pt x="1419" y="9"/>
                </a:lnTo>
                <a:lnTo>
                  <a:pt x="1407" y="9"/>
                </a:lnTo>
                <a:lnTo>
                  <a:pt x="1404" y="9"/>
                </a:lnTo>
                <a:lnTo>
                  <a:pt x="1401" y="12"/>
                </a:lnTo>
                <a:lnTo>
                  <a:pt x="1401" y="14"/>
                </a:lnTo>
                <a:lnTo>
                  <a:pt x="1400" y="18"/>
                </a:lnTo>
                <a:lnTo>
                  <a:pt x="1400" y="107"/>
                </a:lnTo>
                <a:lnTo>
                  <a:pt x="1400" y="115"/>
                </a:lnTo>
                <a:lnTo>
                  <a:pt x="1400" y="124"/>
                </a:lnTo>
                <a:lnTo>
                  <a:pt x="1398" y="128"/>
                </a:lnTo>
                <a:lnTo>
                  <a:pt x="1397" y="132"/>
                </a:lnTo>
                <a:lnTo>
                  <a:pt x="1394" y="135"/>
                </a:lnTo>
                <a:lnTo>
                  <a:pt x="1392" y="138"/>
                </a:lnTo>
                <a:lnTo>
                  <a:pt x="1390" y="142"/>
                </a:lnTo>
                <a:lnTo>
                  <a:pt x="1385" y="145"/>
                </a:lnTo>
                <a:lnTo>
                  <a:pt x="1381" y="146"/>
                </a:lnTo>
                <a:lnTo>
                  <a:pt x="1377" y="149"/>
                </a:lnTo>
                <a:lnTo>
                  <a:pt x="1364" y="152"/>
                </a:lnTo>
                <a:lnTo>
                  <a:pt x="1357" y="152"/>
                </a:lnTo>
                <a:lnTo>
                  <a:pt x="1349" y="152"/>
                </a:lnTo>
                <a:lnTo>
                  <a:pt x="1336" y="152"/>
                </a:lnTo>
                <a:lnTo>
                  <a:pt x="1330" y="150"/>
                </a:lnTo>
                <a:lnTo>
                  <a:pt x="1326" y="150"/>
                </a:lnTo>
                <a:lnTo>
                  <a:pt x="1316" y="146"/>
                </a:lnTo>
                <a:lnTo>
                  <a:pt x="1313" y="145"/>
                </a:lnTo>
                <a:lnTo>
                  <a:pt x="1309" y="142"/>
                </a:lnTo>
                <a:lnTo>
                  <a:pt x="1306" y="139"/>
                </a:lnTo>
                <a:lnTo>
                  <a:pt x="1303" y="135"/>
                </a:lnTo>
                <a:lnTo>
                  <a:pt x="1301" y="131"/>
                </a:lnTo>
                <a:lnTo>
                  <a:pt x="1299" y="126"/>
                </a:lnTo>
                <a:lnTo>
                  <a:pt x="1298" y="122"/>
                </a:lnTo>
                <a:lnTo>
                  <a:pt x="1296" y="117"/>
                </a:lnTo>
                <a:lnTo>
                  <a:pt x="1296" y="111"/>
                </a:lnTo>
                <a:lnTo>
                  <a:pt x="1295" y="104"/>
                </a:lnTo>
                <a:lnTo>
                  <a:pt x="1295" y="9"/>
                </a:lnTo>
                <a:lnTo>
                  <a:pt x="1279" y="9"/>
                </a:lnTo>
                <a:close/>
                <a:moveTo>
                  <a:pt x="1546" y="15"/>
                </a:moveTo>
                <a:lnTo>
                  <a:pt x="1546" y="152"/>
                </a:lnTo>
                <a:lnTo>
                  <a:pt x="1542" y="152"/>
                </a:lnTo>
                <a:lnTo>
                  <a:pt x="1452" y="22"/>
                </a:lnTo>
                <a:lnTo>
                  <a:pt x="1452" y="135"/>
                </a:lnTo>
                <a:lnTo>
                  <a:pt x="1453" y="138"/>
                </a:lnTo>
                <a:lnTo>
                  <a:pt x="1455" y="140"/>
                </a:lnTo>
                <a:lnTo>
                  <a:pt x="1457" y="142"/>
                </a:lnTo>
                <a:lnTo>
                  <a:pt x="1460" y="142"/>
                </a:lnTo>
                <a:lnTo>
                  <a:pt x="1473" y="142"/>
                </a:lnTo>
                <a:lnTo>
                  <a:pt x="1473" y="149"/>
                </a:lnTo>
                <a:lnTo>
                  <a:pt x="1426" y="149"/>
                </a:lnTo>
                <a:lnTo>
                  <a:pt x="1426" y="142"/>
                </a:lnTo>
                <a:lnTo>
                  <a:pt x="1436" y="142"/>
                </a:lnTo>
                <a:lnTo>
                  <a:pt x="1439" y="142"/>
                </a:lnTo>
                <a:lnTo>
                  <a:pt x="1441" y="142"/>
                </a:lnTo>
                <a:lnTo>
                  <a:pt x="1442" y="140"/>
                </a:lnTo>
                <a:lnTo>
                  <a:pt x="1443" y="139"/>
                </a:lnTo>
                <a:lnTo>
                  <a:pt x="1443" y="135"/>
                </a:lnTo>
                <a:lnTo>
                  <a:pt x="1445" y="131"/>
                </a:lnTo>
                <a:lnTo>
                  <a:pt x="1445" y="22"/>
                </a:lnTo>
                <a:lnTo>
                  <a:pt x="1445" y="16"/>
                </a:lnTo>
                <a:lnTo>
                  <a:pt x="1443" y="12"/>
                </a:lnTo>
                <a:lnTo>
                  <a:pt x="1442" y="11"/>
                </a:lnTo>
                <a:lnTo>
                  <a:pt x="1441" y="9"/>
                </a:lnTo>
                <a:lnTo>
                  <a:pt x="1433" y="9"/>
                </a:lnTo>
                <a:lnTo>
                  <a:pt x="1426" y="9"/>
                </a:lnTo>
                <a:lnTo>
                  <a:pt x="1426" y="2"/>
                </a:lnTo>
                <a:lnTo>
                  <a:pt x="1481" y="2"/>
                </a:lnTo>
                <a:lnTo>
                  <a:pt x="1541" y="90"/>
                </a:lnTo>
                <a:lnTo>
                  <a:pt x="1541" y="15"/>
                </a:lnTo>
                <a:lnTo>
                  <a:pt x="1539" y="14"/>
                </a:lnTo>
                <a:lnTo>
                  <a:pt x="1539" y="12"/>
                </a:lnTo>
                <a:lnTo>
                  <a:pt x="1535" y="11"/>
                </a:lnTo>
                <a:lnTo>
                  <a:pt x="1531" y="9"/>
                </a:lnTo>
                <a:lnTo>
                  <a:pt x="1527" y="9"/>
                </a:lnTo>
                <a:lnTo>
                  <a:pt x="1521" y="9"/>
                </a:lnTo>
                <a:lnTo>
                  <a:pt x="1521" y="2"/>
                </a:lnTo>
                <a:lnTo>
                  <a:pt x="1565" y="2"/>
                </a:lnTo>
                <a:lnTo>
                  <a:pt x="1565" y="9"/>
                </a:lnTo>
                <a:lnTo>
                  <a:pt x="1556" y="9"/>
                </a:lnTo>
                <a:lnTo>
                  <a:pt x="1552" y="9"/>
                </a:lnTo>
                <a:lnTo>
                  <a:pt x="1549" y="11"/>
                </a:lnTo>
                <a:lnTo>
                  <a:pt x="1548" y="12"/>
                </a:lnTo>
                <a:lnTo>
                  <a:pt x="1546" y="15"/>
                </a:lnTo>
                <a:close/>
                <a:moveTo>
                  <a:pt x="1709" y="9"/>
                </a:moveTo>
                <a:lnTo>
                  <a:pt x="1717" y="2"/>
                </a:lnTo>
                <a:lnTo>
                  <a:pt x="1723" y="2"/>
                </a:lnTo>
                <a:lnTo>
                  <a:pt x="1723" y="42"/>
                </a:lnTo>
                <a:lnTo>
                  <a:pt x="1716" y="42"/>
                </a:lnTo>
                <a:lnTo>
                  <a:pt x="1715" y="35"/>
                </a:lnTo>
                <a:lnTo>
                  <a:pt x="1712" y="28"/>
                </a:lnTo>
                <a:lnTo>
                  <a:pt x="1709" y="22"/>
                </a:lnTo>
                <a:lnTo>
                  <a:pt x="1706" y="19"/>
                </a:lnTo>
                <a:lnTo>
                  <a:pt x="1705" y="16"/>
                </a:lnTo>
                <a:lnTo>
                  <a:pt x="1699" y="12"/>
                </a:lnTo>
                <a:lnTo>
                  <a:pt x="1693" y="9"/>
                </a:lnTo>
                <a:lnTo>
                  <a:pt x="1688" y="7"/>
                </a:lnTo>
                <a:lnTo>
                  <a:pt x="1681" y="5"/>
                </a:lnTo>
                <a:lnTo>
                  <a:pt x="1675" y="7"/>
                </a:lnTo>
                <a:lnTo>
                  <a:pt x="1668" y="8"/>
                </a:lnTo>
                <a:lnTo>
                  <a:pt x="1662" y="11"/>
                </a:lnTo>
                <a:lnTo>
                  <a:pt x="1659" y="14"/>
                </a:lnTo>
                <a:lnTo>
                  <a:pt x="1658" y="15"/>
                </a:lnTo>
                <a:lnTo>
                  <a:pt x="1654" y="21"/>
                </a:lnTo>
                <a:lnTo>
                  <a:pt x="1652" y="28"/>
                </a:lnTo>
                <a:lnTo>
                  <a:pt x="1654" y="32"/>
                </a:lnTo>
                <a:lnTo>
                  <a:pt x="1654" y="35"/>
                </a:lnTo>
                <a:lnTo>
                  <a:pt x="1657" y="39"/>
                </a:lnTo>
                <a:lnTo>
                  <a:pt x="1658" y="40"/>
                </a:lnTo>
                <a:lnTo>
                  <a:pt x="1661" y="42"/>
                </a:lnTo>
                <a:lnTo>
                  <a:pt x="1665" y="45"/>
                </a:lnTo>
                <a:lnTo>
                  <a:pt x="1668" y="45"/>
                </a:lnTo>
                <a:lnTo>
                  <a:pt x="1672" y="46"/>
                </a:lnTo>
                <a:lnTo>
                  <a:pt x="1691" y="52"/>
                </a:lnTo>
                <a:lnTo>
                  <a:pt x="1709" y="57"/>
                </a:lnTo>
                <a:lnTo>
                  <a:pt x="1715" y="60"/>
                </a:lnTo>
                <a:lnTo>
                  <a:pt x="1719" y="63"/>
                </a:lnTo>
                <a:lnTo>
                  <a:pt x="1722" y="67"/>
                </a:lnTo>
                <a:lnTo>
                  <a:pt x="1726" y="71"/>
                </a:lnTo>
                <a:lnTo>
                  <a:pt x="1729" y="77"/>
                </a:lnTo>
                <a:lnTo>
                  <a:pt x="1730" y="84"/>
                </a:lnTo>
                <a:lnTo>
                  <a:pt x="1732" y="91"/>
                </a:lnTo>
                <a:lnTo>
                  <a:pt x="1733" y="100"/>
                </a:lnTo>
                <a:lnTo>
                  <a:pt x="1732" y="107"/>
                </a:lnTo>
                <a:lnTo>
                  <a:pt x="1732" y="112"/>
                </a:lnTo>
                <a:lnTo>
                  <a:pt x="1730" y="119"/>
                </a:lnTo>
                <a:lnTo>
                  <a:pt x="1727" y="125"/>
                </a:lnTo>
                <a:lnTo>
                  <a:pt x="1724" y="131"/>
                </a:lnTo>
                <a:lnTo>
                  <a:pt x="1720" y="136"/>
                </a:lnTo>
                <a:lnTo>
                  <a:pt x="1716" y="140"/>
                </a:lnTo>
                <a:lnTo>
                  <a:pt x="1712" y="145"/>
                </a:lnTo>
                <a:lnTo>
                  <a:pt x="1706" y="148"/>
                </a:lnTo>
                <a:lnTo>
                  <a:pt x="1699" y="150"/>
                </a:lnTo>
                <a:lnTo>
                  <a:pt x="1692" y="152"/>
                </a:lnTo>
                <a:lnTo>
                  <a:pt x="1683" y="152"/>
                </a:lnTo>
                <a:lnTo>
                  <a:pt x="1679" y="152"/>
                </a:lnTo>
                <a:lnTo>
                  <a:pt x="1675" y="152"/>
                </a:lnTo>
                <a:lnTo>
                  <a:pt x="1668" y="150"/>
                </a:lnTo>
                <a:lnTo>
                  <a:pt x="1661" y="146"/>
                </a:lnTo>
                <a:lnTo>
                  <a:pt x="1655" y="142"/>
                </a:lnTo>
                <a:lnTo>
                  <a:pt x="1644" y="150"/>
                </a:lnTo>
                <a:lnTo>
                  <a:pt x="1637" y="150"/>
                </a:lnTo>
                <a:lnTo>
                  <a:pt x="1637" y="108"/>
                </a:lnTo>
                <a:lnTo>
                  <a:pt x="1644" y="108"/>
                </a:lnTo>
                <a:lnTo>
                  <a:pt x="1647" y="115"/>
                </a:lnTo>
                <a:lnTo>
                  <a:pt x="1650" y="122"/>
                </a:lnTo>
                <a:lnTo>
                  <a:pt x="1654" y="128"/>
                </a:lnTo>
                <a:lnTo>
                  <a:pt x="1658" y="135"/>
                </a:lnTo>
                <a:lnTo>
                  <a:pt x="1664" y="139"/>
                </a:lnTo>
                <a:lnTo>
                  <a:pt x="1671" y="142"/>
                </a:lnTo>
                <a:lnTo>
                  <a:pt x="1676" y="145"/>
                </a:lnTo>
                <a:lnTo>
                  <a:pt x="1685" y="146"/>
                </a:lnTo>
                <a:lnTo>
                  <a:pt x="1692" y="145"/>
                </a:lnTo>
                <a:lnTo>
                  <a:pt x="1699" y="143"/>
                </a:lnTo>
                <a:lnTo>
                  <a:pt x="1705" y="140"/>
                </a:lnTo>
                <a:lnTo>
                  <a:pt x="1710" y="136"/>
                </a:lnTo>
                <a:lnTo>
                  <a:pt x="1713" y="132"/>
                </a:lnTo>
                <a:lnTo>
                  <a:pt x="1716" y="126"/>
                </a:lnTo>
                <a:lnTo>
                  <a:pt x="1717" y="122"/>
                </a:lnTo>
                <a:lnTo>
                  <a:pt x="1717" y="117"/>
                </a:lnTo>
                <a:lnTo>
                  <a:pt x="1717" y="112"/>
                </a:lnTo>
                <a:lnTo>
                  <a:pt x="1716" y="108"/>
                </a:lnTo>
                <a:lnTo>
                  <a:pt x="1715" y="105"/>
                </a:lnTo>
                <a:lnTo>
                  <a:pt x="1712" y="102"/>
                </a:lnTo>
                <a:lnTo>
                  <a:pt x="1705" y="98"/>
                </a:lnTo>
                <a:lnTo>
                  <a:pt x="1696" y="95"/>
                </a:lnTo>
                <a:lnTo>
                  <a:pt x="1678" y="90"/>
                </a:lnTo>
                <a:lnTo>
                  <a:pt x="1672" y="88"/>
                </a:lnTo>
                <a:lnTo>
                  <a:pt x="1668" y="87"/>
                </a:lnTo>
                <a:lnTo>
                  <a:pt x="1658" y="83"/>
                </a:lnTo>
                <a:lnTo>
                  <a:pt x="1654" y="80"/>
                </a:lnTo>
                <a:lnTo>
                  <a:pt x="1650" y="77"/>
                </a:lnTo>
                <a:lnTo>
                  <a:pt x="1643" y="69"/>
                </a:lnTo>
                <a:lnTo>
                  <a:pt x="1641" y="64"/>
                </a:lnTo>
                <a:lnTo>
                  <a:pt x="1638" y="57"/>
                </a:lnTo>
                <a:lnTo>
                  <a:pt x="1637" y="50"/>
                </a:lnTo>
                <a:lnTo>
                  <a:pt x="1637" y="43"/>
                </a:lnTo>
                <a:lnTo>
                  <a:pt x="1637" y="39"/>
                </a:lnTo>
                <a:lnTo>
                  <a:pt x="1638" y="33"/>
                </a:lnTo>
                <a:lnTo>
                  <a:pt x="1641" y="26"/>
                </a:lnTo>
                <a:lnTo>
                  <a:pt x="1644" y="18"/>
                </a:lnTo>
                <a:lnTo>
                  <a:pt x="1647" y="15"/>
                </a:lnTo>
                <a:lnTo>
                  <a:pt x="1650" y="12"/>
                </a:lnTo>
                <a:lnTo>
                  <a:pt x="1654" y="9"/>
                </a:lnTo>
                <a:lnTo>
                  <a:pt x="1657" y="7"/>
                </a:lnTo>
                <a:lnTo>
                  <a:pt x="1664" y="2"/>
                </a:lnTo>
                <a:lnTo>
                  <a:pt x="1672" y="0"/>
                </a:lnTo>
                <a:lnTo>
                  <a:pt x="1681" y="0"/>
                </a:lnTo>
                <a:lnTo>
                  <a:pt x="1688" y="0"/>
                </a:lnTo>
                <a:lnTo>
                  <a:pt x="1692" y="1"/>
                </a:lnTo>
                <a:lnTo>
                  <a:pt x="1695" y="2"/>
                </a:lnTo>
                <a:lnTo>
                  <a:pt x="1702" y="5"/>
                </a:lnTo>
                <a:lnTo>
                  <a:pt x="1709" y="9"/>
                </a:lnTo>
                <a:close/>
                <a:moveTo>
                  <a:pt x="1794" y="47"/>
                </a:moveTo>
                <a:lnTo>
                  <a:pt x="1775" y="101"/>
                </a:lnTo>
                <a:lnTo>
                  <a:pt x="1812" y="101"/>
                </a:lnTo>
                <a:lnTo>
                  <a:pt x="1794" y="47"/>
                </a:lnTo>
                <a:close/>
                <a:moveTo>
                  <a:pt x="1781" y="149"/>
                </a:moveTo>
                <a:lnTo>
                  <a:pt x="1739" y="149"/>
                </a:lnTo>
                <a:lnTo>
                  <a:pt x="1739" y="142"/>
                </a:lnTo>
                <a:lnTo>
                  <a:pt x="1743" y="142"/>
                </a:lnTo>
                <a:lnTo>
                  <a:pt x="1747" y="142"/>
                </a:lnTo>
                <a:lnTo>
                  <a:pt x="1753" y="139"/>
                </a:lnTo>
                <a:lnTo>
                  <a:pt x="1754" y="138"/>
                </a:lnTo>
                <a:lnTo>
                  <a:pt x="1756" y="136"/>
                </a:lnTo>
                <a:lnTo>
                  <a:pt x="1804" y="0"/>
                </a:lnTo>
                <a:lnTo>
                  <a:pt x="1812" y="0"/>
                </a:lnTo>
                <a:lnTo>
                  <a:pt x="1864" y="142"/>
                </a:lnTo>
                <a:lnTo>
                  <a:pt x="1877" y="142"/>
                </a:lnTo>
                <a:lnTo>
                  <a:pt x="1877" y="149"/>
                </a:lnTo>
                <a:lnTo>
                  <a:pt x="1811" y="149"/>
                </a:lnTo>
                <a:lnTo>
                  <a:pt x="1811" y="142"/>
                </a:lnTo>
                <a:lnTo>
                  <a:pt x="1826" y="142"/>
                </a:lnTo>
                <a:lnTo>
                  <a:pt x="1815" y="108"/>
                </a:lnTo>
                <a:lnTo>
                  <a:pt x="1773" y="108"/>
                </a:lnTo>
                <a:lnTo>
                  <a:pt x="1767" y="124"/>
                </a:lnTo>
                <a:lnTo>
                  <a:pt x="1764" y="133"/>
                </a:lnTo>
                <a:lnTo>
                  <a:pt x="1763" y="139"/>
                </a:lnTo>
                <a:lnTo>
                  <a:pt x="1763" y="140"/>
                </a:lnTo>
                <a:lnTo>
                  <a:pt x="1764" y="140"/>
                </a:lnTo>
                <a:lnTo>
                  <a:pt x="1767" y="142"/>
                </a:lnTo>
                <a:lnTo>
                  <a:pt x="1775" y="142"/>
                </a:lnTo>
                <a:lnTo>
                  <a:pt x="1781" y="142"/>
                </a:lnTo>
                <a:lnTo>
                  <a:pt x="1781" y="149"/>
                </a:lnTo>
                <a:close/>
                <a:moveTo>
                  <a:pt x="2000" y="15"/>
                </a:moveTo>
                <a:lnTo>
                  <a:pt x="2000" y="152"/>
                </a:lnTo>
                <a:lnTo>
                  <a:pt x="1994" y="152"/>
                </a:lnTo>
                <a:lnTo>
                  <a:pt x="1905" y="22"/>
                </a:lnTo>
                <a:lnTo>
                  <a:pt x="1905" y="135"/>
                </a:lnTo>
                <a:lnTo>
                  <a:pt x="1905" y="138"/>
                </a:lnTo>
                <a:lnTo>
                  <a:pt x="1907" y="140"/>
                </a:lnTo>
                <a:lnTo>
                  <a:pt x="1910" y="142"/>
                </a:lnTo>
                <a:lnTo>
                  <a:pt x="1914" y="142"/>
                </a:lnTo>
                <a:lnTo>
                  <a:pt x="1925" y="142"/>
                </a:lnTo>
                <a:lnTo>
                  <a:pt x="1925" y="149"/>
                </a:lnTo>
                <a:lnTo>
                  <a:pt x="1880" y="149"/>
                </a:lnTo>
                <a:lnTo>
                  <a:pt x="1880" y="142"/>
                </a:lnTo>
                <a:lnTo>
                  <a:pt x="1890" y="142"/>
                </a:lnTo>
                <a:lnTo>
                  <a:pt x="1891" y="142"/>
                </a:lnTo>
                <a:lnTo>
                  <a:pt x="1894" y="142"/>
                </a:lnTo>
                <a:lnTo>
                  <a:pt x="1895" y="140"/>
                </a:lnTo>
                <a:lnTo>
                  <a:pt x="1895" y="139"/>
                </a:lnTo>
                <a:lnTo>
                  <a:pt x="1897" y="135"/>
                </a:lnTo>
                <a:lnTo>
                  <a:pt x="1897" y="131"/>
                </a:lnTo>
                <a:lnTo>
                  <a:pt x="1897" y="22"/>
                </a:lnTo>
                <a:lnTo>
                  <a:pt x="1897" y="16"/>
                </a:lnTo>
                <a:lnTo>
                  <a:pt x="1897" y="12"/>
                </a:lnTo>
                <a:lnTo>
                  <a:pt x="1895" y="11"/>
                </a:lnTo>
                <a:lnTo>
                  <a:pt x="1893" y="9"/>
                </a:lnTo>
                <a:lnTo>
                  <a:pt x="1887" y="9"/>
                </a:lnTo>
                <a:lnTo>
                  <a:pt x="1880" y="9"/>
                </a:lnTo>
                <a:lnTo>
                  <a:pt x="1880" y="2"/>
                </a:lnTo>
                <a:lnTo>
                  <a:pt x="1935" y="2"/>
                </a:lnTo>
                <a:lnTo>
                  <a:pt x="1993" y="90"/>
                </a:lnTo>
                <a:lnTo>
                  <a:pt x="1993" y="15"/>
                </a:lnTo>
                <a:lnTo>
                  <a:pt x="1993" y="14"/>
                </a:lnTo>
                <a:lnTo>
                  <a:pt x="1991" y="12"/>
                </a:lnTo>
                <a:lnTo>
                  <a:pt x="1989" y="11"/>
                </a:lnTo>
                <a:lnTo>
                  <a:pt x="1983" y="9"/>
                </a:lnTo>
                <a:lnTo>
                  <a:pt x="1979" y="9"/>
                </a:lnTo>
                <a:lnTo>
                  <a:pt x="1973" y="9"/>
                </a:lnTo>
                <a:lnTo>
                  <a:pt x="1973" y="2"/>
                </a:lnTo>
                <a:lnTo>
                  <a:pt x="2017" y="2"/>
                </a:lnTo>
                <a:lnTo>
                  <a:pt x="2017" y="9"/>
                </a:lnTo>
                <a:lnTo>
                  <a:pt x="2008" y="9"/>
                </a:lnTo>
                <a:lnTo>
                  <a:pt x="2004" y="9"/>
                </a:lnTo>
                <a:lnTo>
                  <a:pt x="2001" y="11"/>
                </a:lnTo>
                <a:lnTo>
                  <a:pt x="2001" y="12"/>
                </a:lnTo>
                <a:lnTo>
                  <a:pt x="2000" y="12"/>
                </a:lnTo>
                <a:lnTo>
                  <a:pt x="2000" y="15"/>
                </a:lnTo>
                <a:close/>
                <a:moveTo>
                  <a:pt x="2100" y="0"/>
                </a:moveTo>
                <a:lnTo>
                  <a:pt x="2112" y="1"/>
                </a:lnTo>
                <a:lnTo>
                  <a:pt x="2117" y="2"/>
                </a:lnTo>
                <a:lnTo>
                  <a:pt x="2123" y="4"/>
                </a:lnTo>
                <a:lnTo>
                  <a:pt x="2130" y="7"/>
                </a:lnTo>
                <a:lnTo>
                  <a:pt x="2136" y="9"/>
                </a:lnTo>
                <a:lnTo>
                  <a:pt x="2141" y="14"/>
                </a:lnTo>
                <a:lnTo>
                  <a:pt x="2147" y="18"/>
                </a:lnTo>
                <a:lnTo>
                  <a:pt x="2153" y="23"/>
                </a:lnTo>
                <a:lnTo>
                  <a:pt x="2157" y="29"/>
                </a:lnTo>
                <a:lnTo>
                  <a:pt x="2161" y="35"/>
                </a:lnTo>
                <a:lnTo>
                  <a:pt x="2165" y="42"/>
                </a:lnTo>
                <a:lnTo>
                  <a:pt x="2168" y="49"/>
                </a:lnTo>
                <a:lnTo>
                  <a:pt x="2171" y="57"/>
                </a:lnTo>
                <a:lnTo>
                  <a:pt x="2172" y="66"/>
                </a:lnTo>
                <a:lnTo>
                  <a:pt x="2172" y="74"/>
                </a:lnTo>
                <a:lnTo>
                  <a:pt x="2172" y="86"/>
                </a:lnTo>
                <a:lnTo>
                  <a:pt x="2169" y="95"/>
                </a:lnTo>
                <a:lnTo>
                  <a:pt x="2167" y="105"/>
                </a:lnTo>
                <a:lnTo>
                  <a:pt x="2162" y="114"/>
                </a:lnTo>
                <a:lnTo>
                  <a:pt x="2158" y="122"/>
                </a:lnTo>
                <a:lnTo>
                  <a:pt x="2153" y="129"/>
                </a:lnTo>
                <a:lnTo>
                  <a:pt x="2145" y="136"/>
                </a:lnTo>
                <a:lnTo>
                  <a:pt x="2137" y="142"/>
                </a:lnTo>
                <a:lnTo>
                  <a:pt x="2129" y="146"/>
                </a:lnTo>
                <a:lnTo>
                  <a:pt x="2120" y="149"/>
                </a:lnTo>
                <a:lnTo>
                  <a:pt x="2110" y="152"/>
                </a:lnTo>
                <a:lnTo>
                  <a:pt x="2100" y="152"/>
                </a:lnTo>
                <a:lnTo>
                  <a:pt x="2090" y="152"/>
                </a:lnTo>
                <a:lnTo>
                  <a:pt x="2082" y="149"/>
                </a:lnTo>
                <a:lnTo>
                  <a:pt x="2072" y="146"/>
                </a:lnTo>
                <a:lnTo>
                  <a:pt x="2064" y="142"/>
                </a:lnTo>
                <a:lnTo>
                  <a:pt x="2056" y="136"/>
                </a:lnTo>
                <a:lnTo>
                  <a:pt x="2049" y="129"/>
                </a:lnTo>
                <a:lnTo>
                  <a:pt x="2044" y="122"/>
                </a:lnTo>
                <a:lnTo>
                  <a:pt x="2040" y="114"/>
                </a:lnTo>
                <a:lnTo>
                  <a:pt x="2035" y="105"/>
                </a:lnTo>
                <a:lnTo>
                  <a:pt x="2032" y="95"/>
                </a:lnTo>
                <a:lnTo>
                  <a:pt x="2030" y="86"/>
                </a:lnTo>
                <a:lnTo>
                  <a:pt x="2030" y="74"/>
                </a:lnTo>
                <a:lnTo>
                  <a:pt x="2030" y="66"/>
                </a:lnTo>
                <a:lnTo>
                  <a:pt x="2031" y="57"/>
                </a:lnTo>
                <a:lnTo>
                  <a:pt x="2034" y="49"/>
                </a:lnTo>
                <a:lnTo>
                  <a:pt x="2037" y="42"/>
                </a:lnTo>
                <a:lnTo>
                  <a:pt x="2041" y="35"/>
                </a:lnTo>
                <a:lnTo>
                  <a:pt x="2045" y="29"/>
                </a:lnTo>
                <a:lnTo>
                  <a:pt x="2049" y="23"/>
                </a:lnTo>
                <a:lnTo>
                  <a:pt x="2055" y="18"/>
                </a:lnTo>
                <a:lnTo>
                  <a:pt x="2061" y="14"/>
                </a:lnTo>
                <a:lnTo>
                  <a:pt x="2066" y="9"/>
                </a:lnTo>
                <a:lnTo>
                  <a:pt x="2072" y="7"/>
                </a:lnTo>
                <a:lnTo>
                  <a:pt x="2078" y="4"/>
                </a:lnTo>
                <a:lnTo>
                  <a:pt x="2085" y="2"/>
                </a:lnTo>
                <a:lnTo>
                  <a:pt x="2090" y="1"/>
                </a:lnTo>
                <a:lnTo>
                  <a:pt x="2100" y="0"/>
                </a:lnTo>
                <a:close/>
                <a:moveTo>
                  <a:pt x="2071" y="54"/>
                </a:moveTo>
                <a:lnTo>
                  <a:pt x="2071" y="91"/>
                </a:lnTo>
                <a:lnTo>
                  <a:pt x="2071" y="111"/>
                </a:lnTo>
                <a:lnTo>
                  <a:pt x="2072" y="125"/>
                </a:lnTo>
                <a:lnTo>
                  <a:pt x="2073" y="131"/>
                </a:lnTo>
                <a:lnTo>
                  <a:pt x="2075" y="136"/>
                </a:lnTo>
                <a:lnTo>
                  <a:pt x="2078" y="139"/>
                </a:lnTo>
                <a:lnTo>
                  <a:pt x="2080" y="142"/>
                </a:lnTo>
                <a:lnTo>
                  <a:pt x="2083" y="143"/>
                </a:lnTo>
                <a:lnTo>
                  <a:pt x="2089" y="145"/>
                </a:lnTo>
                <a:lnTo>
                  <a:pt x="2095" y="146"/>
                </a:lnTo>
                <a:lnTo>
                  <a:pt x="2100" y="146"/>
                </a:lnTo>
                <a:lnTo>
                  <a:pt x="2113" y="145"/>
                </a:lnTo>
                <a:lnTo>
                  <a:pt x="2117" y="143"/>
                </a:lnTo>
                <a:lnTo>
                  <a:pt x="2121" y="142"/>
                </a:lnTo>
                <a:lnTo>
                  <a:pt x="2124" y="139"/>
                </a:lnTo>
                <a:lnTo>
                  <a:pt x="2127" y="136"/>
                </a:lnTo>
                <a:lnTo>
                  <a:pt x="2129" y="131"/>
                </a:lnTo>
                <a:lnTo>
                  <a:pt x="2130" y="125"/>
                </a:lnTo>
                <a:lnTo>
                  <a:pt x="2130" y="119"/>
                </a:lnTo>
                <a:lnTo>
                  <a:pt x="2131" y="111"/>
                </a:lnTo>
                <a:lnTo>
                  <a:pt x="2131" y="91"/>
                </a:lnTo>
                <a:lnTo>
                  <a:pt x="2131" y="54"/>
                </a:lnTo>
                <a:lnTo>
                  <a:pt x="2130" y="38"/>
                </a:lnTo>
                <a:lnTo>
                  <a:pt x="2130" y="31"/>
                </a:lnTo>
                <a:lnTo>
                  <a:pt x="2129" y="23"/>
                </a:lnTo>
                <a:lnTo>
                  <a:pt x="2127" y="19"/>
                </a:lnTo>
                <a:lnTo>
                  <a:pt x="2124" y="15"/>
                </a:lnTo>
                <a:lnTo>
                  <a:pt x="2121" y="12"/>
                </a:lnTo>
                <a:lnTo>
                  <a:pt x="2119" y="9"/>
                </a:lnTo>
                <a:lnTo>
                  <a:pt x="2116" y="8"/>
                </a:lnTo>
                <a:lnTo>
                  <a:pt x="2112" y="7"/>
                </a:lnTo>
                <a:lnTo>
                  <a:pt x="2106" y="7"/>
                </a:lnTo>
                <a:lnTo>
                  <a:pt x="2100" y="5"/>
                </a:lnTo>
                <a:lnTo>
                  <a:pt x="2090" y="7"/>
                </a:lnTo>
                <a:lnTo>
                  <a:pt x="2083" y="9"/>
                </a:lnTo>
                <a:lnTo>
                  <a:pt x="2079" y="12"/>
                </a:lnTo>
                <a:lnTo>
                  <a:pt x="2078" y="15"/>
                </a:lnTo>
                <a:lnTo>
                  <a:pt x="2075" y="19"/>
                </a:lnTo>
                <a:lnTo>
                  <a:pt x="2073" y="23"/>
                </a:lnTo>
                <a:lnTo>
                  <a:pt x="2072" y="31"/>
                </a:lnTo>
                <a:lnTo>
                  <a:pt x="2072" y="38"/>
                </a:lnTo>
                <a:lnTo>
                  <a:pt x="2071" y="54"/>
                </a:lnTo>
                <a:close/>
                <a:moveTo>
                  <a:pt x="2329" y="9"/>
                </a:moveTo>
                <a:lnTo>
                  <a:pt x="2329" y="142"/>
                </a:lnTo>
                <a:lnTo>
                  <a:pt x="2347" y="142"/>
                </a:lnTo>
                <a:lnTo>
                  <a:pt x="2347" y="149"/>
                </a:lnTo>
                <a:lnTo>
                  <a:pt x="2277" y="149"/>
                </a:lnTo>
                <a:lnTo>
                  <a:pt x="2277" y="142"/>
                </a:lnTo>
                <a:lnTo>
                  <a:pt x="2297" y="142"/>
                </a:lnTo>
                <a:lnTo>
                  <a:pt x="2297" y="11"/>
                </a:lnTo>
                <a:lnTo>
                  <a:pt x="2254" y="149"/>
                </a:lnTo>
                <a:lnTo>
                  <a:pt x="2247" y="149"/>
                </a:lnTo>
                <a:lnTo>
                  <a:pt x="2208" y="9"/>
                </a:lnTo>
                <a:lnTo>
                  <a:pt x="2208" y="129"/>
                </a:lnTo>
                <a:lnTo>
                  <a:pt x="2208" y="133"/>
                </a:lnTo>
                <a:lnTo>
                  <a:pt x="2209" y="138"/>
                </a:lnTo>
                <a:lnTo>
                  <a:pt x="2210" y="140"/>
                </a:lnTo>
                <a:lnTo>
                  <a:pt x="2212" y="142"/>
                </a:lnTo>
                <a:lnTo>
                  <a:pt x="2215" y="142"/>
                </a:lnTo>
                <a:lnTo>
                  <a:pt x="2219" y="142"/>
                </a:lnTo>
                <a:lnTo>
                  <a:pt x="2227" y="142"/>
                </a:lnTo>
                <a:lnTo>
                  <a:pt x="2227" y="149"/>
                </a:lnTo>
                <a:lnTo>
                  <a:pt x="2182" y="149"/>
                </a:lnTo>
                <a:lnTo>
                  <a:pt x="2182" y="142"/>
                </a:lnTo>
                <a:lnTo>
                  <a:pt x="2191" y="142"/>
                </a:lnTo>
                <a:lnTo>
                  <a:pt x="2196" y="142"/>
                </a:lnTo>
                <a:lnTo>
                  <a:pt x="2198" y="140"/>
                </a:lnTo>
                <a:lnTo>
                  <a:pt x="2199" y="138"/>
                </a:lnTo>
                <a:lnTo>
                  <a:pt x="2201" y="133"/>
                </a:lnTo>
                <a:lnTo>
                  <a:pt x="2201" y="129"/>
                </a:lnTo>
                <a:lnTo>
                  <a:pt x="2201" y="9"/>
                </a:lnTo>
                <a:lnTo>
                  <a:pt x="2182" y="9"/>
                </a:lnTo>
                <a:lnTo>
                  <a:pt x="2182" y="2"/>
                </a:lnTo>
                <a:lnTo>
                  <a:pt x="2242" y="2"/>
                </a:lnTo>
                <a:lnTo>
                  <a:pt x="2266" y="91"/>
                </a:lnTo>
                <a:lnTo>
                  <a:pt x="2291" y="2"/>
                </a:lnTo>
                <a:lnTo>
                  <a:pt x="2347" y="2"/>
                </a:lnTo>
                <a:lnTo>
                  <a:pt x="2347" y="9"/>
                </a:lnTo>
                <a:lnTo>
                  <a:pt x="2329" y="9"/>
                </a:lnTo>
                <a:close/>
                <a:moveTo>
                  <a:pt x="2404" y="47"/>
                </a:moveTo>
                <a:lnTo>
                  <a:pt x="2384" y="101"/>
                </a:lnTo>
                <a:lnTo>
                  <a:pt x="2422" y="101"/>
                </a:lnTo>
                <a:lnTo>
                  <a:pt x="2404" y="47"/>
                </a:lnTo>
                <a:close/>
                <a:moveTo>
                  <a:pt x="2391" y="149"/>
                </a:moveTo>
                <a:lnTo>
                  <a:pt x="2347" y="149"/>
                </a:lnTo>
                <a:lnTo>
                  <a:pt x="2347" y="142"/>
                </a:lnTo>
                <a:lnTo>
                  <a:pt x="2352" y="142"/>
                </a:lnTo>
                <a:lnTo>
                  <a:pt x="2357" y="142"/>
                </a:lnTo>
                <a:lnTo>
                  <a:pt x="2362" y="139"/>
                </a:lnTo>
                <a:lnTo>
                  <a:pt x="2363" y="138"/>
                </a:lnTo>
                <a:lnTo>
                  <a:pt x="2364" y="136"/>
                </a:lnTo>
                <a:lnTo>
                  <a:pt x="2414" y="0"/>
                </a:lnTo>
                <a:lnTo>
                  <a:pt x="2421" y="0"/>
                </a:lnTo>
                <a:lnTo>
                  <a:pt x="2473" y="142"/>
                </a:lnTo>
                <a:lnTo>
                  <a:pt x="2486" y="142"/>
                </a:lnTo>
                <a:lnTo>
                  <a:pt x="2486" y="149"/>
                </a:lnTo>
                <a:lnTo>
                  <a:pt x="2420" y="149"/>
                </a:lnTo>
                <a:lnTo>
                  <a:pt x="2420" y="142"/>
                </a:lnTo>
                <a:lnTo>
                  <a:pt x="2435" y="142"/>
                </a:lnTo>
                <a:lnTo>
                  <a:pt x="2424" y="108"/>
                </a:lnTo>
                <a:lnTo>
                  <a:pt x="2381" y="108"/>
                </a:lnTo>
                <a:lnTo>
                  <a:pt x="2376" y="124"/>
                </a:lnTo>
                <a:lnTo>
                  <a:pt x="2373" y="133"/>
                </a:lnTo>
                <a:lnTo>
                  <a:pt x="2372" y="139"/>
                </a:lnTo>
                <a:lnTo>
                  <a:pt x="2373" y="140"/>
                </a:lnTo>
                <a:lnTo>
                  <a:pt x="2376" y="142"/>
                </a:lnTo>
                <a:lnTo>
                  <a:pt x="2384" y="142"/>
                </a:lnTo>
                <a:lnTo>
                  <a:pt x="2391" y="142"/>
                </a:lnTo>
                <a:lnTo>
                  <a:pt x="2391" y="14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41" name="Freeform 189">
            <a:extLst>
              <a:ext uri="{FF2B5EF4-FFF2-40B4-BE49-F238E27FC236}">
                <a16:creationId xmlns:a16="http://schemas.microsoft.com/office/drawing/2014/main" id="{F732D3E2-96DF-A544-F1D2-0EB8840B1E0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840417" y="3717040"/>
            <a:ext cx="597405" cy="72000"/>
          </a:xfrm>
          <a:custGeom>
            <a:avLst/>
            <a:gdLst>
              <a:gd name="T0" fmla="*/ 1222 w 2457"/>
              <a:gd name="T1" fmla="*/ 109 h 296"/>
              <a:gd name="T2" fmla="*/ 1304 w 2457"/>
              <a:gd name="T3" fmla="*/ 179 h 296"/>
              <a:gd name="T4" fmla="*/ 1230 w 2457"/>
              <a:gd name="T5" fmla="*/ 221 h 296"/>
              <a:gd name="T6" fmla="*/ 1335 w 2457"/>
              <a:gd name="T7" fmla="*/ 286 h 296"/>
              <a:gd name="T8" fmla="*/ 1335 w 2457"/>
              <a:gd name="T9" fmla="*/ 143 h 296"/>
              <a:gd name="T10" fmla="*/ 1263 w 2457"/>
              <a:gd name="T11" fmla="*/ 97 h 296"/>
              <a:gd name="T12" fmla="*/ 1352 w 2457"/>
              <a:gd name="T13" fmla="*/ 61 h 296"/>
              <a:gd name="T14" fmla="*/ 365 w 2457"/>
              <a:gd name="T15" fmla="*/ 268 h 296"/>
              <a:gd name="T16" fmla="*/ 423 w 2457"/>
              <a:gd name="T17" fmla="*/ 10 h 296"/>
              <a:gd name="T18" fmla="*/ 77 w 2457"/>
              <a:gd name="T19" fmla="*/ 86 h 296"/>
              <a:gd name="T20" fmla="*/ 9 w 2457"/>
              <a:gd name="T21" fmla="*/ 268 h 296"/>
              <a:gd name="T22" fmla="*/ 115 w 2457"/>
              <a:gd name="T23" fmla="*/ 278 h 296"/>
              <a:gd name="T24" fmla="*/ 207 w 2457"/>
              <a:gd name="T25" fmla="*/ 209 h 296"/>
              <a:gd name="T26" fmla="*/ 337 w 2457"/>
              <a:gd name="T27" fmla="*/ 258 h 296"/>
              <a:gd name="T28" fmla="*/ 289 w 2457"/>
              <a:gd name="T29" fmla="*/ 20 h 296"/>
              <a:gd name="T30" fmla="*/ 195 w 2457"/>
              <a:gd name="T31" fmla="*/ 135 h 296"/>
              <a:gd name="T32" fmla="*/ 145 w 2457"/>
              <a:gd name="T33" fmla="*/ 196 h 296"/>
              <a:gd name="T34" fmla="*/ 106 w 2457"/>
              <a:gd name="T35" fmla="*/ 90 h 296"/>
              <a:gd name="T36" fmla="*/ 130 w 2457"/>
              <a:gd name="T37" fmla="*/ 0 h 296"/>
              <a:gd name="T38" fmla="*/ 2049 w 2457"/>
              <a:gd name="T39" fmla="*/ 17 h 296"/>
              <a:gd name="T40" fmla="*/ 2009 w 2457"/>
              <a:gd name="T41" fmla="*/ 104 h 296"/>
              <a:gd name="T42" fmla="*/ 1937 w 2457"/>
              <a:gd name="T43" fmla="*/ 4 h 296"/>
              <a:gd name="T44" fmla="*/ 1957 w 2457"/>
              <a:gd name="T45" fmla="*/ 260 h 296"/>
              <a:gd name="T46" fmla="*/ 2042 w 2457"/>
              <a:gd name="T47" fmla="*/ 88 h 296"/>
              <a:gd name="T48" fmla="*/ 2114 w 2457"/>
              <a:gd name="T49" fmla="*/ 286 h 296"/>
              <a:gd name="T50" fmla="*/ 1754 w 2457"/>
              <a:gd name="T51" fmla="*/ 52 h 296"/>
              <a:gd name="T52" fmla="*/ 1874 w 2457"/>
              <a:gd name="T53" fmla="*/ 3 h 296"/>
              <a:gd name="T54" fmla="*/ 1850 w 2457"/>
              <a:gd name="T55" fmla="*/ 251 h 296"/>
              <a:gd name="T56" fmla="*/ 1667 w 2457"/>
              <a:gd name="T57" fmla="*/ 100 h 296"/>
              <a:gd name="T58" fmla="*/ 1608 w 2457"/>
              <a:gd name="T59" fmla="*/ 10 h 296"/>
              <a:gd name="T60" fmla="*/ 1615 w 2457"/>
              <a:gd name="T61" fmla="*/ 291 h 296"/>
              <a:gd name="T62" fmla="*/ 1639 w 2457"/>
              <a:gd name="T63" fmla="*/ 140 h 296"/>
              <a:gd name="T64" fmla="*/ 1686 w 2457"/>
              <a:gd name="T65" fmla="*/ 292 h 296"/>
              <a:gd name="T66" fmla="*/ 1080 w 2457"/>
              <a:gd name="T67" fmla="*/ 16 h 296"/>
              <a:gd name="T68" fmla="*/ 1044 w 2457"/>
              <a:gd name="T69" fmla="*/ 57 h 296"/>
              <a:gd name="T70" fmla="*/ 972 w 2457"/>
              <a:gd name="T71" fmla="*/ 18 h 296"/>
              <a:gd name="T72" fmla="*/ 1009 w 2457"/>
              <a:gd name="T73" fmla="*/ 92 h 296"/>
              <a:gd name="T74" fmla="*/ 1066 w 2457"/>
              <a:gd name="T75" fmla="*/ 172 h 296"/>
              <a:gd name="T76" fmla="*/ 1122 w 2457"/>
              <a:gd name="T77" fmla="*/ 267 h 296"/>
              <a:gd name="T78" fmla="*/ 900 w 2457"/>
              <a:gd name="T79" fmla="*/ 258 h 296"/>
              <a:gd name="T80" fmla="*/ 801 w 2457"/>
              <a:gd name="T81" fmla="*/ 26 h 296"/>
              <a:gd name="T82" fmla="*/ 943 w 2457"/>
              <a:gd name="T83" fmla="*/ 23 h 296"/>
              <a:gd name="T84" fmla="*/ 684 w 2457"/>
              <a:gd name="T85" fmla="*/ 21 h 296"/>
              <a:gd name="T86" fmla="*/ 753 w 2457"/>
              <a:gd name="T87" fmla="*/ 289 h 296"/>
              <a:gd name="T88" fmla="*/ 556 w 2457"/>
              <a:gd name="T89" fmla="*/ 13 h 296"/>
              <a:gd name="T90" fmla="*/ 517 w 2457"/>
              <a:gd name="T91" fmla="*/ 54 h 296"/>
              <a:gd name="T92" fmla="*/ 452 w 2457"/>
              <a:gd name="T93" fmla="*/ 209 h 296"/>
              <a:gd name="T94" fmla="*/ 509 w 2457"/>
              <a:gd name="T95" fmla="*/ 120 h 296"/>
              <a:gd name="T96" fmla="*/ 564 w 2457"/>
              <a:gd name="T97" fmla="*/ 202 h 296"/>
              <a:gd name="T98" fmla="*/ 599 w 2457"/>
              <a:gd name="T99" fmla="*/ 20 h 296"/>
              <a:gd name="T100" fmla="*/ 2337 w 2457"/>
              <a:gd name="T101" fmla="*/ 282 h 296"/>
              <a:gd name="T102" fmla="*/ 2454 w 2457"/>
              <a:gd name="T103" fmla="*/ 27 h 296"/>
              <a:gd name="T104" fmla="*/ 2187 w 2457"/>
              <a:gd name="T105" fmla="*/ 45 h 296"/>
              <a:gd name="T106" fmla="*/ 2163 w 2457"/>
              <a:gd name="T107" fmla="*/ 291 h 296"/>
              <a:gd name="T108" fmla="*/ 2252 w 2457"/>
              <a:gd name="T109" fmla="*/ 227 h 296"/>
              <a:gd name="T110" fmla="*/ 2303 w 2457"/>
              <a:gd name="T111" fmla="*/ 236 h 296"/>
              <a:gd name="T112" fmla="*/ 2259 w 2457"/>
              <a:gd name="T113" fmla="*/ 20 h 296"/>
              <a:gd name="T114" fmla="*/ 1432 w 2457"/>
              <a:gd name="T115" fmla="*/ 4 h 296"/>
              <a:gd name="T116" fmla="*/ 1382 w 2457"/>
              <a:gd name="T117" fmla="*/ 240 h 296"/>
              <a:gd name="T118" fmla="*/ 1412 w 2457"/>
              <a:gd name="T119" fmla="*/ 216 h 296"/>
              <a:gd name="T120" fmla="*/ 1488 w 2457"/>
              <a:gd name="T121" fmla="*/ 291 h 296"/>
              <a:gd name="T122" fmla="*/ 1495 w 2457"/>
              <a:gd name="T123" fmla="*/ 45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57" h="296">
                <a:moveTo>
                  <a:pt x="1263" y="0"/>
                </a:moveTo>
                <a:lnTo>
                  <a:pt x="1263" y="2"/>
                </a:lnTo>
                <a:lnTo>
                  <a:pt x="1256" y="2"/>
                </a:lnTo>
                <a:lnTo>
                  <a:pt x="1256" y="3"/>
                </a:lnTo>
                <a:lnTo>
                  <a:pt x="1246" y="7"/>
                </a:lnTo>
                <a:lnTo>
                  <a:pt x="1246" y="9"/>
                </a:lnTo>
                <a:lnTo>
                  <a:pt x="1242" y="9"/>
                </a:lnTo>
                <a:lnTo>
                  <a:pt x="1235" y="17"/>
                </a:lnTo>
                <a:lnTo>
                  <a:pt x="1232" y="18"/>
                </a:lnTo>
                <a:lnTo>
                  <a:pt x="1232" y="23"/>
                </a:lnTo>
                <a:lnTo>
                  <a:pt x="1228" y="24"/>
                </a:lnTo>
                <a:lnTo>
                  <a:pt x="1228" y="27"/>
                </a:lnTo>
                <a:lnTo>
                  <a:pt x="1227" y="27"/>
                </a:lnTo>
                <a:lnTo>
                  <a:pt x="1227" y="33"/>
                </a:lnTo>
                <a:lnTo>
                  <a:pt x="1225" y="33"/>
                </a:lnTo>
                <a:lnTo>
                  <a:pt x="1225" y="35"/>
                </a:lnTo>
                <a:lnTo>
                  <a:pt x="1224" y="35"/>
                </a:lnTo>
                <a:lnTo>
                  <a:pt x="1224" y="41"/>
                </a:lnTo>
                <a:lnTo>
                  <a:pt x="1222" y="41"/>
                </a:lnTo>
                <a:lnTo>
                  <a:pt x="1222" y="48"/>
                </a:lnTo>
                <a:lnTo>
                  <a:pt x="1220" y="48"/>
                </a:lnTo>
                <a:lnTo>
                  <a:pt x="1220" y="61"/>
                </a:lnTo>
                <a:lnTo>
                  <a:pt x="1218" y="61"/>
                </a:lnTo>
                <a:lnTo>
                  <a:pt x="1218" y="64"/>
                </a:lnTo>
                <a:lnTo>
                  <a:pt x="1217" y="69"/>
                </a:lnTo>
                <a:lnTo>
                  <a:pt x="1218" y="80"/>
                </a:lnTo>
                <a:lnTo>
                  <a:pt x="1218" y="90"/>
                </a:lnTo>
                <a:lnTo>
                  <a:pt x="1220" y="97"/>
                </a:lnTo>
                <a:lnTo>
                  <a:pt x="1220" y="109"/>
                </a:lnTo>
                <a:lnTo>
                  <a:pt x="1222" y="109"/>
                </a:lnTo>
                <a:lnTo>
                  <a:pt x="1222" y="116"/>
                </a:lnTo>
                <a:lnTo>
                  <a:pt x="1224" y="116"/>
                </a:lnTo>
                <a:lnTo>
                  <a:pt x="1224" y="120"/>
                </a:lnTo>
                <a:lnTo>
                  <a:pt x="1225" y="120"/>
                </a:lnTo>
                <a:lnTo>
                  <a:pt x="1228" y="131"/>
                </a:lnTo>
                <a:lnTo>
                  <a:pt x="1231" y="131"/>
                </a:lnTo>
                <a:lnTo>
                  <a:pt x="1231" y="134"/>
                </a:lnTo>
                <a:lnTo>
                  <a:pt x="1241" y="143"/>
                </a:lnTo>
                <a:lnTo>
                  <a:pt x="1244" y="148"/>
                </a:lnTo>
                <a:lnTo>
                  <a:pt x="1248" y="148"/>
                </a:lnTo>
                <a:lnTo>
                  <a:pt x="1249" y="151"/>
                </a:lnTo>
                <a:lnTo>
                  <a:pt x="1259" y="155"/>
                </a:lnTo>
                <a:lnTo>
                  <a:pt x="1259" y="157"/>
                </a:lnTo>
                <a:lnTo>
                  <a:pt x="1263" y="157"/>
                </a:lnTo>
                <a:lnTo>
                  <a:pt x="1263" y="158"/>
                </a:lnTo>
                <a:lnTo>
                  <a:pt x="1266" y="158"/>
                </a:lnTo>
                <a:lnTo>
                  <a:pt x="1266" y="159"/>
                </a:lnTo>
                <a:lnTo>
                  <a:pt x="1270" y="159"/>
                </a:lnTo>
                <a:lnTo>
                  <a:pt x="1270" y="162"/>
                </a:lnTo>
                <a:lnTo>
                  <a:pt x="1273" y="162"/>
                </a:lnTo>
                <a:lnTo>
                  <a:pt x="1273" y="164"/>
                </a:lnTo>
                <a:lnTo>
                  <a:pt x="1278" y="164"/>
                </a:lnTo>
                <a:lnTo>
                  <a:pt x="1278" y="165"/>
                </a:lnTo>
                <a:lnTo>
                  <a:pt x="1285" y="166"/>
                </a:lnTo>
                <a:lnTo>
                  <a:pt x="1285" y="169"/>
                </a:lnTo>
                <a:lnTo>
                  <a:pt x="1294" y="172"/>
                </a:lnTo>
                <a:lnTo>
                  <a:pt x="1294" y="174"/>
                </a:lnTo>
                <a:lnTo>
                  <a:pt x="1300" y="175"/>
                </a:lnTo>
                <a:lnTo>
                  <a:pt x="1302" y="179"/>
                </a:lnTo>
                <a:lnTo>
                  <a:pt x="1304" y="179"/>
                </a:lnTo>
                <a:lnTo>
                  <a:pt x="1306" y="182"/>
                </a:lnTo>
                <a:lnTo>
                  <a:pt x="1310" y="182"/>
                </a:lnTo>
                <a:lnTo>
                  <a:pt x="1311" y="186"/>
                </a:lnTo>
                <a:lnTo>
                  <a:pt x="1313" y="186"/>
                </a:lnTo>
                <a:lnTo>
                  <a:pt x="1319" y="195"/>
                </a:lnTo>
                <a:lnTo>
                  <a:pt x="1321" y="206"/>
                </a:lnTo>
                <a:lnTo>
                  <a:pt x="1323" y="217"/>
                </a:lnTo>
                <a:lnTo>
                  <a:pt x="1323" y="230"/>
                </a:lnTo>
                <a:lnTo>
                  <a:pt x="1323" y="236"/>
                </a:lnTo>
                <a:lnTo>
                  <a:pt x="1321" y="241"/>
                </a:lnTo>
                <a:lnTo>
                  <a:pt x="1320" y="247"/>
                </a:lnTo>
                <a:lnTo>
                  <a:pt x="1317" y="251"/>
                </a:lnTo>
                <a:lnTo>
                  <a:pt x="1314" y="255"/>
                </a:lnTo>
                <a:lnTo>
                  <a:pt x="1310" y="260"/>
                </a:lnTo>
                <a:lnTo>
                  <a:pt x="1306" y="262"/>
                </a:lnTo>
                <a:lnTo>
                  <a:pt x="1302" y="264"/>
                </a:lnTo>
                <a:lnTo>
                  <a:pt x="1299" y="265"/>
                </a:lnTo>
                <a:lnTo>
                  <a:pt x="1296" y="267"/>
                </a:lnTo>
                <a:lnTo>
                  <a:pt x="1287" y="267"/>
                </a:lnTo>
                <a:lnTo>
                  <a:pt x="1280" y="265"/>
                </a:lnTo>
                <a:lnTo>
                  <a:pt x="1273" y="264"/>
                </a:lnTo>
                <a:lnTo>
                  <a:pt x="1263" y="262"/>
                </a:lnTo>
                <a:lnTo>
                  <a:pt x="1263" y="260"/>
                </a:lnTo>
                <a:lnTo>
                  <a:pt x="1259" y="260"/>
                </a:lnTo>
                <a:lnTo>
                  <a:pt x="1241" y="243"/>
                </a:lnTo>
                <a:lnTo>
                  <a:pt x="1241" y="240"/>
                </a:lnTo>
                <a:lnTo>
                  <a:pt x="1238" y="237"/>
                </a:lnTo>
                <a:lnTo>
                  <a:pt x="1238" y="234"/>
                </a:lnTo>
                <a:lnTo>
                  <a:pt x="1235" y="234"/>
                </a:lnTo>
                <a:lnTo>
                  <a:pt x="1230" y="221"/>
                </a:lnTo>
                <a:lnTo>
                  <a:pt x="1227" y="214"/>
                </a:lnTo>
                <a:lnTo>
                  <a:pt x="1225" y="212"/>
                </a:lnTo>
                <a:lnTo>
                  <a:pt x="1224" y="210"/>
                </a:lnTo>
                <a:lnTo>
                  <a:pt x="1220" y="210"/>
                </a:lnTo>
                <a:lnTo>
                  <a:pt x="1220" y="209"/>
                </a:lnTo>
                <a:lnTo>
                  <a:pt x="1213" y="212"/>
                </a:lnTo>
                <a:lnTo>
                  <a:pt x="1213" y="217"/>
                </a:lnTo>
                <a:lnTo>
                  <a:pt x="1213" y="223"/>
                </a:lnTo>
                <a:lnTo>
                  <a:pt x="1213" y="236"/>
                </a:lnTo>
                <a:lnTo>
                  <a:pt x="1214" y="247"/>
                </a:lnTo>
                <a:lnTo>
                  <a:pt x="1215" y="260"/>
                </a:lnTo>
                <a:lnTo>
                  <a:pt x="1215" y="274"/>
                </a:lnTo>
                <a:lnTo>
                  <a:pt x="1215" y="276"/>
                </a:lnTo>
                <a:lnTo>
                  <a:pt x="1215" y="278"/>
                </a:lnTo>
                <a:lnTo>
                  <a:pt x="1218" y="282"/>
                </a:lnTo>
                <a:lnTo>
                  <a:pt x="1218" y="285"/>
                </a:lnTo>
                <a:lnTo>
                  <a:pt x="1235" y="288"/>
                </a:lnTo>
                <a:lnTo>
                  <a:pt x="1235" y="289"/>
                </a:lnTo>
                <a:lnTo>
                  <a:pt x="1242" y="289"/>
                </a:lnTo>
                <a:lnTo>
                  <a:pt x="1242" y="291"/>
                </a:lnTo>
                <a:lnTo>
                  <a:pt x="1251" y="291"/>
                </a:lnTo>
                <a:lnTo>
                  <a:pt x="1251" y="293"/>
                </a:lnTo>
                <a:lnTo>
                  <a:pt x="1262" y="293"/>
                </a:lnTo>
                <a:lnTo>
                  <a:pt x="1269" y="295"/>
                </a:lnTo>
                <a:lnTo>
                  <a:pt x="1278" y="296"/>
                </a:lnTo>
                <a:lnTo>
                  <a:pt x="1303" y="296"/>
                </a:lnTo>
                <a:lnTo>
                  <a:pt x="1311" y="295"/>
                </a:lnTo>
                <a:lnTo>
                  <a:pt x="1320" y="292"/>
                </a:lnTo>
                <a:lnTo>
                  <a:pt x="1327" y="289"/>
                </a:lnTo>
                <a:lnTo>
                  <a:pt x="1335" y="286"/>
                </a:lnTo>
                <a:lnTo>
                  <a:pt x="1341" y="282"/>
                </a:lnTo>
                <a:lnTo>
                  <a:pt x="1347" y="278"/>
                </a:lnTo>
                <a:lnTo>
                  <a:pt x="1352" y="272"/>
                </a:lnTo>
                <a:lnTo>
                  <a:pt x="1357" y="267"/>
                </a:lnTo>
                <a:lnTo>
                  <a:pt x="1357" y="264"/>
                </a:lnTo>
                <a:lnTo>
                  <a:pt x="1358" y="264"/>
                </a:lnTo>
                <a:lnTo>
                  <a:pt x="1362" y="253"/>
                </a:lnTo>
                <a:lnTo>
                  <a:pt x="1364" y="253"/>
                </a:lnTo>
                <a:lnTo>
                  <a:pt x="1364" y="248"/>
                </a:lnTo>
                <a:lnTo>
                  <a:pt x="1365" y="248"/>
                </a:lnTo>
                <a:lnTo>
                  <a:pt x="1365" y="241"/>
                </a:lnTo>
                <a:lnTo>
                  <a:pt x="1367" y="241"/>
                </a:lnTo>
                <a:lnTo>
                  <a:pt x="1367" y="231"/>
                </a:lnTo>
                <a:lnTo>
                  <a:pt x="1368" y="231"/>
                </a:lnTo>
                <a:lnTo>
                  <a:pt x="1369" y="227"/>
                </a:lnTo>
                <a:lnTo>
                  <a:pt x="1369" y="220"/>
                </a:lnTo>
                <a:lnTo>
                  <a:pt x="1369" y="205"/>
                </a:lnTo>
                <a:lnTo>
                  <a:pt x="1368" y="189"/>
                </a:lnTo>
                <a:lnTo>
                  <a:pt x="1367" y="179"/>
                </a:lnTo>
                <a:lnTo>
                  <a:pt x="1365" y="179"/>
                </a:lnTo>
                <a:lnTo>
                  <a:pt x="1364" y="169"/>
                </a:lnTo>
                <a:lnTo>
                  <a:pt x="1362" y="169"/>
                </a:lnTo>
                <a:lnTo>
                  <a:pt x="1362" y="165"/>
                </a:lnTo>
                <a:lnTo>
                  <a:pt x="1358" y="164"/>
                </a:lnTo>
                <a:lnTo>
                  <a:pt x="1358" y="159"/>
                </a:lnTo>
                <a:lnTo>
                  <a:pt x="1348" y="151"/>
                </a:lnTo>
                <a:lnTo>
                  <a:pt x="1344" y="147"/>
                </a:lnTo>
                <a:lnTo>
                  <a:pt x="1341" y="147"/>
                </a:lnTo>
                <a:lnTo>
                  <a:pt x="1340" y="143"/>
                </a:lnTo>
                <a:lnTo>
                  <a:pt x="1335" y="143"/>
                </a:lnTo>
                <a:lnTo>
                  <a:pt x="1334" y="140"/>
                </a:lnTo>
                <a:lnTo>
                  <a:pt x="1327" y="138"/>
                </a:lnTo>
                <a:lnTo>
                  <a:pt x="1326" y="134"/>
                </a:lnTo>
                <a:lnTo>
                  <a:pt x="1319" y="133"/>
                </a:lnTo>
                <a:lnTo>
                  <a:pt x="1319" y="131"/>
                </a:lnTo>
                <a:lnTo>
                  <a:pt x="1316" y="131"/>
                </a:lnTo>
                <a:lnTo>
                  <a:pt x="1316" y="128"/>
                </a:lnTo>
                <a:lnTo>
                  <a:pt x="1311" y="128"/>
                </a:lnTo>
                <a:lnTo>
                  <a:pt x="1311" y="127"/>
                </a:lnTo>
                <a:lnTo>
                  <a:pt x="1309" y="127"/>
                </a:lnTo>
                <a:lnTo>
                  <a:pt x="1309" y="126"/>
                </a:lnTo>
                <a:lnTo>
                  <a:pt x="1304" y="126"/>
                </a:lnTo>
                <a:lnTo>
                  <a:pt x="1303" y="123"/>
                </a:lnTo>
                <a:lnTo>
                  <a:pt x="1300" y="123"/>
                </a:lnTo>
                <a:lnTo>
                  <a:pt x="1300" y="120"/>
                </a:lnTo>
                <a:lnTo>
                  <a:pt x="1296" y="120"/>
                </a:lnTo>
                <a:lnTo>
                  <a:pt x="1296" y="119"/>
                </a:lnTo>
                <a:lnTo>
                  <a:pt x="1293" y="119"/>
                </a:lnTo>
                <a:lnTo>
                  <a:pt x="1293" y="117"/>
                </a:lnTo>
                <a:lnTo>
                  <a:pt x="1289" y="117"/>
                </a:lnTo>
                <a:lnTo>
                  <a:pt x="1289" y="116"/>
                </a:lnTo>
                <a:lnTo>
                  <a:pt x="1286" y="116"/>
                </a:lnTo>
                <a:lnTo>
                  <a:pt x="1286" y="113"/>
                </a:lnTo>
                <a:lnTo>
                  <a:pt x="1282" y="113"/>
                </a:lnTo>
                <a:lnTo>
                  <a:pt x="1282" y="112"/>
                </a:lnTo>
                <a:lnTo>
                  <a:pt x="1279" y="112"/>
                </a:lnTo>
                <a:lnTo>
                  <a:pt x="1278" y="109"/>
                </a:lnTo>
                <a:lnTo>
                  <a:pt x="1273" y="109"/>
                </a:lnTo>
                <a:lnTo>
                  <a:pt x="1273" y="107"/>
                </a:lnTo>
                <a:lnTo>
                  <a:pt x="1263" y="97"/>
                </a:lnTo>
                <a:lnTo>
                  <a:pt x="1261" y="90"/>
                </a:lnTo>
                <a:lnTo>
                  <a:pt x="1259" y="82"/>
                </a:lnTo>
                <a:lnTo>
                  <a:pt x="1258" y="78"/>
                </a:lnTo>
                <a:lnTo>
                  <a:pt x="1258" y="73"/>
                </a:lnTo>
                <a:lnTo>
                  <a:pt x="1259" y="69"/>
                </a:lnTo>
                <a:lnTo>
                  <a:pt x="1259" y="64"/>
                </a:lnTo>
                <a:lnTo>
                  <a:pt x="1259" y="55"/>
                </a:lnTo>
                <a:lnTo>
                  <a:pt x="1262" y="55"/>
                </a:lnTo>
                <a:lnTo>
                  <a:pt x="1265" y="45"/>
                </a:lnTo>
                <a:lnTo>
                  <a:pt x="1266" y="45"/>
                </a:lnTo>
                <a:lnTo>
                  <a:pt x="1273" y="35"/>
                </a:lnTo>
                <a:lnTo>
                  <a:pt x="1282" y="34"/>
                </a:lnTo>
                <a:lnTo>
                  <a:pt x="1282" y="33"/>
                </a:lnTo>
                <a:lnTo>
                  <a:pt x="1286" y="33"/>
                </a:lnTo>
                <a:lnTo>
                  <a:pt x="1289" y="31"/>
                </a:lnTo>
                <a:lnTo>
                  <a:pt x="1294" y="33"/>
                </a:lnTo>
                <a:lnTo>
                  <a:pt x="1304" y="35"/>
                </a:lnTo>
                <a:lnTo>
                  <a:pt x="1310" y="35"/>
                </a:lnTo>
                <a:lnTo>
                  <a:pt x="1310" y="38"/>
                </a:lnTo>
                <a:lnTo>
                  <a:pt x="1320" y="41"/>
                </a:lnTo>
                <a:lnTo>
                  <a:pt x="1320" y="42"/>
                </a:lnTo>
                <a:lnTo>
                  <a:pt x="1324" y="42"/>
                </a:lnTo>
                <a:lnTo>
                  <a:pt x="1327" y="48"/>
                </a:lnTo>
                <a:lnTo>
                  <a:pt x="1331" y="48"/>
                </a:lnTo>
                <a:lnTo>
                  <a:pt x="1333" y="51"/>
                </a:lnTo>
                <a:lnTo>
                  <a:pt x="1340" y="59"/>
                </a:lnTo>
                <a:lnTo>
                  <a:pt x="1345" y="62"/>
                </a:lnTo>
                <a:lnTo>
                  <a:pt x="1350" y="65"/>
                </a:lnTo>
                <a:lnTo>
                  <a:pt x="1351" y="61"/>
                </a:lnTo>
                <a:lnTo>
                  <a:pt x="1352" y="61"/>
                </a:lnTo>
                <a:lnTo>
                  <a:pt x="1352" y="26"/>
                </a:lnTo>
                <a:lnTo>
                  <a:pt x="1355" y="26"/>
                </a:lnTo>
                <a:lnTo>
                  <a:pt x="1355" y="9"/>
                </a:lnTo>
                <a:lnTo>
                  <a:pt x="1357" y="4"/>
                </a:lnTo>
                <a:lnTo>
                  <a:pt x="1355" y="4"/>
                </a:lnTo>
                <a:lnTo>
                  <a:pt x="1355" y="3"/>
                </a:lnTo>
                <a:lnTo>
                  <a:pt x="1351" y="4"/>
                </a:lnTo>
                <a:lnTo>
                  <a:pt x="1347" y="4"/>
                </a:lnTo>
                <a:lnTo>
                  <a:pt x="1335" y="7"/>
                </a:lnTo>
                <a:lnTo>
                  <a:pt x="1326" y="7"/>
                </a:lnTo>
                <a:lnTo>
                  <a:pt x="1320" y="7"/>
                </a:lnTo>
                <a:lnTo>
                  <a:pt x="1316" y="7"/>
                </a:lnTo>
                <a:lnTo>
                  <a:pt x="1316" y="4"/>
                </a:lnTo>
                <a:lnTo>
                  <a:pt x="1309" y="4"/>
                </a:lnTo>
                <a:lnTo>
                  <a:pt x="1309" y="3"/>
                </a:lnTo>
                <a:lnTo>
                  <a:pt x="1302" y="3"/>
                </a:lnTo>
                <a:lnTo>
                  <a:pt x="1302" y="2"/>
                </a:lnTo>
                <a:lnTo>
                  <a:pt x="1293" y="2"/>
                </a:lnTo>
                <a:lnTo>
                  <a:pt x="1293" y="0"/>
                </a:lnTo>
                <a:lnTo>
                  <a:pt x="1263" y="0"/>
                </a:lnTo>
                <a:close/>
                <a:moveTo>
                  <a:pt x="356" y="3"/>
                </a:moveTo>
                <a:lnTo>
                  <a:pt x="358" y="11"/>
                </a:lnTo>
                <a:lnTo>
                  <a:pt x="361" y="17"/>
                </a:lnTo>
                <a:lnTo>
                  <a:pt x="363" y="23"/>
                </a:lnTo>
                <a:lnTo>
                  <a:pt x="366" y="30"/>
                </a:lnTo>
                <a:lnTo>
                  <a:pt x="366" y="206"/>
                </a:lnTo>
                <a:lnTo>
                  <a:pt x="368" y="227"/>
                </a:lnTo>
                <a:lnTo>
                  <a:pt x="368" y="250"/>
                </a:lnTo>
                <a:lnTo>
                  <a:pt x="366" y="260"/>
                </a:lnTo>
                <a:lnTo>
                  <a:pt x="365" y="268"/>
                </a:lnTo>
                <a:lnTo>
                  <a:pt x="363" y="272"/>
                </a:lnTo>
                <a:lnTo>
                  <a:pt x="361" y="275"/>
                </a:lnTo>
                <a:lnTo>
                  <a:pt x="359" y="278"/>
                </a:lnTo>
                <a:lnTo>
                  <a:pt x="356" y="281"/>
                </a:lnTo>
                <a:lnTo>
                  <a:pt x="356" y="286"/>
                </a:lnTo>
                <a:lnTo>
                  <a:pt x="358" y="291"/>
                </a:lnTo>
                <a:lnTo>
                  <a:pt x="397" y="289"/>
                </a:lnTo>
                <a:lnTo>
                  <a:pt x="397" y="291"/>
                </a:lnTo>
                <a:lnTo>
                  <a:pt x="424" y="291"/>
                </a:lnTo>
                <a:lnTo>
                  <a:pt x="423" y="282"/>
                </a:lnTo>
                <a:lnTo>
                  <a:pt x="423" y="281"/>
                </a:lnTo>
                <a:lnTo>
                  <a:pt x="423" y="279"/>
                </a:lnTo>
                <a:lnTo>
                  <a:pt x="420" y="275"/>
                </a:lnTo>
                <a:lnTo>
                  <a:pt x="417" y="274"/>
                </a:lnTo>
                <a:lnTo>
                  <a:pt x="416" y="272"/>
                </a:lnTo>
                <a:lnTo>
                  <a:pt x="416" y="271"/>
                </a:lnTo>
                <a:lnTo>
                  <a:pt x="416" y="268"/>
                </a:lnTo>
                <a:lnTo>
                  <a:pt x="416" y="265"/>
                </a:lnTo>
                <a:lnTo>
                  <a:pt x="416" y="262"/>
                </a:lnTo>
                <a:lnTo>
                  <a:pt x="413" y="262"/>
                </a:lnTo>
                <a:lnTo>
                  <a:pt x="413" y="97"/>
                </a:lnTo>
                <a:lnTo>
                  <a:pt x="413" y="31"/>
                </a:lnTo>
                <a:lnTo>
                  <a:pt x="416" y="31"/>
                </a:lnTo>
                <a:lnTo>
                  <a:pt x="416" y="27"/>
                </a:lnTo>
                <a:lnTo>
                  <a:pt x="416" y="24"/>
                </a:lnTo>
                <a:lnTo>
                  <a:pt x="416" y="21"/>
                </a:lnTo>
                <a:lnTo>
                  <a:pt x="417" y="18"/>
                </a:lnTo>
                <a:lnTo>
                  <a:pt x="420" y="17"/>
                </a:lnTo>
                <a:lnTo>
                  <a:pt x="423" y="14"/>
                </a:lnTo>
                <a:lnTo>
                  <a:pt x="423" y="10"/>
                </a:lnTo>
                <a:lnTo>
                  <a:pt x="424" y="2"/>
                </a:lnTo>
                <a:lnTo>
                  <a:pt x="406" y="2"/>
                </a:lnTo>
                <a:lnTo>
                  <a:pt x="383" y="0"/>
                </a:lnTo>
                <a:lnTo>
                  <a:pt x="376" y="0"/>
                </a:lnTo>
                <a:lnTo>
                  <a:pt x="368" y="2"/>
                </a:lnTo>
                <a:lnTo>
                  <a:pt x="362" y="2"/>
                </a:lnTo>
                <a:lnTo>
                  <a:pt x="356" y="3"/>
                </a:lnTo>
                <a:close/>
                <a:moveTo>
                  <a:pt x="111" y="3"/>
                </a:moveTo>
                <a:lnTo>
                  <a:pt x="112" y="10"/>
                </a:lnTo>
                <a:lnTo>
                  <a:pt x="113" y="14"/>
                </a:lnTo>
                <a:lnTo>
                  <a:pt x="115" y="17"/>
                </a:lnTo>
                <a:lnTo>
                  <a:pt x="116" y="18"/>
                </a:lnTo>
                <a:lnTo>
                  <a:pt x="122" y="20"/>
                </a:lnTo>
                <a:lnTo>
                  <a:pt x="120" y="28"/>
                </a:lnTo>
                <a:lnTo>
                  <a:pt x="120" y="30"/>
                </a:lnTo>
                <a:lnTo>
                  <a:pt x="118" y="33"/>
                </a:lnTo>
                <a:lnTo>
                  <a:pt x="116" y="33"/>
                </a:lnTo>
                <a:lnTo>
                  <a:pt x="115" y="38"/>
                </a:lnTo>
                <a:lnTo>
                  <a:pt x="111" y="40"/>
                </a:lnTo>
                <a:lnTo>
                  <a:pt x="109" y="45"/>
                </a:lnTo>
                <a:lnTo>
                  <a:pt x="104" y="48"/>
                </a:lnTo>
                <a:lnTo>
                  <a:pt x="104" y="51"/>
                </a:lnTo>
                <a:lnTo>
                  <a:pt x="98" y="57"/>
                </a:lnTo>
                <a:lnTo>
                  <a:pt x="98" y="61"/>
                </a:lnTo>
                <a:lnTo>
                  <a:pt x="91" y="65"/>
                </a:lnTo>
                <a:lnTo>
                  <a:pt x="91" y="69"/>
                </a:lnTo>
                <a:lnTo>
                  <a:pt x="84" y="73"/>
                </a:lnTo>
                <a:lnTo>
                  <a:pt x="84" y="78"/>
                </a:lnTo>
                <a:lnTo>
                  <a:pt x="77" y="82"/>
                </a:lnTo>
                <a:lnTo>
                  <a:pt x="77" y="86"/>
                </a:lnTo>
                <a:lnTo>
                  <a:pt x="68" y="93"/>
                </a:lnTo>
                <a:lnTo>
                  <a:pt x="68" y="96"/>
                </a:lnTo>
                <a:lnTo>
                  <a:pt x="64" y="97"/>
                </a:lnTo>
                <a:lnTo>
                  <a:pt x="63" y="102"/>
                </a:lnTo>
                <a:lnTo>
                  <a:pt x="61" y="103"/>
                </a:lnTo>
                <a:lnTo>
                  <a:pt x="60" y="104"/>
                </a:lnTo>
                <a:lnTo>
                  <a:pt x="60" y="107"/>
                </a:lnTo>
                <a:lnTo>
                  <a:pt x="57" y="107"/>
                </a:lnTo>
                <a:lnTo>
                  <a:pt x="57" y="26"/>
                </a:lnTo>
                <a:lnTo>
                  <a:pt x="58" y="23"/>
                </a:lnTo>
                <a:lnTo>
                  <a:pt x="61" y="20"/>
                </a:lnTo>
                <a:lnTo>
                  <a:pt x="64" y="16"/>
                </a:lnTo>
                <a:lnTo>
                  <a:pt x="67" y="10"/>
                </a:lnTo>
                <a:lnTo>
                  <a:pt x="68" y="2"/>
                </a:lnTo>
                <a:lnTo>
                  <a:pt x="0" y="2"/>
                </a:lnTo>
                <a:lnTo>
                  <a:pt x="0" y="6"/>
                </a:lnTo>
                <a:lnTo>
                  <a:pt x="0" y="10"/>
                </a:lnTo>
                <a:lnTo>
                  <a:pt x="2" y="14"/>
                </a:lnTo>
                <a:lnTo>
                  <a:pt x="5" y="17"/>
                </a:lnTo>
                <a:lnTo>
                  <a:pt x="7" y="18"/>
                </a:lnTo>
                <a:lnTo>
                  <a:pt x="7" y="23"/>
                </a:lnTo>
                <a:lnTo>
                  <a:pt x="9" y="23"/>
                </a:lnTo>
                <a:lnTo>
                  <a:pt x="9" y="40"/>
                </a:lnTo>
                <a:lnTo>
                  <a:pt x="10" y="40"/>
                </a:lnTo>
                <a:lnTo>
                  <a:pt x="10" y="205"/>
                </a:lnTo>
                <a:lnTo>
                  <a:pt x="12" y="226"/>
                </a:lnTo>
                <a:lnTo>
                  <a:pt x="12" y="248"/>
                </a:lnTo>
                <a:lnTo>
                  <a:pt x="10" y="254"/>
                </a:lnTo>
                <a:lnTo>
                  <a:pt x="10" y="258"/>
                </a:lnTo>
                <a:lnTo>
                  <a:pt x="9" y="268"/>
                </a:lnTo>
                <a:lnTo>
                  <a:pt x="7" y="272"/>
                </a:lnTo>
                <a:lnTo>
                  <a:pt x="5" y="275"/>
                </a:lnTo>
                <a:lnTo>
                  <a:pt x="3" y="278"/>
                </a:lnTo>
                <a:lnTo>
                  <a:pt x="0" y="281"/>
                </a:lnTo>
                <a:lnTo>
                  <a:pt x="0" y="286"/>
                </a:lnTo>
                <a:lnTo>
                  <a:pt x="2" y="291"/>
                </a:lnTo>
                <a:lnTo>
                  <a:pt x="24" y="289"/>
                </a:lnTo>
                <a:lnTo>
                  <a:pt x="37" y="289"/>
                </a:lnTo>
                <a:lnTo>
                  <a:pt x="41" y="291"/>
                </a:lnTo>
                <a:lnTo>
                  <a:pt x="44" y="291"/>
                </a:lnTo>
                <a:lnTo>
                  <a:pt x="57" y="291"/>
                </a:lnTo>
                <a:lnTo>
                  <a:pt x="63" y="291"/>
                </a:lnTo>
                <a:lnTo>
                  <a:pt x="68" y="289"/>
                </a:lnTo>
                <a:lnTo>
                  <a:pt x="68" y="284"/>
                </a:lnTo>
                <a:lnTo>
                  <a:pt x="67" y="282"/>
                </a:lnTo>
                <a:lnTo>
                  <a:pt x="67" y="281"/>
                </a:lnTo>
                <a:lnTo>
                  <a:pt x="65" y="276"/>
                </a:lnTo>
                <a:lnTo>
                  <a:pt x="63" y="274"/>
                </a:lnTo>
                <a:lnTo>
                  <a:pt x="60" y="272"/>
                </a:lnTo>
                <a:lnTo>
                  <a:pt x="60" y="265"/>
                </a:lnTo>
                <a:lnTo>
                  <a:pt x="57" y="265"/>
                </a:lnTo>
                <a:lnTo>
                  <a:pt x="57" y="151"/>
                </a:lnTo>
                <a:lnTo>
                  <a:pt x="63" y="148"/>
                </a:lnTo>
                <a:lnTo>
                  <a:pt x="63" y="144"/>
                </a:lnTo>
                <a:lnTo>
                  <a:pt x="67" y="143"/>
                </a:lnTo>
                <a:lnTo>
                  <a:pt x="70" y="135"/>
                </a:lnTo>
                <a:lnTo>
                  <a:pt x="72" y="134"/>
                </a:lnTo>
                <a:lnTo>
                  <a:pt x="122" y="267"/>
                </a:lnTo>
                <a:lnTo>
                  <a:pt x="119" y="275"/>
                </a:lnTo>
                <a:lnTo>
                  <a:pt x="115" y="278"/>
                </a:lnTo>
                <a:lnTo>
                  <a:pt x="111" y="281"/>
                </a:lnTo>
                <a:lnTo>
                  <a:pt x="112" y="286"/>
                </a:lnTo>
                <a:lnTo>
                  <a:pt x="113" y="291"/>
                </a:lnTo>
                <a:lnTo>
                  <a:pt x="171" y="289"/>
                </a:lnTo>
                <a:lnTo>
                  <a:pt x="171" y="291"/>
                </a:lnTo>
                <a:lnTo>
                  <a:pt x="180" y="291"/>
                </a:lnTo>
                <a:lnTo>
                  <a:pt x="188" y="291"/>
                </a:lnTo>
                <a:lnTo>
                  <a:pt x="201" y="291"/>
                </a:lnTo>
                <a:lnTo>
                  <a:pt x="205" y="291"/>
                </a:lnTo>
                <a:lnTo>
                  <a:pt x="209" y="293"/>
                </a:lnTo>
                <a:lnTo>
                  <a:pt x="214" y="292"/>
                </a:lnTo>
                <a:lnTo>
                  <a:pt x="217" y="291"/>
                </a:lnTo>
                <a:lnTo>
                  <a:pt x="218" y="286"/>
                </a:lnTo>
                <a:lnTo>
                  <a:pt x="217" y="286"/>
                </a:lnTo>
                <a:lnTo>
                  <a:pt x="215" y="282"/>
                </a:lnTo>
                <a:lnTo>
                  <a:pt x="215" y="281"/>
                </a:lnTo>
                <a:lnTo>
                  <a:pt x="214" y="279"/>
                </a:lnTo>
                <a:lnTo>
                  <a:pt x="212" y="278"/>
                </a:lnTo>
                <a:lnTo>
                  <a:pt x="208" y="276"/>
                </a:lnTo>
                <a:lnTo>
                  <a:pt x="207" y="275"/>
                </a:lnTo>
                <a:lnTo>
                  <a:pt x="204" y="274"/>
                </a:lnTo>
                <a:lnTo>
                  <a:pt x="202" y="272"/>
                </a:lnTo>
                <a:lnTo>
                  <a:pt x="201" y="268"/>
                </a:lnTo>
                <a:lnTo>
                  <a:pt x="197" y="262"/>
                </a:lnTo>
                <a:lnTo>
                  <a:pt x="197" y="248"/>
                </a:lnTo>
                <a:lnTo>
                  <a:pt x="200" y="248"/>
                </a:lnTo>
                <a:lnTo>
                  <a:pt x="200" y="237"/>
                </a:lnTo>
                <a:lnTo>
                  <a:pt x="204" y="224"/>
                </a:lnTo>
                <a:lnTo>
                  <a:pt x="205" y="216"/>
                </a:lnTo>
                <a:lnTo>
                  <a:pt x="207" y="209"/>
                </a:lnTo>
                <a:lnTo>
                  <a:pt x="208" y="209"/>
                </a:lnTo>
                <a:lnTo>
                  <a:pt x="208" y="206"/>
                </a:lnTo>
                <a:lnTo>
                  <a:pt x="279" y="206"/>
                </a:lnTo>
                <a:lnTo>
                  <a:pt x="286" y="247"/>
                </a:lnTo>
                <a:lnTo>
                  <a:pt x="287" y="247"/>
                </a:lnTo>
                <a:lnTo>
                  <a:pt x="289" y="251"/>
                </a:lnTo>
                <a:lnTo>
                  <a:pt x="289" y="255"/>
                </a:lnTo>
                <a:lnTo>
                  <a:pt x="289" y="260"/>
                </a:lnTo>
                <a:lnTo>
                  <a:pt x="290" y="264"/>
                </a:lnTo>
                <a:lnTo>
                  <a:pt x="290" y="269"/>
                </a:lnTo>
                <a:lnTo>
                  <a:pt x="289" y="272"/>
                </a:lnTo>
                <a:lnTo>
                  <a:pt x="287" y="275"/>
                </a:lnTo>
                <a:lnTo>
                  <a:pt x="284" y="278"/>
                </a:lnTo>
                <a:lnTo>
                  <a:pt x="280" y="281"/>
                </a:lnTo>
                <a:lnTo>
                  <a:pt x="280" y="286"/>
                </a:lnTo>
                <a:lnTo>
                  <a:pt x="282" y="291"/>
                </a:lnTo>
                <a:lnTo>
                  <a:pt x="306" y="289"/>
                </a:lnTo>
                <a:lnTo>
                  <a:pt x="317" y="289"/>
                </a:lnTo>
                <a:lnTo>
                  <a:pt x="321" y="291"/>
                </a:lnTo>
                <a:lnTo>
                  <a:pt x="324" y="291"/>
                </a:lnTo>
                <a:lnTo>
                  <a:pt x="339" y="292"/>
                </a:lnTo>
                <a:lnTo>
                  <a:pt x="347" y="291"/>
                </a:lnTo>
                <a:lnTo>
                  <a:pt x="354" y="289"/>
                </a:lnTo>
                <a:lnTo>
                  <a:pt x="351" y="284"/>
                </a:lnTo>
                <a:lnTo>
                  <a:pt x="349" y="279"/>
                </a:lnTo>
                <a:lnTo>
                  <a:pt x="342" y="272"/>
                </a:lnTo>
                <a:lnTo>
                  <a:pt x="339" y="271"/>
                </a:lnTo>
                <a:lnTo>
                  <a:pt x="339" y="265"/>
                </a:lnTo>
                <a:lnTo>
                  <a:pt x="337" y="265"/>
                </a:lnTo>
                <a:lnTo>
                  <a:pt x="337" y="258"/>
                </a:lnTo>
                <a:lnTo>
                  <a:pt x="335" y="258"/>
                </a:lnTo>
                <a:lnTo>
                  <a:pt x="335" y="251"/>
                </a:lnTo>
                <a:lnTo>
                  <a:pt x="334" y="251"/>
                </a:lnTo>
                <a:lnTo>
                  <a:pt x="328" y="220"/>
                </a:lnTo>
                <a:lnTo>
                  <a:pt x="321" y="195"/>
                </a:lnTo>
                <a:lnTo>
                  <a:pt x="315" y="169"/>
                </a:lnTo>
                <a:lnTo>
                  <a:pt x="310" y="143"/>
                </a:lnTo>
                <a:lnTo>
                  <a:pt x="307" y="130"/>
                </a:lnTo>
                <a:lnTo>
                  <a:pt x="303" y="117"/>
                </a:lnTo>
                <a:lnTo>
                  <a:pt x="303" y="109"/>
                </a:lnTo>
                <a:lnTo>
                  <a:pt x="301" y="109"/>
                </a:lnTo>
                <a:lnTo>
                  <a:pt x="301" y="102"/>
                </a:lnTo>
                <a:lnTo>
                  <a:pt x="300" y="102"/>
                </a:lnTo>
                <a:lnTo>
                  <a:pt x="300" y="95"/>
                </a:lnTo>
                <a:lnTo>
                  <a:pt x="297" y="95"/>
                </a:lnTo>
                <a:lnTo>
                  <a:pt x="297" y="86"/>
                </a:lnTo>
                <a:lnTo>
                  <a:pt x="296" y="86"/>
                </a:lnTo>
                <a:lnTo>
                  <a:pt x="296" y="79"/>
                </a:lnTo>
                <a:lnTo>
                  <a:pt x="294" y="79"/>
                </a:lnTo>
                <a:lnTo>
                  <a:pt x="294" y="72"/>
                </a:lnTo>
                <a:lnTo>
                  <a:pt x="293" y="72"/>
                </a:lnTo>
                <a:lnTo>
                  <a:pt x="293" y="64"/>
                </a:lnTo>
                <a:lnTo>
                  <a:pt x="290" y="64"/>
                </a:lnTo>
                <a:lnTo>
                  <a:pt x="287" y="41"/>
                </a:lnTo>
                <a:lnTo>
                  <a:pt x="286" y="41"/>
                </a:lnTo>
                <a:lnTo>
                  <a:pt x="286" y="33"/>
                </a:lnTo>
                <a:lnTo>
                  <a:pt x="286" y="28"/>
                </a:lnTo>
                <a:lnTo>
                  <a:pt x="286" y="24"/>
                </a:lnTo>
                <a:lnTo>
                  <a:pt x="287" y="21"/>
                </a:lnTo>
                <a:lnTo>
                  <a:pt x="289" y="20"/>
                </a:lnTo>
                <a:lnTo>
                  <a:pt x="294" y="16"/>
                </a:lnTo>
                <a:lnTo>
                  <a:pt x="294" y="9"/>
                </a:lnTo>
                <a:lnTo>
                  <a:pt x="293" y="3"/>
                </a:lnTo>
                <a:lnTo>
                  <a:pt x="277" y="3"/>
                </a:lnTo>
                <a:lnTo>
                  <a:pt x="277" y="4"/>
                </a:lnTo>
                <a:lnTo>
                  <a:pt x="262" y="4"/>
                </a:lnTo>
                <a:lnTo>
                  <a:pt x="235" y="4"/>
                </a:lnTo>
                <a:lnTo>
                  <a:pt x="211" y="3"/>
                </a:lnTo>
                <a:lnTo>
                  <a:pt x="211" y="6"/>
                </a:lnTo>
                <a:lnTo>
                  <a:pt x="209" y="7"/>
                </a:lnTo>
                <a:lnTo>
                  <a:pt x="211" y="11"/>
                </a:lnTo>
                <a:lnTo>
                  <a:pt x="212" y="16"/>
                </a:lnTo>
                <a:lnTo>
                  <a:pt x="217" y="24"/>
                </a:lnTo>
                <a:lnTo>
                  <a:pt x="218" y="24"/>
                </a:lnTo>
                <a:lnTo>
                  <a:pt x="219" y="27"/>
                </a:lnTo>
                <a:lnTo>
                  <a:pt x="219" y="30"/>
                </a:lnTo>
                <a:lnTo>
                  <a:pt x="218" y="35"/>
                </a:lnTo>
                <a:lnTo>
                  <a:pt x="215" y="45"/>
                </a:lnTo>
                <a:lnTo>
                  <a:pt x="215" y="54"/>
                </a:lnTo>
                <a:lnTo>
                  <a:pt x="212" y="54"/>
                </a:lnTo>
                <a:lnTo>
                  <a:pt x="212" y="61"/>
                </a:lnTo>
                <a:lnTo>
                  <a:pt x="211" y="61"/>
                </a:lnTo>
                <a:lnTo>
                  <a:pt x="211" y="69"/>
                </a:lnTo>
                <a:lnTo>
                  <a:pt x="209" y="69"/>
                </a:lnTo>
                <a:lnTo>
                  <a:pt x="209" y="78"/>
                </a:lnTo>
                <a:lnTo>
                  <a:pt x="208" y="78"/>
                </a:lnTo>
                <a:lnTo>
                  <a:pt x="208" y="86"/>
                </a:lnTo>
                <a:lnTo>
                  <a:pt x="207" y="86"/>
                </a:lnTo>
                <a:lnTo>
                  <a:pt x="197" y="135"/>
                </a:lnTo>
                <a:lnTo>
                  <a:pt x="195" y="135"/>
                </a:lnTo>
                <a:lnTo>
                  <a:pt x="194" y="151"/>
                </a:lnTo>
                <a:lnTo>
                  <a:pt x="193" y="151"/>
                </a:lnTo>
                <a:lnTo>
                  <a:pt x="193" y="159"/>
                </a:lnTo>
                <a:lnTo>
                  <a:pt x="191" y="159"/>
                </a:lnTo>
                <a:lnTo>
                  <a:pt x="191" y="169"/>
                </a:lnTo>
                <a:lnTo>
                  <a:pt x="188" y="169"/>
                </a:lnTo>
                <a:lnTo>
                  <a:pt x="188" y="178"/>
                </a:lnTo>
                <a:lnTo>
                  <a:pt x="187" y="178"/>
                </a:lnTo>
                <a:lnTo>
                  <a:pt x="187" y="185"/>
                </a:lnTo>
                <a:lnTo>
                  <a:pt x="185" y="185"/>
                </a:lnTo>
                <a:lnTo>
                  <a:pt x="184" y="202"/>
                </a:lnTo>
                <a:lnTo>
                  <a:pt x="170" y="262"/>
                </a:lnTo>
                <a:lnTo>
                  <a:pt x="166" y="262"/>
                </a:lnTo>
                <a:lnTo>
                  <a:pt x="161" y="243"/>
                </a:lnTo>
                <a:lnTo>
                  <a:pt x="160" y="243"/>
                </a:lnTo>
                <a:lnTo>
                  <a:pt x="160" y="240"/>
                </a:lnTo>
                <a:lnTo>
                  <a:pt x="157" y="240"/>
                </a:lnTo>
                <a:lnTo>
                  <a:pt x="154" y="224"/>
                </a:lnTo>
                <a:lnTo>
                  <a:pt x="153" y="224"/>
                </a:lnTo>
                <a:lnTo>
                  <a:pt x="153" y="220"/>
                </a:lnTo>
                <a:lnTo>
                  <a:pt x="150" y="220"/>
                </a:lnTo>
                <a:lnTo>
                  <a:pt x="150" y="216"/>
                </a:lnTo>
                <a:lnTo>
                  <a:pt x="149" y="216"/>
                </a:lnTo>
                <a:lnTo>
                  <a:pt x="149" y="210"/>
                </a:lnTo>
                <a:lnTo>
                  <a:pt x="147" y="210"/>
                </a:lnTo>
                <a:lnTo>
                  <a:pt x="147" y="205"/>
                </a:lnTo>
                <a:lnTo>
                  <a:pt x="146" y="205"/>
                </a:lnTo>
                <a:lnTo>
                  <a:pt x="146" y="200"/>
                </a:lnTo>
                <a:lnTo>
                  <a:pt x="145" y="200"/>
                </a:lnTo>
                <a:lnTo>
                  <a:pt x="145" y="196"/>
                </a:lnTo>
                <a:lnTo>
                  <a:pt x="142" y="196"/>
                </a:lnTo>
                <a:lnTo>
                  <a:pt x="139" y="181"/>
                </a:lnTo>
                <a:lnTo>
                  <a:pt x="137" y="181"/>
                </a:lnTo>
                <a:lnTo>
                  <a:pt x="137" y="178"/>
                </a:lnTo>
                <a:lnTo>
                  <a:pt x="135" y="178"/>
                </a:lnTo>
                <a:lnTo>
                  <a:pt x="133" y="166"/>
                </a:lnTo>
                <a:lnTo>
                  <a:pt x="132" y="166"/>
                </a:lnTo>
                <a:lnTo>
                  <a:pt x="132" y="162"/>
                </a:lnTo>
                <a:lnTo>
                  <a:pt x="130" y="162"/>
                </a:lnTo>
                <a:lnTo>
                  <a:pt x="130" y="158"/>
                </a:lnTo>
                <a:lnTo>
                  <a:pt x="129" y="158"/>
                </a:lnTo>
                <a:lnTo>
                  <a:pt x="126" y="148"/>
                </a:lnTo>
                <a:lnTo>
                  <a:pt x="125" y="148"/>
                </a:lnTo>
                <a:lnTo>
                  <a:pt x="123" y="138"/>
                </a:lnTo>
                <a:lnTo>
                  <a:pt x="122" y="138"/>
                </a:lnTo>
                <a:lnTo>
                  <a:pt x="122" y="134"/>
                </a:lnTo>
                <a:lnTo>
                  <a:pt x="119" y="134"/>
                </a:lnTo>
                <a:lnTo>
                  <a:pt x="118" y="124"/>
                </a:lnTo>
                <a:lnTo>
                  <a:pt x="116" y="124"/>
                </a:lnTo>
                <a:lnTo>
                  <a:pt x="116" y="119"/>
                </a:lnTo>
                <a:lnTo>
                  <a:pt x="115" y="119"/>
                </a:lnTo>
                <a:lnTo>
                  <a:pt x="115" y="116"/>
                </a:lnTo>
                <a:lnTo>
                  <a:pt x="113" y="116"/>
                </a:lnTo>
                <a:lnTo>
                  <a:pt x="113" y="110"/>
                </a:lnTo>
                <a:lnTo>
                  <a:pt x="111" y="110"/>
                </a:lnTo>
                <a:lnTo>
                  <a:pt x="111" y="104"/>
                </a:lnTo>
                <a:lnTo>
                  <a:pt x="109" y="104"/>
                </a:lnTo>
                <a:lnTo>
                  <a:pt x="108" y="95"/>
                </a:lnTo>
                <a:lnTo>
                  <a:pt x="106" y="95"/>
                </a:lnTo>
                <a:lnTo>
                  <a:pt x="106" y="90"/>
                </a:lnTo>
                <a:lnTo>
                  <a:pt x="106" y="89"/>
                </a:lnTo>
                <a:lnTo>
                  <a:pt x="108" y="86"/>
                </a:lnTo>
                <a:lnTo>
                  <a:pt x="109" y="85"/>
                </a:lnTo>
                <a:lnTo>
                  <a:pt x="111" y="85"/>
                </a:lnTo>
                <a:lnTo>
                  <a:pt x="113" y="79"/>
                </a:lnTo>
                <a:lnTo>
                  <a:pt x="116" y="78"/>
                </a:lnTo>
                <a:lnTo>
                  <a:pt x="116" y="73"/>
                </a:lnTo>
                <a:lnTo>
                  <a:pt x="122" y="71"/>
                </a:lnTo>
                <a:lnTo>
                  <a:pt x="122" y="66"/>
                </a:lnTo>
                <a:lnTo>
                  <a:pt x="126" y="64"/>
                </a:lnTo>
                <a:lnTo>
                  <a:pt x="126" y="61"/>
                </a:lnTo>
                <a:lnTo>
                  <a:pt x="132" y="57"/>
                </a:lnTo>
                <a:lnTo>
                  <a:pt x="132" y="54"/>
                </a:lnTo>
                <a:lnTo>
                  <a:pt x="137" y="49"/>
                </a:lnTo>
                <a:lnTo>
                  <a:pt x="137" y="47"/>
                </a:lnTo>
                <a:lnTo>
                  <a:pt x="142" y="42"/>
                </a:lnTo>
                <a:lnTo>
                  <a:pt x="142" y="40"/>
                </a:lnTo>
                <a:lnTo>
                  <a:pt x="147" y="35"/>
                </a:lnTo>
                <a:lnTo>
                  <a:pt x="147" y="33"/>
                </a:lnTo>
                <a:lnTo>
                  <a:pt x="150" y="31"/>
                </a:lnTo>
                <a:lnTo>
                  <a:pt x="156" y="24"/>
                </a:lnTo>
                <a:lnTo>
                  <a:pt x="171" y="18"/>
                </a:lnTo>
                <a:lnTo>
                  <a:pt x="171" y="17"/>
                </a:lnTo>
                <a:lnTo>
                  <a:pt x="176" y="17"/>
                </a:lnTo>
                <a:lnTo>
                  <a:pt x="176" y="16"/>
                </a:lnTo>
                <a:lnTo>
                  <a:pt x="178" y="14"/>
                </a:lnTo>
                <a:lnTo>
                  <a:pt x="178" y="2"/>
                </a:lnTo>
                <a:lnTo>
                  <a:pt x="160" y="2"/>
                </a:lnTo>
                <a:lnTo>
                  <a:pt x="139" y="0"/>
                </a:lnTo>
                <a:lnTo>
                  <a:pt x="130" y="0"/>
                </a:lnTo>
                <a:lnTo>
                  <a:pt x="123" y="2"/>
                </a:lnTo>
                <a:lnTo>
                  <a:pt x="116" y="2"/>
                </a:lnTo>
                <a:lnTo>
                  <a:pt x="111" y="3"/>
                </a:lnTo>
                <a:close/>
                <a:moveTo>
                  <a:pt x="241" y="54"/>
                </a:moveTo>
                <a:lnTo>
                  <a:pt x="242" y="55"/>
                </a:lnTo>
                <a:lnTo>
                  <a:pt x="243" y="57"/>
                </a:lnTo>
                <a:lnTo>
                  <a:pt x="243" y="58"/>
                </a:lnTo>
                <a:lnTo>
                  <a:pt x="245" y="66"/>
                </a:lnTo>
                <a:lnTo>
                  <a:pt x="246" y="73"/>
                </a:lnTo>
                <a:lnTo>
                  <a:pt x="248" y="80"/>
                </a:lnTo>
                <a:lnTo>
                  <a:pt x="249" y="80"/>
                </a:lnTo>
                <a:lnTo>
                  <a:pt x="249" y="88"/>
                </a:lnTo>
                <a:lnTo>
                  <a:pt x="253" y="102"/>
                </a:lnTo>
                <a:lnTo>
                  <a:pt x="258" y="116"/>
                </a:lnTo>
                <a:lnTo>
                  <a:pt x="260" y="131"/>
                </a:lnTo>
                <a:lnTo>
                  <a:pt x="263" y="138"/>
                </a:lnTo>
                <a:lnTo>
                  <a:pt x="265" y="144"/>
                </a:lnTo>
                <a:lnTo>
                  <a:pt x="266" y="159"/>
                </a:lnTo>
                <a:lnTo>
                  <a:pt x="270" y="172"/>
                </a:lnTo>
                <a:lnTo>
                  <a:pt x="273" y="185"/>
                </a:lnTo>
                <a:lnTo>
                  <a:pt x="212" y="185"/>
                </a:lnTo>
                <a:lnTo>
                  <a:pt x="241" y="54"/>
                </a:lnTo>
                <a:close/>
                <a:moveTo>
                  <a:pt x="2107" y="2"/>
                </a:moveTo>
                <a:lnTo>
                  <a:pt x="2107" y="3"/>
                </a:lnTo>
                <a:lnTo>
                  <a:pt x="2056" y="3"/>
                </a:lnTo>
                <a:lnTo>
                  <a:pt x="2056" y="4"/>
                </a:lnTo>
                <a:lnTo>
                  <a:pt x="2055" y="7"/>
                </a:lnTo>
                <a:lnTo>
                  <a:pt x="2052" y="9"/>
                </a:lnTo>
                <a:lnTo>
                  <a:pt x="2050" y="13"/>
                </a:lnTo>
                <a:lnTo>
                  <a:pt x="2049" y="17"/>
                </a:lnTo>
                <a:lnTo>
                  <a:pt x="2047" y="23"/>
                </a:lnTo>
                <a:lnTo>
                  <a:pt x="2046" y="23"/>
                </a:lnTo>
                <a:lnTo>
                  <a:pt x="2046" y="26"/>
                </a:lnTo>
                <a:lnTo>
                  <a:pt x="2045" y="26"/>
                </a:lnTo>
                <a:lnTo>
                  <a:pt x="2045" y="31"/>
                </a:lnTo>
                <a:lnTo>
                  <a:pt x="2042" y="31"/>
                </a:lnTo>
                <a:lnTo>
                  <a:pt x="2040" y="38"/>
                </a:lnTo>
                <a:lnTo>
                  <a:pt x="2039" y="38"/>
                </a:lnTo>
                <a:lnTo>
                  <a:pt x="2039" y="42"/>
                </a:lnTo>
                <a:lnTo>
                  <a:pt x="2038" y="42"/>
                </a:lnTo>
                <a:lnTo>
                  <a:pt x="2035" y="49"/>
                </a:lnTo>
                <a:lnTo>
                  <a:pt x="2033" y="49"/>
                </a:lnTo>
                <a:lnTo>
                  <a:pt x="2033" y="55"/>
                </a:lnTo>
                <a:lnTo>
                  <a:pt x="2032" y="55"/>
                </a:lnTo>
                <a:lnTo>
                  <a:pt x="2032" y="58"/>
                </a:lnTo>
                <a:lnTo>
                  <a:pt x="2031" y="58"/>
                </a:lnTo>
                <a:lnTo>
                  <a:pt x="2025" y="76"/>
                </a:lnTo>
                <a:lnTo>
                  <a:pt x="2023" y="76"/>
                </a:lnTo>
                <a:lnTo>
                  <a:pt x="2022" y="82"/>
                </a:lnTo>
                <a:lnTo>
                  <a:pt x="2019" y="82"/>
                </a:lnTo>
                <a:lnTo>
                  <a:pt x="2019" y="88"/>
                </a:lnTo>
                <a:lnTo>
                  <a:pt x="2018" y="88"/>
                </a:lnTo>
                <a:lnTo>
                  <a:pt x="2018" y="92"/>
                </a:lnTo>
                <a:lnTo>
                  <a:pt x="2016" y="92"/>
                </a:lnTo>
                <a:lnTo>
                  <a:pt x="2016" y="95"/>
                </a:lnTo>
                <a:lnTo>
                  <a:pt x="2015" y="95"/>
                </a:lnTo>
                <a:lnTo>
                  <a:pt x="2014" y="103"/>
                </a:lnTo>
                <a:lnTo>
                  <a:pt x="2011" y="103"/>
                </a:lnTo>
                <a:lnTo>
                  <a:pt x="2011" y="104"/>
                </a:lnTo>
                <a:lnTo>
                  <a:pt x="2009" y="104"/>
                </a:lnTo>
                <a:lnTo>
                  <a:pt x="2008" y="100"/>
                </a:lnTo>
                <a:lnTo>
                  <a:pt x="2007" y="96"/>
                </a:lnTo>
                <a:lnTo>
                  <a:pt x="2002" y="88"/>
                </a:lnTo>
                <a:lnTo>
                  <a:pt x="2001" y="78"/>
                </a:lnTo>
                <a:lnTo>
                  <a:pt x="1999" y="78"/>
                </a:lnTo>
                <a:lnTo>
                  <a:pt x="1999" y="73"/>
                </a:lnTo>
                <a:lnTo>
                  <a:pt x="1998" y="73"/>
                </a:lnTo>
                <a:lnTo>
                  <a:pt x="1995" y="64"/>
                </a:lnTo>
                <a:lnTo>
                  <a:pt x="1994" y="64"/>
                </a:lnTo>
                <a:lnTo>
                  <a:pt x="1994" y="61"/>
                </a:lnTo>
                <a:lnTo>
                  <a:pt x="1992" y="61"/>
                </a:lnTo>
                <a:lnTo>
                  <a:pt x="1991" y="49"/>
                </a:lnTo>
                <a:lnTo>
                  <a:pt x="1988" y="49"/>
                </a:lnTo>
                <a:lnTo>
                  <a:pt x="1988" y="47"/>
                </a:lnTo>
                <a:lnTo>
                  <a:pt x="1987" y="47"/>
                </a:lnTo>
                <a:lnTo>
                  <a:pt x="1985" y="35"/>
                </a:lnTo>
                <a:lnTo>
                  <a:pt x="1984" y="35"/>
                </a:lnTo>
                <a:lnTo>
                  <a:pt x="1984" y="33"/>
                </a:lnTo>
                <a:lnTo>
                  <a:pt x="1982" y="33"/>
                </a:lnTo>
                <a:lnTo>
                  <a:pt x="1980" y="23"/>
                </a:lnTo>
                <a:lnTo>
                  <a:pt x="1978" y="23"/>
                </a:lnTo>
                <a:lnTo>
                  <a:pt x="1978" y="18"/>
                </a:lnTo>
                <a:lnTo>
                  <a:pt x="1977" y="18"/>
                </a:lnTo>
                <a:lnTo>
                  <a:pt x="1977" y="14"/>
                </a:lnTo>
                <a:lnTo>
                  <a:pt x="1975" y="14"/>
                </a:lnTo>
                <a:lnTo>
                  <a:pt x="1975" y="9"/>
                </a:lnTo>
                <a:lnTo>
                  <a:pt x="1973" y="9"/>
                </a:lnTo>
                <a:lnTo>
                  <a:pt x="1971" y="3"/>
                </a:lnTo>
                <a:lnTo>
                  <a:pt x="1949" y="4"/>
                </a:lnTo>
                <a:lnTo>
                  <a:pt x="1937" y="4"/>
                </a:lnTo>
                <a:lnTo>
                  <a:pt x="1933" y="4"/>
                </a:lnTo>
                <a:lnTo>
                  <a:pt x="1930" y="3"/>
                </a:lnTo>
                <a:lnTo>
                  <a:pt x="1922" y="3"/>
                </a:lnTo>
                <a:lnTo>
                  <a:pt x="1915" y="4"/>
                </a:lnTo>
                <a:lnTo>
                  <a:pt x="1915" y="16"/>
                </a:lnTo>
                <a:lnTo>
                  <a:pt x="1919" y="18"/>
                </a:lnTo>
                <a:lnTo>
                  <a:pt x="1922" y="26"/>
                </a:lnTo>
                <a:lnTo>
                  <a:pt x="1923" y="26"/>
                </a:lnTo>
                <a:lnTo>
                  <a:pt x="1923" y="96"/>
                </a:lnTo>
                <a:lnTo>
                  <a:pt x="1923" y="271"/>
                </a:lnTo>
                <a:lnTo>
                  <a:pt x="1922" y="271"/>
                </a:lnTo>
                <a:lnTo>
                  <a:pt x="1922" y="275"/>
                </a:lnTo>
                <a:lnTo>
                  <a:pt x="1918" y="278"/>
                </a:lnTo>
                <a:lnTo>
                  <a:pt x="1916" y="281"/>
                </a:lnTo>
                <a:lnTo>
                  <a:pt x="1915" y="284"/>
                </a:lnTo>
                <a:lnTo>
                  <a:pt x="1915" y="293"/>
                </a:lnTo>
                <a:lnTo>
                  <a:pt x="1940" y="292"/>
                </a:lnTo>
                <a:lnTo>
                  <a:pt x="1954" y="292"/>
                </a:lnTo>
                <a:lnTo>
                  <a:pt x="1960" y="293"/>
                </a:lnTo>
                <a:lnTo>
                  <a:pt x="1964" y="295"/>
                </a:lnTo>
                <a:lnTo>
                  <a:pt x="1966" y="292"/>
                </a:lnTo>
                <a:lnTo>
                  <a:pt x="1968" y="291"/>
                </a:lnTo>
                <a:lnTo>
                  <a:pt x="1967" y="286"/>
                </a:lnTo>
                <a:lnTo>
                  <a:pt x="1967" y="284"/>
                </a:lnTo>
                <a:lnTo>
                  <a:pt x="1966" y="281"/>
                </a:lnTo>
                <a:lnTo>
                  <a:pt x="1963" y="278"/>
                </a:lnTo>
                <a:lnTo>
                  <a:pt x="1960" y="275"/>
                </a:lnTo>
                <a:lnTo>
                  <a:pt x="1960" y="272"/>
                </a:lnTo>
                <a:lnTo>
                  <a:pt x="1957" y="272"/>
                </a:lnTo>
                <a:lnTo>
                  <a:pt x="1957" y="260"/>
                </a:lnTo>
                <a:lnTo>
                  <a:pt x="1956" y="260"/>
                </a:lnTo>
                <a:lnTo>
                  <a:pt x="1956" y="82"/>
                </a:lnTo>
                <a:lnTo>
                  <a:pt x="1960" y="82"/>
                </a:lnTo>
                <a:lnTo>
                  <a:pt x="2001" y="179"/>
                </a:lnTo>
                <a:lnTo>
                  <a:pt x="2008" y="179"/>
                </a:lnTo>
                <a:lnTo>
                  <a:pt x="2018" y="148"/>
                </a:lnTo>
                <a:lnTo>
                  <a:pt x="2019" y="148"/>
                </a:lnTo>
                <a:lnTo>
                  <a:pt x="2019" y="144"/>
                </a:lnTo>
                <a:lnTo>
                  <a:pt x="2022" y="144"/>
                </a:lnTo>
                <a:lnTo>
                  <a:pt x="2022" y="140"/>
                </a:lnTo>
                <a:lnTo>
                  <a:pt x="2023" y="140"/>
                </a:lnTo>
                <a:lnTo>
                  <a:pt x="2023" y="135"/>
                </a:lnTo>
                <a:lnTo>
                  <a:pt x="2025" y="135"/>
                </a:lnTo>
                <a:lnTo>
                  <a:pt x="2025" y="131"/>
                </a:lnTo>
                <a:lnTo>
                  <a:pt x="2026" y="131"/>
                </a:lnTo>
                <a:lnTo>
                  <a:pt x="2026" y="127"/>
                </a:lnTo>
                <a:lnTo>
                  <a:pt x="2029" y="127"/>
                </a:lnTo>
                <a:lnTo>
                  <a:pt x="2029" y="123"/>
                </a:lnTo>
                <a:lnTo>
                  <a:pt x="2031" y="123"/>
                </a:lnTo>
                <a:lnTo>
                  <a:pt x="2031" y="119"/>
                </a:lnTo>
                <a:lnTo>
                  <a:pt x="2032" y="119"/>
                </a:lnTo>
                <a:lnTo>
                  <a:pt x="2033" y="109"/>
                </a:lnTo>
                <a:lnTo>
                  <a:pt x="2035" y="109"/>
                </a:lnTo>
                <a:lnTo>
                  <a:pt x="2038" y="100"/>
                </a:lnTo>
                <a:lnTo>
                  <a:pt x="2039" y="100"/>
                </a:lnTo>
                <a:lnTo>
                  <a:pt x="2039" y="96"/>
                </a:lnTo>
                <a:lnTo>
                  <a:pt x="2040" y="96"/>
                </a:lnTo>
                <a:lnTo>
                  <a:pt x="2040" y="92"/>
                </a:lnTo>
                <a:lnTo>
                  <a:pt x="2042" y="92"/>
                </a:lnTo>
                <a:lnTo>
                  <a:pt x="2042" y="88"/>
                </a:lnTo>
                <a:lnTo>
                  <a:pt x="2045" y="88"/>
                </a:lnTo>
                <a:lnTo>
                  <a:pt x="2045" y="82"/>
                </a:lnTo>
                <a:lnTo>
                  <a:pt x="2046" y="82"/>
                </a:lnTo>
                <a:lnTo>
                  <a:pt x="2046" y="79"/>
                </a:lnTo>
                <a:lnTo>
                  <a:pt x="2047" y="79"/>
                </a:lnTo>
                <a:lnTo>
                  <a:pt x="2047" y="73"/>
                </a:lnTo>
                <a:lnTo>
                  <a:pt x="2049" y="73"/>
                </a:lnTo>
                <a:lnTo>
                  <a:pt x="2049" y="71"/>
                </a:lnTo>
                <a:lnTo>
                  <a:pt x="2050" y="71"/>
                </a:lnTo>
                <a:lnTo>
                  <a:pt x="2053" y="61"/>
                </a:lnTo>
                <a:lnTo>
                  <a:pt x="2055" y="61"/>
                </a:lnTo>
                <a:lnTo>
                  <a:pt x="2055" y="57"/>
                </a:lnTo>
                <a:lnTo>
                  <a:pt x="2056" y="57"/>
                </a:lnTo>
                <a:lnTo>
                  <a:pt x="2056" y="220"/>
                </a:lnTo>
                <a:lnTo>
                  <a:pt x="2056" y="238"/>
                </a:lnTo>
                <a:lnTo>
                  <a:pt x="2056" y="255"/>
                </a:lnTo>
                <a:lnTo>
                  <a:pt x="2056" y="264"/>
                </a:lnTo>
                <a:lnTo>
                  <a:pt x="2055" y="271"/>
                </a:lnTo>
                <a:lnTo>
                  <a:pt x="2052" y="276"/>
                </a:lnTo>
                <a:lnTo>
                  <a:pt x="2047" y="281"/>
                </a:lnTo>
                <a:lnTo>
                  <a:pt x="2047" y="288"/>
                </a:lnTo>
                <a:lnTo>
                  <a:pt x="2049" y="293"/>
                </a:lnTo>
                <a:lnTo>
                  <a:pt x="2060" y="292"/>
                </a:lnTo>
                <a:lnTo>
                  <a:pt x="2076" y="291"/>
                </a:lnTo>
                <a:lnTo>
                  <a:pt x="2090" y="291"/>
                </a:lnTo>
                <a:lnTo>
                  <a:pt x="2096" y="292"/>
                </a:lnTo>
                <a:lnTo>
                  <a:pt x="2100" y="293"/>
                </a:lnTo>
                <a:lnTo>
                  <a:pt x="2108" y="292"/>
                </a:lnTo>
                <a:lnTo>
                  <a:pt x="2115" y="291"/>
                </a:lnTo>
                <a:lnTo>
                  <a:pt x="2114" y="286"/>
                </a:lnTo>
                <a:lnTo>
                  <a:pt x="2114" y="282"/>
                </a:lnTo>
                <a:lnTo>
                  <a:pt x="2112" y="279"/>
                </a:lnTo>
                <a:lnTo>
                  <a:pt x="2110" y="275"/>
                </a:lnTo>
                <a:lnTo>
                  <a:pt x="2107" y="274"/>
                </a:lnTo>
                <a:lnTo>
                  <a:pt x="2107" y="269"/>
                </a:lnTo>
                <a:lnTo>
                  <a:pt x="2104" y="269"/>
                </a:lnTo>
                <a:lnTo>
                  <a:pt x="2104" y="88"/>
                </a:lnTo>
                <a:lnTo>
                  <a:pt x="2104" y="66"/>
                </a:lnTo>
                <a:lnTo>
                  <a:pt x="2104" y="44"/>
                </a:lnTo>
                <a:lnTo>
                  <a:pt x="2105" y="34"/>
                </a:lnTo>
                <a:lnTo>
                  <a:pt x="2107" y="26"/>
                </a:lnTo>
                <a:lnTo>
                  <a:pt x="2108" y="21"/>
                </a:lnTo>
                <a:lnTo>
                  <a:pt x="2110" y="17"/>
                </a:lnTo>
                <a:lnTo>
                  <a:pt x="2112" y="14"/>
                </a:lnTo>
                <a:lnTo>
                  <a:pt x="2115" y="11"/>
                </a:lnTo>
                <a:lnTo>
                  <a:pt x="2114" y="6"/>
                </a:lnTo>
                <a:lnTo>
                  <a:pt x="2112" y="2"/>
                </a:lnTo>
                <a:lnTo>
                  <a:pt x="2107" y="2"/>
                </a:lnTo>
                <a:close/>
                <a:moveTo>
                  <a:pt x="1773" y="2"/>
                </a:moveTo>
                <a:lnTo>
                  <a:pt x="1773" y="3"/>
                </a:lnTo>
                <a:lnTo>
                  <a:pt x="1768" y="3"/>
                </a:lnTo>
                <a:lnTo>
                  <a:pt x="1768" y="4"/>
                </a:lnTo>
                <a:lnTo>
                  <a:pt x="1764" y="6"/>
                </a:lnTo>
                <a:lnTo>
                  <a:pt x="1761" y="9"/>
                </a:lnTo>
                <a:lnTo>
                  <a:pt x="1759" y="11"/>
                </a:lnTo>
                <a:lnTo>
                  <a:pt x="1756" y="14"/>
                </a:lnTo>
                <a:lnTo>
                  <a:pt x="1755" y="18"/>
                </a:lnTo>
                <a:lnTo>
                  <a:pt x="1755" y="23"/>
                </a:lnTo>
                <a:lnTo>
                  <a:pt x="1754" y="31"/>
                </a:lnTo>
                <a:lnTo>
                  <a:pt x="1754" y="52"/>
                </a:lnTo>
                <a:lnTo>
                  <a:pt x="1754" y="72"/>
                </a:lnTo>
                <a:lnTo>
                  <a:pt x="1754" y="213"/>
                </a:lnTo>
                <a:lnTo>
                  <a:pt x="1754" y="275"/>
                </a:lnTo>
                <a:lnTo>
                  <a:pt x="1762" y="288"/>
                </a:lnTo>
                <a:lnTo>
                  <a:pt x="1769" y="291"/>
                </a:lnTo>
                <a:lnTo>
                  <a:pt x="1776" y="293"/>
                </a:lnTo>
                <a:lnTo>
                  <a:pt x="1847" y="293"/>
                </a:lnTo>
                <a:lnTo>
                  <a:pt x="1858" y="292"/>
                </a:lnTo>
                <a:lnTo>
                  <a:pt x="1869" y="292"/>
                </a:lnTo>
                <a:lnTo>
                  <a:pt x="1879" y="289"/>
                </a:lnTo>
                <a:lnTo>
                  <a:pt x="1882" y="286"/>
                </a:lnTo>
                <a:lnTo>
                  <a:pt x="1885" y="285"/>
                </a:lnTo>
                <a:lnTo>
                  <a:pt x="1886" y="282"/>
                </a:lnTo>
                <a:lnTo>
                  <a:pt x="1888" y="281"/>
                </a:lnTo>
                <a:lnTo>
                  <a:pt x="1889" y="275"/>
                </a:lnTo>
                <a:lnTo>
                  <a:pt x="1889" y="269"/>
                </a:lnTo>
                <a:lnTo>
                  <a:pt x="1891" y="264"/>
                </a:lnTo>
                <a:lnTo>
                  <a:pt x="1891" y="237"/>
                </a:lnTo>
                <a:lnTo>
                  <a:pt x="1891" y="133"/>
                </a:lnTo>
                <a:lnTo>
                  <a:pt x="1891" y="48"/>
                </a:lnTo>
                <a:lnTo>
                  <a:pt x="1891" y="30"/>
                </a:lnTo>
                <a:lnTo>
                  <a:pt x="1891" y="26"/>
                </a:lnTo>
                <a:lnTo>
                  <a:pt x="1889" y="21"/>
                </a:lnTo>
                <a:lnTo>
                  <a:pt x="1888" y="18"/>
                </a:lnTo>
                <a:lnTo>
                  <a:pt x="1886" y="16"/>
                </a:lnTo>
                <a:lnTo>
                  <a:pt x="1885" y="11"/>
                </a:lnTo>
                <a:lnTo>
                  <a:pt x="1884" y="9"/>
                </a:lnTo>
                <a:lnTo>
                  <a:pt x="1882" y="7"/>
                </a:lnTo>
                <a:lnTo>
                  <a:pt x="1878" y="6"/>
                </a:lnTo>
                <a:lnTo>
                  <a:pt x="1874" y="3"/>
                </a:lnTo>
                <a:lnTo>
                  <a:pt x="1868" y="3"/>
                </a:lnTo>
                <a:lnTo>
                  <a:pt x="1862" y="2"/>
                </a:lnTo>
                <a:lnTo>
                  <a:pt x="1851" y="2"/>
                </a:lnTo>
                <a:lnTo>
                  <a:pt x="1773" y="2"/>
                </a:lnTo>
                <a:close/>
                <a:moveTo>
                  <a:pt x="1800" y="258"/>
                </a:moveTo>
                <a:lnTo>
                  <a:pt x="1795" y="257"/>
                </a:lnTo>
                <a:lnTo>
                  <a:pt x="1793" y="243"/>
                </a:lnTo>
                <a:lnTo>
                  <a:pt x="1793" y="229"/>
                </a:lnTo>
                <a:lnTo>
                  <a:pt x="1793" y="198"/>
                </a:lnTo>
                <a:lnTo>
                  <a:pt x="1793" y="95"/>
                </a:lnTo>
                <a:lnTo>
                  <a:pt x="1793" y="76"/>
                </a:lnTo>
                <a:lnTo>
                  <a:pt x="1793" y="58"/>
                </a:lnTo>
                <a:lnTo>
                  <a:pt x="1793" y="49"/>
                </a:lnTo>
                <a:lnTo>
                  <a:pt x="1795" y="41"/>
                </a:lnTo>
                <a:lnTo>
                  <a:pt x="1796" y="34"/>
                </a:lnTo>
                <a:lnTo>
                  <a:pt x="1799" y="27"/>
                </a:lnTo>
                <a:lnTo>
                  <a:pt x="1806" y="27"/>
                </a:lnTo>
                <a:lnTo>
                  <a:pt x="1819" y="26"/>
                </a:lnTo>
                <a:lnTo>
                  <a:pt x="1831" y="24"/>
                </a:lnTo>
                <a:lnTo>
                  <a:pt x="1837" y="26"/>
                </a:lnTo>
                <a:lnTo>
                  <a:pt x="1840" y="26"/>
                </a:lnTo>
                <a:lnTo>
                  <a:pt x="1840" y="27"/>
                </a:lnTo>
                <a:lnTo>
                  <a:pt x="1847" y="30"/>
                </a:lnTo>
                <a:lnTo>
                  <a:pt x="1848" y="35"/>
                </a:lnTo>
                <a:lnTo>
                  <a:pt x="1851" y="35"/>
                </a:lnTo>
                <a:lnTo>
                  <a:pt x="1851" y="198"/>
                </a:lnTo>
                <a:lnTo>
                  <a:pt x="1851" y="229"/>
                </a:lnTo>
                <a:lnTo>
                  <a:pt x="1851" y="237"/>
                </a:lnTo>
                <a:lnTo>
                  <a:pt x="1850" y="245"/>
                </a:lnTo>
                <a:lnTo>
                  <a:pt x="1850" y="251"/>
                </a:lnTo>
                <a:lnTo>
                  <a:pt x="1848" y="254"/>
                </a:lnTo>
                <a:lnTo>
                  <a:pt x="1847" y="255"/>
                </a:lnTo>
                <a:lnTo>
                  <a:pt x="1844" y="260"/>
                </a:lnTo>
                <a:lnTo>
                  <a:pt x="1837" y="261"/>
                </a:lnTo>
                <a:lnTo>
                  <a:pt x="1824" y="262"/>
                </a:lnTo>
                <a:lnTo>
                  <a:pt x="1812" y="262"/>
                </a:lnTo>
                <a:lnTo>
                  <a:pt x="1804" y="262"/>
                </a:lnTo>
                <a:lnTo>
                  <a:pt x="1804" y="260"/>
                </a:lnTo>
                <a:lnTo>
                  <a:pt x="1800" y="260"/>
                </a:lnTo>
                <a:lnTo>
                  <a:pt x="1800" y="258"/>
                </a:lnTo>
                <a:close/>
                <a:moveTo>
                  <a:pt x="1677" y="2"/>
                </a:moveTo>
                <a:lnTo>
                  <a:pt x="1676" y="3"/>
                </a:lnTo>
                <a:lnTo>
                  <a:pt x="1675" y="4"/>
                </a:lnTo>
                <a:lnTo>
                  <a:pt x="1676" y="16"/>
                </a:lnTo>
                <a:lnTo>
                  <a:pt x="1682" y="18"/>
                </a:lnTo>
                <a:lnTo>
                  <a:pt x="1683" y="27"/>
                </a:lnTo>
                <a:lnTo>
                  <a:pt x="1684" y="27"/>
                </a:lnTo>
                <a:lnTo>
                  <a:pt x="1684" y="127"/>
                </a:lnTo>
                <a:lnTo>
                  <a:pt x="1683" y="127"/>
                </a:lnTo>
                <a:lnTo>
                  <a:pt x="1682" y="123"/>
                </a:lnTo>
                <a:lnTo>
                  <a:pt x="1680" y="123"/>
                </a:lnTo>
                <a:lnTo>
                  <a:pt x="1680" y="119"/>
                </a:lnTo>
                <a:lnTo>
                  <a:pt x="1677" y="119"/>
                </a:lnTo>
                <a:lnTo>
                  <a:pt x="1677" y="116"/>
                </a:lnTo>
                <a:lnTo>
                  <a:pt x="1675" y="113"/>
                </a:lnTo>
                <a:lnTo>
                  <a:pt x="1675" y="110"/>
                </a:lnTo>
                <a:lnTo>
                  <a:pt x="1670" y="109"/>
                </a:lnTo>
                <a:lnTo>
                  <a:pt x="1670" y="104"/>
                </a:lnTo>
                <a:lnTo>
                  <a:pt x="1667" y="103"/>
                </a:lnTo>
                <a:lnTo>
                  <a:pt x="1667" y="100"/>
                </a:lnTo>
                <a:lnTo>
                  <a:pt x="1665" y="97"/>
                </a:lnTo>
                <a:lnTo>
                  <a:pt x="1662" y="92"/>
                </a:lnTo>
                <a:lnTo>
                  <a:pt x="1659" y="89"/>
                </a:lnTo>
                <a:lnTo>
                  <a:pt x="1659" y="86"/>
                </a:lnTo>
                <a:lnTo>
                  <a:pt x="1655" y="85"/>
                </a:lnTo>
                <a:lnTo>
                  <a:pt x="1655" y="80"/>
                </a:lnTo>
                <a:lnTo>
                  <a:pt x="1652" y="79"/>
                </a:lnTo>
                <a:lnTo>
                  <a:pt x="1652" y="76"/>
                </a:lnTo>
                <a:lnTo>
                  <a:pt x="1649" y="73"/>
                </a:lnTo>
                <a:lnTo>
                  <a:pt x="1646" y="66"/>
                </a:lnTo>
                <a:lnTo>
                  <a:pt x="1645" y="66"/>
                </a:lnTo>
                <a:lnTo>
                  <a:pt x="1643" y="62"/>
                </a:lnTo>
                <a:lnTo>
                  <a:pt x="1639" y="61"/>
                </a:lnTo>
                <a:lnTo>
                  <a:pt x="1639" y="57"/>
                </a:lnTo>
                <a:lnTo>
                  <a:pt x="1636" y="55"/>
                </a:lnTo>
                <a:lnTo>
                  <a:pt x="1636" y="51"/>
                </a:lnTo>
                <a:lnTo>
                  <a:pt x="1634" y="49"/>
                </a:lnTo>
                <a:lnTo>
                  <a:pt x="1634" y="47"/>
                </a:lnTo>
                <a:lnTo>
                  <a:pt x="1629" y="45"/>
                </a:lnTo>
                <a:lnTo>
                  <a:pt x="1628" y="38"/>
                </a:lnTo>
                <a:lnTo>
                  <a:pt x="1624" y="35"/>
                </a:lnTo>
                <a:lnTo>
                  <a:pt x="1624" y="33"/>
                </a:lnTo>
                <a:lnTo>
                  <a:pt x="1621" y="31"/>
                </a:lnTo>
                <a:lnTo>
                  <a:pt x="1621" y="27"/>
                </a:lnTo>
                <a:lnTo>
                  <a:pt x="1618" y="26"/>
                </a:lnTo>
                <a:lnTo>
                  <a:pt x="1618" y="23"/>
                </a:lnTo>
                <a:lnTo>
                  <a:pt x="1614" y="20"/>
                </a:lnTo>
                <a:lnTo>
                  <a:pt x="1614" y="17"/>
                </a:lnTo>
                <a:lnTo>
                  <a:pt x="1612" y="17"/>
                </a:lnTo>
                <a:lnTo>
                  <a:pt x="1608" y="10"/>
                </a:lnTo>
                <a:lnTo>
                  <a:pt x="1607" y="6"/>
                </a:lnTo>
                <a:lnTo>
                  <a:pt x="1604" y="3"/>
                </a:lnTo>
                <a:lnTo>
                  <a:pt x="1604" y="2"/>
                </a:lnTo>
                <a:lnTo>
                  <a:pt x="1593" y="3"/>
                </a:lnTo>
                <a:lnTo>
                  <a:pt x="1578" y="3"/>
                </a:lnTo>
                <a:lnTo>
                  <a:pt x="1566" y="2"/>
                </a:lnTo>
                <a:lnTo>
                  <a:pt x="1564" y="3"/>
                </a:lnTo>
                <a:lnTo>
                  <a:pt x="1561" y="9"/>
                </a:lnTo>
                <a:lnTo>
                  <a:pt x="1564" y="9"/>
                </a:lnTo>
                <a:lnTo>
                  <a:pt x="1564" y="14"/>
                </a:lnTo>
                <a:lnTo>
                  <a:pt x="1566" y="14"/>
                </a:lnTo>
                <a:lnTo>
                  <a:pt x="1566" y="17"/>
                </a:lnTo>
                <a:lnTo>
                  <a:pt x="1569" y="18"/>
                </a:lnTo>
                <a:lnTo>
                  <a:pt x="1571" y="26"/>
                </a:lnTo>
                <a:lnTo>
                  <a:pt x="1573" y="26"/>
                </a:lnTo>
                <a:lnTo>
                  <a:pt x="1573" y="95"/>
                </a:lnTo>
                <a:lnTo>
                  <a:pt x="1573" y="269"/>
                </a:lnTo>
                <a:lnTo>
                  <a:pt x="1571" y="269"/>
                </a:lnTo>
                <a:lnTo>
                  <a:pt x="1571" y="274"/>
                </a:lnTo>
                <a:lnTo>
                  <a:pt x="1566" y="278"/>
                </a:lnTo>
                <a:lnTo>
                  <a:pt x="1561" y="288"/>
                </a:lnTo>
                <a:lnTo>
                  <a:pt x="1564" y="291"/>
                </a:lnTo>
                <a:lnTo>
                  <a:pt x="1566" y="293"/>
                </a:lnTo>
                <a:lnTo>
                  <a:pt x="1574" y="292"/>
                </a:lnTo>
                <a:lnTo>
                  <a:pt x="1587" y="291"/>
                </a:lnTo>
                <a:lnTo>
                  <a:pt x="1598" y="291"/>
                </a:lnTo>
                <a:lnTo>
                  <a:pt x="1602" y="292"/>
                </a:lnTo>
                <a:lnTo>
                  <a:pt x="1605" y="293"/>
                </a:lnTo>
                <a:lnTo>
                  <a:pt x="1611" y="292"/>
                </a:lnTo>
                <a:lnTo>
                  <a:pt x="1615" y="291"/>
                </a:lnTo>
                <a:lnTo>
                  <a:pt x="1615" y="286"/>
                </a:lnTo>
                <a:lnTo>
                  <a:pt x="1615" y="284"/>
                </a:lnTo>
                <a:lnTo>
                  <a:pt x="1614" y="281"/>
                </a:lnTo>
                <a:lnTo>
                  <a:pt x="1612" y="278"/>
                </a:lnTo>
                <a:lnTo>
                  <a:pt x="1608" y="275"/>
                </a:lnTo>
                <a:lnTo>
                  <a:pt x="1608" y="274"/>
                </a:lnTo>
                <a:lnTo>
                  <a:pt x="1608" y="272"/>
                </a:lnTo>
                <a:lnTo>
                  <a:pt x="1608" y="269"/>
                </a:lnTo>
                <a:lnTo>
                  <a:pt x="1608" y="267"/>
                </a:lnTo>
                <a:lnTo>
                  <a:pt x="1607" y="264"/>
                </a:lnTo>
                <a:lnTo>
                  <a:pt x="1605" y="264"/>
                </a:lnTo>
                <a:lnTo>
                  <a:pt x="1605" y="92"/>
                </a:lnTo>
                <a:lnTo>
                  <a:pt x="1608" y="92"/>
                </a:lnTo>
                <a:lnTo>
                  <a:pt x="1611" y="96"/>
                </a:lnTo>
                <a:lnTo>
                  <a:pt x="1612" y="96"/>
                </a:lnTo>
                <a:lnTo>
                  <a:pt x="1614" y="102"/>
                </a:lnTo>
                <a:lnTo>
                  <a:pt x="1618" y="103"/>
                </a:lnTo>
                <a:lnTo>
                  <a:pt x="1618" y="107"/>
                </a:lnTo>
                <a:lnTo>
                  <a:pt x="1621" y="109"/>
                </a:lnTo>
                <a:lnTo>
                  <a:pt x="1621" y="112"/>
                </a:lnTo>
                <a:lnTo>
                  <a:pt x="1624" y="113"/>
                </a:lnTo>
                <a:lnTo>
                  <a:pt x="1624" y="117"/>
                </a:lnTo>
                <a:lnTo>
                  <a:pt x="1626" y="117"/>
                </a:lnTo>
                <a:lnTo>
                  <a:pt x="1628" y="123"/>
                </a:lnTo>
                <a:lnTo>
                  <a:pt x="1631" y="124"/>
                </a:lnTo>
                <a:lnTo>
                  <a:pt x="1631" y="127"/>
                </a:lnTo>
                <a:lnTo>
                  <a:pt x="1636" y="131"/>
                </a:lnTo>
                <a:lnTo>
                  <a:pt x="1636" y="134"/>
                </a:lnTo>
                <a:lnTo>
                  <a:pt x="1639" y="135"/>
                </a:lnTo>
                <a:lnTo>
                  <a:pt x="1639" y="140"/>
                </a:lnTo>
                <a:lnTo>
                  <a:pt x="1643" y="141"/>
                </a:lnTo>
                <a:lnTo>
                  <a:pt x="1643" y="144"/>
                </a:lnTo>
                <a:lnTo>
                  <a:pt x="1646" y="147"/>
                </a:lnTo>
                <a:lnTo>
                  <a:pt x="1646" y="150"/>
                </a:lnTo>
                <a:lnTo>
                  <a:pt x="1649" y="150"/>
                </a:lnTo>
                <a:lnTo>
                  <a:pt x="1650" y="155"/>
                </a:lnTo>
                <a:lnTo>
                  <a:pt x="1653" y="157"/>
                </a:lnTo>
                <a:lnTo>
                  <a:pt x="1653" y="159"/>
                </a:lnTo>
                <a:lnTo>
                  <a:pt x="1659" y="164"/>
                </a:lnTo>
                <a:lnTo>
                  <a:pt x="1659" y="166"/>
                </a:lnTo>
                <a:lnTo>
                  <a:pt x="1662" y="169"/>
                </a:lnTo>
                <a:lnTo>
                  <a:pt x="1662" y="172"/>
                </a:lnTo>
                <a:lnTo>
                  <a:pt x="1666" y="174"/>
                </a:lnTo>
                <a:lnTo>
                  <a:pt x="1666" y="178"/>
                </a:lnTo>
                <a:lnTo>
                  <a:pt x="1667" y="178"/>
                </a:lnTo>
                <a:lnTo>
                  <a:pt x="1669" y="182"/>
                </a:lnTo>
                <a:lnTo>
                  <a:pt x="1673" y="185"/>
                </a:lnTo>
                <a:lnTo>
                  <a:pt x="1673" y="188"/>
                </a:lnTo>
                <a:lnTo>
                  <a:pt x="1677" y="190"/>
                </a:lnTo>
                <a:lnTo>
                  <a:pt x="1680" y="198"/>
                </a:lnTo>
                <a:lnTo>
                  <a:pt x="1682" y="199"/>
                </a:lnTo>
                <a:lnTo>
                  <a:pt x="1684" y="202"/>
                </a:lnTo>
                <a:lnTo>
                  <a:pt x="1684" y="267"/>
                </a:lnTo>
                <a:lnTo>
                  <a:pt x="1683" y="267"/>
                </a:lnTo>
                <a:lnTo>
                  <a:pt x="1683" y="274"/>
                </a:lnTo>
                <a:lnTo>
                  <a:pt x="1677" y="278"/>
                </a:lnTo>
                <a:lnTo>
                  <a:pt x="1676" y="281"/>
                </a:lnTo>
                <a:lnTo>
                  <a:pt x="1675" y="285"/>
                </a:lnTo>
                <a:lnTo>
                  <a:pt x="1676" y="293"/>
                </a:lnTo>
                <a:lnTo>
                  <a:pt x="1686" y="292"/>
                </a:lnTo>
                <a:lnTo>
                  <a:pt x="1697" y="291"/>
                </a:lnTo>
                <a:lnTo>
                  <a:pt x="1710" y="291"/>
                </a:lnTo>
                <a:lnTo>
                  <a:pt x="1714" y="292"/>
                </a:lnTo>
                <a:lnTo>
                  <a:pt x="1717" y="293"/>
                </a:lnTo>
                <a:lnTo>
                  <a:pt x="1724" y="292"/>
                </a:lnTo>
                <a:lnTo>
                  <a:pt x="1728" y="291"/>
                </a:lnTo>
                <a:lnTo>
                  <a:pt x="1728" y="281"/>
                </a:lnTo>
                <a:lnTo>
                  <a:pt x="1721" y="275"/>
                </a:lnTo>
                <a:lnTo>
                  <a:pt x="1720" y="265"/>
                </a:lnTo>
                <a:lnTo>
                  <a:pt x="1717" y="265"/>
                </a:lnTo>
                <a:lnTo>
                  <a:pt x="1717" y="86"/>
                </a:lnTo>
                <a:lnTo>
                  <a:pt x="1717" y="65"/>
                </a:lnTo>
                <a:lnTo>
                  <a:pt x="1717" y="44"/>
                </a:lnTo>
                <a:lnTo>
                  <a:pt x="1717" y="40"/>
                </a:lnTo>
                <a:lnTo>
                  <a:pt x="1718" y="34"/>
                </a:lnTo>
                <a:lnTo>
                  <a:pt x="1720" y="26"/>
                </a:lnTo>
                <a:lnTo>
                  <a:pt x="1721" y="21"/>
                </a:lnTo>
                <a:lnTo>
                  <a:pt x="1723" y="18"/>
                </a:lnTo>
                <a:lnTo>
                  <a:pt x="1725" y="16"/>
                </a:lnTo>
                <a:lnTo>
                  <a:pt x="1728" y="14"/>
                </a:lnTo>
                <a:lnTo>
                  <a:pt x="1727" y="7"/>
                </a:lnTo>
                <a:lnTo>
                  <a:pt x="1727" y="2"/>
                </a:lnTo>
                <a:lnTo>
                  <a:pt x="1714" y="3"/>
                </a:lnTo>
                <a:lnTo>
                  <a:pt x="1701" y="3"/>
                </a:lnTo>
                <a:lnTo>
                  <a:pt x="1689" y="3"/>
                </a:lnTo>
                <a:lnTo>
                  <a:pt x="1677" y="2"/>
                </a:lnTo>
                <a:close/>
                <a:moveTo>
                  <a:pt x="1081" y="2"/>
                </a:moveTo>
                <a:lnTo>
                  <a:pt x="1080" y="3"/>
                </a:lnTo>
                <a:lnTo>
                  <a:pt x="1078" y="4"/>
                </a:lnTo>
                <a:lnTo>
                  <a:pt x="1080" y="16"/>
                </a:lnTo>
                <a:lnTo>
                  <a:pt x="1085" y="18"/>
                </a:lnTo>
                <a:lnTo>
                  <a:pt x="1087" y="27"/>
                </a:lnTo>
                <a:lnTo>
                  <a:pt x="1088" y="27"/>
                </a:lnTo>
                <a:lnTo>
                  <a:pt x="1088" y="127"/>
                </a:lnTo>
                <a:lnTo>
                  <a:pt x="1087" y="127"/>
                </a:lnTo>
                <a:lnTo>
                  <a:pt x="1085" y="123"/>
                </a:lnTo>
                <a:lnTo>
                  <a:pt x="1084" y="123"/>
                </a:lnTo>
                <a:lnTo>
                  <a:pt x="1084" y="119"/>
                </a:lnTo>
                <a:lnTo>
                  <a:pt x="1081" y="119"/>
                </a:lnTo>
                <a:lnTo>
                  <a:pt x="1081" y="116"/>
                </a:lnTo>
                <a:lnTo>
                  <a:pt x="1078" y="113"/>
                </a:lnTo>
                <a:lnTo>
                  <a:pt x="1078" y="110"/>
                </a:lnTo>
                <a:lnTo>
                  <a:pt x="1076" y="109"/>
                </a:lnTo>
                <a:lnTo>
                  <a:pt x="1076" y="104"/>
                </a:lnTo>
                <a:lnTo>
                  <a:pt x="1071" y="103"/>
                </a:lnTo>
                <a:lnTo>
                  <a:pt x="1071" y="100"/>
                </a:lnTo>
                <a:lnTo>
                  <a:pt x="1068" y="97"/>
                </a:lnTo>
                <a:lnTo>
                  <a:pt x="1066" y="92"/>
                </a:lnTo>
                <a:lnTo>
                  <a:pt x="1063" y="89"/>
                </a:lnTo>
                <a:lnTo>
                  <a:pt x="1063" y="86"/>
                </a:lnTo>
                <a:lnTo>
                  <a:pt x="1060" y="85"/>
                </a:lnTo>
                <a:lnTo>
                  <a:pt x="1060" y="80"/>
                </a:lnTo>
                <a:lnTo>
                  <a:pt x="1056" y="79"/>
                </a:lnTo>
                <a:lnTo>
                  <a:pt x="1056" y="76"/>
                </a:lnTo>
                <a:lnTo>
                  <a:pt x="1053" y="73"/>
                </a:lnTo>
                <a:lnTo>
                  <a:pt x="1050" y="66"/>
                </a:lnTo>
                <a:lnTo>
                  <a:pt x="1049" y="66"/>
                </a:lnTo>
                <a:lnTo>
                  <a:pt x="1047" y="62"/>
                </a:lnTo>
                <a:lnTo>
                  <a:pt x="1044" y="61"/>
                </a:lnTo>
                <a:lnTo>
                  <a:pt x="1044" y="57"/>
                </a:lnTo>
                <a:lnTo>
                  <a:pt x="1040" y="55"/>
                </a:lnTo>
                <a:lnTo>
                  <a:pt x="1040" y="51"/>
                </a:lnTo>
                <a:lnTo>
                  <a:pt x="1037" y="49"/>
                </a:lnTo>
                <a:lnTo>
                  <a:pt x="1037" y="47"/>
                </a:lnTo>
                <a:lnTo>
                  <a:pt x="1033" y="45"/>
                </a:lnTo>
                <a:lnTo>
                  <a:pt x="1032" y="38"/>
                </a:lnTo>
                <a:lnTo>
                  <a:pt x="1029" y="35"/>
                </a:lnTo>
                <a:lnTo>
                  <a:pt x="1029" y="33"/>
                </a:lnTo>
                <a:lnTo>
                  <a:pt x="1025" y="31"/>
                </a:lnTo>
                <a:lnTo>
                  <a:pt x="1025" y="27"/>
                </a:lnTo>
                <a:lnTo>
                  <a:pt x="1022" y="26"/>
                </a:lnTo>
                <a:lnTo>
                  <a:pt x="1022" y="23"/>
                </a:lnTo>
                <a:lnTo>
                  <a:pt x="1018" y="20"/>
                </a:lnTo>
                <a:lnTo>
                  <a:pt x="1018" y="17"/>
                </a:lnTo>
                <a:lnTo>
                  <a:pt x="1016" y="17"/>
                </a:lnTo>
                <a:lnTo>
                  <a:pt x="1012" y="10"/>
                </a:lnTo>
                <a:lnTo>
                  <a:pt x="1011" y="6"/>
                </a:lnTo>
                <a:lnTo>
                  <a:pt x="1008" y="3"/>
                </a:lnTo>
                <a:lnTo>
                  <a:pt x="1008" y="2"/>
                </a:lnTo>
                <a:lnTo>
                  <a:pt x="998" y="3"/>
                </a:lnTo>
                <a:lnTo>
                  <a:pt x="982" y="3"/>
                </a:lnTo>
                <a:lnTo>
                  <a:pt x="970" y="2"/>
                </a:lnTo>
                <a:lnTo>
                  <a:pt x="970" y="3"/>
                </a:lnTo>
                <a:lnTo>
                  <a:pt x="968" y="3"/>
                </a:lnTo>
                <a:lnTo>
                  <a:pt x="967" y="9"/>
                </a:lnTo>
                <a:lnTo>
                  <a:pt x="968" y="9"/>
                </a:lnTo>
                <a:lnTo>
                  <a:pt x="968" y="14"/>
                </a:lnTo>
                <a:lnTo>
                  <a:pt x="970" y="14"/>
                </a:lnTo>
                <a:lnTo>
                  <a:pt x="970" y="17"/>
                </a:lnTo>
                <a:lnTo>
                  <a:pt x="972" y="18"/>
                </a:lnTo>
                <a:lnTo>
                  <a:pt x="975" y="26"/>
                </a:lnTo>
                <a:lnTo>
                  <a:pt x="977" y="26"/>
                </a:lnTo>
                <a:lnTo>
                  <a:pt x="977" y="96"/>
                </a:lnTo>
                <a:lnTo>
                  <a:pt x="977" y="269"/>
                </a:lnTo>
                <a:lnTo>
                  <a:pt x="975" y="269"/>
                </a:lnTo>
                <a:lnTo>
                  <a:pt x="975" y="274"/>
                </a:lnTo>
                <a:lnTo>
                  <a:pt x="970" y="278"/>
                </a:lnTo>
                <a:lnTo>
                  <a:pt x="968" y="286"/>
                </a:lnTo>
                <a:lnTo>
                  <a:pt x="967" y="286"/>
                </a:lnTo>
                <a:lnTo>
                  <a:pt x="967" y="288"/>
                </a:lnTo>
                <a:lnTo>
                  <a:pt x="968" y="293"/>
                </a:lnTo>
                <a:lnTo>
                  <a:pt x="977" y="292"/>
                </a:lnTo>
                <a:lnTo>
                  <a:pt x="989" y="291"/>
                </a:lnTo>
                <a:lnTo>
                  <a:pt x="1002" y="291"/>
                </a:lnTo>
                <a:lnTo>
                  <a:pt x="1006" y="292"/>
                </a:lnTo>
                <a:lnTo>
                  <a:pt x="1009" y="293"/>
                </a:lnTo>
                <a:lnTo>
                  <a:pt x="1015" y="292"/>
                </a:lnTo>
                <a:lnTo>
                  <a:pt x="1019" y="291"/>
                </a:lnTo>
                <a:lnTo>
                  <a:pt x="1019" y="286"/>
                </a:lnTo>
                <a:lnTo>
                  <a:pt x="1019" y="284"/>
                </a:lnTo>
                <a:lnTo>
                  <a:pt x="1018" y="281"/>
                </a:lnTo>
                <a:lnTo>
                  <a:pt x="1016" y="278"/>
                </a:lnTo>
                <a:lnTo>
                  <a:pt x="1013" y="275"/>
                </a:lnTo>
                <a:lnTo>
                  <a:pt x="1012" y="274"/>
                </a:lnTo>
                <a:lnTo>
                  <a:pt x="1012" y="272"/>
                </a:lnTo>
                <a:lnTo>
                  <a:pt x="1012" y="269"/>
                </a:lnTo>
                <a:lnTo>
                  <a:pt x="1012" y="267"/>
                </a:lnTo>
                <a:lnTo>
                  <a:pt x="1011" y="264"/>
                </a:lnTo>
                <a:lnTo>
                  <a:pt x="1009" y="264"/>
                </a:lnTo>
                <a:lnTo>
                  <a:pt x="1009" y="92"/>
                </a:lnTo>
                <a:lnTo>
                  <a:pt x="1013" y="92"/>
                </a:lnTo>
                <a:lnTo>
                  <a:pt x="1015" y="96"/>
                </a:lnTo>
                <a:lnTo>
                  <a:pt x="1016" y="96"/>
                </a:lnTo>
                <a:lnTo>
                  <a:pt x="1018" y="102"/>
                </a:lnTo>
                <a:lnTo>
                  <a:pt x="1022" y="103"/>
                </a:lnTo>
                <a:lnTo>
                  <a:pt x="1022" y="107"/>
                </a:lnTo>
                <a:lnTo>
                  <a:pt x="1025" y="109"/>
                </a:lnTo>
                <a:lnTo>
                  <a:pt x="1025" y="112"/>
                </a:lnTo>
                <a:lnTo>
                  <a:pt x="1029" y="113"/>
                </a:lnTo>
                <a:lnTo>
                  <a:pt x="1029" y="117"/>
                </a:lnTo>
                <a:lnTo>
                  <a:pt x="1030" y="117"/>
                </a:lnTo>
                <a:lnTo>
                  <a:pt x="1032" y="123"/>
                </a:lnTo>
                <a:lnTo>
                  <a:pt x="1035" y="124"/>
                </a:lnTo>
                <a:lnTo>
                  <a:pt x="1035" y="127"/>
                </a:lnTo>
                <a:lnTo>
                  <a:pt x="1040" y="131"/>
                </a:lnTo>
                <a:lnTo>
                  <a:pt x="1040" y="134"/>
                </a:lnTo>
                <a:lnTo>
                  <a:pt x="1044" y="135"/>
                </a:lnTo>
                <a:lnTo>
                  <a:pt x="1044" y="140"/>
                </a:lnTo>
                <a:lnTo>
                  <a:pt x="1047" y="141"/>
                </a:lnTo>
                <a:lnTo>
                  <a:pt x="1047" y="144"/>
                </a:lnTo>
                <a:lnTo>
                  <a:pt x="1050" y="147"/>
                </a:lnTo>
                <a:lnTo>
                  <a:pt x="1050" y="150"/>
                </a:lnTo>
                <a:lnTo>
                  <a:pt x="1053" y="150"/>
                </a:lnTo>
                <a:lnTo>
                  <a:pt x="1054" y="155"/>
                </a:lnTo>
                <a:lnTo>
                  <a:pt x="1057" y="157"/>
                </a:lnTo>
                <a:lnTo>
                  <a:pt x="1057" y="159"/>
                </a:lnTo>
                <a:lnTo>
                  <a:pt x="1063" y="164"/>
                </a:lnTo>
                <a:lnTo>
                  <a:pt x="1063" y="166"/>
                </a:lnTo>
                <a:lnTo>
                  <a:pt x="1066" y="169"/>
                </a:lnTo>
                <a:lnTo>
                  <a:pt x="1066" y="172"/>
                </a:lnTo>
                <a:lnTo>
                  <a:pt x="1070" y="174"/>
                </a:lnTo>
                <a:lnTo>
                  <a:pt x="1070" y="178"/>
                </a:lnTo>
                <a:lnTo>
                  <a:pt x="1071" y="178"/>
                </a:lnTo>
                <a:lnTo>
                  <a:pt x="1073" y="182"/>
                </a:lnTo>
                <a:lnTo>
                  <a:pt x="1077" y="185"/>
                </a:lnTo>
                <a:lnTo>
                  <a:pt x="1077" y="188"/>
                </a:lnTo>
                <a:lnTo>
                  <a:pt x="1081" y="190"/>
                </a:lnTo>
                <a:lnTo>
                  <a:pt x="1085" y="198"/>
                </a:lnTo>
                <a:lnTo>
                  <a:pt x="1087" y="199"/>
                </a:lnTo>
                <a:lnTo>
                  <a:pt x="1088" y="202"/>
                </a:lnTo>
                <a:lnTo>
                  <a:pt x="1088" y="267"/>
                </a:lnTo>
                <a:lnTo>
                  <a:pt x="1087" y="267"/>
                </a:lnTo>
                <a:lnTo>
                  <a:pt x="1087" y="274"/>
                </a:lnTo>
                <a:lnTo>
                  <a:pt x="1081" y="278"/>
                </a:lnTo>
                <a:lnTo>
                  <a:pt x="1080" y="281"/>
                </a:lnTo>
                <a:lnTo>
                  <a:pt x="1080" y="285"/>
                </a:lnTo>
                <a:lnTo>
                  <a:pt x="1080" y="293"/>
                </a:lnTo>
                <a:lnTo>
                  <a:pt x="1090" y="292"/>
                </a:lnTo>
                <a:lnTo>
                  <a:pt x="1102" y="291"/>
                </a:lnTo>
                <a:lnTo>
                  <a:pt x="1114" y="291"/>
                </a:lnTo>
                <a:lnTo>
                  <a:pt x="1118" y="292"/>
                </a:lnTo>
                <a:lnTo>
                  <a:pt x="1122" y="293"/>
                </a:lnTo>
                <a:lnTo>
                  <a:pt x="1128" y="292"/>
                </a:lnTo>
                <a:lnTo>
                  <a:pt x="1132" y="291"/>
                </a:lnTo>
                <a:lnTo>
                  <a:pt x="1132" y="286"/>
                </a:lnTo>
                <a:lnTo>
                  <a:pt x="1131" y="282"/>
                </a:lnTo>
                <a:lnTo>
                  <a:pt x="1129" y="279"/>
                </a:lnTo>
                <a:lnTo>
                  <a:pt x="1128" y="278"/>
                </a:lnTo>
                <a:lnTo>
                  <a:pt x="1125" y="274"/>
                </a:lnTo>
                <a:lnTo>
                  <a:pt x="1122" y="267"/>
                </a:lnTo>
                <a:lnTo>
                  <a:pt x="1122" y="86"/>
                </a:lnTo>
                <a:lnTo>
                  <a:pt x="1121" y="65"/>
                </a:lnTo>
                <a:lnTo>
                  <a:pt x="1121" y="44"/>
                </a:lnTo>
                <a:lnTo>
                  <a:pt x="1121" y="40"/>
                </a:lnTo>
                <a:lnTo>
                  <a:pt x="1122" y="34"/>
                </a:lnTo>
                <a:lnTo>
                  <a:pt x="1124" y="26"/>
                </a:lnTo>
                <a:lnTo>
                  <a:pt x="1125" y="21"/>
                </a:lnTo>
                <a:lnTo>
                  <a:pt x="1126" y="18"/>
                </a:lnTo>
                <a:lnTo>
                  <a:pt x="1129" y="16"/>
                </a:lnTo>
                <a:lnTo>
                  <a:pt x="1132" y="14"/>
                </a:lnTo>
                <a:lnTo>
                  <a:pt x="1132" y="7"/>
                </a:lnTo>
                <a:lnTo>
                  <a:pt x="1131" y="2"/>
                </a:lnTo>
                <a:lnTo>
                  <a:pt x="1119" y="3"/>
                </a:lnTo>
                <a:lnTo>
                  <a:pt x="1107" y="3"/>
                </a:lnTo>
                <a:lnTo>
                  <a:pt x="1094" y="3"/>
                </a:lnTo>
                <a:lnTo>
                  <a:pt x="1081" y="2"/>
                </a:lnTo>
                <a:close/>
                <a:moveTo>
                  <a:pt x="900" y="2"/>
                </a:moveTo>
                <a:lnTo>
                  <a:pt x="899" y="7"/>
                </a:lnTo>
                <a:lnTo>
                  <a:pt x="898" y="7"/>
                </a:lnTo>
                <a:lnTo>
                  <a:pt x="896" y="9"/>
                </a:lnTo>
                <a:lnTo>
                  <a:pt x="898" y="10"/>
                </a:lnTo>
                <a:lnTo>
                  <a:pt x="899" y="10"/>
                </a:lnTo>
                <a:lnTo>
                  <a:pt x="899" y="16"/>
                </a:lnTo>
                <a:lnTo>
                  <a:pt x="905" y="18"/>
                </a:lnTo>
                <a:lnTo>
                  <a:pt x="906" y="27"/>
                </a:lnTo>
                <a:lnTo>
                  <a:pt x="907" y="27"/>
                </a:lnTo>
                <a:lnTo>
                  <a:pt x="907" y="185"/>
                </a:lnTo>
                <a:lnTo>
                  <a:pt x="907" y="251"/>
                </a:lnTo>
                <a:lnTo>
                  <a:pt x="906" y="251"/>
                </a:lnTo>
                <a:lnTo>
                  <a:pt x="900" y="258"/>
                </a:lnTo>
                <a:lnTo>
                  <a:pt x="878" y="260"/>
                </a:lnTo>
                <a:lnTo>
                  <a:pt x="866" y="258"/>
                </a:lnTo>
                <a:lnTo>
                  <a:pt x="862" y="258"/>
                </a:lnTo>
                <a:lnTo>
                  <a:pt x="859" y="257"/>
                </a:lnTo>
                <a:lnTo>
                  <a:pt x="854" y="255"/>
                </a:lnTo>
                <a:lnTo>
                  <a:pt x="852" y="247"/>
                </a:lnTo>
                <a:lnTo>
                  <a:pt x="852" y="238"/>
                </a:lnTo>
                <a:lnTo>
                  <a:pt x="851" y="220"/>
                </a:lnTo>
                <a:lnTo>
                  <a:pt x="851" y="181"/>
                </a:lnTo>
                <a:lnTo>
                  <a:pt x="851" y="78"/>
                </a:lnTo>
                <a:lnTo>
                  <a:pt x="851" y="59"/>
                </a:lnTo>
                <a:lnTo>
                  <a:pt x="851" y="51"/>
                </a:lnTo>
                <a:lnTo>
                  <a:pt x="852" y="42"/>
                </a:lnTo>
                <a:lnTo>
                  <a:pt x="852" y="40"/>
                </a:lnTo>
                <a:lnTo>
                  <a:pt x="852" y="37"/>
                </a:lnTo>
                <a:lnTo>
                  <a:pt x="852" y="30"/>
                </a:lnTo>
                <a:lnTo>
                  <a:pt x="852" y="24"/>
                </a:lnTo>
                <a:lnTo>
                  <a:pt x="852" y="21"/>
                </a:lnTo>
                <a:lnTo>
                  <a:pt x="854" y="18"/>
                </a:lnTo>
                <a:lnTo>
                  <a:pt x="855" y="18"/>
                </a:lnTo>
                <a:lnTo>
                  <a:pt x="859" y="14"/>
                </a:lnTo>
                <a:lnTo>
                  <a:pt x="862" y="10"/>
                </a:lnTo>
                <a:lnTo>
                  <a:pt x="862" y="6"/>
                </a:lnTo>
                <a:lnTo>
                  <a:pt x="861" y="2"/>
                </a:lnTo>
                <a:lnTo>
                  <a:pt x="796" y="2"/>
                </a:lnTo>
                <a:lnTo>
                  <a:pt x="796" y="4"/>
                </a:lnTo>
                <a:lnTo>
                  <a:pt x="793" y="4"/>
                </a:lnTo>
                <a:lnTo>
                  <a:pt x="796" y="14"/>
                </a:lnTo>
                <a:lnTo>
                  <a:pt x="800" y="17"/>
                </a:lnTo>
                <a:lnTo>
                  <a:pt x="801" y="26"/>
                </a:lnTo>
                <a:lnTo>
                  <a:pt x="804" y="26"/>
                </a:lnTo>
                <a:lnTo>
                  <a:pt x="804" y="69"/>
                </a:lnTo>
                <a:lnTo>
                  <a:pt x="804" y="209"/>
                </a:lnTo>
                <a:lnTo>
                  <a:pt x="804" y="272"/>
                </a:lnTo>
                <a:lnTo>
                  <a:pt x="806" y="272"/>
                </a:lnTo>
                <a:lnTo>
                  <a:pt x="807" y="281"/>
                </a:lnTo>
                <a:lnTo>
                  <a:pt x="809" y="281"/>
                </a:lnTo>
                <a:lnTo>
                  <a:pt x="814" y="288"/>
                </a:lnTo>
                <a:lnTo>
                  <a:pt x="833" y="291"/>
                </a:lnTo>
                <a:lnTo>
                  <a:pt x="854" y="291"/>
                </a:lnTo>
                <a:lnTo>
                  <a:pt x="898" y="291"/>
                </a:lnTo>
                <a:lnTo>
                  <a:pt x="913" y="292"/>
                </a:lnTo>
                <a:lnTo>
                  <a:pt x="917" y="291"/>
                </a:lnTo>
                <a:lnTo>
                  <a:pt x="922" y="291"/>
                </a:lnTo>
                <a:lnTo>
                  <a:pt x="924" y="289"/>
                </a:lnTo>
                <a:lnTo>
                  <a:pt x="926" y="288"/>
                </a:lnTo>
                <a:lnTo>
                  <a:pt x="930" y="286"/>
                </a:lnTo>
                <a:lnTo>
                  <a:pt x="931" y="285"/>
                </a:lnTo>
                <a:lnTo>
                  <a:pt x="933" y="285"/>
                </a:lnTo>
                <a:lnTo>
                  <a:pt x="934" y="282"/>
                </a:lnTo>
                <a:lnTo>
                  <a:pt x="937" y="279"/>
                </a:lnTo>
                <a:lnTo>
                  <a:pt x="940" y="271"/>
                </a:lnTo>
                <a:lnTo>
                  <a:pt x="941" y="262"/>
                </a:lnTo>
                <a:lnTo>
                  <a:pt x="941" y="243"/>
                </a:lnTo>
                <a:lnTo>
                  <a:pt x="940" y="221"/>
                </a:lnTo>
                <a:lnTo>
                  <a:pt x="940" y="69"/>
                </a:lnTo>
                <a:lnTo>
                  <a:pt x="940" y="52"/>
                </a:lnTo>
                <a:lnTo>
                  <a:pt x="940" y="37"/>
                </a:lnTo>
                <a:lnTo>
                  <a:pt x="941" y="28"/>
                </a:lnTo>
                <a:lnTo>
                  <a:pt x="943" y="23"/>
                </a:lnTo>
                <a:lnTo>
                  <a:pt x="946" y="17"/>
                </a:lnTo>
                <a:lnTo>
                  <a:pt x="951" y="14"/>
                </a:lnTo>
                <a:lnTo>
                  <a:pt x="950" y="7"/>
                </a:lnTo>
                <a:lnTo>
                  <a:pt x="948" y="2"/>
                </a:lnTo>
                <a:lnTo>
                  <a:pt x="937" y="3"/>
                </a:lnTo>
                <a:lnTo>
                  <a:pt x="924" y="3"/>
                </a:lnTo>
                <a:lnTo>
                  <a:pt x="912" y="3"/>
                </a:lnTo>
                <a:lnTo>
                  <a:pt x="900" y="2"/>
                </a:lnTo>
                <a:close/>
                <a:moveTo>
                  <a:pt x="735" y="2"/>
                </a:moveTo>
                <a:lnTo>
                  <a:pt x="731" y="2"/>
                </a:lnTo>
                <a:lnTo>
                  <a:pt x="728" y="3"/>
                </a:lnTo>
                <a:lnTo>
                  <a:pt x="728" y="9"/>
                </a:lnTo>
                <a:lnTo>
                  <a:pt x="728" y="13"/>
                </a:lnTo>
                <a:lnTo>
                  <a:pt x="729" y="16"/>
                </a:lnTo>
                <a:lnTo>
                  <a:pt x="731" y="18"/>
                </a:lnTo>
                <a:lnTo>
                  <a:pt x="735" y="20"/>
                </a:lnTo>
                <a:lnTo>
                  <a:pt x="735" y="26"/>
                </a:lnTo>
                <a:lnTo>
                  <a:pt x="736" y="26"/>
                </a:lnTo>
                <a:lnTo>
                  <a:pt x="736" y="185"/>
                </a:lnTo>
                <a:lnTo>
                  <a:pt x="736" y="251"/>
                </a:lnTo>
                <a:lnTo>
                  <a:pt x="735" y="251"/>
                </a:lnTo>
                <a:lnTo>
                  <a:pt x="729" y="258"/>
                </a:lnTo>
                <a:lnTo>
                  <a:pt x="688" y="258"/>
                </a:lnTo>
                <a:lnTo>
                  <a:pt x="688" y="257"/>
                </a:lnTo>
                <a:lnTo>
                  <a:pt x="681" y="251"/>
                </a:lnTo>
                <a:lnTo>
                  <a:pt x="681" y="73"/>
                </a:lnTo>
                <a:lnTo>
                  <a:pt x="680" y="55"/>
                </a:lnTo>
                <a:lnTo>
                  <a:pt x="681" y="38"/>
                </a:lnTo>
                <a:lnTo>
                  <a:pt x="681" y="30"/>
                </a:lnTo>
                <a:lnTo>
                  <a:pt x="684" y="21"/>
                </a:lnTo>
                <a:lnTo>
                  <a:pt x="686" y="18"/>
                </a:lnTo>
                <a:lnTo>
                  <a:pt x="687" y="16"/>
                </a:lnTo>
                <a:lnTo>
                  <a:pt x="688" y="14"/>
                </a:lnTo>
                <a:lnTo>
                  <a:pt x="691" y="11"/>
                </a:lnTo>
                <a:lnTo>
                  <a:pt x="691" y="6"/>
                </a:lnTo>
                <a:lnTo>
                  <a:pt x="690" y="2"/>
                </a:lnTo>
                <a:lnTo>
                  <a:pt x="623" y="2"/>
                </a:lnTo>
                <a:lnTo>
                  <a:pt x="623" y="14"/>
                </a:lnTo>
                <a:lnTo>
                  <a:pt x="629" y="17"/>
                </a:lnTo>
                <a:lnTo>
                  <a:pt x="630" y="24"/>
                </a:lnTo>
                <a:lnTo>
                  <a:pt x="633" y="24"/>
                </a:lnTo>
                <a:lnTo>
                  <a:pt x="633" y="216"/>
                </a:lnTo>
                <a:lnTo>
                  <a:pt x="632" y="234"/>
                </a:lnTo>
                <a:lnTo>
                  <a:pt x="632" y="255"/>
                </a:lnTo>
                <a:lnTo>
                  <a:pt x="633" y="265"/>
                </a:lnTo>
                <a:lnTo>
                  <a:pt x="635" y="274"/>
                </a:lnTo>
                <a:lnTo>
                  <a:pt x="638" y="281"/>
                </a:lnTo>
                <a:lnTo>
                  <a:pt x="639" y="284"/>
                </a:lnTo>
                <a:lnTo>
                  <a:pt x="642" y="286"/>
                </a:lnTo>
                <a:lnTo>
                  <a:pt x="645" y="288"/>
                </a:lnTo>
                <a:lnTo>
                  <a:pt x="647" y="289"/>
                </a:lnTo>
                <a:lnTo>
                  <a:pt x="657" y="291"/>
                </a:lnTo>
                <a:lnTo>
                  <a:pt x="669" y="292"/>
                </a:lnTo>
                <a:lnTo>
                  <a:pt x="680" y="292"/>
                </a:lnTo>
                <a:lnTo>
                  <a:pt x="705" y="292"/>
                </a:lnTo>
                <a:lnTo>
                  <a:pt x="727" y="291"/>
                </a:lnTo>
                <a:lnTo>
                  <a:pt x="742" y="292"/>
                </a:lnTo>
                <a:lnTo>
                  <a:pt x="746" y="291"/>
                </a:lnTo>
                <a:lnTo>
                  <a:pt x="751" y="291"/>
                </a:lnTo>
                <a:lnTo>
                  <a:pt x="753" y="289"/>
                </a:lnTo>
                <a:lnTo>
                  <a:pt x="755" y="288"/>
                </a:lnTo>
                <a:lnTo>
                  <a:pt x="759" y="286"/>
                </a:lnTo>
                <a:lnTo>
                  <a:pt x="763" y="284"/>
                </a:lnTo>
                <a:lnTo>
                  <a:pt x="766" y="279"/>
                </a:lnTo>
                <a:lnTo>
                  <a:pt x="768" y="275"/>
                </a:lnTo>
                <a:lnTo>
                  <a:pt x="769" y="274"/>
                </a:lnTo>
                <a:lnTo>
                  <a:pt x="769" y="272"/>
                </a:lnTo>
                <a:lnTo>
                  <a:pt x="769" y="267"/>
                </a:lnTo>
                <a:lnTo>
                  <a:pt x="769" y="255"/>
                </a:lnTo>
                <a:lnTo>
                  <a:pt x="769" y="202"/>
                </a:lnTo>
                <a:lnTo>
                  <a:pt x="769" y="33"/>
                </a:lnTo>
                <a:lnTo>
                  <a:pt x="770" y="33"/>
                </a:lnTo>
                <a:lnTo>
                  <a:pt x="772" y="30"/>
                </a:lnTo>
                <a:lnTo>
                  <a:pt x="772" y="26"/>
                </a:lnTo>
                <a:lnTo>
                  <a:pt x="772" y="23"/>
                </a:lnTo>
                <a:lnTo>
                  <a:pt x="773" y="20"/>
                </a:lnTo>
                <a:lnTo>
                  <a:pt x="777" y="17"/>
                </a:lnTo>
                <a:lnTo>
                  <a:pt x="782" y="7"/>
                </a:lnTo>
                <a:lnTo>
                  <a:pt x="779" y="4"/>
                </a:lnTo>
                <a:lnTo>
                  <a:pt x="777" y="2"/>
                </a:lnTo>
                <a:lnTo>
                  <a:pt x="769" y="3"/>
                </a:lnTo>
                <a:lnTo>
                  <a:pt x="756" y="3"/>
                </a:lnTo>
                <a:lnTo>
                  <a:pt x="742" y="4"/>
                </a:lnTo>
                <a:lnTo>
                  <a:pt x="738" y="3"/>
                </a:lnTo>
                <a:lnTo>
                  <a:pt x="735" y="2"/>
                </a:lnTo>
                <a:close/>
                <a:moveTo>
                  <a:pt x="561" y="2"/>
                </a:moveTo>
                <a:lnTo>
                  <a:pt x="558" y="2"/>
                </a:lnTo>
                <a:lnTo>
                  <a:pt x="556" y="3"/>
                </a:lnTo>
                <a:lnTo>
                  <a:pt x="556" y="9"/>
                </a:lnTo>
                <a:lnTo>
                  <a:pt x="556" y="13"/>
                </a:lnTo>
                <a:lnTo>
                  <a:pt x="557" y="16"/>
                </a:lnTo>
                <a:lnTo>
                  <a:pt x="558" y="18"/>
                </a:lnTo>
                <a:lnTo>
                  <a:pt x="561" y="20"/>
                </a:lnTo>
                <a:lnTo>
                  <a:pt x="561" y="26"/>
                </a:lnTo>
                <a:lnTo>
                  <a:pt x="564" y="26"/>
                </a:lnTo>
                <a:lnTo>
                  <a:pt x="564" y="126"/>
                </a:lnTo>
                <a:lnTo>
                  <a:pt x="561" y="126"/>
                </a:lnTo>
                <a:lnTo>
                  <a:pt x="560" y="120"/>
                </a:lnTo>
                <a:lnTo>
                  <a:pt x="557" y="119"/>
                </a:lnTo>
                <a:lnTo>
                  <a:pt x="556" y="112"/>
                </a:lnTo>
                <a:lnTo>
                  <a:pt x="551" y="110"/>
                </a:lnTo>
                <a:lnTo>
                  <a:pt x="551" y="107"/>
                </a:lnTo>
                <a:lnTo>
                  <a:pt x="549" y="104"/>
                </a:lnTo>
                <a:lnTo>
                  <a:pt x="549" y="102"/>
                </a:lnTo>
                <a:lnTo>
                  <a:pt x="544" y="100"/>
                </a:lnTo>
                <a:lnTo>
                  <a:pt x="544" y="96"/>
                </a:lnTo>
                <a:lnTo>
                  <a:pt x="541" y="95"/>
                </a:lnTo>
                <a:lnTo>
                  <a:pt x="540" y="88"/>
                </a:lnTo>
                <a:lnTo>
                  <a:pt x="537" y="88"/>
                </a:lnTo>
                <a:lnTo>
                  <a:pt x="536" y="82"/>
                </a:lnTo>
                <a:lnTo>
                  <a:pt x="533" y="80"/>
                </a:lnTo>
                <a:lnTo>
                  <a:pt x="533" y="78"/>
                </a:lnTo>
                <a:lnTo>
                  <a:pt x="529" y="76"/>
                </a:lnTo>
                <a:lnTo>
                  <a:pt x="529" y="72"/>
                </a:lnTo>
                <a:lnTo>
                  <a:pt x="526" y="71"/>
                </a:lnTo>
                <a:lnTo>
                  <a:pt x="526" y="66"/>
                </a:lnTo>
                <a:lnTo>
                  <a:pt x="522" y="65"/>
                </a:lnTo>
                <a:lnTo>
                  <a:pt x="520" y="58"/>
                </a:lnTo>
                <a:lnTo>
                  <a:pt x="517" y="57"/>
                </a:lnTo>
                <a:lnTo>
                  <a:pt x="517" y="54"/>
                </a:lnTo>
                <a:lnTo>
                  <a:pt x="513" y="51"/>
                </a:lnTo>
                <a:lnTo>
                  <a:pt x="513" y="48"/>
                </a:lnTo>
                <a:lnTo>
                  <a:pt x="510" y="47"/>
                </a:lnTo>
                <a:lnTo>
                  <a:pt x="510" y="42"/>
                </a:lnTo>
                <a:lnTo>
                  <a:pt x="506" y="41"/>
                </a:lnTo>
                <a:lnTo>
                  <a:pt x="505" y="34"/>
                </a:lnTo>
                <a:lnTo>
                  <a:pt x="503" y="34"/>
                </a:lnTo>
                <a:lnTo>
                  <a:pt x="502" y="30"/>
                </a:lnTo>
                <a:lnTo>
                  <a:pt x="498" y="27"/>
                </a:lnTo>
                <a:lnTo>
                  <a:pt x="491" y="14"/>
                </a:lnTo>
                <a:lnTo>
                  <a:pt x="488" y="9"/>
                </a:lnTo>
                <a:lnTo>
                  <a:pt x="482" y="3"/>
                </a:lnTo>
                <a:lnTo>
                  <a:pt x="481" y="3"/>
                </a:lnTo>
                <a:lnTo>
                  <a:pt x="478" y="3"/>
                </a:lnTo>
                <a:lnTo>
                  <a:pt x="469" y="3"/>
                </a:lnTo>
                <a:lnTo>
                  <a:pt x="458" y="4"/>
                </a:lnTo>
                <a:lnTo>
                  <a:pt x="452" y="3"/>
                </a:lnTo>
                <a:lnTo>
                  <a:pt x="450" y="2"/>
                </a:lnTo>
                <a:lnTo>
                  <a:pt x="445" y="2"/>
                </a:lnTo>
                <a:lnTo>
                  <a:pt x="443" y="3"/>
                </a:lnTo>
                <a:lnTo>
                  <a:pt x="443" y="9"/>
                </a:lnTo>
                <a:lnTo>
                  <a:pt x="443" y="13"/>
                </a:lnTo>
                <a:lnTo>
                  <a:pt x="444" y="16"/>
                </a:lnTo>
                <a:lnTo>
                  <a:pt x="447" y="18"/>
                </a:lnTo>
                <a:lnTo>
                  <a:pt x="450" y="20"/>
                </a:lnTo>
                <a:lnTo>
                  <a:pt x="450" y="24"/>
                </a:lnTo>
                <a:lnTo>
                  <a:pt x="451" y="24"/>
                </a:lnTo>
                <a:lnTo>
                  <a:pt x="451" y="45"/>
                </a:lnTo>
                <a:lnTo>
                  <a:pt x="452" y="45"/>
                </a:lnTo>
                <a:lnTo>
                  <a:pt x="452" y="209"/>
                </a:lnTo>
                <a:lnTo>
                  <a:pt x="451" y="271"/>
                </a:lnTo>
                <a:lnTo>
                  <a:pt x="447" y="276"/>
                </a:lnTo>
                <a:lnTo>
                  <a:pt x="443" y="281"/>
                </a:lnTo>
                <a:lnTo>
                  <a:pt x="443" y="288"/>
                </a:lnTo>
                <a:lnTo>
                  <a:pt x="444" y="293"/>
                </a:lnTo>
                <a:lnTo>
                  <a:pt x="455" y="293"/>
                </a:lnTo>
                <a:lnTo>
                  <a:pt x="455" y="291"/>
                </a:lnTo>
                <a:lnTo>
                  <a:pt x="495" y="293"/>
                </a:lnTo>
                <a:lnTo>
                  <a:pt x="495" y="291"/>
                </a:lnTo>
                <a:lnTo>
                  <a:pt x="496" y="289"/>
                </a:lnTo>
                <a:lnTo>
                  <a:pt x="495" y="284"/>
                </a:lnTo>
                <a:lnTo>
                  <a:pt x="495" y="281"/>
                </a:lnTo>
                <a:lnTo>
                  <a:pt x="493" y="279"/>
                </a:lnTo>
                <a:lnTo>
                  <a:pt x="489" y="278"/>
                </a:lnTo>
                <a:lnTo>
                  <a:pt x="488" y="271"/>
                </a:lnTo>
                <a:lnTo>
                  <a:pt x="486" y="271"/>
                </a:lnTo>
                <a:lnTo>
                  <a:pt x="486" y="258"/>
                </a:lnTo>
                <a:lnTo>
                  <a:pt x="484" y="258"/>
                </a:lnTo>
                <a:lnTo>
                  <a:pt x="484" y="92"/>
                </a:lnTo>
                <a:lnTo>
                  <a:pt x="488" y="92"/>
                </a:lnTo>
                <a:lnTo>
                  <a:pt x="489" y="96"/>
                </a:lnTo>
                <a:lnTo>
                  <a:pt x="493" y="97"/>
                </a:lnTo>
                <a:lnTo>
                  <a:pt x="493" y="102"/>
                </a:lnTo>
                <a:lnTo>
                  <a:pt x="496" y="103"/>
                </a:lnTo>
                <a:lnTo>
                  <a:pt x="496" y="107"/>
                </a:lnTo>
                <a:lnTo>
                  <a:pt x="502" y="110"/>
                </a:lnTo>
                <a:lnTo>
                  <a:pt x="502" y="113"/>
                </a:lnTo>
                <a:lnTo>
                  <a:pt x="505" y="116"/>
                </a:lnTo>
                <a:lnTo>
                  <a:pt x="505" y="119"/>
                </a:lnTo>
                <a:lnTo>
                  <a:pt x="509" y="120"/>
                </a:lnTo>
                <a:lnTo>
                  <a:pt x="510" y="126"/>
                </a:lnTo>
                <a:lnTo>
                  <a:pt x="512" y="126"/>
                </a:lnTo>
                <a:lnTo>
                  <a:pt x="512" y="128"/>
                </a:lnTo>
                <a:lnTo>
                  <a:pt x="515" y="131"/>
                </a:lnTo>
                <a:lnTo>
                  <a:pt x="515" y="134"/>
                </a:lnTo>
                <a:lnTo>
                  <a:pt x="520" y="138"/>
                </a:lnTo>
                <a:lnTo>
                  <a:pt x="520" y="141"/>
                </a:lnTo>
                <a:lnTo>
                  <a:pt x="525" y="143"/>
                </a:lnTo>
                <a:lnTo>
                  <a:pt x="526" y="148"/>
                </a:lnTo>
                <a:lnTo>
                  <a:pt x="527" y="148"/>
                </a:lnTo>
                <a:lnTo>
                  <a:pt x="527" y="151"/>
                </a:lnTo>
                <a:lnTo>
                  <a:pt x="530" y="154"/>
                </a:lnTo>
                <a:lnTo>
                  <a:pt x="530" y="157"/>
                </a:lnTo>
                <a:lnTo>
                  <a:pt x="534" y="158"/>
                </a:lnTo>
                <a:lnTo>
                  <a:pt x="534" y="162"/>
                </a:lnTo>
                <a:lnTo>
                  <a:pt x="537" y="164"/>
                </a:lnTo>
                <a:lnTo>
                  <a:pt x="537" y="166"/>
                </a:lnTo>
                <a:lnTo>
                  <a:pt x="543" y="171"/>
                </a:lnTo>
                <a:lnTo>
                  <a:pt x="543" y="174"/>
                </a:lnTo>
                <a:lnTo>
                  <a:pt x="546" y="175"/>
                </a:lnTo>
                <a:lnTo>
                  <a:pt x="546" y="179"/>
                </a:lnTo>
                <a:lnTo>
                  <a:pt x="550" y="181"/>
                </a:lnTo>
                <a:lnTo>
                  <a:pt x="551" y="186"/>
                </a:lnTo>
                <a:lnTo>
                  <a:pt x="553" y="186"/>
                </a:lnTo>
                <a:lnTo>
                  <a:pt x="553" y="189"/>
                </a:lnTo>
                <a:lnTo>
                  <a:pt x="557" y="190"/>
                </a:lnTo>
                <a:lnTo>
                  <a:pt x="557" y="195"/>
                </a:lnTo>
                <a:lnTo>
                  <a:pt x="561" y="198"/>
                </a:lnTo>
                <a:lnTo>
                  <a:pt x="561" y="202"/>
                </a:lnTo>
                <a:lnTo>
                  <a:pt x="564" y="202"/>
                </a:lnTo>
                <a:lnTo>
                  <a:pt x="564" y="221"/>
                </a:lnTo>
                <a:lnTo>
                  <a:pt x="564" y="240"/>
                </a:lnTo>
                <a:lnTo>
                  <a:pt x="564" y="255"/>
                </a:lnTo>
                <a:lnTo>
                  <a:pt x="563" y="264"/>
                </a:lnTo>
                <a:lnTo>
                  <a:pt x="561" y="271"/>
                </a:lnTo>
                <a:lnTo>
                  <a:pt x="560" y="274"/>
                </a:lnTo>
                <a:lnTo>
                  <a:pt x="558" y="276"/>
                </a:lnTo>
                <a:lnTo>
                  <a:pt x="556" y="281"/>
                </a:lnTo>
                <a:lnTo>
                  <a:pt x="556" y="288"/>
                </a:lnTo>
                <a:lnTo>
                  <a:pt x="557" y="293"/>
                </a:lnTo>
                <a:lnTo>
                  <a:pt x="567" y="293"/>
                </a:lnTo>
                <a:lnTo>
                  <a:pt x="567" y="291"/>
                </a:lnTo>
                <a:lnTo>
                  <a:pt x="606" y="293"/>
                </a:lnTo>
                <a:lnTo>
                  <a:pt x="608" y="288"/>
                </a:lnTo>
                <a:lnTo>
                  <a:pt x="608" y="285"/>
                </a:lnTo>
                <a:lnTo>
                  <a:pt x="606" y="281"/>
                </a:lnTo>
                <a:lnTo>
                  <a:pt x="604" y="278"/>
                </a:lnTo>
                <a:lnTo>
                  <a:pt x="599" y="275"/>
                </a:lnTo>
                <a:lnTo>
                  <a:pt x="599" y="272"/>
                </a:lnTo>
                <a:lnTo>
                  <a:pt x="598" y="269"/>
                </a:lnTo>
                <a:lnTo>
                  <a:pt x="599" y="265"/>
                </a:lnTo>
                <a:lnTo>
                  <a:pt x="598" y="262"/>
                </a:lnTo>
                <a:lnTo>
                  <a:pt x="597" y="262"/>
                </a:lnTo>
                <a:lnTo>
                  <a:pt x="597" y="190"/>
                </a:lnTo>
                <a:lnTo>
                  <a:pt x="597" y="33"/>
                </a:lnTo>
                <a:lnTo>
                  <a:pt x="598" y="33"/>
                </a:lnTo>
                <a:lnTo>
                  <a:pt x="599" y="30"/>
                </a:lnTo>
                <a:lnTo>
                  <a:pt x="599" y="26"/>
                </a:lnTo>
                <a:lnTo>
                  <a:pt x="599" y="23"/>
                </a:lnTo>
                <a:lnTo>
                  <a:pt x="599" y="20"/>
                </a:lnTo>
                <a:lnTo>
                  <a:pt x="605" y="17"/>
                </a:lnTo>
                <a:lnTo>
                  <a:pt x="608" y="7"/>
                </a:lnTo>
                <a:lnTo>
                  <a:pt x="606" y="4"/>
                </a:lnTo>
                <a:lnTo>
                  <a:pt x="605" y="2"/>
                </a:lnTo>
                <a:lnTo>
                  <a:pt x="597" y="3"/>
                </a:lnTo>
                <a:lnTo>
                  <a:pt x="582" y="3"/>
                </a:lnTo>
                <a:lnTo>
                  <a:pt x="570" y="4"/>
                </a:lnTo>
                <a:lnTo>
                  <a:pt x="566" y="3"/>
                </a:lnTo>
                <a:lnTo>
                  <a:pt x="561" y="2"/>
                </a:lnTo>
                <a:close/>
                <a:moveTo>
                  <a:pt x="2288" y="4"/>
                </a:moveTo>
                <a:lnTo>
                  <a:pt x="2289" y="18"/>
                </a:lnTo>
                <a:lnTo>
                  <a:pt x="2289" y="27"/>
                </a:lnTo>
                <a:lnTo>
                  <a:pt x="2289" y="30"/>
                </a:lnTo>
                <a:lnTo>
                  <a:pt x="2288" y="33"/>
                </a:lnTo>
                <a:lnTo>
                  <a:pt x="2288" y="40"/>
                </a:lnTo>
                <a:lnTo>
                  <a:pt x="2289" y="47"/>
                </a:lnTo>
                <a:lnTo>
                  <a:pt x="2296" y="45"/>
                </a:lnTo>
                <a:lnTo>
                  <a:pt x="2300" y="44"/>
                </a:lnTo>
                <a:lnTo>
                  <a:pt x="2309" y="40"/>
                </a:lnTo>
                <a:lnTo>
                  <a:pt x="2309" y="38"/>
                </a:lnTo>
                <a:lnTo>
                  <a:pt x="2348" y="35"/>
                </a:lnTo>
                <a:lnTo>
                  <a:pt x="2348" y="213"/>
                </a:lnTo>
                <a:lnTo>
                  <a:pt x="2348" y="234"/>
                </a:lnTo>
                <a:lnTo>
                  <a:pt x="2348" y="254"/>
                </a:lnTo>
                <a:lnTo>
                  <a:pt x="2347" y="262"/>
                </a:lnTo>
                <a:lnTo>
                  <a:pt x="2346" y="271"/>
                </a:lnTo>
                <a:lnTo>
                  <a:pt x="2344" y="274"/>
                </a:lnTo>
                <a:lnTo>
                  <a:pt x="2343" y="276"/>
                </a:lnTo>
                <a:lnTo>
                  <a:pt x="2340" y="281"/>
                </a:lnTo>
                <a:lnTo>
                  <a:pt x="2337" y="282"/>
                </a:lnTo>
                <a:lnTo>
                  <a:pt x="2339" y="288"/>
                </a:lnTo>
                <a:lnTo>
                  <a:pt x="2340" y="291"/>
                </a:lnTo>
                <a:lnTo>
                  <a:pt x="2379" y="289"/>
                </a:lnTo>
                <a:lnTo>
                  <a:pt x="2379" y="291"/>
                </a:lnTo>
                <a:lnTo>
                  <a:pt x="2405" y="291"/>
                </a:lnTo>
                <a:lnTo>
                  <a:pt x="2405" y="289"/>
                </a:lnTo>
                <a:lnTo>
                  <a:pt x="2406" y="288"/>
                </a:lnTo>
                <a:lnTo>
                  <a:pt x="2405" y="281"/>
                </a:lnTo>
                <a:lnTo>
                  <a:pt x="2403" y="279"/>
                </a:lnTo>
                <a:lnTo>
                  <a:pt x="2402" y="278"/>
                </a:lnTo>
                <a:lnTo>
                  <a:pt x="2399" y="275"/>
                </a:lnTo>
                <a:lnTo>
                  <a:pt x="2398" y="272"/>
                </a:lnTo>
                <a:lnTo>
                  <a:pt x="2396" y="271"/>
                </a:lnTo>
                <a:lnTo>
                  <a:pt x="2396" y="257"/>
                </a:lnTo>
                <a:lnTo>
                  <a:pt x="2395" y="257"/>
                </a:lnTo>
                <a:lnTo>
                  <a:pt x="2395" y="104"/>
                </a:lnTo>
                <a:lnTo>
                  <a:pt x="2394" y="69"/>
                </a:lnTo>
                <a:lnTo>
                  <a:pt x="2394" y="49"/>
                </a:lnTo>
                <a:lnTo>
                  <a:pt x="2395" y="42"/>
                </a:lnTo>
                <a:lnTo>
                  <a:pt x="2396" y="35"/>
                </a:lnTo>
                <a:lnTo>
                  <a:pt x="2412" y="35"/>
                </a:lnTo>
                <a:lnTo>
                  <a:pt x="2426" y="37"/>
                </a:lnTo>
                <a:lnTo>
                  <a:pt x="2432" y="38"/>
                </a:lnTo>
                <a:lnTo>
                  <a:pt x="2437" y="40"/>
                </a:lnTo>
                <a:lnTo>
                  <a:pt x="2443" y="42"/>
                </a:lnTo>
                <a:lnTo>
                  <a:pt x="2446" y="47"/>
                </a:lnTo>
                <a:lnTo>
                  <a:pt x="2453" y="45"/>
                </a:lnTo>
                <a:lnTo>
                  <a:pt x="2457" y="45"/>
                </a:lnTo>
                <a:lnTo>
                  <a:pt x="2456" y="37"/>
                </a:lnTo>
                <a:lnTo>
                  <a:pt x="2454" y="27"/>
                </a:lnTo>
                <a:lnTo>
                  <a:pt x="2454" y="17"/>
                </a:lnTo>
                <a:lnTo>
                  <a:pt x="2456" y="13"/>
                </a:lnTo>
                <a:lnTo>
                  <a:pt x="2456" y="11"/>
                </a:lnTo>
                <a:lnTo>
                  <a:pt x="2457" y="10"/>
                </a:lnTo>
                <a:lnTo>
                  <a:pt x="2456" y="6"/>
                </a:lnTo>
                <a:lnTo>
                  <a:pt x="2456" y="3"/>
                </a:lnTo>
                <a:lnTo>
                  <a:pt x="2442" y="3"/>
                </a:lnTo>
                <a:lnTo>
                  <a:pt x="2442" y="4"/>
                </a:lnTo>
                <a:lnTo>
                  <a:pt x="2343" y="4"/>
                </a:lnTo>
                <a:lnTo>
                  <a:pt x="2322" y="6"/>
                </a:lnTo>
                <a:lnTo>
                  <a:pt x="2310" y="4"/>
                </a:lnTo>
                <a:lnTo>
                  <a:pt x="2306" y="4"/>
                </a:lnTo>
                <a:lnTo>
                  <a:pt x="2303" y="3"/>
                </a:lnTo>
                <a:lnTo>
                  <a:pt x="2302" y="3"/>
                </a:lnTo>
                <a:lnTo>
                  <a:pt x="2293" y="3"/>
                </a:lnTo>
                <a:lnTo>
                  <a:pt x="2288" y="4"/>
                </a:lnTo>
                <a:close/>
                <a:moveTo>
                  <a:pt x="2248" y="3"/>
                </a:moveTo>
                <a:lnTo>
                  <a:pt x="2248" y="4"/>
                </a:lnTo>
                <a:lnTo>
                  <a:pt x="2233" y="4"/>
                </a:lnTo>
                <a:lnTo>
                  <a:pt x="2206" y="4"/>
                </a:lnTo>
                <a:lnTo>
                  <a:pt x="2182" y="3"/>
                </a:lnTo>
                <a:lnTo>
                  <a:pt x="2182" y="6"/>
                </a:lnTo>
                <a:lnTo>
                  <a:pt x="2180" y="7"/>
                </a:lnTo>
                <a:lnTo>
                  <a:pt x="2182" y="11"/>
                </a:lnTo>
                <a:lnTo>
                  <a:pt x="2183" y="16"/>
                </a:lnTo>
                <a:lnTo>
                  <a:pt x="2187" y="24"/>
                </a:lnTo>
                <a:lnTo>
                  <a:pt x="2189" y="24"/>
                </a:lnTo>
                <a:lnTo>
                  <a:pt x="2189" y="35"/>
                </a:lnTo>
                <a:lnTo>
                  <a:pt x="2187" y="35"/>
                </a:lnTo>
                <a:lnTo>
                  <a:pt x="2187" y="45"/>
                </a:lnTo>
                <a:lnTo>
                  <a:pt x="2186" y="45"/>
                </a:lnTo>
                <a:lnTo>
                  <a:pt x="2186" y="54"/>
                </a:lnTo>
                <a:lnTo>
                  <a:pt x="2185" y="54"/>
                </a:lnTo>
                <a:lnTo>
                  <a:pt x="2185" y="61"/>
                </a:lnTo>
                <a:lnTo>
                  <a:pt x="2182" y="61"/>
                </a:lnTo>
                <a:lnTo>
                  <a:pt x="2182" y="69"/>
                </a:lnTo>
                <a:lnTo>
                  <a:pt x="2180" y="69"/>
                </a:lnTo>
                <a:lnTo>
                  <a:pt x="2177" y="95"/>
                </a:lnTo>
                <a:lnTo>
                  <a:pt x="2172" y="116"/>
                </a:lnTo>
                <a:lnTo>
                  <a:pt x="2166" y="140"/>
                </a:lnTo>
                <a:lnTo>
                  <a:pt x="2162" y="162"/>
                </a:lnTo>
                <a:lnTo>
                  <a:pt x="2156" y="185"/>
                </a:lnTo>
                <a:lnTo>
                  <a:pt x="2155" y="202"/>
                </a:lnTo>
                <a:lnTo>
                  <a:pt x="2152" y="212"/>
                </a:lnTo>
                <a:lnTo>
                  <a:pt x="2149" y="221"/>
                </a:lnTo>
                <a:lnTo>
                  <a:pt x="2146" y="233"/>
                </a:lnTo>
                <a:lnTo>
                  <a:pt x="2144" y="243"/>
                </a:lnTo>
                <a:lnTo>
                  <a:pt x="2142" y="258"/>
                </a:lnTo>
                <a:lnTo>
                  <a:pt x="2141" y="258"/>
                </a:lnTo>
                <a:lnTo>
                  <a:pt x="2141" y="262"/>
                </a:lnTo>
                <a:lnTo>
                  <a:pt x="2131" y="274"/>
                </a:lnTo>
                <a:lnTo>
                  <a:pt x="2124" y="275"/>
                </a:lnTo>
                <a:lnTo>
                  <a:pt x="2124" y="278"/>
                </a:lnTo>
                <a:lnTo>
                  <a:pt x="2120" y="279"/>
                </a:lnTo>
                <a:lnTo>
                  <a:pt x="2120" y="282"/>
                </a:lnTo>
                <a:lnTo>
                  <a:pt x="2118" y="282"/>
                </a:lnTo>
                <a:lnTo>
                  <a:pt x="2120" y="286"/>
                </a:lnTo>
                <a:lnTo>
                  <a:pt x="2120" y="288"/>
                </a:lnTo>
                <a:lnTo>
                  <a:pt x="2122" y="291"/>
                </a:lnTo>
                <a:lnTo>
                  <a:pt x="2163" y="291"/>
                </a:lnTo>
                <a:lnTo>
                  <a:pt x="2168" y="291"/>
                </a:lnTo>
                <a:lnTo>
                  <a:pt x="2175" y="291"/>
                </a:lnTo>
                <a:lnTo>
                  <a:pt x="2177" y="292"/>
                </a:lnTo>
                <a:lnTo>
                  <a:pt x="2180" y="293"/>
                </a:lnTo>
                <a:lnTo>
                  <a:pt x="2185" y="292"/>
                </a:lnTo>
                <a:lnTo>
                  <a:pt x="2186" y="292"/>
                </a:lnTo>
                <a:lnTo>
                  <a:pt x="2187" y="288"/>
                </a:lnTo>
                <a:lnTo>
                  <a:pt x="2189" y="286"/>
                </a:lnTo>
                <a:lnTo>
                  <a:pt x="2189" y="285"/>
                </a:lnTo>
                <a:lnTo>
                  <a:pt x="2187" y="285"/>
                </a:lnTo>
                <a:lnTo>
                  <a:pt x="2187" y="282"/>
                </a:lnTo>
                <a:lnTo>
                  <a:pt x="2187" y="281"/>
                </a:lnTo>
                <a:lnTo>
                  <a:pt x="2182" y="278"/>
                </a:lnTo>
                <a:lnTo>
                  <a:pt x="2182" y="275"/>
                </a:lnTo>
                <a:lnTo>
                  <a:pt x="2177" y="274"/>
                </a:lnTo>
                <a:lnTo>
                  <a:pt x="2175" y="274"/>
                </a:lnTo>
                <a:lnTo>
                  <a:pt x="2173" y="272"/>
                </a:lnTo>
                <a:lnTo>
                  <a:pt x="2173" y="269"/>
                </a:lnTo>
                <a:lnTo>
                  <a:pt x="2170" y="267"/>
                </a:lnTo>
                <a:lnTo>
                  <a:pt x="2169" y="261"/>
                </a:lnTo>
                <a:lnTo>
                  <a:pt x="2168" y="254"/>
                </a:lnTo>
                <a:lnTo>
                  <a:pt x="2169" y="247"/>
                </a:lnTo>
                <a:lnTo>
                  <a:pt x="2170" y="238"/>
                </a:lnTo>
                <a:lnTo>
                  <a:pt x="2175" y="221"/>
                </a:lnTo>
                <a:lnTo>
                  <a:pt x="2177" y="209"/>
                </a:lnTo>
                <a:lnTo>
                  <a:pt x="2177" y="207"/>
                </a:lnTo>
                <a:lnTo>
                  <a:pt x="2179" y="206"/>
                </a:lnTo>
                <a:lnTo>
                  <a:pt x="2250" y="206"/>
                </a:lnTo>
                <a:lnTo>
                  <a:pt x="2251" y="217"/>
                </a:lnTo>
                <a:lnTo>
                  <a:pt x="2252" y="227"/>
                </a:lnTo>
                <a:lnTo>
                  <a:pt x="2258" y="247"/>
                </a:lnTo>
                <a:lnTo>
                  <a:pt x="2259" y="251"/>
                </a:lnTo>
                <a:lnTo>
                  <a:pt x="2259" y="255"/>
                </a:lnTo>
                <a:lnTo>
                  <a:pt x="2259" y="260"/>
                </a:lnTo>
                <a:lnTo>
                  <a:pt x="2262" y="264"/>
                </a:lnTo>
                <a:lnTo>
                  <a:pt x="2261" y="269"/>
                </a:lnTo>
                <a:lnTo>
                  <a:pt x="2259" y="272"/>
                </a:lnTo>
                <a:lnTo>
                  <a:pt x="2259" y="275"/>
                </a:lnTo>
                <a:lnTo>
                  <a:pt x="2255" y="278"/>
                </a:lnTo>
                <a:lnTo>
                  <a:pt x="2251" y="281"/>
                </a:lnTo>
                <a:lnTo>
                  <a:pt x="2252" y="286"/>
                </a:lnTo>
                <a:lnTo>
                  <a:pt x="2252" y="291"/>
                </a:lnTo>
                <a:lnTo>
                  <a:pt x="2276" y="289"/>
                </a:lnTo>
                <a:lnTo>
                  <a:pt x="2288" y="289"/>
                </a:lnTo>
                <a:lnTo>
                  <a:pt x="2292" y="291"/>
                </a:lnTo>
                <a:lnTo>
                  <a:pt x="2295" y="291"/>
                </a:lnTo>
                <a:lnTo>
                  <a:pt x="2310" y="292"/>
                </a:lnTo>
                <a:lnTo>
                  <a:pt x="2317" y="291"/>
                </a:lnTo>
                <a:lnTo>
                  <a:pt x="2324" y="289"/>
                </a:lnTo>
                <a:lnTo>
                  <a:pt x="2322" y="279"/>
                </a:lnTo>
                <a:lnTo>
                  <a:pt x="2319" y="279"/>
                </a:lnTo>
                <a:lnTo>
                  <a:pt x="2313" y="272"/>
                </a:lnTo>
                <a:lnTo>
                  <a:pt x="2310" y="271"/>
                </a:lnTo>
                <a:lnTo>
                  <a:pt x="2309" y="258"/>
                </a:lnTo>
                <a:lnTo>
                  <a:pt x="2306" y="258"/>
                </a:lnTo>
                <a:lnTo>
                  <a:pt x="2306" y="251"/>
                </a:lnTo>
                <a:lnTo>
                  <a:pt x="2305" y="251"/>
                </a:lnTo>
                <a:lnTo>
                  <a:pt x="2305" y="243"/>
                </a:lnTo>
                <a:lnTo>
                  <a:pt x="2303" y="243"/>
                </a:lnTo>
                <a:lnTo>
                  <a:pt x="2303" y="236"/>
                </a:lnTo>
                <a:lnTo>
                  <a:pt x="2302" y="236"/>
                </a:lnTo>
                <a:lnTo>
                  <a:pt x="2302" y="229"/>
                </a:lnTo>
                <a:lnTo>
                  <a:pt x="2299" y="229"/>
                </a:lnTo>
                <a:lnTo>
                  <a:pt x="2299" y="220"/>
                </a:lnTo>
                <a:lnTo>
                  <a:pt x="2295" y="205"/>
                </a:lnTo>
                <a:lnTo>
                  <a:pt x="2292" y="189"/>
                </a:lnTo>
                <a:lnTo>
                  <a:pt x="2285" y="158"/>
                </a:lnTo>
                <a:lnTo>
                  <a:pt x="2278" y="126"/>
                </a:lnTo>
                <a:lnTo>
                  <a:pt x="2274" y="110"/>
                </a:lnTo>
                <a:lnTo>
                  <a:pt x="2268" y="95"/>
                </a:lnTo>
                <a:lnTo>
                  <a:pt x="2268" y="86"/>
                </a:lnTo>
                <a:lnTo>
                  <a:pt x="2266" y="86"/>
                </a:lnTo>
                <a:lnTo>
                  <a:pt x="2266" y="79"/>
                </a:lnTo>
                <a:lnTo>
                  <a:pt x="2265" y="79"/>
                </a:lnTo>
                <a:lnTo>
                  <a:pt x="2265" y="72"/>
                </a:lnTo>
                <a:lnTo>
                  <a:pt x="2264" y="72"/>
                </a:lnTo>
                <a:lnTo>
                  <a:pt x="2264" y="64"/>
                </a:lnTo>
                <a:lnTo>
                  <a:pt x="2262" y="64"/>
                </a:lnTo>
                <a:lnTo>
                  <a:pt x="2262" y="57"/>
                </a:lnTo>
                <a:lnTo>
                  <a:pt x="2259" y="57"/>
                </a:lnTo>
                <a:lnTo>
                  <a:pt x="2259" y="52"/>
                </a:lnTo>
                <a:lnTo>
                  <a:pt x="2259" y="48"/>
                </a:lnTo>
                <a:lnTo>
                  <a:pt x="2258" y="44"/>
                </a:lnTo>
                <a:lnTo>
                  <a:pt x="2258" y="42"/>
                </a:lnTo>
                <a:lnTo>
                  <a:pt x="2257" y="41"/>
                </a:lnTo>
                <a:lnTo>
                  <a:pt x="2257" y="33"/>
                </a:lnTo>
                <a:lnTo>
                  <a:pt x="2257" y="28"/>
                </a:lnTo>
                <a:lnTo>
                  <a:pt x="2258" y="24"/>
                </a:lnTo>
                <a:lnTo>
                  <a:pt x="2258" y="21"/>
                </a:lnTo>
                <a:lnTo>
                  <a:pt x="2259" y="20"/>
                </a:lnTo>
                <a:lnTo>
                  <a:pt x="2265" y="16"/>
                </a:lnTo>
                <a:lnTo>
                  <a:pt x="2265" y="9"/>
                </a:lnTo>
                <a:lnTo>
                  <a:pt x="2264" y="3"/>
                </a:lnTo>
                <a:lnTo>
                  <a:pt x="2248" y="3"/>
                </a:lnTo>
                <a:close/>
                <a:moveTo>
                  <a:pt x="2211" y="54"/>
                </a:moveTo>
                <a:lnTo>
                  <a:pt x="2213" y="55"/>
                </a:lnTo>
                <a:lnTo>
                  <a:pt x="2214" y="59"/>
                </a:lnTo>
                <a:lnTo>
                  <a:pt x="2216" y="66"/>
                </a:lnTo>
                <a:lnTo>
                  <a:pt x="2217" y="73"/>
                </a:lnTo>
                <a:lnTo>
                  <a:pt x="2218" y="80"/>
                </a:lnTo>
                <a:lnTo>
                  <a:pt x="2220" y="80"/>
                </a:lnTo>
                <a:lnTo>
                  <a:pt x="2220" y="88"/>
                </a:lnTo>
                <a:lnTo>
                  <a:pt x="2221" y="88"/>
                </a:lnTo>
                <a:lnTo>
                  <a:pt x="2221" y="95"/>
                </a:lnTo>
                <a:lnTo>
                  <a:pt x="2224" y="95"/>
                </a:lnTo>
                <a:lnTo>
                  <a:pt x="2224" y="102"/>
                </a:lnTo>
                <a:lnTo>
                  <a:pt x="2225" y="102"/>
                </a:lnTo>
                <a:lnTo>
                  <a:pt x="2225" y="109"/>
                </a:lnTo>
                <a:lnTo>
                  <a:pt x="2227" y="109"/>
                </a:lnTo>
                <a:lnTo>
                  <a:pt x="2227" y="116"/>
                </a:lnTo>
                <a:lnTo>
                  <a:pt x="2228" y="116"/>
                </a:lnTo>
                <a:lnTo>
                  <a:pt x="2233" y="138"/>
                </a:lnTo>
                <a:lnTo>
                  <a:pt x="2240" y="161"/>
                </a:lnTo>
                <a:lnTo>
                  <a:pt x="2244" y="185"/>
                </a:lnTo>
                <a:lnTo>
                  <a:pt x="2185" y="185"/>
                </a:lnTo>
                <a:lnTo>
                  <a:pt x="2211" y="54"/>
                </a:lnTo>
                <a:close/>
                <a:moveTo>
                  <a:pt x="1450" y="4"/>
                </a:moveTo>
                <a:lnTo>
                  <a:pt x="1444" y="6"/>
                </a:lnTo>
                <a:lnTo>
                  <a:pt x="1436" y="6"/>
                </a:lnTo>
                <a:lnTo>
                  <a:pt x="1432" y="4"/>
                </a:lnTo>
                <a:lnTo>
                  <a:pt x="1429" y="3"/>
                </a:lnTo>
                <a:lnTo>
                  <a:pt x="1422" y="3"/>
                </a:lnTo>
                <a:lnTo>
                  <a:pt x="1417" y="4"/>
                </a:lnTo>
                <a:lnTo>
                  <a:pt x="1417" y="14"/>
                </a:lnTo>
                <a:lnTo>
                  <a:pt x="1419" y="14"/>
                </a:lnTo>
                <a:lnTo>
                  <a:pt x="1419" y="17"/>
                </a:lnTo>
                <a:lnTo>
                  <a:pt x="1422" y="18"/>
                </a:lnTo>
                <a:lnTo>
                  <a:pt x="1423" y="23"/>
                </a:lnTo>
                <a:lnTo>
                  <a:pt x="1424" y="28"/>
                </a:lnTo>
                <a:lnTo>
                  <a:pt x="1424" y="35"/>
                </a:lnTo>
                <a:lnTo>
                  <a:pt x="1424" y="41"/>
                </a:lnTo>
                <a:lnTo>
                  <a:pt x="1420" y="54"/>
                </a:lnTo>
                <a:lnTo>
                  <a:pt x="1417" y="68"/>
                </a:lnTo>
                <a:lnTo>
                  <a:pt x="1412" y="95"/>
                </a:lnTo>
                <a:lnTo>
                  <a:pt x="1406" y="121"/>
                </a:lnTo>
                <a:lnTo>
                  <a:pt x="1399" y="148"/>
                </a:lnTo>
                <a:lnTo>
                  <a:pt x="1399" y="157"/>
                </a:lnTo>
                <a:lnTo>
                  <a:pt x="1398" y="166"/>
                </a:lnTo>
                <a:lnTo>
                  <a:pt x="1395" y="178"/>
                </a:lnTo>
                <a:lnTo>
                  <a:pt x="1392" y="188"/>
                </a:lnTo>
                <a:lnTo>
                  <a:pt x="1389" y="198"/>
                </a:lnTo>
                <a:lnTo>
                  <a:pt x="1389" y="206"/>
                </a:lnTo>
                <a:lnTo>
                  <a:pt x="1388" y="206"/>
                </a:lnTo>
                <a:lnTo>
                  <a:pt x="1388" y="216"/>
                </a:lnTo>
                <a:lnTo>
                  <a:pt x="1386" y="216"/>
                </a:lnTo>
                <a:lnTo>
                  <a:pt x="1386" y="221"/>
                </a:lnTo>
                <a:lnTo>
                  <a:pt x="1383" y="221"/>
                </a:lnTo>
                <a:lnTo>
                  <a:pt x="1383" y="231"/>
                </a:lnTo>
                <a:lnTo>
                  <a:pt x="1382" y="231"/>
                </a:lnTo>
                <a:lnTo>
                  <a:pt x="1382" y="240"/>
                </a:lnTo>
                <a:lnTo>
                  <a:pt x="1381" y="240"/>
                </a:lnTo>
                <a:lnTo>
                  <a:pt x="1381" y="248"/>
                </a:lnTo>
                <a:lnTo>
                  <a:pt x="1379" y="248"/>
                </a:lnTo>
                <a:lnTo>
                  <a:pt x="1379" y="255"/>
                </a:lnTo>
                <a:lnTo>
                  <a:pt x="1378" y="255"/>
                </a:lnTo>
                <a:lnTo>
                  <a:pt x="1378" y="260"/>
                </a:lnTo>
                <a:lnTo>
                  <a:pt x="1375" y="260"/>
                </a:lnTo>
                <a:lnTo>
                  <a:pt x="1375" y="264"/>
                </a:lnTo>
                <a:lnTo>
                  <a:pt x="1374" y="264"/>
                </a:lnTo>
                <a:lnTo>
                  <a:pt x="1374" y="267"/>
                </a:lnTo>
                <a:lnTo>
                  <a:pt x="1355" y="281"/>
                </a:lnTo>
                <a:lnTo>
                  <a:pt x="1355" y="286"/>
                </a:lnTo>
                <a:lnTo>
                  <a:pt x="1357" y="291"/>
                </a:lnTo>
                <a:lnTo>
                  <a:pt x="1392" y="292"/>
                </a:lnTo>
                <a:lnTo>
                  <a:pt x="1410" y="292"/>
                </a:lnTo>
                <a:lnTo>
                  <a:pt x="1417" y="292"/>
                </a:lnTo>
                <a:lnTo>
                  <a:pt x="1424" y="291"/>
                </a:lnTo>
                <a:lnTo>
                  <a:pt x="1424" y="282"/>
                </a:lnTo>
                <a:lnTo>
                  <a:pt x="1422" y="282"/>
                </a:lnTo>
                <a:lnTo>
                  <a:pt x="1422" y="279"/>
                </a:lnTo>
                <a:lnTo>
                  <a:pt x="1420" y="278"/>
                </a:lnTo>
                <a:lnTo>
                  <a:pt x="1417" y="276"/>
                </a:lnTo>
                <a:lnTo>
                  <a:pt x="1413" y="275"/>
                </a:lnTo>
                <a:lnTo>
                  <a:pt x="1413" y="274"/>
                </a:lnTo>
                <a:lnTo>
                  <a:pt x="1406" y="269"/>
                </a:lnTo>
                <a:lnTo>
                  <a:pt x="1405" y="257"/>
                </a:lnTo>
                <a:lnTo>
                  <a:pt x="1405" y="250"/>
                </a:lnTo>
                <a:lnTo>
                  <a:pt x="1405" y="243"/>
                </a:lnTo>
                <a:lnTo>
                  <a:pt x="1410" y="226"/>
                </a:lnTo>
                <a:lnTo>
                  <a:pt x="1412" y="216"/>
                </a:lnTo>
                <a:lnTo>
                  <a:pt x="1413" y="206"/>
                </a:lnTo>
                <a:lnTo>
                  <a:pt x="1465" y="206"/>
                </a:lnTo>
                <a:lnTo>
                  <a:pt x="1475" y="206"/>
                </a:lnTo>
                <a:lnTo>
                  <a:pt x="1481" y="207"/>
                </a:lnTo>
                <a:lnTo>
                  <a:pt x="1484" y="209"/>
                </a:lnTo>
                <a:lnTo>
                  <a:pt x="1485" y="210"/>
                </a:lnTo>
                <a:lnTo>
                  <a:pt x="1487" y="212"/>
                </a:lnTo>
                <a:lnTo>
                  <a:pt x="1487" y="216"/>
                </a:lnTo>
                <a:lnTo>
                  <a:pt x="1487" y="221"/>
                </a:lnTo>
                <a:lnTo>
                  <a:pt x="1488" y="226"/>
                </a:lnTo>
                <a:lnTo>
                  <a:pt x="1489" y="226"/>
                </a:lnTo>
                <a:lnTo>
                  <a:pt x="1489" y="234"/>
                </a:lnTo>
                <a:lnTo>
                  <a:pt x="1491" y="234"/>
                </a:lnTo>
                <a:lnTo>
                  <a:pt x="1491" y="241"/>
                </a:lnTo>
                <a:lnTo>
                  <a:pt x="1492" y="241"/>
                </a:lnTo>
                <a:lnTo>
                  <a:pt x="1492" y="250"/>
                </a:lnTo>
                <a:lnTo>
                  <a:pt x="1495" y="250"/>
                </a:lnTo>
                <a:lnTo>
                  <a:pt x="1495" y="254"/>
                </a:lnTo>
                <a:lnTo>
                  <a:pt x="1495" y="260"/>
                </a:lnTo>
                <a:lnTo>
                  <a:pt x="1497" y="264"/>
                </a:lnTo>
                <a:lnTo>
                  <a:pt x="1498" y="267"/>
                </a:lnTo>
                <a:lnTo>
                  <a:pt x="1498" y="272"/>
                </a:lnTo>
                <a:lnTo>
                  <a:pt x="1497" y="272"/>
                </a:lnTo>
                <a:lnTo>
                  <a:pt x="1495" y="275"/>
                </a:lnTo>
                <a:lnTo>
                  <a:pt x="1491" y="275"/>
                </a:lnTo>
                <a:lnTo>
                  <a:pt x="1491" y="278"/>
                </a:lnTo>
                <a:lnTo>
                  <a:pt x="1488" y="281"/>
                </a:lnTo>
                <a:lnTo>
                  <a:pt x="1487" y="284"/>
                </a:lnTo>
                <a:lnTo>
                  <a:pt x="1487" y="286"/>
                </a:lnTo>
                <a:lnTo>
                  <a:pt x="1488" y="291"/>
                </a:lnTo>
                <a:lnTo>
                  <a:pt x="1530" y="289"/>
                </a:lnTo>
                <a:lnTo>
                  <a:pt x="1530" y="291"/>
                </a:lnTo>
                <a:lnTo>
                  <a:pt x="1559" y="291"/>
                </a:lnTo>
                <a:lnTo>
                  <a:pt x="1559" y="281"/>
                </a:lnTo>
                <a:lnTo>
                  <a:pt x="1557" y="281"/>
                </a:lnTo>
                <a:lnTo>
                  <a:pt x="1553" y="275"/>
                </a:lnTo>
                <a:lnTo>
                  <a:pt x="1550" y="275"/>
                </a:lnTo>
                <a:lnTo>
                  <a:pt x="1549" y="271"/>
                </a:lnTo>
                <a:lnTo>
                  <a:pt x="1545" y="269"/>
                </a:lnTo>
                <a:lnTo>
                  <a:pt x="1545" y="262"/>
                </a:lnTo>
                <a:lnTo>
                  <a:pt x="1543" y="262"/>
                </a:lnTo>
                <a:lnTo>
                  <a:pt x="1537" y="231"/>
                </a:lnTo>
                <a:lnTo>
                  <a:pt x="1530" y="206"/>
                </a:lnTo>
                <a:lnTo>
                  <a:pt x="1525" y="179"/>
                </a:lnTo>
                <a:lnTo>
                  <a:pt x="1519" y="152"/>
                </a:lnTo>
                <a:lnTo>
                  <a:pt x="1516" y="140"/>
                </a:lnTo>
                <a:lnTo>
                  <a:pt x="1512" y="127"/>
                </a:lnTo>
                <a:lnTo>
                  <a:pt x="1506" y="96"/>
                </a:lnTo>
                <a:lnTo>
                  <a:pt x="1505" y="96"/>
                </a:lnTo>
                <a:lnTo>
                  <a:pt x="1505" y="89"/>
                </a:lnTo>
                <a:lnTo>
                  <a:pt x="1504" y="89"/>
                </a:lnTo>
                <a:lnTo>
                  <a:pt x="1504" y="82"/>
                </a:lnTo>
                <a:lnTo>
                  <a:pt x="1502" y="82"/>
                </a:lnTo>
                <a:lnTo>
                  <a:pt x="1502" y="73"/>
                </a:lnTo>
                <a:lnTo>
                  <a:pt x="1499" y="73"/>
                </a:lnTo>
                <a:lnTo>
                  <a:pt x="1499" y="66"/>
                </a:lnTo>
                <a:lnTo>
                  <a:pt x="1498" y="66"/>
                </a:lnTo>
                <a:lnTo>
                  <a:pt x="1498" y="61"/>
                </a:lnTo>
                <a:lnTo>
                  <a:pt x="1497" y="61"/>
                </a:lnTo>
                <a:lnTo>
                  <a:pt x="1495" y="45"/>
                </a:lnTo>
                <a:lnTo>
                  <a:pt x="1492" y="35"/>
                </a:lnTo>
                <a:lnTo>
                  <a:pt x="1491" y="30"/>
                </a:lnTo>
                <a:lnTo>
                  <a:pt x="1491" y="26"/>
                </a:lnTo>
                <a:lnTo>
                  <a:pt x="1492" y="26"/>
                </a:lnTo>
                <a:lnTo>
                  <a:pt x="1495" y="18"/>
                </a:lnTo>
                <a:lnTo>
                  <a:pt x="1499" y="17"/>
                </a:lnTo>
                <a:lnTo>
                  <a:pt x="1501" y="14"/>
                </a:lnTo>
                <a:lnTo>
                  <a:pt x="1502" y="14"/>
                </a:lnTo>
                <a:lnTo>
                  <a:pt x="1501" y="7"/>
                </a:lnTo>
                <a:lnTo>
                  <a:pt x="1499" y="3"/>
                </a:lnTo>
                <a:lnTo>
                  <a:pt x="1450" y="4"/>
                </a:lnTo>
                <a:close/>
                <a:moveTo>
                  <a:pt x="1430" y="135"/>
                </a:moveTo>
                <a:lnTo>
                  <a:pt x="1437" y="95"/>
                </a:lnTo>
                <a:lnTo>
                  <a:pt x="1440" y="95"/>
                </a:lnTo>
                <a:lnTo>
                  <a:pt x="1446" y="57"/>
                </a:lnTo>
                <a:lnTo>
                  <a:pt x="1450" y="57"/>
                </a:lnTo>
                <a:lnTo>
                  <a:pt x="1471" y="148"/>
                </a:lnTo>
                <a:lnTo>
                  <a:pt x="1477" y="165"/>
                </a:lnTo>
                <a:lnTo>
                  <a:pt x="1478" y="175"/>
                </a:lnTo>
                <a:lnTo>
                  <a:pt x="1480" y="179"/>
                </a:lnTo>
                <a:lnTo>
                  <a:pt x="1480" y="185"/>
                </a:lnTo>
                <a:lnTo>
                  <a:pt x="1420" y="185"/>
                </a:lnTo>
                <a:lnTo>
                  <a:pt x="1420" y="178"/>
                </a:lnTo>
                <a:lnTo>
                  <a:pt x="1422" y="172"/>
                </a:lnTo>
                <a:lnTo>
                  <a:pt x="1424" y="159"/>
                </a:lnTo>
                <a:lnTo>
                  <a:pt x="1430" y="13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42" name="Freeform 190">
            <a:extLst>
              <a:ext uri="{FF2B5EF4-FFF2-40B4-BE49-F238E27FC236}">
                <a16:creationId xmlns:a16="http://schemas.microsoft.com/office/drawing/2014/main" id="{44A7E173-2624-6D89-68D2-A36D29F02A9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264353" y="4293104"/>
            <a:ext cx="722137" cy="72000"/>
          </a:xfrm>
          <a:custGeom>
            <a:avLst/>
            <a:gdLst>
              <a:gd name="T0" fmla="*/ 1871 w 2026"/>
              <a:gd name="T1" fmla="*/ 179 h 203"/>
              <a:gd name="T2" fmla="*/ 1710 w 2026"/>
              <a:gd name="T3" fmla="*/ 194 h 203"/>
              <a:gd name="T4" fmla="*/ 1666 w 2026"/>
              <a:gd name="T5" fmla="*/ 104 h 203"/>
              <a:gd name="T6" fmla="*/ 1585 w 2026"/>
              <a:gd name="T7" fmla="*/ 183 h 203"/>
              <a:gd name="T8" fmla="*/ 1749 w 2026"/>
              <a:gd name="T9" fmla="*/ 11 h 203"/>
              <a:gd name="T10" fmla="*/ 1767 w 2026"/>
              <a:gd name="T11" fmla="*/ 184 h 203"/>
              <a:gd name="T12" fmla="*/ 1048 w 2026"/>
              <a:gd name="T13" fmla="*/ 32 h 203"/>
              <a:gd name="T14" fmla="*/ 1119 w 2026"/>
              <a:gd name="T15" fmla="*/ 103 h 203"/>
              <a:gd name="T16" fmla="*/ 1109 w 2026"/>
              <a:gd name="T17" fmla="*/ 187 h 203"/>
              <a:gd name="T18" fmla="*/ 1017 w 2026"/>
              <a:gd name="T19" fmla="*/ 183 h 203"/>
              <a:gd name="T20" fmla="*/ 1094 w 2026"/>
              <a:gd name="T21" fmla="*/ 177 h 203"/>
              <a:gd name="T22" fmla="*/ 1077 w 2026"/>
              <a:gd name="T23" fmla="*/ 121 h 203"/>
              <a:gd name="T24" fmla="*/ 1029 w 2026"/>
              <a:gd name="T25" fmla="*/ 35 h 203"/>
              <a:gd name="T26" fmla="*/ 1118 w 2026"/>
              <a:gd name="T27" fmla="*/ 24 h 203"/>
              <a:gd name="T28" fmla="*/ 1578 w 2026"/>
              <a:gd name="T29" fmla="*/ 139 h 203"/>
              <a:gd name="T30" fmla="*/ 1493 w 2026"/>
              <a:gd name="T31" fmla="*/ 200 h 203"/>
              <a:gd name="T32" fmla="*/ 1424 w 2026"/>
              <a:gd name="T33" fmla="*/ 117 h 203"/>
              <a:gd name="T34" fmla="*/ 1478 w 2026"/>
              <a:gd name="T35" fmla="*/ 10 h 203"/>
              <a:gd name="T36" fmla="*/ 1574 w 2026"/>
              <a:gd name="T37" fmla="*/ 52 h 203"/>
              <a:gd name="T38" fmla="*/ 1529 w 2026"/>
              <a:gd name="T39" fmla="*/ 29 h 203"/>
              <a:gd name="T40" fmla="*/ 1465 w 2026"/>
              <a:gd name="T41" fmla="*/ 50 h 203"/>
              <a:gd name="T42" fmla="*/ 1486 w 2026"/>
              <a:gd name="T43" fmla="*/ 182 h 203"/>
              <a:gd name="T44" fmla="*/ 1547 w 2026"/>
              <a:gd name="T45" fmla="*/ 115 h 203"/>
              <a:gd name="T46" fmla="*/ 44 w 2026"/>
              <a:gd name="T47" fmla="*/ 31 h 203"/>
              <a:gd name="T48" fmla="*/ 821 w 2026"/>
              <a:gd name="T49" fmla="*/ 11 h 203"/>
              <a:gd name="T50" fmla="*/ 958 w 2026"/>
              <a:gd name="T51" fmla="*/ 28 h 203"/>
              <a:gd name="T52" fmla="*/ 832 w 2026"/>
              <a:gd name="T53" fmla="*/ 187 h 203"/>
              <a:gd name="T54" fmla="*/ 177 w 2026"/>
              <a:gd name="T55" fmla="*/ 21 h 203"/>
              <a:gd name="T56" fmla="*/ 164 w 2026"/>
              <a:gd name="T57" fmla="*/ 66 h 203"/>
              <a:gd name="T58" fmla="*/ 236 w 2026"/>
              <a:gd name="T59" fmla="*/ 152 h 203"/>
              <a:gd name="T60" fmla="*/ 158 w 2026"/>
              <a:gd name="T61" fmla="*/ 199 h 203"/>
              <a:gd name="T62" fmla="*/ 174 w 2026"/>
              <a:gd name="T63" fmla="*/ 182 h 203"/>
              <a:gd name="T64" fmla="*/ 206 w 2026"/>
              <a:gd name="T65" fmla="*/ 136 h 203"/>
              <a:gd name="T66" fmla="*/ 130 w 2026"/>
              <a:gd name="T67" fmla="*/ 76 h 203"/>
              <a:gd name="T68" fmla="*/ 195 w 2026"/>
              <a:gd name="T69" fmla="*/ 10 h 203"/>
              <a:gd name="T70" fmla="*/ 185 w 2026"/>
              <a:gd name="T71" fmla="*/ 21 h 203"/>
              <a:gd name="T72" fmla="*/ 109 w 2026"/>
              <a:gd name="T73" fmla="*/ 31 h 203"/>
              <a:gd name="T74" fmla="*/ 810 w 2026"/>
              <a:gd name="T75" fmla="*/ 11 h 203"/>
              <a:gd name="T76" fmla="*/ 740 w 2026"/>
              <a:gd name="T77" fmla="*/ 35 h 203"/>
              <a:gd name="T78" fmla="*/ 794 w 2026"/>
              <a:gd name="T79" fmla="*/ 103 h 203"/>
              <a:gd name="T80" fmla="*/ 784 w 2026"/>
              <a:gd name="T81" fmla="*/ 177 h 203"/>
              <a:gd name="T82" fmla="*/ 706 w 2026"/>
              <a:gd name="T83" fmla="*/ 177 h 203"/>
              <a:gd name="T84" fmla="*/ 2020 w 2026"/>
              <a:gd name="T85" fmla="*/ 41 h 203"/>
              <a:gd name="T86" fmla="*/ 1930 w 2026"/>
              <a:gd name="T87" fmla="*/ 196 h 203"/>
              <a:gd name="T88" fmla="*/ 1895 w 2026"/>
              <a:gd name="T89" fmla="*/ 41 h 203"/>
              <a:gd name="T90" fmla="*/ 397 w 2026"/>
              <a:gd name="T91" fmla="*/ 182 h 203"/>
              <a:gd name="T92" fmla="*/ 431 w 2026"/>
              <a:gd name="T93" fmla="*/ 29 h 203"/>
              <a:gd name="T94" fmla="*/ 493 w 2026"/>
              <a:gd name="T95" fmla="*/ 170 h 203"/>
              <a:gd name="T96" fmla="*/ 260 w 2026"/>
              <a:gd name="T97" fmla="*/ 177 h 203"/>
              <a:gd name="T98" fmla="*/ 281 w 2026"/>
              <a:gd name="T99" fmla="*/ 121 h 203"/>
              <a:gd name="T100" fmla="*/ 673 w 2026"/>
              <a:gd name="T101" fmla="*/ 108 h 203"/>
              <a:gd name="T102" fmla="*/ 646 w 2026"/>
              <a:gd name="T103" fmla="*/ 173 h 203"/>
              <a:gd name="T104" fmla="*/ 534 w 2026"/>
              <a:gd name="T105" fmla="*/ 183 h 203"/>
              <a:gd name="T106" fmla="*/ 531 w 2026"/>
              <a:gd name="T107" fmla="*/ 35 h 203"/>
              <a:gd name="T108" fmla="*/ 1287 w 2026"/>
              <a:gd name="T109" fmla="*/ 187 h 203"/>
              <a:gd name="T110" fmla="*/ 1276 w 2026"/>
              <a:gd name="T111" fmla="*/ 11 h 203"/>
              <a:gd name="T112" fmla="*/ 1413 w 2026"/>
              <a:gd name="T113" fmla="*/ 28 h 203"/>
              <a:gd name="T114" fmla="*/ 1233 w 2026"/>
              <a:gd name="T115" fmla="*/ 191 h 203"/>
              <a:gd name="T116" fmla="*/ 1159 w 2026"/>
              <a:gd name="T117" fmla="*/ 196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026" h="203">
                <a:moveTo>
                  <a:pt x="1775" y="172"/>
                </a:moveTo>
                <a:lnTo>
                  <a:pt x="1838" y="0"/>
                </a:lnTo>
                <a:lnTo>
                  <a:pt x="1906" y="179"/>
                </a:lnTo>
                <a:lnTo>
                  <a:pt x="1906" y="180"/>
                </a:lnTo>
                <a:lnTo>
                  <a:pt x="1909" y="184"/>
                </a:lnTo>
                <a:lnTo>
                  <a:pt x="1913" y="190"/>
                </a:lnTo>
                <a:lnTo>
                  <a:pt x="1916" y="193"/>
                </a:lnTo>
                <a:lnTo>
                  <a:pt x="1920" y="196"/>
                </a:lnTo>
                <a:lnTo>
                  <a:pt x="1865" y="196"/>
                </a:lnTo>
                <a:lnTo>
                  <a:pt x="1866" y="194"/>
                </a:lnTo>
                <a:lnTo>
                  <a:pt x="1869" y="191"/>
                </a:lnTo>
                <a:lnTo>
                  <a:pt x="1871" y="187"/>
                </a:lnTo>
                <a:lnTo>
                  <a:pt x="1872" y="183"/>
                </a:lnTo>
                <a:lnTo>
                  <a:pt x="1871" y="179"/>
                </a:lnTo>
                <a:lnTo>
                  <a:pt x="1869" y="172"/>
                </a:lnTo>
                <a:lnTo>
                  <a:pt x="1858" y="139"/>
                </a:lnTo>
                <a:lnTo>
                  <a:pt x="1804" y="139"/>
                </a:lnTo>
                <a:lnTo>
                  <a:pt x="1790" y="177"/>
                </a:lnTo>
                <a:lnTo>
                  <a:pt x="1790" y="180"/>
                </a:lnTo>
                <a:lnTo>
                  <a:pt x="1789" y="182"/>
                </a:lnTo>
                <a:lnTo>
                  <a:pt x="1789" y="184"/>
                </a:lnTo>
                <a:lnTo>
                  <a:pt x="1790" y="187"/>
                </a:lnTo>
                <a:lnTo>
                  <a:pt x="1790" y="190"/>
                </a:lnTo>
                <a:lnTo>
                  <a:pt x="1793" y="193"/>
                </a:lnTo>
                <a:lnTo>
                  <a:pt x="1796" y="196"/>
                </a:lnTo>
                <a:lnTo>
                  <a:pt x="1756" y="196"/>
                </a:lnTo>
                <a:lnTo>
                  <a:pt x="1708" y="196"/>
                </a:lnTo>
                <a:lnTo>
                  <a:pt x="1710" y="194"/>
                </a:lnTo>
                <a:lnTo>
                  <a:pt x="1712" y="190"/>
                </a:lnTo>
                <a:lnTo>
                  <a:pt x="1717" y="183"/>
                </a:lnTo>
                <a:lnTo>
                  <a:pt x="1717" y="180"/>
                </a:lnTo>
                <a:lnTo>
                  <a:pt x="1718" y="177"/>
                </a:lnTo>
                <a:lnTo>
                  <a:pt x="1718" y="173"/>
                </a:lnTo>
                <a:lnTo>
                  <a:pt x="1717" y="146"/>
                </a:lnTo>
                <a:lnTo>
                  <a:pt x="1712" y="96"/>
                </a:lnTo>
                <a:lnTo>
                  <a:pt x="1705" y="28"/>
                </a:lnTo>
                <a:lnTo>
                  <a:pt x="1677" y="60"/>
                </a:lnTo>
                <a:lnTo>
                  <a:pt x="1684" y="67"/>
                </a:lnTo>
                <a:lnTo>
                  <a:pt x="1683" y="70"/>
                </a:lnTo>
                <a:lnTo>
                  <a:pt x="1677" y="79"/>
                </a:lnTo>
                <a:lnTo>
                  <a:pt x="1671" y="90"/>
                </a:lnTo>
                <a:lnTo>
                  <a:pt x="1666" y="104"/>
                </a:lnTo>
                <a:lnTo>
                  <a:pt x="1618" y="53"/>
                </a:lnTo>
                <a:lnTo>
                  <a:pt x="1616" y="50"/>
                </a:lnTo>
                <a:lnTo>
                  <a:pt x="1605" y="173"/>
                </a:lnTo>
                <a:lnTo>
                  <a:pt x="1604" y="176"/>
                </a:lnTo>
                <a:lnTo>
                  <a:pt x="1605" y="183"/>
                </a:lnTo>
                <a:lnTo>
                  <a:pt x="1606" y="186"/>
                </a:lnTo>
                <a:lnTo>
                  <a:pt x="1609" y="190"/>
                </a:lnTo>
                <a:lnTo>
                  <a:pt x="1612" y="193"/>
                </a:lnTo>
                <a:lnTo>
                  <a:pt x="1616" y="196"/>
                </a:lnTo>
                <a:lnTo>
                  <a:pt x="1575" y="196"/>
                </a:lnTo>
                <a:lnTo>
                  <a:pt x="1577" y="194"/>
                </a:lnTo>
                <a:lnTo>
                  <a:pt x="1581" y="190"/>
                </a:lnTo>
                <a:lnTo>
                  <a:pt x="1584" y="187"/>
                </a:lnTo>
                <a:lnTo>
                  <a:pt x="1585" y="183"/>
                </a:lnTo>
                <a:lnTo>
                  <a:pt x="1587" y="179"/>
                </a:lnTo>
                <a:lnTo>
                  <a:pt x="1588" y="176"/>
                </a:lnTo>
                <a:lnTo>
                  <a:pt x="1588" y="173"/>
                </a:lnTo>
                <a:lnTo>
                  <a:pt x="1602" y="38"/>
                </a:lnTo>
                <a:lnTo>
                  <a:pt x="1602" y="34"/>
                </a:lnTo>
                <a:lnTo>
                  <a:pt x="1602" y="25"/>
                </a:lnTo>
                <a:lnTo>
                  <a:pt x="1601" y="21"/>
                </a:lnTo>
                <a:lnTo>
                  <a:pt x="1599" y="17"/>
                </a:lnTo>
                <a:lnTo>
                  <a:pt x="1596" y="12"/>
                </a:lnTo>
                <a:lnTo>
                  <a:pt x="1592" y="11"/>
                </a:lnTo>
                <a:lnTo>
                  <a:pt x="1629" y="11"/>
                </a:lnTo>
                <a:lnTo>
                  <a:pt x="1666" y="48"/>
                </a:lnTo>
                <a:lnTo>
                  <a:pt x="1698" y="11"/>
                </a:lnTo>
                <a:lnTo>
                  <a:pt x="1749" y="11"/>
                </a:lnTo>
                <a:lnTo>
                  <a:pt x="1748" y="12"/>
                </a:lnTo>
                <a:lnTo>
                  <a:pt x="1743" y="17"/>
                </a:lnTo>
                <a:lnTo>
                  <a:pt x="1742" y="19"/>
                </a:lnTo>
                <a:lnTo>
                  <a:pt x="1741" y="24"/>
                </a:lnTo>
                <a:lnTo>
                  <a:pt x="1739" y="27"/>
                </a:lnTo>
                <a:lnTo>
                  <a:pt x="1739" y="32"/>
                </a:lnTo>
                <a:lnTo>
                  <a:pt x="1746" y="107"/>
                </a:lnTo>
                <a:lnTo>
                  <a:pt x="1753" y="175"/>
                </a:lnTo>
                <a:lnTo>
                  <a:pt x="1753" y="177"/>
                </a:lnTo>
                <a:lnTo>
                  <a:pt x="1755" y="182"/>
                </a:lnTo>
                <a:lnTo>
                  <a:pt x="1756" y="187"/>
                </a:lnTo>
                <a:lnTo>
                  <a:pt x="1760" y="193"/>
                </a:lnTo>
                <a:lnTo>
                  <a:pt x="1763" y="190"/>
                </a:lnTo>
                <a:lnTo>
                  <a:pt x="1767" y="184"/>
                </a:lnTo>
                <a:lnTo>
                  <a:pt x="1770" y="179"/>
                </a:lnTo>
                <a:lnTo>
                  <a:pt x="1773" y="176"/>
                </a:lnTo>
                <a:lnTo>
                  <a:pt x="1775" y="172"/>
                </a:lnTo>
                <a:close/>
                <a:moveTo>
                  <a:pt x="1810" y="121"/>
                </a:moveTo>
                <a:lnTo>
                  <a:pt x="1851" y="121"/>
                </a:lnTo>
                <a:lnTo>
                  <a:pt x="1830" y="65"/>
                </a:lnTo>
                <a:lnTo>
                  <a:pt x="1810" y="121"/>
                </a:lnTo>
                <a:close/>
                <a:moveTo>
                  <a:pt x="1068" y="21"/>
                </a:moveTo>
                <a:lnTo>
                  <a:pt x="1065" y="22"/>
                </a:lnTo>
                <a:lnTo>
                  <a:pt x="1061" y="22"/>
                </a:lnTo>
                <a:lnTo>
                  <a:pt x="1055" y="25"/>
                </a:lnTo>
                <a:lnTo>
                  <a:pt x="1054" y="27"/>
                </a:lnTo>
                <a:lnTo>
                  <a:pt x="1051" y="28"/>
                </a:lnTo>
                <a:lnTo>
                  <a:pt x="1048" y="32"/>
                </a:lnTo>
                <a:lnTo>
                  <a:pt x="1047" y="36"/>
                </a:lnTo>
                <a:lnTo>
                  <a:pt x="1046" y="41"/>
                </a:lnTo>
                <a:lnTo>
                  <a:pt x="1044" y="48"/>
                </a:lnTo>
                <a:lnTo>
                  <a:pt x="1046" y="52"/>
                </a:lnTo>
                <a:lnTo>
                  <a:pt x="1047" y="56"/>
                </a:lnTo>
                <a:lnTo>
                  <a:pt x="1050" y="62"/>
                </a:lnTo>
                <a:lnTo>
                  <a:pt x="1053" y="65"/>
                </a:lnTo>
                <a:lnTo>
                  <a:pt x="1057" y="66"/>
                </a:lnTo>
                <a:lnTo>
                  <a:pt x="1060" y="69"/>
                </a:lnTo>
                <a:lnTo>
                  <a:pt x="1091" y="81"/>
                </a:lnTo>
                <a:lnTo>
                  <a:pt x="1099" y="86"/>
                </a:lnTo>
                <a:lnTo>
                  <a:pt x="1105" y="90"/>
                </a:lnTo>
                <a:lnTo>
                  <a:pt x="1115" y="98"/>
                </a:lnTo>
                <a:lnTo>
                  <a:pt x="1119" y="103"/>
                </a:lnTo>
                <a:lnTo>
                  <a:pt x="1122" y="107"/>
                </a:lnTo>
                <a:lnTo>
                  <a:pt x="1126" y="114"/>
                </a:lnTo>
                <a:lnTo>
                  <a:pt x="1127" y="118"/>
                </a:lnTo>
                <a:lnTo>
                  <a:pt x="1129" y="124"/>
                </a:lnTo>
                <a:lnTo>
                  <a:pt x="1129" y="129"/>
                </a:lnTo>
                <a:lnTo>
                  <a:pt x="1129" y="136"/>
                </a:lnTo>
                <a:lnTo>
                  <a:pt x="1129" y="144"/>
                </a:lnTo>
                <a:lnTo>
                  <a:pt x="1129" y="152"/>
                </a:lnTo>
                <a:lnTo>
                  <a:pt x="1126" y="159"/>
                </a:lnTo>
                <a:lnTo>
                  <a:pt x="1123" y="168"/>
                </a:lnTo>
                <a:lnTo>
                  <a:pt x="1119" y="175"/>
                </a:lnTo>
                <a:lnTo>
                  <a:pt x="1118" y="179"/>
                </a:lnTo>
                <a:lnTo>
                  <a:pt x="1115" y="182"/>
                </a:lnTo>
                <a:lnTo>
                  <a:pt x="1109" y="187"/>
                </a:lnTo>
                <a:lnTo>
                  <a:pt x="1102" y="191"/>
                </a:lnTo>
                <a:lnTo>
                  <a:pt x="1096" y="194"/>
                </a:lnTo>
                <a:lnTo>
                  <a:pt x="1089" y="197"/>
                </a:lnTo>
                <a:lnTo>
                  <a:pt x="1084" y="199"/>
                </a:lnTo>
                <a:lnTo>
                  <a:pt x="1078" y="199"/>
                </a:lnTo>
                <a:lnTo>
                  <a:pt x="1065" y="200"/>
                </a:lnTo>
                <a:lnTo>
                  <a:pt x="1058" y="199"/>
                </a:lnTo>
                <a:lnTo>
                  <a:pt x="1050" y="199"/>
                </a:lnTo>
                <a:lnTo>
                  <a:pt x="1043" y="197"/>
                </a:lnTo>
                <a:lnTo>
                  <a:pt x="1036" y="194"/>
                </a:lnTo>
                <a:lnTo>
                  <a:pt x="1030" y="193"/>
                </a:lnTo>
                <a:lnTo>
                  <a:pt x="1024" y="190"/>
                </a:lnTo>
                <a:lnTo>
                  <a:pt x="1019" y="184"/>
                </a:lnTo>
                <a:lnTo>
                  <a:pt x="1017" y="183"/>
                </a:lnTo>
                <a:lnTo>
                  <a:pt x="1017" y="148"/>
                </a:lnTo>
                <a:lnTo>
                  <a:pt x="1019" y="149"/>
                </a:lnTo>
                <a:lnTo>
                  <a:pt x="1023" y="155"/>
                </a:lnTo>
                <a:lnTo>
                  <a:pt x="1031" y="163"/>
                </a:lnTo>
                <a:lnTo>
                  <a:pt x="1044" y="173"/>
                </a:lnTo>
                <a:lnTo>
                  <a:pt x="1050" y="176"/>
                </a:lnTo>
                <a:lnTo>
                  <a:pt x="1057" y="179"/>
                </a:lnTo>
                <a:lnTo>
                  <a:pt x="1067" y="182"/>
                </a:lnTo>
                <a:lnTo>
                  <a:pt x="1072" y="183"/>
                </a:lnTo>
                <a:lnTo>
                  <a:pt x="1078" y="183"/>
                </a:lnTo>
                <a:lnTo>
                  <a:pt x="1081" y="182"/>
                </a:lnTo>
                <a:lnTo>
                  <a:pt x="1085" y="182"/>
                </a:lnTo>
                <a:lnTo>
                  <a:pt x="1089" y="180"/>
                </a:lnTo>
                <a:lnTo>
                  <a:pt x="1094" y="177"/>
                </a:lnTo>
                <a:lnTo>
                  <a:pt x="1098" y="175"/>
                </a:lnTo>
                <a:lnTo>
                  <a:pt x="1102" y="169"/>
                </a:lnTo>
                <a:lnTo>
                  <a:pt x="1102" y="166"/>
                </a:lnTo>
                <a:lnTo>
                  <a:pt x="1103" y="166"/>
                </a:lnTo>
                <a:lnTo>
                  <a:pt x="1103" y="162"/>
                </a:lnTo>
                <a:lnTo>
                  <a:pt x="1105" y="155"/>
                </a:lnTo>
                <a:lnTo>
                  <a:pt x="1103" y="146"/>
                </a:lnTo>
                <a:lnTo>
                  <a:pt x="1102" y="141"/>
                </a:lnTo>
                <a:lnTo>
                  <a:pt x="1099" y="136"/>
                </a:lnTo>
                <a:lnTo>
                  <a:pt x="1095" y="132"/>
                </a:lnTo>
                <a:lnTo>
                  <a:pt x="1091" y="128"/>
                </a:lnTo>
                <a:lnTo>
                  <a:pt x="1086" y="125"/>
                </a:lnTo>
                <a:lnTo>
                  <a:pt x="1082" y="124"/>
                </a:lnTo>
                <a:lnTo>
                  <a:pt x="1077" y="121"/>
                </a:lnTo>
                <a:lnTo>
                  <a:pt x="1071" y="118"/>
                </a:lnTo>
                <a:lnTo>
                  <a:pt x="1061" y="115"/>
                </a:lnTo>
                <a:lnTo>
                  <a:pt x="1048" y="108"/>
                </a:lnTo>
                <a:lnTo>
                  <a:pt x="1043" y="105"/>
                </a:lnTo>
                <a:lnTo>
                  <a:pt x="1037" y="101"/>
                </a:lnTo>
                <a:lnTo>
                  <a:pt x="1031" y="96"/>
                </a:lnTo>
                <a:lnTo>
                  <a:pt x="1029" y="90"/>
                </a:lnTo>
                <a:lnTo>
                  <a:pt x="1024" y="83"/>
                </a:lnTo>
                <a:lnTo>
                  <a:pt x="1023" y="76"/>
                </a:lnTo>
                <a:lnTo>
                  <a:pt x="1023" y="69"/>
                </a:lnTo>
                <a:lnTo>
                  <a:pt x="1023" y="60"/>
                </a:lnTo>
                <a:lnTo>
                  <a:pt x="1023" y="52"/>
                </a:lnTo>
                <a:lnTo>
                  <a:pt x="1026" y="43"/>
                </a:lnTo>
                <a:lnTo>
                  <a:pt x="1029" y="35"/>
                </a:lnTo>
                <a:lnTo>
                  <a:pt x="1031" y="28"/>
                </a:lnTo>
                <a:lnTo>
                  <a:pt x="1037" y="21"/>
                </a:lnTo>
                <a:lnTo>
                  <a:pt x="1044" y="17"/>
                </a:lnTo>
                <a:lnTo>
                  <a:pt x="1050" y="12"/>
                </a:lnTo>
                <a:lnTo>
                  <a:pt x="1058" y="10"/>
                </a:lnTo>
                <a:lnTo>
                  <a:pt x="1065" y="8"/>
                </a:lnTo>
                <a:lnTo>
                  <a:pt x="1074" y="7"/>
                </a:lnTo>
                <a:lnTo>
                  <a:pt x="1081" y="8"/>
                </a:lnTo>
                <a:lnTo>
                  <a:pt x="1088" y="10"/>
                </a:lnTo>
                <a:lnTo>
                  <a:pt x="1094" y="11"/>
                </a:lnTo>
                <a:lnTo>
                  <a:pt x="1099" y="14"/>
                </a:lnTo>
                <a:lnTo>
                  <a:pt x="1113" y="21"/>
                </a:lnTo>
                <a:lnTo>
                  <a:pt x="1116" y="22"/>
                </a:lnTo>
                <a:lnTo>
                  <a:pt x="1118" y="24"/>
                </a:lnTo>
                <a:lnTo>
                  <a:pt x="1118" y="52"/>
                </a:lnTo>
                <a:lnTo>
                  <a:pt x="1112" y="45"/>
                </a:lnTo>
                <a:lnTo>
                  <a:pt x="1105" y="35"/>
                </a:lnTo>
                <a:lnTo>
                  <a:pt x="1101" y="31"/>
                </a:lnTo>
                <a:lnTo>
                  <a:pt x="1096" y="28"/>
                </a:lnTo>
                <a:lnTo>
                  <a:pt x="1091" y="25"/>
                </a:lnTo>
                <a:lnTo>
                  <a:pt x="1085" y="22"/>
                </a:lnTo>
                <a:lnTo>
                  <a:pt x="1081" y="22"/>
                </a:lnTo>
                <a:lnTo>
                  <a:pt x="1077" y="21"/>
                </a:lnTo>
                <a:lnTo>
                  <a:pt x="1068" y="21"/>
                </a:lnTo>
                <a:close/>
                <a:moveTo>
                  <a:pt x="1582" y="105"/>
                </a:moveTo>
                <a:lnTo>
                  <a:pt x="1582" y="118"/>
                </a:lnTo>
                <a:lnTo>
                  <a:pt x="1581" y="129"/>
                </a:lnTo>
                <a:lnTo>
                  <a:pt x="1578" y="139"/>
                </a:lnTo>
                <a:lnTo>
                  <a:pt x="1575" y="149"/>
                </a:lnTo>
                <a:lnTo>
                  <a:pt x="1572" y="158"/>
                </a:lnTo>
                <a:lnTo>
                  <a:pt x="1568" y="166"/>
                </a:lnTo>
                <a:lnTo>
                  <a:pt x="1564" y="173"/>
                </a:lnTo>
                <a:lnTo>
                  <a:pt x="1560" y="179"/>
                </a:lnTo>
                <a:lnTo>
                  <a:pt x="1554" y="184"/>
                </a:lnTo>
                <a:lnTo>
                  <a:pt x="1547" y="189"/>
                </a:lnTo>
                <a:lnTo>
                  <a:pt x="1541" y="193"/>
                </a:lnTo>
                <a:lnTo>
                  <a:pt x="1534" y="196"/>
                </a:lnTo>
                <a:lnTo>
                  <a:pt x="1526" y="199"/>
                </a:lnTo>
                <a:lnTo>
                  <a:pt x="1519" y="200"/>
                </a:lnTo>
                <a:lnTo>
                  <a:pt x="1510" y="200"/>
                </a:lnTo>
                <a:lnTo>
                  <a:pt x="1502" y="201"/>
                </a:lnTo>
                <a:lnTo>
                  <a:pt x="1493" y="200"/>
                </a:lnTo>
                <a:lnTo>
                  <a:pt x="1486" y="200"/>
                </a:lnTo>
                <a:lnTo>
                  <a:pt x="1478" y="197"/>
                </a:lnTo>
                <a:lnTo>
                  <a:pt x="1471" y="196"/>
                </a:lnTo>
                <a:lnTo>
                  <a:pt x="1464" y="191"/>
                </a:lnTo>
                <a:lnTo>
                  <a:pt x="1458" y="189"/>
                </a:lnTo>
                <a:lnTo>
                  <a:pt x="1451" y="183"/>
                </a:lnTo>
                <a:lnTo>
                  <a:pt x="1447" y="177"/>
                </a:lnTo>
                <a:lnTo>
                  <a:pt x="1441" y="172"/>
                </a:lnTo>
                <a:lnTo>
                  <a:pt x="1437" y="165"/>
                </a:lnTo>
                <a:lnTo>
                  <a:pt x="1433" y="158"/>
                </a:lnTo>
                <a:lnTo>
                  <a:pt x="1430" y="148"/>
                </a:lnTo>
                <a:lnTo>
                  <a:pt x="1428" y="139"/>
                </a:lnTo>
                <a:lnTo>
                  <a:pt x="1426" y="128"/>
                </a:lnTo>
                <a:lnTo>
                  <a:pt x="1424" y="117"/>
                </a:lnTo>
                <a:lnTo>
                  <a:pt x="1424" y="105"/>
                </a:lnTo>
                <a:lnTo>
                  <a:pt x="1424" y="93"/>
                </a:lnTo>
                <a:lnTo>
                  <a:pt x="1426" y="81"/>
                </a:lnTo>
                <a:lnTo>
                  <a:pt x="1428" y="72"/>
                </a:lnTo>
                <a:lnTo>
                  <a:pt x="1430" y="62"/>
                </a:lnTo>
                <a:lnTo>
                  <a:pt x="1433" y="52"/>
                </a:lnTo>
                <a:lnTo>
                  <a:pt x="1437" y="45"/>
                </a:lnTo>
                <a:lnTo>
                  <a:pt x="1441" y="38"/>
                </a:lnTo>
                <a:lnTo>
                  <a:pt x="1447" y="31"/>
                </a:lnTo>
                <a:lnTo>
                  <a:pt x="1451" y="25"/>
                </a:lnTo>
                <a:lnTo>
                  <a:pt x="1458" y="19"/>
                </a:lnTo>
                <a:lnTo>
                  <a:pt x="1464" y="15"/>
                </a:lnTo>
                <a:lnTo>
                  <a:pt x="1471" y="12"/>
                </a:lnTo>
                <a:lnTo>
                  <a:pt x="1478" y="10"/>
                </a:lnTo>
                <a:lnTo>
                  <a:pt x="1486" y="8"/>
                </a:lnTo>
                <a:lnTo>
                  <a:pt x="1493" y="7"/>
                </a:lnTo>
                <a:lnTo>
                  <a:pt x="1502" y="7"/>
                </a:lnTo>
                <a:lnTo>
                  <a:pt x="1510" y="7"/>
                </a:lnTo>
                <a:lnTo>
                  <a:pt x="1519" y="8"/>
                </a:lnTo>
                <a:lnTo>
                  <a:pt x="1526" y="10"/>
                </a:lnTo>
                <a:lnTo>
                  <a:pt x="1534" y="12"/>
                </a:lnTo>
                <a:lnTo>
                  <a:pt x="1541" y="15"/>
                </a:lnTo>
                <a:lnTo>
                  <a:pt x="1548" y="19"/>
                </a:lnTo>
                <a:lnTo>
                  <a:pt x="1554" y="25"/>
                </a:lnTo>
                <a:lnTo>
                  <a:pt x="1560" y="31"/>
                </a:lnTo>
                <a:lnTo>
                  <a:pt x="1565" y="38"/>
                </a:lnTo>
                <a:lnTo>
                  <a:pt x="1570" y="45"/>
                </a:lnTo>
                <a:lnTo>
                  <a:pt x="1574" y="52"/>
                </a:lnTo>
                <a:lnTo>
                  <a:pt x="1575" y="58"/>
                </a:lnTo>
                <a:lnTo>
                  <a:pt x="1577" y="62"/>
                </a:lnTo>
                <a:lnTo>
                  <a:pt x="1580" y="72"/>
                </a:lnTo>
                <a:lnTo>
                  <a:pt x="1581" y="81"/>
                </a:lnTo>
                <a:lnTo>
                  <a:pt x="1582" y="93"/>
                </a:lnTo>
                <a:lnTo>
                  <a:pt x="1582" y="105"/>
                </a:lnTo>
                <a:close/>
                <a:moveTo>
                  <a:pt x="1548" y="101"/>
                </a:moveTo>
                <a:lnTo>
                  <a:pt x="1547" y="86"/>
                </a:lnTo>
                <a:lnTo>
                  <a:pt x="1546" y="72"/>
                </a:lnTo>
                <a:lnTo>
                  <a:pt x="1543" y="58"/>
                </a:lnTo>
                <a:lnTo>
                  <a:pt x="1541" y="50"/>
                </a:lnTo>
                <a:lnTo>
                  <a:pt x="1539" y="45"/>
                </a:lnTo>
                <a:lnTo>
                  <a:pt x="1533" y="34"/>
                </a:lnTo>
                <a:lnTo>
                  <a:pt x="1529" y="29"/>
                </a:lnTo>
                <a:lnTo>
                  <a:pt x="1524" y="27"/>
                </a:lnTo>
                <a:lnTo>
                  <a:pt x="1520" y="22"/>
                </a:lnTo>
                <a:lnTo>
                  <a:pt x="1517" y="22"/>
                </a:lnTo>
                <a:lnTo>
                  <a:pt x="1515" y="21"/>
                </a:lnTo>
                <a:lnTo>
                  <a:pt x="1509" y="19"/>
                </a:lnTo>
                <a:lnTo>
                  <a:pt x="1503" y="19"/>
                </a:lnTo>
                <a:lnTo>
                  <a:pt x="1498" y="19"/>
                </a:lnTo>
                <a:lnTo>
                  <a:pt x="1492" y="21"/>
                </a:lnTo>
                <a:lnTo>
                  <a:pt x="1486" y="22"/>
                </a:lnTo>
                <a:lnTo>
                  <a:pt x="1482" y="27"/>
                </a:lnTo>
                <a:lnTo>
                  <a:pt x="1478" y="29"/>
                </a:lnTo>
                <a:lnTo>
                  <a:pt x="1474" y="34"/>
                </a:lnTo>
                <a:lnTo>
                  <a:pt x="1468" y="45"/>
                </a:lnTo>
                <a:lnTo>
                  <a:pt x="1465" y="50"/>
                </a:lnTo>
                <a:lnTo>
                  <a:pt x="1464" y="58"/>
                </a:lnTo>
                <a:lnTo>
                  <a:pt x="1461" y="72"/>
                </a:lnTo>
                <a:lnTo>
                  <a:pt x="1459" y="86"/>
                </a:lnTo>
                <a:lnTo>
                  <a:pt x="1458" y="101"/>
                </a:lnTo>
                <a:lnTo>
                  <a:pt x="1459" y="115"/>
                </a:lnTo>
                <a:lnTo>
                  <a:pt x="1461" y="131"/>
                </a:lnTo>
                <a:lnTo>
                  <a:pt x="1464" y="145"/>
                </a:lnTo>
                <a:lnTo>
                  <a:pt x="1468" y="159"/>
                </a:lnTo>
                <a:lnTo>
                  <a:pt x="1471" y="165"/>
                </a:lnTo>
                <a:lnTo>
                  <a:pt x="1474" y="170"/>
                </a:lnTo>
                <a:lnTo>
                  <a:pt x="1478" y="175"/>
                </a:lnTo>
                <a:lnTo>
                  <a:pt x="1482" y="179"/>
                </a:lnTo>
                <a:lnTo>
                  <a:pt x="1483" y="180"/>
                </a:lnTo>
                <a:lnTo>
                  <a:pt x="1486" y="182"/>
                </a:lnTo>
                <a:lnTo>
                  <a:pt x="1492" y="184"/>
                </a:lnTo>
                <a:lnTo>
                  <a:pt x="1498" y="186"/>
                </a:lnTo>
                <a:lnTo>
                  <a:pt x="1503" y="186"/>
                </a:lnTo>
                <a:lnTo>
                  <a:pt x="1509" y="186"/>
                </a:lnTo>
                <a:lnTo>
                  <a:pt x="1515" y="184"/>
                </a:lnTo>
                <a:lnTo>
                  <a:pt x="1520" y="182"/>
                </a:lnTo>
                <a:lnTo>
                  <a:pt x="1524" y="179"/>
                </a:lnTo>
                <a:lnTo>
                  <a:pt x="1529" y="175"/>
                </a:lnTo>
                <a:lnTo>
                  <a:pt x="1533" y="170"/>
                </a:lnTo>
                <a:lnTo>
                  <a:pt x="1536" y="165"/>
                </a:lnTo>
                <a:lnTo>
                  <a:pt x="1539" y="159"/>
                </a:lnTo>
                <a:lnTo>
                  <a:pt x="1543" y="145"/>
                </a:lnTo>
                <a:lnTo>
                  <a:pt x="1546" y="131"/>
                </a:lnTo>
                <a:lnTo>
                  <a:pt x="1547" y="115"/>
                </a:lnTo>
                <a:lnTo>
                  <a:pt x="1548" y="101"/>
                </a:lnTo>
                <a:close/>
                <a:moveTo>
                  <a:pt x="11" y="31"/>
                </a:moveTo>
                <a:lnTo>
                  <a:pt x="11" y="29"/>
                </a:lnTo>
                <a:lnTo>
                  <a:pt x="10" y="24"/>
                </a:lnTo>
                <a:lnTo>
                  <a:pt x="9" y="21"/>
                </a:lnTo>
                <a:lnTo>
                  <a:pt x="7" y="17"/>
                </a:lnTo>
                <a:lnTo>
                  <a:pt x="4" y="14"/>
                </a:lnTo>
                <a:lnTo>
                  <a:pt x="2" y="11"/>
                </a:lnTo>
                <a:lnTo>
                  <a:pt x="55" y="11"/>
                </a:lnTo>
                <a:lnTo>
                  <a:pt x="51" y="15"/>
                </a:lnTo>
                <a:lnTo>
                  <a:pt x="48" y="18"/>
                </a:lnTo>
                <a:lnTo>
                  <a:pt x="45" y="24"/>
                </a:lnTo>
                <a:lnTo>
                  <a:pt x="44" y="29"/>
                </a:lnTo>
                <a:lnTo>
                  <a:pt x="44" y="31"/>
                </a:lnTo>
                <a:lnTo>
                  <a:pt x="44" y="176"/>
                </a:lnTo>
                <a:lnTo>
                  <a:pt x="44" y="177"/>
                </a:lnTo>
                <a:lnTo>
                  <a:pt x="45" y="183"/>
                </a:lnTo>
                <a:lnTo>
                  <a:pt x="48" y="189"/>
                </a:lnTo>
                <a:lnTo>
                  <a:pt x="51" y="193"/>
                </a:lnTo>
                <a:lnTo>
                  <a:pt x="55" y="196"/>
                </a:lnTo>
                <a:lnTo>
                  <a:pt x="0" y="196"/>
                </a:lnTo>
                <a:lnTo>
                  <a:pt x="2" y="194"/>
                </a:lnTo>
                <a:lnTo>
                  <a:pt x="6" y="191"/>
                </a:lnTo>
                <a:lnTo>
                  <a:pt x="10" y="184"/>
                </a:lnTo>
                <a:lnTo>
                  <a:pt x="11" y="180"/>
                </a:lnTo>
                <a:lnTo>
                  <a:pt x="11" y="176"/>
                </a:lnTo>
                <a:lnTo>
                  <a:pt x="11" y="31"/>
                </a:lnTo>
                <a:close/>
                <a:moveTo>
                  <a:pt x="821" y="11"/>
                </a:moveTo>
                <a:lnTo>
                  <a:pt x="858" y="11"/>
                </a:lnTo>
                <a:lnTo>
                  <a:pt x="942" y="124"/>
                </a:lnTo>
                <a:lnTo>
                  <a:pt x="942" y="34"/>
                </a:lnTo>
                <a:lnTo>
                  <a:pt x="942" y="31"/>
                </a:lnTo>
                <a:lnTo>
                  <a:pt x="941" y="25"/>
                </a:lnTo>
                <a:lnTo>
                  <a:pt x="938" y="18"/>
                </a:lnTo>
                <a:lnTo>
                  <a:pt x="935" y="14"/>
                </a:lnTo>
                <a:lnTo>
                  <a:pt x="931" y="11"/>
                </a:lnTo>
                <a:lnTo>
                  <a:pt x="969" y="11"/>
                </a:lnTo>
                <a:lnTo>
                  <a:pt x="968" y="12"/>
                </a:lnTo>
                <a:lnTo>
                  <a:pt x="964" y="17"/>
                </a:lnTo>
                <a:lnTo>
                  <a:pt x="962" y="19"/>
                </a:lnTo>
                <a:lnTo>
                  <a:pt x="959" y="24"/>
                </a:lnTo>
                <a:lnTo>
                  <a:pt x="958" y="28"/>
                </a:lnTo>
                <a:lnTo>
                  <a:pt x="958" y="34"/>
                </a:lnTo>
                <a:lnTo>
                  <a:pt x="958" y="203"/>
                </a:lnTo>
                <a:lnTo>
                  <a:pt x="849" y="59"/>
                </a:lnTo>
                <a:lnTo>
                  <a:pt x="849" y="172"/>
                </a:lnTo>
                <a:lnTo>
                  <a:pt x="849" y="175"/>
                </a:lnTo>
                <a:lnTo>
                  <a:pt x="851" y="182"/>
                </a:lnTo>
                <a:lnTo>
                  <a:pt x="852" y="184"/>
                </a:lnTo>
                <a:lnTo>
                  <a:pt x="853" y="189"/>
                </a:lnTo>
                <a:lnTo>
                  <a:pt x="856" y="193"/>
                </a:lnTo>
                <a:lnTo>
                  <a:pt x="860" y="196"/>
                </a:lnTo>
                <a:lnTo>
                  <a:pt x="824" y="196"/>
                </a:lnTo>
                <a:lnTo>
                  <a:pt x="825" y="194"/>
                </a:lnTo>
                <a:lnTo>
                  <a:pt x="829" y="190"/>
                </a:lnTo>
                <a:lnTo>
                  <a:pt x="832" y="187"/>
                </a:lnTo>
                <a:lnTo>
                  <a:pt x="834" y="183"/>
                </a:lnTo>
                <a:lnTo>
                  <a:pt x="835" y="177"/>
                </a:lnTo>
                <a:lnTo>
                  <a:pt x="835" y="172"/>
                </a:lnTo>
                <a:lnTo>
                  <a:pt x="835" y="48"/>
                </a:lnTo>
                <a:lnTo>
                  <a:pt x="835" y="45"/>
                </a:lnTo>
                <a:lnTo>
                  <a:pt x="834" y="41"/>
                </a:lnTo>
                <a:lnTo>
                  <a:pt x="834" y="35"/>
                </a:lnTo>
                <a:lnTo>
                  <a:pt x="832" y="31"/>
                </a:lnTo>
                <a:lnTo>
                  <a:pt x="829" y="24"/>
                </a:lnTo>
                <a:lnTo>
                  <a:pt x="827" y="18"/>
                </a:lnTo>
                <a:lnTo>
                  <a:pt x="824" y="15"/>
                </a:lnTo>
                <a:lnTo>
                  <a:pt x="821" y="14"/>
                </a:lnTo>
                <a:lnTo>
                  <a:pt x="821" y="11"/>
                </a:lnTo>
                <a:close/>
                <a:moveTo>
                  <a:pt x="177" y="21"/>
                </a:moveTo>
                <a:lnTo>
                  <a:pt x="172" y="22"/>
                </a:lnTo>
                <a:lnTo>
                  <a:pt x="168" y="22"/>
                </a:lnTo>
                <a:lnTo>
                  <a:pt x="163" y="25"/>
                </a:lnTo>
                <a:lnTo>
                  <a:pt x="161" y="27"/>
                </a:lnTo>
                <a:lnTo>
                  <a:pt x="158" y="28"/>
                </a:lnTo>
                <a:lnTo>
                  <a:pt x="155" y="32"/>
                </a:lnTo>
                <a:lnTo>
                  <a:pt x="154" y="36"/>
                </a:lnTo>
                <a:lnTo>
                  <a:pt x="153" y="41"/>
                </a:lnTo>
                <a:lnTo>
                  <a:pt x="153" y="48"/>
                </a:lnTo>
                <a:lnTo>
                  <a:pt x="153" y="52"/>
                </a:lnTo>
                <a:lnTo>
                  <a:pt x="154" y="56"/>
                </a:lnTo>
                <a:lnTo>
                  <a:pt x="158" y="62"/>
                </a:lnTo>
                <a:lnTo>
                  <a:pt x="160" y="65"/>
                </a:lnTo>
                <a:lnTo>
                  <a:pt x="164" y="66"/>
                </a:lnTo>
                <a:lnTo>
                  <a:pt x="168" y="69"/>
                </a:lnTo>
                <a:lnTo>
                  <a:pt x="198" y="81"/>
                </a:lnTo>
                <a:lnTo>
                  <a:pt x="206" y="86"/>
                </a:lnTo>
                <a:lnTo>
                  <a:pt x="213" y="90"/>
                </a:lnTo>
                <a:lnTo>
                  <a:pt x="223" y="98"/>
                </a:lnTo>
                <a:lnTo>
                  <a:pt x="226" y="103"/>
                </a:lnTo>
                <a:lnTo>
                  <a:pt x="229" y="107"/>
                </a:lnTo>
                <a:lnTo>
                  <a:pt x="233" y="114"/>
                </a:lnTo>
                <a:lnTo>
                  <a:pt x="235" y="118"/>
                </a:lnTo>
                <a:lnTo>
                  <a:pt x="236" y="124"/>
                </a:lnTo>
                <a:lnTo>
                  <a:pt x="237" y="129"/>
                </a:lnTo>
                <a:lnTo>
                  <a:pt x="237" y="136"/>
                </a:lnTo>
                <a:lnTo>
                  <a:pt x="237" y="144"/>
                </a:lnTo>
                <a:lnTo>
                  <a:pt x="236" y="152"/>
                </a:lnTo>
                <a:lnTo>
                  <a:pt x="233" y="159"/>
                </a:lnTo>
                <a:lnTo>
                  <a:pt x="230" y="168"/>
                </a:lnTo>
                <a:lnTo>
                  <a:pt x="228" y="175"/>
                </a:lnTo>
                <a:lnTo>
                  <a:pt x="225" y="179"/>
                </a:lnTo>
                <a:lnTo>
                  <a:pt x="222" y="182"/>
                </a:lnTo>
                <a:lnTo>
                  <a:pt x="216" y="187"/>
                </a:lnTo>
                <a:lnTo>
                  <a:pt x="211" y="191"/>
                </a:lnTo>
                <a:lnTo>
                  <a:pt x="204" y="194"/>
                </a:lnTo>
                <a:lnTo>
                  <a:pt x="196" y="197"/>
                </a:lnTo>
                <a:lnTo>
                  <a:pt x="191" y="199"/>
                </a:lnTo>
                <a:lnTo>
                  <a:pt x="185" y="199"/>
                </a:lnTo>
                <a:lnTo>
                  <a:pt x="172" y="200"/>
                </a:lnTo>
                <a:lnTo>
                  <a:pt x="165" y="199"/>
                </a:lnTo>
                <a:lnTo>
                  <a:pt x="158" y="199"/>
                </a:lnTo>
                <a:lnTo>
                  <a:pt x="151" y="197"/>
                </a:lnTo>
                <a:lnTo>
                  <a:pt x="144" y="194"/>
                </a:lnTo>
                <a:lnTo>
                  <a:pt x="137" y="193"/>
                </a:lnTo>
                <a:lnTo>
                  <a:pt x="133" y="190"/>
                </a:lnTo>
                <a:lnTo>
                  <a:pt x="126" y="184"/>
                </a:lnTo>
                <a:lnTo>
                  <a:pt x="124" y="183"/>
                </a:lnTo>
                <a:lnTo>
                  <a:pt x="124" y="148"/>
                </a:lnTo>
                <a:lnTo>
                  <a:pt x="126" y="149"/>
                </a:lnTo>
                <a:lnTo>
                  <a:pt x="131" y="155"/>
                </a:lnTo>
                <a:lnTo>
                  <a:pt x="139" y="163"/>
                </a:lnTo>
                <a:lnTo>
                  <a:pt x="153" y="173"/>
                </a:lnTo>
                <a:lnTo>
                  <a:pt x="157" y="176"/>
                </a:lnTo>
                <a:lnTo>
                  <a:pt x="164" y="179"/>
                </a:lnTo>
                <a:lnTo>
                  <a:pt x="174" y="182"/>
                </a:lnTo>
                <a:lnTo>
                  <a:pt x="180" y="183"/>
                </a:lnTo>
                <a:lnTo>
                  <a:pt x="185" y="183"/>
                </a:lnTo>
                <a:lnTo>
                  <a:pt x="189" y="182"/>
                </a:lnTo>
                <a:lnTo>
                  <a:pt x="192" y="182"/>
                </a:lnTo>
                <a:lnTo>
                  <a:pt x="198" y="180"/>
                </a:lnTo>
                <a:lnTo>
                  <a:pt x="202" y="177"/>
                </a:lnTo>
                <a:lnTo>
                  <a:pt x="205" y="175"/>
                </a:lnTo>
                <a:lnTo>
                  <a:pt x="209" y="169"/>
                </a:lnTo>
                <a:lnTo>
                  <a:pt x="211" y="166"/>
                </a:lnTo>
                <a:lnTo>
                  <a:pt x="212" y="162"/>
                </a:lnTo>
                <a:lnTo>
                  <a:pt x="212" y="155"/>
                </a:lnTo>
                <a:lnTo>
                  <a:pt x="212" y="146"/>
                </a:lnTo>
                <a:lnTo>
                  <a:pt x="209" y="141"/>
                </a:lnTo>
                <a:lnTo>
                  <a:pt x="206" y="136"/>
                </a:lnTo>
                <a:lnTo>
                  <a:pt x="204" y="132"/>
                </a:lnTo>
                <a:lnTo>
                  <a:pt x="199" y="128"/>
                </a:lnTo>
                <a:lnTo>
                  <a:pt x="194" y="125"/>
                </a:lnTo>
                <a:lnTo>
                  <a:pt x="191" y="124"/>
                </a:lnTo>
                <a:lnTo>
                  <a:pt x="185" y="121"/>
                </a:lnTo>
                <a:lnTo>
                  <a:pt x="178" y="118"/>
                </a:lnTo>
                <a:lnTo>
                  <a:pt x="168" y="115"/>
                </a:lnTo>
                <a:lnTo>
                  <a:pt x="155" y="108"/>
                </a:lnTo>
                <a:lnTo>
                  <a:pt x="150" y="105"/>
                </a:lnTo>
                <a:lnTo>
                  <a:pt x="144" y="101"/>
                </a:lnTo>
                <a:lnTo>
                  <a:pt x="140" y="96"/>
                </a:lnTo>
                <a:lnTo>
                  <a:pt x="136" y="90"/>
                </a:lnTo>
                <a:lnTo>
                  <a:pt x="133" y="83"/>
                </a:lnTo>
                <a:lnTo>
                  <a:pt x="130" y="76"/>
                </a:lnTo>
                <a:lnTo>
                  <a:pt x="130" y="69"/>
                </a:lnTo>
                <a:lnTo>
                  <a:pt x="130" y="60"/>
                </a:lnTo>
                <a:lnTo>
                  <a:pt x="131" y="52"/>
                </a:lnTo>
                <a:lnTo>
                  <a:pt x="133" y="43"/>
                </a:lnTo>
                <a:lnTo>
                  <a:pt x="136" y="35"/>
                </a:lnTo>
                <a:lnTo>
                  <a:pt x="140" y="28"/>
                </a:lnTo>
                <a:lnTo>
                  <a:pt x="144" y="21"/>
                </a:lnTo>
                <a:lnTo>
                  <a:pt x="151" y="17"/>
                </a:lnTo>
                <a:lnTo>
                  <a:pt x="158" y="12"/>
                </a:lnTo>
                <a:lnTo>
                  <a:pt x="165" y="10"/>
                </a:lnTo>
                <a:lnTo>
                  <a:pt x="172" y="8"/>
                </a:lnTo>
                <a:lnTo>
                  <a:pt x="181" y="7"/>
                </a:lnTo>
                <a:lnTo>
                  <a:pt x="188" y="8"/>
                </a:lnTo>
                <a:lnTo>
                  <a:pt x="195" y="10"/>
                </a:lnTo>
                <a:lnTo>
                  <a:pt x="202" y="11"/>
                </a:lnTo>
                <a:lnTo>
                  <a:pt x="208" y="14"/>
                </a:lnTo>
                <a:lnTo>
                  <a:pt x="220" y="21"/>
                </a:lnTo>
                <a:lnTo>
                  <a:pt x="225" y="22"/>
                </a:lnTo>
                <a:lnTo>
                  <a:pt x="225" y="24"/>
                </a:lnTo>
                <a:lnTo>
                  <a:pt x="225" y="52"/>
                </a:lnTo>
                <a:lnTo>
                  <a:pt x="220" y="45"/>
                </a:lnTo>
                <a:lnTo>
                  <a:pt x="212" y="35"/>
                </a:lnTo>
                <a:lnTo>
                  <a:pt x="208" y="31"/>
                </a:lnTo>
                <a:lnTo>
                  <a:pt x="204" y="28"/>
                </a:lnTo>
                <a:lnTo>
                  <a:pt x="198" y="25"/>
                </a:lnTo>
                <a:lnTo>
                  <a:pt x="192" y="22"/>
                </a:lnTo>
                <a:lnTo>
                  <a:pt x="188" y="22"/>
                </a:lnTo>
                <a:lnTo>
                  <a:pt x="185" y="21"/>
                </a:lnTo>
                <a:lnTo>
                  <a:pt x="177" y="21"/>
                </a:lnTo>
                <a:close/>
                <a:moveTo>
                  <a:pt x="76" y="31"/>
                </a:moveTo>
                <a:lnTo>
                  <a:pt x="75" y="29"/>
                </a:lnTo>
                <a:lnTo>
                  <a:pt x="75" y="24"/>
                </a:lnTo>
                <a:lnTo>
                  <a:pt x="74" y="21"/>
                </a:lnTo>
                <a:lnTo>
                  <a:pt x="71" y="17"/>
                </a:lnTo>
                <a:lnTo>
                  <a:pt x="69" y="14"/>
                </a:lnTo>
                <a:lnTo>
                  <a:pt x="66" y="11"/>
                </a:lnTo>
                <a:lnTo>
                  <a:pt x="119" y="11"/>
                </a:lnTo>
                <a:lnTo>
                  <a:pt x="116" y="15"/>
                </a:lnTo>
                <a:lnTo>
                  <a:pt x="113" y="18"/>
                </a:lnTo>
                <a:lnTo>
                  <a:pt x="110" y="24"/>
                </a:lnTo>
                <a:lnTo>
                  <a:pt x="109" y="29"/>
                </a:lnTo>
                <a:lnTo>
                  <a:pt x="109" y="31"/>
                </a:lnTo>
                <a:lnTo>
                  <a:pt x="109" y="176"/>
                </a:lnTo>
                <a:lnTo>
                  <a:pt x="109" y="177"/>
                </a:lnTo>
                <a:lnTo>
                  <a:pt x="109" y="183"/>
                </a:lnTo>
                <a:lnTo>
                  <a:pt x="113" y="189"/>
                </a:lnTo>
                <a:lnTo>
                  <a:pt x="116" y="193"/>
                </a:lnTo>
                <a:lnTo>
                  <a:pt x="120" y="196"/>
                </a:lnTo>
                <a:lnTo>
                  <a:pt x="65" y="196"/>
                </a:lnTo>
                <a:lnTo>
                  <a:pt x="66" y="194"/>
                </a:lnTo>
                <a:lnTo>
                  <a:pt x="69" y="191"/>
                </a:lnTo>
                <a:lnTo>
                  <a:pt x="74" y="184"/>
                </a:lnTo>
                <a:lnTo>
                  <a:pt x="75" y="180"/>
                </a:lnTo>
                <a:lnTo>
                  <a:pt x="76" y="176"/>
                </a:lnTo>
                <a:lnTo>
                  <a:pt x="76" y="31"/>
                </a:lnTo>
                <a:close/>
                <a:moveTo>
                  <a:pt x="810" y="11"/>
                </a:moveTo>
                <a:lnTo>
                  <a:pt x="810" y="42"/>
                </a:lnTo>
                <a:lnTo>
                  <a:pt x="808" y="41"/>
                </a:lnTo>
                <a:lnTo>
                  <a:pt x="807" y="38"/>
                </a:lnTo>
                <a:lnTo>
                  <a:pt x="804" y="35"/>
                </a:lnTo>
                <a:lnTo>
                  <a:pt x="800" y="34"/>
                </a:lnTo>
                <a:lnTo>
                  <a:pt x="795" y="31"/>
                </a:lnTo>
                <a:lnTo>
                  <a:pt x="790" y="29"/>
                </a:lnTo>
                <a:lnTo>
                  <a:pt x="783" y="29"/>
                </a:lnTo>
                <a:lnTo>
                  <a:pt x="747" y="29"/>
                </a:lnTo>
                <a:lnTo>
                  <a:pt x="746" y="29"/>
                </a:lnTo>
                <a:lnTo>
                  <a:pt x="745" y="29"/>
                </a:lnTo>
                <a:lnTo>
                  <a:pt x="743" y="31"/>
                </a:lnTo>
                <a:lnTo>
                  <a:pt x="742" y="32"/>
                </a:lnTo>
                <a:lnTo>
                  <a:pt x="740" y="35"/>
                </a:lnTo>
                <a:lnTo>
                  <a:pt x="740" y="38"/>
                </a:lnTo>
                <a:lnTo>
                  <a:pt x="740" y="81"/>
                </a:lnTo>
                <a:lnTo>
                  <a:pt x="786" y="81"/>
                </a:lnTo>
                <a:lnTo>
                  <a:pt x="790" y="81"/>
                </a:lnTo>
                <a:lnTo>
                  <a:pt x="794" y="79"/>
                </a:lnTo>
                <a:lnTo>
                  <a:pt x="797" y="76"/>
                </a:lnTo>
                <a:lnTo>
                  <a:pt x="800" y="73"/>
                </a:lnTo>
                <a:lnTo>
                  <a:pt x="800" y="72"/>
                </a:lnTo>
                <a:lnTo>
                  <a:pt x="801" y="72"/>
                </a:lnTo>
                <a:lnTo>
                  <a:pt x="801" y="74"/>
                </a:lnTo>
                <a:lnTo>
                  <a:pt x="801" y="110"/>
                </a:lnTo>
                <a:lnTo>
                  <a:pt x="798" y="107"/>
                </a:lnTo>
                <a:lnTo>
                  <a:pt x="797" y="105"/>
                </a:lnTo>
                <a:lnTo>
                  <a:pt x="794" y="103"/>
                </a:lnTo>
                <a:lnTo>
                  <a:pt x="790" y="101"/>
                </a:lnTo>
                <a:lnTo>
                  <a:pt x="786" y="100"/>
                </a:lnTo>
                <a:lnTo>
                  <a:pt x="740" y="100"/>
                </a:lnTo>
                <a:lnTo>
                  <a:pt x="740" y="158"/>
                </a:lnTo>
                <a:lnTo>
                  <a:pt x="740" y="160"/>
                </a:lnTo>
                <a:lnTo>
                  <a:pt x="740" y="166"/>
                </a:lnTo>
                <a:lnTo>
                  <a:pt x="742" y="170"/>
                </a:lnTo>
                <a:lnTo>
                  <a:pt x="743" y="173"/>
                </a:lnTo>
                <a:lnTo>
                  <a:pt x="746" y="175"/>
                </a:lnTo>
                <a:lnTo>
                  <a:pt x="749" y="176"/>
                </a:lnTo>
                <a:lnTo>
                  <a:pt x="756" y="177"/>
                </a:lnTo>
                <a:lnTo>
                  <a:pt x="762" y="179"/>
                </a:lnTo>
                <a:lnTo>
                  <a:pt x="773" y="179"/>
                </a:lnTo>
                <a:lnTo>
                  <a:pt x="784" y="177"/>
                </a:lnTo>
                <a:lnTo>
                  <a:pt x="788" y="177"/>
                </a:lnTo>
                <a:lnTo>
                  <a:pt x="797" y="175"/>
                </a:lnTo>
                <a:lnTo>
                  <a:pt x="801" y="172"/>
                </a:lnTo>
                <a:lnTo>
                  <a:pt x="808" y="169"/>
                </a:lnTo>
                <a:lnTo>
                  <a:pt x="814" y="163"/>
                </a:lnTo>
                <a:lnTo>
                  <a:pt x="819" y="158"/>
                </a:lnTo>
                <a:lnTo>
                  <a:pt x="818" y="176"/>
                </a:lnTo>
                <a:lnTo>
                  <a:pt x="815" y="196"/>
                </a:lnTo>
                <a:lnTo>
                  <a:pt x="692" y="196"/>
                </a:lnTo>
                <a:lnTo>
                  <a:pt x="694" y="196"/>
                </a:lnTo>
                <a:lnTo>
                  <a:pt x="699" y="191"/>
                </a:lnTo>
                <a:lnTo>
                  <a:pt x="702" y="187"/>
                </a:lnTo>
                <a:lnTo>
                  <a:pt x="705" y="183"/>
                </a:lnTo>
                <a:lnTo>
                  <a:pt x="706" y="177"/>
                </a:lnTo>
                <a:lnTo>
                  <a:pt x="708" y="169"/>
                </a:lnTo>
                <a:lnTo>
                  <a:pt x="708" y="34"/>
                </a:lnTo>
                <a:lnTo>
                  <a:pt x="708" y="31"/>
                </a:lnTo>
                <a:lnTo>
                  <a:pt x="705" y="25"/>
                </a:lnTo>
                <a:lnTo>
                  <a:pt x="704" y="21"/>
                </a:lnTo>
                <a:lnTo>
                  <a:pt x="702" y="17"/>
                </a:lnTo>
                <a:lnTo>
                  <a:pt x="699" y="14"/>
                </a:lnTo>
                <a:lnTo>
                  <a:pt x="695" y="11"/>
                </a:lnTo>
                <a:lnTo>
                  <a:pt x="810" y="11"/>
                </a:lnTo>
                <a:close/>
                <a:moveTo>
                  <a:pt x="1895" y="11"/>
                </a:moveTo>
                <a:lnTo>
                  <a:pt x="2020" y="11"/>
                </a:lnTo>
                <a:lnTo>
                  <a:pt x="2026" y="48"/>
                </a:lnTo>
                <a:lnTo>
                  <a:pt x="2023" y="43"/>
                </a:lnTo>
                <a:lnTo>
                  <a:pt x="2020" y="41"/>
                </a:lnTo>
                <a:lnTo>
                  <a:pt x="2016" y="38"/>
                </a:lnTo>
                <a:lnTo>
                  <a:pt x="2012" y="35"/>
                </a:lnTo>
                <a:lnTo>
                  <a:pt x="2003" y="31"/>
                </a:lnTo>
                <a:lnTo>
                  <a:pt x="1995" y="29"/>
                </a:lnTo>
                <a:lnTo>
                  <a:pt x="1986" y="28"/>
                </a:lnTo>
                <a:lnTo>
                  <a:pt x="1981" y="27"/>
                </a:lnTo>
                <a:lnTo>
                  <a:pt x="1974" y="27"/>
                </a:lnTo>
                <a:lnTo>
                  <a:pt x="1974" y="173"/>
                </a:lnTo>
                <a:lnTo>
                  <a:pt x="1974" y="177"/>
                </a:lnTo>
                <a:lnTo>
                  <a:pt x="1975" y="183"/>
                </a:lnTo>
                <a:lnTo>
                  <a:pt x="1979" y="190"/>
                </a:lnTo>
                <a:lnTo>
                  <a:pt x="1981" y="193"/>
                </a:lnTo>
                <a:lnTo>
                  <a:pt x="1985" y="196"/>
                </a:lnTo>
                <a:lnTo>
                  <a:pt x="1930" y="196"/>
                </a:lnTo>
                <a:lnTo>
                  <a:pt x="1931" y="194"/>
                </a:lnTo>
                <a:lnTo>
                  <a:pt x="1934" y="191"/>
                </a:lnTo>
                <a:lnTo>
                  <a:pt x="1937" y="187"/>
                </a:lnTo>
                <a:lnTo>
                  <a:pt x="1938" y="184"/>
                </a:lnTo>
                <a:lnTo>
                  <a:pt x="1940" y="179"/>
                </a:lnTo>
                <a:lnTo>
                  <a:pt x="1940" y="173"/>
                </a:lnTo>
                <a:lnTo>
                  <a:pt x="1940" y="27"/>
                </a:lnTo>
                <a:lnTo>
                  <a:pt x="1934" y="27"/>
                </a:lnTo>
                <a:lnTo>
                  <a:pt x="1928" y="27"/>
                </a:lnTo>
                <a:lnTo>
                  <a:pt x="1921" y="28"/>
                </a:lnTo>
                <a:lnTo>
                  <a:pt x="1913" y="29"/>
                </a:lnTo>
                <a:lnTo>
                  <a:pt x="1906" y="32"/>
                </a:lnTo>
                <a:lnTo>
                  <a:pt x="1897" y="38"/>
                </a:lnTo>
                <a:lnTo>
                  <a:pt x="1895" y="41"/>
                </a:lnTo>
                <a:lnTo>
                  <a:pt x="1892" y="45"/>
                </a:lnTo>
                <a:lnTo>
                  <a:pt x="1889" y="46"/>
                </a:lnTo>
                <a:lnTo>
                  <a:pt x="1888" y="48"/>
                </a:lnTo>
                <a:lnTo>
                  <a:pt x="1889" y="45"/>
                </a:lnTo>
                <a:lnTo>
                  <a:pt x="1895" y="11"/>
                </a:lnTo>
                <a:close/>
                <a:moveTo>
                  <a:pt x="244" y="172"/>
                </a:moveTo>
                <a:lnTo>
                  <a:pt x="309" y="0"/>
                </a:lnTo>
                <a:lnTo>
                  <a:pt x="376" y="179"/>
                </a:lnTo>
                <a:lnTo>
                  <a:pt x="379" y="184"/>
                </a:lnTo>
                <a:lnTo>
                  <a:pt x="383" y="189"/>
                </a:lnTo>
                <a:lnTo>
                  <a:pt x="389" y="194"/>
                </a:lnTo>
                <a:lnTo>
                  <a:pt x="391" y="191"/>
                </a:lnTo>
                <a:lnTo>
                  <a:pt x="394" y="187"/>
                </a:lnTo>
                <a:lnTo>
                  <a:pt x="397" y="182"/>
                </a:lnTo>
                <a:lnTo>
                  <a:pt x="398" y="177"/>
                </a:lnTo>
                <a:lnTo>
                  <a:pt x="398" y="173"/>
                </a:lnTo>
                <a:lnTo>
                  <a:pt x="398" y="29"/>
                </a:lnTo>
                <a:lnTo>
                  <a:pt x="398" y="25"/>
                </a:lnTo>
                <a:lnTo>
                  <a:pt x="397" y="22"/>
                </a:lnTo>
                <a:lnTo>
                  <a:pt x="393" y="15"/>
                </a:lnTo>
                <a:lnTo>
                  <a:pt x="390" y="12"/>
                </a:lnTo>
                <a:lnTo>
                  <a:pt x="389" y="11"/>
                </a:lnTo>
                <a:lnTo>
                  <a:pt x="444" y="11"/>
                </a:lnTo>
                <a:lnTo>
                  <a:pt x="439" y="14"/>
                </a:lnTo>
                <a:lnTo>
                  <a:pt x="437" y="17"/>
                </a:lnTo>
                <a:lnTo>
                  <a:pt x="435" y="21"/>
                </a:lnTo>
                <a:lnTo>
                  <a:pt x="434" y="24"/>
                </a:lnTo>
                <a:lnTo>
                  <a:pt x="431" y="29"/>
                </a:lnTo>
                <a:lnTo>
                  <a:pt x="431" y="162"/>
                </a:lnTo>
                <a:lnTo>
                  <a:pt x="432" y="166"/>
                </a:lnTo>
                <a:lnTo>
                  <a:pt x="432" y="169"/>
                </a:lnTo>
                <a:lnTo>
                  <a:pt x="437" y="173"/>
                </a:lnTo>
                <a:lnTo>
                  <a:pt x="439" y="176"/>
                </a:lnTo>
                <a:lnTo>
                  <a:pt x="441" y="176"/>
                </a:lnTo>
                <a:lnTo>
                  <a:pt x="449" y="177"/>
                </a:lnTo>
                <a:lnTo>
                  <a:pt x="456" y="177"/>
                </a:lnTo>
                <a:lnTo>
                  <a:pt x="465" y="177"/>
                </a:lnTo>
                <a:lnTo>
                  <a:pt x="473" y="177"/>
                </a:lnTo>
                <a:lnTo>
                  <a:pt x="478" y="177"/>
                </a:lnTo>
                <a:lnTo>
                  <a:pt x="482" y="176"/>
                </a:lnTo>
                <a:lnTo>
                  <a:pt x="487" y="173"/>
                </a:lnTo>
                <a:lnTo>
                  <a:pt x="493" y="170"/>
                </a:lnTo>
                <a:lnTo>
                  <a:pt x="500" y="163"/>
                </a:lnTo>
                <a:lnTo>
                  <a:pt x="506" y="159"/>
                </a:lnTo>
                <a:lnTo>
                  <a:pt x="503" y="196"/>
                </a:lnTo>
                <a:lnTo>
                  <a:pt x="386" y="196"/>
                </a:lnTo>
                <a:lnTo>
                  <a:pt x="335" y="196"/>
                </a:lnTo>
                <a:lnTo>
                  <a:pt x="336" y="194"/>
                </a:lnTo>
                <a:lnTo>
                  <a:pt x="341" y="191"/>
                </a:lnTo>
                <a:lnTo>
                  <a:pt x="342" y="187"/>
                </a:lnTo>
                <a:lnTo>
                  <a:pt x="342" y="183"/>
                </a:lnTo>
                <a:lnTo>
                  <a:pt x="342" y="179"/>
                </a:lnTo>
                <a:lnTo>
                  <a:pt x="339" y="172"/>
                </a:lnTo>
                <a:lnTo>
                  <a:pt x="328" y="139"/>
                </a:lnTo>
                <a:lnTo>
                  <a:pt x="274" y="139"/>
                </a:lnTo>
                <a:lnTo>
                  <a:pt x="260" y="177"/>
                </a:lnTo>
                <a:lnTo>
                  <a:pt x="260" y="179"/>
                </a:lnTo>
                <a:lnTo>
                  <a:pt x="260" y="182"/>
                </a:lnTo>
                <a:lnTo>
                  <a:pt x="260" y="184"/>
                </a:lnTo>
                <a:lnTo>
                  <a:pt x="260" y="187"/>
                </a:lnTo>
                <a:lnTo>
                  <a:pt x="261" y="190"/>
                </a:lnTo>
                <a:lnTo>
                  <a:pt x="263" y="193"/>
                </a:lnTo>
                <a:lnTo>
                  <a:pt x="266" y="196"/>
                </a:lnTo>
                <a:lnTo>
                  <a:pt x="226" y="196"/>
                </a:lnTo>
                <a:lnTo>
                  <a:pt x="228" y="194"/>
                </a:lnTo>
                <a:lnTo>
                  <a:pt x="233" y="190"/>
                </a:lnTo>
                <a:lnTo>
                  <a:pt x="239" y="183"/>
                </a:lnTo>
                <a:lnTo>
                  <a:pt x="242" y="177"/>
                </a:lnTo>
                <a:lnTo>
                  <a:pt x="244" y="172"/>
                </a:lnTo>
                <a:close/>
                <a:moveTo>
                  <a:pt x="281" y="121"/>
                </a:moveTo>
                <a:lnTo>
                  <a:pt x="321" y="121"/>
                </a:lnTo>
                <a:lnTo>
                  <a:pt x="301" y="65"/>
                </a:lnTo>
                <a:lnTo>
                  <a:pt x="281" y="121"/>
                </a:lnTo>
                <a:close/>
                <a:moveTo>
                  <a:pt x="558" y="11"/>
                </a:moveTo>
                <a:lnTo>
                  <a:pt x="595" y="48"/>
                </a:lnTo>
                <a:lnTo>
                  <a:pt x="627" y="11"/>
                </a:lnTo>
                <a:lnTo>
                  <a:pt x="674" y="11"/>
                </a:lnTo>
                <a:lnTo>
                  <a:pt x="673" y="12"/>
                </a:lnTo>
                <a:lnTo>
                  <a:pt x="670" y="17"/>
                </a:lnTo>
                <a:lnTo>
                  <a:pt x="667" y="19"/>
                </a:lnTo>
                <a:lnTo>
                  <a:pt x="665" y="24"/>
                </a:lnTo>
                <a:lnTo>
                  <a:pt x="665" y="28"/>
                </a:lnTo>
                <a:lnTo>
                  <a:pt x="665" y="32"/>
                </a:lnTo>
                <a:lnTo>
                  <a:pt x="673" y="108"/>
                </a:lnTo>
                <a:lnTo>
                  <a:pt x="678" y="176"/>
                </a:lnTo>
                <a:lnTo>
                  <a:pt x="680" y="179"/>
                </a:lnTo>
                <a:lnTo>
                  <a:pt x="681" y="184"/>
                </a:lnTo>
                <a:lnTo>
                  <a:pt x="684" y="191"/>
                </a:lnTo>
                <a:lnTo>
                  <a:pt x="687" y="194"/>
                </a:lnTo>
                <a:lnTo>
                  <a:pt x="691" y="196"/>
                </a:lnTo>
                <a:lnTo>
                  <a:pt x="636" y="196"/>
                </a:lnTo>
                <a:lnTo>
                  <a:pt x="637" y="194"/>
                </a:lnTo>
                <a:lnTo>
                  <a:pt x="639" y="193"/>
                </a:lnTo>
                <a:lnTo>
                  <a:pt x="641" y="190"/>
                </a:lnTo>
                <a:lnTo>
                  <a:pt x="644" y="183"/>
                </a:lnTo>
                <a:lnTo>
                  <a:pt x="646" y="180"/>
                </a:lnTo>
                <a:lnTo>
                  <a:pt x="646" y="179"/>
                </a:lnTo>
                <a:lnTo>
                  <a:pt x="646" y="173"/>
                </a:lnTo>
                <a:lnTo>
                  <a:pt x="644" y="146"/>
                </a:lnTo>
                <a:lnTo>
                  <a:pt x="640" y="97"/>
                </a:lnTo>
                <a:lnTo>
                  <a:pt x="634" y="28"/>
                </a:lnTo>
                <a:lnTo>
                  <a:pt x="606" y="60"/>
                </a:lnTo>
                <a:lnTo>
                  <a:pt x="613" y="69"/>
                </a:lnTo>
                <a:lnTo>
                  <a:pt x="606" y="79"/>
                </a:lnTo>
                <a:lnTo>
                  <a:pt x="603" y="83"/>
                </a:lnTo>
                <a:lnTo>
                  <a:pt x="599" y="90"/>
                </a:lnTo>
                <a:lnTo>
                  <a:pt x="593" y="104"/>
                </a:lnTo>
                <a:lnTo>
                  <a:pt x="547" y="53"/>
                </a:lnTo>
                <a:lnTo>
                  <a:pt x="544" y="52"/>
                </a:lnTo>
                <a:lnTo>
                  <a:pt x="533" y="173"/>
                </a:lnTo>
                <a:lnTo>
                  <a:pt x="533" y="176"/>
                </a:lnTo>
                <a:lnTo>
                  <a:pt x="534" y="183"/>
                </a:lnTo>
                <a:lnTo>
                  <a:pt x="534" y="186"/>
                </a:lnTo>
                <a:lnTo>
                  <a:pt x="537" y="190"/>
                </a:lnTo>
                <a:lnTo>
                  <a:pt x="540" y="193"/>
                </a:lnTo>
                <a:lnTo>
                  <a:pt x="544" y="196"/>
                </a:lnTo>
                <a:lnTo>
                  <a:pt x="503" y="196"/>
                </a:lnTo>
                <a:lnTo>
                  <a:pt x="504" y="194"/>
                </a:lnTo>
                <a:lnTo>
                  <a:pt x="509" y="191"/>
                </a:lnTo>
                <a:lnTo>
                  <a:pt x="512" y="187"/>
                </a:lnTo>
                <a:lnTo>
                  <a:pt x="513" y="184"/>
                </a:lnTo>
                <a:lnTo>
                  <a:pt x="516" y="179"/>
                </a:lnTo>
                <a:lnTo>
                  <a:pt x="516" y="176"/>
                </a:lnTo>
                <a:lnTo>
                  <a:pt x="516" y="173"/>
                </a:lnTo>
                <a:lnTo>
                  <a:pt x="531" y="38"/>
                </a:lnTo>
                <a:lnTo>
                  <a:pt x="531" y="35"/>
                </a:lnTo>
                <a:lnTo>
                  <a:pt x="530" y="27"/>
                </a:lnTo>
                <a:lnTo>
                  <a:pt x="530" y="22"/>
                </a:lnTo>
                <a:lnTo>
                  <a:pt x="527" y="17"/>
                </a:lnTo>
                <a:lnTo>
                  <a:pt x="524" y="14"/>
                </a:lnTo>
                <a:lnTo>
                  <a:pt x="521" y="11"/>
                </a:lnTo>
                <a:lnTo>
                  <a:pt x="558" y="11"/>
                </a:lnTo>
                <a:close/>
                <a:moveTo>
                  <a:pt x="1137" y="172"/>
                </a:moveTo>
                <a:lnTo>
                  <a:pt x="1201" y="0"/>
                </a:lnTo>
                <a:lnTo>
                  <a:pt x="1269" y="179"/>
                </a:lnTo>
                <a:lnTo>
                  <a:pt x="1272" y="184"/>
                </a:lnTo>
                <a:lnTo>
                  <a:pt x="1274" y="189"/>
                </a:lnTo>
                <a:lnTo>
                  <a:pt x="1281" y="194"/>
                </a:lnTo>
                <a:lnTo>
                  <a:pt x="1284" y="191"/>
                </a:lnTo>
                <a:lnTo>
                  <a:pt x="1287" y="187"/>
                </a:lnTo>
                <a:lnTo>
                  <a:pt x="1289" y="183"/>
                </a:lnTo>
                <a:lnTo>
                  <a:pt x="1289" y="180"/>
                </a:lnTo>
                <a:lnTo>
                  <a:pt x="1290" y="176"/>
                </a:lnTo>
                <a:lnTo>
                  <a:pt x="1290" y="172"/>
                </a:lnTo>
                <a:lnTo>
                  <a:pt x="1290" y="48"/>
                </a:lnTo>
                <a:lnTo>
                  <a:pt x="1290" y="45"/>
                </a:lnTo>
                <a:lnTo>
                  <a:pt x="1289" y="41"/>
                </a:lnTo>
                <a:lnTo>
                  <a:pt x="1289" y="35"/>
                </a:lnTo>
                <a:lnTo>
                  <a:pt x="1287" y="31"/>
                </a:lnTo>
                <a:lnTo>
                  <a:pt x="1284" y="24"/>
                </a:lnTo>
                <a:lnTo>
                  <a:pt x="1281" y="18"/>
                </a:lnTo>
                <a:lnTo>
                  <a:pt x="1279" y="15"/>
                </a:lnTo>
                <a:lnTo>
                  <a:pt x="1276" y="14"/>
                </a:lnTo>
                <a:lnTo>
                  <a:pt x="1276" y="11"/>
                </a:lnTo>
                <a:lnTo>
                  <a:pt x="1313" y="11"/>
                </a:lnTo>
                <a:lnTo>
                  <a:pt x="1397" y="124"/>
                </a:lnTo>
                <a:lnTo>
                  <a:pt x="1397" y="34"/>
                </a:lnTo>
                <a:lnTo>
                  <a:pt x="1397" y="31"/>
                </a:lnTo>
                <a:lnTo>
                  <a:pt x="1396" y="25"/>
                </a:lnTo>
                <a:lnTo>
                  <a:pt x="1392" y="18"/>
                </a:lnTo>
                <a:lnTo>
                  <a:pt x="1390" y="14"/>
                </a:lnTo>
                <a:lnTo>
                  <a:pt x="1386" y="11"/>
                </a:lnTo>
                <a:lnTo>
                  <a:pt x="1424" y="11"/>
                </a:lnTo>
                <a:lnTo>
                  <a:pt x="1423" y="12"/>
                </a:lnTo>
                <a:lnTo>
                  <a:pt x="1418" y="17"/>
                </a:lnTo>
                <a:lnTo>
                  <a:pt x="1417" y="19"/>
                </a:lnTo>
                <a:lnTo>
                  <a:pt x="1414" y="24"/>
                </a:lnTo>
                <a:lnTo>
                  <a:pt x="1413" y="28"/>
                </a:lnTo>
                <a:lnTo>
                  <a:pt x="1413" y="34"/>
                </a:lnTo>
                <a:lnTo>
                  <a:pt x="1413" y="203"/>
                </a:lnTo>
                <a:lnTo>
                  <a:pt x="1304" y="59"/>
                </a:lnTo>
                <a:lnTo>
                  <a:pt x="1304" y="172"/>
                </a:lnTo>
                <a:lnTo>
                  <a:pt x="1304" y="175"/>
                </a:lnTo>
                <a:lnTo>
                  <a:pt x="1305" y="182"/>
                </a:lnTo>
                <a:lnTo>
                  <a:pt x="1307" y="184"/>
                </a:lnTo>
                <a:lnTo>
                  <a:pt x="1308" y="189"/>
                </a:lnTo>
                <a:lnTo>
                  <a:pt x="1311" y="193"/>
                </a:lnTo>
                <a:lnTo>
                  <a:pt x="1315" y="196"/>
                </a:lnTo>
                <a:lnTo>
                  <a:pt x="1279" y="196"/>
                </a:lnTo>
                <a:lnTo>
                  <a:pt x="1228" y="196"/>
                </a:lnTo>
                <a:lnTo>
                  <a:pt x="1229" y="194"/>
                </a:lnTo>
                <a:lnTo>
                  <a:pt x="1233" y="191"/>
                </a:lnTo>
                <a:lnTo>
                  <a:pt x="1233" y="187"/>
                </a:lnTo>
                <a:lnTo>
                  <a:pt x="1235" y="183"/>
                </a:lnTo>
                <a:lnTo>
                  <a:pt x="1233" y="179"/>
                </a:lnTo>
                <a:lnTo>
                  <a:pt x="1232" y="172"/>
                </a:lnTo>
                <a:lnTo>
                  <a:pt x="1221" y="139"/>
                </a:lnTo>
                <a:lnTo>
                  <a:pt x="1167" y="139"/>
                </a:lnTo>
                <a:lnTo>
                  <a:pt x="1153" y="177"/>
                </a:lnTo>
                <a:lnTo>
                  <a:pt x="1153" y="179"/>
                </a:lnTo>
                <a:lnTo>
                  <a:pt x="1151" y="182"/>
                </a:lnTo>
                <a:lnTo>
                  <a:pt x="1151" y="184"/>
                </a:lnTo>
                <a:lnTo>
                  <a:pt x="1153" y="187"/>
                </a:lnTo>
                <a:lnTo>
                  <a:pt x="1153" y="190"/>
                </a:lnTo>
                <a:lnTo>
                  <a:pt x="1156" y="193"/>
                </a:lnTo>
                <a:lnTo>
                  <a:pt x="1159" y="196"/>
                </a:lnTo>
                <a:lnTo>
                  <a:pt x="1119" y="196"/>
                </a:lnTo>
                <a:lnTo>
                  <a:pt x="1120" y="194"/>
                </a:lnTo>
                <a:lnTo>
                  <a:pt x="1125" y="190"/>
                </a:lnTo>
                <a:lnTo>
                  <a:pt x="1132" y="183"/>
                </a:lnTo>
                <a:lnTo>
                  <a:pt x="1135" y="177"/>
                </a:lnTo>
                <a:lnTo>
                  <a:pt x="1137" y="172"/>
                </a:lnTo>
                <a:close/>
                <a:moveTo>
                  <a:pt x="1173" y="121"/>
                </a:moveTo>
                <a:lnTo>
                  <a:pt x="1214" y="121"/>
                </a:lnTo>
                <a:lnTo>
                  <a:pt x="1192" y="65"/>
                </a:lnTo>
                <a:lnTo>
                  <a:pt x="1173" y="12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43" name="Freeform 191">
            <a:extLst>
              <a:ext uri="{FF2B5EF4-FFF2-40B4-BE49-F238E27FC236}">
                <a16:creationId xmlns:a16="http://schemas.microsoft.com/office/drawing/2014/main" id="{92421F5D-896D-9342-518A-AEA660520A3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696400" y="4833168"/>
            <a:ext cx="301786" cy="126000"/>
          </a:xfrm>
          <a:custGeom>
            <a:avLst/>
            <a:gdLst>
              <a:gd name="T0" fmla="*/ 866 w 983"/>
              <a:gd name="T1" fmla="*/ 406 h 410"/>
              <a:gd name="T2" fmla="*/ 785 w 983"/>
              <a:gd name="T3" fmla="*/ 375 h 410"/>
              <a:gd name="T4" fmla="*/ 750 w 983"/>
              <a:gd name="T5" fmla="*/ 331 h 410"/>
              <a:gd name="T6" fmla="*/ 796 w 983"/>
              <a:gd name="T7" fmla="*/ 329 h 410"/>
              <a:gd name="T8" fmla="*/ 84 w 983"/>
              <a:gd name="T9" fmla="*/ 215 h 410"/>
              <a:gd name="T10" fmla="*/ 48 w 983"/>
              <a:gd name="T11" fmla="*/ 259 h 410"/>
              <a:gd name="T12" fmla="*/ 94 w 983"/>
              <a:gd name="T13" fmla="*/ 338 h 410"/>
              <a:gd name="T14" fmla="*/ 56 w 983"/>
              <a:gd name="T15" fmla="*/ 406 h 410"/>
              <a:gd name="T16" fmla="*/ 4 w 983"/>
              <a:gd name="T17" fmla="*/ 353 h 410"/>
              <a:gd name="T18" fmla="*/ 42 w 983"/>
              <a:gd name="T19" fmla="*/ 331 h 410"/>
              <a:gd name="T20" fmla="*/ 9 w 983"/>
              <a:gd name="T21" fmla="*/ 229 h 410"/>
              <a:gd name="T22" fmla="*/ 285 w 983"/>
              <a:gd name="T23" fmla="*/ 74 h 410"/>
              <a:gd name="T24" fmla="*/ 333 w 983"/>
              <a:gd name="T25" fmla="*/ 139 h 410"/>
              <a:gd name="T26" fmla="*/ 235 w 983"/>
              <a:gd name="T27" fmla="*/ 45 h 410"/>
              <a:gd name="T28" fmla="*/ 666 w 983"/>
              <a:gd name="T29" fmla="*/ 19 h 410"/>
              <a:gd name="T30" fmla="*/ 596 w 983"/>
              <a:gd name="T31" fmla="*/ 136 h 410"/>
              <a:gd name="T32" fmla="*/ 534 w 983"/>
              <a:gd name="T33" fmla="*/ 193 h 410"/>
              <a:gd name="T34" fmla="*/ 574 w 983"/>
              <a:gd name="T35" fmla="*/ 7 h 410"/>
              <a:gd name="T36" fmla="*/ 433 w 983"/>
              <a:gd name="T37" fmla="*/ 47 h 410"/>
              <a:gd name="T38" fmla="*/ 406 w 983"/>
              <a:gd name="T39" fmla="*/ 122 h 410"/>
              <a:gd name="T40" fmla="*/ 456 w 983"/>
              <a:gd name="T41" fmla="*/ 142 h 410"/>
              <a:gd name="T42" fmla="*/ 456 w 983"/>
              <a:gd name="T43" fmla="*/ 53 h 410"/>
              <a:gd name="T44" fmla="*/ 494 w 983"/>
              <a:gd name="T45" fmla="*/ 26 h 410"/>
              <a:gd name="T46" fmla="*/ 491 w 983"/>
              <a:gd name="T47" fmla="*/ 172 h 410"/>
              <a:gd name="T48" fmla="*/ 384 w 983"/>
              <a:gd name="T49" fmla="*/ 176 h 410"/>
              <a:gd name="T50" fmla="*/ 377 w 983"/>
              <a:gd name="T51" fmla="*/ 33 h 410"/>
              <a:gd name="T52" fmla="*/ 161 w 983"/>
              <a:gd name="T53" fmla="*/ 118 h 410"/>
              <a:gd name="T54" fmla="*/ 203 w 983"/>
              <a:gd name="T55" fmla="*/ 4 h 410"/>
              <a:gd name="T56" fmla="*/ 196 w 983"/>
              <a:gd name="T57" fmla="*/ 191 h 410"/>
              <a:gd name="T58" fmla="*/ 142 w 983"/>
              <a:gd name="T59" fmla="*/ 193 h 410"/>
              <a:gd name="T60" fmla="*/ 139 w 983"/>
              <a:gd name="T61" fmla="*/ 7 h 410"/>
              <a:gd name="T62" fmla="*/ 89 w 983"/>
              <a:gd name="T63" fmla="*/ 38 h 410"/>
              <a:gd name="T64" fmla="*/ 49 w 983"/>
              <a:gd name="T65" fmla="*/ 59 h 410"/>
              <a:gd name="T66" fmla="*/ 96 w 983"/>
              <a:gd name="T67" fmla="*/ 149 h 410"/>
              <a:gd name="T68" fmla="*/ 28 w 983"/>
              <a:gd name="T69" fmla="*/ 197 h 410"/>
              <a:gd name="T70" fmla="*/ 19 w 983"/>
              <a:gd name="T71" fmla="*/ 145 h 410"/>
              <a:gd name="T72" fmla="*/ 25 w 983"/>
              <a:gd name="T73" fmla="*/ 102 h 410"/>
              <a:gd name="T74" fmla="*/ 16 w 983"/>
              <a:gd name="T75" fmla="*/ 11 h 410"/>
              <a:gd name="T76" fmla="*/ 382 w 983"/>
              <a:gd name="T77" fmla="*/ 306 h 410"/>
              <a:gd name="T78" fmla="*/ 322 w 983"/>
              <a:gd name="T79" fmla="*/ 365 h 410"/>
              <a:gd name="T80" fmla="*/ 251 w 983"/>
              <a:gd name="T81" fmla="*/ 404 h 410"/>
              <a:gd name="T82" fmla="*/ 295 w 983"/>
              <a:gd name="T83" fmla="*/ 222 h 410"/>
              <a:gd name="T84" fmla="*/ 591 w 983"/>
              <a:gd name="T85" fmla="*/ 214 h 410"/>
              <a:gd name="T86" fmla="*/ 721 w 983"/>
              <a:gd name="T87" fmla="*/ 215 h 410"/>
              <a:gd name="T88" fmla="*/ 686 w 983"/>
              <a:gd name="T89" fmla="*/ 404 h 410"/>
              <a:gd name="T90" fmla="*/ 647 w 983"/>
              <a:gd name="T91" fmla="*/ 355 h 410"/>
              <a:gd name="T92" fmla="*/ 603 w 983"/>
              <a:gd name="T93" fmla="*/ 406 h 410"/>
              <a:gd name="T94" fmla="*/ 973 w 983"/>
              <a:gd name="T95" fmla="*/ 214 h 410"/>
              <a:gd name="T96" fmla="*/ 945 w 983"/>
              <a:gd name="T97" fmla="*/ 262 h 410"/>
              <a:gd name="T98" fmla="*/ 899 w 983"/>
              <a:gd name="T99" fmla="*/ 396 h 410"/>
              <a:gd name="T100" fmla="*/ 861 w 983"/>
              <a:gd name="T101" fmla="*/ 224 h 410"/>
              <a:gd name="T102" fmla="*/ 159 w 983"/>
              <a:gd name="T103" fmla="*/ 329 h 410"/>
              <a:gd name="T104" fmla="*/ 200 w 983"/>
              <a:gd name="T105" fmla="*/ 217 h 410"/>
              <a:gd name="T106" fmla="*/ 192 w 983"/>
              <a:gd name="T107" fmla="*/ 401 h 410"/>
              <a:gd name="T108" fmla="*/ 138 w 983"/>
              <a:gd name="T109" fmla="*/ 403 h 410"/>
              <a:gd name="T110" fmla="*/ 135 w 983"/>
              <a:gd name="T111" fmla="*/ 218 h 410"/>
              <a:gd name="T112" fmla="*/ 440 w 983"/>
              <a:gd name="T113" fmla="*/ 290 h 410"/>
              <a:gd name="T114" fmla="*/ 471 w 983"/>
              <a:gd name="T115" fmla="*/ 362 h 410"/>
              <a:gd name="T116" fmla="*/ 505 w 983"/>
              <a:gd name="T117" fmla="*/ 287 h 410"/>
              <a:gd name="T118" fmla="*/ 507 w 983"/>
              <a:gd name="T119" fmla="*/ 218 h 410"/>
              <a:gd name="T120" fmla="*/ 546 w 983"/>
              <a:gd name="T121" fmla="*/ 348 h 410"/>
              <a:gd name="T122" fmla="*/ 453 w 983"/>
              <a:gd name="T123" fmla="*/ 407 h 410"/>
              <a:gd name="T124" fmla="*/ 402 w 983"/>
              <a:gd name="T125" fmla="*/ 267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83" h="410">
                <a:moveTo>
                  <a:pt x="791" y="214"/>
                </a:moveTo>
                <a:lnTo>
                  <a:pt x="823" y="214"/>
                </a:lnTo>
                <a:lnTo>
                  <a:pt x="832" y="214"/>
                </a:lnTo>
                <a:lnTo>
                  <a:pt x="837" y="215"/>
                </a:lnTo>
                <a:lnTo>
                  <a:pt x="839" y="217"/>
                </a:lnTo>
                <a:lnTo>
                  <a:pt x="839" y="218"/>
                </a:lnTo>
                <a:lnTo>
                  <a:pt x="840" y="222"/>
                </a:lnTo>
                <a:lnTo>
                  <a:pt x="847" y="260"/>
                </a:lnTo>
                <a:lnTo>
                  <a:pt x="873" y="396"/>
                </a:lnTo>
                <a:lnTo>
                  <a:pt x="874" y="400"/>
                </a:lnTo>
                <a:lnTo>
                  <a:pt x="873" y="401"/>
                </a:lnTo>
                <a:lnTo>
                  <a:pt x="873" y="403"/>
                </a:lnTo>
                <a:lnTo>
                  <a:pt x="870" y="404"/>
                </a:lnTo>
                <a:lnTo>
                  <a:pt x="866" y="406"/>
                </a:lnTo>
                <a:lnTo>
                  <a:pt x="840" y="406"/>
                </a:lnTo>
                <a:lnTo>
                  <a:pt x="834" y="406"/>
                </a:lnTo>
                <a:lnTo>
                  <a:pt x="832" y="404"/>
                </a:lnTo>
                <a:lnTo>
                  <a:pt x="830" y="403"/>
                </a:lnTo>
                <a:lnTo>
                  <a:pt x="829" y="401"/>
                </a:lnTo>
                <a:lnTo>
                  <a:pt x="827" y="387"/>
                </a:lnTo>
                <a:lnTo>
                  <a:pt x="826" y="379"/>
                </a:lnTo>
                <a:lnTo>
                  <a:pt x="825" y="376"/>
                </a:lnTo>
                <a:lnTo>
                  <a:pt x="823" y="375"/>
                </a:lnTo>
                <a:lnTo>
                  <a:pt x="822" y="375"/>
                </a:lnTo>
                <a:lnTo>
                  <a:pt x="819" y="373"/>
                </a:lnTo>
                <a:lnTo>
                  <a:pt x="805" y="373"/>
                </a:lnTo>
                <a:lnTo>
                  <a:pt x="788" y="375"/>
                </a:lnTo>
                <a:lnTo>
                  <a:pt x="785" y="375"/>
                </a:lnTo>
                <a:lnTo>
                  <a:pt x="784" y="376"/>
                </a:lnTo>
                <a:lnTo>
                  <a:pt x="782" y="380"/>
                </a:lnTo>
                <a:lnTo>
                  <a:pt x="777" y="401"/>
                </a:lnTo>
                <a:lnTo>
                  <a:pt x="777" y="403"/>
                </a:lnTo>
                <a:lnTo>
                  <a:pt x="775" y="404"/>
                </a:lnTo>
                <a:lnTo>
                  <a:pt x="771" y="406"/>
                </a:lnTo>
                <a:lnTo>
                  <a:pt x="767" y="406"/>
                </a:lnTo>
                <a:lnTo>
                  <a:pt x="744" y="406"/>
                </a:lnTo>
                <a:lnTo>
                  <a:pt x="740" y="406"/>
                </a:lnTo>
                <a:lnTo>
                  <a:pt x="737" y="404"/>
                </a:lnTo>
                <a:lnTo>
                  <a:pt x="737" y="401"/>
                </a:lnTo>
                <a:lnTo>
                  <a:pt x="737" y="397"/>
                </a:lnTo>
                <a:lnTo>
                  <a:pt x="741" y="373"/>
                </a:lnTo>
                <a:lnTo>
                  <a:pt x="750" y="331"/>
                </a:lnTo>
                <a:lnTo>
                  <a:pt x="765" y="252"/>
                </a:lnTo>
                <a:lnTo>
                  <a:pt x="769" y="229"/>
                </a:lnTo>
                <a:lnTo>
                  <a:pt x="771" y="222"/>
                </a:lnTo>
                <a:lnTo>
                  <a:pt x="774" y="218"/>
                </a:lnTo>
                <a:lnTo>
                  <a:pt x="777" y="215"/>
                </a:lnTo>
                <a:lnTo>
                  <a:pt x="779" y="214"/>
                </a:lnTo>
                <a:lnTo>
                  <a:pt x="791" y="214"/>
                </a:lnTo>
                <a:close/>
                <a:moveTo>
                  <a:pt x="805" y="273"/>
                </a:moveTo>
                <a:lnTo>
                  <a:pt x="799" y="297"/>
                </a:lnTo>
                <a:lnTo>
                  <a:pt x="793" y="322"/>
                </a:lnTo>
                <a:lnTo>
                  <a:pt x="793" y="325"/>
                </a:lnTo>
                <a:lnTo>
                  <a:pt x="793" y="328"/>
                </a:lnTo>
                <a:lnTo>
                  <a:pt x="795" y="329"/>
                </a:lnTo>
                <a:lnTo>
                  <a:pt x="796" y="329"/>
                </a:lnTo>
                <a:lnTo>
                  <a:pt x="815" y="329"/>
                </a:lnTo>
                <a:lnTo>
                  <a:pt x="819" y="329"/>
                </a:lnTo>
                <a:lnTo>
                  <a:pt x="820" y="328"/>
                </a:lnTo>
                <a:lnTo>
                  <a:pt x="820" y="325"/>
                </a:lnTo>
                <a:lnTo>
                  <a:pt x="819" y="322"/>
                </a:lnTo>
                <a:lnTo>
                  <a:pt x="815" y="297"/>
                </a:lnTo>
                <a:lnTo>
                  <a:pt x="810" y="286"/>
                </a:lnTo>
                <a:lnTo>
                  <a:pt x="808" y="273"/>
                </a:lnTo>
                <a:lnTo>
                  <a:pt x="805" y="273"/>
                </a:lnTo>
                <a:close/>
                <a:moveTo>
                  <a:pt x="56" y="212"/>
                </a:moveTo>
                <a:lnTo>
                  <a:pt x="64" y="212"/>
                </a:lnTo>
                <a:lnTo>
                  <a:pt x="73" y="214"/>
                </a:lnTo>
                <a:lnTo>
                  <a:pt x="80" y="214"/>
                </a:lnTo>
                <a:lnTo>
                  <a:pt x="84" y="215"/>
                </a:lnTo>
                <a:lnTo>
                  <a:pt x="86" y="217"/>
                </a:lnTo>
                <a:lnTo>
                  <a:pt x="87" y="218"/>
                </a:lnTo>
                <a:lnTo>
                  <a:pt x="87" y="222"/>
                </a:lnTo>
                <a:lnTo>
                  <a:pt x="87" y="249"/>
                </a:lnTo>
                <a:lnTo>
                  <a:pt x="87" y="255"/>
                </a:lnTo>
                <a:lnTo>
                  <a:pt x="86" y="259"/>
                </a:lnTo>
                <a:lnTo>
                  <a:pt x="84" y="259"/>
                </a:lnTo>
                <a:lnTo>
                  <a:pt x="83" y="259"/>
                </a:lnTo>
                <a:lnTo>
                  <a:pt x="77" y="259"/>
                </a:lnTo>
                <a:lnTo>
                  <a:pt x="57" y="258"/>
                </a:lnTo>
                <a:lnTo>
                  <a:pt x="53" y="258"/>
                </a:lnTo>
                <a:lnTo>
                  <a:pt x="50" y="258"/>
                </a:lnTo>
                <a:lnTo>
                  <a:pt x="49" y="258"/>
                </a:lnTo>
                <a:lnTo>
                  <a:pt x="48" y="259"/>
                </a:lnTo>
                <a:lnTo>
                  <a:pt x="46" y="263"/>
                </a:lnTo>
                <a:lnTo>
                  <a:pt x="46" y="267"/>
                </a:lnTo>
                <a:lnTo>
                  <a:pt x="48" y="270"/>
                </a:lnTo>
                <a:lnTo>
                  <a:pt x="49" y="274"/>
                </a:lnTo>
                <a:lnTo>
                  <a:pt x="53" y="277"/>
                </a:lnTo>
                <a:lnTo>
                  <a:pt x="60" y="286"/>
                </a:lnTo>
                <a:lnTo>
                  <a:pt x="70" y="294"/>
                </a:lnTo>
                <a:lnTo>
                  <a:pt x="74" y="298"/>
                </a:lnTo>
                <a:lnTo>
                  <a:pt x="79" y="303"/>
                </a:lnTo>
                <a:lnTo>
                  <a:pt x="83" y="308"/>
                </a:lnTo>
                <a:lnTo>
                  <a:pt x="87" y="315"/>
                </a:lnTo>
                <a:lnTo>
                  <a:pt x="90" y="321"/>
                </a:lnTo>
                <a:lnTo>
                  <a:pt x="93" y="329"/>
                </a:lnTo>
                <a:lnTo>
                  <a:pt x="94" y="338"/>
                </a:lnTo>
                <a:lnTo>
                  <a:pt x="94" y="346"/>
                </a:lnTo>
                <a:lnTo>
                  <a:pt x="94" y="353"/>
                </a:lnTo>
                <a:lnTo>
                  <a:pt x="94" y="360"/>
                </a:lnTo>
                <a:lnTo>
                  <a:pt x="93" y="366"/>
                </a:lnTo>
                <a:lnTo>
                  <a:pt x="91" y="373"/>
                </a:lnTo>
                <a:lnTo>
                  <a:pt x="89" y="377"/>
                </a:lnTo>
                <a:lnTo>
                  <a:pt x="87" y="383"/>
                </a:lnTo>
                <a:lnTo>
                  <a:pt x="83" y="387"/>
                </a:lnTo>
                <a:lnTo>
                  <a:pt x="80" y="392"/>
                </a:lnTo>
                <a:lnTo>
                  <a:pt x="76" y="396"/>
                </a:lnTo>
                <a:lnTo>
                  <a:pt x="72" y="399"/>
                </a:lnTo>
                <a:lnTo>
                  <a:pt x="67" y="401"/>
                </a:lnTo>
                <a:lnTo>
                  <a:pt x="62" y="403"/>
                </a:lnTo>
                <a:lnTo>
                  <a:pt x="56" y="406"/>
                </a:lnTo>
                <a:lnTo>
                  <a:pt x="50" y="407"/>
                </a:lnTo>
                <a:lnTo>
                  <a:pt x="36" y="408"/>
                </a:lnTo>
                <a:lnTo>
                  <a:pt x="26" y="408"/>
                </a:lnTo>
                <a:lnTo>
                  <a:pt x="19" y="407"/>
                </a:lnTo>
                <a:lnTo>
                  <a:pt x="8" y="406"/>
                </a:lnTo>
                <a:lnTo>
                  <a:pt x="4" y="404"/>
                </a:lnTo>
                <a:lnTo>
                  <a:pt x="1" y="403"/>
                </a:lnTo>
                <a:lnTo>
                  <a:pt x="0" y="399"/>
                </a:lnTo>
                <a:lnTo>
                  <a:pt x="0" y="394"/>
                </a:lnTo>
                <a:lnTo>
                  <a:pt x="0" y="377"/>
                </a:lnTo>
                <a:lnTo>
                  <a:pt x="1" y="358"/>
                </a:lnTo>
                <a:lnTo>
                  <a:pt x="1" y="356"/>
                </a:lnTo>
                <a:lnTo>
                  <a:pt x="2" y="355"/>
                </a:lnTo>
                <a:lnTo>
                  <a:pt x="4" y="353"/>
                </a:lnTo>
                <a:lnTo>
                  <a:pt x="5" y="353"/>
                </a:lnTo>
                <a:lnTo>
                  <a:pt x="19" y="356"/>
                </a:lnTo>
                <a:lnTo>
                  <a:pt x="29" y="358"/>
                </a:lnTo>
                <a:lnTo>
                  <a:pt x="36" y="359"/>
                </a:lnTo>
                <a:lnTo>
                  <a:pt x="40" y="358"/>
                </a:lnTo>
                <a:lnTo>
                  <a:pt x="45" y="356"/>
                </a:lnTo>
                <a:lnTo>
                  <a:pt x="46" y="355"/>
                </a:lnTo>
                <a:lnTo>
                  <a:pt x="49" y="353"/>
                </a:lnTo>
                <a:lnTo>
                  <a:pt x="49" y="351"/>
                </a:lnTo>
                <a:lnTo>
                  <a:pt x="49" y="348"/>
                </a:lnTo>
                <a:lnTo>
                  <a:pt x="49" y="344"/>
                </a:lnTo>
                <a:lnTo>
                  <a:pt x="48" y="339"/>
                </a:lnTo>
                <a:lnTo>
                  <a:pt x="45" y="335"/>
                </a:lnTo>
                <a:lnTo>
                  <a:pt x="42" y="331"/>
                </a:lnTo>
                <a:lnTo>
                  <a:pt x="33" y="322"/>
                </a:lnTo>
                <a:lnTo>
                  <a:pt x="25" y="314"/>
                </a:lnTo>
                <a:lnTo>
                  <a:pt x="16" y="304"/>
                </a:lnTo>
                <a:lnTo>
                  <a:pt x="12" y="298"/>
                </a:lnTo>
                <a:lnTo>
                  <a:pt x="8" y="293"/>
                </a:lnTo>
                <a:lnTo>
                  <a:pt x="5" y="286"/>
                </a:lnTo>
                <a:lnTo>
                  <a:pt x="2" y="279"/>
                </a:lnTo>
                <a:lnTo>
                  <a:pt x="1" y="270"/>
                </a:lnTo>
                <a:lnTo>
                  <a:pt x="0" y="262"/>
                </a:lnTo>
                <a:lnTo>
                  <a:pt x="1" y="255"/>
                </a:lnTo>
                <a:lnTo>
                  <a:pt x="1" y="249"/>
                </a:lnTo>
                <a:lnTo>
                  <a:pt x="2" y="243"/>
                </a:lnTo>
                <a:lnTo>
                  <a:pt x="5" y="239"/>
                </a:lnTo>
                <a:lnTo>
                  <a:pt x="9" y="229"/>
                </a:lnTo>
                <a:lnTo>
                  <a:pt x="12" y="227"/>
                </a:lnTo>
                <a:lnTo>
                  <a:pt x="16" y="224"/>
                </a:lnTo>
                <a:lnTo>
                  <a:pt x="21" y="221"/>
                </a:lnTo>
                <a:lnTo>
                  <a:pt x="25" y="218"/>
                </a:lnTo>
                <a:lnTo>
                  <a:pt x="33" y="215"/>
                </a:lnTo>
                <a:lnTo>
                  <a:pt x="39" y="214"/>
                </a:lnTo>
                <a:lnTo>
                  <a:pt x="45" y="212"/>
                </a:lnTo>
                <a:lnTo>
                  <a:pt x="56" y="212"/>
                </a:lnTo>
                <a:close/>
                <a:moveTo>
                  <a:pt x="261" y="4"/>
                </a:moveTo>
                <a:lnTo>
                  <a:pt x="265" y="4"/>
                </a:lnTo>
                <a:lnTo>
                  <a:pt x="268" y="4"/>
                </a:lnTo>
                <a:lnTo>
                  <a:pt x="269" y="5"/>
                </a:lnTo>
                <a:lnTo>
                  <a:pt x="271" y="9"/>
                </a:lnTo>
                <a:lnTo>
                  <a:pt x="285" y="74"/>
                </a:lnTo>
                <a:lnTo>
                  <a:pt x="295" y="117"/>
                </a:lnTo>
                <a:lnTo>
                  <a:pt x="299" y="95"/>
                </a:lnTo>
                <a:lnTo>
                  <a:pt x="305" y="63"/>
                </a:lnTo>
                <a:lnTo>
                  <a:pt x="313" y="14"/>
                </a:lnTo>
                <a:lnTo>
                  <a:pt x="315" y="5"/>
                </a:lnTo>
                <a:lnTo>
                  <a:pt x="317" y="4"/>
                </a:lnTo>
                <a:lnTo>
                  <a:pt x="322" y="4"/>
                </a:lnTo>
                <a:lnTo>
                  <a:pt x="344" y="4"/>
                </a:lnTo>
                <a:lnTo>
                  <a:pt x="350" y="4"/>
                </a:lnTo>
                <a:lnTo>
                  <a:pt x="354" y="4"/>
                </a:lnTo>
                <a:lnTo>
                  <a:pt x="357" y="5"/>
                </a:lnTo>
                <a:lnTo>
                  <a:pt x="357" y="9"/>
                </a:lnTo>
                <a:lnTo>
                  <a:pt x="343" y="90"/>
                </a:lnTo>
                <a:lnTo>
                  <a:pt x="333" y="139"/>
                </a:lnTo>
                <a:lnTo>
                  <a:pt x="323" y="188"/>
                </a:lnTo>
                <a:lnTo>
                  <a:pt x="322" y="191"/>
                </a:lnTo>
                <a:lnTo>
                  <a:pt x="320" y="194"/>
                </a:lnTo>
                <a:lnTo>
                  <a:pt x="316" y="194"/>
                </a:lnTo>
                <a:lnTo>
                  <a:pt x="312" y="196"/>
                </a:lnTo>
                <a:lnTo>
                  <a:pt x="276" y="194"/>
                </a:lnTo>
                <a:lnTo>
                  <a:pt x="272" y="194"/>
                </a:lnTo>
                <a:lnTo>
                  <a:pt x="269" y="193"/>
                </a:lnTo>
                <a:lnTo>
                  <a:pt x="268" y="191"/>
                </a:lnTo>
                <a:lnTo>
                  <a:pt x="267" y="190"/>
                </a:lnTo>
                <a:lnTo>
                  <a:pt x="258" y="153"/>
                </a:lnTo>
                <a:lnTo>
                  <a:pt x="250" y="118"/>
                </a:lnTo>
                <a:lnTo>
                  <a:pt x="240" y="67"/>
                </a:lnTo>
                <a:lnTo>
                  <a:pt x="235" y="45"/>
                </a:lnTo>
                <a:lnTo>
                  <a:pt x="231" y="14"/>
                </a:lnTo>
                <a:lnTo>
                  <a:pt x="231" y="8"/>
                </a:lnTo>
                <a:lnTo>
                  <a:pt x="231" y="5"/>
                </a:lnTo>
                <a:lnTo>
                  <a:pt x="233" y="5"/>
                </a:lnTo>
                <a:lnTo>
                  <a:pt x="234" y="4"/>
                </a:lnTo>
                <a:lnTo>
                  <a:pt x="238" y="4"/>
                </a:lnTo>
                <a:lnTo>
                  <a:pt x="261" y="4"/>
                </a:lnTo>
                <a:close/>
                <a:moveTo>
                  <a:pt x="655" y="2"/>
                </a:moveTo>
                <a:lnTo>
                  <a:pt x="661" y="4"/>
                </a:lnTo>
                <a:lnTo>
                  <a:pt x="663" y="4"/>
                </a:lnTo>
                <a:lnTo>
                  <a:pt x="665" y="5"/>
                </a:lnTo>
                <a:lnTo>
                  <a:pt x="666" y="7"/>
                </a:lnTo>
                <a:lnTo>
                  <a:pt x="666" y="9"/>
                </a:lnTo>
                <a:lnTo>
                  <a:pt x="666" y="19"/>
                </a:lnTo>
                <a:lnTo>
                  <a:pt x="666" y="100"/>
                </a:lnTo>
                <a:lnTo>
                  <a:pt x="666" y="186"/>
                </a:lnTo>
                <a:lnTo>
                  <a:pt x="666" y="190"/>
                </a:lnTo>
                <a:lnTo>
                  <a:pt x="665" y="193"/>
                </a:lnTo>
                <a:lnTo>
                  <a:pt x="662" y="194"/>
                </a:lnTo>
                <a:lnTo>
                  <a:pt x="658" y="194"/>
                </a:lnTo>
                <a:lnTo>
                  <a:pt x="645" y="194"/>
                </a:lnTo>
                <a:lnTo>
                  <a:pt x="635" y="194"/>
                </a:lnTo>
                <a:lnTo>
                  <a:pt x="632" y="194"/>
                </a:lnTo>
                <a:lnTo>
                  <a:pt x="631" y="194"/>
                </a:lnTo>
                <a:lnTo>
                  <a:pt x="630" y="193"/>
                </a:lnTo>
                <a:lnTo>
                  <a:pt x="628" y="191"/>
                </a:lnTo>
                <a:lnTo>
                  <a:pt x="615" y="172"/>
                </a:lnTo>
                <a:lnTo>
                  <a:pt x="596" y="136"/>
                </a:lnTo>
                <a:lnTo>
                  <a:pt x="586" y="118"/>
                </a:lnTo>
                <a:lnTo>
                  <a:pt x="576" y="98"/>
                </a:lnTo>
                <a:lnTo>
                  <a:pt x="574" y="98"/>
                </a:lnTo>
                <a:lnTo>
                  <a:pt x="574" y="100"/>
                </a:lnTo>
                <a:lnTo>
                  <a:pt x="573" y="101"/>
                </a:lnTo>
                <a:lnTo>
                  <a:pt x="573" y="108"/>
                </a:lnTo>
                <a:lnTo>
                  <a:pt x="574" y="184"/>
                </a:lnTo>
                <a:lnTo>
                  <a:pt x="573" y="188"/>
                </a:lnTo>
                <a:lnTo>
                  <a:pt x="573" y="191"/>
                </a:lnTo>
                <a:lnTo>
                  <a:pt x="570" y="194"/>
                </a:lnTo>
                <a:lnTo>
                  <a:pt x="566" y="194"/>
                </a:lnTo>
                <a:lnTo>
                  <a:pt x="542" y="194"/>
                </a:lnTo>
                <a:lnTo>
                  <a:pt x="536" y="194"/>
                </a:lnTo>
                <a:lnTo>
                  <a:pt x="534" y="193"/>
                </a:lnTo>
                <a:lnTo>
                  <a:pt x="534" y="190"/>
                </a:lnTo>
                <a:lnTo>
                  <a:pt x="532" y="188"/>
                </a:lnTo>
                <a:lnTo>
                  <a:pt x="532" y="180"/>
                </a:lnTo>
                <a:lnTo>
                  <a:pt x="531" y="15"/>
                </a:lnTo>
                <a:lnTo>
                  <a:pt x="531" y="11"/>
                </a:lnTo>
                <a:lnTo>
                  <a:pt x="531" y="8"/>
                </a:lnTo>
                <a:lnTo>
                  <a:pt x="532" y="7"/>
                </a:lnTo>
                <a:lnTo>
                  <a:pt x="535" y="4"/>
                </a:lnTo>
                <a:lnTo>
                  <a:pt x="536" y="4"/>
                </a:lnTo>
                <a:lnTo>
                  <a:pt x="539" y="2"/>
                </a:lnTo>
                <a:lnTo>
                  <a:pt x="563" y="2"/>
                </a:lnTo>
                <a:lnTo>
                  <a:pt x="569" y="4"/>
                </a:lnTo>
                <a:lnTo>
                  <a:pt x="573" y="4"/>
                </a:lnTo>
                <a:lnTo>
                  <a:pt x="574" y="7"/>
                </a:lnTo>
                <a:lnTo>
                  <a:pt x="577" y="9"/>
                </a:lnTo>
                <a:lnTo>
                  <a:pt x="584" y="25"/>
                </a:lnTo>
                <a:lnTo>
                  <a:pt x="604" y="64"/>
                </a:lnTo>
                <a:lnTo>
                  <a:pt x="615" y="86"/>
                </a:lnTo>
                <a:lnTo>
                  <a:pt x="621" y="95"/>
                </a:lnTo>
                <a:lnTo>
                  <a:pt x="623" y="95"/>
                </a:lnTo>
                <a:lnTo>
                  <a:pt x="624" y="94"/>
                </a:lnTo>
                <a:lnTo>
                  <a:pt x="624" y="12"/>
                </a:lnTo>
                <a:lnTo>
                  <a:pt x="624" y="7"/>
                </a:lnTo>
                <a:lnTo>
                  <a:pt x="625" y="4"/>
                </a:lnTo>
                <a:lnTo>
                  <a:pt x="628" y="2"/>
                </a:lnTo>
                <a:lnTo>
                  <a:pt x="655" y="2"/>
                </a:lnTo>
                <a:close/>
                <a:moveTo>
                  <a:pt x="437" y="46"/>
                </a:moveTo>
                <a:lnTo>
                  <a:pt x="433" y="47"/>
                </a:lnTo>
                <a:lnTo>
                  <a:pt x="429" y="47"/>
                </a:lnTo>
                <a:lnTo>
                  <a:pt x="425" y="49"/>
                </a:lnTo>
                <a:lnTo>
                  <a:pt x="421" y="52"/>
                </a:lnTo>
                <a:lnTo>
                  <a:pt x="418" y="55"/>
                </a:lnTo>
                <a:lnTo>
                  <a:pt x="415" y="57"/>
                </a:lnTo>
                <a:lnTo>
                  <a:pt x="411" y="63"/>
                </a:lnTo>
                <a:lnTo>
                  <a:pt x="406" y="71"/>
                </a:lnTo>
                <a:lnTo>
                  <a:pt x="405" y="79"/>
                </a:lnTo>
                <a:lnTo>
                  <a:pt x="404" y="87"/>
                </a:lnTo>
                <a:lnTo>
                  <a:pt x="402" y="94"/>
                </a:lnTo>
                <a:lnTo>
                  <a:pt x="402" y="101"/>
                </a:lnTo>
                <a:lnTo>
                  <a:pt x="404" y="110"/>
                </a:lnTo>
                <a:lnTo>
                  <a:pt x="406" y="118"/>
                </a:lnTo>
                <a:lnTo>
                  <a:pt x="406" y="122"/>
                </a:lnTo>
                <a:lnTo>
                  <a:pt x="409" y="128"/>
                </a:lnTo>
                <a:lnTo>
                  <a:pt x="411" y="132"/>
                </a:lnTo>
                <a:lnTo>
                  <a:pt x="413" y="136"/>
                </a:lnTo>
                <a:lnTo>
                  <a:pt x="416" y="141"/>
                </a:lnTo>
                <a:lnTo>
                  <a:pt x="419" y="143"/>
                </a:lnTo>
                <a:lnTo>
                  <a:pt x="422" y="146"/>
                </a:lnTo>
                <a:lnTo>
                  <a:pt x="426" y="148"/>
                </a:lnTo>
                <a:lnTo>
                  <a:pt x="430" y="149"/>
                </a:lnTo>
                <a:lnTo>
                  <a:pt x="436" y="150"/>
                </a:lnTo>
                <a:lnTo>
                  <a:pt x="440" y="149"/>
                </a:lnTo>
                <a:lnTo>
                  <a:pt x="445" y="149"/>
                </a:lnTo>
                <a:lnTo>
                  <a:pt x="449" y="148"/>
                </a:lnTo>
                <a:lnTo>
                  <a:pt x="453" y="145"/>
                </a:lnTo>
                <a:lnTo>
                  <a:pt x="456" y="142"/>
                </a:lnTo>
                <a:lnTo>
                  <a:pt x="459" y="139"/>
                </a:lnTo>
                <a:lnTo>
                  <a:pt x="461" y="136"/>
                </a:lnTo>
                <a:lnTo>
                  <a:pt x="464" y="132"/>
                </a:lnTo>
                <a:lnTo>
                  <a:pt x="469" y="124"/>
                </a:lnTo>
                <a:lnTo>
                  <a:pt x="471" y="115"/>
                </a:lnTo>
                <a:lnTo>
                  <a:pt x="473" y="107"/>
                </a:lnTo>
                <a:lnTo>
                  <a:pt x="474" y="98"/>
                </a:lnTo>
                <a:lnTo>
                  <a:pt x="473" y="91"/>
                </a:lnTo>
                <a:lnTo>
                  <a:pt x="471" y="84"/>
                </a:lnTo>
                <a:lnTo>
                  <a:pt x="470" y="76"/>
                </a:lnTo>
                <a:lnTo>
                  <a:pt x="466" y="67"/>
                </a:lnTo>
                <a:lnTo>
                  <a:pt x="461" y="59"/>
                </a:lnTo>
                <a:lnTo>
                  <a:pt x="459" y="56"/>
                </a:lnTo>
                <a:lnTo>
                  <a:pt x="456" y="53"/>
                </a:lnTo>
                <a:lnTo>
                  <a:pt x="452" y="50"/>
                </a:lnTo>
                <a:lnTo>
                  <a:pt x="447" y="47"/>
                </a:lnTo>
                <a:lnTo>
                  <a:pt x="443" y="47"/>
                </a:lnTo>
                <a:lnTo>
                  <a:pt x="437" y="46"/>
                </a:lnTo>
                <a:close/>
                <a:moveTo>
                  <a:pt x="437" y="0"/>
                </a:moveTo>
                <a:lnTo>
                  <a:pt x="449" y="1"/>
                </a:lnTo>
                <a:lnTo>
                  <a:pt x="457" y="2"/>
                </a:lnTo>
                <a:lnTo>
                  <a:pt x="463" y="4"/>
                </a:lnTo>
                <a:lnTo>
                  <a:pt x="467" y="5"/>
                </a:lnTo>
                <a:lnTo>
                  <a:pt x="470" y="7"/>
                </a:lnTo>
                <a:lnTo>
                  <a:pt x="474" y="9"/>
                </a:lnTo>
                <a:lnTo>
                  <a:pt x="481" y="15"/>
                </a:lnTo>
                <a:lnTo>
                  <a:pt x="488" y="21"/>
                </a:lnTo>
                <a:lnTo>
                  <a:pt x="494" y="26"/>
                </a:lnTo>
                <a:lnTo>
                  <a:pt x="498" y="33"/>
                </a:lnTo>
                <a:lnTo>
                  <a:pt x="502" y="42"/>
                </a:lnTo>
                <a:lnTo>
                  <a:pt x="507" y="49"/>
                </a:lnTo>
                <a:lnTo>
                  <a:pt x="510" y="57"/>
                </a:lnTo>
                <a:lnTo>
                  <a:pt x="512" y="66"/>
                </a:lnTo>
                <a:lnTo>
                  <a:pt x="515" y="83"/>
                </a:lnTo>
                <a:lnTo>
                  <a:pt x="517" y="98"/>
                </a:lnTo>
                <a:lnTo>
                  <a:pt x="515" y="114"/>
                </a:lnTo>
                <a:lnTo>
                  <a:pt x="512" y="129"/>
                </a:lnTo>
                <a:lnTo>
                  <a:pt x="511" y="136"/>
                </a:lnTo>
                <a:lnTo>
                  <a:pt x="508" y="145"/>
                </a:lnTo>
                <a:lnTo>
                  <a:pt x="504" y="153"/>
                </a:lnTo>
                <a:lnTo>
                  <a:pt x="498" y="162"/>
                </a:lnTo>
                <a:lnTo>
                  <a:pt x="491" y="172"/>
                </a:lnTo>
                <a:lnTo>
                  <a:pt x="484" y="179"/>
                </a:lnTo>
                <a:lnTo>
                  <a:pt x="477" y="186"/>
                </a:lnTo>
                <a:lnTo>
                  <a:pt x="469" y="191"/>
                </a:lnTo>
                <a:lnTo>
                  <a:pt x="461" y="194"/>
                </a:lnTo>
                <a:lnTo>
                  <a:pt x="454" y="196"/>
                </a:lnTo>
                <a:lnTo>
                  <a:pt x="446" y="197"/>
                </a:lnTo>
                <a:lnTo>
                  <a:pt x="440" y="198"/>
                </a:lnTo>
                <a:lnTo>
                  <a:pt x="428" y="197"/>
                </a:lnTo>
                <a:lnTo>
                  <a:pt x="422" y="197"/>
                </a:lnTo>
                <a:lnTo>
                  <a:pt x="416" y="196"/>
                </a:lnTo>
                <a:lnTo>
                  <a:pt x="408" y="191"/>
                </a:lnTo>
                <a:lnTo>
                  <a:pt x="398" y="187"/>
                </a:lnTo>
                <a:lnTo>
                  <a:pt x="391" y="181"/>
                </a:lnTo>
                <a:lnTo>
                  <a:pt x="384" y="176"/>
                </a:lnTo>
                <a:lnTo>
                  <a:pt x="378" y="169"/>
                </a:lnTo>
                <a:lnTo>
                  <a:pt x="374" y="162"/>
                </a:lnTo>
                <a:lnTo>
                  <a:pt x="367" y="145"/>
                </a:lnTo>
                <a:lnTo>
                  <a:pt x="364" y="138"/>
                </a:lnTo>
                <a:lnTo>
                  <a:pt x="361" y="129"/>
                </a:lnTo>
                <a:lnTo>
                  <a:pt x="360" y="112"/>
                </a:lnTo>
                <a:lnTo>
                  <a:pt x="358" y="98"/>
                </a:lnTo>
                <a:lnTo>
                  <a:pt x="360" y="81"/>
                </a:lnTo>
                <a:lnTo>
                  <a:pt x="361" y="73"/>
                </a:lnTo>
                <a:lnTo>
                  <a:pt x="363" y="64"/>
                </a:lnTo>
                <a:lnTo>
                  <a:pt x="365" y="56"/>
                </a:lnTo>
                <a:lnTo>
                  <a:pt x="370" y="47"/>
                </a:lnTo>
                <a:lnTo>
                  <a:pt x="372" y="40"/>
                </a:lnTo>
                <a:lnTo>
                  <a:pt x="377" y="33"/>
                </a:lnTo>
                <a:lnTo>
                  <a:pt x="382" y="26"/>
                </a:lnTo>
                <a:lnTo>
                  <a:pt x="388" y="19"/>
                </a:lnTo>
                <a:lnTo>
                  <a:pt x="395" y="14"/>
                </a:lnTo>
                <a:lnTo>
                  <a:pt x="402" y="9"/>
                </a:lnTo>
                <a:lnTo>
                  <a:pt x="409" y="5"/>
                </a:lnTo>
                <a:lnTo>
                  <a:pt x="419" y="2"/>
                </a:lnTo>
                <a:lnTo>
                  <a:pt x="428" y="1"/>
                </a:lnTo>
                <a:lnTo>
                  <a:pt x="437" y="0"/>
                </a:lnTo>
                <a:close/>
                <a:moveTo>
                  <a:pt x="172" y="63"/>
                </a:moveTo>
                <a:lnTo>
                  <a:pt x="166" y="87"/>
                </a:lnTo>
                <a:lnTo>
                  <a:pt x="161" y="111"/>
                </a:lnTo>
                <a:lnTo>
                  <a:pt x="159" y="115"/>
                </a:lnTo>
                <a:lnTo>
                  <a:pt x="161" y="117"/>
                </a:lnTo>
                <a:lnTo>
                  <a:pt x="161" y="118"/>
                </a:lnTo>
                <a:lnTo>
                  <a:pt x="163" y="119"/>
                </a:lnTo>
                <a:lnTo>
                  <a:pt x="182" y="119"/>
                </a:lnTo>
                <a:lnTo>
                  <a:pt x="185" y="118"/>
                </a:lnTo>
                <a:lnTo>
                  <a:pt x="186" y="117"/>
                </a:lnTo>
                <a:lnTo>
                  <a:pt x="186" y="115"/>
                </a:lnTo>
                <a:lnTo>
                  <a:pt x="186" y="112"/>
                </a:lnTo>
                <a:lnTo>
                  <a:pt x="180" y="87"/>
                </a:lnTo>
                <a:lnTo>
                  <a:pt x="178" y="74"/>
                </a:lnTo>
                <a:lnTo>
                  <a:pt x="173" y="63"/>
                </a:lnTo>
                <a:lnTo>
                  <a:pt x="172" y="63"/>
                </a:lnTo>
                <a:close/>
                <a:moveTo>
                  <a:pt x="158" y="2"/>
                </a:moveTo>
                <a:lnTo>
                  <a:pt x="190" y="2"/>
                </a:lnTo>
                <a:lnTo>
                  <a:pt x="199" y="2"/>
                </a:lnTo>
                <a:lnTo>
                  <a:pt x="203" y="4"/>
                </a:lnTo>
                <a:lnTo>
                  <a:pt x="204" y="5"/>
                </a:lnTo>
                <a:lnTo>
                  <a:pt x="206" y="7"/>
                </a:lnTo>
                <a:lnTo>
                  <a:pt x="207" y="12"/>
                </a:lnTo>
                <a:lnTo>
                  <a:pt x="214" y="49"/>
                </a:lnTo>
                <a:lnTo>
                  <a:pt x="240" y="184"/>
                </a:lnTo>
                <a:lnTo>
                  <a:pt x="240" y="188"/>
                </a:lnTo>
                <a:lnTo>
                  <a:pt x="240" y="190"/>
                </a:lnTo>
                <a:lnTo>
                  <a:pt x="238" y="191"/>
                </a:lnTo>
                <a:lnTo>
                  <a:pt x="237" y="193"/>
                </a:lnTo>
                <a:lnTo>
                  <a:pt x="233" y="194"/>
                </a:lnTo>
                <a:lnTo>
                  <a:pt x="207" y="196"/>
                </a:lnTo>
                <a:lnTo>
                  <a:pt x="199" y="194"/>
                </a:lnTo>
                <a:lnTo>
                  <a:pt x="197" y="194"/>
                </a:lnTo>
                <a:lnTo>
                  <a:pt x="196" y="191"/>
                </a:lnTo>
                <a:lnTo>
                  <a:pt x="194" y="177"/>
                </a:lnTo>
                <a:lnTo>
                  <a:pt x="193" y="169"/>
                </a:lnTo>
                <a:lnTo>
                  <a:pt x="192" y="166"/>
                </a:lnTo>
                <a:lnTo>
                  <a:pt x="190" y="165"/>
                </a:lnTo>
                <a:lnTo>
                  <a:pt x="189" y="163"/>
                </a:lnTo>
                <a:lnTo>
                  <a:pt x="186" y="163"/>
                </a:lnTo>
                <a:lnTo>
                  <a:pt x="172" y="163"/>
                </a:lnTo>
                <a:lnTo>
                  <a:pt x="153" y="163"/>
                </a:lnTo>
                <a:lnTo>
                  <a:pt x="152" y="163"/>
                </a:lnTo>
                <a:lnTo>
                  <a:pt x="151" y="165"/>
                </a:lnTo>
                <a:lnTo>
                  <a:pt x="148" y="169"/>
                </a:lnTo>
                <a:lnTo>
                  <a:pt x="146" y="177"/>
                </a:lnTo>
                <a:lnTo>
                  <a:pt x="144" y="190"/>
                </a:lnTo>
                <a:lnTo>
                  <a:pt x="142" y="193"/>
                </a:lnTo>
                <a:lnTo>
                  <a:pt x="141" y="193"/>
                </a:lnTo>
                <a:lnTo>
                  <a:pt x="138" y="194"/>
                </a:lnTo>
                <a:lnTo>
                  <a:pt x="132" y="194"/>
                </a:lnTo>
                <a:lnTo>
                  <a:pt x="111" y="194"/>
                </a:lnTo>
                <a:lnTo>
                  <a:pt x="105" y="194"/>
                </a:lnTo>
                <a:lnTo>
                  <a:pt x="104" y="193"/>
                </a:lnTo>
                <a:lnTo>
                  <a:pt x="103" y="190"/>
                </a:lnTo>
                <a:lnTo>
                  <a:pt x="103" y="187"/>
                </a:lnTo>
                <a:lnTo>
                  <a:pt x="108" y="163"/>
                </a:lnTo>
                <a:lnTo>
                  <a:pt x="117" y="119"/>
                </a:lnTo>
                <a:lnTo>
                  <a:pt x="132" y="40"/>
                </a:lnTo>
                <a:lnTo>
                  <a:pt x="137" y="18"/>
                </a:lnTo>
                <a:lnTo>
                  <a:pt x="138" y="11"/>
                </a:lnTo>
                <a:lnTo>
                  <a:pt x="139" y="7"/>
                </a:lnTo>
                <a:lnTo>
                  <a:pt x="142" y="4"/>
                </a:lnTo>
                <a:lnTo>
                  <a:pt x="146" y="2"/>
                </a:lnTo>
                <a:lnTo>
                  <a:pt x="158" y="2"/>
                </a:lnTo>
                <a:close/>
                <a:moveTo>
                  <a:pt x="56" y="0"/>
                </a:moveTo>
                <a:lnTo>
                  <a:pt x="66" y="0"/>
                </a:lnTo>
                <a:lnTo>
                  <a:pt x="74" y="1"/>
                </a:lnTo>
                <a:lnTo>
                  <a:pt x="81" y="2"/>
                </a:lnTo>
                <a:lnTo>
                  <a:pt x="84" y="2"/>
                </a:lnTo>
                <a:lnTo>
                  <a:pt x="86" y="4"/>
                </a:lnTo>
                <a:lnTo>
                  <a:pt x="87" y="4"/>
                </a:lnTo>
                <a:lnTo>
                  <a:pt x="87" y="5"/>
                </a:lnTo>
                <a:lnTo>
                  <a:pt x="89" y="9"/>
                </a:lnTo>
                <a:lnTo>
                  <a:pt x="89" y="24"/>
                </a:lnTo>
                <a:lnTo>
                  <a:pt x="89" y="38"/>
                </a:lnTo>
                <a:lnTo>
                  <a:pt x="87" y="43"/>
                </a:lnTo>
                <a:lnTo>
                  <a:pt x="86" y="46"/>
                </a:lnTo>
                <a:lnTo>
                  <a:pt x="84" y="47"/>
                </a:lnTo>
                <a:lnTo>
                  <a:pt x="83" y="47"/>
                </a:lnTo>
                <a:lnTo>
                  <a:pt x="77" y="47"/>
                </a:lnTo>
                <a:lnTo>
                  <a:pt x="66" y="46"/>
                </a:lnTo>
                <a:lnTo>
                  <a:pt x="57" y="45"/>
                </a:lnTo>
                <a:lnTo>
                  <a:pt x="55" y="45"/>
                </a:lnTo>
                <a:lnTo>
                  <a:pt x="52" y="46"/>
                </a:lnTo>
                <a:lnTo>
                  <a:pt x="50" y="46"/>
                </a:lnTo>
                <a:lnTo>
                  <a:pt x="49" y="47"/>
                </a:lnTo>
                <a:lnTo>
                  <a:pt x="48" y="52"/>
                </a:lnTo>
                <a:lnTo>
                  <a:pt x="48" y="55"/>
                </a:lnTo>
                <a:lnTo>
                  <a:pt x="49" y="59"/>
                </a:lnTo>
                <a:lnTo>
                  <a:pt x="50" y="63"/>
                </a:lnTo>
                <a:lnTo>
                  <a:pt x="53" y="66"/>
                </a:lnTo>
                <a:lnTo>
                  <a:pt x="62" y="74"/>
                </a:lnTo>
                <a:lnTo>
                  <a:pt x="70" y="83"/>
                </a:lnTo>
                <a:lnTo>
                  <a:pt x="76" y="87"/>
                </a:lnTo>
                <a:lnTo>
                  <a:pt x="80" y="91"/>
                </a:lnTo>
                <a:lnTo>
                  <a:pt x="84" y="97"/>
                </a:lnTo>
                <a:lnTo>
                  <a:pt x="89" y="104"/>
                </a:lnTo>
                <a:lnTo>
                  <a:pt x="91" y="110"/>
                </a:lnTo>
                <a:lnTo>
                  <a:pt x="94" y="118"/>
                </a:lnTo>
                <a:lnTo>
                  <a:pt x="96" y="126"/>
                </a:lnTo>
                <a:lnTo>
                  <a:pt x="96" y="135"/>
                </a:lnTo>
                <a:lnTo>
                  <a:pt x="96" y="142"/>
                </a:lnTo>
                <a:lnTo>
                  <a:pt x="96" y="149"/>
                </a:lnTo>
                <a:lnTo>
                  <a:pt x="94" y="156"/>
                </a:lnTo>
                <a:lnTo>
                  <a:pt x="93" y="162"/>
                </a:lnTo>
                <a:lnTo>
                  <a:pt x="90" y="167"/>
                </a:lnTo>
                <a:lnTo>
                  <a:pt x="87" y="172"/>
                </a:lnTo>
                <a:lnTo>
                  <a:pt x="84" y="176"/>
                </a:lnTo>
                <a:lnTo>
                  <a:pt x="81" y="180"/>
                </a:lnTo>
                <a:lnTo>
                  <a:pt x="77" y="184"/>
                </a:lnTo>
                <a:lnTo>
                  <a:pt x="73" y="187"/>
                </a:lnTo>
                <a:lnTo>
                  <a:pt x="69" y="190"/>
                </a:lnTo>
                <a:lnTo>
                  <a:pt x="63" y="193"/>
                </a:lnTo>
                <a:lnTo>
                  <a:pt x="57" y="194"/>
                </a:lnTo>
                <a:lnTo>
                  <a:pt x="52" y="196"/>
                </a:lnTo>
                <a:lnTo>
                  <a:pt x="38" y="197"/>
                </a:lnTo>
                <a:lnTo>
                  <a:pt x="28" y="197"/>
                </a:lnTo>
                <a:lnTo>
                  <a:pt x="19" y="196"/>
                </a:lnTo>
                <a:lnTo>
                  <a:pt x="9" y="194"/>
                </a:lnTo>
                <a:lnTo>
                  <a:pt x="4" y="193"/>
                </a:lnTo>
                <a:lnTo>
                  <a:pt x="2" y="193"/>
                </a:lnTo>
                <a:lnTo>
                  <a:pt x="1" y="191"/>
                </a:lnTo>
                <a:lnTo>
                  <a:pt x="1" y="187"/>
                </a:lnTo>
                <a:lnTo>
                  <a:pt x="1" y="183"/>
                </a:lnTo>
                <a:lnTo>
                  <a:pt x="0" y="167"/>
                </a:lnTo>
                <a:lnTo>
                  <a:pt x="0" y="156"/>
                </a:lnTo>
                <a:lnTo>
                  <a:pt x="1" y="149"/>
                </a:lnTo>
                <a:lnTo>
                  <a:pt x="2" y="145"/>
                </a:lnTo>
                <a:lnTo>
                  <a:pt x="4" y="143"/>
                </a:lnTo>
                <a:lnTo>
                  <a:pt x="7" y="143"/>
                </a:lnTo>
                <a:lnTo>
                  <a:pt x="19" y="145"/>
                </a:lnTo>
                <a:lnTo>
                  <a:pt x="29" y="146"/>
                </a:lnTo>
                <a:lnTo>
                  <a:pt x="38" y="148"/>
                </a:lnTo>
                <a:lnTo>
                  <a:pt x="42" y="146"/>
                </a:lnTo>
                <a:lnTo>
                  <a:pt x="46" y="145"/>
                </a:lnTo>
                <a:lnTo>
                  <a:pt x="48" y="143"/>
                </a:lnTo>
                <a:lnTo>
                  <a:pt x="49" y="142"/>
                </a:lnTo>
                <a:lnTo>
                  <a:pt x="50" y="139"/>
                </a:lnTo>
                <a:lnTo>
                  <a:pt x="50" y="136"/>
                </a:lnTo>
                <a:lnTo>
                  <a:pt x="50" y="132"/>
                </a:lnTo>
                <a:lnTo>
                  <a:pt x="49" y="128"/>
                </a:lnTo>
                <a:lnTo>
                  <a:pt x="46" y="124"/>
                </a:lnTo>
                <a:lnTo>
                  <a:pt x="43" y="119"/>
                </a:lnTo>
                <a:lnTo>
                  <a:pt x="35" y="111"/>
                </a:lnTo>
                <a:lnTo>
                  <a:pt x="25" y="102"/>
                </a:lnTo>
                <a:lnTo>
                  <a:pt x="16" y="93"/>
                </a:lnTo>
                <a:lnTo>
                  <a:pt x="12" y="87"/>
                </a:lnTo>
                <a:lnTo>
                  <a:pt x="8" y="80"/>
                </a:lnTo>
                <a:lnTo>
                  <a:pt x="5" y="74"/>
                </a:lnTo>
                <a:lnTo>
                  <a:pt x="2" y="67"/>
                </a:lnTo>
                <a:lnTo>
                  <a:pt x="1" y="59"/>
                </a:lnTo>
                <a:lnTo>
                  <a:pt x="1" y="50"/>
                </a:lnTo>
                <a:lnTo>
                  <a:pt x="1" y="43"/>
                </a:lnTo>
                <a:lnTo>
                  <a:pt x="2" y="38"/>
                </a:lnTo>
                <a:lnTo>
                  <a:pt x="4" y="32"/>
                </a:lnTo>
                <a:lnTo>
                  <a:pt x="5" y="26"/>
                </a:lnTo>
                <a:lnTo>
                  <a:pt x="11" y="18"/>
                </a:lnTo>
                <a:lnTo>
                  <a:pt x="14" y="15"/>
                </a:lnTo>
                <a:lnTo>
                  <a:pt x="16" y="11"/>
                </a:lnTo>
                <a:lnTo>
                  <a:pt x="21" y="8"/>
                </a:lnTo>
                <a:lnTo>
                  <a:pt x="25" y="7"/>
                </a:lnTo>
                <a:lnTo>
                  <a:pt x="35" y="2"/>
                </a:lnTo>
                <a:lnTo>
                  <a:pt x="39" y="1"/>
                </a:lnTo>
                <a:lnTo>
                  <a:pt x="45" y="1"/>
                </a:lnTo>
                <a:lnTo>
                  <a:pt x="56" y="0"/>
                </a:lnTo>
                <a:close/>
                <a:moveTo>
                  <a:pt x="370" y="214"/>
                </a:moveTo>
                <a:lnTo>
                  <a:pt x="377" y="214"/>
                </a:lnTo>
                <a:lnTo>
                  <a:pt x="378" y="215"/>
                </a:lnTo>
                <a:lnTo>
                  <a:pt x="380" y="215"/>
                </a:lnTo>
                <a:lnTo>
                  <a:pt x="381" y="217"/>
                </a:lnTo>
                <a:lnTo>
                  <a:pt x="382" y="219"/>
                </a:lnTo>
                <a:lnTo>
                  <a:pt x="382" y="229"/>
                </a:lnTo>
                <a:lnTo>
                  <a:pt x="382" y="306"/>
                </a:lnTo>
                <a:lnTo>
                  <a:pt x="382" y="396"/>
                </a:lnTo>
                <a:lnTo>
                  <a:pt x="382" y="401"/>
                </a:lnTo>
                <a:lnTo>
                  <a:pt x="381" y="403"/>
                </a:lnTo>
                <a:lnTo>
                  <a:pt x="381" y="404"/>
                </a:lnTo>
                <a:lnTo>
                  <a:pt x="378" y="406"/>
                </a:lnTo>
                <a:lnTo>
                  <a:pt x="374" y="406"/>
                </a:lnTo>
                <a:lnTo>
                  <a:pt x="361" y="406"/>
                </a:lnTo>
                <a:lnTo>
                  <a:pt x="350" y="406"/>
                </a:lnTo>
                <a:lnTo>
                  <a:pt x="348" y="406"/>
                </a:lnTo>
                <a:lnTo>
                  <a:pt x="346" y="406"/>
                </a:lnTo>
                <a:lnTo>
                  <a:pt x="344" y="404"/>
                </a:lnTo>
                <a:lnTo>
                  <a:pt x="343" y="403"/>
                </a:lnTo>
                <a:lnTo>
                  <a:pt x="332" y="383"/>
                </a:lnTo>
                <a:lnTo>
                  <a:pt x="322" y="365"/>
                </a:lnTo>
                <a:lnTo>
                  <a:pt x="312" y="348"/>
                </a:lnTo>
                <a:lnTo>
                  <a:pt x="302" y="328"/>
                </a:lnTo>
                <a:lnTo>
                  <a:pt x="291" y="310"/>
                </a:lnTo>
                <a:lnTo>
                  <a:pt x="289" y="310"/>
                </a:lnTo>
                <a:lnTo>
                  <a:pt x="289" y="313"/>
                </a:lnTo>
                <a:lnTo>
                  <a:pt x="289" y="320"/>
                </a:lnTo>
                <a:lnTo>
                  <a:pt x="289" y="396"/>
                </a:lnTo>
                <a:lnTo>
                  <a:pt x="289" y="400"/>
                </a:lnTo>
                <a:lnTo>
                  <a:pt x="288" y="403"/>
                </a:lnTo>
                <a:lnTo>
                  <a:pt x="285" y="404"/>
                </a:lnTo>
                <a:lnTo>
                  <a:pt x="281" y="406"/>
                </a:lnTo>
                <a:lnTo>
                  <a:pt x="258" y="406"/>
                </a:lnTo>
                <a:lnTo>
                  <a:pt x="252" y="406"/>
                </a:lnTo>
                <a:lnTo>
                  <a:pt x="251" y="404"/>
                </a:lnTo>
                <a:lnTo>
                  <a:pt x="250" y="403"/>
                </a:lnTo>
                <a:lnTo>
                  <a:pt x="248" y="399"/>
                </a:lnTo>
                <a:lnTo>
                  <a:pt x="247" y="392"/>
                </a:lnTo>
                <a:lnTo>
                  <a:pt x="247" y="225"/>
                </a:lnTo>
                <a:lnTo>
                  <a:pt x="247" y="219"/>
                </a:lnTo>
                <a:lnTo>
                  <a:pt x="248" y="217"/>
                </a:lnTo>
                <a:lnTo>
                  <a:pt x="250" y="215"/>
                </a:lnTo>
                <a:lnTo>
                  <a:pt x="251" y="214"/>
                </a:lnTo>
                <a:lnTo>
                  <a:pt x="255" y="214"/>
                </a:lnTo>
                <a:lnTo>
                  <a:pt x="279" y="214"/>
                </a:lnTo>
                <a:lnTo>
                  <a:pt x="288" y="214"/>
                </a:lnTo>
                <a:lnTo>
                  <a:pt x="289" y="215"/>
                </a:lnTo>
                <a:lnTo>
                  <a:pt x="291" y="217"/>
                </a:lnTo>
                <a:lnTo>
                  <a:pt x="295" y="222"/>
                </a:lnTo>
                <a:lnTo>
                  <a:pt x="300" y="236"/>
                </a:lnTo>
                <a:lnTo>
                  <a:pt x="320" y="274"/>
                </a:lnTo>
                <a:lnTo>
                  <a:pt x="332" y="297"/>
                </a:lnTo>
                <a:lnTo>
                  <a:pt x="337" y="307"/>
                </a:lnTo>
                <a:lnTo>
                  <a:pt x="339" y="307"/>
                </a:lnTo>
                <a:lnTo>
                  <a:pt x="340" y="306"/>
                </a:lnTo>
                <a:lnTo>
                  <a:pt x="340" y="224"/>
                </a:lnTo>
                <a:lnTo>
                  <a:pt x="340" y="218"/>
                </a:lnTo>
                <a:lnTo>
                  <a:pt x="341" y="215"/>
                </a:lnTo>
                <a:lnTo>
                  <a:pt x="344" y="214"/>
                </a:lnTo>
                <a:lnTo>
                  <a:pt x="370" y="214"/>
                </a:lnTo>
                <a:close/>
                <a:moveTo>
                  <a:pt x="574" y="214"/>
                </a:moveTo>
                <a:lnTo>
                  <a:pt x="582" y="214"/>
                </a:lnTo>
                <a:lnTo>
                  <a:pt x="591" y="214"/>
                </a:lnTo>
                <a:lnTo>
                  <a:pt x="596" y="214"/>
                </a:lnTo>
                <a:lnTo>
                  <a:pt x="599" y="215"/>
                </a:lnTo>
                <a:lnTo>
                  <a:pt x="601" y="218"/>
                </a:lnTo>
                <a:lnTo>
                  <a:pt x="611" y="232"/>
                </a:lnTo>
                <a:lnTo>
                  <a:pt x="623" y="249"/>
                </a:lnTo>
                <a:lnTo>
                  <a:pt x="644" y="284"/>
                </a:lnTo>
                <a:lnTo>
                  <a:pt x="647" y="286"/>
                </a:lnTo>
                <a:lnTo>
                  <a:pt x="680" y="234"/>
                </a:lnTo>
                <a:lnTo>
                  <a:pt x="692" y="215"/>
                </a:lnTo>
                <a:lnTo>
                  <a:pt x="695" y="215"/>
                </a:lnTo>
                <a:lnTo>
                  <a:pt x="700" y="214"/>
                </a:lnTo>
                <a:lnTo>
                  <a:pt x="717" y="214"/>
                </a:lnTo>
                <a:lnTo>
                  <a:pt x="720" y="215"/>
                </a:lnTo>
                <a:lnTo>
                  <a:pt x="721" y="215"/>
                </a:lnTo>
                <a:lnTo>
                  <a:pt x="723" y="217"/>
                </a:lnTo>
                <a:lnTo>
                  <a:pt x="723" y="222"/>
                </a:lnTo>
                <a:lnTo>
                  <a:pt x="724" y="232"/>
                </a:lnTo>
                <a:lnTo>
                  <a:pt x="724" y="394"/>
                </a:lnTo>
                <a:lnTo>
                  <a:pt x="724" y="399"/>
                </a:lnTo>
                <a:lnTo>
                  <a:pt x="723" y="401"/>
                </a:lnTo>
                <a:lnTo>
                  <a:pt x="721" y="403"/>
                </a:lnTo>
                <a:lnTo>
                  <a:pt x="719" y="404"/>
                </a:lnTo>
                <a:lnTo>
                  <a:pt x="716" y="406"/>
                </a:lnTo>
                <a:lnTo>
                  <a:pt x="712" y="406"/>
                </a:lnTo>
                <a:lnTo>
                  <a:pt x="702" y="406"/>
                </a:lnTo>
                <a:lnTo>
                  <a:pt x="692" y="406"/>
                </a:lnTo>
                <a:lnTo>
                  <a:pt x="689" y="406"/>
                </a:lnTo>
                <a:lnTo>
                  <a:pt x="686" y="404"/>
                </a:lnTo>
                <a:lnTo>
                  <a:pt x="685" y="403"/>
                </a:lnTo>
                <a:lnTo>
                  <a:pt x="683" y="401"/>
                </a:lnTo>
                <a:lnTo>
                  <a:pt x="683" y="400"/>
                </a:lnTo>
                <a:lnTo>
                  <a:pt x="683" y="397"/>
                </a:lnTo>
                <a:lnTo>
                  <a:pt x="683" y="317"/>
                </a:lnTo>
                <a:lnTo>
                  <a:pt x="682" y="314"/>
                </a:lnTo>
                <a:lnTo>
                  <a:pt x="680" y="314"/>
                </a:lnTo>
                <a:lnTo>
                  <a:pt x="679" y="314"/>
                </a:lnTo>
                <a:lnTo>
                  <a:pt x="678" y="315"/>
                </a:lnTo>
                <a:lnTo>
                  <a:pt x="663" y="335"/>
                </a:lnTo>
                <a:lnTo>
                  <a:pt x="655" y="346"/>
                </a:lnTo>
                <a:lnTo>
                  <a:pt x="649" y="353"/>
                </a:lnTo>
                <a:lnTo>
                  <a:pt x="648" y="355"/>
                </a:lnTo>
                <a:lnTo>
                  <a:pt x="647" y="355"/>
                </a:lnTo>
                <a:lnTo>
                  <a:pt x="645" y="355"/>
                </a:lnTo>
                <a:lnTo>
                  <a:pt x="644" y="353"/>
                </a:lnTo>
                <a:lnTo>
                  <a:pt x="637" y="345"/>
                </a:lnTo>
                <a:lnTo>
                  <a:pt x="628" y="335"/>
                </a:lnTo>
                <a:lnTo>
                  <a:pt x="613" y="315"/>
                </a:lnTo>
                <a:lnTo>
                  <a:pt x="611" y="314"/>
                </a:lnTo>
                <a:lnTo>
                  <a:pt x="610" y="314"/>
                </a:lnTo>
                <a:lnTo>
                  <a:pt x="608" y="315"/>
                </a:lnTo>
                <a:lnTo>
                  <a:pt x="608" y="317"/>
                </a:lnTo>
                <a:lnTo>
                  <a:pt x="608" y="397"/>
                </a:lnTo>
                <a:lnTo>
                  <a:pt x="608" y="400"/>
                </a:lnTo>
                <a:lnTo>
                  <a:pt x="607" y="403"/>
                </a:lnTo>
                <a:lnTo>
                  <a:pt x="606" y="404"/>
                </a:lnTo>
                <a:lnTo>
                  <a:pt x="603" y="406"/>
                </a:lnTo>
                <a:lnTo>
                  <a:pt x="596" y="406"/>
                </a:lnTo>
                <a:lnTo>
                  <a:pt x="587" y="406"/>
                </a:lnTo>
                <a:lnTo>
                  <a:pt x="577" y="406"/>
                </a:lnTo>
                <a:lnTo>
                  <a:pt x="572" y="406"/>
                </a:lnTo>
                <a:lnTo>
                  <a:pt x="569" y="404"/>
                </a:lnTo>
                <a:lnTo>
                  <a:pt x="567" y="403"/>
                </a:lnTo>
                <a:lnTo>
                  <a:pt x="566" y="401"/>
                </a:lnTo>
                <a:lnTo>
                  <a:pt x="565" y="399"/>
                </a:lnTo>
                <a:lnTo>
                  <a:pt x="565" y="224"/>
                </a:lnTo>
                <a:lnTo>
                  <a:pt x="566" y="219"/>
                </a:lnTo>
                <a:lnTo>
                  <a:pt x="567" y="217"/>
                </a:lnTo>
                <a:lnTo>
                  <a:pt x="569" y="214"/>
                </a:lnTo>
                <a:lnTo>
                  <a:pt x="574" y="214"/>
                </a:lnTo>
                <a:close/>
                <a:moveTo>
                  <a:pt x="973" y="214"/>
                </a:moveTo>
                <a:lnTo>
                  <a:pt x="979" y="214"/>
                </a:lnTo>
                <a:lnTo>
                  <a:pt x="981" y="215"/>
                </a:lnTo>
                <a:lnTo>
                  <a:pt x="983" y="217"/>
                </a:lnTo>
                <a:lnTo>
                  <a:pt x="983" y="219"/>
                </a:lnTo>
                <a:lnTo>
                  <a:pt x="983" y="252"/>
                </a:lnTo>
                <a:lnTo>
                  <a:pt x="983" y="256"/>
                </a:lnTo>
                <a:lnTo>
                  <a:pt x="983" y="258"/>
                </a:lnTo>
                <a:lnTo>
                  <a:pt x="981" y="258"/>
                </a:lnTo>
                <a:lnTo>
                  <a:pt x="979" y="258"/>
                </a:lnTo>
                <a:lnTo>
                  <a:pt x="952" y="258"/>
                </a:lnTo>
                <a:lnTo>
                  <a:pt x="949" y="258"/>
                </a:lnTo>
                <a:lnTo>
                  <a:pt x="947" y="259"/>
                </a:lnTo>
                <a:lnTo>
                  <a:pt x="946" y="260"/>
                </a:lnTo>
                <a:lnTo>
                  <a:pt x="945" y="262"/>
                </a:lnTo>
                <a:lnTo>
                  <a:pt x="945" y="267"/>
                </a:lnTo>
                <a:lnTo>
                  <a:pt x="945" y="276"/>
                </a:lnTo>
                <a:lnTo>
                  <a:pt x="946" y="393"/>
                </a:lnTo>
                <a:lnTo>
                  <a:pt x="946" y="400"/>
                </a:lnTo>
                <a:lnTo>
                  <a:pt x="946" y="403"/>
                </a:lnTo>
                <a:lnTo>
                  <a:pt x="945" y="404"/>
                </a:lnTo>
                <a:lnTo>
                  <a:pt x="940" y="406"/>
                </a:lnTo>
                <a:lnTo>
                  <a:pt x="933" y="406"/>
                </a:lnTo>
                <a:lnTo>
                  <a:pt x="908" y="406"/>
                </a:lnTo>
                <a:lnTo>
                  <a:pt x="904" y="406"/>
                </a:lnTo>
                <a:lnTo>
                  <a:pt x="901" y="404"/>
                </a:lnTo>
                <a:lnTo>
                  <a:pt x="899" y="403"/>
                </a:lnTo>
                <a:lnTo>
                  <a:pt x="899" y="401"/>
                </a:lnTo>
                <a:lnTo>
                  <a:pt x="899" y="396"/>
                </a:lnTo>
                <a:lnTo>
                  <a:pt x="899" y="277"/>
                </a:lnTo>
                <a:lnTo>
                  <a:pt x="899" y="266"/>
                </a:lnTo>
                <a:lnTo>
                  <a:pt x="899" y="260"/>
                </a:lnTo>
                <a:lnTo>
                  <a:pt x="898" y="259"/>
                </a:lnTo>
                <a:lnTo>
                  <a:pt x="897" y="259"/>
                </a:lnTo>
                <a:lnTo>
                  <a:pt x="890" y="258"/>
                </a:lnTo>
                <a:lnTo>
                  <a:pt x="870" y="258"/>
                </a:lnTo>
                <a:lnTo>
                  <a:pt x="867" y="258"/>
                </a:lnTo>
                <a:lnTo>
                  <a:pt x="864" y="258"/>
                </a:lnTo>
                <a:lnTo>
                  <a:pt x="863" y="256"/>
                </a:lnTo>
                <a:lnTo>
                  <a:pt x="863" y="255"/>
                </a:lnTo>
                <a:lnTo>
                  <a:pt x="861" y="251"/>
                </a:lnTo>
                <a:lnTo>
                  <a:pt x="861" y="243"/>
                </a:lnTo>
                <a:lnTo>
                  <a:pt x="861" y="224"/>
                </a:lnTo>
                <a:lnTo>
                  <a:pt x="861" y="219"/>
                </a:lnTo>
                <a:lnTo>
                  <a:pt x="861" y="218"/>
                </a:lnTo>
                <a:lnTo>
                  <a:pt x="863" y="217"/>
                </a:lnTo>
                <a:lnTo>
                  <a:pt x="863" y="215"/>
                </a:lnTo>
                <a:lnTo>
                  <a:pt x="864" y="214"/>
                </a:lnTo>
                <a:lnTo>
                  <a:pt x="871" y="214"/>
                </a:lnTo>
                <a:lnTo>
                  <a:pt x="973" y="214"/>
                </a:lnTo>
                <a:close/>
                <a:moveTo>
                  <a:pt x="168" y="273"/>
                </a:moveTo>
                <a:lnTo>
                  <a:pt x="162" y="297"/>
                </a:lnTo>
                <a:lnTo>
                  <a:pt x="156" y="322"/>
                </a:lnTo>
                <a:lnTo>
                  <a:pt x="155" y="325"/>
                </a:lnTo>
                <a:lnTo>
                  <a:pt x="156" y="328"/>
                </a:lnTo>
                <a:lnTo>
                  <a:pt x="156" y="329"/>
                </a:lnTo>
                <a:lnTo>
                  <a:pt x="159" y="329"/>
                </a:lnTo>
                <a:lnTo>
                  <a:pt x="178" y="329"/>
                </a:lnTo>
                <a:lnTo>
                  <a:pt x="180" y="329"/>
                </a:lnTo>
                <a:lnTo>
                  <a:pt x="182" y="328"/>
                </a:lnTo>
                <a:lnTo>
                  <a:pt x="182" y="325"/>
                </a:lnTo>
                <a:lnTo>
                  <a:pt x="182" y="322"/>
                </a:lnTo>
                <a:lnTo>
                  <a:pt x="176" y="297"/>
                </a:lnTo>
                <a:lnTo>
                  <a:pt x="173" y="286"/>
                </a:lnTo>
                <a:lnTo>
                  <a:pt x="169" y="273"/>
                </a:lnTo>
                <a:lnTo>
                  <a:pt x="168" y="273"/>
                </a:lnTo>
                <a:close/>
                <a:moveTo>
                  <a:pt x="153" y="214"/>
                </a:moveTo>
                <a:lnTo>
                  <a:pt x="186" y="214"/>
                </a:lnTo>
                <a:lnTo>
                  <a:pt x="194" y="214"/>
                </a:lnTo>
                <a:lnTo>
                  <a:pt x="199" y="215"/>
                </a:lnTo>
                <a:lnTo>
                  <a:pt x="200" y="217"/>
                </a:lnTo>
                <a:lnTo>
                  <a:pt x="202" y="218"/>
                </a:lnTo>
                <a:lnTo>
                  <a:pt x="203" y="222"/>
                </a:lnTo>
                <a:lnTo>
                  <a:pt x="210" y="260"/>
                </a:lnTo>
                <a:lnTo>
                  <a:pt x="235" y="396"/>
                </a:lnTo>
                <a:lnTo>
                  <a:pt x="235" y="400"/>
                </a:lnTo>
                <a:lnTo>
                  <a:pt x="235" y="401"/>
                </a:lnTo>
                <a:lnTo>
                  <a:pt x="234" y="403"/>
                </a:lnTo>
                <a:lnTo>
                  <a:pt x="233" y="404"/>
                </a:lnTo>
                <a:lnTo>
                  <a:pt x="228" y="406"/>
                </a:lnTo>
                <a:lnTo>
                  <a:pt x="203" y="406"/>
                </a:lnTo>
                <a:lnTo>
                  <a:pt x="197" y="406"/>
                </a:lnTo>
                <a:lnTo>
                  <a:pt x="194" y="404"/>
                </a:lnTo>
                <a:lnTo>
                  <a:pt x="193" y="403"/>
                </a:lnTo>
                <a:lnTo>
                  <a:pt x="192" y="401"/>
                </a:lnTo>
                <a:lnTo>
                  <a:pt x="190" y="387"/>
                </a:lnTo>
                <a:lnTo>
                  <a:pt x="189" y="379"/>
                </a:lnTo>
                <a:lnTo>
                  <a:pt x="187" y="376"/>
                </a:lnTo>
                <a:lnTo>
                  <a:pt x="186" y="375"/>
                </a:lnTo>
                <a:lnTo>
                  <a:pt x="185" y="375"/>
                </a:lnTo>
                <a:lnTo>
                  <a:pt x="182" y="373"/>
                </a:lnTo>
                <a:lnTo>
                  <a:pt x="168" y="373"/>
                </a:lnTo>
                <a:lnTo>
                  <a:pt x="149" y="375"/>
                </a:lnTo>
                <a:lnTo>
                  <a:pt x="148" y="375"/>
                </a:lnTo>
                <a:lnTo>
                  <a:pt x="146" y="376"/>
                </a:lnTo>
                <a:lnTo>
                  <a:pt x="144" y="380"/>
                </a:lnTo>
                <a:lnTo>
                  <a:pt x="142" y="389"/>
                </a:lnTo>
                <a:lnTo>
                  <a:pt x="139" y="401"/>
                </a:lnTo>
                <a:lnTo>
                  <a:pt x="138" y="403"/>
                </a:lnTo>
                <a:lnTo>
                  <a:pt x="137" y="404"/>
                </a:lnTo>
                <a:lnTo>
                  <a:pt x="134" y="406"/>
                </a:lnTo>
                <a:lnTo>
                  <a:pt x="128" y="406"/>
                </a:lnTo>
                <a:lnTo>
                  <a:pt x="107" y="406"/>
                </a:lnTo>
                <a:lnTo>
                  <a:pt x="101" y="406"/>
                </a:lnTo>
                <a:lnTo>
                  <a:pt x="100" y="404"/>
                </a:lnTo>
                <a:lnTo>
                  <a:pt x="98" y="401"/>
                </a:lnTo>
                <a:lnTo>
                  <a:pt x="98" y="397"/>
                </a:lnTo>
                <a:lnTo>
                  <a:pt x="104" y="373"/>
                </a:lnTo>
                <a:lnTo>
                  <a:pt x="113" y="331"/>
                </a:lnTo>
                <a:lnTo>
                  <a:pt x="128" y="252"/>
                </a:lnTo>
                <a:lnTo>
                  <a:pt x="132" y="229"/>
                </a:lnTo>
                <a:lnTo>
                  <a:pt x="134" y="222"/>
                </a:lnTo>
                <a:lnTo>
                  <a:pt x="135" y="218"/>
                </a:lnTo>
                <a:lnTo>
                  <a:pt x="138" y="215"/>
                </a:lnTo>
                <a:lnTo>
                  <a:pt x="142" y="214"/>
                </a:lnTo>
                <a:lnTo>
                  <a:pt x="153" y="214"/>
                </a:lnTo>
                <a:close/>
                <a:moveTo>
                  <a:pt x="474" y="258"/>
                </a:moveTo>
                <a:lnTo>
                  <a:pt x="469" y="258"/>
                </a:lnTo>
                <a:lnTo>
                  <a:pt x="464" y="259"/>
                </a:lnTo>
                <a:lnTo>
                  <a:pt x="460" y="260"/>
                </a:lnTo>
                <a:lnTo>
                  <a:pt x="457" y="263"/>
                </a:lnTo>
                <a:lnTo>
                  <a:pt x="454" y="265"/>
                </a:lnTo>
                <a:lnTo>
                  <a:pt x="452" y="267"/>
                </a:lnTo>
                <a:lnTo>
                  <a:pt x="449" y="272"/>
                </a:lnTo>
                <a:lnTo>
                  <a:pt x="446" y="274"/>
                </a:lnTo>
                <a:lnTo>
                  <a:pt x="443" y="282"/>
                </a:lnTo>
                <a:lnTo>
                  <a:pt x="440" y="290"/>
                </a:lnTo>
                <a:lnTo>
                  <a:pt x="439" y="298"/>
                </a:lnTo>
                <a:lnTo>
                  <a:pt x="439" y="306"/>
                </a:lnTo>
                <a:lnTo>
                  <a:pt x="439" y="313"/>
                </a:lnTo>
                <a:lnTo>
                  <a:pt x="440" y="320"/>
                </a:lnTo>
                <a:lnTo>
                  <a:pt x="442" y="329"/>
                </a:lnTo>
                <a:lnTo>
                  <a:pt x="445" y="338"/>
                </a:lnTo>
                <a:lnTo>
                  <a:pt x="447" y="344"/>
                </a:lnTo>
                <a:lnTo>
                  <a:pt x="449" y="348"/>
                </a:lnTo>
                <a:lnTo>
                  <a:pt x="452" y="351"/>
                </a:lnTo>
                <a:lnTo>
                  <a:pt x="454" y="355"/>
                </a:lnTo>
                <a:lnTo>
                  <a:pt x="459" y="358"/>
                </a:lnTo>
                <a:lnTo>
                  <a:pt x="463" y="359"/>
                </a:lnTo>
                <a:lnTo>
                  <a:pt x="467" y="360"/>
                </a:lnTo>
                <a:lnTo>
                  <a:pt x="471" y="362"/>
                </a:lnTo>
                <a:lnTo>
                  <a:pt x="477" y="360"/>
                </a:lnTo>
                <a:lnTo>
                  <a:pt x="480" y="360"/>
                </a:lnTo>
                <a:lnTo>
                  <a:pt x="484" y="358"/>
                </a:lnTo>
                <a:lnTo>
                  <a:pt x="488" y="356"/>
                </a:lnTo>
                <a:lnTo>
                  <a:pt x="491" y="353"/>
                </a:lnTo>
                <a:lnTo>
                  <a:pt x="494" y="351"/>
                </a:lnTo>
                <a:lnTo>
                  <a:pt x="500" y="344"/>
                </a:lnTo>
                <a:lnTo>
                  <a:pt x="504" y="335"/>
                </a:lnTo>
                <a:lnTo>
                  <a:pt x="507" y="327"/>
                </a:lnTo>
                <a:lnTo>
                  <a:pt x="508" y="318"/>
                </a:lnTo>
                <a:lnTo>
                  <a:pt x="510" y="310"/>
                </a:lnTo>
                <a:lnTo>
                  <a:pt x="508" y="303"/>
                </a:lnTo>
                <a:lnTo>
                  <a:pt x="507" y="296"/>
                </a:lnTo>
                <a:lnTo>
                  <a:pt x="505" y="287"/>
                </a:lnTo>
                <a:lnTo>
                  <a:pt x="501" y="279"/>
                </a:lnTo>
                <a:lnTo>
                  <a:pt x="497" y="270"/>
                </a:lnTo>
                <a:lnTo>
                  <a:pt x="494" y="267"/>
                </a:lnTo>
                <a:lnTo>
                  <a:pt x="491" y="263"/>
                </a:lnTo>
                <a:lnTo>
                  <a:pt x="487" y="262"/>
                </a:lnTo>
                <a:lnTo>
                  <a:pt x="483" y="259"/>
                </a:lnTo>
                <a:lnTo>
                  <a:pt x="478" y="258"/>
                </a:lnTo>
                <a:lnTo>
                  <a:pt x="474" y="258"/>
                </a:lnTo>
                <a:close/>
                <a:moveTo>
                  <a:pt x="474" y="211"/>
                </a:moveTo>
                <a:lnTo>
                  <a:pt x="484" y="211"/>
                </a:lnTo>
                <a:lnTo>
                  <a:pt x="494" y="214"/>
                </a:lnTo>
                <a:lnTo>
                  <a:pt x="498" y="215"/>
                </a:lnTo>
                <a:lnTo>
                  <a:pt x="502" y="217"/>
                </a:lnTo>
                <a:lnTo>
                  <a:pt x="507" y="218"/>
                </a:lnTo>
                <a:lnTo>
                  <a:pt x="510" y="221"/>
                </a:lnTo>
                <a:lnTo>
                  <a:pt x="517" y="225"/>
                </a:lnTo>
                <a:lnTo>
                  <a:pt x="524" y="231"/>
                </a:lnTo>
                <a:lnTo>
                  <a:pt x="529" y="238"/>
                </a:lnTo>
                <a:lnTo>
                  <a:pt x="534" y="245"/>
                </a:lnTo>
                <a:lnTo>
                  <a:pt x="538" y="253"/>
                </a:lnTo>
                <a:lnTo>
                  <a:pt x="542" y="260"/>
                </a:lnTo>
                <a:lnTo>
                  <a:pt x="545" y="269"/>
                </a:lnTo>
                <a:lnTo>
                  <a:pt x="548" y="277"/>
                </a:lnTo>
                <a:lnTo>
                  <a:pt x="550" y="294"/>
                </a:lnTo>
                <a:lnTo>
                  <a:pt x="552" y="310"/>
                </a:lnTo>
                <a:lnTo>
                  <a:pt x="550" y="325"/>
                </a:lnTo>
                <a:lnTo>
                  <a:pt x="548" y="341"/>
                </a:lnTo>
                <a:lnTo>
                  <a:pt x="546" y="348"/>
                </a:lnTo>
                <a:lnTo>
                  <a:pt x="543" y="356"/>
                </a:lnTo>
                <a:lnTo>
                  <a:pt x="539" y="365"/>
                </a:lnTo>
                <a:lnTo>
                  <a:pt x="534" y="373"/>
                </a:lnTo>
                <a:lnTo>
                  <a:pt x="526" y="382"/>
                </a:lnTo>
                <a:lnTo>
                  <a:pt x="519" y="390"/>
                </a:lnTo>
                <a:lnTo>
                  <a:pt x="512" y="397"/>
                </a:lnTo>
                <a:lnTo>
                  <a:pt x="504" y="403"/>
                </a:lnTo>
                <a:lnTo>
                  <a:pt x="497" y="406"/>
                </a:lnTo>
                <a:lnTo>
                  <a:pt x="490" y="407"/>
                </a:lnTo>
                <a:lnTo>
                  <a:pt x="481" y="408"/>
                </a:lnTo>
                <a:lnTo>
                  <a:pt x="476" y="410"/>
                </a:lnTo>
                <a:lnTo>
                  <a:pt x="463" y="408"/>
                </a:lnTo>
                <a:lnTo>
                  <a:pt x="459" y="407"/>
                </a:lnTo>
                <a:lnTo>
                  <a:pt x="453" y="407"/>
                </a:lnTo>
                <a:lnTo>
                  <a:pt x="443" y="403"/>
                </a:lnTo>
                <a:lnTo>
                  <a:pt x="435" y="399"/>
                </a:lnTo>
                <a:lnTo>
                  <a:pt x="428" y="393"/>
                </a:lnTo>
                <a:lnTo>
                  <a:pt x="421" y="387"/>
                </a:lnTo>
                <a:lnTo>
                  <a:pt x="415" y="380"/>
                </a:lnTo>
                <a:lnTo>
                  <a:pt x="411" y="373"/>
                </a:lnTo>
                <a:lnTo>
                  <a:pt x="404" y="356"/>
                </a:lnTo>
                <a:lnTo>
                  <a:pt x="401" y="348"/>
                </a:lnTo>
                <a:lnTo>
                  <a:pt x="398" y="339"/>
                </a:lnTo>
                <a:lnTo>
                  <a:pt x="396" y="324"/>
                </a:lnTo>
                <a:lnTo>
                  <a:pt x="395" y="310"/>
                </a:lnTo>
                <a:lnTo>
                  <a:pt x="396" y="293"/>
                </a:lnTo>
                <a:lnTo>
                  <a:pt x="399" y="276"/>
                </a:lnTo>
                <a:lnTo>
                  <a:pt x="402" y="267"/>
                </a:lnTo>
                <a:lnTo>
                  <a:pt x="405" y="259"/>
                </a:lnTo>
                <a:lnTo>
                  <a:pt x="409" y="252"/>
                </a:lnTo>
                <a:lnTo>
                  <a:pt x="413" y="243"/>
                </a:lnTo>
                <a:lnTo>
                  <a:pt x="419" y="236"/>
                </a:lnTo>
                <a:lnTo>
                  <a:pt x="425" y="231"/>
                </a:lnTo>
                <a:lnTo>
                  <a:pt x="430" y="225"/>
                </a:lnTo>
                <a:lnTo>
                  <a:pt x="437" y="219"/>
                </a:lnTo>
                <a:lnTo>
                  <a:pt x="446" y="217"/>
                </a:lnTo>
                <a:lnTo>
                  <a:pt x="454" y="214"/>
                </a:lnTo>
                <a:lnTo>
                  <a:pt x="464" y="211"/>
                </a:lnTo>
                <a:lnTo>
                  <a:pt x="474" y="21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44" name="Freeform 192">
            <a:extLst>
              <a:ext uri="{FF2B5EF4-FFF2-40B4-BE49-F238E27FC236}">
                <a16:creationId xmlns:a16="http://schemas.microsoft.com/office/drawing/2014/main" id="{80EE7DE7-8E6A-CCF9-1D41-D02C1C5A965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20336" y="1844824"/>
            <a:ext cx="643878" cy="108000"/>
          </a:xfrm>
          <a:custGeom>
            <a:avLst/>
            <a:gdLst>
              <a:gd name="T0" fmla="*/ 295 w 1561"/>
              <a:gd name="T1" fmla="*/ 203 h 261"/>
              <a:gd name="T2" fmla="*/ 309 w 1561"/>
              <a:gd name="T3" fmla="*/ 69 h 261"/>
              <a:gd name="T4" fmla="*/ 411 w 1561"/>
              <a:gd name="T5" fmla="*/ 86 h 261"/>
              <a:gd name="T6" fmla="*/ 439 w 1561"/>
              <a:gd name="T7" fmla="*/ 125 h 261"/>
              <a:gd name="T8" fmla="*/ 425 w 1561"/>
              <a:gd name="T9" fmla="*/ 186 h 261"/>
              <a:gd name="T10" fmla="*/ 350 w 1561"/>
              <a:gd name="T11" fmla="*/ 117 h 261"/>
              <a:gd name="T12" fmla="*/ 413 w 1561"/>
              <a:gd name="T13" fmla="*/ 180 h 261"/>
              <a:gd name="T14" fmla="*/ 404 w 1561"/>
              <a:gd name="T15" fmla="*/ 134 h 261"/>
              <a:gd name="T16" fmla="*/ 831 w 1561"/>
              <a:gd name="T17" fmla="*/ 110 h 261"/>
              <a:gd name="T18" fmla="*/ 826 w 1561"/>
              <a:gd name="T19" fmla="*/ 73 h 261"/>
              <a:gd name="T20" fmla="*/ 800 w 1561"/>
              <a:gd name="T21" fmla="*/ 217 h 261"/>
              <a:gd name="T22" fmla="*/ 740 w 1561"/>
              <a:gd name="T23" fmla="*/ 213 h 261"/>
              <a:gd name="T24" fmla="*/ 747 w 1561"/>
              <a:gd name="T25" fmla="*/ 76 h 261"/>
              <a:gd name="T26" fmla="*/ 821 w 1561"/>
              <a:gd name="T27" fmla="*/ 69 h 261"/>
              <a:gd name="T28" fmla="*/ 882 w 1561"/>
              <a:gd name="T29" fmla="*/ 41 h 261"/>
              <a:gd name="T30" fmla="*/ 853 w 1561"/>
              <a:gd name="T31" fmla="*/ 107 h 261"/>
              <a:gd name="T32" fmla="*/ 112 w 1561"/>
              <a:gd name="T33" fmla="*/ 228 h 261"/>
              <a:gd name="T34" fmla="*/ 120 w 1561"/>
              <a:gd name="T35" fmla="*/ 48 h 261"/>
              <a:gd name="T36" fmla="*/ 89 w 1561"/>
              <a:gd name="T37" fmla="*/ 83 h 261"/>
              <a:gd name="T38" fmla="*/ 42 w 1561"/>
              <a:gd name="T39" fmla="*/ 183 h 261"/>
              <a:gd name="T40" fmla="*/ 161 w 1561"/>
              <a:gd name="T41" fmla="*/ 122 h 261"/>
              <a:gd name="T42" fmla="*/ 164 w 1561"/>
              <a:gd name="T43" fmla="*/ 159 h 261"/>
              <a:gd name="T44" fmla="*/ 264 w 1561"/>
              <a:gd name="T45" fmla="*/ 183 h 261"/>
              <a:gd name="T46" fmla="*/ 162 w 1561"/>
              <a:gd name="T47" fmla="*/ 213 h 261"/>
              <a:gd name="T48" fmla="*/ 136 w 1561"/>
              <a:gd name="T49" fmla="*/ 168 h 261"/>
              <a:gd name="T50" fmla="*/ 161 w 1561"/>
              <a:gd name="T51" fmla="*/ 111 h 261"/>
              <a:gd name="T52" fmla="*/ 274 w 1561"/>
              <a:gd name="T53" fmla="*/ 107 h 261"/>
              <a:gd name="T54" fmla="*/ 980 w 1561"/>
              <a:gd name="T55" fmla="*/ 106 h 261"/>
              <a:gd name="T56" fmla="*/ 961 w 1561"/>
              <a:gd name="T57" fmla="*/ 144 h 261"/>
              <a:gd name="T58" fmla="*/ 1017 w 1561"/>
              <a:gd name="T59" fmla="*/ 199 h 261"/>
              <a:gd name="T60" fmla="*/ 978 w 1561"/>
              <a:gd name="T61" fmla="*/ 220 h 261"/>
              <a:gd name="T62" fmla="*/ 944 w 1561"/>
              <a:gd name="T63" fmla="*/ 189 h 261"/>
              <a:gd name="T64" fmla="*/ 944 w 1561"/>
              <a:gd name="T65" fmla="*/ 131 h 261"/>
              <a:gd name="T66" fmla="*/ 1004 w 1561"/>
              <a:gd name="T67" fmla="*/ 80 h 261"/>
              <a:gd name="T68" fmla="*/ 1498 w 1561"/>
              <a:gd name="T69" fmla="*/ 118 h 261"/>
              <a:gd name="T70" fmla="*/ 1427 w 1561"/>
              <a:gd name="T71" fmla="*/ 130 h 261"/>
              <a:gd name="T72" fmla="*/ 1440 w 1561"/>
              <a:gd name="T73" fmla="*/ 169 h 261"/>
              <a:gd name="T74" fmla="*/ 1533 w 1561"/>
              <a:gd name="T75" fmla="*/ 228 h 261"/>
              <a:gd name="T76" fmla="*/ 1421 w 1561"/>
              <a:gd name="T77" fmla="*/ 204 h 261"/>
              <a:gd name="T78" fmla="*/ 1404 w 1561"/>
              <a:gd name="T79" fmla="*/ 148 h 261"/>
              <a:gd name="T80" fmla="*/ 1455 w 1561"/>
              <a:gd name="T81" fmla="*/ 91 h 261"/>
              <a:gd name="T82" fmla="*/ 1533 w 1561"/>
              <a:gd name="T83" fmla="*/ 115 h 261"/>
              <a:gd name="T84" fmla="*/ 504 w 1561"/>
              <a:gd name="T85" fmla="*/ 180 h 261"/>
              <a:gd name="T86" fmla="*/ 482 w 1561"/>
              <a:gd name="T87" fmla="*/ 66 h 261"/>
              <a:gd name="T88" fmla="*/ 617 w 1561"/>
              <a:gd name="T89" fmla="*/ 200 h 261"/>
              <a:gd name="T90" fmla="*/ 627 w 1561"/>
              <a:gd name="T91" fmla="*/ 70 h 261"/>
              <a:gd name="T92" fmla="*/ 1194 w 1561"/>
              <a:gd name="T93" fmla="*/ 189 h 261"/>
              <a:gd name="T94" fmla="*/ 1113 w 1561"/>
              <a:gd name="T95" fmla="*/ 186 h 261"/>
              <a:gd name="T96" fmla="*/ 1229 w 1561"/>
              <a:gd name="T97" fmla="*/ 182 h 261"/>
              <a:gd name="T98" fmla="*/ 1377 w 1561"/>
              <a:gd name="T99" fmla="*/ 90 h 261"/>
              <a:gd name="T100" fmla="*/ 1300 w 1561"/>
              <a:gd name="T101" fmla="*/ 91 h 261"/>
              <a:gd name="T102" fmla="*/ 1298 w 1561"/>
              <a:gd name="T103" fmla="*/ 127 h 261"/>
              <a:gd name="T104" fmla="*/ 1362 w 1561"/>
              <a:gd name="T105" fmla="*/ 130 h 261"/>
              <a:gd name="T106" fmla="*/ 1396 w 1561"/>
              <a:gd name="T107" fmla="*/ 168 h 261"/>
              <a:gd name="T108" fmla="*/ 1365 w 1561"/>
              <a:gd name="T109" fmla="*/ 214 h 261"/>
              <a:gd name="T110" fmla="*/ 1358 w 1561"/>
              <a:gd name="T111" fmla="*/ 190 h 261"/>
              <a:gd name="T112" fmla="*/ 1331 w 1561"/>
              <a:gd name="T113" fmla="*/ 154 h 261"/>
              <a:gd name="T114" fmla="*/ 1267 w 1561"/>
              <a:gd name="T115" fmla="*/ 145 h 261"/>
              <a:gd name="T116" fmla="*/ 1262 w 1561"/>
              <a:gd name="T117" fmla="*/ 107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61" h="261">
                <a:moveTo>
                  <a:pt x="350" y="210"/>
                </a:moveTo>
                <a:lnTo>
                  <a:pt x="350" y="261"/>
                </a:lnTo>
                <a:lnTo>
                  <a:pt x="314" y="247"/>
                </a:lnTo>
                <a:lnTo>
                  <a:pt x="314" y="204"/>
                </a:lnTo>
                <a:lnTo>
                  <a:pt x="308" y="203"/>
                </a:lnTo>
                <a:lnTo>
                  <a:pt x="302" y="203"/>
                </a:lnTo>
                <a:lnTo>
                  <a:pt x="297" y="203"/>
                </a:lnTo>
                <a:lnTo>
                  <a:pt x="295" y="203"/>
                </a:lnTo>
                <a:lnTo>
                  <a:pt x="294" y="200"/>
                </a:lnTo>
                <a:lnTo>
                  <a:pt x="295" y="197"/>
                </a:lnTo>
                <a:lnTo>
                  <a:pt x="300" y="194"/>
                </a:lnTo>
                <a:lnTo>
                  <a:pt x="307" y="192"/>
                </a:lnTo>
                <a:lnTo>
                  <a:pt x="314" y="189"/>
                </a:lnTo>
                <a:lnTo>
                  <a:pt x="314" y="115"/>
                </a:lnTo>
                <a:lnTo>
                  <a:pt x="281" y="96"/>
                </a:lnTo>
                <a:lnTo>
                  <a:pt x="309" y="69"/>
                </a:lnTo>
                <a:lnTo>
                  <a:pt x="335" y="84"/>
                </a:lnTo>
                <a:lnTo>
                  <a:pt x="343" y="90"/>
                </a:lnTo>
                <a:lnTo>
                  <a:pt x="352" y="96"/>
                </a:lnTo>
                <a:lnTo>
                  <a:pt x="360" y="100"/>
                </a:lnTo>
                <a:lnTo>
                  <a:pt x="389" y="75"/>
                </a:lnTo>
                <a:lnTo>
                  <a:pt x="396" y="77"/>
                </a:lnTo>
                <a:lnTo>
                  <a:pt x="403" y="80"/>
                </a:lnTo>
                <a:lnTo>
                  <a:pt x="411" y="86"/>
                </a:lnTo>
                <a:lnTo>
                  <a:pt x="420" y="93"/>
                </a:lnTo>
                <a:lnTo>
                  <a:pt x="424" y="97"/>
                </a:lnTo>
                <a:lnTo>
                  <a:pt x="428" y="101"/>
                </a:lnTo>
                <a:lnTo>
                  <a:pt x="431" y="107"/>
                </a:lnTo>
                <a:lnTo>
                  <a:pt x="434" y="113"/>
                </a:lnTo>
                <a:lnTo>
                  <a:pt x="437" y="118"/>
                </a:lnTo>
                <a:lnTo>
                  <a:pt x="438" y="122"/>
                </a:lnTo>
                <a:lnTo>
                  <a:pt x="439" y="125"/>
                </a:lnTo>
                <a:lnTo>
                  <a:pt x="441" y="132"/>
                </a:lnTo>
                <a:lnTo>
                  <a:pt x="441" y="141"/>
                </a:lnTo>
                <a:lnTo>
                  <a:pt x="441" y="149"/>
                </a:lnTo>
                <a:lnTo>
                  <a:pt x="439" y="156"/>
                </a:lnTo>
                <a:lnTo>
                  <a:pt x="437" y="163"/>
                </a:lnTo>
                <a:lnTo>
                  <a:pt x="434" y="170"/>
                </a:lnTo>
                <a:lnTo>
                  <a:pt x="428" y="182"/>
                </a:lnTo>
                <a:lnTo>
                  <a:pt x="425" y="186"/>
                </a:lnTo>
                <a:lnTo>
                  <a:pt x="421" y="190"/>
                </a:lnTo>
                <a:lnTo>
                  <a:pt x="411" y="201"/>
                </a:lnTo>
                <a:lnTo>
                  <a:pt x="401" y="211"/>
                </a:lnTo>
                <a:lnTo>
                  <a:pt x="393" y="220"/>
                </a:lnTo>
                <a:lnTo>
                  <a:pt x="384" y="230"/>
                </a:lnTo>
                <a:lnTo>
                  <a:pt x="350" y="210"/>
                </a:lnTo>
                <a:close/>
                <a:moveTo>
                  <a:pt x="366" y="106"/>
                </a:moveTo>
                <a:lnTo>
                  <a:pt x="350" y="117"/>
                </a:lnTo>
                <a:lnTo>
                  <a:pt x="350" y="189"/>
                </a:lnTo>
                <a:lnTo>
                  <a:pt x="362" y="192"/>
                </a:lnTo>
                <a:lnTo>
                  <a:pt x="372" y="194"/>
                </a:lnTo>
                <a:lnTo>
                  <a:pt x="394" y="203"/>
                </a:lnTo>
                <a:lnTo>
                  <a:pt x="404" y="194"/>
                </a:lnTo>
                <a:lnTo>
                  <a:pt x="407" y="190"/>
                </a:lnTo>
                <a:lnTo>
                  <a:pt x="410" y="185"/>
                </a:lnTo>
                <a:lnTo>
                  <a:pt x="413" y="180"/>
                </a:lnTo>
                <a:lnTo>
                  <a:pt x="414" y="175"/>
                </a:lnTo>
                <a:lnTo>
                  <a:pt x="415" y="168"/>
                </a:lnTo>
                <a:lnTo>
                  <a:pt x="415" y="161"/>
                </a:lnTo>
                <a:lnTo>
                  <a:pt x="415" y="154"/>
                </a:lnTo>
                <a:lnTo>
                  <a:pt x="414" y="149"/>
                </a:lnTo>
                <a:lnTo>
                  <a:pt x="413" y="146"/>
                </a:lnTo>
                <a:lnTo>
                  <a:pt x="410" y="139"/>
                </a:lnTo>
                <a:lnTo>
                  <a:pt x="404" y="134"/>
                </a:lnTo>
                <a:lnTo>
                  <a:pt x="398" y="127"/>
                </a:lnTo>
                <a:lnTo>
                  <a:pt x="391" y="121"/>
                </a:lnTo>
                <a:lnTo>
                  <a:pt x="384" y="115"/>
                </a:lnTo>
                <a:lnTo>
                  <a:pt x="376" y="111"/>
                </a:lnTo>
                <a:lnTo>
                  <a:pt x="366" y="106"/>
                </a:lnTo>
                <a:close/>
                <a:moveTo>
                  <a:pt x="914" y="234"/>
                </a:moveTo>
                <a:lnTo>
                  <a:pt x="819" y="117"/>
                </a:lnTo>
                <a:lnTo>
                  <a:pt x="831" y="110"/>
                </a:lnTo>
                <a:lnTo>
                  <a:pt x="843" y="103"/>
                </a:lnTo>
                <a:lnTo>
                  <a:pt x="856" y="97"/>
                </a:lnTo>
                <a:lnTo>
                  <a:pt x="866" y="93"/>
                </a:lnTo>
                <a:lnTo>
                  <a:pt x="862" y="83"/>
                </a:lnTo>
                <a:lnTo>
                  <a:pt x="856" y="75"/>
                </a:lnTo>
                <a:lnTo>
                  <a:pt x="848" y="56"/>
                </a:lnTo>
                <a:lnTo>
                  <a:pt x="839" y="63"/>
                </a:lnTo>
                <a:lnTo>
                  <a:pt x="826" y="73"/>
                </a:lnTo>
                <a:lnTo>
                  <a:pt x="814" y="84"/>
                </a:lnTo>
                <a:lnTo>
                  <a:pt x="798" y="96"/>
                </a:lnTo>
                <a:lnTo>
                  <a:pt x="824" y="154"/>
                </a:lnTo>
                <a:lnTo>
                  <a:pt x="797" y="177"/>
                </a:lnTo>
                <a:lnTo>
                  <a:pt x="860" y="201"/>
                </a:lnTo>
                <a:lnTo>
                  <a:pt x="832" y="231"/>
                </a:lnTo>
                <a:lnTo>
                  <a:pt x="815" y="223"/>
                </a:lnTo>
                <a:lnTo>
                  <a:pt x="800" y="217"/>
                </a:lnTo>
                <a:lnTo>
                  <a:pt x="790" y="216"/>
                </a:lnTo>
                <a:lnTo>
                  <a:pt x="781" y="214"/>
                </a:lnTo>
                <a:lnTo>
                  <a:pt x="769" y="216"/>
                </a:lnTo>
                <a:lnTo>
                  <a:pt x="757" y="218"/>
                </a:lnTo>
                <a:lnTo>
                  <a:pt x="747" y="221"/>
                </a:lnTo>
                <a:lnTo>
                  <a:pt x="740" y="225"/>
                </a:lnTo>
                <a:lnTo>
                  <a:pt x="735" y="221"/>
                </a:lnTo>
                <a:lnTo>
                  <a:pt x="740" y="213"/>
                </a:lnTo>
                <a:lnTo>
                  <a:pt x="747" y="204"/>
                </a:lnTo>
                <a:lnTo>
                  <a:pt x="754" y="197"/>
                </a:lnTo>
                <a:lnTo>
                  <a:pt x="761" y="192"/>
                </a:lnTo>
                <a:lnTo>
                  <a:pt x="769" y="186"/>
                </a:lnTo>
                <a:lnTo>
                  <a:pt x="776" y="182"/>
                </a:lnTo>
                <a:lnTo>
                  <a:pt x="784" y="177"/>
                </a:lnTo>
                <a:lnTo>
                  <a:pt x="791" y="173"/>
                </a:lnTo>
                <a:lnTo>
                  <a:pt x="747" y="76"/>
                </a:lnTo>
                <a:lnTo>
                  <a:pt x="769" y="59"/>
                </a:lnTo>
                <a:lnTo>
                  <a:pt x="790" y="41"/>
                </a:lnTo>
                <a:lnTo>
                  <a:pt x="808" y="21"/>
                </a:lnTo>
                <a:lnTo>
                  <a:pt x="828" y="0"/>
                </a:lnTo>
                <a:lnTo>
                  <a:pt x="835" y="20"/>
                </a:lnTo>
                <a:lnTo>
                  <a:pt x="781" y="62"/>
                </a:lnTo>
                <a:lnTo>
                  <a:pt x="795" y="90"/>
                </a:lnTo>
                <a:lnTo>
                  <a:pt x="821" y="69"/>
                </a:lnTo>
                <a:lnTo>
                  <a:pt x="829" y="60"/>
                </a:lnTo>
                <a:lnTo>
                  <a:pt x="839" y="51"/>
                </a:lnTo>
                <a:lnTo>
                  <a:pt x="848" y="41"/>
                </a:lnTo>
                <a:lnTo>
                  <a:pt x="855" y="29"/>
                </a:lnTo>
                <a:lnTo>
                  <a:pt x="862" y="20"/>
                </a:lnTo>
                <a:lnTo>
                  <a:pt x="869" y="8"/>
                </a:lnTo>
                <a:lnTo>
                  <a:pt x="877" y="29"/>
                </a:lnTo>
                <a:lnTo>
                  <a:pt x="882" y="41"/>
                </a:lnTo>
                <a:lnTo>
                  <a:pt x="887" y="51"/>
                </a:lnTo>
                <a:lnTo>
                  <a:pt x="899" y="72"/>
                </a:lnTo>
                <a:lnTo>
                  <a:pt x="906" y="83"/>
                </a:lnTo>
                <a:lnTo>
                  <a:pt x="913" y="93"/>
                </a:lnTo>
                <a:lnTo>
                  <a:pt x="899" y="94"/>
                </a:lnTo>
                <a:lnTo>
                  <a:pt x="886" y="97"/>
                </a:lnTo>
                <a:lnTo>
                  <a:pt x="870" y="101"/>
                </a:lnTo>
                <a:lnTo>
                  <a:pt x="853" y="107"/>
                </a:lnTo>
                <a:lnTo>
                  <a:pt x="876" y="132"/>
                </a:lnTo>
                <a:lnTo>
                  <a:pt x="897" y="154"/>
                </a:lnTo>
                <a:lnTo>
                  <a:pt x="920" y="177"/>
                </a:lnTo>
                <a:lnTo>
                  <a:pt x="949" y="207"/>
                </a:lnTo>
                <a:lnTo>
                  <a:pt x="914" y="234"/>
                </a:lnTo>
                <a:close/>
                <a:moveTo>
                  <a:pt x="42" y="183"/>
                </a:moveTo>
                <a:lnTo>
                  <a:pt x="144" y="196"/>
                </a:lnTo>
                <a:lnTo>
                  <a:pt x="112" y="228"/>
                </a:lnTo>
                <a:lnTo>
                  <a:pt x="4" y="214"/>
                </a:lnTo>
                <a:lnTo>
                  <a:pt x="45" y="170"/>
                </a:lnTo>
                <a:lnTo>
                  <a:pt x="0" y="75"/>
                </a:lnTo>
                <a:lnTo>
                  <a:pt x="20" y="59"/>
                </a:lnTo>
                <a:lnTo>
                  <a:pt x="38" y="42"/>
                </a:lnTo>
                <a:lnTo>
                  <a:pt x="78" y="3"/>
                </a:lnTo>
                <a:lnTo>
                  <a:pt x="113" y="39"/>
                </a:lnTo>
                <a:lnTo>
                  <a:pt x="120" y="48"/>
                </a:lnTo>
                <a:lnTo>
                  <a:pt x="126" y="55"/>
                </a:lnTo>
                <a:lnTo>
                  <a:pt x="127" y="58"/>
                </a:lnTo>
                <a:lnTo>
                  <a:pt x="129" y="62"/>
                </a:lnTo>
                <a:lnTo>
                  <a:pt x="129" y="70"/>
                </a:lnTo>
                <a:lnTo>
                  <a:pt x="127" y="84"/>
                </a:lnTo>
                <a:lnTo>
                  <a:pt x="127" y="91"/>
                </a:lnTo>
                <a:lnTo>
                  <a:pt x="89" y="107"/>
                </a:lnTo>
                <a:lnTo>
                  <a:pt x="89" y="83"/>
                </a:lnTo>
                <a:lnTo>
                  <a:pt x="89" y="77"/>
                </a:lnTo>
                <a:lnTo>
                  <a:pt x="88" y="73"/>
                </a:lnTo>
                <a:lnTo>
                  <a:pt x="85" y="69"/>
                </a:lnTo>
                <a:lnTo>
                  <a:pt x="81" y="65"/>
                </a:lnTo>
                <a:lnTo>
                  <a:pt x="54" y="38"/>
                </a:lnTo>
                <a:lnTo>
                  <a:pt x="32" y="56"/>
                </a:lnTo>
                <a:lnTo>
                  <a:pt x="76" y="148"/>
                </a:lnTo>
                <a:lnTo>
                  <a:pt x="42" y="183"/>
                </a:lnTo>
                <a:close/>
                <a:moveTo>
                  <a:pt x="229" y="186"/>
                </a:moveTo>
                <a:lnTo>
                  <a:pt x="229" y="118"/>
                </a:lnTo>
                <a:lnTo>
                  <a:pt x="194" y="96"/>
                </a:lnTo>
                <a:lnTo>
                  <a:pt x="186" y="101"/>
                </a:lnTo>
                <a:lnTo>
                  <a:pt x="179" y="106"/>
                </a:lnTo>
                <a:lnTo>
                  <a:pt x="172" y="111"/>
                </a:lnTo>
                <a:lnTo>
                  <a:pt x="167" y="117"/>
                </a:lnTo>
                <a:lnTo>
                  <a:pt x="161" y="122"/>
                </a:lnTo>
                <a:lnTo>
                  <a:pt x="160" y="127"/>
                </a:lnTo>
                <a:lnTo>
                  <a:pt x="160" y="130"/>
                </a:lnTo>
                <a:lnTo>
                  <a:pt x="158" y="134"/>
                </a:lnTo>
                <a:lnTo>
                  <a:pt x="158" y="138"/>
                </a:lnTo>
                <a:lnTo>
                  <a:pt x="158" y="144"/>
                </a:lnTo>
                <a:lnTo>
                  <a:pt x="160" y="149"/>
                </a:lnTo>
                <a:lnTo>
                  <a:pt x="162" y="155"/>
                </a:lnTo>
                <a:lnTo>
                  <a:pt x="164" y="159"/>
                </a:lnTo>
                <a:lnTo>
                  <a:pt x="168" y="165"/>
                </a:lnTo>
                <a:lnTo>
                  <a:pt x="172" y="169"/>
                </a:lnTo>
                <a:lnTo>
                  <a:pt x="177" y="173"/>
                </a:lnTo>
                <a:lnTo>
                  <a:pt x="182" y="176"/>
                </a:lnTo>
                <a:lnTo>
                  <a:pt x="216" y="199"/>
                </a:lnTo>
                <a:lnTo>
                  <a:pt x="229" y="186"/>
                </a:lnTo>
                <a:close/>
                <a:moveTo>
                  <a:pt x="264" y="118"/>
                </a:moveTo>
                <a:lnTo>
                  <a:pt x="264" y="183"/>
                </a:lnTo>
                <a:lnTo>
                  <a:pt x="294" y="203"/>
                </a:lnTo>
                <a:lnTo>
                  <a:pt x="264" y="228"/>
                </a:lnTo>
                <a:lnTo>
                  <a:pt x="218" y="200"/>
                </a:lnTo>
                <a:lnTo>
                  <a:pt x="192" y="225"/>
                </a:lnTo>
                <a:lnTo>
                  <a:pt x="177" y="220"/>
                </a:lnTo>
                <a:lnTo>
                  <a:pt x="172" y="218"/>
                </a:lnTo>
                <a:lnTo>
                  <a:pt x="167" y="216"/>
                </a:lnTo>
                <a:lnTo>
                  <a:pt x="162" y="213"/>
                </a:lnTo>
                <a:lnTo>
                  <a:pt x="158" y="209"/>
                </a:lnTo>
                <a:lnTo>
                  <a:pt x="154" y="204"/>
                </a:lnTo>
                <a:lnTo>
                  <a:pt x="150" y="200"/>
                </a:lnTo>
                <a:lnTo>
                  <a:pt x="146" y="194"/>
                </a:lnTo>
                <a:lnTo>
                  <a:pt x="143" y="189"/>
                </a:lnTo>
                <a:lnTo>
                  <a:pt x="140" y="183"/>
                </a:lnTo>
                <a:lnTo>
                  <a:pt x="137" y="175"/>
                </a:lnTo>
                <a:lnTo>
                  <a:pt x="136" y="168"/>
                </a:lnTo>
                <a:lnTo>
                  <a:pt x="136" y="159"/>
                </a:lnTo>
                <a:lnTo>
                  <a:pt x="137" y="148"/>
                </a:lnTo>
                <a:lnTo>
                  <a:pt x="137" y="142"/>
                </a:lnTo>
                <a:lnTo>
                  <a:pt x="140" y="138"/>
                </a:lnTo>
                <a:lnTo>
                  <a:pt x="143" y="131"/>
                </a:lnTo>
                <a:lnTo>
                  <a:pt x="147" y="125"/>
                </a:lnTo>
                <a:lnTo>
                  <a:pt x="154" y="117"/>
                </a:lnTo>
                <a:lnTo>
                  <a:pt x="161" y="111"/>
                </a:lnTo>
                <a:lnTo>
                  <a:pt x="175" y="100"/>
                </a:lnTo>
                <a:lnTo>
                  <a:pt x="188" y="91"/>
                </a:lnTo>
                <a:lnTo>
                  <a:pt x="192" y="87"/>
                </a:lnTo>
                <a:lnTo>
                  <a:pt x="196" y="84"/>
                </a:lnTo>
                <a:lnTo>
                  <a:pt x="202" y="80"/>
                </a:lnTo>
                <a:lnTo>
                  <a:pt x="206" y="76"/>
                </a:lnTo>
                <a:lnTo>
                  <a:pt x="213" y="66"/>
                </a:lnTo>
                <a:lnTo>
                  <a:pt x="274" y="107"/>
                </a:lnTo>
                <a:lnTo>
                  <a:pt x="268" y="113"/>
                </a:lnTo>
                <a:lnTo>
                  <a:pt x="266" y="115"/>
                </a:lnTo>
                <a:lnTo>
                  <a:pt x="264" y="118"/>
                </a:lnTo>
                <a:close/>
                <a:moveTo>
                  <a:pt x="1030" y="186"/>
                </a:moveTo>
                <a:lnTo>
                  <a:pt x="1030" y="118"/>
                </a:lnTo>
                <a:lnTo>
                  <a:pt x="996" y="96"/>
                </a:lnTo>
                <a:lnTo>
                  <a:pt x="988" y="101"/>
                </a:lnTo>
                <a:lnTo>
                  <a:pt x="980" y="106"/>
                </a:lnTo>
                <a:lnTo>
                  <a:pt x="973" y="111"/>
                </a:lnTo>
                <a:lnTo>
                  <a:pt x="968" y="117"/>
                </a:lnTo>
                <a:lnTo>
                  <a:pt x="963" y="122"/>
                </a:lnTo>
                <a:lnTo>
                  <a:pt x="962" y="127"/>
                </a:lnTo>
                <a:lnTo>
                  <a:pt x="961" y="130"/>
                </a:lnTo>
                <a:lnTo>
                  <a:pt x="961" y="134"/>
                </a:lnTo>
                <a:lnTo>
                  <a:pt x="959" y="138"/>
                </a:lnTo>
                <a:lnTo>
                  <a:pt x="961" y="144"/>
                </a:lnTo>
                <a:lnTo>
                  <a:pt x="962" y="149"/>
                </a:lnTo>
                <a:lnTo>
                  <a:pt x="963" y="155"/>
                </a:lnTo>
                <a:lnTo>
                  <a:pt x="966" y="159"/>
                </a:lnTo>
                <a:lnTo>
                  <a:pt x="969" y="165"/>
                </a:lnTo>
                <a:lnTo>
                  <a:pt x="973" y="169"/>
                </a:lnTo>
                <a:lnTo>
                  <a:pt x="979" y="173"/>
                </a:lnTo>
                <a:lnTo>
                  <a:pt x="985" y="176"/>
                </a:lnTo>
                <a:lnTo>
                  <a:pt x="1017" y="199"/>
                </a:lnTo>
                <a:lnTo>
                  <a:pt x="1030" y="186"/>
                </a:lnTo>
                <a:close/>
                <a:moveTo>
                  <a:pt x="1065" y="118"/>
                </a:moveTo>
                <a:lnTo>
                  <a:pt x="1065" y="183"/>
                </a:lnTo>
                <a:lnTo>
                  <a:pt x="1095" y="203"/>
                </a:lnTo>
                <a:lnTo>
                  <a:pt x="1067" y="228"/>
                </a:lnTo>
                <a:lnTo>
                  <a:pt x="1020" y="200"/>
                </a:lnTo>
                <a:lnTo>
                  <a:pt x="993" y="225"/>
                </a:lnTo>
                <a:lnTo>
                  <a:pt x="978" y="220"/>
                </a:lnTo>
                <a:lnTo>
                  <a:pt x="973" y="218"/>
                </a:lnTo>
                <a:lnTo>
                  <a:pt x="969" y="216"/>
                </a:lnTo>
                <a:lnTo>
                  <a:pt x="965" y="213"/>
                </a:lnTo>
                <a:lnTo>
                  <a:pt x="959" y="209"/>
                </a:lnTo>
                <a:lnTo>
                  <a:pt x="955" y="204"/>
                </a:lnTo>
                <a:lnTo>
                  <a:pt x="951" y="200"/>
                </a:lnTo>
                <a:lnTo>
                  <a:pt x="948" y="194"/>
                </a:lnTo>
                <a:lnTo>
                  <a:pt x="944" y="189"/>
                </a:lnTo>
                <a:lnTo>
                  <a:pt x="941" y="183"/>
                </a:lnTo>
                <a:lnTo>
                  <a:pt x="939" y="175"/>
                </a:lnTo>
                <a:lnTo>
                  <a:pt x="938" y="168"/>
                </a:lnTo>
                <a:lnTo>
                  <a:pt x="937" y="159"/>
                </a:lnTo>
                <a:lnTo>
                  <a:pt x="938" y="148"/>
                </a:lnTo>
                <a:lnTo>
                  <a:pt x="939" y="142"/>
                </a:lnTo>
                <a:lnTo>
                  <a:pt x="941" y="138"/>
                </a:lnTo>
                <a:lnTo>
                  <a:pt x="944" y="131"/>
                </a:lnTo>
                <a:lnTo>
                  <a:pt x="948" y="125"/>
                </a:lnTo>
                <a:lnTo>
                  <a:pt x="955" y="117"/>
                </a:lnTo>
                <a:lnTo>
                  <a:pt x="962" y="111"/>
                </a:lnTo>
                <a:lnTo>
                  <a:pt x="978" y="100"/>
                </a:lnTo>
                <a:lnTo>
                  <a:pt x="989" y="91"/>
                </a:lnTo>
                <a:lnTo>
                  <a:pt x="993" y="87"/>
                </a:lnTo>
                <a:lnTo>
                  <a:pt x="997" y="84"/>
                </a:lnTo>
                <a:lnTo>
                  <a:pt x="1004" y="80"/>
                </a:lnTo>
                <a:lnTo>
                  <a:pt x="1009" y="76"/>
                </a:lnTo>
                <a:lnTo>
                  <a:pt x="1016" y="66"/>
                </a:lnTo>
                <a:lnTo>
                  <a:pt x="1075" y="107"/>
                </a:lnTo>
                <a:lnTo>
                  <a:pt x="1071" y="113"/>
                </a:lnTo>
                <a:lnTo>
                  <a:pt x="1067" y="115"/>
                </a:lnTo>
                <a:lnTo>
                  <a:pt x="1065" y="118"/>
                </a:lnTo>
                <a:close/>
                <a:moveTo>
                  <a:pt x="1498" y="186"/>
                </a:moveTo>
                <a:lnTo>
                  <a:pt x="1498" y="118"/>
                </a:lnTo>
                <a:lnTo>
                  <a:pt x="1462" y="96"/>
                </a:lnTo>
                <a:lnTo>
                  <a:pt x="1455" y="101"/>
                </a:lnTo>
                <a:lnTo>
                  <a:pt x="1448" y="106"/>
                </a:lnTo>
                <a:lnTo>
                  <a:pt x="1441" y="111"/>
                </a:lnTo>
                <a:lnTo>
                  <a:pt x="1434" y="117"/>
                </a:lnTo>
                <a:lnTo>
                  <a:pt x="1430" y="122"/>
                </a:lnTo>
                <a:lnTo>
                  <a:pt x="1428" y="127"/>
                </a:lnTo>
                <a:lnTo>
                  <a:pt x="1427" y="130"/>
                </a:lnTo>
                <a:lnTo>
                  <a:pt x="1427" y="134"/>
                </a:lnTo>
                <a:lnTo>
                  <a:pt x="1427" y="138"/>
                </a:lnTo>
                <a:lnTo>
                  <a:pt x="1427" y="144"/>
                </a:lnTo>
                <a:lnTo>
                  <a:pt x="1428" y="149"/>
                </a:lnTo>
                <a:lnTo>
                  <a:pt x="1430" y="155"/>
                </a:lnTo>
                <a:lnTo>
                  <a:pt x="1433" y="159"/>
                </a:lnTo>
                <a:lnTo>
                  <a:pt x="1435" y="165"/>
                </a:lnTo>
                <a:lnTo>
                  <a:pt x="1440" y="169"/>
                </a:lnTo>
                <a:lnTo>
                  <a:pt x="1445" y="173"/>
                </a:lnTo>
                <a:lnTo>
                  <a:pt x="1451" y="176"/>
                </a:lnTo>
                <a:lnTo>
                  <a:pt x="1485" y="199"/>
                </a:lnTo>
                <a:lnTo>
                  <a:pt x="1498" y="186"/>
                </a:lnTo>
                <a:close/>
                <a:moveTo>
                  <a:pt x="1531" y="118"/>
                </a:moveTo>
                <a:lnTo>
                  <a:pt x="1531" y="183"/>
                </a:lnTo>
                <a:lnTo>
                  <a:pt x="1561" y="203"/>
                </a:lnTo>
                <a:lnTo>
                  <a:pt x="1533" y="228"/>
                </a:lnTo>
                <a:lnTo>
                  <a:pt x="1486" y="200"/>
                </a:lnTo>
                <a:lnTo>
                  <a:pt x="1459" y="225"/>
                </a:lnTo>
                <a:lnTo>
                  <a:pt x="1445" y="220"/>
                </a:lnTo>
                <a:lnTo>
                  <a:pt x="1440" y="218"/>
                </a:lnTo>
                <a:lnTo>
                  <a:pt x="1435" y="216"/>
                </a:lnTo>
                <a:lnTo>
                  <a:pt x="1431" y="213"/>
                </a:lnTo>
                <a:lnTo>
                  <a:pt x="1427" y="209"/>
                </a:lnTo>
                <a:lnTo>
                  <a:pt x="1421" y="204"/>
                </a:lnTo>
                <a:lnTo>
                  <a:pt x="1418" y="200"/>
                </a:lnTo>
                <a:lnTo>
                  <a:pt x="1414" y="194"/>
                </a:lnTo>
                <a:lnTo>
                  <a:pt x="1411" y="189"/>
                </a:lnTo>
                <a:lnTo>
                  <a:pt x="1407" y="183"/>
                </a:lnTo>
                <a:lnTo>
                  <a:pt x="1406" y="175"/>
                </a:lnTo>
                <a:lnTo>
                  <a:pt x="1404" y="168"/>
                </a:lnTo>
                <a:lnTo>
                  <a:pt x="1404" y="159"/>
                </a:lnTo>
                <a:lnTo>
                  <a:pt x="1404" y="148"/>
                </a:lnTo>
                <a:lnTo>
                  <a:pt x="1406" y="142"/>
                </a:lnTo>
                <a:lnTo>
                  <a:pt x="1407" y="138"/>
                </a:lnTo>
                <a:lnTo>
                  <a:pt x="1411" y="131"/>
                </a:lnTo>
                <a:lnTo>
                  <a:pt x="1416" y="125"/>
                </a:lnTo>
                <a:lnTo>
                  <a:pt x="1421" y="117"/>
                </a:lnTo>
                <a:lnTo>
                  <a:pt x="1430" y="111"/>
                </a:lnTo>
                <a:lnTo>
                  <a:pt x="1444" y="100"/>
                </a:lnTo>
                <a:lnTo>
                  <a:pt x="1455" y="91"/>
                </a:lnTo>
                <a:lnTo>
                  <a:pt x="1461" y="87"/>
                </a:lnTo>
                <a:lnTo>
                  <a:pt x="1465" y="84"/>
                </a:lnTo>
                <a:lnTo>
                  <a:pt x="1471" y="80"/>
                </a:lnTo>
                <a:lnTo>
                  <a:pt x="1475" y="76"/>
                </a:lnTo>
                <a:lnTo>
                  <a:pt x="1482" y="66"/>
                </a:lnTo>
                <a:lnTo>
                  <a:pt x="1543" y="107"/>
                </a:lnTo>
                <a:lnTo>
                  <a:pt x="1537" y="113"/>
                </a:lnTo>
                <a:lnTo>
                  <a:pt x="1533" y="115"/>
                </a:lnTo>
                <a:lnTo>
                  <a:pt x="1531" y="118"/>
                </a:lnTo>
                <a:close/>
                <a:moveTo>
                  <a:pt x="469" y="186"/>
                </a:moveTo>
                <a:lnTo>
                  <a:pt x="469" y="117"/>
                </a:lnTo>
                <a:lnTo>
                  <a:pt x="435" y="96"/>
                </a:lnTo>
                <a:lnTo>
                  <a:pt x="463" y="69"/>
                </a:lnTo>
                <a:lnTo>
                  <a:pt x="516" y="104"/>
                </a:lnTo>
                <a:lnTo>
                  <a:pt x="504" y="114"/>
                </a:lnTo>
                <a:lnTo>
                  <a:pt x="504" y="180"/>
                </a:lnTo>
                <a:lnTo>
                  <a:pt x="534" y="200"/>
                </a:lnTo>
                <a:lnTo>
                  <a:pt x="506" y="227"/>
                </a:lnTo>
                <a:lnTo>
                  <a:pt x="456" y="199"/>
                </a:lnTo>
                <a:lnTo>
                  <a:pt x="469" y="186"/>
                </a:lnTo>
                <a:close/>
                <a:moveTo>
                  <a:pt x="466" y="55"/>
                </a:moveTo>
                <a:lnTo>
                  <a:pt x="503" y="14"/>
                </a:lnTo>
                <a:lnTo>
                  <a:pt x="530" y="32"/>
                </a:lnTo>
                <a:lnTo>
                  <a:pt x="482" y="66"/>
                </a:lnTo>
                <a:lnTo>
                  <a:pt x="466" y="55"/>
                </a:lnTo>
                <a:close/>
                <a:moveTo>
                  <a:pt x="622" y="200"/>
                </a:moveTo>
                <a:lnTo>
                  <a:pt x="633" y="189"/>
                </a:lnTo>
                <a:lnTo>
                  <a:pt x="633" y="118"/>
                </a:lnTo>
                <a:lnTo>
                  <a:pt x="600" y="101"/>
                </a:lnTo>
                <a:lnTo>
                  <a:pt x="586" y="113"/>
                </a:lnTo>
                <a:lnTo>
                  <a:pt x="588" y="180"/>
                </a:lnTo>
                <a:lnTo>
                  <a:pt x="617" y="200"/>
                </a:lnTo>
                <a:lnTo>
                  <a:pt x="586" y="227"/>
                </a:lnTo>
                <a:lnTo>
                  <a:pt x="540" y="197"/>
                </a:lnTo>
                <a:lnTo>
                  <a:pt x="552" y="186"/>
                </a:lnTo>
                <a:lnTo>
                  <a:pt x="552" y="117"/>
                </a:lnTo>
                <a:lnTo>
                  <a:pt x="517" y="96"/>
                </a:lnTo>
                <a:lnTo>
                  <a:pt x="545" y="69"/>
                </a:lnTo>
                <a:lnTo>
                  <a:pt x="598" y="97"/>
                </a:lnTo>
                <a:lnTo>
                  <a:pt x="627" y="70"/>
                </a:lnTo>
                <a:lnTo>
                  <a:pt x="682" y="104"/>
                </a:lnTo>
                <a:lnTo>
                  <a:pt x="668" y="118"/>
                </a:lnTo>
                <a:lnTo>
                  <a:pt x="668" y="182"/>
                </a:lnTo>
                <a:lnTo>
                  <a:pt x="699" y="203"/>
                </a:lnTo>
                <a:lnTo>
                  <a:pt x="670" y="228"/>
                </a:lnTo>
                <a:lnTo>
                  <a:pt x="622" y="200"/>
                </a:lnTo>
                <a:close/>
                <a:moveTo>
                  <a:pt x="1182" y="200"/>
                </a:moveTo>
                <a:lnTo>
                  <a:pt x="1194" y="189"/>
                </a:lnTo>
                <a:lnTo>
                  <a:pt x="1194" y="118"/>
                </a:lnTo>
                <a:lnTo>
                  <a:pt x="1161" y="101"/>
                </a:lnTo>
                <a:lnTo>
                  <a:pt x="1147" y="113"/>
                </a:lnTo>
                <a:lnTo>
                  <a:pt x="1149" y="180"/>
                </a:lnTo>
                <a:lnTo>
                  <a:pt x="1178" y="200"/>
                </a:lnTo>
                <a:lnTo>
                  <a:pt x="1147" y="227"/>
                </a:lnTo>
                <a:lnTo>
                  <a:pt x="1101" y="197"/>
                </a:lnTo>
                <a:lnTo>
                  <a:pt x="1113" y="186"/>
                </a:lnTo>
                <a:lnTo>
                  <a:pt x="1113" y="117"/>
                </a:lnTo>
                <a:lnTo>
                  <a:pt x="1078" y="96"/>
                </a:lnTo>
                <a:lnTo>
                  <a:pt x="1106" y="69"/>
                </a:lnTo>
                <a:lnTo>
                  <a:pt x="1157" y="97"/>
                </a:lnTo>
                <a:lnTo>
                  <a:pt x="1188" y="70"/>
                </a:lnTo>
                <a:lnTo>
                  <a:pt x="1243" y="104"/>
                </a:lnTo>
                <a:lnTo>
                  <a:pt x="1229" y="118"/>
                </a:lnTo>
                <a:lnTo>
                  <a:pt x="1229" y="182"/>
                </a:lnTo>
                <a:lnTo>
                  <a:pt x="1260" y="203"/>
                </a:lnTo>
                <a:lnTo>
                  <a:pt x="1229" y="228"/>
                </a:lnTo>
                <a:lnTo>
                  <a:pt x="1182" y="200"/>
                </a:lnTo>
                <a:close/>
                <a:moveTo>
                  <a:pt x="1294" y="89"/>
                </a:moveTo>
                <a:lnTo>
                  <a:pt x="1328" y="66"/>
                </a:lnTo>
                <a:lnTo>
                  <a:pt x="1344" y="75"/>
                </a:lnTo>
                <a:lnTo>
                  <a:pt x="1359" y="83"/>
                </a:lnTo>
                <a:lnTo>
                  <a:pt x="1377" y="90"/>
                </a:lnTo>
                <a:lnTo>
                  <a:pt x="1399" y="97"/>
                </a:lnTo>
                <a:lnTo>
                  <a:pt x="1370" y="120"/>
                </a:lnTo>
                <a:lnTo>
                  <a:pt x="1358" y="117"/>
                </a:lnTo>
                <a:lnTo>
                  <a:pt x="1346" y="113"/>
                </a:lnTo>
                <a:lnTo>
                  <a:pt x="1332" y="107"/>
                </a:lnTo>
                <a:lnTo>
                  <a:pt x="1320" y="101"/>
                </a:lnTo>
                <a:lnTo>
                  <a:pt x="1310" y="97"/>
                </a:lnTo>
                <a:lnTo>
                  <a:pt x="1300" y="91"/>
                </a:lnTo>
                <a:lnTo>
                  <a:pt x="1298" y="93"/>
                </a:lnTo>
                <a:lnTo>
                  <a:pt x="1295" y="94"/>
                </a:lnTo>
                <a:lnTo>
                  <a:pt x="1293" y="99"/>
                </a:lnTo>
                <a:lnTo>
                  <a:pt x="1293" y="103"/>
                </a:lnTo>
                <a:lnTo>
                  <a:pt x="1293" y="106"/>
                </a:lnTo>
                <a:lnTo>
                  <a:pt x="1293" y="114"/>
                </a:lnTo>
                <a:lnTo>
                  <a:pt x="1295" y="121"/>
                </a:lnTo>
                <a:lnTo>
                  <a:pt x="1298" y="127"/>
                </a:lnTo>
                <a:lnTo>
                  <a:pt x="1301" y="130"/>
                </a:lnTo>
                <a:lnTo>
                  <a:pt x="1304" y="132"/>
                </a:lnTo>
                <a:lnTo>
                  <a:pt x="1310" y="137"/>
                </a:lnTo>
                <a:lnTo>
                  <a:pt x="1317" y="141"/>
                </a:lnTo>
                <a:lnTo>
                  <a:pt x="1324" y="144"/>
                </a:lnTo>
                <a:lnTo>
                  <a:pt x="1331" y="145"/>
                </a:lnTo>
                <a:lnTo>
                  <a:pt x="1356" y="128"/>
                </a:lnTo>
                <a:lnTo>
                  <a:pt x="1362" y="130"/>
                </a:lnTo>
                <a:lnTo>
                  <a:pt x="1368" y="132"/>
                </a:lnTo>
                <a:lnTo>
                  <a:pt x="1375" y="137"/>
                </a:lnTo>
                <a:lnTo>
                  <a:pt x="1382" y="144"/>
                </a:lnTo>
                <a:lnTo>
                  <a:pt x="1384" y="146"/>
                </a:lnTo>
                <a:lnTo>
                  <a:pt x="1387" y="151"/>
                </a:lnTo>
                <a:lnTo>
                  <a:pt x="1392" y="159"/>
                </a:lnTo>
                <a:lnTo>
                  <a:pt x="1394" y="163"/>
                </a:lnTo>
                <a:lnTo>
                  <a:pt x="1396" y="168"/>
                </a:lnTo>
                <a:lnTo>
                  <a:pt x="1396" y="176"/>
                </a:lnTo>
                <a:lnTo>
                  <a:pt x="1396" y="182"/>
                </a:lnTo>
                <a:lnTo>
                  <a:pt x="1396" y="187"/>
                </a:lnTo>
                <a:lnTo>
                  <a:pt x="1394" y="192"/>
                </a:lnTo>
                <a:lnTo>
                  <a:pt x="1393" y="194"/>
                </a:lnTo>
                <a:lnTo>
                  <a:pt x="1390" y="200"/>
                </a:lnTo>
                <a:lnTo>
                  <a:pt x="1379" y="206"/>
                </a:lnTo>
                <a:lnTo>
                  <a:pt x="1365" y="214"/>
                </a:lnTo>
                <a:lnTo>
                  <a:pt x="1351" y="223"/>
                </a:lnTo>
                <a:lnTo>
                  <a:pt x="1339" y="231"/>
                </a:lnTo>
                <a:lnTo>
                  <a:pt x="1262" y="197"/>
                </a:lnTo>
                <a:lnTo>
                  <a:pt x="1293" y="176"/>
                </a:lnTo>
                <a:lnTo>
                  <a:pt x="1353" y="206"/>
                </a:lnTo>
                <a:lnTo>
                  <a:pt x="1356" y="201"/>
                </a:lnTo>
                <a:lnTo>
                  <a:pt x="1358" y="197"/>
                </a:lnTo>
                <a:lnTo>
                  <a:pt x="1358" y="190"/>
                </a:lnTo>
                <a:lnTo>
                  <a:pt x="1358" y="185"/>
                </a:lnTo>
                <a:lnTo>
                  <a:pt x="1356" y="180"/>
                </a:lnTo>
                <a:lnTo>
                  <a:pt x="1355" y="176"/>
                </a:lnTo>
                <a:lnTo>
                  <a:pt x="1353" y="172"/>
                </a:lnTo>
                <a:lnTo>
                  <a:pt x="1349" y="166"/>
                </a:lnTo>
                <a:lnTo>
                  <a:pt x="1345" y="161"/>
                </a:lnTo>
                <a:lnTo>
                  <a:pt x="1338" y="156"/>
                </a:lnTo>
                <a:lnTo>
                  <a:pt x="1331" y="154"/>
                </a:lnTo>
                <a:lnTo>
                  <a:pt x="1305" y="170"/>
                </a:lnTo>
                <a:lnTo>
                  <a:pt x="1298" y="168"/>
                </a:lnTo>
                <a:lnTo>
                  <a:pt x="1291" y="165"/>
                </a:lnTo>
                <a:lnTo>
                  <a:pt x="1284" y="161"/>
                </a:lnTo>
                <a:lnTo>
                  <a:pt x="1277" y="156"/>
                </a:lnTo>
                <a:lnTo>
                  <a:pt x="1273" y="152"/>
                </a:lnTo>
                <a:lnTo>
                  <a:pt x="1270" y="149"/>
                </a:lnTo>
                <a:lnTo>
                  <a:pt x="1267" y="145"/>
                </a:lnTo>
                <a:lnTo>
                  <a:pt x="1264" y="142"/>
                </a:lnTo>
                <a:lnTo>
                  <a:pt x="1263" y="137"/>
                </a:lnTo>
                <a:lnTo>
                  <a:pt x="1260" y="132"/>
                </a:lnTo>
                <a:lnTo>
                  <a:pt x="1260" y="128"/>
                </a:lnTo>
                <a:lnTo>
                  <a:pt x="1260" y="122"/>
                </a:lnTo>
                <a:lnTo>
                  <a:pt x="1260" y="117"/>
                </a:lnTo>
                <a:lnTo>
                  <a:pt x="1260" y="111"/>
                </a:lnTo>
                <a:lnTo>
                  <a:pt x="1262" y="107"/>
                </a:lnTo>
                <a:lnTo>
                  <a:pt x="1294" y="8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45" name="Freeform 194">
            <a:extLst>
              <a:ext uri="{FF2B5EF4-FFF2-40B4-BE49-F238E27FC236}">
                <a16:creationId xmlns:a16="http://schemas.microsoft.com/office/drawing/2014/main" id="{3A7736BC-811C-D3CB-4D50-46C90029630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527646" y="5904168"/>
            <a:ext cx="559437" cy="72000"/>
          </a:xfrm>
          <a:custGeom>
            <a:avLst/>
            <a:gdLst>
              <a:gd name="T0" fmla="*/ 1046 w 1555"/>
              <a:gd name="T1" fmla="*/ 153 h 200"/>
              <a:gd name="T2" fmla="*/ 1026 w 1555"/>
              <a:gd name="T3" fmla="*/ 48 h 200"/>
              <a:gd name="T4" fmla="*/ 184 w 1555"/>
              <a:gd name="T5" fmla="*/ 4 h 200"/>
              <a:gd name="T6" fmla="*/ 197 w 1555"/>
              <a:gd name="T7" fmla="*/ 183 h 200"/>
              <a:gd name="T8" fmla="*/ 19 w 1555"/>
              <a:gd name="T9" fmla="*/ 196 h 200"/>
              <a:gd name="T10" fmla="*/ 32 w 1555"/>
              <a:gd name="T11" fmla="*/ 111 h 200"/>
              <a:gd name="T12" fmla="*/ 63 w 1555"/>
              <a:gd name="T13" fmla="*/ 118 h 200"/>
              <a:gd name="T14" fmla="*/ 56 w 1555"/>
              <a:gd name="T15" fmla="*/ 87 h 200"/>
              <a:gd name="T16" fmla="*/ 30 w 1555"/>
              <a:gd name="T17" fmla="*/ 104 h 200"/>
              <a:gd name="T18" fmla="*/ 84 w 1555"/>
              <a:gd name="T19" fmla="*/ 93 h 200"/>
              <a:gd name="T20" fmla="*/ 97 w 1555"/>
              <a:gd name="T21" fmla="*/ 63 h 200"/>
              <a:gd name="T22" fmla="*/ 64 w 1555"/>
              <a:gd name="T23" fmla="*/ 63 h 200"/>
              <a:gd name="T24" fmla="*/ 118 w 1555"/>
              <a:gd name="T25" fmla="*/ 91 h 200"/>
              <a:gd name="T26" fmla="*/ 143 w 1555"/>
              <a:gd name="T27" fmla="*/ 75 h 200"/>
              <a:gd name="T28" fmla="*/ 118 w 1555"/>
              <a:gd name="T29" fmla="*/ 56 h 200"/>
              <a:gd name="T30" fmla="*/ 138 w 1555"/>
              <a:gd name="T31" fmla="*/ 117 h 200"/>
              <a:gd name="T32" fmla="*/ 170 w 1555"/>
              <a:gd name="T33" fmla="*/ 117 h 200"/>
              <a:gd name="T34" fmla="*/ 157 w 1555"/>
              <a:gd name="T35" fmla="*/ 87 h 200"/>
              <a:gd name="T36" fmla="*/ 60 w 1555"/>
              <a:gd name="T37" fmla="*/ 145 h 200"/>
              <a:gd name="T38" fmla="*/ 106 w 1555"/>
              <a:gd name="T39" fmla="*/ 94 h 200"/>
              <a:gd name="T40" fmla="*/ 60 w 1555"/>
              <a:gd name="T41" fmla="*/ 145 h 200"/>
              <a:gd name="T42" fmla="*/ 392 w 1555"/>
              <a:gd name="T43" fmla="*/ 28 h 200"/>
              <a:gd name="T44" fmla="*/ 335 w 1555"/>
              <a:gd name="T45" fmla="*/ 108 h 200"/>
              <a:gd name="T46" fmla="*/ 557 w 1555"/>
              <a:gd name="T47" fmla="*/ 155 h 200"/>
              <a:gd name="T48" fmla="*/ 505 w 1555"/>
              <a:gd name="T49" fmla="*/ 48 h 200"/>
              <a:gd name="T50" fmla="*/ 605 w 1555"/>
              <a:gd name="T51" fmla="*/ 173 h 200"/>
              <a:gd name="T52" fmla="*/ 666 w 1555"/>
              <a:gd name="T53" fmla="*/ 65 h 200"/>
              <a:gd name="T54" fmla="*/ 689 w 1555"/>
              <a:gd name="T55" fmla="*/ 137 h 200"/>
              <a:gd name="T56" fmla="*/ 769 w 1555"/>
              <a:gd name="T57" fmla="*/ 65 h 200"/>
              <a:gd name="T58" fmla="*/ 751 w 1555"/>
              <a:gd name="T59" fmla="*/ 137 h 200"/>
              <a:gd name="T60" fmla="*/ 811 w 1555"/>
              <a:gd name="T61" fmla="*/ 96 h 200"/>
              <a:gd name="T62" fmla="*/ 813 w 1555"/>
              <a:gd name="T63" fmla="*/ 28 h 200"/>
              <a:gd name="T64" fmla="*/ 441 w 1555"/>
              <a:gd name="T65" fmla="*/ 0 h 200"/>
              <a:gd name="T66" fmla="*/ 454 w 1555"/>
              <a:gd name="T67" fmla="*/ 120 h 200"/>
              <a:gd name="T68" fmla="*/ 451 w 1555"/>
              <a:gd name="T69" fmla="*/ 173 h 200"/>
              <a:gd name="T70" fmla="*/ 409 w 1555"/>
              <a:gd name="T71" fmla="*/ 153 h 200"/>
              <a:gd name="T72" fmla="*/ 1100 w 1555"/>
              <a:gd name="T73" fmla="*/ 173 h 200"/>
              <a:gd name="T74" fmla="*/ 1148 w 1555"/>
              <a:gd name="T75" fmla="*/ 28 h 200"/>
              <a:gd name="T76" fmla="*/ 1309 w 1555"/>
              <a:gd name="T77" fmla="*/ 173 h 200"/>
              <a:gd name="T78" fmla="*/ 1374 w 1555"/>
              <a:gd name="T79" fmla="*/ 28 h 200"/>
              <a:gd name="T80" fmla="*/ 1324 w 1555"/>
              <a:gd name="T81" fmla="*/ 155 h 200"/>
              <a:gd name="T82" fmla="*/ 961 w 1555"/>
              <a:gd name="T83" fmla="*/ 148 h 200"/>
              <a:gd name="T84" fmla="*/ 926 w 1555"/>
              <a:gd name="T85" fmla="*/ 80 h 200"/>
              <a:gd name="T86" fmla="*/ 941 w 1555"/>
              <a:gd name="T87" fmla="*/ 27 h 200"/>
              <a:gd name="T88" fmla="*/ 967 w 1555"/>
              <a:gd name="T89" fmla="*/ 67 h 200"/>
              <a:gd name="T90" fmla="*/ 950 w 1555"/>
              <a:gd name="T91" fmla="*/ 51 h 200"/>
              <a:gd name="T92" fmla="*/ 981 w 1555"/>
              <a:gd name="T93" fmla="*/ 108 h 200"/>
              <a:gd name="T94" fmla="*/ 978 w 1555"/>
              <a:gd name="T95" fmla="*/ 170 h 200"/>
              <a:gd name="T96" fmla="*/ 940 w 1555"/>
              <a:gd name="T97" fmla="*/ 168 h 200"/>
              <a:gd name="T98" fmla="*/ 1223 w 1555"/>
              <a:gd name="T99" fmla="*/ 152 h 200"/>
              <a:gd name="T100" fmla="*/ 1238 w 1555"/>
              <a:gd name="T101" fmla="*/ 58 h 200"/>
              <a:gd name="T102" fmla="*/ 1220 w 1555"/>
              <a:gd name="T103" fmla="*/ 58 h 200"/>
              <a:gd name="T104" fmla="*/ 1261 w 1555"/>
              <a:gd name="T105" fmla="*/ 49 h 200"/>
              <a:gd name="T106" fmla="*/ 1259 w 1555"/>
              <a:gd name="T107" fmla="*/ 155 h 200"/>
              <a:gd name="T108" fmla="*/ 1213 w 1555"/>
              <a:gd name="T109" fmla="*/ 172 h 200"/>
              <a:gd name="T110" fmla="*/ 1191 w 1555"/>
              <a:gd name="T111" fmla="*/ 104 h 200"/>
              <a:gd name="T112" fmla="*/ 1213 w 1555"/>
              <a:gd name="T113" fmla="*/ 29 h 200"/>
              <a:gd name="T114" fmla="*/ 1473 w 1555"/>
              <a:gd name="T115" fmla="*/ 66 h 200"/>
              <a:gd name="T116" fmla="*/ 1492 w 1555"/>
              <a:gd name="T117" fmla="*/ 173 h 200"/>
              <a:gd name="T118" fmla="*/ 1441 w 1555"/>
              <a:gd name="T119" fmla="*/ 153 h 200"/>
              <a:gd name="T120" fmla="*/ 1405 w 1555"/>
              <a:gd name="T121" fmla="*/ 4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55" h="200">
                <a:moveTo>
                  <a:pt x="1018" y="48"/>
                </a:moveTo>
                <a:lnTo>
                  <a:pt x="1018" y="28"/>
                </a:lnTo>
                <a:lnTo>
                  <a:pt x="1070" y="28"/>
                </a:lnTo>
                <a:lnTo>
                  <a:pt x="1070" y="48"/>
                </a:lnTo>
                <a:lnTo>
                  <a:pt x="1061" y="48"/>
                </a:lnTo>
                <a:lnTo>
                  <a:pt x="1081" y="153"/>
                </a:lnTo>
                <a:lnTo>
                  <a:pt x="1088" y="153"/>
                </a:lnTo>
                <a:lnTo>
                  <a:pt x="1088" y="173"/>
                </a:lnTo>
                <a:lnTo>
                  <a:pt x="1046" y="173"/>
                </a:lnTo>
                <a:lnTo>
                  <a:pt x="1046" y="153"/>
                </a:lnTo>
                <a:lnTo>
                  <a:pt x="1054" y="153"/>
                </a:lnTo>
                <a:lnTo>
                  <a:pt x="1052" y="139"/>
                </a:lnTo>
                <a:lnTo>
                  <a:pt x="1029" y="139"/>
                </a:lnTo>
                <a:lnTo>
                  <a:pt x="1026" y="153"/>
                </a:lnTo>
                <a:lnTo>
                  <a:pt x="1035" y="153"/>
                </a:lnTo>
                <a:lnTo>
                  <a:pt x="1035" y="173"/>
                </a:lnTo>
                <a:lnTo>
                  <a:pt x="998" y="173"/>
                </a:lnTo>
                <a:lnTo>
                  <a:pt x="998" y="153"/>
                </a:lnTo>
                <a:lnTo>
                  <a:pt x="1004" y="153"/>
                </a:lnTo>
                <a:lnTo>
                  <a:pt x="1026" y="48"/>
                </a:lnTo>
                <a:lnTo>
                  <a:pt x="1018" y="48"/>
                </a:lnTo>
                <a:close/>
                <a:moveTo>
                  <a:pt x="1032" y="120"/>
                </a:moveTo>
                <a:lnTo>
                  <a:pt x="1049" y="120"/>
                </a:lnTo>
                <a:lnTo>
                  <a:pt x="1042" y="73"/>
                </a:lnTo>
                <a:lnTo>
                  <a:pt x="1032" y="120"/>
                </a:lnTo>
                <a:close/>
                <a:moveTo>
                  <a:pt x="0" y="0"/>
                </a:moveTo>
                <a:lnTo>
                  <a:pt x="169" y="0"/>
                </a:lnTo>
                <a:lnTo>
                  <a:pt x="174" y="1"/>
                </a:lnTo>
                <a:lnTo>
                  <a:pt x="181" y="3"/>
                </a:lnTo>
                <a:lnTo>
                  <a:pt x="184" y="4"/>
                </a:lnTo>
                <a:lnTo>
                  <a:pt x="187" y="5"/>
                </a:lnTo>
                <a:lnTo>
                  <a:pt x="191" y="10"/>
                </a:lnTo>
                <a:lnTo>
                  <a:pt x="195" y="15"/>
                </a:lnTo>
                <a:lnTo>
                  <a:pt x="198" y="21"/>
                </a:lnTo>
                <a:lnTo>
                  <a:pt x="201" y="27"/>
                </a:lnTo>
                <a:lnTo>
                  <a:pt x="201" y="34"/>
                </a:lnTo>
                <a:lnTo>
                  <a:pt x="201" y="168"/>
                </a:lnTo>
                <a:lnTo>
                  <a:pt x="201" y="173"/>
                </a:lnTo>
                <a:lnTo>
                  <a:pt x="198" y="180"/>
                </a:lnTo>
                <a:lnTo>
                  <a:pt x="197" y="183"/>
                </a:lnTo>
                <a:lnTo>
                  <a:pt x="195" y="186"/>
                </a:lnTo>
                <a:lnTo>
                  <a:pt x="191" y="190"/>
                </a:lnTo>
                <a:lnTo>
                  <a:pt x="187" y="194"/>
                </a:lnTo>
                <a:lnTo>
                  <a:pt x="181" y="197"/>
                </a:lnTo>
                <a:lnTo>
                  <a:pt x="174" y="200"/>
                </a:lnTo>
                <a:lnTo>
                  <a:pt x="169" y="200"/>
                </a:lnTo>
                <a:lnTo>
                  <a:pt x="34" y="200"/>
                </a:lnTo>
                <a:lnTo>
                  <a:pt x="27" y="200"/>
                </a:lnTo>
                <a:lnTo>
                  <a:pt x="22" y="197"/>
                </a:lnTo>
                <a:lnTo>
                  <a:pt x="19" y="196"/>
                </a:lnTo>
                <a:lnTo>
                  <a:pt x="16" y="194"/>
                </a:lnTo>
                <a:lnTo>
                  <a:pt x="10" y="190"/>
                </a:lnTo>
                <a:lnTo>
                  <a:pt x="6" y="186"/>
                </a:lnTo>
                <a:lnTo>
                  <a:pt x="3" y="180"/>
                </a:lnTo>
                <a:lnTo>
                  <a:pt x="2" y="173"/>
                </a:lnTo>
                <a:lnTo>
                  <a:pt x="0" y="168"/>
                </a:lnTo>
                <a:lnTo>
                  <a:pt x="0" y="0"/>
                </a:lnTo>
                <a:close/>
                <a:moveTo>
                  <a:pt x="30" y="104"/>
                </a:moveTo>
                <a:lnTo>
                  <a:pt x="30" y="108"/>
                </a:lnTo>
                <a:lnTo>
                  <a:pt x="32" y="111"/>
                </a:lnTo>
                <a:lnTo>
                  <a:pt x="33" y="115"/>
                </a:lnTo>
                <a:lnTo>
                  <a:pt x="36" y="118"/>
                </a:lnTo>
                <a:lnTo>
                  <a:pt x="39" y="120"/>
                </a:lnTo>
                <a:lnTo>
                  <a:pt x="41" y="122"/>
                </a:lnTo>
                <a:lnTo>
                  <a:pt x="46" y="122"/>
                </a:lnTo>
                <a:lnTo>
                  <a:pt x="49" y="124"/>
                </a:lnTo>
                <a:lnTo>
                  <a:pt x="53" y="122"/>
                </a:lnTo>
                <a:lnTo>
                  <a:pt x="56" y="122"/>
                </a:lnTo>
                <a:lnTo>
                  <a:pt x="60" y="120"/>
                </a:lnTo>
                <a:lnTo>
                  <a:pt x="63" y="118"/>
                </a:lnTo>
                <a:lnTo>
                  <a:pt x="64" y="115"/>
                </a:lnTo>
                <a:lnTo>
                  <a:pt x="67" y="111"/>
                </a:lnTo>
                <a:lnTo>
                  <a:pt x="67" y="108"/>
                </a:lnTo>
                <a:lnTo>
                  <a:pt x="68" y="104"/>
                </a:lnTo>
                <a:lnTo>
                  <a:pt x="67" y="100"/>
                </a:lnTo>
                <a:lnTo>
                  <a:pt x="67" y="97"/>
                </a:lnTo>
                <a:lnTo>
                  <a:pt x="64" y="94"/>
                </a:lnTo>
                <a:lnTo>
                  <a:pt x="63" y="91"/>
                </a:lnTo>
                <a:lnTo>
                  <a:pt x="60" y="89"/>
                </a:lnTo>
                <a:lnTo>
                  <a:pt x="56" y="87"/>
                </a:lnTo>
                <a:lnTo>
                  <a:pt x="53" y="86"/>
                </a:lnTo>
                <a:lnTo>
                  <a:pt x="49" y="86"/>
                </a:lnTo>
                <a:lnTo>
                  <a:pt x="46" y="86"/>
                </a:lnTo>
                <a:lnTo>
                  <a:pt x="41" y="87"/>
                </a:lnTo>
                <a:lnTo>
                  <a:pt x="39" y="89"/>
                </a:lnTo>
                <a:lnTo>
                  <a:pt x="36" y="91"/>
                </a:lnTo>
                <a:lnTo>
                  <a:pt x="33" y="94"/>
                </a:lnTo>
                <a:lnTo>
                  <a:pt x="32" y="97"/>
                </a:lnTo>
                <a:lnTo>
                  <a:pt x="30" y="100"/>
                </a:lnTo>
                <a:lnTo>
                  <a:pt x="30" y="104"/>
                </a:lnTo>
                <a:close/>
                <a:moveTo>
                  <a:pt x="61" y="75"/>
                </a:moveTo>
                <a:lnTo>
                  <a:pt x="61" y="79"/>
                </a:lnTo>
                <a:lnTo>
                  <a:pt x="63" y="82"/>
                </a:lnTo>
                <a:lnTo>
                  <a:pt x="64" y="84"/>
                </a:lnTo>
                <a:lnTo>
                  <a:pt x="67" y="87"/>
                </a:lnTo>
                <a:lnTo>
                  <a:pt x="70" y="90"/>
                </a:lnTo>
                <a:lnTo>
                  <a:pt x="73" y="91"/>
                </a:lnTo>
                <a:lnTo>
                  <a:pt x="77" y="93"/>
                </a:lnTo>
                <a:lnTo>
                  <a:pt x="80" y="93"/>
                </a:lnTo>
                <a:lnTo>
                  <a:pt x="84" y="93"/>
                </a:lnTo>
                <a:lnTo>
                  <a:pt x="88" y="91"/>
                </a:lnTo>
                <a:lnTo>
                  <a:pt x="91" y="90"/>
                </a:lnTo>
                <a:lnTo>
                  <a:pt x="94" y="87"/>
                </a:lnTo>
                <a:lnTo>
                  <a:pt x="97" y="84"/>
                </a:lnTo>
                <a:lnTo>
                  <a:pt x="98" y="82"/>
                </a:lnTo>
                <a:lnTo>
                  <a:pt x="99" y="79"/>
                </a:lnTo>
                <a:lnTo>
                  <a:pt x="99" y="75"/>
                </a:lnTo>
                <a:lnTo>
                  <a:pt x="99" y="70"/>
                </a:lnTo>
                <a:lnTo>
                  <a:pt x="98" y="67"/>
                </a:lnTo>
                <a:lnTo>
                  <a:pt x="97" y="63"/>
                </a:lnTo>
                <a:lnTo>
                  <a:pt x="94" y="60"/>
                </a:lnTo>
                <a:lnTo>
                  <a:pt x="91" y="59"/>
                </a:lnTo>
                <a:lnTo>
                  <a:pt x="88" y="58"/>
                </a:lnTo>
                <a:lnTo>
                  <a:pt x="84" y="56"/>
                </a:lnTo>
                <a:lnTo>
                  <a:pt x="80" y="56"/>
                </a:lnTo>
                <a:lnTo>
                  <a:pt x="77" y="56"/>
                </a:lnTo>
                <a:lnTo>
                  <a:pt x="73" y="58"/>
                </a:lnTo>
                <a:lnTo>
                  <a:pt x="70" y="59"/>
                </a:lnTo>
                <a:lnTo>
                  <a:pt x="67" y="60"/>
                </a:lnTo>
                <a:lnTo>
                  <a:pt x="64" y="63"/>
                </a:lnTo>
                <a:lnTo>
                  <a:pt x="63" y="67"/>
                </a:lnTo>
                <a:lnTo>
                  <a:pt x="61" y="70"/>
                </a:lnTo>
                <a:lnTo>
                  <a:pt x="61" y="75"/>
                </a:lnTo>
                <a:close/>
                <a:moveTo>
                  <a:pt x="105" y="75"/>
                </a:moveTo>
                <a:lnTo>
                  <a:pt x="106" y="79"/>
                </a:lnTo>
                <a:lnTo>
                  <a:pt x="106" y="82"/>
                </a:lnTo>
                <a:lnTo>
                  <a:pt x="109" y="84"/>
                </a:lnTo>
                <a:lnTo>
                  <a:pt x="111" y="87"/>
                </a:lnTo>
                <a:lnTo>
                  <a:pt x="114" y="90"/>
                </a:lnTo>
                <a:lnTo>
                  <a:pt x="118" y="91"/>
                </a:lnTo>
                <a:lnTo>
                  <a:pt x="121" y="93"/>
                </a:lnTo>
                <a:lnTo>
                  <a:pt x="125" y="93"/>
                </a:lnTo>
                <a:lnTo>
                  <a:pt x="129" y="93"/>
                </a:lnTo>
                <a:lnTo>
                  <a:pt x="132" y="91"/>
                </a:lnTo>
                <a:lnTo>
                  <a:pt x="135" y="90"/>
                </a:lnTo>
                <a:lnTo>
                  <a:pt x="138" y="87"/>
                </a:lnTo>
                <a:lnTo>
                  <a:pt x="140" y="84"/>
                </a:lnTo>
                <a:lnTo>
                  <a:pt x="142" y="82"/>
                </a:lnTo>
                <a:lnTo>
                  <a:pt x="143" y="79"/>
                </a:lnTo>
                <a:lnTo>
                  <a:pt x="143" y="75"/>
                </a:lnTo>
                <a:lnTo>
                  <a:pt x="143" y="70"/>
                </a:lnTo>
                <a:lnTo>
                  <a:pt x="142" y="67"/>
                </a:lnTo>
                <a:lnTo>
                  <a:pt x="140" y="63"/>
                </a:lnTo>
                <a:lnTo>
                  <a:pt x="138" y="60"/>
                </a:lnTo>
                <a:lnTo>
                  <a:pt x="135" y="59"/>
                </a:lnTo>
                <a:lnTo>
                  <a:pt x="132" y="56"/>
                </a:lnTo>
                <a:lnTo>
                  <a:pt x="129" y="56"/>
                </a:lnTo>
                <a:lnTo>
                  <a:pt x="125" y="55"/>
                </a:lnTo>
                <a:lnTo>
                  <a:pt x="121" y="56"/>
                </a:lnTo>
                <a:lnTo>
                  <a:pt x="118" y="56"/>
                </a:lnTo>
                <a:lnTo>
                  <a:pt x="114" y="59"/>
                </a:lnTo>
                <a:lnTo>
                  <a:pt x="111" y="60"/>
                </a:lnTo>
                <a:lnTo>
                  <a:pt x="109" y="63"/>
                </a:lnTo>
                <a:lnTo>
                  <a:pt x="106" y="67"/>
                </a:lnTo>
                <a:lnTo>
                  <a:pt x="106" y="70"/>
                </a:lnTo>
                <a:lnTo>
                  <a:pt x="105" y="75"/>
                </a:lnTo>
                <a:close/>
                <a:moveTo>
                  <a:pt x="135" y="106"/>
                </a:moveTo>
                <a:lnTo>
                  <a:pt x="135" y="110"/>
                </a:lnTo>
                <a:lnTo>
                  <a:pt x="136" y="114"/>
                </a:lnTo>
                <a:lnTo>
                  <a:pt x="138" y="117"/>
                </a:lnTo>
                <a:lnTo>
                  <a:pt x="140" y="120"/>
                </a:lnTo>
                <a:lnTo>
                  <a:pt x="143" y="122"/>
                </a:lnTo>
                <a:lnTo>
                  <a:pt x="146" y="124"/>
                </a:lnTo>
                <a:lnTo>
                  <a:pt x="150" y="125"/>
                </a:lnTo>
                <a:lnTo>
                  <a:pt x="153" y="125"/>
                </a:lnTo>
                <a:lnTo>
                  <a:pt x="157" y="125"/>
                </a:lnTo>
                <a:lnTo>
                  <a:pt x="162" y="124"/>
                </a:lnTo>
                <a:lnTo>
                  <a:pt x="164" y="122"/>
                </a:lnTo>
                <a:lnTo>
                  <a:pt x="167" y="120"/>
                </a:lnTo>
                <a:lnTo>
                  <a:pt x="170" y="117"/>
                </a:lnTo>
                <a:lnTo>
                  <a:pt x="171" y="114"/>
                </a:lnTo>
                <a:lnTo>
                  <a:pt x="173" y="110"/>
                </a:lnTo>
                <a:lnTo>
                  <a:pt x="173" y="106"/>
                </a:lnTo>
                <a:lnTo>
                  <a:pt x="173" y="103"/>
                </a:lnTo>
                <a:lnTo>
                  <a:pt x="171" y="98"/>
                </a:lnTo>
                <a:lnTo>
                  <a:pt x="170" y="96"/>
                </a:lnTo>
                <a:lnTo>
                  <a:pt x="167" y="93"/>
                </a:lnTo>
                <a:lnTo>
                  <a:pt x="164" y="90"/>
                </a:lnTo>
                <a:lnTo>
                  <a:pt x="162" y="89"/>
                </a:lnTo>
                <a:lnTo>
                  <a:pt x="157" y="87"/>
                </a:lnTo>
                <a:lnTo>
                  <a:pt x="153" y="87"/>
                </a:lnTo>
                <a:lnTo>
                  <a:pt x="150" y="87"/>
                </a:lnTo>
                <a:lnTo>
                  <a:pt x="146" y="89"/>
                </a:lnTo>
                <a:lnTo>
                  <a:pt x="143" y="90"/>
                </a:lnTo>
                <a:lnTo>
                  <a:pt x="140" y="93"/>
                </a:lnTo>
                <a:lnTo>
                  <a:pt x="138" y="96"/>
                </a:lnTo>
                <a:lnTo>
                  <a:pt x="136" y="98"/>
                </a:lnTo>
                <a:lnTo>
                  <a:pt x="135" y="103"/>
                </a:lnTo>
                <a:lnTo>
                  <a:pt x="135" y="106"/>
                </a:lnTo>
                <a:close/>
                <a:moveTo>
                  <a:pt x="60" y="145"/>
                </a:moveTo>
                <a:lnTo>
                  <a:pt x="142" y="145"/>
                </a:lnTo>
                <a:lnTo>
                  <a:pt x="143" y="145"/>
                </a:lnTo>
                <a:lnTo>
                  <a:pt x="145" y="144"/>
                </a:lnTo>
                <a:lnTo>
                  <a:pt x="146" y="144"/>
                </a:lnTo>
                <a:lnTo>
                  <a:pt x="147" y="142"/>
                </a:lnTo>
                <a:lnTo>
                  <a:pt x="147" y="139"/>
                </a:lnTo>
                <a:lnTo>
                  <a:pt x="147" y="137"/>
                </a:lnTo>
                <a:lnTo>
                  <a:pt x="145" y="134"/>
                </a:lnTo>
                <a:lnTo>
                  <a:pt x="108" y="96"/>
                </a:lnTo>
                <a:lnTo>
                  <a:pt x="106" y="94"/>
                </a:lnTo>
                <a:lnTo>
                  <a:pt x="105" y="93"/>
                </a:lnTo>
                <a:lnTo>
                  <a:pt x="101" y="93"/>
                </a:lnTo>
                <a:lnTo>
                  <a:pt x="98" y="96"/>
                </a:lnTo>
                <a:lnTo>
                  <a:pt x="57" y="134"/>
                </a:lnTo>
                <a:lnTo>
                  <a:pt x="54" y="137"/>
                </a:lnTo>
                <a:lnTo>
                  <a:pt x="53" y="139"/>
                </a:lnTo>
                <a:lnTo>
                  <a:pt x="53" y="142"/>
                </a:lnTo>
                <a:lnTo>
                  <a:pt x="54" y="144"/>
                </a:lnTo>
                <a:lnTo>
                  <a:pt x="57" y="145"/>
                </a:lnTo>
                <a:lnTo>
                  <a:pt x="60" y="145"/>
                </a:lnTo>
                <a:close/>
                <a:moveTo>
                  <a:pt x="300" y="28"/>
                </a:moveTo>
                <a:lnTo>
                  <a:pt x="342" y="28"/>
                </a:lnTo>
                <a:lnTo>
                  <a:pt x="342" y="48"/>
                </a:lnTo>
                <a:lnTo>
                  <a:pt x="335" y="48"/>
                </a:lnTo>
                <a:lnTo>
                  <a:pt x="335" y="86"/>
                </a:lnTo>
                <a:lnTo>
                  <a:pt x="357" y="86"/>
                </a:lnTo>
                <a:lnTo>
                  <a:pt x="357" y="48"/>
                </a:lnTo>
                <a:lnTo>
                  <a:pt x="351" y="48"/>
                </a:lnTo>
                <a:lnTo>
                  <a:pt x="351" y="28"/>
                </a:lnTo>
                <a:lnTo>
                  <a:pt x="392" y="28"/>
                </a:lnTo>
                <a:lnTo>
                  <a:pt x="392" y="48"/>
                </a:lnTo>
                <a:lnTo>
                  <a:pt x="385" y="48"/>
                </a:lnTo>
                <a:lnTo>
                  <a:pt x="385" y="153"/>
                </a:lnTo>
                <a:lnTo>
                  <a:pt x="392" y="153"/>
                </a:lnTo>
                <a:lnTo>
                  <a:pt x="392" y="173"/>
                </a:lnTo>
                <a:lnTo>
                  <a:pt x="351" y="173"/>
                </a:lnTo>
                <a:lnTo>
                  <a:pt x="351" y="153"/>
                </a:lnTo>
                <a:lnTo>
                  <a:pt x="357" y="153"/>
                </a:lnTo>
                <a:lnTo>
                  <a:pt x="357" y="108"/>
                </a:lnTo>
                <a:lnTo>
                  <a:pt x="335" y="108"/>
                </a:lnTo>
                <a:lnTo>
                  <a:pt x="335" y="153"/>
                </a:lnTo>
                <a:lnTo>
                  <a:pt x="342" y="153"/>
                </a:lnTo>
                <a:lnTo>
                  <a:pt x="342" y="173"/>
                </a:lnTo>
                <a:lnTo>
                  <a:pt x="300" y="173"/>
                </a:lnTo>
                <a:lnTo>
                  <a:pt x="300" y="153"/>
                </a:lnTo>
                <a:lnTo>
                  <a:pt x="308" y="153"/>
                </a:lnTo>
                <a:lnTo>
                  <a:pt x="308" y="48"/>
                </a:lnTo>
                <a:lnTo>
                  <a:pt x="300" y="48"/>
                </a:lnTo>
                <a:lnTo>
                  <a:pt x="300" y="28"/>
                </a:lnTo>
                <a:close/>
                <a:moveTo>
                  <a:pt x="557" y="155"/>
                </a:moveTo>
                <a:lnTo>
                  <a:pt x="550" y="155"/>
                </a:lnTo>
                <a:lnTo>
                  <a:pt x="533" y="91"/>
                </a:lnTo>
                <a:lnTo>
                  <a:pt x="533" y="153"/>
                </a:lnTo>
                <a:lnTo>
                  <a:pt x="540" y="153"/>
                </a:lnTo>
                <a:lnTo>
                  <a:pt x="540" y="173"/>
                </a:lnTo>
                <a:lnTo>
                  <a:pt x="505" y="173"/>
                </a:lnTo>
                <a:lnTo>
                  <a:pt x="505" y="153"/>
                </a:lnTo>
                <a:lnTo>
                  <a:pt x="512" y="153"/>
                </a:lnTo>
                <a:lnTo>
                  <a:pt x="512" y="48"/>
                </a:lnTo>
                <a:lnTo>
                  <a:pt x="505" y="48"/>
                </a:lnTo>
                <a:lnTo>
                  <a:pt x="505" y="28"/>
                </a:lnTo>
                <a:lnTo>
                  <a:pt x="540" y="28"/>
                </a:lnTo>
                <a:lnTo>
                  <a:pt x="556" y="89"/>
                </a:lnTo>
                <a:lnTo>
                  <a:pt x="573" y="28"/>
                </a:lnTo>
                <a:lnTo>
                  <a:pt x="605" y="28"/>
                </a:lnTo>
                <a:lnTo>
                  <a:pt x="605" y="48"/>
                </a:lnTo>
                <a:lnTo>
                  <a:pt x="598" y="48"/>
                </a:lnTo>
                <a:lnTo>
                  <a:pt x="598" y="153"/>
                </a:lnTo>
                <a:lnTo>
                  <a:pt x="605" y="153"/>
                </a:lnTo>
                <a:lnTo>
                  <a:pt x="605" y="173"/>
                </a:lnTo>
                <a:lnTo>
                  <a:pt x="568" y="173"/>
                </a:lnTo>
                <a:lnTo>
                  <a:pt x="568" y="153"/>
                </a:lnTo>
                <a:lnTo>
                  <a:pt x="575" y="153"/>
                </a:lnTo>
                <a:lnTo>
                  <a:pt x="575" y="91"/>
                </a:lnTo>
                <a:lnTo>
                  <a:pt x="557" y="155"/>
                </a:lnTo>
                <a:close/>
                <a:moveTo>
                  <a:pt x="618" y="48"/>
                </a:moveTo>
                <a:lnTo>
                  <a:pt x="618" y="28"/>
                </a:lnTo>
                <a:lnTo>
                  <a:pt x="687" y="28"/>
                </a:lnTo>
                <a:lnTo>
                  <a:pt x="687" y="65"/>
                </a:lnTo>
                <a:lnTo>
                  <a:pt x="666" y="65"/>
                </a:lnTo>
                <a:lnTo>
                  <a:pt x="666" y="48"/>
                </a:lnTo>
                <a:lnTo>
                  <a:pt x="653" y="48"/>
                </a:lnTo>
                <a:lnTo>
                  <a:pt x="653" y="89"/>
                </a:lnTo>
                <a:lnTo>
                  <a:pt x="674" y="89"/>
                </a:lnTo>
                <a:lnTo>
                  <a:pt x="674" y="110"/>
                </a:lnTo>
                <a:lnTo>
                  <a:pt x="653" y="110"/>
                </a:lnTo>
                <a:lnTo>
                  <a:pt x="653" y="153"/>
                </a:lnTo>
                <a:lnTo>
                  <a:pt x="669" y="153"/>
                </a:lnTo>
                <a:lnTo>
                  <a:pt x="669" y="137"/>
                </a:lnTo>
                <a:lnTo>
                  <a:pt x="689" y="137"/>
                </a:lnTo>
                <a:lnTo>
                  <a:pt x="689" y="173"/>
                </a:lnTo>
                <a:lnTo>
                  <a:pt x="618" y="173"/>
                </a:lnTo>
                <a:lnTo>
                  <a:pt x="618" y="153"/>
                </a:lnTo>
                <a:lnTo>
                  <a:pt x="625" y="153"/>
                </a:lnTo>
                <a:lnTo>
                  <a:pt x="625" y="48"/>
                </a:lnTo>
                <a:lnTo>
                  <a:pt x="618" y="48"/>
                </a:lnTo>
                <a:close/>
                <a:moveTo>
                  <a:pt x="700" y="48"/>
                </a:moveTo>
                <a:lnTo>
                  <a:pt x="700" y="28"/>
                </a:lnTo>
                <a:lnTo>
                  <a:pt x="769" y="28"/>
                </a:lnTo>
                <a:lnTo>
                  <a:pt x="769" y="65"/>
                </a:lnTo>
                <a:lnTo>
                  <a:pt x="748" y="65"/>
                </a:lnTo>
                <a:lnTo>
                  <a:pt x="748" y="48"/>
                </a:lnTo>
                <a:lnTo>
                  <a:pt x="735" y="48"/>
                </a:lnTo>
                <a:lnTo>
                  <a:pt x="735" y="89"/>
                </a:lnTo>
                <a:lnTo>
                  <a:pt x="756" y="89"/>
                </a:lnTo>
                <a:lnTo>
                  <a:pt x="756" y="110"/>
                </a:lnTo>
                <a:lnTo>
                  <a:pt x="735" y="110"/>
                </a:lnTo>
                <a:lnTo>
                  <a:pt x="735" y="153"/>
                </a:lnTo>
                <a:lnTo>
                  <a:pt x="751" y="153"/>
                </a:lnTo>
                <a:lnTo>
                  <a:pt x="751" y="137"/>
                </a:lnTo>
                <a:lnTo>
                  <a:pt x="770" y="137"/>
                </a:lnTo>
                <a:lnTo>
                  <a:pt x="770" y="173"/>
                </a:lnTo>
                <a:lnTo>
                  <a:pt x="700" y="173"/>
                </a:lnTo>
                <a:lnTo>
                  <a:pt x="700" y="153"/>
                </a:lnTo>
                <a:lnTo>
                  <a:pt x="708" y="153"/>
                </a:lnTo>
                <a:lnTo>
                  <a:pt x="708" y="48"/>
                </a:lnTo>
                <a:lnTo>
                  <a:pt x="700" y="48"/>
                </a:lnTo>
                <a:close/>
                <a:moveTo>
                  <a:pt x="859" y="173"/>
                </a:moveTo>
                <a:lnTo>
                  <a:pt x="840" y="173"/>
                </a:lnTo>
                <a:lnTo>
                  <a:pt x="811" y="96"/>
                </a:lnTo>
                <a:lnTo>
                  <a:pt x="811" y="153"/>
                </a:lnTo>
                <a:lnTo>
                  <a:pt x="820" y="153"/>
                </a:lnTo>
                <a:lnTo>
                  <a:pt x="820" y="173"/>
                </a:lnTo>
                <a:lnTo>
                  <a:pt x="782" y="173"/>
                </a:lnTo>
                <a:lnTo>
                  <a:pt x="782" y="153"/>
                </a:lnTo>
                <a:lnTo>
                  <a:pt x="790" y="153"/>
                </a:lnTo>
                <a:lnTo>
                  <a:pt x="790" y="48"/>
                </a:lnTo>
                <a:lnTo>
                  <a:pt x="782" y="48"/>
                </a:lnTo>
                <a:lnTo>
                  <a:pt x="782" y="28"/>
                </a:lnTo>
                <a:lnTo>
                  <a:pt x="813" y="28"/>
                </a:lnTo>
                <a:lnTo>
                  <a:pt x="840" y="104"/>
                </a:lnTo>
                <a:lnTo>
                  <a:pt x="840" y="48"/>
                </a:lnTo>
                <a:lnTo>
                  <a:pt x="831" y="48"/>
                </a:lnTo>
                <a:lnTo>
                  <a:pt x="831" y="28"/>
                </a:lnTo>
                <a:lnTo>
                  <a:pt x="868" y="28"/>
                </a:lnTo>
                <a:lnTo>
                  <a:pt x="868" y="48"/>
                </a:lnTo>
                <a:lnTo>
                  <a:pt x="859" y="48"/>
                </a:lnTo>
                <a:lnTo>
                  <a:pt x="859" y="173"/>
                </a:lnTo>
                <a:close/>
                <a:moveTo>
                  <a:pt x="423" y="0"/>
                </a:moveTo>
                <a:lnTo>
                  <a:pt x="441" y="0"/>
                </a:lnTo>
                <a:lnTo>
                  <a:pt x="441" y="18"/>
                </a:lnTo>
                <a:lnTo>
                  <a:pt x="423" y="18"/>
                </a:lnTo>
                <a:lnTo>
                  <a:pt x="423" y="0"/>
                </a:lnTo>
                <a:close/>
                <a:moveTo>
                  <a:pt x="457" y="0"/>
                </a:moveTo>
                <a:lnTo>
                  <a:pt x="475" y="0"/>
                </a:lnTo>
                <a:lnTo>
                  <a:pt x="475" y="18"/>
                </a:lnTo>
                <a:lnTo>
                  <a:pt x="457" y="18"/>
                </a:lnTo>
                <a:lnTo>
                  <a:pt x="457" y="0"/>
                </a:lnTo>
                <a:close/>
                <a:moveTo>
                  <a:pt x="437" y="120"/>
                </a:moveTo>
                <a:lnTo>
                  <a:pt x="454" y="120"/>
                </a:lnTo>
                <a:lnTo>
                  <a:pt x="447" y="73"/>
                </a:lnTo>
                <a:lnTo>
                  <a:pt x="437" y="120"/>
                </a:lnTo>
                <a:close/>
                <a:moveTo>
                  <a:pt x="423" y="28"/>
                </a:moveTo>
                <a:lnTo>
                  <a:pt x="475" y="28"/>
                </a:lnTo>
                <a:lnTo>
                  <a:pt x="475" y="48"/>
                </a:lnTo>
                <a:lnTo>
                  <a:pt x="467" y="48"/>
                </a:lnTo>
                <a:lnTo>
                  <a:pt x="486" y="153"/>
                </a:lnTo>
                <a:lnTo>
                  <a:pt x="492" y="153"/>
                </a:lnTo>
                <a:lnTo>
                  <a:pt x="492" y="173"/>
                </a:lnTo>
                <a:lnTo>
                  <a:pt x="451" y="173"/>
                </a:lnTo>
                <a:lnTo>
                  <a:pt x="451" y="153"/>
                </a:lnTo>
                <a:lnTo>
                  <a:pt x="460" y="153"/>
                </a:lnTo>
                <a:lnTo>
                  <a:pt x="457" y="139"/>
                </a:lnTo>
                <a:lnTo>
                  <a:pt x="434" y="139"/>
                </a:lnTo>
                <a:lnTo>
                  <a:pt x="431" y="153"/>
                </a:lnTo>
                <a:lnTo>
                  <a:pt x="438" y="153"/>
                </a:lnTo>
                <a:lnTo>
                  <a:pt x="438" y="173"/>
                </a:lnTo>
                <a:lnTo>
                  <a:pt x="403" y="173"/>
                </a:lnTo>
                <a:lnTo>
                  <a:pt x="403" y="153"/>
                </a:lnTo>
                <a:lnTo>
                  <a:pt x="409" y="153"/>
                </a:lnTo>
                <a:lnTo>
                  <a:pt x="430" y="48"/>
                </a:lnTo>
                <a:lnTo>
                  <a:pt x="423" y="48"/>
                </a:lnTo>
                <a:lnTo>
                  <a:pt x="423" y="28"/>
                </a:lnTo>
                <a:close/>
                <a:moveTo>
                  <a:pt x="1177" y="173"/>
                </a:moveTo>
                <a:lnTo>
                  <a:pt x="1155" y="173"/>
                </a:lnTo>
                <a:lnTo>
                  <a:pt x="1129" y="96"/>
                </a:lnTo>
                <a:lnTo>
                  <a:pt x="1129" y="153"/>
                </a:lnTo>
                <a:lnTo>
                  <a:pt x="1136" y="153"/>
                </a:lnTo>
                <a:lnTo>
                  <a:pt x="1136" y="173"/>
                </a:lnTo>
                <a:lnTo>
                  <a:pt x="1100" y="173"/>
                </a:lnTo>
                <a:lnTo>
                  <a:pt x="1100" y="153"/>
                </a:lnTo>
                <a:lnTo>
                  <a:pt x="1107" y="153"/>
                </a:lnTo>
                <a:lnTo>
                  <a:pt x="1107" y="48"/>
                </a:lnTo>
                <a:lnTo>
                  <a:pt x="1100" y="48"/>
                </a:lnTo>
                <a:lnTo>
                  <a:pt x="1100" y="28"/>
                </a:lnTo>
                <a:lnTo>
                  <a:pt x="1129" y="28"/>
                </a:lnTo>
                <a:lnTo>
                  <a:pt x="1156" y="104"/>
                </a:lnTo>
                <a:lnTo>
                  <a:pt x="1156" y="48"/>
                </a:lnTo>
                <a:lnTo>
                  <a:pt x="1148" y="48"/>
                </a:lnTo>
                <a:lnTo>
                  <a:pt x="1148" y="28"/>
                </a:lnTo>
                <a:lnTo>
                  <a:pt x="1184" y="28"/>
                </a:lnTo>
                <a:lnTo>
                  <a:pt x="1184" y="48"/>
                </a:lnTo>
                <a:lnTo>
                  <a:pt x="1177" y="48"/>
                </a:lnTo>
                <a:lnTo>
                  <a:pt x="1177" y="173"/>
                </a:lnTo>
                <a:close/>
                <a:moveTo>
                  <a:pt x="1324" y="155"/>
                </a:moveTo>
                <a:lnTo>
                  <a:pt x="1319" y="155"/>
                </a:lnTo>
                <a:lnTo>
                  <a:pt x="1302" y="91"/>
                </a:lnTo>
                <a:lnTo>
                  <a:pt x="1302" y="153"/>
                </a:lnTo>
                <a:lnTo>
                  <a:pt x="1309" y="153"/>
                </a:lnTo>
                <a:lnTo>
                  <a:pt x="1309" y="173"/>
                </a:lnTo>
                <a:lnTo>
                  <a:pt x="1273" y="173"/>
                </a:lnTo>
                <a:lnTo>
                  <a:pt x="1273" y="153"/>
                </a:lnTo>
                <a:lnTo>
                  <a:pt x="1280" y="153"/>
                </a:lnTo>
                <a:lnTo>
                  <a:pt x="1280" y="48"/>
                </a:lnTo>
                <a:lnTo>
                  <a:pt x="1273" y="48"/>
                </a:lnTo>
                <a:lnTo>
                  <a:pt x="1273" y="28"/>
                </a:lnTo>
                <a:lnTo>
                  <a:pt x="1309" y="28"/>
                </a:lnTo>
                <a:lnTo>
                  <a:pt x="1324" y="89"/>
                </a:lnTo>
                <a:lnTo>
                  <a:pt x="1341" y="28"/>
                </a:lnTo>
                <a:lnTo>
                  <a:pt x="1374" y="28"/>
                </a:lnTo>
                <a:lnTo>
                  <a:pt x="1374" y="48"/>
                </a:lnTo>
                <a:lnTo>
                  <a:pt x="1367" y="48"/>
                </a:lnTo>
                <a:lnTo>
                  <a:pt x="1367" y="153"/>
                </a:lnTo>
                <a:lnTo>
                  <a:pt x="1374" y="153"/>
                </a:lnTo>
                <a:lnTo>
                  <a:pt x="1374" y="173"/>
                </a:lnTo>
                <a:lnTo>
                  <a:pt x="1337" y="173"/>
                </a:lnTo>
                <a:lnTo>
                  <a:pt x="1337" y="153"/>
                </a:lnTo>
                <a:lnTo>
                  <a:pt x="1344" y="153"/>
                </a:lnTo>
                <a:lnTo>
                  <a:pt x="1344" y="91"/>
                </a:lnTo>
                <a:lnTo>
                  <a:pt x="1324" y="155"/>
                </a:lnTo>
                <a:close/>
                <a:moveTo>
                  <a:pt x="941" y="138"/>
                </a:moveTo>
                <a:lnTo>
                  <a:pt x="941" y="144"/>
                </a:lnTo>
                <a:lnTo>
                  <a:pt x="943" y="148"/>
                </a:lnTo>
                <a:lnTo>
                  <a:pt x="944" y="149"/>
                </a:lnTo>
                <a:lnTo>
                  <a:pt x="946" y="151"/>
                </a:lnTo>
                <a:lnTo>
                  <a:pt x="948" y="153"/>
                </a:lnTo>
                <a:lnTo>
                  <a:pt x="953" y="153"/>
                </a:lnTo>
                <a:lnTo>
                  <a:pt x="956" y="153"/>
                </a:lnTo>
                <a:lnTo>
                  <a:pt x="960" y="151"/>
                </a:lnTo>
                <a:lnTo>
                  <a:pt x="961" y="148"/>
                </a:lnTo>
                <a:lnTo>
                  <a:pt x="963" y="144"/>
                </a:lnTo>
                <a:lnTo>
                  <a:pt x="963" y="138"/>
                </a:lnTo>
                <a:lnTo>
                  <a:pt x="961" y="132"/>
                </a:lnTo>
                <a:lnTo>
                  <a:pt x="958" y="125"/>
                </a:lnTo>
                <a:lnTo>
                  <a:pt x="954" y="120"/>
                </a:lnTo>
                <a:lnTo>
                  <a:pt x="948" y="113"/>
                </a:lnTo>
                <a:lnTo>
                  <a:pt x="943" y="106"/>
                </a:lnTo>
                <a:lnTo>
                  <a:pt x="936" y="97"/>
                </a:lnTo>
                <a:lnTo>
                  <a:pt x="930" y="89"/>
                </a:lnTo>
                <a:lnTo>
                  <a:pt x="926" y="80"/>
                </a:lnTo>
                <a:lnTo>
                  <a:pt x="923" y="72"/>
                </a:lnTo>
                <a:lnTo>
                  <a:pt x="922" y="65"/>
                </a:lnTo>
                <a:lnTo>
                  <a:pt x="922" y="56"/>
                </a:lnTo>
                <a:lnTo>
                  <a:pt x="923" y="49"/>
                </a:lnTo>
                <a:lnTo>
                  <a:pt x="924" y="42"/>
                </a:lnTo>
                <a:lnTo>
                  <a:pt x="926" y="39"/>
                </a:lnTo>
                <a:lnTo>
                  <a:pt x="929" y="36"/>
                </a:lnTo>
                <a:lnTo>
                  <a:pt x="933" y="31"/>
                </a:lnTo>
                <a:lnTo>
                  <a:pt x="939" y="28"/>
                </a:lnTo>
                <a:lnTo>
                  <a:pt x="941" y="27"/>
                </a:lnTo>
                <a:lnTo>
                  <a:pt x="946" y="25"/>
                </a:lnTo>
                <a:lnTo>
                  <a:pt x="951" y="25"/>
                </a:lnTo>
                <a:lnTo>
                  <a:pt x="954" y="27"/>
                </a:lnTo>
                <a:lnTo>
                  <a:pt x="958" y="27"/>
                </a:lnTo>
                <a:lnTo>
                  <a:pt x="964" y="31"/>
                </a:lnTo>
                <a:lnTo>
                  <a:pt x="968" y="35"/>
                </a:lnTo>
                <a:lnTo>
                  <a:pt x="968" y="28"/>
                </a:lnTo>
                <a:lnTo>
                  <a:pt x="988" y="28"/>
                </a:lnTo>
                <a:lnTo>
                  <a:pt x="988" y="67"/>
                </a:lnTo>
                <a:lnTo>
                  <a:pt x="967" y="67"/>
                </a:lnTo>
                <a:lnTo>
                  <a:pt x="967" y="53"/>
                </a:lnTo>
                <a:lnTo>
                  <a:pt x="965" y="49"/>
                </a:lnTo>
                <a:lnTo>
                  <a:pt x="963" y="46"/>
                </a:lnTo>
                <a:lnTo>
                  <a:pt x="961" y="46"/>
                </a:lnTo>
                <a:lnTo>
                  <a:pt x="960" y="45"/>
                </a:lnTo>
                <a:lnTo>
                  <a:pt x="957" y="45"/>
                </a:lnTo>
                <a:lnTo>
                  <a:pt x="956" y="45"/>
                </a:lnTo>
                <a:lnTo>
                  <a:pt x="954" y="46"/>
                </a:lnTo>
                <a:lnTo>
                  <a:pt x="951" y="48"/>
                </a:lnTo>
                <a:lnTo>
                  <a:pt x="950" y="51"/>
                </a:lnTo>
                <a:lnTo>
                  <a:pt x="950" y="53"/>
                </a:lnTo>
                <a:lnTo>
                  <a:pt x="948" y="60"/>
                </a:lnTo>
                <a:lnTo>
                  <a:pt x="950" y="65"/>
                </a:lnTo>
                <a:lnTo>
                  <a:pt x="951" y="69"/>
                </a:lnTo>
                <a:lnTo>
                  <a:pt x="953" y="73"/>
                </a:lnTo>
                <a:lnTo>
                  <a:pt x="956" y="77"/>
                </a:lnTo>
                <a:lnTo>
                  <a:pt x="964" y="87"/>
                </a:lnTo>
                <a:lnTo>
                  <a:pt x="968" y="93"/>
                </a:lnTo>
                <a:lnTo>
                  <a:pt x="975" y="101"/>
                </a:lnTo>
                <a:lnTo>
                  <a:pt x="981" y="108"/>
                </a:lnTo>
                <a:lnTo>
                  <a:pt x="987" y="117"/>
                </a:lnTo>
                <a:lnTo>
                  <a:pt x="989" y="124"/>
                </a:lnTo>
                <a:lnTo>
                  <a:pt x="991" y="131"/>
                </a:lnTo>
                <a:lnTo>
                  <a:pt x="992" y="139"/>
                </a:lnTo>
                <a:lnTo>
                  <a:pt x="992" y="146"/>
                </a:lnTo>
                <a:lnTo>
                  <a:pt x="989" y="155"/>
                </a:lnTo>
                <a:lnTo>
                  <a:pt x="988" y="158"/>
                </a:lnTo>
                <a:lnTo>
                  <a:pt x="987" y="162"/>
                </a:lnTo>
                <a:lnTo>
                  <a:pt x="981" y="168"/>
                </a:lnTo>
                <a:lnTo>
                  <a:pt x="978" y="170"/>
                </a:lnTo>
                <a:lnTo>
                  <a:pt x="975" y="172"/>
                </a:lnTo>
                <a:lnTo>
                  <a:pt x="972" y="173"/>
                </a:lnTo>
                <a:lnTo>
                  <a:pt x="968" y="175"/>
                </a:lnTo>
                <a:lnTo>
                  <a:pt x="961" y="176"/>
                </a:lnTo>
                <a:lnTo>
                  <a:pt x="958" y="176"/>
                </a:lnTo>
                <a:lnTo>
                  <a:pt x="954" y="175"/>
                </a:lnTo>
                <a:lnTo>
                  <a:pt x="950" y="173"/>
                </a:lnTo>
                <a:lnTo>
                  <a:pt x="947" y="172"/>
                </a:lnTo>
                <a:lnTo>
                  <a:pt x="943" y="170"/>
                </a:lnTo>
                <a:lnTo>
                  <a:pt x="940" y="168"/>
                </a:lnTo>
                <a:lnTo>
                  <a:pt x="940" y="173"/>
                </a:lnTo>
                <a:lnTo>
                  <a:pt x="920" y="173"/>
                </a:lnTo>
                <a:lnTo>
                  <a:pt x="920" y="144"/>
                </a:lnTo>
                <a:lnTo>
                  <a:pt x="920" y="122"/>
                </a:lnTo>
                <a:lnTo>
                  <a:pt x="941" y="122"/>
                </a:lnTo>
                <a:lnTo>
                  <a:pt x="941" y="138"/>
                </a:lnTo>
                <a:close/>
                <a:moveTo>
                  <a:pt x="1220" y="142"/>
                </a:moveTo>
                <a:lnTo>
                  <a:pt x="1220" y="145"/>
                </a:lnTo>
                <a:lnTo>
                  <a:pt x="1220" y="148"/>
                </a:lnTo>
                <a:lnTo>
                  <a:pt x="1223" y="152"/>
                </a:lnTo>
                <a:lnTo>
                  <a:pt x="1223" y="155"/>
                </a:lnTo>
                <a:lnTo>
                  <a:pt x="1225" y="155"/>
                </a:lnTo>
                <a:lnTo>
                  <a:pt x="1227" y="156"/>
                </a:lnTo>
                <a:lnTo>
                  <a:pt x="1230" y="156"/>
                </a:lnTo>
                <a:lnTo>
                  <a:pt x="1232" y="155"/>
                </a:lnTo>
                <a:lnTo>
                  <a:pt x="1235" y="152"/>
                </a:lnTo>
                <a:lnTo>
                  <a:pt x="1237" y="151"/>
                </a:lnTo>
                <a:lnTo>
                  <a:pt x="1238" y="148"/>
                </a:lnTo>
                <a:lnTo>
                  <a:pt x="1238" y="142"/>
                </a:lnTo>
                <a:lnTo>
                  <a:pt x="1238" y="58"/>
                </a:lnTo>
                <a:lnTo>
                  <a:pt x="1238" y="52"/>
                </a:lnTo>
                <a:lnTo>
                  <a:pt x="1235" y="48"/>
                </a:lnTo>
                <a:lnTo>
                  <a:pt x="1234" y="46"/>
                </a:lnTo>
                <a:lnTo>
                  <a:pt x="1232" y="45"/>
                </a:lnTo>
                <a:lnTo>
                  <a:pt x="1231" y="43"/>
                </a:lnTo>
                <a:lnTo>
                  <a:pt x="1230" y="43"/>
                </a:lnTo>
                <a:lnTo>
                  <a:pt x="1225" y="45"/>
                </a:lnTo>
                <a:lnTo>
                  <a:pt x="1223" y="48"/>
                </a:lnTo>
                <a:lnTo>
                  <a:pt x="1220" y="52"/>
                </a:lnTo>
                <a:lnTo>
                  <a:pt x="1220" y="58"/>
                </a:lnTo>
                <a:lnTo>
                  <a:pt x="1220" y="142"/>
                </a:lnTo>
                <a:close/>
                <a:moveTo>
                  <a:pt x="1230" y="25"/>
                </a:moveTo>
                <a:lnTo>
                  <a:pt x="1235" y="25"/>
                </a:lnTo>
                <a:lnTo>
                  <a:pt x="1241" y="27"/>
                </a:lnTo>
                <a:lnTo>
                  <a:pt x="1245" y="29"/>
                </a:lnTo>
                <a:lnTo>
                  <a:pt x="1249" y="32"/>
                </a:lnTo>
                <a:lnTo>
                  <a:pt x="1254" y="35"/>
                </a:lnTo>
                <a:lnTo>
                  <a:pt x="1256" y="39"/>
                </a:lnTo>
                <a:lnTo>
                  <a:pt x="1259" y="45"/>
                </a:lnTo>
                <a:lnTo>
                  <a:pt x="1261" y="49"/>
                </a:lnTo>
                <a:lnTo>
                  <a:pt x="1263" y="62"/>
                </a:lnTo>
                <a:lnTo>
                  <a:pt x="1265" y="76"/>
                </a:lnTo>
                <a:lnTo>
                  <a:pt x="1266" y="90"/>
                </a:lnTo>
                <a:lnTo>
                  <a:pt x="1266" y="106"/>
                </a:lnTo>
                <a:lnTo>
                  <a:pt x="1266" y="120"/>
                </a:lnTo>
                <a:lnTo>
                  <a:pt x="1265" y="127"/>
                </a:lnTo>
                <a:lnTo>
                  <a:pt x="1265" y="132"/>
                </a:lnTo>
                <a:lnTo>
                  <a:pt x="1263" y="145"/>
                </a:lnTo>
                <a:lnTo>
                  <a:pt x="1262" y="151"/>
                </a:lnTo>
                <a:lnTo>
                  <a:pt x="1259" y="155"/>
                </a:lnTo>
                <a:lnTo>
                  <a:pt x="1255" y="163"/>
                </a:lnTo>
                <a:lnTo>
                  <a:pt x="1252" y="168"/>
                </a:lnTo>
                <a:lnTo>
                  <a:pt x="1248" y="170"/>
                </a:lnTo>
                <a:lnTo>
                  <a:pt x="1245" y="173"/>
                </a:lnTo>
                <a:lnTo>
                  <a:pt x="1239" y="175"/>
                </a:lnTo>
                <a:lnTo>
                  <a:pt x="1235" y="175"/>
                </a:lnTo>
                <a:lnTo>
                  <a:pt x="1230" y="176"/>
                </a:lnTo>
                <a:lnTo>
                  <a:pt x="1223" y="175"/>
                </a:lnTo>
                <a:lnTo>
                  <a:pt x="1217" y="175"/>
                </a:lnTo>
                <a:lnTo>
                  <a:pt x="1213" y="172"/>
                </a:lnTo>
                <a:lnTo>
                  <a:pt x="1208" y="170"/>
                </a:lnTo>
                <a:lnTo>
                  <a:pt x="1206" y="168"/>
                </a:lnTo>
                <a:lnTo>
                  <a:pt x="1203" y="163"/>
                </a:lnTo>
                <a:lnTo>
                  <a:pt x="1200" y="159"/>
                </a:lnTo>
                <a:lnTo>
                  <a:pt x="1197" y="155"/>
                </a:lnTo>
                <a:lnTo>
                  <a:pt x="1196" y="149"/>
                </a:lnTo>
                <a:lnTo>
                  <a:pt x="1194" y="144"/>
                </a:lnTo>
                <a:lnTo>
                  <a:pt x="1193" y="132"/>
                </a:lnTo>
                <a:lnTo>
                  <a:pt x="1191" y="118"/>
                </a:lnTo>
                <a:lnTo>
                  <a:pt x="1191" y="104"/>
                </a:lnTo>
                <a:lnTo>
                  <a:pt x="1191" y="89"/>
                </a:lnTo>
                <a:lnTo>
                  <a:pt x="1193" y="75"/>
                </a:lnTo>
                <a:lnTo>
                  <a:pt x="1194" y="62"/>
                </a:lnTo>
                <a:lnTo>
                  <a:pt x="1196" y="55"/>
                </a:lnTo>
                <a:lnTo>
                  <a:pt x="1197" y="49"/>
                </a:lnTo>
                <a:lnTo>
                  <a:pt x="1200" y="45"/>
                </a:lnTo>
                <a:lnTo>
                  <a:pt x="1203" y="39"/>
                </a:lnTo>
                <a:lnTo>
                  <a:pt x="1206" y="35"/>
                </a:lnTo>
                <a:lnTo>
                  <a:pt x="1208" y="32"/>
                </a:lnTo>
                <a:lnTo>
                  <a:pt x="1213" y="29"/>
                </a:lnTo>
                <a:lnTo>
                  <a:pt x="1218" y="27"/>
                </a:lnTo>
                <a:lnTo>
                  <a:pt x="1224" y="25"/>
                </a:lnTo>
                <a:lnTo>
                  <a:pt x="1230" y="25"/>
                </a:lnTo>
                <a:close/>
                <a:moveTo>
                  <a:pt x="1492" y="173"/>
                </a:moveTo>
                <a:lnTo>
                  <a:pt x="1492" y="153"/>
                </a:lnTo>
                <a:lnTo>
                  <a:pt x="1501" y="153"/>
                </a:lnTo>
                <a:lnTo>
                  <a:pt x="1501" y="48"/>
                </a:lnTo>
                <a:lnTo>
                  <a:pt x="1492" y="48"/>
                </a:lnTo>
                <a:lnTo>
                  <a:pt x="1492" y="66"/>
                </a:lnTo>
                <a:lnTo>
                  <a:pt x="1473" y="66"/>
                </a:lnTo>
                <a:lnTo>
                  <a:pt x="1473" y="28"/>
                </a:lnTo>
                <a:lnTo>
                  <a:pt x="1555" y="28"/>
                </a:lnTo>
                <a:lnTo>
                  <a:pt x="1555" y="66"/>
                </a:lnTo>
                <a:lnTo>
                  <a:pt x="1536" y="66"/>
                </a:lnTo>
                <a:lnTo>
                  <a:pt x="1536" y="48"/>
                </a:lnTo>
                <a:lnTo>
                  <a:pt x="1528" y="48"/>
                </a:lnTo>
                <a:lnTo>
                  <a:pt x="1528" y="153"/>
                </a:lnTo>
                <a:lnTo>
                  <a:pt x="1535" y="153"/>
                </a:lnTo>
                <a:lnTo>
                  <a:pt x="1535" y="173"/>
                </a:lnTo>
                <a:lnTo>
                  <a:pt x="1492" y="173"/>
                </a:lnTo>
                <a:close/>
                <a:moveTo>
                  <a:pt x="1405" y="28"/>
                </a:moveTo>
                <a:lnTo>
                  <a:pt x="1457" y="28"/>
                </a:lnTo>
                <a:lnTo>
                  <a:pt x="1457" y="48"/>
                </a:lnTo>
                <a:lnTo>
                  <a:pt x="1449" y="48"/>
                </a:lnTo>
                <a:lnTo>
                  <a:pt x="1468" y="153"/>
                </a:lnTo>
                <a:lnTo>
                  <a:pt x="1475" y="153"/>
                </a:lnTo>
                <a:lnTo>
                  <a:pt x="1475" y="173"/>
                </a:lnTo>
                <a:lnTo>
                  <a:pt x="1434" y="173"/>
                </a:lnTo>
                <a:lnTo>
                  <a:pt x="1434" y="153"/>
                </a:lnTo>
                <a:lnTo>
                  <a:pt x="1441" y="153"/>
                </a:lnTo>
                <a:lnTo>
                  <a:pt x="1440" y="139"/>
                </a:lnTo>
                <a:lnTo>
                  <a:pt x="1416" y="139"/>
                </a:lnTo>
                <a:lnTo>
                  <a:pt x="1413" y="153"/>
                </a:lnTo>
                <a:lnTo>
                  <a:pt x="1422" y="153"/>
                </a:lnTo>
                <a:lnTo>
                  <a:pt x="1422" y="173"/>
                </a:lnTo>
                <a:lnTo>
                  <a:pt x="1386" y="173"/>
                </a:lnTo>
                <a:lnTo>
                  <a:pt x="1386" y="153"/>
                </a:lnTo>
                <a:lnTo>
                  <a:pt x="1392" y="153"/>
                </a:lnTo>
                <a:lnTo>
                  <a:pt x="1413" y="48"/>
                </a:lnTo>
                <a:lnTo>
                  <a:pt x="1405" y="48"/>
                </a:lnTo>
                <a:lnTo>
                  <a:pt x="1405" y="28"/>
                </a:lnTo>
                <a:close/>
                <a:moveTo>
                  <a:pt x="1420" y="120"/>
                </a:moveTo>
                <a:lnTo>
                  <a:pt x="1436" y="120"/>
                </a:lnTo>
                <a:lnTo>
                  <a:pt x="1429" y="73"/>
                </a:lnTo>
                <a:lnTo>
                  <a:pt x="1420" y="12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346" name="Freeform 220">
            <a:extLst>
              <a:ext uri="{FF2B5EF4-FFF2-40B4-BE49-F238E27FC236}">
                <a16:creationId xmlns:a16="http://schemas.microsoft.com/office/drawing/2014/main" id="{26547E6A-3BD7-7169-86E4-9BF913E6CEB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37759" y="6054540"/>
            <a:ext cx="546473" cy="72000"/>
          </a:xfrm>
          <a:custGeom>
            <a:avLst/>
            <a:gdLst>
              <a:gd name="T0" fmla="*/ 741 w 1055"/>
              <a:gd name="T1" fmla="*/ 121 h 139"/>
              <a:gd name="T2" fmla="*/ 768 w 1055"/>
              <a:gd name="T3" fmla="*/ 113 h 139"/>
              <a:gd name="T4" fmla="*/ 769 w 1055"/>
              <a:gd name="T5" fmla="*/ 57 h 139"/>
              <a:gd name="T6" fmla="*/ 240 w 1055"/>
              <a:gd name="T7" fmla="*/ 54 h 139"/>
              <a:gd name="T8" fmla="*/ 267 w 1055"/>
              <a:gd name="T9" fmla="*/ 111 h 139"/>
              <a:gd name="T10" fmla="*/ 211 w 1055"/>
              <a:gd name="T11" fmla="*/ 58 h 139"/>
              <a:gd name="T12" fmla="*/ 157 w 1055"/>
              <a:gd name="T13" fmla="*/ 51 h 139"/>
              <a:gd name="T14" fmla="*/ 168 w 1055"/>
              <a:gd name="T15" fmla="*/ 58 h 139"/>
              <a:gd name="T16" fmla="*/ 190 w 1055"/>
              <a:gd name="T17" fmla="*/ 115 h 139"/>
              <a:gd name="T18" fmla="*/ 121 w 1055"/>
              <a:gd name="T19" fmla="*/ 121 h 139"/>
              <a:gd name="T20" fmla="*/ 314 w 1055"/>
              <a:gd name="T21" fmla="*/ 52 h 139"/>
              <a:gd name="T22" fmla="*/ 324 w 1055"/>
              <a:gd name="T23" fmla="*/ 57 h 139"/>
              <a:gd name="T24" fmla="*/ 348 w 1055"/>
              <a:gd name="T25" fmla="*/ 117 h 139"/>
              <a:gd name="T26" fmla="*/ 285 w 1055"/>
              <a:gd name="T27" fmla="*/ 117 h 139"/>
              <a:gd name="T28" fmla="*/ 401 w 1055"/>
              <a:gd name="T29" fmla="*/ 121 h 139"/>
              <a:gd name="T30" fmla="*/ 396 w 1055"/>
              <a:gd name="T31" fmla="*/ 121 h 139"/>
              <a:gd name="T32" fmla="*/ 360 w 1055"/>
              <a:gd name="T33" fmla="*/ 53 h 139"/>
              <a:gd name="T34" fmla="*/ 429 w 1055"/>
              <a:gd name="T35" fmla="*/ 58 h 139"/>
              <a:gd name="T36" fmla="*/ 700 w 1055"/>
              <a:gd name="T37" fmla="*/ 121 h 139"/>
              <a:gd name="T38" fmla="*/ 694 w 1055"/>
              <a:gd name="T39" fmla="*/ 121 h 139"/>
              <a:gd name="T40" fmla="*/ 659 w 1055"/>
              <a:gd name="T41" fmla="*/ 52 h 139"/>
              <a:gd name="T42" fmla="*/ 727 w 1055"/>
              <a:gd name="T43" fmla="*/ 59 h 139"/>
              <a:gd name="T44" fmla="*/ 861 w 1055"/>
              <a:gd name="T45" fmla="*/ 115 h 139"/>
              <a:gd name="T46" fmla="*/ 849 w 1055"/>
              <a:gd name="T47" fmla="*/ 123 h 139"/>
              <a:gd name="T48" fmla="*/ 814 w 1055"/>
              <a:gd name="T49" fmla="*/ 51 h 139"/>
              <a:gd name="T50" fmla="*/ 909 w 1055"/>
              <a:gd name="T51" fmla="*/ 37 h 139"/>
              <a:gd name="T52" fmla="*/ 909 w 1055"/>
              <a:gd name="T53" fmla="*/ 136 h 139"/>
              <a:gd name="T54" fmla="*/ 882 w 1055"/>
              <a:gd name="T55" fmla="*/ 59 h 139"/>
              <a:gd name="T56" fmla="*/ 1048 w 1055"/>
              <a:gd name="T57" fmla="*/ 115 h 139"/>
              <a:gd name="T58" fmla="*/ 1027 w 1055"/>
              <a:gd name="T59" fmla="*/ 57 h 139"/>
              <a:gd name="T60" fmla="*/ 619 w 1055"/>
              <a:gd name="T61" fmla="*/ 127 h 139"/>
              <a:gd name="T62" fmla="*/ 582 w 1055"/>
              <a:gd name="T63" fmla="*/ 91 h 139"/>
              <a:gd name="T64" fmla="*/ 584 w 1055"/>
              <a:gd name="T65" fmla="*/ 56 h 139"/>
              <a:gd name="T66" fmla="*/ 652 w 1055"/>
              <a:gd name="T67" fmla="*/ 123 h 139"/>
              <a:gd name="T68" fmla="*/ 613 w 1055"/>
              <a:gd name="T69" fmla="*/ 70 h 139"/>
              <a:gd name="T70" fmla="*/ 598 w 1055"/>
              <a:gd name="T71" fmla="*/ 108 h 139"/>
              <a:gd name="T72" fmla="*/ 978 w 1055"/>
              <a:gd name="T73" fmla="*/ 126 h 139"/>
              <a:gd name="T74" fmla="*/ 938 w 1055"/>
              <a:gd name="T75" fmla="*/ 96 h 139"/>
              <a:gd name="T76" fmla="*/ 941 w 1055"/>
              <a:gd name="T77" fmla="*/ 56 h 139"/>
              <a:gd name="T78" fmla="*/ 1010 w 1055"/>
              <a:gd name="T79" fmla="*/ 123 h 139"/>
              <a:gd name="T80" fmla="*/ 971 w 1055"/>
              <a:gd name="T81" fmla="*/ 70 h 139"/>
              <a:gd name="T82" fmla="*/ 956 w 1055"/>
              <a:gd name="T83" fmla="*/ 108 h 139"/>
              <a:gd name="T84" fmla="*/ 98 w 1055"/>
              <a:gd name="T85" fmla="*/ 14 h 139"/>
              <a:gd name="T86" fmla="*/ 36 w 1055"/>
              <a:gd name="T87" fmla="*/ 28 h 139"/>
              <a:gd name="T88" fmla="*/ 87 w 1055"/>
              <a:gd name="T89" fmla="*/ 41 h 139"/>
              <a:gd name="T90" fmla="*/ 67 w 1055"/>
              <a:gd name="T91" fmla="*/ 139 h 139"/>
              <a:gd name="T92" fmla="*/ 12 w 1055"/>
              <a:gd name="T93" fmla="*/ 76 h 139"/>
              <a:gd name="T94" fmla="*/ 54 w 1055"/>
              <a:gd name="T95" fmla="*/ 46 h 139"/>
              <a:gd name="T96" fmla="*/ 41 w 1055"/>
              <a:gd name="T97" fmla="*/ 105 h 139"/>
              <a:gd name="T98" fmla="*/ 106 w 1055"/>
              <a:gd name="T99" fmla="*/ 105 h 139"/>
              <a:gd name="T100" fmla="*/ 61 w 1055"/>
              <a:gd name="T101" fmla="*/ 44 h 139"/>
              <a:gd name="T102" fmla="*/ 512 w 1055"/>
              <a:gd name="T103" fmla="*/ 62 h 139"/>
              <a:gd name="T104" fmla="*/ 534 w 1055"/>
              <a:gd name="T105" fmla="*/ 122 h 139"/>
              <a:gd name="T106" fmla="*/ 540 w 1055"/>
              <a:gd name="T107" fmla="*/ 66 h 139"/>
              <a:gd name="T108" fmla="*/ 480 w 1055"/>
              <a:gd name="T109" fmla="*/ 29 h 139"/>
              <a:gd name="T110" fmla="*/ 575 w 1055"/>
              <a:gd name="T111" fmla="*/ 11 h 139"/>
              <a:gd name="T112" fmla="*/ 545 w 1055"/>
              <a:gd name="T113" fmla="*/ 36 h 139"/>
              <a:gd name="T114" fmla="*/ 564 w 1055"/>
              <a:gd name="T115" fmla="*/ 108 h 139"/>
              <a:gd name="T116" fmla="*/ 462 w 1055"/>
              <a:gd name="T117" fmla="*/ 129 h 139"/>
              <a:gd name="T118" fmla="*/ 451 w 1055"/>
              <a:gd name="T119" fmla="*/ 132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55" h="139">
                <a:moveTo>
                  <a:pt x="807" y="50"/>
                </a:moveTo>
                <a:lnTo>
                  <a:pt x="808" y="51"/>
                </a:lnTo>
                <a:lnTo>
                  <a:pt x="808" y="53"/>
                </a:lnTo>
                <a:lnTo>
                  <a:pt x="808" y="98"/>
                </a:lnTo>
                <a:lnTo>
                  <a:pt x="808" y="100"/>
                </a:lnTo>
                <a:lnTo>
                  <a:pt x="808" y="102"/>
                </a:lnTo>
                <a:lnTo>
                  <a:pt x="807" y="107"/>
                </a:lnTo>
                <a:lnTo>
                  <a:pt x="804" y="111"/>
                </a:lnTo>
                <a:lnTo>
                  <a:pt x="802" y="114"/>
                </a:lnTo>
                <a:lnTo>
                  <a:pt x="799" y="116"/>
                </a:lnTo>
                <a:lnTo>
                  <a:pt x="775" y="136"/>
                </a:lnTo>
                <a:lnTo>
                  <a:pt x="774" y="137"/>
                </a:lnTo>
                <a:lnTo>
                  <a:pt x="772" y="136"/>
                </a:lnTo>
                <a:lnTo>
                  <a:pt x="741" y="123"/>
                </a:lnTo>
                <a:lnTo>
                  <a:pt x="740" y="122"/>
                </a:lnTo>
                <a:lnTo>
                  <a:pt x="741" y="121"/>
                </a:lnTo>
                <a:lnTo>
                  <a:pt x="747" y="117"/>
                </a:lnTo>
                <a:lnTo>
                  <a:pt x="748" y="116"/>
                </a:lnTo>
                <a:lnTo>
                  <a:pt x="748" y="115"/>
                </a:lnTo>
                <a:lnTo>
                  <a:pt x="748" y="114"/>
                </a:lnTo>
                <a:lnTo>
                  <a:pt x="748" y="59"/>
                </a:lnTo>
                <a:lnTo>
                  <a:pt x="748" y="58"/>
                </a:lnTo>
                <a:lnTo>
                  <a:pt x="747" y="56"/>
                </a:lnTo>
                <a:lnTo>
                  <a:pt x="742" y="52"/>
                </a:lnTo>
                <a:lnTo>
                  <a:pt x="741" y="51"/>
                </a:lnTo>
                <a:lnTo>
                  <a:pt x="742" y="50"/>
                </a:lnTo>
                <a:lnTo>
                  <a:pt x="769" y="37"/>
                </a:lnTo>
                <a:lnTo>
                  <a:pt x="772" y="36"/>
                </a:lnTo>
                <a:lnTo>
                  <a:pt x="775" y="37"/>
                </a:lnTo>
                <a:lnTo>
                  <a:pt x="807" y="50"/>
                </a:lnTo>
                <a:close/>
                <a:moveTo>
                  <a:pt x="768" y="59"/>
                </a:moveTo>
                <a:lnTo>
                  <a:pt x="768" y="113"/>
                </a:lnTo>
                <a:lnTo>
                  <a:pt x="769" y="114"/>
                </a:lnTo>
                <a:lnTo>
                  <a:pt x="769" y="115"/>
                </a:lnTo>
                <a:lnTo>
                  <a:pt x="770" y="117"/>
                </a:lnTo>
                <a:lnTo>
                  <a:pt x="782" y="121"/>
                </a:lnTo>
                <a:lnTo>
                  <a:pt x="784" y="122"/>
                </a:lnTo>
                <a:lnTo>
                  <a:pt x="786" y="120"/>
                </a:lnTo>
                <a:lnTo>
                  <a:pt x="787" y="118"/>
                </a:lnTo>
                <a:lnTo>
                  <a:pt x="787" y="115"/>
                </a:lnTo>
                <a:lnTo>
                  <a:pt x="788" y="109"/>
                </a:lnTo>
                <a:lnTo>
                  <a:pt x="788" y="64"/>
                </a:lnTo>
                <a:lnTo>
                  <a:pt x="787" y="62"/>
                </a:lnTo>
                <a:lnTo>
                  <a:pt x="786" y="61"/>
                </a:lnTo>
                <a:lnTo>
                  <a:pt x="772" y="56"/>
                </a:lnTo>
                <a:lnTo>
                  <a:pt x="770" y="56"/>
                </a:lnTo>
                <a:lnTo>
                  <a:pt x="769" y="56"/>
                </a:lnTo>
                <a:lnTo>
                  <a:pt x="769" y="57"/>
                </a:lnTo>
                <a:lnTo>
                  <a:pt x="768" y="59"/>
                </a:lnTo>
                <a:close/>
                <a:moveTo>
                  <a:pt x="475" y="76"/>
                </a:moveTo>
                <a:lnTo>
                  <a:pt x="481" y="82"/>
                </a:lnTo>
                <a:lnTo>
                  <a:pt x="475" y="89"/>
                </a:lnTo>
                <a:lnTo>
                  <a:pt x="467" y="83"/>
                </a:lnTo>
                <a:lnTo>
                  <a:pt x="473" y="76"/>
                </a:lnTo>
                <a:lnTo>
                  <a:pt x="475" y="76"/>
                </a:lnTo>
                <a:close/>
                <a:moveTo>
                  <a:pt x="256" y="38"/>
                </a:moveTo>
                <a:lnTo>
                  <a:pt x="275" y="51"/>
                </a:lnTo>
                <a:lnTo>
                  <a:pt x="276" y="52"/>
                </a:lnTo>
                <a:lnTo>
                  <a:pt x="276" y="53"/>
                </a:lnTo>
                <a:lnTo>
                  <a:pt x="275" y="54"/>
                </a:lnTo>
                <a:lnTo>
                  <a:pt x="259" y="65"/>
                </a:lnTo>
                <a:lnTo>
                  <a:pt x="257" y="66"/>
                </a:lnTo>
                <a:lnTo>
                  <a:pt x="256" y="65"/>
                </a:lnTo>
                <a:lnTo>
                  <a:pt x="240" y="54"/>
                </a:lnTo>
                <a:lnTo>
                  <a:pt x="239" y="54"/>
                </a:lnTo>
                <a:lnTo>
                  <a:pt x="237" y="54"/>
                </a:lnTo>
                <a:lnTo>
                  <a:pt x="234" y="57"/>
                </a:lnTo>
                <a:lnTo>
                  <a:pt x="233" y="58"/>
                </a:lnTo>
                <a:lnTo>
                  <a:pt x="232" y="60"/>
                </a:lnTo>
                <a:lnTo>
                  <a:pt x="232" y="113"/>
                </a:lnTo>
                <a:lnTo>
                  <a:pt x="233" y="115"/>
                </a:lnTo>
                <a:lnTo>
                  <a:pt x="234" y="116"/>
                </a:lnTo>
                <a:lnTo>
                  <a:pt x="238" y="119"/>
                </a:lnTo>
                <a:lnTo>
                  <a:pt x="240" y="120"/>
                </a:lnTo>
                <a:lnTo>
                  <a:pt x="242" y="120"/>
                </a:lnTo>
                <a:lnTo>
                  <a:pt x="246" y="120"/>
                </a:lnTo>
                <a:lnTo>
                  <a:pt x="250" y="119"/>
                </a:lnTo>
                <a:lnTo>
                  <a:pt x="254" y="118"/>
                </a:lnTo>
                <a:lnTo>
                  <a:pt x="261" y="114"/>
                </a:lnTo>
                <a:lnTo>
                  <a:pt x="267" y="111"/>
                </a:lnTo>
                <a:lnTo>
                  <a:pt x="268" y="111"/>
                </a:lnTo>
                <a:lnTo>
                  <a:pt x="269" y="111"/>
                </a:lnTo>
                <a:lnTo>
                  <a:pt x="271" y="112"/>
                </a:lnTo>
                <a:lnTo>
                  <a:pt x="271" y="113"/>
                </a:lnTo>
                <a:lnTo>
                  <a:pt x="232" y="136"/>
                </a:lnTo>
                <a:lnTo>
                  <a:pt x="231" y="137"/>
                </a:lnTo>
                <a:lnTo>
                  <a:pt x="229" y="136"/>
                </a:lnTo>
                <a:lnTo>
                  <a:pt x="204" y="123"/>
                </a:lnTo>
                <a:lnTo>
                  <a:pt x="203" y="122"/>
                </a:lnTo>
                <a:lnTo>
                  <a:pt x="204" y="121"/>
                </a:lnTo>
                <a:lnTo>
                  <a:pt x="210" y="117"/>
                </a:lnTo>
                <a:lnTo>
                  <a:pt x="211" y="116"/>
                </a:lnTo>
                <a:lnTo>
                  <a:pt x="211" y="115"/>
                </a:lnTo>
                <a:lnTo>
                  <a:pt x="212" y="113"/>
                </a:lnTo>
                <a:lnTo>
                  <a:pt x="212" y="59"/>
                </a:lnTo>
                <a:lnTo>
                  <a:pt x="211" y="58"/>
                </a:lnTo>
                <a:lnTo>
                  <a:pt x="210" y="56"/>
                </a:lnTo>
                <a:lnTo>
                  <a:pt x="205" y="52"/>
                </a:lnTo>
                <a:lnTo>
                  <a:pt x="205" y="51"/>
                </a:lnTo>
                <a:lnTo>
                  <a:pt x="204" y="51"/>
                </a:lnTo>
                <a:lnTo>
                  <a:pt x="205" y="50"/>
                </a:lnTo>
                <a:lnTo>
                  <a:pt x="222" y="37"/>
                </a:lnTo>
                <a:lnTo>
                  <a:pt x="223" y="37"/>
                </a:lnTo>
                <a:lnTo>
                  <a:pt x="224" y="38"/>
                </a:lnTo>
                <a:lnTo>
                  <a:pt x="236" y="48"/>
                </a:lnTo>
                <a:lnTo>
                  <a:pt x="238" y="48"/>
                </a:lnTo>
                <a:lnTo>
                  <a:pt x="240" y="48"/>
                </a:lnTo>
                <a:lnTo>
                  <a:pt x="254" y="37"/>
                </a:lnTo>
                <a:lnTo>
                  <a:pt x="255" y="37"/>
                </a:lnTo>
                <a:lnTo>
                  <a:pt x="256" y="38"/>
                </a:lnTo>
                <a:close/>
                <a:moveTo>
                  <a:pt x="142" y="38"/>
                </a:moveTo>
                <a:lnTo>
                  <a:pt x="157" y="51"/>
                </a:lnTo>
                <a:lnTo>
                  <a:pt x="157" y="52"/>
                </a:lnTo>
                <a:lnTo>
                  <a:pt x="157" y="53"/>
                </a:lnTo>
                <a:lnTo>
                  <a:pt x="151" y="57"/>
                </a:lnTo>
                <a:lnTo>
                  <a:pt x="150" y="58"/>
                </a:lnTo>
                <a:lnTo>
                  <a:pt x="150" y="60"/>
                </a:lnTo>
                <a:lnTo>
                  <a:pt x="150" y="113"/>
                </a:lnTo>
                <a:lnTo>
                  <a:pt x="150" y="115"/>
                </a:lnTo>
                <a:lnTo>
                  <a:pt x="151" y="116"/>
                </a:lnTo>
                <a:lnTo>
                  <a:pt x="158" y="120"/>
                </a:lnTo>
                <a:lnTo>
                  <a:pt x="159" y="121"/>
                </a:lnTo>
                <a:lnTo>
                  <a:pt x="161" y="120"/>
                </a:lnTo>
                <a:lnTo>
                  <a:pt x="167" y="116"/>
                </a:lnTo>
                <a:lnTo>
                  <a:pt x="168" y="115"/>
                </a:lnTo>
                <a:lnTo>
                  <a:pt x="168" y="113"/>
                </a:lnTo>
                <a:lnTo>
                  <a:pt x="168" y="60"/>
                </a:lnTo>
                <a:lnTo>
                  <a:pt x="168" y="58"/>
                </a:lnTo>
                <a:lnTo>
                  <a:pt x="167" y="57"/>
                </a:lnTo>
                <a:lnTo>
                  <a:pt x="162" y="53"/>
                </a:lnTo>
                <a:lnTo>
                  <a:pt x="161" y="52"/>
                </a:lnTo>
                <a:lnTo>
                  <a:pt x="162" y="51"/>
                </a:lnTo>
                <a:lnTo>
                  <a:pt x="177" y="38"/>
                </a:lnTo>
                <a:lnTo>
                  <a:pt x="178" y="37"/>
                </a:lnTo>
                <a:lnTo>
                  <a:pt x="179" y="37"/>
                </a:lnTo>
                <a:lnTo>
                  <a:pt x="196" y="50"/>
                </a:lnTo>
                <a:lnTo>
                  <a:pt x="196" y="51"/>
                </a:lnTo>
                <a:lnTo>
                  <a:pt x="196" y="52"/>
                </a:lnTo>
                <a:lnTo>
                  <a:pt x="190" y="56"/>
                </a:lnTo>
                <a:lnTo>
                  <a:pt x="190" y="57"/>
                </a:lnTo>
                <a:lnTo>
                  <a:pt x="190" y="58"/>
                </a:lnTo>
                <a:lnTo>
                  <a:pt x="189" y="59"/>
                </a:lnTo>
                <a:lnTo>
                  <a:pt x="189" y="113"/>
                </a:lnTo>
                <a:lnTo>
                  <a:pt x="190" y="115"/>
                </a:lnTo>
                <a:lnTo>
                  <a:pt x="191" y="117"/>
                </a:lnTo>
                <a:lnTo>
                  <a:pt x="197" y="121"/>
                </a:lnTo>
                <a:lnTo>
                  <a:pt x="197" y="122"/>
                </a:lnTo>
                <a:lnTo>
                  <a:pt x="197" y="123"/>
                </a:lnTo>
                <a:lnTo>
                  <a:pt x="177" y="136"/>
                </a:lnTo>
                <a:lnTo>
                  <a:pt x="176" y="137"/>
                </a:lnTo>
                <a:lnTo>
                  <a:pt x="174" y="136"/>
                </a:lnTo>
                <a:lnTo>
                  <a:pt x="161" y="127"/>
                </a:lnTo>
                <a:lnTo>
                  <a:pt x="159" y="127"/>
                </a:lnTo>
                <a:lnTo>
                  <a:pt x="158" y="127"/>
                </a:lnTo>
                <a:lnTo>
                  <a:pt x="144" y="136"/>
                </a:lnTo>
                <a:lnTo>
                  <a:pt x="143" y="137"/>
                </a:lnTo>
                <a:lnTo>
                  <a:pt x="141" y="136"/>
                </a:lnTo>
                <a:lnTo>
                  <a:pt x="121" y="123"/>
                </a:lnTo>
                <a:lnTo>
                  <a:pt x="120" y="122"/>
                </a:lnTo>
                <a:lnTo>
                  <a:pt x="121" y="121"/>
                </a:lnTo>
                <a:lnTo>
                  <a:pt x="127" y="117"/>
                </a:lnTo>
                <a:lnTo>
                  <a:pt x="128" y="116"/>
                </a:lnTo>
                <a:lnTo>
                  <a:pt x="128" y="115"/>
                </a:lnTo>
                <a:lnTo>
                  <a:pt x="128" y="113"/>
                </a:lnTo>
                <a:lnTo>
                  <a:pt x="128" y="59"/>
                </a:lnTo>
                <a:lnTo>
                  <a:pt x="128" y="58"/>
                </a:lnTo>
                <a:lnTo>
                  <a:pt x="127" y="56"/>
                </a:lnTo>
                <a:lnTo>
                  <a:pt x="122" y="52"/>
                </a:lnTo>
                <a:lnTo>
                  <a:pt x="121" y="51"/>
                </a:lnTo>
                <a:lnTo>
                  <a:pt x="122" y="50"/>
                </a:lnTo>
                <a:lnTo>
                  <a:pt x="139" y="37"/>
                </a:lnTo>
                <a:lnTo>
                  <a:pt x="141" y="37"/>
                </a:lnTo>
                <a:lnTo>
                  <a:pt x="142" y="38"/>
                </a:lnTo>
                <a:close/>
                <a:moveTo>
                  <a:pt x="299" y="38"/>
                </a:moveTo>
                <a:lnTo>
                  <a:pt x="314" y="51"/>
                </a:lnTo>
                <a:lnTo>
                  <a:pt x="314" y="52"/>
                </a:lnTo>
                <a:lnTo>
                  <a:pt x="314" y="53"/>
                </a:lnTo>
                <a:lnTo>
                  <a:pt x="308" y="57"/>
                </a:lnTo>
                <a:lnTo>
                  <a:pt x="307" y="58"/>
                </a:lnTo>
                <a:lnTo>
                  <a:pt x="307" y="60"/>
                </a:lnTo>
                <a:lnTo>
                  <a:pt x="307" y="113"/>
                </a:lnTo>
                <a:lnTo>
                  <a:pt x="307" y="115"/>
                </a:lnTo>
                <a:lnTo>
                  <a:pt x="308" y="116"/>
                </a:lnTo>
                <a:lnTo>
                  <a:pt x="315" y="120"/>
                </a:lnTo>
                <a:lnTo>
                  <a:pt x="316" y="121"/>
                </a:lnTo>
                <a:lnTo>
                  <a:pt x="318" y="120"/>
                </a:lnTo>
                <a:lnTo>
                  <a:pt x="324" y="116"/>
                </a:lnTo>
                <a:lnTo>
                  <a:pt x="325" y="115"/>
                </a:lnTo>
                <a:lnTo>
                  <a:pt x="325" y="113"/>
                </a:lnTo>
                <a:lnTo>
                  <a:pt x="325" y="60"/>
                </a:lnTo>
                <a:lnTo>
                  <a:pt x="325" y="58"/>
                </a:lnTo>
                <a:lnTo>
                  <a:pt x="324" y="57"/>
                </a:lnTo>
                <a:lnTo>
                  <a:pt x="319" y="53"/>
                </a:lnTo>
                <a:lnTo>
                  <a:pt x="318" y="52"/>
                </a:lnTo>
                <a:lnTo>
                  <a:pt x="319" y="51"/>
                </a:lnTo>
                <a:lnTo>
                  <a:pt x="334" y="38"/>
                </a:lnTo>
                <a:lnTo>
                  <a:pt x="335" y="37"/>
                </a:lnTo>
                <a:lnTo>
                  <a:pt x="336" y="37"/>
                </a:lnTo>
                <a:lnTo>
                  <a:pt x="353" y="50"/>
                </a:lnTo>
                <a:lnTo>
                  <a:pt x="353" y="51"/>
                </a:lnTo>
                <a:lnTo>
                  <a:pt x="353" y="52"/>
                </a:lnTo>
                <a:lnTo>
                  <a:pt x="347" y="56"/>
                </a:lnTo>
                <a:lnTo>
                  <a:pt x="347" y="57"/>
                </a:lnTo>
                <a:lnTo>
                  <a:pt x="347" y="58"/>
                </a:lnTo>
                <a:lnTo>
                  <a:pt x="346" y="59"/>
                </a:lnTo>
                <a:lnTo>
                  <a:pt x="346" y="113"/>
                </a:lnTo>
                <a:lnTo>
                  <a:pt x="346" y="115"/>
                </a:lnTo>
                <a:lnTo>
                  <a:pt x="348" y="117"/>
                </a:lnTo>
                <a:lnTo>
                  <a:pt x="354" y="121"/>
                </a:lnTo>
                <a:lnTo>
                  <a:pt x="354" y="122"/>
                </a:lnTo>
                <a:lnTo>
                  <a:pt x="354" y="123"/>
                </a:lnTo>
                <a:lnTo>
                  <a:pt x="334" y="136"/>
                </a:lnTo>
                <a:lnTo>
                  <a:pt x="333" y="137"/>
                </a:lnTo>
                <a:lnTo>
                  <a:pt x="331" y="136"/>
                </a:lnTo>
                <a:lnTo>
                  <a:pt x="318" y="127"/>
                </a:lnTo>
                <a:lnTo>
                  <a:pt x="316" y="127"/>
                </a:lnTo>
                <a:lnTo>
                  <a:pt x="315" y="127"/>
                </a:lnTo>
                <a:lnTo>
                  <a:pt x="301" y="136"/>
                </a:lnTo>
                <a:lnTo>
                  <a:pt x="300" y="137"/>
                </a:lnTo>
                <a:lnTo>
                  <a:pt x="298" y="136"/>
                </a:lnTo>
                <a:lnTo>
                  <a:pt x="279" y="123"/>
                </a:lnTo>
                <a:lnTo>
                  <a:pt x="278" y="122"/>
                </a:lnTo>
                <a:lnTo>
                  <a:pt x="279" y="121"/>
                </a:lnTo>
                <a:lnTo>
                  <a:pt x="285" y="117"/>
                </a:lnTo>
                <a:lnTo>
                  <a:pt x="286" y="116"/>
                </a:lnTo>
                <a:lnTo>
                  <a:pt x="286" y="115"/>
                </a:lnTo>
                <a:lnTo>
                  <a:pt x="286" y="113"/>
                </a:lnTo>
                <a:lnTo>
                  <a:pt x="286" y="59"/>
                </a:lnTo>
                <a:lnTo>
                  <a:pt x="286" y="58"/>
                </a:lnTo>
                <a:lnTo>
                  <a:pt x="285" y="56"/>
                </a:lnTo>
                <a:lnTo>
                  <a:pt x="280" y="52"/>
                </a:lnTo>
                <a:lnTo>
                  <a:pt x="279" y="51"/>
                </a:lnTo>
                <a:lnTo>
                  <a:pt x="280" y="50"/>
                </a:lnTo>
                <a:lnTo>
                  <a:pt x="296" y="37"/>
                </a:lnTo>
                <a:lnTo>
                  <a:pt x="298" y="37"/>
                </a:lnTo>
                <a:lnTo>
                  <a:pt x="299" y="38"/>
                </a:lnTo>
                <a:close/>
                <a:moveTo>
                  <a:pt x="416" y="136"/>
                </a:moveTo>
                <a:lnTo>
                  <a:pt x="401" y="123"/>
                </a:lnTo>
                <a:lnTo>
                  <a:pt x="401" y="122"/>
                </a:lnTo>
                <a:lnTo>
                  <a:pt x="401" y="121"/>
                </a:lnTo>
                <a:lnTo>
                  <a:pt x="407" y="117"/>
                </a:lnTo>
                <a:lnTo>
                  <a:pt x="408" y="115"/>
                </a:lnTo>
                <a:lnTo>
                  <a:pt x="408" y="114"/>
                </a:lnTo>
                <a:lnTo>
                  <a:pt x="408" y="60"/>
                </a:lnTo>
                <a:lnTo>
                  <a:pt x="408" y="58"/>
                </a:lnTo>
                <a:lnTo>
                  <a:pt x="407" y="57"/>
                </a:lnTo>
                <a:lnTo>
                  <a:pt x="400" y="53"/>
                </a:lnTo>
                <a:lnTo>
                  <a:pt x="399" y="53"/>
                </a:lnTo>
                <a:lnTo>
                  <a:pt x="397" y="53"/>
                </a:lnTo>
                <a:lnTo>
                  <a:pt x="390" y="57"/>
                </a:lnTo>
                <a:lnTo>
                  <a:pt x="389" y="58"/>
                </a:lnTo>
                <a:lnTo>
                  <a:pt x="388" y="60"/>
                </a:lnTo>
                <a:lnTo>
                  <a:pt x="388" y="114"/>
                </a:lnTo>
                <a:lnTo>
                  <a:pt x="389" y="115"/>
                </a:lnTo>
                <a:lnTo>
                  <a:pt x="390" y="117"/>
                </a:lnTo>
                <a:lnTo>
                  <a:pt x="396" y="121"/>
                </a:lnTo>
                <a:lnTo>
                  <a:pt x="397" y="122"/>
                </a:lnTo>
                <a:lnTo>
                  <a:pt x="396" y="123"/>
                </a:lnTo>
                <a:lnTo>
                  <a:pt x="380" y="136"/>
                </a:lnTo>
                <a:lnTo>
                  <a:pt x="379" y="137"/>
                </a:lnTo>
                <a:lnTo>
                  <a:pt x="378" y="136"/>
                </a:lnTo>
                <a:lnTo>
                  <a:pt x="361" y="124"/>
                </a:lnTo>
                <a:lnTo>
                  <a:pt x="360" y="123"/>
                </a:lnTo>
                <a:lnTo>
                  <a:pt x="361" y="122"/>
                </a:lnTo>
                <a:lnTo>
                  <a:pt x="366" y="117"/>
                </a:lnTo>
                <a:lnTo>
                  <a:pt x="367" y="117"/>
                </a:lnTo>
                <a:lnTo>
                  <a:pt x="367" y="116"/>
                </a:lnTo>
                <a:lnTo>
                  <a:pt x="368" y="114"/>
                </a:lnTo>
                <a:lnTo>
                  <a:pt x="368" y="60"/>
                </a:lnTo>
                <a:lnTo>
                  <a:pt x="367" y="59"/>
                </a:lnTo>
                <a:lnTo>
                  <a:pt x="366" y="57"/>
                </a:lnTo>
                <a:lnTo>
                  <a:pt x="360" y="53"/>
                </a:lnTo>
                <a:lnTo>
                  <a:pt x="360" y="52"/>
                </a:lnTo>
                <a:lnTo>
                  <a:pt x="360" y="51"/>
                </a:lnTo>
                <a:lnTo>
                  <a:pt x="380" y="37"/>
                </a:lnTo>
                <a:lnTo>
                  <a:pt x="381" y="37"/>
                </a:lnTo>
                <a:lnTo>
                  <a:pt x="383" y="37"/>
                </a:lnTo>
                <a:lnTo>
                  <a:pt x="397" y="47"/>
                </a:lnTo>
                <a:lnTo>
                  <a:pt x="399" y="47"/>
                </a:lnTo>
                <a:lnTo>
                  <a:pt x="400" y="47"/>
                </a:lnTo>
                <a:lnTo>
                  <a:pt x="414" y="37"/>
                </a:lnTo>
                <a:lnTo>
                  <a:pt x="415" y="37"/>
                </a:lnTo>
                <a:lnTo>
                  <a:pt x="417" y="37"/>
                </a:lnTo>
                <a:lnTo>
                  <a:pt x="436" y="51"/>
                </a:lnTo>
                <a:lnTo>
                  <a:pt x="437" y="52"/>
                </a:lnTo>
                <a:lnTo>
                  <a:pt x="436" y="53"/>
                </a:lnTo>
                <a:lnTo>
                  <a:pt x="430" y="57"/>
                </a:lnTo>
                <a:lnTo>
                  <a:pt x="429" y="58"/>
                </a:lnTo>
                <a:lnTo>
                  <a:pt x="429" y="59"/>
                </a:lnTo>
                <a:lnTo>
                  <a:pt x="429" y="60"/>
                </a:lnTo>
                <a:lnTo>
                  <a:pt x="429" y="114"/>
                </a:lnTo>
                <a:lnTo>
                  <a:pt x="429" y="116"/>
                </a:lnTo>
                <a:lnTo>
                  <a:pt x="430" y="117"/>
                </a:lnTo>
                <a:lnTo>
                  <a:pt x="435" y="122"/>
                </a:lnTo>
                <a:lnTo>
                  <a:pt x="436" y="122"/>
                </a:lnTo>
                <a:lnTo>
                  <a:pt x="436" y="123"/>
                </a:lnTo>
                <a:lnTo>
                  <a:pt x="435" y="124"/>
                </a:lnTo>
                <a:lnTo>
                  <a:pt x="419" y="136"/>
                </a:lnTo>
                <a:lnTo>
                  <a:pt x="417" y="137"/>
                </a:lnTo>
                <a:lnTo>
                  <a:pt x="416" y="136"/>
                </a:lnTo>
                <a:close/>
                <a:moveTo>
                  <a:pt x="715" y="136"/>
                </a:moveTo>
                <a:lnTo>
                  <a:pt x="700" y="123"/>
                </a:lnTo>
                <a:lnTo>
                  <a:pt x="699" y="122"/>
                </a:lnTo>
                <a:lnTo>
                  <a:pt x="700" y="121"/>
                </a:lnTo>
                <a:lnTo>
                  <a:pt x="705" y="117"/>
                </a:lnTo>
                <a:lnTo>
                  <a:pt x="706" y="115"/>
                </a:lnTo>
                <a:lnTo>
                  <a:pt x="706" y="114"/>
                </a:lnTo>
                <a:lnTo>
                  <a:pt x="706" y="60"/>
                </a:lnTo>
                <a:lnTo>
                  <a:pt x="706" y="58"/>
                </a:lnTo>
                <a:lnTo>
                  <a:pt x="705" y="57"/>
                </a:lnTo>
                <a:lnTo>
                  <a:pt x="698" y="53"/>
                </a:lnTo>
                <a:lnTo>
                  <a:pt x="697" y="53"/>
                </a:lnTo>
                <a:lnTo>
                  <a:pt x="696" y="53"/>
                </a:lnTo>
                <a:lnTo>
                  <a:pt x="689" y="57"/>
                </a:lnTo>
                <a:lnTo>
                  <a:pt x="688" y="58"/>
                </a:lnTo>
                <a:lnTo>
                  <a:pt x="688" y="60"/>
                </a:lnTo>
                <a:lnTo>
                  <a:pt x="688" y="114"/>
                </a:lnTo>
                <a:lnTo>
                  <a:pt x="688" y="115"/>
                </a:lnTo>
                <a:lnTo>
                  <a:pt x="689" y="117"/>
                </a:lnTo>
                <a:lnTo>
                  <a:pt x="694" y="121"/>
                </a:lnTo>
                <a:lnTo>
                  <a:pt x="695" y="122"/>
                </a:lnTo>
                <a:lnTo>
                  <a:pt x="694" y="123"/>
                </a:lnTo>
                <a:lnTo>
                  <a:pt x="679" y="136"/>
                </a:lnTo>
                <a:lnTo>
                  <a:pt x="678" y="137"/>
                </a:lnTo>
                <a:lnTo>
                  <a:pt x="677" y="136"/>
                </a:lnTo>
                <a:lnTo>
                  <a:pt x="660" y="124"/>
                </a:lnTo>
                <a:lnTo>
                  <a:pt x="660" y="123"/>
                </a:lnTo>
                <a:lnTo>
                  <a:pt x="660" y="122"/>
                </a:lnTo>
                <a:lnTo>
                  <a:pt x="666" y="117"/>
                </a:lnTo>
                <a:lnTo>
                  <a:pt x="667" y="116"/>
                </a:lnTo>
                <a:lnTo>
                  <a:pt x="667" y="114"/>
                </a:lnTo>
                <a:lnTo>
                  <a:pt x="667" y="60"/>
                </a:lnTo>
                <a:lnTo>
                  <a:pt x="667" y="59"/>
                </a:lnTo>
                <a:lnTo>
                  <a:pt x="665" y="57"/>
                </a:lnTo>
                <a:lnTo>
                  <a:pt x="660" y="53"/>
                </a:lnTo>
                <a:lnTo>
                  <a:pt x="659" y="52"/>
                </a:lnTo>
                <a:lnTo>
                  <a:pt x="660" y="51"/>
                </a:lnTo>
                <a:lnTo>
                  <a:pt x="679" y="37"/>
                </a:lnTo>
                <a:lnTo>
                  <a:pt x="680" y="37"/>
                </a:lnTo>
                <a:lnTo>
                  <a:pt x="682" y="37"/>
                </a:lnTo>
                <a:lnTo>
                  <a:pt x="695" y="47"/>
                </a:lnTo>
                <a:lnTo>
                  <a:pt x="697" y="47"/>
                </a:lnTo>
                <a:lnTo>
                  <a:pt x="699" y="47"/>
                </a:lnTo>
                <a:lnTo>
                  <a:pt x="712" y="37"/>
                </a:lnTo>
                <a:lnTo>
                  <a:pt x="714" y="37"/>
                </a:lnTo>
                <a:lnTo>
                  <a:pt x="715" y="37"/>
                </a:lnTo>
                <a:lnTo>
                  <a:pt x="734" y="51"/>
                </a:lnTo>
                <a:lnTo>
                  <a:pt x="735" y="52"/>
                </a:lnTo>
                <a:lnTo>
                  <a:pt x="734" y="53"/>
                </a:lnTo>
                <a:lnTo>
                  <a:pt x="729" y="57"/>
                </a:lnTo>
                <a:lnTo>
                  <a:pt x="728" y="58"/>
                </a:lnTo>
                <a:lnTo>
                  <a:pt x="727" y="59"/>
                </a:lnTo>
                <a:lnTo>
                  <a:pt x="727" y="60"/>
                </a:lnTo>
                <a:lnTo>
                  <a:pt x="727" y="114"/>
                </a:lnTo>
                <a:lnTo>
                  <a:pt x="727" y="116"/>
                </a:lnTo>
                <a:lnTo>
                  <a:pt x="728" y="117"/>
                </a:lnTo>
                <a:lnTo>
                  <a:pt x="734" y="122"/>
                </a:lnTo>
                <a:lnTo>
                  <a:pt x="734" y="123"/>
                </a:lnTo>
                <a:lnTo>
                  <a:pt x="734" y="124"/>
                </a:lnTo>
                <a:lnTo>
                  <a:pt x="717" y="136"/>
                </a:lnTo>
                <a:lnTo>
                  <a:pt x="716" y="137"/>
                </a:lnTo>
                <a:lnTo>
                  <a:pt x="715" y="136"/>
                </a:lnTo>
                <a:close/>
                <a:moveTo>
                  <a:pt x="869" y="136"/>
                </a:moveTo>
                <a:lnTo>
                  <a:pt x="854" y="123"/>
                </a:lnTo>
                <a:lnTo>
                  <a:pt x="854" y="122"/>
                </a:lnTo>
                <a:lnTo>
                  <a:pt x="854" y="121"/>
                </a:lnTo>
                <a:lnTo>
                  <a:pt x="860" y="117"/>
                </a:lnTo>
                <a:lnTo>
                  <a:pt x="861" y="115"/>
                </a:lnTo>
                <a:lnTo>
                  <a:pt x="861" y="114"/>
                </a:lnTo>
                <a:lnTo>
                  <a:pt x="861" y="60"/>
                </a:lnTo>
                <a:lnTo>
                  <a:pt x="861" y="58"/>
                </a:lnTo>
                <a:lnTo>
                  <a:pt x="860" y="57"/>
                </a:lnTo>
                <a:lnTo>
                  <a:pt x="853" y="53"/>
                </a:lnTo>
                <a:lnTo>
                  <a:pt x="852" y="53"/>
                </a:lnTo>
                <a:lnTo>
                  <a:pt x="850" y="53"/>
                </a:lnTo>
                <a:lnTo>
                  <a:pt x="844" y="57"/>
                </a:lnTo>
                <a:lnTo>
                  <a:pt x="843" y="58"/>
                </a:lnTo>
                <a:lnTo>
                  <a:pt x="842" y="60"/>
                </a:lnTo>
                <a:lnTo>
                  <a:pt x="842" y="114"/>
                </a:lnTo>
                <a:lnTo>
                  <a:pt x="843" y="115"/>
                </a:lnTo>
                <a:lnTo>
                  <a:pt x="844" y="117"/>
                </a:lnTo>
                <a:lnTo>
                  <a:pt x="849" y="121"/>
                </a:lnTo>
                <a:lnTo>
                  <a:pt x="850" y="122"/>
                </a:lnTo>
                <a:lnTo>
                  <a:pt x="849" y="123"/>
                </a:lnTo>
                <a:lnTo>
                  <a:pt x="834" y="136"/>
                </a:lnTo>
                <a:lnTo>
                  <a:pt x="833" y="137"/>
                </a:lnTo>
                <a:lnTo>
                  <a:pt x="832" y="136"/>
                </a:lnTo>
                <a:lnTo>
                  <a:pt x="815" y="124"/>
                </a:lnTo>
                <a:lnTo>
                  <a:pt x="814" y="123"/>
                </a:lnTo>
                <a:lnTo>
                  <a:pt x="815" y="122"/>
                </a:lnTo>
                <a:lnTo>
                  <a:pt x="820" y="117"/>
                </a:lnTo>
                <a:lnTo>
                  <a:pt x="821" y="117"/>
                </a:lnTo>
                <a:lnTo>
                  <a:pt x="821" y="116"/>
                </a:lnTo>
                <a:lnTo>
                  <a:pt x="822" y="114"/>
                </a:lnTo>
                <a:lnTo>
                  <a:pt x="822" y="60"/>
                </a:lnTo>
                <a:lnTo>
                  <a:pt x="821" y="59"/>
                </a:lnTo>
                <a:lnTo>
                  <a:pt x="820" y="57"/>
                </a:lnTo>
                <a:lnTo>
                  <a:pt x="814" y="53"/>
                </a:lnTo>
                <a:lnTo>
                  <a:pt x="814" y="52"/>
                </a:lnTo>
                <a:lnTo>
                  <a:pt x="814" y="51"/>
                </a:lnTo>
                <a:lnTo>
                  <a:pt x="834" y="37"/>
                </a:lnTo>
                <a:lnTo>
                  <a:pt x="835" y="37"/>
                </a:lnTo>
                <a:lnTo>
                  <a:pt x="837" y="37"/>
                </a:lnTo>
                <a:lnTo>
                  <a:pt x="850" y="47"/>
                </a:lnTo>
                <a:lnTo>
                  <a:pt x="852" y="47"/>
                </a:lnTo>
                <a:lnTo>
                  <a:pt x="853" y="47"/>
                </a:lnTo>
                <a:lnTo>
                  <a:pt x="867" y="37"/>
                </a:lnTo>
                <a:lnTo>
                  <a:pt x="868" y="37"/>
                </a:lnTo>
                <a:lnTo>
                  <a:pt x="870" y="37"/>
                </a:lnTo>
                <a:lnTo>
                  <a:pt x="886" y="49"/>
                </a:lnTo>
                <a:lnTo>
                  <a:pt x="887" y="49"/>
                </a:lnTo>
                <a:lnTo>
                  <a:pt x="888" y="49"/>
                </a:lnTo>
                <a:lnTo>
                  <a:pt x="889" y="49"/>
                </a:lnTo>
                <a:lnTo>
                  <a:pt x="906" y="37"/>
                </a:lnTo>
                <a:lnTo>
                  <a:pt x="908" y="37"/>
                </a:lnTo>
                <a:lnTo>
                  <a:pt x="909" y="37"/>
                </a:lnTo>
                <a:lnTo>
                  <a:pt x="929" y="51"/>
                </a:lnTo>
                <a:lnTo>
                  <a:pt x="930" y="52"/>
                </a:lnTo>
                <a:lnTo>
                  <a:pt x="929" y="53"/>
                </a:lnTo>
                <a:lnTo>
                  <a:pt x="924" y="57"/>
                </a:lnTo>
                <a:lnTo>
                  <a:pt x="923" y="58"/>
                </a:lnTo>
                <a:lnTo>
                  <a:pt x="922" y="59"/>
                </a:lnTo>
                <a:lnTo>
                  <a:pt x="922" y="60"/>
                </a:lnTo>
                <a:lnTo>
                  <a:pt x="922" y="114"/>
                </a:lnTo>
                <a:lnTo>
                  <a:pt x="922" y="116"/>
                </a:lnTo>
                <a:lnTo>
                  <a:pt x="923" y="117"/>
                </a:lnTo>
                <a:lnTo>
                  <a:pt x="929" y="122"/>
                </a:lnTo>
                <a:lnTo>
                  <a:pt x="929" y="123"/>
                </a:lnTo>
                <a:lnTo>
                  <a:pt x="929" y="124"/>
                </a:lnTo>
                <a:lnTo>
                  <a:pt x="911" y="136"/>
                </a:lnTo>
                <a:lnTo>
                  <a:pt x="910" y="137"/>
                </a:lnTo>
                <a:lnTo>
                  <a:pt x="909" y="136"/>
                </a:lnTo>
                <a:lnTo>
                  <a:pt x="894" y="123"/>
                </a:lnTo>
                <a:lnTo>
                  <a:pt x="893" y="122"/>
                </a:lnTo>
                <a:lnTo>
                  <a:pt x="894" y="121"/>
                </a:lnTo>
                <a:lnTo>
                  <a:pt x="899" y="117"/>
                </a:lnTo>
                <a:lnTo>
                  <a:pt x="900" y="115"/>
                </a:lnTo>
                <a:lnTo>
                  <a:pt x="900" y="114"/>
                </a:lnTo>
                <a:lnTo>
                  <a:pt x="900" y="60"/>
                </a:lnTo>
                <a:lnTo>
                  <a:pt x="900" y="58"/>
                </a:lnTo>
                <a:lnTo>
                  <a:pt x="899" y="57"/>
                </a:lnTo>
                <a:lnTo>
                  <a:pt x="892" y="53"/>
                </a:lnTo>
                <a:lnTo>
                  <a:pt x="890" y="53"/>
                </a:lnTo>
                <a:lnTo>
                  <a:pt x="889" y="53"/>
                </a:lnTo>
                <a:lnTo>
                  <a:pt x="887" y="54"/>
                </a:lnTo>
                <a:lnTo>
                  <a:pt x="883" y="57"/>
                </a:lnTo>
                <a:lnTo>
                  <a:pt x="882" y="58"/>
                </a:lnTo>
                <a:lnTo>
                  <a:pt x="882" y="59"/>
                </a:lnTo>
                <a:lnTo>
                  <a:pt x="882" y="60"/>
                </a:lnTo>
                <a:lnTo>
                  <a:pt x="882" y="114"/>
                </a:lnTo>
                <a:lnTo>
                  <a:pt x="882" y="116"/>
                </a:lnTo>
                <a:lnTo>
                  <a:pt x="883" y="117"/>
                </a:lnTo>
                <a:lnTo>
                  <a:pt x="888" y="122"/>
                </a:lnTo>
                <a:lnTo>
                  <a:pt x="889" y="122"/>
                </a:lnTo>
                <a:lnTo>
                  <a:pt x="889" y="123"/>
                </a:lnTo>
                <a:lnTo>
                  <a:pt x="888" y="124"/>
                </a:lnTo>
                <a:lnTo>
                  <a:pt x="872" y="136"/>
                </a:lnTo>
                <a:lnTo>
                  <a:pt x="870" y="137"/>
                </a:lnTo>
                <a:lnTo>
                  <a:pt x="869" y="136"/>
                </a:lnTo>
                <a:close/>
                <a:moveTo>
                  <a:pt x="1050" y="57"/>
                </a:moveTo>
                <a:lnTo>
                  <a:pt x="1049" y="57"/>
                </a:lnTo>
                <a:lnTo>
                  <a:pt x="1048" y="58"/>
                </a:lnTo>
                <a:lnTo>
                  <a:pt x="1048" y="114"/>
                </a:lnTo>
                <a:lnTo>
                  <a:pt x="1048" y="115"/>
                </a:lnTo>
                <a:lnTo>
                  <a:pt x="1050" y="117"/>
                </a:lnTo>
                <a:lnTo>
                  <a:pt x="1055" y="121"/>
                </a:lnTo>
                <a:lnTo>
                  <a:pt x="1055" y="122"/>
                </a:lnTo>
                <a:lnTo>
                  <a:pt x="1055" y="123"/>
                </a:lnTo>
                <a:lnTo>
                  <a:pt x="1040" y="136"/>
                </a:lnTo>
                <a:lnTo>
                  <a:pt x="1039" y="137"/>
                </a:lnTo>
                <a:lnTo>
                  <a:pt x="1037" y="136"/>
                </a:lnTo>
                <a:lnTo>
                  <a:pt x="1021" y="124"/>
                </a:lnTo>
                <a:lnTo>
                  <a:pt x="1020" y="123"/>
                </a:lnTo>
                <a:lnTo>
                  <a:pt x="1021" y="122"/>
                </a:lnTo>
                <a:lnTo>
                  <a:pt x="1026" y="117"/>
                </a:lnTo>
                <a:lnTo>
                  <a:pt x="1027" y="117"/>
                </a:lnTo>
                <a:lnTo>
                  <a:pt x="1027" y="116"/>
                </a:lnTo>
                <a:lnTo>
                  <a:pt x="1027" y="114"/>
                </a:lnTo>
                <a:lnTo>
                  <a:pt x="1027" y="58"/>
                </a:lnTo>
                <a:lnTo>
                  <a:pt x="1027" y="57"/>
                </a:lnTo>
                <a:lnTo>
                  <a:pt x="1026" y="57"/>
                </a:lnTo>
                <a:lnTo>
                  <a:pt x="1017" y="57"/>
                </a:lnTo>
                <a:lnTo>
                  <a:pt x="1016" y="56"/>
                </a:lnTo>
                <a:lnTo>
                  <a:pt x="1016" y="55"/>
                </a:lnTo>
                <a:lnTo>
                  <a:pt x="1045" y="6"/>
                </a:lnTo>
                <a:lnTo>
                  <a:pt x="1046" y="5"/>
                </a:lnTo>
                <a:lnTo>
                  <a:pt x="1047" y="5"/>
                </a:lnTo>
                <a:lnTo>
                  <a:pt x="1047" y="6"/>
                </a:lnTo>
                <a:lnTo>
                  <a:pt x="1047" y="39"/>
                </a:lnTo>
                <a:lnTo>
                  <a:pt x="1054" y="39"/>
                </a:lnTo>
                <a:lnTo>
                  <a:pt x="1055" y="56"/>
                </a:lnTo>
                <a:lnTo>
                  <a:pt x="1050" y="57"/>
                </a:lnTo>
                <a:close/>
                <a:moveTo>
                  <a:pt x="632" y="136"/>
                </a:moveTo>
                <a:lnTo>
                  <a:pt x="622" y="127"/>
                </a:lnTo>
                <a:lnTo>
                  <a:pt x="620" y="126"/>
                </a:lnTo>
                <a:lnTo>
                  <a:pt x="619" y="127"/>
                </a:lnTo>
                <a:lnTo>
                  <a:pt x="609" y="136"/>
                </a:lnTo>
                <a:lnTo>
                  <a:pt x="607" y="137"/>
                </a:lnTo>
                <a:lnTo>
                  <a:pt x="605" y="136"/>
                </a:lnTo>
                <a:lnTo>
                  <a:pt x="599" y="134"/>
                </a:lnTo>
                <a:lnTo>
                  <a:pt x="596" y="133"/>
                </a:lnTo>
                <a:lnTo>
                  <a:pt x="593" y="132"/>
                </a:lnTo>
                <a:lnTo>
                  <a:pt x="588" y="129"/>
                </a:lnTo>
                <a:lnTo>
                  <a:pt x="585" y="126"/>
                </a:lnTo>
                <a:lnTo>
                  <a:pt x="582" y="122"/>
                </a:lnTo>
                <a:lnTo>
                  <a:pt x="579" y="118"/>
                </a:lnTo>
                <a:lnTo>
                  <a:pt x="578" y="114"/>
                </a:lnTo>
                <a:lnTo>
                  <a:pt x="578" y="110"/>
                </a:lnTo>
                <a:lnTo>
                  <a:pt x="578" y="106"/>
                </a:lnTo>
                <a:lnTo>
                  <a:pt x="579" y="100"/>
                </a:lnTo>
                <a:lnTo>
                  <a:pt x="580" y="96"/>
                </a:lnTo>
                <a:lnTo>
                  <a:pt x="582" y="91"/>
                </a:lnTo>
                <a:lnTo>
                  <a:pt x="586" y="87"/>
                </a:lnTo>
                <a:lnTo>
                  <a:pt x="588" y="85"/>
                </a:lnTo>
                <a:lnTo>
                  <a:pt x="590" y="83"/>
                </a:lnTo>
                <a:lnTo>
                  <a:pt x="597" y="80"/>
                </a:lnTo>
                <a:lnTo>
                  <a:pt x="604" y="77"/>
                </a:lnTo>
                <a:lnTo>
                  <a:pt x="601" y="76"/>
                </a:lnTo>
                <a:lnTo>
                  <a:pt x="598" y="75"/>
                </a:lnTo>
                <a:lnTo>
                  <a:pt x="594" y="73"/>
                </a:lnTo>
                <a:lnTo>
                  <a:pt x="591" y="71"/>
                </a:lnTo>
                <a:lnTo>
                  <a:pt x="588" y="68"/>
                </a:lnTo>
                <a:lnTo>
                  <a:pt x="587" y="67"/>
                </a:lnTo>
                <a:lnTo>
                  <a:pt x="586" y="65"/>
                </a:lnTo>
                <a:lnTo>
                  <a:pt x="584" y="62"/>
                </a:lnTo>
                <a:lnTo>
                  <a:pt x="583" y="58"/>
                </a:lnTo>
                <a:lnTo>
                  <a:pt x="583" y="56"/>
                </a:lnTo>
                <a:lnTo>
                  <a:pt x="584" y="56"/>
                </a:lnTo>
                <a:lnTo>
                  <a:pt x="620" y="37"/>
                </a:lnTo>
                <a:lnTo>
                  <a:pt x="622" y="37"/>
                </a:lnTo>
                <a:lnTo>
                  <a:pt x="623" y="37"/>
                </a:lnTo>
                <a:lnTo>
                  <a:pt x="652" y="51"/>
                </a:lnTo>
                <a:lnTo>
                  <a:pt x="653" y="52"/>
                </a:lnTo>
                <a:lnTo>
                  <a:pt x="652" y="53"/>
                </a:lnTo>
                <a:lnTo>
                  <a:pt x="646" y="57"/>
                </a:lnTo>
                <a:lnTo>
                  <a:pt x="645" y="58"/>
                </a:lnTo>
                <a:lnTo>
                  <a:pt x="645" y="59"/>
                </a:lnTo>
                <a:lnTo>
                  <a:pt x="645" y="60"/>
                </a:lnTo>
                <a:lnTo>
                  <a:pt x="645" y="114"/>
                </a:lnTo>
                <a:lnTo>
                  <a:pt x="645" y="116"/>
                </a:lnTo>
                <a:lnTo>
                  <a:pt x="646" y="117"/>
                </a:lnTo>
                <a:lnTo>
                  <a:pt x="651" y="122"/>
                </a:lnTo>
                <a:lnTo>
                  <a:pt x="652" y="122"/>
                </a:lnTo>
                <a:lnTo>
                  <a:pt x="652" y="123"/>
                </a:lnTo>
                <a:lnTo>
                  <a:pt x="651" y="124"/>
                </a:lnTo>
                <a:lnTo>
                  <a:pt x="635" y="136"/>
                </a:lnTo>
                <a:lnTo>
                  <a:pt x="634" y="137"/>
                </a:lnTo>
                <a:lnTo>
                  <a:pt x="632" y="136"/>
                </a:lnTo>
                <a:close/>
                <a:moveTo>
                  <a:pt x="623" y="58"/>
                </a:moveTo>
                <a:lnTo>
                  <a:pt x="607" y="50"/>
                </a:lnTo>
                <a:lnTo>
                  <a:pt x="605" y="50"/>
                </a:lnTo>
                <a:lnTo>
                  <a:pt x="604" y="51"/>
                </a:lnTo>
                <a:lnTo>
                  <a:pt x="604" y="52"/>
                </a:lnTo>
                <a:lnTo>
                  <a:pt x="604" y="58"/>
                </a:lnTo>
                <a:lnTo>
                  <a:pt x="604" y="60"/>
                </a:lnTo>
                <a:lnTo>
                  <a:pt x="605" y="62"/>
                </a:lnTo>
                <a:lnTo>
                  <a:pt x="605" y="63"/>
                </a:lnTo>
                <a:lnTo>
                  <a:pt x="606" y="65"/>
                </a:lnTo>
                <a:lnTo>
                  <a:pt x="609" y="67"/>
                </a:lnTo>
                <a:lnTo>
                  <a:pt x="613" y="70"/>
                </a:lnTo>
                <a:lnTo>
                  <a:pt x="617" y="71"/>
                </a:lnTo>
                <a:lnTo>
                  <a:pt x="623" y="72"/>
                </a:lnTo>
                <a:lnTo>
                  <a:pt x="624" y="60"/>
                </a:lnTo>
                <a:lnTo>
                  <a:pt x="623" y="58"/>
                </a:lnTo>
                <a:close/>
                <a:moveTo>
                  <a:pt x="623" y="79"/>
                </a:moveTo>
                <a:lnTo>
                  <a:pt x="617" y="80"/>
                </a:lnTo>
                <a:lnTo>
                  <a:pt x="612" y="81"/>
                </a:lnTo>
                <a:lnTo>
                  <a:pt x="608" y="83"/>
                </a:lnTo>
                <a:lnTo>
                  <a:pt x="604" y="85"/>
                </a:lnTo>
                <a:lnTo>
                  <a:pt x="601" y="88"/>
                </a:lnTo>
                <a:lnTo>
                  <a:pt x="599" y="90"/>
                </a:lnTo>
                <a:lnTo>
                  <a:pt x="598" y="91"/>
                </a:lnTo>
                <a:lnTo>
                  <a:pt x="597" y="95"/>
                </a:lnTo>
                <a:lnTo>
                  <a:pt x="597" y="98"/>
                </a:lnTo>
                <a:lnTo>
                  <a:pt x="597" y="103"/>
                </a:lnTo>
                <a:lnTo>
                  <a:pt x="598" y="108"/>
                </a:lnTo>
                <a:lnTo>
                  <a:pt x="600" y="112"/>
                </a:lnTo>
                <a:lnTo>
                  <a:pt x="601" y="114"/>
                </a:lnTo>
                <a:lnTo>
                  <a:pt x="602" y="115"/>
                </a:lnTo>
                <a:lnTo>
                  <a:pt x="605" y="118"/>
                </a:lnTo>
                <a:lnTo>
                  <a:pt x="609" y="119"/>
                </a:lnTo>
                <a:lnTo>
                  <a:pt x="613" y="121"/>
                </a:lnTo>
                <a:lnTo>
                  <a:pt x="616" y="121"/>
                </a:lnTo>
                <a:lnTo>
                  <a:pt x="619" y="122"/>
                </a:lnTo>
                <a:lnTo>
                  <a:pt x="620" y="122"/>
                </a:lnTo>
                <a:lnTo>
                  <a:pt x="621" y="121"/>
                </a:lnTo>
                <a:lnTo>
                  <a:pt x="624" y="119"/>
                </a:lnTo>
                <a:lnTo>
                  <a:pt x="624" y="81"/>
                </a:lnTo>
                <a:lnTo>
                  <a:pt x="623" y="79"/>
                </a:lnTo>
                <a:close/>
                <a:moveTo>
                  <a:pt x="990" y="136"/>
                </a:moveTo>
                <a:lnTo>
                  <a:pt x="979" y="127"/>
                </a:lnTo>
                <a:lnTo>
                  <a:pt x="978" y="126"/>
                </a:lnTo>
                <a:lnTo>
                  <a:pt x="976" y="127"/>
                </a:lnTo>
                <a:lnTo>
                  <a:pt x="966" y="136"/>
                </a:lnTo>
                <a:lnTo>
                  <a:pt x="964" y="137"/>
                </a:lnTo>
                <a:lnTo>
                  <a:pt x="963" y="136"/>
                </a:lnTo>
                <a:lnTo>
                  <a:pt x="956" y="134"/>
                </a:lnTo>
                <a:lnTo>
                  <a:pt x="953" y="133"/>
                </a:lnTo>
                <a:lnTo>
                  <a:pt x="951" y="132"/>
                </a:lnTo>
                <a:lnTo>
                  <a:pt x="946" y="129"/>
                </a:lnTo>
                <a:lnTo>
                  <a:pt x="942" y="126"/>
                </a:lnTo>
                <a:lnTo>
                  <a:pt x="939" y="122"/>
                </a:lnTo>
                <a:lnTo>
                  <a:pt x="937" y="118"/>
                </a:lnTo>
                <a:lnTo>
                  <a:pt x="936" y="114"/>
                </a:lnTo>
                <a:lnTo>
                  <a:pt x="935" y="110"/>
                </a:lnTo>
                <a:lnTo>
                  <a:pt x="935" y="106"/>
                </a:lnTo>
                <a:lnTo>
                  <a:pt x="936" y="100"/>
                </a:lnTo>
                <a:lnTo>
                  <a:pt x="938" y="96"/>
                </a:lnTo>
                <a:lnTo>
                  <a:pt x="940" y="91"/>
                </a:lnTo>
                <a:lnTo>
                  <a:pt x="943" y="87"/>
                </a:lnTo>
                <a:lnTo>
                  <a:pt x="946" y="85"/>
                </a:lnTo>
                <a:lnTo>
                  <a:pt x="948" y="83"/>
                </a:lnTo>
                <a:lnTo>
                  <a:pt x="954" y="80"/>
                </a:lnTo>
                <a:lnTo>
                  <a:pt x="962" y="77"/>
                </a:lnTo>
                <a:lnTo>
                  <a:pt x="959" y="76"/>
                </a:lnTo>
                <a:lnTo>
                  <a:pt x="955" y="75"/>
                </a:lnTo>
                <a:lnTo>
                  <a:pt x="952" y="73"/>
                </a:lnTo>
                <a:lnTo>
                  <a:pt x="949" y="71"/>
                </a:lnTo>
                <a:lnTo>
                  <a:pt x="946" y="68"/>
                </a:lnTo>
                <a:lnTo>
                  <a:pt x="945" y="67"/>
                </a:lnTo>
                <a:lnTo>
                  <a:pt x="944" y="65"/>
                </a:lnTo>
                <a:lnTo>
                  <a:pt x="942" y="62"/>
                </a:lnTo>
                <a:lnTo>
                  <a:pt x="941" y="58"/>
                </a:lnTo>
                <a:lnTo>
                  <a:pt x="941" y="56"/>
                </a:lnTo>
                <a:lnTo>
                  <a:pt x="942" y="56"/>
                </a:lnTo>
                <a:lnTo>
                  <a:pt x="978" y="37"/>
                </a:lnTo>
                <a:lnTo>
                  <a:pt x="979" y="37"/>
                </a:lnTo>
                <a:lnTo>
                  <a:pt x="980" y="37"/>
                </a:lnTo>
                <a:lnTo>
                  <a:pt x="1010" y="51"/>
                </a:lnTo>
                <a:lnTo>
                  <a:pt x="1010" y="52"/>
                </a:lnTo>
                <a:lnTo>
                  <a:pt x="1010" y="53"/>
                </a:lnTo>
                <a:lnTo>
                  <a:pt x="1004" y="57"/>
                </a:lnTo>
                <a:lnTo>
                  <a:pt x="1003" y="58"/>
                </a:lnTo>
                <a:lnTo>
                  <a:pt x="1003" y="59"/>
                </a:lnTo>
                <a:lnTo>
                  <a:pt x="1002" y="60"/>
                </a:lnTo>
                <a:lnTo>
                  <a:pt x="1002" y="114"/>
                </a:lnTo>
                <a:lnTo>
                  <a:pt x="1003" y="116"/>
                </a:lnTo>
                <a:lnTo>
                  <a:pt x="1004" y="117"/>
                </a:lnTo>
                <a:lnTo>
                  <a:pt x="1009" y="122"/>
                </a:lnTo>
                <a:lnTo>
                  <a:pt x="1010" y="123"/>
                </a:lnTo>
                <a:lnTo>
                  <a:pt x="1009" y="124"/>
                </a:lnTo>
                <a:lnTo>
                  <a:pt x="992" y="136"/>
                </a:lnTo>
                <a:lnTo>
                  <a:pt x="991" y="137"/>
                </a:lnTo>
                <a:lnTo>
                  <a:pt x="990" y="136"/>
                </a:lnTo>
                <a:close/>
                <a:moveTo>
                  <a:pt x="981" y="58"/>
                </a:moveTo>
                <a:lnTo>
                  <a:pt x="964" y="50"/>
                </a:lnTo>
                <a:lnTo>
                  <a:pt x="962" y="50"/>
                </a:lnTo>
                <a:lnTo>
                  <a:pt x="962" y="51"/>
                </a:lnTo>
                <a:lnTo>
                  <a:pt x="962" y="52"/>
                </a:lnTo>
                <a:lnTo>
                  <a:pt x="962" y="58"/>
                </a:lnTo>
                <a:lnTo>
                  <a:pt x="962" y="60"/>
                </a:lnTo>
                <a:lnTo>
                  <a:pt x="962" y="62"/>
                </a:lnTo>
                <a:lnTo>
                  <a:pt x="963" y="63"/>
                </a:lnTo>
                <a:lnTo>
                  <a:pt x="964" y="65"/>
                </a:lnTo>
                <a:lnTo>
                  <a:pt x="966" y="67"/>
                </a:lnTo>
                <a:lnTo>
                  <a:pt x="971" y="70"/>
                </a:lnTo>
                <a:lnTo>
                  <a:pt x="975" y="71"/>
                </a:lnTo>
                <a:lnTo>
                  <a:pt x="980" y="72"/>
                </a:lnTo>
                <a:lnTo>
                  <a:pt x="981" y="60"/>
                </a:lnTo>
                <a:lnTo>
                  <a:pt x="981" y="58"/>
                </a:lnTo>
                <a:close/>
                <a:moveTo>
                  <a:pt x="980" y="79"/>
                </a:moveTo>
                <a:lnTo>
                  <a:pt x="975" y="80"/>
                </a:lnTo>
                <a:lnTo>
                  <a:pt x="970" y="81"/>
                </a:lnTo>
                <a:lnTo>
                  <a:pt x="965" y="83"/>
                </a:lnTo>
                <a:lnTo>
                  <a:pt x="961" y="85"/>
                </a:lnTo>
                <a:lnTo>
                  <a:pt x="958" y="88"/>
                </a:lnTo>
                <a:lnTo>
                  <a:pt x="957" y="90"/>
                </a:lnTo>
                <a:lnTo>
                  <a:pt x="956" y="91"/>
                </a:lnTo>
                <a:lnTo>
                  <a:pt x="955" y="95"/>
                </a:lnTo>
                <a:lnTo>
                  <a:pt x="954" y="98"/>
                </a:lnTo>
                <a:lnTo>
                  <a:pt x="954" y="103"/>
                </a:lnTo>
                <a:lnTo>
                  <a:pt x="956" y="108"/>
                </a:lnTo>
                <a:lnTo>
                  <a:pt x="957" y="112"/>
                </a:lnTo>
                <a:lnTo>
                  <a:pt x="958" y="114"/>
                </a:lnTo>
                <a:lnTo>
                  <a:pt x="960" y="115"/>
                </a:lnTo>
                <a:lnTo>
                  <a:pt x="963" y="118"/>
                </a:lnTo>
                <a:lnTo>
                  <a:pt x="967" y="119"/>
                </a:lnTo>
                <a:lnTo>
                  <a:pt x="971" y="121"/>
                </a:lnTo>
                <a:lnTo>
                  <a:pt x="973" y="121"/>
                </a:lnTo>
                <a:lnTo>
                  <a:pt x="976" y="122"/>
                </a:lnTo>
                <a:lnTo>
                  <a:pt x="978" y="122"/>
                </a:lnTo>
                <a:lnTo>
                  <a:pt x="979" y="121"/>
                </a:lnTo>
                <a:lnTo>
                  <a:pt x="981" y="119"/>
                </a:lnTo>
                <a:lnTo>
                  <a:pt x="981" y="81"/>
                </a:lnTo>
                <a:lnTo>
                  <a:pt x="980" y="79"/>
                </a:lnTo>
                <a:close/>
                <a:moveTo>
                  <a:pt x="50" y="3"/>
                </a:moveTo>
                <a:lnTo>
                  <a:pt x="96" y="14"/>
                </a:lnTo>
                <a:lnTo>
                  <a:pt x="98" y="14"/>
                </a:lnTo>
                <a:lnTo>
                  <a:pt x="101" y="13"/>
                </a:lnTo>
                <a:lnTo>
                  <a:pt x="108" y="11"/>
                </a:lnTo>
                <a:lnTo>
                  <a:pt x="114" y="8"/>
                </a:lnTo>
                <a:lnTo>
                  <a:pt x="118" y="4"/>
                </a:lnTo>
                <a:lnTo>
                  <a:pt x="119" y="4"/>
                </a:lnTo>
                <a:lnTo>
                  <a:pt x="120" y="4"/>
                </a:lnTo>
                <a:lnTo>
                  <a:pt x="122" y="4"/>
                </a:lnTo>
                <a:lnTo>
                  <a:pt x="123" y="4"/>
                </a:lnTo>
                <a:lnTo>
                  <a:pt x="123" y="5"/>
                </a:lnTo>
                <a:lnTo>
                  <a:pt x="95" y="36"/>
                </a:lnTo>
                <a:lnTo>
                  <a:pt x="94" y="37"/>
                </a:lnTo>
                <a:lnTo>
                  <a:pt x="93" y="37"/>
                </a:lnTo>
                <a:lnTo>
                  <a:pt x="49" y="25"/>
                </a:lnTo>
                <a:lnTo>
                  <a:pt x="46" y="25"/>
                </a:lnTo>
                <a:lnTo>
                  <a:pt x="43" y="25"/>
                </a:lnTo>
                <a:lnTo>
                  <a:pt x="36" y="28"/>
                </a:lnTo>
                <a:lnTo>
                  <a:pt x="29" y="31"/>
                </a:lnTo>
                <a:lnTo>
                  <a:pt x="18" y="37"/>
                </a:lnTo>
                <a:lnTo>
                  <a:pt x="11" y="42"/>
                </a:lnTo>
                <a:lnTo>
                  <a:pt x="6" y="45"/>
                </a:lnTo>
                <a:lnTo>
                  <a:pt x="5" y="46"/>
                </a:lnTo>
                <a:lnTo>
                  <a:pt x="4" y="47"/>
                </a:lnTo>
                <a:lnTo>
                  <a:pt x="3" y="47"/>
                </a:lnTo>
                <a:lnTo>
                  <a:pt x="1" y="47"/>
                </a:lnTo>
                <a:lnTo>
                  <a:pt x="0" y="46"/>
                </a:lnTo>
                <a:lnTo>
                  <a:pt x="1" y="45"/>
                </a:lnTo>
                <a:lnTo>
                  <a:pt x="47" y="3"/>
                </a:lnTo>
                <a:lnTo>
                  <a:pt x="48" y="2"/>
                </a:lnTo>
                <a:lnTo>
                  <a:pt x="50" y="3"/>
                </a:lnTo>
                <a:close/>
                <a:moveTo>
                  <a:pt x="85" y="39"/>
                </a:moveTo>
                <a:lnTo>
                  <a:pt x="87" y="40"/>
                </a:lnTo>
                <a:lnTo>
                  <a:pt x="87" y="41"/>
                </a:lnTo>
                <a:lnTo>
                  <a:pt x="87" y="89"/>
                </a:lnTo>
                <a:lnTo>
                  <a:pt x="88" y="89"/>
                </a:lnTo>
                <a:lnTo>
                  <a:pt x="88" y="90"/>
                </a:lnTo>
                <a:lnTo>
                  <a:pt x="90" y="90"/>
                </a:lnTo>
                <a:lnTo>
                  <a:pt x="114" y="76"/>
                </a:lnTo>
                <a:lnTo>
                  <a:pt x="115" y="75"/>
                </a:lnTo>
                <a:lnTo>
                  <a:pt x="116" y="75"/>
                </a:lnTo>
                <a:lnTo>
                  <a:pt x="116" y="77"/>
                </a:lnTo>
                <a:lnTo>
                  <a:pt x="116" y="109"/>
                </a:lnTo>
                <a:lnTo>
                  <a:pt x="116" y="111"/>
                </a:lnTo>
                <a:lnTo>
                  <a:pt x="115" y="111"/>
                </a:lnTo>
                <a:lnTo>
                  <a:pt x="85" y="136"/>
                </a:lnTo>
                <a:lnTo>
                  <a:pt x="83" y="137"/>
                </a:lnTo>
                <a:lnTo>
                  <a:pt x="81" y="139"/>
                </a:lnTo>
                <a:lnTo>
                  <a:pt x="74" y="139"/>
                </a:lnTo>
                <a:lnTo>
                  <a:pt x="67" y="139"/>
                </a:lnTo>
                <a:lnTo>
                  <a:pt x="60" y="138"/>
                </a:lnTo>
                <a:lnTo>
                  <a:pt x="54" y="137"/>
                </a:lnTo>
                <a:lnTo>
                  <a:pt x="48" y="135"/>
                </a:lnTo>
                <a:lnTo>
                  <a:pt x="42" y="133"/>
                </a:lnTo>
                <a:lnTo>
                  <a:pt x="36" y="130"/>
                </a:lnTo>
                <a:lnTo>
                  <a:pt x="31" y="127"/>
                </a:lnTo>
                <a:lnTo>
                  <a:pt x="27" y="123"/>
                </a:lnTo>
                <a:lnTo>
                  <a:pt x="23" y="119"/>
                </a:lnTo>
                <a:lnTo>
                  <a:pt x="19" y="115"/>
                </a:lnTo>
                <a:lnTo>
                  <a:pt x="16" y="110"/>
                </a:lnTo>
                <a:lnTo>
                  <a:pt x="13" y="106"/>
                </a:lnTo>
                <a:lnTo>
                  <a:pt x="12" y="100"/>
                </a:lnTo>
                <a:lnTo>
                  <a:pt x="10" y="94"/>
                </a:lnTo>
                <a:lnTo>
                  <a:pt x="10" y="89"/>
                </a:lnTo>
                <a:lnTo>
                  <a:pt x="10" y="82"/>
                </a:lnTo>
                <a:lnTo>
                  <a:pt x="12" y="76"/>
                </a:lnTo>
                <a:lnTo>
                  <a:pt x="13" y="71"/>
                </a:lnTo>
                <a:lnTo>
                  <a:pt x="16" y="66"/>
                </a:lnTo>
                <a:lnTo>
                  <a:pt x="19" y="61"/>
                </a:lnTo>
                <a:lnTo>
                  <a:pt x="23" y="57"/>
                </a:lnTo>
                <a:lnTo>
                  <a:pt x="27" y="53"/>
                </a:lnTo>
                <a:lnTo>
                  <a:pt x="32" y="50"/>
                </a:lnTo>
                <a:lnTo>
                  <a:pt x="37" y="47"/>
                </a:lnTo>
                <a:lnTo>
                  <a:pt x="43" y="45"/>
                </a:lnTo>
                <a:lnTo>
                  <a:pt x="49" y="43"/>
                </a:lnTo>
                <a:lnTo>
                  <a:pt x="56" y="42"/>
                </a:lnTo>
                <a:lnTo>
                  <a:pt x="63" y="41"/>
                </a:lnTo>
                <a:lnTo>
                  <a:pt x="70" y="40"/>
                </a:lnTo>
                <a:lnTo>
                  <a:pt x="77" y="39"/>
                </a:lnTo>
                <a:lnTo>
                  <a:pt x="85" y="39"/>
                </a:lnTo>
                <a:close/>
                <a:moveTo>
                  <a:pt x="59" y="44"/>
                </a:moveTo>
                <a:lnTo>
                  <a:pt x="54" y="46"/>
                </a:lnTo>
                <a:lnTo>
                  <a:pt x="49" y="48"/>
                </a:lnTo>
                <a:lnTo>
                  <a:pt x="44" y="51"/>
                </a:lnTo>
                <a:lnTo>
                  <a:pt x="40" y="55"/>
                </a:lnTo>
                <a:lnTo>
                  <a:pt x="38" y="57"/>
                </a:lnTo>
                <a:lnTo>
                  <a:pt x="36" y="60"/>
                </a:lnTo>
                <a:lnTo>
                  <a:pt x="33" y="65"/>
                </a:lnTo>
                <a:lnTo>
                  <a:pt x="31" y="72"/>
                </a:lnTo>
                <a:lnTo>
                  <a:pt x="31" y="75"/>
                </a:lnTo>
                <a:lnTo>
                  <a:pt x="31" y="79"/>
                </a:lnTo>
                <a:lnTo>
                  <a:pt x="31" y="83"/>
                </a:lnTo>
                <a:lnTo>
                  <a:pt x="31" y="87"/>
                </a:lnTo>
                <a:lnTo>
                  <a:pt x="32" y="91"/>
                </a:lnTo>
                <a:lnTo>
                  <a:pt x="34" y="95"/>
                </a:lnTo>
                <a:lnTo>
                  <a:pt x="36" y="98"/>
                </a:lnTo>
                <a:lnTo>
                  <a:pt x="38" y="101"/>
                </a:lnTo>
                <a:lnTo>
                  <a:pt x="41" y="105"/>
                </a:lnTo>
                <a:lnTo>
                  <a:pt x="44" y="108"/>
                </a:lnTo>
                <a:lnTo>
                  <a:pt x="47" y="110"/>
                </a:lnTo>
                <a:lnTo>
                  <a:pt x="51" y="112"/>
                </a:lnTo>
                <a:lnTo>
                  <a:pt x="55" y="114"/>
                </a:lnTo>
                <a:lnTo>
                  <a:pt x="59" y="116"/>
                </a:lnTo>
                <a:lnTo>
                  <a:pt x="64" y="117"/>
                </a:lnTo>
                <a:lnTo>
                  <a:pt x="69" y="118"/>
                </a:lnTo>
                <a:lnTo>
                  <a:pt x="75" y="118"/>
                </a:lnTo>
                <a:lnTo>
                  <a:pt x="81" y="118"/>
                </a:lnTo>
                <a:lnTo>
                  <a:pt x="85" y="118"/>
                </a:lnTo>
                <a:lnTo>
                  <a:pt x="90" y="117"/>
                </a:lnTo>
                <a:lnTo>
                  <a:pt x="94" y="116"/>
                </a:lnTo>
                <a:lnTo>
                  <a:pt x="98" y="113"/>
                </a:lnTo>
                <a:lnTo>
                  <a:pt x="102" y="111"/>
                </a:lnTo>
                <a:lnTo>
                  <a:pt x="104" y="108"/>
                </a:lnTo>
                <a:lnTo>
                  <a:pt x="106" y="105"/>
                </a:lnTo>
                <a:lnTo>
                  <a:pt x="107" y="100"/>
                </a:lnTo>
                <a:lnTo>
                  <a:pt x="107" y="98"/>
                </a:lnTo>
                <a:lnTo>
                  <a:pt x="106" y="96"/>
                </a:lnTo>
                <a:lnTo>
                  <a:pt x="105" y="95"/>
                </a:lnTo>
                <a:lnTo>
                  <a:pt x="103" y="94"/>
                </a:lnTo>
                <a:lnTo>
                  <a:pt x="101" y="93"/>
                </a:lnTo>
                <a:lnTo>
                  <a:pt x="99" y="93"/>
                </a:lnTo>
                <a:lnTo>
                  <a:pt x="93" y="92"/>
                </a:lnTo>
                <a:lnTo>
                  <a:pt x="87" y="93"/>
                </a:lnTo>
                <a:lnTo>
                  <a:pt x="79" y="96"/>
                </a:lnTo>
                <a:lnTo>
                  <a:pt x="75" y="98"/>
                </a:lnTo>
                <a:lnTo>
                  <a:pt x="71" y="100"/>
                </a:lnTo>
                <a:lnTo>
                  <a:pt x="63" y="107"/>
                </a:lnTo>
                <a:lnTo>
                  <a:pt x="62" y="47"/>
                </a:lnTo>
                <a:lnTo>
                  <a:pt x="62" y="45"/>
                </a:lnTo>
                <a:lnTo>
                  <a:pt x="61" y="44"/>
                </a:lnTo>
                <a:lnTo>
                  <a:pt x="60" y="44"/>
                </a:lnTo>
                <a:lnTo>
                  <a:pt x="59" y="44"/>
                </a:lnTo>
                <a:close/>
                <a:moveTo>
                  <a:pt x="51" y="58"/>
                </a:moveTo>
                <a:lnTo>
                  <a:pt x="57" y="64"/>
                </a:lnTo>
                <a:lnTo>
                  <a:pt x="51" y="71"/>
                </a:lnTo>
                <a:lnTo>
                  <a:pt x="45" y="65"/>
                </a:lnTo>
                <a:lnTo>
                  <a:pt x="50" y="58"/>
                </a:lnTo>
                <a:lnTo>
                  <a:pt x="51" y="58"/>
                </a:lnTo>
                <a:close/>
                <a:moveTo>
                  <a:pt x="51" y="85"/>
                </a:moveTo>
                <a:lnTo>
                  <a:pt x="57" y="91"/>
                </a:lnTo>
                <a:lnTo>
                  <a:pt x="51" y="98"/>
                </a:lnTo>
                <a:lnTo>
                  <a:pt x="45" y="92"/>
                </a:lnTo>
                <a:lnTo>
                  <a:pt x="50" y="85"/>
                </a:lnTo>
                <a:lnTo>
                  <a:pt x="51" y="85"/>
                </a:lnTo>
                <a:close/>
                <a:moveTo>
                  <a:pt x="524" y="55"/>
                </a:moveTo>
                <a:lnTo>
                  <a:pt x="512" y="62"/>
                </a:lnTo>
                <a:lnTo>
                  <a:pt x="511" y="63"/>
                </a:lnTo>
                <a:lnTo>
                  <a:pt x="512" y="64"/>
                </a:lnTo>
                <a:lnTo>
                  <a:pt x="519" y="69"/>
                </a:lnTo>
                <a:lnTo>
                  <a:pt x="520" y="69"/>
                </a:lnTo>
                <a:lnTo>
                  <a:pt x="521" y="69"/>
                </a:lnTo>
                <a:lnTo>
                  <a:pt x="533" y="62"/>
                </a:lnTo>
                <a:lnTo>
                  <a:pt x="534" y="61"/>
                </a:lnTo>
                <a:lnTo>
                  <a:pt x="533" y="60"/>
                </a:lnTo>
                <a:lnTo>
                  <a:pt x="526" y="55"/>
                </a:lnTo>
                <a:lnTo>
                  <a:pt x="525" y="55"/>
                </a:lnTo>
                <a:lnTo>
                  <a:pt x="524" y="55"/>
                </a:lnTo>
                <a:close/>
                <a:moveTo>
                  <a:pt x="459" y="112"/>
                </a:moveTo>
                <a:lnTo>
                  <a:pt x="488" y="93"/>
                </a:lnTo>
                <a:lnTo>
                  <a:pt x="490" y="93"/>
                </a:lnTo>
                <a:lnTo>
                  <a:pt x="518" y="112"/>
                </a:lnTo>
                <a:lnTo>
                  <a:pt x="534" y="122"/>
                </a:lnTo>
                <a:lnTo>
                  <a:pt x="535" y="122"/>
                </a:lnTo>
                <a:lnTo>
                  <a:pt x="536" y="122"/>
                </a:lnTo>
                <a:lnTo>
                  <a:pt x="537" y="122"/>
                </a:lnTo>
                <a:lnTo>
                  <a:pt x="540" y="119"/>
                </a:lnTo>
                <a:lnTo>
                  <a:pt x="543" y="117"/>
                </a:lnTo>
                <a:lnTo>
                  <a:pt x="548" y="112"/>
                </a:lnTo>
                <a:lnTo>
                  <a:pt x="550" y="108"/>
                </a:lnTo>
                <a:lnTo>
                  <a:pt x="552" y="103"/>
                </a:lnTo>
                <a:lnTo>
                  <a:pt x="553" y="99"/>
                </a:lnTo>
                <a:lnTo>
                  <a:pt x="553" y="95"/>
                </a:lnTo>
                <a:lnTo>
                  <a:pt x="552" y="88"/>
                </a:lnTo>
                <a:lnTo>
                  <a:pt x="551" y="84"/>
                </a:lnTo>
                <a:lnTo>
                  <a:pt x="550" y="80"/>
                </a:lnTo>
                <a:lnTo>
                  <a:pt x="548" y="77"/>
                </a:lnTo>
                <a:lnTo>
                  <a:pt x="546" y="73"/>
                </a:lnTo>
                <a:lnTo>
                  <a:pt x="540" y="66"/>
                </a:lnTo>
                <a:lnTo>
                  <a:pt x="539" y="66"/>
                </a:lnTo>
                <a:lnTo>
                  <a:pt x="537" y="66"/>
                </a:lnTo>
                <a:lnTo>
                  <a:pt x="500" y="88"/>
                </a:lnTo>
                <a:lnTo>
                  <a:pt x="499" y="88"/>
                </a:lnTo>
                <a:lnTo>
                  <a:pt x="498" y="88"/>
                </a:lnTo>
                <a:lnTo>
                  <a:pt x="497" y="87"/>
                </a:lnTo>
                <a:lnTo>
                  <a:pt x="480" y="75"/>
                </a:lnTo>
                <a:lnTo>
                  <a:pt x="480" y="74"/>
                </a:lnTo>
                <a:lnTo>
                  <a:pt x="481" y="73"/>
                </a:lnTo>
                <a:lnTo>
                  <a:pt x="484" y="71"/>
                </a:lnTo>
                <a:lnTo>
                  <a:pt x="486" y="70"/>
                </a:lnTo>
                <a:lnTo>
                  <a:pt x="486" y="68"/>
                </a:lnTo>
                <a:lnTo>
                  <a:pt x="486" y="34"/>
                </a:lnTo>
                <a:lnTo>
                  <a:pt x="486" y="33"/>
                </a:lnTo>
                <a:lnTo>
                  <a:pt x="485" y="32"/>
                </a:lnTo>
                <a:lnTo>
                  <a:pt x="480" y="29"/>
                </a:lnTo>
                <a:lnTo>
                  <a:pt x="479" y="28"/>
                </a:lnTo>
                <a:lnTo>
                  <a:pt x="479" y="27"/>
                </a:lnTo>
                <a:lnTo>
                  <a:pt x="480" y="27"/>
                </a:lnTo>
                <a:lnTo>
                  <a:pt x="526" y="1"/>
                </a:lnTo>
                <a:lnTo>
                  <a:pt x="529" y="0"/>
                </a:lnTo>
                <a:lnTo>
                  <a:pt x="531" y="1"/>
                </a:lnTo>
                <a:lnTo>
                  <a:pt x="554" y="13"/>
                </a:lnTo>
                <a:lnTo>
                  <a:pt x="556" y="14"/>
                </a:lnTo>
                <a:lnTo>
                  <a:pt x="558" y="15"/>
                </a:lnTo>
                <a:lnTo>
                  <a:pt x="561" y="15"/>
                </a:lnTo>
                <a:lnTo>
                  <a:pt x="563" y="14"/>
                </a:lnTo>
                <a:lnTo>
                  <a:pt x="568" y="12"/>
                </a:lnTo>
                <a:lnTo>
                  <a:pt x="572" y="10"/>
                </a:lnTo>
                <a:lnTo>
                  <a:pt x="573" y="9"/>
                </a:lnTo>
                <a:lnTo>
                  <a:pt x="574" y="9"/>
                </a:lnTo>
                <a:lnTo>
                  <a:pt x="575" y="11"/>
                </a:lnTo>
                <a:lnTo>
                  <a:pt x="575" y="12"/>
                </a:lnTo>
                <a:lnTo>
                  <a:pt x="545" y="32"/>
                </a:lnTo>
                <a:lnTo>
                  <a:pt x="544" y="33"/>
                </a:lnTo>
                <a:lnTo>
                  <a:pt x="542" y="33"/>
                </a:lnTo>
                <a:lnTo>
                  <a:pt x="515" y="17"/>
                </a:lnTo>
                <a:lnTo>
                  <a:pt x="513" y="17"/>
                </a:lnTo>
                <a:lnTo>
                  <a:pt x="512" y="17"/>
                </a:lnTo>
                <a:lnTo>
                  <a:pt x="511" y="18"/>
                </a:lnTo>
                <a:lnTo>
                  <a:pt x="511" y="19"/>
                </a:lnTo>
                <a:lnTo>
                  <a:pt x="511" y="53"/>
                </a:lnTo>
                <a:lnTo>
                  <a:pt x="511" y="54"/>
                </a:lnTo>
                <a:lnTo>
                  <a:pt x="512" y="55"/>
                </a:lnTo>
                <a:lnTo>
                  <a:pt x="513" y="55"/>
                </a:lnTo>
                <a:lnTo>
                  <a:pt x="514" y="54"/>
                </a:lnTo>
                <a:lnTo>
                  <a:pt x="544" y="37"/>
                </a:lnTo>
                <a:lnTo>
                  <a:pt x="545" y="36"/>
                </a:lnTo>
                <a:lnTo>
                  <a:pt x="546" y="37"/>
                </a:lnTo>
                <a:lnTo>
                  <a:pt x="551" y="40"/>
                </a:lnTo>
                <a:lnTo>
                  <a:pt x="556" y="43"/>
                </a:lnTo>
                <a:lnTo>
                  <a:pt x="561" y="48"/>
                </a:lnTo>
                <a:lnTo>
                  <a:pt x="565" y="54"/>
                </a:lnTo>
                <a:lnTo>
                  <a:pt x="569" y="60"/>
                </a:lnTo>
                <a:lnTo>
                  <a:pt x="571" y="63"/>
                </a:lnTo>
                <a:lnTo>
                  <a:pt x="572" y="66"/>
                </a:lnTo>
                <a:lnTo>
                  <a:pt x="574" y="73"/>
                </a:lnTo>
                <a:lnTo>
                  <a:pt x="574" y="76"/>
                </a:lnTo>
                <a:lnTo>
                  <a:pt x="575" y="80"/>
                </a:lnTo>
                <a:lnTo>
                  <a:pt x="574" y="87"/>
                </a:lnTo>
                <a:lnTo>
                  <a:pt x="572" y="95"/>
                </a:lnTo>
                <a:lnTo>
                  <a:pt x="570" y="99"/>
                </a:lnTo>
                <a:lnTo>
                  <a:pt x="567" y="103"/>
                </a:lnTo>
                <a:lnTo>
                  <a:pt x="564" y="108"/>
                </a:lnTo>
                <a:lnTo>
                  <a:pt x="561" y="112"/>
                </a:lnTo>
                <a:lnTo>
                  <a:pt x="556" y="115"/>
                </a:lnTo>
                <a:lnTo>
                  <a:pt x="552" y="119"/>
                </a:lnTo>
                <a:lnTo>
                  <a:pt x="546" y="123"/>
                </a:lnTo>
                <a:lnTo>
                  <a:pt x="540" y="127"/>
                </a:lnTo>
                <a:lnTo>
                  <a:pt x="518" y="138"/>
                </a:lnTo>
                <a:lnTo>
                  <a:pt x="517" y="139"/>
                </a:lnTo>
                <a:lnTo>
                  <a:pt x="515" y="138"/>
                </a:lnTo>
                <a:lnTo>
                  <a:pt x="472" y="112"/>
                </a:lnTo>
                <a:lnTo>
                  <a:pt x="471" y="112"/>
                </a:lnTo>
                <a:lnTo>
                  <a:pt x="463" y="117"/>
                </a:lnTo>
                <a:lnTo>
                  <a:pt x="461" y="119"/>
                </a:lnTo>
                <a:lnTo>
                  <a:pt x="460" y="121"/>
                </a:lnTo>
                <a:lnTo>
                  <a:pt x="460" y="124"/>
                </a:lnTo>
                <a:lnTo>
                  <a:pt x="461" y="127"/>
                </a:lnTo>
                <a:lnTo>
                  <a:pt x="462" y="129"/>
                </a:lnTo>
                <a:lnTo>
                  <a:pt x="464" y="130"/>
                </a:lnTo>
                <a:lnTo>
                  <a:pt x="466" y="131"/>
                </a:lnTo>
                <a:lnTo>
                  <a:pt x="468" y="131"/>
                </a:lnTo>
                <a:lnTo>
                  <a:pt x="469" y="131"/>
                </a:lnTo>
                <a:lnTo>
                  <a:pt x="471" y="130"/>
                </a:lnTo>
                <a:lnTo>
                  <a:pt x="475" y="128"/>
                </a:lnTo>
                <a:lnTo>
                  <a:pt x="477" y="132"/>
                </a:lnTo>
                <a:lnTo>
                  <a:pt x="473" y="135"/>
                </a:lnTo>
                <a:lnTo>
                  <a:pt x="469" y="137"/>
                </a:lnTo>
                <a:lnTo>
                  <a:pt x="466" y="139"/>
                </a:lnTo>
                <a:lnTo>
                  <a:pt x="463" y="139"/>
                </a:lnTo>
                <a:lnTo>
                  <a:pt x="458" y="138"/>
                </a:lnTo>
                <a:lnTo>
                  <a:pt x="456" y="137"/>
                </a:lnTo>
                <a:lnTo>
                  <a:pt x="454" y="136"/>
                </a:lnTo>
                <a:lnTo>
                  <a:pt x="452" y="134"/>
                </a:lnTo>
                <a:lnTo>
                  <a:pt x="451" y="132"/>
                </a:lnTo>
                <a:lnTo>
                  <a:pt x="449" y="126"/>
                </a:lnTo>
                <a:lnTo>
                  <a:pt x="449" y="123"/>
                </a:lnTo>
                <a:lnTo>
                  <a:pt x="451" y="119"/>
                </a:lnTo>
                <a:lnTo>
                  <a:pt x="452" y="117"/>
                </a:lnTo>
                <a:lnTo>
                  <a:pt x="454" y="116"/>
                </a:lnTo>
                <a:lnTo>
                  <a:pt x="458" y="112"/>
                </a:lnTo>
                <a:lnTo>
                  <a:pt x="459" y="112"/>
                </a:lnTo>
                <a:close/>
                <a:moveTo>
                  <a:pt x="475" y="48"/>
                </a:moveTo>
                <a:lnTo>
                  <a:pt x="481" y="54"/>
                </a:lnTo>
                <a:lnTo>
                  <a:pt x="475" y="62"/>
                </a:lnTo>
                <a:lnTo>
                  <a:pt x="467" y="55"/>
                </a:lnTo>
                <a:lnTo>
                  <a:pt x="473" y="48"/>
                </a:lnTo>
                <a:lnTo>
                  <a:pt x="475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pic>
        <p:nvPicPr>
          <p:cNvPr id="28" name="Kuva 27">
            <a:extLst>
              <a:ext uri="{FF2B5EF4-FFF2-40B4-BE49-F238E27FC236}">
                <a16:creationId xmlns:a16="http://schemas.microsoft.com/office/drawing/2014/main" id="{8578F280-6C34-BF2E-9DC6-4862C694AFED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025214" y="6645227"/>
            <a:ext cx="907547" cy="655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857993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Map 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9B5FFE-4379-DB01-FCC4-83242A29B2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776F7BF-AE91-580A-A37A-462BF917C0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987" y="1484784"/>
            <a:ext cx="5543997" cy="475252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83CD8C90-B6C7-439C-ABA7-0B207F0DCDF1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C4E96FE2-A39A-FB87-994E-EB611824CF6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8" name="Group 632">
            <a:extLst>
              <a:ext uri="{FF2B5EF4-FFF2-40B4-BE49-F238E27FC236}">
                <a16:creationId xmlns:a16="http://schemas.microsoft.com/office/drawing/2014/main" id="{A6D913D3-0F57-22A8-F76B-0B800933D0F7}"/>
              </a:ext>
            </a:extLst>
          </p:cNvPr>
          <p:cNvGrpSpPr/>
          <p:nvPr userDrawn="1"/>
        </p:nvGrpSpPr>
        <p:grpSpPr>
          <a:xfrm>
            <a:off x="7176120" y="161831"/>
            <a:ext cx="3744416" cy="6534338"/>
            <a:chOff x="5667375" y="751938"/>
            <a:chExt cx="3086100" cy="5415500"/>
          </a:xfrm>
          <a:solidFill>
            <a:schemeClr val="bg2"/>
          </a:solidFill>
          <a:effectLst/>
        </p:grpSpPr>
        <p:sp>
          <p:nvSpPr>
            <p:cNvPr id="9" name="Freeform 516">
              <a:extLst>
                <a:ext uri="{FF2B5EF4-FFF2-40B4-BE49-F238E27FC236}">
                  <a16:creationId xmlns:a16="http://schemas.microsoft.com/office/drawing/2014/main" id="{FB0FCB7D-8A00-A297-236E-5D623B6AC232}"/>
                </a:ext>
              </a:extLst>
            </p:cNvPr>
            <p:cNvSpPr/>
            <p:nvPr/>
          </p:nvSpPr>
          <p:spPr>
            <a:xfrm>
              <a:off x="7086600" y="5786438"/>
              <a:ext cx="95250" cy="123825"/>
            </a:xfrm>
            <a:custGeom>
              <a:avLst/>
              <a:gdLst>
                <a:gd name="T0" fmla="*/ 60 w 60"/>
                <a:gd name="T1" fmla="*/ 30 h 78"/>
                <a:gd name="T2" fmla="*/ 48 w 60"/>
                <a:gd name="T3" fmla="*/ 12 h 78"/>
                <a:gd name="T4" fmla="*/ 36 w 60"/>
                <a:gd name="T5" fmla="*/ 0 h 78"/>
                <a:gd name="T6" fmla="*/ 12 w 60"/>
                <a:gd name="T7" fmla="*/ 6 h 78"/>
                <a:gd name="T8" fmla="*/ 18 w 60"/>
                <a:gd name="T9" fmla="*/ 24 h 78"/>
                <a:gd name="T10" fmla="*/ 0 w 60"/>
                <a:gd name="T11" fmla="*/ 60 h 78"/>
                <a:gd name="T12" fmla="*/ 18 w 60"/>
                <a:gd name="T13" fmla="*/ 78 h 78"/>
                <a:gd name="T14" fmla="*/ 30 w 60"/>
                <a:gd name="T15" fmla="*/ 78 h 78"/>
                <a:gd name="T16" fmla="*/ 30 w 60"/>
                <a:gd name="T17" fmla="*/ 72 h 78"/>
                <a:gd name="T18" fmla="*/ 36 w 60"/>
                <a:gd name="T19" fmla="*/ 72 h 78"/>
                <a:gd name="T20" fmla="*/ 54 w 60"/>
                <a:gd name="T21" fmla="*/ 78 h 78"/>
                <a:gd name="T22" fmla="*/ 60 w 60"/>
                <a:gd name="T23" fmla="*/ 60 h 78"/>
                <a:gd name="T24" fmla="*/ 60 w 60"/>
                <a:gd name="T25" fmla="*/ 48 h 78"/>
                <a:gd name="T26" fmla="*/ 54 w 60"/>
                <a:gd name="T27" fmla="*/ 36 h 78"/>
                <a:gd name="T28" fmla="*/ 60 w 60"/>
                <a:gd name="T29" fmla="*/ 3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78">
                  <a:moveTo>
                    <a:pt x="60" y="30"/>
                  </a:moveTo>
                  <a:lnTo>
                    <a:pt x="48" y="12"/>
                  </a:lnTo>
                  <a:lnTo>
                    <a:pt x="36" y="0"/>
                  </a:lnTo>
                  <a:lnTo>
                    <a:pt x="12" y="6"/>
                  </a:lnTo>
                  <a:lnTo>
                    <a:pt x="18" y="24"/>
                  </a:lnTo>
                  <a:lnTo>
                    <a:pt x="0" y="60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36" y="72"/>
                  </a:lnTo>
                  <a:lnTo>
                    <a:pt x="54" y="78"/>
                  </a:lnTo>
                  <a:lnTo>
                    <a:pt x="60" y="60"/>
                  </a:lnTo>
                  <a:lnTo>
                    <a:pt x="60" y="48"/>
                  </a:lnTo>
                  <a:lnTo>
                    <a:pt x="54" y="36"/>
                  </a:lnTo>
                  <a:lnTo>
                    <a:pt x="60" y="3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0" name="Freeform 517">
              <a:extLst>
                <a:ext uri="{FF2B5EF4-FFF2-40B4-BE49-F238E27FC236}">
                  <a16:creationId xmlns:a16="http://schemas.microsoft.com/office/drawing/2014/main" id="{25C37B56-3DF0-8E0D-4184-4625B7B4A7A9}"/>
                </a:ext>
              </a:extLst>
            </p:cNvPr>
            <p:cNvSpPr/>
            <p:nvPr/>
          </p:nvSpPr>
          <p:spPr>
            <a:xfrm>
              <a:off x="7105650" y="5157788"/>
              <a:ext cx="419100" cy="647700"/>
            </a:xfrm>
            <a:custGeom>
              <a:avLst/>
              <a:gdLst>
                <a:gd name="T0" fmla="*/ 258 w 264"/>
                <a:gd name="T1" fmla="*/ 150 h 408"/>
                <a:gd name="T2" fmla="*/ 240 w 264"/>
                <a:gd name="T3" fmla="*/ 138 h 408"/>
                <a:gd name="T4" fmla="*/ 222 w 264"/>
                <a:gd name="T5" fmla="*/ 120 h 408"/>
                <a:gd name="T6" fmla="*/ 228 w 264"/>
                <a:gd name="T7" fmla="*/ 84 h 408"/>
                <a:gd name="T8" fmla="*/ 204 w 264"/>
                <a:gd name="T9" fmla="*/ 42 h 408"/>
                <a:gd name="T10" fmla="*/ 168 w 264"/>
                <a:gd name="T11" fmla="*/ 0 h 408"/>
                <a:gd name="T12" fmla="*/ 150 w 264"/>
                <a:gd name="T13" fmla="*/ 30 h 408"/>
                <a:gd name="T14" fmla="*/ 108 w 264"/>
                <a:gd name="T15" fmla="*/ 36 h 408"/>
                <a:gd name="T16" fmla="*/ 12 w 264"/>
                <a:gd name="T17" fmla="*/ 102 h 408"/>
                <a:gd name="T18" fmla="*/ 6 w 264"/>
                <a:gd name="T19" fmla="*/ 156 h 408"/>
                <a:gd name="T20" fmla="*/ 30 w 264"/>
                <a:gd name="T21" fmla="*/ 174 h 408"/>
                <a:gd name="T22" fmla="*/ 54 w 264"/>
                <a:gd name="T23" fmla="*/ 180 h 408"/>
                <a:gd name="T24" fmla="*/ 30 w 264"/>
                <a:gd name="T25" fmla="*/ 240 h 408"/>
                <a:gd name="T26" fmla="*/ 36 w 264"/>
                <a:gd name="T27" fmla="*/ 294 h 408"/>
                <a:gd name="T28" fmla="*/ 42 w 264"/>
                <a:gd name="T29" fmla="*/ 318 h 408"/>
                <a:gd name="T30" fmla="*/ 60 w 264"/>
                <a:gd name="T31" fmla="*/ 324 h 408"/>
                <a:gd name="T32" fmla="*/ 72 w 264"/>
                <a:gd name="T33" fmla="*/ 342 h 408"/>
                <a:gd name="T34" fmla="*/ 96 w 264"/>
                <a:gd name="T35" fmla="*/ 330 h 408"/>
                <a:gd name="T36" fmla="*/ 84 w 264"/>
                <a:gd name="T37" fmla="*/ 372 h 408"/>
                <a:gd name="T38" fmla="*/ 126 w 264"/>
                <a:gd name="T39" fmla="*/ 390 h 408"/>
                <a:gd name="T40" fmla="*/ 144 w 264"/>
                <a:gd name="T41" fmla="*/ 396 h 408"/>
                <a:gd name="T42" fmla="*/ 168 w 264"/>
                <a:gd name="T43" fmla="*/ 402 h 408"/>
                <a:gd name="T44" fmla="*/ 174 w 264"/>
                <a:gd name="T45" fmla="*/ 378 h 408"/>
                <a:gd name="T46" fmla="*/ 168 w 264"/>
                <a:gd name="T47" fmla="*/ 360 h 408"/>
                <a:gd name="T48" fmla="*/ 198 w 264"/>
                <a:gd name="T49" fmla="*/ 366 h 408"/>
                <a:gd name="T50" fmla="*/ 216 w 264"/>
                <a:gd name="T51" fmla="*/ 348 h 408"/>
                <a:gd name="T52" fmla="*/ 210 w 264"/>
                <a:gd name="T53" fmla="*/ 330 h 408"/>
                <a:gd name="T54" fmla="*/ 198 w 264"/>
                <a:gd name="T55" fmla="*/ 312 h 408"/>
                <a:gd name="T56" fmla="*/ 204 w 264"/>
                <a:gd name="T57" fmla="*/ 282 h 408"/>
                <a:gd name="T58" fmla="*/ 192 w 264"/>
                <a:gd name="T59" fmla="*/ 264 h 408"/>
                <a:gd name="T60" fmla="*/ 198 w 264"/>
                <a:gd name="T61" fmla="*/ 240 h 408"/>
                <a:gd name="T62" fmla="*/ 198 w 264"/>
                <a:gd name="T63" fmla="*/ 216 h 408"/>
                <a:gd name="T64" fmla="*/ 222 w 264"/>
                <a:gd name="T65" fmla="*/ 216 h 408"/>
                <a:gd name="T66" fmla="*/ 252 w 264"/>
                <a:gd name="T67" fmla="*/ 17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4" h="408">
                  <a:moveTo>
                    <a:pt x="264" y="174"/>
                  </a:moveTo>
                  <a:lnTo>
                    <a:pt x="258" y="150"/>
                  </a:lnTo>
                  <a:lnTo>
                    <a:pt x="252" y="156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14"/>
                  </a:lnTo>
                  <a:lnTo>
                    <a:pt x="228" y="84"/>
                  </a:lnTo>
                  <a:lnTo>
                    <a:pt x="234" y="54"/>
                  </a:lnTo>
                  <a:lnTo>
                    <a:pt x="204" y="42"/>
                  </a:lnTo>
                  <a:lnTo>
                    <a:pt x="186" y="12"/>
                  </a:lnTo>
                  <a:lnTo>
                    <a:pt x="168" y="0"/>
                  </a:lnTo>
                  <a:lnTo>
                    <a:pt x="162" y="0"/>
                  </a:lnTo>
                  <a:lnTo>
                    <a:pt x="150" y="30"/>
                  </a:lnTo>
                  <a:lnTo>
                    <a:pt x="132" y="24"/>
                  </a:lnTo>
                  <a:lnTo>
                    <a:pt x="108" y="36"/>
                  </a:lnTo>
                  <a:lnTo>
                    <a:pt x="96" y="96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6" y="156"/>
                  </a:lnTo>
                  <a:lnTo>
                    <a:pt x="30" y="162"/>
                  </a:lnTo>
                  <a:lnTo>
                    <a:pt x="30" y="174"/>
                  </a:lnTo>
                  <a:lnTo>
                    <a:pt x="42" y="174"/>
                  </a:lnTo>
                  <a:lnTo>
                    <a:pt x="54" y="180"/>
                  </a:lnTo>
                  <a:lnTo>
                    <a:pt x="60" y="222"/>
                  </a:lnTo>
                  <a:lnTo>
                    <a:pt x="30" y="240"/>
                  </a:lnTo>
                  <a:lnTo>
                    <a:pt x="24" y="276"/>
                  </a:lnTo>
                  <a:lnTo>
                    <a:pt x="36" y="294"/>
                  </a:lnTo>
                  <a:lnTo>
                    <a:pt x="30" y="306"/>
                  </a:lnTo>
                  <a:lnTo>
                    <a:pt x="42" y="318"/>
                  </a:lnTo>
                  <a:lnTo>
                    <a:pt x="48" y="318"/>
                  </a:lnTo>
                  <a:lnTo>
                    <a:pt x="60" y="324"/>
                  </a:lnTo>
                  <a:lnTo>
                    <a:pt x="66" y="336"/>
                  </a:lnTo>
                  <a:lnTo>
                    <a:pt x="72" y="342"/>
                  </a:lnTo>
                  <a:lnTo>
                    <a:pt x="90" y="324"/>
                  </a:lnTo>
                  <a:lnTo>
                    <a:pt x="96" y="330"/>
                  </a:lnTo>
                  <a:lnTo>
                    <a:pt x="102" y="360"/>
                  </a:lnTo>
                  <a:lnTo>
                    <a:pt x="84" y="372"/>
                  </a:lnTo>
                  <a:lnTo>
                    <a:pt x="96" y="396"/>
                  </a:lnTo>
                  <a:lnTo>
                    <a:pt x="126" y="390"/>
                  </a:lnTo>
                  <a:lnTo>
                    <a:pt x="126" y="384"/>
                  </a:lnTo>
                  <a:lnTo>
                    <a:pt x="144" y="396"/>
                  </a:lnTo>
                  <a:lnTo>
                    <a:pt x="150" y="408"/>
                  </a:lnTo>
                  <a:lnTo>
                    <a:pt x="168" y="402"/>
                  </a:lnTo>
                  <a:lnTo>
                    <a:pt x="174" y="390"/>
                  </a:lnTo>
                  <a:lnTo>
                    <a:pt x="174" y="378"/>
                  </a:lnTo>
                  <a:lnTo>
                    <a:pt x="168" y="378"/>
                  </a:lnTo>
                  <a:lnTo>
                    <a:pt x="168" y="360"/>
                  </a:lnTo>
                  <a:lnTo>
                    <a:pt x="186" y="354"/>
                  </a:lnTo>
                  <a:lnTo>
                    <a:pt x="198" y="366"/>
                  </a:lnTo>
                  <a:lnTo>
                    <a:pt x="216" y="360"/>
                  </a:lnTo>
                  <a:lnTo>
                    <a:pt x="216" y="348"/>
                  </a:lnTo>
                  <a:lnTo>
                    <a:pt x="210" y="348"/>
                  </a:lnTo>
                  <a:lnTo>
                    <a:pt x="210" y="330"/>
                  </a:lnTo>
                  <a:lnTo>
                    <a:pt x="198" y="318"/>
                  </a:lnTo>
                  <a:lnTo>
                    <a:pt x="198" y="312"/>
                  </a:lnTo>
                  <a:lnTo>
                    <a:pt x="192" y="300"/>
                  </a:lnTo>
                  <a:lnTo>
                    <a:pt x="204" y="282"/>
                  </a:lnTo>
                  <a:lnTo>
                    <a:pt x="186" y="276"/>
                  </a:lnTo>
                  <a:lnTo>
                    <a:pt x="192" y="264"/>
                  </a:lnTo>
                  <a:lnTo>
                    <a:pt x="204" y="264"/>
                  </a:lnTo>
                  <a:lnTo>
                    <a:pt x="198" y="240"/>
                  </a:lnTo>
                  <a:lnTo>
                    <a:pt x="192" y="228"/>
                  </a:lnTo>
                  <a:lnTo>
                    <a:pt x="198" y="216"/>
                  </a:lnTo>
                  <a:lnTo>
                    <a:pt x="216" y="216"/>
                  </a:lnTo>
                  <a:lnTo>
                    <a:pt x="222" y="216"/>
                  </a:lnTo>
                  <a:lnTo>
                    <a:pt x="240" y="198"/>
                  </a:lnTo>
                  <a:lnTo>
                    <a:pt x="252" y="174"/>
                  </a:lnTo>
                  <a:lnTo>
                    <a:pt x="264" y="17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1" name="Freeform 518">
              <a:extLst>
                <a:ext uri="{FF2B5EF4-FFF2-40B4-BE49-F238E27FC236}">
                  <a16:creationId xmlns:a16="http://schemas.microsoft.com/office/drawing/2014/main" id="{D5C911DF-DD4D-1D89-FF6B-5D93756EA663}"/>
                </a:ext>
              </a:extLst>
            </p:cNvPr>
            <p:cNvSpPr/>
            <p:nvPr/>
          </p:nvSpPr>
          <p:spPr>
            <a:xfrm>
              <a:off x="7962900" y="4043363"/>
              <a:ext cx="790575" cy="1133475"/>
            </a:xfrm>
            <a:custGeom>
              <a:avLst/>
              <a:gdLst>
                <a:gd name="T0" fmla="*/ 492 w 498"/>
                <a:gd name="T1" fmla="*/ 288 h 714"/>
                <a:gd name="T2" fmla="*/ 474 w 498"/>
                <a:gd name="T3" fmla="*/ 258 h 714"/>
                <a:gd name="T4" fmla="*/ 444 w 498"/>
                <a:gd name="T5" fmla="*/ 228 h 714"/>
                <a:gd name="T6" fmla="*/ 432 w 498"/>
                <a:gd name="T7" fmla="*/ 192 h 714"/>
                <a:gd name="T8" fmla="*/ 390 w 498"/>
                <a:gd name="T9" fmla="*/ 156 h 714"/>
                <a:gd name="T10" fmla="*/ 330 w 498"/>
                <a:gd name="T11" fmla="*/ 132 h 714"/>
                <a:gd name="T12" fmla="*/ 312 w 498"/>
                <a:gd name="T13" fmla="*/ 102 h 714"/>
                <a:gd name="T14" fmla="*/ 252 w 498"/>
                <a:gd name="T15" fmla="*/ 48 h 714"/>
                <a:gd name="T16" fmla="*/ 228 w 498"/>
                <a:gd name="T17" fmla="*/ 36 h 714"/>
                <a:gd name="T18" fmla="*/ 192 w 498"/>
                <a:gd name="T19" fmla="*/ 0 h 714"/>
                <a:gd name="T20" fmla="*/ 84 w 498"/>
                <a:gd name="T21" fmla="*/ 18 h 714"/>
                <a:gd name="T22" fmla="*/ 0 w 498"/>
                <a:gd name="T23" fmla="*/ 42 h 714"/>
                <a:gd name="T24" fmla="*/ 36 w 498"/>
                <a:gd name="T25" fmla="*/ 66 h 714"/>
                <a:gd name="T26" fmla="*/ 48 w 498"/>
                <a:gd name="T27" fmla="*/ 108 h 714"/>
                <a:gd name="T28" fmla="*/ 48 w 498"/>
                <a:gd name="T29" fmla="*/ 156 h 714"/>
                <a:gd name="T30" fmla="*/ 66 w 498"/>
                <a:gd name="T31" fmla="*/ 186 h 714"/>
                <a:gd name="T32" fmla="*/ 60 w 498"/>
                <a:gd name="T33" fmla="*/ 228 h 714"/>
                <a:gd name="T34" fmla="*/ 84 w 498"/>
                <a:gd name="T35" fmla="*/ 276 h 714"/>
                <a:gd name="T36" fmla="*/ 96 w 498"/>
                <a:gd name="T37" fmla="*/ 312 h 714"/>
                <a:gd name="T38" fmla="*/ 120 w 498"/>
                <a:gd name="T39" fmla="*/ 342 h 714"/>
                <a:gd name="T40" fmla="*/ 78 w 498"/>
                <a:gd name="T41" fmla="*/ 354 h 714"/>
                <a:gd name="T42" fmla="*/ 66 w 498"/>
                <a:gd name="T43" fmla="*/ 366 h 714"/>
                <a:gd name="T44" fmla="*/ 72 w 498"/>
                <a:gd name="T45" fmla="*/ 414 h 714"/>
                <a:gd name="T46" fmla="*/ 84 w 498"/>
                <a:gd name="T47" fmla="*/ 414 h 714"/>
                <a:gd name="T48" fmla="*/ 114 w 498"/>
                <a:gd name="T49" fmla="*/ 444 h 714"/>
                <a:gd name="T50" fmla="*/ 126 w 498"/>
                <a:gd name="T51" fmla="*/ 468 h 714"/>
                <a:gd name="T52" fmla="*/ 138 w 498"/>
                <a:gd name="T53" fmla="*/ 492 h 714"/>
                <a:gd name="T54" fmla="*/ 162 w 498"/>
                <a:gd name="T55" fmla="*/ 498 h 714"/>
                <a:gd name="T56" fmla="*/ 180 w 498"/>
                <a:gd name="T57" fmla="*/ 546 h 714"/>
                <a:gd name="T58" fmla="*/ 186 w 498"/>
                <a:gd name="T59" fmla="*/ 582 h 714"/>
                <a:gd name="T60" fmla="*/ 216 w 498"/>
                <a:gd name="T61" fmla="*/ 624 h 714"/>
                <a:gd name="T62" fmla="*/ 216 w 498"/>
                <a:gd name="T63" fmla="*/ 648 h 714"/>
                <a:gd name="T64" fmla="*/ 216 w 498"/>
                <a:gd name="T65" fmla="*/ 714 h 714"/>
                <a:gd name="T66" fmla="*/ 294 w 498"/>
                <a:gd name="T67" fmla="*/ 666 h 714"/>
                <a:gd name="T68" fmla="*/ 324 w 498"/>
                <a:gd name="T69" fmla="*/ 636 h 714"/>
                <a:gd name="T70" fmla="*/ 348 w 498"/>
                <a:gd name="T71" fmla="*/ 594 h 714"/>
                <a:gd name="T72" fmla="*/ 354 w 498"/>
                <a:gd name="T73" fmla="*/ 576 h 714"/>
                <a:gd name="T74" fmla="*/ 372 w 498"/>
                <a:gd name="T75" fmla="*/ 552 h 714"/>
                <a:gd name="T76" fmla="*/ 390 w 498"/>
                <a:gd name="T77" fmla="*/ 528 h 714"/>
                <a:gd name="T78" fmla="*/ 402 w 498"/>
                <a:gd name="T79" fmla="*/ 510 h 714"/>
                <a:gd name="T80" fmla="*/ 414 w 498"/>
                <a:gd name="T81" fmla="*/ 504 h 714"/>
                <a:gd name="T82" fmla="*/ 432 w 498"/>
                <a:gd name="T83" fmla="*/ 474 h 714"/>
                <a:gd name="T84" fmla="*/ 456 w 498"/>
                <a:gd name="T85" fmla="*/ 438 h 714"/>
                <a:gd name="T86" fmla="*/ 486 w 498"/>
                <a:gd name="T87" fmla="*/ 330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98" h="714">
                  <a:moveTo>
                    <a:pt x="498" y="300"/>
                  </a:moveTo>
                  <a:lnTo>
                    <a:pt x="492" y="288"/>
                  </a:lnTo>
                  <a:lnTo>
                    <a:pt x="486" y="270"/>
                  </a:lnTo>
                  <a:lnTo>
                    <a:pt x="474" y="258"/>
                  </a:lnTo>
                  <a:lnTo>
                    <a:pt x="450" y="240"/>
                  </a:lnTo>
                  <a:lnTo>
                    <a:pt x="444" y="22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08" y="180"/>
                  </a:lnTo>
                  <a:lnTo>
                    <a:pt x="390" y="156"/>
                  </a:lnTo>
                  <a:lnTo>
                    <a:pt x="348" y="138"/>
                  </a:lnTo>
                  <a:lnTo>
                    <a:pt x="330" y="132"/>
                  </a:lnTo>
                  <a:lnTo>
                    <a:pt x="324" y="126"/>
                  </a:lnTo>
                  <a:lnTo>
                    <a:pt x="312" y="102"/>
                  </a:lnTo>
                  <a:lnTo>
                    <a:pt x="294" y="90"/>
                  </a:lnTo>
                  <a:lnTo>
                    <a:pt x="252" y="48"/>
                  </a:lnTo>
                  <a:lnTo>
                    <a:pt x="252" y="42"/>
                  </a:lnTo>
                  <a:lnTo>
                    <a:pt x="228" y="36"/>
                  </a:lnTo>
                  <a:lnTo>
                    <a:pt x="216" y="54"/>
                  </a:lnTo>
                  <a:lnTo>
                    <a:pt x="192" y="0"/>
                  </a:lnTo>
                  <a:lnTo>
                    <a:pt x="120" y="12"/>
                  </a:lnTo>
                  <a:lnTo>
                    <a:pt x="84" y="18"/>
                  </a:lnTo>
                  <a:lnTo>
                    <a:pt x="18" y="0"/>
                  </a:lnTo>
                  <a:lnTo>
                    <a:pt x="0" y="42"/>
                  </a:lnTo>
                  <a:lnTo>
                    <a:pt x="18" y="66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42" y="120"/>
                  </a:lnTo>
                  <a:lnTo>
                    <a:pt x="48" y="156"/>
                  </a:lnTo>
                  <a:lnTo>
                    <a:pt x="66" y="168"/>
                  </a:lnTo>
                  <a:lnTo>
                    <a:pt x="66" y="186"/>
                  </a:lnTo>
                  <a:lnTo>
                    <a:pt x="48" y="216"/>
                  </a:lnTo>
                  <a:lnTo>
                    <a:pt x="60" y="228"/>
                  </a:lnTo>
                  <a:lnTo>
                    <a:pt x="72" y="252"/>
                  </a:lnTo>
                  <a:lnTo>
                    <a:pt x="84" y="276"/>
                  </a:lnTo>
                  <a:lnTo>
                    <a:pt x="120" y="294"/>
                  </a:lnTo>
                  <a:lnTo>
                    <a:pt x="96" y="312"/>
                  </a:lnTo>
                  <a:lnTo>
                    <a:pt x="114" y="330"/>
                  </a:lnTo>
                  <a:lnTo>
                    <a:pt x="120" y="342"/>
                  </a:lnTo>
                  <a:lnTo>
                    <a:pt x="96" y="366"/>
                  </a:lnTo>
                  <a:lnTo>
                    <a:pt x="78" y="354"/>
                  </a:lnTo>
                  <a:lnTo>
                    <a:pt x="66" y="354"/>
                  </a:lnTo>
                  <a:lnTo>
                    <a:pt x="66" y="366"/>
                  </a:lnTo>
                  <a:lnTo>
                    <a:pt x="54" y="372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84" y="414"/>
                  </a:lnTo>
                  <a:lnTo>
                    <a:pt x="102" y="438"/>
                  </a:lnTo>
                  <a:lnTo>
                    <a:pt x="114" y="444"/>
                  </a:lnTo>
                  <a:lnTo>
                    <a:pt x="114" y="450"/>
                  </a:lnTo>
                  <a:lnTo>
                    <a:pt x="126" y="468"/>
                  </a:lnTo>
                  <a:lnTo>
                    <a:pt x="126" y="486"/>
                  </a:lnTo>
                  <a:lnTo>
                    <a:pt x="138" y="492"/>
                  </a:lnTo>
                  <a:lnTo>
                    <a:pt x="150" y="486"/>
                  </a:lnTo>
                  <a:lnTo>
                    <a:pt x="162" y="498"/>
                  </a:lnTo>
                  <a:lnTo>
                    <a:pt x="162" y="510"/>
                  </a:lnTo>
                  <a:lnTo>
                    <a:pt x="180" y="546"/>
                  </a:lnTo>
                  <a:lnTo>
                    <a:pt x="186" y="570"/>
                  </a:lnTo>
                  <a:lnTo>
                    <a:pt x="186" y="582"/>
                  </a:lnTo>
                  <a:lnTo>
                    <a:pt x="192" y="606"/>
                  </a:lnTo>
                  <a:lnTo>
                    <a:pt x="216" y="624"/>
                  </a:lnTo>
                  <a:lnTo>
                    <a:pt x="222" y="636"/>
                  </a:lnTo>
                  <a:lnTo>
                    <a:pt x="216" y="648"/>
                  </a:lnTo>
                  <a:lnTo>
                    <a:pt x="228" y="672"/>
                  </a:lnTo>
                  <a:lnTo>
                    <a:pt x="216" y="714"/>
                  </a:lnTo>
                  <a:lnTo>
                    <a:pt x="234" y="702"/>
                  </a:lnTo>
                  <a:lnTo>
                    <a:pt x="294" y="666"/>
                  </a:lnTo>
                  <a:lnTo>
                    <a:pt x="300" y="660"/>
                  </a:lnTo>
                  <a:lnTo>
                    <a:pt x="324" y="636"/>
                  </a:lnTo>
                  <a:lnTo>
                    <a:pt x="336" y="612"/>
                  </a:lnTo>
                  <a:lnTo>
                    <a:pt x="348" y="594"/>
                  </a:lnTo>
                  <a:lnTo>
                    <a:pt x="348" y="588"/>
                  </a:lnTo>
                  <a:lnTo>
                    <a:pt x="354" y="576"/>
                  </a:lnTo>
                  <a:lnTo>
                    <a:pt x="366" y="558"/>
                  </a:lnTo>
                  <a:lnTo>
                    <a:pt x="372" y="552"/>
                  </a:lnTo>
                  <a:lnTo>
                    <a:pt x="378" y="540"/>
                  </a:lnTo>
                  <a:lnTo>
                    <a:pt x="390" y="528"/>
                  </a:lnTo>
                  <a:lnTo>
                    <a:pt x="390" y="522"/>
                  </a:lnTo>
                  <a:lnTo>
                    <a:pt x="402" y="510"/>
                  </a:lnTo>
                  <a:lnTo>
                    <a:pt x="408" y="510"/>
                  </a:lnTo>
                  <a:lnTo>
                    <a:pt x="414" y="504"/>
                  </a:lnTo>
                  <a:lnTo>
                    <a:pt x="420" y="498"/>
                  </a:lnTo>
                  <a:lnTo>
                    <a:pt x="432" y="474"/>
                  </a:lnTo>
                  <a:lnTo>
                    <a:pt x="432" y="468"/>
                  </a:lnTo>
                  <a:lnTo>
                    <a:pt x="456" y="438"/>
                  </a:lnTo>
                  <a:lnTo>
                    <a:pt x="468" y="390"/>
                  </a:lnTo>
                  <a:lnTo>
                    <a:pt x="486" y="330"/>
                  </a:lnTo>
                  <a:lnTo>
                    <a:pt x="498" y="30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2" name="Freeform 519">
              <a:extLst>
                <a:ext uri="{FF2B5EF4-FFF2-40B4-BE49-F238E27FC236}">
                  <a16:creationId xmlns:a16="http://schemas.microsoft.com/office/drawing/2014/main" id="{5EB51913-5996-E74E-B778-54D85C878A2C}"/>
                </a:ext>
              </a:extLst>
            </p:cNvPr>
            <p:cNvSpPr/>
            <p:nvPr/>
          </p:nvSpPr>
          <p:spPr>
            <a:xfrm>
              <a:off x="6915150" y="4186238"/>
              <a:ext cx="676275" cy="1133475"/>
            </a:xfrm>
            <a:custGeom>
              <a:avLst/>
              <a:gdLst>
                <a:gd name="T0" fmla="*/ 408 w 426"/>
                <a:gd name="T1" fmla="*/ 402 h 714"/>
                <a:gd name="T2" fmla="*/ 414 w 426"/>
                <a:gd name="T3" fmla="*/ 384 h 714"/>
                <a:gd name="T4" fmla="*/ 390 w 426"/>
                <a:gd name="T5" fmla="*/ 378 h 714"/>
                <a:gd name="T6" fmla="*/ 378 w 426"/>
                <a:gd name="T7" fmla="*/ 360 h 714"/>
                <a:gd name="T8" fmla="*/ 396 w 426"/>
                <a:gd name="T9" fmla="*/ 342 h 714"/>
                <a:gd name="T10" fmla="*/ 378 w 426"/>
                <a:gd name="T11" fmla="*/ 282 h 714"/>
                <a:gd name="T12" fmla="*/ 360 w 426"/>
                <a:gd name="T13" fmla="*/ 282 h 714"/>
                <a:gd name="T14" fmla="*/ 318 w 426"/>
                <a:gd name="T15" fmla="*/ 234 h 714"/>
                <a:gd name="T16" fmla="*/ 348 w 426"/>
                <a:gd name="T17" fmla="*/ 228 h 714"/>
                <a:gd name="T18" fmla="*/ 348 w 426"/>
                <a:gd name="T19" fmla="*/ 198 h 714"/>
                <a:gd name="T20" fmla="*/ 336 w 426"/>
                <a:gd name="T21" fmla="*/ 162 h 714"/>
                <a:gd name="T22" fmla="*/ 336 w 426"/>
                <a:gd name="T23" fmla="*/ 126 h 714"/>
                <a:gd name="T24" fmla="*/ 330 w 426"/>
                <a:gd name="T25" fmla="*/ 102 h 714"/>
                <a:gd name="T26" fmla="*/ 330 w 426"/>
                <a:gd name="T27" fmla="*/ 60 h 714"/>
                <a:gd name="T28" fmla="*/ 282 w 426"/>
                <a:gd name="T29" fmla="*/ 36 h 714"/>
                <a:gd name="T30" fmla="*/ 252 w 426"/>
                <a:gd name="T31" fmla="*/ 30 h 714"/>
                <a:gd name="T32" fmla="*/ 204 w 426"/>
                <a:gd name="T33" fmla="*/ 0 h 714"/>
                <a:gd name="T34" fmla="*/ 180 w 426"/>
                <a:gd name="T35" fmla="*/ 48 h 714"/>
                <a:gd name="T36" fmla="*/ 144 w 426"/>
                <a:gd name="T37" fmla="*/ 60 h 714"/>
                <a:gd name="T38" fmla="*/ 120 w 426"/>
                <a:gd name="T39" fmla="*/ 114 h 714"/>
                <a:gd name="T40" fmla="*/ 114 w 426"/>
                <a:gd name="T41" fmla="*/ 156 h 714"/>
                <a:gd name="T42" fmla="*/ 66 w 426"/>
                <a:gd name="T43" fmla="*/ 162 h 714"/>
                <a:gd name="T44" fmla="*/ 48 w 426"/>
                <a:gd name="T45" fmla="*/ 180 h 714"/>
                <a:gd name="T46" fmla="*/ 54 w 426"/>
                <a:gd name="T47" fmla="*/ 210 h 714"/>
                <a:gd name="T48" fmla="*/ 72 w 426"/>
                <a:gd name="T49" fmla="*/ 240 h 714"/>
                <a:gd name="T50" fmla="*/ 78 w 426"/>
                <a:gd name="T51" fmla="*/ 294 h 714"/>
                <a:gd name="T52" fmla="*/ 78 w 426"/>
                <a:gd name="T53" fmla="*/ 324 h 714"/>
                <a:gd name="T54" fmla="*/ 78 w 426"/>
                <a:gd name="T55" fmla="*/ 366 h 714"/>
                <a:gd name="T56" fmla="*/ 54 w 426"/>
                <a:gd name="T57" fmla="*/ 372 h 714"/>
                <a:gd name="T58" fmla="*/ 24 w 426"/>
                <a:gd name="T59" fmla="*/ 378 h 714"/>
                <a:gd name="T60" fmla="*/ 6 w 426"/>
                <a:gd name="T61" fmla="*/ 432 h 714"/>
                <a:gd name="T62" fmla="*/ 36 w 426"/>
                <a:gd name="T63" fmla="*/ 450 h 714"/>
                <a:gd name="T64" fmla="*/ 66 w 426"/>
                <a:gd name="T65" fmla="*/ 474 h 714"/>
                <a:gd name="T66" fmla="*/ 96 w 426"/>
                <a:gd name="T67" fmla="*/ 492 h 714"/>
                <a:gd name="T68" fmla="*/ 108 w 426"/>
                <a:gd name="T69" fmla="*/ 522 h 714"/>
                <a:gd name="T70" fmla="*/ 96 w 426"/>
                <a:gd name="T71" fmla="*/ 546 h 714"/>
                <a:gd name="T72" fmla="*/ 78 w 426"/>
                <a:gd name="T73" fmla="*/ 558 h 714"/>
                <a:gd name="T74" fmla="*/ 78 w 426"/>
                <a:gd name="T75" fmla="*/ 624 h 714"/>
                <a:gd name="T76" fmla="*/ 132 w 426"/>
                <a:gd name="T77" fmla="*/ 630 h 714"/>
                <a:gd name="T78" fmla="*/ 138 w 426"/>
                <a:gd name="T79" fmla="*/ 642 h 714"/>
                <a:gd name="T80" fmla="*/ 120 w 426"/>
                <a:gd name="T81" fmla="*/ 648 h 714"/>
                <a:gd name="T82" fmla="*/ 114 w 426"/>
                <a:gd name="T83" fmla="*/ 672 h 714"/>
                <a:gd name="T84" fmla="*/ 132 w 426"/>
                <a:gd name="T85" fmla="*/ 690 h 714"/>
                <a:gd name="T86" fmla="*/ 216 w 426"/>
                <a:gd name="T87" fmla="*/ 708 h 714"/>
                <a:gd name="T88" fmla="*/ 252 w 426"/>
                <a:gd name="T89" fmla="*/ 636 h 714"/>
                <a:gd name="T90" fmla="*/ 282 w 426"/>
                <a:gd name="T91" fmla="*/ 612 h 714"/>
                <a:gd name="T92" fmla="*/ 306 w 426"/>
                <a:gd name="T93" fmla="*/ 624 h 714"/>
                <a:gd name="T94" fmla="*/ 354 w 426"/>
                <a:gd name="T95" fmla="*/ 666 h 714"/>
                <a:gd name="T96" fmla="*/ 378 w 426"/>
                <a:gd name="T97" fmla="*/ 666 h 714"/>
                <a:gd name="T98" fmla="*/ 390 w 426"/>
                <a:gd name="T99" fmla="*/ 648 h 714"/>
                <a:gd name="T100" fmla="*/ 366 w 426"/>
                <a:gd name="T101" fmla="*/ 594 h 714"/>
                <a:gd name="T102" fmla="*/ 366 w 426"/>
                <a:gd name="T103" fmla="*/ 546 h 714"/>
                <a:gd name="T104" fmla="*/ 342 w 426"/>
                <a:gd name="T105" fmla="*/ 504 h 714"/>
                <a:gd name="T106" fmla="*/ 360 w 426"/>
                <a:gd name="T107" fmla="*/ 474 h 714"/>
                <a:gd name="T108" fmla="*/ 402 w 426"/>
                <a:gd name="T109" fmla="*/ 462 h 714"/>
                <a:gd name="T110" fmla="*/ 414 w 426"/>
                <a:gd name="T111" fmla="*/ 426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6" h="714">
                  <a:moveTo>
                    <a:pt x="426" y="420"/>
                  </a:moveTo>
                  <a:lnTo>
                    <a:pt x="408" y="402"/>
                  </a:lnTo>
                  <a:lnTo>
                    <a:pt x="420" y="396"/>
                  </a:lnTo>
                  <a:lnTo>
                    <a:pt x="414" y="384"/>
                  </a:lnTo>
                  <a:lnTo>
                    <a:pt x="402" y="384"/>
                  </a:lnTo>
                  <a:lnTo>
                    <a:pt x="390" y="378"/>
                  </a:lnTo>
                  <a:lnTo>
                    <a:pt x="378" y="372"/>
                  </a:lnTo>
                  <a:lnTo>
                    <a:pt x="378" y="360"/>
                  </a:lnTo>
                  <a:lnTo>
                    <a:pt x="396" y="348"/>
                  </a:lnTo>
                  <a:lnTo>
                    <a:pt x="396" y="342"/>
                  </a:lnTo>
                  <a:lnTo>
                    <a:pt x="390" y="306"/>
                  </a:lnTo>
                  <a:lnTo>
                    <a:pt x="378" y="282"/>
                  </a:lnTo>
                  <a:lnTo>
                    <a:pt x="372" y="276"/>
                  </a:lnTo>
                  <a:lnTo>
                    <a:pt x="360" y="282"/>
                  </a:lnTo>
                  <a:lnTo>
                    <a:pt x="336" y="258"/>
                  </a:lnTo>
                  <a:lnTo>
                    <a:pt x="318" y="234"/>
                  </a:lnTo>
                  <a:lnTo>
                    <a:pt x="312" y="228"/>
                  </a:lnTo>
                  <a:lnTo>
                    <a:pt x="348" y="228"/>
                  </a:lnTo>
                  <a:lnTo>
                    <a:pt x="354" y="210"/>
                  </a:lnTo>
                  <a:lnTo>
                    <a:pt x="348" y="198"/>
                  </a:lnTo>
                  <a:lnTo>
                    <a:pt x="360" y="192"/>
                  </a:lnTo>
                  <a:lnTo>
                    <a:pt x="336" y="162"/>
                  </a:lnTo>
                  <a:lnTo>
                    <a:pt x="336" y="156"/>
                  </a:lnTo>
                  <a:lnTo>
                    <a:pt x="336" y="126"/>
                  </a:lnTo>
                  <a:lnTo>
                    <a:pt x="336" y="114"/>
                  </a:lnTo>
                  <a:lnTo>
                    <a:pt x="330" y="102"/>
                  </a:lnTo>
                  <a:lnTo>
                    <a:pt x="324" y="90"/>
                  </a:lnTo>
                  <a:lnTo>
                    <a:pt x="330" y="60"/>
                  </a:lnTo>
                  <a:lnTo>
                    <a:pt x="300" y="66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52" y="30"/>
                  </a:lnTo>
                  <a:lnTo>
                    <a:pt x="216" y="6"/>
                  </a:lnTo>
                  <a:lnTo>
                    <a:pt x="204" y="0"/>
                  </a:lnTo>
                  <a:lnTo>
                    <a:pt x="186" y="6"/>
                  </a:lnTo>
                  <a:lnTo>
                    <a:pt x="180" y="48"/>
                  </a:lnTo>
                  <a:lnTo>
                    <a:pt x="162" y="54"/>
                  </a:lnTo>
                  <a:lnTo>
                    <a:pt x="144" y="60"/>
                  </a:lnTo>
                  <a:lnTo>
                    <a:pt x="126" y="84"/>
                  </a:lnTo>
                  <a:lnTo>
                    <a:pt x="120" y="114"/>
                  </a:lnTo>
                  <a:lnTo>
                    <a:pt x="120" y="156"/>
                  </a:lnTo>
                  <a:lnTo>
                    <a:pt x="114" y="156"/>
                  </a:lnTo>
                  <a:lnTo>
                    <a:pt x="96" y="150"/>
                  </a:lnTo>
                  <a:lnTo>
                    <a:pt x="66" y="162"/>
                  </a:lnTo>
                  <a:lnTo>
                    <a:pt x="60" y="168"/>
                  </a:lnTo>
                  <a:lnTo>
                    <a:pt x="48" y="180"/>
                  </a:lnTo>
                  <a:lnTo>
                    <a:pt x="54" y="204"/>
                  </a:lnTo>
                  <a:lnTo>
                    <a:pt x="54" y="210"/>
                  </a:lnTo>
                  <a:lnTo>
                    <a:pt x="54" y="216"/>
                  </a:lnTo>
                  <a:lnTo>
                    <a:pt x="72" y="240"/>
                  </a:lnTo>
                  <a:lnTo>
                    <a:pt x="60" y="246"/>
                  </a:lnTo>
                  <a:lnTo>
                    <a:pt x="78" y="294"/>
                  </a:lnTo>
                  <a:lnTo>
                    <a:pt x="84" y="312"/>
                  </a:lnTo>
                  <a:lnTo>
                    <a:pt x="78" y="324"/>
                  </a:lnTo>
                  <a:lnTo>
                    <a:pt x="84" y="330"/>
                  </a:lnTo>
                  <a:lnTo>
                    <a:pt x="78" y="366"/>
                  </a:lnTo>
                  <a:lnTo>
                    <a:pt x="78" y="372"/>
                  </a:lnTo>
                  <a:lnTo>
                    <a:pt x="54" y="372"/>
                  </a:lnTo>
                  <a:lnTo>
                    <a:pt x="48" y="384"/>
                  </a:lnTo>
                  <a:lnTo>
                    <a:pt x="24" y="378"/>
                  </a:lnTo>
                  <a:lnTo>
                    <a:pt x="0" y="408"/>
                  </a:lnTo>
                  <a:lnTo>
                    <a:pt x="6" y="432"/>
                  </a:lnTo>
                  <a:lnTo>
                    <a:pt x="24" y="450"/>
                  </a:lnTo>
                  <a:lnTo>
                    <a:pt x="36" y="450"/>
                  </a:lnTo>
                  <a:lnTo>
                    <a:pt x="42" y="468"/>
                  </a:lnTo>
                  <a:lnTo>
                    <a:pt x="66" y="474"/>
                  </a:lnTo>
                  <a:lnTo>
                    <a:pt x="78" y="468"/>
                  </a:lnTo>
                  <a:lnTo>
                    <a:pt x="96" y="492"/>
                  </a:lnTo>
                  <a:lnTo>
                    <a:pt x="102" y="492"/>
                  </a:lnTo>
                  <a:lnTo>
                    <a:pt x="108" y="522"/>
                  </a:lnTo>
                  <a:lnTo>
                    <a:pt x="114" y="522"/>
                  </a:lnTo>
                  <a:lnTo>
                    <a:pt x="96" y="546"/>
                  </a:lnTo>
                  <a:lnTo>
                    <a:pt x="90" y="540"/>
                  </a:lnTo>
                  <a:lnTo>
                    <a:pt x="78" y="558"/>
                  </a:lnTo>
                  <a:lnTo>
                    <a:pt x="96" y="582"/>
                  </a:lnTo>
                  <a:lnTo>
                    <a:pt x="78" y="624"/>
                  </a:lnTo>
                  <a:lnTo>
                    <a:pt x="114" y="630"/>
                  </a:lnTo>
                  <a:lnTo>
                    <a:pt x="132" y="630"/>
                  </a:lnTo>
                  <a:lnTo>
                    <a:pt x="138" y="636"/>
                  </a:lnTo>
                  <a:lnTo>
                    <a:pt x="138" y="642"/>
                  </a:lnTo>
                  <a:lnTo>
                    <a:pt x="138" y="654"/>
                  </a:lnTo>
                  <a:lnTo>
                    <a:pt x="120" y="648"/>
                  </a:lnTo>
                  <a:lnTo>
                    <a:pt x="114" y="660"/>
                  </a:lnTo>
                  <a:lnTo>
                    <a:pt x="114" y="672"/>
                  </a:lnTo>
                  <a:lnTo>
                    <a:pt x="114" y="678"/>
                  </a:lnTo>
                  <a:lnTo>
                    <a:pt x="132" y="690"/>
                  </a:lnTo>
                  <a:lnTo>
                    <a:pt x="132" y="714"/>
                  </a:lnTo>
                  <a:lnTo>
                    <a:pt x="216" y="708"/>
                  </a:lnTo>
                  <a:lnTo>
                    <a:pt x="228" y="648"/>
                  </a:lnTo>
                  <a:lnTo>
                    <a:pt x="252" y="636"/>
                  </a:lnTo>
                  <a:lnTo>
                    <a:pt x="270" y="642"/>
                  </a:lnTo>
                  <a:lnTo>
                    <a:pt x="282" y="612"/>
                  </a:lnTo>
                  <a:lnTo>
                    <a:pt x="288" y="612"/>
                  </a:lnTo>
                  <a:lnTo>
                    <a:pt x="306" y="624"/>
                  </a:lnTo>
                  <a:lnTo>
                    <a:pt x="324" y="654"/>
                  </a:lnTo>
                  <a:lnTo>
                    <a:pt x="354" y="666"/>
                  </a:lnTo>
                  <a:lnTo>
                    <a:pt x="360" y="660"/>
                  </a:lnTo>
                  <a:lnTo>
                    <a:pt x="378" y="666"/>
                  </a:lnTo>
                  <a:lnTo>
                    <a:pt x="384" y="666"/>
                  </a:lnTo>
                  <a:lnTo>
                    <a:pt x="390" y="648"/>
                  </a:lnTo>
                  <a:lnTo>
                    <a:pt x="366" y="612"/>
                  </a:lnTo>
                  <a:lnTo>
                    <a:pt x="366" y="594"/>
                  </a:lnTo>
                  <a:lnTo>
                    <a:pt x="360" y="558"/>
                  </a:lnTo>
                  <a:lnTo>
                    <a:pt x="366" y="546"/>
                  </a:lnTo>
                  <a:lnTo>
                    <a:pt x="354" y="516"/>
                  </a:lnTo>
                  <a:lnTo>
                    <a:pt x="342" y="504"/>
                  </a:lnTo>
                  <a:lnTo>
                    <a:pt x="354" y="474"/>
                  </a:lnTo>
                  <a:lnTo>
                    <a:pt x="360" y="474"/>
                  </a:lnTo>
                  <a:lnTo>
                    <a:pt x="384" y="456"/>
                  </a:lnTo>
                  <a:lnTo>
                    <a:pt x="402" y="462"/>
                  </a:lnTo>
                  <a:lnTo>
                    <a:pt x="408" y="432"/>
                  </a:lnTo>
                  <a:lnTo>
                    <a:pt x="414" y="426"/>
                  </a:lnTo>
                  <a:lnTo>
                    <a:pt x="426" y="42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" name="Freeform 520">
              <a:extLst>
                <a:ext uri="{FF2B5EF4-FFF2-40B4-BE49-F238E27FC236}">
                  <a16:creationId xmlns:a16="http://schemas.microsoft.com/office/drawing/2014/main" id="{3CA6817F-5FB3-C66C-CEFE-F85971BE5DC9}"/>
                </a:ext>
              </a:extLst>
            </p:cNvPr>
            <p:cNvSpPr/>
            <p:nvPr/>
          </p:nvSpPr>
          <p:spPr>
            <a:xfrm>
              <a:off x="7515225" y="5653088"/>
              <a:ext cx="390525" cy="219075"/>
            </a:xfrm>
            <a:custGeom>
              <a:avLst/>
              <a:gdLst>
                <a:gd name="T0" fmla="*/ 246 w 246"/>
                <a:gd name="T1" fmla="*/ 60 h 138"/>
                <a:gd name="T2" fmla="*/ 228 w 246"/>
                <a:gd name="T3" fmla="*/ 48 h 138"/>
                <a:gd name="T4" fmla="*/ 222 w 246"/>
                <a:gd name="T5" fmla="*/ 30 h 138"/>
                <a:gd name="T6" fmla="*/ 204 w 246"/>
                <a:gd name="T7" fmla="*/ 30 h 138"/>
                <a:gd name="T8" fmla="*/ 198 w 246"/>
                <a:gd name="T9" fmla="*/ 12 h 138"/>
                <a:gd name="T10" fmla="*/ 174 w 246"/>
                <a:gd name="T11" fmla="*/ 12 h 138"/>
                <a:gd name="T12" fmla="*/ 156 w 246"/>
                <a:gd name="T13" fmla="*/ 6 h 138"/>
                <a:gd name="T14" fmla="*/ 156 w 246"/>
                <a:gd name="T15" fmla="*/ 0 h 138"/>
                <a:gd name="T16" fmla="*/ 138 w 246"/>
                <a:gd name="T17" fmla="*/ 12 h 138"/>
                <a:gd name="T18" fmla="*/ 120 w 246"/>
                <a:gd name="T19" fmla="*/ 30 h 138"/>
                <a:gd name="T20" fmla="*/ 108 w 246"/>
                <a:gd name="T21" fmla="*/ 24 h 138"/>
                <a:gd name="T22" fmla="*/ 102 w 246"/>
                <a:gd name="T23" fmla="*/ 42 h 138"/>
                <a:gd name="T24" fmla="*/ 96 w 246"/>
                <a:gd name="T25" fmla="*/ 54 h 138"/>
                <a:gd name="T26" fmla="*/ 72 w 246"/>
                <a:gd name="T27" fmla="*/ 66 h 138"/>
                <a:gd name="T28" fmla="*/ 66 w 246"/>
                <a:gd name="T29" fmla="*/ 66 h 138"/>
                <a:gd name="T30" fmla="*/ 48 w 246"/>
                <a:gd name="T31" fmla="*/ 60 h 138"/>
                <a:gd name="T32" fmla="*/ 48 w 246"/>
                <a:gd name="T33" fmla="*/ 78 h 138"/>
                <a:gd name="T34" fmla="*/ 36 w 246"/>
                <a:gd name="T35" fmla="*/ 84 h 138"/>
                <a:gd name="T36" fmla="*/ 24 w 246"/>
                <a:gd name="T37" fmla="*/ 84 h 138"/>
                <a:gd name="T38" fmla="*/ 0 w 246"/>
                <a:gd name="T39" fmla="*/ 108 h 138"/>
                <a:gd name="T40" fmla="*/ 0 w 246"/>
                <a:gd name="T41" fmla="*/ 120 h 138"/>
                <a:gd name="T42" fmla="*/ 0 w 246"/>
                <a:gd name="T43" fmla="*/ 126 h 138"/>
                <a:gd name="T44" fmla="*/ 0 w 246"/>
                <a:gd name="T45" fmla="*/ 138 h 138"/>
                <a:gd name="T46" fmla="*/ 0 w 246"/>
                <a:gd name="T47" fmla="*/ 132 h 138"/>
                <a:gd name="T48" fmla="*/ 6 w 246"/>
                <a:gd name="T49" fmla="*/ 132 h 138"/>
                <a:gd name="T50" fmla="*/ 12 w 246"/>
                <a:gd name="T51" fmla="*/ 132 h 138"/>
                <a:gd name="T52" fmla="*/ 18 w 246"/>
                <a:gd name="T53" fmla="*/ 126 h 138"/>
                <a:gd name="T54" fmla="*/ 24 w 246"/>
                <a:gd name="T55" fmla="*/ 126 h 138"/>
                <a:gd name="T56" fmla="*/ 30 w 246"/>
                <a:gd name="T57" fmla="*/ 132 h 138"/>
                <a:gd name="T58" fmla="*/ 36 w 246"/>
                <a:gd name="T59" fmla="*/ 132 h 138"/>
                <a:gd name="T60" fmla="*/ 42 w 246"/>
                <a:gd name="T61" fmla="*/ 126 h 138"/>
                <a:gd name="T62" fmla="*/ 48 w 246"/>
                <a:gd name="T63" fmla="*/ 126 h 138"/>
                <a:gd name="T64" fmla="*/ 54 w 246"/>
                <a:gd name="T65" fmla="*/ 126 h 138"/>
                <a:gd name="T66" fmla="*/ 54 w 246"/>
                <a:gd name="T67" fmla="*/ 132 h 138"/>
                <a:gd name="T68" fmla="*/ 60 w 246"/>
                <a:gd name="T69" fmla="*/ 138 h 138"/>
                <a:gd name="T70" fmla="*/ 66 w 246"/>
                <a:gd name="T71" fmla="*/ 138 h 138"/>
                <a:gd name="T72" fmla="*/ 72 w 246"/>
                <a:gd name="T73" fmla="*/ 138 h 138"/>
                <a:gd name="T74" fmla="*/ 78 w 246"/>
                <a:gd name="T75" fmla="*/ 132 h 138"/>
                <a:gd name="T76" fmla="*/ 78 w 246"/>
                <a:gd name="T77" fmla="*/ 120 h 138"/>
                <a:gd name="T78" fmla="*/ 78 w 246"/>
                <a:gd name="T79" fmla="*/ 114 h 138"/>
                <a:gd name="T80" fmla="*/ 78 w 246"/>
                <a:gd name="T81" fmla="*/ 108 h 138"/>
                <a:gd name="T82" fmla="*/ 90 w 246"/>
                <a:gd name="T83" fmla="*/ 102 h 138"/>
                <a:gd name="T84" fmla="*/ 96 w 246"/>
                <a:gd name="T85" fmla="*/ 102 h 138"/>
                <a:gd name="T86" fmla="*/ 108 w 246"/>
                <a:gd name="T87" fmla="*/ 108 h 138"/>
                <a:gd name="T88" fmla="*/ 120 w 246"/>
                <a:gd name="T89" fmla="*/ 108 h 138"/>
                <a:gd name="T90" fmla="*/ 126 w 246"/>
                <a:gd name="T91" fmla="*/ 108 h 138"/>
                <a:gd name="T92" fmla="*/ 144 w 246"/>
                <a:gd name="T93" fmla="*/ 114 h 138"/>
                <a:gd name="T94" fmla="*/ 150 w 246"/>
                <a:gd name="T95" fmla="*/ 126 h 138"/>
                <a:gd name="T96" fmla="*/ 156 w 246"/>
                <a:gd name="T97" fmla="*/ 126 h 138"/>
                <a:gd name="T98" fmla="*/ 162 w 246"/>
                <a:gd name="T99" fmla="*/ 120 h 138"/>
                <a:gd name="T100" fmla="*/ 168 w 246"/>
                <a:gd name="T101" fmla="*/ 114 h 138"/>
                <a:gd name="T102" fmla="*/ 174 w 246"/>
                <a:gd name="T103" fmla="*/ 120 h 138"/>
                <a:gd name="T104" fmla="*/ 192 w 246"/>
                <a:gd name="T105" fmla="*/ 120 h 138"/>
                <a:gd name="T106" fmla="*/ 198 w 246"/>
                <a:gd name="T107" fmla="*/ 114 h 138"/>
                <a:gd name="T108" fmla="*/ 204 w 246"/>
                <a:gd name="T109" fmla="*/ 96 h 138"/>
                <a:gd name="T110" fmla="*/ 204 w 246"/>
                <a:gd name="T111" fmla="*/ 90 h 138"/>
                <a:gd name="T112" fmla="*/ 210 w 246"/>
                <a:gd name="T113" fmla="*/ 84 h 138"/>
                <a:gd name="T114" fmla="*/ 210 w 246"/>
                <a:gd name="T115" fmla="*/ 90 h 138"/>
                <a:gd name="T116" fmla="*/ 216 w 246"/>
                <a:gd name="T117" fmla="*/ 96 h 138"/>
                <a:gd name="T118" fmla="*/ 228 w 246"/>
                <a:gd name="T119" fmla="*/ 90 h 138"/>
                <a:gd name="T120" fmla="*/ 228 w 246"/>
                <a:gd name="T121" fmla="*/ 72 h 138"/>
                <a:gd name="T122" fmla="*/ 246 w 246"/>
                <a:gd name="T12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6" h="138">
                  <a:moveTo>
                    <a:pt x="246" y="60"/>
                  </a:moveTo>
                  <a:lnTo>
                    <a:pt x="228" y="48"/>
                  </a:lnTo>
                  <a:lnTo>
                    <a:pt x="222" y="30"/>
                  </a:lnTo>
                  <a:lnTo>
                    <a:pt x="204" y="30"/>
                  </a:lnTo>
                  <a:lnTo>
                    <a:pt x="198" y="12"/>
                  </a:lnTo>
                  <a:lnTo>
                    <a:pt x="174" y="12"/>
                  </a:lnTo>
                  <a:lnTo>
                    <a:pt x="156" y="6"/>
                  </a:lnTo>
                  <a:lnTo>
                    <a:pt x="156" y="0"/>
                  </a:lnTo>
                  <a:lnTo>
                    <a:pt x="138" y="12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102" y="42"/>
                  </a:lnTo>
                  <a:lnTo>
                    <a:pt x="96" y="54"/>
                  </a:lnTo>
                  <a:lnTo>
                    <a:pt x="72" y="66"/>
                  </a:lnTo>
                  <a:lnTo>
                    <a:pt x="66" y="66"/>
                  </a:lnTo>
                  <a:lnTo>
                    <a:pt x="48" y="60"/>
                  </a:lnTo>
                  <a:lnTo>
                    <a:pt x="48" y="78"/>
                  </a:lnTo>
                  <a:lnTo>
                    <a:pt x="36" y="84"/>
                  </a:lnTo>
                  <a:lnTo>
                    <a:pt x="24" y="84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32"/>
                  </a:lnTo>
                  <a:lnTo>
                    <a:pt x="18" y="126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32"/>
                  </a:lnTo>
                  <a:lnTo>
                    <a:pt x="60" y="138"/>
                  </a:lnTo>
                  <a:lnTo>
                    <a:pt x="66" y="138"/>
                  </a:lnTo>
                  <a:lnTo>
                    <a:pt x="72" y="138"/>
                  </a:lnTo>
                  <a:lnTo>
                    <a:pt x="78" y="132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78" y="108"/>
                  </a:lnTo>
                  <a:lnTo>
                    <a:pt x="90" y="102"/>
                  </a:lnTo>
                  <a:lnTo>
                    <a:pt x="96" y="102"/>
                  </a:lnTo>
                  <a:lnTo>
                    <a:pt x="108" y="108"/>
                  </a:lnTo>
                  <a:lnTo>
                    <a:pt x="120" y="108"/>
                  </a:lnTo>
                  <a:lnTo>
                    <a:pt x="126" y="108"/>
                  </a:lnTo>
                  <a:lnTo>
                    <a:pt x="144" y="114"/>
                  </a:lnTo>
                  <a:lnTo>
                    <a:pt x="150" y="126"/>
                  </a:lnTo>
                  <a:lnTo>
                    <a:pt x="156" y="126"/>
                  </a:lnTo>
                  <a:lnTo>
                    <a:pt x="162" y="120"/>
                  </a:lnTo>
                  <a:lnTo>
                    <a:pt x="168" y="114"/>
                  </a:lnTo>
                  <a:lnTo>
                    <a:pt x="174" y="120"/>
                  </a:lnTo>
                  <a:lnTo>
                    <a:pt x="192" y="120"/>
                  </a:lnTo>
                  <a:lnTo>
                    <a:pt x="198" y="114"/>
                  </a:lnTo>
                  <a:lnTo>
                    <a:pt x="204" y="96"/>
                  </a:lnTo>
                  <a:lnTo>
                    <a:pt x="204" y="90"/>
                  </a:lnTo>
                  <a:lnTo>
                    <a:pt x="210" y="84"/>
                  </a:lnTo>
                  <a:lnTo>
                    <a:pt x="210" y="90"/>
                  </a:lnTo>
                  <a:lnTo>
                    <a:pt x="216" y="96"/>
                  </a:lnTo>
                  <a:lnTo>
                    <a:pt x="228" y="90"/>
                  </a:lnTo>
                  <a:lnTo>
                    <a:pt x="228" y="72"/>
                  </a:lnTo>
                  <a:lnTo>
                    <a:pt x="246" y="6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" name="Freeform 521">
              <a:extLst>
                <a:ext uri="{FF2B5EF4-FFF2-40B4-BE49-F238E27FC236}">
                  <a16:creationId xmlns:a16="http://schemas.microsoft.com/office/drawing/2014/main" id="{2F7BBED5-816E-B3B3-4C19-B81F0CDAFAD4}"/>
                </a:ext>
              </a:extLst>
            </p:cNvPr>
            <p:cNvSpPr/>
            <p:nvPr/>
          </p:nvSpPr>
          <p:spPr>
            <a:xfrm>
              <a:off x="7524750" y="587216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6 h 18"/>
                <a:gd name="T10" fmla="*/ 0 w 24"/>
                <a:gd name="T11" fmla="*/ 12 h 18"/>
                <a:gd name="T12" fmla="*/ 6 w 24"/>
                <a:gd name="T13" fmla="*/ 18 h 18"/>
                <a:gd name="T14" fmla="*/ 18 w 24"/>
                <a:gd name="T15" fmla="*/ 12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" name="Freeform 522">
              <a:extLst>
                <a:ext uri="{FF2B5EF4-FFF2-40B4-BE49-F238E27FC236}">
                  <a16:creationId xmlns:a16="http://schemas.microsoft.com/office/drawing/2014/main" id="{86AAAA9A-0780-E469-35FE-FCA2786AD8B2}"/>
                </a:ext>
              </a:extLst>
            </p:cNvPr>
            <p:cNvSpPr/>
            <p:nvPr/>
          </p:nvSpPr>
          <p:spPr>
            <a:xfrm>
              <a:off x="7648575" y="5862638"/>
              <a:ext cx="19050" cy="38100"/>
            </a:xfrm>
            <a:custGeom>
              <a:avLst/>
              <a:gdLst>
                <a:gd name="T0" fmla="*/ 12 w 12"/>
                <a:gd name="T1" fmla="*/ 24 h 24"/>
                <a:gd name="T2" fmla="*/ 12 w 12"/>
                <a:gd name="T3" fmla="*/ 0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2 h 24"/>
                <a:gd name="T10" fmla="*/ 6 w 12"/>
                <a:gd name="T11" fmla="*/ 24 h 24"/>
                <a:gd name="T12" fmla="*/ 12 w 12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4">
                  <a:moveTo>
                    <a:pt x="12" y="24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2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" name="Freeform 523">
              <a:extLst>
                <a:ext uri="{FF2B5EF4-FFF2-40B4-BE49-F238E27FC236}">
                  <a16:creationId xmlns:a16="http://schemas.microsoft.com/office/drawing/2014/main" id="{188A62FE-B3FB-0992-AEE4-98CC84848E29}"/>
                </a:ext>
              </a:extLst>
            </p:cNvPr>
            <p:cNvSpPr/>
            <p:nvPr/>
          </p:nvSpPr>
          <p:spPr>
            <a:xfrm>
              <a:off x="7677150" y="59388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" name="Freeform 524">
              <a:extLst>
                <a:ext uri="{FF2B5EF4-FFF2-40B4-BE49-F238E27FC236}">
                  <a16:creationId xmlns:a16="http://schemas.microsoft.com/office/drawing/2014/main" id="{71AE6341-79EC-B284-9733-C731D5CD8F2B}"/>
                </a:ext>
              </a:extLst>
            </p:cNvPr>
            <p:cNvSpPr/>
            <p:nvPr/>
          </p:nvSpPr>
          <p:spPr>
            <a:xfrm>
              <a:off x="7572375" y="59007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0 w 18"/>
                <a:gd name="T5" fmla="*/ 6 h 12"/>
                <a:gd name="T6" fmla="*/ 6 w 18"/>
                <a:gd name="T7" fmla="*/ 12 h 12"/>
                <a:gd name="T8" fmla="*/ 12 w 18"/>
                <a:gd name="T9" fmla="*/ 12 h 12"/>
                <a:gd name="T10" fmla="*/ 18 w 18"/>
                <a:gd name="T11" fmla="*/ 12 h 12"/>
                <a:gd name="T12" fmla="*/ 18 w 1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" name="Freeform 525">
              <a:extLst>
                <a:ext uri="{FF2B5EF4-FFF2-40B4-BE49-F238E27FC236}">
                  <a16:creationId xmlns:a16="http://schemas.microsoft.com/office/drawing/2014/main" id="{314F36A1-D049-0B6C-713D-0DACC574C01A}"/>
                </a:ext>
              </a:extLst>
            </p:cNvPr>
            <p:cNvSpPr/>
            <p:nvPr/>
          </p:nvSpPr>
          <p:spPr>
            <a:xfrm>
              <a:off x="7400925" y="5424488"/>
              <a:ext cx="361950" cy="361950"/>
            </a:xfrm>
            <a:custGeom>
              <a:avLst/>
              <a:gdLst>
                <a:gd name="T0" fmla="*/ 228 w 228"/>
                <a:gd name="T1" fmla="*/ 144 h 228"/>
                <a:gd name="T2" fmla="*/ 222 w 228"/>
                <a:gd name="T3" fmla="*/ 132 h 228"/>
                <a:gd name="T4" fmla="*/ 192 w 228"/>
                <a:gd name="T5" fmla="*/ 126 h 228"/>
                <a:gd name="T6" fmla="*/ 180 w 228"/>
                <a:gd name="T7" fmla="*/ 114 h 228"/>
                <a:gd name="T8" fmla="*/ 186 w 228"/>
                <a:gd name="T9" fmla="*/ 114 h 228"/>
                <a:gd name="T10" fmla="*/ 198 w 228"/>
                <a:gd name="T11" fmla="*/ 108 h 228"/>
                <a:gd name="T12" fmla="*/ 180 w 228"/>
                <a:gd name="T13" fmla="*/ 90 h 228"/>
                <a:gd name="T14" fmla="*/ 180 w 228"/>
                <a:gd name="T15" fmla="*/ 72 h 228"/>
                <a:gd name="T16" fmla="*/ 198 w 228"/>
                <a:gd name="T17" fmla="*/ 60 h 228"/>
                <a:gd name="T18" fmla="*/ 186 w 228"/>
                <a:gd name="T19" fmla="*/ 36 h 228"/>
                <a:gd name="T20" fmla="*/ 168 w 228"/>
                <a:gd name="T21" fmla="*/ 42 h 228"/>
                <a:gd name="T22" fmla="*/ 144 w 228"/>
                <a:gd name="T23" fmla="*/ 30 h 228"/>
                <a:gd name="T24" fmla="*/ 138 w 228"/>
                <a:gd name="T25" fmla="*/ 0 h 228"/>
                <a:gd name="T26" fmla="*/ 120 w 228"/>
                <a:gd name="T27" fmla="*/ 0 h 228"/>
                <a:gd name="T28" fmla="*/ 120 w 228"/>
                <a:gd name="T29" fmla="*/ 18 h 228"/>
                <a:gd name="T30" fmla="*/ 102 w 228"/>
                <a:gd name="T31" fmla="*/ 24 h 228"/>
                <a:gd name="T32" fmla="*/ 90 w 228"/>
                <a:gd name="T33" fmla="*/ 0 h 228"/>
                <a:gd name="T34" fmla="*/ 78 w 228"/>
                <a:gd name="T35" fmla="*/ 6 h 228"/>
                <a:gd name="T36" fmla="*/ 66 w 228"/>
                <a:gd name="T37" fmla="*/ 6 h 228"/>
                <a:gd name="T38" fmla="*/ 54 w 228"/>
                <a:gd name="T39" fmla="*/ 30 h 228"/>
                <a:gd name="T40" fmla="*/ 36 w 228"/>
                <a:gd name="T41" fmla="*/ 48 h 228"/>
                <a:gd name="T42" fmla="*/ 30 w 228"/>
                <a:gd name="T43" fmla="*/ 48 h 228"/>
                <a:gd name="T44" fmla="*/ 12 w 228"/>
                <a:gd name="T45" fmla="*/ 48 h 228"/>
                <a:gd name="T46" fmla="*/ 6 w 228"/>
                <a:gd name="T47" fmla="*/ 60 h 228"/>
                <a:gd name="T48" fmla="*/ 12 w 228"/>
                <a:gd name="T49" fmla="*/ 72 h 228"/>
                <a:gd name="T50" fmla="*/ 18 w 228"/>
                <a:gd name="T51" fmla="*/ 96 h 228"/>
                <a:gd name="T52" fmla="*/ 6 w 228"/>
                <a:gd name="T53" fmla="*/ 96 h 228"/>
                <a:gd name="T54" fmla="*/ 0 w 228"/>
                <a:gd name="T55" fmla="*/ 108 h 228"/>
                <a:gd name="T56" fmla="*/ 18 w 228"/>
                <a:gd name="T57" fmla="*/ 114 h 228"/>
                <a:gd name="T58" fmla="*/ 6 w 228"/>
                <a:gd name="T59" fmla="*/ 132 h 228"/>
                <a:gd name="T60" fmla="*/ 12 w 228"/>
                <a:gd name="T61" fmla="*/ 144 h 228"/>
                <a:gd name="T62" fmla="*/ 12 w 228"/>
                <a:gd name="T63" fmla="*/ 150 h 228"/>
                <a:gd name="T64" fmla="*/ 24 w 228"/>
                <a:gd name="T65" fmla="*/ 162 h 228"/>
                <a:gd name="T66" fmla="*/ 24 w 228"/>
                <a:gd name="T67" fmla="*/ 180 h 228"/>
                <a:gd name="T68" fmla="*/ 30 w 228"/>
                <a:gd name="T69" fmla="*/ 180 h 228"/>
                <a:gd name="T70" fmla="*/ 42 w 228"/>
                <a:gd name="T71" fmla="*/ 180 h 228"/>
                <a:gd name="T72" fmla="*/ 48 w 228"/>
                <a:gd name="T73" fmla="*/ 186 h 228"/>
                <a:gd name="T74" fmla="*/ 54 w 228"/>
                <a:gd name="T75" fmla="*/ 204 h 228"/>
                <a:gd name="T76" fmla="*/ 66 w 228"/>
                <a:gd name="T77" fmla="*/ 210 h 228"/>
                <a:gd name="T78" fmla="*/ 72 w 228"/>
                <a:gd name="T79" fmla="*/ 222 h 228"/>
                <a:gd name="T80" fmla="*/ 84 w 228"/>
                <a:gd name="T81" fmla="*/ 222 h 228"/>
                <a:gd name="T82" fmla="*/ 90 w 228"/>
                <a:gd name="T83" fmla="*/ 210 h 228"/>
                <a:gd name="T84" fmla="*/ 96 w 228"/>
                <a:gd name="T85" fmla="*/ 210 h 228"/>
                <a:gd name="T86" fmla="*/ 108 w 228"/>
                <a:gd name="T87" fmla="*/ 216 h 228"/>
                <a:gd name="T88" fmla="*/ 108 w 228"/>
                <a:gd name="T89" fmla="*/ 228 h 228"/>
                <a:gd name="T90" fmla="*/ 120 w 228"/>
                <a:gd name="T91" fmla="*/ 222 h 228"/>
                <a:gd name="T92" fmla="*/ 120 w 228"/>
                <a:gd name="T93" fmla="*/ 204 h 228"/>
                <a:gd name="T94" fmla="*/ 138 w 228"/>
                <a:gd name="T95" fmla="*/ 210 h 228"/>
                <a:gd name="T96" fmla="*/ 144 w 228"/>
                <a:gd name="T97" fmla="*/ 210 h 228"/>
                <a:gd name="T98" fmla="*/ 168 w 228"/>
                <a:gd name="T99" fmla="*/ 198 h 228"/>
                <a:gd name="T100" fmla="*/ 174 w 228"/>
                <a:gd name="T101" fmla="*/ 186 h 228"/>
                <a:gd name="T102" fmla="*/ 180 w 228"/>
                <a:gd name="T103" fmla="*/ 168 h 228"/>
                <a:gd name="T104" fmla="*/ 192 w 228"/>
                <a:gd name="T105" fmla="*/ 174 h 228"/>
                <a:gd name="T106" fmla="*/ 210 w 228"/>
                <a:gd name="T107" fmla="*/ 156 h 228"/>
                <a:gd name="T108" fmla="*/ 228 w 228"/>
                <a:gd name="T109" fmla="*/ 14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8" h="228">
                  <a:moveTo>
                    <a:pt x="228" y="144"/>
                  </a:moveTo>
                  <a:lnTo>
                    <a:pt x="222" y="132"/>
                  </a:lnTo>
                  <a:lnTo>
                    <a:pt x="192" y="126"/>
                  </a:lnTo>
                  <a:lnTo>
                    <a:pt x="180" y="114"/>
                  </a:lnTo>
                  <a:lnTo>
                    <a:pt x="186" y="114"/>
                  </a:lnTo>
                  <a:lnTo>
                    <a:pt x="198" y="108"/>
                  </a:lnTo>
                  <a:lnTo>
                    <a:pt x="180" y="90"/>
                  </a:lnTo>
                  <a:lnTo>
                    <a:pt x="180" y="72"/>
                  </a:lnTo>
                  <a:lnTo>
                    <a:pt x="198" y="60"/>
                  </a:lnTo>
                  <a:lnTo>
                    <a:pt x="186" y="36"/>
                  </a:lnTo>
                  <a:lnTo>
                    <a:pt x="168" y="42"/>
                  </a:lnTo>
                  <a:lnTo>
                    <a:pt x="144" y="30"/>
                  </a:lnTo>
                  <a:lnTo>
                    <a:pt x="138" y="0"/>
                  </a:lnTo>
                  <a:lnTo>
                    <a:pt x="120" y="0"/>
                  </a:lnTo>
                  <a:lnTo>
                    <a:pt x="120" y="18"/>
                  </a:lnTo>
                  <a:lnTo>
                    <a:pt x="102" y="24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66" y="6"/>
                  </a:lnTo>
                  <a:lnTo>
                    <a:pt x="54" y="30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12" y="48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18" y="96"/>
                  </a:lnTo>
                  <a:lnTo>
                    <a:pt x="6" y="96"/>
                  </a:lnTo>
                  <a:lnTo>
                    <a:pt x="0" y="108"/>
                  </a:lnTo>
                  <a:lnTo>
                    <a:pt x="18" y="114"/>
                  </a:lnTo>
                  <a:lnTo>
                    <a:pt x="6" y="132"/>
                  </a:lnTo>
                  <a:lnTo>
                    <a:pt x="12" y="144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24" y="180"/>
                  </a:lnTo>
                  <a:lnTo>
                    <a:pt x="30" y="180"/>
                  </a:lnTo>
                  <a:lnTo>
                    <a:pt x="42" y="180"/>
                  </a:lnTo>
                  <a:lnTo>
                    <a:pt x="48" y="186"/>
                  </a:lnTo>
                  <a:lnTo>
                    <a:pt x="54" y="204"/>
                  </a:lnTo>
                  <a:lnTo>
                    <a:pt x="66" y="210"/>
                  </a:lnTo>
                  <a:lnTo>
                    <a:pt x="72" y="222"/>
                  </a:lnTo>
                  <a:lnTo>
                    <a:pt x="84" y="222"/>
                  </a:lnTo>
                  <a:lnTo>
                    <a:pt x="90" y="210"/>
                  </a:lnTo>
                  <a:lnTo>
                    <a:pt x="96" y="210"/>
                  </a:lnTo>
                  <a:lnTo>
                    <a:pt x="108" y="216"/>
                  </a:lnTo>
                  <a:lnTo>
                    <a:pt x="108" y="228"/>
                  </a:lnTo>
                  <a:lnTo>
                    <a:pt x="120" y="222"/>
                  </a:lnTo>
                  <a:lnTo>
                    <a:pt x="120" y="204"/>
                  </a:lnTo>
                  <a:lnTo>
                    <a:pt x="138" y="210"/>
                  </a:lnTo>
                  <a:lnTo>
                    <a:pt x="144" y="210"/>
                  </a:lnTo>
                  <a:lnTo>
                    <a:pt x="168" y="198"/>
                  </a:lnTo>
                  <a:lnTo>
                    <a:pt x="174" y="186"/>
                  </a:lnTo>
                  <a:lnTo>
                    <a:pt x="180" y="168"/>
                  </a:lnTo>
                  <a:lnTo>
                    <a:pt x="192" y="174"/>
                  </a:lnTo>
                  <a:lnTo>
                    <a:pt x="210" y="156"/>
                  </a:lnTo>
                  <a:lnTo>
                    <a:pt x="228" y="14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" name="Freeform 526">
              <a:extLst>
                <a:ext uri="{FF2B5EF4-FFF2-40B4-BE49-F238E27FC236}">
                  <a16:creationId xmlns:a16="http://schemas.microsoft.com/office/drawing/2014/main" id="{92058C69-95D4-012D-DE51-4F8B191F5457}"/>
                </a:ext>
              </a:extLst>
            </p:cNvPr>
            <p:cNvSpPr/>
            <p:nvPr/>
          </p:nvSpPr>
          <p:spPr>
            <a:xfrm>
              <a:off x="7410450" y="4110038"/>
              <a:ext cx="781050" cy="942975"/>
            </a:xfrm>
            <a:custGeom>
              <a:avLst/>
              <a:gdLst>
                <a:gd name="T0" fmla="*/ 474 w 492"/>
                <a:gd name="T1" fmla="*/ 444 h 594"/>
                <a:gd name="T2" fmla="*/ 462 w 492"/>
                <a:gd name="T3" fmla="*/ 402 h 594"/>
                <a:gd name="T4" fmla="*/ 426 w 492"/>
                <a:gd name="T5" fmla="*/ 372 h 594"/>
                <a:gd name="T6" fmla="*/ 414 w 492"/>
                <a:gd name="T7" fmla="*/ 324 h 594"/>
                <a:gd name="T8" fmla="*/ 444 w 492"/>
                <a:gd name="T9" fmla="*/ 324 h 594"/>
                <a:gd name="T10" fmla="*/ 444 w 492"/>
                <a:gd name="T11" fmla="*/ 270 h 594"/>
                <a:gd name="T12" fmla="*/ 420 w 492"/>
                <a:gd name="T13" fmla="*/ 210 h 594"/>
                <a:gd name="T14" fmla="*/ 414 w 492"/>
                <a:gd name="T15" fmla="*/ 144 h 594"/>
                <a:gd name="T16" fmla="*/ 390 w 492"/>
                <a:gd name="T17" fmla="*/ 78 h 594"/>
                <a:gd name="T18" fmla="*/ 384 w 492"/>
                <a:gd name="T19" fmla="*/ 24 h 594"/>
                <a:gd name="T20" fmla="*/ 336 w 492"/>
                <a:gd name="T21" fmla="*/ 30 h 594"/>
                <a:gd name="T22" fmla="*/ 306 w 492"/>
                <a:gd name="T23" fmla="*/ 54 h 594"/>
                <a:gd name="T24" fmla="*/ 312 w 492"/>
                <a:gd name="T25" fmla="*/ 102 h 594"/>
                <a:gd name="T26" fmla="*/ 276 w 492"/>
                <a:gd name="T27" fmla="*/ 162 h 594"/>
                <a:gd name="T28" fmla="*/ 234 w 492"/>
                <a:gd name="T29" fmla="*/ 198 h 594"/>
                <a:gd name="T30" fmla="*/ 192 w 492"/>
                <a:gd name="T31" fmla="*/ 162 h 594"/>
                <a:gd name="T32" fmla="*/ 168 w 492"/>
                <a:gd name="T33" fmla="*/ 168 h 594"/>
                <a:gd name="T34" fmla="*/ 156 w 492"/>
                <a:gd name="T35" fmla="*/ 198 h 594"/>
                <a:gd name="T36" fmla="*/ 132 w 492"/>
                <a:gd name="T37" fmla="*/ 228 h 594"/>
                <a:gd name="T38" fmla="*/ 66 w 492"/>
                <a:gd name="T39" fmla="*/ 174 h 594"/>
                <a:gd name="T40" fmla="*/ 42 w 492"/>
                <a:gd name="T41" fmla="*/ 120 h 594"/>
                <a:gd name="T42" fmla="*/ 18 w 492"/>
                <a:gd name="T43" fmla="*/ 150 h 594"/>
                <a:gd name="T44" fmla="*/ 24 w 492"/>
                <a:gd name="T45" fmla="*/ 204 h 594"/>
                <a:gd name="T46" fmla="*/ 36 w 492"/>
                <a:gd name="T47" fmla="*/ 246 h 594"/>
                <a:gd name="T48" fmla="*/ 0 w 492"/>
                <a:gd name="T49" fmla="*/ 276 h 594"/>
                <a:gd name="T50" fmla="*/ 48 w 492"/>
                <a:gd name="T51" fmla="*/ 330 h 594"/>
                <a:gd name="T52" fmla="*/ 78 w 492"/>
                <a:gd name="T53" fmla="*/ 354 h 594"/>
                <a:gd name="T54" fmla="*/ 66 w 492"/>
                <a:gd name="T55" fmla="*/ 408 h 594"/>
                <a:gd name="T56" fmla="*/ 90 w 492"/>
                <a:gd name="T57" fmla="*/ 432 h 594"/>
                <a:gd name="T58" fmla="*/ 96 w 492"/>
                <a:gd name="T59" fmla="*/ 450 h 594"/>
                <a:gd name="T60" fmla="*/ 96 w 492"/>
                <a:gd name="T61" fmla="*/ 480 h 594"/>
                <a:gd name="T62" fmla="*/ 150 w 492"/>
                <a:gd name="T63" fmla="*/ 528 h 594"/>
                <a:gd name="T64" fmla="*/ 210 w 492"/>
                <a:gd name="T65" fmla="*/ 582 h 594"/>
                <a:gd name="T66" fmla="*/ 252 w 492"/>
                <a:gd name="T67" fmla="*/ 570 h 594"/>
                <a:gd name="T68" fmla="*/ 282 w 492"/>
                <a:gd name="T69" fmla="*/ 582 h 594"/>
                <a:gd name="T70" fmla="*/ 318 w 492"/>
                <a:gd name="T71" fmla="*/ 552 h 594"/>
                <a:gd name="T72" fmla="*/ 312 w 492"/>
                <a:gd name="T73" fmla="*/ 522 h 594"/>
                <a:gd name="T74" fmla="*/ 348 w 492"/>
                <a:gd name="T75" fmla="*/ 510 h 594"/>
                <a:gd name="T76" fmla="*/ 402 w 492"/>
                <a:gd name="T77" fmla="*/ 528 h 594"/>
                <a:gd name="T78" fmla="*/ 426 w 492"/>
                <a:gd name="T79" fmla="*/ 516 h 594"/>
                <a:gd name="T80" fmla="*/ 432 w 492"/>
                <a:gd name="T81" fmla="*/ 492 h 594"/>
                <a:gd name="T82" fmla="*/ 456 w 492"/>
                <a:gd name="T83" fmla="*/ 486 h 594"/>
                <a:gd name="T84" fmla="*/ 474 w 492"/>
                <a:gd name="T85" fmla="*/ 47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2" h="594">
                  <a:moveTo>
                    <a:pt x="492" y="468"/>
                  </a:moveTo>
                  <a:lnTo>
                    <a:pt x="486" y="450"/>
                  </a:lnTo>
                  <a:lnTo>
                    <a:pt x="474" y="444"/>
                  </a:lnTo>
                  <a:lnTo>
                    <a:pt x="474" y="426"/>
                  </a:lnTo>
                  <a:lnTo>
                    <a:pt x="462" y="408"/>
                  </a:lnTo>
                  <a:lnTo>
                    <a:pt x="462" y="402"/>
                  </a:lnTo>
                  <a:lnTo>
                    <a:pt x="450" y="396"/>
                  </a:lnTo>
                  <a:lnTo>
                    <a:pt x="432" y="372"/>
                  </a:lnTo>
                  <a:lnTo>
                    <a:pt x="426" y="372"/>
                  </a:lnTo>
                  <a:lnTo>
                    <a:pt x="420" y="372"/>
                  </a:lnTo>
                  <a:lnTo>
                    <a:pt x="402" y="330"/>
                  </a:lnTo>
                  <a:lnTo>
                    <a:pt x="414" y="324"/>
                  </a:lnTo>
                  <a:lnTo>
                    <a:pt x="414" y="312"/>
                  </a:lnTo>
                  <a:lnTo>
                    <a:pt x="426" y="312"/>
                  </a:lnTo>
                  <a:lnTo>
                    <a:pt x="444" y="324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44" y="270"/>
                  </a:lnTo>
                  <a:lnTo>
                    <a:pt x="468" y="252"/>
                  </a:lnTo>
                  <a:lnTo>
                    <a:pt x="432" y="234"/>
                  </a:lnTo>
                  <a:lnTo>
                    <a:pt x="420" y="210"/>
                  </a:lnTo>
                  <a:lnTo>
                    <a:pt x="408" y="186"/>
                  </a:lnTo>
                  <a:lnTo>
                    <a:pt x="396" y="174"/>
                  </a:lnTo>
                  <a:lnTo>
                    <a:pt x="414" y="144"/>
                  </a:lnTo>
                  <a:lnTo>
                    <a:pt x="414" y="126"/>
                  </a:lnTo>
                  <a:lnTo>
                    <a:pt x="396" y="114"/>
                  </a:lnTo>
                  <a:lnTo>
                    <a:pt x="390" y="78"/>
                  </a:lnTo>
                  <a:lnTo>
                    <a:pt x="396" y="66"/>
                  </a:lnTo>
                  <a:lnTo>
                    <a:pt x="390" y="60"/>
                  </a:lnTo>
                  <a:lnTo>
                    <a:pt x="384" y="24"/>
                  </a:lnTo>
                  <a:lnTo>
                    <a:pt x="366" y="24"/>
                  </a:lnTo>
                  <a:lnTo>
                    <a:pt x="348" y="0"/>
                  </a:lnTo>
                  <a:lnTo>
                    <a:pt x="336" y="30"/>
                  </a:lnTo>
                  <a:lnTo>
                    <a:pt x="324" y="12"/>
                  </a:lnTo>
                  <a:lnTo>
                    <a:pt x="312" y="36"/>
                  </a:lnTo>
                  <a:lnTo>
                    <a:pt x="306" y="54"/>
                  </a:lnTo>
                  <a:lnTo>
                    <a:pt x="306" y="72"/>
                  </a:lnTo>
                  <a:lnTo>
                    <a:pt x="318" y="90"/>
                  </a:lnTo>
                  <a:lnTo>
                    <a:pt x="312" y="102"/>
                  </a:lnTo>
                  <a:lnTo>
                    <a:pt x="312" y="108"/>
                  </a:lnTo>
                  <a:lnTo>
                    <a:pt x="294" y="138"/>
                  </a:lnTo>
                  <a:lnTo>
                    <a:pt x="276" y="162"/>
                  </a:lnTo>
                  <a:lnTo>
                    <a:pt x="252" y="168"/>
                  </a:lnTo>
                  <a:lnTo>
                    <a:pt x="246" y="192"/>
                  </a:lnTo>
                  <a:lnTo>
                    <a:pt x="234" y="198"/>
                  </a:lnTo>
                  <a:lnTo>
                    <a:pt x="228" y="204"/>
                  </a:lnTo>
                  <a:lnTo>
                    <a:pt x="204" y="192"/>
                  </a:lnTo>
                  <a:lnTo>
                    <a:pt x="192" y="16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8" y="168"/>
                  </a:lnTo>
                  <a:lnTo>
                    <a:pt x="162" y="168"/>
                  </a:lnTo>
                  <a:lnTo>
                    <a:pt x="156" y="186"/>
                  </a:lnTo>
                  <a:lnTo>
                    <a:pt x="156" y="198"/>
                  </a:lnTo>
                  <a:lnTo>
                    <a:pt x="144" y="210"/>
                  </a:lnTo>
                  <a:lnTo>
                    <a:pt x="132" y="216"/>
                  </a:lnTo>
                  <a:lnTo>
                    <a:pt x="132" y="228"/>
                  </a:lnTo>
                  <a:lnTo>
                    <a:pt x="90" y="240"/>
                  </a:lnTo>
                  <a:lnTo>
                    <a:pt x="78" y="222"/>
                  </a:lnTo>
                  <a:lnTo>
                    <a:pt x="66" y="174"/>
                  </a:lnTo>
                  <a:lnTo>
                    <a:pt x="54" y="156"/>
                  </a:lnTo>
                  <a:lnTo>
                    <a:pt x="48" y="132"/>
                  </a:lnTo>
                  <a:lnTo>
                    <a:pt x="42" y="120"/>
                  </a:lnTo>
                  <a:lnTo>
                    <a:pt x="18" y="108"/>
                  </a:lnTo>
                  <a:lnTo>
                    <a:pt x="12" y="138"/>
                  </a:lnTo>
                  <a:lnTo>
                    <a:pt x="18" y="150"/>
                  </a:lnTo>
                  <a:lnTo>
                    <a:pt x="24" y="162"/>
                  </a:lnTo>
                  <a:lnTo>
                    <a:pt x="24" y="174"/>
                  </a:lnTo>
                  <a:lnTo>
                    <a:pt x="24" y="204"/>
                  </a:lnTo>
                  <a:lnTo>
                    <a:pt x="24" y="210"/>
                  </a:lnTo>
                  <a:lnTo>
                    <a:pt x="48" y="240"/>
                  </a:lnTo>
                  <a:lnTo>
                    <a:pt x="36" y="246"/>
                  </a:lnTo>
                  <a:lnTo>
                    <a:pt x="42" y="258"/>
                  </a:lnTo>
                  <a:lnTo>
                    <a:pt x="36" y="276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24" y="306"/>
                  </a:lnTo>
                  <a:lnTo>
                    <a:pt x="48" y="330"/>
                  </a:lnTo>
                  <a:lnTo>
                    <a:pt x="60" y="324"/>
                  </a:lnTo>
                  <a:lnTo>
                    <a:pt x="66" y="330"/>
                  </a:lnTo>
                  <a:lnTo>
                    <a:pt x="78" y="354"/>
                  </a:lnTo>
                  <a:lnTo>
                    <a:pt x="84" y="390"/>
                  </a:lnTo>
                  <a:lnTo>
                    <a:pt x="84" y="396"/>
                  </a:lnTo>
                  <a:lnTo>
                    <a:pt x="66" y="408"/>
                  </a:lnTo>
                  <a:lnTo>
                    <a:pt x="66" y="420"/>
                  </a:lnTo>
                  <a:lnTo>
                    <a:pt x="78" y="426"/>
                  </a:lnTo>
                  <a:lnTo>
                    <a:pt x="90" y="432"/>
                  </a:lnTo>
                  <a:lnTo>
                    <a:pt x="102" y="432"/>
                  </a:lnTo>
                  <a:lnTo>
                    <a:pt x="108" y="444"/>
                  </a:lnTo>
                  <a:lnTo>
                    <a:pt x="96" y="450"/>
                  </a:lnTo>
                  <a:lnTo>
                    <a:pt x="114" y="468"/>
                  </a:lnTo>
                  <a:lnTo>
                    <a:pt x="102" y="474"/>
                  </a:lnTo>
                  <a:lnTo>
                    <a:pt x="96" y="480"/>
                  </a:lnTo>
                  <a:lnTo>
                    <a:pt x="132" y="546"/>
                  </a:lnTo>
                  <a:lnTo>
                    <a:pt x="144" y="540"/>
                  </a:lnTo>
                  <a:lnTo>
                    <a:pt x="150" y="528"/>
                  </a:lnTo>
                  <a:lnTo>
                    <a:pt x="156" y="534"/>
                  </a:lnTo>
                  <a:lnTo>
                    <a:pt x="174" y="528"/>
                  </a:lnTo>
                  <a:lnTo>
                    <a:pt x="210" y="582"/>
                  </a:lnTo>
                  <a:lnTo>
                    <a:pt x="216" y="564"/>
                  </a:lnTo>
                  <a:lnTo>
                    <a:pt x="228" y="576"/>
                  </a:lnTo>
                  <a:lnTo>
                    <a:pt x="252" y="570"/>
                  </a:lnTo>
                  <a:lnTo>
                    <a:pt x="252" y="576"/>
                  </a:lnTo>
                  <a:lnTo>
                    <a:pt x="276" y="594"/>
                  </a:lnTo>
                  <a:lnTo>
                    <a:pt x="282" y="582"/>
                  </a:lnTo>
                  <a:lnTo>
                    <a:pt x="282" y="570"/>
                  </a:lnTo>
                  <a:lnTo>
                    <a:pt x="294" y="558"/>
                  </a:lnTo>
                  <a:lnTo>
                    <a:pt x="318" y="552"/>
                  </a:lnTo>
                  <a:lnTo>
                    <a:pt x="318" y="546"/>
                  </a:lnTo>
                  <a:lnTo>
                    <a:pt x="312" y="528"/>
                  </a:lnTo>
                  <a:lnTo>
                    <a:pt x="312" y="522"/>
                  </a:lnTo>
                  <a:lnTo>
                    <a:pt x="318" y="510"/>
                  </a:lnTo>
                  <a:lnTo>
                    <a:pt x="324" y="510"/>
                  </a:lnTo>
                  <a:lnTo>
                    <a:pt x="348" y="510"/>
                  </a:lnTo>
                  <a:lnTo>
                    <a:pt x="366" y="516"/>
                  </a:lnTo>
                  <a:lnTo>
                    <a:pt x="390" y="522"/>
                  </a:lnTo>
                  <a:lnTo>
                    <a:pt x="402" y="528"/>
                  </a:lnTo>
                  <a:lnTo>
                    <a:pt x="408" y="510"/>
                  </a:lnTo>
                  <a:lnTo>
                    <a:pt x="414" y="510"/>
                  </a:lnTo>
                  <a:lnTo>
                    <a:pt x="426" y="516"/>
                  </a:lnTo>
                  <a:lnTo>
                    <a:pt x="432" y="510"/>
                  </a:lnTo>
                  <a:lnTo>
                    <a:pt x="420" y="492"/>
                  </a:lnTo>
                  <a:lnTo>
                    <a:pt x="432" y="492"/>
                  </a:lnTo>
                  <a:lnTo>
                    <a:pt x="438" y="498"/>
                  </a:lnTo>
                  <a:lnTo>
                    <a:pt x="450" y="498"/>
                  </a:lnTo>
                  <a:lnTo>
                    <a:pt x="456" y="486"/>
                  </a:lnTo>
                  <a:lnTo>
                    <a:pt x="450" y="474"/>
                  </a:lnTo>
                  <a:lnTo>
                    <a:pt x="462" y="468"/>
                  </a:lnTo>
                  <a:lnTo>
                    <a:pt x="474" y="474"/>
                  </a:lnTo>
                  <a:lnTo>
                    <a:pt x="492" y="46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" name="Freeform 527">
              <a:extLst>
                <a:ext uri="{FF2B5EF4-FFF2-40B4-BE49-F238E27FC236}">
                  <a16:creationId xmlns:a16="http://schemas.microsoft.com/office/drawing/2014/main" id="{350EC05A-78C6-8386-C3A5-CBE0F5814AC2}"/>
                </a:ext>
              </a:extLst>
            </p:cNvPr>
            <p:cNvSpPr/>
            <p:nvPr/>
          </p:nvSpPr>
          <p:spPr>
            <a:xfrm>
              <a:off x="7686675" y="5272088"/>
              <a:ext cx="581025" cy="476250"/>
            </a:xfrm>
            <a:custGeom>
              <a:avLst/>
              <a:gdLst>
                <a:gd name="T0" fmla="*/ 366 w 366"/>
                <a:gd name="T1" fmla="*/ 42 h 300"/>
                <a:gd name="T2" fmla="*/ 336 w 366"/>
                <a:gd name="T3" fmla="*/ 12 h 300"/>
                <a:gd name="T4" fmla="*/ 336 w 366"/>
                <a:gd name="T5" fmla="*/ 6 h 300"/>
                <a:gd name="T6" fmla="*/ 336 w 366"/>
                <a:gd name="T7" fmla="*/ 0 h 300"/>
                <a:gd name="T8" fmla="*/ 300 w 366"/>
                <a:gd name="T9" fmla="*/ 6 h 300"/>
                <a:gd name="T10" fmla="*/ 282 w 366"/>
                <a:gd name="T11" fmla="*/ 6 h 300"/>
                <a:gd name="T12" fmla="*/ 270 w 366"/>
                <a:gd name="T13" fmla="*/ 6 h 300"/>
                <a:gd name="T14" fmla="*/ 264 w 366"/>
                <a:gd name="T15" fmla="*/ 24 h 300"/>
                <a:gd name="T16" fmla="*/ 228 w 366"/>
                <a:gd name="T17" fmla="*/ 24 h 300"/>
                <a:gd name="T18" fmla="*/ 210 w 366"/>
                <a:gd name="T19" fmla="*/ 12 h 300"/>
                <a:gd name="T20" fmla="*/ 204 w 366"/>
                <a:gd name="T21" fmla="*/ 36 h 300"/>
                <a:gd name="T22" fmla="*/ 180 w 366"/>
                <a:gd name="T23" fmla="*/ 66 h 300"/>
                <a:gd name="T24" fmla="*/ 174 w 366"/>
                <a:gd name="T25" fmla="*/ 66 h 300"/>
                <a:gd name="T26" fmla="*/ 126 w 366"/>
                <a:gd name="T27" fmla="*/ 72 h 300"/>
                <a:gd name="T28" fmla="*/ 120 w 366"/>
                <a:gd name="T29" fmla="*/ 72 h 300"/>
                <a:gd name="T30" fmla="*/ 102 w 366"/>
                <a:gd name="T31" fmla="*/ 66 h 300"/>
                <a:gd name="T32" fmla="*/ 96 w 366"/>
                <a:gd name="T33" fmla="*/ 78 h 300"/>
                <a:gd name="T34" fmla="*/ 72 w 366"/>
                <a:gd name="T35" fmla="*/ 78 h 300"/>
                <a:gd name="T36" fmla="*/ 66 w 366"/>
                <a:gd name="T37" fmla="*/ 102 h 300"/>
                <a:gd name="T38" fmla="*/ 48 w 366"/>
                <a:gd name="T39" fmla="*/ 102 h 300"/>
                <a:gd name="T40" fmla="*/ 30 w 366"/>
                <a:gd name="T41" fmla="*/ 126 h 300"/>
                <a:gd name="T42" fmla="*/ 6 w 366"/>
                <a:gd name="T43" fmla="*/ 132 h 300"/>
                <a:gd name="T44" fmla="*/ 18 w 366"/>
                <a:gd name="T45" fmla="*/ 156 h 300"/>
                <a:gd name="T46" fmla="*/ 0 w 366"/>
                <a:gd name="T47" fmla="*/ 168 h 300"/>
                <a:gd name="T48" fmla="*/ 0 w 366"/>
                <a:gd name="T49" fmla="*/ 186 h 300"/>
                <a:gd name="T50" fmla="*/ 18 w 366"/>
                <a:gd name="T51" fmla="*/ 204 h 300"/>
                <a:gd name="T52" fmla="*/ 6 w 366"/>
                <a:gd name="T53" fmla="*/ 210 h 300"/>
                <a:gd name="T54" fmla="*/ 0 w 366"/>
                <a:gd name="T55" fmla="*/ 210 h 300"/>
                <a:gd name="T56" fmla="*/ 12 w 366"/>
                <a:gd name="T57" fmla="*/ 222 h 300"/>
                <a:gd name="T58" fmla="*/ 42 w 366"/>
                <a:gd name="T59" fmla="*/ 228 h 300"/>
                <a:gd name="T60" fmla="*/ 48 w 366"/>
                <a:gd name="T61" fmla="*/ 240 h 300"/>
                <a:gd name="T62" fmla="*/ 48 w 366"/>
                <a:gd name="T63" fmla="*/ 246 h 300"/>
                <a:gd name="T64" fmla="*/ 66 w 366"/>
                <a:gd name="T65" fmla="*/ 252 h 300"/>
                <a:gd name="T66" fmla="*/ 90 w 366"/>
                <a:gd name="T67" fmla="*/ 252 h 300"/>
                <a:gd name="T68" fmla="*/ 96 w 366"/>
                <a:gd name="T69" fmla="*/ 270 h 300"/>
                <a:gd name="T70" fmla="*/ 114 w 366"/>
                <a:gd name="T71" fmla="*/ 270 h 300"/>
                <a:gd name="T72" fmla="*/ 120 w 366"/>
                <a:gd name="T73" fmla="*/ 288 h 300"/>
                <a:gd name="T74" fmla="*/ 138 w 366"/>
                <a:gd name="T75" fmla="*/ 300 h 300"/>
                <a:gd name="T76" fmla="*/ 144 w 366"/>
                <a:gd name="T77" fmla="*/ 288 h 300"/>
                <a:gd name="T78" fmla="*/ 174 w 366"/>
                <a:gd name="T79" fmla="*/ 258 h 300"/>
                <a:gd name="T80" fmla="*/ 186 w 366"/>
                <a:gd name="T81" fmla="*/ 240 h 300"/>
                <a:gd name="T82" fmla="*/ 204 w 366"/>
                <a:gd name="T83" fmla="*/ 222 h 300"/>
                <a:gd name="T84" fmla="*/ 228 w 366"/>
                <a:gd name="T85" fmla="*/ 204 h 300"/>
                <a:gd name="T86" fmla="*/ 246 w 366"/>
                <a:gd name="T87" fmla="*/ 198 h 300"/>
                <a:gd name="T88" fmla="*/ 252 w 366"/>
                <a:gd name="T89" fmla="*/ 180 h 300"/>
                <a:gd name="T90" fmla="*/ 258 w 366"/>
                <a:gd name="T91" fmla="*/ 162 h 300"/>
                <a:gd name="T92" fmla="*/ 264 w 366"/>
                <a:gd name="T93" fmla="*/ 150 h 300"/>
                <a:gd name="T94" fmla="*/ 276 w 366"/>
                <a:gd name="T95" fmla="*/ 138 h 300"/>
                <a:gd name="T96" fmla="*/ 288 w 366"/>
                <a:gd name="T97" fmla="*/ 132 h 300"/>
                <a:gd name="T98" fmla="*/ 294 w 366"/>
                <a:gd name="T99" fmla="*/ 132 h 300"/>
                <a:gd name="T100" fmla="*/ 312 w 366"/>
                <a:gd name="T101" fmla="*/ 114 h 300"/>
                <a:gd name="T102" fmla="*/ 336 w 366"/>
                <a:gd name="T103" fmla="*/ 96 h 300"/>
                <a:gd name="T104" fmla="*/ 360 w 366"/>
                <a:gd name="T105" fmla="*/ 48 h 300"/>
                <a:gd name="T106" fmla="*/ 366 w 366"/>
                <a:gd name="T107" fmla="*/ 4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6" h="300">
                  <a:moveTo>
                    <a:pt x="366" y="42"/>
                  </a:moveTo>
                  <a:lnTo>
                    <a:pt x="336" y="12"/>
                  </a:lnTo>
                  <a:lnTo>
                    <a:pt x="336" y="6"/>
                  </a:lnTo>
                  <a:lnTo>
                    <a:pt x="336" y="0"/>
                  </a:lnTo>
                  <a:lnTo>
                    <a:pt x="300" y="6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64" y="24"/>
                  </a:lnTo>
                  <a:lnTo>
                    <a:pt x="228" y="24"/>
                  </a:lnTo>
                  <a:lnTo>
                    <a:pt x="210" y="12"/>
                  </a:lnTo>
                  <a:lnTo>
                    <a:pt x="204" y="36"/>
                  </a:lnTo>
                  <a:lnTo>
                    <a:pt x="180" y="66"/>
                  </a:lnTo>
                  <a:lnTo>
                    <a:pt x="174" y="66"/>
                  </a:lnTo>
                  <a:lnTo>
                    <a:pt x="126" y="72"/>
                  </a:lnTo>
                  <a:lnTo>
                    <a:pt x="120" y="72"/>
                  </a:lnTo>
                  <a:lnTo>
                    <a:pt x="102" y="66"/>
                  </a:lnTo>
                  <a:lnTo>
                    <a:pt x="96" y="78"/>
                  </a:lnTo>
                  <a:lnTo>
                    <a:pt x="72" y="78"/>
                  </a:lnTo>
                  <a:lnTo>
                    <a:pt x="66" y="102"/>
                  </a:lnTo>
                  <a:lnTo>
                    <a:pt x="48" y="102"/>
                  </a:lnTo>
                  <a:lnTo>
                    <a:pt x="30" y="126"/>
                  </a:lnTo>
                  <a:lnTo>
                    <a:pt x="6" y="132"/>
                  </a:lnTo>
                  <a:lnTo>
                    <a:pt x="18" y="156"/>
                  </a:lnTo>
                  <a:lnTo>
                    <a:pt x="0" y="168"/>
                  </a:lnTo>
                  <a:lnTo>
                    <a:pt x="0" y="186"/>
                  </a:lnTo>
                  <a:lnTo>
                    <a:pt x="18" y="204"/>
                  </a:lnTo>
                  <a:lnTo>
                    <a:pt x="6" y="210"/>
                  </a:lnTo>
                  <a:lnTo>
                    <a:pt x="0" y="210"/>
                  </a:lnTo>
                  <a:lnTo>
                    <a:pt x="12" y="222"/>
                  </a:lnTo>
                  <a:lnTo>
                    <a:pt x="42" y="228"/>
                  </a:lnTo>
                  <a:lnTo>
                    <a:pt x="48" y="240"/>
                  </a:lnTo>
                  <a:lnTo>
                    <a:pt x="48" y="246"/>
                  </a:lnTo>
                  <a:lnTo>
                    <a:pt x="66" y="252"/>
                  </a:lnTo>
                  <a:lnTo>
                    <a:pt x="90" y="252"/>
                  </a:lnTo>
                  <a:lnTo>
                    <a:pt x="96" y="270"/>
                  </a:lnTo>
                  <a:lnTo>
                    <a:pt x="114" y="270"/>
                  </a:lnTo>
                  <a:lnTo>
                    <a:pt x="120" y="288"/>
                  </a:lnTo>
                  <a:lnTo>
                    <a:pt x="138" y="300"/>
                  </a:lnTo>
                  <a:lnTo>
                    <a:pt x="144" y="288"/>
                  </a:lnTo>
                  <a:lnTo>
                    <a:pt x="174" y="258"/>
                  </a:lnTo>
                  <a:lnTo>
                    <a:pt x="186" y="240"/>
                  </a:lnTo>
                  <a:lnTo>
                    <a:pt x="204" y="222"/>
                  </a:lnTo>
                  <a:lnTo>
                    <a:pt x="228" y="204"/>
                  </a:lnTo>
                  <a:lnTo>
                    <a:pt x="246" y="198"/>
                  </a:lnTo>
                  <a:lnTo>
                    <a:pt x="252" y="180"/>
                  </a:lnTo>
                  <a:lnTo>
                    <a:pt x="258" y="162"/>
                  </a:lnTo>
                  <a:lnTo>
                    <a:pt x="264" y="150"/>
                  </a:lnTo>
                  <a:lnTo>
                    <a:pt x="276" y="138"/>
                  </a:lnTo>
                  <a:lnTo>
                    <a:pt x="288" y="132"/>
                  </a:lnTo>
                  <a:lnTo>
                    <a:pt x="294" y="132"/>
                  </a:lnTo>
                  <a:lnTo>
                    <a:pt x="312" y="114"/>
                  </a:lnTo>
                  <a:lnTo>
                    <a:pt x="336" y="96"/>
                  </a:lnTo>
                  <a:lnTo>
                    <a:pt x="360" y="48"/>
                  </a:lnTo>
                  <a:lnTo>
                    <a:pt x="366" y="4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" name="Freeform 528">
              <a:extLst>
                <a:ext uri="{FF2B5EF4-FFF2-40B4-BE49-F238E27FC236}">
                  <a16:creationId xmlns:a16="http://schemas.microsoft.com/office/drawing/2014/main" id="{7CEEE234-6B8D-4806-72BD-6408BF3671CB}"/>
                </a:ext>
              </a:extLst>
            </p:cNvPr>
            <p:cNvSpPr/>
            <p:nvPr/>
          </p:nvSpPr>
          <p:spPr>
            <a:xfrm>
              <a:off x="7458075" y="4872038"/>
              <a:ext cx="657225" cy="619125"/>
            </a:xfrm>
            <a:custGeom>
              <a:avLst/>
              <a:gdLst>
                <a:gd name="T0" fmla="*/ 354 w 414"/>
                <a:gd name="T1" fmla="*/ 234 h 390"/>
                <a:gd name="T2" fmla="*/ 312 w 414"/>
                <a:gd name="T3" fmla="*/ 204 h 390"/>
                <a:gd name="T4" fmla="*/ 312 w 414"/>
                <a:gd name="T5" fmla="*/ 186 h 390"/>
                <a:gd name="T6" fmla="*/ 300 w 414"/>
                <a:gd name="T7" fmla="*/ 156 h 390"/>
                <a:gd name="T8" fmla="*/ 294 w 414"/>
                <a:gd name="T9" fmla="*/ 138 h 390"/>
                <a:gd name="T10" fmla="*/ 294 w 414"/>
                <a:gd name="T11" fmla="*/ 114 h 390"/>
                <a:gd name="T12" fmla="*/ 252 w 414"/>
                <a:gd name="T13" fmla="*/ 102 h 390"/>
                <a:gd name="T14" fmla="*/ 222 w 414"/>
                <a:gd name="T15" fmla="*/ 96 h 390"/>
                <a:gd name="T16" fmla="*/ 198 w 414"/>
                <a:gd name="T17" fmla="*/ 96 h 390"/>
                <a:gd name="T18" fmla="*/ 180 w 414"/>
                <a:gd name="T19" fmla="*/ 102 h 390"/>
                <a:gd name="T20" fmla="*/ 126 w 414"/>
                <a:gd name="T21" fmla="*/ 54 h 390"/>
                <a:gd name="T22" fmla="*/ 114 w 414"/>
                <a:gd name="T23" fmla="*/ 60 h 390"/>
                <a:gd name="T24" fmla="*/ 66 w 414"/>
                <a:gd name="T25" fmla="*/ 0 h 390"/>
                <a:gd name="T26" fmla="*/ 42 w 414"/>
                <a:gd name="T27" fmla="*/ 24 h 390"/>
                <a:gd name="T28" fmla="*/ 12 w 414"/>
                <a:gd name="T29" fmla="*/ 42 h 390"/>
                <a:gd name="T30" fmla="*/ 12 w 414"/>
                <a:gd name="T31" fmla="*/ 84 h 390"/>
                <a:gd name="T32" fmla="*/ 18 w 414"/>
                <a:gd name="T33" fmla="*/ 126 h 390"/>
                <a:gd name="T34" fmla="*/ 24 w 414"/>
                <a:gd name="T35" fmla="*/ 180 h 390"/>
                <a:gd name="T36" fmla="*/ 42 w 414"/>
                <a:gd name="T37" fmla="*/ 234 h 390"/>
                <a:gd name="T38" fmla="*/ 18 w 414"/>
                <a:gd name="T39" fmla="*/ 228 h 390"/>
                <a:gd name="T40" fmla="*/ 6 w 414"/>
                <a:gd name="T41" fmla="*/ 264 h 390"/>
                <a:gd name="T42" fmla="*/ 0 w 414"/>
                <a:gd name="T43" fmla="*/ 300 h 390"/>
                <a:gd name="T44" fmla="*/ 18 w 414"/>
                <a:gd name="T45" fmla="*/ 318 h 390"/>
                <a:gd name="T46" fmla="*/ 36 w 414"/>
                <a:gd name="T47" fmla="*/ 330 h 390"/>
                <a:gd name="T48" fmla="*/ 54 w 414"/>
                <a:gd name="T49" fmla="*/ 348 h 390"/>
                <a:gd name="T50" fmla="*/ 84 w 414"/>
                <a:gd name="T51" fmla="*/ 366 h 390"/>
                <a:gd name="T52" fmla="*/ 102 w 414"/>
                <a:gd name="T53" fmla="*/ 348 h 390"/>
                <a:gd name="T54" fmla="*/ 132 w 414"/>
                <a:gd name="T55" fmla="*/ 390 h 390"/>
                <a:gd name="T56" fmla="*/ 174 w 414"/>
                <a:gd name="T57" fmla="*/ 378 h 390"/>
                <a:gd name="T58" fmla="*/ 210 w 414"/>
                <a:gd name="T59" fmla="*/ 354 h 390"/>
                <a:gd name="T60" fmla="*/ 240 w 414"/>
                <a:gd name="T61" fmla="*/ 330 h 390"/>
                <a:gd name="T62" fmla="*/ 264 w 414"/>
                <a:gd name="T63" fmla="*/ 324 h 390"/>
                <a:gd name="T64" fmla="*/ 318 w 414"/>
                <a:gd name="T65" fmla="*/ 318 h 390"/>
                <a:gd name="T66" fmla="*/ 348 w 414"/>
                <a:gd name="T67" fmla="*/ 288 h 390"/>
                <a:gd name="T68" fmla="*/ 372 w 414"/>
                <a:gd name="T69" fmla="*/ 276 h 390"/>
                <a:gd name="T70" fmla="*/ 414 w 414"/>
                <a:gd name="T71" fmla="*/ 258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4" h="390">
                  <a:moveTo>
                    <a:pt x="414" y="258"/>
                  </a:moveTo>
                  <a:lnTo>
                    <a:pt x="354" y="234"/>
                  </a:lnTo>
                  <a:lnTo>
                    <a:pt x="348" y="222"/>
                  </a:lnTo>
                  <a:lnTo>
                    <a:pt x="312" y="204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00" y="168"/>
                  </a:lnTo>
                  <a:lnTo>
                    <a:pt x="300" y="156"/>
                  </a:lnTo>
                  <a:lnTo>
                    <a:pt x="306" y="150"/>
                  </a:lnTo>
                  <a:lnTo>
                    <a:pt x="294" y="138"/>
                  </a:lnTo>
                  <a:lnTo>
                    <a:pt x="312" y="120"/>
                  </a:lnTo>
                  <a:lnTo>
                    <a:pt x="294" y="114"/>
                  </a:lnTo>
                  <a:lnTo>
                    <a:pt x="288" y="120"/>
                  </a:lnTo>
                  <a:lnTo>
                    <a:pt x="252" y="102"/>
                  </a:lnTo>
                  <a:lnTo>
                    <a:pt x="246" y="114"/>
                  </a:lnTo>
                  <a:lnTo>
                    <a:pt x="222" y="96"/>
                  </a:lnTo>
                  <a:lnTo>
                    <a:pt x="222" y="90"/>
                  </a:lnTo>
                  <a:lnTo>
                    <a:pt x="198" y="96"/>
                  </a:lnTo>
                  <a:lnTo>
                    <a:pt x="186" y="84"/>
                  </a:lnTo>
                  <a:lnTo>
                    <a:pt x="180" y="102"/>
                  </a:lnTo>
                  <a:lnTo>
                    <a:pt x="144" y="48"/>
                  </a:lnTo>
                  <a:lnTo>
                    <a:pt x="126" y="54"/>
                  </a:lnTo>
                  <a:lnTo>
                    <a:pt x="120" y="48"/>
                  </a:lnTo>
                  <a:lnTo>
                    <a:pt x="114" y="60"/>
                  </a:lnTo>
                  <a:lnTo>
                    <a:pt x="102" y="66"/>
                  </a:lnTo>
                  <a:lnTo>
                    <a:pt x="66" y="0"/>
                  </a:lnTo>
                  <a:lnTo>
                    <a:pt x="60" y="30"/>
                  </a:lnTo>
                  <a:lnTo>
                    <a:pt x="42" y="24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0" y="72"/>
                  </a:lnTo>
                  <a:lnTo>
                    <a:pt x="12" y="84"/>
                  </a:lnTo>
                  <a:lnTo>
                    <a:pt x="24" y="114"/>
                  </a:lnTo>
                  <a:lnTo>
                    <a:pt x="18" y="126"/>
                  </a:lnTo>
                  <a:lnTo>
                    <a:pt x="24" y="162"/>
                  </a:lnTo>
                  <a:lnTo>
                    <a:pt x="24" y="180"/>
                  </a:lnTo>
                  <a:lnTo>
                    <a:pt x="48" y="216"/>
                  </a:lnTo>
                  <a:lnTo>
                    <a:pt x="42" y="234"/>
                  </a:lnTo>
                  <a:lnTo>
                    <a:pt x="36" y="234"/>
                  </a:lnTo>
                  <a:lnTo>
                    <a:pt x="18" y="228"/>
                  </a:lnTo>
                  <a:lnTo>
                    <a:pt x="12" y="234"/>
                  </a:lnTo>
                  <a:lnTo>
                    <a:pt x="6" y="264"/>
                  </a:lnTo>
                  <a:lnTo>
                    <a:pt x="0" y="294"/>
                  </a:lnTo>
                  <a:lnTo>
                    <a:pt x="0" y="300"/>
                  </a:lnTo>
                  <a:lnTo>
                    <a:pt x="12" y="306"/>
                  </a:lnTo>
                  <a:lnTo>
                    <a:pt x="18" y="318"/>
                  </a:lnTo>
                  <a:lnTo>
                    <a:pt x="30" y="336"/>
                  </a:lnTo>
                  <a:lnTo>
                    <a:pt x="36" y="330"/>
                  </a:lnTo>
                  <a:lnTo>
                    <a:pt x="42" y="354"/>
                  </a:lnTo>
                  <a:lnTo>
                    <a:pt x="54" y="348"/>
                  </a:lnTo>
                  <a:lnTo>
                    <a:pt x="66" y="372"/>
                  </a:lnTo>
                  <a:lnTo>
                    <a:pt x="84" y="366"/>
                  </a:lnTo>
                  <a:lnTo>
                    <a:pt x="84" y="348"/>
                  </a:lnTo>
                  <a:lnTo>
                    <a:pt x="102" y="348"/>
                  </a:lnTo>
                  <a:lnTo>
                    <a:pt x="108" y="378"/>
                  </a:lnTo>
                  <a:lnTo>
                    <a:pt x="132" y="390"/>
                  </a:lnTo>
                  <a:lnTo>
                    <a:pt x="150" y="384"/>
                  </a:lnTo>
                  <a:lnTo>
                    <a:pt x="174" y="378"/>
                  </a:lnTo>
                  <a:lnTo>
                    <a:pt x="192" y="354"/>
                  </a:lnTo>
                  <a:lnTo>
                    <a:pt x="210" y="354"/>
                  </a:lnTo>
                  <a:lnTo>
                    <a:pt x="216" y="330"/>
                  </a:lnTo>
                  <a:lnTo>
                    <a:pt x="240" y="330"/>
                  </a:lnTo>
                  <a:lnTo>
                    <a:pt x="246" y="318"/>
                  </a:lnTo>
                  <a:lnTo>
                    <a:pt x="264" y="324"/>
                  </a:lnTo>
                  <a:lnTo>
                    <a:pt x="270" y="324"/>
                  </a:lnTo>
                  <a:lnTo>
                    <a:pt x="318" y="318"/>
                  </a:lnTo>
                  <a:lnTo>
                    <a:pt x="324" y="318"/>
                  </a:lnTo>
                  <a:lnTo>
                    <a:pt x="348" y="288"/>
                  </a:lnTo>
                  <a:lnTo>
                    <a:pt x="354" y="264"/>
                  </a:lnTo>
                  <a:lnTo>
                    <a:pt x="372" y="276"/>
                  </a:lnTo>
                  <a:lnTo>
                    <a:pt x="408" y="276"/>
                  </a:lnTo>
                  <a:lnTo>
                    <a:pt x="414" y="25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" name="Freeform 529">
              <a:extLst>
                <a:ext uri="{FF2B5EF4-FFF2-40B4-BE49-F238E27FC236}">
                  <a16:creationId xmlns:a16="http://schemas.microsoft.com/office/drawing/2014/main" id="{AE856824-2D46-4395-A65F-2247CDDBBF5C}"/>
                </a:ext>
              </a:extLst>
            </p:cNvPr>
            <p:cNvSpPr/>
            <p:nvPr/>
          </p:nvSpPr>
          <p:spPr>
            <a:xfrm>
              <a:off x="7191375" y="5710238"/>
              <a:ext cx="381000" cy="257175"/>
            </a:xfrm>
            <a:custGeom>
              <a:avLst/>
              <a:gdLst>
                <a:gd name="T0" fmla="*/ 240 w 240"/>
                <a:gd name="T1" fmla="*/ 36 h 162"/>
                <a:gd name="T2" fmla="*/ 222 w 240"/>
                <a:gd name="T3" fmla="*/ 30 h 162"/>
                <a:gd name="T4" fmla="*/ 204 w 240"/>
                <a:gd name="T5" fmla="*/ 42 h 162"/>
                <a:gd name="T6" fmla="*/ 186 w 240"/>
                <a:gd name="T7" fmla="*/ 24 h 162"/>
                <a:gd name="T8" fmla="*/ 174 w 240"/>
                <a:gd name="T9" fmla="*/ 0 h 162"/>
                <a:gd name="T10" fmla="*/ 162 w 240"/>
                <a:gd name="T11" fmla="*/ 12 h 162"/>
                <a:gd name="T12" fmla="*/ 132 w 240"/>
                <a:gd name="T13" fmla="*/ 6 h 162"/>
                <a:gd name="T14" fmla="*/ 114 w 240"/>
                <a:gd name="T15" fmla="*/ 30 h 162"/>
                <a:gd name="T16" fmla="*/ 120 w 240"/>
                <a:gd name="T17" fmla="*/ 42 h 162"/>
                <a:gd name="T18" fmla="*/ 96 w 240"/>
                <a:gd name="T19" fmla="*/ 60 h 162"/>
                <a:gd name="T20" fmla="*/ 72 w 240"/>
                <a:gd name="T21" fmla="*/ 36 h 162"/>
                <a:gd name="T22" fmla="*/ 42 w 240"/>
                <a:gd name="T23" fmla="*/ 48 h 162"/>
                <a:gd name="T24" fmla="*/ 24 w 240"/>
                <a:gd name="T25" fmla="*/ 66 h 162"/>
                <a:gd name="T26" fmla="*/ 0 w 240"/>
                <a:gd name="T27" fmla="*/ 66 h 162"/>
                <a:gd name="T28" fmla="*/ 0 w 240"/>
                <a:gd name="T29" fmla="*/ 84 h 162"/>
                <a:gd name="T30" fmla="*/ 24 w 240"/>
                <a:gd name="T31" fmla="*/ 132 h 162"/>
                <a:gd name="T32" fmla="*/ 48 w 240"/>
                <a:gd name="T33" fmla="*/ 144 h 162"/>
                <a:gd name="T34" fmla="*/ 48 w 240"/>
                <a:gd name="T35" fmla="*/ 132 h 162"/>
                <a:gd name="T36" fmla="*/ 60 w 240"/>
                <a:gd name="T37" fmla="*/ 132 h 162"/>
                <a:gd name="T38" fmla="*/ 66 w 240"/>
                <a:gd name="T39" fmla="*/ 138 h 162"/>
                <a:gd name="T40" fmla="*/ 72 w 240"/>
                <a:gd name="T41" fmla="*/ 150 h 162"/>
                <a:gd name="T42" fmla="*/ 84 w 240"/>
                <a:gd name="T43" fmla="*/ 162 h 162"/>
                <a:gd name="T44" fmla="*/ 96 w 240"/>
                <a:gd name="T45" fmla="*/ 156 h 162"/>
                <a:gd name="T46" fmla="*/ 108 w 240"/>
                <a:gd name="T47" fmla="*/ 162 h 162"/>
                <a:gd name="T48" fmla="*/ 102 w 240"/>
                <a:gd name="T49" fmla="*/ 144 h 162"/>
                <a:gd name="T50" fmla="*/ 108 w 240"/>
                <a:gd name="T51" fmla="*/ 138 h 162"/>
                <a:gd name="T52" fmla="*/ 114 w 240"/>
                <a:gd name="T53" fmla="*/ 156 h 162"/>
                <a:gd name="T54" fmla="*/ 120 w 240"/>
                <a:gd name="T55" fmla="*/ 150 h 162"/>
                <a:gd name="T56" fmla="*/ 120 w 240"/>
                <a:gd name="T57" fmla="*/ 138 h 162"/>
                <a:gd name="T58" fmla="*/ 132 w 240"/>
                <a:gd name="T59" fmla="*/ 138 h 162"/>
                <a:gd name="T60" fmla="*/ 138 w 240"/>
                <a:gd name="T61" fmla="*/ 132 h 162"/>
                <a:gd name="T62" fmla="*/ 126 w 240"/>
                <a:gd name="T63" fmla="*/ 108 h 162"/>
                <a:gd name="T64" fmla="*/ 114 w 240"/>
                <a:gd name="T65" fmla="*/ 90 h 162"/>
                <a:gd name="T66" fmla="*/ 126 w 240"/>
                <a:gd name="T67" fmla="*/ 96 h 162"/>
                <a:gd name="T68" fmla="*/ 144 w 240"/>
                <a:gd name="T69" fmla="*/ 114 h 162"/>
                <a:gd name="T70" fmla="*/ 156 w 240"/>
                <a:gd name="T71" fmla="*/ 126 h 162"/>
                <a:gd name="T72" fmla="*/ 162 w 240"/>
                <a:gd name="T73" fmla="*/ 114 h 162"/>
                <a:gd name="T74" fmla="*/ 168 w 240"/>
                <a:gd name="T75" fmla="*/ 102 h 162"/>
                <a:gd name="T76" fmla="*/ 180 w 240"/>
                <a:gd name="T77" fmla="*/ 108 h 162"/>
                <a:gd name="T78" fmla="*/ 186 w 240"/>
                <a:gd name="T79" fmla="*/ 114 h 162"/>
                <a:gd name="T80" fmla="*/ 204 w 240"/>
                <a:gd name="T81" fmla="*/ 102 h 162"/>
                <a:gd name="T82" fmla="*/ 204 w 240"/>
                <a:gd name="T83" fmla="*/ 84 h 162"/>
                <a:gd name="T84" fmla="*/ 228 w 240"/>
                <a:gd name="T85" fmla="*/ 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0" h="162">
                  <a:moveTo>
                    <a:pt x="240" y="48"/>
                  </a:moveTo>
                  <a:lnTo>
                    <a:pt x="240" y="36"/>
                  </a:lnTo>
                  <a:lnTo>
                    <a:pt x="228" y="30"/>
                  </a:lnTo>
                  <a:lnTo>
                    <a:pt x="222" y="30"/>
                  </a:lnTo>
                  <a:lnTo>
                    <a:pt x="216" y="42"/>
                  </a:lnTo>
                  <a:lnTo>
                    <a:pt x="204" y="42"/>
                  </a:lnTo>
                  <a:lnTo>
                    <a:pt x="198" y="30"/>
                  </a:lnTo>
                  <a:lnTo>
                    <a:pt x="186" y="24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44" y="18"/>
                  </a:lnTo>
                  <a:lnTo>
                    <a:pt x="132" y="6"/>
                  </a:lnTo>
                  <a:lnTo>
                    <a:pt x="114" y="12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0" y="42"/>
                  </a:lnTo>
                  <a:lnTo>
                    <a:pt x="114" y="54"/>
                  </a:lnTo>
                  <a:lnTo>
                    <a:pt x="96" y="60"/>
                  </a:lnTo>
                  <a:lnTo>
                    <a:pt x="90" y="48"/>
                  </a:lnTo>
                  <a:lnTo>
                    <a:pt x="72" y="36"/>
                  </a:lnTo>
                  <a:lnTo>
                    <a:pt x="72" y="42"/>
                  </a:lnTo>
                  <a:lnTo>
                    <a:pt x="42" y="48"/>
                  </a:lnTo>
                  <a:lnTo>
                    <a:pt x="36" y="60"/>
                  </a:lnTo>
                  <a:lnTo>
                    <a:pt x="24" y="66"/>
                  </a:lnTo>
                  <a:lnTo>
                    <a:pt x="24" y="54"/>
                  </a:lnTo>
                  <a:lnTo>
                    <a:pt x="0" y="66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8" y="108"/>
                  </a:lnTo>
                  <a:lnTo>
                    <a:pt x="24" y="132"/>
                  </a:lnTo>
                  <a:lnTo>
                    <a:pt x="42" y="150"/>
                  </a:lnTo>
                  <a:lnTo>
                    <a:pt x="48" y="144"/>
                  </a:lnTo>
                  <a:lnTo>
                    <a:pt x="48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6" y="132"/>
                  </a:lnTo>
                  <a:lnTo>
                    <a:pt x="66" y="138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8" y="156"/>
                  </a:lnTo>
                  <a:lnTo>
                    <a:pt x="84" y="162"/>
                  </a:lnTo>
                  <a:lnTo>
                    <a:pt x="90" y="162"/>
                  </a:lnTo>
                  <a:lnTo>
                    <a:pt x="96" y="156"/>
                  </a:lnTo>
                  <a:lnTo>
                    <a:pt x="102" y="162"/>
                  </a:lnTo>
                  <a:lnTo>
                    <a:pt x="108" y="162"/>
                  </a:lnTo>
                  <a:lnTo>
                    <a:pt x="102" y="150"/>
                  </a:lnTo>
                  <a:lnTo>
                    <a:pt x="102" y="144"/>
                  </a:lnTo>
                  <a:lnTo>
                    <a:pt x="102" y="138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14" y="156"/>
                  </a:lnTo>
                  <a:lnTo>
                    <a:pt x="120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20" y="138"/>
                  </a:lnTo>
                  <a:lnTo>
                    <a:pt x="126" y="138"/>
                  </a:lnTo>
                  <a:lnTo>
                    <a:pt x="132" y="138"/>
                  </a:lnTo>
                  <a:lnTo>
                    <a:pt x="138" y="138"/>
                  </a:lnTo>
                  <a:lnTo>
                    <a:pt x="138" y="132"/>
                  </a:lnTo>
                  <a:lnTo>
                    <a:pt x="132" y="120"/>
                  </a:lnTo>
                  <a:lnTo>
                    <a:pt x="126" y="108"/>
                  </a:lnTo>
                  <a:lnTo>
                    <a:pt x="120" y="102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6" y="96"/>
                  </a:lnTo>
                  <a:lnTo>
                    <a:pt x="138" y="108"/>
                  </a:lnTo>
                  <a:lnTo>
                    <a:pt x="144" y="114"/>
                  </a:lnTo>
                  <a:lnTo>
                    <a:pt x="150" y="120"/>
                  </a:lnTo>
                  <a:lnTo>
                    <a:pt x="156" y="126"/>
                  </a:lnTo>
                  <a:lnTo>
                    <a:pt x="162" y="120"/>
                  </a:lnTo>
                  <a:lnTo>
                    <a:pt x="162" y="114"/>
                  </a:lnTo>
                  <a:lnTo>
                    <a:pt x="162" y="102"/>
                  </a:lnTo>
                  <a:lnTo>
                    <a:pt x="168" y="102"/>
                  </a:lnTo>
                  <a:lnTo>
                    <a:pt x="174" y="102"/>
                  </a:lnTo>
                  <a:lnTo>
                    <a:pt x="180" y="108"/>
                  </a:lnTo>
                  <a:lnTo>
                    <a:pt x="180" y="114"/>
                  </a:lnTo>
                  <a:lnTo>
                    <a:pt x="186" y="114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0"/>
                  </a:lnTo>
                  <a:lnTo>
                    <a:pt x="204" y="84"/>
                  </a:lnTo>
                  <a:lnTo>
                    <a:pt x="204" y="72"/>
                  </a:lnTo>
                  <a:lnTo>
                    <a:pt x="228" y="48"/>
                  </a:lnTo>
                  <a:lnTo>
                    <a:pt x="240" y="4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" name="Freeform 530">
              <a:extLst>
                <a:ext uri="{FF2B5EF4-FFF2-40B4-BE49-F238E27FC236}">
                  <a16:creationId xmlns:a16="http://schemas.microsoft.com/office/drawing/2014/main" id="{3F339463-2F31-F734-E6D6-BAFA1A5F730F}"/>
                </a:ext>
              </a:extLst>
            </p:cNvPr>
            <p:cNvSpPr/>
            <p:nvPr/>
          </p:nvSpPr>
          <p:spPr>
            <a:xfrm>
              <a:off x="7277100" y="5938838"/>
              <a:ext cx="19050" cy="57150"/>
            </a:xfrm>
            <a:custGeom>
              <a:avLst/>
              <a:gdLst>
                <a:gd name="T0" fmla="*/ 12 w 12"/>
                <a:gd name="T1" fmla="*/ 18 h 36"/>
                <a:gd name="T2" fmla="*/ 6 w 12"/>
                <a:gd name="T3" fmla="*/ 12 h 36"/>
                <a:gd name="T4" fmla="*/ 6 w 12"/>
                <a:gd name="T5" fmla="*/ 0 h 36"/>
                <a:gd name="T6" fmla="*/ 0 w 12"/>
                <a:gd name="T7" fmla="*/ 0 h 36"/>
                <a:gd name="T8" fmla="*/ 0 w 12"/>
                <a:gd name="T9" fmla="*/ 12 h 36"/>
                <a:gd name="T10" fmla="*/ 0 w 12"/>
                <a:gd name="T11" fmla="*/ 18 h 36"/>
                <a:gd name="T12" fmla="*/ 0 w 12"/>
                <a:gd name="T13" fmla="*/ 30 h 36"/>
                <a:gd name="T14" fmla="*/ 6 w 12"/>
                <a:gd name="T15" fmla="*/ 36 h 36"/>
                <a:gd name="T16" fmla="*/ 12 w 12"/>
                <a:gd name="T17" fmla="*/ 30 h 36"/>
                <a:gd name="T18" fmla="*/ 12 w 12"/>
                <a:gd name="T19" fmla="*/ 24 h 36"/>
                <a:gd name="T20" fmla="*/ 12 w 12"/>
                <a:gd name="T2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6">
                  <a:moveTo>
                    <a:pt x="12" y="18"/>
                  </a:move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30"/>
                  </a:lnTo>
                  <a:lnTo>
                    <a:pt x="6" y="36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" name="Freeform 531">
              <a:extLst>
                <a:ext uri="{FF2B5EF4-FFF2-40B4-BE49-F238E27FC236}">
                  <a16:creationId xmlns:a16="http://schemas.microsoft.com/office/drawing/2014/main" id="{787FA96D-0020-7F30-FCD3-9A48AFD40226}"/>
                </a:ext>
              </a:extLst>
            </p:cNvPr>
            <p:cNvSpPr/>
            <p:nvPr/>
          </p:nvSpPr>
          <p:spPr>
            <a:xfrm>
              <a:off x="7334250" y="5967413"/>
              <a:ext cx="38100" cy="28575"/>
            </a:xfrm>
            <a:custGeom>
              <a:avLst/>
              <a:gdLst>
                <a:gd name="T0" fmla="*/ 24 w 24"/>
                <a:gd name="T1" fmla="*/ 12 h 18"/>
                <a:gd name="T2" fmla="*/ 18 w 24"/>
                <a:gd name="T3" fmla="*/ 6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12 h 18"/>
                <a:gd name="T10" fmla="*/ 0 w 24"/>
                <a:gd name="T11" fmla="*/ 18 h 18"/>
                <a:gd name="T12" fmla="*/ 6 w 24"/>
                <a:gd name="T13" fmla="*/ 18 h 18"/>
                <a:gd name="T14" fmla="*/ 18 w 24"/>
                <a:gd name="T15" fmla="*/ 18 h 18"/>
                <a:gd name="T16" fmla="*/ 24 w 24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8" y="18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" name="Freeform 532">
              <a:extLst>
                <a:ext uri="{FF2B5EF4-FFF2-40B4-BE49-F238E27FC236}">
                  <a16:creationId xmlns:a16="http://schemas.microsoft.com/office/drawing/2014/main" id="{AF93DEB7-BA29-79F7-0E3F-2D14A4D1AF29}"/>
                </a:ext>
              </a:extLst>
            </p:cNvPr>
            <p:cNvSpPr/>
            <p:nvPr/>
          </p:nvSpPr>
          <p:spPr>
            <a:xfrm>
              <a:off x="7496175" y="59007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0 h 12"/>
                <a:gd name="T8" fmla="*/ 0 w 18"/>
                <a:gd name="T9" fmla="*/ 6 h 12"/>
                <a:gd name="T10" fmla="*/ 12 w 18"/>
                <a:gd name="T11" fmla="*/ 12 h 12"/>
                <a:gd name="T12" fmla="*/ 18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6" name="Freeform 533">
              <a:extLst>
                <a:ext uri="{FF2B5EF4-FFF2-40B4-BE49-F238E27FC236}">
                  <a16:creationId xmlns:a16="http://schemas.microsoft.com/office/drawing/2014/main" id="{56E1D062-269C-3711-F16E-B1BB43D8432D}"/>
                </a:ext>
              </a:extLst>
            </p:cNvPr>
            <p:cNvSpPr/>
            <p:nvPr/>
          </p:nvSpPr>
          <p:spPr>
            <a:xfrm>
              <a:off x="7248525" y="596741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12 h 18"/>
                <a:gd name="T8" fmla="*/ 6 w 12"/>
                <a:gd name="T9" fmla="*/ 18 h 18"/>
                <a:gd name="T10" fmla="*/ 12 w 12"/>
                <a:gd name="T11" fmla="*/ 18 h 18"/>
                <a:gd name="T12" fmla="*/ 12 w 12"/>
                <a:gd name="T13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7" name="Freeform 534">
              <a:extLst>
                <a:ext uri="{FF2B5EF4-FFF2-40B4-BE49-F238E27FC236}">
                  <a16:creationId xmlns:a16="http://schemas.microsoft.com/office/drawing/2014/main" id="{CFE3F4AE-C043-12BD-0A12-2842A8006C6D}"/>
                </a:ext>
              </a:extLst>
            </p:cNvPr>
            <p:cNvSpPr/>
            <p:nvPr/>
          </p:nvSpPr>
          <p:spPr>
            <a:xfrm>
              <a:off x="7429500" y="591978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6" name="Freeform 535">
              <a:extLst>
                <a:ext uri="{FF2B5EF4-FFF2-40B4-BE49-F238E27FC236}">
                  <a16:creationId xmlns:a16="http://schemas.microsoft.com/office/drawing/2014/main" id="{12DEE4EA-F6E8-8426-372A-0C8C26941C7E}"/>
                </a:ext>
              </a:extLst>
            </p:cNvPr>
            <p:cNvSpPr/>
            <p:nvPr/>
          </p:nvSpPr>
          <p:spPr>
            <a:xfrm>
              <a:off x="7400925" y="59388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7" name="Freeform 536">
              <a:extLst>
                <a:ext uri="{FF2B5EF4-FFF2-40B4-BE49-F238E27FC236}">
                  <a16:creationId xmlns:a16="http://schemas.microsoft.com/office/drawing/2014/main" id="{2840B0A8-434C-1FCC-3BB0-2FAED4E5964B}"/>
                </a:ext>
              </a:extLst>
            </p:cNvPr>
            <p:cNvSpPr/>
            <p:nvPr/>
          </p:nvSpPr>
          <p:spPr>
            <a:xfrm>
              <a:off x="7858125" y="4814888"/>
              <a:ext cx="581025" cy="523875"/>
            </a:xfrm>
            <a:custGeom>
              <a:avLst/>
              <a:gdLst>
                <a:gd name="T0" fmla="*/ 360 w 366"/>
                <a:gd name="T1" fmla="*/ 180 h 330"/>
                <a:gd name="T2" fmla="*/ 282 w 366"/>
                <a:gd name="T3" fmla="*/ 228 h 330"/>
                <a:gd name="T4" fmla="*/ 282 w 366"/>
                <a:gd name="T5" fmla="*/ 162 h 330"/>
                <a:gd name="T6" fmla="*/ 282 w 366"/>
                <a:gd name="T7" fmla="*/ 138 h 330"/>
                <a:gd name="T8" fmla="*/ 252 w 366"/>
                <a:gd name="T9" fmla="*/ 96 h 330"/>
                <a:gd name="T10" fmla="*/ 246 w 366"/>
                <a:gd name="T11" fmla="*/ 60 h 330"/>
                <a:gd name="T12" fmla="*/ 228 w 366"/>
                <a:gd name="T13" fmla="*/ 12 h 330"/>
                <a:gd name="T14" fmla="*/ 204 w 366"/>
                <a:gd name="T15" fmla="*/ 6 h 330"/>
                <a:gd name="T16" fmla="*/ 192 w 366"/>
                <a:gd name="T17" fmla="*/ 30 h 330"/>
                <a:gd name="T18" fmla="*/ 168 w 366"/>
                <a:gd name="T19" fmla="*/ 30 h 330"/>
                <a:gd name="T20" fmla="*/ 168 w 366"/>
                <a:gd name="T21" fmla="*/ 54 h 330"/>
                <a:gd name="T22" fmla="*/ 150 w 366"/>
                <a:gd name="T23" fmla="*/ 48 h 330"/>
                <a:gd name="T24" fmla="*/ 150 w 366"/>
                <a:gd name="T25" fmla="*/ 66 h 330"/>
                <a:gd name="T26" fmla="*/ 132 w 366"/>
                <a:gd name="T27" fmla="*/ 66 h 330"/>
                <a:gd name="T28" fmla="*/ 120 w 366"/>
                <a:gd name="T29" fmla="*/ 84 h 330"/>
                <a:gd name="T30" fmla="*/ 84 w 366"/>
                <a:gd name="T31" fmla="*/ 72 h 330"/>
                <a:gd name="T32" fmla="*/ 42 w 366"/>
                <a:gd name="T33" fmla="*/ 66 h 330"/>
                <a:gd name="T34" fmla="*/ 30 w 366"/>
                <a:gd name="T35" fmla="*/ 78 h 330"/>
                <a:gd name="T36" fmla="*/ 36 w 366"/>
                <a:gd name="T37" fmla="*/ 102 h 330"/>
                <a:gd name="T38" fmla="*/ 12 w 366"/>
                <a:gd name="T39" fmla="*/ 114 h 330"/>
                <a:gd name="T40" fmla="*/ 0 w 366"/>
                <a:gd name="T41" fmla="*/ 138 h 330"/>
                <a:gd name="T42" fmla="*/ 42 w 366"/>
                <a:gd name="T43" fmla="*/ 150 h 330"/>
                <a:gd name="T44" fmla="*/ 42 w 366"/>
                <a:gd name="T45" fmla="*/ 174 h 330"/>
                <a:gd name="T46" fmla="*/ 48 w 366"/>
                <a:gd name="T47" fmla="*/ 192 h 330"/>
                <a:gd name="T48" fmla="*/ 60 w 366"/>
                <a:gd name="T49" fmla="*/ 222 h 330"/>
                <a:gd name="T50" fmla="*/ 60 w 366"/>
                <a:gd name="T51" fmla="*/ 240 h 330"/>
                <a:gd name="T52" fmla="*/ 102 w 366"/>
                <a:gd name="T53" fmla="*/ 270 h 330"/>
                <a:gd name="T54" fmla="*/ 174 w 366"/>
                <a:gd name="T55" fmla="*/ 294 h 330"/>
                <a:gd name="T56" fmla="*/ 228 w 366"/>
                <a:gd name="T57" fmla="*/ 288 h 330"/>
                <a:gd name="T58" fmla="*/ 228 w 366"/>
                <a:gd name="T59" fmla="*/ 300 h 330"/>
                <a:gd name="T60" fmla="*/ 264 w 366"/>
                <a:gd name="T61" fmla="*/ 318 h 330"/>
                <a:gd name="T62" fmla="*/ 276 w 366"/>
                <a:gd name="T63" fmla="*/ 300 h 330"/>
                <a:gd name="T64" fmla="*/ 300 w 366"/>
                <a:gd name="T65" fmla="*/ 270 h 330"/>
                <a:gd name="T66" fmla="*/ 318 w 366"/>
                <a:gd name="T67" fmla="*/ 246 h 330"/>
                <a:gd name="T68" fmla="*/ 336 w 366"/>
                <a:gd name="T69" fmla="*/ 216 h 330"/>
                <a:gd name="T70" fmla="*/ 366 w 366"/>
                <a:gd name="T71" fmla="*/ 18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6" h="330">
                  <a:moveTo>
                    <a:pt x="366" y="174"/>
                  </a:moveTo>
                  <a:lnTo>
                    <a:pt x="360" y="180"/>
                  </a:lnTo>
                  <a:lnTo>
                    <a:pt x="300" y="216"/>
                  </a:lnTo>
                  <a:lnTo>
                    <a:pt x="282" y="228"/>
                  </a:lnTo>
                  <a:lnTo>
                    <a:pt x="294" y="186"/>
                  </a:lnTo>
                  <a:lnTo>
                    <a:pt x="282" y="162"/>
                  </a:lnTo>
                  <a:lnTo>
                    <a:pt x="288" y="150"/>
                  </a:lnTo>
                  <a:lnTo>
                    <a:pt x="282" y="138"/>
                  </a:lnTo>
                  <a:lnTo>
                    <a:pt x="258" y="120"/>
                  </a:lnTo>
                  <a:lnTo>
                    <a:pt x="252" y="96"/>
                  </a:lnTo>
                  <a:lnTo>
                    <a:pt x="252" y="84"/>
                  </a:lnTo>
                  <a:lnTo>
                    <a:pt x="246" y="60"/>
                  </a:lnTo>
                  <a:lnTo>
                    <a:pt x="228" y="24"/>
                  </a:lnTo>
                  <a:lnTo>
                    <a:pt x="228" y="12"/>
                  </a:lnTo>
                  <a:lnTo>
                    <a:pt x="216" y="0"/>
                  </a:lnTo>
                  <a:lnTo>
                    <a:pt x="204" y="6"/>
                  </a:lnTo>
                  <a:lnTo>
                    <a:pt x="210" y="24"/>
                  </a:lnTo>
                  <a:lnTo>
                    <a:pt x="192" y="30"/>
                  </a:lnTo>
                  <a:lnTo>
                    <a:pt x="180" y="24"/>
                  </a:lnTo>
                  <a:lnTo>
                    <a:pt x="168" y="30"/>
                  </a:lnTo>
                  <a:lnTo>
                    <a:pt x="174" y="42"/>
                  </a:lnTo>
                  <a:lnTo>
                    <a:pt x="168" y="54"/>
                  </a:lnTo>
                  <a:lnTo>
                    <a:pt x="156" y="54"/>
                  </a:lnTo>
                  <a:lnTo>
                    <a:pt x="150" y="48"/>
                  </a:lnTo>
                  <a:lnTo>
                    <a:pt x="138" y="48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66"/>
                  </a:lnTo>
                  <a:lnTo>
                    <a:pt x="126" y="66"/>
                  </a:lnTo>
                  <a:lnTo>
                    <a:pt x="120" y="84"/>
                  </a:lnTo>
                  <a:lnTo>
                    <a:pt x="108" y="78"/>
                  </a:lnTo>
                  <a:lnTo>
                    <a:pt x="84" y="72"/>
                  </a:lnTo>
                  <a:lnTo>
                    <a:pt x="66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78"/>
                  </a:lnTo>
                  <a:lnTo>
                    <a:pt x="30" y="84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36" y="156"/>
                  </a:lnTo>
                  <a:lnTo>
                    <a:pt x="42" y="150"/>
                  </a:lnTo>
                  <a:lnTo>
                    <a:pt x="60" y="156"/>
                  </a:lnTo>
                  <a:lnTo>
                    <a:pt x="42" y="174"/>
                  </a:lnTo>
                  <a:lnTo>
                    <a:pt x="54" y="186"/>
                  </a:lnTo>
                  <a:lnTo>
                    <a:pt x="48" y="192"/>
                  </a:lnTo>
                  <a:lnTo>
                    <a:pt x="48" y="204"/>
                  </a:lnTo>
                  <a:lnTo>
                    <a:pt x="60" y="222"/>
                  </a:lnTo>
                  <a:lnTo>
                    <a:pt x="48" y="228"/>
                  </a:lnTo>
                  <a:lnTo>
                    <a:pt x="60" y="240"/>
                  </a:lnTo>
                  <a:lnTo>
                    <a:pt x="96" y="258"/>
                  </a:lnTo>
                  <a:lnTo>
                    <a:pt x="102" y="270"/>
                  </a:lnTo>
                  <a:lnTo>
                    <a:pt x="162" y="294"/>
                  </a:lnTo>
                  <a:lnTo>
                    <a:pt x="174" y="294"/>
                  </a:lnTo>
                  <a:lnTo>
                    <a:pt x="192" y="294"/>
                  </a:lnTo>
                  <a:lnTo>
                    <a:pt x="228" y="288"/>
                  </a:lnTo>
                  <a:lnTo>
                    <a:pt x="228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64" y="318"/>
                  </a:lnTo>
                  <a:lnTo>
                    <a:pt x="270" y="306"/>
                  </a:lnTo>
                  <a:lnTo>
                    <a:pt x="276" y="300"/>
                  </a:lnTo>
                  <a:lnTo>
                    <a:pt x="294" y="282"/>
                  </a:lnTo>
                  <a:lnTo>
                    <a:pt x="300" y="270"/>
                  </a:lnTo>
                  <a:lnTo>
                    <a:pt x="306" y="270"/>
                  </a:lnTo>
                  <a:lnTo>
                    <a:pt x="318" y="246"/>
                  </a:lnTo>
                  <a:lnTo>
                    <a:pt x="324" y="234"/>
                  </a:lnTo>
                  <a:lnTo>
                    <a:pt x="336" y="216"/>
                  </a:lnTo>
                  <a:lnTo>
                    <a:pt x="354" y="204"/>
                  </a:lnTo>
                  <a:lnTo>
                    <a:pt x="366" y="180"/>
                  </a:lnTo>
                  <a:lnTo>
                    <a:pt x="366" y="17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8" name="Freeform 537">
              <a:extLst>
                <a:ext uri="{FF2B5EF4-FFF2-40B4-BE49-F238E27FC236}">
                  <a16:creationId xmlns:a16="http://schemas.microsoft.com/office/drawing/2014/main" id="{BC451865-1F5A-2433-426B-EC39FDF65F80}"/>
                </a:ext>
              </a:extLst>
            </p:cNvPr>
            <p:cNvSpPr/>
            <p:nvPr/>
          </p:nvSpPr>
          <p:spPr>
            <a:xfrm>
              <a:off x="7439025" y="3967163"/>
              <a:ext cx="485775" cy="523875"/>
            </a:xfrm>
            <a:custGeom>
              <a:avLst/>
              <a:gdLst>
                <a:gd name="T0" fmla="*/ 306 w 306"/>
                <a:gd name="T1" fmla="*/ 102 h 330"/>
                <a:gd name="T2" fmla="*/ 276 w 306"/>
                <a:gd name="T3" fmla="*/ 66 h 330"/>
                <a:gd name="T4" fmla="*/ 210 w 306"/>
                <a:gd name="T5" fmla="*/ 24 h 330"/>
                <a:gd name="T6" fmla="*/ 168 w 306"/>
                <a:gd name="T7" fmla="*/ 24 h 330"/>
                <a:gd name="T8" fmla="*/ 156 w 306"/>
                <a:gd name="T9" fmla="*/ 18 h 330"/>
                <a:gd name="T10" fmla="*/ 150 w 306"/>
                <a:gd name="T11" fmla="*/ 18 h 330"/>
                <a:gd name="T12" fmla="*/ 108 w 306"/>
                <a:gd name="T13" fmla="*/ 0 h 330"/>
                <a:gd name="T14" fmla="*/ 72 w 306"/>
                <a:gd name="T15" fmla="*/ 18 h 330"/>
                <a:gd name="T16" fmla="*/ 66 w 306"/>
                <a:gd name="T17" fmla="*/ 24 h 330"/>
                <a:gd name="T18" fmla="*/ 24 w 306"/>
                <a:gd name="T19" fmla="*/ 60 h 330"/>
                <a:gd name="T20" fmla="*/ 18 w 306"/>
                <a:gd name="T21" fmla="*/ 66 h 330"/>
                <a:gd name="T22" fmla="*/ 24 w 306"/>
                <a:gd name="T23" fmla="*/ 144 h 330"/>
                <a:gd name="T24" fmla="*/ 18 w 306"/>
                <a:gd name="T25" fmla="*/ 150 h 330"/>
                <a:gd name="T26" fmla="*/ 6 w 306"/>
                <a:gd name="T27" fmla="*/ 186 h 330"/>
                <a:gd name="T28" fmla="*/ 0 w 306"/>
                <a:gd name="T29" fmla="*/ 198 h 330"/>
                <a:gd name="T30" fmla="*/ 24 w 306"/>
                <a:gd name="T31" fmla="*/ 210 h 330"/>
                <a:gd name="T32" fmla="*/ 30 w 306"/>
                <a:gd name="T33" fmla="*/ 222 h 330"/>
                <a:gd name="T34" fmla="*/ 36 w 306"/>
                <a:gd name="T35" fmla="*/ 246 h 330"/>
                <a:gd name="T36" fmla="*/ 48 w 306"/>
                <a:gd name="T37" fmla="*/ 264 h 330"/>
                <a:gd name="T38" fmla="*/ 60 w 306"/>
                <a:gd name="T39" fmla="*/ 312 h 330"/>
                <a:gd name="T40" fmla="*/ 72 w 306"/>
                <a:gd name="T41" fmla="*/ 330 h 330"/>
                <a:gd name="T42" fmla="*/ 114 w 306"/>
                <a:gd name="T43" fmla="*/ 318 h 330"/>
                <a:gd name="T44" fmla="*/ 114 w 306"/>
                <a:gd name="T45" fmla="*/ 306 h 330"/>
                <a:gd name="T46" fmla="*/ 126 w 306"/>
                <a:gd name="T47" fmla="*/ 300 h 330"/>
                <a:gd name="T48" fmla="*/ 138 w 306"/>
                <a:gd name="T49" fmla="*/ 288 h 330"/>
                <a:gd name="T50" fmla="*/ 138 w 306"/>
                <a:gd name="T51" fmla="*/ 276 h 330"/>
                <a:gd name="T52" fmla="*/ 144 w 306"/>
                <a:gd name="T53" fmla="*/ 258 h 330"/>
                <a:gd name="T54" fmla="*/ 150 w 306"/>
                <a:gd name="T55" fmla="*/ 258 h 330"/>
                <a:gd name="T56" fmla="*/ 150 w 306"/>
                <a:gd name="T57" fmla="*/ 234 h 330"/>
                <a:gd name="T58" fmla="*/ 156 w 306"/>
                <a:gd name="T59" fmla="*/ 228 h 330"/>
                <a:gd name="T60" fmla="*/ 174 w 306"/>
                <a:gd name="T61" fmla="*/ 252 h 330"/>
                <a:gd name="T62" fmla="*/ 186 w 306"/>
                <a:gd name="T63" fmla="*/ 282 h 330"/>
                <a:gd name="T64" fmla="*/ 210 w 306"/>
                <a:gd name="T65" fmla="*/ 294 h 330"/>
                <a:gd name="T66" fmla="*/ 216 w 306"/>
                <a:gd name="T67" fmla="*/ 288 h 330"/>
                <a:gd name="T68" fmla="*/ 228 w 306"/>
                <a:gd name="T69" fmla="*/ 282 h 330"/>
                <a:gd name="T70" fmla="*/ 234 w 306"/>
                <a:gd name="T71" fmla="*/ 258 h 330"/>
                <a:gd name="T72" fmla="*/ 258 w 306"/>
                <a:gd name="T73" fmla="*/ 252 h 330"/>
                <a:gd name="T74" fmla="*/ 276 w 306"/>
                <a:gd name="T75" fmla="*/ 228 h 330"/>
                <a:gd name="T76" fmla="*/ 294 w 306"/>
                <a:gd name="T77" fmla="*/ 198 h 330"/>
                <a:gd name="T78" fmla="*/ 294 w 306"/>
                <a:gd name="T79" fmla="*/ 192 h 330"/>
                <a:gd name="T80" fmla="*/ 300 w 306"/>
                <a:gd name="T81" fmla="*/ 180 h 330"/>
                <a:gd name="T82" fmla="*/ 288 w 306"/>
                <a:gd name="T83" fmla="*/ 162 h 330"/>
                <a:gd name="T84" fmla="*/ 288 w 306"/>
                <a:gd name="T85" fmla="*/ 144 h 330"/>
                <a:gd name="T86" fmla="*/ 294 w 306"/>
                <a:gd name="T87" fmla="*/ 126 h 330"/>
                <a:gd name="T88" fmla="*/ 306 w 306"/>
                <a:gd name="T89" fmla="*/ 10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6" h="330">
                  <a:moveTo>
                    <a:pt x="306" y="102"/>
                  </a:moveTo>
                  <a:lnTo>
                    <a:pt x="276" y="66"/>
                  </a:lnTo>
                  <a:lnTo>
                    <a:pt x="21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08" y="0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24" y="60"/>
                  </a:lnTo>
                  <a:lnTo>
                    <a:pt x="18" y="66"/>
                  </a:lnTo>
                  <a:lnTo>
                    <a:pt x="24" y="144"/>
                  </a:lnTo>
                  <a:lnTo>
                    <a:pt x="18" y="150"/>
                  </a:lnTo>
                  <a:lnTo>
                    <a:pt x="6" y="186"/>
                  </a:lnTo>
                  <a:lnTo>
                    <a:pt x="0" y="198"/>
                  </a:lnTo>
                  <a:lnTo>
                    <a:pt x="24" y="210"/>
                  </a:lnTo>
                  <a:lnTo>
                    <a:pt x="30" y="222"/>
                  </a:lnTo>
                  <a:lnTo>
                    <a:pt x="36" y="246"/>
                  </a:lnTo>
                  <a:lnTo>
                    <a:pt x="48" y="264"/>
                  </a:lnTo>
                  <a:lnTo>
                    <a:pt x="60" y="312"/>
                  </a:lnTo>
                  <a:lnTo>
                    <a:pt x="72" y="330"/>
                  </a:lnTo>
                  <a:lnTo>
                    <a:pt x="114" y="318"/>
                  </a:lnTo>
                  <a:lnTo>
                    <a:pt x="114" y="306"/>
                  </a:lnTo>
                  <a:lnTo>
                    <a:pt x="126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44" y="258"/>
                  </a:lnTo>
                  <a:lnTo>
                    <a:pt x="150" y="258"/>
                  </a:lnTo>
                  <a:lnTo>
                    <a:pt x="150" y="234"/>
                  </a:lnTo>
                  <a:lnTo>
                    <a:pt x="156" y="228"/>
                  </a:lnTo>
                  <a:lnTo>
                    <a:pt x="174" y="252"/>
                  </a:lnTo>
                  <a:lnTo>
                    <a:pt x="186" y="282"/>
                  </a:lnTo>
                  <a:lnTo>
                    <a:pt x="210" y="294"/>
                  </a:lnTo>
                  <a:lnTo>
                    <a:pt x="216" y="288"/>
                  </a:lnTo>
                  <a:lnTo>
                    <a:pt x="228" y="282"/>
                  </a:lnTo>
                  <a:lnTo>
                    <a:pt x="234" y="258"/>
                  </a:lnTo>
                  <a:lnTo>
                    <a:pt x="258" y="252"/>
                  </a:lnTo>
                  <a:lnTo>
                    <a:pt x="276" y="228"/>
                  </a:lnTo>
                  <a:lnTo>
                    <a:pt x="294" y="198"/>
                  </a:lnTo>
                  <a:lnTo>
                    <a:pt x="294" y="192"/>
                  </a:lnTo>
                  <a:lnTo>
                    <a:pt x="300" y="180"/>
                  </a:lnTo>
                  <a:lnTo>
                    <a:pt x="288" y="162"/>
                  </a:lnTo>
                  <a:lnTo>
                    <a:pt x="288" y="144"/>
                  </a:lnTo>
                  <a:lnTo>
                    <a:pt x="294" y="126"/>
                  </a:lnTo>
                  <a:lnTo>
                    <a:pt x="306" y="10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9" name="Freeform 538">
              <a:extLst>
                <a:ext uri="{FF2B5EF4-FFF2-40B4-BE49-F238E27FC236}">
                  <a16:creationId xmlns:a16="http://schemas.microsoft.com/office/drawing/2014/main" id="{265D53D1-1AB2-7297-1CCE-A5AF7BF5555E}"/>
                </a:ext>
              </a:extLst>
            </p:cNvPr>
            <p:cNvSpPr/>
            <p:nvPr/>
          </p:nvSpPr>
          <p:spPr>
            <a:xfrm>
              <a:off x="7591425" y="3176588"/>
              <a:ext cx="885825" cy="981075"/>
            </a:xfrm>
            <a:custGeom>
              <a:avLst/>
              <a:gdLst>
                <a:gd name="T0" fmla="*/ 552 w 558"/>
                <a:gd name="T1" fmla="*/ 444 h 618"/>
                <a:gd name="T2" fmla="*/ 546 w 558"/>
                <a:gd name="T3" fmla="*/ 420 h 618"/>
                <a:gd name="T4" fmla="*/ 528 w 558"/>
                <a:gd name="T5" fmla="*/ 402 h 618"/>
                <a:gd name="T6" fmla="*/ 492 w 558"/>
                <a:gd name="T7" fmla="*/ 378 h 618"/>
                <a:gd name="T8" fmla="*/ 468 w 558"/>
                <a:gd name="T9" fmla="*/ 330 h 618"/>
                <a:gd name="T10" fmla="*/ 468 w 558"/>
                <a:gd name="T11" fmla="*/ 300 h 618"/>
                <a:gd name="T12" fmla="*/ 480 w 558"/>
                <a:gd name="T13" fmla="*/ 282 h 618"/>
                <a:gd name="T14" fmla="*/ 474 w 558"/>
                <a:gd name="T15" fmla="*/ 258 h 618"/>
                <a:gd name="T16" fmla="*/ 474 w 558"/>
                <a:gd name="T17" fmla="*/ 240 h 618"/>
                <a:gd name="T18" fmla="*/ 438 w 558"/>
                <a:gd name="T19" fmla="*/ 240 h 618"/>
                <a:gd name="T20" fmla="*/ 420 w 558"/>
                <a:gd name="T21" fmla="*/ 228 h 618"/>
                <a:gd name="T22" fmla="*/ 402 w 558"/>
                <a:gd name="T23" fmla="*/ 168 h 618"/>
                <a:gd name="T24" fmla="*/ 414 w 558"/>
                <a:gd name="T25" fmla="*/ 144 h 618"/>
                <a:gd name="T26" fmla="*/ 438 w 558"/>
                <a:gd name="T27" fmla="*/ 132 h 618"/>
                <a:gd name="T28" fmla="*/ 432 w 558"/>
                <a:gd name="T29" fmla="*/ 120 h 618"/>
                <a:gd name="T30" fmla="*/ 438 w 558"/>
                <a:gd name="T31" fmla="*/ 102 h 618"/>
                <a:gd name="T32" fmla="*/ 432 w 558"/>
                <a:gd name="T33" fmla="*/ 90 h 618"/>
                <a:gd name="T34" fmla="*/ 408 w 558"/>
                <a:gd name="T35" fmla="*/ 90 h 618"/>
                <a:gd name="T36" fmla="*/ 402 w 558"/>
                <a:gd name="T37" fmla="*/ 78 h 618"/>
                <a:gd name="T38" fmla="*/ 414 w 558"/>
                <a:gd name="T39" fmla="*/ 24 h 618"/>
                <a:gd name="T40" fmla="*/ 384 w 558"/>
                <a:gd name="T41" fmla="*/ 6 h 618"/>
                <a:gd name="T42" fmla="*/ 342 w 558"/>
                <a:gd name="T43" fmla="*/ 0 h 618"/>
                <a:gd name="T44" fmla="*/ 330 w 558"/>
                <a:gd name="T45" fmla="*/ 24 h 618"/>
                <a:gd name="T46" fmla="*/ 306 w 558"/>
                <a:gd name="T47" fmla="*/ 24 h 618"/>
                <a:gd name="T48" fmla="*/ 258 w 558"/>
                <a:gd name="T49" fmla="*/ 78 h 618"/>
                <a:gd name="T50" fmla="*/ 180 w 558"/>
                <a:gd name="T51" fmla="*/ 90 h 618"/>
                <a:gd name="T52" fmla="*/ 162 w 558"/>
                <a:gd name="T53" fmla="*/ 144 h 618"/>
                <a:gd name="T54" fmla="*/ 126 w 558"/>
                <a:gd name="T55" fmla="*/ 132 h 618"/>
                <a:gd name="T56" fmla="*/ 114 w 558"/>
                <a:gd name="T57" fmla="*/ 144 h 618"/>
                <a:gd name="T58" fmla="*/ 78 w 558"/>
                <a:gd name="T59" fmla="*/ 150 h 618"/>
                <a:gd name="T60" fmla="*/ 90 w 558"/>
                <a:gd name="T61" fmla="*/ 180 h 618"/>
                <a:gd name="T62" fmla="*/ 84 w 558"/>
                <a:gd name="T63" fmla="*/ 240 h 618"/>
                <a:gd name="T64" fmla="*/ 54 w 558"/>
                <a:gd name="T65" fmla="*/ 240 h 618"/>
                <a:gd name="T66" fmla="*/ 72 w 558"/>
                <a:gd name="T67" fmla="*/ 276 h 618"/>
                <a:gd name="T68" fmla="*/ 78 w 558"/>
                <a:gd name="T69" fmla="*/ 342 h 618"/>
                <a:gd name="T70" fmla="*/ 60 w 558"/>
                <a:gd name="T71" fmla="*/ 366 h 618"/>
                <a:gd name="T72" fmla="*/ 72 w 558"/>
                <a:gd name="T73" fmla="*/ 402 h 618"/>
                <a:gd name="T74" fmla="*/ 36 w 558"/>
                <a:gd name="T75" fmla="*/ 420 h 618"/>
                <a:gd name="T76" fmla="*/ 24 w 558"/>
                <a:gd name="T77" fmla="*/ 402 h 618"/>
                <a:gd name="T78" fmla="*/ 0 w 558"/>
                <a:gd name="T79" fmla="*/ 438 h 618"/>
                <a:gd name="T80" fmla="*/ 12 w 558"/>
                <a:gd name="T81" fmla="*/ 498 h 618"/>
                <a:gd name="T82" fmla="*/ 60 w 558"/>
                <a:gd name="T83" fmla="*/ 516 h 618"/>
                <a:gd name="T84" fmla="*/ 114 w 558"/>
                <a:gd name="T85" fmla="*/ 522 h 618"/>
                <a:gd name="T86" fmla="*/ 210 w 558"/>
                <a:gd name="T87" fmla="*/ 600 h 618"/>
                <a:gd name="T88" fmla="*/ 234 w 558"/>
                <a:gd name="T89" fmla="*/ 588 h 618"/>
                <a:gd name="T90" fmla="*/ 318 w 558"/>
                <a:gd name="T91" fmla="*/ 564 h 618"/>
                <a:gd name="T92" fmla="*/ 426 w 558"/>
                <a:gd name="T93" fmla="*/ 546 h 618"/>
                <a:gd name="T94" fmla="*/ 462 w 558"/>
                <a:gd name="T95" fmla="*/ 582 h 618"/>
                <a:gd name="T96" fmla="*/ 480 w 558"/>
                <a:gd name="T97" fmla="*/ 582 h 618"/>
                <a:gd name="T98" fmla="*/ 516 w 558"/>
                <a:gd name="T99" fmla="*/ 558 h 618"/>
                <a:gd name="T100" fmla="*/ 540 w 558"/>
                <a:gd name="T101" fmla="*/ 504 h 618"/>
                <a:gd name="T102" fmla="*/ 558 w 558"/>
                <a:gd name="T103" fmla="*/ 46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58" h="618">
                  <a:moveTo>
                    <a:pt x="558" y="462"/>
                  </a:moveTo>
                  <a:lnTo>
                    <a:pt x="552" y="444"/>
                  </a:lnTo>
                  <a:lnTo>
                    <a:pt x="546" y="432"/>
                  </a:lnTo>
                  <a:lnTo>
                    <a:pt x="546" y="420"/>
                  </a:lnTo>
                  <a:lnTo>
                    <a:pt x="546" y="414"/>
                  </a:lnTo>
                  <a:lnTo>
                    <a:pt x="528" y="402"/>
                  </a:lnTo>
                  <a:lnTo>
                    <a:pt x="516" y="390"/>
                  </a:lnTo>
                  <a:lnTo>
                    <a:pt x="492" y="378"/>
                  </a:lnTo>
                  <a:lnTo>
                    <a:pt x="480" y="360"/>
                  </a:lnTo>
                  <a:lnTo>
                    <a:pt x="468" y="330"/>
                  </a:lnTo>
                  <a:lnTo>
                    <a:pt x="468" y="306"/>
                  </a:lnTo>
                  <a:lnTo>
                    <a:pt x="468" y="300"/>
                  </a:lnTo>
                  <a:lnTo>
                    <a:pt x="480" y="294"/>
                  </a:lnTo>
                  <a:lnTo>
                    <a:pt x="480" y="282"/>
                  </a:lnTo>
                  <a:lnTo>
                    <a:pt x="480" y="276"/>
                  </a:lnTo>
                  <a:lnTo>
                    <a:pt x="474" y="258"/>
                  </a:lnTo>
                  <a:lnTo>
                    <a:pt x="474" y="246"/>
                  </a:lnTo>
                  <a:lnTo>
                    <a:pt x="474" y="240"/>
                  </a:lnTo>
                  <a:lnTo>
                    <a:pt x="462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8"/>
                  </a:lnTo>
                  <a:lnTo>
                    <a:pt x="408" y="204"/>
                  </a:lnTo>
                  <a:lnTo>
                    <a:pt x="402" y="168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32" y="138"/>
                  </a:lnTo>
                  <a:lnTo>
                    <a:pt x="438" y="132"/>
                  </a:lnTo>
                  <a:lnTo>
                    <a:pt x="438" y="126"/>
                  </a:lnTo>
                  <a:lnTo>
                    <a:pt x="432" y="120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44" y="96"/>
                  </a:lnTo>
                  <a:lnTo>
                    <a:pt x="432" y="90"/>
                  </a:lnTo>
                  <a:lnTo>
                    <a:pt x="426" y="90"/>
                  </a:lnTo>
                  <a:lnTo>
                    <a:pt x="408" y="90"/>
                  </a:lnTo>
                  <a:lnTo>
                    <a:pt x="408" y="84"/>
                  </a:lnTo>
                  <a:lnTo>
                    <a:pt x="402" y="78"/>
                  </a:lnTo>
                  <a:lnTo>
                    <a:pt x="414" y="48"/>
                  </a:lnTo>
                  <a:lnTo>
                    <a:pt x="414" y="24"/>
                  </a:lnTo>
                  <a:lnTo>
                    <a:pt x="420" y="0"/>
                  </a:lnTo>
                  <a:lnTo>
                    <a:pt x="384" y="6"/>
                  </a:lnTo>
                  <a:lnTo>
                    <a:pt x="348" y="0"/>
                  </a:lnTo>
                  <a:lnTo>
                    <a:pt x="342" y="0"/>
                  </a:lnTo>
                  <a:lnTo>
                    <a:pt x="336" y="12"/>
                  </a:lnTo>
                  <a:lnTo>
                    <a:pt x="330" y="24"/>
                  </a:lnTo>
                  <a:lnTo>
                    <a:pt x="318" y="30"/>
                  </a:lnTo>
                  <a:lnTo>
                    <a:pt x="306" y="24"/>
                  </a:lnTo>
                  <a:lnTo>
                    <a:pt x="264" y="42"/>
                  </a:lnTo>
                  <a:lnTo>
                    <a:pt x="258" y="78"/>
                  </a:lnTo>
                  <a:lnTo>
                    <a:pt x="198" y="90"/>
                  </a:lnTo>
                  <a:lnTo>
                    <a:pt x="180" y="90"/>
                  </a:lnTo>
                  <a:lnTo>
                    <a:pt x="168" y="102"/>
                  </a:lnTo>
                  <a:lnTo>
                    <a:pt x="162" y="144"/>
                  </a:lnTo>
                  <a:lnTo>
                    <a:pt x="144" y="132"/>
                  </a:lnTo>
                  <a:lnTo>
                    <a:pt x="126" y="132"/>
                  </a:lnTo>
                  <a:lnTo>
                    <a:pt x="120" y="138"/>
                  </a:lnTo>
                  <a:lnTo>
                    <a:pt x="114" y="144"/>
                  </a:lnTo>
                  <a:lnTo>
                    <a:pt x="78" y="144"/>
                  </a:lnTo>
                  <a:lnTo>
                    <a:pt x="78" y="150"/>
                  </a:lnTo>
                  <a:lnTo>
                    <a:pt x="72" y="168"/>
                  </a:lnTo>
                  <a:lnTo>
                    <a:pt x="90" y="180"/>
                  </a:lnTo>
                  <a:lnTo>
                    <a:pt x="90" y="216"/>
                  </a:lnTo>
                  <a:lnTo>
                    <a:pt x="84" y="240"/>
                  </a:lnTo>
                  <a:lnTo>
                    <a:pt x="54" y="234"/>
                  </a:lnTo>
                  <a:lnTo>
                    <a:pt x="54" y="240"/>
                  </a:lnTo>
                  <a:lnTo>
                    <a:pt x="78" y="270"/>
                  </a:lnTo>
                  <a:lnTo>
                    <a:pt x="72" y="276"/>
                  </a:lnTo>
                  <a:lnTo>
                    <a:pt x="90" y="318"/>
                  </a:lnTo>
                  <a:lnTo>
                    <a:pt x="78" y="342"/>
                  </a:lnTo>
                  <a:lnTo>
                    <a:pt x="66" y="348"/>
                  </a:lnTo>
                  <a:lnTo>
                    <a:pt x="60" y="366"/>
                  </a:lnTo>
                  <a:lnTo>
                    <a:pt x="78" y="390"/>
                  </a:lnTo>
                  <a:lnTo>
                    <a:pt x="72" y="402"/>
                  </a:lnTo>
                  <a:lnTo>
                    <a:pt x="66" y="420"/>
                  </a:lnTo>
                  <a:lnTo>
                    <a:pt x="36" y="420"/>
                  </a:lnTo>
                  <a:lnTo>
                    <a:pt x="36" y="408"/>
                  </a:lnTo>
                  <a:lnTo>
                    <a:pt x="24" y="402"/>
                  </a:lnTo>
                  <a:lnTo>
                    <a:pt x="0" y="414"/>
                  </a:lnTo>
                  <a:lnTo>
                    <a:pt x="0" y="438"/>
                  </a:lnTo>
                  <a:lnTo>
                    <a:pt x="0" y="486"/>
                  </a:lnTo>
                  <a:lnTo>
                    <a:pt x="12" y="498"/>
                  </a:lnTo>
                  <a:lnTo>
                    <a:pt x="54" y="516"/>
                  </a:lnTo>
                  <a:lnTo>
                    <a:pt x="60" y="516"/>
                  </a:lnTo>
                  <a:lnTo>
                    <a:pt x="72" y="522"/>
                  </a:lnTo>
                  <a:lnTo>
                    <a:pt x="114" y="522"/>
                  </a:lnTo>
                  <a:lnTo>
                    <a:pt x="180" y="564"/>
                  </a:lnTo>
                  <a:lnTo>
                    <a:pt x="210" y="600"/>
                  </a:lnTo>
                  <a:lnTo>
                    <a:pt x="222" y="618"/>
                  </a:lnTo>
                  <a:lnTo>
                    <a:pt x="234" y="588"/>
                  </a:lnTo>
                  <a:lnTo>
                    <a:pt x="252" y="546"/>
                  </a:lnTo>
                  <a:lnTo>
                    <a:pt x="318" y="564"/>
                  </a:lnTo>
                  <a:lnTo>
                    <a:pt x="354" y="558"/>
                  </a:lnTo>
                  <a:lnTo>
                    <a:pt x="426" y="546"/>
                  </a:lnTo>
                  <a:lnTo>
                    <a:pt x="450" y="600"/>
                  </a:lnTo>
                  <a:lnTo>
                    <a:pt x="462" y="582"/>
                  </a:lnTo>
                  <a:lnTo>
                    <a:pt x="486" y="588"/>
                  </a:lnTo>
                  <a:lnTo>
                    <a:pt x="480" y="582"/>
                  </a:lnTo>
                  <a:lnTo>
                    <a:pt x="486" y="576"/>
                  </a:lnTo>
                  <a:lnTo>
                    <a:pt x="516" y="558"/>
                  </a:lnTo>
                  <a:lnTo>
                    <a:pt x="528" y="528"/>
                  </a:lnTo>
                  <a:lnTo>
                    <a:pt x="540" y="504"/>
                  </a:lnTo>
                  <a:lnTo>
                    <a:pt x="552" y="474"/>
                  </a:lnTo>
                  <a:lnTo>
                    <a:pt x="558" y="46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0" name="Freeform 539">
              <a:extLst>
                <a:ext uri="{FF2B5EF4-FFF2-40B4-BE49-F238E27FC236}">
                  <a16:creationId xmlns:a16="http://schemas.microsoft.com/office/drawing/2014/main" id="{03146127-AF43-98CF-CD61-C81A4721B4EC}"/>
                </a:ext>
              </a:extLst>
            </p:cNvPr>
            <p:cNvSpPr/>
            <p:nvPr/>
          </p:nvSpPr>
          <p:spPr>
            <a:xfrm>
              <a:off x="6953250" y="2662238"/>
              <a:ext cx="1381125" cy="1628775"/>
            </a:xfrm>
            <a:custGeom>
              <a:avLst/>
              <a:gdLst>
                <a:gd name="T0" fmla="*/ 852 w 870"/>
                <a:gd name="T1" fmla="*/ 174 h 1026"/>
                <a:gd name="T2" fmla="*/ 786 w 870"/>
                <a:gd name="T3" fmla="*/ 18 h 1026"/>
                <a:gd name="T4" fmla="*/ 660 w 870"/>
                <a:gd name="T5" fmla="*/ 0 h 1026"/>
                <a:gd name="T6" fmla="*/ 636 w 870"/>
                <a:gd name="T7" fmla="*/ 42 h 1026"/>
                <a:gd name="T8" fmla="*/ 666 w 870"/>
                <a:gd name="T9" fmla="*/ 114 h 1026"/>
                <a:gd name="T10" fmla="*/ 672 w 870"/>
                <a:gd name="T11" fmla="*/ 144 h 1026"/>
                <a:gd name="T12" fmla="*/ 648 w 870"/>
                <a:gd name="T13" fmla="*/ 162 h 1026"/>
                <a:gd name="T14" fmla="*/ 642 w 870"/>
                <a:gd name="T15" fmla="*/ 216 h 1026"/>
                <a:gd name="T16" fmla="*/ 540 w 870"/>
                <a:gd name="T17" fmla="*/ 216 h 1026"/>
                <a:gd name="T18" fmla="*/ 498 w 870"/>
                <a:gd name="T19" fmla="*/ 180 h 1026"/>
                <a:gd name="T20" fmla="*/ 324 w 870"/>
                <a:gd name="T21" fmla="*/ 258 h 1026"/>
                <a:gd name="T22" fmla="*/ 270 w 870"/>
                <a:gd name="T23" fmla="*/ 258 h 1026"/>
                <a:gd name="T24" fmla="*/ 186 w 870"/>
                <a:gd name="T25" fmla="*/ 282 h 1026"/>
                <a:gd name="T26" fmla="*/ 174 w 870"/>
                <a:gd name="T27" fmla="*/ 312 h 1026"/>
                <a:gd name="T28" fmla="*/ 186 w 870"/>
                <a:gd name="T29" fmla="*/ 306 h 1026"/>
                <a:gd name="T30" fmla="*/ 204 w 870"/>
                <a:gd name="T31" fmla="*/ 336 h 1026"/>
                <a:gd name="T32" fmla="*/ 204 w 870"/>
                <a:gd name="T33" fmla="*/ 360 h 1026"/>
                <a:gd name="T34" fmla="*/ 192 w 870"/>
                <a:gd name="T35" fmla="*/ 378 h 1026"/>
                <a:gd name="T36" fmla="*/ 192 w 870"/>
                <a:gd name="T37" fmla="*/ 408 h 1026"/>
                <a:gd name="T38" fmla="*/ 192 w 870"/>
                <a:gd name="T39" fmla="*/ 438 h 1026"/>
                <a:gd name="T40" fmla="*/ 192 w 870"/>
                <a:gd name="T41" fmla="*/ 456 h 1026"/>
                <a:gd name="T42" fmla="*/ 204 w 870"/>
                <a:gd name="T43" fmla="*/ 468 h 1026"/>
                <a:gd name="T44" fmla="*/ 210 w 870"/>
                <a:gd name="T45" fmla="*/ 492 h 1026"/>
                <a:gd name="T46" fmla="*/ 216 w 870"/>
                <a:gd name="T47" fmla="*/ 510 h 1026"/>
                <a:gd name="T48" fmla="*/ 186 w 870"/>
                <a:gd name="T49" fmla="*/ 498 h 1026"/>
                <a:gd name="T50" fmla="*/ 186 w 870"/>
                <a:gd name="T51" fmla="*/ 516 h 1026"/>
                <a:gd name="T52" fmla="*/ 204 w 870"/>
                <a:gd name="T53" fmla="*/ 540 h 1026"/>
                <a:gd name="T54" fmla="*/ 198 w 870"/>
                <a:gd name="T55" fmla="*/ 552 h 1026"/>
                <a:gd name="T56" fmla="*/ 186 w 870"/>
                <a:gd name="T57" fmla="*/ 540 h 1026"/>
                <a:gd name="T58" fmla="*/ 150 w 870"/>
                <a:gd name="T59" fmla="*/ 528 h 1026"/>
                <a:gd name="T60" fmla="*/ 120 w 870"/>
                <a:gd name="T61" fmla="*/ 534 h 1026"/>
                <a:gd name="T62" fmla="*/ 102 w 870"/>
                <a:gd name="T63" fmla="*/ 552 h 1026"/>
                <a:gd name="T64" fmla="*/ 90 w 870"/>
                <a:gd name="T65" fmla="*/ 558 h 1026"/>
                <a:gd name="T66" fmla="*/ 84 w 870"/>
                <a:gd name="T67" fmla="*/ 588 h 1026"/>
                <a:gd name="T68" fmla="*/ 66 w 870"/>
                <a:gd name="T69" fmla="*/ 594 h 1026"/>
                <a:gd name="T70" fmla="*/ 60 w 870"/>
                <a:gd name="T71" fmla="*/ 630 h 1026"/>
                <a:gd name="T72" fmla="*/ 42 w 870"/>
                <a:gd name="T73" fmla="*/ 648 h 1026"/>
                <a:gd name="T74" fmla="*/ 24 w 870"/>
                <a:gd name="T75" fmla="*/ 672 h 1026"/>
                <a:gd name="T76" fmla="*/ 42 w 870"/>
                <a:gd name="T77" fmla="*/ 720 h 1026"/>
                <a:gd name="T78" fmla="*/ 150 w 870"/>
                <a:gd name="T79" fmla="*/ 804 h 1026"/>
                <a:gd name="T80" fmla="*/ 222 w 870"/>
                <a:gd name="T81" fmla="*/ 858 h 1026"/>
                <a:gd name="T82" fmla="*/ 222 w 870"/>
                <a:gd name="T83" fmla="*/ 954 h 1026"/>
                <a:gd name="T84" fmla="*/ 252 w 870"/>
                <a:gd name="T85" fmla="*/ 996 h 1026"/>
                <a:gd name="T86" fmla="*/ 306 w 870"/>
                <a:gd name="T87" fmla="*/ 1020 h 1026"/>
                <a:gd name="T88" fmla="*/ 330 w 870"/>
                <a:gd name="T89" fmla="*/ 966 h 1026"/>
                <a:gd name="T90" fmla="*/ 372 w 870"/>
                <a:gd name="T91" fmla="*/ 846 h 1026"/>
                <a:gd name="T92" fmla="*/ 402 w 870"/>
                <a:gd name="T93" fmla="*/ 810 h 1026"/>
                <a:gd name="T94" fmla="*/ 426 w 870"/>
                <a:gd name="T95" fmla="*/ 726 h 1026"/>
                <a:gd name="T96" fmla="*/ 468 w 870"/>
                <a:gd name="T97" fmla="*/ 744 h 1026"/>
                <a:gd name="T98" fmla="*/ 462 w 870"/>
                <a:gd name="T99" fmla="*/ 690 h 1026"/>
                <a:gd name="T100" fmla="*/ 492 w 870"/>
                <a:gd name="T101" fmla="*/ 642 h 1026"/>
                <a:gd name="T102" fmla="*/ 456 w 870"/>
                <a:gd name="T103" fmla="*/ 564 h 1026"/>
                <a:gd name="T104" fmla="*/ 492 w 870"/>
                <a:gd name="T105" fmla="*/ 540 h 1026"/>
                <a:gd name="T106" fmla="*/ 480 w 870"/>
                <a:gd name="T107" fmla="*/ 474 h 1026"/>
                <a:gd name="T108" fmla="*/ 522 w 870"/>
                <a:gd name="T109" fmla="*/ 462 h 1026"/>
                <a:gd name="T110" fmla="*/ 564 w 870"/>
                <a:gd name="T111" fmla="*/ 468 h 1026"/>
                <a:gd name="T112" fmla="*/ 600 w 870"/>
                <a:gd name="T113" fmla="*/ 414 h 1026"/>
                <a:gd name="T114" fmla="*/ 708 w 870"/>
                <a:gd name="T115" fmla="*/ 348 h 1026"/>
                <a:gd name="T116" fmla="*/ 738 w 870"/>
                <a:gd name="T117" fmla="*/ 336 h 1026"/>
                <a:gd name="T118" fmla="*/ 786 w 870"/>
                <a:gd name="T119" fmla="*/ 330 h 1026"/>
                <a:gd name="T120" fmla="*/ 822 w 870"/>
                <a:gd name="T121" fmla="*/ 288 h 1026"/>
                <a:gd name="T122" fmla="*/ 852 w 870"/>
                <a:gd name="T123" fmla="*/ 258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0" h="1026">
                  <a:moveTo>
                    <a:pt x="870" y="258"/>
                  </a:moveTo>
                  <a:lnTo>
                    <a:pt x="864" y="204"/>
                  </a:lnTo>
                  <a:lnTo>
                    <a:pt x="852" y="174"/>
                  </a:lnTo>
                  <a:lnTo>
                    <a:pt x="834" y="114"/>
                  </a:lnTo>
                  <a:lnTo>
                    <a:pt x="804" y="66"/>
                  </a:lnTo>
                  <a:lnTo>
                    <a:pt x="786" y="18"/>
                  </a:lnTo>
                  <a:lnTo>
                    <a:pt x="780" y="18"/>
                  </a:lnTo>
                  <a:lnTo>
                    <a:pt x="738" y="18"/>
                  </a:lnTo>
                  <a:lnTo>
                    <a:pt x="660" y="0"/>
                  </a:lnTo>
                  <a:lnTo>
                    <a:pt x="660" y="18"/>
                  </a:lnTo>
                  <a:lnTo>
                    <a:pt x="642" y="30"/>
                  </a:lnTo>
                  <a:lnTo>
                    <a:pt x="636" y="42"/>
                  </a:lnTo>
                  <a:lnTo>
                    <a:pt x="654" y="72"/>
                  </a:lnTo>
                  <a:lnTo>
                    <a:pt x="672" y="84"/>
                  </a:lnTo>
                  <a:lnTo>
                    <a:pt x="666" y="114"/>
                  </a:lnTo>
                  <a:lnTo>
                    <a:pt x="660" y="120"/>
                  </a:lnTo>
                  <a:lnTo>
                    <a:pt x="660" y="138"/>
                  </a:lnTo>
                  <a:lnTo>
                    <a:pt x="672" y="144"/>
                  </a:lnTo>
                  <a:lnTo>
                    <a:pt x="672" y="162"/>
                  </a:lnTo>
                  <a:lnTo>
                    <a:pt x="666" y="168"/>
                  </a:lnTo>
                  <a:lnTo>
                    <a:pt x="648" y="162"/>
                  </a:lnTo>
                  <a:lnTo>
                    <a:pt x="630" y="168"/>
                  </a:lnTo>
                  <a:lnTo>
                    <a:pt x="642" y="198"/>
                  </a:lnTo>
                  <a:lnTo>
                    <a:pt x="642" y="216"/>
                  </a:lnTo>
                  <a:lnTo>
                    <a:pt x="612" y="228"/>
                  </a:lnTo>
                  <a:lnTo>
                    <a:pt x="540" y="222"/>
                  </a:lnTo>
                  <a:lnTo>
                    <a:pt x="540" y="216"/>
                  </a:lnTo>
                  <a:lnTo>
                    <a:pt x="522" y="180"/>
                  </a:lnTo>
                  <a:lnTo>
                    <a:pt x="510" y="186"/>
                  </a:lnTo>
                  <a:lnTo>
                    <a:pt x="498" y="180"/>
                  </a:lnTo>
                  <a:lnTo>
                    <a:pt x="456" y="252"/>
                  </a:lnTo>
                  <a:lnTo>
                    <a:pt x="420" y="264"/>
                  </a:lnTo>
                  <a:lnTo>
                    <a:pt x="324" y="258"/>
                  </a:lnTo>
                  <a:lnTo>
                    <a:pt x="318" y="222"/>
                  </a:lnTo>
                  <a:lnTo>
                    <a:pt x="288" y="240"/>
                  </a:lnTo>
                  <a:lnTo>
                    <a:pt x="270" y="258"/>
                  </a:lnTo>
                  <a:lnTo>
                    <a:pt x="216" y="252"/>
                  </a:lnTo>
                  <a:lnTo>
                    <a:pt x="210" y="270"/>
                  </a:lnTo>
                  <a:lnTo>
                    <a:pt x="186" y="282"/>
                  </a:lnTo>
                  <a:lnTo>
                    <a:pt x="174" y="300"/>
                  </a:lnTo>
                  <a:lnTo>
                    <a:pt x="174" y="306"/>
                  </a:lnTo>
                  <a:lnTo>
                    <a:pt x="174" y="312"/>
                  </a:lnTo>
                  <a:lnTo>
                    <a:pt x="180" y="312"/>
                  </a:lnTo>
                  <a:lnTo>
                    <a:pt x="180" y="306"/>
                  </a:lnTo>
                  <a:lnTo>
                    <a:pt x="186" y="306"/>
                  </a:lnTo>
                  <a:lnTo>
                    <a:pt x="192" y="318"/>
                  </a:lnTo>
                  <a:lnTo>
                    <a:pt x="198" y="330"/>
                  </a:lnTo>
                  <a:lnTo>
                    <a:pt x="204" y="336"/>
                  </a:lnTo>
                  <a:lnTo>
                    <a:pt x="204" y="342"/>
                  </a:lnTo>
                  <a:lnTo>
                    <a:pt x="204" y="354"/>
                  </a:lnTo>
                  <a:lnTo>
                    <a:pt x="204" y="360"/>
                  </a:lnTo>
                  <a:lnTo>
                    <a:pt x="192" y="366"/>
                  </a:lnTo>
                  <a:lnTo>
                    <a:pt x="192" y="372"/>
                  </a:lnTo>
                  <a:lnTo>
                    <a:pt x="192" y="378"/>
                  </a:lnTo>
                  <a:lnTo>
                    <a:pt x="186" y="390"/>
                  </a:lnTo>
                  <a:lnTo>
                    <a:pt x="192" y="396"/>
                  </a:lnTo>
                  <a:lnTo>
                    <a:pt x="192" y="408"/>
                  </a:lnTo>
                  <a:lnTo>
                    <a:pt x="192" y="426"/>
                  </a:lnTo>
                  <a:lnTo>
                    <a:pt x="192" y="432"/>
                  </a:lnTo>
                  <a:lnTo>
                    <a:pt x="192" y="438"/>
                  </a:lnTo>
                  <a:lnTo>
                    <a:pt x="186" y="444"/>
                  </a:lnTo>
                  <a:lnTo>
                    <a:pt x="186" y="450"/>
                  </a:lnTo>
                  <a:lnTo>
                    <a:pt x="192" y="456"/>
                  </a:lnTo>
                  <a:lnTo>
                    <a:pt x="198" y="456"/>
                  </a:lnTo>
                  <a:lnTo>
                    <a:pt x="204" y="462"/>
                  </a:lnTo>
                  <a:lnTo>
                    <a:pt x="204" y="468"/>
                  </a:lnTo>
                  <a:lnTo>
                    <a:pt x="204" y="474"/>
                  </a:lnTo>
                  <a:lnTo>
                    <a:pt x="210" y="474"/>
                  </a:lnTo>
                  <a:lnTo>
                    <a:pt x="210" y="492"/>
                  </a:lnTo>
                  <a:lnTo>
                    <a:pt x="222" y="504"/>
                  </a:lnTo>
                  <a:lnTo>
                    <a:pt x="222" y="510"/>
                  </a:lnTo>
                  <a:lnTo>
                    <a:pt x="216" y="510"/>
                  </a:lnTo>
                  <a:lnTo>
                    <a:pt x="198" y="498"/>
                  </a:lnTo>
                  <a:lnTo>
                    <a:pt x="192" y="498"/>
                  </a:lnTo>
                  <a:lnTo>
                    <a:pt x="186" y="498"/>
                  </a:lnTo>
                  <a:lnTo>
                    <a:pt x="180" y="498"/>
                  </a:lnTo>
                  <a:lnTo>
                    <a:pt x="180" y="504"/>
                  </a:lnTo>
                  <a:lnTo>
                    <a:pt x="186" y="516"/>
                  </a:lnTo>
                  <a:lnTo>
                    <a:pt x="192" y="522"/>
                  </a:lnTo>
                  <a:lnTo>
                    <a:pt x="204" y="534"/>
                  </a:lnTo>
                  <a:lnTo>
                    <a:pt x="204" y="540"/>
                  </a:lnTo>
                  <a:lnTo>
                    <a:pt x="204" y="546"/>
                  </a:lnTo>
                  <a:lnTo>
                    <a:pt x="204" y="552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68" y="528"/>
                  </a:lnTo>
                  <a:lnTo>
                    <a:pt x="150" y="528"/>
                  </a:lnTo>
                  <a:lnTo>
                    <a:pt x="144" y="534"/>
                  </a:lnTo>
                  <a:lnTo>
                    <a:pt x="138" y="534"/>
                  </a:lnTo>
                  <a:lnTo>
                    <a:pt x="120" y="534"/>
                  </a:lnTo>
                  <a:lnTo>
                    <a:pt x="114" y="540"/>
                  </a:lnTo>
                  <a:lnTo>
                    <a:pt x="108" y="546"/>
                  </a:lnTo>
                  <a:lnTo>
                    <a:pt x="102" y="552"/>
                  </a:lnTo>
                  <a:lnTo>
                    <a:pt x="96" y="552"/>
                  </a:lnTo>
                  <a:lnTo>
                    <a:pt x="90" y="552"/>
                  </a:lnTo>
                  <a:lnTo>
                    <a:pt x="90" y="558"/>
                  </a:lnTo>
                  <a:lnTo>
                    <a:pt x="90" y="564"/>
                  </a:lnTo>
                  <a:lnTo>
                    <a:pt x="90" y="582"/>
                  </a:lnTo>
                  <a:lnTo>
                    <a:pt x="84" y="588"/>
                  </a:lnTo>
                  <a:lnTo>
                    <a:pt x="78" y="588"/>
                  </a:lnTo>
                  <a:lnTo>
                    <a:pt x="72" y="594"/>
                  </a:lnTo>
                  <a:lnTo>
                    <a:pt x="66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60" y="630"/>
                  </a:lnTo>
                  <a:lnTo>
                    <a:pt x="54" y="642"/>
                  </a:lnTo>
                  <a:lnTo>
                    <a:pt x="48" y="648"/>
                  </a:lnTo>
                  <a:lnTo>
                    <a:pt x="42" y="648"/>
                  </a:lnTo>
                  <a:lnTo>
                    <a:pt x="42" y="654"/>
                  </a:lnTo>
                  <a:lnTo>
                    <a:pt x="42" y="660"/>
                  </a:lnTo>
                  <a:lnTo>
                    <a:pt x="24" y="672"/>
                  </a:lnTo>
                  <a:lnTo>
                    <a:pt x="6" y="690"/>
                  </a:lnTo>
                  <a:lnTo>
                    <a:pt x="0" y="702"/>
                  </a:lnTo>
                  <a:lnTo>
                    <a:pt x="42" y="720"/>
                  </a:lnTo>
                  <a:lnTo>
                    <a:pt x="90" y="762"/>
                  </a:lnTo>
                  <a:lnTo>
                    <a:pt x="126" y="786"/>
                  </a:lnTo>
                  <a:lnTo>
                    <a:pt x="150" y="804"/>
                  </a:lnTo>
                  <a:lnTo>
                    <a:pt x="156" y="804"/>
                  </a:lnTo>
                  <a:lnTo>
                    <a:pt x="204" y="852"/>
                  </a:lnTo>
                  <a:lnTo>
                    <a:pt x="222" y="858"/>
                  </a:lnTo>
                  <a:lnTo>
                    <a:pt x="234" y="858"/>
                  </a:lnTo>
                  <a:lnTo>
                    <a:pt x="240" y="900"/>
                  </a:lnTo>
                  <a:lnTo>
                    <a:pt x="222" y="954"/>
                  </a:lnTo>
                  <a:lnTo>
                    <a:pt x="192" y="966"/>
                  </a:lnTo>
                  <a:lnTo>
                    <a:pt x="228" y="990"/>
                  </a:lnTo>
                  <a:lnTo>
                    <a:pt x="252" y="996"/>
                  </a:lnTo>
                  <a:lnTo>
                    <a:pt x="258" y="996"/>
                  </a:lnTo>
                  <a:lnTo>
                    <a:pt x="276" y="1026"/>
                  </a:lnTo>
                  <a:lnTo>
                    <a:pt x="306" y="1020"/>
                  </a:lnTo>
                  <a:lnTo>
                    <a:pt x="312" y="1008"/>
                  </a:lnTo>
                  <a:lnTo>
                    <a:pt x="324" y="972"/>
                  </a:lnTo>
                  <a:lnTo>
                    <a:pt x="330" y="966"/>
                  </a:lnTo>
                  <a:lnTo>
                    <a:pt x="324" y="888"/>
                  </a:lnTo>
                  <a:lnTo>
                    <a:pt x="330" y="882"/>
                  </a:lnTo>
                  <a:lnTo>
                    <a:pt x="372" y="846"/>
                  </a:lnTo>
                  <a:lnTo>
                    <a:pt x="378" y="840"/>
                  </a:lnTo>
                  <a:lnTo>
                    <a:pt x="414" y="822"/>
                  </a:lnTo>
                  <a:lnTo>
                    <a:pt x="402" y="810"/>
                  </a:lnTo>
                  <a:lnTo>
                    <a:pt x="402" y="762"/>
                  </a:lnTo>
                  <a:lnTo>
                    <a:pt x="402" y="738"/>
                  </a:lnTo>
                  <a:lnTo>
                    <a:pt x="426" y="726"/>
                  </a:lnTo>
                  <a:lnTo>
                    <a:pt x="438" y="732"/>
                  </a:lnTo>
                  <a:lnTo>
                    <a:pt x="438" y="744"/>
                  </a:lnTo>
                  <a:lnTo>
                    <a:pt x="468" y="744"/>
                  </a:lnTo>
                  <a:lnTo>
                    <a:pt x="474" y="726"/>
                  </a:lnTo>
                  <a:lnTo>
                    <a:pt x="480" y="714"/>
                  </a:lnTo>
                  <a:lnTo>
                    <a:pt x="462" y="690"/>
                  </a:lnTo>
                  <a:lnTo>
                    <a:pt x="468" y="672"/>
                  </a:lnTo>
                  <a:lnTo>
                    <a:pt x="480" y="666"/>
                  </a:lnTo>
                  <a:lnTo>
                    <a:pt x="492" y="642"/>
                  </a:lnTo>
                  <a:lnTo>
                    <a:pt x="474" y="600"/>
                  </a:lnTo>
                  <a:lnTo>
                    <a:pt x="480" y="594"/>
                  </a:lnTo>
                  <a:lnTo>
                    <a:pt x="456" y="564"/>
                  </a:lnTo>
                  <a:lnTo>
                    <a:pt x="456" y="558"/>
                  </a:lnTo>
                  <a:lnTo>
                    <a:pt x="486" y="564"/>
                  </a:lnTo>
                  <a:lnTo>
                    <a:pt x="492" y="540"/>
                  </a:lnTo>
                  <a:lnTo>
                    <a:pt x="492" y="504"/>
                  </a:lnTo>
                  <a:lnTo>
                    <a:pt x="474" y="492"/>
                  </a:lnTo>
                  <a:lnTo>
                    <a:pt x="480" y="474"/>
                  </a:lnTo>
                  <a:lnTo>
                    <a:pt x="480" y="468"/>
                  </a:lnTo>
                  <a:lnTo>
                    <a:pt x="516" y="468"/>
                  </a:lnTo>
                  <a:lnTo>
                    <a:pt x="522" y="462"/>
                  </a:lnTo>
                  <a:lnTo>
                    <a:pt x="528" y="456"/>
                  </a:lnTo>
                  <a:lnTo>
                    <a:pt x="546" y="456"/>
                  </a:lnTo>
                  <a:lnTo>
                    <a:pt x="564" y="468"/>
                  </a:lnTo>
                  <a:lnTo>
                    <a:pt x="570" y="426"/>
                  </a:lnTo>
                  <a:lnTo>
                    <a:pt x="582" y="414"/>
                  </a:lnTo>
                  <a:lnTo>
                    <a:pt x="600" y="414"/>
                  </a:lnTo>
                  <a:lnTo>
                    <a:pt x="660" y="402"/>
                  </a:lnTo>
                  <a:lnTo>
                    <a:pt x="666" y="366"/>
                  </a:lnTo>
                  <a:lnTo>
                    <a:pt x="708" y="348"/>
                  </a:lnTo>
                  <a:lnTo>
                    <a:pt x="720" y="354"/>
                  </a:lnTo>
                  <a:lnTo>
                    <a:pt x="732" y="348"/>
                  </a:lnTo>
                  <a:lnTo>
                    <a:pt x="738" y="336"/>
                  </a:lnTo>
                  <a:lnTo>
                    <a:pt x="744" y="324"/>
                  </a:lnTo>
                  <a:lnTo>
                    <a:pt x="750" y="324"/>
                  </a:lnTo>
                  <a:lnTo>
                    <a:pt x="786" y="330"/>
                  </a:lnTo>
                  <a:lnTo>
                    <a:pt x="822" y="324"/>
                  </a:lnTo>
                  <a:lnTo>
                    <a:pt x="828" y="306"/>
                  </a:lnTo>
                  <a:lnTo>
                    <a:pt x="822" y="288"/>
                  </a:lnTo>
                  <a:lnTo>
                    <a:pt x="822" y="282"/>
                  </a:lnTo>
                  <a:lnTo>
                    <a:pt x="828" y="270"/>
                  </a:lnTo>
                  <a:lnTo>
                    <a:pt x="852" y="258"/>
                  </a:lnTo>
                  <a:lnTo>
                    <a:pt x="870" y="25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1" name="Freeform 540">
              <a:extLst>
                <a:ext uri="{FF2B5EF4-FFF2-40B4-BE49-F238E27FC236}">
                  <a16:creationId xmlns:a16="http://schemas.microsoft.com/office/drawing/2014/main" id="{341CC592-0DC1-FFF7-BD53-48082659B9B5}"/>
                </a:ext>
              </a:extLst>
            </p:cNvPr>
            <p:cNvSpPr/>
            <p:nvPr/>
          </p:nvSpPr>
          <p:spPr>
            <a:xfrm>
              <a:off x="7096125" y="3395663"/>
              <a:ext cx="114300" cy="85725"/>
            </a:xfrm>
            <a:custGeom>
              <a:avLst/>
              <a:gdLst>
                <a:gd name="T0" fmla="*/ 72 w 72"/>
                <a:gd name="T1" fmla="*/ 12 h 54"/>
                <a:gd name="T2" fmla="*/ 60 w 72"/>
                <a:gd name="T3" fmla="*/ 12 h 54"/>
                <a:gd name="T4" fmla="*/ 54 w 72"/>
                <a:gd name="T5" fmla="*/ 12 h 54"/>
                <a:gd name="T6" fmla="*/ 48 w 72"/>
                <a:gd name="T7" fmla="*/ 6 h 54"/>
                <a:gd name="T8" fmla="*/ 42 w 72"/>
                <a:gd name="T9" fmla="*/ 0 h 54"/>
                <a:gd name="T10" fmla="*/ 36 w 72"/>
                <a:gd name="T11" fmla="*/ 0 h 54"/>
                <a:gd name="T12" fmla="*/ 24 w 72"/>
                <a:gd name="T13" fmla="*/ 6 h 54"/>
                <a:gd name="T14" fmla="*/ 18 w 72"/>
                <a:gd name="T15" fmla="*/ 6 h 54"/>
                <a:gd name="T16" fmla="*/ 6 w 72"/>
                <a:gd name="T17" fmla="*/ 12 h 54"/>
                <a:gd name="T18" fmla="*/ 6 w 72"/>
                <a:gd name="T19" fmla="*/ 18 h 54"/>
                <a:gd name="T20" fmla="*/ 0 w 72"/>
                <a:gd name="T21" fmla="*/ 18 h 54"/>
                <a:gd name="T22" fmla="*/ 6 w 72"/>
                <a:gd name="T23" fmla="*/ 24 h 54"/>
                <a:gd name="T24" fmla="*/ 6 w 72"/>
                <a:gd name="T25" fmla="*/ 30 h 54"/>
                <a:gd name="T26" fmla="*/ 6 w 72"/>
                <a:gd name="T27" fmla="*/ 42 h 54"/>
                <a:gd name="T28" fmla="*/ 12 w 72"/>
                <a:gd name="T29" fmla="*/ 48 h 54"/>
                <a:gd name="T30" fmla="*/ 18 w 72"/>
                <a:gd name="T31" fmla="*/ 48 h 54"/>
                <a:gd name="T32" fmla="*/ 24 w 72"/>
                <a:gd name="T33" fmla="*/ 42 h 54"/>
                <a:gd name="T34" fmla="*/ 24 w 72"/>
                <a:gd name="T35" fmla="*/ 48 h 54"/>
                <a:gd name="T36" fmla="*/ 30 w 72"/>
                <a:gd name="T37" fmla="*/ 48 h 54"/>
                <a:gd name="T38" fmla="*/ 30 w 72"/>
                <a:gd name="T39" fmla="*/ 54 h 54"/>
                <a:gd name="T40" fmla="*/ 36 w 72"/>
                <a:gd name="T41" fmla="*/ 54 h 54"/>
                <a:gd name="T42" fmla="*/ 42 w 72"/>
                <a:gd name="T43" fmla="*/ 48 h 54"/>
                <a:gd name="T44" fmla="*/ 42 w 72"/>
                <a:gd name="T45" fmla="*/ 42 h 54"/>
                <a:gd name="T46" fmla="*/ 42 w 72"/>
                <a:gd name="T47" fmla="*/ 36 h 54"/>
                <a:gd name="T48" fmla="*/ 36 w 72"/>
                <a:gd name="T49" fmla="*/ 24 h 54"/>
                <a:gd name="T50" fmla="*/ 42 w 72"/>
                <a:gd name="T51" fmla="*/ 18 h 54"/>
                <a:gd name="T52" fmla="*/ 48 w 72"/>
                <a:gd name="T53" fmla="*/ 18 h 54"/>
                <a:gd name="T54" fmla="*/ 54 w 72"/>
                <a:gd name="T55" fmla="*/ 24 h 54"/>
                <a:gd name="T56" fmla="*/ 60 w 72"/>
                <a:gd name="T57" fmla="*/ 24 h 54"/>
                <a:gd name="T58" fmla="*/ 66 w 72"/>
                <a:gd name="T59" fmla="*/ 24 h 54"/>
                <a:gd name="T60" fmla="*/ 72 w 72"/>
                <a:gd name="T61" fmla="*/ 24 h 54"/>
                <a:gd name="T62" fmla="*/ 72 w 72"/>
                <a:gd name="T63" fmla="*/ 18 h 54"/>
                <a:gd name="T64" fmla="*/ 72 w 72"/>
                <a:gd name="T6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54">
                  <a:moveTo>
                    <a:pt x="72" y="12"/>
                  </a:moveTo>
                  <a:lnTo>
                    <a:pt x="60" y="12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18"/>
                  </a:lnTo>
                  <a:lnTo>
                    <a:pt x="72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2" name="Freeform 541">
              <a:extLst>
                <a:ext uri="{FF2B5EF4-FFF2-40B4-BE49-F238E27FC236}">
                  <a16:creationId xmlns:a16="http://schemas.microsoft.com/office/drawing/2014/main" id="{00F1D371-7987-8EFE-756B-12FB2BCE4ED6}"/>
                </a:ext>
              </a:extLst>
            </p:cNvPr>
            <p:cNvSpPr/>
            <p:nvPr/>
          </p:nvSpPr>
          <p:spPr>
            <a:xfrm>
              <a:off x="7229475" y="33861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3" name="Freeform 542">
              <a:extLst>
                <a:ext uri="{FF2B5EF4-FFF2-40B4-BE49-F238E27FC236}">
                  <a16:creationId xmlns:a16="http://schemas.microsoft.com/office/drawing/2014/main" id="{AE2F0C3B-962C-13DD-9946-58AC4BB1E2BD}"/>
                </a:ext>
              </a:extLst>
            </p:cNvPr>
            <p:cNvSpPr/>
            <p:nvPr/>
          </p:nvSpPr>
          <p:spPr>
            <a:xfrm>
              <a:off x="6417797" y="751938"/>
              <a:ext cx="1828800" cy="2333625"/>
            </a:xfrm>
            <a:custGeom>
              <a:avLst/>
              <a:gdLst>
                <a:gd name="T0" fmla="*/ 1104 w 1152"/>
                <a:gd name="T1" fmla="*/ 756 h 1470"/>
                <a:gd name="T2" fmla="*/ 978 w 1152"/>
                <a:gd name="T3" fmla="*/ 630 h 1470"/>
                <a:gd name="T4" fmla="*/ 984 w 1152"/>
                <a:gd name="T5" fmla="*/ 450 h 1470"/>
                <a:gd name="T6" fmla="*/ 960 w 1152"/>
                <a:gd name="T7" fmla="*/ 402 h 1470"/>
                <a:gd name="T8" fmla="*/ 1002 w 1152"/>
                <a:gd name="T9" fmla="*/ 348 h 1470"/>
                <a:gd name="T10" fmla="*/ 1050 w 1152"/>
                <a:gd name="T11" fmla="*/ 204 h 1470"/>
                <a:gd name="T12" fmla="*/ 924 w 1152"/>
                <a:gd name="T13" fmla="*/ 84 h 1470"/>
                <a:gd name="T14" fmla="*/ 900 w 1152"/>
                <a:gd name="T15" fmla="*/ 48 h 1470"/>
                <a:gd name="T16" fmla="*/ 864 w 1152"/>
                <a:gd name="T17" fmla="*/ 0 h 1470"/>
                <a:gd name="T18" fmla="*/ 792 w 1152"/>
                <a:gd name="T19" fmla="*/ 48 h 1470"/>
                <a:gd name="T20" fmla="*/ 726 w 1152"/>
                <a:gd name="T21" fmla="*/ 48 h 1470"/>
                <a:gd name="T22" fmla="*/ 690 w 1152"/>
                <a:gd name="T23" fmla="*/ 90 h 1470"/>
                <a:gd name="T24" fmla="*/ 648 w 1152"/>
                <a:gd name="T25" fmla="*/ 132 h 1470"/>
                <a:gd name="T26" fmla="*/ 630 w 1152"/>
                <a:gd name="T27" fmla="*/ 228 h 1470"/>
                <a:gd name="T28" fmla="*/ 618 w 1152"/>
                <a:gd name="T29" fmla="*/ 324 h 1470"/>
                <a:gd name="T30" fmla="*/ 606 w 1152"/>
                <a:gd name="T31" fmla="*/ 402 h 1470"/>
                <a:gd name="T32" fmla="*/ 552 w 1152"/>
                <a:gd name="T33" fmla="*/ 426 h 1470"/>
                <a:gd name="T34" fmla="*/ 534 w 1152"/>
                <a:gd name="T35" fmla="*/ 486 h 1470"/>
                <a:gd name="T36" fmla="*/ 516 w 1152"/>
                <a:gd name="T37" fmla="*/ 510 h 1470"/>
                <a:gd name="T38" fmla="*/ 480 w 1152"/>
                <a:gd name="T39" fmla="*/ 468 h 1470"/>
                <a:gd name="T40" fmla="*/ 396 w 1152"/>
                <a:gd name="T41" fmla="*/ 420 h 1470"/>
                <a:gd name="T42" fmla="*/ 366 w 1152"/>
                <a:gd name="T43" fmla="*/ 450 h 1470"/>
                <a:gd name="T44" fmla="*/ 300 w 1152"/>
                <a:gd name="T45" fmla="*/ 480 h 1470"/>
                <a:gd name="T46" fmla="*/ 222 w 1152"/>
                <a:gd name="T47" fmla="*/ 438 h 1470"/>
                <a:gd name="T48" fmla="*/ 192 w 1152"/>
                <a:gd name="T49" fmla="*/ 372 h 1470"/>
                <a:gd name="T50" fmla="*/ 90 w 1152"/>
                <a:gd name="T51" fmla="*/ 240 h 1470"/>
                <a:gd name="T52" fmla="*/ 54 w 1152"/>
                <a:gd name="T53" fmla="*/ 288 h 1470"/>
                <a:gd name="T54" fmla="*/ 24 w 1152"/>
                <a:gd name="T55" fmla="*/ 294 h 1470"/>
                <a:gd name="T56" fmla="*/ 18 w 1152"/>
                <a:gd name="T57" fmla="*/ 324 h 1470"/>
                <a:gd name="T58" fmla="*/ 36 w 1152"/>
                <a:gd name="T59" fmla="*/ 366 h 1470"/>
                <a:gd name="T60" fmla="*/ 90 w 1152"/>
                <a:gd name="T61" fmla="*/ 420 h 1470"/>
                <a:gd name="T62" fmla="*/ 144 w 1152"/>
                <a:gd name="T63" fmla="*/ 492 h 1470"/>
                <a:gd name="T64" fmla="*/ 192 w 1152"/>
                <a:gd name="T65" fmla="*/ 528 h 1470"/>
                <a:gd name="T66" fmla="*/ 234 w 1152"/>
                <a:gd name="T67" fmla="*/ 546 h 1470"/>
                <a:gd name="T68" fmla="*/ 270 w 1152"/>
                <a:gd name="T69" fmla="*/ 582 h 1470"/>
                <a:gd name="T70" fmla="*/ 294 w 1152"/>
                <a:gd name="T71" fmla="*/ 642 h 1470"/>
                <a:gd name="T72" fmla="*/ 324 w 1152"/>
                <a:gd name="T73" fmla="*/ 678 h 1470"/>
                <a:gd name="T74" fmla="*/ 348 w 1152"/>
                <a:gd name="T75" fmla="*/ 714 h 1470"/>
                <a:gd name="T76" fmla="*/ 324 w 1152"/>
                <a:gd name="T77" fmla="*/ 774 h 1470"/>
                <a:gd name="T78" fmla="*/ 312 w 1152"/>
                <a:gd name="T79" fmla="*/ 858 h 1470"/>
                <a:gd name="T80" fmla="*/ 342 w 1152"/>
                <a:gd name="T81" fmla="*/ 882 h 1470"/>
                <a:gd name="T82" fmla="*/ 348 w 1152"/>
                <a:gd name="T83" fmla="*/ 930 h 1470"/>
                <a:gd name="T84" fmla="*/ 330 w 1152"/>
                <a:gd name="T85" fmla="*/ 960 h 1470"/>
                <a:gd name="T86" fmla="*/ 372 w 1152"/>
                <a:gd name="T87" fmla="*/ 1092 h 1470"/>
                <a:gd name="T88" fmla="*/ 348 w 1152"/>
                <a:gd name="T89" fmla="*/ 1176 h 1470"/>
                <a:gd name="T90" fmla="*/ 414 w 1152"/>
                <a:gd name="T91" fmla="*/ 1164 h 1470"/>
                <a:gd name="T92" fmla="*/ 498 w 1152"/>
                <a:gd name="T93" fmla="*/ 1116 h 1470"/>
                <a:gd name="T94" fmla="*/ 600 w 1152"/>
                <a:gd name="T95" fmla="*/ 1296 h 1470"/>
                <a:gd name="T96" fmla="*/ 594 w 1152"/>
                <a:gd name="T97" fmla="*/ 1410 h 1470"/>
                <a:gd name="T98" fmla="*/ 756 w 1152"/>
                <a:gd name="T99" fmla="*/ 1470 h 1470"/>
                <a:gd name="T100" fmla="*/ 858 w 1152"/>
                <a:gd name="T101" fmla="*/ 1386 h 1470"/>
                <a:gd name="T102" fmla="*/ 978 w 1152"/>
                <a:gd name="T103" fmla="*/ 1422 h 1470"/>
                <a:gd name="T104" fmla="*/ 1002 w 1152"/>
                <a:gd name="T105" fmla="*/ 1374 h 1470"/>
                <a:gd name="T106" fmla="*/ 996 w 1152"/>
                <a:gd name="T107" fmla="*/ 1326 h 1470"/>
                <a:gd name="T108" fmla="*/ 972 w 1152"/>
                <a:gd name="T109" fmla="*/ 1248 h 1470"/>
                <a:gd name="T110" fmla="*/ 1074 w 1152"/>
                <a:gd name="T111" fmla="*/ 1224 h 1470"/>
                <a:gd name="T112" fmla="*/ 1080 w 1152"/>
                <a:gd name="T113" fmla="*/ 1140 h 1470"/>
                <a:gd name="T114" fmla="*/ 1044 w 1152"/>
                <a:gd name="T115" fmla="*/ 1044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52" h="1470">
                  <a:moveTo>
                    <a:pt x="1152" y="798"/>
                  </a:moveTo>
                  <a:lnTo>
                    <a:pt x="1116" y="768"/>
                  </a:lnTo>
                  <a:lnTo>
                    <a:pt x="1110" y="762"/>
                  </a:lnTo>
                  <a:lnTo>
                    <a:pt x="1104" y="756"/>
                  </a:lnTo>
                  <a:lnTo>
                    <a:pt x="1056" y="666"/>
                  </a:lnTo>
                  <a:lnTo>
                    <a:pt x="996" y="642"/>
                  </a:lnTo>
                  <a:lnTo>
                    <a:pt x="984" y="630"/>
                  </a:lnTo>
                  <a:lnTo>
                    <a:pt x="978" y="630"/>
                  </a:lnTo>
                  <a:lnTo>
                    <a:pt x="954" y="552"/>
                  </a:lnTo>
                  <a:lnTo>
                    <a:pt x="954" y="546"/>
                  </a:lnTo>
                  <a:lnTo>
                    <a:pt x="948" y="522"/>
                  </a:lnTo>
                  <a:lnTo>
                    <a:pt x="984" y="450"/>
                  </a:lnTo>
                  <a:lnTo>
                    <a:pt x="990" y="414"/>
                  </a:lnTo>
                  <a:lnTo>
                    <a:pt x="984" y="408"/>
                  </a:lnTo>
                  <a:lnTo>
                    <a:pt x="978" y="402"/>
                  </a:lnTo>
                  <a:lnTo>
                    <a:pt x="960" y="402"/>
                  </a:lnTo>
                  <a:lnTo>
                    <a:pt x="954" y="402"/>
                  </a:lnTo>
                  <a:lnTo>
                    <a:pt x="948" y="402"/>
                  </a:lnTo>
                  <a:lnTo>
                    <a:pt x="948" y="396"/>
                  </a:lnTo>
                  <a:lnTo>
                    <a:pt x="1002" y="348"/>
                  </a:lnTo>
                  <a:lnTo>
                    <a:pt x="990" y="318"/>
                  </a:lnTo>
                  <a:lnTo>
                    <a:pt x="990" y="300"/>
                  </a:lnTo>
                  <a:lnTo>
                    <a:pt x="996" y="276"/>
                  </a:lnTo>
                  <a:lnTo>
                    <a:pt x="1050" y="204"/>
                  </a:lnTo>
                  <a:lnTo>
                    <a:pt x="1020" y="132"/>
                  </a:lnTo>
                  <a:lnTo>
                    <a:pt x="942" y="90"/>
                  </a:lnTo>
                  <a:lnTo>
                    <a:pt x="930" y="84"/>
                  </a:lnTo>
                  <a:lnTo>
                    <a:pt x="924" y="84"/>
                  </a:lnTo>
                  <a:lnTo>
                    <a:pt x="930" y="78"/>
                  </a:lnTo>
                  <a:lnTo>
                    <a:pt x="924" y="66"/>
                  </a:lnTo>
                  <a:lnTo>
                    <a:pt x="912" y="60"/>
                  </a:lnTo>
                  <a:lnTo>
                    <a:pt x="900" y="48"/>
                  </a:lnTo>
                  <a:lnTo>
                    <a:pt x="888" y="30"/>
                  </a:lnTo>
                  <a:lnTo>
                    <a:pt x="876" y="0"/>
                  </a:lnTo>
                  <a:lnTo>
                    <a:pt x="870" y="0"/>
                  </a:lnTo>
                  <a:lnTo>
                    <a:pt x="864" y="0"/>
                  </a:lnTo>
                  <a:lnTo>
                    <a:pt x="840" y="12"/>
                  </a:lnTo>
                  <a:lnTo>
                    <a:pt x="828" y="18"/>
                  </a:lnTo>
                  <a:lnTo>
                    <a:pt x="804" y="30"/>
                  </a:lnTo>
                  <a:lnTo>
                    <a:pt x="792" y="48"/>
                  </a:lnTo>
                  <a:lnTo>
                    <a:pt x="780" y="54"/>
                  </a:lnTo>
                  <a:lnTo>
                    <a:pt x="762" y="54"/>
                  </a:lnTo>
                  <a:lnTo>
                    <a:pt x="744" y="48"/>
                  </a:lnTo>
                  <a:lnTo>
                    <a:pt x="726" y="48"/>
                  </a:lnTo>
                  <a:lnTo>
                    <a:pt x="720" y="48"/>
                  </a:lnTo>
                  <a:lnTo>
                    <a:pt x="702" y="60"/>
                  </a:lnTo>
                  <a:lnTo>
                    <a:pt x="696" y="84"/>
                  </a:lnTo>
                  <a:lnTo>
                    <a:pt x="690" y="90"/>
                  </a:lnTo>
                  <a:lnTo>
                    <a:pt x="678" y="102"/>
                  </a:lnTo>
                  <a:lnTo>
                    <a:pt x="672" y="114"/>
                  </a:lnTo>
                  <a:lnTo>
                    <a:pt x="660" y="120"/>
                  </a:lnTo>
                  <a:lnTo>
                    <a:pt x="648" y="132"/>
                  </a:lnTo>
                  <a:lnTo>
                    <a:pt x="642" y="144"/>
                  </a:lnTo>
                  <a:lnTo>
                    <a:pt x="648" y="162"/>
                  </a:lnTo>
                  <a:lnTo>
                    <a:pt x="636" y="186"/>
                  </a:lnTo>
                  <a:lnTo>
                    <a:pt x="630" y="228"/>
                  </a:lnTo>
                  <a:lnTo>
                    <a:pt x="618" y="264"/>
                  </a:lnTo>
                  <a:lnTo>
                    <a:pt x="612" y="294"/>
                  </a:lnTo>
                  <a:lnTo>
                    <a:pt x="618" y="318"/>
                  </a:lnTo>
                  <a:lnTo>
                    <a:pt x="618" y="324"/>
                  </a:lnTo>
                  <a:lnTo>
                    <a:pt x="618" y="342"/>
                  </a:lnTo>
                  <a:lnTo>
                    <a:pt x="618" y="360"/>
                  </a:lnTo>
                  <a:lnTo>
                    <a:pt x="612" y="390"/>
                  </a:lnTo>
                  <a:lnTo>
                    <a:pt x="606" y="402"/>
                  </a:lnTo>
                  <a:lnTo>
                    <a:pt x="600" y="402"/>
                  </a:lnTo>
                  <a:lnTo>
                    <a:pt x="582" y="402"/>
                  </a:lnTo>
                  <a:lnTo>
                    <a:pt x="570" y="408"/>
                  </a:lnTo>
                  <a:lnTo>
                    <a:pt x="552" y="426"/>
                  </a:lnTo>
                  <a:lnTo>
                    <a:pt x="540" y="444"/>
                  </a:lnTo>
                  <a:lnTo>
                    <a:pt x="540" y="462"/>
                  </a:lnTo>
                  <a:lnTo>
                    <a:pt x="540" y="486"/>
                  </a:lnTo>
                  <a:lnTo>
                    <a:pt x="534" y="486"/>
                  </a:lnTo>
                  <a:lnTo>
                    <a:pt x="528" y="492"/>
                  </a:lnTo>
                  <a:lnTo>
                    <a:pt x="522" y="498"/>
                  </a:lnTo>
                  <a:lnTo>
                    <a:pt x="516" y="504"/>
                  </a:lnTo>
                  <a:lnTo>
                    <a:pt x="516" y="510"/>
                  </a:lnTo>
                  <a:lnTo>
                    <a:pt x="510" y="504"/>
                  </a:lnTo>
                  <a:lnTo>
                    <a:pt x="504" y="498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56" y="462"/>
                  </a:lnTo>
                  <a:lnTo>
                    <a:pt x="438" y="450"/>
                  </a:lnTo>
                  <a:lnTo>
                    <a:pt x="408" y="426"/>
                  </a:lnTo>
                  <a:lnTo>
                    <a:pt x="396" y="420"/>
                  </a:lnTo>
                  <a:lnTo>
                    <a:pt x="390" y="420"/>
                  </a:lnTo>
                  <a:lnTo>
                    <a:pt x="378" y="426"/>
                  </a:lnTo>
                  <a:lnTo>
                    <a:pt x="372" y="450"/>
                  </a:lnTo>
                  <a:lnTo>
                    <a:pt x="366" y="450"/>
                  </a:lnTo>
                  <a:lnTo>
                    <a:pt x="336" y="456"/>
                  </a:lnTo>
                  <a:lnTo>
                    <a:pt x="324" y="468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62"/>
                  </a:lnTo>
                  <a:lnTo>
                    <a:pt x="264" y="456"/>
                  </a:lnTo>
                  <a:lnTo>
                    <a:pt x="228" y="438"/>
                  </a:lnTo>
                  <a:lnTo>
                    <a:pt x="222" y="438"/>
                  </a:lnTo>
                  <a:lnTo>
                    <a:pt x="216" y="444"/>
                  </a:lnTo>
                  <a:lnTo>
                    <a:pt x="210" y="444"/>
                  </a:lnTo>
                  <a:lnTo>
                    <a:pt x="204" y="402"/>
                  </a:lnTo>
                  <a:lnTo>
                    <a:pt x="192" y="372"/>
                  </a:lnTo>
                  <a:lnTo>
                    <a:pt x="186" y="360"/>
                  </a:lnTo>
                  <a:lnTo>
                    <a:pt x="132" y="252"/>
                  </a:lnTo>
                  <a:lnTo>
                    <a:pt x="102" y="240"/>
                  </a:lnTo>
                  <a:lnTo>
                    <a:pt x="90" y="240"/>
                  </a:lnTo>
                  <a:lnTo>
                    <a:pt x="66" y="252"/>
                  </a:lnTo>
                  <a:lnTo>
                    <a:pt x="54" y="264"/>
                  </a:lnTo>
                  <a:lnTo>
                    <a:pt x="54" y="276"/>
                  </a:lnTo>
                  <a:lnTo>
                    <a:pt x="54" y="288"/>
                  </a:lnTo>
                  <a:lnTo>
                    <a:pt x="60" y="300"/>
                  </a:lnTo>
                  <a:lnTo>
                    <a:pt x="54" y="318"/>
                  </a:lnTo>
                  <a:lnTo>
                    <a:pt x="48" y="318"/>
                  </a:lnTo>
                  <a:lnTo>
                    <a:pt x="24" y="294"/>
                  </a:lnTo>
                  <a:lnTo>
                    <a:pt x="18" y="294"/>
                  </a:lnTo>
                  <a:lnTo>
                    <a:pt x="0" y="312"/>
                  </a:lnTo>
                  <a:lnTo>
                    <a:pt x="6" y="318"/>
                  </a:lnTo>
                  <a:lnTo>
                    <a:pt x="18" y="324"/>
                  </a:lnTo>
                  <a:lnTo>
                    <a:pt x="30" y="336"/>
                  </a:lnTo>
                  <a:lnTo>
                    <a:pt x="30" y="342"/>
                  </a:lnTo>
                  <a:lnTo>
                    <a:pt x="30" y="360"/>
                  </a:lnTo>
                  <a:lnTo>
                    <a:pt x="36" y="366"/>
                  </a:lnTo>
                  <a:lnTo>
                    <a:pt x="60" y="384"/>
                  </a:lnTo>
                  <a:lnTo>
                    <a:pt x="72" y="402"/>
                  </a:lnTo>
                  <a:lnTo>
                    <a:pt x="78" y="414"/>
                  </a:lnTo>
                  <a:lnTo>
                    <a:pt x="90" y="420"/>
                  </a:lnTo>
                  <a:lnTo>
                    <a:pt x="102" y="450"/>
                  </a:lnTo>
                  <a:lnTo>
                    <a:pt x="120" y="468"/>
                  </a:lnTo>
                  <a:lnTo>
                    <a:pt x="132" y="480"/>
                  </a:lnTo>
                  <a:lnTo>
                    <a:pt x="144" y="492"/>
                  </a:lnTo>
                  <a:lnTo>
                    <a:pt x="156" y="504"/>
                  </a:lnTo>
                  <a:lnTo>
                    <a:pt x="162" y="516"/>
                  </a:lnTo>
                  <a:lnTo>
                    <a:pt x="174" y="522"/>
                  </a:lnTo>
                  <a:lnTo>
                    <a:pt x="192" y="528"/>
                  </a:lnTo>
                  <a:lnTo>
                    <a:pt x="204" y="534"/>
                  </a:lnTo>
                  <a:lnTo>
                    <a:pt x="216" y="534"/>
                  </a:lnTo>
                  <a:lnTo>
                    <a:pt x="222" y="546"/>
                  </a:lnTo>
                  <a:lnTo>
                    <a:pt x="234" y="546"/>
                  </a:lnTo>
                  <a:lnTo>
                    <a:pt x="246" y="558"/>
                  </a:lnTo>
                  <a:lnTo>
                    <a:pt x="258" y="558"/>
                  </a:lnTo>
                  <a:lnTo>
                    <a:pt x="264" y="570"/>
                  </a:lnTo>
                  <a:lnTo>
                    <a:pt x="270" y="582"/>
                  </a:lnTo>
                  <a:lnTo>
                    <a:pt x="282" y="594"/>
                  </a:lnTo>
                  <a:lnTo>
                    <a:pt x="288" y="612"/>
                  </a:lnTo>
                  <a:lnTo>
                    <a:pt x="288" y="642"/>
                  </a:lnTo>
                  <a:lnTo>
                    <a:pt x="294" y="642"/>
                  </a:lnTo>
                  <a:lnTo>
                    <a:pt x="306" y="642"/>
                  </a:lnTo>
                  <a:lnTo>
                    <a:pt x="312" y="648"/>
                  </a:lnTo>
                  <a:lnTo>
                    <a:pt x="318" y="666"/>
                  </a:lnTo>
                  <a:lnTo>
                    <a:pt x="324" y="678"/>
                  </a:lnTo>
                  <a:lnTo>
                    <a:pt x="330" y="684"/>
                  </a:lnTo>
                  <a:lnTo>
                    <a:pt x="336" y="696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42" y="720"/>
                  </a:lnTo>
                  <a:lnTo>
                    <a:pt x="330" y="732"/>
                  </a:lnTo>
                  <a:lnTo>
                    <a:pt x="324" y="744"/>
                  </a:lnTo>
                  <a:lnTo>
                    <a:pt x="324" y="774"/>
                  </a:lnTo>
                  <a:lnTo>
                    <a:pt x="324" y="798"/>
                  </a:lnTo>
                  <a:lnTo>
                    <a:pt x="324" y="822"/>
                  </a:lnTo>
                  <a:lnTo>
                    <a:pt x="312" y="852"/>
                  </a:lnTo>
                  <a:lnTo>
                    <a:pt x="312" y="858"/>
                  </a:lnTo>
                  <a:lnTo>
                    <a:pt x="312" y="870"/>
                  </a:lnTo>
                  <a:lnTo>
                    <a:pt x="318" y="876"/>
                  </a:lnTo>
                  <a:lnTo>
                    <a:pt x="324" y="876"/>
                  </a:lnTo>
                  <a:lnTo>
                    <a:pt x="342" y="882"/>
                  </a:lnTo>
                  <a:lnTo>
                    <a:pt x="348" y="888"/>
                  </a:lnTo>
                  <a:lnTo>
                    <a:pt x="354" y="900"/>
                  </a:lnTo>
                  <a:lnTo>
                    <a:pt x="354" y="924"/>
                  </a:lnTo>
                  <a:lnTo>
                    <a:pt x="348" y="930"/>
                  </a:lnTo>
                  <a:lnTo>
                    <a:pt x="342" y="936"/>
                  </a:lnTo>
                  <a:lnTo>
                    <a:pt x="330" y="936"/>
                  </a:lnTo>
                  <a:lnTo>
                    <a:pt x="330" y="948"/>
                  </a:lnTo>
                  <a:lnTo>
                    <a:pt x="330" y="960"/>
                  </a:lnTo>
                  <a:lnTo>
                    <a:pt x="336" y="996"/>
                  </a:lnTo>
                  <a:lnTo>
                    <a:pt x="354" y="1026"/>
                  </a:lnTo>
                  <a:lnTo>
                    <a:pt x="372" y="1080"/>
                  </a:lnTo>
                  <a:lnTo>
                    <a:pt x="372" y="1092"/>
                  </a:lnTo>
                  <a:lnTo>
                    <a:pt x="366" y="1104"/>
                  </a:lnTo>
                  <a:lnTo>
                    <a:pt x="360" y="1110"/>
                  </a:lnTo>
                  <a:lnTo>
                    <a:pt x="354" y="1158"/>
                  </a:lnTo>
                  <a:lnTo>
                    <a:pt x="348" y="1176"/>
                  </a:lnTo>
                  <a:lnTo>
                    <a:pt x="342" y="1188"/>
                  </a:lnTo>
                  <a:lnTo>
                    <a:pt x="360" y="1206"/>
                  </a:lnTo>
                  <a:lnTo>
                    <a:pt x="396" y="1194"/>
                  </a:lnTo>
                  <a:lnTo>
                    <a:pt x="414" y="1164"/>
                  </a:lnTo>
                  <a:lnTo>
                    <a:pt x="450" y="1152"/>
                  </a:lnTo>
                  <a:lnTo>
                    <a:pt x="444" y="1122"/>
                  </a:lnTo>
                  <a:lnTo>
                    <a:pt x="480" y="1116"/>
                  </a:lnTo>
                  <a:lnTo>
                    <a:pt x="498" y="1116"/>
                  </a:lnTo>
                  <a:lnTo>
                    <a:pt x="510" y="1212"/>
                  </a:lnTo>
                  <a:lnTo>
                    <a:pt x="474" y="1254"/>
                  </a:lnTo>
                  <a:lnTo>
                    <a:pt x="540" y="1296"/>
                  </a:lnTo>
                  <a:lnTo>
                    <a:pt x="600" y="1296"/>
                  </a:lnTo>
                  <a:lnTo>
                    <a:pt x="648" y="1320"/>
                  </a:lnTo>
                  <a:lnTo>
                    <a:pt x="606" y="1344"/>
                  </a:lnTo>
                  <a:lnTo>
                    <a:pt x="612" y="1368"/>
                  </a:lnTo>
                  <a:lnTo>
                    <a:pt x="594" y="1410"/>
                  </a:lnTo>
                  <a:lnTo>
                    <a:pt x="624" y="1446"/>
                  </a:lnTo>
                  <a:lnTo>
                    <a:pt x="654" y="1428"/>
                  </a:lnTo>
                  <a:lnTo>
                    <a:pt x="660" y="1464"/>
                  </a:lnTo>
                  <a:lnTo>
                    <a:pt x="756" y="1470"/>
                  </a:lnTo>
                  <a:lnTo>
                    <a:pt x="792" y="1458"/>
                  </a:lnTo>
                  <a:lnTo>
                    <a:pt x="834" y="1386"/>
                  </a:lnTo>
                  <a:lnTo>
                    <a:pt x="846" y="1392"/>
                  </a:lnTo>
                  <a:lnTo>
                    <a:pt x="858" y="1386"/>
                  </a:lnTo>
                  <a:lnTo>
                    <a:pt x="876" y="1422"/>
                  </a:lnTo>
                  <a:lnTo>
                    <a:pt x="876" y="1428"/>
                  </a:lnTo>
                  <a:lnTo>
                    <a:pt x="948" y="1434"/>
                  </a:lnTo>
                  <a:lnTo>
                    <a:pt x="978" y="1422"/>
                  </a:lnTo>
                  <a:lnTo>
                    <a:pt x="978" y="1404"/>
                  </a:lnTo>
                  <a:lnTo>
                    <a:pt x="966" y="1374"/>
                  </a:lnTo>
                  <a:lnTo>
                    <a:pt x="984" y="1368"/>
                  </a:lnTo>
                  <a:lnTo>
                    <a:pt x="1002" y="1374"/>
                  </a:lnTo>
                  <a:lnTo>
                    <a:pt x="1008" y="1368"/>
                  </a:lnTo>
                  <a:lnTo>
                    <a:pt x="1008" y="1350"/>
                  </a:lnTo>
                  <a:lnTo>
                    <a:pt x="996" y="1344"/>
                  </a:lnTo>
                  <a:lnTo>
                    <a:pt x="996" y="1326"/>
                  </a:lnTo>
                  <a:lnTo>
                    <a:pt x="1002" y="1320"/>
                  </a:lnTo>
                  <a:lnTo>
                    <a:pt x="1008" y="1290"/>
                  </a:lnTo>
                  <a:lnTo>
                    <a:pt x="990" y="1278"/>
                  </a:lnTo>
                  <a:lnTo>
                    <a:pt x="972" y="1248"/>
                  </a:lnTo>
                  <a:lnTo>
                    <a:pt x="978" y="1236"/>
                  </a:lnTo>
                  <a:lnTo>
                    <a:pt x="996" y="1224"/>
                  </a:lnTo>
                  <a:lnTo>
                    <a:pt x="996" y="1206"/>
                  </a:lnTo>
                  <a:lnTo>
                    <a:pt x="1074" y="1224"/>
                  </a:lnTo>
                  <a:lnTo>
                    <a:pt x="1116" y="1224"/>
                  </a:lnTo>
                  <a:lnTo>
                    <a:pt x="1116" y="1218"/>
                  </a:lnTo>
                  <a:lnTo>
                    <a:pt x="1104" y="1188"/>
                  </a:lnTo>
                  <a:lnTo>
                    <a:pt x="1080" y="1140"/>
                  </a:lnTo>
                  <a:lnTo>
                    <a:pt x="1062" y="1110"/>
                  </a:lnTo>
                  <a:lnTo>
                    <a:pt x="1044" y="1086"/>
                  </a:lnTo>
                  <a:lnTo>
                    <a:pt x="1038" y="1068"/>
                  </a:lnTo>
                  <a:lnTo>
                    <a:pt x="1044" y="1044"/>
                  </a:lnTo>
                  <a:lnTo>
                    <a:pt x="1152" y="846"/>
                  </a:lnTo>
                  <a:lnTo>
                    <a:pt x="1152" y="79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4" name="Freeform 543">
              <a:extLst>
                <a:ext uri="{FF2B5EF4-FFF2-40B4-BE49-F238E27FC236}">
                  <a16:creationId xmlns:a16="http://schemas.microsoft.com/office/drawing/2014/main" id="{0972DF71-F221-DE20-4CA0-97E21BA86184}"/>
                </a:ext>
              </a:extLst>
            </p:cNvPr>
            <p:cNvSpPr/>
            <p:nvPr/>
          </p:nvSpPr>
          <p:spPr>
            <a:xfrm>
              <a:off x="6924675" y="2519363"/>
              <a:ext cx="523875" cy="619125"/>
            </a:xfrm>
            <a:custGeom>
              <a:avLst/>
              <a:gdLst>
                <a:gd name="T0" fmla="*/ 330 w 330"/>
                <a:gd name="T1" fmla="*/ 204 h 390"/>
                <a:gd name="T2" fmla="*/ 282 w 330"/>
                <a:gd name="T3" fmla="*/ 180 h 390"/>
                <a:gd name="T4" fmla="*/ 222 w 330"/>
                <a:gd name="T5" fmla="*/ 180 h 390"/>
                <a:gd name="T6" fmla="*/ 156 w 330"/>
                <a:gd name="T7" fmla="*/ 138 h 390"/>
                <a:gd name="T8" fmla="*/ 192 w 330"/>
                <a:gd name="T9" fmla="*/ 96 h 390"/>
                <a:gd name="T10" fmla="*/ 180 w 330"/>
                <a:gd name="T11" fmla="*/ 0 h 390"/>
                <a:gd name="T12" fmla="*/ 162 w 330"/>
                <a:gd name="T13" fmla="*/ 0 h 390"/>
                <a:gd name="T14" fmla="*/ 126 w 330"/>
                <a:gd name="T15" fmla="*/ 6 h 390"/>
                <a:gd name="T16" fmla="*/ 132 w 330"/>
                <a:gd name="T17" fmla="*/ 36 h 390"/>
                <a:gd name="T18" fmla="*/ 96 w 330"/>
                <a:gd name="T19" fmla="*/ 48 h 390"/>
                <a:gd name="T20" fmla="*/ 78 w 330"/>
                <a:gd name="T21" fmla="*/ 78 h 390"/>
                <a:gd name="T22" fmla="*/ 42 w 330"/>
                <a:gd name="T23" fmla="*/ 90 h 390"/>
                <a:gd name="T24" fmla="*/ 24 w 330"/>
                <a:gd name="T25" fmla="*/ 72 h 390"/>
                <a:gd name="T26" fmla="*/ 12 w 330"/>
                <a:gd name="T27" fmla="*/ 78 h 390"/>
                <a:gd name="T28" fmla="*/ 0 w 330"/>
                <a:gd name="T29" fmla="*/ 96 h 390"/>
                <a:gd name="T30" fmla="*/ 6 w 330"/>
                <a:gd name="T31" fmla="*/ 108 h 390"/>
                <a:gd name="T32" fmla="*/ 6 w 330"/>
                <a:gd name="T33" fmla="*/ 126 h 390"/>
                <a:gd name="T34" fmla="*/ 6 w 330"/>
                <a:gd name="T35" fmla="*/ 144 h 390"/>
                <a:gd name="T36" fmla="*/ 6 w 330"/>
                <a:gd name="T37" fmla="*/ 162 h 390"/>
                <a:gd name="T38" fmla="*/ 12 w 330"/>
                <a:gd name="T39" fmla="*/ 174 h 390"/>
                <a:gd name="T40" fmla="*/ 30 w 330"/>
                <a:gd name="T41" fmla="*/ 192 h 390"/>
                <a:gd name="T42" fmla="*/ 30 w 330"/>
                <a:gd name="T43" fmla="*/ 198 h 390"/>
                <a:gd name="T44" fmla="*/ 48 w 330"/>
                <a:gd name="T45" fmla="*/ 240 h 390"/>
                <a:gd name="T46" fmla="*/ 60 w 330"/>
                <a:gd name="T47" fmla="*/ 276 h 390"/>
                <a:gd name="T48" fmla="*/ 66 w 330"/>
                <a:gd name="T49" fmla="*/ 324 h 390"/>
                <a:gd name="T50" fmla="*/ 72 w 330"/>
                <a:gd name="T51" fmla="*/ 324 h 390"/>
                <a:gd name="T52" fmla="*/ 78 w 330"/>
                <a:gd name="T53" fmla="*/ 312 h 390"/>
                <a:gd name="T54" fmla="*/ 84 w 330"/>
                <a:gd name="T55" fmla="*/ 312 h 390"/>
                <a:gd name="T56" fmla="*/ 90 w 330"/>
                <a:gd name="T57" fmla="*/ 324 h 390"/>
                <a:gd name="T58" fmla="*/ 102 w 330"/>
                <a:gd name="T59" fmla="*/ 330 h 390"/>
                <a:gd name="T60" fmla="*/ 114 w 330"/>
                <a:gd name="T61" fmla="*/ 330 h 390"/>
                <a:gd name="T62" fmla="*/ 114 w 330"/>
                <a:gd name="T63" fmla="*/ 336 h 390"/>
                <a:gd name="T64" fmla="*/ 114 w 330"/>
                <a:gd name="T65" fmla="*/ 348 h 390"/>
                <a:gd name="T66" fmla="*/ 108 w 330"/>
                <a:gd name="T67" fmla="*/ 360 h 390"/>
                <a:gd name="T68" fmla="*/ 114 w 330"/>
                <a:gd name="T69" fmla="*/ 360 h 390"/>
                <a:gd name="T70" fmla="*/ 114 w 330"/>
                <a:gd name="T71" fmla="*/ 366 h 390"/>
                <a:gd name="T72" fmla="*/ 120 w 330"/>
                <a:gd name="T73" fmla="*/ 366 h 390"/>
                <a:gd name="T74" fmla="*/ 126 w 330"/>
                <a:gd name="T75" fmla="*/ 360 h 390"/>
                <a:gd name="T76" fmla="*/ 132 w 330"/>
                <a:gd name="T77" fmla="*/ 366 h 390"/>
                <a:gd name="T78" fmla="*/ 132 w 330"/>
                <a:gd name="T79" fmla="*/ 372 h 390"/>
                <a:gd name="T80" fmla="*/ 138 w 330"/>
                <a:gd name="T81" fmla="*/ 372 h 390"/>
                <a:gd name="T82" fmla="*/ 150 w 330"/>
                <a:gd name="T83" fmla="*/ 366 h 390"/>
                <a:gd name="T84" fmla="*/ 156 w 330"/>
                <a:gd name="T85" fmla="*/ 366 h 390"/>
                <a:gd name="T86" fmla="*/ 162 w 330"/>
                <a:gd name="T87" fmla="*/ 366 h 390"/>
                <a:gd name="T88" fmla="*/ 168 w 330"/>
                <a:gd name="T89" fmla="*/ 372 h 390"/>
                <a:gd name="T90" fmla="*/ 174 w 330"/>
                <a:gd name="T91" fmla="*/ 378 h 390"/>
                <a:gd name="T92" fmla="*/ 180 w 330"/>
                <a:gd name="T93" fmla="*/ 378 h 390"/>
                <a:gd name="T94" fmla="*/ 192 w 330"/>
                <a:gd name="T95" fmla="*/ 384 h 390"/>
                <a:gd name="T96" fmla="*/ 192 w 330"/>
                <a:gd name="T97" fmla="*/ 390 h 390"/>
                <a:gd name="T98" fmla="*/ 204 w 330"/>
                <a:gd name="T99" fmla="*/ 372 h 390"/>
                <a:gd name="T100" fmla="*/ 228 w 330"/>
                <a:gd name="T101" fmla="*/ 360 h 390"/>
                <a:gd name="T102" fmla="*/ 234 w 330"/>
                <a:gd name="T103" fmla="*/ 342 h 390"/>
                <a:gd name="T104" fmla="*/ 288 w 330"/>
                <a:gd name="T105" fmla="*/ 348 h 390"/>
                <a:gd name="T106" fmla="*/ 306 w 330"/>
                <a:gd name="T107" fmla="*/ 330 h 390"/>
                <a:gd name="T108" fmla="*/ 276 w 330"/>
                <a:gd name="T109" fmla="*/ 294 h 390"/>
                <a:gd name="T110" fmla="*/ 294 w 330"/>
                <a:gd name="T111" fmla="*/ 252 h 390"/>
                <a:gd name="T112" fmla="*/ 288 w 330"/>
                <a:gd name="T113" fmla="*/ 228 h 390"/>
                <a:gd name="T114" fmla="*/ 330 w 330"/>
                <a:gd name="T115" fmla="*/ 204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0" h="390">
                  <a:moveTo>
                    <a:pt x="330" y="204"/>
                  </a:moveTo>
                  <a:lnTo>
                    <a:pt x="282" y="180"/>
                  </a:lnTo>
                  <a:lnTo>
                    <a:pt x="222" y="180"/>
                  </a:lnTo>
                  <a:lnTo>
                    <a:pt x="156" y="138"/>
                  </a:lnTo>
                  <a:lnTo>
                    <a:pt x="192" y="9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26" y="6"/>
                  </a:lnTo>
                  <a:lnTo>
                    <a:pt x="132" y="36"/>
                  </a:lnTo>
                  <a:lnTo>
                    <a:pt x="96" y="48"/>
                  </a:lnTo>
                  <a:lnTo>
                    <a:pt x="78" y="78"/>
                  </a:lnTo>
                  <a:lnTo>
                    <a:pt x="42" y="90"/>
                  </a:lnTo>
                  <a:lnTo>
                    <a:pt x="24" y="72"/>
                  </a:lnTo>
                  <a:lnTo>
                    <a:pt x="12" y="78"/>
                  </a:lnTo>
                  <a:lnTo>
                    <a:pt x="0" y="96"/>
                  </a:lnTo>
                  <a:lnTo>
                    <a:pt x="6" y="108"/>
                  </a:lnTo>
                  <a:lnTo>
                    <a:pt x="6" y="126"/>
                  </a:lnTo>
                  <a:lnTo>
                    <a:pt x="6" y="144"/>
                  </a:lnTo>
                  <a:lnTo>
                    <a:pt x="6" y="162"/>
                  </a:lnTo>
                  <a:lnTo>
                    <a:pt x="12" y="174"/>
                  </a:lnTo>
                  <a:lnTo>
                    <a:pt x="30" y="192"/>
                  </a:lnTo>
                  <a:lnTo>
                    <a:pt x="30" y="198"/>
                  </a:lnTo>
                  <a:lnTo>
                    <a:pt x="48" y="240"/>
                  </a:lnTo>
                  <a:lnTo>
                    <a:pt x="60" y="276"/>
                  </a:lnTo>
                  <a:lnTo>
                    <a:pt x="66" y="324"/>
                  </a:lnTo>
                  <a:lnTo>
                    <a:pt x="72" y="324"/>
                  </a:lnTo>
                  <a:lnTo>
                    <a:pt x="78" y="312"/>
                  </a:lnTo>
                  <a:lnTo>
                    <a:pt x="84" y="312"/>
                  </a:lnTo>
                  <a:lnTo>
                    <a:pt x="90" y="324"/>
                  </a:lnTo>
                  <a:lnTo>
                    <a:pt x="102" y="330"/>
                  </a:lnTo>
                  <a:lnTo>
                    <a:pt x="114" y="330"/>
                  </a:lnTo>
                  <a:lnTo>
                    <a:pt x="114" y="336"/>
                  </a:lnTo>
                  <a:lnTo>
                    <a:pt x="114" y="348"/>
                  </a:lnTo>
                  <a:lnTo>
                    <a:pt x="108" y="360"/>
                  </a:lnTo>
                  <a:lnTo>
                    <a:pt x="114" y="360"/>
                  </a:lnTo>
                  <a:lnTo>
                    <a:pt x="114" y="366"/>
                  </a:lnTo>
                  <a:lnTo>
                    <a:pt x="120" y="366"/>
                  </a:lnTo>
                  <a:lnTo>
                    <a:pt x="126" y="360"/>
                  </a:lnTo>
                  <a:lnTo>
                    <a:pt x="132" y="366"/>
                  </a:lnTo>
                  <a:lnTo>
                    <a:pt x="132" y="372"/>
                  </a:lnTo>
                  <a:lnTo>
                    <a:pt x="138" y="372"/>
                  </a:lnTo>
                  <a:lnTo>
                    <a:pt x="150" y="366"/>
                  </a:lnTo>
                  <a:lnTo>
                    <a:pt x="156" y="366"/>
                  </a:lnTo>
                  <a:lnTo>
                    <a:pt x="162" y="366"/>
                  </a:lnTo>
                  <a:lnTo>
                    <a:pt x="168" y="372"/>
                  </a:lnTo>
                  <a:lnTo>
                    <a:pt x="174" y="378"/>
                  </a:lnTo>
                  <a:lnTo>
                    <a:pt x="180" y="378"/>
                  </a:lnTo>
                  <a:lnTo>
                    <a:pt x="192" y="384"/>
                  </a:lnTo>
                  <a:lnTo>
                    <a:pt x="192" y="390"/>
                  </a:lnTo>
                  <a:lnTo>
                    <a:pt x="204" y="372"/>
                  </a:lnTo>
                  <a:lnTo>
                    <a:pt x="228" y="360"/>
                  </a:lnTo>
                  <a:lnTo>
                    <a:pt x="234" y="342"/>
                  </a:lnTo>
                  <a:lnTo>
                    <a:pt x="288" y="348"/>
                  </a:lnTo>
                  <a:lnTo>
                    <a:pt x="306" y="330"/>
                  </a:lnTo>
                  <a:lnTo>
                    <a:pt x="276" y="294"/>
                  </a:lnTo>
                  <a:lnTo>
                    <a:pt x="294" y="252"/>
                  </a:lnTo>
                  <a:lnTo>
                    <a:pt x="288" y="228"/>
                  </a:lnTo>
                  <a:lnTo>
                    <a:pt x="330" y="20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5" name="Freeform 544">
              <a:extLst>
                <a:ext uri="{FF2B5EF4-FFF2-40B4-BE49-F238E27FC236}">
                  <a16:creationId xmlns:a16="http://schemas.microsoft.com/office/drawing/2014/main" id="{72E7B362-0783-08A6-1D3F-00891C1891D5}"/>
                </a:ext>
              </a:extLst>
            </p:cNvPr>
            <p:cNvSpPr/>
            <p:nvPr/>
          </p:nvSpPr>
          <p:spPr>
            <a:xfrm>
              <a:off x="6515100" y="3776663"/>
              <a:ext cx="819150" cy="676275"/>
            </a:xfrm>
            <a:custGeom>
              <a:avLst/>
              <a:gdLst>
                <a:gd name="T0" fmla="*/ 510 w 516"/>
                <a:gd name="T1" fmla="*/ 156 h 426"/>
                <a:gd name="T2" fmla="*/ 480 w 516"/>
                <a:gd name="T3" fmla="*/ 150 h 426"/>
                <a:gd name="T4" fmla="*/ 426 w 516"/>
                <a:gd name="T5" fmla="*/ 102 h 426"/>
                <a:gd name="T6" fmla="*/ 366 w 516"/>
                <a:gd name="T7" fmla="*/ 60 h 426"/>
                <a:gd name="T8" fmla="*/ 276 w 516"/>
                <a:gd name="T9" fmla="*/ 0 h 426"/>
                <a:gd name="T10" fmla="*/ 264 w 516"/>
                <a:gd name="T11" fmla="*/ 18 h 426"/>
                <a:gd name="T12" fmla="*/ 264 w 516"/>
                <a:gd name="T13" fmla="*/ 30 h 426"/>
                <a:gd name="T14" fmla="*/ 252 w 516"/>
                <a:gd name="T15" fmla="*/ 24 h 426"/>
                <a:gd name="T16" fmla="*/ 240 w 516"/>
                <a:gd name="T17" fmla="*/ 42 h 426"/>
                <a:gd name="T18" fmla="*/ 228 w 516"/>
                <a:gd name="T19" fmla="*/ 60 h 426"/>
                <a:gd name="T20" fmla="*/ 216 w 516"/>
                <a:gd name="T21" fmla="*/ 72 h 426"/>
                <a:gd name="T22" fmla="*/ 216 w 516"/>
                <a:gd name="T23" fmla="*/ 84 h 426"/>
                <a:gd name="T24" fmla="*/ 210 w 516"/>
                <a:gd name="T25" fmla="*/ 102 h 426"/>
                <a:gd name="T26" fmla="*/ 198 w 516"/>
                <a:gd name="T27" fmla="*/ 102 h 426"/>
                <a:gd name="T28" fmla="*/ 186 w 516"/>
                <a:gd name="T29" fmla="*/ 90 h 426"/>
                <a:gd name="T30" fmla="*/ 180 w 516"/>
                <a:gd name="T31" fmla="*/ 102 h 426"/>
                <a:gd name="T32" fmla="*/ 180 w 516"/>
                <a:gd name="T33" fmla="*/ 132 h 426"/>
                <a:gd name="T34" fmla="*/ 180 w 516"/>
                <a:gd name="T35" fmla="*/ 144 h 426"/>
                <a:gd name="T36" fmla="*/ 162 w 516"/>
                <a:gd name="T37" fmla="*/ 144 h 426"/>
                <a:gd name="T38" fmla="*/ 150 w 516"/>
                <a:gd name="T39" fmla="*/ 144 h 426"/>
                <a:gd name="T40" fmla="*/ 138 w 516"/>
                <a:gd name="T41" fmla="*/ 150 h 426"/>
                <a:gd name="T42" fmla="*/ 126 w 516"/>
                <a:gd name="T43" fmla="*/ 150 h 426"/>
                <a:gd name="T44" fmla="*/ 120 w 516"/>
                <a:gd name="T45" fmla="*/ 162 h 426"/>
                <a:gd name="T46" fmla="*/ 108 w 516"/>
                <a:gd name="T47" fmla="*/ 150 h 426"/>
                <a:gd name="T48" fmla="*/ 96 w 516"/>
                <a:gd name="T49" fmla="*/ 150 h 426"/>
                <a:gd name="T50" fmla="*/ 84 w 516"/>
                <a:gd name="T51" fmla="*/ 168 h 426"/>
                <a:gd name="T52" fmla="*/ 72 w 516"/>
                <a:gd name="T53" fmla="*/ 174 h 426"/>
                <a:gd name="T54" fmla="*/ 78 w 516"/>
                <a:gd name="T55" fmla="*/ 198 h 426"/>
                <a:gd name="T56" fmla="*/ 72 w 516"/>
                <a:gd name="T57" fmla="*/ 204 h 426"/>
                <a:gd name="T58" fmla="*/ 60 w 516"/>
                <a:gd name="T59" fmla="*/ 216 h 426"/>
                <a:gd name="T60" fmla="*/ 54 w 516"/>
                <a:gd name="T61" fmla="*/ 222 h 426"/>
                <a:gd name="T62" fmla="*/ 42 w 516"/>
                <a:gd name="T63" fmla="*/ 228 h 426"/>
                <a:gd name="T64" fmla="*/ 42 w 516"/>
                <a:gd name="T65" fmla="*/ 240 h 426"/>
                <a:gd name="T66" fmla="*/ 30 w 516"/>
                <a:gd name="T67" fmla="*/ 246 h 426"/>
                <a:gd name="T68" fmla="*/ 24 w 516"/>
                <a:gd name="T69" fmla="*/ 258 h 426"/>
                <a:gd name="T70" fmla="*/ 18 w 516"/>
                <a:gd name="T71" fmla="*/ 252 h 426"/>
                <a:gd name="T72" fmla="*/ 12 w 516"/>
                <a:gd name="T73" fmla="*/ 264 h 426"/>
                <a:gd name="T74" fmla="*/ 12 w 516"/>
                <a:gd name="T75" fmla="*/ 276 h 426"/>
                <a:gd name="T76" fmla="*/ 0 w 516"/>
                <a:gd name="T77" fmla="*/ 282 h 426"/>
                <a:gd name="T78" fmla="*/ 0 w 516"/>
                <a:gd name="T79" fmla="*/ 294 h 426"/>
                <a:gd name="T80" fmla="*/ 12 w 516"/>
                <a:gd name="T81" fmla="*/ 312 h 426"/>
                <a:gd name="T82" fmla="*/ 18 w 516"/>
                <a:gd name="T83" fmla="*/ 330 h 426"/>
                <a:gd name="T84" fmla="*/ 48 w 516"/>
                <a:gd name="T85" fmla="*/ 354 h 426"/>
                <a:gd name="T86" fmla="*/ 78 w 516"/>
                <a:gd name="T87" fmla="*/ 336 h 426"/>
                <a:gd name="T88" fmla="*/ 132 w 516"/>
                <a:gd name="T89" fmla="*/ 330 h 426"/>
                <a:gd name="T90" fmla="*/ 150 w 516"/>
                <a:gd name="T91" fmla="*/ 294 h 426"/>
                <a:gd name="T92" fmla="*/ 198 w 516"/>
                <a:gd name="T93" fmla="*/ 306 h 426"/>
                <a:gd name="T94" fmla="*/ 246 w 516"/>
                <a:gd name="T95" fmla="*/ 360 h 426"/>
                <a:gd name="T96" fmla="*/ 294 w 516"/>
                <a:gd name="T97" fmla="*/ 402 h 426"/>
                <a:gd name="T98" fmla="*/ 312 w 516"/>
                <a:gd name="T99" fmla="*/ 426 h 426"/>
                <a:gd name="T100" fmla="*/ 348 w 516"/>
                <a:gd name="T101" fmla="*/ 408 h 426"/>
                <a:gd name="T102" fmla="*/ 372 w 516"/>
                <a:gd name="T103" fmla="*/ 414 h 426"/>
                <a:gd name="T104" fmla="*/ 378 w 516"/>
                <a:gd name="T105" fmla="*/ 342 h 426"/>
                <a:gd name="T106" fmla="*/ 414 w 516"/>
                <a:gd name="T107" fmla="*/ 312 h 426"/>
                <a:gd name="T108" fmla="*/ 438 w 516"/>
                <a:gd name="T109" fmla="*/ 264 h 426"/>
                <a:gd name="T110" fmla="*/ 468 w 516"/>
                <a:gd name="T111" fmla="*/ 264 h 426"/>
                <a:gd name="T112" fmla="*/ 516 w 516"/>
                <a:gd name="T113" fmla="*/ 198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6" h="426">
                  <a:moveTo>
                    <a:pt x="516" y="198"/>
                  </a:moveTo>
                  <a:lnTo>
                    <a:pt x="510" y="156"/>
                  </a:lnTo>
                  <a:lnTo>
                    <a:pt x="498" y="156"/>
                  </a:lnTo>
                  <a:lnTo>
                    <a:pt x="480" y="150"/>
                  </a:lnTo>
                  <a:lnTo>
                    <a:pt x="432" y="102"/>
                  </a:lnTo>
                  <a:lnTo>
                    <a:pt x="426" y="102"/>
                  </a:lnTo>
                  <a:lnTo>
                    <a:pt x="402" y="84"/>
                  </a:lnTo>
                  <a:lnTo>
                    <a:pt x="366" y="60"/>
                  </a:lnTo>
                  <a:lnTo>
                    <a:pt x="318" y="18"/>
                  </a:lnTo>
                  <a:lnTo>
                    <a:pt x="276" y="0"/>
                  </a:lnTo>
                  <a:lnTo>
                    <a:pt x="270" y="6"/>
                  </a:lnTo>
                  <a:lnTo>
                    <a:pt x="264" y="18"/>
                  </a:lnTo>
                  <a:lnTo>
                    <a:pt x="264" y="24"/>
                  </a:lnTo>
                  <a:lnTo>
                    <a:pt x="264" y="30"/>
                  </a:lnTo>
                  <a:lnTo>
                    <a:pt x="258" y="30"/>
                  </a:lnTo>
                  <a:lnTo>
                    <a:pt x="252" y="24"/>
                  </a:lnTo>
                  <a:lnTo>
                    <a:pt x="246" y="30"/>
                  </a:lnTo>
                  <a:lnTo>
                    <a:pt x="240" y="42"/>
                  </a:lnTo>
                  <a:lnTo>
                    <a:pt x="234" y="48"/>
                  </a:lnTo>
                  <a:lnTo>
                    <a:pt x="228" y="60"/>
                  </a:lnTo>
                  <a:lnTo>
                    <a:pt x="222" y="72"/>
                  </a:lnTo>
                  <a:lnTo>
                    <a:pt x="216" y="72"/>
                  </a:lnTo>
                  <a:lnTo>
                    <a:pt x="216" y="78"/>
                  </a:lnTo>
                  <a:lnTo>
                    <a:pt x="216" y="84"/>
                  </a:lnTo>
                  <a:lnTo>
                    <a:pt x="216" y="96"/>
                  </a:lnTo>
                  <a:lnTo>
                    <a:pt x="210" y="102"/>
                  </a:lnTo>
                  <a:lnTo>
                    <a:pt x="204" y="102"/>
                  </a:lnTo>
                  <a:lnTo>
                    <a:pt x="198" y="102"/>
                  </a:lnTo>
                  <a:lnTo>
                    <a:pt x="192" y="90"/>
                  </a:lnTo>
                  <a:lnTo>
                    <a:pt x="186" y="90"/>
                  </a:lnTo>
                  <a:lnTo>
                    <a:pt x="180" y="96"/>
                  </a:lnTo>
                  <a:lnTo>
                    <a:pt x="180" y="102"/>
                  </a:lnTo>
                  <a:lnTo>
                    <a:pt x="180" y="126"/>
                  </a:lnTo>
                  <a:lnTo>
                    <a:pt x="180" y="132"/>
                  </a:lnTo>
                  <a:lnTo>
                    <a:pt x="180" y="138"/>
                  </a:lnTo>
                  <a:lnTo>
                    <a:pt x="180" y="144"/>
                  </a:lnTo>
                  <a:lnTo>
                    <a:pt x="168" y="144"/>
                  </a:lnTo>
                  <a:lnTo>
                    <a:pt x="162" y="144"/>
                  </a:lnTo>
                  <a:lnTo>
                    <a:pt x="156" y="144"/>
                  </a:lnTo>
                  <a:lnTo>
                    <a:pt x="150" y="144"/>
                  </a:lnTo>
                  <a:lnTo>
                    <a:pt x="144" y="144"/>
                  </a:lnTo>
                  <a:lnTo>
                    <a:pt x="138" y="150"/>
                  </a:lnTo>
                  <a:lnTo>
                    <a:pt x="132" y="150"/>
                  </a:lnTo>
                  <a:lnTo>
                    <a:pt x="126" y="150"/>
                  </a:lnTo>
                  <a:lnTo>
                    <a:pt x="126" y="156"/>
                  </a:lnTo>
                  <a:lnTo>
                    <a:pt x="120" y="162"/>
                  </a:lnTo>
                  <a:lnTo>
                    <a:pt x="114" y="150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0"/>
                  </a:lnTo>
                  <a:lnTo>
                    <a:pt x="90" y="156"/>
                  </a:lnTo>
                  <a:lnTo>
                    <a:pt x="84" y="168"/>
                  </a:lnTo>
                  <a:lnTo>
                    <a:pt x="78" y="168"/>
                  </a:lnTo>
                  <a:lnTo>
                    <a:pt x="72" y="174"/>
                  </a:lnTo>
                  <a:lnTo>
                    <a:pt x="78" y="186"/>
                  </a:lnTo>
                  <a:lnTo>
                    <a:pt x="78" y="198"/>
                  </a:lnTo>
                  <a:lnTo>
                    <a:pt x="78" y="204"/>
                  </a:lnTo>
                  <a:lnTo>
                    <a:pt x="72" y="204"/>
                  </a:lnTo>
                  <a:lnTo>
                    <a:pt x="66" y="210"/>
                  </a:lnTo>
                  <a:lnTo>
                    <a:pt x="60" y="216"/>
                  </a:lnTo>
                  <a:lnTo>
                    <a:pt x="60" y="222"/>
                  </a:lnTo>
                  <a:lnTo>
                    <a:pt x="54" y="222"/>
                  </a:lnTo>
                  <a:lnTo>
                    <a:pt x="48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42" y="240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30" y="258"/>
                  </a:lnTo>
                  <a:lnTo>
                    <a:pt x="24" y="258"/>
                  </a:lnTo>
                  <a:lnTo>
                    <a:pt x="24" y="252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12" y="264"/>
                  </a:lnTo>
                  <a:lnTo>
                    <a:pt x="12" y="270"/>
                  </a:lnTo>
                  <a:lnTo>
                    <a:pt x="12" y="276"/>
                  </a:lnTo>
                  <a:lnTo>
                    <a:pt x="6" y="276"/>
                  </a:lnTo>
                  <a:lnTo>
                    <a:pt x="0" y="282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12"/>
                  </a:lnTo>
                  <a:lnTo>
                    <a:pt x="18" y="324"/>
                  </a:lnTo>
                  <a:lnTo>
                    <a:pt x="18" y="33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48"/>
                  </a:lnTo>
                  <a:lnTo>
                    <a:pt x="78" y="336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50" y="294"/>
                  </a:lnTo>
                  <a:lnTo>
                    <a:pt x="180" y="294"/>
                  </a:lnTo>
                  <a:lnTo>
                    <a:pt x="198" y="306"/>
                  </a:lnTo>
                  <a:lnTo>
                    <a:pt x="216" y="324"/>
                  </a:lnTo>
                  <a:lnTo>
                    <a:pt x="246" y="360"/>
                  </a:lnTo>
                  <a:lnTo>
                    <a:pt x="264" y="366"/>
                  </a:lnTo>
                  <a:lnTo>
                    <a:pt x="294" y="402"/>
                  </a:lnTo>
                  <a:lnTo>
                    <a:pt x="288" y="408"/>
                  </a:lnTo>
                  <a:lnTo>
                    <a:pt x="312" y="426"/>
                  </a:lnTo>
                  <a:lnTo>
                    <a:pt x="318" y="420"/>
                  </a:lnTo>
                  <a:lnTo>
                    <a:pt x="348" y="408"/>
                  </a:lnTo>
                  <a:lnTo>
                    <a:pt x="366" y="414"/>
                  </a:lnTo>
                  <a:lnTo>
                    <a:pt x="372" y="414"/>
                  </a:lnTo>
                  <a:lnTo>
                    <a:pt x="372" y="372"/>
                  </a:lnTo>
                  <a:lnTo>
                    <a:pt x="378" y="342"/>
                  </a:lnTo>
                  <a:lnTo>
                    <a:pt x="396" y="318"/>
                  </a:lnTo>
                  <a:lnTo>
                    <a:pt x="414" y="312"/>
                  </a:lnTo>
                  <a:lnTo>
                    <a:pt x="432" y="306"/>
                  </a:lnTo>
                  <a:lnTo>
                    <a:pt x="438" y="264"/>
                  </a:lnTo>
                  <a:lnTo>
                    <a:pt x="456" y="258"/>
                  </a:lnTo>
                  <a:lnTo>
                    <a:pt x="468" y="264"/>
                  </a:lnTo>
                  <a:lnTo>
                    <a:pt x="498" y="252"/>
                  </a:lnTo>
                  <a:lnTo>
                    <a:pt x="516" y="19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6" name="Freeform 545">
              <a:extLst>
                <a:ext uri="{FF2B5EF4-FFF2-40B4-BE49-F238E27FC236}">
                  <a16:creationId xmlns:a16="http://schemas.microsoft.com/office/drawing/2014/main" id="{1BDF95F5-4BE2-E544-5AFB-EC2D8829CB84}"/>
                </a:ext>
              </a:extLst>
            </p:cNvPr>
            <p:cNvSpPr/>
            <p:nvPr/>
          </p:nvSpPr>
          <p:spPr>
            <a:xfrm>
              <a:off x="6600825" y="4043363"/>
              <a:ext cx="19050" cy="38100"/>
            </a:xfrm>
            <a:custGeom>
              <a:avLst/>
              <a:gdLst>
                <a:gd name="T0" fmla="*/ 12 w 12"/>
                <a:gd name="T1" fmla="*/ 12 h 24"/>
                <a:gd name="T2" fmla="*/ 12 w 12"/>
                <a:gd name="T3" fmla="*/ 6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8 h 24"/>
                <a:gd name="T10" fmla="*/ 6 w 12"/>
                <a:gd name="T11" fmla="*/ 24 h 24"/>
                <a:gd name="T12" fmla="*/ 12 w 12"/>
                <a:gd name="T13" fmla="*/ 18 h 24"/>
                <a:gd name="T14" fmla="*/ 12 w 12"/>
                <a:gd name="T1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4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7" name="Freeform 546">
              <a:extLst>
                <a:ext uri="{FF2B5EF4-FFF2-40B4-BE49-F238E27FC236}">
                  <a16:creationId xmlns:a16="http://schemas.microsoft.com/office/drawing/2014/main" id="{9AED9EE0-4869-9A66-F6F8-4CC682A6379D}"/>
                </a:ext>
              </a:extLst>
            </p:cNvPr>
            <p:cNvSpPr/>
            <p:nvPr/>
          </p:nvSpPr>
          <p:spPr>
            <a:xfrm>
              <a:off x="6848475" y="3852863"/>
              <a:ext cx="28575" cy="19050"/>
            </a:xfrm>
            <a:custGeom>
              <a:avLst/>
              <a:gdLst>
                <a:gd name="T0" fmla="*/ 18 w 18"/>
                <a:gd name="T1" fmla="*/ 0 h 12"/>
                <a:gd name="T2" fmla="*/ 12 w 18"/>
                <a:gd name="T3" fmla="*/ 0 h 12"/>
                <a:gd name="T4" fmla="*/ 6 w 18"/>
                <a:gd name="T5" fmla="*/ 0 h 12"/>
                <a:gd name="T6" fmla="*/ 6 w 18"/>
                <a:gd name="T7" fmla="*/ 6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6 h 12"/>
                <a:gd name="T18" fmla="*/ 18 w 18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8" name="Freeform 547">
              <a:extLst>
                <a:ext uri="{FF2B5EF4-FFF2-40B4-BE49-F238E27FC236}">
                  <a16:creationId xmlns:a16="http://schemas.microsoft.com/office/drawing/2014/main" id="{088D1796-22D7-40D8-B45A-1E8B4DEE6DCC}"/>
                </a:ext>
              </a:extLst>
            </p:cNvPr>
            <p:cNvSpPr/>
            <p:nvPr/>
          </p:nvSpPr>
          <p:spPr>
            <a:xfrm>
              <a:off x="6238875" y="4852988"/>
              <a:ext cx="381000" cy="685800"/>
            </a:xfrm>
            <a:custGeom>
              <a:avLst/>
              <a:gdLst>
                <a:gd name="T0" fmla="*/ 228 w 240"/>
                <a:gd name="T1" fmla="*/ 390 h 432"/>
                <a:gd name="T2" fmla="*/ 216 w 240"/>
                <a:gd name="T3" fmla="*/ 348 h 432"/>
                <a:gd name="T4" fmla="*/ 186 w 240"/>
                <a:gd name="T5" fmla="*/ 348 h 432"/>
                <a:gd name="T6" fmla="*/ 174 w 240"/>
                <a:gd name="T7" fmla="*/ 318 h 432"/>
                <a:gd name="T8" fmla="*/ 180 w 240"/>
                <a:gd name="T9" fmla="*/ 294 h 432"/>
                <a:gd name="T10" fmla="*/ 210 w 240"/>
                <a:gd name="T11" fmla="*/ 270 h 432"/>
                <a:gd name="T12" fmla="*/ 186 w 240"/>
                <a:gd name="T13" fmla="*/ 258 h 432"/>
                <a:gd name="T14" fmla="*/ 192 w 240"/>
                <a:gd name="T15" fmla="*/ 228 h 432"/>
                <a:gd name="T16" fmla="*/ 204 w 240"/>
                <a:gd name="T17" fmla="*/ 210 h 432"/>
                <a:gd name="T18" fmla="*/ 204 w 240"/>
                <a:gd name="T19" fmla="*/ 180 h 432"/>
                <a:gd name="T20" fmla="*/ 228 w 240"/>
                <a:gd name="T21" fmla="*/ 156 h 432"/>
                <a:gd name="T22" fmla="*/ 222 w 240"/>
                <a:gd name="T23" fmla="*/ 132 h 432"/>
                <a:gd name="T24" fmla="*/ 204 w 240"/>
                <a:gd name="T25" fmla="*/ 114 h 432"/>
                <a:gd name="T26" fmla="*/ 192 w 240"/>
                <a:gd name="T27" fmla="*/ 96 h 432"/>
                <a:gd name="T28" fmla="*/ 222 w 240"/>
                <a:gd name="T29" fmla="*/ 78 h 432"/>
                <a:gd name="T30" fmla="*/ 240 w 240"/>
                <a:gd name="T31" fmla="*/ 42 h 432"/>
                <a:gd name="T32" fmla="*/ 228 w 240"/>
                <a:gd name="T33" fmla="*/ 12 h 432"/>
                <a:gd name="T34" fmla="*/ 192 w 240"/>
                <a:gd name="T35" fmla="*/ 30 h 432"/>
                <a:gd name="T36" fmla="*/ 162 w 240"/>
                <a:gd name="T37" fmla="*/ 48 h 432"/>
                <a:gd name="T38" fmla="*/ 138 w 240"/>
                <a:gd name="T39" fmla="*/ 66 h 432"/>
                <a:gd name="T40" fmla="*/ 78 w 240"/>
                <a:gd name="T41" fmla="*/ 90 h 432"/>
                <a:gd name="T42" fmla="*/ 48 w 240"/>
                <a:gd name="T43" fmla="*/ 78 h 432"/>
                <a:gd name="T44" fmla="*/ 0 w 240"/>
                <a:gd name="T45" fmla="*/ 96 h 432"/>
                <a:gd name="T46" fmla="*/ 6 w 240"/>
                <a:gd name="T47" fmla="*/ 108 h 432"/>
                <a:gd name="T48" fmla="*/ 12 w 240"/>
                <a:gd name="T49" fmla="*/ 126 h 432"/>
                <a:gd name="T50" fmla="*/ 24 w 240"/>
                <a:gd name="T51" fmla="*/ 144 h 432"/>
                <a:gd name="T52" fmla="*/ 12 w 240"/>
                <a:gd name="T53" fmla="*/ 144 h 432"/>
                <a:gd name="T54" fmla="*/ 12 w 240"/>
                <a:gd name="T55" fmla="*/ 156 h 432"/>
                <a:gd name="T56" fmla="*/ 18 w 240"/>
                <a:gd name="T57" fmla="*/ 168 h 432"/>
                <a:gd name="T58" fmla="*/ 24 w 240"/>
                <a:gd name="T59" fmla="*/ 192 h 432"/>
                <a:gd name="T60" fmla="*/ 24 w 240"/>
                <a:gd name="T61" fmla="*/ 204 h 432"/>
                <a:gd name="T62" fmla="*/ 36 w 240"/>
                <a:gd name="T63" fmla="*/ 222 h 432"/>
                <a:gd name="T64" fmla="*/ 30 w 240"/>
                <a:gd name="T65" fmla="*/ 228 h 432"/>
                <a:gd name="T66" fmla="*/ 12 w 240"/>
                <a:gd name="T67" fmla="*/ 216 h 432"/>
                <a:gd name="T68" fmla="*/ 12 w 240"/>
                <a:gd name="T69" fmla="*/ 228 h 432"/>
                <a:gd name="T70" fmla="*/ 18 w 240"/>
                <a:gd name="T71" fmla="*/ 240 h 432"/>
                <a:gd name="T72" fmla="*/ 24 w 240"/>
                <a:gd name="T73" fmla="*/ 252 h 432"/>
                <a:gd name="T74" fmla="*/ 12 w 240"/>
                <a:gd name="T75" fmla="*/ 246 h 432"/>
                <a:gd name="T76" fmla="*/ 6 w 240"/>
                <a:gd name="T77" fmla="*/ 252 h 432"/>
                <a:gd name="T78" fmla="*/ 18 w 240"/>
                <a:gd name="T79" fmla="*/ 258 h 432"/>
                <a:gd name="T80" fmla="*/ 24 w 240"/>
                <a:gd name="T81" fmla="*/ 270 h 432"/>
                <a:gd name="T82" fmla="*/ 12 w 240"/>
                <a:gd name="T83" fmla="*/ 270 h 432"/>
                <a:gd name="T84" fmla="*/ 0 w 240"/>
                <a:gd name="T85" fmla="*/ 276 h 432"/>
                <a:gd name="T86" fmla="*/ 12 w 240"/>
                <a:gd name="T87" fmla="*/ 300 h 432"/>
                <a:gd name="T88" fmla="*/ 30 w 240"/>
                <a:gd name="T89" fmla="*/ 324 h 432"/>
                <a:gd name="T90" fmla="*/ 54 w 240"/>
                <a:gd name="T91" fmla="*/ 312 h 432"/>
                <a:gd name="T92" fmla="*/ 84 w 240"/>
                <a:gd name="T93" fmla="*/ 324 h 432"/>
                <a:gd name="T94" fmla="*/ 108 w 240"/>
                <a:gd name="T95" fmla="*/ 336 h 432"/>
                <a:gd name="T96" fmla="*/ 114 w 240"/>
                <a:gd name="T97" fmla="*/ 342 h 432"/>
                <a:gd name="T98" fmla="*/ 162 w 240"/>
                <a:gd name="T99" fmla="*/ 366 h 432"/>
                <a:gd name="T100" fmla="*/ 174 w 240"/>
                <a:gd name="T101" fmla="*/ 420 h 432"/>
                <a:gd name="T102" fmla="*/ 210 w 240"/>
                <a:gd name="T103" fmla="*/ 432 h 432"/>
                <a:gd name="T104" fmla="*/ 234 w 240"/>
                <a:gd name="T105" fmla="*/ 414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0" h="432">
                  <a:moveTo>
                    <a:pt x="240" y="414"/>
                  </a:moveTo>
                  <a:lnTo>
                    <a:pt x="228" y="390"/>
                  </a:lnTo>
                  <a:lnTo>
                    <a:pt x="234" y="360"/>
                  </a:lnTo>
                  <a:lnTo>
                    <a:pt x="216" y="348"/>
                  </a:lnTo>
                  <a:lnTo>
                    <a:pt x="216" y="360"/>
                  </a:lnTo>
                  <a:lnTo>
                    <a:pt x="186" y="348"/>
                  </a:lnTo>
                  <a:lnTo>
                    <a:pt x="180" y="336"/>
                  </a:lnTo>
                  <a:lnTo>
                    <a:pt x="174" y="318"/>
                  </a:lnTo>
                  <a:lnTo>
                    <a:pt x="168" y="300"/>
                  </a:lnTo>
                  <a:lnTo>
                    <a:pt x="180" y="294"/>
                  </a:lnTo>
                  <a:lnTo>
                    <a:pt x="204" y="288"/>
                  </a:lnTo>
                  <a:lnTo>
                    <a:pt x="210" y="270"/>
                  </a:lnTo>
                  <a:lnTo>
                    <a:pt x="204" y="276"/>
                  </a:lnTo>
                  <a:lnTo>
                    <a:pt x="186" y="258"/>
                  </a:lnTo>
                  <a:lnTo>
                    <a:pt x="192" y="246"/>
                  </a:lnTo>
                  <a:lnTo>
                    <a:pt x="192" y="228"/>
                  </a:lnTo>
                  <a:lnTo>
                    <a:pt x="210" y="216"/>
                  </a:lnTo>
                  <a:lnTo>
                    <a:pt x="204" y="210"/>
                  </a:lnTo>
                  <a:lnTo>
                    <a:pt x="198" y="198"/>
                  </a:lnTo>
                  <a:lnTo>
                    <a:pt x="204" y="180"/>
                  </a:lnTo>
                  <a:lnTo>
                    <a:pt x="216" y="186"/>
                  </a:lnTo>
                  <a:lnTo>
                    <a:pt x="228" y="156"/>
                  </a:lnTo>
                  <a:lnTo>
                    <a:pt x="222" y="126"/>
                  </a:lnTo>
                  <a:lnTo>
                    <a:pt x="222" y="132"/>
                  </a:lnTo>
                  <a:lnTo>
                    <a:pt x="204" y="120"/>
                  </a:lnTo>
                  <a:lnTo>
                    <a:pt x="204" y="114"/>
                  </a:lnTo>
                  <a:lnTo>
                    <a:pt x="210" y="108"/>
                  </a:lnTo>
                  <a:lnTo>
                    <a:pt x="192" y="96"/>
                  </a:lnTo>
                  <a:lnTo>
                    <a:pt x="204" y="84"/>
                  </a:lnTo>
                  <a:lnTo>
                    <a:pt x="222" y="78"/>
                  </a:lnTo>
                  <a:lnTo>
                    <a:pt x="222" y="54"/>
                  </a:lnTo>
                  <a:lnTo>
                    <a:pt x="240" y="42"/>
                  </a:lnTo>
                  <a:lnTo>
                    <a:pt x="240" y="12"/>
                  </a:lnTo>
                  <a:lnTo>
                    <a:pt x="228" y="12"/>
                  </a:lnTo>
                  <a:lnTo>
                    <a:pt x="204" y="0"/>
                  </a:lnTo>
                  <a:lnTo>
                    <a:pt x="192" y="30"/>
                  </a:lnTo>
                  <a:lnTo>
                    <a:pt x="174" y="30"/>
                  </a:lnTo>
                  <a:lnTo>
                    <a:pt x="162" y="48"/>
                  </a:lnTo>
                  <a:lnTo>
                    <a:pt x="150" y="60"/>
                  </a:lnTo>
                  <a:lnTo>
                    <a:pt x="138" y="66"/>
                  </a:lnTo>
                  <a:lnTo>
                    <a:pt x="102" y="96"/>
                  </a:lnTo>
                  <a:lnTo>
                    <a:pt x="78" y="90"/>
                  </a:lnTo>
                  <a:lnTo>
                    <a:pt x="60" y="90"/>
                  </a:lnTo>
                  <a:lnTo>
                    <a:pt x="48" y="78"/>
                  </a:lnTo>
                  <a:lnTo>
                    <a:pt x="18" y="84"/>
                  </a:lnTo>
                  <a:lnTo>
                    <a:pt x="0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18" y="150"/>
                  </a:lnTo>
                  <a:lnTo>
                    <a:pt x="12" y="144"/>
                  </a:lnTo>
                  <a:lnTo>
                    <a:pt x="6" y="150"/>
                  </a:lnTo>
                  <a:lnTo>
                    <a:pt x="12" y="156"/>
                  </a:lnTo>
                  <a:lnTo>
                    <a:pt x="18" y="162"/>
                  </a:lnTo>
                  <a:lnTo>
                    <a:pt x="18" y="168"/>
                  </a:lnTo>
                  <a:lnTo>
                    <a:pt x="24" y="174"/>
                  </a:lnTo>
                  <a:lnTo>
                    <a:pt x="24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30" y="204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30" y="228"/>
                  </a:lnTo>
                  <a:lnTo>
                    <a:pt x="18" y="216"/>
                  </a:lnTo>
                  <a:lnTo>
                    <a:pt x="12" y="216"/>
                  </a:lnTo>
                  <a:lnTo>
                    <a:pt x="12" y="222"/>
                  </a:lnTo>
                  <a:lnTo>
                    <a:pt x="12" y="228"/>
                  </a:lnTo>
                  <a:lnTo>
                    <a:pt x="18" y="234"/>
                  </a:lnTo>
                  <a:lnTo>
                    <a:pt x="18" y="240"/>
                  </a:lnTo>
                  <a:lnTo>
                    <a:pt x="24" y="246"/>
                  </a:lnTo>
                  <a:lnTo>
                    <a:pt x="24" y="252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6" y="252"/>
                  </a:lnTo>
                  <a:lnTo>
                    <a:pt x="12" y="258"/>
                  </a:lnTo>
                  <a:lnTo>
                    <a:pt x="18" y="258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18" y="270"/>
                  </a:lnTo>
                  <a:lnTo>
                    <a:pt x="12" y="270"/>
                  </a:lnTo>
                  <a:lnTo>
                    <a:pt x="6" y="270"/>
                  </a:lnTo>
                  <a:lnTo>
                    <a:pt x="0" y="276"/>
                  </a:lnTo>
                  <a:lnTo>
                    <a:pt x="6" y="288"/>
                  </a:lnTo>
                  <a:lnTo>
                    <a:pt x="12" y="300"/>
                  </a:lnTo>
                  <a:lnTo>
                    <a:pt x="12" y="312"/>
                  </a:lnTo>
                  <a:lnTo>
                    <a:pt x="30" y="324"/>
                  </a:lnTo>
                  <a:lnTo>
                    <a:pt x="48" y="324"/>
                  </a:lnTo>
                  <a:lnTo>
                    <a:pt x="54" y="312"/>
                  </a:lnTo>
                  <a:lnTo>
                    <a:pt x="66" y="330"/>
                  </a:lnTo>
                  <a:lnTo>
                    <a:pt x="84" y="324"/>
                  </a:lnTo>
                  <a:lnTo>
                    <a:pt x="96" y="336"/>
                  </a:lnTo>
                  <a:lnTo>
                    <a:pt x="108" y="336"/>
                  </a:lnTo>
                  <a:lnTo>
                    <a:pt x="108" y="342"/>
                  </a:lnTo>
                  <a:lnTo>
                    <a:pt x="114" y="342"/>
                  </a:lnTo>
                  <a:lnTo>
                    <a:pt x="132" y="360"/>
                  </a:lnTo>
                  <a:lnTo>
                    <a:pt x="162" y="366"/>
                  </a:lnTo>
                  <a:lnTo>
                    <a:pt x="168" y="396"/>
                  </a:lnTo>
                  <a:lnTo>
                    <a:pt x="174" y="420"/>
                  </a:lnTo>
                  <a:lnTo>
                    <a:pt x="192" y="432"/>
                  </a:lnTo>
                  <a:lnTo>
                    <a:pt x="210" y="432"/>
                  </a:lnTo>
                  <a:lnTo>
                    <a:pt x="216" y="408"/>
                  </a:lnTo>
                  <a:lnTo>
                    <a:pt x="234" y="414"/>
                  </a:lnTo>
                  <a:lnTo>
                    <a:pt x="240" y="41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9" name="Freeform 548">
              <a:extLst>
                <a:ext uri="{FF2B5EF4-FFF2-40B4-BE49-F238E27FC236}">
                  <a16:creationId xmlns:a16="http://schemas.microsoft.com/office/drawing/2014/main" id="{2DAC86F9-E614-29B7-7833-3AA7B8163491}"/>
                </a:ext>
              </a:extLst>
            </p:cNvPr>
            <p:cNvSpPr/>
            <p:nvPr/>
          </p:nvSpPr>
          <p:spPr>
            <a:xfrm>
              <a:off x="6229350" y="5157788"/>
              <a:ext cx="38100" cy="38100"/>
            </a:xfrm>
            <a:custGeom>
              <a:avLst/>
              <a:gdLst>
                <a:gd name="T0" fmla="*/ 24 w 24"/>
                <a:gd name="T1" fmla="*/ 18 h 24"/>
                <a:gd name="T2" fmla="*/ 24 w 24"/>
                <a:gd name="T3" fmla="*/ 12 h 24"/>
                <a:gd name="T4" fmla="*/ 18 w 24"/>
                <a:gd name="T5" fmla="*/ 6 h 24"/>
                <a:gd name="T6" fmla="*/ 12 w 24"/>
                <a:gd name="T7" fmla="*/ 0 h 24"/>
                <a:gd name="T8" fmla="*/ 6 w 24"/>
                <a:gd name="T9" fmla="*/ 0 h 24"/>
                <a:gd name="T10" fmla="*/ 6 w 24"/>
                <a:gd name="T11" fmla="*/ 12 h 24"/>
                <a:gd name="T12" fmla="*/ 0 w 24"/>
                <a:gd name="T13" fmla="*/ 12 h 24"/>
                <a:gd name="T14" fmla="*/ 6 w 24"/>
                <a:gd name="T15" fmla="*/ 18 h 24"/>
                <a:gd name="T16" fmla="*/ 6 w 24"/>
                <a:gd name="T17" fmla="*/ 24 h 24"/>
                <a:gd name="T18" fmla="*/ 18 w 24"/>
                <a:gd name="T19" fmla="*/ 24 h 24"/>
                <a:gd name="T20" fmla="*/ 24 w 24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24" y="18"/>
                  </a:moveTo>
                  <a:lnTo>
                    <a:pt x="24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8" y="24"/>
                  </a:lnTo>
                  <a:lnTo>
                    <a:pt x="24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0" name="Freeform 549">
              <a:extLst>
                <a:ext uri="{FF2B5EF4-FFF2-40B4-BE49-F238E27FC236}">
                  <a16:creationId xmlns:a16="http://schemas.microsoft.com/office/drawing/2014/main" id="{A8DDCE70-C10C-A593-A333-E88F41E26212}"/>
                </a:ext>
              </a:extLst>
            </p:cNvPr>
            <p:cNvSpPr/>
            <p:nvPr/>
          </p:nvSpPr>
          <p:spPr>
            <a:xfrm>
              <a:off x="6305550" y="4243388"/>
              <a:ext cx="742950" cy="762000"/>
            </a:xfrm>
            <a:custGeom>
              <a:avLst/>
              <a:gdLst>
                <a:gd name="T0" fmla="*/ 462 w 468"/>
                <a:gd name="T1" fmla="*/ 288 h 480"/>
                <a:gd name="T2" fmla="*/ 462 w 468"/>
                <a:gd name="T3" fmla="*/ 258 h 480"/>
                <a:gd name="T4" fmla="*/ 456 w 468"/>
                <a:gd name="T5" fmla="*/ 204 h 480"/>
                <a:gd name="T6" fmla="*/ 438 w 468"/>
                <a:gd name="T7" fmla="*/ 174 h 480"/>
                <a:gd name="T8" fmla="*/ 432 w 468"/>
                <a:gd name="T9" fmla="*/ 144 h 480"/>
                <a:gd name="T10" fmla="*/ 420 w 468"/>
                <a:gd name="T11" fmla="*/ 114 h 480"/>
                <a:gd name="T12" fmla="*/ 396 w 468"/>
                <a:gd name="T13" fmla="*/ 72 h 480"/>
                <a:gd name="T14" fmla="*/ 348 w 468"/>
                <a:gd name="T15" fmla="*/ 30 h 480"/>
                <a:gd name="T16" fmla="*/ 312 w 468"/>
                <a:gd name="T17" fmla="*/ 0 h 480"/>
                <a:gd name="T18" fmla="*/ 276 w 468"/>
                <a:gd name="T19" fmla="*/ 30 h 480"/>
                <a:gd name="T20" fmla="*/ 240 w 468"/>
                <a:gd name="T21" fmla="*/ 36 h 480"/>
                <a:gd name="T22" fmla="*/ 180 w 468"/>
                <a:gd name="T23" fmla="*/ 54 h 480"/>
                <a:gd name="T24" fmla="*/ 186 w 468"/>
                <a:gd name="T25" fmla="*/ 84 h 480"/>
                <a:gd name="T26" fmla="*/ 174 w 468"/>
                <a:gd name="T27" fmla="*/ 114 h 480"/>
                <a:gd name="T28" fmla="*/ 138 w 468"/>
                <a:gd name="T29" fmla="*/ 132 h 480"/>
                <a:gd name="T30" fmla="*/ 102 w 468"/>
                <a:gd name="T31" fmla="*/ 156 h 480"/>
                <a:gd name="T32" fmla="*/ 120 w 468"/>
                <a:gd name="T33" fmla="*/ 210 h 480"/>
                <a:gd name="T34" fmla="*/ 72 w 468"/>
                <a:gd name="T35" fmla="*/ 210 h 480"/>
                <a:gd name="T36" fmla="*/ 42 w 468"/>
                <a:gd name="T37" fmla="*/ 198 h 480"/>
                <a:gd name="T38" fmla="*/ 36 w 468"/>
                <a:gd name="T39" fmla="*/ 234 h 480"/>
                <a:gd name="T40" fmla="*/ 24 w 468"/>
                <a:gd name="T41" fmla="*/ 264 h 480"/>
                <a:gd name="T42" fmla="*/ 0 w 468"/>
                <a:gd name="T43" fmla="*/ 330 h 480"/>
                <a:gd name="T44" fmla="*/ 6 w 468"/>
                <a:gd name="T45" fmla="*/ 354 h 480"/>
                <a:gd name="T46" fmla="*/ 18 w 468"/>
                <a:gd name="T47" fmla="*/ 384 h 480"/>
                <a:gd name="T48" fmla="*/ 30 w 468"/>
                <a:gd name="T49" fmla="*/ 402 h 480"/>
                <a:gd name="T50" fmla="*/ 18 w 468"/>
                <a:gd name="T51" fmla="*/ 426 h 480"/>
                <a:gd name="T52" fmla="*/ 6 w 468"/>
                <a:gd name="T53" fmla="*/ 462 h 480"/>
                <a:gd name="T54" fmla="*/ 36 w 468"/>
                <a:gd name="T55" fmla="*/ 474 h 480"/>
                <a:gd name="T56" fmla="*/ 96 w 468"/>
                <a:gd name="T57" fmla="*/ 450 h 480"/>
                <a:gd name="T58" fmla="*/ 120 w 468"/>
                <a:gd name="T59" fmla="*/ 432 h 480"/>
                <a:gd name="T60" fmla="*/ 150 w 468"/>
                <a:gd name="T61" fmla="*/ 414 h 480"/>
                <a:gd name="T62" fmla="*/ 186 w 468"/>
                <a:gd name="T63" fmla="*/ 396 h 480"/>
                <a:gd name="T64" fmla="*/ 222 w 468"/>
                <a:gd name="T65" fmla="*/ 396 h 480"/>
                <a:gd name="T66" fmla="*/ 270 w 468"/>
                <a:gd name="T67" fmla="*/ 348 h 480"/>
                <a:gd name="T68" fmla="*/ 300 w 468"/>
                <a:gd name="T69" fmla="*/ 360 h 480"/>
                <a:gd name="T70" fmla="*/ 330 w 468"/>
                <a:gd name="T71" fmla="*/ 354 h 480"/>
                <a:gd name="T72" fmla="*/ 354 w 468"/>
                <a:gd name="T73" fmla="*/ 330 h 480"/>
                <a:gd name="T74" fmla="*/ 372 w 468"/>
                <a:gd name="T75" fmla="*/ 366 h 480"/>
                <a:gd name="T76" fmla="*/ 408 w 468"/>
                <a:gd name="T77" fmla="*/ 342 h 480"/>
                <a:gd name="T78" fmla="*/ 438 w 468"/>
                <a:gd name="T79" fmla="*/ 336 h 480"/>
                <a:gd name="T80" fmla="*/ 462 w 468"/>
                <a:gd name="T81" fmla="*/ 33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68" h="480">
                  <a:moveTo>
                    <a:pt x="468" y="294"/>
                  </a:moveTo>
                  <a:lnTo>
                    <a:pt x="462" y="288"/>
                  </a:lnTo>
                  <a:lnTo>
                    <a:pt x="468" y="276"/>
                  </a:lnTo>
                  <a:lnTo>
                    <a:pt x="462" y="258"/>
                  </a:lnTo>
                  <a:lnTo>
                    <a:pt x="444" y="210"/>
                  </a:lnTo>
                  <a:lnTo>
                    <a:pt x="456" y="204"/>
                  </a:lnTo>
                  <a:lnTo>
                    <a:pt x="438" y="180"/>
                  </a:lnTo>
                  <a:lnTo>
                    <a:pt x="438" y="174"/>
                  </a:lnTo>
                  <a:lnTo>
                    <a:pt x="438" y="168"/>
                  </a:lnTo>
                  <a:lnTo>
                    <a:pt x="432" y="144"/>
                  </a:lnTo>
                  <a:lnTo>
                    <a:pt x="444" y="132"/>
                  </a:lnTo>
                  <a:lnTo>
                    <a:pt x="420" y="114"/>
                  </a:lnTo>
                  <a:lnTo>
                    <a:pt x="426" y="108"/>
                  </a:lnTo>
                  <a:lnTo>
                    <a:pt x="396" y="72"/>
                  </a:lnTo>
                  <a:lnTo>
                    <a:pt x="378" y="66"/>
                  </a:lnTo>
                  <a:lnTo>
                    <a:pt x="348" y="30"/>
                  </a:lnTo>
                  <a:lnTo>
                    <a:pt x="330" y="12"/>
                  </a:lnTo>
                  <a:lnTo>
                    <a:pt x="312" y="0"/>
                  </a:lnTo>
                  <a:lnTo>
                    <a:pt x="282" y="0"/>
                  </a:lnTo>
                  <a:lnTo>
                    <a:pt x="276" y="30"/>
                  </a:lnTo>
                  <a:lnTo>
                    <a:pt x="264" y="36"/>
                  </a:lnTo>
                  <a:lnTo>
                    <a:pt x="240" y="36"/>
                  </a:lnTo>
                  <a:lnTo>
                    <a:pt x="210" y="42"/>
                  </a:lnTo>
                  <a:lnTo>
                    <a:pt x="180" y="54"/>
                  </a:lnTo>
                  <a:lnTo>
                    <a:pt x="180" y="84"/>
                  </a:lnTo>
                  <a:lnTo>
                    <a:pt x="186" y="84"/>
                  </a:lnTo>
                  <a:lnTo>
                    <a:pt x="192" y="108"/>
                  </a:lnTo>
                  <a:lnTo>
                    <a:pt x="174" y="114"/>
                  </a:lnTo>
                  <a:lnTo>
                    <a:pt x="156" y="120"/>
                  </a:lnTo>
                  <a:lnTo>
                    <a:pt x="138" y="132"/>
                  </a:lnTo>
                  <a:lnTo>
                    <a:pt x="120" y="126"/>
                  </a:lnTo>
                  <a:lnTo>
                    <a:pt x="102" y="156"/>
                  </a:lnTo>
                  <a:lnTo>
                    <a:pt x="114" y="180"/>
                  </a:lnTo>
                  <a:lnTo>
                    <a:pt x="120" y="210"/>
                  </a:lnTo>
                  <a:lnTo>
                    <a:pt x="108" y="228"/>
                  </a:lnTo>
                  <a:lnTo>
                    <a:pt x="72" y="21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16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330"/>
                  </a:lnTo>
                  <a:lnTo>
                    <a:pt x="0" y="336"/>
                  </a:lnTo>
                  <a:lnTo>
                    <a:pt x="6" y="354"/>
                  </a:lnTo>
                  <a:lnTo>
                    <a:pt x="18" y="354"/>
                  </a:lnTo>
                  <a:lnTo>
                    <a:pt x="18" y="384"/>
                  </a:lnTo>
                  <a:lnTo>
                    <a:pt x="24" y="390"/>
                  </a:lnTo>
                  <a:lnTo>
                    <a:pt x="30" y="402"/>
                  </a:lnTo>
                  <a:lnTo>
                    <a:pt x="18" y="408"/>
                  </a:lnTo>
                  <a:lnTo>
                    <a:pt x="18" y="426"/>
                  </a:lnTo>
                  <a:lnTo>
                    <a:pt x="12" y="432"/>
                  </a:lnTo>
                  <a:lnTo>
                    <a:pt x="6" y="462"/>
                  </a:lnTo>
                  <a:lnTo>
                    <a:pt x="18" y="474"/>
                  </a:lnTo>
                  <a:lnTo>
                    <a:pt x="36" y="474"/>
                  </a:lnTo>
                  <a:lnTo>
                    <a:pt x="60" y="480"/>
                  </a:lnTo>
                  <a:lnTo>
                    <a:pt x="96" y="450"/>
                  </a:lnTo>
                  <a:lnTo>
                    <a:pt x="108" y="444"/>
                  </a:lnTo>
                  <a:lnTo>
                    <a:pt x="120" y="432"/>
                  </a:lnTo>
                  <a:lnTo>
                    <a:pt x="132" y="414"/>
                  </a:lnTo>
                  <a:lnTo>
                    <a:pt x="150" y="414"/>
                  </a:lnTo>
                  <a:lnTo>
                    <a:pt x="162" y="384"/>
                  </a:lnTo>
                  <a:lnTo>
                    <a:pt x="186" y="396"/>
                  </a:lnTo>
                  <a:lnTo>
                    <a:pt x="198" y="396"/>
                  </a:lnTo>
                  <a:lnTo>
                    <a:pt x="222" y="396"/>
                  </a:lnTo>
                  <a:lnTo>
                    <a:pt x="258" y="378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300" y="360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48"/>
                  </a:lnTo>
                  <a:lnTo>
                    <a:pt x="354" y="330"/>
                  </a:lnTo>
                  <a:lnTo>
                    <a:pt x="366" y="336"/>
                  </a:lnTo>
                  <a:lnTo>
                    <a:pt x="372" y="366"/>
                  </a:lnTo>
                  <a:lnTo>
                    <a:pt x="384" y="372"/>
                  </a:lnTo>
                  <a:lnTo>
                    <a:pt x="408" y="342"/>
                  </a:lnTo>
                  <a:lnTo>
                    <a:pt x="432" y="348"/>
                  </a:lnTo>
                  <a:lnTo>
                    <a:pt x="438" y="336"/>
                  </a:lnTo>
                  <a:lnTo>
                    <a:pt x="462" y="336"/>
                  </a:lnTo>
                  <a:lnTo>
                    <a:pt x="462" y="330"/>
                  </a:lnTo>
                  <a:lnTo>
                    <a:pt x="468" y="29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1" name="Freeform 550">
              <a:extLst>
                <a:ext uri="{FF2B5EF4-FFF2-40B4-BE49-F238E27FC236}">
                  <a16:creationId xmlns:a16="http://schemas.microsoft.com/office/drawing/2014/main" id="{78FE1919-2094-554C-B32B-641CA43A4709}"/>
                </a:ext>
              </a:extLst>
            </p:cNvPr>
            <p:cNvSpPr/>
            <p:nvPr/>
          </p:nvSpPr>
          <p:spPr>
            <a:xfrm>
              <a:off x="6505575" y="4767263"/>
              <a:ext cx="628650" cy="809625"/>
            </a:xfrm>
            <a:custGeom>
              <a:avLst/>
              <a:gdLst>
                <a:gd name="T0" fmla="*/ 396 w 396"/>
                <a:gd name="T1" fmla="*/ 270 h 510"/>
                <a:gd name="T2" fmla="*/ 372 w 396"/>
                <a:gd name="T3" fmla="*/ 264 h 510"/>
                <a:gd name="T4" fmla="*/ 354 w 396"/>
                <a:gd name="T5" fmla="*/ 216 h 510"/>
                <a:gd name="T6" fmla="*/ 348 w 396"/>
                <a:gd name="T7" fmla="*/ 174 h 510"/>
                <a:gd name="T8" fmla="*/ 372 w 396"/>
                <a:gd name="T9" fmla="*/ 156 h 510"/>
                <a:gd name="T10" fmla="*/ 360 w 396"/>
                <a:gd name="T11" fmla="*/ 126 h 510"/>
                <a:gd name="T12" fmla="*/ 336 w 396"/>
                <a:gd name="T13" fmla="*/ 102 h 510"/>
                <a:gd name="T14" fmla="*/ 300 w 396"/>
                <a:gd name="T15" fmla="*/ 102 h 510"/>
                <a:gd name="T16" fmla="*/ 282 w 396"/>
                <a:gd name="T17" fmla="*/ 84 h 510"/>
                <a:gd name="T18" fmla="*/ 258 w 396"/>
                <a:gd name="T19" fmla="*/ 42 h 510"/>
                <a:gd name="T20" fmla="*/ 240 w 396"/>
                <a:gd name="T21" fmla="*/ 6 h 510"/>
                <a:gd name="T22" fmla="*/ 210 w 396"/>
                <a:gd name="T23" fmla="*/ 18 h 510"/>
                <a:gd name="T24" fmla="*/ 180 w 396"/>
                <a:gd name="T25" fmla="*/ 24 h 510"/>
                <a:gd name="T26" fmla="*/ 150 w 396"/>
                <a:gd name="T27" fmla="*/ 18 h 510"/>
                <a:gd name="T28" fmla="*/ 132 w 396"/>
                <a:gd name="T29" fmla="*/ 48 h 510"/>
                <a:gd name="T30" fmla="*/ 72 w 396"/>
                <a:gd name="T31" fmla="*/ 66 h 510"/>
                <a:gd name="T32" fmla="*/ 54 w 396"/>
                <a:gd name="T33" fmla="*/ 108 h 510"/>
                <a:gd name="T34" fmla="*/ 36 w 396"/>
                <a:gd name="T35" fmla="*/ 138 h 510"/>
                <a:gd name="T36" fmla="*/ 42 w 396"/>
                <a:gd name="T37" fmla="*/ 162 h 510"/>
                <a:gd name="T38" fmla="*/ 36 w 396"/>
                <a:gd name="T39" fmla="*/ 174 h 510"/>
                <a:gd name="T40" fmla="*/ 54 w 396"/>
                <a:gd name="T41" fmla="*/ 180 h 510"/>
                <a:gd name="T42" fmla="*/ 48 w 396"/>
                <a:gd name="T43" fmla="*/ 240 h 510"/>
                <a:gd name="T44" fmla="*/ 30 w 396"/>
                <a:gd name="T45" fmla="*/ 252 h 510"/>
                <a:gd name="T46" fmla="*/ 42 w 396"/>
                <a:gd name="T47" fmla="*/ 270 h 510"/>
                <a:gd name="T48" fmla="*/ 24 w 396"/>
                <a:gd name="T49" fmla="*/ 300 h 510"/>
                <a:gd name="T50" fmla="*/ 36 w 396"/>
                <a:gd name="T51" fmla="*/ 330 h 510"/>
                <a:gd name="T52" fmla="*/ 36 w 396"/>
                <a:gd name="T53" fmla="*/ 342 h 510"/>
                <a:gd name="T54" fmla="*/ 0 w 396"/>
                <a:gd name="T55" fmla="*/ 354 h 510"/>
                <a:gd name="T56" fmla="*/ 12 w 396"/>
                <a:gd name="T57" fmla="*/ 390 h 510"/>
                <a:gd name="T58" fmla="*/ 48 w 396"/>
                <a:gd name="T59" fmla="*/ 414 h 510"/>
                <a:gd name="T60" fmla="*/ 66 w 396"/>
                <a:gd name="T61" fmla="*/ 414 h 510"/>
                <a:gd name="T62" fmla="*/ 72 w 396"/>
                <a:gd name="T63" fmla="*/ 468 h 510"/>
                <a:gd name="T64" fmla="*/ 72 w 396"/>
                <a:gd name="T65" fmla="*/ 480 h 510"/>
                <a:gd name="T66" fmla="*/ 96 w 396"/>
                <a:gd name="T67" fmla="*/ 486 h 510"/>
                <a:gd name="T68" fmla="*/ 114 w 396"/>
                <a:gd name="T69" fmla="*/ 486 h 510"/>
                <a:gd name="T70" fmla="*/ 132 w 396"/>
                <a:gd name="T71" fmla="*/ 498 h 510"/>
                <a:gd name="T72" fmla="*/ 186 w 396"/>
                <a:gd name="T73" fmla="*/ 492 h 510"/>
                <a:gd name="T74" fmla="*/ 210 w 396"/>
                <a:gd name="T75" fmla="*/ 510 h 510"/>
                <a:gd name="T76" fmla="*/ 222 w 396"/>
                <a:gd name="T77" fmla="*/ 462 h 510"/>
                <a:gd name="T78" fmla="*/ 276 w 396"/>
                <a:gd name="T79" fmla="*/ 432 h 510"/>
                <a:gd name="T80" fmla="*/ 294 w 396"/>
                <a:gd name="T81" fmla="*/ 420 h 510"/>
                <a:gd name="T82" fmla="*/ 324 w 396"/>
                <a:gd name="T83" fmla="*/ 402 h 510"/>
                <a:gd name="T84" fmla="*/ 354 w 396"/>
                <a:gd name="T85" fmla="*/ 396 h 510"/>
                <a:gd name="T86" fmla="*/ 384 w 396"/>
                <a:gd name="T87" fmla="*/ 402 h 510"/>
                <a:gd name="T88" fmla="*/ 390 w 396"/>
                <a:gd name="T89" fmla="*/ 348 h 510"/>
                <a:gd name="T90" fmla="*/ 372 w 396"/>
                <a:gd name="T91" fmla="*/ 312 h 510"/>
                <a:gd name="T92" fmla="*/ 372 w 396"/>
                <a:gd name="T93" fmla="*/ 294 h 510"/>
                <a:gd name="T94" fmla="*/ 396 w 396"/>
                <a:gd name="T95" fmla="*/ 28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96" h="510">
                  <a:moveTo>
                    <a:pt x="396" y="276"/>
                  </a:moveTo>
                  <a:lnTo>
                    <a:pt x="396" y="270"/>
                  </a:lnTo>
                  <a:lnTo>
                    <a:pt x="390" y="264"/>
                  </a:lnTo>
                  <a:lnTo>
                    <a:pt x="372" y="264"/>
                  </a:lnTo>
                  <a:lnTo>
                    <a:pt x="336" y="258"/>
                  </a:lnTo>
                  <a:lnTo>
                    <a:pt x="354" y="216"/>
                  </a:lnTo>
                  <a:lnTo>
                    <a:pt x="336" y="192"/>
                  </a:lnTo>
                  <a:lnTo>
                    <a:pt x="348" y="174"/>
                  </a:lnTo>
                  <a:lnTo>
                    <a:pt x="354" y="180"/>
                  </a:lnTo>
                  <a:lnTo>
                    <a:pt x="372" y="156"/>
                  </a:lnTo>
                  <a:lnTo>
                    <a:pt x="366" y="156"/>
                  </a:lnTo>
                  <a:lnTo>
                    <a:pt x="360" y="126"/>
                  </a:lnTo>
                  <a:lnTo>
                    <a:pt x="354" y="126"/>
                  </a:lnTo>
                  <a:lnTo>
                    <a:pt x="336" y="102"/>
                  </a:lnTo>
                  <a:lnTo>
                    <a:pt x="324" y="108"/>
                  </a:lnTo>
                  <a:lnTo>
                    <a:pt x="300" y="102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64" y="66"/>
                  </a:lnTo>
                  <a:lnTo>
                    <a:pt x="258" y="42"/>
                  </a:lnTo>
                  <a:lnTo>
                    <a:pt x="246" y="36"/>
                  </a:lnTo>
                  <a:lnTo>
                    <a:pt x="240" y="6"/>
                  </a:lnTo>
                  <a:lnTo>
                    <a:pt x="228" y="0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80" y="24"/>
                  </a:lnTo>
                  <a:lnTo>
                    <a:pt x="174" y="30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2" y="48"/>
                  </a:lnTo>
                  <a:lnTo>
                    <a:pt x="96" y="66"/>
                  </a:lnTo>
                  <a:lnTo>
                    <a:pt x="72" y="66"/>
                  </a:lnTo>
                  <a:lnTo>
                    <a:pt x="72" y="96"/>
                  </a:lnTo>
                  <a:lnTo>
                    <a:pt x="54" y="108"/>
                  </a:lnTo>
                  <a:lnTo>
                    <a:pt x="54" y="132"/>
                  </a:lnTo>
                  <a:lnTo>
                    <a:pt x="36" y="138"/>
                  </a:lnTo>
                  <a:lnTo>
                    <a:pt x="24" y="150"/>
                  </a:lnTo>
                  <a:lnTo>
                    <a:pt x="42" y="162"/>
                  </a:lnTo>
                  <a:lnTo>
                    <a:pt x="36" y="168"/>
                  </a:lnTo>
                  <a:lnTo>
                    <a:pt x="36" y="174"/>
                  </a:lnTo>
                  <a:lnTo>
                    <a:pt x="54" y="186"/>
                  </a:lnTo>
                  <a:lnTo>
                    <a:pt x="54" y="180"/>
                  </a:lnTo>
                  <a:lnTo>
                    <a:pt x="60" y="210"/>
                  </a:lnTo>
                  <a:lnTo>
                    <a:pt x="48" y="240"/>
                  </a:lnTo>
                  <a:lnTo>
                    <a:pt x="36" y="234"/>
                  </a:lnTo>
                  <a:lnTo>
                    <a:pt x="30" y="252"/>
                  </a:lnTo>
                  <a:lnTo>
                    <a:pt x="36" y="264"/>
                  </a:lnTo>
                  <a:lnTo>
                    <a:pt x="42" y="270"/>
                  </a:lnTo>
                  <a:lnTo>
                    <a:pt x="24" y="282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36" y="342"/>
                  </a:lnTo>
                  <a:lnTo>
                    <a:pt x="12" y="348"/>
                  </a:lnTo>
                  <a:lnTo>
                    <a:pt x="0" y="354"/>
                  </a:lnTo>
                  <a:lnTo>
                    <a:pt x="6" y="372"/>
                  </a:lnTo>
                  <a:lnTo>
                    <a:pt x="12" y="390"/>
                  </a:lnTo>
                  <a:lnTo>
                    <a:pt x="18" y="402"/>
                  </a:lnTo>
                  <a:lnTo>
                    <a:pt x="48" y="414"/>
                  </a:lnTo>
                  <a:lnTo>
                    <a:pt x="48" y="402"/>
                  </a:lnTo>
                  <a:lnTo>
                    <a:pt x="66" y="414"/>
                  </a:lnTo>
                  <a:lnTo>
                    <a:pt x="60" y="444"/>
                  </a:lnTo>
                  <a:lnTo>
                    <a:pt x="72" y="468"/>
                  </a:lnTo>
                  <a:lnTo>
                    <a:pt x="66" y="468"/>
                  </a:lnTo>
                  <a:lnTo>
                    <a:pt x="72" y="480"/>
                  </a:lnTo>
                  <a:lnTo>
                    <a:pt x="96" y="480"/>
                  </a:lnTo>
                  <a:lnTo>
                    <a:pt x="96" y="486"/>
                  </a:lnTo>
                  <a:lnTo>
                    <a:pt x="102" y="486"/>
                  </a:lnTo>
                  <a:lnTo>
                    <a:pt x="114" y="486"/>
                  </a:lnTo>
                  <a:lnTo>
                    <a:pt x="132" y="492"/>
                  </a:lnTo>
                  <a:lnTo>
                    <a:pt x="132" y="498"/>
                  </a:lnTo>
                  <a:lnTo>
                    <a:pt x="144" y="504"/>
                  </a:lnTo>
                  <a:lnTo>
                    <a:pt x="186" y="492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04" y="474"/>
                  </a:lnTo>
                  <a:lnTo>
                    <a:pt x="222" y="462"/>
                  </a:lnTo>
                  <a:lnTo>
                    <a:pt x="276" y="444"/>
                  </a:lnTo>
                  <a:lnTo>
                    <a:pt x="276" y="432"/>
                  </a:lnTo>
                  <a:lnTo>
                    <a:pt x="264" y="408"/>
                  </a:lnTo>
                  <a:lnTo>
                    <a:pt x="294" y="420"/>
                  </a:lnTo>
                  <a:lnTo>
                    <a:pt x="318" y="402"/>
                  </a:lnTo>
                  <a:lnTo>
                    <a:pt x="324" y="402"/>
                  </a:lnTo>
                  <a:lnTo>
                    <a:pt x="348" y="408"/>
                  </a:lnTo>
                  <a:lnTo>
                    <a:pt x="354" y="396"/>
                  </a:lnTo>
                  <a:lnTo>
                    <a:pt x="366" y="408"/>
                  </a:lnTo>
                  <a:lnTo>
                    <a:pt x="384" y="402"/>
                  </a:lnTo>
                  <a:lnTo>
                    <a:pt x="378" y="342"/>
                  </a:lnTo>
                  <a:lnTo>
                    <a:pt x="390" y="348"/>
                  </a:lnTo>
                  <a:lnTo>
                    <a:pt x="390" y="324"/>
                  </a:lnTo>
                  <a:lnTo>
                    <a:pt x="372" y="312"/>
                  </a:lnTo>
                  <a:lnTo>
                    <a:pt x="372" y="306"/>
                  </a:lnTo>
                  <a:lnTo>
                    <a:pt x="372" y="294"/>
                  </a:lnTo>
                  <a:lnTo>
                    <a:pt x="378" y="282"/>
                  </a:lnTo>
                  <a:lnTo>
                    <a:pt x="396" y="288"/>
                  </a:lnTo>
                  <a:lnTo>
                    <a:pt x="396" y="27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2" name="Freeform 551">
              <a:extLst>
                <a:ext uri="{FF2B5EF4-FFF2-40B4-BE49-F238E27FC236}">
                  <a16:creationId xmlns:a16="http://schemas.microsoft.com/office/drawing/2014/main" id="{71117147-2364-09B8-4FA4-2C67C8ABEB89}"/>
                </a:ext>
              </a:extLst>
            </p:cNvPr>
            <p:cNvSpPr/>
            <p:nvPr/>
          </p:nvSpPr>
          <p:spPr>
            <a:xfrm>
              <a:off x="6200775" y="4300538"/>
              <a:ext cx="409575" cy="704850"/>
            </a:xfrm>
            <a:custGeom>
              <a:avLst/>
              <a:gdLst>
                <a:gd name="T0" fmla="*/ 246 w 258"/>
                <a:gd name="T1" fmla="*/ 48 h 444"/>
                <a:gd name="T2" fmla="*/ 234 w 258"/>
                <a:gd name="T3" fmla="*/ 0 h 444"/>
                <a:gd name="T4" fmla="*/ 210 w 258"/>
                <a:gd name="T5" fmla="*/ 6 h 444"/>
                <a:gd name="T6" fmla="*/ 198 w 258"/>
                <a:gd name="T7" fmla="*/ 24 h 444"/>
                <a:gd name="T8" fmla="*/ 180 w 258"/>
                <a:gd name="T9" fmla="*/ 30 h 444"/>
                <a:gd name="T10" fmla="*/ 144 w 258"/>
                <a:gd name="T11" fmla="*/ 18 h 444"/>
                <a:gd name="T12" fmla="*/ 120 w 258"/>
                <a:gd name="T13" fmla="*/ 18 h 444"/>
                <a:gd name="T14" fmla="*/ 102 w 258"/>
                <a:gd name="T15" fmla="*/ 18 h 444"/>
                <a:gd name="T16" fmla="*/ 90 w 258"/>
                <a:gd name="T17" fmla="*/ 18 h 444"/>
                <a:gd name="T18" fmla="*/ 84 w 258"/>
                <a:gd name="T19" fmla="*/ 48 h 444"/>
                <a:gd name="T20" fmla="*/ 90 w 258"/>
                <a:gd name="T21" fmla="*/ 66 h 444"/>
                <a:gd name="T22" fmla="*/ 90 w 258"/>
                <a:gd name="T23" fmla="*/ 84 h 444"/>
                <a:gd name="T24" fmla="*/ 72 w 258"/>
                <a:gd name="T25" fmla="*/ 78 h 444"/>
                <a:gd name="T26" fmla="*/ 60 w 258"/>
                <a:gd name="T27" fmla="*/ 72 h 444"/>
                <a:gd name="T28" fmla="*/ 66 w 258"/>
                <a:gd name="T29" fmla="*/ 84 h 444"/>
                <a:gd name="T30" fmla="*/ 72 w 258"/>
                <a:gd name="T31" fmla="*/ 102 h 444"/>
                <a:gd name="T32" fmla="*/ 60 w 258"/>
                <a:gd name="T33" fmla="*/ 126 h 444"/>
                <a:gd name="T34" fmla="*/ 48 w 258"/>
                <a:gd name="T35" fmla="*/ 138 h 444"/>
                <a:gd name="T36" fmla="*/ 36 w 258"/>
                <a:gd name="T37" fmla="*/ 138 h 444"/>
                <a:gd name="T38" fmla="*/ 24 w 258"/>
                <a:gd name="T39" fmla="*/ 168 h 444"/>
                <a:gd name="T40" fmla="*/ 18 w 258"/>
                <a:gd name="T41" fmla="*/ 180 h 444"/>
                <a:gd name="T42" fmla="*/ 6 w 258"/>
                <a:gd name="T43" fmla="*/ 198 h 444"/>
                <a:gd name="T44" fmla="*/ 6 w 258"/>
                <a:gd name="T45" fmla="*/ 228 h 444"/>
                <a:gd name="T46" fmla="*/ 18 w 258"/>
                <a:gd name="T47" fmla="*/ 228 h 444"/>
                <a:gd name="T48" fmla="*/ 6 w 258"/>
                <a:gd name="T49" fmla="*/ 264 h 444"/>
                <a:gd name="T50" fmla="*/ 12 w 258"/>
                <a:gd name="T51" fmla="*/ 282 h 444"/>
                <a:gd name="T52" fmla="*/ 6 w 258"/>
                <a:gd name="T53" fmla="*/ 300 h 444"/>
                <a:gd name="T54" fmla="*/ 18 w 258"/>
                <a:gd name="T55" fmla="*/ 312 h 444"/>
                <a:gd name="T56" fmla="*/ 36 w 258"/>
                <a:gd name="T57" fmla="*/ 312 h 444"/>
                <a:gd name="T58" fmla="*/ 24 w 258"/>
                <a:gd name="T59" fmla="*/ 330 h 444"/>
                <a:gd name="T60" fmla="*/ 36 w 258"/>
                <a:gd name="T61" fmla="*/ 348 h 444"/>
                <a:gd name="T62" fmla="*/ 36 w 258"/>
                <a:gd name="T63" fmla="*/ 366 h 444"/>
                <a:gd name="T64" fmla="*/ 30 w 258"/>
                <a:gd name="T65" fmla="*/ 384 h 444"/>
                <a:gd name="T66" fmla="*/ 12 w 258"/>
                <a:gd name="T67" fmla="*/ 426 h 444"/>
                <a:gd name="T68" fmla="*/ 24 w 258"/>
                <a:gd name="T69" fmla="*/ 444 h 444"/>
                <a:gd name="T70" fmla="*/ 78 w 258"/>
                <a:gd name="T71" fmla="*/ 396 h 444"/>
                <a:gd name="T72" fmla="*/ 96 w 258"/>
                <a:gd name="T73" fmla="*/ 366 h 444"/>
                <a:gd name="T74" fmla="*/ 84 w 258"/>
                <a:gd name="T75" fmla="*/ 318 h 444"/>
                <a:gd name="T76" fmla="*/ 66 w 258"/>
                <a:gd name="T77" fmla="*/ 294 h 444"/>
                <a:gd name="T78" fmla="*/ 108 w 258"/>
                <a:gd name="T79" fmla="*/ 204 h 444"/>
                <a:gd name="T80" fmla="*/ 108 w 258"/>
                <a:gd name="T81" fmla="*/ 162 h 444"/>
                <a:gd name="T82" fmla="*/ 174 w 258"/>
                <a:gd name="T83" fmla="*/ 192 h 444"/>
                <a:gd name="T84" fmla="*/ 168 w 258"/>
                <a:gd name="T85" fmla="*/ 120 h 444"/>
                <a:gd name="T86" fmla="*/ 222 w 258"/>
                <a:gd name="T87" fmla="*/ 84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8" h="444">
                  <a:moveTo>
                    <a:pt x="258" y="72"/>
                  </a:moveTo>
                  <a:lnTo>
                    <a:pt x="252" y="48"/>
                  </a:lnTo>
                  <a:lnTo>
                    <a:pt x="246" y="48"/>
                  </a:lnTo>
                  <a:lnTo>
                    <a:pt x="246" y="18"/>
                  </a:lnTo>
                  <a:lnTo>
                    <a:pt x="246" y="24"/>
                  </a:lnTo>
                  <a:lnTo>
                    <a:pt x="234" y="0"/>
                  </a:lnTo>
                  <a:lnTo>
                    <a:pt x="216" y="0"/>
                  </a:lnTo>
                  <a:lnTo>
                    <a:pt x="216" y="6"/>
                  </a:lnTo>
                  <a:lnTo>
                    <a:pt x="210" y="6"/>
                  </a:lnTo>
                  <a:lnTo>
                    <a:pt x="204" y="6"/>
                  </a:lnTo>
                  <a:lnTo>
                    <a:pt x="198" y="12"/>
                  </a:lnTo>
                  <a:lnTo>
                    <a:pt x="198" y="24"/>
                  </a:lnTo>
                  <a:lnTo>
                    <a:pt x="192" y="24"/>
                  </a:lnTo>
                  <a:lnTo>
                    <a:pt x="186" y="30"/>
                  </a:lnTo>
                  <a:lnTo>
                    <a:pt x="180" y="30"/>
                  </a:lnTo>
                  <a:lnTo>
                    <a:pt x="174" y="24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18"/>
                  </a:lnTo>
                  <a:lnTo>
                    <a:pt x="132" y="18"/>
                  </a:lnTo>
                  <a:lnTo>
                    <a:pt x="120" y="18"/>
                  </a:lnTo>
                  <a:lnTo>
                    <a:pt x="114" y="30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78" y="54"/>
                  </a:lnTo>
                  <a:lnTo>
                    <a:pt x="78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0" y="84"/>
                  </a:lnTo>
                  <a:lnTo>
                    <a:pt x="84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8"/>
                  </a:lnTo>
                  <a:lnTo>
                    <a:pt x="66" y="72"/>
                  </a:lnTo>
                  <a:lnTo>
                    <a:pt x="60" y="72"/>
                  </a:lnTo>
                  <a:lnTo>
                    <a:pt x="60" y="78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0" y="126"/>
                  </a:lnTo>
                  <a:lnTo>
                    <a:pt x="60" y="138"/>
                  </a:lnTo>
                  <a:lnTo>
                    <a:pt x="54" y="138"/>
                  </a:lnTo>
                  <a:lnTo>
                    <a:pt x="48" y="138"/>
                  </a:lnTo>
                  <a:lnTo>
                    <a:pt x="42" y="138"/>
                  </a:lnTo>
                  <a:lnTo>
                    <a:pt x="42" y="132"/>
                  </a:lnTo>
                  <a:lnTo>
                    <a:pt x="36" y="138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18" y="162"/>
                  </a:lnTo>
                  <a:lnTo>
                    <a:pt x="12" y="168"/>
                  </a:lnTo>
                  <a:lnTo>
                    <a:pt x="18" y="180"/>
                  </a:lnTo>
                  <a:lnTo>
                    <a:pt x="18" y="186"/>
                  </a:lnTo>
                  <a:lnTo>
                    <a:pt x="12" y="192"/>
                  </a:lnTo>
                  <a:lnTo>
                    <a:pt x="6" y="198"/>
                  </a:lnTo>
                  <a:lnTo>
                    <a:pt x="6" y="204"/>
                  </a:lnTo>
                  <a:lnTo>
                    <a:pt x="0" y="222"/>
                  </a:lnTo>
                  <a:lnTo>
                    <a:pt x="6" y="228"/>
                  </a:lnTo>
                  <a:lnTo>
                    <a:pt x="12" y="222"/>
                  </a:lnTo>
                  <a:lnTo>
                    <a:pt x="18" y="222"/>
                  </a:lnTo>
                  <a:lnTo>
                    <a:pt x="18" y="228"/>
                  </a:lnTo>
                  <a:lnTo>
                    <a:pt x="18" y="234"/>
                  </a:lnTo>
                  <a:lnTo>
                    <a:pt x="6" y="246"/>
                  </a:lnTo>
                  <a:lnTo>
                    <a:pt x="6" y="264"/>
                  </a:lnTo>
                  <a:lnTo>
                    <a:pt x="6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6" y="294"/>
                  </a:lnTo>
                  <a:lnTo>
                    <a:pt x="6" y="300"/>
                  </a:lnTo>
                  <a:lnTo>
                    <a:pt x="6" y="306"/>
                  </a:lnTo>
                  <a:lnTo>
                    <a:pt x="12" y="306"/>
                  </a:lnTo>
                  <a:lnTo>
                    <a:pt x="18" y="312"/>
                  </a:lnTo>
                  <a:lnTo>
                    <a:pt x="24" y="312"/>
                  </a:lnTo>
                  <a:lnTo>
                    <a:pt x="30" y="312"/>
                  </a:lnTo>
                  <a:lnTo>
                    <a:pt x="36" y="312"/>
                  </a:lnTo>
                  <a:lnTo>
                    <a:pt x="36" y="318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24" y="342"/>
                  </a:lnTo>
                  <a:lnTo>
                    <a:pt x="30" y="348"/>
                  </a:lnTo>
                  <a:lnTo>
                    <a:pt x="36" y="348"/>
                  </a:lnTo>
                  <a:lnTo>
                    <a:pt x="42" y="354"/>
                  </a:lnTo>
                  <a:lnTo>
                    <a:pt x="42" y="360"/>
                  </a:lnTo>
                  <a:lnTo>
                    <a:pt x="36" y="366"/>
                  </a:lnTo>
                  <a:lnTo>
                    <a:pt x="30" y="372"/>
                  </a:lnTo>
                  <a:lnTo>
                    <a:pt x="30" y="378"/>
                  </a:lnTo>
                  <a:lnTo>
                    <a:pt x="30" y="384"/>
                  </a:lnTo>
                  <a:lnTo>
                    <a:pt x="24" y="402"/>
                  </a:lnTo>
                  <a:lnTo>
                    <a:pt x="18" y="414"/>
                  </a:lnTo>
                  <a:lnTo>
                    <a:pt x="12" y="426"/>
                  </a:lnTo>
                  <a:lnTo>
                    <a:pt x="18" y="432"/>
                  </a:lnTo>
                  <a:lnTo>
                    <a:pt x="18" y="438"/>
                  </a:lnTo>
                  <a:lnTo>
                    <a:pt x="24" y="444"/>
                  </a:lnTo>
                  <a:lnTo>
                    <a:pt x="42" y="432"/>
                  </a:lnTo>
                  <a:lnTo>
                    <a:pt x="72" y="426"/>
                  </a:lnTo>
                  <a:lnTo>
                    <a:pt x="78" y="396"/>
                  </a:lnTo>
                  <a:lnTo>
                    <a:pt x="84" y="390"/>
                  </a:lnTo>
                  <a:lnTo>
                    <a:pt x="84" y="372"/>
                  </a:lnTo>
                  <a:lnTo>
                    <a:pt x="96" y="366"/>
                  </a:lnTo>
                  <a:lnTo>
                    <a:pt x="90" y="354"/>
                  </a:lnTo>
                  <a:lnTo>
                    <a:pt x="84" y="348"/>
                  </a:lnTo>
                  <a:lnTo>
                    <a:pt x="84" y="318"/>
                  </a:lnTo>
                  <a:lnTo>
                    <a:pt x="72" y="318"/>
                  </a:lnTo>
                  <a:lnTo>
                    <a:pt x="66" y="300"/>
                  </a:lnTo>
                  <a:lnTo>
                    <a:pt x="66" y="29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108" y="204"/>
                  </a:lnTo>
                  <a:lnTo>
                    <a:pt x="102" y="198"/>
                  </a:lnTo>
                  <a:lnTo>
                    <a:pt x="102" y="180"/>
                  </a:lnTo>
                  <a:lnTo>
                    <a:pt x="108" y="162"/>
                  </a:lnTo>
                  <a:lnTo>
                    <a:pt x="108" y="150"/>
                  </a:lnTo>
                  <a:lnTo>
                    <a:pt x="138" y="174"/>
                  </a:lnTo>
                  <a:lnTo>
                    <a:pt x="174" y="192"/>
                  </a:lnTo>
                  <a:lnTo>
                    <a:pt x="186" y="174"/>
                  </a:lnTo>
                  <a:lnTo>
                    <a:pt x="180" y="144"/>
                  </a:lnTo>
                  <a:lnTo>
                    <a:pt x="168" y="120"/>
                  </a:lnTo>
                  <a:lnTo>
                    <a:pt x="186" y="90"/>
                  </a:lnTo>
                  <a:lnTo>
                    <a:pt x="204" y="96"/>
                  </a:lnTo>
                  <a:lnTo>
                    <a:pt x="222" y="84"/>
                  </a:lnTo>
                  <a:lnTo>
                    <a:pt x="240" y="78"/>
                  </a:lnTo>
                  <a:lnTo>
                    <a:pt x="258" y="7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3" name="Freeform 552">
              <a:extLst>
                <a:ext uri="{FF2B5EF4-FFF2-40B4-BE49-F238E27FC236}">
                  <a16:creationId xmlns:a16="http://schemas.microsoft.com/office/drawing/2014/main" id="{5400C1BF-110F-8633-77AE-D2F4CAAAFD7E}"/>
                </a:ext>
              </a:extLst>
            </p:cNvPr>
            <p:cNvSpPr/>
            <p:nvPr/>
          </p:nvSpPr>
          <p:spPr>
            <a:xfrm>
              <a:off x="6238875" y="4291013"/>
              <a:ext cx="76200" cy="85725"/>
            </a:xfrm>
            <a:custGeom>
              <a:avLst/>
              <a:gdLst>
                <a:gd name="T0" fmla="*/ 48 w 48"/>
                <a:gd name="T1" fmla="*/ 36 h 54"/>
                <a:gd name="T2" fmla="*/ 48 w 48"/>
                <a:gd name="T3" fmla="*/ 30 h 54"/>
                <a:gd name="T4" fmla="*/ 48 w 48"/>
                <a:gd name="T5" fmla="*/ 24 h 54"/>
                <a:gd name="T6" fmla="*/ 42 w 48"/>
                <a:gd name="T7" fmla="*/ 18 h 54"/>
                <a:gd name="T8" fmla="*/ 36 w 48"/>
                <a:gd name="T9" fmla="*/ 18 h 54"/>
                <a:gd name="T10" fmla="*/ 30 w 48"/>
                <a:gd name="T11" fmla="*/ 24 h 54"/>
                <a:gd name="T12" fmla="*/ 24 w 48"/>
                <a:gd name="T13" fmla="*/ 24 h 54"/>
                <a:gd name="T14" fmla="*/ 18 w 48"/>
                <a:gd name="T15" fmla="*/ 24 h 54"/>
                <a:gd name="T16" fmla="*/ 18 w 48"/>
                <a:gd name="T17" fmla="*/ 18 h 54"/>
                <a:gd name="T18" fmla="*/ 24 w 48"/>
                <a:gd name="T19" fmla="*/ 18 h 54"/>
                <a:gd name="T20" fmla="*/ 24 w 48"/>
                <a:gd name="T21" fmla="*/ 12 h 54"/>
                <a:gd name="T22" fmla="*/ 24 w 48"/>
                <a:gd name="T23" fmla="*/ 6 h 54"/>
                <a:gd name="T24" fmla="*/ 24 w 48"/>
                <a:gd name="T25" fmla="*/ 0 h 54"/>
                <a:gd name="T26" fmla="*/ 18 w 48"/>
                <a:gd name="T27" fmla="*/ 0 h 54"/>
                <a:gd name="T28" fmla="*/ 12 w 48"/>
                <a:gd name="T29" fmla="*/ 0 h 54"/>
                <a:gd name="T30" fmla="*/ 6 w 48"/>
                <a:gd name="T31" fmla="*/ 6 h 54"/>
                <a:gd name="T32" fmla="*/ 0 w 48"/>
                <a:gd name="T33" fmla="*/ 0 h 54"/>
                <a:gd name="T34" fmla="*/ 0 w 48"/>
                <a:gd name="T35" fmla="*/ 6 h 54"/>
                <a:gd name="T36" fmla="*/ 0 w 48"/>
                <a:gd name="T37" fmla="*/ 12 h 54"/>
                <a:gd name="T38" fmla="*/ 0 w 48"/>
                <a:gd name="T39" fmla="*/ 30 h 54"/>
                <a:gd name="T40" fmla="*/ 6 w 48"/>
                <a:gd name="T41" fmla="*/ 42 h 54"/>
                <a:gd name="T42" fmla="*/ 12 w 48"/>
                <a:gd name="T43" fmla="*/ 42 h 54"/>
                <a:gd name="T44" fmla="*/ 18 w 48"/>
                <a:gd name="T45" fmla="*/ 42 h 54"/>
                <a:gd name="T46" fmla="*/ 24 w 48"/>
                <a:gd name="T47" fmla="*/ 48 h 54"/>
                <a:gd name="T48" fmla="*/ 30 w 48"/>
                <a:gd name="T49" fmla="*/ 54 h 54"/>
                <a:gd name="T50" fmla="*/ 30 w 48"/>
                <a:gd name="T51" fmla="*/ 42 h 54"/>
                <a:gd name="T52" fmla="*/ 36 w 48"/>
                <a:gd name="T53" fmla="*/ 42 h 54"/>
                <a:gd name="T54" fmla="*/ 42 w 48"/>
                <a:gd name="T55" fmla="*/ 42 h 54"/>
                <a:gd name="T56" fmla="*/ 48 w 48"/>
                <a:gd name="T57" fmla="*/ 42 h 54"/>
                <a:gd name="T58" fmla="*/ 48 w 48"/>
                <a:gd name="T59" fmla="*/ 3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" h="54">
                  <a:moveTo>
                    <a:pt x="48" y="36"/>
                  </a:moveTo>
                  <a:lnTo>
                    <a:pt x="48" y="30"/>
                  </a:lnTo>
                  <a:lnTo>
                    <a:pt x="48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30"/>
                  </a:lnTo>
                  <a:lnTo>
                    <a:pt x="6" y="42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42" y="42"/>
                  </a:lnTo>
                  <a:lnTo>
                    <a:pt x="48" y="42"/>
                  </a:lnTo>
                  <a:lnTo>
                    <a:pt x="48" y="3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4" name="Freeform 553">
              <a:extLst>
                <a:ext uri="{FF2B5EF4-FFF2-40B4-BE49-F238E27FC236}">
                  <a16:creationId xmlns:a16="http://schemas.microsoft.com/office/drawing/2014/main" id="{3069D44D-843B-9E51-7619-6E64BDE21172}"/>
                </a:ext>
              </a:extLst>
            </p:cNvPr>
            <p:cNvSpPr/>
            <p:nvPr/>
          </p:nvSpPr>
          <p:spPr>
            <a:xfrm>
              <a:off x="6448425" y="4300538"/>
              <a:ext cx="57150" cy="28575"/>
            </a:xfrm>
            <a:custGeom>
              <a:avLst/>
              <a:gdLst>
                <a:gd name="T0" fmla="*/ 36 w 36"/>
                <a:gd name="T1" fmla="*/ 6 h 18"/>
                <a:gd name="T2" fmla="*/ 36 w 36"/>
                <a:gd name="T3" fmla="*/ 0 h 18"/>
                <a:gd name="T4" fmla="*/ 30 w 36"/>
                <a:gd name="T5" fmla="*/ 0 h 18"/>
                <a:gd name="T6" fmla="*/ 24 w 36"/>
                <a:gd name="T7" fmla="*/ 0 h 18"/>
                <a:gd name="T8" fmla="*/ 18 w 36"/>
                <a:gd name="T9" fmla="*/ 0 h 18"/>
                <a:gd name="T10" fmla="*/ 12 w 36"/>
                <a:gd name="T11" fmla="*/ 0 h 18"/>
                <a:gd name="T12" fmla="*/ 6 w 36"/>
                <a:gd name="T13" fmla="*/ 0 h 18"/>
                <a:gd name="T14" fmla="*/ 0 w 36"/>
                <a:gd name="T15" fmla="*/ 6 h 18"/>
                <a:gd name="T16" fmla="*/ 0 w 36"/>
                <a:gd name="T17" fmla="*/ 12 h 18"/>
                <a:gd name="T18" fmla="*/ 6 w 36"/>
                <a:gd name="T19" fmla="*/ 12 h 18"/>
                <a:gd name="T20" fmla="*/ 12 w 36"/>
                <a:gd name="T21" fmla="*/ 12 h 18"/>
                <a:gd name="T22" fmla="*/ 18 w 36"/>
                <a:gd name="T23" fmla="*/ 18 h 18"/>
                <a:gd name="T24" fmla="*/ 24 w 36"/>
                <a:gd name="T25" fmla="*/ 18 h 18"/>
                <a:gd name="T26" fmla="*/ 30 w 36"/>
                <a:gd name="T27" fmla="*/ 18 h 18"/>
                <a:gd name="T28" fmla="*/ 36 w 36"/>
                <a:gd name="T29" fmla="*/ 12 h 18"/>
                <a:gd name="T30" fmla="*/ 36 w 36"/>
                <a:gd name="T3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18">
                  <a:moveTo>
                    <a:pt x="36" y="6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6" y="12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5" name="Freeform 554">
              <a:extLst>
                <a:ext uri="{FF2B5EF4-FFF2-40B4-BE49-F238E27FC236}">
                  <a16:creationId xmlns:a16="http://schemas.microsoft.com/office/drawing/2014/main" id="{068CFB65-A0AD-FE05-EA06-CA771D6D7A29}"/>
                </a:ext>
              </a:extLst>
            </p:cNvPr>
            <p:cNvSpPr/>
            <p:nvPr/>
          </p:nvSpPr>
          <p:spPr>
            <a:xfrm>
              <a:off x="6276975" y="4262438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24 w 24"/>
                <a:gd name="T3" fmla="*/ 0 h 18"/>
                <a:gd name="T4" fmla="*/ 18 w 24"/>
                <a:gd name="T5" fmla="*/ 0 h 18"/>
                <a:gd name="T6" fmla="*/ 12 w 24"/>
                <a:gd name="T7" fmla="*/ 0 h 18"/>
                <a:gd name="T8" fmla="*/ 6 w 24"/>
                <a:gd name="T9" fmla="*/ 6 h 18"/>
                <a:gd name="T10" fmla="*/ 0 w 24"/>
                <a:gd name="T11" fmla="*/ 6 h 18"/>
                <a:gd name="T12" fmla="*/ 6 w 24"/>
                <a:gd name="T13" fmla="*/ 18 h 18"/>
                <a:gd name="T14" fmla="*/ 18 w 24"/>
                <a:gd name="T15" fmla="*/ 18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18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6" name="Freeform 555">
              <a:extLst>
                <a:ext uri="{FF2B5EF4-FFF2-40B4-BE49-F238E27FC236}">
                  <a16:creationId xmlns:a16="http://schemas.microsoft.com/office/drawing/2014/main" id="{BD9A5028-8779-5A39-0CC7-6E437A9DC329}"/>
                </a:ext>
              </a:extLst>
            </p:cNvPr>
            <p:cNvSpPr/>
            <p:nvPr/>
          </p:nvSpPr>
          <p:spPr>
            <a:xfrm>
              <a:off x="6438900" y="4262438"/>
              <a:ext cx="38100" cy="38100"/>
            </a:xfrm>
            <a:custGeom>
              <a:avLst/>
              <a:gdLst>
                <a:gd name="T0" fmla="*/ 24 w 24"/>
                <a:gd name="T1" fmla="*/ 6 h 24"/>
                <a:gd name="T2" fmla="*/ 18 w 24"/>
                <a:gd name="T3" fmla="*/ 0 h 24"/>
                <a:gd name="T4" fmla="*/ 12 w 24"/>
                <a:gd name="T5" fmla="*/ 6 h 24"/>
                <a:gd name="T6" fmla="*/ 6 w 24"/>
                <a:gd name="T7" fmla="*/ 12 h 24"/>
                <a:gd name="T8" fmla="*/ 0 w 24"/>
                <a:gd name="T9" fmla="*/ 18 h 24"/>
                <a:gd name="T10" fmla="*/ 0 w 24"/>
                <a:gd name="T11" fmla="*/ 24 h 24"/>
                <a:gd name="T12" fmla="*/ 6 w 24"/>
                <a:gd name="T13" fmla="*/ 24 h 24"/>
                <a:gd name="T14" fmla="*/ 6 w 24"/>
                <a:gd name="T15" fmla="*/ 18 h 24"/>
                <a:gd name="T16" fmla="*/ 12 w 24"/>
                <a:gd name="T17" fmla="*/ 18 h 24"/>
                <a:gd name="T18" fmla="*/ 24 w 24"/>
                <a:gd name="T19" fmla="*/ 12 h 24"/>
                <a:gd name="T20" fmla="*/ 24 w 24"/>
                <a:gd name="T2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24" y="6"/>
                  </a:move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7" name="Freeform 556">
              <a:extLst>
                <a:ext uri="{FF2B5EF4-FFF2-40B4-BE49-F238E27FC236}">
                  <a16:creationId xmlns:a16="http://schemas.microsoft.com/office/drawing/2014/main" id="{46CDBD43-57C5-7F96-169B-4166A460B19D}"/>
                </a:ext>
              </a:extLst>
            </p:cNvPr>
            <p:cNvSpPr/>
            <p:nvPr/>
          </p:nvSpPr>
          <p:spPr>
            <a:xfrm>
              <a:off x="6372225" y="429101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6 h 24"/>
                <a:gd name="T4" fmla="*/ 12 w 18"/>
                <a:gd name="T5" fmla="*/ 6 h 24"/>
                <a:gd name="T6" fmla="*/ 6 w 18"/>
                <a:gd name="T7" fmla="*/ 0 h 24"/>
                <a:gd name="T8" fmla="*/ 6 w 18"/>
                <a:gd name="T9" fmla="*/ 6 h 24"/>
                <a:gd name="T10" fmla="*/ 0 w 18"/>
                <a:gd name="T11" fmla="*/ 12 h 24"/>
                <a:gd name="T12" fmla="*/ 0 w 18"/>
                <a:gd name="T13" fmla="*/ 24 h 24"/>
                <a:gd name="T14" fmla="*/ 6 w 18"/>
                <a:gd name="T15" fmla="*/ 18 h 24"/>
                <a:gd name="T16" fmla="*/ 6 w 18"/>
                <a:gd name="T17" fmla="*/ 12 h 24"/>
                <a:gd name="T18" fmla="*/ 12 w 18"/>
                <a:gd name="T19" fmla="*/ 18 h 24"/>
                <a:gd name="T20" fmla="*/ 18 w 18"/>
                <a:gd name="T21" fmla="*/ 18 h 24"/>
                <a:gd name="T22" fmla="*/ 18 w 18"/>
                <a:gd name="T2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8" name="Freeform 557">
              <a:extLst>
                <a:ext uri="{FF2B5EF4-FFF2-40B4-BE49-F238E27FC236}">
                  <a16:creationId xmlns:a16="http://schemas.microsoft.com/office/drawing/2014/main" id="{27D965B9-6DE9-8624-F7D4-C24CCCCA5729}"/>
                </a:ext>
              </a:extLst>
            </p:cNvPr>
            <p:cNvSpPr/>
            <p:nvPr/>
          </p:nvSpPr>
          <p:spPr>
            <a:xfrm>
              <a:off x="6229350" y="4443413"/>
              <a:ext cx="19050" cy="38100"/>
            </a:xfrm>
            <a:custGeom>
              <a:avLst/>
              <a:gdLst>
                <a:gd name="T0" fmla="*/ 12 w 12"/>
                <a:gd name="T1" fmla="*/ 18 h 24"/>
                <a:gd name="T2" fmla="*/ 12 w 12"/>
                <a:gd name="T3" fmla="*/ 6 h 24"/>
                <a:gd name="T4" fmla="*/ 12 w 12"/>
                <a:gd name="T5" fmla="*/ 0 h 24"/>
                <a:gd name="T6" fmla="*/ 6 w 12"/>
                <a:gd name="T7" fmla="*/ 0 h 24"/>
                <a:gd name="T8" fmla="*/ 0 w 12"/>
                <a:gd name="T9" fmla="*/ 6 h 24"/>
                <a:gd name="T10" fmla="*/ 0 w 12"/>
                <a:gd name="T11" fmla="*/ 12 h 24"/>
                <a:gd name="T12" fmla="*/ 0 w 12"/>
                <a:gd name="T13" fmla="*/ 18 h 24"/>
                <a:gd name="T14" fmla="*/ 6 w 12"/>
                <a:gd name="T15" fmla="*/ 18 h 24"/>
                <a:gd name="T16" fmla="*/ 6 w 12"/>
                <a:gd name="T17" fmla="*/ 24 h 24"/>
                <a:gd name="T18" fmla="*/ 12 w 12"/>
                <a:gd name="T19" fmla="*/ 24 h 24"/>
                <a:gd name="T20" fmla="*/ 12 w 12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24">
                  <a:moveTo>
                    <a:pt x="12" y="18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9" name="Freeform 558">
              <a:extLst>
                <a:ext uri="{FF2B5EF4-FFF2-40B4-BE49-F238E27FC236}">
                  <a16:creationId xmlns:a16="http://schemas.microsoft.com/office/drawing/2014/main" id="{B4206D5F-FE48-A49A-FEEF-609DD6FD0850}"/>
                </a:ext>
              </a:extLst>
            </p:cNvPr>
            <p:cNvSpPr/>
            <p:nvPr/>
          </p:nvSpPr>
          <p:spPr>
            <a:xfrm>
              <a:off x="6210300" y="451961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6 h 18"/>
                <a:gd name="T6" fmla="*/ 6 w 24"/>
                <a:gd name="T7" fmla="*/ 6 h 18"/>
                <a:gd name="T8" fmla="*/ 0 w 24"/>
                <a:gd name="T9" fmla="*/ 12 h 18"/>
                <a:gd name="T10" fmla="*/ 6 w 24"/>
                <a:gd name="T11" fmla="*/ 18 h 18"/>
                <a:gd name="T12" fmla="*/ 12 w 24"/>
                <a:gd name="T13" fmla="*/ 18 h 18"/>
                <a:gd name="T14" fmla="*/ 18 w 24"/>
                <a:gd name="T15" fmla="*/ 12 h 18"/>
                <a:gd name="T16" fmla="*/ 24 w 24"/>
                <a:gd name="T17" fmla="*/ 12 h 18"/>
                <a:gd name="T18" fmla="*/ 24 w 24"/>
                <a:gd name="T1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0" name="Freeform 559">
              <a:extLst>
                <a:ext uri="{FF2B5EF4-FFF2-40B4-BE49-F238E27FC236}">
                  <a16:creationId xmlns:a16="http://schemas.microsoft.com/office/drawing/2014/main" id="{19EDD6D8-D51C-0DB0-770E-6A8A85A6E197}"/>
                </a:ext>
              </a:extLst>
            </p:cNvPr>
            <p:cNvSpPr/>
            <p:nvPr/>
          </p:nvSpPr>
          <p:spPr>
            <a:xfrm>
              <a:off x="6257925" y="42529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0 w 12"/>
                <a:gd name="T5" fmla="*/ 12 h 18"/>
                <a:gd name="T6" fmla="*/ 0 w 12"/>
                <a:gd name="T7" fmla="*/ 18 h 18"/>
                <a:gd name="T8" fmla="*/ 6 w 12"/>
                <a:gd name="T9" fmla="*/ 18 h 18"/>
                <a:gd name="T10" fmla="*/ 12 w 12"/>
                <a:gd name="T11" fmla="*/ 12 h 18"/>
                <a:gd name="T12" fmla="*/ 12 w 12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1" name="Freeform 560">
              <a:extLst>
                <a:ext uri="{FF2B5EF4-FFF2-40B4-BE49-F238E27FC236}">
                  <a16:creationId xmlns:a16="http://schemas.microsoft.com/office/drawing/2014/main" id="{795FF63F-20F0-C498-94D0-BAC9D8E2C5E5}"/>
                </a:ext>
              </a:extLst>
            </p:cNvPr>
            <p:cNvSpPr/>
            <p:nvPr/>
          </p:nvSpPr>
          <p:spPr>
            <a:xfrm>
              <a:off x="6400800" y="42243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8 w 18"/>
                <a:gd name="T3" fmla="*/ 6 h 12"/>
                <a:gd name="T4" fmla="*/ 18 w 18"/>
                <a:gd name="T5" fmla="*/ 0 h 12"/>
                <a:gd name="T6" fmla="*/ 12 w 18"/>
                <a:gd name="T7" fmla="*/ 0 h 12"/>
                <a:gd name="T8" fmla="*/ 6 w 18"/>
                <a:gd name="T9" fmla="*/ 0 h 12"/>
                <a:gd name="T10" fmla="*/ 0 w 18"/>
                <a:gd name="T11" fmla="*/ 6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2" name="Freeform 561">
              <a:extLst>
                <a:ext uri="{FF2B5EF4-FFF2-40B4-BE49-F238E27FC236}">
                  <a16:creationId xmlns:a16="http://schemas.microsoft.com/office/drawing/2014/main" id="{5B4A2314-0C66-89E0-E5B2-5F14CDA84637}"/>
                </a:ext>
              </a:extLst>
            </p:cNvPr>
            <p:cNvSpPr/>
            <p:nvPr/>
          </p:nvSpPr>
          <p:spPr>
            <a:xfrm>
              <a:off x="6153150" y="44434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6 w 12"/>
                <a:gd name="T11" fmla="*/ 18 h 18"/>
                <a:gd name="T12" fmla="*/ 12 w 12"/>
                <a:gd name="T13" fmla="*/ 12 h 18"/>
                <a:gd name="T14" fmla="*/ 12 w 12"/>
                <a:gd name="T1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3" name="Freeform 562">
              <a:extLst>
                <a:ext uri="{FF2B5EF4-FFF2-40B4-BE49-F238E27FC236}">
                  <a16:creationId xmlns:a16="http://schemas.microsoft.com/office/drawing/2014/main" id="{17C6EB96-E93E-C9F1-E07C-FB985B72ADBE}"/>
                </a:ext>
              </a:extLst>
            </p:cNvPr>
            <p:cNvSpPr/>
            <p:nvPr/>
          </p:nvSpPr>
          <p:spPr>
            <a:xfrm>
              <a:off x="6191250" y="467201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6 w 12"/>
                <a:gd name="T3" fmla="*/ 6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0 w 12"/>
                <a:gd name="T11" fmla="*/ 18 h 18"/>
                <a:gd name="T12" fmla="*/ 6 w 12"/>
                <a:gd name="T13" fmla="*/ 18 h 18"/>
                <a:gd name="T14" fmla="*/ 12 w 12"/>
                <a:gd name="T1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4" name="Freeform 563">
              <a:extLst>
                <a:ext uri="{FF2B5EF4-FFF2-40B4-BE49-F238E27FC236}">
                  <a16:creationId xmlns:a16="http://schemas.microsoft.com/office/drawing/2014/main" id="{F822FE5E-65B0-5A1D-3AC0-8C06E9C418E6}"/>
                </a:ext>
              </a:extLst>
            </p:cNvPr>
            <p:cNvSpPr/>
            <p:nvPr/>
          </p:nvSpPr>
          <p:spPr>
            <a:xfrm>
              <a:off x="6200775" y="4586288"/>
              <a:ext cx="9525" cy="19050"/>
            </a:xfrm>
            <a:custGeom>
              <a:avLst/>
              <a:gdLst>
                <a:gd name="T0" fmla="*/ 6 w 6"/>
                <a:gd name="T1" fmla="*/ 6 h 12"/>
                <a:gd name="T2" fmla="*/ 6 w 6"/>
                <a:gd name="T3" fmla="*/ 0 h 12"/>
                <a:gd name="T4" fmla="*/ 0 w 6"/>
                <a:gd name="T5" fmla="*/ 0 h 12"/>
                <a:gd name="T6" fmla="*/ 0 w 6"/>
                <a:gd name="T7" fmla="*/ 6 h 12"/>
                <a:gd name="T8" fmla="*/ 0 w 6"/>
                <a:gd name="T9" fmla="*/ 12 h 12"/>
                <a:gd name="T10" fmla="*/ 6 w 6"/>
                <a:gd name="T11" fmla="*/ 12 h 12"/>
                <a:gd name="T12" fmla="*/ 6 w 6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6" y="6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5" name="Freeform 564">
              <a:extLst>
                <a:ext uri="{FF2B5EF4-FFF2-40B4-BE49-F238E27FC236}">
                  <a16:creationId xmlns:a16="http://schemas.microsoft.com/office/drawing/2014/main" id="{8CA05724-2523-D62F-8AB3-F58039405A21}"/>
                </a:ext>
              </a:extLst>
            </p:cNvPr>
            <p:cNvSpPr/>
            <p:nvPr/>
          </p:nvSpPr>
          <p:spPr>
            <a:xfrm>
              <a:off x="6762750" y="5738813"/>
              <a:ext cx="180975" cy="276225"/>
            </a:xfrm>
            <a:custGeom>
              <a:avLst/>
              <a:gdLst>
                <a:gd name="T0" fmla="*/ 114 w 114"/>
                <a:gd name="T1" fmla="*/ 114 h 174"/>
                <a:gd name="T2" fmla="*/ 102 w 114"/>
                <a:gd name="T3" fmla="*/ 114 h 174"/>
                <a:gd name="T4" fmla="*/ 84 w 114"/>
                <a:gd name="T5" fmla="*/ 78 h 174"/>
                <a:gd name="T6" fmla="*/ 90 w 114"/>
                <a:gd name="T7" fmla="*/ 54 h 174"/>
                <a:gd name="T8" fmla="*/ 72 w 114"/>
                <a:gd name="T9" fmla="*/ 6 h 174"/>
                <a:gd name="T10" fmla="*/ 48 w 114"/>
                <a:gd name="T11" fmla="*/ 0 h 174"/>
                <a:gd name="T12" fmla="*/ 48 w 114"/>
                <a:gd name="T13" fmla="*/ 12 h 174"/>
                <a:gd name="T14" fmla="*/ 48 w 114"/>
                <a:gd name="T15" fmla="*/ 18 h 174"/>
                <a:gd name="T16" fmla="*/ 42 w 114"/>
                <a:gd name="T17" fmla="*/ 48 h 174"/>
                <a:gd name="T18" fmla="*/ 12 w 114"/>
                <a:gd name="T19" fmla="*/ 48 h 174"/>
                <a:gd name="T20" fmla="*/ 12 w 114"/>
                <a:gd name="T21" fmla="*/ 66 h 174"/>
                <a:gd name="T22" fmla="*/ 24 w 114"/>
                <a:gd name="T23" fmla="*/ 72 h 174"/>
                <a:gd name="T24" fmla="*/ 24 w 114"/>
                <a:gd name="T25" fmla="*/ 90 h 174"/>
                <a:gd name="T26" fmla="*/ 18 w 114"/>
                <a:gd name="T27" fmla="*/ 90 h 174"/>
                <a:gd name="T28" fmla="*/ 12 w 114"/>
                <a:gd name="T29" fmla="*/ 108 h 174"/>
                <a:gd name="T30" fmla="*/ 0 w 114"/>
                <a:gd name="T31" fmla="*/ 120 h 174"/>
                <a:gd name="T32" fmla="*/ 0 w 114"/>
                <a:gd name="T33" fmla="*/ 150 h 174"/>
                <a:gd name="T34" fmla="*/ 0 w 114"/>
                <a:gd name="T35" fmla="*/ 162 h 174"/>
                <a:gd name="T36" fmla="*/ 30 w 114"/>
                <a:gd name="T37" fmla="*/ 150 h 174"/>
                <a:gd name="T38" fmla="*/ 42 w 114"/>
                <a:gd name="T39" fmla="*/ 150 h 174"/>
                <a:gd name="T40" fmla="*/ 48 w 114"/>
                <a:gd name="T41" fmla="*/ 174 h 174"/>
                <a:gd name="T42" fmla="*/ 66 w 114"/>
                <a:gd name="T43" fmla="*/ 168 h 174"/>
                <a:gd name="T44" fmla="*/ 78 w 114"/>
                <a:gd name="T45" fmla="*/ 144 h 174"/>
                <a:gd name="T46" fmla="*/ 96 w 114"/>
                <a:gd name="T47" fmla="*/ 138 h 174"/>
                <a:gd name="T48" fmla="*/ 108 w 114"/>
                <a:gd name="T49" fmla="*/ 126 h 174"/>
                <a:gd name="T50" fmla="*/ 114 w 114"/>
                <a:gd name="T51" fmla="*/ 11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4" h="174">
                  <a:moveTo>
                    <a:pt x="114" y="114"/>
                  </a:moveTo>
                  <a:lnTo>
                    <a:pt x="102" y="114"/>
                  </a:lnTo>
                  <a:lnTo>
                    <a:pt x="84" y="78"/>
                  </a:lnTo>
                  <a:lnTo>
                    <a:pt x="90" y="54"/>
                  </a:lnTo>
                  <a:lnTo>
                    <a:pt x="72" y="6"/>
                  </a:lnTo>
                  <a:lnTo>
                    <a:pt x="48" y="0"/>
                  </a:lnTo>
                  <a:lnTo>
                    <a:pt x="48" y="12"/>
                  </a:lnTo>
                  <a:lnTo>
                    <a:pt x="48" y="18"/>
                  </a:lnTo>
                  <a:lnTo>
                    <a:pt x="42" y="48"/>
                  </a:lnTo>
                  <a:lnTo>
                    <a:pt x="12" y="48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24" y="90"/>
                  </a:lnTo>
                  <a:lnTo>
                    <a:pt x="18" y="90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30" y="150"/>
                  </a:lnTo>
                  <a:lnTo>
                    <a:pt x="42" y="150"/>
                  </a:lnTo>
                  <a:lnTo>
                    <a:pt x="48" y="174"/>
                  </a:lnTo>
                  <a:lnTo>
                    <a:pt x="66" y="168"/>
                  </a:lnTo>
                  <a:lnTo>
                    <a:pt x="78" y="144"/>
                  </a:lnTo>
                  <a:lnTo>
                    <a:pt x="96" y="138"/>
                  </a:lnTo>
                  <a:lnTo>
                    <a:pt x="108" y="126"/>
                  </a:lnTo>
                  <a:lnTo>
                    <a:pt x="114" y="11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6" name="Freeform 565">
              <a:extLst>
                <a:ext uri="{FF2B5EF4-FFF2-40B4-BE49-F238E27FC236}">
                  <a16:creationId xmlns:a16="http://schemas.microsoft.com/office/drawing/2014/main" id="{D60E1C50-7E52-B81E-02C5-BBEEFE8C92CB}"/>
                </a:ext>
              </a:extLst>
            </p:cNvPr>
            <p:cNvSpPr/>
            <p:nvPr/>
          </p:nvSpPr>
          <p:spPr>
            <a:xfrm>
              <a:off x="6854807" y="5748338"/>
              <a:ext cx="247650" cy="352425"/>
            </a:xfrm>
            <a:custGeom>
              <a:avLst/>
              <a:gdLst>
                <a:gd name="T0" fmla="*/ 156 w 156"/>
                <a:gd name="T1" fmla="*/ 48 h 222"/>
                <a:gd name="T2" fmla="*/ 150 w 156"/>
                <a:gd name="T3" fmla="*/ 30 h 222"/>
                <a:gd name="T4" fmla="*/ 144 w 156"/>
                <a:gd name="T5" fmla="*/ 30 h 222"/>
                <a:gd name="T6" fmla="*/ 132 w 156"/>
                <a:gd name="T7" fmla="*/ 42 h 222"/>
                <a:gd name="T8" fmla="*/ 120 w 156"/>
                <a:gd name="T9" fmla="*/ 24 h 222"/>
                <a:gd name="T10" fmla="*/ 114 w 156"/>
                <a:gd name="T11" fmla="*/ 42 h 222"/>
                <a:gd name="T12" fmla="*/ 108 w 156"/>
                <a:gd name="T13" fmla="*/ 42 h 222"/>
                <a:gd name="T14" fmla="*/ 102 w 156"/>
                <a:gd name="T15" fmla="*/ 42 h 222"/>
                <a:gd name="T16" fmla="*/ 102 w 156"/>
                <a:gd name="T17" fmla="*/ 30 h 222"/>
                <a:gd name="T18" fmla="*/ 96 w 156"/>
                <a:gd name="T19" fmla="*/ 24 h 222"/>
                <a:gd name="T20" fmla="*/ 72 w 156"/>
                <a:gd name="T21" fmla="*/ 24 h 222"/>
                <a:gd name="T22" fmla="*/ 66 w 156"/>
                <a:gd name="T23" fmla="*/ 24 h 222"/>
                <a:gd name="T24" fmla="*/ 60 w 156"/>
                <a:gd name="T25" fmla="*/ 18 h 222"/>
                <a:gd name="T26" fmla="*/ 54 w 156"/>
                <a:gd name="T27" fmla="*/ 12 h 222"/>
                <a:gd name="T28" fmla="*/ 42 w 156"/>
                <a:gd name="T29" fmla="*/ 18 h 222"/>
                <a:gd name="T30" fmla="*/ 30 w 156"/>
                <a:gd name="T31" fmla="*/ 6 h 222"/>
                <a:gd name="T32" fmla="*/ 6 w 156"/>
                <a:gd name="T33" fmla="*/ 0 h 222"/>
                <a:gd name="T34" fmla="*/ 24 w 156"/>
                <a:gd name="T35" fmla="*/ 48 h 222"/>
                <a:gd name="T36" fmla="*/ 18 w 156"/>
                <a:gd name="T37" fmla="*/ 72 h 222"/>
                <a:gd name="T38" fmla="*/ 36 w 156"/>
                <a:gd name="T39" fmla="*/ 108 h 222"/>
                <a:gd name="T40" fmla="*/ 48 w 156"/>
                <a:gd name="T41" fmla="*/ 108 h 222"/>
                <a:gd name="T42" fmla="*/ 42 w 156"/>
                <a:gd name="T43" fmla="*/ 120 h 222"/>
                <a:gd name="T44" fmla="*/ 30 w 156"/>
                <a:gd name="T45" fmla="*/ 132 h 222"/>
                <a:gd name="T46" fmla="*/ 12 w 156"/>
                <a:gd name="T47" fmla="*/ 138 h 222"/>
                <a:gd name="T48" fmla="*/ 0 w 156"/>
                <a:gd name="T49" fmla="*/ 162 h 222"/>
                <a:gd name="T50" fmla="*/ 18 w 156"/>
                <a:gd name="T51" fmla="*/ 174 h 222"/>
                <a:gd name="T52" fmla="*/ 24 w 156"/>
                <a:gd name="T53" fmla="*/ 168 h 222"/>
                <a:gd name="T54" fmla="*/ 36 w 156"/>
                <a:gd name="T55" fmla="*/ 192 h 222"/>
                <a:gd name="T56" fmla="*/ 42 w 156"/>
                <a:gd name="T57" fmla="*/ 192 h 222"/>
                <a:gd name="T58" fmla="*/ 48 w 156"/>
                <a:gd name="T59" fmla="*/ 186 h 222"/>
                <a:gd name="T60" fmla="*/ 54 w 156"/>
                <a:gd name="T61" fmla="*/ 192 h 222"/>
                <a:gd name="T62" fmla="*/ 48 w 156"/>
                <a:gd name="T63" fmla="*/ 198 h 222"/>
                <a:gd name="T64" fmla="*/ 48 w 156"/>
                <a:gd name="T65" fmla="*/ 204 h 222"/>
                <a:gd name="T66" fmla="*/ 48 w 156"/>
                <a:gd name="T67" fmla="*/ 210 h 222"/>
                <a:gd name="T68" fmla="*/ 54 w 156"/>
                <a:gd name="T69" fmla="*/ 204 h 222"/>
                <a:gd name="T70" fmla="*/ 60 w 156"/>
                <a:gd name="T71" fmla="*/ 198 h 222"/>
                <a:gd name="T72" fmla="*/ 66 w 156"/>
                <a:gd name="T73" fmla="*/ 198 h 222"/>
                <a:gd name="T74" fmla="*/ 66 w 156"/>
                <a:gd name="T75" fmla="*/ 204 h 222"/>
                <a:gd name="T76" fmla="*/ 66 w 156"/>
                <a:gd name="T77" fmla="*/ 210 h 222"/>
                <a:gd name="T78" fmla="*/ 54 w 156"/>
                <a:gd name="T79" fmla="*/ 216 h 222"/>
                <a:gd name="T80" fmla="*/ 54 w 156"/>
                <a:gd name="T81" fmla="*/ 222 h 222"/>
                <a:gd name="T82" fmla="*/ 60 w 156"/>
                <a:gd name="T83" fmla="*/ 222 h 222"/>
                <a:gd name="T84" fmla="*/ 72 w 156"/>
                <a:gd name="T85" fmla="*/ 216 h 222"/>
                <a:gd name="T86" fmla="*/ 84 w 156"/>
                <a:gd name="T87" fmla="*/ 204 h 222"/>
                <a:gd name="T88" fmla="*/ 90 w 156"/>
                <a:gd name="T89" fmla="*/ 198 h 222"/>
                <a:gd name="T90" fmla="*/ 96 w 156"/>
                <a:gd name="T91" fmla="*/ 186 h 222"/>
                <a:gd name="T92" fmla="*/ 96 w 156"/>
                <a:gd name="T93" fmla="*/ 180 h 222"/>
                <a:gd name="T94" fmla="*/ 96 w 156"/>
                <a:gd name="T95" fmla="*/ 174 h 222"/>
                <a:gd name="T96" fmla="*/ 84 w 156"/>
                <a:gd name="T97" fmla="*/ 150 h 222"/>
                <a:gd name="T98" fmla="*/ 78 w 156"/>
                <a:gd name="T99" fmla="*/ 114 h 222"/>
                <a:gd name="T100" fmla="*/ 84 w 156"/>
                <a:gd name="T101" fmla="*/ 108 h 222"/>
                <a:gd name="T102" fmla="*/ 96 w 156"/>
                <a:gd name="T103" fmla="*/ 108 h 222"/>
                <a:gd name="T104" fmla="*/ 102 w 156"/>
                <a:gd name="T105" fmla="*/ 96 h 222"/>
                <a:gd name="T106" fmla="*/ 120 w 156"/>
                <a:gd name="T107" fmla="*/ 102 h 222"/>
                <a:gd name="T108" fmla="*/ 138 w 156"/>
                <a:gd name="T109" fmla="*/ 84 h 222"/>
                <a:gd name="T110" fmla="*/ 156 w 156"/>
                <a:gd name="T111" fmla="*/ 4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6" h="222">
                  <a:moveTo>
                    <a:pt x="156" y="48"/>
                  </a:moveTo>
                  <a:lnTo>
                    <a:pt x="150" y="30"/>
                  </a:lnTo>
                  <a:lnTo>
                    <a:pt x="144" y="30"/>
                  </a:lnTo>
                  <a:lnTo>
                    <a:pt x="132" y="42"/>
                  </a:lnTo>
                  <a:lnTo>
                    <a:pt x="120" y="24"/>
                  </a:lnTo>
                  <a:lnTo>
                    <a:pt x="114" y="42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30"/>
                  </a:lnTo>
                  <a:lnTo>
                    <a:pt x="96" y="24"/>
                  </a:lnTo>
                  <a:lnTo>
                    <a:pt x="72" y="24"/>
                  </a:lnTo>
                  <a:lnTo>
                    <a:pt x="66" y="24"/>
                  </a:lnTo>
                  <a:lnTo>
                    <a:pt x="60" y="18"/>
                  </a:lnTo>
                  <a:lnTo>
                    <a:pt x="54" y="12"/>
                  </a:lnTo>
                  <a:lnTo>
                    <a:pt x="42" y="18"/>
                  </a:lnTo>
                  <a:lnTo>
                    <a:pt x="30" y="6"/>
                  </a:lnTo>
                  <a:lnTo>
                    <a:pt x="6" y="0"/>
                  </a:lnTo>
                  <a:lnTo>
                    <a:pt x="24" y="48"/>
                  </a:lnTo>
                  <a:lnTo>
                    <a:pt x="18" y="72"/>
                  </a:lnTo>
                  <a:lnTo>
                    <a:pt x="36" y="108"/>
                  </a:lnTo>
                  <a:lnTo>
                    <a:pt x="48" y="108"/>
                  </a:lnTo>
                  <a:lnTo>
                    <a:pt x="42" y="120"/>
                  </a:lnTo>
                  <a:lnTo>
                    <a:pt x="30" y="132"/>
                  </a:lnTo>
                  <a:lnTo>
                    <a:pt x="12" y="138"/>
                  </a:lnTo>
                  <a:lnTo>
                    <a:pt x="0" y="162"/>
                  </a:lnTo>
                  <a:lnTo>
                    <a:pt x="18" y="174"/>
                  </a:lnTo>
                  <a:lnTo>
                    <a:pt x="24" y="168"/>
                  </a:lnTo>
                  <a:lnTo>
                    <a:pt x="36" y="192"/>
                  </a:lnTo>
                  <a:lnTo>
                    <a:pt x="42" y="192"/>
                  </a:lnTo>
                  <a:lnTo>
                    <a:pt x="48" y="186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04"/>
                  </a:lnTo>
                  <a:lnTo>
                    <a:pt x="60" y="198"/>
                  </a:lnTo>
                  <a:lnTo>
                    <a:pt x="66" y="198"/>
                  </a:lnTo>
                  <a:lnTo>
                    <a:pt x="66" y="204"/>
                  </a:lnTo>
                  <a:lnTo>
                    <a:pt x="66" y="210"/>
                  </a:lnTo>
                  <a:lnTo>
                    <a:pt x="54" y="216"/>
                  </a:lnTo>
                  <a:lnTo>
                    <a:pt x="54" y="222"/>
                  </a:lnTo>
                  <a:lnTo>
                    <a:pt x="60" y="222"/>
                  </a:lnTo>
                  <a:lnTo>
                    <a:pt x="72" y="216"/>
                  </a:lnTo>
                  <a:lnTo>
                    <a:pt x="84" y="204"/>
                  </a:lnTo>
                  <a:lnTo>
                    <a:pt x="90" y="198"/>
                  </a:lnTo>
                  <a:lnTo>
                    <a:pt x="96" y="186"/>
                  </a:lnTo>
                  <a:lnTo>
                    <a:pt x="96" y="180"/>
                  </a:lnTo>
                  <a:lnTo>
                    <a:pt x="96" y="174"/>
                  </a:lnTo>
                  <a:lnTo>
                    <a:pt x="84" y="15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02" y="96"/>
                  </a:lnTo>
                  <a:lnTo>
                    <a:pt x="120" y="102"/>
                  </a:lnTo>
                  <a:lnTo>
                    <a:pt x="138" y="84"/>
                  </a:lnTo>
                  <a:lnTo>
                    <a:pt x="156" y="4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7" name="Freeform 566">
              <a:extLst>
                <a:ext uri="{FF2B5EF4-FFF2-40B4-BE49-F238E27FC236}">
                  <a16:creationId xmlns:a16="http://schemas.microsoft.com/office/drawing/2014/main" id="{5BD89111-BDD8-DD96-70F0-B0EB10E836DA}"/>
                </a:ext>
              </a:extLst>
            </p:cNvPr>
            <p:cNvSpPr/>
            <p:nvPr/>
          </p:nvSpPr>
          <p:spPr>
            <a:xfrm>
              <a:off x="7143750" y="5662613"/>
              <a:ext cx="123825" cy="295275"/>
            </a:xfrm>
            <a:custGeom>
              <a:avLst/>
              <a:gdLst>
                <a:gd name="T0" fmla="*/ 78 w 78"/>
                <a:gd name="T1" fmla="*/ 42 h 186"/>
                <a:gd name="T2" fmla="*/ 72 w 78"/>
                <a:gd name="T3" fmla="*/ 12 h 186"/>
                <a:gd name="T4" fmla="*/ 66 w 78"/>
                <a:gd name="T5" fmla="*/ 6 h 186"/>
                <a:gd name="T6" fmla="*/ 48 w 78"/>
                <a:gd name="T7" fmla="*/ 24 h 186"/>
                <a:gd name="T8" fmla="*/ 42 w 78"/>
                <a:gd name="T9" fmla="*/ 18 h 186"/>
                <a:gd name="T10" fmla="*/ 36 w 78"/>
                <a:gd name="T11" fmla="*/ 6 h 186"/>
                <a:gd name="T12" fmla="*/ 24 w 78"/>
                <a:gd name="T13" fmla="*/ 0 h 186"/>
                <a:gd name="T14" fmla="*/ 18 w 78"/>
                <a:gd name="T15" fmla="*/ 0 h 186"/>
                <a:gd name="T16" fmla="*/ 6 w 78"/>
                <a:gd name="T17" fmla="*/ 24 h 186"/>
                <a:gd name="T18" fmla="*/ 18 w 78"/>
                <a:gd name="T19" fmla="*/ 30 h 186"/>
                <a:gd name="T20" fmla="*/ 6 w 78"/>
                <a:gd name="T21" fmla="*/ 48 h 186"/>
                <a:gd name="T22" fmla="*/ 12 w 78"/>
                <a:gd name="T23" fmla="*/ 54 h 186"/>
                <a:gd name="T24" fmla="*/ 0 w 78"/>
                <a:gd name="T25" fmla="*/ 78 h 186"/>
                <a:gd name="T26" fmla="*/ 12 w 78"/>
                <a:gd name="T27" fmla="*/ 90 h 186"/>
                <a:gd name="T28" fmla="*/ 24 w 78"/>
                <a:gd name="T29" fmla="*/ 108 h 186"/>
                <a:gd name="T30" fmla="*/ 18 w 78"/>
                <a:gd name="T31" fmla="*/ 114 h 186"/>
                <a:gd name="T32" fmla="*/ 24 w 78"/>
                <a:gd name="T33" fmla="*/ 126 h 186"/>
                <a:gd name="T34" fmla="*/ 24 w 78"/>
                <a:gd name="T35" fmla="*/ 138 h 186"/>
                <a:gd name="T36" fmla="*/ 18 w 78"/>
                <a:gd name="T37" fmla="*/ 156 h 186"/>
                <a:gd name="T38" fmla="*/ 12 w 78"/>
                <a:gd name="T39" fmla="*/ 162 h 186"/>
                <a:gd name="T40" fmla="*/ 18 w 78"/>
                <a:gd name="T41" fmla="*/ 174 h 186"/>
                <a:gd name="T42" fmla="*/ 24 w 78"/>
                <a:gd name="T43" fmla="*/ 174 h 186"/>
                <a:gd name="T44" fmla="*/ 24 w 78"/>
                <a:gd name="T45" fmla="*/ 186 h 186"/>
                <a:gd name="T46" fmla="*/ 42 w 78"/>
                <a:gd name="T47" fmla="*/ 186 h 186"/>
                <a:gd name="T48" fmla="*/ 54 w 78"/>
                <a:gd name="T49" fmla="*/ 186 h 186"/>
                <a:gd name="T50" fmla="*/ 60 w 78"/>
                <a:gd name="T51" fmla="*/ 186 h 186"/>
                <a:gd name="T52" fmla="*/ 66 w 78"/>
                <a:gd name="T53" fmla="*/ 186 h 186"/>
                <a:gd name="T54" fmla="*/ 72 w 78"/>
                <a:gd name="T55" fmla="*/ 186 h 186"/>
                <a:gd name="T56" fmla="*/ 72 w 78"/>
                <a:gd name="T57" fmla="*/ 180 h 186"/>
                <a:gd name="T58" fmla="*/ 54 w 78"/>
                <a:gd name="T59" fmla="*/ 162 h 186"/>
                <a:gd name="T60" fmla="*/ 48 w 78"/>
                <a:gd name="T61" fmla="*/ 138 h 186"/>
                <a:gd name="T62" fmla="*/ 30 w 78"/>
                <a:gd name="T63" fmla="*/ 114 h 186"/>
                <a:gd name="T64" fmla="*/ 30 w 78"/>
                <a:gd name="T65" fmla="*/ 108 h 186"/>
                <a:gd name="T66" fmla="*/ 30 w 78"/>
                <a:gd name="T67" fmla="*/ 96 h 186"/>
                <a:gd name="T68" fmla="*/ 54 w 78"/>
                <a:gd name="T69" fmla="*/ 84 h 186"/>
                <a:gd name="T70" fmla="*/ 54 w 78"/>
                <a:gd name="T71" fmla="*/ 96 h 186"/>
                <a:gd name="T72" fmla="*/ 66 w 78"/>
                <a:gd name="T73" fmla="*/ 90 h 186"/>
                <a:gd name="T74" fmla="*/ 72 w 78"/>
                <a:gd name="T75" fmla="*/ 78 h 186"/>
                <a:gd name="T76" fmla="*/ 60 w 78"/>
                <a:gd name="T77" fmla="*/ 54 h 186"/>
                <a:gd name="T78" fmla="*/ 78 w 78"/>
                <a:gd name="T79" fmla="*/ 4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8" h="186">
                  <a:moveTo>
                    <a:pt x="78" y="42"/>
                  </a:moveTo>
                  <a:lnTo>
                    <a:pt x="72" y="12"/>
                  </a:lnTo>
                  <a:lnTo>
                    <a:pt x="66" y="6"/>
                  </a:lnTo>
                  <a:lnTo>
                    <a:pt x="48" y="24"/>
                  </a:lnTo>
                  <a:lnTo>
                    <a:pt x="42" y="18"/>
                  </a:lnTo>
                  <a:lnTo>
                    <a:pt x="36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0" y="78"/>
                  </a:lnTo>
                  <a:lnTo>
                    <a:pt x="12" y="90"/>
                  </a:lnTo>
                  <a:lnTo>
                    <a:pt x="24" y="108"/>
                  </a:lnTo>
                  <a:lnTo>
                    <a:pt x="18" y="114"/>
                  </a:lnTo>
                  <a:lnTo>
                    <a:pt x="24" y="126"/>
                  </a:lnTo>
                  <a:lnTo>
                    <a:pt x="24" y="138"/>
                  </a:lnTo>
                  <a:lnTo>
                    <a:pt x="18" y="156"/>
                  </a:lnTo>
                  <a:lnTo>
                    <a:pt x="12" y="162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24" y="186"/>
                  </a:lnTo>
                  <a:lnTo>
                    <a:pt x="42" y="186"/>
                  </a:lnTo>
                  <a:lnTo>
                    <a:pt x="54" y="186"/>
                  </a:lnTo>
                  <a:lnTo>
                    <a:pt x="60" y="186"/>
                  </a:lnTo>
                  <a:lnTo>
                    <a:pt x="66" y="186"/>
                  </a:lnTo>
                  <a:lnTo>
                    <a:pt x="72" y="186"/>
                  </a:lnTo>
                  <a:lnTo>
                    <a:pt x="72" y="180"/>
                  </a:lnTo>
                  <a:lnTo>
                    <a:pt x="54" y="162"/>
                  </a:lnTo>
                  <a:lnTo>
                    <a:pt x="48" y="138"/>
                  </a:lnTo>
                  <a:lnTo>
                    <a:pt x="30" y="114"/>
                  </a:lnTo>
                  <a:lnTo>
                    <a:pt x="30" y="108"/>
                  </a:lnTo>
                  <a:lnTo>
                    <a:pt x="30" y="96"/>
                  </a:lnTo>
                  <a:lnTo>
                    <a:pt x="54" y="84"/>
                  </a:lnTo>
                  <a:lnTo>
                    <a:pt x="54" y="96"/>
                  </a:lnTo>
                  <a:lnTo>
                    <a:pt x="66" y="90"/>
                  </a:lnTo>
                  <a:lnTo>
                    <a:pt x="72" y="78"/>
                  </a:lnTo>
                  <a:lnTo>
                    <a:pt x="60" y="54"/>
                  </a:lnTo>
                  <a:lnTo>
                    <a:pt x="78" y="4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8" name="Freeform 567">
              <a:extLst>
                <a:ext uri="{FF2B5EF4-FFF2-40B4-BE49-F238E27FC236}">
                  <a16:creationId xmlns:a16="http://schemas.microsoft.com/office/drawing/2014/main" id="{C9E75FF5-F4C9-D031-39CC-C2306042BE19}"/>
                </a:ext>
              </a:extLst>
            </p:cNvPr>
            <p:cNvSpPr/>
            <p:nvPr/>
          </p:nvSpPr>
          <p:spPr>
            <a:xfrm>
              <a:off x="7200900" y="595788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0 h 12"/>
                <a:gd name="T4" fmla="*/ 12 w 18"/>
                <a:gd name="T5" fmla="*/ 0 h 12"/>
                <a:gd name="T6" fmla="*/ 6 w 18"/>
                <a:gd name="T7" fmla="*/ 6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8 w 18"/>
                <a:gd name="T15" fmla="*/ 12 h 12"/>
                <a:gd name="T16" fmla="*/ 18 w 18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9" name="Freeform 568">
              <a:extLst>
                <a:ext uri="{FF2B5EF4-FFF2-40B4-BE49-F238E27FC236}">
                  <a16:creationId xmlns:a16="http://schemas.microsoft.com/office/drawing/2014/main" id="{82FCF482-262B-504B-2AD2-6C493A1389BC}"/>
                </a:ext>
              </a:extLst>
            </p:cNvPr>
            <p:cNvSpPr/>
            <p:nvPr/>
          </p:nvSpPr>
          <p:spPr>
            <a:xfrm>
              <a:off x="5667375" y="5776913"/>
              <a:ext cx="209550" cy="247650"/>
            </a:xfrm>
            <a:custGeom>
              <a:avLst/>
              <a:gdLst>
                <a:gd name="T0" fmla="*/ 132 w 132"/>
                <a:gd name="T1" fmla="*/ 54 h 156"/>
                <a:gd name="T2" fmla="*/ 120 w 132"/>
                <a:gd name="T3" fmla="*/ 36 h 156"/>
                <a:gd name="T4" fmla="*/ 108 w 132"/>
                <a:gd name="T5" fmla="*/ 18 h 156"/>
                <a:gd name="T6" fmla="*/ 96 w 132"/>
                <a:gd name="T7" fmla="*/ 18 h 156"/>
                <a:gd name="T8" fmla="*/ 78 w 132"/>
                <a:gd name="T9" fmla="*/ 6 h 156"/>
                <a:gd name="T10" fmla="*/ 66 w 132"/>
                <a:gd name="T11" fmla="*/ 6 h 156"/>
                <a:gd name="T12" fmla="*/ 54 w 132"/>
                <a:gd name="T13" fmla="*/ 18 h 156"/>
                <a:gd name="T14" fmla="*/ 60 w 132"/>
                <a:gd name="T15" fmla="*/ 24 h 156"/>
                <a:gd name="T16" fmla="*/ 66 w 132"/>
                <a:gd name="T17" fmla="*/ 30 h 156"/>
                <a:gd name="T18" fmla="*/ 72 w 132"/>
                <a:gd name="T19" fmla="*/ 48 h 156"/>
                <a:gd name="T20" fmla="*/ 60 w 132"/>
                <a:gd name="T21" fmla="*/ 48 h 156"/>
                <a:gd name="T22" fmla="*/ 60 w 132"/>
                <a:gd name="T23" fmla="*/ 36 h 156"/>
                <a:gd name="T24" fmla="*/ 54 w 132"/>
                <a:gd name="T25" fmla="*/ 30 h 156"/>
                <a:gd name="T26" fmla="*/ 42 w 132"/>
                <a:gd name="T27" fmla="*/ 36 h 156"/>
                <a:gd name="T28" fmla="*/ 30 w 132"/>
                <a:gd name="T29" fmla="*/ 36 h 156"/>
                <a:gd name="T30" fmla="*/ 18 w 132"/>
                <a:gd name="T31" fmla="*/ 42 h 156"/>
                <a:gd name="T32" fmla="*/ 6 w 132"/>
                <a:gd name="T33" fmla="*/ 48 h 156"/>
                <a:gd name="T34" fmla="*/ 0 w 132"/>
                <a:gd name="T35" fmla="*/ 54 h 156"/>
                <a:gd name="T36" fmla="*/ 6 w 132"/>
                <a:gd name="T37" fmla="*/ 66 h 156"/>
                <a:gd name="T38" fmla="*/ 6 w 132"/>
                <a:gd name="T39" fmla="*/ 78 h 156"/>
                <a:gd name="T40" fmla="*/ 12 w 132"/>
                <a:gd name="T41" fmla="*/ 90 h 156"/>
                <a:gd name="T42" fmla="*/ 18 w 132"/>
                <a:gd name="T43" fmla="*/ 78 h 156"/>
                <a:gd name="T44" fmla="*/ 30 w 132"/>
                <a:gd name="T45" fmla="*/ 78 h 156"/>
                <a:gd name="T46" fmla="*/ 36 w 132"/>
                <a:gd name="T47" fmla="*/ 84 h 156"/>
                <a:gd name="T48" fmla="*/ 42 w 132"/>
                <a:gd name="T49" fmla="*/ 96 h 156"/>
                <a:gd name="T50" fmla="*/ 54 w 132"/>
                <a:gd name="T51" fmla="*/ 108 h 156"/>
                <a:gd name="T52" fmla="*/ 66 w 132"/>
                <a:gd name="T53" fmla="*/ 114 h 156"/>
                <a:gd name="T54" fmla="*/ 84 w 132"/>
                <a:gd name="T55" fmla="*/ 126 h 156"/>
                <a:gd name="T56" fmla="*/ 96 w 132"/>
                <a:gd name="T57" fmla="*/ 144 h 156"/>
                <a:gd name="T58" fmla="*/ 108 w 132"/>
                <a:gd name="T59" fmla="*/ 144 h 156"/>
                <a:gd name="T60" fmla="*/ 108 w 132"/>
                <a:gd name="T61" fmla="*/ 156 h 156"/>
                <a:gd name="T62" fmla="*/ 120 w 132"/>
                <a:gd name="T63" fmla="*/ 150 h 156"/>
                <a:gd name="T64" fmla="*/ 114 w 132"/>
                <a:gd name="T65" fmla="*/ 138 h 156"/>
                <a:gd name="T66" fmla="*/ 120 w 132"/>
                <a:gd name="T67" fmla="*/ 126 h 156"/>
                <a:gd name="T68" fmla="*/ 108 w 132"/>
                <a:gd name="T69" fmla="*/ 114 h 156"/>
                <a:gd name="T70" fmla="*/ 96 w 132"/>
                <a:gd name="T71" fmla="*/ 114 h 156"/>
                <a:gd name="T72" fmla="*/ 84 w 132"/>
                <a:gd name="T73" fmla="*/ 114 h 156"/>
                <a:gd name="T74" fmla="*/ 96 w 132"/>
                <a:gd name="T75" fmla="*/ 96 h 156"/>
                <a:gd name="T76" fmla="*/ 90 w 132"/>
                <a:gd name="T77" fmla="*/ 84 h 156"/>
                <a:gd name="T78" fmla="*/ 90 w 132"/>
                <a:gd name="T79" fmla="*/ 72 h 156"/>
                <a:gd name="T80" fmla="*/ 102 w 132"/>
                <a:gd name="T81" fmla="*/ 78 h 156"/>
                <a:gd name="T82" fmla="*/ 114 w 132"/>
                <a:gd name="T83" fmla="*/ 84 h 156"/>
                <a:gd name="T84" fmla="*/ 126 w 132"/>
                <a:gd name="T85" fmla="*/ 84 h 156"/>
                <a:gd name="T86" fmla="*/ 132 w 132"/>
                <a:gd name="T87" fmla="*/ 6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156">
                  <a:moveTo>
                    <a:pt x="132" y="60"/>
                  </a:move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18"/>
                  </a:lnTo>
                  <a:lnTo>
                    <a:pt x="102" y="18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6" y="6"/>
                  </a:lnTo>
                  <a:lnTo>
                    <a:pt x="60" y="12"/>
                  </a:lnTo>
                  <a:lnTo>
                    <a:pt x="54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60" y="36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0" y="36"/>
                  </a:lnTo>
                  <a:lnTo>
                    <a:pt x="24" y="36"/>
                  </a:lnTo>
                  <a:lnTo>
                    <a:pt x="18" y="42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2" y="90"/>
                  </a:lnTo>
                  <a:lnTo>
                    <a:pt x="18" y="84"/>
                  </a:lnTo>
                  <a:lnTo>
                    <a:pt x="18" y="78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42" y="102"/>
                  </a:lnTo>
                  <a:lnTo>
                    <a:pt x="54" y="108"/>
                  </a:lnTo>
                  <a:lnTo>
                    <a:pt x="60" y="108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84" y="126"/>
                  </a:lnTo>
                  <a:lnTo>
                    <a:pt x="96" y="132"/>
                  </a:lnTo>
                  <a:lnTo>
                    <a:pt x="96" y="144"/>
                  </a:lnTo>
                  <a:lnTo>
                    <a:pt x="102" y="150"/>
                  </a:lnTo>
                  <a:lnTo>
                    <a:pt x="108" y="144"/>
                  </a:lnTo>
                  <a:lnTo>
                    <a:pt x="108" y="150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14" y="138"/>
                  </a:lnTo>
                  <a:lnTo>
                    <a:pt x="114" y="132"/>
                  </a:lnTo>
                  <a:lnTo>
                    <a:pt x="120" y="126"/>
                  </a:lnTo>
                  <a:lnTo>
                    <a:pt x="114" y="114"/>
                  </a:lnTo>
                  <a:lnTo>
                    <a:pt x="108" y="114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0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96" y="96"/>
                  </a:lnTo>
                  <a:lnTo>
                    <a:pt x="96" y="90"/>
                  </a:lnTo>
                  <a:lnTo>
                    <a:pt x="90" y="84"/>
                  </a:lnTo>
                  <a:lnTo>
                    <a:pt x="84" y="78"/>
                  </a:lnTo>
                  <a:lnTo>
                    <a:pt x="90" y="72"/>
                  </a:lnTo>
                  <a:lnTo>
                    <a:pt x="96" y="72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0" y="84"/>
                  </a:lnTo>
                  <a:lnTo>
                    <a:pt x="126" y="84"/>
                  </a:lnTo>
                  <a:lnTo>
                    <a:pt x="132" y="72"/>
                  </a:lnTo>
                  <a:lnTo>
                    <a:pt x="132" y="6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0" name="Freeform 569">
              <a:extLst>
                <a:ext uri="{FF2B5EF4-FFF2-40B4-BE49-F238E27FC236}">
                  <a16:creationId xmlns:a16="http://schemas.microsoft.com/office/drawing/2014/main" id="{43A70514-AB81-57AE-3A66-B06D2DB56970}"/>
                </a:ext>
              </a:extLst>
            </p:cNvPr>
            <p:cNvSpPr/>
            <p:nvPr/>
          </p:nvSpPr>
          <p:spPr>
            <a:xfrm>
              <a:off x="5876925" y="5986463"/>
              <a:ext cx="76200" cy="38100"/>
            </a:xfrm>
            <a:custGeom>
              <a:avLst/>
              <a:gdLst>
                <a:gd name="T0" fmla="*/ 48 w 48"/>
                <a:gd name="T1" fmla="*/ 6 h 24"/>
                <a:gd name="T2" fmla="*/ 42 w 48"/>
                <a:gd name="T3" fmla="*/ 6 h 24"/>
                <a:gd name="T4" fmla="*/ 42 w 48"/>
                <a:gd name="T5" fmla="*/ 0 h 24"/>
                <a:gd name="T6" fmla="*/ 30 w 48"/>
                <a:gd name="T7" fmla="*/ 0 h 24"/>
                <a:gd name="T8" fmla="*/ 24 w 48"/>
                <a:gd name="T9" fmla="*/ 0 h 24"/>
                <a:gd name="T10" fmla="*/ 12 w 48"/>
                <a:gd name="T11" fmla="*/ 6 h 24"/>
                <a:gd name="T12" fmla="*/ 6 w 48"/>
                <a:gd name="T13" fmla="*/ 12 h 24"/>
                <a:gd name="T14" fmla="*/ 0 w 48"/>
                <a:gd name="T15" fmla="*/ 18 h 24"/>
                <a:gd name="T16" fmla="*/ 0 w 48"/>
                <a:gd name="T17" fmla="*/ 24 h 24"/>
                <a:gd name="T18" fmla="*/ 6 w 48"/>
                <a:gd name="T19" fmla="*/ 24 h 24"/>
                <a:gd name="T20" fmla="*/ 18 w 48"/>
                <a:gd name="T21" fmla="*/ 24 h 24"/>
                <a:gd name="T22" fmla="*/ 24 w 48"/>
                <a:gd name="T23" fmla="*/ 24 h 24"/>
                <a:gd name="T24" fmla="*/ 36 w 48"/>
                <a:gd name="T25" fmla="*/ 18 h 24"/>
                <a:gd name="T26" fmla="*/ 42 w 48"/>
                <a:gd name="T27" fmla="*/ 12 h 24"/>
                <a:gd name="T28" fmla="*/ 48 w 48"/>
                <a:gd name="T29" fmla="*/ 12 h 24"/>
                <a:gd name="T30" fmla="*/ 48 w 48"/>
                <a:gd name="T3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24">
                  <a:moveTo>
                    <a:pt x="48" y="6"/>
                  </a:moveTo>
                  <a:lnTo>
                    <a:pt x="42" y="6"/>
                  </a:lnTo>
                  <a:lnTo>
                    <a:pt x="42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18" y="24"/>
                  </a:lnTo>
                  <a:lnTo>
                    <a:pt x="24" y="24"/>
                  </a:lnTo>
                  <a:lnTo>
                    <a:pt x="36" y="18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1" name="Freeform 570">
              <a:extLst>
                <a:ext uri="{FF2B5EF4-FFF2-40B4-BE49-F238E27FC236}">
                  <a16:creationId xmlns:a16="http://schemas.microsoft.com/office/drawing/2014/main" id="{8AAB54E3-1854-D96F-161F-E90381793FE7}"/>
                </a:ext>
              </a:extLst>
            </p:cNvPr>
            <p:cNvSpPr/>
            <p:nvPr/>
          </p:nvSpPr>
          <p:spPr>
            <a:xfrm>
              <a:off x="6096000" y="5738813"/>
              <a:ext cx="19050" cy="57150"/>
            </a:xfrm>
            <a:custGeom>
              <a:avLst/>
              <a:gdLst>
                <a:gd name="T0" fmla="*/ 12 w 12"/>
                <a:gd name="T1" fmla="*/ 18 h 36"/>
                <a:gd name="T2" fmla="*/ 6 w 12"/>
                <a:gd name="T3" fmla="*/ 6 h 36"/>
                <a:gd name="T4" fmla="*/ 6 w 12"/>
                <a:gd name="T5" fmla="*/ 0 h 36"/>
                <a:gd name="T6" fmla="*/ 0 w 12"/>
                <a:gd name="T7" fmla="*/ 0 h 36"/>
                <a:gd name="T8" fmla="*/ 0 w 12"/>
                <a:gd name="T9" fmla="*/ 6 h 36"/>
                <a:gd name="T10" fmla="*/ 0 w 12"/>
                <a:gd name="T11" fmla="*/ 24 h 36"/>
                <a:gd name="T12" fmla="*/ 0 w 12"/>
                <a:gd name="T13" fmla="*/ 30 h 36"/>
                <a:gd name="T14" fmla="*/ 0 w 12"/>
                <a:gd name="T15" fmla="*/ 36 h 36"/>
                <a:gd name="T16" fmla="*/ 12 w 12"/>
                <a:gd name="T17" fmla="*/ 36 h 36"/>
                <a:gd name="T18" fmla="*/ 12 w 12"/>
                <a:gd name="T19" fmla="*/ 24 h 36"/>
                <a:gd name="T20" fmla="*/ 12 w 12"/>
                <a:gd name="T2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6">
                  <a:moveTo>
                    <a:pt x="12" y="18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2" name="Freeform 571">
              <a:extLst>
                <a:ext uri="{FF2B5EF4-FFF2-40B4-BE49-F238E27FC236}">
                  <a16:creationId xmlns:a16="http://schemas.microsoft.com/office/drawing/2014/main" id="{3A9EAAED-D33A-659E-8FDF-02735231C687}"/>
                </a:ext>
              </a:extLst>
            </p:cNvPr>
            <p:cNvSpPr/>
            <p:nvPr/>
          </p:nvSpPr>
          <p:spPr>
            <a:xfrm>
              <a:off x="6010275" y="6043613"/>
              <a:ext cx="47625" cy="38100"/>
            </a:xfrm>
            <a:custGeom>
              <a:avLst/>
              <a:gdLst>
                <a:gd name="T0" fmla="*/ 30 w 30"/>
                <a:gd name="T1" fmla="*/ 6 h 24"/>
                <a:gd name="T2" fmla="*/ 18 w 30"/>
                <a:gd name="T3" fmla="*/ 0 h 24"/>
                <a:gd name="T4" fmla="*/ 6 w 30"/>
                <a:gd name="T5" fmla="*/ 6 h 24"/>
                <a:gd name="T6" fmla="*/ 6 w 30"/>
                <a:gd name="T7" fmla="*/ 12 h 24"/>
                <a:gd name="T8" fmla="*/ 0 w 30"/>
                <a:gd name="T9" fmla="*/ 12 h 24"/>
                <a:gd name="T10" fmla="*/ 6 w 30"/>
                <a:gd name="T11" fmla="*/ 18 h 24"/>
                <a:gd name="T12" fmla="*/ 12 w 30"/>
                <a:gd name="T13" fmla="*/ 24 h 24"/>
                <a:gd name="T14" fmla="*/ 18 w 30"/>
                <a:gd name="T15" fmla="*/ 24 h 24"/>
                <a:gd name="T16" fmla="*/ 18 w 30"/>
                <a:gd name="T17" fmla="*/ 18 h 24"/>
                <a:gd name="T18" fmla="*/ 24 w 30"/>
                <a:gd name="T19" fmla="*/ 18 h 24"/>
                <a:gd name="T20" fmla="*/ 30 w 30"/>
                <a:gd name="T21" fmla="*/ 12 h 24"/>
                <a:gd name="T22" fmla="*/ 30 w 30"/>
                <a:gd name="T2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24">
                  <a:moveTo>
                    <a:pt x="30" y="6"/>
                  </a:moveTo>
                  <a:lnTo>
                    <a:pt x="18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3" name="Freeform 572">
              <a:extLst>
                <a:ext uri="{FF2B5EF4-FFF2-40B4-BE49-F238E27FC236}">
                  <a16:creationId xmlns:a16="http://schemas.microsoft.com/office/drawing/2014/main" id="{95F6F41C-0306-5EE6-C115-E123CD3F09A9}"/>
                </a:ext>
              </a:extLst>
            </p:cNvPr>
            <p:cNvSpPr/>
            <p:nvPr/>
          </p:nvSpPr>
          <p:spPr>
            <a:xfrm>
              <a:off x="5953125" y="5919788"/>
              <a:ext cx="38100" cy="47625"/>
            </a:xfrm>
            <a:custGeom>
              <a:avLst/>
              <a:gdLst>
                <a:gd name="T0" fmla="*/ 24 w 24"/>
                <a:gd name="T1" fmla="*/ 24 h 30"/>
                <a:gd name="T2" fmla="*/ 18 w 24"/>
                <a:gd name="T3" fmla="*/ 18 h 30"/>
                <a:gd name="T4" fmla="*/ 18 w 24"/>
                <a:gd name="T5" fmla="*/ 12 h 30"/>
                <a:gd name="T6" fmla="*/ 18 w 24"/>
                <a:gd name="T7" fmla="*/ 6 h 30"/>
                <a:gd name="T8" fmla="*/ 12 w 24"/>
                <a:gd name="T9" fmla="*/ 6 h 30"/>
                <a:gd name="T10" fmla="*/ 12 w 24"/>
                <a:gd name="T11" fmla="*/ 0 h 30"/>
                <a:gd name="T12" fmla="*/ 6 w 24"/>
                <a:gd name="T13" fmla="*/ 6 h 30"/>
                <a:gd name="T14" fmla="*/ 0 w 24"/>
                <a:gd name="T15" fmla="*/ 12 h 30"/>
                <a:gd name="T16" fmla="*/ 6 w 24"/>
                <a:gd name="T17" fmla="*/ 18 h 30"/>
                <a:gd name="T18" fmla="*/ 12 w 24"/>
                <a:gd name="T19" fmla="*/ 30 h 30"/>
                <a:gd name="T20" fmla="*/ 18 w 24"/>
                <a:gd name="T21" fmla="*/ 30 h 30"/>
                <a:gd name="T22" fmla="*/ 24 w 24"/>
                <a:gd name="T23" fmla="*/ 30 h 30"/>
                <a:gd name="T24" fmla="*/ 24 w 24"/>
                <a:gd name="T25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30">
                  <a:moveTo>
                    <a:pt x="24" y="24"/>
                  </a:moveTo>
                  <a:lnTo>
                    <a:pt x="18" y="18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30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24" y="2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4" name="Freeform 573">
              <a:extLst>
                <a:ext uri="{FF2B5EF4-FFF2-40B4-BE49-F238E27FC236}">
                  <a16:creationId xmlns:a16="http://schemas.microsoft.com/office/drawing/2014/main" id="{E7785D1B-FC49-D39C-4820-53DC91D0CF02}"/>
                </a:ext>
              </a:extLst>
            </p:cNvPr>
            <p:cNvSpPr/>
            <p:nvPr/>
          </p:nvSpPr>
          <p:spPr>
            <a:xfrm>
              <a:off x="5895975" y="5853113"/>
              <a:ext cx="28575" cy="57150"/>
            </a:xfrm>
            <a:custGeom>
              <a:avLst/>
              <a:gdLst>
                <a:gd name="T0" fmla="*/ 18 w 18"/>
                <a:gd name="T1" fmla="*/ 24 h 36"/>
                <a:gd name="T2" fmla="*/ 18 w 18"/>
                <a:gd name="T3" fmla="*/ 18 h 36"/>
                <a:gd name="T4" fmla="*/ 12 w 18"/>
                <a:gd name="T5" fmla="*/ 18 h 36"/>
                <a:gd name="T6" fmla="*/ 12 w 18"/>
                <a:gd name="T7" fmla="*/ 12 h 36"/>
                <a:gd name="T8" fmla="*/ 18 w 18"/>
                <a:gd name="T9" fmla="*/ 6 h 36"/>
                <a:gd name="T10" fmla="*/ 12 w 18"/>
                <a:gd name="T11" fmla="*/ 0 h 36"/>
                <a:gd name="T12" fmla="*/ 6 w 18"/>
                <a:gd name="T13" fmla="*/ 6 h 36"/>
                <a:gd name="T14" fmla="*/ 0 w 18"/>
                <a:gd name="T15" fmla="*/ 12 h 36"/>
                <a:gd name="T16" fmla="*/ 0 w 18"/>
                <a:gd name="T17" fmla="*/ 18 h 36"/>
                <a:gd name="T18" fmla="*/ 6 w 18"/>
                <a:gd name="T19" fmla="*/ 18 h 36"/>
                <a:gd name="T20" fmla="*/ 6 w 18"/>
                <a:gd name="T21" fmla="*/ 24 h 36"/>
                <a:gd name="T22" fmla="*/ 6 w 18"/>
                <a:gd name="T23" fmla="*/ 30 h 36"/>
                <a:gd name="T24" fmla="*/ 6 w 18"/>
                <a:gd name="T25" fmla="*/ 36 h 36"/>
                <a:gd name="T26" fmla="*/ 12 w 18"/>
                <a:gd name="T27" fmla="*/ 30 h 36"/>
                <a:gd name="T28" fmla="*/ 18 w 18"/>
                <a:gd name="T29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6">
                  <a:moveTo>
                    <a:pt x="18" y="24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12" y="30"/>
                  </a:lnTo>
                  <a:lnTo>
                    <a:pt x="18" y="2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5" name="Freeform 574">
              <a:extLst>
                <a:ext uri="{FF2B5EF4-FFF2-40B4-BE49-F238E27FC236}">
                  <a16:creationId xmlns:a16="http://schemas.microsoft.com/office/drawing/2014/main" id="{C10C651F-85E0-AC08-4047-441661BCE835}"/>
                </a:ext>
              </a:extLst>
            </p:cNvPr>
            <p:cNvSpPr/>
            <p:nvPr/>
          </p:nvSpPr>
          <p:spPr>
            <a:xfrm>
              <a:off x="6076950" y="5805488"/>
              <a:ext cx="28575" cy="47625"/>
            </a:xfrm>
            <a:custGeom>
              <a:avLst/>
              <a:gdLst>
                <a:gd name="T0" fmla="*/ 18 w 18"/>
                <a:gd name="T1" fmla="*/ 6 h 30"/>
                <a:gd name="T2" fmla="*/ 12 w 18"/>
                <a:gd name="T3" fmla="*/ 0 h 30"/>
                <a:gd name="T4" fmla="*/ 0 w 18"/>
                <a:gd name="T5" fmla="*/ 6 h 30"/>
                <a:gd name="T6" fmla="*/ 0 w 18"/>
                <a:gd name="T7" fmla="*/ 12 h 30"/>
                <a:gd name="T8" fmla="*/ 6 w 18"/>
                <a:gd name="T9" fmla="*/ 24 h 30"/>
                <a:gd name="T10" fmla="*/ 12 w 18"/>
                <a:gd name="T11" fmla="*/ 30 h 30"/>
                <a:gd name="T12" fmla="*/ 18 w 18"/>
                <a:gd name="T13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30">
                  <a:moveTo>
                    <a:pt x="18" y="6"/>
                  </a:moveTo>
                  <a:lnTo>
                    <a:pt x="12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30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6" name="Freeform 575">
              <a:extLst>
                <a:ext uri="{FF2B5EF4-FFF2-40B4-BE49-F238E27FC236}">
                  <a16:creationId xmlns:a16="http://schemas.microsoft.com/office/drawing/2014/main" id="{FCE6E079-EA39-4AB7-C87C-E6904C7E0AEB}"/>
                </a:ext>
              </a:extLst>
            </p:cNvPr>
            <p:cNvSpPr/>
            <p:nvPr/>
          </p:nvSpPr>
          <p:spPr>
            <a:xfrm>
              <a:off x="6057900" y="5767388"/>
              <a:ext cx="19050" cy="47625"/>
            </a:xfrm>
            <a:custGeom>
              <a:avLst/>
              <a:gdLst>
                <a:gd name="T0" fmla="*/ 12 w 12"/>
                <a:gd name="T1" fmla="*/ 18 h 30"/>
                <a:gd name="T2" fmla="*/ 12 w 12"/>
                <a:gd name="T3" fmla="*/ 12 h 30"/>
                <a:gd name="T4" fmla="*/ 12 w 12"/>
                <a:gd name="T5" fmla="*/ 0 h 30"/>
                <a:gd name="T6" fmla="*/ 6 w 12"/>
                <a:gd name="T7" fmla="*/ 0 h 30"/>
                <a:gd name="T8" fmla="*/ 0 w 12"/>
                <a:gd name="T9" fmla="*/ 0 h 30"/>
                <a:gd name="T10" fmla="*/ 0 w 12"/>
                <a:gd name="T11" fmla="*/ 6 h 30"/>
                <a:gd name="T12" fmla="*/ 0 w 12"/>
                <a:gd name="T13" fmla="*/ 12 h 30"/>
                <a:gd name="T14" fmla="*/ 0 w 12"/>
                <a:gd name="T15" fmla="*/ 18 h 30"/>
                <a:gd name="T16" fmla="*/ 0 w 12"/>
                <a:gd name="T17" fmla="*/ 24 h 30"/>
                <a:gd name="T18" fmla="*/ 6 w 12"/>
                <a:gd name="T19" fmla="*/ 30 h 30"/>
                <a:gd name="T20" fmla="*/ 12 w 12"/>
                <a:gd name="T21" fmla="*/ 24 h 30"/>
                <a:gd name="T22" fmla="*/ 12 w 12"/>
                <a:gd name="T23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0">
                  <a:moveTo>
                    <a:pt x="12" y="18"/>
                  </a:moveTo>
                  <a:lnTo>
                    <a:pt x="12" y="12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7" name="Freeform 576">
              <a:extLst>
                <a:ext uri="{FF2B5EF4-FFF2-40B4-BE49-F238E27FC236}">
                  <a16:creationId xmlns:a16="http://schemas.microsoft.com/office/drawing/2014/main" id="{8B2F16D8-8E55-A39E-CCB0-23642E5FA0DA}"/>
                </a:ext>
              </a:extLst>
            </p:cNvPr>
            <p:cNvSpPr/>
            <p:nvPr/>
          </p:nvSpPr>
          <p:spPr>
            <a:xfrm>
              <a:off x="5857875" y="5919788"/>
              <a:ext cx="19050" cy="47625"/>
            </a:xfrm>
            <a:custGeom>
              <a:avLst/>
              <a:gdLst>
                <a:gd name="T0" fmla="*/ 12 w 12"/>
                <a:gd name="T1" fmla="*/ 12 h 30"/>
                <a:gd name="T2" fmla="*/ 12 w 12"/>
                <a:gd name="T3" fmla="*/ 6 h 30"/>
                <a:gd name="T4" fmla="*/ 12 w 12"/>
                <a:gd name="T5" fmla="*/ 0 h 30"/>
                <a:gd name="T6" fmla="*/ 6 w 12"/>
                <a:gd name="T7" fmla="*/ 0 h 30"/>
                <a:gd name="T8" fmla="*/ 0 w 12"/>
                <a:gd name="T9" fmla="*/ 12 h 30"/>
                <a:gd name="T10" fmla="*/ 0 w 12"/>
                <a:gd name="T11" fmla="*/ 18 h 30"/>
                <a:gd name="T12" fmla="*/ 0 w 12"/>
                <a:gd name="T13" fmla="*/ 24 h 30"/>
                <a:gd name="T14" fmla="*/ 0 w 12"/>
                <a:gd name="T15" fmla="*/ 30 h 30"/>
                <a:gd name="T16" fmla="*/ 6 w 12"/>
                <a:gd name="T17" fmla="*/ 30 h 30"/>
                <a:gd name="T18" fmla="*/ 12 w 12"/>
                <a:gd name="T19" fmla="*/ 30 h 30"/>
                <a:gd name="T20" fmla="*/ 12 w 12"/>
                <a:gd name="T21" fmla="*/ 24 h 30"/>
                <a:gd name="T22" fmla="*/ 12 w 12"/>
                <a:gd name="T2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0">
                  <a:moveTo>
                    <a:pt x="12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8" name="Freeform 577">
              <a:extLst>
                <a:ext uri="{FF2B5EF4-FFF2-40B4-BE49-F238E27FC236}">
                  <a16:creationId xmlns:a16="http://schemas.microsoft.com/office/drawing/2014/main" id="{AD865399-C57D-69DF-DE70-4A823E09605A}"/>
                </a:ext>
              </a:extLst>
            </p:cNvPr>
            <p:cNvSpPr/>
            <p:nvPr/>
          </p:nvSpPr>
          <p:spPr>
            <a:xfrm>
              <a:off x="6000750" y="587216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6 h 24"/>
                <a:gd name="T4" fmla="*/ 12 w 18"/>
                <a:gd name="T5" fmla="*/ 0 h 24"/>
                <a:gd name="T6" fmla="*/ 6 w 18"/>
                <a:gd name="T7" fmla="*/ 0 h 24"/>
                <a:gd name="T8" fmla="*/ 0 w 18"/>
                <a:gd name="T9" fmla="*/ 6 h 24"/>
                <a:gd name="T10" fmla="*/ 6 w 18"/>
                <a:gd name="T11" fmla="*/ 18 h 24"/>
                <a:gd name="T12" fmla="*/ 6 w 18"/>
                <a:gd name="T13" fmla="*/ 24 h 24"/>
                <a:gd name="T14" fmla="*/ 12 w 18"/>
                <a:gd name="T15" fmla="*/ 18 h 24"/>
                <a:gd name="T16" fmla="*/ 18 w 18"/>
                <a:gd name="T17" fmla="*/ 18 h 24"/>
                <a:gd name="T18" fmla="*/ 18 w 18"/>
                <a:gd name="T1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9" name="Freeform 578">
              <a:extLst>
                <a:ext uri="{FF2B5EF4-FFF2-40B4-BE49-F238E27FC236}">
                  <a16:creationId xmlns:a16="http://schemas.microsoft.com/office/drawing/2014/main" id="{D89E2E4B-82B7-5785-EB41-B45B0522E5E6}"/>
                </a:ext>
              </a:extLst>
            </p:cNvPr>
            <p:cNvSpPr/>
            <p:nvPr/>
          </p:nvSpPr>
          <p:spPr>
            <a:xfrm>
              <a:off x="5886450" y="5824538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18 w 24"/>
                <a:gd name="T3" fmla="*/ 6 h 12"/>
                <a:gd name="T4" fmla="*/ 18 w 24"/>
                <a:gd name="T5" fmla="*/ 0 h 12"/>
                <a:gd name="T6" fmla="*/ 6 w 24"/>
                <a:gd name="T7" fmla="*/ 0 h 12"/>
                <a:gd name="T8" fmla="*/ 0 w 24"/>
                <a:gd name="T9" fmla="*/ 0 h 12"/>
                <a:gd name="T10" fmla="*/ 6 w 24"/>
                <a:gd name="T11" fmla="*/ 6 h 12"/>
                <a:gd name="T12" fmla="*/ 6 w 24"/>
                <a:gd name="T13" fmla="*/ 12 h 12"/>
                <a:gd name="T14" fmla="*/ 12 w 24"/>
                <a:gd name="T15" fmla="*/ 12 h 12"/>
                <a:gd name="T16" fmla="*/ 24 w 24"/>
                <a:gd name="T17" fmla="*/ 12 h 12"/>
                <a:gd name="T18" fmla="*/ 24 w 24"/>
                <a:gd name="T1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0" name="Freeform 579">
              <a:extLst>
                <a:ext uri="{FF2B5EF4-FFF2-40B4-BE49-F238E27FC236}">
                  <a16:creationId xmlns:a16="http://schemas.microsoft.com/office/drawing/2014/main" id="{7BDF39BB-E3E4-B7C0-BCC5-E575A5464718}"/>
                </a:ext>
              </a:extLst>
            </p:cNvPr>
            <p:cNvSpPr/>
            <p:nvPr/>
          </p:nvSpPr>
          <p:spPr>
            <a:xfrm>
              <a:off x="5972175" y="5891213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12 h 24"/>
                <a:gd name="T4" fmla="*/ 12 w 18"/>
                <a:gd name="T5" fmla="*/ 6 h 24"/>
                <a:gd name="T6" fmla="*/ 6 w 18"/>
                <a:gd name="T7" fmla="*/ 0 h 24"/>
                <a:gd name="T8" fmla="*/ 0 w 18"/>
                <a:gd name="T9" fmla="*/ 6 h 24"/>
                <a:gd name="T10" fmla="*/ 6 w 18"/>
                <a:gd name="T11" fmla="*/ 18 h 24"/>
                <a:gd name="T12" fmla="*/ 6 w 18"/>
                <a:gd name="T13" fmla="*/ 24 h 24"/>
                <a:gd name="T14" fmla="*/ 12 w 18"/>
                <a:gd name="T15" fmla="*/ 18 h 24"/>
                <a:gd name="T16" fmla="*/ 18 w 18"/>
                <a:gd name="T17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1" name="Freeform 580">
              <a:extLst>
                <a:ext uri="{FF2B5EF4-FFF2-40B4-BE49-F238E27FC236}">
                  <a16:creationId xmlns:a16="http://schemas.microsoft.com/office/drawing/2014/main" id="{43EF4621-606A-3194-CBD4-B27FE80A3948}"/>
                </a:ext>
              </a:extLst>
            </p:cNvPr>
            <p:cNvSpPr/>
            <p:nvPr/>
          </p:nvSpPr>
          <p:spPr>
            <a:xfrm>
              <a:off x="6038850" y="5834063"/>
              <a:ext cx="19050" cy="19050"/>
            </a:xfrm>
            <a:custGeom>
              <a:avLst/>
              <a:gdLst>
                <a:gd name="T0" fmla="*/ 12 w 12"/>
                <a:gd name="T1" fmla="*/ 12 h 12"/>
                <a:gd name="T2" fmla="*/ 12 w 12"/>
                <a:gd name="T3" fmla="*/ 6 h 12"/>
                <a:gd name="T4" fmla="*/ 6 w 12"/>
                <a:gd name="T5" fmla="*/ 0 h 12"/>
                <a:gd name="T6" fmla="*/ 0 w 12"/>
                <a:gd name="T7" fmla="*/ 0 h 12"/>
                <a:gd name="T8" fmla="*/ 0 w 12"/>
                <a:gd name="T9" fmla="*/ 6 h 12"/>
                <a:gd name="T10" fmla="*/ 0 w 12"/>
                <a:gd name="T11" fmla="*/ 12 h 12"/>
                <a:gd name="T12" fmla="*/ 6 w 12"/>
                <a:gd name="T13" fmla="*/ 12 h 12"/>
                <a:gd name="T14" fmla="*/ 12 w 12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2" name="Freeform 581">
              <a:extLst>
                <a:ext uri="{FF2B5EF4-FFF2-40B4-BE49-F238E27FC236}">
                  <a16:creationId xmlns:a16="http://schemas.microsoft.com/office/drawing/2014/main" id="{C64BF4D2-D5BA-2D70-FA26-19664D9373FB}"/>
                </a:ext>
              </a:extLst>
            </p:cNvPr>
            <p:cNvSpPr/>
            <p:nvPr/>
          </p:nvSpPr>
          <p:spPr>
            <a:xfrm>
              <a:off x="5924550" y="595788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12 h 12"/>
                <a:gd name="T16" fmla="*/ 18 w 18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3" name="Freeform 582">
              <a:extLst>
                <a:ext uri="{FF2B5EF4-FFF2-40B4-BE49-F238E27FC236}">
                  <a16:creationId xmlns:a16="http://schemas.microsoft.com/office/drawing/2014/main" id="{86EEF97C-D129-F9B3-A1A9-5B1FB1DF5B3E}"/>
                </a:ext>
              </a:extLst>
            </p:cNvPr>
            <p:cNvSpPr/>
            <p:nvPr/>
          </p:nvSpPr>
          <p:spPr>
            <a:xfrm>
              <a:off x="6000750" y="5834063"/>
              <a:ext cx="19050" cy="19050"/>
            </a:xfrm>
            <a:custGeom>
              <a:avLst/>
              <a:gdLst>
                <a:gd name="T0" fmla="*/ 12 w 12"/>
                <a:gd name="T1" fmla="*/ 0 h 12"/>
                <a:gd name="T2" fmla="*/ 6 w 12"/>
                <a:gd name="T3" fmla="*/ 0 h 12"/>
                <a:gd name="T4" fmla="*/ 0 w 12"/>
                <a:gd name="T5" fmla="*/ 0 h 12"/>
                <a:gd name="T6" fmla="*/ 0 w 12"/>
                <a:gd name="T7" fmla="*/ 12 h 12"/>
                <a:gd name="T8" fmla="*/ 6 w 12"/>
                <a:gd name="T9" fmla="*/ 12 h 12"/>
                <a:gd name="T10" fmla="*/ 12 w 12"/>
                <a:gd name="T11" fmla="*/ 12 h 12"/>
                <a:gd name="T12" fmla="*/ 12 w 12"/>
                <a:gd name="T13" fmla="*/ 6 h 12"/>
                <a:gd name="T14" fmla="*/ 12 w 12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4" name="Freeform 583">
              <a:extLst>
                <a:ext uri="{FF2B5EF4-FFF2-40B4-BE49-F238E27FC236}">
                  <a16:creationId xmlns:a16="http://schemas.microsoft.com/office/drawing/2014/main" id="{F27CE8E1-6F83-2590-D3E5-6973C74F1471}"/>
                </a:ext>
              </a:extLst>
            </p:cNvPr>
            <p:cNvSpPr/>
            <p:nvPr/>
          </p:nvSpPr>
          <p:spPr>
            <a:xfrm>
              <a:off x="6648450" y="5538788"/>
              <a:ext cx="247650" cy="209550"/>
            </a:xfrm>
            <a:custGeom>
              <a:avLst/>
              <a:gdLst>
                <a:gd name="T0" fmla="*/ 156 w 156"/>
                <a:gd name="T1" fmla="*/ 60 h 132"/>
                <a:gd name="T2" fmla="*/ 138 w 156"/>
                <a:gd name="T3" fmla="*/ 48 h 132"/>
                <a:gd name="T4" fmla="*/ 144 w 156"/>
                <a:gd name="T5" fmla="*/ 36 h 132"/>
                <a:gd name="T6" fmla="*/ 120 w 156"/>
                <a:gd name="T7" fmla="*/ 24 h 132"/>
                <a:gd name="T8" fmla="*/ 114 w 156"/>
                <a:gd name="T9" fmla="*/ 24 h 132"/>
                <a:gd name="T10" fmla="*/ 96 w 156"/>
                <a:gd name="T11" fmla="*/ 6 h 132"/>
                <a:gd name="T12" fmla="*/ 54 w 156"/>
                <a:gd name="T13" fmla="*/ 18 h 132"/>
                <a:gd name="T14" fmla="*/ 42 w 156"/>
                <a:gd name="T15" fmla="*/ 12 h 132"/>
                <a:gd name="T16" fmla="*/ 42 w 156"/>
                <a:gd name="T17" fmla="*/ 6 h 132"/>
                <a:gd name="T18" fmla="*/ 24 w 156"/>
                <a:gd name="T19" fmla="*/ 0 h 132"/>
                <a:gd name="T20" fmla="*/ 12 w 156"/>
                <a:gd name="T21" fmla="*/ 0 h 132"/>
                <a:gd name="T22" fmla="*/ 12 w 156"/>
                <a:gd name="T23" fmla="*/ 6 h 132"/>
                <a:gd name="T24" fmla="*/ 12 w 156"/>
                <a:gd name="T25" fmla="*/ 12 h 132"/>
                <a:gd name="T26" fmla="*/ 24 w 156"/>
                <a:gd name="T27" fmla="*/ 18 h 132"/>
                <a:gd name="T28" fmla="*/ 24 w 156"/>
                <a:gd name="T29" fmla="*/ 36 h 132"/>
                <a:gd name="T30" fmla="*/ 18 w 156"/>
                <a:gd name="T31" fmla="*/ 36 h 132"/>
                <a:gd name="T32" fmla="*/ 0 w 156"/>
                <a:gd name="T33" fmla="*/ 36 h 132"/>
                <a:gd name="T34" fmla="*/ 0 w 156"/>
                <a:gd name="T35" fmla="*/ 42 h 132"/>
                <a:gd name="T36" fmla="*/ 0 w 156"/>
                <a:gd name="T37" fmla="*/ 54 h 132"/>
                <a:gd name="T38" fmla="*/ 6 w 156"/>
                <a:gd name="T39" fmla="*/ 60 h 132"/>
                <a:gd name="T40" fmla="*/ 12 w 156"/>
                <a:gd name="T41" fmla="*/ 66 h 132"/>
                <a:gd name="T42" fmla="*/ 0 w 156"/>
                <a:gd name="T43" fmla="*/ 72 h 132"/>
                <a:gd name="T44" fmla="*/ 6 w 156"/>
                <a:gd name="T45" fmla="*/ 84 h 132"/>
                <a:gd name="T46" fmla="*/ 30 w 156"/>
                <a:gd name="T47" fmla="*/ 96 h 132"/>
                <a:gd name="T48" fmla="*/ 42 w 156"/>
                <a:gd name="T49" fmla="*/ 90 h 132"/>
                <a:gd name="T50" fmla="*/ 54 w 156"/>
                <a:gd name="T51" fmla="*/ 90 h 132"/>
                <a:gd name="T52" fmla="*/ 90 w 156"/>
                <a:gd name="T53" fmla="*/ 120 h 132"/>
                <a:gd name="T54" fmla="*/ 120 w 156"/>
                <a:gd name="T55" fmla="*/ 126 h 132"/>
                <a:gd name="T56" fmla="*/ 144 w 156"/>
                <a:gd name="T57" fmla="*/ 132 h 132"/>
                <a:gd name="T58" fmla="*/ 150 w 156"/>
                <a:gd name="T59" fmla="*/ 84 h 132"/>
                <a:gd name="T60" fmla="*/ 150 w 156"/>
                <a:gd name="T61" fmla="*/ 78 h 132"/>
                <a:gd name="T62" fmla="*/ 144 w 156"/>
                <a:gd name="T63" fmla="*/ 66 h 132"/>
                <a:gd name="T64" fmla="*/ 156 w 156"/>
                <a:gd name="T65" fmla="*/ 6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6" h="132">
                  <a:moveTo>
                    <a:pt x="156" y="60"/>
                  </a:moveTo>
                  <a:lnTo>
                    <a:pt x="138" y="48"/>
                  </a:lnTo>
                  <a:lnTo>
                    <a:pt x="144" y="36"/>
                  </a:lnTo>
                  <a:lnTo>
                    <a:pt x="120" y="24"/>
                  </a:lnTo>
                  <a:lnTo>
                    <a:pt x="114" y="24"/>
                  </a:lnTo>
                  <a:lnTo>
                    <a:pt x="96" y="6"/>
                  </a:lnTo>
                  <a:lnTo>
                    <a:pt x="54" y="18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24" y="18"/>
                  </a:lnTo>
                  <a:lnTo>
                    <a:pt x="24" y="36"/>
                  </a:lnTo>
                  <a:lnTo>
                    <a:pt x="18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0" y="72"/>
                  </a:lnTo>
                  <a:lnTo>
                    <a:pt x="6" y="84"/>
                  </a:lnTo>
                  <a:lnTo>
                    <a:pt x="30" y="96"/>
                  </a:lnTo>
                  <a:lnTo>
                    <a:pt x="42" y="90"/>
                  </a:lnTo>
                  <a:lnTo>
                    <a:pt x="54" y="90"/>
                  </a:lnTo>
                  <a:lnTo>
                    <a:pt x="90" y="120"/>
                  </a:lnTo>
                  <a:lnTo>
                    <a:pt x="120" y="126"/>
                  </a:lnTo>
                  <a:lnTo>
                    <a:pt x="144" y="132"/>
                  </a:lnTo>
                  <a:lnTo>
                    <a:pt x="150" y="84"/>
                  </a:lnTo>
                  <a:lnTo>
                    <a:pt x="150" y="78"/>
                  </a:lnTo>
                  <a:lnTo>
                    <a:pt x="144" y="66"/>
                  </a:lnTo>
                  <a:lnTo>
                    <a:pt x="156" y="6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5" name="Freeform 584">
              <a:extLst>
                <a:ext uri="{FF2B5EF4-FFF2-40B4-BE49-F238E27FC236}">
                  <a16:creationId xmlns:a16="http://schemas.microsoft.com/office/drawing/2014/main" id="{8657187C-38E9-A4E8-1BF2-C035FBF96041}"/>
                </a:ext>
              </a:extLst>
            </p:cNvPr>
            <p:cNvSpPr/>
            <p:nvPr/>
          </p:nvSpPr>
          <p:spPr>
            <a:xfrm>
              <a:off x="6829425" y="5395913"/>
              <a:ext cx="371475" cy="304800"/>
            </a:xfrm>
            <a:custGeom>
              <a:avLst/>
              <a:gdLst>
                <a:gd name="T0" fmla="*/ 234 w 234"/>
                <a:gd name="T1" fmla="*/ 72 h 192"/>
                <a:gd name="T2" fmla="*/ 228 w 234"/>
                <a:gd name="T3" fmla="*/ 30 h 192"/>
                <a:gd name="T4" fmla="*/ 216 w 234"/>
                <a:gd name="T5" fmla="*/ 24 h 192"/>
                <a:gd name="T6" fmla="*/ 204 w 234"/>
                <a:gd name="T7" fmla="*/ 24 h 192"/>
                <a:gd name="T8" fmla="*/ 204 w 234"/>
                <a:gd name="T9" fmla="*/ 12 h 192"/>
                <a:gd name="T10" fmla="*/ 180 w 234"/>
                <a:gd name="T11" fmla="*/ 6 h 192"/>
                <a:gd name="T12" fmla="*/ 162 w 234"/>
                <a:gd name="T13" fmla="*/ 12 h 192"/>
                <a:gd name="T14" fmla="*/ 150 w 234"/>
                <a:gd name="T15" fmla="*/ 0 h 192"/>
                <a:gd name="T16" fmla="*/ 144 w 234"/>
                <a:gd name="T17" fmla="*/ 12 h 192"/>
                <a:gd name="T18" fmla="*/ 120 w 234"/>
                <a:gd name="T19" fmla="*/ 6 h 192"/>
                <a:gd name="T20" fmla="*/ 114 w 234"/>
                <a:gd name="T21" fmla="*/ 6 h 192"/>
                <a:gd name="T22" fmla="*/ 90 w 234"/>
                <a:gd name="T23" fmla="*/ 24 h 192"/>
                <a:gd name="T24" fmla="*/ 60 w 234"/>
                <a:gd name="T25" fmla="*/ 12 h 192"/>
                <a:gd name="T26" fmla="*/ 72 w 234"/>
                <a:gd name="T27" fmla="*/ 36 h 192"/>
                <a:gd name="T28" fmla="*/ 72 w 234"/>
                <a:gd name="T29" fmla="*/ 48 h 192"/>
                <a:gd name="T30" fmla="*/ 18 w 234"/>
                <a:gd name="T31" fmla="*/ 66 h 192"/>
                <a:gd name="T32" fmla="*/ 0 w 234"/>
                <a:gd name="T33" fmla="*/ 78 h 192"/>
                <a:gd name="T34" fmla="*/ 6 w 234"/>
                <a:gd name="T35" fmla="*/ 114 h 192"/>
                <a:gd name="T36" fmla="*/ 30 w 234"/>
                <a:gd name="T37" fmla="*/ 126 h 192"/>
                <a:gd name="T38" fmla="*/ 24 w 234"/>
                <a:gd name="T39" fmla="*/ 138 h 192"/>
                <a:gd name="T40" fmla="*/ 42 w 234"/>
                <a:gd name="T41" fmla="*/ 150 h 192"/>
                <a:gd name="T42" fmla="*/ 30 w 234"/>
                <a:gd name="T43" fmla="*/ 156 h 192"/>
                <a:gd name="T44" fmla="*/ 36 w 234"/>
                <a:gd name="T45" fmla="*/ 168 h 192"/>
                <a:gd name="T46" fmla="*/ 48 w 234"/>
                <a:gd name="T47" fmla="*/ 162 h 192"/>
                <a:gd name="T48" fmla="*/ 78 w 234"/>
                <a:gd name="T49" fmla="*/ 174 h 192"/>
                <a:gd name="T50" fmla="*/ 96 w 234"/>
                <a:gd name="T51" fmla="*/ 180 h 192"/>
                <a:gd name="T52" fmla="*/ 102 w 234"/>
                <a:gd name="T53" fmla="*/ 186 h 192"/>
                <a:gd name="T54" fmla="*/ 114 w 234"/>
                <a:gd name="T55" fmla="*/ 192 h 192"/>
                <a:gd name="T56" fmla="*/ 120 w 234"/>
                <a:gd name="T57" fmla="*/ 180 h 192"/>
                <a:gd name="T58" fmla="*/ 132 w 234"/>
                <a:gd name="T59" fmla="*/ 180 h 192"/>
                <a:gd name="T60" fmla="*/ 138 w 234"/>
                <a:gd name="T61" fmla="*/ 186 h 192"/>
                <a:gd name="T62" fmla="*/ 150 w 234"/>
                <a:gd name="T63" fmla="*/ 162 h 192"/>
                <a:gd name="T64" fmla="*/ 168 w 234"/>
                <a:gd name="T65" fmla="*/ 150 h 192"/>
                <a:gd name="T66" fmla="*/ 186 w 234"/>
                <a:gd name="T67" fmla="*/ 156 h 192"/>
                <a:gd name="T68" fmla="*/ 192 w 234"/>
                <a:gd name="T69" fmla="*/ 144 h 192"/>
                <a:gd name="T70" fmla="*/ 204 w 234"/>
                <a:gd name="T71" fmla="*/ 156 h 192"/>
                <a:gd name="T72" fmla="*/ 210 w 234"/>
                <a:gd name="T73" fmla="*/ 144 h 192"/>
                <a:gd name="T74" fmla="*/ 198 w 234"/>
                <a:gd name="T75" fmla="*/ 126 h 192"/>
                <a:gd name="T76" fmla="*/ 204 w 234"/>
                <a:gd name="T77" fmla="*/ 90 h 192"/>
                <a:gd name="T78" fmla="*/ 234 w 234"/>
                <a:gd name="T79" fmla="*/ 7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192">
                  <a:moveTo>
                    <a:pt x="234" y="72"/>
                  </a:moveTo>
                  <a:lnTo>
                    <a:pt x="228" y="30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204" y="12"/>
                  </a:lnTo>
                  <a:lnTo>
                    <a:pt x="180" y="6"/>
                  </a:lnTo>
                  <a:lnTo>
                    <a:pt x="162" y="12"/>
                  </a:lnTo>
                  <a:lnTo>
                    <a:pt x="150" y="0"/>
                  </a:lnTo>
                  <a:lnTo>
                    <a:pt x="144" y="12"/>
                  </a:lnTo>
                  <a:lnTo>
                    <a:pt x="120" y="6"/>
                  </a:lnTo>
                  <a:lnTo>
                    <a:pt x="114" y="6"/>
                  </a:lnTo>
                  <a:lnTo>
                    <a:pt x="90" y="24"/>
                  </a:lnTo>
                  <a:lnTo>
                    <a:pt x="60" y="12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18" y="66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30" y="126"/>
                  </a:lnTo>
                  <a:lnTo>
                    <a:pt x="24" y="138"/>
                  </a:lnTo>
                  <a:lnTo>
                    <a:pt x="42" y="150"/>
                  </a:lnTo>
                  <a:lnTo>
                    <a:pt x="30" y="156"/>
                  </a:lnTo>
                  <a:lnTo>
                    <a:pt x="36" y="168"/>
                  </a:lnTo>
                  <a:lnTo>
                    <a:pt x="48" y="162"/>
                  </a:lnTo>
                  <a:lnTo>
                    <a:pt x="78" y="174"/>
                  </a:lnTo>
                  <a:lnTo>
                    <a:pt x="96" y="180"/>
                  </a:lnTo>
                  <a:lnTo>
                    <a:pt x="102" y="186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32" y="180"/>
                  </a:lnTo>
                  <a:lnTo>
                    <a:pt x="138" y="186"/>
                  </a:lnTo>
                  <a:lnTo>
                    <a:pt x="150" y="162"/>
                  </a:lnTo>
                  <a:lnTo>
                    <a:pt x="168" y="150"/>
                  </a:lnTo>
                  <a:lnTo>
                    <a:pt x="186" y="156"/>
                  </a:lnTo>
                  <a:lnTo>
                    <a:pt x="192" y="144"/>
                  </a:lnTo>
                  <a:lnTo>
                    <a:pt x="204" y="156"/>
                  </a:lnTo>
                  <a:lnTo>
                    <a:pt x="210" y="144"/>
                  </a:lnTo>
                  <a:lnTo>
                    <a:pt x="198" y="126"/>
                  </a:lnTo>
                  <a:lnTo>
                    <a:pt x="204" y="90"/>
                  </a:lnTo>
                  <a:lnTo>
                    <a:pt x="234" y="7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6" name="Freeform 585">
              <a:extLst>
                <a:ext uri="{FF2B5EF4-FFF2-40B4-BE49-F238E27FC236}">
                  <a16:creationId xmlns:a16="http://schemas.microsoft.com/office/drawing/2014/main" id="{5D9C5F2E-6F84-DA80-F21F-46325CB4B1E7}"/>
                </a:ext>
              </a:extLst>
            </p:cNvPr>
            <p:cNvSpPr/>
            <p:nvPr/>
          </p:nvSpPr>
          <p:spPr>
            <a:xfrm>
              <a:off x="6991350" y="5881688"/>
              <a:ext cx="190500" cy="142875"/>
            </a:xfrm>
            <a:custGeom>
              <a:avLst/>
              <a:gdLst>
                <a:gd name="T0" fmla="*/ 120 w 120"/>
                <a:gd name="T1" fmla="*/ 36 h 90"/>
                <a:gd name="T2" fmla="*/ 114 w 120"/>
                <a:gd name="T3" fmla="*/ 36 h 90"/>
                <a:gd name="T4" fmla="*/ 108 w 120"/>
                <a:gd name="T5" fmla="*/ 24 h 90"/>
                <a:gd name="T6" fmla="*/ 114 w 120"/>
                <a:gd name="T7" fmla="*/ 18 h 90"/>
                <a:gd name="T8" fmla="*/ 96 w 120"/>
                <a:gd name="T9" fmla="*/ 12 h 90"/>
                <a:gd name="T10" fmla="*/ 90 w 120"/>
                <a:gd name="T11" fmla="*/ 12 h 90"/>
                <a:gd name="T12" fmla="*/ 90 w 120"/>
                <a:gd name="T13" fmla="*/ 18 h 90"/>
                <a:gd name="T14" fmla="*/ 78 w 120"/>
                <a:gd name="T15" fmla="*/ 18 h 90"/>
                <a:gd name="T16" fmla="*/ 60 w 120"/>
                <a:gd name="T17" fmla="*/ 0 h 90"/>
                <a:gd name="T18" fmla="*/ 42 w 120"/>
                <a:gd name="T19" fmla="*/ 18 h 90"/>
                <a:gd name="T20" fmla="*/ 24 w 120"/>
                <a:gd name="T21" fmla="*/ 12 h 90"/>
                <a:gd name="T22" fmla="*/ 18 w 120"/>
                <a:gd name="T23" fmla="*/ 24 h 90"/>
                <a:gd name="T24" fmla="*/ 6 w 120"/>
                <a:gd name="T25" fmla="*/ 24 h 90"/>
                <a:gd name="T26" fmla="*/ 0 w 120"/>
                <a:gd name="T27" fmla="*/ 30 h 90"/>
                <a:gd name="T28" fmla="*/ 6 w 120"/>
                <a:gd name="T29" fmla="*/ 66 h 90"/>
                <a:gd name="T30" fmla="*/ 18 w 120"/>
                <a:gd name="T31" fmla="*/ 90 h 90"/>
                <a:gd name="T32" fmla="*/ 18 w 120"/>
                <a:gd name="T33" fmla="*/ 84 h 90"/>
                <a:gd name="T34" fmla="*/ 24 w 120"/>
                <a:gd name="T35" fmla="*/ 84 h 90"/>
                <a:gd name="T36" fmla="*/ 24 w 120"/>
                <a:gd name="T37" fmla="*/ 90 h 90"/>
                <a:gd name="T38" fmla="*/ 30 w 120"/>
                <a:gd name="T39" fmla="*/ 90 h 90"/>
                <a:gd name="T40" fmla="*/ 42 w 120"/>
                <a:gd name="T41" fmla="*/ 84 h 90"/>
                <a:gd name="T42" fmla="*/ 48 w 120"/>
                <a:gd name="T43" fmla="*/ 78 h 90"/>
                <a:gd name="T44" fmla="*/ 54 w 120"/>
                <a:gd name="T45" fmla="*/ 78 h 90"/>
                <a:gd name="T46" fmla="*/ 60 w 120"/>
                <a:gd name="T47" fmla="*/ 84 h 90"/>
                <a:gd name="T48" fmla="*/ 66 w 120"/>
                <a:gd name="T49" fmla="*/ 90 h 90"/>
                <a:gd name="T50" fmla="*/ 72 w 120"/>
                <a:gd name="T51" fmla="*/ 90 h 90"/>
                <a:gd name="T52" fmla="*/ 78 w 120"/>
                <a:gd name="T53" fmla="*/ 84 h 90"/>
                <a:gd name="T54" fmla="*/ 84 w 120"/>
                <a:gd name="T55" fmla="*/ 78 h 90"/>
                <a:gd name="T56" fmla="*/ 84 w 120"/>
                <a:gd name="T57" fmla="*/ 84 h 90"/>
                <a:gd name="T58" fmla="*/ 84 w 120"/>
                <a:gd name="T59" fmla="*/ 90 h 90"/>
                <a:gd name="T60" fmla="*/ 90 w 120"/>
                <a:gd name="T61" fmla="*/ 90 h 90"/>
                <a:gd name="T62" fmla="*/ 96 w 120"/>
                <a:gd name="T63" fmla="*/ 84 h 90"/>
                <a:gd name="T64" fmla="*/ 96 w 120"/>
                <a:gd name="T65" fmla="*/ 72 h 90"/>
                <a:gd name="T66" fmla="*/ 96 w 120"/>
                <a:gd name="T67" fmla="*/ 66 h 90"/>
                <a:gd name="T68" fmla="*/ 102 w 120"/>
                <a:gd name="T69" fmla="*/ 72 h 90"/>
                <a:gd name="T70" fmla="*/ 108 w 120"/>
                <a:gd name="T71" fmla="*/ 72 h 90"/>
                <a:gd name="T72" fmla="*/ 114 w 120"/>
                <a:gd name="T73" fmla="*/ 66 h 90"/>
                <a:gd name="T74" fmla="*/ 120 w 120"/>
                <a:gd name="T75" fmla="*/ 54 h 90"/>
                <a:gd name="T76" fmla="*/ 120 w 120"/>
                <a:gd name="T77" fmla="*/ 48 h 90"/>
                <a:gd name="T78" fmla="*/ 120 w 120"/>
                <a:gd name="T79" fmla="*/ 3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0" h="90">
                  <a:moveTo>
                    <a:pt x="120" y="36"/>
                  </a:moveTo>
                  <a:lnTo>
                    <a:pt x="114" y="36"/>
                  </a:lnTo>
                  <a:lnTo>
                    <a:pt x="108" y="24"/>
                  </a:lnTo>
                  <a:lnTo>
                    <a:pt x="114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78" y="18"/>
                  </a:lnTo>
                  <a:lnTo>
                    <a:pt x="60" y="0"/>
                  </a:lnTo>
                  <a:lnTo>
                    <a:pt x="42" y="18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6" y="66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24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84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90"/>
                  </a:lnTo>
                  <a:lnTo>
                    <a:pt x="78" y="84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84" y="90"/>
                  </a:lnTo>
                  <a:lnTo>
                    <a:pt x="90" y="90"/>
                  </a:lnTo>
                  <a:lnTo>
                    <a:pt x="96" y="84"/>
                  </a:lnTo>
                  <a:lnTo>
                    <a:pt x="96" y="72"/>
                  </a:lnTo>
                  <a:lnTo>
                    <a:pt x="96" y="66"/>
                  </a:lnTo>
                  <a:lnTo>
                    <a:pt x="102" y="72"/>
                  </a:lnTo>
                  <a:lnTo>
                    <a:pt x="108" y="72"/>
                  </a:lnTo>
                  <a:lnTo>
                    <a:pt x="114" y="66"/>
                  </a:lnTo>
                  <a:lnTo>
                    <a:pt x="120" y="54"/>
                  </a:lnTo>
                  <a:lnTo>
                    <a:pt x="120" y="48"/>
                  </a:lnTo>
                  <a:lnTo>
                    <a:pt x="120" y="3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7" name="Freeform 586">
              <a:extLst>
                <a:ext uri="{FF2B5EF4-FFF2-40B4-BE49-F238E27FC236}">
                  <a16:creationId xmlns:a16="http://schemas.microsoft.com/office/drawing/2014/main" id="{7F23D9EB-D4BC-76DD-3A06-3FBA36578FE1}"/>
                </a:ext>
              </a:extLst>
            </p:cNvPr>
            <p:cNvSpPr/>
            <p:nvPr/>
          </p:nvSpPr>
          <p:spPr>
            <a:xfrm>
              <a:off x="6181725" y="5348288"/>
              <a:ext cx="361950" cy="238125"/>
            </a:xfrm>
            <a:custGeom>
              <a:avLst/>
              <a:gdLst>
                <a:gd name="T0" fmla="*/ 228 w 228"/>
                <a:gd name="T1" fmla="*/ 120 h 150"/>
                <a:gd name="T2" fmla="*/ 210 w 228"/>
                <a:gd name="T3" fmla="*/ 108 h 150"/>
                <a:gd name="T4" fmla="*/ 204 w 228"/>
                <a:gd name="T5" fmla="*/ 84 h 150"/>
                <a:gd name="T6" fmla="*/ 198 w 228"/>
                <a:gd name="T7" fmla="*/ 54 h 150"/>
                <a:gd name="T8" fmla="*/ 168 w 228"/>
                <a:gd name="T9" fmla="*/ 48 h 150"/>
                <a:gd name="T10" fmla="*/ 150 w 228"/>
                <a:gd name="T11" fmla="*/ 30 h 150"/>
                <a:gd name="T12" fmla="*/ 144 w 228"/>
                <a:gd name="T13" fmla="*/ 30 h 150"/>
                <a:gd name="T14" fmla="*/ 144 w 228"/>
                <a:gd name="T15" fmla="*/ 24 h 150"/>
                <a:gd name="T16" fmla="*/ 132 w 228"/>
                <a:gd name="T17" fmla="*/ 24 h 150"/>
                <a:gd name="T18" fmla="*/ 120 w 228"/>
                <a:gd name="T19" fmla="*/ 12 h 150"/>
                <a:gd name="T20" fmla="*/ 102 w 228"/>
                <a:gd name="T21" fmla="*/ 18 h 150"/>
                <a:gd name="T22" fmla="*/ 90 w 228"/>
                <a:gd name="T23" fmla="*/ 0 h 150"/>
                <a:gd name="T24" fmla="*/ 84 w 228"/>
                <a:gd name="T25" fmla="*/ 12 h 150"/>
                <a:gd name="T26" fmla="*/ 66 w 228"/>
                <a:gd name="T27" fmla="*/ 12 h 150"/>
                <a:gd name="T28" fmla="*/ 48 w 228"/>
                <a:gd name="T29" fmla="*/ 0 h 150"/>
                <a:gd name="T30" fmla="*/ 42 w 228"/>
                <a:gd name="T31" fmla="*/ 12 h 150"/>
                <a:gd name="T32" fmla="*/ 48 w 228"/>
                <a:gd name="T33" fmla="*/ 18 h 150"/>
                <a:gd name="T34" fmla="*/ 48 w 228"/>
                <a:gd name="T35" fmla="*/ 24 h 150"/>
                <a:gd name="T36" fmla="*/ 42 w 228"/>
                <a:gd name="T37" fmla="*/ 24 h 150"/>
                <a:gd name="T38" fmla="*/ 36 w 228"/>
                <a:gd name="T39" fmla="*/ 24 h 150"/>
                <a:gd name="T40" fmla="*/ 30 w 228"/>
                <a:gd name="T41" fmla="*/ 24 h 150"/>
                <a:gd name="T42" fmla="*/ 30 w 228"/>
                <a:gd name="T43" fmla="*/ 30 h 150"/>
                <a:gd name="T44" fmla="*/ 30 w 228"/>
                <a:gd name="T45" fmla="*/ 42 h 150"/>
                <a:gd name="T46" fmla="*/ 24 w 228"/>
                <a:gd name="T47" fmla="*/ 48 h 150"/>
                <a:gd name="T48" fmla="*/ 24 w 228"/>
                <a:gd name="T49" fmla="*/ 60 h 150"/>
                <a:gd name="T50" fmla="*/ 24 w 228"/>
                <a:gd name="T51" fmla="*/ 66 h 150"/>
                <a:gd name="T52" fmla="*/ 24 w 228"/>
                <a:gd name="T53" fmla="*/ 72 h 150"/>
                <a:gd name="T54" fmla="*/ 18 w 228"/>
                <a:gd name="T55" fmla="*/ 78 h 150"/>
                <a:gd name="T56" fmla="*/ 12 w 228"/>
                <a:gd name="T57" fmla="*/ 78 h 150"/>
                <a:gd name="T58" fmla="*/ 12 w 228"/>
                <a:gd name="T59" fmla="*/ 72 h 150"/>
                <a:gd name="T60" fmla="*/ 6 w 228"/>
                <a:gd name="T61" fmla="*/ 72 h 150"/>
                <a:gd name="T62" fmla="*/ 6 w 228"/>
                <a:gd name="T63" fmla="*/ 78 h 150"/>
                <a:gd name="T64" fmla="*/ 0 w 228"/>
                <a:gd name="T65" fmla="*/ 78 h 150"/>
                <a:gd name="T66" fmla="*/ 6 w 228"/>
                <a:gd name="T67" fmla="*/ 102 h 150"/>
                <a:gd name="T68" fmla="*/ 18 w 228"/>
                <a:gd name="T69" fmla="*/ 114 h 150"/>
                <a:gd name="T70" fmla="*/ 18 w 228"/>
                <a:gd name="T71" fmla="*/ 120 h 150"/>
                <a:gd name="T72" fmla="*/ 12 w 228"/>
                <a:gd name="T73" fmla="*/ 120 h 150"/>
                <a:gd name="T74" fmla="*/ 6 w 228"/>
                <a:gd name="T75" fmla="*/ 108 h 150"/>
                <a:gd name="T76" fmla="*/ 6 w 228"/>
                <a:gd name="T77" fmla="*/ 102 h 150"/>
                <a:gd name="T78" fmla="*/ 24 w 228"/>
                <a:gd name="T79" fmla="*/ 144 h 150"/>
                <a:gd name="T80" fmla="*/ 36 w 228"/>
                <a:gd name="T81" fmla="*/ 144 h 150"/>
                <a:gd name="T82" fmla="*/ 36 w 228"/>
                <a:gd name="T83" fmla="*/ 108 h 150"/>
                <a:gd name="T84" fmla="*/ 48 w 228"/>
                <a:gd name="T85" fmla="*/ 120 h 150"/>
                <a:gd name="T86" fmla="*/ 60 w 228"/>
                <a:gd name="T87" fmla="*/ 114 h 150"/>
                <a:gd name="T88" fmla="*/ 78 w 228"/>
                <a:gd name="T89" fmla="*/ 96 h 150"/>
                <a:gd name="T90" fmla="*/ 90 w 228"/>
                <a:gd name="T91" fmla="*/ 108 h 150"/>
                <a:gd name="T92" fmla="*/ 102 w 228"/>
                <a:gd name="T93" fmla="*/ 138 h 150"/>
                <a:gd name="T94" fmla="*/ 132 w 228"/>
                <a:gd name="T95" fmla="*/ 144 h 150"/>
                <a:gd name="T96" fmla="*/ 138 w 228"/>
                <a:gd name="T97" fmla="*/ 150 h 150"/>
                <a:gd name="T98" fmla="*/ 156 w 228"/>
                <a:gd name="T99" fmla="*/ 138 h 150"/>
                <a:gd name="T100" fmla="*/ 174 w 228"/>
                <a:gd name="T101" fmla="*/ 138 h 150"/>
                <a:gd name="T102" fmla="*/ 204 w 228"/>
                <a:gd name="T103" fmla="*/ 132 h 150"/>
                <a:gd name="T104" fmla="*/ 198 w 228"/>
                <a:gd name="T105" fmla="*/ 126 h 150"/>
                <a:gd name="T106" fmla="*/ 228 w 228"/>
                <a:gd name="T107" fmla="*/ 12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8" h="150">
                  <a:moveTo>
                    <a:pt x="228" y="120"/>
                  </a:moveTo>
                  <a:lnTo>
                    <a:pt x="210" y="108"/>
                  </a:lnTo>
                  <a:lnTo>
                    <a:pt x="204" y="84"/>
                  </a:lnTo>
                  <a:lnTo>
                    <a:pt x="198" y="54"/>
                  </a:lnTo>
                  <a:lnTo>
                    <a:pt x="168" y="48"/>
                  </a:lnTo>
                  <a:lnTo>
                    <a:pt x="150" y="30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24"/>
                  </a:lnTo>
                  <a:lnTo>
                    <a:pt x="120" y="12"/>
                  </a:lnTo>
                  <a:lnTo>
                    <a:pt x="102" y="18"/>
                  </a:lnTo>
                  <a:lnTo>
                    <a:pt x="90" y="0"/>
                  </a:lnTo>
                  <a:lnTo>
                    <a:pt x="84" y="12"/>
                  </a:lnTo>
                  <a:lnTo>
                    <a:pt x="66" y="12"/>
                  </a:lnTo>
                  <a:lnTo>
                    <a:pt x="48" y="0"/>
                  </a:lnTo>
                  <a:lnTo>
                    <a:pt x="42" y="12"/>
                  </a:lnTo>
                  <a:lnTo>
                    <a:pt x="48" y="18"/>
                  </a:lnTo>
                  <a:lnTo>
                    <a:pt x="48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24" y="60"/>
                  </a:lnTo>
                  <a:lnTo>
                    <a:pt x="24" y="66"/>
                  </a:lnTo>
                  <a:lnTo>
                    <a:pt x="24" y="72"/>
                  </a:lnTo>
                  <a:lnTo>
                    <a:pt x="18" y="78"/>
                  </a:lnTo>
                  <a:lnTo>
                    <a:pt x="12" y="78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6" y="102"/>
                  </a:lnTo>
                  <a:lnTo>
                    <a:pt x="18" y="114"/>
                  </a:lnTo>
                  <a:lnTo>
                    <a:pt x="18" y="120"/>
                  </a:lnTo>
                  <a:lnTo>
                    <a:pt x="12" y="120"/>
                  </a:lnTo>
                  <a:lnTo>
                    <a:pt x="6" y="108"/>
                  </a:lnTo>
                  <a:lnTo>
                    <a:pt x="6" y="102"/>
                  </a:lnTo>
                  <a:lnTo>
                    <a:pt x="24" y="144"/>
                  </a:lnTo>
                  <a:lnTo>
                    <a:pt x="36" y="144"/>
                  </a:lnTo>
                  <a:lnTo>
                    <a:pt x="36" y="108"/>
                  </a:lnTo>
                  <a:lnTo>
                    <a:pt x="48" y="120"/>
                  </a:lnTo>
                  <a:lnTo>
                    <a:pt x="60" y="114"/>
                  </a:lnTo>
                  <a:lnTo>
                    <a:pt x="78" y="96"/>
                  </a:lnTo>
                  <a:lnTo>
                    <a:pt x="90" y="108"/>
                  </a:lnTo>
                  <a:lnTo>
                    <a:pt x="102" y="138"/>
                  </a:lnTo>
                  <a:lnTo>
                    <a:pt x="132" y="144"/>
                  </a:lnTo>
                  <a:lnTo>
                    <a:pt x="138" y="150"/>
                  </a:lnTo>
                  <a:lnTo>
                    <a:pt x="156" y="138"/>
                  </a:lnTo>
                  <a:lnTo>
                    <a:pt x="174" y="138"/>
                  </a:lnTo>
                  <a:lnTo>
                    <a:pt x="204" y="132"/>
                  </a:lnTo>
                  <a:lnTo>
                    <a:pt x="198" y="126"/>
                  </a:lnTo>
                  <a:lnTo>
                    <a:pt x="228" y="12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8" name="Freeform 587">
              <a:extLst>
                <a:ext uri="{FF2B5EF4-FFF2-40B4-BE49-F238E27FC236}">
                  <a16:creationId xmlns:a16="http://schemas.microsoft.com/office/drawing/2014/main" id="{6236A3D7-E480-93C9-D3EA-3A30C94C4605}"/>
                </a:ext>
              </a:extLst>
            </p:cNvPr>
            <p:cNvSpPr/>
            <p:nvPr/>
          </p:nvSpPr>
          <p:spPr>
            <a:xfrm>
              <a:off x="6200775" y="53959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6 w 12"/>
                <a:gd name="T3" fmla="*/ 0 h 18"/>
                <a:gd name="T4" fmla="*/ 0 w 12"/>
                <a:gd name="T5" fmla="*/ 6 h 18"/>
                <a:gd name="T6" fmla="*/ 0 w 12"/>
                <a:gd name="T7" fmla="*/ 12 h 18"/>
                <a:gd name="T8" fmla="*/ 6 w 12"/>
                <a:gd name="T9" fmla="*/ 18 h 18"/>
                <a:gd name="T10" fmla="*/ 12 w 12"/>
                <a:gd name="T11" fmla="*/ 12 h 18"/>
                <a:gd name="T12" fmla="*/ 12 w 12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9" name="Freeform 588">
              <a:extLst>
                <a:ext uri="{FF2B5EF4-FFF2-40B4-BE49-F238E27FC236}">
                  <a16:creationId xmlns:a16="http://schemas.microsoft.com/office/drawing/2014/main" id="{45D02BB6-0187-AEEA-6853-511EBDE2CFCF}"/>
                </a:ext>
              </a:extLst>
            </p:cNvPr>
            <p:cNvSpPr/>
            <p:nvPr/>
          </p:nvSpPr>
          <p:spPr>
            <a:xfrm>
              <a:off x="6553200" y="5672138"/>
              <a:ext cx="285750" cy="342900"/>
            </a:xfrm>
            <a:custGeom>
              <a:avLst/>
              <a:gdLst>
                <a:gd name="T0" fmla="*/ 180 w 180"/>
                <a:gd name="T1" fmla="*/ 60 h 216"/>
                <a:gd name="T2" fmla="*/ 180 w 180"/>
                <a:gd name="T3" fmla="*/ 54 h 216"/>
                <a:gd name="T4" fmla="*/ 180 w 180"/>
                <a:gd name="T5" fmla="*/ 42 h 216"/>
                <a:gd name="T6" fmla="*/ 150 w 180"/>
                <a:gd name="T7" fmla="*/ 36 h 216"/>
                <a:gd name="T8" fmla="*/ 114 w 180"/>
                <a:gd name="T9" fmla="*/ 6 h 216"/>
                <a:gd name="T10" fmla="*/ 102 w 180"/>
                <a:gd name="T11" fmla="*/ 6 h 216"/>
                <a:gd name="T12" fmla="*/ 90 w 180"/>
                <a:gd name="T13" fmla="*/ 12 h 216"/>
                <a:gd name="T14" fmla="*/ 66 w 180"/>
                <a:gd name="T15" fmla="*/ 0 h 216"/>
                <a:gd name="T16" fmla="*/ 72 w 180"/>
                <a:gd name="T17" fmla="*/ 42 h 216"/>
                <a:gd name="T18" fmla="*/ 72 w 180"/>
                <a:gd name="T19" fmla="*/ 54 h 216"/>
                <a:gd name="T20" fmla="*/ 72 w 180"/>
                <a:gd name="T21" fmla="*/ 60 h 216"/>
                <a:gd name="T22" fmla="*/ 48 w 180"/>
                <a:gd name="T23" fmla="*/ 60 h 216"/>
                <a:gd name="T24" fmla="*/ 6 w 180"/>
                <a:gd name="T25" fmla="*/ 78 h 216"/>
                <a:gd name="T26" fmla="*/ 6 w 180"/>
                <a:gd name="T27" fmla="*/ 96 h 216"/>
                <a:gd name="T28" fmla="*/ 0 w 180"/>
                <a:gd name="T29" fmla="*/ 126 h 216"/>
                <a:gd name="T30" fmla="*/ 6 w 180"/>
                <a:gd name="T31" fmla="*/ 150 h 216"/>
                <a:gd name="T32" fmla="*/ 18 w 180"/>
                <a:gd name="T33" fmla="*/ 138 h 216"/>
                <a:gd name="T34" fmla="*/ 30 w 180"/>
                <a:gd name="T35" fmla="*/ 132 h 216"/>
                <a:gd name="T36" fmla="*/ 36 w 180"/>
                <a:gd name="T37" fmla="*/ 132 h 216"/>
                <a:gd name="T38" fmla="*/ 36 w 180"/>
                <a:gd name="T39" fmla="*/ 138 h 216"/>
                <a:gd name="T40" fmla="*/ 30 w 180"/>
                <a:gd name="T41" fmla="*/ 150 h 216"/>
                <a:gd name="T42" fmla="*/ 18 w 180"/>
                <a:gd name="T43" fmla="*/ 162 h 216"/>
                <a:gd name="T44" fmla="*/ 6 w 180"/>
                <a:gd name="T45" fmla="*/ 180 h 216"/>
                <a:gd name="T46" fmla="*/ 6 w 180"/>
                <a:gd name="T47" fmla="*/ 192 h 216"/>
                <a:gd name="T48" fmla="*/ 6 w 180"/>
                <a:gd name="T49" fmla="*/ 198 h 216"/>
                <a:gd name="T50" fmla="*/ 12 w 180"/>
                <a:gd name="T51" fmla="*/ 204 h 216"/>
                <a:gd name="T52" fmla="*/ 18 w 180"/>
                <a:gd name="T53" fmla="*/ 204 h 216"/>
                <a:gd name="T54" fmla="*/ 18 w 180"/>
                <a:gd name="T55" fmla="*/ 210 h 216"/>
                <a:gd name="T56" fmla="*/ 24 w 180"/>
                <a:gd name="T57" fmla="*/ 210 h 216"/>
                <a:gd name="T58" fmla="*/ 30 w 180"/>
                <a:gd name="T59" fmla="*/ 216 h 216"/>
                <a:gd name="T60" fmla="*/ 42 w 180"/>
                <a:gd name="T61" fmla="*/ 216 h 216"/>
                <a:gd name="T62" fmla="*/ 54 w 180"/>
                <a:gd name="T63" fmla="*/ 216 h 216"/>
                <a:gd name="T64" fmla="*/ 72 w 180"/>
                <a:gd name="T65" fmla="*/ 198 h 216"/>
                <a:gd name="T66" fmla="*/ 84 w 180"/>
                <a:gd name="T67" fmla="*/ 204 h 216"/>
                <a:gd name="T68" fmla="*/ 114 w 180"/>
                <a:gd name="T69" fmla="*/ 192 h 216"/>
                <a:gd name="T70" fmla="*/ 132 w 180"/>
                <a:gd name="T71" fmla="*/ 198 h 216"/>
                <a:gd name="T72" fmla="*/ 132 w 180"/>
                <a:gd name="T73" fmla="*/ 192 h 216"/>
                <a:gd name="T74" fmla="*/ 132 w 180"/>
                <a:gd name="T75" fmla="*/ 162 h 216"/>
                <a:gd name="T76" fmla="*/ 144 w 180"/>
                <a:gd name="T77" fmla="*/ 150 h 216"/>
                <a:gd name="T78" fmla="*/ 150 w 180"/>
                <a:gd name="T79" fmla="*/ 132 h 216"/>
                <a:gd name="T80" fmla="*/ 156 w 180"/>
                <a:gd name="T81" fmla="*/ 132 h 216"/>
                <a:gd name="T82" fmla="*/ 156 w 180"/>
                <a:gd name="T83" fmla="*/ 114 h 216"/>
                <a:gd name="T84" fmla="*/ 144 w 180"/>
                <a:gd name="T85" fmla="*/ 108 h 216"/>
                <a:gd name="T86" fmla="*/ 144 w 180"/>
                <a:gd name="T87" fmla="*/ 90 h 216"/>
                <a:gd name="T88" fmla="*/ 174 w 180"/>
                <a:gd name="T89" fmla="*/ 90 h 216"/>
                <a:gd name="T90" fmla="*/ 180 w 180"/>
                <a:gd name="T91" fmla="*/ 6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0" h="216">
                  <a:moveTo>
                    <a:pt x="180" y="60"/>
                  </a:moveTo>
                  <a:lnTo>
                    <a:pt x="180" y="54"/>
                  </a:lnTo>
                  <a:lnTo>
                    <a:pt x="180" y="42"/>
                  </a:lnTo>
                  <a:lnTo>
                    <a:pt x="150" y="36"/>
                  </a:lnTo>
                  <a:lnTo>
                    <a:pt x="114" y="6"/>
                  </a:lnTo>
                  <a:lnTo>
                    <a:pt x="102" y="6"/>
                  </a:lnTo>
                  <a:lnTo>
                    <a:pt x="90" y="12"/>
                  </a:lnTo>
                  <a:lnTo>
                    <a:pt x="66" y="0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72" y="60"/>
                  </a:lnTo>
                  <a:lnTo>
                    <a:pt x="48" y="60"/>
                  </a:lnTo>
                  <a:lnTo>
                    <a:pt x="6" y="78"/>
                  </a:lnTo>
                  <a:lnTo>
                    <a:pt x="6" y="96"/>
                  </a:lnTo>
                  <a:lnTo>
                    <a:pt x="0" y="126"/>
                  </a:lnTo>
                  <a:lnTo>
                    <a:pt x="6" y="150"/>
                  </a:lnTo>
                  <a:lnTo>
                    <a:pt x="18" y="138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36" y="138"/>
                  </a:lnTo>
                  <a:lnTo>
                    <a:pt x="30" y="150"/>
                  </a:lnTo>
                  <a:lnTo>
                    <a:pt x="18" y="162"/>
                  </a:lnTo>
                  <a:lnTo>
                    <a:pt x="6" y="180"/>
                  </a:lnTo>
                  <a:lnTo>
                    <a:pt x="6" y="192"/>
                  </a:lnTo>
                  <a:lnTo>
                    <a:pt x="6" y="198"/>
                  </a:lnTo>
                  <a:lnTo>
                    <a:pt x="12" y="204"/>
                  </a:lnTo>
                  <a:lnTo>
                    <a:pt x="18" y="204"/>
                  </a:lnTo>
                  <a:lnTo>
                    <a:pt x="18" y="210"/>
                  </a:lnTo>
                  <a:lnTo>
                    <a:pt x="24" y="210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54" y="216"/>
                  </a:lnTo>
                  <a:lnTo>
                    <a:pt x="72" y="198"/>
                  </a:lnTo>
                  <a:lnTo>
                    <a:pt x="84" y="204"/>
                  </a:lnTo>
                  <a:lnTo>
                    <a:pt x="114" y="192"/>
                  </a:lnTo>
                  <a:lnTo>
                    <a:pt x="132" y="198"/>
                  </a:lnTo>
                  <a:lnTo>
                    <a:pt x="132" y="192"/>
                  </a:lnTo>
                  <a:lnTo>
                    <a:pt x="132" y="162"/>
                  </a:lnTo>
                  <a:lnTo>
                    <a:pt x="144" y="150"/>
                  </a:lnTo>
                  <a:lnTo>
                    <a:pt x="150" y="132"/>
                  </a:lnTo>
                  <a:lnTo>
                    <a:pt x="156" y="132"/>
                  </a:lnTo>
                  <a:lnTo>
                    <a:pt x="156" y="114"/>
                  </a:lnTo>
                  <a:lnTo>
                    <a:pt x="144" y="108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6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0" name="Freeform 589">
              <a:extLst>
                <a:ext uri="{FF2B5EF4-FFF2-40B4-BE49-F238E27FC236}">
                  <a16:creationId xmlns:a16="http://schemas.microsoft.com/office/drawing/2014/main" id="{4E903C40-73D4-6AEB-7AB7-D2FEE9FC2FDF}"/>
                </a:ext>
              </a:extLst>
            </p:cNvPr>
            <p:cNvSpPr/>
            <p:nvPr/>
          </p:nvSpPr>
          <p:spPr>
            <a:xfrm>
              <a:off x="6543675" y="60340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2 w 18"/>
                <a:gd name="T5" fmla="*/ 0 h 18"/>
                <a:gd name="T6" fmla="*/ 6 w 18"/>
                <a:gd name="T7" fmla="*/ 0 h 18"/>
                <a:gd name="T8" fmla="*/ 0 w 18"/>
                <a:gd name="T9" fmla="*/ 0 h 18"/>
                <a:gd name="T10" fmla="*/ 0 w 18"/>
                <a:gd name="T11" fmla="*/ 6 h 18"/>
                <a:gd name="T12" fmla="*/ 0 w 18"/>
                <a:gd name="T13" fmla="*/ 12 h 18"/>
                <a:gd name="T14" fmla="*/ 6 w 18"/>
                <a:gd name="T15" fmla="*/ 18 h 18"/>
                <a:gd name="T16" fmla="*/ 12 w 18"/>
                <a:gd name="T17" fmla="*/ 12 h 18"/>
                <a:gd name="T18" fmla="*/ 18 w 18"/>
                <a:gd name="T1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1" name="Freeform 590">
              <a:extLst>
                <a:ext uri="{FF2B5EF4-FFF2-40B4-BE49-F238E27FC236}">
                  <a16:creationId xmlns:a16="http://schemas.microsoft.com/office/drawing/2014/main" id="{8604F0BB-BF62-1681-5267-47E1C506722B}"/>
                </a:ext>
              </a:extLst>
            </p:cNvPr>
            <p:cNvSpPr/>
            <p:nvPr/>
          </p:nvSpPr>
          <p:spPr>
            <a:xfrm>
              <a:off x="6553200" y="6005513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0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2" name="Freeform 591">
              <a:extLst>
                <a:ext uri="{FF2B5EF4-FFF2-40B4-BE49-F238E27FC236}">
                  <a16:creationId xmlns:a16="http://schemas.microsoft.com/office/drawing/2014/main" id="{034B4A6D-6240-5681-8338-BC6342E66613}"/>
                </a:ext>
              </a:extLst>
            </p:cNvPr>
            <p:cNvSpPr/>
            <p:nvPr/>
          </p:nvSpPr>
          <p:spPr>
            <a:xfrm>
              <a:off x="6153150" y="5500688"/>
              <a:ext cx="533400" cy="428625"/>
            </a:xfrm>
            <a:custGeom>
              <a:avLst/>
              <a:gdLst>
                <a:gd name="T0" fmla="*/ 324 w 336"/>
                <a:gd name="T1" fmla="*/ 30 h 270"/>
                <a:gd name="T2" fmla="*/ 318 w 336"/>
                <a:gd name="T3" fmla="*/ 18 h 270"/>
                <a:gd name="T4" fmla="*/ 270 w 336"/>
                <a:gd name="T5" fmla="*/ 0 h 270"/>
                <a:gd name="T6" fmla="*/ 216 w 336"/>
                <a:gd name="T7" fmla="*/ 30 h 270"/>
                <a:gd name="T8" fmla="*/ 174 w 336"/>
                <a:gd name="T9" fmla="*/ 42 h 270"/>
                <a:gd name="T10" fmla="*/ 120 w 336"/>
                <a:gd name="T11" fmla="*/ 42 h 270"/>
                <a:gd name="T12" fmla="*/ 78 w 336"/>
                <a:gd name="T13" fmla="*/ 18 h 270"/>
                <a:gd name="T14" fmla="*/ 54 w 336"/>
                <a:gd name="T15" fmla="*/ 48 h 270"/>
                <a:gd name="T16" fmla="*/ 18 w 336"/>
                <a:gd name="T17" fmla="*/ 6 h 270"/>
                <a:gd name="T18" fmla="*/ 18 w 336"/>
                <a:gd name="T19" fmla="*/ 18 h 270"/>
                <a:gd name="T20" fmla="*/ 0 w 336"/>
                <a:gd name="T21" fmla="*/ 30 h 270"/>
                <a:gd name="T22" fmla="*/ 12 w 336"/>
                <a:gd name="T23" fmla="*/ 42 h 270"/>
                <a:gd name="T24" fmla="*/ 12 w 336"/>
                <a:gd name="T25" fmla="*/ 54 h 270"/>
                <a:gd name="T26" fmla="*/ 18 w 336"/>
                <a:gd name="T27" fmla="*/ 84 h 270"/>
                <a:gd name="T28" fmla="*/ 18 w 336"/>
                <a:gd name="T29" fmla="*/ 102 h 270"/>
                <a:gd name="T30" fmla="*/ 30 w 336"/>
                <a:gd name="T31" fmla="*/ 132 h 270"/>
                <a:gd name="T32" fmla="*/ 42 w 336"/>
                <a:gd name="T33" fmla="*/ 150 h 270"/>
                <a:gd name="T34" fmla="*/ 54 w 336"/>
                <a:gd name="T35" fmla="*/ 174 h 270"/>
                <a:gd name="T36" fmla="*/ 66 w 336"/>
                <a:gd name="T37" fmla="*/ 168 h 270"/>
                <a:gd name="T38" fmla="*/ 78 w 336"/>
                <a:gd name="T39" fmla="*/ 144 h 270"/>
                <a:gd name="T40" fmla="*/ 96 w 336"/>
                <a:gd name="T41" fmla="*/ 144 h 270"/>
                <a:gd name="T42" fmla="*/ 90 w 336"/>
                <a:gd name="T43" fmla="*/ 162 h 270"/>
                <a:gd name="T44" fmla="*/ 72 w 336"/>
                <a:gd name="T45" fmla="*/ 168 h 270"/>
                <a:gd name="T46" fmla="*/ 78 w 336"/>
                <a:gd name="T47" fmla="*/ 180 h 270"/>
                <a:gd name="T48" fmla="*/ 102 w 336"/>
                <a:gd name="T49" fmla="*/ 174 h 270"/>
                <a:gd name="T50" fmla="*/ 120 w 336"/>
                <a:gd name="T51" fmla="*/ 180 h 270"/>
                <a:gd name="T52" fmla="*/ 114 w 336"/>
                <a:gd name="T53" fmla="*/ 192 h 270"/>
                <a:gd name="T54" fmla="*/ 114 w 336"/>
                <a:gd name="T55" fmla="*/ 204 h 270"/>
                <a:gd name="T56" fmla="*/ 132 w 336"/>
                <a:gd name="T57" fmla="*/ 198 h 270"/>
                <a:gd name="T58" fmla="*/ 132 w 336"/>
                <a:gd name="T59" fmla="*/ 222 h 270"/>
                <a:gd name="T60" fmla="*/ 150 w 336"/>
                <a:gd name="T61" fmla="*/ 234 h 270"/>
                <a:gd name="T62" fmla="*/ 168 w 336"/>
                <a:gd name="T63" fmla="*/ 234 h 270"/>
                <a:gd name="T64" fmla="*/ 186 w 336"/>
                <a:gd name="T65" fmla="*/ 228 h 270"/>
                <a:gd name="T66" fmla="*/ 204 w 336"/>
                <a:gd name="T67" fmla="*/ 228 h 270"/>
                <a:gd name="T68" fmla="*/ 204 w 336"/>
                <a:gd name="T69" fmla="*/ 246 h 270"/>
                <a:gd name="T70" fmla="*/ 198 w 336"/>
                <a:gd name="T71" fmla="*/ 264 h 270"/>
                <a:gd name="T72" fmla="*/ 222 w 336"/>
                <a:gd name="T73" fmla="*/ 270 h 270"/>
                <a:gd name="T74" fmla="*/ 252 w 336"/>
                <a:gd name="T75" fmla="*/ 264 h 270"/>
                <a:gd name="T76" fmla="*/ 252 w 336"/>
                <a:gd name="T77" fmla="*/ 234 h 270"/>
                <a:gd name="T78" fmla="*/ 300 w 336"/>
                <a:gd name="T79" fmla="*/ 168 h 270"/>
                <a:gd name="T80" fmla="*/ 324 w 336"/>
                <a:gd name="T81" fmla="*/ 150 h 270"/>
                <a:gd name="T82" fmla="*/ 324 w 336"/>
                <a:gd name="T83" fmla="*/ 90 h 270"/>
                <a:gd name="T84" fmla="*/ 312 w 336"/>
                <a:gd name="T85" fmla="*/ 66 h 270"/>
                <a:gd name="T86" fmla="*/ 336 w 336"/>
                <a:gd name="T87" fmla="*/ 6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6" h="270">
                  <a:moveTo>
                    <a:pt x="336" y="42"/>
                  </a:moveTo>
                  <a:lnTo>
                    <a:pt x="324" y="36"/>
                  </a:lnTo>
                  <a:lnTo>
                    <a:pt x="324" y="30"/>
                  </a:lnTo>
                  <a:lnTo>
                    <a:pt x="324" y="24"/>
                  </a:lnTo>
                  <a:lnTo>
                    <a:pt x="318" y="24"/>
                  </a:lnTo>
                  <a:lnTo>
                    <a:pt x="318" y="18"/>
                  </a:lnTo>
                  <a:lnTo>
                    <a:pt x="294" y="18"/>
                  </a:lnTo>
                  <a:lnTo>
                    <a:pt x="288" y="6"/>
                  </a:lnTo>
                  <a:lnTo>
                    <a:pt x="270" y="0"/>
                  </a:lnTo>
                  <a:lnTo>
                    <a:pt x="264" y="24"/>
                  </a:lnTo>
                  <a:lnTo>
                    <a:pt x="246" y="24"/>
                  </a:lnTo>
                  <a:lnTo>
                    <a:pt x="216" y="30"/>
                  </a:lnTo>
                  <a:lnTo>
                    <a:pt x="222" y="36"/>
                  </a:lnTo>
                  <a:lnTo>
                    <a:pt x="192" y="42"/>
                  </a:lnTo>
                  <a:lnTo>
                    <a:pt x="174" y="42"/>
                  </a:lnTo>
                  <a:lnTo>
                    <a:pt x="156" y="54"/>
                  </a:lnTo>
                  <a:lnTo>
                    <a:pt x="150" y="48"/>
                  </a:lnTo>
                  <a:lnTo>
                    <a:pt x="120" y="42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78" y="18"/>
                  </a:lnTo>
                  <a:lnTo>
                    <a:pt x="66" y="24"/>
                  </a:lnTo>
                  <a:lnTo>
                    <a:pt x="54" y="12"/>
                  </a:lnTo>
                  <a:lnTo>
                    <a:pt x="54" y="48"/>
                  </a:lnTo>
                  <a:lnTo>
                    <a:pt x="42" y="48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2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18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18" y="102"/>
                  </a:lnTo>
                  <a:lnTo>
                    <a:pt x="18" y="114"/>
                  </a:lnTo>
                  <a:lnTo>
                    <a:pt x="24" y="120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6"/>
                  </a:lnTo>
                  <a:lnTo>
                    <a:pt x="48" y="168"/>
                  </a:lnTo>
                  <a:lnTo>
                    <a:pt x="54" y="174"/>
                  </a:lnTo>
                  <a:lnTo>
                    <a:pt x="60" y="174"/>
                  </a:lnTo>
                  <a:lnTo>
                    <a:pt x="66" y="174"/>
                  </a:lnTo>
                  <a:lnTo>
                    <a:pt x="66" y="168"/>
                  </a:lnTo>
                  <a:lnTo>
                    <a:pt x="66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8"/>
                  </a:lnTo>
                  <a:lnTo>
                    <a:pt x="90" y="138"/>
                  </a:lnTo>
                  <a:lnTo>
                    <a:pt x="96" y="144"/>
                  </a:lnTo>
                  <a:lnTo>
                    <a:pt x="96" y="150"/>
                  </a:lnTo>
                  <a:lnTo>
                    <a:pt x="90" y="156"/>
                  </a:lnTo>
                  <a:lnTo>
                    <a:pt x="90" y="162"/>
                  </a:lnTo>
                  <a:lnTo>
                    <a:pt x="84" y="162"/>
                  </a:lnTo>
                  <a:lnTo>
                    <a:pt x="78" y="162"/>
                  </a:lnTo>
                  <a:lnTo>
                    <a:pt x="72" y="168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78" y="180"/>
                  </a:lnTo>
                  <a:lnTo>
                    <a:pt x="84" y="180"/>
                  </a:lnTo>
                  <a:lnTo>
                    <a:pt x="90" y="180"/>
                  </a:lnTo>
                  <a:lnTo>
                    <a:pt x="102" y="174"/>
                  </a:lnTo>
                  <a:lnTo>
                    <a:pt x="108" y="174"/>
                  </a:lnTo>
                  <a:lnTo>
                    <a:pt x="114" y="174"/>
                  </a:lnTo>
                  <a:lnTo>
                    <a:pt x="120" y="180"/>
                  </a:lnTo>
                  <a:lnTo>
                    <a:pt x="120" y="186"/>
                  </a:lnTo>
                  <a:lnTo>
                    <a:pt x="120" y="192"/>
                  </a:lnTo>
                  <a:lnTo>
                    <a:pt x="114" y="192"/>
                  </a:lnTo>
                  <a:lnTo>
                    <a:pt x="108" y="198"/>
                  </a:lnTo>
                  <a:lnTo>
                    <a:pt x="114" y="198"/>
                  </a:lnTo>
                  <a:lnTo>
                    <a:pt x="114" y="204"/>
                  </a:lnTo>
                  <a:lnTo>
                    <a:pt x="120" y="204"/>
                  </a:lnTo>
                  <a:lnTo>
                    <a:pt x="126" y="204"/>
                  </a:lnTo>
                  <a:lnTo>
                    <a:pt x="132" y="198"/>
                  </a:lnTo>
                  <a:lnTo>
                    <a:pt x="132" y="204"/>
                  </a:lnTo>
                  <a:lnTo>
                    <a:pt x="138" y="210"/>
                  </a:lnTo>
                  <a:lnTo>
                    <a:pt x="132" y="222"/>
                  </a:lnTo>
                  <a:lnTo>
                    <a:pt x="138" y="228"/>
                  </a:lnTo>
                  <a:lnTo>
                    <a:pt x="144" y="228"/>
                  </a:lnTo>
                  <a:lnTo>
                    <a:pt x="150" y="234"/>
                  </a:lnTo>
                  <a:lnTo>
                    <a:pt x="156" y="234"/>
                  </a:lnTo>
                  <a:lnTo>
                    <a:pt x="162" y="234"/>
                  </a:lnTo>
                  <a:lnTo>
                    <a:pt x="168" y="234"/>
                  </a:lnTo>
                  <a:lnTo>
                    <a:pt x="174" y="234"/>
                  </a:lnTo>
                  <a:lnTo>
                    <a:pt x="180" y="234"/>
                  </a:lnTo>
                  <a:lnTo>
                    <a:pt x="186" y="228"/>
                  </a:lnTo>
                  <a:lnTo>
                    <a:pt x="192" y="228"/>
                  </a:lnTo>
                  <a:lnTo>
                    <a:pt x="198" y="222"/>
                  </a:lnTo>
                  <a:lnTo>
                    <a:pt x="204" y="228"/>
                  </a:lnTo>
                  <a:lnTo>
                    <a:pt x="210" y="228"/>
                  </a:lnTo>
                  <a:lnTo>
                    <a:pt x="204" y="234"/>
                  </a:lnTo>
                  <a:lnTo>
                    <a:pt x="204" y="246"/>
                  </a:lnTo>
                  <a:lnTo>
                    <a:pt x="192" y="258"/>
                  </a:lnTo>
                  <a:lnTo>
                    <a:pt x="192" y="264"/>
                  </a:lnTo>
                  <a:lnTo>
                    <a:pt x="198" y="264"/>
                  </a:lnTo>
                  <a:lnTo>
                    <a:pt x="210" y="264"/>
                  </a:lnTo>
                  <a:lnTo>
                    <a:pt x="216" y="270"/>
                  </a:lnTo>
                  <a:lnTo>
                    <a:pt x="222" y="270"/>
                  </a:lnTo>
                  <a:lnTo>
                    <a:pt x="234" y="270"/>
                  </a:lnTo>
                  <a:lnTo>
                    <a:pt x="240" y="270"/>
                  </a:lnTo>
                  <a:lnTo>
                    <a:pt x="252" y="264"/>
                  </a:lnTo>
                  <a:lnTo>
                    <a:pt x="252" y="258"/>
                  </a:lnTo>
                  <a:lnTo>
                    <a:pt x="258" y="258"/>
                  </a:lnTo>
                  <a:lnTo>
                    <a:pt x="252" y="234"/>
                  </a:lnTo>
                  <a:lnTo>
                    <a:pt x="258" y="204"/>
                  </a:lnTo>
                  <a:lnTo>
                    <a:pt x="258" y="186"/>
                  </a:lnTo>
                  <a:lnTo>
                    <a:pt x="300" y="168"/>
                  </a:lnTo>
                  <a:lnTo>
                    <a:pt x="324" y="168"/>
                  </a:lnTo>
                  <a:lnTo>
                    <a:pt x="324" y="162"/>
                  </a:lnTo>
                  <a:lnTo>
                    <a:pt x="324" y="150"/>
                  </a:lnTo>
                  <a:lnTo>
                    <a:pt x="318" y="108"/>
                  </a:lnTo>
                  <a:lnTo>
                    <a:pt x="312" y="96"/>
                  </a:lnTo>
                  <a:lnTo>
                    <a:pt x="324" y="90"/>
                  </a:lnTo>
                  <a:lnTo>
                    <a:pt x="318" y="84"/>
                  </a:lnTo>
                  <a:lnTo>
                    <a:pt x="312" y="78"/>
                  </a:lnTo>
                  <a:lnTo>
                    <a:pt x="312" y="66"/>
                  </a:lnTo>
                  <a:lnTo>
                    <a:pt x="312" y="60"/>
                  </a:lnTo>
                  <a:lnTo>
                    <a:pt x="330" y="60"/>
                  </a:lnTo>
                  <a:lnTo>
                    <a:pt x="336" y="60"/>
                  </a:lnTo>
                  <a:lnTo>
                    <a:pt x="336" y="4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3" name="Freeform 592">
              <a:extLst>
                <a:ext uri="{FF2B5EF4-FFF2-40B4-BE49-F238E27FC236}">
                  <a16:creationId xmlns:a16="http://schemas.microsoft.com/office/drawing/2014/main" id="{E6F10340-D4F7-E959-D8C6-D116D3F938DB}"/>
                </a:ext>
              </a:extLst>
            </p:cNvPr>
            <p:cNvSpPr/>
            <p:nvPr/>
          </p:nvSpPr>
          <p:spPr>
            <a:xfrm>
              <a:off x="6419850" y="5929313"/>
              <a:ext cx="142875" cy="133350"/>
            </a:xfrm>
            <a:custGeom>
              <a:avLst/>
              <a:gdLst>
                <a:gd name="T0" fmla="*/ 90 w 90"/>
                <a:gd name="T1" fmla="*/ 0 h 84"/>
                <a:gd name="T2" fmla="*/ 84 w 90"/>
                <a:gd name="T3" fmla="*/ 0 h 84"/>
                <a:gd name="T4" fmla="*/ 66 w 90"/>
                <a:gd name="T5" fmla="*/ 6 h 84"/>
                <a:gd name="T6" fmla="*/ 36 w 90"/>
                <a:gd name="T7" fmla="*/ 12 h 84"/>
                <a:gd name="T8" fmla="*/ 30 w 90"/>
                <a:gd name="T9" fmla="*/ 12 h 84"/>
                <a:gd name="T10" fmla="*/ 24 w 90"/>
                <a:gd name="T11" fmla="*/ 6 h 84"/>
                <a:gd name="T12" fmla="*/ 18 w 90"/>
                <a:gd name="T13" fmla="*/ 12 h 84"/>
                <a:gd name="T14" fmla="*/ 18 w 90"/>
                <a:gd name="T15" fmla="*/ 18 h 84"/>
                <a:gd name="T16" fmla="*/ 18 w 90"/>
                <a:gd name="T17" fmla="*/ 24 h 84"/>
                <a:gd name="T18" fmla="*/ 18 w 90"/>
                <a:gd name="T19" fmla="*/ 30 h 84"/>
                <a:gd name="T20" fmla="*/ 18 w 90"/>
                <a:gd name="T21" fmla="*/ 36 h 84"/>
                <a:gd name="T22" fmla="*/ 18 w 90"/>
                <a:gd name="T23" fmla="*/ 42 h 84"/>
                <a:gd name="T24" fmla="*/ 6 w 90"/>
                <a:gd name="T25" fmla="*/ 48 h 84"/>
                <a:gd name="T26" fmla="*/ 6 w 90"/>
                <a:gd name="T27" fmla="*/ 54 h 84"/>
                <a:gd name="T28" fmla="*/ 0 w 90"/>
                <a:gd name="T29" fmla="*/ 54 h 84"/>
                <a:gd name="T30" fmla="*/ 0 w 90"/>
                <a:gd name="T31" fmla="*/ 66 h 84"/>
                <a:gd name="T32" fmla="*/ 6 w 90"/>
                <a:gd name="T33" fmla="*/ 78 h 84"/>
                <a:gd name="T34" fmla="*/ 12 w 90"/>
                <a:gd name="T35" fmla="*/ 78 h 84"/>
                <a:gd name="T36" fmla="*/ 18 w 90"/>
                <a:gd name="T37" fmla="*/ 84 h 84"/>
                <a:gd name="T38" fmla="*/ 24 w 90"/>
                <a:gd name="T39" fmla="*/ 78 h 84"/>
                <a:gd name="T40" fmla="*/ 36 w 90"/>
                <a:gd name="T41" fmla="*/ 78 h 84"/>
                <a:gd name="T42" fmla="*/ 42 w 90"/>
                <a:gd name="T43" fmla="*/ 78 h 84"/>
                <a:gd name="T44" fmla="*/ 54 w 90"/>
                <a:gd name="T45" fmla="*/ 84 h 84"/>
                <a:gd name="T46" fmla="*/ 60 w 90"/>
                <a:gd name="T47" fmla="*/ 84 h 84"/>
                <a:gd name="T48" fmla="*/ 66 w 90"/>
                <a:gd name="T49" fmla="*/ 78 h 84"/>
                <a:gd name="T50" fmla="*/ 72 w 90"/>
                <a:gd name="T51" fmla="*/ 78 h 84"/>
                <a:gd name="T52" fmla="*/ 72 w 90"/>
                <a:gd name="T53" fmla="*/ 66 h 84"/>
                <a:gd name="T54" fmla="*/ 72 w 90"/>
                <a:gd name="T55" fmla="*/ 60 h 84"/>
                <a:gd name="T56" fmla="*/ 84 w 90"/>
                <a:gd name="T57" fmla="*/ 48 h 84"/>
                <a:gd name="T58" fmla="*/ 90 w 90"/>
                <a:gd name="T59" fmla="*/ 42 h 84"/>
                <a:gd name="T60" fmla="*/ 84 w 90"/>
                <a:gd name="T61" fmla="*/ 36 h 84"/>
                <a:gd name="T62" fmla="*/ 84 w 90"/>
                <a:gd name="T63" fmla="*/ 24 h 84"/>
                <a:gd name="T64" fmla="*/ 84 w 90"/>
                <a:gd name="T65" fmla="*/ 18 h 84"/>
                <a:gd name="T66" fmla="*/ 90 w 90"/>
                <a:gd name="T67" fmla="*/ 6 h 84"/>
                <a:gd name="T68" fmla="*/ 90 w 90"/>
                <a:gd name="T6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0" h="84">
                  <a:moveTo>
                    <a:pt x="90" y="0"/>
                  </a:moveTo>
                  <a:lnTo>
                    <a:pt x="84" y="0"/>
                  </a:lnTo>
                  <a:lnTo>
                    <a:pt x="66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12" y="78"/>
                  </a:lnTo>
                  <a:lnTo>
                    <a:pt x="18" y="84"/>
                  </a:lnTo>
                  <a:lnTo>
                    <a:pt x="24" y="78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66"/>
                  </a:lnTo>
                  <a:lnTo>
                    <a:pt x="72" y="60"/>
                  </a:lnTo>
                  <a:lnTo>
                    <a:pt x="84" y="48"/>
                  </a:lnTo>
                  <a:lnTo>
                    <a:pt x="90" y="42"/>
                  </a:lnTo>
                  <a:lnTo>
                    <a:pt x="84" y="36"/>
                  </a:lnTo>
                  <a:lnTo>
                    <a:pt x="84" y="24"/>
                  </a:lnTo>
                  <a:lnTo>
                    <a:pt x="84" y="18"/>
                  </a:lnTo>
                  <a:lnTo>
                    <a:pt x="90" y="6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4" name="Freeform 593">
              <a:extLst>
                <a:ext uri="{FF2B5EF4-FFF2-40B4-BE49-F238E27FC236}">
                  <a16:creationId xmlns:a16="http://schemas.microsoft.com/office/drawing/2014/main" id="{D6263960-3E3B-41A4-D7DE-DEBA57CA7651}"/>
                </a:ext>
              </a:extLst>
            </p:cNvPr>
            <p:cNvSpPr/>
            <p:nvPr/>
          </p:nvSpPr>
          <p:spPr>
            <a:xfrm>
              <a:off x="6362700" y="5872163"/>
              <a:ext cx="104775" cy="76200"/>
            </a:xfrm>
            <a:custGeom>
              <a:avLst/>
              <a:gdLst>
                <a:gd name="T0" fmla="*/ 66 w 66"/>
                <a:gd name="T1" fmla="*/ 12 h 48"/>
                <a:gd name="T2" fmla="*/ 66 w 66"/>
                <a:gd name="T3" fmla="*/ 6 h 48"/>
                <a:gd name="T4" fmla="*/ 60 w 66"/>
                <a:gd name="T5" fmla="*/ 6 h 48"/>
                <a:gd name="T6" fmla="*/ 60 w 66"/>
                <a:gd name="T7" fmla="*/ 0 h 48"/>
                <a:gd name="T8" fmla="*/ 54 w 66"/>
                <a:gd name="T9" fmla="*/ 0 h 48"/>
                <a:gd name="T10" fmla="*/ 48 w 66"/>
                <a:gd name="T11" fmla="*/ 0 h 48"/>
                <a:gd name="T12" fmla="*/ 42 w 66"/>
                <a:gd name="T13" fmla="*/ 6 h 48"/>
                <a:gd name="T14" fmla="*/ 36 w 66"/>
                <a:gd name="T15" fmla="*/ 6 h 48"/>
                <a:gd name="T16" fmla="*/ 30 w 66"/>
                <a:gd name="T17" fmla="*/ 6 h 48"/>
                <a:gd name="T18" fmla="*/ 18 w 66"/>
                <a:gd name="T19" fmla="*/ 6 h 48"/>
                <a:gd name="T20" fmla="*/ 6 w 66"/>
                <a:gd name="T21" fmla="*/ 6 h 48"/>
                <a:gd name="T22" fmla="*/ 0 w 66"/>
                <a:gd name="T23" fmla="*/ 6 h 48"/>
                <a:gd name="T24" fmla="*/ 0 w 66"/>
                <a:gd name="T25" fmla="*/ 24 h 48"/>
                <a:gd name="T26" fmla="*/ 6 w 66"/>
                <a:gd name="T27" fmla="*/ 30 h 48"/>
                <a:gd name="T28" fmla="*/ 12 w 66"/>
                <a:gd name="T29" fmla="*/ 30 h 48"/>
                <a:gd name="T30" fmla="*/ 12 w 66"/>
                <a:gd name="T31" fmla="*/ 36 h 48"/>
                <a:gd name="T32" fmla="*/ 12 w 66"/>
                <a:gd name="T33" fmla="*/ 42 h 48"/>
                <a:gd name="T34" fmla="*/ 12 w 66"/>
                <a:gd name="T35" fmla="*/ 48 h 48"/>
                <a:gd name="T36" fmla="*/ 18 w 66"/>
                <a:gd name="T37" fmla="*/ 48 h 48"/>
                <a:gd name="T38" fmla="*/ 30 w 66"/>
                <a:gd name="T39" fmla="*/ 48 h 48"/>
                <a:gd name="T40" fmla="*/ 36 w 66"/>
                <a:gd name="T41" fmla="*/ 42 h 48"/>
                <a:gd name="T42" fmla="*/ 42 w 66"/>
                <a:gd name="T43" fmla="*/ 36 h 48"/>
                <a:gd name="T44" fmla="*/ 48 w 66"/>
                <a:gd name="T45" fmla="*/ 30 h 48"/>
                <a:gd name="T46" fmla="*/ 54 w 66"/>
                <a:gd name="T47" fmla="*/ 18 h 48"/>
                <a:gd name="T48" fmla="*/ 60 w 66"/>
                <a:gd name="T49" fmla="*/ 12 h 48"/>
                <a:gd name="T50" fmla="*/ 66 w 66"/>
                <a:gd name="T51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" h="48">
                  <a:moveTo>
                    <a:pt x="66" y="12"/>
                  </a:moveTo>
                  <a:lnTo>
                    <a:pt x="66" y="6"/>
                  </a:lnTo>
                  <a:lnTo>
                    <a:pt x="60" y="6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30" y="48"/>
                  </a:lnTo>
                  <a:lnTo>
                    <a:pt x="36" y="42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54" y="18"/>
                  </a:lnTo>
                  <a:lnTo>
                    <a:pt x="60" y="12"/>
                  </a:lnTo>
                  <a:lnTo>
                    <a:pt x="66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5" name="Freeform 594">
              <a:extLst>
                <a:ext uri="{FF2B5EF4-FFF2-40B4-BE49-F238E27FC236}">
                  <a16:creationId xmlns:a16="http://schemas.microsoft.com/office/drawing/2014/main" id="{C76DA147-6DD8-93FC-4045-8831B91F7821}"/>
                </a:ext>
              </a:extLst>
            </p:cNvPr>
            <p:cNvSpPr/>
            <p:nvPr/>
          </p:nvSpPr>
          <p:spPr>
            <a:xfrm>
              <a:off x="6286500" y="5795963"/>
              <a:ext cx="57150" cy="104775"/>
            </a:xfrm>
            <a:custGeom>
              <a:avLst/>
              <a:gdLst>
                <a:gd name="T0" fmla="*/ 36 w 36"/>
                <a:gd name="T1" fmla="*/ 42 h 66"/>
                <a:gd name="T2" fmla="*/ 36 w 36"/>
                <a:gd name="T3" fmla="*/ 36 h 66"/>
                <a:gd name="T4" fmla="*/ 18 w 36"/>
                <a:gd name="T5" fmla="*/ 18 h 66"/>
                <a:gd name="T6" fmla="*/ 18 w 36"/>
                <a:gd name="T7" fmla="*/ 12 h 66"/>
                <a:gd name="T8" fmla="*/ 12 w 36"/>
                <a:gd name="T9" fmla="*/ 6 h 66"/>
                <a:gd name="T10" fmla="*/ 12 w 36"/>
                <a:gd name="T11" fmla="*/ 0 h 66"/>
                <a:gd name="T12" fmla="*/ 6 w 36"/>
                <a:gd name="T13" fmla="*/ 0 h 66"/>
                <a:gd name="T14" fmla="*/ 0 w 36"/>
                <a:gd name="T15" fmla="*/ 0 h 66"/>
                <a:gd name="T16" fmla="*/ 0 w 36"/>
                <a:gd name="T17" fmla="*/ 6 h 66"/>
                <a:gd name="T18" fmla="*/ 0 w 36"/>
                <a:gd name="T19" fmla="*/ 12 h 66"/>
                <a:gd name="T20" fmla="*/ 0 w 36"/>
                <a:gd name="T21" fmla="*/ 18 h 66"/>
                <a:gd name="T22" fmla="*/ 6 w 36"/>
                <a:gd name="T23" fmla="*/ 30 h 66"/>
                <a:gd name="T24" fmla="*/ 18 w 36"/>
                <a:gd name="T25" fmla="*/ 36 h 66"/>
                <a:gd name="T26" fmla="*/ 18 w 36"/>
                <a:gd name="T27" fmla="*/ 42 h 66"/>
                <a:gd name="T28" fmla="*/ 18 w 36"/>
                <a:gd name="T29" fmla="*/ 48 h 66"/>
                <a:gd name="T30" fmla="*/ 12 w 36"/>
                <a:gd name="T31" fmla="*/ 54 h 66"/>
                <a:gd name="T32" fmla="*/ 18 w 36"/>
                <a:gd name="T33" fmla="*/ 60 h 66"/>
                <a:gd name="T34" fmla="*/ 24 w 36"/>
                <a:gd name="T35" fmla="*/ 66 h 66"/>
                <a:gd name="T36" fmla="*/ 24 w 36"/>
                <a:gd name="T37" fmla="*/ 60 h 66"/>
                <a:gd name="T38" fmla="*/ 30 w 36"/>
                <a:gd name="T39" fmla="*/ 60 h 66"/>
                <a:gd name="T40" fmla="*/ 30 w 36"/>
                <a:gd name="T41" fmla="*/ 54 h 66"/>
                <a:gd name="T42" fmla="*/ 36 w 36"/>
                <a:gd name="T43" fmla="*/ 4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66">
                  <a:moveTo>
                    <a:pt x="36" y="42"/>
                  </a:moveTo>
                  <a:lnTo>
                    <a:pt x="36" y="36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30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0" y="54"/>
                  </a:lnTo>
                  <a:lnTo>
                    <a:pt x="36" y="4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6" name="Freeform 595">
              <a:extLst>
                <a:ext uri="{FF2B5EF4-FFF2-40B4-BE49-F238E27FC236}">
                  <a16:creationId xmlns:a16="http://schemas.microsoft.com/office/drawing/2014/main" id="{B7A3369B-EA9D-B346-4C4B-7479D949EDF7}"/>
                </a:ext>
              </a:extLst>
            </p:cNvPr>
            <p:cNvSpPr/>
            <p:nvPr/>
          </p:nvSpPr>
          <p:spPr>
            <a:xfrm>
              <a:off x="6200775" y="5938838"/>
              <a:ext cx="47625" cy="47625"/>
            </a:xfrm>
            <a:custGeom>
              <a:avLst/>
              <a:gdLst>
                <a:gd name="T0" fmla="*/ 30 w 30"/>
                <a:gd name="T1" fmla="*/ 6 h 30"/>
                <a:gd name="T2" fmla="*/ 24 w 30"/>
                <a:gd name="T3" fmla="*/ 0 h 30"/>
                <a:gd name="T4" fmla="*/ 18 w 30"/>
                <a:gd name="T5" fmla="*/ 0 h 30"/>
                <a:gd name="T6" fmla="*/ 12 w 30"/>
                <a:gd name="T7" fmla="*/ 0 h 30"/>
                <a:gd name="T8" fmla="*/ 0 w 30"/>
                <a:gd name="T9" fmla="*/ 12 h 30"/>
                <a:gd name="T10" fmla="*/ 0 w 30"/>
                <a:gd name="T11" fmla="*/ 18 h 30"/>
                <a:gd name="T12" fmla="*/ 0 w 30"/>
                <a:gd name="T13" fmla="*/ 24 h 30"/>
                <a:gd name="T14" fmla="*/ 0 w 30"/>
                <a:gd name="T15" fmla="*/ 30 h 30"/>
                <a:gd name="T16" fmla="*/ 6 w 30"/>
                <a:gd name="T17" fmla="*/ 30 h 30"/>
                <a:gd name="T18" fmla="*/ 12 w 30"/>
                <a:gd name="T19" fmla="*/ 30 h 30"/>
                <a:gd name="T20" fmla="*/ 18 w 30"/>
                <a:gd name="T21" fmla="*/ 30 h 30"/>
                <a:gd name="T22" fmla="*/ 24 w 30"/>
                <a:gd name="T23" fmla="*/ 24 h 30"/>
                <a:gd name="T24" fmla="*/ 24 w 30"/>
                <a:gd name="T25" fmla="*/ 12 h 30"/>
                <a:gd name="T26" fmla="*/ 30 w 30"/>
                <a:gd name="T27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30">
                  <a:moveTo>
                    <a:pt x="30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30"/>
                  </a:lnTo>
                  <a:lnTo>
                    <a:pt x="24" y="24"/>
                  </a:lnTo>
                  <a:lnTo>
                    <a:pt x="24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7" name="Freeform 596">
              <a:extLst>
                <a:ext uri="{FF2B5EF4-FFF2-40B4-BE49-F238E27FC236}">
                  <a16:creationId xmlns:a16="http://schemas.microsoft.com/office/drawing/2014/main" id="{78EF8075-F490-6271-0C1D-4C9833E64E4D}"/>
                </a:ext>
              </a:extLst>
            </p:cNvPr>
            <p:cNvSpPr/>
            <p:nvPr/>
          </p:nvSpPr>
          <p:spPr>
            <a:xfrm>
              <a:off x="6257925" y="5938838"/>
              <a:ext cx="57150" cy="47625"/>
            </a:xfrm>
            <a:custGeom>
              <a:avLst/>
              <a:gdLst>
                <a:gd name="T0" fmla="*/ 36 w 36"/>
                <a:gd name="T1" fmla="*/ 6 h 30"/>
                <a:gd name="T2" fmla="*/ 30 w 36"/>
                <a:gd name="T3" fmla="*/ 0 h 30"/>
                <a:gd name="T4" fmla="*/ 18 w 36"/>
                <a:gd name="T5" fmla="*/ 0 h 30"/>
                <a:gd name="T6" fmla="*/ 12 w 36"/>
                <a:gd name="T7" fmla="*/ 0 h 30"/>
                <a:gd name="T8" fmla="*/ 6 w 36"/>
                <a:gd name="T9" fmla="*/ 0 h 30"/>
                <a:gd name="T10" fmla="*/ 0 w 36"/>
                <a:gd name="T11" fmla="*/ 6 h 30"/>
                <a:gd name="T12" fmla="*/ 0 w 36"/>
                <a:gd name="T13" fmla="*/ 24 h 30"/>
                <a:gd name="T14" fmla="*/ 0 w 36"/>
                <a:gd name="T15" fmla="*/ 30 h 30"/>
                <a:gd name="T16" fmla="*/ 6 w 36"/>
                <a:gd name="T17" fmla="*/ 30 h 30"/>
                <a:gd name="T18" fmla="*/ 12 w 36"/>
                <a:gd name="T19" fmla="*/ 24 h 30"/>
                <a:gd name="T20" fmla="*/ 18 w 36"/>
                <a:gd name="T21" fmla="*/ 18 h 30"/>
                <a:gd name="T22" fmla="*/ 24 w 36"/>
                <a:gd name="T23" fmla="*/ 12 h 30"/>
                <a:gd name="T24" fmla="*/ 30 w 36"/>
                <a:gd name="T25" fmla="*/ 12 h 30"/>
                <a:gd name="T26" fmla="*/ 30 w 36"/>
                <a:gd name="T27" fmla="*/ 6 h 30"/>
                <a:gd name="T28" fmla="*/ 36 w 36"/>
                <a:gd name="T29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0">
                  <a:moveTo>
                    <a:pt x="36" y="6"/>
                  </a:moveTo>
                  <a:lnTo>
                    <a:pt x="30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8" name="Freeform 597">
              <a:extLst>
                <a:ext uri="{FF2B5EF4-FFF2-40B4-BE49-F238E27FC236}">
                  <a16:creationId xmlns:a16="http://schemas.microsoft.com/office/drawing/2014/main" id="{37AD30ED-9F32-0C49-79B2-A3D603403F75}"/>
                </a:ext>
              </a:extLst>
            </p:cNvPr>
            <p:cNvSpPr/>
            <p:nvPr/>
          </p:nvSpPr>
          <p:spPr>
            <a:xfrm>
              <a:off x="6134100" y="5910263"/>
              <a:ext cx="57150" cy="38100"/>
            </a:xfrm>
            <a:custGeom>
              <a:avLst/>
              <a:gdLst>
                <a:gd name="T0" fmla="*/ 36 w 36"/>
                <a:gd name="T1" fmla="*/ 6 h 24"/>
                <a:gd name="T2" fmla="*/ 24 w 36"/>
                <a:gd name="T3" fmla="*/ 6 h 24"/>
                <a:gd name="T4" fmla="*/ 18 w 36"/>
                <a:gd name="T5" fmla="*/ 6 h 24"/>
                <a:gd name="T6" fmla="*/ 12 w 36"/>
                <a:gd name="T7" fmla="*/ 0 h 24"/>
                <a:gd name="T8" fmla="*/ 6 w 36"/>
                <a:gd name="T9" fmla="*/ 0 h 24"/>
                <a:gd name="T10" fmla="*/ 0 w 36"/>
                <a:gd name="T11" fmla="*/ 12 h 24"/>
                <a:gd name="T12" fmla="*/ 6 w 36"/>
                <a:gd name="T13" fmla="*/ 18 h 24"/>
                <a:gd name="T14" fmla="*/ 12 w 36"/>
                <a:gd name="T15" fmla="*/ 18 h 24"/>
                <a:gd name="T16" fmla="*/ 24 w 36"/>
                <a:gd name="T17" fmla="*/ 24 h 24"/>
                <a:gd name="T18" fmla="*/ 30 w 36"/>
                <a:gd name="T19" fmla="*/ 24 h 24"/>
                <a:gd name="T20" fmla="*/ 36 w 36"/>
                <a:gd name="T21" fmla="*/ 18 h 24"/>
                <a:gd name="T22" fmla="*/ 36 w 36"/>
                <a:gd name="T23" fmla="*/ 12 h 24"/>
                <a:gd name="T24" fmla="*/ 36 w 36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4">
                  <a:moveTo>
                    <a:pt x="36" y="6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9" name="Freeform 598">
              <a:extLst>
                <a:ext uri="{FF2B5EF4-FFF2-40B4-BE49-F238E27FC236}">
                  <a16:creationId xmlns:a16="http://schemas.microsoft.com/office/drawing/2014/main" id="{89A89011-767A-F77B-16D8-430E750258B9}"/>
                </a:ext>
              </a:extLst>
            </p:cNvPr>
            <p:cNvSpPr/>
            <p:nvPr/>
          </p:nvSpPr>
          <p:spPr>
            <a:xfrm>
              <a:off x="6181725" y="5729288"/>
              <a:ext cx="28575" cy="57150"/>
            </a:xfrm>
            <a:custGeom>
              <a:avLst/>
              <a:gdLst>
                <a:gd name="T0" fmla="*/ 18 w 18"/>
                <a:gd name="T1" fmla="*/ 24 h 36"/>
                <a:gd name="T2" fmla="*/ 18 w 18"/>
                <a:gd name="T3" fmla="*/ 18 h 36"/>
                <a:gd name="T4" fmla="*/ 12 w 18"/>
                <a:gd name="T5" fmla="*/ 6 h 36"/>
                <a:gd name="T6" fmla="*/ 6 w 18"/>
                <a:gd name="T7" fmla="*/ 0 h 36"/>
                <a:gd name="T8" fmla="*/ 0 w 18"/>
                <a:gd name="T9" fmla="*/ 6 h 36"/>
                <a:gd name="T10" fmla="*/ 0 w 18"/>
                <a:gd name="T11" fmla="*/ 12 h 36"/>
                <a:gd name="T12" fmla="*/ 0 w 18"/>
                <a:gd name="T13" fmla="*/ 18 h 36"/>
                <a:gd name="T14" fmla="*/ 6 w 18"/>
                <a:gd name="T15" fmla="*/ 30 h 36"/>
                <a:gd name="T16" fmla="*/ 12 w 18"/>
                <a:gd name="T17" fmla="*/ 36 h 36"/>
                <a:gd name="T18" fmla="*/ 18 w 18"/>
                <a:gd name="T19" fmla="*/ 36 h 36"/>
                <a:gd name="T20" fmla="*/ 18 w 18"/>
                <a:gd name="T21" fmla="*/ 30 h 36"/>
                <a:gd name="T22" fmla="*/ 18 w 18"/>
                <a:gd name="T23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36">
                  <a:moveTo>
                    <a:pt x="18" y="24"/>
                  </a:moveTo>
                  <a:lnTo>
                    <a:pt x="18" y="18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18" y="30"/>
                  </a:lnTo>
                  <a:lnTo>
                    <a:pt x="18" y="2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0" name="Freeform 599">
              <a:extLst>
                <a:ext uri="{FF2B5EF4-FFF2-40B4-BE49-F238E27FC236}">
                  <a16:creationId xmlns:a16="http://schemas.microsoft.com/office/drawing/2014/main" id="{BD6E0D9A-A1DD-3EC0-75F5-E0A1457F0969}"/>
                </a:ext>
              </a:extLst>
            </p:cNvPr>
            <p:cNvSpPr/>
            <p:nvPr/>
          </p:nvSpPr>
          <p:spPr>
            <a:xfrm>
              <a:off x="6210300" y="5891213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12 h 24"/>
                <a:gd name="T4" fmla="*/ 12 w 18"/>
                <a:gd name="T5" fmla="*/ 0 h 24"/>
                <a:gd name="T6" fmla="*/ 6 w 18"/>
                <a:gd name="T7" fmla="*/ 0 h 24"/>
                <a:gd name="T8" fmla="*/ 0 w 18"/>
                <a:gd name="T9" fmla="*/ 0 h 24"/>
                <a:gd name="T10" fmla="*/ 0 w 18"/>
                <a:gd name="T11" fmla="*/ 18 h 24"/>
                <a:gd name="T12" fmla="*/ 0 w 18"/>
                <a:gd name="T13" fmla="*/ 24 h 24"/>
                <a:gd name="T14" fmla="*/ 6 w 18"/>
                <a:gd name="T15" fmla="*/ 24 h 24"/>
                <a:gd name="T16" fmla="*/ 12 w 18"/>
                <a:gd name="T17" fmla="*/ 24 h 24"/>
                <a:gd name="T18" fmla="*/ 18 w 18"/>
                <a:gd name="T19" fmla="*/ 24 h 24"/>
                <a:gd name="T20" fmla="*/ 18 w 18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12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1" name="Freeform 600">
              <a:extLst>
                <a:ext uri="{FF2B5EF4-FFF2-40B4-BE49-F238E27FC236}">
                  <a16:creationId xmlns:a16="http://schemas.microsoft.com/office/drawing/2014/main" id="{3E4F2158-5D9A-E3F7-4DE1-4297A191CA66}"/>
                </a:ext>
              </a:extLst>
            </p:cNvPr>
            <p:cNvSpPr/>
            <p:nvPr/>
          </p:nvSpPr>
          <p:spPr>
            <a:xfrm>
              <a:off x="6391275" y="5948363"/>
              <a:ext cx="47625" cy="38100"/>
            </a:xfrm>
            <a:custGeom>
              <a:avLst/>
              <a:gdLst>
                <a:gd name="T0" fmla="*/ 30 w 30"/>
                <a:gd name="T1" fmla="*/ 6 h 24"/>
                <a:gd name="T2" fmla="*/ 30 w 30"/>
                <a:gd name="T3" fmla="*/ 0 h 24"/>
                <a:gd name="T4" fmla="*/ 24 w 30"/>
                <a:gd name="T5" fmla="*/ 0 h 24"/>
                <a:gd name="T6" fmla="*/ 18 w 30"/>
                <a:gd name="T7" fmla="*/ 0 h 24"/>
                <a:gd name="T8" fmla="*/ 12 w 30"/>
                <a:gd name="T9" fmla="*/ 6 h 24"/>
                <a:gd name="T10" fmla="*/ 6 w 30"/>
                <a:gd name="T11" fmla="*/ 12 h 24"/>
                <a:gd name="T12" fmla="*/ 0 w 30"/>
                <a:gd name="T13" fmla="*/ 18 h 24"/>
                <a:gd name="T14" fmla="*/ 6 w 30"/>
                <a:gd name="T15" fmla="*/ 24 h 24"/>
                <a:gd name="T16" fmla="*/ 12 w 30"/>
                <a:gd name="T17" fmla="*/ 24 h 24"/>
                <a:gd name="T18" fmla="*/ 18 w 30"/>
                <a:gd name="T19" fmla="*/ 24 h 24"/>
                <a:gd name="T20" fmla="*/ 18 w 30"/>
                <a:gd name="T21" fmla="*/ 18 h 24"/>
                <a:gd name="T22" fmla="*/ 30 w 30"/>
                <a:gd name="T23" fmla="*/ 12 h 24"/>
                <a:gd name="T24" fmla="*/ 30 w 30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24">
                  <a:moveTo>
                    <a:pt x="30" y="6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2" name="Freeform 601">
              <a:extLst>
                <a:ext uri="{FF2B5EF4-FFF2-40B4-BE49-F238E27FC236}">
                  <a16:creationId xmlns:a16="http://schemas.microsoft.com/office/drawing/2014/main" id="{2DCE988A-82F5-CF03-7C56-DC6FFF6D3CD5}"/>
                </a:ext>
              </a:extLst>
            </p:cNvPr>
            <p:cNvSpPr/>
            <p:nvPr/>
          </p:nvSpPr>
          <p:spPr>
            <a:xfrm>
              <a:off x="6143625" y="5691188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6 h 24"/>
                <a:gd name="T4" fmla="*/ 18 w 18"/>
                <a:gd name="T5" fmla="*/ 0 h 24"/>
                <a:gd name="T6" fmla="*/ 12 w 18"/>
                <a:gd name="T7" fmla="*/ 0 h 24"/>
                <a:gd name="T8" fmla="*/ 6 w 18"/>
                <a:gd name="T9" fmla="*/ 0 h 24"/>
                <a:gd name="T10" fmla="*/ 0 w 18"/>
                <a:gd name="T11" fmla="*/ 6 h 24"/>
                <a:gd name="T12" fmla="*/ 0 w 18"/>
                <a:gd name="T13" fmla="*/ 12 h 24"/>
                <a:gd name="T14" fmla="*/ 6 w 18"/>
                <a:gd name="T15" fmla="*/ 18 h 24"/>
                <a:gd name="T16" fmla="*/ 12 w 18"/>
                <a:gd name="T17" fmla="*/ 24 h 24"/>
                <a:gd name="T18" fmla="*/ 18 w 18"/>
                <a:gd name="T19" fmla="*/ 24 h 24"/>
                <a:gd name="T20" fmla="*/ 18 w 18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3" name="Freeform 602">
              <a:extLst>
                <a:ext uri="{FF2B5EF4-FFF2-40B4-BE49-F238E27FC236}">
                  <a16:creationId xmlns:a16="http://schemas.microsoft.com/office/drawing/2014/main" id="{CBE724CA-BEC6-50F9-B3E1-FCF43F654AA3}"/>
                </a:ext>
              </a:extLst>
            </p:cNvPr>
            <p:cNvSpPr/>
            <p:nvPr/>
          </p:nvSpPr>
          <p:spPr>
            <a:xfrm>
              <a:off x="6286500" y="5967413"/>
              <a:ext cx="47625" cy="28575"/>
            </a:xfrm>
            <a:custGeom>
              <a:avLst/>
              <a:gdLst>
                <a:gd name="T0" fmla="*/ 30 w 30"/>
                <a:gd name="T1" fmla="*/ 12 h 18"/>
                <a:gd name="T2" fmla="*/ 24 w 30"/>
                <a:gd name="T3" fmla="*/ 6 h 18"/>
                <a:gd name="T4" fmla="*/ 12 w 30"/>
                <a:gd name="T5" fmla="*/ 0 h 18"/>
                <a:gd name="T6" fmla="*/ 6 w 30"/>
                <a:gd name="T7" fmla="*/ 0 h 18"/>
                <a:gd name="T8" fmla="*/ 0 w 30"/>
                <a:gd name="T9" fmla="*/ 6 h 18"/>
                <a:gd name="T10" fmla="*/ 0 w 30"/>
                <a:gd name="T11" fmla="*/ 12 h 18"/>
                <a:gd name="T12" fmla="*/ 12 w 30"/>
                <a:gd name="T13" fmla="*/ 18 h 18"/>
                <a:gd name="T14" fmla="*/ 24 w 30"/>
                <a:gd name="T15" fmla="*/ 18 h 18"/>
                <a:gd name="T16" fmla="*/ 30 w 30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8">
                  <a:moveTo>
                    <a:pt x="30" y="12"/>
                  </a:moveTo>
                  <a:lnTo>
                    <a:pt x="24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2" y="18"/>
                  </a:lnTo>
                  <a:lnTo>
                    <a:pt x="24" y="18"/>
                  </a:lnTo>
                  <a:lnTo>
                    <a:pt x="30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4" name="Freeform 603">
              <a:extLst>
                <a:ext uri="{FF2B5EF4-FFF2-40B4-BE49-F238E27FC236}">
                  <a16:creationId xmlns:a16="http://schemas.microsoft.com/office/drawing/2014/main" id="{231AB650-2EAD-6667-DA31-AD09D57881E8}"/>
                </a:ext>
              </a:extLst>
            </p:cNvPr>
            <p:cNvSpPr/>
            <p:nvPr/>
          </p:nvSpPr>
          <p:spPr>
            <a:xfrm>
              <a:off x="6324600" y="5938838"/>
              <a:ext cx="38100" cy="28575"/>
            </a:xfrm>
            <a:custGeom>
              <a:avLst/>
              <a:gdLst>
                <a:gd name="T0" fmla="*/ 24 w 24"/>
                <a:gd name="T1" fmla="*/ 0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6 h 18"/>
                <a:gd name="T10" fmla="*/ 0 w 24"/>
                <a:gd name="T11" fmla="*/ 12 h 18"/>
                <a:gd name="T12" fmla="*/ 0 w 24"/>
                <a:gd name="T13" fmla="*/ 18 h 18"/>
                <a:gd name="T14" fmla="*/ 12 w 24"/>
                <a:gd name="T15" fmla="*/ 18 h 18"/>
                <a:gd name="T16" fmla="*/ 18 w 24"/>
                <a:gd name="T17" fmla="*/ 18 h 18"/>
                <a:gd name="T18" fmla="*/ 24 w 24"/>
                <a:gd name="T19" fmla="*/ 6 h 18"/>
                <a:gd name="T20" fmla="*/ 24 w 24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8">
                  <a:moveTo>
                    <a:pt x="24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5" name="Freeform 604">
              <a:extLst>
                <a:ext uri="{FF2B5EF4-FFF2-40B4-BE49-F238E27FC236}">
                  <a16:creationId xmlns:a16="http://schemas.microsoft.com/office/drawing/2014/main" id="{67F6EE2D-55BB-AAD3-B130-8AAA670542B2}"/>
                </a:ext>
              </a:extLst>
            </p:cNvPr>
            <p:cNvSpPr/>
            <p:nvPr/>
          </p:nvSpPr>
          <p:spPr>
            <a:xfrm>
              <a:off x="6143625" y="5729288"/>
              <a:ext cx="28575" cy="47625"/>
            </a:xfrm>
            <a:custGeom>
              <a:avLst/>
              <a:gdLst>
                <a:gd name="T0" fmla="*/ 18 w 18"/>
                <a:gd name="T1" fmla="*/ 30 h 30"/>
                <a:gd name="T2" fmla="*/ 18 w 18"/>
                <a:gd name="T3" fmla="*/ 18 h 30"/>
                <a:gd name="T4" fmla="*/ 12 w 18"/>
                <a:gd name="T5" fmla="*/ 6 h 30"/>
                <a:gd name="T6" fmla="*/ 6 w 18"/>
                <a:gd name="T7" fmla="*/ 0 h 30"/>
                <a:gd name="T8" fmla="*/ 0 w 18"/>
                <a:gd name="T9" fmla="*/ 0 h 30"/>
                <a:gd name="T10" fmla="*/ 0 w 18"/>
                <a:gd name="T11" fmla="*/ 6 h 30"/>
                <a:gd name="T12" fmla="*/ 6 w 18"/>
                <a:gd name="T13" fmla="*/ 24 h 30"/>
                <a:gd name="T14" fmla="*/ 6 w 18"/>
                <a:gd name="T15" fmla="*/ 30 h 30"/>
                <a:gd name="T16" fmla="*/ 12 w 18"/>
                <a:gd name="T17" fmla="*/ 30 h 30"/>
                <a:gd name="T18" fmla="*/ 18 w 18"/>
                <a:gd name="T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30">
                  <a:moveTo>
                    <a:pt x="18" y="30"/>
                  </a:moveTo>
                  <a:lnTo>
                    <a:pt x="18" y="18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3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6" name="Freeform 605">
              <a:extLst>
                <a:ext uri="{FF2B5EF4-FFF2-40B4-BE49-F238E27FC236}">
                  <a16:creationId xmlns:a16="http://schemas.microsoft.com/office/drawing/2014/main" id="{F44618B8-EFA1-2814-642F-2D242923EB62}"/>
                </a:ext>
              </a:extLst>
            </p:cNvPr>
            <p:cNvSpPr/>
            <p:nvPr/>
          </p:nvSpPr>
          <p:spPr>
            <a:xfrm>
              <a:off x="6457950" y="6072188"/>
              <a:ext cx="38100" cy="28575"/>
            </a:xfrm>
            <a:custGeom>
              <a:avLst/>
              <a:gdLst>
                <a:gd name="T0" fmla="*/ 24 w 24"/>
                <a:gd name="T1" fmla="*/ 12 h 18"/>
                <a:gd name="T2" fmla="*/ 24 w 24"/>
                <a:gd name="T3" fmla="*/ 6 h 18"/>
                <a:gd name="T4" fmla="*/ 18 w 24"/>
                <a:gd name="T5" fmla="*/ 6 h 18"/>
                <a:gd name="T6" fmla="*/ 12 w 24"/>
                <a:gd name="T7" fmla="*/ 0 h 18"/>
                <a:gd name="T8" fmla="*/ 6 w 24"/>
                <a:gd name="T9" fmla="*/ 0 h 18"/>
                <a:gd name="T10" fmla="*/ 0 w 24"/>
                <a:gd name="T11" fmla="*/ 0 h 18"/>
                <a:gd name="T12" fmla="*/ 0 w 24"/>
                <a:gd name="T13" fmla="*/ 6 h 18"/>
                <a:gd name="T14" fmla="*/ 0 w 24"/>
                <a:gd name="T15" fmla="*/ 12 h 18"/>
                <a:gd name="T16" fmla="*/ 6 w 24"/>
                <a:gd name="T17" fmla="*/ 12 h 18"/>
                <a:gd name="T18" fmla="*/ 18 w 24"/>
                <a:gd name="T19" fmla="*/ 18 h 18"/>
                <a:gd name="T20" fmla="*/ 24 w 2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8">
                  <a:moveTo>
                    <a:pt x="24" y="12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18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7" name="Freeform 606">
              <a:extLst>
                <a:ext uri="{FF2B5EF4-FFF2-40B4-BE49-F238E27FC236}">
                  <a16:creationId xmlns:a16="http://schemas.microsoft.com/office/drawing/2014/main" id="{062AAD1D-348F-7A80-B569-200380366B54}"/>
                </a:ext>
              </a:extLst>
            </p:cNvPr>
            <p:cNvSpPr/>
            <p:nvPr/>
          </p:nvSpPr>
          <p:spPr>
            <a:xfrm>
              <a:off x="6419850" y="6119813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24 w 24"/>
                <a:gd name="T3" fmla="*/ 0 h 12"/>
                <a:gd name="T4" fmla="*/ 12 w 24"/>
                <a:gd name="T5" fmla="*/ 0 h 12"/>
                <a:gd name="T6" fmla="*/ 6 w 24"/>
                <a:gd name="T7" fmla="*/ 0 h 12"/>
                <a:gd name="T8" fmla="*/ 0 w 24"/>
                <a:gd name="T9" fmla="*/ 6 h 12"/>
                <a:gd name="T10" fmla="*/ 0 w 24"/>
                <a:gd name="T11" fmla="*/ 12 h 12"/>
                <a:gd name="T12" fmla="*/ 12 w 24"/>
                <a:gd name="T13" fmla="*/ 12 h 12"/>
                <a:gd name="T14" fmla="*/ 18 w 24"/>
                <a:gd name="T15" fmla="*/ 12 h 12"/>
                <a:gd name="T16" fmla="*/ 24 w 24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24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8" name="Freeform 607">
              <a:extLst>
                <a:ext uri="{FF2B5EF4-FFF2-40B4-BE49-F238E27FC236}">
                  <a16:creationId xmlns:a16="http://schemas.microsoft.com/office/drawing/2014/main" id="{A07D8A2D-EF4C-0372-0AAB-4E7ECFD36583}"/>
                </a:ext>
              </a:extLst>
            </p:cNvPr>
            <p:cNvSpPr/>
            <p:nvPr/>
          </p:nvSpPr>
          <p:spPr>
            <a:xfrm>
              <a:off x="6248400" y="58435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2 w 18"/>
                <a:gd name="T5" fmla="*/ 0 h 18"/>
                <a:gd name="T6" fmla="*/ 0 w 18"/>
                <a:gd name="T7" fmla="*/ 0 h 18"/>
                <a:gd name="T8" fmla="*/ 0 w 18"/>
                <a:gd name="T9" fmla="*/ 6 h 18"/>
                <a:gd name="T10" fmla="*/ 6 w 18"/>
                <a:gd name="T11" fmla="*/ 12 h 18"/>
                <a:gd name="T12" fmla="*/ 12 w 18"/>
                <a:gd name="T13" fmla="*/ 18 h 18"/>
                <a:gd name="T14" fmla="*/ 18 w 18"/>
                <a:gd name="T15" fmla="*/ 18 h 18"/>
                <a:gd name="T16" fmla="*/ 18 w 18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9" name="Freeform 608">
              <a:extLst>
                <a:ext uri="{FF2B5EF4-FFF2-40B4-BE49-F238E27FC236}">
                  <a16:creationId xmlns:a16="http://schemas.microsoft.com/office/drawing/2014/main" id="{C704A4C6-4165-5DF8-1173-75ACAB6DC356}"/>
                </a:ext>
              </a:extLst>
            </p:cNvPr>
            <p:cNvSpPr/>
            <p:nvPr/>
          </p:nvSpPr>
          <p:spPr>
            <a:xfrm>
              <a:off x="6410325" y="6062663"/>
              <a:ext cx="28575" cy="28575"/>
            </a:xfrm>
            <a:custGeom>
              <a:avLst/>
              <a:gdLst>
                <a:gd name="T0" fmla="*/ 18 w 18"/>
                <a:gd name="T1" fmla="*/ 18 h 18"/>
                <a:gd name="T2" fmla="*/ 18 w 18"/>
                <a:gd name="T3" fmla="*/ 6 h 18"/>
                <a:gd name="T4" fmla="*/ 12 w 18"/>
                <a:gd name="T5" fmla="*/ 6 h 18"/>
                <a:gd name="T6" fmla="*/ 12 w 18"/>
                <a:gd name="T7" fmla="*/ 0 h 18"/>
                <a:gd name="T8" fmla="*/ 6 w 18"/>
                <a:gd name="T9" fmla="*/ 0 h 18"/>
                <a:gd name="T10" fmla="*/ 0 w 18"/>
                <a:gd name="T11" fmla="*/ 6 h 18"/>
                <a:gd name="T12" fmla="*/ 0 w 18"/>
                <a:gd name="T13" fmla="*/ 12 h 18"/>
                <a:gd name="T14" fmla="*/ 0 w 18"/>
                <a:gd name="T15" fmla="*/ 18 h 18"/>
                <a:gd name="T16" fmla="*/ 6 w 18"/>
                <a:gd name="T17" fmla="*/ 18 h 18"/>
                <a:gd name="T18" fmla="*/ 12 w 18"/>
                <a:gd name="T19" fmla="*/ 18 h 18"/>
                <a:gd name="T20" fmla="*/ 18 w 18"/>
                <a:gd name="T2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18" y="18"/>
                  </a:moveTo>
                  <a:lnTo>
                    <a:pt x="18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0" name="Freeform 609">
              <a:extLst>
                <a:ext uri="{FF2B5EF4-FFF2-40B4-BE49-F238E27FC236}">
                  <a16:creationId xmlns:a16="http://schemas.microsoft.com/office/drawing/2014/main" id="{0D9DEACA-FB59-B2E7-5D88-2F528AF65EF3}"/>
                </a:ext>
              </a:extLst>
            </p:cNvPr>
            <p:cNvSpPr/>
            <p:nvPr/>
          </p:nvSpPr>
          <p:spPr>
            <a:xfrm>
              <a:off x="6248400" y="606266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0 w 12"/>
                <a:gd name="T11" fmla="*/ 18 h 18"/>
                <a:gd name="T12" fmla="*/ 6 w 12"/>
                <a:gd name="T13" fmla="*/ 18 h 18"/>
                <a:gd name="T14" fmla="*/ 12 w 12"/>
                <a:gd name="T15" fmla="*/ 18 h 18"/>
                <a:gd name="T16" fmla="*/ 12 w 12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1" name="Freeform 610">
              <a:extLst>
                <a:ext uri="{FF2B5EF4-FFF2-40B4-BE49-F238E27FC236}">
                  <a16:creationId xmlns:a16="http://schemas.microsoft.com/office/drawing/2014/main" id="{02A9B9CF-FB00-B8D1-E7EF-B3A9A5CCB37D}"/>
                </a:ext>
              </a:extLst>
            </p:cNvPr>
            <p:cNvSpPr/>
            <p:nvPr/>
          </p:nvSpPr>
          <p:spPr>
            <a:xfrm>
              <a:off x="6219825" y="579596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0 h 24"/>
                <a:gd name="T4" fmla="*/ 12 w 18"/>
                <a:gd name="T5" fmla="*/ 0 h 24"/>
                <a:gd name="T6" fmla="*/ 6 w 18"/>
                <a:gd name="T7" fmla="*/ 6 h 24"/>
                <a:gd name="T8" fmla="*/ 0 w 18"/>
                <a:gd name="T9" fmla="*/ 12 h 24"/>
                <a:gd name="T10" fmla="*/ 0 w 18"/>
                <a:gd name="T11" fmla="*/ 24 h 24"/>
                <a:gd name="T12" fmla="*/ 12 w 18"/>
                <a:gd name="T13" fmla="*/ 24 h 24"/>
                <a:gd name="T14" fmla="*/ 12 w 18"/>
                <a:gd name="T15" fmla="*/ 18 h 24"/>
                <a:gd name="T16" fmla="*/ 18 w 18"/>
                <a:gd name="T1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2" name="Freeform 611">
              <a:extLst>
                <a:ext uri="{FF2B5EF4-FFF2-40B4-BE49-F238E27FC236}">
                  <a16:creationId xmlns:a16="http://schemas.microsoft.com/office/drawing/2014/main" id="{73F69BC0-9FD1-114C-4265-0D03535BBD10}"/>
                </a:ext>
              </a:extLst>
            </p:cNvPr>
            <p:cNvSpPr/>
            <p:nvPr/>
          </p:nvSpPr>
          <p:spPr>
            <a:xfrm>
              <a:off x="6162675" y="58816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8 w 18"/>
                <a:gd name="T5" fmla="*/ 0 h 18"/>
                <a:gd name="T6" fmla="*/ 12 w 18"/>
                <a:gd name="T7" fmla="*/ 0 h 18"/>
                <a:gd name="T8" fmla="*/ 6 w 18"/>
                <a:gd name="T9" fmla="*/ 6 h 18"/>
                <a:gd name="T10" fmla="*/ 0 w 18"/>
                <a:gd name="T11" fmla="*/ 18 h 18"/>
                <a:gd name="T12" fmla="*/ 6 w 18"/>
                <a:gd name="T13" fmla="*/ 18 h 18"/>
                <a:gd name="T14" fmla="*/ 12 w 18"/>
                <a:gd name="T15" fmla="*/ 18 h 18"/>
                <a:gd name="T16" fmla="*/ 18 w 18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3" name="Freeform 612">
              <a:extLst>
                <a:ext uri="{FF2B5EF4-FFF2-40B4-BE49-F238E27FC236}">
                  <a16:creationId xmlns:a16="http://schemas.microsoft.com/office/drawing/2014/main" id="{EEDDBD38-71CD-4D49-BA46-AE4F19211A85}"/>
                </a:ext>
              </a:extLst>
            </p:cNvPr>
            <p:cNvSpPr/>
            <p:nvPr/>
          </p:nvSpPr>
          <p:spPr>
            <a:xfrm>
              <a:off x="6191250" y="611981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12 h 18"/>
                <a:gd name="T10" fmla="*/ 6 w 24"/>
                <a:gd name="T11" fmla="*/ 18 h 18"/>
                <a:gd name="T12" fmla="*/ 12 w 24"/>
                <a:gd name="T13" fmla="*/ 12 h 18"/>
                <a:gd name="T14" fmla="*/ 18 w 24"/>
                <a:gd name="T15" fmla="*/ 12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4" name="Freeform 613">
              <a:extLst>
                <a:ext uri="{FF2B5EF4-FFF2-40B4-BE49-F238E27FC236}">
                  <a16:creationId xmlns:a16="http://schemas.microsoft.com/office/drawing/2014/main" id="{28843B04-55A9-CFCD-149E-AAC744A11F0D}"/>
                </a:ext>
              </a:extLst>
            </p:cNvPr>
            <p:cNvSpPr/>
            <p:nvPr/>
          </p:nvSpPr>
          <p:spPr>
            <a:xfrm>
              <a:off x="6172200" y="5805488"/>
              <a:ext cx="19050" cy="38100"/>
            </a:xfrm>
            <a:custGeom>
              <a:avLst/>
              <a:gdLst>
                <a:gd name="T0" fmla="*/ 12 w 12"/>
                <a:gd name="T1" fmla="*/ 12 h 24"/>
                <a:gd name="T2" fmla="*/ 12 w 12"/>
                <a:gd name="T3" fmla="*/ 0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2 h 24"/>
                <a:gd name="T10" fmla="*/ 6 w 12"/>
                <a:gd name="T11" fmla="*/ 24 h 24"/>
                <a:gd name="T12" fmla="*/ 12 w 12"/>
                <a:gd name="T13" fmla="*/ 18 h 24"/>
                <a:gd name="T14" fmla="*/ 12 w 12"/>
                <a:gd name="T1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4">
                  <a:moveTo>
                    <a:pt x="12" y="12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5" name="Freeform 614">
              <a:extLst>
                <a:ext uri="{FF2B5EF4-FFF2-40B4-BE49-F238E27FC236}">
                  <a16:creationId xmlns:a16="http://schemas.microsoft.com/office/drawing/2014/main" id="{3779F879-33EB-A131-A199-A313EFF7AB21}"/>
                </a:ext>
              </a:extLst>
            </p:cNvPr>
            <p:cNvSpPr/>
            <p:nvPr/>
          </p:nvSpPr>
          <p:spPr>
            <a:xfrm>
              <a:off x="6143625" y="5834063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6" name="Freeform 615">
              <a:extLst>
                <a:ext uri="{FF2B5EF4-FFF2-40B4-BE49-F238E27FC236}">
                  <a16:creationId xmlns:a16="http://schemas.microsoft.com/office/drawing/2014/main" id="{318D1480-29AA-71E4-F731-EF5868C30325}"/>
                </a:ext>
              </a:extLst>
            </p:cNvPr>
            <p:cNvSpPr/>
            <p:nvPr/>
          </p:nvSpPr>
          <p:spPr>
            <a:xfrm>
              <a:off x="6124575" y="579596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6 h 18"/>
                <a:gd name="T4" fmla="*/ 6 w 12"/>
                <a:gd name="T5" fmla="*/ 0 h 18"/>
                <a:gd name="T6" fmla="*/ 6 w 12"/>
                <a:gd name="T7" fmla="*/ 6 h 18"/>
                <a:gd name="T8" fmla="*/ 0 w 12"/>
                <a:gd name="T9" fmla="*/ 6 h 18"/>
                <a:gd name="T10" fmla="*/ 0 w 12"/>
                <a:gd name="T11" fmla="*/ 12 h 18"/>
                <a:gd name="T12" fmla="*/ 0 w 12"/>
                <a:gd name="T13" fmla="*/ 18 h 18"/>
                <a:gd name="T14" fmla="*/ 6 w 12"/>
                <a:gd name="T15" fmla="*/ 18 h 18"/>
                <a:gd name="T16" fmla="*/ 12 w 12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7" name="Freeform 616">
              <a:extLst>
                <a:ext uri="{FF2B5EF4-FFF2-40B4-BE49-F238E27FC236}">
                  <a16:creationId xmlns:a16="http://schemas.microsoft.com/office/drawing/2014/main" id="{9EDD49E3-3EA1-2639-3F90-A6F5807EA162}"/>
                </a:ext>
              </a:extLst>
            </p:cNvPr>
            <p:cNvSpPr/>
            <p:nvPr/>
          </p:nvSpPr>
          <p:spPr>
            <a:xfrm>
              <a:off x="6543675" y="5976938"/>
              <a:ext cx="381000" cy="190500"/>
            </a:xfrm>
            <a:custGeom>
              <a:avLst/>
              <a:gdLst>
                <a:gd name="T0" fmla="*/ 228 w 240"/>
                <a:gd name="T1" fmla="*/ 24 h 120"/>
                <a:gd name="T2" fmla="*/ 204 w 240"/>
                <a:gd name="T3" fmla="*/ 18 h 120"/>
                <a:gd name="T4" fmla="*/ 180 w 240"/>
                <a:gd name="T5" fmla="*/ 0 h 120"/>
                <a:gd name="T6" fmla="*/ 138 w 240"/>
                <a:gd name="T7" fmla="*/ 12 h 120"/>
                <a:gd name="T8" fmla="*/ 138 w 240"/>
                <a:gd name="T9" fmla="*/ 6 h 120"/>
                <a:gd name="T10" fmla="*/ 90 w 240"/>
                <a:gd name="T11" fmla="*/ 12 h 120"/>
                <a:gd name="T12" fmla="*/ 60 w 240"/>
                <a:gd name="T13" fmla="*/ 24 h 120"/>
                <a:gd name="T14" fmla="*/ 36 w 240"/>
                <a:gd name="T15" fmla="*/ 24 h 120"/>
                <a:gd name="T16" fmla="*/ 30 w 240"/>
                <a:gd name="T17" fmla="*/ 48 h 120"/>
                <a:gd name="T18" fmla="*/ 24 w 240"/>
                <a:gd name="T19" fmla="*/ 60 h 120"/>
                <a:gd name="T20" fmla="*/ 12 w 240"/>
                <a:gd name="T21" fmla="*/ 60 h 120"/>
                <a:gd name="T22" fmla="*/ 0 w 240"/>
                <a:gd name="T23" fmla="*/ 60 h 120"/>
                <a:gd name="T24" fmla="*/ 6 w 240"/>
                <a:gd name="T25" fmla="*/ 72 h 120"/>
                <a:gd name="T26" fmla="*/ 12 w 240"/>
                <a:gd name="T27" fmla="*/ 84 h 120"/>
                <a:gd name="T28" fmla="*/ 24 w 240"/>
                <a:gd name="T29" fmla="*/ 84 h 120"/>
                <a:gd name="T30" fmla="*/ 36 w 240"/>
                <a:gd name="T31" fmla="*/ 78 h 120"/>
                <a:gd name="T32" fmla="*/ 36 w 240"/>
                <a:gd name="T33" fmla="*/ 66 h 120"/>
                <a:gd name="T34" fmla="*/ 48 w 240"/>
                <a:gd name="T35" fmla="*/ 60 h 120"/>
                <a:gd name="T36" fmla="*/ 48 w 240"/>
                <a:gd name="T37" fmla="*/ 72 h 120"/>
                <a:gd name="T38" fmla="*/ 42 w 240"/>
                <a:gd name="T39" fmla="*/ 90 h 120"/>
                <a:gd name="T40" fmla="*/ 30 w 240"/>
                <a:gd name="T41" fmla="*/ 102 h 120"/>
                <a:gd name="T42" fmla="*/ 6 w 240"/>
                <a:gd name="T43" fmla="*/ 108 h 120"/>
                <a:gd name="T44" fmla="*/ 6 w 240"/>
                <a:gd name="T45" fmla="*/ 120 h 120"/>
                <a:gd name="T46" fmla="*/ 24 w 240"/>
                <a:gd name="T47" fmla="*/ 120 h 120"/>
                <a:gd name="T48" fmla="*/ 36 w 240"/>
                <a:gd name="T49" fmla="*/ 114 h 120"/>
                <a:gd name="T50" fmla="*/ 54 w 240"/>
                <a:gd name="T51" fmla="*/ 114 h 120"/>
                <a:gd name="T52" fmla="*/ 66 w 240"/>
                <a:gd name="T53" fmla="*/ 108 h 120"/>
                <a:gd name="T54" fmla="*/ 72 w 240"/>
                <a:gd name="T55" fmla="*/ 96 h 120"/>
                <a:gd name="T56" fmla="*/ 78 w 240"/>
                <a:gd name="T57" fmla="*/ 90 h 120"/>
                <a:gd name="T58" fmla="*/ 84 w 240"/>
                <a:gd name="T59" fmla="*/ 84 h 120"/>
                <a:gd name="T60" fmla="*/ 96 w 240"/>
                <a:gd name="T61" fmla="*/ 84 h 120"/>
                <a:gd name="T62" fmla="*/ 114 w 240"/>
                <a:gd name="T63" fmla="*/ 90 h 120"/>
                <a:gd name="T64" fmla="*/ 126 w 240"/>
                <a:gd name="T65" fmla="*/ 90 h 120"/>
                <a:gd name="T66" fmla="*/ 138 w 240"/>
                <a:gd name="T67" fmla="*/ 84 h 120"/>
                <a:gd name="T68" fmla="*/ 138 w 240"/>
                <a:gd name="T69" fmla="*/ 78 h 120"/>
                <a:gd name="T70" fmla="*/ 144 w 240"/>
                <a:gd name="T71" fmla="*/ 72 h 120"/>
                <a:gd name="T72" fmla="*/ 156 w 240"/>
                <a:gd name="T73" fmla="*/ 72 h 120"/>
                <a:gd name="T74" fmla="*/ 168 w 240"/>
                <a:gd name="T75" fmla="*/ 66 h 120"/>
                <a:gd name="T76" fmla="*/ 198 w 240"/>
                <a:gd name="T77" fmla="*/ 54 h 120"/>
                <a:gd name="T78" fmla="*/ 222 w 240"/>
                <a:gd name="T79" fmla="*/ 54 h 120"/>
                <a:gd name="T80" fmla="*/ 234 w 240"/>
                <a:gd name="T81" fmla="*/ 5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0" h="120">
                  <a:moveTo>
                    <a:pt x="240" y="48"/>
                  </a:moveTo>
                  <a:lnTo>
                    <a:pt x="228" y="24"/>
                  </a:lnTo>
                  <a:lnTo>
                    <a:pt x="222" y="30"/>
                  </a:lnTo>
                  <a:lnTo>
                    <a:pt x="204" y="18"/>
                  </a:lnTo>
                  <a:lnTo>
                    <a:pt x="186" y="24"/>
                  </a:lnTo>
                  <a:lnTo>
                    <a:pt x="180" y="0"/>
                  </a:lnTo>
                  <a:lnTo>
                    <a:pt x="168" y="0"/>
                  </a:lnTo>
                  <a:lnTo>
                    <a:pt x="138" y="12"/>
                  </a:lnTo>
                  <a:lnTo>
                    <a:pt x="138" y="0"/>
                  </a:lnTo>
                  <a:lnTo>
                    <a:pt x="138" y="6"/>
                  </a:lnTo>
                  <a:lnTo>
                    <a:pt x="120" y="0"/>
                  </a:lnTo>
                  <a:lnTo>
                    <a:pt x="90" y="12"/>
                  </a:lnTo>
                  <a:lnTo>
                    <a:pt x="78" y="6"/>
                  </a:lnTo>
                  <a:lnTo>
                    <a:pt x="60" y="24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2"/>
                  </a:lnTo>
                  <a:lnTo>
                    <a:pt x="12" y="78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84"/>
                  </a:lnTo>
                  <a:lnTo>
                    <a:pt x="36" y="84"/>
                  </a:lnTo>
                  <a:lnTo>
                    <a:pt x="36" y="78"/>
                  </a:lnTo>
                  <a:lnTo>
                    <a:pt x="36" y="72"/>
                  </a:lnTo>
                  <a:lnTo>
                    <a:pt x="36" y="66"/>
                  </a:lnTo>
                  <a:lnTo>
                    <a:pt x="42" y="60"/>
                  </a:lnTo>
                  <a:lnTo>
                    <a:pt x="48" y="60"/>
                  </a:lnTo>
                  <a:lnTo>
                    <a:pt x="48" y="66"/>
                  </a:lnTo>
                  <a:lnTo>
                    <a:pt x="48" y="72"/>
                  </a:lnTo>
                  <a:lnTo>
                    <a:pt x="48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30" y="102"/>
                  </a:lnTo>
                  <a:lnTo>
                    <a:pt x="12" y="108"/>
                  </a:lnTo>
                  <a:lnTo>
                    <a:pt x="6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12" y="120"/>
                  </a:lnTo>
                  <a:lnTo>
                    <a:pt x="24" y="120"/>
                  </a:lnTo>
                  <a:lnTo>
                    <a:pt x="30" y="114"/>
                  </a:lnTo>
                  <a:lnTo>
                    <a:pt x="36" y="114"/>
                  </a:lnTo>
                  <a:lnTo>
                    <a:pt x="48" y="114"/>
                  </a:lnTo>
                  <a:lnTo>
                    <a:pt x="54" y="114"/>
                  </a:lnTo>
                  <a:lnTo>
                    <a:pt x="60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90"/>
                  </a:lnTo>
                  <a:lnTo>
                    <a:pt x="78" y="84"/>
                  </a:lnTo>
                  <a:lnTo>
                    <a:pt x="84" y="84"/>
                  </a:lnTo>
                  <a:lnTo>
                    <a:pt x="90" y="84"/>
                  </a:lnTo>
                  <a:lnTo>
                    <a:pt x="96" y="84"/>
                  </a:lnTo>
                  <a:lnTo>
                    <a:pt x="102" y="90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6" y="90"/>
                  </a:lnTo>
                  <a:lnTo>
                    <a:pt x="138" y="90"/>
                  </a:lnTo>
                  <a:lnTo>
                    <a:pt x="138" y="84"/>
                  </a:lnTo>
                  <a:lnTo>
                    <a:pt x="144" y="84"/>
                  </a:lnTo>
                  <a:lnTo>
                    <a:pt x="138" y="78"/>
                  </a:lnTo>
                  <a:lnTo>
                    <a:pt x="138" y="72"/>
                  </a:lnTo>
                  <a:lnTo>
                    <a:pt x="144" y="72"/>
                  </a:lnTo>
                  <a:lnTo>
                    <a:pt x="150" y="72"/>
                  </a:lnTo>
                  <a:lnTo>
                    <a:pt x="156" y="72"/>
                  </a:lnTo>
                  <a:lnTo>
                    <a:pt x="162" y="72"/>
                  </a:lnTo>
                  <a:lnTo>
                    <a:pt x="168" y="66"/>
                  </a:lnTo>
                  <a:lnTo>
                    <a:pt x="186" y="60"/>
                  </a:lnTo>
                  <a:lnTo>
                    <a:pt x="198" y="54"/>
                  </a:lnTo>
                  <a:lnTo>
                    <a:pt x="210" y="54"/>
                  </a:lnTo>
                  <a:lnTo>
                    <a:pt x="222" y="54"/>
                  </a:lnTo>
                  <a:lnTo>
                    <a:pt x="228" y="54"/>
                  </a:lnTo>
                  <a:lnTo>
                    <a:pt x="234" y="54"/>
                  </a:lnTo>
                  <a:lnTo>
                    <a:pt x="240" y="4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8" name="Freeform 617">
              <a:extLst>
                <a:ext uri="{FF2B5EF4-FFF2-40B4-BE49-F238E27FC236}">
                  <a16:creationId xmlns:a16="http://schemas.microsoft.com/office/drawing/2014/main" id="{551A2B08-3152-46FC-9F95-78F5CFCAC4D9}"/>
                </a:ext>
              </a:extLst>
            </p:cNvPr>
            <p:cNvSpPr/>
            <p:nvPr/>
          </p:nvSpPr>
          <p:spPr>
            <a:xfrm>
              <a:off x="6810375" y="6081713"/>
              <a:ext cx="47625" cy="28575"/>
            </a:xfrm>
            <a:custGeom>
              <a:avLst/>
              <a:gdLst>
                <a:gd name="T0" fmla="*/ 30 w 30"/>
                <a:gd name="T1" fmla="*/ 0 h 18"/>
                <a:gd name="T2" fmla="*/ 18 w 30"/>
                <a:gd name="T3" fmla="*/ 0 h 18"/>
                <a:gd name="T4" fmla="*/ 6 w 30"/>
                <a:gd name="T5" fmla="*/ 6 h 18"/>
                <a:gd name="T6" fmla="*/ 6 w 30"/>
                <a:gd name="T7" fmla="*/ 12 h 18"/>
                <a:gd name="T8" fmla="*/ 0 w 30"/>
                <a:gd name="T9" fmla="*/ 12 h 18"/>
                <a:gd name="T10" fmla="*/ 6 w 30"/>
                <a:gd name="T11" fmla="*/ 18 h 18"/>
                <a:gd name="T12" fmla="*/ 12 w 30"/>
                <a:gd name="T13" fmla="*/ 18 h 18"/>
                <a:gd name="T14" fmla="*/ 18 w 30"/>
                <a:gd name="T15" fmla="*/ 12 h 18"/>
                <a:gd name="T16" fmla="*/ 30 w 30"/>
                <a:gd name="T17" fmla="*/ 12 h 18"/>
                <a:gd name="T18" fmla="*/ 30 w 30"/>
                <a:gd name="T19" fmla="*/ 6 h 18"/>
                <a:gd name="T20" fmla="*/ 30 w 30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8">
                  <a:moveTo>
                    <a:pt x="30" y="0"/>
                  </a:moveTo>
                  <a:lnTo>
                    <a:pt x="18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9" name="Freeform 618">
              <a:extLst>
                <a:ext uri="{FF2B5EF4-FFF2-40B4-BE49-F238E27FC236}">
                  <a16:creationId xmlns:a16="http://schemas.microsoft.com/office/drawing/2014/main" id="{A797F125-185A-7077-D744-371A24EA0C56}"/>
                </a:ext>
              </a:extLst>
            </p:cNvPr>
            <p:cNvSpPr/>
            <p:nvPr/>
          </p:nvSpPr>
          <p:spPr>
            <a:xfrm>
              <a:off x="6677025" y="6129338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24 w 24"/>
                <a:gd name="T3" fmla="*/ 0 h 12"/>
                <a:gd name="T4" fmla="*/ 18 w 24"/>
                <a:gd name="T5" fmla="*/ 0 h 12"/>
                <a:gd name="T6" fmla="*/ 12 w 24"/>
                <a:gd name="T7" fmla="*/ 6 h 12"/>
                <a:gd name="T8" fmla="*/ 6 w 24"/>
                <a:gd name="T9" fmla="*/ 6 h 12"/>
                <a:gd name="T10" fmla="*/ 0 w 24"/>
                <a:gd name="T11" fmla="*/ 6 h 12"/>
                <a:gd name="T12" fmla="*/ 0 w 24"/>
                <a:gd name="T13" fmla="*/ 12 h 12"/>
                <a:gd name="T14" fmla="*/ 6 w 24"/>
                <a:gd name="T15" fmla="*/ 12 h 12"/>
                <a:gd name="T16" fmla="*/ 12 w 24"/>
                <a:gd name="T17" fmla="*/ 12 h 12"/>
                <a:gd name="T18" fmla="*/ 18 w 24"/>
                <a:gd name="T19" fmla="*/ 12 h 12"/>
                <a:gd name="T20" fmla="*/ 24 w 24"/>
                <a:gd name="T2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0" name="Freeform 619">
              <a:extLst>
                <a:ext uri="{FF2B5EF4-FFF2-40B4-BE49-F238E27FC236}">
                  <a16:creationId xmlns:a16="http://schemas.microsoft.com/office/drawing/2014/main" id="{B79EE332-DB60-C383-154B-6D6B901E7560}"/>
                </a:ext>
              </a:extLst>
            </p:cNvPr>
            <p:cNvSpPr/>
            <p:nvPr/>
          </p:nvSpPr>
          <p:spPr>
            <a:xfrm>
              <a:off x="6877050" y="5624513"/>
              <a:ext cx="295275" cy="190500"/>
            </a:xfrm>
            <a:custGeom>
              <a:avLst/>
              <a:gdLst>
                <a:gd name="T0" fmla="*/ 186 w 186"/>
                <a:gd name="T1" fmla="*/ 54 h 120"/>
                <a:gd name="T2" fmla="*/ 174 w 186"/>
                <a:gd name="T3" fmla="*/ 48 h 120"/>
                <a:gd name="T4" fmla="*/ 186 w 186"/>
                <a:gd name="T5" fmla="*/ 24 h 120"/>
                <a:gd name="T6" fmla="*/ 174 w 186"/>
                <a:gd name="T7" fmla="*/ 12 h 120"/>
                <a:gd name="T8" fmla="*/ 162 w 186"/>
                <a:gd name="T9" fmla="*/ 0 h 120"/>
                <a:gd name="T10" fmla="*/ 156 w 186"/>
                <a:gd name="T11" fmla="*/ 12 h 120"/>
                <a:gd name="T12" fmla="*/ 138 w 186"/>
                <a:gd name="T13" fmla="*/ 6 h 120"/>
                <a:gd name="T14" fmla="*/ 120 w 186"/>
                <a:gd name="T15" fmla="*/ 18 h 120"/>
                <a:gd name="T16" fmla="*/ 108 w 186"/>
                <a:gd name="T17" fmla="*/ 42 h 120"/>
                <a:gd name="T18" fmla="*/ 102 w 186"/>
                <a:gd name="T19" fmla="*/ 36 h 120"/>
                <a:gd name="T20" fmla="*/ 90 w 186"/>
                <a:gd name="T21" fmla="*/ 36 h 120"/>
                <a:gd name="T22" fmla="*/ 84 w 186"/>
                <a:gd name="T23" fmla="*/ 48 h 120"/>
                <a:gd name="T24" fmla="*/ 72 w 186"/>
                <a:gd name="T25" fmla="*/ 42 h 120"/>
                <a:gd name="T26" fmla="*/ 66 w 186"/>
                <a:gd name="T27" fmla="*/ 36 h 120"/>
                <a:gd name="T28" fmla="*/ 48 w 186"/>
                <a:gd name="T29" fmla="*/ 30 h 120"/>
                <a:gd name="T30" fmla="*/ 18 w 186"/>
                <a:gd name="T31" fmla="*/ 18 h 120"/>
                <a:gd name="T32" fmla="*/ 6 w 186"/>
                <a:gd name="T33" fmla="*/ 24 h 120"/>
                <a:gd name="T34" fmla="*/ 6 w 186"/>
                <a:gd name="T35" fmla="*/ 30 h 120"/>
                <a:gd name="T36" fmla="*/ 0 w 186"/>
                <a:gd name="T37" fmla="*/ 78 h 120"/>
                <a:gd name="T38" fmla="*/ 24 w 186"/>
                <a:gd name="T39" fmla="*/ 84 h 120"/>
                <a:gd name="T40" fmla="*/ 36 w 186"/>
                <a:gd name="T41" fmla="*/ 96 h 120"/>
                <a:gd name="T42" fmla="*/ 48 w 186"/>
                <a:gd name="T43" fmla="*/ 90 h 120"/>
                <a:gd name="T44" fmla="*/ 54 w 186"/>
                <a:gd name="T45" fmla="*/ 96 h 120"/>
                <a:gd name="T46" fmla="*/ 60 w 186"/>
                <a:gd name="T47" fmla="*/ 102 h 120"/>
                <a:gd name="T48" fmla="*/ 66 w 186"/>
                <a:gd name="T49" fmla="*/ 102 h 120"/>
                <a:gd name="T50" fmla="*/ 90 w 186"/>
                <a:gd name="T51" fmla="*/ 102 h 120"/>
                <a:gd name="T52" fmla="*/ 96 w 186"/>
                <a:gd name="T53" fmla="*/ 108 h 120"/>
                <a:gd name="T54" fmla="*/ 96 w 186"/>
                <a:gd name="T55" fmla="*/ 120 h 120"/>
                <a:gd name="T56" fmla="*/ 102 w 186"/>
                <a:gd name="T57" fmla="*/ 120 h 120"/>
                <a:gd name="T58" fmla="*/ 108 w 186"/>
                <a:gd name="T59" fmla="*/ 120 h 120"/>
                <a:gd name="T60" fmla="*/ 114 w 186"/>
                <a:gd name="T61" fmla="*/ 102 h 120"/>
                <a:gd name="T62" fmla="*/ 126 w 186"/>
                <a:gd name="T63" fmla="*/ 120 h 120"/>
                <a:gd name="T64" fmla="*/ 138 w 186"/>
                <a:gd name="T65" fmla="*/ 108 h 120"/>
                <a:gd name="T66" fmla="*/ 144 w 186"/>
                <a:gd name="T67" fmla="*/ 108 h 120"/>
                <a:gd name="T68" fmla="*/ 168 w 186"/>
                <a:gd name="T69" fmla="*/ 102 h 120"/>
                <a:gd name="T70" fmla="*/ 180 w 186"/>
                <a:gd name="T71" fmla="*/ 78 h 120"/>
                <a:gd name="T72" fmla="*/ 174 w 186"/>
                <a:gd name="T73" fmla="*/ 72 h 120"/>
                <a:gd name="T74" fmla="*/ 186 w 186"/>
                <a:gd name="T75" fmla="*/ 5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6" h="120">
                  <a:moveTo>
                    <a:pt x="186" y="54"/>
                  </a:moveTo>
                  <a:lnTo>
                    <a:pt x="174" y="48"/>
                  </a:lnTo>
                  <a:lnTo>
                    <a:pt x="186" y="24"/>
                  </a:lnTo>
                  <a:lnTo>
                    <a:pt x="174" y="12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38" y="6"/>
                  </a:lnTo>
                  <a:lnTo>
                    <a:pt x="120" y="18"/>
                  </a:lnTo>
                  <a:lnTo>
                    <a:pt x="108" y="42"/>
                  </a:lnTo>
                  <a:lnTo>
                    <a:pt x="102" y="36"/>
                  </a:lnTo>
                  <a:lnTo>
                    <a:pt x="90" y="36"/>
                  </a:lnTo>
                  <a:lnTo>
                    <a:pt x="84" y="48"/>
                  </a:lnTo>
                  <a:lnTo>
                    <a:pt x="72" y="42"/>
                  </a:lnTo>
                  <a:lnTo>
                    <a:pt x="66" y="36"/>
                  </a:lnTo>
                  <a:lnTo>
                    <a:pt x="48" y="30"/>
                  </a:lnTo>
                  <a:lnTo>
                    <a:pt x="18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0" y="78"/>
                  </a:lnTo>
                  <a:lnTo>
                    <a:pt x="24" y="84"/>
                  </a:lnTo>
                  <a:lnTo>
                    <a:pt x="36" y="96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66" y="102"/>
                  </a:lnTo>
                  <a:lnTo>
                    <a:pt x="90" y="102"/>
                  </a:lnTo>
                  <a:lnTo>
                    <a:pt x="96" y="108"/>
                  </a:lnTo>
                  <a:lnTo>
                    <a:pt x="96" y="120"/>
                  </a:lnTo>
                  <a:lnTo>
                    <a:pt x="102" y="120"/>
                  </a:lnTo>
                  <a:lnTo>
                    <a:pt x="108" y="120"/>
                  </a:lnTo>
                  <a:lnTo>
                    <a:pt x="114" y="102"/>
                  </a:lnTo>
                  <a:lnTo>
                    <a:pt x="126" y="120"/>
                  </a:lnTo>
                  <a:lnTo>
                    <a:pt x="138" y="108"/>
                  </a:lnTo>
                  <a:lnTo>
                    <a:pt x="144" y="108"/>
                  </a:lnTo>
                  <a:lnTo>
                    <a:pt x="168" y="102"/>
                  </a:lnTo>
                  <a:lnTo>
                    <a:pt x="180" y="78"/>
                  </a:lnTo>
                  <a:lnTo>
                    <a:pt x="174" y="72"/>
                  </a:lnTo>
                  <a:lnTo>
                    <a:pt x="186" y="5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</p:grpSp>
      <p:sp>
        <p:nvSpPr>
          <p:cNvPr id="251" name="Freeform 161">
            <a:extLst>
              <a:ext uri="{FF2B5EF4-FFF2-40B4-BE49-F238E27FC236}">
                <a16:creationId xmlns:a16="http://schemas.microsoft.com/office/drawing/2014/main" id="{9950D47E-486A-0950-1A8B-AF2AB8484D8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968208" y="6181930"/>
            <a:ext cx="139355" cy="108000"/>
          </a:xfrm>
          <a:custGeom>
            <a:avLst/>
            <a:gdLst>
              <a:gd name="T0" fmla="*/ 25 w 801"/>
              <a:gd name="T1" fmla="*/ 581 h 619"/>
              <a:gd name="T2" fmla="*/ 20 w 801"/>
              <a:gd name="T3" fmla="*/ 550 h 619"/>
              <a:gd name="T4" fmla="*/ 27 w 801"/>
              <a:gd name="T5" fmla="*/ 564 h 619"/>
              <a:gd name="T6" fmla="*/ 24 w 801"/>
              <a:gd name="T7" fmla="*/ 559 h 619"/>
              <a:gd name="T8" fmla="*/ 96 w 801"/>
              <a:gd name="T9" fmla="*/ 580 h 619"/>
              <a:gd name="T10" fmla="*/ 99 w 801"/>
              <a:gd name="T11" fmla="*/ 604 h 619"/>
              <a:gd name="T12" fmla="*/ 69 w 801"/>
              <a:gd name="T13" fmla="*/ 609 h 619"/>
              <a:gd name="T14" fmla="*/ 69 w 801"/>
              <a:gd name="T15" fmla="*/ 595 h 619"/>
              <a:gd name="T16" fmla="*/ 78 w 801"/>
              <a:gd name="T17" fmla="*/ 575 h 619"/>
              <a:gd name="T18" fmla="*/ 103 w 801"/>
              <a:gd name="T19" fmla="*/ 605 h 619"/>
              <a:gd name="T20" fmla="*/ 121 w 801"/>
              <a:gd name="T21" fmla="*/ 566 h 619"/>
              <a:gd name="T22" fmla="*/ 151 w 801"/>
              <a:gd name="T23" fmla="*/ 592 h 619"/>
              <a:gd name="T24" fmla="*/ 128 w 801"/>
              <a:gd name="T25" fmla="*/ 609 h 619"/>
              <a:gd name="T26" fmla="*/ 128 w 801"/>
              <a:gd name="T27" fmla="*/ 575 h 619"/>
              <a:gd name="T28" fmla="*/ 120 w 801"/>
              <a:gd name="T29" fmla="*/ 606 h 619"/>
              <a:gd name="T30" fmla="*/ 168 w 801"/>
              <a:gd name="T31" fmla="*/ 608 h 619"/>
              <a:gd name="T32" fmla="*/ 192 w 801"/>
              <a:gd name="T33" fmla="*/ 609 h 619"/>
              <a:gd name="T34" fmla="*/ 209 w 801"/>
              <a:gd name="T35" fmla="*/ 612 h 619"/>
              <a:gd name="T36" fmla="*/ 251 w 801"/>
              <a:gd name="T37" fmla="*/ 566 h 619"/>
              <a:gd name="T38" fmla="*/ 296 w 801"/>
              <a:gd name="T39" fmla="*/ 567 h 619"/>
              <a:gd name="T40" fmla="*/ 315 w 801"/>
              <a:gd name="T41" fmla="*/ 605 h 619"/>
              <a:gd name="T42" fmla="*/ 295 w 801"/>
              <a:gd name="T43" fmla="*/ 608 h 619"/>
              <a:gd name="T44" fmla="*/ 295 w 801"/>
              <a:gd name="T45" fmla="*/ 577 h 619"/>
              <a:gd name="T46" fmla="*/ 353 w 801"/>
              <a:gd name="T47" fmla="*/ 587 h 619"/>
              <a:gd name="T48" fmla="*/ 390 w 801"/>
              <a:gd name="T49" fmla="*/ 566 h 619"/>
              <a:gd name="T50" fmla="*/ 397 w 801"/>
              <a:gd name="T51" fmla="*/ 595 h 619"/>
              <a:gd name="T52" fmla="*/ 387 w 801"/>
              <a:gd name="T53" fmla="*/ 590 h 619"/>
              <a:gd name="T54" fmla="*/ 411 w 801"/>
              <a:gd name="T55" fmla="*/ 619 h 619"/>
              <a:gd name="T56" fmla="*/ 453 w 801"/>
              <a:gd name="T57" fmla="*/ 587 h 619"/>
              <a:gd name="T58" fmla="*/ 489 w 801"/>
              <a:gd name="T59" fmla="*/ 608 h 619"/>
              <a:gd name="T60" fmla="*/ 426 w 801"/>
              <a:gd name="T61" fmla="*/ 591 h 619"/>
              <a:gd name="T62" fmla="*/ 426 w 801"/>
              <a:gd name="T63" fmla="*/ 575 h 619"/>
              <a:gd name="T64" fmla="*/ 484 w 801"/>
              <a:gd name="T65" fmla="*/ 563 h 619"/>
              <a:gd name="T66" fmla="*/ 545 w 801"/>
              <a:gd name="T67" fmla="*/ 566 h 619"/>
              <a:gd name="T68" fmla="*/ 589 w 801"/>
              <a:gd name="T69" fmla="*/ 577 h 619"/>
              <a:gd name="T70" fmla="*/ 624 w 801"/>
              <a:gd name="T71" fmla="*/ 587 h 619"/>
              <a:gd name="T72" fmla="*/ 650 w 801"/>
              <a:gd name="T73" fmla="*/ 608 h 619"/>
              <a:gd name="T74" fmla="*/ 686 w 801"/>
              <a:gd name="T75" fmla="*/ 609 h 619"/>
              <a:gd name="T76" fmla="*/ 679 w 801"/>
              <a:gd name="T77" fmla="*/ 597 h 619"/>
              <a:gd name="T78" fmla="*/ 682 w 801"/>
              <a:gd name="T79" fmla="*/ 566 h 619"/>
              <a:gd name="T80" fmla="*/ 685 w 801"/>
              <a:gd name="T81" fmla="*/ 578 h 619"/>
              <a:gd name="T82" fmla="*/ 709 w 801"/>
              <a:gd name="T83" fmla="*/ 602 h 619"/>
              <a:gd name="T84" fmla="*/ 713 w 801"/>
              <a:gd name="T85" fmla="*/ 566 h 619"/>
              <a:gd name="T86" fmla="*/ 750 w 801"/>
              <a:gd name="T87" fmla="*/ 619 h 619"/>
              <a:gd name="T88" fmla="*/ 798 w 801"/>
              <a:gd name="T89" fmla="*/ 578 h 619"/>
              <a:gd name="T90" fmla="*/ 770 w 801"/>
              <a:gd name="T91" fmla="*/ 599 h 619"/>
              <a:gd name="T92" fmla="*/ 781 w 801"/>
              <a:gd name="T93" fmla="*/ 578 h 619"/>
              <a:gd name="T94" fmla="*/ 460 w 801"/>
              <a:gd name="T95" fmla="*/ 437 h 619"/>
              <a:gd name="T96" fmla="*/ 10 w 801"/>
              <a:gd name="T97" fmla="*/ 513 h 619"/>
              <a:gd name="T98" fmla="*/ 757 w 801"/>
              <a:gd name="T99" fmla="*/ 405 h 619"/>
              <a:gd name="T100" fmla="*/ 705 w 801"/>
              <a:gd name="T101" fmla="*/ 499 h 619"/>
              <a:gd name="T102" fmla="*/ 408 w 801"/>
              <a:gd name="T103" fmla="*/ 317 h 619"/>
              <a:gd name="T104" fmla="*/ 532 w 801"/>
              <a:gd name="T105" fmla="*/ 418 h 619"/>
              <a:gd name="T106" fmla="*/ 624 w 801"/>
              <a:gd name="T107" fmla="*/ 423 h 619"/>
              <a:gd name="T108" fmla="*/ 239 w 801"/>
              <a:gd name="T109" fmla="*/ 119 h 619"/>
              <a:gd name="T110" fmla="*/ 179 w 801"/>
              <a:gd name="T111" fmla="*/ 89 h 619"/>
              <a:gd name="T112" fmla="*/ 185 w 801"/>
              <a:gd name="T113" fmla="*/ 20 h 619"/>
              <a:gd name="T114" fmla="*/ 250 w 801"/>
              <a:gd name="T115" fmla="*/ 0 h 619"/>
              <a:gd name="T116" fmla="*/ 295 w 801"/>
              <a:gd name="T117" fmla="*/ 44 h 619"/>
              <a:gd name="T118" fmla="*/ 275 w 801"/>
              <a:gd name="T119" fmla="*/ 106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01" h="619">
                <a:moveTo>
                  <a:pt x="0" y="619"/>
                </a:moveTo>
                <a:lnTo>
                  <a:pt x="18" y="566"/>
                </a:lnTo>
                <a:lnTo>
                  <a:pt x="34" y="566"/>
                </a:lnTo>
                <a:lnTo>
                  <a:pt x="52" y="619"/>
                </a:lnTo>
                <a:lnTo>
                  <a:pt x="38" y="619"/>
                </a:lnTo>
                <a:lnTo>
                  <a:pt x="34" y="608"/>
                </a:lnTo>
                <a:lnTo>
                  <a:pt x="17" y="608"/>
                </a:lnTo>
                <a:lnTo>
                  <a:pt x="14" y="619"/>
                </a:lnTo>
                <a:lnTo>
                  <a:pt x="0" y="619"/>
                </a:lnTo>
                <a:close/>
                <a:moveTo>
                  <a:pt x="25" y="581"/>
                </a:moveTo>
                <a:lnTo>
                  <a:pt x="20" y="599"/>
                </a:lnTo>
                <a:lnTo>
                  <a:pt x="31" y="599"/>
                </a:lnTo>
                <a:lnTo>
                  <a:pt x="25" y="581"/>
                </a:lnTo>
                <a:close/>
                <a:moveTo>
                  <a:pt x="27" y="564"/>
                </a:moveTo>
                <a:lnTo>
                  <a:pt x="22" y="564"/>
                </a:lnTo>
                <a:lnTo>
                  <a:pt x="20" y="561"/>
                </a:lnTo>
                <a:lnTo>
                  <a:pt x="18" y="559"/>
                </a:lnTo>
                <a:lnTo>
                  <a:pt x="17" y="556"/>
                </a:lnTo>
                <a:lnTo>
                  <a:pt x="18" y="553"/>
                </a:lnTo>
                <a:lnTo>
                  <a:pt x="20" y="550"/>
                </a:lnTo>
                <a:lnTo>
                  <a:pt x="22" y="549"/>
                </a:lnTo>
                <a:lnTo>
                  <a:pt x="27" y="547"/>
                </a:lnTo>
                <a:lnTo>
                  <a:pt x="29" y="549"/>
                </a:lnTo>
                <a:lnTo>
                  <a:pt x="32" y="550"/>
                </a:lnTo>
                <a:lnTo>
                  <a:pt x="35" y="553"/>
                </a:lnTo>
                <a:lnTo>
                  <a:pt x="35" y="556"/>
                </a:lnTo>
                <a:lnTo>
                  <a:pt x="35" y="559"/>
                </a:lnTo>
                <a:lnTo>
                  <a:pt x="32" y="561"/>
                </a:lnTo>
                <a:lnTo>
                  <a:pt x="29" y="564"/>
                </a:lnTo>
                <a:lnTo>
                  <a:pt x="27" y="564"/>
                </a:lnTo>
                <a:close/>
                <a:moveTo>
                  <a:pt x="27" y="559"/>
                </a:moveTo>
                <a:lnTo>
                  <a:pt x="28" y="559"/>
                </a:lnTo>
                <a:lnTo>
                  <a:pt x="29" y="557"/>
                </a:lnTo>
                <a:lnTo>
                  <a:pt x="29" y="556"/>
                </a:lnTo>
                <a:lnTo>
                  <a:pt x="28" y="553"/>
                </a:lnTo>
                <a:lnTo>
                  <a:pt x="27" y="553"/>
                </a:lnTo>
                <a:lnTo>
                  <a:pt x="24" y="553"/>
                </a:lnTo>
                <a:lnTo>
                  <a:pt x="24" y="554"/>
                </a:lnTo>
                <a:lnTo>
                  <a:pt x="22" y="556"/>
                </a:lnTo>
                <a:lnTo>
                  <a:pt x="24" y="559"/>
                </a:lnTo>
                <a:lnTo>
                  <a:pt x="27" y="559"/>
                </a:lnTo>
                <a:close/>
                <a:moveTo>
                  <a:pt x="55" y="619"/>
                </a:moveTo>
                <a:lnTo>
                  <a:pt x="55" y="566"/>
                </a:lnTo>
                <a:lnTo>
                  <a:pt x="78" y="566"/>
                </a:lnTo>
                <a:lnTo>
                  <a:pt x="86" y="567"/>
                </a:lnTo>
                <a:lnTo>
                  <a:pt x="92" y="570"/>
                </a:lnTo>
                <a:lnTo>
                  <a:pt x="93" y="571"/>
                </a:lnTo>
                <a:lnTo>
                  <a:pt x="94" y="574"/>
                </a:lnTo>
                <a:lnTo>
                  <a:pt x="96" y="577"/>
                </a:lnTo>
                <a:lnTo>
                  <a:pt x="96" y="580"/>
                </a:lnTo>
                <a:lnTo>
                  <a:pt x="96" y="581"/>
                </a:lnTo>
                <a:lnTo>
                  <a:pt x="96" y="584"/>
                </a:lnTo>
                <a:lnTo>
                  <a:pt x="94" y="587"/>
                </a:lnTo>
                <a:lnTo>
                  <a:pt x="92" y="590"/>
                </a:lnTo>
                <a:lnTo>
                  <a:pt x="87" y="591"/>
                </a:lnTo>
                <a:lnTo>
                  <a:pt x="92" y="592"/>
                </a:lnTo>
                <a:lnTo>
                  <a:pt x="96" y="595"/>
                </a:lnTo>
                <a:lnTo>
                  <a:pt x="97" y="598"/>
                </a:lnTo>
                <a:lnTo>
                  <a:pt x="99" y="601"/>
                </a:lnTo>
                <a:lnTo>
                  <a:pt x="99" y="604"/>
                </a:lnTo>
                <a:lnTo>
                  <a:pt x="99" y="606"/>
                </a:lnTo>
                <a:lnTo>
                  <a:pt x="97" y="609"/>
                </a:lnTo>
                <a:lnTo>
                  <a:pt x="96" y="612"/>
                </a:lnTo>
                <a:lnTo>
                  <a:pt x="94" y="615"/>
                </a:lnTo>
                <a:lnTo>
                  <a:pt x="92" y="616"/>
                </a:lnTo>
                <a:lnTo>
                  <a:pt x="87" y="618"/>
                </a:lnTo>
                <a:lnTo>
                  <a:pt x="83" y="618"/>
                </a:lnTo>
                <a:lnTo>
                  <a:pt x="79" y="619"/>
                </a:lnTo>
                <a:lnTo>
                  <a:pt x="55" y="619"/>
                </a:lnTo>
                <a:close/>
                <a:moveTo>
                  <a:pt x="69" y="609"/>
                </a:moveTo>
                <a:lnTo>
                  <a:pt x="76" y="609"/>
                </a:lnTo>
                <a:lnTo>
                  <a:pt x="79" y="609"/>
                </a:lnTo>
                <a:lnTo>
                  <a:pt x="82" y="608"/>
                </a:lnTo>
                <a:lnTo>
                  <a:pt x="83" y="605"/>
                </a:lnTo>
                <a:lnTo>
                  <a:pt x="83" y="602"/>
                </a:lnTo>
                <a:lnTo>
                  <a:pt x="83" y="599"/>
                </a:lnTo>
                <a:lnTo>
                  <a:pt x="82" y="598"/>
                </a:lnTo>
                <a:lnTo>
                  <a:pt x="79" y="597"/>
                </a:lnTo>
                <a:lnTo>
                  <a:pt x="76" y="595"/>
                </a:lnTo>
                <a:lnTo>
                  <a:pt x="69" y="595"/>
                </a:lnTo>
                <a:lnTo>
                  <a:pt x="69" y="609"/>
                </a:lnTo>
                <a:close/>
                <a:moveTo>
                  <a:pt x="69" y="588"/>
                </a:moveTo>
                <a:lnTo>
                  <a:pt x="75" y="588"/>
                </a:lnTo>
                <a:lnTo>
                  <a:pt x="78" y="588"/>
                </a:lnTo>
                <a:lnTo>
                  <a:pt x="80" y="587"/>
                </a:lnTo>
                <a:lnTo>
                  <a:pt x="82" y="584"/>
                </a:lnTo>
                <a:lnTo>
                  <a:pt x="82" y="581"/>
                </a:lnTo>
                <a:lnTo>
                  <a:pt x="82" y="578"/>
                </a:lnTo>
                <a:lnTo>
                  <a:pt x="80" y="577"/>
                </a:lnTo>
                <a:lnTo>
                  <a:pt x="78" y="575"/>
                </a:lnTo>
                <a:lnTo>
                  <a:pt x="75" y="575"/>
                </a:lnTo>
                <a:lnTo>
                  <a:pt x="69" y="575"/>
                </a:lnTo>
                <a:lnTo>
                  <a:pt x="69" y="588"/>
                </a:lnTo>
                <a:close/>
                <a:moveTo>
                  <a:pt x="126" y="619"/>
                </a:moveTo>
                <a:lnTo>
                  <a:pt x="120" y="619"/>
                </a:lnTo>
                <a:lnTo>
                  <a:pt x="116" y="618"/>
                </a:lnTo>
                <a:lnTo>
                  <a:pt x="111" y="616"/>
                </a:lnTo>
                <a:lnTo>
                  <a:pt x="107" y="614"/>
                </a:lnTo>
                <a:lnTo>
                  <a:pt x="104" y="609"/>
                </a:lnTo>
                <a:lnTo>
                  <a:pt x="103" y="605"/>
                </a:lnTo>
                <a:lnTo>
                  <a:pt x="100" y="599"/>
                </a:lnTo>
                <a:lnTo>
                  <a:pt x="100" y="594"/>
                </a:lnTo>
                <a:lnTo>
                  <a:pt x="100" y="591"/>
                </a:lnTo>
                <a:lnTo>
                  <a:pt x="102" y="585"/>
                </a:lnTo>
                <a:lnTo>
                  <a:pt x="103" y="580"/>
                </a:lnTo>
                <a:lnTo>
                  <a:pt x="104" y="575"/>
                </a:lnTo>
                <a:lnTo>
                  <a:pt x="109" y="571"/>
                </a:lnTo>
                <a:lnTo>
                  <a:pt x="111" y="568"/>
                </a:lnTo>
                <a:lnTo>
                  <a:pt x="116" y="567"/>
                </a:lnTo>
                <a:lnTo>
                  <a:pt x="121" y="566"/>
                </a:lnTo>
                <a:lnTo>
                  <a:pt x="126" y="566"/>
                </a:lnTo>
                <a:lnTo>
                  <a:pt x="131" y="566"/>
                </a:lnTo>
                <a:lnTo>
                  <a:pt x="135" y="567"/>
                </a:lnTo>
                <a:lnTo>
                  <a:pt x="140" y="568"/>
                </a:lnTo>
                <a:lnTo>
                  <a:pt x="144" y="571"/>
                </a:lnTo>
                <a:lnTo>
                  <a:pt x="147" y="575"/>
                </a:lnTo>
                <a:lnTo>
                  <a:pt x="150" y="580"/>
                </a:lnTo>
                <a:lnTo>
                  <a:pt x="151" y="585"/>
                </a:lnTo>
                <a:lnTo>
                  <a:pt x="151" y="591"/>
                </a:lnTo>
                <a:lnTo>
                  <a:pt x="151" y="592"/>
                </a:lnTo>
                <a:lnTo>
                  <a:pt x="151" y="599"/>
                </a:lnTo>
                <a:lnTo>
                  <a:pt x="150" y="605"/>
                </a:lnTo>
                <a:lnTo>
                  <a:pt x="147" y="609"/>
                </a:lnTo>
                <a:lnTo>
                  <a:pt x="144" y="614"/>
                </a:lnTo>
                <a:lnTo>
                  <a:pt x="140" y="616"/>
                </a:lnTo>
                <a:lnTo>
                  <a:pt x="135" y="618"/>
                </a:lnTo>
                <a:lnTo>
                  <a:pt x="131" y="619"/>
                </a:lnTo>
                <a:lnTo>
                  <a:pt x="126" y="619"/>
                </a:lnTo>
                <a:close/>
                <a:moveTo>
                  <a:pt x="126" y="609"/>
                </a:moveTo>
                <a:lnTo>
                  <a:pt x="128" y="609"/>
                </a:lnTo>
                <a:lnTo>
                  <a:pt x="130" y="608"/>
                </a:lnTo>
                <a:lnTo>
                  <a:pt x="134" y="605"/>
                </a:lnTo>
                <a:lnTo>
                  <a:pt x="135" y="601"/>
                </a:lnTo>
                <a:lnTo>
                  <a:pt x="135" y="594"/>
                </a:lnTo>
                <a:lnTo>
                  <a:pt x="135" y="591"/>
                </a:lnTo>
                <a:lnTo>
                  <a:pt x="135" y="584"/>
                </a:lnTo>
                <a:lnTo>
                  <a:pt x="134" y="580"/>
                </a:lnTo>
                <a:lnTo>
                  <a:pt x="133" y="578"/>
                </a:lnTo>
                <a:lnTo>
                  <a:pt x="130" y="577"/>
                </a:lnTo>
                <a:lnTo>
                  <a:pt x="128" y="575"/>
                </a:lnTo>
                <a:lnTo>
                  <a:pt x="126" y="575"/>
                </a:lnTo>
                <a:lnTo>
                  <a:pt x="124" y="575"/>
                </a:lnTo>
                <a:lnTo>
                  <a:pt x="121" y="577"/>
                </a:lnTo>
                <a:lnTo>
                  <a:pt x="118" y="580"/>
                </a:lnTo>
                <a:lnTo>
                  <a:pt x="117" y="584"/>
                </a:lnTo>
                <a:lnTo>
                  <a:pt x="116" y="591"/>
                </a:lnTo>
                <a:lnTo>
                  <a:pt x="116" y="594"/>
                </a:lnTo>
                <a:lnTo>
                  <a:pt x="117" y="601"/>
                </a:lnTo>
                <a:lnTo>
                  <a:pt x="118" y="605"/>
                </a:lnTo>
                <a:lnTo>
                  <a:pt x="120" y="606"/>
                </a:lnTo>
                <a:lnTo>
                  <a:pt x="121" y="608"/>
                </a:lnTo>
                <a:lnTo>
                  <a:pt x="124" y="609"/>
                </a:lnTo>
                <a:lnTo>
                  <a:pt x="126" y="609"/>
                </a:lnTo>
                <a:close/>
                <a:moveTo>
                  <a:pt x="189" y="619"/>
                </a:moveTo>
                <a:lnTo>
                  <a:pt x="185" y="619"/>
                </a:lnTo>
                <a:lnTo>
                  <a:pt x="179" y="618"/>
                </a:lnTo>
                <a:lnTo>
                  <a:pt x="175" y="616"/>
                </a:lnTo>
                <a:lnTo>
                  <a:pt x="172" y="615"/>
                </a:lnTo>
                <a:lnTo>
                  <a:pt x="169" y="612"/>
                </a:lnTo>
                <a:lnTo>
                  <a:pt x="168" y="608"/>
                </a:lnTo>
                <a:lnTo>
                  <a:pt x="167" y="605"/>
                </a:lnTo>
                <a:lnTo>
                  <a:pt x="167" y="599"/>
                </a:lnTo>
                <a:lnTo>
                  <a:pt x="167" y="566"/>
                </a:lnTo>
                <a:lnTo>
                  <a:pt x="182" y="566"/>
                </a:lnTo>
                <a:lnTo>
                  <a:pt x="182" y="599"/>
                </a:lnTo>
                <a:lnTo>
                  <a:pt x="182" y="604"/>
                </a:lnTo>
                <a:lnTo>
                  <a:pt x="183" y="606"/>
                </a:lnTo>
                <a:lnTo>
                  <a:pt x="186" y="608"/>
                </a:lnTo>
                <a:lnTo>
                  <a:pt x="191" y="609"/>
                </a:lnTo>
                <a:lnTo>
                  <a:pt x="192" y="609"/>
                </a:lnTo>
                <a:lnTo>
                  <a:pt x="193" y="608"/>
                </a:lnTo>
                <a:lnTo>
                  <a:pt x="196" y="606"/>
                </a:lnTo>
                <a:lnTo>
                  <a:pt x="198" y="604"/>
                </a:lnTo>
                <a:lnTo>
                  <a:pt x="199" y="599"/>
                </a:lnTo>
                <a:lnTo>
                  <a:pt x="199" y="566"/>
                </a:lnTo>
                <a:lnTo>
                  <a:pt x="212" y="566"/>
                </a:lnTo>
                <a:lnTo>
                  <a:pt x="212" y="599"/>
                </a:lnTo>
                <a:lnTo>
                  <a:pt x="212" y="605"/>
                </a:lnTo>
                <a:lnTo>
                  <a:pt x="210" y="608"/>
                </a:lnTo>
                <a:lnTo>
                  <a:pt x="209" y="612"/>
                </a:lnTo>
                <a:lnTo>
                  <a:pt x="206" y="615"/>
                </a:lnTo>
                <a:lnTo>
                  <a:pt x="203" y="616"/>
                </a:lnTo>
                <a:lnTo>
                  <a:pt x="199" y="618"/>
                </a:lnTo>
                <a:lnTo>
                  <a:pt x="195" y="619"/>
                </a:lnTo>
                <a:lnTo>
                  <a:pt x="189" y="619"/>
                </a:lnTo>
                <a:close/>
                <a:moveTo>
                  <a:pt x="217" y="619"/>
                </a:moveTo>
                <a:lnTo>
                  <a:pt x="217" y="566"/>
                </a:lnTo>
                <a:lnTo>
                  <a:pt x="233" y="566"/>
                </a:lnTo>
                <a:lnTo>
                  <a:pt x="251" y="595"/>
                </a:lnTo>
                <a:lnTo>
                  <a:pt x="251" y="566"/>
                </a:lnTo>
                <a:lnTo>
                  <a:pt x="264" y="566"/>
                </a:lnTo>
                <a:lnTo>
                  <a:pt x="264" y="619"/>
                </a:lnTo>
                <a:lnTo>
                  <a:pt x="250" y="619"/>
                </a:lnTo>
                <a:lnTo>
                  <a:pt x="230" y="585"/>
                </a:lnTo>
                <a:lnTo>
                  <a:pt x="230" y="619"/>
                </a:lnTo>
                <a:lnTo>
                  <a:pt x="217" y="619"/>
                </a:lnTo>
                <a:close/>
                <a:moveTo>
                  <a:pt x="270" y="619"/>
                </a:moveTo>
                <a:lnTo>
                  <a:pt x="270" y="566"/>
                </a:lnTo>
                <a:lnTo>
                  <a:pt x="291" y="566"/>
                </a:lnTo>
                <a:lnTo>
                  <a:pt x="296" y="567"/>
                </a:lnTo>
                <a:lnTo>
                  <a:pt x="301" y="567"/>
                </a:lnTo>
                <a:lnTo>
                  <a:pt x="306" y="570"/>
                </a:lnTo>
                <a:lnTo>
                  <a:pt x="309" y="571"/>
                </a:lnTo>
                <a:lnTo>
                  <a:pt x="312" y="575"/>
                </a:lnTo>
                <a:lnTo>
                  <a:pt x="315" y="580"/>
                </a:lnTo>
                <a:lnTo>
                  <a:pt x="316" y="585"/>
                </a:lnTo>
                <a:lnTo>
                  <a:pt x="316" y="591"/>
                </a:lnTo>
                <a:lnTo>
                  <a:pt x="316" y="592"/>
                </a:lnTo>
                <a:lnTo>
                  <a:pt x="316" y="599"/>
                </a:lnTo>
                <a:lnTo>
                  <a:pt x="315" y="605"/>
                </a:lnTo>
                <a:lnTo>
                  <a:pt x="312" y="609"/>
                </a:lnTo>
                <a:lnTo>
                  <a:pt x="309" y="612"/>
                </a:lnTo>
                <a:lnTo>
                  <a:pt x="306" y="615"/>
                </a:lnTo>
                <a:lnTo>
                  <a:pt x="301" y="618"/>
                </a:lnTo>
                <a:lnTo>
                  <a:pt x="296" y="618"/>
                </a:lnTo>
                <a:lnTo>
                  <a:pt x="291" y="619"/>
                </a:lnTo>
                <a:lnTo>
                  <a:pt x="270" y="619"/>
                </a:lnTo>
                <a:close/>
                <a:moveTo>
                  <a:pt x="285" y="608"/>
                </a:moveTo>
                <a:lnTo>
                  <a:pt x="289" y="608"/>
                </a:lnTo>
                <a:lnTo>
                  <a:pt x="295" y="608"/>
                </a:lnTo>
                <a:lnTo>
                  <a:pt x="296" y="606"/>
                </a:lnTo>
                <a:lnTo>
                  <a:pt x="298" y="605"/>
                </a:lnTo>
                <a:lnTo>
                  <a:pt x="299" y="604"/>
                </a:lnTo>
                <a:lnTo>
                  <a:pt x="301" y="601"/>
                </a:lnTo>
                <a:lnTo>
                  <a:pt x="301" y="594"/>
                </a:lnTo>
                <a:lnTo>
                  <a:pt x="301" y="591"/>
                </a:lnTo>
                <a:lnTo>
                  <a:pt x="301" y="584"/>
                </a:lnTo>
                <a:lnTo>
                  <a:pt x="299" y="581"/>
                </a:lnTo>
                <a:lnTo>
                  <a:pt x="298" y="580"/>
                </a:lnTo>
                <a:lnTo>
                  <a:pt x="295" y="577"/>
                </a:lnTo>
                <a:lnTo>
                  <a:pt x="289" y="577"/>
                </a:lnTo>
                <a:lnTo>
                  <a:pt x="285" y="577"/>
                </a:lnTo>
                <a:lnTo>
                  <a:pt x="285" y="608"/>
                </a:lnTo>
                <a:close/>
                <a:moveTo>
                  <a:pt x="320" y="619"/>
                </a:moveTo>
                <a:lnTo>
                  <a:pt x="320" y="566"/>
                </a:lnTo>
                <a:lnTo>
                  <a:pt x="357" y="566"/>
                </a:lnTo>
                <a:lnTo>
                  <a:pt x="357" y="577"/>
                </a:lnTo>
                <a:lnTo>
                  <a:pt x="336" y="577"/>
                </a:lnTo>
                <a:lnTo>
                  <a:pt x="336" y="587"/>
                </a:lnTo>
                <a:lnTo>
                  <a:pt x="353" y="587"/>
                </a:lnTo>
                <a:lnTo>
                  <a:pt x="353" y="597"/>
                </a:lnTo>
                <a:lnTo>
                  <a:pt x="336" y="597"/>
                </a:lnTo>
                <a:lnTo>
                  <a:pt x="336" y="608"/>
                </a:lnTo>
                <a:lnTo>
                  <a:pt x="359" y="608"/>
                </a:lnTo>
                <a:lnTo>
                  <a:pt x="359" y="619"/>
                </a:lnTo>
                <a:lnTo>
                  <a:pt x="320" y="619"/>
                </a:lnTo>
                <a:close/>
                <a:moveTo>
                  <a:pt x="363" y="619"/>
                </a:moveTo>
                <a:lnTo>
                  <a:pt x="363" y="566"/>
                </a:lnTo>
                <a:lnTo>
                  <a:pt x="385" y="566"/>
                </a:lnTo>
                <a:lnTo>
                  <a:pt x="390" y="566"/>
                </a:lnTo>
                <a:lnTo>
                  <a:pt x="394" y="567"/>
                </a:lnTo>
                <a:lnTo>
                  <a:pt x="401" y="570"/>
                </a:lnTo>
                <a:lnTo>
                  <a:pt x="402" y="573"/>
                </a:lnTo>
                <a:lnTo>
                  <a:pt x="404" y="575"/>
                </a:lnTo>
                <a:lnTo>
                  <a:pt x="405" y="578"/>
                </a:lnTo>
                <a:lnTo>
                  <a:pt x="405" y="583"/>
                </a:lnTo>
                <a:lnTo>
                  <a:pt x="405" y="587"/>
                </a:lnTo>
                <a:lnTo>
                  <a:pt x="402" y="591"/>
                </a:lnTo>
                <a:lnTo>
                  <a:pt x="401" y="594"/>
                </a:lnTo>
                <a:lnTo>
                  <a:pt x="397" y="595"/>
                </a:lnTo>
                <a:lnTo>
                  <a:pt x="397" y="597"/>
                </a:lnTo>
                <a:lnTo>
                  <a:pt x="408" y="619"/>
                </a:lnTo>
                <a:lnTo>
                  <a:pt x="393" y="619"/>
                </a:lnTo>
                <a:lnTo>
                  <a:pt x="384" y="599"/>
                </a:lnTo>
                <a:lnTo>
                  <a:pt x="378" y="599"/>
                </a:lnTo>
                <a:lnTo>
                  <a:pt x="378" y="619"/>
                </a:lnTo>
                <a:lnTo>
                  <a:pt x="363" y="619"/>
                </a:lnTo>
                <a:close/>
                <a:moveTo>
                  <a:pt x="378" y="591"/>
                </a:moveTo>
                <a:lnTo>
                  <a:pt x="383" y="591"/>
                </a:lnTo>
                <a:lnTo>
                  <a:pt x="387" y="590"/>
                </a:lnTo>
                <a:lnTo>
                  <a:pt x="388" y="588"/>
                </a:lnTo>
                <a:lnTo>
                  <a:pt x="390" y="587"/>
                </a:lnTo>
                <a:lnTo>
                  <a:pt x="391" y="583"/>
                </a:lnTo>
                <a:lnTo>
                  <a:pt x="390" y="580"/>
                </a:lnTo>
                <a:lnTo>
                  <a:pt x="388" y="578"/>
                </a:lnTo>
                <a:lnTo>
                  <a:pt x="387" y="577"/>
                </a:lnTo>
                <a:lnTo>
                  <a:pt x="383" y="575"/>
                </a:lnTo>
                <a:lnTo>
                  <a:pt x="378" y="575"/>
                </a:lnTo>
                <a:lnTo>
                  <a:pt x="378" y="591"/>
                </a:lnTo>
                <a:close/>
                <a:moveTo>
                  <a:pt x="411" y="619"/>
                </a:moveTo>
                <a:lnTo>
                  <a:pt x="411" y="566"/>
                </a:lnTo>
                <a:lnTo>
                  <a:pt x="434" y="566"/>
                </a:lnTo>
                <a:lnTo>
                  <a:pt x="438" y="566"/>
                </a:lnTo>
                <a:lnTo>
                  <a:pt x="442" y="567"/>
                </a:lnTo>
                <a:lnTo>
                  <a:pt x="449" y="570"/>
                </a:lnTo>
                <a:lnTo>
                  <a:pt x="450" y="573"/>
                </a:lnTo>
                <a:lnTo>
                  <a:pt x="452" y="575"/>
                </a:lnTo>
                <a:lnTo>
                  <a:pt x="453" y="578"/>
                </a:lnTo>
                <a:lnTo>
                  <a:pt x="453" y="583"/>
                </a:lnTo>
                <a:lnTo>
                  <a:pt x="453" y="587"/>
                </a:lnTo>
                <a:lnTo>
                  <a:pt x="450" y="591"/>
                </a:lnTo>
                <a:lnTo>
                  <a:pt x="448" y="594"/>
                </a:lnTo>
                <a:lnTo>
                  <a:pt x="445" y="595"/>
                </a:lnTo>
                <a:lnTo>
                  <a:pt x="445" y="597"/>
                </a:lnTo>
                <a:lnTo>
                  <a:pt x="456" y="618"/>
                </a:lnTo>
                <a:lnTo>
                  <a:pt x="473" y="566"/>
                </a:lnTo>
                <a:lnTo>
                  <a:pt x="490" y="566"/>
                </a:lnTo>
                <a:lnTo>
                  <a:pt x="508" y="619"/>
                </a:lnTo>
                <a:lnTo>
                  <a:pt x="493" y="619"/>
                </a:lnTo>
                <a:lnTo>
                  <a:pt x="489" y="608"/>
                </a:lnTo>
                <a:lnTo>
                  <a:pt x="472" y="608"/>
                </a:lnTo>
                <a:lnTo>
                  <a:pt x="469" y="619"/>
                </a:lnTo>
                <a:lnTo>
                  <a:pt x="456" y="619"/>
                </a:lnTo>
                <a:lnTo>
                  <a:pt x="455" y="619"/>
                </a:lnTo>
                <a:lnTo>
                  <a:pt x="441" y="619"/>
                </a:lnTo>
                <a:lnTo>
                  <a:pt x="431" y="599"/>
                </a:lnTo>
                <a:lnTo>
                  <a:pt x="426" y="599"/>
                </a:lnTo>
                <a:lnTo>
                  <a:pt x="426" y="619"/>
                </a:lnTo>
                <a:lnTo>
                  <a:pt x="411" y="619"/>
                </a:lnTo>
                <a:close/>
                <a:moveTo>
                  <a:pt x="426" y="591"/>
                </a:moveTo>
                <a:lnTo>
                  <a:pt x="431" y="591"/>
                </a:lnTo>
                <a:lnTo>
                  <a:pt x="435" y="590"/>
                </a:lnTo>
                <a:lnTo>
                  <a:pt x="436" y="588"/>
                </a:lnTo>
                <a:lnTo>
                  <a:pt x="438" y="587"/>
                </a:lnTo>
                <a:lnTo>
                  <a:pt x="439" y="583"/>
                </a:lnTo>
                <a:lnTo>
                  <a:pt x="438" y="580"/>
                </a:lnTo>
                <a:lnTo>
                  <a:pt x="436" y="578"/>
                </a:lnTo>
                <a:lnTo>
                  <a:pt x="435" y="577"/>
                </a:lnTo>
                <a:lnTo>
                  <a:pt x="431" y="575"/>
                </a:lnTo>
                <a:lnTo>
                  <a:pt x="426" y="575"/>
                </a:lnTo>
                <a:lnTo>
                  <a:pt x="426" y="591"/>
                </a:lnTo>
                <a:close/>
                <a:moveTo>
                  <a:pt x="480" y="581"/>
                </a:moveTo>
                <a:lnTo>
                  <a:pt x="474" y="599"/>
                </a:lnTo>
                <a:lnTo>
                  <a:pt x="486" y="599"/>
                </a:lnTo>
                <a:lnTo>
                  <a:pt x="480" y="581"/>
                </a:lnTo>
                <a:close/>
                <a:moveTo>
                  <a:pt x="484" y="563"/>
                </a:moveTo>
                <a:lnTo>
                  <a:pt x="484" y="553"/>
                </a:lnTo>
                <a:lnTo>
                  <a:pt x="494" y="553"/>
                </a:lnTo>
                <a:lnTo>
                  <a:pt x="494" y="563"/>
                </a:lnTo>
                <a:lnTo>
                  <a:pt x="484" y="563"/>
                </a:lnTo>
                <a:close/>
                <a:moveTo>
                  <a:pt x="467" y="563"/>
                </a:moveTo>
                <a:lnTo>
                  <a:pt x="467" y="553"/>
                </a:lnTo>
                <a:lnTo>
                  <a:pt x="479" y="553"/>
                </a:lnTo>
                <a:lnTo>
                  <a:pt x="479" y="563"/>
                </a:lnTo>
                <a:lnTo>
                  <a:pt x="467" y="563"/>
                </a:lnTo>
                <a:close/>
                <a:moveTo>
                  <a:pt x="515" y="619"/>
                </a:moveTo>
                <a:lnTo>
                  <a:pt x="515" y="577"/>
                </a:lnTo>
                <a:lnTo>
                  <a:pt x="501" y="577"/>
                </a:lnTo>
                <a:lnTo>
                  <a:pt x="501" y="566"/>
                </a:lnTo>
                <a:lnTo>
                  <a:pt x="545" y="566"/>
                </a:lnTo>
                <a:lnTo>
                  <a:pt x="545" y="577"/>
                </a:lnTo>
                <a:lnTo>
                  <a:pt x="531" y="577"/>
                </a:lnTo>
                <a:lnTo>
                  <a:pt x="531" y="619"/>
                </a:lnTo>
                <a:lnTo>
                  <a:pt x="515" y="619"/>
                </a:lnTo>
                <a:close/>
                <a:moveTo>
                  <a:pt x="559" y="619"/>
                </a:moveTo>
                <a:lnTo>
                  <a:pt x="559" y="577"/>
                </a:lnTo>
                <a:lnTo>
                  <a:pt x="547" y="577"/>
                </a:lnTo>
                <a:lnTo>
                  <a:pt x="547" y="566"/>
                </a:lnTo>
                <a:lnTo>
                  <a:pt x="589" y="566"/>
                </a:lnTo>
                <a:lnTo>
                  <a:pt x="589" y="577"/>
                </a:lnTo>
                <a:lnTo>
                  <a:pt x="575" y="577"/>
                </a:lnTo>
                <a:lnTo>
                  <a:pt x="575" y="619"/>
                </a:lnTo>
                <a:lnTo>
                  <a:pt x="559" y="619"/>
                </a:lnTo>
                <a:close/>
                <a:moveTo>
                  <a:pt x="592" y="619"/>
                </a:moveTo>
                <a:lnTo>
                  <a:pt x="592" y="566"/>
                </a:lnTo>
                <a:lnTo>
                  <a:pt x="628" y="566"/>
                </a:lnTo>
                <a:lnTo>
                  <a:pt x="628" y="577"/>
                </a:lnTo>
                <a:lnTo>
                  <a:pt x="607" y="577"/>
                </a:lnTo>
                <a:lnTo>
                  <a:pt x="607" y="587"/>
                </a:lnTo>
                <a:lnTo>
                  <a:pt x="624" y="587"/>
                </a:lnTo>
                <a:lnTo>
                  <a:pt x="624" y="597"/>
                </a:lnTo>
                <a:lnTo>
                  <a:pt x="607" y="597"/>
                </a:lnTo>
                <a:lnTo>
                  <a:pt x="607" y="608"/>
                </a:lnTo>
                <a:lnTo>
                  <a:pt x="630" y="608"/>
                </a:lnTo>
                <a:lnTo>
                  <a:pt x="630" y="619"/>
                </a:lnTo>
                <a:lnTo>
                  <a:pt x="592" y="619"/>
                </a:lnTo>
                <a:close/>
                <a:moveTo>
                  <a:pt x="634" y="619"/>
                </a:moveTo>
                <a:lnTo>
                  <a:pt x="634" y="566"/>
                </a:lnTo>
                <a:lnTo>
                  <a:pt x="650" y="566"/>
                </a:lnTo>
                <a:lnTo>
                  <a:pt x="650" y="608"/>
                </a:lnTo>
                <a:lnTo>
                  <a:pt x="669" y="608"/>
                </a:lnTo>
                <a:lnTo>
                  <a:pt x="669" y="619"/>
                </a:lnTo>
                <a:lnTo>
                  <a:pt x="634" y="619"/>
                </a:lnTo>
                <a:close/>
                <a:moveTo>
                  <a:pt x="688" y="619"/>
                </a:moveTo>
                <a:lnTo>
                  <a:pt x="678" y="619"/>
                </a:lnTo>
                <a:lnTo>
                  <a:pt x="671" y="616"/>
                </a:lnTo>
                <a:lnTo>
                  <a:pt x="671" y="605"/>
                </a:lnTo>
                <a:lnTo>
                  <a:pt x="678" y="608"/>
                </a:lnTo>
                <a:lnTo>
                  <a:pt x="682" y="608"/>
                </a:lnTo>
                <a:lnTo>
                  <a:pt x="686" y="609"/>
                </a:lnTo>
                <a:lnTo>
                  <a:pt x="691" y="608"/>
                </a:lnTo>
                <a:lnTo>
                  <a:pt x="693" y="608"/>
                </a:lnTo>
                <a:lnTo>
                  <a:pt x="695" y="606"/>
                </a:lnTo>
                <a:lnTo>
                  <a:pt x="695" y="604"/>
                </a:lnTo>
                <a:lnTo>
                  <a:pt x="695" y="602"/>
                </a:lnTo>
                <a:lnTo>
                  <a:pt x="693" y="601"/>
                </a:lnTo>
                <a:lnTo>
                  <a:pt x="692" y="599"/>
                </a:lnTo>
                <a:lnTo>
                  <a:pt x="688" y="598"/>
                </a:lnTo>
                <a:lnTo>
                  <a:pt x="685" y="598"/>
                </a:lnTo>
                <a:lnTo>
                  <a:pt x="679" y="597"/>
                </a:lnTo>
                <a:lnTo>
                  <a:pt x="674" y="594"/>
                </a:lnTo>
                <a:lnTo>
                  <a:pt x="672" y="588"/>
                </a:lnTo>
                <a:lnTo>
                  <a:pt x="671" y="585"/>
                </a:lnTo>
                <a:lnTo>
                  <a:pt x="671" y="581"/>
                </a:lnTo>
                <a:lnTo>
                  <a:pt x="671" y="578"/>
                </a:lnTo>
                <a:lnTo>
                  <a:pt x="672" y="575"/>
                </a:lnTo>
                <a:lnTo>
                  <a:pt x="674" y="573"/>
                </a:lnTo>
                <a:lnTo>
                  <a:pt x="675" y="570"/>
                </a:lnTo>
                <a:lnTo>
                  <a:pt x="678" y="567"/>
                </a:lnTo>
                <a:lnTo>
                  <a:pt x="682" y="566"/>
                </a:lnTo>
                <a:lnTo>
                  <a:pt x="686" y="566"/>
                </a:lnTo>
                <a:lnTo>
                  <a:pt x="691" y="566"/>
                </a:lnTo>
                <a:lnTo>
                  <a:pt x="701" y="566"/>
                </a:lnTo>
                <a:lnTo>
                  <a:pt x="706" y="568"/>
                </a:lnTo>
                <a:lnTo>
                  <a:pt x="706" y="578"/>
                </a:lnTo>
                <a:lnTo>
                  <a:pt x="699" y="577"/>
                </a:lnTo>
                <a:lnTo>
                  <a:pt x="692" y="575"/>
                </a:lnTo>
                <a:lnTo>
                  <a:pt x="689" y="577"/>
                </a:lnTo>
                <a:lnTo>
                  <a:pt x="686" y="577"/>
                </a:lnTo>
                <a:lnTo>
                  <a:pt x="685" y="578"/>
                </a:lnTo>
                <a:lnTo>
                  <a:pt x="685" y="581"/>
                </a:lnTo>
                <a:lnTo>
                  <a:pt x="685" y="583"/>
                </a:lnTo>
                <a:lnTo>
                  <a:pt x="686" y="584"/>
                </a:lnTo>
                <a:lnTo>
                  <a:pt x="691" y="585"/>
                </a:lnTo>
                <a:lnTo>
                  <a:pt x="695" y="585"/>
                </a:lnTo>
                <a:lnTo>
                  <a:pt x="701" y="588"/>
                </a:lnTo>
                <a:lnTo>
                  <a:pt x="706" y="591"/>
                </a:lnTo>
                <a:lnTo>
                  <a:pt x="708" y="595"/>
                </a:lnTo>
                <a:lnTo>
                  <a:pt x="709" y="598"/>
                </a:lnTo>
                <a:lnTo>
                  <a:pt x="709" y="602"/>
                </a:lnTo>
                <a:lnTo>
                  <a:pt x="709" y="606"/>
                </a:lnTo>
                <a:lnTo>
                  <a:pt x="708" y="609"/>
                </a:lnTo>
                <a:lnTo>
                  <a:pt x="706" y="612"/>
                </a:lnTo>
                <a:lnTo>
                  <a:pt x="703" y="615"/>
                </a:lnTo>
                <a:lnTo>
                  <a:pt x="701" y="618"/>
                </a:lnTo>
                <a:lnTo>
                  <a:pt x="698" y="619"/>
                </a:lnTo>
                <a:lnTo>
                  <a:pt x="693" y="619"/>
                </a:lnTo>
                <a:lnTo>
                  <a:pt x="688" y="619"/>
                </a:lnTo>
                <a:close/>
                <a:moveTo>
                  <a:pt x="713" y="619"/>
                </a:moveTo>
                <a:lnTo>
                  <a:pt x="713" y="566"/>
                </a:lnTo>
                <a:lnTo>
                  <a:pt x="750" y="566"/>
                </a:lnTo>
                <a:lnTo>
                  <a:pt x="750" y="577"/>
                </a:lnTo>
                <a:lnTo>
                  <a:pt x="727" y="577"/>
                </a:lnTo>
                <a:lnTo>
                  <a:pt x="727" y="587"/>
                </a:lnTo>
                <a:lnTo>
                  <a:pt x="746" y="587"/>
                </a:lnTo>
                <a:lnTo>
                  <a:pt x="746" y="597"/>
                </a:lnTo>
                <a:lnTo>
                  <a:pt x="727" y="597"/>
                </a:lnTo>
                <a:lnTo>
                  <a:pt x="727" y="608"/>
                </a:lnTo>
                <a:lnTo>
                  <a:pt x="750" y="608"/>
                </a:lnTo>
                <a:lnTo>
                  <a:pt x="750" y="619"/>
                </a:lnTo>
                <a:lnTo>
                  <a:pt x="713" y="619"/>
                </a:lnTo>
                <a:close/>
                <a:moveTo>
                  <a:pt x="756" y="619"/>
                </a:moveTo>
                <a:lnTo>
                  <a:pt x="756" y="566"/>
                </a:lnTo>
                <a:lnTo>
                  <a:pt x="778" y="566"/>
                </a:lnTo>
                <a:lnTo>
                  <a:pt x="782" y="566"/>
                </a:lnTo>
                <a:lnTo>
                  <a:pt x="787" y="567"/>
                </a:lnTo>
                <a:lnTo>
                  <a:pt x="792" y="570"/>
                </a:lnTo>
                <a:lnTo>
                  <a:pt x="795" y="573"/>
                </a:lnTo>
                <a:lnTo>
                  <a:pt x="797" y="575"/>
                </a:lnTo>
                <a:lnTo>
                  <a:pt x="798" y="578"/>
                </a:lnTo>
                <a:lnTo>
                  <a:pt x="798" y="583"/>
                </a:lnTo>
                <a:lnTo>
                  <a:pt x="797" y="587"/>
                </a:lnTo>
                <a:lnTo>
                  <a:pt x="795" y="591"/>
                </a:lnTo>
                <a:lnTo>
                  <a:pt x="792" y="594"/>
                </a:lnTo>
                <a:lnTo>
                  <a:pt x="790" y="595"/>
                </a:lnTo>
                <a:lnTo>
                  <a:pt x="790" y="597"/>
                </a:lnTo>
                <a:lnTo>
                  <a:pt x="801" y="619"/>
                </a:lnTo>
                <a:lnTo>
                  <a:pt x="785" y="619"/>
                </a:lnTo>
                <a:lnTo>
                  <a:pt x="775" y="599"/>
                </a:lnTo>
                <a:lnTo>
                  <a:pt x="770" y="599"/>
                </a:lnTo>
                <a:lnTo>
                  <a:pt x="770" y="619"/>
                </a:lnTo>
                <a:lnTo>
                  <a:pt x="756" y="619"/>
                </a:lnTo>
                <a:close/>
                <a:moveTo>
                  <a:pt x="770" y="591"/>
                </a:moveTo>
                <a:lnTo>
                  <a:pt x="775" y="591"/>
                </a:lnTo>
                <a:lnTo>
                  <a:pt x="780" y="590"/>
                </a:lnTo>
                <a:lnTo>
                  <a:pt x="781" y="588"/>
                </a:lnTo>
                <a:lnTo>
                  <a:pt x="782" y="587"/>
                </a:lnTo>
                <a:lnTo>
                  <a:pt x="782" y="583"/>
                </a:lnTo>
                <a:lnTo>
                  <a:pt x="782" y="580"/>
                </a:lnTo>
                <a:lnTo>
                  <a:pt x="781" y="578"/>
                </a:lnTo>
                <a:lnTo>
                  <a:pt x="780" y="577"/>
                </a:lnTo>
                <a:lnTo>
                  <a:pt x="775" y="575"/>
                </a:lnTo>
                <a:lnTo>
                  <a:pt x="770" y="575"/>
                </a:lnTo>
                <a:lnTo>
                  <a:pt x="770" y="591"/>
                </a:lnTo>
                <a:close/>
                <a:moveTo>
                  <a:pt x="200" y="334"/>
                </a:moveTo>
                <a:lnTo>
                  <a:pt x="268" y="334"/>
                </a:lnTo>
                <a:lnTo>
                  <a:pt x="234" y="222"/>
                </a:lnTo>
                <a:lnTo>
                  <a:pt x="200" y="334"/>
                </a:lnTo>
                <a:close/>
                <a:moveTo>
                  <a:pt x="431" y="437"/>
                </a:moveTo>
                <a:lnTo>
                  <a:pt x="460" y="437"/>
                </a:lnTo>
                <a:lnTo>
                  <a:pt x="460" y="513"/>
                </a:lnTo>
                <a:lnTo>
                  <a:pt x="268" y="513"/>
                </a:lnTo>
                <a:lnTo>
                  <a:pt x="268" y="437"/>
                </a:lnTo>
                <a:lnTo>
                  <a:pt x="301" y="437"/>
                </a:lnTo>
                <a:lnTo>
                  <a:pt x="292" y="412"/>
                </a:lnTo>
                <a:lnTo>
                  <a:pt x="176" y="412"/>
                </a:lnTo>
                <a:lnTo>
                  <a:pt x="168" y="437"/>
                </a:lnTo>
                <a:lnTo>
                  <a:pt x="200" y="437"/>
                </a:lnTo>
                <a:lnTo>
                  <a:pt x="200" y="513"/>
                </a:lnTo>
                <a:lnTo>
                  <a:pt x="10" y="513"/>
                </a:lnTo>
                <a:lnTo>
                  <a:pt x="10" y="437"/>
                </a:lnTo>
                <a:lnTo>
                  <a:pt x="38" y="436"/>
                </a:lnTo>
                <a:lnTo>
                  <a:pt x="151" y="138"/>
                </a:lnTo>
                <a:lnTo>
                  <a:pt x="320" y="138"/>
                </a:lnTo>
                <a:lnTo>
                  <a:pt x="431" y="437"/>
                </a:lnTo>
                <a:close/>
                <a:moveTo>
                  <a:pt x="603" y="138"/>
                </a:moveTo>
                <a:lnTo>
                  <a:pt x="790" y="138"/>
                </a:lnTo>
                <a:lnTo>
                  <a:pt x="791" y="213"/>
                </a:lnTo>
                <a:lnTo>
                  <a:pt x="757" y="216"/>
                </a:lnTo>
                <a:lnTo>
                  <a:pt x="757" y="405"/>
                </a:lnTo>
                <a:lnTo>
                  <a:pt x="757" y="419"/>
                </a:lnTo>
                <a:lnTo>
                  <a:pt x="754" y="433"/>
                </a:lnTo>
                <a:lnTo>
                  <a:pt x="751" y="444"/>
                </a:lnTo>
                <a:lnTo>
                  <a:pt x="749" y="456"/>
                </a:lnTo>
                <a:lnTo>
                  <a:pt x="743" y="466"/>
                </a:lnTo>
                <a:lnTo>
                  <a:pt x="737" y="474"/>
                </a:lnTo>
                <a:lnTo>
                  <a:pt x="730" y="482"/>
                </a:lnTo>
                <a:lnTo>
                  <a:pt x="723" y="489"/>
                </a:lnTo>
                <a:lnTo>
                  <a:pt x="715" y="495"/>
                </a:lnTo>
                <a:lnTo>
                  <a:pt x="705" y="499"/>
                </a:lnTo>
                <a:lnTo>
                  <a:pt x="695" y="504"/>
                </a:lnTo>
                <a:lnTo>
                  <a:pt x="684" y="506"/>
                </a:lnTo>
                <a:lnTo>
                  <a:pt x="672" y="509"/>
                </a:lnTo>
                <a:lnTo>
                  <a:pt x="661" y="511"/>
                </a:lnTo>
                <a:lnTo>
                  <a:pt x="648" y="512"/>
                </a:lnTo>
                <a:lnTo>
                  <a:pt x="634" y="512"/>
                </a:lnTo>
                <a:lnTo>
                  <a:pt x="479" y="512"/>
                </a:lnTo>
                <a:lnTo>
                  <a:pt x="479" y="420"/>
                </a:lnTo>
                <a:lnTo>
                  <a:pt x="445" y="419"/>
                </a:lnTo>
                <a:lnTo>
                  <a:pt x="408" y="317"/>
                </a:lnTo>
                <a:lnTo>
                  <a:pt x="408" y="216"/>
                </a:lnTo>
                <a:lnTo>
                  <a:pt x="376" y="215"/>
                </a:lnTo>
                <a:lnTo>
                  <a:pt x="376" y="138"/>
                </a:lnTo>
                <a:lnTo>
                  <a:pt x="563" y="138"/>
                </a:lnTo>
                <a:lnTo>
                  <a:pt x="563" y="213"/>
                </a:lnTo>
                <a:lnTo>
                  <a:pt x="528" y="216"/>
                </a:lnTo>
                <a:lnTo>
                  <a:pt x="530" y="399"/>
                </a:lnTo>
                <a:lnTo>
                  <a:pt x="530" y="406"/>
                </a:lnTo>
                <a:lnTo>
                  <a:pt x="531" y="412"/>
                </a:lnTo>
                <a:lnTo>
                  <a:pt x="532" y="418"/>
                </a:lnTo>
                <a:lnTo>
                  <a:pt x="534" y="419"/>
                </a:lnTo>
                <a:lnTo>
                  <a:pt x="535" y="420"/>
                </a:lnTo>
                <a:lnTo>
                  <a:pt x="538" y="422"/>
                </a:lnTo>
                <a:lnTo>
                  <a:pt x="539" y="422"/>
                </a:lnTo>
                <a:lnTo>
                  <a:pt x="544" y="423"/>
                </a:lnTo>
                <a:lnTo>
                  <a:pt x="549" y="425"/>
                </a:lnTo>
                <a:lnTo>
                  <a:pt x="555" y="425"/>
                </a:lnTo>
                <a:lnTo>
                  <a:pt x="613" y="425"/>
                </a:lnTo>
                <a:lnTo>
                  <a:pt x="619" y="425"/>
                </a:lnTo>
                <a:lnTo>
                  <a:pt x="624" y="423"/>
                </a:lnTo>
                <a:lnTo>
                  <a:pt x="628" y="422"/>
                </a:lnTo>
                <a:lnTo>
                  <a:pt x="631" y="419"/>
                </a:lnTo>
                <a:lnTo>
                  <a:pt x="633" y="415"/>
                </a:lnTo>
                <a:lnTo>
                  <a:pt x="636" y="411"/>
                </a:lnTo>
                <a:lnTo>
                  <a:pt x="636" y="405"/>
                </a:lnTo>
                <a:lnTo>
                  <a:pt x="636" y="399"/>
                </a:lnTo>
                <a:lnTo>
                  <a:pt x="636" y="216"/>
                </a:lnTo>
                <a:lnTo>
                  <a:pt x="603" y="213"/>
                </a:lnTo>
                <a:lnTo>
                  <a:pt x="603" y="138"/>
                </a:lnTo>
                <a:close/>
                <a:moveTo>
                  <a:pt x="239" y="119"/>
                </a:moveTo>
                <a:lnTo>
                  <a:pt x="230" y="119"/>
                </a:lnTo>
                <a:lnTo>
                  <a:pt x="219" y="117"/>
                </a:lnTo>
                <a:lnTo>
                  <a:pt x="213" y="116"/>
                </a:lnTo>
                <a:lnTo>
                  <a:pt x="207" y="114"/>
                </a:lnTo>
                <a:lnTo>
                  <a:pt x="198" y="109"/>
                </a:lnTo>
                <a:lnTo>
                  <a:pt x="193" y="106"/>
                </a:lnTo>
                <a:lnTo>
                  <a:pt x="189" y="102"/>
                </a:lnTo>
                <a:lnTo>
                  <a:pt x="185" y="98"/>
                </a:lnTo>
                <a:lnTo>
                  <a:pt x="182" y="93"/>
                </a:lnTo>
                <a:lnTo>
                  <a:pt x="179" y="89"/>
                </a:lnTo>
                <a:lnTo>
                  <a:pt x="176" y="85"/>
                </a:lnTo>
                <a:lnTo>
                  <a:pt x="174" y="74"/>
                </a:lnTo>
                <a:lnTo>
                  <a:pt x="172" y="62"/>
                </a:lnTo>
                <a:lnTo>
                  <a:pt x="172" y="57"/>
                </a:lnTo>
                <a:lnTo>
                  <a:pt x="174" y="45"/>
                </a:lnTo>
                <a:lnTo>
                  <a:pt x="175" y="40"/>
                </a:lnTo>
                <a:lnTo>
                  <a:pt x="176" y="34"/>
                </a:lnTo>
                <a:lnTo>
                  <a:pt x="179" y="30"/>
                </a:lnTo>
                <a:lnTo>
                  <a:pt x="182" y="24"/>
                </a:lnTo>
                <a:lnTo>
                  <a:pt x="185" y="20"/>
                </a:lnTo>
                <a:lnTo>
                  <a:pt x="189" y="16"/>
                </a:lnTo>
                <a:lnTo>
                  <a:pt x="193" y="13"/>
                </a:lnTo>
                <a:lnTo>
                  <a:pt x="198" y="9"/>
                </a:lnTo>
                <a:lnTo>
                  <a:pt x="202" y="6"/>
                </a:lnTo>
                <a:lnTo>
                  <a:pt x="207" y="4"/>
                </a:lnTo>
                <a:lnTo>
                  <a:pt x="213" y="2"/>
                </a:lnTo>
                <a:lnTo>
                  <a:pt x="219" y="2"/>
                </a:lnTo>
                <a:lnTo>
                  <a:pt x="230" y="0"/>
                </a:lnTo>
                <a:lnTo>
                  <a:pt x="237" y="0"/>
                </a:lnTo>
                <a:lnTo>
                  <a:pt x="250" y="0"/>
                </a:lnTo>
                <a:lnTo>
                  <a:pt x="256" y="2"/>
                </a:lnTo>
                <a:lnTo>
                  <a:pt x="260" y="4"/>
                </a:lnTo>
                <a:lnTo>
                  <a:pt x="270" y="9"/>
                </a:lnTo>
                <a:lnTo>
                  <a:pt x="275" y="13"/>
                </a:lnTo>
                <a:lnTo>
                  <a:pt x="280" y="16"/>
                </a:lnTo>
                <a:lnTo>
                  <a:pt x="282" y="20"/>
                </a:lnTo>
                <a:lnTo>
                  <a:pt x="287" y="24"/>
                </a:lnTo>
                <a:lnTo>
                  <a:pt x="289" y="28"/>
                </a:lnTo>
                <a:lnTo>
                  <a:pt x="291" y="34"/>
                </a:lnTo>
                <a:lnTo>
                  <a:pt x="295" y="44"/>
                </a:lnTo>
                <a:lnTo>
                  <a:pt x="296" y="57"/>
                </a:lnTo>
                <a:lnTo>
                  <a:pt x="296" y="62"/>
                </a:lnTo>
                <a:lnTo>
                  <a:pt x="295" y="74"/>
                </a:lnTo>
                <a:lnTo>
                  <a:pt x="294" y="79"/>
                </a:lnTo>
                <a:lnTo>
                  <a:pt x="291" y="83"/>
                </a:lnTo>
                <a:lnTo>
                  <a:pt x="289" y="89"/>
                </a:lnTo>
                <a:lnTo>
                  <a:pt x="287" y="93"/>
                </a:lnTo>
                <a:lnTo>
                  <a:pt x="282" y="98"/>
                </a:lnTo>
                <a:lnTo>
                  <a:pt x="280" y="102"/>
                </a:lnTo>
                <a:lnTo>
                  <a:pt x="275" y="106"/>
                </a:lnTo>
                <a:lnTo>
                  <a:pt x="271" y="109"/>
                </a:lnTo>
                <a:lnTo>
                  <a:pt x="265" y="112"/>
                </a:lnTo>
                <a:lnTo>
                  <a:pt x="261" y="114"/>
                </a:lnTo>
                <a:lnTo>
                  <a:pt x="256" y="116"/>
                </a:lnTo>
                <a:lnTo>
                  <a:pt x="250" y="117"/>
                </a:lnTo>
                <a:lnTo>
                  <a:pt x="239" y="11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2" name="Freeform 162">
            <a:extLst>
              <a:ext uri="{FF2B5EF4-FFF2-40B4-BE49-F238E27FC236}">
                <a16:creationId xmlns:a16="http://schemas.microsoft.com/office/drawing/2014/main" id="{314B202F-90FC-13FB-D7A3-1C0338F613BE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48701" y="6297254"/>
            <a:ext cx="455009" cy="54000"/>
          </a:xfrm>
          <a:custGeom>
            <a:avLst/>
            <a:gdLst>
              <a:gd name="T0" fmla="*/ 81 w 1938"/>
              <a:gd name="T1" fmla="*/ 222 h 230"/>
              <a:gd name="T2" fmla="*/ 6 w 1938"/>
              <a:gd name="T3" fmla="*/ 11 h 230"/>
              <a:gd name="T4" fmla="*/ 71 w 1938"/>
              <a:gd name="T5" fmla="*/ 104 h 230"/>
              <a:gd name="T6" fmla="*/ 167 w 1938"/>
              <a:gd name="T7" fmla="*/ 11 h 230"/>
              <a:gd name="T8" fmla="*/ 184 w 1938"/>
              <a:gd name="T9" fmla="*/ 222 h 230"/>
              <a:gd name="T10" fmla="*/ 1611 w 1938"/>
              <a:gd name="T11" fmla="*/ 222 h 230"/>
              <a:gd name="T12" fmla="*/ 1479 w 1938"/>
              <a:gd name="T13" fmla="*/ 200 h 230"/>
              <a:gd name="T14" fmla="*/ 1383 w 1938"/>
              <a:gd name="T15" fmla="*/ 217 h 230"/>
              <a:gd name="T16" fmla="*/ 1392 w 1938"/>
              <a:gd name="T17" fmla="*/ 5 h 230"/>
              <a:gd name="T18" fmla="*/ 1581 w 1938"/>
              <a:gd name="T19" fmla="*/ 22 h 230"/>
              <a:gd name="T20" fmla="*/ 1660 w 1938"/>
              <a:gd name="T21" fmla="*/ 17 h 230"/>
              <a:gd name="T22" fmla="*/ 1818 w 1938"/>
              <a:gd name="T23" fmla="*/ 21 h 230"/>
              <a:gd name="T24" fmla="*/ 1930 w 1938"/>
              <a:gd name="T25" fmla="*/ 213 h 230"/>
              <a:gd name="T26" fmla="*/ 1755 w 1938"/>
              <a:gd name="T27" fmla="*/ 222 h 230"/>
              <a:gd name="T28" fmla="*/ 1144 w 1938"/>
              <a:gd name="T29" fmla="*/ 12 h 230"/>
              <a:gd name="T30" fmla="*/ 1127 w 1938"/>
              <a:gd name="T31" fmla="*/ 201 h 230"/>
              <a:gd name="T32" fmla="*/ 1048 w 1938"/>
              <a:gd name="T33" fmla="*/ 225 h 230"/>
              <a:gd name="T34" fmla="*/ 990 w 1938"/>
              <a:gd name="T35" fmla="*/ 190 h 230"/>
              <a:gd name="T36" fmla="*/ 973 w 1938"/>
              <a:gd name="T37" fmla="*/ 5 h 230"/>
              <a:gd name="T38" fmla="*/ 1058 w 1938"/>
              <a:gd name="T39" fmla="*/ 207 h 230"/>
              <a:gd name="T40" fmla="*/ 1082 w 1938"/>
              <a:gd name="T41" fmla="*/ 186 h 230"/>
              <a:gd name="T42" fmla="*/ 1252 w 1938"/>
              <a:gd name="T43" fmla="*/ 190 h 230"/>
              <a:gd name="T44" fmla="*/ 1192 w 1938"/>
              <a:gd name="T45" fmla="*/ 203 h 230"/>
              <a:gd name="T46" fmla="*/ 1198 w 1938"/>
              <a:gd name="T47" fmla="*/ 149 h 230"/>
              <a:gd name="T48" fmla="*/ 1160 w 1938"/>
              <a:gd name="T49" fmla="*/ 74 h 230"/>
              <a:gd name="T50" fmla="*/ 1215 w 1938"/>
              <a:gd name="T51" fmla="*/ 5 h 230"/>
              <a:gd name="T52" fmla="*/ 1225 w 1938"/>
              <a:gd name="T53" fmla="*/ 53 h 230"/>
              <a:gd name="T54" fmla="*/ 1264 w 1938"/>
              <a:gd name="T55" fmla="*/ 128 h 230"/>
              <a:gd name="T56" fmla="*/ 1293 w 1938"/>
              <a:gd name="T57" fmla="*/ 211 h 230"/>
              <a:gd name="T58" fmla="*/ 1362 w 1938"/>
              <a:gd name="T59" fmla="*/ 7 h 230"/>
              <a:gd name="T60" fmla="*/ 1362 w 1938"/>
              <a:gd name="T61" fmla="*/ 222 h 230"/>
              <a:gd name="T62" fmla="*/ 954 w 1938"/>
              <a:gd name="T63" fmla="*/ 170 h 230"/>
              <a:gd name="T64" fmla="*/ 911 w 1938"/>
              <a:gd name="T65" fmla="*/ 220 h 230"/>
              <a:gd name="T66" fmla="*/ 826 w 1938"/>
              <a:gd name="T67" fmla="*/ 214 h 230"/>
              <a:gd name="T68" fmla="*/ 797 w 1938"/>
              <a:gd name="T69" fmla="*/ 162 h 230"/>
              <a:gd name="T70" fmla="*/ 858 w 1938"/>
              <a:gd name="T71" fmla="*/ 194 h 230"/>
              <a:gd name="T72" fmla="*/ 886 w 1938"/>
              <a:gd name="T73" fmla="*/ 204 h 230"/>
              <a:gd name="T74" fmla="*/ 427 w 1938"/>
              <a:gd name="T75" fmla="*/ 156 h 230"/>
              <a:gd name="T76" fmla="*/ 377 w 1938"/>
              <a:gd name="T77" fmla="*/ 218 h 230"/>
              <a:gd name="T78" fmla="*/ 364 w 1938"/>
              <a:gd name="T79" fmla="*/ 179 h 230"/>
              <a:gd name="T80" fmla="*/ 332 w 1938"/>
              <a:gd name="T81" fmla="*/ 110 h 230"/>
              <a:gd name="T82" fmla="*/ 329 w 1938"/>
              <a:gd name="T83" fmla="*/ 46 h 230"/>
              <a:gd name="T84" fmla="*/ 391 w 1938"/>
              <a:gd name="T85" fmla="*/ 32 h 230"/>
              <a:gd name="T86" fmla="*/ 398 w 1938"/>
              <a:gd name="T87" fmla="*/ 84 h 230"/>
              <a:gd name="T88" fmla="*/ 623 w 1938"/>
              <a:gd name="T89" fmla="*/ 222 h 230"/>
              <a:gd name="T90" fmla="*/ 439 w 1938"/>
              <a:gd name="T91" fmla="*/ 222 h 230"/>
              <a:gd name="T92" fmla="*/ 441 w 1938"/>
              <a:gd name="T93" fmla="*/ 7 h 230"/>
              <a:gd name="T94" fmla="*/ 561 w 1938"/>
              <a:gd name="T95" fmla="*/ 18 h 230"/>
              <a:gd name="T96" fmla="*/ 599 w 1938"/>
              <a:gd name="T97" fmla="*/ 17 h 230"/>
              <a:gd name="T98" fmla="*/ 624 w 1938"/>
              <a:gd name="T99" fmla="*/ 222 h 230"/>
              <a:gd name="T100" fmla="*/ 624 w 1938"/>
              <a:gd name="T101" fmla="*/ 7 h 230"/>
              <a:gd name="T102" fmla="*/ 692 w 1938"/>
              <a:gd name="T103" fmla="*/ 211 h 230"/>
              <a:gd name="T104" fmla="*/ 780 w 1938"/>
              <a:gd name="T105" fmla="*/ 101 h 230"/>
              <a:gd name="T106" fmla="*/ 195 w 1938"/>
              <a:gd name="T107" fmla="*/ 18 h 230"/>
              <a:gd name="T108" fmla="*/ 297 w 1938"/>
              <a:gd name="T109" fmla="*/ 29 h 230"/>
              <a:gd name="T110" fmla="*/ 292 w 1938"/>
              <a:gd name="T111" fmla="*/ 203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938" h="230">
                <a:moveTo>
                  <a:pt x="184" y="222"/>
                </a:moveTo>
                <a:lnTo>
                  <a:pt x="113" y="222"/>
                </a:lnTo>
                <a:lnTo>
                  <a:pt x="71" y="111"/>
                </a:lnTo>
                <a:lnTo>
                  <a:pt x="71" y="207"/>
                </a:lnTo>
                <a:lnTo>
                  <a:pt x="71" y="211"/>
                </a:lnTo>
                <a:lnTo>
                  <a:pt x="72" y="214"/>
                </a:lnTo>
                <a:lnTo>
                  <a:pt x="75" y="218"/>
                </a:lnTo>
                <a:lnTo>
                  <a:pt x="79" y="222"/>
                </a:lnTo>
                <a:lnTo>
                  <a:pt x="81" y="222"/>
                </a:lnTo>
                <a:lnTo>
                  <a:pt x="0" y="222"/>
                </a:lnTo>
                <a:lnTo>
                  <a:pt x="6" y="218"/>
                </a:lnTo>
                <a:lnTo>
                  <a:pt x="8" y="214"/>
                </a:lnTo>
                <a:lnTo>
                  <a:pt x="10" y="211"/>
                </a:lnTo>
                <a:lnTo>
                  <a:pt x="10" y="207"/>
                </a:lnTo>
                <a:lnTo>
                  <a:pt x="10" y="22"/>
                </a:lnTo>
                <a:lnTo>
                  <a:pt x="10" y="18"/>
                </a:lnTo>
                <a:lnTo>
                  <a:pt x="8" y="15"/>
                </a:lnTo>
                <a:lnTo>
                  <a:pt x="6" y="11"/>
                </a:lnTo>
                <a:lnTo>
                  <a:pt x="1" y="7"/>
                </a:lnTo>
                <a:lnTo>
                  <a:pt x="0" y="5"/>
                </a:lnTo>
                <a:lnTo>
                  <a:pt x="81" y="5"/>
                </a:lnTo>
                <a:lnTo>
                  <a:pt x="79" y="7"/>
                </a:lnTo>
                <a:lnTo>
                  <a:pt x="76" y="11"/>
                </a:lnTo>
                <a:lnTo>
                  <a:pt x="72" y="15"/>
                </a:lnTo>
                <a:lnTo>
                  <a:pt x="71" y="18"/>
                </a:lnTo>
                <a:lnTo>
                  <a:pt x="71" y="22"/>
                </a:lnTo>
                <a:lnTo>
                  <a:pt x="71" y="104"/>
                </a:lnTo>
                <a:lnTo>
                  <a:pt x="121" y="18"/>
                </a:lnTo>
                <a:lnTo>
                  <a:pt x="124" y="12"/>
                </a:lnTo>
                <a:lnTo>
                  <a:pt x="124" y="11"/>
                </a:lnTo>
                <a:lnTo>
                  <a:pt x="124" y="8"/>
                </a:lnTo>
                <a:lnTo>
                  <a:pt x="121" y="7"/>
                </a:lnTo>
                <a:lnTo>
                  <a:pt x="120" y="7"/>
                </a:lnTo>
                <a:lnTo>
                  <a:pt x="175" y="5"/>
                </a:lnTo>
                <a:lnTo>
                  <a:pt x="171" y="8"/>
                </a:lnTo>
                <a:lnTo>
                  <a:pt x="167" y="11"/>
                </a:lnTo>
                <a:lnTo>
                  <a:pt x="160" y="17"/>
                </a:lnTo>
                <a:lnTo>
                  <a:pt x="155" y="22"/>
                </a:lnTo>
                <a:lnTo>
                  <a:pt x="153" y="24"/>
                </a:lnTo>
                <a:lnTo>
                  <a:pt x="121" y="83"/>
                </a:lnTo>
                <a:lnTo>
                  <a:pt x="168" y="204"/>
                </a:lnTo>
                <a:lnTo>
                  <a:pt x="172" y="211"/>
                </a:lnTo>
                <a:lnTo>
                  <a:pt x="177" y="217"/>
                </a:lnTo>
                <a:lnTo>
                  <a:pt x="179" y="220"/>
                </a:lnTo>
                <a:lnTo>
                  <a:pt x="184" y="222"/>
                </a:lnTo>
                <a:close/>
                <a:moveTo>
                  <a:pt x="1856" y="163"/>
                </a:moveTo>
                <a:lnTo>
                  <a:pt x="1834" y="81"/>
                </a:lnTo>
                <a:lnTo>
                  <a:pt x="1811" y="163"/>
                </a:lnTo>
                <a:lnTo>
                  <a:pt x="1856" y="163"/>
                </a:lnTo>
                <a:close/>
                <a:moveTo>
                  <a:pt x="1697" y="163"/>
                </a:moveTo>
                <a:lnTo>
                  <a:pt x="1676" y="81"/>
                </a:lnTo>
                <a:lnTo>
                  <a:pt x="1653" y="163"/>
                </a:lnTo>
                <a:lnTo>
                  <a:pt x="1697" y="163"/>
                </a:lnTo>
                <a:close/>
                <a:moveTo>
                  <a:pt x="1611" y="222"/>
                </a:moveTo>
                <a:lnTo>
                  <a:pt x="1596" y="222"/>
                </a:lnTo>
                <a:lnTo>
                  <a:pt x="1530" y="222"/>
                </a:lnTo>
                <a:lnTo>
                  <a:pt x="1534" y="221"/>
                </a:lnTo>
                <a:lnTo>
                  <a:pt x="1537" y="220"/>
                </a:lnTo>
                <a:lnTo>
                  <a:pt x="1538" y="217"/>
                </a:lnTo>
                <a:lnTo>
                  <a:pt x="1540" y="213"/>
                </a:lnTo>
                <a:lnTo>
                  <a:pt x="1540" y="207"/>
                </a:lnTo>
                <a:lnTo>
                  <a:pt x="1529" y="100"/>
                </a:lnTo>
                <a:lnTo>
                  <a:pt x="1479" y="200"/>
                </a:lnTo>
                <a:lnTo>
                  <a:pt x="1428" y="98"/>
                </a:lnTo>
                <a:lnTo>
                  <a:pt x="1418" y="207"/>
                </a:lnTo>
                <a:lnTo>
                  <a:pt x="1420" y="211"/>
                </a:lnTo>
                <a:lnTo>
                  <a:pt x="1421" y="215"/>
                </a:lnTo>
                <a:lnTo>
                  <a:pt x="1424" y="220"/>
                </a:lnTo>
                <a:lnTo>
                  <a:pt x="1428" y="222"/>
                </a:lnTo>
                <a:lnTo>
                  <a:pt x="1376" y="222"/>
                </a:lnTo>
                <a:lnTo>
                  <a:pt x="1380" y="221"/>
                </a:lnTo>
                <a:lnTo>
                  <a:pt x="1383" y="217"/>
                </a:lnTo>
                <a:lnTo>
                  <a:pt x="1386" y="213"/>
                </a:lnTo>
                <a:lnTo>
                  <a:pt x="1387" y="207"/>
                </a:lnTo>
                <a:lnTo>
                  <a:pt x="1401" y="24"/>
                </a:lnTo>
                <a:lnTo>
                  <a:pt x="1400" y="18"/>
                </a:lnTo>
                <a:lnTo>
                  <a:pt x="1399" y="12"/>
                </a:lnTo>
                <a:lnTo>
                  <a:pt x="1397" y="11"/>
                </a:lnTo>
                <a:lnTo>
                  <a:pt x="1396" y="8"/>
                </a:lnTo>
                <a:lnTo>
                  <a:pt x="1394" y="7"/>
                </a:lnTo>
                <a:lnTo>
                  <a:pt x="1392" y="5"/>
                </a:lnTo>
                <a:lnTo>
                  <a:pt x="1435" y="5"/>
                </a:lnTo>
                <a:lnTo>
                  <a:pt x="1489" y="118"/>
                </a:lnTo>
                <a:lnTo>
                  <a:pt x="1543" y="5"/>
                </a:lnTo>
                <a:lnTo>
                  <a:pt x="1591" y="5"/>
                </a:lnTo>
                <a:lnTo>
                  <a:pt x="1585" y="8"/>
                </a:lnTo>
                <a:lnTo>
                  <a:pt x="1584" y="11"/>
                </a:lnTo>
                <a:lnTo>
                  <a:pt x="1582" y="12"/>
                </a:lnTo>
                <a:lnTo>
                  <a:pt x="1581" y="17"/>
                </a:lnTo>
                <a:lnTo>
                  <a:pt x="1581" y="22"/>
                </a:lnTo>
                <a:lnTo>
                  <a:pt x="1599" y="207"/>
                </a:lnTo>
                <a:lnTo>
                  <a:pt x="1601" y="213"/>
                </a:lnTo>
                <a:lnTo>
                  <a:pt x="1603" y="217"/>
                </a:lnTo>
                <a:lnTo>
                  <a:pt x="1606" y="211"/>
                </a:lnTo>
                <a:lnTo>
                  <a:pt x="1606" y="208"/>
                </a:lnTo>
                <a:lnTo>
                  <a:pt x="1608" y="206"/>
                </a:lnTo>
                <a:lnTo>
                  <a:pt x="1659" y="25"/>
                </a:lnTo>
                <a:lnTo>
                  <a:pt x="1660" y="21"/>
                </a:lnTo>
                <a:lnTo>
                  <a:pt x="1660" y="17"/>
                </a:lnTo>
                <a:lnTo>
                  <a:pt x="1659" y="12"/>
                </a:lnTo>
                <a:lnTo>
                  <a:pt x="1657" y="10"/>
                </a:lnTo>
                <a:lnTo>
                  <a:pt x="1654" y="7"/>
                </a:lnTo>
                <a:lnTo>
                  <a:pt x="1653" y="5"/>
                </a:lnTo>
                <a:lnTo>
                  <a:pt x="1664" y="5"/>
                </a:lnTo>
                <a:lnTo>
                  <a:pt x="1712" y="5"/>
                </a:lnTo>
                <a:lnTo>
                  <a:pt x="1767" y="204"/>
                </a:lnTo>
                <a:lnTo>
                  <a:pt x="1818" y="25"/>
                </a:lnTo>
                <a:lnTo>
                  <a:pt x="1818" y="21"/>
                </a:lnTo>
                <a:lnTo>
                  <a:pt x="1818" y="17"/>
                </a:lnTo>
                <a:lnTo>
                  <a:pt x="1818" y="12"/>
                </a:lnTo>
                <a:lnTo>
                  <a:pt x="1817" y="10"/>
                </a:lnTo>
                <a:lnTo>
                  <a:pt x="1814" y="7"/>
                </a:lnTo>
                <a:lnTo>
                  <a:pt x="1811" y="5"/>
                </a:lnTo>
                <a:lnTo>
                  <a:pt x="1824" y="5"/>
                </a:lnTo>
                <a:lnTo>
                  <a:pt x="1872" y="5"/>
                </a:lnTo>
                <a:lnTo>
                  <a:pt x="1928" y="207"/>
                </a:lnTo>
                <a:lnTo>
                  <a:pt x="1930" y="213"/>
                </a:lnTo>
                <a:lnTo>
                  <a:pt x="1931" y="217"/>
                </a:lnTo>
                <a:lnTo>
                  <a:pt x="1934" y="220"/>
                </a:lnTo>
                <a:lnTo>
                  <a:pt x="1938" y="222"/>
                </a:lnTo>
                <a:lnTo>
                  <a:pt x="1873" y="222"/>
                </a:lnTo>
                <a:lnTo>
                  <a:pt x="1862" y="182"/>
                </a:lnTo>
                <a:lnTo>
                  <a:pt x="1807" y="182"/>
                </a:lnTo>
                <a:lnTo>
                  <a:pt x="1794" y="222"/>
                </a:lnTo>
                <a:lnTo>
                  <a:pt x="1779" y="222"/>
                </a:lnTo>
                <a:lnTo>
                  <a:pt x="1755" y="222"/>
                </a:lnTo>
                <a:lnTo>
                  <a:pt x="1714" y="222"/>
                </a:lnTo>
                <a:lnTo>
                  <a:pt x="1702" y="182"/>
                </a:lnTo>
                <a:lnTo>
                  <a:pt x="1647" y="182"/>
                </a:lnTo>
                <a:lnTo>
                  <a:pt x="1635" y="222"/>
                </a:lnTo>
                <a:lnTo>
                  <a:pt x="1611" y="222"/>
                </a:lnTo>
                <a:close/>
                <a:moveTo>
                  <a:pt x="1153" y="5"/>
                </a:moveTo>
                <a:lnTo>
                  <a:pt x="1149" y="8"/>
                </a:lnTo>
                <a:lnTo>
                  <a:pt x="1146" y="10"/>
                </a:lnTo>
                <a:lnTo>
                  <a:pt x="1144" y="12"/>
                </a:lnTo>
                <a:lnTo>
                  <a:pt x="1143" y="17"/>
                </a:lnTo>
                <a:lnTo>
                  <a:pt x="1141" y="22"/>
                </a:lnTo>
                <a:lnTo>
                  <a:pt x="1141" y="162"/>
                </a:lnTo>
                <a:lnTo>
                  <a:pt x="1141" y="170"/>
                </a:lnTo>
                <a:lnTo>
                  <a:pt x="1140" y="177"/>
                </a:lnTo>
                <a:lnTo>
                  <a:pt x="1139" y="184"/>
                </a:lnTo>
                <a:lnTo>
                  <a:pt x="1136" y="190"/>
                </a:lnTo>
                <a:lnTo>
                  <a:pt x="1132" y="196"/>
                </a:lnTo>
                <a:lnTo>
                  <a:pt x="1127" y="201"/>
                </a:lnTo>
                <a:lnTo>
                  <a:pt x="1123" y="206"/>
                </a:lnTo>
                <a:lnTo>
                  <a:pt x="1117" y="210"/>
                </a:lnTo>
                <a:lnTo>
                  <a:pt x="1105" y="217"/>
                </a:lnTo>
                <a:lnTo>
                  <a:pt x="1099" y="220"/>
                </a:lnTo>
                <a:lnTo>
                  <a:pt x="1092" y="222"/>
                </a:lnTo>
                <a:lnTo>
                  <a:pt x="1085" y="224"/>
                </a:lnTo>
                <a:lnTo>
                  <a:pt x="1078" y="225"/>
                </a:lnTo>
                <a:lnTo>
                  <a:pt x="1062" y="225"/>
                </a:lnTo>
                <a:lnTo>
                  <a:pt x="1048" y="225"/>
                </a:lnTo>
                <a:lnTo>
                  <a:pt x="1034" y="222"/>
                </a:lnTo>
                <a:lnTo>
                  <a:pt x="1027" y="220"/>
                </a:lnTo>
                <a:lnTo>
                  <a:pt x="1020" y="217"/>
                </a:lnTo>
                <a:lnTo>
                  <a:pt x="1014" y="214"/>
                </a:lnTo>
                <a:lnTo>
                  <a:pt x="1009" y="210"/>
                </a:lnTo>
                <a:lnTo>
                  <a:pt x="1003" y="206"/>
                </a:lnTo>
                <a:lnTo>
                  <a:pt x="997" y="201"/>
                </a:lnTo>
                <a:lnTo>
                  <a:pt x="993" y="196"/>
                </a:lnTo>
                <a:lnTo>
                  <a:pt x="990" y="190"/>
                </a:lnTo>
                <a:lnTo>
                  <a:pt x="988" y="184"/>
                </a:lnTo>
                <a:lnTo>
                  <a:pt x="985" y="177"/>
                </a:lnTo>
                <a:lnTo>
                  <a:pt x="983" y="170"/>
                </a:lnTo>
                <a:lnTo>
                  <a:pt x="983" y="162"/>
                </a:lnTo>
                <a:lnTo>
                  <a:pt x="983" y="22"/>
                </a:lnTo>
                <a:lnTo>
                  <a:pt x="983" y="17"/>
                </a:lnTo>
                <a:lnTo>
                  <a:pt x="980" y="12"/>
                </a:lnTo>
                <a:lnTo>
                  <a:pt x="978" y="10"/>
                </a:lnTo>
                <a:lnTo>
                  <a:pt x="973" y="5"/>
                </a:lnTo>
                <a:lnTo>
                  <a:pt x="1044" y="5"/>
                </a:lnTo>
                <a:lnTo>
                  <a:pt x="1044" y="186"/>
                </a:lnTo>
                <a:lnTo>
                  <a:pt x="1044" y="190"/>
                </a:lnTo>
                <a:lnTo>
                  <a:pt x="1045" y="194"/>
                </a:lnTo>
                <a:lnTo>
                  <a:pt x="1047" y="198"/>
                </a:lnTo>
                <a:lnTo>
                  <a:pt x="1050" y="201"/>
                </a:lnTo>
                <a:lnTo>
                  <a:pt x="1052" y="204"/>
                </a:lnTo>
                <a:lnTo>
                  <a:pt x="1055" y="206"/>
                </a:lnTo>
                <a:lnTo>
                  <a:pt x="1058" y="207"/>
                </a:lnTo>
                <a:lnTo>
                  <a:pt x="1062" y="207"/>
                </a:lnTo>
                <a:lnTo>
                  <a:pt x="1067" y="207"/>
                </a:lnTo>
                <a:lnTo>
                  <a:pt x="1069" y="206"/>
                </a:lnTo>
                <a:lnTo>
                  <a:pt x="1074" y="204"/>
                </a:lnTo>
                <a:lnTo>
                  <a:pt x="1077" y="201"/>
                </a:lnTo>
                <a:lnTo>
                  <a:pt x="1078" y="198"/>
                </a:lnTo>
                <a:lnTo>
                  <a:pt x="1081" y="194"/>
                </a:lnTo>
                <a:lnTo>
                  <a:pt x="1081" y="190"/>
                </a:lnTo>
                <a:lnTo>
                  <a:pt x="1082" y="186"/>
                </a:lnTo>
                <a:lnTo>
                  <a:pt x="1082" y="5"/>
                </a:lnTo>
                <a:lnTo>
                  <a:pt x="1153" y="5"/>
                </a:lnTo>
                <a:close/>
                <a:moveTo>
                  <a:pt x="1267" y="148"/>
                </a:moveTo>
                <a:lnTo>
                  <a:pt x="1267" y="156"/>
                </a:lnTo>
                <a:lnTo>
                  <a:pt x="1266" y="163"/>
                </a:lnTo>
                <a:lnTo>
                  <a:pt x="1263" y="172"/>
                </a:lnTo>
                <a:lnTo>
                  <a:pt x="1260" y="177"/>
                </a:lnTo>
                <a:lnTo>
                  <a:pt x="1256" y="184"/>
                </a:lnTo>
                <a:lnTo>
                  <a:pt x="1252" y="190"/>
                </a:lnTo>
                <a:lnTo>
                  <a:pt x="1242" y="201"/>
                </a:lnTo>
                <a:lnTo>
                  <a:pt x="1236" y="207"/>
                </a:lnTo>
                <a:lnTo>
                  <a:pt x="1231" y="211"/>
                </a:lnTo>
                <a:lnTo>
                  <a:pt x="1218" y="218"/>
                </a:lnTo>
                <a:lnTo>
                  <a:pt x="1205" y="225"/>
                </a:lnTo>
                <a:lnTo>
                  <a:pt x="1194" y="230"/>
                </a:lnTo>
                <a:lnTo>
                  <a:pt x="1174" y="215"/>
                </a:lnTo>
                <a:lnTo>
                  <a:pt x="1187" y="207"/>
                </a:lnTo>
                <a:lnTo>
                  <a:pt x="1192" y="203"/>
                </a:lnTo>
                <a:lnTo>
                  <a:pt x="1197" y="197"/>
                </a:lnTo>
                <a:lnTo>
                  <a:pt x="1201" y="191"/>
                </a:lnTo>
                <a:lnTo>
                  <a:pt x="1202" y="186"/>
                </a:lnTo>
                <a:lnTo>
                  <a:pt x="1205" y="179"/>
                </a:lnTo>
                <a:lnTo>
                  <a:pt x="1205" y="172"/>
                </a:lnTo>
                <a:lnTo>
                  <a:pt x="1205" y="167"/>
                </a:lnTo>
                <a:lnTo>
                  <a:pt x="1204" y="162"/>
                </a:lnTo>
                <a:lnTo>
                  <a:pt x="1201" y="156"/>
                </a:lnTo>
                <a:lnTo>
                  <a:pt x="1198" y="149"/>
                </a:lnTo>
                <a:lnTo>
                  <a:pt x="1195" y="144"/>
                </a:lnTo>
                <a:lnTo>
                  <a:pt x="1191" y="136"/>
                </a:lnTo>
                <a:lnTo>
                  <a:pt x="1180" y="121"/>
                </a:lnTo>
                <a:lnTo>
                  <a:pt x="1171" y="110"/>
                </a:lnTo>
                <a:lnTo>
                  <a:pt x="1168" y="104"/>
                </a:lnTo>
                <a:lnTo>
                  <a:pt x="1166" y="97"/>
                </a:lnTo>
                <a:lnTo>
                  <a:pt x="1161" y="86"/>
                </a:lnTo>
                <a:lnTo>
                  <a:pt x="1161" y="79"/>
                </a:lnTo>
                <a:lnTo>
                  <a:pt x="1160" y="74"/>
                </a:lnTo>
                <a:lnTo>
                  <a:pt x="1161" y="67"/>
                </a:lnTo>
                <a:lnTo>
                  <a:pt x="1163" y="62"/>
                </a:lnTo>
                <a:lnTo>
                  <a:pt x="1167" y="52"/>
                </a:lnTo>
                <a:lnTo>
                  <a:pt x="1170" y="46"/>
                </a:lnTo>
                <a:lnTo>
                  <a:pt x="1173" y="41"/>
                </a:lnTo>
                <a:lnTo>
                  <a:pt x="1181" y="31"/>
                </a:lnTo>
                <a:lnTo>
                  <a:pt x="1191" y="21"/>
                </a:lnTo>
                <a:lnTo>
                  <a:pt x="1202" y="12"/>
                </a:lnTo>
                <a:lnTo>
                  <a:pt x="1215" y="5"/>
                </a:lnTo>
                <a:lnTo>
                  <a:pt x="1226" y="0"/>
                </a:lnTo>
                <a:lnTo>
                  <a:pt x="1262" y="31"/>
                </a:lnTo>
                <a:lnTo>
                  <a:pt x="1235" y="28"/>
                </a:lnTo>
                <a:lnTo>
                  <a:pt x="1231" y="32"/>
                </a:lnTo>
                <a:lnTo>
                  <a:pt x="1228" y="38"/>
                </a:lnTo>
                <a:lnTo>
                  <a:pt x="1226" y="42"/>
                </a:lnTo>
                <a:lnTo>
                  <a:pt x="1225" y="45"/>
                </a:lnTo>
                <a:lnTo>
                  <a:pt x="1225" y="49"/>
                </a:lnTo>
                <a:lnTo>
                  <a:pt x="1225" y="53"/>
                </a:lnTo>
                <a:lnTo>
                  <a:pt x="1225" y="57"/>
                </a:lnTo>
                <a:lnTo>
                  <a:pt x="1226" y="63"/>
                </a:lnTo>
                <a:lnTo>
                  <a:pt x="1231" y="73"/>
                </a:lnTo>
                <a:lnTo>
                  <a:pt x="1239" y="84"/>
                </a:lnTo>
                <a:lnTo>
                  <a:pt x="1247" y="97"/>
                </a:lnTo>
                <a:lnTo>
                  <a:pt x="1252" y="103"/>
                </a:lnTo>
                <a:lnTo>
                  <a:pt x="1256" y="110"/>
                </a:lnTo>
                <a:lnTo>
                  <a:pt x="1262" y="122"/>
                </a:lnTo>
                <a:lnTo>
                  <a:pt x="1264" y="128"/>
                </a:lnTo>
                <a:lnTo>
                  <a:pt x="1266" y="135"/>
                </a:lnTo>
                <a:lnTo>
                  <a:pt x="1267" y="141"/>
                </a:lnTo>
                <a:lnTo>
                  <a:pt x="1267" y="148"/>
                </a:lnTo>
                <a:close/>
                <a:moveTo>
                  <a:pt x="1363" y="222"/>
                </a:moveTo>
                <a:lnTo>
                  <a:pt x="1283" y="222"/>
                </a:lnTo>
                <a:lnTo>
                  <a:pt x="1284" y="222"/>
                </a:lnTo>
                <a:lnTo>
                  <a:pt x="1288" y="218"/>
                </a:lnTo>
                <a:lnTo>
                  <a:pt x="1291" y="214"/>
                </a:lnTo>
                <a:lnTo>
                  <a:pt x="1293" y="211"/>
                </a:lnTo>
                <a:lnTo>
                  <a:pt x="1293" y="207"/>
                </a:lnTo>
                <a:lnTo>
                  <a:pt x="1293" y="22"/>
                </a:lnTo>
                <a:lnTo>
                  <a:pt x="1293" y="18"/>
                </a:lnTo>
                <a:lnTo>
                  <a:pt x="1291" y="15"/>
                </a:lnTo>
                <a:lnTo>
                  <a:pt x="1288" y="11"/>
                </a:lnTo>
                <a:lnTo>
                  <a:pt x="1284" y="7"/>
                </a:lnTo>
                <a:lnTo>
                  <a:pt x="1283" y="7"/>
                </a:lnTo>
                <a:lnTo>
                  <a:pt x="1363" y="7"/>
                </a:lnTo>
                <a:lnTo>
                  <a:pt x="1362" y="7"/>
                </a:lnTo>
                <a:lnTo>
                  <a:pt x="1358" y="11"/>
                </a:lnTo>
                <a:lnTo>
                  <a:pt x="1355" y="15"/>
                </a:lnTo>
                <a:lnTo>
                  <a:pt x="1353" y="18"/>
                </a:lnTo>
                <a:lnTo>
                  <a:pt x="1353" y="22"/>
                </a:lnTo>
                <a:lnTo>
                  <a:pt x="1353" y="207"/>
                </a:lnTo>
                <a:lnTo>
                  <a:pt x="1353" y="211"/>
                </a:lnTo>
                <a:lnTo>
                  <a:pt x="1355" y="214"/>
                </a:lnTo>
                <a:lnTo>
                  <a:pt x="1358" y="218"/>
                </a:lnTo>
                <a:lnTo>
                  <a:pt x="1362" y="222"/>
                </a:lnTo>
                <a:lnTo>
                  <a:pt x="1363" y="222"/>
                </a:lnTo>
                <a:close/>
                <a:moveTo>
                  <a:pt x="965" y="5"/>
                </a:moveTo>
                <a:lnTo>
                  <a:pt x="961" y="8"/>
                </a:lnTo>
                <a:lnTo>
                  <a:pt x="959" y="10"/>
                </a:lnTo>
                <a:lnTo>
                  <a:pt x="958" y="12"/>
                </a:lnTo>
                <a:lnTo>
                  <a:pt x="955" y="17"/>
                </a:lnTo>
                <a:lnTo>
                  <a:pt x="955" y="22"/>
                </a:lnTo>
                <a:lnTo>
                  <a:pt x="955" y="162"/>
                </a:lnTo>
                <a:lnTo>
                  <a:pt x="954" y="170"/>
                </a:lnTo>
                <a:lnTo>
                  <a:pt x="954" y="177"/>
                </a:lnTo>
                <a:lnTo>
                  <a:pt x="951" y="184"/>
                </a:lnTo>
                <a:lnTo>
                  <a:pt x="948" y="190"/>
                </a:lnTo>
                <a:lnTo>
                  <a:pt x="944" y="196"/>
                </a:lnTo>
                <a:lnTo>
                  <a:pt x="939" y="201"/>
                </a:lnTo>
                <a:lnTo>
                  <a:pt x="935" y="206"/>
                </a:lnTo>
                <a:lnTo>
                  <a:pt x="930" y="210"/>
                </a:lnTo>
                <a:lnTo>
                  <a:pt x="918" y="217"/>
                </a:lnTo>
                <a:lnTo>
                  <a:pt x="911" y="220"/>
                </a:lnTo>
                <a:lnTo>
                  <a:pt x="904" y="222"/>
                </a:lnTo>
                <a:lnTo>
                  <a:pt x="897" y="224"/>
                </a:lnTo>
                <a:lnTo>
                  <a:pt x="890" y="225"/>
                </a:lnTo>
                <a:lnTo>
                  <a:pt x="876" y="225"/>
                </a:lnTo>
                <a:lnTo>
                  <a:pt x="860" y="225"/>
                </a:lnTo>
                <a:lnTo>
                  <a:pt x="846" y="222"/>
                </a:lnTo>
                <a:lnTo>
                  <a:pt x="839" y="220"/>
                </a:lnTo>
                <a:lnTo>
                  <a:pt x="834" y="217"/>
                </a:lnTo>
                <a:lnTo>
                  <a:pt x="826" y="214"/>
                </a:lnTo>
                <a:lnTo>
                  <a:pt x="821" y="210"/>
                </a:lnTo>
                <a:lnTo>
                  <a:pt x="815" y="206"/>
                </a:lnTo>
                <a:lnTo>
                  <a:pt x="811" y="201"/>
                </a:lnTo>
                <a:lnTo>
                  <a:pt x="807" y="196"/>
                </a:lnTo>
                <a:lnTo>
                  <a:pt x="802" y="190"/>
                </a:lnTo>
                <a:lnTo>
                  <a:pt x="800" y="184"/>
                </a:lnTo>
                <a:lnTo>
                  <a:pt x="798" y="177"/>
                </a:lnTo>
                <a:lnTo>
                  <a:pt x="797" y="170"/>
                </a:lnTo>
                <a:lnTo>
                  <a:pt x="797" y="162"/>
                </a:lnTo>
                <a:lnTo>
                  <a:pt x="797" y="22"/>
                </a:lnTo>
                <a:lnTo>
                  <a:pt x="795" y="17"/>
                </a:lnTo>
                <a:lnTo>
                  <a:pt x="794" y="12"/>
                </a:lnTo>
                <a:lnTo>
                  <a:pt x="791" y="10"/>
                </a:lnTo>
                <a:lnTo>
                  <a:pt x="787" y="5"/>
                </a:lnTo>
                <a:lnTo>
                  <a:pt x="856" y="5"/>
                </a:lnTo>
                <a:lnTo>
                  <a:pt x="856" y="186"/>
                </a:lnTo>
                <a:lnTo>
                  <a:pt x="858" y="190"/>
                </a:lnTo>
                <a:lnTo>
                  <a:pt x="858" y="194"/>
                </a:lnTo>
                <a:lnTo>
                  <a:pt x="860" y="198"/>
                </a:lnTo>
                <a:lnTo>
                  <a:pt x="862" y="201"/>
                </a:lnTo>
                <a:lnTo>
                  <a:pt x="865" y="204"/>
                </a:lnTo>
                <a:lnTo>
                  <a:pt x="867" y="206"/>
                </a:lnTo>
                <a:lnTo>
                  <a:pt x="872" y="207"/>
                </a:lnTo>
                <a:lnTo>
                  <a:pt x="876" y="207"/>
                </a:lnTo>
                <a:lnTo>
                  <a:pt x="879" y="207"/>
                </a:lnTo>
                <a:lnTo>
                  <a:pt x="883" y="206"/>
                </a:lnTo>
                <a:lnTo>
                  <a:pt x="886" y="204"/>
                </a:lnTo>
                <a:lnTo>
                  <a:pt x="889" y="201"/>
                </a:lnTo>
                <a:lnTo>
                  <a:pt x="891" y="198"/>
                </a:lnTo>
                <a:lnTo>
                  <a:pt x="893" y="194"/>
                </a:lnTo>
                <a:lnTo>
                  <a:pt x="894" y="190"/>
                </a:lnTo>
                <a:lnTo>
                  <a:pt x="894" y="186"/>
                </a:lnTo>
                <a:lnTo>
                  <a:pt x="894" y="5"/>
                </a:lnTo>
                <a:lnTo>
                  <a:pt x="965" y="5"/>
                </a:lnTo>
                <a:close/>
                <a:moveTo>
                  <a:pt x="427" y="148"/>
                </a:moveTo>
                <a:lnTo>
                  <a:pt x="427" y="156"/>
                </a:lnTo>
                <a:lnTo>
                  <a:pt x="425" y="163"/>
                </a:lnTo>
                <a:lnTo>
                  <a:pt x="422" y="172"/>
                </a:lnTo>
                <a:lnTo>
                  <a:pt x="420" y="177"/>
                </a:lnTo>
                <a:lnTo>
                  <a:pt x="415" y="184"/>
                </a:lnTo>
                <a:lnTo>
                  <a:pt x="411" y="190"/>
                </a:lnTo>
                <a:lnTo>
                  <a:pt x="401" y="201"/>
                </a:lnTo>
                <a:lnTo>
                  <a:pt x="396" y="207"/>
                </a:lnTo>
                <a:lnTo>
                  <a:pt x="390" y="211"/>
                </a:lnTo>
                <a:lnTo>
                  <a:pt x="377" y="218"/>
                </a:lnTo>
                <a:lnTo>
                  <a:pt x="366" y="225"/>
                </a:lnTo>
                <a:lnTo>
                  <a:pt x="355" y="230"/>
                </a:lnTo>
                <a:lnTo>
                  <a:pt x="335" y="215"/>
                </a:lnTo>
                <a:lnTo>
                  <a:pt x="348" y="207"/>
                </a:lnTo>
                <a:lnTo>
                  <a:pt x="352" y="203"/>
                </a:lnTo>
                <a:lnTo>
                  <a:pt x="356" y="197"/>
                </a:lnTo>
                <a:lnTo>
                  <a:pt x="360" y="191"/>
                </a:lnTo>
                <a:lnTo>
                  <a:pt x="363" y="186"/>
                </a:lnTo>
                <a:lnTo>
                  <a:pt x="364" y="179"/>
                </a:lnTo>
                <a:lnTo>
                  <a:pt x="364" y="172"/>
                </a:lnTo>
                <a:lnTo>
                  <a:pt x="364" y="167"/>
                </a:lnTo>
                <a:lnTo>
                  <a:pt x="363" y="162"/>
                </a:lnTo>
                <a:lnTo>
                  <a:pt x="362" y="156"/>
                </a:lnTo>
                <a:lnTo>
                  <a:pt x="359" y="149"/>
                </a:lnTo>
                <a:lnTo>
                  <a:pt x="355" y="144"/>
                </a:lnTo>
                <a:lnTo>
                  <a:pt x="350" y="136"/>
                </a:lnTo>
                <a:lnTo>
                  <a:pt x="339" y="121"/>
                </a:lnTo>
                <a:lnTo>
                  <a:pt x="332" y="110"/>
                </a:lnTo>
                <a:lnTo>
                  <a:pt x="328" y="104"/>
                </a:lnTo>
                <a:lnTo>
                  <a:pt x="325" y="97"/>
                </a:lnTo>
                <a:lnTo>
                  <a:pt x="322" y="86"/>
                </a:lnTo>
                <a:lnTo>
                  <a:pt x="321" y="79"/>
                </a:lnTo>
                <a:lnTo>
                  <a:pt x="321" y="74"/>
                </a:lnTo>
                <a:lnTo>
                  <a:pt x="321" y="67"/>
                </a:lnTo>
                <a:lnTo>
                  <a:pt x="322" y="62"/>
                </a:lnTo>
                <a:lnTo>
                  <a:pt x="326" y="52"/>
                </a:lnTo>
                <a:lnTo>
                  <a:pt x="329" y="46"/>
                </a:lnTo>
                <a:lnTo>
                  <a:pt x="333" y="41"/>
                </a:lnTo>
                <a:lnTo>
                  <a:pt x="342" y="31"/>
                </a:lnTo>
                <a:lnTo>
                  <a:pt x="352" y="21"/>
                </a:lnTo>
                <a:lnTo>
                  <a:pt x="363" y="12"/>
                </a:lnTo>
                <a:lnTo>
                  <a:pt x="374" y="5"/>
                </a:lnTo>
                <a:lnTo>
                  <a:pt x="386" y="0"/>
                </a:lnTo>
                <a:lnTo>
                  <a:pt x="422" y="31"/>
                </a:lnTo>
                <a:lnTo>
                  <a:pt x="394" y="28"/>
                </a:lnTo>
                <a:lnTo>
                  <a:pt x="391" y="32"/>
                </a:lnTo>
                <a:lnTo>
                  <a:pt x="387" y="38"/>
                </a:lnTo>
                <a:lnTo>
                  <a:pt x="386" y="42"/>
                </a:lnTo>
                <a:lnTo>
                  <a:pt x="386" y="45"/>
                </a:lnTo>
                <a:lnTo>
                  <a:pt x="384" y="49"/>
                </a:lnTo>
                <a:lnTo>
                  <a:pt x="384" y="53"/>
                </a:lnTo>
                <a:lnTo>
                  <a:pt x="384" y="57"/>
                </a:lnTo>
                <a:lnTo>
                  <a:pt x="386" y="63"/>
                </a:lnTo>
                <a:lnTo>
                  <a:pt x="391" y="73"/>
                </a:lnTo>
                <a:lnTo>
                  <a:pt x="398" y="84"/>
                </a:lnTo>
                <a:lnTo>
                  <a:pt x="407" y="97"/>
                </a:lnTo>
                <a:lnTo>
                  <a:pt x="411" y="103"/>
                </a:lnTo>
                <a:lnTo>
                  <a:pt x="415" y="110"/>
                </a:lnTo>
                <a:lnTo>
                  <a:pt x="422" y="122"/>
                </a:lnTo>
                <a:lnTo>
                  <a:pt x="424" y="128"/>
                </a:lnTo>
                <a:lnTo>
                  <a:pt x="425" y="135"/>
                </a:lnTo>
                <a:lnTo>
                  <a:pt x="427" y="141"/>
                </a:lnTo>
                <a:lnTo>
                  <a:pt x="427" y="148"/>
                </a:lnTo>
                <a:close/>
                <a:moveTo>
                  <a:pt x="623" y="222"/>
                </a:moveTo>
                <a:lnTo>
                  <a:pt x="552" y="222"/>
                </a:lnTo>
                <a:lnTo>
                  <a:pt x="510" y="111"/>
                </a:lnTo>
                <a:lnTo>
                  <a:pt x="510" y="207"/>
                </a:lnTo>
                <a:lnTo>
                  <a:pt x="510" y="211"/>
                </a:lnTo>
                <a:lnTo>
                  <a:pt x="511" y="214"/>
                </a:lnTo>
                <a:lnTo>
                  <a:pt x="514" y="218"/>
                </a:lnTo>
                <a:lnTo>
                  <a:pt x="518" y="222"/>
                </a:lnTo>
                <a:lnTo>
                  <a:pt x="520" y="222"/>
                </a:lnTo>
                <a:lnTo>
                  <a:pt x="439" y="222"/>
                </a:lnTo>
                <a:lnTo>
                  <a:pt x="444" y="218"/>
                </a:lnTo>
                <a:lnTo>
                  <a:pt x="448" y="214"/>
                </a:lnTo>
                <a:lnTo>
                  <a:pt x="449" y="211"/>
                </a:lnTo>
                <a:lnTo>
                  <a:pt x="449" y="207"/>
                </a:lnTo>
                <a:lnTo>
                  <a:pt x="449" y="22"/>
                </a:lnTo>
                <a:lnTo>
                  <a:pt x="449" y="18"/>
                </a:lnTo>
                <a:lnTo>
                  <a:pt x="448" y="15"/>
                </a:lnTo>
                <a:lnTo>
                  <a:pt x="445" y="11"/>
                </a:lnTo>
                <a:lnTo>
                  <a:pt x="441" y="7"/>
                </a:lnTo>
                <a:lnTo>
                  <a:pt x="439" y="5"/>
                </a:lnTo>
                <a:lnTo>
                  <a:pt x="520" y="5"/>
                </a:lnTo>
                <a:lnTo>
                  <a:pt x="518" y="7"/>
                </a:lnTo>
                <a:lnTo>
                  <a:pt x="514" y="11"/>
                </a:lnTo>
                <a:lnTo>
                  <a:pt x="511" y="15"/>
                </a:lnTo>
                <a:lnTo>
                  <a:pt x="510" y="18"/>
                </a:lnTo>
                <a:lnTo>
                  <a:pt x="510" y="22"/>
                </a:lnTo>
                <a:lnTo>
                  <a:pt x="510" y="104"/>
                </a:lnTo>
                <a:lnTo>
                  <a:pt x="561" y="18"/>
                </a:lnTo>
                <a:lnTo>
                  <a:pt x="564" y="12"/>
                </a:lnTo>
                <a:lnTo>
                  <a:pt x="564" y="11"/>
                </a:lnTo>
                <a:lnTo>
                  <a:pt x="562" y="8"/>
                </a:lnTo>
                <a:lnTo>
                  <a:pt x="561" y="7"/>
                </a:lnTo>
                <a:lnTo>
                  <a:pt x="559" y="7"/>
                </a:lnTo>
                <a:lnTo>
                  <a:pt x="615" y="5"/>
                </a:lnTo>
                <a:lnTo>
                  <a:pt x="610" y="8"/>
                </a:lnTo>
                <a:lnTo>
                  <a:pt x="606" y="11"/>
                </a:lnTo>
                <a:lnTo>
                  <a:pt x="599" y="17"/>
                </a:lnTo>
                <a:lnTo>
                  <a:pt x="593" y="22"/>
                </a:lnTo>
                <a:lnTo>
                  <a:pt x="592" y="24"/>
                </a:lnTo>
                <a:lnTo>
                  <a:pt x="561" y="83"/>
                </a:lnTo>
                <a:lnTo>
                  <a:pt x="607" y="204"/>
                </a:lnTo>
                <a:lnTo>
                  <a:pt x="610" y="211"/>
                </a:lnTo>
                <a:lnTo>
                  <a:pt x="616" y="217"/>
                </a:lnTo>
                <a:lnTo>
                  <a:pt x="619" y="220"/>
                </a:lnTo>
                <a:lnTo>
                  <a:pt x="623" y="222"/>
                </a:lnTo>
                <a:lnTo>
                  <a:pt x="624" y="222"/>
                </a:lnTo>
                <a:lnTo>
                  <a:pt x="627" y="218"/>
                </a:lnTo>
                <a:lnTo>
                  <a:pt x="630" y="214"/>
                </a:lnTo>
                <a:lnTo>
                  <a:pt x="631" y="211"/>
                </a:lnTo>
                <a:lnTo>
                  <a:pt x="633" y="207"/>
                </a:lnTo>
                <a:lnTo>
                  <a:pt x="633" y="22"/>
                </a:lnTo>
                <a:lnTo>
                  <a:pt x="631" y="18"/>
                </a:lnTo>
                <a:lnTo>
                  <a:pt x="630" y="15"/>
                </a:lnTo>
                <a:lnTo>
                  <a:pt x="627" y="11"/>
                </a:lnTo>
                <a:lnTo>
                  <a:pt x="624" y="7"/>
                </a:lnTo>
                <a:lnTo>
                  <a:pt x="622" y="7"/>
                </a:lnTo>
                <a:lnTo>
                  <a:pt x="702" y="7"/>
                </a:lnTo>
                <a:lnTo>
                  <a:pt x="701" y="7"/>
                </a:lnTo>
                <a:lnTo>
                  <a:pt x="698" y="11"/>
                </a:lnTo>
                <a:lnTo>
                  <a:pt x="694" y="15"/>
                </a:lnTo>
                <a:lnTo>
                  <a:pt x="692" y="18"/>
                </a:lnTo>
                <a:lnTo>
                  <a:pt x="692" y="22"/>
                </a:lnTo>
                <a:lnTo>
                  <a:pt x="692" y="207"/>
                </a:lnTo>
                <a:lnTo>
                  <a:pt x="692" y="211"/>
                </a:lnTo>
                <a:lnTo>
                  <a:pt x="694" y="214"/>
                </a:lnTo>
                <a:lnTo>
                  <a:pt x="698" y="218"/>
                </a:lnTo>
                <a:lnTo>
                  <a:pt x="701" y="222"/>
                </a:lnTo>
                <a:lnTo>
                  <a:pt x="702" y="222"/>
                </a:lnTo>
                <a:lnTo>
                  <a:pt x="623" y="222"/>
                </a:lnTo>
                <a:close/>
                <a:moveTo>
                  <a:pt x="764" y="134"/>
                </a:moveTo>
                <a:lnTo>
                  <a:pt x="712" y="134"/>
                </a:lnTo>
                <a:lnTo>
                  <a:pt x="726" y="101"/>
                </a:lnTo>
                <a:lnTo>
                  <a:pt x="780" y="101"/>
                </a:lnTo>
                <a:lnTo>
                  <a:pt x="764" y="134"/>
                </a:lnTo>
                <a:close/>
                <a:moveTo>
                  <a:pt x="316" y="222"/>
                </a:moveTo>
                <a:lnTo>
                  <a:pt x="185" y="222"/>
                </a:lnTo>
                <a:lnTo>
                  <a:pt x="191" y="218"/>
                </a:lnTo>
                <a:lnTo>
                  <a:pt x="194" y="214"/>
                </a:lnTo>
                <a:lnTo>
                  <a:pt x="195" y="210"/>
                </a:lnTo>
                <a:lnTo>
                  <a:pt x="195" y="207"/>
                </a:lnTo>
                <a:lnTo>
                  <a:pt x="195" y="22"/>
                </a:lnTo>
                <a:lnTo>
                  <a:pt x="195" y="18"/>
                </a:lnTo>
                <a:lnTo>
                  <a:pt x="194" y="15"/>
                </a:lnTo>
                <a:lnTo>
                  <a:pt x="191" y="11"/>
                </a:lnTo>
                <a:lnTo>
                  <a:pt x="185" y="5"/>
                </a:lnTo>
                <a:lnTo>
                  <a:pt x="311" y="5"/>
                </a:lnTo>
                <a:lnTo>
                  <a:pt x="311" y="41"/>
                </a:lnTo>
                <a:lnTo>
                  <a:pt x="309" y="39"/>
                </a:lnTo>
                <a:lnTo>
                  <a:pt x="304" y="34"/>
                </a:lnTo>
                <a:lnTo>
                  <a:pt x="301" y="31"/>
                </a:lnTo>
                <a:lnTo>
                  <a:pt x="297" y="29"/>
                </a:lnTo>
                <a:lnTo>
                  <a:pt x="292" y="28"/>
                </a:lnTo>
                <a:lnTo>
                  <a:pt x="288" y="26"/>
                </a:lnTo>
                <a:lnTo>
                  <a:pt x="256" y="26"/>
                </a:lnTo>
                <a:lnTo>
                  <a:pt x="256" y="114"/>
                </a:lnTo>
                <a:lnTo>
                  <a:pt x="294" y="114"/>
                </a:lnTo>
                <a:lnTo>
                  <a:pt x="294" y="136"/>
                </a:lnTo>
                <a:lnTo>
                  <a:pt x="256" y="136"/>
                </a:lnTo>
                <a:lnTo>
                  <a:pt x="256" y="203"/>
                </a:lnTo>
                <a:lnTo>
                  <a:pt x="292" y="203"/>
                </a:lnTo>
                <a:lnTo>
                  <a:pt x="298" y="201"/>
                </a:lnTo>
                <a:lnTo>
                  <a:pt x="304" y="200"/>
                </a:lnTo>
                <a:lnTo>
                  <a:pt x="307" y="198"/>
                </a:lnTo>
                <a:lnTo>
                  <a:pt x="311" y="196"/>
                </a:lnTo>
                <a:lnTo>
                  <a:pt x="314" y="193"/>
                </a:lnTo>
                <a:lnTo>
                  <a:pt x="315" y="190"/>
                </a:lnTo>
                <a:lnTo>
                  <a:pt x="316" y="189"/>
                </a:lnTo>
                <a:lnTo>
                  <a:pt x="316" y="22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3" name="Freeform 163">
            <a:extLst>
              <a:ext uri="{FF2B5EF4-FFF2-40B4-BE49-F238E27FC236}">
                <a16:creationId xmlns:a16="http://schemas.microsoft.com/office/drawing/2014/main" id="{DEC91858-0DF5-DC90-ADC0-DFC33F48321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88288" y="6165304"/>
            <a:ext cx="357428" cy="54000"/>
          </a:xfrm>
          <a:custGeom>
            <a:avLst/>
            <a:gdLst>
              <a:gd name="T0" fmla="*/ 1855 w 1945"/>
              <a:gd name="T1" fmla="*/ 265 h 294"/>
              <a:gd name="T2" fmla="*/ 1945 w 1945"/>
              <a:gd name="T3" fmla="*/ 8 h 294"/>
              <a:gd name="T4" fmla="*/ 1933 w 1945"/>
              <a:gd name="T5" fmla="*/ 269 h 294"/>
              <a:gd name="T6" fmla="*/ 288 w 1945"/>
              <a:gd name="T7" fmla="*/ 208 h 294"/>
              <a:gd name="T8" fmla="*/ 644 w 1945"/>
              <a:gd name="T9" fmla="*/ 285 h 294"/>
              <a:gd name="T10" fmla="*/ 499 w 1945"/>
              <a:gd name="T11" fmla="*/ 265 h 294"/>
              <a:gd name="T12" fmla="*/ 352 w 1945"/>
              <a:gd name="T13" fmla="*/ 231 h 294"/>
              <a:gd name="T14" fmla="*/ 51 w 1945"/>
              <a:gd name="T15" fmla="*/ 285 h 294"/>
              <a:gd name="T16" fmla="*/ 81 w 1945"/>
              <a:gd name="T17" fmla="*/ 22 h 294"/>
              <a:gd name="T18" fmla="*/ 220 w 1945"/>
              <a:gd name="T19" fmla="*/ 265 h 294"/>
              <a:gd name="T20" fmla="*/ 295 w 1945"/>
              <a:gd name="T21" fmla="*/ 17 h 294"/>
              <a:gd name="T22" fmla="*/ 438 w 1945"/>
              <a:gd name="T23" fmla="*/ 270 h 294"/>
              <a:gd name="T24" fmla="*/ 476 w 1945"/>
              <a:gd name="T25" fmla="*/ 31 h 294"/>
              <a:gd name="T26" fmla="*/ 589 w 1945"/>
              <a:gd name="T27" fmla="*/ 151 h 294"/>
              <a:gd name="T28" fmla="*/ 705 w 1945"/>
              <a:gd name="T29" fmla="*/ 28 h 294"/>
              <a:gd name="T30" fmla="*/ 971 w 1945"/>
              <a:gd name="T31" fmla="*/ 17 h 294"/>
              <a:gd name="T32" fmla="*/ 962 w 1945"/>
              <a:gd name="T33" fmla="*/ 235 h 294"/>
              <a:gd name="T34" fmla="*/ 911 w 1945"/>
              <a:gd name="T35" fmla="*/ 280 h 294"/>
              <a:gd name="T36" fmla="*/ 838 w 1945"/>
              <a:gd name="T37" fmla="*/ 286 h 294"/>
              <a:gd name="T38" fmla="*/ 777 w 1945"/>
              <a:gd name="T39" fmla="*/ 251 h 294"/>
              <a:gd name="T40" fmla="*/ 761 w 1945"/>
              <a:gd name="T41" fmla="*/ 18 h 294"/>
              <a:gd name="T42" fmla="*/ 848 w 1945"/>
              <a:gd name="T43" fmla="*/ 258 h 294"/>
              <a:gd name="T44" fmla="*/ 879 w 1945"/>
              <a:gd name="T45" fmla="*/ 261 h 294"/>
              <a:gd name="T46" fmla="*/ 1212 w 1945"/>
              <a:gd name="T47" fmla="*/ 96 h 294"/>
              <a:gd name="T48" fmla="*/ 1188 w 1945"/>
              <a:gd name="T49" fmla="*/ 158 h 294"/>
              <a:gd name="T50" fmla="*/ 1105 w 1945"/>
              <a:gd name="T51" fmla="*/ 203 h 294"/>
              <a:gd name="T52" fmla="*/ 1009 w 1945"/>
              <a:gd name="T53" fmla="*/ 282 h 294"/>
              <a:gd name="T54" fmla="*/ 1010 w 1945"/>
              <a:gd name="T55" fmla="*/ 12 h 294"/>
              <a:gd name="T56" fmla="*/ 1154 w 1945"/>
              <a:gd name="T57" fmla="*/ 21 h 294"/>
              <a:gd name="T58" fmla="*/ 1202 w 1945"/>
              <a:gd name="T59" fmla="*/ 59 h 294"/>
              <a:gd name="T60" fmla="*/ 1126 w 1945"/>
              <a:gd name="T61" fmla="*/ 63 h 294"/>
              <a:gd name="T62" fmla="*/ 1093 w 1945"/>
              <a:gd name="T63" fmla="*/ 34 h 294"/>
              <a:gd name="T64" fmla="*/ 1122 w 1945"/>
              <a:gd name="T65" fmla="*/ 141 h 294"/>
              <a:gd name="T66" fmla="*/ 1440 w 1945"/>
              <a:gd name="T67" fmla="*/ 201 h 294"/>
              <a:gd name="T68" fmla="*/ 1397 w 1945"/>
              <a:gd name="T69" fmla="*/ 273 h 294"/>
              <a:gd name="T70" fmla="*/ 1315 w 1945"/>
              <a:gd name="T71" fmla="*/ 287 h 294"/>
              <a:gd name="T72" fmla="*/ 1255 w 1945"/>
              <a:gd name="T73" fmla="*/ 252 h 294"/>
              <a:gd name="T74" fmla="*/ 1229 w 1945"/>
              <a:gd name="T75" fmla="*/ 146 h 294"/>
              <a:gd name="T76" fmla="*/ 1255 w 1945"/>
              <a:gd name="T77" fmla="*/ 42 h 294"/>
              <a:gd name="T78" fmla="*/ 1315 w 1945"/>
              <a:gd name="T79" fmla="*/ 7 h 294"/>
              <a:gd name="T80" fmla="*/ 1397 w 1945"/>
              <a:gd name="T81" fmla="*/ 19 h 294"/>
              <a:gd name="T82" fmla="*/ 1435 w 1945"/>
              <a:gd name="T83" fmla="*/ 77 h 294"/>
              <a:gd name="T84" fmla="*/ 1358 w 1945"/>
              <a:gd name="T85" fmla="*/ 65 h 294"/>
              <a:gd name="T86" fmla="*/ 1331 w 1945"/>
              <a:gd name="T87" fmla="*/ 29 h 294"/>
              <a:gd name="T88" fmla="*/ 1314 w 1945"/>
              <a:gd name="T89" fmla="*/ 113 h 294"/>
              <a:gd name="T90" fmla="*/ 1327 w 1945"/>
              <a:gd name="T91" fmla="*/ 261 h 294"/>
              <a:gd name="T92" fmla="*/ 1352 w 1945"/>
              <a:gd name="T93" fmla="*/ 255 h 294"/>
              <a:gd name="T94" fmla="*/ 1602 w 1945"/>
              <a:gd name="T95" fmla="*/ 210 h 294"/>
              <a:gd name="T96" fmla="*/ 1557 w 1945"/>
              <a:gd name="T97" fmla="*/ 269 h 294"/>
              <a:gd name="T98" fmla="*/ 1509 w 1945"/>
              <a:gd name="T99" fmla="*/ 259 h 294"/>
              <a:gd name="T100" fmla="*/ 1524 w 1945"/>
              <a:gd name="T101" fmla="*/ 214 h 294"/>
              <a:gd name="T102" fmla="*/ 1478 w 1945"/>
              <a:gd name="T103" fmla="*/ 132 h 294"/>
              <a:gd name="T104" fmla="*/ 1472 w 1945"/>
              <a:gd name="T105" fmla="*/ 73 h 294"/>
              <a:gd name="T106" fmla="*/ 1514 w 1945"/>
              <a:gd name="T107" fmla="*/ 22 h 294"/>
              <a:gd name="T108" fmla="*/ 1551 w 1945"/>
              <a:gd name="T109" fmla="*/ 59 h 294"/>
              <a:gd name="T110" fmla="*/ 1579 w 1945"/>
              <a:gd name="T111" fmla="*/ 124 h 294"/>
              <a:gd name="T112" fmla="*/ 1603 w 1945"/>
              <a:gd name="T113" fmla="*/ 189 h 294"/>
              <a:gd name="T114" fmla="*/ 1783 w 1945"/>
              <a:gd name="T115" fmla="*/ 35 h 294"/>
              <a:gd name="T116" fmla="*/ 1769 w 1945"/>
              <a:gd name="T117" fmla="*/ 285 h 294"/>
              <a:gd name="T118" fmla="*/ 1677 w 1945"/>
              <a:gd name="T119" fmla="*/ 35 h 294"/>
              <a:gd name="T120" fmla="*/ 1611 w 1945"/>
              <a:gd name="T121" fmla="*/ 74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45" h="294">
                <a:moveTo>
                  <a:pt x="1945" y="285"/>
                </a:moveTo>
                <a:lnTo>
                  <a:pt x="1842" y="285"/>
                </a:lnTo>
                <a:lnTo>
                  <a:pt x="1845" y="283"/>
                </a:lnTo>
                <a:lnTo>
                  <a:pt x="1849" y="280"/>
                </a:lnTo>
                <a:lnTo>
                  <a:pt x="1852" y="276"/>
                </a:lnTo>
                <a:lnTo>
                  <a:pt x="1854" y="273"/>
                </a:lnTo>
                <a:lnTo>
                  <a:pt x="1855" y="269"/>
                </a:lnTo>
                <a:lnTo>
                  <a:pt x="1855" y="265"/>
                </a:lnTo>
                <a:lnTo>
                  <a:pt x="1855" y="28"/>
                </a:lnTo>
                <a:lnTo>
                  <a:pt x="1855" y="24"/>
                </a:lnTo>
                <a:lnTo>
                  <a:pt x="1854" y="21"/>
                </a:lnTo>
                <a:lnTo>
                  <a:pt x="1852" y="17"/>
                </a:lnTo>
                <a:lnTo>
                  <a:pt x="1849" y="14"/>
                </a:lnTo>
                <a:lnTo>
                  <a:pt x="1845" y="10"/>
                </a:lnTo>
                <a:lnTo>
                  <a:pt x="1842" y="8"/>
                </a:lnTo>
                <a:lnTo>
                  <a:pt x="1945" y="8"/>
                </a:lnTo>
                <a:lnTo>
                  <a:pt x="1943" y="10"/>
                </a:lnTo>
                <a:lnTo>
                  <a:pt x="1938" y="14"/>
                </a:lnTo>
                <a:lnTo>
                  <a:pt x="1937" y="17"/>
                </a:lnTo>
                <a:lnTo>
                  <a:pt x="1934" y="21"/>
                </a:lnTo>
                <a:lnTo>
                  <a:pt x="1933" y="24"/>
                </a:lnTo>
                <a:lnTo>
                  <a:pt x="1933" y="28"/>
                </a:lnTo>
                <a:lnTo>
                  <a:pt x="1933" y="265"/>
                </a:lnTo>
                <a:lnTo>
                  <a:pt x="1933" y="269"/>
                </a:lnTo>
                <a:lnTo>
                  <a:pt x="1934" y="273"/>
                </a:lnTo>
                <a:lnTo>
                  <a:pt x="1937" y="276"/>
                </a:lnTo>
                <a:lnTo>
                  <a:pt x="1938" y="280"/>
                </a:lnTo>
                <a:lnTo>
                  <a:pt x="1943" y="283"/>
                </a:lnTo>
                <a:lnTo>
                  <a:pt x="1945" y="285"/>
                </a:lnTo>
                <a:close/>
                <a:moveTo>
                  <a:pt x="345" y="208"/>
                </a:moveTo>
                <a:lnTo>
                  <a:pt x="316" y="105"/>
                </a:lnTo>
                <a:lnTo>
                  <a:pt x="288" y="208"/>
                </a:lnTo>
                <a:lnTo>
                  <a:pt x="345" y="208"/>
                </a:lnTo>
                <a:close/>
                <a:moveTo>
                  <a:pt x="129" y="208"/>
                </a:moveTo>
                <a:lnTo>
                  <a:pt x="102" y="105"/>
                </a:lnTo>
                <a:lnTo>
                  <a:pt x="72" y="208"/>
                </a:lnTo>
                <a:lnTo>
                  <a:pt x="129" y="208"/>
                </a:lnTo>
                <a:close/>
                <a:moveTo>
                  <a:pt x="743" y="286"/>
                </a:moveTo>
                <a:lnTo>
                  <a:pt x="640" y="286"/>
                </a:lnTo>
                <a:lnTo>
                  <a:pt x="644" y="285"/>
                </a:lnTo>
                <a:lnTo>
                  <a:pt x="647" y="282"/>
                </a:lnTo>
                <a:lnTo>
                  <a:pt x="650" y="278"/>
                </a:lnTo>
                <a:lnTo>
                  <a:pt x="653" y="272"/>
                </a:lnTo>
                <a:lnTo>
                  <a:pt x="653" y="265"/>
                </a:lnTo>
                <a:lnTo>
                  <a:pt x="639" y="128"/>
                </a:lnTo>
                <a:lnTo>
                  <a:pt x="576" y="256"/>
                </a:lnTo>
                <a:lnTo>
                  <a:pt x="511" y="125"/>
                </a:lnTo>
                <a:lnTo>
                  <a:pt x="499" y="265"/>
                </a:lnTo>
                <a:lnTo>
                  <a:pt x="499" y="270"/>
                </a:lnTo>
                <a:lnTo>
                  <a:pt x="502" y="276"/>
                </a:lnTo>
                <a:lnTo>
                  <a:pt x="506" y="280"/>
                </a:lnTo>
                <a:lnTo>
                  <a:pt x="511" y="285"/>
                </a:lnTo>
                <a:lnTo>
                  <a:pt x="449" y="285"/>
                </a:lnTo>
                <a:lnTo>
                  <a:pt x="445" y="285"/>
                </a:lnTo>
                <a:lnTo>
                  <a:pt x="367" y="285"/>
                </a:lnTo>
                <a:lnTo>
                  <a:pt x="352" y="231"/>
                </a:lnTo>
                <a:lnTo>
                  <a:pt x="281" y="231"/>
                </a:lnTo>
                <a:lnTo>
                  <a:pt x="266" y="285"/>
                </a:lnTo>
                <a:lnTo>
                  <a:pt x="233" y="285"/>
                </a:lnTo>
                <a:lnTo>
                  <a:pt x="216" y="285"/>
                </a:lnTo>
                <a:lnTo>
                  <a:pt x="151" y="285"/>
                </a:lnTo>
                <a:lnTo>
                  <a:pt x="136" y="231"/>
                </a:lnTo>
                <a:lnTo>
                  <a:pt x="66" y="231"/>
                </a:lnTo>
                <a:lnTo>
                  <a:pt x="51" y="285"/>
                </a:lnTo>
                <a:lnTo>
                  <a:pt x="0" y="285"/>
                </a:lnTo>
                <a:lnTo>
                  <a:pt x="4" y="282"/>
                </a:lnTo>
                <a:lnTo>
                  <a:pt x="8" y="278"/>
                </a:lnTo>
                <a:lnTo>
                  <a:pt x="13" y="270"/>
                </a:lnTo>
                <a:lnTo>
                  <a:pt x="16" y="263"/>
                </a:lnTo>
                <a:lnTo>
                  <a:pt x="81" y="34"/>
                </a:lnTo>
                <a:lnTo>
                  <a:pt x="82" y="27"/>
                </a:lnTo>
                <a:lnTo>
                  <a:pt x="81" y="22"/>
                </a:lnTo>
                <a:lnTo>
                  <a:pt x="81" y="17"/>
                </a:lnTo>
                <a:lnTo>
                  <a:pt x="78" y="14"/>
                </a:lnTo>
                <a:lnTo>
                  <a:pt x="76" y="11"/>
                </a:lnTo>
                <a:lnTo>
                  <a:pt x="75" y="8"/>
                </a:lnTo>
                <a:lnTo>
                  <a:pt x="73" y="7"/>
                </a:lnTo>
                <a:lnTo>
                  <a:pt x="88" y="7"/>
                </a:lnTo>
                <a:lnTo>
                  <a:pt x="148" y="7"/>
                </a:lnTo>
                <a:lnTo>
                  <a:pt x="220" y="265"/>
                </a:lnTo>
                <a:lnTo>
                  <a:pt x="223" y="270"/>
                </a:lnTo>
                <a:lnTo>
                  <a:pt x="225" y="276"/>
                </a:lnTo>
                <a:lnTo>
                  <a:pt x="229" y="270"/>
                </a:lnTo>
                <a:lnTo>
                  <a:pt x="232" y="263"/>
                </a:lnTo>
                <a:lnTo>
                  <a:pt x="295" y="34"/>
                </a:lnTo>
                <a:lnTo>
                  <a:pt x="297" y="27"/>
                </a:lnTo>
                <a:lnTo>
                  <a:pt x="297" y="22"/>
                </a:lnTo>
                <a:lnTo>
                  <a:pt x="295" y="17"/>
                </a:lnTo>
                <a:lnTo>
                  <a:pt x="294" y="14"/>
                </a:lnTo>
                <a:lnTo>
                  <a:pt x="292" y="11"/>
                </a:lnTo>
                <a:lnTo>
                  <a:pt x="290" y="8"/>
                </a:lnTo>
                <a:lnTo>
                  <a:pt x="288" y="7"/>
                </a:lnTo>
                <a:lnTo>
                  <a:pt x="302" y="7"/>
                </a:lnTo>
                <a:lnTo>
                  <a:pt x="364" y="7"/>
                </a:lnTo>
                <a:lnTo>
                  <a:pt x="437" y="265"/>
                </a:lnTo>
                <a:lnTo>
                  <a:pt x="438" y="270"/>
                </a:lnTo>
                <a:lnTo>
                  <a:pt x="441" y="276"/>
                </a:lnTo>
                <a:lnTo>
                  <a:pt x="444" y="280"/>
                </a:lnTo>
                <a:lnTo>
                  <a:pt x="448" y="283"/>
                </a:lnTo>
                <a:lnTo>
                  <a:pt x="451" y="280"/>
                </a:lnTo>
                <a:lnTo>
                  <a:pt x="453" y="276"/>
                </a:lnTo>
                <a:lnTo>
                  <a:pt x="456" y="270"/>
                </a:lnTo>
                <a:lnTo>
                  <a:pt x="458" y="265"/>
                </a:lnTo>
                <a:lnTo>
                  <a:pt x="476" y="31"/>
                </a:lnTo>
                <a:lnTo>
                  <a:pt x="476" y="24"/>
                </a:lnTo>
                <a:lnTo>
                  <a:pt x="475" y="19"/>
                </a:lnTo>
                <a:lnTo>
                  <a:pt x="473" y="17"/>
                </a:lnTo>
                <a:lnTo>
                  <a:pt x="469" y="12"/>
                </a:lnTo>
                <a:lnTo>
                  <a:pt x="466" y="10"/>
                </a:lnTo>
                <a:lnTo>
                  <a:pt x="463" y="8"/>
                </a:lnTo>
                <a:lnTo>
                  <a:pt x="520" y="8"/>
                </a:lnTo>
                <a:lnTo>
                  <a:pt x="589" y="151"/>
                </a:lnTo>
                <a:lnTo>
                  <a:pt x="657" y="8"/>
                </a:lnTo>
                <a:lnTo>
                  <a:pt x="718" y="8"/>
                </a:lnTo>
                <a:lnTo>
                  <a:pt x="712" y="12"/>
                </a:lnTo>
                <a:lnTo>
                  <a:pt x="709" y="14"/>
                </a:lnTo>
                <a:lnTo>
                  <a:pt x="708" y="17"/>
                </a:lnTo>
                <a:lnTo>
                  <a:pt x="706" y="19"/>
                </a:lnTo>
                <a:lnTo>
                  <a:pt x="705" y="22"/>
                </a:lnTo>
                <a:lnTo>
                  <a:pt x="705" y="28"/>
                </a:lnTo>
                <a:lnTo>
                  <a:pt x="730" y="265"/>
                </a:lnTo>
                <a:lnTo>
                  <a:pt x="732" y="272"/>
                </a:lnTo>
                <a:lnTo>
                  <a:pt x="733" y="276"/>
                </a:lnTo>
                <a:lnTo>
                  <a:pt x="737" y="282"/>
                </a:lnTo>
                <a:lnTo>
                  <a:pt x="743" y="286"/>
                </a:lnTo>
                <a:close/>
                <a:moveTo>
                  <a:pt x="980" y="8"/>
                </a:moveTo>
                <a:lnTo>
                  <a:pt x="975" y="11"/>
                </a:lnTo>
                <a:lnTo>
                  <a:pt x="971" y="17"/>
                </a:lnTo>
                <a:lnTo>
                  <a:pt x="969" y="19"/>
                </a:lnTo>
                <a:lnTo>
                  <a:pt x="968" y="22"/>
                </a:lnTo>
                <a:lnTo>
                  <a:pt x="966" y="25"/>
                </a:lnTo>
                <a:lnTo>
                  <a:pt x="966" y="28"/>
                </a:lnTo>
                <a:lnTo>
                  <a:pt x="966" y="208"/>
                </a:lnTo>
                <a:lnTo>
                  <a:pt x="966" y="218"/>
                </a:lnTo>
                <a:lnTo>
                  <a:pt x="965" y="227"/>
                </a:lnTo>
                <a:lnTo>
                  <a:pt x="962" y="235"/>
                </a:lnTo>
                <a:lnTo>
                  <a:pt x="958" y="244"/>
                </a:lnTo>
                <a:lnTo>
                  <a:pt x="954" y="251"/>
                </a:lnTo>
                <a:lnTo>
                  <a:pt x="948" y="258"/>
                </a:lnTo>
                <a:lnTo>
                  <a:pt x="942" y="263"/>
                </a:lnTo>
                <a:lnTo>
                  <a:pt x="935" y="269"/>
                </a:lnTo>
                <a:lnTo>
                  <a:pt x="928" y="273"/>
                </a:lnTo>
                <a:lnTo>
                  <a:pt x="920" y="278"/>
                </a:lnTo>
                <a:lnTo>
                  <a:pt x="911" y="280"/>
                </a:lnTo>
                <a:lnTo>
                  <a:pt x="903" y="283"/>
                </a:lnTo>
                <a:lnTo>
                  <a:pt x="893" y="286"/>
                </a:lnTo>
                <a:lnTo>
                  <a:pt x="884" y="287"/>
                </a:lnTo>
                <a:lnTo>
                  <a:pt x="874" y="289"/>
                </a:lnTo>
                <a:lnTo>
                  <a:pt x="866" y="289"/>
                </a:lnTo>
                <a:lnTo>
                  <a:pt x="856" y="289"/>
                </a:lnTo>
                <a:lnTo>
                  <a:pt x="846" y="287"/>
                </a:lnTo>
                <a:lnTo>
                  <a:pt x="838" y="286"/>
                </a:lnTo>
                <a:lnTo>
                  <a:pt x="828" y="283"/>
                </a:lnTo>
                <a:lnTo>
                  <a:pt x="819" y="280"/>
                </a:lnTo>
                <a:lnTo>
                  <a:pt x="811" y="278"/>
                </a:lnTo>
                <a:lnTo>
                  <a:pt x="804" y="273"/>
                </a:lnTo>
                <a:lnTo>
                  <a:pt x="795" y="269"/>
                </a:lnTo>
                <a:lnTo>
                  <a:pt x="790" y="263"/>
                </a:lnTo>
                <a:lnTo>
                  <a:pt x="783" y="258"/>
                </a:lnTo>
                <a:lnTo>
                  <a:pt x="777" y="251"/>
                </a:lnTo>
                <a:lnTo>
                  <a:pt x="773" y="244"/>
                </a:lnTo>
                <a:lnTo>
                  <a:pt x="770" y="235"/>
                </a:lnTo>
                <a:lnTo>
                  <a:pt x="767" y="227"/>
                </a:lnTo>
                <a:lnTo>
                  <a:pt x="766" y="218"/>
                </a:lnTo>
                <a:lnTo>
                  <a:pt x="764" y="208"/>
                </a:lnTo>
                <a:lnTo>
                  <a:pt x="764" y="28"/>
                </a:lnTo>
                <a:lnTo>
                  <a:pt x="763" y="22"/>
                </a:lnTo>
                <a:lnTo>
                  <a:pt x="761" y="18"/>
                </a:lnTo>
                <a:lnTo>
                  <a:pt x="757" y="12"/>
                </a:lnTo>
                <a:lnTo>
                  <a:pt x="752" y="8"/>
                </a:lnTo>
                <a:lnTo>
                  <a:pt x="841" y="8"/>
                </a:lnTo>
                <a:lnTo>
                  <a:pt x="841" y="238"/>
                </a:lnTo>
                <a:lnTo>
                  <a:pt x="842" y="244"/>
                </a:lnTo>
                <a:lnTo>
                  <a:pt x="843" y="249"/>
                </a:lnTo>
                <a:lnTo>
                  <a:pt x="845" y="254"/>
                </a:lnTo>
                <a:lnTo>
                  <a:pt x="848" y="258"/>
                </a:lnTo>
                <a:lnTo>
                  <a:pt x="850" y="259"/>
                </a:lnTo>
                <a:lnTo>
                  <a:pt x="852" y="261"/>
                </a:lnTo>
                <a:lnTo>
                  <a:pt x="856" y="263"/>
                </a:lnTo>
                <a:lnTo>
                  <a:pt x="860" y="265"/>
                </a:lnTo>
                <a:lnTo>
                  <a:pt x="866" y="265"/>
                </a:lnTo>
                <a:lnTo>
                  <a:pt x="870" y="265"/>
                </a:lnTo>
                <a:lnTo>
                  <a:pt x="874" y="263"/>
                </a:lnTo>
                <a:lnTo>
                  <a:pt x="879" y="261"/>
                </a:lnTo>
                <a:lnTo>
                  <a:pt x="883" y="258"/>
                </a:lnTo>
                <a:lnTo>
                  <a:pt x="886" y="254"/>
                </a:lnTo>
                <a:lnTo>
                  <a:pt x="889" y="249"/>
                </a:lnTo>
                <a:lnTo>
                  <a:pt x="890" y="244"/>
                </a:lnTo>
                <a:lnTo>
                  <a:pt x="890" y="238"/>
                </a:lnTo>
                <a:lnTo>
                  <a:pt x="890" y="8"/>
                </a:lnTo>
                <a:lnTo>
                  <a:pt x="980" y="8"/>
                </a:lnTo>
                <a:close/>
                <a:moveTo>
                  <a:pt x="1212" y="96"/>
                </a:moveTo>
                <a:lnTo>
                  <a:pt x="1211" y="104"/>
                </a:lnTo>
                <a:lnTo>
                  <a:pt x="1211" y="111"/>
                </a:lnTo>
                <a:lnTo>
                  <a:pt x="1209" y="118"/>
                </a:lnTo>
                <a:lnTo>
                  <a:pt x="1208" y="124"/>
                </a:lnTo>
                <a:lnTo>
                  <a:pt x="1202" y="137"/>
                </a:lnTo>
                <a:lnTo>
                  <a:pt x="1199" y="142"/>
                </a:lnTo>
                <a:lnTo>
                  <a:pt x="1195" y="148"/>
                </a:lnTo>
                <a:lnTo>
                  <a:pt x="1188" y="158"/>
                </a:lnTo>
                <a:lnTo>
                  <a:pt x="1180" y="166"/>
                </a:lnTo>
                <a:lnTo>
                  <a:pt x="1170" y="173"/>
                </a:lnTo>
                <a:lnTo>
                  <a:pt x="1160" y="180"/>
                </a:lnTo>
                <a:lnTo>
                  <a:pt x="1150" y="186"/>
                </a:lnTo>
                <a:lnTo>
                  <a:pt x="1139" y="190"/>
                </a:lnTo>
                <a:lnTo>
                  <a:pt x="1129" y="194"/>
                </a:lnTo>
                <a:lnTo>
                  <a:pt x="1120" y="199"/>
                </a:lnTo>
                <a:lnTo>
                  <a:pt x="1105" y="203"/>
                </a:lnTo>
                <a:lnTo>
                  <a:pt x="1093" y="204"/>
                </a:lnTo>
                <a:lnTo>
                  <a:pt x="1093" y="265"/>
                </a:lnTo>
                <a:lnTo>
                  <a:pt x="1095" y="270"/>
                </a:lnTo>
                <a:lnTo>
                  <a:pt x="1098" y="276"/>
                </a:lnTo>
                <a:lnTo>
                  <a:pt x="1102" y="282"/>
                </a:lnTo>
                <a:lnTo>
                  <a:pt x="1106" y="285"/>
                </a:lnTo>
                <a:lnTo>
                  <a:pt x="1004" y="285"/>
                </a:lnTo>
                <a:lnTo>
                  <a:pt x="1009" y="282"/>
                </a:lnTo>
                <a:lnTo>
                  <a:pt x="1013" y="278"/>
                </a:lnTo>
                <a:lnTo>
                  <a:pt x="1016" y="272"/>
                </a:lnTo>
                <a:lnTo>
                  <a:pt x="1017" y="265"/>
                </a:lnTo>
                <a:lnTo>
                  <a:pt x="1017" y="28"/>
                </a:lnTo>
                <a:lnTo>
                  <a:pt x="1016" y="22"/>
                </a:lnTo>
                <a:lnTo>
                  <a:pt x="1016" y="19"/>
                </a:lnTo>
                <a:lnTo>
                  <a:pt x="1014" y="17"/>
                </a:lnTo>
                <a:lnTo>
                  <a:pt x="1010" y="12"/>
                </a:lnTo>
                <a:lnTo>
                  <a:pt x="1004" y="8"/>
                </a:lnTo>
                <a:lnTo>
                  <a:pt x="1077" y="8"/>
                </a:lnTo>
                <a:lnTo>
                  <a:pt x="1091" y="8"/>
                </a:lnTo>
                <a:lnTo>
                  <a:pt x="1105" y="10"/>
                </a:lnTo>
                <a:lnTo>
                  <a:pt x="1117" y="12"/>
                </a:lnTo>
                <a:lnTo>
                  <a:pt x="1130" y="14"/>
                </a:lnTo>
                <a:lnTo>
                  <a:pt x="1143" y="18"/>
                </a:lnTo>
                <a:lnTo>
                  <a:pt x="1154" y="21"/>
                </a:lnTo>
                <a:lnTo>
                  <a:pt x="1164" y="27"/>
                </a:lnTo>
                <a:lnTo>
                  <a:pt x="1174" y="32"/>
                </a:lnTo>
                <a:lnTo>
                  <a:pt x="1182" y="38"/>
                </a:lnTo>
                <a:lnTo>
                  <a:pt x="1187" y="41"/>
                </a:lnTo>
                <a:lnTo>
                  <a:pt x="1190" y="43"/>
                </a:lnTo>
                <a:lnTo>
                  <a:pt x="1197" y="51"/>
                </a:lnTo>
                <a:lnTo>
                  <a:pt x="1199" y="55"/>
                </a:lnTo>
                <a:lnTo>
                  <a:pt x="1202" y="59"/>
                </a:lnTo>
                <a:lnTo>
                  <a:pt x="1206" y="67"/>
                </a:lnTo>
                <a:lnTo>
                  <a:pt x="1209" y="76"/>
                </a:lnTo>
                <a:lnTo>
                  <a:pt x="1211" y="86"/>
                </a:lnTo>
                <a:lnTo>
                  <a:pt x="1212" y="96"/>
                </a:lnTo>
                <a:close/>
                <a:moveTo>
                  <a:pt x="1130" y="96"/>
                </a:moveTo>
                <a:lnTo>
                  <a:pt x="1130" y="84"/>
                </a:lnTo>
                <a:lnTo>
                  <a:pt x="1129" y="73"/>
                </a:lnTo>
                <a:lnTo>
                  <a:pt x="1126" y="63"/>
                </a:lnTo>
                <a:lnTo>
                  <a:pt x="1123" y="53"/>
                </a:lnTo>
                <a:lnTo>
                  <a:pt x="1117" y="45"/>
                </a:lnTo>
                <a:lnTo>
                  <a:pt x="1115" y="42"/>
                </a:lnTo>
                <a:lnTo>
                  <a:pt x="1112" y="39"/>
                </a:lnTo>
                <a:lnTo>
                  <a:pt x="1108" y="36"/>
                </a:lnTo>
                <a:lnTo>
                  <a:pt x="1103" y="35"/>
                </a:lnTo>
                <a:lnTo>
                  <a:pt x="1099" y="34"/>
                </a:lnTo>
                <a:lnTo>
                  <a:pt x="1093" y="34"/>
                </a:lnTo>
                <a:lnTo>
                  <a:pt x="1093" y="180"/>
                </a:lnTo>
                <a:lnTo>
                  <a:pt x="1096" y="180"/>
                </a:lnTo>
                <a:lnTo>
                  <a:pt x="1098" y="179"/>
                </a:lnTo>
                <a:lnTo>
                  <a:pt x="1103" y="173"/>
                </a:lnTo>
                <a:lnTo>
                  <a:pt x="1110" y="165"/>
                </a:lnTo>
                <a:lnTo>
                  <a:pt x="1116" y="153"/>
                </a:lnTo>
                <a:lnTo>
                  <a:pt x="1119" y="148"/>
                </a:lnTo>
                <a:lnTo>
                  <a:pt x="1122" y="141"/>
                </a:lnTo>
                <a:lnTo>
                  <a:pt x="1126" y="127"/>
                </a:lnTo>
                <a:lnTo>
                  <a:pt x="1129" y="120"/>
                </a:lnTo>
                <a:lnTo>
                  <a:pt x="1130" y="111"/>
                </a:lnTo>
                <a:lnTo>
                  <a:pt x="1130" y="96"/>
                </a:lnTo>
                <a:close/>
                <a:moveTo>
                  <a:pt x="1444" y="146"/>
                </a:moveTo>
                <a:lnTo>
                  <a:pt x="1444" y="168"/>
                </a:lnTo>
                <a:lnTo>
                  <a:pt x="1442" y="186"/>
                </a:lnTo>
                <a:lnTo>
                  <a:pt x="1440" y="201"/>
                </a:lnTo>
                <a:lnTo>
                  <a:pt x="1435" y="217"/>
                </a:lnTo>
                <a:lnTo>
                  <a:pt x="1431" y="230"/>
                </a:lnTo>
                <a:lnTo>
                  <a:pt x="1425" y="241"/>
                </a:lnTo>
                <a:lnTo>
                  <a:pt x="1423" y="246"/>
                </a:lnTo>
                <a:lnTo>
                  <a:pt x="1420" y="252"/>
                </a:lnTo>
                <a:lnTo>
                  <a:pt x="1413" y="261"/>
                </a:lnTo>
                <a:lnTo>
                  <a:pt x="1404" y="268"/>
                </a:lnTo>
                <a:lnTo>
                  <a:pt x="1397" y="273"/>
                </a:lnTo>
                <a:lnTo>
                  <a:pt x="1387" y="279"/>
                </a:lnTo>
                <a:lnTo>
                  <a:pt x="1379" y="283"/>
                </a:lnTo>
                <a:lnTo>
                  <a:pt x="1369" y="286"/>
                </a:lnTo>
                <a:lnTo>
                  <a:pt x="1359" y="287"/>
                </a:lnTo>
                <a:lnTo>
                  <a:pt x="1348" y="289"/>
                </a:lnTo>
                <a:lnTo>
                  <a:pt x="1336" y="289"/>
                </a:lnTo>
                <a:lnTo>
                  <a:pt x="1327" y="289"/>
                </a:lnTo>
                <a:lnTo>
                  <a:pt x="1315" y="287"/>
                </a:lnTo>
                <a:lnTo>
                  <a:pt x="1305" y="286"/>
                </a:lnTo>
                <a:lnTo>
                  <a:pt x="1295" y="283"/>
                </a:lnTo>
                <a:lnTo>
                  <a:pt x="1286" y="279"/>
                </a:lnTo>
                <a:lnTo>
                  <a:pt x="1277" y="273"/>
                </a:lnTo>
                <a:lnTo>
                  <a:pt x="1269" y="268"/>
                </a:lnTo>
                <a:lnTo>
                  <a:pt x="1266" y="265"/>
                </a:lnTo>
                <a:lnTo>
                  <a:pt x="1262" y="261"/>
                </a:lnTo>
                <a:lnTo>
                  <a:pt x="1255" y="252"/>
                </a:lnTo>
                <a:lnTo>
                  <a:pt x="1249" y="241"/>
                </a:lnTo>
                <a:lnTo>
                  <a:pt x="1246" y="237"/>
                </a:lnTo>
                <a:lnTo>
                  <a:pt x="1243" y="230"/>
                </a:lnTo>
                <a:lnTo>
                  <a:pt x="1238" y="217"/>
                </a:lnTo>
                <a:lnTo>
                  <a:pt x="1235" y="201"/>
                </a:lnTo>
                <a:lnTo>
                  <a:pt x="1232" y="186"/>
                </a:lnTo>
                <a:lnTo>
                  <a:pt x="1231" y="168"/>
                </a:lnTo>
                <a:lnTo>
                  <a:pt x="1229" y="146"/>
                </a:lnTo>
                <a:lnTo>
                  <a:pt x="1231" y="127"/>
                </a:lnTo>
                <a:lnTo>
                  <a:pt x="1232" y="108"/>
                </a:lnTo>
                <a:lnTo>
                  <a:pt x="1235" y="91"/>
                </a:lnTo>
                <a:lnTo>
                  <a:pt x="1238" y="77"/>
                </a:lnTo>
                <a:lnTo>
                  <a:pt x="1243" y="63"/>
                </a:lnTo>
                <a:lnTo>
                  <a:pt x="1249" y="52"/>
                </a:lnTo>
                <a:lnTo>
                  <a:pt x="1252" y="46"/>
                </a:lnTo>
                <a:lnTo>
                  <a:pt x="1255" y="42"/>
                </a:lnTo>
                <a:lnTo>
                  <a:pt x="1262" y="34"/>
                </a:lnTo>
                <a:lnTo>
                  <a:pt x="1266" y="29"/>
                </a:lnTo>
                <a:lnTo>
                  <a:pt x="1269" y="27"/>
                </a:lnTo>
                <a:lnTo>
                  <a:pt x="1277" y="19"/>
                </a:lnTo>
                <a:lnTo>
                  <a:pt x="1286" y="15"/>
                </a:lnTo>
                <a:lnTo>
                  <a:pt x="1295" y="11"/>
                </a:lnTo>
                <a:lnTo>
                  <a:pt x="1305" y="8"/>
                </a:lnTo>
                <a:lnTo>
                  <a:pt x="1315" y="7"/>
                </a:lnTo>
                <a:lnTo>
                  <a:pt x="1327" y="5"/>
                </a:lnTo>
                <a:lnTo>
                  <a:pt x="1336" y="5"/>
                </a:lnTo>
                <a:lnTo>
                  <a:pt x="1348" y="5"/>
                </a:lnTo>
                <a:lnTo>
                  <a:pt x="1359" y="7"/>
                </a:lnTo>
                <a:lnTo>
                  <a:pt x="1369" y="8"/>
                </a:lnTo>
                <a:lnTo>
                  <a:pt x="1379" y="11"/>
                </a:lnTo>
                <a:lnTo>
                  <a:pt x="1387" y="15"/>
                </a:lnTo>
                <a:lnTo>
                  <a:pt x="1397" y="19"/>
                </a:lnTo>
                <a:lnTo>
                  <a:pt x="1404" y="27"/>
                </a:lnTo>
                <a:lnTo>
                  <a:pt x="1409" y="29"/>
                </a:lnTo>
                <a:lnTo>
                  <a:pt x="1413" y="34"/>
                </a:lnTo>
                <a:lnTo>
                  <a:pt x="1420" y="42"/>
                </a:lnTo>
                <a:lnTo>
                  <a:pt x="1425" y="52"/>
                </a:lnTo>
                <a:lnTo>
                  <a:pt x="1428" y="58"/>
                </a:lnTo>
                <a:lnTo>
                  <a:pt x="1431" y="63"/>
                </a:lnTo>
                <a:lnTo>
                  <a:pt x="1435" y="77"/>
                </a:lnTo>
                <a:lnTo>
                  <a:pt x="1440" y="91"/>
                </a:lnTo>
                <a:lnTo>
                  <a:pt x="1442" y="108"/>
                </a:lnTo>
                <a:lnTo>
                  <a:pt x="1444" y="127"/>
                </a:lnTo>
                <a:lnTo>
                  <a:pt x="1444" y="146"/>
                </a:lnTo>
                <a:close/>
                <a:moveTo>
                  <a:pt x="1360" y="146"/>
                </a:moveTo>
                <a:lnTo>
                  <a:pt x="1359" y="113"/>
                </a:lnTo>
                <a:lnTo>
                  <a:pt x="1359" y="86"/>
                </a:lnTo>
                <a:lnTo>
                  <a:pt x="1358" y="65"/>
                </a:lnTo>
                <a:lnTo>
                  <a:pt x="1355" y="49"/>
                </a:lnTo>
                <a:lnTo>
                  <a:pt x="1352" y="39"/>
                </a:lnTo>
                <a:lnTo>
                  <a:pt x="1349" y="35"/>
                </a:lnTo>
                <a:lnTo>
                  <a:pt x="1348" y="32"/>
                </a:lnTo>
                <a:lnTo>
                  <a:pt x="1345" y="31"/>
                </a:lnTo>
                <a:lnTo>
                  <a:pt x="1342" y="29"/>
                </a:lnTo>
                <a:lnTo>
                  <a:pt x="1336" y="28"/>
                </a:lnTo>
                <a:lnTo>
                  <a:pt x="1331" y="29"/>
                </a:lnTo>
                <a:lnTo>
                  <a:pt x="1329" y="31"/>
                </a:lnTo>
                <a:lnTo>
                  <a:pt x="1327" y="32"/>
                </a:lnTo>
                <a:lnTo>
                  <a:pt x="1324" y="35"/>
                </a:lnTo>
                <a:lnTo>
                  <a:pt x="1322" y="39"/>
                </a:lnTo>
                <a:lnTo>
                  <a:pt x="1320" y="49"/>
                </a:lnTo>
                <a:lnTo>
                  <a:pt x="1317" y="65"/>
                </a:lnTo>
                <a:lnTo>
                  <a:pt x="1315" y="86"/>
                </a:lnTo>
                <a:lnTo>
                  <a:pt x="1314" y="113"/>
                </a:lnTo>
                <a:lnTo>
                  <a:pt x="1314" y="146"/>
                </a:lnTo>
                <a:lnTo>
                  <a:pt x="1314" y="182"/>
                </a:lnTo>
                <a:lnTo>
                  <a:pt x="1315" y="208"/>
                </a:lnTo>
                <a:lnTo>
                  <a:pt x="1317" y="228"/>
                </a:lnTo>
                <a:lnTo>
                  <a:pt x="1320" y="244"/>
                </a:lnTo>
                <a:lnTo>
                  <a:pt x="1322" y="255"/>
                </a:lnTo>
                <a:lnTo>
                  <a:pt x="1324" y="258"/>
                </a:lnTo>
                <a:lnTo>
                  <a:pt x="1327" y="261"/>
                </a:lnTo>
                <a:lnTo>
                  <a:pt x="1329" y="263"/>
                </a:lnTo>
                <a:lnTo>
                  <a:pt x="1331" y="265"/>
                </a:lnTo>
                <a:lnTo>
                  <a:pt x="1336" y="265"/>
                </a:lnTo>
                <a:lnTo>
                  <a:pt x="1342" y="265"/>
                </a:lnTo>
                <a:lnTo>
                  <a:pt x="1345" y="263"/>
                </a:lnTo>
                <a:lnTo>
                  <a:pt x="1348" y="261"/>
                </a:lnTo>
                <a:lnTo>
                  <a:pt x="1349" y="258"/>
                </a:lnTo>
                <a:lnTo>
                  <a:pt x="1352" y="255"/>
                </a:lnTo>
                <a:lnTo>
                  <a:pt x="1355" y="244"/>
                </a:lnTo>
                <a:lnTo>
                  <a:pt x="1358" y="228"/>
                </a:lnTo>
                <a:lnTo>
                  <a:pt x="1359" y="208"/>
                </a:lnTo>
                <a:lnTo>
                  <a:pt x="1359" y="182"/>
                </a:lnTo>
                <a:lnTo>
                  <a:pt x="1360" y="146"/>
                </a:lnTo>
                <a:close/>
                <a:moveTo>
                  <a:pt x="1603" y="189"/>
                </a:moveTo>
                <a:lnTo>
                  <a:pt x="1603" y="200"/>
                </a:lnTo>
                <a:lnTo>
                  <a:pt x="1602" y="210"/>
                </a:lnTo>
                <a:lnTo>
                  <a:pt x="1599" y="220"/>
                </a:lnTo>
                <a:lnTo>
                  <a:pt x="1595" y="228"/>
                </a:lnTo>
                <a:lnTo>
                  <a:pt x="1589" y="237"/>
                </a:lnTo>
                <a:lnTo>
                  <a:pt x="1584" y="244"/>
                </a:lnTo>
                <a:lnTo>
                  <a:pt x="1578" y="251"/>
                </a:lnTo>
                <a:lnTo>
                  <a:pt x="1571" y="258"/>
                </a:lnTo>
                <a:lnTo>
                  <a:pt x="1564" y="263"/>
                </a:lnTo>
                <a:lnTo>
                  <a:pt x="1557" y="269"/>
                </a:lnTo>
                <a:lnTo>
                  <a:pt x="1548" y="275"/>
                </a:lnTo>
                <a:lnTo>
                  <a:pt x="1541" y="279"/>
                </a:lnTo>
                <a:lnTo>
                  <a:pt x="1526" y="287"/>
                </a:lnTo>
                <a:lnTo>
                  <a:pt x="1510" y="294"/>
                </a:lnTo>
                <a:lnTo>
                  <a:pt x="1486" y="276"/>
                </a:lnTo>
                <a:lnTo>
                  <a:pt x="1495" y="270"/>
                </a:lnTo>
                <a:lnTo>
                  <a:pt x="1502" y="265"/>
                </a:lnTo>
                <a:lnTo>
                  <a:pt x="1509" y="259"/>
                </a:lnTo>
                <a:lnTo>
                  <a:pt x="1514" y="252"/>
                </a:lnTo>
                <a:lnTo>
                  <a:pt x="1519" y="245"/>
                </a:lnTo>
                <a:lnTo>
                  <a:pt x="1520" y="241"/>
                </a:lnTo>
                <a:lnTo>
                  <a:pt x="1522" y="238"/>
                </a:lnTo>
                <a:lnTo>
                  <a:pt x="1523" y="234"/>
                </a:lnTo>
                <a:lnTo>
                  <a:pt x="1524" y="230"/>
                </a:lnTo>
                <a:lnTo>
                  <a:pt x="1524" y="220"/>
                </a:lnTo>
                <a:lnTo>
                  <a:pt x="1524" y="214"/>
                </a:lnTo>
                <a:lnTo>
                  <a:pt x="1523" y="207"/>
                </a:lnTo>
                <a:lnTo>
                  <a:pt x="1517" y="191"/>
                </a:lnTo>
                <a:lnTo>
                  <a:pt x="1512" y="183"/>
                </a:lnTo>
                <a:lnTo>
                  <a:pt x="1506" y="175"/>
                </a:lnTo>
                <a:lnTo>
                  <a:pt x="1492" y="155"/>
                </a:lnTo>
                <a:lnTo>
                  <a:pt x="1488" y="148"/>
                </a:lnTo>
                <a:lnTo>
                  <a:pt x="1482" y="141"/>
                </a:lnTo>
                <a:lnTo>
                  <a:pt x="1478" y="132"/>
                </a:lnTo>
                <a:lnTo>
                  <a:pt x="1475" y="125"/>
                </a:lnTo>
                <a:lnTo>
                  <a:pt x="1472" y="117"/>
                </a:lnTo>
                <a:lnTo>
                  <a:pt x="1469" y="110"/>
                </a:lnTo>
                <a:lnTo>
                  <a:pt x="1468" y="103"/>
                </a:lnTo>
                <a:lnTo>
                  <a:pt x="1468" y="94"/>
                </a:lnTo>
                <a:lnTo>
                  <a:pt x="1468" y="87"/>
                </a:lnTo>
                <a:lnTo>
                  <a:pt x="1469" y="80"/>
                </a:lnTo>
                <a:lnTo>
                  <a:pt x="1472" y="73"/>
                </a:lnTo>
                <a:lnTo>
                  <a:pt x="1475" y="66"/>
                </a:lnTo>
                <a:lnTo>
                  <a:pt x="1483" y="52"/>
                </a:lnTo>
                <a:lnTo>
                  <a:pt x="1489" y="46"/>
                </a:lnTo>
                <a:lnTo>
                  <a:pt x="1495" y="39"/>
                </a:lnTo>
                <a:lnTo>
                  <a:pt x="1498" y="36"/>
                </a:lnTo>
                <a:lnTo>
                  <a:pt x="1500" y="34"/>
                </a:lnTo>
                <a:lnTo>
                  <a:pt x="1507" y="28"/>
                </a:lnTo>
                <a:lnTo>
                  <a:pt x="1514" y="22"/>
                </a:lnTo>
                <a:lnTo>
                  <a:pt x="1522" y="17"/>
                </a:lnTo>
                <a:lnTo>
                  <a:pt x="1537" y="8"/>
                </a:lnTo>
                <a:lnTo>
                  <a:pt x="1551" y="0"/>
                </a:lnTo>
                <a:lnTo>
                  <a:pt x="1598" y="41"/>
                </a:lnTo>
                <a:lnTo>
                  <a:pt x="1562" y="36"/>
                </a:lnTo>
                <a:lnTo>
                  <a:pt x="1558" y="42"/>
                </a:lnTo>
                <a:lnTo>
                  <a:pt x="1554" y="49"/>
                </a:lnTo>
                <a:lnTo>
                  <a:pt x="1551" y="59"/>
                </a:lnTo>
                <a:lnTo>
                  <a:pt x="1550" y="63"/>
                </a:lnTo>
                <a:lnTo>
                  <a:pt x="1550" y="69"/>
                </a:lnTo>
                <a:lnTo>
                  <a:pt x="1550" y="74"/>
                </a:lnTo>
                <a:lnTo>
                  <a:pt x="1553" y="80"/>
                </a:lnTo>
                <a:lnTo>
                  <a:pt x="1554" y="87"/>
                </a:lnTo>
                <a:lnTo>
                  <a:pt x="1558" y="94"/>
                </a:lnTo>
                <a:lnTo>
                  <a:pt x="1567" y="108"/>
                </a:lnTo>
                <a:lnTo>
                  <a:pt x="1579" y="124"/>
                </a:lnTo>
                <a:lnTo>
                  <a:pt x="1585" y="132"/>
                </a:lnTo>
                <a:lnTo>
                  <a:pt x="1589" y="139"/>
                </a:lnTo>
                <a:lnTo>
                  <a:pt x="1594" y="148"/>
                </a:lnTo>
                <a:lnTo>
                  <a:pt x="1598" y="156"/>
                </a:lnTo>
                <a:lnTo>
                  <a:pt x="1601" y="165"/>
                </a:lnTo>
                <a:lnTo>
                  <a:pt x="1602" y="173"/>
                </a:lnTo>
                <a:lnTo>
                  <a:pt x="1603" y="180"/>
                </a:lnTo>
                <a:lnTo>
                  <a:pt x="1603" y="189"/>
                </a:lnTo>
                <a:close/>
                <a:moveTo>
                  <a:pt x="1820" y="74"/>
                </a:moveTo>
                <a:lnTo>
                  <a:pt x="1811" y="59"/>
                </a:lnTo>
                <a:lnTo>
                  <a:pt x="1805" y="52"/>
                </a:lnTo>
                <a:lnTo>
                  <a:pt x="1801" y="46"/>
                </a:lnTo>
                <a:lnTo>
                  <a:pt x="1797" y="42"/>
                </a:lnTo>
                <a:lnTo>
                  <a:pt x="1793" y="38"/>
                </a:lnTo>
                <a:lnTo>
                  <a:pt x="1787" y="36"/>
                </a:lnTo>
                <a:lnTo>
                  <a:pt x="1783" y="35"/>
                </a:lnTo>
                <a:lnTo>
                  <a:pt x="1753" y="35"/>
                </a:lnTo>
                <a:lnTo>
                  <a:pt x="1753" y="265"/>
                </a:lnTo>
                <a:lnTo>
                  <a:pt x="1755" y="269"/>
                </a:lnTo>
                <a:lnTo>
                  <a:pt x="1756" y="273"/>
                </a:lnTo>
                <a:lnTo>
                  <a:pt x="1759" y="276"/>
                </a:lnTo>
                <a:lnTo>
                  <a:pt x="1762" y="280"/>
                </a:lnTo>
                <a:lnTo>
                  <a:pt x="1766" y="283"/>
                </a:lnTo>
                <a:lnTo>
                  <a:pt x="1769" y="285"/>
                </a:lnTo>
                <a:lnTo>
                  <a:pt x="1661" y="285"/>
                </a:lnTo>
                <a:lnTo>
                  <a:pt x="1664" y="283"/>
                </a:lnTo>
                <a:lnTo>
                  <a:pt x="1668" y="279"/>
                </a:lnTo>
                <a:lnTo>
                  <a:pt x="1671" y="276"/>
                </a:lnTo>
                <a:lnTo>
                  <a:pt x="1674" y="273"/>
                </a:lnTo>
                <a:lnTo>
                  <a:pt x="1676" y="269"/>
                </a:lnTo>
                <a:lnTo>
                  <a:pt x="1677" y="265"/>
                </a:lnTo>
                <a:lnTo>
                  <a:pt x="1677" y="35"/>
                </a:lnTo>
                <a:lnTo>
                  <a:pt x="1647" y="35"/>
                </a:lnTo>
                <a:lnTo>
                  <a:pt x="1643" y="36"/>
                </a:lnTo>
                <a:lnTo>
                  <a:pt x="1639" y="38"/>
                </a:lnTo>
                <a:lnTo>
                  <a:pt x="1635" y="41"/>
                </a:lnTo>
                <a:lnTo>
                  <a:pt x="1630" y="46"/>
                </a:lnTo>
                <a:lnTo>
                  <a:pt x="1626" y="52"/>
                </a:lnTo>
                <a:lnTo>
                  <a:pt x="1620" y="58"/>
                </a:lnTo>
                <a:lnTo>
                  <a:pt x="1611" y="74"/>
                </a:lnTo>
                <a:lnTo>
                  <a:pt x="1611" y="8"/>
                </a:lnTo>
                <a:lnTo>
                  <a:pt x="1820" y="8"/>
                </a:lnTo>
                <a:lnTo>
                  <a:pt x="1820" y="7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4" name="Freeform 164">
            <a:extLst>
              <a:ext uri="{FF2B5EF4-FFF2-40B4-BE49-F238E27FC236}">
                <a16:creationId xmlns:a16="http://schemas.microsoft.com/office/drawing/2014/main" id="{55724FC5-6AFF-2072-8F75-EA515290A0C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048328" y="3573016"/>
            <a:ext cx="385044" cy="72000"/>
          </a:xfrm>
          <a:custGeom>
            <a:avLst/>
            <a:gdLst>
              <a:gd name="T0" fmla="*/ 371 w 1476"/>
              <a:gd name="T1" fmla="*/ 161 h 277"/>
              <a:gd name="T2" fmla="*/ 1460 w 1476"/>
              <a:gd name="T3" fmla="*/ 277 h 277"/>
              <a:gd name="T4" fmla="*/ 1337 w 1476"/>
              <a:gd name="T5" fmla="*/ 254 h 277"/>
              <a:gd name="T6" fmla="*/ 1339 w 1476"/>
              <a:gd name="T7" fmla="*/ 196 h 277"/>
              <a:gd name="T8" fmla="*/ 1301 w 1476"/>
              <a:gd name="T9" fmla="*/ 243 h 277"/>
              <a:gd name="T10" fmla="*/ 1298 w 1476"/>
              <a:gd name="T11" fmla="*/ 275 h 277"/>
              <a:gd name="T12" fmla="*/ 1222 w 1476"/>
              <a:gd name="T13" fmla="*/ 258 h 277"/>
              <a:gd name="T14" fmla="*/ 1298 w 1476"/>
              <a:gd name="T15" fmla="*/ 37 h 277"/>
              <a:gd name="T16" fmla="*/ 1282 w 1476"/>
              <a:gd name="T17" fmla="*/ 9 h 277"/>
              <a:gd name="T18" fmla="*/ 1421 w 1476"/>
              <a:gd name="T19" fmla="*/ 9 h 277"/>
              <a:gd name="T20" fmla="*/ 1405 w 1476"/>
              <a:gd name="T21" fmla="*/ 37 h 277"/>
              <a:gd name="T22" fmla="*/ 1476 w 1476"/>
              <a:gd name="T23" fmla="*/ 258 h 277"/>
              <a:gd name="T24" fmla="*/ 986 w 1476"/>
              <a:gd name="T25" fmla="*/ 26 h 277"/>
              <a:gd name="T26" fmla="*/ 1104 w 1476"/>
              <a:gd name="T27" fmla="*/ 0 h 277"/>
              <a:gd name="T28" fmla="*/ 1120 w 1476"/>
              <a:gd name="T29" fmla="*/ 30 h 277"/>
              <a:gd name="T30" fmla="*/ 1181 w 1476"/>
              <a:gd name="T31" fmla="*/ 36 h 277"/>
              <a:gd name="T32" fmla="*/ 1178 w 1476"/>
              <a:gd name="T33" fmla="*/ 3 h 277"/>
              <a:gd name="T34" fmla="*/ 1258 w 1476"/>
              <a:gd name="T35" fmla="*/ 16 h 277"/>
              <a:gd name="T36" fmla="*/ 925 w 1476"/>
              <a:gd name="T37" fmla="*/ 277 h 277"/>
              <a:gd name="T38" fmla="*/ 755 w 1476"/>
              <a:gd name="T39" fmla="*/ 251 h 277"/>
              <a:gd name="T40" fmla="*/ 765 w 1476"/>
              <a:gd name="T41" fmla="*/ 36 h 277"/>
              <a:gd name="T42" fmla="*/ 762 w 1476"/>
              <a:gd name="T43" fmla="*/ 3 h 277"/>
              <a:gd name="T44" fmla="*/ 971 w 1476"/>
              <a:gd name="T45" fmla="*/ 26 h 277"/>
              <a:gd name="T46" fmla="*/ 971 w 1476"/>
              <a:gd name="T47" fmla="*/ 81 h 277"/>
              <a:gd name="T48" fmla="*/ 909 w 1476"/>
              <a:gd name="T49" fmla="*/ 41 h 277"/>
              <a:gd name="T50" fmla="*/ 922 w 1476"/>
              <a:gd name="T51" fmla="*/ 103 h 277"/>
              <a:gd name="T52" fmla="*/ 938 w 1476"/>
              <a:gd name="T53" fmla="*/ 157 h 277"/>
              <a:gd name="T54" fmla="*/ 878 w 1476"/>
              <a:gd name="T55" fmla="*/ 141 h 277"/>
              <a:gd name="T56" fmla="*/ 947 w 1476"/>
              <a:gd name="T57" fmla="*/ 205 h 277"/>
              <a:gd name="T58" fmla="*/ 994 w 1476"/>
              <a:gd name="T59" fmla="*/ 205 h 277"/>
              <a:gd name="T60" fmla="*/ 969 w 1476"/>
              <a:gd name="T61" fmla="*/ 264 h 277"/>
              <a:gd name="T62" fmla="*/ 532 w 1476"/>
              <a:gd name="T63" fmla="*/ 271 h 277"/>
              <a:gd name="T64" fmla="*/ 542 w 1476"/>
              <a:gd name="T65" fmla="*/ 240 h 277"/>
              <a:gd name="T66" fmla="*/ 528 w 1476"/>
              <a:gd name="T67" fmla="*/ 23 h 277"/>
              <a:gd name="T68" fmla="*/ 656 w 1476"/>
              <a:gd name="T69" fmla="*/ 2 h 277"/>
              <a:gd name="T70" fmla="*/ 666 w 1476"/>
              <a:gd name="T71" fmla="*/ 33 h 277"/>
              <a:gd name="T72" fmla="*/ 679 w 1476"/>
              <a:gd name="T73" fmla="*/ 233 h 277"/>
              <a:gd name="T74" fmla="*/ 743 w 1476"/>
              <a:gd name="T75" fmla="*/ 195 h 277"/>
              <a:gd name="T76" fmla="*/ 754 w 1476"/>
              <a:gd name="T77" fmla="*/ 236 h 277"/>
              <a:gd name="T78" fmla="*/ 159 w 1476"/>
              <a:gd name="T79" fmla="*/ 277 h 277"/>
              <a:gd name="T80" fmla="*/ 149 w 1476"/>
              <a:gd name="T81" fmla="*/ 246 h 277"/>
              <a:gd name="T82" fmla="*/ 127 w 1476"/>
              <a:gd name="T83" fmla="*/ 242 h 277"/>
              <a:gd name="T84" fmla="*/ 129 w 1476"/>
              <a:gd name="T85" fmla="*/ 274 h 277"/>
              <a:gd name="T86" fmla="*/ 1 w 1476"/>
              <a:gd name="T87" fmla="*/ 263 h 277"/>
              <a:gd name="T88" fmla="*/ 28 w 1476"/>
              <a:gd name="T89" fmla="*/ 37 h 277"/>
              <a:gd name="T90" fmla="*/ 1 w 1476"/>
              <a:gd name="T91" fmla="*/ 12 h 277"/>
              <a:gd name="T92" fmla="*/ 138 w 1476"/>
              <a:gd name="T93" fmla="*/ 6 h 277"/>
              <a:gd name="T94" fmla="*/ 129 w 1476"/>
              <a:gd name="T95" fmla="*/ 37 h 277"/>
              <a:gd name="T96" fmla="*/ 162 w 1476"/>
              <a:gd name="T97" fmla="*/ 26 h 277"/>
              <a:gd name="T98" fmla="*/ 257 w 1476"/>
              <a:gd name="T99" fmla="*/ 0 h 277"/>
              <a:gd name="T100" fmla="*/ 272 w 1476"/>
              <a:gd name="T101" fmla="*/ 30 h 277"/>
              <a:gd name="T102" fmla="*/ 343 w 1476"/>
              <a:gd name="T103" fmla="*/ 37 h 277"/>
              <a:gd name="T104" fmla="*/ 327 w 1476"/>
              <a:gd name="T105" fmla="*/ 9 h 277"/>
              <a:gd name="T106" fmla="*/ 464 w 1476"/>
              <a:gd name="T107" fmla="*/ 9 h 277"/>
              <a:gd name="T108" fmla="*/ 449 w 1476"/>
              <a:gd name="T109" fmla="*/ 37 h 277"/>
              <a:gd name="T110" fmla="*/ 519 w 1476"/>
              <a:gd name="T111" fmla="*/ 258 h 277"/>
              <a:gd name="T112" fmla="*/ 392 w 1476"/>
              <a:gd name="T113" fmla="*/ 275 h 277"/>
              <a:gd name="T114" fmla="*/ 389 w 1476"/>
              <a:gd name="T115" fmla="*/ 243 h 277"/>
              <a:gd name="T116" fmla="*/ 358 w 1476"/>
              <a:gd name="T117" fmla="*/ 196 h 277"/>
              <a:gd name="T118" fmla="*/ 354 w 1476"/>
              <a:gd name="T119" fmla="*/ 254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76" h="277">
                <a:moveTo>
                  <a:pt x="1327" y="105"/>
                </a:moveTo>
                <a:lnTo>
                  <a:pt x="1312" y="158"/>
                </a:lnTo>
                <a:lnTo>
                  <a:pt x="1319" y="161"/>
                </a:lnTo>
                <a:lnTo>
                  <a:pt x="1327" y="161"/>
                </a:lnTo>
                <a:lnTo>
                  <a:pt x="1335" y="161"/>
                </a:lnTo>
                <a:lnTo>
                  <a:pt x="1343" y="158"/>
                </a:lnTo>
                <a:lnTo>
                  <a:pt x="1327" y="105"/>
                </a:lnTo>
                <a:close/>
                <a:moveTo>
                  <a:pt x="372" y="105"/>
                </a:moveTo>
                <a:lnTo>
                  <a:pt x="357" y="158"/>
                </a:lnTo>
                <a:lnTo>
                  <a:pt x="364" y="161"/>
                </a:lnTo>
                <a:lnTo>
                  <a:pt x="371" y="161"/>
                </a:lnTo>
                <a:lnTo>
                  <a:pt x="380" y="161"/>
                </a:lnTo>
                <a:lnTo>
                  <a:pt x="387" y="158"/>
                </a:lnTo>
                <a:lnTo>
                  <a:pt x="372" y="105"/>
                </a:lnTo>
                <a:close/>
                <a:moveTo>
                  <a:pt x="1476" y="258"/>
                </a:moveTo>
                <a:lnTo>
                  <a:pt x="1474" y="263"/>
                </a:lnTo>
                <a:lnTo>
                  <a:pt x="1474" y="265"/>
                </a:lnTo>
                <a:lnTo>
                  <a:pt x="1473" y="268"/>
                </a:lnTo>
                <a:lnTo>
                  <a:pt x="1470" y="271"/>
                </a:lnTo>
                <a:lnTo>
                  <a:pt x="1467" y="274"/>
                </a:lnTo>
                <a:lnTo>
                  <a:pt x="1465" y="275"/>
                </a:lnTo>
                <a:lnTo>
                  <a:pt x="1460" y="277"/>
                </a:lnTo>
                <a:lnTo>
                  <a:pt x="1457" y="277"/>
                </a:lnTo>
                <a:lnTo>
                  <a:pt x="1356" y="277"/>
                </a:lnTo>
                <a:lnTo>
                  <a:pt x="1352" y="277"/>
                </a:lnTo>
                <a:lnTo>
                  <a:pt x="1349" y="275"/>
                </a:lnTo>
                <a:lnTo>
                  <a:pt x="1346" y="274"/>
                </a:lnTo>
                <a:lnTo>
                  <a:pt x="1343" y="271"/>
                </a:lnTo>
                <a:lnTo>
                  <a:pt x="1340" y="268"/>
                </a:lnTo>
                <a:lnTo>
                  <a:pt x="1339" y="265"/>
                </a:lnTo>
                <a:lnTo>
                  <a:pt x="1337" y="263"/>
                </a:lnTo>
                <a:lnTo>
                  <a:pt x="1337" y="258"/>
                </a:lnTo>
                <a:lnTo>
                  <a:pt x="1337" y="254"/>
                </a:lnTo>
                <a:lnTo>
                  <a:pt x="1339" y="251"/>
                </a:lnTo>
                <a:lnTo>
                  <a:pt x="1340" y="249"/>
                </a:lnTo>
                <a:lnTo>
                  <a:pt x="1343" y="246"/>
                </a:lnTo>
                <a:lnTo>
                  <a:pt x="1346" y="243"/>
                </a:lnTo>
                <a:lnTo>
                  <a:pt x="1349" y="242"/>
                </a:lnTo>
                <a:lnTo>
                  <a:pt x="1352" y="240"/>
                </a:lnTo>
                <a:lnTo>
                  <a:pt x="1356" y="240"/>
                </a:lnTo>
                <a:lnTo>
                  <a:pt x="1364" y="240"/>
                </a:lnTo>
                <a:lnTo>
                  <a:pt x="1352" y="191"/>
                </a:lnTo>
                <a:lnTo>
                  <a:pt x="1346" y="194"/>
                </a:lnTo>
                <a:lnTo>
                  <a:pt x="1339" y="196"/>
                </a:lnTo>
                <a:lnTo>
                  <a:pt x="1333" y="198"/>
                </a:lnTo>
                <a:lnTo>
                  <a:pt x="1326" y="198"/>
                </a:lnTo>
                <a:lnTo>
                  <a:pt x="1320" y="198"/>
                </a:lnTo>
                <a:lnTo>
                  <a:pt x="1313" y="196"/>
                </a:lnTo>
                <a:lnTo>
                  <a:pt x="1308" y="194"/>
                </a:lnTo>
                <a:lnTo>
                  <a:pt x="1302" y="191"/>
                </a:lnTo>
                <a:lnTo>
                  <a:pt x="1288" y="240"/>
                </a:lnTo>
                <a:lnTo>
                  <a:pt x="1291" y="240"/>
                </a:lnTo>
                <a:lnTo>
                  <a:pt x="1295" y="240"/>
                </a:lnTo>
                <a:lnTo>
                  <a:pt x="1298" y="242"/>
                </a:lnTo>
                <a:lnTo>
                  <a:pt x="1301" y="243"/>
                </a:lnTo>
                <a:lnTo>
                  <a:pt x="1303" y="246"/>
                </a:lnTo>
                <a:lnTo>
                  <a:pt x="1306" y="249"/>
                </a:lnTo>
                <a:lnTo>
                  <a:pt x="1308" y="251"/>
                </a:lnTo>
                <a:lnTo>
                  <a:pt x="1309" y="254"/>
                </a:lnTo>
                <a:lnTo>
                  <a:pt x="1309" y="258"/>
                </a:lnTo>
                <a:lnTo>
                  <a:pt x="1309" y="263"/>
                </a:lnTo>
                <a:lnTo>
                  <a:pt x="1308" y="265"/>
                </a:lnTo>
                <a:lnTo>
                  <a:pt x="1306" y="268"/>
                </a:lnTo>
                <a:lnTo>
                  <a:pt x="1303" y="271"/>
                </a:lnTo>
                <a:lnTo>
                  <a:pt x="1301" y="274"/>
                </a:lnTo>
                <a:lnTo>
                  <a:pt x="1298" y="275"/>
                </a:lnTo>
                <a:lnTo>
                  <a:pt x="1295" y="277"/>
                </a:lnTo>
                <a:lnTo>
                  <a:pt x="1291" y="277"/>
                </a:lnTo>
                <a:lnTo>
                  <a:pt x="1240" y="277"/>
                </a:lnTo>
                <a:lnTo>
                  <a:pt x="1236" y="277"/>
                </a:lnTo>
                <a:lnTo>
                  <a:pt x="1233" y="275"/>
                </a:lnTo>
                <a:lnTo>
                  <a:pt x="1229" y="274"/>
                </a:lnTo>
                <a:lnTo>
                  <a:pt x="1226" y="271"/>
                </a:lnTo>
                <a:lnTo>
                  <a:pt x="1224" y="268"/>
                </a:lnTo>
                <a:lnTo>
                  <a:pt x="1223" y="265"/>
                </a:lnTo>
                <a:lnTo>
                  <a:pt x="1222" y="263"/>
                </a:lnTo>
                <a:lnTo>
                  <a:pt x="1222" y="258"/>
                </a:lnTo>
                <a:lnTo>
                  <a:pt x="1222" y="254"/>
                </a:lnTo>
                <a:lnTo>
                  <a:pt x="1223" y="251"/>
                </a:lnTo>
                <a:lnTo>
                  <a:pt x="1224" y="249"/>
                </a:lnTo>
                <a:lnTo>
                  <a:pt x="1226" y="246"/>
                </a:lnTo>
                <a:lnTo>
                  <a:pt x="1229" y="243"/>
                </a:lnTo>
                <a:lnTo>
                  <a:pt x="1233" y="242"/>
                </a:lnTo>
                <a:lnTo>
                  <a:pt x="1236" y="240"/>
                </a:lnTo>
                <a:lnTo>
                  <a:pt x="1240" y="240"/>
                </a:lnTo>
                <a:lnTo>
                  <a:pt x="1246" y="240"/>
                </a:lnTo>
                <a:lnTo>
                  <a:pt x="1306" y="37"/>
                </a:lnTo>
                <a:lnTo>
                  <a:pt x="1298" y="37"/>
                </a:lnTo>
                <a:lnTo>
                  <a:pt x="1294" y="37"/>
                </a:lnTo>
                <a:lnTo>
                  <a:pt x="1291" y="36"/>
                </a:lnTo>
                <a:lnTo>
                  <a:pt x="1288" y="34"/>
                </a:lnTo>
                <a:lnTo>
                  <a:pt x="1285" y="33"/>
                </a:lnTo>
                <a:lnTo>
                  <a:pt x="1282" y="30"/>
                </a:lnTo>
                <a:lnTo>
                  <a:pt x="1281" y="26"/>
                </a:lnTo>
                <a:lnTo>
                  <a:pt x="1279" y="23"/>
                </a:lnTo>
                <a:lnTo>
                  <a:pt x="1279" y="19"/>
                </a:lnTo>
                <a:lnTo>
                  <a:pt x="1279" y="16"/>
                </a:lnTo>
                <a:lnTo>
                  <a:pt x="1281" y="12"/>
                </a:lnTo>
                <a:lnTo>
                  <a:pt x="1282" y="9"/>
                </a:lnTo>
                <a:lnTo>
                  <a:pt x="1285" y="6"/>
                </a:lnTo>
                <a:lnTo>
                  <a:pt x="1288" y="3"/>
                </a:lnTo>
                <a:lnTo>
                  <a:pt x="1291" y="2"/>
                </a:lnTo>
                <a:lnTo>
                  <a:pt x="1294" y="2"/>
                </a:lnTo>
                <a:lnTo>
                  <a:pt x="1298" y="0"/>
                </a:lnTo>
                <a:lnTo>
                  <a:pt x="1405" y="0"/>
                </a:lnTo>
                <a:lnTo>
                  <a:pt x="1408" y="2"/>
                </a:lnTo>
                <a:lnTo>
                  <a:pt x="1412" y="2"/>
                </a:lnTo>
                <a:lnTo>
                  <a:pt x="1415" y="3"/>
                </a:lnTo>
                <a:lnTo>
                  <a:pt x="1418" y="6"/>
                </a:lnTo>
                <a:lnTo>
                  <a:pt x="1421" y="9"/>
                </a:lnTo>
                <a:lnTo>
                  <a:pt x="1422" y="12"/>
                </a:lnTo>
                <a:lnTo>
                  <a:pt x="1422" y="16"/>
                </a:lnTo>
                <a:lnTo>
                  <a:pt x="1424" y="19"/>
                </a:lnTo>
                <a:lnTo>
                  <a:pt x="1422" y="23"/>
                </a:lnTo>
                <a:lnTo>
                  <a:pt x="1422" y="26"/>
                </a:lnTo>
                <a:lnTo>
                  <a:pt x="1421" y="30"/>
                </a:lnTo>
                <a:lnTo>
                  <a:pt x="1418" y="33"/>
                </a:lnTo>
                <a:lnTo>
                  <a:pt x="1415" y="34"/>
                </a:lnTo>
                <a:lnTo>
                  <a:pt x="1412" y="36"/>
                </a:lnTo>
                <a:lnTo>
                  <a:pt x="1408" y="37"/>
                </a:lnTo>
                <a:lnTo>
                  <a:pt x="1405" y="37"/>
                </a:lnTo>
                <a:lnTo>
                  <a:pt x="1397" y="37"/>
                </a:lnTo>
                <a:lnTo>
                  <a:pt x="1450" y="240"/>
                </a:lnTo>
                <a:lnTo>
                  <a:pt x="1457" y="240"/>
                </a:lnTo>
                <a:lnTo>
                  <a:pt x="1460" y="240"/>
                </a:lnTo>
                <a:lnTo>
                  <a:pt x="1465" y="242"/>
                </a:lnTo>
                <a:lnTo>
                  <a:pt x="1467" y="243"/>
                </a:lnTo>
                <a:lnTo>
                  <a:pt x="1470" y="246"/>
                </a:lnTo>
                <a:lnTo>
                  <a:pt x="1473" y="249"/>
                </a:lnTo>
                <a:lnTo>
                  <a:pt x="1474" y="251"/>
                </a:lnTo>
                <a:lnTo>
                  <a:pt x="1474" y="254"/>
                </a:lnTo>
                <a:lnTo>
                  <a:pt x="1476" y="258"/>
                </a:lnTo>
                <a:close/>
                <a:moveTo>
                  <a:pt x="1236" y="37"/>
                </a:moveTo>
                <a:lnTo>
                  <a:pt x="1164" y="277"/>
                </a:lnTo>
                <a:lnTo>
                  <a:pt x="1077" y="277"/>
                </a:lnTo>
                <a:lnTo>
                  <a:pt x="1012" y="37"/>
                </a:lnTo>
                <a:lnTo>
                  <a:pt x="1004" y="37"/>
                </a:lnTo>
                <a:lnTo>
                  <a:pt x="1000" y="37"/>
                </a:lnTo>
                <a:lnTo>
                  <a:pt x="995" y="36"/>
                </a:lnTo>
                <a:lnTo>
                  <a:pt x="993" y="34"/>
                </a:lnTo>
                <a:lnTo>
                  <a:pt x="990" y="33"/>
                </a:lnTo>
                <a:lnTo>
                  <a:pt x="988" y="30"/>
                </a:lnTo>
                <a:lnTo>
                  <a:pt x="986" y="26"/>
                </a:lnTo>
                <a:lnTo>
                  <a:pt x="986" y="23"/>
                </a:lnTo>
                <a:lnTo>
                  <a:pt x="984" y="19"/>
                </a:lnTo>
                <a:lnTo>
                  <a:pt x="986" y="16"/>
                </a:lnTo>
                <a:lnTo>
                  <a:pt x="986" y="12"/>
                </a:lnTo>
                <a:lnTo>
                  <a:pt x="988" y="9"/>
                </a:lnTo>
                <a:lnTo>
                  <a:pt x="990" y="6"/>
                </a:lnTo>
                <a:lnTo>
                  <a:pt x="993" y="3"/>
                </a:lnTo>
                <a:lnTo>
                  <a:pt x="995" y="2"/>
                </a:lnTo>
                <a:lnTo>
                  <a:pt x="1000" y="2"/>
                </a:lnTo>
                <a:lnTo>
                  <a:pt x="1004" y="0"/>
                </a:lnTo>
                <a:lnTo>
                  <a:pt x="1104" y="0"/>
                </a:lnTo>
                <a:lnTo>
                  <a:pt x="1109" y="2"/>
                </a:lnTo>
                <a:lnTo>
                  <a:pt x="1111" y="2"/>
                </a:lnTo>
                <a:lnTo>
                  <a:pt x="1116" y="3"/>
                </a:lnTo>
                <a:lnTo>
                  <a:pt x="1118" y="6"/>
                </a:lnTo>
                <a:lnTo>
                  <a:pt x="1120" y="9"/>
                </a:lnTo>
                <a:lnTo>
                  <a:pt x="1121" y="12"/>
                </a:lnTo>
                <a:lnTo>
                  <a:pt x="1123" y="16"/>
                </a:lnTo>
                <a:lnTo>
                  <a:pt x="1123" y="19"/>
                </a:lnTo>
                <a:lnTo>
                  <a:pt x="1123" y="23"/>
                </a:lnTo>
                <a:lnTo>
                  <a:pt x="1121" y="26"/>
                </a:lnTo>
                <a:lnTo>
                  <a:pt x="1120" y="30"/>
                </a:lnTo>
                <a:lnTo>
                  <a:pt x="1118" y="33"/>
                </a:lnTo>
                <a:lnTo>
                  <a:pt x="1116" y="34"/>
                </a:lnTo>
                <a:lnTo>
                  <a:pt x="1111" y="36"/>
                </a:lnTo>
                <a:lnTo>
                  <a:pt x="1109" y="37"/>
                </a:lnTo>
                <a:lnTo>
                  <a:pt x="1104" y="37"/>
                </a:lnTo>
                <a:lnTo>
                  <a:pt x="1100" y="37"/>
                </a:lnTo>
                <a:lnTo>
                  <a:pt x="1144" y="202"/>
                </a:lnTo>
                <a:lnTo>
                  <a:pt x="1193" y="37"/>
                </a:lnTo>
                <a:lnTo>
                  <a:pt x="1188" y="37"/>
                </a:lnTo>
                <a:lnTo>
                  <a:pt x="1185" y="37"/>
                </a:lnTo>
                <a:lnTo>
                  <a:pt x="1181" y="36"/>
                </a:lnTo>
                <a:lnTo>
                  <a:pt x="1178" y="34"/>
                </a:lnTo>
                <a:lnTo>
                  <a:pt x="1175" y="33"/>
                </a:lnTo>
                <a:lnTo>
                  <a:pt x="1173" y="30"/>
                </a:lnTo>
                <a:lnTo>
                  <a:pt x="1171" y="26"/>
                </a:lnTo>
                <a:lnTo>
                  <a:pt x="1171" y="23"/>
                </a:lnTo>
                <a:lnTo>
                  <a:pt x="1169" y="19"/>
                </a:lnTo>
                <a:lnTo>
                  <a:pt x="1171" y="16"/>
                </a:lnTo>
                <a:lnTo>
                  <a:pt x="1171" y="12"/>
                </a:lnTo>
                <a:lnTo>
                  <a:pt x="1173" y="9"/>
                </a:lnTo>
                <a:lnTo>
                  <a:pt x="1175" y="6"/>
                </a:lnTo>
                <a:lnTo>
                  <a:pt x="1178" y="3"/>
                </a:lnTo>
                <a:lnTo>
                  <a:pt x="1181" y="2"/>
                </a:lnTo>
                <a:lnTo>
                  <a:pt x="1185" y="2"/>
                </a:lnTo>
                <a:lnTo>
                  <a:pt x="1188" y="0"/>
                </a:lnTo>
                <a:lnTo>
                  <a:pt x="1240" y="0"/>
                </a:lnTo>
                <a:lnTo>
                  <a:pt x="1244" y="2"/>
                </a:lnTo>
                <a:lnTo>
                  <a:pt x="1247" y="2"/>
                </a:lnTo>
                <a:lnTo>
                  <a:pt x="1250" y="3"/>
                </a:lnTo>
                <a:lnTo>
                  <a:pt x="1253" y="6"/>
                </a:lnTo>
                <a:lnTo>
                  <a:pt x="1255" y="9"/>
                </a:lnTo>
                <a:lnTo>
                  <a:pt x="1257" y="12"/>
                </a:lnTo>
                <a:lnTo>
                  <a:pt x="1258" y="16"/>
                </a:lnTo>
                <a:lnTo>
                  <a:pt x="1258" y="19"/>
                </a:lnTo>
                <a:lnTo>
                  <a:pt x="1258" y="23"/>
                </a:lnTo>
                <a:lnTo>
                  <a:pt x="1257" y="26"/>
                </a:lnTo>
                <a:lnTo>
                  <a:pt x="1255" y="30"/>
                </a:lnTo>
                <a:lnTo>
                  <a:pt x="1253" y="33"/>
                </a:lnTo>
                <a:lnTo>
                  <a:pt x="1250" y="34"/>
                </a:lnTo>
                <a:lnTo>
                  <a:pt x="1247" y="36"/>
                </a:lnTo>
                <a:lnTo>
                  <a:pt x="1244" y="37"/>
                </a:lnTo>
                <a:lnTo>
                  <a:pt x="1240" y="37"/>
                </a:lnTo>
                <a:lnTo>
                  <a:pt x="1236" y="37"/>
                </a:lnTo>
                <a:close/>
                <a:moveTo>
                  <a:pt x="925" y="277"/>
                </a:moveTo>
                <a:lnTo>
                  <a:pt x="772" y="277"/>
                </a:lnTo>
                <a:lnTo>
                  <a:pt x="769" y="277"/>
                </a:lnTo>
                <a:lnTo>
                  <a:pt x="765" y="275"/>
                </a:lnTo>
                <a:lnTo>
                  <a:pt x="762" y="274"/>
                </a:lnTo>
                <a:lnTo>
                  <a:pt x="760" y="271"/>
                </a:lnTo>
                <a:lnTo>
                  <a:pt x="757" y="268"/>
                </a:lnTo>
                <a:lnTo>
                  <a:pt x="755" y="265"/>
                </a:lnTo>
                <a:lnTo>
                  <a:pt x="755" y="263"/>
                </a:lnTo>
                <a:lnTo>
                  <a:pt x="754" y="258"/>
                </a:lnTo>
                <a:lnTo>
                  <a:pt x="755" y="254"/>
                </a:lnTo>
                <a:lnTo>
                  <a:pt x="755" y="251"/>
                </a:lnTo>
                <a:lnTo>
                  <a:pt x="757" y="249"/>
                </a:lnTo>
                <a:lnTo>
                  <a:pt x="760" y="246"/>
                </a:lnTo>
                <a:lnTo>
                  <a:pt x="762" y="243"/>
                </a:lnTo>
                <a:lnTo>
                  <a:pt x="765" y="242"/>
                </a:lnTo>
                <a:lnTo>
                  <a:pt x="769" y="240"/>
                </a:lnTo>
                <a:lnTo>
                  <a:pt x="772" y="240"/>
                </a:lnTo>
                <a:lnTo>
                  <a:pt x="782" y="240"/>
                </a:lnTo>
                <a:lnTo>
                  <a:pt x="782" y="37"/>
                </a:lnTo>
                <a:lnTo>
                  <a:pt x="772" y="37"/>
                </a:lnTo>
                <a:lnTo>
                  <a:pt x="769" y="37"/>
                </a:lnTo>
                <a:lnTo>
                  <a:pt x="765" y="36"/>
                </a:lnTo>
                <a:lnTo>
                  <a:pt x="762" y="34"/>
                </a:lnTo>
                <a:lnTo>
                  <a:pt x="760" y="33"/>
                </a:lnTo>
                <a:lnTo>
                  <a:pt x="757" y="30"/>
                </a:lnTo>
                <a:lnTo>
                  <a:pt x="755" y="26"/>
                </a:lnTo>
                <a:lnTo>
                  <a:pt x="755" y="23"/>
                </a:lnTo>
                <a:lnTo>
                  <a:pt x="754" y="19"/>
                </a:lnTo>
                <a:lnTo>
                  <a:pt x="755" y="16"/>
                </a:lnTo>
                <a:lnTo>
                  <a:pt x="755" y="12"/>
                </a:lnTo>
                <a:lnTo>
                  <a:pt x="757" y="9"/>
                </a:lnTo>
                <a:lnTo>
                  <a:pt x="760" y="6"/>
                </a:lnTo>
                <a:lnTo>
                  <a:pt x="762" y="3"/>
                </a:lnTo>
                <a:lnTo>
                  <a:pt x="765" y="2"/>
                </a:lnTo>
                <a:lnTo>
                  <a:pt x="769" y="2"/>
                </a:lnTo>
                <a:lnTo>
                  <a:pt x="772" y="0"/>
                </a:lnTo>
                <a:lnTo>
                  <a:pt x="921" y="0"/>
                </a:lnTo>
                <a:lnTo>
                  <a:pt x="932" y="2"/>
                </a:lnTo>
                <a:lnTo>
                  <a:pt x="942" y="5"/>
                </a:lnTo>
                <a:lnTo>
                  <a:pt x="950" y="9"/>
                </a:lnTo>
                <a:lnTo>
                  <a:pt x="955" y="10"/>
                </a:lnTo>
                <a:lnTo>
                  <a:pt x="959" y="13"/>
                </a:lnTo>
                <a:lnTo>
                  <a:pt x="966" y="20"/>
                </a:lnTo>
                <a:lnTo>
                  <a:pt x="971" y="26"/>
                </a:lnTo>
                <a:lnTo>
                  <a:pt x="976" y="34"/>
                </a:lnTo>
                <a:lnTo>
                  <a:pt x="979" y="41"/>
                </a:lnTo>
                <a:lnTo>
                  <a:pt x="981" y="48"/>
                </a:lnTo>
                <a:lnTo>
                  <a:pt x="983" y="55"/>
                </a:lnTo>
                <a:lnTo>
                  <a:pt x="983" y="62"/>
                </a:lnTo>
                <a:lnTo>
                  <a:pt x="981" y="65"/>
                </a:lnTo>
                <a:lnTo>
                  <a:pt x="981" y="70"/>
                </a:lnTo>
                <a:lnTo>
                  <a:pt x="979" y="74"/>
                </a:lnTo>
                <a:lnTo>
                  <a:pt x="976" y="78"/>
                </a:lnTo>
                <a:lnTo>
                  <a:pt x="973" y="79"/>
                </a:lnTo>
                <a:lnTo>
                  <a:pt x="971" y="81"/>
                </a:lnTo>
                <a:lnTo>
                  <a:pt x="966" y="82"/>
                </a:lnTo>
                <a:lnTo>
                  <a:pt x="960" y="81"/>
                </a:lnTo>
                <a:lnTo>
                  <a:pt x="955" y="79"/>
                </a:lnTo>
                <a:lnTo>
                  <a:pt x="950" y="78"/>
                </a:lnTo>
                <a:lnTo>
                  <a:pt x="946" y="75"/>
                </a:lnTo>
                <a:lnTo>
                  <a:pt x="938" y="68"/>
                </a:lnTo>
                <a:lnTo>
                  <a:pt x="931" y="60"/>
                </a:lnTo>
                <a:lnTo>
                  <a:pt x="923" y="51"/>
                </a:lnTo>
                <a:lnTo>
                  <a:pt x="919" y="48"/>
                </a:lnTo>
                <a:lnTo>
                  <a:pt x="914" y="44"/>
                </a:lnTo>
                <a:lnTo>
                  <a:pt x="909" y="41"/>
                </a:lnTo>
                <a:lnTo>
                  <a:pt x="902" y="40"/>
                </a:lnTo>
                <a:lnTo>
                  <a:pt x="897" y="38"/>
                </a:lnTo>
                <a:lnTo>
                  <a:pt x="888" y="37"/>
                </a:lnTo>
                <a:lnTo>
                  <a:pt x="870" y="37"/>
                </a:lnTo>
                <a:lnTo>
                  <a:pt x="870" y="98"/>
                </a:lnTo>
                <a:lnTo>
                  <a:pt x="897" y="98"/>
                </a:lnTo>
                <a:lnTo>
                  <a:pt x="906" y="98"/>
                </a:lnTo>
                <a:lnTo>
                  <a:pt x="911" y="99"/>
                </a:lnTo>
                <a:lnTo>
                  <a:pt x="915" y="101"/>
                </a:lnTo>
                <a:lnTo>
                  <a:pt x="919" y="102"/>
                </a:lnTo>
                <a:lnTo>
                  <a:pt x="922" y="103"/>
                </a:lnTo>
                <a:lnTo>
                  <a:pt x="929" y="108"/>
                </a:lnTo>
                <a:lnTo>
                  <a:pt x="935" y="112"/>
                </a:lnTo>
                <a:lnTo>
                  <a:pt x="939" y="117"/>
                </a:lnTo>
                <a:lnTo>
                  <a:pt x="942" y="123"/>
                </a:lnTo>
                <a:lnTo>
                  <a:pt x="943" y="129"/>
                </a:lnTo>
                <a:lnTo>
                  <a:pt x="945" y="134"/>
                </a:lnTo>
                <a:lnTo>
                  <a:pt x="945" y="140"/>
                </a:lnTo>
                <a:lnTo>
                  <a:pt x="945" y="146"/>
                </a:lnTo>
                <a:lnTo>
                  <a:pt x="943" y="150"/>
                </a:lnTo>
                <a:lnTo>
                  <a:pt x="940" y="154"/>
                </a:lnTo>
                <a:lnTo>
                  <a:pt x="938" y="157"/>
                </a:lnTo>
                <a:lnTo>
                  <a:pt x="933" y="160"/>
                </a:lnTo>
                <a:lnTo>
                  <a:pt x="929" y="160"/>
                </a:lnTo>
                <a:lnTo>
                  <a:pt x="922" y="158"/>
                </a:lnTo>
                <a:lnTo>
                  <a:pt x="919" y="158"/>
                </a:lnTo>
                <a:lnTo>
                  <a:pt x="916" y="157"/>
                </a:lnTo>
                <a:lnTo>
                  <a:pt x="912" y="154"/>
                </a:lnTo>
                <a:lnTo>
                  <a:pt x="909" y="151"/>
                </a:lnTo>
                <a:lnTo>
                  <a:pt x="905" y="147"/>
                </a:lnTo>
                <a:lnTo>
                  <a:pt x="899" y="144"/>
                </a:lnTo>
                <a:lnTo>
                  <a:pt x="891" y="143"/>
                </a:lnTo>
                <a:lnTo>
                  <a:pt x="878" y="141"/>
                </a:lnTo>
                <a:lnTo>
                  <a:pt x="870" y="141"/>
                </a:lnTo>
                <a:lnTo>
                  <a:pt x="870" y="240"/>
                </a:lnTo>
                <a:lnTo>
                  <a:pt x="904" y="240"/>
                </a:lnTo>
                <a:lnTo>
                  <a:pt x="908" y="240"/>
                </a:lnTo>
                <a:lnTo>
                  <a:pt x="912" y="239"/>
                </a:lnTo>
                <a:lnTo>
                  <a:pt x="915" y="236"/>
                </a:lnTo>
                <a:lnTo>
                  <a:pt x="919" y="233"/>
                </a:lnTo>
                <a:lnTo>
                  <a:pt x="928" y="226"/>
                </a:lnTo>
                <a:lnTo>
                  <a:pt x="935" y="218"/>
                </a:lnTo>
                <a:lnTo>
                  <a:pt x="943" y="209"/>
                </a:lnTo>
                <a:lnTo>
                  <a:pt x="947" y="205"/>
                </a:lnTo>
                <a:lnTo>
                  <a:pt x="953" y="202"/>
                </a:lnTo>
                <a:lnTo>
                  <a:pt x="957" y="199"/>
                </a:lnTo>
                <a:lnTo>
                  <a:pt x="963" y="196"/>
                </a:lnTo>
                <a:lnTo>
                  <a:pt x="969" y="195"/>
                </a:lnTo>
                <a:lnTo>
                  <a:pt x="974" y="195"/>
                </a:lnTo>
                <a:lnTo>
                  <a:pt x="979" y="195"/>
                </a:lnTo>
                <a:lnTo>
                  <a:pt x="983" y="195"/>
                </a:lnTo>
                <a:lnTo>
                  <a:pt x="988" y="198"/>
                </a:lnTo>
                <a:lnTo>
                  <a:pt x="991" y="199"/>
                </a:lnTo>
                <a:lnTo>
                  <a:pt x="993" y="202"/>
                </a:lnTo>
                <a:lnTo>
                  <a:pt x="994" y="205"/>
                </a:lnTo>
                <a:lnTo>
                  <a:pt x="995" y="208"/>
                </a:lnTo>
                <a:lnTo>
                  <a:pt x="997" y="211"/>
                </a:lnTo>
                <a:lnTo>
                  <a:pt x="997" y="213"/>
                </a:lnTo>
                <a:lnTo>
                  <a:pt x="997" y="220"/>
                </a:lnTo>
                <a:lnTo>
                  <a:pt x="995" y="227"/>
                </a:lnTo>
                <a:lnTo>
                  <a:pt x="995" y="232"/>
                </a:lnTo>
                <a:lnTo>
                  <a:pt x="993" y="236"/>
                </a:lnTo>
                <a:lnTo>
                  <a:pt x="990" y="243"/>
                </a:lnTo>
                <a:lnTo>
                  <a:pt x="984" y="251"/>
                </a:lnTo>
                <a:lnTo>
                  <a:pt x="977" y="258"/>
                </a:lnTo>
                <a:lnTo>
                  <a:pt x="969" y="264"/>
                </a:lnTo>
                <a:lnTo>
                  <a:pt x="960" y="270"/>
                </a:lnTo>
                <a:lnTo>
                  <a:pt x="949" y="274"/>
                </a:lnTo>
                <a:lnTo>
                  <a:pt x="943" y="275"/>
                </a:lnTo>
                <a:lnTo>
                  <a:pt x="938" y="275"/>
                </a:lnTo>
                <a:lnTo>
                  <a:pt x="925" y="277"/>
                </a:lnTo>
                <a:close/>
                <a:moveTo>
                  <a:pt x="685" y="277"/>
                </a:moveTo>
                <a:lnTo>
                  <a:pt x="546" y="277"/>
                </a:lnTo>
                <a:lnTo>
                  <a:pt x="542" y="277"/>
                </a:lnTo>
                <a:lnTo>
                  <a:pt x="539" y="275"/>
                </a:lnTo>
                <a:lnTo>
                  <a:pt x="535" y="274"/>
                </a:lnTo>
                <a:lnTo>
                  <a:pt x="532" y="271"/>
                </a:lnTo>
                <a:lnTo>
                  <a:pt x="531" y="268"/>
                </a:lnTo>
                <a:lnTo>
                  <a:pt x="529" y="265"/>
                </a:lnTo>
                <a:lnTo>
                  <a:pt x="528" y="263"/>
                </a:lnTo>
                <a:lnTo>
                  <a:pt x="528" y="258"/>
                </a:lnTo>
                <a:lnTo>
                  <a:pt x="528" y="254"/>
                </a:lnTo>
                <a:lnTo>
                  <a:pt x="529" y="251"/>
                </a:lnTo>
                <a:lnTo>
                  <a:pt x="531" y="249"/>
                </a:lnTo>
                <a:lnTo>
                  <a:pt x="532" y="246"/>
                </a:lnTo>
                <a:lnTo>
                  <a:pt x="535" y="243"/>
                </a:lnTo>
                <a:lnTo>
                  <a:pt x="539" y="242"/>
                </a:lnTo>
                <a:lnTo>
                  <a:pt x="542" y="240"/>
                </a:lnTo>
                <a:lnTo>
                  <a:pt x="546" y="240"/>
                </a:lnTo>
                <a:lnTo>
                  <a:pt x="555" y="240"/>
                </a:lnTo>
                <a:lnTo>
                  <a:pt x="555" y="37"/>
                </a:lnTo>
                <a:lnTo>
                  <a:pt x="546" y="37"/>
                </a:lnTo>
                <a:lnTo>
                  <a:pt x="542" y="37"/>
                </a:lnTo>
                <a:lnTo>
                  <a:pt x="539" y="36"/>
                </a:lnTo>
                <a:lnTo>
                  <a:pt x="535" y="34"/>
                </a:lnTo>
                <a:lnTo>
                  <a:pt x="532" y="33"/>
                </a:lnTo>
                <a:lnTo>
                  <a:pt x="531" y="30"/>
                </a:lnTo>
                <a:lnTo>
                  <a:pt x="529" y="26"/>
                </a:lnTo>
                <a:lnTo>
                  <a:pt x="528" y="23"/>
                </a:lnTo>
                <a:lnTo>
                  <a:pt x="528" y="19"/>
                </a:lnTo>
                <a:lnTo>
                  <a:pt x="528" y="16"/>
                </a:lnTo>
                <a:lnTo>
                  <a:pt x="529" y="12"/>
                </a:lnTo>
                <a:lnTo>
                  <a:pt x="531" y="9"/>
                </a:lnTo>
                <a:lnTo>
                  <a:pt x="532" y="6"/>
                </a:lnTo>
                <a:lnTo>
                  <a:pt x="535" y="3"/>
                </a:lnTo>
                <a:lnTo>
                  <a:pt x="539" y="2"/>
                </a:lnTo>
                <a:lnTo>
                  <a:pt x="542" y="2"/>
                </a:lnTo>
                <a:lnTo>
                  <a:pt x="546" y="0"/>
                </a:lnTo>
                <a:lnTo>
                  <a:pt x="652" y="0"/>
                </a:lnTo>
                <a:lnTo>
                  <a:pt x="656" y="2"/>
                </a:lnTo>
                <a:lnTo>
                  <a:pt x="661" y="2"/>
                </a:lnTo>
                <a:lnTo>
                  <a:pt x="663" y="3"/>
                </a:lnTo>
                <a:lnTo>
                  <a:pt x="666" y="6"/>
                </a:lnTo>
                <a:lnTo>
                  <a:pt x="668" y="9"/>
                </a:lnTo>
                <a:lnTo>
                  <a:pt x="669" y="12"/>
                </a:lnTo>
                <a:lnTo>
                  <a:pt x="671" y="16"/>
                </a:lnTo>
                <a:lnTo>
                  <a:pt x="671" y="19"/>
                </a:lnTo>
                <a:lnTo>
                  <a:pt x="671" y="23"/>
                </a:lnTo>
                <a:lnTo>
                  <a:pt x="669" y="26"/>
                </a:lnTo>
                <a:lnTo>
                  <a:pt x="668" y="30"/>
                </a:lnTo>
                <a:lnTo>
                  <a:pt x="666" y="33"/>
                </a:lnTo>
                <a:lnTo>
                  <a:pt x="663" y="34"/>
                </a:lnTo>
                <a:lnTo>
                  <a:pt x="661" y="36"/>
                </a:lnTo>
                <a:lnTo>
                  <a:pt x="656" y="37"/>
                </a:lnTo>
                <a:lnTo>
                  <a:pt x="652" y="37"/>
                </a:lnTo>
                <a:lnTo>
                  <a:pt x="644" y="37"/>
                </a:lnTo>
                <a:lnTo>
                  <a:pt x="644" y="240"/>
                </a:lnTo>
                <a:lnTo>
                  <a:pt x="663" y="240"/>
                </a:lnTo>
                <a:lnTo>
                  <a:pt x="668" y="240"/>
                </a:lnTo>
                <a:lnTo>
                  <a:pt x="672" y="239"/>
                </a:lnTo>
                <a:lnTo>
                  <a:pt x="676" y="236"/>
                </a:lnTo>
                <a:lnTo>
                  <a:pt x="679" y="233"/>
                </a:lnTo>
                <a:lnTo>
                  <a:pt x="688" y="226"/>
                </a:lnTo>
                <a:lnTo>
                  <a:pt x="695" y="218"/>
                </a:lnTo>
                <a:lnTo>
                  <a:pt x="703" y="209"/>
                </a:lnTo>
                <a:lnTo>
                  <a:pt x="709" y="205"/>
                </a:lnTo>
                <a:lnTo>
                  <a:pt x="713" y="202"/>
                </a:lnTo>
                <a:lnTo>
                  <a:pt x="717" y="199"/>
                </a:lnTo>
                <a:lnTo>
                  <a:pt x="723" y="196"/>
                </a:lnTo>
                <a:lnTo>
                  <a:pt x="728" y="195"/>
                </a:lnTo>
                <a:lnTo>
                  <a:pt x="736" y="195"/>
                </a:lnTo>
                <a:lnTo>
                  <a:pt x="738" y="195"/>
                </a:lnTo>
                <a:lnTo>
                  <a:pt x="743" y="195"/>
                </a:lnTo>
                <a:lnTo>
                  <a:pt x="748" y="198"/>
                </a:lnTo>
                <a:lnTo>
                  <a:pt x="751" y="199"/>
                </a:lnTo>
                <a:lnTo>
                  <a:pt x="753" y="202"/>
                </a:lnTo>
                <a:lnTo>
                  <a:pt x="754" y="205"/>
                </a:lnTo>
                <a:lnTo>
                  <a:pt x="755" y="208"/>
                </a:lnTo>
                <a:lnTo>
                  <a:pt x="757" y="211"/>
                </a:lnTo>
                <a:lnTo>
                  <a:pt x="757" y="213"/>
                </a:lnTo>
                <a:lnTo>
                  <a:pt x="758" y="220"/>
                </a:lnTo>
                <a:lnTo>
                  <a:pt x="757" y="227"/>
                </a:lnTo>
                <a:lnTo>
                  <a:pt x="755" y="232"/>
                </a:lnTo>
                <a:lnTo>
                  <a:pt x="754" y="236"/>
                </a:lnTo>
                <a:lnTo>
                  <a:pt x="750" y="243"/>
                </a:lnTo>
                <a:lnTo>
                  <a:pt x="744" y="251"/>
                </a:lnTo>
                <a:lnTo>
                  <a:pt x="737" y="258"/>
                </a:lnTo>
                <a:lnTo>
                  <a:pt x="730" y="264"/>
                </a:lnTo>
                <a:lnTo>
                  <a:pt x="720" y="270"/>
                </a:lnTo>
                <a:lnTo>
                  <a:pt x="710" y="274"/>
                </a:lnTo>
                <a:lnTo>
                  <a:pt x="704" y="275"/>
                </a:lnTo>
                <a:lnTo>
                  <a:pt x="697" y="275"/>
                </a:lnTo>
                <a:lnTo>
                  <a:pt x="685" y="277"/>
                </a:lnTo>
                <a:close/>
                <a:moveTo>
                  <a:pt x="162" y="277"/>
                </a:moveTo>
                <a:lnTo>
                  <a:pt x="159" y="277"/>
                </a:lnTo>
                <a:lnTo>
                  <a:pt x="155" y="275"/>
                </a:lnTo>
                <a:lnTo>
                  <a:pt x="152" y="274"/>
                </a:lnTo>
                <a:lnTo>
                  <a:pt x="149" y="271"/>
                </a:lnTo>
                <a:lnTo>
                  <a:pt x="148" y="268"/>
                </a:lnTo>
                <a:lnTo>
                  <a:pt x="145" y="265"/>
                </a:lnTo>
                <a:lnTo>
                  <a:pt x="145" y="263"/>
                </a:lnTo>
                <a:lnTo>
                  <a:pt x="144" y="258"/>
                </a:lnTo>
                <a:lnTo>
                  <a:pt x="145" y="254"/>
                </a:lnTo>
                <a:lnTo>
                  <a:pt x="145" y="251"/>
                </a:lnTo>
                <a:lnTo>
                  <a:pt x="148" y="249"/>
                </a:lnTo>
                <a:lnTo>
                  <a:pt x="149" y="246"/>
                </a:lnTo>
                <a:lnTo>
                  <a:pt x="152" y="243"/>
                </a:lnTo>
                <a:lnTo>
                  <a:pt x="155" y="242"/>
                </a:lnTo>
                <a:lnTo>
                  <a:pt x="159" y="240"/>
                </a:lnTo>
                <a:lnTo>
                  <a:pt x="162" y="240"/>
                </a:lnTo>
                <a:lnTo>
                  <a:pt x="166" y="240"/>
                </a:lnTo>
                <a:lnTo>
                  <a:pt x="134" y="160"/>
                </a:lnTo>
                <a:lnTo>
                  <a:pt x="115" y="179"/>
                </a:lnTo>
                <a:lnTo>
                  <a:pt x="115" y="240"/>
                </a:lnTo>
                <a:lnTo>
                  <a:pt x="120" y="240"/>
                </a:lnTo>
                <a:lnTo>
                  <a:pt x="124" y="240"/>
                </a:lnTo>
                <a:lnTo>
                  <a:pt x="127" y="242"/>
                </a:lnTo>
                <a:lnTo>
                  <a:pt x="129" y="243"/>
                </a:lnTo>
                <a:lnTo>
                  <a:pt x="132" y="246"/>
                </a:lnTo>
                <a:lnTo>
                  <a:pt x="135" y="249"/>
                </a:lnTo>
                <a:lnTo>
                  <a:pt x="137" y="251"/>
                </a:lnTo>
                <a:lnTo>
                  <a:pt x="138" y="254"/>
                </a:lnTo>
                <a:lnTo>
                  <a:pt x="138" y="258"/>
                </a:lnTo>
                <a:lnTo>
                  <a:pt x="138" y="263"/>
                </a:lnTo>
                <a:lnTo>
                  <a:pt x="137" y="265"/>
                </a:lnTo>
                <a:lnTo>
                  <a:pt x="135" y="268"/>
                </a:lnTo>
                <a:lnTo>
                  <a:pt x="132" y="271"/>
                </a:lnTo>
                <a:lnTo>
                  <a:pt x="129" y="274"/>
                </a:lnTo>
                <a:lnTo>
                  <a:pt x="127" y="275"/>
                </a:lnTo>
                <a:lnTo>
                  <a:pt x="124" y="277"/>
                </a:lnTo>
                <a:lnTo>
                  <a:pt x="120" y="277"/>
                </a:lnTo>
                <a:lnTo>
                  <a:pt x="18" y="277"/>
                </a:lnTo>
                <a:lnTo>
                  <a:pt x="15" y="277"/>
                </a:lnTo>
                <a:lnTo>
                  <a:pt x="11" y="275"/>
                </a:lnTo>
                <a:lnTo>
                  <a:pt x="8" y="274"/>
                </a:lnTo>
                <a:lnTo>
                  <a:pt x="5" y="271"/>
                </a:lnTo>
                <a:lnTo>
                  <a:pt x="2" y="268"/>
                </a:lnTo>
                <a:lnTo>
                  <a:pt x="1" y="265"/>
                </a:lnTo>
                <a:lnTo>
                  <a:pt x="1" y="263"/>
                </a:lnTo>
                <a:lnTo>
                  <a:pt x="0" y="258"/>
                </a:lnTo>
                <a:lnTo>
                  <a:pt x="1" y="254"/>
                </a:lnTo>
                <a:lnTo>
                  <a:pt x="1" y="251"/>
                </a:lnTo>
                <a:lnTo>
                  <a:pt x="2" y="249"/>
                </a:lnTo>
                <a:lnTo>
                  <a:pt x="5" y="246"/>
                </a:lnTo>
                <a:lnTo>
                  <a:pt x="8" y="243"/>
                </a:lnTo>
                <a:lnTo>
                  <a:pt x="11" y="242"/>
                </a:lnTo>
                <a:lnTo>
                  <a:pt x="15" y="240"/>
                </a:lnTo>
                <a:lnTo>
                  <a:pt x="18" y="240"/>
                </a:lnTo>
                <a:lnTo>
                  <a:pt x="28" y="240"/>
                </a:lnTo>
                <a:lnTo>
                  <a:pt x="28" y="37"/>
                </a:lnTo>
                <a:lnTo>
                  <a:pt x="18" y="37"/>
                </a:lnTo>
                <a:lnTo>
                  <a:pt x="15" y="37"/>
                </a:lnTo>
                <a:lnTo>
                  <a:pt x="11" y="36"/>
                </a:lnTo>
                <a:lnTo>
                  <a:pt x="8" y="34"/>
                </a:lnTo>
                <a:lnTo>
                  <a:pt x="5" y="33"/>
                </a:lnTo>
                <a:lnTo>
                  <a:pt x="2" y="30"/>
                </a:lnTo>
                <a:lnTo>
                  <a:pt x="1" y="26"/>
                </a:lnTo>
                <a:lnTo>
                  <a:pt x="1" y="23"/>
                </a:lnTo>
                <a:lnTo>
                  <a:pt x="0" y="19"/>
                </a:lnTo>
                <a:lnTo>
                  <a:pt x="1" y="16"/>
                </a:lnTo>
                <a:lnTo>
                  <a:pt x="1" y="12"/>
                </a:lnTo>
                <a:lnTo>
                  <a:pt x="2" y="9"/>
                </a:lnTo>
                <a:lnTo>
                  <a:pt x="5" y="6"/>
                </a:lnTo>
                <a:lnTo>
                  <a:pt x="8" y="3"/>
                </a:lnTo>
                <a:lnTo>
                  <a:pt x="11" y="2"/>
                </a:lnTo>
                <a:lnTo>
                  <a:pt x="15" y="2"/>
                </a:lnTo>
                <a:lnTo>
                  <a:pt x="18" y="0"/>
                </a:lnTo>
                <a:lnTo>
                  <a:pt x="125" y="0"/>
                </a:lnTo>
                <a:lnTo>
                  <a:pt x="129" y="2"/>
                </a:lnTo>
                <a:lnTo>
                  <a:pt x="132" y="2"/>
                </a:lnTo>
                <a:lnTo>
                  <a:pt x="135" y="3"/>
                </a:lnTo>
                <a:lnTo>
                  <a:pt x="138" y="6"/>
                </a:lnTo>
                <a:lnTo>
                  <a:pt x="141" y="9"/>
                </a:lnTo>
                <a:lnTo>
                  <a:pt x="142" y="12"/>
                </a:lnTo>
                <a:lnTo>
                  <a:pt x="144" y="16"/>
                </a:lnTo>
                <a:lnTo>
                  <a:pt x="144" y="19"/>
                </a:lnTo>
                <a:lnTo>
                  <a:pt x="144" y="23"/>
                </a:lnTo>
                <a:lnTo>
                  <a:pt x="142" y="26"/>
                </a:lnTo>
                <a:lnTo>
                  <a:pt x="141" y="30"/>
                </a:lnTo>
                <a:lnTo>
                  <a:pt x="138" y="33"/>
                </a:lnTo>
                <a:lnTo>
                  <a:pt x="135" y="34"/>
                </a:lnTo>
                <a:lnTo>
                  <a:pt x="132" y="36"/>
                </a:lnTo>
                <a:lnTo>
                  <a:pt x="129" y="37"/>
                </a:lnTo>
                <a:lnTo>
                  <a:pt x="125" y="37"/>
                </a:lnTo>
                <a:lnTo>
                  <a:pt x="115" y="37"/>
                </a:lnTo>
                <a:lnTo>
                  <a:pt x="115" y="115"/>
                </a:lnTo>
                <a:lnTo>
                  <a:pt x="186" y="37"/>
                </a:lnTo>
                <a:lnTo>
                  <a:pt x="179" y="37"/>
                </a:lnTo>
                <a:lnTo>
                  <a:pt x="175" y="37"/>
                </a:lnTo>
                <a:lnTo>
                  <a:pt x="172" y="36"/>
                </a:lnTo>
                <a:lnTo>
                  <a:pt x="169" y="34"/>
                </a:lnTo>
                <a:lnTo>
                  <a:pt x="166" y="33"/>
                </a:lnTo>
                <a:lnTo>
                  <a:pt x="163" y="30"/>
                </a:lnTo>
                <a:lnTo>
                  <a:pt x="162" y="26"/>
                </a:lnTo>
                <a:lnTo>
                  <a:pt x="161" y="23"/>
                </a:lnTo>
                <a:lnTo>
                  <a:pt x="161" y="19"/>
                </a:lnTo>
                <a:lnTo>
                  <a:pt x="161" y="16"/>
                </a:lnTo>
                <a:lnTo>
                  <a:pt x="162" y="12"/>
                </a:lnTo>
                <a:lnTo>
                  <a:pt x="163" y="9"/>
                </a:lnTo>
                <a:lnTo>
                  <a:pt x="166" y="6"/>
                </a:lnTo>
                <a:lnTo>
                  <a:pt x="169" y="3"/>
                </a:lnTo>
                <a:lnTo>
                  <a:pt x="172" y="2"/>
                </a:lnTo>
                <a:lnTo>
                  <a:pt x="175" y="2"/>
                </a:lnTo>
                <a:lnTo>
                  <a:pt x="179" y="0"/>
                </a:lnTo>
                <a:lnTo>
                  <a:pt x="257" y="0"/>
                </a:lnTo>
                <a:lnTo>
                  <a:pt x="259" y="2"/>
                </a:lnTo>
                <a:lnTo>
                  <a:pt x="264" y="2"/>
                </a:lnTo>
                <a:lnTo>
                  <a:pt x="267" y="3"/>
                </a:lnTo>
                <a:lnTo>
                  <a:pt x="269" y="6"/>
                </a:lnTo>
                <a:lnTo>
                  <a:pt x="272" y="9"/>
                </a:lnTo>
                <a:lnTo>
                  <a:pt x="274" y="12"/>
                </a:lnTo>
                <a:lnTo>
                  <a:pt x="275" y="16"/>
                </a:lnTo>
                <a:lnTo>
                  <a:pt x="275" y="19"/>
                </a:lnTo>
                <a:lnTo>
                  <a:pt x="275" y="23"/>
                </a:lnTo>
                <a:lnTo>
                  <a:pt x="274" y="26"/>
                </a:lnTo>
                <a:lnTo>
                  <a:pt x="272" y="30"/>
                </a:lnTo>
                <a:lnTo>
                  <a:pt x="269" y="33"/>
                </a:lnTo>
                <a:lnTo>
                  <a:pt x="267" y="34"/>
                </a:lnTo>
                <a:lnTo>
                  <a:pt x="264" y="36"/>
                </a:lnTo>
                <a:lnTo>
                  <a:pt x="259" y="37"/>
                </a:lnTo>
                <a:lnTo>
                  <a:pt x="257" y="37"/>
                </a:lnTo>
                <a:lnTo>
                  <a:pt x="244" y="37"/>
                </a:lnTo>
                <a:lnTo>
                  <a:pt x="194" y="92"/>
                </a:lnTo>
                <a:lnTo>
                  <a:pt x="254" y="240"/>
                </a:lnTo>
                <a:lnTo>
                  <a:pt x="289" y="240"/>
                </a:lnTo>
                <a:lnTo>
                  <a:pt x="350" y="37"/>
                </a:lnTo>
                <a:lnTo>
                  <a:pt x="343" y="37"/>
                </a:lnTo>
                <a:lnTo>
                  <a:pt x="339" y="37"/>
                </a:lnTo>
                <a:lnTo>
                  <a:pt x="336" y="36"/>
                </a:lnTo>
                <a:lnTo>
                  <a:pt x="332" y="34"/>
                </a:lnTo>
                <a:lnTo>
                  <a:pt x="329" y="33"/>
                </a:lnTo>
                <a:lnTo>
                  <a:pt x="327" y="30"/>
                </a:lnTo>
                <a:lnTo>
                  <a:pt x="326" y="26"/>
                </a:lnTo>
                <a:lnTo>
                  <a:pt x="324" y="23"/>
                </a:lnTo>
                <a:lnTo>
                  <a:pt x="324" y="19"/>
                </a:lnTo>
                <a:lnTo>
                  <a:pt x="324" y="16"/>
                </a:lnTo>
                <a:lnTo>
                  <a:pt x="326" y="12"/>
                </a:lnTo>
                <a:lnTo>
                  <a:pt x="327" y="9"/>
                </a:lnTo>
                <a:lnTo>
                  <a:pt x="329" y="6"/>
                </a:lnTo>
                <a:lnTo>
                  <a:pt x="332" y="3"/>
                </a:lnTo>
                <a:lnTo>
                  <a:pt x="336" y="2"/>
                </a:lnTo>
                <a:lnTo>
                  <a:pt x="339" y="2"/>
                </a:lnTo>
                <a:lnTo>
                  <a:pt x="343" y="0"/>
                </a:lnTo>
                <a:lnTo>
                  <a:pt x="449" y="0"/>
                </a:lnTo>
                <a:lnTo>
                  <a:pt x="453" y="2"/>
                </a:lnTo>
                <a:lnTo>
                  <a:pt x="456" y="2"/>
                </a:lnTo>
                <a:lnTo>
                  <a:pt x="460" y="3"/>
                </a:lnTo>
                <a:lnTo>
                  <a:pt x="463" y="6"/>
                </a:lnTo>
                <a:lnTo>
                  <a:pt x="464" y="9"/>
                </a:lnTo>
                <a:lnTo>
                  <a:pt x="466" y="12"/>
                </a:lnTo>
                <a:lnTo>
                  <a:pt x="467" y="16"/>
                </a:lnTo>
                <a:lnTo>
                  <a:pt x="467" y="19"/>
                </a:lnTo>
                <a:lnTo>
                  <a:pt x="467" y="23"/>
                </a:lnTo>
                <a:lnTo>
                  <a:pt x="466" y="26"/>
                </a:lnTo>
                <a:lnTo>
                  <a:pt x="464" y="30"/>
                </a:lnTo>
                <a:lnTo>
                  <a:pt x="463" y="33"/>
                </a:lnTo>
                <a:lnTo>
                  <a:pt x="460" y="34"/>
                </a:lnTo>
                <a:lnTo>
                  <a:pt x="456" y="36"/>
                </a:lnTo>
                <a:lnTo>
                  <a:pt x="453" y="37"/>
                </a:lnTo>
                <a:lnTo>
                  <a:pt x="449" y="37"/>
                </a:lnTo>
                <a:lnTo>
                  <a:pt x="442" y="37"/>
                </a:lnTo>
                <a:lnTo>
                  <a:pt x="495" y="240"/>
                </a:lnTo>
                <a:lnTo>
                  <a:pt x="501" y="240"/>
                </a:lnTo>
                <a:lnTo>
                  <a:pt x="505" y="240"/>
                </a:lnTo>
                <a:lnTo>
                  <a:pt x="508" y="242"/>
                </a:lnTo>
                <a:lnTo>
                  <a:pt x="512" y="243"/>
                </a:lnTo>
                <a:lnTo>
                  <a:pt x="515" y="246"/>
                </a:lnTo>
                <a:lnTo>
                  <a:pt x="517" y="249"/>
                </a:lnTo>
                <a:lnTo>
                  <a:pt x="518" y="251"/>
                </a:lnTo>
                <a:lnTo>
                  <a:pt x="519" y="254"/>
                </a:lnTo>
                <a:lnTo>
                  <a:pt x="519" y="258"/>
                </a:lnTo>
                <a:lnTo>
                  <a:pt x="519" y="263"/>
                </a:lnTo>
                <a:lnTo>
                  <a:pt x="518" y="265"/>
                </a:lnTo>
                <a:lnTo>
                  <a:pt x="517" y="268"/>
                </a:lnTo>
                <a:lnTo>
                  <a:pt x="515" y="271"/>
                </a:lnTo>
                <a:lnTo>
                  <a:pt x="512" y="274"/>
                </a:lnTo>
                <a:lnTo>
                  <a:pt x="508" y="275"/>
                </a:lnTo>
                <a:lnTo>
                  <a:pt x="505" y="277"/>
                </a:lnTo>
                <a:lnTo>
                  <a:pt x="501" y="277"/>
                </a:lnTo>
                <a:lnTo>
                  <a:pt x="401" y="277"/>
                </a:lnTo>
                <a:lnTo>
                  <a:pt x="396" y="277"/>
                </a:lnTo>
                <a:lnTo>
                  <a:pt x="392" y="275"/>
                </a:lnTo>
                <a:lnTo>
                  <a:pt x="389" y="274"/>
                </a:lnTo>
                <a:lnTo>
                  <a:pt x="387" y="271"/>
                </a:lnTo>
                <a:lnTo>
                  <a:pt x="385" y="268"/>
                </a:lnTo>
                <a:lnTo>
                  <a:pt x="384" y="265"/>
                </a:lnTo>
                <a:lnTo>
                  <a:pt x="382" y="263"/>
                </a:lnTo>
                <a:lnTo>
                  <a:pt x="382" y="258"/>
                </a:lnTo>
                <a:lnTo>
                  <a:pt x="382" y="254"/>
                </a:lnTo>
                <a:lnTo>
                  <a:pt x="384" y="251"/>
                </a:lnTo>
                <a:lnTo>
                  <a:pt x="385" y="249"/>
                </a:lnTo>
                <a:lnTo>
                  <a:pt x="387" y="246"/>
                </a:lnTo>
                <a:lnTo>
                  <a:pt x="389" y="243"/>
                </a:lnTo>
                <a:lnTo>
                  <a:pt x="392" y="242"/>
                </a:lnTo>
                <a:lnTo>
                  <a:pt x="396" y="240"/>
                </a:lnTo>
                <a:lnTo>
                  <a:pt x="401" y="240"/>
                </a:lnTo>
                <a:lnTo>
                  <a:pt x="409" y="240"/>
                </a:lnTo>
                <a:lnTo>
                  <a:pt x="395" y="191"/>
                </a:lnTo>
                <a:lnTo>
                  <a:pt x="389" y="194"/>
                </a:lnTo>
                <a:lnTo>
                  <a:pt x="384" y="196"/>
                </a:lnTo>
                <a:lnTo>
                  <a:pt x="378" y="198"/>
                </a:lnTo>
                <a:lnTo>
                  <a:pt x="371" y="198"/>
                </a:lnTo>
                <a:lnTo>
                  <a:pt x="365" y="198"/>
                </a:lnTo>
                <a:lnTo>
                  <a:pt x="358" y="196"/>
                </a:lnTo>
                <a:lnTo>
                  <a:pt x="353" y="194"/>
                </a:lnTo>
                <a:lnTo>
                  <a:pt x="347" y="191"/>
                </a:lnTo>
                <a:lnTo>
                  <a:pt x="332" y="240"/>
                </a:lnTo>
                <a:lnTo>
                  <a:pt x="336" y="240"/>
                </a:lnTo>
                <a:lnTo>
                  <a:pt x="340" y="240"/>
                </a:lnTo>
                <a:lnTo>
                  <a:pt x="343" y="242"/>
                </a:lnTo>
                <a:lnTo>
                  <a:pt x="346" y="243"/>
                </a:lnTo>
                <a:lnTo>
                  <a:pt x="348" y="246"/>
                </a:lnTo>
                <a:lnTo>
                  <a:pt x="351" y="249"/>
                </a:lnTo>
                <a:lnTo>
                  <a:pt x="353" y="251"/>
                </a:lnTo>
                <a:lnTo>
                  <a:pt x="354" y="254"/>
                </a:lnTo>
                <a:lnTo>
                  <a:pt x="354" y="258"/>
                </a:lnTo>
                <a:lnTo>
                  <a:pt x="354" y="263"/>
                </a:lnTo>
                <a:lnTo>
                  <a:pt x="353" y="265"/>
                </a:lnTo>
                <a:lnTo>
                  <a:pt x="351" y="268"/>
                </a:lnTo>
                <a:lnTo>
                  <a:pt x="348" y="271"/>
                </a:lnTo>
                <a:lnTo>
                  <a:pt x="346" y="274"/>
                </a:lnTo>
                <a:lnTo>
                  <a:pt x="343" y="275"/>
                </a:lnTo>
                <a:lnTo>
                  <a:pt x="340" y="277"/>
                </a:lnTo>
                <a:lnTo>
                  <a:pt x="336" y="277"/>
                </a:lnTo>
                <a:lnTo>
                  <a:pt x="162" y="27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5" name="Freeform 165">
            <a:extLst>
              <a:ext uri="{FF2B5EF4-FFF2-40B4-BE49-F238E27FC236}">
                <a16:creationId xmlns:a16="http://schemas.microsoft.com/office/drawing/2014/main" id="{70610FBB-179F-C74D-53FE-2B0DEC55043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74502" y="5517240"/>
            <a:ext cx="557802" cy="72000"/>
          </a:xfrm>
          <a:custGeom>
            <a:avLst/>
            <a:gdLst>
              <a:gd name="T0" fmla="*/ 1394 w 1411"/>
              <a:gd name="T1" fmla="*/ 14 h 182"/>
              <a:gd name="T2" fmla="*/ 1335 w 1411"/>
              <a:gd name="T3" fmla="*/ 179 h 182"/>
              <a:gd name="T4" fmla="*/ 1335 w 1411"/>
              <a:gd name="T5" fmla="*/ 14 h 182"/>
              <a:gd name="T6" fmla="*/ 158 w 1411"/>
              <a:gd name="T7" fmla="*/ 165 h 182"/>
              <a:gd name="T8" fmla="*/ 101 w 1411"/>
              <a:gd name="T9" fmla="*/ 165 h 182"/>
              <a:gd name="T10" fmla="*/ 48 w 1411"/>
              <a:gd name="T11" fmla="*/ 165 h 182"/>
              <a:gd name="T12" fmla="*/ 12 w 1411"/>
              <a:gd name="T13" fmla="*/ 165 h 182"/>
              <a:gd name="T14" fmla="*/ 46 w 1411"/>
              <a:gd name="T15" fmla="*/ 113 h 182"/>
              <a:gd name="T16" fmla="*/ 310 w 1411"/>
              <a:gd name="T17" fmla="*/ 165 h 182"/>
              <a:gd name="T18" fmla="*/ 251 w 1411"/>
              <a:gd name="T19" fmla="*/ 165 h 182"/>
              <a:gd name="T20" fmla="*/ 197 w 1411"/>
              <a:gd name="T21" fmla="*/ 165 h 182"/>
              <a:gd name="T22" fmla="*/ 165 w 1411"/>
              <a:gd name="T23" fmla="*/ 165 h 182"/>
              <a:gd name="T24" fmla="*/ 231 w 1411"/>
              <a:gd name="T25" fmla="*/ 44 h 182"/>
              <a:gd name="T26" fmla="*/ 332 w 1411"/>
              <a:gd name="T27" fmla="*/ 165 h 182"/>
              <a:gd name="T28" fmla="*/ 332 w 1411"/>
              <a:gd name="T29" fmla="*/ 0 h 182"/>
              <a:gd name="T30" fmla="*/ 524 w 1411"/>
              <a:gd name="T31" fmla="*/ 0 h 182"/>
              <a:gd name="T32" fmla="*/ 524 w 1411"/>
              <a:gd name="T33" fmla="*/ 165 h 182"/>
              <a:gd name="T34" fmla="*/ 464 w 1411"/>
              <a:gd name="T35" fmla="*/ 165 h 182"/>
              <a:gd name="T36" fmla="*/ 368 w 1411"/>
              <a:gd name="T37" fmla="*/ 37 h 182"/>
              <a:gd name="T38" fmla="*/ 332 w 1411"/>
              <a:gd name="T39" fmla="*/ 179 h 182"/>
              <a:gd name="T40" fmla="*/ 676 w 1411"/>
              <a:gd name="T41" fmla="*/ 143 h 182"/>
              <a:gd name="T42" fmla="*/ 668 w 1411"/>
              <a:gd name="T43" fmla="*/ 164 h 182"/>
              <a:gd name="T44" fmla="*/ 652 w 1411"/>
              <a:gd name="T45" fmla="*/ 177 h 182"/>
              <a:gd name="T46" fmla="*/ 630 w 1411"/>
              <a:gd name="T47" fmla="*/ 182 h 182"/>
              <a:gd name="T48" fmla="*/ 594 w 1411"/>
              <a:gd name="T49" fmla="*/ 181 h 182"/>
              <a:gd name="T50" fmla="*/ 569 w 1411"/>
              <a:gd name="T51" fmla="*/ 168 h 182"/>
              <a:gd name="T52" fmla="*/ 555 w 1411"/>
              <a:gd name="T53" fmla="*/ 146 h 182"/>
              <a:gd name="T54" fmla="*/ 553 w 1411"/>
              <a:gd name="T55" fmla="*/ 129 h 182"/>
              <a:gd name="T56" fmla="*/ 613 w 1411"/>
              <a:gd name="T57" fmla="*/ 0 h 182"/>
              <a:gd name="T58" fmla="*/ 597 w 1411"/>
              <a:gd name="T59" fmla="*/ 146 h 182"/>
              <a:gd name="T60" fmla="*/ 608 w 1411"/>
              <a:gd name="T61" fmla="*/ 161 h 182"/>
              <a:gd name="T62" fmla="*/ 627 w 1411"/>
              <a:gd name="T63" fmla="*/ 165 h 182"/>
              <a:gd name="T64" fmla="*/ 651 w 1411"/>
              <a:gd name="T65" fmla="*/ 158 h 182"/>
              <a:gd name="T66" fmla="*/ 659 w 1411"/>
              <a:gd name="T67" fmla="*/ 134 h 182"/>
              <a:gd name="T68" fmla="*/ 695 w 1411"/>
              <a:gd name="T69" fmla="*/ 0 h 182"/>
              <a:gd name="T70" fmla="*/ 704 w 1411"/>
              <a:gd name="T71" fmla="*/ 165 h 182"/>
              <a:gd name="T72" fmla="*/ 704 w 1411"/>
              <a:gd name="T73" fmla="*/ 0 h 182"/>
              <a:gd name="T74" fmla="*/ 764 w 1411"/>
              <a:gd name="T75" fmla="*/ 165 h 182"/>
              <a:gd name="T76" fmla="*/ 837 w 1411"/>
              <a:gd name="T77" fmla="*/ 179 h 182"/>
              <a:gd name="T78" fmla="*/ 908 w 1411"/>
              <a:gd name="T79" fmla="*/ 14 h 182"/>
              <a:gd name="T80" fmla="*/ 908 w 1411"/>
              <a:gd name="T81" fmla="*/ 92 h 182"/>
              <a:gd name="T82" fmla="*/ 980 w 1411"/>
              <a:gd name="T83" fmla="*/ 119 h 182"/>
              <a:gd name="T84" fmla="*/ 864 w 1411"/>
              <a:gd name="T85" fmla="*/ 165 h 182"/>
              <a:gd name="T86" fmla="*/ 980 w 1411"/>
              <a:gd name="T87" fmla="*/ 0 h 182"/>
              <a:gd name="T88" fmla="*/ 1087 w 1411"/>
              <a:gd name="T89" fmla="*/ 0 h 182"/>
              <a:gd name="T90" fmla="*/ 1148 w 1411"/>
              <a:gd name="T91" fmla="*/ 165 h 182"/>
              <a:gd name="T92" fmla="*/ 1087 w 1411"/>
              <a:gd name="T93" fmla="*/ 165 h 182"/>
              <a:gd name="T94" fmla="*/ 1058 w 1411"/>
              <a:gd name="T95" fmla="*/ 165 h 182"/>
              <a:gd name="T96" fmla="*/ 997 w 1411"/>
              <a:gd name="T97" fmla="*/ 165 h 182"/>
              <a:gd name="T98" fmla="*/ 997 w 1411"/>
              <a:gd name="T99" fmla="*/ 0 h 182"/>
              <a:gd name="T100" fmla="*/ 1058 w 1411"/>
              <a:gd name="T101" fmla="*/ 76 h 182"/>
              <a:gd name="T102" fmla="*/ 1087 w 1411"/>
              <a:gd name="T103" fmla="*/ 0 h 182"/>
              <a:gd name="T104" fmla="*/ 1288 w 1411"/>
              <a:gd name="T105" fmla="*/ 165 h 182"/>
              <a:gd name="T106" fmla="*/ 1227 w 1411"/>
              <a:gd name="T107" fmla="*/ 165 h 182"/>
              <a:gd name="T108" fmla="*/ 1178 w 1411"/>
              <a:gd name="T109" fmla="*/ 57 h 182"/>
              <a:gd name="T110" fmla="*/ 1289 w 1411"/>
              <a:gd name="T111" fmla="*/ 57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11" h="182">
                <a:moveTo>
                  <a:pt x="1335" y="0"/>
                </a:moveTo>
                <a:lnTo>
                  <a:pt x="1411" y="0"/>
                </a:lnTo>
                <a:lnTo>
                  <a:pt x="1411" y="14"/>
                </a:lnTo>
                <a:lnTo>
                  <a:pt x="1394" y="14"/>
                </a:lnTo>
                <a:lnTo>
                  <a:pt x="1394" y="165"/>
                </a:lnTo>
                <a:lnTo>
                  <a:pt x="1411" y="165"/>
                </a:lnTo>
                <a:lnTo>
                  <a:pt x="1411" y="179"/>
                </a:lnTo>
                <a:lnTo>
                  <a:pt x="1335" y="179"/>
                </a:lnTo>
                <a:lnTo>
                  <a:pt x="1335" y="165"/>
                </a:lnTo>
                <a:lnTo>
                  <a:pt x="1352" y="165"/>
                </a:lnTo>
                <a:lnTo>
                  <a:pt x="1352" y="14"/>
                </a:lnTo>
                <a:lnTo>
                  <a:pt x="1335" y="14"/>
                </a:lnTo>
                <a:lnTo>
                  <a:pt x="1335" y="0"/>
                </a:lnTo>
                <a:close/>
                <a:moveTo>
                  <a:pt x="96" y="0"/>
                </a:moveTo>
                <a:lnTo>
                  <a:pt x="145" y="165"/>
                </a:lnTo>
                <a:lnTo>
                  <a:pt x="158" y="165"/>
                </a:lnTo>
                <a:lnTo>
                  <a:pt x="158" y="179"/>
                </a:lnTo>
                <a:lnTo>
                  <a:pt x="86" y="179"/>
                </a:lnTo>
                <a:lnTo>
                  <a:pt x="86" y="165"/>
                </a:lnTo>
                <a:lnTo>
                  <a:pt x="101" y="165"/>
                </a:lnTo>
                <a:lnTo>
                  <a:pt x="90" y="129"/>
                </a:lnTo>
                <a:lnTo>
                  <a:pt x="42" y="129"/>
                </a:lnTo>
                <a:lnTo>
                  <a:pt x="32" y="165"/>
                </a:lnTo>
                <a:lnTo>
                  <a:pt x="48" y="165"/>
                </a:lnTo>
                <a:lnTo>
                  <a:pt x="48" y="179"/>
                </a:lnTo>
                <a:lnTo>
                  <a:pt x="0" y="179"/>
                </a:lnTo>
                <a:lnTo>
                  <a:pt x="0" y="165"/>
                </a:lnTo>
                <a:lnTo>
                  <a:pt x="12" y="165"/>
                </a:lnTo>
                <a:lnTo>
                  <a:pt x="63" y="0"/>
                </a:lnTo>
                <a:lnTo>
                  <a:pt x="96" y="0"/>
                </a:lnTo>
                <a:close/>
                <a:moveTo>
                  <a:pt x="66" y="44"/>
                </a:moveTo>
                <a:lnTo>
                  <a:pt x="46" y="113"/>
                </a:lnTo>
                <a:lnTo>
                  <a:pt x="86" y="113"/>
                </a:lnTo>
                <a:lnTo>
                  <a:pt x="66" y="44"/>
                </a:lnTo>
                <a:close/>
                <a:moveTo>
                  <a:pt x="261" y="0"/>
                </a:moveTo>
                <a:lnTo>
                  <a:pt x="310" y="165"/>
                </a:lnTo>
                <a:lnTo>
                  <a:pt x="323" y="165"/>
                </a:lnTo>
                <a:lnTo>
                  <a:pt x="323" y="179"/>
                </a:lnTo>
                <a:lnTo>
                  <a:pt x="251" y="179"/>
                </a:lnTo>
                <a:lnTo>
                  <a:pt x="251" y="165"/>
                </a:lnTo>
                <a:lnTo>
                  <a:pt x="267" y="165"/>
                </a:lnTo>
                <a:lnTo>
                  <a:pt x="255" y="129"/>
                </a:lnTo>
                <a:lnTo>
                  <a:pt x="209" y="129"/>
                </a:lnTo>
                <a:lnTo>
                  <a:pt x="197" y="165"/>
                </a:lnTo>
                <a:lnTo>
                  <a:pt x="213" y="165"/>
                </a:lnTo>
                <a:lnTo>
                  <a:pt x="213" y="179"/>
                </a:lnTo>
                <a:lnTo>
                  <a:pt x="165" y="179"/>
                </a:lnTo>
                <a:lnTo>
                  <a:pt x="165" y="165"/>
                </a:lnTo>
                <a:lnTo>
                  <a:pt x="179" y="165"/>
                </a:lnTo>
                <a:lnTo>
                  <a:pt x="228" y="0"/>
                </a:lnTo>
                <a:lnTo>
                  <a:pt x="261" y="0"/>
                </a:lnTo>
                <a:close/>
                <a:moveTo>
                  <a:pt x="231" y="44"/>
                </a:moveTo>
                <a:lnTo>
                  <a:pt x="213" y="113"/>
                </a:lnTo>
                <a:lnTo>
                  <a:pt x="251" y="113"/>
                </a:lnTo>
                <a:lnTo>
                  <a:pt x="231" y="44"/>
                </a:lnTo>
                <a:close/>
                <a:moveTo>
                  <a:pt x="332" y="165"/>
                </a:moveTo>
                <a:lnTo>
                  <a:pt x="347" y="165"/>
                </a:lnTo>
                <a:lnTo>
                  <a:pt x="347" y="14"/>
                </a:lnTo>
                <a:lnTo>
                  <a:pt x="332" y="14"/>
                </a:lnTo>
                <a:lnTo>
                  <a:pt x="332" y="0"/>
                </a:lnTo>
                <a:lnTo>
                  <a:pt x="399" y="0"/>
                </a:lnTo>
                <a:lnTo>
                  <a:pt x="428" y="110"/>
                </a:lnTo>
                <a:lnTo>
                  <a:pt x="454" y="0"/>
                </a:lnTo>
                <a:lnTo>
                  <a:pt x="524" y="0"/>
                </a:lnTo>
                <a:lnTo>
                  <a:pt x="524" y="14"/>
                </a:lnTo>
                <a:lnTo>
                  <a:pt x="507" y="14"/>
                </a:lnTo>
                <a:lnTo>
                  <a:pt x="507" y="165"/>
                </a:lnTo>
                <a:lnTo>
                  <a:pt x="524" y="165"/>
                </a:lnTo>
                <a:lnTo>
                  <a:pt x="524" y="179"/>
                </a:lnTo>
                <a:lnTo>
                  <a:pt x="447" y="179"/>
                </a:lnTo>
                <a:lnTo>
                  <a:pt x="447" y="165"/>
                </a:lnTo>
                <a:lnTo>
                  <a:pt x="464" y="165"/>
                </a:lnTo>
                <a:lnTo>
                  <a:pt x="464" y="37"/>
                </a:lnTo>
                <a:lnTo>
                  <a:pt x="428" y="179"/>
                </a:lnTo>
                <a:lnTo>
                  <a:pt x="405" y="179"/>
                </a:lnTo>
                <a:lnTo>
                  <a:pt x="368" y="37"/>
                </a:lnTo>
                <a:lnTo>
                  <a:pt x="367" y="165"/>
                </a:lnTo>
                <a:lnTo>
                  <a:pt x="384" y="165"/>
                </a:lnTo>
                <a:lnTo>
                  <a:pt x="384" y="179"/>
                </a:lnTo>
                <a:lnTo>
                  <a:pt x="332" y="179"/>
                </a:lnTo>
                <a:lnTo>
                  <a:pt x="332" y="165"/>
                </a:lnTo>
                <a:close/>
                <a:moveTo>
                  <a:pt x="678" y="130"/>
                </a:moveTo>
                <a:lnTo>
                  <a:pt x="678" y="137"/>
                </a:lnTo>
                <a:lnTo>
                  <a:pt x="676" y="143"/>
                </a:lnTo>
                <a:lnTo>
                  <a:pt x="675" y="150"/>
                </a:lnTo>
                <a:lnTo>
                  <a:pt x="673" y="154"/>
                </a:lnTo>
                <a:lnTo>
                  <a:pt x="671" y="160"/>
                </a:lnTo>
                <a:lnTo>
                  <a:pt x="668" y="164"/>
                </a:lnTo>
                <a:lnTo>
                  <a:pt x="665" y="167"/>
                </a:lnTo>
                <a:lnTo>
                  <a:pt x="661" y="171"/>
                </a:lnTo>
                <a:lnTo>
                  <a:pt x="656" y="174"/>
                </a:lnTo>
                <a:lnTo>
                  <a:pt x="652" y="177"/>
                </a:lnTo>
                <a:lnTo>
                  <a:pt x="647" y="178"/>
                </a:lnTo>
                <a:lnTo>
                  <a:pt x="641" y="179"/>
                </a:lnTo>
                <a:lnTo>
                  <a:pt x="635" y="181"/>
                </a:lnTo>
                <a:lnTo>
                  <a:pt x="630" y="182"/>
                </a:lnTo>
                <a:lnTo>
                  <a:pt x="617" y="182"/>
                </a:lnTo>
                <a:lnTo>
                  <a:pt x="610" y="182"/>
                </a:lnTo>
                <a:lnTo>
                  <a:pt x="601" y="182"/>
                </a:lnTo>
                <a:lnTo>
                  <a:pt x="594" y="181"/>
                </a:lnTo>
                <a:lnTo>
                  <a:pt x="589" y="179"/>
                </a:lnTo>
                <a:lnTo>
                  <a:pt x="583" y="177"/>
                </a:lnTo>
                <a:lnTo>
                  <a:pt x="577" y="174"/>
                </a:lnTo>
                <a:lnTo>
                  <a:pt x="569" y="168"/>
                </a:lnTo>
                <a:lnTo>
                  <a:pt x="562" y="161"/>
                </a:lnTo>
                <a:lnTo>
                  <a:pt x="559" y="155"/>
                </a:lnTo>
                <a:lnTo>
                  <a:pt x="556" y="151"/>
                </a:lnTo>
                <a:lnTo>
                  <a:pt x="555" y="146"/>
                </a:lnTo>
                <a:lnTo>
                  <a:pt x="555" y="143"/>
                </a:lnTo>
                <a:lnTo>
                  <a:pt x="553" y="140"/>
                </a:lnTo>
                <a:lnTo>
                  <a:pt x="553" y="134"/>
                </a:lnTo>
                <a:lnTo>
                  <a:pt x="553" y="129"/>
                </a:lnTo>
                <a:lnTo>
                  <a:pt x="553" y="14"/>
                </a:lnTo>
                <a:lnTo>
                  <a:pt x="536" y="14"/>
                </a:lnTo>
                <a:lnTo>
                  <a:pt x="536" y="0"/>
                </a:lnTo>
                <a:lnTo>
                  <a:pt x="613" y="0"/>
                </a:lnTo>
                <a:lnTo>
                  <a:pt x="613" y="14"/>
                </a:lnTo>
                <a:lnTo>
                  <a:pt x="596" y="14"/>
                </a:lnTo>
                <a:lnTo>
                  <a:pt x="596" y="136"/>
                </a:lnTo>
                <a:lnTo>
                  <a:pt x="597" y="146"/>
                </a:lnTo>
                <a:lnTo>
                  <a:pt x="599" y="150"/>
                </a:lnTo>
                <a:lnTo>
                  <a:pt x="601" y="155"/>
                </a:lnTo>
                <a:lnTo>
                  <a:pt x="606" y="160"/>
                </a:lnTo>
                <a:lnTo>
                  <a:pt x="608" y="161"/>
                </a:lnTo>
                <a:lnTo>
                  <a:pt x="611" y="162"/>
                </a:lnTo>
                <a:lnTo>
                  <a:pt x="614" y="164"/>
                </a:lnTo>
                <a:lnTo>
                  <a:pt x="618" y="165"/>
                </a:lnTo>
                <a:lnTo>
                  <a:pt x="627" y="165"/>
                </a:lnTo>
                <a:lnTo>
                  <a:pt x="635" y="165"/>
                </a:lnTo>
                <a:lnTo>
                  <a:pt x="641" y="164"/>
                </a:lnTo>
                <a:lnTo>
                  <a:pt x="647" y="161"/>
                </a:lnTo>
                <a:lnTo>
                  <a:pt x="651" y="158"/>
                </a:lnTo>
                <a:lnTo>
                  <a:pt x="655" y="154"/>
                </a:lnTo>
                <a:lnTo>
                  <a:pt x="658" y="148"/>
                </a:lnTo>
                <a:lnTo>
                  <a:pt x="659" y="141"/>
                </a:lnTo>
                <a:lnTo>
                  <a:pt x="659" y="134"/>
                </a:lnTo>
                <a:lnTo>
                  <a:pt x="659" y="14"/>
                </a:lnTo>
                <a:lnTo>
                  <a:pt x="642" y="14"/>
                </a:lnTo>
                <a:lnTo>
                  <a:pt x="642" y="0"/>
                </a:lnTo>
                <a:lnTo>
                  <a:pt x="695" y="0"/>
                </a:lnTo>
                <a:lnTo>
                  <a:pt x="695" y="14"/>
                </a:lnTo>
                <a:lnTo>
                  <a:pt x="678" y="14"/>
                </a:lnTo>
                <a:lnTo>
                  <a:pt x="678" y="130"/>
                </a:lnTo>
                <a:close/>
                <a:moveTo>
                  <a:pt x="704" y="165"/>
                </a:moveTo>
                <a:lnTo>
                  <a:pt x="721" y="165"/>
                </a:lnTo>
                <a:lnTo>
                  <a:pt x="721" y="14"/>
                </a:lnTo>
                <a:lnTo>
                  <a:pt x="704" y="14"/>
                </a:lnTo>
                <a:lnTo>
                  <a:pt x="704" y="0"/>
                </a:lnTo>
                <a:lnTo>
                  <a:pt x="781" y="0"/>
                </a:lnTo>
                <a:lnTo>
                  <a:pt x="781" y="14"/>
                </a:lnTo>
                <a:lnTo>
                  <a:pt x="764" y="14"/>
                </a:lnTo>
                <a:lnTo>
                  <a:pt x="764" y="165"/>
                </a:lnTo>
                <a:lnTo>
                  <a:pt x="805" y="165"/>
                </a:lnTo>
                <a:lnTo>
                  <a:pt x="805" y="119"/>
                </a:lnTo>
                <a:lnTo>
                  <a:pt x="837" y="119"/>
                </a:lnTo>
                <a:lnTo>
                  <a:pt x="837" y="179"/>
                </a:lnTo>
                <a:lnTo>
                  <a:pt x="704" y="179"/>
                </a:lnTo>
                <a:lnTo>
                  <a:pt x="704" y="165"/>
                </a:lnTo>
                <a:close/>
                <a:moveTo>
                  <a:pt x="947" y="14"/>
                </a:moveTo>
                <a:lnTo>
                  <a:pt x="908" y="14"/>
                </a:lnTo>
                <a:lnTo>
                  <a:pt x="908" y="76"/>
                </a:lnTo>
                <a:lnTo>
                  <a:pt x="945" y="76"/>
                </a:lnTo>
                <a:lnTo>
                  <a:pt x="945" y="92"/>
                </a:lnTo>
                <a:lnTo>
                  <a:pt x="908" y="92"/>
                </a:lnTo>
                <a:lnTo>
                  <a:pt x="908" y="165"/>
                </a:lnTo>
                <a:lnTo>
                  <a:pt x="947" y="165"/>
                </a:lnTo>
                <a:lnTo>
                  <a:pt x="947" y="119"/>
                </a:lnTo>
                <a:lnTo>
                  <a:pt x="980" y="119"/>
                </a:lnTo>
                <a:lnTo>
                  <a:pt x="980" y="179"/>
                </a:lnTo>
                <a:lnTo>
                  <a:pt x="847" y="179"/>
                </a:lnTo>
                <a:lnTo>
                  <a:pt x="847" y="165"/>
                </a:lnTo>
                <a:lnTo>
                  <a:pt x="864" y="165"/>
                </a:lnTo>
                <a:lnTo>
                  <a:pt x="864" y="14"/>
                </a:lnTo>
                <a:lnTo>
                  <a:pt x="847" y="14"/>
                </a:lnTo>
                <a:lnTo>
                  <a:pt x="847" y="0"/>
                </a:lnTo>
                <a:lnTo>
                  <a:pt x="980" y="0"/>
                </a:lnTo>
                <a:lnTo>
                  <a:pt x="980" y="57"/>
                </a:lnTo>
                <a:lnTo>
                  <a:pt x="947" y="57"/>
                </a:lnTo>
                <a:lnTo>
                  <a:pt x="947" y="14"/>
                </a:lnTo>
                <a:close/>
                <a:moveTo>
                  <a:pt x="1087" y="0"/>
                </a:moveTo>
                <a:lnTo>
                  <a:pt x="1164" y="0"/>
                </a:lnTo>
                <a:lnTo>
                  <a:pt x="1164" y="14"/>
                </a:lnTo>
                <a:lnTo>
                  <a:pt x="1148" y="14"/>
                </a:lnTo>
                <a:lnTo>
                  <a:pt x="1148" y="165"/>
                </a:lnTo>
                <a:lnTo>
                  <a:pt x="1164" y="165"/>
                </a:lnTo>
                <a:lnTo>
                  <a:pt x="1164" y="179"/>
                </a:lnTo>
                <a:lnTo>
                  <a:pt x="1087" y="179"/>
                </a:lnTo>
                <a:lnTo>
                  <a:pt x="1087" y="165"/>
                </a:lnTo>
                <a:lnTo>
                  <a:pt x="1104" y="165"/>
                </a:lnTo>
                <a:lnTo>
                  <a:pt x="1104" y="91"/>
                </a:lnTo>
                <a:lnTo>
                  <a:pt x="1058" y="91"/>
                </a:lnTo>
                <a:lnTo>
                  <a:pt x="1058" y="165"/>
                </a:lnTo>
                <a:lnTo>
                  <a:pt x="1075" y="165"/>
                </a:lnTo>
                <a:lnTo>
                  <a:pt x="1075" y="179"/>
                </a:lnTo>
                <a:lnTo>
                  <a:pt x="997" y="179"/>
                </a:lnTo>
                <a:lnTo>
                  <a:pt x="997" y="165"/>
                </a:lnTo>
                <a:lnTo>
                  <a:pt x="1014" y="165"/>
                </a:lnTo>
                <a:lnTo>
                  <a:pt x="1014" y="14"/>
                </a:lnTo>
                <a:lnTo>
                  <a:pt x="997" y="14"/>
                </a:lnTo>
                <a:lnTo>
                  <a:pt x="997" y="0"/>
                </a:lnTo>
                <a:lnTo>
                  <a:pt x="1075" y="0"/>
                </a:lnTo>
                <a:lnTo>
                  <a:pt x="1075" y="14"/>
                </a:lnTo>
                <a:lnTo>
                  <a:pt x="1058" y="14"/>
                </a:lnTo>
                <a:lnTo>
                  <a:pt x="1058" y="76"/>
                </a:lnTo>
                <a:lnTo>
                  <a:pt x="1104" y="76"/>
                </a:lnTo>
                <a:lnTo>
                  <a:pt x="1104" y="14"/>
                </a:lnTo>
                <a:lnTo>
                  <a:pt x="1087" y="14"/>
                </a:lnTo>
                <a:lnTo>
                  <a:pt x="1087" y="0"/>
                </a:lnTo>
                <a:close/>
                <a:moveTo>
                  <a:pt x="1289" y="14"/>
                </a:moveTo>
                <a:lnTo>
                  <a:pt x="1271" y="14"/>
                </a:lnTo>
                <a:lnTo>
                  <a:pt x="1271" y="165"/>
                </a:lnTo>
                <a:lnTo>
                  <a:pt x="1288" y="165"/>
                </a:lnTo>
                <a:lnTo>
                  <a:pt x="1288" y="179"/>
                </a:lnTo>
                <a:lnTo>
                  <a:pt x="1212" y="179"/>
                </a:lnTo>
                <a:lnTo>
                  <a:pt x="1212" y="165"/>
                </a:lnTo>
                <a:lnTo>
                  <a:pt x="1227" y="165"/>
                </a:lnTo>
                <a:lnTo>
                  <a:pt x="1227" y="14"/>
                </a:lnTo>
                <a:lnTo>
                  <a:pt x="1210" y="14"/>
                </a:lnTo>
                <a:lnTo>
                  <a:pt x="1210" y="57"/>
                </a:lnTo>
                <a:lnTo>
                  <a:pt x="1178" y="57"/>
                </a:lnTo>
                <a:lnTo>
                  <a:pt x="1178" y="0"/>
                </a:lnTo>
                <a:lnTo>
                  <a:pt x="1322" y="0"/>
                </a:lnTo>
                <a:lnTo>
                  <a:pt x="1322" y="57"/>
                </a:lnTo>
                <a:lnTo>
                  <a:pt x="1289" y="57"/>
                </a:lnTo>
                <a:lnTo>
                  <a:pt x="1289" y="1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6" name="Freeform 166">
            <a:extLst>
              <a:ext uri="{FF2B5EF4-FFF2-40B4-BE49-F238E27FC236}">
                <a16:creationId xmlns:a16="http://schemas.microsoft.com/office/drawing/2014/main" id="{94EE65C0-FDF5-3F1A-7571-AF876B91A45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990074" y="5373224"/>
            <a:ext cx="498414" cy="64800"/>
          </a:xfrm>
          <a:custGeom>
            <a:avLst/>
            <a:gdLst>
              <a:gd name="T0" fmla="*/ 1285 w 1647"/>
              <a:gd name="T1" fmla="*/ 46 h 213"/>
              <a:gd name="T2" fmla="*/ 1335 w 1647"/>
              <a:gd name="T3" fmla="*/ 29 h 213"/>
              <a:gd name="T4" fmla="*/ 1424 w 1647"/>
              <a:gd name="T5" fmla="*/ 41 h 213"/>
              <a:gd name="T6" fmla="*/ 1142 w 1647"/>
              <a:gd name="T7" fmla="*/ 46 h 213"/>
              <a:gd name="T8" fmla="*/ 382 w 1647"/>
              <a:gd name="T9" fmla="*/ 22 h 213"/>
              <a:gd name="T10" fmla="*/ 413 w 1647"/>
              <a:gd name="T11" fmla="*/ 2 h 213"/>
              <a:gd name="T12" fmla="*/ 421 w 1647"/>
              <a:gd name="T13" fmla="*/ 37 h 213"/>
              <a:gd name="T14" fmla="*/ 384 w 1647"/>
              <a:gd name="T15" fmla="*/ 30 h 213"/>
              <a:gd name="T16" fmla="*/ 565 w 1647"/>
              <a:gd name="T17" fmla="*/ 0 h 213"/>
              <a:gd name="T18" fmla="*/ 591 w 1647"/>
              <a:gd name="T19" fmla="*/ 27 h 213"/>
              <a:gd name="T20" fmla="*/ 558 w 1647"/>
              <a:gd name="T21" fmla="*/ 40 h 213"/>
              <a:gd name="T22" fmla="*/ 1565 w 1647"/>
              <a:gd name="T23" fmla="*/ 68 h 213"/>
              <a:gd name="T24" fmla="*/ 1518 w 1647"/>
              <a:gd name="T25" fmla="*/ 53 h 213"/>
              <a:gd name="T26" fmla="*/ 1484 w 1647"/>
              <a:gd name="T27" fmla="*/ 105 h 213"/>
              <a:gd name="T28" fmla="*/ 1511 w 1647"/>
              <a:gd name="T29" fmla="*/ 181 h 213"/>
              <a:gd name="T30" fmla="*/ 1566 w 1647"/>
              <a:gd name="T31" fmla="*/ 165 h 213"/>
              <a:gd name="T32" fmla="*/ 1645 w 1647"/>
              <a:gd name="T33" fmla="*/ 136 h 213"/>
              <a:gd name="T34" fmla="*/ 1604 w 1647"/>
              <a:gd name="T35" fmla="*/ 196 h 213"/>
              <a:gd name="T36" fmla="*/ 1480 w 1647"/>
              <a:gd name="T37" fmla="*/ 206 h 213"/>
              <a:gd name="T38" fmla="*/ 1416 w 1647"/>
              <a:gd name="T39" fmla="*/ 144 h 213"/>
              <a:gd name="T40" fmla="*/ 1429 w 1647"/>
              <a:gd name="T41" fmla="*/ 61 h 213"/>
              <a:gd name="T42" fmla="*/ 1534 w 1647"/>
              <a:gd name="T43" fmla="*/ 17 h 213"/>
              <a:gd name="T44" fmla="*/ 1620 w 1647"/>
              <a:gd name="T45" fmla="*/ 51 h 213"/>
              <a:gd name="T46" fmla="*/ 615 w 1647"/>
              <a:gd name="T47" fmla="*/ 108 h 213"/>
              <a:gd name="T48" fmla="*/ 682 w 1647"/>
              <a:gd name="T49" fmla="*/ 125 h 213"/>
              <a:gd name="T50" fmla="*/ 0 w 1647"/>
              <a:gd name="T51" fmla="*/ 188 h 213"/>
              <a:gd name="T52" fmla="*/ 1 w 1647"/>
              <a:gd name="T53" fmla="*/ 46 h 213"/>
              <a:gd name="T54" fmla="*/ 129 w 1647"/>
              <a:gd name="T55" fmla="*/ 23 h 213"/>
              <a:gd name="T56" fmla="*/ 115 w 1647"/>
              <a:gd name="T57" fmla="*/ 47 h 213"/>
              <a:gd name="T58" fmla="*/ 132 w 1647"/>
              <a:gd name="T59" fmla="*/ 206 h 213"/>
              <a:gd name="T60" fmla="*/ 714 w 1647"/>
              <a:gd name="T61" fmla="*/ 202 h 213"/>
              <a:gd name="T62" fmla="*/ 743 w 1647"/>
              <a:gd name="T63" fmla="*/ 143 h 213"/>
              <a:gd name="T64" fmla="*/ 798 w 1647"/>
              <a:gd name="T65" fmla="*/ 178 h 213"/>
              <a:gd name="T66" fmla="*/ 851 w 1647"/>
              <a:gd name="T67" fmla="*/ 161 h 213"/>
              <a:gd name="T68" fmla="*/ 760 w 1647"/>
              <a:gd name="T69" fmla="*/ 133 h 213"/>
              <a:gd name="T70" fmla="*/ 707 w 1647"/>
              <a:gd name="T71" fmla="*/ 96 h 213"/>
              <a:gd name="T72" fmla="*/ 736 w 1647"/>
              <a:gd name="T73" fmla="*/ 39 h 213"/>
              <a:gd name="T74" fmla="*/ 842 w 1647"/>
              <a:gd name="T75" fmla="*/ 29 h 213"/>
              <a:gd name="T76" fmla="*/ 905 w 1647"/>
              <a:gd name="T77" fmla="*/ 29 h 213"/>
              <a:gd name="T78" fmla="*/ 877 w 1647"/>
              <a:gd name="T79" fmla="*/ 82 h 213"/>
              <a:gd name="T80" fmla="*/ 810 w 1647"/>
              <a:gd name="T81" fmla="*/ 51 h 213"/>
              <a:gd name="T82" fmla="*/ 779 w 1647"/>
              <a:gd name="T83" fmla="*/ 75 h 213"/>
              <a:gd name="T84" fmla="*/ 897 w 1647"/>
              <a:gd name="T85" fmla="*/ 102 h 213"/>
              <a:gd name="T86" fmla="*/ 921 w 1647"/>
              <a:gd name="T87" fmla="*/ 156 h 213"/>
              <a:gd name="T88" fmla="*/ 863 w 1647"/>
              <a:gd name="T89" fmla="*/ 202 h 213"/>
              <a:gd name="T90" fmla="*/ 751 w 1647"/>
              <a:gd name="T91" fmla="*/ 192 h 213"/>
              <a:gd name="T92" fmla="*/ 322 w 1647"/>
              <a:gd name="T93" fmla="*/ 184 h 213"/>
              <a:gd name="T94" fmla="*/ 194 w 1647"/>
              <a:gd name="T95" fmla="*/ 206 h 213"/>
              <a:gd name="T96" fmla="*/ 218 w 1647"/>
              <a:gd name="T97" fmla="*/ 47 h 213"/>
              <a:gd name="T98" fmla="*/ 152 w 1647"/>
              <a:gd name="T99" fmla="*/ 71 h 213"/>
              <a:gd name="T100" fmla="*/ 367 w 1647"/>
              <a:gd name="T101" fmla="*/ 23 h 213"/>
              <a:gd name="T102" fmla="*/ 347 w 1647"/>
              <a:gd name="T103" fmla="*/ 74 h 213"/>
              <a:gd name="T104" fmla="*/ 502 w 1647"/>
              <a:gd name="T105" fmla="*/ 185 h 213"/>
              <a:gd name="T106" fmla="*/ 445 w 1647"/>
              <a:gd name="T107" fmla="*/ 187 h 213"/>
              <a:gd name="T108" fmla="*/ 356 w 1647"/>
              <a:gd name="T109" fmla="*/ 205 h 213"/>
              <a:gd name="T110" fmla="*/ 613 w 1647"/>
              <a:gd name="T111" fmla="*/ 184 h 213"/>
              <a:gd name="T112" fmla="*/ 631 w 1647"/>
              <a:gd name="T113" fmla="*/ 208 h 213"/>
              <a:gd name="T114" fmla="*/ 443 w 1647"/>
              <a:gd name="T115" fmla="*/ 127 h 213"/>
              <a:gd name="T116" fmla="*/ 998 w 1647"/>
              <a:gd name="T117" fmla="*/ 184 h 213"/>
              <a:gd name="T118" fmla="*/ 919 w 1647"/>
              <a:gd name="T119" fmla="*/ 208 h 213"/>
              <a:gd name="T120" fmla="*/ 942 w 1647"/>
              <a:gd name="T121" fmla="*/ 184 h 213"/>
              <a:gd name="T122" fmla="*/ 1195 w 1647"/>
              <a:gd name="T123" fmla="*/ 205 h 213"/>
              <a:gd name="T124" fmla="*/ 1011 w 1647"/>
              <a:gd name="T125" fmla="*/ 127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47" h="213">
                <a:moveTo>
                  <a:pt x="1251" y="23"/>
                </a:moveTo>
                <a:lnTo>
                  <a:pt x="1282" y="23"/>
                </a:lnTo>
                <a:lnTo>
                  <a:pt x="1285" y="23"/>
                </a:lnTo>
                <a:lnTo>
                  <a:pt x="1287" y="24"/>
                </a:lnTo>
                <a:lnTo>
                  <a:pt x="1288" y="26"/>
                </a:lnTo>
                <a:lnTo>
                  <a:pt x="1288" y="29"/>
                </a:lnTo>
                <a:lnTo>
                  <a:pt x="1288" y="41"/>
                </a:lnTo>
                <a:lnTo>
                  <a:pt x="1288" y="43"/>
                </a:lnTo>
                <a:lnTo>
                  <a:pt x="1287" y="46"/>
                </a:lnTo>
                <a:lnTo>
                  <a:pt x="1285" y="46"/>
                </a:lnTo>
                <a:lnTo>
                  <a:pt x="1282" y="47"/>
                </a:lnTo>
                <a:lnTo>
                  <a:pt x="1261" y="47"/>
                </a:lnTo>
                <a:lnTo>
                  <a:pt x="1312" y="157"/>
                </a:lnTo>
                <a:lnTo>
                  <a:pt x="1361" y="47"/>
                </a:lnTo>
                <a:lnTo>
                  <a:pt x="1340" y="47"/>
                </a:lnTo>
                <a:lnTo>
                  <a:pt x="1337" y="46"/>
                </a:lnTo>
                <a:lnTo>
                  <a:pt x="1336" y="46"/>
                </a:lnTo>
                <a:lnTo>
                  <a:pt x="1335" y="43"/>
                </a:lnTo>
                <a:lnTo>
                  <a:pt x="1335" y="41"/>
                </a:lnTo>
                <a:lnTo>
                  <a:pt x="1335" y="29"/>
                </a:lnTo>
                <a:lnTo>
                  <a:pt x="1335" y="26"/>
                </a:lnTo>
                <a:lnTo>
                  <a:pt x="1336" y="24"/>
                </a:lnTo>
                <a:lnTo>
                  <a:pt x="1337" y="23"/>
                </a:lnTo>
                <a:lnTo>
                  <a:pt x="1340" y="23"/>
                </a:lnTo>
                <a:lnTo>
                  <a:pt x="1419" y="23"/>
                </a:lnTo>
                <a:lnTo>
                  <a:pt x="1421" y="23"/>
                </a:lnTo>
                <a:lnTo>
                  <a:pt x="1422" y="24"/>
                </a:lnTo>
                <a:lnTo>
                  <a:pt x="1424" y="26"/>
                </a:lnTo>
                <a:lnTo>
                  <a:pt x="1424" y="29"/>
                </a:lnTo>
                <a:lnTo>
                  <a:pt x="1424" y="41"/>
                </a:lnTo>
                <a:lnTo>
                  <a:pt x="1424" y="43"/>
                </a:lnTo>
                <a:lnTo>
                  <a:pt x="1422" y="46"/>
                </a:lnTo>
                <a:lnTo>
                  <a:pt x="1421" y="46"/>
                </a:lnTo>
                <a:lnTo>
                  <a:pt x="1419" y="47"/>
                </a:lnTo>
                <a:lnTo>
                  <a:pt x="1397" y="47"/>
                </a:lnTo>
                <a:lnTo>
                  <a:pt x="1322" y="208"/>
                </a:lnTo>
                <a:lnTo>
                  <a:pt x="1244" y="208"/>
                </a:lnTo>
                <a:lnTo>
                  <a:pt x="1166" y="47"/>
                </a:lnTo>
                <a:lnTo>
                  <a:pt x="1144" y="47"/>
                </a:lnTo>
                <a:lnTo>
                  <a:pt x="1142" y="46"/>
                </a:lnTo>
                <a:lnTo>
                  <a:pt x="1141" y="46"/>
                </a:lnTo>
                <a:lnTo>
                  <a:pt x="1140" y="43"/>
                </a:lnTo>
                <a:lnTo>
                  <a:pt x="1140" y="41"/>
                </a:lnTo>
                <a:lnTo>
                  <a:pt x="1140" y="29"/>
                </a:lnTo>
                <a:lnTo>
                  <a:pt x="1140" y="26"/>
                </a:lnTo>
                <a:lnTo>
                  <a:pt x="1141" y="24"/>
                </a:lnTo>
                <a:lnTo>
                  <a:pt x="1142" y="23"/>
                </a:lnTo>
                <a:lnTo>
                  <a:pt x="1144" y="23"/>
                </a:lnTo>
                <a:lnTo>
                  <a:pt x="1251" y="23"/>
                </a:lnTo>
                <a:close/>
                <a:moveTo>
                  <a:pt x="382" y="22"/>
                </a:moveTo>
                <a:lnTo>
                  <a:pt x="382" y="17"/>
                </a:lnTo>
                <a:lnTo>
                  <a:pt x="384" y="15"/>
                </a:lnTo>
                <a:lnTo>
                  <a:pt x="387" y="10"/>
                </a:lnTo>
                <a:lnTo>
                  <a:pt x="389" y="7"/>
                </a:lnTo>
                <a:lnTo>
                  <a:pt x="392" y="5"/>
                </a:lnTo>
                <a:lnTo>
                  <a:pt x="396" y="2"/>
                </a:lnTo>
                <a:lnTo>
                  <a:pt x="401" y="0"/>
                </a:lnTo>
                <a:lnTo>
                  <a:pt x="405" y="0"/>
                </a:lnTo>
                <a:lnTo>
                  <a:pt x="409" y="0"/>
                </a:lnTo>
                <a:lnTo>
                  <a:pt x="413" y="2"/>
                </a:lnTo>
                <a:lnTo>
                  <a:pt x="418" y="5"/>
                </a:lnTo>
                <a:lnTo>
                  <a:pt x="421" y="7"/>
                </a:lnTo>
                <a:lnTo>
                  <a:pt x="423" y="10"/>
                </a:lnTo>
                <a:lnTo>
                  <a:pt x="425" y="15"/>
                </a:lnTo>
                <a:lnTo>
                  <a:pt x="426" y="17"/>
                </a:lnTo>
                <a:lnTo>
                  <a:pt x="428" y="22"/>
                </a:lnTo>
                <a:lnTo>
                  <a:pt x="426" y="27"/>
                </a:lnTo>
                <a:lnTo>
                  <a:pt x="425" y="30"/>
                </a:lnTo>
                <a:lnTo>
                  <a:pt x="423" y="34"/>
                </a:lnTo>
                <a:lnTo>
                  <a:pt x="421" y="37"/>
                </a:lnTo>
                <a:lnTo>
                  <a:pt x="418" y="40"/>
                </a:lnTo>
                <a:lnTo>
                  <a:pt x="413" y="43"/>
                </a:lnTo>
                <a:lnTo>
                  <a:pt x="409" y="44"/>
                </a:lnTo>
                <a:lnTo>
                  <a:pt x="405" y="44"/>
                </a:lnTo>
                <a:lnTo>
                  <a:pt x="401" y="44"/>
                </a:lnTo>
                <a:lnTo>
                  <a:pt x="396" y="43"/>
                </a:lnTo>
                <a:lnTo>
                  <a:pt x="392" y="40"/>
                </a:lnTo>
                <a:lnTo>
                  <a:pt x="389" y="37"/>
                </a:lnTo>
                <a:lnTo>
                  <a:pt x="387" y="34"/>
                </a:lnTo>
                <a:lnTo>
                  <a:pt x="384" y="30"/>
                </a:lnTo>
                <a:lnTo>
                  <a:pt x="382" y="27"/>
                </a:lnTo>
                <a:lnTo>
                  <a:pt x="382" y="22"/>
                </a:lnTo>
                <a:close/>
                <a:moveTo>
                  <a:pt x="548" y="22"/>
                </a:moveTo>
                <a:lnTo>
                  <a:pt x="548" y="17"/>
                </a:lnTo>
                <a:lnTo>
                  <a:pt x="549" y="15"/>
                </a:lnTo>
                <a:lnTo>
                  <a:pt x="550" y="10"/>
                </a:lnTo>
                <a:lnTo>
                  <a:pt x="553" y="7"/>
                </a:lnTo>
                <a:lnTo>
                  <a:pt x="558" y="5"/>
                </a:lnTo>
                <a:lnTo>
                  <a:pt x="560" y="2"/>
                </a:lnTo>
                <a:lnTo>
                  <a:pt x="565" y="0"/>
                </a:lnTo>
                <a:lnTo>
                  <a:pt x="570" y="0"/>
                </a:lnTo>
                <a:lnTo>
                  <a:pt x="574" y="0"/>
                </a:lnTo>
                <a:lnTo>
                  <a:pt x="579" y="2"/>
                </a:lnTo>
                <a:lnTo>
                  <a:pt x="582" y="5"/>
                </a:lnTo>
                <a:lnTo>
                  <a:pt x="586" y="7"/>
                </a:lnTo>
                <a:lnTo>
                  <a:pt x="589" y="10"/>
                </a:lnTo>
                <a:lnTo>
                  <a:pt x="590" y="15"/>
                </a:lnTo>
                <a:lnTo>
                  <a:pt x="591" y="17"/>
                </a:lnTo>
                <a:lnTo>
                  <a:pt x="591" y="22"/>
                </a:lnTo>
                <a:lnTo>
                  <a:pt x="591" y="27"/>
                </a:lnTo>
                <a:lnTo>
                  <a:pt x="590" y="30"/>
                </a:lnTo>
                <a:lnTo>
                  <a:pt x="589" y="34"/>
                </a:lnTo>
                <a:lnTo>
                  <a:pt x="586" y="37"/>
                </a:lnTo>
                <a:lnTo>
                  <a:pt x="582" y="40"/>
                </a:lnTo>
                <a:lnTo>
                  <a:pt x="579" y="43"/>
                </a:lnTo>
                <a:lnTo>
                  <a:pt x="574" y="44"/>
                </a:lnTo>
                <a:lnTo>
                  <a:pt x="570" y="44"/>
                </a:lnTo>
                <a:lnTo>
                  <a:pt x="565" y="44"/>
                </a:lnTo>
                <a:lnTo>
                  <a:pt x="560" y="43"/>
                </a:lnTo>
                <a:lnTo>
                  <a:pt x="558" y="40"/>
                </a:lnTo>
                <a:lnTo>
                  <a:pt x="553" y="37"/>
                </a:lnTo>
                <a:lnTo>
                  <a:pt x="550" y="34"/>
                </a:lnTo>
                <a:lnTo>
                  <a:pt x="549" y="30"/>
                </a:lnTo>
                <a:lnTo>
                  <a:pt x="548" y="27"/>
                </a:lnTo>
                <a:lnTo>
                  <a:pt x="548" y="22"/>
                </a:lnTo>
                <a:close/>
                <a:moveTo>
                  <a:pt x="1576" y="110"/>
                </a:moveTo>
                <a:lnTo>
                  <a:pt x="1575" y="98"/>
                </a:lnTo>
                <a:lnTo>
                  <a:pt x="1573" y="86"/>
                </a:lnTo>
                <a:lnTo>
                  <a:pt x="1569" y="77"/>
                </a:lnTo>
                <a:lnTo>
                  <a:pt x="1565" y="68"/>
                </a:lnTo>
                <a:lnTo>
                  <a:pt x="1561" y="64"/>
                </a:lnTo>
                <a:lnTo>
                  <a:pt x="1558" y="61"/>
                </a:lnTo>
                <a:lnTo>
                  <a:pt x="1555" y="58"/>
                </a:lnTo>
                <a:lnTo>
                  <a:pt x="1551" y="55"/>
                </a:lnTo>
                <a:lnTo>
                  <a:pt x="1546" y="54"/>
                </a:lnTo>
                <a:lnTo>
                  <a:pt x="1541" y="53"/>
                </a:lnTo>
                <a:lnTo>
                  <a:pt x="1535" y="51"/>
                </a:lnTo>
                <a:lnTo>
                  <a:pt x="1530" y="51"/>
                </a:lnTo>
                <a:lnTo>
                  <a:pt x="1524" y="51"/>
                </a:lnTo>
                <a:lnTo>
                  <a:pt x="1518" y="53"/>
                </a:lnTo>
                <a:lnTo>
                  <a:pt x="1513" y="54"/>
                </a:lnTo>
                <a:lnTo>
                  <a:pt x="1508" y="57"/>
                </a:lnTo>
                <a:lnTo>
                  <a:pt x="1504" y="60"/>
                </a:lnTo>
                <a:lnTo>
                  <a:pt x="1500" y="62"/>
                </a:lnTo>
                <a:lnTo>
                  <a:pt x="1497" y="67"/>
                </a:lnTo>
                <a:lnTo>
                  <a:pt x="1494" y="71"/>
                </a:lnTo>
                <a:lnTo>
                  <a:pt x="1489" y="81"/>
                </a:lnTo>
                <a:lnTo>
                  <a:pt x="1487" y="86"/>
                </a:lnTo>
                <a:lnTo>
                  <a:pt x="1486" y="92"/>
                </a:lnTo>
                <a:lnTo>
                  <a:pt x="1484" y="105"/>
                </a:lnTo>
                <a:lnTo>
                  <a:pt x="1483" y="119"/>
                </a:lnTo>
                <a:lnTo>
                  <a:pt x="1484" y="132"/>
                </a:lnTo>
                <a:lnTo>
                  <a:pt x="1487" y="144"/>
                </a:lnTo>
                <a:lnTo>
                  <a:pt x="1490" y="156"/>
                </a:lnTo>
                <a:lnTo>
                  <a:pt x="1493" y="161"/>
                </a:lnTo>
                <a:lnTo>
                  <a:pt x="1496" y="165"/>
                </a:lnTo>
                <a:lnTo>
                  <a:pt x="1500" y="171"/>
                </a:lnTo>
                <a:lnTo>
                  <a:pt x="1503" y="174"/>
                </a:lnTo>
                <a:lnTo>
                  <a:pt x="1507" y="178"/>
                </a:lnTo>
                <a:lnTo>
                  <a:pt x="1511" y="181"/>
                </a:lnTo>
                <a:lnTo>
                  <a:pt x="1515" y="182"/>
                </a:lnTo>
                <a:lnTo>
                  <a:pt x="1521" y="184"/>
                </a:lnTo>
                <a:lnTo>
                  <a:pt x="1532" y="185"/>
                </a:lnTo>
                <a:lnTo>
                  <a:pt x="1538" y="185"/>
                </a:lnTo>
                <a:lnTo>
                  <a:pt x="1542" y="184"/>
                </a:lnTo>
                <a:lnTo>
                  <a:pt x="1552" y="180"/>
                </a:lnTo>
                <a:lnTo>
                  <a:pt x="1556" y="177"/>
                </a:lnTo>
                <a:lnTo>
                  <a:pt x="1561" y="174"/>
                </a:lnTo>
                <a:lnTo>
                  <a:pt x="1563" y="170"/>
                </a:lnTo>
                <a:lnTo>
                  <a:pt x="1566" y="165"/>
                </a:lnTo>
                <a:lnTo>
                  <a:pt x="1569" y="161"/>
                </a:lnTo>
                <a:lnTo>
                  <a:pt x="1570" y="156"/>
                </a:lnTo>
                <a:lnTo>
                  <a:pt x="1573" y="150"/>
                </a:lnTo>
                <a:lnTo>
                  <a:pt x="1575" y="144"/>
                </a:lnTo>
                <a:lnTo>
                  <a:pt x="1576" y="132"/>
                </a:lnTo>
                <a:lnTo>
                  <a:pt x="1576" y="119"/>
                </a:lnTo>
                <a:lnTo>
                  <a:pt x="1576" y="110"/>
                </a:lnTo>
                <a:close/>
                <a:moveTo>
                  <a:pt x="1647" y="116"/>
                </a:moveTo>
                <a:lnTo>
                  <a:pt x="1647" y="126"/>
                </a:lnTo>
                <a:lnTo>
                  <a:pt x="1645" y="136"/>
                </a:lnTo>
                <a:lnTo>
                  <a:pt x="1644" y="140"/>
                </a:lnTo>
                <a:lnTo>
                  <a:pt x="1643" y="144"/>
                </a:lnTo>
                <a:lnTo>
                  <a:pt x="1640" y="154"/>
                </a:lnTo>
                <a:lnTo>
                  <a:pt x="1637" y="163"/>
                </a:lnTo>
                <a:lnTo>
                  <a:pt x="1631" y="170"/>
                </a:lnTo>
                <a:lnTo>
                  <a:pt x="1626" y="177"/>
                </a:lnTo>
                <a:lnTo>
                  <a:pt x="1620" y="184"/>
                </a:lnTo>
                <a:lnTo>
                  <a:pt x="1616" y="187"/>
                </a:lnTo>
                <a:lnTo>
                  <a:pt x="1613" y="191"/>
                </a:lnTo>
                <a:lnTo>
                  <a:pt x="1604" y="196"/>
                </a:lnTo>
                <a:lnTo>
                  <a:pt x="1594" y="201"/>
                </a:lnTo>
                <a:lnTo>
                  <a:pt x="1585" y="205"/>
                </a:lnTo>
                <a:lnTo>
                  <a:pt x="1573" y="208"/>
                </a:lnTo>
                <a:lnTo>
                  <a:pt x="1562" y="211"/>
                </a:lnTo>
                <a:lnTo>
                  <a:pt x="1548" y="212"/>
                </a:lnTo>
                <a:lnTo>
                  <a:pt x="1534" y="213"/>
                </a:lnTo>
                <a:lnTo>
                  <a:pt x="1520" y="213"/>
                </a:lnTo>
                <a:lnTo>
                  <a:pt x="1505" y="212"/>
                </a:lnTo>
                <a:lnTo>
                  <a:pt x="1493" y="209"/>
                </a:lnTo>
                <a:lnTo>
                  <a:pt x="1480" y="206"/>
                </a:lnTo>
                <a:lnTo>
                  <a:pt x="1474" y="203"/>
                </a:lnTo>
                <a:lnTo>
                  <a:pt x="1470" y="202"/>
                </a:lnTo>
                <a:lnTo>
                  <a:pt x="1460" y="196"/>
                </a:lnTo>
                <a:lnTo>
                  <a:pt x="1450" y="191"/>
                </a:lnTo>
                <a:lnTo>
                  <a:pt x="1443" y="185"/>
                </a:lnTo>
                <a:lnTo>
                  <a:pt x="1436" y="178"/>
                </a:lnTo>
                <a:lnTo>
                  <a:pt x="1429" y="170"/>
                </a:lnTo>
                <a:lnTo>
                  <a:pt x="1425" y="163"/>
                </a:lnTo>
                <a:lnTo>
                  <a:pt x="1421" y="153"/>
                </a:lnTo>
                <a:lnTo>
                  <a:pt x="1416" y="144"/>
                </a:lnTo>
                <a:lnTo>
                  <a:pt x="1415" y="136"/>
                </a:lnTo>
                <a:lnTo>
                  <a:pt x="1414" y="126"/>
                </a:lnTo>
                <a:lnTo>
                  <a:pt x="1412" y="116"/>
                </a:lnTo>
                <a:lnTo>
                  <a:pt x="1414" y="106"/>
                </a:lnTo>
                <a:lnTo>
                  <a:pt x="1415" y="96"/>
                </a:lnTo>
                <a:lnTo>
                  <a:pt x="1416" y="86"/>
                </a:lnTo>
                <a:lnTo>
                  <a:pt x="1421" y="78"/>
                </a:lnTo>
                <a:lnTo>
                  <a:pt x="1425" y="70"/>
                </a:lnTo>
                <a:lnTo>
                  <a:pt x="1426" y="65"/>
                </a:lnTo>
                <a:lnTo>
                  <a:pt x="1429" y="61"/>
                </a:lnTo>
                <a:lnTo>
                  <a:pt x="1436" y="54"/>
                </a:lnTo>
                <a:lnTo>
                  <a:pt x="1443" y="47"/>
                </a:lnTo>
                <a:lnTo>
                  <a:pt x="1452" y="40"/>
                </a:lnTo>
                <a:lnTo>
                  <a:pt x="1460" y="34"/>
                </a:lnTo>
                <a:lnTo>
                  <a:pt x="1470" y="30"/>
                </a:lnTo>
                <a:lnTo>
                  <a:pt x="1481" y="26"/>
                </a:lnTo>
                <a:lnTo>
                  <a:pt x="1493" y="22"/>
                </a:lnTo>
                <a:lnTo>
                  <a:pt x="1505" y="20"/>
                </a:lnTo>
                <a:lnTo>
                  <a:pt x="1520" y="17"/>
                </a:lnTo>
                <a:lnTo>
                  <a:pt x="1534" y="17"/>
                </a:lnTo>
                <a:lnTo>
                  <a:pt x="1546" y="17"/>
                </a:lnTo>
                <a:lnTo>
                  <a:pt x="1558" y="19"/>
                </a:lnTo>
                <a:lnTo>
                  <a:pt x="1569" y="22"/>
                </a:lnTo>
                <a:lnTo>
                  <a:pt x="1573" y="23"/>
                </a:lnTo>
                <a:lnTo>
                  <a:pt x="1579" y="24"/>
                </a:lnTo>
                <a:lnTo>
                  <a:pt x="1589" y="29"/>
                </a:lnTo>
                <a:lnTo>
                  <a:pt x="1597" y="33"/>
                </a:lnTo>
                <a:lnTo>
                  <a:pt x="1606" y="39"/>
                </a:lnTo>
                <a:lnTo>
                  <a:pt x="1613" y="44"/>
                </a:lnTo>
                <a:lnTo>
                  <a:pt x="1620" y="51"/>
                </a:lnTo>
                <a:lnTo>
                  <a:pt x="1627" y="58"/>
                </a:lnTo>
                <a:lnTo>
                  <a:pt x="1631" y="65"/>
                </a:lnTo>
                <a:lnTo>
                  <a:pt x="1637" y="74"/>
                </a:lnTo>
                <a:lnTo>
                  <a:pt x="1640" y="82"/>
                </a:lnTo>
                <a:lnTo>
                  <a:pt x="1643" y="91"/>
                </a:lnTo>
                <a:lnTo>
                  <a:pt x="1645" y="101"/>
                </a:lnTo>
                <a:lnTo>
                  <a:pt x="1647" y="109"/>
                </a:lnTo>
                <a:lnTo>
                  <a:pt x="1647" y="116"/>
                </a:lnTo>
                <a:close/>
                <a:moveTo>
                  <a:pt x="615" y="109"/>
                </a:moveTo>
                <a:lnTo>
                  <a:pt x="615" y="108"/>
                </a:lnTo>
                <a:lnTo>
                  <a:pt x="617" y="106"/>
                </a:lnTo>
                <a:lnTo>
                  <a:pt x="618" y="105"/>
                </a:lnTo>
                <a:lnTo>
                  <a:pt x="621" y="105"/>
                </a:lnTo>
                <a:lnTo>
                  <a:pt x="678" y="105"/>
                </a:lnTo>
                <a:lnTo>
                  <a:pt x="679" y="105"/>
                </a:lnTo>
                <a:lnTo>
                  <a:pt x="680" y="106"/>
                </a:lnTo>
                <a:lnTo>
                  <a:pt x="682" y="108"/>
                </a:lnTo>
                <a:lnTo>
                  <a:pt x="682" y="109"/>
                </a:lnTo>
                <a:lnTo>
                  <a:pt x="682" y="123"/>
                </a:lnTo>
                <a:lnTo>
                  <a:pt x="682" y="125"/>
                </a:lnTo>
                <a:lnTo>
                  <a:pt x="680" y="126"/>
                </a:lnTo>
                <a:lnTo>
                  <a:pt x="679" y="127"/>
                </a:lnTo>
                <a:lnTo>
                  <a:pt x="678" y="127"/>
                </a:lnTo>
                <a:lnTo>
                  <a:pt x="621" y="127"/>
                </a:lnTo>
                <a:lnTo>
                  <a:pt x="618" y="127"/>
                </a:lnTo>
                <a:lnTo>
                  <a:pt x="617" y="126"/>
                </a:lnTo>
                <a:lnTo>
                  <a:pt x="615" y="125"/>
                </a:lnTo>
                <a:lnTo>
                  <a:pt x="615" y="123"/>
                </a:lnTo>
                <a:lnTo>
                  <a:pt x="615" y="109"/>
                </a:lnTo>
                <a:close/>
                <a:moveTo>
                  <a:pt x="0" y="188"/>
                </a:moveTo>
                <a:lnTo>
                  <a:pt x="1" y="187"/>
                </a:lnTo>
                <a:lnTo>
                  <a:pt x="1" y="185"/>
                </a:lnTo>
                <a:lnTo>
                  <a:pt x="2" y="184"/>
                </a:lnTo>
                <a:lnTo>
                  <a:pt x="5" y="184"/>
                </a:lnTo>
                <a:lnTo>
                  <a:pt x="28" y="184"/>
                </a:lnTo>
                <a:lnTo>
                  <a:pt x="28" y="47"/>
                </a:lnTo>
                <a:lnTo>
                  <a:pt x="9" y="47"/>
                </a:lnTo>
                <a:lnTo>
                  <a:pt x="5" y="47"/>
                </a:lnTo>
                <a:lnTo>
                  <a:pt x="2" y="46"/>
                </a:lnTo>
                <a:lnTo>
                  <a:pt x="1" y="46"/>
                </a:lnTo>
                <a:lnTo>
                  <a:pt x="1" y="43"/>
                </a:lnTo>
                <a:lnTo>
                  <a:pt x="0" y="41"/>
                </a:lnTo>
                <a:lnTo>
                  <a:pt x="0" y="29"/>
                </a:lnTo>
                <a:lnTo>
                  <a:pt x="1" y="26"/>
                </a:lnTo>
                <a:lnTo>
                  <a:pt x="1" y="24"/>
                </a:lnTo>
                <a:lnTo>
                  <a:pt x="2" y="23"/>
                </a:lnTo>
                <a:lnTo>
                  <a:pt x="5" y="23"/>
                </a:lnTo>
                <a:lnTo>
                  <a:pt x="35" y="23"/>
                </a:lnTo>
                <a:lnTo>
                  <a:pt x="98" y="23"/>
                </a:lnTo>
                <a:lnTo>
                  <a:pt x="129" y="23"/>
                </a:lnTo>
                <a:lnTo>
                  <a:pt x="131" y="23"/>
                </a:lnTo>
                <a:lnTo>
                  <a:pt x="132" y="24"/>
                </a:lnTo>
                <a:lnTo>
                  <a:pt x="134" y="26"/>
                </a:lnTo>
                <a:lnTo>
                  <a:pt x="134" y="29"/>
                </a:lnTo>
                <a:lnTo>
                  <a:pt x="134" y="41"/>
                </a:lnTo>
                <a:lnTo>
                  <a:pt x="134" y="43"/>
                </a:lnTo>
                <a:lnTo>
                  <a:pt x="132" y="46"/>
                </a:lnTo>
                <a:lnTo>
                  <a:pt x="131" y="46"/>
                </a:lnTo>
                <a:lnTo>
                  <a:pt x="129" y="47"/>
                </a:lnTo>
                <a:lnTo>
                  <a:pt x="115" y="47"/>
                </a:lnTo>
                <a:lnTo>
                  <a:pt x="107" y="47"/>
                </a:lnTo>
                <a:lnTo>
                  <a:pt x="107" y="184"/>
                </a:lnTo>
                <a:lnTo>
                  <a:pt x="129" y="184"/>
                </a:lnTo>
                <a:lnTo>
                  <a:pt x="131" y="184"/>
                </a:lnTo>
                <a:lnTo>
                  <a:pt x="132" y="185"/>
                </a:lnTo>
                <a:lnTo>
                  <a:pt x="134" y="187"/>
                </a:lnTo>
                <a:lnTo>
                  <a:pt x="134" y="188"/>
                </a:lnTo>
                <a:lnTo>
                  <a:pt x="134" y="202"/>
                </a:lnTo>
                <a:lnTo>
                  <a:pt x="134" y="205"/>
                </a:lnTo>
                <a:lnTo>
                  <a:pt x="132" y="206"/>
                </a:lnTo>
                <a:lnTo>
                  <a:pt x="131" y="206"/>
                </a:lnTo>
                <a:lnTo>
                  <a:pt x="129" y="208"/>
                </a:lnTo>
                <a:lnTo>
                  <a:pt x="5" y="208"/>
                </a:lnTo>
                <a:lnTo>
                  <a:pt x="2" y="206"/>
                </a:lnTo>
                <a:lnTo>
                  <a:pt x="1" y="206"/>
                </a:lnTo>
                <a:lnTo>
                  <a:pt x="1" y="205"/>
                </a:lnTo>
                <a:lnTo>
                  <a:pt x="0" y="202"/>
                </a:lnTo>
                <a:lnTo>
                  <a:pt x="0" y="188"/>
                </a:lnTo>
                <a:close/>
                <a:moveTo>
                  <a:pt x="717" y="202"/>
                </a:moveTo>
                <a:lnTo>
                  <a:pt x="714" y="202"/>
                </a:lnTo>
                <a:lnTo>
                  <a:pt x="713" y="201"/>
                </a:lnTo>
                <a:lnTo>
                  <a:pt x="713" y="199"/>
                </a:lnTo>
                <a:lnTo>
                  <a:pt x="712" y="198"/>
                </a:lnTo>
                <a:lnTo>
                  <a:pt x="712" y="147"/>
                </a:lnTo>
                <a:lnTo>
                  <a:pt x="713" y="146"/>
                </a:lnTo>
                <a:lnTo>
                  <a:pt x="713" y="144"/>
                </a:lnTo>
                <a:lnTo>
                  <a:pt x="714" y="143"/>
                </a:lnTo>
                <a:lnTo>
                  <a:pt x="717" y="143"/>
                </a:lnTo>
                <a:lnTo>
                  <a:pt x="740" y="143"/>
                </a:lnTo>
                <a:lnTo>
                  <a:pt x="743" y="143"/>
                </a:lnTo>
                <a:lnTo>
                  <a:pt x="744" y="146"/>
                </a:lnTo>
                <a:lnTo>
                  <a:pt x="748" y="151"/>
                </a:lnTo>
                <a:lnTo>
                  <a:pt x="754" y="157"/>
                </a:lnTo>
                <a:lnTo>
                  <a:pt x="758" y="161"/>
                </a:lnTo>
                <a:lnTo>
                  <a:pt x="764" y="165"/>
                </a:lnTo>
                <a:lnTo>
                  <a:pt x="771" y="170"/>
                </a:lnTo>
                <a:lnTo>
                  <a:pt x="778" y="174"/>
                </a:lnTo>
                <a:lnTo>
                  <a:pt x="784" y="175"/>
                </a:lnTo>
                <a:lnTo>
                  <a:pt x="791" y="177"/>
                </a:lnTo>
                <a:lnTo>
                  <a:pt x="798" y="178"/>
                </a:lnTo>
                <a:lnTo>
                  <a:pt x="806" y="180"/>
                </a:lnTo>
                <a:lnTo>
                  <a:pt x="813" y="180"/>
                </a:lnTo>
                <a:lnTo>
                  <a:pt x="820" y="178"/>
                </a:lnTo>
                <a:lnTo>
                  <a:pt x="827" y="178"/>
                </a:lnTo>
                <a:lnTo>
                  <a:pt x="834" y="175"/>
                </a:lnTo>
                <a:lnTo>
                  <a:pt x="842" y="172"/>
                </a:lnTo>
                <a:lnTo>
                  <a:pt x="847" y="170"/>
                </a:lnTo>
                <a:lnTo>
                  <a:pt x="849" y="167"/>
                </a:lnTo>
                <a:lnTo>
                  <a:pt x="850" y="164"/>
                </a:lnTo>
                <a:lnTo>
                  <a:pt x="851" y="161"/>
                </a:lnTo>
                <a:lnTo>
                  <a:pt x="850" y="157"/>
                </a:lnTo>
                <a:lnTo>
                  <a:pt x="849" y="154"/>
                </a:lnTo>
                <a:lnTo>
                  <a:pt x="846" y="151"/>
                </a:lnTo>
                <a:lnTo>
                  <a:pt x="843" y="150"/>
                </a:lnTo>
                <a:lnTo>
                  <a:pt x="840" y="148"/>
                </a:lnTo>
                <a:lnTo>
                  <a:pt x="825" y="144"/>
                </a:lnTo>
                <a:lnTo>
                  <a:pt x="812" y="141"/>
                </a:lnTo>
                <a:lnTo>
                  <a:pt x="799" y="139"/>
                </a:lnTo>
                <a:lnTo>
                  <a:pt x="772" y="136"/>
                </a:lnTo>
                <a:lnTo>
                  <a:pt x="760" y="133"/>
                </a:lnTo>
                <a:lnTo>
                  <a:pt x="747" y="130"/>
                </a:lnTo>
                <a:lnTo>
                  <a:pt x="741" y="129"/>
                </a:lnTo>
                <a:lnTo>
                  <a:pt x="736" y="126"/>
                </a:lnTo>
                <a:lnTo>
                  <a:pt x="730" y="123"/>
                </a:lnTo>
                <a:lnTo>
                  <a:pt x="724" y="120"/>
                </a:lnTo>
                <a:lnTo>
                  <a:pt x="720" y="116"/>
                </a:lnTo>
                <a:lnTo>
                  <a:pt x="716" y="112"/>
                </a:lnTo>
                <a:lnTo>
                  <a:pt x="713" y="106"/>
                </a:lnTo>
                <a:lnTo>
                  <a:pt x="710" y="102"/>
                </a:lnTo>
                <a:lnTo>
                  <a:pt x="707" y="96"/>
                </a:lnTo>
                <a:lnTo>
                  <a:pt x="707" y="91"/>
                </a:lnTo>
                <a:lnTo>
                  <a:pt x="706" y="85"/>
                </a:lnTo>
                <a:lnTo>
                  <a:pt x="707" y="78"/>
                </a:lnTo>
                <a:lnTo>
                  <a:pt x="709" y="70"/>
                </a:lnTo>
                <a:lnTo>
                  <a:pt x="710" y="67"/>
                </a:lnTo>
                <a:lnTo>
                  <a:pt x="712" y="62"/>
                </a:lnTo>
                <a:lnTo>
                  <a:pt x="716" y="55"/>
                </a:lnTo>
                <a:lnTo>
                  <a:pt x="721" y="48"/>
                </a:lnTo>
                <a:lnTo>
                  <a:pt x="728" y="43"/>
                </a:lnTo>
                <a:lnTo>
                  <a:pt x="736" y="39"/>
                </a:lnTo>
                <a:lnTo>
                  <a:pt x="743" y="34"/>
                </a:lnTo>
                <a:lnTo>
                  <a:pt x="751" y="31"/>
                </a:lnTo>
                <a:lnTo>
                  <a:pt x="757" y="30"/>
                </a:lnTo>
                <a:lnTo>
                  <a:pt x="762" y="29"/>
                </a:lnTo>
                <a:lnTo>
                  <a:pt x="775" y="26"/>
                </a:lnTo>
                <a:lnTo>
                  <a:pt x="788" y="24"/>
                </a:lnTo>
                <a:lnTo>
                  <a:pt x="802" y="24"/>
                </a:lnTo>
                <a:lnTo>
                  <a:pt x="815" y="24"/>
                </a:lnTo>
                <a:lnTo>
                  <a:pt x="829" y="26"/>
                </a:lnTo>
                <a:lnTo>
                  <a:pt x="842" y="29"/>
                </a:lnTo>
                <a:lnTo>
                  <a:pt x="853" y="30"/>
                </a:lnTo>
                <a:lnTo>
                  <a:pt x="864" y="34"/>
                </a:lnTo>
                <a:lnTo>
                  <a:pt x="874" y="40"/>
                </a:lnTo>
                <a:lnTo>
                  <a:pt x="874" y="33"/>
                </a:lnTo>
                <a:lnTo>
                  <a:pt x="874" y="30"/>
                </a:lnTo>
                <a:lnTo>
                  <a:pt x="875" y="29"/>
                </a:lnTo>
                <a:lnTo>
                  <a:pt x="877" y="29"/>
                </a:lnTo>
                <a:lnTo>
                  <a:pt x="880" y="27"/>
                </a:lnTo>
                <a:lnTo>
                  <a:pt x="902" y="27"/>
                </a:lnTo>
                <a:lnTo>
                  <a:pt x="905" y="29"/>
                </a:lnTo>
                <a:lnTo>
                  <a:pt x="906" y="29"/>
                </a:lnTo>
                <a:lnTo>
                  <a:pt x="906" y="30"/>
                </a:lnTo>
                <a:lnTo>
                  <a:pt x="908" y="33"/>
                </a:lnTo>
                <a:lnTo>
                  <a:pt x="908" y="78"/>
                </a:lnTo>
                <a:lnTo>
                  <a:pt x="906" y="79"/>
                </a:lnTo>
                <a:lnTo>
                  <a:pt x="906" y="81"/>
                </a:lnTo>
                <a:lnTo>
                  <a:pt x="905" y="82"/>
                </a:lnTo>
                <a:lnTo>
                  <a:pt x="902" y="82"/>
                </a:lnTo>
                <a:lnTo>
                  <a:pt x="880" y="82"/>
                </a:lnTo>
                <a:lnTo>
                  <a:pt x="877" y="82"/>
                </a:lnTo>
                <a:lnTo>
                  <a:pt x="875" y="81"/>
                </a:lnTo>
                <a:lnTo>
                  <a:pt x="868" y="71"/>
                </a:lnTo>
                <a:lnTo>
                  <a:pt x="861" y="64"/>
                </a:lnTo>
                <a:lnTo>
                  <a:pt x="857" y="61"/>
                </a:lnTo>
                <a:lnTo>
                  <a:pt x="853" y="58"/>
                </a:lnTo>
                <a:lnTo>
                  <a:pt x="842" y="55"/>
                </a:lnTo>
                <a:lnTo>
                  <a:pt x="834" y="53"/>
                </a:lnTo>
                <a:lnTo>
                  <a:pt x="826" y="51"/>
                </a:lnTo>
                <a:lnTo>
                  <a:pt x="819" y="51"/>
                </a:lnTo>
                <a:lnTo>
                  <a:pt x="810" y="51"/>
                </a:lnTo>
                <a:lnTo>
                  <a:pt x="802" y="53"/>
                </a:lnTo>
                <a:lnTo>
                  <a:pt x="793" y="54"/>
                </a:lnTo>
                <a:lnTo>
                  <a:pt x="786" y="55"/>
                </a:lnTo>
                <a:lnTo>
                  <a:pt x="779" y="60"/>
                </a:lnTo>
                <a:lnTo>
                  <a:pt x="777" y="62"/>
                </a:lnTo>
                <a:lnTo>
                  <a:pt x="775" y="64"/>
                </a:lnTo>
                <a:lnTo>
                  <a:pt x="775" y="67"/>
                </a:lnTo>
                <a:lnTo>
                  <a:pt x="775" y="70"/>
                </a:lnTo>
                <a:lnTo>
                  <a:pt x="777" y="72"/>
                </a:lnTo>
                <a:lnTo>
                  <a:pt x="779" y="75"/>
                </a:lnTo>
                <a:lnTo>
                  <a:pt x="784" y="78"/>
                </a:lnTo>
                <a:lnTo>
                  <a:pt x="785" y="78"/>
                </a:lnTo>
                <a:lnTo>
                  <a:pt x="786" y="79"/>
                </a:lnTo>
                <a:lnTo>
                  <a:pt x="801" y="82"/>
                </a:lnTo>
                <a:lnTo>
                  <a:pt x="815" y="84"/>
                </a:lnTo>
                <a:lnTo>
                  <a:pt x="843" y="88"/>
                </a:lnTo>
                <a:lnTo>
                  <a:pt x="857" y="91"/>
                </a:lnTo>
                <a:lnTo>
                  <a:pt x="871" y="93"/>
                </a:lnTo>
                <a:lnTo>
                  <a:pt x="884" y="98"/>
                </a:lnTo>
                <a:lnTo>
                  <a:pt x="897" y="102"/>
                </a:lnTo>
                <a:lnTo>
                  <a:pt x="902" y="106"/>
                </a:lnTo>
                <a:lnTo>
                  <a:pt x="908" y="110"/>
                </a:lnTo>
                <a:lnTo>
                  <a:pt x="912" y="116"/>
                </a:lnTo>
                <a:lnTo>
                  <a:pt x="915" y="122"/>
                </a:lnTo>
                <a:lnTo>
                  <a:pt x="918" y="127"/>
                </a:lnTo>
                <a:lnTo>
                  <a:pt x="921" y="133"/>
                </a:lnTo>
                <a:lnTo>
                  <a:pt x="922" y="140"/>
                </a:lnTo>
                <a:lnTo>
                  <a:pt x="922" y="147"/>
                </a:lnTo>
                <a:lnTo>
                  <a:pt x="921" y="151"/>
                </a:lnTo>
                <a:lnTo>
                  <a:pt x="921" y="156"/>
                </a:lnTo>
                <a:lnTo>
                  <a:pt x="918" y="163"/>
                </a:lnTo>
                <a:lnTo>
                  <a:pt x="914" y="170"/>
                </a:lnTo>
                <a:lnTo>
                  <a:pt x="909" y="177"/>
                </a:lnTo>
                <a:lnTo>
                  <a:pt x="902" y="182"/>
                </a:lnTo>
                <a:lnTo>
                  <a:pt x="897" y="188"/>
                </a:lnTo>
                <a:lnTo>
                  <a:pt x="890" y="192"/>
                </a:lnTo>
                <a:lnTo>
                  <a:pt x="882" y="196"/>
                </a:lnTo>
                <a:lnTo>
                  <a:pt x="875" y="198"/>
                </a:lnTo>
                <a:lnTo>
                  <a:pt x="870" y="201"/>
                </a:lnTo>
                <a:lnTo>
                  <a:pt x="863" y="202"/>
                </a:lnTo>
                <a:lnTo>
                  <a:pt x="856" y="203"/>
                </a:lnTo>
                <a:lnTo>
                  <a:pt x="843" y="206"/>
                </a:lnTo>
                <a:lnTo>
                  <a:pt x="829" y="206"/>
                </a:lnTo>
                <a:lnTo>
                  <a:pt x="813" y="206"/>
                </a:lnTo>
                <a:lnTo>
                  <a:pt x="799" y="205"/>
                </a:lnTo>
                <a:lnTo>
                  <a:pt x="786" y="203"/>
                </a:lnTo>
                <a:lnTo>
                  <a:pt x="772" y="201"/>
                </a:lnTo>
                <a:lnTo>
                  <a:pt x="765" y="198"/>
                </a:lnTo>
                <a:lnTo>
                  <a:pt x="758" y="195"/>
                </a:lnTo>
                <a:lnTo>
                  <a:pt x="751" y="192"/>
                </a:lnTo>
                <a:lnTo>
                  <a:pt x="745" y="188"/>
                </a:lnTo>
                <a:lnTo>
                  <a:pt x="745" y="198"/>
                </a:lnTo>
                <a:lnTo>
                  <a:pt x="744" y="199"/>
                </a:lnTo>
                <a:lnTo>
                  <a:pt x="744" y="201"/>
                </a:lnTo>
                <a:lnTo>
                  <a:pt x="741" y="202"/>
                </a:lnTo>
                <a:lnTo>
                  <a:pt x="740" y="202"/>
                </a:lnTo>
                <a:lnTo>
                  <a:pt x="717" y="202"/>
                </a:lnTo>
                <a:close/>
                <a:moveTo>
                  <a:pt x="298" y="184"/>
                </a:moveTo>
                <a:lnTo>
                  <a:pt x="320" y="184"/>
                </a:lnTo>
                <a:lnTo>
                  <a:pt x="322" y="184"/>
                </a:lnTo>
                <a:lnTo>
                  <a:pt x="323" y="185"/>
                </a:lnTo>
                <a:lnTo>
                  <a:pt x="324" y="187"/>
                </a:lnTo>
                <a:lnTo>
                  <a:pt x="324" y="188"/>
                </a:lnTo>
                <a:lnTo>
                  <a:pt x="324" y="202"/>
                </a:lnTo>
                <a:lnTo>
                  <a:pt x="324" y="205"/>
                </a:lnTo>
                <a:lnTo>
                  <a:pt x="323" y="206"/>
                </a:lnTo>
                <a:lnTo>
                  <a:pt x="322" y="206"/>
                </a:lnTo>
                <a:lnTo>
                  <a:pt x="320" y="208"/>
                </a:lnTo>
                <a:lnTo>
                  <a:pt x="196" y="208"/>
                </a:lnTo>
                <a:lnTo>
                  <a:pt x="194" y="206"/>
                </a:lnTo>
                <a:lnTo>
                  <a:pt x="193" y="206"/>
                </a:lnTo>
                <a:lnTo>
                  <a:pt x="192" y="205"/>
                </a:lnTo>
                <a:lnTo>
                  <a:pt x="192" y="202"/>
                </a:lnTo>
                <a:lnTo>
                  <a:pt x="192" y="188"/>
                </a:lnTo>
                <a:lnTo>
                  <a:pt x="192" y="187"/>
                </a:lnTo>
                <a:lnTo>
                  <a:pt x="193" y="185"/>
                </a:lnTo>
                <a:lnTo>
                  <a:pt x="194" y="184"/>
                </a:lnTo>
                <a:lnTo>
                  <a:pt x="196" y="184"/>
                </a:lnTo>
                <a:lnTo>
                  <a:pt x="220" y="184"/>
                </a:lnTo>
                <a:lnTo>
                  <a:pt x="218" y="47"/>
                </a:lnTo>
                <a:lnTo>
                  <a:pt x="179" y="47"/>
                </a:lnTo>
                <a:lnTo>
                  <a:pt x="179" y="70"/>
                </a:lnTo>
                <a:lnTo>
                  <a:pt x="179" y="71"/>
                </a:lnTo>
                <a:lnTo>
                  <a:pt x="178" y="72"/>
                </a:lnTo>
                <a:lnTo>
                  <a:pt x="176" y="74"/>
                </a:lnTo>
                <a:lnTo>
                  <a:pt x="173" y="74"/>
                </a:lnTo>
                <a:lnTo>
                  <a:pt x="156" y="74"/>
                </a:lnTo>
                <a:lnTo>
                  <a:pt x="155" y="74"/>
                </a:lnTo>
                <a:lnTo>
                  <a:pt x="153" y="72"/>
                </a:lnTo>
                <a:lnTo>
                  <a:pt x="152" y="71"/>
                </a:lnTo>
                <a:lnTo>
                  <a:pt x="151" y="70"/>
                </a:lnTo>
                <a:lnTo>
                  <a:pt x="151" y="29"/>
                </a:lnTo>
                <a:lnTo>
                  <a:pt x="152" y="26"/>
                </a:lnTo>
                <a:lnTo>
                  <a:pt x="153" y="24"/>
                </a:lnTo>
                <a:lnTo>
                  <a:pt x="155" y="23"/>
                </a:lnTo>
                <a:lnTo>
                  <a:pt x="156" y="23"/>
                </a:lnTo>
                <a:lnTo>
                  <a:pt x="168" y="23"/>
                </a:lnTo>
                <a:lnTo>
                  <a:pt x="354" y="23"/>
                </a:lnTo>
                <a:lnTo>
                  <a:pt x="365" y="23"/>
                </a:lnTo>
                <a:lnTo>
                  <a:pt x="367" y="23"/>
                </a:lnTo>
                <a:lnTo>
                  <a:pt x="368" y="24"/>
                </a:lnTo>
                <a:lnTo>
                  <a:pt x="370" y="26"/>
                </a:lnTo>
                <a:lnTo>
                  <a:pt x="370" y="29"/>
                </a:lnTo>
                <a:lnTo>
                  <a:pt x="370" y="53"/>
                </a:lnTo>
                <a:lnTo>
                  <a:pt x="370" y="70"/>
                </a:lnTo>
                <a:lnTo>
                  <a:pt x="370" y="71"/>
                </a:lnTo>
                <a:lnTo>
                  <a:pt x="368" y="72"/>
                </a:lnTo>
                <a:lnTo>
                  <a:pt x="367" y="74"/>
                </a:lnTo>
                <a:lnTo>
                  <a:pt x="365" y="74"/>
                </a:lnTo>
                <a:lnTo>
                  <a:pt x="347" y="74"/>
                </a:lnTo>
                <a:lnTo>
                  <a:pt x="346" y="74"/>
                </a:lnTo>
                <a:lnTo>
                  <a:pt x="344" y="72"/>
                </a:lnTo>
                <a:lnTo>
                  <a:pt x="343" y="71"/>
                </a:lnTo>
                <a:lnTo>
                  <a:pt x="341" y="70"/>
                </a:lnTo>
                <a:lnTo>
                  <a:pt x="341" y="47"/>
                </a:lnTo>
                <a:lnTo>
                  <a:pt x="298" y="47"/>
                </a:lnTo>
                <a:lnTo>
                  <a:pt x="298" y="184"/>
                </a:lnTo>
                <a:close/>
                <a:moveTo>
                  <a:pt x="501" y="188"/>
                </a:moveTo>
                <a:lnTo>
                  <a:pt x="501" y="187"/>
                </a:lnTo>
                <a:lnTo>
                  <a:pt x="502" y="185"/>
                </a:lnTo>
                <a:lnTo>
                  <a:pt x="504" y="184"/>
                </a:lnTo>
                <a:lnTo>
                  <a:pt x="507" y="184"/>
                </a:lnTo>
                <a:lnTo>
                  <a:pt x="518" y="184"/>
                </a:lnTo>
                <a:lnTo>
                  <a:pt x="504" y="151"/>
                </a:lnTo>
                <a:lnTo>
                  <a:pt x="432" y="151"/>
                </a:lnTo>
                <a:lnTo>
                  <a:pt x="418" y="184"/>
                </a:lnTo>
                <a:lnTo>
                  <a:pt x="439" y="184"/>
                </a:lnTo>
                <a:lnTo>
                  <a:pt x="442" y="184"/>
                </a:lnTo>
                <a:lnTo>
                  <a:pt x="443" y="185"/>
                </a:lnTo>
                <a:lnTo>
                  <a:pt x="445" y="187"/>
                </a:lnTo>
                <a:lnTo>
                  <a:pt x="445" y="188"/>
                </a:lnTo>
                <a:lnTo>
                  <a:pt x="445" y="202"/>
                </a:lnTo>
                <a:lnTo>
                  <a:pt x="445" y="205"/>
                </a:lnTo>
                <a:lnTo>
                  <a:pt x="443" y="206"/>
                </a:lnTo>
                <a:lnTo>
                  <a:pt x="442" y="206"/>
                </a:lnTo>
                <a:lnTo>
                  <a:pt x="439" y="208"/>
                </a:lnTo>
                <a:lnTo>
                  <a:pt x="361" y="208"/>
                </a:lnTo>
                <a:lnTo>
                  <a:pt x="358" y="206"/>
                </a:lnTo>
                <a:lnTo>
                  <a:pt x="357" y="206"/>
                </a:lnTo>
                <a:lnTo>
                  <a:pt x="356" y="205"/>
                </a:lnTo>
                <a:lnTo>
                  <a:pt x="356" y="202"/>
                </a:lnTo>
                <a:lnTo>
                  <a:pt x="356" y="188"/>
                </a:lnTo>
                <a:lnTo>
                  <a:pt x="356" y="187"/>
                </a:lnTo>
                <a:lnTo>
                  <a:pt x="357" y="185"/>
                </a:lnTo>
                <a:lnTo>
                  <a:pt x="358" y="184"/>
                </a:lnTo>
                <a:lnTo>
                  <a:pt x="361" y="184"/>
                </a:lnTo>
                <a:lnTo>
                  <a:pt x="382" y="184"/>
                </a:lnTo>
                <a:lnTo>
                  <a:pt x="457" y="23"/>
                </a:lnTo>
                <a:lnTo>
                  <a:pt x="535" y="23"/>
                </a:lnTo>
                <a:lnTo>
                  <a:pt x="613" y="184"/>
                </a:lnTo>
                <a:lnTo>
                  <a:pt x="631" y="184"/>
                </a:lnTo>
                <a:lnTo>
                  <a:pt x="632" y="184"/>
                </a:lnTo>
                <a:lnTo>
                  <a:pt x="634" y="185"/>
                </a:lnTo>
                <a:lnTo>
                  <a:pt x="635" y="187"/>
                </a:lnTo>
                <a:lnTo>
                  <a:pt x="635" y="188"/>
                </a:lnTo>
                <a:lnTo>
                  <a:pt x="635" y="202"/>
                </a:lnTo>
                <a:lnTo>
                  <a:pt x="635" y="205"/>
                </a:lnTo>
                <a:lnTo>
                  <a:pt x="634" y="206"/>
                </a:lnTo>
                <a:lnTo>
                  <a:pt x="632" y="206"/>
                </a:lnTo>
                <a:lnTo>
                  <a:pt x="631" y="208"/>
                </a:lnTo>
                <a:lnTo>
                  <a:pt x="507" y="208"/>
                </a:lnTo>
                <a:lnTo>
                  <a:pt x="504" y="206"/>
                </a:lnTo>
                <a:lnTo>
                  <a:pt x="502" y="206"/>
                </a:lnTo>
                <a:lnTo>
                  <a:pt x="501" y="205"/>
                </a:lnTo>
                <a:lnTo>
                  <a:pt x="501" y="202"/>
                </a:lnTo>
                <a:lnTo>
                  <a:pt x="501" y="188"/>
                </a:lnTo>
                <a:close/>
                <a:moveTo>
                  <a:pt x="443" y="127"/>
                </a:moveTo>
                <a:lnTo>
                  <a:pt x="493" y="127"/>
                </a:lnTo>
                <a:lnTo>
                  <a:pt x="467" y="75"/>
                </a:lnTo>
                <a:lnTo>
                  <a:pt x="443" y="127"/>
                </a:lnTo>
                <a:close/>
                <a:moveTo>
                  <a:pt x="1059" y="188"/>
                </a:moveTo>
                <a:lnTo>
                  <a:pt x="1060" y="187"/>
                </a:lnTo>
                <a:lnTo>
                  <a:pt x="1060" y="185"/>
                </a:lnTo>
                <a:lnTo>
                  <a:pt x="1062" y="184"/>
                </a:lnTo>
                <a:lnTo>
                  <a:pt x="1065" y="184"/>
                </a:lnTo>
                <a:lnTo>
                  <a:pt x="1077" y="184"/>
                </a:lnTo>
                <a:lnTo>
                  <a:pt x="1062" y="151"/>
                </a:lnTo>
                <a:lnTo>
                  <a:pt x="991" y="151"/>
                </a:lnTo>
                <a:lnTo>
                  <a:pt x="976" y="184"/>
                </a:lnTo>
                <a:lnTo>
                  <a:pt x="998" y="184"/>
                </a:lnTo>
                <a:lnTo>
                  <a:pt x="1000" y="184"/>
                </a:lnTo>
                <a:lnTo>
                  <a:pt x="1001" y="185"/>
                </a:lnTo>
                <a:lnTo>
                  <a:pt x="1003" y="187"/>
                </a:lnTo>
                <a:lnTo>
                  <a:pt x="1003" y="188"/>
                </a:lnTo>
                <a:lnTo>
                  <a:pt x="1003" y="202"/>
                </a:lnTo>
                <a:lnTo>
                  <a:pt x="1003" y="205"/>
                </a:lnTo>
                <a:lnTo>
                  <a:pt x="1001" y="206"/>
                </a:lnTo>
                <a:lnTo>
                  <a:pt x="1000" y="206"/>
                </a:lnTo>
                <a:lnTo>
                  <a:pt x="998" y="208"/>
                </a:lnTo>
                <a:lnTo>
                  <a:pt x="919" y="208"/>
                </a:lnTo>
                <a:lnTo>
                  <a:pt x="918" y="206"/>
                </a:lnTo>
                <a:lnTo>
                  <a:pt x="915" y="206"/>
                </a:lnTo>
                <a:lnTo>
                  <a:pt x="915" y="205"/>
                </a:lnTo>
                <a:lnTo>
                  <a:pt x="914" y="202"/>
                </a:lnTo>
                <a:lnTo>
                  <a:pt x="914" y="188"/>
                </a:lnTo>
                <a:lnTo>
                  <a:pt x="915" y="187"/>
                </a:lnTo>
                <a:lnTo>
                  <a:pt x="915" y="185"/>
                </a:lnTo>
                <a:lnTo>
                  <a:pt x="918" y="184"/>
                </a:lnTo>
                <a:lnTo>
                  <a:pt x="919" y="184"/>
                </a:lnTo>
                <a:lnTo>
                  <a:pt x="942" y="184"/>
                </a:lnTo>
                <a:lnTo>
                  <a:pt x="1017" y="23"/>
                </a:lnTo>
                <a:lnTo>
                  <a:pt x="1093" y="23"/>
                </a:lnTo>
                <a:lnTo>
                  <a:pt x="1171" y="184"/>
                </a:lnTo>
                <a:lnTo>
                  <a:pt x="1189" y="184"/>
                </a:lnTo>
                <a:lnTo>
                  <a:pt x="1192" y="184"/>
                </a:lnTo>
                <a:lnTo>
                  <a:pt x="1193" y="185"/>
                </a:lnTo>
                <a:lnTo>
                  <a:pt x="1195" y="187"/>
                </a:lnTo>
                <a:lnTo>
                  <a:pt x="1195" y="188"/>
                </a:lnTo>
                <a:lnTo>
                  <a:pt x="1195" y="202"/>
                </a:lnTo>
                <a:lnTo>
                  <a:pt x="1195" y="205"/>
                </a:lnTo>
                <a:lnTo>
                  <a:pt x="1193" y="206"/>
                </a:lnTo>
                <a:lnTo>
                  <a:pt x="1192" y="206"/>
                </a:lnTo>
                <a:lnTo>
                  <a:pt x="1189" y="208"/>
                </a:lnTo>
                <a:lnTo>
                  <a:pt x="1065" y="208"/>
                </a:lnTo>
                <a:lnTo>
                  <a:pt x="1062" y="206"/>
                </a:lnTo>
                <a:lnTo>
                  <a:pt x="1060" y="206"/>
                </a:lnTo>
                <a:lnTo>
                  <a:pt x="1060" y="205"/>
                </a:lnTo>
                <a:lnTo>
                  <a:pt x="1059" y="202"/>
                </a:lnTo>
                <a:lnTo>
                  <a:pt x="1059" y="188"/>
                </a:lnTo>
                <a:close/>
                <a:moveTo>
                  <a:pt x="1011" y="127"/>
                </a:moveTo>
                <a:lnTo>
                  <a:pt x="1060" y="127"/>
                </a:lnTo>
                <a:lnTo>
                  <a:pt x="1035" y="75"/>
                </a:lnTo>
                <a:lnTo>
                  <a:pt x="1011" y="12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7" name="Freeform 167">
            <a:extLst>
              <a:ext uri="{FF2B5EF4-FFF2-40B4-BE49-F238E27FC236}">
                <a16:creationId xmlns:a16="http://schemas.microsoft.com/office/drawing/2014/main" id="{2A46F582-9845-1540-62CB-B6BEB18DF39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334544" y="4653136"/>
            <a:ext cx="658000" cy="72000"/>
          </a:xfrm>
          <a:custGeom>
            <a:avLst/>
            <a:gdLst>
              <a:gd name="T0" fmla="*/ 80 w 1975"/>
              <a:gd name="T1" fmla="*/ 72 h 217"/>
              <a:gd name="T2" fmla="*/ 138 w 1975"/>
              <a:gd name="T3" fmla="*/ 26 h 217"/>
              <a:gd name="T4" fmla="*/ 152 w 1975"/>
              <a:gd name="T5" fmla="*/ 10 h 217"/>
              <a:gd name="T6" fmla="*/ 214 w 1975"/>
              <a:gd name="T7" fmla="*/ 62 h 217"/>
              <a:gd name="T8" fmla="*/ 200 w 1975"/>
              <a:gd name="T9" fmla="*/ 78 h 217"/>
              <a:gd name="T10" fmla="*/ 142 w 1975"/>
              <a:gd name="T11" fmla="*/ 81 h 217"/>
              <a:gd name="T12" fmla="*/ 84 w 1975"/>
              <a:gd name="T13" fmla="*/ 141 h 217"/>
              <a:gd name="T14" fmla="*/ 70 w 1975"/>
              <a:gd name="T15" fmla="*/ 131 h 217"/>
              <a:gd name="T16" fmla="*/ 66 w 1975"/>
              <a:gd name="T17" fmla="*/ 88 h 217"/>
              <a:gd name="T18" fmla="*/ 0 w 1975"/>
              <a:gd name="T19" fmla="*/ 9 h 217"/>
              <a:gd name="T20" fmla="*/ 336 w 1975"/>
              <a:gd name="T21" fmla="*/ 158 h 217"/>
              <a:gd name="T22" fmla="*/ 336 w 1975"/>
              <a:gd name="T23" fmla="*/ 93 h 217"/>
              <a:gd name="T24" fmla="*/ 408 w 1975"/>
              <a:gd name="T25" fmla="*/ 62 h 217"/>
              <a:gd name="T26" fmla="*/ 510 w 1975"/>
              <a:gd name="T27" fmla="*/ 61 h 217"/>
              <a:gd name="T28" fmla="*/ 590 w 1975"/>
              <a:gd name="T29" fmla="*/ 209 h 217"/>
              <a:gd name="T30" fmla="*/ 346 w 1975"/>
              <a:gd name="T31" fmla="*/ 146 h 217"/>
              <a:gd name="T32" fmla="*/ 1306 w 1975"/>
              <a:gd name="T33" fmla="*/ 91 h 217"/>
              <a:gd name="T34" fmla="*/ 1278 w 1975"/>
              <a:gd name="T35" fmla="*/ 61 h 217"/>
              <a:gd name="T36" fmla="*/ 1359 w 1975"/>
              <a:gd name="T37" fmla="*/ 209 h 217"/>
              <a:gd name="T38" fmla="*/ 1206 w 1975"/>
              <a:gd name="T39" fmla="*/ 209 h 217"/>
              <a:gd name="T40" fmla="*/ 1411 w 1975"/>
              <a:gd name="T41" fmla="*/ 9 h 217"/>
              <a:gd name="T42" fmla="*/ 1520 w 1975"/>
              <a:gd name="T43" fmla="*/ 103 h 217"/>
              <a:gd name="T44" fmla="*/ 1593 w 1975"/>
              <a:gd name="T45" fmla="*/ 9 h 217"/>
              <a:gd name="T46" fmla="*/ 1661 w 1975"/>
              <a:gd name="T47" fmla="*/ 209 h 217"/>
              <a:gd name="T48" fmla="*/ 1705 w 1975"/>
              <a:gd name="T49" fmla="*/ 48 h 217"/>
              <a:gd name="T50" fmla="*/ 1705 w 1975"/>
              <a:gd name="T51" fmla="*/ 170 h 217"/>
              <a:gd name="T52" fmla="*/ 734 w 1975"/>
              <a:gd name="T53" fmla="*/ 10 h 217"/>
              <a:gd name="T54" fmla="*/ 764 w 1975"/>
              <a:gd name="T55" fmla="*/ 21 h 217"/>
              <a:gd name="T56" fmla="*/ 785 w 1975"/>
              <a:gd name="T57" fmla="*/ 48 h 217"/>
              <a:gd name="T58" fmla="*/ 793 w 1975"/>
              <a:gd name="T59" fmla="*/ 84 h 217"/>
              <a:gd name="T60" fmla="*/ 774 w 1975"/>
              <a:gd name="T61" fmla="*/ 137 h 217"/>
              <a:gd name="T62" fmla="*/ 785 w 1975"/>
              <a:gd name="T63" fmla="*/ 209 h 217"/>
              <a:gd name="T64" fmla="*/ 689 w 1975"/>
              <a:gd name="T65" fmla="*/ 161 h 217"/>
              <a:gd name="T66" fmla="*/ 689 w 1975"/>
              <a:gd name="T67" fmla="*/ 126 h 217"/>
              <a:gd name="T68" fmla="*/ 741 w 1975"/>
              <a:gd name="T69" fmla="*/ 113 h 217"/>
              <a:gd name="T70" fmla="*/ 751 w 1975"/>
              <a:gd name="T71" fmla="*/ 89 h 217"/>
              <a:gd name="T72" fmla="*/ 745 w 1975"/>
              <a:gd name="T73" fmla="*/ 64 h 217"/>
              <a:gd name="T74" fmla="*/ 723 w 1975"/>
              <a:gd name="T75" fmla="*/ 47 h 217"/>
              <a:gd name="T76" fmla="*/ 1857 w 1975"/>
              <a:gd name="T77" fmla="*/ 103 h 217"/>
              <a:gd name="T78" fmla="*/ 1931 w 1975"/>
              <a:gd name="T79" fmla="*/ 9 h 217"/>
              <a:gd name="T80" fmla="*/ 986 w 1975"/>
              <a:gd name="T81" fmla="*/ 141 h 217"/>
              <a:gd name="T82" fmla="*/ 1046 w 1975"/>
              <a:gd name="T83" fmla="*/ 177 h 217"/>
              <a:gd name="T84" fmla="*/ 980 w 1975"/>
              <a:gd name="T85" fmla="*/ 61 h 217"/>
              <a:gd name="T86" fmla="*/ 813 w 1975"/>
              <a:gd name="T87" fmla="*/ 157 h 217"/>
              <a:gd name="T88" fmla="*/ 832 w 1975"/>
              <a:gd name="T89" fmla="*/ 174 h 217"/>
              <a:gd name="T90" fmla="*/ 853 w 1975"/>
              <a:gd name="T91" fmla="*/ 172 h 217"/>
              <a:gd name="T92" fmla="*/ 863 w 1975"/>
              <a:gd name="T93" fmla="*/ 155 h 217"/>
              <a:gd name="T94" fmla="*/ 904 w 1975"/>
              <a:gd name="T95" fmla="*/ 167 h 217"/>
              <a:gd name="T96" fmla="*/ 887 w 1975"/>
              <a:gd name="T97" fmla="*/ 198 h 217"/>
              <a:gd name="T98" fmla="*/ 854 w 1975"/>
              <a:gd name="T99" fmla="*/ 213 h 217"/>
              <a:gd name="T100" fmla="*/ 806 w 1975"/>
              <a:gd name="T101" fmla="*/ 205 h 217"/>
              <a:gd name="T102" fmla="*/ 779 w 1975"/>
              <a:gd name="T103" fmla="*/ 171 h 217"/>
              <a:gd name="T104" fmla="*/ 189 w 1975"/>
              <a:gd name="T105" fmla="*/ 141 h 217"/>
              <a:gd name="T106" fmla="*/ 216 w 1975"/>
              <a:gd name="T107" fmla="*/ 161 h 217"/>
              <a:gd name="T108" fmla="*/ 220 w 1975"/>
              <a:gd name="T109" fmla="*/ 186 h 217"/>
              <a:gd name="T110" fmla="*/ 196 w 1975"/>
              <a:gd name="T111" fmla="*/ 215 h 217"/>
              <a:gd name="T112" fmla="*/ 158 w 1975"/>
              <a:gd name="T113" fmla="*/ 210 h 217"/>
              <a:gd name="T114" fmla="*/ 141 w 1975"/>
              <a:gd name="T115" fmla="*/ 186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75" h="217">
                <a:moveTo>
                  <a:pt x="0" y="9"/>
                </a:moveTo>
                <a:lnTo>
                  <a:pt x="72" y="9"/>
                </a:lnTo>
                <a:lnTo>
                  <a:pt x="72" y="76"/>
                </a:lnTo>
                <a:lnTo>
                  <a:pt x="76" y="74"/>
                </a:lnTo>
                <a:lnTo>
                  <a:pt x="80" y="72"/>
                </a:lnTo>
                <a:lnTo>
                  <a:pt x="84" y="71"/>
                </a:lnTo>
                <a:lnTo>
                  <a:pt x="89" y="69"/>
                </a:lnTo>
                <a:lnTo>
                  <a:pt x="138" y="69"/>
                </a:lnTo>
                <a:lnTo>
                  <a:pt x="138" y="30"/>
                </a:lnTo>
                <a:lnTo>
                  <a:pt x="138" y="26"/>
                </a:lnTo>
                <a:lnTo>
                  <a:pt x="139" y="21"/>
                </a:lnTo>
                <a:lnTo>
                  <a:pt x="142" y="19"/>
                </a:lnTo>
                <a:lnTo>
                  <a:pt x="145" y="14"/>
                </a:lnTo>
                <a:lnTo>
                  <a:pt x="148" y="12"/>
                </a:lnTo>
                <a:lnTo>
                  <a:pt x="152" y="10"/>
                </a:lnTo>
                <a:lnTo>
                  <a:pt x="156" y="9"/>
                </a:lnTo>
                <a:lnTo>
                  <a:pt x="161" y="9"/>
                </a:lnTo>
                <a:lnTo>
                  <a:pt x="214" y="9"/>
                </a:lnTo>
                <a:lnTo>
                  <a:pt x="214" y="58"/>
                </a:lnTo>
                <a:lnTo>
                  <a:pt x="214" y="62"/>
                </a:lnTo>
                <a:lnTo>
                  <a:pt x="213" y="67"/>
                </a:lnTo>
                <a:lnTo>
                  <a:pt x="211" y="69"/>
                </a:lnTo>
                <a:lnTo>
                  <a:pt x="209" y="74"/>
                </a:lnTo>
                <a:lnTo>
                  <a:pt x="204" y="76"/>
                </a:lnTo>
                <a:lnTo>
                  <a:pt x="200" y="78"/>
                </a:lnTo>
                <a:lnTo>
                  <a:pt x="196" y="79"/>
                </a:lnTo>
                <a:lnTo>
                  <a:pt x="192" y="79"/>
                </a:lnTo>
                <a:lnTo>
                  <a:pt x="146" y="79"/>
                </a:lnTo>
                <a:lnTo>
                  <a:pt x="144" y="81"/>
                </a:lnTo>
                <a:lnTo>
                  <a:pt x="142" y="81"/>
                </a:lnTo>
                <a:lnTo>
                  <a:pt x="141" y="84"/>
                </a:lnTo>
                <a:lnTo>
                  <a:pt x="141" y="85"/>
                </a:lnTo>
                <a:lnTo>
                  <a:pt x="141" y="141"/>
                </a:lnTo>
                <a:lnTo>
                  <a:pt x="89" y="141"/>
                </a:lnTo>
                <a:lnTo>
                  <a:pt x="84" y="141"/>
                </a:lnTo>
                <a:lnTo>
                  <a:pt x="80" y="140"/>
                </a:lnTo>
                <a:lnTo>
                  <a:pt x="77" y="139"/>
                </a:lnTo>
                <a:lnTo>
                  <a:pt x="76" y="137"/>
                </a:lnTo>
                <a:lnTo>
                  <a:pt x="73" y="134"/>
                </a:lnTo>
                <a:lnTo>
                  <a:pt x="70" y="131"/>
                </a:lnTo>
                <a:lnTo>
                  <a:pt x="67" y="127"/>
                </a:lnTo>
                <a:lnTo>
                  <a:pt x="66" y="123"/>
                </a:lnTo>
                <a:lnTo>
                  <a:pt x="66" y="119"/>
                </a:lnTo>
                <a:lnTo>
                  <a:pt x="66" y="92"/>
                </a:lnTo>
                <a:lnTo>
                  <a:pt x="66" y="88"/>
                </a:lnTo>
                <a:lnTo>
                  <a:pt x="67" y="84"/>
                </a:lnTo>
                <a:lnTo>
                  <a:pt x="69" y="79"/>
                </a:lnTo>
                <a:lnTo>
                  <a:pt x="72" y="76"/>
                </a:lnTo>
                <a:lnTo>
                  <a:pt x="0" y="76"/>
                </a:lnTo>
                <a:lnTo>
                  <a:pt x="0" y="9"/>
                </a:lnTo>
                <a:close/>
                <a:moveTo>
                  <a:pt x="538" y="91"/>
                </a:moveTo>
                <a:lnTo>
                  <a:pt x="515" y="141"/>
                </a:lnTo>
                <a:lnTo>
                  <a:pt x="560" y="141"/>
                </a:lnTo>
                <a:lnTo>
                  <a:pt x="538" y="91"/>
                </a:lnTo>
                <a:close/>
                <a:moveTo>
                  <a:pt x="336" y="158"/>
                </a:moveTo>
                <a:lnTo>
                  <a:pt x="336" y="209"/>
                </a:lnTo>
                <a:lnTo>
                  <a:pt x="293" y="209"/>
                </a:lnTo>
                <a:lnTo>
                  <a:pt x="293" y="9"/>
                </a:lnTo>
                <a:lnTo>
                  <a:pt x="336" y="9"/>
                </a:lnTo>
                <a:lnTo>
                  <a:pt x="336" y="93"/>
                </a:lnTo>
                <a:lnTo>
                  <a:pt x="337" y="92"/>
                </a:lnTo>
                <a:lnTo>
                  <a:pt x="339" y="91"/>
                </a:lnTo>
                <a:lnTo>
                  <a:pt x="399" y="10"/>
                </a:lnTo>
                <a:lnTo>
                  <a:pt x="447" y="10"/>
                </a:lnTo>
                <a:lnTo>
                  <a:pt x="408" y="62"/>
                </a:lnTo>
                <a:lnTo>
                  <a:pt x="370" y="113"/>
                </a:lnTo>
                <a:lnTo>
                  <a:pt x="443" y="199"/>
                </a:lnTo>
                <a:lnTo>
                  <a:pt x="463" y="157"/>
                </a:lnTo>
                <a:lnTo>
                  <a:pt x="483" y="115"/>
                </a:lnTo>
                <a:lnTo>
                  <a:pt x="510" y="61"/>
                </a:lnTo>
                <a:lnTo>
                  <a:pt x="538" y="0"/>
                </a:lnTo>
                <a:lnTo>
                  <a:pt x="577" y="85"/>
                </a:lnTo>
                <a:lnTo>
                  <a:pt x="613" y="157"/>
                </a:lnTo>
                <a:lnTo>
                  <a:pt x="637" y="209"/>
                </a:lnTo>
                <a:lnTo>
                  <a:pt x="590" y="209"/>
                </a:lnTo>
                <a:lnTo>
                  <a:pt x="576" y="177"/>
                </a:lnTo>
                <a:lnTo>
                  <a:pt x="500" y="177"/>
                </a:lnTo>
                <a:lnTo>
                  <a:pt x="485" y="209"/>
                </a:lnTo>
                <a:lnTo>
                  <a:pt x="399" y="209"/>
                </a:lnTo>
                <a:lnTo>
                  <a:pt x="346" y="146"/>
                </a:lnTo>
                <a:lnTo>
                  <a:pt x="336" y="158"/>
                </a:lnTo>
                <a:close/>
                <a:moveTo>
                  <a:pt x="1306" y="91"/>
                </a:moveTo>
                <a:lnTo>
                  <a:pt x="1284" y="141"/>
                </a:lnTo>
                <a:lnTo>
                  <a:pt x="1329" y="141"/>
                </a:lnTo>
                <a:lnTo>
                  <a:pt x="1306" y="91"/>
                </a:lnTo>
                <a:close/>
                <a:moveTo>
                  <a:pt x="1155" y="170"/>
                </a:moveTo>
                <a:lnTo>
                  <a:pt x="1206" y="170"/>
                </a:lnTo>
                <a:lnTo>
                  <a:pt x="1206" y="209"/>
                </a:lnTo>
                <a:lnTo>
                  <a:pt x="1251" y="115"/>
                </a:lnTo>
                <a:lnTo>
                  <a:pt x="1278" y="61"/>
                </a:lnTo>
                <a:lnTo>
                  <a:pt x="1306" y="0"/>
                </a:lnTo>
                <a:lnTo>
                  <a:pt x="1346" y="85"/>
                </a:lnTo>
                <a:lnTo>
                  <a:pt x="1381" y="157"/>
                </a:lnTo>
                <a:lnTo>
                  <a:pt x="1405" y="209"/>
                </a:lnTo>
                <a:lnTo>
                  <a:pt x="1359" y="209"/>
                </a:lnTo>
                <a:lnTo>
                  <a:pt x="1344" y="177"/>
                </a:lnTo>
                <a:lnTo>
                  <a:pt x="1268" y="177"/>
                </a:lnTo>
                <a:lnTo>
                  <a:pt x="1261" y="192"/>
                </a:lnTo>
                <a:lnTo>
                  <a:pt x="1254" y="209"/>
                </a:lnTo>
                <a:lnTo>
                  <a:pt x="1206" y="209"/>
                </a:lnTo>
                <a:lnTo>
                  <a:pt x="1113" y="209"/>
                </a:lnTo>
                <a:lnTo>
                  <a:pt x="1113" y="10"/>
                </a:lnTo>
                <a:lnTo>
                  <a:pt x="1155" y="10"/>
                </a:lnTo>
                <a:lnTo>
                  <a:pt x="1155" y="170"/>
                </a:lnTo>
                <a:close/>
                <a:moveTo>
                  <a:pt x="1411" y="9"/>
                </a:moveTo>
                <a:lnTo>
                  <a:pt x="1453" y="9"/>
                </a:lnTo>
                <a:lnTo>
                  <a:pt x="1453" y="209"/>
                </a:lnTo>
                <a:lnTo>
                  <a:pt x="1411" y="209"/>
                </a:lnTo>
                <a:lnTo>
                  <a:pt x="1411" y="9"/>
                </a:lnTo>
                <a:close/>
                <a:moveTo>
                  <a:pt x="1520" y="103"/>
                </a:moveTo>
                <a:lnTo>
                  <a:pt x="1520" y="209"/>
                </a:lnTo>
                <a:lnTo>
                  <a:pt x="1476" y="209"/>
                </a:lnTo>
                <a:lnTo>
                  <a:pt x="1476" y="3"/>
                </a:lnTo>
                <a:lnTo>
                  <a:pt x="1593" y="116"/>
                </a:lnTo>
                <a:lnTo>
                  <a:pt x="1593" y="9"/>
                </a:lnTo>
                <a:lnTo>
                  <a:pt x="1635" y="9"/>
                </a:lnTo>
                <a:lnTo>
                  <a:pt x="1635" y="216"/>
                </a:lnTo>
                <a:lnTo>
                  <a:pt x="1520" y="103"/>
                </a:lnTo>
                <a:close/>
                <a:moveTo>
                  <a:pt x="1705" y="209"/>
                </a:moveTo>
                <a:lnTo>
                  <a:pt x="1661" y="209"/>
                </a:lnTo>
                <a:lnTo>
                  <a:pt x="1661" y="9"/>
                </a:lnTo>
                <a:lnTo>
                  <a:pt x="1705" y="9"/>
                </a:lnTo>
                <a:lnTo>
                  <a:pt x="1791" y="9"/>
                </a:lnTo>
                <a:lnTo>
                  <a:pt x="1791" y="48"/>
                </a:lnTo>
                <a:lnTo>
                  <a:pt x="1705" y="48"/>
                </a:lnTo>
                <a:lnTo>
                  <a:pt x="1705" y="91"/>
                </a:lnTo>
                <a:lnTo>
                  <a:pt x="1777" y="91"/>
                </a:lnTo>
                <a:lnTo>
                  <a:pt x="1777" y="130"/>
                </a:lnTo>
                <a:lnTo>
                  <a:pt x="1705" y="130"/>
                </a:lnTo>
                <a:lnTo>
                  <a:pt x="1705" y="170"/>
                </a:lnTo>
                <a:lnTo>
                  <a:pt x="1791" y="170"/>
                </a:lnTo>
                <a:lnTo>
                  <a:pt x="1791" y="209"/>
                </a:lnTo>
                <a:lnTo>
                  <a:pt x="1705" y="209"/>
                </a:lnTo>
                <a:close/>
                <a:moveTo>
                  <a:pt x="727" y="9"/>
                </a:moveTo>
                <a:lnTo>
                  <a:pt x="734" y="10"/>
                </a:lnTo>
                <a:lnTo>
                  <a:pt x="741" y="10"/>
                </a:lnTo>
                <a:lnTo>
                  <a:pt x="747" y="13"/>
                </a:lnTo>
                <a:lnTo>
                  <a:pt x="753" y="16"/>
                </a:lnTo>
                <a:lnTo>
                  <a:pt x="758" y="19"/>
                </a:lnTo>
                <a:lnTo>
                  <a:pt x="764" y="21"/>
                </a:lnTo>
                <a:lnTo>
                  <a:pt x="769" y="26"/>
                </a:lnTo>
                <a:lnTo>
                  <a:pt x="774" y="31"/>
                </a:lnTo>
                <a:lnTo>
                  <a:pt x="778" y="37"/>
                </a:lnTo>
                <a:lnTo>
                  <a:pt x="782" y="43"/>
                </a:lnTo>
                <a:lnTo>
                  <a:pt x="785" y="48"/>
                </a:lnTo>
                <a:lnTo>
                  <a:pt x="788" y="55"/>
                </a:lnTo>
                <a:lnTo>
                  <a:pt x="791" y="62"/>
                </a:lnTo>
                <a:lnTo>
                  <a:pt x="792" y="69"/>
                </a:lnTo>
                <a:lnTo>
                  <a:pt x="793" y="76"/>
                </a:lnTo>
                <a:lnTo>
                  <a:pt x="793" y="84"/>
                </a:lnTo>
                <a:lnTo>
                  <a:pt x="792" y="96"/>
                </a:lnTo>
                <a:lnTo>
                  <a:pt x="791" y="107"/>
                </a:lnTo>
                <a:lnTo>
                  <a:pt x="786" y="119"/>
                </a:lnTo>
                <a:lnTo>
                  <a:pt x="781" y="129"/>
                </a:lnTo>
                <a:lnTo>
                  <a:pt x="774" y="137"/>
                </a:lnTo>
                <a:lnTo>
                  <a:pt x="771" y="141"/>
                </a:lnTo>
                <a:lnTo>
                  <a:pt x="767" y="144"/>
                </a:lnTo>
                <a:lnTo>
                  <a:pt x="758" y="151"/>
                </a:lnTo>
                <a:lnTo>
                  <a:pt x="748" y="155"/>
                </a:lnTo>
                <a:lnTo>
                  <a:pt x="785" y="209"/>
                </a:lnTo>
                <a:lnTo>
                  <a:pt x="762" y="209"/>
                </a:lnTo>
                <a:lnTo>
                  <a:pt x="738" y="209"/>
                </a:lnTo>
                <a:lnTo>
                  <a:pt x="706" y="161"/>
                </a:lnTo>
                <a:lnTo>
                  <a:pt x="697" y="161"/>
                </a:lnTo>
                <a:lnTo>
                  <a:pt x="689" y="161"/>
                </a:lnTo>
                <a:lnTo>
                  <a:pt x="689" y="209"/>
                </a:lnTo>
                <a:lnTo>
                  <a:pt x="647" y="209"/>
                </a:lnTo>
                <a:lnTo>
                  <a:pt x="647" y="9"/>
                </a:lnTo>
                <a:lnTo>
                  <a:pt x="727" y="9"/>
                </a:lnTo>
                <a:close/>
                <a:moveTo>
                  <a:pt x="689" y="126"/>
                </a:moveTo>
                <a:lnTo>
                  <a:pt x="720" y="126"/>
                </a:lnTo>
                <a:lnTo>
                  <a:pt x="728" y="123"/>
                </a:lnTo>
                <a:lnTo>
                  <a:pt x="733" y="120"/>
                </a:lnTo>
                <a:lnTo>
                  <a:pt x="737" y="117"/>
                </a:lnTo>
                <a:lnTo>
                  <a:pt x="741" y="113"/>
                </a:lnTo>
                <a:lnTo>
                  <a:pt x="744" y="109"/>
                </a:lnTo>
                <a:lnTo>
                  <a:pt x="747" y="105"/>
                </a:lnTo>
                <a:lnTo>
                  <a:pt x="748" y="100"/>
                </a:lnTo>
                <a:lnTo>
                  <a:pt x="751" y="95"/>
                </a:lnTo>
                <a:lnTo>
                  <a:pt x="751" y="89"/>
                </a:lnTo>
                <a:lnTo>
                  <a:pt x="751" y="85"/>
                </a:lnTo>
                <a:lnTo>
                  <a:pt x="751" y="79"/>
                </a:lnTo>
                <a:lnTo>
                  <a:pt x="750" y="74"/>
                </a:lnTo>
                <a:lnTo>
                  <a:pt x="748" y="68"/>
                </a:lnTo>
                <a:lnTo>
                  <a:pt x="745" y="64"/>
                </a:lnTo>
                <a:lnTo>
                  <a:pt x="743" y="60"/>
                </a:lnTo>
                <a:lnTo>
                  <a:pt x="737" y="54"/>
                </a:lnTo>
                <a:lnTo>
                  <a:pt x="730" y="50"/>
                </a:lnTo>
                <a:lnTo>
                  <a:pt x="727" y="48"/>
                </a:lnTo>
                <a:lnTo>
                  <a:pt x="723" y="47"/>
                </a:lnTo>
                <a:lnTo>
                  <a:pt x="720" y="45"/>
                </a:lnTo>
                <a:lnTo>
                  <a:pt x="716" y="45"/>
                </a:lnTo>
                <a:lnTo>
                  <a:pt x="689" y="45"/>
                </a:lnTo>
                <a:lnTo>
                  <a:pt x="689" y="126"/>
                </a:lnTo>
                <a:close/>
                <a:moveTo>
                  <a:pt x="1857" y="103"/>
                </a:moveTo>
                <a:lnTo>
                  <a:pt x="1857" y="209"/>
                </a:lnTo>
                <a:lnTo>
                  <a:pt x="1815" y="209"/>
                </a:lnTo>
                <a:lnTo>
                  <a:pt x="1815" y="3"/>
                </a:lnTo>
                <a:lnTo>
                  <a:pt x="1931" y="116"/>
                </a:lnTo>
                <a:lnTo>
                  <a:pt x="1931" y="9"/>
                </a:lnTo>
                <a:lnTo>
                  <a:pt x="1975" y="9"/>
                </a:lnTo>
                <a:lnTo>
                  <a:pt x="1975" y="216"/>
                </a:lnTo>
                <a:lnTo>
                  <a:pt x="1857" y="103"/>
                </a:lnTo>
                <a:close/>
                <a:moveTo>
                  <a:pt x="1008" y="91"/>
                </a:moveTo>
                <a:lnTo>
                  <a:pt x="986" y="141"/>
                </a:lnTo>
                <a:lnTo>
                  <a:pt x="1031" y="141"/>
                </a:lnTo>
                <a:lnTo>
                  <a:pt x="1008" y="91"/>
                </a:lnTo>
                <a:close/>
                <a:moveTo>
                  <a:pt x="1110" y="209"/>
                </a:moveTo>
                <a:lnTo>
                  <a:pt x="1060" y="209"/>
                </a:lnTo>
                <a:lnTo>
                  <a:pt x="1046" y="177"/>
                </a:lnTo>
                <a:lnTo>
                  <a:pt x="970" y="177"/>
                </a:lnTo>
                <a:lnTo>
                  <a:pt x="956" y="209"/>
                </a:lnTo>
                <a:lnTo>
                  <a:pt x="908" y="209"/>
                </a:lnTo>
                <a:lnTo>
                  <a:pt x="953" y="115"/>
                </a:lnTo>
                <a:lnTo>
                  <a:pt x="980" y="61"/>
                </a:lnTo>
                <a:lnTo>
                  <a:pt x="1008" y="0"/>
                </a:lnTo>
                <a:lnTo>
                  <a:pt x="1048" y="85"/>
                </a:lnTo>
                <a:lnTo>
                  <a:pt x="1083" y="157"/>
                </a:lnTo>
                <a:lnTo>
                  <a:pt x="1110" y="209"/>
                </a:lnTo>
                <a:close/>
                <a:moveTo>
                  <a:pt x="813" y="157"/>
                </a:moveTo>
                <a:lnTo>
                  <a:pt x="816" y="160"/>
                </a:lnTo>
                <a:lnTo>
                  <a:pt x="817" y="164"/>
                </a:lnTo>
                <a:lnTo>
                  <a:pt x="820" y="167"/>
                </a:lnTo>
                <a:lnTo>
                  <a:pt x="825" y="171"/>
                </a:lnTo>
                <a:lnTo>
                  <a:pt x="832" y="174"/>
                </a:lnTo>
                <a:lnTo>
                  <a:pt x="836" y="175"/>
                </a:lnTo>
                <a:lnTo>
                  <a:pt x="840" y="177"/>
                </a:lnTo>
                <a:lnTo>
                  <a:pt x="844" y="175"/>
                </a:lnTo>
                <a:lnTo>
                  <a:pt x="849" y="174"/>
                </a:lnTo>
                <a:lnTo>
                  <a:pt x="853" y="172"/>
                </a:lnTo>
                <a:lnTo>
                  <a:pt x="856" y="170"/>
                </a:lnTo>
                <a:lnTo>
                  <a:pt x="858" y="167"/>
                </a:lnTo>
                <a:lnTo>
                  <a:pt x="861" y="164"/>
                </a:lnTo>
                <a:lnTo>
                  <a:pt x="863" y="160"/>
                </a:lnTo>
                <a:lnTo>
                  <a:pt x="863" y="155"/>
                </a:lnTo>
                <a:lnTo>
                  <a:pt x="863" y="9"/>
                </a:lnTo>
                <a:lnTo>
                  <a:pt x="905" y="9"/>
                </a:lnTo>
                <a:lnTo>
                  <a:pt x="905" y="155"/>
                </a:lnTo>
                <a:lnTo>
                  <a:pt x="905" y="161"/>
                </a:lnTo>
                <a:lnTo>
                  <a:pt x="904" y="167"/>
                </a:lnTo>
                <a:lnTo>
                  <a:pt x="902" y="172"/>
                </a:lnTo>
                <a:lnTo>
                  <a:pt x="899" y="178"/>
                </a:lnTo>
                <a:lnTo>
                  <a:pt x="897" y="184"/>
                </a:lnTo>
                <a:lnTo>
                  <a:pt x="894" y="189"/>
                </a:lnTo>
                <a:lnTo>
                  <a:pt x="887" y="198"/>
                </a:lnTo>
                <a:lnTo>
                  <a:pt x="881" y="202"/>
                </a:lnTo>
                <a:lnTo>
                  <a:pt x="877" y="205"/>
                </a:lnTo>
                <a:lnTo>
                  <a:pt x="866" y="210"/>
                </a:lnTo>
                <a:lnTo>
                  <a:pt x="860" y="212"/>
                </a:lnTo>
                <a:lnTo>
                  <a:pt x="854" y="213"/>
                </a:lnTo>
                <a:lnTo>
                  <a:pt x="842" y="215"/>
                </a:lnTo>
                <a:lnTo>
                  <a:pt x="830" y="215"/>
                </a:lnTo>
                <a:lnTo>
                  <a:pt x="820" y="212"/>
                </a:lnTo>
                <a:lnTo>
                  <a:pt x="810" y="208"/>
                </a:lnTo>
                <a:lnTo>
                  <a:pt x="806" y="205"/>
                </a:lnTo>
                <a:lnTo>
                  <a:pt x="802" y="202"/>
                </a:lnTo>
                <a:lnTo>
                  <a:pt x="793" y="196"/>
                </a:lnTo>
                <a:lnTo>
                  <a:pt x="788" y="188"/>
                </a:lnTo>
                <a:lnTo>
                  <a:pt x="782" y="179"/>
                </a:lnTo>
                <a:lnTo>
                  <a:pt x="779" y="171"/>
                </a:lnTo>
                <a:lnTo>
                  <a:pt x="813" y="157"/>
                </a:lnTo>
                <a:close/>
                <a:moveTo>
                  <a:pt x="141" y="179"/>
                </a:moveTo>
                <a:lnTo>
                  <a:pt x="141" y="141"/>
                </a:lnTo>
                <a:lnTo>
                  <a:pt x="180" y="141"/>
                </a:lnTo>
                <a:lnTo>
                  <a:pt x="189" y="141"/>
                </a:lnTo>
                <a:lnTo>
                  <a:pt x="196" y="144"/>
                </a:lnTo>
                <a:lnTo>
                  <a:pt x="203" y="147"/>
                </a:lnTo>
                <a:lnTo>
                  <a:pt x="209" y="153"/>
                </a:lnTo>
                <a:lnTo>
                  <a:pt x="213" y="158"/>
                </a:lnTo>
                <a:lnTo>
                  <a:pt x="216" y="161"/>
                </a:lnTo>
                <a:lnTo>
                  <a:pt x="217" y="164"/>
                </a:lnTo>
                <a:lnTo>
                  <a:pt x="220" y="171"/>
                </a:lnTo>
                <a:lnTo>
                  <a:pt x="220" y="175"/>
                </a:lnTo>
                <a:lnTo>
                  <a:pt x="220" y="179"/>
                </a:lnTo>
                <a:lnTo>
                  <a:pt x="220" y="186"/>
                </a:lnTo>
                <a:lnTo>
                  <a:pt x="217" y="194"/>
                </a:lnTo>
                <a:lnTo>
                  <a:pt x="213" y="201"/>
                </a:lnTo>
                <a:lnTo>
                  <a:pt x="209" y="206"/>
                </a:lnTo>
                <a:lnTo>
                  <a:pt x="203" y="210"/>
                </a:lnTo>
                <a:lnTo>
                  <a:pt x="196" y="215"/>
                </a:lnTo>
                <a:lnTo>
                  <a:pt x="189" y="216"/>
                </a:lnTo>
                <a:lnTo>
                  <a:pt x="180" y="217"/>
                </a:lnTo>
                <a:lnTo>
                  <a:pt x="172" y="216"/>
                </a:lnTo>
                <a:lnTo>
                  <a:pt x="165" y="215"/>
                </a:lnTo>
                <a:lnTo>
                  <a:pt x="158" y="210"/>
                </a:lnTo>
                <a:lnTo>
                  <a:pt x="152" y="206"/>
                </a:lnTo>
                <a:lnTo>
                  <a:pt x="146" y="201"/>
                </a:lnTo>
                <a:lnTo>
                  <a:pt x="145" y="198"/>
                </a:lnTo>
                <a:lnTo>
                  <a:pt x="144" y="194"/>
                </a:lnTo>
                <a:lnTo>
                  <a:pt x="141" y="186"/>
                </a:lnTo>
                <a:lnTo>
                  <a:pt x="141" y="184"/>
                </a:lnTo>
                <a:lnTo>
                  <a:pt x="141" y="17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8" name="Freeform 168">
            <a:extLst>
              <a:ext uri="{FF2B5EF4-FFF2-40B4-BE49-F238E27FC236}">
                <a16:creationId xmlns:a16="http://schemas.microsoft.com/office/drawing/2014/main" id="{B297FD55-25D5-969F-40CE-8E9222A52E5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560762" y="6245625"/>
            <a:ext cx="575999" cy="72000"/>
          </a:xfrm>
          <a:custGeom>
            <a:avLst/>
            <a:gdLst>
              <a:gd name="T0" fmla="*/ 2148 w 2175"/>
              <a:gd name="T1" fmla="*/ 187 h 272"/>
              <a:gd name="T2" fmla="*/ 2113 w 2175"/>
              <a:gd name="T3" fmla="*/ 214 h 272"/>
              <a:gd name="T4" fmla="*/ 185 w 2175"/>
              <a:gd name="T5" fmla="*/ 215 h 272"/>
              <a:gd name="T6" fmla="*/ 63 w 2175"/>
              <a:gd name="T7" fmla="*/ 32 h 272"/>
              <a:gd name="T8" fmla="*/ 193 w 2175"/>
              <a:gd name="T9" fmla="*/ 76 h 272"/>
              <a:gd name="T10" fmla="*/ 269 w 2175"/>
              <a:gd name="T11" fmla="*/ 248 h 272"/>
              <a:gd name="T12" fmla="*/ 370 w 2175"/>
              <a:gd name="T13" fmla="*/ 76 h 272"/>
              <a:gd name="T14" fmla="*/ 490 w 2175"/>
              <a:gd name="T15" fmla="*/ 49 h 272"/>
              <a:gd name="T16" fmla="*/ 583 w 2175"/>
              <a:gd name="T17" fmla="*/ 49 h 272"/>
              <a:gd name="T18" fmla="*/ 558 w 2175"/>
              <a:gd name="T19" fmla="*/ 93 h 272"/>
              <a:gd name="T20" fmla="*/ 517 w 2175"/>
              <a:gd name="T21" fmla="*/ 193 h 272"/>
              <a:gd name="T22" fmla="*/ 429 w 2175"/>
              <a:gd name="T23" fmla="*/ 80 h 272"/>
              <a:gd name="T24" fmla="*/ 630 w 2175"/>
              <a:gd name="T25" fmla="*/ 76 h 272"/>
              <a:gd name="T26" fmla="*/ 736 w 2175"/>
              <a:gd name="T27" fmla="*/ 55 h 272"/>
              <a:gd name="T28" fmla="*/ 665 w 2175"/>
              <a:gd name="T29" fmla="*/ 167 h 272"/>
              <a:gd name="T30" fmla="*/ 761 w 2175"/>
              <a:gd name="T31" fmla="*/ 210 h 272"/>
              <a:gd name="T32" fmla="*/ 647 w 2175"/>
              <a:gd name="T33" fmla="*/ 210 h 272"/>
              <a:gd name="T34" fmla="*/ 721 w 2175"/>
              <a:gd name="T35" fmla="*/ 96 h 272"/>
              <a:gd name="T36" fmla="*/ 662 w 2175"/>
              <a:gd name="T37" fmla="*/ 108 h 272"/>
              <a:gd name="T38" fmla="*/ 880 w 2175"/>
              <a:gd name="T39" fmla="*/ 45 h 272"/>
              <a:gd name="T40" fmla="*/ 878 w 2175"/>
              <a:gd name="T41" fmla="*/ 220 h 272"/>
              <a:gd name="T42" fmla="*/ 834 w 2175"/>
              <a:gd name="T43" fmla="*/ 87 h 272"/>
              <a:gd name="T44" fmla="*/ 1099 w 2175"/>
              <a:gd name="T45" fmla="*/ 190 h 272"/>
              <a:gd name="T46" fmla="*/ 1068 w 2175"/>
              <a:gd name="T47" fmla="*/ 124 h 272"/>
              <a:gd name="T48" fmla="*/ 1022 w 2175"/>
              <a:gd name="T49" fmla="*/ 34 h 272"/>
              <a:gd name="T50" fmla="*/ 1133 w 2175"/>
              <a:gd name="T51" fmla="*/ 3 h 272"/>
              <a:gd name="T52" fmla="*/ 1063 w 2175"/>
              <a:gd name="T53" fmla="*/ 43 h 272"/>
              <a:gd name="T54" fmla="*/ 1142 w 2175"/>
              <a:gd name="T55" fmla="*/ 105 h 272"/>
              <a:gd name="T56" fmla="*/ 1155 w 2175"/>
              <a:gd name="T57" fmla="*/ 193 h 272"/>
              <a:gd name="T58" fmla="*/ 1028 w 2175"/>
              <a:gd name="T59" fmla="*/ 217 h 272"/>
              <a:gd name="T60" fmla="*/ 1265 w 2175"/>
              <a:gd name="T61" fmla="*/ 100 h 272"/>
              <a:gd name="T62" fmla="*/ 1214 w 2175"/>
              <a:gd name="T63" fmla="*/ 48 h 272"/>
              <a:gd name="T64" fmla="*/ 1308 w 2175"/>
              <a:gd name="T65" fmla="*/ 80 h 272"/>
              <a:gd name="T66" fmla="*/ 1284 w 2175"/>
              <a:gd name="T67" fmla="*/ 218 h 272"/>
              <a:gd name="T68" fmla="*/ 1213 w 2175"/>
              <a:gd name="T69" fmla="*/ 222 h 272"/>
              <a:gd name="T70" fmla="*/ 1227 w 2175"/>
              <a:gd name="T71" fmla="*/ 146 h 272"/>
              <a:gd name="T72" fmla="*/ 1247 w 2175"/>
              <a:gd name="T73" fmla="*/ 194 h 272"/>
              <a:gd name="T74" fmla="*/ 1422 w 2175"/>
              <a:gd name="T75" fmla="*/ 48 h 272"/>
              <a:gd name="T76" fmla="*/ 1504 w 2175"/>
              <a:gd name="T77" fmla="*/ 193 h 272"/>
              <a:gd name="T78" fmla="*/ 1408 w 2175"/>
              <a:gd name="T79" fmla="*/ 80 h 272"/>
              <a:gd name="T80" fmla="*/ 1520 w 2175"/>
              <a:gd name="T81" fmla="*/ 76 h 272"/>
              <a:gd name="T82" fmla="*/ 1621 w 2175"/>
              <a:gd name="T83" fmla="*/ 52 h 272"/>
              <a:gd name="T84" fmla="*/ 1658 w 2175"/>
              <a:gd name="T85" fmla="*/ 169 h 272"/>
              <a:gd name="T86" fmla="*/ 1568 w 2175"/>
              <a:gd name="T87" fmla="*/ 222 h 272"/>
              <a:gd name="T88" fmla="*/ 1617 w 2175"/>
              <a:gd name="T89" fmla="*/ 146 h 272"/>
              <a:gd name="T90" fmla="*/ 1559 w 2175"/>
              <a:gd name="T91" fmla="*/ 86 h 272"/>
              <a:gd name="T92" fmla="*/ 1590 w 2175"/>
              <a:gd name="T93" fmla="*/ 193 h 272"/>
              <a:gd name="T94" fmla="*/ 1723 w 2175"/>
              <a:gd name="T95" fmla="*/ 65 h 272"/>
              <a:gd name="T96" fmla="*/ 1813 w 2175"/>
              <a:gd name="T97" fmla="*/ 60 h 272"/>
              <a:gd name="T98" fmla="*/ 1910 w 2175"/>
              <a:gd name="T99" fmla="*/ 66 h 272"/>
              <a:gd name="T100" fmla="*/ 1862 w 2175"/>
              <a:gd name="T101" fmla="*/ 80 h 272"/>
              <a:gd name="T102" fmla="*/ 1775 w 2175"/>
              <a:gd name="T103" fmla="*/ 193 h 272"/>
              <a:gd name="T104" fmla="*/ 1736 w 2175"/>
              <a:gd name="T105" fmla="*/ 193 h 272"/>
              <a:gd name="T106" fmla="*/ 1987 w 2175"/>
              <a:gd name="T107" fmla="*/ 122 h 272"/>
              <a:gd name="T108" fmla="*/ 1948 w 2175"/>
              <a:gd name="T109" fmla="*/ 56 h 272"/>
              <a:gd name="T110" fmla="*/ 2065 w 2175"/>
              <a:gd name="T111" fmla="*/ 70 h 272"/>
              <a:gd name="T112" fmla="*/ 2055 w 2175"/>
              <a:gd name="T113" fmla="*/ 221 h 272"/>
              <a:gd name="T114" fmla="*/ 1991 w 2175"/>
              <a:gd name="T115" fmla="*/ 222 h 272"/>
              <a:gd name="T116" fmla="*/ 1997 w 2175"/>
              <a:gd name="T117" fmla="*/ 144 h 272"/>
              <a:gd name="T118" fmla="*/ 1994 w 2175"/>
              <a:gd name="T119" fmla="*/ 196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175" h="272">
                <a:moveTo>
                  <a:pt x="2103" y="183"/>
                </a:moveTo>
                <a:lnTo>
                  <a:pt x="2103" y="76"/>
                </a:lnTo>
                <a:lnTo>
                  <a:pt x="2086" y="76"/>
                </a:lnTo>
                <a:lnTo>
                  <a:pt x="2086" y="48"/>
                </a:lnTo>
                <a:lnTo>
                  <a:pt x="2103" y="48"/>
                </a:lnTo>
                <a:lnTo>
                  <a:pt x="2103" y="11"/>
                </a:lnTo>
                <a:lnTo>
                  <a:pt x="2145" y="11"/>
                </a:lnTo>
                <a:lnTo>
                  <a:pt x="2145" y="48"/>
                </a:lnTo>
                <a:lnTo>
                  <a:pt x="2175" y="48"/>
                </a:lnTo>
                <a:lnTo>
                  <a:pt x="2175" y="76"/>
                </a:lnTo>
                <a:lnTo>
                  <a:pt x="2145" y="76"/>
                </a:lnTo>
                <a:lnTo>
                  <a:pt x="2145" y="176"/>
                </a:lnTo>
                <a:lnTo>
                  <a:pt x="2145" y="180"/>
                </a:lnTo>
                <a:lnTo>
                  <a:pt x="2147" y="184"/>
                </a:lnTo>
                <a:lnTo>
                  <a:pt x="2148" y="187"/>
                </a:lnTo>
                <a:lnTo>
                  <a:pt x="2150" y="189"/>
                </a:lnTo>
                <a:lnTo>
                  <a:pt x="2151" y="191"/>
                </a:lnTo>
                <a:lnTo>
                  <a:pt x="2154" y="191"/>
                </a:lnTo>
                <a:lnTo>
                  <a:pt x="2157" y="193"/>
                </a:lnTo>
                <a:lnTo>
                  <a:pt x="2161" y="193"/>
                </a:lnTo>
                <a:lnTo>
                  <a:pt x="2175" y="193"/>
                </a:lnTo>
                <a:lnTo>
                  <a:pt x="2175" y="218"/>
                </a:lnTo>
                <a:lnTo>
                  <a:pt x="2169" y="220"/>
                </a:lnTo>
                <a:lnTo>
                  <a:pt x="2162" y="221"/>
                </a:lnTo>
                <a:lnTo>
                  <a:pt x="2153" y="222"/>
                </a:lnTo>
                <a:lnTo>
                  <a:pt x="2144" y="222"/>
                </a:lnTo>
                <a:lnTo>
                  <a:pt x="2134" y="222"/>
                </a:lnTo>
                <a:lnTo>
                  <a:pt x="2126" y="221"/>
                </a:lnTo>
                <a:lnTo>
                  <a:pt x="2119" y="218"/>
                </a:lnTo>
                <a:lnTo>
                  <a:pt x="2113" y="214"/>
                </a:lnTo>
                <a:lnTo>
                  <a:pt x="2110" y="211"/>
                </a:lnTo>
                <a:lnTo>
                  <a:pt x="2109" y="208"/>
                </a:lnTo>
                <a:lnTo>
                  <a:pt x="2107" y="206"/>
                </a:lnTo>
                <a:lnTo>
                  <a:pt x="2104" y="201"/>
                </a:lnTo>
                <a:lnTo>
                  <a:pt x="2104" y="197"/>
                </a:lnTo>
                <a:lnTo>
                  <a:pt x="2103" y="193"/>
                </a:lnTo>
                <a:lnTo>
                  <a:pt x="2103" y="183"/>
                </a:lnTo>
                <a:close/>
                <a:moveTo>
                  <a:pt x="115" y="5"/>
                </a:moveTo>
                <a:lnTo>
                  <a:pt x="185" y="5"/>
                </a:lnTo>
                <a:lnTo>
                  <a:pt x="185" y="32"/>
                </a:lnTo>
                <a:lnTo>
                  <a:pt x="173" y="32"/>
                </a:lnTo>
                <a:lnTo>
                  <a:pt x="114" y="97"/>
                </a:lnTo>
                <a:lnTo>
                  <a:pt x="172" y="189"/>
                </a:lnTo>
                <a:lnTo>
                  <a:pt x="185" y="189"/>
                </a:lnTo>
                <a:lnTo>
                  <a:pt x="185" y="215"/>
                </a:lnTo>
                <a:lnTo>
                  <a:pt x="134" y="215"/>
                </a:lnTo>
                <a:lnTo>
                  <a:pt x="80" y="127"/>
                </a:lnTo>
                <a:lnTo>
                  <a:pt x="63" y="144"/>
                </a:lnTo>
                <a:lnTo>
                  <a:pt x="63" y="189"/>
                </a:lnTo>
                <a:lnTo>
                  <a:pt x="79" y="189"/>
                </a:lnTo>
                <a:lnTo>
                  <a:pt x="79" y="215"/>
                </a:lnTo>
                <a:lnTo>
                  <a:pt x="0" y="215"/>
                </a:lnTo>
                <a:lnTo>
                  <a:pt x="0" y="189"/>
                </a:lnTo>
                <a:lnTo>
                  <a:pt x="15" y="189"/>
                </a:lnTo>
                <a:lnTo>
                  <a:pt x="15" y="32"/>
                </a:lnTo>
                <a:lnTo>
                  <a:pt x="0" y="32"/>
                </a:lnTo>
                <a:lnTo>
                  <a:pt x="0" y="5"/>
                </a:lnTo>
                <a:lnTo>
                  <a:pt x="79" y="5"/>
                </a:lnTo>
                <a:lnTo>
                  <a:pt x="79" y="32"/>
                </a:lnTo>
                <a:lnTo>
                  <a:pt x="63" y="32"/>
                </a:lnTo>
                <a:lnTo>
                  <a:pt x="63" y="105"/>
                </a:lnTo>
                <a:lnTo>
                  <a:pt x="131" y="32"/>
                </a:lnTo>
                <a:lnTo>
                  <a:pt x="115" y="32"/>
                </a:lnTo>
                <a:lnTo>
                  <a:pt x="115" y="5"/>
                </a:lnTo>
                <a:close/>
                <a:moveTo>
                  <a:pt x="199" y="268"/>
                </a:moveTo>
                <a:lnTo>
                  <a:pt x="199" y="241"/>
                </a:lnTo>
                <a:lnTo>
                  <a:pt x="216" y="241"/>
                </a:lnTo>
                <a:lnTo>
                  <a:pt x="224" y="239"/>
                </a:lnTo>
                <a:lnTo>
                  <a:pt x="227" y="239"/>
                </a:lnTo>
                <a:lnTo>
                  <a:pt x="230" y="237"/>
                </a:lnTo>
                <a:lnTo>
                  <a:pt x="233" y="235"/>
                </a:lnTo>
                <a:lnTo>
                  <a:pt x="235" y="232"/>
                </a:lnTo>
                <a:lnTo>
                  <a:pt x="238" y="225"/>
                </a:lnTo>
                <a:lnTo>
                  <a:pt x="244" y="214"/>
                </a:lnTo>
                <a:lnTo>
                  <a:pt x="193" y="76"/>
                </a:lnTo>
                <a:lnTo>
                  <a:pt x="182" y="76"/>
                </a:lnTo>
                <a:lnTo>
                  <a:pt x="182" y="48"/>
                </a:lnTo>
                <a:lnTo>
                  <a:pt x="250" y="48"/>
                </a:lnTo>
                <a:lnTo>
                  <a:pt x="250" y="76"/>
                </a:lnTo>
                <a:lnTo>
                  <a:pt x="238" y="76"/>
                </a:lnTo>
                <a:lnTo>
                  <a:pt x="268" y="166"/>
                </a:lnTo>
                <a:lnTo>
                  <a:pt x="299" y="76"/>
                </a:lnTo>
                <a:lnTo>
                  <a:pt x="288" y="76"/>
                </a:lnTo>
                <a:lnTo>
                  <a:pt x="288" y="48"/>
                </a:lnTo>
                <a:lnTo>
                  <a:pt x="346" y="48"/>
                </a:lnTo>
                <a:lnTo>
                  <a:pt x="346" y="76"/>
                </a:lnTo>
                <a:lnTo>
                  <a:pt x="336" y="76"/>
                </a:lnTo>
                <a:lnTo>
                  <a:pt x="278" y="231"/>
                </a:lnTo>
                <a:lnTo>
                  <a:pt x="275" y="239"/>
                </a:lnTo>
                <a:lnTo>
                  <a:pt x="269" y="248"/>
                </a:lnTo>
                <a:lnTo>
                  <a:pt x="265" y="255"/>
                </a:lnTo>
                <a:lnTo>
                  <a:pt x="262" y="258"/>
                </a:lnTo>
                <a:lnTo>
                  <a:pt x="258" y="261"/>
                </a:lnTo>
                <a:lnTo>
                  <a:pt x="251" y="266"/>
                </a:lnTo>
                <a:lnTo>
                  <a:pt x="248" y="268"/>
                </a:lnTo>
                <a:lnTo>
                  <a:pt x="244" y="269"/>
                </a:lnTo>
                <a:lnTo>
                  <a:pt x="238" y="270"/>
                </a:lnTo>
                <a:lnTo>
                  <a:pt x="234" y="270"/>
                </a:lnTo>
                <a:lnTo>
                  <a:pt x="223" y="272"/>
                </a:lnTo>
                <a:lnTo>
                  <a:pt x="216" y="272"/>
                </a:lnTo>
                <a:lnTo>
                  <a:pt x="210" y="270"/>
                </a:lnTo>
                <a:lnTo>
                  <a:pt x="199" y="268"/>
                </a:lnTo>
                <a:close/>
                <a:moveTo>
                  <a:pt x="356" y="193"/>
                </a:moveTo>
                <a:lnTo>
                  <a:pt x="370" y="193"/>
                </a:lnTo>
                <a:lnTo>
                  <a:pt x="370" y="76"/>
                </a:lnTo>
                <a:lnTo>
                  <a:pt x="356" y="76"/>
                </a:lnTo>
                <a:lnTo>
                  <a:pt x="356" y="48"/>
                </a:lnTo>
                <a:lnTo>
                  <a:pt x="412" y="48"/>
                </a:lnTo>
                <a:lnTo>
                  <a:pt x="412" y="65"/>
                </a:lnTo>
                <a:lnTo>
                  <a:pt x="423" y="56"/>
                </a:lnTo>
                <a:lnTo>
                  <a:pt x="429" y="53"/>
                </a:lnTo>
                <a:lnTo>
                  <a:pt x="435" y="50"/>
                </a:lnTo>
                <a:lnTo>
                  <a:pt x="442" y="48"/>
                </a:lnTo>
                <a:lnTo>
                  <a:pt x="449" y="45"/>
                </a:lnTo>
                <a:lnTo>
                  <a:pt x="456" y="45"/>
                </a:lnTo>
                <a:lnTo>
                  <a:pt x="464" y="43"/>
                </a:lnTo>
                <a:lnTo>
                  <a:pt x="471" y="45"/>
                </a:lnTo>
                <a:lnTo>
                  <a:pt x="478" y="45"/>
                </a:lnTo>
                <a:lnTo>
                  <a:pt x="484" y="48"/>
                </a:lnTo>
                <a:lnTo>
                  <a:pt x="490" y="49"/>
                </a:lnTo>
                <a:lnTo>
                  <a:pt x="494" y="52"/>
                </a:lnTo>
                <a:lnTo>
                  <a:pt x="498" y="56"/>
                </a:lnTo>
                <a:lnTo>
                  <a:pt x="500" y="59"/>
                </a:lnTo>
                <a:lnTo>
                  <a:pt x="501" y="60"/>
                </a:lnTo>
                <a:lnTo>
                  <a:pt x="504" y="66"/>
                </a:lnTo>
                <a:lnTo>
                  <a:pt x="515" y="58"/>
                </a:lnTo>
                <a:lnTo>
                  <a:pt x="522" y="53"/>
                </a:lnTo>
                <a:lnTo>
                  <a:pt x="528" y="50"/>
                </a:lnTo>
                <a:lnTo>
                  <a:pt x="535" y="48"/>
                </a:lnTo>
                <a:lnTo>
                  <a:pt x="542" y="46"/>
                </a:lnTo>
                <a:lnTo>
                  <a:pt x="550" y="45"/>
                </a:lnTo>
                <a:lnTo>
                  <a:pt x="559" y="43"/>
                </a:lnTo>
                <a:lnTo>
                  <a:pt x="567" y="45"/>
                </a:lnTo>
                <a:lnTo>
                  <a:pt x="576" y="46"/>
                </a:lnTo>
                <a:lnTo>
                  <a:pt x="583" y="49"/>
                </a:lnTo>
                <a:lnTo>
                  <a:pt x="586" y="50"/>
                </a:lnTo>
                <a:lnTo>
                  <a:pt x="590" y="53"/>
                </a:lnTo>
                <a:lnTo>
                  <a:pt x="594" y="59"/>
                </a:lnTo>
                <a:lnTo>
                  <a:pt x="599" y="66"/>
                </a:lnTo>
                <a:lnTo>
                  <a:pt x="599" y="70"/>
                </a:lnTo>
                <a:lnTo>
                  <a:pt x="600" y="74"/>
                </a:lnTo>
                <a:lnTo>
                  <a:pt x="601" y="84"/>
                </a:lnTo>
                <a:lnTo>
                  <a:pt x="601" y="193"/>
                </a:lnTo>
                <a:lnTo>
                  <a:pt x="614" y="193"/>
                </a:lnTo>
                <a:lnTo>
                  <a:pt x="614" y="220"/>
                </a:lnTo>
                <a:lnTo>
                  <a:pt x="548" y="220"/>
                </a:lnTo>
                <a:lnTo>
                  <a:pt x="548" y="193"/>
                </a:lnTo>
                <a:lnTo>
                  <a:pt x="558" y="193"/>
                </a:lnTo>
                <a:lnTo>
                  <a:pt x="558" y="98"/>
                </a:lnTo>
                <a:lnTo>
                  <a:pt x="558" y="93"/>
                </a:lnTo>
                <a:lnTo>
                  <a:pt x="556" y="89"/>
                </a:lnTo>
                <a:lnTo>
                  <a:pt x="555" y="84"/>
                </a:lnTo>
                <a:lnTo>
                  <a:pt x="553" y="81"/>
                </a:lnTo>
                <a:lnTo>
                  <a:pt x="550" y="80"/>
                </a:lnTo>
                <a:lnTo>
                  <a:pt x="546" y="79"/>
                </a:lnTo>
                <a:lnTo>
                  <a:pt x="542" y="77"/>
                </a:lnTo>
                <a:lnTo>
                  <a:pt x="538" y="77"/>
                </a:lnTo>
                <a:lnTo>
                  <a:pt x="529" y="77"/>
                </a:lnTo>
                <a:lnTo>
                  <a:pt x="525" y="79"/>
                </a:lnTo>
                <a:lnTo>
                  <a:pt x="521" y="80"/>
                </a:lnTo>
                <a:lnTo>
                  <a:pt x="514" y="83"/>
                </a:lnTo>
                <a:lnTo>
                  <a:pt x="507" y="87"/>
                </a:lnTo>
                <a:lnTo>
                  <a:pt x="507" y="98"/>
                </a:lnTo>
                <a:lnTo>
                  <a:pt x="507" y="193"/>
                </a:lnTo>
                <a:lnTo>
                  <a:pt x="517" y="193"/>
                </a:lnTo>
                <a:lnTo>
                  <a:pt x="517" y="220"/>
                </a:lnTo>
                <a:lnTo>
                  <a:pt x="453" y="220"/>
                </a:lnTo>
                <a:lnTo>
                  <a:pt x="453" y="193"/>
                </a:lnTo>
                <a:lnTo>
                  <a:pt x="464" y="193"/>
                </a:lnTo>
                <a:lnTo>
                  <a:pt x="464" y="98"/>
                </a:lnTo>
                <a:lnTo>
                  <a:pt x="463" y="93"/>
                </a:lnTo>
                <a:lnTo>
                  <a:pt x="463" y="89"/>
                </a:lnTo>
                <a:lnTo>
                  <a:pt x="461" y="86"/>
                </a:lnTo>
                <a:lnTo>
                  <a:pt x="459" y="81"/>
                </a:lnTo>
                <a:lnTo>
                  <a:pt x="456" y="80"/>
                </a:lnTo>
                <a:lnTo>
                  <a:pt x="453" y="79"/>
                </a:lnTo>
                <a:lnTo>
                  <a:pt x="449" y="77"/>
                </a:lnTo>
                <a:lnTo>
                  <a:pt x="443" y="77"/>
                </a:lnTo>
                <a:lnTo>
                  <a:pt x="436" y="77"/>
                </a:lnTo>
                <a:lnTo>
                  <a:pt x="429" y="80"/>
                </a:lnTo>
                <a:lnTo>
                  <a:pt x="421" y="83"/>
                </a:lnTo>
                <a:lnTo>
                  <a:pt x="413" y="87"/>
                </a:lnTo>
                <a:lnTo>
                  <a:pt x="413" y="193"/>
                </a:lnTo>
                <a:lnTo>
                  <a:pt x="423" y="193"/>
                </a:lnTo>
                <a:lnTo>
                  <a:pt x="423" y="220"/>
                </a:lnTo>
                <a:lnTo>
                  <a:pt x="356" y="220"/>
                </a:lnTo>
                <a:lnTo>
                  <a:pt x="356" y="193"/>
                </a:lnTo>
                <a:close/>
                <a:moveTo>
                  <a:pt x="618" y="142"/>
                </a:moveTo>
                <a:lnTo>
                  <a:pt x="618" y="127"/>
                </a:lnTo>
                <a:lnTo>
                  <a:pt x="618" y="117"/>
                </a:lnTo>
                <a:lnTo>
                  <a:pt x="620" y="107"/>
                </a:lnTo>
                <a:lnTo>
                  <a:pt x="621" y="98"/>
                </a:lnTo>
                <a:lnTo>
                  <a:pt x="624" y="90"/>
                </a:lnTo>
                <a:lnTo>
                  <a:pt x="627" y="83"/>
                </a:lnTo>
                <a:lnTo>
                  <a:pt x="630" y="76"/>
                </a:lnTo>
                <a:lnTo>
                  <a:pt x="634" y="70"/>
                </a:lnTo>
                <a:lnTo>
                  <a:pt x="639" y="65"/>
                </a:lnTo>
                <a:lnTo>
                  <a:pt x="644" y="60"/>
                </a:lnTo>
                <a:lnTo>
                  <a:pt x="649" y="56"/>
                </a:lnTo>
                <a:lnTo>
                  <a:pt x="656" y="52"/>
                </a:lnTo>
                <a:lnTo>
                  <a:pt x="663" y="49"/>
                </a:lnTo>
                <a:lnTo>
                  <a:pt x="671" y="46"/>
                </a:lnTo>
                <a:lnTo>
                  <a:pt x="678" y="45"/>
                </a:lnTo>
                <a:lnTo>
                  <a:pt x="686" y="45"/>
                </a:lnTo>
                <a:lnTo>
                  <a:pt x="695" y="43"/>
                </a:lnTo>
                <a:lnTo>
                  <a:pt x="710" y="45"/>
                </a:lnTo>
                <a:lnTo>
                  <a:pt x="717" y="46"/>
                </a:lnTo>
                <a:lnTo>
                  <a:pt x="724" y="49"/>
                </a:lnTo>
                <a:lnTo>
                  <a:pt x="730" y="50"/>
                </a:lnTo>
                <a:lnTo>
                  <a:pt x="736" y="55"/>
                </a:lnTo>
                <a:lnTo>
                  <a:pt x="741" y="58"/>
                </a:lnTo>
                <a:lnTo>
                  <a:pt x="745" y="62"/>
                </a:lnTo>
                <a:lnTo>
                  <a:pt x="750" y="67"/>
                </a:lnTo>
                <a:lnTo>
                  <a:pt x="754" y="73"/>
                </a:lnTo>
                <a:lnTo>
                  <a:pt x="757" y="80"/>
                </a:lnTo>
                <a:lnTo>
                  <a:pt x="760" y="87"/>
                </a:lnTo>
                <a:lnTo>
                  <a:pt x="761" y="94"/>
                </a:lnTo>
                <a:lnTo>
                  <a:pt x="762" y="103"/>
                </a:lnTo>
                <a:lnTo>
                  <a:pt x="764" y="111"/>
                </a:lnTo>
                <a:lnTo>
                  <a:pt x="764" y="121"/>
                </a:lnTo>
                <a:lnTo>
                  <a:pt x="764" y="145"/>
                </a:lnTo>
                <a:lnTo>
                  <a:pt x="662" y="145"/>
                </a:lnTo>
                <a:lnTo>
                  <a:pt x="662" y="152"/>
                </a:lnTo>
                <a:lnTo>
                  <a:pt x="663" y="158"/>
                </a:lnTo>
                <a:lnTo>
                  <a:pt x="665" y="167"/>
                </a:lnTo>
                <a:lnTo>
                  <a:pt x="668" y="172"/>
                </a:lnTo>
                <a:lnTo>
                  <a:pt x="669" y="176"/>
                </a:lnTo>
                <a:lnTo>
                  <a:pt x="672" y="179"/>
                </a:lnTo>
                <a:lnTo>
                  <a:pt x="675" y="182"/>
                </a:lnTo>
                <a:lnTo>
                  <a:pt x="679" y="184"/>
                </a:lnTo>
                <a:lnTo>
                  <a:pt x="682" y="186"/>
                </a:lnTo>
                <a:lnTo>
                  <a:pt x="686" y="189"/>
                </a:lnTo>
                <a:lnTo>
                  <a:pt x="690" y="190"/>
                </a:lnTo>
                <a:lnTo>
                  <a:pt x="700" y="191"/>
                </a:lnTo>
                <a:lnTo>
                  <a:pt x="710" y="191"/>
                </a:lnTo>
                <a:lnTo>
                  <a:pt x="726" y="191"/>
                </a:lnTo>
                <a:lnTo>
                  <a:pt x="738" y="190"/>
                </a:lnTo>
                <a:lnTo>
                  <a:pt x="751" y="187"/>
                </a:lnTo>
                <a:lnTo>
                  <a:pt x="761" y="183"/>
                </a:lnTo>
                <a:lnTo>
                  <a:pt x="761" y="210"/>
                </a:lnTo>
                <a:lnTo>
                  <a:pt x="750" y="215"/>
                </a:lnTo>
                <a:lnTo>
                  <a:pt x="744" y="217"/>
                </a:lnTo>
                <a:lnTo>
                  <a:pt x="737" y="220"/>
                </a:lnTo>
                <a:lnTo>
                  <a:pt x="728" y="221"/>
                </a:lnTo>
                <a:lnTo>
                  <a:pt x="720" y="222"/>
                </a:lnTo>
                <a:lnTo>
                  <a:pt x="712" y="222"/>
                </a:lnTo>
                <a:lnTo>
                  <a:pt x="702" y="222"/>
                </a:lnTo>
                <a:lnTo>
                  <a:pt x="692" y="222"/>
                </a:lnTo>
                <a:lnTo>
                  <a:pt x="686" y="222"/>
                </a:lnTo>
                <a:lnTo>
                  <a:pt x="682" y="222"/>
                </a:lnTo>
                <a:lnTo>
                  <a:pt x="672" y="220"/>
                </a:lnTo>
                <a:lnTo>
                  <a:pt x="665" y="218"/>
                </a:lnTo>
                <a:lnTo>
                  <a:pt x="656" y="215"/>
                </a:lnTo>
                <a:lnTo>
                  <a:pt x="649" y="211"/>
                </a:lnTo>
                <a:lnTo>
                  <a:pt x="647" y="210"/>
                </a:lnTo>
                <a:lnTo>
                  <a:pt x="644" y="207"/>
                </a:lnTo>
                <a:lnTo>
                  <a:pt x="638" y="203"/>
                </a:lnTo>
                <a:lnTo>
                  <a:pt x="634" y="197"/>
                </a:lnTo>
                <a:lnTo>
                  <a:pt x="630" y="191"/>
                </a:lnTo>
                <a:lnTo>
                  <a:pt x="625" y="184"/>
                </a:lnTo>
                <a:lnTo>
                  <a:pt x="623" y="177"/>
                </a:lnTo>
                <a:lnTo>
                  <a:pt x="621" y="169"/>
                </a:lnTo>
                <a:lnTo>
                  <a:pt x="620" y="160"/>
                </a:lnTo>
                <a:lnTo>
                  <a:pt x="618" y="152"/>
                </a:lnTo>
                <a:lnTo>
                  <a:pt x="618" y="142"/>
                </a:lnTo>
                <a:close/>
                <a:moveTo>
                  <a:pt x="661" y="120"/>
                </a:moveTo>
                <a:lnTo>
                  <a:pt x="724" y="120"/>
                </a:lnTo>
                <a:lnTo>
                  <a:pt x="724" y="115"/>
                </a:lnTo>
                <a:lnTo>
                  <a:pt x="723" y="104"/>
                </a:lnTo>
                <a:lnTo>
                  <a:pt x="721" y="96"/>
                </a:lnTo>
                <a:lnTo>
                  <a:pt x="720" y="89"/>
                </a:lnTo>
                <a:lnTo>
                  <a:pt x="716" y="83"/>
                </a:lnTo>
                <a:lnTo>
                  <a:pt x="712" y="80"/>
                </a:lnTo>
                <a:lnTo>
                  <a:pt x="707" y="77"/>
                </a:lnTo>
                <a:lnTo>
                  <a:pt x="704" y="76"/>
                </a:lnTo>
                <a:lnTo>
                  <a:pt x="702" y="76"/>
                </a:lnTo>
                <a:lnTo>
                  <a:pt x="695" y="74"/>
                </a:lnTo>
                <a:lnTo>
                  <a:pt x="688" y="76"/>
                </a:lnTo>
                <a:lnTo>
                  <a:pt x="682" y="77"/>
                </a:lnTo>
                <a:lnTo>
                  <a:pt x="679" y="79"/>
                </a:lnTo>
                <a:lnTo>
                  <a:pt x="676" y="80"/>
                </a:lnTo>
                <a:lnTo>
                  <a:pt x="671" y="84"/>
                </a:lnTo>
                <a:lnTo>
                  <a:pt x="666" y="91"/>
                </a:lnTo>
                <a:lnTo>
                  <a:pt x="663" y="98"/>
                </a:lnTo>
                <a:lnTo>
                  <a:pt x="662" y="108"/>
                </a:lnTo>
                <a:lnTo>
                  <a:pt x="661" y="120"/>
                </a:lnTo>
                <a:close/>
                <a:moveTo>
                  <a:pt x="777" y="193"/>
                </a:moveTo>
                <a:lnTo>
                  <a:pt x="791" y="193"/>
                </a:lnTo>
                <a:lnTo>
                  <a:pt x="791" y="76"/>
                </a:lnTo>
                <a:lnTo>
                  <a:pt x="777" y="76"/>
                </a:lnTo>
                <a:lnTo>
                  <a:pt x="777" y="48"/>
                </a:lnTo>
                <a:lnTo>
                  <a:pt x="833" y="48"/>
                </a:lnTo>
                <a:lnTo>
                  <a:pt x="833" y="66"/>
                </a:lnTo>
                <a:lnTo>
                  <a:pt x="839" y="62"/>
                </a:lnTo>
                <a:lnTo>
                  <a:pt x="844" y="58"/>
                </a:lnTo>
                <a:lnTo>
                  <a:pt x="850" y="53"/>
                </a:lnTo>
                <a:lnTo>
                  <a:pt x="857" y="50"/>
                </a:lnTo>
                <a:lnTo>
                  <a:pt x="864" y="48"/>
                </a:lnTo>
                <a:lnTo>
                  <a:pt x="871" y="45"/>
                </a:lnTo>
                <a:lnTo>
                  <a:pt x="880" y="45"/>
                </a:lnTo>
                <a:lnTo>
                  <a:pt x="888" y="43"/>
                </a:lnTo>
                <a:lnTo>
                  <a:pt x="898" y="45"/>
                </a:lnTo>
                <a:lnTo>
                  <a:pt x="906" y="46"/>
                </a:lnTo>
                <a:lnTo>
                  <a:pt x="914" y="49"/>
                </a:lnTo>
                <a:lnTo>
                  <a:pt x="916" y="50"/>
                </a:lnTo>
                <a:lnTo>
                  <a:pt x="921" y="53"/>
                </a:lnTo>
                <a:lnTo>
                  <a:pt x="925" y="59"/>
                </a:lnTo>
                <a:lnTo>
                  <a:pt x="929" y="66"/>
                </a:lnTo>
                <a:lnTo>
                  <a:pt x="932" y="73"/>
                </a:lnTo>
                <a:lnTo>
                  <a:pt x="932" y="79"/>
                </a:lnTo>
                <a:lnTo>
                  <a:pt x="932" y="83"/>
                </a:lnTo>
                <a:lnTo>
                  <a:pt x="932" y="193"/>
                </a:lnTo>
                <a:lnTo>
                  <a:pt x="946" y="193"/>
                </a:lnTo>
                <a:lnTo>
                  <a:pt x="946" y="220"/>
                </a:lnTo>
                <a:lnTo>
                  <a:pt x="878" y="220"/>
                </a:lnTo>
                <a:lnTo>
                  <a:pt x="878" y="193"/>
                </a:lnTo>
                <a:lnTo>
                  <a:pt x="890" y="193"/>
                </a:lnTo>
                <a:lnTo>
                  <a:pt x="890" y="98"/>
                </a:lnTo>
                <a:lnTo>
                  <a:pt x="888" y="93"/>
                </a:lnTo>
                <a:lnTo>
                  <a:pt x="888" y="89"/>
                </a:lnTo>
                <a:lnTo>
                  <a:pt x="887" y="84"/>
                </a:lnTo>
                <a:lnTo>
                  <a:pt x="884" y="81"/>
                </a:lnTo>
                <a:lnTo>
                  <a:pt x="881" y="80"/>
                </a:lnTo>
                <a:lnTo>
                  <a:pt x="877" y="79"/>
                </a:lnTo>
                <a:lnTo>
                  <a:pt x="873" y="77"/>
                </a:lnTo>
                <a:lnTo>
                  <a:pt x="867" y="77"/>
                </a:lnTo>
                <a:lnTo>
                  <a:pt x="858" y="77"/>
                </a:lnTo>
                <a:lnTo>
                  <a:pt x="850" y="80"/>
                </a:lnTo>
                <a:lnTo>
                  <a:pt x="842" y="83"/>
                </a:lnTo>
                <a:lnTo>
                  <a:pt x="834" y="87"/>
                </a:lnTo>
                <a:lnTo>
                  <a:pt x="834" y="193"/>
                </a:lnTo>
                <a:lnTo>
                  <a:pt x="846" y="193"/>
                </a:lnTo>
                <a:lnTo>
                  <a:pt x="846" y="220"/>
                </a:lnTo>
                <a:lnTo>
                  <a:pt x="777" y="220"/>
                </a:lnTo>
                <a:lnTo>
                  <a:pt x="777" y="193"/>
                </a:lnTo>
                <a:close/>
                <a:moveTo>
                  <a:pt x="1015" y="211"/>
                </a:moveTo>
                <a:lnTo>
                  <a:pt x="1015" y="162"/>
                </a:lnTo>
                <a:lnTo>
                  <a:pt x="1052" y="162"/>
                </a:lnTo>
                <a:lnTo>
                  <a:pt x="1052" y="187"/>
                </a:lnTo>
                <a:lnTo>
                  <a:pt x="1058" y="190"/>
                </a:lnTo>
                <a:lnTo>
                  <a:pt x="1063" y="191"/>
                </a:lnTo>
                <a:lnTo>
                  <a:pt x="1072" y="193"/>
                </a:lnTo>
                <a:lnTo>
                  <a:pt x="1082" y="193"/>
                </a:lnTo>
                <a:lnTo>
                  <a:pt x="1090" y="193"/>
                </a:lnTo>
                <a:lnTo>
                  <a:pt x="1099" y="190"/>
                </a:lnTo>
                <a:lnTo>
                  <a:pt x="1104" y="189"/>
                </a:lnTo>
                <a:lnTo>
                  <a:pt x="1109" y="184"/>
                </a:lnTo>
                <a:lnTo>
                  <a:pt x="1113" y="180"/>
                </a:lnTo>
                <a:lnTo>
                  <a:pt x="1114" y="176"/>
                </a:lnTo>
                <a:lnTo>
                  <a:pt x="1116" y="169"/>
                </a:lnTo>
                <a:lnTo>
                  <a:pt x="1116" y="163"/>
                </a:lnTo>
                <a:lnTo>
                  <a:pt x="1116" y="160"/>
                </a:lnTo>
                <a:lnTo>
                  <a:pt x="1116" y="153"/>
                </a:lnTo>
                <a:lnTo>
                  <a:pt x="1114" y="149"/>
                </a:lnTo>
                <a:lnTo>
                  <a:pt x="1113" y="144"/>
                </a:lnTo>
                <a:lnTo>
                  <a:pt x="1110" y="141"/>
                </a:lnTo>
                <a:lnTo>
                  <a:pt x="1106" y="136"/>
                </a:lnTo>
                <a:lnTo>
                  <a:pt x="1100" y="134"/>
                </a:lnTo>
                <a:lnTo>
                  <a:pt x="1084" y="129"/>
                </a:lnTo>
                <a:lnTo>
                  <a:pt x="1068" y="124"/>
                </a:lnTo>
                <a:lnTo>
                  <a:pt x="1056" y="120"/>
                </a:lnTo>
                <a:lnTo>
                  <a:pt x="1045" y="115"/>
                </a:lnTo>
                <a:lnTo>
                  <a:pt x="1036" y="110"/>
                </a:lnTo>
                <a:lnTo>
                  <a:pt x="1029" y="103"/>
                </a:lnTo>
                <a:lnTo>
                  <a:pt x="1024" y="96"/>
                </a:lnTo>
                <a:lnTo>
                  <a:pt x="1022" y="91"/>
                </a:lnTo>
                <a:lnTo>
                  <a:pt x="1021" y="87"/>
                </a:lnTo>
                <a:lnTo>
                  <a:pt x="1020" y="81"/>
                </a:lnTo>
                <a:lnTo>
                  <a:pt x="1018" y="76"/>
                </a:lnTo>
                <a:lnTo>
                  <a:pt x="1018" y="63"/>
                </a:lnTo>
                <a:lnTo>
                  <a:pt x="1018" y="58"/>
                </a:lnTo>
                <a:lnTo>
                  <a:pt x="1018" y="50"/>
                </a:lnTo>
                <a:lnTo>
                  <a:pt x="1018" y="45"/>
                </a:lnTo>
                <a:lnTo>
                  <a:pt x="1021" y="39"/>
                </a:lnTo>
                <a:lnTo>
                  <a:pt x="1022" y="34"/>
                </a:lnTo>
                <a:lnTo>
                  <a:pt x="1025" y="28"/>
                </a:lnTo>
                <a:lnTo>
                  <a:pt x="1028" y="24"/>
                </a:lnTo>
                <a:lnTo>
                  <a:pt x="1032" y="18"/>
                </a:lnTo>
                <a:lnTo>
                  <a:pt x="1036" y="15"/>
                </a:lnTo>
                <a:lnTo>
                  <a:pt x="1042" y="11"/>
                </a:lnTo>
                <a:lnTo>
                  <a:pt x="1048" y="8"/>
                </a:lnTo>
                <a:lnTo>
                  <a:pt x="1055" y="5"/>
                </a:lnTo>
                <a:lnTo>
                  <a:pt x="1060" y="4"/>
                </a:lnTo>
                <a:lnTo>
                  <a:pt x="1069" y="1"/>
                </a:lnTo>
                <a:lnTo>
                  <a:pt x="1076" y="1"/>
                </a:lnTo>
                <a:lnTo>
                  <a:pt x="1084" y="0"/>
                </a:lnTo>
                <a:lnTo>
                  <a:pt x="1094" y="0"/>
                </a:lnTo>
                <a:lnTo>
                  <a:pt x="1116" y="0"/>
                </a:lnTo>
                <a:lnTo>
                  <a:pt x="1124" y="1"/>
                </a:lnTo>
                <a:lnTo>
                  <a:pt x="1133" y="3"/>
                </a:lnTo>
                <a:lnTo>
                  <a:pt x="1147" y="5"/>
                </a:lnTo>
                <a:lnTo>
                  <a:pt x="1157" y="8"/>
                </a:lnTo>
                <a:lnTo>
                  <a:pt x="1157" y="53"/>
                </a:lnTo>
                <a:lnTo>
                  <a:pt x="1121" y="53"/>
                </a:lnTo>
                <a:lnTo>
                  <a:pt x="1121" y="35"/>
                </a:lnTo>
                <a:lnTo>
                  <a:pt x="1116" y="32"/>
                </a:lnTo>
                <a:lnTo>
                  <a:pt x="1110" y="31"/>
                </a:lnTo>
                <a:lnTo>
                  <a:pt x="1103" y="31"/>
                </a:lnTo>
                <a:lnTo>
                  <a:pt x="1093" y="29"/>
                </a:lnTo>
                <a:lnTo>
                  <a:pt x="1086" y="31"/>
                </a:lnTo>
                <a:lnTo>
                  <a:pt x="1080" y="31"/>
                </a:lnTo>
                <a:lnTo>
                  <a:pt x="1075" y="34"/>
                </a:lnTo>
                <a:lnTo>
                  <a:pt x="1069" y="36"/>
                </a:lnTo>
                <a:lnTo>
                  <a:pt x="1066" y="39"/>
                </a:lnTo>
                <a:lnTo>
                  <a:pt x="1063" y="43"/>
                </a:lnTo>
                <a:lnTo>
                  <a:pt x="1062" y="49"/>
                </a:lnTo>
                <a:lnTo>
                  <a:pt x="1062" y="55"/>
                </a:lnTo>
                <a:lnTo>
                  <a:pt x="1062" y="62"/>
                </a:lnTo>
                <a:lnTo>
                  <a:pt x="1063" y="67"/>
                </a:lnTo>
                <a:lnTo>
                  <a:pt x="1065" y="72"/>
                </a:lnTo>
                <a:lnTo>
                  <a:pt x="1068" y="74"/>
                </a:lnTo>
                <a:lnTo>
                  <a:pt x="1073" y="79"/>
                </a:lnTo>
                <a:lnTo>
                  <a:pt x="1076" y="80"/>
                </a:lnTo>
                <a:lnTo>
                  <a:pt x="1079" y="81"/>
                </a:lnTo>
                <a:lnTo>
                  <a:pt x="1086" y="84"/>
                </a:lnTo>
                <a:lnTo>
                  <a:pt x="1096" y="87"/>
                </a:lnTo>
                <a:lnTo>
                  <a:pt x="1111" y="91"/>
                </a:lnTo>
                <a:lnTo>
                  <a:pt x="1123" y="96"/>
                </a:lnTo>
                <a:lnTo>
                  <a:pt x="1134" y="101"/>
                </a:lnTo>
                <a:lnTo>
                  <a:pt x="1142" y="105"/>
                </a:lnTo>
                <a:lnTo>
                  <a:pt x="1147" y="110"/>
                </a:lnTo>
                <a:lnTo>
                  <a:pt x="1149" y="113"/>
                </a:lnTo>
                <a:lnTo>
                  <a:pt x="1152" y="115"/>
                </a:lnTo>
                <a:lnTo>
                  <a:pt x="1155" y="120"/>
                </a:lnTo>
                <a:lnTo>
                  <a:pt x="1158" y="124"/>
                </a:lnTo>
                <a:lnTo>
                  <a:pt x="1159" y="128"/>
                </a:lnTo>
                <a:lnTo>
                  <a:pt x="1162" y="138"/>
                </a:lnTo>
                <a:lnTo>
                  <a:pt x="1162" y="142"/>
                </a:lnTo>
                <a:lnTo>
                  <a:pt x="1162" y="148"/>
                </a:lnTo>
                <a:lnTo>
                  <a:pt x="1162" y="156"/>
                </a:lnTo>
                <a:lnTo>
                  <a:pt x="1162" y="165"/>
                </a:lnTo>
                <a:lnTo>
                  <a:pt x="1162" y="173"/>
                </a:lnTo>
                <a:lnTo>
                  <a:pt x="1161" y="180"/>
                </a:lnTo>
                <a:lnTo>
                  <a:pt x="1158" y="186"/>
                </a:lnTo>
                <a:lnTo>
                  <a:pt x="1155" y="193"/>
                </a:lnTo>
                <a:lnTo>
                  <a:pt x="1152" y="197"/>
                </a:lnTo>
                <a:lnTo>
                  <a:pt x="1148" y="203"/>
                </a:lnTo>
                <a:lnTo>
                  <a:pt x="1144" y="207"/>
                </a:lnTo>
                <a:lnTo>
                  <a:pt x="1138" y="211"/>
                </a:lnTo>
                <a:lnTo>
                  <a:pt x="1133" y="214"/>
                </a:lnTo>
                <a:lnTo>
                  <a:pt x="1125" y="217"/>
                </a:lnTo>
                <a:lnTo>
                  <a:pt x="1118" y="218"/>
                </a:lnTo>
                <a:lnTo>
                  <a:pt x="1110" y="221"/>
                </a:lnTo>
                <a:lnTo>
                  <a:pt x="1101" y="222"/>
                </a:lnTo>
                <a:lnTo>
                  <a:pt x="1093" y="222"/>
                </a:lnTo>
                <a:lnTo>
                  <a:pt x="1082" y="222"/>
                </a:lnTo>
                <a:lnTo>
                  <a:pt x="1062" y="222"/>
                </a:lnTo>
                <a:lnTo>
                  <a:pt x="1052" y="221"/>
                </a:lnTo>
                <a:lnTo>
                  <a:pt x="1044" y="220"/>
                </a:lnTo>
                <a:lnTo>
                  <a:pt x="1028" y="217"/>
                </a:lnTo>
                <a:lnTo>
                  <a:pt x="1015" y="211"/>
                </a:lnTo>
                <a:close/>
                <a:moveTo>
                  <a:pt x="1175" y="177"/>
                </a:moveTo>
                <a:lnTo>
                  <a:pt x="1175" y="169"/>
                </a:lnTo>
                <a:lnTo>
                  <a:pt x="1175" y="163"/>
                </a:lnTo>
                <a:lnTo>
                  <a:pt x="1176" y="158"/>
                </a:lnTo>
                <a:lnTo>
                  <a:pt x="1179" y="149"/>
                </a:lnTo>
                <a:lnTo>
                  <a:pt x="1183" y="142"/>
                </a:lnTo>
                <a:lnTo>
                  <a:pt x="1186" y="138"/>
                </a:lnTo>
                <a:lnTo>
                  <a:pt x="1190" y="135"/>
                </a:lnTo>
                <a:lnTo>
                  <a:pt x="1198" y="131"/>
                </a:lnTo>
                <a:lnTo>
                  <a:pt x="1206" y="127"/>
                </a:lnTo>
                <a:lnTo>
                  <a:pt x="1216" y="124"/>
                </a:lnTo>
                <a:lnTo>
                  <a:pt x="1226" y="122"/>
                </a:lnTo>
                <a:lnTo>
                  <a:pt x="1265" y="115"/>
                </a:lnTo>
                <a:lnTo>
                  <a:pt x="1265" y="100"/>
                </a:lnTo>
                <a:lnTo>
                  <a:pt x="1265" y="94"/>
                </a:lnTo>
                <a:lnTo>
                  <a:pt x="1264" y="90"/>
                </a:lnTo>
                <a:lnTo>
                  <a:pt x="1261" y="86"/>
                </a:lnTo>
                <a:lnTo>
                  <a:pt x="1257" y="83"/>
                </a:lnTo>
                <a:lnTo>
                  <a:pt x="1253" y="81"/>
                </a:lnTo>
                <a:lnTo>
                  <a:pt x="1247" y="80"/>
                </a:lnTo>
                <a:lnTo>
                  <a:pt x="1240" y="79"/>
                </a:lnTo>
                <a:lnTo>
                  <a:pt x="1231" y="79"/>
                </a:lnTo>
                <a:lnTo>
                  <a:pt x="1219" y="79"/>
                </a:lnTo>
                <a:lnTo>
                  <a:pt x="1207" y="80"/>
                </a:lnTo>
                <a:lnTo>
                  <a:pt x="1198" y="81"/>
                </a:lnTo>
                <a:lnTo>
                  <a:pt x="1188" y="84"/>
                </a:lnTo>
                <a:lnTo>
                  <a:pt x="1188" y="56"/>
                </a:lnTo>
                <a:lnTo>
                  <a:pt x="1200" y="52"/>
                </a:lnTo>
                <a:lnTo>
                  <a:pt x="1214" y="48"/>
                </a:lnTo>
                <a:lnTo>
                  <a:pt x="1231" y="45"/>
                </a:lnTo>
                <a:lnTo>
                  <a:pt x="1241" y="45"/>
                </a:lnTo>
                <a:lnTo>
                  <a:pt x="1251" y="43"/>
                </a:lnTo>
                <a:lnTo>
                  <a:pt x="1264" y="45"/>
                </a:lnTo>
                <a:lnTo>
                  <a:pt x="1270" y="45"/>
                </a:lnTo>
                <a:lnTo>
                  <a:pt x="1275" y="46"/>
                </a:lnTo>
                <a:lnTo>
                  <a:pt x="1285" y="50"/>
                </a:lnTo>
                <a:lnTo>
                  <a:pt x="1289" y="52"/>
                </a:lnTo>
                <a:lnTo>
                  <a:pt x="1294" y="55"/>
                </a:lnTo>
                <a:lnTo>
                  <a:pt x="1298" y="58"/>
                </a:lnTo>
                <a:lnTo>
                  <a:pt x="1301" y="62"/>
                </a:lnTo>
                <a:lnTo>
                  <a:pt x="1303" y="66"/>
                </a:lnTo>
                <a:lnTo>
                  <a:pt x="1305" y="70"/>
                </a:lnTo>
                <a:lnTo>
                  <a:pt x="1306" y="76"/>
                </a:lnTo>
                <a:lnTo>
                  <a:pt x="1308" y="80"/>
                </a:lnTo>
                <a:lnTo>
                  <a:pt x="1309" y="87"/>
                </a:lnTo>
                <a:lnTo>
                  <a:pt x="1309" y="93"/>
                </a:lnTo>
                <a:lnTo>
                  <a:pt x="1309" y="182"/>
                </a:lnTo>
                <a:lnTo>
                  <a:pt x="1309" y="187"/>
                </a:lnTo>
                <a:lnTo>
                  <a:pt x="1311" y="190"/>
                </a:lnTo>
                <a:lnTo>
                  <a:pt x="1315" y="193"/>
                </a:lnTo>
                <a:lnTo>
                  <a:pt x="1319" y="193"/>
                </a:lnTo>
                <a:lnTo>
                  <a:pt x="1325" y="193"/>
                </a:lnTo>
                <a:lnTo>
                  <a:pt x="1325" y="218"/>
                </a:lnTo>
                <a:lnTo>
                  <a:pt x="1315" y="221"/>
                </a:lnTo>
                <a:lnTo>
                  <a:pt x="1309" y="221"/>
                </a:lnTo>
                <a:lnTo>
                  <a:pt x="1302" y="222"/>
                </a:lnTo>
                <a:lnTo>
                  <a:pt x="1295" y="221"/>
                </a:lnTo>
                <a:lnTo>
                  <a:pt x="1288" y="221"/>
                </a:lnTo>
                <a:lnTo>
                  <a:pt x="1284" y="218"/>
                </a:lnTo>
                <a:lnTo>
                  <a:pt x="1279" y="217"/>
                </a:lnTo>
                <a:lnTo>
                  <a:pt x="1277" y="215"/>
                </a:lnTo>
                <a:lnTo>
                  <a:pt x="1275" y="214"/>
                </a:lnTo>
                <a:lnTo>
                  <a:pt x="1274" y="210"/>
                </a:lnTo>
                <a:lnTo>
                  <a:pt x="1271" y="206"/>
                </a:lnTo>
                <a:lnTo>
                  <a:pt x="1271" y="201"/>
                </a:lnTo>
                <a:lnTo>
                  <a:pt x="1267" y="207"/>
                </a:lnTo>
                <a:lnTo>
                  <a:pt x="1261" y="211"/>
                </a:lnTo>
                <a:lnTo>
                  <a:pt x="1255" y="214"/>
                </a:lnTo>
                <a:lnTo>
                  <a:pt x="1250" y="217"/>
                </a:lnTo>
                <a:lnTo>
                  <a:pt x="1244" y="220"/>
                </a:lnTo>
                <a:lnTo>
                  <a:pt x="1237" y="221"/>
                </a:lnTo>
                <a:lnTo>
                  <a:pt x="1230" y="222"/>
                </a:lnTo>
                <a:lnTo>
                  <a:pt x="1224" y="222"/>
                </a:lnTo>
                <a:lnTo>
                  <a:pt x="1213" y="222"/>
                </a:lnTo>
                <a:lnTo>
                  <a:pt x="1207" y="221"/>
                </a:lnTo>
                <a:lnTo>
                  <a:pt x="1203" y="220"/>
                </a:lnTo>
                <a:lnTo>
                  <a:pt x="1195" y="217"/>
                </a:lnTo>
                <a:lnTo>
                  <a:pt x="1188" y="211"/>
                </a:lnTo>
                <a:lnTo>
                  <a:pt x="1185" y="208"/>
                </a:lnTo>
                <a:lnTo>
                  <a:pt x="1182" y="206"/>
                </a:lnTo>
                <a:lnTo>
                  <a:pt x="1178" y="197"/>
                </a:lnTo>
                <a:lnTo>
                  <a:pt x="1176" y="187"/>
                </a:lnTo>
                <a:lnTo>
                  <a:pt x="1175" y="177"/>
                </a:lnTo>
                <a:close/>
                <a:moveTo>
                  <a:pt x="1265" y="184"/>
                </a:moveTo>
                <a:lnTo>
                  <a:pt x="1265" y="141"/>
                </a:lnTo>
                <a:lnTo>
                  <a:pt x="1243" y="142"/>
                </a:lnTo>
                <a:lnTo>
                  <a:pt x="1237" y="144"/>
                </a:lnTo>
                <a:lnTo>
                  <a:pt x="1231" y="144"/>
                </a:lnTo>
                <a:lnTo>
                  <a:pt x="1227" y="146"/>
                </a:lnTo>
                <a:lnTo>
                  <a:pt x="1224" y="148"/>
                </a:lnTo>
                <a:lnTo>
                  <a:pt x="1222" y="152"/>
                </a:lnTo>
                <a:lnTo>
                  <a:pt x="1219" y="155"/>
                </a:lnTo>
                <a:lnTo>
                  <a:pt x="1217" y="160"/>
                </a:lnTo>
                <a:lnTo>
                  <a:pt x="1217" y="166"/>
                </a:lnTo>
                <a:lnTo>
                  <a:pt x="1217" y="176"/>
                </a:lnTo>
                <a:lnTo>
                  <a:pt x="1217" y="180"/>
                </a:lnTo>
                <a:lnTo>
                  <a:pt x="1219" y="184"/>
                </a:lnTo>
                <a:lnTo>
                  <a:pt x="1220" y="187"/>
                </a:lnTo>
                <a:lnTo>
                  <a:pt x="1223" y="190"/>
                </a:lnTo>
                <a:lnTo>
                  <a:pt x="1226" y="193"/>
                </a:lnTo>
                <a:lnTo>
                  <a:pt x="1230" y="194"/>
                </a:lnTo>
                <a:lnTo>
                  <a:pt x="1234" y="196"/>
                </a:lnTo>
                <a:lnTo>
                  <a:pt x="1240" y="196"/>
                </a:lnTo>
                <a:lnTo>
                  <a:pt x="1247" y="194"/>
                </a:lnTo>
                <a:lnTo>
                  <a:pt x="1254" y="193"/>
                </a:lnTo>
                <a:lnTo>
                  <a:pt x="1260" y="189"/>
                </a:lnTo>
                <a:lnTo>
                  <a:pt x="1265" y="184"/>
                </a:lnTo>
                <a:close/>
                <a:moveTo>
                  <a:pt x="1335" y="193"/>
                </a:moveTo>
                <a:lnTo>
                  <a:pt x="1349" y="193"/>
                </a:lnTo>
                <a:lnTo>
                  <a:pt x="1349" y="76"/>
                </a:lnTo>
                <a:lnTo>
                  <a:pt x="1335" y="76"/>
                </a:lnTo>
                <a:lnTo>
                  <a:pt x="1335" y="48"/>
                </a:lnTo>
                <a:lnTo>
                  <a:pt x="1391" y="48"/>
                </a:lnTo>
                <a:lnTo>
                  <a:pt x="1391" y="66"/>
                </a:lnTo>
                <a:lnTo>
                  <a:pt x="1395" y="62"/>
                </a:lnTo>
                <a:lnTo>
                  <a:pt x="1402" y="58"/>
                </a:lnTo>
                <a:lnTo>
                  <a:pt x="1408" y="53"/>
                </a:lnTo>
                <a:lnTo>
                  <a:pt x="1415" y="50"/>
                </a:lnTo>
                <a:lnTo>
                  <a:pt x="1422" y="48"/>
                </a:lnTo>
                <a:lnTo>
                  <a:pt x="1429" y="45"/>
                </a:lnTo>
                <a:lnTo>
                  <a:pt x="1438" y="45"/>
                </a:lnTo>
                <a:lnTo>
                  <a:pt x="1446" y="43"/>
                </a:lnTo>
                <a:lnTo>
                  <a:pt x="1455" y="45"/>
                </a:lnTo>
                <a:lnTo>
                  <a:pt x="1463" y="46"/>
                </a:lnTo>
                <a:lnTo>
                  <a:pt x="1472" y="49"/>
                </a:lnTo>
                <a:lnTo>
                  <a:pt x="1474" y="50"/>
                </a:lnTo>
                <a:lnTo>
                  <a:pt x="1477" y="53"/>
                </a:lnTo>
                <a:lnTo>
                  <a:pt x="1483" y="59"/>
                </a:lnTo>
                <a:lnTo>
                  <a:pt x="1487" y="66"/>
                </a:lnTo>
                <a:lnTo>
                  <a:pt x="1489" y="73"/>
                </a:lnTo>
                <a:lnTo>
                  <a:pt x="1490" y="79"/>
                </a:lnTo>
                <a:lnTo>
                  <a:pt x="1490" y="83"/>
                </a:lnTo>
                <a:lnTo>
                  <a:pt x="1490" y="193"/>
                </a:lnTo>
                <a:lnTo>
                  <a:pt x="1504" y="193"/>
                </a:lnTo>
                <a:lnTo>
                  <a:pt x="1504" y="220"/>
                </a:lnTo>
                <a:lnTo>
                  <a:pt x="1436" y="220"/>
                </a:lnTo>
                <a:lnTo>
                  <a:pt x="1436" y="193"/>
                </a:lnTo>
                <a:lnTo>
                  <a:pt x="1446" y="193"/>
                </a:lnTo>
                <a:lnTo>
                  <a:pt x="1446" y="98"/>
                </a:lnTo>
                <a:lnTo>
                  <a:pt x="1446" y="93"/>
                </a:lnTo>
                <a:lnTo>
                  <a:pt x="1445" y="89"/>
                </a:lnTo>
                <a:lnTo>
                  <a:pt x="1443" y="84"/>
                </a:lnTo>
                <a:lnTo>
                  <a:pt x="1441" y="81"/>
                </a:lnTo>
                <a:lnTo>
                  <a:pt x="1438" y="80"/>
                </a:lnTo>
                <a:lnTo>
                  <a:pt x="1435" y="79"/>
                </a:lnTo>
                <a:lnTo>
                  <a:pt x="1429" y="77"/>
                </a:lnTo>
                <a:lnTo>
                  <a:pt x="1425" y="77"/>
                </a:lnTo>
                <a:lnTo>
                  <a:pt x="1416" y="77"/>
                </a:lnTo>
                <a:lnTo>
                  <a:pt x="1408" y="80"/>
                </a:lnTo>
                <a:lnTo>
                  <a:pt x="1400" y="83"/>
                </a:lnTo>
                <a:lnTo>
                  <a:pt x="1392" y="87"/>
                </a:lnTo>
                <a:lnTo>
                  <a:pt x="1392" y="193"/>
                </a:lnTo>
                <a:lnTo>
                  <a:pt x="1402" y="193"/>
                </a:lnTo>
                <a:lnTo>
                  <a:pt x="1402" y="220"/>
                </a:lnTo>
                <a:lnTo>
                  <a:pt x="1335" y="220"/>
                </a:lnTo>
                <a:lnTo>
                  <a:pt x="1335" y="193"/>
                </a:lnTo>
                <a:close/>
                <a:moveTo>
                  <a:pt x="1507" y="139"/>
                </a:moveTo>
                <a:lnTo>
                  <a:pt x="1507" y="128"/>
                </a:lnTo>
                <a:lnTo>
                  <a:pt x="1507" y="118"/>
                </a:lnTo>
                <a:lnTo>
                  <a:pt x="1508" y="108"/>
                </a:lnTo>
                <a:lnTo>
                  <a:pt x="1510" y="98"/>
                </a:lnTo>
                <a:lnTo>
                  <a:pt x="1513" y="91"/>
                </a:lnTo>
                <a:lnTo>
                  <a:pt x="1515" y="83"/>
                </a:lnTo>
                <a:lnTo>
                  <a:pt x="1520" y="76"/>
                </a:lnTo>
                <a:lnTo>
                  <a:pt x="1524" y="70"/>
                </a:lnTo>
                <a:lnTo>
                  <a:pt x="1528" y="65"/>
                </a:lnTo>
                <a:lnTo>
                  <a:pt x="1534" y="60"/>
                </a:lnTo>
                <a:lnTo>
                  <a:pt x="1539" y="56"/>
                </a:lnTo>
                <a:lnTo>
                  <a:pt x="1545" y="52"/>
                </a:lnTo>
                <a:lnTo>
                  <a:pt x="1552" y="49"/>
                </a:lnTo>
                <a:lnTo>
                  <a:pt x="1559" y="46"/>
                </a:lnTo>
                <a:lnTo>
                  <a:pt x="1568" y="45"/>
                </a:lnTo>
                <a:lnTo>
                  <a:pt x="1575" y="45"/>
                </a:lnTo>
                <a:lnTo>
                  <a:pt x="1583" y="43"/>
                </a:lnTo>
                <a:lnTo>
                  <a:pt x="1592" y="45"/>
                </a:lnTo>
                <a:lnTo>
                  <a:pt x="1600" y="45"/>
                </a:lnTo>
                <a:lnTo>
                  <a:pt x="1607" y="46"/>
                </a:lnTo>
                <a:lnTo>
                  <a:pt x="1614" y="49"/>
                </a:lnTo>
                <a:lnTo>
                  <a:pt x="1621" y="52"/>
                </a:lnTo>
                <a:lnTo>
                  <a:pt x="1628" y="56"/>
                </a:lnTo>
                <a:lnTo>
                  <a:pt x="1634" y="60"/>
                </a:lnTo>
                <a:lnTo>
                  <a:pt x="1640" y="65"/>
                </a:lnTo>
                <a:lnTo>
                  <a:pt x="1644" y="70"/>
                </a:lnTo>
                <a:lnTo>
                  <a:pt x="1648" y="76"/>
                </a:lnTo>
                <a:lnTo>
                  <a:pt x="1652" y="83"/>
                </a:lnTo>
                <a:lnTo>
                  <a:pt x="1655" y="91"/>
                </a:lnTo>
                <a:lnTo>
                  <a:pt x="1658" y="98"/>
                </a:lnTo>
                <a:lnTo>
                  <a:pt x="1659" y="108"/>
                </a:lnTo>
                <a:lnTo>
                  <a:pt x="1661" y="118"/>
                </a:lnTo>
                <a:lnTo>
                  <a:pt x="1661" y="128"/>
                </a:lnTo>
                <a:lnTo>
                  <a:pt x="1661" y="139"/>
                </a:lnTo>
                <a:lnTo>
                  <a:pt x="1661" y="149"/>
                </a:lnTo>
                <a:lnTo>
                  <a:pt x="1659" y="159"/>
                </a:lnTo>
                <a:lnTo>
                  <a:pt x="1658" y="169"/>
                </a:lnTo>
                <a:lnTo>
                  <a:pt x="1655" y="177"/>
                </a:lnTo>
                <a:lnTo>
                  <a:pt x="1652" y="184"/>
                </a:lnTo>
                <a:lnTo>
                  <a:pt x="1648" y="191"/>
                </a:lnTo>
                <a:lnTo>
                  <a:pt x="1644" y="197"/>
                </a:lnTo>
                <a:lnTo>
                  <a:pt x="1640" y="203"/>
                </a:lnTo>
                <a:lnTo>
                  <a:pt x="1634" y="207"/>
                </a:lnTo>
                <a:lnTo>
                  <a:pt x="1628" y="211"/>
                </a:lnTo>
                <a:lnTo>
                  <a:pt x="1621" y="215"/>
                </a:lnTo>
                <a:lnTo>
                  <a:pt x="1614" y="218"/>
                </a:lnTo>
                <a:lnTo>
                  <a:pt x="1607" y="220"/>
                </a:lnTo>
                <a:lnTo>
                  <a:pt x="1600" y="222"/>
                </a:lnTo>
                <a:lnTo>
                  <a:pt x="1592" y="222"/>
                </a:lnTo>
                <a:lnTo>
                  <a:pt x="1583" y="222"/>
                </a:lnTo>
                <a:lnTo>
                  <a:pt x="1575" y="222"/>
                </a:lnTo>
                <a:lnTo>
                  <a:pt x="1568" y="222"/>
                </a:lnTo>
                <a:lnTo>
                  <a:pt x="1559" y="220"/>
                </a:lnTo>
                <a:lnTo>
                  <a:pt x="1552" y="218"/>
                </a:lnTo>
                <a:lnTo>
                  <a:pt x="1545" y="215"/>
                </a:lnTo>
                <a:lnTo>
                  <a:pt x="1539" y="211"/>
                </a:lnTo>
                <a:lnTo>
                  <a:pt x="1534" y="207"/>
                </a:lnTo>
                <a:lnTo>
                  <a:pt x="1528" y="203"/>
                </a:lnTo>
                <a:lnTo>
                  <a:pt x="1524" y="197"/>
                </a:lnTo>
                <a:lnTo>
                  <a:pt x="1520" y="191"/>
                </a:lnTo>
                <a:lnTo>
                  <a:pt x="1515" y="184"/>
                </a:lnTo>
                <a:lnTo>
                  <a:pt x="1513" y="177"/>
                </a:lnTo>
                <a:lnTo>
                  <a:pt x="1510" y="169"/>
                </a:lnTo>
                <a:lnTo>
                  <a:pt x="1508" y="159"/>
                </a:lnTo>
                <a:lnTo>
                  <a:pt x="1507" y="149"/>
                </a:lnTo>
                <a:lnTo>
                  <a:pt x="1507" y="139"/>
                </a:lnTo>
                <a:close/>
                <a:moveTo>
                  <a:pt x="1617" y="146"/>
                </a:moveTo>
                <a:lnTo>
                  <a:pt x="1617" y="122"/>
                </a:lnTo>
                <a:lnTo>
                  <a:pt x="1616" y="111"/>
                </a:lnTo>
                <a:lnTo>
                  <a:pt x="1614" y="101"/>
                </a:lnTo>
                <a:lnTo>
                  <a:pt x="1611" y="93"/>
                </a:lnTo>
                <a:lnTo>
                  <a:pt x="1607" y="86"/>
                </a:lnTo>
                <a:lnTo>
                  <a:pt x="1603" y="81"/>
                </a:lnTo>
                <a:lnTo>
                  <a:pt x="1600" y="80"/>
                </a:lnTo>
                <a:lnTo>
                  <a:pt x="1597" y="79"/>
                </a:lnTo>
                <a:lnTo>
                  <a:pt x="1590" y="76"/>
                </a:lnTo>
                <a:lnTo>
                  <a:pt x="1583" y="76"/>
                </a:lnTo>
                <a:lnTo>
                  <a:pt x="1576" y="76"/>
                </a:lnTo>
                <a:lnTo>
                  <a:pt x="1570" y="79"/>
                </a:lnTo>
                <a:lnTo>
                  <a:pt x="1568" y="80"/>
                </a:lnTo>
                <a:lnTo>
                  <a:pt x="1565" y="81"/>
                </a:lnTo>
                <a:lnTo>
                  <a:pt x="1559" y="86"/>
                </a:lnTo>
                <a:lnTo>
                  <a:pt x="1556" y="93"/>
                </a:lnTo>
                <a:lnTo>
                  <a:pt x="1554" y="101"/>
                </a:lnTo>
                <a:lnTo>
                  <a:pt x="1552" y="111"/>
                </a:lnTo>
                <a:lnTo>
                  <a:pt x="1551" y="122"/>
                </a:lnTo>
                <a:lnTo>
                  <a:pt x="1551" y="146"/>
                </a:lnTo>
                <a:lnTo>
                  <a:pt x="1552" y="159"/>
                </a:lnTo>
                <a:lnTo>
                  <a:pt x="1554" y="169"/>
                </a:lnTo>
                <a:lnTo>
                  <a:pt x="1556" y="176"/>
                </a:lnTo>
                <a:lnTo>
                  <a:pt x="1559" y="183"/>
                </a:lnTo>
                <a:lnTo>
                  <a:pt x="1565" y="187"/>
                </a:lnTo>
                <a:lnTo>
                  <a:pt x="1568" y="189"/>
                </a:lnTo>
                <a:lnTo>
                  <a:pt x="1570" y="190"/>
                </a:lnTo>
                <a:lnTo>
                  <a:pt x="1576" y="193"/>
                </a:lnTo>
                <a:lnTo>
                  <a:pt x="1583" y="193"/>
                </a:lnTo>
                <a:lnTo>
                  <a:pt x="1590" y="193"/>
                </a:lnTo>
                <a:lnTo>
                  <a:pt x="1597" y="190"/>
                </a:lnTo>
                <a:lnTo>
                  <a:pt x="1600" y="189"/>
                </a:lnTo>
                <a:lnTo>
                  <a:pt x="1603" y="187"/>
                </a:lnTo>
                <a:lnTo>
                  <a:pt x="1607" y="183"/>
                </a:lnTo>
                <a:lnTo>
                  <a:pt x="1611" y="176"/>
                </a:lnTo>
                <a:lnTo>
                  <a:pt x="1614" y="169"/>
                </a:lnTo>
                <a:lnTo>
                  <a:pt x="1616" y="159"/>
                </a:lnTo>
                <a:lnTo>
                  <a:pt x="1617" y="146"/>
                </a:lnTo>
                <a:close/>
                <a:moveTo>
                  <a:pt x="1668" y="193"/>
                </a:moveTo>
                <a:lnTo>
                  <a:pt x="1682" y="193"/>
                </a:lnTo>
                <a:lnTo>
                  <a:pt x="1682" y="76"/>
                </a:lnTo>
                <a:lnTo>
                  <a:pt x="1668" y="76"/>
                </a:lnTo>
                <a:lnTo>
                  <a:pt x="1668" y="48"/>
                </a:lnTo>
                <a:lnTo>
                  <a:pt x="1723" y="48"/>
                </a:lnTo>
                <a:lnTo>
                  <a:pt x="1723" y="65"/>
                </a:lnTo>
                <a:lnTo>
                  <a:pt x="1734" y="56"/>
                </a:lnTo>
                <a:lnTo>
                  <a:pt x="1741" y="53"/>
                </a:lnTo>
                <a:lnTo>
                  <a:pt x="1747" y="50"/>
                </a:lnTo>
                <a:lnTo>
                  <a:pt x="1754" y="48"/>
                </a:lnTo>
                <a:lnTo>
                  <a:pt x="1761" y="45"/>
                </a:lnTo>
                <a:lnTo>
                  <a:pt x="1768" y="45"/>
                </a:lnTo>
                <a:lnTo>
                  <a:pt x="1777" y="43"/>
                </a:lnTo>
                <a:lnTo>
                  <a:pt x="1784" y="45"/>
                </a:lnTo>
                <a:lnTo>
                  <a:pt x="1791" y="45"/>
                </a:lnTo>
                <a:lnTo>
                  <a:pt x="1797" y="48"/>
                </a:lnTo>
                <a:lnTo>
                  <a:pt x="1802" y="49"/>
                </a:lnTo>
                <a:lnTo>
                  <a:pt x="1806" y="52"/>
                </a:lnTo>
                <a:lnTo>
                  <a:pt x="1811" y="56"/>
                </a:lnTo>
                <a:lnTo>
                  <a:pt x="1812" y="59"/>
                </a:lnTo>
                <a:lnTo>
                  <a:pt x="1813" y="60"/>
                </a:lnTo>
                <a:lnTo>
                  <a:pt x="1816" y="66"/>
                </a:lnTo>
                <a:lnTo>
                  <a:pt x="1828" y="58"/>
                </a:lnTo>
                <a:lnTo>
                  <a:pt x="1833" y="53"/>
                </a:lnTo>
                <a:lnTo>
                  <a:pt x="1840" y="50"/>
                </a:lnTo>
                <a:lnTo>
                  <a:pt x="1847" y="48"/>
                </a:lnTo>
                <a:lnTo>
                  <a:pt x="1854" y="46"/>
                </a:lnTo>
                <a:lnTo>
                  <a:pt x="1863" y="45"/>
                </a:lnTo>
                <a:lnTo>
                  <a:pt x="1871" y="43"/>
                </a:lnTo>
                <a:lnTo>
                  <a:pt x="1880" y="45"/>
                </a:lnTo>
                <a:lnTo>
                  <a:pt x="1888" y="46"/>
                </a:lnTo>
                <a:lnTo>
                  <a:pt x="1895" y="49"/>
                </a:lnTo>
                <a:lnTo>
                  <a:pt x="1898" y="50"/>
                </a:lnTo>
                <a:lnTo>
                  <a:pt x="1901" y="53"/>
                </a:lnTo>
                <a:lnTo>
                  <a:pt x="1907" y="59"/>
                </a:lnTo>
                <a:lnTo>
                  <a:pt x="1910" y="66"/>
                </a:lnTo>
                <a:lnTo>
                  <a:pt x="1911" y="70"/>
                </a:lnTo>
                <a:lnTo>
                  <a:pt x="1912" y="74"/>
                </a:lnTo>
                <a:lnTo>
                  <a:pt x="1912" y="84"/>
                </a:lnTo>
                <a:lnTo>
                  <a:pt x="1912" y="193"/>
                </a:lnTo>
                <a:lnTo>
                  <a:pt x="1926" y="193"/>
                </a:lnTo>
                <a:lnTo>
                  <a:pt x="1926" y="220"/>
                </a:lnTo>
                <a:lnTo>
                  <a:pt x="1860" y="220"/>
                </a:lnTo>
                <a:lnTo>
                  <a:pt x="1860" y="193"/>
                </a:lnTo>
                <a:lnTo>
                  <a:pt x="1870" y="193"/>
                </a:lnTo>
                <a:lnTo>
                  <a:pt x="1870" y="98"/>
                </a:lnTo>
                <a:lnTo>
                  <a:pt x="1869" y="93"/>
                </a:lnTo>
                <a:lnTo>
                  <a:pt x="1869" y="89"/>
                </a:lnTo>
                <a:lnTo>
                  <a:pt x="1867" y="84"/>
                </a:lnTo>
                <a:lnTo>
                  <a:pt x="1864" y="81"/>
                </a:lnTo>
                <a:lnTo>
                  <a:pt x="1862" y="80"/>
                </a:lnTo>
                <a:lnTo>
                  <a:pt x="1859" y="79"/>
                </a:lnTo>
                <a:lnTo>
                  <a:pt x="1854" y="77"/>
                </a:lnTo>
                <a:lnTo>
                  <a:pt x="1849" y="77"/>
                </a:lnTo>
                <a:lnTo>
                  <a:pt x="1842" y="77"/>
                </a:lnTo>
                <a:lnTo>
                  <a:pt x="1837" y="79"/>
                </a:lnTo>
                <a:lnTo>
                  <a:pt x="1833" y="80"/>
                </a:lnTo>
                <a:lnTo>
                  <a:pt x="1826" y="83"/>
                </a:lnTo>
                <a:lnTo>
                  <a:pt x="1819" y="87"/>
                </a:lnTo>
                <a:lnTo>
                  <a:pt x="1819" y="98"/>
                </a:lnTo>
                <a:lnTo>
                  <a:pt x="1819" y="193"/>
                </a:lnTo>
                <a:lnTo>
                  <a:pt x="1829" y="193"/>
                </a:lnTo>
                <a:lnTo>
                  <a:pt x="1829" y="220"/>
                </a:lnTo>
                <a:lnTo>
                  <a:pt x="1765" y="220"/>
                </a:lnTo>
                <a:lnTo>
                  <a:pt x="1765" y="193"/>
                </a:lnTo>
                <a:lnTo>
                  <a:pt x="1775" y="193"/>
                </a:lnTo>
                <a:lnTo>
                  <a:pt x="1775" y="98"/>
                </a:lnTo>
                <a:lnTo>
                  <a:pt x="1775" y="93"/>
                </a:lnTo>
                <a:lnTo>
                  <a:pt x="1775" y="89"/>
                </a:lnTo>
                <a:lnTo>
                  <a:pt x="1774" y="86"/>
                </a:lnTo>
                <a:lnTo>
                  <a:pt x="1771" y="81"/>
                </a:lnTo>
                <a:lnTo>
                  <a:pt x="1768" y="80"/>
                </a:lnTo>
                <a:lnTo>
                  <a:pt x="1765" y="79"/>
                </a:lnTo>
                <a:lnTo>
                  <a:pt x="1761" y="77"/>
                </a:lnTo>
                <a:lnTo>
                  <a:pt x="1756" y="77"/>
                </a:lnTo>
                <a:lnTo>
                  <a:pt x="1748" y="77"/>
                </a:lnTo>
                <a:lnTo>
                  <a:pt x="1740" y="80"/>
                </a:lnTo>
                <a:lnTo>
                  <a:pt x="1733" y="83"/>
                </a:lnTo>
                <a:lnTo>
                  <a:pt x="1726" y="87"/>
                </a:lnTo>
                <a:lnTo>
                  <a:pt x="1726" y="193"/>
                </a:lnTo>
                <a:lnTo>
                  <a:pt x="1736" y="193"/>
                </a:lnTo>
                <a:lnTo>
                  <a:pt x="1736" y="220"/>
                </a:lnTo>
                <a:lnTo>
                  <a:pt x="1668" y="220"/>
                </a:lnTo>
                <a:lnTo>
                  <a:pt x="1668" y="193"/>
                </a:lnTo>
                <a:close/>
                <a:moveTo>
                  <a:pt x="1936" y="177"/>
                </a:moveTo>
                <a:lnTo>
                  <a:pt x="1936" y="169"/>
                </a:lnTo>
                <a:lnTo>
                  <a:pt x="1936" y="163"/>
                </a:lnTo>
                <a:lnTo>
                  <a:pt x="1936" y="158"/>
                </a:lnTo>
                <a:lnTo>
                  <a:pt x="1939" y="149"/>
                </a:lnTo>
                <a:lnTo>
                  <a:pt x="1945" y="142"/>
                </a:lnTo>
                <a:lnTo>
                  <a:pt x="1948" y="138"/>
                </a:lnTo>
                <a:lnTo>
                  <a:pt x="1951" y="135"/>
                </a:lnTo>
                <a:lnTo>
                  <a:pt x="1958" y="131"/>
                </a:lnTo>
                <a:lnTo>
                  <a:pt x="1967" y="127"/>
                </a:lnTo>
                <a:lnTo>
                  <a:pt x="1976" y="124"/>
                </a:lnTo>
                <a:lnTo>
                  <a:pt x="1987" y="122"/>
                </a:lnTo>
                <a:lnTo>
                  <a:pt x="2025" y="115"/>
                </a:lnTo>
                <a:lnTo>
                  <a:pt x="2025" y="100"/>
                </a:lnTo>
                <a:lnTo>
                  <a:pt x="2025" y="94"/>
                </a:lnTo>
                <a:lnTo>
                  <a:pt x="2024" y="90"/>
                </a:lnTo>
                <a:lnTo>
                  <a:pt x="2021" y="86"/>
                </a:lnTo>
                <a:lnTo>
                  <a:pt x="2018" y="83"/>
                </a:lnTo>
                <a:lnTo>
                  <a:pt x="2014" y="81"/>
                </a:lnTo>
                <a:lnTo>
                  <a:pt x="2007" y="80"/>
                </a:lnTo>
                <a:lnTo>
                  <a:pt x="2000" y="79"/>
                </a:lnTo>
                <a:lnTo>
                  <a:pt x="1991" y="79"/>
                </a:lnTo>
                <a:lnTo>
                  <a:pt x="1980" y="79"/>
                </a:lnTo>
                <a:lnTo>
                  <a:pt x="1969" y="80"/>
                </a:lnTo>
                <a:lnTo>
                  <a:pt x="1958" y="81"/>
                </a:lnTo>
                <a:lnTo>
                  <a:pt x="1948" y="84"/>
                </a:lnTo>
                <a:lnTo>
                  <a:pt x="1948" y="56"/>
                </a:lnTo>
                <a:lnTo>
                  <a:pt x="1960" y="52"/>
                </a:lnTo>
                <a:lnTo>
                  <a:pt x="1976" y="48"/>
                </a:lnTo>
                <a:lnTo>
                  <a:pt x="1993" y="45"/>
                </a:lnTo>
                <a:lnTo>
                  <a:pt x="2001" y="45"/>
                </a:lnTo>
                <a:lnTo>
                  <a:pt x="2011" y="43"/>
                </a:lnTo>
                <a:lnTo>
                  <a:pt x="2024" y="45"/>
                </a:lnTo>
                <a:lnTo>
                  <a:pt x="2031" y="45"/>
                </a:lnTo>
                <a:lnTo>
                  <a:pt x="2037" y="46"/>
                </a:lnTo>
                <a:lnTo>
                  <a:pt x="2047" y="50"/>
                </a:lnTo>
                <a:lnTo>
                  <a:pt x="2051" y="52"/>
                </a:lnTo>
                <a:lnTo>
                  <a:pt x="2055" y="55"/>
                </a:lnTo>
                <a:lnTo>
                  <a:pt x="2058" y="58"/>
                </a:lnTo>
                <a:lnTo>
                  <a:pt x="2061" y="62"/>
                </a:lnTo>
                <a:lnTo>
                  <a:pt x="2064" y="66"/>
                </a:lnTo>
                <a:lnTo>
                  <a:pt x="2065" y="70"/>
                </a:lnTo>
                <a:lnTo>
                  <a:pt x="2068" y="76"/>
                </a:lnTo>
                <a:lnTo>
                  <a:pt x="2069" y="80"/>
                </a:lnTo>
                <a:lnTo>
                  <a:pt x="2069" y="87"/>
                </a:lnTo>
                <a:lnTo>
                  <a:pt x="2069" y="93"/>
                </a:lnTo>
                <a:lnTo>
                  <a:pt x="2069" y="182"/>
                </a:lnTo>
                <a:lnTo>
                  <a:pt x="2071" y="187"/>
                </a:lnTo>
                <a:lnTo>
                  <a:pt x="2072" y="190"/>
                </a:lnTo>
                <a:lnTo>
                  <a:pt x="2075" y="193"/>
                </a:lnTo>
                <a:lnTo>
                  <a:pt x="2079" y="193"/>
                </a:lnTo>
                <a:lnTo>
                  <a:pt x="2085" y="193"/>
                </a:lnTo>
                <a:lnTo>
                  <a:pt x="2085" y="218"/>
                </a:lnTo>
                <a:lnTo>
                  <a:pt x="2076" y="221"/>
                </a:lnTo>
                <a:lnTo>
                  <a:pt x="2071" y="221"/>
                </a:lnTo>
                <a:lnTo>
                  <a:pt x="2062" y="222"/>
                </a:lnTo>
                <a:lnTo>
                  <a:pt x="2055" y="221"/>
                </a:lnTo>
                <a:lnTo>
                  <a:pt x="2049" y="221"/>
                </a:lnTo>
                <a:lnTo>
                  <a:pt x="2044" y="218"/>
                </a:lnTo>
                <a:lnTo>
                  <a:pt x="2040" y="217"/>
                </a:lnTo>
                <a:lnTo>
                  <a:pt x="2038" y="215"/>
                </a:lnTo>
                <a:lnTo>
                  <a:pt x="2037" y="214"/>
                </a:lnTo>
                <a:lnTo>
                  <a:pt x="2034" y="210"/>
                </a:lnTo>
                <a:lnTo>
                  <a:pt x="2032" y="206"/>
                </a:lnTo>
                <a:lnTo>
                  <a:pt x="2031" y="201"/>
                </a:lnTo>
                <a:lnTo>
                  <a:pt x="2027" y="207"/>
                </a:lnTo>
                <a:lnTo>
                  <a:pt x="2023" y="211"/>
                </a:lnTo>
                <a:lnTo>
                  <a:pt x="2017" y="214"/>
                </a:lnTo>
                <a:lnTo>
                  <a:pt x="2011" y="217"/>
                </a:lnTo>
                <a:lnTo>
                  <a:pt x="2004" y="220"/>
                </a:lnTo>
                <a:lnTo>
                  <a:pt x="1999" y="221"/>
                </a:lnTo>
                <a:lnTo>
                  <a:pt x="1991" y="222"/>
                </a:lnTo>
                <a:lnTo>
                  <a:pt x="1984" y="222"/>
                </a:lnTo>
                <a:lnTo>
                  <a:pt x="1973" y="222"/>
                </a:lnTo>
                <a:lnTo>
                  <a:pt x="1967" y="221"/>
                </a:lnTo>
                <a:lnTo>
                  <a:pt x="1963" y="220"/>
                </a:lnTo>
                <a:lnTo>
                  <a:pt x="1955" y="217"/>
                </a:lnTo>
                <a:lnTo>
                  <a:pt x="1948" y="211"/>
                </a:lnTo>
                <a:lnTo>
                  <a:pt x="1945" y="208"/>
                </a:lnTo>
                <a:lnTo>
                  <a:pt x="1943" y="206"/>
                </a:lnTo>
                <a:lnTo>
                  <a:pt x="1939" y="197"/>
                </a:lnTo>
                <a:lnTo>
                  <a:pt x="1936" y="187"/>
                </a:lnTo>
                <a:lnTo>
                  <a:pt x="1936" y="177"/>
                </a:lnTo>
                <a:close/>
                <a:moveTo>
                  <a:pt x="2025" y="184"/>
                </a:moveTo>
                <a:lnTo>
                  <a:pt x="2025" y="141"/>
                </a:lnTo>
                <a:lnTo>
                  <a:pt x="2003" y="142"/>
                </a:lnTo>
                <a:lnTo>
                  <a:pt x="1997" y="144"/>
                </a:lnTo>
                <a:lnTo>
                  <a:pt x="1993" y="144"/>
                </a:lnTo>
                <a:lnTo>
                  <a:pt x="1989" y="146"/>
                </a:lnTo>
                <a:lnTo>
                  <a:pt x="1984" y="148"/>
                </a:lnTo>
                <a:lnTo>
                  <a:pt x="1982" y="152"/>
                </a:lnTo>
                <a:lnTo>
                  <a:pt x="1979" y="155"/>
                </a:lnTo>
                <a:lnTo>
                  <a:pt x="1979" y="160"/>
                </a:lnTo>
                <a:lnTo>
                  <a:pt x="1977" y="166"/>
                </a:lnTo>
                <a:lnTo>
                  <a:pt x="1977" y="176"/>
                </a:lnTo>
                <a:lnTo>
                  <a:pt x="1977" y="180"/>
                </a:lnTo>
                <a:lnTo>
                  <a:pt x="1979" y="184"/>
                </a:lnTo>
                <a:lnTo>
                  <a:pt x="1982" y="187"/>
                </a:lnTo>
                <a:lnTo>
                  <a:pt x="1983" y="190"/>
                </a:lnTo>
                <a:lnTo>
                  <a:pt x="1987" y="193"/>
                </a:lnTo>
                <a:lnTo>
                  <a:pt x="1990" y="194"/>
                </a:lnTo>
                <a:lnTo>
                  <a:pt x="1994" y="196"/>
                </a:lnTo>
                <a:lnTo>
                  <a:pt x="2000" y="196"/>
                </a:lnTo>
                <a:lnTo>
                  <a:pt x="2007" y="194"/>
                </a:lnTo>
                <a:lnTo>
                  <a:pt x="2014" y="193"/>
                </a:lnTo>
                <a:lnTo>
                  <a:pt x="2021" y="189"/>
                </a:lnTo>
                <a:lnTo>
                  <a:pt x="2025" y="18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9" name="Freeform 169">
            <a:extLst>
              <a:ext uri="{FF2B5EF4-FFF2-40B4-BE49-F238E27FC236}">
                <a16:creationId xmlns:a16="http://schemas.microsoft.com/office/drawing/2014/main" id="{1E8E8E21-E231-9A93-6F3E-6BB44D97CAC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36160" y="5805264"/>
            <a:ext cx="460394" cy="72000"/>
          </a:xfrm>
          <a:custGeom>
            <a:avLst/>
            <a:gdLst>
              <a:gd name="T0" fmla="*/ 1807 w 1815"/>
              <a:gd name="T1" fmla="*/ 37 h 283"/>
              <a:gd name="T2" fmla="*/ 1026 w 1815"/>
              <a:gd name="T3" fmla="*/ 14 h 283"/>
              <a:gd name="T4" fmla="*/ 1150 w 1815"/>
              <a:gd name="T5" fmla="*/ 21 h 283"/>
              <a:gd name="T6" fmla="*/ 1085 w 1815"/>
              <a:gd name="T7" fmla="*/ 75 h 283"/>
              <a:gd name="T8" fmla="*/ 986 w 1815"/>
              <a:gd name="T9" fmla="*/ 162 h 283"/>
              <a:gd name="T10" fmla="*/ 1119 w 1815"/>
              <a:gd name="T11" fmla="*/ 206 h 283"/>
              <a:gd name="T12" fmla="*/ 1043 w 1815"/>
              <a:gd name="T13" fmla="*/ 168 h 283"/>
              <a:gd name="T14" fmla="*/ 1033 w 1815"/>
              <a:gd name="T15" fmla="*/ 78 h 283"/>
              <a:gd name="T16" fmla="*/ 1150 w 1815"/>
              <a:gd name="T17" fmla="*/ 118 h 283"/>
              <a:gd name="T18" fmla="*/ 1096 w 1815"/>
              <a:gd name="T19" fmla="*/ 276 h 283"/>
              <a:gd name="T20" fmla="*/ 961 w 1815"/>
              <a:gd name="T21" fmla="*/ 166 h 283"/>
              <a:gd name="T22" fmla="*/ 1505 w 1815"/>
              <a:gd name="T23" fmla="*/ 266 h 283"/>
              <a:gd name="T24" fmla="*/ 1520 w 1815"/>
              <a:gd name="T25" fmla="*/ 100 h 283"/>
              <a:gd name="T26" fmla="*/ 1632 w 1815"/>
              <a:gd name="T27" fmla="*/ 118 h 283"/>
              <a:gd name="T28" fmla="*/ 1721 w 1815"/>
              <a:gd name="T29" fmla="*/ 204 h 283"/>
              <a:gd name="T30" fmla="*/ 1666 w 1815"/>
              <a:gd name="T31" fmla="*/ 235 h 283"/>
              <a:gd name="T32" fmla="*/ 1647 w 1815"/>
              <a:gd name="T33" fmla="*/ 252 h 283"/>
              <a:gd name="T34" fmla="*/ 1578 w 1815"/>
              <a:gd name="T35" fmla="*/ 188 h 283"/>
              <a:gd name="T36" fmla="*/ 137 w 1815"/>
              <a:gd name="T37" fmla="*/ 13 h 283"/>
              <a:gd name="T38" fmla="*/ 172 w 1815"/>
              <a:gd name="T39" fmla="*/ 138 h 283"/>
              <a:gd name="T40" fmla="*/ 129 w 1815"/>
              <a:gd name="T41" fmla="*/ 164 h 283"/>
              <a:gd name="T42" fmla="*/ 92 w 1815"/>
              <a:gd name="T43" fmla="*/ 23 h 283"/>
              <a:gd name="T44" fmla="*/ 72 w 1815"/>
              <a:gd name="T45" fmla="*/ 175 h 283"/>
              <a:gd name="T46" fmla="*/ 203 w 1815"/>
              <a:gd name="T47" fmla="*/ 216 h 283"/>
              <a:gd name="T48" fmla="*/ 21 w 1815"/>
              <a:gd name="T49" fmla="*/ 272 h 283"/>
              <a:gd name="T50" fmla="*/ 37 w 1815"/>
              <a:gd name="T51" fmla="*/ 199 h 283"/>
              <a:gd name="T52" fmla="*/ 42 w 1815"/>
              <a:gd name="T53" fmla="*/ 17 h 283"/>
              <a:gd name="T54" fmla="*/ 1170 w 1815"/>
              <a:gd name="T55" fmla="*/ 114 h 283"/>
              <a:gd name="T56" fmla="*/ 1240 w 1815"/>
              <a:gd name="T57" fmla="*/ 238 h 283"/>
              <a:gd name="T58" fmla="*/ 1252 w 1815"/>
              <a:gd name="T59" fmla="*/ 113 h 283"/>
              <a:gd name="T60" fmla="*/ 1312 w 1815"/>
              <a:gd name="T61" fmla="*/ 220 h 283"/>
              <a:gd name="T62" fmla="*/ 1263 w 1815"/>
              <a:gd name="T63" fmla="*/ 262 h 283"/>
              <a:gd name="T64" fmla="*/ 288 w 1815"/>
              <a:gd name="T65" fmla="*/ 140 h 283"/>
              <a:gd name="T66" fmla="*/ 294 w 1815"/>
              <a:gd name="T67" fmla="*/ 226 h 283"/>
              <a:gd name="T68" fmla="*/ 319 w 1815"/>
              <a:gd name="T69" fmla="*/ 275 h 283"/>
              <a:gd name="T70" fmla="*/ 212 w 1815"/>
              <a:gd name="T71" fmla="*/ 183 h 283"/>
              <a:gd name="T72" fmla="*/ 379 w 1815"/>
              <a:gd name="T73" fmla="*/ 200 h 283"/>
              <a:gd name="T74" fmla="*/ 428 w 1815"/>
              <a:gd name="T75" fmla="*/ 118 h 283"/>
              <a:gd name="T76" fmla="*/ 526 w 1815"/>
              <a:gd name="T77" fmla="*/ 261 h 283"/>
              <a:gd name="T78" fmla="*/ 451 w 1815"/>
              <a:gd name="T79" fmla="*/ 145 h 283"/>
              <a:gd name="T80" fmla="*/ 411 w 1815"/>
              <a:gd name="T81" fmla="*/ 282 h 283"/>
              <a:gd name="T82" fmla="*/ 1407 w 1815"/>
              <a:gd name="T83" fmla="*/ 250 h 283"/>
              <a:gd name="T84" fmla="*/ 1392 w 1815"/>
              <a:gd name="T85" fmla="*/ 142 h 283"/>
              <a:gd name="T86" fmla="*/ 1444 w 1815"/>
              <a:gd name="T87" fmla="*/ 103 h 283"/>
              <a:gd name="T88" fmla="*/ 1418 w 1815"/>
              <a:gd name="T89" fmla="*/ 271 h 283"/>
              <a:gd name="T90" fmla="*/ 678 w 1815"/>
              <a:gd name="T91" fmla="*/ 237 h 283"/>
              <a:gd name="T92" fmla="*/ 544 w 1815"/>
              <a:gd name="T93" fmla="*/ 281 h 283"/>
              <a:gd name="T94" fmla="*/ 622 w 1815"/>
              <a:gd name="T95" fmla="*/ 234 h 283"/>
              <a:gd name="T96" fmla="*/ 530 w 1815"/>
              <a:gd name="T97" fmla="*/ 152 h 283"/>
              <a:gd name="T98" fmla="*/ 668 w 1815"/>
              <a:gd name="T99" fmla="*/ 106 h 283"/>
              <a:gd name="T100" fmla="*/ 591 w 1815"/>
              <a:gd name="T101" fmla="*/ 169 h 283"/>
              <a:gd name="T102" fmla="*/ 680 w 1815"/>
              <a:gd name="T103" fmla="*/ 223 h 283"/>
              <a:gd name="T104" fmla="*/ 1804 w 1815"/>
              <a:gd name="T105" fmla="*/ 135 h 283"/>
              <a:gd name="T106" fmla="*/ 1773 w 1815"/>
              <a:gd name="T107" fmla="*/ 278 h 283"/>
              <a:gd name="T108" fmla="*/ 689 w 1815"/>
              <a:gd name="T109" fmla="*/ 127 h 283"/>
              <a:gd name="T110" fmla="*/ 760 w 1815"/>
              <a:gd name="T111" fmla="*/ 197 h 283"/>
              <a:gd name="T112" fmla="*/ 708 w 1815"/>
              <a:gd name="T113" fmla="*/ 247 h 283"/>
              <a:gd name="T114" fmla="*/ 883 w 1815"/>
              <a:gd name="T115" fmla="*/ 224 h 283"/>
              <a:gd name="T116" fmla="*/ 729 w 1815"/>
              <a:gd name="T117" fmla="*/ 7 h 283"/>
              <a:gd name="T118" fmla="*/ 695 w 1815"/>
              <a:gd name="T119" fmla="*/ 41 h 283"/>
              <a:gd name="T120" fmla="*/ 319 w 1815"/>
              <a:gd name="T121" fmla="*/ 7 h 283"/>
              <a:gd name="T122" fmla="*/ 249 w 1815"/>
              <a:gd name="T123" fmla="*/ 73 h 283"/>
              <a:gd name="T124" fmla="*/ 274 w 1815"/>
              <a:gd name="T125" fmla="*/ 39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15" h="283">
                <a:moveTo>
                  <a:pt x="1772" y="70"/>
                </a:moveTo>
                <a:lnTo>
                  <a:pt x="1770" y="70"/>
                </a:lnTo>
                <a:lnTo>
                  <a:pt x="1769" y="70"/>
                </a:lnTo>
                <a:lnTo>
                  <a:pt x="1766" y="68"/>
                </a:lnTo>
                <a:lnTo>
                  <a:pt x="1742" y="39"/>
                </a:lnTo>
                <a:lnTo>
                  <a:pt x="1741" y="37"/>
                </a:lnTo>
                <a:lnTo>
                  <a:pt x="1741" y="34"/>
                </a:lnTo>
                <a:lnTo>
                  <a:pt x="1742" y="31"/>
                </a:lnTo>
                <a:lnTo>
                  <a:pt x="1745" y="28"/>
                </a:lnTo>
                <a:lnTo>
                  <a:pt x="1752" y="23"/>
                </a:lnTo>
                <a:lnTo>
                  <a:pt x="1757" y="17"/>
                </a:lnTo>
                <a:lnTo>
                  <a:pt x="1770" y="4"/>
                </a:lnTo>
                <a:lnTo>
                  <a:pt x="1773" y="1"/>
                </a:lnTo>
                <a:lnTo>
                  <a:pt x="1776" y="0"/>
                </a:lnTo>
                <a:lnTo>
                  <a:pt x="1779" y="1"/>
                </a:lnTo>
                <a:lnTo>
                  <a:pt x="1783" y="4"/>
                </a:lnTo>
                <a:lnTo>
                  <a:pt x="1789" y="10"/>
                </a:lnTo>
                <a:lnTo>
                  <a:pt x="1794" y="17"/>
                </a:lnTo>
                <a:lnTo>
                  <a:pt x="1804" y="30"/>
                </a:lnTo>
                <a:lnTo>
                  <a:pt x="1807" y="34"/>
                </a:lnTo>
                <a:lnTo>
                  <a:pt x="1807" y="37"/>
                </a:lnTo>
                <a:lnTo>
                  <a:pt x="1807" y="38"/>
                </a:lnTo>
                <a:lnTo>
                  <a:pt x="1807" y="39"/>
                </a:lnTo>
                <a:lnTo>
                  <a:pt x="1804" y="44"/>
                </a:lnTo>
                <a:lnTo>
                  <a:pt x="1776" y="69"/>
                </a:lnTo>
                <a:lnTo>
                  <a:pt x="1772" y="70"/>
                </a:lnTo>
                <a:close/>
                <a:moveTo>
                  <a:pt x="958" y="133"/>
                </a:moveTo>
                <a:lnTo>
                  <a:pt x="958" y="124"/>
                </a:lnTo>
                <a:lnTo>
                  <a:pt x="959" y="117"/>
                </a:lnTo>
                <a:lnTo>
                  <a:pt x="959" y="109"/>
                </a:lnTo>
                <a:lnTo>
                  <a:pt x="962" y="100"/>
                </a:lnTo>
                <a:lnTo>
                  <a:pt x="963" y="93"/>
                </a:lnTo>
                <a:lnTo>
                  <a:pt x="966" y="86"/>
                </a:lnTo>
                <a:lnTo>
                  <a:pt x="972" y="72"/>
                </a:lnTo>
                <a:lnTo>
                  <a:pt x="980" y="58"/>
                </a:lnTo>
                <a:lnTo>
                  <a:pt x="985" y="51"/>
                </a:lnTo>
                <a:lnTo>
                  <a:pt x="990" y="45"/>
                </a:lnTo>
                <a:lnTo>
                  <a:pt x="996" y="39"/>
                </a:lnTo>
                <a:lnTo>
                  <a:pt x="1002" y="32"/>
                </a:lnTo>
                <a:lnTo>
                  <a:pt x="1014" y="21"/>
                </a:lnTo>
                <a:lnTo>
                  <a:pt x="1020" y="17"/>
                </a:lnTo>
                <a:lnTo>
                  <a:pt x="1026" y="14"/>
                </a:lnTo>
                <a:lnTo>
                  <a:pt x="1038" y="8"/>
                </a:lnTo>
                <a:lnTo>
                  <a:pt x="1044" y="7"/>
                </a:lnTo>
                <a:lnTo>
                  <a:pt x="1050" y="4"/>
                </a:lnTo>
                <a:lnTo>
                  <a:pt x="1055" y="4"/>
                </a:lnTo>
                <a:lnTo>
                  <a:pt x="1062" y="3"/>
                </a:lnTo>
                <a:lnTo>
                  <a:pt x="1068" y="3"/>
                </a:lnTo>
                <a:lnTo>
                  <a:pt x="1074" y="4"/>
                </a:lnTo>
                <a:lnTo>
                  <a:pt x="1081" y="6"/>
                </a:lnTo>
                <a:lnTo>
                  <a:pt x="1086" y="7"/>
                </a:lnTo>
                <a:lnTo>
                  <a:pt x="1098" y="11"/>
                </a:lnTo>
                <a:lnTo>
                  <a:pt x="1105" y="14"/>
                </a:lnTo>
                <a:lnTo>
                  <a:pt x="1110" y="18"/>
                </a:lnTo>
                <a:lnTo>
                  <a:pt x="1116" y="23"/>
                </a:lnTo>
                <a:lnTo>
                  <a:pt x="1123" y="25"/>
                </a:lnTo>
                <a:lnTo>
                  <a:pt x="1129" y="27"/>
                </a:lnTo>
                <a:lnTo>
                  <a:pt x="1136" y="28"/>
                </a:lnTo>
                <a:lnTo>
                  <a:pt x="1139" y="28"/>
                </a:lnTo>
                <a:lnTo>
                  <a:pt x="1141" y="27"/>
                </a:lnTo>
                <a:lnTo>
                  <a:pt x="1144" y="25"/>
                </a:lnTo>
                <a:lnTo>
                  <a:pt x="1147" y="24"/>
                </a:lnTo>
                <a:lnTo>
                  <a:pt x="1150" y="21"/>
                </a:lnTo>
                <a:lnTo>
                  <a:pt x="1153" y="20"/>
                </a:lnTo>
                <a:lnTo>
                  <a:pt x="1156" y="20"/>
                </a:lnTo>
                <a:lnTo>
                  <a:pt x="1158" y="20"/>
                </a:lnTo>
                <a:lnTo>
                  <a:pt x="1161" y="23"/>
                </a:lnTo>
                <a:lnTo>
                  <a:pt x="1164" y="24"/>
                </a:lnTo>
                <a:lnTo>
                  <a:pt x="1166" y="27"/>
                </a:lnTo>
                <a:lnTo>
                  <a:pt x="1166" y="31"/>
                </a:lnTo>
                <a:lnTo>
                  <a:pt x="1164" y="34"/>
                </a:lnTo>
                <a:lnTo>
                  <a:pt x="1160" y="42"/>
                </a:lnTo>
                <a:lnTo>
                  <a:pt x="1154" y="51"/>
                </a:lnTo>
                <a:lnTo>
                  <a:pt x="1151" y="55"/>
                </a:lnTo>
                <a:lnTo>
                  <a:pt x="1149" y="59"/>
                </a:lnTo>
                <a:lnTo>
                  <a:pt x="1140" y="65"/>
                </a:lnTo>
                <a:lnTo>
                  <a:pt x="1133" y="70"/>
                </a:lnTo>
                <a:lnTo>
                  <a:pt x="1125" y="75"/>
                </a:lnTo>
                <a:lnTo>
                  <a:pt x="1117" y="76"/>
                </a:lnTo>
                <a:lnTo>
                  <a:pt x="1109" y="78"/>
                </a:lnTo>
                <a:lnTo>
                  <a:pt x="1102" y="79"/>
                </a:lnTo>
                <a:lnTo>
                  <a:pt x="1093" y="78"/>
                </a:lnTo>
                <a:lnTo>
                  <a:pt x="1089" y="76"/>
                </a:lnTo>
                <a:lnTo>
                  <a:pt x="1085" y="75"/>
                </a:lnTo>
                <a:lnTo>
                  <a:pt x="1077" y="70"/>
                </a:lnTo>
                <a:lnTo>
                  <a:pt x="1069" y="66"/>
                </a:lnTo>
                <a:lnTo>
                  <a:pt x="1061" y="62"/>
                </a:lnTo>
                <a:lnTo>
                  <a:pt x="1054" y="59"/>
                </a:lnTo>
                <a:lnTo>
                  <a:pt x="1045" y="58"/>
                </a:lnTo>
                <a:lnTo>
                  <a:pt x="1037" y="56"/>
                </a:lnTo>
                <a:lnTo>
                  <a:pt x="1030" y="56"/>
                </a:lnTo>
                <a:lnTo>
                  <a:pt x="1023" y="59"/>
                </a:lnTo>
                <a:lnTo>
                  <a:pt x="1016" y="62"/>
                </a:lnTo>
                <a:lnTo>
                  <a:pt x="1009" y="68"/>
                </a:lnTo>
                <a:lnTo>
                  <a:pt x="1002" y="73"/>
                </a:lnTo>
                <a:lnTo>
                  <a:pt x="996" y="80"/>
                </a:lnTo>
                <a:lnTo>
                  <a:pt x="992" y="87"/>
                </a:lnTo>
                <a:lnTo>
                  <a:pt x="988" y="96"/>
                </a:lnTo>
                <a:lnTo>
                  <a:pt x="985" y="104"/>
                </a:lnTo>
                <a:lnTo>
                  <a:pt x="982" y="113"/>
                </a:lnTo>
                <a:lnTo>
                  <a:pt x="982" y="123"/>
                </a:lnTo>
                <a:lnTo>
                  <a:pt x="982" y="133"/>
                </a:lnTo>
                <a:lnTo>
                  <a:pt x="982" y="142"/>
                </a:lnTo>
                <a:lnTo>
                  <a:pt x="983" y="152"/>
                </a:lnTo>
                <a:lnTo>
                  <a:pt x="986" y="162"/>
                </a:lnTo>
                <a:lnTo>
                  <a:pt x="990" y="172"/>
                </a:lnTo>
                <a:lnTo>
                  <a:pt x="995" y="182"/>
                </a:lnTo>
                <a:lnTo>
                  <a:pt x="1000" y="189"/>
                </a:lnTo>
                <a:lnTo>
                  <a:pt x="1003" y="193"/>
                </a:lnTo>
                <a:lnTo>
                  <a:pt x="1006" y="197"/>
                </a:lnTo>
                <a:lnTo>
                  <a:pt x="1010" y="200"/>
                </a:lnTo>
                <a:lnTo>
                  <a:pt x="1013" y="203"/>
                </a:lnTo>
                <a:lnTo>
                  <a:pt x="1017" y="206"/>
                </a:lnTo>
                <a:lnTo>
                  <a:pt x="1021" y="209"/>
                </a:lnTo>
                <a:lnTo>
                  <a:pt x="1026" y="211"/>
                </a:lnTo>
                <a:lnTo>
                  <a:pt x="1031" y="213"/>
                </a:lnTo>
                <a:lnTo>
                  <a:pt x="1036" y="214"/>
                </a:lnTo>
                <a:lnTo>
                  <a:pt x="1041" y="217"/>
                </a:lnTo>
                <a:lnTo>
                  <a:pt x="1052" y="219"/>
                </a:lnTo>
                <a:lnTo>
                  <a:pt x="1065" y="220"/>
                </a:lnTo>
                <a:lnTo>
                  <a:pt x="1077" y="220"/>
                </a:lnTo>
                <a:lnTo>
                  <a:pt x="1086" y="219"/>
                </a:lnTo>
                <a:lnTo>
                  <a:pt x="1098" y="216"/>
                </a:lnTo>
                <a:lnTo>
                  <a:pt x="1109" y="211"/>
                </a:lnTo>
                <a:lnTo>
                  <a:pt x="1113" y="209"/>
                </a:lnTo>
                <a:lnTo>
                  <a:pt x="1119" y="206"/>
                </a:lnTo>
                <a:lnTo>
                  <a:pt x="1129" y="199"/>
                </a:lnTo>
                <a:lnTo>
                  <a:pt x="1133" y="196"/>
                </a:lnTo>
                <a:lnTo>
                  <a:pt x="1137" y="192"/>
                </a:lnTo>
                <a:lnTo>
                  <a:pt x="1139" y="186"/>
                </a:lnTo>
                <a:lnTo>
                  <a:pt x="1140" y="182"/>
                </a:lnTo>
                <a:lnTo>
                  <a:pt x="1140" y="176"/>
                </a:lnTo>
                <a:lnTo>
                  <a:pt x="1140" y="172"/>
                </a:lnTo>
                <a:lnTo>
                  <a:pt x="1137" y="166"/>
                </a:lnTo>
                <a:lnTo>
                  <a:pt x="1134" y="162"/>
                </a:lnTo>
                <a:lnTo>
                  <a:pt x="1129" y="158"/>
                </a:lnTo>
                <a:lnTo>
                  <a:pt x="1126" y="156"/>
                </a:lnTo>
                <a:lnTo>
                  <a:pt x="1123" y="155"/>
                </a:lnTo>
                <a:lnTo>
                  <a:pt x="1117" y="154"/>
                </a:lnTo>
                <a:lnTo>
                  <a:pt x="1110" y="154"/>
                </a:lnTo>
                <a:lnTo>
                  <a:pt x="1102" y="155"/>
                </a:lnTo>
                <a:lnTo>
                  <a:pt x="1093" y="158"/>
                </a:lnTo>
                <a:lnTo>
                  <a:pt x="1078" y="164"/>
                </a:lnTo>
                <a:lnTo>
                  <a:pt x="1064" y="166"/>
                </a:lnTo>
                <a:lnTo>
                  <a:pt x="1057" y="168"/>
                </a:lnTo>
                <a:lnTo>
                  <a:pt x="1050" y="169"/>
                </a:lnTo>
                <a:lnTo>
                  <a:pt x="1043" y="168"/>
                </a:lnTo>
                <a:lnTo>
                  <a:pt x="1036" y="166"/>
                </a:lnTo>
                <a:lnTo>
                  <a:pt x="1030" y="164"/>
                </a:lnTo>
                <a:lnTo>
                  <a:pt x="1024" y="161"/>
                </a:lnTo>
                <a:lnTo>
                  <a:pt x="1020" y="155"/>
                </a:lnTo>
                <a:lnTo>
                  <a:pt x="1016" y="151"/>
                </a:lnTo>
                <a:lnTo>
                  <a:pt x="1013" y="144"/>
                </a:lnTo>
                <a:lnTo>
                  <a:pt x="1010" y="138"/>
                </a:lnTo>
                <a:lnTo>
                  <a:pt x="1009" y="131"/>
                </a:lnTo>
                <a:lnTo>
                  <a:pt x="1007" y="124"/>
                </a:lnTo>
                <a:lnTo>
                  <a:pt x="1007" y="118"/>
                </a:lnTo>
                <a:lnTo>
                  <a:pt x="1007" y="111"/>
                </a:lnTo>
                <a:lnTo>
                  <a:pt x="1009" y="99"/>
                </a:lnTo>
                <a:lnTo>
                  <a:pt x="1012" y="93"/>
                </a:lnTo>
                <a:lnTo>
                  <a:pt x="1014" y="86"/>
                </a:lnTo>
                <a:lnTo>
                  <a:pt x="1017" y="83"/>
                </a:lnTo>
                <a:lnTo>
                  <a:pt x="1020" y="79"/>
                </a:lnTo>
                <a:lnTo>
                  <a:pt x="1023" y="78"/>
                </a:lnTo>
                <a:lnTo>
                  <a:pt x="1026" y="76"/>
                </a:lnTo>
                <a:lnTo>
                  <a:pt x="1027" y="76"/>
                </a:lnTo>
                <a:lnTo>
                  <a:pt x="1030" y="76"/>
                </a:lnTo>
                <a:lnTo>
                  <a:pt x="1033" y="78"/>
                </a:lnTo>
                <a:lnTo>
                  <a:pt x="1034" y="82"/>
                </a:lnTo>
                <a:lnTo>
                  <a:pt x="1034" y="85"/>
                </a:lnTo>
                <a:lnTo>
                  <a:pt x="1033" y="89"/>
                </a:lnTo>
                <a:lnTo>
                  <a:pt x="1033" y="99"/>
                </a:lnTo>
                <a:lnTo>
                  <a:pt x="1034" y="101"/>
                </a:lnTo>
                <a:lnTo>
                  <a:pt x="1036" y="104"/>
                </a:lnTo>
                <a:lnTo>
                  <a:pt x="1038" y="106"/>
                </a:lnTo>
                <a:lnTo>
                  <a:pt x="1043" y="107"/>
                </a:lnTo>
                <a:lnTo>
                  <a:pt x="1047" y="107"/>
                </a:lnTo>
                <a:lnTo>
                  <a:pt x="1052" y="107"/>
                </a:lnTo>
                <a:lnTo>
                  <a:pt x="1088" y="99"/>
                </a:lnTo>
                <a:lnTo>
                  <a:pt x="1095" y="99"/>
                </a:lnTo>
                <a:lnTo>
                  <a:pt x="1101" y="97"/>
                </a:lnTo>
                <a:lnTo>
                  <a:pt x="1112" y="97"/>
                </a:lnTo>
                <a:lnTo>
                  <a:pt x="1123" y="99"/>
                </a:lnTo>
                <a:lnTo>
                  <a:pt x="1127" y="100"/>
                </a:lnTo>
                <a:lnTo>
                  <a:pt x="1132" y="101"/>
                </a:lnTo>
                <a:lnTo>
                  <a:pt x="1134" y="103"/>
                </a:lnTo>
                <a:lnTo>
                  <a:pt x="1139" y="106"/>
                </a:lnTo>
                <a:lnTo>
                  <a:pt x="1144" y="111"/>
                </a:lnTo>
                <a:lnTo>
                  <a:pt x="1150" y="118"/>
                </a:lnTo>
                <a:lnTo>
                  <a:pt x="1153" y="123"/>
                </a:lnTo>
                <a:lnTo>
                  <a:pt x="1154" y="127"/>
                </a:lnTo>
                <a:lnTo>
                  <a:pt x="1158" y="138"/>
                </a:lnTo>
                <a:lnTo>
                  <a:pt x="1161" y="149"/>
                </a:lnTo>
                <a:lnTo>
                  <a:pt x="1164" y="162"/>
                </a:lnTo>
                <a:lnTo>
                  <a:pt x="1164" y="173"/>
                </a:lnTo>
                <a:lnTo>
                  <a:pt x="1166" y="186"/>
                </a:lnTo>
                <a:lnTo>
                  <a:pt x="1164" y="197"/>
                </a:lnTo>
                <a:lnTo>
                  <a:pt x="1161" y="210"/>
                </a:lnTo>
                <a:lnTo>
                  <a:pt x="1157" y="221"/>
                </a:lnTo>
                <a:lnTo>
                  <a:pt x="1154" y="227"/>
                </a:lnTo>
                <a:lnTo>
                  <a:pt x="1151" y="234"/>
                </a:lnTo>
                <a:lnTo>
                  <a:pt x="1147" y="241"/>
                </a:lnTo>
                <a:lnTo>
                  <a:pt x="1141" y="250"/>
                </a:lnTo>
                <a:lnTo>
                  <a:pt x="1136" y="255"/>
                </a:lnTo>
                <a:lnTo>
                  <a:pt x="1129" y="261"/>
                </a:lnTo>
                <a:lnTo>
                  <a:pt x="1122" y="266"/>
                </a:lnTo>
                <a:lnTo>
                  <a:pt x="1113" y="271"/>
                </a:lnTo>
                <a:lnTo>
                  <a:pt x="1105" y="274"/>
                </a:lnTo>
                <a:lnTo>
                  <a:pt x="1101" y="275"/>
                </a:lnTo>
                <a:lnTo>
                  <a:pt x="1096" y="276"/>
                </a:lnTo>
                <a:lnTo>
                  <a:pt x="1082" y="278"/>
                </a:lnTo>
                <a:lnTo>
                  <a:pt x="1068" y="279"/>
                </a:lnTo>
                <a:lnTo>
                  <a:pt x="1054" y="279"/>
                </a:lnTo>
                <a:lnTo>
                  <a:pt x="1038" y="276"/>
                </a:lnTo>
                <a:lnTo>
                  <a:pt x="1033" y="275"/>
                </a:lnTo>
                <a:lnTo>
                  <a:pt x="1027" y="272"/>
                </a:lnTo>
                <a:lnTo>
                  <a:pt x="1021" y="271"/>
                </a:lnTo>
                <a:lnTo>
                  <a:pt x="1016" y="266"/>
                </a:lnTo>
                <a:lnTo>
                  <a:pt x="1012" y="264"/>
                </a:lnTo>
                <a:lnTo>
                  <a:pt x="1006" y="259"/>
                </a:lnTo>
                <a:lnTo>
                  <a:pt x="997" y="251"/>
                </a:lnTo>
                <a:lnTo>
                  <a:pt x="992" y="245"/>
                </a:lnTo>
                <a:lnTo>
                  <a:pt x="988" y="238"/>
                </a:lnTo>
                <a:lnTo>
                  <a:pt x="979" y="226"/>
                </a:lnTo>
                <a:lnTo>
                  <a:pt x="975" y="219"/>
                </a:lnTo>
                <a:lnTo>
                  <a:pt x="972" y="211"/>
                </a:lnTo>
                <a:lnTo>
                  <a:pt x="969" y="204"/>
                </a:lnTo>
                <a:lnTo>
                  <a:pt x="966" y="197"/>
                </a:lnTo>
                <a:lnTo>
                  <a:pt x="963" y="182"/>
                </a:lnTo>
                <a:lnTo>
                  <a:pt x="962" y="175"/>
                </a:lnTo>
                <a:lnTo>
                  <a:pt x="961" y="166"/>
                </a:lnTo>
                <a:lnTo>
                  <a:pt x="959" y="149"/>
                </a:lnTo>
                <a:lnTo>
                  <a:pt x="958" y="133"/>
                </a:lnTo>
                <a:close/>
                <a:moveTo>
                  <a:pt x="1553" y="197"/>
                </a:moveTo>
                <a:lnTo>
                  <a:pt x="1553" y="230"/>
                </a:lnTo>
                <a:lnTo>
                  <a:pt x="1553" y="237"/>
                </a:lnTo>
                <a:lnTo>
                  <a:pt x="1554" y="242"/>
                </a:lnTo>
                <a:lnTo>
                  <a:pt x="1555" y="250"/>
                </a:lnTo>
                <a:lnTo>
                  <a:pt x="1558" y="255"/>
                </a:lnTo>
                <a:lnTo>
                  <a:pt x="1561" y="261"/>
                </a:lnTo>
                <a:lnTo>
                  <a:pt x="1561" y="265"/>
                </a:lnTo>
                <a:lnTo>
                  <a:pt x="1560" y="266"/>
                </a:lnTo>
                <a:lnTo>
                  <a:pt x="1558" y="268"/>
                </a:lnTo>
                <a:lnTo>
                  <a:pt x="1553" y="271"/>
                </a:lnTo>
                <a:lnTo>
                  <a:pt x="1531" y="279"/>
                </a:lnTo>
                <a:lnTo>
                  <a:pt x="1524" y="281"/>
                </a:lnTo>
                <a:lnTo>
                  <a:pt x="1522" y="281"/>
                </a:lnTo>
                <a:lnTo>
                  <a:pt x="1520" y="281"/>
                </a:lnTo>
                <a:lnTo>
                  <a:pt x="1516" y="278"/>
                </a:lnTo>
                <a:lnTo>
                  <a:pt x="1510" y="274"/>
                </a:lnTo>
                <a:lnTo>
                  <a:pt x="1507" y="269"/>
                </a:lnTo>
                <a:lnTo>
                  <a:pt x="1505" y="266"/>
                </a:lnTo>
                <a:lnTo>
                  <a:pt x="1500" y="259"/>
                </a:lnTo>
                <a:lnTo>
                  <a:pt x="1498" y="252"/>
                </a:lnTo>
                <a:lnTo>
                  <a:pt x="1496" y="245"/>
                </a:lnTo>
                <a:lnTo>
                  <a:pt x="1495" y="237"/>
                </a:lnTo>
                <a:lnTo>
                  <a:pt x="1495" y="230"/>
                </a:lnTo>
                <a:lnTo>
                  <a:pt x="1495" y="221"/>
                </a:lnTo>
                <a:lnTo>
                  <a:pt x="1496" y="214"/>
                </a:lnTo>
                <a:lnTo>
                  <a:pt x="1498" y="203"/>
                </a:lnTo>
                <a:lnTo>
                  <a:pt x="1498" y="193"/>
                </a:lnTo>
                <a:lnTo>
                  <a:pt x="1498" y="173"/>
                </a:lnTo>
                <a:lnTo>
                  <a:pt x="1496" y="166"/>
                </a:lnTo>
                <a:lnTo>
                  <a:pt x="1495" y="159"/>
                </a:lnTo>
                <a:lnTo>
                  <a:pt x="1481" y="127"/>
                </a:lnTo>
                <a:lnTo>
                  <a:pt x="1479" y="124"/>
                </a:lnTo>
                <a:lnTo>
                  <a:pt x="1479" y="121"/>
                </a:lnTo>
                <a:lnTo>
                  <a:pt x="1479" y="118"/>
                </a:lnTo>
                <a:lnTo>
                  <a:pt x="1481" y="117"/>
                </a:lnTo>
                <a:lnTo>
                  <a:pt x="1482" y="116"/>
                </a:lnTo>
                <a:lnTo>
                  <a:pt x="1486" y="113"/>
                </a:lnTo>
                <a:lnTo>
                  <a:pt x="1503" y="106"/>
                </a:lnTo>
                <a:lnTo>
                  <a:pt x="1520" y="100"/>
                </a:lnTo>
                <a:lnTo>
                  <a:pt x="1526" y="99"/>
                </a:lnTo>
                <a:lnTo>
                  <a:pt x="1530" y="100"/>
                </a:lnTo>
                <a:lnTo>
                  <a:pt x="1533" y="101"/>
                </a:lnTo>
                <a:lnTo>
                  <a:pt x="1536" y="106"/>
                </a:lnTo>
                <a:lnTo>
                  <a:pt x="1538" y="110"/>
                </a:lnTo>
                <a:lnTo>
                  <a:pt x="1543" y="117"/>
                </a:lnTo>
                <a:lnTo>
                  <a:pt x="1546" y="120"/>
                </a:lnTo>
                <a:lnTo>
                  <a:pt x="1547" y="121"/>
                </a:lnTo>
                <a:lnTo>
                  <a:pt x="1550" y="121"/>
                </a:lnTo>
                <a:lnTo>
                  <a:pt x="1553" y="121"/>
                </a:lnTo>
                <a:lnTo>
                  <a:pt x="1561" y="118"/>
                </a:lnTo>
                <a:lnTo>
                  <a:pt x="1602" y="103"/>
                </a:lnTo>
                <a:lnTo>
                  <a:pt x="1609" y="100"/>
                </a:lnTo>
                <a:lnTo>
                  <a:pt x="1612" y="100"/>
                </a:lnTo>
                <a:lnTo>
                  <a:pt x="1615" y="100"/>
                </a:lnTo>
                <a:lnTo>
                  <a:pt x="1618" y="101"/>
                </a:lnTo>
                <a:lnTo>
                  <a:pt x="1619" y="104"/>
                </a:lnTo>
                <a:lnTo>
                  <a:pt x="1623" y="110"/>
                </a:lnTo>
                <a:lnTo>
                  <a:pt x="1627" y="116"/>
                </a:lnTo>
                <a:lnTo>
                  <a:pt x="1630" y="117"/>
                </a:lnTo>
                <a:lnTo>
                  <a:pt x="1632" y="118"/>
                </a:lnTo>
                <a:lnTo>
                  <a:pt x="1637" y="118"/>
                </a:lnTo>
                <a:lnTo>
                  <a:pt x="1644" y="116"/>
                </a:lnTo>
                <a:lnTo>
                  <a:pt x="1684" y="103"/>
                </a:lnTo>
                <a:lnTo>
                  <a:pt x="1690" y="101"/>
                </a:lnTo>
                <a:lnTo>
                  <a:pt x="1694" y="101"/>
                </a:lnTo>
                <a:lnTo>
                  <a:pt x="1695" y="103"/>
                </a:lnTo>
                <a:lnTo>
                  <a:pt x="1697" y="104"/>
                </a:lnTo>
                <a:lnTo>
                  <a:pt x="1700" y="107"/>
                </a:lnTo>
                <a:lnTo>
                  <a:pt x="1704" y="113"/>
                </a:lnTo>
                <a:lnTo>
                  <a:pt x="1707" y="117"/>
                </a:lnTo>
                <a:lnTo>
                  <a:pt x="1709" y="120"/>
                </a:lnTo>
                <a:lnTo>
                  <a:pt x="1712" y="123"/>
                </a:lnTo>
                <a:lnTo>
                  <a:pt x="1716" y="130"/>
                </a:lnTo>
                <a:lnTo>
                  <a:pt x="1719" y="138"/>
                </a:lnTo>
                <a:lnTo>
                  <a:pt x="1722" y="145"/>
                </a:lnTo>
                <a:lnTo>
                  <a:pt x="1722" y="149"/>
                </a:lnTo>
                <a:lnTo>
                  <a:pt x="1722" y="152"/>
                </a:lnTo>
                <a:lnTo>
                  <a:pt x="1724" y="161"/>
                </a:lnTo>
                <a:lnTo>
                  <a:pt x="1722" y="176"/>
                </a:lnTo>
                <a:lnTo>
                  <a:pt x="1721" y="190"/>
                </a:lnTo>
                <a:lnTo>
                  <a:pt x="1721" y="204"/>
                </a:lnTo>
                <a:lnTo>
                  <a:pt x="1721" y="231"/>
                </a:lnTo>
                <a:lnTo>
                  <a:pt x="1722" y="235"/>
                </a:lnTo>
                <a:lnTo>
                  <a:pt x="1722" y="238"/>
                </a:lnTo>
                <a:lnTo>
                  <a:pt x="1725" y="244"/>
                </a:lnTo>
                <a:lnTo>
                  <a:pt x="1732" y="257"/>
                </a:lnTo>
                <a:lnTo>
                  <a:pt x="1733" y="259"/>
                </a:lnTo>
                <a:lnTo>
                  <a:pt x="1733" y="262"/>
                </a:lnTo>
                <a:lnTo>
                  <a:pt x="1732" y="265"/>
                </a:lnTo>
                <a:lnTo>
                  <a:pt x="1729" y="266"/>
                </a:lnTo>
                <a:lnTo>
                  <a:pt x="1695" y="281"/>
                </a:lnTo>
                <a:lnTo>
                  <a:pt x="1694" y="281"/>
                </a:lnTo>
                <a:lnTo>
                  <a:pt x="1691" y="281"/>
                </a:lnTo>
                <a:lnTo>
                  <a:pt x="1688" y="281"/>
                </a:lnTo>
                <a:lnTo>
                  <a:pt x="1684" y="278"/>
                </a:lnTo>
                <a:lnTo>
                  <a:pt x="1681" y="275"/>
                </a:lnTo>
                <a:lnTo>
                  <a:pt x="1676" y="269"/>
                </a:lnTo>
                <a:lnTo>
                  <a:pt x="1671" y="262"/>
                </a:lnTo>
                <a:lnTo>
                  <a:pt x="1668" y="257"/>
                </a:lnTo>
                <a:lnTo>
                  <a:pt x="1667" y="250"/>
                </a:lnTo>
                <a:lnTo>
                  <a:pt x="1666" y="242"/>
                </a:lnTo>
                <a:lnTo>
                  <a:pt x="1666" y="235"/>
                </a:lnTo>
                <a:lnTo>
                  <a:pt x="1667" y="220"/>
                </a:lnTo>
                <a:lnTo>
                  <a:pt x="1668" y="207"/>
                </a:lnTo>
                <a:lnTo>
                  <a:pt x="1668" y="195"/>
                </a:lnTo>
                <a:lnTo>
                  <a:pt x="1668" y="168"/>
                </a:lnTo>
                <a:lnTo>
                  <a:pt x="1667" y="164"/>
                </a:lnTo>
                <a:lnTo>
                  <a:pt x="1667" y="161"/>
                </a:lnTo>
                <a:lnTo>
                  <a:pt x="1664" y="154"/>
                </a:lnTo>
                <a:lnTo>
                  <a:pt x="1660" y="148"/>
                </a:lnTo>
                <a:lnTo>
                  <a:pt x="1656" y="142"/>
                </a:lnTo>
                <a:lnTo>
                  <a:pt x="1653" y="141"/>
                </a:lnTo>
                <a:lnTo>
                  <a:pt x="1651" y="140"/>
                </a:lnTo>
                <a:lnTo>
                  <a:pt x="1649" y="141"/>
                </a:lnTo>
                <a:lnTo>
                  <a:pt x="1646" y="142"/>
                </a:lnTo>
                <a:lnTo>
                  <a:pt x="1643" y="145"/>
                </a:lnTo>
                <a:lnTo>
                  <a:pt x="1642" y="148"/>
                </a:lnTo>
                <a:lnTo>
                  <a:pt x="1640" y="151"/>
                </a:lnTo>
                <a:lnTo>
                  <a:pt x="1640" y="155"/>
                </a:lnTo>
                <a:lnTo>
                  <a:pt x="1640" y="235"/>
                </a:lnTo>
                <a:lnTo>
                  <a:pt x="1642" y="240"/>
                </a:lnTo>
                <a:lnTo>
                  <a:pt x="1643" y="244"/>
                </a:lnTo>
                <a:lnTo>
                  <a:pt x="1647" y="252"/>
                </a:lnTo>
                <a:lnTo>
                  <a:pt x="1650" y="258"/>
                </a:lnTo>
                <a:lnTo>
                  <a:pt x="1650" y="261"/>
                </a:lnTo>
                <a:lnTo>
                  <a:pt x="1650" y="264"/>
                </a:lnTo>
                <a:lnTo>
                  <a:pt x="1650" y="265"/>
                </a:lnTo>
                <a:lnTo>
                  <a:pt x="1647" y="266"/>
                </a:lnTo>
                <a:lnTo>
                  <a:pt x="1642" y="269"/>
                </a:lnTo>
                <a:lnTo>
                  <a:pt x="1629" y="275"/>
                </a:lnTo>
                <a:lnTo>
                  <a:pt x="1618" y="279"/>
                </a:lnTo>
                <a:lnTo>
                  <a:pt x="1611" y="281"/>
                </a:lnTo>
                <a:lnTo>
                  <a:pt x="1608" y="281"/>
                </a:lnTo>
                <a:lnTo>
                  <a:pt x="1606" y="281"/>
                </a:lnTo>
                <a:lnTo>
                  <a:pt x="1602" y="278"/>
                </a:lnTo>
                <a:lnTo>
                  <a:pt x="1598" y="272"/>
                </a:lnTo>
                <a:lnTo>
                  <a:pt x="1592" y="265"/>
                </a:lnTo>
                <a:lnTo>
                  <a:pt x="1588" y="258"/>
                </a:lnTo>
                <a:lnTo>
                  <a:pt x="1582" y="244"/>
                </a:lnTo>
                <a:lnTo>
                  <a:pt x="1581" y="237"/>
                </a:lnTo>
                <a:lnTo>
                  <a:pt x="1579" y="228"/>
                </a:lnTo>
                <a:lnTo>
                  <a:pt x="1578" y="220"/>
                </a:lnTo>
                <a:lnTo>
                  <a:pt x="1578" y="211"/>
                </a:lnTo>
                <a:lnTo>
                  <a:pt x="1578" y="188"/>
                </a:lnTo>
                <a:lnTo>
                  <a:pt x="1578" y="165"/>
                </a:lnTo>
                <a:lnTo>
                  <a:pt x="1578" y="159"/>
                </a:lnTo>
                <a:lnTo>
                  <a:pt x="1577" y="155"/>
                </a:lnTo>
                <a:lnTo>
                  <a:pt x="1575" y="151"/>
                </a:lnTo>
                <a:lnTo>
                  <a:pt x="1572" y="147"/>
                </a:lnTo>
                <a:lnTo>
                  <a:pt x="1570" y="144"/>
                </a:lnTo>
                <a:lnTo>
                  <a:pt x="1568" y="142"/>
                </a:lnTo>
                <a:lnTo>
                  <a:pt x="1565" y="142"/>
                </a:lnTo>
                <a:lnTo>
                  <a:pt x="1561" y="142"/>
                </a:lnTo>
                <a:lnTo>
                  <a:pt x="1558" y="144"/>
                </a:lnTo>
                <a:lnTo>
                  <a:pt x="1555" y="145"/>
                </a:lnTo>
                <a:lnTo>
                  <a:pt x="1554" y="148"/>
                </a:lnTo>
                <a:lnTo>
                  <a:pt x="1553" y="152"/>
                </a:lnTo>
                <a:lnTo>
                  <a:pt x="1553" y="161"/>
                </a:lnTo>
                <a:lnTo>
                  <a:pt x="1553" y="197"/>
                </a:lnTo>
                <a:close/>
                <a:moveTo>
                  <a:pt x="95" y="0"/>
                </a:moveTo>
                <a:lnTo>
                  <a:pt x="105" y="1"/>
                </a:lnTo>
                <a:lnTo>
                  <a:pt x="113" y="3"/>
                </a:lnTo>
                <a:lnTo>
                  <a:pt x="121" y="4"/>
                </a:lnTo>
                <a:lnTo>
                  <a:pt x="130" y="8"/>
                </a:lnTo>
                <a:lnTo>
                  <a:pt x="137" y="13"/>
                </a:lnTo>
                <a:lnTo>
                  <a:pt x="144" y="17"/>
                </a:lnTo>
                <a:lnTo>
                  <a:pt x="151" y="24"/>
                </a:lnTo>
                <a:lnTo>
                  <a:pt x="154" y="27"/>
                </a:lnTo>
                <a:lnTo>
                  <a:pt x="157" y="31"/>
                </a:lnTo>
                <a:lnTo>
                  <a:pt x="161" y="38"/>
                </a:lnTo>
                <a:lnTo>
                  <a:pt x="165" y="47"/>
                </a:lnTo>
                <a:lnTo>
                  <a:pt x="168" y="55"/>
                </a:lnTo>
                <a:lnTo>
                  <a:pt x="171" y="63"/>
                </a:lnTo>
                <a:lnTo>
                  <a:pt x="171" y="72"/>
                </a:lnTo>
                <a:lnTo>
                  <a:pt x="172" y="80"/>
                </a:lnTo>
                <a:lnTo>
                  <a:pt x="171" y="89"/>
                </a:lnTo>
                <a:lnTo>
                  <a:pt x="170" y="97"/>
                </a:lnTo>
                <a:lnTo>
                  <a:pt x="167" y="113"/>
                </a:lnTo>
                <a:lnTo>
                  <a:pt x="167" y="120"/>
                </a:lnTo>
                <a:lnTo>
                  <a:pt x="167" y="127"/>
                </a:lnTo>
                <a:lnTo>
                  <a:pt x="167" y="131"/>
                </a:lnTo>
                <a:lnTo>
                  <a:pt x="167" y="134"/>
                </a:lnTo>
                <a:lnTo>
                  <a:pt x="168" y="135"/>
                </a:lnTo>
                <a:lnTo>
                  <a:pt x="170" y="137"/>
                </a:lnTo>
                <a:lnTo>
                  <a:pt x="171" y="138"/>
                </a:lnTo>
                <a:lnTo>
                  <a:pt x="172" y="138"/>
                </a:lnTo>
                <a:lnTo>
                  <a:pt x="179" y="137"/>
                </a:lnTo>
                <a:lnTo>
                  <a:pt x="181" y="137"/>
                </a:lnTo>
                <a:lnTo>
                  <a:pt x="182" y="137"/>
                </a:lnTo>
                <a:lnTo>
                  <a:pt x="185" y="137"/>
                </a:lnTo>
                <a:lnTo>
                  <a:pt x="188" y="138"/>
                </a:lnTo>
                <a:lnTo>
                  <a:pt x="191" y="141"/>
                </a:lnTo>
                <a:lnTo>
                  <a:pt x="192" y="144"/>
                </a:lnTo>
                <a:lnTo>
                  <a:pt x="192" y="147"/>
                </a:lnTo>
                <a:lnTo>
                  <a:pt x="192" y="148"/>
                </a:lnTo>
                <a:lnTo>
                  <a:pt x="191" y="151"/>
                </a:lnTo>
                <a:lnTo>
                  <a:pt x="186" y="156"/>
                </a:lnTo>
                <a:lnTo>
                  <a:pt x="181" y="162"/>
                </a:lnTo>
                <a:lnTo>
                  <a:pt x="175" y="166"/>
                </a:lnTo>
                <a:lnTo>
                  <a:pt x="168" y="169"/>
                </a:lnTo>
                <a:lnTo>
                  <a:pt x="161" y="171"/>
                </a:lnTo>
                <a:lnTo>
                  <a:pt x="154" y="172"/>
                </a:lnTo>
                <a:lnTo>
                  <a:pt x="147" y="172"/>
                </a:lnTo>
                <a:lnTo>
                  <a:pt x="141" y="171"/>
                </a:lnTo>
                <a:lnTo>
                  <a:pt x="136" y="168"/>
                </a:lnTo>
                <a:lnTo>
                  <a:pt x="133" y="166"/>
                </a:lnTo>
                <a:lnTo>
                  <a:pt x="129" y="164"/>
                </a:lnTo>
                <a:lnTo>
                  <a:pt x="126" y="161"/>
                </a:lnTo>
                <a:lnTo>
                  <a:pt x="120" y="154"/>
                </a:lnTo>
                <a:lnTo>
                  <a:pt x="119" y="149"/>
                </a:lnTo>
                <a:lnTo>
                  <a:pt x="117" y="145"/>
                </a:lnTo>
                <a:lnTo>
                  <a:pt x="114" y="138"/>
                </a:lnTo>
                <a:lnTo>
                  <a:pt x="114" y="131"/>
                </a:lnTo>
                <a:lnTo>
                  <a:pt x="113" y="124"/>
                </a:lnTo>
                <a:lnTo>
                  <a:pt x="113" y="118"/>
                </a:lnTo>
                <a:lnTo>
                  <a:pt x="114" y="104"/>
                </a:lnTo>
                <a:lnTo>
                  <a:pt x="116" y="90"/>
                </a:lnTo>
                <a:lnTo>
                  <a:pt x="117" y="80"/>
                </a:lnTo>
                <a:lnTo>
                  <a:pt x="117" y="72"/>
                </a:lnTo>
                <a:lnTo>
                  <a:pt x="117" y="54"/>
                </a:lnTo>
                <a:lnTo>
                  <a:pt x="117" y="49"/>
                </a:lnTo>
                <a:lnTo>
                  <a:pt x="116" y="45"/>
                </a:lnTo>
                <a:lnTo>
                  <a:pt x="113" y="37"/>
                </a:lnTo>
                <a:lnTo>
                  <a:pt x="110" y="34"/>
                </a:lnTo>
                <a:lnTo>
                  <a:pt x="107" y="30"/>
                </a:lnTo>
                <a:lnTo>
                  <a:pt x="100" y="25"/>
                </a:lnTo>
                <a:lnTo>
                  <a:pt x="96" y="24"/>
                </a:lnTo>
                <a:lnTo>
                  <a:pt x="92" y="23"/>
                </a:lnTo>
                <a:lnTo>
                  <a:pt x="83" y="23"/>
                </a:lnTo>
                <a:lnTo>
                  <a:pt x="79" y="24"/>
                </a:lnTo>
                <a:lnTo>
                  <a:pt x="76" y="25"/>
                </a:lnTo>
                <a:lnTo>
                  <a:pt x="71" y="30"/>
                </a:lnTo>
                <a:lnTo>
                  <a:pt x="68" y="32"/>
                </a:lnTo>
                <a:lnTo>
                  <a:pt x="65" y="35"/>
                </a:lnTo>
                <a:lnTo>
                  <a:pt x="62" y="39"/>
                </a:lnTo>
                <a:lnTo>
                  <a:pt x="59" y="44"/>
                </a:lnTo>
                <a:lnTo>
                  <a:pt x="58" y="48"/>
                </a:lnTo>
                <a:lnTo>
                  <a:pt x="57" y="52"/>
                </a:lnTo>
                <a:lnTo>
                  <a:pt x="55" y="61"/>
                </a:lnTo>
                <a:lnTo>
                  <a:pt x="55" y="65"/>
                </a:lnTo>
                <a:lnTo>
                  <a:pt x="57" y="70"/>
                </a:lnTo>
                <a:lnTo>
                  <a:pt x="58" y="82"/>
                </a:lnTo>
                <a:lnTo>
                  <a:pt x="61" y="93"/>
                </a:lnTo>
                <a:lnTo>
                  <a:pt x="68" y="116"/>
                </a:lnTo>
                <a:lnTo>
                  <a:pt x="72" y="135"/>
                </a:lnTo>
                <a:lnTo>
                  <a:pt x="73" y="147"/>
                </a:lnTo>
                <a:lnTo>
                  <a:pt x="73" y="156"/>
                </a:lnTo>
                <a:lnTo>
                  <a:pt x="73" y="166"/>
                </a:lnTo>
                <a:lnTo>
                  <a:pt x="72" y="175"/>
                </a:lnTo>
                <a:lnTo>
                  <a:pt x="68" y="183"/>
                </a:lnTo>
                <a:lnTo>
                  <a:pt x="64" y="192"/>
                </a:lnTo>
                <a:lnTo>
                  <a:pt x="61" y="197"/>
                </a:lnTo>
                <a:lnTo>
                  <a:pt x="61" y="199"/>
                </a:lnTo>
                <a:lnTo>
                  <a:pt x="61" y="202"/>
                </a:lnTo>
                <a:lnTo>
                  <a:pt x="62" y="202"/>
                </a:lnTo>
                <a:lnTo>
                  <a:pt x="64" y="203"/>
                </a:lnTo>
                <a:lnTo>
                  <a:pt x="71" y="204"/>
                </a:lnTo>
                <a:lnTo>
                  <a:pt x="154" y="221"/>
                </a:lnTo>
                <a:lnTo>
                  <a:pt x="170" y="224"/>
                </a:lnTo>
                <a:lnTo>
                  <a:pt x="175" y="226"/>
                </a:lnTo>
                <a:lnTo>
                  <a:pt x="179" y="224"/>
                </a:lnTo>
                <a:lnTo>
                  <a:pt x="182" y="221"/>
                </a:lnTo>
                <a:lnTo>
                  <a:pt x="185" y="219"/>
                </a:lnTo>
                <a:lnTo>
                  <a:pt x="186" y="214"/>
                </a:lnTo>
                <a:lnTo>
                  <a:pt x="188" y="213"/>
                </a:lnTo>
                <a:lnTo>
                  <a:pt x="189" y="211"/>
                </a:lnTo>
                <a:lnTo>
                  <a:pt x="194" y="210"/>
                </a:lnTo>
                <a:lnTo>
                  <a:pt x="198" y="211"/>
                </a:lnTo>
                <a:lnTo>
                  <a:pt x="201" y="213"/>
                </a:lnTo>
                <a:lnTo>
                  <a:pt x="203" y="216"/>
                </a:lnTo>
                <a:lnTo>
                  <a:pt x="205" y="220"/>
                </a:lnTo>
                <a:lnTo>
                  <a:pt x="205" y="224"/>
                </a:lnTo>
                <a:lnTo>
                  <a:pt x="202" y="241"/>
                </a:lnTo>
                <a:lnTo>
                  <a:pt x="198" y="258"/>
                </a:lnTo>
                <a:lnTo>
                  <a:pt x="196" y="261"/>
                </a:lnTo>
                <a:lnTo>
                  <a:pt x="195" y="264"/>
                </a:lnTo>
                <a:lnTo>
                  <a:pt x="191" y="271"/>
                </a:lnTo>
                <a:lnTo>
                  <a:pt x="186" y="275"/>
                </a:lnTo>
                <a:lnTo>
                  <a:pt x="182" y="278"/>
                </a:lnTo>
                <a:lnTo>
                  <a:pt x="177" y="281"/>
                </a:lnTo>
                <a:lnTo>
                  <a:pt x="170" y="282"/>
                </a:lnTo>
                <a:lnTo>
                  <a:pt x="164" y="283"/>
                </a:lnTo>
                <a:lnTo>
                  <a:pt x="155" y="282"/>
                </a:lnTo>
                <a:lnTo>
                  <a:pt x="89" y="271"/>
                </a:lnTo>
                <a:lnTo>
                  <a:pt x="38" y="261"/>
                </a:lnTo>
                <a:lnTo>
                  <a:pt x="31" y="259"/>
                </a:lnTo>
                <a:lnTo>
                  <a:pt x="28" y="259"/>
                </a:lnTo>
                <a:lnTo>
                  <a:pt x="25" y="261"/>
                </a:lnTo>
                <a:lnTo>
                  <a:pt x="24" y="262"/>
                </a:lnTo>
                <a:lnTo>
                  <a:pt x="23" y="265"/>
                </a:lnTo>
                <a:lnTo>
                  <a:pt x="21" y="272"/>
                </a:lnTo>
                <a:lnTo>
                  <a:pt x="20" y="275"/>
                </a:lnTo>
                <a:lnTo>
                  <a:pt x="18" y="278"/>
                </a:lnTo>
                <a:lnTo>
                  <a:pt x="17" y="279"/>
                </a:lnTo>
                <a:lnTo>
                  <a:pt x="14" y="281"/>
                </a:lnTo>
                <a:lnTo>
                  <a:pt x="10" y="279"/>
                </a:lnTo>
                <a:lnTo>
                  <a:pt x="8" y="279"/>
                </a:lnTo>
                <a:lnTo>
                  <a:pt x="7" y="276"/>
                </a:lnTo>
                <a:lnTo>
                  <a:pt x="6" y="274"/>
                </a:lnTo>
                <a:lnTo>
                  <a:pt x="1" y="262"/>
                </a:lnTo>
                <a:lnTo>
                  <a:pt x="1" y="257"/>
                </a:lnTo>
                <a:lnTo>
                  <a:pt x="0" y="250"/>
                </a:lnTo>
                <a:lnTo>
                  <a:pt x="1" y="238"/>
                </a:lnTo>
                <a:lnTo>
                  <a:pt x="3" y="233"/>
                </a:lnTo>
                <a:lnTo>
                  <a:pt x="4" y="227"/>
                </a:lnTo>
                <a:lnTo>
                  <a:pt x="8" y="219"/>
                </a:lnTo>
                <a:lnTo>
                  <a:pt x="14" y="213"/>
                </a:lnTo>
                <a:lnTo>
                  <a:pt x="21" y="209"/>
                </a:lnTo>
                <a:lnTo>
                  <a:pt x="28" y="204"/>
                </a:lnTo>
                <a:lnTo>
                  <a:pt x="32" y="203"/>
                </a:lnTo>
                <a:lnTo>
                  <a:pt x="35" y="200"/>
                </a:lnTo>
                <a:lnTo>
                  <a:pt x="37" y="199"/>
                </a:lnTo>
                <a:lnTo>
                  <a:pt x="38" y="197"/>
                </a:lnTo>
                <a:lnTo>
                  <a:pt x="38" y="193"/>
                </a:lnTo>
                <a:lnTo>
                  <a:pt x="35" y="186"/>
                </a:lnTo>
                <a:lnTo>
                  <a:pt x="23" y="159"/>
                </a:lnTo>
                <a:lnTo>
                  <a:pt x="16" y="147"/>
                </a:lnTo>
                <a:lnTo>
                  <a:pt x="10" y="134"/>
                </a:lnTo>
                <a:lnTo>
                  <a:pt x="4" y="120"/>
                </a:lnTo>
                <a:lnTo>
                  <a:pt x="1" y="106"/>
                </a:lnTo>
                <a:lnTo>
                  <a:pt x="0" y="92"/>
                </a:lnTo>
                <a:lnTo>
                  <a:pt x="0" y="85"/>
                </a:lnTo>
                <a:lnTo>
                  <a:pt x="1" y="78"/>
                </a:lnTo>
                <a:lnTo>
                  <a:pt x="3" y="72"/>
                </a:lnTo>
                <a:lnTo>
                  <a:pt x="4" y="65"/>
                </a:lnTo>
                <a:lnTo>
                  <a:pt x="7" y="59"/>
                </a:lnTo>
                <a:lnTo>
                  <a:pt x="10" y="52"/>
                </a:lnTo>
                <a:lnTo>
                  <a:pt x="14" y="47"/>
                </a:lnTo>
                <a:lnTo>
                  <a:pt x="18" y="39"/>
                </a:lnTo>
                <a:lnTo>
                  <a:pt x="23" y="34"/>
                </a:lnTo>
                <a:lnTo>
                  <a:pt x="28" y="28"/>
                </a:lnTo>
                <a:lnTo>
                  <a:pt x="35" y="23"/>
                </a:lnTo>
                <a:lnTo>
                  <a:pt x="42" y="17"/>
                </a:lnTo>
                <a:lnTo>
                  <a:pt x="51" y="11"/>
                </a:lnTo>
                <a:lnTo>
                  <a:pt x="59" y="8"/>
                </a:lnTo>
                <a:lnTo>
                  <a:pt x="68" y="4"/>
                </a:lnTo>
                <a:lnTo>
                  <a:pt x="72" y="4"/>
                </a:lnTo>
                <a:lnTo>
                  <a:pt x="76" y="3"/>
                </a:lnTo>
                <a:lnTo>
                  <a:pt x="85" y="1"/>
                </a:lnTo>
                <a:lnTo>
                  <a:pt x="95" y="0"/>
                </a:lnTo>
                <a:close/>
                <a:moveTo>
                  <a:pt x="1182" y="196"/>
                </a:moveTo>
                <a:lnTo>
                  <a:pt x="1182" y="176"/>
                </a:lnTo>
                <a:lnTo>
                  <a:pt x="1182" y="162"/>
                </a:lnTo>
                <a:lnTo>
                  <a:pt x="1182" y="156"/>
                </a:lnTo>
                <a:lnTo>
                  <a:pt x="1181" y="149"/>
                </a:lnTo>
                <a:lnTo>
                  <a:pt x="1180" y="144"/>
                </a:lnTo>
                <a:lnTo>
                  <a:pt x="1177" y="137"/>
                </a:lnTo>
                <a:lnTo>
                  <a:pt x="1174" y="131"/>
                </a:lnTo>
                <a:lnTo>
                  <a:pt x="1171" y="125"/>
                </a:lnTo>
                <a:lnTo>
                  <a:pt x="1170" y="123"/>
                </a:lnTo>
                <a:lnTo>
                  <a:pt x="1168" y="120"/>
                </a:lnTo>
                <a:lnTo>
                  <a:pt x="1168" y="117"/>
                </a:lnTo>
                <a:lnTo>
                  <a:pt x="1168" y="116"/>
                </a:lnTo>
                <a:lnTo>
                  <a:pt x="1170" y="114"/>
                </a:lnTo>
                <a:lnTo>
                  <a:pt x="1171" y="113"/>
                </a:lnTo>
                <a:lnTo>
                  <a:pt x="1177" y="110"/>
                </a:lnTo>
                <a:lnTo>
                  <a:pt x="1205" y="100"/>
                </a:lnTo>
                <a:lnTo>
                  <a:pt x="1209" y="99"/>
                </a:lnTo>
                <a:lnTo>
                  <a:pt x="1212" y="99"/>
                </a:lnTo>
                <a:lnTo>
                  <a:pt x="1215" y="100"/>
                </a:lnTo>
                <a:lnTo>
                  <a:pt x="1218" y="103"/>
                </a:lnTo>
                <a:lnTo>
                  <a:pt x="1226" y="117"/>
                </a:lnTo>
                <a:lnTo>
                  <a:pt x="1229" y="123"/>
                </a:lnTo>
                <a:lnTo>
                  <a:pt x="1232" y="130"/>
                </a:lnTo>
                <a:lnTo>
                  <a:pt x="1235" y="137"/>
                </a:lnTo>
                <a:lnTo>
                  <a:pt x="1236" y="145"/>
                </a:lnTo>
                <a:lnTo>
                  <a:pt x="1238" y="152"/>
                </a:lnTo>
                <a:lnTo>
                  <a:pt x="1238" y="161"/>
                </a:lnTo>
                <a:lnTo>
                  <a:pt x="1236" y="176"/>
                </a:lnTo>
                <a:lnTo>
                  <a:pt x="1238" y="192"/>
                </a:lnTo>
                <a:lnTo>
                  <a:pt x="1238" y="207"/>
                </a:lnTo>
                <a:lnTo>
                  <a:pt x="1235" y="224"/>
                </a:lnTo>
                <a:lnTo>
                  <a:pt x="1236" y="230"/>
                </a:lnTo>
                <a:lnTo>
                  <a:pt x="1238" y="234"/>
                </a:lnTo>
                <a:lnTo>
                  <a:pt x="1240" y="238"/>
                </a:lnTo>
                <a:lnTo>
                  <a:pt x="1243" y="240"/>
                </a:lnTo>
                <a:lnTo>
                  <a:pt x="1246" y="241"/>
                </a:lnTo>
                <a:lnTo>
                  <a:pt x="1250" y="241"/>
                </a:lnTo>
                <a:lnTo>
                  <a:pt x="1253" y="240"/>
                </a:lnTo>
                <a:lnTo>
                  <a:pt x="1257" y="238"/>
                </a:lnTo>
                <a:lnTo>
                  <a:pt x="1259" y="237"/>
                </a:lnTo>
                <a:lnTo>
                  <a:pt x="1259" y="235"/>
                </a:lnTo>
                <a:lnTo>
                  <a:pt x="1260" y="231"/>
                </a:lnTo>
                <a:lnTo>
                  <a:pt x="1262" y="223"/>
                </a:lnTo>
                <a:lnTo>
                  <a:pt x="1262" y="213"/>
                </a:lnTo>
                <a:lnTo>
                  <a:pt x="1263" y="196"/>
                </a:lnTo>
                <a:lnTo>
                  <a:pt x="1263" y="159"/>
                </a:lnTo>
                <a:lnTo>
                  <a:pt x="1262" y="156"/>
                </a:lnTo>
                <a:lnTo>
                  <a:pt x="1262" y="154"/>
                </a:lnTo>
                <a:lnTo>
                  <a:pt x="1259" y="149"/>
                </a:lnTo>
                <a:lnTo>
                  <a:pt x="1247" y="125"/>
                </a:lnTo>
                <a:lnTo>
                  <a:pt x="1246" y="123"/>
                </a:lnTo>
                <a:lnTo>
                  <a:pt x="1246" y="121"/>
                </a:lnTo>
                <a:lnTo>
                  <a:pt x="1246" y="117"/>
                </a:lnTo>
                <a:lnTo>
                  <a:pt x="1247" y="116"/>
                </a:lnTo>
                <a:lnTo>
                  <a:pt x="1252" y="113"/>
                </a:lnTo>
                <a:lnTo>
                  <a:pt x="1259" y="110"/>
                </a:lnTo>
                <a:lnTo>
                  <a:pt x="1267" y="106"/>
                </a:lnTo>
                <a:lnTo>
                  <a:pt x="1283" y="101"/>
                </a:lnTo>
                <a:lnTo>
                  <a:pt x="1287" y="100"/>
                </a:lnTo>
                <a:lnTo>
                  <a:pt x="1288" y="100"/>
                </a:lnTo>
                <a:lnTo>
                  <a:pt x="1290" y="101"/>
                </a:lnTo>
                <a:lnTo>
                  <a:pt x="1293" y="103"/>
                </a:lnTo>
                <a:lnTo>
                  <a:pt x="1294" y="104"/>
                </a:lnTo>
                <a:lnTo>
                  <a:pt x="1295" y="106"/>
                </a:lnTo>
                <a:lnTo>
                  <a:pt x="1304" y="120"/>
                </a:lnTo>
                <a:lnTo>
                  <a:pt x="1311" y="133"/>
                </a:lnTo>
                <a:lnTo>
                  <a:pt x="1312" y="140"/>
                </a:lnTo>
                <a:lnTo>
                  <a:pt x="1315" y="147"/>
                </a:lnTo>
                <a:lnTo>
                  <a:pt x="1317" y="155"/>
                </a:lnTo>
                <a:lnTo>
                  <a:pt x="1315" y="164"/>
                </a:lnTo>
                <a:lnTo>
                  <a:pt x="1315" y="175"/>
                </a:lnTo>
                <a:lnTo>
                  <a:pt x="1315" y="186"/>
                </a:lnTo>
                <a:lnTo>
                  <a:pt x="1315" y="197"/>
                </a:lnTo>
                <a:lnTo>
                  <a:pt x="1314" y="209"/>
                </a:lnTo>
                <a:lnTo>
                  <a:pt x="1312" y="214"/>
                </a:lnTo>
                <a:lnTo>
                  <a:pt x="1312" y="220"/>
                </a:lnTo>
                <a:lnTo>
                  <a:pt x="1314" y="230"/>
                </a:lnTo>
                <a:lnTo>
                  <a:pt x="1315" y="234"/>
                </a:lnTo>
                <a:lnTo>
                  <a:pt x="1318" y="240"/>
                </a:lnTo>
                <a:lnTo>
                  <a:pt x="1320" y="244"/>
                </a:lnTo>
                <a:lnTo>
                  <a:pt x="1324" y="250"/>
                </a:lnTo>
                <a:lnTo>
                  <a:pt x="1329" y="257"/>
                </a:lnTo>
                <a:lnTo>
                  <a:pt x="1331" y="259"/>
                </a:lnTo>
                <a:lnTo>
                  <a:pt x="1331" y="262"/>
                </a:lnTo>
                <a:lnTo>
                  <a:pt x="1329" y="264"/>
                </a:lnTo>
                <a:lnTo>
                  <a:pt x="1327" y="266"/>
                </a:lnTo>
                <a:lnTo>
                  <a:pt x="1317" y="269"/>
                </a:lnTo>
                <a:lnTo>
                  <a:pt x="1294" y="276"/>
                </a:lnTo>
                <a:lnTo>
                  <a:pt x="1290" y="278"/>
                </a:lnTo>
                <a:lnTo>
                  <a:pt x="1287" y="278"/>
                </a:lnTo>
                <a:lnTo>
                  <a:pt x="1284" y="278"/>
                </a:lnTo>
                <a:lnTo>
                  <a:pt x="1280" y="275"/>
                </a:lnTo>
                <a:lnTo>
                  <a:pt x="1279" y="274"/>
                </a:lnTo>
                <a:lnTo>
                  <a:pt x="1277" y="271"/>
                </a:lnTo>
                <a:lnTo>
                  <a:pt x="1273" y="265"/>
                </a:lnTo>
                <a:lnTo>
                  <a:pt x="1269" y="262"/>
                </a:lnTo>
                <a:lnTo>
                  <a:pt x="1263" y="262"/>
                </a:lnTo>
                <a:lnTo>
                  <a:pt x="1256" y="264"/>
                </a:lnTo>
                <a:lnTo>
                  <a:pt x="1221" y="275"/>
                </a:lnTo>
                <a:lnTo>
                  <a:pt x="1214" y="276"/>
                </a:lnTo>
                <a:lnTo>
                  <a:pt x="1208" y="275"/>
                </a:lnTo>
                <a:lnTo>
                  <a:pt x="1202" y="272"/>
                </a:lnTo>
                <a:lnTo>
                  <a:pt x="1198" y="266"/>
                </a:lnTo>
                <a:lnTo>
                  <a:pt x="1190" y="257"/>
                </a:lnTo>
                <a:lnTo>
                  <a:pt x="1185" y="245"/>
                </a:lnTo>
                <a:lnTo>
                  <a:pt x="1182" y="240"/>
                </a:lnTo>
                <a:lnTo>
                  <a:pt x="1182" y="234"/>
                </a:lnTo>
                <a:lnTo>
                  <a:pt x="1181" y="227"/>
                </a:lnTo>
                <a:lnTo>
                  <a:pt x="1182" y="220"/>
                </a:lnTo>
                <a:lnTo>
                  <a:pt x="1182" y="209"/>
                </a:lnTo>
                <a:lnTo>
                  <a:pt x="1182" y="196"/>
                </a:lnTo>
                <a:close/>
                <a:moveTo>
                  <a:pt x="295" y="183"/>
                </a:moveTo>
                <a:lnTo>
                  <a:pt x="295" y="147"/>
                </a:lnTo>
                <a:lnTo>
                  <a:pt x="295" y="142"/>
                </a:lnTo>
                <a:lnTo>
                  <a:pt x="294" y="141"/>
                </a:lnTo>
                <a:lnTo>
                  <a:pt x="292" y="140"/>
                </a:lnTo>
                <a:lnTo>
                  <a:pt x="290" y="140"/>
                </a:lnTo>
                <a:lnTo>
                  <a:pt x="288" y="140"/>
                </a:lnTo>
                <a:lnTo>
                  <a:pt x="284" y="144"/>
                </a:lnTo>
                <a:lnTo>
                  <a:pt x="280" y="151"/>
                </a:lnTo>
                <a:lnTo>
                  <a:pt x="275" y="158"/>
                </a:lnTo>
                <a:lnTo>
                  <a:pt x="271" y="165"/>
                </a:lnTo>
                <a:lnTo>
                  <a:pt x="271" y="169"/>
                </a:lnTo>
                <a:lnTo>
                  <a:pt x="270" y="173"/>
                </a:lnTo>
                <a:lnTo>
                  <a:pt x="267" y="188"/>
                </a:lnTo>
                <a:lnTo>
                  <a:pt x="267" y="195"/>
                </a:lnTo>
                <a:lnTo>
                  <a:pt x="267" y="200"/>
                </a:lnTo>
                <a:lnTo>
                  <a:pt x="268" y="207"/>
                </a:lnTo>
                <a:lnTo>
                  <a:pt x="270" y="214"/>
                </a:lnTo>
                <a:lnTo>
                  <a:pt x="271" y="221"/>
                </a:lnTo>
                <a:lnTo>
                  <a:pt x="275" y="227"/>
                </a:lnTo>
                <a:lnTo>
                  <a:pt x="278" y="233"/>
                </a:lnTo>
                <a:lnTo>
                  <a:pt x="281" y="234"/>
                </a:lnTo>
                <a:lnTo>
                  <a:pt x="284" y="234"/>
                </a:lnTo>
                <a:lnTo>
                  <a:pt x="287" y="233"/>
                </a:lnTo>
                <a:lnTo>
                  <a:pt x="290" y="231"/>
                </a:lnTo>
                <a:lnTo>
                  <a:pt x="291" y="230"/>
                </a:lnTo>
                <a:lnTo>
                  <a:pt x="292" y="230"/>
                </a:lnTo>
                <a:lnTo>
                  <a:pt x="294" y="226"/>
                </a:lnTo>
                <a:lnTo>
                  <a:pt x="295" y="221"/>
                </a:lnTo>
                <a:lnTo>
                  <a:pt x="295" y="216"/>
                </a:lnTo>
                <a:lnTo>
                  <a:pt x="295" y="183"/>
                </a:lnTo>
                <a:close/>
                <a:moveTo>
                  <a:pt x="350" y="183"/>
                </a:moveTo>
                <a:lnTo>
                  <a:pt x="350" y="200"/>
                </a:lnTo>
                <a:lnTo>
                  <a:pt x="350" y="216"/>
                </a:lnTo>
                <a:lnTo>
                  <a:pt x="350" y="224"/>
                </a:lnTo>
                <a:lnTo>
                  <a:pt x="352" y="233"/>
                </a:lnTo>
                <a:lnTo>
                  <a:pt x="355" y="240"/>
                </a:lnTo>
                <a:lnTo>
                  <a:pt x="359" y="248"/>
                </a:lnTo>
                <a:lnTo>
                  <a:pt x="366" y="259"/>
                </a:lnTo>
                <a:lnTo>
                  <a:pt x="367" y="262"/>
                </a:lnTo>
                <a:lnTo>
                  <a:pt x="367" y="265"/>
                </a:lnTo>
                <a:lnTo>
                  <a:pt x="366" y="268"/>
                </a:lnTo>
                <a:lnTo>
                  <a:pt x="363" y="269"/>
                </a:lnTo>
                <a:lnTo>
                  <a:pt x="348" y="275"/>
                </a:lnTo>
                <a:lnTo>
                  <a:pt x="332" y="281"/>
                </a:lnTo>
                <a:lnTo>
                  <a:pt x="328" y="281"/>
                </a:lnTo>
                <a:lnTo>
                  <a:pt x="325" y="279"/>
                </a:lnTo>
                <a:lnTo>
                  <a:pt x="322" y="278"/>
                </a:lnTo>
                <a:lnTo>
                  <a:pt x="319" y="275"/>
                </a:lnTo>
                <a:lnTo>
                  <a:pt x="311" y="264"/>
                </a:lnTo>
                <a:lnTo>
                  <a:pt x="308" y="259"/>
                </a:lnTo>
                <a:lnTo>
                  <a:pt x="305" y="258"/>
                </a:lnTo>
                <a:lnTo>
                  <a:pt x="302" y="258"/>
                </a:lnTo>
                <a:lnTo>
                  <a:pt x="300" y="258"/>
                </a:lnTo>
                <a:lnTo>
                  <a:pt x="298" y="259"/>
                </a:lnTo>
                <a:lnTo>
                  <a:pt x="264" y="274"/>
                </a:lnTo>
                <a:lnTo>
                  <a:pt x="251" y="279"/>
                </a:lnTo>
                <a:lnTo>
                  <a:pt x="246" y="281"/>
                </a:lnTo>
                <a:lnTo>
                  <a:pt x="242" y="279"/>
                </a:lnTo>
                <a:lnTo>
                  <a:pt x="239" y="278"/>
                </a:lnTo>
                <a:lnTo>
                  <a:pt x="235" y="275"/>
                </a:lnTo>
                <a:lnTo>
                  <a:pt x="229" y="265"/>
                </a:lnTo>
                <a:lnTo>
                  <a:pt x="223" y="255"/>
                </a:lnTo>
                <a:lnTo>
                  <a:pt x="218" y="244"/>
                </a:lnTo>
                <a:lnTo>
                  <a:pt x="215" y="234"/>
                </a:lnTo>
                <a:lnTo>
                  <a:pt x="212" y="224"/>
                </a:lnTo>
                <a:lnTo>
                  <a:pt x="210" y="214"/>
                </a:lnTo>
                <a:lnTo>
                  <a:pt x="210" y="203"/>
                </a:lnTo>
                <a:lnTo>
                  <a:pt x="210" y="193"/>
                </a:lnTo>
                <a:lnTo>
                  <a:pt x="212" y="183"/>
                </a:lnTo>
                <a:lnTo>
                  <a:pt x="215" y="173"/>
                </a:lnTo>
                <a:lnTo>
                  <a:pt x="218" y="164"/>
                </a:lnTo>
                <a:lnTo>
                  <a:pt x="223" y="155"/>
                </a:lnTo>
                <a:lnTo>
                  <a:pt x="229" y="147"/>
                </a:lnTo>
                <a:lnTo>
                  <a:pt x="235" y="138"/>
                </a:lnTo>
                <a:lnTo>
                  <a:pt x="243" y="131"/>
                </a:lnTo>
                <a:lnTo>
                  <a:pt x="251" y="123"/>
                </a:lnTo>
                <a:lnTo>
                  <a:pt x="268" y="111"/>
                </a:lnTo>
                <a:lnTo>
                  <a:pt x="287" y="101"/>
                </a:lnTo>
                <a:lnTo>
                  <a:pt x="291" y="100"/>
                </a:lnTo>
                <a:lnTo>
                  <a:pt x="295" y="99"/>
                </a:lnTo>
                <a:lnTo>
                  <a:pt x="301" y="100"/>
                </a:lnTo>
                <a:lnTo>
                  <a:pt x="305" y="103"/>
                </a:lnTo>
                <a:lnTo>
                  <a:pt x="322" y="113"/>
                </a:lnTo>
                <a:lnTo>
                  <a:pt x="340" y="124"/>
                </a:lnTo>
                <a:lnTo>
                  <a:pt x="345" y="127"/>
                </a:lnTo>
                <a:lnTo>
                  <a:pt x="349" y="131"/>
                </a:lnTo>
                <a:lnTo>
                  <a:pt x="350" y="137"/>
                </a:lnTo>
                <a:lnTo>
                  <a:pt x="350" y="142"/>
                </a:lnTo>
                <a:lnTo>
                  <a:pt x="350" y="183"/>
                </a:lnTo>
                <a:close/>
                <a:moveTo>
                  <a:pt x="379" y="200"/>
                </a:moveTo>
                <a:lnTo>
                  <a:pt x="379" y="165"/>
                </a:lnTo>
                <a:lnTo>
                  <a:pt x="379" y="158"/>
                </a:lnTo>
                <a:lnTo>
                  <a:pt x="377" y="151"/>
                </a:lnTo>
                <a:lnTo>
                  <a:pt x="376" y="148"/>
                </a:lnTo>
                <a:lnTo>
                  <a:pt x="374" y="144"/>
                </a:lnTo>
                <a:lnTo>
                  <a:pt x="370" y="138"/>
                </a:lnTo>
                <a:lnTo>
                  <a:pt x="364" y="128"/>
                </a:lnTo>
                <a:lnTo>
                  <a:pt x="363" y="125"/>
                </a:lnTo>
                <a:lnTo>
                  <a:pt x="363" y="123"/>
                </a:lnTo>
                <a:lnTo>
                  <a:pt x="364" y="121"/>
                </a:lnTo>
                <a:lnTo>
                  <a:pt x="367" y="118"/>
                </a:lnTo>
                <a:lnTo>
                  <a:pt x="377" y="114"/>
                </a:lnTo>
                <a:lnTo>
                  <a:pt x="398" y="104"/>
                </a:lnTo>
                <a:lnTo>
                  <a:pt x="403" y="103"/>
                </a:lnTo>
                <a:lnTo>
                  <a:pt x="407" y="103"/>
                </a:lnTo>
                <a:lnTo>
                  <a:pt x="410" y="104"/>
                </a:lnTo>
                <a:lnTo>
                  <a:pt x="413" y="109"/>
                </a:lnTo>
                <a:lnTo>
                  <a:pt x="420" y="116"/>
                </a:lnTo>
                <a:lnTo>
                  <a:pt x="422" y="118"/>
                </a:lnTo>
                <a:lnTo>
                  <a:pt x="425" y="118"/>
                </a:lnTo>
                <a:lnTo>
                  <a:pt x="428" y="118"/>
                </a:lnTo>
                <a:lnTo>
                  <a:pt x="432" y="118"/>
                </a:lnTo>
                <a:lnTo>
                  <a:pt x="442" y="114"/>
                </a:lnTo>
                <a:lnTo>
                  <a:pt x="470" y="103"/>
                </a:lnTo>
                <a:lnTo>
                  <a:pt x="476" y="101"/>
                </a:lnTo>
                <a:lnTo>
                  <a:pt x="479" y="101"/>
                </a:lnTo>
                <a:lnTo>
                  <a:pt x="483" y="103"/>
                </a:lnTo>
                <a:lnTo>
                  <a:pt x="486" y="107"/>
                </a:lnTo>
                <a:lnTo>
                  <a:pt x="496" y="121"/>
                </a:lnTo>
                <a:lnTo>
                  <a:pt x="506" y="135"/>
                </a:lnTo>
                <a:lnTo>
                  <a:pt x="507" y="138"/>
                </a:lnTo>
                <a:lnTo>
                  <a:pt x="509" y="142"/>
                </a:lnTo>
                <a:lnTo>
                  <a:pt x="509" y="147"/>
                </a:lnTo>
                <a:lnTo>
                  <a:pt x="509" y="151"/>
                </a:lnTo>
                <a:lnTo>
                  <a:pt x="509" y="219"/>
                </a:lnTo>
                <a:lnTo>
                  <a:pt x="510" y="227"/>
                </a:lnTo>
                <a:lnTo>
                  <a:pt x="511" y="235"/>
                </a:lnTo>
                <a:lnTo>
                  <a:pt x="514" y="242"/>
                </a:lnTo>
                <a:lnTo>
                  <a:pt x="516" y="245"/>
                </a:lnTo>
                <a:lnTo>
                  <a:pt x="518" y="250"/>
                </a:lnTo>
                <a:lnTo>
                  <a:pt x="523" y="257"/>
                </a:lnTo>
                <a:lnTo>
                  <a:pt x="526" y="261"/>
                </a:lnTo>
                <a:lnTo>
                  <a:pt x="526" y="264"/>
                </a:lnTo>
                <a:lnTo>
                  <a:pt x="524" y="266"/>
                </a:lnTo>
                <a:lnTo>
                  <a:pt x="520" y="268"/>
                </a:lnTo>
                <a:lnTo>
                  <a:pt x="492" y="279"/>
                </a:lnTo>
                <a:lnTo>
                  <a:pt x="487" y="281"/>
                </a:lnTo>
                <a:lnTo>
                  <a:pt x="485" y="281"/>
                </a:lnTo>
                <a:lnTo>
                  <a:pt x="480" y="278"/>
                </a:lnTo>
                <a:lnTo>
                  <a:pt x="479" y="276"/>
                </a:lnTo>
                <a:lnTo>
                  <a:pt x="478" y="275"/>
                </a:lnTo>
                <a:lnTo>
                  <a:pt x="461" y="252"/>
                </a:lnTo>
                <a:lnTo>
                  <a:pt x="459" y="250"/>
                </a:lnTo>
                <a:lnTo>
                  <a:pt x="458" y="248"/>
                </a:lnTo>
                <a:lnTo>
                  <a:pt x="458" y="244"/>
                </a:lnTo>
                <a:lnTo>
                  <a:pt x="456" y="240"/>
                </a:lnTo>
                <a:lnTo>
                  <a:pt x="456" y="235"/>
                </a:lnTo>
                <a:lnTo>
                  <a:pt x="456" y="166"/>
                </a:lnTo>
                <a:lnTo>
                  <a:pt x="456" y="161"/>
                </a:lnTo>
                <a:lnTo>
                  <a:pt x="456" y="156"/>
                </a:lnTo>
                <a:lnTo>
                  <a:pt x="455" y="152"/>
                </a:lnTo>
                <a:lnTo>
                  <a:pt x="453" y="148"/>
                </a:lnTo>
                <a:lnTo>
                  <a:pt x="451" y="145"/>
                </a:lnTo>
                <a:lnTo>
                  <a:pt x="449" y="142"/>
                </a:lnTo>
                <a:lnTo>
                  <a:pt x="446" y="140"/>
                </a:lnTo>
                <a:lnTo>
                  <a:pt x="442" y="141"/>
                </a:lnTo>
                <a:lnTo>
                  <a:pt x="438" y="141"/>
                </a:lnTo>
                <a:lnTo>
                  <a:pt x="434" y="144"/>
                </a:lnTo>
                <a:lnTo>
                  <a:pt x="431" y="147"/>
                </a:lnTo>
                <a:lnTo>
                  <a:pt x="429" y="151"/>
                </a:lnTo>
                <a:lnTo>
                  <a:pt x="428" y="156"/>
                </a:lnTo>
                <a:lnTo>
                  <a:pt x="428" y="161"/>
                </a:lnTo>
                <a:lnTo>
                  <a:pt x="428" y="224"/>
                </a:lnTo>
                <a:lnTo>
                  <a:pt x="429" y="231"/>
                </a:lnTo>
                <a:lnTo>
                  <a:pt x="431" y="238"/>
                </a:lnTo>
                <a:lnTo>
                  <a:pt x="432" y="245"/>
                </a:lnTo>
                <a:lnTo>
                  <a:pt x="437" y="251"/>
                </a:lnTo>
                <a:lnTo>
                  <a:pt x="444" y="261"/>
                </a:lnTo>
                <a:lnTo>
                  <a:pt x="445" y="265"/>
                </a:lnTo>
                <a:lnTo>
                  <a:pt x="445" y="268"/>
                </a:lnTo>
                <a:lnTo>
                  <a:pt x="444" y="269"/>
                </a:lnTo>
                <a:lnTo>
                  <a:pt x="441" y="271"/>
                </a:lnTo>
                <a:lnTo>
                  <a:pt x="429" y="275"/>
                </a:lnTo>
                <a:lnTo>
                  <a:pt x="411" y="282"/>
                </a:lnTo>
                <a:lnTo>
                  <a:pt x="407" y="282"/>
                </a:lnTo>
                <a:lnTo>
                  <a:pt x="404" y="282"/>
                </a:lnTo>
                <a:lnTo>
                  <a:pt x="401" y="281"/>
                </a:lnTo>
                <a:lnTo>
                  <a:pt x="398" y="278"/>
                </a:lnTo>
                <a:lnTo>
                  <a:pt x="381" y="257"/>
                </a:lnTo>
                <a:lnTo>
                  <a:pt x="380" y="254"/>
                </a:lnTo>
                <a:lnTo>
                  <a:pt x="380" y="251"/>
                </a:lnTo>
                <a:lnTo>
                  <a:pt x="379" y="250"/>
                </a:lnTo>
                <a:lnTo>
                  <a:pt x="379" y="247"/>
                </a:lnTo>
                <a:lnTo>
                  <a:pt x="379" y="242"/>
                </a:lnTo>
                <a:lnTo>
                  <a:pt x="379" y="200"/>
                </a:lnTo>
                <a:close/>
                <a:moveTo>
                  <a:pt x="1392" y="186"/>
                </a:moveTo>
                <a:lnTo>
                  <a:pt x="1392" y="204"/>
                </a:lnTo>
                <a:lnTo>
                  <a:pt x="1392" y="221"/>
                </a:lnTo>
                <a:lnTo>
                  <a:pt x="1392" y="226"/>
                </a:lnTo>
                <a:lnTo>
                  <a:pt x="1392" y="230"/>
                </a:lnTo>
                <a:lnTo>
                  <a:pt x="1394" y="235"/>
                </a:lnTo>
                <a:lnTo>
                  <a:pt x="1399" y="241"/>
                </a:lnTo>
                <a:lnTo>
                  <a:pt x="1403" y="247"/>
                </a:lnTo>
                <a:lnTo>
                  <a:pt x="1404" y="248"/>
                </a:lnTo>
                <a:lnTo>
                  <a:pt x="1407" y="250"/>
                </a:lnTo>
                <a:lnTo>
                  <a:pt x="1409" y="248"/>
                </a:lnTo>
                <a:lnTo>
                  <a:pt x="1410" y="247"/>
                </a:lnTo>
                <a:lnTo>
                  <a:pt x="1414" y="240"/>
                </a:lnTo>
                <a:lnTo>
                  <a:pt x="1420" y="227"/>
                </a:lnTo>
                <a:lnTo>
                  <a:pt x="1421" y="221"/>
                </a:lnTo>
                <a:lnTo>
                  <a:pt x="1423" y="214"/>
                </a:lnTo>
                <a:lnTo>
                  <a:pt x="1423" y="209"/>
                </a:lnTo>
                <a:lnTo>
                  <a:pt x="1424" y="202"/>
                </a:lnTo>
                <a:lnTo>
                  <a:pt x="1423" y="189"/>
                </a:lnTo>
                <a:lnTo>
                  <a:pt x="1421" y="183"/>
                </a:lnTo>
                <a:lnTo>
                  <a:pt x="1420" y="176"/>
                </a:lnTo>
                <a:lnTo>
                  <a:pt x="1416" y="165"/>
                </a:lnTo>
                <a:lnTo>
                  <a:pt x="1411" y="159"/>
                </a:lnTo>
                <a:lnTo>
                  <a:pt x="1409" y="154"/>
                </a:lnTo>
                <a:lnTo>
                  <a:pt x="1404" y="148"/>
                </a:lnTo>
                <a:lnTo>
                  <a:pt x="1400" y="142"/>
                </a:lnTo>
                <a:lnTo>
                  <a:pt x="1397" y="141"/>
                </a:lnTo>
                <a:lnTo>
                  <a:pt x="1396" y="140"/>
                </a:lnTo>
                <a:lnTo>
                  <a:pt x="1394" y="140"/>
                </a:lnTo>
                <a:lnTo>
                  <a:pt x="1393" y="141"/>
                </a:lnTo>
                <a:lnTo>
                  <a:pt x="1392" y="142"/>
                </a:lnTo>
                <a:lnTo>
                  <a:pt x="1392" y="147"/>
                </a:lnTo>
                <a:lnTo>
                  <a:pt x="1392" y="186"/>
                </a:lnTo>
                <a:close/>
                <a:moveTo>
                  <a:pt x="1336" y="195"/>
                </a:moveTo>
                <a:lnTo>
                  <a:pt x="1336" y="183"/>
                </a:lnTo>
                <a:lnTo>
                  <a:pt x="1336" y="171"/>
                </a:lnTo>
                <a:lnTo>
                  <a:pt x="1339" y="144"/>
                </a:lnTo>
                <a:lnTo>
                  <a:pt x="1339" y="141"/>
                </a:lnTo>
                <a:lnTo>
                  <a:pt x="1339" y="138"/>
                </a:lnTo>
                <a:lnTo>
                  <a:pt x="1342" y="134"/>
                </a:lnTo>
                <a:lnTo>
                  <a:pt x="1344" y="133"/>
                </a:lnTo>
                <a:lnTo>
                  <a:pt x="1345" y="131"/>
                </a:lnTo>
                <a:lnTo>
                  <a:pt x="1346" y="131"/>
                </a:lnTo>
                <a:lnTo>
                  <a:pt x="1349" y="130"/>
                </a:lnTo>
                <a:lnTo>
                  <a:pt x="1423" y="100"/>
                </a:lnTo>
                <a:lnTo>
                  <a:pt x="1425" y="99"/>
                </a:lnTo>
                <a:lnTo>
                  <a:pt x="1428" y="97"/>
                </a:lnTo>
                <a:lnTo>
                  <a:pt x="1433" y="97"/>
                </a:lnTo>
                <a:lnTo>
                  <a:pt x="1435" y="99"/>
                </a:lnTo>
                <a:lnTo>
                  <a:pt x="1438" y="99"/>
                </a:lnTo>
                <a:lnTo>
                  <a:pt x="1441" y="100"/>
                </a:lnTo>
                <a:lnTo>
                  <a:pt x="1444" y="103"/>
                </a:lnTo>
                <a:lnTo>
                  <a:pt x="1447" y="104"/>
                </a:lnTo>
                <a:lnTo>
                  <a:pt x="1454" y="113"/>
                </a:lnTo>
                <a:lnTo>
                  <a:pt x="1457" y="117"/>
                </a:lnTo>
                <a:lnTo>
                  <a:pt x="1459" y="121"/>
                </a:lnTo>
                <a:lnTo>
                  <a:pt x="1465" y="131"/>
                </a:lnTo>
                <a:lnTo>
                  <a:pt x="1471" y="140"/>
                </a:lnTo>
                <a:lnTo>
                  <a:pt x="1473" y="149"/>
                </a:lnTo>
                <a:lnTo>
                  <a:pt x="1476" y="161"/>
                </a:lnTo>
                <a:lnTo>
                  <a:pt x="1479" y="171"/>
                </a:lnTo>
                <a:lnTo>
                  <a:pt x="1479" y="182"/>
                </a:lnTo>
                <a:lnTo>
                  <a:pt x="1479" y="204"/>
                </a:lnTo>
                <a:lnTo>
                  <a:pt x="1478" y="213"/>
                </a:lnTo>
                <a:lnTo>
                  <a:pt x="1475" y="220"/>
                </a:lnTo>
                <a:lnTo>
                  <a:pt x="1472" y="228"/>
                </a:lnTo>
                <a:lnTo>
                  <a:pt x="1468" y="235"/>
                </a:lnTo>
                <a:lnTo>
                  <a:pt x="1462" y="241"/>
                </a:lnTo>
                <a:lnTo>
                  <a:pt x="1457" y="247"/>
                </a:lnTo>
                <a:lnTo>
                  <a:pt x="1451" y="252"/>
                </a:lnTo>
                <a:lnTo>
                  <a:pt x="1444" y="258"/>
                </a:lnTo>
                <a:lnTo>
                  <a:pt x="1427" y="266"/>
                </a:lnTo>
                <a:lnTo>
                  <a:pt x="1418" y="271"/>
                </a:lnTo>
                <a:lnTo>
                  <a:pt x="1410" y="274"/>
                </a:lnTo>
                <a:lnTo>
                  <a:pt x="1392" y="278"/>
                </a:lnTo>
                <a:lnTo>
                  <a:pt x="1373" y="281"/>
                </a:lnTo>
                <a:lnTo>
                  <a:pt x="1368" y="281"/>
                </a:lnTo>
                <a:lnTo>
                  <a:pt x="1360" y="279"/>
                </a:lnTo>
                <a:lnTo>
                  <a:pt x="1359" y="278"/>
                </a:lnTo>
                <a:lnTo>
                  <a:pt x="1356" y="276"/>
                </a:lnTo>
                <a:lnTo>
                  <a:pt x="1352" y="271"/>
                </a:lnTo>
                <a:lnTo>
                  <a:pt x="1346" y="264"/>
                </a:lnTo>
                <a:lnTo>
                  <a:pt x="1342" y="257"/>
                </a:lnTo>
                <a:lnTo>
                  <a:pt x="1339" y="251"/>
                </a:lnTo>
                <a:lnTo>
                  <a:pt x="1338" y="242"/>
                </a:lnTo>
                <a:lnTo>
                  <a:pt x="1336" y="230"/>
                </a:lnTo>
                <a:lnTo>
                  <a:pt x="1336" y="227"/>
                </a:lnTo>
                <a:lnTo>
                  <a:pt x="1336" y="223"/>
                </a:lnTo>
                <a:lnTo>
                  <a:pt x="1336" y="216"/>
                </a:lnTo>
                <a:lnTo>
                  <a:pt x="1335" y="206"/>
                </a:lnTo>
                <a:lnTo>
                  <a:pt x="1336" y="195"/>
                </a:lnTo>
                <a:close/>
                <a:moveTo>
                  <a:pt x="680" y="223"/>
                </a:moveTo>
                <a:lnTo>
                  <a:pt x="680" y="230"/>
                </a:lnTo>
                <a:lnTo>
                  <a:pt x="678" y="237"/>
                </a:lnTo>
                <a:lnTo>
                  <a:pt x="675" y="244"/>
                </a:lnTo>
                <a:lnTo>
                  <a:pt x="672" y="251"/>
                </a:lnTo>
                <a:lnTo>
                  <a:pt x="664" y="265"/>
                </a:lnTo>
                <a:lnTo>
                  <a:pt x="658" y="272"/>
                </a:lnTo>
                <a:lnTo>
                  <a:pt x="653" y="278"/>
                </a:lnTo>
                <a:lnTo>
                  <a:pt x="650" y="281"/>
                </a:lnTo>
                <a:lnTo>
                  <a:pt x="646" y="281"/>
                </a:lnTo>
                <a:lnTo>
                  <a:pt x="643" y="281"/>
                </a:lnTo>
                <a:lnTo>
                  <a:pt x="640" y="279"/>
                </a:lnTo>
                <a:lnTo>
                  <a:pt x="631" y="275"/>
                </a:lnTo>
                <a:lnTo>
                  <a:pt x="623" y="272"/>
                </a:lnTo>
                <a:lnTo>
                  <a:pt x="613" y="269"/>
                </a:lnTo>
                <a:lnTo>
                  <a:pt x="605" y="268"/>
                </a:lnTo>
                <a:lnTo>
                  <a:pt x="596" y="268"/>
                </a:lnTo>
                <a:lnTo>
                  <a:pt x="586" y="268"/>
                </a:lnTo>
                <a:lnTo>
                  <a:pt x="578" y="269"/>
                </a:lnTo>
                <a:lnTo>
                  <a:pt x="569" y="272"/>
                </a:lnTo>
                <a:lnTo>
                  <a:pt x="561" y="275"/>
                </a:lnTo>
                <a:lnTo>
                  <a:pt x="551" y="279"/>
                </a:lnTo>
                <a:lnTo>
                  <a:pt x="548" y="281"/>
                </a:lnTo>
                <a:lnTo>
                  <a:pt x="544" y="281"/>
                </a:lnTo>
                <a:lnTo>
                  <a:pt x="541" y="281"/>
                </a:lnTo>
                <a:lnTo>
                  <a:pt x="538" y="276"/>
                </a:lnTo>
                <a:lnTo>
                  <a:pt x="535" y="272"/>
                </a:lnTo>
                <a:lnTo>
                  <a:pt x="535" y="271"/>
                </a:lnTo>
                <a:lnTo>
                  <a:pt x="535" y="269"/>
                </a:lnTo>
                <a:lnTo>
                  <a:pt x="535" y="268"/>
                </a:lnTo>
                <a:lnTo>
                  <a:pt x="537" y="266"/>
                </a:lnTo>
                <a:lnTo>
                  <a:pt x="540" y="262"/>
                </a:lnTo>
                <a:lnTo>
                  <a:pt x="552" y="255"/>
                </a:lnTo>
                <a:lnTo>
                  <a:pt x="565" y="250"/>
                </a:lnTo>
                <a:lnTo>
                  <a:pt x="572" y="247"/>
                </a:lnTo>
                <a:lnTo>
                  <a:pt x="578" y="245"/>
                </a:lnTo>
                <a:lnTo>
                  <a:pt x="585" y="244"/>
                </a:lnTo>
                <a:lnTo>
                  <a:pt x="592" y="242"/>
                </a:lnTo>
                <a:lnTo>
                  <a:pt x="603" y="241"/>
                </a:lnTo>
                <a:lnTo>
                  <a:pt x="609" y="240"/>
                </a:lnTo>
                <a:lnTo>
                  <a:pt x="615" y="240"/>
                </a:lnTo>
                <a:lnTo>
                  <a:pt x="617" y="240"/>
                </a:lnTo>
                <a:lnTo>
                  <a:pt x="620" y="238"/>
                </a:lnTo>
                <a:lnTo>
                  <a:pt x="622" y="237"/>
                </a:lnTo>
                <a:lnTo>
                  <a:pt x="622" y="234"/>
                </a:lnTo>
                <a:lnTo>
                  <a:pt x="622" y="207"/>
                </a:lnTo>
                <a:lnTo>
                  <a:pt x="622" y="206"/>
                </a:lnTo>
                <a:lnTo>
                  <a:pt x="622" y="204"/>
                </a:lnTo>
                <a:lnTo>
                  <a:pt x="619" y="203"/>
                </a:lnTo>
                <a:lnTo>
                  <a:pt x="616" y="203"/>
                </a:lnTo>
                <a:lnTo>
                  <a:pt x="613" y="203"/>
                </a:lnTo>
                <a:lnTo>
                  <a:pt x="568" y="211"/>
                </a:lnTo>
                <a:lnTo>
                  <a:pt x="550" y="214"/>
                </a:lnTo>
                <a:lnTo>
                  <a:pt x="545" y="214"/>
                </a:lnTo>
                <a:lnTo>
                  <a:pt x="541" y="214"/>
                </a:lnTo>
                <a:lnTo>
                  <a:pt x="538" y="211"/>
                </a:lnTo>
                <a:lnTo>
                  <a:pt x="535" y="209"/>
                </a:lnTo>
                <a:lnTo>
                  <a:pt x="530" y="199"/>
                </a:lnTo>
                <a:lnTo>
                  <a:pt x="527" y="193"/>
                </a:lnTo>
                <a:lnTo>
                  <a:pt x="526" y="189"/>
                </a:lnTo>
                <a:lnTo>
                  <a:pt x="524" y="183"/>
                </a:lnTo>
                <a:lnTo>
                  <a:pt x="524" y="178"/>
                </a:lnTo>
                <a:lnTo>
                  <a:pt x="524" y="172"/>
                </a:lnTo>
                <a:lnTo>
                  <a:pt x="526" y="165"/>
                </a:lnTo>
                <a:lnTo>
                  <a:pt x="527" y="159"/>
                </a:lnTo>
                <a:lnTo>
                  <a:pt x="530" y="152"/>
                </a:lnTo>
                <a:lnTo>
                  <a:pt x="535" y="140"/>
                </a:lnTo>
                <a:lnTo>
                  <a:pt x="542" y="128"/>
                </a:lnTo>
                <a:lnTo>
                  <a:pt x="551" y="116"/>
                </a:lnTo>
                <a:lnTo>
                  <a:pt x="555" y="111"/>
                </a:lnTo>
                <a:lnTo>
                  <a:pt x="558" y="109"/>
                </a:lnTo>
                <a:lnTo>
                  <a:pt x="562" y="106"/>
                </a:lnTo>
                <a:lnTo>
                  <a:pt x="565" y="104"/>
                </a:lnTo>
                <a:lnTo>
                  <a:pt x="569" y="103"/>
                </a:lnTo>
                <a:lnTo>
                  <a:pt x="575" y="103"/>
                </a:lnTo>
                <a:lnTo>
                  <a:pt x="579" y="104"/>
                </a:lnTo>
                <a:lnTo>
                  <a:pt x="585" y="106"/>
                </a:lnTo>
                <a:lnTo>
                  <a:pt x="595" y="109"/>
                </a:lnTo>
                <a:lnTo>
                  <a:pt x="605" y="111"/>
                </a:lnTo>
                <a:lnTo>
                  <a:pt x="613" y="113"/>
                </a:lnTo>
                <a:lnTo>
                  <a:pt x="623" y="113"/>
                </a:lnTo>
                <a:lnTo>
                  <a:pt x="633" y="113"/>
                </a:lnTo>
                <a:lnTo>
                  <a:pt x="641" y="111"/>
                </a:lnTo>
                <a:lnTo>
                  <a:pt x="651" y="110"/>
                </a:lnTo>
                <a:lnTo>
                  <a:pt x="661" y="106"/>
                </a:lnTo>
                <a:lnTo>
                  <a:pt x="665" y="106"/>
                </a:lnTo>
                <a:lnTo>
                  <a:pt x="668" y="106"/>
                </a:lnTo>
                <a:lnTo>
                  <a:pt x="671" y="106"/>
                </a:lnTo>
                <a:lnTo>
                  <a:pt x="674" y="107"/>
                </a:lnTo>
                <a:lnTo>
                  <a:pt x="675" y="110"/>
                </a:lnTo>
                <a:lnTo>
                  <a:pt x="675" y="111"/>
                </a:lnTo>
                <a:lnTo>
                  <a:pt x="675" y="113"/>
                </a:lnTo>
                <a:lnTo>
                  <a:pt x="675" y="116"/>
                </a:lnTo>
                <a:lnTo>
                  <a:pt x="674" y="117"/>
                </a:lnTo>
                <a:lnTo>
                  <a:pt x="671" y="120"/>
                </a:lnTo>
                <a:lnTo>
                  <a:pt x="664" y="124"/>
                </a:lnTo>
                <a:lnTo>
                  <a:pt x="660" y="127"/>
                </a:lnTo>
                <a:lnTo>
                  <a:pt x="654" y="128"/>
                </a:lnTo>
                <a:lnTo>
                  <a:pt x="644" y="133"/>
                </a:lnTo>
                <a:lnTo>
                  <a:pt x="634" y="134"/>
                </a:lnTo>
                <a:lnTo>
                  <a:pt x="624" y="135"/>
                </a:lnTo>
                <a:lnTo>
                  <a:pt x="615" y="137"/>
                </a:lnTo>
                <a:lnTo>
                  <a:pt x="602" y="137"/>
                </a:lnTo>
                <a:lnTo>
                  <a:pt x="596" y="137"/>
                </a:lnTo>
                <a:lnTo>
                  <a:pt x="592" y="138"/>
                </a:lnTo>
                <a:lnTo>
                  <a:pt x="591" y="142"/>
                </a:lnTo>
                <a:lnTo>
                  <a:pt x="591" y="148"/>
                </a:lnTo>
                <a:lnTo>
                  <a:pt x="591" y="169"/>
                </a:lnTo>
                <a:lnTo>
                  <a:pt x="591" y="175"/>
                </a:lnTo>
                <a:lnTo>
                  <a:pt x="592" y="176"/>
                </a:lnTo>
                <a:lnTo>
                  <a:pt x="593" y="179"/>
                </a:lnTo>
                <a:lnTo>
                  <a:pt x="595" y="179"/>
                </a:lnTo>
                <a:lnTo>
                  <a:pt x="598" y="180"/>
                </a:lnTo>
                <a:lnTo>
                  <a:pt x="603" y="179"/>
                </a:lnTo>
                <a:lnTo>
                  <a:pt x="620" y="176"/>
                </a:lnTo>
                <a:lnTo>
                  <a:pt x="639" y="172"/>
                </a:lnTo>
                <a:lnTo>
                  <a:pt x="646" y="172"/>
                </a:lnTo>
                <a:lnTo>
                  <a:pt x="654" y="169"/>
                </a:lnTo>
                <a:lnTo>
                  <a:pt x="657" y="169"/>
                </a:lnTo>
                <a:lnTo>
                  <a:pt x="658" y="169"/>
                </a:lnTo>
                <a:lnTo>
                  <a:pt x="663" y="171"/>
                </a:lnTo>
                <a:lnTo>
                  <a:pt x="667" y="173"/>
                </a:lnTo>
                <a:lnTo>
                  <a:pt x="670" y="178"/>
                </a:lnTo>
                <a:lnTo>
                  <a:pt x="671" y="182"/>
                </a:lnTo>
                <a:lnTo>
                  <a:pt x="674" y="186"/>
                </a:lnTo>
                <a:lnTo>
                  <a:pt x="677" y="197"/>
                </a:lnTo>
                <a:lnTo>
                  <a:pt x="678" y="203"/>
                </a:lnTo>
                <a:lnTo>
                  <a:pt x="680" y="209"/>
                </a:lnTo>
                <a:lnTo>
                  <a:pt x="680" y="223"/>
                </a:lnTo>
                <a:close/>
                <a:moveTo>
                  <a:pt x="1746" y="200"/>
                </a:moveTo>
                <a:lnTo>
                  <a:pt x="1746" y="164"/>
                </a:lnTo>
                <a:lnTo>
                  <a:pt x="1746" y="158"/>
                </a:lnTo>
                <a:lnTo>
                  <a:pt x="1746" y="152"/>
                </a:lnTo>
                <a:lnTo>
                  <a:pt x="1743" y="147"/>
                </a:lnTo>
                <a:lnTo>
                  <a:pt x="1741" y="141"/>
                </a:lnTo>
                <a:lnTo>
                  <a:pt x="1739" y="137"/>
                </a:lnTo>
                <a:lnTo>
                  <a:pt x="1736" y="133"/>
                </a:lnTo>
                <a:lnTo>
                  <a:pt x="1732" y="124"/>
                </a:lnTo>
                <a:lnTo>
                  <a:pt x="1732" y="121"/>
                </a:lnTo>
                <a:lnTo>
                  <a:pt x="1732" y="118"/>
                </a:lnTo>
                <a:lnTo>
                  <a:pt x="1733" y="116"/>
                </a:lnTo>
                <a:lnTo>
                  <a:pt x="1736" y="113"/>
                </a:lnTo>
                <a:lnTo>
                  <a:pt x="1746" y="110"/>
                </a:lnTo>
                <a:lnTo>
                  <a:pt x="1755" y="107"/>
                </a:lnTo>
                <a:lnTo>
                  <a:pt x="1773" y="101"/>
                </a:lnTo>
                <a:lnTo>
                  <a:pt x="1777" y="100"/>
                </a:lnTo>
                <a:lnTo>
                  <a:pt x="1780" y="101"/>
                </a:lnTo>
                <a:lnTo>
                  <a:pt x="1784" y="103"/>
                </a:lnTo>
                <a:lnTo>
                  <a:pt x="1787" y="106"/>
                </a:lnTo>
                <a:lnTo>
                  <a:pt x="1804" y="135"/>
                </a:lnTo>
                <a:lnTo>
                  <a:pt x="1805" y="138"/>
                </a:lnTo>
                <a:lnTo>
                  <a:pt x="1805" y="142"/>
                </a:lnTo>
                <a:lnTo>
                  <a:pt x="1807" y="165"/>
                </a:lnTo>
                <a:lnTo>
                  <a:pt x="1807" y="176"/>
                </a:lnTo>
                <a:lnTo>
                  <a:pt x="1805" y="188"/>
                </a:lnTo>
                <a:lnTo>
                  <a:pt x="1804" y="197"/>
                </a:lnTo>
                <a:lnTo>
                  <a:pt x="1804" y="209"/>
                </a:lnTo>
                <a:lnTo>
                  <a:pt x="1804" y="231"/>
                </a:lnTo>
                <a:lnTo>
                  <a:pt x="1804" y="234"/>
                </a:lnTo>
                <a:lnTo>
                  <a:pt x="1805" y="238"/>
                </a:lnTo>
                <a:lnTo>
                  <a:pt x="1810" y="245"/>
                </a:lnTo>
                <a:lnTo>
                  <a:pt x="1811" y="251"/>
                </a:lnTo>
                <a:lnTo>
                  <a:pt x="1814" y="255"/>
                </a:lnTo>
                <a:lnTo>
                  <a:pt x="1815" y="259"/>
                </a:lnTo>
                <a:lnTo>
                  <a:pt x="1814" y="264"/>
                </a:lnTo>
                <a:lnTo>
                  <a:pt x="1814" y="265"/>
                </a:lnTo>
                <a:lnTo>
                  <a:pt x="1813" y="266"/>
                </a:lnTo>
                <a:lnTo>
                  <a:pt x="1808" y="269"/>
                </a:lnTo>
                <a:lnTo>
                  <a:pt x="1800" y="272"/>
                </a:lnTo>
                <a:lnTo>
                  <a:pt x="1790" y="275"/>
                </a:lnTo>
                <a:lnTo>
                  <a:pt x="1773" y="278"/>
                </a:lnTo>
                <a:lnTo>
                  <a:pt x="1769" y="278"/>
                </a:lnTo>
                <a:lnTo>
                  <a:pt x="1765" y="278"/>
                </a:lnTo>
                <a:lnTo>
                  <a:pt x="1762" y="275"/>
                </a:lnTo>
                <a:lnTo>
                  <a:pt x="1760" y="272"/>
                </a:lnTo>
                <a:lnTo>
                  <a:pt x="1755" y="264"/>
                </a:lnTo>
                <a:lnTo>
                  <a:pt x="1749" y="255"/>
                </a:lnTo>
                <a:lnTo>
                  <a:pt x="1748" y="251"/>
                </a:lnTo>
                <a:lnTo>
                  <a:pt x="1746" y="245"/>
                </a:lnTo>
                <a:lnTo>
                  <a:pt x="1746" y="241"/>
                </a:lnTo>
                <a:lnTo>
                  <a:pt x="1746" y="235"/>
                </a:lnTo>
                <a:lnTo>
                  <a:pt x="1746" y="227"/>
                </a:lnTo>
                <a:lnTo>
                  <a:pt x="1746" y="219"/>
                </a:lnTo>
                <a:lnTo>
                  <a:pt x="1746" y="200"/>
                </a:lnTo>
                <a:close/>
                <a:moveTo>
                  <a:pt x="705" y="202"/>
                </a:moveTo>
                <a:lnTo>
                  <a:pt x="705" y="189"/>
                </a:lnTo>
                <a:lnTo>
                  <a:pt x="705" y="176"/>
                </a:lnTo>
                <a:lnTo>
                  <a:pt x="705" y="165"/>
                </a:lnTo>
                <a:lnTo>
                  <a:pt x="704" y="155"/>
                </a:lnTo>
                <a:lnTo>
                  <a:pt x="699" y="145"/>
                </a:lnTo>
                <a:lnTo>
                  <a:pt x="694" y="135"/>
                </a:lnTo>
                <a:lnTo>
                  <a:pt x="689" y="127"/>
                </a:lnTo>
                <a:lnTo>
                  <a:pt x="688" y="124"/>
                </a:lnTo>
                <a:lnTo>
                  <a:pt x="688" y="121"/>
                </a:lnTo>
                <a:lnTo>
                  <a:pt x="689" y="120"/>
                </a:lnTo>
                <a:lnTo>
                  <a:pt x="689" y="118"/>
                </a:lnTo>
                <a:lnTo>
                  <a:pt x="694" y="116"/>
                </a:lnTo>
                <a:lnTo>
                  <a:pt x="702" y="113"/>
                </a:lnTo>
                <a:lnTo>
                  <a:pt x="711" y="109"/>
                </a:lnTo>
                <a:lnTo>
                  <a:pt x="719" y="106"/>
                </a:lnTo>
                <a:lnTo>
                  <a:pt x="728" y="103"/>
                </a:lnTo>
                <a:lnTo>
                  <a:pt x="729" y="103"/>
                </a:lnTo>
                <a:lnTo>
                  <a:pt x="732" y="103"/>
                </a:lnTo>
                <a:lnTo>
                  <a:pt x="735" y="103"/>
                </a:lnTo>
                <a:lnTo>
                  <a:pt x="737" y="104"/>
                </a:lnTo>
                <a:lnTo>
                  <a:pt x="740" y="109"/>
                </a:lnTo>
                <a:lnTo>
                  <a:pt x="760" y="137"/>
                </a:lnTo>
                <a:lnTo>
                  <a:pt x="761" y="142"/>
                </a:lnTo>
                <a:lnTo>
                  <a:pt x="763" y="148"/>
                </a:lnTo>
                <a:lnTo>
                  <a:pt x="763" y="166"/>
                </a:lnTo>
                <a:lnTo>
                  <a:pt x="761" y="176"/>
                </a:lnTo>
                <a:lnTo>
                  <a:pt x="761" y="185"/>
                </a:lnTo>
                <a:lnTo>
                  <a:pt x="760" y="197"/>
                </a:lnTo>
                <a:lnTo>
                  <a:pt x="760" y="209"/>
                </a:lnTo>
                <a:lnTo>
                  <a:pt x="760" y="231"/>
                </a:lnTo>
                <a:lnTo>
                  <a:pt x="761" y="237"/>
                </a:lnTo>
                <a:lnTo>
                  <a:pt x="763" y="238"/>
                </a:lnTo>
                <a:lnTo>
                  <a:pt x="763" y="241"/>
                </a:lnTo>
                <a:lnTo>
                  <a:pt x="769" y="250"/>
                </a:lnTo>
                <a:lnTo>
                  <a:pt x="774" y="259"/>
                </a:lnTo>
                <a:lnTo>
                  <a:pt x="774" y="262"/>
                </a:lnTo>
                <a:lnTo>
                  <a:pt x="774" y="265"/>
                </a:lnTo>
                <a:lnTo>
                  <a:pt x="773" y="268"/>
                </a:lnTo>
                <a:lnTo>
                  <a:pt x="770" y="269"/>
                </a:lnTo>
                <a:lnTo>
                  <a:pt x="760" y="274"/>
                </a:lnTo>
                <a:lnTo>
                  <a:pt x="740" y="281"/>
                </a:lnTo>
                <a:lnTo>
                  <a:pt x="735" y="282"/>
                </a:lnTo>
                <a:lnTo>
                  <a:pt x="732" y="281"/>
                </a:lnTo>
                <a:lnTo>
                  <a:pt x="728" y="279"/>
                </a:lnTo>
                <a:lnTo>
                  <a:pt x="725" y="276"/>
                </a:lnTo>
                <a:lnTo>
                  <a:pt x="716" y="265"/>
                </a:lnTo>
                <a:lnTo>
                  <a:pt x="713" y="259"/>
                </a:lnTo>
                <a:lnTo>
                  <a:pt x="709" y="252"/>
                </a:lnTo>
                <a:lnTo>
                  <a:pt x="708" y="247"/>
                </a:lnTo>
                <a:lnTo>
                  <a:pt x="705" y="240"/>
                </a:lnTo>
                <a:lnTo>
                  <a:pt x="705" y="234"/>
                </a:lnTo>
                <a:lnTo>
                  <a:pt x="705" y="226"/>
                </a:lnTo>
                <a:lnTo>
                  <a:pt x="705" y="220"/>
                </a:lnTo>
                <a:lnTo>
                  <a:pt x="705" y="214"/>
                </a:lnTo>
                <a:lnTo>
                  <a:pt x="705" y="202"/>
                </a:lnTo>
                <a:close/>
                <a:moveTo>
                  <a:pt x="867" y="159"/>
                </a:moveTo>
                <a:lnTo>
                  <a:pt x="904" y="159"/>
                </a:lnTo>
                <a:lnTo>
                  <a:pt x="910" y="161"/>
                </a:lnTo>
                <a:lnTo>
                  <a:pt x="911" y="162"/>
                </a:lnTo>
                <a:lnTo>
                  <a:pt x="913" y="164"/>
                </a:lnTo>
                <a:lnTo>
                  <a:pt x="913" y="165"/>
                </a:lnTo>
                <a:lnTo>
                  <a:pt x="911" y="169"/>
                </a:lnTo>
                <a:lnTo>
                  <a:pt x="908" y="180"/>
                </a:lnTo>
                <a:lnTo>
                  <a:pt x="904" y="192"/>
                </a:lnTo>
                <a:lnTo>
                  <a:pt x="900" y="204"/>
                </a:lnTo>
                <a:lnTo>
                  <a:pt x="896" y="214"/>
                </a:lnTo>
                <a:lnTo>
                  <a:pt x="894" y="219"/>
                </a:lnTo>
                <a:lnTo>
                  <a:pt x="891" y="221"/>
                </a:lnTo>
                <a:lnTo>
                  <a:pt x="887" y="223"/>
                </a:lnTo>
                <a:lnTo>
                  <a:pt x="883" y="224"/>
                </a:lnTo>
                <a:lnTo>
                  <a:pt x="873" y="224"/>
                </a:lnTo>
                <a:lnTo>
                  <a:pt x="863" y="223"/>
                </a:lnTo>
                <a:lnTo>
                  <a:pt x="850" y="223"/>
                </a:lnTo>
                <a:lnTo>
                  <a:pt x="838" y="221"/>
                </a:lnTo>
                <a:lnTo>
                  <a:pt x="812" y="221"/>
                </a:lnTo>
                <a:lnTo>
                  <a:pt x="807" y="221"/>
                </a:lnTo>
                <a:lnTo>
                  <a:pt x="805" y="220"/>
                </a:lnTo>
                <a:lnTo>
                  <a:pt x="804" y="219"/>
                </a:lnTo>
                <a:lnTo>
                  <a:pt x="804" y="216"/>
                </a:lnTo>
                <a:lnTo>
                  <a:pt x="804" y="211"/>
                </a:lnTo>
                <a:lnTo>
                  <a:pt x="807" y="200"/>
                </a:lnTo>
                <a:lnTo>
                  <a:pt x="811" y="189"/>
                </a:lnTo>
                <a:lnTo>
                  <a:pt x="818" y="166"/>
                </a:lnTo>
                <a:lnTo>
                  <a:pt x="821" y="164"/>
                </a:lnTo>
                <a:lnTo>
                  <a:pt x="822" y="162"/>
                </a:lnTo>
                <a:lnTo>
                  <a:pt x="824" y="161"/>
                </a:lnTo>
                <a:lnTo>
                  <a:pt x="826" y="159"/>
                </a:lnTo>
                <a:lnTo>
                  <a:pt x="831" y="159"/>
                </a:lnTo>
                <a:lnTo>
                  <a:pt x="867" y="159"/>
                </a:lnTo>
                <a:close/>
                <a:moveTo>
                  <a:pt x="728" y="7"/>
                </a:moveTo>
                <a:lnTo>
                  <a:pt x="729" y="7"/>
                </a:lnTo>
                <a:lnTo>
                  <a:pt x="732" y="8"/>
                </a:lnTo>
                <a:lnTo>
                  <a:pt x="735" y="11"/>
                </a:lnTo>
                <a:lnTo>
                  <a:pt x="747" y="23"/>
                </a:lnTo>
                <a:lnTo>
                  <a:pt x="760" y="35"/>
                </a:lnTo>
                <a:lnTo>
                  <a:pt x="763" y="39"/>
                </a:lnTo>
                <a:lnTo>
                  <a:pt x="763" y="42"/>
                </a:lnTo>
                <a:lnTo>
                  <a:pt x="763" y="47"/>
                </a:lnTo>
                <a:lnTo>
                  <a:pt x="760" y="49"/>
                </a:lnTo>
                <a:lnTo>
                  <a:pt x="749" y="63"/>
                </a:lnTo>
                <a:lnTo>
                  <a:pt x="743" y="69"/>
                </a:lnTo>
                <a:lnTo>
                  <a:pt x="740" y="72"/>
                </a:lnTo>
                <a:lnTo>
                  <a:pt x="737" y="76"/>
                </a:lnTo>
                <a:lnTo>
                  <a:pt x="733" y="79"/>
                </a:lnTo>
                <a:lnTo>
                  <a:pt x="730" y="79"/>
                </a:lnTo>
                <a:lnTo>
                  <a:pt x="728" y="79"/>
                </a:lnTo>
                <a:lnTo>
                  <a:pt x="723" y="75"/>
                </a:lnTo>
                <a:lnTo>
                  <a:pt x="699" y="51"/>
                </a:lnTo>
                <a:lnTo>
                  <a:pt x="696" y="48"/>
                </a:lnTo>
                <a:lnTo>
                  <a:pt x="696" y="47"/>
                </a:lnTo>
                <a:lnTo>
                  <a:pt x="695" y="45"/>
                </a:lnTo>
                <a:lnTo>
                  <a:pt x="695" y="41"/>
                </a:lnTo>
                <a:lnTo>
                  <a:pt x="695" y="39"/>
                </a:lnTo>
                <a:lnTo>
                  <a:pt x="696" y="38"/>
                </a:lnTo>
                <a:lnTo>
                  <a:pt x="702" y="30"/>
                </a:lnTo>
                <a:lnTo>
                  <a:pt x="708" y="23"/>
                </a:lnTo>
                <a:lnTo>
                  <a:pt x="715" y="15"/>
                </a:lnTo>
                <a:lnTo>
                  <a:pt x="722" y="8"/>
                </a:lnTo>
                <a:lnTo>
                  <a:pt x="725" y="7"/>
                </a:lnTo>
                <a:lnTo>
                  <a:pt x="728" y="7"/>
                </a:lnTo>
                <a:close/>
                <a:moveTo>
                  <a:pt x="321" y="78"/>
                </a:moveTo>
                <a:lnTo>
                  <a:pt x="318" y="76"/>
                </a:lnTo>
                <a:lnTo>
                  <a:pt x="316" y="76"/>
                </a:lnTo>
                <a:lnTo>
                  <a:pt x="314" y="72"/>
                </a:lnTo>
                <a:lnTo>
                  <a:pt x="292" y="48"/>
                </a:lnTo>
                <a:lnTo>
                  <a:pt x="291" y="45"/>
                </a:lnTo>
                <a:lnTo>
                  <a:pt x="290" y="41"/>
                </a:lnTo>
                <a:lnTo>
                  <a:pt x="290" y="39"/>
                </a:lnTo>
                <a:lnTo>
                  <a:pt x="291" y="38"/>
                </a:lnTo>
                <a:lnTo>
                  <a:pt x="292" y="35"/>
                </a:lnTo>
                <a:lnTo>
                  <a:pt x="302" y="24"/>
                </a:lnTo>
                <a:lnTo>
                  <a:pt x="314" y="11"/>
                </a:lnTo>
                <a:lnTo>
                  <a:pt x="319" y="7"/>
                </a:lnTo>
                <a:lnTo>
                  <a:pt x="322" y="7"/>
                </a:lnTo>
                <a:lnTo>
                  <a:pt x="324" y="7"/>
                </a:lnTo>
                <a:lnTo>
                  <a:pt x="326" y="7"/>
                </a:lnTo>
                <a:lnTo>
                  <a:pt x="328" y="8"/>
                </a:lnTo>
                <a:lnTo>
                  <a:pt x="333" y="13"/>
                </a:lnTo>
                <a:lnTo>
                  <a:pt x="339" y="18"/>
                </a:lnTo>
                <a:lnTo>
                  <a:pt x="343" y="24"/>
                </a:lnTo>
                <a:lnTo>
                  <a:pt x="353" y="37"/>
                </a:lnTo>
                <a:lnTo>
                  <a:pt x="355" y="39"/>
                </a:lnTo>
                <a:lnTo>
                  <a:pt x="355" y="42"/>
                </a:lnTo>
                <a:lnTo>
                  <a:pt x="355" y="47"/>
                </a:lnTo>
                <a:lnTo>
                  <a:pt x="353" y="49"/>
                </a:lnTo>
                <a:lnTo>
                  <a:pt x="340" y="62"/>
                </a:lnTo>
                <a:lnTo>
                  <a:pt x="326" y="75"/>
                </a:lnTo>
                <a:lnTo>
                  <a:pt x="324" y="76"/>
                </a:lnTo>
                <a:lnTo>
                  <a:pt x="321" y="78"/>
                </a:lnTo>
                <a:close/>
                <a:moveTo>
                  <a:pt x="275" y="44"/>
                </a:moveTo>
                <a:lnTo>
                  <a:pt x="275" y="45"/>
                </a:lnTo>
                <a:lnTo>
                  <a:pt x="274" y="47"/>
                </a:lnTo>
                <a:lnTo>
                  <a:pt x="271" y="49"/>
                </a:lnTo>
                <a:lnTo>
                  <a:pt x="249" y="73"/>
                </a:lnTo>
                <a:lnTo>
                  <a:pt x="246" y="76"/>
                </a:lnTo>
                <a:lnTo>
                  <a:pt x="243" y="76"/>
                </a:lnTo>
                <a:lnTo>
                  <a:pt x="242" y="78"/>
                </a:lnTo>
                <a:lnTo>
                  <a:pt x="239" y="76"/>
                </a:lnTo>
                <a:lnTo>
                  <a:pt x="236" y="73"/>
                </a:lnTo>
                <a:lnTo>
                  <a:pt x="229" y="66"/>
                </a:lnTo>
                <a:lnTo>
                  <a:pt x="223" y="59"/>
                </a:lnTo>
                <a:lnTo>
                  <a:pt x="212" y="45"/>
                </a:lnTo>
                <a:lnTo>
                  <a:pt x="210" y="42"/>
                </a:lnTo>
                <a:lnTo>
                  <a:pt x="209" y="39"/>
                </a:lnTo>
                <a:lnTo>
                  <a:pt x="210" y="37"/>
                </a:lnTo>
                <a:lnTo>
                  <a:pt x="212" y="35"/>
                </a:lnTo>
                <a:lnTo>
                  <a:pt x="213" y="34"/>
                </a:lnTo>
                <a:lnTo>
                  <a:pt x="239" y="7"/>
                </a:lnTo>
                <a:lnTo>
                  <a:pt x="242" y="6"/>
                </a:lnTo>
                <a:lnTo>
                  <a:pt x="243" y="6"/>
                </a:lnTo>
                <a:lnTo>
                  <a:pt x="244" y="6"/>
                </a:lnTo>
                <a:lnTo>
                  <a:pt x="247" y="6"/>
                </a:lnTo>
                <a:lnTo>
                  <a:pt x="250" y="8"/>
                </a:lnTo>
                <a:lnTo>
                  <a:pt x="273" y="35"/>
                </a:lnTo>
                <a:lnTo>
                  <a:pt x="274" y="39"/>
                </a:lnTo>
                <a:lnTo>
                  <a:pt x="275" y="41"/>
                </a:lnTo>
                <a:lnTo>
                  <a:pt x="275" y="4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0" name="Freeform 170">
            <a:extLst>
              <a:ext uri="{FF2B5EF4-FFF2-40B4-BE49-F238E27FC236}">
                <a16:creationId xmlns:a16="http://schemas.microsoft.com/office/drawing/2014/main" id="{B95E4B84-C868-A7A9-0784-21AC2DE029B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168712" y="4077080"/>
            <a:ext cx="735600" cy="72000"/>
          </a:xfrm>
          <a:custGeom>
            <a:avLst/>
            <a:gdLst>
              <a:gd name="T0" fmla="*/ 2302 w 2452"/>
              <a:gd name="T1" fmla="*/ 199 h 242"/>
              <a:gd name="T2" fmla="*/ 2452 w 2452"/>
              <a:gd name="T3" fmla="*/ 201 h 242"/>
              <a:gd name="T4" fmla="*/ 2267 w 2452"/>
              <a:gd name="T5" fmla="*/ 194 h 242"/>
              <a:gd name="T6" fmla="*/ 2133 w 2452"/>
              <a:gd name="T7" fmla="*/ 209 h 242"/>
              <a:gd name="T8" fmla="*/ 1007 w 2452"/>
              <a:gd name="T9" fmla="*/ 29 h 242"/>
              <a:gd name="T10" fmla="*/ 990 w 2452"/>
              <a:gd name="T11" fmla="*/ 161 h 242"/>
              <a:gd name="T12" fmla="*/ 1063 w 2452"/>
              <a:gd name="T13" fmla="*/ 215 h 242"/>
              <a:gd name="T14" fmla="*/ 1158 w 2452"/>
              <a:gd name="T15" fmla="*/ 161 h 242"/>
              <a:gd name="T16" fmla="*/ 1155 w 2452"/>
              <a:gd name="T17" fmla="*/ 37 h 242"/>
              <a:gd name="T18" fmla="*/ 1076 w 2452"/>
              <a:gd name="T19" fmla="*/ 0 h 242"/>
              <a:gd name="T20" fmla="*/ 2080 w 2452"/>
              <a:gd name="T21" fmla="*/ 16 h 242"/>
              <a:gd name="T22" fmla="*/ 1870 w 2452"/>
              <a:gd name="T23" fmla="*/ 194 h 242"/>
              <a:gd name="T24" fmla="*/ 1241 w 2452"/>
              <a:gd name="T25" fmla="*/ 20 h 242"/>
              <a:gd name="T26" fmla="*/ 1257 w 2452"/>
              <a:gd name="T27" fmla="*/ 209 h 242"/>
              <a:gd name="T28" fmla="*/ 1289 w 2452"/>
              <a:gd name="T29" fmla="*/ 209 h 242"/>
              <a:gd name="T30" fmla="*/ 1306 w 2452"/>
              <a:gd name="T31" fmla="*/ 20 h 242"/>
              <a:gd name="T32" fmla="*/ 947 w 2452"/>
              <a:gd name="T33" fmla="*/ 115 h 242"/>
              <a:gd name="T34" fmla="*/ 969 w 2452"/>
              <a:gd name="T35" fmla="*/ 40 h 242"/>
              <a:gd name="T36" fmla="*/ 809 w 2452"/>
              <a:gd name="T37" fmla="*/ 6 h 242"/>
              <a:gd name="T38" fmla="*/ 884 w 2452"/>
              <a:gd name="T39" fmla="*/ 127 h 242"/>
              <a:gd name="T40" fmla="*/ 202 w 2452"/>
              <a:gd name="T41" fmla="*/ 226 h 242"/>
              <a:gd name="T42" fmla="*/ 179 w 2452"/>
              <a:gd name="T43" fmla="*/ 6 h 242"/>
              <a:gd name="T44" fmla="*/ 15 w 2452"/>
              <a:gd name="T45" fmla="*/ 20 h 242"/>
              <a:gd name="T46" fmla="*/ 138 w 2452"/>
              <a:gd name="T47" fmla="*/ 212 h 242"/>
              <a:gd name="T48" fmla="*/ 227 w 2452"/>
              <a:gd name="T49" fmla="*/ 242 h 242"/>
              <a:gd name="T50" fmla="*/ 1472 w 2452"/>
              <a:gd name="T51" fmla="*/ 199 h 242"/>
              <a:gd name="T52" fmla="*/ 1590 w 2452"/>
              <a:gd name="T53" fmla="*/ 199 h 242"/>
              <a:gd name="T54" fmla="*/ 1813 w 2452"/>
              <a:gd name="T55" fmla="*/ 143 h 242"/>
              <a:gd name="T56" fmla="*/ 1671 w 2452"/>
              <a:gd name="T57" fmla="*/ 209 h 242"/>
              <a:gd name="T58" fmla="*/ 1846 w 2452"/>
              <a:gd name="T59" fmla="*/ 16 h 242"/>
              <a:gd name="T60" fmla="*/ 353 w 2452"/>
              <a:gd name="T61" fmla="*/ 165 h 242"/>
              <a:gd name="T62" fmla="*/ 259 w 2452"/>
              <a:gd name="T63" fmla="*/ 94 h 242"/>
              <a:gd name="T64" fmla="*/ 202 w 2452"/>
              <a:gd name="T65" fmla="*/ 199 h 242"/>
              <a:gd name="T66" fmla="*/ 484 w 2452"/>
              <a:gd name="T67" fmla="*/ 99 h 242"/>
              <a:gd name="T68" fmla="*/ 405 w 2452"/>
              <a:gd name="T69" fmla="*/ 58 h 242"/>
              <a:gd name="T70" fmla="*/ 442 w 2452"/>
              <a:gd name="T71" fmla="*/ 13 h 242"/>
              <a:gd name="T72" fmla="*/ 457 w 2452"/>
              <a:gd name="T73" fmla="*/ 2 h 242"/>
              <a:gd name="T74" fmla="*/ 374 w 2452"/>
              <a:gd name="T75" fmla="*/ 33 h 242"/>
              <a:gd name="T76" fmla="*/ 388 w 2452"/>
              <a:gd name="T77" fmla="*/ 110 h 242"/>
              <a:gd name="T78" fmla="*/ 471 w 2452"/>
              <a:gd name="T79" fmla="*/ 164 h 242"/>
              <a:gd name="T80" fmla="*/ 401 w 2452"/>
              <a:gd name="T81" fmla="*/ 198 h 242"/>
              <a:gd name="T82" fmla="*/ 436 w 2452"/>
              <a:gd name="T83" fmla="*/ 215 h 242"/>
              <a:gd name="T84" fmla="*/ 504 w 2452"/>
              <a:gd name="T85" fmla="*/ 167 h 242"/>
              <a:gd name="T86" fmla="*/ 1106 w 2452"/>
              <a:gd name="T87" fmla="*/ 33 h 242"/>
              <a:gd name="T88" fmla="*/ 1104 w 2452"/>
              <a:gd name="T89" fmla="*/ 187 h 242"/>
              <a:gd name="T90" fmla="*/ 1049 w 2452"/>
              <a:gd name="T91" fmla="*/ 191 h 242"/>
              <a:gd name="T92" fmla="*/ 1042 w 2452"/>
              <a:gd name="T93" fmla="*/ 47 h 242"/>
              <a:gd name="T94" fmla="*/ 1344 w 2452"/>
              <a:gd name="T95" fmla="*/ 240 h 242"/>
              <a:gd name="T96" fmla="*/ 1448 w 2452"/>
              <a:gd name="T97" fmla="*/ 211 h 242"/>
              <a:gd name="T98" fmla="*/ 1395 w 2452"/>
              <a:gd name="T99" fmla="*/ 16 h 242"/>
              <a:gd name="T100" fmla="*/ 1387 w 2452"/>
              <a:gd name="T101" fmla="*/ 229 h 242"/>
              <a:gd name="T102" fmla="*/ 789 w 2452"/>
              <a:gd name="T103" fmla="*/ 16 h 242"/>
              <a:gd name="T104" fmla="*/ 777 w 2452"/>
              <a:gd name="T105" fmla="*/ 196 h 242"/>
              <a:gd name="T106" fmla="*/ 926 w 2452"/>
              <a:gd name="T107" fmla="*/ 50 h 242"/>
              <a:gd name="T108" fmla="*/ 895 w 2452"/>
              <a:gd name="T109" fmla="*/ 115 h 242"/>
              <a:gd name="T110" fmla="*/ 1583 w 2452"/>
              <a:gd name="T111" fmla="*/ 125 h 242"/>
              <a:gd name="T112" fmla="*/ 580 w 2452"/>
              <a:gd name="T113" fmla="*/ 102 h 242"/>
              <a:gd name="T114" fmla="*/ 517 w 2452"/>
              <a:gd name="T115" fmla="*/ 209 h 242"/>
              <a:gd name="T116" fmla="*/ 661 w 2452"/>
              <a:gd name="T117" fmla="*/ 209 h 242"/>
              <a:gd name="T118" fmla="*/ 675 w 2452"/>
              <a:gd name="T119" fmla="*/ 26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52" h="242">
                <a:moveTo>
                  <a:pt x="2133" y="137"/>
                </a:moveTo>
                <a:lnTo>
                  <a:pt x="2144" y="137"/>
                </a:lnTo>
                <a:lnTo>
                  <a:pt x="2165" y="139"/>
                </a:lnTo>
                <a:lnTo>
                  <a:pt x="2186" y="137"/>
                </a:lnTo>
                <a:lnTo>
                  <a:pt x="2199" y="137"/>
                </a:lnTo>
                <a:lnTo>
                  <a:pt x="2216" y="196"/>
                </a:lnTo>
                <a:lnTo>
                  <a:pt x="2203" y="199"/>
                </a:lnTo>
                <a:lnTo>
                  <a:pt x="2199" y="201"/>
                </a:lnTo>
                <a:lnTo>
                  <a:pt x="2199" y="209"/>
                </a:lnTo>
                <a:lnTo>
                  <a:pt x="2305" y="209"/>
                </a:lnTo>
                <a:lnTo>
                  <a:pt x="2305" y="201"/>
                </a:lnTo>
                <a:lnTo>
                  <a:pt x="2302" y="199"/>
                </a:lnTo>
                <a:lnTo>
                  <a:pt x="2288" y="195"/>
                </a:lnTo>
                <a:lnTo>
                  <a:pt x="2305" y="137"/>
                </a:lnTo>
                <a:lnTo>
                  <a:pt x="2318" y="137"/>
                </a:lnTo>
                <a:lnTo>
                  <a:pt x="2339" y="139"/>
                </a:lnTo>
                <a:lnTo>
                  <a:pt x="2360" y="137"/>
                </a:lnTo>
                <a:lnTo>
                  <a:pt x="2372" y="137"/>
                </a:lnTo>
                <a:lnTo>
                  <a:pt x="2390" y="196"/>
                </a:lnTo>
                <a:lnTo>
                  <a:pt x="2376" y="199"/>
                </a:lnTo>
                <a:lnTo>
                  <a:pt x="2373" y="201"/>
                </a:lnTo>
                <a:lnTo>
                  <a:pt x="2373" y="209"/>
                </a:lnTo>
                <a:lnTo>
                  <a:pt x="2452" y="209"/>
                </a:lnTo>
                <a:lnTo>
                  <a:pt x="2452" y="201"/>
                </a:lnTo>
                <a:lnTo>
                  <a:pt x="2446" y="198"/>
                </a:lnTo>
                <a:lnTo>
                  <a:pt x="2442" y="194"/>
                </a:lnTo>
                <a:lnTo>
                  <a:pt x="2441" y="191"/>
                </a:lnTo>
                <a:lnTo>
                  <a:pt x="2439" y="188"/>
                </a:lnTo>
                <a:lnTo>
                  <a:pt x="2379" y="6"/>
                </a:lnTo>
                <a:lnTo>
                  <a:pt x="2308" y="6"/>
                </a:lnTo>
                <a:lnTo>
                  <a:pt x="2308" y="16"/>
                </a:lnTo>
                <a:lnTo>
                  <a:pt x="2314" y="17"/>
                </a:lnTo>
                <a:lnTo>
                  <a:pt x="2328" y="20"/>
                </a:lnTo>
                <a:lnTo>
                  <a:pt x="2271" y="188"/>
                </a:lnTo>
                <a:lnTo>
                  <a:pt x="2270" y="194"/>
                </a:lnTo>
                <a:lnTo>
                  <a:pt x="2267" y="194"/>
                </a:lnTo>
                <a:lnTo>
                  <a:pt x="2205" y="6"/>
                </a:lnTo>
                <a:lnTo>
                  <a:pt x="2136" y="6"/>
                </a:lnTo>
                <a:lnTo>
                  <a:pt x="2136" y="16"/>
                </a:lnTo>
                <a:lnTo>
                  <a:pt x="2140" y="17"/>
                </a:lnTo>
                <a:lnTo>
                  <a:pt x="2154" y="20"/>
                </a:lnTo>
                <a:lnTo>
                  <a:pt x="2099" y="188"/>
                </a:lnTo>
                <a:lnTo>
                  <a:pt x="2096" y="194"/>
                </a:lnTo>
                <a:lnTo>
                  <a:pt x="2093" y="198"/>
                </a:lnTo>
                <a:lnTo>
                  <a:pt x="2090" y="199"/>
                </a:lnTo>
                <a:lnTo>
                  <a:pt x="2089" y="201"/>
                </a:lnTo>
                <a:lnTo>
                  <a:pt x="2089" y="209"/>
                </a:lnTo>
                <a:lnTo>
                  <a:pt x="2133" y="209"/>
                </a:lnTo>
                <a:lnTo>
                  <a:pt x="2133" y="201"/>
                </a:lnTo>
                <a:lnTo>
                  <a:pt x="2114" y="195"/>
                </a:lnTo>
                <a:lnTo>
                  <a:pt x="2133" y="137"/>
                </a:lnTo>
                <a:close/>
                <a:moveTo>
                  <a:pt x="1076" y="0"/>
                </a:moveTo>
                <a:lnTo>
                  <a:pt x="1065" y="2"/>
                </a:lnTo>
                <a:lnTo>
                  <a:pt x="1053" y="3"/>
                </a:lnTo>
                <a:lnTo>
                  <a:pt x="1045" y="5"/>
                </a:lnTo>
                <a:lnTo>
                  <a:pt x="1035" y="8"/>
                </a:lnTo>
                <a:lnTo>
                  <a:pt x="1027" y="12"/>
                </a:lnTo>
                <a:lnTo>
                  <a:pt x="1020" y="17"/>
                </a:lnTo>
                <a:lnTo>
                  <a:pt x="1012" y="23"/>
                </a:lnTo>
                <a:lnTo>
                  <a:pt x="1007" y="29"/>
                </a:lnTo>
                <a:lnTo>
                  <a:pt x="1001" y="37"/>
                </a:lnTo>
                <a:lnTo>
                  <a:pt x="997" y="44"/>
                </a:lnTo>
                <a:lnTo>
                  <a:pt x="993" y="54"/>
                </a:lnTo>
                <a:lnTo>
                  <a:pt x="990" y="64"/>
                </a:lnTo>
                <a:lnTo>
                  <a:pt x="987" y="75"/>
                </a:lnTo>
                <a:lnTo>
                  <a:pt x="986" y="86"/>
                </a:lnTo>
                <a:lnTo>
                  <a:pt x="984" y="99"/>
                </a:lnTo>
                <a:lnTo>
                  <a:pt x="984" y="112"/>
                </a:lnTo>
                <a:lnTo>
                  <a:pt x="984" y="126"/>
                </a:lnTo>
                <a:lnTo>
                  <a:pt x="986" y="139"/>
                </a:lnTo>
                <a:lnTo>
                  <a:pt x="987" y="150"/>
                </a:lnTo>
                <a:lnTo>
                  <a:pt x="990" y="161"/>
                </a:lnTo>
                <a:lnTo>
                  <a:pt x="993" y="170"/>
                </a:lnTo>
                <a:lnTo>
                  <a:pt x="997" y="178"/>
                </a:lnTo>
                <a:lnTo>
                  <a:pt x="1001" y="185"/>
                </a:lnTo>
                <a:lnTo>
                  <a:pt x="1003" y="189"/>
                </a:lnTo>
                <a:lnTo>
                  <a:pt x="1005" y="192"/>
                </a:lnTo>
                <a:lnTo>
                  <a:pt x="1011" y="198"/>
                </a:lnTo>
                <a:lnTo>
                  <a:pt x="1018" y="202"/>
                </a:lnTo>
                <a:lnTo>
                  <a:pt x="1025" y="206"/>
                </a:lnTo>
                <a:lnTo>
                  <a:pt x="1034" y="209"/>
                </a:lnTo>
                <a:lnTo>
                  <a:pt x="1044" y="212"/>
                </a:lnTo>
                <a:lnTo>
                  <a:pt x="1053" y="213"/>
                </a:lnTo>
                <a:lnTo>
                  <a:pt x="1063" y="215"/>
                </a:lnTo>
                <a:lnTo>
                  <a:pt x="1076" y="215"/>
                </a:lnTo>
                <a:lnTo>
                  <a:pt x="1087" y="213"/>
                </a:lnTo>
                <a:lnTo>
                  <a:pt x="1097" y="213"/>
                </a:lnTo>
                <a:lnTo>
                  <a:pt x="1107" y="211"/>
                </a:lnTo>
                <a:lnTo>
                  <a:pt x="1116" y="208"/>
                </a:lnTo>
                <a:lnTo>
                  <a:pt x="1124" y="203"/>
                </a:lnTo>
                <a:lnTo>
                  <a:pt x="1131" y="198"/>
                </a:lnTo>
                <a:lnTo>
                  <a:pt x="1138" y="192"/>
                </a:lnTo>
                <a:lnTo>
                  <a:pt x="1145" y="187"/>
                </a:lnTo>
                <a:lnTo>
                  <a:pt x="1149" y="178"/>
                </a:lnTo>
                <a:lnTo>
                  <a:pt x="1155" y="170"/>
                </a:lnTo>
                <a:lnTo>
                  <a:pt x="1158" y="161"/>
                </a:lnTo>
                <a:lnTo>
                  <a:pt x="1162" y="151"/>
                </a:lnTo>
                <a:lnTo>
                  <a:pt x="1164" y="140"/>
                </a:lnTo>
                <a:lnTo>
                  <a:pt x="1166" y="129"/>
                </a:lnTo>
                <a:lnTo>
                  <a:pt x="1166" y="116"/>
                </a:lnTo>
                <a:lnTo>
                  <a:pt x="1168" y="102"/>
                </a:lnTo>
                <a:lnTo>
                  <a:pt x="1166" y="89"/>
                </a:lnTo>
                <a:lnTo>
                  <a:pt x="1166" y="77"/>
                </a:lnTo>
                <a:lnTo>
                  <a:pt x="1165" y="65"/>
                </a:lnTo>
                <a:lnTo>
                  <a:pt x="1162" y="54"/>
                </a:lnTo>
                <a:lnTo>
                  <a:pt x="1161" y="50"/>
                </a:lnTo>
                <a:lnTo>
                  <a:pt x="1159" y="46"/>
                </a:lnTo>
                <a:lnTo>
                  <a:pt x="1155" y="37"/>
                </a:lnTo>
                <a:lnTo>
                  <a:pt x="1151" y="30"/>
                </a:lnTo>
                <a:lnTo>
                  <a:pt x="1148" y="26"/>
                </a:lnTo>
                <a:lnTo>
                  <a:pt x="1145" y="23"/>
                </a:lnTo>
                <a:lnTo>
                  <a:pt x="1140" y="17"/>
                </a:lnTo>
                <a:lnTo>
                  <a:pt x="1133" y="13"/>
                </a:lnTo>
                <a:lnTo>
                  <a:pt x="1125" y="9"/>
                </a:lnTo>
                <a:lnTo>
                  <a:pt x="1117" y="6"/>
                </a:lnTo>
                <a:lnTo>
                  <a:pt x="1113" y="5"/>
                </a:lnTo>
                <a:lnTo>
                  <a:pt x="1109" y="3"/>
                </a:lnTo>
                <a:lnTo>
                  <a:pt x="1099" y="2"/>
                </a:lnTo>
                <a:lnTo>
                  <a:pt x="1087" y="2"/>
                </a:lnTo>
                <a:lnTo>
                  <a:pt x="1076" y="0"/>
                </a:lnTo>
                <a:close/>
                <a:moveTo>
                  <a:pt x="2017" y="24"/>
                </a:moveTo>
                <a:lnTo>
                  <a:pt x="2020" y="24"/>
                </a:lnTo>
                <a:lnTo>
                  <a:pt x="2020" y="196"/>
                </a:lnTo>
                <a:lnTo>
                  <a:pt x="2001" y="201"/>
                </a:lnTo>
                <a:lnTo>
                  <a:pt x="2001" y="209"/>
                </a:lnTo>
                <a:lnTo>
                  <a:pt x="2082" y="209"/>
                </a:lnTo>
                <a:lnTo>
                  <a:pt x="2082" y="201"/>
                </a:lnTo>
                <a:lnTo>
                  <a:pt x="2079" y="199"/>
                </a:lnTo>
                <a:lnTo>
                  <a:pt x="2068" y="196"/>
                </a:lnTo>
                <a:lnTo>
                  <a:pt x="2068" y="20"/>
                </a:lnTo>
                <a:lnTo>
                  <a:pt x="2075" y="17"/>
                </a:lnTo>
                <a:lnTo>
                  <a:pt x="2080" y="16"/>
                </a:lnTo>
                <a:lnTo>
                  <a:pt x="2083" y="16"/>
                </a:lnTo>
                <a:lnTo>
                  <a:pt x="2083" y="6"/>
                </a:lnTo>
                <a:lnTo>
                  <a:pt x="2007" y="6"/>
                </a:lnTo>
                <a:lnTo>
                  <a:pt x="1970" y="120"/>
                </a:lnTo>
                <a:lnTo>
                  <a:pt x="1969" y="120"/>
                </a:lnTo>
                <a:lnTo>
                  <a:pt x="1931" y="6"/>
                </a:lnTo>
                <a:lnTo>
                  <a:pt x="1857" y="6"/>
                </a:lnTo>
                <a:lnTo>
                  <a:pt x="1857" y="16"/>
                </a:lnTo>
                <a:lnTo>
                  <a:pt x="1873" y="20"/>
                </a:lnTo>
                <a:lnTo>
                  <a:pt x="1873" y="188"/>
                </a:lnTo>
                <a:lnTo>
                  <a:pt x="1871" y="191"/>
                </a:lnTo>
                <a:lnTo>
                  <a:pt x="1870" y="194"/>
                </a:lnTo>
                <a:lnTo>
                  <a:pt x="1864" y="198"/>
                </a:lnTo>
                <a:lnTo>
                  <a:pt x="1857" y="201"/>
                </a:lnTo>
                <a:lnTo>
                  <a:pt x="1857" y="209"/>
                </a:lnTo>
                <a:lnTo>
                  <a:pt x="1905" y="209"/>
                </a:lnTo>
                <a:lnTo>
                  <a:pt x="1905" y="201"/>
                </a:lnTo>
                <a:lnTo>
                  <a:pt x="1888" y="195"/>
                </a:lnTo>
                <a:lnTo>
                  <a:pt x="1888" y="24"/>
                </a:lnTo>
                <a:lnTo>
                  <a:pt x="1891" y="24"/>
                </a:lnTo>
                <a:lnTo>
                  <a:pt x="1941" y="180"/>
                </a:lnTo>
                <a:lnTo>
                  <a:pt x="1967" y="180"/>
                </a:lnTo>
                <a:lnTo>
                  <a:pt x="2017" y="24"/>
                </a:lnTo>
                <a:close/>
                <a:moveTo>
                  <a:pt x="1241" y="20"/>
                </a:moveTo>
                <a:lnTo>
                  <a:pt x="1253" y="17"/>
                </a:lnTo>
                <a:lnTo>
                  <a:pt x="1257" y="16"/>
                </a:lnTo>
                <a:lnTo>
                  <a:pt x="1257" y="6"/>
                </a:lnTo>
                <a:lnTo>
                  <a:pt x="1176" y="6"/>
                </a:lnTo>
                <a:lnTo>
                  <a:pt x="1176" y="16"/>
                </a:lnTo>
                <a:lnTo>
                  <a:pt x="1181" y="17"/>
                </a:lnTo>
                <a:lnTo>
                  <a:pt x="1193" y="20"/>
                </a:lnTo>
                <a:lnTo>
                  <a:pt x="1193" y="196"/>
                </a:lnTo>
                <a:lnTo>
                  <a:pt x="1181" y="199"/>
                </a:lnTo>
                <a:lnTo>
                  <a:pt x="1176" y="201"/>
                </a:lnTo>
                <a:lnTo>
                  <a:pt x="1176" y="209"/>
                </a:lnTo>
                <a:lnTo>
                  <a:pt x="1257" y="209"/>
                </a:lnTo>
                <a:lnTo>
                  <a:pt x="1257" y="201"/>
                </a:lnTo>
                <a:lnTo>
                  <a:pt x="1254" y="199"/>
                </a:lnTo>
                <a:lnTo>
                  <a:pt x="1241" y="196"/>
                </a:lnTo>
                <a:lnTo>
                  <a:pt x="1241" y="106"/>
                </a:lnTo>
                <a:lnTo>
                  <a:pt x="1253" y="108"/>
                </a:lnTo>
                <a:lnTo>
                  <a:pt x="1274" y="108"/>
                </a:lnTo>
                <a:lnTo>
                  <a:pt x="1295" y="108"/>
                </a:lnTo>
                <a:lnTo>
                  <a:pt x="1306" y="106"/>
                </a:lnTo>
                <a:lnTo>
                  <a:pt x="1306" y="196"/>
                </a:lnTo>
                <a:lnTo>
                  <a:pt x="1294" y="199"/>
                </a:lnTo>
                <a:lnTo>
                  <a:pt x="1289" y="201"/>
                </a:lnTo>
                <a:lnTo>
                  <a:pt x="1289" y="209"/>
                </a:lnTo>
                <a:lnTo>
                  <a:pt x="1370" y="209"/>
                </a:lnTo>
                <a:lnTo>
                  <a:pt x="1370" y="201"/>
                </a:lnTo>
                <a:lnTo>
                  <a:pt x="1367" y="199"/>
                </a:lnTo>
                <a:lnTo>
                  <a:pt x="1354" y="196"/>
                </a:lnTo>
                <a:lnTo>
                  <a:pt x="1354" y="20"/>
                </a:lnTo>
                <a:lnTo>
                  <a:pt x="1361" y="17"/>
                </a:lnTo>
                <a:lnTo>
                  <a:pt x="1367" y="16"/>
                </a:lnTo>
                <a:lnTo>
                  <a:pt x="1370" y="16"/>
                </a:lnTo>
                <a:lnTo>
                  <a:pt x="1370" y="6"/>
                </a:lnTo>
                <a:lnTo>
                  <a:pt x="1289" y="6"/>
                </a:lnTo>
                <a:lnTo>
                  <a:pt x="1289" y="16"/>
                </a:lnTo>
                <a:lnTo>
                  <a:pt x="1306" y="20"/>
                </a:lnTo>
                <a:lnTo>
                  <a:pt x="1306" y="92"/>
                </a:lnTo>
                <a:lnTo>
                  <a:pt x="1241" y="92"/>
                </a:lnTo>
                <a:lnTo>
                  <a:pt x="1241" y="20"/>
                </a:lnTo>
                <a:close/>
                <a:moveTo>
                  <a:pt x="897" y="129"/>
                </a:moveTo>
                <a:lnTo>
                  <a:pt x="905" y="129"/>
                </a:lnTo>
                <a:lnTo>
                  <a:pt x="911" y="127"/>
                </a:lnTo>
                <a:lnTo>
                  <a:pt x="915" y="127"/>
                </a:lnTo>
                <a:lnTo>
                  <a:pt x="922" y="126"/>
                </a:lnTo>
                <a:lnTo>
                  <a:pt x="929" y="123"/>
                </a:lnTo>
                <a:lnTo>
                  <a:pt x="936" y="122"/>
                </a:lnTo>
                <a:lnTo>
                  <a:pt x="943" y="117"/>
                </a:lnTo>
                <a:lnTo>
                  <a:pt x="947" y="115"/>
                </a:lnTo>
                <a:lnTo>
                  <a:pt x="953" y="110"/>
                </a:lnTo>
                <a:lnTo>
                  <a:pt x="957" y="106"/>
                </a:lnTo>
                <a:lnTo>
                  <a:pt x="962" y="101"/>
                </a:lnTo>
                <a:lnTo>
                  <a:pt x="964" y="95"/>
                </a:lnTo>
                <a:lnTo>
                  <a:pt x="967" y="89"/>
                </a:lnTo>
                <a:lnTo>
                  <a:pt x="969" y="82"/>
                </a:lnTo>
                <a:lnTo>
                  <a:pt x="970" y="75"/>
                </a:lnTo>
                <a:lnTo>
                  <a:pt x="971" y="68"/>
                </a:lnTo>
                <a:lnTo>
                  <a:pt x="971" y="60"/>
                </a:lnTo>
                <a:lnTo>
                  <a:pt x="971" y="53"/>
                </a:lnTo>
                <a:lnTo>
                  <a:pt x="970" y="46"/>
                </a:lnTo>
                <a:lnTo>
                  <a:pt x="969" y="40"/>
                </a:lnTo>
                <a:lnTo>
                  <a:pt x="967" y="34"/>
                </a:lnTo>
                <a:lnTo>
                  <a:pt x="964" y="29"/>
                </a:lnTo>
                <a:lnTo>
                  <a:pt x="962" y="24"/>
                </a:lnTo>
                <a:lnTo>
                  <a:pt x="959" y="20"/>
                </a:lnTo>
                <a:lnTo>
                  <a:pt x="955" y="17"/>
                </a:lnTo>
                <a:lnTo>
                  <a:pt x="949" y="15"/>
                </a:lnTo>
                <a:lnTo>
                  <a:pt x="943" y="12"/>
                </a:lnTo>
                <a:lnTo>
                  <a:pt x="929" y="9"/>
                </a:lnTo>
                <a:lnTo>
                  <a:pt x="922" y="8"/>
                </a:lnTo>
                <a:lnTo>
                  <a:pt x="912" y="6"/>
                </a:lnTo>
                <a:lnTo>
                  <a:pt x="892" y="6"/>
                </a:lnTo>
                <a:lnTo>
                  <a:pt x="809" y="6"/>
                </a:lnTo>
                <a:lnTo>
                  <a:pt x="809" y="16"/>
                </a:lnTo>
                <a:lnTo>
                  <a:pt x="825" y="20"/>
                </a:lnTo>
                <a:lnTo>
                  <a:pt x="825" y="196"/>
                </a:lnTo>
                <a:lnTo>
                  <a:pt x="813" y="199"/>
                </a:lnTo>
                <a:lnTo>
                  <a:pt x="809" y="201"/>
                </a:lnTo>
                <a:lnTo>
                  <a:pt x="809" y="209"/>
                </a:lnTo>
                <a:lnTo>
                  <a:pt x="891" y="209"/>
                </a:lnTo>
                <a:lnTo>
                  <a:pt x="891" y="201"/>
                </a:lnTo>
                <a:lnTo>
                  <a:pt x="887" y="199"/>
                </a:lnTo>
                <a:lnTo>
                  <a:pt x="874" y="196"/>
                </a:lnTo>
                <a:lnTo>
                  <a:pt x="874" y="126"/>
                </a:lnTo>
                <a:lnTo>
                  <a:pt x="884" y="127"/>
                </a:lnTo>
                <a:lnTo>
                  <a:pt x="897" y="129"/>
                </a:lnTo>
                <a:close/>
                <a:moveTo>
                  <a:pt x="252" y="223"/>
                </a:moveTo>
                <a:lnTo>
                  <a:pt x="248" y="223"/>
                </a:lnTo>
                <a:lnTo>
                  <a:pt x="244" y="226"/>
                </a:lnTo>
                <a:lnTo>
                  <a:pt x="237" y="229"/>
                </a:lnTo>
                <a:lnTo>
                  <a:pt x="230" y="230"/>
                </a:lnTo>
                <a:lnTo>
                  <a:pt x="220" y="230"/>
                </a:lnTo>
                <a:lnTo>
                  <a:pt x="217" y="230"/>
                </a:lnTo>
                <a:lnTo>
                  <a:pt x="213" y="230"/>
                </a:lnTo>
                <a:lnTo>
                  <a:pt x="207" y="229"/>
                </a:lnTo>
                <a:lnTo>
                  <a:pt x="204" y="227"/>
                </a:lnTo>
                <a:lnTo>
                  <a:pt x="202" y="226"/>
                </a:lnTo>
                <a:lnTo>
                  <a:pt x="196" y="220"/>
                </a:lnTo>
                <a:lnTo>
                  <a:pt x="190" y="215"/>
                </a:lnTo>
                <a:lnTo>
                  <a:pt x="185" y="208"/>
                </a:lnTo>
                <a:lnTo>
                  <a:pt x="179" y="198"/>
                </a:lnTo>
                <a:lnTo>
                  <a:pt x="173" y="185"/>
                </a:lnTo>
                <a:lnTo>
                  <a:pt x="117" y="70"/>
                </a:lnTo>
                <a:lnTo>
                  <a:pt x="159" y="26"/>
                </a:lnTo>
                <a:lnTo>
                  <a:pt x="162" y="23"/>
                </a:lnTo>
                <a:lnTo>
                  <a:pt x="165" y="22"/>
                </a:lnTo>
                <a:lnTo>
                  <a:pt x="172" y="17"/>
                </a:lnTo>
                <a:lnTo>
                  <a:pt x="179" y="16"/>
                </a:lnTo>
                <a:lnTo>
                  <a:pt x="179" y="6"/>
                </a:lnTo>
                <a:lnTo>
                  <a:pt x="129" y="6"/>
                </a:lnTo>
                <a:lnTo>
                  <a:pt x="129" y="16"/>
                </a:lnTo>
                <a:lnTo>
                  <a:pt x="142" y="24"/>
                </a:lnTo>
                <a:lnTo>
                  <a:pt x="66" y="102"/>
                </a:lnTo>
                <a:lnTo>
                  <a:pt x="64" y="102"/>
                </a:lnTo>
                <a:lnTo>
                  <a:pt x="64" y="20"/>
                </a:lnTo>
                <a:lnTo>
                  <a:pt x="77" y="16"/>
                </a:lnTo>
                <a:lnTo>
                  <a:pt x="81" y="16"/>
                </a:lnTo>
                <a:lnTo>
                  <a:pt x="81" y="6"/>
                </a:lnTo>
                <a:lnTo>
                  <a:pt x="0" y="6"/>
                </a:lnTo>
                <a:lnTo>
                  <a:pt x="0" y="16"/>
                </a:lnTo>
                <a:lnTo>
                  <a:pt x="15" y="20"/>
                </a:lnTo>
                <a:lnTo>
                  <a:pt x="15" y="196"/>
                </a:lnTo>
                <a:lnTo>
                  <a:pt x="4" y="199"/>
                </a:lnTo>
                <a:lnTo>
                  <a:pt x="0" y="201"/>
                </a:lnTo>
                <a:lnTo>
                  <a:pt x="0" y="209"/>
                </a:lnTo>
                <a:lnTo>
                  <a:pt x="81" y="209"/>
                </a:lnTo>
                <a:lnTo>
                  <a:pt x="81" y="201"/>
                </a:lnTo>
                <a:lnTo>
                  <a:pt x="64" y="196"/>
                </a:lnTo>
                <a:lnTo>
                  <a:pt x="64" y="123"/>
                </a:lnTo>
                <a:lnTo>
                  <a:pt x="84" y="102"/>
                </a:lnTo>
                <a:lnTo>
                  <a:pt x="129" y="199"/>
                </a:lnTo>
                <a:lnTo>
                  <a:pt x="134" y="205"/>
                </a:lnTo>
                <a:lnTo>
                  <a:pt x="138" y="212"/>
                </a:lnTo>
                <a:lnTo>
                  <a:pt x="141" y="218"/>
                </a:lnTo>
                <a:lnTo>
                  <a:pt x="145" y="222"/>
                </a:lnTo>
                <a:lnTo>
                  <a:pt x="155" y="229"/>
                </a:lnTo>
                <a:lnTo>
                  <a:pt x="159" y="232"/>
                </a:lnTo>
                <a:lnTo>
                  <a:pt x="165" y="234"/>
                </a:lnTo>
                <a:lnTo>
                  <a:pt x="170" y="237"/>
                </a:lnTo>
                <a:lnTo>
                  <a:pt x="176" y="239"/>
                </a:lnTo>
                <a:lnTo>
                  <a:pt x="182" y="240"/>
                </a:lnTo>
                <a:lnTo>
                  <a:pt x="189" y="240"/>
                </a:lnTo>
                <a:lnTo>
                  <a:pt x="202" y="242"/>
                </a:lnTo>
                <a:lnTo>
                  <a:pt x="216" y="242"/>
                </a:lnTo>
                <a:lnTo>
                  <a:pt x="227" y="242"/>
                </a:lnTo>
                <a:lnTo>
                  <a:pt x="238" y="240"/>
                </a:lnTo>
                <a:lnTo>
                  <a:pt x="252" y="239"/>
                </a:lnTo>
                <a:lnTo>
                  <a:pt x="252" y="223"/>
                </a:lnTo>
                <a:close/>
                <a:moveTo>
                  <a:pt x="1522" y="16"/>
                </a:moveTo>
                <a:lnTo>
                  <a:pt x="1528" y="17"/>
                </a:lnTo>
                <a:lnTo>
                  <a:pt x="1542" y="20"/>
                </a:lnTo>
                <a:lnTo>
                  <a:pt x="1486" y="188"/>
                </a:lnTo>
                <a:lnTo>
                  <a:pt x="1484" y="191"/>
                </a:lnTo>
                <a:lnTo>
                  <a:pt x="1483" y="194"/>
                </a:lnTo>
                <a:lnTo>
                  <a:pt x="1480" y="196"/>
                </a:lnTo>
                <a:lnTo>
                  <a:pt x="1476" y="198"/>
                </a:lnTo>
                <a:lnTo>
                  <a:pt x="1472" y="199"/>
                </a:lnTo>
                <a:lnTo>
                  <a:pt x="1469" y="201"/>
                </a:lnTo>
                <a:lnTo>
                  <a:pt x="1469" y="209"/>
                </a:lnTo>
                <a:lnTo>
                  <a:pt x="1521" y="209"/>
                </a:lnTo>
                <a:lnTo>
                  <a:pt x="1521" y="201"/>
                </a:lnTo>
                <a:lnTo>
                  <a:pt x="1503" y="195"/>
                </a:lnTo>
                <a:lnTo>
                  <a:pt x="1520" y="137"/>
                </a:lnTo>
                <a:lnTo>
                  <a:pt x="1532" y="137"/>
                </a:lnTo>
                <a:lnTo>
                  <a:pt x="1554" y="139"/>
                </a:lnTo>
                <a:lnTo>
                  <a:pt x="1575" y="137"/>
                </a:lnTo>
                <a:lnTo>
                  <a:pt x="1586" y="137"/>
                </a:lnTo>
                <a:lnTo>
                  <a:pt x="1604" y="196"/>
                </a:lnTo>
                <a:lnTo>
                  <a:pt x="1590" y="199"/>
                </a:lnTo>
                <a:lnTo>
                  <a:pt x="1586" y="201"/>
                </a:lnTo>
                <a:lnTo>
                  <a:pt x="1586" y="209"/>
                </a:lnTo>
                <a:lnTo>
                  <a:pt x="1664" y="209"/>
                </a:lnTo>
                <a:lnTo>
                  <a:pt x="1664" y="201"/>
                </a:lnTo>
                <a:lnTo>
                  <a:pt x="1659" y="198"/>
                </a:lnTo>
                <a:lnTo>
                  <a:pt x="1655" y="194"/>
                </a:lnTo>
                <a:lnTo>
                  <a:pt x="1654" y="191"/>
                </a:lnTo>
                <a:lnTo>
                  <a:pt x="1652" y="188"/>
                </a:lnTo>
                <a:lnTo>
                  <a:pt x="1593" y="6"/>
                </a:lnTo>
                <a:lnTo>
                  <a:pt x="1522" y="6"/>
                </a:lnTo>
                <a:lnTo>
                  <a:pt x="1522" y="16"/>
                </a:lnTo>
                <a:close/>
                <a:moveTo>
                  <a:pt x="1813" y="143"/>
                </a:moveTo>
                <a:lnTo>
                  <a:pt x="1812" y="143"/>
                </a:lnTo>
                <a:lnTo>
                  <a:pt x="1734" y="6"/>
                </a:lnTo>
                <a:lnTo>
                  <a:pt x="1668" y="6"/>
                </a:lnTo>
                <a:lnTo>
                  <a:pt x="1668" y="16"/>
                </a:lnTo>
                <a:lnTo>
                  <a:pt x="1683" y="20"/>
                </a:lnTo>
                <a:lnTo>
                  <a:pt x="1683" y="188"/>
                </a:lnTo>
                <a:lnTo>
                  <a:pt x="1683" y="191"/>
                </a:lnTo>
                <a:lnTo>
                  <a:pt x="1682" y="194"/>
                </a:lnTo>
                <a:lnTo>
                  <a:pt x="1679" y="195"/>
                </a:lnTo>
                <a:lnTo>
                  <a:pt x="1676" y="198"/>
                </a:lnTo>
                <a:lnTo>
                  <a:pt x="1671" y="201"/>
                </a:lnTo>
                <a:lnTo>
                  <a:pt x="1671" y="209"/>
                </a:lnTo>
                <a:lnTo>
                  <a:pt x="1717" y="209"/>
                </a:lnTo>
                <a:lnTo>
                  <a:pt x="1717" y="201"/>
                </a:lnTo>
                <a:lnTo>
                  <a:pt x="1700" y="195"/>
                </a:lnTo>
                <a:lnTo>
                  <a:pt x="1700" y="40"/>
                </a:lnTo>
                <a:lnTo>
                  <a:pt x="1702" y="40"/>
                </a:lnTo>
                <a:lnTo>
                  <a:pt x="1801" y="209"/>
                </a:lnTo>
                <a:lnTo>
                  <a:pt x="1830" y="209"/>
                </a:lnTo>
                <a:lnTo>
                  <a:pt x="1830" y="27"/>
                </a:lnTo>
                <a:lnTo>
                  <a:pt x="1830" y="24"/>
                </a:lnTo>
                <a:lnTo>
                  <a:pt x="1833" y="22"/>
                </a:lnTo>
                <a:lnTo>
                  <a:pt x="1837" y="19"/>
                </a:lnTo>
                <a:lnTo>
                  <a:pt x="1846" y="16"/>
                </a:lnTo>
                <a:lnTo>
                  <a:pt x="1846" y="6"/>
                </a:lnTo>
                <a:lnTo>
                  <a:pt x="1797" y="6"/>
                </a:lnTo>
                <a:lnTo>
                  <a:pt x="1797" y="16"/>
                </a:lnTo>
                <a:lnTo>
                  <a:pt x="1813" y="20"/>
                </a:lnTo>
                <a:lnTo>
                  <a:pt x="1813" y="143"/>
                </a:lnTo>
                <a:close/>
                <a:moveTo>
                  <a:pt x="199" y="209"/>
                </a:moveTo>
                <a:lnTo>
                  <a:pt x="332" y="209"/>
                </a:lnTo>
                <a:lnTo>
                  <a:pt x="339" y="209"/>
                </a:lnTo>
                <a:lnTo>
                  <a:pt x="346" y="211"/>
                </a:lnTo>
                <a:lnTo>
                  <a:pt x="351" y="212"/>
                </a:lnTo>
                <a:lnTo>
                  <a:pt x="353" y="212"/>
                </a:lnTo>
                <a:lnTo>
                  <a:pt x="353" y="165"/>
                </a:lnTo>
                <a:lnTo>
                  <a:pt x="332" y="165"/>
                </a:lnTo>
                <a:lnTo>
                  <a:pt x="329" y="172"/>
                </a:lnTo>
                <a:lnTo>
                  <a:pt x="324" y="196"/>
                </a:lnTo>
                <a:lnTo>
                  <a:pt x="259" y="196"/>
                </a:lnTo>
                <a:lnTo>
                  <a:pt x="259" y="108"/>
                </a:lnTo>
                <a:lnTo>
                  <a:pt x="275" y="109"/>
                </a:lnTo>
                <a:lnTo>
                  <a:pt x="293" y="109"/>
                </a:lnTo>
                <a:lnTo>
                  <a:pt x="319" y="110"/>
                </a:lnTo>
                <a:lnTo>
                  <a:pt x="319" y="91"/>
                </a:lnTo>
                <a:lnTo>
                  <a:pt x="293" y="92"/>
                </a:lnTo>
                <a:lnTo>
                  <a:pt x="275" y="92"/>
                </a:lnTo>
                <a:lnTo>
                  <a:pt x="259" y="94"/>
                </a:lnTo>
                <a:lnTo>
                  <a:pt x="259" y="20"/>
                </a:lnTo>
                <a:lnTo>
                  <a:pt x="320" y="20"/>
                </a:lnTo>
                <a:lnTo>
                  <a:pt x="327" y="48"/>
                </a:lnTo>
                <a:lnTo>
                  <a:pt x="348" y="48"/>
                </a:lnTo>
                <a:lnTo>
                  <a:pt x="348" y="0"/>
                </a:lnTo>
                <a:lnTo>
                  <a:pt x="337" y="0"/>
                </a:lnTo>
                <a:lnTo>
                  <a:pt x="332" y="6"/>
                </a:lnTo>
                <a:lnTo>
                  <a:pt x="196" y="6"/>
                </a:lnTo>
                <a:lnTo>
                  <a:pt x="196" y="16"/>
                </a:lnTo>
                <a:lnTo>
                  <a:pt x="211" y="20"/>
                </a:lnTo>
                <a:lnTo>
                  <a:pt x="211" y="196"/>
                </a:lnTo>
                <a:lnTo>
                  <a:pt x="202" y="199"/>
                </a:lnTo>
                <a:lnTo>
                  <a:pt x="199" y="201"/>
                </a:lnTo>
                <a:lnTo>
                  <a:pt x="199" y="209"/>
                </a:lnTo>
                <a:close/>
                <a:moveTo>
                  <a:pt x="507" y="144"/>
                </a:moveTo>
                <a:lnTo>
                  <a:pt x="507" y="137"/>
                </a:lnTo>
                <a:lnTo>
                  <a:pt x="505" y="132"/>
                </a:lnTo>
                <a:lnTo>
                  <a:pt x="504" y="126"/>
                </a:lnTo>
                <a:lnTo>
                  <a:pt x="502" y="122"/>
                </a:lnTo>
                <a:lnTo>
                  <a:pt x="501" y="116"/>
                </a:lnTo>
                <a:lnTo>
                  <a:pt x="498" y="112"/>
                </a:lnTo>
                <a:lnTo>
                  <a:pt x="495" y="109"/>
                </a:lnTo>
                <a:lnTo>
                  <a:pt x="493" y="105"/>
                </a:lnTo>
                <a:lnTo>
                  <a:pt x="484" y="99"/>
                </a:lnTo>
                <a:lnTo>
                  <a:pt x="474" y="94"/>
                </a:lnTo>
                <a:lnTo>
                  <a:pt x="469" y="91"/>
                </a:lnTo>
                <a:lnTo>
                  <a:pt x="463" y="89"/>
                </a:lnTo>
                <a:lnTo>
                  <a:pt x="452" y="85"/>
                </a:lnTo>
                <a:lnTo>
                  <a:pt x="433" y="81"/>
                </a:lnTo>
                <a:lnTo>
                  <a:pt x="426" y="78"/>
                </a:lnTo>
                <a:lnTo>
                  <a:pt x="421" y="77"/>
                </a:lnTo>
                <a:lnTo>
                  <a:pt x="415" y="72"/>
                </a:lnTo>
                <a:lnTo>
                  <a:pt x="411" y="70"/>
                </a:lnTo>
                <a:lnTo>
                  <a:pt x="409" y="67"/>
                </a:lnTo>
                <a:lnTo>
                  <a:pt x="408" y="64"/>
                </a:lnTo>
                <a:lnTo>
                  <a:pt x="405" y="58"/>
                </a:lnTo>
                <a:lnTo>
                  <a:pt x="404" y="53"/>
                </a:lnTo>
                <a:lnTo>
                  <a:pt x="404" y="46"/>
                </a:lnTo>
                <a:lnTo>
                  <a:pt x="404" y="39"/>
                </a:lnTo>
                <a:lnTo>
                  <a:pt x="405" y="36"/>
                </a:lnTo>
                <a:lnTo>
                  <a:pt x="406" y="31"/>
                </a:lnTo>
                <a:lnTo>
                  <a:pt x="408" y="29"/>
                </a:lnTo>
                <a:lnTo>
                  <a:pt x="409" y="27"/>
                </a:lnTo>
                <a:lnTo>
                  <a:pt x="413" y="22"/>
                </a:lnTo>
                <a:lnTo>
                  <a:pt x="419" y="19"/>
                </a:lnTo>
                <a:lnTo>
                  <a:pt x="426" y="16"/>
                </a:lnTo>
                <a:lnTo>
                  <a:pt x="433" y="13"/>
                </a:lnTo>
                <a:lnTo>
                  <a:pt x="442" y="13"/>
                </a:lnTo>
                <a:lnTo>
                  <a:pt x="453" y="15"/>
                </a:lnTo>
                <a:lnTo>
                  <a:pt x="461" y="16"/>
                </a:lnTo>
                <a:lnTo>
                  <a:pt x="469" y="17"/>
                </a:lnTo>
                <a:lnTo>
                  <a:pt x="474" y="20"/>
                </a:lnTo>
                <a:lnTo>
                  <a:pt x="480" y="48"/>
                </a:lnTo>
                <a:lnTo>
                  <a:pt x="500" y="48"/>
                </a:lnTo>
                <a:lnTo>
                  <a:pt x="500" y="2"/>
                </a:lnTo>
                <a:lnTo>
                  <a:pt x="488" y="2"/>
                </a:lnTo>
                <a:lnTo>
                  <a:pt x="483" y="8"/>
                </a:lnTo>
                <a:lnTo>
                  <a:pt x="477" y="5"/>
                </a:lnTo>
                <a:lnTo>
                  <a:pt x="469" y="3"/>
                </a:lnTo>
                <a:lnTo>
                  <a:pt x="457" y="2"/>
                </a:lnTo>
                <a:lnTo>
                  <a:pt x="443" y="0"/>
                </a:lnTo>
                <a:lnTo>
                  <a:pt x="433" y="2"/>
                </a:lnTo>
                <a:lnTo>
                  <a:pt x="425" y="2"/>
                </a:lnTo>
                <a:lnTo>
                  <a:pt x="416" y="3"/>
                </a:lnTo>
                <a:lnTo>
                  <a:pt x="409" y="6"/>
                </a:lnTo>
                <a:lnTo>
                  <a:pt x="402" y="9"/>
                </a:lnTo>
                <a:lnTo>
                  <a:pt x="396" y="12"/>
                </a:lnTo>
                <a:lnTo>
                  <a:pt x="391" y="15"/>
                </a:lnTo>
                <a:lnTo>
                  <a:pt x="385" y="19"/>
                </a:lnTo>
                <a:lnTo>
                  <a:pt x="381" y="23"/>
                </a:lnTo>
                <a:lnTo>
                  <a:pt x="378" y="29"/>
                </a:lnTo>
                <a:lnTo>
                  <a:pt x="374" y="33"/>
                </a:lnTo>
                <a:lnTo>
                  <a:pt x="371" y="39"/>
                </a:lnTo>
                <a:lnTo>
                  <a:pt x="370" y="44"/>
                </a:lnTo>
                <a:lnTo>
                  <a:pt x="368" y="50"/>
                </a:lnTo>
                <a:lnTo>
                  <a:pt x="367" y="57"/>
                </a:lnTo>
                <a:lnTo>
                  <a:pt x="367" y="62"/>
                </a:lnTo>
                <a:lnTo>
                  <a:pt x="368" y="75"/>
                </a:lnTo>
                <a:lnTo>
                  <a:pt x="371" y="86"/>
                </a:lnTo>
                <a:lnTo>
                  <a:pt x="372" y="91"/>
                </a:lnTo>
                <a:lnTo>
                  <a:pt x="374" y="96"/>
                </a:lnTo>
                <a:lnTo>
                  <a:pt x="381" y="103"/>
                </a:lnTo>
                <a:lnTo>
                  <a:pt x="384" y="108"/>
                </a:lnTo>
                <a:lnTo>
                  <a:pt x="388" y="110"/>
                </a:lnTo>
                <a:lnTo>
                  <a:pt x="396" y="116"/>
                </a:lnTo>
                <a:lnTo>
                  <a:pt x="406" y="120"/>
                </a:lnTo>
                <a:lnTo>
                  <a:pt x="419" y="125"/>
                </a:lnTo>
                <a:lnTo>
                  <a:pt x="436" y="129"/>
                </a:lnTo>
                <a:lnTo>
                  <a:pt x="445" y="130"/>
                </a:lnTo>
                <a:lnTo>
                  <a:pt x="452" y="133"/>
                </a:lnTo>
                <a:lnTo>
                  <a:pt x="457" y="136"/>
                </a:lnTo>
                <a:lnTo>
                  <a:pt x="461" y="140"/>
                </a:lnTo>
                <a:lnTo>
                  <a:pt x="466" y="146"/>
                </a:lnTo>
                <a:lnTo>
                  <a:pt x="469" y="151"/>
                </a:lnTo>
                <a:lnTo>
                  <a:pt x="470" y="157"/>
                </a:lnTo>
                <a:lnTo>
                  <a:pt x="471" y="164"/>
                </a:lnTo>
                <a:lnTo>
                  <a:pt x="470" y="174"/>
                </a:lnTo>
                <a:lnTo>
                  <a:pt x="467" y="181"/>
                </a:lnTo>
                <a:lnTo>
                  <a:pt x="464" y="188"/>
                </a:lnTo>
                <a:lnTo>
                  <a:pt x="461" y="191"/>
                </a:lnTo>
                <a:lnTo>
                  <a:pt x="459" y="192"/>
                </a:lnTo>
                <a:lnTo>
                  <a:pt x="453" y="196"/>
                </a:lnTo>
                <a:lnTo>
                  <a:pt x="445" y="199"/>
                </a:lnTo>
                <a:lnTo>
                  <a:pt x="437" y="202"/>
                </a:lnTo>
                <a:lnTo>
                  <a:pt x="428" y="202"/>
                </a:lnTo>
                <a:lnTo>
                  <a:pt x="416" y="202"/>
                </a:lnTo>
                <a:lnTo>
                  <a:pt x="408" y="201"/>
                </a:lnTo>
                <a:lnTo>
                  <a:pt x="401" y="198"/>
                </a:lnTo>
                <a:lnTo>
                  <a:pt x="395" y="194"/>
                </a:lnTo>
                <a:lnTo>
                  <a:pt x="391" y="172"/>
                </a:lnTo>
                <a:lnTo>
                  <a:pt x="389" y="165"/>
                </a:lnTo>
                <a:lnTo>
                  <a:pt x="370" y="165"/>
                </a:lnTo>
                <a:lnTo>
                  <a:pt x="370" y="213"/>
                </a:lnTo>
                <a:lnTo>
                  <a:pt x="381" y="213"/>
                </a:lnTo>
                <a:lnTo>
                  <a:pt x="387" y="208"/>
                </a:lnTo>
                <a:lnTo>
                  <a:pt x="392" y="211"/>
                </a:lnTo>
                <a:lnTo>
                  <a:pt x="401" y="212"/>
                </a:lnTo>
                <a:lnTo>
                  <a:pt x="412" y="213"/>
                </a:lnTo>
                <a:lnTo>
                  <a:pt x="426" y="215"/>
                </a:lnTo>
                <a:lnTo>
                  <a:pt x="436" y="215"/>
                </a:lnTo>
                <a:lnTo>
                  <a:pt x="446" y="213"/>
                </a:lnTo>
                <a:lnTo>
                  <a:pt x="453" y="212"/>
                </a:lnTo>
                <a:lnTo>
                  <a:pt x="461" y="209"/>
                </a:lnTo>
                <a:lnTo>
                  <a:pt x="469" y="206"/>
                </a:lnTo>
                <a:lnTo>
                  <a:pt x="476" y="203"/>
                </a:lnTo>
                <a:lnTo>
                  <a:pt x="481" y="199"/>
                </a:lnTo>
                <a:lnTo>
                  <a:pt x="487" y="195"/>
                </a:lnTo>
                <a:lnTo>
                  <a:pt x="491" y="191"/>
                </a:lnTo>
                <a:lnTo>
                  <a:pt x="495" y="185"/>
                </a:lnTo>
                <a:lnTo>
                  <a:pt x="498" y="180"/>
                </a:lnTo>
                <a:lnTo>
                  <a:pt x="501" y="172"/>
                </a:lnTo>
                <a:lnTo>
                  <a:pt x="504" y="167"/>
                </a:lnTo>
                <a:lnTo>
                  <a:pt x="505" y="160"/>
                </a:lnTo>
                <a:lnTo>
                  <a:pt x="507" y="151"/>
                </a:lnTo>
                <a:lnTo>
                  <a:pt x="507" y="144"/>
                </a:lnTo>
                <a:close/>
                <a:moveTo>
                  <a:pt x="1076" y="15"/>
                </a:moveTo>
                <a:lnTo>
                  <a:pt x="1082" y="15"/>
                </a:lnTo>
                <a:lnTo>
                  <a:pt x="1086" y="16"/>
                </a:lnTo>
                <a:lnTo>
                  <a:pt x="1090" y="17"/>
                </a:lnTo>
                <a:lnTo>
                  <a:pt x="1094" y="19"/>
                </a:lnTo>
                <a:lnTo>
                  <a:pt x="1099" y="22"/>
                </a:lnTo>
                <a:lnTo>
                  <a:pt x="1101" y="24"/>
                </a:lnTo>
                <a:lnTo>
                  <a:pt x="1104" y="29"/>
                </a:lnTo>
                <a:lnTo>
                  <a:pt x="1106" y="33"/>
                </a:lnTo>
                <a:lnTo>
                  <a:pt x="1110" y="46"/>
                </a:lnTo>
                <a:lnTo>
                  <a:pt x="1111" y="53"/>
                </a:lnTo>
                <a:lnTo>
                  <a:pt x="1111" y="61"/>
                </a:lnTo>
                <a:lnTo>
                  <a:pt x="1113" y="71"/>
                </a:lnTo>
                <a:lnTo>
                  <a:pt x="1113" y="81"/>
                </a:lnTo>
                <a:lnTo>
                  <a:pt x="1114" y="106"/>
                </a:lnTo>
                <a:lnTo>
                  <a:pt x="1113" y="132"/>
                </a:lnTo>
                <a:lnTo>
                  <a:pt x="1113" y="153"/>
                </a:lnTo>
                <a:lnTo>
                  <a:pt x="1111" y="161"/>
                </a:lnTo>
                <a:lnTo>
                  <a:pt x="1110" y="168"/>
                </a:lnTo>
                <a:lnTo>
                  <a:pt x="1107" y="181"/>
                </a:lnTo>
                <a:lnTo>
                  <a:pt x="1104" y="187"/>
                </a:lnTo>
                <a:lnTo>
                  <a:pt x="1101" y="191"/>
                </a:lnTo>
                <a:lnTo>
                  <a:pt x="1099" y="194"/>
                </a:lnTo>
                <a:lnTo>
                  <a:pt x="1096" y="196"/>
                </a:lnTo>
                <a:lnTo>
                  <a:pt x="1092" y="198"/>
                </a:lnTo>
                <a:lnTo>
                  <a:pt x="1087" y="199"/>
                </a:lnTo>
                <a:lnTo>
                  <a:pt x="1082" y="201"/>
                </a:lnTo>
                <a:lnTo>
                  <a:pt x="1076" y="201"/>
                </a:lnTo>
                <a:lnTo>
                  <a:pt x="1065" y="201"/>
                </a:lnTo>
                <a:lnTo>
                  <a:pt x="1060" y="199"/>
                </a:lnTo>
                <a:lnTo>
                  <a:pt x="1056" y="196"/>
                </a:lnTo>
                <a:lnTo>
                  <a:pt x="1053" y="194"/>
                </a:lnTo>
                <a:lnTo>
                  <a:pt x="1049" y="191"/>
                </a:lnTo>
                <a:lnTo>
                  <a:pt x="1048" y="187"/>
                </a:lnTo>
                <a:lnTo>
                  <a:pt x="1045" y="182"/>
                </a:lnTo>
                <a:lnTo>
                  <a:pt x="1044" y="177"/>
                </a:lnTo>
                <a:lnTo>
                  <a:pt x="1042" y="170"/>
                </a:lnTo>
                <a:lnTo>
                  <a:pt x="1041" y="163"/>
                </a:lnTo>
                <a:lnTo>
                  <a:pt x="1039" y="154"/>
                </a:lnTo>
                <a:lnTo>
                  <a:pt x="1038" y="134"/>
                </a:lnTo>
                <a:lnTo>
                  <a:pt x="1038" y="109"/>
                </a:lnTo>
                <a:lnTo>
                  <a:pt x="1038" y="84"/>
                </a:lnTo>
                <a:lnTo>
                  <a:pt x="1039" y="64"/>
                </a:lnTo>
                <a:lnTo>
                  <a:pt x="1041" y="54"/>
                </a:lnTo>
                <a:lnTo>
                  <a:pt x="1042" y="47"/>
                </a:lnTo>
                <a:lnTo>
                  <a:pt x="1044" y="40"/>
                </a:lnTo>
                <a:lnTo>
                  <a:pt x="1045" y="34"/>
                </a:lnTo>
                <a:lnTo>
                  <a:pt x="1048" y="29"/>
                </a:lnTo>
                <a:lnTo>
                  <a:pt x="1051" y="24"/>
                </a:lnTo>
                <a:lnTo>
                  <a:pt x="1053" y="22"/>
                </a:lnTo>
                <a:lnTo>
                  <a:pt x="1056" y="19"/>
                </a:lnTo>
                <a:lnTo>
                  <a:pt x="1060" y="17"/>
                </a:lnTo>
                <a:lnTo>
                  <a:pt x="1065" y="16"/>
                </a:lnTo>
                <a:lnTo>
                  <a:pt x="1070" y="15"/>
                </a:lnTo>
                <a:lnTo>
                  <a:pt x="1076" y="15"/>
                </a:lnTo>
                <a:close/>
                <a:moveTo>
                  <a:pt x="1332" y="239"/>
                </a:moveTo>
                <a:lnTo>
                  <a:pt x="1344" y="240"/>
                </a:lnTo>
                <a:lnTo>
                  <a:pt x="1353" y="242"/>
                </a:lnTo>
                <a:lnTo>
                  <a:pt x="1363" y="242"/>
                </a:lnTo>
                <a:lnTo>
                  <a:pt x="1380" y="242"/>
                </a:lnTo>
                <a:lnTo>
                  <a:pt x="1388" y="240"/>
                </a:lnTo>
                <a:lnTo>
                  <a:pt x="1397" y="239"/>
                </a:lnTo>
                <a:lnTo>
                  <a:pt x="1405" y="237"/>
                </a:lnTo>
                <a:lnTo>
                  <a:pt x="1414" y="234"/>
                </a:lnTo>
                <a:lnTo>
                  <a:pt x="1422" y="232"/>
                </a:lnTo>
                <a:lnTo>
                  <a:pt x="1429" y="227"/>
                </a:lnTo>
                <a:lnTo>
                  <a:pt x="1436" y="222"/>
                </a:lnTo>
                <a:lnTo>
                  <a:pt x="1442" y="216"/>
                </a:lnTo>
                <a:lnTo>
                  <a:pt x="1448" y="211"/>
                </a:lnTo>
                <a:lnTo>
                  <a:pt x="1453" y="203"/>
                </a:lnTo>
                <a:lnTo>
                  <a:pt x="1456" y="194"/>
                </a:lnTo>
                <a:lnTo>
                  <a:pt x="1459" y="185"/>
                </a:lnTo>
                <a:lnTo>
                  <a:pt x="1462" y="174"/>
                </a:lnTo>
                <a:lnTo>
                  <a:pt x="1462" y="163"/>
                </a:lnTo>
                <a:lnTo>
                  <a:pt x="1462" y="20"/>
                </a:lnTo>
                <a:lnTo>
                  <a:pt x="1469" y="17"/>
                </a:lnTo>
                <a:lnTo>
                  <a:pt x="1474" y="16"/>
                </a:lnTo>
                <a:lnTo>
                  <a:pt x="1477" y="16"/>
                </a:lnTo>
                <a:lnTo>
                  <a:pt x="1477" y="6"/>
                </a:lnTo>
                <a:lnTo>
                  <a:pt x="1395" y="6"/>
                </a:lnTo>
                <a:lnTo>
                  <a:pt x="1395" y="16"/>
                </a:lnTo>
                <a:lnTo>
                  <a:pt x="1414" y="20"/>
                </a:lnTo>
                <a:lnTo>
                  <a:pt x="1414" y="175"/>
                </a:lnTo>
                <a:lnTo>
                  <a:pt x="1412" y="191"/>
                </a:lnTo>
                <a:lnTo>
                  <a:pt x="1412" y="196"/>
                </a:lnTo>
                <a:lnTo>
                  <a:pt x="1411" y="202"/>
                </a:lnTo>
                <a:lnTo>
                  <a:pt x="1407" y="212"/>
                </a:lnTo>
                <a:lnTo>
                  <a:pt x="1404" y="216"/>
                </a:lnTo>
                <a:lnTo>
                  <a:pt x="1401" y="219"/>
                </a:lnTo>
                <a:lnTo>
                  <a:pt x="1398" y="222"/>
                </a:lnTo>
                <a:lnTo>
                  <a:pt x="1394" y="225"/>
                </a:lnTo>
                <a:lnTo>
                  <a:pt x="1391" y="226"/>
                </a:lnTo>
                <a:lnTo>
                  <a:pt x="1387" y="229"/>
                </a:lnTo>
                <a:lnTo>
                  <a:pt x="1381" y="229"/>
                </a:lnTo>
                <a:lnTo>
                  <a:pt x="1377" y="230"/>
                </a:lnTo>
                <a:lnTo>
                  <a:pt x="1366" y="230"/>
                </a:lnTo>
                <a:lnTo>
                  <a:pt x="1357" y="230"/>
                </a:lnTo>
                <a:lnTo>
                  <a:pt x="1349" y="229"/>
                </a:lnTo>
                <a:lnTo>
                  <a:pt x="1342" y="226"/>
                </a:lnTo>
                <a:lnTo>
                  <a:pt x="1337" y="223"/>
                </a:lnTo>
                <a:lnTo>
                  <a:pt x="1332" y="223"/>
                </a:lnTo>
                <a:lnTo>
                  <a:pt x="1332" y="239"/>
                </a:lnTo>
                <a:close/>
                <a:moveTo>
                  <a:pt x="777" y="20"/>
                </a:moveTo>
                <a:lnTo>
                  <a:pt x="785" y="17"/>
                </a:lnTo>
                <a:lnTo>
                  <a:pt x="789" y="16"/>
                </a:lnTo>
                <a:lnTo>
                  <a:pt x="793" y="16"/>
                </a:lnTo>
                <a:lnTo>
                  <a:pt x="793" y="6"/>
                </a:lnTo>
                <a:lnTo>
                  <a:pt x="713" y="6"/>
                </a:lnTo>
                <a:lnTo>
                  <a:pt x="713" y="16"/>
                </a:lnTo>
                <a:lnTo>
                  <a:pt x="728" y="20"/>
                </a:lnTo>
                <a:lnTo>
                  <a:pt x="728" y="196"/>
                </a:lnTo>
                <a:lnTo>
                  <a:pt x="716" y="199"/>
                </a:lnTo>
                <a:lnTo>
                  <a:pt x="713" y="201"/>
                </a:lnTo>
                <a:lnTo>
                  <a:pt x="713" y="209"/>
                </a:lnTo>
                <a:lnTo>
                  <a:pt x="793" y="209"/>
                </a:lnTo>
                <a:lnTo>
                  <a:pt x="793" y="201"/>
                </a:lnTo>
                <a:lnTo>
                  <a:pt x="777" y="196"/>
                </a:lnTo>
                <a:lnTo>
                  <a:pt x="777" y="20"/>
                </a:lnTo>
                <a:close/>
                <a:moveTo>
                  <a:pt x="874" y="112"/>
                </a:moveTo>
                <a:lnTo>
                  <a:pt x="874" y="20"/>
                </a:lnTo>
                <a:lnTo>
                  <a:pt x="890" y="20"/>
                </a:lnTo>
                <a:lnTo>
                  <a:pt x="899" y="20"/>
                </a:lnTo>
                <a:lnTo>
                  <a:pt x="908" y="22"/>
                </a:lnTo>
                <a:lnTo>
                  <a:pt x="914" y="24"/>
                </a:lnTo>
                <a:lnTo>
                  <a:pt x="919" y="27"/>
                </a:lnTo>
                <a:lnTo>
                  <a:pt x="921" y="30"/>
                </a:lnTo>
                <a:lnTo>
                  <a:pt x="922" y="33"/>
                </a:lnTo>
                <a:lnTo>
                  <a:pt x="925" y="41"/>
                </a:lnTo>
                <a:lnTo>
                  <a:pt x="926" y="50"/>
                </a:lnTo>
                <a:lnTo>
                  <a:pt x="926" y="62"/>
                </a:lnTo>
                <a:lnTo>
                  <a:pt x="926" y="74"/>
                </a:lnTo>
                <a:lnTo>
                  <a:pt x="925" y="85"/>
                </a:lnTo>
                <a:lnTo>
                  <a:pt x="922" y="94"/>
                </a:lnTo>
                <a:lnTo>
                  <a:pt x="919" y="101"/>
                </a:lnTo>
                <a:lnTo>
                  <a:pt x="916" y="105"/>
                </a:lnTo>
                <a:lnTo>
                  <a:pt x="914" y="108"/>
                </a:lnTo>
                <a:lnTo>
                  <a:pt x="911" y="109"/>
                </a:lnTo>
                <a:lnTo>
                  <a:pt x="908" y="110"/>
                </a:lnTo>
                <a:lnTo>
                  <a:pt x="904" y="113"/>
                </a:lnTo>
                <a:lnTo>
                  <a:pt x="899" y="113"/>
                </a:lnTo>
                <a:lnTo>
                  <a:pt x="895" y="115"/>
                </a:lnTo>
                <a:lnTo>
                  <a:pt x="890" y="115"/>
                </a:lnTo>
                <a:lnTo>
                  <a:pt x="881" y="113"/>
                </a:lnTo>
                <a:lnTo>
                  <a:pt x="877" y="113"/>
                </a:lnTo>
                <a:lnTo>
                  <a:pt x="874" y="112"/>
                </a:lnTo>
                <a:close/>
                <a:moveTo>
                  <a:pt x="2165" y="29"/>
                </a:moveTo>
                <a:lnTo>
                  <a:pt x="2167" y="29"/>
                </a:lnTo>
                <a:lnTo>
                  <a:pt x="2195" y="125"/>
                </a:lnTo>
                <a:lnTo>
                  <a:pt x="2136" y="125"/>
                </a:lnTo>
                <a:lnTo>
                  <a:pt x="2165" y="29"/>
                </a:lnTo>
                <a:close/>
                <a:moveTo>
                  <a:pt x="1554" y="29"/>
                </a:moveTo>
                <a:lnTo>
                  <a:pt x="1555" y="29"/>
                </a:lnTo>
                <a:lnTo>
                  <a:pt x="1583" y="125"/>
                </a:lnTo>
                <a:lnTo>
                  <a:pt x="1524" y="125"/>
                </a:lnTo>
                <a:lnTo>
                  <a:pt x="1554" y="29"/>
                </a:lnTo>
                <a:close/>
                <a:moveTo>
                  <a:pt x="2339" y="29"/>
                </a:moveTo>
                <a:lnTo>
                  <a:pt x="2340" y="29"/>
                </a:lnTo>
                <a:lnTo>
                  <a:pt x="2369" y="125"/>
                </a:lnTo>
                <a:lnTo>
                  <a:pt x="2309" y="125"/>
                </a:lnTo>
                <a:lnTo>
                  <a:pt x="2339" y="29"/>
                </a:lnTo>
                <a:close/>
                <a:moveTo>
                  <a:pt x="645" y="6"/>
                </a:moveTo>
                <a:lnTo>
                  <a:pt x="645" y="16"/>
                </a:lnTo>
                <a:lnTo>
                  <a:pt x="658" y="24"/>
                </a:lnTo>
                <a:lnTo>
                  <a:pt x="583" y="102"/>
                </a:lnTo>
                <a:lnTo>
                  <a:pt x="580" y="102"/>
                </a:lnTo>
                <a:lnTo>
                  <a:pt x="580" y="20"/>
                </a:lnTo>
                <a:lnTo>
                  <a:pt x="589" y="17"/>
                </a:lnTo>
                <a:lnTo>
                  <a:pt x="594" y="16"/>
                </a:lnTo>
                <a:lnTo>
                  <a:pt x="597" y="16"/>
                </a:lnTo>
                <a:lnTo>
                  <a:pt x="597" y="6"/>
                </a:lnTo>
                <a:lnTo>
                  <a:pt x="517" y="6"/>
                </a:lnTo>
                <a:lnTo>
                  <a:pt x="517" y="16"/>
                </a:lnTo>
                <a:lnTo>
                  <a:pt x="532" y="20"/>
                </a:lnTo>
                <a:lnTo>
                  <a:pt x="532" y="196"/>
                </a:lnTo>
                <a:lnTo>
                  <a:pt x="519" y="199"/>
                </a:lnTo>
                <a:lnTo>
                  <a:pt x="517" y="201"/>
                </a:lnTo>
                <a:lnTo>
                  <a:pt x="517" y="209"/>
                </a:lnTo>
                <a:lnTo>
                  <a:pt x="597" y="209"/>
                </a:lnTo>
                <a:lnTo>
                  <a:pt x="597" y="201"/>
                </a:lnTo>
                <a:lnTo>
                  <a:pt x="580" y="196"/>
                </a:lnTo>
                <a:lnTo>
                  <a:pt x="580" y="123"/>
                </a:lnTo>
                <a:lnTo>
                  <a:pt x="601" y="102"/>
                </a:lnTo>
                <a:lnTo>
                  <a:pt x="644" y="195"/>
                </a:lnTo>
                <a:lnTo>
                  <a:pt x="647" y="198"/>
                </a:lnTo>
                <a:lnTo>
                  <a:pt x="648" y="202"/>
                </a:lnTo>
                <a:lnTo>
                  <a:pt x="651" y="203"/>
                </a:lnTo>
                <a:lnTo>
                  <a:pt x="654" y="206"/>
                </a:lnTo>
                <a:lnTo>
                  <a:pt x="656" y="208"/>
                </a:lnTo>
                <a:lnTo>
                  <a:pt x="661" y="209"/>
                </a:lnTo>
                <a:lnTo>
                  <a:pt x="666" y="209"/>
                </a:lnTo>
                <a:lnTo>
                  <a:pt x="671" y="209"/>
                </a:lnTo>
                <a:lnTo>
                  <a:pt x="703" y="209"/>
                </a:lnTo>
                <a:lnTo>
                  <a:pt x="703" y="201"/>
                </a:lnTo>
                <a:lnTo>
                  <a:pt x="700" y="199"/>
                </a:lnTo>
                <a:lnTo>
                  <a:pt x="699" y="198"/>
                </a:lnTo>
                <a:lnTo>
                  <a:pt x="696" y="196"/>
                </a:lnTo>
                <a:lnTo>
                  <a:pt x="695" y="195"/>
                </a:lnTo>
                <a:lnTo>
                  <a:pt x="692" y="191"/>
                </a:lnTo>
                <a:lnTo>
                  <a:pt x="688" y="184"/>
                </a:lnTo>
                <a:lnTo>
                  <a:pt x="634" y="70"/>
                </a:lnTo>
                <a:lnTo>
                  <a:pt x="675" y="26"/>
                </a:lnTo>
                <a:lnTo>
                  <a:pt x="678" y="23"/>
                </a:lnTo>
                <a:lnTo>
                  <a:pt x="682" y="22"/>
                </a:lnTo>
                <a:lnTo>
                  <a:pt x="689" y="17"/>
                </a:lnTo>
                <a:lnTo>
                  <a:pt x="696" y="16"/>
                </a:lnTo>
                <a:lnTo>
                  <a:pt x="696" y="6"/>
                </a:lnTo>
                <a:lnTo>
                  <a:pt x="645" y="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1" name="Freeform 171">
            <a:extLst>
              <a:ext uri="{FF2B5EF4-FFF2-40B4-BE49-F238E27FC236}">
                <a16:creationId xmlns:a16="http://schemas.microsoft.com/office/drawing/2014/main" id="{00BCBDA8-FB37-3985-D594-F5CF7AE53D9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24940" y="5105356"/>
            <a:ext cx="487284" cy="72000"/>
          </a:xfrm>
          <a:custGeom>
            <a:avLst/>
            <a:gdLst>
              <a:gd name="T0" fmla="*/ 1255 w 1516"/>
              <a:gd name="T1" fmla="*/ 148 h 224"/>
              <a:gd name="T2" fmla="*/ 1181 w 1516"/>
              <a:gd name="T3" fmla="*/ 40 h 224"/>
              <a:gd name="T4" fmla="*/ 1003 w 1516"/>
              <a:gd name="T5" fmla="*/ 66 h 224"/>
              <a:gd name="T6" fmla="*/ 1086 w 1516"/>
              <a:gd name="T7" fmla="*/ 66 h 224"/>
              <a:gd name="T8" fmla="*/ 903 w 1516"/>
              <a:gd name="T9" fmla="*/ 66 h 224"/>
              <a:gd name="T10" fmla="*/ 891 w 1516"/>
              <a:gd name="T11" fmla="*/ 189 h 224"/>
              <a:gd name="T12" fmla="*/ 856 w 1516"/>
              <a:gd name="T13" fmla="*/ 190 h 224"/>
              <a:gd name="T14" fmla="*/ 890 w 1516"/>
              <a:gd name="T15" fmla="*/ 37 h 224"/>
              <a:gd name="T16" fmla="*/ 939 w 1516"/>
              <a:gd name="T17" fmla="*/ 61 h 224"/>
              <a:gd name="T18" fmla="*/ 921 w 1516"/>
              <a:gd name="T19" fmla="*/ 220 h 224"/>
              <a:gd name="T20" fmla="*/ 860 w 1516"/>
              <a:gd name="T21" fmla="*/ 206 h 224"/>
              <a:gd name="T22" fmla="*/ 812 w 1516"/>
              <a:gd name="T23" fmla="*/ 192 h 224"/>
              <a:gd name="T24" fmla="*/ 764 w 1516"/>
              <a:gd name="T25" fmla="*/ 220 h 224"/>
              <a:gd name="T26" fmla="*/ 846 w 1516"/>
              <a:gd name="T27" fmla="*/ 62 h 224"/>
              <a:gd name="T28" fmla="*/ 835 w 1516"/>
              <a:gd name="T29" fmla="*/ 118 h 224"/>
              <a:gd name="T30" fmla="*/ 848 w 1516"/>
              <a:gd name="T31" fmla="*/ 154 h 224"/>
              <a:gd name="T32" fmla="*/ 815 w 1516"/>
              <a:gd name="T33" fmla="*/ 220 h 224"/>
              <a:gd name="T34" fmla="*/ 800 w 1516"/>
              <a:gd name="T35" fmla="*/ 65 h 224"/>
              <a:gd name="T36" fmla="*/ 705 w 1516"/>
              <a:gd name="T37" fmla="*/ 114 h 224"/>
              <a:gd name="T38" fmla="*/ 718 w 1516"/>
              <a:gd name="T39" fmla="*/ 69 h 224"/>
              <a:gd name="T40" fmla="*/ 728 w 1516"/>
              <a:gd name="T41" fmla="*/ 41 h 224"/>
              <a:gd name="T42" fmla="*/ 754 w 1516"/>
              <a:gd name="T43" fmla="*/ 92 h 224"/>
              <a:gd name="T44" fmla="*/ 726 w 1516"/>
              <a:gd name="T45" fmla="*/ 123 h 224"/>
              <a:gd name="T46" fmla="*/ 754 w 1516"/>
              <a:gd name="T47" fmla="*/ 199 h 224"/>
              <a:gd name="T48" fmla="*/ 718 w 1516"/>
              <a:gd name="T49" fmla="*/ 142 h 224"/>
              <a:gd name="T50" fmla="*/ 663 w 1516"/>
              <a:gd name="T51" fmla="*/ 66 h 224"/>
              <a:gd name="T52" fmla="*/ 568 w 1516"/>
              <a:gd name="T53" fmla="*/ 220 h 224"/>
              <a:gd name="T54" fmla="*/ 377 w 1516"/>
              <a:gd name="T55" fmla="*/ 71 h 224"/>
              <a:gd name="T56" fmla="*/ 363 w 1516"/>
              <a:gd name="T57" fmla="*/ 185 h 224"/>
              <a:gd name="T58" fmla="*/ 377 w 1516"/>
              <a:gd name="T59" fmla="*/ 185 h 224"/>
              <a:gd name="T60" fmla="*/ 348 w 1516"/>
              <a:gd name="T61" fmla="*/ 40 h 224"/>
              <a:gd name="T62" fmla="*/ 410 w 1516"/>
              <a:gd name="T63" fmla="*/ 54 h 224"/>
              <a:gd name="T64" fmla="*/ 403 w 1516"/>
              <a:gd name="T65" fmla="*/ 214 h 224"/>
              <a:gd name="T66" fmla="*/ 335 w 1516"/>
              <a:gd name="T67" fmla="*/ 212 h 224"/>
              <a:gd name="T68" fmla="*/ 404 w 1516"/>
              <a:gd name="T69" fmla="*/ 0 h 224"/>
              <a:gd name="T70" fmla="*/ 319 w 1516"/>
              <a:gd name="T71" fmla="*/ 121 h 224"/>
              <a:gd name="T72" fmla="*/ 235 w 1516"/>
              <a:gd name="T73" fmla="*/ 69 h 224"/>
              <a:gd name="T74" fmla="*/ 257 w 1516"/>
              <a:gd name="T75" fmla="*/ 47 h 224"/>
              <a:gd name="T76" fmla="*/ 270 w 1516"/>
              <a:gd name="T77" fmla="*/ 196 h 224"/>
              <a:gd name="T78" fmla="*/ 116 w 1516"/>
              <a:gd name="T79" fmla="*/ 220 h 224"/>
              <a:gd name="T80" fmla="*/ 504 w 1516"/>
              <a:gd name="T81" fmla="*/ 95 h 224"/>
              <a:gd name="T82" fmla="*/ 456 w 1516"/>
              <a:gd name="T83" fmla="*/ 71 h 224"/>
              <a:gd name="T84" fmla="*/ 486 w 1516"/>
              <a:gd name="T85" fmla="*/ 123 h 224"/>
              <a:gd name="T86" fmla="*/ 506 w 1516"/>
              <a:gd name="T87" fmla="*/ 199 h 224"/>
              <a:gd name="T88" fmla="*/ 448 w 1516"/>
              <a:gd name="T89" fmla="*/ 221 h 224"/>
              <a:gd name="T90" fmla="*/ 422 w 1516"/>
              <a:gd name="T91" fmla="*/ 158 h 224"/>
              <a:gd name="T92" fmla="*/ 469 w 1516"/>
              <a:gd name="T93" fmla="*/ 193 h 224"/>
              <a:gd name="T94" fmla="*/ 445 w 1516"/>
              <a:gd name="T95" fmla="*/ 133 h 224"/>
              <a:gd name="T96" fmla="*/ 424 w 1516"/>
              <a:gd name="T97" fmla="*/ 54 h 224"/>
              <a:gd name="T98" fmla="*/ 486 w 1516"/>
              <a:gd name="T99" fmla="*/ 40 h 224"/>
              <a:gd name="T100" fmla="*/ 85 w 1516"/>
              <a:gd name="T101" fmla="*/ 95 h 224"/>
              <a:gd name="T102" fmla="*/ 37 w 1516"/>
              <a:gd name="T103" fmla="*/ 71 h 224"/>
              <a:gd name="T104" fmla="*/ 65 w 1516"/>
              <a:gd name="T105" fmla="*/ 123 h 224"/>
              <a:gd name="T106" fmla="*/ 85 w 1516"/>
              <a:gd name="T107" fmla="*/ 199 h 224"/>
              <a:gd name="T108" fmla="*/ 28 w 1516"/>
              <a:gd name="T109" fmla="*/ 221 h 224"/>
              <a:gd name="T110" fmla="*/ 1 w 1516"/>
              <a:gd name="T111" fmla="*/ 158 h 224"/>
              <a:gd name="T112" fmla="*/ 49 w 1516"/>
              <a:gd name="T113" fmla="*/ 193 h 224"/>
              <a:gd name="T114" fmla="*/ 25 w 1516"/>
              <a:gd name="T115" fmla="*/ 133 h 224"/>
              <a:gd name="T116" fmla="*/ 4 w 1516"/>
              <a:gd name="T117" fmla="*/ 54 h 224"/>
              <a:gd name="T118" fmla="*/ 65 w 1516"/>
              <a:gd name="T119" fmla="*/ 4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16" h="224">
                <a:moveTo>
                  <a:pt x="1335" y="40"/>
                </a:moveTo>
                <a:lnTo>
                  <a:pt x="1516" y="40"/>
                </a:lnTo>
                <a:lnTo>
                  <a:pt x="1516" y="220"/>
                </a:lnTo>
                <a:lnTo>
                  <a:pt x="1335" y="220"/>
                </a:lnTo>
                <a:lnTo>
                  <a:pt x="1335" y="40"/>
                </a:lnTo>
                <a:close/>
                <a:moveTo>
                  <a:pt x="1218" y="220"/>
                </a:moveTo>
                <a:lnTo>
                  <a:pt x="1188" y="220"/>
                </a:lnTo>
                <a:lnTo>
                  <a:pt x="1188" y="40"/>
                </a:lnTo>
                <a:lnTo>
                  <a:pt x="1235" y="40"/>
                </a:lnTo>
                <a:lnTo>
                  <a:pt x="1255" y="148"/>
                </a:lnTo>
                <a:lnTo>
                  <a:pt x="1255" y="40"/>
                </a:lnTo>
                <a:lnTo>
                  <a:pt x="1284" y="40"/>
                </a:lnTo>
                <a:lnTo>
                  <a:pt x="1284" y="220"/>
                </a:lnTo>
                <a:lnTo>
                  <a:pt x="1246" y="220"/>
                </a:lnTo>
                <a:lnTo>
                  <a:pt x="1218" y="86"/>
                </a:lnTo>
                <a:lnTo>
                  <a:pt x="1218" y="220"/>
                </a:lnTo>
                <a:close/>
                <a:moveTo>
                  <a:pt x="1181" y="220"/>
                </a:moveTo>
                <a:lnTo>
                  <a:pt x="1115" y="220"/>
                </a:lnTo>
                <a:lnTo>
                  <a:pt x="1115" y="40"/>
                </a:lnTo>
                <a:lnTo>
                  <a:pt x="1181" y="40"/>
                </a:lnTo>
                <a:lnTo>
                  <a:pt x="1181" y="66"/>
                </a:lnTo>
                <a:lnTo>
                  <a:pt x="1150" y="66"/>
                </a:lnTo>
                <a:lnTo>
                  <a:pt x="1150" y="107"/>
                </a:lnTo>
                <a:lnTo>
                  <a:pt x="1180" y="107"/>
                </a:lnTo>
                <a:lnTo>
                  <a:pt x="1180" y="135"/>
                </a:lnTo>
                <a:lnTo>
                  <a:pt x="1150" y="135"/>
                </a:lnTo>
                <a:lnTo>
                  <a:pt x="1150" y="192"/>
                </a:lnTo>
                <a:lnTo>
                  <a:pt x="1181" y="192"/>
                </a:lnTo>
                <a:lnTo>
                  <a:pt x="1181" y="220"/>
                </a:lnTo>
                <a:close/>
                <a:moveTo>
                  <a:pt x="1003" y="66"/>
                </a:moveTo>
                <a:lnTo>
                  <a:pt x="1003" y="220"/>
                </a:lnTo>
                <a:lnTo>
                  <a:pt x="968" y="220"/>
                </a:lnTo>
                <a:lnTo>
                  <a:pt x="968" y="66"/>
                </a:lnTo>
                <a:lnTo>
                  <a:pt x="944" y="66"/>
                </a:lnTo>
                <a:lnTo>
                  <a:pt x="944" y="40"/>
                </a:lnTo>
                <a:lnTo>
                  <a:pt x="1026" y="40"/>
                </a:lnTo>
                <a:lnTo>
                  <a:pt x="1027" y="40"/>
                </a:lnTo>
                <a:lnTo>
                  <a:pt x="1110" y="40"/>
                </a:lnTo>
                <a:lnTo>
                  <a:pt x="1110" y="66"/>
                </a:lnTo>
                <a:lnTo>
                  <a:pt x="1086" y="66"/>
                </a:lnTo>
                <a:lnTo>
                  <a:pt x="1086" y="220"/>
                </a:lnTo>
                <a:lnTo>
                  <a:pt x="1050" y="220"/>
                </a:lnTo>
                <a:lnTo>
                  <a:pt x="1050" y="66"/>
                </a:lnTo>
                <a:lnTo>
                  <a:pt x="1027" y="66"/>
                </a:lnTo>
                <a:lnTo>
                  <a:pt x="1026" y="66"/>
                </a:lnTo>
                <a:lnTo>
                  <a:pt x="1003" y="66"/>
                </a:lnTo>
                <a:close/>
                <a:moveTo>
                  <a:pt x="906" y="185"/>
                </a:moveTo>
                <a:lnTo>
                  <a:pt x="906" y="75"/>
                </a:lnTo>
                <a:lnTo>
                  <a:pt x="904" y="71"/>
                </a:lnTo>
                <a:lnTo>
                  <a:pt x="903" y="66"/>
                </a:lnTo>
                <a:lnTo>
                  <a:pt x="901" y="64"/>
                </a:lnTo>
                <a:lnTo>
                  <a:pt x="897" y="62"/>
                </a:lnTo>
                <a:lnTo>
                  <a:pt x="894" y="64"/>
                </a:lnTo>
                <a:lnTo>
                  <a:pt x="893" y="65"/>
                </a:lnTo>
                <a:lnTo>
                  <a:pt x="891" y="66"/>
                </a:lnTo>
                <a:lnTo>
                  <a:pt x="891" y="69"/>
                </a:lnTo>
                <a:lnTo>
                  <a:pt x="891" y="71"/>
                </a:lnTo>
                <a:lnTo>
                  <a:pt x="890" y="75"/>
                </a:lnTo>
                <a:lnTo>
                  <a:pt x="890" y="185"/>
                </a:lnTo>
                <a:lnTo>
                  <a:pt x="891" y="189"/>
                </a:lnTo>
                <a:lnTo>
                  <a:pt x="891" y="193"/>
                </a:lnTo>
                <a:lnTo>
                  <a:pt x="894" y="196"/>
                </a:lnTo>
                <a:lnTo>
                  <a:pt x="897" y="197"/>
                </a:lnTo>
                <a:lnTo>
                  <a:pt x="901" y="196"/>
                </a:lnTo>
                <a:lnTo>
                  <a:pt x="903" y="195"/>
                </a:lnTo>
                <a:lnTo>
                  <a:pt x="903" y="193"/>
                </a:lnTo>
                <a:lnTo>
                  <a:pt x="904" y="190"/>
                </a:lnTo>
                <a:lnTo>
                  <a:pt x="904" y="189"/>
                </a:lnTo>
                <a:lnTo>
                  <a:pt x="906" y="185"/>
                </a:lnTo>
                <a:close/>
                <a:moveTo>
                  <a:pt x="856" y="190"/>
                </a:moveTo>
                <a:lnTo>
                  <a:pt x="856" y="69"/>
                </a:lnTo>
                <a:lnTo>
                  <a:pt x="856" y="65"/>
                </a:lnTo>
                <a:lnTo>
                  <a:pt x="858" y="61"/>
                </a:lnTo>
                <a:lnTo>
                  <a:pt x="860" y="54"/>
                </a:lnTo>
                <a:lnTo>
                  <a:pt x="863" y="48"/>
                </a:lnTo>
                <a:lnTo>
                  <a:pt x="866" y="45"/>
                </a:lnTo>
                <a:lnTo>
                  <a:pt x="869" y="44"/>
                </a:lnTo>
                <a:lnTo>
                  <a:pt x="876" y="40"/>
                </a:lnTo>
                <a:lnTo>
                  <a:pt x="883" y="38"/>
                </a:lnTo>
                <a:lnTo>
                  <a:pt x="890" y="37"/>
                </a:lnTo>
                <a:lnTo>
                  <a:pt x="899" y="35"/>
                </a:lnTo>
                <a:lnTo>
                  <a:pt x="907" y="37"/>
                </a:lnTo>
                <a:lnTo>
                  <a:pt x="914" y="38"/>
                </a:lnTo>
                <a:lnTo>
                  <a:pt x="921" y="40"/>
                </a:lnTo>
                <a:lnTo>
                  <a:pt x="928" y="44"/>
                </a:lnTo>
                <a:lnTo>
                  <a:pt x="931" y="45"/>
                </a:lnTo>
                <a:lnTo>
                  <a:pt x="934" y="48"/>
                </a:lnTo>
                <a:lnTo>
                  <a:pt x="937" y="54"/>
                </a:lnTo>
                <a:lnTo>
                  <a:pt x="939" y="56"/>
                </a:lnTo>
                <a:lnTo>
                  <a:pt x="939" y="61"/>
                </a:lnTo>
                <a:lnTo>
                  <a:pt x="941" y="65"/>
                </a:lnTo>
                <a:lnTo>
                  <a:pt x="941" y="69"/>
                </a:lnTo>
                <a:lnTo>
                  <a:pt x="941" y="190"/>
                </a:lnTo>
                <a:lnTo>
                  <a:pt x="941" y="195"/>
                </a:lnTo>
                <a:lnTo>
                  <a:pt x="939" y="199"/>
                </a:lnTo>
                <a:lnTo>
                  <a:pt x="937" y="206"/>
                </a:lnTo>
                <a:lnTo>
                  <a:pt x="934" y="212"/>
                </a:lnTo>
                <a:lnTo>
                  <a:pt x="931" y="214"/>
                </a:lnTo>
                <a:lnTo>
                  <a:pt x="928" y="216"/>
                </a:lnTo>
                <a:lnTo>
                  <a:pt x="921" y="220"/>
                </a:lnTo>
                <a:lnTo>
                  <a:pt x="914" y="221"/>
                </a:lnTo>
                <a:lnTo>
                  <a:pt x="907" y="223"/>
                </a:lnTo>
                <a:lnTo>
                  <a:pt x="899" y="224"/>
                </a:lnTo>
                <a:lnTo>
                  <a:pt x="890" y="223"/>
                </a:lnTo>
                <a:lnTo>
                  <a:pt x="883" y="221"/>
                </a:lnTo>
                <a:lnTo>
                  <a:pt x="876" y="220"/>
                </a:lnTo>
                <a:lnTo>
                  <a:pt x="869" y="216"/>
                </a:lnTo>
                <a:lnTo>
                  <a:pt x="866" y="214"/>
                </a:lnTo>
                <a:lnTo>
                  <a:pt x="863" y="212"/>
                </a:lnTo>
                <a:lnTo>
                  <a:pt x="860" y="206"/>
                </a:lnTo>
                <a:lnTo>
                  <a:pt x="859" y="203"/>
                </a:lnTo>
                <a:lnTo>
                  <a:pt x="858" y="199"/>
                </a:lnTo>
                <a:lnTo>
                  <a:pt x="856" y="195"/>
                </a:lnTo>
                <a:lnTo>
                  <a:pt x="856" y="190"/>
                </a:lnTo>
                <a:close/>
                <a:moveTo>
                  <a:pt x="800" y="137"/>
                </a:moveTo>
                <a:lnTo>
                  <a:pt x="800" y="195"/>
                </a:lnTo>
                <a:lnTo>
                  <a:pt x="804" y="195"/>
                </a:lnTo>
                <a:lnTo>
                  <a:pt x="808" y="193"/>
                </a:lnTo>
                <a:lnTo>
                  <a:pt x="811" y="193"/>
                </a:lnTo>
                <a:lnTo>
                  <a:pt x="812" y="192"/>
                </a:lnTo>
                <a:lnTo>
                  <a:pt x="814" y="190"/>
                </a:lnTo>
                <a:lnTo>
                  <a:pt x="814" y="186"/>
                </a:lnTo>
                <a:lnTo>
                  <a:pt x="814" y="145"/>
                </a:lnTo>
                <a:lnTo>
                  <a:pt x="814" y="141"/>
                </a:lnTo>
                <a:lnTo>
                  <a:pt x="812" y="140"/>
                </a:lnTo>
                <a:lnTo>
                  <a:pt x="811" y="138"/>
                </a:lnTo>
                <a:lnTo>
                  <a:pt x="808" y="137"/>
                </a:lnTo>
                <a:lnTo>
                  <a:pt x="804" y="137"/>
                </a:lnTo>
                <a:lnTo>
                  <a:pt x="800" y="137"/>
                </a:lnTo>
                <a:close/>
                <a:moveTo>
                  <a:pt x="764" y="220"/>
                </a:moveTo>
                <a:lnTo>
                  <a:pt x="764" y="40"/>
                </a:lnTo>
                <a:lnTo>
                  <a:pt x="807" y="40"/>
                </a:lnTo>
                <a:lnTo>
                  <a:pt x="814" y="40"/>
                </a:lnTo>
                <a:lnTo>
                  <a:pt x="822" y="41"/>
                </a:lnTo>
                <a:lnTo>
                  <a:pt x="829" y="44"/>
                </a:lnTo>
                <a:lnTo>
                  <a:pt x="835" y="47"/>
                </a:lnTo>
                <a:lnTo>
                  <a:pt x="838" y="49"/>
                </a:lnTo>
                <a:lnTo>
                  <a:pt x="841" y="52"/>
                </a:lnTo>
                <a:lnTo>
                  <a:pt x="845" y="58"/>
                </a:lnTo>
                <a:lnTo>
                  <a:pt x="846" y="62"/>
                </a:lnTo>
                <a:lnTo>
                  <a:pt x="848" y="66"/>
                </a:lnTo>
                <a:lnTo>
                  <a:pt x="848" y="71"/>
                </a:lnTo>
                <a:lnTo>
                  <a:pt x="848" y="76"/>
                </a:lnTo>
                <a:lnTo>
                  <a:pt x="848" y="89"/>
                </a:lnTo>
                <a:lnTo>
                  <a:pt x="848" y="96"/>
                </a:lnTo>
                <a:lnTo>
                  <a:pt x="848" y="102"/>
                </a:lnTo>
                <a:lnTo>
                  <a:pt x="846" y="107"/>
                </a:lnTo>
                <a:lnTo>
                  <a:pt x="843" y="111"/>
                </a:lnTo>
                <a:lnTo>
                  <a:pt x="841" y="116"/>
                </a:lnTo>
                <a:lnTo>
                  <a:pt x="835" y="118"/>
                </a:lnTo>
                <a:lnTo>
                  <a:pt x="829" y="121"/>
                </a:lnTo>
                <a:lnTo>
                  <a:pt x="821" y="124"/>
                </a:lnTo>
                <a:lnTo>
                  <a:pt x="828" y="126"/>
                </a:lnTo>
                <a:lnTo>
                  <a:pt x="834" y="127"/>
                </a:lnTo>
                <a:lnTo>
                  <a:pt x="838" y="130"/>
                </a:lnTo>
                <a:lnTo>
                  <a:pt x="842" y="134"/>
                </a:lnTo>
                <a:lnTo>
                  <a:pt x="845" y="140"/>
                </a:lnTo>
                <a:lnTo>
                  <a:pt x="846" y="145"/>
                </a:lnTo>
                <a:lnTo>
                  <a:pt x="848" y="150"/>
                </a:lnTo>
                <a:lnTo>
                  <a:pt x="848" y="154"/>
                </a:lnTo>
                <a:lnTo>
                  <a:pt x="848" y="164"/>
                </a:lnTo>
                <a:lnTo>
                  <a:pt x="848" y="179"/>
                </a:lnTo>
                <a:lnTo>
                  <a:pt x="848" y="190"/>
                </a:lnTo>
                <a:lnTo>
                  <a:pt x="846" y="195"/>
                </a:lnTo>
                <a:lnTo>
                  <a:pt x="846" y="199"/>
                </a:lnTo>
                <a:lnTo>
                  <a:pt x="842" y="206"/>
                </a:lnTo>
                <a:lnTo>
                  <a:pt x="838" y="212"/>
                </a:lnTo>
                <a:lnTo>
                  <a:pt x="832" y="216"/>
                </a:lnTo>
                <a:lnTo>
                  <a:pt x="825" y="219"/>
                </a:lnTo>
                <a:lnTo>
                  <a:pt x="815" y="220"/>
                </a:lnTo>
                <a:lnTo>
                  <a:pt x="807" y="220"/>
                </a:lnTo>
                <a:lnTo>
                  <a:pt x="764" y="220"/>
                </a:lnTo>
                <a:close/>
                <a:moveTo>
                  <a:pt x="814" y="103"/>
                </a:moveTo>
                <a:lnTo>
                  <a:pt x="814" y="76"/>
                </a:lnTo>
                <a:lnTo>
                  <a:pt x="814" y="71"/>
                </a:lnTo>
                <a:lnTo>
                  <a:pt x="812" y="69"/>
                </a:lnTo>
                <a:lnTo>
                  <a:pt x="811" y="68"/>
                </a:lnTo>
                <a:lnTo>
                  <a:pt x="808" y="66"/>
                </a:lnTo>
                <a:lnTo>
                  <a:pt x="804" y="65"/>
                </a:lnTo>
                <a:lnTo>
                  <a:pt x="800" y="65"/>
                </a:lnTo>
                <a:lnTo>
                  <a:pt x="800" y="114"/>
                </a:lnTo>
                <a:lnTo>
                  <a:pt x="804" y="114"/>
                </a:lnTo>
                <a:lnTo>
                  <a:pt x="807" y="114"/>
                </a:lnTo>
                <a:lnTo>
                  <a:pt x="808" y="114"/>
                </a:lnTo>
                <a:lnTo>
                  <a:pt x="811" y="111"/>
                </a:lnTo>
                <a:lnTo>
                  <a:pt x="812" y="110"/>
                </a:lnTo>
                <a:lnTo>
                  <a:pt x="814" y="109"/>
                </a:lnTo>
                <a:lnTo>
                  <a:pt x="814" y="103"/>
                </a:lnTo>
                <a:close/>
                <a:moveTo>
                  <a:pt x="705" y="65"/>
                </a:moveTo>
                <a:lnTo>
                  <a:pt x="705" y="114"/>
                </a:lnTo>
                <a:lnTo>
                  <a:pt x="709" y="114"/>
                </a:lnTo>
                <a:lnTo>
                  <a:pt x="712" y="114"/>
                </a:lnTo>
                <a:lnTo>
                  <a:pt x="713" y="114"/>
                </a:lnTo>
                <a:lnTo>
                  <a:pt x="716" y="113"/>
                </a:lnTo>
                <a:lnTo>
                  <a:pt x="718" y="110"/>
                </a:lnTo>
                <a:lnTo>
                  <a:pt x="719" y="109"/>
                </a:lnTo>
                <a:lnTo>
                  <a:pt x="721" y="103"/>
                </a:lnTo>
                <a:lnTo>
                  <a:pt x="721" y="76"/>
                </a:lnTo>
                <a:lnTo>
                  <a:pt x="719" y="71"/>
                </a:lnTo>
                <a:lnTo>
                  <a:pt x="718" y="69"/>
                </a:lnTo>
                <a:lnTo>
                  <a:pt x="716" y="68"/>
                </a:lnTo>
                <a:lnTo>
                  <a:pt x="713" y="66"/>
                </a:lnTo>
                <a:lnTo>
                  <a:pt x="709" y="65"/>
                </a:lnTo>
                <a:lnTo>
                  <a:pt x="705" y="65"/>
                </a:lnTo>
                <a:close/>
                <a:moveTo>
                  <a:pt x="705" y="220"/>
                </a:moveTo>
                <a:lnTo>
                  <a:pt x="670" y="220"/>
                </a:lnTo>
                <a:lnTo>
                  <a:pt x="670" y="40"/>
                </a:lnTo>
                <a:lnTo>
                  <a:pt x="712" y="40"/>
                </a:lnTo>
                <a:lnTo>
                  <a:pt x="721" y="40"/>
                </a:lnTo>
                <a:lnTo>
                  <a:pt x="728" y="41"/>
                </a:lnTo>
                <a:lnTo>
                  <a:pt x="735" y="44"/>
                </a:lnTo>
                <a:lnTo>
                  <a:pt x="742" y="47"/>
                </a:lnTo>
                <a:lnTo>
                  <a:pt x="745" y="49"/>
                </a:lnTo>
                <a:lnTo>
                  <a:pt x="746" y="52"/>
                </a:lnTo>
                <a:lnTo>
                  <a:pt x="750" y="58"/>
                </a:lnTo>
                <a:lnTo>
                  <a:pt x="752" y="62"/>
                </a:lnTo>
                <a:lnTo>
                  <a:pt x="753" y="66"/>
                </a:lnTo>
                <a:lnTo>
                  <a:pt x="754" y="71"/>
                </a:lnTo>
                <a:lnTo>
                  <a:pt x="754" y="76"/>
                </a:lnTo>
                <a:lnTo>
                  <a:pt x="754" y="92"/>
                </a:lnTo>
                <a:lnTo>
                  <a:pt x="753" y="97"/>
                </a:lnTo>
                <a:lnTo>
                  <a:pt x="753" y="102"/>
                </a:lnTo>
                <a:lnTo>
                  <a:pt x="752" y="107"/>
                </a:lnTo>
                <a:lnTo>
                  <a:pt x="749" y="111"/>
                </a:lnTo>
                <a:lnTo>
                  <a:pt x="745" y="116"/>
                </a:lnTo>
                <a:lnTo>
                  <a:pt x="740" y="118"/>
                </a:lnTo>
                <a:lnTo>
                  <a:pt x="737" y="120"/>
                </a:lnTo>
                <a:lnTo>
                  <a:pt x="733" y="121"/>
                </a:lnTo>
                <a:lnTo>
                  <a:pt x="730" y="121"/>
                </a:lnTo>
                <a:lnTo>
                  <a:pt x="726" y="123"/>
                </a:lnTo>
                <a:lnTo>
                  <a:pt x="733" y="123"/>
                </a:lnTo>
                <a:lnTo>
                  <a:pt x="740" y="126"/>
                </a:lnTo>
                <a:lnTo>
                  <a:pt x="745" y="127"/>
                </a:lnTo>
                <a:lnTo>
                  <a:pt x="749" y="131"/>
                </a:lnTo>
                <a:lnTo>
                  <a:pt x="752" y="135"/>
                </a:lnTo>
                <a:lnTo>
                  <a:pt x="753" y="140"/>
                </a:lnTo>
                <a:lnTo>
                  <a:pt x="754" y="147"/>
                </a:lnTo>
                <a:lnTo>
                  <a:pt x="754" y="154"/>
                </a:lnTo>
                <a:lnTo>
                  <a:pt x="754" y="188"/>
                </a:lnTo>
                <a:lnTo>
                  <a:pt x="754" y="199"/>
                </a:lnTo>
                <a:lnTo>
                  <a:pt x="756" y="209"/>
                </a:lnTo>
                <a:lnTo>
                  <a:pt x="759" y="220"/>
                </a:lnTo>
                <a:lnTo>
                  <a:pt x="725" y="220"/>
                </a:lnTo>
                <a:lnTo>
                  <a:pt x="722" y="212"/>
                </a:lnTo>
                <a:lnTo>
                  <a:pt x="721" y="204"/>
                </a:lnTo>
                <a:lnTo>
                  <a:pt x="721" y="197"/>
                </a:lnTo>
                <a:lnTo>
                  <a:pt x="721" y="157"/>
                </a:lnTo>
                <a:lnTo>
                  <a:pt x="719" y="148"/>
                </a:lnTo>
                <a:lnTo>
                  <a:pt x="719" y="145"/>
                </a:lnTo>
                <a:lnTo>
                  <a:pt x="718" y="142"/>
                </a:lnTo>
                <a:lnTo>
                  <a:pt x="715" y="140"/>
                </a:lnTo>
                <a:lnTo>
                  <a:pt x="713" y="138"/>
                </a:lnTo>
                <a:lnTo>
                  <a:pt x="709" y="137"/>
                </a:lnTo>
                <a:lnTo>
                  <a:pt x="705" y="137"/>
                </a:lnTo>
                <a:lnTo>
                  <a:pt x="705" y="220"/>
                </a:lnTo>
                <a:close/>
                <a:moveTo>
                  <a:pt x="663" y="220"/>
                </a:moveTo>
                <a:lnTo>
                  <a:pt x="596" y="220"/>
                </a:lnTo>
                <a:lnTo>
                  <a:pt x="596" y="40"/>
                </a:lnTo>
                <a:lnTo>
                  <a:pt x="663" y="40"/>
                </a:lnTo>
                <a:lnTo>
                  <a:pt x="663" y="66"/>
                </a:lnTo>
                <a:lnTo>
                  <a:pt x="631" y="66"/>
                </a:lnTo>
                <a:lnTo>
                  <a:pt x="631" y="107"/>
                </a:lnTo>
                <a:lnTo>
                  <a:pt x="661" y="107"/>
                </a:lnTo>
                <a:lnTo>
                  <a:pt x="661" y="135"/>
                </a:lnTo>
                <a:lnTo>
                  <a:pt x="631" y="135"/>
                </a:lnTo>
                <a:lnTo>
                  <a:pt x="631" y="192"/>
                </a:lnTo>
                <a:lnTo>
                  <a:pt x="663" y="192"/>
                </a:lnTo>
                <a:lnTo>
                  <a:pt x="663" y="220"/>
                </a:lnTo>
                <a:close/>
                <a:moveTo>
                  <a:pt x="568" y="66"/>
                </a:moveTo>
                <a:lnTo>
                  <a:pt x="568" y="220"/>
                </a:lnTo>
                <a:lnTo>
                  <a:pt x="533" y="220"/>
                </a:lnTo>
                <a:lnTo>
                  <a:pt x="533" y="66"/>
                </a:lnTo>
                <a:lnTo>
                  <a:pt x="509" y="66"/>
                </a:lnTo>
                <a:lnTo>
                  <a:pt x="509" y="40"/>
                </a:lnTo>
                <a:lnTo>
                  <a:pt x="592" y="40"/>
                </a:lnTo>
                <a:lnTo>
                  <a:pt x="592" y="66"/>
                </a:lnTo>
                <a:lnTo>
                  <a:pt x="568" y="66"/>
                </a:lnTo>
                <a:close/>
                <a:moveTo>
                  <a:pt x="377" y="185"/>
                </a:moveTo>
                <a:lnTo>
                  <a:pt x="377" y="75"/>
                </a:lnTo>
                <a:lnTo>
                  <a:pt x="377" y="71"/>
                </a:lnTo>
                <a:lnTo>
                  <a:pt x="376" y="66"/>
                </a:lnTo>
                <a:lnTo>
                  <a:pt x="373" y="64"/>
                </a:lnTo>
                <a:lnTo>
                  <a:pt x="370" y="62"/>
                </a:lnTo>
                <a:lnTo>
                  <a:pt x="366" y="64"/>
                </a:lnTo>
                <a:lnTo>
                  <a:pt x="364" y="65"/>
                </a:lnTo>
                <a:lnTo>
                  <a:pt x="364" y="66"/>
                </a:lnTo>
                <a:lnTo>
                  <a:pt x="363" y="69"/>
                </a:lnTo>
                <a:lnTo>
                  <a:pt x="363" y="71"/>
                </a:lnTo>
                <a:lnTo>
                  <a:pt x="363" y="75"/>
                </a:lnTo>
                <a:lnTo>
                  <a:pt x="363" y="185"/>
                </a:lnTo>
                <a:lnTo>
                  <a:pt x="363" y="189"/>
                </a:lnTo>
                <a:lnTo>
                  <a:pt x="364" y="193"/>
                </a:lnTo>
                <a:lnTo>
                  <a:pt x="366" y="196"/>
                </a:lnTo>
                <a:lnTo>
                  <a:pt x="370" y="197"/>
                </a:lnTo>
                <a:lnTo>
                  <a:pt x="373" y="196"/>
                </a:lnTo>
                <a:lnTo>
                  <a:pt x="374" y="195"/>
                </a:lnTo>
                <a:lnTo>
                  <a:pt x="376" y="193"/>
                </a:lnTo>
                <a:lnTo>
                  <a:pt x="376" y="190"/>
                </a:lnTo>
                <a:lnTo>
                  <a:pt x="377" y="189"/>
                </a:lnTo>
                <a:lnTo>
                  <a:pt x="377" y="185"/>
                </a:lnTo>
                <a:close/>
                <a:moveTo>
                  <a:pt x="326" y="190"/>
                </a:moveTo>
                <a:lnTo>
                  <a:pt x="326" y="69"/>
                </a:lnTo>
                <a:lnTo>
                  <a:pt x="326" y="65"/>
                </a:lnTo>
                <a:lnTo>
                  <a:pt x="328" y="61"/>
                </a:lnTo>
                <a:lnTo>
                  <a:pt x="329" y="56"/>
                </a:lnTo>
                <a:lnTo>
                  <a:pt x="331" y="54"/>
                </a:lnTo>
                <a:lnTo>
                  <a:pt x="332" y="51"/>
                </a:lnTo>
                <a:lnTo>
                  <a:pt x="335" y="48"/>
                </a:lnTo>
                <a:lnTo>
                  <a:pt x="340" y="44"/>
                </a:lnTo>
                <a:lnTo>
                  <a:pt x="348" y="40"/>
                </a:lnTo>
                <a:lnTo>
                  <a:pt x="355" y="38"/>
                </a:lnTo>
                <a:lnTo>
                  <a:pt x="363" y="37"/>
                </a:lnTo>
                <a:lnTo>
                  <a:pt x="370" y="35"/>
                </a:lnTo>
                <a:lnTo>
                  <a:pt x="379" y="37"/>
                </a:lnTo>
                <a:lnTo>
                  <a:pt x="387" y="38"/>
                </a:lnTo>
                <a:lnTo>
                  <a:pt x="394" y="40"/>
                </a:lnTo>
                <a:lnTo>
                  <a:pt x="400" y="44"/>
                </a:lnTo>
                <a:lnTo>
                  <a:pt x="403" y="45"/>
                </a:lnTo>
                <a:lnTo>
                  <a:pt x="405" y="48"/>
                </a:lnTo>
                <a:lnTo>
                  <a:pt x="410" y="54"/>
                </a:lnTo>
                <a:lnTo>
                  <a:pt x="411" y="56"/>
                </a:lnTo>
                <a:lnTo>
                  <a:pt x="413" y="61"/>
                </a:lnTo>
                <a:lnTo>
                  <a:pt x="413" y="65"/>
                </a:lnTo>
                <a:lnTo>
                  <a:pt x="413" y="69"/>
                </a:lnTo>
                <a:lnTo>
                  <a:pt x="413" y="190"/>
                </a:lnTo>
                <a:lnTo>
                  <a:pt x="413" y="195"/>
                </a:lnTo>
                <a:lnTo>
                  <a:pt x="413" y="199"/>
                </a:lnTo>
                <a:lnTo>
                  <a:pt x="410" y="206"/>
                </a:lnTo>
                <a:lnTo>
                  <a:pt x="405" y="212"/>
                </a:lnTo>
                <a:lnTo>
                  <a:pt x="403" y="214"/>
                </a:lnTo>
                <a:lnTo>
                  <a:pt x="400" y="216"/>
                </a:lnTo>
                <a:lnTo>
                  <a:pt x="394" y="220"/>
                </a:lnTo>
                <a:lnTo>
                  <a:pt x="387" y="221"/>
                </a:lnTo>
                <a:lnTo>
                  <a:pt x="379" y="223"/>
                </a:lnTo>
                <a:lnTo>
                  <a:pt x="370" y="224"/>
                </a:lnTo>
                <a:lnTo>
                  <a:pt x="363" y="223"/>
                </a:lnTo>
                <a:lnTo>
                  <a:pt x="355" y="221"/>
                </a:lnTo>
                <a:lnTo>
                  <a:pt x="348" y="220"/>
                </a:lnTo>
                <a:lnTo>
                  <a:pt x="340" y="216"/>
                </a:lnTo>
                <a:lnTo>
                  <a:pt x="335" y="212"/>
                </a:lnTo>
                <a:lnTo>
                  <a:pt x="332" y="209"/>
                </a:lnTo>
                <a:lnTo>
                  <a:pt x="331" y="206"/>
                </a:lnTo>
                <a:lnTo>
                  <a:pt x="328" y="199"/>
                </a:lnTo>
                <a:lnTo>
                  <a:pt x="326" y="195"/>
                </a:lnTo>
                <a:lnTo>
                  <a:pt x="326" y="190"/>
                </a:lnTo>
                <a:close/>
                <a:moveTo>
                  <a:pt x="404" y="0"/>
                </a:moveTo>
                <a:lnTo>
                  <a:pt x="404" y="27"/>
                </a:lnTo>
                <a:lnTo>
                  <a:pt x="379" y="27"/>
                </a:lnTo>
                <a:lnTo>
                  <a:pt x="379" y="0"/>
                </a:lnTo>
                <a:lnTo>
                  <a:pt x="404" y="0"/>
                </a:lnTo>
                <a:close/>
                <a:moveTo>
                  <a:pt x="363" y="0"/>
                </a:moveTo>
                <a:lnTo>
                  <a:pt x="363" y="27"/>
                </a:lnTo>
                <a:lnTo>
                  <a:pt x="338" y="27"/>
                </a:lnTo>
                <a:lnTo>
                  <a:pt x="338" y="0"/>
                </a:lnTo>
                <a:lnTo>
                  <a:pt x="363" y="0"/>
                </a:lnTo>
                <a:close/>
                <a:moveTo>
                  <a:pt x="319" y="121"/>
                </a:moveTo>
                <a:lnTo>
                  <a:pt x="319" y="148"/>
                </a:lnTo>
                <a:lnTo>
                  <a:pt x="278" y="148"/>
                </a:lnTo>
                <a:lnTo>
                  <a:pt x="278" y="121"/>
                </a:lnTo>
                <a:lnTo>
                  <a:pt x="319" y="121"/>
                </a:lnTo>
                <a:close/>
                <a:moveTo>
                  <a:pt x="222" y="65"/>
                </a:moveTo>
                <a:lnTo>
                  <a:pt x="222" y="195"/>
                </a:lnTo>
                <a:lnTo>
                  <a:pt x="227" y="195"/>
                </a:lnTo>
                <a:lnTo>
                  <a:pt x="232" y="193"/>
                </a:lnTo>
                <a:lnTo>
                  <a:pt x="235" y="190"/>
                </a:lnTo>
                <a:lnTo>
                  <a:pt x="236" y="186"/>
                </a:lnTo>
                <a:lnTo>
                  <a:pt x="236" y="182"/>
                </a:lnTo>
                <a:lnTo>
                  <a:pt x="236" y="78"/>
                </a:lnTo>
                <a:lnTo>
                  <a:pt x="236" y="73"/>
                </a:lnTo>
                <a:lnTo>
                  <a:pt x="235" y="69"/>
                </a:lnTo>
                <a:lnTo>
                  <a:pt x="232" y="66"/>
                </a:lnTo>
                <a:lnTo>
                  <a:pt x="227" y="65"/>
                </a:lnTo>
                <a:lnTo>
                  <a:pt x="222" y="65"/>
                </a:lnTo>
                <a:close/>
                <a:moveTo>
                  <a:pt x="185" y="220"/>
                </a:moveTo>
                <a:lnTo>
                  <a:pt x="185" y="40"/>
                </a:lnTo>
                <a:lnTo>
                  <a:pt x="227" y="40"/>
                </a:lnTo>
                <a:lnTo>
                  <a:pt x="236" y="40"/>
                </a:lnTo>
                <a:lnTo>
                  <a:pt x="244" y="41"/>
                </a:lnTo>
                <a:lnTo>
                  <a:pt x="251" y="44"/>
                </a:lnTo>
                <a:lnTo>
                  <a:pt x="257" y="47"/>
                </a:lnTo>
                <a:lnTo>
                  <a:pt x="260" y="49"/>
                </a:lnTo>
                <a:lnTo>
                  <a:pt x="263" y="51"/>
                </a:lnTo>
                <a:lnTo>
                  <a:pt x="267" y="56"/>
                </a:lnTo>
                <a:lnTo>
                  <a:pt x="268" y="61"/>
                </a:lnTo>
                <a:lnTo>
                  <a:pt x="270" y="64"/>
                </a:lnTo>
                <a:lnTo>
                  <a:pt x="270" y="68"/>
                </a:lnTo>
                <a:lnTo>
                  <a:pt x="270" y="72"/>
                </a:lnTo>
                <a:lnTo>
                  <a:pt x="270" y="188"/>
                </a:lnTo>
                <a:lnTo>
                  <a:pt x="270" y="192"/>
                </a:lnTo>
                <a:lnTo>
                  <a:pt x="270" y="196"/>
                </a:lnTo>
                <a:lnTo>
                  <a:pt x="267" y="203"/>
                </a:lnTo>
                <a:lnTo>
                  <a:pt x="263" y="209"/>
                </a:lnTo>
                <a:lnTo>
                  <a:pt x="260" y="210"/>
                </a:lnTo>
                <a:lnTo>
                  <a:pt x="257" y="213"/>
                </a:lnTo>
                <a:lnTo>
                  <a:pt x="251" y="216"/>
                </a:lnTo>
                <a:lnTo>
                  <a:pt x="244" y="219"/>
                </a:lnTo>
                <a:lnTo>
                  <a:pt x="236" y="220"/>
                </a:lnTo>
                <a:lnTo>
                  <a:pt x="227" y="220"/>
                </a:lnTo>
                <a:lnTo>
                  <a:pt x="185" y="220"/>
                </a:lnTo>
                <a:close/>
                <a:moveTo>
                  <a:pt x="116" y="220"/>
                </a:moveTo>
                <a:lnTo>
                  <a:pt x="116" y="147"/>
                </a:lnTo>
                <a:lnTo>
                  <a:pt x="83" y="40"/>
                </a:lnTo>
                <a:lnTo>
                  <a:pt x="121" y="40"/>
                </a:lnTo>
                <a:lnTo>
                  <a:pt x="134" y="111"/>
                </a:lnTo>
                <a:lnTo>
                  <a:pt x="148" y="40"/>
                </a:lnTo>
                <a:lnTo>
                  <a:pt x="182" y="40"/>
                </a:lnTo>
                <a:lnTo>
                  <a:pt x="151" y="147"/>
                </a:lnTo>
                <a:lnTo>
                  <a:pt x="151" y="220"/>
                </a:lnTo>
                <a:lnTo>
                  <a:pt x="116" y="220"/>
                </a:lnTo>
                <a:close/>
                <a:moveTo>
                  <a:pt x="504" y="95"/>
                </a:moveTo>
                <a:lnTo>
                  <a:pt x="469" y="95"/>
                </a:lnTo>
                <a:lnTo>
                  <a:pt x="469" y="75"/>
                </a:lnTo>
                <a:lnTo>
                  <a:pt x="469" y="71"/>
                </a:lnTo>
                <a:lnTo>
                  <a:pt x="468" y="66"/>
                </a:lnTo>
                <a:lnTo>
                  <a:pt x="466" y="64"/>
                </a:lnTo>
                <a:lnTo>
                  <a:pt x="465" y="64"/>
                </a:lnTo>
                <a:lnTo>
                  <a:pt x="463" y="62"/>
                </a:lnTo>
                <a:lnTo>
                  <a:pt x="459" y="64"/>
                </a:lnTo>
                <a:lnTo>
                  <a:pt x="458" y="66"/>
                </a:lnTo>
                <a:lnTo>
                  <a:pt x="456" y="71"/>
                </a:lnTo>
                <a:lnTo>
                  <a:pt x="456" y="75"/>
                </a:lnTo>
                <a:lnTo>
                  <a:pt x="456" y="83"/>
                </a:lnTo>
                <a:lnTo>
                  <a:pt x="456" y="89"/>
                </a:lnTo>
                <a:lnTo>
                  <a:pt x="459" y="93"/>
                </a:lnTo>
                <a:lnTo>
                  <a:pt x="461" y="99"/>
                </a:lnTo>
                <a:lnTo>
                  <a:pt x="465" y="102"/>
                </a:lnTo>
                <a:lnTo>
                  <a:pt x="468" y="106"/>
                </a:lnTo>
                <a:lnTo>
                  <a:pt x="472" y="110"/>
                </a:lnTo>
                <a:lnTo>
                  <a:pt x="482" y="118"/>
                </a:lnTo>
                <a:lnTo>
                  <a:pt x="486" y="123"/>
                </a:lnTo>
                <a:lnTo>
                  <a:pt x="490" y="127"/>
                </a:lnTo>
                <a:lnTo>
                  <a:pt x="494" y="133"/>
                </a:lnTo>
                <a:lnTo>
                  <a:pt x="499" y="140"/>
                </a:lnTo>
                <a:lnTo>
                  <a:pt x="502" y="147"/>
                </a:lnTo>
                <a:lnTo>
                  <a:pt x="504" y="155"/>
                </a:lnTo>
                <a:lnTo>
                  <a:pt x="506" y="164"/>
                </a:lnTo>
                <a:lnTo>
                  <a:pt x="506" y="175"/>
                </a:lnTo>
                <a:lnTo>
                  <a:pt x="506" y="190"/>
                </a:lnTo>
                <a:lnTo>
                  <a:pt x="506" y="195"/>
                </a:lnTo>
                <a:lnTo>
                  <a:pt x="506" y="199"/>
                </a:lnTo>
                <a:lnTo>
                  <a:pt x="503" y="206"/>
                </a:lnTo>
                <a:lnTo>
                  <a:pt x="499" y="212"/>
                </a:lnTo>
                <a:lnTo>
                  <a:pt x="496" y="214"/>
                </a:lnTo>
                <a:lnTo>
                  <a:pt x="493" y="216"/>
                </a:lnTo>
                <a:lnTo>
                  <a:pt x="487" y="220"/>
                </a:lnTo>
                <a:lnTo>
                  <a:pt x="480" y="221"/>
                </a:lnTo>
                <a:lnTo>
                  <a:pt x="472" y="223"/>
                </a:lnTo>
                <a:lnTo>
                  <a:pt x="463" y="224"/>
                </a:lnTo>
                <a:lnTo>
                  <a:pt x="456" y="223"/>
                </a:lnTo>
                <a:lnTo>
                  <a:pt x="448" y="221"/>
                </a:lnTo>
                <a:lnTo>
                  <a:pt x="441" y="220"/>
                </a:lnTo>
                <a:lnTo>
                  <a:pt x="435" y="216"/>
                </a:lnTo>
                <a:lnTo>
                  <a:pt x="432" y="214"/>
                </a:lnTo>
                <a:lnTo>
                  <a:pt x="429" y="212"/>
                </a:lnTo>
                <a:lnTo>
                  <a:pt x="425" y="206"/>
                </a:lnTo>
                <a:lnTo>
                  <a:pt x="424" y="203"/>
                </a:lnTo>
                <a:lnTo>
                  <a:pt x="422" y="199"/>
                </a:lnTo>
                <a:lnTo>
                  <a:pt x="422" y="195"/>
                </a:lnTo>
                <a:lnTo>
                  <a:pt x="422" y="190"/>
                </a:lnTo>
                <a:lnTo>
                  <a:pt x="422" y="158"/>
                </a:lnTo>
                <a:lnTo>
                  <a:pt x="458" y="158"/>
                </a:lnTo>
                <a:lnTo>
                  <a:pt x="458" y="185"/>
                </a:lnTo>
                <a:lnTo>
                  <a:pt x="458" y="189"/>
                </a:lnTo>
                <a:lnTo>
                  <a:pt x="459" y="193"/>
                </a:lnTo>
                <a:lnTo>
                  <a:pt x="461" y="196"/>
                </a:lnTo>
                <a:lnTo>
                  <a:pt x="462" y="196"/>
                </a:lnTo>
                <a:lnTo>
                  <a:pt x="463" y="197"/>
                </a:lnTo>
                <a:lnTo>
                  <a:pt x="466" y="196"/>
                </a:lnTo>
                <a:lnTo>
                  <a:pt x="468" y="196"/>
                </a:lnTo>
                <a:lnTo>
                  <a:pt x="469" y="193"/>
                </a:lnTo>
                <a:lnTo>
                  <a:pt x="470" y="189"/>
                </a:lnTo>
                <a:lnTo>
                  <a:pt x="470" y="185"/>
                </a:lnTo>
                <a:lnTo>
                  <a:pt x="470" y="175"/>
                </a:lnTo>
                <a:lnTo>
                  <a:pt x="470" y="168"/>
                </a:lnTo>
                <a:lnTo>
                  <a:pt x="468" y="161"/>
                </a:lnTo>
                <a:lnTo>
                  <a:pt x="466" y="155"/>
                </a:lnTo>
                <a:lnTo>
                  <a:pt x="462" y="151"/>
                </a:lnTo>
                <a:lnTo>
                  <a:pt x="459" y="145"/>
                </a:lnTo>
                <a:lnTo>
                  <a:pt x="455" y="141"/>
                </a:lnTo>
                <a:lnTo>
                  <a:pt x="445" y="133"/>
                </a:lnTo>
                <a:lnTo>
                  <a:pt x="437" y="124"/>
                </a:lnTo>
                <a:lnTo>
                  <a:pt x="428" y="116"/>
                </a:lnTo>
                <a:lnTo>
                  <a:pt x="425" y="110"/>
                </a:lnTo>
                <a:lnTo>
                  <a:pt x="422" y="104"/>
                </a:lnTo>
                <a:lnTo>
                  <a:pt x="421" y="99"/>
                </a:lnTo>
                <a:lnTo>
                  <a:pt x="421" y="92"/>
                </a:lnTo>
                <a:lnTo>
                  <a:pt x="421" y="69"/>
                </a:lnTo>
                <a:lnTo>
                  <a:pt x="421" y="65"/>
                </a:lnTo>
                <a:lnTo>
                  <a:pt x="421" y="61"/>
                </a:lnTo>
                <a:lnTo>
                  <a:pt x="424" y="54"/>
                </a:lnTo>
                <a:lnTo>
                  <a:pt x="428" y="48"/>
                </a:lnTo>
                <a:lnTo>
                  <a:pt x="431" y="45"/>
                </a:lnTo>
                <a:lnTo>
                  <a:pt x="434" y="44"/>
                </a:lnTo>
                <a:lnTo>
                  <a:pt x="439" y="40"/>
                </a:lnTo>
                <a:lnTo>
                  <a:pt x="446" y="38"/>
                </a:lnTo>
                <a:lnTo>
                  <a:pt x="455" y="37"/>
                </a:lnTo>
                <a:lnTo>
                  <a:pt x="463" y="35"/>
                </a:lnTo>
                <a:lnTo>
                  <a:pt x="470" y="37"/>
                </a:lnTo>
                <a:lnTo>
                  <a:pt x="479" y="38"/>
                </a:lnTo>
                <a:lnTo>
                  <a:pt x="486" y="40"/>
                </a:lnTo>
                <a:lnTo>
                  <a:pt x="492" y="44"/>
                </a:lnTo>
                <a:lnTo>
                  <a:pt x="494" y="45"/>
                </a:lnTo>
                <a:lnTo>
                  <a:pt x="497" y="48"/>
                </a:lnTo>
                <a:lnTo>
                  <a:pt x="502" y="54"/>
                </a:lnTo>
                <a:lnTo>
                  <a:pt x="503" y="56"/>
                </a:lnTo>
                <a:lnTo>
                  <a:pt x="504" y="61"/>
                </a:lnTo>
                <a:lnTo>
                  <a:pt x="504" y="65"/>
                </a:lnTo>
                <a:lnTo>
                  <a:pt x="504" y="69"/>
                </a:lnTo>
                <a:lnTo>
                  <a:pt x="504" y="95"/>
                </a:lnTo>
                <a:close/>
                <a:moveTo>
                  <a:pt x="85" y="95"/>
                </a:moveTo>
                <a:lnTo>
                  <a:pt x="49" y="95"/>
                </a:lnTo>
                <a:lnTo>
                  <a:pt x="49" y="75"/>
                </a:lnTo>
                <a:lnTo>
                  <a:pt x="48" y="71"/>
                </a:lnTo>
                <a:lnTo>
                  <a:pt x="48" y="66"/>
                </a:lnTo>
                <a:lnTo>
                  <a:pt x="45" y="64"/>
                </a:lnTo>
                <a:lnTo>
                  <a:pt x="44" y="64"/>
                </a:lnTo>
                <a:lnTo>
                  <a:pt x="42" y="62"/>
                </a:lnTo>
                <a:lnTo>
                  <a:pt x="40" y="64"/>
                </a:lnTo>
                <a:lnTo>
                  <a:pt x="37" y="66"/>
                </a:lnTo>
                <a:lnTo>
                  <a:pt x="37" y="71"/>
                </a:lnTo>
                <a:lnTo>
                  <a:pt x="37" y="75"/>
                </a:lnTo>
                <a:lnTo>
                  <a:pt x="37" y="83"/>
                </a:lnTo>
                <a:lnTo>
                  <a:pt x="37" y="89"/>
                </a:lnTo>
                <a:lnTo>
                  <a:pt x="38" y="93"/>
                </a:lnTo>
                <a:lnTo>
                  <a:pt x="41" y="99"/>
                </a:lnTo>
                <a:lnTo>
                  <a:pt x="44" y="102"/>
                </a:lnTo>
                <a:lnTo>
                  <a:pt x="48" y="106"/>
                </a:lnTo>
                <a:lnTo>
                  <a:pt x="52" y="110"/>
                </a:lnTo>
                <a:lnTo>
                  <a:pt x="61" y="118"/>
                </a:lnTo>
                <a:lnTo>
                  <a:pt x="65" y="123"/>
                </a:lnTo>
                <a:lnTo>
                  <a:pt x="71" y="127"/>
                </a:lnTo>
                <a:lnTo>
                  <a:pt x="75" y="133"/>
                </a:lnTo>
                <a:lnTo>
                  <a:pt x="78" y="140"/>
                </a:lnTo>
                <a:lnTo>
                  <a:pt x="82" y="147"/>
                </a:lnTo>
                <a:lnTo>
                  <a:pt x="83" y="155"/>
                </a:lnTo>
                <a:lnTo>
                  <a:pt x="85" y="164"/>
                </a:lnTo>
                <a:lnTo>
                  <a:pt x="86" y="175"/>
                </a:lnTo>
                <a:lnTo>
                  <a:pt x="86" y="190"/>
                </a:lnTo>
                <a:lnTo>
                  <a:pt x="86" y="195"/>
                </a:lnTo>
                <a:lnTo>
                  <a:pt x="85" y="199"/>
                </a:lnTo>
                <a:lnTo>
                  <a:pt x="82" y="206"/>
                </a:lnTo>
                <a:lnTo>
                  <a:pt x="79" y="212"/>
                </a:lnTo>
                <a:lnTo>
                  <a:pt x="76" y="214"/>
                </a:lnTo>
                <a:lnTo>
                  <a:pt x="73" y="216"/>
                </a:lnTo>
                <a:lnTo>
                  <a:pt x="66" y="220"/>
                </a:lnTo>
                <a:lnTo>
                  <a:pt x="59" y="221"/>
                </a:lnTo>
                <a:lnTo>
                  <a:pt x="52" y="223"/>
                </a:lnTo>
                <a:lnTo>
                  <a:pt x="44" y="224"/>
                </a:lnTo>
                <a:lnTo>
                  <a:pt x="35" y="223"/>
                </a:lnTo>
                <a:lnTo>
                  <a:pt x="28" y="221"/>
                </a:lnTo>
                <a:lnTo>
                  <a:pt x="21" y="220"/>
                </a:lnTo>
                <a:lnTo>
                  <a:pt x="14" y="216"/>
                </a:lnTo>
                <a:lnTo>
                  <a:pt x="11" y="214"/>
                </a:lnTo>
                <a:lnTo>
                  <a:pt x="8" y="212"/>
                </a:lnTo>
                <a:lnTo>
                  <a:pt x="4" y="206"/>
                </a:lnTo>
                <a:lnTo>
                  <a:pt x="3" y="203"/>
                </a:lnTo>
                <a:lnTo>
                  <a:pt x="3" y="199"/>
                </a:lnTo>
                <a:lnTo>
                  <a:pt x="1" y="195"/>
                </a:lnTo>
                <a:lnTo>
                  <a:pt x="1" y="190"/>
                </a:lnTo>
                <a:lnTo>
                  <a:pt x="1" y="158"/>
                </a:lnTo>
                <a:lnTo>
                  <a:pt x="37" y="158"/>
                </a:lnTo>
                <a:lnTo>
                  <a:pt x="37" y="185"/>
                </a:lnTo>
                <a:lnTo>
                  <a:pt x="38" y="189"/>
                </a:lnTo>
                <a:lnTo>
                  <a:pt x="38" y="193"/>
                </a:lnTo>
                <a:lnTo>
                  <a:pt x="41" y="196"/>
                </a:lnTo>
                <a:lnTo>
                  <a:pt x="42" y="196"/>
                </a:lnTo>
                <a:lnTo>
                  <a:pt x="44" y="197"/>
                </a:lnTo>
                <a:lnTo>
                  <a:pt x="45" y="196"/>
                </a:lnTo>
                <a:lnTo>
                  <a:pt x="47" y="196"/>
                </a:lnTo>
                <a:lnTo>
                  <a:pt x="49" y="193"/>
                </a:lnTo>
                <a:lnTo>
                  <a:pt x="49" y="189"/>
                </a:lnTo>
                <a:lnTo>
                  <a:pt x="49" y="185"/>
                </a:lnTo>
                <a:lnTo>
                  <a:pt x="49" y="175"/>
                </a:lnTo>
                <a:lnTo>
                  <a:pt x="49" y="168"/>
                </a:lnTo>
                <a:lnTo>
                  <a:pt x="48" y="161"/>
                </a:lnTo>
                <a:lnTo>
                  <a:pt x="45" y="155"/>
                </a:lnTo>
                <a:lnTo>
                  <a:pt x="42" y="151"/>
                </a:lnTo>
                <a:lnTo>
                  <a:pt x="38" y="145"/>
                </a:lnTo>
                <a:lnTo>
                  <a:pt x="34" y="141"/>
                </a:lnTo>
                <a:lnTo>
                  <a:pt x="25" y="133"/>
                </a:lnTo>
                <a:lnTo>
                  <a:pt x="16" y="124"/>
                </a:lnTo>
                <a:lnTo>
                  <a:pt x="8" y="116"/>
                </a:lnTo>
                <a:lnTo>
                  <a:pt x="4" y="110"/>
                </a:lnTo>
                <a:lnTo>
                  <a:pt x="3" y="104"/>
                </a:lnTo>
                <a:lnTo>
                  <a:pt x="1" y="99"/>
                </a:lnTo>
                <a:lnTo>
                  <a:pt x="0" y="92"/>
                </a:lnTo>
                <a:lnTo>
                  <a:pt x="0" y="69"/>
                </a:lnTo>
                <a:lnTo>
                  <a:pt x="0" y="65"/>
                </a:lnTo>
                <a:lnTo>
                  <a:pt x="1" y="61"/>
                </a:lnTo>
                <a:lnTo>
                  <a:pt x="4" y="54"/>
                </a:lnTo>
                <a:lnTo>
                  <a:pt x="7" y="48"/>
                </a:lnTo>
                <a:lnTo>
                  <a:pt x="10" y="45"/>
                </a:lnTo>
                <a:lnTo>
                  <a:pt x="13" y="44"/>
                </a:lnTo>
                <a:lnTo>
                  <a:pt x="20" y="40"/>
                </a:lnTo>
                <a:lnTo>
                  <a:pt x="27" y="38"/>
                </a:lnTo>
                <a:lnTo>
                  <a:pt x="34" y="37"/>
                </a:lnTo>
                <a:lnTo>
                  <a:pt x="42" y="35"/>
                </a:lnTo>
                <a:lnTo>
                  <a:pt x="51" y="37"/>
                </a:lnTo>
                <a:lnTo>
                  <a:pt x="58" y="38"/>
                </a:lnTo>
                <a:lnTo>
                  <a:pt x="65" y="40"/>
                </a:lnTo>
                <a:lnTo>
                  <a:pt x="72" y="44"/>
                </a:lnTo>
                <a:lnTo>
                  <a:pt x="75" y="45"/>
                </a:lnTo>
                <a:lnTo>
                  <a:pt x="78" y="48"/>
                </a:lnTo>
                <a:lnTo>
                  <a:pt x="81" y="54"/>
                </a:lnTo>
                <a:lnTo>
                  <a:pt x="83" y="56"/>
                </a:lnTo>
                <a:lnTo>
                  <a:pt x="83" y="61"/>
                </a:lnTo>
                <a:lnTo>
                  <a:pt x="85" y="65"/>
                </a:lnTo>
                <a:lnTo>
                  <a:pt x="85" y="69"/>
                </a:lnTo>
                <a:lnTo>
                  <a:pt x="85" y="9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2" name="Freeform 172">
            <a:extLst>
              <a:ext uri="{FF2B5EF4-FFF2-40B4-BE49-F238E27FC236}">
                <a16:creationId xmlns:a16="http://schemas.microsoft.com/office/drawing/2014/main" id="{41B6BE31-FB03-0679-86B1-6F9B089C771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480376" y="5517232"/>
            <a:ext cx="477507" cy="64800"/>
          </a:xfrm>
          <a:custGeom>
            <a:avLst/>
            <a:gdLst>
              <a:gd name="T0" fmla="*/ 928 w 1517"/>
              <a:gd name="T1" fmla="*/ 180 h 206"/>
              <a:gd name="T2" fmla="*/ 963 w 1517"/>
              <a:gd name="T3" fmla="*/ 145 h 206"/>
              <a:gd name="T4" fmla="*/ 869 w 1517"/>
              <a:gd name="T5" fmla="*/ 100 h 206"/>
              <a:gd name="T6" fmla="*/ 880 w 1517"/>
              <a:gd name="T7" fmla="*/ 22 h 206"/>
              <a:gd name="T8" fmla="*/ 982 w 1517"/>
              <a:gd name="T9" fmla="*/ 14 h 206"/>
              <a:gd name="T10" fmla="*/ 952 w 1517"/>
              <a:gd name="T11" fmla="*/ 31 h 206"/>
              <a:gd name="T12" fmla="*/ 907 w 1517"/>
              <a:gd name="T13" fmla="*/ 59 h 206"/>
              <a:gd name="T14" fmla="*/ 1000 w 1517"/>
              <a:gd name="T15" fmla="*/ 100 h 206"/>
              <a:gd name="T16" fmla="*/ 1000 w 1517"/>
              <a:gd name="T17" fmla="*/ 172 h 206"/>
              <a:gd name="T18" fmla="*/ 906 w 1517"/>
              <a:gd name="T19" fmla="*/ 201 h 206"/>
              <a:gd name="T20" fmla="*/ 1356 w 1517"/>
              <a:gd name="T21" fmla="*/ 41 h 206"/>
              <a:gd name="T22" fmla="*/ 1451 w 1517"/>
              <a:gd name="T23" fmla="*/ 2 h 206"/>
              <a:gd name="T24" fmla="*/ 1514 w 1517"/>
              <a:gd name="T25" fmla="*/ 76 h 206"/>
              <a:gd name="T26" fmla="*/ 1485 w 1517"/>
              <a:gd name="T27" fmla="*/ 186 h 206"/>
              <a:gd name="T28" fmla="*/ 1380 w 1517"/>
              <a:gd name="T29" fmla="*/ 191 h 206"/>
              <a:gd name="T30" fmla="*/ 1396 w 1517"/>
              <a:gd name="T31" fmla="*/ 103 h 206"/>
              <a:gd name="T32" fmla="*/ 1425 w 1517"/>
              <a:gd name="T33" fmla="*/ 173 h 206"/>
              <a:gd name="T34" fmla="*/ 1461 w 1517"/>
              <a:gd name="T35" fmla="*/ 118 h 206"/>
              <a:gd name="T36" fmla="*/ 1437 w 1517"/>
              <a:gd name="T37" fmla="*/ 34 h 206"/>
              <a:gd name="T38" fmla="*/ 1399 w 1517"/>
              <a:gd name="T39" fmla="*/ 74 h 206"/>
              <a:gd name="T40" fmla="*/ 696 w 1517"/>
              <a:gd name="T41" fmla="*/ 173 h 206"/>
              <a:gd name="T42" fmla="*/ 694 w 1517"/>
              <a:gd name="T43" fmla="*/ 28 h 206"/>
              <a:gd name="T44" fmla="*/ 753 w 1517"/>
              <a:gd name="T45" fmla="*/ 45 h 206"/>
              <a:gd name="T46" fmla="*/ 338 w 1517"/>
              <a:gd name="T47" fmla="*/ 173 h 206"/>
              <a:gd name="T48" fmla="*/ 352 w 1517"/>
              <a:gd name="T49" fmla="*/ 29 h 206"/>
              <a:gd name="T50" fmla="*/ 461 w 1517"/>
              <a:gd name="T51" fmla="*/ 29 h 206"/>
              <a:gd name="T52" fmla="*/ 492 w 1517"/>
              <a:gd name="T53" fmla="*/ 35 h 206"/>
              <a:gd name="T54" fmla="*/ 398 w 1517"/>
              <a:gd name="T55" fmla="*/ 173 h 206"/>
              <a:gd name="T56" fmla="*/ 213 w 1517"/>
              <a:gd name="T57" fmla="*/ 4 h 206"/>
              <a:gd name="T58" fmla="*/ 236 w 1517"/>
              <a:gd name="T59" fmla="*/ 173 h 206"/>
              <a:gd name="T60" fmla="*/ 192 w 1517"/>
              <a:gd name="T61" fmla="*/ 159 h 206"/>
              <a:gd name="T62" fmla="*/ 206 w 1517"/>
              <a:gd name="T63" fmla="*/ 107 h 206"/>
              <a:gd name="T64" fmla="*/ 1038 w 1517"/>
              <a:gd name="T65" fmla="*/ 149 h 206"/>
              <a:gd name="T66" fmla="*/ 1108 w 1517"/>
              <a:gd name="T67" fmla="*/ 201 h 206"/>
              <a:gd name="T68" fmla="*/ 1065 w 1517"/>
              <a:gd name="T69" fmla="*/ 153 h 206"/>
              <a:gd name="T70" fmla="*/ 1093 w 1517"/>
              <a:gd name="T71" fmla="*/ 50 h 206"/>
              <a:gd name="T72" fmla="*/ 17 w 1517"/>
              <a:gd name="T73" fmla="*/ 166 h 206"/>
              <a:gd name="T74" fmla="*/ 86 w 1517"/>
              <a:gd name="T75" fmla="*/ 4 h 206"/>
              <a:gd name="T76" fmla="*/ 71 w 1517"/>
              <a:gd name="T77" fmla="*/ 172 h 206"/>
              <a:gd name="T78" fmla="*/ 112 w 1517"/>
              <a:gd name="T79" fmla="*/ 156 h 206"/>
              <a:gd name="T80" fmla="*/ 192 w 1517"/>
              <a:gd name="T81" fmla="*/ 12 h 206"/>
              <a:gd name="T82" fmla="*/ 174 w 1517"/>
              <a:gd name="T83" fmla="*/ 41 h 206"/>
              <a:gd name="T84" fmla="*/ 170 w 1517"/>
              <a:gd name="T85" fmla="*/ 5 h 206"/>
              <a:gd name="T86" fmla="*/ 315 w 1517"/>
              <a:gd name="T87" fmla="*/ 26 h 206"/>
              <a:gd name="T88" fmla="*/ 281 w 1517"/>
              <a:gd name="T89" fmla="*/ 29 h 206"/>
              <a:gd name="T90" fmla="*/ 1171 w 1517"/>
              <a:gd name="T91" fmla="*/ 2 h 206"/>
              <a:gd name="T92" fmla="*/ 1294 w 1517"/>
              <a:gd name="T93" fmla="*/ 45 h 206"/>
              <a:gd name="T94" fmla="*/ 1332 w 1517"/>
              <a:gd name="T95" fmla="*/ 31 h 206"/>
              <a:gd name="T96" fmla="*/ 1182 w 1517"/>
              <a:gd name="T97" fmla="*/ 29 h 206"/>
              <a:gd name="T98" fmla="*/ 564 w 1517"/>
              <a:gd name="T99" fmla="*/ 172 h 206"/>
              <a:gd name="T100" fmla="*/ 620 w 1517"/>
              <a:gd name="T101" fmla="*/ 159 h 206"/>
              <a:gd name="T102" fmla="*/ 535 w 1517"/>
              <a:gd name="T103" fmla="*/ 110 h 206"/>
              <a:gd name="T104" fmla="*/ 520 w 1517"/>
              <a:gd name="T105" fmla="*/ 46 h 206"/>
              <a:gd name="T106" fmla="*/ 610 w 1517"/>
              <a:gd name="T107" fmla="*/ 4 h 206"/>
              <a:gd name="T108" fmla="*/ 630 w 1517"/>
              <a:gd name="T109" fmla="*/ 38 h 206"/>
              <a:gd name="T110" fmla="*/ 564 w 1517"/>
              <a:gd name="T111" fmla="*/ 48 h 206"/>
              <a:gd name="T112" fmla="*/ 641 w 1517"/>
              <a:gd name="T113" fmla="*/ 88 h 206"/>
              <a:gd name="T114" fmla="*/ 665 w 1517"/>
              <a:gd name="T115" fmla="*/ 146 h 206"/>
              <a:gd name="T116" fmla="*/ 593 w 1517"/>
              <a:gd name="T117" fmla="*/ 204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17" h="206">
                <a:moveTo>
                  <a:pt x="867" y="203"/>
                </a:moveTo>
                <a:lnTo>
                  <a:pt x="867" y="136"/>
                </a:lnTo>
                <a:lnTo>
                  <a:pt x="884" y="136"/>
                </a:lnTo>
                <a:lnTo>
                  <a:pt x="887" y="146"/>
                </a:lnTo>
                <a:lnTo>
                  <a:pt x="891" y="155"/>
                </a:lnTo>
                <a:lnTo>
                  <a:pt x="896" y="162"/>
                </a:lnTo>
                <a:lnTo>
                  <a:pt x="901" y="167"/>
                </a:lnTo>
                <a:lnTo>
                  <a:pt x="907" y="172"/>
                </a:lnTo>
                <a:lnTo>
                  <a:pt x="914" y="176"/>
                </a:lnTo>
                <a:lnTo>
                  <a:pt x="921" y="179"/>
                </a:lnTo>
                <a:lnTo>
                  <a:pt x="928" y="180"/>
                </a:lnTo>
                <a:lnTo>
                  <a:pt x="935" y="180"/>
                </a:lnTo>
                <a:lnTo>
                  <a:pt x="942" y="179"/>
                </a:lnTo>
                <a:lnTo>
                  <a:pt x="948" y="177"/>
                </a:lnTo>
                <a:lnTo>
                  <a:pt x="954" y="175"/>
                </a:lnTo>
                <a:lnTo>
                  <a:pt x="958" y="170"/>
                </a:lnTo>
                <a:lnTo>
                  <a:pt x="962" y="166"/>
                </a:lnTo>
                <a:lnTo>
                  <a:pt x="963" y="163"/>
                </a:lnTo>
                <a:lnTo>
                  <a:pt x="963" y="159"/>
                </a:lnTo>
                <a:lnTo>
                  <a:pt x="965" y="152"/>
                </a:lnTo>
                <a:lnTo>
                  <a:pt x="965" y="149"/>
                </a:lnTo>
                <a:lnTo>
                  <a:pt x="963" y="145"/>
                </a:lnTo>
                <a:lnTo>
                  <a:pt x="959" y="139"/>
                </a:lnTo>
                <a:lnTo>
                  <a:pt x="954" y="135"/>
                </a:lnTo>
                <a:lnTo>
                  <a:pt x="947" y="132"/>
                </a:lnTo>
                <a:lnTo>
                  <a:pt x="930" y="127"/>
                </a:lnTo>
                <a:lnTo>
                  <a:pt x="915" y="124"/>
                </a:lnTo>
                <a:lnTo>
                  <a:pt x="901" y="120"/>
                </a:lnTo>
                <a:lnTo>
                  <a:pt x="889" y="114"/>
                </a:lnTo>
                <a:lnTo>
                  <a:pt x="879" y="110"/>
                </a:lnTo>
                <a:lnTo>
                  <a:pt x="876" y="105"/>
                </a:lnTo>
                <a:lnTo>
                  <a:pt x="872" y="103"/>
                </a:lnTo>
                <a:lnTo>
                  <a:pt x="869" y="100"/>
                </a:lnTo>
                <a:lnTo>
                  <a:pt x="866" y="96"/>
                </a:lnTo>
                <a:lnTo>
                  <a:pt x="863" y="87"/>
                </a:lnTo>
                <a:lnTo>
                  <a:pt x="862" y="83"/>
                </a:lnTo>
                <a:lnTo>
                  <a:pt x="862" y="77"/>
                </a:lnTo>
                <a:lnTo>
                  <a:pt x="860" y="67"/>
                </a:lnTo>
                <a:lnTo>
                  <a:pt x="860" y="62"/>
                </a:lnTo>
                <a:lnTo>
                  <a:pt x="862" y="56"/>
                </a:lnTo>
                <a:lnTo>
                  <a:pt x="865" y="46"/>
                </a:lnTo>
                <a:lnTo>
                  <a:pt x="867" y="36"/>
                </a:lnTo>
                <a:lnTo>
                  <a:pt x="873" y="29"/>
                </a:lnTo>
                <a:lnTo>
                  <a:pt x="880" y="22"/>
                </a:lnTo>
                <a:lnTo>
                  <a:pt x="887" y="17"/>
                </a:lnTo>
                <a:lnTo>
                  <a:pt x="896" y="11"/>
                </a:lnTo>
                <a:lnTo>
                  <a:pt x="906" y="7"/>
                </a:lnTo>
                <a:lnTo>
                  <a:pt x="915" y="4"/>
                </a:lnTo>
                <a:lnTo>
                  <a:pt x="925" y="2"/>
                </a:lnTo>
                <a:lnTo>
                  <a:pt x="935" y="1"/>
                </a:lnTo>
                <a:lnTo>
                  <a:pt x="945" y="2"/>
                </a:lnTo>
                <a:lnTo>
                  <a:pt x="955" y="4"/>
                </a:lnTo>
                <a:lnTo>
                  <a:pt x="965" y="5"/>
                </a:lnTo>
                <a:lnTo>
                  <a:pt x="973" y="10"/>
                </a:lnTo>
                <a:lnTo>
                  <a:pt x="982" y="14"/>
                </a:lnTo>
                <a:lnTo>
                  <a:pt x="982" y="4"/>
                </a:lnTo>
                <a:lnTo>
                  <a:pt x="1003" y="4"/>
                </a:lnTo>
                <a:lnTo>
                  <a:pt x="1003" y="63"/>
                </a:lnTo>
                <a:lnTo>
                  <a:pt x="983" y="63"/>
                </a:lnTo>
                <a:lnTo>
                  <a:pt x="982" y="56"/>
                </a:lnTo>
                <a:lnTo>
                  <a:pt x="980" y="49"/>
                </a:lnTo>
                <a:lnTo>
                  <a:pt x="979" y="43"/>
                </a:lnTo>
                <a:lnTo>
                  <a:pt x="975" y="38"/>
                </a:lnTo>
                <a:lnTo>
                  <a:pt x="969" y="35"/>
                </a:lnTo>
                <a:lnTo>
                  <a:pt x="962" y="32"/>
                </a:lnTo>
                <a:lnTo>
                  <a:pt x="952" y="31"/>
                </a:lnTo>
                <a:lnTo>
                  <a:pt x="941" y="29"/>
                </a:lnTo>
                <a:lnTo>
                  <a:pt x="935" y="29"/>
                </a:lnTo>
                <a:lnTo>
                  <a:pt x="930" y="31"/>
                </a:lnTo>
                <a:lnTo>
                  <a:pt x="920" y="35"/>
                </a:lnTo>
                <a:lnTo>
                  <a:pt x="915" y="38"/>
                </a:lnTo>
                <a:lnTo>
                  <a:pt x="913" y="41"/>
                </a:lnTo>
                <a:lnTo>
                  <a:pt x="910" y="45"/>
                </a:lnTo>
                <a:lnTo>
                  <a:pt x="908" y="48"/>
                </a:lnTo>
                <a:lnTo>
                  <a:pt x="907" y="52"/>
                </a:lnTo>
                <a:lnTo>
                  <a:pt x="907" y="55"/>
                </a:lnTo>
                <a:lnTo>
                  <a:pt x="907" y="59"/>
                </a:lnTo>
                <a:lnTo>
                  <a:pt x="908" y="62"/>
                </a:lnTo>
                <a:lnTo>
                  <a:pt x="911" y="66"/>
                </a:lnTo>
                <a:lnTo>
                  <a:pt x="915" y="69"/>
                </a:lnTo>
                <a:lnTo>
                  <a:pt x="921" y="70"/>
                </a:lnTo>
                <a:lnTo>
                  <a:pt x="927" y="73"/>
                </a:lnTo>
                <a:lnTo>
                  <a:pt x="958" y="80"/>
                </a:lnTo>
                <a:lnTo>
                  <a:pt x="972" y="83"/>
                </a:lnTo>
                <a:lnTo>
                  <a:pt x="985" y="88"/>
                </a:lnTo>
                <a:lnTo>
                  <a:pt x="990" y="91"/>
                </a:lnTo>
                <a:lnTo>
                  <a:pt x="996" y="96"/>
                </a:lnTo>
                <a:lnTo>
                  <a:pt x="1000" y="100"/>
                </a:lnTo>
                <a:lnTo>
                  <a:pt x="1004" y="105"/>
                </a:lnTo>
                <a:lnTo>
                  <a:pt x="1007" y="111"/>
                </a:lnTo>
                <a:lnTo>
                  <a:pt x="1009" y="118"/>
                </a:lnTo>
                <a:lnTo>
                  <a:pt x="1010" y="122"/>
                </a:lnTo>
                <a:lnTo>
                  <a:pt x="1010" y="127"/>
                </a:lnTo>
                <a:lnTo>
                  <a:pt x="1010" y="135"/>
                </a:lnTo>
                <a:lnTo>
                  <a:pt x="1010" y="141"/>
                </a:lnTo>
                <a:lnTo>
                  <a:pt x="1010" y="146"/>
                </a:lnTo>
                <a:lnTo>
                  <a:pt x="1007" y="158"/>
                </a:lnTo>
                <a:lnTo>
                  <a:pt x="1003" y="167"/>
                </a:lnTo>
                <a:lnTo>
                  <a:pt x="1000" y="172"/>
                </a:lnTo>
                <a:lnTo>
                  <a:pt x="997" y="176"/>
                </a:lnTo>
                <a:lnTo>
                  <a:pt x="992" y="183"/>
                </a:lnTo>
                <a:lnTo>
                  <a:pt x="985" y="189"/>
                </a:lnTo>
                <a:lnTo>
                  <a:pt x="976" y="194"/>
                </a:lnTo>
                <a:lnTo>
                  <a:pt x="966" y="198"/>
                </a:lnTo>
                <a:lnTo>
                  <a:pt x="958" y="201"/>
                </a:lnTo>
                <a:lnTo>
                  <a:pt x="948" y="204"/>
                </a:lnTo>
                <a:lnTo>
                  <a:pt x="937" y="204"/>
                </a:lnTo>
                <a:lnTo>
                  <a:pt x="927" y="204"/>
                </a:lnTo>
                <a:lnTo>
                  <a:pt x="915" y="203"/>
                </a:lnTo>
                <a:lnTo>
                  <a:pt x="906" y="201"/>
                </a:lnTo>
                <a:lnTo>
                  <a:pt x="894" y="197"/>
                </a:lnTo>
                <a:lnTo>
                  <a:pt x="884" y="193"/>
                </a:lnTo>
                <a:lnTo>
                  <a:pt x="884" y="203"/>
                </a:lnTo>
                <a:lnTo>
                  <a:pt x="867" y="203"/>
                </a:lnTo>
                <a:close/>
                <a:moveTo>
                  <a:pt x="1341" y="103"/>
                </a:moveTo>
                <a:lnTo>
                  <a:pt x="1342" y="84"/>
                </a:lnTo>
                <a:lnTo>
                  <a:pt x="1344" y="76"/>
                </a:lnTo>
                <a:lnTo>
                  <a:pt x="1345" y="66"/>
                </a:lnTo>
                <a:lnTo>
                  <a:pt x="1348" y="57"/>
                </a:lnTo>
                <a:lnTo>
                  <a:pt x="1352" y="49"/>
                </a:lnTo>
                <a:lnTo>
                  <a:pt x="1356" y="41"/>
                </a:lnTo>
                <a:lnTo>
                  <a:pt x="1360" y="34"/>
                </a:lnTo>
                <a:lnTo>
                  <a:pt x="1366" y="26"/>
                </a:lnTo>
                <a:lnTo>
                  <a:pt x="1373" y="19"/>
                </a:lnTo>
                <a:lnTo>
                  <a:pt x="1380" y="14"/>
                </a:lnTo>
                <a:lnTo>
                  <a:pt x="1389" y="10"/>
                </a:lnTo>
                <a:lnTo>
                  <a:pt x="1397" y="5"/>
                </a:lnTo>
                <a:lnTo>
                  <a:pt x="1407" y="2"/>
                </a:lnTo>
                <a:lnTo>
                  <a:pt x="1417" y="1"/>
                </a:lnTo>
                <a:lnTo>
                  <a:pt x="1428" y="0"/>
                </a:lnTo>
                <a:lnTo>
                  <a:pt x="1440" y="1"/>
                </a:lnTo>
                <a:lnTo>
                  <a:pt x="1451" y="2"/>
                </a:lnTo>
                <a:lnTo>
                  <a:pt x="1461" y="5"/>
                </a:lnTo>
                <a:lnTo>
                  <a:pt x="1469" y="10"/>
                </a:lnTo>
                <a:lnTo>
                  <a:pt x="1476" y="14"/>
                </a:lnTo>
                <a:lnTo>
                  <a:pt x="1485" y="19"/>
                </a:lnTo>
                <a:lnTo>
                  <a:pt x="1490" y="26"/>
                </a:lnTo>
                <a:lnTo>
                  <a:pt x="1496" y="34"/>
                </a:lnTo>
                <a:lnTo>
                  <a:pt x="1502" y="41"/>
                </a:lnTo>
                <a:lnTo>
                  <a:pt x="1506" y="49"/>
                </a:lnTo>
                <a:lnTo>
                  <a:pt x="1509" y="57"/>
                </a:lnTo>
                <a:lnTo>
                  <a:pt x="1512" y="66"/>
                </a:lnTo>
                <a:lnTo>
                  <a:pt x="1514" y="76"/>
                </a:lnTo>
                <a:lnTo>
                  <a:pt x="1516" y="84"/>
                </a:lnTo>
                <a:lnTo>
                  <a:pt x="1517" y="103"/>
                </a:lnTo>
                <a:lnTo>
                  <a:pt x="1516" y="121"/>
                </a:lnTo>
                <a:lnTo>
                  <a:pt x="1514" y="131"/>
                </a:lnTo>
                <a:lnTo>
                  <a:pt x="1512" y="139"/>
                </a:lnTo>
                <a:lnTo>
                  <a:pt x="1509" y="149"/>
                </a:lnTo>
                <a:lnTo>
                  <a:pt x="1506" y="158"/>
                </a:lnTo>
                <a:lnTo>
                  <a:pt x="1502" y="165"/>
                </a:lnTo>
                <a:lnTo>
                  <a:pt x="1496" y="173"/>
                </a:lnTo>
                <a:lnTo>
                  <a:pt x="1490" y="180"/>
                </a:lnTo>
                <a:lnTo>
                  <a:pt x="1485" y="186"/>
                </a:lnTo>
                <a:lnTo>
                  <a:pt x="1476" y="191"/>
                </a:lnTo>
                <a:lnTo>
                  <a:pt x="1469" y="197"/>
                </a:lnTo>
                <a:lnTo>
                  <a:pt x="1461" y="200"/>
                </a:lnTo>
                <a:lnTo>
                  <a:pt x="1451" y="203"/>
                </a:lnTo>
                <a:lnTo>
                  <a:pt x="1440" y="206"/>
                </a:lnTo>
                <a:lnTo>
                  <a:pt x="1428" y="206"/>
                </a:lnTo>
                <a:lnTo>
                  <a:pt x="1417" y="206"/>
                </a:lnTo>
                <a:lnTo>
                  <a:pt x="1407" y="203"/>
                </a:lnTo>
                <a:lnTo>
                  <a:pt x="1397" y="200"/>
                </a:lnTo>
                <a:lnTo>
                  <a:pt x="1389" y="197"/>
                </a:lnTo>
                <a:lnTo>
                  <a:pt x="1380" y="191"/>
                </a:lnTo>
                <a:lnTo>
                  <a:pt x="1373" y="186"/>
                </a:lnTo>
                <a:lnTo>
                  <a:pt x="1366" y="180"/>
                </a:lnTo>
                <a:lnTo>
                  <a:pt x="1360" y="173"/>
                </a:lnTo>
                <a:lnTo>
                  <a:pt x="1356" y="165"/>
                </a:lnTo>
                <a:lnTo>
                  <a:pt x="1352" y="158"/>
                </a:lnTo>
                <a:lnTo>
                  <a:pt x="1348" y="149"/>
                </a:lnTo>
                <a:lnTo>
                  <a:pt x="1345" y="139"/>
                </a:lnTo>
                <a:lnTo>
                  <a:pt x="1344" y="131"/>
                </a:lnTo>
                <a:lnTo>
                  <a:pt x="1342" y="121"/>
                </a:lnTo>
                <a:lnTo>
                  <a:pt x="1341" y="103"/>
                </a:lnTo>
                <a:close/>
                <a:moveTo>
                  <a:pt x="1396" y="103"/>
                </a:moveTo>
                <a:lnTo>
                  <a:pt x="1397" y="118"/>
                </a:lnTo>
                <a:lnTo>
                  <a:pt x="1399" y="132"/>
                </a:lnTo>
                <a:lnTo>
                  <a:pt x="1400" y="143"/>
                </a:lnTo>
                <a:lnTo>
                  <a:pt x="1404" y="155"/>
                </a:lnTo>
                <a:lnTo>
                  <a:pt x="1406" y="159"/>
                </a:lnTo>
                <a:lnTo>
                  <a:pt x="1409" y="163"/>
                </a:lnTo>
                <a:lnTo>
                  <a:pt x="1411" y="166"/>
                </a:lnTo>
                <a:lnTo>
                  <a:pt x="1414" y="169"/>
                </a:lnTo>
                <a:lnTo>
                  <a:pt x="1418" y="170"/>
                </a:lnTo>
                <a:lnTo>
                  <a:pt x="1421" y="173"/>
                </a:lnTo>
                <a:lnTo>
                  <a:pt x="1425" y="173"/>
                </a:lnTo>
                <a:lnTo>
                  <a:pt x="1430" y="173"/>
                </a:lnTo>
                <a:lnTo>
                  <a:pt x="1433" y="173"/>
                </a:lnTo>
                <a:lnTo>
                  <a:pt x="1437" y="173"/>
                </a:lnTo>
                <a:lnTo>
                  <a:pt x="1440" y="170"/>
                </a:lnTo>
                <a:lnTo>
                  <a:pt x="1444" y="169"/>
                </a:lnTo>
                <a:lnTo>
                  <a:pt x="1447" y="166"/>
                </a:lnTo>
                <a:lnTo>
                  <a:pt x="1449" y="163"/>
                </a:lnTo>
                <a:lnTo>
                  <a:pt x="1454" y="155"/>
                </a:lnTo>
                <a:lnTo>
                  <a:pt x="1457" y="143"/>
                </a:lnTo>
                <a:lnTo>
                  <a:pt x="1459" y="132"/>
                </a:lnTo>
                <a:lnTo>
                  <a:pt x="1461" y="118"/>
                </a:lnTo>
                <a:lnTo>
                  <a:pt x="1461" y="103"/>
                </a:lnTo>
                <a:lnTo>
                  <a:pt x="1461" y="87"/>
                </a:lnTo>
                <a:lnTo>
                  <a:pt x="1459" y="74"/>
                </a:lnTo>
                <a:lnTo>
                  <a:pt x="1457" y="62"/>
                </a:lnTo>
                <a:lnTo>
                  <a:pt x="1454" y="52"/>
                </a:lnTo>
                <a:lnTo>
                  <a:pt x="1451" y="48"/>
                </a:lnTo>
                <a:lnTo>
                  <a:pt x="1449" y="43"/>
                </a:lnTo>
                <a:lnTo>
                  <a:pt x="1447" y="41"/>
                </a:lnTo>
                <a:lnTo>
                  <a:pt x="1444" y="38"/>
                </a:lnTo>
                <a:lnTo>
                  <a:pt x="1440" y="35"/>
                </a:lnTo>
                <a:lnTo>
                  <a:pt x="1437" y="34"/>
                </a:lnTo>
                <a:lnTo>
                  <a:pt x="1433" y="32"/>
                </a:lnTo>
                <a:lnTo>
                  <a:pt x="1430" y="32"/>
                </a:lnTo>
                <a:lnTo>
                  <a:pt x="1425" y="32"/>
                </a:lnTo>
                <a:lnTo>
                  <a:pt x="1421" y="34"/>
                </a:lnTo>
                <a:lnTo>
                  <a:pt x="1418" y="35"/>
                </a:lnTo>
                <a:lnTo>
                  <a:pt x="1414" y="38"/>
                </a:lnTo>
                <a:lnTo>
                  <a:pt x="1411" y="41"/>
                </a:lnTo>
                <a:lnTo>
                  <a:pt x="1409" y="43"/>
                </a:lnTo>
                <a:lnTo>
                  <a:pt x="1404" y="52"/>
                </a:lnTo>
                <a:lnTo>
                  <a:pt x="1400" y="62"/>
                </a:lnTo>
                <a:lnTo>
                  <a:pt x="1399" y="74"/>
                </a:lnTo>
                <a:lnTo>
                  <a:pt x="1397" y="87"/>
                </a:lnTo>
                <a:lnTo>
                  <a:pt x="1396" y="103"/>
                </a:lnTo>
                <a:close/>
                <a:moveTo>
                  <a:pt x="783" y="135"/>
                </a:moveTo>
                <a:lnTo>
                  <a:pt x="783" y="107"/>
                </a:lnTo>
                <a:lnTo>
                  <a:pt x="839" y="107"/>
                </a:lnTo>
                <a:lnTo>
                  <a:pt x="839" y="135"/>
                </a:lnTo>
                <a:lnTo>
                  <a:pt x="783" y="135"/>
                </a:lnTo>
                <a:close/>
                <a:moveTo>
                  <a:pt x="684" y="201"/>
                </a:moveTo>
                <a:lnTo>
                  <a:pt x="684" y="173"/>
                </a:lnTo>
                <a:lnTo>
                  <a:pt x="694" y="173"/>
                </a:lnTo>
                <a:lnTo>
                  <a:pt x="696" y="173"/>
                </a:lnTo>
                <a:lnTo>
                  <a:pt x="698" y="172"/>
                </a:lnTo>
                <a:lnTo>
                  <a:pt x="699" y="170"/>
                </a:lnTo>
                <a:lnTo>
                  <a:pt x="699" y="169"/>
                </a:lnTo>
                <a:lnTo>
                  <a:pt x="701" y="166"/>
                </a:lnTo>
                <a:lnTo>
                  <a:pt x="701" y="156"/>
                </a:lnTo>
                <a:lnTo>
                  <a:pt x="701" y="45"/>
                </a:lnTo>
                <a:lnTo>
                  <a:pt x="701" y="35"/>
                </a:lnTo>
                <a:lnTo>
                  <a:pt x="699" y="32"/>
                </a:lnTo>
                <a:lnTo>
                  <a:pt x="698" y="31"/>
                </a:lnTo>
                <a:lnTo>
                  <a:pt x="696" y="29"/>
                </a:lnTo>
                <a:lnTo>
                  <a:pt x="694" y="28"/>
                </a:lnTo>
                <a:lnTo>
                  <a:pt x="684" y="28"/>
                </a:lnTo>
                <a:lnTo>
                  <a:pt x="684" y="4"/>
                </a:lnTo>
                <a:lnTo>
                  <a:pt x="770" y="4"/>
                </a:lnTo>
                <a:lnTo>
                  <a:pt x="770" y="28"/>
                </a:lnTo>
                <a:lnTo>
                  <a:pt x="760" y="28"/>
                </a:lnTo>
                <a:lnTo>
                  <a:pt x="757" y="29"/>
                </a:lnTo>
                <a:lnTo>
                  <a:pt x="756" y="31"/>
                </a:lnTo>
                <a:lnTo>
                  <a:pt x="754" y="31"/>
                </a:lnTo>
                <a:lnTo>
                  <a:pt x="754" y="32"/>
                </a:lnTo>
                <a:lnTo>
                  <a:pt x="753" y="35"/>
                </a:lnTo>
                <a:lnTo>
                  <a:pt x="753" y="45"/>
                </a:lnTo>
                <a:lnTo>
                  <a:pt x="753" y="156"/>
                </a:lnTo>
                <a:lnTo>
                  <a:pt x="753" y="166"/>
                </a:lnTo>
                <a:lnTo>
                  <a:pt x="754" y="169"/>
                </a:lnTo>
                <a:lnTo>
                  <a:pt x="756" y="172"/>
                </a:lnTo>
                <a:lnTo>
                  <a:pt x="757" y="173"/>
                </a:lnTo>
                <a:lnTo>
                  <a:pt x="760" y="173"/>
                </a:lnTo>
                <a:lnTo>
                  <a:pt x="770" y="173"/>
                </a:lnTo>
                <a:lnTo>
                  <a:pt x="770" y="201"/>
                </a:lnTo>
                <a:lnTo>
                  <a:pt x="684" y="201"/>
                </a:lnTo>
                <a:close/>
                <a:moveTo>
                  <a:pt x="338" y="201"/>
                </a:moveTo>
                <a:lnTo>
                  <a:pt x="338" y="173"/>
                </a:lnTo>
                <a:lnTo>
                  <a:pt x="348" y="173"/>
                </a:lnTo>
                <a:lnTo>
                  <a:pt x="350" y="173"/>
                </a:lnTo>
                <a:lnTo>
                  <a:pt x="352" y="172"/>
                </a:lnTo>
                <a:lnTo>
                  <a:pt x="353" y="170"/>
                </a:lnTo>
                <a:lnTo>
                  <a:pt x="353" y="169"/>
                </a:lnTo>
                <a:lnTo>
                  <a:pt x="355" y="166"/>
                </a:lnTo>
                <a:lnTo>
                  <a:pt x="355" y="156"/>
                </a:lnTo>
                <a:lnTo>
                  <a:pt x="355" y="45"/>
                </a:lnTo>
                <a:lnTo>
                  <a:pt x="355" y="35"/>
                </a:lnTo>
                <a:lnTo>
                  <a:pt x="353" y="32"/>
                </a:lnTo>
                <a:lnTo>
                  <a:pt x="352" y="29"/>
                </a:lnTo>
                <a:lnTo>
                  <a:pt x="350" y="29"/>
                </a:lnTo>
                <a:lnTo>
                  <a:pt x="348" y="28"/>
                </a:lnTo>
                <a:lnTo>
                  <a:pt x="338" y="28"/>
                </a:lnTo>
                <a:lnTo>
                  <a:pt x="338" y="4"/>
                </a:lnTo>
                <a:lnTo>
                  <a:pt x="421" y="4"/>
                </a:lnTo>
                <a:lnTo>
                  <a:pt x="465" y="114"/>
                </a:lnTo>
                <a:lnTo>
                  <a:pt x="465" y="45"/>
                </a:lnTo>
                <a:lnTo>
                  <a:pt x="465" y="35"/>
                </a:lnTo>
                <a:lnTo>
                  <a:pt x="465" y="32"/>
                </a:lnTo>
                <a:lnTo>
                  <a:pt x="463" y="31"/>
                </a:lnTo>
                <a:lnTo>
                  <a:pt x="461" y="29"/>
                </a:lnTo>
                <a:lnTo>
                  <a:pt x="458" y="28"/>
                </a:lnTo>
                <a:lnTo>
                  <a:pt x="448" y="28"/>
                </a:lnTo>
                <a:lnTo>
                  <a:pt x="448" y="4"/>
                </a:lnTo>
                <a:lnTo>
                  <a:pt x="509" y="4"/>
                </a:lnTo>
                <a:lnTo>
                  <a:pt x="509" y="28"/>
                </a:lnTo>
                <a:lnTo>
                  <a:pt x="499" y="28"/>
                </a:lnTo>
                <a:lnTo>
                  <a:pt x="496" y="29"/>
                </a:lnTo>
                <a:lnTo>
                  <a:pt x="494" y="31"/>
                </a:lnTo>
                <a:lnTo>
                  <a:pt x="493" y="31"/>
                </a:lnTo>
                <a:lnTo>
                  <a:pt x="493" y="32"/>
                </a:lnTo>
                <a:lnTo>
                  <a:pt x="492" y="35"/>
                </a:lnTo>
                <a:lnTo>
                  <a:pt x="492" y="45"/>
                </a:lnTo>
                <a:lnTo>
                  <a:pt x="492" y="201"/>
                </a:lnTo>
                <a:lnTo>
                  <a:pt x="442" y="201"/>
                </a:lnTo>
                <a:lnTo>
                  <a:pt x="381" y="52"/>
                </a:lnTo>
                <a:lnTo>
                  <a:pt x="381" y="156"/>
                </a:lnTo>
                <a:lnTo>
                  <a:pt x="381" y="166"/>
                </a:lnTo>
                <a:lnTo>
                  <a:pt x="381" y="169"/>
                </a:lnTo>
                <a:lnTo>
                  <a:pt x="383" y="172"/>
                </a:lnTo>
                <a:lnTo>
                  <a:pt x="386" y="173"/>
                </a:lnTo>
                <a:lnTo>
                  <a:pt x="389" y="173"/>
                </a:lnTo>
                <a:lnTo>
                  <a:pt x="398" y="173"/>
                </a:lnTo>
                <a:lnTo>
                  <a:pt x="398" y="201"/>
                </a:lnTo>
                <a:lnTo>
                  <a:pt x="338" y="201"/>
                </a:lnTo>
                <a:close/>
                <a:moveTo>
                  <a:pt x="144" y="201"/>
                </a:moveTo>
                <a:lnTo>
                  <a:pt x="144" y="173"/>
                </a:lnTo>
                <a:lnTo>
                  <a:pt x="153" y="173"/>
                </a:lnTo>
                <a:lnTo>
                  <a:pt x="155" y="172"/>
                </a:lnTo>
                <a:lnTo>
                  <a:pt x="158" y="170"/>
                </a:lnTo>
                <a:lnTo>
                  <a:pt x="160" y="167"/>
                </a:lnTo>
                <a:lnTo>
                  <a:pt x="162" y="163"/>
                </a:lnTo>
                <a:lnTo>
                  <a:pt x="167" y="151"/>
                </a:lnTo>
                <a:lnTo>
                  <a:pt x="213" y="4"/>
                </a:lnTo>
                <a:lnTo>
                  <a:pt x="261" y="4"/>
                </a:lnTo>
                <a:lnTo>
                  <a:pt x="309" y="153"/>
                </a:lnTo>
                <a:lnTo>
                  <a:pt x="314" y="165"/>
                </a:lnTo>
                <a:lnTo>
                  <a:pt x="315" y="167"/>
                </a:lnTo>
                <a:lnTo>
                  <a:pt x="316" y="170"/>
                </a:lnTo>
                <a:lnTo>
                  <a:pt x="319" y="172"/>
                </a:lnTo>
                <a:lnTo>
                  <a:pt x="321" y="173"/>
                </a:lnTo>
                <a:lnTo>
                  <a:pt x="329" y="173"/>
                </a:lnTo>
                <a:lnTo>
                  <a:pt x="329" y="201"/>
                </a:lnTo>
                <a:lnTo>
                  <a:pt x="236" y="201"/>
                </a:lnTo>
                <a:lnTo>
                  <a:pt x="236" y="173"/>
                </a:lnTo>
                <a:lnTo>
                  <a:pt x="246" y="173"/>
                </a:lnTo>
                <a:lnTo>
                  <a:pt x="249" y="173"/>
                </a:lnTo>
                <a:lnTo>
                  <a:pt x="251" y="172"/>
                </a:lnTo>
                <a:lnTo>
                  <a:pt x="253" y="170"/>
                </a:lnTo>
                <a:lnTo>
                  <a:pt x="254" y="169"/>
                </a:lnTo>
                <a:lnTo>
                  <a:pt x="254" y="163"/>
                </a:lnTo>
                <a:lnTo>
                  <a:pt x="253" y="152"/>
                </a:lnTo>
                <a:lnTo>
                  <a:pt x="249" y="136"/>
                </a:lnTo>
                <a:lnTo>
                  <a:pt x="198" y="136"/>
                </a:lnTo>
                <a:lnTo>
                  <a:pt x="194" y="153"/>
                </a:lnTo>
                <a:lnTo>
                  <a:pt x="192" y="159"/>
                </a:lnTo>
                <a:lnTo>
                  <a:pt x="192" y="163"/>
                </a:lnTo>
                <a:lnTo>
                  <a:pt x="192" y="166"/>
                </a:lnTo>
                <a:lnTo>
                  <a:pt x="192" y="169"/>
                </a:lnTo>
                <a:lnTo>
                  <a:pt x="192" y="170"/>
                </a:lnTo>
                <a:lnTo>
                  <a:pt x="194" y="172"/>
                </a:lnTo>
                <a:lnTo>
                  <a:pt x="199" y="172"/>
                </a:lnTo>
                <a:lnTo>
                  <a:pt x="208" y="173"/>
                </a:lnTo>
                <a:lnTo>
                  <a:pt x="208" y="201"/>
                </a:lnTo>
                <a:lnTo>
                  <a:pt x="144" y="201"/>
                </a:lnTo>
                <a:close/>
                <a:moveTo>
                  <a:pt x="222" y="52"/>
                </a:moveTo>
                <a:lnTo>
                  <a:pt x="206" y="107"/>
                </a:lnTo>
                <a:lnTo>
                  <a:pt x="239" y="107"/>
                </a:lnTo>
                <a:lnTo>
                  <a:pt x="223" y="52"/>
                </a:lnTo>
                <a:lnTo>
                  <a:pt x="222" y="52"/>
                </a:lnTo>
                <a:close/>
                <a:moveTo>
                  <a:pt x="1016" y="201"/>
                </a:moveTo>
                <a:lnTo>
                  <a:pt x="1016" y="173"/>
                </a:lnTo>
                <a:lnTo>
                  <a:pt x="1024" y="173"/>
                </a:lnTo>
                <a:lnTo>
                  <a:pt x="1027" y="172"/>
                </a:lnTo>
                <a:lnTo>
                  <a:pt x="1030" y="170"/>
                </a:lnTo>
                <a:lnTo>
                  <a:pt x="1031" y="167"/>
                </a:lnTo>
                <a:lnTo>
                  <a:pt x="1034" y="163"/>
                </a:lnTo>
                <a:lnTo>
                  <a:pt x="1038" y="149"/>
                </a:lnTo>
                <a:lnTo>
                  <a:pt x="1085" y="4"/>
                </a:lnTo>
                <a:lnTo>
                  <a:pt x="1133" y="4"/>
                </a:lnTo>
                <a:lnTo>
                  <a:pt x="1181" y="152"/>
                </a:lnTo>
                <a:lnTo>
                  <a:pt x="1185" y="165"/>
                </a:lnTo>
                <a:lnTo>
                  <a:pt x="1187" y="167"/>
                </a:lnTo>
                <a:lnTo>
                  <a:pt x="1188" y="170"/>
                </a:lnTo>
                <a:lnTo>
                  <a:pt x="1191" y="172"/>
                </a:lnTo>
                <a:lnTo>
                  <a:pt x="1192" y="173"/>
                </a:lnTo>
                <a:lnTo>
                  <a:pt x="1201" y="173"/>
                </a:lnTo>
                <a:lnTo>
                  <a:pt x="1201" y="201"/>
                </a:lnTo>
                <a:lnTo>
                  <a:pt x="1108" y="201"/>
                </a:lnTo>
                <a:lnTo>
                  <a:pt x="1108" y="173"/>
                </a:lnTo>
                <a:lnTo>
                  <a:pt x="1120" y="173"/>
                </a:lnTo>
                <a:lnTo>
                  <a:pt x="1125" y="172"/>
                </a:lnTo>
                <a:lnTo>
                  <a:pt x="1126" y="170"/>
                </a:lnTo>
                <a:lnTo>
                  <a:pt x="1127" y="167"/>
                </a:lnTo>
                <a:lnTo>
                  <a:pt x="1127" y="163"/>
                </a:lnTo>
                <a:lnTo>
                  <a:pt x="1126" y="159"/>
                </a:lnTo>
                <a:lnTo>
                  <a:pt x="1125" y="152"/>
                </a:lnTo>
                <a:lnTo>
                  <a:pt x="1119" y="135"/>
                </a:lnTo>
                <a:lnTo>
                  <a:pt x="1069" y="135"/>
                </a:lnTo>
                <a:lnTo>
                  <a:pt x="1065" y="153"/>
                </a:lnTo>
                <a:lnTo>
                  <a:pt x="1064" y="159"/>
                </a:lnTo>
                <a:lnTo>
                  <a:pt x="1062" y="165"/>
                </a:lnTo>
                <a:lnTo>
                  <a:pt x="1062" y="167"/>
                </a:lnTo>
                <a:lnTo>
                  <a:pt x="1062" y="169"/>
                </a:lnTo>
                <a:lnTo>
                  <a:pt x="1064" y="170"/>
                </a:lnTo>
                <a:lnTo>
                  <a:pt x="1065" y="172"/>
                </a:lnTo>
                <a:lnTo>
                  <a:pt x="1069" y="173"/>
                </a:lnTo>
                <a:lnTo>
                  <a:pt x="1079" y="173"/>
                </a:lnTo>
                <a:lnTo>
                  <a:pt x="1079" y="201"/>
                </a:lnTo>
                <a:lnTo>
                  <a:pt x="1016" y="201"/>
                </a:lnTo>
                <a:close/>
                <a:moveTo>
                  <a:pt x="1093" y="50"/>
                </a:moveTo>
                <a:lnTo>
                  <a:pt x="1078" y="107"/>
                </a:lnTo>
                <a:lnTo>
                  <a:pt x="1110" y="107"/>
                </a:lnTo>
                <a:lnTo>
                  <a:pt x="1095" y="50"/>
                </a:lnTo>
                <a:lnTo>
                  <a:pt x="1093" y="50"/>
                </a:lnTo>
                <a:close/>
                <a:moveTo>
                  <a:pt x="0" y="201"/>
                </a:moveTo>
                <a:lnTo>
                  <a:pt x="0" y="173"/>
                </a:lnTo>
                <a:lnTo>
                  <a:pt x="10" y="173"/>
                </a:lnTo>
                <a:lnTo>
                  <a:pt x="13" y="173"/>
                </a:lnTo>
                <a:lnTo>
                  <a:pt x="14" y="172"/>
                </a:lnTo>
                <a:lnTo>
                  <a:pt x="16" y="169"/>
                </a:lnTo>
                <a:lnTo>
                  <a:pt x="17" y="166"/>
                </a:lnTo>
                <a:lnTo>
                  <a:pt x="17" y="156"/>
                </a:lnTo>
                <a:lnTo>
                  <a:pt x="17" y="45"/>
                </a:lnTo>
                <a:lnTo>
                  <a:pt x="17" y="35"/>
                </a:lnTo>
                <a:lnTo>
                  <a:pt x="16" y="32"/>
                </a:lnTo>
                <a:lnTo>
                  <a:pt x="14" y="31"/>
                </a:lnTo>
                <a:lnTo>
                  <a:pt x="14" y="29"/>
                </a:lnTo>
                <a:lnTo>
                  <a:pt x="13" y="29"/>
                </a:lnTo>
                <a:lnTo>
                  <a:pt x="10" y="28"/>
                </a:lnTo>
                <a:lnTo>
                  <a:pt x="0" y="28"/>
                </a:lnTo>
                <a:lnTo>
                  <a:pt x="0" y="4"/>
                </a:lnTo>
                <a:lnTo>
                  <a:pt x="86" y="4"/>
                </a:lnTo>
                <a:lnTo>
                  <a:pt x="86" y="28"/>
                </a:lnTo>
                <a:lnTo>
                  <a:pt x="76" y="28"/>
                </a:lnTo>
                <a:lnTo>
                  <a:pt x="73" y="29"/>
                </a:lnTo>
                <a:lnTo>
                  <a:pt x="72" y="31"/>
                </a:lnTo>
                <a:lnTo>
                  <a:pt x="71" y="32"/>
                </a:lnTo>
                <a:lnTo>
                  <a:pt x="69" y="35"/>
                </a:lnTo>
                <a:lnTo>
                  <a:pt x="69" y="45"/>
                </a:lnTo>
                <a:lnTo>
                  <a:pt x="69" y="159"/>
                </a:lnTo>
                <a:lnTo>
                  <a:pt x="69" y="167"/>
                </a:lnTo>
                <a:lnTo>
                  <a:pt x="71" y="170"/>
                </a:lnTo>
                <a:lnTo>
                  <a:pt x="71" y="172"/>
                </a:lnTo>
                <a:lnTo>
                  <a:pt x="72" y="173"/>
                </a:lnTo>
                <a:lnTo>
                  <a:pt x="75" y="173"/>
                </a:lnTo>
                <a:lnTo>
                  <a:pt x="82" y="173"/>
                </a:lnTo>
                <a:lnTo>
                  <a:pt x="90" y="173"/>
                </a:lnTo>
                <a:lnTo>
                  <a:pt x="97" y="172"/>
                </a:lnTo>
                <a:lnTo>
                  <a:pt x="103" y="169"/>
                </a:lnTo>
                <a:lnTo>
                  <a:pt x="106" y="167"/>
                </a:lnTo>
                <a:lnTo>
                  <a:pt x="107" y="165"/>
                </a:lnTo>
                <a:lnTo>
                  <a:pt x="109" y="162"/>
                </a:lnTo>
                <a:lnTo>
                  <a:pt x="110" y="159"/>
                </a:lnTo>
                <a:lnTo>
                  <a:pt x="112" y="156"/>
                </a:lnTo>
                <a:lnTo>
                  <a:pt x="113" y="152"/>
                </a:lnTo>
                <a:lnTo>
                  <a:pt x="114" y="143"/>
                </a:lnTo>
                <a:lnTo>
                  <a:pt x="116" y="132"/>
                </a:lnTo>
                <a:lnTo>
                  <a:pt x="134" y="132"/>
                </a:lnTo>
                <a:lnTo>
                  <a:pt x="134" y="201"/>
                </a:lnTo>
                <a:lnTo>
                  <a:pt x="0" y="201"/>
                </a:lnTo>
                <a:close/>
                <a:moveTo>
                  <a:pt x="178" y="4"/>
                </a:moveTo>
                <a:lnTo>
                  <a:pt x="181" y="4"/>
                </a:lnTo>
                <a:lnTo>
                  <a:pt x="185" y="5"/>
                </a:lnTo>
                <a:lnTo>
                  <a:pt x="191" y="10"/>
                </a:lnTo>
                <a:lnTo>
                  <a:pt x="192" y="12"/>
                </a:lnTo>
                <a:lnTo>
                  <a:pt x="195" y="15"/>
                </a:lnTo>
                <a:lnTo>
                  <a:pt x="195" y="18"/>
                </a:lnTo>
                <a:lnTo>
                  <a:pt x="196" y="22"/>
                </a:lnTo>
                <a:lnTo>
                  <a:pt x="195" y="26"/>
                </a:lnTo>
                <a:lnTo>
                  <a:pt x="195" y="29"/>
                </a:lnTo>
                <a:lnTo>
                  <a:pt x="191" y="35"/>
                </a:lnTo>
                <a:lnTo>
                  <a:pt x="188" y="38"/>
                </a:lnTo>
                <a:lnTo>
                  <a:pt x="185" y="39"/>
                </a:lnTo>
                <a:lnTo>
                  <a:pt x="181" y="41"/>
                </a:lnTo>
                <a:lnTo>
                  <a:pt x="178" y="41"/>
                </a:lnTo>
                <a:lnTo>
                  <a:pt x="174" y="41"/>
                </a:lnTo>
                <a:lnTo>
                  <a:pt x="170" y="39"/>
                </a:lnTo>
                <a:lnTo>
                  <a:pt x="164" y="35"/>
                </a:lnTo>
                <a:lnTo>
                  <a:pt x="162" y="32"/>
                </a:lnTo>
                <a:lnTo>
                  <a:pt x="160" y="29"/>
                </a:lnTo>
                <a:lnTo>
                  <a:pt x="160" y="26"/>
                </a:lnTo>
                <a:lnTo>
                  <a:pt x="158" y="22"/>
                </a:lnTo>
                <a:lnTo>
                  <a:pt x="160" y="18"/>
                </a:lnTo>
                <a:lnTo>
                  <a:pt x="160" y="15"/>
                </a:lnTo>
                <a:lnTo>
                  <a:pt x="164" y="10"/>
                </a:lnTo>
                <a:lnTo>
                  <a:pt x="167" y="7"/>
                </a:lnTo>
                <a:lnTo>
                  <a:pt x="170" y="5"/>
                </a:lnTo>
                <a:lnTo>
                  <a:pt x="174" y="4"/>
                </a:lnTo>
                <a:lnTo>
                  <a:pt x="178" y="4"/>
                </a:lnTo>
                <a:close/>
                <a:moveTo>
                  <a:pt x="298" y="4"/>
                </a:moveTo>
                <a:lnTo>
                  <a:pt x="301" y="4"/>
                </a:lnTo>
                <a:lnTo>
                  <a:pt x="305" y="5"/>
                </a:lnTo>
                <a:lnTo>
                  <a:pt x="311" y="10"/>
                </a:lnTo>
                <a:lnTo>
                  <a:pt x="312" y="12"/>
                </a:lnTo>
                <a:lnTo>
                  <a:pt x="315" y="15"/>
                </a:lnTo>
                <a:lnTo>
                  <a:pt x="315" y="18"/>
                </a:lnTo>
                <a:lnTo>
                  <a:pt x="316" y="22"/>
                </a:lnTo>
                <a:lnTo>
                  <a:pt x="315" y="26"/>
                </a:lnTo>
                <a:lnTo>
                  <a:pt x="315" y="29"/>
                </a:lnTo>
                <a:lnTo>
                  <a:pt x="311" y="35"/>
                </a:lnTo>
                <a:lnTo>
                  <a:pt x="308" y="38"/>
                </a:lnTo>
                <a:lnTo>
                  <a:pt x="305" y="39"/>
                </a:lnTo>
                <a:lnTo>
                  <a:pt x="301" y="41"/>
                </a:lnTo>
                <a:lnTo>
                  <a:pt x="298" y="41"/>
                </a:lnTo>
                <a:lnTo>
                  <a:pt x="294" y="41"/>
                </a:lnTo>
                <a:lnTo>
                  <a:pt x="291" y="39"/>
                </a:lnTo>
                <a:lnTo>
                  <a:pt x="284" y="35"/>
                </a:lnTo>
                <a:lnTo>
                  <a:pt x="283" y="32"/>
                </a:lnTo>
                <a:lnTo>
                  <a:pt x="281" y="29"/>
                </a:lnTo>
                <a:lnTo>
                  <a:pt x="280" y="26"/>
                </a:lnTo>
                <a:lnTo>
                  <a:pt x="280" y="22"/>
                </a:lnTo>
                <a:lnTo>
                  <a:pt x="280" y="18"/>
                </a:lnTo>
                <a:lnTo>
                  <a:pt x="281" y="15"/>
                </a:lnTo>
                <a:lnTo>
                  <a:pt x="284" y="10"/>
                </a:lnTo>
                <a:lnTo>
                  <a:pt x="287" y="7"/>
                </a:lnTo>
                <a:lnTo>
                  <a:pt x="291" y="5"/>
                </a:lnTo>
                <a:lnTo>
                  <a:pt x="294" y="4"/>
                </a:lnTo>
                <a:lnTo>
                  <a:pt x="298" y="4"/>
                </a:lnTo>
                <a:close/>
                <a:moveTo>
                  <a:pt x="1171" y="28"/>
                </a:moveTo>
                <a:lnTo>
                  <a:pt x="1171" y="2"/>
                </a:lnTo>
                <a:lnTo>
                  <a:pt x="1257" y="2"/>
                </a:lnTo>
                <a:lnTo>
                  <a:pt x="1257" y="28"/>
                </a:lnTo>
                <a:lnTo>
                  <a:pt x="1253" y="28"/>
                </a:lnTo>
                <a:lnTo>
                  <a:pt x="1249" y="29"/>
                </a:lnTo>
                <a:lnTo>
                  <a:pt x="1246" y="31"/>
                </a:lnTo>
                <a:lnTo>
                  <a:pt x="1245" y="32"/>
                </a:lnTo>
                <a:lnTo>
                  <a:pt x="1245" y="35"/>
                </a:lnTo>
                <a:lnTo>
                  <a:pt x="1245" y="38"/>
                </a:lnTo>
                <a:lnTo>
                  <a:pt x="1246" y="45"/>
                </a:lnTo>
                <a:lnTo>
                  <a:pt x="1269" y="135"/>
                </a:lnTo>
                <a:lnTo>
                  <a:pt x="1294" y="45"/>
                </a:lnTo>
                <a:lnTo>
                  <a:pt x="1295" y="36"/>
                </a:lnTo>
                <a:lnTo>
                  <a:pt x="1294" y="34"/>
                </a:lnTo>
                <a:lnTo>
                  <a:pt x="1294" y="32"/>
                </a:lnTo>
                <a:lnTo>
                  <a:pt x="1291" y="31"/>
                </a:lnTo>
                <a:lnTo>
                  <a:pt x="1288" y="29"/>
                </a:lnTo>
                <a:lnTo>
                  <a:pt x="1280" y="28"/>
                </a:lnTo>
                <a:lnTo>
                  <a:pt x="1280" y="2"/>
                </a:lnTo>
                <a:lnTo>
                  <a:pt x="1342" y="2"/>
                </a:lnTo>
                <a:lnTo>
                  <a:pt x="1342" y="28"/>
                </a:lnTo>
                <a:lnTo>
                  <a:pt x="1335" y="29"/>
                </a:lnTo>
                <a:lnTo>
                  <a:pt x="1332" y="31"/>
                </a:lnTo>
                <a:lnTo>
                  <a:pt x="1331" y="32"/>
                </a:lnTo>
                <a:lnTo>
                  <a:pt x="1329" y="34"/>
                </a:lnTo>
                <a:lnTo>
                  <a:pt x="1328" y="35"/>
                </a:lnTo>
                <a:lnTo>
                  <a:pt x="1327" y="38"/>
                </a:lnTo>
                <a:lnTo>
                  <a:pt x="1325" y="41"/>
                </a:lnTo>
                <a:lnTo>
                  <a:pt x="1324" y="45"/>
                </a:lnTo>
                <a:lnTo>
                  <a:pt x="1276" y="201"/>
                </a:lnTo>
                <a:lnTo>
                  <a:pt x="1236" y="201"/>
                </a:lnTo>
                <a:lnTo>
                  <a:pt x="1184" y="32"/>
                </a:lnTo>
                <a:lnTo>
                  <a:pt x="1184" y="31"/>
                </a:lnTo>
                <a:lnTo>
                  <a:pt x="1182" y="29"/>
                </a:lnTo>
                <a:lnTo>
                  <a:pt x="1181" y="29"/>
                </a:lnTo>
                <a:lnTo>
                  <a:pt x="1180" y="28"/>
                </a:lnTo>
                <a:lnTo>
                  <a:pt x="1171" y="28"/>
                </a:lnTo>
                <a:close/>
                <a:moveTo>
                  <a:pt x="524" y="203"/>
                </a:moveTo>
                <a:lnTo>
                  <a:pt x="524" y="136"/>
                </a:lnTo>
                <a:lnTo>
                  <a:pt x="541" y="136"/>
                </a:lnTo>
                <a:lnTo>
                  <a:pt x="542" y="146"/>
                </a:lnTo>
                <a:lnTo>
                  <a:pt x="547" y="155"/>
                </a:lnTo>
                <a:lnTo>
                  <a:pt x="551" y="162"/>
                </a:lnTo>
                <a:lnTo>
                  <a:pt x="557" y="167"/>
                </a:lnTo>
                <a:lnTo>
                  <a:pt x="564" y="172"/>
                </a:lnTo>
                <a:lnTo>
                  <a:pt x="571" y="176"/>
                </a:lnTo>
                <a:lnTo>
                  <a:pt x="578" y="179"/>
                </a:lnTo>
                <a:lnTo>
                  <a:pt x="585" y="180"/>
                </a:lnTo>
                <a:lnTo>
                  <a:pt x="592" y="180"/>
                </a:lnTo>
                <a:lnTo>
                  <a:pt x="598" y="179"/>
                </a:lnTo>
                <a:lnTo>
                  <a:pt x="605" y="177"/>
                </a:lnTo>
                <a:lnTo>
                  <a:pt x="609" y="175"/>
                </a:lnTo>
                <a:lnTo>
                  <a:pt x="615" y="170"/>
                </a:lnTo>
                <a:lnTo>
                  <a:pt x="617" y="166"/>
                </a:lnTo>
                <a:lnTo>
                  <a:pt x="619" y="163"/>
                </a:lnTo>
                <a:lnTo>
                  <a:pt x="620" y="159"/>
                </a:lnTo>
                <a:lnTo>
                  <a:pt x="620" y="152"/>
                </a:lnTo>
                <a:lnTo>
                  <a:pt x="620" y="149"/>
                </a:lnTo>
                <a:lnTo>
                  <a:pt x="619" y="145"/>
                </a:lnTo>
                <a:lnTo>
                  <a:pt x="615" y="139"/>
                </a:lnTo>
                <a:lnTo>
                  <a:pt x="609" y="135"/>
                </a:lnTo>
                <a:lnTo>
                  <a:pt x="602" y="132"/>
                </a:lnTo>
                <a:lnTo>
                  <a:pt x="586" y="127"/>
                </a:lnTo>
                <a:lnTo>
                  <a:pt x="572" y="124"/>
                </a:lnTo>
                <a:lnTo>
                  <a:pt x="557" y="120"/>
                </a:lnTo>
                <a:lnTo>
                  <a:pt x="545" y="114"/>
                </a:lnTo>
                <a:lnTo>
                  <a:pt x="535" y="110"/>
                </a:lnTo>
                <a:lnTo>
                  <a:pt x="531" y="105"/>
                </a:lnTo>
                <a:lnTo>
                  <a:pt x="528" y="103"/>
                </a:lnTo>
                <a:lnTo>
                  <a:pt x="526" y="100"/>
                </a:lnTo>
                <a:lnTo>
                  <a:pt x="523" y="96"/>
                </a:lnTo>
                <a:lnTo>
                  <a:pt x="518" y="87"/>
                </a:lnTo>
                <a:lnTo>
                  <a:pt x="518" y="83"/>
                </a:lnTo>
                <a:lnTo>
                  <a:pt x="517" y="77"/>
                </a:lnTo>
                <a:lnTo>
                  <a:pt x="517" y="67"/>
                </a:lnTo>
                <a:lnTo>
                  <a:pt x="517" y="62"/>
                </a:lnTo>
                <a:lnTo>
                  <a:pt x="517" y="56"/>
                </a:lnTo>
                <a:lnTo>
                  <a:pt x="520" y="46"/>
                </a:lnTo>
                <a:lnTo>
                  <a:pt x="524" y="36"/>
                </a:lnTo>
                <a:lnTo>
                  <a:pt x="530" y="29"/>
                </a:lnTo>
                <a:lnTo>
                  <a:pt x="535" y="22"/>
                </a:lnTo>
                <a:lnTo>
                  <a:pt x="544" y="17"/>
                </a:lnTo>
                <a:lnTo>
                  <a:pt x="552" y="11"/>
                </a:lnTo>
                <a:lnTo>
                  <a:pt x="561" y="7"/>
                </a:lnTo>
                <a:lnTo>
                  <a:pt x="571" y="4"/>
                </a:lnTo>
                <a:lnTo>
                  <a:pt x="581" y="2"/>
                </a:lnTo>
                <a:lnTo>
                  <a:pt x="591" y="1"/>
                </a:lnTo>
                <a:lnTo>
                  <a:pt x="600" y="2"/>
                </a:lnTo>
                <a:lnTo>
                  <a:pt x="610" y="4"/>
                </a:lnTo>
                <a:lnTo>
                  <a:pt x="620" y="5"/>
                </a:lnTo>
                <a:lnTo>
                  <a:pt x="630" y="10"/>
                </a:lnTo>
                <a:lnTo>
                  <a:pt x="639" y="14"/>
                </a:lnTo>
                <a:lnTo>
                  <a:pt x="639" y="4"/>
                </a:lnTo>
                <a:lnTo>
                  <a:pt x="658" y="4"/>
                </a:lnTo>
                <a:lnTo>
                  <a:pt x="658" y="63"/>
                </a:lnTo>
                <a:lnTo>
                  <a:pt x="639" y="63"/>
                </a:lnTo>
                <a:lnTo>
                  <a:pt x="639" y="56"/>
                </a:lnTo>
                <a:lnTo>
                  <a:pt x="637" y="49"/>
                </a:lnTo>
                <a:lnTo>
                  <a:pt x="634" y="43"/>
                </a:lnTo>
                <a:lnTo>
                  <a:pt x="630" y="38"/>
                </a:lnTo>
                <a:lnTo>
                  <a:pt x="624" y="35"/>
                </a:lnTo>
                <a:lnTo>
                  <a:pt x="617" y="32"/>
                </a:lnTo>
                <a:lnTo>
                  <a:pt x="609" y="31"/>
                </a:lnTo>
                <a:lnTo>
                  <a:pt x="598" y="29"/>
                </a:lnTo>
                <a:lnTo>
                  <a:pt x="592" y="29"/>
                </a:lnTo>
                <a:lnTo>
                  <a:pt x="586" y="31"/>
                </a:lnTo>
                <a:lnTo>
                  <a:pt x="576" y="35"/>
                </a:lnTo>
                <a:lnTo>
                  <a:pt x="572" y="38"/>
                </a:lnTo>
                <a:lnTo>
                  <a:pt x="568" y="41"/>
                </a:lnTo>
                <a:lnTo>
                  <a:pt x="565" y="45"/>
                </a:lnTo>
                <a:lnTo>
                  <a:pt x="564" y="48"/>
                </a:lnTo>
                <a:lnTo>
                  <a:pt x="562" y="52"/>
                </a:lnTo>
                <a:lnTo>
                  <a:pt x="562" y="55"/>
                </a:lnTo>
                <a:lnTo>
                  <a:pt x="564" y="59"/>
                </a:lnTo>
                <a:lnTo>
                  <a:pt x="565" y="62"/>
                </a:lnTo>
                <a:lnTo>
                  <a:pt x="568" y="66"/>
                </a:lnTo>
                <a:lnTo>
                  <a:pt x="571" y="69"/>
                </a:lnTo>
                <a:lnTo>
                  <a:pt x="576" y="70"/>
                </a:lnTo>
                <a:lnTo>
                  <a:pt x="582" y="73"/>
                </a:lnTo>
                <a:lnTo>
                  <a:pt x="613" y="80"/>
                </a:lnTo>
                <a:lnTo>
                  <a:pt x="627" y="83"/>
                </a:lnTo>
                <a:lnTo>
                  <a:pt x="641" y="88"/>
                </a:lnTo>
                <a:lnTo>
                  <a:pt x="647" y="91"/>
                </a:lnTo>
                <a:lnTo>
                  <a:pt x="651" y="96"/>
                </a:lnTo>
                <a:lnTo>
                  <a:pt x="656" y="100"/>
                </a:lnTo>
                <a:lnTo>
                  <a:pt x="660" y="105"/>
                </a:lnTo>
                <a:lnTo>
                  <a:pt x="663" y="111"/>
                </a:lnTo>
                <a:lnTo>
                  <a:pt x="665" y="118"/>
                </a:lnTo>
                <a:lnTo>
                  <a:pt x="665" y="122"/>
                </a:lnTo>
                <a:lnTo>
                  <a:pt x="667" y="127"/>
                </a:lnTo>
                <a:lnTo>
                  <a:pt x="667" y="135"/>
                </a:lnTo>
                <a:lnTo>
                  <a:pt x="667" y="141"/>
                </a:lnTo>
                <a:lnTo>
                  <a:pt x="665" y="146"/>
                </a:lnTo>
                <a:lnTo>
                  <a:pt x="663" y="158"/>
                </a:lnTo>
                <a:lnTo>
                  <a:pt x="658" y="167"/>
                </a:lnTo>
                <a:lnTo>
                  <a:pt x="657" y="172"/>
                </a:lnTo>
                <a:lnTo>
                  <a:pt x="654" y="176"/>
                </a:lnTo>
                <a:lnTo>
                  <a:pt x="647" y="183"/>
                </a:lnTo>
                <a:lnTo>
                  <a:pt x="640" y="189"/>
                </a:lnTo>
                <a:lnTo>
                  <a:pt x="631" y="194"/>
                </a:lnTo>
                <a:lnTo>
                  <a:pt x="623" y="198"/>
                </a:lnTo>
                <a:lnTo>
                  <a:pt x="613" y="201"/>
                </a:lnTo>
                <a:lnTo>
                  <a:pt x="603" y="204"/>
                </a:lnTo>
                <a:lnTo>
                  <a:pt x="593" y="204"/>
                </a:lnTo>
                <a:lnTo>
                  <a:pt x="582" y="204"/>
                </a:lnTo>
                <a:lnTo>
                  <a:pt x="572" y="203"/>
                </a:lnTo>
                <a:lnTo>
                  <a:pt x="561" y="201"/>
                </a:lnTo>
                <a:lnTo>
                  <a:pt x="551" y="197"/>
                </a:lnTo>
                <a:lnTo>
                  <a:pt x="541" y="193"/>
                </a:lnTo>
                <a:lnTo>
                  <a:pt x="541" y="203"/>
                </a:lnTo>
                <a:lnTo>
                  <a:pt x="524" y="20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3" name="Freeform 173">
            <a:extLst>
              <a:ext uri="{FF2B5EF4-FFF2-40B4-BE49-F238E27FC236}">
                <a16:creationId xmlns:a16="http://schemas.microsoft.com/office/drawing/2014/main" id="{09520F98-D0B8-9B7B-1634-13F4C6A1272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62897" y="4221096"/>
            <a:ext cx="530075" cy="108000"/>
          </a:xfrm>
          <a:custGeom>
            <a:avLst/>
            <a:gdLst>
              <a:gd name="T0" fmla="*/ 384 w 1815"/>
              <a:gd name="T1" fmla="*/ 369 h 370"/>
              <a:gd name="T2" fmla="*/ 41 w 1815"/>
              <a:gd name="T3" fmla="*/ 283 h 370"/>
              <a:gd name="T4" fmla="*/ 182 w 1815"/>
              <a:gd name="T5" fmla="*/ 293 h 370"/>
              <a:gd name="T6" fmla="*/ 199 w 1815"/>
              <a:gd name="T7" fmla="*/ 119 h 370"/>
              <a:gd name="T8" fmla="*/ 75 w 1815"/>
              <a:gd name="T9" fmla="*/ 93 h 370"/>
              <a:gd name="T10" fmla="*/ 88 w 1815"/>
              <a:gd name="T11" fmla="*/ 80 h 370"/>
              <a:gd name="T12" fmla="*/ 88 w 1815"/>
              <a:gd name="T13" fmla="*/ 35 h 370"/>
              <a:gd name="T14" fmla="*/ 71 w 1815"/>
              <a:gd name="T15" fmla="*/ 77 h 370"/>
              <a:gd name="T16" fmla="*/ 174 w 1815"/>
              <a:gd name="T17" fmla="*/ 49 h 370"/>
              <a:gd name="T18" fmla="*/ 129 w 1815"/>
              <a:gd name="T19" fmla="*/ 57 h 370"/>
              <a:gd name="T20" fmla="*/ 188 w 1815"/>
              <a:gd name="T21" fmla="*/ 98 h 370"/>
              <a:gd name="T22" fmla="*/ 247 w 1815"/>
              <a:gd name="T23" fmla="*/ 306 h 370"/>
              <a:gd name="T24" fmla="*/ 146 w 1815"/>
              <a:gd name="T25" fmla="*/ 232 h 370"/>
              <a:gd name="T26" fmla="*/ 93 w 1815"/>
              <a:gd name="T27" fmla="*/ 243 h 370"/>
              <a:gd name="T28" fmla="*/ 133 w 1815"/>
              <a:gd name="T29" fmla="*/ 139 h 370"/>
              <a:gd name="T30" fmla="*/ 1811 w 1815"/>
              <a:gd name="T31" fmla="*/ 294 h 370"/>
              <a:gd name="T32" fmla="*/ 1748 w 1815"/>
              <a:gd name="T33" fmla="*/ 283 h 370"/>
              <a:gd name="T34" fmla="*/ 1800 w 1815"/>
              <a:gd name="T35" fmla="*/ 139 h 370"/>
              <a:gd name="T36" fmla="*/ 1779 w 1815"/>
              <a:gd name="T37" fmla="*/ 159 h 370"/>
              <a:gd name="T38" fmla="*/ 1793 w 1815"/>
              <a:gd name="T39" fmla="*/ 279 h 370"/>
              <a:gd name="T40" fmla="*/ 1656 w 1815"/>
              <a:gd name="T41" fmla="*/ 138 h 370"/>
              <a:gd name="T42" fmla="*/ 1578 w 1815"/>
              <a:gd name="T43" fmla="*/ 138 h 370"/>
              <a:gd name="T44" fmla="*/ 1514 w 1815"/>
              <a:gd name="T45" fmla="*/ 165 h 370"/>
              <a:gd name="T46" fmla="*/ 1540 w 1815"/>
              <a:gd name="T47" fmla="*/ 166 h 370"/>
              <a:gd name="T48" fmla="*/ 1435 w 1815"/>
              <a:gd name="T49" fmla="*/ 304 h 370"/>
              <a:gd name="T50" fmla="*/ 1324 w 1815"/>
              <a:gd name="T51" fmla="*/ 232 h 370"/>
              <a:gd name="T52" fmla="*/ 1288 w 1815"/>
              <a:gd name="T53" fmla="*/ 306 h 370"/>
              <a:gd name="T54" fmla="*/ 1288 w 1815"/>
              <a:gd name="T55" fmla="*/ 283 h 370"/>
              <a:gd name="T56" fmla="*/ 1267 w 1815"/>
              <a:gd name="T57" fmla="*/ 212 h 370"/>
              <a:gd name="T58" fmla="*/ 1288 w 1815"/>
              <a:gd name="T59" fmla="*/ 136 h 370"/>
              <a:gd name="T60" fmla="*/ 1303 w 1815"/>
              <a:gd name="T61" fmla="*/ 163 h 370"/>
              <a:gd name="T62" fmla="*/ 1287 w 1815"/>
              <a:gd name="T63" fmla="*/ 198 h 370"/>
              <a:gd name="T64" fmla="*/ 1119 w 1815"/>
              <a:gd name="T65" fmla="*/ 138 h 370"/>
              <a:gd name="T66" fmla="*/ 1065 w 1815"/>
              <a:gd name="T67" fmla="*/ 304 h 370"/>
              <a:gd name="T68" fmla="*/ 1038 w 1815"/>
              <a:gd name="T69" fmla="*/ 162 h 370"/>
              <a:gd name="T70" fmla="*/ 920 w 1815"/>
              <a:gd name="T71" fmla="*/ 274 h 370"/>
              <a:gd name="T72" fmla="*/ 961 w 1815"/>
              <a:gd name="T73" fmla="*/ 294 h 370"/>
              <a:gd name="T74" fmla="*/ 897 w 1815"/>
              <a:gd name="T75" fmla="*/ 283 h 370"/>
              <a:gd name="T76" fmla="*/ 949 w 1815"/>
              <a:gd name="T77" fmla="*/ 139 h 370"/>
              <a:gd name="T78" fmla="*/ 863 w 1815"/>
              <a:gd name="T79" fmla="*/ 273 h 370"/>
              <a:gd name="T80" fmla="*/ 853 w 1815"/>
              <a:gd name="T81" fmla="*/ 210 h 370"/>
              <a:gd name="T82" fmla="*/ 886 w 1815"/>
              <a:gd name="T83" fmla="*/ 273 h 370"/>
              <a:gd name="T84" fmla="*/ 869 w 1815"/>
              <a:gd name="T85" fmla="*/ 141 h 370"/>
              <a:gd name="T86" fmla="*/ 785 w 1815"/>
              <a:gd name="T87" fmla="*/ 170 h 370"/>
              <a:gd name="T88" fmla="*/ 798 w 1815"/>
              <a:gd name="T89" fmla="*/ 228 h 370"/>
              <a:gd name="T90" fmla="*/ 766 w 1815"/>
              <a:gd name="T91" fmla="*/ 304 h 370"/>
              <a:gd name="T92" fmla="*/ 805 w 1815"/>
              <a:gd name="T93" fmla="*/ 217 h 370"/>
              <a:gd name="T94" fmla="*/ 732 w 1815"/>
              <a:gd name="T95" fmla="*/ 304 h 370"/>
              <a:gd name="T96" fmla="*/ 599 w 1815"/>
              <a:gd name="T97" fmla="*/ 232 h 370"/>
              <a:gd name="T98" fmla="*/ 564 w 1815"/>
              <a:gd name="T99" fmla="*/ 306 h 370"/>
              <a:gd name="T100" fmla="*/ 564 w 1815"/>
              <a:gd name="T101" fmla="*/ 283 h 370"/>
              <a:gd name="T102" fmla="*/ 542 w 1815"/>
              <a:gd name="T103" fmla="*/ 212 h 370"/>
              <a:gd name="T104" fmla="*/ 564 w 1815"/>
              <a:gd name="T105" fmla="*/ 136 h 370"/>
              <a:gd name="T106" fmla="*/ 576 w 1815"/>
              <a:gd name="T107" fmla="*/ 162 h 370"/>
              <a:gd name="T108" fmla="*/ 588 w 1815"/>
              <a:gd name="T109" fmla="*/ 219 h 370"/>
              <a:gd name="T110" fmla="*/ 482 w 1815"/>
              <a:gd name="T111" fmla="*/ 282 h 370"/>
              <a:gd name="T112" fmla="*/ 518 w 1815"/>
              <a:gd name="T113" fmla="*/ 298 h 370"/>
              <a:gd name="T114" fmla="*/ 456 w 1815"/>
              <a:gd name="T115" fmla="*/ 167 h 370"/>
              <a:gd name="T116" fmla="*/ 518 w 1815"/>
              <a:gd name="T117" fmla="*/ 145 h 370"/>
              <a:gd name="T118" fmla="*/ 516 w 1815"/>
              <a:gd name="T119" fmla="*/ 129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15" h="370">
                <a:moveTo>
                  <a:pt x="0" y="366"/>
                </a:moveTo>
                <a:lnTo>
                  <a:pt x="0" y="4"/>
                </a:lnTo>
                <a:lnTo>
                  <a:pt x="0" y="2"/>
                </a:lnTo>
                <a:lnTo>
                  <a:pt x="1" y="1"/>
                </a:lnTo>
                <a:lnTo>
                  <a:pt x="3" y="0"/>
                </a:lnTo>
                <a:lnTo>
                  <a:pt x="4" y="0"/>
                </a:lnTo>
                <a:lnTo>
                  <a:pt x="381" y="0"/>
                </a:lnTo>
                <a:lnTo>
                  <a:pt x="383" y="0"/>
                </a:lnTo>
                <a:lnTo>
                  <a:pt x="384" y="1"/>
                </a:lnTo>
                <a:lnTo>
                  <a:pt x="386" y="2"/>
                </a:lnTo>
                <a:lnTo>
                  <a:pt x="386" y="4"/>
                </a:lnTo>
                <a:lnTo>
                  <a:pt x="386" y="366"/>
                </a:lnTo>
                <a:lnTo>
                  <a:pt x="386" y="368"/>
                </a:lnTo>
                <a:lnTo>
                  <a:pt x="384" y="369"/>
                </a:lnTo>
                <a:lnTo>
                  <a:pt x="383" y="370"/>
                </a:lnTo>
                <a:lnTo>
                  <a:pt x="381" y="370"/>
                </a:lnTo>
                <a:lnTo>
                  <a:pt x="4" y="370"/>
                </a:lnTo>
                <a:lnTo>
                  <a:pt x="3" y="370"/>
                </a:lnTo>
                <a:lnTo>
                  <a:pt x="1" y="369"/>
                </a:lnTo>
                <a:lnTo>
                  <a:pt x="0" y="368"/>
                </a:lnTo>
                <a:lnTo>
                  <a:pt x="0" y="366"/>
                </a:lnTo>
                <a:close/>
                <a:moveTo>
                  <a:pt x="24" y="231"/>
                </a:moveTo>
                <a:lnTo>
                  <a:pt x="25" y="242"/>
                </a:lnTo>
                <a:lnTo>
                  <a:pt x="27" y="252"/>
                </a:lnTo>
                <a:lnTo>
                  <a:pt x="28" y="260"/>
                </a:lnTo>
                <a:lnTo>
                  <a:pt x="32" y="269"/>
                </a:lnTo>
                <a:lnTo>
                  <a:pt x="37" y="276"/>
                </a:lnTo>
                <a:lnTo>
                  <a:pt x="41" y="283"/>
                </a:lnTo>
                <a:lnTo>
                  <a:pt x="47" y="289"/>
                </a:lnTo>
                <a:lnTo>
                  <a:pt x="54" y="294"/>
                </a:lnTo>
                <a:lnTo>
                  <a:pt x="59" y="298"/>
                </a:lnTo>
                <a:lnTo>
                  <a:pt x="68" y="301"/>
                </a:lnTo>
                <a:lnTo>
                  <a:pt x="75" y="304"/>
                </a:lnTo>
                <a:lnTo>
                  <a:pt x="83" y="307"/>
                </a:lnTo>
                <a:lnTo>
                  <a:pt x="100" y="310"/>
                </a:lnTo>
                <a:lnTo>
                  <a:pt x="119" y="311"/>
                </a:lnTo>
                <a:lnTo>
                  <a:pt x="136" y="310"/>
                </a:lnTo>
                <a:lnTo>
                  <a:pt x="153" y="307"/>
                </a:lnTo>
                <a:lnTo>
                  <a:pt x="161" y="304"/>
                </a:lnTo>
                <a:lnTo>
                  <a:pt x="168" y="301"/>
                </a:lnTo>
                <a:lnTo>
                  <a:pt x="175" y="297"/>
                </a:lnTo>
                <a:lnTo>
                  <a:pt x="182" y="293"/>
                </a:lnTo>
                <a:lnTo>
                  <a:pt x="189" y="287"/>
                </a:lnTo>
                <a:lnTo>
                  <a:pt x="195" y="282"/>
                </a:lnTo>
                <a:lnTo>
                  <a:pt x="199" y="276"/>
                </a:lnTo>
                <a:lnTo>
                  <a:pt x="203" y="267"/>
                </a:lnTo>
                <a:lnTo>
                  <a:pt x="208" y="260"/>
                </a:lnTo>
                <a:lnTo>
                  <a:pt x="210" y="251"/>
                </a:lnTo>
                <a:lnTo>
                  <a:pt x="212" y="241"/>
                </a:lnTo>
                <a:lnTo>
                  <a:pt x="212" y="231"/>
                </a:lnTo>
                <a:lnTo>
                  <a:pt x="212" y="166"/>
                </a:lnTo>
                <a:lnTo>
                  <a:pt x="212" y="155"/>
                </a:lnTo>
                <a:lnTo>
                  <a:pt x="210" y="145"/>
                </a:lnTo>
                <a:lnTo>
                  <a:pt x="208" y="136"/>
                </a:lnTo>
                <a:lnTo>
                  <a:pt x="203" y="128"/>
                </a:lnTo>
                <a:lnTo>
                  <a:pt x="199" y="119"/>
                </a:lnTo>
                <a:lnTo>
                  <a:pt x="195" y="114"/>
                </a:lnTo>
                <a:lnTo>
                  <a:pt x="189" y="108"/>
                </a:lnTo>
                <a:lnTo>
                  <a:pt x="182" y="102"/>
                </a:lnTo>
                <a:lnTo>
                  <a:pt x="175" y="98"/>
                </a:lnTo>
                <a:lnTo>
                  <a:pt x="168" y="94"/>
                </a:lnTo>
                <a:lnTo>
                  <a:pt x="161" y="91"/>
                </a:lnTo>
                <a:lnTo>
                  <a:pt x="153" y="88"/>
                </a:lnTo>
                <a:lnTo>
                  <a:pt x="144" y="87"/>
                </a:lnTo>
                <a:lnTo>
                  <a:pt x="136" y="86"/>
                </a:lnTo>
                <a:lnTo>
                  <a:pt x="117" y="84"/>
                </a:lnTo>
                <a:lnTo>
                  <a:pt x="99" y="86"/>
                </a:lnTo>
                <a:lnTo>
                  <a:pt x="90" y="87"/>
                </a:lnTo>
                <a:lnTo>
                  <a:pt x="82" y="90"/>
                </a:lnTo>
                <a:lnTo>
                  <a:pt x="75" y="93"/>
                </a:lnTo>
                <a:lnTo>
                  <a:pt x="66" y="95"/>
                </a:lnTo>
                <a:lnTo>
                  <a:pt x="59" y="100"/>
                </a:lnTo>
                <a:lnTo>
                  <a:pt x="52" y="104"/>
                </a:lnTo>
                <a:lnTo>
                  <a:pt x="47" y="110"/>
                </a:lnTo>
                <a:lnTo>
                  <a:pt x="41" y="115"/>
                </a:lnTo>
                <a:lnTo>
                  <a:pt x="37" y="122"/>
                </a:lnTo>
                <a:lnTo>
                  <a:pt x="32" y="129"/>
                </a:lnTo>
                <a:lnTo>
                  <a:pt x="28" y="138"/>
                </a:lnTo>
                <a:lnTo>
                  <a:pt x="27" y="146"/>
                </a:lnTo>
                <a:lnTo>
                  <a:pt x="25" y="156"/>
                </a:lnTo>
                <a:lnTo>
                  <a:pt x="24" y="166"/>
                </a:lnTo>
                <a:lnTo>
                  <a:pt x="24" y="231"/>
                </a:lnTo>
                <a:close/>
                <a:moveTo>
                  <a:pt x="83" y="80"/>
                </a:moveTo>
                <a:lnTo>
                  <a:pt x="88" y="80"/>
                </a:lnTo>
                <a:lnTo>
                  <a:pt x="92" y="79"/>
                </a:lnTo>
                <a:lnTo>
                  <a:pt x="96" y="77"/>
                </a:lnTo>
                <a:lnTo>
                  <a:pt x="99" y="74"/>
                </a:lnTo>
                <a:lnTo>
                  <a:pt x="102" y="70"/>
                </a:lnTo>
                <a:lnTo>
                  <a:pt x="105" y="67"/>
                </a:lnTo>
                <a:lnTo>
                  <a:pt x="106" y="63"/>
                </a:lnTo>
                <a:lnTo>
                  <a:pt x="106" y="57"/>
                </a:lnTo>
                <a:lnTo>
                  <a:pt x="106" y="53"/>
                </a:lnTo>
                <a:lnTo>
                  <a:pt x="105" y="49"/>
                </a:lnTo>
                <a:lnTo>
                  <a:pt x="102" y="45"/>
                </a:lnTo>
                <a:lnTo>
                  <a:pt x="99" y="42"/>
                </a:lnTo>
                <a:lnTo>
                  <a:pt x="96" y="39"/>
                </a:lnTo>
                <a:lnTo>
                  <a:pt x="92" y="36"/>
                </a:lnTo>
                <a:lnTo>
                  <a:pt x="88" y="35"/>
                </a:lnTo>
                <a:lnTo>
                  <a:pt x="83" y="35"/>
                </a:lnTo>
                <a:lnTo>
                  <a:pt x="79" y="35"/>
                </a:lnTo>
                <a:lnTo>
                  <a:pt x="75" y="36"/>
                </a:lnTo>
                <a:lnTo>
                  <a:pt x="71" y="39"/>
                </a:lnTo>
                <a:lnTo>
                  <a:pt x="66" y="42"/>
                </a:lnTo>
                <a:lnTo>
                  <a:pt x="64" y="45"/>
                </a:lnTo>
                <a:lnTo>
                  <a:pt x="62" y="49"/>
                </a:lnTo>
                <a:lnTo>
                  <a:pt x="61" y="53"/>
                </a:lnTo>
                <a:lnTo>
                  <a:pt x="61" y="57"/>
                </a:lnTo>
                <a:lnTo>
                  <a:pt x="61" y="63"/>
                </a:lnTo>
                <a:lnTo>
                  <a:pt x="62" y="67"/>
                </a:lnTo>
                <a:lnTo>
                  <a:pt x="64" y="70"/>
                </a:lnTo>
                <a:lnTo>
                  <a:pt x="66" y="74"/>
                </a:lnTo>
                <a:lnTo>
                  <a:pt x="71" y="77"/>
                </a:lnTo>
                <a:lnTo>
                  <a:pt x="75" y="79"/>
                </a:lnTo>
                <a:lnTo>
                  <a:pt x="79" y="80"/>
                </a:lnTo>
                <a:lnTo>
                  <a:pt x="83" y="80"/>
                </a:lnTo>
                <a:close/>
                <a:moveTo>
                  <a:pt x="153" y="80"/>
                </a:moveTo>
                <a:lnTo>
                  <a:pt x="157" y="80"/>
                </a:lnTo>
                <a:lnTo>
                  <a:pt x="161" y="79"/>
                </a:lnTo>
                <a:lnTo>
                  <a:pt x="165" y="77"/>
                </a:lnTo>
                <a:lnTo>
                  <a:pt x="168" y="74"/>
                </a:lnTo>
                <a:lnTo>
                  <a:pt x="171" y="70"/>
                </a:lnTo>
                <a:lnTo>
                  <a:pt x="174" y="67"/>
                </a:lnTo>
                <a:lnTo>
                  <a:pt x="175" y="63"/>
                </a:lnTo>
                <a:lnTo>
                  <a:pt x="175" y="57"/>
                </a:lnTo>
                <a:lnTo>
                  <a:pt x="175" y="53"/>
                </a:lnTo>
                <a:lnTo>
                  <a:pt x="174" y="49"/>
                </a:lnTo>
                <a:lnTo>
                  <a:pt x="171" y="45"/>
                </a:lnTo>
                <a:lnTo>
                  <a:pt x="168" y="42"/>
                </a:lnTo>
                <a:lnTo>
                  <a:pt x="165" y="39"/>
                </a:lnTo>
                <a:lnTo>
                  <a:pt x="161" y="36"/>
                </a:lnTo>
                <a:lnTo>
                  <a:pt x="157" y="35"/>
                </a:lnTo>
                <a:lnTo>
                  <a:pt x="153" y="35"/>
                </a:lnTo>
                <a:lnTo>
                  <a:pt x="147" y="35"/>
                </a:lnTo>
                <a:lnTo>
                  <a:pt x="143" y="36"/>
                </a:lnTo>
                <a:lnTo>
                  <a:pt x="140" y="39"/>
                </a:lnTo>
                <a:lnTo>
                  <a:pt x="136" y="42"/>
                </a:lnTo>
                <a:lnTo>
                  <a:pt x="133" y="45"/>
                </a:lnTo>
                <a:lnTo>
                  <a:pt x="131" y="49"/>
                </a:lnTo>
                <a:lnTo>
                  <a:pt x="130" y="53"/>
                </a:lnTo>
                <a:lnTo>
                  <a:pt x="129" y="57"/>
                </a:lnTo>
                <a:lnTo>
                  <a:pt x="130" y="63"/>
                </a:lnTo>
                <a:lnTo>
                  <a:pt x="131" y="67"/>
                </a:lnTo>
                <a:lnTo>
                  <a:pt x="133" y="70"/>
                </a:lnTo>
                <a:lnTo>
                  <a:pt x="136" y="74"/>
                </a:lnTo>
                <a:lnTo>
                  <a:pt x="140" y="77"/>
                </a:lnTo>
                <a:lnTo>
                  <a:pt x="143" y="79"/>
                </a:lnTo>
                <a:lnTo>
                  <a:pt x="147" y="80"/>
                </a:lnTo>
                <a:lnTo>
                  <a:pt x="153" y="80"/>
                </a:lnTo>
                <a:close/>
                <a:moveTo>
                  <a:pt x="188" y="87"/>
                </a:moveTo>
                <a:lnTo>
                  <a:pt x="186" y="87"/>
                </a:lnTo>
                <a:lnTo>
                  <a:pt x="186" y="88"/>
                </a:lnTo>
                <a:lnTo>
                  <a:pt x="186" y="94"/>
                </a:lnTo>
                <a:lnTo>
                  <a:pt x="186" y="97"/>
                </a:lnTo>
                <a:lnTo>
                  <a:pt x="188" y="98"/>
                </a:lnTo>
                <a:lnTo>
                  <a:pt x="192" y="102"/>
                </a:lnTo>
                <a:lnTo>
                  <a:pt x="196" y="107"/>
                </a:lnTo>
                <a:lnTo>
                  <a:pt x="201" y="111"/>
                </a:lnTo>
                <a:lnTo>
                  <a:pt x="203" y="115"/>
                </a:lnTo>
                <a:lnTo>
                  <a:pt x="209" y="125"/>
                </a:lnTo>
                <a:lnTo>
                  <a:pt x="215" y="135"/>
                </a:lnTo>
                <a:lnTo>
                  <a:pt x="216" y="136"/>
                </a:lnTo>
                <a:lnTo>
                  <a:pt x="218" y="138"/>
                </a:lnTo>
                <a:lnTo>
                  <a:pt x="242" y="138"/>
                </a:lnTo>
                <a:lnTo>
                  <a:pt x="243" y="138"/>
                </a:lnTo>
                <a:lnTo>
                  <a:pt x="244" y="139"/>
                </a:lnTo>
                <a:lnTo>
                  <a:pt x="244" y="304"/>
                </a:lnTo>
                <a:lnTo>
                  <a:pt x="244" y="306"/>
                </a:lnTo>
                <a:lnTo>
                  <a:pt x="247" y="306"/>
                </a:lnTo>
                <a:lnTo>
                  <a:pt x="308" y="306"/>
                </a:lnTo>
                <a:lnTo>
                  <a:pt x="309" y="306"/>
                </a:lnTo>
                <a:lnTo>
                  <a:pt x="311" y="304"/>
                </a:lnTo>
                <a:lnTo>
                  <a:pt x="311" y="139"/>
                </a:lnTo>
                <a:lnTo>
                  <a:pt x="311" y="138"/>
                </a:lnTo>
                <a:lnTo>
                  <a:pt x="314" y="138"/>
                </a:lnTo>
                <a:lnTo>
                  <a:pt x="367" y="138"/>
                </a:lnTo>
                <a:lnTo>
                  <a:pt x="369" y="136"/>
                </a:lnTo>
                <a:lnTo>
                  <a:pt x="369" y="135"/>
                </a:lnTo>
                <a:lnTo>
                  <a:pt x="369" y="88"/>
                </a:lnTo>
                <a:lnTo>
                  <a:pt x="369" y="87"/>
                </a:lnTo>
                <a:lnTo>
                  <a:pt x="367" y="87"/>
                </a:lnTo>
                <a:lnTo>
                  <a:pt x="188" y="87"/>
                </a:lnTo>
                <a:close/>
                <a:moveTo>
                  <a:pt x="146" y="232"/>
                </a:moveTo>
                <a:lnTo>
                  <a:pt x="146" y="238"/>
                </a:lnTo>
                <a:lnTo>
                  <a:pt x="144" y="243"/>
                </a:lnTo>
                <a:lnTo>
                  <a:pt x="141" y="248"/>
                </a:lnTo>
                <a:lnTo>
                  <a:pt x="138" y="252"/>
                </a:lnTo>
                <a:lnTo>
                  <a:pt x="134" y="256"/>
                </a:lnTo>
                <a:lnTo>
                  <a:pt x="130" y="258"/>
                </a:lnTo>
                <a:lnTo>
                  <a:pt x="124" y="259"/>
                </a:lnTo>
                <a:lnTo>
                  <a:pt x="119" y="260"/>
                </a:lnTo>
                <a:lnTo>
                  <a:pt x="112" y="259"/>
                </a:lnTo>
                <a:lnTo>
                  <a:pt x="106" y="258"/>
                </a:lnTo>
                <a:lnTo>
                  <a:pt x="102" y="256"/>
                </a:lnTo>
                <a:lnTo>
                  <a:pt x="97" y="252"/>
                </a:lnTo>
                <a:lnTo>
                  <a:pt x="95" y="248"/>
                </a:lnTo>
                <a:lnTo>
                  <a:pt x="93" y="243"/>
                </a:lnTo>
                <a:lnTo>
                  <a:pt x="92" y="238"/>
                </a:lnTo>
                <a:lnTo>
                  <a:pt x="90" y="231"/>
                </a:lnTo>
                <a:lnTo>
                  <a:pt x="90" y="165"/>
                </a:lnTo>
                <a:lnTo>
                  <a:pt x="92" y="157"/>
                </a:lnTo>
                <a:lnTo>
                  <a:pt x="93" y="152"/>
                </a:lnTo>
                <a:lnTo>
                  <a:pt x="95" y="146"/>
                </a:lnTo>
                <a:lnTo>
                  <a:pt x="97" y="143"/>
                </a:lnTo>
                <a:lnTo>
                  <a:pt x="102" y="139"/>
                </a:lnTo>
                <a:lnTo>
                  <a:pt x="106" y="138"/>
                </a:lnTo>
                <a:lnTo>
                  <a:pt x="112" y="136"/>
                </a:lnTo>
                <a:lnTo>
                  <a:pt x="117" y="136"/>
                </a:lnTo>
                <a:lnTo>
                  <a:pt x="123" y="136"/>
                </a:lnTo>
                <a:lnTo>
                  <a:pt x="129" y="138"/>
                </a:lnTo>
                <a:lnTo>
                  <a:pt x="133" y="139"/>
                </a:lnTo>
                <a:lnTo>
                  <a:pt x="137" y="143"/>
                </a:lnTo>
                <a:lnTo>
                  <a:pt x="141" y="146"/>
                </a:lnTo>
                <a:lnTo>
                  <a:pt x="143" y="152"/>
                </a:lnTo>
                <a:lnTo>
                  <a:pt x="146" y="157"/>
                </a:lnTo>
                <a:lnTo>
                  <a:pt x="146" y="165"/>
                </a:lnTo>
                <a:lnTo>
                  <a:pt x="146" y="232"/>
                </a:lnTo>
                <a:close/>
                <a:moveTo>
                  <a:pt x="1793" y="235"/>
                </a:moveTo>
                <a:lnTo>
                  <a:pt x="1781" y="235"/>
                </a:lnTo>
                <a:lnTo>
                  <a:pt x="1781" y="214"/>
                </a:lnTo>
                <a:lnTo>
                  <a:pt x="1815" y="214"/>
                </a:lnTo>
                <a:lnTo>
                  <a:pt x="1815" y="274"/>
                </a:lnTo>
                <a:lnTo>
                  <a:pt x="1815" y="283"/>
                </a:lnTo>
                <a:lnTo>
                  <a:pt x="1814" y="289"/>
                </a:lnTo>
                <a:lnTo>
                  <a:pt x="1811" y="294"/>
                </a:lnTo>
                <a:lnTo>
                  <a:pt x="1810" y="296"/>
                </a:lnTo>
                <a:lnTo>
                  <a:pt x="1808" y="298"/>
                </a:lnTo>
                <a:lnTo>
                  <a:pt x="1804" y="301"/>
                </a:lnTo>
                <a:lnTo>
                  <a:pt x="1800" y="304"/>
                </a:lnTo>
                <a:lnTo>
                  <a:pt x="1794" y="306"/>
                </a:lnTo>
                <a:lnTo>
                  <a:pt x="1787" y="306"/>
                </a:lnTo>
                <a:lnTo>
                  <a:pt x="1776" y="306"/>
                </a:lnTo>
                <a:lnTo>
                  <a:pt x="1769" y="306"/>
                </a:lnTo>
                <a:lnTo>
                  <a:pt x="1763" y="304"/>
                </a:lnTo>
                <a:lnTo>
                  <a:pt x="1759" y="301"/>
                </a:lnTo>
                <a:lnTo>
                  <a:pt x="1755" y="298"/>
                </a:lnTo>
                <a:lnTo>
                  <a:pt x="1752" y="294"/>
                </a:lnTo>
                <a:lnTo>
                  <a:pt x="1749" y="289"/>
                </a:lnTo>
                <a:lnTo>
                  <a:pt x="1748" y="283"/>
                </a:lnTo>
                <a:lnTo>
                  <a:pt x="1748" y="274"/>
                </a:lnTo>
                <a:lnTo>
                  <a:pt x="1748" y="167"/>
                </a:lnTo>
                <a:lnTo>
                  <a:pt x="1748" y="160"/>
                </a:lnTo>
                <a:lnTo>
                  <a:pt x="1749" y="155"/>
                </a:lnTo>
                <a:lnTo>
                  <a:pt x="1752" y="149"/>
                </a:lnTo>
                <a:lnTo>
                  <a:pt x="1753" y="146"/>
                </a:lnTo>
                <a:lnTo>
                  <a:pt x="1755" y="145"/>
                </a:lnTo>
                <a:lnTo>
                  <a:pt x="1759" y="141"/>
                </a:lnTo>
                <a:lnTo>
                  <a:pt x="1763" y="139"/>
                </a:lnTo>
                <a:lnTo>
                  <a:pt x="1769" y="138"/>
                </a:lnTo>
                <a:lnTo>
                  <a:pt x="1776" y="136"/>
                </a:lnTo>
                <a:lnTo>
                  <a:pt x="1787" y="136"/>
                </a:lnTo>
                <a:lnTo>
                  <a:pt x="1794" y="138"/>
                </a:lnTo>
                <a:lnTo>
                  <a:pt x="1800" y="139"/>
                </a:lnTo>
                <a:lnTo>
                  <a:pt x="1804" y="141"/>
                </a:lnTo>
                <a:lnTo>
                  <a:pt x="1808" y="145"/>
                </a:lnTo>
                <a:lnTo>
                  <a:pt x="1811" y="149"/>
                </a:lnTo>
                <a:lnTo>
                  <a:pt x="1814" y="155"/>
                </a:lnTo>
                <a:lnTo>
                  <a:pt x="1814" y="160"/>
                </a:lnTo>
                <a:lnTo>
                  <a:pt x="1815" y="167"/>
                </a:lnTo>
                <a:lnTo>
                  <a:pt x="1815" y="188"/>
                </a:lnTo>
                <a:lnTo>
                  <a:pt x="1793" y="188"/>
                </a:lnTo>
                <a:lnTo>
                  <a:pt x="1793" y="169"/>
                </a:lnTo>
                <a:lnTo>
                  <a:pt x="1791" y="165"/>
                </a:lnTo>
                <a:lnTo>
                  <a:pt x="1790" y="162"/>
                </a:lnTo>
                <a:lnTo>
                  <a:pt x="1787" y="160"/>
                </a:lnTo>
                <a:lnTo>
                  <a:pt x="1784" y="159"/>
                </a:lnTo>
                <a:lnTo>
                  <a:pt x="1779" y="159"/>
                </a:lnTo>
                <a:lnTo>
                  <a:pt x="1776" y="160"/>
                </a:lnTo>
                <a:lnTo>
                  <a:pt x="1773" y="162"/>
                </a:lnTo>
                <a:lnTo>
                  <a:pt x="1772" y="165"/>
                </a:lnTo>
                <a:lnTo>
                  <a:pt x="1770" y="169"/>
                </a:lnTo>
                <a:lnTo>
                  <a:pt x="1770" y="274"/>
                </a:lnTo>
                <a:lnTo>
                  <a:pt x="1770" y="276"/>
                </a:lnTo>
                <a:lnTo>
                  <a:pt x="1772" y="279"/>
                </a:lnTo>
                <a:lnTo>
                  <a:pt x="1773" y="282"/>
                </a:lnTo>
                <a:lnTo>
                  <a:pt x="1776" y="283"/>
                </a:lnTo>
                <a:lnTo>
                  <a:pt x="1779" y="283"/>
                </a:lnTo>
                <a:lnTo>
                  <a:pt x="1784" y="283"/>
                </a:lnTo>
                <a:lnTo>
                  <a:pt x="1789" y="283"/>
                </a:lnTo>
                <a:lnTo>
                  <a:pt x="1791" y="282"/>
                </a:lnTo>
                <a:lnTo>
                  <a:pt x="1793" y="279"/>
                </a:lnTo>
                <a:lnTo>
                  <a:pt x="1793" y="274"/>
                </a:lnTo>
                <a:lnTo>
                  <a:pt x="1793" y="235"/>
                </a:lnTo>
                <a:close/>
                <a:moveTo>
                  <a:pt x="1715" y="242"/>
                </a:moveTo>
                <a:lnTo>
                  <a:pt x="1715" y="138"/>
                </a:lnTo>
                <a:lnTo>
                  <a:pt x="1736" y="138"/>
                </a:lnTo>
                <a:lnTo>
                  <a:pt x="1736" y="304"/>
                </a:lnTo>
                <a:lnTo>
                  <a:pt x="1711" y="304"/>
                </a:lnTo>
                <a:lnTo>
                  <a:pt x="1688" y="193"/>
                </a:lnTo>
                <a:lnTo>
                  <a:pt x="1688" y="304"/>
                </a:lnTo>
                <a:lnTo>
                  <a:pt x="1667" y="304"/>
                </a:lnTo>
                <a:lnTo>
                  <a:pt x="1667" y="138"/>
                </a:lnTo>
                <a:lnTo>
                  <a:pt x="1694" y="138"/>
                </a:lnTo>
                <a:lnTo>
                  <a:pt x="1715" y="242"/>
                </a:lnTo>
                <a:close/>
                <a:moveTo>
                  <a:pt x="1656" y="138"/>
                </a:moveTo>
                <a:lnTo>
                  <a:pt x="1656" y="304"/>
                </a:lnTo>
                <a:lnTo>
                  <a:pt x="1633" y="304"/>
                </a:lnTo>
                <a:lnTo>
                  <a:pt x="1633" y="138"/>
                </a:lnTo>
                <a:lnTo>
                  <a:pt x="1656" y="138"/>
                </a:lnTo>
                <a:close/>
                <a:moveTo>
                  <a:pt x="1601" y="242"/>
                </a:moveTo>
                <a:lnTo>
                  <a:pt x="1599" y="138"/>
                </a:lnTo>
                <a:lnTo>
                  <a:pt x="1620" y="138"/>
                </a:lnTo>
                <a:lnTo>
                  <a:pt x="1620" y="304"/>
                </a:lnTo>
                <a:lnTo>
                  <a:pt x="1595" y="304"/>
                </a:lnTo>
                <a:lnTo>
                  <a:pt x="1572" y="193"/>
                </a:lnTo>
                <a:lnTo>
                  <a:pt x="1572" y="304"/>
                </a:lnTo>
                <a:lnTo>
                  <a:pt x="1553" y="304"/>
                </a:lnTo>
                <a:lnTo>
                  <a:pt x="1553" y="138"/>
                </a:lnTo>
                <a:lnTo>
                  <a:pt x="1578" y="138"/>
                </a:lnTo>
                <a:lnTo>
                  <a:pt x="1601" y="242"/>
                </a:lnTo>
                <a:close/>
                <a:moveTo>
                  <a:pt x="1496" y="160"/>
                </a:moveTo>
                <a:lnTo>
                  <a:pt x="1496" y="282"/>
                </a:lnTo>
                <a:lnTo>
                  <a:pt x="1505" y="282"/>
                </a:lnTo>
                <a:lnTo>
                  <a:pt x="1510" y="282"/>
                </a:lnTo>
                <a:lnTo>
                  <a:pt x="1513" y="280"/>
                </a:lnTo>
                <a:lnTo>
                  <a:pt x="1514" y="279"/>
                </a:lnTo>
                <a:lnTo>
                  <a:pt x="1516" y="276"/>
                </a:lnTo>
                <a:lnTo>
                  <a:pt x="1517" y="274"/>
                </a:lnTo>
                <a:lnTo>
                  <a:pt x="1517" y="267"/>
                </a:lnTo>
                <a:lnTo>
                  <a:pt x="1517" y="176"/>
                </a:lnTo>
                <a:lnTo>
                  <a:pt x="1517" y="169"/>
                </a:lnTo>
                <a:lnTo>
                  <a:pt x="1516" y="166"/>
                </a:lnTo>
                <a:lnTo>
                  <a:pt x="1514" y="165"/>
                </a:lnTo>
                <a:lnTo>
                  <a:pt x="1510" y="162"/>
                </a:lnTo>
                <a:lnTo>
                  <a:pt x="1507" y="160"/>
                </a:lnTo>
                <a:lnTo>
                  <a:pt x="1505" y="160"/>
                </a:lnTo>
                <a:lnTo>
                  <a:pt x="1496" y="160"/>
                </a:lnTo>
                <a:close/>
                <a:moveTo>
                  <a:pt x="1473" y="304"/>
                </a:moveTo>
                <a:lnTo>
                  <a:pt x="1473" y="138"/>
                </a:lnTo>
                <a:lnTo>
                  <a:pt x="1507" y="138"/>
                </a:lnTo>
                <a:lnTo>
                  <a:pt x="1516" y="139"/>
                </a:lnTo>
                <a:lnTo>
                  <a:pt x="1522" y="141"/>
                </a:lnTo>
                <a:lnTo>
                  <a:pt x="1527" y="143"/>
                </a:lnTo>
                <a:lnTo>
                  <a:pt x="1533" y="148"/>
                </a:lnTo>
                <a:lnTo>
                  <a:pt x="1536" y="152"/>
                </a:lnTo>
                <a:lnTo>
                  <a:pt x="1538" y="159"/>
                </a:lnTo>
                <a:lnTo>
                  <a:pt x="1540" y="166"/>
                </a:lnTo>
                <a:lnTo>
                  <a:pt x="1540" y="174"/>
                </a:lnTo>
                <a:lnTo>
                  <a:pt x="1540" y="269"/>
                </a:lnTo>
                <a:lnTo>
                  <a:pt x="1540" y="277"/>
                </a:lnTo>
                <a:lnTo>
                  <a:pt x="1538" y="284"/>
                </a:lnTo>
                <a:lnTo>
                  <a:pt x="1536" y="290"/>
                </a:lnTo>
                <a:lnTo>
                  <a:pt x="1533" y="296"/>
                </a:lnTo>
                <a:lnTo>
                  <a:pt x="1527" y="300"/>
                </a:lnTo>
                <a:lnTo>
                  <a:pt x="1522" y="303"/>
                </a:lnTo>
                <a:lnTo>
                  <a:pt x="1516" y="304"/>
                </a:lnTo>
                <a:lnTo>
                  <a:pt x="1507" y="304"/>
                </a:lnTo>
                <a:lnTo>
                  <a:pt x="1473" y="304"/>
                </a:lnTo>
                <a:close/>
                <a:moveTo>
                  <a:pt x="1458" y="138"/>
                </a:moveTo>
                <a:lnTo>
                  <a:pt x="1458" y="304"/>
                </a:lnTo>
                <a:lnTo>
                  <a:pt x="1435" y="304"/>
                </a:lnTo>
                <a:lnTo>
                  <a:pt x="1435" y="138"/>
                </a:lnTo>
                <a:lnTo>
                  <a:pt x="1458" y="138"/>
                </a:lnTo>
                <a:close/>
                <a:moveTo>
                  <a:pt x="1406" y="304"/>
                </a:moveTo>
                <a:lnTo>
                  <a:pt x="1382" y="304"/>
                </a:lnTo>
                <a:lnTo>
                  <a:pt x="1382" y="162"/>
                </a:lnTo>
                <a:lnTo>
                  <a:pt x="1362" y="162"/>
                </a:lnTo>
                <a:lnTo>
                  <a:pt x="1362" y="138"/>
                </a:lnTo>
                <a:lnTo>
                  <a:pt x="1425" y="138"/>
                </a:lnTo>
                <a:lnTo>
                  <a:pt x="1425" y="162"/>
                </a:lnTo>
                <a:lnTo>
                  <a:pt x="1406" y="162"/>
                </a:lnTo>
                <a:lnTo>
                  <a:pt x="1406" y="304"/>
                </a:lnTo>
                <a:close/>
                <a:moveTo>
                  <a:pt x="1314" y="219"/>
                </a:moveTo>
                <a:lnTo>
                  <a:pt x="1320" y="225"/>
                </a:lnTo>
                <a:lnTo>
                  <a:pt x="1324" y="232"/>
                </a:lnTo>
                <a:lnTo>
                  <a:pt x="1325" y="235"/>
                </a:lnTo>
                <a:lnTo>
                  <a:pt x="1327" y="239"/>
                </a:lnTo>
                <a:lnTo>
                  <a:pt x="1327" y="248"/>
                </a:lnTo>
                <a:lnTo>
                  <a:pt x="1327" y="274"/>
                </a:lnTo>
                <a:lnTo>
                  <a:pt x="1327" y="283"/>
                </a:lnTo>
                <a:lnTo>
                  <a:pt x="1325" y="289"/>
                </a:lnTo>
                <a:lnTo>
                  <a:pt x="1322" y="294"/>
                </a:lnTo>
                <a:lnTo>
                  <a:pt x="1321" y="296"/>
                </a:lnTo>
                <a:lnTo>
                  <a:pt x="1320" y="298"/>
                </a:lnTo>
                <a:lnTo>
                  <a:pt x="1315" y="301"/>
                </a:lnTo>
                <a:lnTo>
                  <a:pt x="1311" y="304"/>
                </a:lnTo>
                <a:lnTo>
                  <a:pt x="1305" y="306"/>
                </a:lnTo>
                <a:lnTo>
                  <a:pt x="1298" y="306"/>
                </a:lnTo>
                <a:lnTo>
                  <a:pt x="1288" y="306"/>
                </a:lnTo>
                <a:lnTo>
                  <a:pt x="1283" y="306"/>
                </a:lnTo>
                <a:lnTo>
                  <a:pt x="1277" y="304"/>
                </a:lnTo>
                <a:lnTo>
                  <a:pt x="1271" y="301"/>
                </a:lnTo>
                <a:lnTo>
                  <a:pt x="1267" y="298"/>
                </a:lnTo>
                <a:lnTo>
                  <a:pt x="1264" y="294"/>
                </a:lnTo>
                <a:lnTo>
                  <a:pt x="1263" y="289"/>
                </a:lnTo>
                <a:lnTo>
                  <a:pt x="1262" y="283"/>
                </a:lnTo>
                <a:lnTo>
                  <a:pt x="1262" y="276"/>
                </a:lnTo>
                <a:lnTo>
                  <a:pt x="1262" y="246"/>
                </a:lnTo>
                <a:lnTo>
                  <a:pt x="1283" y="246"/>
                </a:lnTo>
                <a:lnTo>
                  <a:pt x="1283" y="274"/>
                </a:lnTo>
                <a:lnTo>
                  <a:pt x="1284" y="279"/>
                </a:lnTo>
                <a:lnTo>
                  <a:pt x="1286" y="282"/>
                </a:lnTo>
                <a:lnTo>
                  <a:pt x="1288" y="283"/>
                </a:lnTo>
                <a:lnTo>
                  <a:pt x="1293" y="284"/>
                </a:lnTo>
                <a:lnTo>
                  <a:pt x="1295" y="284"/>
                </a:lnTo>
                <a:lnTo>
                  <a:pt x="1298" y="283"/>
                </a:lnTo>
                <a:lnTo>
                  <a:pt x="1301" y="282"/>
                </a:lnTo>
                <a:lnTo>
                  <a:pt x="1304" y="279"/>
                </a:lnTo>
                <a:lnTo>
                  <a:pt x="1304" y="274"/>
                </a:lnTo>
                <a:lnTo>
                  <a:pt x="1304" y="252"/>
                </a:lnTo>
                <a:lnTo>
                  <a:pt x="1304" y="248"/>
                </a:lnTo>
                <a:lnTo>
                  <a:pt x="1303" y="243"/>
                </a:lnTo>
                <a:lnTo>
                  <a:pt x="1301" y="242"/>
                </a:lnTo>
                <a:lnTo>
                  <a:pt x="1300" y="241"/>
                </a:lnTo>
                <a:lnTo>
                  <a:pt x="1297" y="238"/>
                </a:lnTo>
                <a:lnTo>
                  <a:pt x="1274" y="219"/>
                </a:lnTo>
                <a:lnTo>
                  <a:pt x="1267" y="212"/>
                </a:lnTo>
                <a:lnTo>
                  <a:pt x="1264" y="207"/>
                </a:lnTo>
                <a:lnTo>
                  <a:pt x="1263" y="203"/>
                </a:lnTo>
                <a:lnTo>
                  <a:pt x="1262" y="200"/>
                </a:lnTo>
                <a:lnTo>
                  <a:pt x="1262" y="190"/>
                </a:lnTo>
                <a:lnTo>
                  <a:pt x="1262" y="167"/>
                </a:lnTo>
                <a:lnTo>
                  <a:pt x="1262" y="160"/>
                </a:lnTo>
                <a:lnTo>
                  <a:pt x="1263" y="155"/>
                </a:lnTo>
                <a:lnTo>
                  <a:pt x="1264" y="149"/>
                </a:lnTo>
                <a:lnTo>
                  <a:pt x="1266" y="146"/>
                </a:lnTo>
                <a:lnTo>
                  <a:pt x="1269" y="145"/>
                </a:lnTo>
                <a:lnTo>
                  <a:pt x="1271" y="141"/>
                </a:lnTo>
                <a:lnTo>
                  <a:pt x="1277" y="139"/>
                </a:lnTo>
                <a:lnTo>
                  <a:pt x="1283" y="138"/>
                </a:lnTo>
                <a:lnTo>
                  <a:pt x="1288" y="136"/>
                </a:lnTo>
                <a:lnTo>
                  <a:pt x="1298" y="136"/>
                </a:lnTo>
                <a:lnTo>
                  <a:pt x="1305" y="138"/>
                </a:lnTo>
                <a:lnTo>
                  <a:pt x="1311" y="139"/>
                </a:lnTo>
                <a:lnTo>
                  <a:pt x="1315" y="141"/>
                </a:lnTo>
                <a:lnTo>
                  <a:pt x="1320" y="145"/>
                </a:lnTo>
                <a:lnTo>
                  <a:pt x="1322" y="149"/>
                </a:lnTo>
                <a:lnTo>
                  <a:pt x="1324" y="155"/>
                </a:lnTo>
                <a:lnTo>
                  <a:pt x="1325" y="160"/>
                </a:lnTo>
                <a:lnTo>
                  <a:pt x="1327" y="167"/>
                </a:lnTo>
                <a:lnTo>
                  <a:pt x="1327" y="191"/>
                </a:lnTo>
                <a:lnTo>
                  <a:pt x="1304" y="191"/>
                </a:lnTo>
                <a:lnTo>
                  <a:pt x="1304" y="169"/>
                </a:lnTo>
                <a:lnTo>
                  <a:pt x="1303" y="165"/>
                </a:lnTo>
                <a:lnTo>
                  <a:pt x="1303" y="163"/>
                </a:lnTo>
                <a:lnTo>
                  <a:pt x="1301" y="162"/>
                </a:lnTo>
                <a:lnTo>
                  <a:pt x="1298" y="159"/>
                </a:lnTo>
                <a:lnTo>
                  <a:pt x="1295" y="159"/>
                </a:lnTo>
                <a:lnTo>
                  <a:pt x="1293" y="159"/>
                </a:lnTo>
                <a:lnTo>
                  <a:pt x="1288" y="159"/>
                </a:lnTo>
                <a:lnTo>
                  <a:pt x="1286" y="162"/>
                </a:lnTo>
                <a:lnTo>
                  <a:pt x="1286" y="163"/>
                </a:lnTo>
                <a:lnTo>
                  <a:pt x="1284" y="165"/>
                </a:lnTo>
                <a:lnTo>
                  <a:pt x="1284" y="169"/>
                </a:lnTo>
                <a:lnTo>
                  <a:pt x="1284" y="187"/>
                </a:lnTo>
                <a:lnTo>
                  <a:pt x="1284" y="191"/>
                </a:lnTo>
                <a:lnTo>
                  <a:pt x="1286" y="196"/>
                </a:lnTo>
                <a:lnTo>
                  <a:pt x="1286" y="197"/>
                </a:lnTo>
                <a:lnTo>
                  <a:pt x="1287" y="198"/>
                </a:lnTo>
                <a:lnTo>
                  <a:pt x="1290" y="200"/>
                </a:lnTo>
                <a:lnTo>
                  <a:pt x="1314" y="219"/>
                </a:lnTo>
                <a:close/>
                <a:moveTo>
                  <a:pt x="1229" y="242"/>
                </a:moveTo>
                <a:lnTo>
                  <a:pt x="1229" y="138"/>
                </a:lnTo>
                <a:lnTo>
                  <a:pt x="1250" y="138"/>
                </a:lnTo>
                <a:lnTo>
                  <a:pt x="1250" y="304"/>
                </a:lnTo>
                <a:lnTo>
                  <a:pt x="1225" y="304"/>
                </a:lnTo>
                <a:lnTo>
                  <a:pt x="1201" y="193"/>
                </a:lnTo>
                <a:lnTo>
                  <a:pt x="1202" y="304"/>
                </a:lnTo>
                <a:lnTo>
                  <a:pt x="1181" y="304"/>
                </a:lnTo>
                <a:lnTo>
                  <a:pt x="1181" y="138"/>
                </a:lnTo>
                <a:lnTo>
                  <a:pt x="1208" y="138"/>
                </a:lnTo>
                <a:lnTo>
                  <a:pt x="1229" y="242"/>
                </a:lnTo>
                <a:close/>
                <a:moveTo>
                  <a:pt x="1119" y="138"/>
                </a:moveTo>
                <a:lnTo>
                  <a:pt x="1170" y="138"/>
                </a:lnTo>
                <a:lnTo>
                  <a:pt x="1170" y="162"/>
                </a:lnTo>
                <a:lnTo>
                  <a:pt x="1141" y="162"/>
                </a:lnTo>
                <a:lnTo>
                  <a:pt x="1141" y="208"/>
                </a:lnTo>
                <a:lnTo>
                  <a:pt x="1168" y="208"/>
                </a:lnTo>
                <a:lnTo>
                  <a:pt x="1168" y="231"/>
                </a:lnTo>
                <a:lnTo>
                  <a:pt x="1141" y="231"/>
                </a:lnTo>
                <a:lnTo>
                  <a:pt x="1141" y="282"/>
                </a:lnTo>
                <a:lnTo>
                  <a:pt x="1170" y="282"/>
                </a:lnTo>
                <a:lnTo>
                  <a:pt x="1170" y="304"/>
                </a:lnTo>
                <a:lnTo>
                  <a:pt x="1119" y="304"/>
                </a:lnTo>
                <a:lnTo>
                  <a:pt x="1119" y="138"/>
                </a:lnTo>
                <a:close/>
                <a:moveTo>
                  <a:pt x="1089" y="304"/>
                </a:moveTo>
                <a:lnTo>
                  <a:pt x="1065" y="304"/>
                </a:lnTo>
                <a:lnTo>
                  <a:pt x="1065" y="162"/>
                </a:lnTo>
                <a:lnTo>
                  <a:pt x="1045" y="162"/>
                </a:lnTo>
                <a:lnTo>
                  <a:pt x="1045" y="138"/>
                </a:lnTo>
                <a:lnTo>
                  <a:pt x="1109" y="138"/>
                </a:lnTo>
                <a:lnTo>
                  <a:pt x="1109" y="162"/>
                </a:lnTo>
                <a:lnTo>
                  <a:pt x="1089" y="162"/>
                </a:lnTo>
                <a:lnTo>
                  <a:pt x="1089" y="304"/>
                </a:lnTo>
                <a:close/>
                <a:moveTo>
                  <a:pt x="1017" y="304"/>
                </a:moveTo>
                <a:lnTo>
                  <a:pt x="995" y="304"/>
                </a:lnTo>
                <a:lnTo>
                  <a:pt x="995" y="162"/>
                </a:lnTo>
                <a:lnTo>
                  <a:pt x="973" y="162"/>
                </a:lnTo>
                <a:lnTo>
                  <a:pt x="973" y="138"/>
                </a:lnTo>
                <a:lnTo>
                  <a:pt x="1038" y="138"/>
                </a:lnTo>
                <a:lnTo>
                  <a:pt x="1038" y="162"/>
                </a:lnTo>
                <a:lnTo>
                  <a:pt x="1017" y="162"/>
                </a:lnTo>
                <a:lnTo>
                  <a:pt x="1017" y="304"/>
                </a:lnTo>
                <a:close/>
                <a:moveTo>
                  <a:pt x="942" y="169"/>
                </a:moveTo>
                <a:lnTo>
                  <a:pt x="941" y="165"/>
                </a:lnTo>
                <a:lnTo>
                  <a:pt x="941" y="163"/>
                </a:lnTo>
                <a:lnTo>
                  <a:pt x="939" y="162"/>
                </a:lnTo>
                <a:lnTo>
                  <a:pt x="937" y="160"/>
                </a:lnTo>
                <a:lnTo>
                  <a:pt x="932" y="159"/>
                </a:lnTo>
                <a:lnTo>
                  <a:pt x="928" y="159"/>
                </a:lnTo>
                <a:lnTo>
                  <a:pt x="924" y="160"/>
                </a:lnTo>
                <a:lnTo>
                  <a:pt x="921" y="162"/>
                </a:lnTo>
                <a:lnTo>
                  <a:pt x="920" y="165"/>
                </a:lnTo>
                <a:lnTo>
                  <a:pt x="920" y="169"/>
                </a:lnTo>
                <a:lnTo>
                  <a:pt x="920" y="274"/>
                </a:lnTo>
                <a:lnTo>
                  <a:pt x="920" y="279"/>
                </a:lnTo>
                <a:lnTo>
                  <a:pt x="921" y="282"/>
                </a:lnTo>
                <a:lnTo>
                  <a:pt x="924" y="283"/>
                </a:lnTo>
                <a:lnTo>
                  <a:pt x="928" y="283"/>
                </a:lnTo>
                <a:lnTo>
                  <a:pt x="932" y="283"/>
                </a:lnTo>
                <a:lnTo>
                  <a:pt x="937" y="283"/>
                </a:lnTo>
                <a:lnTo>
                  <a:pt x="939" y="282"/>
                </a:lnTo>
                <a:lnTo>
                  <a:pt x="941" y="279"/>
                </a:lnTo>
                <a:lnTo>
                  <a:pt x="942" y="274"/>
                </a:lnTo>
                <a:lnTo>
                  <a:pt x="942" y="169"/>
                </a:lnTo>
                <a:close/>
                <a:moveTo>
                  <a:pt x="965" y="274"/>
                </a:moveTo>
                <a:lnTo>
                  <a:pt x="963" y="283"/>
                </a:lnTo>
                <a:lnTo>
                  <a:pt x="963" y="289"/>
                </a:lnTo>
                <a:lnTo>
                  <a:pt x="961" y="294"/>
                </a:lnTo>
                <a:lnTo>
                  <a:pt x="959" y="296"/>
                </a:lnTo>
                <a:lnTo>
                  <a:pt x="958" y="298"/>
                </a:lnTo>
                <a:lnTo>
                  <a:pt x="954" y="301"/>
                </a:lnTo>
                <a:lnTo>
                  <a:pt x="949" y="304"/>
                </a:lnTo>
                <a:lnTo>
                  <a:pt x="944" y="306"/>
                </a:lnTo>
                <a:lnTo>
                  <a:pt x="937" y="306"/>
                </a:lnTo>
                <a:lnTo>
                  <a:pt x="924" y="306"/>
                </a:lnTo>
                <a:lnTo>
                  <a:pt x="918" y="306"/>
                </a:lnTo>
                <a:lnTo>
                  <a:pt x="913" y="304"/>
                </a:lnTo>
                <a:lnTo>
                  <a:pt x="907" y="301"/>
                </a:lnTo>
                <a:lnTo>
                  <a:pt x="904" y="298"/>
                </a:lnTo>
                <a:lnTo>
                  <a:pt x="900" y="294"/>
                </a:lnTo>
                <a:lnTo>
                  <a:pt x="899" y="289"/>
                </a:lnTo>
                <a:lnTo>
                  <a:pt x="897" y="283"/>
                </a:lnTo>
                <a:lnTo>
                  <a:pt x="897" y="274"/>
                </a:lnTo>
                <a:lnTo>
                  <a:pt x="897" y="167"/>
                </a:lnTo>
                <a:lnTo>
                  <a:pt x="897" y="160"/>
                </a:lnTo>
                <a:lnTo>
                  <a:pt x="899" y="155"/>
                </a:lnTo>
                <a:lnTo>
                  <a:pt x="900" y="149"/>
                </a:lnTo>
                <a:lnTo>
                  <a:pt x="901" y="146"/>
                </a:lnTo>
                <a:lnTo>
                  <a:pt x="904" y="145"/>
                </a:lnTo>
                <a:lnTo>
                  <a:pt x="907" y="141"/>
                </a:lnTo>
                <a:lnTo>
                  <a:pt x="913" y="139"/>
                </a:lnTo>
                <a:lnTo>
                  <a:pt x="918" y="138"/>
                </a:lnTo>
                <a:lnTo>
                  <a:pt x="924" y="136"/>
                </a:lnTo>
                <a:lnTo>
                  <a:pt x="937" y="136"/>
                </a:lnTo>
                <a:lnTo>
                  <a:pt x="944" y="138"/>
                </a:lnTo>
                <a:lnTo>
                  <a:pt x="949" y="139"/>
                </a:lnTo>
                <a:lnTo>
                  <a:pt x="954" y="141"/>
                </a:lnTo>
                <a:lnTo>
                  <a:pt x="958" y="145"/>
                </a:lnTo>
                <a:lnTo>
                  <a:pt x="961" y="149"/>
                </a:lnTo>
                <a:lnTo>
                  <a:pt x="963" y="155"/>
                </a:lnTo>
                <a:lnTo>
                  <a:pt x="963" y="160"/>
                </a:lnTo>
                <a:lnTo>
                  <a:pt x="965" y="167"/>
                </a:lnTo>
                <a:lnTo>
                  <a:pt x="965" y="274"/>
                </a:lnTo>
                <a:close/>
                <a:moveTo>
                  <a:pt x="843" y="231"/>
                </a:moveTo>
                <a:lnTo>
                  <a:pt x="843" y="282"/>
                </a:lnTo>
                <a:lnTo>
                  <a:pt x="855" y="282"/>
                </a:lnTo>
                <a:lnTo>
                  <a:pt x="858" y="282"/>
                </a:lnTo>
                <a:lnTo>
                  <a:pt x="860" y="280"/>
                </a:lnTo>
                <a:lnTo>
                  <a:pt x="862" y="277"/>
                </a:lnTo>
                <a:lnTo>
                  <a:pt x="863" y="273"/>
                </a:lnTo>
                <a:lnTo>
                  <a:pt x="863" y="241"/>
                </a:lnTo>
                <a:lnTo>
                  <a:pt x="862" y="236"/>
                </a:lnTo>
                <a:lnTo>
                  <a:pt x="860" y="234"/>
                </a:lnTo>
                <a:lnTo>
                  <a:pt x="858" y="231"/>
                </a:lnTo>
                <a:lnTo>
                  <a:pt x="853" y="231"/>
                </a:lnTo>
                <a:lnTo>
                  <a:pt x="843" y="231"/>
                </a:lnTo>
                <a:close/>
                <a:moveTo>
                  <a:pt x="862" y="170"/>
                </a:moveTo>
                <a:lnTo>
                  <a:pt x="862" y="166"/>
                </a:lnTo>
                <a:lnTo>
                  <a:pt x="860" y="163"/>
                </a:lnTo>
                <a:lnTo>
                  <a:pt x="858" y="162"/>
                </a:lnTo>
                <a:lnTo>
                  <a:pt x="853" y="160"/>
                </a:lnTo>
                <a:lnTo>
                  <a:pt x="843" y="160"/>
                </a:lnTo>
                <a:lnTo>
                  <a:pt x="843" y="210"/>
                </a:lnTo>
                <a:lnTo>
                  <a:pt x="853" y="210"/>
                </a:lnTo>
                <a:lnTo>
                  <a:pt x="858" y="208"/>
                </a:lnTo>
                <a:lnTo>
                  <a:pt x="860" y="207"/>
                </a:lnTo>
                <a:lnTo>
                  <a:pt x="862" y="203"/>
                </a:lnTo>
                <a:lnTo>
                  <a:pt x="862" y="198"/>
                </a:lnTo>
                <a:lnTo>
                  <a:pt x="862" y="170"/>
                </a:lnTo>
                <a:close/>
                <a:moveTo>
                  <a:pt x="872" y="219"/>
                </a:moveTo>
                <a:lnTo>
                  <a:pt x="876" y="221"/>
                </a:lnTo>
                <a:lnTo>
                  <a:pt x="879" y="222"/>
                </a:lnTo>
                <a:lnTo>
                  <a:pt x="880" y="225"/>
                </a:lnTo>
                <a:lnTo>
                  <a:pt x="882" y="227"/>
                </a:lnTo>
                <a:lnTo>
                  <a:pt x="884" y="234"/>
                </a:lnTo>
                <a:lnTo>
                  <a:pt x="886" y="238"/>
                </a:lnTo>
                <a:lnTo>
                  <a:pt x="886" y="243"/>
                </a:lnTo>
                <a:lnTo>
                  <a:pt x="886" y="273"/>
                </a:lnTo>
                <a:lnTo>
                  <a:pt x="886" y="282"/>
                </a:lnTo>
                <a:lnTo>
                  <a:pt x="884" y="287"/>
                </a:lnTo>
                <a:lnTo>
                  <a:pt x="882" y="293"/>
                </a:lnTo>
                <a:lnTo>
                  <a:pt x="880" y="294"/>
                </a:lnTo>
                <a:lnTo>
                  <a:pt x="879" y="297"/>
                </a:lnTo>
                <a:lnTo>
                  <a:pt x="874" y="300"/>
                </a:lnTo>
                <a:lnTo>
                  <a:pt x="870" y="303"/>
                </a:lnTo>
                <a:lnTo>
                  <a:pt x="865" y="304"/>
                </a:lnTo>
                <a:lnTo>
                  <a:pt x="858" y="304"/>
                </a:lnTo>
                <a:lnTo>
                  <a:pt x="821" y="304"/>
                </a:lnTo>
                <a:lnTo>
                  <a:pt x="821" y="138"/>
                </a:lnTo>
                <a:lnTo>
                  <a:pt x="858" y="138"/>
                </a:lnTo>
                <a:lnTo>
                  <a:pt x="863" y="139"/>
                </a:lnTo>
                <a:lnTo>
                  <a:pt x="869" y="141"/>
                </a:lnTo>
                <a:lnTo>
                  <a:pt x="874" y="142"/>
                </a:lnTo>
                <a:lnTo>
                  <a:pt x="879" y="146"/>
                </a:lnTo>
                <a:lnTo>
                  <a:pt x="882" y="150"/>
                </a:lnTo>
                <a:lnTo>
                  <a:pt x="883" y="156"/>
                </a:lnTo>
                <a:lnTo>
                  <a:pt x="884" y="162"/>
                </a:lnTo>
                <a:lnTo>
                  <a:pt x="886" y="169"/>
                </a:lnTo>
                <a:lnTo>
                  <a:pt x="886" y="194"/>
                </a:lnTo>
                <a:lnTo>
                  <a:pt x="884" y="203"/>
                </a:lnTo>
                <a:lnTo>
                  <a:pt x="882" y="211"/>
                </a:lnTo>
                <a:lnTo>
                  <a:pt x="880" y="214"/>
                </a:lnTo>
                <a:lnTo>
                  <a:pt x="877" y="215"/>
                </a:lnTo>
                <a:lnTo>
                  <a:pt x="876" y="218"/>
                </a:lnTo>
                <a:lnTo>
                  <a:pt x="872" y="219"/>
                </a:lnTo>
                <a:close/>
                <a:moveTo>
                  <a:pt x="785" y="170"/>
                </a:moveTo>
                <a:lnTo>
                  <a:pt x="785" y="166"/>
                </a:lnTo>
                <a:lnTo>
                  <a:pt x="784" y="163"/>
                </a:lnTo>
                <a:lnTo>
                  <a:pt x="781" y="162"/>
                </a:lnTo>
                <a:lnTo>
                  <a:pt x="777" y="160"/>
                </a:lnTo>
                <a:lnTo>
                  <a:pt x="766" y="160"/>
                </a:lnTo>
                <a:lnTo>
                  <a:pt x="766" y="215"/>
                </a:lnTo>
                <a:lnTo>
                  <a:pt x="776" y="215"/>
                </a:lnTo>
                <a:lnTo>
                  <a:pt x="780" y="215"/>
                </a:lnTo>
                <a:lnTo>
                  <a:pt x="783" y="212"/>
                </a:lnTo>
                <a:lnTo>
                  <a:pt x="785" y="210"/>
                </a:lnTo>
                <a:lnTo>
                  <a:pt x="785" y="205"/>
                </a:lnTo>
                <a:lnTo>
                  <a:pt x="785" y="170"/>
                </a:lnTo>
                <a:close/>
                <a:moveTo>
                  <a:pt x="795" y="227"/>
                </a:moveTo>
                <a:lnTo>
                  <a:pt x="798" y="228"/>
                </a:lnTo>
                <a:lnTo>
                  <a:pt x="801" y="229"/>
                </a:lnTo>
                <a:lnTo>
                  <a:pt x="804" y="231"/>
                </a:lnTo>
                <a:lnTo>
                  <a:pt x="805" y="234"/>
                </a:lnTo>
                <a:lnTo>
                  <a:pt x="808" y="239"/>
                </a:lnTo>
                <a:lnTo>
                  <a:pt x="808" y="248"/>
                </a:lnTo>
                <a:lnTo>
                  <a:pt x="808" y="304"/>
                </a:lnTo>
                <a:lnTo>
                  <a:pt x="785" y="304"/>
                </a:lnTo>
                <a:lnTo>
                  <a:pt x="785" y="249"/>
                </a:lnTo>
                <a:lnTo>
                  <a:pt x="785" y="243"/>
                </a:lnTo>
                <a:lnTo>
                  <a:pt x="784" y="241"/>
                </a:lnTo>
                <a:lnTo>
                  <a:pt x="780" y="238"/>
                </a:lnTo>
                <a:lnTo>
                  <a:pt x="776" y="238"/>
                </a:lnTo>
                <a:lnTo>
                  <a:pt x="766" y="238"/>
                </a:lnTo>
                <a:lnTo>
                  <a:pt x="766" y="304"/>
                </a:lnTo>
                <a:lnTo>
                  <a:pt x="743" y="304"/>
                </a:lnTo>
                <a:lnTo>
                  <a:pt x="743" y="138"/>
                </a:lnTo>
                <a:lnTo>
                  <a:pt x="781" y="138"/>
                </a:lnTo>
                <a:lnTo>
                  <a:pt x="787" y="139"/>
                </a:lnTo>
                <a:lnTo>
                  <a:pt x="793" y="141"/>
                </a:lnTo>
                <a:lnTo>
                  <a:pt x="798" y="142"/>
                </a:lnTo>
                <a:lnTo>
                  <a:pt x="801" y="146"/>
                </a:lnTo>
                <a:lnTo>
                  <a:pt x="804" y="150"/>
                </a:lnTo>
                <a:lnTo>
                  <a:pt x="807" y="156"/>
                </a:lnTo>
                <a:lnTo>
                  <a:pt x="808" y="162"/>
                </a:lnTo>
                <a:lnTo>
                  <a:pt x="808" y="169"/>
                </a:lnTo>
                <a:lnTo>
                  <a:pt x="808" y="200"/>
                </a:lnTo>
                <a:lnTo>
                  <a:pt x="808" y="210"/>
                </a:lnTo>
                <a:lnTo>
                  <a:pt x="805" y="217"/>
                </a:lnTo>
                <a:lnTo>
                  <a:pt x="804" y="219"/>
                </a:lnTo>
                <a:lnTo>
                  <a:pt x="801" y="222"/>
                </a:lnTo>
                <a:lnTo>
                  <a:pt x="795" y="227"/>
                </a:lnTo>
                <a:close/>
                <a:moveTo>
                  <a:pt x="681" y="138"/>
                </a:moveTo>
                <a:lnTo>
                  <a:pt x="732" y="138"/>
                </a:lnTo>
                <a:lnTo>
                  <a:pt x="732" y="162"/>
                </a:lnTo>
                <a:lnTo>
                  <a:pt x="704" y="162"/>
                </a:lnTo>
                <a:lnTo>
                  <a:pt x="704" y="208"/>
                </a:lnTo>
                <a:lnTo>
                  <a:pt x="730" y="208"/>
                </a:lnTo>
                <a:lnTo>
                  <a:pt x="730" y="231"/>
                </a:lnTo>
                <a:lnTo>
                  <a:pt x="704" y="231"/>
                </a:lnTo>
                <a:lnTo>
                  <a:pt x="704" y="282"/>
                </a:lnTo>
                <a:lnTo>
                  <a:pt x="732" y="282"/>
                </a:lnTo>
                <a:lnTo>
                  <a:pt x="732" y="304"/>
                </a:lnTo>
                <a:lnTo>
                  <a:pt x="681" y="304"/>
                </a:lnTo>
                <a:lnTo>
                  <a:pt x="681" y="138"/>
                </a:lnTo>
                <a:close/>
                <a:moveTo>
                  <a:pt x="650" y="304"/>
                </a:moveTo>
                <a:lnTo>
                  <a:pt x="627" y="304"/>
                </a:lnTo>
                <a:lnTo>
                  <a:pt x="627" y="162"/>
                </a:lnTo>
                <a:lnTo>
                  <a:pt x="607" y="162"/>
                </a:lnTo>
                <a:lnTo>
                  <a:pt x="607" y="138"/>
                </a:lnTo>
                <a:lnTo>
                  <a:pt x="671" y="138"/>
                </a:lnTo>
                <a:lnTo>
                  <a:pt x="671" y="162"/>
                </a:lnTo>
                <a:lnTo>
                  <a:pt x="650" y="162"/>
                </a:lnTo>
                <a:lnTo>
                  <a:pt x="650" y="304"/>
                </a:lnTo>
                <a:close/>
                <a:moveTo>
                  <a:pt x="588" y="219"/>
                </a:moveTo>
                <a:lnTo>
                  <a:pt x="595" y="225"/>
                </a:lnTo>
                <a:lnTo>
                  <a:pt x="599" y="232"/>
                </a:lnTo>
                <a:lnTo>
                  <a:pt x="600" y="235"/>
                </a:lnTo>
                <a:lnTo>
                  <a:pt x="600" y="239"/>
                </a:lnTo>
                <a:lnTo>
                  <a:pt x="602" y="248"/>
                </a:lnTo>
                <a:lnTo>
                  <a:pt x="602" y="274"/>
                </a:lnTo>
                <a:lnTo>
                  <a:pt x="600" y="283"/>
                </a:lnTo>
                <a:lnTo>
                  <a:pt x="600" y="289"/>
                </a:lnTo>
                <a:lnTo>
                  <a:pt x="598" y="294"/>
                </a:lnTo>
                <a:lnTo>
                  <a:pt x="596" y="296"/>
                </a:lnTo>
                <a:lnTo>
                  <a:pt x="595" y="298"/>
                </a:lnTo>
                <a:lnTo>
                  <a:pt x="591" y="301"/>
                </a:lnTo>
                <a:lnTo>
                  <a:pt x="586" y="304"/>
                </a:lnTo>
                <a:lnTo>
                  <a:pt x="581" y="306"/>
                </a:lnTo>
                <a:lnTo>
                  <a:pt x="574" y="306"/>
                </a:lnTo>
                <a:lnTo>
                  <a:pt x="564" y="306"/>
                </a:lnTo>
                <a:lnTo>
                  <a:pt x="557" y="306"/>
                </a:lnTo>
                <a:lnTo>
                  <a:pt x="551" y="304"/>
                </a:lnTo>
                <a:lnTo>
                  <a:pt x="547" y="301"/>
                </a:lnTo>
                <a:lnTo>
                  <a:pt x="542" y="298"/>
                </a:lnTo>
                <a:lnTo>
                  <a:pt x="540" y="294"/>
                </a:lnTo>
                <a:lnTo>
                  <a:pt x="538" y="289"/>
                </a:lnTo>
                <a:lnTo>
                  <a:pt x="537" y="283"/>
                </a:lnTo>
                <a:lnTo>
                  <a:pt x="535" y="276"/>
                </a:lnTo>
                <a:lnTo>
                  <a:pt x="535" y="246"/>
                </a:lnTo>
                <a:lnTo>
                  <a:pt x="558" y="246"/>
                </a:lnTo>
                <a:lnTo>
                  <a:pt x="558" y="274"/>
                </a:lnTo>
                <a:lnTo>
                  <a:pt x="559" y="279"/>
                </a:lnTo>
                <a:lnTo>
                  <a:pt x="561" y="282"/>
                </a:lnTo>
                <a:lnTo>
                  <a:pt x="564" y="283"/>
                </a:lnTo>
                <a:lnTo>
                  <a:pt x="567" y="284"/>
                </a:lnTo>
                <a:lnTo>
                  <a:pt x="569" y="284"/>
                </a:lnTo>
                <a:lnTo>
                  <a:pt x="574" y="283"/>
                </a:lnTo>
                <a:lnTo>
                  <a:pt x="576" y="282"/>
                </a:lnTo>
                <a:lnTo>
                  <a:pt x="578" y="279"/>
                </a:lnTo>
                <a:lnTo>
                  <a:pt x="579" y="274"/>
                </a:lnTo>
                <a:lnTo>
                  <a:pt x="579" y="252"/>
                </a:lnTo>
                <a:lnTo>
                  <a:pt x="578" y="248"/>
                </a:lnTo>
                <a:lnTo>
                  <a:pt x="578" y="243"/>
                </a:lnTo>
                <a:lnTo>
                  <a:pt x="576" y="242"/>
                </a:lnTo>
                <a:lnTo>
                  <a:pt x="575" y="241"/>
                </a:lnTo>
                <a:lnTo>
                  <a:pt x="572" y="238"/>
                </a:lnTo>
                <a:lnTo>
                  <a:pt x="550" y="219"/>
                </a:lnTo>
                <a:lnTo>
                  <a:pt x="542" y="212"/>
                </a:lnTo>
                <a:lnTo>
                  <a:pt x="538" y="207"/>
                </a:lnTo>
                <a:lnTo>
                  <a:pt x="537" y="203"/>
                </a:lnTo>
                <a:lnTo>
                  <a:pt x="537" y="200"/>
                </a:lnTo>
                <a:lnTo>
                  <a:pt x="535" y="190"/>
                </a:lnTo>
                <a:lnTo>
                  <a:pt x="535" y="167"/>
                </a:lnTo>
                <a:lnTo>
                  <a:pt x="537" y="160"/>
                </a:lnTo>
                <a:lnTo>
                  <a:pt x="538" y="155"/>
                </a:lnTo>
                <a:lnTo>
                  <a:pt x="540" y="149"/>
                </a:lnTo>
                <a:lnTo>
                  <a:pt x="541" y="146"/>
                </a:lnTo>
                <a:lnTo>
                  <a:pt x="542" y="145"/>
                </a:lnTo>
                <a:lnTo>
                  <a:pt x="547" y="141"/>
                </a:lnTo>
                <a:lnTo>
                  <a:pt x="551" y="139"/>
                </a:lnTo>
                <a:lnTo>
                  <a:pt x="557" y="138"/>
                </a:lnTo>
                <a:lnTo>
                  <a:pt x="564" y="136"/>
                </a:lnTo>
                <a:lnTo>
                  <a:pt x="574" y="136"/>
                </a:lnTo>
                <a:lnTo>
                  <a:pt x="579" y="138"/>
                </a:lnTo>
                <a:lnTo>
                  <a:pt x="585" y="139"/>
                </a:lnTo>
                <a:lnTo>
                  <a:pt x="591" y="141"/>
                </a:lnTo>
                <a:lnTo>
                  <a:pt x="595" y="145"/>
                </a:lnTo>
                <a:lnTo>
                  <a:pt x="598" y="149"/>
                </a:lnTo>
                <a:lnTo>
                  <a:pt x="599" y="155"/>
                </a:lnTo>
                <a:lnTo>
                  <a:pt x="600" y="160"/>
                </a:lnTo>
                <a:lnTo>
                  <a:pt x="600" y="167"/>
                </a:lnTo>
                <a:lnTo>
                  <a:pt x="600" y="191"/>
                </a:lnTo>
                <a:lnTo>
                  <a:pt x="579" y="191"/>
                </a:lnTo>
                <a:lnTo>
                  <a:pt x="579" y="169"/>
                </a:lnTo>
                <a:lnTo>
                  <a:pt x="578" y="165"/>
                </a:lnTo>
                <a:lnTo>
                  <a:pt x="576" y="162"/>
                </a:lnTo>
                <a:lnTo>
                  <a:pt x="574" y="159"/>
                </a:lnTo>
                <a:lnTo>
                  <a:pt x="569" y="159"/>
                </a:lnTo>
                <a:lnTo>
                  <a:pt x="568" y="159"/>
                </a:lnTo>
                <a:lnTo>
                  <a:pt x="564" y="159"/>
                </a:lnTo>
                <a:lnTo>
                  <a:pt x="561" y="162"/>
                </a:lnTo>
                <a:lnTo>
                  <a:pt x="559" y="165"/>
                </a:lnTo>
                <a:lnTo>
                  <a:pt x="558" y="169"/>
                </a:lnTo>
                <a:lnTo>
                  <a:pt x="558" y="187"/>
                </a:lnTo>
                <a:lnTo>
                  <a:pt x="559" y="191"/>
                </a:lnTo>
                <a:lnTo>
                  <a:pt x="561" y="196"/>
                </a:lnTo>
                <a:lnTo>
                  <a:pt x="561" y="197"/>
                </a:lnTo>
                <a:lnTo>
                  <a:pt x="562" y="198"/>
                </a:lnTo>
                <a:lnTo>
                  <a:pt x="565" y="200"/>
                </a:lnTo>
                <a:lnTo>
                  <a:pt x="588" y="219"/>
                </a:lnTo>
                <a:close/>
                <a:moveTo>
                  <a:pt x="502" y="169"/>
                </a:moveTo>
                <a:lnTo>
                  <a:pt x="502" y="165"/>
                </a:lnTo>
                <a:lnTo>
                  <a:pt x="500" y="163"/>
                </a:lnTo>
                <a:lnTo>
                  <a:pt x="500" y="162"/>
                </a:lnTo>
                <a:lnTo>
                  <a:pt x="497" y="160"/>
                </a:lnTo>
                <a:lnTo>
                  <a:pt x="493" y="159"/>
                </a:lnTo>
                <a:lnTo>
                  <a:pt x="489" y="159"/>
                </a:lnTo>
                <a:lnTo>
                  <a:pt x="485" y="160"/>
                </a:lnTo>
                <a:lnTo>
                  <a:pt x="482" y="162"/>
                </a:lnTo>
                <a:lnTo>
                  <a:pt x="480" y="165"/>
                </a:lnTo>
                <a:lnTo>
                  <a:pt x="480" y="169"/>
                </a:lnTo>
                <a:lnTo>
                  <a:pt x="480" y="274"/>
                </a:lnTo>
                <a:lnTo>
                  <a:pt x="480" y="279"/>
                </a:lnTo>
                <a:lnTo>
                  <a:pt x="482" y="282"/>
                </a:lnTo>
                <a:lnTo>
                  <a:pt x="485" y="283"/>
                </a:lnTo>
                <a:lnTo>
                  <a:pt x="489" y="283"/>
                </a:lnTo>
                <a:lnTo>
                  <a:pt x="493" y="283"/>
                </a:lnTo>
                <a:lnTo>
                  <a:pt x="497" y="283"/>
                </a:lnTo>
                <a:lnTo>
                  <a:pt x="500" y="282"/>
                </a:lnTo>
                <a:lnTo>
                  <a:pt x="502" y="279"/>
                </a:lnTo>
                <a:lnTo>
                  <a:pt x="502" y="274"/>
                </a:lnTo>
                <a:lnTo>
                  <a:pt x="502" y="169"/>
                </a:lnTo>
                <a:close/>
                <a:moveTo>
                  <a:pt x="524" y="274"/>
                </a:moveTo>
                <a:lnTo>
                  <a:pt x="524" y="283"/>
                </a:lnTo>
                <a:lnTo>
                  <a:pt x="523" y="289"/>
                </a:lnTo>
                <a:lnTo>
                  <a:pt x="521" y="294"/>
                </a:lnTo>
                <a:lnTo>
                  <a:pt x="520" y="296"/>
                </a:lnTo>
                <a:lnTo>
                  <a:pt x="518" y="298"/>
                </a:lnTo>
                <a:lnTo>
                  <a:pt x="514" y="301"/>
                </a:lnTo>
                <a:lnTo>
                  <a:pt x="509" y="304"/>
                </a:lnTo>
                <a:lnTo>
                  <a:pt x="503" y="306"/>
                </a:lnTo>
                <a:lnTo>
                  <a:pt x="497" y="306"/>
                </a:lnTo>
                <a:lnTo>
                  <a:pt x="485" y="306"/>
                </a:lnTo>
                <a:lnTo>
                  <a:pt x="478" y="306"/>
                </a:lnTo>
                <a:lnTo>
                  <a:pt x="472" y="304"/>
                </a:lnTo>
                <a:lnTo>
                  <a:pt x="468" y="301"/>
                </a:lnTo>
                <a:lnTo>
                  <a:pt x="463" y="298"/>
                </a:lnTo>
                <a:lnTo>
                  <a:pt x="461" y="294"/>
                </a:lnTo>
                <a:lnTo>
                  <a:pt x="459" y="289"/>
                </a:lnTo>
                <a:lnTo>
                  <a:pt x="458" y="283"/>
                </a:lnTo>
                <a:lnTo>
                  <a:pt x="456" y="274"/>
                </a:lnTo>
                <a:lnTo>
                  <a:pt x="456" y="167"/>
                </a:lnTo>
                <a:lnTo>
                  <a:pt x="458" y="160"/>
                </a:lnTo>
                <a:lnTo>
                  <a:pt x="459" y="155"/>
                </a:lnTo>
                <a:lnTo>
                  <a:pt x="461" y="149"/>
                </a:lnTo>
                <a:lnTo>
                  <a:pt x="462" y="146"/>
                </a:lnTo>
                <a:lnTo>
                  <a:pt x="463" y="145"/>
                </a:lnTo>
                <a:lnTo>
                  <a:pt x="468" y="141"/>
                </a:lnTo>
                <a:lnTo>
                  <a:pt x="472" y="139"/>
                </a:lnTo>
                <a:lnTo>
                  <a:pt x="478" y="138"/>
                </a:lnTo>
                <a:lnTo>
                  <a:pt x="485" y="136"/>
                </a:lnTo>
                <a:lnTo>
                  <a:pt x="497" y="136"/>
                </a:lnTo>
                <a:lnTo>
                  <a:pt x="503" y="138"/>
                </a:lnTo>
                <a:lnTo>
                  <a:pt x="509" y="139"/>
                </a:lnTo>
                <a:lnTo>
                  <a:pt x="514" y="141"/>
                </a:lnTo>
                <a:lnTo>
                  <a:pt x="518" y="145"/>
                </a:lnTo>
                <a:lnTo>
                  <a:pt x="521" y="149"/>
                </a:lnTo>
                <a:lnTo>
                  <a:pt x="523" y="155"/>
                </a:lnTo>
                <a:lnTo>
                  <a:pt x="524" y="160"/>
                </a:lnTo>
                <a:lnTo>
                  <a:pt x="524" y="167"/>
                </a:lnTo>
                <a:lnTo>
                  <a:pt x="524" y="274"/>
                </a:lnTo>
                <a:close/>
                <a:moveTo>
                  <a:pt x="485" y="110"/>
                </a:moveTo>
                <a:lnTo>
                  <a:pt x="485" y="129"/>
                </a:lnTo>
                <a:lnTo>
                  <a:pt x="466" y="129"/>
                </a:lnTo>
                <a:lnTo>
                  <a:pt x="466" y="110"/>
                </a:lnTo>
                <a:lnTo>
                  <a:pt x="485" y="110"/>
                </a:lnTo>
                <a:close/>
                <a:moveTo>
                  <a:pt x="497" y="129"/>
                </a:moveTo>
                <a:lnTo>
                  <a:pt x="497" y="110"/>
                </a:lnTo>
                <a:lnTo>
                  <a:pt x="516" y="110"/>
                </a:lnTo>
                <a:lnTo>
                  <a:pt x="516" y="129"/>
                </a:lnTo>
                <a:lnTo>
                  <a:pt x="497" y="12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4" name="Freeform 174">
            <a:extLst>
              <a:ext uri="{FF2B5EF4-FFF2-40B4-BE49-F238E27FC236}">
                <a16:creationId xmlns:a16="http://schemas.microsoft.com/office/drawing/2014/main" id="{5B4EE6B2-0AA2-7A19-B0E8-473E90FE21D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269173" y="6030983"/>
            <a:ext cx="499235" cy="54000"/>
          </a:xfrm>
          <a:custGeom>
            <a:avLst/>
            <a:gdLst>
              <a:gd name="T0" fmla="*/ 753 w 1887"/>
              <a:gd name="T1" fmla="*/ 116 h 203"/>
              <a:gd name="T2" fmla="*/ 1720 w 1887"/>
              <a:gd name="T3" fmla="*/ 116 h 203"/>
              <a:gd name="T4" fmla="*/ 1753 w 1887"/>
              <a:gd name="T5" fmla="*/ 116 h 203"/>
              <a:gd name="T6" fmla="*/ 1404 w 1887"/>
              <a:gd name="T7" fmla="*/ 59 h 203"/>
              <a:gd name="T8" fmla="*/ 1472 w 1887"/>
              <a:gd name="T9" fmla="*/ 10 h 203"/>
              <a:gd name="T10" fmla="*/ 1518 w 1887"/>
              <a:gd name="T11" fmla="*/ 86 h 203"/>
              <a:gd name="T12" fmla="*/ 1484 w 1887"/>
              <a:gd name="T13" fmla="*/ 195 h 203"/>
              <a:gd name="T14" fmla="*/ 1414 w 1887"/>
              <a:gd name="T15" fmla="*/ 173 h 203"/>
              <a:gd name="T16" fmla="*/ 1432 w 1887"/>
              <a:gd name="T17" fmla="*/ 142 h 203"/>
              <a:gd name="T18" fmla="*/ 1466 w 1887"/>
              <a:gd name="T19" fmla="*/ 172 h 203"/>
              <a:gd name="T20" fmla="*/ 1486 w 1887"/>
              <a:gd name="T21" fmla="*/ 79 h 203"/>
              <a:gd name="T22" fmla="*/ 1450 w 1887"/>
              <a:gd name="T23" fmla="*/ 39 h 203"/>
              <a:gd name="T24" fmla="*/ 1192 w 1887"/>
              <a:gd name="T25" fmla="*/ 116 h 203"/>
              <a:gd name="T26" fmla="*/ 1224 w 1887"/>
              <a:gd name="T27" fmla="*/ 116 h 203"/>
              <a:gd name="T28" fmla="*/ 495 w 1887"/>
              <a:gd name="T29" fmla="*/ 59 h 203"/>
              <a:gd name="T30" fmla="*/ 565 w 1887"/>
              <a:gd name="T31" fmla="*/ 10 h 203"/>
              <a:gd name="T32" fmla="*/ 610 w 1887"/>
              <a:gd name="T33" fmla="*/ 86 h 203"/>
              <a:gd name="T34" fmla="*/ 576 w 1887"/>
              <a:gd name="T35" fmla="*/ 195 h 203"/>
              <a:gd name="T36" fmla="*/ 505 w 1887"/>
              <a:gd name="T37" fmla="*/ 173 h 203"/>
              <a:gd name="T38" fmla="*/ 525 w 1887"/>
              <a:gd name="T39" fmla="*/ 142 h 203"/>
              <a:gd name="T40" fmla="*/ 558 w 1887"/>
              <a:gd name="T41" fmla="*/ 172 h 203"/>
              <a:gd name="T42" fmla="*/ 579 w 1887"/>
              <a:gd name="T43" fmla="*/ 79 h 203"/>
              <a:gd name="T44" fmla="*/ 543 w 1887"/>
              <a:gd name="T45" fmla="*/ 39 h 203"/>
              <a:gd name="T46" fmla="*/ 483 w 1887"/>
              <a:gd name="T47" fmla="*/ 30 h 203"/>
              <a:gd name="T48" fmla="*/ 415 w 1887"/>
              <a:gd name="T49" fmla="*/ 199 h 203"/>
              <a:gd name="T50" fmla="*/ 452 w 1887"/>
              <a:gd name="T51" fmla="*/ 49 h 203"/>
              <a:gd name="T52" fmla="*/ 471 w 1887"/>
              <a:gd name="T53" fmla="*/ 8 h 203"/>
              <a:gd name="T54" fmla="*/ 1072 w 1887"/>
              <a:gd name="T55" fmla="*/ 41 h 203"/>
              <a:gd name="T56" fmla="*/ 1127 w 1887"/>
              <a:gd name="T57" fmla="*/ 99 h 203"/>
              <a:gd name="T58" fmla="*/ 1133 w 1887"/>
              <a:gd name="T59" fmla="*/ 183 h 203"/>
              <a:gd name="T60" fmla="*/ 1046 w 1887"/>
              <a:gd name="T61" fmla="*/ 185 h 203"/>
              <a:gd name="T62" fmla="*/ 1099 w 1887"/>
              <a:gd name="T63" fmla="*/ 166 h 203"/>
              <a:gd name="T64" fmla="*/ 1076 w 1887"/>
              <a:gd name="T65" fmla="*/ 103 h 203"/>
              <a:gd name="T66" fmla="*/ 1036 w 1887"/>
              <a:gd name="T67" fmla="*/ 37 h 203"/>
              <a:gd name="T68" fmla="*/ 1099 w 1887"/>
              <a:gd name="T69" fmla="*/ 7 h 203"/>
              <a:gd name="T70" fmla="*/ 1887 w 1887"/>
              <a:gd name="T71" fmla="*/ 13 h 203"/>
              <a:gd name="T72" fmla="*/ 1644 w 1887"/>
              <a:gd name="T73" fmla="*/ 13 h 203"/>
              <a:gd name="T74" fmla="*/ 1580 w 1887"/>
              <a:gd name="T75" fmla="*/ 151 h 203"/>
              <a:gd name="T76" fmla="*/ 1544 w 1887"/>
              <a:gd name="T77" fmla="*/ 13 h 203"/>
              <a:gd name="T78" fmla="*/ 67 w 1887"/>
              <a:gd name="T79" fmla="*/ 41 h 203"/>
              <a:gd name="T80" fmla="*/ 100 w 1887"/>
              <a:gd name="T81" fmla="*/ 54 h 203"/>
              <a:gd name="T82" fmla="*/ 32 w 1887"/>
              <a:gd name="T83" fmla="*/ 123 h 203"/>
              <a:gd name="T84" fmla="*/ 271 w 1887"/>
              <a:gd name="T85" fmla="*/ 127 h 203"/>
              <a:gd name="T86" fmla="*/ 320 w 1887"/>
              <a:gd name="T87" fmla="*/ 169 h 203"/>
              <a:gd name="T88" fmla="*/ 245 w 1887"/>
              <a:gd name="T89" fmla="*/ 162 h 203"/>
              <a:gd name="T90" fmla="*/ 947 w 1887"/>
              <a:gd name="T91" fmla="*/ 199 h 203"/>
              <a:gd name="T92" fmla="*/ 874 w 1887"/>
              <a:gd name="T93" fmla="*/ 18 h 203"/>
              <a:gd name="T94" fmla="*/ 623 w 1887"/>
              <a:gd name="T95" fmla="*/ 199 h 203"/>
              <a:gd name="T96" fmla="*/ 1311 w 1887"/>
              <a:gd name="T97" fmla="*/ 199 h 203"/>
              <a:gd name="T98" fmla="*/ 1387 w 1887"/>
              <a:gd name="T99" fmla="*/ 199 h 203"/>
              <a:gd name="T100" fmla="*/ 142 w 1887"/>
              <a:gd name="T101" fmla="*/ 16 h 203"/>
              <a:gd name="T102" fmla="*/ 213 w 1887"/>
              <a:gd name="T103" fmla="*/ 37 h 203"/>
              <a:gd name="T104" fmla="*/ 224 w 1887"/>
              <a:gd name="T105" fmla="*/ 142 h 203"/>
              <a:gd name="T106" fmla="*/ 153 w 1887"/>
              <a:gd name="T107" fmla="*/ 200 h 203"/>
              <a:gd name="T108" fmla="*/ 108 w 1887"/>
              <a:gd name="T109" fmla="*/ 124 h 203"/>
              <a:gd name="T110" fmla="*/ 155 w 1887"/>
              <a:gd name="T111" fmla="*/ 168 h 203"/>
              <a:gd name="T112" fmla="*/ 193 w 1887"/>
              <a:gd name="T113" fmla="*/ 142 h 203"/>
              <a:gd name="T114" fmla="*/ 180 w 1887"/>
              <a:gd name="T115" fmla="*/ 42 h 203"/>
              <a:gd name="T116" fmla="*/ 142 w 1887"/>
              <a:gd name="T117" fmla="*/ 68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887" h="203">
                <a:moveTo>
                  <a:pt x="769" y="86"/>
                </a:moveTo>
                <a:lnTo>
                  <a:pt x="782" y="86"/>
                </a:lnTo>
                <a:lnTo>
                  <a:pt x="778" y="41"/>
                </a:lnTo>
                <a:lnTo>
                  <a:pt x="761" y="41"/>
                </a:lnTo>
                <a:lnTo>
                  <a:pt x="757" y="86"/>
                </a:lnTo>
                <a:lnTo>
                  <a:pt x="769" y="86"/>
                </a:lnTo>
                <a:close/>
                <a:moveTo>
                  <a:pt x="813" y="199"/>
                </a:moveTo>
                <a:lnTo>
                  <a:pt x="796" y="199"/>
                </a:lnTo>
                <a:lnTo>
                  <a:pt x="792" y="166"/>
                </a:lnTo>
                <a:lnTo>
                  <a:pt x="786" y="116"/>
                </a:lnTo>
                <a:lnTo>
                  <a:pt x="769" y="116"/>
                </a:lnTo>
                <a:lnTo>
                  <a:pt x="753" y="116"/>
                </a:lnTo>
                <a:lnTo>
                  <a:pt x="748" y="141"/>
                </a:lnTo>
                <a:lnTo>
                  <a:pt x="745" y="168"/>
                </a:lnTo>
                <a:lnTo>
                  <a:pt x="741" y="199"/>
                </a:lnTo>
                <a:lnTo>
                  <a:pt x="709" y="199"/>
                </a:lnTo>
                <a:lnTo>
                  <a:pt x="728" y="41"/>
                </a:lnTo>
                <a:lnTo>
                  <a:pt x="709" y="41"/>
                </a:lnTo>
                <a:lnTo>
                  <a:pt x="709" y="14"/>
                </a:lnTo>
                <a:lnTo>
                  <a:pt x="806" y="14"/>
                </a:lnTo>
                <a:lnTo>
                  <a:pt x="827" y="199"/>
                </a:lnTo>
                <a:lnTo>
                  <a:pt x="813" y="199"/>
                </a:lnTo>
                <a:close/>
                <a:moveTo>
                  <a:pt x="1736" y="116"/>
                </a:moveTo>
                <a:lnTo>
                  <a:pt x="1720" y="116"/>
                </a:lnTo>
                <a:lnTo>
                  <a:pt x="1716" y="141"/>
                </a:lnTo>
                <a:lnTo>
                  <a:pt x="1712" y="168"/>
                </a:lnTo>
                <a:lnTo>
                  <a:pt x="1709" y="199"/>
                </a:lnTo>
                <a:lnTo>
                  <a:pt x="1676" y="199"/>
                </a:lnTo>
                <a:lnTo>
                  <a:pt x="1695" y="41"/>
                </a:lnTo>
                <a:lnTo>
                  <a:pt x="1675" y="41"/>
                </a:lnTo>
                <a:lnTo>
                  <a:pt x="1675" y="14"/>
                </a:lnTo>
                <a:lnTo>
                  <a:pt x="1773" y="14"/>
                </a:lnTo>
                <a:lnTo>
                  <a:pt x="1795" y="199"/>
                </a:lnTo>
                <a:lnTo>
                  <a:pt x="1763" y="199"/>
                </a:lnTo>
                <a:lnTo>
                  <a:pt x="1760" y="166"/>
                </a:lnTo>
                <a:lnTo>
                  <a:pt x="1753" y="116"/>
                </a:lnTo>
                <a:lnTo>
                  <a:pt x="1736" y="116"/>
                </a:lnTo>
                <a:close/>
                <a:moveTo>
                  <a:pt x="1737" y="86"/>
                </a:moveTo>
                <a:lnTo>
                  <a:pt x="1748" y="86"/>
                </a:lnTo>
                <a:lnTo>
                  <a:pt x="1746" y="41"/>
                </a:lnTo>
                <a:lnTo>
                  <a:pt x="1727" y="41"/>
                </a:lnTo>
                <a:lnTo>
                  <a:pt x="1723" y="86"/>
                </a:lnTo>
                <a:lnTo>
                  <a:pt x="1737" y="86"/>
                </a:lnTo>
                <a:close/>
                <a:moveTo>
                  <a:pt x="1397" y="106"/>
                </a:moveTo>
                <a:lnTo>
                  <a:pt x="1398" y="94"/>
                </a:lnTo>
                <a:lnTo>
                  <a:pt x="1398" y="86"/>
                </a:lnTo>
                <a:lnTo>
                  <a:pt x="1401" y="68"/>
                </a:lnTo>
                <a:lnTo>
                  <a:pt x="1404" y="59"/>
                </a:lnTo>
                <a:lnTo>
                  <a:pt x="1407" y="51"/>
                </a:lnTo>
                <a:lnTo>
                  <a:pt x="1414" y="37"/>
                </a:lnTo>
                <a:lnTo>
                  <a:pt x="1416" y="30"/>
                </a:lnTo>
                <a:lnTo>
                  <a:pt x="1422" y="24"/>
                </a:lnTo>
                <a:lnTo>
                  <a:pt x="1426" y="20"/>
                </a:lnTo>
                <a:lnTo>
                  <a:pt x="1432" y="16"/>
                </a:lnTo>
                <a:lnTo>
                  <a:pt x="1438" y="13"/>
                </a:lnTo>
                <a:lnTo>
                  <a:pt x="1445" y="10"/>
                </a:lnTo>
                <a:lnTo>
                  <a:pt x="1450" y="8"/>
                </a:lnTo>
                <a:lnTo>
                  <a:pt x="1457" y="7"/>
                </a:lnTo>
                <a:lnTo>
                  <a:pt x="1465" y="8"/>
                </a:lnTo>
                <a:lnTo>
                  <a:pt x="1472" y="10"/>
                </a:lnTo>
                <a:lnTo>
                  <a:pt x="1479" y="13"/>
                </a:lnTo>
                <a:lnTo>
                  <a:pt x="1484" y="16"/>
                </a:lnTo>
                <a:lnTo>
                  <a:pt x="1490" y="20"/>
                </a:lnTo>
                <a:lnTo>
                  <a:pt x="1494" y="24"/>
                </a:lnTo>
                <a:lnTo>
                  <a:pt x="1498" y="30"/>
                </a:lnTo>
                <a:lnTo>
                  <a:pt x="1503" y="37"/>
                </a:lnTo>
                <a:lnTo>
                  <a:pt x="1507" y="44"/>
                </a:lnTo>
                <a:lnTo>
                  <a:pt x="1510" y="51"/>
                </a:lnTo>
                <a:lnTo>
                  <a:pt x="1513" y="59"/>
                </a:lnTo>
                <a:lnTo>
                  <a:pt x="1515" y="68"/>
                </a:lnTo>
                <a:lnTo>
                  <a:pt x="1517" y="76"/>
                </a:lnTo>
                <a:lnTo>
                  <a:pt x="1518" y="86"/>
                </a:lnTo>
                <a:lnTo>
                  <a:pt x="1518" y="94"/>
                </a:lnTo>
                <a:lnTo>
                  <a:pt x="1518" y="106"/>
                </a:lnTo>
                <a:lnTo>
                  <a:pt x="1518" y="116"/>
                </a:lnTo>
                <a:lnTo>
                  <a:pt x="1518" y="124"/>
                </a:lnTo>
                <a:lnTo>
                  <a:pt x="1517" y="134"/>
                </a:lnTo>
                <a:lnTo>
                  <a:pt x="1515" y="142"/>
                </a:lnTo>
                <a:lnTo>
                  <a:pt x="1510" y="159"/>
                </a:lnTo>
                <a:lnTo>
                  <a:pt x="1503" y="173"/>
                </a:lnTo>
                <a:lnTo>
                  <a:pt x="1498" y="180"/>
                </a:lnTo>
                <a:lnTo>
                  <a:pt x="1494" y="186"/>
                </a:lnTo>
                <a:lnTo>
                  <a:pt x="1490" y="190"/>
                </a:lnTo>
                <a:lnTo>
                  <a:pt x="1484" y="195"/>
                </a:lnTo>
                <a:lnTo>
                  <a:pt x="1479" y="199"/>
                </a:lnTo>
                <a:lnTo>
                  <a:pt x="1472" y="200"/>
                </a:lnTo>
                <a:lnTo>
                  <a:pt x="1465" y="202"/>
                </a:lnTo>
                <a:lnTo>
                  <a:pt x="1457" y="203"/>
                </a:lnTo>
                <a:lnTo>
                  <a:pt x="1450" y="202"/>
                </a:lnTo>
                <a:lnTo>
                  <a:pt x="1445" y="200"/>
                </a:lnTo>
                <a:lnTo>
                  <a:pt x="1438" y="199"/>
                </a:lnTo>
                <a:lnTo>
                  <a:pt x="1432" y="195"/>
                </a:lnTo>
                <a:lnTo>
                  <a:pt x="1426" y="190"/>
                </a:lnTo>
                <a:lnTo>
                  <a:pt x="1422" y="186"/>
                </a:lnTo>
                <a:lnTo>
                  <a:pt x="1416" y="180"/>
                </a:lnTo>
                <a:lnTo>
                  <a:pt x="1414" y="173"/>
                </a:lnTo>
                <a:lnTo>
                  <a:pt x="1409" y="168"/>
                </a:lnTo>
                <a:lnTo>
                  <a:pt x="1407" y="159"/>
                </a:lnTo>
                <a:lnTo>
                  <a:pt x="1404" y="151"/>
                </a:lnTo>
                <a:lnTo>
                  <a:pt x="1401" y="142"/>
                </a:lnTo>
                <a:lnTo>
                  <a:pt x="1400" y="134"/>
                </a:lnTo>
                <a:lnTo>
                  <a:pt x="1398" y="124"/>
                </a:lnTo>
                <a:lnTo>
                  <a:pt x="1398" y="116"/>
                </a:lnTo>
                <a:lnTo>
                  <a:pt x="1397" y="106"/>
                </a:lnTo>
                <a:close/>
                <a:moveTo>
                  <a:pt x="1429" y="106"/>
                </a:moveTo>
                <a:lnTo>
                  <a:pt x="1429" y="118"/>
                </a:lnTo>
                <a:lnTo>
                  <a:pt x="1431" y="131"/>
                </a:lnTo>
                <a:lnTo>
                  <a:pt x="1432" y="142"/>
                </a:lnTo>
                <a:lnTo>
                  <a:pt x="1433" y="148"/>
                </a:lnTo>
                <a:lnTo>
                  <a:pt x="1436" y="152"/>
                </a:lnTo>
                <a:lnTo>
                  <a:pt x="1438" y="158"/>
                </a:lnTo>
                <a:lnTo>
                  <a:pt x="1439" y="161"/>
                </a:lnTo>
                <a:lnTo>
                  <a:pt x="1442" y="165"/>
                </a:lnTo>
                <a:lnTo>
                  <a:pt x="1445" y="168"/>
                </a:lnTo>
                <a:lnTo>
                  <a:pt x="1448" y="169"/>
                </a:lnTo>
                <a:lnTo>
                  <a:pt x="1450" y="172"/>
                </a:lnTo>
                <a:lnTo>
                  <a:pt x="1455" y="172"/>
                </a:lnTo>
                <a:lnTo>
                  <a:pt x="1457" y="173"/>
                </a:lnTo>
                <a:lnTo>
                  <a:pt x="1462" y="172"/>
                </a:lnTo>
                <a:lnTo>
                  <a:pt x="1466" y="172"/>
                </a:lnTo>
                <a:lnTo>
                  <a:pt x="1469" y="169"/>
                </a:lnTo>
                <a:lnTo>
                  <a:pt x="1472" y="168"/>
                </a:lnTo>
                <a:lnTo>
                  <a:pt x="1474" y="165"/>
                </a:lnTo>
                <a:lnTo>
                  <a:pt x="1476" y="161"/>
                </a:lnTo>
                <a:lnTo>
                  <a:pt x="1480" y="152"/>
                </a:lnTo>
                <a:lnTo>
                  <a:pt x="1484" y="142"/>
                </a:lnTo>
                <a:lnTo>
                  <a:pt x="1484" y="137"/>
                </a:lnTo>
                <a:lnTo>
                  <a:pt x="1486" y="131"/>
                </a:lnTo>
                <a:lnTo>
                  <a:pt x="1487" y="118"/>
                </a:lnTo>
                <a:lnTo>
                  <a:pt x="1487" y="106"/>
                </a:lnTo>
                <a:lnTo>
                  <a:pt x="1487" y="92"/>
                </a:lnTo>
                <a:lnTo>
                  <a:pt x="1486" y="79"/>
                </a:lnTo>
                <a:lnTo>
                  <a:pt x="1484" y="68"/>
                </a:lnTo>
                <a:lnTo>
                  <a:pt x="1480" y="58"/>
                </a:lnTo>
                <a:lnTo>
                  <a:pt x="1479" y="54"/>
                </a:lnTo>
                <a:lnTo>
                  <a:pt x="1476" y="49"/>
                </a:lnTo>
                <a:lnTo>
                  <a:pt x="1474" y="45"/>
                </a:lnTo>
                <a:lnTo>
                  <a:pt x="1472" y="42"/>
                </a:lnTo>
                <a:lnTo>
                  <a:pt x="1469" y="41"/>
                </a:lnTo>
                <a:lnTo>
                  <a:pt x="1465" y="39"/>
                </a:lnTo>
                <a:lnTo>
                  <a:pt x="1462" y="38"/>
                </a:lnTo>
                <a:lnTo>
                  <a:pt x="1457" y="38"/>
                </a:lnTo>
                <a:lnTo>
                  <a:pt x="1455" y="38"/>
                </a:lnTo>
                <a:lnTo>
                  <a:pt x="1450" y="39"/>
                </a:lnTo>
                <a:lnTo>
                  <a:pt x="1448" y="41"/>
                </a:lnTo>
                <a:lnTo>
                  <a:pt x="1445" y="42"/>
                </a:lnTo>
                <a:lnTo>
                  <a:pt x="1442" y="45"/>
                </a:lnTo>
                <a:lnTo>
                  <a:pt x="1441" y="49"/>
                </a:lnTo>
                <a:lnTo>
                  <a:pt x="1436" y="58"/>
                </a:lnTo>
                <a:lnTo>
                  <a:pt x="1432" y="68"/>
                </a:lnTo>
                <a:lnTo>
                  <a:pt x="1432" y="73"/>
                </a:lnTo>
                <a:lnTo>
                  <a:pt x="1431" y="79"/>
                </a:lnTo>
                <a:lnTo>
                  <a:pt x="1429" y="92"/>
                </a:lnTo>
                <a:lnTo>
                  <a:pt x="1429" y="106"/>
                </a:lnTo>
                <a:close/>
                <a:moveTo>
                  <a:pt x="1209" y="116"/>
                </a:moveTo>
                <a:lnTo>
                  <a:pt x="1192" y="116"/>
                </a:lnTo>
                <a:lnTo>
                  <a:pt x="1188" y="141"/>
                </a:lnTo>
                <a:lnTo>
                  <a:pt x="1185" y="168"/>
                </a:lnTo>
                <a:lnTo>
                  <a:pt x="1181" y="199"/>
                </a:lnTo>
                <a:lnTo>
                  <a:pt x="1148" y="199"/>
                </a:lnTo>
                <a:lnTo>
                  <a:pt x="1168" y="41"/>
                </a:lnTo>
                <a:lnTo>
                  <a:pt x="1147" y="41"/>
                </a:lnTo>
                <a:lnTo>
                  <a:pt x="1147" y="14"/>
                </a:lnTo>
                <a:lnTo>
                  <a:pt x="1246" y="14"/>
                </a:lnTo>
                <a:lnTo>
                  <a:pt x="1267" y="199"/>
                </a:lnTo>
                <a:lnTo>
                  <a:pt x="1234" y="199"/>
                </a:lnTo>
                <a:lnTo>
                  <a:pt x="1231" y="166"/>
                </a:lnTo>
                <a:lnTo>
                  <a:pt x="1224" y="116"/>
                </a:lnTo>
                <a:lnTo>
                  <a:pt x="1209" y="116"/>
                </a:lnTo>
                <a:close/>
                <a:moveTo>
                  <a:pt x="1209" y="86"/>
                </a:moveTo>
                <a:lnTo>
                  <a:pt x="1220" y="86"/>
                </a:lnTo>
                <a:lnTo>
                  <a:pt x="1217" y="41"/>
                </a:lnTo>
                <a:lnTo>
                  <a:pt x="1200" y="41"/>
                </a:lnTo>
                <a:lnTo>
                  <a:pt x="1196" y="86"/>
                </a:lnTo>
                <a:lnTo>
                  <a:pt x="1209" y="86"/>
                </a:lnTo>
                <a:close/>
                <a:moveTo>
                  <a:pt x="490" y="106"/>
                </a:moveTo>
                <a:lnTo>
                  <a:pt x="490" y="94"/>
                </a:lnTo>
                <a:lnTo>
                  <a:pt x="491" y="86"/>
                </a:lnTo>
                <a:lnTo>
                  <a:pt x="494" y="68"/>
                </a:lnTo>
                <a:lnTo>
                  <a:pt x="495" y="59"/>
                </a:lnTo>
                <a:lnTo>
                  <a:pt x="498" y="51"/>
                </a:lnTo>
                <a:lnTo>
                  <a:pt x="505" y="37"/>
                </a:lnTo>
                <a:lnTo>
                  <a:pt x="510" y="30"/>
                </a:lnTo>
                <a:lnTo>
                  <a:pt x="514" y="24"/>
                </a:lnTo>
                <a:lnTo>
                  <a:pt x="519" y="20"/>
                </a:lnTo>
                <a:lnTo>
                  <a:pt x="525" y="16"/>
                </a:lnTo>
                <a:lnTo>
                  <a:pt x="531" y="13"/>
                </a:lnTo>
                <a:lnTo>
                  <a:pt x="536" y="10"/>
                </a:lnTo>
                <a:lnTo>
                  <a:pt x="543" y="8"/>
                </a:lnTo>
                <a:lnTo>
                  <a:pt x="550" y="7"/>
                </a:lnTo>
                <a:lnTo>
                  <a:pt x="558" y="8"/>
                </a:lnTo>
                <a:lnTo>
                  <a:pt x="565" y="10"/>
                </a:lnTo>
                <a:lnTo>
                  <a:pt x="570" y="13"/>
                </a:lnTo>
                <a:lnTo>
                  <a:pt x="576" y="16"/>
                </a:lnTo>
                <a:lnTo>
                  <a:pt x="582" y="20"/>
                </a:lnTo>
                <a:lnTo>
                  <a:pt x="587" y="24"/>
                </a:lnTo>
                <a:lnTo>
                  <a:pt x="591" y="30"/>
                </a:lnTo>
                <a:lnTo>
                  <a:pt x="596" y="37"/>
                </a:lnTo>
                <a:lnTo>
                  <a:pt x="599" y="44"/>
                </a:lnTo>
                <a:lnTo>
                  <a:pt x="603" y="51"/>
                </a:lnTo>
                <a:lnTo>
                  <a:pt x="606" y="59"/>
                </a:lnTo>
                <a:lnTo>
                  <a:pt x="607" y="68"/>
                </a:lnTo>
                <a:lnTo>
                  <a:pt x="608" y="76"/>
                </a:lnTo>
                <a:lnTo>
                  <a:pt x="610" y="86"/>
                </a:lnTo>
                <a:lnTo>
                  <a:pt x="611" y="94"/>
                </a:lnTo>
                <a:lnTo>
                  <a:pt x="611" y="106"/>
                </a:lnTo>
                <a:lnTo>
                  <a:pt x="611" y="116"/>
                </a:lnTo>
                <a:lnTo>
                  <a:pt x="610" y="124"/>
                </a:lnTo>
                <a:lnTo>
                  <a:pt x="608" y="134"/>
                </a:lnTo>
                <a:lnTo>
                  <a:pt x="607" y="142"/>
                </a:lnTo>
                <a:lnTo>
                  <a:pt x="603" y="159"/>
                </a:lnTo>
                <a:lnTo>
                  <a:pt x="596" y="173"/>
                </a:lnTo>
                <a:lnTo>
                  <a:pt x="591" y="180"/>
                </a:lnTo>
                <a:lnTo>
                  <a:pt x="587" y="186"/>
                </a:lnTo>
                <a:lnTo>
                  <a:pt x="582" y="190"/>
                </a:lnTo>
                <a:lnTo>
                  <a:pt x="576" y="195"/>
                </a:lnTo>
                <a:lnTo>
                  <a:pt x="570" y="199"/>
                </a:lnTo>
                <a:lnTo>
                  <a:pt x="565" y="200"/>
                </a:lnTo>
                <a:lnTo>
                  <a:pt x="558" y="202"/>
                </a:lnTo>
                <a:lnTo>
                  <a:pt x="550" y="203"/>
                </a:lnTo>
                <a:lnTo>
                  <a:pt x="543" y="202"/>
                </a:lnTo>
                <a:lnTo>
                  <a:pt x="536" y="200"/>
                </a:lnTo>
                <a:lnTo>
                  <a:pt x="531" y="199"/>
                </a:lnTo>
                <a:lnTo>
                  <a:pt x="525" y="195"/>
                </a:lnTo>
                <a:lnTo>
                  <a:pt x="519" y="190"/>
                </a:lnTo>
                <a:lnTo>
                  <a:pt x="514" y="186"/>
                </a:lnTo>
                <a:lnTo>
                  <a:pt x="510" y="180"/>
                </a:lnTo>
                <a:lnTo>
                  <a:pt x="505" y="173"/>
                </a:lnTo>
                <a:lnTo>
                  <a:pt x="501" y="168"/>
                </a:lnTo>
                <a:lnTo>
                  <a:pt x="498" y="159"/>
                </a:lnTo>
                <a:lnTo>
                  <a:pt x="495" y="151"/>
                </a:lnTo>
                <a:lnTo>
                  <a:pt x="494" y="142"/>
                </a:lnTo>
                <a:lnTo>
                  <a:pt x="493" y="134"/>
                </a:lnTo>
                <a:lnTo>
                  <a:pt x="491" y="124"/>
                </a:lnTo>
                <a:lnTo>
                  <a:pt x="490" y="116"/>
                </a:lnTo>
                <a:lnTo>
                  <a:pt x="490" y="106"/>
                </a:lnTo>
                <a:close/>
                <a:moveTo>
                  <a:pt x="521" y="106"/>
                </a:moveTo>
                <a:lnTo>
                  <a:pt x="521" y="118"/>
                </a:lnTo>
                <a:lnTo>
                  <a:pt x="522" y="131"/>
                </a:lnTo>
                <a:lnTo>
                  <a:pt x="525" y="142"/>
                </a:lnTo>
                <a:lnTo>
                  <a:pt x="526" y="148"/>
                </a:lnTo>
                <a:lnTo>
                  <a:pt x="528" y="152"/>
                </a:lnTo>
                <a:lnTo>
                  <a:pt x="529" y="158"/>
                </a:lnTo>
                <a:lnTo>
                  <a:pt x="532" y="161"/>
                </a:lnTo>
                <a:lnTo>
                  <a:pt x="535" y="165"/>
                </a:lnTo>
                <a:lnTo>
                  <a:pt x="538" y="168"/>
                </a:lnTo>
                <a:lnTo>
                  <a:pt x="541" y="169"/>
                </a:lnTo>
                <a:lnTo>
                  <a:pt x="543" y="172"/>
                </a:lnTo>
                <a:lnTo>
                  <a:pt x="546" y="172"/>
                </a:lnTo>
                <a:lnTo>
                  <a:pt x="550" y="173"/>
                </a:lnTo>
                <a:lnTo>
                  <a:pt x="555" y="172"/>
                </a:lnTo>
                <a:lnTo>
                  <a:pt x="558" y="172"/>
                </a:lnTo>
                <a:lnTo>
                  <a:pt x="560" y="169"/>
                </a:lnTo>
                <a:lnTo>
                  <a:pt x="563" y="168"/>
                </a:lnTo>
                <a:lnTo>
                  <a:pt x="566" y="165"/>
                </a:lnTo>
                <a:lnTo>
                  <a:pt x="569" y="161"/>
                </a:lnTo>
                <a:lnTo>
                  <a:pt x="573" y="152"/>
                </a:lnTo>
                <a:lnTo>
                  <a:pt x="576" y="142"/>
                </a:lnTo>
                <a:lnTo>
                  <a:pt x="577" y="137"/>
                </a:lnTo>
                <a:lnTo>
                  <a:pt x="579" y="131"/>
                </a:lnTo>
                <a:lnTo>
                  <a:pt x="580" y="118"/>
                </a:lnTo>
                <a:lnTo>
                  <a:pt x="580" y="106"/>
                </a:lnTo>
                <a:lnTo>
                  <a:pt x="580" y="92"/>
                </a:lnTo>
                <a:lnTo>
                  <a:pt x="579" y="79"/>
                </a:lnTo>
                <a:lnTo>
                  <a:pt x="576" y="68"/>
                </a:lnTo>
                <a:lnTo>
                  <a:pt x="573" y="58"/>
                </a:lnTo>
                <a:lnTo>
                  <a:pt x="570" y="54"/>
                </a:lnTo>
                <a:lnTo>
                  <a:pt x="569" y="49"/>
                </a:lnTo>
                <a:lnTo>
                  <a:pt x="566" y="45"/>
                </a:lnTo>
                <a:lnTo>
                  <a:pt x="563" y="42"/>
                </a:lnTo>
                <a:lnTo>
                  <a:pt x="560" y="41"/>
                </a:lnTo>
                <a:lnTo>
                  <a:pt x="558" y="39"/>
                </a:lnTo>
                <a:lnTo>
                  <a:pt x="555" y="38"/>
                </a:lnTo>
                <a:lnTo>
                  <a:pt x="550" y="38"/>
                </a:lnTo>
                <a:lnTo>
                  <a:pt x="546" y="38"/>
                </a:lnTo>
                <a:lnTo>
                  <a:pt x="543" y="39"/>
                </a:lnTo>
                <a:lnTo>
                  <a:pt x="541" y="41"/>
                </a:lnTo>
                <a:lnTo>
                  <a:pt x="538" y="42"/>
                </a:lnTo>
                <a:lnTo>
                  <a:pt x="535" y="45"/>
                </a:lnTo>
                <a:lnTo>
                  <a:pt x="532" y="49"/>
                </a:lnTo>
                <a:lnTo>
                  <a:pt x="528" y="58"/>
                </a:lnTo>
                <a:lnTo>
                  <a:pt x="525" y="68"/>
                </a:lnTo>
                <a:lnTo>
                  <a:pt x="524" y="73"/>
                </a:lnTo>
                <a:lnTo>
                  <a:pt x="522" y="79"/>
                </a:lnTo>
                <a:lnTo>
                  <a:pt x="521" y="92"/>
                </a:lnTo>
                <a:lnTo>
                  <a:pt x="521" y="106"/>
                </a:lnTo>
                <a:close/>
                <a:moveTo>
                  <a:pt x="481" y="24"/>
                </a:moveTo>
                <a:lnTo>
                  <a:pt x="483" y="30"/>
                </a:lnTo>
                <a:lnTo>
                  <a:pt x="483" y="35"/>
                </a:lnTo>
                <a:lnTo>
                  <a:pt x="484" y="41"/>
                </a:lnTo>
                <a:lnTo>
                  <a:pt x="484" y="45"/>
                </a:lnTo>
                <a:lnTo>
                  <a:pt x="484" y="51"/>
                </a:lnTo>
                <a:lnTo>
                  <a:pt x="484" y="56"/>
                </a:lnTo>
                <a:lnTo>
                  <a:pt x="481" y="68"/>
                </a:lnTo>
                <a:lnTo>
                  <a:pt x="477" y="89"/>
                </a:lnTo>
                <a:lnTo>
                  <a:pt x="470" y="110"/>
                </a:lnTo>
                <a:lnTo>
                  <a:pt x="464" y="133"/>
                </a:lnTo>
                <a:lnTo>
                  <a:pt x="457" y="155"/>
                </a:lnTo>
                <a:lnTo>
                  <a:pt x="446" y="199"/>
                </a:lnTo>
                <a:lnTo>
                  <a:pt x="415" y="199"/>
                </a:lnTo>
                <a:lnTo>
                  <a:pt x="398" y="145"/>
                </a:lnTo>
                <a:lnTo>
                  <a:pt x="382" y="92"/>
                </a:lnTo>
                <a:lnTo>
                  <a:pt x="375" y="69"/>
                </a:lnTo>
                <a:lnTo>
                  <a:pt x="368" y="42"/>
                </a:lnTo>
                <a:lnTo>
                  <a:pt x="360" y="13"/>
                </a:lnTo>
                <a:lnTo>
                  <a:pt x="391" y="13"/>
                </a:lnTo>
                <a:lnTo>
                  <a:pt x="428" y="133"/>
                </a:lnTo>
                <a:lnTo>
                  <a:pt x="429" y="135"/>
                </a:lnTo>
                <a:lnTo>
                  <a:pt x="430" y="135"/>
                </a:lnTo>
                <a:lnTo>
                  <a:pt x="443" y="86"/>
                </a:lnTo>
                <a:lnTo>
                  <a:pt x="452" y="54"/>
                </a:lnTo>
                <a:lnTo>
                  <a:pt x="452" y="49"/>
                </a:lnTo>
                <a:lnTo>
                  <a:pt x="452" y="45"/>
                </a:lnTo>
                <a:lnTo>
                  <a:pt x="452" y="41"/>
                </a:lnTo>
                <a:lnTo>
                  <a:pt x="452" y="37"/>
                </a:lnTo>
                <a:lnTo>
                  <a:pt x="447" y="28"/>
                </a:lnTo>
                <a:lnTo>
                  <a:pt x="442" y="20"/>
                </a:lnTo>
                <a:lnTo>
                  <a:pt x="437" y="17"/>
                </a:lnTo>
                <a:lnTo>
                  <a:pt x="435" y="13"/>
                </a:lnTo>
                <a:lnTo>
                  <a:pt x="454" y="0"/>
                </a:lnTo>
                <a:lnTo>
                  <a:pt x="460" y="1"/>
                </a:lnTo>
                <a:lnTo>
                  <a:pt x="464" y="3"/>
                </a:lnTo>
                <a:lnTo>
                  <a:pt x="469" y="6"/>
                </a:lnTo>
                <a:lnTo>
                  <a:pt x="471" y="8"/>
                </a:lnTo>
                <a:lnTo>
                  <a:pt x="474" y="13"/>
                </a:lnTo>
                <a:lnTo>
                  <a:pt x="477" y="17"/>
                </a:lnTo>
                <a:lnTo>
                  <a:pt x="481" y="24"/>
                </a:lnTo>
                <a:close/>
                <a:moveTo>
                  <a:pt x="1128" y="20"/>
                </a:moveTo>
                <a:lnTo>
                  <a:pt x="1128" y="55"/>
                </a:lnTo>
                <a:lnTo>
                  <a:pt x="1117" y="48"/>
                </a:lnTo>
                <a:lnTo>
                  <a:pt x="1104" y="41"/>
                </a:lnTo>
                <a:lnTo>
                  <a:pt x="1099" y="39"/>
                </a:lnTo>
                <a:lnTo>
                  <a:pt x="1092" y="37"/>
                </a:lnTo>
                <a:lnTo>
                  <a:pt x="1084" y="37"/>
                </a:lnTo>
                <a:lnTo>
                  <a:pt x="1077" y="38"/>
                </a:lnTo>
                <a:lnTo>
                  <a:pt x="1072" y="41"/>
                </a:lnTo>
                <a:lnTo>
                  <a:pt x="1070" y="44"/>
                </a:lnTo>
                <a:lnTo>
                  <a:pt x="1069" y="48"/>
                </a:lnTo>
                <a:lnTo>
                  <a:pt x="1069" y="51"/>
                </a:lnTo>
                <a:lnTo>
                  <a:pt x="1070" y="54"/>
                </a:lnTo>
                <a:lnTo>
                  <a:pt x="1072" y="55"/>
                </a:lnTo>
                <a:lnTo>
                  <a:pt x="1073" y="56"/>
                </a:lnTo>
                <a:lnTo>
                  <a:pt x="1075" y="59"/>
                </a:lnTo>
                <a:lnTo>
                  <a:pt x="1099" y="76"/>
                </a:lnTo>
                <a:lnTo>
                  <a:pt x="1111" y="85"/>
                </a:lnTo>
                <a:lnTo>
                  <a:pt x="1117" y="89"/>
                </a:lnTo>
                <a:lnTo>
                  <a:pt x="1121" y="94"/>
                </a:lnTo>
                <a:lnTo>
                  <a:pt x="1127" y="99"/>
                </a:lnTo>
                <a:lnTo>
                  <a:pt x="1131" y="104"/>
                </a:lnTo>
                <a:lnTo>
                  <a:pt x="1134" y="110"/>
                </a:lnTo>
                <a:lnTo>
                  <a:pt x="1138" y="116"/>
                </a:lnTo>
                <a:lnTo>
                  <a:pt x="1141" y="123"/>
                </a:lnTo>
                <a:lnTo>
                  <a:pt x="1142" y="130"/>
                </a:lnTo>
                <a:lnTo>
                  <a:pt x="1144" y="137"/>
                </a:lnTo>
                <a:lnTo>
                  <a:pt x="1144" y="145"/>
                </a:lnTo>
                <a:lnTo>
                  <a:pt x="1144" y="152"/>
                </a:lnTo>
                <a:lnTo>
                  <a:pt x="1142" y="159"/>
                </a:lnTo>
                <a:lnTo>
                  <a:pt x="1140" y="168"/>
                </a:lnTo>
                <a:lnTo>
                  <a:pt x="1137" y="175"/>
                </a:lnTo>
                <a:lnTo>
                  <a:pt x="1133" y="183"/>
                </a:lnTo>
                <a:lnTo>
                  <a:pt x="1127" y="189"/>
                </a:lnTo>
                <a:lnTo>
                  <a:pt x="1120" y="195"/>
                </a:lnTo>
                <a:lnTo>
                  <a:pt x="1113" y="199"/>
                </a:lnTo>
                <a:lnTo>
                  <a:pt x="1109" y="200"/>
                </a:lnTo>
                <a:lnTo>
                  <a:pt x="1104" y="202"/>
                </a:lnTo>
                <a:lnTo>
                  <a:pt x="1094" y="203"/>
                </a:lnTo>
                <a:lnTo>
                  <a:pt x="1086" y="203"/>
                </a:lnTo>
                <a:lnTo>
                  <a:pt x="1077" y="202"/>
                </a:lnTo>
                <a:lnTo>
                  <a:pt x="1069" y="199"/>
                </a:lnTo>
                <a:lnTo>
                  <a:pt x="1060" y="195"/>
                </a:lnTo>
                <a:lnTo>
                  <a:pt x="1052" y="190"/>
                </a:lnTo>
                <a:lnTo>
                  <a:pt x="1046" y="185"/>
                </a:lnTo>
                <a:lnTo>
                  <a:pt x="1038" y="178"/>
                </a:lnTo>
                <a:lnTo>
                  <a:pt x="1034" y="173"/>
                </a:lnTo>
                <a:lnTo>
                  <a:pt x="1031" y="168"/>
                </a:lnTo>
                <a:lnTo>
                  <a:pt x="1041" y="157"/>
                </a:lnTo>
                <a:lnTo>
                  <a:pt x="1052" y="147"/>
                </a:lnTo>
                <a:lnTo>
                  <a:pt x="1062" y="155"/>
                </a:lnTo>
                <a:lnTo>
                  <a:pt x="1068" y="161"/>
                </a:lnTo>
                <a:lnTo>
                  <a:pt x="1073" y="164"/>
                </a:lnTo>
                <a:lnTo>
                  <a:pt x="1079" y="168"/>
                </a:lnTo>
                <a:lnTo>
                  <a:pt x="1084" y="169"/>
                </a:lnTo>
                <a:lnTo>
                  <a:pt x="1092" y="169"/>
                </a:lnTo>
                <a:lnTo>
                  <a:pt x="1099" y="166"/>
                </a:lnTo>
                <a:lnTo>
                  <a:pt x="1104" y="162"/>
                </a:lnTo>
                <a:lnTo>
                  <a:pt x="1107" y="158"/>
                </a:lnTo>
                <a:lnTo>
                  <a:pt x="1110" y="152"/>
                </a:lnTo>
                <a:lnTo>
                  <a:pt x="1111" y="145"/>
                </a:lnTo>
                <a:lnTo>
                  <a:pt x="1111" y="142"/>
                </a:lnTo>
                <a:lnTo>
                  <a:pt x="1110" y="138"/>
                </a:lnTo>
                <a:lnTo>
                  <a:pt x="1109" y="133"/>
                </a:lnTo>
                <a:lnTo>
                  <a:pt x="1104" y="125"/>
                </a:lnTo>
                <a:lnTo>
                  <a:pt x="1100" y="121"/>
                </a:lnTo>
                <a:lnTo>
                  <a:pt x="1094" y="116"/>
                </a:lnTo>
                <a:lnTo>
                  <a:pt x="1089" y="111"/>
                </a:lnTo>
                <a:lnTo>
                  <a:pt x="1076" y="103"/>
                </a:lnTo>
                <a:lnTo>
                  <a:pt x="1069" y="97"/>
                </a:lnTo>
                <a:lnTo>
                  <a:pt x="1060" y="92"/>
                </a:lnTo>
                <a:lnTo>
                  <a:pt x="1053" y="85"/>
                </a:lnTo>
                <a:lnTo>
                  <a:pt x="1046" y="78"/>
                </a:lnTo>
                <a:lnTo>
                  <a:pt x="1044" y="75"/>
                </a:lnTo>
                <a:lnTo>
                  <a:pt x="1041" y="71"/>
                </a:lnTo>
                <a:lnTo>
                  <a:pt x="1036" y="62"/>
                </a:lnTo>
                <a:lnTo>
                  <a:pt x="1036" y="58"/>
                </a:lnTo>
                <a:lnTo>
                  <a:pt x="1035" y="52"/>
                </a:lnTo>
                <a:lnTo>
                  <a:pt x="1035" y="48"/>
                </a:lnTo>
                <a:lnTo>
                  <a:pt x="1036" y="42"/>
                </a:lnTo>
                <a:lnTo>
                  <a:pt x="1036" y="37"/>
                </a:lnTo>
                <a:lnTo>
                  <a:pt x="1039" y="32"/>
                </a:lnTo>
                <a:lnTo>
                  <a:pt x="1042" y="27"/>
                </a:lnTo>
                <a:lnTo>
                  <a:pt x="1046" y="23"/>
                </a:lnTo>
                <a:lnTo>
                  <a:pt x="1051" y="18"/>
                </a:lnTo>
                <a:lnTo>
                  <a:pt x="1055" y="14"/>
                </a:lnTo>
                <a:lnTo>
                  <a:pt x="1060" y="11"/>
                </a:lnTo>
                <a:lnTo>
                  <a:pt x="1066" y="10"/>
                </a:lnTo>
                <a:lnTo>
                  <a:pt x="1073" y="7"/>
                </a:lnTo>
                <a:lnTo>
                  <a:pt x="1083" y="6"/>
                </a:lnTo>
                <a:lnTo>
                  <a:pt x="1087" y="6"/>
                </a:lnTo>
                <a:lnTo>
                  <a:pt x="1092" y="7"/>
                </a:lnTo>
                <a:lnTo>
                  <a:pt x="1099" y="7"/>
                </a:lnTo>
                <a:lnTo>
                  <a:pt x="1106" y="10"/>
                </a:lnTo>
                <a:lnTo>
                  <a:pt x="1113" y="11"/>
                </a:lnTo>
                <a:lnTo>
                  <a:pt x="1120" y="16"/>
                </a:lnTo>
                <a:lnTo>
                  <a:pt x="1128" y="20"/>
                </a:lnTo>
                <a:close/>
                <a:moveTo>
                  <a:pt x="1887" y="42"/>
                </a:moveTo>
                <a:lnTo>
                  <a:pt x="1853" y="42"/>
                </a:lnTo>
                <a:lnTo>
                  <a:pt x="1853" y="199"/>
                </a:lnTo>
                <a:lnTo>
                  <a:pt x="1822" y="199"/>
                </a:lnTo>
                <a:lnTo>
                  <a:pt x="1822" y="42"/>
                </a:lnTo>
                <a:lnTo>
                  <a:pt x="1789" y="42"/>
                </a:lnTo>
                <a:lnTo>
                  <a:pt x="1789" y="13"/>
                </a:lnTo>
                <a:lnTo>
                  <a:pt x="1887" y="13"/>
                </a:lnTo>
                <a:lnTo>
                  <a:pt x="1887" y="42"/>
                </a:lnTo>
                <a:close/>
                <a:moveTo>
                  <a:pt x="1575" y="13"/>
                </a:moveTo>
                <a:lnTo>
                  <a:pt x="1573" y="17"/>
                </a:lnTo>
                <a:lnTo>
                  <a:pt x="1573" y="23"/>
                </a:lnTo>
                <a:lnTo>
                  <a:pt x="1575" y="27"/>
                </a:lnTo>
                <a:lnTo>
                  <a:pt x="1576" y="31"/>
                </a:lnTo>
                <a:lnTo>
                  <a:pt x="1585" y="48"/>
                </a:lnTo>
                <a:lnTo>
                  <a:pt x="1587" y="55"/>
                </a:lnTo>
                <a:lnTo>
                  <a:pt x="1593" y="66"/>
                </a:lnTo>
                <a:lnTo>
                  <a:pt x="1606" y="30"/>
                </a:lnTo>
                <a:lnTo>
                  <a:pt x="1611" y="13"/>
                </a:lnTo>
                <a:lnTo>
                  <a:pt x="1644" y="13"/>
                </a:lnTo>
                <a:lnTo>
                  <a:pt x="1671" y="199"/>
                </a:lnTo>
                <a:lnTo>
                  <a:pt x="1640" y="199"/>
                </a:lnTo>
                <a:lnTo>
                  <a:pt x="1621" y="79"/>
                </a:lnTo>
                <a:lnTo>
                  <a:pt x="1610" y="109"/>
                </a:lnTo>
                <a:lnTo>
                  <a:pt x="1613" y="121"/>
                </a:lnTo>
                <a:lnTo>
                  <a:pt x="1613" y="127"/>
                </a:lnTo>
                <a:lnTo>
                  <a:pt x="1614" y="133"/>
                </a:lnTo>
                <a:lnTo>
                  <a:pt x="1613" y="145"/>
                </a:lnTo>
                <a:lnTo>
                  <a:pt x="1611" y="152"/>
                </a:lnTo>
                <a:lnTo>
                  <a:pt x="1609" y="159"/>
                </a:lnTo>
                <a:lnTo>
                  <a:pt x="1579" y="155"/>
                </a:lnTo>
                <a:lnTo>
                  <a:pt x="1580" y="151"/>
                </a:lnTo>
                <a:lnTo>
                  <a:pt x="1583" y="145"/>
                </a:lnTo>
                <a:lnTo>
                  <a:pt x="1583" y="140"/>
                </a:lnTo>
                <a:lnTo>
                  <a:pt x="1585" y="135"/>
                </a:lnTo>
                <a:lnTo>
                  <a:pt x="1585" y="130"/>
                </a:lnTo>
                <a:lnTo>
                  <a:pt x="1585" y="125"/>
                </a:lnTo>
                <a:lnTo>
                  <a:pt x="1582" y="116"/>
                </a:lnTo>
                <a:lnTo>
                  <a:pt x="1579" y="107"/>
                </a:lnTo>
                <a:lnTo>
                  <a:pt x="1576" y="97"/>
                </a:lnTo>
                <a:lnTo>
                  <a:pt x="1568" y="80"/>
                </a:lnTo>
                <a:lnTo>
                  <a:pt x="1552" y="199"/>
                </a:lnTo>
                <a:lnTo>
                  <a:pt x="1520" y="199"/>
                </a:lnTo>
                <a:lnTo>
                  <a:pt x="1544" y="13"/>
                </a:lnTo>
                <a:lnTo>
                  <a:pt x="1575" y="13"/>
                </a:lnTo>
                <a:close/>
                <a:moveTo>
                  <a:pt x="32" y="13"/>
                </a:moveTo>
                <a:lnTo>
                  <a:pt x="32" y="86"/>
                </a:lnTo>
                <a:lnTo>
                  <a:pt x="35" y="85"/>
                </a:lnTo>
                <a:lnTo>
                  <a:pt x="42" y="80"/>
                </a:lnTo>
                <a:lnTo>
                  <a:pt x="49" y="76"/>
                </a:lnTo>
                <a:lnTo>
                  <a:pt x="53" y="72"/>
                </a:lnTo>
                <a:lnTo>
                  <a:pt x="59" y="66"/>
                </a:lnTo>
                <a:lnTo>
                  <a:pt x="62" y="61"/>
                </a:lnTo>
                <a:lnTo>
                  <a:pt x="64" y="55"/>
                </a:lnTo>
                <a:lnTo>
                  <a:pt x="67" y="48"/>
                </a:lnTo>
                <a:lnTo>
                  <a:pt x="67" y="41"/>
                </a:lnTo>
                <a:lnTo>
                  <a:pt x="69" y="34"/>
                </a:lnTo>
                <a:lnTo>
                  <a:pt x="69" y="28"/>
                </a:lnTo>
                <a:lnTo>
                  <a:pt x="67" y="23"/>
                </a:lnTo>
                <a:lnTo>
                  <a:pt x="66" y="16"/>
                </a:lnTo>
                <a:lnTo>
                  <a:pt x="63" y="13"/>
                </a:lnTo>
                <a:lnTo>
                  <a:pt x="97" y="13"/>
                </a:lnTo>
                <a:lnTo>
                  <a:pt x="100" y="18"/>
                </a:lnTo>
                <a:lnTo>
                  <a:pt x="101" y="25"/>
                </a:lnTo>
                <a:lnTo>
                  <a:pt x="101" y="37"/>
                </a:lnTo>
                <a:lnTo>
                  <a:pt x="101" y="42"/>
                </a:lnTo>
                <a:lnTo>
                  <a:pt x="101" y="48"/>
                </a:lnTo>
                <a:lnTo>
                  <a:pt x="100" y="54"/>
                </a:lnTo>
                <a:lnTo>
                  <a:pt x="98" y="59"/>
                </a:lnTo>
                <a:lnTo>
                  <a:pt x="94" y="71"/>
                </a:lnTo>
                <a:lnTo>
                  <a:pt x="89" y="80"/>
                </a:lnTo>
                <a:lnTo>
                  <a:pt x="80" y="90"/>
                </a:lnTo>
                <a:lnTo>
                  <a:pt x="76" y="94"/>
                </a:lnTo>
                <a:lnTo>
                  <a:pt x="72" y="99"/>
                </a:lnTo>
                <a:lnTo>
                  <a:pt x="97" y="162"/>
                </a:lnTo>
                <a:lnTo>
                  <a:pt x="111" y="199"/>
                </a:lnTo>
                <a:lnTo>
                  <a:pt x="76" y="199"/>
                </a:lnTo>
                <a:lnTo>
                  <a:pt x="64" y="168"/>
                </a:lnTo>
                <a:lnTo>
                  <a:pt x="43" y="118"/>
                </a:lnTo>
                <a:lnTo>
                  <a:pt x="32" y="123"/>
                </a:lnTo>
                <a:lnTo>
                  <a:pt x="32" y="199"/>
                </a:lnTo>
                <a:lnTo>
                  <a:pt x="0" y="199"/>
                </a:lnTo>
                <a:lnTo>
                  <a:pt x="0" y="13"/>
                </a:lnTo>
                <a:lnTo>
                  <a:pt x="32" y="13"/>
                </a:lnTo>
                <a:close/>
                <a:moveTo>
                  <a:pt x="291" y="13"/>
                </a:moveTo>
                <a:lnTo>
                  <a:pt x="282" y="44"/>
                </a:lnTo>
                <a:lnTo>
                  <a:pt x="278" y="58"/>
                </a:lnTo>
                <a:lnTo>
                  <a:pt x="274" y="73"/>
                </a:lnTo>
                <a:lnTo>
                  <a:pt x="272" y="94"/>
                </a:lnTo>
                <a:lnTo>
                  <a:pt x="271" y="104"/>
                </a:lnTo>
                <a:lnTo>
                  <a:pt x="271" y="116"/>
                </a:lnTo>
                <a:lnTo>
                  <a:pt x="271" y="127"/>
                </a:lnTo>
                <a:lnTo>
                  <a:pt x="272" y="137"/>
                </a:lnTo>
                <a:lnTo>
                  <a:pt x="275" y="148"/>
                </a:lnTo>
                <a:lnTo>
                  <a:pt x="276" y="152"/>
                </a:lnTo>
                <a:lnTo>
                  <a:pt x="279" y="158"/>
                </a:lnTo>
                <a:lnTo>
                  <a:pt x="281" y="161"/>
                </a:lnTo>
                <a:lnTo>
                  <a:pt x="283" y="162"/>
                </a:lnTo>
                <a:lnTo>
                  <a:pt x="288" y="165"/>
                </a:lnTo>
                <a:lnTo>
                  <a:pt x="292" y="168"/>
                </a:lnTo>
                <a:lnTo>
                  <a:pt x="298" y="168"/>
                </a:lnTo>
                <a:lnTo>
                  <a:pt x="303" y="169"/>
                </a:lnTo>
                <a:lnTo>
                  <a:pt x="309" y="169"/>
                </a:lnTo>
                <a:lnTo>
                  <a:pt x="320" y="169"/>
                </a:lnTo>
                <a:lnTo>
                  <a:pt x="320" y="166"/>
                </a:lnTo>
                <a:lnTo>
                  <a:pt x="320" y="13"/>
                </a:lnTo>
                <a:lnTo>
                  <a:pt x="353" y="13"/>
                </a:lnTo>
                <a:lnTo>
                  <a:pt x="353" y="199"/>
                </a:lnTo>
                <a:lnTo>
                  <a:pt x="285" y="199"/>
                </a:lnTo>
                <a:lnTo>
                  <a:pt x="279" y="197"/>
                </a:lnTo>
                <a:lnTo>
                  <a:pt x="275" y="196"/>
                </a:lnTo>
                <a:lnTo>
                  <a:pt x="267" y="190"/>
                </a:lnTo>
                <a:lnTo>
                  <a:pt x="259" y="185"/>
                </a:lnTo>
                <a:lnTo>
                  <a:pt x="254" y="178"/>
                </a:lnTo>
                <a:lnTo>
                  <a:pt x="250" y="171"/>
                </a:lnTo>
                <a:lnTo>
                  <a:pt x="245" y="162"/>
                </a:lnTo>
                <a:lnTo>
                  <a:pt x="242" y="154"/>
                </a:lnTo>
                <a:lnTo>
                  <a:pt x="241" y="145"/>
                </a:lnTo>
                <a:lnTo>
                  <a:pt x="240" y="137"/>
                </a:lnTo>
                <a:lnTo>
                  <a:pt x="238" y="128"/>
                </a:lnTo>
                <a:lnTo>
                  <a:pt x="238" y="111"/>
                </a:lnTo>
                <a:lnTo>
                  <a:pt x="240" y="96"/>
                </a:lnTo>
                <a:lnTo>
                  <a:pt x="241" y="79"/>
                </a:lnTo>
                <a:lnTo>
                  <a:pt x="245" y="62"/>
                </a:lnTo>
                <a:lnTo>
                  <a:pt x="248" y="47"/>
                </a:lnTo>
                <a:lnTo>
                  <a:pt x="258" y="13"/>
                </a:lnTo>
                <a:lnTo>
                  <a:pt x="291" y="13"/>
                </a:lnTo>
                <a:close/>
                <a:moveTo>
                  <a:pt x="947" y="199"/>
                </a:moveTo>
                <a:lnTo>
                  <a:pt x="916" y="199"/>
                </a:lnTo>
                <a:lnTo>
                  <a:pt x="916" y="118"/>
                </a:lnTo>
                <a:lnTo>
                  <a:pt x="906" y="102"/>
                </a:lnTo>
                <a:lnTo>
                  <a:pt x="895" y="85"/>
                </a:lnTo>
                <a:lnTo>
                  <a:pt x="884" y="69"/>
                </a:lnTo>
                <a:lnTo>
                  <a:pt x="878" y="62"/>
                </a:lnTo>
                <a:lnTo>
                  <a:pt x="871" y="55"/>
                </a:lnTo>
                <a:lnTo>
                  <a:pt x="871" y="199"/>
                </a:lnTo>
                <a:lnTo>
                  <a:pt x="839" y="199"/>
                </a:lnTo>
                <a:lnTo>
                  <a:pt x="839" y="13"/>
                </a:lnTo>
                <a:lnTo>
                  <a:pt x="867" y="13"/>
                </a:lnTo>
                <a:lnTo>
                  <a:pt x="874" y="18"/>
                </a:lnTo>
                <a:lnTo>
                  <a:pt x="881" y="23"/>
                </a:lnTo>
                <a:lnTo>
                  <a:pt x="888" y="30"/>
                </a:lnTo>
                <a:lnTo>
                  <a:pt x="894" y="35"/>
                </a:lnTo>
                <a:lnTo>
                  <a:pt x="905" y="48"/>
                </a:lnTo>
                <a:lnTo>
                  <a:pt x="915" y="62"/>
                </a:lnTo>
                <a:lnTo>
                  <a:pt x="915" y="13"/>
                </a:lnTo>
                <a:lnTo>
                  <a:pt x="947" y="13"/>
                </a:lnTo>
                <a:lnTo>
                  <a:pt x="947" y="199"/>
                </a:lnTo>
                <a:close/>
                <a:moveTo>
                  <a:pt x="655" y="171"/>
                </a:moveTo>
                <a:lnTo>
                  <a:pt x="703" y="171"/>
                </a:lnTo>
                <a:lnTo>
                  <a:pt x="703" y="199"/>
                </a:lnTo>
                <a:lnTo>
                  <a:pt x="623" y="199"/>
                </a:lnTo>
                <a:lnTo>
                  <a:pt x="623" y="13"/>
                </a:lnTo>
                <a:lnTo>
                  <a:pt x="655" y="13"/>
                </a:lnTo>
                <a:lnTo>
                  <a:pt x="655" y="171"/>
                </a:lnTo>
                <a:close/>
                <a:moveTo>
                  <a:pt x="1360" y="199"/>
                </a:moveTo>
                <a:lnTo>
                  <a:pt x="1354" y="199"/>
                </a:lnTo>
                <a:lnTo>
                  <a:pt x="1354" y="118"/>
                </a:lnTo>
                <a:lnTo>
                  <a:pt x="1346" y="102"/>
                </a:lnTo>
                <a:lnTo>
                  <a:pt x="1335" y="85"/>
                </a:lnTo>
                <a:lnTo>
                  <a:pt x="1323" y="69"/>
                </a:lnTo>
                <a:lnTo>
                  <a:pt x="1316" y="62"/>
                </a:lnTo>
                <a:lnTo>
                  <a:pt x="1311" y="55"/>
                </a:lnTo>
                <a:lnTo>
                  <a:pt x="1311" y="199"/>
                </a:lnTo>
                <a:lnTo>
                  <a:pt x="1278" y="199"/>
                </a:lnTo>
                <a:lnTo>
                  <a:pt x="1278" y="13"/>
                </a:lnTo>
                <a:lnTo>
                  <a:pt x="1306" y="13"/>
                </a:lnTo>
                <a:lnTo>
                  <a:pt x="1313" y="18"/>
                </a:lnTo>
                <a:lnTo>
                  <a:pt x="1320" y="23"/>
                </a:lnTo>
                <a:lnTo>
                  <a:pt x="1327" y="30"/>
                </a:lnTo>
                <a:lnTo>
                  <a:pt x="1333" y="35"/>
                </a:lnTo>
                <a:lnTo>
                  <a:pt x="1344" y="48"/>
                </a:lnTo>
                <a:lnTo>
                  <a:pt x="1354" y="62"/>
                </a:lnTo>
                <a:lnTo>
                  <a:pt x="1354" y="13"/>
                </a:lnTo>
                <a:lnTo>
                  <a:pt x="1387" y="13"/>
                </a:lnTo>
                <a:lnTo>
                  <a:pt x="1387" y="199"/>
                </a:lnTo>
                <a:lnTo>
                  <a:pt x="1360" y="199"/>
                </a:lnTo>
                <a:close/>
                <a:moveTo>
                  <a:pt x="107" y="106"/>
                </a:moveTo>
                <a:lnTo>
                  <a:pt x="107" y="94"/>
                </a:lnTo>
                <a:lnTo>
                  <a:pt x="108" y="86"/>
                </a:lnTo>
                <a:lnTo>
                  <a:pt x="111" y="68"/>
                </a:lnTo>
                <a:lnTo>
                  <a:pt x="113" y="59"/>
                </a:lnTo>
                <a:lnTo>
                  <a:pt x="115" y="51"/>
                </a:lnTo>
                <a:lnTo>
                  <a:pt x="122" y="37"/>
                </a:lnTo>
                <a:lnTo>
                  <a:pt x="127" y="30"/>
                </a:lnTo>
                <a:lnTo>
                  <a:pt x="131" y="24"/>
                </a:lnTo>
                <a:lnTo>
                  <a:pt x="137" y="20"/>
                </a:lnTo>
                <a:lnTo>
                  <a:pt x="142" y="16"/>
                </a:lnTo>
                <a:lnTo>
                  <a:pt x="148" y="13"/>
                </a:lnTo>
                <a:lnTo>
                  <a:pt x="153" y="10"/>
                </a:lnTo>
                <a:lnTo>
                  <a:pt x="161" y="8"/>
                </a:lnTo>
                <a:lnTo>
                  <a:pt x="168" y="7"/>
                </a:lnTo>
                <a:lnTo>
                  <a:pt x="175" y="8"/>
                </a:lnTo>
                <a:lnTo>
                  <a:pt x="182" y="10"/>
                </a:lnTo>
                <a:lnTo>
                  <a:pt x="187" y="13"/>
                </a:lnTo>
                <a:lnTo>
                  <a:pt x="193" y="16"/>
                </a:lnTo>
                <a:lnTo>
                  <a:pt x="199" y="20"/>
                </a:lnTo>
                <a:lnTo>
                  <a:pt x="204" y="24"/>
                </a:lnTo>
                <a:lnTo>
                  <a:pt x="209" y="30"/>
                </a:lnTo>
                <a:lnTo>
                  <a:pt x="213" y="37"/>
                </a:lnTo>
                <a:lnTo>
                  <a:pt x="216" y="44"/>
                </a:lnTo>
                <a:lnTo>
                  <a:pt x="220" y="51"/>
                </a:lnTo>
                <a:lnTo>
                  <a:pt x="223" y="59"/>
                </a:lnTo>
                <a:lnTo>
                  <a:pt x="224" y="68"/>
                </a:lnTo>
                <a:lnTo>
                  <a:pt x="226" y="76"/>
                </a:lnTo>
                <a:lnTo>
                  <a:pt x="227" y="86"/>
                </a:lnTo>
                <a:lnTo>
                  <a:pt x="228" y="94"/>
                </a:lnTo>
                <a:lnTo>
                  <a:pt x="228" y="106"/>
                </a:lnTo>
                <a:lnTo>
                  <a:pt x="228" y="116"/>
                </a:lnTo>
                <a:lnTo>
                  <a:pt x="227" y="124"/>
                </a:lnTo>
                <a:lnTo>
                  <a:pt x="226" y="134"/>
                </a:lnTo>
                <a:lnTo>
                  <a:pt x="224" y="142"/>
                </a:lnTo>
                <a:lnTo>
                  <a:pt x="220" y="159"/>
                </a:lnTo>
                <a:lnTo>
                  <a:pt x="213" y="173"/>
                </a:lnTo>
                <a:lnTo>
                  <a:pt x="209" y="180"/>
                </a:lnTo>
                <a:lnTo>
                  <a:pt x="204" y="186"/>
                </a:lnTo>
                <a:lnTo>
                  <a:pt x="199" y="190"/>
                </a:lnTo>
                <a:lnTo>
                  <a:pt x="193" y="195"/>
                </a:lnTo>
                <a:lnTo>
                  <a:pt x="187" y="199"/>
                </a:lnTo>
                <a:lnTo>
                  <a:pt x="182" y="200"/>
                </a:lnTo>
                <a:lnTo>
                  <a:pt x="175" y="202"/>
                </a:lnTo>
                <a:lnTo>
                  <a:pt x="168" y="203"/>
                </a:lnTo>
                <a:lnTo>
                  <a:pt x="161" y="202"/>
                </a:lnTo>
                <a:lnTo>
                  <a:pt x="153" y="200"/>
                </a:lnTo>
                <a:lnTo>
                  <a:pt x="148" y="199"/>
                </a:lnTo>
                <a:lnTo>
                  <a:pt x="142" y="195"/>
                </a:lnTo>
                <a:lnTo>
                  <a:pt x="137" y="190"/>
                </a:lnTo>
                <a:lnTo>
                  <a:pt x="131" y="186"/>
                </a:lnTo>
                <a:lnTo>
                  <a:pt x="127" y="180"/>
                </a:lnTo>
                <a:lnTo>
                  <a:pt x="122" y="173"/>
                </a:lnTo>
                <a:lnTo>
                  <a:pt x="120" y="168"/>
                </a:lnTo>
                <a:lnTo>
                  <a:pt x="115" y="159"/>
                </a:lnTo>
                <a:lnTo>
                  <a:pt x="113" y="151"/>
                </a:lnTo>
                <a:lnTo>
                  <a:pt x="111" y="142"/>
                </a:lnTo>
                <a:lnTo>
                  <a:pt x="110" y="134"/>
                </a:lnTo>
                <a:lnTo>
                  <a:pt x="108" y="124"/>
                </a:lnTo>
                <a:lnTo>
                  <a:pt x="107" y="116"/>
                </a:lnTo>
                <a:lnTo>
                  <a:pt x="107" y="106"/>
                </a:lnTo>
                <a:close/>
                <a:moveTo>
                  <a:pt x="138" y="106"/>
                </a:moveTo>
                <a:lnTo>
                  <a:pt x="138" y="118"/>
                </a:lnTo>
                <a:lnTo>
                  <a:pt x="139" y="131"/>
                </a:lnTo>
                <a:lnTo>
                  <a:pt x="142" y="142"/>
                </a:lnTo>
                <a:lnTo>
                  <a:pt x="144" y="148"/>
                </a:lnTo>
                <a:lnTo>
                  <a:pt x="145" y="152"/>
                </a:lnTo>
                <a:lnTo>
                  <a:pt x="146" y="158"/>
                </a:lnTo>
                <a:lnTo>
                  <a:pt x="149" y="161"/>
                </a:lnTo>
                <a:lnTo>
                  <a:pt x="152" y="165"/>
                </a:lnTo>
                <a:lnTo>
                  <a:pt x="155" y="168"/>
                </a:lnTo>
                <a:lnTo>
                  <a:pt x="158" y="169"/>
                </a:lnTo>
                <a:lnTo>
                  <a:pt x="161" y="172"/>
                </a:lnTo>
                <a:lnTo>
                  <a:pt x="163" y="172"/>
                </a:lnTo>
                <a:lnTo>
                  <a:pt x="168" y="173"/>
                </a:lnTo>
                <a:lnTo>
                  <a:pt x="172" y="172"/>
                </a:lnTo>
                <a:lnTo>
                  <a:pt x="175" y="172"/>
                </a:lnTo>
                <a:lnTo>
                  <a:pt x="178" y="169"/>
                </a:lnTo>
                <a:lnTo>
                  <a:pt x="180" y="168"/>
                </a:lnTo>
                <a:lnTo>
                  <a:pt x="183" y="165"/>
                </a:lnTo>
                <a:lnTo>
                  <a:pt x="186" y="161"/>
                </a:lnTo>
                <a:lnTo>
                  <a:pt x="190" y="152"/>
                </a:lnTo>
                <a:lnTo>
                  <a:pt x="193" y="142"/>
                </a:lnTo>
                <a:lnTo>
                  <a:pt x="194" y="137"/>
                </a:lnTo>
                <a:lnTo>
                  <a:pt x="196" y="131"/>
                </a:lnTo>
                <a:lnTo>
                  <a:pt x="197" y="118"/>
                </a:lnTo>
                <a:lnTo>
                  <a:pt x="197" y="106"/>
                </a:lnTo>
                <a:lnTo>
                  <a:pt x="197" y="92"/>
                </a:lnTo>
                <a:lnTo>
                  <a:pt x="196" y="79"/>
                </a:lnTo>
                <a:lnTo>
                  <a:pt x="193" y="68"/>
                </a:lnTo>
                <a:lnTo>
                  <a:pt x="190" y="58"/>
                </a:lnTo>
                <a:lnTo>
                  <a:pt x="189" y="54"/>
                </a:lnTo>
                <a:lnTo>
                  <a:pt x="186" y="49"/>
                </a:lnTo>
                <a:lnTo>
                  <a:pt x="183" y="45"/>
                </a:lnTo>
                <a:lnTo>
                  <a:pt x="180" y="42"/>
                </a:lnTo>
                <a:lnTo>
                  <a:pt x="178" y="41"/>
                </a:lnTo>
                <a:lnTo>
                  <a:pt x="175" y="39"/>
                </a:lnTo>
                <a:lnTo>
                  <a:pt x="172" y="38"/>
                </a:lnTo>
                <a:lnTo>
                  <a:pt x="168" y="38"/>
                </a:lnTo>
                <a:lnTo>
                  <a:pt x="163" y="38"/>
                </a:lnTo>
                <a:lnTo>
                  <a:pt x="161" y="39"/>
                </a:lnTo>
                <a:lnTo>
                  <a:pt x="158" y="41"/>
                </a:lnTo>
                <a:lnTo>
                  <a:pt x="155" y="42"/>
                </a:lnTo>
                <a:lnTo>
                  <a:pt x="152" y="45"/>
                </a:lnTo>
                <a:lnTo>
                  <a:pt x="149" y="49"/>
                </a:lnTo>
                <a:lnTo>
                  <a:pt x="145" y="58"/>
                </a:lnTo>
                <a:lnTo>
                  <a:pt x="142" y="68"/>
                </a:lnTo>
                <a:lnTo>
                  <a:pt x="141" y="73"/>
                </a:lnTo>
                <a:lnTo>
                  <a:pt x="139" y="79"/>
                </a:lnTo>
                <a:lnTo>
                  <a:pt x="138" y="92"/>
                </a:lnTo>
                <a:lnTo>
                  <a:pt x="138" y="10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5" name="Freeform 175">
            <a:extLst>
              <a:ext uri="{FF2B5EF4-FFF2-40B4-BE49-F238E27FC236}">
                <a16:creationId xmlns:a16="http://schemas.microsoft.com/office/drawing/2014/main" id="{41860727-DB08-7CF3-7C64-795CCADED4E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80136" y="6052744"/>
            <a:ext cx="480160" cy="54000"/>
          </a:xfrm>
          <a:custGeom>
            <a:avLst/>
            <a:gdLst>
              <a:gd name="T0" fmla="*/ 1958 w 1974"/>
              <a:gd name="T1" fmla="*/ 27 h 221"/>
              <a:gd name="T2" fmla="*/ 1902 w 1974"/>
              <a:gd name="T3" fmla="*/ 35 h 221"/>
              <a:gd name="T4" fmla="*/ 1725 w 1974"/>
              <a:gd name="T5" fmla="*/ 3 h 221"/>
              <a:gd name="T6" fmla="*/ 1772 w 1974"/>
              <a:gd name="T7" fmla="*/ 193 h 221"/>
              <a:gd name="T8" fmla="*/ 1825 w 1974"/>
              <a:gd name="T9" fmla="*/ 172 h 221"/>
              <a:gd name="T10" fmla="*/ 1707 w 1974"/>
              <a:gd name="T11" fmla="*/ 199 h 221"/>
              <a:gd name="T12" fmla="*/ 1716 w 1974"/>
              <a:gd name="T13" fmla="*/ 18 h 221"/>
              <a:gd name="T14" fmla="*/ 1601 w 1974"/>
              <a:gd name="T15" fmla="*/ 38 h 221"/>
              <a:gd name="T16" fmla="*/ 1546 w 1974"/>
              <a:gd name="T17" fmla="*/ 25 h 221"/>
              <a:gd name="T18" fmla="*/ 1531 w 1974"/>
              <a:gd name="T19" fmla="*/ 202 h 221"/>
              <a:gd name="T20" fmla="*/ 1647 w 1974"/>
              <a:gd name="T21" fmla="*/ 173 h 221"/>
              <a:gd name="T22" fmla="*/ 1383 w 1974"/>
              <a:gd name="T23" fmla="*/ 21 h 221"/>
              <a:gd name="T24" fmla="*/ 1373 w 1974"/>
              <a:gd name="T25" fmla="*/ 202 h 221"/>
              <a:gd name="T26" fmla="*/ 1452 w 1974"/>
              <a:gd name="T27" fmla="*/ 200 h 221"/>
              <a:gd name="T28" fmla="*/ 1479 w 1974"/>
              <a:gd name="T29" fmla="*/ 134 h 221"/>
              <a:gd name="T30" fmla="*/ 1442 w 1974"/>
              <a:gd name="T31" fmla="*/ 18 h 221"/>
              <a:gd name="T32" fmla="*/ 1339 w 1974"/>
              <a:gd name="T33" fmla="*/ 176 h 221"/>
              <a:gd name="T34" fmla="*/ 1287 w 1974"/>
              <a:gd name="T35" fmla="*/ 169 h 221"/>
              <a:gd name="T36" fmla="*/ 1226 w 1974"/>
              <a:gd name="T37" fmla="*/ 21 h 221"/>
              <a:gd name="T38" fmla="*/ 1216 w 1974"/>
              <a:gd name="T39" fmla="*/ 219 h 221"/>
              <a:gd name="T40" fmla="*/ 1009 w 1974"/>
              <a:gd name="T41" fmla="*/ 65 h 221"/>
              <a:gd name="T42" fmla="*/ 1081 w 1974"/>
              <a:gd name="T43" fmla="*/ 3 h 221"/>
              <a:gd name="T44" fmla="*/ 978 w 1974"/>
              <a:gd name="T45" fmla="*/ 23 h 221"/>
              <a:gd name="T46" fmla="*/ 972 w 1974"/>
              <a:gd name="T47" fmla="*/ 219 h 221"/>
              <a:gd name="T48" fmla="*/ 859 w 1974"/>
              <a:gd name="T49" fmla="*/ 23 h 221"/>
              <a:gd name="T50" fmla="*/ 838 w 1974"/>
              <a:gd name="T51" fmla="*/ 193 h 221"/>
              <a:gd name="T52" fmla="*/ 886 w 1974"/>
              <a:gd name="T53" fmla="*/ 202 h 221"/>
              <a:gd name="T54" fmla="*/ 764 w 1974"/>
              <a:gd name="T55" fmla="*/ 214 h 221"/>
              <a:gd name="T56" fmla="*/ 785 w 1974"/>
              <a:gd name="T57" fmla="*/ 131 h 221"/>
              <a:gd name="T58" fmla="*/ 718 w 1974"/>
              <a:gd name="T59" fmla="*/ 20 h 221"/>
              <a:gd name="T60" fmla="*/ 788 w 1974"/>
              <a:gd name="T61" fmla="*/ 20 h 221"/>
              <a:gd name="T62" fmla="*/ 694 w 1974"/>
              <a:gd name="T63" fmla="*/ 10 h 221"/>
              <a:gd name="T64" fmla="*/ 701 w 1974"/>
              <a:gd name="T65" fmla="*/ 111 h 221"/>
              <a:gd name="T66" fmla="*/ 740 w 1974"/>
              <a:gd name="T67" fmla="*/ 205 h 221"/>
              <a:gd name="T68" fmla="*/ 531 w 1974"/>
              <a:gd name="T69" fmla="*/ 207 h 221"/>
              <a:gd name="T70" fmla="*/ 643 w 1974"/>
              <a:gd name="T71" fmla="*/ 195 h 221"/>
              <a:gd name="T72" fmla="*/ 586 w 1974"/>
              <a:gd name="T73" fmla="*/ 66 h 221"/>
              <a:gd name="T74" fmla="*/ 600 w 1974"/>
              <a:gd name="T75" fmla="*/ 18 h 221"/>
              <a:gd name="T76" fmla="*/ 609 w 1974"/>
              <a:gd name="T77" fmla="*/ 3 h 221"/>
              <a:gd name="T78" fmla="*/ 533 w 1974"/>
              <a:gd name="T79" fmla="*/ 34 h 221"/>
              <a:gd name="T80" fmla="*/ 606 w 1974"/>
              <a:gd name="T81" fmla="*/ 168 h 221"/>
              <a:gd name="T82" fmla="*/ 575 w 1974"/>
              <a:gd name="T83" fmla="*/ 200 h 221"/>
              <a:gd name="T84" fmla="*/ 448 w 1974"/>
              <a:gd name="T85" fmla="*/ 40 h 221"/>
              <a:gd name="T86" fmla="*/ 429 w 1974"/>
              <a:gd name="T87" fmla="*/ 109 h 221"/>
              <a:gd name="T88" fmla="*/ 410 w 1974"/>
              <a:gd name="T89" fmla="*/ 182 h 221"/>
              <a:gd name="T90" fmla="*/ 496 w 1974"/>
              <a:gd name="T91" fmla="*/ 171 h 221"/>
              <a:gd name="T92" fmla="*/ 504 w 1974"/>
              <a:gd name="T93" fmla="*/ 51 h 221"/>
              <a:gd name="T94" fmla="*/ 339 w 1974"/>
              <a:gd name="T95" fmla="*/ 3 h 221"/>
              <a:gd name="T96" fmla="*/ 353 w 1974"/>
              <a:gd name="T97" fmla="*/ 197 h 221"/>
              <a:gd name="T98" fmla="*/ 230 w 1974"/>
              <a:gd name="T99" fmla="*/ 21 h 221"/>
              <a:gd name="T100" fmla="*/ 270 w 1974"/>
              <a:gd name="T101" fmla="*/ 66 h 221"/>
              <a:gd name="T102" fmla="*/ 237 w 1974"/>
              <a:gd name="T103" fmla="*/ 203 h 221"/>
              <a:gd name="T104" fmla="*/ 167 w 1974"/>
              <a:gd name="T105" fmla="*/ 154 h 221"/>
              <a:gd name="T106" fmla="*/ 264 w 1974"/>
              <a:gd name="T107" fmla="*/ 219 h 221"/>
              <a:gd name="T108" fmla="*/ 326 w 1974"/>
              <a:gd name="T109" fmla="*/ 110 h 221"/>
              <a:gd name="T110" fmla="*/ 264 w 1974"/>
              <a:gd name="T111" fmla="*/ 1 h 221"/>
              <a:gd name="T112" fmla="*/ 167 w 1974"/>
              <a:gd name="T113" fmla="*/ 68 h 221"/>
              <a:gd name="T114" fmla="*/ 20 w 1974"/>
              <a:gd name="T115" fmla="*/ 44 h 221"/>
              <a:gd name="T116" fmla="*/ 78 w 1974"/>
              <a:gd name="T117" fmla="*/ 197 h 221"/>
              <a:gd name="T118" fmla="*/ 107 w 1974"/>
              <a:gd name="T119" fmla="*/ 134 h 221"/>
              <a:gd name="T120" fmla="*/ 72 w 1974"/>
              <a:gd name="T121" fmla="*/ 18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74" h="221">
                <a:moveTo>
                  <a:pt x="1974" y="219"/>
                </a:moveTo>
                <a:lnTo>
                  <a:pt x="1974" y="202"/>
                </a:lnTo>
                <a:lnTo>
                  <a:pt x="1968" y="202"/>
                </a:lnTo>
                <a:lnTo>
                  <a:pt x="1964" y="200"/>
                </a:lnTo>
                <a:lnTo>
                  <a:pt x="1959" y="197"/>
                </a:lnTo>
                <a:lnTo>
                  <a:pt x="1957" y="193"/>
                </a:lnTo>
                <a:lnTo>
                  <a:pt x="1955" y="190"/>
                </a:lnTo>
                <a:lnTo>
                  <a:pt x="1955" y="185"/>
                </a:lnTo>
                <a:lnTo>
                  <a:pt x="1954" y="175"/>
                </a:lnTo>
                <a:lnTo>
                  <a:pt x="1954" y="47"/>
                </a:lnTo>
                <a:lnTo>
                  <a:pt x="1954" y="41"/>
                </a:lnTo>
                <a:lnTo>
                  <a:pt x="1955" y="35"/>
                </a:lnTo>
                <a:lnTo>
                  <a:pt x="1955" y="30"/>
                </a:lnTo>
                <a:lnTo>
                  <a:pt x="1958" y="27"/>
                </a:lnTo>
                <a:lnTo>
                  <a:pt x="1959" y="24"/>
                </a:lnTo>
                <a:lnTo>
                  <a:pt x="1962" y="23"/>
                </a:lnTo>
                <a:lnTo>
                  <a:pt x="1964" y="21"/>
                </a:lnTo>
                <a:lnTo>
                  <a:pt x="1968" y="20"/>
                </a:lnTo>
                <a:lnTo>
                  <a:pt x="1974" y="18"/>
                </a:lnTo>
                <a:lnTo>
                  <a:pt x="1974" y="3"/>
                </a:lnTo>
                <a:lnTo>
                  <a:pt x="1883" y="3"/>
                </a:lnTo>
                <a:lnTo>
                  <a:pt x="1883" y="18"/>
                </a:lnTo>
                <a:lnTo>
                  <a:pt x="1889" y="20"/>
                </a:lnTo>
                <a:lnTo>
                  <a:pt x="1894" y="21"/>
                </a:lnTo>
                <a:lnTo>
                  <a:pt x="1897" y="24"/>
                </a:lnTo>
                <a:lnTo>
                  <a:pt x="1900" y="27"/>
                </a:lnTo>
                <a:lnTo>
                  <a:pt x="1902" y="31"/>
                </a:lnTo>
                <a:lnTo>
                  <a:pt x="1902" y="35"/>
                </a:lnTo>
                <a:lnTo>
                  <a:pt x="1903" y="47"/>
                </a:lnTo>
                <a:lnTo>
                  <a:pt x="1903" y="175"/>
                </a:lnTo>
                <a:lnTo>
                  <a:pt x="1902" y="185"/>
                </a:lnTo>
                <a:lnTo>
                  <a:pt x="1902" y="190"/>
                </a:lnTo>
                <a:lnTo>
                  <a:pt x="1900" y="193"/>
                </a:lnTo>
                <a:lnTo>
                  <a:pt x="1899" y="196"/>
                </a:lnTo>
                <a:lnTo>
                  <a:pt x="1897" y="197"/>
                </a:lnTo>
                <a:lnTo>
                  <a:pt x="1894" y="200"/>
                </a:lnTo>
                <a:lnTo>
                  <a:pt x="1889" y="202"/>
                </a:lnTo>
                <a:lnTo>
                  <a:pt x="1883" y="202"/>
                </a:lnTo>
                <a:lnTo>
                  <a:pt x="1883" y="219"/>
                </a:lnTo>
                <a:lnTo>
                  <a:pt x="1974" y="219"/>
                </a:lnTo>
                <a:close/>
                <a:moveTo>
                  <a:pt x="1875" y="3"/>
                </a:moveTo>
                <a:lnTo>
                  <a:pt x="1725" y="3"/>
                </a:lnTo>
                <a:lnTo>
                  <a:pt x="1725" y="54"/>
                </a:lnTo>
                <a:lnTo>
                  <a:pt x="1742" y="54"/>
                </a:lnTo>
                <a:lnTo>
                  <a:pt x="1746" y="42"/>
                </a:lnTo>
                <a:lnTo>
                  <a:pt x="1749" y="37"/>
                </a:lnTo>
                <a:lnTo>
                  <a:pt x="1753" y="31"/>
                </a:lnTo>
                <a:lnTo>
                  <a:pt x="1757" y="25"/>
                </a:lnTo>
                <a:lnTo>
                  <a:pt x="1762" y="23"/>
                </a:lnTo>
                <a:lnTo>
                  <a:pt x="1767" y="20"/>
                </a:lnTo>
                <a:lnTo>
                  <a:pt x="1772" y="20"/>
                </a:lnTo>
                <a:lnTo>
                  <a:pt x="1774" y="18"/>
                </a:lnTo>
                <a:lnTo>
                  <a:pt x="1774" y="172"/>
                </a:lnTo>
                <a:lnTo>
                  <a:pt x="1774" y="185"/>
                </a:lnTo>
                <a:lnTo>
                  <a:pt x="1773" y="189"/>
                </a:lnTo>
                <a:lnTo>
                  <a:pt x="1772" y="193"/>
                </a:lnTo>
                <a:lnTo>
                  <a:pt x="1769" y="197"/>
                </a:lnTo>
                <a:lnTo>
                  <a:pt x="1766" y="200"/>
                </a:lnTo>
                <a:lnTo>
                  <a:pt x="1760" y="202"/>
                </a:lnTo>
                <a:lnTo>
                  <a:pt x="1755" y="202"/>
                </a:lnTo>
                <a:lnTo>
                  <a:pt x="1755" y="219"/>
                </a:lnTo>
                <a:lnTo>
                  <a:pt x="1845" y="219"/>
                </a:lnTo>
                <a:lnTo>
                  <a:pt x="1845" y="202"/>
                </a:lnTo>
                <a:lnTo>
                  <a:pt x="1839" y="202"/>
                </a:lnTo>
                <a:lnTo>
                  <a:pt x="1835" y="199"/>
                </a:lnTo>
                <a:lnTo>
                  <a:pt x="1831" y="197"/>
                </a:lnTo>
                <a:lnTo>
                  <a:pt x="1828" y="193"/>
                </a:lnTo>
                <a:lnTo>
                  <a:pt x="1827" y="189"/>
                </a:lnTo>
                <a:lnTo>
                  <a:pt x="1827" y="183"/>
                </a:lnTo>
                <a:lnTo>
                  <a:pt x="1825" y="172"/>
                </a:lnTo>
                <a:lnTo>
                  <a:pt x="1825" y="18"/>
                </a:lnTo>
                <a:lnTo>
                  <a:pt x="1832" y="20"/>
                </a:lnTo>
                <a:lnTo>
                  <a:pt x="1838" y="23"/>
                </a:lnTo>
                <a:lnTo>
                  <a:pt x="1842" y="27"/>
                </a:lnTo>
                <a:lnTo>
                  <a:pt x="1846" y="31"/>
                </a:lnTo>
                <a:lnTo>
                  <a:pt x="1851" y="37"/>
                </a:lnTo>
                <a:lnTo>
                  <a:pt x="1854" y="42"/>
                </a:lnTo>
                <a:lnTo>
                  <a:pt x="1858" y="54"/>
                </a:lnTo>
                <a:lnTo>
                  <a:pt x="1875" y="54"/>
                </a:lnTo>
                <a:lnTo>
                  <a:pt x="1875" y="3"/>
                </a:lnTo>
                <a:close/>
                <a:moveTo>
                  <a:pt x="1716" y="219"/>
                </a:moveTo>
                <a:lnTo>
                  <a:pt x="1716" y="202"/>
                </a:lnTo>
                <a:lnTo>
                  <a:pt x="1711" y="202"/>
                </a:lnTo>
                <a:lnTo>
                  <a:pt x="1707" y="199"/>
                </a:lnTo>
                <a:lnTo>
                  <a:pt x="1705" y="197"/>
                </a:lnTo>
                <a:lnTo>
                  <a:pt x="1704" y="196"/>
                </a:lnTo>
                <a:lnTo>
                  <a:pt x="1701" y="193"/>
                </a:lnTo>
                <a:lnTo>
                  <a:pt x="1700" y="189"/>
                </a:lnTo>
                <a:lnTo>
                  <a:pt x="1700" y="185"/>
                </a:lnTo>
                <a:lnTo>
                  <a:pt x="1698" y="175"/>
                </a:lnTo>
                <a:lnTo>
                  <a:pt x="1698" y="48"/>
                </a:lnTo>
                <a:lnTo>
                  <a:pt x="1698" y="37"/>
                </a:lnTo>
                <a:lnTo>
                  <a:pt x="1700" y="33"/>
                </a:lnTo>
                <a:lnTo>
                  <a:pt x="1701" y="28"/>
                </a:lnTo>
                <a:lnTo>
                  <a:pt x="1704" y="24"/>
                </a:lnTo>
                <a:lnTo>
                  <a:pt x="1707" y="21"/>
                </a:lnTo>
                <a:lnTo>
                  <a:pt x="1711" y="20"/>
                </a:lnTo>
                <a:lnTo>
                  <a:pt x="1716" y="18"/>
                </a:lnTo>
                <a:lnTo>
                  <a:pt x="1716" y="3"/>
                </a:lnTo>
                <a:lnTo>
                  <a:pt x="1630" y="3"/>
                </a:lnTo>
                <a:lnTo>
                  <a:pt x="1630" y="18"/>
                </a:lnTo>
                <a:lnTo>
                  <a:pt x="1636" y="20"/>
                </a:lnTo>
                <a:lnTo>
                  <a:pt x="1640" y="23"/>
                </a:lnTo>
                <a:lnTo>
                  <a:pt x="1643" y="25"/>
                </a:lnTo>
                <a:lnTo>
                  <a:pt x="1644" y="30"/>
                </a:lnTo>
                <a:lnTo>
                  <a:pt x="1646" y="34"/>
                </a:lnTo>
                <a:lnTo>
                  <a:pt x="1647" y="40"/>
                </a:lnTo>
                <a:lnTo>
                  <a:pt x="1647" y="47"/>
                </a:lnTo>
                <a:lnTo>
                  <a:pt x="1647" y="97"/>
                </a:lnTo>
                <a:lnTo>
                  <a:pt x="1601" y="97"/>
                </a:lnTo>
                <a:lnTo>
                  <a:pt x="1601" y="47"/>
                </a:lnTo>
                <a:lnTo>
                  <a:pt x="1601" y="38"/>
                </a:lnTo>
                <a:lnTo>
                  <a:pt x="1602" y="34"/>
                </a:lnTo>
                <a:lnTo>
                  <a:pt x="1603" y="30"/>
                </a:lnTo>
                <a:lnTo>
                  <a:pt x="1605" y="25"/>
                </a:lnTo>
                <a:lnTo>
                  <a:pt x="1606" y="24"/>
                </a:lnTo>
                <a:lnTo>
                  <a:pt x="1608" y="21"/>
                </a:lnTo>
                <a:lnTo>
                  <a:pt x="1612" y="20"/>
                </a:lnTo>
                <a:lnTo>
                  <a:pt x="1618" y="18"/>
                </a:lnTo>
                <a:lnTo>
                  <a:pt x="1618" y="3"/>
                </a:lnTo>
                <a:lnTo>
                  <a:pt x="1531" y="3"/>
                </a:lnTo>
                <a:lnTo>
                  <a:pt x="1531" y="18"/>
                </a:lnTo>
                <a:lnTo>
                  <a:pt x="1537" y="20"/>
                </a:lnTo>
                <a:lnTo>
                  <a:pt x="1540" y="21"/>
                </a:lnTo>
                <a:lnTo>
                  <a:pt x="1541" y="23"/>
                </a:lnTo>
                <a:lnTo>
                  <a:pt x="1546" y="25"/>
                </a:lnTo>
                <a:lnTo>
                  <a:pt x="1547" y="30"/>
                </a:lnTo>
                <a:lnTo>
                  <a:pt x="1548" y="31"/>
                </a:lnTo>
                <a:lnTo>
                  <a:pt x="1548" y="34"/>
                </a:lnTo>
                <a:lnTo>
                  <a:pt x="1548" y="38"/>
                </a:lnTo>
                <a:lnTo>
                  <a:pt x="1548" y="47"/>
                </a:lnTo>
                <a:lnTo>
                  <a:pt x="1548" y="175"/>
                </a:lnTo>
                <a:lnTo>
                  <a:pt x="1548" y="185"/>
                </a:lnTo>
                <a:lnTo>
                  <a:pt x="1548" y="189"/>
                </a:lnTo>
                <a:lnTo>
                  <a:pt x="1546" y="193"/>
                </a:lnTo>
                <a:lnTo>
                  <a:pt x="1544" y="196"/>
                </a:lnTo>
                <a:lnTo>
                  <a:pt x="1543" y="197"/>
                </a:lnTo>
                <a:lnTo>
                  <a:pt x="1541" y="199"/>
                </a:lnTo>
                <a:lnTo>
                  <a:pt x="1537" y="202"/>
                </a:lnTo>
                <a:lnTo>
                  <a:pt x="1531" y="202"/>
                </a:lnTo>
                <a:lnTo>
                  <a:pt x="1531" y="219"/>
                </a:lnTo>
                <a:lnTo>
                  <a:pt x="1618" y="219"/>
                </a:lnTo>
                <a:lnTo>
                  <a:pt x="1618" y="202"/>
                </a:lnTo>
                <a:lnTo>
                  <a:pt x="1613" y="202"/>
                </a:lnTo>
                <a:lnTo>
                  <a:pt x="1609" y="200"/>
                </a:lnTo>
                <a:lnTo>
                  <a:pt x="1606" y="197"/>
                </a:lnTo>
                <a:lnTo>
                  <a:pt x="1603" y="195"/>
                </a:lnTo>
                <a:lnTo>
                  <a:pt x="1602" y="190"/>
                </a:lnTo>
                <a:lnTo>
                  <a:pt x="1602" y="186"/>
                </a:lnTo>
                <a:lnTo>
                  <a:pt x="1601" y="181"/>
                </a:lnTo>
                <a:lnTo>
                  <a:pt x="1601" y="175"/>
                </a:lnTo>
                <a:lnTo>
                  <a:pt x="1601" y="119"/>
                </a:lnTo>
                <a:lnTo>
                  <a:pt x="1647" y="119"/>
                </a:lnTo>
                <a:lnTo>
                  <a:pt x="1647" y="173"/>
                </a:lnTo>
                <a:lnTo>
                  <a:pt x="1647" y="179"/>
                </a:lnTo>
                <a:lnTo>
                  <a:pt x="1646" y="185"/>
                </a:lnTo>
                <a:lnTo>
                  <a:pt x="1646" y="189"/>
                </a:lnTo>
                <a:lnTo>
                  <a:pt x="1644" y="193"/>
                </a:lnTo>
                <a:lnTo>
                  <a:pt x="1642" y="196"/>
                </a:lnTo>
                <a:lnTo>
                  <a:pt x="1639" y="199"/>
                </a:lnTo>
                <a:lnTo>
                  <a:pt x="1635" y="202"/>
                </a:lnTo>
                <a:lnTo>
                  <a:pt x="1630" y="202"/>
                </a:lnTo>
                <a:lnTo>
                  <a:pt x="1630" y="219"/>
                </a:lnTo>
                <a:lnTo>
                  <a:pt x="1716" y="219"/>
                </a:lnTo>
                <a:close/>
                <a:moveTo>
                  <a:pt x="1373" y="3"/>
                </a:moveTo>
                <a:lnTo>
                  <a:pt x="1373" y="18"/>
                </a:lnTo>
                <a:lnTo>
                  <a:pt x="1379" y="20"/>
                </a:lnTo>
                <a:lnTo>
                  <a:pt x="1383" y="21"/>
                </a:lnTo>
                <a:lnTo>
                  <a:pt x="1386" y="24"/>
                </a:lnTo>
                <a:lnTo>
                  <a:pt x="1389" y="27"/>
                </a:lnTo>
                <a:lnTo>
                  <a:pt x="1390" y="31"/>
                </a:lnTo>
                <a:lnTo>
                  <a:pt x="1390" y="35"/>
                </a:lnTo>
                <a:lnTo>
                  <a:pt x="1392" y="44"/>
                </a:lnTo>
                <a:lnTo>
                  <a:pt x="1392" y="179"/>
                </a:lnTo>
                <a:lnTo>
                  <a:pt x="1392" y="186"/>
                </a:lnTo>
                <a:lnTo>
                  <a:pt x="1390" y="190"/>
                </a:lnTo>
                <a:lnTo>
                  <a:pt x="1389" y="193"/>
                </a:lnTo>
                <a:lnTo>
                  <a:pt x="1387" y="195"/>
                </a:lnTo>
                <a:lnTo>
                  <a:pt x="1384" y="197"/>
                </a:lnTo>
                <a:lnTo>
                  <a:pt x="1382" y="200"/>
                </a:lnTo>
                <a:lnTo>
                  <a:pt x="1379" y="202"/>
                </a:lnTo>
                <a:lnTo>
                  <a:pt x="1373" y="202"/>
                </a:lnTo>
                <a:lnTo>
                  <a:pt x="1373" y="219"/>
                </a:lnTo>
                <a:lnTo>
                  <a:pt x="1517" y="219"/>
                </a:lnTo>
                <a:lnTo>
                  <a:pt x="1523" y="164"/>
                </a:lnTo>
                <a:lnTo>
                  <a:pt x="1502" y="164"/>
                </a:lnTo>
                <a:lnTo>
                  <a:pt x="1498" y="172"/>
                </a:lnTo>
                <a:lnTo>
                  <a:pt x="1495" y="179"/>
                </a:lnTo>
                <a:lnTo>
                  <a:pt x="1490" y="186"/>
                </a:lnTo>
                <a:lnTo>
                  <a:pt x="1486" y="192"/>
                </a:lnTo>
                <a:lnTo>
                  <a:pt x="1481" y="196"/>
                </a:lnTo>
                <a:lnTo>
                  <a:pt x="1475" y="199"/>
                </a:lnTo>
                <a:lnTo>
                  <a:pt x="1469" y="202"/>
                </a:lnTo>
                <a:lnTo>
                  <a:pt x="1462" y="202"/>
                </a:lnTo>
                <a:lnTo>
                  <a:pt x="1457" y="202"/>
                </a:lnTo>
                <a:lnTo>
                  <a:pt x="1452" y="200"/>
                </a:lnTo>
                <a:lnTo>
                  <a:pt x="1449" y="197"/>
                </a:lnTo>
                <a:lnTo>
                  <a:pt x="1447" y="195"/>
                </a:lnTo>
                <a:lnTo>
                  <a:pt x="1445" y="190"/>
                </a:lnTo>
                <a:lnTo>
                  <a:pt x="1444" y="185"/>
                </a:lnTo>
                <a:lnTo>
                  <a:pt x="1442" y="178"/>
                </a:lnTo>
                <a:lnTo>
                  <a:pt x="1442" y="171"/>
                </a:lnTo>
                <a:lnTo>
                  <a:pt x="1442" y="114"/>
                </a:lnTo>
                <a:lnTo>
                  <a:pt x="1449" y="114"/>
                </a:lnTo>
                <a:lnTo>
                  <a:pt x="1457" y="114"/>
                </a:lnTo>
                <a:lnTo>
                  <a:pt x="1462" y="116"/>
                </a:lnTo>
                <a:lnTo>
                  <a:pt x="1468" y="119"/>
                </a:lnTo>
                <a:lnTo>
                  <a:pt x="1472" y="123"/>
                </a:lnTo>
                <a:lnTo>
                  <a:pt x="1475" y="127"/>
                </a:lnTo>
                <a:lnTo>
                  <a:pt x="1479" y="134"/>
                </a:lnTo>
                <a:lnTo>
                  <a:pt x="1481" y="141"/>
                </a:lnTo>
                <a:lnTo>
                  <a:pt x="1500" y="141"/>
                </a:lnTo>
                <a:lnTo>
                  <a:pt x="1500" y="72"/>
                </a:lnTo>
                <a:lnTo>
                  <a:pt x="1481" y="72"/>
                </a:lnTo>
                <a:lnTo>
                  <a:pt x="1479" y="80"/>
                </a:lnTo>
                <a:lnTo>
                  <a:pt x="1475" y="86"/>
                </a:lnTo>
                <a:lnTo>
                  <a:pt x="1472" y="90"/>
                </a:lnTo>
                <a:lnTo>
                  <a:pt x="1469" y="92"/>
                </a:lnTo>
                <a:lnTo>
                  <a:pt x="1468" y="93"/>
                </a:lnTo>
                <a:lnTo>
                  <a:pt x="1462" y="96"/>
                </a:lnTo>
                <a:lnTo>
                  <a:pt x="1457" y="97"/>
                </a:lnTo>
                <a:lnTo>
                  <a:pt x="1449" y="97"/>
                </a:lnTo>
                <a:lnTo>
                  <a:pt x="1442" y="97"/>
                </a:lnTo>
                <a:lnTo>
                  <a:pt x="1442" y="18"/>
                </a:lnTo>
                <a:lnTo>
                  <a:pt x="1457" y="18"/>
                </a:lnTo>
                <a:lnTo>
                  <a:pt x="1465" y="20"/>
                </a:lnTo>
                <a:lnTo>
                  <a:pt x="1471" y="21"/>
                </a:lnTo>
                <a:lnTo>
                  <a:pt x="1478" y="24"/>
                </a:lnTo>
                <a:lnTo>
                  <a:pt x="1482" y="28"/>
                </a:lnTo>
                <a:lnTo>
                  <a:pt x="1488" y="33"/>
                </a:lnTo>
                <a:lnTo>
                  <a:pt x="1492" y="38"/>
                </a:lnTo>
                <a:lnTo>
                  <a:pt x="1498" y="49"/>
                </a:lnTo>
                <a:lnTo>
                  <a:pt x="1519" y="49"/>
                </a:lnTo>
                <a:lnTo>
                  <a:pt x="1519" y="3"/>
                </a:lnTo>
                <a:lnTo>
                  <a:pt x="1373" y="3"/>
                </a:lnTo>
                <a:close/>
                <a:moveTo>
                  <a:pt x="1366" y="164"/>
                </a:moveTo>
                <a:lnTo>
                  <a:pt x="1345" y="164"/>
                </a:lnTo>
                <a:lnTo>
                  <a:pt x="1339" y="176"/>
                </a:lnTo>
                <a:lnTo>
                  <a:pt x="1336" y="183"/>
                </a:lnTo>
                <a:lnTo>
                  <a:pt x="1332" y="189"/>
                </a:lnTo>
                <a:lnTo>
                  <a:pt x="1327" y="195"/>
                </a:lnTo>
                <a:lnTo>
                  <a:pt x="1321" y="199"/>
                </a:lnTo>
                <a:lnTo>
                  <a:pt x="1314" y="202"/>
                </a:lnTo>
                <a:lnTo>
                  <a:pt x="1305" y="202"/>
                </a:lnTo>
                <a:lnTo>
                  <a:pt x="1301" y="202"/>
                </a:lnTo>
                <a:lnTo>
                  <a:pt x="1297" y="200"/>
                </a:lnTo>
                <a:lnTo>
                  <a:pt x="1294" y="197"/>
                </a:lnTo>
                <a:lnTo>
                  <a:pt x="1291" y="195"/>
                </a:lnTo>
                <a:lnTo>
                  <a:pt x="1288" y="190"/>
                </a:lnTo>
                <a:lnTo>
                  <a:pt x="1287" y="185"/>
                </a:lnTo>
                <a:lnTo>
                  <a:pt x="1287" y="178"/>
                </a:lnTo>
                <a:lnTo>
                  <a:pt x="1287" y="169"/>
                </a:lnTo>
                <a:lnTo>
                  <a:pt x="1287" y="45"/>
                </a:lnTo>
                <a:lnTo>
                  <a:pt x="1287" y="40"/>
                </a:lnTo>
                <a:lnTo>
                  <a:pt x="1287" y="34"/>
                </a:lnTo>
                <a:lnTo>
                  <a:pt x="1288" y="30"/>
                </a:lnTo>
                <a:lnTo>
                  <a:pt x="1291" y="25"/>
                </a:lnTo>
                <a:lnTo>
                  <a:pt x="1293" y="23"/>
                </a:lnTo>
                <a:lnTo>
                  <a:pt x="1297" y="21"/>
                </a:lnTo>
                <a:lnTo>
                  <a:pt x="1301" y="20"/>
                </a:lnTo>
                <a:lnTo>
                  <a:pt x="1305" y="18"/>
                </a:lnTo>
                <a:lnTo>
                  <a:pt x="1305" y="3"/>
                </a:lnTo>
                <a:lnTo>
                  <a:pt x="1216" y="3"/>
                </a:lnTo>
                <a:lnTo>
                  <a:pt x="1216" y="18"/>
                </a:lnTo>
                <a:lnTo>
                  <a:pt x="1222" y="20"/>
                </a:lnTo>
                <a:lnTo>
                  <a:pt x="1226" y="21"/>
                </a:lnTo>
                <a:lnTo>
                  <a:pt x="1229" y="24"/>
                </a:lnTo>
                <a:lnTo>
                  <a:pt x="1232" y="27"/>
                </a:lnTo>
                <a:lnTo>
                  <a:pt x="1233" y="31"/>
                </a:lnTo>
                <a:lnTo>
                  <a:pt x="1235" y="35"/>
                </a:lnTo>
                <a:lnTo>
                  <a:pt x="1235" y="45"/>
                </a:lnTo>
                <a:lnTo>
                  <a:pt x="1235" y="176"/>
                </a:lnTo>
                <a:lnTo>
                  <a:pt x="1235" y="186"/>
                </a:lnTo>
                <a:lnTo>
                  <a:pt x="1233" y="190"/>
                </a:lnTo>
                <a:lnTo>
                  <a:pt x="1232" y="193"/>
                </a:lnTo>
                <a:lnTo>
                  <a:pt x="1231" y="197"/>
                </a:lnTo>
                <a:lnTo>
                  <a:pt x="1226" y="200"/>
                </a:lnTo>
                <a:lnTo>
                  <a:pt x="1222" y="202"/>
                </a:lnTo>
                <a:lnTo>
                  <a:pt x="1216" y="203"/>
                </a:lnTo>
                <a:lnTo>
                  <a:pt x="1216" y="219"/>
                </a:lnTo>
                <a:lnTo>
                  <a:pt x="1360" y="219"/>
                </a:lnTo>
                <a:lnTo>
                  <a:pt x="1366" y="164"/>
                </a:lnTo>
                <a:close/>
                <a:moveTo>
                  <a:pt x="1034" y="219"/>
                </a:moveTo>
                <a:lnTo>
                  <a:pt x="1034" y="202"/>
                </a:lnTo>
                <a:lnTo>
                  <a:pt x="1030" y="200"/>
                </a:lnTo>
                <a:lnTo>
                  <a:pt x="1024" y="197"/>
                </a:lnTo>
                <a:lnTo>
                  <a:pt x="1020" y="195"/>
                </a:lnTo>
                <a:lnTo>
                  <a:pt x="1019" y="193"/>
                </a:lnTo>
                <a:lnTo>
                  <a:pt x="1017" y="190"/>
                </a:lnTo>
                <a:lnTo>
                  <a:pt x="1014" y="185"/>
                </a:lnTo>
                <a:lnTo>
                  <a:pt x="1013" y="179"/>
                </a:lnTo>
                <a:lnTo>
                  <a:pt x="1012" y="171"/>
                </a:lnTo>
                <a:lnTo>
                  <a:pt x="1010" y="161"/>
                </a:lnTo>
                <a:lnTo>
                  <a:pt x="1009" y="65"/>
                </a:lnTo>
                <a:lnTo>
                  <a:pt x="1106" y="220"/>
                </a:lnTo>
                <a:lnTo>
                  <a:pt x="1120" y="220"/>
                </a:lnTo>
                <a:lnTo>
                  <a:pt x="1120" y="51"/>
                </a:lnTo>
                <a:lnTo>
                  <a:pt x="1120" y="45"/>
                </a:lnTo>
                <a:lnTo>
                  <a:pt x="1122" y="40"/>
                </a:lnTo>
                <a:lnTo>
                  <a:pt x="1122" y="35"/>
                </a:lnTo>
                <a:lnTo>
                  <a:pt x="1125" y="30"/>
                </a:lnTo>
                <a:lnTo>
                  <a:pt x="1126" y="27"/>
                </a:lnTo>
                <a:lnTo>
                  <a:pt x="1129" y="24"/>
                </a:lnTo>
                <a:lnTo>
                  <a:pt x="1130" y="23"/>
                </a:lnTo>
                <a:lnTo>
                  <a:pt x="1134" y="20"/>
                </a:lnTo>
                <a:lnTo>
                  <a:pt x="1140" y="18"/>
                </a:lnTo>
                <a:lnTo>
                  <a:pt x="1140" y="3"/>
                </a:lnTo>
                <a:lnTo>
                  <a:pt x="1081" y="3"/>
                </a:lnTo>
                <a:lnTo>
                  <a:pt x="1081" y="18"/>
                </a:lnTo>
                <a:lnTo>
                  <a:pt x="1086" y="20"/>
                </a:lnTo>
                <a:lnTo>
                  <a:pt x="1091" y="23"/>
                </a:lnTo>
                <a:lnTo>
                  <a:pt x="1095" y="25"/>
                </a:lnTo>
                <a:lnTo>
                  <a:pt x="1098" y="28"/>
                </a:lnTo>
                <a:lnTo>
                  <a:pt x="1099" y="34"/>
                </a:lnTo>
                <a:lnTo>
                  <a:pt x="1101" y="40"/>
                </a:lnTo>
                <a:lnTo>
                  <a:pt x="1102" y="45"/>
                </a:lnTo>
                <a:lnTo>
                  <a:pt x="1102" y="52"/>
                </a:lnTo>
                <a:lnTo>
                  <a:pt x="1103" y="127"/>
                </a:lnTo>
                <a:lnTo>
                  <a:pt x="1026" y="3"/>
                </a:lnTo>
                <a:lnTo>
                  <a:pt x="972" y="3"/>
                </a:lnTo>
                <a:lnTo>
                  <a:pt x="972" y="18"/>
                </a:lnTo>
                <a:lnTo>
                  <a:pt x="978" y="23"/>
                </a:lnTo>
                <a:lnTo>
                  <a:pt x="980" y="25"/>
                </a:lnTo>
                <a:lnTo>
                  <a:pt x="983" y="27"/>
                </a:lnTo>
                <a:lnTo>
                  <a:pt x="988" y="33"/>
                </a:lnTo>
                <a:lnTo>
                  <a:pt x="992" y="41"/>
                </a:lnTo>
                <a:lnTo>
                  <a:pt x="992" y="159"/>
                </a:lnTo>
                <a:lnTo>
                  <a:pt x="990" y="171"/>
                </a:lnTo>
                <a:lnTo>
                  <a:pt x="990" y="181"/>
                </a:lnTo>
                <a:lnTo>
                  <a:pt x="988" y="186"/>
                </a:lnTo>
                <a:lnTo>
                  <a:pt x="985" y="192"/>
                </a:lnTo>
                <a:lnTo>
                  <a:pt x="983" y="195"/>
                </a:lnTo>
                <a:lnTo>
                  <a:pt x="982" y="196"/>
                </a:lnTo>
                <a:lnTo>
                  <a:pt x="979" y="199"/>
                </a:lnTo>
                <a:lnTo>
                  <a:pt x="972" y="202"/>
                </a:lnTo>
                <a:lnTo>
                  <a:pt x="972" y="219"/>
                </a:lnTo>
                <a:lnTo>
                  <a:pt x="1034" y="219"/>
                </a:lnTo>
                <a:close/>
                <a:moveTo>
                  <a:pt x="848" y="126"/>
                </a:moveTo>
                <a:lnTo>
                  <a:pt x="867" y="54"/>
                </a:lnTo>
                <a:lnTo>
                  <a:pt x="884" y="126"/>
                </a:lnTo>
                <a:lnTo>
                  <a:pt x="848" y="126"/>
                </a:lnTo>
                <a:close/>
                <a:moveTo>
                  <a:pt x="966" y="202"/>
                </a:moveTo>
                <a:lnTo>
                  <a:pt x="959" y="199"/>
                </a:lnTo>
                <a:lnTo>
                  <a:pt x="956" y="196"/>
                </a:lnTo>
                <a:lnTo>
                  <a:pt x="955" y="193"/>
                </a:lnTo>
                <a:lnTo>
                  <a:pt x="951" y="182"/>
                </a:lnTo>
                <a:lnTo>
                  <a:pt x="945" y="164"/>
                </a:lnTo>
                <a:lnTo>
                  <a:pt x="904" y="3"/>
                </a:lnTo>
                <a:lnTo>
                  <a:pt x="853" y="3"/>
                </a:lnTo>
                <a:lnTo>
                  <a:pt x="859" y="23"/>
                </a:lnTo>
                <a:lnTo>
                  <a:pt x="821" y="157"/>
                </a:lnTo>
                <a:lnTo>
                  <a:pt x="814" y="179"/>
                </a:lnTo>
                <a:lnTo>
                  <a:pt x="808" y="192"/>
                </a:lnTo>
                <a:lnTo>
                  <a:pt x="805" y="196"/>
                </a:lnTo>
                <a:lnTo>
                  <a:pt x="802" y="199"/>
                </a:lnTo>
                <a:lnTo>
                  <a:pt x="800" y="200"/>
                </a:lnTo>
                <a:lnTo>
                  <a:pt x="795" y="202"/>
                </a:lnTo>
                <a:lnTo>
                  <a:pt x="795" y="219"/>
                </a:lnTo>
                <a:lnTo>
                  <a:pt x="850" y="219"/>
                </a:lnTo>
                <a:lnTo>
                  <a:pt x="850" y="202"/>
                </a:lnTo>
                <a:lnTo>
                  <a:pt x="846" y="200"/>
                </a:lnTo>
                <a:lnTo>
                  <a:pt x="843" y="199"/>
                </a:lnTo>
                <a:lnTo>
                  <a:pt x="841" y="196"/>
                </a:lnTo>
                <a:lnTo>
                  <a:pt x="838" y="193"/>
                </a:lnTo>
                <a:lnTo>
                  <a:pt x="835" y="189"/>
                </a:lnTo>
                <a:lnTo>
                  <a:pt x="835" y="185"/>
                </a:lnTo>
                <a:lnTo>
                  <a:pt x="835" y="179"/>
                </a:lnTo>
                <a:lnTo>
                  <a:pt x="835" y="173"/>
                </a:lnTo>
                <a:lnTo>
                  <a:pt x="843" y="147"/>
                </a:lnTo>
                <a:lnTo>
                  <a:pt x="890" y="147"/>
                </a:lnTo>
                <a:lnTo>
                  <a:pt x="897" y="176"/>
                </a:lnTo>
                <a:lnTo>
                  <a:pt x="899" y="182"/>
                </a:lnTo>
                <a:lnTo>
                  <a:pt x="899" y="188"/>
                </a:lnTo>
                <a:lnTo>
                  <a:pt x="899" y="192"/>
                </a:lnTo>
                <a:lnTo>
                  <a:pt x="897" y="195"/>
                </a:lnTo>
                <a:lnTo>
                  <a:pt x="896" y="197"/>
                </a:lnTo>
                <a:lnTo>
                  <a:pt x="893" y="199"/>
                </a:lnTo>
                <a:lnTo>
                  <a:pt x="886" y="202"/>
                </a:lnTo>
                <a:lnTo>
                  <a:pt x="886" y="219"/>
                </a:lnTo>
                <a:lnTo>
                  <a:pt x="966" y="219"/>
                </a:lnTo>
                <a:lnTo>
                  <a:pt x="966" y="202"/>
                </a:lnTo>
                <a:close/>
                <a:moveTo>
                  <a:pt x="672" y="154"/>
                </a:moveTo>
                <a:lnTo>
                  <a:pt x="674" y="207"/>
                </a:lnTo>
                <a:lnTo>
                  <a:pt x="688" y="213"/>
                </a:lnTo>
                <a:lnTo>
                  <a:pt x="701" y="217"/>
                </a:lnTo>
                <a:lnTo>
                  <a:pt x="715" y="220"/>
                </a:lnTo>
                <a:lnTo>
                  <a:pt x="729" y="221"/>
                </a:lnTo>
                <a:lnTo>
                  <a:pt x="737" y="221"/>
                </a:lnTo>
                <a:lnTo>
                  <a:pt x="745" y="220"/>
                </a:lnTo>
                <a:lnTo>
                  <a:pt x="752" y="219"/>
                </a:lnTo>
                <a:lnTo>
                  <a:pt x="757" y="217"/>
                </a:lnTo>
                <a:lnTo>
                  <a:pt x="764" y="214"/>
                </a:lnTo>
                <a:lnTo>
                  <a:pt x="769" y="212"/>
                </a:lnTo>
                <a:lnTo>
                  <a:pt x="774" y="207"/>
                </a:lnTo>
                <a:lnTo>
                  <a:pt x="778" y="203"/>
                </a:lnTo>
                <a:lnTo>
                  <a:pt x="783" y="199"/>
                </a:lnTo>
                <a:lnTo>
                  <a:pt x="785" y="195"/>
                </a:lnTo>
                <a:lnTo>
                  <a:pt x="788" y="190"/>
                </a:lnTo>
                <a:lnTo>
                  <a:pt x="791" y="185"/>
                </a:lnTo>
                <a:lnTo>
                  <a:pt x="793" y="179"/>
                </a:lnTo>
                <a:lnTo>
                  <a:pt x="794" y="173"/>
                </a:lnTo>
                <a:lnTo>
                  <a:pt x="795" y="162"/>
                </a:lnTo>
                <a:lnTo>
                  <a:pt x="794" y="154"/>
                </a:lnTo>
                <a:lnTo>
                  <a:pt x="793" y="147"/>
                </a:lnTo>
                <a:lnTo>
                  <a:pt x="790" y="140"/>
                </a:lnTo>
                <a:lnTo>
                  <a:pt x="785" y="131"/>
                </a:lnTo>
                <a:lnTo>
                  <a:pt x="780" y="123"/>
                </a:lnTo>
                <a:lnTo>
                  <a:pt x="773" y="113"/>
                </a:lnTo>
                <a:lnTo>
                  <a:pt x="764" y="103"/>
                </a:lnTo>
                <a:lnTo>
                  <a:pt x="753" y="90"/>
                </a:lnTo>
                <a:lnTo>
                  <a:pt x="730" y="66"/>
                </a:lnTo>
                <a:lnTo>
                  <a:pt x="721" y="56"/>
                </a:lnTo>
                <a:lnTo>
                  <a:pt x="715" y="48"/>
                </a:lnTo>
                <a:lnTo>
                  <a:pt x="712" y="41"/>
                </a:lnTo>
                <a:lnTo>
                  <a:pt x="711" y="37"/>
                </a:lnTo>
                <a:lnTo>
                  <a:pt x="711" y="34"/>
                </a:lnTo>
                <a:lnTo>
                  <a:pt x="712" y="28"/>
                </a:lnTo>
                <a:lnTo>
                  <a:pt x="713" y="25"/>
                </a:lnTo>
                <a:lnTo>
                  <a:pt x="715" y="23"/>
                </a:lnTo>
                <a:lnTo>
                  <a:pt x="718" y="20"/>
                </a:lnTo>
                <a:lnTo>
                  <a:pt x="722" y="17"/>
                </a:lnTo>
                <a:lnTo>
                  <a:pt x="726" y="16"/>
                </a:lnTo>
                <a:lnTo>
                  <a:pt x="732" y="16"/>
                </a:lnTo>
                <a:lnTo>
                  <a:pt x="737" y="16"/>
                </a:lnTo>
                <a:lnTo>
                  <a:pt x="743" y="18"/>
                </a:lnTo>
                <a:lnTo>
                  <a:pt x="749" y="21"/>
                </a:lnTo>
                <a:lnTo>
                  <a:pt x="750" y="24"/>
                </a:lnTo>
                <a:lnTo>
                  <a:pt x="753" y="27"/>
                </a:lnTo>
                <a:lnTo>
                  <a:pt x="757" y="34"/>
                </a:lnTo>
                <a:lnTo>
                  <a:pt x="761" y="44"/>
                </a:lnTo>
                <a:lnTo>
                  <a:pt x="764" y="55"/>
                </a:lnTo>
                <a:lnTo>
                  <a:pt x="767" y="68"/>
                </a:lnTo>
                <a:lnTo>
                  <a:pt x="788" y="68"/>
                </a:lnTo>
                <a:lnTo>
                  <a:pt x="788" y="20"/>
                </a:lnTo>
                <a:lnTo>
                  <a:pt x="784" y="16"/>
                </a:lnTo>
                <a:lnTo>
                  <a:pt x="778" y="13"/>
                </a:lnTo>
                <a:lnTo>
                  <a:pt x="769" y="9"/>
                </a:lnTo>
                <a:lnTo>
                  <a:pt x="760" y="4"/>
                </a:lnTo>
                <a:lnTo>
                  <a:pt x="752" y="3"/>
                </a:lnTo>
                <a:lnTo>
                  <a:pt x="745" y="1"/>
                </a:lnTo>
                <a:lnTo>
                  <a:pt x="739" y="0"/>
                </a:lnTo>
                <a:lnTo>
                  <a:pt x="730" y="0"/>
                </a:lnTo>
                <a:lnTo>
                  <a:pt x="723" y="0"/>
                </a:lnTo>
                <a:lnTo>
                  <a:pt x="716" y="1"/>
                </a:lnTo>
                <a:lnTo>
                  <a:pt x="711" y="3"/>
                </a:lnTo>
                <a:lnTo>
                  <a:pt x="705" y="4"/>
                </a:lnTo>
                <a:lnTo>
                  <a:pt x="699" y="7"/>
                </a:lnTo>
                <a:lnTo>
                  <a:pt x="694" y="10"/>
                </a:lnTo>
                <a:lnTo>
                  <a:pt x="689" y="13"/>
                </a:lnTo>
                <a:lnTo>
                  <a:pt x="685" y="17"/>
                </a:lnTo>
                <a:lnTo>
                  <a:pt x="682" y="21"/>
                </a:lnTo>
                <a:lnTo>
                  <a:pt x="680" y="25"/>
                </a:lnTo>
                <a:lnTo>
                  <a:pt x="675" y="34"/>
                </a:lnTo>
                <a:lnTo>
                  <a:pt x="672" y="44"/>
                </a:lnTo>
                <a:lnTo>
                  <a:pt x="671" y="54"/>
                </a:lnTo>
                <a:lnTo>
                  <a:pt x="672" y="65"/>
                </a:lnTo>
                <a:lnTo>
                  <a:pt x="674" y="71"/>
                </a:lnTo>
                <a:lnTo>
                  <a:pt x="677" y="78"/>
                </a:lnTo>
                <a:lnTo>
                  <a:pt x="681" y="85"/>
                </a:lnTo>
                <a:lnTo>
                  <a:pt x="685" y="93"/>
                </a:lnTo>
                <a:lnTo>
                  <a:pt x="692" y="102"/>
                </a:lnTo>
                <a:lnTo>
                  <a:pt x="701" y="111"/>
                </a:lnTo>
                <a:lnTo>
                  <a:pt x="729" y="141"/>
                </a:lnTo>
                <a:lnTo>
                  <a:pt x="736" y="150"/>
                </a:lnTo>
                <a:lnTo>
                  <a:pt x="742" y="157"/>
                </a:lnTo>
                <a:lnTo>
                  <a:pt x="746" y="162"/>
                </a:lnTo>
                <a:lnTo>
                  <a:pt x="749" y="168"/>
                </a:lnTo>
                <a:lnTo>
                  <a:pt x="752" y="172"/>
                </a:lnTo>
                <a:lnTo>
                  <a:pt x="752" y="176"/>
                </a:lnTo>
                <a:lnTo>
                  <a:pt x="753" y="182"/>
                </a:lnTo>
                <a:lnTo>
                  <a:pt x="752" y="188"/>
                </a:lnTo>
                <a:lnTo>
                  <a:pt x="752" y="192"/>
                </a:lnTo>
                <a:lnTo>
                  <a:pt x="749" y="196"/>
                </a:lnTo>
                <a:lnTo>
                  <a:pt x="747" y="199"/>
                </a:lnTo>
                <a:lnTo>
                  <a:pt x="743" y="202"/>
                </a:lnTo>
                <a:lnTo>
                  <a:pt x="740" y="205"/>
                </a:lnTo>
                <a:lnTo>
                  <a:pt x="736" y="205"/>
                </a:lnTo>
                <a:lnTo>
                  <a:pt x="732" y="206"/>
                </a:lnTo>
                <a:lnTo>
                  <a:pt x="728" y="206"/>
                </a:lnTo>
                <a:lnTo>
                  <a:pt x="725" y="205"/>
                </a:lnTo>
                <a:lnTo>
                  <a:pt x="718" y="200"/>
                </a:lnTo>
                <a:lnTo>
                  <a:pt x="712" y="195"/>
                </a:lnTo>
                <a:lnTo>
                  <a:pt x="706" y="186"/>
                </a:lnTo>
                <a:lnTo>
                  <a:pt x="702" y="178"/>
                </a:lnTo>
                <a:lnTo>
                  <a:pt x="699" y="169"/>
                </a:lnTo>
                <a:lnTo>
                  <a:pt x="696" y="161"/>
                </a:lnTo>
                <a:lnTo>
                  <a:pt x="695" y="154"/>
                </a:lnTo>
                <a:lnTo>
                  <a:pt x="672" y="154"/>
                </a:lnTo>
                <a:close/>
                <a:moveTo>
                  <a:pt x="530" y="154"/>
                </a:moveTo>
                <a:lnTo>
                  <a:pt x="531" y="207"/>
                </a:lnTo>
                <a:lnTo>
                  <a:pt x="545" y="213"/>
                </a:lnTo>
                <a:lnTo>
                  <a:pt x="558" y="217"/>
                </a:lnTo>
                <a:lnTo>
                  <a:pt x="572" y="220"/>
                </a:lnTo>
                <a:lnTo>
                  <a:pt x="586" y="221"/>
                </a:lnTo>
                <a:lnTo>
                  <a:pt x="595" y="221"/>
                </a:lnTo>
                <a:lnTo>
                  <a:pt x="602" y="220"/>
                </a:lnTo>
                <a:lnTo>
                  <a:pt x="609" y="219"/>
                </a:lnTo>
                <a:lnTo>
                  <a:pt x="615" y="217"/>
                </a:lnTo>
                <a:lnTo>
                  <a:pt x="620" y="214"/>
                </a:lnTo>
                <a:lnTo>
                  <a:pt x="626" y="212"/>
                </a:lnTo>
                <a:lnTo>
                  <a:pt x="631" y="207"/>
                </a:lnTo>
                <a:lnTo>
                  <a:pt x="636" y="203"/>
                </a:lnTo>
                <a:lnTo>
                  <a:pt x="640" y="199"/>
                </a:lnTo>
                <a:lnTo>
                  <a:pt x="643" y="195"/>
                </a:lnTo>
                <a:lnTo>
                  <a:pt x="646" y="190"/>
                </a:lnTo>
                <a:lnTo>
                  <a:pt x="648" y="185"/>
                </a:lnTo>
                <a:lnTo>
                  <a:pt x="650" y="179"/>
                </a:lnTo>
                <a:lnTo>
                  <a:pt x="651" y="173"/>
                </a:lnTo>
                <a:lnTo>
                  <a:pt x="653" y="162"/>
                </a:lnTo>
                <a:lnTo>
                  <a:pt x="651" y="154"/>
                </a:lnTo>
                <a:lnTo>
                  <a:pt x="650" y="147"/>
                </a:lnTo>
                <a:lnTo>
                  <a:pt x="647" y="140"/>
                </a:lnTo>
                <a:lnTo>
                  <a:pt x="643" y="131"/>
                </a:lnTo>
                <a:lnTo>
                  <a:pt x="637" y="123"/>
                </a:lnTo>
                <a:lnTo>
                  <a:pt x="630" y="113"/>
                </a:lnTo>
                <a:lnTo>
                  <a:pt x="622" y="103"/>
                </a:lnTo>
                <a:lnTo>
                  <a:pt x="610" y="90"/>
                </a:lnTo>
                <a:lnTo>
                  <a:pt x="586" y="66"/>
                </a:lnTo>
                <a:lnTo>
                  <a:pt x="578" y="56"/>
                </a:lnTo>
                <a:lnTo>
                  <a:pt x="572" y="48"/>
                </a:lnTo>
                <a:lnTo>
                  <a:pt x="569" y="41"/>
                </a:lnTo>
                <a:lnTo>
                  <a:pt x="568" y="37"/>
                </a:lnTo>
                <a:lnTo>
                  <a:pt x="568" y="34"/>
                </a:lnTo>
                <a:lnTo>
                  <a:pt x="569" y="28"/>
                </a:lnTo>
                <a:lnTo>
                  <a:pt x="571" y="25"/>
                </a:lnTo>
                <a:lnTo>
                  <a:pt x="572" y="23"/>
                </a:lnTo>
                <a:lnTo>
                  <a:pt x="575" y="20"/>
                </a:lnTo>
                <a:lnTo>
                  <a:pt x="579" y="17"/>
                </a:lnTo>
                <a:lnTo>
                  <a:pt x="583" y="16"/>
                </a:lnTo>
                <a:lnTo>
                  <a:pt x="588" y="16"/>
                </a:lnTo>
                <a:lnTo>
                  <a:pt x="595" y="16"/>
                </a:lnTo>
                <a:lnTo>
                  <a:pt x="600" y="18"/>
                </a:lnTo>
                <a:lnTo>
                  <a:pt x="605" y="21"/>
                </a:lnTo>
                <a:lnTo>
                  <a:pt x="607" y="24"/>
                </a:lnTo>
                <a:lnTo>
                  <a:pt x="610" y="27"/>
                </a:lnTo>
                <a:lnTo>
                  <a:pt x="615" y="34"/>
                </a:lnTo>
                <a:lnTo>
                  <a:pt x="619" y="44"/>
                </a:lnTo>
                <a:lnTo>
                  <a:pt x="622" y="55"/>
                </a:lnTo>
                <a:lnTo>
                  <a:pt x="624" y="68"/>
                </a:lnTo>
                <a:lnTo>
                  <a:pt x="646" y="68"/>
                </a:lnTo>
                <a:lnTo>
                  <a:pt x="646" y="20"/>
                </a:lnTo>
                <a:lnTo>
                  <a:pt x="640" y="16"/>
                </a:lnTo>
                <a:lnTo>
                  <a:pt x="636" y="13"/>
                </a:lnTo>
                <a:lnTo>
                  <a:pt x="626" y="9"/>
                </a:lnTo>
                <a:lnTo>
                  <a:pt x="617" y="4"/>
                </a:lnTo>
                <a:lnTo>
                  <a:pt x="609" y="3"/>
                </a:lnTo>
                <a:lnTo>
                  <a:pt x="602" y="1"/>
                </a:lnTo>
                <a:lnTo>
                  <a:pt x="596" y="0"/>
                </a:lnTo>
                <a:lnTo>
                  <a:pt x="588" y="0"/>
                </a:lnTo>
                <a:lnTo>
                  <a:pt x="581" y="0"/>
                </a:lnTo>
                <a:lnTo>
                  <a:pt x="574" y="1"/>
                </a:lnTo>
                <a:lnTo>
                  <a:pt x="568" y="3"/>
                </a:lnTo>
                <a:lnTo>
                  <a:pt x="561" y="4"/>
                </a:lnTo>
                <a:lnTo>
                  <a:pt x="557" y="7"/>
                </a:lnTo>
                <a:lnTo>
                  <a:pt x="551" y="10"/>
                </a:lnTo>
                <a:lnTo>
                  <a:pt x="547" y="13"/>
                </a:lnTo>
                <a:lnTo>
                  <a:pt x="542" y="17"/>
                </a:lnTo>
                <a:lnTo>
                  <a:pt x="540" y="21"/>
                </a:lnTo>
                <a:lnTo>
                  <a:pt x="537" y="25"/>
                </a:lnTo>
                <a:lnTo>
                  <a:pt x="533" y="34"/>
                </a:lnTo>
                <a:lnTo>
                  <a:pt x="530" y="44"/>
                </a:lnTo>
                <a:lnTo>
                  <a:pt x="528" y="54"/>
                </a:lnTo>
                <a:lnTo>
                  <a:pt x="530" y="65"/>
                </a:lnTo>
                <a:lnTo>
                  <a:pt x="531" y="71"/>
                </a:lnTo>
                <a:lnTo>
                  <a:pt x="534" y="78"/>
                </a:lnTo>
                <a:lnTo>
                  <a:pt x="537" y="85"/>
                </a:lnTo>
                <a:lnTo>
                  <a:pt x="542" y="93"/>
                </a:lnTo>
                <a:lnTo>
                  <a:pt x="550" y="102"/>
                </a:lnTo>
                <a:lnTo>
                  <a:pt x="558" y="111"/>
                </a:lnTo>
                <a:lnTo>
                  <a:pt x="586" y="141"/>
                </a:lnTo>
                <a:lnTo>
                  <a:pt x="593" y="150"/>
                </a:lnTo>
                <a:lnTo>
                  <a:pt x="599" y="157"/>
                </a:lnTo>
                <a:lnTo>
                  <a:pt x="603" y="162"/>
                </a:lnTo>
                <a:lnTo>
                  <a:pt x="606" y="168"/>
                </a:lnTo>
                <a:lnTo>
                  <a:pt x="609" y="172"/>
                </a:lnTo>
                <a:lnTo>
                  <a:pt x="609" y="176"/>
                </a:lnTo>
                <a:lnTo>
                  <a:pt x="610" y="182"/>
                </a:lnTo>
                <a:lnTo>
                  <a:pt x="609" y="188"/>
                </a:lnTo>
                <a:lnTo>
                  <a:pt x="607" y="192"/>
                </a:lnTo>
                <a:lnTo>
                  <a:pt x="606" y="196"/>
                </a:lnTo>
                <a:lnTo>
                  <a:pt x="603" y="199"/>
                </a:lnTo>
                <a:lnTo>
                  <a:pt x="600" y="202"/>
                </a:lnTo>
                <a:lnTo>
                  <a:pt x="598" y="205"/>
                </a:lnTo>
                <a:lnTo>
                  <a:pt x="593" y="205"/>
                </a:lnTo>
                <a:lnTo>
                  <a:pt x="589" y="206"/>
                </a:lnTo>
                <a:lnTo>
                  <a:pt x="585" y="206"/>
                </a:lnTo>
                <a:lnTo>
                  <a:pt x="582" y="205"/>
                </a:lnTo>
                <a:lnTo>
                  <a:pt x="575" y="200"/>
                </a:lnTo>
                <a:lnTo>
                  <a:pt x="569" y="195"/>
                </a:lnTo>
                <a:lnTo>
                  <a:pt x="564" y="186"/>
                </a:lnTo>
                <a:lnTo>
                  <a:pt x="559" y="178"/>
                </a:lnTo>
                <a:lnTo>
                  <a:pt x="557" y="169"/>
                </a:lnTo>
                <a:lnTo>
                  <a:pt x="554" y="161"/>
                </a:lnTo>
                <a:lnTo>
                  <a:pt x="552" y="154"/>
                </a:lnTo>
                <a:lnTo>
                  <a:pt x="530" y="154"/>
                </a:lnTo>
                <a:close/>
                <a:moveTo>
                  <a:pt x="414" y="18"/>
                </a:moveTo>
                <a:lnTo>
                  <a:pt x="425" y="20"/>
                </a:lnTo>
                <a:lnTo>
                  <a:pt x="432" y="23"/>
                </a:lnTo>
                <a:lnTo>
                  <a:pt x="437" y="25"/>
                </a:lnTo>
                <a:lnTo>
                  <a:pt x="439" y="27"/>
                </a:lnTo>
                <a:lnTo>
                  <a:pt x="444" y="33"/>
                </a:lnTo>
                <a:lnTo>
                  <a:pt x="448" y="40"/>
                </a:lnTo>
                <a:lnTo>
                  <a:pt x="449" y="42"/>
                </a:lnTo>
                <a:lnTo>
                  <a:pt x="449" y="47"/>
                </a:lnTo>
                <a:lnTo>
                  <a:pt x="451" y="51"/>
                </a:lnTo>
                <a:lnTo>
                  <a:pt x="451" y="54"/>
                </a:lnTo>
                <a:lnTo>
                  <a:pt x="451" y="62"/>
                </a:lnTo>
                <a:lnTo>
                  <a:pt x="451" y="73"/>
                </a:lnTo>
                <a:lnTo>
                  <a:pt x="451" y="82"/>
                </a:lnTo>
                <a:lnTo>
                  <a:pt x="449" y="89"/>
                </a:lnTo>
                <a:lnTo>
                  <a:pt x="446" y="95"/>
                </a:lnTo>
                <a:lnTo>
                  <a:pt x="445" y="100"/>
                </a:lnTo>
                <a:lnTo>
                  <a:pt x="442" y="103"/>
                </a:lnTo>
                <a:lnTo>
                  <a:pt x="439" y="106"/>
                </a:lnTo>
                <a:lnTo>
                  <a:pt x="437" y="107"/>
                </a:lnTo>
                <a:lnTo>
                  <a:pt x="429" y="109"/>
                </a:lnTo>
                <a:lnTo>
                  <a:pt x="424" y="107"/>
                </a:lnTo>
                <a:lnTo>
                  <a:pt x="417" y="106"/>
                </a:lnTo>
                <a:lnTo>
                  <a:pt x="410" y="106"/>
                </a:lnTo>
                <a:lnTo>
                  <a:pt x="410" y="18"/>
                </a:lnTo>
                <a:lnTo>
                  <a:pt x="414" y="18"/>
                </a:lnTo>
                <a:close/>
                <a:moveTo>
                  <a:pt x="429" y="219"/>
                </a:moveTo>
                <a:lnTo>
                  <a:pt x="429" y="202"/>
                </a:lnTo>
                <a:lnTo>
                  <a:pt x="424" y="202"/>
                </a:lnTo>
                <a:lnTo>
                  <a:pt x="420" y="200"/>
                </a:lnTo>
                <a:lnTo>
                  <a:pt x="417" y="199"/>
                </a:lnTo>
                <a:lnTo>
                  <a:pt x="414" y="196"/>
                </a:lnTo>
                <a:lnTo>
                  <a:pt x="413" y="192"/>
                </a:lnTo>
                <a:lnTo>
                  <a:pt x="411" y="188"/>
                </a:lnTo>
                <a:lnTo>
                  <a:pt x="410" y="182"/>
                </a:lnTo>
                <a:lnTo>
                  <a:pt x="410" y="176"/>
                </a:lnTo>
                <a:lnTo>
                  <a:pt x="410" y="121"/>
                </a:lnTo>
                <a:lnTo>
                  <a:pt x="420" y="121"/>
                </a:lnTo>
                <a:lnTo>
                  <a:pt x="456" y="203"/>
                </a:lnTo>
                <a:lnTo>
                  <a:pt x="461" y="210"/>
                </a:lnTo>
                <a:lnTo>
                  <a:pt x="465" y="219"/>
                </a:lnTo>
                <a:lnTo>
                  <a:pt x="521" y="219"/>
                </a:lnTo>
                <a:lnTo>
                  <a:pt x="521" y="202"/>
                </a:lnTo>
                <a:lnTo>
                  <a:pt x="514" y="199"/>
                </a:lnTo>
                <a:lnTo>
                  <a:pt x="511" y="197"/>
                </a:lnTo>
                <a:lnTo>
                  <a:pt x="509" y="195"/>
                </a:lnTo>
                <a:lnTo>
                  <a:pt x="503" y="186"/>
                </a:lnTo>
                <a:lnTo>
                  <a:pt x="500" y="179"/>
                </a:lnTo>
                <a:lnTo>
                  <a:pt x="496" y="171"/>
                </a:lnTo>
                <a:lnTo>
                  <a:pt x="485" y="147"/>
                </a:lnTo>
                <a:lnTo>
                  <a:pt x="478" y="130"/>
                </a:lnTo>
                <a:lnTo>
                  <a:pt x="472" y="120"/>
                </a:lnTo>
                <a:lnTo>
                  <a:pt x="466" y="111"/>
                </a:lnTo>
                <a:lnTo>
                  <a:pt x="475" y="109"/>
                </a:lnTo>
                <a:lnTo>
                  <a:pt x="482" y="103"/>
                </a:lnTo>
                <a:lnTo>
                  <a:pt x="489" y="99"/>
                </a:lnTo>
                <a:lnTo>
                  <a:pt x="494" y="93"/>
                </a:lnTo>
                <a:lnTo>
                  <a:pt x="499" y="86"/>
                </a:lnTo>
                <a:lnTo>
                  <a:pt x="503" y="78"/>
                </a:lnTo>
                <a:lnTo>
                  <a:pt x="504" y="75"/>
                </a:lnTo>
                <a:lnTo>
                  <a:pt x="504" y="71"/>
                </a:lnTo>
                <a:lnTo>
                  <a:pt x="506" y="61"/>
                </a:lnTo>
                <a:lnTo>
                  <a:pt x="504" y="51"/>
                </a:lnTo>
                <a:lnTo>
                  <a:pt x="504" y="47"/>
                </a:lnTo>
                <a:lnTo>
                  <a:pt x="503" y="42"/>
                </a:lnTo>
                <a:lnTo>
                  <a:pt x="499" y="34"/>
                </a:lnTo>
                <a:lnTo>
                  <a:pt x="494" y="28"/>
                </a:lnTo>
                <a:lnTo>
                  <a:pt x="490" y="23"/>
                </a:lnTo>
                <a:lnTo>
                  <a:pt x="483" y="17"/>
                </a:lnTo>
                <a:lnTo>
                  <a:pt x="476" y="14"/>
                </a:lnTo>
                <a:lnTo>
                  <a:pt x="469" y="11"/>
                </a:lnTo>
                <a:lnTo>
                  <a:pt x="461" y="9"/>
                </a:lnTo>
                <a:lnTo>
                  <a:pt x="452" y="7"/>
                </a:lnTo>
                <a:lnTo>
                  <a:pt x="434" y="4"/>
                </a:lnTo>
                <a:lnTo>
                  <a:pt x="415" y="3"/>
                </a:lnTo>
                <a:lnTo>
                  <a:pt x="398" y="3"/>
                </a:lnTo>
                <a:lnTo>
                  <a:pt x="339" y="3"/>
                </a:lnTo>
                <a:lnTo>
                  <a:pt x="339" y="18"/>
                </a:lnTo>
                <a:lnTo>
                  <a:pt x="346" y="20"/>
                </a:lnTo>
                <a:lnTo>
                  <a:pt x="350" y="21"/>
                </a:lnTo>
                <a:lnTo>
                  <a:pt x="353" y="24"/>
                </a:lnTo>
                <a:lnTo>
                  <a:pt x="356" y="27"/>
                </a:lnTo>
                <a:lnTo>
                  <a:pt x="357" y="31"/>
                </a:lnTo>
                <a:lnTo>
                  <a:pt x="359" y="37"/>
                </a:lnTo>
                <a:lnTo>
                  <a:pt x="359" y="47"/>
                </a:lnTo>
                <a:lnTo>
                  <a:pt x="359" y="175"/>
                </a:lnTo>
                <a:lnTo>
                  <a:pt x="359" y="182"/>
                </a:lnTo>
                <a:lnTo>
                  <a:pt x="357" y="186"/>
                </a:lnTo>
                <a:lnTo>
                  <a:pt x="357" y="192"/>
                </a:lnTo>
                <a:lnTo>
                  <a:pt x="355" y="195"/>
                </a:lnTo>
                <a:lnTo>
                  <a:pt x="353" y="197"/>
                </a:lnTo>
                <a:lnTo>
                  <a:pt x="349" y="200"/>
                </a:lnTo>
                <a:lnTo>
                  <a:pt x="345" y="202"/>
                </a:lnTo>
                <a:lnTo>
                  <a:pt x="339" y="202"/>
                </a:lnTo>
                <a:lnTo>
                  <a:pt x="339" y="219"/>
                </a:lnTo>
                <a:lnTo>
                  <a:pt x="429" y="219"/>
                </a:lnTo>
                <a:close/>
                <a:moveTo>
                  <a:pt x="218" y="106"/>
                </a:moveTo>
                <a:lnTo>
                  <a:pt x="218" y="78"/>
                </a:lnTo>
                <a:lnTo>
                  <a:pt x="218" y="62"/>
                </a:lnTo>
                <a:lnTo>
                  <a:pt x="219" y="48"/>
                </a:lnTo>
                <a:lnTo>
                  <a:pt x="220" y="41"/>
                </a:lnTo>
                <a:lnTo>
                  <a:pt x="222" y="35"/>
                </a:lnTo>
                <a:lnTo>
                  <a:pt x="225" y="30"/>
                </a:lnTo>
                <a:lnTo>
                  <a:pt x="226" y="24"/>
                </a:lnTo>
                <a:lnTo>
                  <a:pt x="230" y="21"/>
                </a:lnTo>
                <a:lnTo>
                  <a:pt x="233" y="18"/>
                </a:lnTo>
                <a:lnTo>
                  <a:pt x="237" y="16"/>
                </a:lnTo>
                <a:lnTo>
                  <a:pt x="242" y="16"/>
                </a:lnTo>
                <a:lnTo>
                  <a:pt x="247" y="16"/>
                </a:lnTo>
                <a:lnTo>
                  <a:pt x="250" y="17"/>
                </a:lnTo>
                <a:lnTo>
                  <a:pt x="251" y="18"/>
                </a:lnTo>
                <a:lnTo>
                  <a:pt x="254" y="20"/>
                </a:lnTo>
                <a:lnTo>
                  <a:pt x="256" y="21"/>
                </a:lnTo>
                <a:lnTo>
                  <a:pt x="259" y="25"/>
                </a:lnTo>
                <a:lnTo>
                  <a:pt x="261" y="31"/>
                </a:lnTo>
                <a:lnTo>
                  <a:pt x="264" y="37"/>
                </a:lnTo>
                <a:lnTo>
                  <a:pt x="267" y="51"/>
                </a:lnTo>
                <a:lnTo>
                  <a:pt x="268" y="58"/>
                </a:lnTo>
                <a:lnTo>
                  <a:pt x="270" y="66"/>
                </a:lnTo>
                <a:lnTo>
                  <a:pt x="271" y="83"/>
                </a:lnTo>
                <a:lnTo>
                  <a:pt x="271" y="117"/>
                </a:lnTo>
                <a:lnTo>
                  <a:pt x="270" y="151"/>
                </a:lnTo>
                <a:lnTo>
                  <a:pt x="270" y="166"/>
                </a:lnTo>
                <a:lnTo>
                  <a:pt x="267" y="179"/>
                </a:lnTo>
                <a:lnTo>
                  <a:pt x="266" y="185"/>
                </a:lnTo>
                <a:lnTo>
                  <a:pt x="264" y="190"/>
                </a:lnTo>
                <a:lnTo>
                  <a:pt x="260" y="199"/>
                </a:lnTo>
                <a:lnTo>
                  <a:pt x="257" y="202"/>
                </a:lnTo>
                <a:lnTo>
                  <a:pt x="254" y="205"/>
                </a:lnTo>
                <a:lnTo>
                  <a:pt x="250" y="205"/>
                </a:lnTo>
                <a:lnTo>
                  <a:pt x="246" y="206"/>
                </a:lnTo>
                <a:lnTo>
                  <a:pt x="242" y="205"/>
                </a:lnTo>
                <a:lnTo>
                  <a:pt x="237" y="203"/>
                </a:lnTo>
                <a:lnTo>
                  <a:pt x="233" y="200"/>
                </a:lnTo>
                <a:lnTo>
                  <a:pt x="230" y="197"/>
                </a:lnTo>
                <a:lnTo>
                  <a:pt x="227" y="193"/>
                </a:lnTo>
                <a:lnTo>
                  <a:pt x="225" y="188"/>
                </a:lnTo>
                <a:lnTo>
                  <a:pt x="222" y="175"/>
                </a:lnTo>
                <a:lnTo>
                  <a:pt x="219" y="161"/>
                </a:lnTo>
                <a:lnTo>
                  <a:pt x="218" y="144"/>
                </a:lnTo>
                <a:lnTo>
                  <a:pt x="218" y="126"/>
                </a:lnTo>
                <a:lnTo>
                  <a:pt x="218" y="106"/>
                </a:lnTo>
                <a:close/>
                <a:moveTo>
                  <a:pt x="162" y="110"/>
                </a:moveTo>
                <a:lnTo>
                  <a:pt x="162" y="121"/>
                </a:lnTo>
                <a:lnTo>
                  <a:pt x="162" y="133"/>
                </a:lnTo>
                <a:lnTo>
                  <a:pt x="165" y="144"/>
                </a:lnTo>
                <a:lnTo>
                  <a:pt x="167" y="154"/>
                </a:lnTo>
                <a:lnTo>
                  <a:pt x="170" y="164"/>
                </a:lnTo>
                <a:lnTo>
                  <a:pt x="172" y="172"/>
                </a:lnTo>
                <a:lnTo>
                  <a:pt x="177" y="181"/>
                </a:lnTo>
                <a:lnTo>
                  <a:pt x="182" y="189"/>
                </a:lnTo>
                <a:lnTo>
                  <a:pt x="188" y="196"/>
                </a:lnTo>
                <a:lnTo>
                  <a:pt x="194" y="203"/>
                </a:lnTo>
                <a:lnTo>
                  <a:pt x="201" y="207"/>
                </a:lnTo>
                <a:lnTo>
                  <a:pt x="208" y="213"/>
                </a:lnTo>
                <a:lnTo>
                  <a:pt x="216" y="216"/>
                </a:lnTo>
                <a:lnTo>
                  <a:pt x="225" y="219"/>
                </a:lnTo>
                <a:lnTo>
                  <a:pt x="233" y="221"/>
                </a:lnTo>
                <a:lnTo>
                  <a:pt x="244" y="221"/>
                </a:lnTo>
                <a:lnTo>
                  <a:pt x="254" y="221"/>
                </a:lnTo>
                <a:lnTo>
                  <a:pt x="264" y="219"/>
                </a:lnTo>
                <a:lnTo>
                  <a:pt x="273" y="216"/>
                </a:lnTo>
                <a:lnTo>
                  <a:pt x="281" y="213"/>
                </a:lnTo>
                <a:lnTo>
                  <a:pt x="288" y="207"/>
                </a:lnTo>
                <a:lnTo>
                  <a:pt x="295" y="203"/>
                </a:lnTo>
                <a:lnTo>
                  <a:pt x="301" y="196"/>
                </a:lnTo>
                <a:lnTo>
                  <a:pt x="307" y="189"/>
                </a:lnTo>
                <a:lnTo>
                  <a:pt x="311" y="181"/>
                </a:lnTo>
                <a:lnTo>
                  <a:pt x="315" y="172"/>
                </a:lnTo>
                <a:lnTo>
                  <a:pt x="319" y="164"/>
                </a:lnTo>
                <a:lnTo>
                  <a:pt x="322" y="154"/>
                </a:lnTo>
                <a:lnTo>
                  <a:pt x="324" y="144"/>
                </a:lnTo>
                <a:lnTo>
                  <a:pt x="325" y="133"/>
                </a:lnTo>
                <a:lnTo>
                  <a:pt x="326" y="121"/>
                </a:lnTo>
                <a:lnTo>
                  <a:pt x="326" y="110"/>
                </a:lnTo>
                <a:lnTo>
                  <a:pt x="326" y="99"/>
                </a:lnTo>
                <a:lnTo>
                  <a:pt x="325" y="87"/>
                </a:lnTo>
                <a:lnTo>
                  <a:pt x="324" y="78"/>
                </a:lnTo>
                <a:lnTo>
                  <a:pt x="322" y="68"/>
                </a:lnTo>
                <a:lnTo>
                  <a:pt x="319" y="58"/>
                </a:lnTo>
                <a:lnTo>
                  <a:pt x="315" y="48"/>
                </a:lnTo>
                <a:lnTo>
                  <a:pt x="311" y="40"/>
                </a:lnTo>
                <a:lnTo>
                  <a:pt x="307" y="33"/>
                </a:lnTo>
                <a:lnTo>
                  <a:pt x="301" y="25"/>
                </a:lnTo>
                <a:lnTo>
                  <a:pt x="295" y="18"/>
                </a:lnTo>
                <a:lnTo>
                  <a:pt x="288" y="13"/>
                </a:lnTo>
                <a:lnTo>
                  <a:pt x="281" y="9"/>
                </a:lnTo>
                <a:lnTo>
                  <a:pt x="273" y="4"/>
                </a:lnTo>
                <a:lnTo>
                  <a:pt x="264" y="1"/>
                </a:lnTo>
                <a:lnTo>
                  <a:pt x="254" y="0"/>
                </a:lnTo>
                <a:lnTo>
                  <a:pt x="244" y="0"/>
                </a:lnTo>
                <a:lnTo>
                  <a:pt x="233" y="0"/>
                </a:lnTo>
                <a:lnTo>
                  <a:pt x="225" y="1"/>
                </a:lnTo>
                <a:lnTo>
                  <a:pt x="216" y="4"/>
                </a:lnTo>
                <a:lnTo>
                  <a:pt x="208" y="9"/>
                </a:lnTo>
                <a:lnTo>
                  <a:pt x="201" y="13"/>
                </a:lnTo>
                <a:lnTo>
                  <a:pt x="194" y="18"/>
                </a:lnTo>
                <a:lnTo>
                  <a:pt x="188" y="25"/>
                </a:lnTo>
                <a:lnTo>
                  <a:pt x="182" y="33"/>
                </a:lnTo>
                <a:lnTo>
                  <a:pt x="177" y="40"/>
                </a:lnTo>
                <a:lnTo>
                  <a:pt x="172" y="48"/>
                </a:lnTo>
                <a:lnTo>
                  <a:pt x="170" y="58"/>
                </a:lnTo>
                <a:lnTo>
                  <a:pt x="167" y="68"/>
                </a:lnTo>
                <a:lnTo>
                  <a:pt x="165" y="78"/>
                </a:lnTo>
                <a:lnTo>
                  <a:pt x="162" y="87"/>
                </a:lnTo>
                <a:lnTo>
                  <a:pt x="162" y="99"/>
                </a:lnTo>
                <a:lnTo>
                  <a:pt x="162" y="110"/>
                </a:lnTo>
                <a:close/>
                <a:moveTo>
                  <a:pt x="0" y="3"/>
                </a:moveTo>
                <a:lnTo>
                  <a:pt x="0" y="18"/>
                </a:lnTo>
                <a:lnTo>
                  <a:pt x="6" y="20"/>
                </a:lnTo>
                <a:lnTo>
                  <a:pt x="10" y="20"/>
                </a:lnTo>
                <a:lnTo>
                  <a:pt x="13" y="23"/>
                </a:lnTo>
                <a:lnTo>
                  <a:pt x="16" y="24"/>
                </a:lnTo>
                <a:lnTo>
                  <a:pt x="17" y="28"/>
                </a:lnTo>
                <a:lnTo>
                  <a:pt x="18" y="33"/>
                </a:lnTo>
                <a:lnTo>
                  <a:pt x="20" y="37"/>
                </a:lnTo>
                <a:lnTo>
                  <a:pt x="20" y="44"/>
                </a:lnTo>
                <a:lnTo>
                  <a:pt x="20" y="173"/>
                </a:lnTo>
                <a:lnTo>
                  <a:pt x="20" y="186"/>
                </a:lnTo>
                <a:lnTo>
                  <a:pt x="18" y="192"/>
                </a:lnTo>
                <a:lnTo>
                  <a:pt x="16" y="195"/>
                </a:lnTo>
                <a:lnTo>
                  <a:pt x="14" y="197"/>
                </a:lnTo>
                <a:lnTo>
                  <a:pt x="10" y="200"/>
                </a:lnTo>
                <a:lnTo>
                  <a:pt x="6" y="202"/>
                </a:lnTo>
                <a:lnTo>
                  <a:pt x="0" y="202"/>
                </a:lnTo>
                <a:lnTo>
                  <a:pt x="0" y="219"/>
                </a:lnTo>
                <a:lnTo>
                  <a:pt x="90" y="219"/>
                </a:lnTo>
                <a:lnTo>
                  <a:pt x="90" y="202"/>
                </a:lnTo>
                <a:lnTo>
                  <a:pt x="85" y="202"/>
                </a:lnTo>
                <a:lnTo>
                  <a:pt x="81" y="200"/>
                </a:lnTo>
                <a:lnTo>
                  <a:pt x="78" y="197"/>
                </a:lnTo>
                <a:lnTo>
                  <a:pt x="75" y="195"/>
                </a:lnTo>
                <a:lnTo>
                  <a:pt x="73" y="190"/>
                </a:lnTo>
                <a:lnTo>
                  <a:pt x="72" y="186"/>
                </a:lnTo>
                <a:lnTo>
                  <a:pt x="72" y="182"/>
                </a:lnTo>
                <a:lnTo>
                  <a:pt x="72" y="176"/>
                </a:lnTo>
                <a:lnTo>
                  <a:pt x="72" y="114"/>
                </a:lnTo>
                <a:lnTo>
                  <a:pt x="78" y="114"/>
                </a:lnTo>
                <a:lnTo>
                  <a:pt x="83" y="114"/>
                </a:lnTo>
                <a:lnTo>
                  <a:pt x="89" y="116"/>
                </a:lnTo>
                <a:lnTo>
                  <a:pt x="93" y="117"/>
                </a:lnTo>
                <a:lnTo>
                  <a:pt x="97" y="120"/>
                </a:lnTo>
                <a:lnTo>
                  <a:pt x="102" y="123"/>
                </a:lnTo>
                <a:lnTo>
                  <a:pt x="105" y="128"/>
                </a:lnTo>
                <a:lnTo>
                  <a:pt x="107" y="134"/>
                </a:lnTo>
                <a:lnTo>
                  <a:pt x="109" y="141"/>
                </a:lnTo>
                <a:lnTo>
                  <a:pt x="130" y="141"/>
                </a:lnTo>
                <a:lnTo>
                  <a:pt x="130" y="72"/>
                </a:lnTo>
                <a:lnTo>
                  <a:pt x="109" y="72"/>
                </a:lnTo>
                <a:lnTo>
                  <a:pt x="107" y="80"/>
                </a:lnTo>
                <a:lnTo>
                  <a:pt x="105" y="86"/>
                </a:lnTo>
                <a:lnTo>
                  <a:pt x="100" y="90"/>
                </a:lnTo>
                <a:lnTo>
                  <a:pt x="96" y="93"/>
                </a:lnTo>
                <a:lnTo>
                  <a:pt x="92" y="96"/>
                </a:lnTo>
                <a:lnTo>
                  <a:pt x="88" y="97"/>
                </a:lnTo>
                <a:lnTo>
                  <a:pt x="83" y="97"/>
                </a:lnTo>
                <a:lnTo>
                  <a:pt x="78" y="97"/>
                </a:lnTo>
                <a:lnTo>
                  <a:pt x="72" y="97"/>
                </a:lnTo>
                <a:lnTo>
                  <a:pt x="72" y="18"/>
                </a:lnTo>
                <a:lnTo>
                  <a:pt x="85" y="20"/>
                </a:lnTo>
                <a:lnTo>
                  <a:pt x="96" y="21"/>
                </a:lnTo>
                <a:lnTo>
                  <a:pt x="105" y="24"/>
                </a:lnTo>
                <a:lnTo>
                  <a:pt x="112" y="27"/>
                </a:lnTo>
                <a:lnTo>
                  <a:pt x="116" y="31"/>
                </a:lnTo>
                <a:lnTo>
                  <a:pt x="120" y="37"/>
                </a:lnTo>
                <a:lnTo>
                  <a:pt x="123" y="44"/>
                </a:lnTo>
                <a:lnTo>
                  <a:pt x="126" y="52"/>
                </a:lnTo>
                <a:lnTo>
                  <a:pt x="148" y="52"/>
                </a:lnTo>
                <a:lnTo>
                  <a:pt x="148" y="3"/>
                </a:lnTo>
                <a:lnTo>
                  <a:pt x="0" y="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6" name="Freeform 176">
            <a:extLst>
              <a:ext uri="{FF2B5EF4-FFF2-40B4-BE49-F238E27FC236}">
                <a16:creationId xmlns:a16="http://schemas.microsoft.com/office/drawing/2014/main" id="{EED61C62-EF02-7035-8443-21F38DF6AE5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362682" y="5452432"/>
            <a:ext cx="749542" cy="64800"/>
          </a:xfrm>
          <a:custGeom>
            <a:avLst/>
            <a:gdLst>
              <a:gd name="T0" fmla="*/ 26 w 2244"/>
              <a:gd name="T1" fmla="*/ 10 h 193"/>
              <a:gd name="T2" fmla="*/ 9 w 2244"/>
              <a:gd name="T3" fmla="*/ 38 h 193"/>
              <a:gd name="T4" fmla="*/ 19 w 2244"/>
              <a:gd name="T5" fmla="*/ 82 h 193"/>
              <a:gd name="T6" fmla="*/ 63 w 2244"/>
              <a:gd name="T7" fmla="*/ 131 h 193"/>
              <a:gd name="T8" fmla="*/ 43 w 2244"/>
              <a:gd name="T9" fmla="*/ 154 h 193"/>
              <a:gd name="T10" fmla="*/ 81 w 2244"/>
              <a:gd name="T11" fmla="*/ 186 h 193"/>
              <a:gd name="T12" fmla="*/ 107 w 2244"/>
              <a:gd name="T13" fmla="*/ 148 h 193"/>
              <a:gd name="T14" fmla="*/ 97 w 2244"/>
              <a:gd name="T15" fmla="*/ 104 h 193"/>
              <a:gd name="T16" fmla="*/ 53 w 2244"/>
              <a:gd name="T17" fmla="*/ 46 h 193"/>
              <a:gd name="T18" fmla="*/ 80 w 2244"/>
              <a:gd name="T19" fmla="*/ 34 h 193"/>
              <a:gd name="T20" fmla="*/ 218 w 2244"/>
              <a:gd name="T21" fmla="*/ 0 h 193"/>
              <a:gd name="T22" fmla="*/ 146 w 2244"/>
              <a:gd name="T23" fmla="*/ 20 h 193"/>
              <a:gd name="T24" fmla="*/ 367 w 2244"/>
              <a:gd name="T25" fmla="*/ 17 h 193"/>
              <a:gd name="T26" fmla="*/ 252 w 2244"/>
              <a:gd name="T27" fmla="*/ 34 h 193"/>
              <a:gd name="T28" fmla="*/ 327 w 2244"/>
              <a:gd name="T29" fmla="*/ 34 h 193"/>
              <a:gd name="T30" fmla="*/ 367 w 2244"/>
              <a:gd name="T31" fmla="*/ 17 h 193"/>
              <a:gd name="T32" fmla="*/ 463 w 2244"/>
              <a:gd name="T33" fmla="*/ 0 h 193"/>
              <a:gd name="T34" fmla="*/ 389 w 2244"/>
              <a:gd name="T35" fmla="*/ 20 h 193"/>
              <a:gd name="T36" fmla="*/ 601 w 2244"/>
              <a:gd name="T37" fmla="*/ 87 h 193"/>
              <a:gd name="T38" fmla="*/ 556 w 2244"/>
              <a:gd name="T39" fmla="*/ 83 h 193"/>
              <a:gd name="T40" fmla="*/ 614 w 2244"/>
              <a:gd name="T41" fmla="*/ 192 h 193"/>
              <a:gd name="T42" fmla="*/ 760 w 2244"/>
              <a:gd name="T43" fmla="*/ 138 h 193"/>
              <a:gd name="T44" fmla="*/ 737 w 2244"/>
              <a:gd name="T45" fmla="*/ 159 h 193"/>
              <a:gd name="T46" fmla="*/ 710 w 2244"/>
              <a:gd name="T47" fmla="*/ 145 h 193"/>
              <a:gd name="T48" fmla="*/ 666 w 2244"/>
              <a:gd name="T49" fmla="*/ 147 h 193"/>
              <a:gd name="T50" fmla="*/ 685 w 2244"/>
              <a:gd name="T51" fmla="*/ 183 h 193"/>
              <a:gd name="T52" fmla="*/ 753 w 2244"/>
              <a:gd name="T53" fmla="*/ 193 h 193"/>
              <a:gd name="T54" fmla="*/ 793 w 2244"/>
              <a:gd name="T55" fmla="*/ 170 h 193"/>
              <a:gd name="T56" fmla="*/ 966 w 2244"/>
              <a:gd name="T57" fmla="*/ 192 h 193"/>
              <a:gd name="T58" fmla="*/ 867 w 2244"/>
              <a:gd name="T59" fmla="*/ 192 h 193"/>
              <a:gd name="T60" fmla="*/ 935 w 2244"/>
              <a:gd name="T61" fmla="*/ 192 h 193"/>
              <a:gd name="T62" fmla="*/ 991 w 2244"/>
              <a:gd name="T63" fmla="*/ 0 h 193"/>
              <a:gd name="T64" fmla="*/ 1094 w 2244"/>
              <a:gd name="T65" fmla="*/ 190 h 193"/>
              <a:gd name="T66" fmla="*/ 1244 w 2244"/>
              <a:gd name="T67" fmla="*/ 192 h 193"/>
              <a:gd name="T68" fmla="*/ 1179 w 2244"/>
              <a:gd name="T69" fmla="*/ 7 h 193"/>
              <a:gd name="T70" fmla="*/ 1244 w 2244"/>
              <a:gd name="T71" fmla="*/ 192 h 193"/>
              <a:gd name="T72" fmla="*/ 1301 w 2244"/>
              <a:gd name="T73" fmla="*/ 0 h 193"/>
              <a:gd name="T74" fmla="*/ 1404 w 2244"/>
              <a:gd name="T75" fmla="*/ 190 h 193"/>
              <a:gd name="T76" fmla="*/ 1626 w 2244"/>
              <a:gd name="T77" fmla="*/ 0 h 193"/>
              <a:gd name="T78" fmla="*/ 1528 w 2244"/>
              <a:gd name="T79" fmla="*/ 192 h 193"/>
              <a:gd name="T80" fmla="*/ 1729 w 2244"/>
              <a:gd name="T81" fmla="*/ 134 h 193"/>
              <a:gd name="T82" fmla="*/ 1719 w 2244"/>
              <a:gd name="T83" fmla="*/ 1 h 193"/>
              <a:gd name="T84" fmla="*/ 1719 w 2244"/>
              <a:gd name="T85" fmla="*/ 192 h 193"/>
              <a:gd name="T86" fmla="*/ 1931 w 2244"/>
              <a:gd name="T87" fmla="*/ 0 h 193"/>
              <a:gd name="T88" fmla="*/ 1924 w 2244"/>
              <a:gd name="T89" fmla="*/ 176 h 193"/>
              <a:gd name="T90" fmla="*/ 2097 w 2244"/>
              <a:gd name="T91" fmla="*/ 0 h 193"/>
              <a:gd name="T92" fmla="*/ 2007 w 2244"/>
              <a:gd name="T93" fmla="*/ 15 h 193"/>
              <a:gd name="T94" fmla="*/ 1997 w 2244"/>
              <a:gd name="T95" fmla="*/ 62 h 193"/>
              <a:gd name="T96" fmla="*/ 2044 w 2244"/>
              <a:gd name="T97" fmla="*/ 120 h 193"/>
              <a:gd name="T98" fmla="*/ 2049 w 2244"/>
              <a:gd name="T99" fmla="*/ 144 h 193"/>
              <a:gd name="T100" fmla="*/ 2051 w 2244"/>
              <a:gd name="T101" fmla="*/ 192 h 193"/>
              <a:gd name="T102" fmla="*/ 2083 w 2244"/>
              <a:gd name="T103" fmla="*/ 173 h 193"/>
              <a:gd name="T104" fmla="*/ 2095 w 2244"/>
              <a:gd name="T105" fmla="*/ 125 h 193"/>
              <a:gd name="T106" fmla="*/ 2044 w 2244"/>
              <a:gd name="T107" fmla="*/ 59 h 193"/>
              <a:gd name="T108" fmla="*/ 2048 w 2244"/>
              <a:gd name="T109" fmla="*/ 37 h 193"/>
              <a:gd name="T110" fmla="*/ 2155 w 2244"/>
              <a:gd name="T111" fmla="*/ 134 h 193"/>
              <a:gd name="T112" fmla="*/ 2143 w 2244"/>
              <a:gd name="T113" fmla="*/ 1 h 193"/>
              <a:gd name="T114" fmla="*/ 2151 w 2244"/>
              <a:gd name="T115" fmla="*/ 168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244" h="193">
                <a:moveTo>
                  <a:pt x="105" y="34"/>
                </a:moveTo>
                <a:lnTo>
                  <a:pt x="111" y="0"/>
                </a:lnTo>
                <a:lnTo>
                  <a:pt x="55" y="0"/>
                </a:lnTo>
                <a:lnTo>
                  <a:pt x="43" y="1"/>
                </a:lnTo>
                <a:lnTo>
                  <a:pt x="39" y="3"/>
                </a:lnTo>
                <a:lnTo>
                  <a:pt x="35" y="4"/>
                </a:lnTo>
                <a:lnTo>
                  <a:pt x="26" y="10"/>
                </a:lnTo>
                <a:lnTo>
                  <a:pt x="22" y="13"/>
                </a:lnTo>
                <a:lnTo>
                  <a:pt x="19" y="15"/>
                </a:lnTo>
                <a:lnTo>
                  <a:pt x="16" y="20"/>
                </a:lnTo>
                <a:lnTo>
                  <a:pt x="15" y="22"/>
                </a:lnTo>
                <a:lnTo>
                  <a:pt x="12" y="27"/>
                </a:lnTo>
                <a:lnTo>
                  <a:pt x="11" y="31"/>
                </a:lnTo>
                <a:lnTo>
                  <a:pt x="9" y="38"/>
                </a:lnTo>
                <a:lnTo>
                  <a:pt x="8" y="45"/>
                </a:lnTo>
                <a:lnTo>
                  <a:pt x="9" y="56"/>
                </a:lnTo>
                <a:lnTo>
                  <a:pt x="9" y="62"/>
                </a:lnTo>
                <a:lnTo>
                  <a:pt x="11" y="66"/>
                </a:lnTo>
                <a:lnTo>
                  <a:pt x="14" y="70"/>
                </a:lnTo>
                <a:lnTo>
                  <a:pt x="15" y="76"/>
                </a:lnTo>
                <a:lnTo>
                  <a:pt x="19" y="82"/>
                </a:lnTo>
                <a:lnTo>
                  <a:pt x="24" y="87"/>
                </a:lnTo>
                <a:lnTo>
                  <a:pt x="52" y="116"/>
                </a:lnTo>
                <a:lnTo>
                  <a:pt x="56" y="120"/>
                </a:lnTo>
                <a:lnTo>
                  <a:pt x="57" y="123"/>
                </a:lnTo>
                <a:lnTo>
                  <a:pt x="60" y="125"/>
                </a:lnTo>
                <a:lnTo>
                  <a:pt x="62" y="128"/>
                </a:lnTo>
                <a:lnTo>
                  <a:pt x="63" y="131"/>
                </a:lnTo>
                <a:lnTo>
                  <a:pt x="64" y="134"/>
                </a:lnTo>
                <a:lnTo>
                  <a:pt x="64" y="138"/>
                </a:lnTo>
                <a:lnTo>
                  <a:pt x="62" y="144"/>
                </a:lnTo>
                <a:lnTo>
                  <a:pt x="57" y="148"/>
                </a:lnTo>
                <a:lnTo>
                  <a:pt x="52" y="152"/>
                </a:lnTo>
                <a:lnTo>
                  <a:pt x="48" y="154"/>
                </a:lnTo>
                <a:lnTo>
                  <a:pt x="43" y="154"/>
                </a:lnTo>
                <a:lnTo>
                  <a:pt x="7" y="154"/>
                </a:lnTo>
                <a:lnTo>
                  <a:pt x="0" y="192"/>
                </a:lnTo>
                <a:lnTo>
                  <a:pt x="62" y="192"/>
                </a:lnTo>
                <a:lnTo>
                  <a:pt x="67" y="190"/>
                </a:lnTo>
                <a:lnTo>
                  <a:pt x="73" y="190"/>
                </a:lnTo>
                <a:lnTo>
                  <a:pt x="77" y="189"/>
                </a:lnTo>
                <a:lnTo>
                  <a:pt x="81" y="186"/>
                </a:lnTo>
                <a:lnTo>
                  <a:pt x="90" y="180"/>
                </a:lnTo>
                <a:lnTo>
                  <a:pt x="93" y="178"/>
                </a:lnTo>
                <a:lnTo>
                  <a:pt x="96" y="173"/>
                </a:lnTo>
                <a:lnTo>
                  <a:pt x="98" y="169"/>
                </a:lnTo>
                <a:lnTo>
                  <a:pt x="101" y="165"/>
                </a:lnTo>
                <a:lnTo>
                  <a:pt x="105" y="156"/>
                </a:lnTo>
                <a:lnTo>
                  <a:pt x="107" y="148"/>
                </a:lnTo>
                <a:lnTo>
                  <a:pt x="108" y="138"/>
                </a:lnTo>
                <a:lnTo>
                  <a:pt x="107" y="130"/>
                </a:lnTo>
                <a:lnTo>
                  <a:pt x="107" y="125"/>
                </a:lnTo>
                <a:lnTo>
                  <a:pt x="105" y="120"/>
                </a:lnTo>
                <a:lnTo>
                  <a:pt x="104" y="116"/>
                </a:lnTo>
                <a:lnTo>
                  <a:pt x="101" y="110"/>
                </a:lnTo>
                <a:lnTo>
                  <a:pt x="97" y="104"/>
                </a:lnTo>
                <a:lnTo>
                  <a:pt x="96" y="101"/>
                </a:lnTo>
                <a:lnTo>
                  <a:pt x="93" y="99"/>
                </a:lnTo>
                <a:lnTo>
                  <a:pt x="56" y="59"/>
                </a:lnTo>
                <a:lnTo>
                  <a:pt x="55" y="56"/>
                </a:lnTo>
                <a:lnTo>
                  <a:pt x="53" y="53"/>
                </a:lnTo>
                <a:lnTo>
                  <a:pt x="52" y="51"/>
                </a:lnTo>
                <a:lnTo>
                  <a:pt x="53" y="46"/>
                </a:lnTo>
                <a:lnTo>
                  <a:pt x="55" y="42"/>
                </a:lnTo>
                <a:lnTo>
                  <a:pt x="57" y="38"/>
                </a:lnTo>
                <a:lnTo>
                  <a:pt x="60" y="37"/>
                </a:lnTo>
                <a:lnTo>
                  <a:pt x="62" y="37"/>
                </a:lnTo>
                <a:lnTo>
                  <a:pt x="66" y="35"/>
                </a:lnTo>
                <a:lnTo>
                  <a:pt x="73" y="34"/>
                </a:lnTo>
                <a:lnTo>
                  <a:pt x="80" y="34"/>
                </a:lnTo>
                <a:lnTo>
                  <a:pt x="105" y="34"/>
                </a:lnTo>
                <a:close/>
                <a:moveTo>
                  <a:pt x="203" y="134"/>
                </a:moveTo>
                <a:lnTo>
                  <a:pt x="166" y="134"/>
                </a:lnTo>
                <a:lnTo>
                  <a:pt x="185" y="38"/>
                </a:lnTo>
                <a:lnTo>
                  <a:pt x="203" y="134"/>
                </a:lnTo>
                <a:close/>
                <a:moveTo>
                  <a:pt x="255" y="192"/>
                </a:moveTo>
                <a:lnTo>
                  <a:pt x="218" y="0"/>
                </a:lnTo>
                <a:lnTo>
                  <a:pt x="168" y="0"/>
                </a:lnTo>
                <a:lnTo>
                  <a:pt x="158" y="1"/>
                </a:lnTo>
                <a:lnTo>
                  <a:pt x="153" y="3"/>
                </a:lnTo>
                <a:lnTo>
                  <a:pt x="151" y="4"/>
                </a:lnTo>
                <a:lnTo>
                  <a:pt x="149" y="7"/>
                </a:lnTo>
                <a:lnTo>
                  <a:pt x="148" y="10"/>
                </a:lnTo>
                <a:lnTo>
                  <a:pt x="146" y="20"/>
                </a:lnTo>
                <a:lnTo>
                  <a:pt x="115" y="192"/>
                </a:lnTo>
                <a:lnTo>
                  <a:pt x="156" y="192"/>
                </a:lnTo>
                <a:lnTo>
                  <a:pt x="161" y="168"/>
                </a:lnTo>
                <a:lnTo>
                  <a:pt x="210" y="168"/>
                </a:lnTo>
                <a:lnTo>
                  <a:pt x="214" y="192"/>
                </a:lnTo>
                <a:lnTo>
                  <a:pt x="255" y="192"/>
                </a:lnTo>
                <a:close/>
                <a:moveTo>
                  <a:pt x="367" y="17"/>
                </a:moveTo>
                <a:lnTo>
                  <a:pt x="370" y="0"/>
                </a:lnTo>
                <a:lnTo>
                  <a:pt x="244" y="0"/>
                </a:lnTo>
                <a:lnTo>
                  <a:pt x="247" y="17"/>
                </a:lnTo>
                <a:lnTo>
                  <a:pt x="248" y="27"/>
                </a:lnTo>
                <a:lnTo>
                  <a:pt x="250" y="31"/>
                </a:lnTo>
                <a:lnTo>
                  <a:pt x="251" y="32"/>
                </a:lnTo>
                <a:lnTo>
                  <a:pt x="252" y="34"/>
                </a:lnTo>
                <a:lnTo>
                  <a:pt x="255" y="34"/>
                </a:lnTo>
                <a:lnTo>
                  <a:pt x="285" y="34"/>
                </a:lnTo>
                <a:lnTo>
                  <a:pt x="285" y="113"/>
                </a:lnTo>
                <a:lnTo>
                  <a:pt x="285" y="192"/>
                </a:lnTo>
                <a:lnTo>
                  <a:pt x="327" y="192"/>
                </a:lnTo>
                <a:lnTo>
                  <a:pt x="327" y="113"/>
                </a:lnTo>
                <a:lnTo>
                  <a:pt x="327" y="34"/>
                </a:lnTo>
                <a:lnTo>
                  <a:pt x="356" y="34"/>
                </a:lnTo>
                <a:lnTo>
                  <a:pt x="358" y="34"/>
                </a:lnTo>
                <a:lnTo>
                  <a:pt x="361" y="34"/>
                </a:lnTo>
                <a:lnTo>
                  <a:pt x="363" y="32"/>
                </a:lnTo>
                <a:lnTo>
                  <a:pt x="363" y="31"/>
                </a:lnTo>
                <a:lnTo>
                  <a:pt x="365" y="27"/>
                </a:lnTo>
                <a:lnTo>
                  <a:pt x="367" y="17"/>
                </a:lnTo>
                <a:close/>
                <a:moveTo>
                  <a:pt x="447" y="134"/>
                </a:moveTo>
                <a:lnTo>
                  <a:pt x="411" y="134"/>
                </a:lnTo>
                <a:lnTo>
                  <a:pt x="429" y="38"/>
                </a:lnTo>
                <a:lnTo>
                  <a:pt x="447" y="134"/>
                </a:lnTo>
                <a:close/>
                <a:moveTo>
                  <a:pt x="459" y="192"/>
                </a:moveTo>
                <a:lnTo>
                  <a:pt x="500" y="192"/>
                </a:lnTo>
                <a:lnTo>
                  <a:pt x="463" y="0"/>
                </a:lnTo>
                <a:lnTo>
                  <a:pt x="412" y="0"/>
                </a:lnTo>
                <a:lnTo>
                  <a:pt x="401" y="1"/>
                </a:lnTo>
                <a:lnTo>
                  <a:pt x="398" y="3"/>
                </a:lnTo>
                <a:lnTo>
                  <a:pt x="395" y="4"/>
                </a:lnTo>
                <a:lnTo>
                  <a:pt x="394" y="7"/>
                </a:lnTo>
                <a:lnTo>
                  <a:pt x="392" y="10"/>
                </a:lnTo>
                <a:lnTo>
                  <a:pt x="389" y="20"/>
                </a:lnTo>
                <a:lnTo>
                  <a:pt x="360" y="192"/>
                </a:lnTo>
                <a:lnTo>
                  <a:pt x="401" y="192"/>
                </a:lnTo>
                <a:lnTo>
                  <a:pt x="405" y="168"/>
                </a:lnTo>
                <a:lnTo>
                  <a:pt x="454" y="168"/>
                </a:lnTo>
                <a:lnTo>
                  <a:pt x="459" y="192"/>
                </a:lnTo>
                <a:close/>
                <a:moveTo>
                  <a:pt x="659" y="192"/>
                </a:moveTo>
                <a:lnTo>
                  <a:pt x="601" y="87"/>
                </a:lnTo>
                <a:lnTo>
                  <a:pt x="655" y="0"/>
                </a:lnTo>
                <a:lnTo>
                  <a:pt x="617" y="0"/>
                </a:lnTo>
                <a:lnTo>
                  <a:pt x="613" y="0"/>
                </a:lnTo>
                <a:lnTo>
                  <a:pt x="610" y="1"/>
                </a:lnTo>
                <a:lnTo>
                  <a:pt x="606" y="4"/>
                </a:lnTo>
                <a:lnTo>
                  <a:pt x="603" y="8"/>
                </a:lnTo>
                <a:lnTo>
                  <a:pt x="556" y="83"/>
                </a:lnTo>
                <a:lnTo>
                  <a:pt x="556" y="0"/>
                </a:lnTo>
                <a:lnTo>
                  <a:pt x="515" y="0"/>
                </a:lnTo>
                <a:lnTo>
                  <a:pt x="515" y="192"/>
                </a:lnTo>
                <a:lnTo>
                  <a:pt x="556" y="192"/>
                </a:lnTo>
                <a:lnTo>
                  <a:pt x="556" y="161"/>
                </a:lnTo>
                <a:lnTo>
                  <a:pt x="577" y="127"/>
                </a:lnTo>
                <a:lnTo>
                  <a:pt x="614" y="192"/>
                </a:lnTo>
                <a:lnTo>
                  <a:pt x="659" y="192"/>
                </a:lnTo>
                <a:close/>
                <a:moveTo>
                  <a:pt x="802" y="123"/>
                </a:moveTo>
                <a:lnTo>
                  <a:pt x="802" y="0"/>
                </a:lnTo>
                <a:lnTo>
                  <a:pt x="760" y="0"/>
                </a:lnTo>
                <a:lnTo>
                  <a:pt x="760" y="128"/>
                </a:lnTo>
                <a:lnTo>
                  <a:pt x="760" y="132"/>
                </a:lnTo>
                <a:lnTo>
                  <a:pt x="760" y="138"/>
                </a:lnTo>
                <a:lnTo>
                  <a:pt x="758" y="144"/>
                </a:lnTo>
                <a:lnTo>
                  <a:pt x="757" y="145"/>
                </a:lnTo>
                <a:lnTo>
                  <a:pt x="757" y="148"/>
                </a:lnTo>
                <a:lnTo>
                  <a:pt x="753" y="152"/>
                </a:lnTo>
                <a:lnTo>
                  <a:pt x="748" y="156"/>
                </a:lnTo>
                <a:lnTo>
                  <a:pt x="741" y="159"/>
                </a:lnTo>
                <a:lnTo>
                  <a:pt x="737" y="159"/>
                </a:lnTo>
                <a:lnTo>
                  <a:pt x="733" y="159"/>
                </a:lnTo>
                <a:lnTo>
                  <a:pt x="726" y="159"/>
                </a:lnTo>
                <a:lnTo>
                  <a:pt x="719" y="156"/>
                </a:lnTo>
                <a:lnTo>
                  <a:pt x="714" y="154"/>
                </a:lnTo>
                <a:lnTo>
                  <a:pt x="713" y="152"/>
                </a:lnTo>
                <a:lnTo>
                  <a:pt x="712" y="149"/>
                </a:lnTo>
                <a:lnTo>
                  <a:pt x="710" y="145"/>
                </a:lnTo>
                <a:lnTo>
                  <a:pt x="709" y="139"/>
                </a:lnTo>
                <a:lnTo>
                  <a:pt x="707" y="128"/>
                </a:lnTo>
                <a:lnTo>
                  <a:pt x="707" y="0"/>
                </a:lnTo>
                <a:lnTo>
                  <a:pt x="666" y="0"/>
                </a:lnTo>
                <a:lnTo>
                  <a:pt x="666" y="123"/>
                </a:lnTo>
                <a:lnTo>
                  <a:pt x="666" y="134"/>
                </a:lnTo>
                <a:lnTo>
                  <a:pt x="666" y="147"/>
                </a:lnTo>
                <a:lnTo>
                  <a:pt x="668" y="154"/>
                </a:lnTo>
                <a:lnTo>
                  <a:pt x="669" y="159"/>
                </a:lnTo>
                <a:lnTo>
                  <a:pt x="671" y="165"/>
                </a:lnTo>
                <a:lnTo>
                  <a:pt x="673" y="170"/>
                </a:lnTo>
                <a:lnTo>
                  <a:pt x="676" y="175"/>
                </a:lnTo>
                <a:lnTo>
                  <a:pt x="679" y="179"/>
                </a:lnTo>
                <a:lnTo>
                  <a:pt x="685" y="183"/>
                </a:lnTo>
                <a:lnTo>
                  <a:pt x="690" y="186"/>
                </a:lnTo>
                <a:lnTo>
                  <a:pt x="696" y="189"/>
                </a:lnTo>
                <a:lnTo>
                  <a:pt x="704" y="192"/>
                </a:lnTo>
                <a:lnTo>
                  <a:pt x="713" y="193"/>
                </a:lnTo>
                <a:lnTo>
                  <a:pt x="724" y="193"/>
                </a:lnTo>
                <a:lnTo>
                  <a:pt x="741" y="193"/>
                </a:lnTo>
                <a:lnTo>
                  <a:pt x="753" y="193"/>
                </a:lnTo>
                <a:lnTo>
                  <a:pt x="761" y="192"/>
                </a:lnTo>
                <a:lnTo>
                  <a:pt x="769" y="190"/>
                </a:lnTo>
                <a:lnTo>
                  <a:pt x="777" y="187"/>
                </a:lnTo>
                <a:lnTo>
                  <a:pt x="782" y="183"/>
                </a:lnTo>
                <a:lnTo>
                  <a:pt x="786" y="180"/>
                </a:lnTo>
                <a:lnTo>
                  <a:pt x="791" y="176"/>
                </a:lnTo>
                <a:lnTo>
                  <a:pt x="793" y="170"/>
                </a:lnTo>
                <a:lnTo>
                  <a:pt x="796" y="165"/>
                </a:lnTo>
                <a:lnTo>
                  <a:pt x="798" y="159"/>
                </a:lnTo>
                <a:lnTo>
                  <a:pt x="801" y="148"/>
                </a:lnTo>
                <a:lnTo>
                  <a:pt x="802" y="135"/>
                </a:lnTo>
                <a:lnTo>
                  <a:pt x="802" y="123"/>
                </a:lnTo>
                <a:close/>
                <a:moveTo>
                  <a:pt x="935" y="192"/>
                </a:moveTo>
                <a:lnTo>
                  <a:pt x="966" y="192"/>
                </a:lnTo>
                <a:lnTo>
                  <a:pt x="966" y="0"/>
                </a:lnTo>
                <a:lnTo>
                  <a:pt x="925" y="0"/>
                </a:lnTo>
                <a:lnTo>
                  <a:pt x="925" y="107"/>
                </a:lnTo>
                <a:lnTo>
                  <a:pt x="864" y="0"/>
                </a:lnTo>
                <a:lnTo>
                  <a:pt x="825" y="0"/>
                </a:lnTo>
                <a:lnTo>
                  <a:pt x="825" y="192"/>
                </a:lnTo>
                <a:lnTo>
                  <a:pt x="867" y="192"/>
                </a:lnTo>
                <a:lnTo>
                  <a:pt x="867" y="89"/>
                </a:lnTo>
                <a:lnTo>
                  <a:pt x="918" y="176"/>
                </a:lnTo>
                <a:lnTo>
                  <a:pt x="922" y="185"/>
                </a:lnTo>
                <a:lnTo>
                  <a:pt x="926" y="189"/>
                </a:lnTo>
                <a:lnTo>
                  <a:pt x="928" y="190"/>
                </a:lnTo>
                <a:lnTo>
                  <a:pt x="929" y="190"/>
                </a:lnTo>
                <a:lnTo>
                  <a:pt x="935" y="192"/>
                </a:lnTo>
                <a:close/>
                <a:moveTo>
                  <a:pt x="1101" y="192"/>
                </a:moveTo>
                <a:lnTo>
                  <a:pt x="1133" y="192"/>
                </a:lnTo>
                <a:lnTo>
                  <a:pt x="1133" y="0"/>
                </a:lnTo>
                <a:lnTo>
                  <a:pt x="1092" y="0"/>
                </a:lnTo>
                <a:lnTo>
                  <a:pt x="1092" y="107"/>
                </a:lnTo>
                <a:lnTo>
                  <a:pt x="1031" y="0"/>
                </a:lnTo>
                <a:lnTo>
                  <a:pt x="991" y="0"/>
                </a:lnTo>
                <a:lnTo>
                  <a:pt x="991" y="192"/>
                </a:lnTo>
                <a:lnTo>
                  <a:pt x="1034" y="192"/>
                </a:lnTo>
                <a:lnTo>
                  <a:pt x="1034" y="89"/>
                </a:lnTo>
                <a:lnTo>
                  <a:pt x="1084" y="176"/>
                </a:lnTo>
                <a:lnTo>
                  <a:pt x="1089" y="185"/>
                </a:lnTo>
                <a:lnTo>
                  <a:pt x="1093" y="189"/>
                </a:lnTo>
                <a:lnTo>
                  <a:pt x="1094" y="190"/>
                </a:lnTo>
                <a:lnTo>
                  <a:pt x="1096" y="190"/>
                </a:lnTo>
                <a:lnTo>
                  <a:pt x="1101" y="192"/>
                </a:lnTo>
                <a:close/>
                <a:moveTo>
                  <a:pt x="1234" y="134"/>
                </a:moveTo>
                <a:lnTo>
                  <a:pt x="1198" y="134"/>
                </a:lnTo>
                <a:lnTo>
                  <a:pt x="1214" y="38"/>
                </a:lnTo>
                <a:lnTo>
                  <a:pt x="1234" y="134"/>
                </a:lnTo>
                <a:close/>
                <a:moveTo>
                  <a:pt x="1244" y="192"/>
                </a:moveTo>
                <a:lnTo>
                  <a:pt x="1287" y="192"/>
                </a:lnTo>
                <a:lnTo>
                  <a:pt x="1250" y="0"/>
                </a:lnTo>
                <a:lnTo>
                  <a:pt x="1199" y="0"/>
                </a:lnTo>
                <a:lnTo>
                  <a:pt x="1188" y="1"/>
                </a:lnTo>
                <a:lnTo>
                  <a:pt x="1183" y="3"/>
                </a:lnTo>
                <a:lnTo>
                  <a:pt x="1182" y="4"/>
                </a:lnTo>
                <a:lnTo>
                  <a:pt x="1179" y="7"/>
                </a:lnTo>
                <a:lnTo>
                  <a:pt x="1178" y="10"/>
                </a:lnTo>
                <a:lnTo>
                  <a:pt x="1176" y="20"/>
                </a:lnTo>
                <a:lnTo>
                  <a:pt x="1147" y="192"/>
                </a:lnTo>
                <a:lnTo>
                  <a:pt x="1188" y="192"/>
                </a:lnTo>
                <a:lnTo>
                  <a:pt x="1192" y="168"/>
                </a:lnTo>
                <a:lnTo>
                  <a:pt x="1240" y="168"/>
                </a:lnTo>
                <a:lnTo>
                  <a:pt x="1244" y="192"/>
                </a:lnTo>
                <a:close/>
                <a:moveTo>
                  <a:pt x="1411" y="192"/>
                </a:moveTo>
                <a:lnTo>
                  <a:pt x="1441" y="192"/>
                </a:lnTo>
                <a:lnTo>
                  <a:pt x="1441" y="0"/>
                </a:lnTo>
                <a:lnTo>
                  <a:pt x="1401" y="0"/>
                </a:lnTo>
                <a:lnTo>
                  <a:pt x="1401" y="107"/>
                </a:lnTo>
                <a:lnTo>
                  <a:pt x="1339" y="0"/>
                </a:lnTo>
                <a:lnTo>
                  <a:pt x="1301" y="0"/>
                </a:lnTo>
                <a:lnTo>
                  <a:pt x="1301" y="192"/>
                </a:lnTo>
                <a:lnTo>
                  <a:pt x="1343" y="192"/>
                </a:lnTo>
                <a:lnTo>
                  <a:pt x="1343" y="89"/>
                </a:lnTo>
                <a:lnTo>
                  <a:pt x="1394" y="176"/>
                </a:lnTo>
                <a:lnTo>
                  <a:pt x="1398" y="185"/>
                </a:lnTo>
                <a:lnTo>
                  <a:pt x="1401" y="189"/>
                </a:lnTo>
                <a:lnTo>
                  <a:pt x="1404" y="190"/>
                </a:lnTo>
                <a:lnTo>
                  <a:pt x="1405" y="190"/>
                </a:lnTo>
                <a:lnTo>
                  <a:pt x="1411" y="192"/>
                </a:lnTo>
                <a:close/>
                <a:moveTo>
                  <a:pt x="1674" y="192"/>
                </a:moveTo>
                <a:lnTo>
                  <a:pt x="1614" y="87"/>
                </a:lnTo>
                <a:lnTo>
                  <a:pt x="1669" y="0"/>
                </a:lnTo>
                <a:lnTo>
                  <a:pt x="1630" y="0"/>
                </a:lnTo>
                <a:lnTo>
                  <a:pt x="1626" y="0"/>
                </a:lnTo>
                <a:lnTo>
                  <a:pt x="1623" y="1"/>
                </a:lnTo>
                <a:lnTo>
                  <a:pt x="1620" y="4"/>
                </a:lnTo>
                <a:lnTo>
                  <a:pt x="1616" y="8"/>
                </a:lnTo>
                <a:lnTo>
                  <a:pt x="1569" y="83"/>
                </a:lnTo>
                <a:lnTo>
                  <a:pt x="1569" y="0"/>
                </a:lnTo>
                <a:lnTo>
                  <a:pt x="1528" y="0"/>
                </a:lnTo>
                <a:lnTo>
                  <a:pt x="1528" y="192"/>
                </a:lnTo>
                <a:lnTo>
                  <a:pt x="1569" y="192"/>
                </a:lnTo>
                <a:lnTo>
                  <a:pt x="1569" y="161"/>
                </a:lnTo>
                <a:lnTo>
                  <a:pt x="1590" y="125"/>
                </a:lnTo>
                <a:lnTo>
                  <a:pt x="1627" y="192"/>
                </a:lnTo>
                <a:lnTo>
                  <a:pt x="1674" y="192"/>
                </a:lnTo>
                <a:close/>
                <a:moveTo>
                  <a:pt x="1764" y="134"/>
                </a:moveTo>
                <a:lnTo>
                  <a:pt x="1729" y="134"/>
                </a:lnTo>
                <a:lnTo>
                  <a:pt x="1746" y="38"/>
                </a:lnTo>
                <a:lnTo>
                  <a:pt x="1764" y="134"/>
                </a:lnTo>
                <a:close/>
                <a:moveTo>
                  <a:pt x="1775" y="192"/>
                </a:moveTo>
                <a:lnTo>
                  <a:pt x="1818" y="192"/>
                </a:lnTo>
                <a:lnTo>
                  <a:pt x="1780" y="0"/>
                </a:lnTo>
                <a:lnTo>
                  <a:pt x="1729" y="0"/>
                </a:lnTo>
                <a:lnTo>
                  <a:pt x="1719" y="1"/>
                </a:lnTo>
                <a:lnTo>
                  <a:pt x="1715" y="1"/>
                </a:lnTo>
                <a:lnTo>
                  <a:pt x="1712" y="4"/>
                </a:lnTo>
                <a:lnTo>
                  <a:pt x="1710" y="6"/>
                </a:lnTo>
                <a:lnTo>
                  <a:pt x="1709" y="10"/>
                </a:lnTo>
                <a:lnTo>
                  <a:pt x="1708" y="18"/>
                </a:lnTo>
                <a:lnTo>
                  <a:pt x="1676" y="192"/>
                </a:lnTo>
                <a:lnTo>
                  <a:pt x="1719" y="192"/>
                </a:lnTo>
                <a:lnTo>
                  <a:pt x="1723" y="168"/>
                </a:lnTo>
                <a:lnTo>
                  <a:pt x="1771" y="168"/>
                </a:lnTo>
                <a:lnTo>
                  <a:pt x="1775" y="192"/>
                </a:lnTo>
                <a:close/>
                <a:moveTo>
                  <a:pt x="1941" y="192"/>
                </a:moveTo>
                <a:lnTo>
                  <a:pt x="1972" y="192"/>
                </a:lnTo>
                <a:lnTo>
                  <a:pt x="1972" y="0"/>
                </a:lnTo>
                <a:lnTo>
                  <a:pt x="1931" y="0"/>
                </a:lnTo>
                <a:lnTo>
                  <a:pt x="1931" y="107"/>
                </a:lnTo>
                <a:lnTo>
                  <a:pt x="1870" y="0"/>
                </a:lnTo>
                <a:lnTo>
                  <a:pt x="1830" y="0"/>
                </a:lnTo>
                <a:lnTo>
                  <a:pt x="1830" y="192"/>
                </a:lnTo>
                <a:lnTo>
                  <a:pt x="1873" y="192"/>
                </a:lnTo>
                <a:lnTo>
                  <a:pt x="1873" y="89"/>
                </a:lnTo>
                <a:lnTo>
                  <a:pt x="1924" y="176"/>
                </a:lnTo>
                <a:lnTo>
                  <a:pt x="1929" y="185"/>
                </a:lnTo>
                <a:lnTo>
                  <a:pt x="1932" y="189"/>
                </a:lnTo>
                <a:lnTo>
                  <a:pt x="1934" y="190"/>
                </a:lnTo>
                <a:lnTo>
                  <a:pt x="1936" y="190"/>
                </a:lnTo>
                <a:lnTo>
                  <a:pt x="1941" y="192"/>
                </a:lnTo>
                <a:close/>
                <a:moveTo>
                  <a:pt x="2093" y="34"/>
                </a:moveTo>
                <a:lnTo>
                  <a:pt x="2097" y="0"/>
                </a:lnTo>
                <a:lnTo>
                  <a:pt x="2044" y="0"/>
                </a:lnTo>
                <a:lnTo>
                  <a:pt x="2032" y="1"/>
                </a:lnTo>
                <a:lnTo>
                  <a:pt x="2027" y="3"/>
                </a:lnTo>
                <a:lnTo>
                  <a:pt x="2023" y="4"/>
                </a:lnTo>
                <a:lnTo>
                  <a:pt x="2014" y="10"/>
                </a:lnTo>
                <a:lnTo>
                  <a:pt x="2011" y="13"/>
                </a:lnTo>
                <a:lnTo>
                  <a:pt x="2007" y="15"/>
                </a:lnTo>
                <a:lnTo>
                  <a:pt x="2004" y="20"/>
                </a:lnTo>
                <a:lnTo>
                  <a:pt x="2003" y="22"/>
                </a:lnTo>
                <a:lnTo>
                  <a:pt x="1999" y="31"/>
                </a:lnTo>
                <a:lnTo>
                  <a:pt x="1997" y="38"/>
                </a:lnTo>
                <a:lnTo>
                  <a:pt x="1996" y="45"/>
                </a:lnTo>
                <a:lnTo>
                  <a:pt x="1997" y="56"/>
                </a:lnTo>
                <a:lnTo>
                  <a:pt x="1997" y="62"/>
                </a:lnTo>
                <a:lnTo>
                  <a:pt x="1999" y="66"/>
                </a:lnTo>
                <a:lnTo>
                  <a:pt x="2001" y="70"/>
                </a:lnTo>
                <a:lnTo>
                  <a:pt x="2004" y="76"/>
                </a:lnTo>
                <a:lnTo>
                  <a:pt x="2007" y="82"/>
                </a:lnTo>
                <a:lnTo>
                  <a:pt x="2011" y="87"/>
                </a:lnTo>
                <a:lnTo>
                  <a:pt x="2040" y="116"/>
                </a:lnTo>
                <a:lnTo>
                  <a:pt x="2044" y="120"/>
                </a:lnTo>
                <a:lnTo>
                  <a:pt x="2045" y="123"/>
                </a:lnTo>
                <a:lnTo>
                  <a:pt x="2048" y="125"/>
                </a:lnTo>
                <a:lnTo>
                  <a:pt x="2049" y="128"/>
                </a:lnTo>
                <a:lnTo>
                  <a:pt x="2051" y="131"/>
                </a:lnTo>
                <a:lnTo>
                  <a:pt x="2052" y="134"/>
                </a:lnTo>
                <a:lnTo>
                  <a:pt x="2052" y="138"/>
                </a:lnTo>
                <a:lnTo>
                  <a:pt x="2049" y="144"/>
                </a:lnTo>
                <a:lnTo>
                  <a:pt x="2045" y="148"/>
                </a:lnTo>
                <a:lnTo>
                  <a:pt x="2040" y="152"/>
                </a:lnTo>
                <a:lnTo>
                  <a:pt x="2035" y="154"/>
                </a:lnTo>
                <a:lnTo>
                  <a:pt x="2031" y="154"/>
                </a:lnTo>
                <a:lnTo>
                  <a:pt x="1991" y="154"/>
                </a:lnTo>
                <a:lnTo>
                  <a:pt x="1990" y="192"/>
                </a:lnTo>
                <a:lnTo>
                  <a:pt x="2051" y="192"/>
                </a:lnTo>
                <a:lnTo>
                  <a:pt x="2055" y="190"/>
                </a:lnTo>
                <a:lnTo>
                  <a:pt x="2061" y="190"/>
                </a:lnTo>
                <a:lnTo>
                  <a:pt x="2065" y="187"/>
                </a:lnTo>
                <a:lnTo>
                  <a:pt x="2069" y="186"/>
                </a:lnTo>
                <a:lnTo>
                  <a:pt x="2078" y="180"/>
                </a:lnTo>
                <a:lnTo>
                  <a:pt x="2080" y="176"/>
                </a:lnTo>
                <a:lnTo>
                  <a:pt x="2083" y="173"/>
                </a:lnTo>
                <a:lnTo>
                  <a:pt x="2086" y="169"/>
                </a:lnTo>
                <a:lnTo>
                  <a:pt x="2089" y="165"/>
                </a:lnTo>
                <a:lnTo>
                  <a:pt x="2093" y="156"/>
                </a:lnTo>
                <a:lnTo>
                  <a:pt x="2095" y="148"/>
                </a:lnTo>
                <a:lnTo>
                  <a:pt x="2096" y="138"/>
                </a:lnTo>
                <a:lnTo>
                  <a:pt x="2095" y="130"/>
                </a:lnTo>
                <a:lnTo>
                  <a:pt x="2095" y="125"/>
                </a:lnTo>
                <a:lnTo>
                  <a:pt x="2093" y="120"/>
                </a:lnTo>
                <a:lnTo>
                  <a:pt x="2092" y="116"/>
                </a:lnTo>
                <a:lnTo>
                  <a:pt x="2089" y="110"/>
                </a:lnTo>
                <a:lnTo>
                  <a:pt x="2085" y="104"/>
                </a:lnTo>
                <a:lnTo>
                  <a:pt x="2083" y="101"/>
                </a:lnTo>
                <a:lnTo>
                  <a:pt x="2080" y="99"/>
                </a:lnTo>
                <a:lnTo>
                  <a:pt x="2044" y="59"/>
                </a:lnTo>
                <a:lnTo>
                  <a:pt x="2042" y="56"/>
                </a:lnTo>
                <a:lnTo>
                  <a:pt x="2041" y="53"/>
                </a:lnTo>
                <a:lnTo>
                  <a:pt x="2041" y="51"/>
                </a:lnTo>
                <a:lnTo>
                  <a:pt x="2041" y="46"/>
                </a:lnTo>
                <a:lnTo>
                  <a:pt x="2042" y="42"/>
                </a:lnTo>
                <a:lnTo>
                  <a:pt x="2045" y="38"/>
                </a:lnTo>
                <a:lnTo>
                  <a:pt x="2048" y="37"/>
                </a:lnTo>
                <a:lnTo>
                  <a:pt x="2049" y="37"/>
                </a:lnTo>
                <a:lnTo>
                  <a:pt x="2054" y="35"/>
                </a:lnTo>
                <a:lnTo>
                  <a:pt x="2062" y="34"/>
                </a:lnTo>
                <a:lnTo>
                  <a:pt x="2069" y="34"/>
                </a:lnTo>
                <a:lnTo>
                  <a:pt x="2093" y="34"/>
                </a:lnTo>
                <a:close/>
                <a:moveTo>
                  <a:pt x="2192" y="134"/>
                </a:moveTo>
                <a:lnTo>
                  <a:pt x="2155" y="134"/>
                </a:lnTo>
                <a:lnTo>
                  <a:pt x="2174" y="38"/>
                </a:lnTo>
                <a:lnTo>
                  <a:pt x="2192" y="134"/>
                </a:lnTo>
                <a:close/>
                <a:moveTo>
                  <a:pt x="2244" y="192"/>
                </a:moveTo>
                <a:lnTo>
                  <a:pt x="2208" y="0"/>
                </a:lnTo>
                <a:lnTo>
                  <a:pt x="2158" y="0"/>
                </a:lnTo>
                <a:lnTo>
                  <a:pt x="2147" y="1"/>
                </a:lnTo>
                <a:lnTo>
                  <a:pt x="2143" y="1"/>
                </a:lnTo>
                <a:lnTo>
                  <a:pt x="2140" y="4"/>
                </a:lnTo>
                <a:lnTo>
                  <a:pt x="2138" y="6"/>
                </a:lnTo>
                <a:lnTo>
                  <a:pt x="2137" y="10"/>
                </a:lnTo>
                <a:lnTo>
                  <a:pt x="2136" y="18"/>
                </a:lnTo>
                <a:lnTo>
                  <a:pt x="2104" y="192"/>
                </a:lnTo>
                <a:lnTo>
                  <a:pt x="2145" y="192"/>
                </a:lnTo>
                <a:lnTo>
                  <a:pt x="2151" y="168"/>
                </a:lnTo>
                <a:lnTo>
                  <a:pt x="2199" y="168"/>
                </a:lnTo>
                <a:lnTo>
                  <a:pt x="2203" y="192"/>
                </a:lnTo>
                <a:lnTo>
                  <a:pt x="2244" y="19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7" name="Freeform 177">
            <a:extLst>
              <a:ext uri="{FF2B5EF4-FFF2-40B4-BE49-F238E27FC236}">
                <a16:creationId xmlns:a16="http://schemas.microsoft.com/office/drawing/2014/main" id="{F0F5E612-2F03-2B61-CC8F-DBFE7DF19F03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704914" y="6566909"/>
            <a:ext cx="163907" cy="90000"/>
          </a:xfrm>
          <a:custGeom>
            <a:avLst/>
            <a:gdLst>
              <a:gd name="T0" fmla="*/ 469 w 551"/>
              <a:gd name="T1" fmla="*/ 0 h 300"/>
              <a:gd name="T2" fmla="*/ 551 w 551"/>
              <a:gd name="T3" fmla="*/ 241 h 300"/>
              <a:gd name="T4" fmla="*/ 400 w 551"/>
              <a:gd name="T5" fmla="*/ 300 h 300"/>
              <a:gd name="T6" fmla="*/ 319 w 551"/>
              <a:gd name="T7" fmla="*/ 190 h 300"/>
              <a:gd name="T8" fmla="*/ 316 w 551"/>
              <a:gd name="T9" fmla="*/ 180 h 300"/>
              <a:gd name="T10" fmla="*/ 311 w 551"/>
              <a:gd name="T11" fmla="*/ 173 h 300"/>
              <a:gd name="T12" fmla="*/ 302 w 551"/>
              <a:gd name="T13" fmla="*/ 169 h 300"/>
              <a:gd name="T14" fmla="*/ 294 w 551"/>
              <a:gd name="T15" fmla="*/ 169 h 300"/>
              <a:gd name="T16" fmla="*/ 273 w 551"/>
              <a:gd name="T17" fmla="*/ 239 h 300"/>
              <a:gd name="T18" fmla="*/ 300 w 551"/>
              <a:gd name="T19" fmla="*/ 239 h 300"/>
              <a:gd name="T20" fmla="*/ 305 w 551"/>
              <a:gd name="T21" fmla="*/ 239 h 300"/>
              <a:gd name="T22" fmla="*/ 312 w 551"/>
              <a:gd name="T23" fmla="*/ 235 h 300"/>
              <a:gd name="T24" fmla="*/ 318 w 551"/>
              <a:gd name="T25" fmla="*/ 228 h 300"/>
              <a:gd name="T26" fmla="*/ 321 w 551"/>
              <a:gd name="T27" fmla="*/ 211 h 300"/>
              <a:gd name="T28" fmla="*/ 319 w 551"/>
              <a:gd name="T29" fmla="*/ 190 h 300"/>
              <a:gd name="T30" fmla="*/ 315 w 551"/>
              <a:gd name="T31" fmla="*/ 72 h 300"/>
              <a:gd name="T32" fmla="*/ 311 w 551"/>
              <a:gd name="T33" fmla="*/ 65 h 300"/>
              <a:gd name="T34" fmla="*/ 302 w 551"/>
              <a:gd name="T35" fmla="*/ 60 h 300"/>
              <a:gd name="T36" fmla="*/ 295 w 551"/>
              <a:gd name="T37" fmla="*/ 58 h 300"/>
              <a:gd name="T38" fmla="*/ 273 w 551"/>
              <a:gd name="T39" fmla="*/ 58 h 300"/>
              <a:gd name="T40" fmla="*/ 291 w 551"/>
              <a:gd name="T41" fmla="*/ 117 h 300"/>
              <a:gd name="T42" fmla="*/ 301 w 551"/>
              <a:gd name="T43" fmla="*/ 115 h 300"/>
              <a:gd name="T44" fmla="*/ 305 w 551"/>
              <a:gd name="T45" fmla="*/ 114 h 300"/>
              <a:gd name="T46" fmla="*/ 312 w 551"/>
              <a:gd name="T47" fmla="*/ 110 h 300"/>
              <a:gd name="T48" fmla="*/ 316 w 551"/>
              <a:gd name="T49" fmla="*/ 101 h 300"/>
              <a:gd name="T50" fmla="*/ 316 w 551"/>
              <a:gd name="T51" fmla="*/ 84 h 300"/>
              <a:gd name="T52" fmla="*/ 386 w 551"/>
              <a:gd name="T53" fmla="*/ 232 h 300"/>
              <a:gd name="T54" fmla="*/ 383 w 551"/>
              <a:gd name="T55" fmla="*/ 256 h 300"/>
              <a:gd name="T56" fmla="*/ 379 w 551"/>
              <a:gd name="T57" fmla="*/ 266 h 300"/>
              <a:gd name="T58" fmla="*/ 367 w 551"/>
              <a:gd name="T59" fmla="*/ 280 h 300"/>
              <a:gd name="T60" fmla="*/ 355 w 551"/>
              <a:gd name="T61" fmla="*/ 290 h 300"/>
              <a:gd name="T62" fmla="*/ 333 w 551"/>
              <a:gd name="T63" fmla="*/ 299 h 300"/>
              <a:gd name="T64" fmla="*/ 322 w 551"/>
              <a:gd name="T65" fmla="*/ 300 h 300"/>
              <a:gd name="T66" fmla="*/ 311 w 551"/>
              <a:gd name="T67" fmla="*/ 300 h 300"/>
              <a:gd name="T68" fmla="*/ 203 w 551"/>
              <a:gd name="T69" fmla="*/ 0 h 300"/>
              <a:gd name="T70" fmla="*/ 312 w 551"/>
              <a:gd name="T71" fmla="*/ 0 h 300"/>
              <a:gd name="T72" fmla="*/ 332 w 551"/>
              <a:gd name="T73" fmla="*/ 3 h 300"/>
              <a:gd name="T74" fmla="*/ 348 w 551"/>
              <a:gd name="T75" fmla="*/ 8 h 300"/>
              <a:gd name="T76" fmla="*/ 355 w 551"/>
              <a:gd name="T77" fmla="*/ 12 h 300"/>
              <a:gd name="T78" fmla="*/ 362 w 551"/>
              <a:gd name="T79" fmla="*/ 18 h 300"/>
              <a:gd name="T80" fmla="*/ 373 w 551"/>
              <a:gd name="T81" fmla="*/ 32 h 300"/>
              <a:gd name="T82" fmla="*/ 377 w 551"/>
              <a:gd name="T83" fmla="*/ 46 h 300"/>
              <a:gd name="T84" fmla="*/ 380 w 551"/>
              <a:gd name="T85" fmla="*/ 59 h 300"/>
              <a:gd name="T86" fmla="*/ 380 w 551"/>
              <a:gd name="T87" fmla="*/ 87 h 300"/>
              <a:gd name="T88" fmla="*/ 379 w 551"/>
              <a:gd name="T89" fmla="*/ 101 h 300"/>
              <a:gd name="T90" fmla="*/ 376 w 551"/>
              <a:gd name="T91" fmla="*/ 110 h 300"/>
              <a:gd name="T92" fmla="*/ 367 w 551"/>
              <a:gd name="T93" fmla="*/ 122 h 300"/>
              <a:gd name="T94" fmla="*/ 359 w 551"/>
              <a:gd name="T95" fmla="*/ 131 h 300"/>
              <a:gd name="T96" fmla="*/ 348 w 551"/>
              <a:gd name="T97" fmla="*/ 136 h 300"/>
              <a:gd name="T98" fmla="*/ 340 w 551"/>
              <a:gd name="T99" fmla="*/ 142 h 300"/>
              <a:gd name="T100" fmla="*/ 355 w 551"/>
              <a:gd name="T101" fmla="*/ 146 h 300"/>
              <a:gd name="T102" fmla="*/ 363 w 551"/>
              <a:gd name="T103" fmla="*/ 151 h 300"/>
              <a:gd name="T104" fmla="*/ 372 w 551"/>
              <a:gd name="T105" fmla="*/ 159 h 300"/>
              <a:gd name="T106" fmla="*/ 379 w 551"/>
              <a:gd name="T107" fmla="*/ 170 h 300"/>
              <a:gd name="T108" fmla="*/ 383 w 551"/>
              <a:gd name="T109" fmla="*/ 184 h 300"/>
              <a:gd name="T110" fmla="*/ 386 w 551"/>
              <a:gd name="T111" fmla="*/ 204 h 300"/>
              <a:gd name="T112" fmla="*/ 117 w 551"/>
              <a:gd name="T113" fmla="*/ 0 h 300"/>
              <a:gd name="T114" fmla="*/ 185 w 551"/>
              <a:gd name="T115" fmla="*/ 300 h 300"/>
              <a:gd name="T116" fmla="*/ 117 w 551"/>
              <a:gd name="T117" fmla="*/ 177 h 300"/>
              <a:gd name="T118" fmla="*/ 68 w 551"/>
              <a:gd name="T119" fmla="*/ 300 h 300"/>
              <a:gd name="T120" fmla="*/ 0 w 551"/>
              <a:gd name="T121" fmla="*/ 0 h 300"/>
              <a:gd name="T122" fmla="*/ 68 w 551"/>
              <a:gd name="T123" fmla="*/ 115 h 300"/>
              <a:gd name="T124" fmla="*/ 117 w 551"/>
              <a:gd name="T125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51" h="300">
                <a:moveTo>
                  <a:pt x="400" y="0"/>
                </a:moveTo>
                <a:lnTo>
                  <a:pt x="469" y="0"/>
                </a:lnTo>
                <a:lnTo>
                  <a:pt x="469" y="241"/>
                </a:lnTo>
                <a:lnTo>
                  <a:pt x="551" y="241"/>
                </a:lnTo>
                <a:lnTo>
                  <a:pt x="551" y="300"/>
                </a:lnTo>
                <a:lnTo>
                  <a:pt x="400" y="300"/>
                </a:lnTo>
                <a:lnTo>
                  <a:pt x="400" y="0"/>
                </a:lnTo>
                <a:close/>
                <a:moveTo>
                  <a:pt x="319" y="190"/>
                </a:moveTo>
                <a:lnTo>
                  <a:pt x="318" y="183"/>
                </a:lnTo>
                <a:lnTo>
                  <a:pt x="316" y="180"/>
                </a:lnTo>
                <a:lnTo>
                  <a:pt x="315" y="177"/>
                </a:lnTo>
                <a:lnTo>
                  <a:pt x="311" y="173"/>
                </a:lnTo>
                <a:lnTo>
                  <a:pt x="307" y="172"/>
                </a:lnTo>
                <a:lnTo>
                  <a:pt x="302" y="169"/>
                </a:lnTo>
                <a:lnTo>
                  <a:pt x="298" y="169"/>
                </a:lnTo>
                <a:lnTo>
                  <a:pt x="294" y="169"/>
                </a:lnTo>
                <a:lnTo>
                  <a:pt x="273" y="169"/>
                </a:lnTo>
                <a:lnTo>
                  <a:pt x="273" y="239"/>
                </a:lnTo>
                <a:lnTo>
                  <a:pt x="292" y="239"/>
                </a:lnTo>
                <a:lnTo>
                  <a:pt x="300" y="239"/>
                </a:lnTo>
                <a:lnTo>
                  <a:pt x="302" y="239"/>
                </a:lnTo>
                <a:lnTo>
                  <a:pt x="305" y="239"/>
                </a:lnTo>
                <a:lnTo>
                  <a:pt x="309" y="238"/>
                </a:lnTo>
                <a:lnTo>
                  <a:pt x="312" y="235"/>
                </a:lnTo>
                <a:lnTo>
                  <a:pt x="315" y="232"/>
                </a:lnTo>
                <a:lnTo>
                  <a:pt x="318" y="228"/>
                </a:lnTo>
                <a:lnTo>
                  <a:pt x="319" y="223"/>
                </a:lnTo>
                <a:lnTo>
                  <a:pt x="321" y="211"/>
                </a:lnTo>
                <a:lnTo>
                  <a:pt x="321" y="200"/>
                </a:lnTo>
                <a:lnTo>
                  <a:pt x="319" y="190"/>
                </a:lnTo>
                <a:close/>
                <a:moveTo>
                  <a:pt x="315" y="74"/>
                </a:moveTo>
                <a:lnTo>
                  <a:pt x="315" y="72"/>
                </a:lnTo>
                <a:lnTo>
                  <a:pt x="314" y="69"/>
                </a:lnTo>
                <a:lnTo>
                  <a:pt x="311" y="65"/>
                </a:lnTo>
                <a:lnTo>
                  <a:pt x="307" y="62"/>
                </a:lnTo>
                <a:lnTo>
                  <a:pt x="302" y="60"/>
                </a:lnTo>
                <a:lnTo>
                  <a:pt x="300" y="59"/>
                </a:lnTo>
                <a:lnTo>
                  <a:pt x="295" y="58"/>
                </a:lnTo>
                <a:lnTo>
                  <a:pt x="292" y="58"/>
                </a:lnTo>
                <a:lnTo>
                  <a:pt x="273" y="58"/>
                </a:lnTo>
                <a:lnTo>
                  <a:pt x="273" y="117"/>
                </a:lnTo>
                <a:lnTo>
                  <a:pt x="291" y="117"/>
                </a:lnTo>
                <a:lnTo>
                  <a:pt x="298" y="115"/>
                </a:lnTo>
                <a:lnTo>
                  <a:pt x="301" y="115"/>
                </a:lnTo>
                <a:lnTo>
                  <a:pt x="302" y="115"/>
                </a:lnTo>
                <a:lnTo>
                  <a:pt x="305" y="114"/>
                </a:lnTo>
                <a:lnTo>
                  <a:pt x="309" y="113"/>
                </a:lnTo>
                <a:lnTo>
                  <a:pt x="312" y="110"/>
                </a:lnTo>
                <a:lnTo>
                  <a:pt x="314" y="105"/>
                </a:lnTo>
                <a:lnTo>
                  <a:pt x="316" y="101"/>
                </a:lnTo>
                <a:lnTo>
                  <a:pt x="316" y="93"/>
                </a:lnTo>
                <a:lnTo>
                  <a:pt x="316" y="84"/>
                </a:lnTo>
                <a:lnTo>
                  <a:pt x="315" y="74"/>
                </a:lnTo>
                <a:close/>
                <a:moveTo>
                  <a:pt x="386" y="232"/>
                </a:moveTo>
                <a:lnTo>
                  <a:pt x="384" y="245"/>
                </a:lnTo>
                <a:lnTo>
                  <a:pt x="383" y="256"/>
                </a:lnTo>
                <a:lnTo>
                  <a:pt x="380" y="262"/>
                </a:lnTo>
                <a:lnTo>
                  <a:pt x="379" y="266"/>
                </a:lnTo>
                <a:lnTo>
                  <a:pt x="374" y="275"/>
                </a:lnTo>
                <a:lnTo>
                  <a:pt x="367" y="280"/>
                </a:lnTo>
                <a:lnTo>
                  <a:pt x="362" y="286"/>
                </a:lnTo>
                <a:lnTo>
                  <a:pt x="355" y="290"/>
                </a:lnTo>
                <a:lnTo>
                  <a:pt x="348" y="294"/>
                </a:lnTo>
                <a:lnTo>
                  <a:pt x="333" y="299"/>
                </a:lnTo>
                <a:lnTo>
                  <a:pt x="328" y="299"/>
                </a:lnTo>
                <a:lnTo>
                  <a:pt x="322" y="300"/>
                </a:lnTo>
                <a:lnTo>
                  <a:pt x="314" y="300"/>
                </a:lnTo>
                <a:lnTo>
                  <a:pt x="311" y="300"/>
                </a:lnTo>
                <a:lnTo>
                  <a:pt x="203" y="300"/>
                </a:lnTo>
                <a:lnTo>
                  <a:pt x="203" y="0"/>
                </a:lnTo>
                <a:lnTo>
                  <a:pt x="300" y="0"/>
                </a:lnTo>
                <a:lnTo>
                  <a:pt x="312" y="0"/>
                </a:lnTo>
                <a:lnTo>
                  <a:pt x="325" y="1"/>
                </a:lnTo>
                <a:lnTo>
                  <a:pt x="332" y="3"/>
                </a:lnTo>
                <a:lnTo>
                  <a:pt x="339" y="5"/>
                </a:lnTo>
                <a:lnTo>
                  <a:pt x="348" y="8"/>
                </a:lnTo>
                <a:lnTo>
                  <a:pt x="350" y="10"/>
                </a:lnTo>
                <a:lnTo>
                  <a:pt x="355" y="12"/>
                </a:lnTo>
                <a:lnTo>
                  <a:pt x="357" y="15"/>
                </a:lnTo>
                <a:lnTo>
                  <a:pt x="362" y="18"/>
                </a:lnTo>
                <a:lnTo>
                  <a:pt x="367" y="24"/>
                </a:lnTo>
                <a:lnTo>
                  <a:pt x="373" y="32"/>
                </a:lnTo>
                <a:lnTo>
                  <a:pt x="376" y="42"/>
                </a:lnTo>
                <a:lnTo>
                  <a:pt x="377" y="46"/>
                </a:lnTo>
                <a:lnTo>
                  <a:pt x="379" y="52"/>
                </a:lnTo>
                <a:lnTo>
                  <a:pt x="380" y="59"/>
                </a:lnTo>
                <a:lnTo>
                  <a:pt x="380" y="66"/>
                </a:lnTo>
                <a:lnTo>
                  <a:pt x="380" y="87"/>
                </a:lnTo>
                <a:lnTo>
                  <a:pt x="379" y="94"/>
                </a:lnTo>
                <a:lnTo>
                  <a:pt x="379" y="101"/>
                </a:lnTo>
                <a:lnTo>
                  <a:pt x="377" y="105"/>
                </a:lnTo>
                <a:lnTo>
                  <a:pt x="376" y="110"/>
                </a:lnTo>
                <a:lnTo>
                  <a:pt x="370" y="118"/>
                </a:lnTo>
                <a:lnTo>
                  <a:pt x="367" y="122"/>
                </a:lnTo>
                <a:lnTo>
                  <a:pt x="363" y="127"/>
                </a:lnTo>
                <a:lnTo>
                  <a:pt x="359" y="131"/>
                </a:lnTo>
                <a:lnTo>
                  <a:pt x="353" y="134"/>
                </a:lnTo>
                <a:lnTo>
                  <a:pt x="348" y="136"/>
                </a:lnTo>
                <a:lnTo>
                  <a:pt x="340" y="139"/>
                </a:lnTo>
                <a:lnTo>
                  <a:pt x="340" y="142"/>
                </a:lnTo>
                <a:lnTo>
                  <a:pt x="348" y="144"/>
                </a:lnTo>
                <a:lnTo>
                  <a:pt x="355" y="146"/>
                </a:lnTo>
                <a:lnTo>
                  <a:pt x="359" y="148"/>
                </a:lnTo>
                <a:lnTo>
                  <a:pt x="363" y="151"/>
                </a:lnTo>
                <a:lnTo>
                  <a:pt x="367" y="155"/>
                </a:lnTo>
                <a:lnTo>
                  <a:pt x="372" y="159"/>
                </a:lnTo>
                <a:lnTo>
                  <a:pt x="374" y="163"/>
                </a:lnTo>
                <a:lnTo>
                  <a:pt x="379" y="170"/>
                </a:lnTo>
                <a:lnTo>
                  <a:pt x="381" y="177"/>
                </a:lnTo>
                <a:lnTo>
                  <a:pt x="383" y="184"/>
                </a:lnTo>
                <a:lnTo>
                  <a:pt x="384" y="194"/>
                </a:lnTo>
                <a:lnTo>
                  <a:pt x="386" y="204"/>
                </a:lnTo>
                <a:lnTo>
                  <a:pt x="386" y="232"/>
                </a:lnTo>
                <a:close/>
                <a:moveTo>
                  <a:pt x="117" y="0"/>
                </a:moveTo>
                <a:lnTo>
                  <a:pt x="185" y="0"/>
                </a:lnTo>
                <a:lnTo>
                  <a:pt x="185" y="300"/>
                </a:lnTo>
                <a:lnTo>
                  <a:pt x="117" y="300"/>
                </a:lnTo>
                <a:lnTo>
                  <a:pt x="117" y="177"/>
                </a:lnTo>
                <a:lnTo>
                  <a:pt x="68" y="177"/>
                </a:lnTo>
                <a:lnTo>
                  <a:pt x="68" y="300"/>
                </a:lnTo>
                <a:lnTo>
                  <a:pt x="0" y="300"/>
                </a:lnTo>
                <a:lnTo>
                  <a:pt x="0" y="0"/>
                </a:lnTo>
                <a:lnTo>
                  <a:pt x="68" y="0"/>
                </a:lnTo>
                <a:lnTo>
                  <a:pt x="68" y="115"/>
                </a:lnTo>
                <a:lnTo>
                  <a:pt x="117" y="115"/>
                </a:lnTo>
                <a:lnTo>
                  <a:pt x="11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8" name="Freeform 178">
            <a:extLst>
              <a:ext uri="{FF2B5EF4-FFF2-40B4-BE49-F238E27FC236}">
                <a16:creationId xmlns:a16="http://schemas.microsoft.com/office/drawing/2014/main" id="{43A29CD4-6587-FD70-01AD-5A048B5A3C5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925582" y="6501787"/>
            <a:ext cx="626802" cy="54000"/>
          </a:xfrm>
          <a:custGeom>
            <a:avLst/>
            <a:gdLst>
              <a:gd name="T0" fmla="*/ 502 w 2483"/>
              <a:gd name="T1" fmla="*/ 42 h 213"/>
              <a:gd name="T2" fmla="*/ 556 w 2483"/>
              <a:gd name="T3" fmla="*/ 203 h 213"/>
              <a:gd name="T4" fmla="*/ 541 w 2483"/>
              <a:gd name="T5" fmla="*/ 180 h 213"/>
              <a:gd name="T6" fmla="*/ 474 w 2483"/>
              <a:gd name="T7" fmla="*/ 39 h 213"/>
              <a:gd name="T8" fmla="*/ 1951 w 2483"/>
              <a:gd name="T9" fmla="*/ 211 h 213"/>
              <a:gd name="T10" fmla="*/ 1869 w 2483"/>
              <a:gd name="T11" fmla="*/ 8 h 213"/>
              <a:gd name="T12" fmla="*/ 1943 w 2483"/>
              <a:gd name="T13" fmla="*/ 42 h 213"/>
              <a:gd name="T14" fmla="*/ 1901 w 2483"/>
              <a:gd name="T15" fmla="*/ 182 h 213"/>
              <a:gd name="T16" fmla="*/ 2473 w 2483"/>
              <a:gd name="T17" fmla="*/ 43 h 213"/>
              <a:gd name="T18" fmla="*/ 2407 w 2483"/>
              <a:gd name="T19" fmla="*/ 213 h 213"/>
              <a:gd name="T20" fmla="*/ 2364 w 2483"/>
              <a:gd name="T21" fmla="*/ 41 h 213"/>
              <a:gd name="T22" fmla="*/ 1813 w 2483"/>
              <a:gd name="T23" fmla="*/ 177 h 213"/>
              <a:gd name="T24" fmla="*/ 1709 w 2483"/>
              <a:gd name="T25" fmla="*/ 169 h 213"/>
              <a:gd name="T26" fmla="*/ 1693 w 2483"/>
              <a:gd name="T27" fmla="*/ 76 h 213"/>
              <a:gd name="T28" fmla="*/ 1788 w 2483"/>
              <a:gd name="T29" fmla="*/ 113 h 213"/>
              <a:gd name="T30" fmla="*/ 2112 w 2483"/>
              <a:gd name="T31" fmla="*/ 65 h 213"/>
              <a:gd name="T32" fmla="*/ 2155 w 2483"/>
              <a:gd name="T33" fmla="*/ 213 h 213"/>
              <a:gd name="T34" fmla="*/ 2085 w 2483"/>
              <a:gd name="T35" fmla="*/ 114 h 213"/>
              <a:gd name="T36" fmla="*/ 2021 w 2483"/>
              <a:gd name="T37" fmla="*/ 211 h 213"/>
              <a:gd name="T38" fmla="*/ 2034 w 2483"/>
              <a:gd name="T39" fmla="*/ 3 h 213"/>
              <a:gd name="T40" fmla="*/ 1418 w 2483"/>
              <a:gd name="T41" fmla="*/ 22 h 213"/>
              <a:gd name="T42" fmla="*/ 1479 w 2483"/>
              <a:gd name="T43" fmla="*/ 146 h 213"/>
              <a:gd name="T44" fmla="*/ 1357 w 2483"/>
              <a:gd name="T45" fmla="*/ 166 h 213"/>
              <a:gd name="T46" fmla="*/ 1436 w 2483"/>
              <a:gd name="T47" fmla="*/ 135 h 213"/>
              <a:gd name="T48" fmla="*/ 1432 w 2483"/>
              <a:gd name="T49" fmla="*/ 0 h 213"/>
              <a:gd name="T50" fmla="*/ 2299 w 2483"/>
              <a:gd name="T51" fmla="*/ 137 h 213"/>
              <a:gd name="T52" fmla="*/ 2189 w 2483"/>
              <a:gd name="T53" fmla="*/ 199 h 213"/>
              <a:gd name="T54" fmla="*/ 2308 w 2483"/>
              <a:gd name="T55" fmla="*/ 15 h 213"/>
              <a:gd name="T56" fmla="*/ 2253 w 2483"/>
              <a:gd name="T57" fmla="*/ 79 h 213"/>
              <a:gd name="T58" fmla="*/ 1599 w 2483"/>
              <a:gd name="T59" fmla="*/ 213 h 213"/>
              <a:gd name="T60" fmla="*/ 1532 w 2483"/>
              <a:gd name="T61" fmla="*/ 145 h 213"/>
              <a:gd name="T62" fmla="*/ 1525 w 2483"/>
              <a:gd name="T63" fmla="*/ 82 h 213"/>
              <a:gd name="T64" fmla="*/ 1586 w 2483"/>
              <a:gd name="T65" fmla="*/ 89 h 213"/>
              <a:gd name="T66" fmla="*/ 1585 w 2483"/>
              <a:gd name="T67" fmla="*/ 89 h 213"/>
              <a:gd name="T68" fmla="*/ 610 w 2483"/>
              <a:gd name="T69" fmla="*/ 207 h 213"/>
              <a:gd name="T70" fmla="*/ 1011 w 2483"/>
              <a:gd name="T71" fmla="*/ 25 h 213"/>
              <a:gd name="T72" fmla="*/ 905 w 2483"/>
              <a:gd name="T73" fmla="*/ 170 h 213"/>
              <a:gd name="T74" fmla="*/ 969 w 2483"/>
              <a:gd name="T75" fmla="*/ 86 h 213"/>
              <a:gd name="T76" fmla="*/ 875 w 2483"/>
              <a:gd name="T77" fmla="*/ 196 h 213"/>
              <a:gd name="T78" fmla="*/ 1004 w 2483"/>
              <a:gd name="T79" fmla="*/ 0 h 213"/>
              <a:gd name="T80" fmla="*/ 1036 w 2483"/>
              <a:gd name="T81" fmla="*/ 208 h 213"/>
              <a:gd name="T82" fmla="*/ 161 w 2483"/>
              <a:gd name="T83" fmla="*/ 113 h 213"/>
              <a:gd name="T84" fmla="*/ 128 w 2483"/>
              <a:gd name="T85" fmla="*/ 151 h 213"/>
              <a:gd name="T86" fmla="*/ 60 w 2483"/>
              <a:gd name="T87" fmla="*/ 203 h 213"/>
              <a:gd name="T88" fmla="*/ 32 w 2483"/>
              <a:gd name="T89" fmla="*/ 90 h 213"/>
              <a:gd name="T90" fmla="*/ 70 w 2483"/>
              <a:gd name="T91" fmla="*/ 31 h 213"/>
              <a:gd name="T92" fmla="*/ 132 w 2483"/>
              <a:gd name="T93" fmla="*/ 0 h 213"/>
              <a:gd name="T94" fmla="*/ 241 w 2483"/>
              <a:gd name="T95" fmla="*/ 24 h 213"/>
              <a:gd name="T96" fmla="*/ 288 w 2483"/>
              <a:gd name="T97" fmla="*/ 110 h 213"/>
              <a:gd name="T98" fmla="*/ 269 w 2483"/>
              <a:gd name="T99" fmla="*/ 180 h 213"/>
              <a:gd name="T100" fmla="*/ 193 w 2483"/>
              <a:gd name="T101" fmla="*/ 179 h 213"/>
              <a:gd name="T102" fmla="*/ 802 w 2483"/>
              <a:gd name="T103" fmla="*/ 113 h 213"/>
              <a:gd name="T104" fmla="*/ 829 w 2483"/>
              <a:gd name="T105" fmla="*/ 155 h 213"/>
              <a:gd name="T106" fmla="*/ 724 w 2483"/>
              <a:gd name="T107" fmla="*/ 173 h 213"/>
              <a:gd name="T108" fmla="*/ 713 w 2483"/>
              <a:gd name="T109" fmla="*/ 63 h 213"/>
              <a:gd name="T110" fmla="*/ 1257 w 2483"/>
              <a:gd name="T111" fmla="*/ 121 h 213"/>
              <a:gd name="T112" fmla="*/ 1155 w 2483"/>
              <a:gd name="T113" fmla="*/ 187 h 213"/>
              <a:gd name="T114" fmla="*/ 1134 w 2483"/>
              <a:gd name="T115" fmla="*/ 86 h 213"/>
              <a:gd name="T116" fmla="*/ 1230 w 2483"/>
              <a:gd name="T117" fmla="*/ 113 h 213"/>
              <a:gd name="T118" fmla="*/ 409 w 2483"/>
              <a:gd name="T119" fmla="*/ 41 h 213"/>
              <a:gd name="T120" fmla="*/ 450 w 2483"/>
              <a:gd name="T121" fmla="*/ 206 h 213"/>
              <a:gd name="T122" fmla="*/ 416 w 2483"/>
              <a:gd name="T123" fmla="*/ 1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83" h="213">
                <a:moveTo>
                  <a:pt x="582" y="1"/>
                </a:moveTo>
                <a:lnTo>
                  <a:pt x="583" y="3"/>
                </a:lnTo>
                <a:lnTo>
                  <a:pt x="584" y="4"/>
                </a:lnTo>
                <a:lnTo>
                  <a:pt x="586" y="8"/>
                </a:lnTo>
                <a:lnTo>
                  <a:pt x="586" y="15"/>
                </a:lnTo>
                <a:lnTo>
                  <a:pt x="586" y="22"/>
                </a:lnTo>
                <a:lnTo>
                  <a:pt x="584" y="28"/>
                </a:lnTo>
                <a:lnTo>
                  <a:pt x="584" y="31"/>
                </a:lnTo>
                <a:lnTo>
                  <a:pt x="584" y="34"/>
                </a:lnTo>
                <a:lnTo>
                  <a:pt x="583" y="36"/>
                </a:lnTo>
                <a:lnTo>
                  <a:pt x="582" y="38"/>
                </a:lnTo>
                <a:lnTo>
                  <a:pt x="580" y="39"/>
                </a:lnTo>
                <a:lnTo>
                  <a:pt x="579" y="39"/>
                </a:lnTo>
                <a:lnTo>
                  <a:pt x="563" y="35"/>
                </a:lnTo>
                <a:lnTo>
                  <a:pt x="549" y="29"/>
                </a:lnTo>
                <a:lnTo>
                  <a:pt x="535" y="24"/>
                </a:lnTo>
                <a:lnTo>
                  <a:pt x="528" y="22"/>
                </a:lnTo>
                <a:lnTo>
                  <a:pt x="521" y="21"/>
                </a:lnTo>
                <a:lnTo>
                  <a:pt x="515" y="21"/>
                </a:lnTo>
                <a:lnTo>
                  <a:pt x="511" y="24"/>
                </a:lnTo>
                <a:lnTo>
                  <a:pt x="510" y="24"/>
                </a:lnTo>
                <a:lnTo>
                  <a:pt x="507" y="25"/>
                </a:lnTo>
                <a:lnTo>
                  <a:pt x="504" y="29"/>
                </a:lnTo>
                <a:lnTo>
                  <a:pt x="502" y="34"/>
                </a:lnTo>
                <a:lnTo>
                  <a:pt x="502" y="38"/>
                </a:lnTo>
                <a:lnTo>
                  <a:pt x="502" y="42"/>
                </a:lnTo>
                <a:lnTo>
                  <a:pt x="504" y="45"/>
                </a:lnTo>
                <a:lnTo>
                  <a:pt x="505" y="46"/>
                </a:lnTo>
                <a:lnTo>
                  <a:pt x="508" y="51"/>
                </a:lnTo>
                <a:lnTo>
                  <a:pt x="512" y="55"/>
                </a:lnTo>
                <a:lnTo>
                  <a:pt x="517" y="58"/>
                </a:lnTo>
                <a:lnTo>
                  <a:pt x="521" y="60"/>
                </a:lnTo>
                <a:lnTo>
                  <a:pt x="531" y="66"/>
                </a:lnTo>
                <a:lnTo>
                  <a:pt x="541" y="72"/>
                </a:lnTo>
                <a:lnTo>
                  <a:pt x="550" y="77"/>
                </a:lnTo>
                <a:lnTo>
                  <a:pt x="560" y="83"/>
                </a:lnTo>
                <a:lnTo>
                  <a:pt x="569" y="90"/>
                </a:lnTo>
                <a:lnTo>
                  <a:pt x="577" y="97"/>
                </a:lnTo>
                <a:lnTo>
                  <a:pt x="580" y="101"/>
                </a:lnTo>
                <a:lnTo>
                  <a:pt x="583" y="107"/>
                </a:lnTo>
                <a:lnTo>
                  <a:pt x="586" y="111"/>
                </a:lnTo>
                <a:lnTo>
                  <a:pt x="587" y="117"/>
                </a:lnTo>
                <a:lnTo>
                  <a:pt x="589" y="127"/>
                </a:lnTo>
                <a:lnTo>
                  <a:pt x="590" y="138"/>
                </a:lnTo>
                <a:lnTo>
                  <a:pt x="589" y="149"/>
                </a:lnTo>
                <a:lnTo>
                  <a:pt x="587" y="161"/>
                </a:lnTo>
                <a:lnTo>
                  <a:pt x="584" y="170"/>
                </a:lnTo>
                <a:lnTo>
                  <a:pt x="579" y="179"/>
                </a:lnTo>
                <a:lnTo>
                  <a:pt x="574" y="187"/>
                </a:lnTo>
                <a:lnTo>
                  <a:pt x="569" y="193"/>
                </a:lnTo>
                <a:lnTo>
                  <a:pt x="563" y="199"/>
                </a:lnTo>
                <a:lnTo>
                  <a:pt x="556" y="203"/>
                </a:lnTo>
                <a:lnTo>
                  <a:pt x="548" y="207"/>
                </a:lnTo>
                <a:lnTo>
                  <a:pt x="541" y="210"/>
                </a:lnTo>
                <a:lnTo>
                  <a:pt x="532" y="211"/>
                </a:lnTo>
                <a:lnTo>
                  <a:pt x="524" y="211"/>
                </a:lnTo>
                <a:lnTo>
                  <a:pt x="497" y="213"/>
                </a:lnTo>
                <a:lnTo>
                  <a:pt x="484" y="213"/>
                </a:lnTo>
                <a:lnTo>
                  <a:pt x="471" y="211"/>
                </a:lnTo>
                <a:lnTo>
                  <a:pt x="467" y="208"/>
                </a:lnTo>
                <a:lnTo>
                  <a:pt x="464" y="207"/>
                </a:lnTo>
                <a:lnTo>
                  <a:pt x="464" y="204"/>
                </a:lnTo>
                <a:lnTo>
                  <a:pt x="463" y="196"/>
                </a:lnTo>
                <a:lnTo>
                  <a:pt x="463" y="187"/>
                </a:lnTo>
                <a:lnTo>
                  <a:pt x="464" y="170"/>
                </a:lnTo>
                <a:lnTo>
                  <a:pt x="466" y="168"/>
                </a:lnTo>
                <a:lnTo>
                  <a:pt x="467" y="166"/>
                </a:lnTo>
                <a:lnTo>
                  <a:pt x="471" y="165"/>
                </a:lnTo>
                <a:lnTo>
                  <a:pt x="477" y="165"/>
                </a:lnTo>
                <a:lnTo>
                  <a:pt x="484" y="166"/>
                </a:lnTo>
                <a:lnTo>
                  <a:pt x="491" y="169"/>
                </a:lnTo>
                <a:lnTo>
                  <a:pt x="497" y="170"/>
                </a:lnTo>
                <a:lnTo>
                  <a:pt x="510" y="176"/>
                </a:lnTo>
                <a:lnTo>
                  <a:pt x="515" y="179"/>
                </a:lnTo>
                <a:lnTo>
                  <a:pt x="522" y="180"/>
                </a:lnTo>
                <a:lnTo>
                  <a:pt x="531" y="182"/>
                </a:lnTo>
                <a:lnTo>
                  <a:pt x="536" y="182"/>
                </a:lnTo>
                <a:lnTo>
                  <a:pt x="541" y="180"/>
                </a:lnTo>
                <a:lnTo>
                  <a:pt x="545" y="179"/>
                </a:lnTo>
                <a:lnTo>
                  <a:pt x="549" y="177"/>
                </a:lnTo>
                <a:lnTo>
                  <a:pt x="553" y="175"/>
                </a:lnTo>
                <a:lnTo>
                  <a:pt x="556" y="170"/>
                </a:lnTo>
                <a:lnTo>
                  <a:pt x="559" y="166"/>
                </a:lnTo>
                <a:lnTo>
                  <a:pt x="560" y="161"/>
                </a:lnTo>
                <a:lnTo>
                  <a:pt x="560" y="155"/>
                </a:lnTo>
                <a:lnTo>
                  <a:pt x="560" y="149"/>
                </a:lnTo>
                <a:lnTo>
                  <a:pt x="556" y="144"/>
                </a:lnTo>
                <a:lnTo>
                  <a:pt x="552" y="139"/>
                </a:lnTo>
                <a:lnTo>
                  <a:pt x="548" y="135"/>
                </a:lnTo>
                <a:lnTo>
                  <a:pt x="542" y="131"/>
                </a:lnTo>
                <a:lnTo>
                  <a:pt x="529" y="125"/>
                </a:lnTo>
                <a:lnTo>
                  <a:pt x="524" y="122"/>
                </a:lnTo>
                <a:lnTo>
                  <a:pt x="518" y="118"/>
                </a:lnTo>
                <a:lnTo>
                  <a:pt x="501" y="110"/>
                </a:lnTo>
                <a:lnTo>
                  <a:pt x="494" y="104"/>
                </a:lnTo>
                <a:lnTo>
                  <a:pt x="487" y="98"/>
                </a:lnTo>
                <a:lnTo>
                  <a:pt x="480" y="91"/>
                </a:lnTo>
                <a:lnTo>
                  <a:pt x="476" y="83"/>
                </a:lnTo>
                <a:lnTo>
                  <a:pt x="471" y="75"/>
                </a:lnTo>
                <a:lnTo>
                  <a:pt x="471" y="70"/>
                </a:lnTo>
                <a:lnTo>
                  <a:pt x="470" y="65"/>
                </a:lnTo>
                <a:lnTo>
                  <a:pt x="470" y="56"/>
                </a:lnTo>
                <a:lnTo>
                  <a:pt x="471" y="48"/>
                </a:lnTo>
                <a:lnTo>
                  <a:pt x="474" y="39"/>
                </a:lnTo>
                <a:lnTo>
                  <a:pt x="477" y="32"/>
                </a:lnTo>
                <a:lnTo>
                  <a:pt x="481" y="25"/>
                </a:lnTo>
                <a:lnTo>
                  <a:pt x="487" y="18"/>
                </a:lnTo>
                <a:lnTo>
                  <a:pt x="493" y="12"/>
                </a:lnTo>
                <a:lnTo>
                  <a:pt x="500" y="8"/>
                </a:lnTo>
                <a:lnTo>
                  <a:pt x="504" y="7"/>
                </a:lnTo>
                <a:lnTo>
                  <a:pt x="507" y="4"/>
                </a:lnTo>
                <a:lnTo>
                  <a:pt x="514" y="3"/>
                </a:lnTo>
                <a:lnTo>
                  <a:pt x="522" y="1"/>
                </a:lnTo>
                <a:lnTo>
                  <a:pt x="529" y="0"/>
                </a:lnTo>
                <a:lnTo>
                  <a:pt x="582" y="1"/>
                </a:lnTo>
                <a:close/>
                <a:moveTo>
                  <a:pt x="1993" y="65"/>
                </a:moveTo>
                <a:lnTo>
                  <a:pt x="1993" y="80"/>
                </a:lnTo>
                <a:lnTo>
                  <a:pt x="1993" y="97"/>
                </a:lnTo>
                <a:lnTo>
                  <a:pt x="1991" y="113"/>
                </a:lnTo>
                <a:lnTo>
                  <a:pt x="1990" y="128"/>
                </a:lnTo>
                <a:lnTo>
                  <a:pt x="1987" y="142"/>
                </a:lnTo>
                <a:lnTo>
                  <a:pt x="1984" y="158"/>
                </a:lnTo>
                <a:lnTo>
                  <a:pt x="1980" y="172"/>
                </a:lnTo>
                <a:lnTo>
                  <a:pt x="1975" y="186"/>
                </a:lnTo>
                <a:lnTo>
                  <a:pt x="1970" y="194"/>
                </a:lnTo>
                <a:lnTo>
                  <a:pt x="1966" y="201"/>
                </a:lnTo>
                <a:lnTo>
                  <a:pt x="1963" y="204"/>
                </a:lnTo>
                <a:lnTo>
                  <a:pt x="1959" y="207"/>
                </a:lnTo>
                <a:lnTo>
                  <a:pt x="1955" y="208"/>
                </a:lnTo>
                <a:lnTo>
                  <a:pt x="1951" y="211"/>
                </a:lnTo>
                <a:lnTo>
                  <a:pt x="1935" y="211"/>
                </a:lnTo>
                <a:lnTo>
                  <a:pt x="1919" y="213"/>
                </a:lnTo>
                <a:lnTo>
                  <a:pt x="1887" y="213"/>
                </a:lnTo>
                <a:lnTo>
                  <a:pt x="1881" y="211"/>
                </a:lnTo>
                <a:lnTo>
                  <a:pt x="1877" y="210"/>
                </a:lnTo>
                <a:lnTo>
                  <a:pt x="1873" y="208"/>
                </a:lnTo>
                <a:lnTo>
                  <a:pt x="1869" y="206"/>
                </a:lnTo>
                <a:lnTo>
                  <a:pt x="1866" y="203"/>
                </a:lnTo>
                <a:lnTo>
                  <a:pt x="1862" y="200"/>
                </a:lnTo>
                <a:lnTo>
                  <a:pt x="1859" y="196"/>
                </a:lnTo>
                <a:lnTo>
                  <a:pt x="1857" y="192"/>
                </a:lnTo>
                <a:lnTo>
                  <a:pt x="1854" y="184"/>
                </a:lnTo>
                <a:lnTo>
                  <a:pt x="1853" y="177"/>
                </a:lnTo>
                <a:lnTo>
                  <a:pt x="1850" y="163"/>
                </a:lnTo>
                <a:lnTo>
                  <a:pt x="1847" y="148"/>
                </a:lnTo>
                <a:lnTo>
                  <a:pt x="1847" y="132"/>
                </a:lnTo>
                <a:lnTo>
                  <a:pt x="1847" y="107"/>
                </a:lnTo>
                <a:lnTo>
                  <a:pt x="1847" y="83"/>
                </a:lnTo>
                <a:lnTo>
                  <a:pt x="1849" y="72"/>
                </a:lnTo>
                <a:lnTo>
                  <a:pt x="1850" y="59"/>
                </a:lnTo>
                <a:lnTo>
                  <a:pt x="1853" y="36"/>
                </a:lnTo>
                <a:lnTo>
                  <a:pt x="1857" y="27"/>
                </a:lnTo>
                <a:lnTo>
                  <a:pt x="1859" y="21"/>
                </a:lnTo>
                <a:lnTo>
                  <a:pt x="1862" y="17"/>
                </a:lnTo>
                <a:lnTo>
                  <a:pt x="1864" y="12"/>
                </a:lnTo>
                <a:lnTo>
                  <a:pt x="1869" y="8"/>
                </a:lnTo>
                <a:lnTo>
                  <a:pt x="1873" y="5"/>
                </a:lnTo>
                <a:lnTo>
                  <a:pt x="1878" y="3"/>
                </a:lnTo>
                <a:lnTo>
                  <a:pt x="1895" y="1"/>
                </a:lnTo>
                <a:lnTo>
                  <a:pt x="1914" y="0"/>
                </a:lnTo>
                <a:lnTo>
                  <a:pt x="1932" y="0"/>
                </a:lnTo>
                <a:lnTo>
                  <a:pt x="1949" y="1"/>
                </a:lnTo>
                <a:lnTo>
                  <a:pt x="1958" y="3"/>
                </a:lnTo>
                <a:lnTo>
                  <a:pt x="1962" y="3"/>
                </a:lnTo>
                <a:lnTo>
                  <a:pt x="1966" y="5"/>
                </a:lnTo>
                <a:lnTo>
                  <a:pt x="1973" y="10"/>
                </a:lnTo>
                <a:lnTo>
                  <a:pt x="1979" y="17"/>
                </a:lnTo>
                <a:lnTo>
                  <a:pt x="1980" y="20"/>
                </a:lnTo>
                <a:lnTo>
                  <a:pt x="1983" y="24"/>
                </a:lnTo>
                <a:lnTo>
                  <a:pt x="1984" y="27"/>
                </a:lnTo>
                <a:lnTo>
                  <a:pt x="1986" y="31"/>
                </a:lnTo>
                <a:lnTo>
                  <a:pt x="1990" y="48"/>
                </a:lnTo>
                <a:lnTo>
                  <a:pt x="1993" y="65"/>
                </a:lnTo>
                <a:close/>
                <a:moveTo>
                  <a:pt x="1953" y="151"/>
                </a:moveTo>
                <a:lnTo>
                  <a:pt x="1955" y="139"/>
                </a:lnTo>
                <a:lnTo>
                  <a:pt x="1956" y="127"/>
                </a:lnTo>
                <a:lnTo>
                  <a:pt x="1956" y="115"/>
                </a:lnTo>
                <a:lnTo>
                  <a:pt x="1955" y="104"/>
                </a:lnTo>
                <a:lnTo>
                  <a:pt x="1952" y="80"/>
                </a:lnTo>
                <a:lnTo>
                  <a:pt x="1948" y="58"/>
                </a:lnTo>
                <a:lnTo>
                  <a:pt x="1945" y="48"/>
                </a:lnTo>
                <a:lnTo>
                  <a:pt x="1943" y="42"/>
                </a:lnTo>
                <a:lnTo>
                  <a:pt x="1941" y="36"/>
                </a:lnTo>
                <a:lnTo>
                  <a:pt x="1939" y="32"/>
                </a:lnTo>
                <a:lnTo>
                  <a:pt x="1935" y="28"/>
                </a:lnTo>
                <a:lnTo>
                  <a:pt x="1931" y="25"/>
                </a:lnTo>
                <a:lnTo>
                  <a:pt x="1925" y="25"/>
                </a:lnTo>
                <a:lnTo>
                  <a:pt x="1919" y="27"/>
                </a:lnTo>
                <a:lnTo>
                  <a:pt x="1914" y="28"/>
                </a:lnTo>
                <a:lnTo>
                  <a:pt x="1910" y="32"/>
                </a:lnTo>
                <a:lnTo>
                  <a:pt x="1907" y="35"/>
                </a:lnTo>
                <a:lnTo>
                  <a:pt x="1900" y="45"/>
                </a:lnTo>
                <a:lnTo>
                  <a:pt x="1895" y="55"/>
                </a:lnTo>
                <a:lnTo>
                  <a:pt x="1888" y="73"/>
                </a:lnTo>
                <a:lnTo>
                  <a:pt x="1886" y="82"/>
                </a:lnTo>
                <a:lnTo>
                  <a:pt x="1884" y="91"/>
                </a:lnTo>
                <a:lnTo>
                  <a:pt x="1883" y="101"/>
                </a:lnTo>
                <a:lnTo>
                  <a:pt x="1881" y="111"/>
                </a:lnTo>
                <a:lnTo>
                  <a:pt x="1880" y="132"/>
                </a:lnTo>
                <a:lnTo>
                  <a:pt x="1880" y="144"/>
                </a:lnTo>
                <a:lnTo>
                  <a:pt x="1880" y="155"/>
                </a:lnTo>
                <a:lnTo>
                  <a:pt x="1881" y="161"/>
                </a:lnTo>
                <a:lnTo>
                  <a:pt x="1883" y="166"/>
                </a:lnTo>
                <a:lnTo>
                  <a:pt x="1886" y="170"/>
                </a:lnTo>
                <a:lnTo>
                  <a:pt x="1888" y="176"/>
                </a:lnTo>
                <a:lnTo>
                  <a:pt x="1893" y="177"/>
                </a:lnTo>
                <a:lnTo>
                  <a:pt x="1897" y="180"/>
                </a:lnTo>
                <a:lnTo>
                  <a:pt x="1901" y="182"/>
                </a:lnTo>
                <a:lnTo>
                  <a:pt x="1905" y="182"/>
                </a:lnTo>
                <a:lnTo>
                  <a:pt x="1911" y="182"/>
                </a:lnTo>
                <a:lnTo>
                  <a:pt x="1915" y="182"/>
                </a:lnTo>
                <a:lnTo>
                  <a:pt x="1921" y="180"/>
                </a:lnTo>
                <a:lnTo>
                  <a:pt x="1925" y="179"/>
                </a:lnTo>
                <a:lnTo>
                  <a:pt x="1935" y="175"/>
                </a:lnTo>
                <a:lnTo>
                  <a:pt x="1939" y="172"/>
                </a:lnTo>
                <a:lnTo>
                  <a:pt x="1943" y="169"/>
                </a:lnTo>
                <a:lnTo>
                  <a:pt x="1946" y="165"/>
                </a:lnTo>
                <a:lnTo>
                  <a:pt x="1949" y="161"/>
                </a:lnTo>
                <a:lnTo>
                  <a:pt x="1952" y="156"/>
                </a:lnTo>
                <a:lnTo>
                  <a:pt x="1953" y="151"/>
                </a:lnTo>
                <a:close/>
                <a:moveTo>
                  <a:pt x="2477" y="1"/>
                </a:moveTo>
                <a:lnTo>
                  <a:pt x="2479" y="3"/>
                </a:lnTo>
                <a:lnTo>
                  <a:pt x="2480" y="4"/>
                </a:lnTo>
                <a:lnTo>
                  <a:pt x="2482" y="7"/>
                </a:lnTo>
                <a:lnTo>
                  <a:pt x="2482" y="10"/>
                </a:lnTo>
                <a:lnTo>
                  <a:pt x="2482" y="21"/>
                </a:lnTo>
                <a:lnTo>
                  <a:pt x="2483" y="28"/>
                </a:lnTo>
                <a:lnTo>
                  <a:pt x="2483" y="35"/>
                </a:lnTo>
                <a:lnTo>
                  <a:pt x="2482" y="38"/>
                </a:lnTo>
                <a:lnTo>
                  <a:pt x="2482" y="39"/>
                </a:lnTo>
                <a:lnTo>
                  <a:pt x="2482" y="41"/>
                </a:lnTo>
                <a:lnTo>
                  <a:pt x="2480" y="43"/>
                </a:lnTo>
                <a:lnTo>
                  <a:pt x="2477" y="45"/>
                </a:lnTo>
                <a:lnTo>
                  <a:pt x="2473" y="43"/>
                </a:lnTo>
                <a:lnTo>
                  <a:pt x="2469" y="43"/>
                </a:lnTo>
                <a:lnTo>
                  <a:pt x="2466" y="42"/>
                </a:lnTo>
                <a:lnTo>
                  <a:pt x="2463" y="41"/>
                </a:lnTo>
                <a:lnTo>
                  <a:pt x="2456" y="36"/>
                </a:lnTo>
                <a:lnTo>
                  <a:pt x="2453" y="35"/>
                </a:lnTo>
                <a:lnTo>
                  <a:pt x="2449" y="32"/>
                </a:lnTo>
                <a:lnTo>
                  <a:pt x="2442" y="31"/>
                </a:lnTo>
                <a:lnTo>
                  <a:pt x="2439" y="29"/>
                </a:lnTo>
                <a:lnTo>
                  <a:pt x="2435" y="31"/>
                </a:lnTo>
                <a:lnTo>
                  <a:pt x="2432" y="34"/>
                </a:lnTo>
                <a:lnTo>
                  <a:pt x="2429" y="36"/>
                </a:lnTo>
                <a:lnTo>
                  <a:pt x="2428" y="41"/>
                </a:lnTo>
                <a:lnTo>
                  <a:pt x="2427" y="46"/>
                </a:lnTo>
                <a:lnTo>
                  <a:pt x="2427" y="56"/>
                </a:lnTo>
                <a:lnTo>
                  <a:pt x="2427" y="66"/>
                </a:lnTo>
                <a:lnTo>
                  <a:pt x="2428" y="100"/>
                </a:lnTo>
                <a:lnTo>
                  <a:pt x="2432" y="135"/>
                </a:lnTo>
                <a:lnTo>
                  <a:pt x="2434" y="169"/>
                </a:lnTo>
                <a:lnTo>
                  <a:pt x="2434" y="187"/>
                </a:lnTo>
                <a:lnTo>
                  <a:pt x="2434" y="206"/>
                </a:lnTo>
                <a:lnTo>
                  <a:pt x="2432" y="207"/>
                </a:lnTo>
                <a:lnTo>
                  <a:pt x="2431" y="208"/>
                </a:lnTo>
                <a:lnTo>
                  <a:pt x="2429" y="210"/>
                </a:lnTo>
                <a:lnTo>
                  <a:pt x="2428" y="211"/>
                </a:lnTo>
                <a:lnTo>
                  <a:pt x="2417" y="213"/>
                </a:lnTo>
                <a:lnTo>
                  <a:pt x="2407" y="213"/>
                </a:lnTo>
                <a:lnTo>
                  <a:pt x="2386" y="213"/>
                </a:lnTo>
                <a:lnTo>
                  <a:pt x="2383" y="211"/>
                </a:lnTo>
                <a:lnTo>
                  <a:pt x="2381" y="211"/>
                </a:lnTo>
                <a:lnTo>
                  <a:pt x="2380" y="210"/>
                </a:lnTo>
                <a:lnTo>
                  <a:pt x="2379" y="207"/>
                </a:lnTo>
                <a:lnTo>
                  <a:pt x="2379" y="203"/>
                </a:lnTo>
                <a:lnTo>
                  <a:pt x="2380" y="199"/>
                </a:lnTo>
                <a:lnTo>
                  <a:pt x="2381" y="193"/>
                </a:lnTo>
                <a:lnTo>
                  <a:pt x="2386" y="176"/>
                </a:lnTo>
                <a:lnTo>
                  <a:pt x="2390" y="158"/>
                </a:lnTo>
                <a:lnTo>
                  <a:pt x="2393" y="141"/>
                </a:lnTo>
                <a:lnTo>
                  <a:pt x="2396" y="122"/>
                </a:lnTo>
                <a:lnTo>
                  <a:pt x="2397" y="113"/>
                </a:lnTo>
                <a:lnTo>
                  <a:pt x="2398" y="104"/>
                </a:lnTo>
                <a:lnTo>
                  <a:pt x="2400" y="86"/>
                </a:lnTo>
                <a:lnTo>
                  <a:pt x="2401" y="67"/>
                </a:lnTo>
                <a:lnTo>
                  <a:pt x="2400" y="48"/>
                </a:lnTo>
                <a:lnTo>
                  <a:pt x="2400" y="42"/>
                </a:lnTo>
                <a:lnTo>
                  <a:pt x="2398" y="38"/>
                </a:lnTo>
                <a:lnTo>
                  <a:pt x="2396" y="34"/>
                </a:lnTo>
                <a:lnTo>
                  <a:pt x="2394" y="31"/>
                </a:lnTo>
                <a:lnTo>
                  <a:pt x="2391" y="31"/>
                </a:lnTo>
                <a:lnTo>
                  <a:pt x="2387" y="29"/>
                </a:lnTo>
                <a:lnTo>
                  <a:pt x="2384" y="31"/>
                </a:lnTo>
                <a:lnTo>
                  <a:pt x="2376" y="34"/>
                </a:lnTo>
                <a:lnTo>
                  <a:pt x="2364" y="41"/>
                </a:lnTo>
                <a:lnTo>
                  <a:pt x="2360" y="42"/>
                </a:lnTo>
                <a:lnTo>
                  <a:pt x="2357" y="43"/>
                </a:lnTo>
                <a:lnTo>
                  <a:pt x="2350" y="43"/>
                </a:lnTo>
                <a:lnTo>
                  <a:pt x="2347" y="43"/>
                </a:lnTo>
                <a:lnTo>
                  <a:pt x="2346" y="41"/>
                </a:lnTo>
                <a:lnTo>
                  <a:pt x="2345" y="38"/>
                </a:lnTo>
                <a:lnTo>
                  <a:pt x="2345" y="18"/>
                </a:lnTo>
                <a:lnTo>
                  <a:pt x="2345" y="14"/>
                </a:lnTo>
                <a:lnTo>
                  <a:pt x="2346" y="10"/>
                </a:lnTo>
                <a:lnTo>
                  <a:pt x="2347" y="5"/>
                </a:lnTo>
                <a:lnTo>
                  <a:pt x="2349" y="3"/>
                </a:lnTo>
                <a:lnTo>
                  <a:pt x="2352" y="1"/>
                </a:lnTo>
                <a:lnTo>
                  <a:pt x="2353" y="1"/>
                </a:lnTo>
                <a:lnTo>
                  <a:pt x="2414" y="0"/>
                </a:lnTo>
                <a:lnTo>
                  <a:pt x="2475" y="0"/>
                </a:lnTo>
                <a:lnTo>
                  <a:pt x="2477" y="1"/>
                </a:lnTo>
                <a:close/>
                <a:moveTo>
                  <a:pt x="1813" y="1"/>
                </a:moveTo>
                <a:lnTo>
                  <a:pt x="1816" y="1"/>
                </a:lnTo>
                <a:lnTo>
                  <a:pt x="1816" y="3"/>
                </a:lnTo>
                <a:lnTo>
                  <a:pt x="1818" y="7"/>
                </a:lnTo>
                <a:lnTo>
                  <a:pt x="1819" y="11"/>
                </a:lnTo>
                <a:lnTo>
                  <a:pt x="1819" y="17"/>
                </a:lnTo>
                <a:lnTo>
                  <a:pt x="1816" y="62"/>
                </a:lnTo>
                <a:lnTo>
                  <a:pt x="1815" y="108"/>
                </a:lnTo>
                <a:lnTo>
                  <a:pt x="1813" y="155"/>
                </a:lnTo>
                <a:lnTo>
                  <a:pt x="1813" y="177"/>
                </a:lnTo>
                <a:lnTo>
                  <a:pt x="1815" y="200"/>
                </a:lnTo>
                <a:lnTo>
                  <a:pt x="1815" y="204"/>
                </a:lnTo>
                <a:lnTo>
                  <a:pt x="1815" y="207"/>
                </a:lnTo>
                <a:lnTo>
                  <a:pt x="1813" y="210"/>
                </a:lnTo>
                <a:lnTo>
                  <a:pt x="1811" y="211"/>
                </a:lnTo>
                <a:lnTo>
                  <a:pt x="1794" y="213"/>
                </a:lnTo>
                <a:lnTo>
                  <a:pt x="1784" y="211"/>
                </a:lnTo>
                <a:lnTo>
                  <a:pt x="1777" y="211"/>
                </a:lnTo>
                <a:lnTo>
                  <a:pt x="1774" y="208"/>
                </a:lnTo>
                <a:lnTo>
                  <a:pt x="1771" y="204"/>
                </a:lnTo>
                <a:lnTo>
                  <a:pt x="1747" y="142"/>
                </a:lnTo>
                <a:lnTo>
                  <a:pt x="1734" y="111"/>
                </a:lnTo>
                <a:lnTo>
                  <a:pt x="1722" y="80"/>
                </a:lnTo>
                <a:lnTo>
                  <a:pt x="1719" y="77"/>
                </a:lnTo>
                <a:lnTo>
                  <a:pt x="1719" y="76"/>
                </a:lnTo>
                <a:lnTo>
                  <a:pt x="1716" y="76"/>
                </a:lnTo>
                <a:lnTo>
                  <a:pt x="1715" y="76"/>
                </a:lnTo>
                <a:lnTo>
                  <a:pt x="1713" y="77"/>
                </a:lnTo>
                <a:lnTo>
                  <a:pt x="1712" y="80"/>
                </a:lnTo>
                <a:lnTo>
                  <a:pt x="1708" y="94"/>
                </a:lnTo>
                <a:lnTo>
                  <a:pt x="1706" y="110"/>
                </a:lnTo>
                <a:lnTo>
                  <a:pt x="1705" y="124"/>
                </a:lnTo>
                <a:lnTo>
                  <a:pt x="1705" y="139"/>
                </a:lnTo>
                <a:lnTo>
                  <a:pt x="1706" y="153"/>
                </a:lnTo>
                <a:lnTo>
                  <a:pt x="1708" y="162"/>
                </a:lnTo>
                <a:lnTo>
                  <a:pt x="1709" y="169"/>
                </a:lnTo>
                <a:lnTo>
                  <a:pt x="1710" y="176"/>
                </a:lnTo>
                <a:lnTo>
                  <a:pt x="1712" y="183"/>
                </a:lnTo>
                <a:lnTo>
                  <a:pt x="1713" y="190"/>
                </a:lnTo>
                <a:lnTo>
                  <a:pt x="1716" y="196"/>
                </a:lnTo>
                <a:lnTo>
                  <a:pt x="1717" y="203"/>
                </a:lnTo>
                <a:lnTo>
                  <a:pt x="1717" y="207"/>
                </a:lnTo>
                <a:lnTo>
                  <a:pt x="1715" y="210"/>
                </a:lnTo>
                <a:lnTo>
                  <a:pt x="1713" y="211"/>
                </a:lnTo>
                <a:lnTo>
                  <a:pt x="1712" y="211"/>
                </a:lnTo>
                <a:lnTo>
                  <a:pt x="1706" y="213"/>
                </a:lnTo>
                <a:lnTo>
                  <a:pt x="1693" y="213"/>
                </a:lnTo>
                <a:lnTo>
                  <a:pt x="1681" y="213"/>
                </a:lnTo>
                <a:lnTo>
                  <a:pt x="1676" y="211"/>
                </a:lnTo>
                <a:lnTo>
                  <a:pt x="1672" y="210"/>
                </a:lnTo>
                <a:lnTo>
                  <a:pt x="1669" y="208"/>
                </a:lnTo>
                <a:lnTo>
                  <a:pt x="1667" y="204"/>
                </a:lnTo>
                <a:lnTo>
                  <a:pt x="1664" y="196"/>
                </a:lnTo>
                <a:lnTo>
                  <a:pt x="1662" y="186"/>
                </a:lnTo>
                <a:lnTo>
                  <a:pt x="1662" y="177"/>
                </a:lnTo>
                <a:lnTo>
                  <a:pt x="1662" y="169"/>
                </a:lnTo>
                <a:lnTo>
                  <a:pt x="1664" y="159"/>
                </a:lnTo>
                <a:lnTo>
                  <a:pt x="1667" y="151"/>
                </a:lnTo>
                <a:lnTo>
                  <a:pt x="1672" y="134"/>
                </a:lnTo>
                <a:lnTo>
                  <a:pt x="1685" y="106"/>
                </a:lnTo>
                <a:lnTo>
                  <a:pt x="1689" y="91"/>
                </a:lnTo>
                <a:lnTo>
                  <a:pt x="1693" y="76"/>
                </a:lnTo>
                <a:lnTo>
                  <a:pt x="1695" y="67"/>
                </a:lnTo>
                <a:lnTo>
                  <a:pt x="1696" y="60"/>
                </a:lnTo>
                <a:lnTo>
                  <a:pt x="1696" y="52"/>
                </a:lnTo>
                <a:lnTo>
                  <a:pt x="1696" y="45"/>
                </a:lnTo>
                <a:lnTo>
                  <a:pt x="1696" y="36"/>
                </a:lnTo>
                <a:lnTo>
                  <a:pt x="1693" y="29"/>
                </a:lnTo>
                <a:lnTo>
                  <a:pt x="1692" y="21"/>
                </a:lnTo>
                <a:lnTo>
                  <a:pt x="1688" y="14"/>
                </a:lnTo>
                <a:lnTo>
                  <a:pt x="1686" y="10"/>
                </a:lnTo>
                <a:lnTo>
                  <a:pt x="1686" y="7"/>
                </a:lnTo>
                <a:lnTo>
                  <a:pt x="1688" y="5"/>
                </a:lnTo>
                <a:lnTo>
                  <a:pt x="1689" y="3"/>
                </a:lnTo>
                <a:lnTo>
                  <a:pt x="1691" y="1"/>
                </a:lnTo>
                <a:lnTo>
                  <a:pt x="1696" y="1"/>
                </a:lnTo>
                <a:lnTo>
                  <a:pt x="1732" y="1"/>
                </a:lnTo>
                <a:lnTo>
                  <a:pt x="1734" y="1"/>
                </a:lnTo>
                <a:lnTo>
                  <a:pt x="1736" y="3"/>
                </a:lnTo>
                <a:lnTo>
                  <a:pt x="1739" y="5"/>
                </a:lnTo>
                <a:lnTo>
                  <a:pt x="1743" y="11"/>
                </a:lnTo>
                <a:lnTo>
                  <a:pt x="1751" y="35"/>
                </a:lnTo>
                <a:lnTo>
                  <a:pt x="1761" y="59"/>
                </a:lnTo>
                <a:lnTo>
                  <a:pt x="1781" y="107"/>
                </a:lnTo>
                <a:lnTo>
                  <a:pt x="1784" y="113"/>
                </a:lnTo>
                <a:lnTo>
                  <a:pt x="1785" y="113"/>
                </a:lnTo>
                <a:lnTo>
                  <a:pt x="1787" y="113"/>
                </a:lnTo>
                <a:lnTo>
                  <a:pt x="1788" y="113"/>
                </a:lnTo>
                <a:lnTo>
                  <a:pt x="1789" y="111"/>
                </a:lnTo>
                <a:lnTo>
                  <a:pt x="1789" y="110"/>
                </a:lnTo>
                <a:lnTo>
                  <a:pt x="1791" y="107"/>
                </a:lnTo>
                <a:lnTo>
                  <a:pt x="1791" y="103"/>
                </a:lnTo>
                <a:lnTo>
                  <a:pt x="1791" y="89"/>
                </a:lnTo>
                <a:lnTo>
                  <a:pt x="1791" y="77"/>
                </a:lnTo>
                <a:lnTo>
                  <a:pt x="1789" y="66"/>
                </a:lnTo>
                <a:lnTo>
                  <a:pt x="1788" y="56"/>
                </a:lnTo>
                <a:lnTo>
                  <a:pt x="1787" y="46"/>
                </a:lnTo>
                <a:lnTo>
                  <a:pt x="1784" y="36"/>
                </a:lnTo>
                <a:lnTo>
                  <a:pt x="1781" y="27"/>
                </a:lnTo>
                <a:lnTo>
                  <a:pt x="1774" y="7"/>
                </a:lnTo>
                <a:lnTo>
                  <a:pt x="1774" y="5"/>
                </a:lnTo>
                <a:lnTo>
                  <a:pt x="1774" y="3"/>
                </a:lnTo>
                <a:lnTo>
                  <a:pt x="1775" y="3"/>
                </a:lnTo>
                <a:lnTo>
                  <a:pt x="1777" y="1"/>
                </a:lnTo>
                <a:lnTo>
                  <a:pt x="1785" y="0"/>
                </a:lnTo>
                <a:lnTo>
                  <a:pt x="1795" y="0"/>
                </a:lnTo>
                <a:lnTo>
                  <a:pt x="1813" y="1"/>
                </a:lnTo>
                <a:close/>
                <a:moveTo>
                  <a:pt x="2085" y="5"/>
                </a:moveTo>
                <a:lnTo>
                  <a:pt x="2089" y="12"/>
                </a:lnTo>
                <a:lnTo>
                  <a:pt x="2092" y="20"/>
                </a:lnTo>
                <a:lnTo>
                  <a:pt x="2097" y="34"/>
                </a:lnTo>
                <a:lnTo>
                  <a:pt x="2103" y="48"/>
                </a:lnTo>
                <a:lnTo>
                  <a:pt x="2109" y="62"/>
                </a:lnTo>
                <a:lnTo>
                  <a:pt x="2112" y="65"/>
                </a:lnTo>
                <a:lnTo>
                  <a:pt x="2113" y="65"/>
                </a:lnTo>
                <a:lnTo>
                  <a:pt x="2114" y="63"/>
                </a:lnTo>
                <a:lnTo>
                  <a:pt x="2123" y="51"/>
                </a:lnTo>
                <a:lnTo>
                  <a:pt x="2131" y="36"/>
                </a:lnTo>
                <a:lnTo>
                  <a:pt x="2137" y="21"/>
                </a:lnTo>
                <a:lnTo>
                  <a:pt x="2144" y="7"/>
                </a:lnTo>
                <a:lnTo>
                  <a:pt x="2145" y="4"/>
                </a:lnTo>
                <a:lnTo>
                  <a:pt x="2148" y="3"/>
                </a:lnTo>
                <a:lnTo>
                  <a:pt x="2151" y="1"/>
                </a:lnTo>
                <a:lnTo>
                  <a:pt x="2154" y="1"/>
                </a:lnTo>
                <a:lnTo>
                  <a:pt x="2167" y="1"/>
                </a:lnTo>
                <a:lnTo>
                  <a:pt x="2169" y="1"/>
                </a:lnTo>
                <a:lnTo>
                  <a:pt x="2171" y="3"/>
                </a:lnTo>
                <a:lnTo>
                  <a:pt x="2172" y="5"/>
                </a:lnTo>
                <a:lnTo>
                  <a:pt x="2171" y="22"/>
                </a:lnTo>
                <a:lnTo>
                  <a:pt x="2169" y="39"/>
                </a:lnTo>
                <a:lnTo>
                  <a:pt x="2168" y="58"/>
                </a:lnTo>
                <a:lnTo>
                  <a:pt x="2168" y="75"/>
                </a:lnTo>
                <a:lnTo>
                  <a:pt x="2168" y="107"/>
                </a:lnTo>
                <a:lnTo>
                  <a:pt x="2169" y="139"/>
                </a:lnTo>
                <a:lnTo>
                  <a:pt x="2171" y="201"/>
                </a:lnTo>
                <a:lnTo>
                  <a:pt x="2171" y="204"/>
                </a:lnTo>
                <a:lnTo>
                  <a:pt x="2169" y="207"/>
                </a:lnTo>
                <a:lnTo>
                  <a:pt x="2168" y="210"/>
                </a:lnTo>
                <a:lnTo>
                  <a:pt x="2165" y="211"/>
                </a:lnTo>
                <a:lnTo>
                  <a:pt x="2155" y="213"/>
                </a:lnTo>
                <a:lnTo>
                  <a:pt x="2147" y="213"/>
                </a:lnTo>
                <a:lnTo>
                  <a:pt x="2137" y="213"/>
                </a:lnTo>
                <a:lnTo>
                  <a:pt x="2129" y="211"/>
                </a:lnTo>
                <a:lnTo>
                  <a:pt x="2127" y="210"/>
                </a:lnTo>
                <a:lnTo>
                  <a:pt x="2126" y="208"/>
                </a:lnTo>
                <a:lnTo>
                  <a:pt x="2124" y="204"/>
                </a:lnTo>
                <a:lnTo>
                  <a:pt x="2129" y="190"/>
                </a:lnTo>
                <a:lnTo>
                  <a:pt x="2131" y="175"/>
                </a:lnTo>
                <a:lnTo>
                  <a:pt x="2134" y="159"/>
                </a:lnTo>
                <a:lnTo>
                  <a:pt x="2137" y="145"/>
                </a:lnTo>
                <a:lnTo>
                  <a:pt x="2137" y="128"/>
                </a:lnTo>
                <a:lnTo>
                  <a:pt x="2138" y="113"/>
                </a:lnTo>
                <a:lnTo>
                  <a:pt x="2137" y="97"/>
                </a:lnTo>
                <a:lnTo>
                  <a:pt x="2136" y="82"/>
                </a:lnTo>
                <a:lnTo>
                  <a:pt x="2134" y="77"/>
                </a:lnTo>
                <a:lnTo>
                  <a:pt x="2133" y="76"/>
                </a:lnTo>
                <a:lnTo>
                  <a:pt x="2131" y="76"/>
                </a:lnTo>
                <a:lnTo>
                  <a:pt x="2130" y="76"/>
                </a:lnTo>
                <a:lnTo>
                  <a:pt x="2129" y="76"/>
                </a:lnTo>
                <a:lnTo>
                  <a:pt x="2126" y="79"/>
                </a:lnTo>
                <a:lnTo>
                  <a:pt x="2112" y="103"/>
                </a:lnTo>
                <a:lnTo>
                  <a:pt x="2099" y="125"/>
                </a:lnTo>
                <a:lnTo>
                  <a:pt x="2097" y="127"/>
                </a:lnTo>
                <a:lnTo>
                  <a:pt x="2096" y="128"/>
                </a:lnTo>
                <a:lnTo>
                  <a:pt x="2092" y="127"/>
                </a:lnTo>
                <a:lnTo>
                  <a:pt x="2085" y="114"/>
                </a:lnTo>
                <a:lnTo>
                  <a:pt x="2078" y="101"/>
                </a:lnTo>
                <a:lnTo>
                  <a:pt x="2071" y="89"/>
                </a:lnTo>
                <a:lnTo>
                  <a:pt x="2064" y="76"/>
                </a:lnTo>
                <a:lnTo>
                  <a:pt x="2062" y="75"/>
                </a:lnTo>
                <a:lnTo>
                  <a:pt x="2061" y="75"/>
                </a:lnTo>
                <a:lnTo>
                  <a:pt x="2058" y="80"/>
                </a:lnTo>
                <a:lnTo>
                  <a:pt x="2056" y="84"/>
                </a:lnTo>
                <a:lnTo>
                  <a:pt x="2055" y="90"/>
                </a:lnTo>
                <a:lnTo>
                  <a:pt x="2054" y="96"/>
                </a:lnTo>
                <a:lnTo>
                  <a:pt x="2052" y="107"/>
                </a:lnTo>
                <a:lnTo>
                  <a:pt x="2051" y="118"/>
                </a:lnTo>
                <a:lnTo>
                  <a:pt x="2049" y="129"/>
                </a:lnTo>
                <a:lnTo>
                  <a:pt x="2049" y="139"/>
                </a:lnTo>
                <a:lnTo>
                  <a:pt x="2051" y="151"/>
                </a:lnTo>
                <a:lnTo>
                  <a:pt x="2051" y="162"/>
                </a:lnTo>
                <a:lnTo>
                  <a:pt x="2054" y="172"/>
                </a:lnTo>
                <a:lnTo>
                  <a:pt x="2054" y="177"/>
                </a:lnTo>
                <a:lnTo>
                  <a:pt x="2055" y="182"/>
                </a:lnTo>
                <a:lnTo>
                  <a:pt x="2061" y="201"/>
                </a:lnTo>
                <a:lnTo>
                  <a:pt x="2061" y="204"/>
                </a:lnTo>
                <a:lnTo>
                  <a:pt x="2061" y="207"/>
                </a:lnTo>
                <a:lnTo>
                  <a:pt x="2059" y="208"/>
                </a:lnTo>
                <a:lnTo>
                  <a:pt x="2058" y="210"/>
                </a:lnTo>
                <a:lnTo>
                  <a:pt x="2048" y="211"/>
                </a:lnTo>
                <a:lnTo>
                  <a:pt x="2038" y="213"/>
                </a:lnTo>
                <a:lnTo>
                  <a:pt x="2021" y="211"/>
                </a:lnTo>
                <a:lnTo>
                  <a:pt x="2018" y="210"/>
                </a:lnTo>
                <a:lnTo>
                  <a:pt x="2015" y="208"/>
                </a:lnTo>
                <a:lnTo>
                  <a:pt x="2013" y="207"/>
                </a:lnTo>
                <a:lnTo>
                  <a:pt x="2011" y="204"/>
                </a:lnTo>
                <a:lnTo>
                  <a:pt x="2008" y="199"/>
                </a:lnTo>
                <a:lnTo>
                  <a:pt x="2007" y="193"/>
                </a:lnTo>
                <a:lnTo>
                  <a:pt x="2006" y="182"/>
                </a:lnTo>
                <a:lnTo>
                  <a:pt x="2007" y="170"/>
                </a:lnTo>
                <a:lnTo>
                  <a:pt x="2008" y="159"/>
                </a:lnTo>
                <a:lnTo>
                  <a:pt x="2011" y="149"/>
                </a:lnTo>
                <a:lnTo>
                  <a:pt x="2015" y="138"/>
                </a:lnTo>
                <a:lnTo>
                  <a:pt x="2020" y="128"/>
                </a:lnTo>
                <a:lnTo>
                  <a:pt x="2028" y="108"/>
                </a:lnTo>
                <a:lnTo>
                  <a:pt x="2037" y="89"/>
                </a:lnTo>
                <a:lnTo>
                  <a:pt x="2040" y="84"/>
                </a:lnTo>
                <a:lnTo>
                  <a:pt x="2041" y="79"/>
                </a:lnTo>
                <a:lnTo>
                  <a:pt x="2042" y="69"/>
                </a:lnTo>
                <a:lnTo>
                  <a:pt x="2044" y="58"/>
                </a:lnTo>
                <a:lnTo>
                  <a:pt x="2044" y="46"/>
                </a:lnTo>
                <a:lnTo>
                  <a:pt x="2041" y="35"/>
                </a:lnTo>
                <a:lnTo>
                  <a:pt x="2037" y="24"/>
                </a:lnTo>
                <a:lnTo>
                  <a:pt x="2032" y="15"/>
                </a:lnTo>
                <a:lnTo>
                  <a:pt x="2031" y="10"/>
                </a:lnTo>
                <a:lnTo>
                  <a:pt x="2031" y="5"/>
                </a:lnTo>
                <a:lnTo>
                  <a:pt x="2032" y="4"/>
                </a:lnTo>
                <a:lnTo>
                  <a:pt x="2034" y="3"/>
                </a:lnTo>
                <a:lnTo>
                  <a:pt x="2040" y="1"/>
                </a:lnTo>
                <a:lnTo>
                  <a:pt x="2052" y="0"/>
                </a:lnTo>
                <a:lnTo>
                  <a:pt x="2068" y="0"/>
                </a:lnTo>
                <a:lnTo>
                  <a:pt x="2073" y="0"/>
                </a:lnTo>
                <a:lnTo>
                  <a:pt x="2078" y="1"/>
                </a:lnTo>
                <a:lnTo>
                  <a:pt x="2082" y="3"/>
                </a:lnTo>
                <a:lnTo>
                  <a:pt x="2083" y="4"/>
                </a:lnTo>
                <a:lnTo>
                  <a:pt x="2085" y="5"/>
                </a:lnTo>
                <a:close/>
                <a:moveTo>
                  <a:pt x="1467" y="1"/>
                </a:moveTo>
                <a:lnTo>
                  <a:pt x="1472" y="3"/>
                </a:lnTo>
                <a:lnTo>
                  <a:pt x="1473" y="4"/>
                </a:lnTo>
                <a:lnTo>
                  <a:pt x="1474" y="7"/>
                </a:lnTo>
                <a:lnTo>
                  <a:pt x="1476" y="14"/>
                </a:lnTo>
                <a:lnTo>
                  <a:pt x="1476" y="21"/>
                </a:lnTo>
                <a:lnTo>
                  <a:pt x="1474" y="28"/>
                </a:lnTo>
                <a:lnTo>
                  <a:pt x="1473" y="35"/>
                </a:lnTo>
                <a:lnTo>
                  <a:pt x="1472" y="38"/>
                </a:lnTo>
                <a:lnTo>
                  <a:pt x="1470" y="39"/>
                </a:lnTo>
                <a:lnTo>
                  <a:pt x="1469" y="41"/>
                </a:lnTo>
                <a:lnTo>
                  <a:pt x="1466" y="39"/>
                </a:lnTo>
                <a:lnTo>
                  <a:pt x="1462" y="39"/>
                </a:lnTo>
                <a:lnTo>
                  <a:pt x="1455" y="36"/>
                </a:lnTo>
                <a:lnTo>
                  <a:pt x="1439" y="29"/>
                </a:lnTo>
                <a:lnTo>
                  <a:pt x="1429" y="25"/>
                </a:lnTo>
                <a:lnTo>
                  <a:pt x="1424" y="24"/>
                </a:lnTo>
                <a:lnTo>
                  <a:pt x="1418" y="22"/>
                </a:lnTo>
                <a:lnTo>
                  <a:pt x="1412" y="21"/>
                </a:lnTo>
                <a:lnTo>
                  <a:pt x="1407" y="22"/>
                </a:lnTo>
                <a:lnTo>
                  <a:pt x="1401" y="24"/>
                </a:lnTo>
                <a:lnTo>
                  <a:pt x="1398" y="25"/>
                </a:lnTo>
                <a:lnTo>
                  <a:pt x="1395" y="28"/>
                </a:lnTo>
                <a:lnTo>
                  <a:pt x="1392" y="31"/>
                </a:lnTo>
                <a:lnTo>
                  <a:pt x="1391" y="34"/>
                </a:lnTo>
                <a:lnTo>
                  <a:pt x="1391" y="38"/>
                </a:lnTo>
                <a:lnTo>
                  <a:pt x="1392" y="42"/>
                </a:lnTo>
                <a:lnTo>
                  <a:pt x="1397" y="49"/>
                </a:lnTo>
                <a:lnTo>
                  <a:pt x="1402" y="55"/>
                </a:lnTo>
                <a:lnTo>
                  <a:pt x="1409" y="60"/>
                </a:lnTo>
                <a:lnTo>
                  <a:pt x="1416" y="65"/>
                </a:lnTo>
                <a:lnTo>
                  <a:pt x="1424" y="69"/>
                </a:lnTo>
                <a:lnTo>
                  <a:pt x="1431" y="72"/>
                </a:lnTo>
                <a:lnTo>
                  <a:pt x="1438" y="76"/>
                </a:lnTo>
                <a:lnTo>
                  <a:pt x="1445" y="80"/>
                </a:lnTo>
                <a:lnTo>
                  <a:pt x="1452" y="84"/>
                </a:lnTo>
                <a:lnTo>
                  <a:pt x="1459" y="90"/>
                </a:lnTo>
                <a:lnTo>
                  <a:pt x="1465" y="96"/>
                </a:lnTo>
                <a:lnTo>
                  <a:pt x="1470" y="103"/>
                </a:lnTo>
                <a:lnTo>
                  <a:pt x="1474" y="110"/>
                </a:lnTo>
                <a:lnTo>
                  <a:pt x="1477" y="118"/>
                </a:lnTo>
                <a:lnTo>
                  <a:pt x="1479" y="127"/>
                </a:lnTo>
                <a:lnTo>
                  <a:pt x="1479" y="135"/>
                </a:lnTo>
                <a:lnTo>
                  <a:pt x="1479" y="146"/>
                </a:lnTo>
                <a:lnTo>
                  <a:pt x="1477" y="156"/>
                </a:lnTo>
                <a:lnTo>
                  <a:pt x="1474" y="168"/>
                </a:lnTo>
                <a:lnTo>
                  <a:pt x="1472" y="176"/>
                </a:lnTo>
                <a:lnTo>
                  <a:pt x="1469" y="180"/>
                </a:lnTo>
                <a:lnTo>
                  <a:pt x="1466" y="184"/>
                </a:lnTo>
                <a:lnTo>
                  <a:pt x="1463" y="189"/>
                </a:lnTo>
                <a:lnTo>
                  <a:pt x="1460" y="193"/>
                </a:lnTo>
                <a:lnTo>
                  <a:pt x="1456" y="196"/>
                </a:lnTo>
                <a:lnTo>
                  <a:pt x="1452" y="200"/>
                </a:lnTo>
                <a:lnTo>
                  <a:pt x="1443" y="206"/>
                </a:lnTo>
                <a:lnTo>
                  <a:pt x="1439" y="208"/>
                </a:lnTo>
                <a:lnTo>
                  <a:pt x="1433" y="210"/>
                </a:lnTo>
                <a:lnTo>
                  <a:pt x="1426" y="211"/>
                </a:lnTo>
                <a:lnTo>
                  <a:pt x="1418" y="213"/>
                </a:lnTo>
                <a:lnTo>
                  <a:pt x="1408" y="213"/>
                </a:lnTo>
                <a:lnTo>
                  <a:pt x="1400" y="213"/>
                </a:lnTo>
                <a:lnTo>
                  <a:pt x="1364" y="211"/>
                </a:lnTo>
                <a:lnTo>
                  <a:pt x="1360" y="211"/>
                </a:lnTo>
                <a:lnTo>
                  <a:pt x="1357" y="210"/>
                </a:lnTo>
                <a:lnTo>
                  <a:pt x="1354" y="207"/>
                </a:lnTo>
                <a:lnTo>
                  <a:pt x="1353" y="204"/>
                </a:lnTo>
                <a:lnTo>
                  <a:pt x="1353" y="186"/>
                </a:lnTo>
                <a:lnTo>
                  <a:pt x="1354" y="180"/>
                </a:lnTo>
                <a:lnTo>
                  <a:pt x="1354" y="176"/>
                </a:lnTo>
                <a:lnTo>
                  <a:pt x="1356" y="168"/>
                </a:lnTo>
                <a:lnTo>
                  <a:pt x="1357" y="166"/>
                </a:lnTo>
                <a:lnTo>
                  <a:pt x="1359" y="165"/>
                </a:lnTo>
                <a:lnTo>
                  <a:pt x="1360" y="163"/>
                </a:lnTo>
                <a:lnTo>
                  <a:pt x="1363" y="163"/>
                </a:lnTo>
                <a:lnTo>
                  <a:pt x="1371" y="166"/>
                </a:lnTo>
                <a:lnTo>
                  <a:pt x="1380" y="168"/>
                </a:lnTo>
                <a:lnTo>
                  <a:pt x="1395" y="175"/>
                </a:lnTo>
                <a:lnTo>
                  <a:pt x="1404" y="177"/>
                </a:lnTo>
                <a:lnTo>
                  <a:pt x="1411" y="180"/>
                </a:lnTo>
                <a:lnTo>
                  <a:pt x="1421" y="182"/>
                </a:lnTo>
                <a:lnTo>
                  <a:pt x="1425" y="182"/>
                </a:lnTo>
                <a:lnTo>
                  <a:pt x="1429" y="182"/>
                </a:lnTo>
                <a:lnTo>
                  <a:pt x="1433" y="180"/>
                </a:lnTo>
                <a:lnTo>
                  <a:pt x="1436" y="179"/>
                </a:lnTo>
                <a:lnTo>
                  <a:pt x="1439" y="177"/>
                </a:lnTo>
                <a:lnTo>
                  <a:pt x="1442" y="175"/>
                </a:lnTo>
                <a:lnTo>
                  <a:pt x="1445" y="172"/>
                </a:lnTo>
                <a:lnTo>
                  <a:pt x="1448" y="169"/>
                </a:lnTo>
                <a:lnTo>
                  <a:pt x="1449" y="166"/>
                </a:lnTo>
                <a:lnTo>
                  <a:pt x="1450" y="162"/>
                </a:lnTo>
                <a:lnTo>
                  <a:pt x="1450" y="158"/>
                </a:lnTo>
                <a:lnTo>
                  <a:pt x="1450" y="153"/>
                </a:lnTo>
                <a:lnTo>
                  <a:pt x="1449" y="149"/>
                </a:lnTo>
                <a:lnTo>
                  <a:pt x="1448" y="145"/>
                </a:lnTo>
                <a:lnTo>
                  <a:pt x="1445" y="142"/>
                </a:lnTo>
                <a:lnTo>
                  <a:pt x="1442" y="139"/>
                </a:lnTo>
                <a:lnTo>
                  <a:pt x="1436" y="135"/>
                </a:lnTo>
                <a:lnTo>
                  <a:pt x="1421" y="127"/>
                </a:lnTo>
                <a:lnTo>
                  <a:pt x="1414" y="124"/>
                </a:lnTo>
                <a:lnTo>
                  <a:pt x="1408" y="120"/>
                </a:lnTo>
                <a:lnTo>
                  <a:pt x="1400" y="115"/>
                </a:lnTo>
                <a:lnTo>
                  <a:pt x="1391" y="110"/>
                </a:lnTo>
                <a:lnTo>
                  <a:pt x="1384" y="106"/>
                </a:lnTo>
                <a:lnTo>
                  <a:pt x="1380" y="101"/>
                </a:lnTo>
                <a:lnTo>
                  <a:pt x="1377" y="98"/>
                </a:lnTo>
                <a:lnTo>
                  <a:pt x="1370" y="91"/>
                </a:lnTo>
                <a:lnTo>
                  <a:pt x="1366" y="84"/>
                </a:lnTo>
                <a:lnTo>
                  <a:pt x="1361" y="75"/>
                </a:lnTo>
                <a:lnTo>
                  <a:pt x="1361" y="70"/>
                </a:lnTo>
                <a:lnTo>
                  <a:pt x="1360" y="66"/>
                </a:lnTo>
                <a:lnTo>
                  <a:pt x="1360" y="56"/>
                </a:lnTo>
                <a:lnTo>
                  <a:pt x="1361" y="48"/>
                </a:lnTo>
                <a:lnTo>
                  <a:pt x="1364" y="39"/>
                </a:lnTo>
                <a:lnTo>
                  <a:pt x="1367" y="31"/>
                </a:lnTo>
                <a:lnTo>
                  <a:pt x="1373" y="24"/>
                </a:lnTo>
                <a:lnTo>
                  <a:pt x="1377" y="18"/>
                </a:lnTo>
                <a:lnTo>
                  <a:pt x="1384" y="12"/>
                </a:lnTo>
                <a:lnTo>
                  <a:pt x="1390" y="8"/>
                </a:lnTo>
                <a:lnTo>
                  <a:pt x="1394" y="5"/>
                </a:lnTo>
                <a:lnTo>
                  <a:pt x="1398" y="4"/>
                </a:lnTo>
                <a:lnTo>
                  <a:pt x="1409" y="1"/>
                </a:lnTo>
                <a:lnTo>
                  <a:pt x="1421" y="1"/>
                </a:lnTo>
                <a:lnTo>
                  <a:pt x="1432" y="0"/>
                </a:lnTo>
                <a:lnTo>
                  <a:pt x="1453" y="1"/>
                </a:lnTo>
                <a:lnTo>
                  <a:pt x="1462" y="1"/>
                </a:lnTo>
                <a:lnTo>
                  <a:pt x="1467" y="1"/>
                </a:lnTo>
                <a:close/>
                <a:moveTo>
                  <a:pt x="2340" y="134"/>
                </a:moveTo>
                <a:lnTo>
                  <a:pt x="2345" y="152"/>
                </a:lnTo>
                <a:lnTo>
                  <a:pt x="2346" y="162"/>
                </a:lnTo>
                <a:lnTo>
                  <a:pt x="2347" y="172"/>
                </a:lnTo>
                <a:lnTo>
                  <a:pt x="2347" y="182"/>
                </a:lnTo>
                <a:lnTo>
                  <a:pt x="2346" y="190"/>
                </a:lnTo>
                <a:lnTo>
                  <a:pt x="2345" y="200"/>
                </a:lnTo>
                <a:lnTo>
                  <a:pt x="2342" y="208"/>
                </a:lnTo>
                <a:lnTo>
                  <a:pt x="2340" y="210"/>
                </a:lnTo>
                <a:lnTo>
                  <a:pt x="2338" y="211"/>
                </a:lnTo>
                <a:lnTo>
                  <a:pt x="2333" y="213"/>
                </a:lnTo>
                <a:lnTo>
                  <a:pt x="2295" y="213"/>
                </a:lnTo>
                <a:lnTo>
                  <a:pt x="2292" y="211"/>
                </a:lnTo>
                <a:lnTo>
                  <a:pt x="2291" y="210"/>
                </a:lnTo>
                <a:lnTo>
                  <a:pt x="2291" y="206"/>
                </a:lnTo>
                <a:lnTo>
                  <a:pt x="2291" y="203"/>
                </a:lnTo>
                <a:lnTo>
                  <a:pt x="2294" y="196"/>
                </a:lnTo>
                <a:lnTo>
                  <a:pt x="2298" y="183"/>
                </a:lnTo>
                <a:lnTo>
                  <a:pt x="2299" y="177"/>
                </a:lnTo>
                <a:lnTo>
                  <a:pt x="2301" y="170"/>
                </a:lnTo>
                <a:lnTo>
                  <a:pt x="2302" y="156"/>
                </a:lnTo>
                <a:lnTo>
                  <a:pt x="2301" y="142"/>
                </a:lnTo>
                <a:lnTo>
                  <a:pt x="2299" y="137"/>
                </a:lnTo>
                <a:lnTo>
                  <a:pt x="2298" y="134"/>
                </a:lnTo>
                <a:lnTo>
                  <a:pt x="2295" y="132"/>
                </a:lnTo>
                <a:lnTo>
                  <a:pt x="2268" y="131"/>
                </a:lnTo>
                <a:lnTo>
                  <a:pt x="2256" y="131"/>
                </a:lnTo>
                <a:lnTo>
                  <a:pt x="2243" y="132"/>
                </a:lnTo>
                <a:lnTo>
                  <a:pt x="2240" y="132"/>
                </a:lnTo>
                <a:lnTo>
                  <a:pt x="2237" y="134"/>
                </a:lnTo>
                <a:lnTo>
                  <a:pt x="2236" y="135"/>
                </a:lnTo>
                <a:lnTo>
                  <a:pt x="2234" y="138"/>
                </a:lnTo>
                <a:lnTo>
                  <a:pt x="2233" y="146"/>
                </a:lnTo>
                <a:lnTo>
                  <a:pt x="2233" y="155"/>
                </a:lnTo>
                <a:lnTo>
                  <a:pt x="2234" y="172"/>
                </a:lnTo>
                <a:lnTo>
                  <a:pt x="2237" y="189"/>
                </a:lnTo>
                <a:lnTo>
                  <a:pt x="2240" y="206"/>
                </a:lnTo>
                <a:lnTo>
                  <a:pt x="2239" y="208"/>
                </a:lnTo>
                <a:lnTo>
                  <a:pt x="2239" y="210"/>
                </a:lnTo>
                <a:lnTo>
                  <a:pt x="2236" y="211"/>
                </a:lnTo>
                <a:lnTo>
                  <a:pt x="2234" y="213"/>
                </a:lnTo>
                <a:lnTo>
                  <a:pt x="2225" y="213"/>
                </a:lnTo>
                <a:lnTo>
                  <a:pt x="2212" y="213"/>
                </a:lnTo>
                <a:lnTo>
                  <a:pt x="2205" y="213"/>
                </a:lnTo>
                <a:lnTo>
                  <a:pt x="2199" y="211"/>
                </a:lnTo>
                <a:lnTo>
                  <a:pt x="2195" y="208"/>
                </a:lnTo>
                <a:lnTo>
                  <a:pt x="2192" y="207"/>
                </a:lnTo>
                <a:lnTo>
                  <a:pt x="2191" y="206"/>
                </a:lnTo>
                <a:lnTo>
                  <a:pt x="2189" y="199"/>
                </a:lnTo>
                <a:lnTo>
                  <a:pt x="2188" y="192"/>
                </a:lnTo>
                <a:lnTo>
                  <a:pt x="2188" y="184"/>
                </a:lnTo>
                <a:lnTo>
                  <a:pt x="2189" y="177"/>
                </a:lnTo>
                <a:lnTo>
                  <a:pt x="2192" y="163"/>
                </a:lnTo>
                <a:lnTo>
                  <a:pt x="2196" y="151"/>
                </a:lnTo>
                <a:lnTo>
                  <a:pt x="2202" y="135"/>
                </a:lnTo>
                <a:lnTo>
                  <a:pt x="2208" y="121"/>
                </a:lnTo>
                <a:lnTo>
                  <a:pt x="2222" y="91"/>
                </a:lnTo>
                <a:lnTo>
                  <a:pt x="2227" y="77"/>
                </a:lnTo>
                <a:lnTo>
                  <a:pt x="2232" y="62"/>
                </a:lnTo>
                <a:lnTo>
                  <a:pt x="2236" y="46"/>
                </a:lnTo>
                <a:lnTo>
                  <a:pt x="2237" y="39"/>
                </a:lnTo>
                <a:lnTo>
                  <a:pt x="2239" y="31"/>
                </a:lnTo>
                <a:lnTo>
                  <a:pt x="2239" y="21"/>
                </a:lnTo>
                <a:lnTo>
                  <a:pt x="2237" y="11"/>
                </a:lnTo>
                <a:lnTo>
                  <a:pt x="2239" y="7"/>
                </a:lnTo>
                <a:lnTo>
                  <a:pt x="2240" y="3"/>
                </a:lnTo>
                <a:lnTo>
                  <a:pt x="2242" y="3"/>
                </a:lnTo>
                <a:lnTo>
                  <a:pt x="2243" y="1"/>
                </a:lnTo>
                <a:lnTo>
                  <a:pt x="2249" y="0"/>
                </a:lnTo>
                <a:lnTo>
                  <a:pt x="2277" y="0"/>
                </a:lnTo>
                <a:lnTo>
                  <a:pt x="2305" y="1"/>
                </a:lnTo>
                <a:lnTo>
                  <a:pt x="2308" y="3"/>
                </a:lnTo>
                <a:lnTo>
                  <a:pt x="2309" y="3"/>
                </a:lnTo>
                <a:lnTo>
                  <a:pt x="2309" y="5"/>
                </a:lnTo>
                <a:lnTo>
                  <a:pt x="2308" y="15"/>
                </a:lnTo>
                <a:lnTo>
                  <a:pt x="2308" y="25"/>
                </a:lnTo>
                <a:lnTo>
                  <a:pt x="2308" y="35"/>
                </a:lnTo>
                <a:lnTo>
                  <a:pt x="2309" y="45"/>
                </a:lnTo>
                <a:lnTo>
                  <a:pt x="2314" y="56"/>
                </a:lnTo>
                <a:lnTo>
                  <a:pt x="2316" y="67"/>
                </a:lnTo>
                <a:lnTo>
                  <a:pt x="2325" y="89"/>
                </a:lnTo>
                <a:lnTo>
                  <a:pt x="2333" y="111"/>
                </a:lnTo>
                <a:lnTo>
                  <a:pt x="2338" y="122"/>
                </a:lnTo>
                <a:lnTo>
                  <a:pt x="2340" y="134"/>
                </a:lnTo>
                <a:close/>
                <a:moveTo>
                  <a:pt x="2291" y="86"/>
                </a:moveTo>
                <a:lnTo>
                  <a:pt x="2291" y="80"/>
                </a:lnTo>
                <a:lnTo>
                  <a:pt x="2291" y="76"/>
                </a:lnTo>
                <a:lnTo>
                  <a:pt x="2290" y="66"/>
                </a:lnTo>
                <a:lnTo>
                  <a:pt x="2288" y="60"/>
                </a:lnTo>
                <a:lnTo>
                  <a:pt x="2287" y="56"/>
                </a:lnTo>
                <a:lnTo>
                  <a:pt x="2283" y="48"/>
                </a:lnTo>
                <a:lnTo>
                  <a:pt x="2281" y="45"/>
                </a:lnTo>
                <a:lnTo>
                  <a:pt x="2278" y="42"/>
                </a:lnTo>
                <a:lnTo>
                  <a:pt x="2274" y="41"/>
                </a:lnTo>
                <a:lnTo>
                  <a:pt x="2270" y="41"/>
                </a:lnTo>
                <a:lnTo>
                  <a:pt x="2266" y="45"/>
                </a:lnTo>
                <a:lnTo>
                  <a:pt x="2261" y="49"/>
                </a:lnTo>
                <a:lnTo>
                  <a:pt x="2260" y="55"/>
                </a:lnTo>
                <a:lnTo>
                  <a:pt x="2257" y="60"/>
                </a:lnTo>
                <a:lnTo>
                  <a:pt x="2254" y="73"/>
                </a:lnTo>
                <a:lnTo>
                  <a:pt x="2253" y="79"/>
                </a:lnTo>
                <a:lnTo>
                  <a:pt x="2253" y="86"/>
                </a:lnTo>
                <a:lnTo>
                  <a:pt x="2254" y="87"/>
                </a:lnTo>
                <a:lnTo>
                  <a:pt x="2256" y="89"/>
                </a:lnTo>
                <a:lnTo>
                  <a:pt x="2260" y="90"/>
                </a:lnTo>
                <a:lnTo>
                  <a:pt x="2264" y="90"/>
                </a:lnTo>
                <a:lnTo>
                  <a:pt x="2270" y="90"/>
                </a:lnTo>
                <a:lnTo>
                  <a:pt x="2281" y="90"/>
                </a:lnTo>
                <a:lnTo>
                  <a:pt x="2287" y="90"/>
                </a:lnTo>
                <a:lnTo>
                  <a:pt x="2290" y="87"/>
                </a:lnTo>
                <a:lnTo>
                  <a:pt x="2291" y="86"/>
                </a:lnTo>
                <a:close/>
                <a:moveTo>
                  <a:pt x="1611" y="55"/>
                </a:moveTo>
                <a:lnTo>
                  <a:pt x="1624" y="87"/>
                </a:lnTo>
                <a:lnTo>
                  <a:pt x="1630" y="106"/>
                </a:lnTo>
                <a:lnTo>
                  <a:pt x="1635" y="122"/>
                </a:lnTo>
                <a:lnTo>
                  <a:pt x="1641" y="139"/>
                </a:lnTo>
                <a:lnTo>
                  <a:pt x="1644" y="158"/>
                </a:lnTo>
                <a:lnTo>
                  <a:pt x="1644" y="166"/>
                </a:lnTo>
                <a:lnTo>
                  <a:pt x="1645" y="176"/>
                </a:lnTo>
                <a:lnTo>
                  <a:pt x="1645" y="186"/>
                </a:lnTo>
                <a:lnTo>
                  <a:pt x="1644" y="196"/>
                </a:lnTo>
                <a:lnTo>
                  <a:pt x="1641" y="204"/>
                </a:lnTo>
                <a:lnTo>
                  <a:pt x="1640" y="208"/>
                </a:lnTo>
                <a:lnTo>
                  <a:pt x="1638" y="210"/>
                </a:lnTo>
                <a:lnTo>
                  <a:pt x="1635" y="211"/>
                </a:lnTo>
                <a:lnTo>
                  <a:pt x="1610" y="213"/>
                </a:lnTo>
                <a:lnTo>
                  <a:pt x="1599" y="213"/>
                </a:lnTo>
                <a:lnTo>
                  <a:pt x="1590" y="211"/>
                </a:lnTo>
                <a:lnTo>
                  <a:pt x="1589" y="210"/>
                </a:lnTo>
                <a:lnTo>
                  <a:pt x="1589" y="208"/>
                </a:lnTo>
                <a:lnTo>
                  <a:pt x="1589" y="206"/>
                </a:lnTo>
                <a:lnTo>
                  <a:pt x="1589" y="204"/>
                </a:lnTo>
                <a:lnTo>
                  <a:pt x="1592" y="197"/>
                </a:lnTo>
                <a:lnTo>
                  <a:pt x="1594" y="189"/>
                </a:lnTo>
                <a:lnTo>
                  <a:pt x="1596" y="182"/>
                </a:lnTo>
                <a:lnTo>
                  <a:pt x="1599" y="173"/>
                </a:lnTo>
                <a:lnTo>
                  <a:pt x="1599" y="165"/>
                </a:lnTo>
                <a:lnTo>
                  <a:pt x="1600" y="158"/>
                </a:lnTo>
                <a:lnTo>
                  <a:pt x="1600" y="149"/>
                </a:lnTo>
                <a:lnTo>
                  <a:pt x="1599" y="141"/>
                </a:lnTo>
                <a:lnTo>
                  <a:pt x="1599" y="138"/>
                </a:lnTo>
                <a:lnTo>
                  <a:pt x="1597" y="135"/>
                </a:lnTo>
                <a:lnTo>
                  <a:pt x="1596" y="134"/>
                </a:lnTo>
                <a:lnTo>
                  <a:pt x="1594" y="132"/>
                </a:lnTo>
                <a:lnTo>
                  <a:pt x="1578" y="132"/>
                </a:lnTo>
                <a:lnTo>
                  <a:pt x="1561" y="131"/>
                </a:lnTo>
                <a:lnTo>
                  <a:pt x="1546" y="132"/>
                </a:lnTo>
                <a:lnTo>
                  <a:pt x="1541" y="132"/>
                </a:lnTo>
                <a:lnTo>
                  <a:pt x="1538" y="134"/>
                </a:lnTo>
                <a:lnTo>
                  <a:pt x="1537" y="135"/>
                </a:lnTo>
                <a:lnTo>
                  <a:pt x="1535" y="137"/>
                </a:lnTo>
                <a:lnTo>
                  <a:pt x="1534" y="141"/>
                </a:lnTo>
                <a:lnTo>
                  <a:pt x="1532" y="145"/>
                </a:lnTo>
                <a:lnTo>
                  <a:pt x="1531" y="151"/>
                </a:lnTo>
                <a:lnTo>
                  <a:pt x="1532" y="170"/>
                </a:lnTo>
                <a:lnTo>
                  <a:pt x="1534" y="179"/>
                </a:lnTo>
                <a:lnTo>
                  <a:pt x="1535" y="189"/>
                </a:lnTo>
                <a:lnTo>
                  <a:pt x="1538" y="197"/>
                </a:lnTo>
                <a:lnTo>
                  <a:pt x="1538" y="207"/>
                </a:lnTo>
                <a:lnTo>
                  <a:pt x="1537" y="210"/>
                </a:lnTo>
                <a:lnTo>
                  <a:pt x="1535" y="211"/>
                </a:lnTo>
                <a:lnTo>
                  <a:pt x="1534" y="213"/>
                </a:lnTo>
                <a:lnTo>
                  <a:pt x="1530" y="213"/>
                </a:lnTo>
                <a:lnTo>
                  <a:pt x="1521" y="213"/>
                </a:lnTo>
                <a:lnTo>
                  <a:pt x="1508" y="213"/>
                </a:lnTo>
                <a:lnTo>
                  <a:pt x="1503" y="213"/>
                </a:lnTo>
                <a:lnTo>
                  <a:pt x="1497" y="211"/>
                </a:lnTo>
                <a:lnTo>
                  <a:pt x="1494" y="210"/>
                </a:lnTo>
                <a:lnTo>
                  <a:pt x="1493" y="207"/>
                </a:lnTo>
                <a:lnTo>
                  <a:pt x="1490" y="206"/>
                </a:lnTo>
                <a:lnTo>
                  <a:pt x="1489" y="203"/>
                </a:lnTo>
                <a:lnTo>
                  <a:pt x="1487" y="193"/>
                </a:lnTo>
                <a:lnTo>
                  <a:pt x="1487" y="183"/>
                </a:lnTo>
                <a:lnTo>
                  <a:pt x="1489" y="173"/>
                </a:lnTo>
                <a:lnTo>
                  <a:pt x="1491" y="165"/>
                </a:lnTo>
                <a:lnTo>
                  <a:pt x="1497" y="146"/>
                </a:lnTo>
                <a:lnTo>
                  <a:pt x="1504" y="128"/>
                </a:lnTo>
                <a:lnTo>
                  <a:pt x="1515" y="106"/>
                </a:lnTo>
                <a:lnTo>
                  <a:pt x="1525" y="82"/>
                </a:lnTo>
                <a:lnTo>
                  <a:pt x="1530" y="69"/>
                </a:lnTo>
                <a:lnTo>
                  <a:pt x="1534" y="56"/>
                </a:lnTo>
                <a:lnTo>
                  <a:pt x="1537" y="43"/>
                </a:lnTo>
                <a:lnTo>
                  <a:pt x="1538" y="31"/>
                </a:lnTo>
                <a:lnTo>
                  <a:pt x="1538" y="25"/>
                </a:lnTo>
                <a:lnTo>
                  <a:pt x="1538" y="20"/>
                </a:lnTo>
                <a:lnTo>
                  <a:pt x="1538" y="7"/>
                </a:lnTo>
                <a:lnTo>
                  <a:pt x="1538" y="5"/>
                </a:lnTo>
                <a:lnTo>
                  <a:pt x="1539" y="4"/>
                </a:lnTo>
                <a:lnTo>
                  <a:pt x="1542" y="1"/>
                </a:lnTo>
                <a:lnTo>
                  <a:pt x="1556" y="0"/>
                </a:lnTo>
                <a:lnTo>
                  <a:pt x="1570" y="0"/>
                </a:lnTo>
                <a:lnTo>
                  <a:pt x="1600" y="0"/>
                </a:lnTo>
                <a:lnTo>
                  <a:pt x="1604" y="1"/>
                </a:lnTo>
                <a:lnTo>
                  <a:pt x="1607" y="1"/>
                </a:lnTo>
                <a:lnTo>
                  <a:pt x="1609" y="3"/>
                </a:lnTo>
                <a:lnTo>
                  <a:pt x="1609" y="5"/>
                </a:lnTo>
                <a:lnTo>
                  <a:pt x="1607" y="11"/>
                </a:lnTo>
                <a:lnTo>
                  <a:pt x="1607" y="18"/>
                </a:lnTo>
                <a:lnTo>
                  <a:pt x="1606" y="31"/>
                </a:lnTo>
                <a:lnTo>
                  <a:pt x="1607" y="36"/>
                </a:lnTo>
                <a:lnTo>
                  <a:pt x="1607" y="42"/>
                </a:lnTo>
                <a:lnTo>
                  <a:pt x="1609" y="49"/>
                </a:lnTo>
                <a:lnTo>
                  <a:pt x="1611" y="55"/>
                </a:lnTo>
                <a:close/>
                <a:moveTo>
                  <a:pt x="1585" y="89"/>
                </a:moveTo>
                <a:lnTo>
                  <a:pt x="1586" y="89"/>
                </a:lnTo>
                <a:lnTo>
                  <a:pt x="1589" y="87"/>
                </a:lnTo>
                <a:lnTo>
                  <a:pt x="1589" y="86"/>
                </a:lnTo>
                <a:lnTo>
                  <a:pt x="1590" y="83"/>
                </a:lnTo>
                <a:lnTo>
                  <a:pt x="1589" y="72"/>
                </a:lnTo>
                <a:lnTo>
                  <a:pt x="1587" y="66"/>
                </a:lnTo>
                <a:lnTo>
                  <a:pt x="1587" y="62"/>
                </a:lnTo>
                <a:lnTo>
                  <a:pt x="1583" y="52"/>
                </a:lnTo>
                <a:lnTo>
                  <a:pt x="1582" y="48"/>
                </a:lnTo>
                <a:lnTo>
                  <a:pt x="1579" y="43"/>
                </a:lnTo>
                <a:lnTo>
                  <a:pt x="1576" y="42"/>
                </a:lnTo>
                <a:lnTo>
                  <a:pt x="1575" y="41"/>
                </a:lnTo>
                <a:lnTo>
                  <a:pt x="1569" y="41"/>
                </a:lnTo>
                <a:lnTo>
                  <a:pt x="1566" y="42"/>
                </a:lnTo>
                <a:lnTo>
                  <a:pt x="1565" y="45"/>
                </a:lnTo>
                <a:lnTo>
                  <a:pt x="1561" y="49"/>
                </a:lnTo>
                <a:lnTo>
                  <a:pt x="1556" y="60"/>
                </a:lnTo>
                <a:lnTo>
                  <a:pt x="1552" y="75"/>
                </a:lnTo>
                <a:lnTo>
                  <a:pt x="1552" y="79"/>
                </a:lnTo>
                <a:lnTo>
                  <a:pt x="1552" y="83"/>
                </a:lnTo>
                <a:lnTo>
                  <a:pt x="1552" y="86"/>
                </a:lnTo>
                <a:lnTo>
                  <a:pt x="1555" y="89"/>
                </a:lnTo>
                <a:lnTo>
                  <a:pt x="1556" y="89"/>
                </a:lnTo>
                <a:lnTo>
                  <a:pt x="1558" y="90"/>
                </a:lnTo>
                <a:lnTo>
                  <a:pt x="1566" y="90"/>
                </a:lnTo>
                <a:lnTo>
                  <a:pt x="1576" y="90"/>
                </a:lnTo>
                <a:lnTo>
                  <a:pt x="1585" y="89"/>
                </a:lnTo>
                <a:close/>
                <a:moveTo>
                  <a:pt x="666" y="1"/>
                </a:moveTo>
                <a:lnTo>
                  <a:pt x="668" y="3"/>
                </a:lnTo>
                <a:lnTo>
                  <a:pt x="669" y="5"/>
                </a:lnTo>
                <a:lnTo>
                  <a:pt x="671" y="10"/>
                </a:lnTo>
                <a:lnTo>
                  <a:pt x="669" y="20"/>
                </a:lnTo>
                <a:lnTo>
                  <a:pt x="665" y="48"/>
                </a:lnTo>
                <a:lnTo>
                  <a:pt x="659" y="76"/>
                </a:lnTo>
                <a:lnTo>
                  <a:pt x="655" y="104"/>
                </a:lnTo>
                <a:lnTo>
                  <a:pt x="652" y="132"/>
                </a:lnTo>
                <a:lnTo>
                  <a:pt x="651" y="149"/>
                </a:lnTo>
                <a:lnTo>
                  <a:pt x="652" y="166"/>
                </a:lnTo>
                <a:lnTo>
                  <a:pt x="656" y="200"/>
                </a:lnTo>
                <a:lnTo>
                  <a:pt x="656" y="204"/>
                </a:lnTo>
                <a:lnTo>
                  <a:pt x="655" y="206"/>
                </a:lnTo>
                <a:lnTo>
                  <a:pt x="654" y="208"/>
                </a:lnTo>
                <a:lnTo>
                  <a:pt x="654" y="210"/>
                </a:lnTo>
                <a:lnTo>
                  <a:pt x="652" y="210"/>
                </a:lnTo>
                <a:lnTo>
                  <a:pt x="648" y="211"/>
                </a:lnTo>
                <a:lnTo>
                  <a:pt x="641" y="213"/>
                </a:lnTo>
                <a:lnTo>
                  <a:pt x="634" y="213"/>
                </a:lnTo>
                <a:lnTo>
                  <a:pt x="625" y="213"/>
                </a:lnTo>
                <a:lnTo>
                  <a:pt x="617" y="213"/>
                </a:lnTo>
                <a:lnTo>
                  <a:pt x="614" y="211"/>
                </a:lnTo>
                <a:lnTo>
                  <a:pt x="611" y="210"/>
                </a:lnTo>
                <a:lnTo>
                  <a:pt x="611" y="208"/>
                </a:lnTo>
                <a:lnTo>
                  <a:pt x="610" y="207"/>
                </a:lnTo>
                <a:lnTo>
                  <a:pt x="610" y="204"/>
                </a:lnTo>
                <a:lnTo>
                  <a:pt x="611" y="199"/>
                </a:lnTo>
                <a:lnTo>
                  <a:pt x="615" y="180"/>
                </a:lnTo>
                <a:lnTo>
                  <a:pt x="620" y="161"/>
                </a:lnTo>
                <a:lnTo>
                  <a:pt x="623" y="139"/>
                </a:lnTo>
                <a:lnTo>
                  <a:pt x="624" y="118"/>
                </a:lnTo>
                <a:lnTo>
                  <a:pt x="625" y="97"/>
                </a:lnTo>
                <a:lnTo>
                  <a:pt x="625" y="77"/>
                </a:lnTo>
                <a:lnTo>
                  <a:pt x="624" y="56"/>
                </a:lnTo>
                <a:lnTo>
                  <a:pt x="621" y="35"/>
                </a:lnTo>
                <a:lnTo>
                  <a:pt x="618" y="20"/>
                </a:lnTo>
                <a:lnTo>
                  <a:pt x="618" y="11"/>
                </a:lnTo>
                <a:lnTo>
                  <a:pt x="618" y="7"/>
                </a:lnTo>
                <a:lnTo>
                  <a:pt x="620" y="4"/>
                </a:lnTo>
                <a:lnTo>
                  <a:pt x="623" y="1"/>
                </a:lnTo>
                <a:lnTo>
                  <a:pt x="624" y="1"/>
                </a:lnTo>
                <a:lnTo>
                  <a:pt x="630" y="0"/>
                </a:lnTo>
                <a:lnTo>
                  <a:pt x="649" y="0"/>
                </a:lnTo>
                <a:lnTo>
                  <a:pt x="658" y="0"/>
                </a:lnTo>
                <a:lnTo>
                  <a:pt x="662" y="0"/>
                </a:lnTo>
                <a:lnTo>
                  <a:pt x="666" y="1"/>
                </a:lnTo>
                <a:close/>
                <a:moveTo>
                  <a:pt x="1008" y="1"/>
                </a:moveTo>
                <a:lnTo>
                  <a:pt x="1010" y="4"/>
                </a:lnTo>
                <a:lnTo>
                  <a:pt x="1011" y="8"/>
                </a:lnTo>
                <a:lnTo>
                  <a:pt x="1011" y="21"/>
                </a:lnTo>
                <a:lnTo>
                  <a:pt x="1011" y="25"/>
                </a:lnTo>
                <a:lnTo>
                  <a:pt x="1010" y="31"/>
                </a:lnTo>
                <a:lnTo>
                  <a:pt x="1010" y="34"/>
                </a:lnTo>
                <a:lnTo>
                  <a:pt x="1008" y="36"/>
                </a:lnTo>
                <a:lnTo>
                  <a:pt x="1007" y="38"/>
                </a:lnTo>
                <a:lnTo>
                  <a:pt x="1005" y="39"/>
                </a:lnTo>
                <a:lnTo>
                  <a:pt x="1003" y="39"/>
                </a:lnTo>
                <a:lnTo>
                  <a:pt x="1001" y="39"/>
                </a:lnTo>
                <a:lnTo>
                  <a:pt x="986" y="31"/>
                </a:lnTo>
                <a:lnTo>
                  <a:pt x="977" y="28"/>
                </a:lnTo>
                <a:lnTo>
                  <a:pt x="969" y="24"/>
                </a:lnTo>
                <a:lnTo>
                  <a:pt x="960" y="22"/>
                </a:lnTo>
                <a:lnTo>
                  <a:pt x="953" y="22"/>
                </a:lnTo>
                <a:lnTo>
                  <a:pt x="949" y="24"/>
                </a:lnTo>
                <a:lnTo>
                  <a:pt x="945" y="25"/>
                </a:lnTo>
                <a:lnTo>
                  <a:pt x="938" y="31"/>
                </a:lnTo>
                <a:lnTo>
                  <a:pt x="931" y="39"/>
                </a:lnTo>
                <a:lnTo>
                  <a:pt x="925" y="49"/>
                </a:lnTo>
                <a:lnTo>
                  <a:pt x="921" y="59"/>
                </a:lnTo>
                <a:lnTo>
                  <a:pt x="916" y="69"/>
                </a:lnTo>
                <a:lnTo>
                  <a:pt x="911" y="90"/>
                </a:lnTo>
                <a:lnTo>
                  <a:pt x="906" y="111"/>
                </a:lnTo>
                <a:lnTo>
                  <a:pt x="904" y="124"/>
                </a:lnTo>
                <a:lnTo>
                  <a:pt x="902" y="138"/>
                </a:lnTo>
                <a:lnTo>
                  <a:pt x="902" y="152"/>
                </a:lnTo>
                <a:lnTo>
                  <a:pt x="902" y="166"/>
                </a:lnTo>
                <a:lnTo>
                  <a:pt x="905" y="170"/>
                </a:lnTo>
                <a:lnTo>
                  <a:pt x="908" y="176"/>
                </a:lnTo>
                <a:lnTo>
                  <a:pt x="909" y="177"/>
                </a:lnTo>
                <a:lnTo>
                  <a:pt x="912" y="179"/>
                </a:lnTo>
                <a:lnTo>
                  <a:pt x="918" y="182"/>
                </a:lnTo>
                <a:lnTo>
                  <a:pt x="931" y="182"/>
                </a:lnTo>
                <a:lnTo>
                  <a:pt x="938" y="182"/>
                </a:lnTo>
                <a:lnTo>
                  <a:pt x="945" y="180"/>
                </a:lnTo>
                <a:lnTo>
                  <a:pt x="952" y="177"/>
                </a:lnTo>
                <a:lnTo>
                  <a:pt x="957" y="175"/>
                </a:lnTo>
                <a:lnTo>
                  <a:pt x="962" y="170"/>
                </a:lnTo>
                <a:lnTo>
                  <a:pt x="964" y="168"/>
                </a:lnTo>
                <a:lnTo>
                  <a:pt x="966" y="165"/>
                </a:lnTo>
                <a:lnTo>
                  <a:pt x="969" y="159"/>
                </a:lnTo>
                <a:lnTo>
                  <a:pt x="971" y="153"/>
                </a:lnTo>
                <a:lnTo>
                  <a:pt x="971" y="146"/>
                </a:lnTo>
                <a:lnTo>
                  <a:pt x="971" y="141"/>
                </a:lnTo>
                <a:lnTo>
                  <a:pt x="970" y="134"/>
                </a:lnTo>
                <a:lnTo>
                  <a:pt x="969" y="128"/>
                </a:lnTo>
                <a:lnTo>
                  <a:pt x="964" y="115"/>
                </a:lnTo>
                <a:lnTo>
                  <a:pt x="963" y="110"/>
                </a:lnTo>
                <a:lnTo>
                  <a:pt x="960" y="103"/>
                </a:lnTo>
                <a:lnTo>
                  <a:pt x="957" y="96"/>
                </a:lnTo>
                <a:lnTo>
                  <a:pt x="957" y="89"/>
                </a:lnTo>
                <a:lnTo>
                  <a:pt x="959" y="87"/>
                </a:lnTo>
                <a:lnTo>
                  <a:pt x="962" y="86"/>
                </a:lnTo>
                <a:lnTo>
                  <a:pt x="969" y="86"/>
                </a:lnTo>
                <a:lnTo>
                  <a:pt x="993" y="86"/>
                </a:lnTo>
                <a:lnTo>
                  <a:pt x="998" y="87"/>
                </a:lnTo>
                <a:lnTo>
                  <a:pt x="1000" y="87"/>
                </a:lnTo>
                <a:lnTo>
                  <a:pt x="1001" y="89"/>
                </a:lnTo>
                <a:lnTo>
                  <a:pt x="1004" y="94"/>
                </a:lnTo>
                <a:lnTo>
                  <a:pt x="1005" y="100"/>
                </a:lnTo>
                <a:lnTo>
                  <a:pt x="1007" y="111"/>
                </a:lnTo>
                <a:lnTo>
                  <a:pt x="1005" y="135"/>
                </a:lnTo>
                <a:lnTo>
                  <a:pt x="1004" y="153"/>
                </a:lnTo>
                <a:lnTo>
                  <a:pt x="1003" y="170"/>
                </a:lnTo>
                <a:lnTo>
                  <a:pt x="1003" y="179"/>
                </a:lnTo>
                <a:lnTo>
                  <a:pt x="1000" y="187"/>
                </a:lnTo>
                <a:lnTo>
                  <a:pt x="998" y="194"/>
                </a:lnTo>
                <a:lnTo>
                  <a:pt x="995" y="203"/>
                </a:lnTo>
                <a:lnTo>
                  <a:pt x="993" y="206"/>
                </a:lnTo>
                <a:lnTo>
                  <a:pt x="990" y="208"/>
                </a:lnTo>
                <a:lnTo>
                  <a:pt x="986" y="211"/>
                </a:lnTo>
                <a:lnTo>
                  <a:pt x="981" y="211"/>
                </a:lnTo>
                <a:lnTo>
                  <a:pt x="898" y="211"/>
                </a:lnTo>
                <a:lnTo>
                  <a:pt x="891" y="210"/>
                </a:lnTo>
                <a:lnTo>
                  <a:pt x="888" y="208"/>
                </a:lnTo>
                <a:lnTo>
                  <a:pt x="885" y="207"/>
                </a:lnTo>
                <a:lnTo>
                  <a:pt x="881" y="204"/>
                </a:lnTo>
                <a:lnTo>
                  <a:pt x="880" y="203"/>
                </a:lnTo>
                <a:lnTo>
                  <a:pt x="877" y="199"/>
                </a:lnTo>
                <a:lnTo>
                  <a:pt x="875" y="196"/>
                </a:lnTo>
                <a:lnTo>
                  <a:pt x="873" y="186"/>
                </a:lnTo>
                <a:lnTo>
                  <a:pt x="871" y="175"/>
                </a:lnTo>
                <a:lnTo>
                  <a:pt x="870" y="165"/>
                </a:lnTo>
                <a:lnTo>
                  <a:pt x="870" y="153"/>
                </a:lnTo>
                <a:lnTo>
                  <a:pt x="870" y="131"/>
                </a:lnTo>
                <a:lnTo>
                  <a:pt x="870" y="108"/>
                </a:lnTo>
                <a:lnTo>
                  <a:pt x="871" y="86"/>
                </a:lnTo>
                <a:lnTo>
                  <a:pt x="871" y="73"/>
                </a:lnTo>
                <a:lnTo>
                  <a:pt x="873" y="62"/>
                </a:lnTo>
                <a:lnTo>
                  <a:pt x="874" y="51"/>
                </a:lnTo>
                <a:lnTo>
                  <a:pt x="877" y="39"/>
                </a:lnTo>
                <a:lnTo>
                  <a:pt x="878" y="34"/>
                </a:lnTo>
                <a:lnTo>
                  <a:pt x="881" y="28"/>
                </a:lnTo>
                <a:lnTo>
                  <a:pt x="882" y="24"/>
                </a:lnTo>
                <a:lnTo>
                  <a:pt x="885" y="18"/>
                </a:lnTo>
                <a:lnTo>
                  <a:pt x="890" y="14"/>
                </a:lnTo>
                <a:lnTo>
                  <a:pt x="894" y="11"/>
                </a:lnTo>
                <a:lnTo>
                  <a:pt x="898" y="7"/>
                </a:lnTo>
                <a:lnTo>
                  <a:pt x="902" y="4"/>
                </a:lnTo>
                <a:lnTo>
                  <a:pt x="906" y="3"/>
                </a:lnTo>
                <a:lnTo>
                  <a:pt x="914" y="1"/>
                </a:lnTo>
                <a:lnTo>
                  <a:pt x="919" y="0"/>
                </a:lnTo>
                <a:lnTo>
                  <a:pt x="926" y="0"/>
                </a:lnTo>
                <a:lnTo>
                  <a:pt x="966" y="0"/>
                </a:lnTo>
                <a:lnTo>
                  <a:pt x="984" y="0"/>
                </a:lnTo>
                <a:lnTo>
                  <a:pt x="1004" y="0"/>
                </a:lnTo>
                <a:lnTo>
                  <a:pt x="1005" y="0"/>
                </a:lnTo>
                <a:lnTo>
                  <a:pt x="1008" y="1"/>
                </a:lnTo>
                <a:close/>
                <a:moveTo>
                  <a:pt x="1093" y="1"/>
                </a:moveTo>
                <a:lnTo>
                  <a:pt x="1094" y="3"/>
                </a:lnTo>
                <a:lnTo>
                  <a:pt x="1096" y="4"/>
                </a:lnTo>
                <a:lnTo>
                  <a:pt x="1096" y="5"/>
                </a:lnTo>
                <a:lnTo>
                  <a:pt x="1096" y="8"/>
                </a:lnTo>
                <a:lnTo>
                  <a:pt x="1094" y="21"/>
                </a:lnTo>
                <a:lnTo>
                  <a:pt x="1084" y="80"/>
                </a:lnTo>
                <a:lnTo>
                  <a:pt x="1083" y="94"/>
                </a:lnTo>
                <a:lnTo>
                  <a:pt x="1080" y="110"/>
                </a:lnTo>
                <a:lnTo>
                  <a:pt x="1079" y="125"/>
                </a:lnTo>
                <a:lnTo>
                  <a:pt x="1077" y="141"/>
                </a:lnTo>
                <a:lnTo>
                  <a:pt x="1077" y="156"/>
                </a:lnTo>
                <a:lnTo>
                  <a:pt x="1079" y="170"/>
                </a:lnTo>
                <a:lnTo>
                  <a:pt x="1083" y="201"/>
                </a:lnTo>
                <a:lnTo>
                  <a:pt x="1082" y="206"/>
                </a:lnTo>
                <a:lnTo>
                  <a:pt x="1082" y="208"/>
                </a:lnTo>
                <a:lnTo>
                  <a:pt x="1080" y="210"/>
                </a:lnTo>
                <a:lnTo>
                  <a:pt x="1076" y="211"/>
                </a:lnTo>
                <a:lnTo>
                  <a:pt x="1072" y="211"/>
                </a:lnTo>
                <a:lnTo>
                  <a:pt x="1060" y="213"/>
                </a:lnTo>
                <a:lnTo>
                  <a:pt x="1042" y="211"/>
                </a:lnTo>
                <a:lnTo>
                  <a:pt x="1038" y="211"/>
                </a:lnTo>
                <a:lnTo>
                  <a:pt x="1036" y="210"/>
                </a:lnTo>
                <a:lnTo>
                  <a:pt x="1036" y="208"/>
                </a:lnTo>
                <a:lnTo>
                  <a:pt x="1036" y="201"/>
                </a:lnTo>
                <a:lnTo>
                  <a:pt x="1038" y="194"/>
                </a:lnTo>
                <a:lnTo>
                  <a:pt x="1042" y="180"/>
                </a:lnTo>
                <a:lnTo>
                  <a:pt x="1045" y="161"/>
                </a:lnTo>
                <a:lnTo>
                  <a:pt x="1048" y="139"/>
                </a:lnTo>
                <a:lnTo>
                  <a:pt x="1049" y="118"/>
                </a:lnTo>
                <a:lnTo>
                  <a:pt x="1051" y="97"/>
                </a:lnTo>
                <a:lnTo>
                  <a:pt x="1051" y="75"/>
                </a:lnTo>
                <a:lnTo>
                  <a:pt x="1049" y="53"/>
                </a:lnTo>
                <a:lnTo>
                  <a:pt x="1046" y="32"/>
                </a:lnTo>
                <a:lnTo>
                  <a:pt x="1044" y="11"/>
                </a:lnTo>
                <a:lnTo>
                  <a:pt x="1044" y="10"/>
                </a:lnTo>
                <a:lnTo>
                  <a:pt x="1045" y="7"/>
                </a:lnTo>
                <a:lnTo>
                  <a:pt x="1046" y="3"/>
                </a:lnTo>
                <a:lnTo>
                  <a:pt x="1048" y="1"/>
                </a:lnTo>
                <a:lnTo>
                  <a:pt x="1051" y="0"/>
                </a:lnTo>
                <a:lnTo>
                  <a:pt x="1056" y="0"/>
                </a:lnTo>
                <a:lnTo>
                  <a:pt x="1075" y="0"/>
                </a:lnTo>
                <a:lnTo>
                  <a:pt x="1083" y="0"/>
                </a:lnTo>
                <a:lnTo>
                  <a:pt x="1093" y="1"/>
                </a:lnTo>
                <a:close/>
                <a:moveTo>
                  <a:pt x="165" y="7"/>
                </a:moveTo>
                <a:lnTo>
                  <a:pt x="166" y="20"/>
                </a:lnTo>
                <a:lnTo>
                  <a:pt x="166" y="32"/>
                </a:lnTo>
                <a:lnTo>
                  <a:pt x="163" y="58"/>
                </a:lnTo>
                <a:lnTo>
                  <a:pt x="162" y="94"/>
                </a:lnTo>
                <a:lnTo>
                  <a:pt x="161" y="113"/>
                </a:lnTo>
                <a:lnTo>
                  <a:pt x="161" y="131"/>
                </a:lnTo>
                <a:lnTo>
                  <a:pt x="161" y="149"/>
                </a:lnTo>
                <a:lnTo>
                  <a:pt x="162" y="166"/>
                </a:lnTo>
                <a:lnTo>
                  <a:pt x="163" y="184"/>
                </a:lnTo>
                <a:lnTo>
                  <a:pt x="165" y="193"/>
                </a:lnTo>
                <a:lnTo>
                  <a:pt x="166" y="201"/>
                </a:lnTo>
                <a:lnTo>
                  <a:pt x="166" y="206"/>
                </a:lnTo>
                <a:lnTo>
                  <a:pt x="166" y="208"/>
                </a:lnTo>
                <a:lnTo>
                  <a:pt x="165" y="210"/>
                </a:lnTo>
                <a:lnTo>
                  <a:pt x="161" y="211"/>
                </a:lnTo>
                <a:lnTo>
                  <a:pt x="155" y="213"/>
                </a:lnTo>
                <a:lnTo>
                  <a:pt x="149" y="213"/>
                </a:lnTo>
                <a:lnTo>
                  <a:pt x="144" y="213"/>
                </a:lnTo>
                <a:lnTo>
                  <a:pt x="129" y="213"/>
                </a:lnTo>
                <a:lnTo>
                  <a:pt x="120" y="211"/>
                </a:lnTo>
                <a:lnTo>
                  <a:pt x="117" y="210"/>
                </a:lnTo>
                <a:lnTo>
                  <a:pt x="115" y="208"/>
                </a:lnTo>
                <a:lnTo>
                  <a:pt x="114" y="207"/>
                </a:lnTo>
                <a:lnTo>
                  <a:pt x="114" y="201"/>
                </a:lnTo>
                <a:lnTo>
                  <a:pt x="115" y="196"/>
                </a:lnTo>
                <a:lnTo>
                  <a:pt x="117" y="190"/>
                </a:lnTo>
                <a:lnTo>
                  <a:pt x="118" y="184"/>
                </a:lnTo>
                <a:lnTo>
                  <a:pt x="122" y="175"/>
                </a:lnTo>
                <a:lnTo>
                  <a:pt x="125" y="169"/>
                </a:lnTo>
                <a:lnTo>
                  <a:pt x="125" y="163"/>
                </a:lnTo>
                <a:lnTo>
                  <a:pt x="128" y="151"/>
                </a:lnTo>
                <a:lnTo>
                  <a:pt x="128" y="138"/>
                </a:lnTo>
                <a:lnTo>
                  <a:pt x="128" y="132"/>
                </a:lnTo>
                <a:lnTo>
                  <a:pt x="127" y="127"/>
                </a:lnTo>
                <a:lnTo>
                  <a:pt x="124" y="122"/>
                </a:lnTo>
                <a:lnTo>
                  <a:pt x="120" y="117"/>
                </a:lnTo>
                <a:lnTo>
                  <a:pt x="115" y="115"/>
                </a:lnTo>
                <a:lnTo>
                  <a:pt x="111" y="114"/>
                </a:lnTo>
                <a:lnTo>
                  <a:pt x="101" y="113"/>
                </a:lnTo>
                <a:lnTo>
                  <a:pt x="91" y="113"/>
                </a:lnTo>
                <a:lnTo>
                  <a:pt x="81" y="113"/>
                </a:lnTo>
                <a:lnTo>
                  <a:pt x="72" y="113"/>
                </a:lnTo>
                <a:lnTo>
                  <a:pt x="66" y="114"/>
                </a:lnTo>
                <a:lnTo>
                  <a:pt x="62" y="115"/>
                </a:lnTo>
                <a:lnTo>
                  <a:pt x="57" y="117"/>
                </a:lnTo>
                <a:lnTo>
                  <a:pt x="53" y="120"/>
                </a:lnTo>
                <a:lnTo>
                  <a:pt x="50" y="122"/>
                </a:lnTo>
                <a:lnTo>
                  <a:pt x="48" y="127"/>
                </a:lnTo>
                <a:lnTo>
                  <a:pt x="45" y="135"/>
                </a:lnTo>
                <a:lnTo>
                  <a:pt x="45" y="142"/>
                </a:lnTo>
                <a:lnTo>
                  <a:pt x="45" y="151"/>
                </a:lnTo>
                <a:lnTo>
                  <a:pt x="45" y="158"/>
                </a:lnTo>
                <a:lnTo>
                  <a:pt x="48" y="166"/>
                </a:lnTo>
                <a:lnTo>
                  <a:pt x="49" y="173"/>
                </a:lnTo>
                <a:lnTo>
                  <a:pt x="53" y="189"/>
                </a:lnTo>
                <a:lnTo>
                  <a:pt x="59" y="200"/>
                </a:lnTo>
                <a:lnTo>
                  <a:pt x="60" y="203"/>
                </a:lnTo>
                <a:lnTo>
                  <a:pt x="60" y="206"/>
                </a:lnTo>
                <a:lnTo>
                  <a:pt x="60" y="207"/>
                </a:lnTo>
                <a:lnTo>
                  <a:pt x="59" y="208"/>
                </a:lnTo>
                <a:lnTo>
                  <a:pt x="56" y="211"/>
                </a:lnTo>
                <a:lnTo>
                  <a:pt x="50" y="213"/>
                </a:lnTo>
                <a:lnTo>
                  <a:pt x="40" y="213"/>
                </a:lnTo>
                <a:lnTo>
                  <a:pt x="16" y="213"/>
                </a:lnTo>
                <a:lnTo>
                  <a:pt x="14" y="211"/>
                </a:lnTo>
                <a:lnTo>
                  <a:pt x="11" y="210"/>
                </a:lnTo>
                <a:lnTo>
                  <a:pt x="8" y="207"/>
                </a:lnTo>
                <a:lnTo>
                  <a:pt x="5" y="204"/>
                </a:lnTo>
                <a:lnTo>
                  <a:pt x="4" y="201"/>
                </a:lnTo>
                <a:lnTo>
                  <a:pt x="2" y="199"/>
                </a:lnTo>
                <a:lnTo>
                  <a:pt x="1" y="192"/>
                </a:lnTo>
                <a:lnTo>
                  <a:pt x="0" y="184"/>
                </a:lnTo>
                <a:lnTo>
                  <a:pt x="0" y="177"/>
                </a:lnTo>
                <a:lnTo>
                  <a:pt x="1" y="172"/>
                </a:lnTo>
                <a:lnTo>
                  <a:pt x="1" y="165"/>
                </a:lnTo>
                <a:lnTo>
                  <a:pt x="2" y="159"/>
                </a:lnTo>
                <a:lnTo>
                  <a:pt x="5" y="153"/>
                </a:lnTo>
                <a:lnTo>
                  <a:pt x="9" y="141"/>
                </a:lnTo>
                <a:lnTo>
                  <a:pt x="21" y="118"/>
                </a:lnTo>
                <a:lnTo>
                  <a:pt x="25" y="107"/>
                </a:lnTo>
                <a:lnTo>
                  <a:pt x="28" y="101"/>
                </a:lnTo>
                <a:lnTo>
                  <a:pt x="29" y="96"/>
                </a:lnTo>
                <a:lnTo>
                  <a:pt x="32" y="90"/>
                </a:lnTo>
                <a:lnTo>
                  <a:pt x="33" y="86"/>
                </a:lnTo>
                <a:lnTo>
                  <a:pt x="36" y="77"/>
                </a:lnTo>
                <a:lnTo>
                  <a:pt x="38" y="67"/>
                </a:lnTo>
                <a:lnTo>
                  <a:pt x="38" y="62"/>
                </a:lnTo>
                <a:lnTo>
                  <a:pt x="39" y="56"/>
                </a:lnTo>
                <a:lnTo>
                  <a:pt x="39" y="46"/>
                </a:lnTo>
                <a:lnTo>
                  <a:pt x="38" y="36"/>
                </a:lnTo>
                <a:lnTo>
                  <a:pt x="36" y="27"/>
                </a:lnTo>
                <a:lnTo>
                  <a:pt x="33" y="18"/>
                </a:lnTo>
                <a:lnTo>
                  <a:pt x="32" y="14"/>
                </a:lnTo>
                <a:lnTo>
                  <a:pt x="31" y="10"/>
                </a:lnTo>
                <a:lnTo>
                  <a:pt x="31" y="7"/>
                </a:lnTo>
                <a:lnTo>
                  <a:pt x="31" y="4"/>
                </a:lnTo>
                <a:lnTo>
                  <a:pt x="31" y="3"/>
                </a:lnTo>
                <a:lnTo>
                  <a:pt x="33" y="1"/>
                </a:lnTo>
                <a:lnTo>
                  <a:pt x="36" y="0"/>
                </a:lnTo>
                <a:lnTo>
                  <a:pt x="62" y="0"/>
                </a:lnTo>
                <a:lnTo>
                  <a:pt x="72" y="0"/>
                </a:lnTo>
                <a:lnTo>
                  <a:pt x="77" y="1"/>
                </a:lnTo>
                <a:lnTo>
                  <a:pt x="80" y="3"/>
                </a:lnTo>
                <a:lnTo>
                  <a:pt x="80" y="4"/>
                </a:lnTo>
                <a:lnTo>
                  <a:pt x="80" y="7"/>
                </a:lnTo>
                <a:lnTo>
                  <a:pt x="80" y="11"/>
                </a:lnTo>
                <a:lnTo>
                  <a:pt x="77" y="14"/>
                </a:lnTo>
                <a:lnTo>
                  <a:pt x="73" y="25"/>
                </a:lnTo>
                <a:lnTo>
                  <a:pt x="70" y="31"/>
                </a:lnTo>
                <a:lnTo>
                  <a:pt x="69" y="38"/>
                </a:lnTo>
                <a:lnTo>
                  <a:pt x="67" y="43"/>
                </a:lnTo>
                <a:lnTo>
                  <a:pt x="67" y="49"/>
                </a:lnTo>
                <a:lnTo>
                  <a:pt x="67" y="56"/>
                </a:lnTo>
                <a:lnTo>
                  <a:pt x="69" y="63"/>
                </a:lnTo>
                <a:lnTo>
                  <a:pt x="72" y="67"/>
                </a:lnTo>
                <a:lnTo>
                  <a:pt x="73" y="69"/>
                </a:lnTo>
                <a:lnTo>
                  <a:pt x="76" y="69"/>
                </a:lnTo>
                <a:lnTo>
                  <a:pt x="89" y="70"/>
                </a:lnTo>
                <a:lnTo>
                  <a:pt x="101" y="70"/>
                </a:lnTo>
                <a:lnTo>
                  <a:pt x="114" y="70"/>
                </a:lnTo>
                <a:lnTo>
                  <a:pt x="127" y="69"/>
                </a:lnTo>
                <a:lnTo>
                  <a:pt x="129" y="67"/>
                </a:lnTo>
                <a:lnTo>
                  <a:pt x="131" y="66"/>
                </a:lnTo>
                <a:lnTo>
                  <a:pt x="131" y="65"/>
                </a:lnTo>
                <a:lnTo>
                  <a:pt x="132" y="62"/>
                </a:lnTo>
                <a:lnTo>
                  <a:pt x="132" y="58"/>
                </a:lnTo>
                <a:lnTo>
                  <a:pt x="132" y="52"/>
                </a:lnTo>
                <a:lnTo>
                  <a:pt x="132" y="45"/>
                </a:lnTo>
                <a:lnTo>
                  <a:pt x="131" y="39"/>
                </a:lnTo>
                <a:lnTo>
                  <a:pt x="129" y="34"/>
                </a:lnTo>
                <a:lnTo>
                  <a:pt x="121" y="10"/>
                </a:lnTo>
                <a:lnTo>
                  <a:pt x="121" y="4"/>
                </a:lnTo>
                <a:lnTo>
                  <a:pt x="121" y="3"/>
                </a:lnTo>
                <a:lnTo>
                  <a:pt x="124" y="1"/>
                </a:lnTo>
                <a:lnTo>
                  <a:pt x="132" y="0"/>
                </a:lnTo>
                <a:lnTo>
                  <a:pt x="141" y="0"/>
                </a:lnTo>
                <a:lnTo>
                  <a:pt x="151" y="0"/>
                </a:lnTo>
                <a:lnTo>
                  <a:pt x="159" y="1"/>
                </a:lnTo>
                <a:lnTo>
                  <a:pt x="161" y="3"/>
                </a:lnTo>
                <a:lnTo>
                  <a:pt x="162" y="4"/>
                </a:lnTo>
                <a:lnTo>
                  <a:pt x="165" y="7"/>
                </a:lnTo>
                <a:close/>
                <a:moveTo>
                  <a:pt x="312" y="1"/>
                </a:moveTo>
                <a:lnTo>
                  <a:pt x="315" y="1"/>
                </a:lnTo>
                <a:lnTo>
                  <a:pt x="316" y="3"/>
                </a:lnTo>
                <a:lnTo>
                  <a:pt x="317" y="4"/>
                </a:lnTo>
                <a:lnTo>
                  <a:pt x="317" y="5"/>
                </a:lnTo>
                <a:lnTo>
                  <a:pt x="319" y="24"/>
                </a:lnTo>
                <a:lnTo>
                  <a:pt x="317" y="34"/>
                </a:lnTo>
                <a:lnTo>
                  <a:pt x="317" y="35"/>
                </a:lnTo>
                <a:lnTo>
                  <a:pt x="316" y="38"/>
                </a:lnTo>
                <a:lnTo>
                  <a:pt x="316" y="39"/>
                </a:lnTo>
                <a:lnTo>
                  <a:pt x="313" y="41"/>
                </a:lnTo>
                <a:lnTo>
                  <a:pt x="310" y="42"/>
                </a:lnTo>
                <a:lnTo>
                  <a:pt x="305" y="42"/>
                </a:lnTo>
                <a:lnTo>
                  <a:pt x="295" y="39"/>
                </a:lnTo>
                <a:lnTo>
                  <a:pt x="274" y="31"/>
                </a:lnTo>
                <a:lnTo>
                  <a:pt x="264" y="27"/>
                </a:lnTo>
                <a:lnTo>
                  <a:pt x="252" y="22"/>
                </a:lnTo>
                <a:lnTo>
                  <a:pt x="250" y="22"/>
                </a:lnTo>
                <a:lnTo>
                  <a:pt x="245" y="22"/>
                </a:lnTo>
                <a:lnTo>
                  <a:pt x="241" y="24"/>
                </a:lnTo>
                <a:lnTo>
                  <a:pt x="238" y="25"/>
                </a:lnTo>
                <a:lnTo>
                  <a:pt x="234" y="31"/>
                </a:lnTo>
                <a:lnTo>
                  <a:pt x="233" y="34"/>
                </a:lnTo>
                <a:lnTo>
                  <a:pt x="231" y="36"/>
                </a:lnTo>
                <a:lnTo>
                  <a:pt x="231" y="41"/>
                </a:lnTo>
                <a:lnTo>
                  <a:pt x="230" y="43"/>
                </a:lnTo>
                <a:lnTo>
                  <a:pt x="231" y="51"/>
                </a:lnTo>
                <a:lnTo>
                  <a:pt x="233" y="58"/>
                </a:lnTo>
                <a:lnTo>
                  <a:pt x="237" y="62"/>
                </a:lnTo>
                <a:lnTo>
                  <a:pt x="241" y="66"/>
                </a:lnTo>
                <a:lnTo>
                  <a:pt x="247" y="69"/>
                </a:lnTo>
                <a:lnTo>
                  <a:pt x="252" y="70"/>
                </a:lnTo>
                <a:lnTo>
                  <a:pt x="257" y="70"/>
                </a:lnTo>
                <a:lnTo>
                  <a:pt x="261" y="72"/>
                </a:lnTo>
                <a:lnTo>
                  <a:pt x="265" y="72"/>
                </a:lnTo>
                <a:lnTo>
                  <a:pt x="275" y="70"/>
                </a:lnTo>
                <a:lnTo>
                  <a:pt x="283" y="69"/>
                </a:lnTo>
                <a:lnTo>
                  <a:pt x="288" y="70"/>
                </a:lnTo>
                <a:lnTo>
                  <a:pt x="289" y="72"/>
                </a:lnTo>
                <a:lnTo>
                  <a:pt x="291" y="73"/>
                </a:lnTo>
                <a:lnTo>
                  <a:pt x="292" y="79"/>
                </a:lnTo>
                <a:lnTo>
                  <a:pt x="292" y="84"/>
                </a:lnTo>
                <a:lnTo>
                  <a:pt x="292" y="96"/>
                </a:lnTo>
                <a:lnTo>
                  <a:pt x="291" y="106"/>
                </a:lnTo>
                <a:lnTo>
                  <a:pt x="289" y="108"/>
                </a:lnTo>
                <a:lnTo>
                  <a:pt x="288" y="110"/>
                </a:lnTo>
                <a:lnTo>
                  <a:pt x="285" y="111"/>
                </a:lnTo>
                <a:lnTo>
                  <a:pt x="282" y="111"/>
                </a:lnTo>
                <a:lnTo>
                  <a:pt x="275" y="111"/>
                </a:lnTo>
                <a:lnTo>
                  <a:pt x="269" y="110"/>
                </a:lnTo>
                <a:lnTo>
                  <a:pt x="264" y="110"/>
                </a:lnTo>
                <a:lnTo>
                  <a:pt x="258" y="111"/>
                </a:lnTo>
                <a:lnTo>
                  <a:pt x="254" y="113"/>
                </a:lnTo>
                <a:lnTo>
                  <a:pt x="248" y="114"/>
                </a:lnTo>
                <a:lnTo>
                  <a:pt x="244" y="117"/>
                </a:lnTo>
                <a:lnTo>
                  <a:pt x="240" y="121"/>
                </a:lnTo>
                <a:lnTo>
                  <a:pt x="237" y="125"/>
                </a:lnTo>
                <a:lnTo>
                  <a:pt x="234" y="129"/>
                </a:lnTo>
                <a:lnTo>
                  <a:pt x="233" y="135"/>
                </a:lnTo>
                <a:lnTo>
                  <a:pt x="230" y="141"/>
                </a:lnTo>
                <a:lnTo>
                  <a:pt x="230" y="146"/>
                </a:lnTo>
                <a:lnTo>
                  <a:pt x="228" y="152"/>
                </a:lnTo>
                <a:lnTo>
                  <a:pt x="230" y="158"/>
                </a:lnTo>
                <a:lnTo>
                  <a:pt x="231" y="163"/>
                </a:lnTo>
                <a:lnTo>
                  <a:pt x="234" y="168"/>
                </a:lnTo>
                <a:lnTo>
                  <a:pt x="237" y="173"/>
                </a:lnTo>
                <a:lnTo>
                  <a:pt x="240" y="176"/>
                </a:lnTo>
                <a:lnTo>
                  <a:pt x="241" y="177"/>
                </a:lnTo>
                <a:lnTo>
                  <a:pt x="247" y="180"/>
                </a:lnTo>
                <a:lnTo>
                  <a:pt x="254" y="183"/>
                </a:lnTo>
                <a:lnTo>
                  <a:pt x="261" y="182"/>
                </a:lnTo>
                <a:lnTo>
                  <a:pt x="269" y="180"/>
                </a:lnTo>
                <a:lnTo>
                  <a:pt x="276" y="179"/>
                </a:lnTo>
                <a:lnTo>
                  <a:pt x="283" y="175"/>
                </a:lnTo>
                <a:lnTo>
                  <a:pt x="298" y="169"/>
                </a:lnTo>
                <a:lnTo>
                  <a:pt x="305" y="168"/>
                </a:lnTo>
                <a:lnTo>
                  <a:pt x="312" y="166"/>
                </a:lnTo>
                <a:lnTo>
                  <a:pt x="315" y="166"/>
                </a:lnTo>
                <a:lnTo>
                  <a:pt x="316" y="168"/>
                </a:lnTo>
                <a:lnTo>
                  <a:pt x="317" y="169"/>
                </a:lnTo>
                <a:lnTo>
                  <a:pt x="319" y="173"/>
                </a:lnTo>
                <a:lnTo>
                  <a:pt x="319" y="177"/>
                </a:lnTo>
                <a:lnTo>
                  <a:pt x="317" y="187"/>
                </a:lnTo>
                <a:lnTo>
                  <a:pt x="317" y="193"/>
                </a:lnTo>
                <a:lnTo>
                  <a:pt x="317" y="199"/>
                </a:lnTo>
                <a:lnTo>
                  <a:pt x="316" y="201"/>
                </a:lnTo>
                <a:lnTo>
                  <a:pt x="315" y="204"/>
                </a:lnTo>
                <a:lnTo>
                  <a:pt x="313" y="207"/>
                </a:lnTo>
                <a:lnTo>
                  <a:pt x="310" y="210"/>
                </a:lnTo>
                <a:lnTo>
                  <a:pt x="307" y="211"/>
                </a:lnTo>
                <a:lnTo>
                  <a:pt x="303" y="213"/>
                </a:lnTo>
                <a:lnTo>
                  <a:pt x="293" y="213"/>
                </a:lnTo>
                <a:lnTo>
                  <a:pt x="206" y="211"/>
                </a:lnTo>
                <a:lnTo>
                  <a:pt x="202" y="211"/>
                </a:lnTo>
                <a:lnTo>
                  <a:pt x="199" y="208"/>
                </a:lnTo>
                <a:lnTo>
                  <a:pt x="196" y="206"/>
                </a:lnTo>
                <a:lnTo>
                  <a:pt x="194" y="201"/>
                </a:lnTo>
                <a:lnTo>
                  <a:pt x="193" y="179"/>
                </a:lnTo>
                <a:lnTo>
                  <a:pt x="193" y="156"/>
                </a:lnTo>
                <a:lnTo>
                  <a:pt x="193" y="135"/>
                </a:lnTo>
                <a:lnTo>
                  <a:pt x="194" y="113"/>
                </a:lnTo>
                <a:lnTo>
                  <a:pt x="196" y="90"/>
                </a:lnTo>
                <a:lnTo>
                  <a:pt x="197" y="67"/>
                </a:lnTo>
                <a:lnTo>
                  <a:pt x="197" y="45"/>
                </a:lnTo>
                <a:lnTo>
                  <a:pt x="197" y="22"/>
                </a:lnTo>
                <a:lnTo>
                  <a:pt x="197" y="17"/>
                </a:lnTo>
                <a:lnTo>
                  <a:pt x="199" y="11"/>
                </a:lnTo>
                <a:lnTo>
                  <a:pt x="200" y="5"/>
                </a:lnTo>
                <a:lnTo>
                  <a:pt x="203" y="4"/>
                </a:lnTo>
                <a:lnTo>
                  <a:pt x="206" y="3"/>
                </a:lnTo>
                <a:lnTo>
                  <a:pt x="214" y="0"/>
                </a:lnTo>
                <a:lnTo>
                  <a:pt x="224" y="0"/>
                </a:lnTo>
                <a:lnTo>
                  <a:pt x="312" y="1"/>
                </a:lnTo>
                <a:close/>
                <a:moveTo>
                  <a:pt x="754" y="1"/>
                </a:moveTo>
                <a:lnTo>
                  <a:pt x="760" y="8"/>
                </a:lnTo>
                <a:lnTo>
                  <a:pt x="762" y="15"/>
                </a:lnTo>
                <a:lnTo>
                  <a:pt x="764" y="22"/>
                </a:lnTo>
                <a:lnTo>
                  <a:pt x="767" y="31"/>
                </a:lnTo>
                <a:lnTo>
                  <a:pt x="775" y="51"/>
                </a:lnTo>
                <a:lnTo>
                  <a:pt x="782" y="70"/>
                </a:lnTo>
                <a:lnTo>
                  <a:pt x="789" y="90"/>
                </a:lnTo>
                <a:lnTo>
                  <a:pt x="798" y="110"/>
                </a:lnTo>
                <a:lnTo>
                  <a:pt x="801" y="113"/>
                </a:lnTo>
                <a:lnTo>
                  <a:pt x="802" y="113"/>
                </a:lnTo>
                <a:lnTo>
                  <a:pt x="803" y="113"/>
                </a:lnTo>
                <a:lnTo>
                  <a:pt x="806" y="110"/>
                </a:lnTo>
                <a:lnTo>
                  <a:pt x="806" y="106"/>
                </a:lnTo>
                <a:lnTo>
                  <a:pt x="808" y="97"/>
                </a:lnTo>
                <a:lnTo>
                  <a:pt x="808" y="73"/>
                </a:lnTo>
                <a:lnTo>
                  <a:pt x="806" y="62"/>
                </a:lnTo>
                <a:lnTo>
                  <a:pt x="805" y="49"/>
                </a:lnTo>
                <a:lnTo>
                  <a:pt x="802" y="38"/>
                </a:lnTo>
                <a:lnTo>
                  <a:pt x="799" y="28"/>
                </a:lnTo>
                <a:lnTo>
                  <a:pt x="796" y="17"/>
                </a:lnTo>
                <a:lnTo>
                  <a:pt x="792" y="7"/>
                </a:lnTo>
                <a:lnTo>
                  <a:pt x="792" y="4"/>
                </a:lnTo>
                <a:lnTo>
                  <a:pt x="792" y="1"/>
                </a:lnTo>
                <a:lnTo>
                  <a:pt x="795" y="0"/>
                </a:lnTo>
                <a:lnTo>
                  <a:pt x="810" y="0"/>
                </a:lnTo>
                <a:lnTo>
                  <a:pt x="832" y="0"/>
                </a:lnTo>
                <a:lnTo>
                  <a:pt x="833" y="1"/>
                </a:lnTo>
                <a:lnTo>
                  <a:pt x="834" y="3"/>
                </a:lnTo>
                <a:lnTo>
                  <a:pt x="836" y="4"/>
                </a:lnTo>
                <a:lnTo>
                  <a:pt x="836" y="5"/>
                </a:lnTo>
                <a:lnTo>
                  <a:pt x="836" y="14"/>
                </a:lnTo>
                <a:lnTo>
                  <a:pt x="836" y="36"/>
                </a:lnTo>
                <a:lnTo>
                  <a:pt x="834" y="60"/>
                </a:lnTo>
                <a:lnTo>
                  <a:pt x="832" y="107"/>
                </a:lnTo>
                <a:lnTo>
                  <a:pt x="830" y="131"/>
                </a:lnTo>
                <a:lnTo>
                  <a:pt x="829" y="155"/>
                </a:lnTo>
                <a:lnTo>
                  <a:pt x="829" y="179"/>
                </a:lnTo>
                <a:lnTo>
                  <a:pt x="830" y="203"/>
                </a:lnTo>
                <a:lnTo>
                  <a:pt x="830" y="206"/>
                </a:lnTo>
                <a:lnTo>
                  <a:pt x="829" y="208"/>
                </a:lnTo>
                <a:lnTo>
                  <a:pt x="827" y="210"/>
                </a:lnTo>
                <a:lnTo>
                  <a:pt x="826" y="211"/>
                </a:lnTo>
                <a:lnTo>
                  <a:pt x="808" y="213"/>
                </a:lnTo>
                <a:lnTo>
                  <a:pt x="799" y="213"/>
                </a:lnTo>
                <a:lnTo>
                  <a:pt x="791" y="211"/>
                </a:lnTo>
                <a:lnTo>
                  <a:pt x="789" y="208"/>
                </a:lnTo>
                <a:lnTo>
                  <a:pt x="786" y="207"/>
                </a:lnTo>
                <a:lnTo>
                  <a:pt x="762" y="144"/>
                </a:lnTo>
                <a:lnTo>
                  <a:pt x="750" y="111"/>
                </a:lnTo>
                <a:lnTo>
                  <a:pt x="737" y="80"/>
                </a:lnTo>
                <a:lnTo>
                  <a:pt x="736" y="76"/>
                </a:lnTo>
                <a:lnTo>
                  <a:pt x="733" y="76"/>
                </a:lnTo>
                <a:lnTo>
                  <a:pt x="731" y="76"/>
                </a:lnTo>
                <a:lnTo>
                  <a:pt x="730" y="77"/>
                </a:lnTo>
                <a:lnTo>
                  <a:pt x="728" y="80"/>
                </a:lnTo>
                <a:lnTo>
                  <a:pt x="726" y="86"/>
                </a:lnTo>
                <a:lnTo>
                  <a:pt x="724" y="97"/>
                </a:lnTo>
                <a:lnTo>
                  <a:pt x="721" y="110"/>
                </a:lnTo>
                <a:lnTo>
                  <a:pt x="721" y="122"/>
                </a:lnTo>
                <a:lnTo>
                  <a:pt x="721" y="148"/>
                </a:lnTo>
                <a:lnTo>
                  <a:pt x="723" y="161"/>
                </a:lnTo>
                <a:lnTo>
                  <a:pt x="724" y="173"/>
                </a:lnTo>
                <a:lnTo>
                  <a:pt x="727" y="186"/>
                </a:lnTo>
                <a:lnTo>
                  <a:pt x="731" y="197"/>
                </a:lnTo>
                <a:lnTo>
                  <a:pt x="731" y="204"/>
                </a:lnTo>
                <a:lnTo>
                  <a:pt x="731" y="207"/>
                </a:lnTo>
                <a:lnTo>
                  <a:pt x="730" y="210"/>
                </a:lnTo>
                <a:lnTo>
                  <a:pt x="726" y="211"/>
                </a:lnTo>
                <a:lnTo>
                  <a:pt x="721" y="213"/>
                </a:lnTo>
                <a:lnTo>
                  <a:pt x="713" y="213"/>
                </a:lnTo>
                <a:lnTo>
                  <a:pt x="704" y="213"/>
                </a:lnTo>
                <a:lnTo>
                  <a:pt x="697" y="213"/>
                </a:lnTo>
                <a:lnTo>
                  <a:pt x="690" y="211"/>
                </a:lnTo>
                <a:lnTo>
                  <a:pt x="688" y="210"/>
                </a:lnTo>
                <a:lnTo>
                  <a:pt x="685" y="207"/>
                </a:lnTo>
                <a:lnTo>
                  <a:pt x="680" y="199"/>
                </a:lnTo>
                <a:lnTo>
                  <a:pt x="678" y="190"/>
                </a:lnTo>
                <a:lnTo>
                  <a:pt x="678" y="180"/>
                </a:lnTo>
                <a:lnTo>
                  <a:pt x="678" y="170"/>
                </a:lnTo>
                <a:lnTo>
                  <a:pt x="679" y="161"/>
                </a:lnTo>
                <a:lnTo>
                  <a:pt x="682" y="151"/>
                </a:lnTo>
                <a:lnTo>
                  <a:pt x="685" y="142"/>
                </a:lnTo>
                <a:lnTo>
                  <a:pt x="689" y="134"/>
                </a:lnTo>
                <a:lnTo>
                  <a:pt x="700" y="107"/>
                </a:lnTo>
                <a:lnTo>
                  <a:pt x="706" y="93"/>
                </a:lnTo>
                <a:lnTo>
                  <a:pt x="707" y="86"/>
                </a:lnTo>
                <a:lnTo>
                  <a:pt x="710" y="79"/>
                </a:lnTo>
                <a:lnTo>
                  <a:pt x="713" y="63"/>
                </a:lnTo>
                <a:lnTo>
                  <a:pt x="714" y="49"/>
                </a:lnTo>
                <a:lnTo>
                  <a:pt x="713" y="42"/>
                </a:lnTo>
                <a:lnTo>
                  <a:pt x="713" y="34"/>
                </a:lnTo>
                <a:lnTo>
                  <a:pt x="712" y="27"/>
                </a:lnTo>
                <a:lnTo>
                  <a:pt x="709" y="20"/>
                </a:lnTo>
                <a:lnTo>
                  <a:pt x="707" y="15"/>
                </a:lnTo>
                <a:lnTo>
                  <a:pt x="704" y="11"/>
                </a:lnTo>
                <a:lnTo>
                  <a:pt x="704" y="8"/>
                </a:lnTo>
                <a:lnTo>
                  <a:pt x="704" y="5"/>
                </a:lnTo>
                <a:lnTo>
                  <a:pt x="706" y="4"/>
                </a:lnTo>
                <a:lnTo>
                  <a:pt x="707" y="3"/>
                </a:lnTo>
                <a:lnTo>
                  <a:pt x="710" y="1"/>
                </a:lnTo>
                <a:lnTo>
                  <a:pt x="714" y="0"/>
                </a:lnTo>
                <a:lnTo>
                  <a:pt x="721" y="0"/>
                </a:lnTo>
                <a:lnTo>
                  <a:pt x="738" y="0"/>
                </a:lnTo>
                <a:lnTo>
                  <a:pt x="747" y="0"/>
                </a:lnTo>
                <a:lnTo>
                  <a:pt x="754" y="1"/>
                </a:lnTo>
                <a:close/>
                <a:moveTo>
                  <a:pt x="1261" y="1"/>
                </a:moveTo>
                <a:lnTo>
                  <a:pt x="1261" y="3"/>
                </a:lnTo>
                <a:lnTo>
                  <a:pt x="1263" y="4"/>
                </a:lnTo>
                <a:lnTo>
                  <a:pt x="1264" y="7"/>
                </a:lnTo>
                <a:lnTo>
                  <a:pt x="1264" y="12"/>
                </a:lnTo>
                <a:lnTo>
                  <a:pt x="1264" y="18"/>
                </a:lnTo>
                <a:lnTo>
                  <a:pt x="1263" y="42"/>
                </a:lnTo>
                <a:lnTo>
                  <a:pt x="1260" y="82"/>
                </a:lnTo>
                <a:lnTo>
                  <a:pt x="1257" y="121"/>
                </a:lnTo>
                <a:lnTo>
                  <a:pt x="1255" y="162"/>
                </a:lnTo>
                <a:lnTo>
                  <a:pt x="1257" y="203"/>
                </a:lnTo>
                <a:lnTo>
                  <a:pt x="1257" y="207"/>
                </a:lnTo>
                <a:lnTo>
                  <a:pt x="1255" y="210"/>
                </a:lnTo>
                <a:lnTo>
                  <a:pt x="1253" y="211"/>
                </a:lnTo>
                <a:lnTo>
                  <a:pt x="1246" y="213"/>
                </a:lnTo>
                <a:lnTo>
                  <a:pt x="1237" y="213"/>
                </a:lnTo>
                <a:lnTo>
                  <a:pt x="1222" y="211"/>
                </a:lnTo>
                <a:lnTo>
                  <a:pt x="1219" y="211"/>
                </a:lnTo>
                <a:lnTo>
                  <a:pt x="1216" y="210"/>
                </a:lnTo>
                <a:lnTo>
                  <a:pt x="1213" y="206"/>
                </a:lnTo>
                <a:lnTo>
                  <a:pt x="1189" y="141"/>
                </a:lnTo>
                <a:lnTo>
                  <a:pt x="1176" y="110"/>
                </a:lnTo>
                <a:lnTo>
                  <a:pt x="1164" y="77"/>
                </a:lnTo>
                <a:lnTo>
                  <a:pt x="1161" y="76"/>
                </a:lnTo>
                <a:lnTo>
                  <a:pt x="1159" y="76"/>
                </a:lnTo>
                <a:lnTo>
                  <a:pt x="1157" y="76"/>
                </a:lnTo>
                <a:lnTo>
                  <a:pt x="1154" y="83"/>
                </a:lnTo>
                <a:lnTo>
                  <a:pt x="1152" y="90"/>
                </a:lnTo>
                <a:lnTo>
                  <a:pt x="1149" y="104"/>
                </a:lnTo>
                <a:lnTo>
                  <a:pt x="1148" y="128"/>
                </a:lnTo>
                <a:lnTo>
                  <a:pt x="1148" y="141"/>
                </a:lnTo>
                <a:lnTo>
                  <a:pt x="1148" y="152"/>
                </a:lnTo>
                <a:lnTo>
                  <a:pt x="1149" y="165"/>
                </a:lnTo>
                <a:lnTo>
                  <a:pt x="1152" y="176"/>
                </a:lnTo>
                <a:lnTo>
                  <a:pt x="1155" y="187"/>
                </a:lnTo>
                <a:lnTo>
                  <a:pt x="1158" y="199"/>
                </a:lnTo>
                <a:lnTo>
                  <a:pt x="1159" y="204"/>
                </a:lnTo>
                <a:lnTo>
                  <a:pt x="1159" y="206"/>
                </a:lnTo>
                <a:lnTo>
                  <a:pt x="1158" y="207"/>
                </a:lnTo>
                <a:lnTo>
                  <a:pt x="1158" y="208"/>
                </a:lnTo>
                <a:lnTo>
                  <a:pt x="1154" y="211"/>
                </a:lnTo>
                <a:lnTo>
                  <a:pt x="1149" y="213"/>
                </a:lnTo>
                <a:lnTo>
                  <a:pt x="1140" y="213"/>
                </a:lnTo>
                <a:lnTo>
                  <a:pt x="1123" y="213"/>
                </a:lnTo>
                <a:lnTo>
                  <a:pt x="1118" y="211"/>
                </a:lnTo>
                <a:lnTo>
                  <a:pt x="1116" y="210"/>
                </a:lnTo>
                <a:lnTo>
                  <a:pt x="1111" y="208"/>
                </a:lnTo>
                <a:lnTo>
                  <a:pt x="1110" y="206"/>
                </a:lnTo>
                <a:lnTo>
                  <a:pt x="1107" y="200"/>
                </a:lnTo>
                <a:lnTo>
                  <a:pt x="1106" y="196"/>
                </a:lnTo>
                <a:lnTo>
                  <a:pt x="1104" y="190"/>
                </a:lnTo>
                <a:lnTo>
                  <a:pt x="1104" y="186"/>
                </a:lnTo>
                <a:lnTo>
                  <a:pt x="1104" y="176"/>
                </a:lnTo>
                <a:lnTo>
                  <a:pt x="1104" y="166"/>
                </a:lnTo>
                <a:lnTo>
                  <a:pt x="1107" y="156"/>
                </a:lnTo>
                <a:lnTo>
                  <a:pt x="1110" y="146"/>
                </a:lnTo>
                <a:lnTo>
                  <a:pt x="1113" y="138"/>
                </a:lnTo>
                <a:lnTo>
                  <a:pt x="1117" y="129"/>
                </a:lnTo>
                <a:lnTo>
                  <a:pt x="1124" y="115"/>
                </a:lnTo>
                <a:lnTo>
                  <a:pt x="1130" y="101"/>
                </a:lnTo>
                <a:lnTo>
                  <a:pt x="1134" y="86"/>
                </a:lnTo>
                <a:lnTo>
                  <a:pt x="1138" y="72"/>
                </a:lnTo>
                <a:lnTo>
                  <a:pt x="1140" y="56"/>
                </a:lnTo>
                <a:lnTo>
                  <a:pt x="1140" y="41"/>
                </a:lnTo>
                <a:lnTo>
                  <a:pt x="1140" y="32"/>
                </a:lnTo>
                <a:lnTo>
                  <a:pt x="1137" y="25"/>
                </a:lnTo>
                <a:lnTo>
                  <a:pt x="1135" y="18"/>
                </a:lnTo>
                <a:lnTo>
                  <a:pt x="1131" y="11"/>
                </a:lnTo>
                <a:lnTo>
                  <a:pt x="1131" y="7"/>
                </a:lnTo>
                <a:lnTo>
                  <a:pt x="1131" y="4"/>
                </a:lnTo>
                <a:lnTo>
                  <a:pt x="1133" y="3"/>
                </a:lnTo>
                <a:lnTo>
                  <a:pt x="1135" y="1"/>
                </a:lnTo>
                <a:lnTo>
                  <a:pt x="1138" y="0"/>
                </a:lnTo>
                <a:lnTo>
                  <a:pt x="1144" y="0"/>
                </a:lnTo>
                <a:lnTo>
                  <a:pt x="1162" y="0"/>
                </a:lnTo>
                <a:lnTo>
                  <a:pt x="1171" y="0"/>
                </a:lnTo>
                <a:lnTo>
                  <a:pt x="1181" y="1"/>
                </a:lnTo>
                <a:lnTo>
                  <a:pt x="1183" y="3"/>
                </a:lnTo>
                <a:lnTo>
                  <a:pt x="1185" y="5"/>
                </a:lnTo>
                <a:lnTo>
                  <a:pt x="1188" y="10"/>
                </a:lnTo>
                <a:lnTo>
                  <a:pt x="1202" y="51"/>
                </a:lnTo>
                <a:lnTo>
                  <a:pt x="1217" y="90"/>
                </a:lnTo>
                <a:lnTo>
                  <a:pt x="1223" y="104"/>
                </a:lnTo>
                <a:lnTo>
                  <a:pt x="1226" y="110"/>
                </a:lnTo>
                <a:lnTo>
                  <a:pt x="1227" y="111"/>
                </a:lnTo>
                <a:lnTo>
                  <a:pt x="1229" y="113"/>
                </a:lnTo>
                <a:lnTo>
                  <a:pt x="1230" y="113"/>
                </a:lnTo>
                <a:lnTo>
                  <a:pt x="1231" y="113"/>
                </a:lnTo>
                <a:lnTo>
                  <a:pt x="1233" y="110"/>
                </a:lnTo>
                <a:lnTo>
                  <a:pt x="1234" y="96"/>
                </a:lnTo>
                <a:lnTo>
                  <a:pt x="1234" y="83"/>
                </a:lnTo>
                <a:lnTo>
                  <a:pt x="1234" y="69"/>
                </a:lnTo>
                <a:lnTo>
                  <a:pt x="1233" y="56"/>
                </a:lnTo>
                <a:lnTo>
                  <a:pt x="1230" y="43"/>
                </a:lnTo>
                <a:lnTo>
                  <a:pt x="1227" y="31"/>
                </a:lnTo>
                <a:lnTo>
                  <a:pt x="1223" y="18"/>
                </a:lnTo>
                <a:lnTo>
                  <a:pt x="1219" y="7"/>
                </a:lnTo>
                <a:lnTo>
                  <a:pt x="1219" y="3"/>
                </a:lnTo>
                <a:lnTo>
                  <a:pt x="1219" y="1"/>
                </a:lnTo>
                <a:lnTo>
                  <a:pt x="1220" y="1"/>
                </a:lnTo>
                <a:lnTo>
                  <a:pt x="1224" y="0"/>
                </a:lnTo>
                <a:lnTo>
                  <a:pt x="1234" y="0"/>
                </a:lnTo>
                <a:lnTo>
                  <a:pt x="1254" y="0"/>
                </a:lnTo>
                <a:lnTo>
                  <a:pt x="1257" y="0"/>
                </a:lnTo>
                <a:lnTo>
                  <a:pt x="1261" y="1"/>
                </a:lnTo>
                <a:close/>
                <a:moveTo>
                  <a:pt x="416" y="1"/>
                </a:moveTo>
                <a:lnTo>
                  <a:pt x="418" y="1"/>
                </a:lnTo>
                <a:lnTo>
                  <a:pt x="419" y="3"/>
                </a:lnTo>
                <a:lnTo>
                  <a:pt x="421" y="4"/>
                </a:lnTo>
                <a:lnTo>
                  <a:pt x="421" y="7"/>
                </a:lnTo>
                <a:lnTo>
                  <a:pt x="418" y="18"/>
                </a:lnTo>
                <a:lnTo>
                  <a:pt x="413" y="29"/>
                </a:lnTo>
                <a:lnTo>
                  <a:pt x="409" y="41"/>
                </a:lnTo>
                <a:lnTo>
                  <a:pt x="406" y="52"/>
                </a:lnTo>
                <a:lnTo>
                  <a:pt x="398" y="77"/>
                </a:lnTo>
                <a:lnTo>
                  <a:pt x="389" y="103"/>
                </a:lnTo>
                <a:lnTo>
                  <a:pt x="382" y="128"/>
                </a:lnTo>
                <a:lnTo>
                  <a:pt x="380" y="141"/>
                </a:lnTo>
                <a:lnTo>
                  <a:pt x="380" y="153"/>
                </a:lnTo>
                <a:lnTo>
                  <a:pt x="380" y="161"/>
                </a:lnTo>
                <a:lnTo>
                  <a:pt x="382" y="168"/>
                </a:lnTo>
                <a:lnTo>
                  <a:pt x="387" y="173"/>
                </a:lnTo>
                <a:lnTo>
                  <a:pt x="388" y="176"/>
                </a:lnTo>
                <a:lnTo>
                  <a:pt x="391" y="179"/>
                </a:lnTo>
                <a:lnTo>
                  <a:pt x="399" y="179"/>
                </a:lnTo>
                <a:lnTo>
                  <a:pt x="406" y="179"/>
                </a:lnTo>
                <a:lnTo>
                  <a:pt x="412" y="176"/>
                </a:lnTo>
                <a:lnTo>
                  <a:pt x="419" y="173"/>
                </a:lnTo>
                <a:lnTo>
                  <a:pt x="433" y="168"/>
                </a:lnTo>
                <a:lnTo>
                  <a:pt x="440" y="165"/>
                </a:lnTo>
                <a:lnTo>
                  <a:pt x="447" y="163"/>
                </a:lnTo>
                <a:lnTo>
                  <a:pt x="450" y="163"/>
                </a:lnTo>
                <a:lnTo>
                  <a:pt x="452" y="166"/>
                </a:lnTo>
                <a:lnTo>
                  <a:pt x="453" y="170"/>
                </a:lnTo>
                <a:lnTo>
                  <a:pt x="454" y="176"/>
                </a:lnTo>
                <a:lnTo>
                  <a:pt x="454" y="187"/>
                </a:lnTo>
                <a:lnTo>
                  <a:pt x="453" y="199"/>
                </a:lnTo>
                <a:lnTo>
                  <a:pt x="452" y="203"/>
                </a:lnTo>
                <a:lnTo>
                  <a:pt x="450" y="206"/>
                </a:lnTo>
                <a:lnTo>
                  <a:pt x="449" y="208"/>
                </a:lnTo>
                <a:lnTo>
                  <a:pt x="446" y="210"/>
                </a:lnTo>
                <a:lnTo>
                  <a:pt x="443" y="211"/>
                </a:lnTo>
                <a:lnTo>
                  <a:pt x="440" y="213"/>
                </a:lnTo>
                <a:lnTo>
                  <a:pt x="351" y="211"/>
                </a:lnTo>
                <a:lnTo>
                  <a:pt x="347" y="210"/>
                </a:lnTo>
                <a:lnTo>
                  <a:pt x="346" y="208"/>
                </a:lnTo>
                <a:lnTo>
                  <a:pt x="344" y="207"/>
                </a:lnTo>
                <a:lnTo>
                  <a:pt x="343" y="203"/>
                </a:lnTo>
                <a:lnTo>
                  <a:pt x="344" y="197"/>
                </a:lnTo>
                <a:lnTo>
                  <a:pt x="344" y="187"/>
                </a:lnTo>
                <a:lnTo>
                  <a:pt x="347" y="166"/>
                </a:lnTo>
                <a:lnTo>
                  <a:pt x="348" y="145"/>
                </a:lnTo>
                <a:lnTo>
                  <a:pt x="350" y="100"/>
                </a:lnTo>
                <a:lnTo>
                  <a:pt x="353" y="56"/>
                </a:lnTo>
                <a:lnTo>
                  <a:pt x="353" y="34"/>
                </a:lnTo>
                <a:lnTo>
                  <a:pt x="354" y="12"/>
                </a:lnTo>
                <a:lnTo>
                  <a:pt x="356" y="8"/>
                </a:lnTo>
                <a:lnTo>
                  <a:pt x="358" y="5"/>
                </a:lnTo>
                <a:lnTo>
                  <a:pt x="361" y="3"/>
                </a:lnTo>
                <a:lnTo>
                  <a:pt x="365" y="1"/>
                </a:lnTo>
                <a:lnTo>
                  <a:pt x="372" y="0"/>
                </a:lnTo>
                <a:lnTo>
                  <a:pt x="387" y="0"/>
                </a:lnTo>
                <a:lnTo>
                  <a:pt x="402" y="0"/>
                </a:lnTo>
                <a:lnTo>
                  <a:pt x="409" y="1"/>
                </a:lnTo>
                <a:lnTo>
                  <a:pt x="416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9" name="Freeform 179">
            <a:extLst>
              <a:ext uri="{FF2B5EF4-FFF2-40B4-BE49-F238E27FC236}">
                <a16:creationId xmlns:a16="http://schemas.microsoft.com/office/drawing/2014/main" id="{F3741B71-F954-9416-24AD-D76916FC4C3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90901" y="6319015"/>
            <a:ext cx="281162" cy="54000"/>
          </a:xfrm>
          <a:custGeom>
            <a:avLst/>
            <a:gdLst>
              <a:gd name="T0" fmla="*/ 222 w 1561"/>
              <a:gd name="T1" fmla="*/ 22 h 300"/>
              <a:gd name="T2" fmla="*/ 215 w 1561"/>
              <a:gd name="T3" fmla="*/ 241 h 300"/>
              <a:gd name="T4" fmla="*/ 179 w 1561"/>
              <a:gd name="T5" fmla="*/ 279 h 300"/>
              <a:gd name="T6" fmla="*/ 126 w 1561"/>
              <a:gd name="T7" fmla="*/ 294 h 300"/>
              <a:gd name="T8" fmla="*/ 69 w 1561"/>
              <a:gd name="T9" fmla="*/ 287 h 300"/>
              <a:gd name="T10" fmla="*/ 27 w 1561"/>
              <a:gd name="T11" fmla="*/ 256 h 300"/>
              <a:gd name="T12" fmla="*/ 13 w 1561"/>
              <a:gd name="T13" fmla="*/ 29 h 300"/>
              <a:gd name="T14" fmla="*/ 92 w 1561"/>
              <a:gd name="T15" fmla="*/ 8 h 300"/>
              <a:gd name="T16" fmla="*/ 103 w 1561"/>
              <a:gd name="T17" fmla="*/ 266 h 300"/>
              <a:gd name="T18" fmla="*/ 130 w 1561"/>
              <a:gd name="T19" fmla="*/ 266 h 300"/>
              <a:gd name="T20" fmla="*/ 141 w 1561"/>
              <a:gd name="T21" fmla="*/ 8 h 300"/>
              <a:gd name="T22" fmla="*/ 1235 w 1561"/>
              <a:gd name="T23" fmla="*/ 212 h 300"/>
              <a:gd name="T24" fmla="*/ 1004 w 1561"/>
              <a:gd name="T25" fmla="*/ 291 h 300"/>
              <a:gd name="T26" fmla="*/ 1002 w 1561"/>
              <a:gd name="T27" fmla="*/ 131 h 300"/>
              <a:gd name="T28" fmla="*/ 862 w 1561"/>
              <a:gd name="T29" fmla="*/ 282 h 300"/>
              <a:gd name="T30" fmla="*/ 815 w 1561"/>
              <a:gd name="T31" fmla="*/ 277 h 300"/>
              <a:gd name="T32" fmla="*/ 831 w 1561"/>
              <a:gd name="T33" fmla="*/ 14 h 300"/>
              <a:gd name="T34" fmla="*/ 1082 w 1561"/>
              <a:gd name="T35" fmla="*/ 8 h 300"/>
              <a:gd name="T36" fmla="*/ 1069 w 1561"/>
              <a:gd name="T37" fmla="*/ 29 h 300"/>
              <a:gd name="T38" fmla="*/ 1109 w 1561"/>
              <a:gd name="T39" fmla="*/ 286 h 300"/>
              <a:gd name="T40" fmla="*/ 1185 w 1561"/>
              <a:gd name="T41" fmla="*/ 22 h 300"/>
              <a:gd name="T42" fmla="*/ 1255 w 1561"/>
              <a:gd name="T43" fmla="*/ 8 h 300"/>
              <a:gd name="T44" fmla="*/ 1404 w 1561"/>
              <a:gd name="T45" fmla="*/ 33 h 300"/>
              <a:gd name="T46" fmla="*/ 1397 w 1561"/>
              <a:gd name="T47" fmla="*/ 8 h 300"/>
              <a:gd name="T48" fmla="*/ 1557 w 1561"/>
              <a:gd name="T49" fmla="*/ 287 h 300"/>
              <a:gd name="T50" fmla="*/ 1341 w 1561"/>
              <a:gd name="T51" fmla="*/ 291 h 300"/>
              <a:gd name="T52" fmla="*/ 1108 w 1561"/>
              <a:gd name="T53" fmla="*/ 291 h 300"/>
              <a:gd name="T54" fmla="*/ 476 w 1561"/>
              <a:gd name="T55" fmla="*/ 22 h 300"/>
              <a:gd name="T56" fmla="*/ 470 w 1561"/>
              <a:gd name="T57" fmla="*/ 241 h 300"/>
              <a:gd name="T58" fmla="*/ 435 w 1561"/>
              <a:gd name="T59" fmla="*/ 279 h 300"/>
              <a:gd name="T60" fmla="*/ 381 w 1561"/>
              <a:gd name="T61" fmla="*/ 294 h 300"/>
              <a:gd name="T62" fmla="*/ 325 w 1561"/>
              <a:gd name="T63" fmla="*/ 287 h 300"/>
              <a:gd name="T64" fmla="*/ 283 w 1561"/>
              <a:gd name="T65" fmla="*/ 256 h 300"/>
              <a:gd name="T66" fmla="*/ 268 w 1561"/>
              <a:gd name="T67" fmla="*/ 29 h 300"/>
              <a:gd name="T68" fmla="*/ 348 w 1561"/>
              <a:gd name="T69" fmla="*/ 8 h 300"/>
              <a:gd name="T70" fmla="*/ 357 w 1561"/>
              <a:gd name="T71" fmla="*/ 266 h 300"/>
              <a:gd name="T72" fmla="*/ 386 w 1561"/>
              <a:gd name="T73" fmla="*/ 266 h 300"/>
              <a:gd name="T74" fmla="*/ 397 w 1561"/>
              <a:gd name="T75" fmla="*/ 8 h 300"/>
              <a:gd name="T76" fmla="*/ 640 w 1561"/>
              <a:gd name="T77" fmla="*/ 224 h 300"/>
              <a:gd name="T78" fmla="*/ 605 w 1561"/>
              <a:gd name="T79" fmla="*/ 270 h 300"/>
              <a:gd name="T80" fmla="*/ 524 w 1561"/>
              <a:gd name="T81" fmla="*/ 283 h 300"/>
              <a:gd name="T82" fmla="*/ 561 w 1561"/>
              <a:gd name="T83" fmla="*/ 243 h 300"/>
              <a:gd name="T84" fmla="*/ 555 w 1561"/>
              <a:gd name="T85" fmla="*/ 196 h 300"/>
              <a:gd name="T86" fmla="*/ 513 w 1561"/>
              <a:gd name="T87" fmla="*/ 128 h 300"/>
              <a:gd name="T88" fmla="*/ 509 w 1561"/>
              <a:gd name="T89" fmla="*/ 81 h 300"/>
              <a:gd name="T90" fmla="*/ 534 w 1561"/>
              <a:gd name="T91" fmla="*/ 40 h 300"/>
              <a:gd name="T92" fmla="*/ 639 w 1561"/>
              <a:gd name="T93" fmla="*/ 42 h 300"/>
              <a:gd name="T94" fmla="*/ 589 w 1561"/>
              <a:gd name="T95" fmla="*/ 70 h 300"/>
              <a:gd name="T96" fmla="*/ 620 w 1561"/>
              <a:gd name="T97" fmla="*/ 126 h 300"/>
              <a:gd name="T98" fmla="*/ 646 w 1561"/>
              <a:gd name="T99" fmla="*/ 193 h 300"/>
              <a:gd name="T100" fmla="*/ 687 w 1561"/>
              <a:gd name="T101" fmla="*/ 280 h 300"/>
              <a:gd name="T102" fmla="*/ 684 w 1561"/>
              <a:gd name="T103" fmla="*/ 16 h 300"/>
              <a:gd name="T104" fmla="*/ 774 w 1561"/>
              <a:gd name="T105" fmla="*/ 14 h 300"/>
              <a:gd name="T106" fmla="*/ 767 w 1561"/>
              <a:gd name="T107" fmla="*/ 2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61" h="300">
                <a:moveTo>
                  <a:pt x="233" y="8"/>
                </a:moveTo>
                <a:lnTo>
                  <a:pt x="227" y="12"/>
                </a:lnTo>
                <a:lnTo>
                  <a:pt x="226" y="14"/>
                </a:lnTo>
                <a:lnTo>
                  <a:pt x="223" y="16"/>
                </a:lnTo>
                <a:lnTo>
                  <a:pt x="222" y="19"/>
                </a:lnTo>
                <a:lnTo>
                  <a:pt x="222" y="22"/>
                </a:lnTo>
                <a:lnTo>
                  <a:pt x="220" y="25"/>
                </a:lnTo>
                <a:lnTo>
                  <a:pt x="220" y="29"/>
                </a:lnTo>
                <a:lnTo>
                  <a:pt x="220" y="212"/>
                </a:lnTo>
                <a:lnTo>
                  <a:pt x="219" y="222"/>
                </a:lnTo>
                <a:lnTo>
                  <a:pt x="218" y="232"/>
                </a:lnTo>
                <a:lnTo>
                  <a:pt x="215" y="241"/>
                </a:lnTo>
                <a:lnTo>
                  <a:pt x="210" y="249"/>
                </a:lnTo>
                <a:lnTo>
                  <a:pt x="206" y="256"/>
                </a:lnTo>
                <a:lnTo>
                  <a:pt x="201" y="263"/>
                </a:lnTo>
                <a:lnTo>
                  <a:pt x="195" y="269"/>
                </a:lnTo>
                <a:lnTo>
                  <a:pt x="188" y="274"/>
                </a:lnTo>
                <a:lnTo>
                  <a:pt x="179" y="279"/>
                </a:lnTo>
                <a:lnTo>
                  <a:pt x="172" y="283"/>
                </a:lnTo>
                <a:lnTo>
                  <a:pt x="164" y="287"/>
                </a:lnTo>
                <a:lnTo>
                  <a:pt x="154" y="290"/>
                </a:lnTo>
                <a:lnTo>
                  <a:pt x="146" y="293"/>
                </a:lnTo>
                <a:lnTo>
                  <a:pt x="136" y="294"/>
                </a:lnTo>
                <a:lnTo>
                  <a:pt x="126" y="294"/>
                </a:lnTo>
                <a:lnTo>
                  <a:pt x="116" y="296"/>
                </a:lnTo>
                <a:lnTo>
                  <a:pt x="107" y="294"/>
                </a:lnTo>
                <a:lnTo>
                  <a:pt x="97" y="294"/>
                </a:lnTo>
                <a:lnTo>
                  <a:pt x="88" y="293"/>
                </a:lnTo>
                <a:lnTo>
                  <a:pt x="78" y="290"/>
                </a:lnTo>
                <a:lnTo>
                  <a:pt x="69" y="287"/>
                </a:lnTo>
                <a:lnTo>
                  <a:pt x="61" y="283"/>
                </a:lnTo>
                <a:lnTo>
                  <a:pt x="52" y="279"/>
                </a:lnTo>
                <a:lnTo>
                  <a:pt x="45" y="274"/>
                </a:lnTo>
                <a:lnTo>
                  <a:pt x="38" y="269"/>
                </a:lnTo>
                <a:lnTo>
                  <a:pt x="32" y="263"/>
                </a:lnTo>
                <a:lnTo>
                  <a:pt x="27" y="256"/>
                </a:lnTo>
                <a:lnTo>
                  <a:pt x="23" y="249"/>
                </a:lnTo>
                <a:lnTo>
                  <a:pt x="18" y="241"/>
                </a:lnTo>
                <a:lnTo>
                  <a:pt x="16" y="232"/>
                </a:lnTo>
                <a:lnTo>
                  <a:pt x="14" y="222"/>
                </a:lnTo>
                <a:lnTo>
                  <a:pt x="13" y="212"/>
                </a:lnTo>
                <a:lnTo>
                  <a:pt x="13" y="29"/>
                </a:lnTo>
                <a:lnTo>
                  <a:pt x="13" y="26"/>
                </a:lnTo>
                <a:lnTo>
                  <a:pt x="13" y="24"/>
                </a:lnTo>
                <a:lnTo>
                  <a:pt x="10" y="18"/>
                </a:lnTo>
                <a:lnTo>
                  <a:pt x="6" y="12"/>
                </a:lnTo>
                <a:lnTo>
                  <a:pt x="0" y="8"/>
                </a:lnTo>
                <a:lnTo>
                  <a:pt x="92" y="8"/>
                </a:lnTo>
                <a:lnTo>
                  <a:pt x="92" y="242"/>
                </a:lnTo>
                <a:lnTo>
                  <a:pt x="92" y="249"/>
                </a:lnTo>
                <a:lnTo>
                  <a:pt x="93" y="255"/>
                </a:lnTo>
                <a:lnTo>
                  <a:pt x="96" y="259"/>
                </a:lnTo>
                <a:lnTo>
                  <a:pt x="99" y="263"/>
                </a:lnTo>
                <a:lnTo>
                  <a:pt x="103" y="266"/>
                </a:lnTo>
                <a:lnTo>
                  <a:pt x="107" y="269"/>
                </a:lnTo>
                <a:lnTo>
                  <a:pt x="112" y="270"/>
                </a:lnTo>
                <a:lnTo>
                  <a:pt x="116" y="272"/>
                </a:lnTo>
                <a:lnTo>
                  <a:pt x="121" y="270"/>
                </a:lnTo>
                <a:lnTo>
                  <a:pt x="126" y="269"/>
                </a:lnTo>
                <a:lnTo>
                  <a:pt x="130" y="266"/>
                </a:lnTo>
                <a:lnTo>
                  <a:pt x="134" y="263"/>
                </a:lnTo>
                <a:lnTo>
                  <a:pt x="137" y="259"/>
                </a:lnTo>
                <a:lnTo>
                  <a:pt x="140" y="255"/>
                </a:lnTo>
                <a:lnTo>
                  <a:pt x="141" y="249"/>
                </a:lnTo>
                <a:lnTo>
                  <a:pt x="141" y="242"/>
                </a:lnTo>
                <a:lnTo>
                  <a:pt x="141" y="8"/>
                </a:lnTo>
                <a:lnTo>
                  <a:pt x="233" y="8"/>
                </a:lnTo>
                <a:close/>
                <a:moveTo>
                  <a:pt x="1455" y="212"/>
                </a:moveTo>
                <a:lnTo>
                  <a:pt x="1425" y="108"/>
                </a:lnTo>
                <a:lnTo>
                  <a:pt x="1397" y="212"/>
                </a:lnTo>
                <a:lnTo>
                  <a:pt x="1455" y="212"/>
                </a:lnTo>
                <a:close/>
                <a:moveTo>
                  <a:pt x="1235" y="212"/>
                </a:moveTo>
                <a:lnTo>
                  <a:pt x="1206" y="108"/>
                </a:lnTo>
                <a:lnTo>
                  <a:pt x="1177" y="212"/>
                </a:lnTo>
                <a:lnTo>
                  <a:pt x="1235" y="212"/>
                </a:lnTo>
                <a:close/>
                <a:moveTo>
                  <a:pt x="1108" y="291"/>
                </a:moveTo>
                <a:lnTo>
                  <a:pt x="1102" y="291"/>
                </a:lnTo>
                <a:lnTo>
                  <a:pt x="1004" y="291"/>
                </a:lnTo>
                <a:lnTo>
                  <a:pt x="1010" y="289"/>
                </a:lnTo>
                <a:lnTo>
                  <a:pt x="1013" y="286"/>
                </a:lnTo>
                <a:lnTo>
                  <a:pt x="1014" y="284"/>
                </a:lnTo>
                <a:lnTo>
                  <a:pt x="1017" y="279"/>
                </a:lnTo>
                <a:lnTo>
                  <a:pt x="1017" y="272"/>
                </a:lnTo>
                <a:lnTo>
                  <a:pt x="1002" y="131"/>
                </a:lnTo>
                <a:lnTo>
                  <a:pt x="938" y="262"/>
                </a:lnTo>
                <a:lnTo>
                  <a:pt x="872" y="128"/>
                </a:lnTo>
                <a:lnTo>
                  <a:pt x="859" y="272"/>
                </a:lnTo>
                <a:lnTo>
                  <a:pt x="859" y="276"/>
                </a:lnTo>
                <a:lnTo>
                  <a:pt x="860" y="279"/>
                </a:lnTo>
                <a:lnTo>
                  <a:pt x="862" y="282"/>
                </a:lnTo>
                <a:lnTo>
                  <a:pt x="866" y="286"/>
                </a:lnTo>
                <a:lnTo>
                  <a:pt x="872" y="291"/>
                </a:lnTo>
                <a:lnTo>
                  <a:pt x="804" y="291"/>
                </a:lnTo>
                <a:lnTo>
                  <a:pt x="808" y="289"/>
                </a:lnTo>
                <a:lnTo>
                  <a:pt x="812" y="284"/>
                </a:lnTo>
                <a:lnTo>
                  <a:pt x="815" y="277"/>
                </a:lnTo>
                <a:lnTo>
                  <a:pt x="817" y="272"/>
                </a:lnTo>
                <a:lnTo>
                  <a:pt x="836" y="31"/>
                </a:lnTo>
                <a:lnTo>
                  <a:pt x="835" y="24"/>
                </a:lnTo>
                <a:lnTo>
                  <a:pt x="835" y="21"/>
                </a:lnTo>
                <a:lnTo>
                  <a:pt x="834" y="16"/>
                </a:lnTo>
                <a:lnTo>
                  <a:pt x="831" y="14"/>
                </a:lnTo>
                <a:lnTo>
                  <a:pt x="829" y="12"/>
                </a:lnTo>
                <a:lnTo>
                  <a:pt x="824" y="8"/>
                </a:lnTo>
                <a:lnTo>
                  <a:pt x="882" y="8"/>
                </a:lnTo>
                <a:lnTo>
                  <a:pt x="951" y="155"/>
                </a:lnTo>
                <a:lnTo>
                  <a:pt x="1021" y="8"/>
                </a:lnTo>
                <a:lnTo>
                  <a:pt x="1082" y="8"/>
                </a:lnTo>
                <a:lnTo>
                  <a:pt x="1077" y="12"/>
                </a:lnTo>
                <a:lnTo>
                  <a:pt x="1074" y="14"/>
                </a:lnTo>
                <a:lnTo>
                  <a:pt x="1072" y="16"/>
                </a:lnTo>
                <a:lnTo>
                  <a:pt x="1071" y="19"/>
                </a:lnTo>
                <a:lnTo>
                  <a:pt x="1069" y="22"/>
                </a:lnTo>
                <a:lnTo>
                  <a:pt x="1069" y="29"/>
                </a:lnTo>
                <a:lnTo>
                  <a:pt x="1095" y="272"/>
                </a:lnTo>
                <a:lnTo>
                  <a:pt x="1096" y="277"/>
                </a:lnTo>
                <a:lnTo>
                  <a:pt x="1099" y="282"/>
                </a:lnTo>
                <a:lnTo>
                  <a:pt x="1102" y="286"/>
                </a:lnTo>
                <a:lnTo>
                  <a:pt x="1106" y="290"/>
                </a:lnTo>
                <a:lnTo>
                  <a:pt x="1109" y="286"/>
                </a:lnTo>
                <a:lnTo>
                  <a:pt x="1113" y="282"/>
                </a:lnTo>
                <a:lnTo>
                  <a:pt x="1116" y="276"/>
                </a:lnTo>
                <a:lnTo>
                  <a:pt x="1119" y="269"/>
                </a:lnTo>
                <a:lnTo>
                  <a:pt x="1184" y="33"/>
                </a:lnTo>
                <a:lnTo>
                  <a:pt x="1185" y="28"/>
                </a:lnTo>
                <a:lnTo>
                  <a:pt x="1185" y="22"/>
                </a:lnTo>
                <a:lnTo>
                  <a:pt x="1184" y="18"/>
                </a:lnTo>
                <a:lnTo>
                  <a:pt x="1182" y="14"/>
                </a:lnTo>
                <a:lnTo>
                  <a:pt x="1178" y="9"/>
                </a:lnTo>
                <a:lnTo>
                  <a:pt x="1177" y="8"/>
                </a:lnTo>
                <a:lnTo>
                  <a:pt x="1192" y="8"/>
                </a:lnTo>
                <a:lnTo>
                  <a:pt x="1255" y="8"/>
                </a:lnTo>
                <a:lnTo>
                  <a:pt x="1328" y="272"/>
                </a:lnTo>
                <a:lnTo>
                  <a:pt x="1331" y="277"/>
                </a:lnTo>
                <a:lnTo>
                  <a:pt x="1332" y="282"/>
                </a:lnTo>
                <a:lnTo>
                  <a:pt x="1336" y="276"/>
                </a:lnTo>
                <a:lnTo>
                  <a:pt x="1339" y="269"/>
                </a:lnTo>
                <a:lnTo>
                  <a:pt x="1404" y="33"/>
                </a:lnTo>
                <a:lnTo>
                  <a:pt x="1406" y="28"/>
                </a:lnTo>
                <a:lnTo>
                  <a:pt x="1406" y="22"/>
                </a:lnTo>
                <a:lnTo>
                  <a:pt x="1404" y="18"/>
                </a:lnTo>
                <a:lnTo>
                  <a:pt x="1403" y="14"/>
                </a:lnTo>
                <a:lnTo>
                  <a:pt x="1399" y="9"/>
                </a:lnTo>
                <a:lnTo>
                  <a:pt x="1397" y="8"/>
                </a:lnTo>
                <a:lnTo>
                  <a:pt x="1411" y="8"/>
                </a:lnTo>
                <a:lnTo>
                  <a:pt x="1475" y="8"/>
                </a:lnTo>
                <a:lnTo>
                  <a:pt x="1548" y="272"/>
                </a:lnTo>
                <a:lnTo>
                  <a:pt x="1551" y="277"/>
                </a:lnTo>
                <a:lnTo>
                  <a:pt x="1554" y="283"/>
                </a:lnTo>
                <a:lnTo>
                  <a:pt x="1557" y="287"/>
                </a:lnTo>
                <a:lnTo>
                  <a:pt x="1561" y="291"/>
                </a:lnTo>
                <a:lnTo>
                  <a:pt x="1478" y="291"/>
                </a:lnTo>
                <a:lnTo>
                  <a:pt x="1462" y="236"/>
                </a:lnTo>
                <a:lnTo>
                  <a:pt x="1390" y="236"/>
                </a:lnTo>
                <a:lnTo>
                  <a:pt x="1375" y="291"/>
                </a:lnTo>
                <a:lnTo>
                  <a:pt x="1341" y="291"/>
                </a:lnTo>
                <a:lnTo>
                  <a:pt x="1322" y="291"/>
                </a:lnTo>
                <a:lnTo>
                  <a:pt x="1257" y="291"/>
                </a:lnTo>
                <a:lnTo>
                  <a:pt x="1242" y="236"/>
                </a:lnTo>
                <a:lnTo>
                  <a:pt x="1170" y="236"/>
                </a:lnTo>
                <a:lnTo>
                  <a:pt x="1154" y="291"/>
                </a:lnTo>
                <a:lnTo>
                  <a:pt x="1108" y="291"/>
                </a:lnTo>
                <a:close/>
                <a:moveTo>
                  <a:pt x="489" y="8"/>
                </a:moveTo>
                <a:lnTo>
                  <a:pt x="483" y="12"/>
                </a:lnTo>
                <a:lnTo>
                  <a:pt x="482" y="14"/>
                </a:lnTo>
                <a:lnTo>
                  <a:pt x="479" y="16"/>
                </a:lnTo>
                <a:lnTo>
                  <a:pt x="478" y="19"/>
                </a:lnTo>
                <a:lnTo>
                  <a:pt x="476" y="22"/>
                </a:lnTo>
                <a:lnTo>
                  <a:pt x="476" y="25"/>
                </a:lnTo>
                <a:lnTo>
                  <a:pt x="476" y="29"/>
                </a:lnTo>
                <a:lnTo>
                  <a:pt x="476" y="212"/>
                </a:lnTo>
                <a:lnTo>
                  <a:pt x="475" y="222"/>
                </a:lnTo>
                <a:lnTo>
                  <a:pt x="473" y="232"/>
                </a:lnTo>
                <a:lnTo>
                  <a:pt x="470" y="241"/>
                </a:lnTo>
                <a:lnTo>
                  <a:pt x="466" y="249"/>
                </a:lnTo>
                <a:lnTo>
                  <a:pt x="462" y="256"/>
                </a:lnTo>
                <a:lnTo>
                  <a:pt x="456" y="263"/>
                </a:lnTo>
                <a:lnTo>
                  <a:pt x="451" y="269"/>
                </a:lnTo>
                <a:lnTo>
                  <a:pt x="444" y="274"/>
                </a:lnTo>
                <a:lnTo>
                  <a:pt x="435" y="279"/>
                </a:lnTo>
                <a:lnTo>
                  <a:pt x="427" y="283"/>
                </a:lnTo>
                <a:lnTo>
                  <a:pt x="418" y="287"/>
                </a:lnTo>
                <a:lnTo>
                  <a:pt x="410" y="290"/>
                </a:lnTo>
                <a:lnTo>
                  <a:pt x="401" y="293"/>
                </a:lnTo>
                <a:lnTo>
                  <a:pt x="391" y="294"/>
                </a:lnTo>
                <a:lnTo>
                  <a:pt x="381" y="294"/>
                </a:lnTo>
                <a:lnTo>
                  <a:pt x="372" y="296"/>
                </a:lnTo>
                <a:lnTo>
                  <a:pt x="362" y="294"/>
                </a:lnTo>
                <a:lnTo>
                  <a:pt x="353" y="294"/>
                </a:lnTo>
                <a:lnTo>
                  <a:pt x="343" y="293"/>
                </a:lnTo>
                <a:lnTo>
                  <a:pt x="333" y="290"/>
                </a:lnTo>
                <a:lnTo>
                  <a:pt x="325" y="287"/>
                </a:lnTo>
                <a:lnTo>
                  <a:pt x="316" y="283"/>
                </a:lnTo>
                <a:lnTo>
                  <a:pt x="308" y="279"/>
                </a:lnTo>
                <a:lnTo>
                  <a:pt x="301" y="274"/>
                </a:lnTo>
                <a:lnTo>
                  <a:pt x="294" y="269"/>
                </a:lnTo>
                <a:lnTo>
                  <a:pt x="288" y="263"/>
                </a:lnTo>
                <a:lnTo>
                  <a:pt x="283" y="256"/>
                </a:lnTo>
                <a:lnTo>
                  <a:pt x="277" y="249"/>
                </a:lnTo>
                <a:lnTo>
                  <a:pt x="274" y="241"/>
                </a:lnTo>
                <a:lnTo>
                  <a:pt x="271" y="232"/>
                </a:lnTo>
                <a:lnTo>
                  <a:pt x="270" y="222"/>
                </a:lnTo>
                <a:lnTo>
                  <a:pt x="268" y="212"/>
                </a:lnTo>
                <a:lnTo>
                  <a:pt x="268" y="29"/>
                </a:lnTo>
                <a:lnTo>
                  <a:pt x="268" y="26"/>
                </a:lnTo>
                <a:lnTo>
                  <a:pt x="268" y="24"/>
                </a:lnTo>
                <a:lnTo>
                  <a:pt x="266" y="18"/>
                </a:lnTo>
                <a:lnTo>
                  <a:pt x="261" y="12"/>
                </a:lnTo>
                <a:lnTo>
                  <a:pt x="256" y="8"/>
                </a:lnTo>
                <a:lnTo>
                  <a:pt x="348" y="8"/>
                </a:lnTo>
                <a:lnTo>
                  <a:pt x="348" y="242"/>
                </a:lnTo>
                <a:lnTo>
                  <a:pt x="348" y="249"/>
                </a:lnTo>
                <a:lnTo>
                  <a:pt x="349" y="255"/>
                </a:lnTo>
                <a:lnTo>
                  <a:pt x="352" y="259"/>
                </a:lnTo>
                <a:lnTo>
                  <a:pt x="355" y="263"/>
                </a:lnTo>
                <a:lnTo>
                  <a:pt x="357" y="266"/>
                </a:lnTo>
                <a:lnTo>
                  <a:pt x="362" y="269"/>
                </a:lnTo>
                <a:lnTo>
                  <a:pt x="367" y="270"/>
                </a:lnTo>
                <a:lnTo>
                  <a:pt x="372" y="272"/>
                </a:lnTo>
                <a:lnTo>
                  <a:pt x="377" y="270"/>
                </a:lnTo>
                <a:lnTo>
                  <a:pt x="381" y="269"/>
                </a:lnTo>
                <a:lnTo>
                  <a:pt x="386" y="266"/>
                </a:lnTo>
                <a:lnTo>
                  <a:pt x="390" y="263"/>
                </a:lnTo>
                <a:lnTo>
                  <a:pt x="393" y="259"/>
                </a:lnTo>
                <a:lnTo>
                  <a:pt x="396" y="255"/>
                </a:lnTo>
                <a:lnTo>
                  <a:pt x="397" y="249"/>
                </a:lnTo>
                <a:lnTo>
                  <a:pt x="397" y="242"/>
                </a:lnTo>
                <a:lnTo>
                  <a:pt x="397" y="8"/>
                </a:lnTo>
                <a:lnTo>
                  <a:pt x="489" y="8"/>
                </a:lnTo>
                <a:close/>
                <a:moveTo>
                  <a:pt x="646" y="193"/>
                </a:moveTo>
                <a:lnTo>
                  <a:pt x="644" y="204"/>
                </a:lnTo>
                <a:lnTo>
                  <a:pt x="643" y="214"/>
                </a:lnTo>
                <a:lnTo>
                  <a:pt x="641" y="219"/>
                </a:lnTo>
                <a:lnTo>
                  <a:pt x="640" y="224"/>
                </a:lnTo>
                <a:lnTo>
                  <a:pt x="636" y="234"/>
                </a:lnTo>
                <a:lnTo>
                  <a:pt x="630" y="242"/>
                </a:lnTo>
                <a:lnTo>
                  <a:pt x="624" y="249"/>
                </a:lnTo>
                <a:lnTo>
                  <a:pt x="619" y="256"/>
                </a:lnTo>
                <a:lnTo>
                  <a:pt x="612" y="263"/>
                </a:lnTo>
                <a:lnTo>
                  <a:pt x="605" y="270"/>
                </a:lnTo>
                <a:lnTo>
                  <a:pt x="596" y="276"/>
                </a:lnTo>
                <a:lnTo>
                  <a:pt x="581" y="286"/>
                </a:lnTo>
                <a:lnTo>
                  <a:pt x="572" y="290"/>
                </a:lnTo>
                <a:lnTo>
                  <a:pt x="565" y="294"/>
                </a:lnTo>
                <a:lnTo>
                  <a:pt x="550" y="300"/>
                </a:lnTo>
                <a:lnTo>
                  <a:pt x="524" y="283"/>
                </a:lnTo>
                <a:lnTo>
                  <a:pt x="533" y="277"/>
                </a:lnTo>
                <a:lnTo>
                  <a:pt x="541" y="272"/>
                </a:lnTo>
                <a:lnTo>
                  <a:pt x="548" y="265"/>
                </a:lnTo>
                <a:lnTo>
                  <a:pt x="554" y="258"/>
                </a:lnTo>
                <a:lnTo>
                  <a:pt x="558" y="251"/>
                </a:lnTo>
                <a:lnTo>
                  <a:pt x="561" y="243"/>
                </a:lnTo>
                <a:lnTo>
                  <a:pt x="564" y="234"/>
                </a:lnTo>
                <a:lnTo>
                  <a:pt x="564" y="225"/>
                </a:lnTo>
                <a:lnTo>
                  <a:pt x="564" y="218"/>
                </a:lnTo>
                <a:lnTo>
                  <a:pt x="562" y="211"/>
                </a:lnTo>
                <a:lnTo>
                  <a:pt x="559" y="204"/>
                </a:lnTo>
                <a:lnTo>
                  <a:pt x="555" y="196"/>
                </a:lnTo>
                <a:lnTo>
                  <a:pt x="545" y="179"/>
                </a:lnTo>
                <a:lnTo>
                  <a:pt x="531" y="159"/>
                </a:lnTo>
                <a:lnTo>
                  <a:pt x="526" y="152"/>
                </a:lnTo>
                <a:lnTo>
                  <a:pt x="520" y="143"/>
                </a:lnTo>
                <a:lnTo>
                  <a:pt x="516" y="135"/>
                </a:lnTo>
                <a:lnTo>
                  <a:pt x="513" y="128"/>
                </a:lnTo>
                <a:lnTo>
                  <a:pt x="510" y="119"/>
                </a:lnTo>
                <a:lnTo>
                  <a:pt x="507" y="112"/>
                </a:lnTo>
                <a:lnTo>
                  <a:pt x="506" y="104"/>
                </a:lnTo>
                <a:lnTo>
                  <a:pt x="506" y="97"/>
                </a:lnTo>
                <a:lnTo>
                  <a:pt x="507" y="90"/>
                </a:lnTo>
                <a:lnTo>
                  <a:pt x="509" y="81"/>
                </a:lnTo>
                <a:lnTo>
                  <a:pt x="510" y="74"/>
                </a:lnTo>
                <a:lnTo>
                  <a:pt x="514" y="67"/>
                </a:lnTo>
                <a:lnTo>
                  <a:pt x="517" y="60"/>
                </a:lnTo>
                <a:lnTo>
                  <a:pt x="523" y="53"/>
                </a:lnTo>
                <a:lnTo>
                  <a:pt x="527" y="47"/>
                </a:lnTo>
                <a:lnTo>
                  <a:pt x="534" y="40"/>
                </a:lnTo>
                <a:lnTo>
                  <a:pt x="540" y="35"/>
                </a:lnTo>
                <a:lnTo>
                  <a:pt x="547" y="28"/>
                </a:lnTo>
                <a:lnTo>
                  <a:pt x="561" y="18"/>
                </a:lnTo>
                <a:lnTo>
                  <a:pt x="576" y="8"/>
                </a:lnTo>
                <a:lnTo>
                  <a:pt x="592" y="0"/>
                </a:lnTo>
                <a:lnTo>
                  <a:pt x="639" y="42"/>
                </a:lnTo>
                <a:lnTo>
                  <a:pt x="602" y="36"/>
                </a:lnTo>
                <a:lnTo>
                  <a:pt x="598" y="42"/>
                </a:lnTo>
                <a:lnTo>
                  <a:pt x="596" y="46"/>
                </a:lnTo>
                <a:lnTo>
                  <a:pt x="593" y="50"/>
                </a:lnTo>
                <a:lnTo>
                  <a:pt x="591" y="60"/>
                </a:lnTo>
                <a:lnTo>
                  <a:pt x="589" y="70"/>
                </a:lnTo>
                <a:lnTo>
                  <a:pt x="591" y="76"/>
                </a:lnTo>
                <a:lnTo>
                  <a:pt x="592" y="83"/>
                </a:lnTo>
                <a:lnTo>
                  <a:pt x="595" y="88"/>
                </a:lnTo>
                <a:lnTo>
                  <a:pt x="598" y="95"/>
                </a:lnTo>
                <a:lnTo>
                  <a:pt x="607" y="111"/>
                </a:lnTo>
                <a:lnTo>
                  <a:pt x="620" y="126"/>
                </a:lnTo>
                <a:lnTo>
                  <a:pt x="630" y="143"/>
                </a:lnTo>
                <a:lnTo>
                  <a:pt x="634" y="152"/>
                </a:lnTo>
                <a:lnTo>
                  <a:pt x="639" y="160"/>
                </a:lnTo>
                <a:lnTo>
                  <a:pt x="643" y="176"/>
                </a:lnTo>
                <a:lnTo>
                  <a:pt x="644" y="184"/>
                </a:lnTo>
                <a:lnTo>
                  <a:pt x="646" y="193"/>
                </a:lnTo>
                <a:close/>
                <a:moveTo>
                  <a:pt x="780" y="291"/>
                </a:moveTo>
                <a:lnTo>
                  <a:pt x="675" y="291"/>
                </a:lnTo>
                <a:lnTo>
                  <a:pt x="678" y="290"/>
                </a:lnTo>
                <a:lnTo>
                  <a:pt x="682" y="286"/>
                </a:lnTo>
                <a:lnTo>
                  <a:pt x="684" y="283"/>
                </a:lnTo>
                <a:lnTo>
                  <a:pt x="687" y="280"/>
                </a:lnTo>
                <a:lnTo>
                  <a:pt x="688" y="276"/>
                </a:lnTo>
                <a:lnTo>
                  <a:pt x="688" y="272"/>
                </a:lnTo>
                <a:lnTo>
                  <a:pt x="688" y="29"/>
                </a:lnTo>
                <a:lnTo>
                  <a:pt x="688" y="25"/>
                </a:lnTo>
                <a:lnTo>
                  <a:pt x="687" y="21"/>
                </a:lnTo>
                <a:lnTo>
                  <a:pt x="684" y="16"/>
                </a:lnTo>
                <a:lnTo>
                  <a:pt x="682" y="14"/>
                </a:lnTo>
                <a:lnTo>
                  <a:pt x="678" y="9"/>
                </a:lnTo>
                <a:lnTo>
                  <a:pt x="675" y="8"/>
                </a:lnTo>
                <a:lnTo>
                  <a:pt x="780" y="8"/>
                </a:lnTo>
                <a:lnTo>
                  <a:pt x="778" y="9"/>
                </a:lnTo>
                <a:lnTo>
                  <a:pt x="774" y="14"/>
                </a:lnTo>
                <a:lnTo>
                  <a:pt x="771" y="18"/>
                </a:lnTo>
                <a:lnTo>
                  <a:pt x="769" y="21"/>
                </a:lnTo>
                <a:lnTo>
                  <a:pt x="767" y="25"/>
                </a:lnTo>
                <a:lnTo>
                  <a:pt x="767" y="29"/>
                </a:lnTo>
                <a:lnTo>
                  <a:pt x="767" y="272"/>
                </a:lnTo>
                <a:lnTo>
                  <a:pt x="767" y="276"/>
                </a:lnTo>
                <a:lnTo>
                  <a:pt x="769" y="280"/>
                </a:lnTo>
                <a:lnTo>
                  <a:pt x="771" y="283"/>
                </a:lnTo>
                <a:lnTo>
                  <a:pt x="774" y="286"/>
                </a:lnTo>
                <a:lnTo>
                  <a:pt x="778" y="290"/>
                </a:lnTo>
                <a:lnTo>
                  <a:pt x="780" y="29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0" name="Freeform 181">
            <a:extLst>
              <a:ext uri="{FF2B5EF4-FFF2-40B4-BE49-F238E27FC236}">
                <a16:creationId xmlns:a16="http://schemas.microsoft.com/office/drawing/2014/main" id="{35BFAAAA-10DA-DA8C-A0D7-C7FA7F127F9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112224" y="4848996"/>
            <a:ext cx="604511" cy="72000"/>
          </a:xfrm>
          <a:custGeom>
            <a:avLst/>
            <a:gdLst>
              <a:gd name="T0" fmla="*/ 1361 w 2503"/>
              <a:gd name="T1" fmla="*/ 4 h 299"/>
              <a:gd name="T2" fmla="*/ 1400 w 2503"/>
              <a:gd name="T3" fmla="*/ 42 h 299"/>
              <a:gd name="T4" fmla="*/ 2215 w 2503"/>
              <a:gd name="T5" fmla="*/ 110 h 299"/>
              <a:gd name="T6" fmla="*/ 2315 w 2503"/>
              <a:gd name="T7" fmla="*/ 162 h 299"/>
              <a:gd name="T8" fmla="*/ 2268 w 2503"/>
              <a:gd name="T9" fmla="*/ 190 h 299"/>
              <a:gd name="T10" fmla="*/ 2218 w 2503"/>
              <a:gd name="T11" fmla="*/ 231 h 299"/>
              <a:gd name="T12" fmla="*/ 2158 w 2503"/>
              <a:gd name="T13" fmla="*/ 137 h 299"/>
              <a:gd name="T14" fmla="*/ 2254 w 2503"/>
              <a:gd name="T15" fmla="*/ 70 h 299"/>
              <a:gd name="T16" fmla="*/ 124 w 2503"/>
              <a:gd name="T17" fmla="*/ 196 h 299"/>
              <a:gd name="T18" fmla="*/ 905 w 2503"/>
              <a:gd name="T19" fmla="*/ 41 h 299"/>
              <a:gd name="T20" fmla="*/ 926 w 2503"/>
              <a:gd name="T21" fmla="*/ 90 h 299"/>
              <a:gd name="T22" fmla="*/ 950 w 2503"/>
              <a:gd name="T23" fmla="*/ 138 h 299"/>
              <a:gd name="T24" fmla="*/ 817 w 2503"/>
              <a:gd name="T25" fmla="*/ 38 h 299"/>
              <a:gd name="T26" fmla="*/ 977 w 2503"/>
              <a:gd name="T27" fmla="*/ 38 h 299"/>
              <a:gd name="T28" fmla="*/ 1052 w 2503"/>
              <a:gd name="T29" fmla="*/ 193 h 299"/>
              <a:gd name="T30" fmla="*/ 1089 w 2503"/>
              <a:gd name="T31" fmla="*/ 125 h 299"/>
              <a:gd name="T32" fmla="*/ 1034 w 2503"/>
              <a:gd name="T33" fmla="*/ 132 h 299"/>
              <a:gd name="T34" fmla="*/ 1144 w 2503"/>
              <a:gd name="T35" fmla="*/ 168 h 299"/>
              <a:gd name="T36" fmla="*/ 1051 w 2503"/>
              <a:gd name="T37" fmla="*/ 232 h 299"/>
              <a:gd name="T38" fmla="*/ 980 w 2503"/>
              <a:gd name="T39" fmla="*/ 139 h 299"/>
              <a:gd name="T40" fmla="*/ 1079 w 2503"/>
              <a:gd name="T41" fmla="*/ 70 h 299"/>
              <a:gd name="T42" fmla="*/ 1258 w 2503"/>
              <a:gd name="T43" fmla="*/ 70 h 299"/>
              <a:gd name="T44" fmla="*/ 1311 w 2503"/>
              <a:gd name="T45" fmla="*/ 125 h 299"/>
              <a:gd name="T46" fmla="*/ 1238 w 2503"/>
              <a:gd name="T47" fmla="*/ 111 h 299"/>
              <a:gd name="T48" fmla="*/ 1214 w 2503"/>
              <a:gd name="T49" fmla="*/ 5 h 299"/>
              <a:gd name="T50" fmla="*/ 1342 w 2503"/>
              <a:gd name="T51" fmla="*/ 255 h 299"/>
              <a:gd name="T52" fmla="*/ 1398 w 2503"/>
              <a:gd name="T53" fmla="*/ 261 h 299"/>
              <a:gd name="T54" fmla="*/ 1883 w 2503"/>
              <a:gd name="T55" fmla="*/ 72 h 299"/>
              <a:gd name="T56" fmla="*/ 2086 w 2503"/>
              <a:gd name="T57" fmla="*/ 137 h 299"/>
              <a:gd name="T58" fmla="*/ 2056 w 2503"/>
              <a:gd name="T59" fmla="*/ 196 h 299"/>
              <a:gd name="T60" fmla="*/ 2076 w 2503"/>
              <a:gd name="T61" fmla="*/ 70 h 299"/>
              <a:gd name="T62" fmla="*/ 281 w 2503"/>
              <a:gd name="T63" fmla="*/ 230 h 299"/>
              <a:gd name="T64" fmla="*/ 351 w 2503"/>
              <a:gd name="T65" fmla="*/ 100 h 299"/>
              <a:gd name="T66" fmla="*/ 620 w 2503"/>
              <a:gd name="T67" fmla="*/ 110 h 299"/>
              <a:gd name="T68" fmla="*/ 607 w 2503"/>
              <a:gd name="T69" fmla="*/ 186 h 299"/>
              <a:gd name="T70" fmla="*/ 720 w 2503"/>
              <a:gd name="T71" fmla="*/ 230 h 299"/>
              <a:gd name="T72" fmla="*/ 580 w 2503"/>
              <a:gd name="T73" fmla="*/ 221 h 299"/>
              <a:gd name="T74" fmla="*/ 567 w 2503"/>
              <a:gd name="T75" fmla="*/ 91 h 299"/>
              <a:gd name="T76" fmla="*/ 648 w 2503"/>
              <a:gd name="T77" fmla="*/ 83 h 299"/>
              <a:gd name="T78" fmla="*/ 1894 w 2503"/>
              <a:gd name="T79" fmla="*/ 38 h 299"/>
              <a:gd name="T80" fmla="*/ 1939 w 2503"/>
              <a:gd name="T81" fmla="*/ 7 h 299"/>
              <a:gd name="T82" fmla="*/ 93 w 2503"/>
              <a:gd name="T83" fmla="*/ 4 h 299"/>
              <a:gd name="T84" fmla="*/ 1689 w 2503"/>
              <a:gd name="T85" fmla="*/ 230 h 299"/>
              <a:gd name="T86" fmla="*/ 1518 w 2503"/>
              <a:gd name="T87" fmla="*/ 117 h 299"/>
              <a:gd name="T88" fmla="*/ 1465 w 2503"/>
              <a:gd name="T89" fmla="*/ 151 h 299"/>
              <a:gd name="T90" fmla="*/ 1518 w 2503"/>
              <a:gd name="T91" fmla="*/ 186 h 299"/>
              <a:gd name="T92" fmla="*/ 1491 w 2503"/>
              <a:gd name="T93" fmla="*/ 232 h 299"/>
              <a:gd name="T94" fmla="*/ 1421 w 2503"/>
              <a:gd name="T95" fmla="*/ 151 h 299"/>
              <a:gd name="T96" fmla="*/ 1486 w 2503"/>
              <a:gd name="T97" fmla="*/ 69 h 299"/>
              <a:gd name="T98" fmla="*/ 1804 w 2503"/>
              <a:gd name="T99" fmla="*/ 172 h 299"/>
              <a:gd name="T100" fmla="*/ 1754 w 2503"/>
              <a:gd name="T101" fmla="*/ 117 h 299"/>
              <a:gd name="T102" fmla="*/ 1765 w 2503"/>
              <a:gd name="T103" fmla="*/ 192 h 299"/>
              <a:gd name="T104" fmla="*/ 1798 w 2503"/>
              <a:gd name="T105" fmla="*/ 215 h 299"/>
              <a:gd name="T106" fmla="*/ 1708 w 2503"/>
              <a:gd name="T107" fmla="*/ 201 h 299"/>
              <a:gd name="T108" fmla="*/ 1727 w 2503"/>
              <a:gd name="T109" fmla="*/ 80 h 299"/>
              <a:gd name="T110" fmla="*/ 1804 w 2503"/>
              <a:gd name="T111" fmla="*/ 72 h 299"/>
              <a:gd name="T112" fmla="*/ 2503 w 2503"/>
              <a:gd name="T113" fmla="*/ 230 h 299"/>
              <a:gd name="T114" fmla="*/ 2393 w 2503"/>
              <a:gd name="T115" fmla="*/ 122 h 299"/>
              <a:gd name="T116" fmla="*/ 2415 w 2503"/>
              <a:gd name="T117" fmla="*/ 74 h 299"/>
              <a:gd name="T118" fmla="*/ 445 w 2503"/>
              <a:gd name="T119" fmla="*/ 196 h 299"/>
              <a:gd name="T120" fmla="*/ 541 w 2503"/>
              <a:gd name="T121" fmla="*/ 72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03" h="299">
                <a:moveTo>
                  <a:pt x="1377" y="55"/>
                </a:moveTo>
                <a:lnTo>
                  <a:pt x="1371" y="55"/>
                </a:lnTo>
                <a:lnTo>
                  <a:pt x="1366" y="52"/>
                </a:lnTo>
                <a:lnTo>
                  <a:pt x="1361" y="51"/>
                </a:lnTo>
                <a:lnTo>
                  <a:pt x="1357" y="46"/>
                </a:lnTo>
                <a:lnTo>
                  <a:pt x="1354" y="42"/>
                </a:lnTo>
                <a:lnTo>
                  <a:pt x="1352" y="38"/>
                </a:lnTo>
                <a:lnTo>
                  <a:pt x="1350" y="32"/>
                </a:lnTo>
                <a:lnTo>
                  <a:pt x="1349" y="27"/>
                </a:lnTo>
                <a:lnTo>
                  <a:pt x="1350" y="21"/>
                </a:lnTo>
                <a:lnTo>
                  <a:pt x="1352" y="17"/>
                </a:lnTo>
                <a:lnTo>
                  <a:pt x="1354" y="11"/>
                </a:lnTo>
                <a:lnTo>
                  <a:pt x="1357" y="7"/>
                </a:lnTo>
                <a:lnTo>
                  <a:pt x="1361" y="4"/>
                </a:lnTo>
                <a:lnTo>
                  <a:pt x="1366" y="1"/>
                </a:lnTo>
                <a:lnTo>
                  <a:pt x="1371" y="0"/>
                </a:lnTo>
                <a:lnTo>
                  <a:pt x="1377" y="0"/>
                </a:lnTo>
                <a:lnTo>
                  <a:pt x="1383" y="0"/>
                </a:lnTo>
                <a:lnTo>
                  <a:pt x="1387" y="1"/>
                </a:lnTo>
                <a:lnTo>
                  <a:pt x="1392" y="4"/>
                </a:lnTo>
                <a:lnTo>
                  <a:pt x="1397" y="7"/>
                </a:lnTo>
                <a:lnTo>
                  <a:pt x="1400" y="11"/>
                </a:lnTo>
                <a:lnTo>
                  <a:pt x="1402" y="17"/>
                </a:lnTo>
                <a:lnTo>
                  <a:pt x="1404" y="21"/>
                </a:lnTo>
                <a:lnTo>
                  <a:pt x="1404" y="27"/>
                </a:lnTo>
                <a:lnTo>
                  <a:pt x="1404" y="32"/>
                </a:lnTo>
                <a:lnTo>
                  <a:pt x="1402" y="38"/>
                </a:lnTo>
                <a:lnTo>
                  <a:pt x="1400" y="42"/>
                </a:lnTo>
                <a:lnTo>
                  <a:pt x="1397" y="46"/>
                </a:lnTo>
                <a:lnTo>
                  <a:pt x="1392" y="51"/>
                </a:lnTo>
                <a:lnTo>
                  <a:pt x="1387" y="52"/>
                </a:lnTo>
                <a:lnTo>
                  <a:pt x="1383" y="55"/>
                </a:lnTo>
                <a:lnTo>
                  <a:pt x="1377" y="55"/>
                </a:lnTo>
                <a:close/>
                <a:moveTo>
                  <a:pt x="2256" y="111"/>
                </a:moveTo>
                <a:lnTo>
                  <a:pt x="2251" y="107"/>
                </a:lnTo>
                <a:lnTo>
                  <a:pt x="2247" y="104"/>
                </a:lnTo>
                <a:lnTo>
                  <a:pt x="2242" y="103"/>
                </a:lnTo>
                <a:lnTo>
                  <a:pt x="2234" y="103"/>
                </a:lnTo>
                <a:lnTo>
                  <a:pt x="2229" y="103"/>
                </a:lnTo>
                <a:lnTo>
                  <a:pt x="2223" y="104"/>
                </a:lnTo>
                <a:lnTo>
                  <a:pt x="2219" y="107"/>
                </a:lnTo>
                <a:lnTo>
                  <a:pt x="2215" y="110"/>
                </a:lnTo>
                <a:lnTo>
                  <a:pt x="2210" y="114"/>
                </a:lnTo>
                <a:lnTo>
                  <a:pt x="2208" y="120"/>
                </a:lnTo>
                <a:lnTo>
                  <a:pt x="2206" y="127"/>
                </a:lnTo>
                <a:lnTo>
                  <a:pt x="2205" y="134"/>
                </a:lnTo>
                <a:lnTo>
                  <a:pt x="2267" y="134"/>
                </a:lnTo>
                <a:lnTo>
                  <a:pt x="2266" y="127"/>
                </a:lnTo>
                <a:lnTo>
                  <a:pt x="2264" y="121"/>
                </a:lnTo>
                <a:lnTo>
                  <a:pt x="2260" y="115"/>
                </a:lnTo>
                <a:lnTo>
                  <a:pt x="2256" y="111"/>
                </a:lnTo>
                <a:close/>
                <a:moveTo>
                  <a:pt x="2305" y="113"/>
                </a:moveTo>
                <a:lnTo>
                  <a:pt x="2309" y="124"/>
                </a:lnTo>
                <a:lnTo>
                  <a:pt x="2312" y="135"/>
                </a:lnTo>
                <a:lnTo>
                  <a:pt x="2315" y="148"/>
                </a:lnTo>
                <a:lnTo>
                  <a:pt x="2315" y="162"/>
                </a:lnTo>
                <a:lnTo>
                  <a:pt x="2203" y="162"/>
                </a:lnTo>
                <a:lnTo>
                  <a:pt x="2205" y="170"/>
                </a:lnTo>
                <a:lnTo>
                  <a:pt x="2208" y="177"/>
                </a:lnTo>
                <a:lnTo>
                  <a:pt x="2210" y="184"/>
                </a:lnTo>
                <a:lnTo>
                  <a:pt x="2216" y="190"/>
                </a:lnTo>
                <a:lnTo>
                  <a:pt x="2220" y="194"/>
                </a:lnTo>
                <a:lnTo>
                  <a:pt x="2225" y="197"/>
                </a:lnTo>
                <a:lnTo>
                  <a:pt x="2227" y="199"/>
                </a:lnTo>
                <a:lnTo>
                  <a:pt x="2234" y="200"/>
                </a:lnTo>
                <a:lnTo>
                  <a:pt x="2242" y="200"/>
                </a:lnTo>
                <a:lnTo>
                  <a:pt x="2250" y="200"/>
                </a:lnTo>
                <a:lnTo>
                  <a:pt x="2256" y="199"/>
                </a:lnTo>
                <a:lnTo>
                  <a:pt x="2260" y="196"/>
                </a:lnTo>
                <a:lnTo>
                  <a:pt x="2268" y="190"/>
                </a:lnTo>
                <a:lnTo>
                  <a:pt x="2277" y="182"/>
                </a:lnTo>
                <a:lnTo>
                  <a:pt x="2314" y="194"/>
                </a:lnTo>
                <a:lnTo>
                  <a:pt x="2307" y="204"/>
                </a:lnTo>
                <a:lnTo>
                  <a:pt x="2299" y="211"/>
                </a:lnTo>
                <a:lnTo>
                  <a:pt x="2292" y="218"/>
                </a:lnTo>
                <a:lnTo>
                  <a:pt x="2288" y="221"/>
                </a:lnTo>
                <a:lnTo>
                  <a:pt x="2284" y="224"/>
                </a:lnTo>
                <a:lnTo>
                  <a:pt x="2278" y="225"/>
                </a:lnTo>
                <a:lnTo>
                  <a:pt x="2274" y="228"/>
                </a:lnTo>
                <a:lnTo>
                  <a:pt x="2264" y="231"/>
                </a:lnTo>
                <a:lnTo>
                  <a:pt x="2253" y="232"/>
                </a:lnTo>
                <a:lnTo>
                  <a:pt x="2240" y="232"/>
                </a:lnTo>
                <a:lnTo>
                  <a:pt x="2229" y="232"/>
                </a:lnTo>
                <a:lnTo>
                  <a:pt x="2218" y="231"/>
                </a:lnTo>
                <a:lnTo>
                  <a:pt x="2206" y="228"/>
                </a:lnTo>
                <a:lnTo>
                  <a:pt x="2202" y="225"/>
                </a:lnTo>
                <a:lnTo>
                  <a:pt x="2196" y="224"/>
                </a:lnTo>
                <a:lnTo>
                  <a:pt x="2188" y="218"/>
                </a:lnTo>
                <a:lnTo>
                  <a:pt x="2179" y="211"/>
                </a:lnTo>
                <a:lnTo>
                  <a:pt x="2172" y="204"/>
                </a:lnTo>
                <a:lnTo>
                  <a:pt x="2167" y="196"/>
                </a:lnTo>
                <a:lnTo>
                  <a:pt x="2162" y="186"/>
                </a:lnTo>
                <a:lnTo>
                  <a:pt x="2161" y="182"/>
                </a:lnTo>
                <a:lnTo>
                  <a:pt x="2160" y="176"/>
                </a:lnTo>
                <a:lnTo>
                  <a:pt x="2157" y="165"/>
                </a:lnTo>
                <a:lnTo>
                  <a:pt x="2157" y="153"/>
                </a:lnTo>
                <a:lnTo>
                  <a:pt x="2157" y="142"/>
                </a:lnTo>
                <a:lnTo>
                  <a:pt x="2158" y="137"/>
                </a:lnTo>
                <a:lnTo>
                  <a:pt x="2160" y="131"/>
                </a:lnTo>
                <a:lnTo>
                  <a:pt x="2162" y="121"/>
                </a:lnTo>
                <a:lnTo>
                  <a:pt x="2165" y="115"/>
                </a:lnTo>
                <a:lnTo>
                  <a:pt x="2168" y="110"/>
                </a:lnTo>
                <a:lnTo>
                  <a:pt x="2174" y="101"/>
                </a:lnTo>
                <a:lnTo>
                  <a:pt x="2181" y="93"/>
                </a:lnTo>
                <a:lnTo>
                  <a:pt x="2188" y="86"/>
                </a:lnTo>
                <a:lnTo>
                  <a:pt x="2196" y="80"/>
                </a:lnTo>
                <a:lnTo>
                  <a:pt x="2206" y="76"/>
                </a:lnTo>
                <a:lnTo>
                  <a:pt x="2216" y="72"/>
                </a:lnTo>
                <a:lnTo>
                  <a:pt x="2226" y="70"/>
                </a:lnTo>
                <a:lnTo>
                  <a:pt x="2237" y="69"/>
                </a:lnTo>
                <a:lnTo>
                  <a:pt x="2249" y="70"/>
                </a:lnTo>
                <a:lnTo>
                  <a:pt x="2254" y="70"/>
                </a:lnTo>
                <a:lnTo>
                  <a:pt x="2260" y="72"/>
                </a:lnTo>
                <a:lnTo>
                  <a:pt x="2270" y="76"/>
                </a:lnTo>
                <a:lnTo>
                  <a:pt x="2278" y="80"/>
                </a:lnTo>
                <a:lnTo>
                  <a:pt x="2283" y="83"/>
                </a:lnTo>
                <a:lnTo>
                  <a:pt x="2287" y="87"/>
                </a:lnTo>
                <a:lnTo>
                  <a:pt x="2294" y="94"/>
                </a:lnTo>
                <a:lnTo>
                  <a:pt x="2301" y="103"/>
                </a:lnTo>
                <a:lnTo>
                  <a:pt x="2305" y="113"/>
                </a:lnTo>
                <a:close/>
                <a:moveTo>
                  <a:pt x="175" y="196"/>
                </a:moveTo>
                <a:lnTo>
                  <a:pt x="190" y="196"/>
                </a:lnTo>
                <a:lnTo>
                  <a:pt x="190" y="230"/>
                </a:lnTo>
                <a:lnTo>
                  <a:pt x="110" y="230"/>
                </a:lnTo>
                <a:lnTo>
                  <a:pt x="110" y="196"/>
                </a:lnTo>
                <a:lnTo>
                  <a:pt x="124" y="196"/>
                </a:lnTo>
                <a:lnTo>
                  <a:pt x="124" y="38"/>
                </a:lnTo>
                <a:lnTo>
                  <a:pt x="110" y="38"/>
                </a:lnTo>
                <a:lnTo>
                  <a:pt x="110" y="5"/>
                </a:lnTo>
                <a:lnTo>
                  <a:pt x="175" y="5"/>
                </a:lnTo>
                <a:lnTo>
                  <a:pt x="175" y="196"/>
                </a:lnTo>
                <a:close/>
                <a:moveTo>
                  <a:pt x="929" y="73"/>
                </a:moveTo>
                <a:lnTo>
                  <a:pt x="929" y="66"/>
                </a:lnTo>
                <a:lnTo>
                  <a:pt x="928" y="60"/>
                </a:lnTo>
                <a:lnTo>
                  <a:pt x="925" y="55"/>
                </a:lnTo>
                <a:lnTo>
                  <a:pt x="922" y="51"/>
                </a:lnTo>
                <a:lnTo>
                  <a:pt x="919" y="46"/>
                </a:lnTo>
                <a:lnTo>
                  <a:pt x="915" y="43"/>
                </a:lnTo>
                <a:lnTo>
                  <a:pt x="911" y="42"/>
                </a:lnTo>
                <a:lnTo>
                  <a:pt x="905" y="41"/>
                </a:lnTo>
                <a:lnTo>
                  <a:pt x="894" y="38"/>
                </a:lnTo>
                <a:lnTo>
                  <a:pt x="881" y="38"/>
                </a:lnTo>
                <a:lnTo>
                  <a:pt x="875" y="38"/>
                </a:lnTo>
                <a:lnTo>
                  <a:pt x="875" y="110"/>
                </a:lnTo>
                <a:lnTo>
                  <a:pt x="881" y="110"/>
                </a:lnTo>
                <a:lnTo>
                  <a:pt x="890" y="110"/>
                </a:lnTo>
                <a:lnTo>
                  <a:pt x="897" y="110"/>
                </a:lnTo>
                <a:lnTo>
                  <a:pt x="904" y="108"/>
                </a:lnTo>
                <a:lnTo>
                  <a:pt x="909" y="106"/>
                </a:lnTo>
                <a:lnTo>
                  <a:pt x="915" y="104"/>
                </a:lnTo>
                <a:lnTo>
                  <a:pt x="919" y="101"/>
                </a:lnTo>
                <a:lnTo>
                  <a:pt x="922" y="98"/>
                </a:lnTo>
                <a:lnTo>
                  <a:pt x="925" y="94"/>
                </a:lnTo>
                <a:lnTo>
                  <a:pt x="926" y="90"/>
                </a:lnTo>
                <a:lnTo>
                  <a:pt x="928" y="86"/>
                </a:lnTo>
                <a:lnTo>
                  <a:pt x="929" y="80"/>
                </a:lnTo>
                <a:lnTo>
                  <a:pt x="929" y="73"/>
                </a:lnTo>
                <a:close/>
                <a:moveTo>
                  <a:pt x="986" y="76"/>
                </a:moveTo>
                <a:lnTo>
                  <a:pt x="986" y="84"/>
                </a:lnTo>
                <a:lnTo>
                  <a:pt x="984" y="93"/>
                </a:lnTo>
                <a:lnTo>
                  <a:pt x="983" y="101"/>
                </a:lnTo>
                <a:lnTo>
                  <a:pt x="980" y="108"/>
                </a:lnTo>
                <a:lnTo>
                  <a:pt x="977" y="114"/>
                </a:lnTo>
                <a:lnTo>
                  <a:pt x="973" y="120"/>
                </a:lnTo>
                <a:lnTo>
                  <a:pt x="969" y="125"/>
                </a:lnTo>
                <a:lnTo>
                  <a:pt x="963" y="129"/>
                </a:lnTo>
                <a:lnTo>
                  <a:pt x="957" y="134"/>
                </a:lnTo>
                <a:lnTo>
                  <a:pt x="950" y="138"/>
                </a:lnTo>
                <a:lnTo>
                  <a:pt x="943" y="141"/>
                </a:lnTo>
                <a:lnTo>
                  <a:pt x="933" y="144"/>
                </a:lnTo>
                <a:lnTo>
                  <a:pt x="925" y="145"/>
                </a:lnTo>
                <a:lnTo>
                  <a:pt x="915" y="146"/>
                </a:lnTo>
                <a:lnTo>
                  <a:pt x="904" y="148"/>
                </a:lnTo>
                <a:lnTo>
                  <a:pt x="892" y="148"/>
                </a:lnTo>
                <a:lnTo>
                  <a:pt x="875" y="148"/>
                </a:lnTo>
                <a:lnTo>
                  <a:pt x="875" y="196"/>
                </a:lnTo>
                <a:lnTo>
                  <a:pt x="892" y="196"/>
                </a:lnTo>
                <a:lnTo>
                  <a:pt x="892" y="230"/>
                </a:lnTo>
                <a:lnTo>
                  <a:pt x="801" y="230"/>
                </a:lnTo>
                <a:lnTo>
                  <a:pt x="801" y="196"/>
                </a:lnTo>
                <a:lnTo>
                  <a:pt x="817" y="196"/>
                </a:lnTo>
                <a:lnTo>
                  <a:pt x="817" y="38"/>
                </a:lnTo>
                <a:lnTo>
                  <a:pt x="801" y="38"/>
                </a:lnTo>
                <a:lnTo>
                  <a:pt x="801" y="5"/>
                </a:lnTo>
                <a:lnTo>
                  <a:pt x="891" y="5"/>
                </a:lnTo>
                <a:lnTo>
                  <a:pt x="902" y="5"/>
                </a:lnTo>
                <a:lnTo>
                  <a:pt x="914" y="5"/>
                </a:lnTo>
                <a:lnTo>
                  <a:pt x="923" y="7"/>
                </a:lnTo>
                <a:lnTo>
                  <a:pt x="933" y="10"/>
                </a:lnTo>
                <a:lnTo>
                  <a:pt x="942" y="11"/>
                </a:lnTo>
                <a:lnTo>
                  <a:pt x="949" y="15"/>
                </a:lnTo>
                <a:lnTo>
                  <a:pt x="956" y="18"/>
                </a:lnTo>
                <a:lnTo>
                  <a:pt x="963" y="22"/>
                </a:lnTo>
                <a:lnTo>
                  <a:pt x="969" y="27"/>
                </a:lnTo>
                <a:lnTo>
                  <a:pt x="973" y="32"/>
                </a:lnTo>
                <a:lnTo>
                  <a:pt x="977" y="38"/>
                </a:lnTo>
                <a:lnTo>
                  <a:pt x="980" y="45"/>
                </a:lnTo>
                <a:lnTo>
                  <a:pt x="983" y="52"/>
                </a:lnTo>
                <a:lnTo>
                  <a:pt x="984" y="59"/>
                </a:lnTo>
                <a:lnTo>
                  <a:pt x="986" y="67"/>
                </a:lnTo>
                <a:lnTo>
                  <a:pt x="986" y="76"/>
                </a:lnTo>
                <a:close/>
                <a:moveTo>
                  <a:pt x="738" y="129"/>
                </a:moveTo>
                <a:lnTo>
                  <a:pt x="786" y="129"/>
                </a:lnTo>
                <a:lnTo>
                  <a:pt x="786" y="170"/>
                </a:lnTo>
                <a:lnTo>
                  <a:pt x="738" y="170"/>
                </a:lnTo>
                <a:lnTo>
                  <a:pt x="738" y="129"/>
                </a:lnTo>
                <a:close/>
                <a:moveTo>
                  <a:pt x="1039" y="183"/>
                </a:moveTo>
                <a:lnTo>
                  <a:pt x="1045" y="187"/>
                </a:lnTo>
                <a:lnTo>
                  <a:pt x="1049" y="192"/>
                </a:lnTo>
                <a:lnTo>
                  <a:pt x="1052" y="193"/>
                </a:lnTo>
                <a:lnTo>
                  <a:pt x="1056" y="193"/>
                </a:lnTo>
                <a:lnTo>
                  <a:pt x="1062" y="194"/>
                </a:lnTo>
                <a:lnTo>
                  <a:pt x="1069" y="193"/>
                </a:lnTo>
                <a:lnTo>
                  <a:pt x="1072" y="193"/>
                </a:lnTo>
                <a:lnTo>
                  <a:pt x="1075" y="192"/>
                </a:lnTo>
                <a:lnTo>
                  <a:pt x="1080" y="187"/>
                </a:lnTo>
                <a:lnTo>
                  <a:pt x="1084" y="183"/>
                </a:lnTo>
                <a:lnTo>
                  <a:pt x="1089" y="176"/>
                </a:lnTo>
                <a:lnTo>
                  <a:pt x="1092" y="169"/>
                </a:lnTo>
                <a:lnTo>
                  <a:pt x="1093" y="160"/>
                </a:lnTo>
                <a:lnTo>
                  <a:pt x="1093" y="151"/>
                </a:lnTo>
                <a:lnTo>
                  <a:pt x="1093" y="141"/>
                </a:lnTo>
                <a:lnTo>
                  <a:pt x="1092" y="132"/>
                </a:lnTo>
                <a:lnTo>
                  <a:pt x="1089" y="125"/>
                </a:lnTo>
                <a:lnTo>
                  <a:pt x="1084" y="118"/>
                </a:lnTo>
                <a:lnTo>
                  <a:pt x="1080" y="114"/>
                </a:lnTo>
                <a:lnTo>
                  <a:pt x="1075" y="110"/>
                </a:lnTo>
                <a:lnTo>
                  <a:pt x="1072" y="110"/>
                </a:lnTo>
                <a:lnTo>
                  <a:pt x="1069" y="108"/>
                </a:lnTo>
                <a:lnTo>
                  <a:pt x="1062" y="107"/>
                </a:lnTo>
                <a:lnTo>
                  <a:pt x="1055" y="108"/>
                </a:lnTo>
                <a:lnTo>
                  <a:pt x="1052" y="110"/>
                </a:lnTo>
                <a:lnTo>
                  <a:pt x="1049" y="110"/>
                </a:lnTo>
                <a:lnTo>
                  <a:pt x="1044" y="114"/>
                </a:lnTo>
                <a:lnTo>
                  <a:pt x="1041" y="117"/>
                </a:lnTo>
                <a:lnTo>
                  <a:pt x="1039" y="118"/>
                </a:lnTo>
                <a:lnTo>
                  <a:pt x="1035" y="125"/>
                </a:lnTo>
                <a:lnTo>
                  <a:pt x="1034" y="132"/>
                </a:lnTo>
                <a:lnTo>
                  <a:pt x="1032" y="142"/>
                </a:lnTo>
                <a:lnTo>
                  <a:pt x="1031" y="152"/>
                </a:lnTo>
                <a:lnTo>
                  <a:pt x="1032" y="160"/>
                </a:lnTo>
                <a:lnTo>
                  <a:pt x="1034" y="169"/>
                </a:lnTo>
                <a:lnTo>
                  <a:pt x="1036" y="176"/>
                </a:lnTo>
                <a:lnTo>
                  <a:pt x="1039" y="183"/>
                </a:lnTo>
                <a:close/>
                <a:moveTo>
                  <a:pt x="1134" y="110"/>
                </a:moveTo>
                <a:lnTo>
                  <a:pt x="1138" y="118"/>
                </a:lnTo>
                <a:lnTo>
                  <a:pt x="1141" y="124"/>
                </a:lnTo>
                <a:lnTo>
                  <a:pt x="1142" y="129"/>
                </a:lnTo>
                <a:lnTo>
                  <a:pt x="1144" y="139"/>
                </a:lnTo>
                <a:lnTo>
                  <a:pt x="1145" y="151"/>
                </a:lnTo>
                <a:lnTo>
                  <a:pt x="1144" y="162"/>
                </a:lnTo>
                <a:lnTo>
                  <a:pt x="1144" y="168"/>
                </a:lnTo>
                <a:lnTo>
                  <a:pt x="1142" y="173"/>
                </a:lnTo>
                <a:lnTo>
                  <a:pt x="1138" y="183"/>
                </a:lnTo>
                <a:lnTo>
                  <a:pt x="1137" y="189"/>
                </a:lnTo>
                <a:lnTo>
                  <a:pt x="1134" y="193"/>
                </a:lnTo>
                <a:lnTo>
                  <a:pt x="1128" y="201"/>
                </a:lnTo>
                <a:lnTo>
                  <a:pt x="1121" y="210"/>
                </a:lnTo>
                <a:lnTo>
                  <a:pt x="1113" y="217"/>
                </a:lnTo>
                <a:lnTo>
                  <a:pt x="1104" y="223"/>
                </a:lnTo>
                <a:lnTo>
                  <a:pt x="1094" y="227"/>
                </a:lnTo>
                <a:lnTo>
                  <a:pt x="1089" y="230"/>
                </a:lnTo>
                <a:lnTo>
                  <a:pt x="1084" y="231"/>
                </a:lnTo>
                <a:lnTo>
                  <a:pt x="1073" y="232"/>
                </a:lnTo>
                <a:lnTo>
                  <a:pt x="1062" y="232"/>
                </a:lnTo>
                <a:lnTo>
                  <a:pt x="1051" y="232"/>
                </a:lnTo>
                <a:lnTo>
                  <a:pt x="1045" y="231"/>
                </a:lnTo>
                <a:lnTo>
                  <a:pt x="1039" y="231"/>
                </a:lnTo>
                <a:lnTo>
                  <a:pt x="1029" y="227"/>
                </a:lnTo>
                <a:lnTo>
                  <a:pt x="1020" y="223"/>
                </a:lnTo>
                <a:lnTo>
                  <a:pt x="1011" y="217"/>
                </a:lnTo>
                <a:lnTo>
                  <a:pt x="1003" y="210"/>
                </a:lnTo>
                <a:lnTo>
                  <a:pt x="997" y="201"/>
                </a:lnTo>
                <a:lnTo>
                  <a:pt x="990" y="193"/>
                </a:lnTo>
                <a:lnTo>
                  <a:pt x="986" y="183"/>
                </a:lnTo>
                <a:lnTo>
                  <a:pt x="984" y="179"/>
                </a:lnTo>
                <a:lnTo>
                  <a:pt x="983" y="173"/>
                </a:lnTo>
                <a:lnTo>
                  <a:pt x="980" y="162"/>
                </a:lnTo>
                <a:lnTo>
                  <a:pt x="980" y="151"/>
                </a:lnTo>
                <a:lnTo>
                  <a:pt x="980" y="139"/>
                </a:lnTo>
                <a:lnTo>
                  <a:pt x="983" y="129"/>
                </a:lnTo>
                <a:lnTo>
                  <a:pt x="986" y="118"/>
                </a:lnTo>
                <a:lnTo>
                  <a:pt x="991" y="110"/>
                </a:lnTo>
                <a:lnTo>
                  <a:pt x="997" y="100"/>
                </a:lnTo>
                <a:lnTo>
                  <a:pt x="1004" y="93"/>
                </a:lnTo>
                <a:lnTo>
                  <a:pt x="1011" y="86"/>
                </a:lnTo>
                <a:lnTo>
                  <a:pt x="1021" y="80"/>
                </a:lnTo>
                <a:lnTo>
                  <a:pt x="1031" y="74"/>
                </a:lnTo>
                <a:lnTo>
                  <a:pt x="1035" y="73"/>
                </a:lnTo>
                <a:lnTo>
                  <a:pt x="1041" y="72"/>
                </a:lnTo>
                <a:lnTo>
                  <a:pt x="1051" y="70"/>
                </a:lnTo>
                <a:lnTo>
                  <a:pt x="1062" y="69"/>
                </a:lnTo>
                <a:lnTo>
                  <a:pt x="1075" y="70"/>
                </a:lnTo>
                <a:lnTo>
                  <a:pt x="1079" y="70"/>
                </a:lnTo>
                <a:lnTo>
                  <a:pt x="1084" y="72"/>
                </a:lnTo>
                <a:lnTo>
                  <a:pt x="1096" y="74"/>
                </a:lnTo>
                <a:lnTo>
                  <a:pt x="1104" y="80"/>
                </a:lnTo>
                <a:lnTo>
                  <a:pt x="1114" y="86"/>
                </a:lnTo>
                <a:lnTo>
                  <a:pt x="1121" y="93"/>
                </a:lnTo>
                <a:lnTo>
                  <a:pt x="1128" y="100"/>
                </a:lnTo>
                <a:lnTo>
                  <a:pt x="1134" y="110"/>
                </a:lnTo>
                <a:close/>
                <a:moveTo>
                  <a:pt x="1214" y="86"/>
                </a:moveTo>
                <a:lnTo>
                  <a:pt x="1214" y="90"/>
                </a:lnTo>
                <a:lnTo>
                  <a:pt x="1227" y="83"/>
                </a:lnTo>
                <a:lnTo>
                  <a:pt x="1240" y="76"/>
                </a:lnTo>
                <a:lnTo>
                  <a:pt x="1246" y="73"/>
                </a:lnTo>
                <a:lnTo>
                  <a:pt x="1253" y="70"/>
                </a:lnTo>
                <a:lnTo>
                  <a:pt x="1258" y="70"/>
                </a:lnTo>
                <a:lnTo>
                  <a:pt x="1263" y="69"/>
                </a:lnTo>
                <a:lnTo>
                  <a:pt x="1274" y="70"/>
                </a:lnTo>
                <a:lnTo>
                  <a:pt x="1279" y="72"/>
                </a:lnTo>
                <a:lnTo>
                  <a:pt x="1284" y="73"/>
                </a:lnTo>
                <a:lnTo>
                  <a:pt x="1288" y="74"/>
                </a:lnTo>
                <a:lnTo>
                  <a:pt x="1292" y="77"/>
                </a:lnTo>
                <a:lnTo>
                  <a:pt x="1296" y="80"/>
                </a:lnTo>
                <a:lnTo>
                  <a:pt x="1299" y="83"/>
                </a:lnTo>
                <a:lnTo>
                  <a:pt x="1302" y="87"/>
                </a:lnTo>
                <a:lnTo>
                  <a:pt x="1305" y="91"/>
                </a:lnTo>
                <a:lnTo>
                  <a:pt x="1308" y="101"/>
                </a:lnTo>
                <a:lnTo>
                  <a:pt x="1309" y="107"/>
                </a:lnTo>
                <a:lnTo>
                  <a:pt x="1311" y="113"/>
                </a:lnTo>
                <a:lnTo>
                  <a:pt x="1311" y="125"/>
                </a:lnTo>
                <a:lnTo>
                  <a:pt x="1311" y="196"/>
                </a:lnTo>
                <a:lnTo>
                  <a:pt x="1327" y="196"/>
                </a:lnTo>
                <a:lnTo>
                  <a:pt x="1327" y="230"/>
                </a:lnTo>
                <a:lnTo>
                  <a:pt x="1261" y="230"/>
                </a:lnTo>
                <a:lnTo>
                  <a:pt x="1261" y="128"/>
                </a:lnTo>
                <a:lnTo>
                  <a:pt x="1261" y="124"/>
                </a:lnTo>
                <a:lnTo>
                  <a:pt x="1260" y="120"/>
                </a:lnTo>
                <a:lnTo>
                  <a:pt x="1258" y="117"/>
                </a:lnTo>
                <a:lnTo>
                  <a:pt x="1257" y="114"/>
                </a:lnTo>
                <a:lnTo>
                  <a:pt x="1255" y="113"/>
                </a:lnTo>
                <a:lnTo>
                  <a:pt x="1253" y="111"/>
                </a:lnTo>
                <a:lnTo>
                  <a:pt x="1248" y="110"/>
                </a:lnTo>
                <a:lnTo>
                  <a:pt x="1246" y="110"/>
                </a:lnTo>
                <a:lnTo>
                  <a:pt x="1238" y="111"/>
                </a:lnTo>
                <a:lnTo>
                  <a:pt x="1230" y="113"/>
                </a:lnTo>
                <a:lnTo>
                  <a:pt x="1222" y="115"/>
                </a:lnTo>
                <a:lnTo>
                  <a:pt x="1217" y="117"/>
                </a:lnTo>
                <a:lnTo>
                  <a:pt x="1214" y="120"/>
                </a:lnTo>
                <a:lnTo>
                  <a:pt x="1214" y="196"/>
                </a:lnTo>
                <a:lnTo>
                  <a:pt x="1229" y="196"/>
                </a:lnTo>
                <a:lnTo>
                  <a:pt x="1229" y="230"/>
                </a:lnTo>
                <a:lnTo>
                  <a:pt x="1148" y="230"/>
                </a:lnTo>
                <a:lnTo>
                  <a:pt x="1148" y="196"/>
                </a:lnTo>
                <a:lnTo>
                  <a:pt x="1164" y="196"/>
                </a:lnTo>
                <a:lnTo>
                  <a:pt x="1164" y="38"/>
                </a:lnTo>
                <a:lnTo>
                  <a:pt x="1148" y="38"/>
                </a:lnTo>
                <a:lnTo>
                  <a:pt x="1148" y="5"/>
                </a:lnTo>
                <a:lnTo>
                  <a:pt x="1214" y="5"/>
                </a:lnTo>
                <a:lnTo>
                  <a:pt x="1214" y="86"/>
                </a:lnTo>
                <a:close/>
                <a:moveTo>
                  <a:pt x="1374" y="292"/>
                </a:moveTo>
                <a:lnTo>
                  <a:pt x="1364" y="294"/>
                </a:lnTo>
                <a:lnTo>
                  <a:pt x="1360" y="296"/>
                </a:lnTo>
                <a:lnTo>
                  <a:pt x="1354" y="297"/>
                </a:lnTo>
                <a:lnTo>
                  <a:pt x="1343" y="299"/>
                </a:lnTo>
                <a:lnTo>
                  <a:pt x="1330" y="299"/>
                </a:lnTo>
                <a:lnTo>
                  <a:pt x="1318" y="299"/>
                </a:lnTo>
                <a:lnTo>
                  <a:pt x="1312" y="297"/>
                </a:lnTo>
                <a:lnTo>
                  <a:pt x="1312" y="258"/>
                </a:lnTo>
                <a:lnTo>
                  <a:pt x="1322" y="258"/>
                </a:lnTo>
                <a:lnTo>
                  <a:pt x="1330" y="258"/>
                </a:lnTo>
                <a:lnTo>
                  <a:pt x="1336" y="256"/>
                </a:lnTo>
                <a:lnTo>
                  <a:pt x="1342" y="255"/>
                </a:lnTo>
                <a:lnTo>
                  <a:pt x="1346" y="252"/>
                </a:lnTo>
                <a:lnTo>
                  <a:pt x="1349" y="248"/>
                </a:lnTo>
                <a:lnTo>
                  <a:pt x="1350" y="244"/>
                </a:lnTo>
                <a:lnTo>
                  <a:pt x="1352" y="241"/>
                </a:lnTo>
                <a:lnTo>
                  <a:pt x="1352" y="238"/>
                </a:lnTo>
                <a:lnTo>
                  <a:pt x="1352" y="231"/>
                </a:lnTo>
                <a:lnTo>
                  <a:pt x="1352" y="106"/>
                </a:lnTo>
                <a:lnTo>
                  <a:pt x="1337" y="106"/>
                </a:lnTo>
                <a:lnTo>
                  <a:pt x="1337" y="72"/>
                </a:lnTo>
                <a:lnTo>
                  <a:pt x="1402" y="72"/>
                </a:lnTo>
                <a:lnTo>
                  <a:pt x="1402" y="227"/>
                </a:lnTo>
                <a:lnTo>
                  <a:pt x="1402" y="239"/>
                </a:lnTo>
                <a:lnTo>
                  <a:pt x="1401" y="251"/>
                </a:lnTo>
                <a:lnTo>
                  <a:pt x="1398" y="261"/>
                </a:lnTo>
                <a:lnTo>
                  <a:pt x="1395" y="269"/>
                </a:lnTo>
                <a:lnTo>
                  <a:pt x="1391" y="276"/>
                </a:lnTo>
                <a:lnTo>
                  <a:pt x="1387" y="282"/>
                </a:lnTo>
                <a:lnTo>
                  <a:pt x="1381" y="287"/>
                </a:lnTo>
                <a:lnTo>
                  <a:pt x="1374" y="292"/>
                </a:lnTo>
                <a:close/>
                <a:moveTo>
                  <a:pt x="1949" y="196"/>
                </a:moveTo>
                <a:lnTo>
                  <a:pt x="1965" y="196"/>
                </a:lnTo>
                <a:lnTo>
                  <a:pt x="1965" y="230"/>
                </a:lnTo>
                <a:lnTo>
                  <a:pt x="1883" y="230"/>
                </a:lnTo>
                <a:lnTo>
                  <a:pt x="1883" y="196"/>
                </a:lnTo>
                <a:lnTo>
                  <a:pt x="1898" y="196"/>
                </a:lnTo>
                <a:lnTo>
                  <a:pt x="1898" y="106"/>
                </a:lnTo>
                <a:lnTo>
                  <a:pt x="1883" y="106"/>
                </a:lnTo>
                <a:lnTo>
                  <a:pt x="1883" y="72"/>
                </a:lnTo>
                <a:lnTo>
                  <a:pt x="1949" y="72"/>
                </a:lnTo>
                <a:lnTo>
                  <a:pt x="1949" y="196"/>
                </a:lnTo>
                <a:close/>
                <a:moveTo>
                  <a:pt x="2124" y="86"/>
                </a:moveTo>
                <a:lnTo>
                  <a:pt x="2127" y="90"/>
                </a:lnTo>
                <a:lnTo>
                  <a:pt x="2129" y="94"/>
                </a:lnTo>
                <a:lnTo>
                  <a:pt x="2133" y="104"/>
                </a:lnTo>
                <a:lnTo>
                  <a:pt x="2134" y="110"/>
                </a:lnTo>
                <a:lnTo>
                  <a:pt x="2136" y="115"/>
                </a:lnTo>
                <a:lnTo>
                  <a:pt x="2136" y="129"/>
                </a:lnTo>
                <a:lnTo>
                  <a:pt x="2136" y="196"/>
                </a:lnTo>
                <a:lnTo>
                  <a:pt x="2153" y="196"/>
                </a:lnTo>
                <a:lnTo>
                  <a:pt x="2153" y="230"/>
                </a:lnTo>
                <a:lnTo>
                  <a:pt x="2086" y="230"/>
                </a:lnTo>
                <a:lnTo>
                  <a:pt x="2086" y="137"/>
                </a:lnTo>
                <a:lnTo>
                  <a:pt x="2085" y="125"/>
                </a:lnTo>
                <a:lnTo>
                  <a:pt x="2083" y="121"/>
                </a:lnTo>
                <a:lnTo>
                  <a:pt x="2082" y="118"/>
                </a:lnTo>
                <a:lnTo>
                  <a:pt x="2080" y="115"/>
                </a:lnTo>
                <a:lnTo>
                  <a:pt x="2078" y="114"/>
                </a:lnTo>
                <a:lnTo>
                  <a:pt x="2075" y="113"/>
                </a:lnTo>
                <a:lnTo>
                  <a:pt x="2071" y="113"/>
                </a:lnTo>
                <a:lnTo>
                  <a:pt x="2064" y="113"/>
                </a:lnTo>
                <a:lnTo>
                  <a:pt x="2056" y="115"/>
                </a:lnTo>
                <a:lnTo>
                  <a:pt x="2054" y="117"/>
                </a:lnTo>
                <a:lnTo>
                  <a:pt x="2049" y="118"/>
                </a:lnTo>
                <a:lnTo>
                  <a:pt x="2042" y="122"/>
                </a:lnTo>
                <a:lnTo>
                  <a:pt x="2042" y="196"/>
                </a:lnTo>
                <a:lnTo>
                  <a:pt x="2056" y="196"/>
                </a:lnTo>
                <a:lnTo>
                  <a:pt x="2056" y="230"/>
                </a:lnTo>
                <a:lnTo>
                  <a:pt x="1979" y="230"/>
                </a:lnTo>
                <a:lnTo>
                  <a:pt x="1979" y="196"/>
                </a:lnTo>
                <a:lnTo>
                  <a:pt x="1993" y="196"/>
                </a:lnTo>
                <a:lnTo>
                  <a:pt x="1993" y="106"/>
                </a:lnTo>
                <a:lnTo>
                  <a:pt x="1979" y="106"/>
                </a:lnTo>
                <a:lnTo>
                  <a:pt x="1979" y="72"/>
                </a:lnTo>
                <a:lnTo>
                  <a:pt x="2042" y="72"/>
                </a:lnTo>
                <a:lnTo>
                  <a:pt x="2042" y="87"/>
                </a:lnTo>
                <a:lnTo>
                  <a:pt x="2054" y="80"/>
                </a:lnTo>
                <a:lnTo>
                  <a:pt x="2059" y="77"/>
                </a:lnTo>
                <a:lnTo>
                  <a:pt x="2065" y="74"/>
                </a:lnTo>
                <a:lnTo>
                  <a:pt x="2071" y="72"/>
                </a:lnTo>
                <a:lnTo>
                  <a:pt x="2076" y="70"/>
                </a:lnTo>
                <a:lnTo>
                  <a:pt x="2088" y="70"/>
                </a:lnTo>
                <a:lnTo>
                  <a:pt x="2099" y="70"/>
                </a:lnTo>
                <a:lnTo>
                  <a:pt x="2104" y="72"/>
                </a:lnTo>
                <a:lnTo>
                  <a:pt x="2109" y="74"/>
                </a:lnTo>
                <a:lnTo>
                  <a:pt x="2117" y="79"/>
                </a:lnTo>
                <a:lnTo>
                  <a:pt x="2124" y="86"/>
                </a:lnTo>
                <a:close/>
                <a:moveTo>
                  <a:pt x="356" y="196"/>
                </a:moveTo>
                <a:lnTo>
                  <a:pt x="371" y="196"/>
                </a:lnTo>
                <a:lnTo>
                  <a:pt x="371" y="230"/>
                </a:lnTo>
                <a:lnTo>
                  <a:pt x="322" y="230"/>
                </a:lnTo>
                <a:lnTo>
                  <a:pt x="268" y="155"/>
                </a:lnTo>
                <a:lnTo>
                  <a:pt x="268" y="196"/>
                </a:lnTo>
                <a:lnTo>
                  <a:pt x="281" y="196"/>
                </a:lnTo>
                <a:lnTo>
                  <a:pt x="281" y="230"/>
                </a:lnTo>
                <a:lnTo>
                  <a:pt x="202" y="230"/>
                </a:lnTo>
                <a:lnTo>
                  <a:pt x="202" y="196"/>
                </a:lnTo>
                <a:lnTo>
                  <a:pt x="217" y="196"/>
                </a:lnTo>
                <a:lnTo>
                  <a:pt x="217" y="38"/>
                </a:lnTo>
                <a:lnTo>
                  <a:pt x="202" y="38"/>
                </a:lnTo>
                <a:lnTo>
                  <a:pt x="202" y="5"/>
                </a:lnTo>
                <a:lnTo>
                  <a:pt x="268" y="5"/>
                </a:lnTo>
                <a:lnTo>
                  <a:pt x="268" y="142"/>
                </a:lnTo>
                <a:lnTo>
                  <a:pt x="309" y="100"/>
                </a:lnTo>
                <a:lnTo>
                  <a:pt x="291" y="100"/>
                </a:lnTo>
                <a:lnTo>
                  <a:pt x="291" y="72"/>
                </a:lnTo>
                <a:lnTo>
                  <a:pt x="363" y="72"/>
                </a:lnTo>
                <a:lnTo>
                  <a:pt x="363" y="100"/>
                </a:lnTo>
                <a:lnTo>
                  <a:pt x="351" y="100"/>
                </a:lnTo>
                <a:lnTo>
                  <a:pt x="315" y="138"/>
                </a:lnTo>
                <a:lnTo>
                  <a:pt x="356" y="196"/>
                </a:lnTo>
                <a:close/>
                <a:moveTo>
                  <a:pt x="656" y="172"/>
                </a:moveTo>
                <a:lnTo>
                  <a:pt x="656" y="131"/>
                </a:lnTo>
                <a:lnTo>
                  <a:pt x="654" y="125"/>
                </a:lnTo>
                <a:lnTo>
                  <a:pt x="651" y="121"/>
                </a:lnTo>
                <a:lnTo>
                  <a:pt x="649" y="118"/>
                </a:lnTo>
                <a:lnTo>
                  <a:pt x="647" y="117"/>
                </a:lnTo>
                <a:lnTo>
                  <a:pt x="644" y="114"/>
                </a:lnTo>
                <a:lnTo>
                  <a:pt x="641" y="113"/>
                </a:lnTo>
                <a:lnTo>
                  <a:pt x="637" y="111"/>
                </a:lnTo>
                <a:lnTo>
                  <a:pt x="634" y="110"/>
                </a:lnTo>
                <a:lnTo>
                  <a:pt x="627" y="110"/>
                </a:lnTo>
                <a:lnTo>
                  <a:pt x="620" y="110"/>
                </a:lnTo>
                <a:lnTo>
                  <a:pt x="615" y="111"/>
                </a:lnTo>
                <a:lnTo>
                  <a:pt x="613" y="113"/>
                </a:lnTo>
                <a:lnTo>
                  <a:pt x="607" y="117"/>
                </a:lnTo>
                <a:lnTo>
                  <a:pt x="601" y="121"/>
                </a:lnTo>
                <a:lnTo>
                  <a:pt x="599" y="128"/>
                </a:lnTo>
                <a:lnTo>
                  <a:pt x="596" y="135"/>
                </a:lnTo>
                <a:lnTo>
                  <a:pt x="593" y="142"/>
                </a:lnTo>
                <a:lnTo>
                  <a:pt x="593" y="151"/>
                </a:lnTo>
                <a:lnTo>
                  <a:pt x="593" y="159"/>
                </a:lnTo>
                <a:lnTo>
                  <a:pt x="596" y="168"/>
                </a:lnTo>
                <a:lnTo>
                  <a:pt x="599" y="175"/>
                </a:lnTo>
                <a:lnTo>
                  <a:pt x="601" y="182"/>
                </a:lnTo>
                <a:lnTo>
                  <a:pt x="604" y="184"/>
                </a:lnTo>
                <a:lnTo>
                  <a:pt x="607" y="186"/>
                </a:lnTo>
                <a:lnTo>
                  <a:pt x="613" y="190"/>
                </a:lnTo>
                <a:lnTo>
                  <a:pt x="615" y="192"/>
                </a:lnTo>
                <a:lnTo>
                  <a:pt x="620" y="192"/>
                </a:lnTo>
                <a:lnTo>
                  <a:pt x="627" y="193"/>
                </a:lnTo>
                <a:lnTo>
                  <a:pt x="634" y="192"/>
                </a:lnTo>
                <a:lnTo>
                  <a:pt x="638" y="192"/>
                </a:lnTo>
                <a:lnTo>
                  <a:pt x="641" y="190"/>
                </a:lnTo>
                <a:lnTo>
                  <a:pt x="647" y="186"/>
                </a:lnTo>
                <a:lnTo>
                  <a:pt x="652" y="182"/>
                </a:lnTo>
                <a:lnTo>
                  <a:pt x="655" y="177"/>
                </a:lnTo>
                <a:lnTo>
                  <a:pt x="656" y="172"/>
                </a:lnTo>
                <a:close/>
                <a:moveTo>
                  <a:pt x="704" y="196"/>
                </a:moveTo>
                <a:lnTo>
                  <a:pt x="720" y="196"/>
                </a:lnTo>
                <a:lnTo>
                  <a:pt x="720" y="230"/>
                </a:lnTo>
                <a:lnTo>
                  <a:pt x="656" y="230"/>
                </a:lnTo>
                <a:lnTo>
                  <a:pt x="656" y="211"/>
                </a:lnTo>
                <a:lnTo>
                  <a:pt x="652" y="215"/>
                </a:lnTo>
                <a:lnTo>
                  <a:pt x="647" y="221"/>
                </a:lnTo>
                <a:lnTo>
                  <a:pt x="635" y="227"/>
                </a:lnTo>
                <a:lnTo>
                  <a:pt x="630" y="230"/>
                </a:lnTo>
                <a:lnTo>
                  <a:pt x="624" y="231"/>
                </a:lnTo>
                <a:lnTo>
                  <a:pt x="618" y="232"/>
                </a:lnTo>
                <a:lnTo>
                  <a:pt x="613" y="232"/>
                </a:lnTo>
                <a:lnTo>
                  <a:pt x="604" y="231"/>
                </a:lnTo>
                <a:lnTo>
                  <a:pt x="600" y="231"/>
                </a:lnTo>
                <a:lnTo>
                  <a:pt x="596" y="230"/>
                </a:lnTo>
                <a:lnTo>
                  <a:pt x="587" y="227"/>
                </a:lnTo>
                <a:lnTo>
                  <a:pt x="580" y="221"/>
                </a:lnTo>
                <a:lnTo>
                  <a:pt x="573" y="215"/>
                </a:lnTo>
                <a:lnTo>
                  <a:pt x="566" y="208"/>
                </a:lnTo>
                <a:lnTo>
                  <a:pt x="562" y="201"/>
                </a:lnTo>
                <a:lnTo>
                  <a:pt x="558" y="193"/>
                </a:lnTo>
                <a:lnTo>
                  <a:pt x="553" y="183"/>
                </a:lnTo>
                <a:lnTo>
                  <a:pt x="550" y="173"/>
                </a:lnTo>
                <a:lnTo>
                  <a:pt x="549" y="162"/>
                </a:lnTo>
                <a:lnTo>
                  <a:pt x="549" y="151"/>
                </a:lnTo>
                <a:lnTo>
                  <a:pt x="549" y="139"/>
                </a:lnTo>
                <a:lnTo>
                  <a:pt x="550" y="128"/>
                </a:lnTo>
                <a:lnTo>
                  <a:pt x="553" y="118"/>
                </a:lnTo>
                <a:lnTo>
                  <a:pt x="558" y="108"/>
                </a:lnTo>
                <a:lnTo>
                  <a:pt x="562" y="100"/>
                </a:lnTo>
                <a:lnTo>
                  <a:pt x="567" y="91"/>
                </a:lnTo>
                <a:lnTo>
                  <a:pt x="570" y="89"/>
                </a:lnTo>
                <a:lnTo>
                  <a:pt x="573" y="86"/>
                </a:lnTo>
                <a:lnTo>
                  <a:pt x="580" y="80"/>
                </a:lnTo>
                <a:lnTo>
                  <a:pt x="587" y="74"/>
                </a:lnTo>
                <a:lnTo>
                  <a:pt x="591" y="73"/>
                </a:lnTo>
                <a:lnTo>
                  <a:pt x="596" y="72"/>
                </a:lnTo>
                <a:lnTo>
                  <a:pt x="604" y="70"/>
                </a:lnTo>
                <a:lnTo>
                  <a:pt x="614" y="69"/>
                </a:lnTo>
                <a:lnTo>
                  <a:pt x="620" y="70"/>
                </a:lnTo>
                <a:lnTo>
                  <a:pt x="625" y="70"/>
                </a:lnTo>
                <a:lnTo>
                  <a:pt x="632" y="73"/>
                </a:lnTo>
                <a:lnTo>
                  <a:pt x="637" y="76"/>
                </a:lnTo>
                <a:lnTo>
                  <a:pt x="642" y="79"/>
                </a:lnTo>
                <a:lnTo>
                  <a:pt x="648" y="83"/>
                </a:lnTo>
                <a:lnTo>
                  <a:pt x="652" y="87"/>
                </a:lnTo>
                <a:lnTo>
                  <a:pt x="656" y="93"/>
                </a:lnTo>
                <a:lnTo>
                  <a:pt x="656" y="72"/>
                </a:lnTo>
                <a:lnTo>
                  <a:pt x="719" y="72"/>
                </a:lnTo>
                <a:lnTo>
                  <a:pt x="719" y="106"/>
                </a:lnTo>
                <a:lnTo>
                  <a:pt x="704" y="106"/>
                </a:lnTo>
                <a:lnTo>
                  <a:pt x="704" y="196"/>
                </a:lnTo>
                <a:close/>
                <a:moveTo>
                  <a:pt x="1921" y="55"/>
                </a:moveTo>
                <a:lnTo>
                  <a:pt x="1915" y="55"/>
                </a:lnTo>
                <a:lnTo>
                  <a:pt x="1910" y="52"/>
                </a:lnTo>
                <a:lnTo>
                  <a:pt x="1905" y="51"/>
                </a:lnTo>
                <a:lnTo>
                  <a:pt x="1901" y="46"/>
                </a:lnTo>
                <a:lnTo>
                  <a:pt x="1897" y="42"/>
                </a:lnTo>
                <a:lnTo>
                  <a:pt x="1894" y="38"/>
                </a:lnTo>
                <a:lnTo>
                  <a:pt x="1893" y="32"/>
                </a:lnTo>
                <a:lnTo>
                  <a:pt x="1893" y="27"/>
                </a:lnTo>
                <a:lnTo>
                  <a:pt x="1893" y="21"/>
                </a:lnTo>
                <a:lnTo>
                  <a:pt x="1894" y="17"/>
                </a:lnTo>
                <a:lnTo>
                  <a:pt x="1897" y="11"/>
                </a:lnTo>
                <a:lnTo>
                  <a:pt x="1901" y="7"/>
                </a:lnTo>
                <a:lnTo>
                  <a:pt x="1905" y="4"/>
                </a:lnTo>
                <a:lnTo>
                  <a:pt x="1910" y="1"/>
                </a:lnTo>
                <a:lnTo>
                  <a:pt x="1915" y="0"/>
                </a:lnTo>
                <a:lnTo>
                  <a:pt x="1921" y="0"/>
                </a:lnTo>
                <a:lnTo>
                  <a:pt x="1926" y="0"/>
                </a:lnTo>
                <a:lnTo>
                  <a:pt x="1931" y="1"/>
                </a:lnTo>
                <a:lnTo>
                  <a:pt x="1936" y="4"/>
                </a:lnTo>
                <a:lnTo>
                  <a:pt x="1939" y="7"/>
                </a:lnTo>
                <a:lnTo>
                  <a:pt x="1943" y="11"/>
                </a:lnTo>
                <a:lnTo>
                  <a:pt x="1946" y="17"/>
                </a:lnTo>
                <a:lnTo>
                  <a:pt x="1948" y="21"/>
                </a:lnTo>
                <a:lnTo>
                  <a:pt x="1948" y="27"/>
                </a:lnTo>
                <a:lnTo>
                  <a:pt x="1948" y="32"/>
                </a:lnTo>
                <a:lnTo>
                  <a:pt x="1946" y="38"/>
                </a:lnTo>
                <a:lnTo>
                  <a:pt x="1943" y="42"/>
                </a:lnTo>
                <a:lnTo>
                  <a:pt x="1939" y="46"/>
                </a:lnTo>
                <a:lnTo>
                  <a:pt x="1936" y="51"/>
                </a:lnTo>
                <a:lnTo>
                  <a:pt x="1931" y="52"/>
                </a:lnTo>
                <a:lnTo>
                  <a:pt x="1926" y="55"/>
                </a:lnTo>
                <a:lnTo>
                  <a:pt x="1921" y="55"/>
                </a:lnTo>
                <a:close/>
                <a:moveTo>
                  <a:pt x="0" y="4"/>
                </a:moveTo>
                <a:lnTo>
                  <a:pt x="93" y="4"/>
                </a:lnTo>
                <a:lnTo>
                  <a:pt x="93" y="38"/>
                </a:lnTo>
                <a:lnTo>
                  <a:pt x="76" y="38"/>
                </a:lnTo>
                <a:lnTo>
                  <a:pt x="76" y="196"/>
                </a:lnTo>
                <a:lnTo>
                  <a:pt x="93" y="196"/>
                </a:lnTo>
                <a:lnTo>
                  <a:pt x="93" y="230"/>
                </a:lnTo>
                <a:lnTo>
                  <a:pt x="0" y="230"/>
                </a:lnTo>
                <a:lnTo>
                  <a:pt x="0" y="196"/>
                </a:lnTo>
                <a:lnTo>
                  <a:pt x="18" y="196"/>
                </a:lnTo>
                <a:lnTo>
                  <a:pt x="18" y="38"/>
                </a:lnTo>
                <a:lnTo>
                  <a:pt x="0" y="38"/>
                </a:lnTo>
                <a:lnTo>
                  <a:pt x="0" y="4"/>
                </a:lnTo>
                <a:close/>
                <a:moveTo>
                  <a:pt x="1674" y="196"/>
                </a:moveTo>
                <a:lnTo>
                  <a:pt x="1689" y="196"/>
                </a:lnTo>
                <a:lnTo>
                  <a:pt x="1689" y="230"/>
                </a:lnTo>
                <a:lnTo>
                  <a:pt x="1609" y="230"/>
                </a:lnTo>
                <a:lnTo>
                  <a:pt x="1609" y="196"/>
                </a:lnTo>
                <a:lnTo>
                  <a:pt x="1624" y="196"/>
                </a:lnTo>
                <a:lnTo>
                  <a:pt x="1624" y="38"/>
                </a:lnTo>
                <a:lnTo>
                  <a:pt x="1609" y="38"/>
                </a:lnTo>
                <a:lnTo>
                  <a:pt x="1609" y="5"/>
                </a:lnTo>
                <a:lnTo>
                  <a:pt x="1674" y="5"/>
                </a:lnTo>
                <a:lnTo>
                  <a:pt x="1674" y="196"/>
                </a:lnTo>
                <a:close/>
                <a:moveTo>
                  <a:pt x="1528" y="172"/>
                </a:moveTo>
                <a:lnTo>
                  <a:pt x="1528" y="131"/>
                </a:lnTo>
                <a:lnTo>
                  <a:pt x="1527" y="125"/>
                </a:lnTo>
                <a:lnTo>
                  <a:pt x="1524" y="121"/>
                </a:lnTo>
                <a:lnTo>
                  <a:pt x="1521" y="118"/>
                </a:lnTo>
                <a:lnTo>
                  <a:pt x="1518" y="117"/>
                </a:lnTo>
                <a:lnTo>
                  <a:pt x="1515" y="114"/>
                </a:lnTo>
                <a:lnTo>
                  <a:pt x="1513" y="113"/>
                </a:lnTo>
                <a:lnTo>
                  <a:pt x="1510" y="111"/>
                </a:lnTo>
                <a:lnTo>
                  <a:pt x="1505" y="110"/>
                </a:lnTo>
                <a:lnTo>
                  <a:pt x="1498" y="110"/>
                </a:lnTo>
                <a:lnTo>
                  <a:pt x="1491" y="110"/>
                </a:lnTo>
                <a:lnTo>
                  <a:pt x="1489" y="111"/>
                </a:lnTo>
                <a:lnTo>
                  <a:pt x="1484" y="113"/>
                </a:lnTo>
                <a:lnTo>
                  <a:pt x="1479" y="117"/>
                </a:lnTo>
                <a:lnTo>
                  <a:pt x="1474" y="121"/>
                </a:lnTo>
                <a:lnTo>
                  <a:pt x="1470" y="128"/>
                </a:lnTo>
                <a:lnTo>
                  <a:pt x="1467" y="135"/>
                </a:lnTo>
                <a:lnTo>
                  <a:pt x="1466" y="142"/>
                </a:lnTo>
                <a:lnTo>
                  <a:pt x="1465" y="151"/>
                </a:lnTo>
                <a:lnTo>
                  <a:pt x="1466" y="159"/>
                </a:lnTo>
                <a:lnTo>
                  <a:pt x="1467" y="168"/>
                </a:lnTo>
                <a:lnTo>
                  <a:pt x="1470" y="175"/>
                </a:lnTo>
                <a:lnTo>
                  <a:pt x="1474" y="182"/>
                </a:lnTo>
                <a:lnTo>
                  <a:pt x="1476" y="184"/>
                </a:lnTo>
                <a:lnTo>
                  <a:pt x="1479" y="186"/>
                </a:lnTo>
                <a:lnTo>
                  <a:pt x="1484" y="190"/>
                </a:lnTo>
                <a:lnTo>
                  <a:pt x="1489" y="192"/>
                </a:lnTo>
                <a:lnTo>
                  <a:pt x="1491" y="192"/>
                </a:lnTo>
                <a:lnTo>
                  <a:pt x="1498" y="193"/>
                </a:lnTo>
                <a:lnTo>
                  <a:pt x="1507" y="192"/>
                </a:lnTo>
                <a:lnTo>
                  <a:pt x="1510" y="192"/>
                </a:lnTo>
                <a:lnTo>
                  <a:pt x="1513" y="190"/>
                </a:lnTo>
                <a:lnTo>
                  <a:pt x="1518" y="186"/>
                </a:lnTo>
                <a:lnTo>
                  <a:pt x="1524" y="182"/>
                </a:lnTo>
                <a:lnTo>
                  <a:pt x="1527" y="177"/>
                </a:lnTo>
                <a:lnTo>
                  <a:pt x="1528" y="172"/>
                </a:lnTo>
                <a:close/>
                <a:moveTo>
                  <a:pt x="1576" y="196"/>
                </a:moveTo>
                <a:lnTo>
                  <a:pt x="1592" y="196"/>
                </a:lnTo>
                <a:lnTo>
                  <a:pt x="1592" y="230"/>
                </a:lnTo>
                <a:lnTo>
                  <a:pt x="1530" y="230"/>
                </a:lnTo>
                <a:lnTo>
                  <a:pt x="1530" y="211"/>
                </a:lnTo>
                <a:lnTo>
                  <a:pt x="1524" y="215"/>
                </a:lnTo>
                <a:lnTo>
                  <a:pt x="1518" y="221"/>
                </a:lnTo>
                <a:lnTo>
                  <a:pt x="1508" y="227"/>
                </a:lnTo>
                <a:lnTo>
                  <a:pt x="1503" y="230"/>
                </a:lnTo>
                <a:lnTo>
                  <a:pt x="1497" y="231"/>
                </a:lnTo>
                <a:lnTo>
                  <a:pt x="1491" y="232"/>
                </a:lnTo>
                <a:lnTo>
                  <a:pt x="1486" y="232"/>
                </a:lnTo>
                <a:lnTo>
                  <a:pt x="1476" y="231"/>
                </a:lnTo>
                <a:lnTo>
                  <a:pt x="1472" y="231"/>
                </a:lnTo>
                <a:lnTo>
                  <a:pt x="1467" y="230"/>
                </a:lnTo>
                <a:lnTo>
                  <a:pt x="1459" y="227"/>
                </a:lnTo>
                <a:lnTo>
                  <a:pt x="1452" y="221"/>
                </a:lnTo>
                <a:lnTo>
                  <a:pt x="1445" y="215"/>
                </a:lnTo>
                <a:lnTo>
                  <a:pt x="1439" y="208"/>
                </a:lnTo>
                <a:lnTo>
                  <a:pt x="1433" y="201"/>
                </a:lnTo>
                <a:lnTo>
                  <a:pt x="1429" y="193"/>
                </a:lnTo>
                <a:lnTo>
                  <a:pt x="1425" y="183"/>
                </a:lnTo>
                <a:lnTo>
                  <a:pt x="1424" y="173"/>
                </a:lnTo>
                <a:lnTo>
                  <a:pt x="1421" y="162"/>
                </a:lnTo>
                <a:lnTo>
                  <a:pt x="1421" y="151"/>
                </a:lnTo>
                <a:lnTo>
                  <a:pt x="1421" y="139"/>
                </a:lnTo>
                <a:lnTo>
                  <a:pt x="1424" y="128"/>
                </a:lnTo>
                <a:lnTo>
                  <a:pt x="1425" y="118"/>
                </a:lnTo>
                <a:lnTo>
                  <a:pt x="1429" y="108"/>
                </a:lnTo>
                <a:lnTo>
                  <a:pt x="1433" y="100"/>
                </a:lnTo>
                <a:lnTo>
                  <a:pt x="1439" y="91"/>
                </a:lnTo>
                <a:lnTo>
                  <a:pt x="1442" y="89"/>
                </a:lnTo>
                <a:lnTo>
                  <a:pt x="1445" y="86"/>
                </a:lnTo>
                <a:lnTo>
                  <a:pt x="1452" y="80"/>
                </a:lnTo>
                <a:lnTo>
                  <a:pt x="1460" y="74"/>
                </a:lnTo>
                <a:lnTo>
                  <a:pt x="1465" y="73"/>
                </a:lnTo>
                <a:lnTo>
                  <a:pt x="1467" y="72"/>
                </a:lnTo>
                <a:lnTo>
                  <a:pt x="1477" y="70"/>
                </a:lnTo>
                <a:lnTo>
                  <a:pt x="1486" y="69"/>
                </a:lnTo>
                <a:lnTo>
                  <a:pt x="1491" y="70"/>
                </a:lnTo>
                <a:lnTo>
                  <a:pt x="1498" y="70"/>
                </a:lnTo>
                <a:lnTo>
                  <a:pt x="1504" y="73"/>
                </a:lnTo>
                <a:lnTo>
                  <a:pt x="1510" y="76"/>
                </a:lnTo>
                <a:lnTo>
                  <a:pt x="1515" y="79"/>
                </a:lnTo>
                <a:lnTo>
                  <a:pt x="1520" y="83"/>
                </a:lnTo>
                <a:lnTo>
                  <a:pt x="1524" y="87"/>
                </a:lnTo>
                <a:lnTo>
                  <a:pt x="1530" y="93"/>
                </a:lnTo>
                <a:lnTo>
                  <a:pt x="1528" y="72"/>
                </a:lnTo>
                <a:lnTo>
                  <a:pt x="1590" y="72"/>
                </a:lnTo>
                <a:lnTo>
                  <a:pt x="1590" y="106"/>
                </a:lnTo>
                <a:lnTo>
                  <a:pt x="1576" y="106"/>
                </a:lnTo>
                <a:lnTo>
                  <a:pt x="1576" y="196"/>
                </a:lnTo>
                <a:close/>
                <a:moveTo>
                  <a:pt x="1804" y="172"/>
                </a:moveTo>
                <a:lnTo>
                  <a:pt x="1804" y="131"/>
                </a:lnTo>
                <a:lnTo>
                  <a:pt x="1801" y="125"/>
                </a:lnTo>
                <a:lnTo>
                  <a:pt x="1798" y="121"/>
                </a:lnTo>
                <a:lnTo>
                  <a:pt x="1795" y="118"/>
                </a:lnTo>
                <a:lnTo>
                  <a:pt x="1794" y="117"/>
                </a:lnTo>
                <a:lnTo>
                  <a:pt x="1791" y="114"/>
                </a:lnTo>
                <a:lnTo>
                  <a:pt x="1787" y="113"/>
                </a:lnTo>
                <a:lnTo>
                  <a:pt x="1784" y="111"/>
                </a:lnTo>
                <a:lnTo>
                  <a:pt x="1781" y="110"/>
                </a:lnTo>
                <a:lnTo>
                  <a:pt x="1773" y="110"/>
                </a:lnTo>
                <a:lnTo>
                  <a:pt x="1765" y="110"/>
                </a:lnTo>
                <a:lnTo>
                  <a:pt x="1763" y="111"/>
                </a:lnTo>
                <a:lnTo>
                  <a:pt x="1760" y="113"/>
                </a:lnTo>
                <a:lnTo>
                  <a:pt x="1754" y="117"/>
                </a:lnTo>
                <a:lnTo>
                  <a:pt x="1748" y="121"/>
                </a:lnTo>
                <a:lnTo>
                  <a:pt x="1744" y="128"/>
                </a:lnTo>
                <a:lnTo>
                  <a:pt x="1741" y="135"/>
                </a:lnTo>
                <a:lnTo>
                  <a:pt x="1740" y="142"/>
                </a:lnTo>
                <a:lnTo>
                  <a:pt x="1740" y="151"/>
                </a:lnTo>
                <a:lnTo>
                  <a:pt x="1740" y="159"/>
                </a:lnTo>
                <a:lnTo>
                  <a:pt x="1741" y="168"/>
                </a:lnTo>
                <a:lnTo>
                  <a:pt x="1744" y="175"/>
                </a:lnTo>
                <a:lnTo>
                  <a:pt x="1748" y="182"/>
                </a:lnTo>
                <a:lnTo>
                  <a:pt x="1751" y="184"/>
                </a:lnTo>
                <a:lnTo>
                  <a:pt x="1754" y="186"/>
                </a:lnTo>
                <a:lnTo>
                  <a:pt x="1760" y="190"/>
                </a:lnTo>
                <a:lnTo>
                  <a:pt x="1763" y="192"/>
                </a:lnTo>
                <a:lnTo>
                  <a:pt x="1765" y="192"/>
                </a:lnTo>
                <a:lnTo>
                  <a:pt x="1774" y="193"/>
                </a:lnTo>
                <a:lnTo>
                  <a:pt x="1781" y="192"/>
                </a:lnTo>
                <a:lnTo>
                  <a:pt x="1784" y="192"/>
                </a:lnTo>
                <a:lnTo>
                  <a:pt x="1788" y="190"/>
                </a:lnTo>
                <a:lnTo>
                  <a:pt x="1794" y="186"/>
                </a:lnTo>
                <a:lnTo>
                  <a:pt x="1798" y="182"/>
                </a:lnTo>
                <a:lnTo>
                  <a:pt x="1801" y="177"/>
                </a:lnTo>
                <a:lnTo>
                  <a:pt x="1804" y="172"/>
                </a:lnTo>
                <a:close/>
                <a:moveTo>
                  <a:pt x="1850" y="196"/>
                </a:moveTo>
                <a:lnTo>
                  <a:pt x="1866" y="196"/>
                </a:lnTo>
                <a:lnTo>
                  <a:pt x="1866" y="230"/>
                </a:lnTo>
                <a:lnTo>
                  <a:pt x="1804" y="230"/>
                </a:lnTo>
                <a:lnTo>
                  <a:pt x="1804" y="211"/>
                </a:lnTo>
                <a:lnTo>
                  <a:pt x="1798" y="215"/>
                </a:lnTo>
                <a:lnTo>
                  <a:pt x="1794" y="221"/>
                </a:lnTo>
                <a:lnTo>
                  <a:pt x="1782" y="227"/>
                </a:lnTo>
                <a:lnTo>
                  <a:pt x="1777" y="230"/>
                </a:lnTo>
                <a:lnTo>
                  <a:pt x="1771" y="231"/>
                </a:lnTo>
                <a:lnTo>
                  <a:pt x="1765" y="232"/>
                </a:lnTo>
                <a:lnTo>
                  <a:pt x="1760" y="232"/>
                </a:lnTo>
                <a:lnTo>
                  <a:pt x="1751" y="231"/>
                </a:lnTo>
                <a:lnTo>
                  <a:pt x="1746" y="231"/>
                </a:lnTo>
                <a:lnTo>
                  <a:pt x="1741" y="230"/>
                </a:lnTo>
                <a:lnTo>
                  <a:pt x="1734" y="227"/>
                </a:lnTo>
                <a:lnTo>
                  <a:pt x="1726" y="221"/>
                </a:lnTo>
                <a:lnTo>
                  <a:pt x="1719" y="215"/>
                </a:lnTo>
                <a:lnTo>
                  <a:pt x="1713" y="208"/>
                </a:lnTo>
                <a:lnTo>
                  <a:pt x="1708" y="201"/>
                </a:lnTo>
                <a:lnTo>
                  <a:pt x="1703" y="193"/>
                </a:lnTo>
                <a:lnTo>
                  <a:pt x="1700" y="183"/>
                </a:lnTo>
                <a:lnTo>
                  <a:pt x="1698" y="173"/>
                </a:lnTo>
                <a:lnTo>
                  <a:pt x="1696" y="162"/>
                </a:lnTo>
                <a:lnTo>
                  <a:pt x="1695" y="151"/>
                </a:lnTo>
                <a:lnTo>
                  <a:pt x="1696" y="139"/>
                </a:lnTo>
                <a:lnTo>
                  <a:pt x="1698" y="128"/>
                </a:lnTo>
                <a:lnTo>
                  <a:pt x="1700" y="118"/>
                </a:lnTo>
                <a:lnTo>
                  <a:pt x="1703" y="108"/>
                </a:lnTo>
                <a:lnTo>
                  <a:pt x="1708" y="100"/>
                </a:lnTo>
                <a:lnTo>
                  <a:pt x="1713" y="91"/>
                </a:lnTo>
                <a:lnTo>
                  <a:pt x="1716" y="89"/>
                </a:lnTo>
                <a:lnTo>
                  <a:pt x="1720" y="86"/>
                </a:lnTo>
                <a:lnTo>
                  <a:pt x="1727" y="80"/>
                </a:lnTo>
                <a:lnTo>
                  <a:pt x="1734" y="74"/>
                </a:lnTo>
                <a:lnTo>
                  <a:pt x="1739" y="73"/>
                </a:lnTo>
                <a:lnTo>
                  <a:pt x="1743" y="72"/>
                </a:lnTo>
                <a:lnTo>
                  <a:pt x="1751" y="70"/>
                </a:lnTo>
                <a:lnTo>
                  <a:pt x="1760" y="69"/>
                </a:lnTo>
                <a:lnTo>
                  <a:pt x="1767" y="70"/>
                </a:lnTo>
                <a:lnTo>
                  <a:pt x="1773" y="70"/>
                </a:lnTo>
                <a:lnTo>
                  <a:pt x="1778" y="73"/>
                </a:lnTo>
                <a:lnTo>
                  <a:pt x="1784" y="76"/>
                </a:lnTo>
                <a:lnTo>
                  <a:pt x="1789" y="79"/>
                </a:lnTo>
                <a:lnTo>
                  <a:pt x="1794" y="83"/>
                </a:lnTo>
                <a:lnTo>
                  <a:pt x="1799" y="87"/>
                </a:lnTo>
                <a:lnTo>
                  <a:pt x="1804" y="93"/>
                </a:lnTo>
                <a:lnTo>
                  <a:pt x="1804" y="72"/>
                </a:lnTo>
                <a:lnTo>
                  <a:pt x="1866" y="72"/>
                </a:lnTo>
                <a:lnTo>
                  <a:pt x="1866" y="106"/>
                </a:lnTo>
                <a:lnTo>
                  <a:pt x="1850" y="106"/>
                </a:lnTo>
                <a:lnTo>
                  <a:pt x="1850" y="196"/>
                </a:lnTo>
                <a:close/>
                <a:moveTo>
                  <a:pt x="2473" y="86"/>
                </a:moveTo>
                <a:lnTo>
                  <a:pt x="2476" y="90"/>
                </a:lnTo>
                <a:lnTo>
                  <a:pt x="2479" y="94"/>
                </a:lnTo>
                <a:lnTo>
                  <a:pt x="2483" y="104"/>
                </a:lnTo>
                <a:lnTo>
                  <a:pt x="2485" y="110"/>
                </a:lnTo>
                <a:lnTo>
                  <a:pt x="2486" y="115"/>
                </a:lnTo>
                <a:lnTo>
                  <a:pt x="2486" y="129"/>
                </a:lnTo>
                <a:lnTo>
                  <a:pt x="2486" y="196"/>
                </a:lnTo>
                <a:lnTo>
                  <a:pt x="2503" y="196"/>
                </a:lnTo>
                <a:lnTo>
                  <a:pt x="2503" y="230"/>
                </a:lnTo>
                <a:lnTo>
                  <a:pt x="2436" y="230"/>
                </a:lnTo>
                <a:lnTo>
                  <a:pt x="2436" y="137"/>
                </a:lnTo>
                <a:lnTo>
                  <a:pt x="2435" y="125"/>
                </a:lnTo>
                <a:lnTo>
                  <a:pt x="2434" y="121"/>
                </a:lnTo>
                <a:lnTo>
                  <a:pt x="2432" y="118"/>
                </a:lnTo>
                <a:lnTo>
                  <a:pt x="2431" y="115"/>
                </a:lnTo>
                <a:lnTo>
                  <a:pt x="2428" y="114"/>
                </a:lnTo>
                <a:lnTo>
                  <a:pt x="2425" y="113"/>
                </a:lnTo>
                <a:lnTo>
                  <a:pt x="2421" y="113"/>
                </a:lnTo>
                <a:lnTo>
                  <a:pt x="2414" y="113"/>
                </a:lnTo>
                <a:lnTo>
                  <a:pt x="2407" y="115"/>
                </a:lnTo>
                <a:lnTo>
                  <a:pt x="2403" y="117"/>
                </a:lnTo>
                <a:lnTo>
                  <a:pt x="2400" y="118"/>
                </a:lnTo>
                <a:lnTo>
                  <a:pt x="2393" y="122"/>
                </a:lnTo>
                <a:lnTo>
                  <a:pt x="2393" y="196"/>
                </a:lnTo>
                <a:lnTo>
                  <a:pt x="2407" y="196"/>
                </a:lnTo>
                <a:lnTo>
                  <a:pt x="2407" y="230"/>
                </a:lnTo>
                <a:lnTo>
                  <a:pt x="2328" y="230"/>
                </a:lnTo>
                <a:lnTo>
                  <a:pt x="2328" y="196"/>
                </a:lnTo>
                <a:lnTo>
                  <a:pt x="2343" y="196"/>
                </a:lnTo>
                <a:lnTo>
                  <a:pt x="2343" y="106"/>
                </a:lnTo>
                <a:lnTo>
                  <a:pt x="2328" y="106"/>
                </a:lnTo>
                <a:lnTo>
                  <a:pt x="2328" y="72"/>
                </a:lnTo>
                <a:lnTo>
                  <a:pt x="2393" y="72"/>
                </a:lnTo>
                <a:lnTo>
                  <a:pt x="2393" y="87"/>
                </a:lnTo>
                <a:lnTo>
                  <a:pt x="2404" y="80"/>
                </a:lnTo>
                <a:lnTo>
                  <a:pt x="2410" y="77"/>
                </a:lnTo>
                <a:lnTo>
                  <a:pt x="2415" y="74"/>
                </a:lnTo>
                <a:lnTo>
                  <a:pt x="2421" y="72"/>
                </a:lnTo>
                <a:lnTo>
                  <a:pt x="2427" y="70"/>
                </a:lnTo>
                <a:lnTo>
                  <a:pt x="2438" y="70"/>
                </a:lnTo>
                <a:lnTo>
                  <a:pt x="2449" y="70"/>
                </a:lnTo>
                <a:lnTo>
                  <a:pt x="2455" y="72"/>
                </a:lnTo>
                <a:lnTo>
                  <a:pt x="2459" y="74"/>
                </a:lnTo>
                <a:lnTo>
                  <a:pt x="2468" y="79"/>
                </a:lnTo>
                <a:lnTo>
                  <a:pt x="2473" y="86"/>
                </a:lnTo>
                <a:close/>
                <a:moveTo>
                  <a:pt x="534" y="196"/>
                </a:moveTo>
                <a:lnTo>
                  <a:pt x="549" y="196"/>
                </a:lnTo>
                <a:lnTo>
                  <a:pt x="549" y="230"/>
                </a:lnTo>
                <a:lnTo>
                  <a:pt x="498" y="230"/>
                </a:lnTo>
                <a:lnTo>
                  <a:pt x="445" y="155"/>
                </a:lnTo>
                <a:lnTo>
                  <a:pt x="445" y="196"/>
                </a:lnTo>
                <a:lnTo>
                  <a:pt x="459" y="196"/>
                </a:lnTo>
                <a:lnTo>
                  <a:pt x="459" y="230"/>
                </a:lnTo>
                <a:lnTo>
                  <a:pt x="380" y="230"/>
                </a:lnTo>
                <a:lnTo>
                  <a:pt x="380" y="196"/>
                </a:lnTo>
                <a:lnTo>
                  <a:pt x="395" y="196"/>
                </a:lnTo>
                <a:lnTo>
                  <a:pt x="395" y="38"/>
                </a:lnTo>
                <a:lnTo>
                  <a:pt x="380" y="38"/>
                </a:lnTo>
                <a:lnTo>
                  <a:pt x="380" y="5"/>
                </a:lnTo>
                <a:lnTo>
                  <a:pt x="445" y="5"/>
                </a:lnTo>
                <a:lnTo>
                  <a:pt x="445" y="142"/>
                </a:lnTo>
                <a:lnTo>
                  <a:pt x="487" y="100"/>
                </a:lnTo>
                <a:lnTo>
                  <a:pt x="469" y="100"/>
                </a:lnTo>
                <a:lnTo>
                  <a:pt x="469" y="72"/>
                </a:lnTo>
                <a:lnTo>
                  <a:pt x="541" y="72"/>
                </a:lnTo>
                <a:lnTo>
                  <a:pt x="541" y="100"/>
                </a:lnTo>
                <a:lnTo>
                  <a:pt x="528" y="100"/>
                </a:lnTo>
                <a:lnTo>
                  <a:pt x="491" y="138"/>
                </a:lnTo>
                <a:lnTo>
                  <a:pt x="534" y="19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1" name="Freeform 182">
            <a:extLst>
              <a:ext uri="{FF2B5EF4-FFF2-40B4-BE49-F238E27FC236}">
                <a16:creationId xmlns:a16="http://schemas.microsoft.com/office/drawing/2014/main" id="{0BC99349-BABB-3BAF-8220-00335A75FF8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327691" y="6428397"/>
            <a:ext cx="457544" cy="54000"/>
          </a:xfrm>
          <a:custGeom>
            <a:avLst/>
            <a:gdLst>
              <a:gd name="T0" fmla="*/ 430 w 1575"/>
              <a:gd name="T1" fmla="*/ 4 h 188"/>
              <a:gd name="T2" fmla="*/ 415 w 1575"/>
              <a:gd name="T3" fmla="*/ 26 h 188"/>
              <a:gd name="T4" fmla="*/ 0 w 1575"/>
              <a:gd name="T5" fmla="*/ 185 h 188"/>
              <a:gd name="T6" fmla="*/ 1397 w 1575"/>
              <a:gd name="T7" fmla="*/ 86 h 188"/>
              <a:gd name="T8" fmla="*/ 1301 w 1575"/>
              <a:gd name="T9" fmla="*/ 179 h 188"/>
              <a:gd name="T10" fmla="*/ 1221 w 1575"/>
              <a:gd name="T11" fmla="*/ 175 h 188"/>
              <a:gd name="T12" fmla="*/ 1198 w 1575"/>
              <a:gd name="T13" fmla="*/ 175 h 188"/>
              <a:gd name="T14" fmla="*/ 1232 w 1575"/>
              <a:gd name="T15" fmla="*/ 35 h 188"/>
              <a:gd name="T16" fmla="*/ 1331 w 1575"/>
              <a:gd name="T17" fmla="*/ 42 h 188"/>
              <a:gd name="T18" fmla="*/ 1386 w 1575"/>
              <a:gd name="T19" fmla="*/ 48 h 188"/>
              <a:gd name="T20" fmla="*/ 1459 w 1575"/>
              <a:gd name="T21" fmla="*/ 169 h 188"/>
              <a:gd name="T22" fmla="*/ 1530 w 1575"/>
              <a:gd name="T23" fmla="*/ 34 h 188"/>
              <a:gd name="T24" fmla="*/ 1486 w 1575"/>
              <a:gd name="T25" fmla="*/ 154 h 188"/>
              <a:gd name="T26" fmla="*/ 1369 w 1575"/>
              <a:gd name="T27" fmla="*/ 182 h 188"/>
              <a:gd name="T28" fmla="*/ 1029 w 1575"/>
              <a:gd name="T29" fmla="*/ 141 h 188"/>
              <a:gd name="T30" fmla="*/ 1016 w 1575"/>
              <a:gd name="T31" fmla="*/ 171 h 188"/>
              <a:gd name="T32" fmla="*/ 965 w 1575"/>
              <a:gd name="T33" fmla="*/ 183 h 188"/>
              <a:gd name="T34" fmla="*/ 925 w 1575"/>
              <a:gd name="T35" fmla="*/ 159 h 188"/>
              <a:gd name="T36" fmla="*/ 917 w 1575"/>
              <a:gd name="T37" fmla="*/ 37 h 188"/>
              <a:gd name="T38" fmla="*/ 966 w 1575"/>
              <a:gd name="T39" fmla="*/ 168 h 188"/>
              <a:gd name="T40" fmla="*/ 988 w 1575"/>
              <a:gd name="T41" fmla="*/ 161 h 188"/>
              <a:gd name="T42" fmla="*/ 1113 w 1575"/>
              <a:gd name="T43" fmla="*/ 147 h 188"/>
              <a:gd name="T44" fmla="*/ 1082 w 1575"/>
              <a:gd name="T45" fmla="*/ 179 h 188"/>
              <a:gd name="T46" fmla="*/ 1074 w 1575"/>
              <a:gd name="T47" fmla="*/ 152 h 188"/>
              <a:gd name="T48" fmla="*/ 1047 w 1575"/>
              <a:gd name="T49" fmla="*/ 97 h 188"/>
              <a:gd name="T50" fmla="*/ 1064 w 1575"/>
              <a:gd name="T51" fmla="*/ 45 h 188"/>
              <a:gd name="T52" fmla="*/ 1089 w 1575"/>
              <a:gd name="T53" fmla="*/ 57 h 188"/>
              <a:gd name="T54" fmla="*/ 1108 w 1575"/>
              <a:gd name="T55" fmla="*/ 104 h 188"/>
              <a:gd name="T56" fmla="*/ 1130 w 1575"/>
              <a:gd name="T57" fmla="*/ 179 h 188"/>
              <a:gd name="T58" fmla="*/ 1126 w 1575"/>
              <a:gd name="T59" fmla="*/ 35 h 188"/>
              <a:gd name="T60" fmla="*/ 1175 w 1575"/>
              <a:gd name="T61" fmla="*/ 176 h 188"/>
              <a:gd name="T62" fmla="*/ 903 w 1575"/>
              <a:gd name="T63" fmla="*/ 45 h 188"/>
              <a:gd name="T64" fmla="*/ 893 w 1575"/>
              <a:gd name="T65" fmla="*/ 168 h 188"/>
              <a:gd name="T66" fmla="*/ 849 w 1575"/>
              <a:gd name="T67" fmla="*/ 185 h 188"/>
              <a:gd name="T68" fmla="*/ 803 w 1575"/>
              <a:gd name="T69" fmla="*/ 164 h 188"/>
              <a:gd name="T70" fmla="*/ 794 w 1575"/>
              <a:gd name="T71" fmla="*/ 40 h 188"/>
              <a:gd name="T72" fmla="*/ 838 w 1575"/>
              <a:gd name="T73" fmla="*/ 165 h 188"/>
              <a:gd name="T74" fmla="*/ 862 w 1575"/>
              <a:gd name="T75" fmla="*/ 164 h 188"/>
              <a:gd name="T76" fmla="*/ 663 w 1575"/>
              <a:gd name="T77" fmla="*/ 143 h 188"/>
              <a:gd name="T78" fmla="*/ 639 w 1575"/>
              <a:gd name="T79" fmla="*/ 174 h 188"/>
              <a:gd name="T80" fmla="*/ 620 w 1575"/>
              <a:gd name="T81" fmla="*/ 157 h 188"/>
              <a:gd name="T82" fmla="*/ 599 w 1575"/>
              <a:gd name="T83" fmla="*/ 106 h 188"/>
              <a:gd name="T84" fmla="*/ 606 w 1575"/>
              <a:gd name="T85" fmla="*/ 51 h 188"/>
              <a:gd name="T86" fmla="*/ 640 w 1575"/>
              <a:gd name="T87" fmla="*/ 52 h 188"/>
              <a:gd name="T88" fmla="*/ 651 w 1575"/>
              <a:gd name="T89" fmla="*/ 96 h 188"/>
              <a:gd name="T90" fmla="*/ 675 w 1575"/>
              <a:gd name="T91" fmla="*/ 182 h 188"/>
              <a:gd name="T92" fmla="*/ 678 w 1575"/>
              <a:gd name="T93" fmla="*/ 38 h 188"/>
              <a:gd name="T94" fmla="*/ 723 w 1575"/>
              <a:gd name="T95" fmla="*/ 174 h 188"/>
              <a:gd name="T96" fmla="*/ 783 w 1575"/>
              <a:gd name="T97" fmla="*/ 99 h 188"/>
              <a:gd name="T98" fmla="*/ 341 w 1575"/>
              <a:gd name="T99" fmla="*/ 182 h 188"/>
              <a:gd name="T100" fmla="*/ 266 w 1575"/>
              <a:gd name="T101" fmla="*/ 45 h 188"/>
              <a:gd name="T102" fmla="*/ 311 w 1575"/>
              <a:gd name="T103" fmla="*/ 38 h 188"/>
              <a:gd name="T104" fmla="*/ 326 w 1575"/>
              <a:gd name="T105" fmla="*/ 167 h 188"/>
              <a:gd name="T106" fmla="*/ 349 w 1575"/>
              <a:gd name="T107" fmla="*/ 171 h 188"/>
              <a:gd name="T108" fmla="*/ 420 w 1575"/>
              <a:gd name="T109" fmla="*/ 34 h 188"/>
              <a:gd name="T110" fmla="*/ 469 w 1575"/>
              <a:gd name="T111" fmla="*/ 172 h 188"/>
              <a:gd name="T112" fmla="*/ 554 w 1575"/>
              <a:gd name="T113" fmla="*/ 126 h 188"/>
              <a:gd name="T114" fmla="*/ 579 w 1575"/>
              <a:gd name="T115" fmla="*/ 38 h 188"/>
              <a:gd name="T116" fmla="*/ 492 w 1575"/>
              <a:gd name="T117" fmla="*/ 174 h 188"/>
              <a:gd name="T118" fmla="*/ 379 w 1575"/>
              <a:gd name="T119" fmla="*/ 141 h 188"/>
              <a:gd name="T120" fmla="*/ 389 w 1575"/>
              <a:gd name="T121" fmla="*/ 2 h 188"/>
              <a:gd name="T122" fmla="*/ 383 w 1575"/>
              <a:gd name="T123" fmla="*/ 27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75" h="188">
                <a:moveTo>
                  <a:pt x="407" y="13"/>
                </a:moveTo>
                <a:lnTo>
                  <a:pt x="408" y="9"/>
                </a:lnTo>
                <a:lnTo>
                  <a:pt x="411" y="4"/>
                </a:lnTo>
                <a:lnTo>
                  <a:pt x="415" y="2"/>
                </a:lnTo>
                <a:lnTo>
                  <a:pt x="421" y="0"/>
                </a:lnTo>
                <a:lnTo>
                  <a:pt x="425" y="2"/>
                </a:lnTo>
                <a:lnTo>
                  <a:pt x="430" y="4"/>
                </a:lnTo>
                <a:lnTo>
                  <a:pt x="432" y="9"/>
                </a:lnTo>
                <a:lnTo>
                  <a:pt x="434" y="13"/>
                </a:lnTo>
                <a:lnTo>
                  <a:pt x="432" y="18"/>
                </a:lnTo>
                <a:lnTo>
                  <a:pt x="430" y="23"/>
                </a:lnTo>
                <a:lnTo>
                  <a:pt x="425" y="26"/>
                </a:lnTo>
                <a:lnTo>
                  <a:pt x="421" y="27"/>
                </a:lnTo>
                <a:lnTo>
                  <a:pt x="415" y="26"/>
                </a:lnTo>
                <a:lnTo>
                  <a:pt x="411" y="23"/>
                </a:lnTo>
                <a:lnTo>
                  <a:pt x="408" y="18"/>
                </a:lnTo>
                <a:lnTo>
                  <a:pt x="407" y="13"/>
                </a:lnTo>
                <a:close/>
                <a:moveTo>
                  <a:pt x="69" y="35"/>
                </a:moveTo>
                <a:lnTo>
                  <a:pt x="244" y="35"/>
                </a:lnTo>
                <a:lnTo>
                  <a:pt x="175" y="185"/>
                </a:lnTo>
                <a:lnTo>
                  <a:pt x="0" y="185"/>
                </a:lnTo>
                <a:lnTo>
                  <a:pt x="69" y="35"/>
                </a:lnTo>
                <a:close/>
                <a:moveTo>
                  <a:pt x="1520" y="141"/>
                </a:moveTo>
                <a:lnTo>
                  <a:pt x="1505" y="86"/>
                </a:lnTo>
                <a:lnTo>
                  <a:pt x="1489" y="141"/>
                </a:lnTo>
                <a:lnTo>
                  <a:pt x="1520" y="141"/>
                </a:lnTo>
                <a:close/>
                <a:moveTo>
                  <a:pt x="1411" y="141"/>
                </a:moveTo>
                <a:lnTo>
                  <a:pt x="1397" y="86"/>
                </a:lnTo>
                <a:lnTo>
                  <a:pt x="1382" y="141"/>
                </a:lnTo>
                <a:lnTo>
                  <a:pt x="1411" y="141"/>
                </a:lnTo>
                <a:close/>
                <a:moveTo>
                  <a:pt x="1351" y="182"/>
                </a:moveTo>
                <a:lnTo>
                  <a:pt x="1342" y="182"/>
                </a:lnTo>
                <a:lnTo>
                  <a:pt x="1297" y="182"/>
                </a:lnTo>
                <a:lnTo>
                  <a:pt x="1300" y="181"/>
                </a:lnTo>
                <a:lnTo>
                  <a:pt x="1301" y="179"/>
                </a:lnTo>
                <a:lnTo>
                  <a:pt x="1303" y="175"/>
                </a:lnTo>
                <a:lnTo>
                  <a:pt x="1303" y="172"/>
                </a:lnTo>
                <a:lnTo>
                  <a:pt x="1296" y="99"/>
                </a:lnTo>
                <a:lnTo>
                  <a:pt x="1262" y="167"/>
                </a:lnTo>
                <a:lnTo>
                  <a:pt x="1228" y="97"/>
                </a:lnTo>
                <a:lnTo>
                  <a:pt x="1221" y="172"/>
                </a:lnTo>
                <a:lnTo>
                  <a:pt x="1221" y="175"/>
                </a:lnTo>
                <a:lnTo>
                  <a:pt x="1222" y="178"/>
                </a:lnTo>
                <a:lnTo>
                  <a:pt x="1224" y="179"/>
                </a:lnTo>
                <a:lnTo>
                  <a:pt x="1228" y="182"/>
                </a:lnTo>
                <a:lnTo>
                  <a:pt x="1192" y="182"/>
                </a:lnTo>
                <a:lnTo>
                  <a:pt x="1194" y="181"/>
                </a:lnTo>
                <a:lnTo>
                  <a:pt x="1197" y="179"/>
                </a:lnTo>
                <a:lnTo>
                  <a:pt x="1198" y="175"/>
                </a:lnTo>
                <a:lnTo>
                  <a:pt x="1198" y="172"/>
                </a:lnTo>
                <a:lnTo>
                  <a:pt x="1208" y="47"/>
                </a:lnTo>
                <a:lnTo>
                  <a:pt x="1208" y="42"/>
                </a:lnTo>
                <a:lnTo>
                  <a:pt x="1207" y="40"/>
                </a:lnTo>
                <a:lnTo>
                  <a:pt x="1205" y="37"/>
                </a:lnTo>
                <a:lnTo>
                  <a:pt x="1202" y="35"/>
                </a:lnTo>
                <a:lnTo>
                  <a:pt x="1232" y="35"/>
                </a:lnTo>
                <a:lnTo>
                  <a:pt x="1269" y="110"/>
                </a:lnTo>
                <a:lnTo>
                  <a:pt x="1305" y="35"/>
                </a:lnTo>
                <a:lnTo>
                  <a:pt x="1338" y="35"/>
                </a:lnTo>
                <a:lnTo>
                  <a:pt x="1334" y="37"/>
                </a:lnTo>
                <a:lnTo>
                  <a:pt x="1332" y="38"/>
                </a:lnTo>
                <a:lnTo>
                  <a:pt x="1332" y="40"/>
                </a:lnTo>
                <a:lnTo>
                  <a:pt x="1331" y="42"/>
                </a:lnTo>
                <a:lnTo>
                  <a:pt x="1331" y="45"/>
                </a:lnTo>
                <a:lnTo>
                  <a:pt x="1344" y="172"/>
                </a:lnTo>
                <a:lnTo>
                  <a:pt x="1345" y="176"/>
                </a:lnTo>
                <a:lnTo>
                  <a:pt x="1346" y="179"/>
                </a:lnTo>
                <a:lnTo>
                  <a:pt x="1349" y="175"/>
                </a:lnTo>
                <a:lnTo>
                  <a:pt x="1351" y="171"/>
                </a:lnTo>
                <a:lnTo>
                  <a:pt x="1386" y="48"/>
                </a:lnTo>
                <a:lnTo>
                  <a:pt x="1386" y="45"/>
                </a:lnTo>
                <a:lnTo>
                  <a:pt x="1386" y="42"/>
                </a:lnTo>
                <a:lnTo>
                  <a:pt x="1385" y="38"/>
                </a:lnTo>
                <a:lnTo>
                  <a:pt x="1382" y="34"/>
                </a:lnTo>
                <a:lnTo>
                  <a:pt x="1389" y="34"/>
                </a:lnTo>
                <a:lnTo>
                  <a:pt x="1421" y="34"/>
                </a:lnTo>
                <a:lnTo>
                  <a:pt x="1459" y="169"/>
                </a:lnTo>
                <a:lnTo>
                  <a:pt x="1493" y="48"/>
                </a:lnTo>
                <a:lnTo>
                  <a:pt x="1495" y="45"/>
                </a:lnTo>
                <a:lnTo>
                  <a:pt x="1495" y="42"/>
                </a:lnTo>
                <a:lnTo>
                  <a:pt x="1493" y="38"/>
                </a:lnTo>
                <a:lnTo>
                  <a:pt x="1489" y="34"/>
                </a:lnTo>
                <a:lnTo>
                  <a:pt x="1498" y="34"/>
                </a:lnTo>
                <a:lnTo>
                  <a:pt x="1530" y="34"/>
                </a:lnTo>
                <a:lnTo>
                  <a:pt x="1568" y="172"/>
                </a:lnTo>
                <a:lnTo>
                  <a:pt x="1571" y="178"/>
                </a:lnTo>
                <a:lnTo>
                  <a:pt x="1572" y="181"/>
                </a:lnTo>
                <a:lnTo>
                  <a:pt x="1575" y="182"/>
                </a:lnTo>
                <a:lnTo>
                  <a:pt x="1532" y="182"/>
                </a:lnTo>
                <a:lnTo>
                  <a:pt x="1523" y="154"/>
                </a:lnTo>
                <a:lnTo>
                  <a:pt x="1486" y="154"/>
                </a:lnTo>
                <a:lnTo>
                  <a:pt x="1478" y="182"/>
                </a:lnTo>
                <a:lnTo>
                  <a:pt x="1468" y="182"/>
                </a:lnTo>
                <a:lnTo>
                  <a:pt x="1451" y="182"/>
                </a:lnTo>
                <a:lnTo>
                  <a:pt x="1423" y="182"/>
                </a:lnTo>
                <a:lnTo>
                  <a:pt x="1416" y="154"/>
                </a:lnTo>
                <a:lnTo>
                  <a:pt x="1378" y="154"/>
                </a:lnTo>
                <a:lnTo>
                  <a:pt x="1369" y="182"/>
                </a:lnTo>
                <a:lnTo>
                  <a:pt x="1351" y="182"/>
                </a:lnTo>
                <a:close/>
                <a:moveTo>
                  <a:pt x="1036" y="35"/>
                </a:moveTo>
                <a:lnTo>
                  <a:pt x="1033" y="37"/>
                </a:lnTo>
                <a:lnTo>
                  <a:pt x="1031" y="40"/>
                </a:lnTo>
                <a:lnTo>
                  <a:pt x="1030" y="42"/>
                </a:lnTo>
                <a:lnTo>
                  <a:pt x="1029" y="45"/>
                </a:lnTo>
                <a:lnTo>
                  <a:pt x="1029" y="141"/>
                </a:lnTo>
                <a:lnTo>
                  <a:pt x="1029" y="147"/>
                </a:lnTo>
                <a:lnTo>
                  <a:pt x="1027" y="151"/>
                </a:lnTo>
                <a:lnTo>
                  <a:pt x="1026" y="155"/>
                </a:lnTo>
                <a:lnTo>
                  <a:pt x="1024" y="159"/>
                </a:lnTo>
                <a:lnTo>
                  <a:pt x="1022" y="164"/>
                </a:lnTo>
                <a:lnTo>
                  <a:pt x="1019" y="168"/>
                </a:lnTo>
                <a:lnTo>
                  <a:pt x="1016" y="171"/>
                </a:lnTo>
                <a:lnTo>
                  <a:pt x="1012" y="174"/>
                </a:lnTo>
                <a:lnTo>
                  <a:pt x="1009" y="176"/>
                </a:lnTo>
                <a:lnTo>
                  <a:pt x="1005" y="178"/>
                </a:lnTo>
                <a:lnTo>
                  <a:pt x="995" y="182"/>
                </a:lnTo>
                <a:lnTo>
                  <a:pt x="985" y="183"/>
                </a:lnTo>
                <a:lnTo>
                  <a:pt x="975" y="185"/>
                </a:lnTo>
                <a:lnTo>
                  <a:pt x="965" y="183"/>
                </a:lnTo>
                <a:lnTo>
                  <a:pt x="955" y="182"/>
                </a:lnTo>
                <a:lnTo>
                  <a:pt x="947" y="178"/>
                </a:lnTo>
                <a:lnTo>
                  <a:pt x="938" y="174"/>
                </a:lnTo>
                <a:lnTo>
                  <a:pt x="934" y="171"/>
                </a:lnTo>
                <a:lnTo>
                  <a:pt x="931" y="168"/>
                </a:lnTo>
                <a:lnTo>
                  <a:pt x="928" y="164"/>
                </a:lnTo>
                <a:lnTo>
                  <a:pt x="925" y="159"/>
                </a:lnTo>
                <a:lnTo>
                  <a:pt x="923" y="151"/>
                </a:lnTo>
                <a:lnTo>
                  <a:pt x="921" y="147"/>
                </a:lnTo>
                <a:lnTo>
                  <a:pt x="921" y="141"/>
                </a:lnTo>
                <a:lnTo>
                  <a:pt x="921" y="45"/>
                </a:lnTo>
                <a:lnTo>
                  <a:pt x="921" y="42"/>
                </a:lnTo>
                <a:lnTo>
                  <a:pt x="920" y="40"/>
                </a:lnTo>
                <a:lnTo>
                  <a:pt x="917" y="37"/>
                </a:lnTo>
                <a:lnTo>
                  <a:pt x="914" y="35"/>
                </a:lnTo>
                <a:lnTo>
                  <a:pt x="962" y="35"/>
                </a:lnTo>
                <a:lnTo>
                  <a:pt x="962" y="157"/>
                </a:lnTo>
                <a:lnTo>
                  <a:pt x="962" y="161"/>
                </a:lnTo>
                <a:lnTo>
                  <a:pt x="964" y="164"/>
                </a:lnTo>
                <a:lnTo>
                  <a:pt x="964" y="165"/>
                </a:lnTo>
                <a:lnTo>
                  <a:pt x="966" y="168"/>
                </a:lnTo>
                <a:lnTo>
                  <a:pt x="968" y="169"/>
                </a:lnTo>
                <a:lnTo>
                  <a:pt x="969" y="171"/>
                </a:lnTo>
                <a:lnTo>
                  <a:pt x="975" y="172"/>
                </a:lnTo>
                <a:lnTo>
                  <a:pt x="981" y="171"/>
                </a:lnTo>
                <a:lnTo>
                  <a:pt x="985" y="168"/>
                </a:lnTo>
                <a:lnTo>
                  <a:pt x="988" y="164"/>
                </a:lnTo>
                <a:lnTo>
                  <a:pt x="988" y="161"/>
                </a:lnTo>
                <a:lnTo>
                  <a:pt x="988" y="157"/>
                </a:lnTo>
                <a:lnTo>
                  <a:pt x="988" y="35"/>
                </a:lnTo>
                <a:lnTo>
                  <a:pt x="1036" y="35"/>
                </a:lnTo>
                <a:close/>
                <a:moveTo>
                  <a:pt x="1116" y="131"/>
                </a:moveTo>
                <a:lnTo>
                  <a:pt x="1116" y="137"/>
                </a:lnTo>
                <a:lnTo>
                  <a:pt x="1115" y="143"/>
                </a:lnTo>
                <a:lnTo>
                  <a:pt x="1113" y="147"/>
                </a:lnTo>
                <a:lnTo>
                  <a:pt x="1111" y="152"/>
                </a:lnTo>
                <a:lnTo>
                  <a:pt x="1108" y="157"/>
                </a:lnTo>
                <a:lnTo>
                  <a:pt x="1105" y="161"/>
                </a:lnTo>
                <a:lnTo>
                  <a:pt x="1102" y="164"/>
                </a:lnTo>
                <a:lnTo>
                  <a:pt x="1098" y="168"/>
                </a:lnTo>
                <a:lnTo>
                  <a:pt x="1091" y="174"/>
                </a:lnTo>
                <a:lnTo>
                  <a:pt x="1082" y="179"/>
                </a:lnTo>
                <a:lnTo>
                  <a:pt x="1067" y="188"/>
                </a:lnTo>
                <a:lnTo>
                  <a:pt x="1053" y="178"/>
                </a:lnTo>
                <a:lnTo>
                  <a:pt x="1061" y="172"/>
                </a:lnTo>
                <a:lnTo>
                  <a:pt x="1068" y="165"/>
                </a:lnTo>
                <a:lnTo>
                  <a:pt x="1071" y="161"/>
                </a:lnTo>
                <a:lnTo>
                  <a:pt x="1072" y="157"/>
                </a:lnTo>
                <a:lnTo>
                  <a:pt x="1074" y="152"/>
                </a:lnTo>
                <a:lnTo>
                  <a:pt x="1074" y="148"/>
                </a:lnTo>
                <a:lnTo>
                  <a:pt x="1072" y="141"/>
                </a:lnTo>
                <a:lnTo>
                  <a:pt x="1070" y="133"/>
                </a:lnTo>
                <a:lnTo>
                  <a:pt x="1064" y="124"/>
                </a:lnTo>
                <a:lnTo>
                  <a:pt x="1057" y="113"/>
                </a:lnTo>
                <a:lnTo>
                  <a:pt x="1051" y="106"/>
                </a:lnTo>
                <a:lnTo>
                  <a:pt x="1047" y="97"/>
                </a:lnTo>
                <a:lnTo>
                  <a:pt x="1044" y="89"/>
                </a:lnTo>
                <a:lnTo>
                  <a:pt x="1043" y="81"/>
                </a:lnTo>
                <a:lnTo>
                  <a:pt x="1044" y="73"/>
                </a:lnTo>
                <a:lnTo>
                  <a:pt x="1047" y="65"/>
                </a:lnTo>
                <a:lnTo>
                  <a:pt x="1051" y="58"/>
                </a:lnTo>
                <a:lnTo>
                  <a:pt x="1057" y="51"/>
                </a:lnTo>
                <a:lnTo>
                  <a:pt x="1064" y="45"/>
                </a:lnTo>
                <a:lnTo>
                  <a:pt x="1072" y="40"/>
                </a:lnTo>
                <a:lnTo>
                  <a:pt x="1079" y="34"/>
                </a:lnTo>
                <a:lnTo>
                  <a:pt x="1088" y="30"/>
                </a:lnTo>
                <a:lnTo>
                  <a:pt x="1112" y="52"/>
                </a:lnTo>
                <a:lnTo>
                  <a:pt x="1094" y="49"/>
                </a:lnTo>
                <a:lnTo>
                  <a:pt x="1091" y="52"/>
                </a:lnTo>
                <a:lnTo>
                  <a:pt x="1089" y="57"/>
                </a:lnTo>
                <a:lnTo>
                  <a:pt x="1088" y="62"/>
                </a:lnTo>
                <a:lnTo>
                  <a:pt x="1086" y="66"/>
                </a:lnTo>
                <a:lnTo>
                  <a:pt x="1088" y="73"/>
                </a:lnTo>
                <a:lnTo>
                  <a:pt x="1091" y="81"/>
                </a:lnTo>
                <a:lnTo>
                  <a:pt x="1096" y="88"/>
                </a:lnTo>
                <a:lnTo>
                  <a:pt x="1102" y="96"/>
                </a:lnTo>
                <a:lnTo>
                  <a:pt x="1108" y="104"/>
                </a:lnTo>
                <a:lnTo>
                  <a:pt x="1111" y="109"/>
                </a:lnTo>
                <a:lnTo>
                  <a:pt x="1112" y="114"/>
                </a:lnTo>
                <a:lnTo>
                  <a:pt x="1115" y="123"/>
                </a:lnTo>
                <a:lnTo>
                  <a:pt x="1116" y="131"/>
                </a:lnTo>
                <a:close/>
                <a:moveTo>
                  <a:pt x="1181" y="182"/>
                </a:moveTo>
                <a:lnTo>
                  <a:pt x="1126" y="182"/>
                </a:lnTo>
                <a:lnTo>
                  <a:pt x="1130" y="179"/>
                </a:lnTo>
                <a:lnTo>
                  <a:pt x="1132" y="176"/>
                </a:lnTo>
                <a:lnTo>
                  <a:pt x="1133" y="172"/>
                </a:lnTo>
                <a:lnTo>
                  <a:pt x="1133" y="45"/>
                </a:lnTo>
                <a:lnTo>
                  <a:pt x="1133" y="44"/>
                </a:lnTo>
                <a:lnTo>
                  <a:pt x="1132" y="41"/>
                </a:lnTo>
                <a:lnTo>
                  <a:pt x="1130" y="38"/>
                </a:lnTo>
                <a:lnTo>
                  <a:pt x="1126" y="35"/>
                </a:lnTo>
                <a:lnTo>
                  <a:pt x="1181" y="35"/>
                </a:lnTo>
                <a:lnTo>
                  <a:pt x="1178" y="38"/>
                </a:lnTo>
                <a:lnTo>
                  <a:pt x="1175" y="41"/>
                </a:lnTo>
                <a:lnTo>
                  <a:pt x="1174" y="45"/>
                </a:lnTo>
                <a:lnTo>
                  <a:pt x="1174" y="172"/>
                </a:lnTo>
                <a:lnTo>
                  <a:pt x="1174" y="174"/>
                </a:lnTo>
                <a:lnTo>
                  <a:pt x="1175" y="176"/>
                </a:lnTo>
                <a:lnTo>
                  <a:pt x="1178" y="179"/>
                </a:lnTo>
                <a:lnTo>
                  <a:pt x="1181" y="182"/>
                </a:lnTo>
                <a:close/>
                <a:moveTo>
                  <a:pt x="910" y="35"/>
                </a:moveTo>
                <a:lnTo>
                  <a:pt x="907" y="37"/>
                </a:lnTo>
                <a:lnTo>
                  <a:pt x="906" y="40"/>
                </a:lnTo>
                <a:lnTo>
                  <a:pt x="904" y="42"/>
                </a:lnTo>
                <a:lnTo>
                  <a:pt x="903" y="45"/>
                </a:lnTo>
                <a:lnTo>
                  <a:pt x="903" y="141"/>
                </a:lnTo>
                <a:lnTo>
                  <a:pt x="903" y="147"/>
                </a:lnTo>
                <a:lnTo>
                  <a:pt x="901" y="151"/>
                </a:lnTo>
                <a:lnTo>
                  <a:pt x="900" y="155"/>
                </a:lnTo>
                <a:lnTo>
                  <a:pt x="899" y="159"/>
                </a:lnTo>
                <a:lnTo>
                  <a:pt x="896" y="164"/>
                </a:lnTo>
                <a:lnTo>
                  <a:pt x="893" y="168"/>
                </a:lnTo>
                <a:lnTo>
                  <a:pt x="890" y="171"/>
                </a:lnTo>
                <a:lnTo>
                  <a:pt x="886" y="174"/>
                </a:lnTo>
                <a:lnTo>
                  <a:pt x="882" y="176"/>
                </a:lnTo>
                <a:lnTo>
                  <a:pt x="879" y="178"/>
                </a:lnTo>
                <a:lnTo>
                  <a:pt x="869" y="182"/>
                </a:lnTo>
                <a:lnTo>
                  <a:pt x="859" y="183"/>
                </a:lnTo>
                <a:lnTo>
                  <a:pt x="849" y="185"/>
                </a:lnTo>
                <a:lnTo>
                  <a:pt x="839" y="183"/>
                </a:lnTo>
                <a:lnTo>
                  <a:pt x="829" y="182"/>
                </a:lnTo>
                <a:lnTo>
                  <a:pt x="821" y="178"/>
                </a:lnTo>
                <a:lnTo>
                  <a:pt x="812" y="174"/>
                </a:lnTo>
                <a:lnTo>
                  <a:pt x="808" y="171"/>
                </a:lnTo>
                <a:lnTo>
                  <a:pt x="805" y="168"/>
                </a:lnTo>
                <a:lnTo>
                  <a:pt x="803" y="164"/>
                </a:lnTo>
                <a:lnTo>
                  <a:pt x="800" y="159"/>
                </a:lnTo>
                <a:lnTo>
                  <a:pt x="797" y="151"/>
                </a:lnTo>
                <a:lnTo>
                  <a:pt x="795" y="147"/>
                </a:lnTo>
                <a:lnTo>
                  <a:pt x="795" y="141"/>
                </a:lnTo>
                <a:lnTo>
                  <a:pt x="795" y="45"/>
                </a:lnTo>
                <a:lnTo>
                  <a:pt x="795" y="42"/>
                </a:lnTo>
                <a:lnTo>
                  <a:pt x="794" y="40"/>
                </a:lnTo>
                <a:lnTo>
                  <a:pt x="791" y="37"/>
                </a:lnTo>
                <a:lnTo>
                  <a:pt x="788" y="35"/>
                </a:lnTo>
                <a:lnTo>
                  <a:pt x="836" y="35"/>
                </a:lnTo>
                <a:lnTo>
                  <a:pt x="836" y="157"/>
                </a:lnTo>
                <a:lnTo>
                  <a:pt x="836" y="161"/>
                </a:lnTo>
                <a:lnTo>
                  <a:pt x="838" y="164"/>
                </a:lnTo>
                <a:lnTo>
                  <a:pt x="838" y="165"/>
                </a:lnTo>
                <a:lnTo>
                  <a:pt x="841" y="168"/>
                </a:lnTo>
                <a:lnTo>
                  <a:pt x="842" y="169"/>
                </a:lnTo>
                <a:lnTo>
                  <a:pt x="844" y="171"/>
                </a:lnTo>
                <a:lnTo>
                  <a:pt x="849" y="172"/>
                </a:lnTo>
                <a:lnTo>
                  <a:pt x="855" y="171"/>
                </a:lnTo>
                <a:lnTo>
                  <a:pt x="859" y="168"/>
                </a:lnTo>
                <a:lnTo>
                  <a:pt x="862" y="164"/>
                </a:lnTo>
                <a:lnTo>
                  <a:pt x="862" y="161"/>
                </a:lnTo>
                <a:lnTo>
                  <a:pt x="862" y="157"/>
                </a:lnTo>
                <a:lnTo>
                  <a:pt x="862" y="35"/>
                </a:lnTo>
                <a:lnTo>
                  <a:pt x="910" y="35"/>
                </a:lnTo>
                <a:close/>
                <a:moveTo>
                  <a:pt x="664" y="131"/>
                </a:moveTo>
                <a:lnTo>
                  <a:pt x="664" y="137"/>
                </a:lnTo>
                <a:lnTo>
                  <a:pt x="663" y="143"/>
                </a:lnTo>
                <a:lnTo>
                  <a:pt x="661" y="147"/>
                </a:lnTo>
                <a:lnTo>
                  <a:pt x="660" y="152"/>
                </a:lnTo>
                <a:lnTo>
                  <a:pt x="657" y="157"/>
                </a:lnTo>
                <a:lnTo>
                  <a:pt x="654" y="161"/>
                </a:lnTo>
                <a:lnTo>
                  <a:pt x="650" y="164"/>
                </a:lnTo>
                <a:lnTo>
                  <a:pt x="647" y="168"/>
                </a:lnTo>
                <a:lnTo>
                  <a:pt x="639" y="174"/>
                </a:lnTo>
                <a:lnTo>
                  <a:pt x="630" y="179"/>
                </a:lnTo>
                <a:lnTo>
                  <a:pt x="615" y="188"/>
                </a:lnTo>
                <a:lnTo>
                  <a:pt x="602" y="178"/>
                </a:lnTo>
                <a:lnTo>
                  <a:pt x="610" y="172"/>
                </a:lnTo>
                <a:lnTo>
                  <a:pt x="616" y="165"/>
                </a:lnTo>
                <a:lnTo>
                  <a:pt x="619" y="161"/>
                </a:lnTo>
                <a:lnTo>
                  <a:pt x="620" y="157"/>
                </a:lnTo>
                <a:lnTo>
                  <a:pt x="622" y="152"/>
                </a:lnTo>
                <a:lnTo>
                  <a:pt x="622" y="148"/>
                </a:lnTo>
                <a:lnTo>
                  <a:pt x="622" y="141"/>
                </a:lnTo>
                <a:lnTo>
                  <a:pt x="617" y="133"/>
                </a:lnTo>
                <a:lnTo>
                  <a:pt x="612" y="124"/>
                </a:lnTo>
                <a:lnTo>
                  <a:pt x="605" y="113"/>
                </a:lnTo>
                <a:lnTo>
                  <a:pt x="599" y="106"/>
                </a:lnTo>
                <a:lnTo>
                  <a:pt x="595" y="97"/>
                </a:lnTo>
                <a:lnTo>
                  <a:pt x="593" y="89"/>
                </a:lnTo>
                <a:lnTo>
                  <a:pt x="592" y="81"/>
                </a:lnTo>
                <a:lnTo>
                  <a:pt x="593" y="73"/>
                </a:lnTo>
                <a:lnTo>
                  <a:pt x="596" y="65"/>
                </a:lnTo>
                <a:lnTo>
                  <a:pt x="601" y="58"/>
                </a:lnTo>
                <a:lnTo>
                  <a:pt x="606" y="51"/>
                </a:lnTo>
                <a:lnTo>
                  <a:pt x="613" y="45"/>
                </a:lnTo>
                <a:lnTo>
                  <a:pt x="620" y="40"/>
                </a:lnTo>
                <a:lnTo>
                  <a:pt x="629" y="34"/>
                </a:lnTo>
                <a:lnTo>
                  <a:pt x="637" y="30"/>
                </a:lnTo>
                <a:lnTo>
                  <a:pt x="661" y="52"/>
                </a:lnTo>
                <a:lnTo>
                  <a:pt x="641" y="49"/>
                </a:lnTo>
                <a:lnTo>
                  <a:pt x="640" y="52"/>
                </a:lnTo>
                <a:lnTo>
                  <a:pt x="637" y="57"/>
                </a:lnTo>
                <a:lnTo>
                  <a:pt x="636" y="62"/>
                </a:lnTo>
                <a:lnTo>
                  <a:pt x="636" y="66"/>
                </a:lnTo>
                <a:lnTo>
                  <a:pt x="637" y="73"/>
                </a:lnTo>
                <a:lnTo>
                  <a:pt x="640" y="81"/>
                </a:lnTo>
                <a:lnTo>
                  <a:pt x="644" y="88"/>
                </a:lnTo>
                <a:lnTo>
                  <a:pt x="651" y="96"/>
                </a:lnTo>
                <a:lnTo>
                  <a:pt x="657" y="104"/>
                </a:lnTo>
                <a:lnTo>
                  <a:pt x="658" y="109"/>
                </a:lnTo>
                <a:lnTo>
                  <a:pt x="661" y="114"/>
                </a:lnTo>
                <a:lnTo>
                  <a:pt x="664" y="123"/>
                </a:lnTo>
                <a:lnTo>
                  <a:pt x="664" y="131"/>
                </a:lnTo>
                <a:close/>
                <a:moveTo>
                  <a:pt x="730" y="182"/>
                </a:moveTo>
                <a:lnTo>
                  <a:pt x="675" y="182"/>
                </a:lnTo>
                <a:lnTo>
                  <a:pt x="678" y="179"/>
                </a:lnTo>
                <a:lnTo>
                  <a:pt x="681" y="176"/>
                </a:lnTo>
                <a:lnTo>
                  <a:pt x="682" y="172"/>
                </a:lnTo>
                <a:lnTo>
                  <a:pt x="682" y="45"/>
                </a:lnTo>
                <a:lnTo>
                  <a:pt x="682" y="44"/>
                </a:lnTo>
                <a:lnTo>
                  <a:pt x="681" y="41"/>
                </a:lnTo>
                <a:lnTo>
                  <a:pt x="678" y="38"/>
                </a:lnTo>
                <a:lnTo>
                  <a:pt x="675" y="35"/>
                </a:lnTo>
                <a:lnTo>
                  <a:pt x="730" y="35"/>
                </a:lnTo>
                <a:lnTo>
                  <a:pt x="726" y="38"/>
                </a:lnTo>
                <a:lnTo>
                  <a:pt x="725" y="41"/>
                </a:lnTo>
                <a:lnTo>
                  <a:pt x="723" y="45"/>
                </a:lnTo>
                <a:lnTo>
                  <a:pt x="723" y="172"/>
                </a:lnTo>
                <a:lnTo>
                  <a:pt x="723" y="174"/>
                </a:lnTo>
                <a:lnTo>
                  <a:pt x="725" y="176"/>
                </a:lnTo>
                <a:lnTo>
                  <a:pt x="726" y="179"/>
                </a:lnTo>
                <a:lnTo>
                  <a:pt x="730" y="182"/>
                </a:lnTo>
                <a:close/>
                <a:moveTo>
                  <a:pt x="773" y="121"/>
                </a:moveTo>
                <a:lnTo>
                  <a:pt x="738" y="121"/>
                </a:lnTo>
                <a:lnTo>
                  <a:pt x="747" y="99"/>
                </a:lnTo>
                <a:lnTo>
                  <a:pt x="783" y="99"/>
                </a:lnTo>
                <a:lnTo>
                  <a:pt x="773" y="121"/>
                </a:lnTo>
                <a:close/>
                <a:moveTo>
                  <a:pt x="462" y="182"/>
                </a:moveTo>
                <a:lnTo>
                  <a:pt x="421" y="182"/>
                </a:lnTo>
                <a:lnTo>
                  <a:pt x="413" y="154"/>
                </a:lnTo>
                <a:lnTo>
                  <a:pt x="376" y="154"/>
                </a:lnTo>
                <a:lnTo>
                  <a:pt x="367" y="182"/>
                </a:lnTo>
                <a:lnTo>
                  <a:pt x="341" y="182"/>
                </a:lnTo>
                <a:lnTo>
                  <a:pt x="257" y="182"/>
                </a:lnTo>
                <a:lnTo>
                  <a:pt x="259" y="182"/>
                </a:lnTo>
                <a:lnTo>
                  <a:pt x="261" y="179"/>
                </a:lnTo>
                <a:lnTo>
                  <a:pt x="264" y="175"/>
                </a:lnTo>
                <a:lnTo>
                  <a:pt x="264" y="172"/>
                </a:lnTo>
                <a:lnTo>
                  <a:pt x="266" y="168"/>
                </a:lnTo>
                <a:lnTo>
                  <a:pt x="266" y="45"/>
                </a:lnTo>
                <a:lnTo>
                  <a:pt x="264" y="44"/>
                </a:lnTo>
                <a:lnTo>
                  <a:pt x="264" y="41"/>
                </a:lnTo>
                <a:lnTo>
                  <a:pt x="261" y="38"/>
                </a:lnTo>
                <a:lnTo>
                  <a:pt x="257" y="35"/>
                </a:lnTo>
                <a:lnTo>
                  <a:pt x="315" y="35"/>
                </a:lnTo>
                <a:lnTo>
                  <a:pt x="314" y="35"/>
                </a:lnTo>
                <a:lnTo>
                  <a:pt x="311" y="38"/>
                </a:lnTo>
                <a:lnTo>
                  <a:pt x="308" y="41"/>
                </a:lnTo>
                <a:lnTo>
                  <a:pt x="307" y="44"/>
                </a:lnTo>
                <a:lnTo>
                  <a:pt x="307" y="45"/>
                </a:lnTo>
                <a:lnTo>
                  <a:pt x="307" y="168"/>
                </a:lnTo>
                <a:lnTo>
                  <a:pt x="322" y="168"/>
                </a:lnTo>
                <a:lnTo>
                  <a:pt x="324" y="168"/>
                </a:lnTo>
                <a:lnTo>
                  <a:pt x="326" y="167"/>
                </a:lnTo>
                <a:lnTo>
                  <a:pt x="331" y="162"/>
                </a:lnTo>
                <a:lnTo>
                  <a:pt x="336" y="157"/>
                </a:lnTo>
                <a:lnTo>
                  <a:pt x="342" y="148"/>
                </a:lnTo>
                <a:lnTo>
                  <a:pt x="342" y="182"/>
                </a:lnTo>
                <a:lnTo>
                  <a:pt x="346" y="178"/>
                </a:lnTo>
                <a:lnTo>
                  <a:pt x="348" y="175"/>
                </a:lnTo>
                <a:lnTo>
                  <a:pt x="349" y="171"/>
                </a:lnTo>
                <a:lnTo>
                  <a:pt x="383" y="48"/>
                </a:lnTo>
                <a:lnTo>
                  <a:pt x="384" y="45"/>
                </a:lnTo>
                <a:lnTo>
                  <a:pt x="384" y="42"/>
                </a:lnTo>
                <a:lnTo>
                  <a:pt x="383" y="38"/>
                </a:lnTo>
                <a:lnTo>
                  <a:pt x="379" y="34"/>
                </a:lnTo>
                <a:lnTo>
                  <a:pt x="387" y="34"/>
                </a:lnTo>
                <a:lnTo>
                  <a:pt x="420" y="34"/>
                </a:lnTo>
                <a:lnTo>
                  <a:pt x="458" y="172"/>
                </a:lnTo>
                <a:lnTo>
                  <a:pt x="461" y="178"/>
                </a:lnTo>
                <a:lnTo>
                  <a:pt x="463" y="182"/>
                </a:lnTo>
                <a:lnTo>
                  <a:pt x="465" y="179"/>
                </a:lnTo>
                <a:lnTo>
                  <a:pt x="468" y="178"/>
                </a:lnTo>
                <a:lnTo>
                  <a:pt x="468" y="175"/>
                </a:lnTo>
                <a:lnTo>
                  <a:pt x="469" y="172"/>
                </a:lnTo>
                <a:lnTo>
                  <a:pt x="469" y="45"/>
                </a:lnTo>
                <a:lnTo>
                  <a:pt x="469" y="44"/>
                </a:lnTo>
                <a:lnTo>
                  <a:pt x="468" y="41"/>
                </a:lnTo>
                <a:lnTo>
                  <a:pt x="465" y="38"/>
                </a:lnTo>
                <a:lnTo>
                  <a:pt x="462" y="35"/>
                </a:lnTo>
                <a:lnTo>
                  <a:pt x="499" y="35"/>
                </a:lnTo>
                <a:lnTo>
                  <a:pt x="554" y="126"/>
                </a:lnTo>
                <a:lnTo>
                  <a:pt x="554" y="45"/>
                </a:lnTo>
                <a:lnTo>
                  <a:pt x="554" y="44"/>
                </a:lnTo>
                <a:lnTo>
                  <a:pt x="554" y="41"/>
                </a:lnTo>
                <a:lnTo>
                  <a:pt x="551" y="38"/>
                </a:lnTo>
                <a:lnTo>
                  <a:pt x="548" y="35"/>
                </a:lnTo>
                <a:lnTo>
                  <a:pt x="584" y="35"/>
                </a:lnTo>
                <a:lnTo>
                  <a:pt x="579" y="38"/>
                </a:lnTo>
                <a:lnTo>
                  <a:pt x="578" y="41"/>
                </a:lnTo>
                <a:lnTo>
                  <a:pt x="576" y="45"/>
                </a:lnTo>
                <a:lnTo>
                  <a:pt x="576" y="183"/>
                </a:lnTo>
                <a:lnTo>
                  <a:pt x="545" y="183"/>
                </a:lnTo>
                <a:lnTo>
                  <a:pt x="490" y="93"/>
                </a:lnTo>
                <a:lnTo>
                  <a:pt x="490" y="172"/>
                </a:lnTo>
                <a:lnTo>
                  <a:pt x="492" y="174"/>
                </a:lnTo>
                <a:lnTo>
                  <a:pt x="492" y="176"/>
                </a:lnTo>
                <a:lnTo>
                  <a:pt x="495" y="179"/>
                </a:lnTo>
                <a:lnTo>
                  <a:pt x="497" y="182"/>
                </a:lnTo>
                <a:lnTo>
                  <a:pt x="462" y="182"/>
                </a:lnTo>
                <a:close/>
                <a:moveTo>
                  <a:pt x="410" y="141"/>
                </a:moveTo>
                <a:lnTo>
                  <a:pt x="394" y="86"/>
                </a:lnTo>
                <a:lnTo>
                  <a:pt x="379" y="141"/>
                </a:lnTo>
                <a:lnTo>
                  <a:pt x="410" y="141"/>
                </a:lnTo>
                <a:close/>
                <a:moveTo>
                  <a:pt x="370" y="13"/>
                </a:moveTo>
                <a:lnTo>
                  <a:pt x="370" y="9"/>
                </a:lnTo>
                <a:lnTo>
                  <a:pt x="374" y="4"/>
                </a:lnTo>
                <a:lnTo>
                  <a:pt x="379" y="2"/>
                </a:lnTo>
                <a:lnTo>
                  <a:pt x="383" y="0"/>
                </a:lnTo>
                <a:lnTo>
                  <a:pt x="389" y="2"/>
                </a:lnTo>
                <a:lnTo>
                  <a:pt x="393" y="4"/>
                </a:lnTo>
                <a:lnTo>
                  <a:pt x="396" y="9"/>
                </a:lnTo>
                <a:lnTo>
                  <a:pt x="397" y="13"/>
                </a:lnTo>
                <a:lnTo>
                  <a:pt x="396" y="18"/>
                </a:lnTo>
                <a:lnTo>
                  <a:pt x="393" y="23"/>
                </a:lnTo>
                <a:lnTo>
                  <a:pt x="389" y="26"/>
                </a:lnTo>
                <a:lnTo>
                  <a:pt x="383" y="27"/>
                </a:lnTo>
                <a:lnTo>
                  <a:pt x="379" y="26"/>
                </a:lnTo>
                <a:lnTo>
                  <a:pt x="374" y="23"/>
                </a:lnTo>
                <a:lnTo>
                  <a:pt x="370" y="18"/>
                </a:lnTo>
                <a:lnTo>
                  <a:pt x="370" y="1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2" name="Freeform 183">
            <a:extLst>
              <a:ext uri="{FF2B5EF4-FFF2-40B4-BE49-F238E27FC236}">
                <a16:creationId xmlns:a16="http://schemas.microsoft.com/office/drawing/2014/main" id="{089C2A3C-2450-ACE4-1241-412D19A0BE3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00901" y="5796951"/>
            <a:ext cx="160418" cy="90000"/>
          </a:xfrm>
          <a:custGeom>
            <a:avLst/>
            <a:gdLst>
              <a:gd name="T0" fmla="*/ 711 w 770"/>
              <a:gd name="T1" fmla="*/ 62 h 432"/>
              <a:gd name="T2" fmla="*/ 640 w 770"/>
              <a:gd name="T3" fmla="*/ 41 h 432"/>
              <a:gd name="T4" fmla="*/ 757 w 770"/>
              <a:gd name="T5" fmla="*/ 195 h 432"/>
              <a:gd name="T6" fmla="*/ 722 w 770"/>
              <a:gd name="T7" fmla="*/ 315 h 432"/>
              <a:gd name="T8" fmla="*/ 588 w 770"/>
              <a:gd name="T9" fmla="*/ 241 h 432"/>
              <a:gd name="T10" fmla="*/ 650 w 770"/>
              <a:gd name="T11" fmla="*/ 301 h 432"/>
              <a:gd name="T12" fmla="*/ 581 w 770"/>
              <a:gd name="T13" fmla="*/ 161 h 432"/>
              <a:gd name="T14" fmla="*/ 575 w 770"/>
              <a:gd name="T15" fmla="*/ 20 h 432"/>
              <a:gd name="T16" fmla="*/ 465 w 770"/>
              <a:gd name="T17" fmla="*/ 84 h 432"/>
              <a:gd name="T18" fmla="*/ 398 w 770"/>
              <a:gd name="T19" fmla="*/ 31 h 432"/>
              <a:gd name="T20" fmla="*/ 449 w 770"/>
              <a:gd name="T21" fmla="*/ 136 h 432"/>
              <a:gd name="T22" fmla="*/ 510 w 770"/>
              <a:gd name="T23" fmla="*/ 278 h 432"/>
              <a:gd name="T24" fmla="*/ 309 w 770"/>
              <a:gd name="T25" fmla="*/ 318 h 432"/>
              <a:gd name="T26" fmla="*/ 369 w 770"/>
              <a:gd name="T27" fmla="*/ 301 h 432"/>
              <a:gd name="T28" fmla="*/ 411 w 770"/>
              <a:gd name="T29" fmla="*/ 241 h 432"/>
              <a:gd name="T30" fmla="*/ 290 w 770"/>
              <a:gd name="T31" fmla="*/ 71 h 432"/>
              <a:gd name="T32" fmla="*/ 448 w 770"/>
              <a:gd name="T33" fmla="*/ 3 h 432"/>
              <a:gd name="T34" fmla="*/ 182 w 770"/>
              <a:gd name="T35" fmla="*/ 209 h 432"/>
              <a:gd name="T36" fmla="*/ 203 w 770"/>
              <a:gd name="T37" fmla="*/ 288 h 432"/>
              <a:gd name="T38" fmla="*/ 23 w 770"/>
              <a:gd name="T39" fmla="*/ 294 h 432"/>
              <a:gd name="T40" fmla="*/ 216 w 770"/>
              <a:gd name="T41" fmla="*/ 54 h 432"/>
              <a:gd name="T42" fmla="*/ 737 w 770"/>
              <a:gd name="T43" fmla="*/ 426 h 432"/>
              <a:gd name="T44" fmla="*/ 695 w 770"/>
              <a:gd name="T45" fmla="*/ 426 h 432"/>
              <a:gd name="T46" fmla="*/ 558 w 770"/>
              <a:gd name="T47" fmla="*/ 430 h 432"/>
              <a:gd name="T48" fmla="*/ 516 w 770"/>
              <a:gd name="T49" fmla="*/ 425 h 432"/>
              <a:gd name="T50" fmla="*/ 170 w 770"/>
              <a:gd name="T51" fmla="*/ 428 h 432"/>
              <a:gd name="T52" fmla="*/ 157 w 770"/>
              <a:gd name="T53" fmla="*/ 385 h 432"/>
              <a:gd name="T54" fmla="*/ 629 w 770"/>
              <a:gd name="T55" fmla="*/ 419 h 432"/>
              <a:gd name="T56" fmla="*/ 633 w 770"/>
              <a:gd name="T57" fmla="*/ 384 h 432"/>
              <a:gd name="T58" fmla="*/ 602 w 770"/>
              <a:gd name="T59" fmla="*/ 404 h 432"/>
              <a:gd name="T60" fmla="*/ 308 w 770"/>
              <a:gd name="T61" fmla="*/ 382 h 432"/>
              <a:gd name="T62" fmla="*/ 321 w 770"/>
              <a:gd name="T63" fmla="*/ 404 h 432"/>
              <a:gd name="T64" fmla="*/ 201 w 770"/>
              <a:gd name="T65" fmla="*/ 405 h 432"/>
              <a:gd name="T66" fmla="*/ 97 w 770"/>
              <a:gd name="T67" fmla="*/ 425 h 432"/>
              <a:gd name="T68" fmla="*/ 92 w 770"/>
              <a:gd name="T69" fmla="*/ 378 h 432"/>
              <a:gd name="T70" fmla="*/ 21 w 770"/>
              <a:gd name="T71" fmla="*/ 406 h 432"/>
              <a:gd name="T72" fmla="*/ 4 w 770"/>
              <a:gd name="T73" fmla="*/ 384 h 432"/>
              <a:gd name="T74" fmla="*/ 398 w 770"/>
              <a:gd name="T75" fmla="*/ 399 h 432"/>
              <a:gd name="T76" fmla="*/ 403 w 770"/>
              <a:gd name="T77" fmla="*/ 430 h 432"/>
              <a:gd name="T78" fmla="*/ 405 w 770"/>
              <a:gd name="T79" fmla="*/ 384 h 432"/>
              <a:gd name="T80" fmla="*/ 61 w 770"/>
              <a:gd name="T81" fmla="*/ 430 h 432"/>
              <a:gd name="T82" fmla="*/ 763 w 770"/>
              <a:gd name="T83" fmla="*/ 378 h 432"/>
              <a:gd name="T84" fmla="*/ 747 w 770"/>
              <a:gd name="T85" fmla="*/ 382 h 432"/>
              <a:gd name="T86" fmla="*/ 141 w 770"/>
              <a:gd name="T87" fmla="*/ 420 h 432"/>
              <a:gd name="T88" fmla="*/ 240 w 770"/>
              <a:gd name="T89" fmla="*/ 377 h 432"/>
              <a:gd name="T90" fmla="*/ 240 w 770"/>
              <a:gd name="T91" fmla="*/ 415 h 432"/>
              <a:gd name="T92" fmla="*/ 219 w 770"/>
              <a:gd name="T93" fmla="*/ 425 h 432"/>
              <a:gd name="T94" fmla="*/ 213 w 770"/>
              <a:gd name="T95" fmla="*/ 382 h 432"/>
              <a:gd name="T96" fmla="*/ 492 w 770"/>
              <a:gd name="T97" fmla="*/ 382 h 432"/>
              <a:gd name="T98" fmla="*/ 492 w 770"/>
              <a:gd name="T99" fmla="*/ 430 h 432"/>
              <a:gd name="T100" fmla="*/ 502 w 770"/>
              <a:gd name="T101" fmla="*/ 416 h 432"/>
              <a:gd name="T102" fmla="*/ 506 w 770"/>
              <a:gd name="T103" fmla="*/ 378 h 432"/>
              <a:gd name="T104" fmla="*/ 270 w 770"/>
              <a:gd name="T105" fmla="*/ 430 h 432"/>
              <a:gd name="T106" fmla="*/ 261 w 770"/>
              <a:gd name="T107" fmla="*/ 381 h 432"/>
              <a:gd name="T108" fmla="*/ 325 w 770"/>
              <a:gd name="T109" fmla="*/ 388 h 432"/>
              <a:gd name="T110" fmla="*/ 360 w 770"/>
              <a:gd name="T111" fmla="*/ 426 h 432"/>
              <a:gd name="T112" fmla="*/ 643 w 770"/>
              <a:gd name="T113" fmla="*/ 388 h 432"/>
              <a:gd name="T114" fmla="*/ 675 w 770"/>
              <a:gd name="T115" fmla="*/ 426 h 432"/>
              <a:gd name="T116" fmla="*/ 453 w 770"/>
              <a:gd name="T117" fmla="*/ 381 h 432"/>
              <a:gd name="T118" fmla="*/ 417 w 770"/>
              <a:gd name="T119" fmla="*/ 387 h 432"/>
              <a:gd name="T120" fmla="*/ 568 w 770"/>
              <a:gd name="T121" fmla="*/ 397 h 432"/>
              <a:gd name="T122" fmla="*/ 589 w 770"/>
              <a:gd name="T123" fmla="*/ 382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70" h="432">
                <a:moveTo>
                  <a:pt x="170" y="375"/>
                </a:moveTo>
                <a:lnTo>
                  <a:pt x="167" y="374"/>
                </a:lnTo>
                <a:lnTo>
                  <a:pt x="165" y="373"/>
                </a:lnTo>
                <a:lnTo>
                  <a:pt x="167" y="370"/>
                </a:lnTo>
                <a:lnTo>
                  <a:pt x="168" y="370"/>
                </a:lnTo>
                <a:lnTo>
                  <a:pt x="170" y="370"/>
                </a:lnTo>
                <a:lnTo>
                  <a:pt x="171" y="370"/>
                </a:lnTo>
                <a:lnTo>
                  <a:pt x="171" y="371"/>
                </a:lnTo>
                <a:lnTo>
                  <a:pt x="172" y="373"/>
                </a:lnTo>
                <a:lnTo>
                  <a:pt x="171" y="374"/>
                </a:lnTo>
                <a:lnTo>
                  <a:pt x="170" y="375"/>
                </a:lnTo>
                <a:close/>
                <a:moveTo>
                  <a:pt x="753" y="10"/>
                </a:moveTo>
                <a:lnTo>
                  <a:pt x="743" y="92"/>
                </a:lnTo>
                <a:lnTo>
                  <a:pt x="711" y="91"/>
                </a:lnTo>
                <a:lnTo>
                  <a:pt x="712" y="75"/>
                </a:lnTo>
                <a:lnTo>
                  <a:pt x="712" y="68"/>
                </a:lnTo>
                <a:lnTo>
                  <a:pt x="711" y="62"/>
                </a:lnTo>
                <a:lnTo>
                  <a:pt x="709" y="57"/>
                </a:lnTo>
                <a:lnTo>
                  <a:pt x="708" y="51"/>
                </a:lnTo>
                <a:lnTo>
                  <a:pt x="705" y="47"/>
                </a:lnTo>
                <a:lnTo>
                  <a:pt x="702" y="41"/>
                </a:lnTo>
                <a:lnTo>
                  <a:pt x="699" y="38"/>
                </a:lnTo>
                <a:lnTo>
                  <a:pt x="696" y="34"/>
                </a:lnTo>
                <a:lnTo>
                  <a:pt x="692" y="31"/>
                </a:lnTo>
                <a:lnTo>
                  <a:pt x="688" y="30"/>
                </a:lnTo>
                <a:lnTo>
                  <a:pt x="684" y="29"/>
                </a:lnTo>
                <a:lnTo>
                  <a:pt x="680" y="27"/>
                </a:lnTo>
                <a:lnTo>
                  <a:pt x="668" y="26"/>
                </a:lnTo>
                <a:lnTo>
                  <a:pt x="661" y="26"/>
                </a:lnTo>
                <a:lnTo>
                  <a:pt x="657" y="27"/>
                </a:lnTo>
                <a:lnTo>
                  <a:pt x="654" y="29"/>
                </a:lnTo>
                <a:lnTo>
                  <a:pt x="648" y="31"/>
                </a:lnTo>
                <a:lnTo>
                  <a:pt x="643" y="36"/>
                </a:lnTo>
                <a:lnTo>
                  <a:pt x="640" y="41"/>
                </a:lnTo>
                <a:lnTo>
                  <a:pt x="636" y="48"/>
                </a:lnTo>
                <a:lnTo>
                  <a:pt x="634" y="55"/>
                </a:lnTo>
                <a:lnTo>
                  <a:pt x="634" y="64"/>
                </a:lnTo>
                <a:lnTo>
                  <a:pt x="634" y="69"/>
                </a:lnTo>
                <a:lnTo>
                  <a:pt x="636" y="74"/>
                </a:lnTo>
                <a:lnTo>
                  <a:pt x="640" y="84"/>
                </a:lnTo>
                <a:lnTo>
                  <a:pt x="643" y="88"/>
                </a:lnTo>
                <a:lnTo>
                  <a:pt x="647" y="92"/>
                </a:lnTo>
                <a:lnTo>
                  <a:pt x="656" y="100"/>
                </a:lnTo>
                <a:lnTo>
                  <a:pt x="665" y="110"/>
                </a:lnTo>
                <a:lnTo>
                  <a:pt x="677" y="119"/>
                </a:lnTo>
                <a:lnTo>
                  <a:pt x="702" y="137"/>
                </a:lnTo>
                <a:lnTo>
                  <a:pt x="715" y="147"/>
                </a:lnTo>
                <a:lnTo>
                  <a:pt x="726" y="158"/>
                </a:lnTo>
                <a:lnTo>
                  <a:pt x="737" y="170"/>
                </a:lnTo>
                <a:lnTo>
                  <a:pt x="749" y="182"/>
                </a:lnTo>
                <a:lnTo>
                  <a:pt x="757" y="195"/>
                </a:lnTo>
                <a:lnTo>
                  <a:pt x="760" y="202"/>
                </a:lnTo>
                <a:lnTo>
                  <a:pt x="763" y="209"/>
                </a:lnTo>
                <a:lnTo>
                  <a:pt x="766" y="216"/>
                </a:lnTo>
                <a:lnTo>
                  <a:pt x="767" y="225"/>
                </a:lnTo>
                <a:lnTo>
                  <a:pt x="769" y="232"/>
                </a:lnTo>
                <a:lnTo>
                  <a:pt x="770" y="240"/>
                </a:lnTo>
                <a:lnTo>
                  <a:pt x="769" y="250"/>
                </a:lnTo>
                <a:lnTo>
                  <a:pt x="767" y="260"/>
                </a:lnTo>
                <a:lnTo>
                  <a:pt x="764" y="270"/>
                </a:lnTo>
                <a:lnTo>
                  <a:pt x="761" y="278"/>
                </a:lnTo>
                <a:lnTo>
                  <a:pt x="757" y="285"/>
                </a:lnTo>
                <a:lnTo>
                  <a:pt x="752" y="292"/>
                </a:lnTo>
                <a:lnTo>
                  <a:pt x="749" y="296"/>
                </a:lnTo>
                <a:lnTo>
                  <a:pt x="746" y="299"/>
                </a:lnTo>
                <a:lnTo>
                  <a:pt x="739" y="305"/>
                </a:lnTo>
                <a:lnTo>
                  <a:pt x="730" y="311"/>
                </a:lnTo>
                <a:lnTo>
                  <a:pt x="722" y="315"/>
                </a:lnTo>
                <a:lnTo>
                  <a:pt x="712" y="319"/>
                </a:lnTo>
                <a:lnTo>
                  <a:pt x="702" y="322"/>
                </a:lnTo>
                <a:lnTo>
                  <a:pt x="691" y="325"/>
                </a:lnTo>
                <a:lnTo>
                  <a:pt x="680" y="326"/>
                </a:lnTo>
                <a:lnTo>
                  <a:pt x="667" y="327"/>
                </a:lnTo>
                <a:lnTo>
                  <a:pt x="654" y="327"/>
                </a:lnTo>
                <a:lnTo>
                  <a:pt x="634" y="327"/>
                </a:lnTo>
                <a:lnTo>
                  <a:pt x="616" y="326"/>
                </a:lnTo>
                <a:lnTo>
                  <a:pt x="599" y="323"/>
                </a:lnTo>
                <a:lnTo>
                  <a:pt x="583" y="322"/>
                </a:lnTo>
                <a:lnTo>
                  <a:pt x="559" y="318"/>
                </a:lnTo>
                <a:lnTo>
                  <a:pt x="550" y="315"/>
                </a:lnTo>
                <a:lnTo>
                  <a:pt x="542" y="315"/>
                </a:lnTo>
                <a:lnTo>
                  <a:pt x="558" y="223"/>
                </a:lnTo>
                <a:lnTo>
                  <a:pt x="589" y="223"/>
                </a:lnTo>
                <a:lnTo>
                  <a:pt x="589" y="233"/>
                </a:lnTo>
                <a:lnTo>
                  <a:pt x="588" y="241"/>
                </a:lnTo>
                <a:lnTo>
                  <a:pt x="588" y="250"/>
                </a:lnTo>
                <a:lnTo>
                  <a:pt x="589" y="258"/>
                </a:lnTo>
                <a:lnTo>
                  <a:pt x="591" y="265"/>
                </a:lnTo>
                <a:lnTo>
                  <a:pt x="593" y="271"/>
                </a:lnTo>
                <a:lnTo>
                  <a:pt x="595" y="278"/>
                </a:lnTo>
                <a:lnTo>
                  <a:pt x="599" y="282"/>
                </a:lnTo>
                <a:lnTo>
                  <a:pt x="602" y="288"/>
                </a:lnTo>
                <a:lnTo>
                  <a:pt x="606" y="292"/>
                </a:lnTo>
                <a:lnTo>
                  <a:pt x="610" y="295"/>
                </a:lnTo>
                <a:lnTo>
                  <a:pt x="615" y="298"/>
                </a:lnTo>
                <a:lnTo>
                  <a:pt x="620" y="301"/>
                </a:lnTo>
                <a:lnTo>
                  <a:pt x="626" y="302"/>
                </a:lnTo>
                <a:lnTo>
                  <a:pt x="630" y="303"/>
                </a:lnTo>
                <a:lnTo>
                  <a:pt x="636" y="303"/>
                </a:lnTo>
                <a:lnTo>
                  <a:pt x="643" y="302"/>
                </a:lnTo>
                <a:lnTo>
                  <a:pt x="647" y="302"/>
                </a:lnTo>
                <a:lnTo>
                  <a:pt x="650" y="301"/>
                </a:lnTo>
                <a:lnTo>
                  <a:pt x="653" y="299"/>
                </a:lnTo>
                <a:lnTo>
                  <a:pt x="656" y="298"/>
                </a:lnTo>
                <a:lnTo>
                  <a:pt x="660" y="294"/>
                </a:lnTo>
                <a:lnTo>
                  <a:pt x="664" y="288"/>
                </a:lnTo>
                <a:lnTo>
                  <a:pt x="667" y="281"/>
                </a:lnTo>
                <a:lnTo>
                  <a:pt x="668" y="274"/>
                </a:lnTo>
                <a:lnTo>
                  <a:pt x="668" y="265"/>
                </a:lnTo>
                <a:lnTo>
                  <a:pt x="668" y="258"/>
                </a:lnTo>
                <a:lnTo>
                  <a:pt x="667" y="253"/>
                </a:lnTo>
                <a:lnTo>
                  <a:pt x="665" y="247"/>
                </a:lnTo>
                <a:lnTo>
                  <a:pt x="663" y="241"/>
                </a:lnTo>
                <a:lnTo>
                  <a:pt x="657" y="230"/>
                </a:lnTo>
                <a:lnTo>
                  <a:pt x="648" y="220"/>
                </a:lnTo>
                <a:lnTo>
                  <a:pt x="639" y="210"/>
                </a:lnTo>
                <a:lnTo>
                  <a:pt x="627" y="201"/>
                </a:lnTo>
                <a:lnTo>
                  <a:pt x="605" y="181"/>
                </a:lnTo>
                <a:lnTo>
                  <a:pt x="581" y="161"/>
                </a:lnTo>
                <a:lnTo>
                  <a:pt x="569" y="151"/>
                </a:lnTo>
                <a:lnTo>
                  <a:pt x="561" y="140"/>
                </a:lnTo>
                <a:lnTo>
                  <a:pt x="552" y="129"/>
                </a:lnTo>
                <a:lnTo>
                  <a:pt x="545" y="116"/>
                </a:lnTo>
                <a:lnTo>
                  <a:pt x="544" y="110"/>
                </a:lnTo>
                <a:lnTo>
                  <a:pt x="541" y="103"/>
                </a:lnTo>
                <a:lnTo>
                  <a:pt x="541" y="96"/>
                </a:lnTo>
                <a:lnTo>
                  <a:pt x="540" y="89"/>
                </a:lnTo>
                <a:lnTo>
                  <a:pt x="541" y="79"/>
                </a:lnTo>
                <a:lnTo>
                  <a:pt x="541" y="71"/>
                </a:lnTo>
                <a:lnTo>
                  <a:pt x="544" y="62"/>
                </a:lnTo>
                <a:lnTo>
                  <a:pt x="547" y="54"/>
                </a:lnTo>
                <a:lnTo>
                  <a:pt x="551" y="47"/>
                </a:lnTo>
                <a:lnTo>
                  <a:pt x="555" y="38"/>
                </a:lnTo>
                <a:lnTo>
                  <a:pt x="561" y="33"/>
                </a:lnTo>
                <a:lnTo>
                  <a:pt x="568" y="26"/>
                </a:lnTo>
                <a:lnTo>
                  <a:pt x="575" y="20"/>
                </a:lnTo>
                <a:lnTo>
                  <a:pt x="583" y="16"/>
                </a:lnTo>
                <a:lnTo>
                  <a:pt x="593" y="12"/>
                </a:lnTo>
                <a:lnTo>
                  <a:pt x="603" y="7"/>
                </a:lnTo>
                <a:lnTo>
                  <a:pt x="615" y="5"/>
                </a:lnTo>
                <a:lnTo>
                  <a:pt x="627" y="2"/>
                </a:lnTo>
                <a:lnTo>
                  <a:pt x="640" y="2"/>
                </a:lnTo>
                <a:lnTo>
                  <a:pt x="656" y="0"/>
                </a:lnTo>
                <a:lnTo>
                  <a:pt x="668" y="0"/>
                </a:lnTo>
                <a:lnTo>
                  <a:pt x="682" y="2"/>
                </a:lnTo>
                <a:lnTo>
                  <a:pt x="709" y="5"/>
                </a:lnTo>
                <a:lnTo>
                  <a:pt x="735" y="9"/>
                </a:lnTo>
                <a:lnTo>
                  <a:pt x="745" y="9"/>
                </a:lnTo>
                <a:lnTo>
                  <a:pt x="753" y="10"/>
                </a:lnTo>
                <a:close/>
                <a:moveTo>
                  <a:pt x="509" y="10"/>
                </a:moveTo>
                <a:lnTo>
                  <a:pt x="496" y="92"/>
                </a:lnTo>
                <a:lnTo>
                  <a:pt x="463" y="91"/>
                </a:lnTo>
                <a:lnTo>
                  <a:pt x="465" y="84"/>
                </a:lnTo>
                <a:lnTo>
                  <a:pt x="465" y="75"/>
                </a:lnTo>
                <a:lnTo>
                  <a:pt x="463" y="68"/>
                </a:lnTo>
                <a:lnTo>
                  <a:pt x="463" y="62"/>
                </a:lnTo>
                <a:lnTo>
                  <a:pt x="461" y="55"/>
                </a:lnTo>
                <a:lnTo>
                  <a:pt x="459" y="51"/>
                </a:lnTo>
                <a:lnTo>
                  <a:pt x="456" y="45"/>
                </a:lnTo>
                <a:lnTo>
                  <a:pt x="453" y="41"/>
                </a:lnTo>
                <a:lnTo>
                  <a:pt x="451" y="37"/>
                </a:lnTo>
                <a:lnTo>
                  <a:pt x="448" y="34"/>
                </a:lnTo>
                <a:lnTo>
                  <a:pt x="444" y="31"/>
                </a:lnTo>
                <a:lnTo>
                  <a:pt x="439" y="30"/>
                </a:lnTo>
                <a:lnTo>
                  <a:pt x="435" y="27"/>
                </a:lnTo>
                <a:lnTo>
                  <a:pt x="429" y="27"/>
                </a:lnTo>
                <a:lnTo>
                  <a:pt x="420" y="26"/>
                </a:lnTo>
                <a:lnTo>
                  <a:pt x="411" y="26"/>
                </a:lnTo>
                <a:lnTo>
                  <a:pt x="404" y="29"/>
                </a:lnTo>
                <a:lnTo>
                  <a:pt x="398" y="31"/>
                </a:lnTo>
                <a:lnTo>
                  <a:pt x="393" y="34"/>
                </a:lnTo>
                <a:lnTo>
                  <a:pt x="390" y="37"/>
                </a:lnTo>
                <a:lnTo>
                  <a:pt x="389" y="40"/>
                </a:lnTo>
                <a:lnTo>
                  <a:pt x="387" y="43"/>
                </a:lnTo>
                <a:lnTo>
                  <a:pt x="386" y="47"/>
                </a:lnTo>
                <a:lnTo>
                  <a:pt x="383" y="54"/>
                </a:lnTo>
                <a:lnTo>
                  <a:pt x="383" y="62"/>
                </a:lnTo>
                <a:lnTo>
                  <a:pt x="383" y="67"/>
                </a:lnTo>
                <a:lnTo>
                  <a:pt x="384" y="72"/>
                </a:lnTo>
                <a:lnTo>
                  <a:pt x="386" y="76"/>
                </a:lnTo>
                <a:lnTo>
                  <a:pt x="389" y="81"/>
                </a:lnTo>
                <a:lnTo>
                  <a:pt x="391" y="85"/>
                </a:lnTo>
                <a:lnTo>
                  <a:pt x="396" y="91"/>
                </a:lnTo>
                <a:lnTo>
                  <a:pt x="404" y="99"/>
                </a:lnTo>
                <a:lnTo>
                  <a:pt x="414" y="107"/>
                </a:lnTo>
                <a:lnTo>
                  <a:pt x="425" y="117"/>
                </a:lnTo>
                <a:lnTo>
                  <a:pt x="449" y="136"/>
                </a:lnTo>
                <a:lnTo>
                  <a:pt x="462" y="147"/>
                </a:lnTo>
                <a:lnTo>
                  <a:pt x="475" y="157"/>
                </a:lnTo>
                <a:lnTo>
                  <a:pt x="480" y="162"/>
                </a:lnTo>
                <a:lnTo>
                  <a:pt x="486" y="170"/>
                </a:lnTo>
                <a:lnTo>
                  <a:pt x="496" y="181"/>
                </a:lnTo>
                <a:lnTo>
                  <a:pt x="500" y="188"/>
                </a:lnTo>
                <a:lnTo>
                  <a:pt x="504" y="195"/>
                </a:lnTo>
                <a:lnTo>
                  <a:pt x="509" y="202"/>
                </a:lnTo>
                <a:lnTo>
                  <a:pt x="511" y="209"/>
                </a:lnTo>
                <a:lnTo>
                  <a:pt x="514" y="216"/>
                </a:lnTo>
                <a:lnTo>
                  <a:pt x="516" y="223"/>
                </a:lnTo>
                <a:lnTo>
                  <a:pt x="517" y="232"/>
                </a:lnTo>
                <a:lnTo>
                  <a:pt x="517" y="240"/>
                </a:lnTo>
                <a:lnTo>
                  <a:pt x="517" y="250"/>
                </a:lnTo>
                <a:lnTo>
                  <a:pt x="516" y="260"/>
                </a:lnTo>
                <a:lnTo>
                  <a:pt x="513" y="270"/>
                </a:lnTo>
                <a:lnTo>
                  <a:pt x="510" y="278"/>
                </a:lnTo>
                <a:lnTo>
                  <a:pt x="504" y="285"/>
                </a:lnTo>
                <a:lnTo>
                  <a:pt x="500" y="292"/>
                </a:lnTo>
                <a:lnTo>
                  <a:pt x="493" y="299"/>
                </a:lnTo>
                <a:lnTo>
                  <a:pt x="486" y="305"/>
                </a:lnTo>
                <a:lnTo>
                  <a:pt x="479" y="311"/>
                </a:lnTo>
                <a:lnTo>
                  <a:pt x="470" y="315"/>
                </a:lnTo>
                <a:lnTo>
                  <a:pt x="461" y="319"/>
                </a:lnTo>
                <a:lnTo>
                  <a:pt x="451" y="322"/>
                </a:lnTo>
                <a:lnTo>
                  <a:pt x="439" y="325"/>
                </a:lnTo>
                <a:lnTo>
                  <a:pt x="428" y="326"/>
                </a:lnTo>
                <a:lnTo>
                  <a:pt x="415" y="327"/>
                </a:lnTo>
                <a:lnTo>
                  <a:pt x="403" y="327"/>
                </a:lnTo>
                <a:lnTo>
                  <a:pt x="383" y="327"/>
                </a:lnTo>
                <a:lnTo>
                  <a:pt x="364" y="326"/>
                </a:lnTo>
                <a:lnTo>
                  <a:pt x="348" y="323"/>
                </a:lnTo>
                <a:lnTo>
                  <a:pt x="333" y="322"/>
                </a:lnTo>
                <a:lnTo>
                  <a:pt x="309" y="318"/>
                </a:lnTo>
                <a:lnTo>
                  <a:pt x="300" y="315"/>
                </a:lnTo>
                <a:lnTo>
                  <a:pt x="294" y="315"/>
                </a:lnTo>
                <a:lnTo>
                  <a:pt x="308" y="223"/>
                </a:lnTo>
                <a:lnTo>
                  <a:pt x="340" y="223"/>
                </a:lnTo>
                <a:lnTo>
                  <a:pt x="339" y="233"/>
                </a:lnTo>
                <a:lnTo>
                  <a:pt x="338" y="241"/>
                </a:lnTo>
                <a:lnTo>
                  <a:pt x="338" y="250"/>
                </a:lnTo>
                <a:lnTo>
                  <a:pt x="339" y="258"/>
                </a:lnTo>
                <a:lnTo>
                  <a:pt x="340" y="265"/>
                </a:lnTo>
                <a:lnTo>
                  <a:pt x="342" y="271"/>
                </a:lnTo>
                <a:lnTo>
                  <a:pt x="345" y="278"/>
                </a:lnTo>
                <a:lnTo>
                  <a:pt x="348" y="282"/>
                </a:lnTo>
                <a:lnTo>
                  <a:pt x="352" y="288"/>
                </a:lnTo>
                <a:lnTo>
                  <a:pt x="355" y="292"/>
                </a:lnTo>
                <a:lnTo>
                  <a:pt x="359" y="295"/>
                </a:lnTo>
                <a:lnTo>
                  <a:pt x="364" y="298"/>
                </a:lnTo>
                <a:lnTo>
                  <a:pt x="369" y="301"/>
                </a:lnTo>
                <a:lnTo>
                  <a:pt x="373" y="302"/>
                </a:lnTo>
                <a:lnTo>
                  <a:pt x="379" y="303"/>
                </a:lnTo>
                <a:lnTo>
                  <a:pt x="384" y="303"/>
                </a:lnTo>
                <a:lnTo>
                  <a:pt x="391" y="302"/>
                </a:lnTo>
                <a:lnTo>
                  <a:pt x="396" y="302"/>
                </a:lnTo>
                <a:lnTo>
                  <a:pt x="398" y="301"/>
                </a:lnTo>
                <a:lnTo>
                  <a:pt x="401" y="299"/>
                </a:lnTo>
                <a:lnTo>
                  <a:pt x="404" y="298"/>
                </a:lnTo>
                <a:lnTo>
                  <a:pt x="408" y="294"/>
                </a:lnTo>
                <a:lnTo>
                  <a:pt x="413" y="288"/>
                </a:lnTo>
                <a:lnTo>
                  <a:pt x="415" y="281"/>
                </a:lnTo>
                <a:lnTo>
                  <a:pt x="417" y="274"/>
                </a:lnTo>
                <a:lnTo>
                  <a:pt x="417" y="265"/>
                </a:lnTo>
                <a:lnTo>
                  <a:pt x="417" y="258"/>
                </a:lnTo>
                <a:lnTo>
                  <a:pt x="415" y="253"/>
                </a:lnTo>
                <a:lnTo>
                  <a:pt x="414" y="247"/>
                </a:lnTo>
                <a:lnTo>
                  <a:pt x="411" y="241"/>
                </a:lnTo>
                <a:lnTo>
                  <a:pt x="405" y="230"/>
                </a:lnTo>
                <a:lnTo>
                  <a:pt x="397" y="220"/>
                </a:lnTo>
                <a:lnTo>
                  <a:pt x="387" y="210"/>
                </a:lnTo>
                <a:lnTo>
                  <a:pt x="376" y="201"/>
                </a:lnTo>
                <a:lnTo>
                  <a:pt x="353" y="181"/>
                </a:lnTo>
                <a:lnTo>
                  <a:pt x="329" y="161"/>
                </a:lnTo>
                <a:lnTo>
                  <a:pt x="318" y="151"/>
                </a:lnTo>
                <a:lnTo>
                  <a:pt x="308" y="140"/>
                </a:lnTo>
                <a:lnTo>
                  <a:pt x="304" y="134"/>
                </a:lnTo>
                <a:lnTo>
                  <a:pt x="301" y="129"/>
                </a:lnTo>
                <a:lnTo>
                  <a:pt x="294" y="116"/>
                </a:lnTo>
                <a:lnTo>
                  <a:pt x="292" y="110"/>
                </a:lnTo>
                <a:lnTo>
                  <a:pt x="290" y="103"/>
                </a:lnTo>
                <a:lnTo>
                  <a:pt x="290" y="96"/>
                </a:lnTo>
                <a:lnTo>
                  <a:pt x="288" y="89"/>
                </a:lnTo>
                <a:lnTo>
                  <a:pt x="290" y="79"/>
                </a:lnTo>
                <a:lnTo>
                  <a:pt x="290" y="71"/>
                </a:lnTo>
                <a:lnTo>
                  <a:pt x="292" y="62"/>
                </a:lnTo>
                <a:lnTo>
                  <a:pt x="295" y="54"/>
                </a:lnTo>
                <a:lnTo>
                  <a:pt x="300" y="47"/>
                </a:lnTo>
                <a:lnTo>
                  <a:pt x="304" y="38"/>
                </a:lnTo>
                <a:lnTo>
                  <a:pt x="309" y="33"/>
                </a:lnTo>
                <a:lnTo>
                  <a:pt x="316" y="26"/>
                </a:lnTo>
                <a:lnTo>
                  <a:pt x="324" y="20"/>
                </a:lnTo>
                <a:lnTo>
                  <a:pt x="332" y="16"/>
                </a:lnTo>
                <a:lnTo>
                  <a:pt x="342" y="12"/>
                </a:lnTo>
                <a:lnTo>
                  <a:pt x="352" y="7"/>
                </a:lnTo>
                <a:lnTo>
                  <a:pt x="363" y="5"/>
                </a:lnTo>
                <a:lnTo>
                  <a:pt x="376" y="2"/>
                </a:lnTo>
                <a:lnTo>
                  <a:pt x="389" y="2"/>
                </a:lnTo>
                <a:lnTo>
                  <a:pt x="404" y="0"/>
                </a:lnTo>
                <a:lnTo>
                  <a:pt x="418" y="0"/>
                </a:lnTo>
                <a:lnTo>
                  <a:pt x="434" y="2"/>
                </a:lnTo>
                <a:lnTo>
                  <a:pt x="448" y="3"/>
                </a:lnTo>
                <a:lnTo>
                  <a:pt x="463" y="5"/>
                </a:lnTo>
                <a:lnTo>
                  <a:pt x="490" y="9"/>
                </a:lnTo>
                <a:lnTo>
                  <a:pt x="509" y="10"/>
                </a:lnTo>
                <a:close/>
                <a:moveTo>
                  <a:pt x="136" y="33"/>
                </a:moveTo>
                <a:lnTo>
                  <a:pt x="136" y="146"/>
                </a:lnTo>
                <a:lnTo>
                  <a:pt x="160" y="146"/>
                </a:lnTo>
                <a:lnTo>
                  <a:pt x="165" y="146"/>
                </a:lnTo>
                <a:lnTo>
                  <a:pt x="171" y="144"/>
                </a:lnTo>
                <a:lnTo>
                  <a:pt x="174" y="141"/>
                </a:lnTo>
                <a:lnTo>
                  <a:pt x="177" y="137"/>
                </a:lnTo>
                <a:lnTo>
                  <a:pt x="179" y="133"/>
                </a:lnTo>
                <a:lnTo>
                  <a:pt x="181" y="127"/>
                </a:lnTo>
                <a:lnTo>
                  <a:pt x="182" y="120"/>
                </a:lnTo>
                <a:lnTo>
                  <a:pt x="182" y="115"/>
                </a:lnTo>
                <a:lnTo>
                  <a:pt x="208" y="115"/>
                </a:lnTo>
                <a:lnTo>
                  <a:pt x="208" y="209"/>
                </a:lnTo>
                <a:lnTo>
                  <a:pt x="182" y="209"/>
                </a:lnTo>
                <a:lnTo>
                  <a:pt x="182" y="202"/>
                </a:lnTo>
                <a:lnTo>
                  <a:pt x="181" y="195"/>
                </a:lnTo>
                <a:lnTo>
                  <a:pt x="179" y="189"/>
                </a:lnTo>
                <a:lnTo>
                  <a:pt x="177" y="184"/>
                </a:lnTo>
                <a:lnTo>
                  <a:pt x="175" y="182"/>
                </a:lnTo>
                <a:lnTo>
                  <a:pt x="174" y="179"/>
                </a:lnTo>
                <a:lnTo>
                  <a:pt x="172" y="178"/>
                </a:lnTo>
                <a:lnTo>
                  <a:pt x="171" y="177"/>
                </a:lnTo>
                <a:lnTo>
                  <a:pt x="168" y="175"/>
                </a:lnTo>
                <a:lnTo>
                  <a:pt x="165" y="174"/>
                </a:lnTo>
                <a:lnTo>
                  <a:pt x="160" y="174"/>
                </a:lnTo>
                <a:lnTo>
                  <a:pt x="136" y="174"/>
                </a:lnTo>
                <a:lnTo>
                  <a:pt x="136" y="296"/>
                </a:lnTo>
                <a:lnTo>
                  <a:pt x="191" y="296"/>
                </a:lnTo>
                <a:lnTo>
                  <a:pt x="194" y="295"/>
                </a:lnTo>
                <a:lnTo>
                  <a:pt x="196" y="294"/>
                </a:lnTo>
                <a:lnTo>
                  <a:pt x="203" y="288"/>
                </a:lnTo>
                <a:lnTo>
                  <a:pt x="208" y="284"/>
                </a:lnTo>
                <a:lnTo>
                  <a:pt x="210" y="278"/>
                </a:lnTo>
                <a:lnTo>
                  <a:pt x="218" y="268"/>
                </a:lnTo>
                <a:lnTo>
                  <a:pt x="223" y="256"/>
                </a:lnTo>
                <a:lnTo>
                  <a:pt x="229" y="243"/>
                </a:lnTo>
                <a:lnTo>
                  <a:pt x="233" y="232"/>
                </a:lnTo>
                <a:lnTo>
                  <a:pt x="236" y="223"/>
                </a:lnTo>
                <a:lnTo>
                  <a:pt x="267" y="223"/>
                </a:lnTo>
                <a:lnTo>
                  <a:pt x="249" y="323"/>
                </a:lnTo>
                <a:lnTo>
                  <a:pt x="0" y="323"/>
                </a:lnTo>
                <a:lnTo>
                  <a:pt x="0" y="305"/>
                </a:lnTo>
                <a:lnTo>
                  <a:pt x="8" y="303"/>
                </a:lnTo>
                <a:lnTo>
                  <a:pt x="13" y="302"/>
                </a:lnTo>
                <a:lnTo>
                  <a:pt x="16" y="301"/>
                </a:lnTo>
                <a:lnTo>
                  <a:pt x="20" y="298"/>
                </a:lnTo>
                <a:lnTo>
                  <a:pt x="21" y="296"/>
                </a:lnTo>
                <a:lnTo>
                  <a:pt x="23" y="294"/>
                </a:lnTo>
                <a:lnTo>
                  <a:pt x="24" y="289"/>
                </a:lnTo>
                <a:lnTo>
                  <a:pt x="24" y="40"/>
                </a:lnTo>
                <a:lnTo>
                  <a:pt x="23" y="36"/>
                </a:lnTo>
                <a:lnTo>
                  <a:pt x="21" y="33"/>
                </a:lnTo>
                <a:lnTo>
                  <a:pt x="20" y="30"/>
                </a:lnTo>
                <a:lnTo>
                  <a:pt x="16" y="29"/>
                </a:lnTo>
                <a:lnTo>
                  <a:pt x="13" y="27"/>
                </a:lnTo>
                <a:lnTo>
                  <a:pt x="8" y="26"/>
                </a:lnTo>
                <a:lnTo>
                  <a:pt x="0" y="24"/>
                </a:lnTo>
                <a:lnTo>
                  <a:pt x="0" y="5"/>
                </a:lnTo>
                <a:lnTo>
                  <a:pt x="261" y="5"/>
                </a:lnTo>
                <a:lnTo>
                  <a:pt x="250" y="92"/>
                </a:lnTo>
                <a:lnTo>
                  <a:pt x="218" y="92"/>
                </a:lnTo>
                <a:lnTo>
                  <a:pt x="219" y="84"/>
                </a:lnTo>
                <a:lnTo>
                  <a:pt x="219" y="74"/>
                </a:lnTo>
                <a:lnTo>
                  <a:pt x="219" y="62"/>
                </a:lnTo>
                <a:lnTo>
                  <a:pt x="216" y="54"/>
                </a:lnTo>
                <a:lnTo>
                  <a:pt x="215" y="50"/>
                </a:lnTo>
                <a:lnTo>
                  <a:pt x="213" y="45"/>
                </a:lnTo>
                <a:lnTo>
                  <a:pt x="210" y="41"/>
                </a:lnTo>
                <a:lnTo>
                  <a:pt x="209" y="38"/>
                </a:lnTo>
                <a:lnTo>
                  <a:pt x="205" y="36"/>
                </a:lnTo>
                <a:lnTo>
                  <a:pt x="202" y="34"/>
                </a:lnTo>
                <a:lnTo>
                  <a:pt x="199" y="33"/>
                </a:lnTo>
                <a:lnTo>
                  <a:pt x="195" y="33"/>
                </a:lnTo>
                <a:lnTo>
                  <a:pt x="136" y="33"/>
                </a:lnTo>
                <a:close/>
                <a:moveTo>
                  <a:pt x="721" y="412"/>
                </a:moveTo>
                <a:lnTo>
                  <a:pt x="712" y="391"/>
                </a:lnTo>
                <a:lnTo>
                  <a:pt x="706" y="412"/>
                </a:lnTo>
                <a:lnTo>
                  <a:pt x="721" y="412"/>
                </a:lnTo>
                <a:close/>
                <a:moveTo>
                  <a:pt x="716" y="375"/>
                </a:moveTo>
                <a:lnTo>
                  <a:pt x="736" y="423"/>
                </a:lnTo>
                <a:lnTo>
                  <a:pt x="736" y="425"/>
                </a:lnTo>
                <a:lnTo>
                  <a:pt x="737" y="426"/>
                </a:lnTo>
                <a:lnTo>
                  <a:pt x="740" y="428"/>
                </a:lnTo>
                <a:lnTo>
                  <a:pt x="740" y="430"/>
                </a:lnTo>
                <a:lnTo>
                  <a:pt x="722" y="430"/>
                </a:lnTo>
                <a:lnTo>
                  <a:pt x="722" y="428"/>
                </a:lnTo>
                <a:lnTo>
                  <a:pt x="723" y="426"/>
                </a:lnTo>
                <a:lnTo>
                  <a:pt x="725" y="425"/>
                </a:lnTo>
                <a:lnTo>
                  <a:pt x="725" y="423"/>
                </a:lnTo>
                <a:lnTo>
                  <a:pt x="722" y="416"/>
                </a:lnTo>
                <a:lnTo>
                  <a:pt x="705" y="416"/>
                </a:lnTo>
                <a:lnTo>
                  <a:pt x="704" y="423"/>
                </a:lnTo>
                <a:lnTo>
                  <a:pt x="704" y="425"/>
                </a:lnTo>
                <a:lnTo>
                  <a:pt x="704" y="426"/>
                </a:lnTo>
                <a:lnTo>
                  <a:pt x="705" y="428"/>
                </a:lnTo>
                <a:lnTo>
                  <a:pt x="705" y="430"/>
                </a:lnTo>
                <a:lnTo>
                  <a:pt x="694" y="430"/>
                </a:lnTo>
                <a:lnTo>
                  <a:pt x="694" y="428"/>
                </a:lnTo>
                <a:lnTo>
                  <a:pt x="695" y="426"/>
                </a:lnTo>
                <a:lnTo>
                  <a:pt x="696" y="426"/>
                </a:lnTo>
                <a:lnTo>
                  <a:pt x="698" y="425"/>
                </a:lnTo>
                <a:lnTo>
                  <a:pt x="709" y="387"/>
                </a:lnTo>
                <a:lnTo>
                  <a:pt x="709" y="385"/>
                </a:lnTo>
                <a:lnTo>
                  <a:pt x="706" y="387"/>
                </a:lnTo>
                <a:lnTo>
                  <a:pt x="706" y="384"/>
                </a:lnTo>
                <a:lnTo>
                  <a:pt x="716" y="375"/>
                </a:lnTo>
                <a:close/>
                <a:moveTo>
                  <a:pt x="538" y="412"/>
                </a:moveTo>
                <a:lnTo>
                  <a:pt x="531" y="391"/>
                </a:lnTo>
                <a:lnTo>
                  <a:pt x="524" y="412"/>
                </a:lnTo>
                <a:lnTo>
                  <a:pt x="538" y="412"/>
                </a:lnTo>
                <a:close/>
                <a:moveTo>
                  <a:pt x="534" y="375"/>
                </a:moveTo>
                <a:lnTo>
                  <a:pt x="554" y="423"/>
                </a:lnTo>
                <a:lnTo>
                  <a:pt x="554" y="425"/>
                </a:lnTo>
                <a:lnTo>
                  <a:pt x="555" y="426"/>
                </a:lnTo>
                <a:lnTo>
                  <a:pt x="558" y="428"/>
                </a:lnTo>
                <a:lnTo>
                  <a:pt x="558" y="430"/>
                </a:lnTo>
                <a:lnTo>
                  <a:pt x="540" y="430"/>
                </a:lnTo>
                <a:lnTo>
                  <a:pt x="540" y="428"/>
                </a:lnTo>
                <a:lnTo>
                  <a:pt x="541" y="426"/>
                </a:lnTo>
                <a:lnTo>
                  <a:pt x="542" y="425"/>
                </a:lnTo>
                <a:lnTo>
                  <a:pt x="542" y="423"/>
                </a:lnTo>
                <a:lnTo>
                  <a:pt x="540" y="416"/>
                </a:lnTo>
                <a:lnTo>
                  <a:pt x="523" y="416"/>
                </a:lnTo>
                <a:lnTo>
                  <a:pt x="521" y="423"/>
                </a:lnTo>
                <a:lnTo>
                  <a:pt x="521" y="425"/>
                </a:lnTo>
                <a:lnTo>
                  <a:pt x="521" y="426"/>
                </a:lnTo>
                <a:lnTo>
                  <a:pt x="523" y="428"/>
                </a:lnTo>
                <a:lnTo>
                  <a:pt x="523" y="430"/>
                </a:lnTo>
                <a:lnTo>
                  <a:pt x="511" y="430"/>
                </a:lnTo>
                <a:lnTo>
                  <a:pt x="511" y="428"/>
                </a:lnTo>
                <a:lnTo>
                  <a:pt x="513" y="426"/>
                </a:lnTo>
                <a:lnTo>
                  <a:pt x="514" y="426"/>
                </a:lnTo>
                <a:lnTo>
                  <a:pt x="516" y="425"/>
                </a:lnTo>
                <a:lnTo>
                  <a:pt x="527" y="387"/>
                </a:lnTo>
                <a:lnTo>
                  <a:pt x="527" y="385"/>
                </a:lnTo>
                <a:lnTo>
                  <a:pt x="526" y="387"/>
                </a:lnTo>
                <a:lnTo>
                  <a:pt x="524" y="384"/>
                </a:lnTo>
                <a:lnTo>
                  <a:pt x="534" y="375"/>
                </a:lnTo>
                <a:close/>
                <a:moveTo>
                  <a:pt x="168" y="412"/>
                </a:moveTo>
                <a:lnTo>
                  <a:pt x="161" y="391"/>
                </a:lnTo>
                <a:lnTo>
                  <a:pt x="154" y="412"/>
                </a:lnTo>
                <a:lnTo>
                  <a:pt x="168" y="412"/>
                </a:lnTo>
                <a:close/>
                <a:moveTo>
                  <a:pt x="164" y="375"/>
                </a:moveTo>
                <a:lnTo>
                  <a:pt x="184" y="423"/>
                </a:lnTo>
                <a:lnTo>
                  <a:pt x="185" y="425"/>
                </a:lnTo>
                <a:lnTo>
                  <a:pt x="186" y="426"/>
                </a:lnTo>
                <a:lnTo>
                  <a:pt x="188" y="428"/>
                </a:lnTo>
                <a:lnTo>
                  <a:pt x="188" y="430"/>
                </a:lnTo>
                <a:lnTo>
                  <a:pt x="170" y="430"/>
                </a:lnTo>
                <a:lnTo>
                  <a:pt x="170" y="428"/>
                </a:lnTo>
                <a:lnTo>
                  <a:pt x="171" y="426"/>
                </a:lnTo>
                <a:lnTo>
                  <a:pt x="172" y="425"/>
                </a:lnTo>
                <a:lnTo>
                  <a:pt x="172" y="423"/>
                </a:lnTo>
                <a:lnTo>
                  <a:pt x="170" y="416"/>
                </a:lnTo>
                <a:lnTo>
                  <a:pt x="153" y="416"/>
                </a:lnTo>
                <a:lnTo>
                  <a:pt x="151" y="423"/>
                </a:lnTo>
                <a:lnTo>
                  <a:pt x="151" y="425"/>
                </a:lnTo>
                <a:lnTo>
                  <a:pt x="151" y="426"/>
                </a:lnTo>
                <a:lnTo>
                  <a:pt x="153" y="428"/>
                </a:lnTo>
                <a:lnTo>
                  <a:pt x="153" y="430"/>
                </a:lnTo>
                <a:lnTo>
                  <a:pt x="141" y="430"/>
                </a:lnTo>
                <a:lnTo>
                  <a:pt x="141" y="428"/>
                </a:lnTo>
                <a:lnTo>
                  <a:pt x="143" y="426"/>
                </a:lnTo>
                <a:lnTo>
                  <a:pt x="144" y="426"/>
                </a:lnTo>
                <a:lnTo>
                  <a:pt x="146" y="425"/>
                </a:lnTo>
                <a:lnTo>
                  <a:pt x="157" y="387"/>
                </a:lnTo>
                <a:lnTo>
                  <a:pt x="157" y="385"/>
                </a:lnTo>
                <a:lnTo>
                  <a:pt x="155" y="387"/>
                </a:lnTo>
                <a:lnTo>
                  <a:pt x="154" y="384"/>
                </a:lnTo>
                <a:lnTo>
                  <a:pt x="164" y="375"/>
                </a:lnTo>
                <a:close/>
                <a:moveTo>
                  <a:pt x="620" y="381"/>
                </a:moveTo>
                <a:lnTo>
                  <a:pt x="617" y="381"/>
                </a:lnTo>
                <a:lnTo>
                  <a:pt x="615" y="382"/>
                </a:lnTo>
                <a:lnTo>
                  <a:pt x="613" y="384"/>
                </a:lnTo>
                <a:lnTo>
                  <a:pt x="612" y="387"/>
                </a:lnTo>
                <a:lnTo>
                  <a:pt x="612" y="419"/>
                </a:lnTo>
                <a:lnTo>
                  <a:pt x="613" y="423"/>
                </a:lnTo>
                <a:lnTo>
                  <a:pt x="615" y="425"/>
                </a:lnTo>
                <a:lnTo>
                  <a:pt x="617" y="428"/>
                </a:lnTo>
                <a:lnTo>
                  <a:pt x="620" y="428"/>
                </a:lnTo>
                <a:lnTo>
                  <a:pt x="623" y="428"/>
                </a:lnTo>
                <a:lnTo>
                  <a:pt x="626" y="425"/>
                </a:lnTo>
                <a:lnTo>
                  <a:pt x="627" y="423"/>
                </a:lnTo>
                <a:lnTo>
                  <a:pt x="629" y="419"/>
                </a:lnTo>
                <a:lnTo>
                  <a:pt x="629" y="387"/>
                </a:lnTo>
                <a:lnTo>
                  <a:pt x="627" y="384"/>
                </a:lnTo>
                <a:lnTo>
                  <a:pt x="626" y="382"/>
                </a:lnTo>
                <a:lnTo>
                  <a:pt x="623" y="381"/>
                </a:lnTo>
                <a:lnTo>
                  <a:pt x="620" y="381"/>
                </a:lnTo>
                <a:close/>
                <a:moveTo>
                  <a:pt x="602" y="404"/>
                </a:moveTo>
                <a:lnTo>
                  <a:pt x="602" y="395"/>
                </a:lnTo>
                <a:lnTo>
                  <a:pt x="603" y="388"/>
                </a:lnTo>
                <a:lnTo>
                  <a:pt x="606" y="384"/>
                </a:lnTo>
                <a:lnTo>
                  <a:pt x="609" y="381"/>
                </a:lnTo>
                <a:lnTo>
                  <a:pt x="613" y="378"/>
                </a:lnTo>
                <a:lnTo>
                  <a:pt x="616" y="377"/>
                </a:lnTo>
                <a:lnTo>
                  <a:pt x="620" y="377"/>
                </a:lnTo>
                <a:lnTo>
                  <a:pt x="624" y="377"/>
                </a:lnTo>
                <a:lnTo>
                  <a:pt x="627" y="378"/>
                </a:lnTo>
                <a:lnTo>
                  <a:pt x="630" y="381"/>
                </a:lnTo>
                <a:lnTo>
                  <a:pt x="633" y="384"/>
                </a:lnTo>
                <a:lnTo>
                  <a:pt x="636" y="388"/>
                </a:lnTo>
                <a:lnTo>
                  <a:pt x="639" y="395"/>
                </a:lnTo>
                <a:lnTo>
                  <a:pt x="639" y="404"/>
                </a:lnTo>
                <a:lnTo>
                  <a:pt x="639" y="411"/>
                </a:lnTo>
                <a:lnTo>
                  <a:pt x="636" y="418"/>
                </a:lnTo>
                <a:lnTo>
                  <a:pt x="634" y="423"/>
                </a:lnTo>
                <a:lnTo>
                  <a:pt x="631" y="426"/>
                </a:lnTo>
                <a:lnTo>
                  <a:pt x="629" y="429"/>
                </a:lnTo>
                <a:lnTo>
                  <a:pt x="626" y="430"/>
                </a:lnTo>
                <a:lnTo>
                  <a:pt x="620" y="432"/>
                </a:lnTo>
                <a:lnTo>
                  <a:pt x="615" y="430"/>
                </a:lnTo>
                <a:lnTo>
                  <a:pt x="612" y="429"/>
                </a:lnTo>
                <a:lnTo>
                  <a:pt x="609" y="426"/>
                </a:lnTo>
                <a:lnTo>
                  <a:pt x="606" y="423"/>
                </a:lnTo>
                <a:lnTo>
                  <a:pt x="603" y="418"/>
                </a:lnTo>
                <a:lnTo>
                  <a:pt x="602" y="412"/>
                </a:lnTo>
                <a:lnTo>
                  <a:pt x="602" y="404"/>
                </a:lnTo>
                <a:close/>
                <a:moveTo>
                  <a:pt x="302" y="381"/>
                </a:moveTo>
                <a:lnTo>
                  <a:pt x="300" y="381"/>
                </a:lnTo>
                <a:lnTo>
                  <a:pt x="297" y="382"/>
                </a:lnTo>
                <a:lnTo>
                  <a:pt x="295" y="384"/>
                </a:lnTo>
                <a:lnTo>
                  <a:pt x="294" y="387"/>
                </a:lnTo>
                <a:lnTo>
                  <a:pt x="294" y="419"/>
                </a:lnTo>
                <a:lnTo>
                  <a:pt x="295" y="423"/>
                </a:lnTo>
                <a:lnTo>
                  <a:pt x="297" y="425"/>
                </a:lnTo>
                <a:lnTo>
                  <a:pt x="300" y="428"/>
                </a:lnTo>
                <a:lnTo>
                  <a:pt x="302" y="428"/>
                </a:lnTo>
                <a:lnTo>
                  <a:pt x="305" y="428"/>
                </a:lnTo>
                <a:lnTo>
                  <a:pt x="308" y="425"/>
                </a:lnTo>
                <a:lnTo>
                  <a:pt x="309" y="423"/>
                </a:lnTo>
                <a:lnTo>
                  <a:pt x="311" y="419"/>
                </a:lnTo>
                <a:lnTo>
                  <a:pt x="311" y="387"/>
                </a:lnTo>
                <a:lnTo>
                  <a:pt x="309" y="384"/>
                </a:lnTo>
                <a:lnTo>
                  <a:pt x="308" y="382"/>
                </a:lnTo>
                <a:lnTo>
                  <a:pt x="305" y="381"/>
                </a:lnTo>
                <a:lnTo>
                  <a:pt x="302" y="381"/>
                </a:lnTo>
                <a:close/>
                <a:moveTo>
                  <a:pt x="284" y="404"/>
                </a:moveTo>
                <a:lnTo>
                  <a:pt x="284" y="395"/>
                </a:lnTo>
                <a:lnTo>
                  <a:pt x="287" y="388"/>
                </a:lnTo>
                <a:lnTo>
                  <a:pt x="288" y="384"/>
                </a:lnTo>
                <a:lnTo>
                  <a:pt x="292" y="381"/>
                </a:lnTo>
                <a:lnTo>
                  <a:pt x="295" y="378"/>
                </a:lnTo>
                <a:lnTo>
                  <a:pt x="298" y="377"/>
                </a:lnTo>
                <a:lnTo>
                  <a:pt x="302" y="377"/>
                </a:lnTo>
                <a:lnTo>
                  <a:pt x="307" y="377"/>
                </a:lnTo>
                <a:lnTo>
                  <a:pt x="309" y="378"/>
                </a:lnTo>
                <a:lnTo>
                  <a:pt x="312" y="381"/>
                </a:lnTo>
                <a:lnTo>
                  <a:pt x="316" y="384"/>
                </a:lnTo>
                <a:lnTo>
                  <a:pt x="318" y="388"/>
                </a:lnTo>
                <a:lnTo>
                  <a:pt x="321" y="395"/>
                </a:lnTo>
                <a:lnTo>
                  <a:pt x="321" y="404"/>
                </a:lnTo>
                <a:lnTo>
                  <a:pt x="321" y="411"/>
                </a:lnTo>
                <a:lnTo>
                  <a:pt x="319" y="418"/>
                </a:lnTo>
                <a:lnTo>
                  <a:pt x="316" y="423"/>
                </a:lnTo>
                <a:lnTo>
                  <a:pt x="314" y="426"/>
                </a:lnTo>
                <a:lnTo>
                  <a:pt x="311" y="429"/>
                </a:lnTo>
                <a:lnTo>
                  <a:pt x="308" y="430"/>
                </a:lnTo>
                <a:lnTo>
                  <a:pt x="302" y="432"/>
                </a:lnTo>
                <a:lnTo>
                  <a:pt x="298" y="430"/>
                </a:lnTo>
                <a:lnTo>
                  <a:pt x="294" y="429"/>
                </a:lnTo>
                <a:lnTo>
                  <a:pt x="291" y="426"/>
                </a:lnTo>
                <a:lnTo>
                  <a:pt x="288" y="423"/>
                </a:lnTo>
                <a:lnTo>
                  <a:pt x="285" y="418"/>
                </a:lnTo>
                <a:lnTo>
                  <a:pt x="284" y="412"/>
                </a:lnTo>
                <a:lnTo>
                  <a:pt x="284" y="404"/>
                </a:lnTo>
                <a:close/>
                <a:moveTo>
                  <a:pt x="188" y="399"/>
                </a:moveTo>
                <a:lnTo>
                  <a:pt x="202" y="399"/>
                </a:lnTo>
                <a:lnTo>
                  <a:pt x="201" y="405"/>
                </a:lnTo>
                <a:lnTo>
                  <a:pt x="186" y="405"/>
                </a:lnTo>
                <a:lnTo>
                  <a:pt x="188" y="399"/>
                </a:lnTo>
                <a:close/>
                <a:moveTo>
                  <a:pt x="85" y="382"/>
                </a:moveTo>
                <a:lnTo>
                  <a:pt x="85" y="399"/>
                </a:lnTo>
                <a:lnTo>
                  <a:pt x="90" y="399"/>
                </a:lnTo>
                <a:lnTo>
                  <a:pt x="92" y="399"/>
                </a:lnTo>
                <a:lnTo>
                  <a:pt x="93" y="398"/>
                </a:lnTo>
                <a:lnTo>
                  <a:pt x="93" y="397"/>
                </a:lnTo>
                <a:lnTo>
                  <a:pt x="96" y="397"/>
                </a:lnTo>
                <a:lnTo>
                  <a:pt x="96" y="406"/>
                </a:lnTo>
                <a:lnTo>
                  <a:pt x="93" y="406"/>
                </a:lnTo>
                <a:lnTo>
                  <a:pt x="93" y="405"/>
                </a:lnTo>
                <a:lnTo>
                  <a:pt x="92" y="405"/>
                </a:lnTo>
                <a:lnTo>
                  <a:pt x="90" y="404"/>
                </a:lnTo>
                <a:lnTo>
                  <a:pt x="85" y="404"/>
                </a:lnTo>
                <a:lnTo>
                  <a:pt x="85" y="425"/>
                </a:lnTo>
                <a:lnTo>
                  <a:pt x="97" y="425"/>
                </a:lnTo>
                <a:lnTo>
                  <a:pt x="102" y="425"/>
                </a:lnTo>
                <a:lnTo>
                  <a:pt x="105" y="423"/>
                </a:lnTo>
                <a:lnTo>
                  <a:pt x="106" y="420"/>
                </a:lnTo>
                <a:lnTo>
                  <a:pt x="103" y="430"/>
                </a:lnTo>
                <a:lnTo>
                  <a:pt x="100" y="430"/>
                </a:lnTo>
                <a:lnTo>
                  <a:pt x="96" y="430"/>
                </a:lnTo>
                <a:lnTo>
                  <a:pt x="72" y="430"/>
                </a:lnTo>
                <a:lnTo>
                  <a:pt x="72" y="428"/>
                </a:lnTo>
                <a:lnTo>
                  <a:pt x="73" y="426"/>
                </a:lnTo>
                <a:lnTo>
                  <a:pt x="75" y="426"/>
                </a:lnTo>
                <a:lnTo>
                  <a:pt x="76" y="425"/>
                </a:lnTo>
                <a:lnTo>
                  <a:pt x="76" y="384"/>
                </a:lnTo>
                <a:lnTo>
                  <a:pt x="75" y="382"/>
                </a:lnTo>
                <a:lnTo>
                  <a:pt x="73" y="381"/>
                </a:lnTo>
                <a:lnTo>
                  <a:pt x="72" y="381"/>
                </a:lnTo>
                <a:lnTo>
                  <a:pt x="72" y="378"/>
                </a:lnTo>
                <a:lnTo>
                  <a:pt x="92" y="378"/>
                </a:lnTo>
                <a:lnTo>
                  <a:pt x="97" y="378"/>
                </a:lnTo>
                <a:lnTo>
                  <a:pt x="99" y="377"/>
                </a:lnTo>
                <a:lnTo>
                  <a:pt x="105" y="385"/>
                </a:lnTo>
                <a:lnTo>
                  <a:pt x="102" y="385"/>
                </a:lnTo>
                <a:lnTo>
                  <a:pt x="100" y="384"/>
                </a:lnTo>
                <a:lnTo>
                  <a:pt x="99" y="384"/>
                </a:lnTo>
                <a:lnTo>
                  <a:pt x="96" y="382"/>
                </a:lnTo>
                <a:lnTo>
                  <a:pt x="85" y="382"/>
                </a:lnTo>
                <a:close/>
                <a:moveTo>
                  <a:pt x="14" y="382"/>
                </a:moveTo>
                <a:lnTo>
                  <a:pt x="14" y="399"/>
                </a:lnTo>
                <a:lnTo>
                  <a:pt x="18" y="399"/>
                </a:lnTo>
                <a:lnTo>
                  <a:pt x="20" y="399"/>
                </a:lnTo>
                <a:lnTo>
                  <a:pt x="21" y="398"/>
                </a:lnTo>
                <a:lnTo>
                  <a:pt x="21" y="397"/>
                </a:lnTo>
                <a:lnTo>
                  <a:pt x="24" y="397"/>
                </a:lnTo>
                <a:lnTo>
                  <a:pt x="24" y="406"/>
                </a:lnTo>
                <a:lnTo>
                  <a:pt x="21" y="406"/>
                </a:lnTo>
                <a:lnTo>
                  <a:pt x="21" y="405"/>
                </a:lnTo>
                <a:lnTo>
                  <a:pt x="20" y="405"/>
                </a:lnTo>
                <a:lnTo>
                  <a:pt x="18" y="404"/>
                </a:lnTo>
                <a:lnTo>
                  <a:pt x="14" y="404"/>
                </a:lnTo>
                <a:lnTo>
                  <a:pt x="14" y="425"/>
                </a:lnTo>
                <a:lnTo>
                  <a:pt x="25" y="425"/>
                </a:lnTo>
                <a:lnTo>
                  <a:pt x="30" y="425"/>
                </a:lnTo>
                <a:lnTo>
                  <a:pt x="32" y="423"/>
                </a:lnTo>
                <a:lnTo>
                  <a:pt x="34" y="420"/>
                </a:lnTo>
                <a:lnTo>
                  <a:pt x="31" y="430"/>
                </a:lnTo>
                <a:lnTo>
                  <a:pt x="30" y="430"/>
                </a:lnTo>
                <a:lnTo>
                  <a:pt x="25" y="430"/>
                </a:lnTo>
                <a:lnTo>
                  <a:pt x="0" y="430"/>
                </a:lnTo>
                <a:lnTo>
                  <a:pt x="0" y="428"/>
                </a:lnTo>
                <a:lnTo>
                  <a:pt x="3" y="426"/>
                </a:lnTo>
                <a:lnTo>
                  <a:pt x="4" y="425"/>
                </a:lnTo>
                <a:lnTo>
                  <a:pt x="4" y="384"/>
                </a:lnTo>
                <a:lnTo>
                  <a:pt x="3" y="382"/>
                </a:lnTo>
                <a:lnTo>
                  <a:pt x="3" y="381"/>
                </a:lnTo>
                <a:lnTo>
                  <a:pt x="0" y="381"/>
                </a:lnTo>
                <a:lnTo>
                  <a:pt x="0" y="378"/>
                </a:lnTo>
                <a:lnTo>
                  <a:pt x="21" y="378"/>
                </a:lnTo>
                <a:lnTo>
                  <a:pt x="25" y="378"/>
                </a:lnTo>
                <a:lnTo>
                  <a:pt x="27" y="377"/>
                </a:lnTo>
                <a:lnTo>
                  <a:pt x="32" y="385"/>
                </a:lnTo>
                <a:lnTo>
                  <a:pt x="31" y="385"/>
                </a:lnTo>
                <a:lnTo>
                  <a:pt x="30" y="384"/>
                </a:lnTo>
                <a:lnTo>
                  <a:pt x="28" y="384"/>
                </a:lnTo>
                <a:lnTo>
                  <a:pt x="25" y="382"/>
                </a:lnTo>
                <a:lnTo>
                  <a:pt x="14" y="382"/>
                </a:lnTo>
                <a:close/>
                <a:moveTo>
                  <a:pt x="391" y="382"/>
                </a:moveTo>
                <a:lnTo>
                  <a:pt x="391" y="399"/>
                </a:lnTo>
                <a:lnTo>
                  <a:pt x="396" y="399"/>
                </a:lnTo>
                <a:lnTo>
                  <a:pt x="398" y="399"/>
                </a:lnTo>
                <a:lnTo>
                  <a:pt x="398" y="398"/>
                </a:lnTo>
                <a:lnTo>
                  <a:pt x="400" y="397"/>
                </a:lnTo>
                <a:lnTo>
                  <a:pt x="401" y="397"/>
                </a:lnTo>
                <a:lnTo>
                  <a:pt x="401" y="406"/>
                </a:lnTo>
                <a:lnTo>
                  <a:pt x="400" y="406"/>
                </a:lnTo>
                <a:lnTo>
                  <a:pt x="398" y="405"/>
                </a:lnTo>
                <a:lnTo>
                  <a:pt x="396" y="404"/>
                </a:lnTo>
                <a:lnTo>
                  <a:pt x="391" y="404"/>
                </a:lnTo>
                <a:lnTo>
                  <a:pt x="391" y="425"/>
                </a:lnTo>
                <a:lnTo>
                  <a:pt x="404" y="425"/>
                </a:lnTo>
                <a:lnTo>
                  <a:pt x="408" y="425"/>
                </a:lnTo>
                <a:lnTo>
                  <a:pt x="410" y="423"/>
                </a:lnTo>
                <a:lnTo>
                  <a:pt x="411" y="422"/>
                </a:lnTo>
                <a:lnTo>
                  <a:pt x="413" y="420"/>
                </a:lnTo>
                <a:lnTo>
                  <a:pt x="408" y="430"/>
                </a:lnTo>
                <a:lnTo>
                  <a:pt x="407" y="430"/>
                </a:lnTo>
                <a:lnTo>
                  <a:pt x="403" y="430"/>
                </a:lnTo>
                <a:lnTo>
                  <a:pt x="379" y="430"/>
                </a:lnTo>
                <a:lnTo>
                  <a:pt x="379" y="428"/>
                </a:lnTo>
                <a:lnTo>
                  <a:pt x="380" y="426"/>
                </a:lnTo>
                <a:lnTo>
                  <a:pt x="381" y="426"/>
                </a:lnTo>
                <a:lnTo>
                  <a:pt x="381" y="425"/>
                </a:lnTo>
                <a:lnTo>
                  <a:pt x="381" y="384"/>
                </a:lnTo>
                <a:lnTo>
                  <a:pt x="381" y="382"/>
                </a:lnTo>
                <a:lnTo>
                  <a:pt x="380" y="381"/>
                </a:lnTo>
                <a:lnTo>
                  <a:pt x="379" y="381"/>
                </a:lnTo>
                <a:lnTo>
                  <a:pt x="379" y="378"/>
                </a:lnTo>
                <a:lnTo>
                  <a:pt x="398" y="378"/>
                </a:lnTo>
                <a:lnTo>
                  <a:pt x="404" y="378"/>
                </a:lnTo>
                <a:lnTo>
                  <a:pt x="405" y="377"/>
                </a:lnTo>
                <a:lnTo>
                  <a:pt x="411" y="384"/>
                </a:lnTo>
                <a:lnTo>
                  <a:pt x="408" y="385"/>
                </a:lnTo>
                <a:lnTo>
                  <a:pt x="407" y="384"/>
                </a:lnTo>
                <a:lnTo>
                  <a:pt x="405" y="384"/>
                </a:lnTo>
                <a:lnTo>
                  <a:pt x="403" y="382"/>
                </a:lnTo>
                <a:lnTo>
                  <a:pt x="391" y="382"/>
                </a:lnTo>
                <a:close/>
                <a:moveTo>
                  <a:pt x="44" y="378"/>
                </a:moveTo>
                <a:lnTo>
                  <a:pt x="61" y="378"/>
                </a:lnTo>
                <a:lnTo>
                  <a:pt x="64" y="378"/>
                </a:lnTo>
                <a:lnTo>
                  <a:pt x="65" y="377"/>
                </a:lnTo>
                <a:lnTo>
                  <a:pt x="66" y="377"/>
                </a:lnTo>
                <a:lnTo>
                  <a:pt x="71" y="384"/>
                </a:lnTo>
                <a:lnTo>
                  <a:pt x="68" y="385"/>
                </a:lnTo>
                <a:lnTo>
                  <a:pt x="66" y="384"/>
                </a:lnTo>
                <a:lnTo>
                  <a:pt x="65" y="382"/>
                </a:lnTo>
                <a:lnTo>
                  <a:pt x="57" y="382"/>
                </a:lnTo>
                <a:lnTo>
                  <a:pt x="57" y="423"/>
                </a:lnTo>
                <a:lnTo>
                  <a:pt x="58" y="426"/>
                </a:lnTo>
                <a:lnTo>
                  <a:pt x="59" y="426"/>
                </a:lnTo>
                <a:lnTo>
                  <a:pt x="61" y="428"/>
                </a:lnTo>
                <a:lnTo>
                  <a:pt x="61" y="430"/>
                </a:lnTo>
                <a:lnTo>
                  <a:pt x="44" y="430"/>
                </a:lnTo>
                <a:lnTo>
                  <a:pt x="44" y="428"/>
                </a:lnTo>
                <a:lnTo>
                  <a:pt x="45" y="426"/>
                </a:lnTo>
                <a:lnTo>
                  <a:pt x="48" y="426"/>
                </a:lnTo>
                <a:lnTo>
                  <a:pt x="48" y="423"/>
                </a:lnTo>
                <a:lnTo>
                  <a:pt x="48" y="382"/>
                </a:lnTo>
                <a:lnTo>
                  <a:pt x="41" y="382"/>
                </a:lnTo>
                <a:lnTo>
                  <a:pt x="38" y="384"/>
                </a:lnTo>
                <a:lnTo>
                  <a:pt x="35" y="385"/>
                </a:lnTo>
                <a:lnTo>
                  <a:pt x="34" y="384"/>
                </a:lnTo>
                <a:lnTo>
                  <a:pt x="40" y="377"/>
                </a:lnTo>
                <a:lnTo>
                  <a:pt x="41" y="377"/>
                </a:lnTo>
                <a:lnTo>
                  <a:pt x="41" y="378"/>
                </a:lnTo>
                <a:lnTo>
                  <a:pt x="44" y="378"/>
                </a:lnTo>
                <a:close/>
                <a:moveTo>
                  <a:pt x="743" y="378"/>
                </a:moveTo>
                <a:lnTo>
                  <a:pt x="761" y="378"/>
                </a:lnTo>
                <a:lnTo>
                  <a:pt x="763" y="378"/>
                </a:lnTo>
                <a:lnTo>
                  <a:pt x="766" y="377"/>
                </a:lnTo>
                <a:lnTo>
                  <a:pt x="770" y="384"/>
                </a:lnTo>
                <a:lnTo>
                  <a:pt x="769" y="385"/>
                </a:lnTo>
                <a:lnTo>
                  <a:pt x="767" y="384"/>
                </a:lnTo>
                <a:lnTo>
                  <a:pt x="764" y="382"/>
                </a:lnTo>
                <a:lnTo>
                  <a:pt x="757" y="382"/>
                </a:lnTo>
                <a:lnTo>
                  <a:pt x="757" y="423"/>
                </a:lnTo>
                <a:lnTo>
                  <a:pt x="757" y="426"/>
                </a:lnTo>
                <a:lnTo>
                  <a:pt x="759" y="426"/>
                </a:lnTo>
                <a:lnTo>
                  <a:pt x="761" y="428"/>
                </a:lnTo>
                <a:lnTo>
                  <a:pt x="761" y="430"/>
                </a:lnTo>
                <a:lnTo>
                  <a:pt x="745" y="430"/>
                </a:lnTo>
                <a:lnTo>
                  <a:pt x="745" y="428"/>
                </a:lnTo>
                <a:lnTo>
                  <a:pt x="746" y="426"/>
                </a:lnTo>
                <a:lnTo>
                  <a:pt x="747" y="426"/>
                </a:lnTo>
                <a:lnTo>
                  <a:pt x="747" y="423"/>
                </a:lnTo>
                <a:lnTo>
                  <a:pt x="747" y="382"/>
                </a:lnTo>
                <a:lnTo>
                  <a:pt x="740" y="382"/>
                </a:lnTo>
                <a:lnTo>
                  <a:pt x="737" y="384"/>
                </a:lnTo>
                <a:lnTo>
                  <a:pt x="736" y="385"/>
                </a:lnTo>
                <a:lnTo>
                  <a:pt x="733" y="384"/>
                </a:lnTo>
                <a:lnTo>
                  <a:pt x="739" y="377"/>
                </a:lnTo>
                <a:lnTo>
                  <a:pt x="740" y="377"/>
                </a:lnTo>
                <a:lnTo>
                  <a:pt x="742" y="378"/>
                </a:lnTo>
                <a:lnTo>
                  <a:pt x="743" y="378"/>
                </a:lnTo>
                <a:close/>
                <a:moveTo>
                  <a:pt x="127" y="381"/>
                </a:moveTo>
                <a:lnTo>
                  <a:pt x="124" y="381"/>
                </a:lnTo>
                <a:lnTo>
                  <a:pt x="123" y="382"/>
                </a:lnTo>
                <a:lnTo>
                  <a:pt x="123" y="384"/>
                </a:lnTo>
                <a:lnTo>
                  <a:pt x="123" y="425"/>
                </a:lnTo>
                <a:lnTo>
                  <a:pt x="133" y="425"/>
                </a:lnTo>
                <a:lnTo>
                  <a:pt x="136" y="423"/>
                </a:lnTo>
                <a:lnTo>
                  <a:pt x="138" y="422"/>
                </a:lnTo>
                <a:lnTo>
                  <a:pt x="141" y="420"/>
                </a:lnTo>
                <a:lnTo>
                  <a:pt x="137" y="432"/>
                </a:lnTo>
                <a:lnTo>
                  <a:pt x="136" y="430"/>
                </a:lnTo>
                <a:lnTo>
                  <a:pt x="130" y="430"/>
                </a:lnTo>
                <a:lnTo>
                  <a:pt x="110" y="430"/>
                </a:lnTo>
                <a:lnTo>
                  <a:pt x="110" y="428"/>
                </a:lnTo>
                <a:lnTo>
                  <a:pt x="112" y="426"/>
                </a:lnTo>
                <a:lnTo>
                  <a:pt x="113" y="425"/>
                </a:lnTo>
                <a:lnTo>
                  <a:pt x="113" y="422"/>
                </a:lnTo>
                <a:lnTo>
                  <a:pt x="113" y="384"/>
                </a:lnTo>
                <a:lnTo>
                  <a:pt x="112" y="382"/>
                </a:lnTo>
                <a:lnTo>
                  <a:pt x="112" y="381"/>
                </a:lnTo>
                <a:lnTo>
                  <a:pt x="109" y="381"/>
                </a:lnTo>
                <a:lnTo>
                  <a:pt x="109" y="378"/>
                </a:lnTo>
                <a:lnTo>
                  <a:pt x="127" y="378"/>
                </a:lnTo>
                <a:lnTo>
                  <a:pt x="127" y="381"/>
                </a:lnTo>
                <a:close/>
                <a:moveTo>
                  <a:pt x="237" y="377"/>
                </a:moveTo>
                <a:lnTo>
                  <a:pt x="240" y="377"/>
                </a:lnTo>
                <a:lnTo>
                  <a:pt x="236" y="387"/>
                </a:lnTo>
                <a:lnTo>
                  <a:pt x="235" y="385"/>
                </a:lnTo>
                <a:lnTo>
                  <a:pt x="232" y="382"/>
                </a:lnTo>
                <a:lnTo>
                  <a:pt x="230" y="381"/>
                </a:lnTo>
                <a:lnTo>
                  <a:pt x="227" y="381"/>
                </a:lnTo>
                <a:lnTo>
                  <a:pt x="225" y="381"/>
                </a:lnTo>
                <a:lnTo>
                  <a:pt x="222" y="382"/>
                </a:lnTo>
                <a:lnTo>
                  <a:pt x="220" y="385"/>
                </a:lnTo>
                <a:lnTo>
                  <a:pt x="219" y="387"/>
                </a:lnTo>
                <a:lnTo>
                  <a:pt x="219" y="388"/>
                </a:lnTo>
                <a:lnTo>
                  <a:pt x="219" y="391"/>
                </a:lnTo>
                <a:lnTo>
                  <a:pt x="220" y="392"/>
                </a:lnTo>
                <a:lnTo>
                  <a:pt x="225" y="397"/>
                </a:lnTo>
                <a:lnTo>
                  <a:pt x="233" y="404"/>
                </a:lnTo>
                <a:lnTo>
                  <a:pt x="237" y="408"/>
                </a:lnTo>
                <a:lnTo>
                  <a:pt x="240" y="412"/>
                </a:lnTo>
                <a:lnTo>
                  <a:pt x="240" y="415"/>
                </a:lnTo>
                <a:lnTo>
                  <a:pt x="242" y="419"/>
                </a:lnTo>
                <a:lnTo>
                  <a:pt x="239" y="425"/>
                </a:lnTo>
                <a:lnTo>
                  <a:pt x="237" y="426"/>
                </a:lnTo>
                <a:lnTo>
                  <a:pt x="236" y="429"/>
                </a:lnTo>
                <a:lnTo>
                  <a:pt x="232" y="430"/>
                </a:lnTo>
                <a:lnTo>
                  <a:pt x="227" y="430"/>
                </a:lnTo>
                <a:lnTo>
                  <a:pt x="223" y="430"/>
                </a:lnTo>
                <a:lnTo>
                  <a:pt x="220" y="430"/>
                </a:lnTo>
                <a:lnTo>
                  <a:pt x="213" y="428"/>
                </a:lnTo>
                <a:lnTo>
                  <a:pt x="210" y="428"/>
                </a:lnTo>
                <a:lnTo>
                  <a:pt x="208" y="430"/>
                </a:lnTo>
                <a:lnTo>
                  <a:pt x="206" y="429"/>
                </a:lnTo>
                <a:lnTo>
                  <a:pt x="212" y="418"/>
                </a:lnTo>
                <a:lnTo>
                  <a:pt x="213" y="418"/>
                </a:lnTo>
                <a:lnTo>
                  <a:pt x="215" y="420"/>
                </a:lnTo>
                <a:lnTo>
                  <a:pt x="216" y="423"/>
                </a:lnTo>
                <a:lnTo>
                  <a:pt x="219" y="425"/>
                </a:lnTo>
                <a:lnTo>
                  <a:pt x="222" y="426"/>
                </a:lnTo>
                <a:lnTo>
                  <a:pt x="223" y="426"/>
                </a:lnTo>
                <a:lnTo>
                  <a:pt x="226" y="426"/>
                </a:lnTo>
                <a:lnTo>
                  <a:pt x="229" y="425"/>
                </a:lnTo>
                <a:lnTo>
                  <a:pt x="232" y="423"/>
                </a:lnTo>
                <a:lnTo>
                  <a:pt x="232" y="419"/>
                </a:lnTo>
                <a:lnTo>
                  <a:pt x="232" y="416"/>
                </a:lnTo>
                <a:lnTo>
                  <a:pt x="230" y="415"/>
                </a:lnTo>
                <a:lnTo>
                  <a:pt x="225" y="409"/>
                </a:lnTo>
                <a:lnTo>
                  <a:pt x="218" y="404"/>
                </a:lnTo>
                <a:lnTo>
                  <a:pt x="215" y="401"/>
                </a:lnTo>
                <a:lnTo>
                  <a:pt x="212" y="398"/>
                </a:lnTo>
                <a:lnTo>
                  <a:pt x="210" y="394"/>
                </a:lnTo>
                <a:lnTo>
                  <a:pt x="210" y="389"/>
                </a:lnTo>
                <a:lnTo>
                  <a:pt x="210" y="388"/>
                </a:lnTo>
                <a:lnTo>
                  <a:pt x="212" y="387"/>
                </a:lnTo>
                <a:lnTo>
                  <a:pt x="213" y="382"/>
                </a:lnTo>
                <a:lnTo>
                  <a:pt x="216" y="381"/>
                </a:lnTo>
                <a:lnTo>
                  <a:pt x="218" y="380"/>
                </a:lnTo>
                <a:lnTo>
                  <a:pt x="223" y="378"/>
                </a:lnTo>
                <a:lnTo>
                  <a:pt x="227" y="378"/>
                </a:lnTo>
                <a:lnTo>
                  <a:pt x="232" y="378"/>
                </a:lnTo>
                <a:lnTo>
                  <a:pt x="235" y="378"/>
                </a:lnTo>
                <a:lnTo>
                  <a:pt x="236" y="378"/>
                </a:lnTo>
                <a:lnTo>
                  <a:pt x="237" y="377"/>
                </a:lnTo>
                <a:close/>
                <a:moveTo>
                  <a:pt x="507" y="377"/>
                </a:moveTo>
                <a:lnTo>
                  <a:pt x="509" y="377"/>
                </a:lnTo>
                <a:lnTo>
                  <a:pt x="504" y="387"/>
                </a:lnTo>
                <a:lnTo>
                  <a:pt x="503" y="385"/>
                </a:lnTo>
                <a:lnTo>
                  <a:pt x="502" y="382"/>
                </a:lnTo>
                <a:lnTo>
                  <a:pt x="499" y="381"/>
                </a:lnTo>
                <a:lnTo>
                  <a:pt x="496" y="381"/>
                </a:lnTo>
                <a:lnTo>
                  <a:pt x="494" y="381"/>
                </a:lnTo>
                <a:lnTo>
                  <a:pt x="492" y="382"/>
                </a:lnTo>
                <a:lnTo>
                  <a:pt x="489" y="385"/>
                </a:lnTo>
                <a:lnTo>
                  <a:pt x="487" y="387"/>
                </a:lnTo>
                <a:lnTo>
                  <a:pt x="487" y="388"/>
                </a:lnTo>
                <a:lnTo>
                  <a:pt x="489" y="391"/>
                </a:lnTo>
                <a:lnTo>
                  <a:pt x="489" y="392"/>
                </a:lnTo>
                <a:lnTo>
                  <a:pt x="493" y="397"/>
                </a:lnTo>
                <a:lnTo>
                  <a:pt x="503" y="404"/>
                </a:lnTo>
                <a:lnTo>
                  <a:pt x="506" y="408"/>
                </a:lnTo>
                <a:lnTo>
                  <a:pt x="509" y="412"/>
                </a:lnTo>
                <a:lnTo>
                  <a:pt x="510" y="415"/>
                </a:lnTo>
                <a:lnTo>
                  <a:pt x="510" y="419"/>
                </a:lnTo>
                <a:lnTo>
                  <a:pt x="509" y="425"/>
                </a:lnTo>
                <a:lnTo>
                  <a:pt x="506" y="426"/>
                </a:lnTo>
                <a:lnTo>
                  <a:pt x="504" y="429"/>
                </a:lnTo>
                <a:lnTo>
                  <a:pt x="500" y="430"/>
                </a:lnTo>
                <a:lnTo>
                  <a:pt x="496" y="430"/>
                </a:lnTo>
                <a:lnTo>
                  <a:pt x="492" y="430"/>
                </a:lnTo>
                <a:lnTo>
                  <a:pt x="489" y="430"/>
                </a:lnTo>
                <a:lnTo>
                  <a:pt x="482" y="428"/>
                </a:lnTo>
                <a:lnTo>
                  <a:pt x="479" y="428"/>
                </a:lnTo>
                <a:lnTo>
                  <a:pt x="476" y="430"/>
                </a:lnTo>
                <a:lnTo>
                  <a:pt x="475" y="429"/>
                </a:lnTo>
                <a:lnTo>
                  <a:pt x="480" y="418"/>
                </a:lnTo>
                <a:lnTo>
                  <a:pt x="483" y="418"/>
                </a:lnTo>
                <a:lnTo>
                  <a:pt x="483" y="420"/>
                </a:lnTo>
                <a:lnTo>
                  <a:pt x="485" y="423"/>
                </a:lnTo>
                <a:lnTo>
                  <a:pt x="487" y="425"/>
                </a:lnTo>
                <a:lnTo>
                  <a:pt x="490" y="426"/>
                </a:lnTo>
                <a:lnTo>
                  <a:pt x="492" y="426"/>
                </a:lnTo>
                <a:lnTo>
                  <a:pt x="496" y="426"/>
                </a:lnTo>
                <a:lnTo>
                  <a:pt x="499" y="425"/>
                </a:lnTo>
                <a:lnTo>
                  <a:pt x="500" y="423"/>
                </a:lnTo>
                <a:lnTo>
                  <a:pt x="502" y="419"/>
                </a:lnTo>
                <a:lnTo>
                  <a:pt x="502" y="416"/>
                </a:lnTo>
                <a:lnTo>
                  <a:pt x="499" y="415"/>
                </a:lnTo>
                <a:lnTo>
                  <a:pt x="493" y="409"/>
                </a:lnTo>
                <a:lnTo>
                  <a:pt x="486" y="404"/>
                </a:lnTo>
                <a:lnTo>
                  <a:pt x="483" y="401"/>
                </a:lnTo>
                <a:lnTo>
                  <a:pt x="482" y="398"/>
                </a:lnTo>
                <a:lnTo>
                  <a:pt x="480" y="394"/>
                </a:lnTo>
                <a:lnTo>
                  <a:pt x="479" y="389"/>
                </a:lnTo>
                <a:lnTo>
                  <a:pt x="480" y="388"/>
                </a:lnTo>
                <a:lnTo>
                  <a:pt x="480" y="387"/>
                </a:lnTo>
                <a:lnTo>
                  <a:pt x="483" y="382"/>
                </a:lnTo>
                <a:lnTo>
                  <a:pt x="485" y="381"/>
                </a:lnTo>
                <a:lnTo>
                  <a:pt x="487" y="380"/>
                </a:lnTo>
                <a:lnTo>
                  <a:pt x="492" y="378"/>
                </a:lnTo>
                <a:lnTo>
                  <a:pt x="497" y="378"/>
                </a:lnTo>
                <a:lnTo>
                  <a:pt x="502" y="378"/>
                </a:lnTo>
                <a:lnTo>
                  <a:pt x="503" y="378"/>
                </a:lnTo>
                <a:lnTo>
                  <a:pt x="506" y="378"/>
                </a:lnTo>
                <a:lnTo>
                  <a:pt x="507" y="377"/>
                </a:lnTo>
                <a:close/>
                <a:moveTo>
                  <a:pt x="273" y="384"/>
                </a:moveTo>
                <a:lnTo>
                  <a:pt x="271" y="382"/>
                </a:lnTo>
                <a:lnTo>
                  <a:pt x="270" y="381"/>
                </a:lnTo>
                <a:lnTo>
                  <a:pt x="268" y="381"/>
                </a:lnTo>
                <a:lnTo>
                  <a:pt x="268" y="378"/>
                </a:lnTo>
                <a:lnTo>
                  <a:pt x="280" y="378"/>
                </a:lnTo>
                <a:lnTo>
                  <a:pt x="280" y="381"/>
                </a:lnTo>
                <a:lnTo>
                  <a:pt x="278" y="381"/>
                </a:lnTo>
                <a:lnTo>
                  <a:pt x="278" y="382"/>
                </a:lnTo>
                <a:lnTo>
                  <a:pt x="277" y="384"/>
                </a:lnTo>
                <a:lnTo>
                  <a:pt x="277" y="416"/>
                </a:lnTo>
                <a:lnTo>
                  <a:pt x="277" y="422"/>
                </a:lnTo>
                <a:lnTo>
                  <a:pt x="275" y="425"/>
                </a:lnTo>
                <a:lnTo>
                  <a:pt x="274" y="426"/>
                </a:lnTo>
                <a:lnTo>
                  <a:pt x="273" y="429"/>
                </a:lnTo>
                <a:lnTo>
                  <a:pt x="270" y="430"/>
                </a:lnTo>
                <a:lnTo>
                  <a:pt x="267" y="430"/>
                </a:lnTo>
                <a:lnTo>
                  <a:pt x="264" y="430"/>
                </a:lnTo>
                <a:lnTo>
                  <a:pt x="260" y="430"/>
                </a:lnTo>
                <a:lnTo>
                  <a:pt x="256" y="430"/>
                </a:lnTo>
                <a:lnTo>
                  <a:pt x="253" y="429"/>
                </a:lnTo>
                <a:lnTo>
                  <a:pt x="251" y="428"/>
                </a:lnTo>
                <a:lnTo>
                  <a:pt x="250" y="425"/>
                </a:lnTo>
                <a:lnTo>
                  <a:pt x="249" y="422"/>
                </a:lnTo>
                <a:lnTo>
                  <a:pt x="247" y="419"/>
                </a:lnTo>
                <a:lnTo>
                  <a:pt x="247" y="416"/>
                </a:lnTo>
                <a:lnTo>
                  <a:pt x="247" y="384"/>
                </a:lnTo>
                <a:lnTo>
                  <a:pt x="247" y="382"/>
                </a:lnTo>
                <a:lnTo>
                  <a:pt x="246" y="381"/>
                </a:lnTo>
                <a:lnTo>
                  <a:pt x="243" y="381"/>
                </a:lnTo>
                <a:lnTo>
                  <a:pt x="243" y="378"/>
                </a:lnTo>
                <a:lnTo>
                  <a:pt x="261" y="378"/>
                </a:lnTo>
                <a:lnTo>
                  <a:pt x="261" y="381"/>
                </a:lnTo>
                <a:lnTo>
                  <a:pt x="259" y="381"/>
                </a:lnTo>
                <a:lnTo>
                  <a:pt x="257" y="382"/>
                </a:lnTo>
                <a:lnTo>
                  <a:pt x="257" y="384"/>
                </a:lnTo>
                <a:lnTo>
                  <a:pt x="257" y="418"/>
                </a:lnTo>
                <a:lnTo>
                  <a:pt x="257" y="422"/>
                </a:lnTo>
                <a:lnTo>
                  <a:pt x="260" y="425"/>
                </a:lnTo>
                <a:lnTo>
                  <a:pt x="261" y="426"/>
                </a:lnTo>
                <a:lnTo>
                  <a:pt x="266" y="426"/>
                </a:lnTo>
                <a:lnTo>
                  <a:pt x="268" y="426"/>
                </a:lnTo>
                <a:lnTo>
                  <a:pt x="270" y="423"/>
                </a:lnTo>
                <a:lnTo>
                  <a:pt x="271" y="420"/>
                </a:lnTo>
                <a:lnTo>
                  <a:pt x="273" y="418"/>
                </a:lnTo>
                <a:lnTo>
                  <a:pt x="273" y="384"/>
                </a:lnTo>
                <a:close/>
                <a:moveTo>
                  <a:pt x="329" y="389"/>
                </a:moveTo>
                <a:lnTo>
                  <a:pt x="328" y="388"/>
                </a:lnTo>
                <a:lnTo>
                  <a:pt x="326" y="388"/>
                </a:lnTo>
                <a:lnTo>
                  <a:pt x="325" y="388"/>
                </a:lnTo>
                <a:lnTo>
                  <a:pt x="324" y="385"/>
                </a:lnTo>
                <a:lnTo>
                  <a:pt x="332" y="377"/>
                </a:lnTo>
                <a:lnTo>
                  <a:pt x="349" y="395"/>
                </a:lnTo>
                <a:lnTo>
                  <a:pt x="362" y="378"/>
                </a:lnTo>
                <a:lnTo>
                  <a:pt x="373" y="378"/>
                </a:lnTo>
                <a:lnTo>
                  <a:pt x="373" y="381"/>
                </a:lnTo>
                <a:lnTo>
                  <a:pt x="372" y="382"/>
                </a:lnTo>
                <a:lnTo>
                  <a:pt x="370" y="382"/>
                </a:lnTo>
                <a:lnTo>
                  <a:pt x="370" y="384"/>
                </a:lnTo>
                <a:lnTo>
                  <a:pt x="370" y="423"/>
                </a:lnTo>
                <a:lnTo>
                  <a:pt x="372" y="426"/>
                </a:lnTo>
                <a:lnTo>
                  <a:pt x="374" y="428"/>
                </a:lnTo>
                <a:lnTo>
                  <a:pt x="374" y="430"/>
                </a:lnTo>
                <a:lnTo>
                  <a:pt x="357" y="430"/>
                </a:lnTo>
                <a:lnTo>
                  <a:pt x="357" y="428"/>
                </a:lnTo>
                <a:lnTo>
                  <a:pt x="359" y="426"/>
                </a:lnTo>
                <a:lnTo>
                  <a:pt x="360" y="426"/>
                </a:lnTo>
                <a:lnTo>
                  <a:pt x="360" y="423"/>
                </a:lnTo>
                <a:lnTo>
                  <a:pt x="360" y="388"/>
                </a:lnTo>
                <a:lnTo>
                  <a:pt x="346" y="406"/>
                </a:lnTo>
                <a:lnTo>
                  <a:pt x="335" y="394"/>
                </a:lnTo>
                <a:lnTo>
                  <a:pt x="335" y="423"/>
                </a:lnTo>
                <a:lnTo>
                  <a:pt x="335" y="426"/>
                </a:lnTo>
                <a:lnTo>
                  <a:pt x="338" y="428"/>
                </a:lnTo>
                <a:lnTo>
                  <a:pt x="338" y="430"/>
                </a:lnTo>
                <a:lnTo>
                  <a:pt x="326" y="430"/>
                </a:lnTo>
                <a:lnTo>
                  <a:pt x="326" y="428"/>
                </a:lnTo>
                <a:lnTo>
                  <a:pt x="329" y="426"/>
                </a:lnTo>
                <a:lnTo>
                  <a:pt x="329" y="425"/>
                </a:lnTo>
                <a:lnTo>
                  <a:pt x="329" y="423"/>
                </a:lnTo>
                <a:lnTo>
                  <a:pt x="329" y="389"/>
                </a:lnTo>
                <a:close/>
                <a:moveTo>
                  <a:pt x="647" y="389"/>
                </a:moveTo>
                <a:lnTo>
                  <a:pt x="644" y="388"/>
                </a:lnTo>
                <a:lnTo>
                  <a:pt x="643" y="388"/>
                </a:lnTo>
                <a:lnTo>
                  <a:pt x="641" y="388"/>
                </a:lnTo>
                <a:lnTo>
                  <a:pt x="640" y="385"/>
                </a:lnTo>
                <a:lnTo>
                  <a:pt x="650" y="377"/>
                </a:lnTo>
                <a:lnTo>
                  <a:pt x="665" y="395"/>
                </a:lnTo>
                <a:lnTo>
                  <a:pt x="678" y="378"/>
                </a:lnTo>
                <a:lnTo>
                  <a:pt x="691" y="378"/>
                </a:lnTo>
                <a:lnTo>
                  <a:pt x="691" y="381"/>
                </a:lnTo>
                <a:lnTo>
                  <a:pt x="688" y="382"/>
                </a:lnTo>
                <a:lnTo>
                  <a:pt x="688" y="384"/>
                </a:lnTo>
                <a:lnTo>
                  <a:pt x="688" y="423"/>
                </a:lnTo>
                <a:lnTo>
                  <a:pt x="688" y="426"/>
                </a:lnTo>
                <a:lnTo>
                  <a:pt x="689" y="426"/>
                </a:lnTo>
                <a:lnTo>
                  <a:pt x="691" y="428"/>
                </a:lnTo>
                <a:lnTo>
                  <a:pt x="691" y="430"/>
                </a:lnTo>
                <a:lnTo>
                  <a:pt x="674" y="430"/>
                </a:lnTo>
                <a:lnTo>
                  <a:pt x="674" y="428"/>
                </a:lnTo>
                <a:lnTo>
                  <a:pt x="675" y="426"/>
                </a:lnTo>
                <a:lnTo>
                  <a:pt x="677" y="426"/>
                </a:lnTo>
                <a:lnTo>
                  <a:pt x="678" y="423"/>
                </a:lnTo>
                <a:lnTo>
                  <a:pt x="678" y="388"/>
                </a:lnTo>
                <a:lnTo>
                  <a:pt x="664" y="406"/>
                </a:lnTo>
                <a:lnTo>
                  <a:pt x="651" y="394"/>
                </a:lnTo>
                <a:lnTo>
                  <a:pt x="651" y="423"/>
                </a:lnTo>
                <a:lnTo>
                  <a:pt x="653" y="426"/>
                </a:lnTo>
                <a:lnTo>
                  <a:pt x="654" y="428"/>
                </a:lnTo>
                <a:lnTo>
                  <a:pt x="654" y="430"/>
                </a:lnTo>
                <a:lnTo>
                  <a:pt x="644" y="430"/>
                </a:lnTo>
                <a:lnTo>
                  <a:pt x="644" y="428"/>
                </a:lnTo>
                <a:lnTo>
                  <a:pt x="646" y="426"/>
                </a:lnTo>
                <a:lnTo>
                  <a:pt x="647" y="426"/>
                </a:lnTo>
                <a:lnTo>
                  <a:pt x="647" y="423"/>
                </a:lnTo>
                <a:lnTo>
                  <a:pt x="647" y="389"/>
                </a:lnTo>
                <a:close/>
                <a:moveTo>
                  <a:pt x="453" y="378"/>
                </a:moveTo>
                <a:lnTo>
                  <a:pt x="453" y="381"/>
                </a:lnTo>
                <a:lnTo>
                  <a:pt x="452" y="382"/>
                </a:lnTo>
                <a:lnTo>
                  <a:pt x="451" y="384"/>
                </a:lnTo>
                <a:lnTo>
                  <a:pt x="451" y="430"/>
                </a:lnTo>
                <a:lnTo>
                  <a:pt x="449" y="430"/>
                </a:lnTo>
                <a:lnTo>
                  <a:pt x="424" y="397"/>
                </a:lnTo>
                <a:lnTo>
                  <a:pt x="424" y="425"/>
                </a:lnTo>
                <a:lnTo>
                  <a:pt x="425" y="426"/>
                </a:lnTo>
                <a:lnTo>
                  <a:pt x="427" y="428"/>
                </a:lnTo>
                <a:lnTo>
                  <a:pt x="427" y="430"/>
                </a:lnTo>
                <a:lnTo>
                  <a:pt x="417" y="430"/>
                </a:lnTo>
                <a:lnTo>
                  <a:pt x="417" y="428"/>
                </a:lnTo>
                <a:lnTo>
                  <a:pt x="418" y="426"/>
                </a:lnTo>
                <a:lnTo>
                  <a:pt x="420" y="426"/>
                </a:lnTo>
                <a:lnTo>
                  <a:pt x="420" y="423"/>
                </a:lnTo>
                <a:lnTo>
                  <a:pt x="420" y="389"/>
                </a:lnTo>
                <a:lnTo>
                  <a:pt x="418" y="388"/>
                </a:lnTo>
                <a:lnTo>
                  <a:pt x="417" y="387"/>
                </a:lnTo>
                <a:lnTo>
                  <a:pt x="414" y="388"/>
                </a:lnTo>
                <a:lnTo>
                  <a:pt x="413" y="385"/>
                </a:lnTo>
                <a:lnTo>
                  <a:pt x="422" y="377"/>
                </a:lnTo>
                <a:lnTo>
                  <a:pt x="446" y="409"/>
                </a:lnTo>
                <a:lnTo>
                  <a:pt x="446" y="384"/>
                </a:lnTo>
                <a:lnTo>
                  <a:pt x="446" y="382"/>
                </a:lnTo>
                <a:lnTo>
                  <a:pt x="445" y="381"/>
                </a:lnTo>
                <a:lnTo>
                  <a:pt x="444" y="381"/>
                </a:lnTo>
                <a:lnTo>
                  <a:pt x="444" y="378"/>
                </a:lnTo>
                <a:lnTo>
                  <a:pt x="453" y="378"/>
                </a:lnTo>
                <a:close/>
                <a:moveTo>
                  <a:pt x="598" y="378"/>
                </a:moveTo>
                <a:lnTo>
                  <a:pt x="598" y="381"/>
                </a:lnTo>
                <a:lnTo>
                  <a:pt x="595" y="382"/>
                </a:lnTo>
                <a:lnTo>
                  <a:pt x="595" y="384"/>
                </a:lnTo>
                <a:lnTo>
                  <a:pt x="595" y="430"/>
                </a:lnTo>
                <a:lnTo>
                  <a:pt x="592" y="430"/>
                </a:lnTo>
                <a:lnTo>
                  <a:pt x="568" y="397"/>
                </a:lnTo>
                <a:lnTo>
                  <a:pt x="568" y="425"/>
                </a:lnTo>
                <a:lnTo>
                  <a:pt x="568" y="426"/>
                </a:lnTo>
                <a:lnTo>
                  <a:pt x="571" y="428"/>
                </a:lnTo>
                <a:lnTo>
                  <a:pt x="571" y="430"/>
                </a:lnTo>
                <a:lnTo>
                  <a:pt x="559" y="430"/>
                </a:lnTo>
                <a:lnTo>
                  <a:pt x="559" y="428"/>
                </a:lnTo>
                <a:lnTo>
                  <a:pt x="562" y="426"/>
                </a:lnTo>
                <a:lnTo>
                  <a:pt x="562" y="423"/>
                </a:lnTo>
                <a:lnTo>
                  <a:pt x="562" y="389"/>
                </a:lnTo>
                <a:lnTo>
                  <a:pt x="561" y="388"/>
                </a:lnTo>
                <a:lnTo>
                  <a:pt x="559" y="387"/>
                </a:lnTo>
                <a:lnTo>
                  <a:pt x="558" y="388"/>
                </a:lnTo>
                <a:lnTo>
                  <a:pt x="557" y="385"/>
                </a:lnTo>
                <a:lnTo>
                  <a:pt x="565" y="377"/>
                </a:lnTo>
                <a:lnTo>
                  <a:pt x="589" y="409"/>
                </a:lnTo>
                <a:lnTo>
                  <a:pt x="589" y="384"/>
                </a:lnTo>
                <a:lnTo>
                  <a:pt x="589" y="382"/>
                </a:lnTo>
                <a:lnTo>
                  <a:pt x="589" y="381"/>
                </a:lnTo>
                <a:lnTo>
                  <a:pt x="586" y="381"/>
                </a:lnTo>
                <a:lnTo>
                  <a:pt x="586" y="378"/>
                </a:lnTo>
                <a:lnTo>
                  <a:pt x="598" y="378"/>
                </a:lnTo>
                <a:close/>
                <a:moveTo>
                  <a:pt x="153" y="373"/>
                </a:moveTo>
                <a:lnTo>
                  <a:pt x="154" y="371"/>
                </a:lnTo>
                <a:lnTo>
                  <a:pt x="155" y="370"/>
                </a:lnTo>
                <a:lnTo>
                  <a:pt x="158" y="371"/>
                </a:lnTo>
                <a:lnTo>
                  <a:pt x="160" y="373"/>
                </a:lnTo>
                <a:lnTo>
                  <a:pt x="158" y="375"/>
                </a:lnTo>
                <a:lnTo>
                  <a:pt x="157" y="375"/>
                </a:lnTo>
                <a:lnTo>
                  <a:pt x="155" y="375"/>
                </a:lnTo>
                <a:lnTo>
                  <a:pt x="154" y="375"/>
                </a:lnTo>
                <a:lnTo>
                  <a:pt x="154" y="374"/>
                </a:lnTo>
                <a:lnTo>
                  <a:pt x="153" y="37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3" name="Freeform 184">
            <a:extLst>
              <a:ext uri="{FF2B5EF4-FFF2-40B4-BE49-F238E27FC236}">
                <a16:creationId xmlns:a16="http://schemas.microsoft.com/office/drawing/2014/main" id="{2D202ED5-8217-2B11-B3F8-23962F8E42B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38034" y="4581136"/>
            <a:ext cx="502726" cy="90000"/>
          </a:xfrm>
          <a:custGeom>
            <a:avLst/>
            <a:gdLst>
              <a:gd name="T0" fmla="*/ 1918 w 2212"/>
              <a:gd name="T1" fmla="*/ 183 h 396"/>
              <a:gd name="T2" fmla="*/ 1876 w 2212"/>
              <a:gd name="T3" fmla="*/ 131 h 396"/>
              <a:gd name="T4" fmla="*/ 1919 w 2212"/>
              <a:gd name="T5" fmla="*/ 218 h 396"/>
              <a:gd name="T6" fmla="*/ 1965 w 2212"/>
              <a:gd name="T7" fmla="*/ 145 h 396"/>
              <a:gd name="T8" fmla="*/ 1768 w 2212"/>
              <a:gd name="T9" fmla="*/ 4 h 396"/>
              <a:gd name="T10" fmla="*/ 1929 w 2212"/>
              <a:gd name="T11" fmla="*/ 47 h 396"/>
              <a:gd name="T12" fmla="*/ 1871 w 2212"/>
              <a:gd name="T13" fmla="*/ 15 h 396"/>
              <a:gd name="T14" fmla="*/ 1908 w 2212"/>
              <a:gd name="T15" fmla="*/ 81 h 396"/>
              <a:gd name="T16" fmla="*/ 2035 w 2212"/>
              <a:gd name="T17" fmla="*/ 252 h 396"/>
              <a:gd name="T18" fmla="*/ 2030 w 2212"/>
              <a:gd name="T19" fmla="*/ 29 h 396"/>
              <a:gd name="T20" fmla="*/ 1987 w 2212"/>
              <a:gd name="T21" fmla="*/ 102 h 396"/>
              <a:gd name="T22" fmla="*/ 2186 w 2212"/>
              <a:gd name="T23" fmla="*/ 56 h 396"/>
              <a:gd name="T24" fmla="*/ 2140 w 2212"/>
              <a:gd name="T25" fmla="*/ 15 h 396"/>
              <a:gd name="T26" fmla="*/ 163 w 2212"/>
              <a:gd name="T27" fmla="*/ 4 h 396"/>
              <a:gd name="T28" fmla="*/ 1 w 2212"/>
              <a:gd name="T29" fmla="*/ 4 h 396"/>
              <a:gd name="T30" fmla="*/ 230 w 2212"/>
              <a:gd name="T31" fmla="*/ 179 h 396"/>
              <a:gd name="T32" fmla="*/ 326 w 2212"/>
              <a:gd name="T33" fmla="*/ 1 h 396"/>
              <a:gd name="T34" fmla="*/ 839 w 2212"/>
              <a:gd name="T35" fmla="*/ 252 h 396"/>
              <a:gd name="T36" fmla="*/ 655 w 2212"/>
              <a:gd name="T37" fmla="*/ 252 h 396"/>
              <a:gd name="T38" fmla="*/ 710 w 2212"/>
              <a:gd name="T39" fmla="*/ 166 h 396"/>
              <a:gd name="T40" fmla="*/ 1415 w 2212"/>
              <a:gd name="T41" fmla="*/ 239 h 396"/>
              <a:gd name="T42" fmla="*/ 1302 w 2212"/>
              <a:gd name="T43" fmla="*/ 239 h 396"/>
              <a:gd name="T44" fmla="*/ 994 w 2212"/>
              <a:gd name="T45" fmla="*/ 119 h 396"/>
              <a:gd name="T46" fmla="*/ 1053 w 2212"/>
              <a:gd name="T47" fmla="*/ 141 h 396"/>
              <a:gd name="T48" fmla="*/ 1072 w 2212"/>
              <a:gd name="T49" fmla="*/ 195 h 396"/>
              <a:gd name="T50" fmla="*/ 1036 w 2212"/>
              <a:gd name="T51" fmla="*/ 243 h 396"/>
              <a:gd name="T52" fmla="*/ 966 w 2212"/>
              <a:gd name="T53" fmla="*/ 252 h 396"/>
              <a:gd name="T54" fmla="*/ 997 w 2212"/>
              <a:gd name="T55" fmla="*/ 4 h 396"/>
              <a:gd name="T56" fmla="*/ 1051 w 2212"/>
              <a:gd name="T57" fmla="*/ 38 h 396"/>
              <a:gd name="T58" fmla="*/ 1035 w 2212"/>
              <a:gd name="T59" fmla="*/ 102 h 396"/>
              <a:gd name="T60" fmla="*/ 986 w 2212"/>
              <a:gd name="T61" fmla="*/ 145 h 396"/>
              <a:gd name="T62" fmla="*/ 950 w 2212"/>
              <a:gd name="T63" fmla="*/ 128 h 396"/>
              <a:gd name="T64" fmla="*/ 983 w 2212"/>
              <a:gd name="T65" fmla="*/ 231 h 396"/>
              <a:gd name="T66" fmla="*/ 976 w 2212"/>
              <a:gd name="T67" fmla="*/ 21 h 396"/>
              <a:gd name="T68" fmla="*/ 967 w 2212"/>
              <a:gd name="T69" fmla="*/ 117 h 396"/>
              <a:gd name="T70" fmla="*/ 1664 w 2212"/>
              <a:gd name="T71" fmla="*/ 5 h 396"/>
              <a:gd name="T72" fmla="*/ 1727 w 2212"/>
              <a:gd name="T73" fmla="*/ 35 h 396"/>
              <a:gd name="T74" fmla="*/ 1761 w 2212"/>
              <a:gd name="T75" fmla="*/ 117 h 396"/>
              <a:gd name="T76" fmla="*/ 1730 w 2212"/>
              <a:gd name="T77" fmla="*/ 218 h 396"/>
              <a:gd name="T78" fmla="*/ 1661 w 2212"/>
              <a:gd name="T79" fmla="*/ 252 h 396"/>
              <a:gd name="T80" fmla="*/ 1648 w 2212"/>
              <a:gd name="T81" fmla="*/ 4 h 396"/>
              <a:gd name="T82" fmla="*/ 1668 w 2212"/>
              <a:gd name="T83" fmla="*/ 229 h 396"/>
              <a:gd name="T84" fmla="*/ 1665 w 2212"/>
              <a:gd name="T85" fmla="*/ 21 h 396"/>
              <a:gd name="T86" fmla="*/ 491 w 2212"/>
              <a:gd name="T87" fmla="*/ 31 h 396"/>
              <a:gd name="T88" fmla="*/ 569 w 2212"/>
              <a:gd name="T89" fmla="*/ 111 h 396"/>
              <a:gd name="T90" fmla="*/ 604 w 2212"/>
              <a:gd name="T91" fmla="*/ 176 h 396"/>
              <a:gd name="T92" fmla="*/ 587 w 2212"/>
              <a:gd name="T93" fmla="*/ 232 h 396"/>
              <a:gd name="T94" fmla="*/ 529 w 2212"/>
              <a:gd name="T95" fmla="*/ 258 h 396"/>
              <a:gd name="T96" fmla="*/ 467 w 2212"/>
              <a:gd name="T97" fmla="*/ 235 h 396"/>
              <a:gd name="T98" fmla="*/ 449 w 2212"/>
              <a:gd name="T99" fmla="*/ 176 h 396"/>
              <a:gd name="T100" fmla="*/ 505 w 2212"/>
              <a:gd name="T101" fmla="*/ 241 h 396"/>
              <a:gd name="T102" fmla="*/ 539 w 2212"/>
              <a:gd name="T103" fmla="*/ 238 h 396"/>
              <a:gd name="T104" fmla="*/ 525 w 2212"/>
              <a:gd name="T105" fmla="*/ 194 h 396"/>
              <a:gd name="T106" fmla="*/ 443 w 2212"/>
              <a:gd name="T107" fmla="*/ 100 h 396"/>
              <a:gd name="T108" fmla="*/ 437 w 2212"/>
              <a:gd name="T109" fmla="*/ 38 h 396"/>
              <a:gd name="T110" fmla="*/ 467 w 2212"/>
              <a:gd name="T111" fmla="*/ 7 h 396"/>
              <a:gd name="T112" fmla="*/ 550 w 2212"/>
              <a:gd name="T113" fmla="*/ 12 h 396"/>
              <a:gd name="T114" fmla="*/ 582 w 2212"/>
              <a:gd name="T115" fmla="*/ 78 h 396"/>
              <a:gd name="T116" fmla="*/ 531 w 2212"/>
              <a:gd name="T117" fmla="*/ 15 h 396"/>
              <a:gd name="T118" fmla="*/ 491 w 2212"/>
              <a:gd name="T119" fmla="*/ 18 h 396"/>
              <a:gd name="T120" fmla="*/ 1193 w 2212"/>
              <a:gd name="T121" fmla="*/ 239 h 396"/>
              <a:gd name="T122" fmla="*/ 1241 w 2212"/>
              <a:gd name="T123" fmla="*/ 194 h 396"/>
              <a:gd name="T124" fmla="*/ 1268 w 2212"/>
              <a:gd name="T125" fmla="*/ 252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12" h="396">
                <a:moveTo>
                  <a:pt x="0" y="334"/>
                </a:moveTo>
                <a:lnTo>
                  <a:pt x="1106" y="334"/>
                </a:lnTo>
                <a:lnTo>
                  <a:pt x="2212" y="334"/>
                </a:lnTo>
                <a:lnTo>
                  <a:pt x="2212" y="396"/>
                </a:lnTo>
                <a:lnTo>
                  <a:pt x="1106" y="396"/>
                </a:lnTo>
                <a:lnTo>
                  <a:pt x="0" y="396"/>
                </a:lnTo>
                <a:lnTo>
                  <a:pt x="0" y="334"/>
                </a:lnTo>
                <a:close/>
                <a:moveTo>
                  <a:pt x="1918" y="183"/>
                </a:moveTo>
                <a:lnTo>
                  <a:pt x="1915" y="183"/>
                </a:lnTo>
                <a:lnTo>
                  <a:pt x="1908" y="169"/>
                </a:lnTo>
                <a:lnTo>
                  <a:pt x="1898" y="152"/>
                </a:lnTo>
                <a:lnTo>
                  <a:pt x="1891" y="143"/>
                </a:lnTo>
                <a:lnTo>
                  <a:pt x="1886" y="136"/>
                </a:lnTo>
                <a:lnTo>
                  <a:pt x="1883" y="133"/>
                </a:lnTo>
                <a:lnTo>
                  <a:pt x="1878" y="132"/>
                </a:lnTo>
                <a:lnTo>
                  <a:pt x="1876" y="131"/>
                </a:lnTo>
                <a:lnTo>
                  <a:pt x="1873" y="131"/>
                </a:lnTo>
                <a:lnTo>
                  <a:pt x="1873" y="241"/>
                </a:lnTo>
                <a:lnTo>
                  <a:pt x="1881" y="239"/>
                </a:lnTo>
                <a:lnTo>
                  <a:pt x="1890" y="238"/>
                </a:lnTo>
                <a:lnTo>
                  <a:pt x="1897" y="234"/>
                </a:lnTo>
                <a:lnTo>
                  <a:pt x="1905" y="229"/>
                </a:lnTo>
                <a:lnTo>
                  <a:pt x="1912" y="224"/>
                </a:lnTo>
                <a:lnTo>
                  <a:pt x="1919" y="218"/>
                </a:lnTo>
                <a:lnTo>
                  <a:pt x="1926" y="211"/>
                </a:lnTo>
                <a:lnTo>
                  <a:pt x="1932" y="204"/>
                </a:lnTo>
                <a:lnTo>
                  <a:pt x="1938" y="197"/>
                </a:lnTo>
                <a:lnTo>
                  <a:pt x="1943" y="188"/>
                </a:lnTo>
                <a:lnTo>
                  <a:pt x="1948" y="181"/>
                </a:lnTo>
                <a:lnTo>
                  <a:pt x="1952" y="173"/>
                </a:lnTo>
                <a:lnTo>
                  <a:pt x="1959" y="157"/>
                </a:lnTo>
                <a:lnTo>
                  <a:pt x="1965" y="145"/>
                </a:lnTo>
                <a:lnTo>
                  <a:pt x="1967" y="145"/>
                </a:lnTo>
                <a:lnTo>
                  <a:pt x="1967" y="252"/>
                </a:lnTo>
                <a:lnTo>
                  <a:pt x="1768" y="252"/>
                </a:lnTo>
                <a:lnTo>
                  <a:pt x="1768" y="243"/>
                </a:lnTo>
                <a:lnTo>
                  <a:pt x="1789" y="239"/>
                </a:lnTo>
                <a:lnTo>
                  <a:pt x="1789" y="15"/>
                </a:lnTo>
                <a:lnTo>
                  <a:pt x="1768" y="12"/>
                </a:lnTo>
                <a:lnTo>
                  <a:pt x="1768" y="4"/>
                </a:lnTo>
                <a:lnTo>
                  <a:pt x="1966" y="4"/>
                </a:lnTo>
                <a:lnTo>
                  <a:pt x="1966" y="102"/>
                </a:lnTo>
                <a:lnTo>
                  <a:pt x="1962" y="102"/>
                </a:lnTo>
                <a:lnTo>
                  <a:pt x="1958" y="90"/>
                </a:lnTo>
                <a:lnTo>
                  <a:pt x="1951" y="76"/>
                </a:lnTo>
                <a:lnTo>
                  <a:pt x="1941" y="62"/>
                </a:lnTo>
                <a:lnTo>
                  <a:pt x="1935" y="54"/>
                </a:lnTo>
                <a:lnTo>
                  <a:pt x="1929" y="47"/>
                </a:lnTo>
                <a:lnTo>
                  <a:pt x="1924" y="40"/>
                </a:lnTo>
                <a:lnTo>
                  <a:pt x="1918" y="35"/>
                </a:lnTo>
                <a:lnTo>
                  <a:pt x="1911" y="29"/>
                </a:lnTo>
                <a:lnTo>
                  <a:pt x="1904" y="25"/>
                </a:lnTo>
                <a:lnTo>
                  <a:pt x="1897" y="21"/>
                </a:lnTo>
                <a:lnTo>
                  <a:pt x="1888" y="18"/>
                </a:lnTo>
                <a:lnTo>
                  <a:pt x="1880" y="15"/>
                </a:lnTo>
                <a:lnTo>
                  <a:pt x="1871" y="15"/>
                </a:lnTo>
                <a:lnTo>
                  <a:pt x="1873" y="119"/>
                </a:lnTo>
                <a:lnTo>
                  <a:pt x="1876" y="118"/>
                </a:lnTo>
                <a:lnTo>
                  <a:pt x="1878" y="118"/>
                </a:lnTo>
                <a:lnTo>
                  <a:pt x="1883" y="115"/>
                </a:lnTo>
                <a:lnTo>
                  <a:pt x="1886" y="112"/>
                </a:lnTo>
                <a:lnTo>
                  <a:pt x="1891" y="107"/>
                </a:lnTo>
                <a:lnTo>
                  <a:pt x="1898" y="98"/>
                </a:lnTo>
                <a:lnTo>
                  <a:pt x="1908" y="81"/>
                </a:lnTo>
                <a:lnTo>
                  <a:pt x="1915" y="66"/>
                </a:lnTo>
                <a:lnTo>
                  <a:pt x="1918" y="66"/>
                </a:lnTo>
                <a:lnTo>
                  <a:pt x="1918" y="183"/>
                </a:lnTo>
                <a:close/>
                <a:moveTo>
                  <a:pt x="2140" y="15"/>
                </a:moveTo>
                <a:lnTo>
                  <a:pt x="2140" y="239"/>
                </a:lnTo>
                <a:lnTo>
                  <a:pt x="2162" y="243"/>
                </a:lnTo>
                <a:lnTo>
                  <a:pt x="2162" y="252"/>
                </a:lnTo>
                <a:lnTo>
                  <a:pt x="2035" y="252"/>
                </a:lnTo>
                <a:lnTo>
                  <a:pt x="2035" y="243"/>
                </a:lnTo>
                <a:lnTo>
                  <a:pt x="2058" y="239"/>
                </a:lnTo>
                <a:lnTo>
                  <a:pt x="2058" y="15"/>
                </a:lnTo>
                <a:lnTo>
                  <a:pt x="2052" y="16"/>
                </a:lnTo>
                <a:lnTo>
                  <a:pt x="2045" y="18"/>
                </a:lnTo>
                <a:lnTo>
                  <a:pt x="2040" y="21"/>
                </a:lnTo>
                <a:lnTo>
                  <a:pt x="2034" y="25"/>
                </a:lnTo>
                <a:lnTo>
                  <a:pt x="2030" y="29"/>
                </a:lnTo>
                <a:lnTo>
                  <a:pt x="2024" y="35"/>
                </a:lnTo>
                <a:lnTo>
                  <a:pt x="2020" y="42"/>
                </a:lnTo>
                <a:lnTo>
                  <a:pt x="2015" y="47"/>
                </a:lnTo>
                <a:lnTo>
                  <a:pt x="2007" y="62"/>
                </a:lnTo>
                <a:lnTo>
                  <a:pt x="2001" y="76"/>
                </a:lnTo>
                <a:lnTo>
                  <a:pt x="1996" y="90"/>
                </a:lnTo>
                <a:lnTo>
                  <a:pt x="1991" y="102"/>
                </a:lnTo>
                <a:lnTo>
                  <a:pt x="1987" y="102"/>
                </a:lnTo>
                <a:lnTo>
                  <a:pt x="1987" y="4"/>
                </a:lnTo>
                <a:lnTo>
                  <a:pt x="2210" y="4"/>
                </a:lnTo>
                <a:lnTo>
                  <a:pt x="2210" y="102"/>
                </a:lnTo>
                <a:lnTo>
                  <a:pt x="2206" y="102"/>
                </a:lnTo>
                <a:lnTo>
                  <a:pt x="2202" y="90"/>
                </a:lnTo>
                <a:lnTo>
                  <a:pt x="2198" y="77"/>
                </a:lnTo>
                <a:lnTo>
                  <a:pt x="2191" y="63"/>
                </a:lnTo>
                <a:lnTo>
                  <a:pt x="2186" y="56"/>
                </a:lnTo>
                <a:lnTo>
                  <a:pt x="2182" y="49"/>
                </a:lnTo>
                <a:lnTo>
                  <a:pt x="2174" y="36"/>
                </a:lnTo>
                <a:lnTo>
                  <a:pt x="2168" y="31"/>
                </a:lnTo>
                <a:lnTo>
                  <a:pt x="2164" y="25"/>
                </a:lnTo>
                <a:lnTo>
                  <a:pt x="2158" y="21"/>
                </a:lnTo>
                <a:lnTo>
                  <a:pt x="2153" y="18"/>
                </a:lnTo>
                <a:lnTo>
                  <a:pt x="2147" y="16"/>
                </a:lnTo>
                <a:lnTo>
                  <a:pt x="2140" y="15"/>
                </a:lnTo>
                <a:close/>
                <a:moveTo>
                  <a:pt x="1" y="4"/>
                </a:moveTo>
                <a:lnTo>
                  <a:pt x="132" y="4"/>
                </a:lnTo>
                <a:lnTo>
                  <a:pt x="132" y="12"/>
                </a:lnTo>
                <a:lnTo>
                  <a:pt x="110" y="15"/>
                </a:lnTo>
                <a:lnTo>
                  <a:pt x="144" y="152"/>
                </a:lnTo>
                <a:lnTo>
                  <a:pt x="187" y="15"/>
                </a:lnTo>
                <a:lnTo>
                  <a:pt x="163" y="12"/>
                </a:lnTo>
                <a:lnTo>
                  <a:pt x="163" y="4"/>
                </a:lnTo>
                <a:lnTo>
                  <a:pt x="226" y="4"/>
                </a:lnTo>
                <a:lnTo>
                  <a:pt x="226" y="12"/>
                </a:lnTo>
                <a:lnTo>
                  <a:pt x="202" y="15"/>
                </a:lnTo>
                <a:lnTo>
                  <a:pt x="125" y="252"/>
                </a:lnTo>
                <a:lnTo>
                  <a:pt x="86" y="252"/>
                </a:lnTo>
                <a:lnTo>
                  <a:pt x="18" y="15"/>
                </a:lnTo>
                <a:lnTo>
                  <a:pt x="1" y="12"/>
                </a:lnTo>
                <a:lnTo>
                  <a:pt x="1" y="4"/>
                </a:lnTo>
                <a:close/>
                <a:moveTo>
                  <a:pt x="395" y="239"/>
                </a:moveTo>
                <a:lnTo>
                  <a:pt x="418" y="243"/>
                </a:lnTo>
                <a:lnTo>
                  <a:pt x="418" y="252"/>
                </a:lnTo>
                <a:lnTo>
                  <a:pt x="283" y="252"/>
                </a:lnTo>
                <a:lnTo>
                  <a:pt x="283" y="243"/>
                </a:lnTo>
                <a:lnTo>
                  <a:pt x="309" y="239"/>
                </a:lnTo>
                <a:lnTo>
                  <a:pt x="292" y="179"/>
                </a:lnTo>
                <a:lnTo>
                  <a:pt x="230" y="179"/>
                </a:lnTo>
                <a:lnTo>
                  <a:pt x="210" y="239"/>
                </a:lnTo>
                <a:lnTo>
                  <a:pt x="237" y="243"/>
                </a:lnTo>
                <a:lnTo>
                  <a:pt x="237" y="252"/>
                </a:lnTo>
                <a:lnTo>
                  <a:pt x="170" y="252"/>
                </a:lnTo>
                <a:lnTo>
                  <a:pt x="170" y="243"/>
                </a:lnTo>
                <a:lnTo>
                  <a:pt x="196" y="239"/>
                </a:lnTo>
                <a:lnTo>
                  <a:pt x="271" y="1"/>
                </a:lnTo>
                <a:lnTo>
                  <a:pt x="326" y="1"/>
                </a:lnTo>
                <a:lnTo>
                  <a:pt x="395" y="239"/>
                </a:lnTo>
                <a:close/>
                <a:moveTo>
                  <a:pt x="234" y="166"/>
                </a:moveTo>
                <a:lnTo>
                  <a:pt x="289" y="166"/>
                </a:lnTo>
                <a:lnTo>
                  <a:pt x="264" y="74"/>
                </a:lnTo>
                <a:lnTo>
                  <a:pt x="234" y="166"/>
                </a:lnTo>
                <a:close/>
                <a:moveTo>
                  <a:pt x="817" y="239"/>
                </a:moveTo>
                <a:lnTo>
                  <a:pt x="839" y="243"/>
                </a:lnTo>
                <a:lnTo>
                  <a:pt x="839" y="252"/>
                </a:lnTo>
                <a:lnTo>
                  <a:pt x="709" y="252"/>
                </a:lnTo>
                <a:lnTo>
                  <a:pt x="709" y="243"/>
                </a:lnTo>
                <a:lnTo>
                  <a:pt x="730" y="239"/>
                </a:lnTo>
                <a:lnTo>
                  <a:pt x="714" y="179"/>
                </a:lnTo>
                <a:lnTo>
                  <a:pt x="652" y="179"/>
                </a:lnTo>
                <a:lnTo>
                  <a:pt x="632" y="239"/>
                </a:lnTo>
                <a:lnTo>
                  <a:pt x="655" y="243"/>
                </a:lnTo>
                <a:lnTo>
                  <a:pt x="655" y="252"/>
                </a:lnTo>
                <a:lnTo>
                  <a:pt x="593" y="252"/>
                </a:lnTo>
                <a:lnTo>
                  <a:pt x="593" y="243"/>
                </a:lnTo>
                <a:lnTo>
                  <a:pt x="618" y="239"/>
                </a:lnTo>
                <a:lnTo>
                  <a:pt x="693" y="1"/>
                </a:lnTo>
                <a:lnTo>
                  <a:pt x="748" y="1"/>
                </a:lnTo>
                <a:lnTo>
                  <a:pt x="817" y="239"/>
                </a:lnTo>
                <a:close/>
                <a:moveTo>
                  <a:pt x="656" y="166"/>
                </a:moveTo>
                <a:lnTo>
                  <a:pt x="710" y="166"/>
                </a:lnTo>
                <a:lnTo>
                  <a:pt x="685" y="74"/>
                </a:lnTo>
                <a:lnTo>
                  <a:pt x="656" y="166"/>
                </a:lnTo>
                <a:close/>
                <a:moveTo>
                  <a:pt x="1501" y="239"/>
                </a:moveTo>
                <a:lnTo>
                  <a:pt x="1524" y="243"/>
                </a:lnTo>
                <a:lnTo>
                  <a:pt x="1524" y="252"/>
                </a:lnTo>
                <a:lnTo>
                  <a:pt x="1392" y="252"/>
                </a:lnTo>
                <a:lnTo>
                  <a:pt x="1392" y="239"/>
                </a:lnTo>
                <a:lnTo>
                  <a:pt x="1415" y="239"/>
                </a:lnTo>
                <a:lnTo>
                  <a:pt x="1398" y="179"/>
                </a:lnTo>
                <a:lnTo>
                  <a:pt x="1336" y="179"/>
                </a:lnTo>
                <a:lnTo>
                  <a:pt x="1316" y="239"/>
                </a:lnTo>
                <a:lnTo>
                  <a:pt x="1340" y="239"/>
                </a:lnTo>
                <a:lnTo>
                  <a:pt x="1340" y="252"/>
                </a:lnTo>
                <a:lnTo>
                  <a:pt x="1278" y="252"/>
                </a:lnTo>
                <a:lnTo>
                  <a:pt x="1278" y="243"/>
                </a:lnTo>
                <a:lnTo>
                  <a:pt x="1302" y="239"/>
                </a:lnTo>
                <a:lnTo>
                  <a:pt x="1377" y="1"/>
                </a:lnTo>
                <a:lnTo>
                  <a:pt x="1432" y="1"/>
                </a:lnTo>
                <a:lnTo>
                  <a:pt x="1501" y="239"/>
                </a:lnTo>
                <a:close/>
                <a:moveTo>
                  <a:pt x="1340" y="166"/>
                </a:moveTo>
                <a:lnTo>
                  <a:pt x="1395" y="166"/>
                </a:lnTo>
                <a:lnTo>
                  <a:pt x="1370" y="74"/>
                </a:lnTo>
                <a:lnTo>
                  <a:pt x="1340" y="166"/>
                </a:lnTo>
                <a:close/>
                <a:moveTo>
                  <a:pt x="994" y="119"/>
                </a:moveTo>
                <a:lnTo>
                  <a:pt x="998" y="119"/>
                </a:lnTo>
                <a:lnTo>
                  <a:pt x="1007" y="119"/>
                </a:lnTo>
                <a:lnTo>
                  <a:pt x="1020" y="122"/>
                </a:lnTo>
                <a:lnTo>
                  <a:pt x="1027" y="125"/>
                </a:lnTo>
                <a:lnTo>
                  <a:pt x="1034" y="128"/>
                </a:lnTo>
                <a:lnTo>
                  <a:pt x="1041" y="131"/>
                </a:lnTo>
                <a:lnTo>
                  <a:pt x="1048" y="135"/>
                </a:lnTo>
                <a:lnTo>
                  <a:pt x="1053" y="141"/>
                </a:lnTo>
                <a:lnTo>
                  <a:pt x="1060" y="146"/>
                </a:lnTo>
                <a:lnTo>
                  <a:pt x="1065" y="153"/>
                </a:lnTo>
                <a:lnTo>
                  <a:pt x="1069" y="162"/>
                </a:lnTo>
                <a:lnTo>
                  <a:pt x="1072" y="170"/>
                </a:lnTo>
                <a:lnTo>
                  <a:pt x="1072" y="176"/>
                </a:lnTo>
                <a:lnTo>
                  <a:pt x="1072" y="181"/>
                </a:lnTo>
                <a:lnTo>
                  <a:pt x="1072" y="188"/>
                </a:lnTo>
                <a:lnTo>
                  <a:pt x="1072" y="195"/>
                </a:lnTo>
                <a:lnTo>
                  <a:pt x="1070" y="201"/>
                </a:lnTo>
                <a:lnTo>
                  <a:pt x="1069" y="207"/>
                </a:lnTo>
                <a:lnTo>
                  <a:pt x="1066" y="212"/>
                </a:lnTo>
                <a:lnTo>
                  <a:pt x="1065" y="218"/>
                </a:lnTo>
                <a:lnTo>
                  <a:pt x="1059" y="227"/>
                </a:lnTo>
                <a:lnTo>
                  <a:pt x="1052" y="234"/>
                </a:lnTo>
                <a:lnTo>
                  <a:pt x="1045" y="239"/>
                </a:lnTo>
                <a:lnTo>
                  <a:pt x="1036" y="243"/>
                </a:lnTo>
                <a:lnTo>
                  <a:pt x="1032" y="245"/>
                </a:lnTo>
                <a:lnTo>
                  <a:pt x="1028" y="246"/>
                </a:lnTo>
                <a:lnTo>
                  <a:pt x="1020" y="249"/>
                </a:lnTo>
                <a:lnTo>
                  <a:pt x="1010" y="250"/>
                </a:lnTo>
                <a:lnTo>
                  <a:pt x="1001" y="252"/>
                </a:lnTo>
                <a:lnTo>
                  <a:pt x="993" y="252"/>
                </a:lnTo>
                <a:lnTo>
                  <a:pt x="977" y="252"/>
                </a:lnTo>
                <a:lnTo>
                  <a:pt x="966" y="252"/>
                </a:lnTo>
                <a:lnTo>
                  <a:pt x="846" y="252"/>
                </a:lnTo>
                <a:lnTo>
                  <a:pt x="846" y="243"/>
                </a:lnTo>
                <a:lnTo>
                  <a:pt x="867" y="239"/>
                </a:lnTo>
                <a:lnTo>
                  <a:pt x="867" y="15"/>
                </a:lnTo>
                <a:lnTo>
                  <a:pt x="846" y="12"/>
                </a:lnTo>
                <a:lnTo>
                  <a:pt x="846" y="4"/>
                </a:lnTo>
                <a:lnTo>
                  <a:pt x="980" y="4"/>
                </a:lnTo>
                <a:lnTo>
                  <a:pt x="997" y="4"/>
                </a:lnTo>
                <a:lnTo>
                  <a:pt x="1010" y="5"/>
                </a:lnTo>
                <a:lnTo>
                  <a:pt x="1022" y="8"/>
                </a:lnTo>
                <a:lnTo>
                  <a:pt x="1028" y="11"/>
                </a:lnTo>
                <a:lnTo>
                  <a:pt x="1034" y="15"/>
                </a:lnTo>
                <a:lnTo>
                  <a:pt x="1039" y="19"/>
                </a:lnTo>
                <a:lnTo>
                  <a:pt x="1044" y="23"/>
                </a:lnTo>
                <a:lnTo>
                  <a:pt x="1048" y="31"/>
                </a:lnTo>
                <a:lnTo>
                  <a:pt x="1051" y="38"/>
                </a:lnTo>
                <a:lnTo>
                  <a:pt x="1053" y="47"/>
                </a:lnTo>
                <a:lnTo>
                  <a:pt x="1053" y="57"/>
                </a:lnTo>
                <a:lnTo>
                  <a:pt x="1053" y="67"/>
                </a:lnTo>
                <a:lnTo>
                  <a:pt x="1051" y="77"/>
                </a:lnTo>
                <a:lnTo>
                  <a:pt x="1048" y="84"/>
                </a:lnTo>
                <a:lnTo>
                  <a:pt x="1045" y="91"/>
                </a:lnTo>
                <a:lnTo>
                  <a:pt x="1039" y="97"/>
                </a:lnTo>
                <a:lnTo>
                  <a:pt x="1035" y="102"/>
                </a:lnTo>
                <a:lnTo>
                  <a:pt x="1029" y="107"/>
                </a:lnTo>
                <a:lnTo>
                  <a:pt x="1024" y="109"/>
                </a:lnTo>
                <a:lnTo>
                  <a:pt x="1018" y="112"/>
                </a:lnTo>
                <a:lnTo>
                  <a:pt x="1014" y="115"/>
                </a:lnTo>
                <a:lnTo>
                  <a:pt x="1004" y="118"/>
                </a:lnTo>
                <a:lnTo>
                  <a:pt x="994" y="119"/>
                </a:lnTo>
                <a:close/>
                <a:moveTo>
                  <a:pt x="986" y="221"/>
                </a:moveTo>
                <a:lnTo>
                  <a:pt x="986" y="145"/>
                </a:lnTo>
                <a:lnTo>
                  <a:pt x="984" y="139"/>
                </a:lnTo>
                <a:lnTo>
                  <a:pt x="983" y="136"/>
                </a:lnTo>
                <a:lnTo>
                  <a:pt x="980" y="133"/>
                </a:lnTo>
                <a:lnTo>
                  <a:pt x="977" y="131"/>
                </a:lnTo>
                <a:lnTo>
                  <a:pt x="973" y="129"/>
                </a:lnTo>
                <a:lnTo>
                  <a:pt x="969" y="128"/>
                </a:lnTo>
                <a:lnTo>
                  <a:pt x="960" y="128"/>
                </a:lnTo>
                <a:lnTo>
                  <a:pt x="950" y="128"/>
                </a:lnTo>
                <a:lnTo>
                  <a:pt x="950" y="239"/>
                </a:lnTo>
                <a:lnTo>
                  <a:pt x="962" y="239"/>
                </a:lnTo>
                <a:lnTo>
                  <a:pt x="964" y="239"/>
                </a:lnTo>
                <a:lnTo>
                  <a:pt x="969" y="239"/>
                </a:lnTo>
                <a:lnTo>
                  <a:pt x="973" y="238"/>
                </a:lnTo>
                <a:lnTo>
                  <a:pt x="977" y="236"/>
                </a:lnTo>
                <a:lnTo>
                  <a:pt x="980" y="234"/>
                </a:lnTo>
                <a:lnTo>
                  <a:pt x="983" y="231"/>
                </a:lnTo>
                <a:lnTo>
                  <a:pt x="984" y="227"/>
                </a:lnTo>
                <a:lnTo>
                  <a:pt x="986" y="221"/>
                </a:lnTo>
                <a:close/>
                <a:moveTo>
                  <a:pt x="980" y="98"/>
                </a:moveTo>
                <a:lnTo>
                  <a:pt x="980" y="32"/>
                </a:lnTo>
                <a:lnTo>
                  <a:pt x="980" y="26"/>
                </a:lnTo>
                <a:lnTo>
                  <a:pt x="979" y="23"/>
                </a:lnTo>
                <a:lnTo>
                  <a:pt x="977" y="22"/>
                </a:lnTo>
                <a:lnTo>
                  <a:pt x="976" y="21"/>
                </a:lnTo>
                <a:lnTo>
                  <a:pt x="973" y="18"/>
                </a:lnTo>
                <a:lnTo>
                  <a:pt x="970" y="16"/>
                </a:lnTo>
                <a:lnTo>
                  <a:pt x="967" y="16"/>
                </a:lnTo>
                <a:lnTo>
                  <a:pt x="962" y="15"/>
                </a:lnTo>
                <a:lnTo>
                  <a:pt x="950" y="15"/>
                </a:lnTo>
                <a:lnTo>
                  <a:pt x="950" y="118"/>
                </a:lnTo>
                <a:lnTo>
                  <a:pt x="960" y="118"/>
                </a:lnTo>
                <a:lnTo>
                  <a:pt x="967" y="117"/>
                </a:lnTo>
                <a:lnTo>
                  <a:pt x="970" y="115"/>
                </a:lnTo>
                <a:lnTo>
                  <a:pt x="973" y="114"/>
                </a:lnTo>
                <a:lnTo>
                  <a:pt x="976" y="111"/>
                </a:lnTo>
                <a:lnTo>
                  <a:pt x="979" y="108"/>
                </a:lnTo>
                <a:lnTo>
                  <a:pt x="980" y="104"/>
                </a:lnTo>
                <a:lnTo>
                  <a:pt x="980" y="98"/>
                </a:lnTo>
                <a:close/>
                <a:moveTo>
                  <a:pt x="1648" y="4"/>
                </a:moveTo>
                <a:lnTo>
                  <a:pt x="1664" y="5"/>
                </a:lnTo>
                <a:lnTo>
                  <a:pt x="1672" y="7"/>
                </a:lnTo>
                <a:lnTo>
                  <a:pt x="1682" y="8"/>
                </a:lnTo>
                <a:lnTo>
                  <a:pt x="1686" y="9"/>
                </a:lnTo>
                <a:lnTo>
                  <a:pt x="1691" y="12"/>
                </a:lnTo>
                <a:lnTo>
                  <a:pt x="1700" y="16"/>
                </a:lnTo>
                <a:lnTo>
                  <a:pt x="1709" y="21"/>
                </a:lnTo>
                <a:lnTo>
                  <a:pt x="1719" y="26"/>
                </a:lnTo>
                <a:lnTo>
                  <a:pt x="1727" y="35"/>
                </a:lnTo>
                <a:lnTo>
                  <a:pt x="1736" y="43"/>
                </a:lnTo>
                <a:lnTo>
                  <a:pt x="1743" y="53"/>
                </a:lnTo>
                <a:lnTo>
                  <a:pt x="1748" y="64"/>
                </a:lnTo>
                <a:lnTo>
                  <a:pt x="1751" y="70"/>
                </a:lnTo>
                <a:lnTo>
                  <a:pt x="1754" y="77"/>
                </a:lnTo>
                <a:lnTo>
                  <a:pt x="1758" y="91"/>
                </a:lnTo>
                <a:lnTo>
                  <a:pt x="1761" y="108"/>
                </a:lnTo>
                <a:lnTo>
                  <a:pt x="1761" y="117"/>
                </a:lnTo>
                <a:lnTo>
                  <a:pt x="1761" y="125"/>
                </a:lnTo>
                <a:lnTo>
                  <a:pt x="1761" y="143"/>
                </a:lnTo>
                <a:lnTo>
                  <a:pt x="1758" y="160"/>
                </a:lnTo>
                <a:lnTo>
                  <a:pt x="1754" y="174"/>
                </a:lnTo>
                <a:lnTo>
                  <a:pt x="1750" y="187"/>
                </a:lnTo>
                <a:lnTo>
                  <a:pt x="1744" y="200"/>
                </a:lnTo>
                <a:lnTo>
                  <a:pt x="1737" y="210"/>
                </a:lnTo>
                <a:lnTo>
                  <a:pt x="1730" y="218"/>
                </a:lnTo>
                <a:lnTo>
                  <a:pt x="1722" y="227"/>
                </a:lnTo>
                <a:lnTo>
                  <a:pt x="1713" y="232"/>
                </a:lnTo>
                <a:lnTo>
                  <a:pt x="1703" y="238"/>
                </a:lnTo>
                <a:lnTo>
                  <a:pt x="1695" y="242"/>
                </a:lnTo>
                <a:lnTo>
                  <a:pt x="1686" y="246"/>
                </a:lnTo>
                <a:lnTo>
                  <a:pt x="1678" y="249"/>
                </a:lnTo>
                <a:lnTo>
                  <a:pt x="1669" y="250"/>
                </a:lnTo>
                <a:lnTo>
                  <a:pt x="1661" y="252"/>
                </a:lnTo>
                <a:lnTo>
                  <a:pt x="1654" y="252"/>
                </a:lnTo>
                <a:lnTo>
                  <a:pt x="1534" y="252"/>
                </a:lnTo>
                <a:lnTo>
                  <a:pt x="1534" y="243"/>
                </a:lnTo>
                <a:lnTo>
                  <a:pt x="1555" y="239"/>
                </a:lnTo>
                <a:lnTo>
                  <a:pt x="1555" y="15"/>
                </a:lnTo>
                <a:lnTo>
                  <a:pt x="1534" y="12"/>
                </a:lnTo>
                <a:lnTo>
                  <a:pt x="1534" y="4"/>
                </a:lnTo>
                <a:lnTo>
                  <a:pt x="1648" y="4"/>
                </a:lnTo>
                <a:close/>
                <a:moveTo>
                  <a:pt x="1637" y="239"/>
                </a:moveTo>
                <a:lnTo>
                  <a:pt x="1643" y="239"/>
                </a:lnTo>
                <a:lnTo>
                  <a:pt x="1648" y="239"/>
                </a:lnTo>
                <a:lnTo>
                  <a:pt x="1654" y="238"/>
                </a:lnTo>
                <a:lnTo>
                  <a:pt x="1659" y="235"/>
                </a:lnTo>
                <a:lnTo>
                  <a:pt x="1662" y="234"/>
                </a:lnTo>
                <a:lnTo>
                  <a:pt x="1665" y="232"/>
                </a:lnTo>
                <a:lnTo>
                  <a:pt x="1668" y="229"/>
                </a:lnTo>
                <a:lnTo>
                  <a:pt x="1669" y="225"/>
                </a:lnTo>
                <a:lnTo>
                  <a:pt x="1669" y="222"/>
                </a:lnTo>
                <a:lnTo>
                  <a:pt x="1671" y="218"/>
                </a:lnTo>
                <a:lnTo>
                  <a:pt x="1671" y="32"/>
                </a:lnTo>
                <a:lnTo>
                  <a:pt x="1669" y="28"/>
                </a:lnTo>
                <a:lnTo>
                  <a:pt x="1669" y="25"/>
                </a:lnTo>
                <a:lnTo>
                  <a:pt x="1668" y="23"/>
                </a:lnTo>
                <a:lnTo>
                  <a:pt x="1665" y="21"/>
                </a:lnTo>
                <a:lnTo>
                  <a:pt x="1659" y="18"/>
                </a:lnTo>
                <a:lnTo>
                  <a:pt x="1654" y="16"/>
                </a:lnTo>
                <a:lnTo>
                  <a:pt x="1643" y="15"/>
                </a:lnTo>
                <a:lnTo>
                  <a:pt x="1637" y="15"/>
                </a:lnTo>
                <a:lnTo>
                  <a:pt x="1637" y="239"/>
                </a:lnTo>
                <a:close/>
                <a:moveTo>
                  <a:pt x="490" y="23"/>
                </a:moveTo>
                <a:lnTo>
                  <a:pt x="490" y="26"/>
                </a:lnTo>
                <a:lnTo>
                  <a:pt x="491" y="31"/>
                </a:lnTo>
                <a:lnTo>
                  <a:pt x="495" y="38"/>
                </a:lnTo>
                <a:lnTo>
                  <a:pt x="501" y="46"/>
                </a:lnTo>
                <a:lnTo>
                  <a:pt x="508" y="54"/>
                </a:lnTo>
                <a:lnTo>
                  <a:pt x="517" y="63"/>
                </a:lnTo>
                <a:lnTo>
                  <a:pt x="526" y="71"/>
                </a:lnTo>
                <a:lnTo>
                  <a:pt x="548" y="90"/>
                </a:lnTo>
                <a:lnTo>
                  <a:pt x="559" y="100"/>
                </a:lnTo>
                <a:lnTo>
                  <a:pt x="569" y="111"/>
                </a:lnTo>
                <a:lnTo>
                  <a:pt x="579" y="121"/>
                </a:lnTo>
                <a:lnTo>
                  <a:pt x="587" y="132"/>
                </a:lnTo>
                <a:lnTo>
                  <a:pt x="594" y="145"/>
                </a:lnTo>
                <a:lnTo>
                  <a:pt x="597" y="150"/>
                </a:lnTo>
                <a:lnTo>
                  <a:pt x="600" y="156"/>
                </a:lnTo>
                <a:lnTo>
                  <a:pt x="603" y="163"/>
                </a:lnTo>
                <a:lnTo>
                  <a:pt x="604" y="169"/>
                </a:lnTo>
                <a:lnTo>
                  <a:pt x="604" y="176"/>
                </a:lnTo>
                <a:lnTo>
                  <a:pt x="606" y="183"/>
                </a:lnTo>
                <a:lnTo>
                  <a:pt x="604" y="195"/>
                </a:lnTo>
                <a:lnTo>
                  <a:pt x="603" y="203"/>
                </a:lnTo>
                <a:lnTo>
                  <a:pt x="600" y="208"/>
                </a:lnTo>
                <a:lnTo>
                  <a:pt x="599" y="215"/>
                </a:lnTo>
                <a:lnTo>
                  <a:pt x="594" y="221"/>
                </a:lnTo>
                <a:lnTo>
                  <a:pt x="591" y="227"/>
                </a:lnTo>
                <a:lnTo>
                  <a:pt x="587" y="232"/>
                </a:lnTo>
                <a:lnTo>
                  <a:pt x="582" y="238"/>
                </a:lnTo>
                <a:lnTo>
                  <a:pt x="576" y="242"/>
                </a:lnTo>
                <a:lnTo>
                  <a:pt x="570" y="246"/>
                </a:lnTo>
                <a:lnTo>
                  <a:pt x="563" y="250"/>
                </a:lnTo>
                <a:lnTo>
                  <a:pt x="556" y="253"/>
                </a:lnTo>
                <a:lnTo>
                  <a:pt x="548" y="255"/>
                </a:lnTo>
                <a:lnTo>
                  <a:pt x="539" y="256"/>
                </a:lnTo>
                <a:lnTo>
                  <a:pt x="529" y="258"/>
                </a:lnTo>
                <a:lnTo>
                  <a:pt x="522" y="256"/>
                </a:lnTo>
                <a:lnTo>
                  <a:pt x="515" y="256"/>
                </a:lnTo>
                <a:lnTo>
                  <a:pt x="502" y="253"/>
                </a:lnTo>
                <a:lnTo>
                  <a:pt x="497" y="250"/>
                </a:lnTo>
                <a:lnTo>
                  <a:pt x="491" y="249"/>
                </a:lnTo>
                <a:lnTo>
                  <a:pt x="481" y="243"/>
                </a:lnTo>
                <a:lnTo>
                  <a:pt x="474" y="239"/>
                </a:lnTo>
                <a:lnTo>
                  <a:pt x="467" y="235"/>
                </a:lnTo>
                <a:lnTo>
                  <a:pt x="463" y="231"/>
                </a:lnTo>
                <a:lnTo>
                  <a:pt x="433" y="252"/>
                </a:lnTo>
                <a:lnTo>
                  <a:pt x="428" y="252"/>
                </a:lnTo>
                <a:lnTo>
                  <a:pt x="428" y="139"/>
                </a:lnTo>
                <a:lnTo>
                  <a:pt x="432" y="139"/>
                </a:lnTo>
                <a:lnTo>
                  <a:pt x="437" y="152"/>
                </a:lnTo>
                <a:lnTo>
                  <a:pt x="445" y="167"/>
                </a:lnTo>
                <a:lnTo>
                  <a:pt x="449" y="176"/>
                </a:lnTo>
                <a:lnTo>
                  <a:pt x="453" y="184"/>
                </a:lnTo>
                <a:lnTo>
                  <a:pt x="459" y="194"/>
                </a:lnTo>
                <a:lnTo>
                  <a:pt x="464" y="203"/>
                </a:lnTo>
                <a:lnTo>
                  <a:pt x="477" y="218"/>
                </a:lnTo>
                <a:lnTo>
                  <a:pt x="484" y="225"/>
                </a:lnTo>
                <a:lnTo>
                  <a:pt x="491" y="232"/>
                </a:lnTo>
                <a:lnTo>
                  <a:pt x="498" y="238"/>
                </a:lnTo>
                <a:lnTo>
                  <a:pt x="505" y="241"/>
                </a:lnTo>
                <a:lnTo>
                  <a:pt x="514" y="243"/>
                </a:lnTo>
                <a:lnTo>
                  <a:pt x="518" y="245"/>
                </a:lnTo>
                <a:lnTo>
                  <a:pt x="522" y="245"/>
                </a:lnTo>
                <a:lnTo>
                  <a:pt x="528" y="245"/>
                </a:lnTo>
                <a:lnTo>
                  <a:pt x="532" y="243"/>
                </a:lnTo>
                <a:lnTo>
                  <a:pt x="535" y="242"/>
                </a:lnTo>
                <a:lnTo>
                  <a:pt x="538" y="241"/>
                </a:lnTo>
                <a:lnTo>
                  <a:pt x="539" y="238"/>
                </a:lnTo>
                <a:lnTo>
                  <a:pt x="541" y="235"/>
                </a:lnTo>
                <a:lnTo>
                  <a:pt x="542" y="234"/>
                </a:lnTo>
                <a:lnTo>
                  <a:pt x="542" y="231"/>
                </a:lnTo>
                <a:lnTo>
                  <a:pt x="541" y="221"/>
                </a:lnTo>
                <a:lnTo>
                  <a:pt x="538" y="212"/>
                </a:lnTo>
                <a:lnTo>
                  <a:pt x="532" y="204"/>
                </a:lnTo>
                <a:lnTo>
                  <a:pt x="529" y="198"/>
                </a:lnTo>
                <a:lnTo>
                  <a:pt x="525" y="194"/>
                </a:lnTo>
                <a:lnTo>
                  <a:pt x="517" y="186"/>
                </a:lnTo>
                <a:lnTo>
                  <a:pt x="508" y="176"/>
                </a:lnTo>
                <a:lnTo>
                  <a:pt x="488" y="156"/>
                </a:lnTo>
                <a:lnTo>
                  <a:pt x="477" y="146"/>
                </a:lnTo>
                <a:lnTo>
                  <a:pt x="467" y="135"/>
                </a:lnTo>
                <a:lnTo>
                  <a:pt x="459" y="124"/>
                </a:lnTo>
                <a:lnTo>
                  <a:pt x="450" y="112"/>
                </a:lnTo>
                <a:lnTo>
                  <a:pt x="443" y="100"/>
                </a:lnTo>
                <a:lnTo>
                  <a:pt x="440" y="94"/>
                </a:lnTo>
                <a:lnTo>
                  <a:pt x="437" y="87"/>
                </a:lnTo>
                <a:lnTo>
                  <a:pt x="435" y="73"/>
                </a:lnTo>
                <a:lnTo>
                  <a:pt x="433" y="66"/>
                </a:lnTo>
                <a:lnTo>
                  <a:pt x="433" y="59"/>
                </a:lnTo>
                <a:lnTo>
                  <a:pt x="435" y="52"/>
                </a:lnTo>
                <a:lnTo>
                  <a:pt x="435" y="45"/>
                </a:lnTo>
                <a:lnTo>
                  <a:pt x="437" y="38"/>
                </a:lnTo>
                <a:lnTo>
                  <a:pt x="440" y="32"/>
                </a:lnTo>
                <a:lnTo>
                  <a:pt x="443" y="26"/>
                </a:lnTo>
                <a:lnTo>
                  <a:pt x="447" y="22"/>
                </a:lnTo>
                <a:lnTo>
                  <a:pt x="449" y="19"/>
                </a:lnTo>
                <a:lnTo>
                  <a:pt x="452" y="18"/>
                </a:lnTo>
                <a:lnTo>
                  <a:pt x="457" y="14"/>
                </a:lnTo>
                <a:lnTo>
                  <a:pt x="461" y="9"/>
                </a:lnTo>
                <a:lnTo>
                  <a:pt x="467" y="7"/>
                </a:lnTo>
                <a:lnTo>
                  <a:pt x="480" y="2"/>
                </a:lnTo>
                <a:lnTo>
                  <a:pt x="494" y="0"/>
                </a:lnTo>
                <a:lnTo>
                  <a:pt x="500" y="0"/>
                </a:lnTo>
                <a:lnTo>
                  <a:pt x="507" y="0"/>
                </a:lnTo>
                <a:lnTo>
                  <a:pt x="519" y="0"/>
                </a:lnTo>
                <a:lnTo>
                  <a:pt x="531" y="2"/>
                </a:lnTo>
                <a:lnTo>
                  <a:pt x="542" y="7"/>
                </a:lnTo>
                <a:lnTo>
                  <a:pt x="550" y="12"/>
                </a:lnTo>
                <a:lnTo>
                  <a:pt x="558" y="16"/>
                </a:lnTo>
                <a:lnTo>
                  <a:pt x="563" y="21"/>
                </a:lnTo>
                <a:lnTo>
                  <a:pt x="569" y="25"/>
                </a:lnTo>
                <a:lnTo>
                  <a:pt x="583" y="4"/>
                </a:lnTo>
                <a:lnTo>
                  <a:pt x="590" y="4"/>
                </a:lnTo>
                <a:lnTo>
                  <a:pt x="590" y="90"/>
                </a:lnTo>
                <a:lnTo>
                  <a:pt x="586" y="90"/>
                </a:lnTo>
                <a:lnTo>
                  <a:pt x="582" y="78"/>
                </a:lnTo>
                <a:lnTo>
                  <a:pt x="576" y="67"/>
                </a:lnTo>
                <a:lnTo>
                  <a:pt x="569" y="53"/>
                </a:lnTo>
                <a:lnTo>
                  <a:pt x="559" y="40"/>
                </a:lnTo>
                <a:lnTo>
                  <a:pt x="555" y="35"/>
                </a:lnTo>
                <a:lnTo>
                  <a:pt x="549" y="29"/>
                </a:lnTo>
                <a:lnTo>
                  <a:pt x="543" y="23"/>
                </a:lnTo>
                <a:lnTo>
                  <a:pt x="538" y="19"/>
                </a:lnTo>
                <a:lnTo>
                  <a:pt x="531" y="15"/>
                </a:lnTo>
                <a:lnTo>
                  <a:pt x="524" y="12"/>
                </a:lnTo>
                <a:lnTo>
                  <a:pt x="517" y="11"/>
                </a:lnTo>
                <a:lnTo>
                  <a:pt x="508" y="11"/>
                </a:lnTo>
                <a:lnTo>
                  <a:pt x="504" y="11"/>
                </a:lnTo>
                <a:lnTo>
                  <a:pt x="501" y="11"/>
                </a:lnTo>
                <a:lnTo>
                  <a:pt x="495" y="14"/>
                </a:lnTo>
                <a:lnTo>
                  <a:pt x="493" y="16"/>
                </a:lnTo>
                <a:lnTo>
                  <a:pt x="491" y="18"/>
                </a:lnTo>
                <a:lnTo>
                  <a:pt x="490" y="21"/>
                </a:lnTo>
                <a:lnTo>
                  <a:pt x="490" y="23"/>
                </a:lnTo>
                <a:close/>
                <a:moveTo>
                  <a:pt x="1083" y="4"/>
                </a:moveTo>
                <a:lnTo>
                  <a:pt x="1210" y="4"/>
                </a:lnTo>
                <a:lnTo>
                  <a:pt x="1210" y="12"/>
                </a:lnTo>
                <a:lnTo>
                  <a:pt x="1188" y="15"/>
                </a:lnTo>
                <a:lnTo>
                  <a:pt x="1188" y="239"/>
                </a:lnTo>
                <a:lnTo>
                  <a:pt x="1193" y="239"/>
                </a:lnTo>
                <a:lnTo>
                  <a:pt x="1199" y="238"/>
                </a:lnTo>
                <a:lnTo>
                  <a:pt x="1205" y="235"/>
                </a:lnTo>
                <a:lnTo>
                  <a:pt x="1210" y="231"/>
                </a:lnTo>
                <a:lnTo>
                  <a:pt x="1216" y="227"/>
                </a:lnTo>
                <a:lnTo>
                  <a:pt x="1222" y="222"/>
                </a:lnTo>
                <a:lnTo>
                  <a:pt x="1227" y="217"/>
                </a:lnTo>
                <a:lnTo>
                  <a:pt x="1231" y="210"/>
                </a:lnTo>
                <a:lnTo>
                  <a:pt x="1241" y="194"/>
                </a:lnTo>
                <a:lnTo>
                  <a:pt x="1246" y="186"/>
                </a:lnTo>
                <a:lnTo>
                  <a:pt x="1250" y="177"/>
                </a:lnTo>
                <a:lnTo>
                  <a:pt x="1254" y="169"/>
                </a:lnTo>
                <a:lnTo>
                  <a:pt x="1257" y="159"/>
                </a:lnTo>
                <a:lnTo>
                  <a:pt x="1261" y="149"/>
                </a:lnTo>
                <a:lnTo>
                  <a:pt x="1264" y="139"/>
                </a:lnTo>
                <a:lnTo>
                  <a:pt x="1268" y="139"/>
                </a:lnTo>
                <a:lnTo>
                  <a:pt x="1268" y="252"/>
                </a:lnTo>
                <a:lnTo>
                  <a:pt x="1083" y="252"/>
                </a:lnTo>
                <a:lnTo>
                  <a:pt x="1083" y="243"/>
                </a:lnTo>
                <a:lnTo>
                  <a:pt x="1106" y="239"/>
                </a:lnTo>
                <a:lnTo>
                  <a:pt x="1106" y="15"/>
                </a:lnTo>
                <a:lnTo>
                  <a:pt x="1083" y="12"/>
                </a:lnTo>
                <a:lnTo>
                  <a:pt x="1083" y="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4" name="Freeform 185">
            <a:extLst>
              <a:ext uri="{FF2B5EF4-FFF2-40B4-BE49-F238E27FC236}">
                <a16:creationId xmlns:a16="http://schemas.microsoft.com/office/drawing/2014/main" id="{81C9F7BD-AB09-CBEA-B7E9-494FD7287679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783634" y="5877280"/>
            <a:ext cx="632846" cy="72000"/>
          </a:xfrm>
          <a:custGeom>
            <a:avLst/>
            <a:gdLst>
              <a:gd name="T0" fmla="*/ 93 w 1336"/>
              <a:gd name="T1" fmla="*/ 31 h 151"/>
              <a:gd name="T2" fmla="*/ 81 w 1336"/>
              <a:gd name="T3" fmla="*/ 89 h 151"/>
              <a:gd name="T4" fmla="*/ 96 w 1336"/>
              <a:gd name="T5" fmla="*/ 120 h 151"/>
              <a:gd name="T6" fmla="*/ 202 w 1336"/>
              <a:gd name="T7" fmla="*/ 3 h 151"/>
              <a:gd name="T8" fmla="*/ 172 w 1336"/>
              <a:gd name="T9" fmla="*/ 30 h 151"/>
              <a:gd name="T10" fmla="*/ 130 w 1336"/>
              <a:gd name="T11" fmla="*/ 128 h 151"/>
              <a:gd name="T12" fmla="*/ 102 w 1336"/>
              <a:gd name="T13" fmla="*/ 24 h 151"/>
              <a:gd name="T14" fmla="*/ 213 w 1336"/>
              <a:gd name="T15" fmla="*/ 28 h 151"/>
              <a:gd name="T16" fmla="*/ 254 w 1336"/>
              <a:gd name="T17" fmla="*/ 62 h 151"/>
              <a:gd name="T18" fmla="*/ 254 w 1336"/>
              <a:gd name="T19" fmla="*/ 123 h 151"/>
              <a:gd name="T20" fmla="*/ 213 w 1336"/>
              <a:gd name="T21" fmla="*/ 123 h 151"/>
              <a:gd name="T22" fmla="*/ 364 w 1336"/>
              <a:gd name="T23" fmla="*/ 102 h 151"/>
              <a:gd name="T24" fmla="*/ 319 w 1336"/>
              <a:gd name="T25" fmla="*/ 148 h 151"/>
              <a:gd name="T26" fmla="*/ 461 w 1336"/>
              <a:gd name="T27" fmla="*/ 3 h 151"/>
              <a:gd name="T28" fmla="*/ 551 w 1336"/>
              <a:gd name="T29" fmla="*/ 148 h 151"/>
              <a:gd name="T30" fmla="*/ 453 w 1336"/>
              <a:gd name="T31" fmla="*/ 148 h 151"/>
              <a:gd name="T32" fmla="*/ 463 w 1336"/>
              <a:gd name="T33" fmla="*/ 16 h 151"/>
              <a:gd name="T34" fmla="*/ 468 w 1336"/>
              <a:gd name="T35" fmla="*/ 96 h 151"/>
              <a:gd name="T36" fmla="*/ 613 w 1336"/>
              <a:gd name="T37" fmla="*/ 142 h 151"/>
              <a:gd name="T38" fmla="*/ 650 w 1336"/>
              <a:gd name="T39" fmla="*/ 124 h 151"/>
              <a:gd name="T40" fmla="*/ 672 w 1336"/>
              <a:gd name="T41" fmla="*/ 117 h 151"/>
              <a:gd name="T42" fmla="*/ 667 w 1336"/>
              <a:gd name="T43" fmla="*/ 102 h 151"/>
              <a:gd name="T44" fmla="*/ 623 w 1336"/>
              <a:gd name="T45" fmla="*/ 73 h 151"/>
              <a:gd name="T46" fmla="*/ 616 w 1336"/>
              <a:gd name="T47" fmla="*/ 39 h 151"/>
              <a:gd name="T48" fmla="*/ 648 w 1336"/>
              <a:gd name="T49" fmla="*/ 4 h 151"/>
              <a:gd name="T50" fmla="*/ 695 w 1336"/>
              <a:gd name="T51" fmla="*/ 4 h 151"/>
              <a:gd name="T52" fmla="*/ 670 w 1336"/>
              <a:gd name="T53" fmla="*/ 25 h 151"/>
              <a:gd name="T54" fmla="*/ 656 w 1336"/>
              <a:gd name="T55" fmla="*/ 41 h 151"/>
              <a:gd name="T56" fmla="*/ 698 w 1336"/>
              <a:gd name="T57" fmla="*/ 66 h 151"/>
              <a:gd name="T58" fmla="*/ 716 w 1336"/>
              <a:gd name="T59" fmla="*/ 102 h 151"/>
              <a:gd name="T60" fmla="*/ 705 w 1336"/>
              <a:gd name="T61" fmla="*/ 133 h 151"/>
              <a:gd name="T62" fmla="*/ 672 w 1336"/>
              <a:gd name="T63" fmla="*/ 151 h 151"/>
              <a:gd name="T64" fmla="*/ 757 w 1336"/>
              <a:gd name="T65" fmla="*/ 3 h 151"/>
              <a:gd name="T66" fmla="*/ 848 w 1336"/>
              <a:gd name="T67" fmla="*/ 148 h 151"/>
              <a:gd name="T68" fmla="*/ 750 w 1336"/>
              <a:gd name="T69" fmla="*/ 148 h 151"/>
              <a:gd name="T70" fmla="*/ 760 w 1336"/>
              <a:gd name="T71" fmla="*/ 16 h 151"/>
              <a:gd name="T72" fmla="*/ 764 w 1336"/>
              <a:gd name="T73" fmla="*/ 96 h 151"/>
              <a:gd name="T74" fmla="*/ 901 w 1336"/>
              <a:gd name="T75" fmla="*/ 123 h 151"/>
              <a:gd name="T76" fmla="*/ 859 w 1336"/>
              <a:gd name="T77" fmla="*/ 28 h 151"/>
              <a:gd name="T78" fmla="*/ 1187 w 1336"/>
              <a:gd name="T79" fmla="*/ 102 h 151"/>
              <a:gd name="T80" fmla="*/ 1113 w 1336"/>
              <a:gd name="T81" fmla="*/ 124 h 151"/>
              <a:gd name="T82" fmla="*/ 1086 w 1336"/>
              <a:gd name="T83" fmla="*/ 111 h 151"/>
              <a:gd name="T84" fmla="*/ 1136 w 1336"/>
              <a:gd name="T85" fmla="*/ 72 h 151"/>
              <a:gd name="T86" fmla="*/ 1300 w 1336"/>
              <a:gd name="T87" fmla="*/ 30 h 151"/>
              <a:gd name="T88" fmla="*/ 1283 w 1336"/>
              <a:gd name="T89" fmla="*/ 124 h 151"/>
              <a:gd name="T90" fmla="*/ 1212 w 1336"/>
              <a:gd name="T91" fmla="*/ 133 h 151"/>
              <a:gd name="T92" fmla="*/ 1276 w 1336"/>
              <a:gd name="T93" fmla="*/ 96 h 151"/>
              <a:gd name="T94" fmla="*/ 995 w 1336"/>
              <a:gd name="T95" fmla="*/ 63 h 151"/>
              <a:gd name="T96" fmla="*/ 1064 w 1336"/>
              <a:gd name="T97" fmla="*/ 124 h 151"/>
              <a:gd name="T98" fmla="*/ 989 w 1336"/>
              <a:gd name="T99" fmla="*/ 135 h 151"/>
              <a:gd name="T100" fmla="*/ 921 w 1336"/>
              <a:gd name="T101" fmla="*/ 149 h 151"/>
              <a:gd name="T102" fmla="*/ 427 w 1336"/>
              <a:gd name="T103" fmla="*/ 3 h 151"/>
              <a:gd name="T104" fmla="*/ 542 w 1336"/>
              <a:gd name="T105" fmla="*/ 3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36" h="151">
                <a:moveTo>
                  <a:pt x="3" y="103"/>
                </a:moveTo>
                <a:lnTo>
                  <a:pt x="3" y="48"/>
                </a:lnTo>
                <a:lnTo>
                  <a:pt x="3" y="28"/>
                </a:lnTo>
                <a:lnTo>
                  <a:pt x="0" y="3"/>
                </a:lnTo>
                <a:lnTo>
                  <a:pt x="93" y="3"/>
                </a:lnTo>
                <a:lnTo>
                  <a:pt x="93" y="31"/>
                </a:lnTo>
                <a:lnTo>
                  <a:pt x="71" y="30"/>
                </a:lnTo>
                <a:lnTo>
                  <a:pt x="44" y="30"/>
                </a:lnTo>
                <a:lnTo>
                  <a:pt x="44" y="62"/>
                </a:lnTo>
                <a:lnTo>
                  <a:pt x="65" y="62"/>
                </a:lnTo>
                <a:lnTo>
                  <a:pt x="81" y="62"/>
                </a:lnTo>
                <a:lnTo>
                  <a:pt x="81" y="89"/>
                </a:lnTo>
                <a:lnTo>
                  <a:pt x="65" y="87"/>
                </a:lnTo>
                <a:lnTo>
                  <a:pt x="44" y="87"/>
                </a:lnTo>
                <a:lnTo>
                  <a:pt x="44" y="123"/>
                </a:lnTo>
                <a:lnTo>
                  <a:pt x="62" y="123"/>
                </a:lnTo>
                <a:lnTo>
                  <a:pt x="81" y="121"/>
                </a:lnTo>
                <a:lnTo>
                  <a:pt x="96" y="120"/>
                </a:lnTo>
                <a:lnTo>
                  <a:pt x="96" y="148"/>
                </a:lnTo>
                <a:lnTo>
                  <a:pt x="0" y="148"/>
                </a:lnTo>
                <a:lnTo>
                  <a:pt x="3" y="123"/>
                </a:lnTo>
                <a:lnTo>
                  <a:pt x="3" y="103"/>
                </a:lnTo>
                <a:close/>
                <a:moveTo>
                  <a:pt x="102" y="3"/>
                </a:moveTo>
                <a:lnTo>
                  <a:pt x="202" y="3"/>
                </a:lnTo>
                <a:lnTo>
                  <a:pt x="202" y="10"/>
                </a:lnTo>
                <a:lnTo>
                  <a:pt x="202" y="17"/>
                </a:lnTo>
                <a:lnTo>
                  <a:pt x="202" y="24"/>
                </a:lnTo>
                <a:lnTo>
                  <a:pt x="202" y="31"/>
                </a:lnTo>
                <a:lnTo>
                  <a:pt x="185" y="30"/>
                </a:lnTo>
                <a:lnTo>
                  <a:pt x="172" y="30"/>
                </a:lnTo>
                <a:lnTo>
                  <a:pt x="172" y="69"/>
                </a:lnTo>
                <a:lnTo>
                  <a:pt x="174" y="109"/>
                </a:lnTo>
                <a:lnTo>
                  <a:pt x="174" y="128"/>
                </a:lnTo>
                <a:lnTo>
                  <a:pt x="177" y="148"/>
                </a:lnTo>
                <a:lnTo>
                  <a:pt x="127" y="148"/>
                </a:lnTo>
                <a:lnTo>
                  <a:pt x="130" y="128"/>
                </a:lnTo>
                <a:lnTo>
                  <a:pt x="130" y="109"/>
                </a:lnTo>
                <a:lnTo>
                  <a:pt x="131" y="69"/>
                </a:lnTo>
                <a:lnTo>
                  <a:pt x="131" y="30"/>
                </a:lnTo>
                <a:lnTo>
                  <a:pt x="119" y="30"/>
                </a:lnTo>
                <a:lnTo>
                  <a:pt x="102" y="31"/>
                </a:lnTo>
                <a:lnTo>
                  <a:pt x="102" y="24"/>
                </a:lnTo>
                <a:lnTo>
                  <a:pt x="102" y="17"/>
                </a:lnTo>
                <a:lnTo>
                  <a:pt x="102" y="10"/>
                </a:lnTo>
                <a:lnTo>
                  <a:pt x="102" y="3"/>
                </a:lnTo>
                <a:close/>
                <a:moveTo>
                  <a:pt x="213" y="103"/>
                </a:moveTo>
                <a:lnTo>
                  <a:pt x="213" y="48"/>
                </a:lnTo>
                <a:lnTo>
                  <a:pt x="213" y="28"/>
                </a:lnTo>
                <a:lnTo>
                  <a:pt x="212" y="3"/>
                </a:lnTo>
                <a:lnTo>
                  <a:pt x="305" y="3"/>
                </a:lnTo>
                <a:lnTo>
                  <a:pt x="305" y="31"/>
                </a:lnTo>
                <a:lnTo>
                  <a:pt x="281" y="30"/>
                </a:lnTo>
                <a:lnTo>
                  <a:pt x="254" y="30"/>
                </a:lnTo>
                <a:lnTo>
                  <a:pt x="254" y="62"/>
                </a:lnTo>
                <a:lnTo>
                  <a:pt x="277" y="62"/>
                </a:lnTo>
                <a:lnTo>
                  <a:pt x="291" y="62"/>
                </a:lnTo>
                <a:lnTo>
                  <a:pt x="291" y="89"/>
                </a:lnTo>
                <a:lnTo>
                  <a:pt x="277" y="87"/>
                </a:lnTo>
                <a:lnTo>
                  <a:pt x="254" y="87"/>
                </a:lnTo>
                <a:lnTo>
                  <a:pt x="254" y="123"/>
                </a:lnTo>
                <a:lnTo>
                  <a:pt x="273" y="123"/>
                </a:lnTo>
                <a:lnTo>
                  <a:pt x="292" y="121"/>
                </a:lnTo>
                <a:lnTo>
                  <a:pt x="308" y="120"/>
                </a:lnTo>
                <a:lnTo>
                  <a:pt x="308" y="148"/>
                </a:lnTo>
                <a:lnTo>
                  <a:pt x="212" y="148"/>
                </a:lnTo>
                <a:lnTo>
                  <a:pt x="213" y="123"/>
                </a:lnTo>
                <a:lnTo>
                  <a:pt x="213" y="103"/>
                </a:lnTo>
                <a:close/>
                <a:moveTo>
                  <a:pt x="319" y="3"/>
                </a:moveTo>
                <a:lnTo>
                  <a:pt x="366" y="3"/>
                </a:lnTo>
                <a:lnTo>
                  <a:pt x="364" y="28"/>
                </a:lnTo>
                <a:lnTo>
                  <a:pt x="364" y="48"/>
                </a:lnTo>
                <a:lnTo>
                  <a:pt x="364" y="102"/>
                </a:lnTo>
                <a:lnTo>
                  <a:pt x="364" y="123"/>
                </a:lnTo>
                <a:lnTo>
                  <a:pt x="383" y="123"/>
                </a:lnTo>
                <a:lnTo>
                  <a:pt x="398" y="121"/>
                </a:lnTo>
                <a:lnTo>
                  <a:pt x="415" y="120"/>
                </a:lnTo>
                <a:lnTo>
                  <a:pt x="415" y="148"/>
                </a:lnTo>
                <a:lnTo>
                  <a:pt x="319" y="148"/>
                </a:lnTo>
                <a:lnTo>
                  <a:pt x="322" y="123"/>
                </a:lnTo>
                <a:lnTo>
                  <a:pt x="322" y="103"/>
                </a:lnTo>
                <a:lnTo>
                  <a:pt x="322" y="48"/>
                </a:lnTo>
                <a:lnTo>
                  <a:pt x="322" y="28"/>
                </a:lnTo>
                <a:lnTo>
                  <a:pt x="319" y="3"/>
                </a:lnTo>
                <a:close/>
                <a:moveTo>
                  <a:pt x="461" y="3"/>
                </a:moveTo>
                <a:lnTo>
                  <a:pt x="507" y="3"/>
                </a:lnTo>
                <a:lnTo>
                  <a:pt x="510" y="16"/>
                </a:lnTo>
                <a:lnTo>
                  <a:pt x="513" y="30"/>
                </a:lnTo>
                <a:lnTo>
                  <a:pt x="535" y="102"/>
                </a:lnTo>
                <a:lnTo>
                  <a:pt x="544" y="128"/>
                </a:lnTo>
                <a:lnTo>
                  <a:pt x="551" y="148"/>
                </a:lnTo>
                <a:lnTo>
                  <a:pt x="503" y="148"/>
                </a:lnTo>
                <a:lnTo>
                  <a:pt x="500" y="138"/>
                </a:lnTo>
                <a:lnTo>
                  <a:pt x="496" y="124"/>
                </a:lnTo>
                <a:lnTo>
                  <a:pt x="461" y="124"/>
                </a:lnTo>
                <a:lnTo>
                  <a:pt x="456" y="138"/>
                </a:lnTo>
                <a:lnTo>
                  <a:pt x="453" y="148"/>
                </a:lnTo>
                <a:lnTo>
                  <a:pt x="421" y="148"/>
                </a:lnTo>
                <a:lnTo>
                  <a:pt x="424" y="141"/>
                </a:lnTo>
                <a:lnTo>
                  <a:pt x="427" y="133"/>
                </a:lnTo>
                <a:lnTo>
                  <a:pt x="434" y="111"/>
                </a:lnTo>
                <a:lnTo>
                  <a:pt x="458" y="34"/>
                </a:lnTo>
                <a:lnTo>
                  <a:pt x="463" y="16"/>
                </a:lnTo>
                <a:lnTo>
                  <a:pt x="461" y="3"/>
                </a:lnTo>
                <a:close/>
                <a:moveTo>
                  <a:pt x="468" y="96"/>
                </a:moveTo>
                <a:lnTo>
                  <a:pt x="490" y="96"/>
                </a:lnTo>
                <a:lnTo>
                  <a:pt x="483" y="72"/>
                </a:lnTo>
                <a:lnTo>
                  <a:pt x="480" y="56"/>
                </a:lnTo>
                <a:lnTo>
                  <a:pt x="468" y="96"/>
                </a:lnTo>
                <a:close/>
                <a:moveTo>
                  <a:pt x="555" y="62"/>
                </a:moveTo>
                <a:lnTo>
                  <a:pt x="598" y="62"/>
                </a:lnTo>
                <a:lnTo>
                  <a:pt x="593" y="86"/>
                </a:lnTo>
                <a:lnTo>
                  <a:pt x="551" y="86"/>
                </a:lnTo>
                <a:lnTo>
                  <a:pt x="555" y="62"/>
                </a:lnTo>
                <a:close/>
                <a:moveTo>
                  <a:pt x="613" y="142"/>
                </a:moveTo>
                <a:lnTo>
                  <a:pt x="613" y="104"/>
                </a:lnTo>
                <a:lnTo>
                  <a:pt x="623" y="111"/>
                </a:lnTo>
                <a:lnTo>
                  <a:pt x="633" y="118"/>
                </a:lnTo>
                <a:lnTo>
                  <a:pt x="639" y="120"/>
                </a:lnTo>
                <a:lnTo>
                  <a:pt x="644" y="123"/>
                </a:lnTo>
                <a:lnTo>
                  <a:pt x="650" y="124"/>
                </a:lnTo>
                <a:lnTo>
                  <a:pt x="656" y="124"/>
                </a:lnTo>
                <a:lnTo>
                  <a:pt x="664" y="124"/>
                </a:lnTo>
                <a:lnTo>
                  <a:pt x="667" y="123"/>
                </a:lnTo>
                <a:lnTo>
                  <a:pt x="670" y="121"/>
                </a:lnTo>
                <a:lnTo>
                  <a:pt x="671" y="120"/>
                </a:lnTo>
                <a:lnTo>
                  <a:pt x="672" y="117"/>
                </a:lnTo>
                <a:lnTo>
                  <a:pt x="674" y="116"/>
                </a:lnTo>
                <a:lnTo>
                  <a:pt x="674" y="113"/>
                </a:lnTo>
                <a:lnTo>
                  <a:pt x="674" y="110"/>
                </a:lnTo>
                <a:lnTo>
                  <a:pt x="672" y="106"/>
                </a:lnTo>
                <a:lnTo>
                  <a:pt x="670" y="103"/>
                </a:lnTo>
                <a:lnTo>
                  <a:pt x="667" y="102"/>
                </a:lnTo>
                <a:lnTo>
                  <a:pt x="658" y="96"/>
                </a:lnTo>
                <a:lnTo>
                  <a:pt x="646" y="90"/>
                </a:lnTo>
                <a:lnTo>
                  <a:pt x="639" y="86"/>
                </a:lnTo>
                <a:lnTo>
                  <a:pt x="631" y="82"/>
                </a:lnTo>
                <a:lnTo>
                  <a:pt x="627" y="78"/>
                </a:lnTo>
                <a:lnTo>
                  <a:pt x="623" y="73"/>
                </a:lnTo>
                <a:lnTo>
                  <a:pt x="620" y="68"/>
                </a:lnTo>
                <a:lnTo>
                  <a:pt x="619" y="65"/>
                </a:lnTo>
                <a:lnTo>
                  <a:pt x="617" y="62"/>
                </a:lnTo>
                <a:lnTo>
                  <a:pt x="616" y="55"/>
                </a:lnTo>
                <a:lnTo>
                  <a:pt x="616" y="48"/>
                </a:lnTo>
                <a:lnTo>
                  <a:pt x="616" y="39"/>
                </a:lnTo>
                <a:lnTo>
                  <a:pt x="619" y="30"/>
                </a:lnTo>
                <a:lnTo>
                  <a:pt x="624" y="23"/>
                </a:lnTo>
                <a:lnTo>
                  <a:pt x="630" y="14"/>
                </a:lnTo>
                <a:lnTo>
                  <a:pt x="634" y="11"/>
                </a:lnTo>
                <a:lnTo>
                  <a:pt x="639" y="8"/>
                </a:lnTo>
                <a:lnTo>
                  <a:pt x="648" y="4"/>
                </a:lnTo>
                <a:lnTo>
                  <a:pt x="653" y="3"/>
                </a:lnTo>
                <a:lnTo>
                  <a:pt x="658" y="1"/>
                </a:lnTo>
                <a:lnTo>
                  <a:pt x="671" y="0"/>
                </a:lnTo>
                <a:lnTo>
                  <a:pt x="678" y="0"/>
                </a:lnTo>
                <a:lnTo>
                  <a:pt x="687" y="1"/>
                </a:lnTo>
                <a:lnTo>
                  <a:pt x="695" y="4"/>
                </a:lnTo>
                <a:lnTo>
                  <a:pt x="704" y="7"/>
                </a:lnTo>
                <a:lnTo>
                  <a:pt x="704" y="41"/>
                </a:lnTo>
                <a:lnTo>
                  <a:pt x="692" y="32"/>
                </a:lnTo>
                <a:lnTo>
                  <a:pt x="682" y="28"/>
                </a:lnTo>
                <a:lnTo>
                  <a:pt x="675" y="25"/>
                </a:lnTo>
                <a:lnTo>
                  <a:pt x="670" y="25"/>
                </a:lnTo>
                <a:lnTo>
                  <a:pt x="667" y="25"/>
                </a:lnTo>
                <a:lnTo>
                  <a:pt x="664" y="27"/>
                </a:lnTo>
                <a:lnTo>
                  <a:pt x="660" y="30"/>
                </a:lnTo>
                <a:lnTo>
                  <a:pt x="657" y="32"/>
                </a:lnTo>
                <a:lnTo>
                  <a:pt x="656" y="38"/>
                </a:lnTo>
                <a:lnTo>
                  <a:pt x="656" y="41"/>
                </a:lnTo>
                <a:lnTo>
                  <a:pt x="658" y="44"/>
                </a:lnTo>
                <a:lnTo>
                  <a:pt x="660" y="47"/>
                </a:lnTo>
                <a:lnTo>
                  <a:pt x="664" y="48"/>
                </a:lnTo>
                <a:lnTo>
                  <a:pt x="672" y="54"/>
                </a:lnTo>
                <a:lnTo>
                  <a:pt x="684" y="58"/>
                </a:lnTo>
                <a:lnTo>
                  <a:pt x="698" y="66"/>
                </a:lnTo>
                <a:lnTo>
                  <a:pt x="704" y="70"/>
                </a:lnTo>
                <a:lnTo>
                  <a:pt x="708" y="75"/>
                </a:lnTo>
                <a:lnTo>
                  <a:pt x="712" y="80"/>
                </a:lnTo>
                <a:lnTo>
                  <a:pt x="713" y="86"/>
                </a:lnTo>
                <a:lnTo>
                  <a:pt x="715" y="93"/>
                </a:lnTo>
                <a:lnTo>
                  <a:pt x="716" y="102"/>
                </a:lnTo>
                <a:lnTo>
                  <a:pt x="715" y="111"/>
                </a:lnTo>
                <a:lnTo>
                  <a:pt x="713" y="116"/>
                </a:lnTo>
                <a:lnTo>
                  <a:pt x="712" y="120"/>
                </a:lnTo>
                <a:lnTo>
                  <a:pt x="711" y="125"/>
                </a:lnTo>
                <a:lnTo>
                  <a:pt x="708" y="128"/>
                </a:lnTo>
                <a:lnTo>
                  <a:pt x="705" y="133"/>
                </a:lnTo>
                <a:lnTo>
                  <a:pt x="702" y="137"/>
                </a:lnTo>
                <a:lnTo>
                  <a:pt x="694" y="142"/>
                </a:lnTo>
                <a:lnTo>
                  <a:pt x="689" y="145"/>
                </a:lnTo>
                <a:lnTo>
                  <a:pt x="684" y="147"/>
                </a:lnTo>
                <a:lnTo>
                  <a:pt x="678" y="149"/>
                </a:lnTo>
                <a:lnTo>
                  <a:pt x="672" y="151"/>
                </a:lnTo>
                <a:lnTo>
                  <a:pt x="658" y="151"/>
                </a:lnTo>
                <a:lnTo>
                  <a:pt x="647" y="151"/>
                </a:lnTo>
                <a:lnTo>
                  <a:pt x="636" y="149"/>
                </a:lnTo>
                <a:lnTo>
                  <a:pt x="624" y="145"/>
                </a:lnTo>
                <a:lnTo>
                  <a:pt x="613" y="142"/>
                </a:lnTo>
                <a:close/>
                <a:moveTo>
                  <a:pt x="757" y="3"/>
                </a:moveTo>
                <a:lnTo>
                  <a:pt x="804" y="3"/>
                </a:lnTo>
                <a:lnTo>
                  <a:pt x="807" y="16"/>
                </a:lnTo>
                <a:lnTo>
                  <a:pt x="811" y="30"/>
                </a:lnTo>
                <a:lnTo>
                  <a:pt x="832" y="102"/>
                </a:lnTo>
                <a:lnTo>
                  <a:pt x="841" y="128"/>
                </a:lnTo>
                <a:lnTo>
                  <a:pt x="848" y="148"/>
                </a:lnTo>
                <a:lnTo>
                  <a:pt x="800" y="148"/>
                </a:lnTo>
                <a:lnTo>
                  <a:pt x="798" y="138"/>
                </a:lnTo>
                <a:lnTo>
                  <a:pt x="793" y="124"/>
                </a:lnTo>
                <a:lnTo>
                  <a:pt x="757" y="124"/>
                </a:lnTo>
                <a:lnTo>
                  <a:pt x="753" y="138"/>
                </a:lnTo>
                <a:lnTo>
                  <a:pt x="750" y="148"/>
                </a:lnTo>
                <a:lnTo>
                  <a:pt x="718" y="148"/>
                </a:lnTo>
                <a:lnTo>
                  <a:pt x="721" y="141"/>
                </a:lnTo>
                <a:lnTo>
                  <a:pt x="723" y="133"/>
                </a:lnTo>
                <a:lnTo>
                  <a:pt x="730" y="111"/>
                </a:lnTo>
                <a:lnTo>
                  <a:pt x="754" y="34"/>
                </a:lnTo>
                <a:lnTo>
                  <a:pt x="760" y="16"/>
                </a:lnTo>
                <a:lnTo>
                  <a:pt x="757" y="3"/>
                </a:lnTo>
                <a:close/>
                <a:moveTo>
                  <a:pt x="764" y="96"/>
                </a:moveTo>
                <a:lnTo>
                  <a:pt x="787" y="96"/>
                </a:lnTo>
                <a:lnTo>
                  <a:pt x="780" y="72"/>
                </a:lnTo>
                <a:lnTo>
                  <a:pt x="777" y="56"/>
                </a:lnTo>
                <a:lnTo>
                  <a:pt x="764" y="96"/>
                </a:lnTo>
                <a:close/>
                <a:moveTo>
                  <a:pt x="858" y="3"/>
                </a:moveTo>
                <a:lnTo>
                  <a:pt x="904" y="3"/>
                </a:lnTo>
                <a:lnTo>
                  <a:pt x="901" y="28"/>
                </a:lnTo>
                <a:lnTo>
                  <a:pt x="901" y="48"/>
                </a:lnTo>
                <a:lnTo>
                  <a:pt x="901" y="103"/>
                </a:lnTo>
                <a:lnTo>
                  <a:pt x="901" y="123"/>
                </a:lnTo>
                <a:lnTo>
                  <a:pt x="904" y="148"/>
                </a:lnTo>
                <a:lnTo>
                  <a:pt x="858" y="148"/>
                </a:lnTo>
                <a:lnTo>
                  <a:pt x="859" y="123"/>
                </a:lnTo>
                <a:lnTo>
                  <a:pt x="859" y="103"/>
                </a:lnTo>
                <a:lnTo>
                  <a:pt x="859" y="48"/>
                </a:lnTo>
                <a:lnTo>
                  <a:pt x="859" y="28"/>
                </a:lnTo>
                <a:lnTo>
                  <a:pt x="858" y="3"/>
                </a:lnTo>
                <a:close/>
                <a:moveTo>
                  <a:pt x="1113" y="3"/>
                </a:moveTo>
                <a:lnTo>
                  <a:pt x="1160" y="3"/>
                </a:lnTo>
                <a:lnTo>
                  <a:pt x="1163" y="16"/>
                </a:lnTo>
                <a:lnTo>
                  <a:pt x="1166" y="30"/>
                </a:lnTo>
                <a:lnTo>
                  <a:pt x="1187" y="102"/>
                </a:lnTo>
                <a:lnTo>
                  <a:pt x="1197" y="128"/>
                </a:lnTo>
                <a:lnTo>
                  <a:pt x="1204" y="148"/>
                </a:lnTo>
                <a:lnTo>
                  <a:pt x="1156" y="148"/>
                </a:lnTo>
                <a:lnTo>
                  <a:pt x="1153" y="138"/>
                </a:lnTo>
                <a:lnTo>
                  <a:pt x="1149" y="124"/>
                </a:lnTo>
                <a:lnTo>
                  <a:pt x="1113" y="124"/>
                </a:lnTo>
                <a:lnTo>
                  <a:pt x="1108" y="138"/>
                </a:lnTo>
                <a:lnTo>
                  <a:pt x="1106" y="148"/>
                </a:lnTo>
                <a:lnTo>
                  <a:pt x="1074" y="148"/>
                </a:lnTo>
                <a:lnTo>
                  <a:pt x="1077" y="141"/>
                </a:lnTo>
                <a:lnTo>
                  <a:pt x="1079" y="133"/>
                </a:lnTo>
                <a:lnTo>
                  <a:pt x="1086" y="111"/>
                </a:lnTo>
                <a:lnTo>
                  <a:pt x="1110" y="34"/>
                </a:lnTo>
                <a:lnTo>
                  <a:pt x="1116" y="16"/>
                </a:lnTo>
                <a:lnTo>
                  <a:pt x="1113" y="3"/>
                </a:lnTo>
                <a:close/>
                <a:moveTo>
                  <a:pt x="1120" y="96"/>
                </a:moveTo>
                <a:lnTo>
                  <a:pt x="1141" y="96"/>
                </a:lnTo>
                <a:lnTo>
                  <a:pt x="1136" y="72"/>
                </a:lnTo>
                <a:lnTo>
                  <a:pt x="1132" y="56"/>
                </a:lnTo>
                <a:lnTo>
                  <a:pt x="1120" y="96"/>
                </a:lnTo>
                <a:close/>
                <a:moveTo>
                  <a:pt x="1246" y="3"/>
                </a:moveTo>
                <a:lnTo>
                  <a:pt x="1293" y="3"/>
                </a:lnTo>
                <a:lnTo>
                  <a:pt x="1295" y="16"/>
                </a:lnTo>
                <a:lnTo>
                  <a:pt x="1300" y="30"/>
                </a:lnTo>
                <a:lnTo>
                  <a:pt x="1321" y="102"/>
                </a:lnTo>
                <a:lnTo>
                  <a:pt x="1329" y="128"/>
                </a:lnTo>
                <a:lnTo>
                  <a:pt x="1336" y="148"/>
                </a:lnTo>
                <a:lnTo>
                  <a:pt x="1288" y="148"/>
                </a:lnTo>
                <a:lnTo>
                  <a:pt x="1287" y="138"/>
                </a:lnTo>
                <a:lnTo>
                  <a:pt x="1283" y="124"/>
                </a:lnTo>
                <a:lnTo>
                  <a:pt x="1246" y="124"/>
                </a:lnTo>
                <a:lnTo>
                  <a:pt x="1242" y="138"/>
                </a:lnTo>
                <a:lnTo>
                  <a:pt x="1239" y="148"/>
                </a:lnTo>
                <a:lnTo>
                  <a:pt x="1206" y="148"/>
                </a:lnTo>
                <a:lnTo>
                  <a:pt x="1209" y="141"/>
                </a:lnTo>
                <a:lnTo>
                  <a:pt x="1212" y="133"/>
                </a:lnTo>
                <a:lnTo>
                  <a:pt x="1219" y="111"/>
                </a:lnTo>
                <a:lnTo>
                  <a:pt x="1243" y="34"/>
                </a:lnTo>
                <a:lnTo>
                  <a:pt x="1249" y="16"/>
                </a:lnTo>
                <a:lnTo>
                  <a:pt x="1246" y="3"/>
                </a:lnTo>
                <a:close/>
                <a:moveTo>
                  <a:pt x="1253" y="96"/>
                </a:moveTo>
                <a:lnTo>
                  <a:pt x="1276" y="96"/>
                </a:lnTo>
                <a:lnTo>
                  <a:pt x="1269" y="72"/>
                </a:lnTo>
                <a:lnTo>
                  <a:pt x="1266" y="56"/>
                </a:lnTo>
                <a:lnTo>
                  <a:pt x="1253" y="96"/>
                </a:lnTo>
                <a:close/>
                <a:moveTo>
                  <a:pt x="921" y="4"/>
                </a:moveTo>
                <a:lnTo>
                  <a:pt x="969" y="4"/>
                </a:lnTo>
                <a:lnTo>
                  <a:pt x="995" y="63"/>
                </a:lnTo>
                <a:lnTo>
                  <a:pt x="1021" y="4"/>
                </a:lnTo>
                <a:lnTo>
                  <a:pt x="1065" y="4"/>
                </a:lnTo>
                <a:lnTo>
                  <a:pt x="1064" y="30"/>
                </a:lnTo>
                <a:lnTo>
                  <a:pt x="1064" y="49"/>
                </a:lnTo>
                <a:lnTo>
                  <a:pt x="1064" y="104"/>
                </a:lnTo>
                <a:lnTo>
                  <a:pt x="1064" y="124"/>
                </a:lnTo>
                <a:lnTo>
                  <a:pt x="1065" y="149"/>
                </a:lnTo>
                <a:lnTo>
                  <a:pt x="1021" y="149"/>
                </a:lnTo>
                <a:lnTo>
                  <a:pt x="1023" y="110"/>
                </a:lnTo>
                <a:lnTo>
                  <a:pt x="1023" y="63"/>
                </a:lnTo>
                <a:lnTo>
                  <a:pt x="995" y="124"/>
                </a:lnTo>
                <a:lnTo>
                  <a:pt x="989" y="135"/>
                </a:lnTo>
                <a:lnTo>
                  <a:pt x="983" y="124"/>
                </a:lnTo>
                <a:lnTo>
                  <a:pt x="954" y="56"/>
                </a:lnTo>
                <a:lnTo>
                  <a:pt x="952" y="104"/>
                </a:lnTo>
                <a:lnTo>
                  <a:pt x="954" y="131"/>
                </a:lnTo>
                <a:lnTo>
                  <a:pt x="954" y="149"/>
                </a:lnTo>
                <a:lnTo>
                  <a:pt x="921" y="149"/>
                </a:lnTo>
                <a:lnTo>
                  <a:pt x="924" y="124"/>
                </a:lnTo>
                <a:lnTo>
                  <a:pt x="924" y="104"/>
                </a:lnTo>
                <a:lnTo>
                  <a:pt x="924" y="49"/>
                </a:lnTo>
                <a:lnTo>
                  <a:pt x="924" y="30"/>
                </a:lnTo>
                <a:lnTo>
                  <a:pt x="921" y="4"/>
                </a:lnTo>
                <a:close/>
                <a:moveTo>
                  <a:pt x="427" y="3"/>
                </a:moveTo>
                <a:lnTo>
                  <a:pt x="451" y="3"/>
                </a:lnTo>
                <a:lnTo>
                  <a:pt x="451" y="27"/>
                </a:lnTo>
                <a:lnTo>
                  <a:pt x="427" y="27"/>
                </a:lnTo>
                <a:lnTo>
                  <a:pt x="427" y="3"/>
                </a:lnTo>
                <a:close/>
                <a:moveTo>
                  <a:pt x="518" y="3"/>
                </a:moveTo>
                <a:lnTo>
                  <a:pt x="542" y="3"/>
                </a:lnTo>
                <a:lnTo>
                  <a:pt x="542" y="27"/>
                </a:lnTo>
                <a:lnTo>
                  <a:pt x="518" y="27"/>
                </a:lnTo>
                <a:lnTo>
                  <a:pt x="518" y="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5" name="Freeform 186">
            <a:extLst>
              <a:ext uri="{FF2B5EF4-FFF2-40B4-BE49-F238E27FC236}">
                <a16:creationId xmlns:a16="http://schemas.microsoft.com/office/drawing/2014/main" id="{0FC75672-8A66-AA10-5E7E-64AD80AFDEB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952840" y="5661248"/>
            <a:ext cx="422276" cy="64800"/>
          </a:xfrm>
          <a:custGeom>
            <a:avLst/>
            <a:gdLst>
              <a:gd name="T0" fmla="*/ 492 w 781"/>
              <a:gd name="T1" fmla="*/ 55 h 120"/>
              <a:gd name="T2" fmla="*/ 520 w 781"/>
              <a:gd name="T3" fmla="*/ 119 h 120"/>
              <a:gd name="T4" fmla="*/ 465 w 781"/>
              <a:gd name="T5" fmla="*/ 119 h 120"/>
              <a:gd name="T6" fmla="*/ 434 w 781"/>
              <a:gd name="T7" fmla="*/ 119 h 120"/>
              <a:gd name="T8" fmla="*/ 492 w 781"/>
              <a:gd name="T9" fmla="*/ 0 h 120"/>
              <a:gd name="T10" fmla="*/ 555 w 781"/>
              <a:gd name="T11" fmla="*/ 119 h 120"/>
              <a:gd name="T12" fmla="*/ 0 w 781"/>
              <a:gd name="T13" fmla="*/ 120 h 120"/>
              <a:gd name="T14" fmla="*/ 1 w 781"/>
              <a:gd name="T15" fmla="*/ 4 h 120"/>
              <a:gd name="T16" fmla="*/ 32 w 781"/>
              <a:gd name="T17" fmla="*/ 119 h 120"/>
              <a:gd name="T18" fmla="*/ 106 w 781"/>
              <a:gd name="T19" fmla="*/ 28 h 120"/>
              <a:gd name="T20" fmla="*/ 76 w 781"/>
              <a:gd name="T21" fmla="*/ 120 h 120"/>
              <a:gd name="T22" fmla="*/ 44 w 781"/>
              <a:gd name="T23" fmla="*/ 28 h 120"/>
              <a:gd name="T24" fmla="*/ 134 w 781"/>
              <a:gd name="T25" fmla="*/ 4 h 120"/>
              <a:gd name="T26" fmla="*/ 134 w 781"/>
              <a:gd name="T27" fmla="*/ 28 h 120"/>
              <a:gd name="T28" fmla="*/ 253 w 781"/>
              <a:gd name="T29" fmla="*/ 79 h 120"/>
              <a:gd name="T30" fmla="*/ 307 w 781"/>
              <a:gd name="T31" fmla="*/ 55 h 120"/>
              <a:gd name="T32" fmla="*/ 309 w 781"/>
              <a:gd name="T33" fmla="*/ 81 h 120"/>
              <a:gd name="T34" fmla="*/ 146 w 781"/>
              <a:gd name="T35" fmla="*/ 27 h 120"/>
              <a:gd name="T36" fmla="*/ 174 w 781"/>
              <a:gd name="T37" fmla="*/ 4 h 120"/>
              <a:gd name="T38" fmla="*/ 172 w 781"/>
              <a:gd name="T39" fmla="*/ 28 h 120"/>
              <a:gd name="T40" fmla="*/ 445 w 781"/>
              <a:gd name="T41" fmla="*/ 6 h 120"/>
              <a:gd name="T42" fmla="*/ 473 w 781"/>
              <a:gd name="T43" fmla="*/ 6 h 120"/>
              <a:gd name="T44" fmla="*/ 541 w 781"/>
              <a:gd name="T45" fmla="*/ 28 h 120"/>
              <a:gd name="T46" fmla="*/ 513 w 781"/>
              <a:gd name="T47" fmla="*/ 6 h 120"/>
              <a:gd name="T48" fmla="*/ 542 w 781"/>
              <a:gd name="T49" fmla="*/ 4 h 120"/>
              <a:gd name="T50" fmla="*/ 541 w 781"/>
              <a:gd name="T51" fmla="*/ 28 h 120"/>
              <a:gd name="T52" fmla="*/ 396 w 781"/>
              <a:gd name="T53" fmla="*/ 119 h 120"/>
              <a:gd name="T54" fmla="*/ 356 w 781"/>
              <a:gd name="T55" fmla="*/ 120 h 120"/>
              <a:gd name="T56" fmla="*/ 326 w 781"/>
              <a:gd name="T57" fmla="*/ 119 h 120"/>
              <a:gd name="T58" fmla="*/ 355 w 781"/>
              <a:gd name="T59" fmla="*/ 4 h 120"/>
              <a:gd name="T60" fmla="*/ 396 w 781"/>
              <a:gd name="T61" fmla="*/ 45 h 120"/>
              <a:gd name="T62" fmla="*/ 425 w 781"/>
              <a:gd name="T63" fmla="*/ 4 h 120"/>
              <a:gd name="T64" fmla="*/ 427 w 781"/>
              <a:gd name="T65" fmla="*/ 120 h 120"/>
              <a:gd name="T66" fmla="*/ 648 w 781"/>
              <a:gd name="T67" fmla="*/ 120 h 120"/>
              <a:gd name="T68" fmla="*/ 620 w 781"/>
              <a:gd name="T69" fmla="*/ 96 h 120"/>
              <a:gd name="T70" fmla="*/ 589 w 781"/>
              <a:gd name="T71" fmla="*/ 120 h 120"/>
              <a:gd name="T72" fmla="*/ 564 w 781"/>
              <a:gd name="T73" fmla="*/ 90 h 120"/>
              <a:gd name="T74" fmla="*/ 567 w 781"/>
              <a:gd name="T75" fmla="*/ 2 h 120"/>
              <a:gd name="T76" fmla="*/ 620 w 781"/>
              <a:gd name="T77" fmla="*/ 55 h 120"/>
              <a:gd name="T78" fmla="*/ 674 w 781"/>
              <a:gd name="T79" fmla="*/ 2 h 120"/>
              <a:gd name="T80" fmla="*/ 680 w 781"/>
              <a:gd name="T81" fmla="*/ 119 h 120"/>
              <a:gd name="T82" fmla="*/ 701 w 781"/>
              <a:gd name="T83" fmla="*/ 120 h 120"/>
              <a:gd name="T84" fmla="*/ 699 w 781"/>
              <a:gd name="T85" fmla="*/ 4 h 120"/>
              <a:gd name="T86" fmla="*/ 780 w 781"/>
              <a:gd name="T87" fmla="*/ 6 h 120"/>
              <a:gd name="T88" fmla="*/ 729 w 781"/>
              <a:gd name="T89" fmla="*/ 28 h 120"/>
              <a:gd name="T90" fmla="*/ 778 w 781"/>
              <a:gd name="T91" fmla="*/ 51 h 120"/>
              <a:gd name="T92" fmla="*/ 729 w 781"/>
              <a:gd name="T93" fmla="*/ 73 h 120"/>
              <a:gd name="T94" fmla="*/ 781 w 781"/>
              <a:gd name="T95" fmla="*/ 95 h 120"/>
              <a:gd name="T96" fmla="*/ 254 w 781"/>
              <a:gd name="T97" fmla="*/ 120 h 120"/>
              <a:gd name="T98" fmla="*/ 172 w 781"/>
              <a:gd name="T99" fmla="*/ 103 h 120"/>
              <a:gd name="T100" fmla="*/ 136 w 781"/>
              <a:gd name="T101" fmla="*/ 120 h 120"/>
              <a:gd name="T102" fmla="*/ 165 w 781"/>
              <a:gd name="T103" fmla="*/ 54 h 120"/>
              <a:gd name="T104" fmla="*/ 196 w 781"/>
              <a:gd name="T105" fmla="*/ 0 h 120"/>
              <a:gd name="T106" fmla="*/ 192 w 781"/>
              <a:gd name="T107" fmla="*/ 55 h 120"/>
              <a:gd name="T108" fmla="*/ 242 w 781"/>
              <a:gd name="T109" fmla="*/ 28 h 120"/>
              <a:gd name="T110" fmla="*/ 215 w 781"/>
              <a:gd name="T111" fmla="*/ 4 h 120"/>
              <a:gd name="T112" fmla="*/ 243 w 781"/>
              <a:gd name="T113" fmla="*/ 27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81" h="120">
                <a:moveTo>
                  <a:pt x="492" y="55"/>
                </a:moveTo>
                <a:lnTo>
                  <a:pt x="480" y="81"/>
                </a:lnTo>
                <a:lnTo>
                  <a:pt x="504" y="81"/>
                </a:lnTo>
                <a:lnTo>
                  <a:pt x="492" y="55"/>
                </a:lnTo>
                <a:close/>
                <a:moveTo>
                  <a:pt x="554" y="120"/>
                </a:moveTo>
                <a:lnTo>
                  <a:pt x="521" y="120"/>
                </a:lnTo>
                <a:lnTo>
                  <a:pt x="520" y="120"/>
                </a:lnTo>
                <a:lnTo>
                  <a:pt x="520" y="119"/>
                </a:lnTo>
                <a:lnTo>
                  <a:pt x="513" y="103"/>
                </a:lnTo>
                <a:lnTo>
                  <a:pt x="472" y="103"/>
                </a:lnTo>
                <a:lnTo>
                  <a:pt x="466" y="117"/>
                </a:lnTo>
                <a:lnTo>
                  <a:pt x="465" y="119"/>
                </a:lnTo>
                <a:lnTo>
                  <a:pt x="463" y="120"/>
                </a:lnTo>
                <a:lnTo>
                  <a:pt x="435" y="120"/>
                </a:lnTo>
                <a:lnTo>
                  <a:pt x="434" y="120"/>
                </a:lnTo>
                <a:lnTo>
                  <a:pt x="434" y="119"/>
                </a:lnTo>
                <a:lnTo>
                  <a:pt x="434" y="117"/>
                </a:lnTo>
                <a:lnTo>
                  <a:pt x="465" y="54"/>
                </a:lnTo>
                <a:lnTo>
                  <a:pt x="479" y="24"/>
                </a:lnTo>
                <a:lnTo>
                  <a:pt x="492" y="0"/>
                </a:lnTo>
                <a:lnTo>
                  <a:pt x="494" y="0"/>
                </a:lnTo>
                <a:lnTo>
                  <a:pt x="496" y="0"/>
                </a:lnTo>
                <a:lnTo>
                  <a:pt x="554" y="117"/>
                </a:lnTo>
                <a:lnTo>
                  <a:pt x="555" y="119"/>
                </a:lnTo>
                <a:lnTo>
                  <a:pt x="554" y="120"/>
                </a:lnTo>
                <a:close/>
                <a:moveTo>
                  <a:pt x="30" y="120"/>
                </a:moveTo>
                <a:lnTo>
                  <a:pt x="1" y="120"/>
                </a:lnTo>
                <a:lnTo>
                  <a:pt x="0" y="120"/>
                </a:lnTo>
                <a:lnTo>
                  <a:pt x="0" y="119"/>
                </a:lnTo>
                <a:lnTo>
                  <a:pt x="0" y="6"/>
                </a:lnTo>
                <a:lnTo>
                  <a:pt x="0" y="4"/>
                </a:lnTo>
                <a:lnTo>
                  <a:pt x="1" y="4"/>
                </a:lnTo>
                <a:lnTo>
                  <a:pt x="30" y="4"/>
                </a:lnTo>
                <a:lnTo>
                  <a:pt x="31" y="4"/>
                </a:lnTo>
                <a:lnTo>
                  <a:pt x="32" y="6"/>
                </a:lnTo>
                <a:lnTo>
                  <a:pt x="32" y="119"/>
                </a:lnTo>
                <a:lnTo>
                  <a:pt x="31" y="120"/>
                </a:lnTo>
                <a:lnTo>
                  <a:pt x="30" y="120"/>
                </a:lnTo>
                <a:close/>
                <a:moveTo>
                  <a:pt x="134" y="28"/>
                </a:moveTo>
                <a:lnTo>
                  <a:pt x="106" y="28"/>
                </a:lnTo>
                <a:lnTo>
                  <a:pt x="106" y="119"/>
                </a:lnTo>
                <a:lnTo>
                  <a:pt x="106" y="120"/>
                </a:lnTo>
                <a:lnTo>
                  <a:pt x="105" y="120"/>
                </a:lnTo>
                <a:lnTo>
                  <a:pt x="76" y="120"/>
                </a:lnTo>
                <a:lnTo>
                  <a:pt x="75" y="120"/>
                </a:lnTo>
                <a:lnTo>
                  <a:pt x="73" y="119"/>
                </a:lnTo>
                <a:lnTo>
                  <a:pt x="73" y="28"/>
                </a:lnTo>
                <a:lnTo>
                  <a:pt x="44" y="28"/>
                </a:lnTo>
                <a:lnTo>
                  <a:pt x="42" y="6"/>
                </a:lnTo>
                <a:lnTo>
                  <a:pt x="42" y="4"/>
                </a:lnTo>
                <a:lnTo>
                  <a:pt x="44" y="4"/>
                </a:lnTo>
                <a:lnTo>
                  <a:pt x="134" y="4"/>
                </a:lnTo>
                <a:lnTo>
                  <a:pt x="136" y="4"/>
                </a:lnTo>
                <a:lnTo>
                  <a:pt x="136" y="6"/>
                </a:lnTo>
                <a:lnTo>
                  <a:pt x="136" y="27"/>
                </a:lnTo>
                <a:lnTo>
                  <a:pt x="134" y="28"/>
                </a:lnTo>
                <a:close/>
                <a:moveTo>
                  <a:pt x="307" y="81"/>
                </a:moveTo>
                <a:lnTo>
                  <a:pt x="256" y="81"/>
                </a:lnTo>
                <a:lnTo>
                  <a:pt x="253" y="81"/>
                </a:lnTo>
                <a:lnTo>
                  <a:pt x="253" y="79"/>
                </a:lnTo>
                <a:lnTo>
                  <a:pt x="253" y="57"/>
                </a:lnTo>
                <a:lnTo>
                  <a:pt x="253" y="55"/>
                </a:lnTo>
                <a:lnTo>
                  <a:pt x="256" y="55"/>
                </a:lnTo>
                <a:lnTo>
                  <a:pt x="307" y="55"/>
                </a:lnTo>
                <a:lnTo>
                  <a:pt x="309" y="55"/>
                </a:lnTo>
                <a:lnTo>
                  <a:pt x="309" y="57"/>
                </a:lnTo>
                <a:lnTo>
                  <a:pt x="309" y="79"/>
                </a:lnTo>
                <a:lnTo>
                  <a:pt x="309" y="81"/>
                </a:lnTo>
                <a:lnTo>
                  <a:pt x="307" y="81"/>
                </a:lnTo>
                <a:close/>
                <a:moveTo>
                  <a:pt x="172" y="28"/>
                </a:moveTo>
                <a:lnTo>
                  <a:pt x="146" y="28"/>
                </a:lnTo>
                <a:lnTo>
                  <a:pt x="146" y="27"/>
                </a:lnTo>
                <a:lnTo>
                  <a:pt x="146" y="6"/>
                </a:lnTo>
                <a:lnTo>
                  <a:pt x="146" y="4"/>
                </a:lnTo>
                <a:lnTo>
                  <a:pt x="172" y="4"/>
                </a:lnTo>
                <a:lnTo>
                  <a:pt x="174" y="4"/>
                </a:lnTo>
                <a:lnTo>
                  <a:pt x="174" y="6"/>
                </a:lnTo>
                <a:lnTo>
                  <a:pt x="174" y="27"/>
                </a:lnTo>
                <a:lnTo>
                  <a:pt x="174" y="28"/>
                </a:lnTo>
                <a:lnTo>
                  <a:pt x="172" y="28"/>
                </a:lnTo>
                <a:close/>
                <a:moveTo>
                  <a:pt x="472" y="28"/>
                </a:moveTo>
                <a:lnTo>
                  <a:pt x="445" y="28"/>
                </a:lnTo>
                <a:lnTo>
                  <a:pt x="445" y="27"/>
                </a:lnTo>
                <a:lnTo>
                  <a:pt x="445" y="6"/>
                </a:lnTo>
                <a:lnTo>
                  <a:pt x="445" y="4"/>
                </a:lnTo>
                <a:lnTo>
                  <a:pt x="472" y="4"/>
                </a:lnTo>
                <a:lnTo>
                  <a:pt x="473" y="4"/>
                </a:lnTo>
                <a:lnTo>
                  <a:pt x="473" y="6"/>
                </a:lnTo>
                <a:lnTo>
                  <a:pt x="473" y="27"/>
                </a:lnTo>
                <a:lnTo>
                  <a:pt x="473" y="28"/>
                </a:lnTo>
                <a:lnTo>
                  <a:pt x="472" y="28"/>
                </a:lnTo>
                <a:close/>
                <a:moveTo>
                  <a:pt x="541" y="28"/>
                </a:moveTo>
                <a:lnTo>
                  <a:pt x="514" y="28"/>
                </a:lnTo>
                <a:lnTo>
                  <a:pt x="513" y="28"/>
                </a:lnTo>
                <a:lnTo>
                  <a:pt x="513" y="27"/>
                </a:lnTo>
                <a:lnTo>
                  <a:pt x="513" y="6"/>
                </a:lnTo>
                <a:lnTo>
                  <a:pt x="513" y="4"/>
                </a:lnTo>
                <a:lnTo>
                  <a:pt x="514" y="4"/>
                </a:lnTo>
                <a:lnTo>
                  <a:pt x="541" y="4"/>
                </a:lnTo>
                <a:lnTo>
                  <a:pt x="542" y="4"/>
                </a:lnTo>
                <a:lnTo>
                  <a:pt x="542" y="6"/>
                </a:lnTo>
                <a:lnTo>
                  <a:pt x="542" y="27"/>
                </a:lnTo>
                <a:lnTo>
                  <a:pt x="542" y="28"/>
                </a:lnTo>
                <a:lnTo>
                  <a:pt x="541" y="28"/>
                </a:lnTo>
                <a:close/>
                <a:moveTo>
                  <a:pt x="425" y="120"/>
                </a:moveTo>
                <a:lnTo>
                  <a:pt x="397" y="120"/>
                </a:lnTo>
                <a:lnTo>
                  <a:pt x="396" y="120"/>
                </a:lnTo>
                <a:lnTo>
                  <a:pt x="396" y="119"/>
                </a:lnTo>
                <a:lnTo>
                  <a:pt x="396" y="73"/>
                </a:lnTo>
                <a:lnTo>
                  <a:pt x="356" y="73"/>
                </a:lnTo>
                <a:lnTo>
                  <a:pt x="356" y="119"/>
                </a:lnTo>
                <a:lnTo>
                  <a:pt x="356" y="120"/>
                </a:lnTo>
                <a:lnTo>
                  <a:pt x="355" y="120"/>
                </a:lnTo>
                <a:lnTo>
                  <a:pt x="328" y="120"/>
                </a:lnTo>
                <a:lnTo>
                  <a:pt x="326" y="120"/>
                </a:lnTo>
                <a:lnTo>
                  <a:pt x="326" y="119"/>
                </a:lnTo>
                <a:lnTo>
                  <a:pt x="326" y="6"/>
                </a:lnTo>
                <a:lnTo>
                  <a:pt x="326" y="4"/>
                </a:lnTo>
                <a:lnTo>
                  <a:pt x="328" y="4"/>
                </a:lnTo>
                <a:lnTo>
                  <a:pt x="355" y="4"/>
                </a:lnTo>
                <a:lnTo>
                  <a:pt x="356" y="4"/>
                </a:lnTo>
                <a:lnTo>
                  <a:pt x="356" y="6"/>
                </a:lnTo>
                <a:lnTo>
                  <a:pt x="356" y="45"/>
                </a:lnTo>
                <a:lnTo>
                  <a:pt x="396" y="45"/>
                </a:lnTo>
                <a:lnTo>
                  <a:pt x="396" y="6"/>
                </a:lnTo>
                <a:lnTo>
                  <a:pt x="396" y="4"/>
                </a:lnTo>
                <a:lnTo>
                  <a:pt x="397" y="4"/>
                </a:lnTo>
                <a:lnTo>
                  <a:pt x="425" y="4"/>
                </a:lnTo>
                <a:lnTo>
                  <a:pt x="427" y="4"/>
                </a:lnTo>
                <a:lnTo>
                  <a:pt x="427" y="6"/>
                </a:lnTo>
                <a:lnTo>
                  <a:pt x="427" y="119"/>
                </a:lnTo>
                <a:lnTo>
                  <a:pt x="427" y="120"/>
                </a:lnTo>
                <a:lnTo>
                  <a:pt x="425" y="120"/>
                </a:lnTo>
                <a:close/>
                <a:moveTo>
                  <a:pt x="678" y="120"/>
                </a:moveTo>
                <a:lnTo>
                  <a:pt x="650" y="120"/>
                </a:lnTo>
                <a:lnTo>
                  <a:pt x="648" y="120"/>
                </a:lnTo>
                <a:lnTo>
                  <a:pt x="648" y="119"/>
                </a:lnTo>
                <a:lnTo>
                  <a:pt x="648" y="69"/>
                </a:lnTo>
                <a:lnTo>
                  <a:pt x="622" y="96"/>
                </a:lnTo>
                <a:lnTo>
                  <a:pt x="620" y="96"/>
                </a:lnTo>
                <a:lnTo>
                  <a:pt x="593" y="69"/>
                </a:lnTo>
                <a:lnTo>
                  <a:pt x="592" y="117"/>
                </a:lnTo>
                <a:lnTo>
                  <a:pt x="592" y="119"/>
                </a:lnTo>
                <a:lnTo>
                  <a:pt x="589" y="120"/>
                </a:lnTo>
                <a:lnTo>
                  <a:pt x="564" y="120"/>
                </a:lnTo>
                <a:lnTo>
                  <a:pt x="562" y="120"/>
                </a:lnTo>
                <a:lnTo>
                  <a:pt x="562" y="119"/>
                </a:lnTo>
                <a:lnTo>
                  <a:pt x="564" y="90"/>
                </a:lnTo>
                <a:lnTo>
                  <a:pt x="564" y="61"/>
                </a:lnTo>
                <a:lnTo>
                  <a:pt x="567" y="4"/>
                </a:lnTo>
                <a:lnTo>
                  <a:pt x="567" y="3"/>
                </a:lnTo>
                <a:lnTo>
                  <a:pt x="567" y="2"/>
                </a:lnTo>
                <a:lnTo>
                  <a:pt x="568" y="3"/>
                </a:lnTo>
                <a:lnTo>
                  <a:pt x="582" y="16"/>
                </a:lnTo>
                <a:lnTo>
                  <a:pt x="598" y="31"/>
                </a:lnTo>
                <a:lnTo>
                  <a:pt x="620" y="55"/>
                </a:lnTo>
                <a:lnTo>
                  <a:pt x="643" y="31"/>
                </a:lnTo>
                <a:lnTo>
                  <a:pt x="658" y="16"/>
                </a:lnTo>
                <a:lnTo>
                  <a:pt x="672" y="2"/>
                </a:lnTo>
                <a:lnTo>
                  <a:pt x="674" y="2"/>
                </a:lnTo>
                <a:lnTo>
                  <a:pt x="675" y="3"/>
                </a:lnTo>
                <a:lnTo>
                  <a:pt x="678" y="61"/>
                </a:lnTo>
                <a:lnTo>
                  <a:pt x="680" y="117"/>
                </a:lnTo>
                <a:lnTo>
                  <a:pt x="680" y="119"/>
                </a:lnTo>
                <a:lnTo>
                  <a:pt x="680" y="120"/>
                </a:lnTo>
                <a:lnTo>
                  <a:pt x="678" y="120"/>
                </a:lnTo>
                <a:close/>
                <a:moveTo>
                  <a:pt x="778" y="120"/>
                </a:moveTo>
                <a:lnTo>
                  <a:pt x="701" y="120"/>
                </a:lnTo>
                <a:lnTo>
                  <a:pt x="699" y="119"/>
                </a:lnTo>
                <a:lnTo>
                  <a:pt x="699" y="117"/>
                </a:lnTo>
                <a:lnTo>
                  <a:pt x="699" y="6"/>
                </a:lnTo>
                <a:lnTo>
                  <a:pt x="699" y="4"/>
                </a:lnTo>
                <a:lnTo>
                  <a:pt x="701" y="4"/>
                </a:lnTo>
                <a:lnTo>
                  <a:pt x="777" y="4"/>
                </a:lnTo>
                <a:lnTo>
                  <a:pt x="780" y="4"/>
                </a:lnTo>
                <a:lnTo>
                  <a:pt x="780" y="6"/>
                </a:lnTo>
                <a:lnTo>
                  <a:pt x="780" y="27"/>
                </a:lnTo>
                <a:lnTo>
                  <a:pt x="780" y="28"/>
                </a:lnTo>
                <a:lnTo>
                  <a:pt x="777" y="30"/>
                </a:lnTo>
                <a:lnTo>
                  <a:pt x="729" y="28"/>
                </a:lnTo>
                <a:lnTo>
                  <a:pt x="729" y="48"/>
                </a:lnTo>
                <a:lnTo>
                  <a:pt x="777" y="48"/>
                </a:lnTo>
                <a:lnTo>
                  <a:pt x="778" y="48"/>
                </a:lnTo>
                <a:lnTo>
                  <a:pt x="778" y="51"/>
                </a:lnTo>
                <a:lnTo>
                  <a:pt x="778" y="71"/>
                </a:lnTo>
                <a:lnTo>
                  <a:pt x="778" y="73"/>
                </a:lnTo>
                <a:lnTo>
                  <a:pt x="777" y="73"/>
                </a:lnTo>
                <a:lnTo>
                  <a:pt x="729" y="73"/>
                </a:lnTo>
                <a:lnTo>
                  <a:pt x="729" y="93"/>
                </a:lnTo>
                <a:lnTo>
                  <a:pt x="778" y="93"/>
                </a:lnTo>
                <a:lnTo>
                  <a:pt x="780" y="93"/>
                </a:lnTo>
                <a:lnTo>
                  <a:pt x="781" y="95"/>
                </a:lnTo>
                <a:lnTo>
                  <a:pt x="781" y="117"/>
                </a:lnTo>
                <a:lnTo>
                  <a:pt x="780" y="119"/>
                </a:lnTo>
                <a:lnTo>
                  <a:pt x="778" y="120"/>
                </a:lnTo>
                <a:close/>
                <a:moveTo>
                  <a:pt x="254" y="120"/>
                </a:moveTo>
                <a:lnTo>
                  <a:pt x="222" y="120"/>
                </a:lnTo>
                <a:lnTo>
                  <a:pt x="220" y="119"/>
                </a:lnTo>
                <a:lnTo>
                  <a:pt x="213" y="103"/>
                </a:lnTo>
                <a:lnTo>
                  <a:pt x="172" y="103"/>
                </a:lnTo>
                <a:lnTo>
                  <a:pt x="167" y="117"/>
                </a:lnTo>
                <a:lnTo>
                  <a:pt x="165" y="119"/>
                </a:lnTo>
                <a:lnTo>
                  <a:pt x="164" y="120"/>
                </a:lnTo>
                <a:lnTo>
                  <a:pt x="136" y="120"/>
                </a:lnTo>
                <a:lnTo>
                  <a:pt x="134" y="120"/>
                </a:lnTo>
                <a:lnTo>
                  <a:pt x="134" y="119"/>
                </a:lnTo>
                <a:lnTo>
                  <a:pt x="134" y="117"/>
                </a:lnTo>
                <a:lnTo>
                  <a:pt x="165" y="54"/>
                </a:lnTo>
                <a:lnTo>
                  <a:pt x="181" y="24"/>
                </a:lnTo>
                <a:lnTo>
                  <a:pt x="192" y="0"/>
                </a:lnTo>
                <a:lnTo>
                  <a:pt x="195" y="0"/>
                </a:lnTo>
                <a:lnTo>
                  <a:pt x="196" y="0"/>
                </a:lnTo>
                <a:lnTo>
                  <a:pt x="256" y="117"/>
                </a:lnTo>
                <a:lnTo>
                  <a:pt x="256" y="119"/>
                </a:lnTo>
                <a:lnTo>
                  <a:pt x="254" y="120"/>
                </a:lnTo>
                <a:close/>
                <a:moveTo>
                  <a:pt x="192" y="55"/>
                </a:moveTo>
                <a:lnTo>
                  <a:pt x="181" y="81"/>
                </a:lnTo>
                <a:lnTo>
                  <a:pt x="205" y="81"/>
                </a:lnTo>
                <a:lnTo>
                  <a:pt x="192" y="55"/>
                </a:lnTo>
                <a:close/>
                <a:moveTo>
                  <a:pt x="242" y="28"/>
                </a:moveTo>
                <a:lnTo>
                  <a:pt x="215" y="28"/>
                </a:lnTo>
                <a:lnTo>
                  <a:pt x="213" y="27"/>
                </a:lnTo>
                <a:lnTo>
                  <a:pt x="213" y="6"/>
                </a:lnTo>
                <a:lnTo>
                  <a:pt x="215" y="4"/>
                </a:lnTo>
                <a:lnTo>
                  <a:pt x="242" y="4"/>
                </a:lnTo>
                <a:lnTo>
                  <a:pt x="243" y="4"/>
                </a:lnTo>
                <a:lnTo>
                  <a:pt x="243" y="6"/>
                </a:lnTo>
                <a:lnTo>
                  <a:pt x="243" y="27"/>
                </a:lnTo>
                <a:lnTo>
                  <a:pt x="243" y="28"/>
                </a:lnTo>
                <a:lnTo>
                  <a:pt x="242" y="2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6" name="Freeform 187">
            <a:extLst>
              <a:ext uri="{FF2B5EF4-FFF2-40B4-BE49-F238E27FC236}">
                <a16:creationId xmlns:a16="http://schemas.microsoft.com/office/drawing/2014/main" id="{6400FF17-E907-525A-B9CC-6F8101E0878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77148" y="5092392"/>
            <a:ext cx="875236" cy="64800"/>
          </a:xfrm>
          <a:custGeom>
            <a:avLst/>
            <a:gdLst>
              <a:gd name="T0" fmla="*/ 1896 w 2026"/>
              <a:gd name="T1" fmla="*/ 122 h 151"/>
              <a:gd name="T2" fmla="*/ 2026 w 2026"/>
              <a:gd name="T3" fmla="*/ 4 h 151"/>
              <a:gd name="T4" fmla="*/ 47 w 2026"/>
              <a:gd name="T5" fmla="*/ 27 h 151"/>
              <a:gd name="T6" fmla="*/ 119 w 2026"/>
              <a:gd name="T7" fmla="*/ 27 h 151"/>
              <a:gd name="T8" fmla="*/ 72 w 2026"/>
              <a:gd name="T9" fmla="*/ 148 h 151"/>
              <a:gd name="T10" fmla="*/ 54 w 2026"/>
              <a:gd name="T11" fmla="*/ 148 h 151"/>
              <a:gd name="T12" fmla="*/ 154 w 2026"/>
              <a:gd name="T13" fmla="*/ 27 h 151"/>
              <a:gd name="T14" fmla="*/ 188 w 2026"/>
              <a:gd name="T15" fmla="*/ 63 h 151"/>
              <a:gd name="T16" fmla="*/ 256 w 2026"/>
              <a:gd name="T17" fmla="*/ 148 h 151"/>
              <a:gd name="T18" fmla="*/ 324 w 2026"/>
              <a:gd name="T19" fmla="*/ 127 h 151"/>
              <a:gd name="T20" fmla="*/ 302 w 2026"/>
              <a:gd name="T21" fmla="*/ 87 h 151"/>
              <a:gd name="T22" fmla="*/ 268 w 2026"/>
              <a:gd name="T23" fmla="*/ 25 h 151"/>
              <a:gd name="T24" fmla="*/ 345 w 2026"/>
              <a:gd name="T25" fmla="*/ 10 h 151"/>
              <a:gd name="T26" fmla="*/ 318 w 2026"/>
              <a:gd name="T27" fmla="*/ 22 h 151"/>
              <a:gd name="T28" fmla="*/ 324 w 2026"/>
              <a:gd name="T29" fmla="*/ 56 h 151"/>
              <a:gd name="T30" fmla="*/ 369 w 2026"/>
              <a:gd name="T31" fmla="*/ 128 h 151"/>
              <a:gd name="T32" fmla="*/ 288 w 2026"/>
              <a:gd name="T33" fmla="*/ 141 h 151"/>
              <a:gd name="T34" fmla="*/ 422 w 2026"/>
              <a:gd name="T35" fmla="*/ 29 h 151"/>
              <a:gd name="T36" fmla="*/ 493 w 2026"/>
              <a:gd name="T37" fmla="*/ 27 h 151"/>
              <a:gd name="T38" fmla="*/ 458 w 2026"/>
              <a:gd name="T39" fmla="*/ 125 h 151"/>
              <a:gd name="T40" fmla="*/ 379 w 2026"/>
              <a:gd name="T41" fmla="*/ 125 h 151"/>
              <a:gd name="T42" fmla="*/ 567 w 2026"/>
              <a:gd name="T43" fmla="*/ 27 h 151"/>
              <a:gd name="T44" fmla="*/ 582 w 2026"/>
              <a:gd name="T45" fmla="*/ 148 h 151"/>
              <a:gd name="T46" fmla="*/ 651 w 2026"/>
              <a:gd name="T47" fmla="*/ 124 h 151"/>
              <a:gd name="T48" fmla="*/ 607 w 2026"/>
              <a:gd name="T49" fmla="*/ 82 h 151"/>
              <a:gd name="T50" fmla="*/ 592 w 2026"/>
              <a:gd name="T51" fmla="*/ 18 h 151"/>
              <a:gd name="T52" fmla="*/ 667 w 2026"/>
              <a:gd name="T53" fmla="*/ 4 h 151"/>
              <a:gd name="T54" fmla="*/ 629 w 2026"/>
              <a:gd name="T55" fmla="*/ 24 h 151"/>
              <a:gd name="T56" fmla="*/ 670 w 2026"/>
              <a:gd name="T57" fmla="*/ 66 h 151"/>
              <a:gd name="T58" fmla="*/ 682 w 2026"/>
              <a:gd name="T59" fmla="*/ 135 h 151"/>
              <a:gd name="T60" fmla="*/ 605 w 2026"/>
              <a:gd name="T61" fmla="*/ 148 h 151"/>
              <a:gd name="T62" fmla="*/ 822 w 2026"/>
              <a:gd name="T63" fmla="*/ 111 h 151"/>
              <a:gd name="T64" fmla="*/ 750 w 2026"/>
              <a:gd name="T65" fmla="*/ 149 h 151"/>
              <a:gd name="T66" fmla="*/ 706 w 2026"/>
              <a:gd name="T67" fmla="*/ 29 h 151"/>
              <a:gd name="T68" fmla="*/ 743 w 2026"/>
              <a:gd name="T69" fmla="*/ 115 h 151"/>
              <a:gd name="T70" fmla="*/ 788 w 2026"/>
              <a:gd name="T71" fmla="*/ 100 h 151"/>
              <a:gd name="T72" fmla="*/ 894 w 2026"/>
              <a:gd name="T73" fmla="*/ 28 h 151"/>
              <a:gd name="T74" fmla="*/ 880 w 2026"/>
              <a:gd name="T75" fmla="*/ 111 h 151"/>
              <a:gd name="T76" fmla="*/ 939 w 2026"/>
              <a:gd name="T77" fmla="*/ 94 h 151"/>
              <a:gd name="T78" fmla="*/ 949 w 2026"/>
              <a:gd name="T79" fmla="*/ 138 h 151"/>
              <a:gd name="T80" fmla="*/ 859 w 2026"/>
              <a:gd name="T81" fmla="*/ 134 h 151"/>
              <a:gd name="T82" fmla="*/ 842 w 2026"/>
              <a:gd name="T83" fmla="*/ 44 h 151"/>
              <a:gd name="T84" fmla="*/ 914 w 2026"/>
              <a:gd name="T85" fmla="*/ 0 h 151"/>
              <a:gd name="T86" fmla="*/ 975 w 2026"/>
              <a:gd name="T87" fmla="*/ 59 h 151"/>
              <a:gd name="T88" fmla="*/ 1099 w 2026"/>
              <a:gd name="T89" fmla="*/ 148 h 151"/>
              <a:gd name="T90" fmla="*/ 1030 w 2026"/>
              <a:gd name="T91" fmla="*/ 148 h 151"/>
              <a:gd name="T92" fmla="*/ 1092 w 2026"/>
              <a:gd name="T93" fmla="*/ 4 h 151"/>
              <a:gd name="T94" fmla="*/ 1286 w 2026"/>
              <a:gd name="T95" fmla="*/ 124 h 151"/>
              <a:gd name="T96" fmla="*/ 1194 w 2026"/>
              <a:gd name="T97" fmla="*/ 125 h 151"/>
              <a:gd name="T98" fmla="*/ 1311 w 2026"/>
              <a:gd name="T99" fmla="*/ 124 h 151"/>
              <a:gd name="T100" fmla="*/ 1379 w 2026"/>
              <a:gd name="T101" fmla="*/ 124 h 151"/>
              <a:gd name="T102" fmla="*/ 1458 w 2026"/>
              <a:gd name="T103" fmla="*/ 29 h 151"/>
              <a:gd name="T104" fmla="*/ 1505 w 2026"/>
              <a:gd name="T105" fmla="*/ 125 h 151"/>
              <a:gd name="T106" fmla="*/ 1424 w 2026"/>
              <a:gd name="T107" fmla="*/ 124 h 151"/>
              <a:gd name="T108" fmla="*/ 1605 w 2026"/>
              <a:gd name="T109" fmla="*/ 122 h 151"/>
              <a:gd name="T110" fmla="*/ 1663 w 2026"/>
              <a:gd name="T111" fmla="*/ 46 h 151"/>
              <a:gd name="T112" fmla="*/ 1629 w 2026"/>
              <a:gd name="T113" fmla="*/ 27 h 151"/>
              <a:gd name="T114" fmla="*/ 1752 w 2026"/>
              <a:gd name="T115" fmla="*/ 27 h 151"/>
              <a:gd name="T116" fmla="*/ 1876 w 2026"/>
              <a:gd name="T117" fmla="*/ 4 h 151"/>
              <a:gd name="T118" fmla="*/ 1811 w 2026"/>
              <a:gd name="T11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26" h="151">
                <a:moveTo>
                  <a:pt x="2016" y="148"/>
                </a:moveTo>
                <a:lnTo>
                  <a:pt x="1988" y="148"/>
                </a:lnTo>
                <a:lnTo>
                  <a:pt x="1927" y="46"/>
                </a:lnTo>
                <a:lnTo>
                  <a:pt x="1927" y="122"/>
                </a:lnTo>
                <a:lnTo>
                  <a:pt x="1927" y="124"/>
                </a:lnTo>
                <a:lnTo>
                  <a:pt x="1928" y="125"/>
                </a:lnTo>
                <a:lnTo>
                  <a:pt x="1937" y="125"/>
                </a:lnTo>
                <a:lnTo>
                  <a:pt x="1937" y="148"/>
                </a:lnTo>
                <a:lnTo>
                  <a:pt x="1886" y="148"/>
                </a:lnTo>
                <a:lnTo>
                  <a:pt x="1886" y="125"/>
                </a:lnTo>
                <a:lnTo>
                  <a:pt x="1893" y="125"/>
                </a:lnTo>
                <a:lnTo>
                  <a:pt x="1894" y="124"/>
                </a:lnTo>
                <a:lnTo>
                  <a:pt x="1896" y="122"/>
                </a:lnTo>
                <a:lnTo>
                  <a:pt x="1896" y="29"/>
                </a:lnTo>
                <a:lnTo>
                  <a:pt x="1894" y="27"/>
                </a:lnTo>
                <a:lnTo>
                  <a:pt x="1893" y="27"/>
                </a:lnTo>
                <a:lnTo>
                  <a:pt x="1886" y="27"/>
                </a:lnTo>
                <a:lnTo>
                  <a:pt x="1886" y="4"/>
                </a:lnTo>
                <a:lnTo>
                  <a:pt x="1930" y="4"/>
                </a:lnTo>
                <a:lnTo>
                  <a:pt x="1985" y="94"/>
                </a:lnTo>
                <a:lnTo>
                  <a:pt x="1985" y="29"/>
                </a:lnTo>
                <a:lnTo>
                  <a:pt x="1983" y="27"/>
                </a:lnTo>
                <a:lnTo>
                  <a:pt x="1982" y="27"/>
                </a:lnTo>
                <a:lnTo>
                  <a:pt x="1975" y="27"/>
                </a:lnTo>
                <a:lnTo>
                  <a:pt x="1975" y="4"/>
                </a:lnTo>
                <a:lnTo>
                  <a:pt x="2026" y="4"/>
                </a:lnTo>
                <a:lnTo>
                  <a:pt x="2026" y="27"/>
                </a:lnTo>
                <a:lnTo>
                  <a:pt x="2017" y="27"/>
                </a:lnTo>
                <a:lnTo>
                  <a:pt x="2016" y="27"/>
                </a:lnTo>
                <a:lnTo>
                  <a:pt x="2016" y="29"/>
                </a:lnTo>
                <a:lnTo>
                  <a:pt x="2016" y="148"/>
                </a:lnTo>
                <a:close/>
                <a:moveTo>
                  <a:pt x="10" y="29"/>
                </a:moveTo>
                <a:lnTo>
                  <a:pt x="10" y="27"/>
                </a:lnTo>
                <a:lnTo>
                  <a:pt x="7" y="27"/>
                </a:lnTo>
                <a:lnTo>
                  <a:pt x="0" y="27"/>
                </a:lnTo>
                <a:lnTo>
                  <a:pt x="0" y="4"/>
                </a:lnTo>
                <a:lnTo>
                  <a:pt x="54" y="4"/>
                </a:lnTo>
                <a:lnTo>
                  <a:pt x="54" y="27"/>
                </a:lnTo>
                <a:lnTo>
                  <a:pt x="47" y="27"/>
                </a:lnTo>
                <a:lnTo>
                  <a:pt x="44" y="27"/>
                </a:lnTo>
                <a:lnTo>
                  <a:pt x="44" y="29"/>
                </a:lnTo>
                <a:lnTo>
                  <a:pt x="44" y="67"/>
                </a:lnTo>
                <a:lnTo>
                  <a:pt x="78" y="32"/>
                </a:lnTo>
                <a:lnTo>
                  <a:pt x="78" y="31"/>
                </a:lnTo>
                <a:lnTo>
                  <a:pt x="78" y="28"/>
                </a:lnTo>
                <a:lnTo>
                  <a:pt x="78" y="27"/>
                </a:lnTo>
                <a:lnTo>
                  <a:pt x="75" y="27"/>
                </a:lnTo>
                <a:lnTo>
                  <a:pt x="69" y="27"/>
                </a:lnTo>
                <a:lnTo>
                  <a:pt x="69" y="4"/>
                </a:lnTo>
                <a:lnTo>
                  <a:pt x="124" y="4"/>
                </a:lnTo>
                <a:lnTo>
                  <a:pt x="124" y="27"/>
                </a:lnTo>
                <a:lnTo>
                  <a:pt x="119" y="27"/>
                </a:lnTo>
                <a:lnTo>
                  <a:pt x="117" y="27"/>
                </a:lnTo>
                <a:lnTo>
                  <a:pt x="114" y="27"/>
                </a:lnTo>
                <a:lnTo>
                  <a:pt x="113" y="28"/>
                </a:lnTo>
                <a:lnTo>
                  <a:pt x="112" y="29"/>
                </a:lnTo>
                <a:lnTo>
                  <a:pt x="81" y="62"/>
                </a:lnTo>
                <a:lnTo>
                  <a:pt x="123" y="120"/>
                </a:lnTo>
                <a:lnTo>
                  <a:pt x="124" y="122"/>
                </a:lnTo>
                <a:lnTo>
                  <a:pt x="127" y="124"/>
                </a:lnTo>
                <a:lnTo>
                  <a:pt x="129" y="124"/>
                </a:lnTo>
                <a:lnTo>
                  <a:pt x="131" y="125"/>
                </a:lnTo>
                <a:lnTo>
                  <a:pt x="137" y="125"/>
                </a:lnTo>
                <a:lnTo>
                  <a:pt x="137" y="148"/>
                </a:lnTo>
                <a:lnTo>
                  <a:pt x="72" y="148"/>
                </a:lnTo>
                <a:lnTo>
                  <a:pt x="72" y="125"/>
                </a:lnTo>
                <a:lnTo>
                  <a:pt x="79" y="125"/>
                </a:lnTo>
                <a:lnTo>
                  <a:pt x="81" y="125"/>
                </a:lnTo>
                <a:lnTo>
                  <a:pt x="82" y="124"/>
                </a:lnTo>
                <a:lnTo>
                  <a:pt x="82" y="122"/>
                </a:lnTo>
                <a:lnTo>
                  <a:pt x="82" y="121"/>
                </a:lnTo>
                <a:lnTo>
                  <a:pt x="58" y="86"/>
                </a:lnTo>
                <a:lnTo>
                  <a:pt x="44" y="100"/>
                </a:lnTo>
                <a:lnTo>
                  <a:pt x="44" y="122"/>
                </a:lnTo>
                <a:lnTo>
                  <a:pt x="44" y="124"/>
                </a:lnTo>
                <a:lnTo>
                  <a:pt x="47" y="125"/>
                </a:lnTo>
                <a:lnTo>
                  <a:pt x="54" y="125"/>
                </a:lnTo>
                <a:lnTo>
                  <a:pt x="54" y="148"/>
                </a:lnTo>
                <a:lnTo>
                  <a:pt x="0" y="148"/>
                </a:lnTo>
                <a:lnTo>
                  <a:pt x="0" y="125"/>
                </a:lnTo>
                <a:lnTo>
                  <a:pt x="7" y="125"/>
                </a:lnTo>
                <a:lnTo>
                  <a:pt x="10" y="124"/>
                </a:lnTo>
                <a:lnTo>
                  <a:pt x="10" y="122"/>
                </a:lnTo>
                <a:lnTo>
                  <a:pt x="10" y="29"/>
                </a:lnTo>
                <a:close/>
                <a:moveTo>
                  <a:pt x="144" y="148"/>
                </a:moveTo>
                <a:lnTo>
                  <a:pt x="144" y="125"/>
                </a:lnTo>
                <a:lnTo>
                  <a:pt x="153" y="125"/>
                </a:lnTo>
                <a:lnTo>
                  <a:pt x="154" y="124"/>
                </a:lnTo>
                <a:lnTo>
                  <a:pt x="154" y="122"/>
                </a:lnTo>
                <a:lnTo>
                  <a:pt x="154" y="29"/>
                </a:lnTo>
                <a:lnTo>
                  <a:pt x="154" y="27"/>
                </a:lnTo>
                <a:lnTo>
                  <a:pt x="153" y="27"/>
                </a:lnTo>
                <a:lnTo>
                  <a:pt x="144" y="27"/>
                </a:lnTo>
                <a:lnTo>
                  <a:pt x="144" y="4"/>
                </a:lnTo>
                <a:lnTo>
                  <a:pt x="254" y="4"/>
                </a:lnTo>
                <a:lnTo>
                  <a:pt x="254" y="46"/>
                </a:lnTo>
                <a:lnTo>
                  <a:pt x="233" y="46"/>
                </a:lnTo>
                <a:lnTo>
                  <a:pt x="233" y="32"/>
                </a:lnTo>
                <a:lnTo>
                  <a:pt x="232" y="29"/>
                </a:lnTo>
                <a:lnTo>
                  <a:pt x="232" y="28"/>
                </a:lnTo>
                <a:lnTo>
                  <a:pt x="230" y="27"/>
                </a:lnTo>
                <a:lnTo>
                  <a:pt x="227" y="27"/>
                </a:lnTo>
                <a:lnTo>
                  <a:pt x="188" y="27"/>
                </a:lnTo>
                <a:lnTo>
                  <a:pt x="188" y="63"/>
                </a:lnTo>
                <a:lnTo>
                  <a:pt x="236" y="63"/>
                </a:lnTo>
                <a:lnTo>
                  <a:pt x="236" y="86"/>
                </a:lnTo>
                <a:lnTo>
                  <a:pt x="188" y="86"/>
                </a:lnTo>
                <a:lnTo>
                  <a:pt x="188" y="124"/>
                </a:lnTo>
                <a:lnTo>
                  <a:pt x="226" y="124"/>
                </a:lnTo>
                <a:lnTo>
                  <a:pt x="229" y="124"/>
                </a:lnTo>
                <a:lnTo>
                  <a:pt x="232" y="122"/>
                </a:lnTo>
                <a:lnTo>
                  <a:pt x="233" y="121"/>
                </a:lnTo>
                <a:lnTo>
                  <a:pt x="233" y="120"/>
                </a:lnTo>
                <a:lnTo>
                  <a:pt x="235" y="115"/>
                </a:lnTo>
                <a:lnTo>
                  <a:pt x="235" y="103"/>
                </a:lnTo>
                <a:lnTo>
                  <a:pt x="256" y="103"/>
                </a:lnTo>
                <a:lnTo>
                  <a:pt x="256" y="148"/>
                </a:lnTo>
                <a:lnTo>
                  <a:pt x="144" y="148"/>
                </a:lnTo>
                <a:close/>
                <a:moveTo>
                  <a:pt x="263" y="148"/>
                </a:moveTo>
                <a:lnTo>
                  <a:pt x="263" y="103"/>
                </a:lnTo>
                <a:lnTo>
                  <a:pt x="284" y="103"/>
                </a:lnTo>
                <a:lnTo>
                  <a:pt x="285" y="107"/>
                </a:lnTo>
                <a:lnTo>
                  <a:pt x="288" y="113"/>
                </a:lnTo>
                <a:lnTo>
                  <a:pt x="291" y="115"/>
                </a:lnTo>
                <a:lnTo>
                  <a:pt x="294" y="120"/>
                </a:lnTo>
                <a:lnTo>
                  <a:pt x="298" y="122"/>
                </a:lnTo>
                <a:lnTo>
                  <a:pt x="304" y="125"/>
                </a:lnTo>
                <a:lnTo>
                  <a:pt x="311" y="127"/>
                </a:lnTo>
                <a:lnTo>
                  <a:pt x="318" y="127"/>
                </a:lnTo>
                <a:lnTo>
                  <a:pt x="324" y="127"/>
                </a:lnTo>
                <a:lnTo>
                  <a:pt x="329" y="125"/>
                </a:lnTo>
                <a:lnTo>
                  <a:pt x="333" y="124"/>
                </a:lnTo>
                <a:lnTo>
                  <a:pt x="336" y="121"/>
                </a:lnTo>
                <a:lnTo>
                  <a:pt x="338" y="118"/>
                </a:lnTo>
                <a:lnTo>
                  <a:pt x="339" y="115"/>
                </a:lnTo>
                <a:lnTo>
                  <a:pt x="340" y="110"/>
                </a:lnTo>
                <a:lnTo>
                  <a:pt x="340" y="106"/>
                </a:lnTo>
                <a:lnTo>
                  <a:pt x="338" y="101"/>
                </a:lnTo>
                <a:lnTo>
                  <a:pt x="333" y="99"/>
                </a:lnTo>
                <a:lnTo>
                  <a:pt x="329" y="96"/>
                </a:lnTo>
                <a:lnTo>
                  <a:pt x="324" y="94"/>
                </a:lnTo>
                <a:lnTo>
                  <a:pt x="316" y="91"/>
                </a:lnTo>
                <a:lnTo>
                  <a:pt x="302" y="87"/>
                </a:lnTo>
                <a:lnTo>
                  <a:pt x="295" y="84"/>
                </a:lnTo>
                <a:lnTo>
                  <a:pt x="288" y="82"/>
                </a:lnTo>
                <a:lnTo>
                  <a:pt x="283" y="77"/>
                </a:lnTo>
                <a:lnTo>
                  <a:pt x="277" y="73"/>
                </a:lnTo>
                <a:lnTo>
                  <a:pt x="271" y="67"/>
                </a:lnTo>
                <a:lnTo>
                  <a:pt x="267" y="60"/>
                </a:lnTo>
                <a:lnTo>
                  <a:pt x="266" y="52"/>
                </a:lnTo>
                <a:lnTo>
                  <a:pt x="264" y="48"/>
                </a:lnTo>
                <a:lnTo>
                  <a:pt x="264" y="42"/>
                </a:lnTo>
                <a:lnTo>
                  <a:pt x="264" y="38"/>
                </a:lnTo>
                <a:lnTo>
                  <a:pt x="266" y="34"/>
                </a:lnTo>
                <a:lnTo>
                  <a:pt x="267" y="29"/>
                </a:lnTo>
                <a:lnTo>
                  <a:pt x="268" y="25"/>
                </a:lnTo>
                <a:lnTo>
                  <a:pt x="270" y="22"/>
                </a:lnTo>
                <a:lnTo>
                  <a:pt x="273" y="18"/>
                </a:lnTo>
                <a:lnTo>
                  <a:pt x="275" y="15"/>
                </a:lnTo>
                <a:lnTo>
                  <a:pt x="278" y="13"/>
                </a:lnTo>
                <a:lnTo>
                  <a:pt x="285" y="8"/>
                </a:lnTo>
                <a:lnTo>
                  <a:pt x="294" y="4"/>
                </a:lnTo>
                <a:lnTo>
                  <a:pt x="304" y="1"/>
                </a:lnTo>
                <a:lnTo>
                  <a:pt x="314" y="1"/>
                </a:lnTo>
                <a:lnTo>
                  <a:pt x="319" y="1"/>
                </a:lnTo>
                <a:lnTo>
                  <a:pt x="324" y="1"/>
                </a:lnTo>
                <a:lnTo>
                  <a:pt x="332" y="3"/>
                </a:lnTo>
                <a:lnTo>
                  <a:pt x="340" y="7"/>
                </a:lnTo>
                <a:lnTo>
                  <a:pt x="345" y="10"/>
                </a:lnTo>
                <a:lnTo>
                  <a:pt x="348" y="13"/>
                </a:lnTo>
                <a:lnTo>
                  <a:pt x="348" y="4"/>
                </a:lnTo>
                <a:lnTo>
                  <a:pt x="369" y="4"/>
                </a:lnTo>
                <a:lnTo>
                  <a:pt x="369" y="45"/>
                </a:lnTo>
                <a:lnTo>
                  <a:pt x="349" y="45"/>
                </a:lnTo>
                <a:lnTo>
                  <a:pt x="346" y="39"/>
                </a:lnTo>
                <a:lnTo>
                  <a:pt x="343" y="35"/>
                </a:lnTo>
                <a:lnTo>
                  <a:pt x="340" y="31"/>
                </a:lnTo>
                <a:lnTo>
                  <a:pt x="336" y="28"/>
                </a:lnTo>
                <a:lnTo>
                  <a:pt x="332" y="25"/>
                </a:lnTo>
                <a:lnTo>
                  <a:pt x="328" y="24"/>
                </a:lnTo>
                <a:lnTo>
                  <a:pt x="324" y="24"/>
                </a:lnTo>
                <a:lnTo>
                  <a:pt x="318" y="22"/>
                </a:lnTo>
                <a:lnTo>
                  <a:pt x="314" y="22"/>
                </a:lnTo>
                <a:lnTo>
                  <a:pt x="311" y="24"/>
                </a:lnTo>
                <a:lnTo>
                  <a:pt x="307" y="25"/>
                </a:lnTo>
                <a:lnTo>
                  <a:pt x="304" y="27"/>
                </a:lnTo>
                <a:lnTo>
                  <a:pt x="302" y="29"/>
                </a:lnTo>
                <a:lnTo>
                  <a:pt x="301" y="32"/>
                </a:lnTo>
                <a:lnTo>
                  <a:pt x="300" y="35"/>
                </a:lnTo>
                <a:lnTo>
                  <a:pt x="298" y="39"/>
                </a:lnTo>
                <a:lnTo>
                  <a:pt x="300" y="44"/>
                </a:lnTo>
                <a:lnTo>
                  <a:pt x="302" y="46"/>
                </a:lnTo>
                <a:lnTo>
                  <a:pt x="305" y="49"/>
                </a:lnTo>
                <a:lnTo>
                  <a:pt x="311" y="52"/>
                </a:lnTo>
                <a:lnTo>
                  <a:pt x="324" y="56"/>
                </a:lnTo>
                <a:lnTo>
                  <a:pt x="338" y="60"/>
                </a:lnTo>
                <a:lnTo>
                  <a:pt x="350" y="66"/>
                </a:lnTo>
                <a:lnTo>
                  <a:pt x="357" y="70"/>
                </a:lnTo>
                <a:lnTo>
                  <a:pt x="363" y="75"/>
                </a:lnTo>
                <a:lnTo>
                  <a:pt x="369" y="80"/>
                </a:lnTo>
                <a:lnTo>
                  <a:pt x="372" y="87"/>
                </a:lnTo>
                <a:lnTo>
                  <a:pt x="374" y="94"/>
                </a:lnTo>
                <a:lnTo>
                  <a:pt x="374" y="99"/>
                </a:lnTo>
                <a:lnTo>
                  <a:pt x="376" y="104"/>
                </a:lnTo>
                <a:lnTo>
                  <a:pt x="374" y="114"/>
                </a:lnTo>
                <a:lnTo>
                  <a:pt x="373" y="120"/>
                </a:lnTo>
                <a:lnTo>
                  <a:pt x="372" y="124"/>
                </a:lnTo>
                <a:lnTo>
                  <a:pt x="369" y="128"/>
                </a:lnTo>
                <a:lnTo>
                  <a:pt x="366" y="131"/>
                </a:lnTo>
                <a:lnTo>
                  <a:pt x="363" y="135"/>
                </a:lnTo>
                <a:lnTo>
                  <a:pt x="360" y="138"/>
                </a:lnTo>
                <a:lnTo>
                  <a:pt x="356" y="141"/>
                </a:lnTo>
                <a:lnTo>
                  <a:pt x="352" y="144"/>
                </a:lnTo>
                <a:lnTo>
                  <a:pt x="343" y="146"/>
                </a:lnTo>
                <a:lnTo>
                  <a:pt x="333" y="149"/>
                </a:lnTo>
                <a:lnTo>
                  <a:pt x="322" y="151"/>
                </a:lnTo>
                <a:lnTo>
                  <a:pt x="315" y="151"/>
                </a:lnTo>
                <a:lnTo>
                  <a:pt x="309" y="149"/>
                </a:lnTo>
                <a:lnTo>
                  <a:pt x="300" y="146"/>
                </a:lnTo>
                <a:lnTo>
                  <a:pt x="291" y="142"/>
                </a:lnTo>
                <a:lnTo>
                  <a:pt x="288" y="141"/>
                </a:lnTo>
                <a:lnTo>
                  <a:pt x="285" y="138"/>
                </a:lnTo>
                <a:lnTo>
                  <a:pt x="285" y="148"/>
                </a:lnTo>
                <a:lnTo>
                  <a:pt x="263" y="148"/>
                </a:lnTo>
                <a:close/>
                <a:moveTo>
                  <a:pt x="389" y="29"/>
                </a:moveTo>
                <a:lnTo>
                  <a:pt x="389" y="27"/>
                </a:lnTo>
                <a:lnTo>
                  <a:pt x="386" y="27"/>
                </a:lnTo>
                <a:lnTo>
                  <a:pt x="379" y="27"/>
                </a:lnTo>
                <a:lnTo>
                  <a:pt x="379" y="4"/>
                </a:lnTo>
                <a:lnTo>
                  <a:pt x="432" y="4"/>
                </a:lnTo>
                <a:lnTo>
                  <a:pt x="432" y="27"/>
                </a:lnTo>
                <a:lnTo>
                  <a:pt x="425" y="27"/>
                </a:lnTo>
                <a:lnTo>
                  <a:pt x="422" y="27"/>
                </a:lnTo>
                <a:lnTo>
                  <a:pt x="422" y="29"/>
                </a:lnTo>
                <a:lnTo>
                  <a:pt x="422" y="67"/>
                </a:lnTo>
                <a:lnTo>
                  <a:pt x="456" y="32"/>
                </a:lnTo>
                <a:lnTo>
                  <a:pt x="456" y="31"/>
                </a:lnTo>
                <a:lnTo>
                  <a:pt x="456" y="28"/>
                </a:lnTo>
                <a:lnTo>
                  <a:pt x="456" y="27"/>
                </a:lnTo>
                <a:lnTo>
                  <a:pt x="453" y="27"/>
                </a:lnTo>
                <a:lnTo>
                  <a:pt x="448" y="27"/>
                </a:lnTo>
                <a:lnTo>
                  <a:pt x="448" y="4"/>
                </a:lnTo>
                <a:lnTo>
                  <a:pt x="503" y="4"/>
                </a:lnTo>
                <a:lnTo>
                  <a:pt x="503" y="27"/>
                </a:lnTo>
                <a:lnTo>
                  <a:pt x="497" y="27"/>
                </a:lnTo>
                <a:lnTo>
                  <a:pt x="496" y="27"/>
                </a:lnTo>
                <a:lnTo>
                  <a:pt x="493" y="27"/>
                </a:lnTo>
                <a:lnTo>
                  <a:pt x="492" y="28"/>
                </a:lnTo>
                <a:lnTo>
                  <a:pt x="490" y="29"/>
                </a:lnTo>
                <a:lnTo>
                  <a:pt x="459" y="62"/>
                </a:lnTo>
                <a:lnTo>
                  <a:pt x="502" y="120"/>
                </a:lnTo>
                <a:lnTo>
                  <a:pt x="503" y="122"/>
                </a:lnTo>
                <a:lnTo>
                  <a:pt x="506" y="124"/>
                </a:lnTo>
                <a:lnTo>
                  <a:pt x="507" y="124"/>
                </a:lnTo>
                <a:lnTo>
                  <a:pt x="510" y="125"/>
                </a:lnTo>
                <a:lnTo>
                  <a:pt x="516" y="125"/>
                </a:lnTo>
                <a:lnTo>
                  <a:pt x="516" y="148"/>
                </a:lnTo>
                <a:lnTo>
                  <a:pt x="451" y="148"/>
                </a:lnTo>
                <a:lnTo>
                  <a:pt x="451" y="125"/>
                </a:lnTo>
                <a:lnTo>
                  <a:pt x="458" y="125"/>
                </a:lnTo>
                <a:lnTo>
                  <a:pt x="459" y="125"/>
                </a:lnTo>
                <a:lnTo>
                  <a:pt x="461" y="124"/>
                </a:lnTo>
                <a:lnTo>
                  <a:pt x="461" y="122"/>
                </a:lnTo>
                <a:lnTo>
                  <a:pt x="459" y="121"/>
                </a:lnTo>
                <a:lnTo>
                  <a:pt x="437" y="86"/>
                </a:lnTo>
                <a:lnTo>
                  <a:pt x="422" y="100"/>
                </a:lnTo>
                <a:lnTo>
                  <a:pt x="422" y="122"/>
                </a:lnTo>
                <a:lnTo>
                  <a:pt x="422" y="124"/>
                </a:lnTo>
                <a:lnTo>
                  <a:pt x="425" y="125"/>
                </a:lnTo>
                <a:lnTo>
                  <a:pt x="432" y="125"/>
                </a:lnTo>
                <a:lnTo>
                  <a:pt x="432" y="148"/>
                </a:lnTo>
                <a:lnTo>
                  <a:pt x="379" y="148"/>
                </a:lnTo>
                <a:lnTo>
                  <a:pt x="379" y="125"/>
                </a:lnTo>
                <a:lnTo>
                  <a:pt x="386" y="125"/>
                </a:lnTo>
                <a:lnTo>
                  <a:pt x="389" y="124"/>
                </a:lnTo>
                <a:lnTo>
                  <a:pt x="389" y="122"/>
                </a:lnTo>
                <a:lnTo>
                  <a:pt x="389" y="29"/>
                </a:lnTo>
                <a:close/>
                <a:moveTo>
                  <a:pt x="531" y="29"/>
                </a:moveTo>
                <a:lnTo>
                  <a:pt x="531" y="27"/>
                </a:lnTo>
                <a:lnTo>
                  <a:pt x="530" y="27"/>
                </a:lnTo>
                <a:lnTo>
                  <a:pt x="523" y="27"/>
                </a:lnTo>
                <a:lnTo>
                  <a:pt x="523" y="4"/>
                </a:lnTo>
                <a:lnTo>
                  <a:pt x="575" y="4"/>
                </a:lnTo>
                <a:lnTo>
                  <a:pt x="575" y="27"/>
                </a:lnTo>
                <a:lnTo>
                  <a:pt x="568" y="27"/>
                </a:lnTo>
                <a:lnTo>
                  <a:pt x="567" y="27"/>
                </a:lnTo>
                <a:lnTo>
                  <a:pt x="567" y="29"/>
                </a:lnTo>
                <a:lnTo>
                  <a:pt x="567" y="122"/>
                </a:lnTo>
                <a:lnTo>
                  <a:pt x="567" y="124"/>
                </a:lnTo>
                <a:lnTo>
                  <a:pt x="568" y="125"/>
                </a:lnTo>
                <a:lnTo>
                  <a:pt x="575" y="125"/>
                </a:lnTo>
                <a:lnTo>
                  <a:pt x="575" y="148"/>
                </a:lnTo>
                <a:lnTo>
                  <a:pt x="523" y="148"/>
                </a:lnTo>
                <a:lnTo>
                  <a:pt x="523" y="125"/>
                </a:lnTo>
                <a:lnTo>
                  <a:pt x="530" y="125"/>
                </a:lnTo>
                <a:lnTo>
                  <a:pt x="531" y="124"/>
                </a:lnTo>
                <a:lnTo>
                  <a:pt x="531" y="122"/>
                </a:lnTo>
                <a:lnTo>
                  <a:pt x="531" y="29"/>
                </a:lnTo>
                <a:close/>
                <a:moveTo>
                  <a:pt x="582" y="148"/>
                </a:moveTo>
                <a:lnTo>
                  <a:pt x="582" y="103"/>
                </a:lnTo>
                <a:lnTo>
                  <a:pt x="603" y="103"/>
                </a:lnTo>
                <a:lnTo>
                  <a:pt x="605" y="107"/>
                </a:lnTo>
                <a:lnTo>
                  <a:pt x="606" y="113"/>
                </a:lnTo>
                <a:lnTo>
                  <a:pt x="609" y="115"/>
                </a:lnTo>
                <a:lnTo>
                  <a:pt x="613" y="120"/>
                </a:lnTo>
                <a:lnTo>
                  <a:pt x="617" y="122"/>
                </a:lnTo>
                <a:lnTo>
                  <a:pt x="623" y="125"/>
                </a:lnTo>
                <a:lnTo>
                  <a:pt x="630" y="127"/>
                </a:lnTo>
                <a:lnTo>
                  <a:pt x="637" y="127"/>
                </a:lnTo>
                <a:lnTo>
                  <a:pt x="643" y="127"/>
                </a:lnTo>
                <a:lnTo>
                  <a:pt x="648" y="125"/>
                </a:lnTo>
                <a:lnTo>
                  <a:pt x="651" y="124"/>
                </a:lnTo>
                <a:lnTo>
                  <a:pt x="656" y="121"/>
                </a:lnTo>
                <a:lnTo>
                  <a:pt x="657" y="118"/>
                </a:lnTo>
                <a:lnTo>
                  <a:pt x="658" y="115"/>
                </a:lnTo>
                <a:lnTo>
                  <a:pt x="660" y="110"/>
                </a:lnTo>
                <a:lnTo>
                  <a:pt x="658" y="106"/>
                </a:lnTo>
                <a:lnTo>
                  <a:pt x="657" y="101"/>
                </a:lnTo>
                <a:lnTo>
                  <a:pt x="653" y="99"/>
                </a:lnTo>
                <a:lnTo>
                  <a:pt x="648" y="96"/>
                </a:lnTo>
                <a:lnTo>
                  <a:pt x="641" y="94"/>
                </a:lnTo>
                <a:lnTo>
                  <a:pt x="636" y="91"/>
                </a:lnTo>
                <a:lnTo>
                  <a:pt x="622" y="87"/>
                </a:lnTo>
                <a:lnTo>
                  <a:pt x="615" y="84"/>
                </a:lnTo>
                <a:lnTo>
                  <a:pt x="607" y="82"/>
                </a:lnTo>
                <a:lnTo>
                  <a:pt x="600" y="77"/>
                </a:lnTo>
                <a:lnTo>
                  <a:pt x="595" y="73"/>
                </a:lnTo>
                <a:lnTo>
                  <a:pt x="591" y="67"/>
                </a:lnTo>
                <a:lnTo>
                  <a:pt x="586" y="60"/>
                </a:lnTo>
                <a:lnTo>
                  <a:pt x="583" y="52"/>
                </a:lnTo>
                <a:lnTo>
                  <a:pt x="583" y="48"/>
                </a:lnTo>
                <a:lnTo>
                  <a:pt x="583" y="42"/>
                </a:lnTo>
                <a:lnTo>
                  <a:pt x="583" y="38"/>
                </a:lnTo>
                <a:lnTo>
                  <a:pt x="585" y="34"/>
                </a:lnTo>
                <a:lnTo>
                  <a:pt x="585" y="29"/>
                </a:lnTo>
                <a:lnTo>
                  <a:pt x="586" y="25"/>
                </a:lnTo>
                <a:lnTo>
                  <a:pt x="589" y="22"/>
                </a:lnTo>
                <a:lnTo>
                  <a:pt x="592" y="18"/>
                </a:lnTo>
                <a:lnTo>
                  <a:pt x="593" y="15"/>
                </a:lnTo>
                <a:lnTo>
                  <a:pt x="598" y="13"/>
                </a:lnTo>
                <a:lnTo>
                  <a:pt x="605" y="8"/>
                </a:lnTo>
                <a:lnTo>
                  <a:pt x="613" y="4"/>
                </a:lnTo>
                <a:lnTo>
                  <a:pt x="623" y="1"/>
                </a:lnTo>
                <a:lnTo>
                  <a:pt x="633" y="1"/>
                </a:lnTo>
                <a:lnTo>
                  <a:pt x="637" y="1"/>
                </a:lnTo>
                <a:lnTo>
                  <a:pt x="643" y="1"/>
                </a:lnTo>
                <a:lnTo>
                  <a:pt x="651" y="3"/>
                </a:lnTo>
                <a:lnTo>
                  <a:pt x="660" y="7"/>
                </a:lnTo>
                <a:lnTo>
                  <a:pt x="663" y="10"/>
                </a:lnTo>
                <a:lnTo>
                  <a:pt x="667" y="13"/>
                </a:lnTo>
                <a:lnTo>
                  <a:pt x="667" y="4"/>
                </a:lnTo>
                <a:lnTo>
                  <a:pt x="688" y="4"/>
                </a:lnTo>
                <a:lnTo>
                  <a:pt x="688" y="45"/>
                </a:lnTo>
                <a:lnTo>
                  <a:pt x="667" y="45"/>
                </a:lnTo>
                <a:lnTo>
                  <a:pt x="665" y="39"/>
                </a:lnTo>
                <a:lnTo>
                  <a:pt x="663" y="35"/>
                </a:lnTo>
                <a:lnTo>
                  <a:pt x="660" y="31"/>
                </a:lnTo>
                <a:lnTo>
                  <a:pt x="656" y="28"/>
                </a:lnTo>
                <a:lnTo>
                  <a:pt x="651" y="25"/>
                </a:lnTo>
                <a:lnTo>
                  <a:pt x="647" y="24"/>
                </a:lnTo>
                <a:lnTo>
                  <a:pt x="641" y="24"/>
                </a:lnTo>
                <a:lnTo>
                  <a:pt x="637" y="22"/>
                </a:lnTo>
                <a:lnTo>
                  <a:pt x="633" y="22"/>
                </a:lnTo>
                <a:lnTo>
                  <a:pt x="629" y="24"/>
                </a:lnTo>
                <a:lnTo>
                  <a:pt x="626" y="25"/>
                </a:lnTo>
                <a:lnTo>
                  <a:pt x="623" y="27"/>
                </a:lnTo>
                <a:lnTo>
                  <a:pt x="622" y="29"/>
                </a:lnTo>
                <a:lnTo>
                  <a:pt x="619" y="32"/>
                </a:lnTo>
                <a:lnTo>
                  <a:pt x="619" y="35"/>
                </a:lnTo>
                <a:lnTo>
                  <a:pt x="617" y="39"/>
                </a:lnTo>
                <a:lnTo>
                  <a:pt x="619" y="44"/>
                </a:lnTo>
                <a:lnTo>
                  <a:pt x="622" y="46"/>
                </a:lnTo>
                <a:lnTo>
                  <a:pt x="624" y="49"/>
                </a:lnTo>
                <a:lnTo>
                  <a:pt x="630" y="52"/>
                </a:lnTo>
                <a:lnTo>
                  <a:pt x="641" y="56"/>
                </a:lnTo>
                <a:lnTo>
                  <a:pt x="656" y="60"/>
                </a:lnTo>
                <a:lnTo>
                  <a:pt x="670" y="66"/>
                </a:lnTo>
                <a:lnTo>
                  <a:pt x="677" y="70"/>
                </a:lnTo>
                <a:lnTo>
                  <a:pt x="682" y="75"/>
                </a:lnTo>
                <a:lnTo>
                  <a:pt x="687" y="80"/>
                </a:lnTo>
                <a:lnTo>
                  <a:pt x="691" y="87"/>
                </a:lnTo>
                <a:lnTo>
                  <a:pt x="694" y="94"/>
                </a:lnTo>
                <a:lnTo>
                  <a:pt x="694" y="99"/>
                </a:lnTo>
                <a:lnTo>
                  <a:pt x="694" y="104"/>
                </a:lnTo>
                <a:lnTo>
                  <a:pt x="694" y="114"/>
                </a:lnTo>
                <a:lnTo>
                  <a:pt x="692" y="120"/>
                </a:lnTo>
                <a:lnTo>
                  <a:pt x="689" y="124"/>
                </a:lnTo>
                <a:lnTo>
                  <a:pt x="688" y="128"/>
                </a:lnTo>
                <a:lnTo>
                  <a:pt x="685" y="131"/>
                </a:lnTo>
                <a:lnTo>
                  <a:pt x="682" y="135"/>
                </a:lnTo>
                <a:lnTo>
                  <a:pt x="678" y="138"/>
                </a:lnTo>
                <a:lnTo>
                  <a:pt x="675" y="141"/>
                </a:lnTo>
                <a:lnTo>
                  <a:pt x="671" y="144"/>
                </a:lnTo>
                <a:lnTo>
                  <a:pt x="661" y="146"/>
                </a:lnTo>
                <a:lnTo>
                  <a:pt x="651" y="149"/>
                </a:lnTo>
                <a:lnTo>
                  <a:pt x="641" y="151"/>
                </a:lnTo>
                <a:lnTo>
                  <a:pt x="634" y="151"/>
                </a:lnTo>
                <a:lnTo>
                  <a:pt x="629" y="149"/>
                </a:lnTo>
                <a:lnTo>
                  <a:pt x="619" y="146"/>
                </a:lnTo>
                <a:lnTo>
                  <a:pt x="610" y="142"/>
                </a:lnTo>
                <a:lnTo>
                  <a:pt x="607" y="141"/>
                </a:lnTo>
                <a:lnTo>
                  <a:pt x="605" y="138"/>
                </a:lnTo>
                <a:lnTo>
                  <a:pt x="605" y="148"/>
                </a:lnTo>
                <a:lnTo>
                  <a:pt x="582" y="148"/>
                </a:lnTo>
                <a:close/>
                <a:moveTo>
                  <a:pt x="788" y="29"/>
                </a:moveTo>
                <a:lnTo>
                  <a:pt x="788" y="27"/>
                </a:lnTo>
                <a:lnTo>
                  <a:pt x="785" y="27"/>
                </a:lnTo>
                <a:lnTo>
                  <a:pt x="778" y="27"/>
                </a:lnTo>
                <a:lnTo>
                  <a:pt x="778" y="4"/>
                </a:lnTo>
                <a:lnTo>
                  <a:pt x="832" y="4"/>
                </a:lnTo>
                <a:lnTo>
                  <a:pt x="832" y="27"/>
                </a:lnTo>
                <a:lnTo>
                  <a:pt x="825" y="27"/>
                </a:lnTo>
                <a:lnTo>
                  <a:pt x="822" y="27"/>
                </a:lnTo>
                <a:lnTo>
                  <a:pt x="822" y="29"/>
                </a:lnTo>
                <a:lnTo>
                  <a:pt x="822" y="100"/>
                </a:lnTo>
                <a:lnTo>
                  <a:pt x="822" y="111"/>
                </a:lnTo>
                <a:lnTo>
                  <a:pt x="821" y="115"/>
                </a:lnTo>
                <a:lnTo>
                  <a:pt x="819" y="120"/>
                </a:lnTo>
                <a:lnTo>
                  <a:pt x="817" y="125"/>
                </a:lnTo>
                <a:lnTo>
                  <a:pt x="815" y="128"/>
                </a:lnTo>
                <a:lnTo>
                  <a:pt x="808" y="137"/>
                </a:lnTo>
                <a:lnTo>
                  <a:pt x="804" y="139"/>
                </a:lnTo>
                <a:lnTo>
                  <a:pt x="800" y="142"/>
                </a:lnTo>
                <a:lnTo>
                  <a:pt x="790" y="146"/>
                </a:lnTo>
                <a:lnTo>
                  <a:pt x="778" y="149"/>
                </a:lnTo>
                <a:lnTo>
                  <a:pt x="771" y="151"/>
                </a:lnTo>
                <a:lnTo>
                  <a:pt x="764" y="151"/>
                </a:lnTo>
                <a:lnTo>
                  <a:pt x="757" y="151"/>
                </a:lnTo>
                <a:lnTo>
                  <a:pt x="750" y="149"/>
                </a:lnTo>
                <a:lnTo>
                  <a:pt x="745" y="148"/>
                </a:lnTo>
                <a:lnTo>
                  <a:pt x="739" y="146"/>
                </a:lnTo>
                <a:lnTo>
                  <a:pt x="733" y="145"/>
                </a:lnTo>
                <a:lnTo>
                  <a:pt x="729" y="142"/>
                </a:lnTo>
                <a:lnTo>
                  <a:pt x="725" y="139"/>
                </a:lnTo>
                <a:lnTo>
                  <a:pt x="721" y="137"/>
                </a:lnTo>
                <a:lnTo>
                  <a:pt x="718" y="132"/>
                </a:lnTo>
                <a:lnTo>
                  <a:pt x="713" y="128"/>
                </a:lnTo>
                <a:lnTo>
                  <a:pt x="709" y="120"/>
                </a:lnTo>
                <a:lnTo>
                  <a:pt x="706" y="111"/>
                </a:lnTo>
                <a:lnTo>
                  <a:pt x="706" y="106"/>
                </a:lnTo>
                <a:lnTo>
                  <a:pt x="706" y="100"/>
                </a:lnTo>
                <a:lnTo>
                  <a:pt x="706" y="29"/>
                </a:lnTo>
                <a:lnTo>
                  <a:pt x="706" y="27"/>
                </a:lnTo>
                <a:lnTo>
                  <a:pt x="704" y="27"/>
                </a:lnTo>
                <a:lnTo>
                  <a:pt x="696" y="27"/>
                </a:lnTo>
                <a:lnTo>
                  <a:pt x="696" y="4"/>
                </a:lnTo>
                <a:lnTo>
                  <a:pt x="750" y="4"/>
                </a:lnTo>
                <a:lnTo>
                  <a:pt x="750" y="27"/>
                </a:lnTo>
                <a:lnTo>
                  <a:pt x="743" y="27"/>
                </a:lnTo>
                <a:lnTo>
                  <a:pt x="740" y="27"/>
                </a:lnTo>
                <a:lnTo>
                  <a:pt x="740" y="29"/>
                </a:lnTo>
                <a:lnTo>
                  <a:pt x="740" y="100"/>
                </a:lnTo>
                <a:lnTo>
                  <a:pt x="740" y="106"/>
                </a:lnTo>
                <a:lnTo>
                  <a:pt x="742" y="111"/>
                </a:lnTo>
                <a:lnTo>
                  <a:pt x="743" y="115"/>
                </a:lnTo>
                <a:lnTo>
                  <a:pt x="746" y="118"/>
                </a:lnTo>
                <a:lnTo>
                  <a:pt x="749" y="121"/>
                </a:lnTo>
                <a:lnTo>
                  <a:pt x="753" y="122"/>
                </a:lnTo>
                <a:lnTo>
                  <a:pt x="759" y="124"/>
                </a:lnTo>
                <a:lnTo>
                  <a:pt x="764" y="125"/>
                </a:lnTo>
                <a:lnTo>
                  <a:pt x="770" y="124"/>
                </a:lnTo>
                <a:lnTo>
                  <a:pt x="776" y="122"/>
                </a:lnTo>
                <a:lnTo>
                  <a:pt x="780" y="121"/>
                </a:lnTo>
                <a:lnTo>
                  <a:pt x="783" y="118"/>
                </a:lnTo>
                <a:lnTo>
                  <a:pt x="785" y="115"/>
                </a:lnTo>
                <a:lnTo>
                  <a:pt x="787" y="111"/>
                </a:lnTo>
                <a:lnTo>
                  <a:pt x="788" y="106"/>
                </a:lnTo>
                <a:lnTo>
                  <a:pt x="788" y="100"/>
                </a:lnTo>
                <a:lnTo>
                  <a:pt x="788" y="29"/>
                </a:lnTo>
                <a:close/>
                <a:moveTo>
                  <a:pt x="942" y="75"/>
                </a:moveTo>
                <a:lnTo>
                  <a:pt x="941" y="65"/>
                </a:lnTo>
                <a:lnTo>
                  <a:pt x="939" y="55"/>
                </a:lnTo>
                <a:lnTo>
                  <a:pt x="937" y="46"/>
                </a:lnTo>
                <a:lnTo>
                  <a:pt x="932" y="39"/>
                </a:lnTo>
                <a:lnTo>
                  <a:pt x="928" y="34"/>
                </a:lnTo>
                <a:lnTo>
                  <a:pt x="925" y="31"/>
                </a:lnTo>
                <a:lnTo>
                  <a:pt x="921" y="29"/>
                </a:lnTo>
                <a:lnTo>
                  <a:pt x="914" y="27"/>
                </a:lnTo>
                <a:lnTo>
                  <a:pt x="907" y="25"/>
                </a:lnTo>
                <a:lnTo>
                  <a:pt x="899" y="27"/>
                </a:lnTo>
                <a:lnTo>
                  <a:pt x="894" y="28"/>
                </a:lnTo>
                <a:lnTo>
                  <a:pt x="891" y="29"/>
                </a:lnTo>
                <a:lnTo>
                  <a:pt x="889" y="31"/>
                </a:lnTo>
                <a:lnTo>
                  <a:pt x="886" y="34"/>
                </a:lnTo>
                <a:lnTo>
                  <a:pt x="883" y="36"/>
                </a:lnTo>
                <a:lnTo>
                  <a:pt x="880" y="39"/>
                </a:lnTo>
                <a:lnTo>
                  <a:pt x="876" y="46"/>
                </a:lnTo>
                <a:lnTo>
                  <a:pt x="873" y="55"/>
                </a:lnTo>
                <a:lnTo>
                  <a:pt x="872" y="65"/>
                </a:lnTo>
                <a:lnTo>
                  <a:pt x="870" y="75"/>
                </a:lnTo>
                <a:lnTo>
                  <a:pt x="872" y="86"/>
                </a:lnTo>
                <a:lnTo>
                  <a:pt x="873" y="94"/>
                </a:lnTo>
                <a:lnTo>
                  <a:pt x="876" y="103"/>
                </a:lnTo>
                <a:lnTo>
                  <a:pt x="880" y="111"/>
                </a:lnTo>
                <a:lnTo>
                  <a:pt x="886" y="117"/>
                </a:lnTo>
                <a:lnTo>
                  <a:pt x="889" y="118"/>
                </a:lnTo>
                <a:lnTo>
                  <a:pt x="891" y="121"/>
                </a:lnTo>
                <a:lnTo>
                  <a:pt x="899" y="124"/>
                </a:lnTo>
                <a:lnTo>
                  <a:pt x="907" y="124"/>
                </a:lnTo>
                <a:lnTo>
                  <a:pt x="914" y="124"/>
                </a:lnTo>
                <a:lnTo>
                  <a:pt x="918" y="122"/>
                </a:lnTo>
                <a:lnTo>
                  <a:pt x="921" y="121"/>
                </a:lnTo>
                <a:lnTo>
                  <a:pt x="928" y="117"/>
                </a:lnTo>
                <a:lnTo>
                  <a:pt x="931" y="114"/>
                </a:lnTo>
                <a:lnTo>
                  <a:pt x="932" y="111"/>
                </a:lnTo>
                <a:lnTo>
                  <a:pt x="937" y="103"/>
                </a:lnTo>
                <a:lnTo>
                  <a:pt x="939" y="94"/>
                </a:lnTo>
                <a:lnTo>
                  <a:pt x="941" y="86"/>
                </a:lnTo>
                <a:lnTo>
                  <a:pt x="942" y="75"/>
                </a:lnTo>
                <a:close/>
                <a:moveTo>
                  <a:pt x="976" y="75"/>
                </a:moveTo>
                <a:lnTo>
                  <a:pt x="976" y="83"/>
                </a:lnTo>
                <a:lnTo>
                  <a:pt x="976" y="90"/>
                </a:lnTo>
                <a:lnTo>
                  <a:pt x="975" y="99"/>
                </a:lnTo>
                <a:lnTo>
                  <a:pt x="972" y="106"/>
                </a:lnTo>
                <a:lnTo>
                  <a:pt x="969" y="111"/>
                </a:lnTo>
                <a:lnTo>
                  <a:pt x="966" y="118"/>
                </a:lnTo>
                <a:lnTo>
                  <a:pt x="963" y="124"/>
                </a:lnTo>
                <a:lnTo>
                  <a:pt x="959" y="130"/>
                </a:lnTo>
                <a:lnTo>
                  <a:pt x="954" y="134"/>
                </a:lnTo>
                <a:lnTo>
                  <a:pt x="949" y="138"/>
                </a:lnTo>
                <a:lnTo>
                  <a:pt x="942" y="142"/>
                </a:lnTo>
                <a:lnTo>
                  <a:pt x="937" y="145"/>
                </a:lnTo>
                <a:lnTo>
                  <a:pt x="930" y="148"/>
                </a:lnTo>
                <a:lnTo>
                  <a:pt x="923" y="149"/>
                </a:lnTo>
                <a:lnTo>
                  <a:pt x="915" y="151"/>
                </a:lnTo>
                <a:lnTo>
                  <a:pt x="907" y="151"/>
                </a:lnTo>
                <a:lnTo>
                  <a:pt x="899" y="151"/>
                </a:lnTo>
                <a:lnTo>
                  <a:pt x="890" y="149"/>
                </a:lnTo>
                <a:lnTo>
                  <a:pt x="883" y="148"/>
                </a:lnTo>
                <a:lnTo>
                  <a:pt x="876" y="145"/>
                </a:lnTo>
                <a:lnTo>
                  <a:pt x="870" y="142"/>
                </a:lnTo>
                <a:lnTo>
                  <a:pt x="865" y="138"/>
                </a:lnTo>
                <a:lnTo>
                  <a:pt x="859" y="134"/>
                </a:lnTo>
                <a:lnTo>
                  <a:pt x="855" y="130"/>
                </a:lnTo>
                <a:lnTo>
                  <a:pt x="850" y="124"/>
                </a:lnTo>
                <a:lnTo>
                  <a:pt x="846" y="118"/>
                </a:lnTo>
                <a:lnTo>
                  <a:pt x="843" y="111"/>
                </a:lnTo>
                <a:lnTo>
                  <a:pt x="841" y="106"/>
                </a:lnTo>
                <a:lnTo>
                  <a:pt x="839" y="99"/>
                </a:lnTo>
                <a:lnTo>
                  <a:pt x="838" y="90"/>
                </a:lnTo>
                <a:lnTo>
                  <a:pt x="836" y="83"/>
                </a:lnTo>
                <a:lnTo>
                  <a:pt x="836" y="75"/>
                </a:lnTo>
                <a:lnTo>
                  <a:pt x="836" y="66"/>
                </a:lnTo>
                <a:lnTo>
                  <a:pt x="838" y="59"/>
                </a:lnTo>
                <a:lnTo>
                  <a:pt x="839" y="51"/>
                </a:lnTo>
                <a:lnTo>
                  <a:pt x="842" y="44"/>
                </a:lnTo>
                <a:lnTo>
                  <a:pt x="845" y="38"/>
                </a:lnTo>
                <a:lnTo>
                  <a:pt x="849" y="31"/>
                </a:lnTo>
                <a:lnTo>
                  <a:pt x="852" y="25"/>
                </a:lnTo>
                <a:lnTo>
                  <a:pt x="858" y="21"/>
                </a:lnTo>
                <a:lnTo>
                  <a:pt x="862" y="15"/>
                </a:lnTo>
                <a:lnTo>
                  <a:pt x="867" y="11"/>
                </a:lnTo>
                <a:lnTo>
                  <a:pt x="873" y="8"/>
                </a:lnTo>
                <a:lnTo>
                  <a:pt x="880" y="5"/>
                </a:lnTo>
                <a:lnTo>
                  <a:pt x="886" y="3"/>
                </a:lnTo>
                <a:lnTo>
                  <a:pt x="893" y="1"/>
                </a:lnTo>
                <a:lnTo>
                  <a:pt x="900" y="0"/>
                </a:lnTo>
                <a:lnTo>
                  <a:pt x="907" y="0"/>
                </a:lnTo>
                <a:lnTo>
                  <a:pt x="914" y="0"/>
                </a:lnTo>
                <a:lnTo>
                  <a:pt x="920" y="1"/>
                </a:lnTo>
                <a:lnTo>
                  <a:pt x="927" y="3"/>
                </a:lnTo>
                <a:lnTo>
                  <a:pt x="934" y="5"/>
                </a:lnTo>
                <a:lnTo>
                  <a:pt x="939" y="8"/>
                </a:lnTo>
                <a:lnTo>
                  <a:pt x="945" y="11"/>
                </a:lnTo>
                <a:lnTo>
                  <a:pt x="951" y="15"/>
                </a:lnTo>
                <a:lnTo>
                  <a:pt x="956" y="21"/>
                </a:lnTo>
                <a:lnTo>
                  <a:pt x="961" y="25"/>
                </a:lnTo>
                <a:lnTo>
                  <a:pt x="965" y="31"/>
                </a:lnTo>
                <a:lnTo>
                  <a:pt x="968" y="38"/>
                </a:lnTo>
                <a:lnTo>
                  <a:pt x="971" y="44"/>
                </a:lnTo>
                <a:lnTo>
                  <a:pt x="973" y="51"/>
                </a:lnTo>
                <a:lnTo>
                  <a:pt x="975" y="59"/>
                </a:lnTo>
                <a:lnTo>
                  <a:pt x="976" y="66"/>
                </a:lnTo>
                <a:lnTo>
                  <a:pt x="976" y="75"/>
                </a:lnTo>
                <a:close/>
                <a:moveTo>
                  <a:pt x="1149" y="4"/>
                </a:moveTo>
                <a:lnTo>
                  <a:pt x="1149" y="27"/>
                </a:lnTo>
                <a:lnTo>
                  <a:pt x="1141" y="27"/>
                </a:lnTo>
                <a:lnTo>
                  <a:pt x="1140" y="27"/>
                </a:lnTo>
                <a:lnTo>
                  <a:pt x="1140" y="29"/>
                </a:lnTo>
                <a:lnTo>
                  <a:pt x="1140" y="122"/>
                </a:lnTo>
                <a:lnTo>
                  <a:pt x="1140" y="124"/>
                </a:lnTo>
                <a:lnTo>
                  <a:pt x="1141" y="125"/>
                </a:lnTo>
                <a:lnTo>
                  <a:pt x="1149" y="125"/>
                </a:lnTo>
                <a:lnTo>
                  <a:pt x="1149" y="148"/>
                </a:lnTo>
                <a:lnTo>
                  <a:pt x="1099" y="148"/>
                </a:lnTo>
                <a:lnTo>
                  <a:pt x="1099" y="125"/>
                </a:lnTo>
                <a:lnTo>
                  <a:pt x="1106" y="125"/>
                </a:lnTo>
                <a:lnTo>
                  <a:pt x="1108" y="124"/>
                </a:lnTo>
                <a:lnTo>
                  <a:pt x="1108" y="122"/>
                </a:lnTo>
                <a:lnTo>
                  <a:pt x="1108" y="35"/>
                </a:lnTo>
                <a:lnTo>
                  <a:pt x="1075" y="148"/>
                </a:lnTo>
                <a:lnTo>
                  <a:pt x="1054" y="148"/>
                </a:lnTo>
                <a:lnTo>
                  <a:pt x="1020" y="35"/>
                </a:lnTo>
                <a:lnTo>
                  <a:pt x="1020" y="122"/>
                </a:lnTo>
                <a:lnTo>
                  <a:pt x="1021" y="124"/>
                </a:lnTo>
                <a:lnTo>
                  <a:pt x="1023" y="125"/>
                </a:lnTo>
                <a:lnTo>
                  <a:pt x="1030" y="125"/>
                </a:lnTo>
                <a:lnTo>
                  <a:pt x="1030" y="148"/>
                </a:lnTo>
                <a:lnTo>
                  <a:pt x="980" y="148"/>
                </a:lnTo>
                <a:lnTo>
                  <a:pt x="980" y="125"/>
                </a:lnTo>
                <a:lnTo>
                  <a:pt x="989" y="125"/>
                </a:lnTo>
                <a:lnTo>
                  <a:pt x="990" y="124"/>
                </a:lnTo>
                <a:lnTo>
                  <a:pt x="990" y="122"/>
                </a:lnTo>
                <a:lnTo>
                  <a:pt x="990" y="29"/>
                </a:lnTo>
                <a:lnTo>
                  <a:pt x="990" y="27"/>
                </a:lnTo>
                <a:lnTo>
                  <a:pt x="989" y="27"/>
                </a:lnTo>
                <a:lnTo>
                  <a:pt x="980" y="27"/>
                </a:lnTo>
                <a:lnTo>
                  <a:pt x="980" y="4"/>
                </a:lnTo>
                <a:lnTo>
                  <a:pt x="1037" y="4"/>
                </a:lnTo>
                <a:lnTo>
                  <a:pt x="1064" y="103"/>
                </a:lnTo>
                <a:lnTo>
                  <a:pt x="1092" y="4"/>
                </a:lnTo>
                <a:lnTo>
                  <a:pt x="1149" y="4"/>
                </a:lnTo>
                <a:close/>
                <a:moveTo>
                  <a:pt x="1205" y="86"/>
                </a:moveTo>
                <a:lnTo>
                  <a:pt x="1235" y="86"/>
                </a:lnTo>
                <a:lnTo>
                  <a:pt x="1219" y="39"/>
                </a:lnTo>
                <a:lnTo>
                  <a:pt x="1205" y="86"/>
                </a:lnTo>
                <a:close/>
                <a:moveTo>
                  <a:pt x="1199" y="29"/>
                </a:moveTo>
                <a:lnTo>
                  <a:pt x="1199" y="27"/>
                </a:lnTo>
                <a:lnTo>
                  <a:pt x="1197" y="27"/>
                </a:lnTo>
                <a:lnTo>
                  <a:pt x="1188" y="27"/>
                </a:lnTo>
                <a:lnTo>
                  <a:pt x="1188" y="4"/>
                </a:lnTo>
                <a:lnTo>
                  <a:pt x="1240" y="4"/>
                </a:lnTo>
                <a:lnTo>
                  <a:pt x="1284" y="122"/>
                </a:lnTo>
                <a:lnTo>
                  <a:pt x="1286" y="124"/>
                </a:lnTo>
                <a:lnTo>
                  <a:pt x="1288" y="125"/>
                </a:lnTo>
                <a:lnTo>
                  <a:pt x="1295" y="125"/>
                </a:lnTo>
                <a:lnTo>
                  <a:pt x="1295" y="148"/>
                </a:lnTo>
                <a:lnTo>
                  <a:pt x="1239" y="148"/>
                </a:lnTo>
                <a:lnTo>
                  <a:pt x="1239" y="125"/>
                </a:lnTo>
                <a:lnTo>
                  <a:pt x="1246" y="125"/>
                </a:lnTo>
                <a:lnTo>
                  <a:pt x="1247" y="124"/>
                </a:lnTo>
                <a:lnTo>
                  <a:pt x="1247" y="122"/>
                </a:lnTo>
                <a:lnTo>
                  <a:pt x="1243" y="108"/>
                </a:lnTo>
                <a:lnTo>
                  <a:pt x="1197" y="108"/>
                </a:lnTo>
                <a:lnTo>
                  <a:pt x="1192" y="122"/>
                </a:lnTo>
                <a:lnTo>
                  <a:pt x="1192" y="124"/>
                </a:lnTo>
                <a:lnTo>
                  <a:pt x="1194" y="125"/>
                </a:lnTo>
                <a:lnTo>
                  <a:pt x="1201" y="125"/>
                </a:lnTo>
                <a:lnTo>
                  <a:pt x="1201" y="148"/>
                </a:lnTo>
                <a:lnTo>
                  <a:pt x="1154" y="148"/>
                </a:lnTo>
                <a:lnTo>
                  <a:pt x="1154" y="125"/>
                </a:lnTo>
                <a:lnTo>
                  <a:pt x="1161" y="125"/>
                </a:lnTo>
                <a:lnTo>
                  <a:pt x="1164" y="124"/>
                </a:lnTo>
                <a:lnTo>
                  <a:pt x="1166" y="122"/>
                </a:lnTo>
                <a:lnTo>
                  <a:pt x="1199" y="29"/>
                </a:lnTo>
                <a:close/>
                <a:moveTo>
                  <a:pt x="1409" y="148"/>
                </a:moveTo>
                <a:lnTo>
                  <a:pt x="1301" y="148"/>
                </a:lnTo>
                <a:lnTo>
                  <a:pt x="1301" y="125"/>
                </a:lnTo>
                <a:lnTo>
                  <a:pt x="1308" y="125"/>
                </a:lnTo>
                <a:lnTo>
                  <a:pt x="1311" y="124"/>
                </a:lnTo>
                <a:lnTo>
                  <a:pt x="1311" y="122"/>
                </a:lnTo>
                <a:lnTo>
                  <a:pt x="1311" y="29"/>
                </a:lnTo>
                <a:lnTo>
                  <a:pt x="1311" y="27"/>
                </a:lnTo>
                <a:lnTo>
                  <a:pt x="1308" y="27"/>
                </a:lnTo>
                <a:lnTo>
                  <a:pt x="1301" y="27"/>
                </a:lnTo>
                <a:lnTo>
                  <a:pt x="1301" y="4"/>
                </a:lnTo>
                <a:lnTo>
                  <a:pt x="1355" y="4"/>
                </a:lnTo>
                <a:lnTo>
                  <a:pt x="1355" y="27"/>
                </a:lnTo>
                <a:lnTo>
                  <a:pt x="1348" y="27"/>
                </a:lnTo>
                <a:lnTo>
                  <a:pt x="1345" y="27"/>
                </a:lnTo>
                <a:lnTo>
                  <a:pt x="1345" y="29"/>
                </a:lnTo>
                <a:lnTo>
                  <a:pt x="1345" y="124"/>
                </a:lnTo>
                <a:lnTo>
                  <a:pt x="1379" y="124"/>
                </a:lnTo>
                <a:lnTo>
                  <a:pt x="1383" y="124"/>
                </a:lnTo>
                <a:lnTo>
                  <a:pt x="1384" y="122"/>
                </a:lnTo>
                <a:lnTo>
                  <a:pt x="1386" y="121"/>
                </a:lnTo>
                <a:lnTo>
                  <a:pt x="1387" y="120"/>
                </a:lnTo>
                <a:lnTo>
                  <a:pt x="1387" y="115"/>
                </a:lnTo>
                <a:lnTo>
                  <a:pt x="1387" y="99"/>
                </a:lnTo>
                <a:lnTo>
                  <a:pt x="1409" y="99"/>
                </a:lnTo>
                <a:lnTo>
                  <a:pt x="1409" y="148"/>
                </a:lnTo>
                <a:close/>
                <a:moveTo>
                  <a:pt x="1464" y="86"/>
                </a:moveTo>
                <a:lnTo>
                  <a:pt x="1495" y="86"/>
                </a:lnTo>
                <a:lnTo>
                  <a:pt x="1479" y="39"/>
                </a:lnTo>
                <a:lnTo>
                  <a:pt x="1464" y="86"/>
                </a:lnTo>
                <a:close/>
                <a:moveTo>
                  <a:pt x="1458" y="29"/>
                </a:moveTo>
                <a:lnTo>
                  <a:pt x="1458" y="27"/>
                </a:lnTo>
                <a:lnTo>
                  <a:pt x="1457" y="27"/>
                </a:lnTo>
                <a:lnTo>
                  <a:pt x="1448" y="27"/>
                </a:lnTo>
                <a:lnTo>
                  <a:pt x="1448" y="4"/>
                </a:lnTo>
                <a:lnTo>
                  <a:pt x="1500" y="4"/>
                </a:lnTo>
                <a:lnTo>
                  <a:pt x="1544" y="122"/>
                </a:lnTo>
                <a:lnTo>
                  <a:pt x="1546" y="124"/>
                </a:lnTo>
                <a:lnTo>
                  <a:pt x="1547" y="125"/>
                </a:lnTo>
                <a:lnTo>
                  <a:pt x="1554" y="125"/>
                </a:lnTo>
                <a:lnTo>
                  <a:pt x="1554" y="148"/>
                </a:lnTo>
                <a:lnTo>
                  <a:pt x="1498" y="148"/>
                </a:lnTo>
                <a:lnTo>
                  <a:pt x="1498" y="125"/>
                </a:lnTo>
                <a:lnTo>
                  <a:pt x="1505" y="125"/>
                </a:lnTo>
                <a:lnTo>
                  <a:pt x="1507" y="124"/>
                </a:lnTo>
                <a:lnTo>
                  <a:pt x="1507" y="122"/>
                </a:lnTo>
                <a:lnTo>
                  <a:pt x="1502" y="108"/>
                </a:lnTo>
                <a:lnTo>
                  <a:pt x="1457" y="108"/>
                </a:lnTo>
                <a:lnTo>
                  <a:pt x="1452" y="122"/>
                </a:lnTo>
                <a:lnTo>
                  <a:pt x="1452" y="124"/>
                </a:lnTo>
                <a:lnTo>
                  <a:pt x="1454" y="125"/>
                </a:lnTo>
                <a:lnTo>
                  <a:pt x="1461" y="125"/>
                </a:lnTo>
                <a:lnTo>
                  <a:pt x="1461" y="148"/>
                </a:lnTo>
                <a:lnTo>
                  <a:pt x="1414" y="148"/>
                </a:lnTo>
                <a:lnTo>
                  <a:pt x="1414" y="125"/>
                </a:lnTo>
                <a:lnTo>
                  <a:pt x="1421" y="125"/>
                </a:lnTo>
                <a:lnTo>
                  <a:pt x="1424" y="124"/>
                </a:lnTo>
                <a:lnTo>
                  <a:pt x="1425" y="122"/>
                </a:lnTo>
                <a:lnTo>
                  <a:pt x="1458" y="29"/>
                </a:lnTo>
                <a:close/>
                <a:moveTo>
                  <a:pt x="1570" y="29"/>
                </a:moveTo>
                <a:lnTo>
                  <a:pt x="1570" y="27"/>
                </a:lnTo>
                <a:lnTo>
                  <a:pt x="1568" y="27"/>
                </a:lnTo>
                <a:lnTo>
                  <a:pt x="1561" y="27"/>
                </a:lnTo>
                <a:lnTo>
                  <a:pt x="1561" y="4"/>
                </a:lnTo>
                <a:lnTo>
                  <a:pt x="1615" y="4"/>
                </a:lnTo>
                <a:lnTo>
                  <a:pt x="1615" y="27"/>
                </a:lnTo>
                <a:lnTo>
                  <a:pt x="1606" y="27"/>
                </a:lnTo>
                <a:lnTo>
                  <a:pt x="1605" y="27"/>
                </a:lnTo>
                <a:lnTo>
                  <a:pt x="1605" y="29"/>
                </a:lnTo>
                <a:lnTo>
                  <a:pt x="1605" y="122"/>
                </a:lnTo>
                <a:lnTo>
                  <a:pt x="1605" y="124"/>
                </a:lnTo>
                <a:lnTo>
                  <a:pt x="1606" y="125"/>
                </a:lnTo>
                <a:lnTo>
                  <a:pt x="1615" y="125"/>
                </a:lnTo>
                <a:lnTo>
                  <a:pt x="1615" y="148"/>
                </a:lnTo>
                <a:lnTo>
                  <a:pt x="1561" y="148"/>
                </a:lnTo>
                <a:lnTo>
                  <a:pt x="1561" y="125"/>
                </a:lnTo>
                <a:lnTo>
                  <a:pt x="1568" y="125"/>
                </a:lnTo>
                <a:lnTo>
                  <a:pt x="1570" y="124"/>
                </a:lnTo>
                <a:lnTo>
                  <a:pt x="1570" y="122"/>
                </a:lnTo>
                <a:lnTo>
                  <a:pt x="1570" y="29"/>
                </a:lnTo>
                <a:close/>
                <a:moveTo>
                  <a:pt x="1752" y="148"/>
                </a:moveTo>
                <a:lnTo>
                  <a:pt x="1724" y="148"/>
                </a:lnTo>
                <a:lnTo>
                  <a:pt x="1663" y="46"/>
                </a:lnTo>
                <a:lnTo>
                  <a:pt x="1663" y="122"/>
                </a:lnTo>
                <a:lnTo>
                  <a:pt x="1663" y="124"/>
                </a:lnTo>
                <a:lnTo>
                  <a:pt x="1664" y="125"/>
                </a:lnTo>
                <a:lnTo>
                  <a:pt x="1671" y="125"/>
                </a:lnTo>
                <a:lnTo>
                  <a:pt x="1671" y="148"/>
                </a:lnTo>
                <a:lnTo>
                  <a:pt x="1622" y="148"/>
                </a:lnTo>
                <a:lnTo>
                  <a:pt x="1622" y="125"/>
                </a:lnTo>
                <a:lnTo>
                  <a:pt x="1629" y="125"/>
                </a:lnTo>
                <a:lnTo>
                  <a:pt x="1630" y="124"/>
                </a:lnTo>
                <a:lnTo>
                  <a:pt x="1630" y="122"/>
                </a:lnTo>
                <a:lnTo>
                  <a:pt x="1630" y="29"/>
                </a:lnTo>
                <a:lnTo>
                  <a:pt x="1630" y="27"/>
                </a:lnTo>
                <a:lnTo>
                  <a:pt x="1629" y="27"/>
                </a:lnTo>
                <a:lnTo>
                  <a:pt x="1622" y="27"/>
                </a:lnTo>
                <a:lnTo>
                  <a:pt x="1622" y="4"/>
                </a:lnTo>
                <a:lnTo>
                  <a:pt x="1666" y="4"/>
                </a:lnTo>
                <a:lnTo>
                  <a:pt x="1719" y="94"/>
                </a:lnTo>
                <a:lnTo>
                  <a:pt x="1719" y="29"/>
                </a:lnTo>
                <a:lnTo>
                  <a:pt x="1719" y="27"/>
                </a:lnTo>
                <a:lnTo>
                  <a:pt x="1718" y="27"/>
                </a:lnTo>
                <a:lnTo>
                  <a:pt x="1711" y="27"/>
                </a:lnTo>
                <a:lnTo>
                  <a:pt x="1711" y="4"/>
                </a:lnTo>
                <a:lnTo>
                  <a:pt x="1760" y="4"/>
                </a:lnTo>
                <a:lnTo>
                  <a:pt x="1760" y="27"/>
                </a:lnTo>
                <a:lnTo>
                  <a:pt x="1753" y="27"/>
                </a:lnTo>
                <a:lnTo>
                  <a:pt x="1752" y="27"/>
                </a:lnTo>
                <a:lnTo>
                  <a:pt x="1752" y="29"/>
                </a:lnTo>
                <a:lnTo>
                  <a:pt x="1752" y="148"/>
                </a:lnTo>
                <a:close/>
                <a:moveTo>
                  <a:pt x="1767" y="148"/>
                </a:moveTo>
                <a:lnTo>
                  <a:pt x="1767" y="125"/>
                </a:lnTo>
                <a:lnTo>
                  <a:pt x="1774" y="125"/>
                </a:lnTo>
                <a:lnTo>
                  <a:pt x="1777" y="124"/>
                </a:lnTo>
                <a:lnTo>
                  <a:pt x="1777" y="122"/>
                </a:lnTo>
                <a:lnTo>
                  <a:pt x="1777" y="29"/>
                </a:lnTo>
                <a:lnTo>
                  <a:pt x="1777" y="27"/>
                </a:lnTo>
                <a:lnTo>
                  <a:pt x="1774" y="27"/>
                </a:lnTo>
                <a:lnTo>
                  <a:pt x="1767" y="27"/>
                </a:lnTo>
                <a:lnTo>
                  <a:pt x="1767" y="4"/>
                </a:lnTo>
                <a:lnTo>
                  <a:pt x="1876" y="4"/>
                </a:lnTo>
                <a:lnTo>
                  <a:pt x="1876" y="46"/>
                </a:lnTo>
                <a:lnTo>
                  <a:pt x="1855" y="46"/>
                </a:lnTo>
                <a:lnTo>
                  <a:pt x="1855" y="32"/>
                </a:lnTo>
                <a:lnTo>
                  <a:pt x="1855" y="29"/>
                </a:lnTo>
                <a:lnTo>
                  <a:pt x="1855" y="28"/>
                </a:lnTo>
                <a:lnTo>
                  <a:pt x="1854" y="27"/>
                </a:lnTo>
                <a:lnTo>
                  <a:pt x="1851" y="27"/>
                </a:lnTo>
                <a:lnTo>
                  <a:pt x="1811" y="27"/>
                </a:lnTo>
                <a:lnTo>
                  <a:pt x="1811" y="63"/>
                </a:lnTo>
                <a:lnTo>
                  <a:pt x="1859" y="63"/>
                </a:lnTo>
                <a:lnTo>
                  <a:pt x="1859" y="86"/>
                </a:lnTo>
                <a:lnTo>
                  <a:pt x="1811" y="86"/>
                </a:lnTo>
                <a:lnTo>
                  <a:pt x="1811" y="124"/>
                </a:lnTo>
                <a:lnTo>
                  <a:pt x="1849" y="124"/>
                </a:lnTo>
                <a:lnTo>
                  <a:pt x="1852" y="124"/>
                </a:lnTo>
                <a:lnTo>
                  <a:pt x="1855" y="122"/>
                </a:lnTo>
                <a:lnTo>
                  <a:pt x="1856" y="121"/>
                </a:lnTo>
                <a:lnTo>
                  <a:pt x="1856" y="120"/>
                </a:lnTo>
                <a:lnTo>
                  <a:pt x="1858" y="115"/>
                </a:lnTo>
                <a:lnTo>
                  <a:pt x="1858" y="103"/>
                </a:lnTo>
                <a:lnTo>
                  <a:pt x="1879" y="103"/>
                </a:lnTo>
                <a:lnTo>
                  <a:pt x="1879" y="148"/>
                </a:lnTo>
                <a:lnTo>
                  <a:pt x="1767" y="14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7" name="Freeform 188">
            <a:extLst>
              <a:ext uri="{FF2B5EF4-FFF2-40B4-BE49-F238E27FC236}">
                <a16:creationId xmlns:a16="http://schemas.microsoft.com/office/drawing/2014/main" id="{5C763F22-1ED4-B8C7-3DB5-F5DDEE04797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494468" y="6335641"/>
            <a:ext cx="925109" cy="54000"/>
          </a:xfrm>
          <a:custGeom>
            <a:avLst/>
            <a:gdLst>
              <a:gd name="T0" fmla="*/ 2574 w 2605"/>
              <a:gd name="T1" fmla="*/ 142 h 152"/>
              <a:gd name="T2" fmla="*/ 80 w 2605"/>
              <a:gd name="T3" fmla="*/ 2 h 152"/>
              <a:gd name="T4" fmla="*/ 18 w 2605"/>
              <a:gd name="T5" fmla="*/ 21 h 152"/>
              <a:gd name="T6" fmla="*/ 94 w 2605"/>
              <a:gd name="T7" fmla="*/ 84 h 152"/>
              <a:gd name="T8" fmla="*/ 25 w 2605"/>
              <a:gd name="T9" fmla="*/ 146 h 152"/>
              <a:gd name="T10" fmla="*/ 77 w 2605"/>
              <a:gd name="T11" fmla="*/ 132 h 152"/>
              <a:gd name="T12" fmla="*/ 2 w 2605"/>
              <a:gd name="T13" fmla="*/ 57 h 152"/>
              <a:gd name="T14" fmla="*/ 73 w 2605"/>
              <a:gd name="T15" fmla="*/ 9 h 152"/>
              <a:gd name="T16" fmla="*/ 173 w 2605"/>
              <a:gd name="T17" fmla="*/ 149 h 152"/>
              <a:gd name="T18" fmla="*/ 241 w 2605"/>
              <a:gd name="T19" fmla="*/ 9 h 152"/>
              <a:gd name="T20" fmla="*/ 440 w 2605"/>
              <a:gd name="T21" fmla="*/ 0 h 152"/>
              <a:gd name="T22" fmla="*/ 507 w 2605"/>
              <a:gd name="T23" fmla="*/ 105 h 152"/>
              <a:gd name="T24" fmla="*/ 378 w 2605"/>
              <a:gd name="T25" fmla="*/ 114 h 152"/>
              <a:gd name="T26" fmla="*/ 429 w 2605"/>
              <a:gd name="T27" fmla="*/ 1 h 152"/>
              <a:gd name="T28" fmla="*/ 466 w 2605"/>
              <a:gd name="T29" fmla="*/ 136 h 152"/>
              <a:gd name="T30" fmla="*/ 422 w 2605"/>
              <a:gd name="T31" fmla="*/ 9 h 152"/>
              <a:gd name="T32" fmla="*/ 569 w 2605"/>
              <a:gd name="T33" fmla="*/ 149 h 152"/>
              <a:gd name="T34" fmla="*/ 577 w 2605"/>
              <a:gd name="T35" fmla="*/ 2 h 152"/>
              <a:gd name="T36" fmla="*/ 813 w 2605"/>
              <a:gd name="T37" fmla="*/ 2 h 152"/>
              <a:gd name="T38" fmla="*/ 750 w 2605"/>
              <a:gd name="T39" fmla="*/ 21 h 152"/>
              <a:gd name="T40" fmla="*/ 827 w 2605"/>
              <a:gd name="T41" fmla="*/ 91 h 152"/>
              <a:gd name="T42" fmla="*/ 751 w 2605"/>
              <a:gd name="T43" fmla="*/ 142 h 152"/>
              <a:gd name="T44" fmla="*/ 812 w 2605"/>
              <a:gd name="T45" fmla="*/ 126 h 152"/>
              <a:gd name="T46" fmla="*/ 734 w 2605"/>
              <a:gd name="T47" fmla="*/ 50 h 152"/>
              <a:gd name="T48" fmla="*/ 963 w 2605"/>
              <a:gd name="T49" fmla="*/ 149 h 152"/>
              <a:gd name="T50" fmla="*/ 914 w 2605"/>
              <a:gd name="T51" fmla="*/ 9 h 152"/>
              <a:gd name="T52" fmla="*/ 915 w 2605"/>
              <a:gd name="T53" fmla="*/ 84 h 152"/>
              <a:gd name="T54" fmla="*/ 963 w 2605"/>
              <a:gd name="T55" fmla="*/ 149 h 152"/>
              <a:gd name="T56" fmla="*/ 1066 w 2605"/>
              <a:gd name="T57" fmla="*/ 145 h 152"/>
              <a:gd name="T58" fmla="*/ 1114 w 2605"/>
              <a:gd name="T59" fmla="*/ 9 h 152"/>
              <a:gd name="T60" fmla="*/ 1052 w 2605"/>
              <a:gd name="T61" fmla="*/ 152 h 152"/>
              <a:gd name="T62" fmla="*/ 1175 w 2605"/>
              <a:gd name="T63" fmla="*/ 9 h 152"/>
              <a:gd name="T64" fmla="*/ 1223 w 2605"/>
              <a:gd name="T65" fmla="*/ 22 h 152"/>
              <a:gd name="T66" fmla="*/ 1254 w 2605"/>
              <a:gd name="T67" fmla="*/ 31 h 152"/>
              <a:gd name="T68" fmla="*/ 1207 w 2605"/>
              <a:gd name="T69" fmla="*/ 148 h 152"/>
              <a:gd name="T70" fmla="*/ 1340 w 2605"/>
              <a:gd name="T71" fmla="*/ 142 h 152"/>
              <a:gd name="T72" fmla="*/ 1384 w 2605"/>
              <a:gd name="T73" fmla="*/ 9 h 152"/>
              <a:gd name="T74" fmla="*/ 1385 w 2605"/>
              <a:gd name="T75" fmla="*/ 145 h 152"/>
              <a:gd name="T76" fmla="*/ 1296 w 2605"/>
              <a:gd name="T77" fmla="*/ 111 h 152"/>
              <a:gd name="T78" fmla="*/ 1439 w 2605"/>
              <a:gd name="T79" fmla="*/ 142 h 152"/>
              <a:gd name="T80" fmla="*/ 1539 w 2605"/>
              <a:gd name="T81" fmla="*/ 12 h 152"/>
              <a:gd name="T82" fmla="*/ 1715 w 2605"/>
              <a:gd name="T83" fmla="*/ 35 h 152"/>
              <a:gd name="T84" fmla="*/ 1657 w 2605"/>
              <a:gd name="T85" fmla="*/ 39 h 152"/>
              <a:gd name="T86" fmla="*/ 1730 w 2605"/>
              <a:gd name="T87" fmla="*/ 119 h 152"/>
              <a:gd name="T88" fmla="*/ 1644 w 2605"/>
              <a:gd name="T89" fmla="*/ 108 h 152"/>
              <a:gd name="T90" fmla="*/ 1716 w 2605"/>
              <a:gd name="T91" fmla="*/ 108 h 152"/>
              <a:gd name="T92" fmla="*/ 1641 w 2605"/>
              <a:gd name="T93" fmla="*/ 26 h 152"/>
              <a:gd name="T94" fmla="*/ 1781 w 2605"/>
              <a:gd name="T95" fmla="*/ 149 h 152"/>
              <a:gd name="T96" fmla="*/ 1767 w 2605"/>
              <a:gd name="T97" fmla="*/ 124 h 152"/>
              <a:gd name="T98" fmla="*/ 1925 w 2605"/>
              <a:gd name="T99" fmla="*/ 142 h 152"/>
              <a:gd name="T100" fmla="*/ 1880 w 2605"/>
              <a:gd name="T101" fmla="*/ 2 h 152"/>
              <a:gd name="T102" fmla="*/ 2000 w 2605"/>
              <a:gd name="T103" fmla="*/ 15 h 152"/>
              <a:gd name="T104" fmla="*/ 2169 w 2605"/>
              <a:gd name="T105" fmla="*/ 95 h 152"/>
              <a:gd name="T106" fmla="*/ 2040 w 2605"/>
              <a:gd name="T107" fmla="*/ 114 h 152"/>
              <a:gd name="T108" fmla="*/ 2090 w 2605"/>
              <a:gd name="T109" fmla="*/ 1 h 152"/>
              <a:gd name="T110" fmla="*/ 2127 w 2605"/>
              <a:gd name="T111" fmla="*/ 136 h 152"/>
              <a:gd name="T112" fmla="*/ 2090 w 2605"/>
              <a:gd name="T113" fmla="*/ 7 h 152"/>
              <a:gd name="T114" fmla="*/ 2247 w 2605"/>
              <a:gd name="T115" fmla="*/ 149 h 152"/>
              <a:gd name="T116" fmla="*/ 2201 w 2605"/>
              <a:gd name="T117" fmla="*/ 129 h 152"/>
              <a:gd name="T118" fmla="*/ 2357 w 2605"/>
              <a:gd name="T119" fmla="*/ 142 h 152"/>
              <a:gd name="T120" fmla="*/ 2376 w 2605"/>
              <a:gd name="T121" fmla="*/ 14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605" h="152">
                <a:moveTo>
                  <a:pt x="2473" y="50"/>
                </a:moveTo>
                <a:lnTo>
                  <a:pt x="2476" y="2"/>
                </a:lnTo>
                <a:lnTo>
                  <a:pt x="2602" y="2"/>
                </a:lnTo>
                <a:lnTo>
                  <a:pt x="2605" y="50"/>
                </a:lnTo>
                <a:lnTo>
                  <a:pt x="2599" y="50"/>
                </a:lnTo>
                <a:lnTo>
                  <a:pt x="2595" y="38"/>
                </a:lnTo>
                <a:lnTo>
                  <a:pt x="2593" y="32"/>
                </a:lnTo>
                <a:lnTo>
                  <a:pt x="2592" y="28"/>
                </a:lnTo>
                <a:lnTo>
                  <a:pt x="2589" y="22"/>
                </a:lnTo>
                <a:lnTo>
                  <a:pt x="2586" y="19"/>
                </a:lnTo>
                <a:lnTo>
                  <a:pt x="2582" y="15"/>
                </a:lnTo>
                <a:lnTo>
                  <a:pt x="2579" y="12"/>
                </a:lnTo>
                <a:lnTo>
                  <a:pt x="2575" y="11"/>
                </a:lnTo>
                <a:lnTo>
                  <a:pt x="2569" y="9"/>
                </a:lnTo>
                <a:lnTo>
                  <a:pt x="2564" y="9"/>
                </a:lnTo>
                <a:lnTo>
                  <a:pt x="2557" y="9"/>
                </a:lnTo>
                <a:lnTo>
                  <a:pt x="2557" y="142"/>
                </a:lnTo>
                <a:lnTo>
                  <a:pt x="2574" y="142"/>
                </a:lnTo>
                <a:lnTo>
                  <a:pt x="2574" y="149"/>
                </a:lnTo>
                <a:lnTo>
                  <a:pt x="2504" y="149"/>
                </a:lnTo>
                <a:lnTo>
                  <a:pt x="2504" y="142"/>
                </a:lnTo>
                <a:lnTo>
                  <a:pt x="2521" y="142"/>
                </a:lnTo>
                <a:lnTo>
                  <a:pt x="2521" y="9"/>
                </a:lnTo>
                <a:lnTo>
                  <a:pt x="2514" y="9"/>
                </a:lnTo>
                <a:lnTo>
                  <a:pt x="2509" y="9"/>
                </a:lnTo>
                <a:lnTo>
                  <a:pt x="2504" y="11"/>
                </a:lnTo>
                <a:lnTo>
                  <a:pt x="2500" y="12"/>
                </a:lnTo>
                <a:lnTo>
                  <a:pt x="2496" y="15"/>
                </a:lnTo>
                <a:lnTo>
                  <a:pt x="2492" y="19"/>
                </a:lnTo>
                <a:lnTo>
                  <a:pt x="2489" y="22"/>
                </a:lnTo>
                <a:lnTo>
                  <a:pt x="2487" y="28"/>
                </a:lnTo>
                <a:lnTo>
                  <a:pt x="2483" y="38"/>
                </a:lnTo>
                <a:lnTo>
                  <a:pt x="2479" y="50"/>
                </a:lnTo>
                <a:lnTo>
                  <a:pt x="2473" y="50"/>
                </a:lnTo>
                <a:close/>
                <a:moveTo>
                  <a:pt x="73" y="9"/>
                </a:moveTo>
                <a:lnTo>
                  <a:pt x="80" y="2"/>
                </a:lnTo>
                <a:lnTo>
                  <a:pt x="87" y="2"/>
                </a:lnTo>
                <a:lnTo>
                  <a:pt x="87" y="42"/>
                </a:lnTo>
                <a:lnTo>
                  <a:pt x="80" y="42"/>
                </a:lnTo>
                <a:lnTo>
                  <a:pt x="79" y="35"/>
                </a:lnTo>
                <a:lnTo>
                  <a:pt x="76" y="28"/>
                </a:lnTo>
                <a:lnTo>
                  <a:pt x="72" y="22"/>
                </a:lnTo>
                <a:lnTo>
                  <a:pt x="70" y="19"/>
                </a:lnTo>
                <a:lnTo>
                  <a:pt x="67" y="16"/>
                </a:lnTo>
                <a:lnTo>
                  <a:pt x="62" y="12"/>
                </a:lnTo>
                <a:lnTo>
                  <a:pt x="56" y="9"/>
                </a:lnTo>
                <a:lnTo>
                  <a:pt x="50" y="7"/>
                </a:lnTo>
                <a:lnTo>
                  <a:pt x="43" y="5"/>
                </a:lnTo>
                <a:lnTo>
                  <a:pt x="38" y="7"/>
                </a:lnTo>
                <a:lnTo>
                  <a:pt x="32" y="8"/>
                </a:lnTo>
                <a:lnTo>
                  <a:pt x="25" y="11"/>
                </a:lnTo>
                <a:lnTo>
                  <a:pt x="24" y="14"/>
                </a:lnTo>
                <a:lnTo>
                  <a:pt x="21" y="15"/>
                </a:lnTo>
                <a:lnTo>
                  <a:pt x="18" y="21"/>
                </a:lnTo>
                <a:lnTo>
                  <a:pt x="16" y="28"/>
                </a:lnTo>
                <a:lnTo>
                  <a:pt x="16" y="32"/>
                </a:lnTo>
                <a:lnTo>
                  <a:pt x="18" y="35"/>
                </a:lnTo>
                <a:lnTo>
                  <a:pt x="19" y="39"/>
                </a:lnTo>
                <a:lnTo>
                  <a:pt x="22" y="40"/>
                </a:lnTo>
                <a:lnTo>
                  <a:pt x="25" y="42"/>
                </a:lnTo>
                <a:lnTo>
                  <a:pt x="28" y="45"/>
                </a:lnTo>
                <a:lnTo>
                  <a:pt x="32" y="45"/>
                </a:lnTo>
                <a:lnTo>
                  <a:pt x="35" y="46"/>
                </a:lnTo>
                <a:lnTo>
                  <a:pt x="55" y="52"/>
                </a:lnTo>
                <a:lnTo>
                  <a:pt x="64" y="54"/>
                </a:lnTo>
                <a:lnTo>
                  <a:pt x="73" y="57"/>
                </a:lnTo>
                <a:lnTo>
                  <a:pt x="77" y="60"/>
                </a:lnTo>
                <a:lnTo>
                  <a:pt x="81" y="63"/>
                </a:lnTo>
                <a:lnTo>
                  <a:pt x="86" y="67"/>
                </a:lnTo>
                <a:lnTo>
                  <a:pt x="89" y="71"/>
                </a:lnTo>
                <a:lnTo>
                  <a:pt x="91" y="77"/>
                </a:lnTo>
                <a:lnTo>
                  <a:pt x="94" y="84"/>
                </a:lnTo>
                <a:lnTo>
                  <a:pt x="96" y="91"/>
                </a:lnTo>
                <a:lnTo>
                  <a:pt x="96" y="100"/>
                </a:lnTo>
                <a:lnTo>
                  <a:pt x="96" y="107"/>
                </a:lnTo>
                <a:lnTo>
                  <a:pt x="94" y="112"/>
                </a:lnTo>
                <a:lnTo>
                  <a:pt x="93" y="119"/>
                </a:lnTo>
                <a:lnTo>
                  <a:pt x="90" y="125"/>
                </a:lnTo>
                <a:lnTo>
                  <a:pt x="87" y="131"/>
                </a:lnTo>
                <a:lnTo>
                  <a:pt x="84" y="136"/>
                </a:lnTo>
                <a:lnTo>
                  <a:pt x="80" y="140"/>
                </a:lnTo>
                <a:lnTo>
                  <a:pt x="74" y="145"/>
                </a:lnTo>
                <a:lnTo>
                  <a:pt x="69" y="148"/>
                </a:lnTo>
                <a:lnTo>
                  <a:pt x="62" y="150"/>
                </a:lnTo>
                <a:lnTo>
                  <a:pt x="55" y="152"/>
                </a:lnTo>
                <a:lnTo>
                  <a:pt x="46" y="152"/>
                </a:lnTo>
                <a:lnTo>
                  <a:pt x="43" y="152"/>
                </a:lnTo>
                <a:lnTo>
                  <a:pt x="39" y="152"/>
                </a:lnTo>
                <a:lnTo>
                  <a:pt x="32" y="150"/>
                </a:lnTo>
                <a:lnTo>
                  <a:pt x="25" y="146"/>
                </a:lnTo>
                <a:lnTo>
                  <a:pt x="18" y="142"/>
                </a:lnTo>
                <a:lnTo>
                  <a:pt x="8" y="150"/>
                </a:lnTo>
                <a:lnTo>
                  <a:pt x="0" y="150"/>
                </a:lnTo>
                <a:lnTo>
                  <a:pt x="0" y="108"/>
                </a:lnTo>
                <a:lnTo>
                  <a:pt x="8" y="108"/>
                </a:lnTo>
                <a:lnTo>
                  <a:pt x="9" y="115"/>
                </a:lnTo>
                <a:lnTo>
                  <a:pt x="14" y="122"/>
                </a:lnTo>
                <a:lnTo>
                  <a:pt x="16" y="128"/>
                </a:lnTo>
                <a:lnTo>
                  <a:pt x="22" y="135"/>
                </a:lnTo>
                <a:lnTo>
                  <a:pt x="28" y="139"/>
                </a:lnTo>
                <a:lnTo>
                  <a:pt x="33" y="142"/>
                </a:lnTo>
                <a:lnTo>
                  <a:pt x="40" y="145"/>
                </a:lnTo>
                <a:lnTo>
                  <a:pt x="48" y="146"/>
                </a:lnTo>
                <a:lnTo>
                  <a:pt x="56" y="145"/>
                </a:lnTo>
                <a:lnTo>
                  <a:pt x="63" y="143"/>
                </a:lnTo>
                <a:lnTo>
                  <a:pt x="69" y="140"/>
                </a:lnTo>
                <a:lnTo>
                  <a:pt x="73" y="136"/>
                </a:lnTo>
                <a:lnTo>
                  <a:pt x="77" y="132"/>
                </a:lnTo>
                <a:lnTo>
                  <a:pt x="79" y="126"/>
                </a:lnTo>
                <a:lnTo>
                  <a:pt x="80" y="122"/>
                </a:lnTo>
                <a:lnTo>
                  <a:pt x="81" y="117"/>
                </a:lnTo>
                <a:lnTo>
                  <a:pt x="80" y="112"/>
                </a:lnTo>
                <a:lnTo>
                  <a:pt x="80" y="108"/>
                </a:lnTo>
                <a:lnTo>
                  <a:pt x="77" y="105"/>
                </a:lnTo>
                <a:lnTo>
                  <a:pt x="76" y="102"/>
                </a:lnTo>
                <a:lnTo>
                  <a:pt x="69" y="98"/>
                </a:lnTo>
                <a:lnTo>
                  <a:pt x="60" y="95"/>
                </a:lnTo>
                <a:lnTo>
                  <a:pt x="40" y="90"/>
                </a:lnTo>
                <a:lnTo>
                  <a:pt x="36" y="88"/>
                </a:lnTo>
                <a:lnTo>
                  <a:pt x="31" y="87"/>
                </a:lnTo>
                <a:lnTo>
                  <a:pt x="21" y="83"/>
                </a:lnTo>
                <a:lnTo>
                  <a:pt x="16" y="80"/>
                </a:lnTo>
                <a:lnTo>
                  <a:pt x="14" y="77"/>
                </a:lnTo>
                <a:lnTo>
                  <a:pt x="7" y="69"/>
                </a:lnTo>
                <a:lnTo>
                  <a:pt x="4" y="64"/>
                </a:lnTo>
                <a:lnTo>
                  <a:pt x="2" y="57"/>
                </a:lnTo>
                <a:lnTo>
                  <a:pt x="1" y="50"/>
                </a:lnTo>
                <a:lnTo>
                  <a:pt x="1" y="43"/>
                </a:lnTo>
                <a:lnTo>
                  <a:pt x="1" y="39"/>
                </a:lnTo>
                <a:lnTo>
                  <a:pt x="1" y="33"/>
                </a:lnTo>
                <a:lnTo>
                  <a:pt x="4" y="26"/>
                </a:lnTo>
                <a:lnTo>
                  <a:pt x="8" y="18"/>
                </a:lnTo>
                <a:lnTo>
                  <a:pt x="11" y="15"/>
                </a:lnTo>
                <a:lnTo>
                  <a:pt x="14" y="12"/>
                </a:lnTo>
                <a:lnTo>
                  <a:pt x="16" y="9"/>
                </a:lnTo>
                <a:lnTo>
                  <a:pt x="19" y="7"/>
                </a:lnTo>
                <a:lnTo>
                  <a:pt x="28" y="2"/>
                </a:lnTo>
                <a:lnTo>
                  <a:pt x="35" y="0"/>
                </a:lnTo>
                <a:lnTo>
                  <a:pt x="45" y="0"/>
                </a:lnTo>
                <a:lnTo>
                  <a:pt x="52" y="0"/>
                </a:lnTo>
                <a:lnTo>
                  <a:pt x="55" y="1"/>
                </a:lnTo>
                <a:lnTo>
                  <a:pt x="59" y="2"/>
                </a:lnTo>
                <a:lnTo>
                  <a:pt x="66" y="5"/>
                </a:lnTo>
                <a:lnTo>
                  <a:pt x="73" y="9"/>
                </a:lnTo>
                <a:close/>
                <a:moveTo>
                  <a:pt x="158" y="47"/>
                </a:moveTo>
                <a:lnTo>
                  <a:pt x="138" y="101"/>
                </a:lnTo>
                <a:lnTo>
                  <a:pt x="176" y="101"/>
                </a:lnTo>
                <a:lnTo>
                  <a:pt x="158" y="47"/>
                </a:lnTo>
                <a:close/>
                <a:moveTo>
                  <a:pt x="145" y="149"/>
                </a:moveTo>
                <a:lnTo>
                  <a:pt x="101" y="149"/>
                </a:lnTo>
                <a:lnTo>
                  <a:pt x="101" y="142"/>
                </a:lnTo>
                <a:lnTo>
                  <a:pt x="105" y="142"/>
                </a:lnTo>
                <a:lnTo>
                  <a:pt x="111" y="142"/>
                </a:lnTo>
                <a:lnTo>
                  <a:pt x="115" y="139"/>
                </a:lnTo>
                <a:lnTo>
                  <a:pt x="117" y="138"/>
                </a:lnTo>
                <a:lnTo>
                  <a:pt x="118" y="136"/>
                </a:lnTo>
                <a:lnTo>
                  <a:pt x="168" y="0"/>
                </a:lnTo>
                <a:lnTo>
                  <a:pt x="175" y="0"/>
                </a:lnTo>
                <a:lnTo>
                  <a:pt x="227" y="142"/>
                </a:lnTo>
                <a:lnTo>
                  <a:pt x="240" y="142"/>
                </a:lnTo>
                <a:lnTo>
                  <a:pt x="240" y="149"/>
                </a:lnTo>
                <a:lnTo>
                  <a:pt x="173" y="149"/>
                </a:lnTo>
                <a:lnTo>
                  <a:pt x="173" y="142"/>
                </a:lnTo>
                <a:lnTo>
                  <a:pt x="190" y="142"/>
                </a:lnTo>
                <a:lnTo>
                  <a:pt x="179" y="108"/>
                </a:lnTo>
                <a:lnTo>
                  <a:pt x="135" y="108"/>
                </a:lnTo>
                <a:lnTo>
                  <a:pt x="129" y="124"/>
                </a:lnTo>
                <a:lnTo>
                  <a:pt x="127" y="133"/>
                </a:lnTo>
                <a:lnTo>
                  <a:pt x="125" y="139"/>
                </a:lnTo>
                <a:lnTo>
                  <a:pt x="127" y="140"/>
                </a:lnTo>
                <a:lnTo>
                  <a:pt x="129" y="142"/>
                </a:lnTo>
                <a:lnTo>
                  <a:pt x="138" y="142"/>
                </a:lnTo>
                <a:lnTo>
                  <a:pt x="145" y="142"/>
                </a:lnTo>
                <a:lnTo>
                  <a:pt x="145" y="149"/>
                </a:lnTo>
                <a:close/>
                <a:moveTo>
                  <a:pt x="357" y="149"/>
                </a:moveTo>
                <a:lnTo>
                  <a:pt x="241" y="149"/>
                </a:lnTo>
                <a:lnTo>
                  <a:pt x="241" y="142"/>
                </a:lnTo>
                <a:lnTo>
                  <a:pt x="255" y="142"/>
                </a:lnTo>
                <a:lnTo>
                  <a:pt x="255" y="9"/>
                </a:lnTo>
                <a:lnTo>
                  <a:pt x="241" y="9"/>
                </a:lnTo>
                <a:lnTo>
                  <a:pt x="241" y="2"/>
                </a:lnTo>
                <a:lnTo>
                  <a:pt x="309" y="2"/>
                </a:lnTo>
                <a:lnTo>
                  <a:pt x="309" y="9"/>
                </a:lnTo>
                <a:lnTo>
                  <a:pt x="291" y="9"/>
                </a:lnTo>
                <a:lnTo>
                  <a:pt x="291" y="142"/>
                </a:lnTo>
                <a:lnTo>
                  <a:pt x="313" y="142"/>
                </a:lnTo>
                <a:lnTo>
                  <a:pt x="319" y="142"/>
                </a:lnTo>
                <a:lnTo>
                  <a:pt x="324" y="140"/>
                </a:lnTo>
                <a:lnTo>
                  <a:pt x="329" y="139"/>
                </a:lnTo>
                <a:lnTo>
                  <a:pt x="333" y="136"/>
                </a:lnTo>
                <a:lnTo>
                  <a:pt x="340" y="129"/>
                </a:lnTo>
                <a:lnTo>
                  <a:pt x="343" y="125"/>
                </a:lnTo>
                <a:lnTo>
                  <a:pt x="344" y="121"/>
                </a:lnTo>
                <a:lnTo>
                  <a:pt x="348" y="111"/>
                </a:lnTo>
                <a:lnTo>
                  <a:pt x="353" y="101"/>
                </a:lnTo>
                <a:lnTo>
                  <a:pt x="358" y="101"/>
                </a:lnTo>
                <a:lnTo>
                  <a:pt x="357" y="149"/>
                </a:lnTo>
                <a:close/>
                <a:moveTo>
                  <a:pt x="440" y="0"/>
                </a:moveTo>
                <a:lnTo>
                  <a:pt x="452" y="1"/>
                </a:lnTo>
                <a:lnTo>
                  <a:pt x="457" y="2"/>
                </a:lnTo>
                <a:lnTo>
                  <a:pt x="463" y="4"/>
                </a:lnTo>
                <a:lnTo>
                  <a:pt x="469" y="7"/>
                </a:lnTo>
                <a:lnTo>
                  <a:pt x="474" y="9"/>
                </a:lnTo>
                <a:lnTo>
                  <a:pt x="480" y="14"/>
                </a:lnTo>
                <a:lnTo>
                  <a:pt x="485" y="18"/>
                </a:lnTo>
                <a:lnTo>
                  <a:pt x="491" y="23"/>
                </a:lnTo>
                <a:lnTo>
                  <a:pt x="497" y="29"/>
                </a:lnTo>
                <a:lnTo>
                  <a:pt x="501" y="35"/>
                </a:lnTo>
                <a:lnTo>
                  <a:pt x="504" y="42"/>
                </a:lnTo>
                <a:lnTo>
                  <a:pt x="507" y="49"/>
                </a:lnTo>
                <a:lnTo>
                  <a:pt x="510" y="57"/>
                </a:lnTo>
                <a:lnTo>
                  <a:pt x="511" y="66"/>
                </a:lnTo>
                <a:lnTo>
                  <a:pt x="511" y="74"/>
                </a:lnTo>
                <a:lnTo>
                  <a:pt x="511" y="86"/>
                </a:lnTo>
                <a:lnTo>
                  <a:pt x="510" y="95"/>
                </a:lnTo>
                <a:lnTo>
                  <a:pt x="507" y="105"/>
                </a:lnTo>
                <a:lnTo>
                  <a:pt x="502" y="114"/>
                </a:lnTo>
                <a:lnTo>
                  <a:pt x="497" y="122"/>
                </a:lnTo>
                <a:lnTo>
                  <a:pt x="491" y="129"/>
                </a:lnTo>
                <a:lnTo>
                  <a:pt x="484" y="136"/>
                </a:lnTo>
                <a:lnTo>
                  <a:pt x="477" y="142"/>
                </a:lnTo>
                <a:lnTo>
                  <a:pt x="469" y="146"/>
                </a:lnTo>
                <a:lnTo>
                  <a:pt x="460" y="149"/>
                </a:lnTo>
                <a:lnTo>
                  <a:pt x="450" y="152"/>
                </a:lnTo>
                <a:lnTo>
                  <a:pt x="440" y="152"/>
                </a:lnTo>
                <a:lnTo>
                  <a:pt x="430" y="152"/>
                </a:lnTo>
                <a:lnTo>
                  <a:pt x="421" y="149"/>
                </a:lnTo>
                <a:lnTo>
                  <a:pt x="412" y="146"/>
                </a:lnTo>
                <a:lnTo>
                  <a:pt x="404" y="142"/>
                </a:lnTo>
                <a:lnTo>
                  <a:pt x="399" y="139"/>
                </a:lnTo>
                <a:lnTo>
                  <a:pt x="396" y="136"/>
                </a:lnTo>
                <a:lnTo>
                  <a:pt x="389" y="129"/>
                </a:lnTo>
                <a:lnTo>
                  <a:pt x="384" y="122"/>
                </a:lnTo>
                <a:lnTo>
                  <a:pt x="378" y="114"/>
                </a:lnTo>
                <a:lnTo>
                  <a:pt x="374" y="105"/>
                </a:lnTo>
                <a:lnTo>
                  <a:pt x="371" y="95"/>
                </a:lnTo>
                <a:lnTo>
                  <a:pt x="370" y="86"/>
                </a:lnTo>
                <a:lnTo>
                  <a:pt x="368" y="74"/>
                </a:lnTo>
                <a:lnTo>
                  <a:pt x="370" y="66"/>
                </a:lnTo>
                <a:lnTo>
                  <a:pt x="371" y="57"/>
                </a:lnTo>
                <a:lnTo>
                  <a:pt x="372" y="49"/>
                </a:lnTo>
                <a:lnTo>
                  <a:pt x="375" y="42"/>
                </a:lnTo>
                <a:lnTo>
                  <a:pt x="380" y="35"/>
                </a:lnTo>
                <a:lnTo>
                  <a:pt x="384" y="29"/>
                </a:lnTo>
                <a:lnTo>
                  <a:pt x="389" y="23"/>
                </a:lnTo>
                <a:lnTo>
                  <a:pt x="394" y="18"/>
                </a:lnTo>
                <a:lnTo>
                  <a:pt x="399" y="14"/>
                </a:lnTo>
                <a:lnTo>
                  <a:pt x="405" y="9"/>
                </a:lnTo>
                <a:lnTo>
                  <a:pt x="412" y="7"/>
                </a:lnTo>
                <a:lnTo>
                  <a:pt x="418" y="4"/>
                </a:lnTo>
                <a:lnTo>
                  <a:pt x="423" y="2"/>
                </a:lnTo>
                <a:lnTo>
                  <a:pt x="429" y="1"/>
                </a:lnTo>
                <a:lnTo>
                  <a:pt x="440" y="0"/>
                </a:lnTo>
                <a:close/>
                <a:moveTo>
                  <a:pt x="411" y="54"/>
                </a:moveTo>
                <a:lnTo>
                  <a:pt x="411" y="91"/>
                </a:lnTo>
                <a:lnTo>
                  <a:pt x="411" y="111"/>
                </a:lnTo>
                <a:lnTo>
                  <a:pt x="412" y="125"/>
                </a:lnTo>
                <a:lnTo>
                  <a:pt x="412" y="131"/>
                </a:lnTo>
                <a:lnTo>
                  <a:pt x="415" y="136"/>
                </a:lnTo>
                <a:lnTo>
                  <a:pt x="416" y="139"/>
                </a:lnTo>
                <a:lnTo>
                  <a:pt x="419" y="142"/>
                </a:lnTo>
                <a:lnTo>
                  <a:pt x="423" y="143"/>
                </a:lnTo>
                <a:lnTo>
                  <a:pt x="428" y="145"/>
                </a:lnTo>
                <a:lnTo>
                  <a:pt x="433" y="146"/>
                </a:lnTo>
                <a:lnTo>
                  <a:pt x="440" y="146"/>
                </a:lnTo>
                <a:lnTo>
                  <a:pt x="452" y="145"/>
                </a:lnTo>
                <a:lnTo>
                  <a:pt x="457" y="143"/>
                </a:lnTo>
                <a:lnTo>
                  <a:pt x="460" y="142"/>
                </a:lnTo>
                <a:lnTo>
                  <a:pt x="463" y="139"/>
                </a:lnTo>
                <a:lnTo>
                  <a:pt x="466" y="136"/>
                </a:lnTo>
                <a:lnTo>
                  <a:pt x="467" y="131"/>
                </a:lnTo>
                <a:lnTo>
                  <a:pt x="469" y="125"/>
                </a:lnTo>
                <a:lnTo>
                  <a:pt x="470" y="111"/>
                </a:lnTo>
                <a:lnTo>
                  <a:pt x="470" y="91"/>
                </a:lnTo>
                <a:lnTo>
                  <a:pt x="470" y="54"/>
                </a:lnTo>
                <a:lnTo>
                  <a:pt x="470" y="38"/>
                </a:lnTo>
                <a:lnTo>
                  <a:pt x="469" y="31"/>
                </a:lnTo>
                <a:lnTo>
                  <a:pt x="467" y="23"/>
                </a:lnTo>
                <a:lnTo>
                  <a:pt x="466" y="19"/>
                </a:lnTo>
                <a:lnTo>
                  <a:pt x="464" y="15"/>
                </a:lnTo>
                <a:lnTo>
                  <a:pt x="461" y="12"/>
                </a:lnTo>
                <a:lnTo>
                  <a:pt x="459" y="9"/>
                </a:lnTo>
                <a:lnTo>
                  <a:pt x="454" y="8"/>
                </a:lnTo>
                <a:lnTo>
                  <a:pt x="450" y="7"/>
                </a:lnTo>
                <a:lnTo>
                  <a:pt x="446" y="7"/>
                </a:lnTo>
                <a:lnTo>
                  <a:pt x="440" y="5"/>
                </a:lnTo>
                <a:lnTo>
                  <a:pt x="430" y="7"/>
                </a:lnTo>
                <a:lnTo>
                  <a:pt x="422" y="9"/>
                </a:lnTo>
                <a:lnTo>
                  <a:pt x="419" y="12"/>
                </a:lnTo>
                <a:lnTo>
                  <a:pt x="416" y="15"/>
                </a:lnTo>
                <a:lnTo>
                  <a:pt x="415" y="19"/>
                </a:lnTo>
                <a:lnTo>
                  <a:pt x="412" y="23"/>
                </a:lnTo>
                <a:lnTo>
                  <a:pt x="412" y="31"/>
                </a:lnTo>
                <a:lnTo>
                  <a:pt x="411" y="38"/>
                </a:lnTo>
                <a:lnTo>
                  <a:pt x="411" y="54"/>
                </a:lnTo>
                <a:close/>
                <a:moveTo>
                  <a:pt x="642" y="15"/>
                </a:moveTo>
                <a:lnTo>
                  <a:pt x="642" y="152"/>
                </a:lnTo>
                <a:lnTo>
                  <a:pt x="638" y="152"/>
                </a:lnTo>
                <a:lnTo>
                  <a:pt x="549" y="22"/>
                </a:lnTo>
                <a:lnTo>
                  <a:pt x="549" y="135"/>
                </a:lnTo>
                <a:lnTo>
                  <a:pt x="549" y="138"/>
                </a:lnTo>
                <a:lnTo>
                  <a:pt x="550" y="140"/>
                </a:lnTo>
                <a:lnTo>
                  <a:pt x="553" y="142"/>
                </a:lnTo>
                <a:lnTo>
                  <a:pt x="558" y="142"/>
                </a:lnTo>
                <a:lnTo>
                  <a:pt x="569" y="142"/>
                </a:lnTo>
                <a:lnTo>
                  <a:pt x="569" y="149"/>
                </a:lnTo>
                <a:lnTo>
                  <a:pt x="522" y="149"/>
                </a:lnTo>
                <a:lnTo>
                  <a:pt x="522" y="142"/>
                </a:lnTo>
                <a:lnTo>
                  <a:pt x="534" y="142"/>
                </a:lnTo>
                <a:lnTo>
                  <a:pt x="535" y="142"/>
                </a:lnTo>
                <a:lnTo>
                  <a:pt x="538" y="142"/>
                </a:lnTo>
                <a:lnTo>
                  <a:pt x="538" y="140"/>
                </a:lnTo>
                <a:lnTo>
                  <a:pt x="539" y="139"/>
                </a:lnTo>
                <a:lnTo>
                  <a:pt x="541" y="135"/>
                </a:lnTo>
                <a:lnTo>
                  <a:pt x="541" y="131"/>
                </a:lnTo>
                <a:lnTo>
                  <a:pt x="541" y="22"/>
                </a:lnTo>
                <a:lnTo>
                  <a:pt x="541" y="16"/>
                </a:lnTo>
                <a:lnTo>
                  <a:pt x="539" y="12"/>
                </a:lnTo>
                <a:lnTo>
                  <a:pt x="539" y="11"/>
                </a:lnTo>
                <a:lnTo>
                  <a:pt x="536" y="9"/>
                </a:lnTo>
                <a:lnTo>
                  <a:pt x="529" y="9"/>
                </a:lnTo>
                <a:lnTo>
                  <a:pt x="522" y="9"/>
                </a:lnTo>
                <a:lnTo>
                  <a:pt x="522" y="2"/>
                </a:lnTo>
                <a:lnTo>
                  <a:pt x="577" y="2"/>
                </a:lnTo>
                <a:lnTo>
                  <a:pt x="637" y="90"/>
                </a:lnTo>
                <a:lnTo>
                  <a:pt x="637" y="15"/>
                </a:lnTo>
                <a:lnTo>
                  <a:pt x="637" y="14"/>
                </a:lnTo>
                <a:lnTo>
                  <a:pt x="635" y="12"/>
                </a:lnTo>
                <a:lnTo>
                  <a:pt x="631" y="11"/>
                </a:lnTo>
                <a:lnTo>
                  <a:pt x="627" y="9"/>
                </a:lnTo>
                <a:lnTo>
                  <a:pt x="623" y="9"/>
                </a:lnTo>
                <a:lnTo>
                  <a:pt x="617" y="9"/>
                </a:lnTo>
                <a:lnTo>
                  <a:pt x="617" y="2"/>
                </a:lnTo>
                <a:lnTo>
                  <a:pt x="661" y="2"/>
                </a:lnTo>
                <a:lnTo>
                  <a:pt x="661" y="9"/>
                </a:lnTo>
                <a:lnTo>
                  <a:pt x="652" y="9"/>
                </a:lnTo>
                <a:lnTo>
                  <a:pt x="648" y="9"/>
                </a:lnTo>
                <a:lnTo>
                  <a:pt x="645" y="11"/>
                </a:lnTo>
                <a:lnTo>
                  <a:pt x="644" y="12"/>
                </a:lnTo>
                <a:lnTo>
                  <a:pt x="642" y="15"/>
                </a:lnTo>
                <a:close/>
                <a:moveTo>
                  <a:pt x="805" y="9"/>
                </a:moveTo>
                <a:lnTo>
                  <a:pt x="813" y="2"/>
                </a:lnTo>
                <a:lnTo>
                  <a:pt x="819" y="2"/>
                </a:lnTo>
                <a:lnTo>
                  <a:pt x="819" y="42"/>
                </a:lnTo>
                <a:lnTo>
                  <a:pt x="813" y="42"/>
                </a:lnTo>
                <a:lnTo>
                  <a:pt x="810" y="35"/>
                </a:lnTo>
                <a:lnTo>
                  <a:pt x="808" y="28"/>
                </a:lnTo>
                <a:lnTo>
                  <a:pt x="805" y="22"/>
                </a:lnTo>
                <a:lnTo>
                  <a:pt x="802" y="19"/>
                </a:lnTo>
                <a:lnTo>
                  <a:pt x="801" y="16"/>
                </a:lnTo>
                <a:lnTo>
                  <a:pt x="795" y="12"/>
                </a:lnTo>
                <a:lnTo>
                  <a:pt x="789" y="9"/>
                </a:lnTo>
                <a:lnTo>
                  <a:pt x="784" y="7"/>
                </a:lnTo>
                <a:lnTo>
                  <a:pt x="777" y="5"/>
                </a:lnTo>
                <a:lnTo>
                  <a:pt x="771" y="7"/>
                </a:lnTo>
                <a:lnTo>
                  <a:pt x="764" y="8"/>
                </a:lnTo>
                <a:lnTo>
                  <a:pt x="758" y="11"/>
                </a:lnTo>
                <a:lnTo>
                  <a:pt x="755" y="14"/>
                </a:lnTo>
                <a:lnTo>
                  <a:pt x="754" y="15"/>
                </a:lnTo>
                <a:lnTo>
                  <a:pt x="750" y="21"/>
                </a:lnTo>
                <a:lnTo>
                  <a:pt x="748" y="28"/>
                </a:lnTo>
                <a:lnTo>
                  <a:pt x="750" y="32"/>
                </a:lnTo>
                <a:lnTo>
                  <a:pt x="751" y="35"/>
                </a:lnTo>
                <a:lnTo>
                  <a:pt x="753" y="39"/>
                </a:lnTo>
                <a:lnTo>
                  <a:pt x="754" y="40"/>
                </a:lnTo>
                <a:lnTo>
                  <a:pt x="758" y="42"/>
                </a:lnTo>
                <a:lnTo>
                  <a:pt x="761" y="45"/>
                </a:lnTo>
                <a:lnTo>
                  <a:pt x="764" y="45"/>
                </a:lnTo>
                <a:lnTo>
                  <a:pt x="768" y="46"/>
                </a:lnTo>
                <a:lnTo>
                  <a:pt x="788" y="52"/>
                </a:lnTo>
                <a:lnTo>
                  <a:pt x="806" y="57"/>
                </a:lnTo>
                <a:lnTo>
                  <a:pt x="810" y="60"/>
                </a:lnTo>
                <a:lnTo>
                  <a:pt x="815" y="63"/>
                </a:lnTo>
                <a:lnTo>
                  <a:pt x="819" y="67"/>
                </a:lnTo>
                <a:lnTo>
                  <a:pt x="822" y="71"/>
                </a:lnTo>
                <a:lnTo>
                  <a:pt x="825" y="77"/>
                </a:lnTo>
                <a:lnTo>
                  <a:pt x="827" y="84"/>
                </a:lnTo>
                <a:lnTo>
                  <a:pt x="827" y="91"/>
                </a:lnTo>
                <a:lnTo>
                  <a:pt x="829" y="100"/>
                </a:lnTo>
                <a:lnTo>
                  <a:pt x="829" y="107"/>
                </a:lnTo>
                <a:lnTo>
                  <a:pt x="827" y="112"/>
                </a:lnTo>
                <a:lnTo>
                  <a:pt x="826" y="119"/>
                </a:lnTo>
                <a:lnTo>
                  <a:pt x="823" y="125"/>
                </a:lnTo>
                <a:lnTo>
                  <a:pt x="820" y="131"/>
                </a:lnTo>
                <a:lnTo>
                  <a:pt x="817" y="136"/>
                </a:lnTo>
                <a:lnTo>
                  <a:pt x="812" y="140"/>
                </a:lnTo>
                <a:lnTo>
                  <a:pt x="808" y="145"/>
                </a:lnTo>
                <a:lnTo>
                  <a:pt x="802" y="148"/>
                </a:lnTo>
                <a:lnTo>
                  <a:pt x="795" y="150"/>
                </a:lnTo>
                <a:lnTo>
                  <a:pt x="788" y="152"/>
                </a:lnTo>
                <a:lnTo>
                  <a:pt x="779" y="152"/>
                </a:lnTo>
                <a:lnTo>
                  <a:pt x="775" y="152"/>
                </a:lnTo>
                <a:lnTo>
                  <a:pt x="772" y="152"/>
                </a:lnTo>
                <a:lnTo>
                  <a:pt x="764" y="150"/>
                </a:lnTo>
                <a:lnTo>
                  <a:pt x="758" y="146"/>
                </a:lnTo>
                <a:lnTo>
                  <a:pt x="751" y="142"/>
                </a:lnTo>
                <a:lnTo>
                  <a:pt x="740" y="150"/>
                </a:lnTo>
                <a:lnTo>
                  <a:pt x="733" y="150"/>
                </a:lnTo>
                <a:lnTo>
                  <a:pt x="733" y="108"/>
                </a:lnTo>
                <a:lnTo>
                  <a:pt x="740" y="108"/>
                </a:lnTo>
                <a:lnTo>
                  <a:pt x="743" y="115"/>
                </a:lnTo>
                <a:lnTo>
                  <a:pt x="745" y="122"/>
                </a:lnTo>
                <a:lnTo>
                  <a:pt x="750" y="128"/>
                </a:lnTo>
                <a:lnTo>
                  <a:pt x="755" y="135"/>
                </a:lnTo>
                <a:lnTo>
                  <a:pt x="760" y="139"/>
                </a:lnTo>
                <a:lnTo>
                  <a:pt x="767" y="142"/>
                </a:lnTo>
                <a:lnTo>
                  <a:pt x="774" y="145"/>
                </a:lnTo>
                <a:lnTo>
                  <a:pt x="781" y="146"/>
                </a:lnTo>
                <a:lnTo>
                  <a:pt x="789" y="145"/>
                </a:lnTo>
                <a:lnTo>
                  <a:pt x="796" y="143"/>
                </a:lnTo>
                <a:lnTo>
                  <a:pt x="802" y="140"/>
                </a:lnTo>
                <a:lnTo>
                  <a:pt x="806" y="136"/>
                </a:lnTo>
                <a:lnTo>
                  <a:pt x="809" y="132"/>
                </a:lnTo>
                <a:lnTo>
                  <a:pt x="812" y="126"/>
                </a:lnTo>
                <a:lnTo>
                  <a:pt x="813" y="122"/>
                </a:lnTo>
                <a:lnTo>
                  <a:pt x="813" y="117"/>
                </a:lnTo>
                <a:lnTo>
                  <a:pt x="813" y="112"/>
                </a:lnTo>
                <a:lnTo>
                  <a:pt x="812" y="108"/>
                </a:lnTo>
                <a:lnTo>
                  <a:pt x="810" y="105"/>
                </a:lnTo>
                <a:lnTo>
                  <a:pt x="808" y="102"/>
                </a:lnTo>
                <a:lnTo>
                  <a:pt x="801" y="98"/>
                </a:lnTo>
                <a:lnTo>
                  <a:pt x="793" y="95"/>
                </a:lnTo>
                <a:lnTo>
                  <a:pt x="774" y="90"/>
                </a:lnTo>
                <a:lnTo>
                  <a:pt x="768" y="88"/>
                </a:lnTo>
                <a:lnTo>
                  <a:pt x="764" y="87"/>
                </a:lnTo>
                <a:lnTo>
                  <a:pt x="754" y="83"/>
                </a:lnTo>
                <a:lnTo>
                  <a:pt x="750" y="80"/>
                </a:lnTo>
                <a:lnTo>
                  <a:pt x="745" y="77"/>
                </a:lnTo>
                <a:lnTo>
                  <a:pt x="740" y="69"/>
                </a:lnTo>
                <a:lnTo>
                  <a:pt x="737" y="64"/>
                </a:lnTo>
                <a:lnTo>
                  <a:pt x="734" y="57"/>
                </a:lnTo>
                <a:lnTo>
                  <a:pt x="734" y="50"/>
                </a:lnTo>
                <a:lnTo>
                  <a:pt x="733" y="43"/>
                </a:lnTo>
                <a:lnTo>
                  <a:pt x="733" y="39"/>
                </a:lnTo>
                <a:lnTo>
                  <a:pt x="734" y="33"/>
                </a:lnTo>
                <a:lnTo>
                  <a:pt x="737" y="26"/>
                </a:lnTo>
                <a:lnTo>
                  <a:pt x="741" y="18"/>
                </a:lnTo>
                <a:lnTo>
                  <a:pt x="743" y="15"/>
                </a:lnTo>
                <a:lnTo>
                  <a:pt x="745" y="12"/>
                </a:lnTo>
                <a:lnTo>
                  <a:pt x="750" y="9"/>
                </a:lnTo>
                <a:lnTo>
                  <a:pt x="753" y="7"/>
                </a:lnTo>
                <a:lnTo>
                  <a:pt x="760" y="2"/>
                </a:lnTo>
                <a:lnTo>
                  <a:pt x="768" y="0"/>
                </a:lnTo>
                <a:lnTo>
                  <a:pt x="777" y="0"/>
                </a:lnTo>
                <a:lnTo>
                  <a:pt x="785" y="0"/>
                </a:lnTo>
                <a:lnTo>
                  <a:pt x="788" y="1"/>
                </a:lnTo>
                <a:lnTo>
                  <a:pt x="792" y="2"/>
                </a:lnTo>
                <a:lnTo>
                  <a:pt x="799" y="5"/>
                </a:lnTo>
                <a:lnTo>
                  <a:pt x="805" y="9"/>
                </a:lnTo>
                <a:close/>
                <a:moveTo>
                  <a:pt x="963" y="149"/>
                </a:moveTo>
                <a:lnTo>
                  <a:pt x="843" y="149"/>
                </a:lnTo>
                <a:lnTo>
                  <a:pt x="843" y="142"/>
                </a:lnTo>
                <a:lnTo>
                  <a:pt x="858" y="142"/>
                </a:lnTo>
                <a:lnTo>
                  <a:pt x="858" y="9"/>
                </a:lnTo>
                <a:lnTo>
                  <a:pt x="844" y="9"/>
                </a:lnTo>
                <a:lnTo>
                  <a:pt x="844" y="2"/>
                </a:lnTo>
                <a:lnTo>
                  <a:pt x="959" y="2"/>
                </a:lnTo>
                <a:lnTo>
                  <a:pt x="960" y="42"/>
                </a:lnTo>
                <a:lnTo>
                  <a:pt x="953" y="42"/>
                </a:lnTo>
                <a:lnTo>
                  <a:pt x="949" y="33"/>
                </a:lnTo>
                <a:lnTo>
                  <a:pt x="946" y="26"/>
                </a:lnTo>
                <a:lnTo>
                  <a:pt x="942" y="21"/>
                </a:lnTo>
                <a:lnTo>
                  <a:pt x="938" y="16"/>
                </a:lnTo>
                <a:lnTo>
                  <a:pt x="933" y="14"/>
                </a:lnTo>
                <a:lnTo>
                  <a:pt x="931" y="12"/>
                </a:lnTo>
                <a:lnTo>
                  <a:pt x="928" y="11"/>
                </a:lnTo>
                <a:lnTo>
                  <a:pt x="921" y="9"/>
                </a:lnTo>
                <a:lnTo>
                  <a:pt x="914" y="9"/>
                </a:lnTo>
                <a:lnTo>
                  <a:pt x="894" y="9"/>
                </a:lnTo>
                <a:lnTo>
                  <a:pt x="894" y="70"/>
                </a:lnTo>
                <a:lnTo>
                  <a:pt x="901" y="70"/>
                </a:lnTo>
                <a:lnTo>
                  <a:pt x="906" y="69"/>
                </a:lnTo>
                <a:lnTo>
                  <a:pt x="911" y="67"/>
                </a:lnTo>
                <a:lnTo>
                  <a:pt x="915" y="64"/>
                </a:lnTo>
                <a:lnTo>
                  <a:pt x="918" y="62"/>
                </a:lnTo>
                <a:lnTo>
                  <a:pt x="919" y="59"/>
                </a:lnTo>
                <a:lnTo>
                  <a:pt x="919" y="56"/>
                </a:lnTo>
                <a:lnTo>
                  <a:pt x="922" y="50"/>
                </a:lnTo>
                <a:lnTo>
                  <a:pt x="923" y="43"/>
                </a:lnTo>
                <a:lnTo>
                  <a:pt x="931" y="43"/>
                </a:lnTo>
                <a:lnTo>
                  <a:pt x="931" y="107"/>
                </a:lnTo>
                <a:lnTo>
                  <a:pt x="923" y="107"/>
                </a:lnTo>
                <a:lnTo>
                  <a:pt x="922" y="98"/>
                </a:lnTo>
                <a:lnTo>
                  <a:pt x="921" y="93"/>
                </a:lnTo>
                <a:lnTo>
                  <a:pt x="918" y="88"/>
                </a:lnTo>
                <a:lnTo>
                  <a:pt x="915" y="84"/>
                </a:lnTo>
                <a:lnTo>
                  <a:pt x="912" y="81"/>
                </a:lnTo>
                <a:lnTo>
                  <a:pt x="906" y="80"/>
                </a:lnTo>
                <a:lnTo>
                  <a:pt x="901" y="78"/>
                </a:lnTo>
                <a:lnTo>
                  <a:pt x="894" y="78"/>
                </a:lnTo>
                <a:lnTo>
                  <a:pt x="894" y="142"/>
                </a:lnTo>
                <a:lnTo>
                  <a:pt x="915" y="142"/>
                </a:lnTo>
                <a:lnTo>
                  <a:pt x="922" y="142"/>
                </a:lnTo>
                <a:lnTo>
                  <a:pt x="929" y="140"/>
                </a:lnTo>
                <a:lnTo>
                  <a:pt x="935" y="139"/>
                </a:lnTo>
                <a:lnTo>
                  <a:pt x="939" y="138"/>
                </a:lnTo>
                <a:lnTo>
                  <a:pt x="943" y="135"/>
                </a:lnTo>
                <a:lnTo>
                  <a:pt x="946" y="131"/>
                </a:lnTo>
                <a:lnTo>
                  <a:pt x="949" y="128"/>
                </a:lnTo>
                <a:lnTo>
                  <a:pt x="952" y="124"/>
                </a:lnTo>
                <a:lnTo>
                  <a:pt x="956" y="112"/>
                </a:lnTo>
                <a:lnTo>
                  <a:pt x="959" y="101"/>
                </a:lnTo>
                <a:lnTo>
                  <a:pt x="964" y="101"/>
                </a:lnTo>
                <a:lnTo>
                  <a:pt x="963" y="149"/>
                </a:lnTo>
                <a:close/>
                <a:moveTo>
                  <a:pt x="974" y="9"/>
                </a:moveTo>
                <a:lnTo>
                  <a:pt x="974" y="2"/>
                </a:lnTo>
                <a:lnTo>
                  <a:pt x="1044" y="2"/>
                </a:lnTo>
                <a:lnTo>
                  <a:pt x="1044" y="9"/>
                </a:lnTo>
                <a:lnTo>
                  <a:pt x="1027" y="9"/>
                </a:lnTo>
                <a:lnTo>
                  <a:pt x="1027" y="115"/>
                </a:lnTo>
                <a:lnTo>
                  <a:pt x="1027" y="122"/>
                </a:lnTo>
                <a:lnTo>
                  <a:pt x="1027" y="125"/>
                </a:lnTo>
                <a:lnTo>
                  <a:pt x="1027" y="128"/>
                </a:lnTo>
                <a:lnTo>
                  <a:pt x="1029" y="133"/>
                </a:lnTo>
                <a:lnTo>
                  <a:pt x="1031" y="138"/>
                </a:lnTo>
                <a:lnTo>
                  <a:pt x="1034" y="139"/>
                </a:lnTo>
                <a:lnTo>
                  <a:pt x="1035" y="142"/>
                </a:lnTo>
                <a:lnTo>
                  <a:pt x="1041" y="143"/>
                </a:lnTo>
                <a:lnTo>
                  <a:pt x="1046" y="145"/>
                </a:lnTo>
                <a:lnTo>
                  <a:pt x="1055" y="146"/>
                </a:lnTo>
                <a:lnTo>
                  <a:pt x="1060" y="145"/>
                </a:lnTo>
                <a:lnTo>
                  <a:pt x="1066" y="145"/>
                </a:lnTo>
                <a:lnTo>
                  <a:pt x="1070" y="143"/>
                </a:lnTo>
                <a:lnTo>
                  <a:pt x="1075" y="140"/>
                </a:lnTo>
                <a:lnTo>
                  <a:pt x="1080" y="136"/>
                </a:lnTo>
                <a:lnTo>
                  <a:pt x="1084" y="131"/>
                </a:lnTo>
                <a:lnTo>
                  <a:pt x="1086" y="129"/>
                </a:lnTo>
                <a:lnTo>
                  <a:pt x="1087" y="125"/>
                </a:lnTo>
                <a:lnTo>
                  <a:pt x="1089" y="115"/>
                </a:lnTo>
                <a:lnTo>
                  <a:pt x="1089" y="104"/>
                </a:lnTo>
                <a:lnTo>
                  <a:pt x="1089" y="91"/>
                </a:lnTo>
                <a:lnTo>
                  <a:pt x="1089" y="18"/>
                </a:lnTo>
                <a:lnTo>
                  <a:pt x="1089" y="14"/>
                </a:lnTo>
                <a:lnTo>
                  <a:pt x="1087" y="12"/>
                </a:lnTo>
                <a:lnTo>
                  <a:pt x="1084" y="9"/>
                </a:lnTo>
                <a:lnTo>
                  <a:pt x="1080" y="9"/>
                </a:lnTo>
                <a:lnTo>
                  <a:pt x="1070" y="9"/>
                </a:lnTo>
                <a:lnTo>
                  <a:pt x="1070" y="2"/>
                </a:lnTo>
                <a:lnTo>
                  <a:pt x="1114" y="2"/>
                </a:lnTo>
                <a:lnTo>
                  <a:pt x="1114" y="9"/>
                </a:lnTo>
                <a:lnTo>
                  <a:pt x="1101" y="9"/>
                </a:lnTo>
                <a:lnTo>
                  <a:pt x="1099" y="9"/>
                </a:lnTo>
                <a:lnTo>
                  <a:pt x="1097" y="12"/>
                </a:lnTo>
                <a:lnTo>
                  <a:pt x="1096" y="14"/>
                </a:lnTo>
                <a:lnTo>
                  <a:pt x="1096" y="18"/>
                </a:lnTo>
                <a:lnTo>
                  <a:pt x="1096" y="107"/>
                </a:lnTo>
                <a:lnTo>
                  <a:pt x="1096" y="115"/>
                </a:lnTo>
                <a:lnTo>
                  <a:pt x="1094" y="124"/>
                </a:lnTo>
                <a:lnTo>
                  <a:pt x="1093" y="128"/>
                </a:lnTo>
                <a:lnTo>
                  <a:pt x="1092" y="132"/>
                </a:lnTo>
                <a:lnTo>
                  <a:pt x="1090" y="135"/>
                </a:lnTo>
                <a:lnTo>
                  <a:pt x="1087" y="138"/>
                </a:lnTo>
                <a:lnTo>
                  <a:pt x="1084" y="142"/>
                </a:lnTo>
                <a:lnTo>
                  <a:pt x="1080" y="145"/>
                </a:lnTo>
                <a:lnTo>
                  <a:pt x="1076" y="146"/>
                </a:lnTo>
                <a:lnTo>
                  <a:pt x="1072" y="149"/>
                </a:lnTo>
                <a:lnTo>
                  <a:pt x="1059" y="152"/>
                </a:lnTo>
                <a:lnTo>
                  <a:pt x="1052" y="152"/>
                </a:lnTo>
                <a:lnTo>
                  <a:pt x="1044" y="152"/>
                </a:lnTo>
                <a:lnTo>
                  <a:pt x="1032" y="152"/>
                </a:lnTo>
                <a:lnTo>
                  <a:pt x="1027" y="150"/>
                </a:lnTo>
                <a:lnTo>
                  <a:pt x="1021" y="150"/>
                </a:lnTo>
                <a:lnTo>
                  <a:pt x="1012" y="146"/>
                </a:lnTo>
                <a:lnTo>
                  <a:pt x="1008" y="145"/>
                </a:lnTo>
                <a:lnTo>
                  <a:pt x="1004" y="142"/>
                </a:lnTo>
                <a:lnTo>
                  <a:pt x="1001" y="139"/>
                </a:lnTo>
                <a:lnTo>
                  <a:pt x="998" y="135"/>
                </a:lnTo>
                <a:lnTo>
                  <a:pt x="997" y="131"/>
                </a:lnTo>
                <a:lnTo>
                  <a:pt x="994" y="126"/>
                </a:lnTo>
                <a:lnTo>
                  <a:pt x="993" y="122"/>
                </a:lnTo>
                <a:lnTo>
                  <a:pt x="993" y="117"/>
                </a:lnTo>
                <a:lnTo>
                  <a:pt x="991" y="111"/>
                </a:lnTo>
                <a:lnTo>
                  <a:pt x="991" y="104"/>
                </a:lnTo>
                <a:lnTo>
                  <a:pt x="991" y="9"/>
                </a:lnTo>
                <a:lnTo>
                  <a:pt x="974" y="9"/>
                </a:lnTo>
                <a:close/>
                <a:moveTo>
                  <a:pt x="1175" y="9"/>
                </a:moveTo>
                <a:lnTo>
                  <a:pt x="1175" y="142"/>
                </a:lnTo>
                <a:lnTo>
                  <a:pt x="1196" y="142"/>
                </a:lnTo>
                <a:lnTo>
                  <a:pt x="1202" y="142"/>
                </a:lnTo>
                <a:lnTo>
                  <a:pt x="1207" y="140"/>
                </a:lnTo>
                <a:lnTo>
                  <a:pt x="1212" y="139"/>
                </a:lnTo>
                <a:lnTo>
                  <a:pt x="1216" y="136"/>
                </a:lnTo>
                <a:lnTo>
                  <a:pt x="1219" y="133"/>
                </a:lnTo>
                <a:lnTo>
                  <a:pt x="1222" y="131"/>
                </a:lnTo>
                <a:lnTo>
                  <a:pt x="1223" y="126"/>
                </a:lnTo>
                <a:lnTo>
                  <a:pt x="1224" y="122"/>
                </a:lnTo>
                <a:lnTo>
                  <a:pt x="1226" y="117"/>
                </a:lnTo>
                <a:lnTo>
                  <a:pt x="1227" y="112"/>
                </a:lnTo>
                <a:lnTo>
                  <a:pt x="1227" y="100"/>
                </a:lnTo>
                <a:lnTo>
                  <a:pt x="1227" y="49"/>
                </a:lnTo>
                <a:lnTo>
                  <a:pt x="1227" y="38"/>
                </a:lnTo>
                <a:lnTo>
                  <a:pt x="1226" y="31"/>
                </a:lnTo>
                <a:lnTo>
                  <a:pt x="1224" y="25"/>
                </a:lnTo>
                <a:lnTo>
                  <a:pt x="1223" y="22"/>
                </a:lnTo>
                <a:lnTo>
                  <a:pt x="1220" y="16"/>
                </a:lnTo>
                <a:lnTo>
                  <a:pt x="1217" y="14"/>
                </a:lnTo>
                <a:lnTo>
                  <a:pt x="1214" y="12"/>
                </a:lnTo>
                <a:lnTo>
                  <a:pt x="1206" y="9"/>
                </a:lnTo>
                <a:lnTo>
                  <a:pt x="1196" y="9"/>
                </a:lnTo>
                <a:lnTo>
                  <a:pt x="1175" y="9"/>
                </a:lnTo>
                <a:close/>
                <a:moveTo>
                  <a:pt x="1141" y="142"/>
                </a:moveTo>
                <a:lnTo>
                  <a:pt x="1141" y="9"/>
                </a:lnTo>
                <a:lnTo>
                  <a:pt x="1125" y="9"/>
                </a:lnTo>
                <a:lnTo>
                  <a:pt x="1125" y="2"/>
                </a:lnTo>
                <a:lnTo>
                  <a:pt x="1203" y="2"/>
                </a:lnTo>
                <a:lnTo>
                  <a:pt x="1212" y="4"/>
                </a:lnTo>
                <a:lnTo>
                  <a:pt x="1220" y="5"/>
                </a:lnTo>
                <a:lnTo>
                  <a:pt x="1229" y="8"/>
                </a:lnTo>
                <a:lnTo>
                  <a:pt x="1236" y="12"/>
                </a:lnTo>
                <a:lnTo>
                  <a:pt x="1243" y="18"/>
                </a:lnTo>
                <a:lnTo>
                  <a:pt x="1248" y="23"/>
                </a:lnTo>
                <a:lnTo>
                  <a:pt x="1254" y="31"/>
                </a:lnTo>
                <a:lnTo>
                  <a:pt x="1258" y="39"/>
                </a:lnTo>
                <a:lnTo>
                  <a:pt x="1263" y="47"/>
                </a:lnTo>
                <a:lnTo>
                  <a:pt x="1265" y="56"/>
                </a:lnTo>
                <a:lnTo>
                  <a:pt x="1267" y="64"/>
                </a:lnTo>
                <a:lnTo>
                  <a:pt x="1267" y="74"/>
                </a:lnTo>
                <a:lnTo>
                  <a:pt x="1267" y="87"/>
                </a:lnTo>
                <a:lnTo>
                  <a:pt x="1265" y="97"/>
                </a:lnTo>
                <a:lnTo>
                  <a:pt x="1263" y="107"/>
                </a:lnTo>
                <a:lnTo>
                  <a:pt x="1258" y="115"/>
                </a:lnTo>
                <a:lnTo>
                  <a:pt x="1253" y="122"/>
                </a:lnTo>
                <a:lnTo>
                  <a:pt x="1247" y="129"/>
                </a:lnTo>
                <a:lnTo>
                  <a:pt x="1244" y="132"/>
                </a:lnTo>
                <a:lnTo>
                  <a:pt x="1241" y="135"/>
                </a:lnTo>
                <a:lnTo>
                  <a:pt x="1236" y="139"/>
                </a:lnTo>
                <a:lnTo>
                  <a:pt x="1229" y="142"/>
                </a:lnTo>
                <a:lnTo>
                  <a:pt x="1222" y="145"/>
                </a:lnTo>
                <a:lnTo>
                  <a:pt x="1214" y="146"/>
                </a:lnTo>
                <a:lnTo>
                  <a:pt x="1207" y="148"/>
                </a:lnTo>
                <a:lnTo>
                  <a:pt x="1198" y="149"/>
                </a:lnTo>
                <a:lnTo>
                  <a:pt x="1186" y="149"/>
                </a:lnTo>
                <a:lnTo>
                  <a:pt x="1125" y="149"/>
                </a:lnTo>
                <a:lnTo>
                  <a:pt x="1125" y="142"/>
                </a:lnTo>
                <a:lnTo>
                  <a:pt x="1141" y="142"/>
                </a:lnTo>
                <a:close/>
                <a:moveTo>
                  <a:pt x="1279" y="9"/>
                </a:moveTo>
                <a:lnTo>
                  <a:pt x="1279" y="2"/>
                </a:lnTo>
                <a:lnTo>
                  <a:pt x="1349" y="2"/>
                </a:lnTo>
                <a:lnTo>
                  <a:pt x="1349" y="9"/>
                </a:lnTo>
                <a:lnTo>
                  <a:pt x="1330" y="9"/>
                </a:lnTo>
                <a:lnTo>
                  <a:pt x="1330" y="115"/>
                </a:lnTo>
                <a:lnTo>
                  <a:pt x="1330" y="122"/>
                </a:lnTo>
                <a:lnTo>
                  <a:pt x="1332" y="125"/>
                </a:lnTo>
                <a:lnTo>
                  <a:pt x="1332" y="128"/>
                </a:lnTo>
                <a:lnTo>
                  <a:pt x="1333" y="133"/>
                </a:lnTo>
                <a:lnTo>
                  <a:pt x="1336" y="138"/>
                </a:lnTo>
                <a:lnTo>
                  <a:pt x="1337" y="139"/>
                </a:lnTo>
                <a:lnTo>
                  <a:pt x="1340" y="142"/>
                </a:lnTo>
                <a:lnTo>
                  <a:pt x="1344" y="143"/>
                </a:lnTo>
                <a:lnTo>
                  <a:pt x="1352" y="145"/>
                </a:lnTo>
                <a:lnTo>
                  <a:pt x="1359" y="146"/>
                </a:lnTo>
                <a:lnTo>
                  <a:pt x="1366" y="145"/>
                </a:lnTo>
                <a:lnTo>
                  <a:pt x="1370" y="145"/>
                </a:lnTo>
                <a:lnTo>
                  <a:pt x="1374" y="143"/>
                </a:lnTo>
                <a:lnTo>
                  <a:pt x="1378" y="140"/>
                </a:lnTo>
                <a:lnTo>
                  <a:pt x="1385" y="136"/>
                </a:lnTo>
                <a:lnTo>
                  <a:pt x="1390" y="131"/>
                </a:lnTo>
                <a:lnTo>
                  <a:pt x="1391" y="129"/>
                </a:lnTo>
                <a:lnTo>
                  <a:pt x="1392" y="125"/>
                </a:lnTo>
                <a:lnTo>
                  <a:pt x="1394" y="115"/>
                </a:lnTo>
                <a:lnTo>
                  <a:pt x="1394" y="91"/>
                </a:lnTo>
                <a:lnTo>
                  <a:pt x="1394" y="18"/>
                </a:lnTo>
                <a:lnTo>
                  <a:pt x="1394" y="14"/>
                </a:lnTo>
                <a:lnTo>
                  <a:pt x="1391" y="12"/>
                </a:lnTo>
                <a:lnTo>
                  <a:pt x="1388" y="9"/>
                </a:lnTo>
                <a:lnTo>
                  <a:pt x="1384" y="9"/>
                </a:lnTo>
                <a:lnTo>
                  <a:pt x="1376" y="9"/>
                </a:lnTo>
                <a:lnTo>
                  <a:pt x="1376" y="2"/>
                </a:lnTo>
                <a:lnTo>
                  <a:pt x="1419" y="2"/>
                </a:lnTo>
                <a:lnTo>
                  <a:pt x="1419" y="9"/>
                </a:lnTo>
                <a:lnTo>
                  <a:pt x="1407" y="9"/>
                </a:lnTo>
                <a:lnTo>
                  <a:pt x="1404" y="9"/>
                </a:lnTo>
                <a:lnTo>
                  <a:pt x="1401" y="12"/>
                </a:lnTo>
                <a:lnTo>
                  <a:pt x="1401" y="14"/>
                </a:lnTo>
                <a:lnTo>
                  <a:pt x="1400" y="18"/>
                </a:lnTo>
                <a:lnTo>
                  <a:pt x="1400" y="107"/>
                </a:lnTo>
                <a:lnTo>
                  <a:pt x="1400" y="115"/>
                </a:lnTo>
                <a:lnTo>
                  <a:pt x="1400" y="124"/>
                </a:lnTo>
                <a:lnTo>
                  <a:pt x="1398" y="128"/>
                </a:lnTo>
                <a:lnTo>
                  <a:pt x="1397" y="132"/>
                </a:lnTo>
                <a:lnTo>
                  <a:pt x="1394" y="135"/>
                </a:lnTo>
                <a:lnTo>
                  <a:pt x="1392" y="138"/>
                </a:lnTo>
                <a:lnTo>
                  <a:pt x="1390" y="142"/>
                </a:lnTo>
                <a:lnTo>
                  <a:pt x="1385" y="145"/>
                </a:lnTo>
                <a:lnTo>
                  <a:pt x="1381" y="146"/>
                </a:lnTo>
                <a:lnTo>
                  <a:pt x="1377" y="149"/>
                </a:lnTo>
                <a:lnTo>
                  <a:pt x="1364" y="152"/>
                </a:lnTo>
                <a:lnTo>
                  <a:pt x="1357" y="152"/>
                </a:lnTo>
                <a:lnTo>
                  <a:pt x="1349" y="152"/>
                </a:lnTo>
                <a:lnTo>
                  <a:pt x="1336" y="152"/>
                </a:lnTo>
                <a:lnTo>
                  <a:pt x="1330" y="150"/>
                </a:lnTo>
                <a:lnTo>
                  <a:pt x="1326" y="150"/>
                </a:lnTo>
                <a:lnTo>
                  <a:pt x="1316" y="146"/>
                </a:lnTo>
                <a:lnTo>
                  <a:pt x="1313" y="145"/>
                </a:lnTo>
                <a:lnTo>
                  <a:pt x="1309" y="142"/>
                </a:lnTo>
                <a:lnTo>
                  <a:pt x="1306" y="139"/>
                </a:lnTo>
                <a:lnTo>
                  <a:pt x="1303" y="135"/>
                </a:lnTo>
                <a:lnTo>
                  <a:pt x="1301" y="131"/>
                </a:lnTo>
                <a:lnTo>
                  <a:pt x="1299" y="126"/>
                </a:lnTo>
                <a:lnTo>
                  <a:pt x="1298" y="122"/>
                </a:lnTo>
                <a:lnTo>
                  <a:pt x="1296" y="117"/>
                </a:lnTo>
                <a:lnTo>
                  <a:pt x="1296" y="111"/>
                </a:lnTo>
                <a:lnTo>
                  <a:pt x="1295" y="104"/>
                </a:lnTo>
                <a:lnTo>
                  <a:pt x="1295" y="9"/>
                </a:lnTo>
                <a:lnTo>
                  <a:pt x="1279" y="9"/>
                </a:lnTo>
                <a:close/>
                <a:moveTo>
                  <a:pt x="1546" y="15"/>
                </a:moveTo>
                <a:lnTo>
                  <a:pt x="1546" y="152"/>
                </a:lnTo>
                <a:lnTo>
                  <a:pt x="1542" y="152"/>
                </a:lnTo>
                <a:lnTo>
                  <a:pt x="1452" y="22"/>
                </a:lnTo>
                <a:lnTo>
                  <a:pt x="1452" y="135"/>
                </a:lnTo>
                <a:lnTo>
                  <a:pt x="1453" y="138"/>
                </a:lnTo>
                <a:lnTo>
                  <a:pt x="1455" y="140"/>
                </a:lnTo>
                <a:lnTo>
                  <a:pt x="1457" y="142"/>
                </a:lnTo>
                <a:lnTo>
                  <a:pt x="1460" y="142"/>
                </a:lnTo>
                <a:lnTo>
                  <a:pt x="1473" y="142"/>
                </a:lnTo>
                <a:lnTo>
                  <a:pt x="1473" y="149"/>
                </a:lnTo>
                <a:lnTo>
                  <a:pt x="1426" y="149"/>
                </a:lnTo>
                <a:lnTo>
                  <a:pt x="1426" y="142"/>
                </a:lnTo>
                <a:lnTo>
                  <a:pt x="1436" y="142"/>
                </a:lnTo>
                <a:lnTo>
                  <a:pt x="1439" y="142"/>
                </a:lnTo>
                <a:lnTo>
                  <a:pt x="1441" y="142"/>
                </a:lnTo>
                <a:lnTo>
                  <a:pt x="1442" y="140"/>
                </a:lnTo>
                <a:lnTo>
                  <a:pt x="1443" y="139"/>
                </a:lnTo>
                <a:lnTo>
                  <a:pt x="1443" y="135"/>
                </a:lnTo>
                <a:lnTo>
                  <a:pt x="1445" y="131"/>
                </a:lnTo>
                <a:lnTo>
                  <a:pt x="1445" y="22"/>
                </a:lnTo>
                <a:lnTo>
                  <a:pt x="1445" y="16"/>
                </a:lnTo>
                <a:lnTo>
                  <a:pt x="1443" y="12"/>
                </a:lnTo>
                <a:lnTo>
                  <a:pt x="1442" y="11"/>
                </a:lnTo>
                <a:lnTo>
                  <a:pt x="1441" y="9"/>
                </a:lnTo>
                <a:lnTo>
                  <a:pt x="1433" y="9"/>
                </a:lnTo>
                <a:lnTo>
                  <a:pt x="1426" y="9"/>
                </a:lnTo>
                <a:lnTo>
                  <a:pt x="1426" y="2"/>
                </a:lnTo>
                <a:lnTo>
                  <a:pt x="1481" y="2"/>
                </a:lnTo>
                <a:lnTo>
                  <a:pt x="1541" y="90"/>
                </a:lnTo>
                <a:lnTo>
                  <a:pt x="1541" y="15"/>
                </a:lnTo>
                <a:lnTo>
                  <a:pt x="1539" y="14"/>
                </a:lnTo>
                <a:lnTo>
                  <a:pt x="1539" y="12"/>
                </a:lnTo>
                <a:lnTo>
                  <a:pt x="1535" y="11"/>
                </a:lnTo>
                <a:lnTo>
                  <a:pt x="1531" y="9"/>
                </a:lnTo>
                <a:lnTo>
                  <a:pt x="1527" y="9"/>
                </a:lnTo>
                <a:lnTo>
                  <a:pt x="1521" y="9"/>
                </a:lnTo>
                <a:lnTo>
                  <a:pt x="1521" y="2"/>
                </a:lnTo>
                <a:lnTo>
                  <a:pt x="1565" y="2"/>
                </a:lnTo>
                <a:lnTo>
                  <a:pt x="1565" y="9"/>
                </a:lnTo>
                <a:lnTo>
                  <a:pt x="1556" y="9"/>
                </a:lnTo>
                <a:lnTo>
                  <a:pt x="1552" y="9"/>
                </a:lnTo>
                <a:lnTo>
                  <a:pt x="1549" y="11"/>
                </a:lnTo>
                <a:lnTo>
                  <a:pt x="1548" y="12"/>
                </a:lnTo>
                <a:lnTo>
                  <a:pt x="1546" y="15"/>
                </a:lnTo>
                <a:close/>
                <a:moveTo>
                  <a:pt x="1709" y="9"/>
                </a:moveTo>
                <a:lnTo>
                  <a:pt x="1717" y="2"/>
                </a:lnTo>
                <a:lnTo>
                  <a:pt x="1723" y="2"/>
                </a:lnTo>
                <a:lnTo>
                  <a:pt x="1723" y="42"/>
                </a:lnTo>
                <a:lnTo>
                  <a:pt x="1716" y="42"/>
                </a:lnTo>
                <a:lnTo>
                  <a:pt x="1715" y="35"/>
                </a:lnTo>
                <a:lnTo>
                  <a:pt x="1712" y="28"/>
                </a:lnTo>
                <a:lnTo>
                  <a:pt x="1709" y="22"/>
                </a:lnTo>
                <a:lnTo>
                  <a:pt x="1706" y="19"/>
                </a:lnTo>
                <a:lnTo>
                  <a:pt x="1705" y="16"/>
                </a:lnTo>
                <a:lnTo>
                  <a:pt x="1699" y="12"/>
                </a:lnTo>
                <a:lnTo>
                  <a:pt x="1693" y="9"/>
                </a:lnTo>
                <a:lnTo>
                  <a:pt x="1688" y="7"/>
                </a:lnTo>
                <a:lnTo>
                  <a:pt x="1681" y="5"/>
                </a:lnTo>
                <a:lnTo>
                  <a:pt x="1675" y="7"/>
                </a:lnTo>
                <a:lnTo>
                  <a:pt x="1668" y="8"/>
                </a:lnTo>
                <a:lnTo>
                  <a:pt x="1662" y="11"/>
                </a:lnTo>
                <a:lnTo>
                  <a:pt x="1659" y="14"/>
                </a:lnTo>
                <a:lnTo>
                  <a:pt x="1658" y="15"/>
                </a:lnTo>
                <a:lnTo>
                  <a:pt x="1654" y="21"/>
                </a:lnTo>
                <a:lnTo>
                  <a:pt x="1652" y="28"/>
                </a:lnTo>
                <a:lnTo>
                  <a:pt x="1654" y="32"/>
                </a:lnTo>
                <a:lnTo>
                  <a:pt x="1654" y="35"/>
                </a:lnTo>
                <a:lnTo>
                  <a:pt x="1657" y="39"/>
                </a:lnTo>
                <a:lnTo>
                  <a:pt x="1658" y="40"/>
                </a:lnTo>
                <a:lnTo>
                  <a:pt x="1661" y="42"/>
                </a:lnTo>
                <a:lnTo>
                  <a:pt x="1665" y="45"/>
                </a:lnTo>
                <a:lnTo>
                  <a:pt x="1668" y="45"/>
                </a:lnTo>
                <a:lnTo>
                  <a:pt x="1672" y="46"/>
                </a:lnTo>
                <a:lnTo>
                  <a:pt x="1691" y="52"/>
                </a:lnTo>
                <a:lnTo>
                  <a:pt x="1709" y="57"/>
                </a:lnTo>
                <a:lnTo>
                  <a:pt x="1715" y="60"/>
                </a:lnTo>
                <a:lnTo>
                  <a:pt x="1719" y="63"/>
                </a:lnTo>
                <a:lnTo>
                  <a:pt x="1722" y="67"/>
                </a:lnTo>
                <a:lnTo>
                  <a:pt x="1726" y="71"/>
                </a:lnTo>
                <a:lnTo>
                  <a:pt x="1729" y="77"/>
                </a:lnTo>
                <a:lnTo>
                  <a:pt x="1730" y="84"/>
                </a:lnTo>
                <a:lnTo>
                  <a:pt x="1732" y="91"/>
                </a:lnTo>
                <a:lnTo>
                  <a:pt x="1733" y="100"/>
                </a:lnTo>
                <a:lnTo>
                  <a:pt x="1732" y="107"/>
                </a:lnTo>
                <a:lnTo>
                  <a:pt x="1732" y="112"/>
                </a:lnTo>
                <a:lnTo>
                  <a:pt x="1730" y="119"/>
                </a:lnTo>
                <a:lnTo>
                  <a:pt x="1727" y="125"/>
                </a:lnTo>
                <a:lnTo>
                  <a:pt x="1724" y="131"/>
                </a:lnTo>
                <a:lnTo>
                  <a:pt x="1720" y="136"/>
                </a:lnTo>
                <a:lnTo>
                  <a:pt x="1716" y="140"/>
                </a:lnTo>
                <a:lnTo>
                  <a:pt x="1712" y="145"/>
                </a:lnTo>
                <a:lnTo>
                  <a:pt x="1706" y="148"/>
                </a:lnTo>
                <a:lnTo>
                  <a:pt x="1699" y="150"/>
                </a:lnTo>
                <a:lnTo>
                  <a:pt x="1692" y="152"/>
                </a:lnTo>
                <a:lnTo>
                  <a:pt x="1683" y="152"/>
                </a:lnTo>
                <a:lnTo>
                  <a:pt x="1679" y="152"/>
                </a:lnTo>
                <a:lnTo>
                  <a:pt x="1675" y="152"/>
                </a:lnTo>
                <a:lnTo>
                  <a:pt x="1668" y="150"/>
                </a:lnTo>
                <a:lnTo>
                  <a:pt x="1661" y="146"/>
                </a:lnTo>
                <a:lnTo>
                  <a:pt x="1655" y="142"/>
                </a:lnTo>
                <a:lnTo>
                  <a:pt x="1644" y="150"/>
                </a:lnTo>
                <a:lnTo>
                  <a:pt x="1637" y="150"/>
                </a:lnTo>
                <a:lnTo>
                  <a:pt x="1637" y="108"/>
                </a:lnTo>
                <a:lnTo>
                  <a:pt x="1644" y="108"/>
                </a:lnTo>
                <a:lnTo>
                  <a:pt x="1647" y="115"/>
                </a:lnTo>
                <a:lnTo>
                  <a:pt x="1650" y="122"/>
                </a:lnTo>
                <a:lnTo>
                  <a:pt x="1654" y="128"/>
                </a:lnTo>
                <a:lnTo>
                  <a:pt x="1658" y="135"/>
                </a:lnTo>
                <a:lnTo>
                  <a:pt x="1664" y="139"/>
                </a:lnTo>
                <a:lnTo>
                  <a:pt x="1671" y="142"/>
                </a:lnTo>
                <a:lnTo>
                  <a:pt x="1676" y="145"/>
                </a:lnTo>
                <a:lnTo>
                  <a:pt x="1685" y="146"/>
                </a:lnTo>
                <a:lnTo>
                  <a:pt x="1692" y="145"/>
                </a:lnTo>
                <a:lnTo>
                  <a:pt x="1699" y="143"/>
                </a:lnTo>
                <a:lnTo>
                  <a:pt x="1705" y="140"/>
                </a:lnTo>
                <a:lnTo>
                  <a:pt x="1710" y="136"/>
                </a:lnTo>
                <a:lnTo>
                  <a:pt x="1713" y="132"/>
                </a:lnTo>
                <a:lnTo>
                  <a:pt x="1716" y="126"/>
                </a:lnTo>
                <a:lnTo>
                  <a:pt x="1717" y="122"/>
                </a:lnTo>
                <a:lnTo>
                  <a:pt x="1717" y="117"/>
                </a:lnTo>
                <a:lnTo>
                  <a:pt x="1717" y="112"/>
                </a:lnTo>
                <a:lnTo>
                  <a:pt x="1716" y="108"/>
                </a:lnTo>
                <a:lnTo>
                  <a:pt x="1715" y="105"/>
                </a:lnTo>
                <a:lnTo>
                  <a:pt x="1712" y="102"/>
                </a:lnTo>
                <a:lnTo>
                  <a:pt x="1705" y="98"/>
                </a:lnTo>
                <a:lnTo>
                  <a:pt x="1696" y="95"/>
                </a:lnTo>
                <a:lnTo>
                  <a:pt x="1678" y="90"/>
                </a:lnTo>
                <a:lnTo>
                  <a:pt x="1672" y="88"/>
                </a:lnTo>
                <a:lnTo>
                  <a:pt x="1668" y="87"/>
                </a:lnTo>
                <a:lnTo>
                  <a:pt x="1658" y="83"/>
                </a:lnTo>
                <a:lnTo>
                  <a:pt x="1654" y="80"/>
                </a:lnTo>
                <a:lnTo>
                  <a:pt x="1650" y="77"/>
                </a:lnTo>
                <a:lnTo>
                  <a:pt x="1643" y="69"/>
                </a:lnTo>
                <a:lnTo>
                  <a:pt x="1641" y="64"/>
                </a:lnTo>
                <a:lnTo>
                  <a:pt x="1638" y="57"/>
                </a:lnTo>
                <a:lnTo>
                  <a:pt x="1637" y="50"/>
                </a:lnTo>
                <a:lnTo>
                  <a:pt x="1637" y="43"/>
                </a:lnTo>
                <a:lnTo>
                  <a:pt x="1637" y="39"/>
                </a:lnTo>
                <a:lnTo>
                  <a:pt x="1638" y="33"/>
                </a:lnTo>
                <a:lnTo>
                  <a:pt x="1641" y="26"/>
                </a:lnTo>
                <a:lnTo>
                  <a:pt x="1644" y="18"/>
                </a:lnTo>
                <a:lnTo>
                  <a:pt x="1647" y="15"/>
                </a:lnTo>
                <a:lnTo>
                  <a:pt x="1650" y="12"/>
                </a:lnTo>
                <a:lnTo>
                  <a:pt x="1654" y="9"/>
                </a:lnTo>
                <a:lnTo>
                  <a:pt x="1657" y="7"/>
                </a:lnTo>
                <a:lnTo>
                  <a:pt x="1664" y="2"/>
                </a:lnTo>
                <a:lnTo>
                  <a:pt x="1672" y="0"/>
                </a:lnTo>
                <a:lnTo>
                  <a:pt x="1681" y="0"/>
                </a:lnTo>
                <a:lnTo>
                  <a:pt x="1688" y="0"/>
                </a:lnTo>
                <a:lnTo>
                  <a:pt x="1692" y="1"/>
                </a:lnTo>
                <a:lnTo>
                  <a:pt x="1695" y="2"/>
                </a:lnTo>
                <a:lnTo>
                  <a:pt x="1702" y="5"/>
                </a:lnTo>
                <a:lnTo>
                  <a:pt x="1709" y="9"/>
                </a:lnTo>
                <a:close/>
                <a:moveTo>
                  <a:pt x="1794" y="47"/>
                </a:moveTo>
                <a:lnTo>
                  <a:pt x="1775" y="101"/>
                </a:lnTo>
                <a:lnTo>
                  <a:pt x="1812" y="101"/>
                </a:lnTo>
                <a:lnTo>
                  <a:pt x="1794" y="47"/>
                </a:lnTo>
                <a:close/>
                <a:moveTo>
                  <a:pt x="1781" y="149"/>
                </a:moveTo>
                <a:lnTo>
                  <a:pt x="1739" y="149"/>
                </a:lnTo>
                <a:lnTo>
                  <a:pt x="1739" y="142"/>
                </a:lnTo>
                <a:lnTo>
                  <a:pt x="1743" y="142"/>
                </a:lnTo>
                <a:lnTo>
                  <a:pt x="1747" y="142"/>
                </a:lnTo>
                <a:lnTo>
                  <a:pt x="1753" y="139"/>
                </a:lnTo>
                <a:lnTo>
                  <a:pt x="1754" y="138"/>
                </a:lnTo>
                <a:lnTo>
                  <a:pt x="1756" y="136"/>
                </a:lnTo>
                <a:lnTo>
                  <a:pt x="1804" y="0"/>
                </a:lnTo>
                <a:lnTo>
                  <a:pt x="1812" y="0"/>
                </a:lnTo>
                <a:lnTo>
                  <a:pt x="1864" y="142"/>
                </a:lnTo>
                <a:lnTo>
                  <a:pt x="1877" y="142"/>
                </a:lnTo>
                <a:lnTo>
                  <a:pt x="1877" y="149"/>
                </a:lnTo>
                <a:lnTo>
                  <a:pt x="1811" y="149"/>
                </a:lnTo>
                <a:lnTo>
                  <a:pt x="1811" y="142"/>
                </a:lnTo>
                <a:lnTo>
                  <a:pt x="1826" y="142"/>
                </a:lnTo>
                <a:lnTo>
                  <a:pt x="1815" y="108"/>
                </a:lnTo>
                <a:lnTo>
                  <a:pt x="1773" y="108"/>
                </a:lnTo>
                <a:lnTo>
                  <a:pt x="1767" y="124"/>
                </a:lnTo>
                <a:lnTo>
                  <a:pt x="1764" y="133"/>
                </a:lnTo>
                <a:lnTo>
                  <a:pt x="1763" y="139"/>
                </a:lnTo>
                <a:lnTo>
                  <a:pt x="1763" y="140"/>
                </a:lnTo>
                <a:lnTo>
                  <a:pt x="1764" y="140"/>
                </a:lnTo>
                <a:lnTo>
                  <a:pt x="1767" y="142"/>
                </a:lnTo>
                <a:lnTo>
                  <a:pt x="1775" y="142"/>
                </a:lnTo>
                <a:lnTo>
                  <a:pt x="1781" y="142"/>
                </a:lnTo>
                <a:lnTo>
                  <a:pt x="1781" y="149"/>
                </a:lnTo>
                <a:close/>
                <a:moveTo>
                  <a:pt x="2000" y="15"/>
                </a:moveTo>
                <a:lnTo>
                  <a:pt x="2000" y="152"/>
                </a:lnTo>
                <a:lnTo>
                  <a:pt x="1994" y="152"/>
                </a:lnTo>
                <a:lnTo>
                  <a:pt x="1905" y="22"/>
                </a:lnTo>
                <a:lnTo>
                  <a:pt x="1905" y="135"/>
                </a:lnTo>
                <a:lnTo>
                  <a:pt x="1905" y="138"/>
                </a:lnTo>
                <a:lnTo>
                  <a:pt x="1907" y="140"/>
                </a:lnTo>
                <a:lnTo>
                  <a:pt x="1910" y="142"/>
                </a:lnTo>
                <a:lnTo>
                  <a:pt x="1914" y="142"/>
                </a:lnTo>
                <a:lnTo>
                  <a:pt x="1925" y="142"/>
                </a:lnTo>
                <a:lnTo>
                  <a:pt x="1925" y="149"/>
                </a:lnTo>
                <a:lnTo>
                  <a:pt x="1880" y="149"/>
                </a:lnTo>
                <a:lnTo>
                  <a:pt x="1880" y="142"/>
                </a:lnTo>
                <a:lnTo>
                  <a:pt x="1890" y="142"/>
                </a:lnTo>
                <a:lnTo>
                  <a:pt x="1891" y="142"/>
                </a:lnTo>
                <a:lnTo>
                  <a:pt x="1894" y="142"/>
                </a:lnTo>
                <a:lnTo>
                  <a:pt x="1895" y="140"/>
                </a:lnTo>
                <a:lnTo>
                  <a:pt x="1895" y="139"/>
                </a:lnTo>
                <a:lnTo>
                  <a:pt x="1897" y="135"/>
                </a:lnTo>
                <a:lnTo>
                  <a:pt x="1897" y="131"/>
                </a:lnTo>
                <a:lnTo>
                  <a:pt x="1897" y="22"/>
                </a:lnTo>
                <a:lnTo>
                  <a:pt x="1897" y="16"/>
                </a:lnTo>
                <a:lnTo>
                  <a:pt x="1897" y="12"/>
                </a:lnTo>
                <a:lnTo>
                  <a:pt x="1895" y="11"/>
                </a:lnTo>
                <a:lnTo>
                  <a:pt x="1893" y="9"/>
                </a:lnTo>
                <a:lnTo>
                  <a:pt x="1887" y="9"/>
                </a:lnTo>
                <a:lnTo>
                  <a:pt x="1880" y="9"/>
                </a:lnTo>
                <a:lnTo>
                  <a:pt x="1880" y="2"/>
                </a:lnTo>
                <a:lnTo>
                  <a:pt x="1935" y="2"/>
                </a:lnTo>
                <a:lnTo>
                  <a:pt x="1993" y="90"/>
                </a:lnTo>
                <a:lnTo>
                  <a:pt x="1993" y="15"/>
                </a:lnTo>
                <a:lnTo>
                  <a:pt x="1993" y="14"/>
                </a:lnTo>
                <a:lnTo>
                  <a:pt x="1991" y="12"/>
                </a:lnTo>
                <a:lnTo>
                  <a:pt x="1989" y="11"/>
                </a:lnTo>
                <a:lnTo>
                  <a:pt x="1983" y="9"/>
                </a:lnTo>
                <a:lnTo>
                  <a:pt x="1979" y="9"/>
                </a:lnTo>
                <a:lnTo>
                  <a:pt x="1973" y="9"/>
                </a:lnTo>
                <a:lnTo>
                  <a:pt x="1973" y="2"/>
                </a:lnTo>
                <a:lnTo>
                  <a:pt x="2017" y="2"/>
                </a:lnTo>
                <a:lnTo>
                  <a:pt x="2017" y="9"/>
                </a:lnTo>
                <a:lnTo>
                  <a:pt x="2008" y="9"/>
                </a:lnTo>
                <a:lnTo>
                  <a:pt x="2004" y="9"/>
                </a:lnTo>
                <a:lnTo>
                  <a:pt x="2001" y="11"/>
                </a:lnTo>
                <a:lnTo>
                  <a:pt x="2001" y="12"/>
                </a:lnTo>
                <a:lnTo>
                  <a:pt x="2000" y="12"/>
                </a:lnTo>
                <a:lnTo>
                  <a:pt x="2000" y="15"/>
                </a:lnTo>
                <a:close/>
                <a:moveTo>
                  <a:pt x="2100" y="0"/>
                </a:moveTo>
                <a:lnTo>
                  <a:pt x="2112" y="1"/>
                </a:lnTo>
                <a:lnTo>
                  <a:pt x="2117" y="2"/>
                </a:lnTo>
                <a:lnTo>
                  <a:pt x="2123" y="4"/>
                </a:lnTo>
                <a:lnTo>
                  <a:pt x="2130" y="7"/>
                </a:lnTo>
                <a:lnTo>
                  <a:pt x="2136" y="9"/>
                </a:lnTo>
                <a:lnTo>
                  <a:pt x="2141" y="14"/>
                </a:lnTo>
                <a:lnTo>
                  <a:pt x="2147" y="18"/>
                </a:lnTo>
                <a:lnTo>
                  <a:pt x="2153" y="23"/>
                </a:lnTo>
                <a:lnTo>
                  <a:pt x="2157" y="29"/>
                </a:lnTo>
                <a:lnTo>
                  <a:pt x="2161" y="35"/>
                </a:lnTo>
                <a:lnTo>
                  <a:pt x="2165" y="42"/>
                </a:lnTo>
                <a:lnTo>
                  <a:pt x="2168" y="49"/>
                </a:lnTo>
                <a:lnTo>
                  <a:pt x="2171" y="57"/>
                </a:lnTo>
                <a:lnTo>
                  <a:pt x="2172" y="66"/>
                </a:lnTo>
                <a:lnTo>
                  <a:pt x="2172" y="74"/>
                </a:lnTo>
                <a:lnTo>
                  <a:pt x="2172" y="86"/>
                </a:lnTo>
                <a:lnTo>
                  <a:pt x="2169" y="95"/>
                </a:lnTo>
                <a:lnTo>
                  <a:pt x="2167" y="105"/>
                </a:lnTo>
                <a:lnTo>
                  <a:pt x="2162" y="114"/>
                </a:lnTo>
                <a:lnTo>
                  <a:pt x="2158" y="122"/>
                </a:lnTo>
                <a:lnTo>
                  <a:pt x="2153" y="129"/>
                </a:lnTo>
                <a:lnTo>
                  <a:pt x="2145" y="136"/>
                </a:lnTo>
                <a:lnTo>
                  <a:pt x="2137" y="142"/>
                </a:lnTo>
                <a:lnTo>
                  <a:pt x="2129" y="146"/>
                </a:lnTo>
                <a:lnTo>
                  <a:pt x="2120" y="149"/>
                </a:lnTo>
                <a:lnTo>
                  <a:pt x="2110" y="152"/>
                </a:lnTo>
                <a:lnTo>
                  <a:pt x="2100" y="152"/>
                </a:lnTo>
                <a:lnTo>
                  <a:pt x="2090" y="152"/>
                </a:lnTo>
                <a:lnTo>
                  <a:pt x="2082" y="149"/>
                </a:lnTo>
                <a:lnTo>
                  <a:pt x="2072" y="146"/>
                </a:lnTo>
                <a:lnTo>
                  <a:pt x="2064" y="142"/>
                </a:lnTo>
                <a:lnTo>
                  <a:pt x="2056" y="136"/>
                </a:lnTo>
                <a:lnTo>
                  <a:pt x="2049" y="129"/>
                </a:lnTo>
                <a:lnTo>
                  <a:pt x="2044" y="122"/>
                </a:lnTo>
                <a:lnTo>
                  <a:pt x="2040" y="114"/>
                </a:lnTo>
                <a:lnTo>
                  <a:pt x="2035" y="105"/>
                </a:lnTo>
                <a:lnTo>
                  <a:pt x="2032" y="95"/>
                </a:lnTo>
                <a:lnTo>
                  <a:pt x="2030" y="86"/>
                </a:lnTo>
                <a:lnTo>
                  <a:pt x="2030" y="74"/>
                </a:lnTo>
                <a:lnTo>
                  <a:pt x="2030" y="66"/>
                </a:lnTo>
                <a:lnTo>
                  <a:pt x="2031" y="57"/>
                </a:lnTo>
                <a:lnTo>
                  <a:pt x="2034" y="49"/>
                </a:lnTo>
                <a:lnTo>
                  <a:pt x="2037" y="42"/>
                </a:lnTo>
                <a:lnTo>
                  <a:pt x="2041" y="35"/>
                </a:lnTo>
                <a:lnTo>
                  <a:pt x="2045" y="29"/>
                </a:lnTo>
                <a:lnTo>
                  <a:pt x="2049" y="23"/>
                </a:lnTo>
                <a:lnTo>
                  <a:pt x="2055" y="18"/>
                </a:lnTo>
                <a:lnTo>
                  <a:pt x="2061" y="14"/>
                </a:lnTo>
                <a:lnTo>
                  <a:pt x="2066" y="9"/>
                </a:lnTo>
                <a:lnTo>
                  <a:pt x="2072" y="7"/>
                </a:lnTo>
                <a:lnTo>
                  <a:pt x="2078" y="4"/>
                </a:lnTo>
                <a:lnTo>
                  <a:pt x="2085" y="2"/>
                </a:lnTo>
                <a:lnTo>
                  <a:pt x="2090" y="1"/>
                </a:lnTo>
                <a:lnTo>
                  <a:pt x="2100" y="0"/>
                </a:lnTo>
                <a:close/>
                <a:moveTo>
                  <a:pt x="2071" y="54"/>
                </a:moveTo>
                <a:lnTo>
                  <a:pt x="2071" y="91"/>
                </a:lnTo>
                <a:lnTo>
                  <a:pt x="2071" y="111"/>
                </a:lnTo>
                <a:lnTo>
                  <a:pt x="2072" y="125"/>
                </a:lnTo>
                <a:lnTo>
                  <a:pt x="2073" y="131"/>
                </a:lnTo>
                <a:lnTo>
                  <a:pt x="2075" y="136"/>
                </a:lnTo>
                <a:lnTo>
                  <a:pt x="2078" y="139"/>
                </a:lnTo>
                <a:lnTo>
                  <a:pt x="2080" y="142"/>
                </a:lnTo>
                <a:lnTo>
                  <a:pt x="2083" y="143"/>
                </a:lnTo>
                <a:lnTo>
                  <a:pt x="2089" y="145"/>
                </a:lnTo>
                <a:lnTo>
                  <a:pt x="2095" y="146"/>
                </a:lnTo>
                <a:lnTo>
                  <a:pt x="2100" y="146"/>
                </a:lnTo>
                <a:lnTo>
                  <a:pt x="2113" y="145"/>
                </a:lnTo>
                <a:lnTo>
                  <a:pt x="2117" y="143"/>
                </a:lnTo>
                <a:lnTo>
                  <a:pt x="2121" y="142"/>
                </a:lnTo>
                <a:lnTo>
                  <a:pt x="2124" y="139"/>
                </a:lnTo>
                <a:lnTo>
                  <a:pt x="2127" y="136"/>
                </a:lnTo>
                <a:lnTo>
                  <a:pt x="2129" y="131"/>
                </a:lnTo>
                <a:lnTo>
                  <a:pt x="2130" y="125"/>
                </a:lnTo>
                <a:lnTo>
                  <a:pt x="2130" y="119"/>
                </a:lnTo>
                <a:lnTo>
                  <a:pt x="2131" y="111"/>
                </a:lnTo>
                <a:lnTo>
                  <a:pt x="2131" y="91"/>
                </a:lnTo>
                <a:lnTo>
                  <a:pt x="2131" y="54"/>
                </a:lnTo>
                <a:lnTo>
                  <a:pt x="2130" y="38"/>
                </a:lnTo>
                <a:lnTo>
                  <a:pt x="2130" y="31"/>
                </a:lnTo>
                <a:lnTo>
                  <a:pt x="2129" y="23"/>
                </a:lnTo>
                <a:lnTo>
                  <a:pt x="2127" y="19"/>
                </a:lnTo>
                <a:lnTo>
                  <a:pt x="2124" y="15"/>
                </a:lnTo>
                <a:lnTo>
                  <a:pt x="2121" y="12"/>
                </a:lnTo>
                <a:lnTo>
                  <a:pt x="2119" y="9"/>
                </a:lnTo>
                <a:lnTo>
                  <a:pt x="2116" y="8"/>
                </a:lnTo>
                <a:lnTo>
                  <a:pt x="2112" y="7"/>
                </a:lnTo>
                <a:lnTo>
                  <a:pt x="2106" y="7"/>
                </a:lnTo>
                <a:lnTo>
                  <a:pt x="2100" y="5"/>
                </a:lnTo>
                <a:lnTo>
                  <a:pt x="2090" y="7"/>
                </a:lnTo>
                <a:lnTo>
                  <a:pt x="2083" y="9"/>
                </a:lnTo>
                <a:lnTo>
                  <a:pt x="2079" y="12"/>
                </a:lnTo>
                <a:lnTo>
                  <a:pt x="2078" y="15"/>
                </a:lnTo>
                <a:lnTo>
                  <a:pt x="2075" y="19"/>
                </a:lnTo>
                <a:lnTo>
                  <a:pt x="2073" y="23"/>
                </a:lnTo>
                <a:lnTo>
                  <a:pt x="2072" y="31"/>
                </a:lnTo>
                <a:lnTo>
                  <a:pt x="2072" y="38"/>
                </a:lnTo>
                <a:lnTo>
                  <a:pt x="2071" y="54"/>
                </a:lnTo>
                <a:close/>
                <a:moveTo>
                  <a:pt x="2329" y="9"/>
                </a:moveTo>
                <a:lnTo>
                  <a:pt x="2329" y="142"/>
                </a:lnTo>
                <a:lnTo>
                  <a:pt x="2347" y="142"/>
                </a:lnTo>
                <a:lnTo>
                  <a:pt x="2347" y="149"/>
                </a:lnTo>
                <a:lnTo>
                  <a:pt x="2277" y="149"/>
                </a:lnTo>
                <a:lnTo>
                  <a:pt x="2277" y="142"/>
                </a:lnTo>
                <a:lnTo>
                  <a:pt x="2297" y="142"/>
                </a:lnTo>
                <a:lnTo>
                  <a:pt x="2297" y="11"/>
                </a:lnTo>
                <a:lnTo>
                  <a:pt x="2254" y="149"/>
                </a:lnTo>
                <a:lnTo>
                  <a:pt x="2247" y="149"/>
                </a:lnTo>
                <a:lnTo>
                  <a:pt x="2208" y="9"/>
                </a:lnTo>
                <a:lnTo>
                  <a:pt x="2208" y="129"/>
                </a:lnTo>
                <a:lnTo>
                  <a:pt x="2208" y="133"/>
                </a:lnTo>
                <a:lnTo>
                  <a:pt x="2209" y="138"/>
                </a:lnTo>
                <a:lnTo>
                  <a:pt x="2210" y="140"/>
                </a:lnTo>
                <a:lnTo>
                  <a:pt x="2212" y="142"/>
                </a:lnTo>
                <a:lnTo>
                  <a:pt x="2215" y="142"/>
                </a:lnTo>
                <a:lnTo>
                  <a:pt x="2219" y="142"/>
                </a:lnTo>
                <a:lnTo>
                  <a:pt x="2227" y="142"/>
                </a:lnTo>
                <a:lnTo>
                  <a:pt x="2227" y="149"/>
                </a:lnTo>
                <a:lnTo>
                  <a:pt x="2182" y="149"/>
                </a:lnTo>
                <a:lnTo>
                  <a:pt x="2182" y="142"/>
                </a:lnTo>
                <a:lnTo>
                  <a:pt x="2191" y="142"/>
                </a:lnTo>
                <a:lnTo>
                  <a:pt x="2196" y="142"/>
                </a:lnTo>
                <a:lnTo>
                  <a:pt x="2198" y="140"/>
                </a:lnTo>
                <a:lnTo>
                  <a:pt x="2199" y="138"/>
                </a:lnTo>
                <a:lnTo>
                  <a:pt x="2201" y="133"/>
                </a:lnTo>
                <a:lnTo>
                  <a:pt x="2201" y="129"/>
                </a:lnTo>
                <a:lnTo>
                  <a:pt x="2201" y="9"/>
                </a:lnTo>
                <a:lnTo>
                  <a:pt x="2182" y="9"/>
                </a:lnTo>
                <a:lnTo>
                  <a:pt x="2182" y="2"/>
                </a:lnTo>
                <a:lnTo>
                  <a:pt x="2242" y="2"/>
                </a:lnTo>
                <a:lnTo>
                  <a:pt x="2266" y="91"/>
                </a:lnTo>
                <a:lnTo>
                  <a:pt x="2291" y="2"/>
                </a:lnTo>
                <a:lnTo>
                  <a:pt x="2347" y="2"/>
                </a:lnTo>
                <a:lnTo>
                  <a:pt x="2347" y="9"/>
                </a:lnTo>
                <a:lnTo>
                  <a:pt x="2329" y="9"/>
                </a:lnTo>
                <a:close/>
                <a:moveTo>
                  <a:pt x="2404" y="47"/>
                </a:moveTo>
                <a:lnTo>
                  <a:pt x="2384" y="101"/>
                </a:lnTo>
                <a:lnTo>
                  <a:pt x="2422" y="101"/>
                </a:lnTo>
                <a:lnTo>
                  <a:pt x="2404" y="47"/>
                </a:lnTo>
                <a:close/>
                <a:moveTo>
                  <a:pt x="2391" y="149"/>
                </a:moveTo>
                <a:lnTo>
                  <a:pt x="2347" y="149"/>
                </a:lnTo>
                <a:lnTo>
                  <a:pt x="2347" y="142"/>
                </a:lnTo>
                <a:lnTo>
                  <a:pt x="2352" y="142"/>
                </a:lnTo>
                <a:lnTo>
                  <a:pt x="2357" y="142"/>
                </a:lnTo>
                <a:lnTo>
                  <a:pt x="2362" y="139"/>
                </a:lnTo>
                <a:lnTo>
                  <a:pt x="2363" y="138"/>
                </a:lnTo>
                <a:lnTo>
                  <a:pt x="2364" y="136"/>
                </a:lnTo>
                <a:lnTo>
                  <a:pt x="2414" y="0"/>
                </a:lnTo>
                <a:lnTo>
                  <a:pt x="2421" y="0"/>
                </a:lnTo>
                <a:lnTo>
                  <a:pt x="2473" y="142"/>
                </a:lnTo>
                <a:lnTo>
                  <a:pt x="2486" y="142"/>
                </a:lnTo>
                <a:lnTo>
                  <a:pt x="2486" y="149"/>
                </a:lnTo>
                <a:lnTo>
                  <a:pt x="2420" y="149"/>
                </a:lnTo>
                <a:lnTo>
                  <a:pt x="2420" y="142"/>
                </a:lnTo>
                <a:lnTo>
                  <a:pt x="2435" y="142"/>
                </a:lnTo>
                <a:lnTo>
                  <a:pt x="2424" y="108"/>
                </a:lnTo>
                <a:lnTo>
                  <a:pt x="2381" y="108"/>
                </a:lnTo>
                <a:lnTo>
                  <a:pt x="2376" y="124"/>
                </a:lnTo>
                <a:lnTo>
                  <a:pt x="2373" y="133"/>
                </a:lnTo>
                <a:lnTo>
                  <a:pt x="2372" y="139"/>
                </a:lnTo>
                <a:lnTo>
                  <a:pt x="2373" y="140"/>
                </a:lnTo>
                <a:lnTo>
                  <a:pt x="2376" y="142"/>
                </a:lnTo>
                <a:lnTo>
                  <a:pt x="2384" y="142"/>
                </a:lnTo>
                <a:lnTo>
                  <a:pt x="2391" y="142"/>
                </a:lnTo>
                <a:lnTo>
                  <a:pt x="2391" y="14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8" name="Freeform 189">
            <a:extLst>
              <a:ext uri="{FF2B5EF4-FFF2-40B4-BE49-F238E27FC236}">
                <a16:creationId xmlns:a16="http://schemas.microsoft.com/office/drawing/2014/main" id="{F7CAC6ED-2C14-4BE5-7DE1-D4C1CD079DC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840417" y="3717040"/>
            <a:ext cx="597405" cy="72000"/>
          </a:xfrm>
          <a:custGeom>
            <a:avLst/>
            <a:gdLst>
              <a:gd name="T0" fmla="*/ 1222 w 2457"/>
              <a:gd name="T1" fmla="*/ 109 h 296"/>
              <a:gd name="T2" fmla="*/ 1304 w 2457"/>
              <a:gd name="T3" fmla="*/ 179 h 296"/>
              <a:gd name="T4" fmla="*/ 1230 w 2457"/>
              <a:gd name="T5" fmla="*/ 221 h 296"/>
              <a:gd name="T6" fmla="*/ 1335 w 2457"/>
              <a:gd name="T7" fmla="*/ 286 h 296"/>
              <a:gd name="T8" fmla="*/ 1335 w 2457"/>
              <a:gd name="T9" fmla="*/ 143 h 296"/>
              <a:gd name="T10" fmla="*/ 1263 w 2457"/>
              <a:gd name="T11" fmla="*/ 97 h 296"/>
              <a:gd name="T12" fmla="*/ 1352 w 2457"/>
              <a:gd name="T13" fmla="*/ 61 h 296"/>
              <a:gd name="T14" fmla="*/ 365 w 2457"/>
              <a:gd name="T15" fmla="*/ 268 h 296"/>
              <a:gd name="T16" fmla="*/ 423 w 2457"/>
              <a:gd name="T17" fmla="*/ 10 h 296"/>
              <a:gd name="T18" fmla="*/ 77 w 2457"/>
              <a:gd name="T19" fmla="*/ 86 h 296"/>
              <a:gd name="T20" fmla="*/ 9 w 2457"/>
              <a:gd name="T21" fmla="*/ 268 h 296"/>
              <a:gd name="T22" fmla="*/ 115 w 2457"/>
              <a:gd name="T23" fmla="*/ 278 h 296"/>
              <a:gd name="T24" fmla="*/ 207 w 2457"/>
              <a:gd name="T25" fmla="*/ 209 h 296"/>
              <a:gd name="T26" fmla="*/ 337 w 2457"/>
              <a:gd name="T27" fmla="*/ 258 h 296"/>
              <a:gd name="T28" fmla="*/ 289 w 2457"/>
              <a:gd name="T29" fmla="*/ 20 h 296"/>
              <a:gd name="T30" fmla="*/ 195 w 2457"/>
              <a:gd name="T31" fmla="*/ 135 h 296"/>
              <a:gd name="T32" fmla="*/ 145 w 2457"/>
              <a:gd name="T33" fmla="*/ 196 h 296"/>
              <a:gd name="T34" fmla="*/ 106 w 2457"/>
              <a:gd name="T35" fmla="*/ 90 h 296"/>
              <a:gd name="T36" fmla="*/ 130 w 2457"/>
              <a:gd name="T37" fmla="*/ 0 h 296"/>
              <a:gd name="T38" fmla="*/ 2049 w 2457"/>
              <a:gd name="T39" fmla="*/ 17 h 296"/>
              <a:gd name="T40" fmla="*/ 2009 w 2457"/>
              <a:gd name="T41" fmla="*/ 104 h 296"/>
              <a:gd name="T42" fmla="*/ 1937 w 2457"/>
              <a:gd name="T43" fmla="*/ 4 h 296"/>
              <a:gd name="T44" fmla="*/ 1957 w 2457"/>
              <a:gd name="T45" fmla="*/ 260 h 296"/>
              <a:gd name="T46" fmla="*/ 2042 w 2457"/>
              <a:gd name="T47" fmla="*/ 88 h 296"/>
              <a:gd name="T48" fmla="*/ 2114 w 2457"/>
              <a:gd name="T49" fmla="*/ 286 h 296"/>
              <a:gd name="T50" fmla="*/ 1754 w 2457"/>
              <a:gd name="T51" fmla="*/ 52 h 296"/>
              <a:gd name="T52" fmla="*/ 1874 w 2457"/>
              <a:gd name="T53" fmla="*/ 3 h 296"/>
              <a:gd name="T54" fmla="*/ 1850 w 2457"/>
              <a:gd name="T55" fmla="*/ 251 h 296"/>
              <a:gd name="T56" fmla="*/ 1667 w 2457"/>
              <a:gd name="T57" fmla="*/ 100 h 296"/>
              <a:gd name="T58" fmla="*/ 1608 w 2457"/>
              <a:gd name="T59" fmla="*/ 10 h 296"/>
              <a:gd name="T60" fmla="*/ 1615 w 2457"/>
              <a:gd name="T61" fmla="*/ 291 h 296"/>
              <a:gd name="T62" fmla="*/ 1639 w 2457"/>
              <a:gd name="T63" fmla="*/ 140 h 296"/>
              <a:gd name="T64" fmla="*/ 1686 w 2457"/>
              <a:gd name="T65" fmla="*/ 292 h 296"/>
              <a:gd name="T66" fmla="*/ 1080 w 2457"/>
              <a:gd name="T67" fmla="*/ 16 h 296"/>
              <a:gd name="T68" fmla="*/ 1044 w 2457"/>
              <a:gd name="T69" fmla="*/ 57 h 296"/>
              <a:gd name="T70" fmla="*/ 972 w 2457"/>
              <a:gd name="T71" fmla="*/ 18 h 296"/>
              <a:gd name="T72" fmla="*/ 1009 w 2457"/>
              <a:gd name="T73" fmla="*/ 92 h 296"/>
              <a:gd name="T74" fmla="*/ 1066 w 2457"/>
              <a:gd name="T75" fmla="*/ 172 h 296"/>
              <a:gd name="T76" fmla="*/ 1122 w 2457"/>
              <a:gd name="T77" fmla="*/ 267 h 296"/>
              <a:gd name="T78" fmla="*/ 900 w 2457"/>
              <a:gd name="T79" fmla="*/ 258 h 296"/>
              <a:gd name="T80" fmla="*/ 801 w 2457"/>
              <a:gd name="T81" fmla="*/ 26 h 296"/>
              <a:gd name="T82" fmla="*/ 943 w 2457"/>
              <a:gd name="T83" fmla="*/ 23 h 296"/>
              <a:gd name="T84" fmla="*/ 684 w 2457"/>
              <a:gd name="T85" fmla="*/ 21 h 296"/>
              <a:gd name="T86" fmla="*/ 753 w 2457"/>
              <a:gd name="T87" fmla="*/ 289 h 296"/>
              <a:gd name="T88" fmla="*/ 556 w 2457"/>
              <a:gd name="T89" fmla="*/ 13 h 296"/>
              <a:gd name="T90" fmla="*/ 517 w 2457"/>
              <a:gd name="T91" fmla="*/ 54 h 296"/>
              <a:gd name="T92" fmla="*/ 452 w 2457"/>
              <a:gd name="T93" fmla="*/ 209 h 296"/>
              <a:gd name="T94" fmla="*/ 509 w 2457"/>
              <a:gd name="T95" fmla="*/ 120 h 296"/>
              <a:gd name="T96" fmla="*/ 564 w 2457"/>
              <a:gd name="T97" fmla="*/ 202 h 296"/>
              <a:gd name="T98" fmla="*/ 599 w 2457"/>
              <a:gd name="T99" fmla="*/ 20 h 296"/>
              <a:gd name="T100" fmla="*/ 2337 w 2457"/>
              <a:gd name="T101" fmla="*/ 282 h 296"/>
              <a:gd name="T102" fmla="*/ 2454 w 2457"/>
              <a:gd name="T103" fmla="*/ 27 h 296"/>
              <a:gd name="T104" fmla="*/ 2187 w 2457"/>
              <a:gd name="T105" fmla="*/ 45 h 296"/>
              <a:gd name="T106" fmla="*/ 2163 w 2457"/>
              <a:gd name="T107" fmla="*/ 291 h 296"/>
              <a:gd name="T108" fmla="*/ 2252 w 2457"/>
              <a:gd name="T109" fmla="*/ 227 h 296"/>
              <a:gd name="T110" fmla="*/ 2303 w 2457"/>
              <a:gd name="T111" fmla="*/ 236 h 296"/>
              <a:gd name="T112" fmla="*/ 2259 w 2457"/>
              <a:gd name="T113" fmla="*/ 20 h 296"/>
              <a:gd name="T114" fmla="*/ 1432 w 2457"/>
              <a:gd name="T115" fmla="*/ 4 h 296"/>
              <a:gd name="T116" fmla="*/ 1382 w 2457"/>
              <a:gd name="T117" fmla="*/ 240 h 296"/>
              <a:gd name="T118" fmla="*/ 1412 w 2457"/>
              <a:gd name="T119" fmla="*/ 216 h 296"/>
              <a:gd name="T120" fmla="*/ 1488 w 2457"/>
              <a:gd name="T121" fmla="*/ 291 h 296"/>
              <a:gd name="T122" fmla="*/ 1495 w 2457"/>
              <a:gd name="T123" fmla="*/ 45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57" h="296">
                <a:moveTo>
                  <a:pt x="1263" y="0"/>
                </a:moveTo>
                <a:lnTo>
                  <a:pt x="1263" y="2"/>
                </a:lnTo>
                <a:lnTo>
                  <a:pt x="1256" y="2"/>
                </a:lnTo>
                <a:lnTo>
                  <a:pt x="1256" y="3"/>
                </a:lnTo>
                <a:lnTo>
                  <a:pt x="1246" y="7"/>
                </a:lnTo>
                <a:lnTo>
                  <a:pt x="1246" y="9"/>
                </a:lnTo>
                <a:lnTo>
                  <a:pt x="1242" y="9"/>
                </a:lnTo>
                <a:lnTo>
                  <a:pt x="1235" y="17"/>
                </a:lnTo>
                <a:lnTo>
                  <a:pt x="1232" y="18"/>
                </a:lnTo>
                <a:lnTo>
                  <a:pt x="1232" y="23"/>
                </a:lnTo>
                <a:lnTo>
                  <a:pt x="1228" y="24"/>
                </a:lnTo>
                <a:lnTo>
                  <a:pt x="1228" y="27"/>
                </a:lnTo>
                <a:lnTo>
                  <a:pt x="1227" y="27"/>
                </a:lnTo>
                <a:lnTo>
                  <a:pt x="1227" y="33"/>
                </a:lnTo>
                <a:lnTo>
                  <a:pt x="1225" y="33"/>
                </a:lnTo>
                <a:lnTo>
                  <a:pt x="1225" y="35"/>
                </a:lnTo>
                <a:lnTo>
                  <a:pt x="1224" y="35"/>
                </a:lnTo>
                <a:lnTo>
                  <a:pt x="1224" y="41"/>
                </a:lnTo>
                <a:lnTo>
                  <a:pt x="1222" y="41"/>
                </a:lnTo>
                <a:lnTo>
                  <a:pt x="1222" y="48"/>
                </a:lnTo>
                <a:lnTo>
                  <a:pt x="1220" y="48"/>
                </a:lnTo>
                <a:lnTo>
                  <a:pt x="1220" y="61"/>
                </a:lnTo>
                <a:lnTo>
                  <a:pt x="1218" y="61"/>
                </a:lnTo>
                <a:lnTo>
                  <a:pt x="1218" y="64"/>
                </a:lnTo>
                <a:lnTo>
                  <a:pt x="1217" y="69"/>
                </a:lnTo>
                <a:lnTo>
                  <a:pt x="1218" y="80"/>
                </a:lnTo>
                <a:lnTo>
                  <a:pt x="1218" y="90"/>
                </a:lnTo>
                <a:lnTo>
                  <a:pt x="1220" y="97"/>
                </a:lnTo>
                <a:lnTo>
                  <a:pt x="1220" y="109"/>
                </a:lnTo>
                <a:lnTo>
                  <a:pt x="1222" y="109"/>
                </a:lnTo>
                <a:lnTo>
                  <a:pt x="1222" y="116"/>
                </a:lnTo>
                <a:lnTo>
                  <a:pt x="1224" y="116"/>
                </a:lnTo>
                <a:lnTo>
                  <a:pt x="1224" y="120"/>
                </a:lnTo>
                <a:lnTo>
                  <a:pt x="1225" y="120"/>
                </a:lnTo>
                <a:lnTo>
                  <a:pt x="1228" y="131"/>
                </a:lnTo>
                <a:lnTo>
                  <a:pt x="1231" y="131"/>
                </a:lnTo>
                <a:lnTo>
                  <a:pt x="1231" y="134"/>
                </a:lnTo>
                <a:lnTo>
                  <a:pt x="1241" y="143"/>
                </a:lnTo>
                <a:lnTo>
                  <a:pt x="1244" y="148"/>
                </a:lnTo>
                <a:lnTo>
                  <a:pt x="1248" y="148"/>
                </a:lnTo>
                <a:lnTo>
                  <a:pt x="1249" y="151"/>
                </a:lnTo>
                <a:lnTo>
                  <a:pt x="1259" y="155"/>
                </a:lnTo>
                <a:lnTo>
                  <a:pt x="1259" y="157"/>
                </a:lnTo>
                <a:lnTo>
                  <a:pt x="1263" y="157"/>
                </a:lnTo>
                <a:lnTo>
                  <a:pt x="1263" y="158"/>
                </a:lnTo>
                <a:lnTo>
                  <a:pt x="1266" y="158"/>
                </a:lnTo>
                <a:lnTo>
                  <a:pt x="1266" y="159"/>
                </a:lnTo>
                <a:lnTo>
                  <a:pt x="1270" y="159"/>
                </a:lnTo>
                <a:lnTo>
                  <a:pt x="1270" y="162"/>
                </a:lnTo>
                <a:lnTo>
                  <a:pt x="1273" y="162"/>
                </a:lnTo>
                <a:lnTo>
                  <a:pt x="1273" y="164"/>
                </a:lnTo>
                <a:lnTo>
                  <a:pt x="1278" y="164"/>
                </a:lnTo>
                <a:lnTo>
                  <a:pt x="1278" y="165"/>
                </a:lnTo>
                <a:lnTo>
                  <a:pt x="1285" y="166"/>
                </a:lnTo>
                <a:lnTo>
                  <a:pt x="1285" y="169"/>
                </a:lnTo>
                <a:lnTo>
                  <a:pt x="1294" y="172"/>
                </a:lnTo>
                <a:lnTo>
                  <a:pt x="1294" y="174"/>
                </a:lnTo>
                <a:lnTo>
                  <a:pt x="1300" y="175"/>
                </a:lnTo>
                <a:lnTo>
                  <a:pt x="1302" y="179"/>
                </a:lnTo>
                <a:lnTo>
                  <a:pt x="1304" y="179"/>
                </a:lnTo>
                <a:lnTo>
                  <a:pt x="1306" y="182"/>
                </a:lnTo>
                <a:lnTo>
                  <a:pt x="1310" y="182"/>
                </a:lnTo>
                <a:lnTo>
                  <a:pt x="1311" y="186"/>
                </a:lnTo>
                <a:lnTo>
                  <a:pt x="1313" y="186"/>
                </a:lnTo>
                <a:lnTo>
                  <a:pt x="1319" y="195"/>
                </a:lnTo>
                <a:lnTo>
                  <a:pt x="1321" y="206"/>
                </a:lnTo>
                <a:lnTo>
                  <a:pt x="1323" y="217"/>
                </a:lnTo>
                <a:lnTo>
                  <a:pt x="1323" y="230"/>
                </a:lnTo>
                <a:lnTo>
                  <a:pt x="1323" y="236"/>
                </a:lnTo>
                <a:lnTo>
                  <a:pt x="1321" y="241"/>
                </a:lnTo>
                <a:lnTo>
                  <a:pt x="1320" y="247"/>
                </a:lnTo>
                <a:lnTo>
                  <a:pt x="1317" y="251"/>
                </a:lnTo>
                <a:lnTo>
                  <a:pt x="1314" y="255"/>
                </a:lnTo>
                <a:lnTo>
                  <a:pt x="1310" y="260"/>
                </a:lnTo>
                <a:lnTo>
                  <a:pt x="1306" y="262"/>
                </a:lnTo>
                <a:lnTo>
                  <a:pt x="1302" y="264"/>
                </a:lnTo>
                <a:lnTo>
                  <a:pt x="1299" y="265"/>
                </a:lnTo>
                <a:lnTo>
                  <a:pt x="1296" y="267"/>
                </a:lnTo>
                <a:lnTo>
                  <a:pt x="1287" y="267"/>
                </a:lnTo>
                <a:lnTo>
                  <a:pt x="1280" y="265"/>
                </a:lnTo>
                <a:lnTo>
                  <a:pt x="1273" y="264"/>
                </a:lnTo>
                <a:lnTo>
                  <a:pt x="1263" y="262"/>
                </a:lnTo>
                <a:lnTo>
                  <a:pt x="1263" y="260"/>
                </a:lnTo>
                <a:lnTo>
                  <a:pt x="1259" y="260"/>
                </a:lnTo>
                <a:lnTo>
                  <a:pt x="1241" y="243"/>
                </a:lnTo>
                <a:lnTo>
                  <a:pt x="1241" y="240"/>
                </a:lnTo>
                <a:lnTo>
                  <a:pt x="1238" y="237"/>
                </a:lnTo>
                <a:lnTo>
                  <a:pt x="1238" y="234"/>
                </a:lnTo>
                <a:lnTo>
                  <a:pt x="1235" y="234"/>
                </a:lnTo>
                <a:lnTo>
                  <a:pt x="1230" y="221"/>
                </a:lnTo>
                <a:lnTo>
                  <a:pt x="1227" y="214"/>
                </a:lnTo>
                <a:lnTo>
                  <a:pt x="1225" y="212"/>
                </a:lnTo>
                <a:lnTo>
                  <a:pt x="1224" y="210"/>
                </a:lnTo>
                <a:lnTo>
                  <a:pt x="1220" y="210"/>
                </a:lnTo>
                <a:lnTo>
                  <a:pt x="1220" y="209"/>
                </a:lnTo>
                <a:lnTo>
                  <a:pt x="1213" y="212"/>
                </a:lnTo>
                <a:lnTo>
                  <a:pt x="1213" y="217"/>
                </a:lnTo>
                <a:lnTo>
                  <a:pt x="1213" y="223"/>
                </a:lnTo>
                <a:lnTo>
                  <a:pt x="1213" y="236"/>
                </a:lnTo>
                <a:lnTo>
                  <a:pt x="1214" y="247"/>
                </a:lnTo>
                <a:lnTo>
                  <a:pt x="1215" y="260"/>
                </a:lnTo>
                <a:lnTo>
                  <a:pt x="1215" y="274"/>
                </a:lnTo>
                <a:lnTo>
                  <a:pt x="1215" y="276"/>
                </a:lnTo>
                <a:lnTo>
                  <a:pt x="1215" y="278"/>
                </a:lnTo>
                <a:lnTo>
                  <a:pt x="1218" y="282"/>
                </a:lnTo>
                <a:lnTo>
                  <a:pt x="1218" y="285"/>
                </a:lnTo>
                <a:lnTo>
                  <a:pt x="1235" y="288"/>
                </a:lnTo>
                <a:lnTo>
                  <a:pt x="1235" y="289"/>
                </a:lnTo>
                <a:lnTo>
                  <a:pt x="1242" y="289"/>
                </a:lnTo>
                <a:lnTo>
                  <a:pt x="1242" y="291"/>
                </a:lnTo>
                <a:lnTo>
                  <a:pt x="1251" y="291"/>
                </a:lnTo>
                <a:lnTo>
                  <a:pt x="1251" y="293"/>
                </a:lnTo>
                <a:lnTo>
                  <a:pt x="1262" y="293"/>
                </a:lnTo>
                <a:lnTo>
                  <a:pt x="1269" y="295"/>
                </a:lnTo>
                <a:lnTo>
                  <a:pt x="1278" y="296"/>
                </a:lnTo>
                <a:lnTo>
                  <a:pt x="1303" y="296"/>
                </a:lnTo>
                <a:lnTo>
                  <a:pt x="1311" y="295"/>
                </a:lnTo>
                <a:lnTo>
                  <a:pt x="1320" y="292"/>
                </a:lnTo>
                <a:lnTo>
                  <a:pt x="1327" y="289"/>
                </a:lnTo>
                <a:lnTo>
                  <a:pt x="1335" y="286"/>
                </a:lnTo>
                <a:lnTo>
                  <a:pt x="1341" y="282"/>
                </a:lnTo>
                <a:lnTo>
                  <a:pt x="1347" y="278"/>
                </a:lnTo>
                <a:lnTo>
                  <a:pt x="1352" y="272"/>
                </a:lnTo>
                <a:lnTo>
                  <a:pt x="1357" y="267"/>
                </a:lnTo>
                <a:lnTo>
                  <a:pt x="1357" y="264"/>
                </a:lnTo>
                <a:lnTo>
                  <a:pt x="1358" y="264"/>
                </a:lnTo>
                <a:lnTo>
                  <a:pt x="1362" y="253"/>
                </a:lnTo>
                <a:lnTo>
                  <a:pt x="1364" y="253"/>
                </a:lnTo>
                <a:lnTo>
                  <a:pt x="1364" y="248"/>
                </a:lnTo>
                <a:lnTo>
                  <a:pt x="1365" y="248"/>
                </a:lnTo>
                <a:lnTo>
                  <a:pt x="1365" y="241"/>
                </a:lnTo>
                <a:lnTo>
                  <a:pt x="1367" y="241"/>
                </a:lnTo>
                <a:lnTo>
                  <a:pt x="1367" y="231"/>
                </a:lnTo>
                <a:lnTo>
                  <a:pt x="1368" y="231"/>
                </a:lnTo>
                <a:lnTo>
                  <a:pt x="1369" y="227"/>
                </a:lnTo>
                <a:lnTo>
                  <a:pt x="1369" y="220"/>
                </a:lnTo>
                <a:lnTo>
                  <a:pt x="1369" y="205"/>
                </a:lnTo>
                <a:lnTo>
                  <a:pt x="1368" y="189"/>
                </a:lnTo>
                <a:lnTo>
                  <a:pt x="1367" y="179"/>
                </a:lnTo>
                <a:lnTo>
                  <a:pt x="1365" y="179"/>
                </a:lnTo>
                <a:lnTo>
                  <a:pt x="1364" y="169"/>
                </a:lnTo>
                <a:lnTo>
                  <a:pt x="1362" y="169"/>
                </a:lnTo>
                <a:lnTo>
                  <a:pt x="1362" y="165"/>
                </a:lnTo>
                <a:lnTo>
                  <a:pt x="1358" y="164"/>
                </a:lnTo>
                <a:lnTo>
                  <a:pt x="1358" y="159"/>
                </a:lnTo>
                <a:lnTo>
                  <a:pt x="1348" y="151"/>
                </a:lnTo>
                <a:lnTo>
                  <a:pt x="1344" y="147"/>
                </a:lnTo>
                <a:lnTo>
                  <a:pt x="1341" y="147"/>
                </a:lnTo>
                <a:lnTo>
                  <a:pt x="1340" y="143"/>
                </a:lnTo>
                <a:lnTo>
                  <a:pt x="1335" y="143"/>
                </a:lnTo>
                <a:lnTo>
                  <a:pt x="1334" y="140"/>
                </a:lnTo>
                <a:lnTo>
                  <a:pt x="1327" y="138"/>
                </a:lnTo>
                <a:lnTo>
                  <a:pt x="1326" y="134"/>
                </a:lnTo>
                <a:lnTo>
                  <a:pt x="1319" y="133"/>
                </a:lnTo>
                <a:lnTo>
                  <a:pt x="1319" y="131"/>
                </a:lnTo>
                <a:lnTo>
                  <a:pt x="1316" y="131"/>
                </a:lnTo>
                <a:lnTo>
                  <a:pt x="1316" y="128"/>
                </a:lnTo>
                <a:lnTo>
                  <a:pt x="1311" y="128"/>
                </a:lnTo>
                <a:lnTo>
                  <a:pt x="1311" y="127"/>
                </a:lnTo>
                <a:lnTo>
                  <a:pt x="1309" y="127"/>
                </a:lnTo>
                <a:lnTo>
                  <a:pt x="1309" y="126"/>
                </a:lnTo>
                <a:lnTo>
                  <a:pt x="1304" y="126"/>
                </a:lnTo>
                <a:lnTo>
                  <a:pt x="1303" y="123"/>
                </a:lnTo>
                <a:lnTo>
                  <a:pt x="1300" y="123"/>
                </a:lnTo>
                <a:lnTo>
                  <a:pt x="1300" y="120"/>
                </a:lnTo>
                <a:lnTo>
                  <a:pt x="1296" y="120"/>
                </a:lnTo>
                <a:lnTo>
                  <a:pt x="1296" y="119"/>
                </a:lnTo>
                <a:lnTo>
                  <a:pt x="1293" y="119"/>
                </a:lnTo>
                <a:lnTo>
                  <a:pt x="1293" y="117"/>
                </a:lnTo>
                <a:lnTo>
                  <a:pt x="1289" y="117"/>
                </a:lnTo>
                <a:lnTo>
                  <a:pt x="1289" y="116"/>
                </a:lnTo>
                <a:lnTo>
                  <a:pt x="1286" y="116"/>
                </a:lnTo>
                <a:lnTo>
                  <a:pt x="1286" y="113"/>
                </a:lnTo>
                <a:lnTo>
                  <a:pt x="1282" y="113"/>
                </a:lnTo>
                <a:lnTo>
                  <a:pt x="1282" y="112"/>
                </a:lnTo>
                <a:lnTo>
                  <a:pt x="1279" y="112"/>
                </a:lnTo>
                <a:lnTo>
                  <a:pt x="1278" y="109"/>
                </a:lnTo>
                <a:lnTo>
                  <a:pt x="1273" y="109"/>
                </a:lnTo>
                <a:lnTo>
                  <a:pt x="1273" y="107"/>
                </a:lnTo>
                <a:lnTo>
                  <a:pt x="1263" y="97"/>
                </a:lnTo>
                <a:lnTo>
                  <a:pt x="1261" y="90"/>
                </a:lnTo>
                <a:lnTo>
                  <a:pt x="1259" y="82"/>
                </a:lnTo>
                <a:lnTo>
                  <a:pt x="1258" y="78"/>
                </a:lnTo>
                <a:lnTo>
                  <a:pt x="1258" y="73"/>
                </a:lnTo>
                <a:lnTo>
                  <a:pt x="1259" y="69"/>
                </a:lnTo>
                <a:lnTo>
                  <a:pt x="1259" y="64"/>
                </a:lnTo>
                <a:lnTo>
                  <a:pt x="1259" y="55"/>
                </a:lnTo>
                <a:lnTo>
                  <a:pt x="1262" y="55"/>
                </a:lnTo>
                <a:lnTo>
                  <a:pt x="1265" y="45"/>
                </a:lnTo>
                <a:lnTo>
                  <a:pt x="1266" y="45"/>
                </a:lnTo>
                <a:lnTo>
                  <a:pt x="1273" y="35"/>
                </a:lnTo>
                <a:lnTo>
                  <a:pt x="1282" y="34"/>
                </a:lnTo>
                <a:lnTo>
                  <a:pt x="1282" y="33"/>
                </a:lnTo>
                <a:lnTo>
                  <a:pt x="1286" y="33"/>
                </a:lnTo>
                <a:lnTo>
                  <a:pt x="1289" y="31"/>
                </a:lnTo>
                <a:lnTo>
                  <a:pt x="1294" y="33"/>
                </a:lnTo>
                <a:lnTo>
                  <a:pt x="1304" y="35"/>
                </a:lnTo>
                <a:lnTo>
                  <a:pt x="1310" y="35"/>
                </a:lnTo>
                <a:lnTo>
                  <a:pt x="1310" y="38"/>
                </a:lnTo>
                <a:lnTo>
                  <a:pt x="1320" y="41"/>
                </a:lnTo>
                <a:lnTo>
                  <a:pt x="1320" y="42"/>
                </a:lnTo>
                <a:lnTo>
                  <a:pt x="1324" y="42"/>
                </a:lnTo>
                <a:lnTo>
                  <a:pt x="1327" y="48"/>
                </a:lnTo>
                <a:lnTo>
                  <a:pt x="1331" y="48"/>
                </a:lnTo>
                <a:lnTo>
                  <a:pt x="1333" y="51"/>
                </a:lnTo>
                <a:lnTo>
                  <a:pt x="1340" y="59"/>
                </a:lnTo>
                <a:lnTo>
                  <a:pt x="1345" y="62"/>
                </a:lnTo>
                <a:lnTo>
                  <a:pt x="1350" y="65"/>
                </a:lnTo>
                <a:lnTo>
                  <a:pt x="1351" y="61"/>
                </a:lnTo>
                <a:lnTo>
                  <a:pt x="1352" y="61"/>
                </a:lnTo>
                <a:lnTo>
                  <a:pt x="1352" y="26"/>
                </a:lnTo>
                <a:lnTo>
                  <a:pt x="1355" y="26"/>
                </a:lnTo>
                <a:lnTo>
                  <a:pt x="1355" y="9"/>
                </a:lnTo>
                <a:lnTo>
                  <a:pt x="1357" y="4"/>
                </a:lnTo>
                <a:lnTo>
                  <a:pt x="1355" y="4"/>
                </a:lnTo>
                <a:lnTo>
                  <a:pt x="1355" y="3"/>
                </a:lnTo>
                <a:lnTo>
                  <a:pt x="1351" y="4"/>
                </a:lnTo>
                <a:lnTo>
                  <a:pt x="1347" y="4"/>
                </a:lnTo>
                <a:lnTo>
                  <a:pt x="1335" y="7"/>
                </a:lnTo>
                <a:lnTo>
                  <a:pt x="1326" y="7"/>
                </a:lnTo>
                <a:lnTo>
                  <a:pt x="1320" y="7"/>
                </a:lnTo>
                <a:lnTo>
                  <a:pt x="1316" y="7"/>
                </a:lnTo>
                <a:lnTo>
                  <a:pt x="1316" y="4"/>
                </a:lnTo>
                <a:lnTo>
                  <a:pt x="1309" y="4"/>
                </a:lnTo>
                <a:lnTo>
                  <a:pt x="1309" y="3"/>
                </a:lnTo>
                <a:lnTo>
                  <a:pt x="1302" y="3"/>
                </a:lnTo>
                <a:lnTo>
                  <a:pt x="1302" y="2"/>
                </a:lnTo>
                <a:lnTo>
                  <a:pt x="1293" y="2"/>
                </a:lnTo>
                <a:lnTo>
                  <a:pt x="1293" y="0"/>
                </a:lnTo>
                <a:lnTo>
                  <a:pt x="1263" y="0"/>
                </a:lnTo>
                <a:close/>
                <a:moveTo>
                  <a:pt x="356" y="3"/>
                </a:moveTo>
                <a:lnTo>
                  <a:pt x="358" y="11"/>
                </a:lnTo>
                <a:lnTo>
                  <a:pt x="361" y="17"/>
                </a:lnTo>
                <a:lnTo>
                  <a:pt x="363" y="23"/>
                </a:lnTo>
                <a:lnTo>
                  <a:pt x="366" y="30"/>
                </a:lnTo>
                <a:lnTo>
                  <a:pt x="366" y="206"/>
                </a:lnTo>
                <a:lnTo>
                  <a:pt x="368" y="227"/>
                </a:lnTo>
                <a:lnTo>
                  <a:pt x="368" y="250"/>
                </a:lnTo>
                <a:lnTo>
                  <a:pt x="366" y="260"/>
                </a:lnTo>
                <a:lnTo>
                  <a:pt x="365" y="268"/>
                </a:lnTo>
                <a:lnTo>
                  <a:pt x="363" y="272"/>
                </a:lnTo>
                <a:lnTo>
                  <a:pt x="361" y="275"/>
                </a:lnTo>
                <a:lnTo>
                  <a:pt x="359" y="278"/>
                </a:lnTo>
                <a:lnTo>
                  <a:pt x="356" y="281"/>
                </a:lnTo>
                <a:lnTo>
                  <a:pt x="356" y="286"/>
                </a:lnTo>
                <a:lnTo>
                  <a:pt x="358" y="291"/>
                </a:lnTo>
                <a:lnTo>
                  <a:pt x="397" y="289"/>
                </a:lnTo>
                <a:lnTo>
                  <a:pt x="397" y="291"/>
                </a:lnTo>
                <a:lnTo>
                  <a:pt x="424" y="291"/>
                </a:lnTo>
                <a:lnTo>
                  <a:pt x="423" y="282"/>
                </a:lnTo>
                <a:lnTo>
                  <a:pt x="423" y="281"/>
                </a:lnTo>
                <a:lnTo>
                  <a:pt x="423" y="279"/>
                </a:lnTo>
                <a:lnTo>
                  <a:pt x="420" y="275"/>
                </a:lnTo>
                <a:lnTo>
                  <a:pt x="417" y="274"/>
                </a:lnTo>
                <a:lnTo>
                  <a:pt x="416" y="272"/>
                </a:lnTo>
                <a:lnTo>
                  <a:pt x="416" y="271"/>
                </a:lnTo>
                <a:lnTo>
                  <a:pt x="416" y="268"/>
                </a:lnTo>
                <a:lnTo>
                  <a:pt x="416" y="265"/>
                </a:lnTo>
                <a:lnTo>
                  <a:pt x="416" y="262"/>
                </a:lnTo>
                <a:lnTo>
                  <a:pt x="413" y="262"/>
                </a:lnTo>
                <a:lnTo>
                  <a:pt x="413" y="97"/>
                </a:lnTo>
                <a:lnTo>
                  <a:pt x="413" y="31"/>
                </a:lnTo>
                <a:lnTo>
                  <a:pt x="416" y="31"/>
                </a:lnTo>
                <a:lnTo>
                  <a:pt x="416" y="27"/>
                </a:lnTo>
                <a:lnTo>
                  <a:pt x="416" y="24"/>
                </a:lnTo>
                <a:lnTo>
                  <a:pt x="416" y="21"/>
                </a:lnTo>
                <a:lnTo>
                  <a:pt x="417" y="18"/>
                </a:lnTo>
                <a:lnTo>
                  <a:pt x="420" y="17"/>
                </a:lnTo>
                <a:lnTo>
                  <a:pt x="423" y="14"/>
                </a:lnTo>
                <a:lnTo>
                  <a:pt x="423" y="10"/>
                </a:lnTo>
                <a:lnTo>
                  <a:pt x="424" y="2"/>
                </a:lnTo>
                <a:lnTo>
                  <a:pt x="406" y="2"/>
                </a:lnTo>
                <a:lnTo>
                  <a:pt x="383" y="0"/>
                </a:lnTo>
                <a:lnTo>
                  <a:pt x="376" y="0"/>
                </a:lnTo>
                <a:lnTo>
                  <a:pt x="368" y="2"/>
                </a:lnTo>
                <a:lnTo>
                  <a:pt x="362" y="2"/>
                </a:lnTo>
                <a:lnTo>
                  <a:pt x="356" y="3"/>
                </a:lnTo>
                <a:close/>
                <a:moveTo>
                  <a:pt x="111" y="3"/>
                </a:moveTo>
                <a:lnTo>
                  <a:pt x="112" y="10"/>
                </a:lnTo>
                <a:lnTo>
                  <a:pt x="113" y="14"/>
                </a:lnTo>
                <a:lnTo>
                  <a:pt x="115" y="17"/>
                </a:lnTo>
                <a:lnTo>
                  <a:pt x="116" y="18"/>
                </a:lnTo>
                <a:lnTo>
                  <a:pt x="122" y="20"/>
                </a:lnTo>
                <a:lnTo>
                  <a:pt x="120" y="28"/>
                </a:lnTo>
                <a:lnTo>
                  <a:pt x="120" y="30"/>
                </a:lnTo>
                <a:lnTo>
                  <a:pt x="118" y="33"/>
                </a:lnTo>
                <a:lnTo>
                  <a:pt x="116" y="33"/>
                </a:lnTo>
                <a:lnTo>
                  <a:pt x="115" y="38"/>
                </a:lnTo>
                <a:lnTo>
                  <a:pt x="111" y="40"/>
                </a:lnTo>
                <a:lnTo>
                  <a:pt x="109" y="45"/>
                </a:lnTo>
                <a:lnTo>
                  <a:pt x="104" y="48"/>
                </a:lnTo>
                <a:lnTo>
                  <a:pt x="104" y="51"/>
                </a:lnTo>
                <a:lnTo>
                  <a:pt x="98" y="57"/>
                </a:lnTo>
                <a:lnTo>
                  <a:pt x="98" y="61"/>
                </a:lnTo>
                <a:lnTo>
                  <a:pt x="91" y="65"/>
                </a:lnTo>
                <a:lnTo>
                  <a:pt x="91" y="69"/>
                </a:lnTo>
                <a:lnTo>
                  <a:pt x="84" y="73"/>
                </a:lnTo>
                <a:lnTo>
                  <a:pt x="84" y="78"/>
                </a:lnTo>
                <a:lnTo>
                  <a:pt x="77" y="82"/>
                </a:lnTo>
                <a:lnTo>
                  <a:pt x="77" y="86"/>
                </a:lnTo>
                <a:lnTo>
                  <a:pt x="68" y="93"/>
                </a:lnTo>
                <a:lnTo>
                  <a:pt x="68" y="96"/>
                </a:lnTo>
                <a:lnTo>
                  <a:pt x="64" y="97"/>
                </a:lnTo>
                <a:lnTo>
                  <a:pt x="63" y="102"/>
                </a:lnTo>
                <a:lnTo>
                  <a:pt x="61" y="103"/>
                </a:lnTo>
                <a:lnTo>
                  <a:pt x="60" y="104"/>
                </a:lnTo>
                <a:lnTo>
                  <a:pt x="60" y="107"/>
                </a:lnTo>
                <a:lnTo>
                  <a:pt x="57" y="107"/>
                </a:lnTo>
                <a:lnTo>
                  <a:pt x="57" y="26"/>
                </a:lnTo>
                <a:lnTo>
                  <a:pt x="58" y="23"/>
                </a:lnTo>
                <a:lnTo>
                  <a:pt x="61" y="20"/>
                </a:lnTo>
                <a:lnTo>
                  <a:pt x="64" y="16"/>
                </a:lnTo>
                <a:lnTo>
                  <a:pt x="67" y="10"/>
                </a:lnTo>
                <a:lnTo>
                  <a:pt x="68" y="2"/>
                </a:lnTo>
                <a:lnTo>
                  <a:pt x="0" y="2"/>
                </a:lnTo>
                <a:lnTo>
                  <a:pt x="0" y="6"/>
                </a:lnTo>
                <a:lnTo>
                  <a:pt x="0" y="10"/>
                </a:lnTo>
                <a:lnTo>
                  <a:pt x="2" y="14"/>
                </a:lnTo>
                <a:lnTo>
                  <a:pt x="5" y="17"/>
                </a:lnTo>
                <a:lnTo>
                  <a:pt x="7" y="18"/>
                </a:lnTo>
                <a:lnTo>
                  <a:pt x="7" y="23"/>
                </a:lnTo>
                <a:lnTo>
                  <a:pt x="9" y="23"/>
                </a:lnTo>
                <a:lnTo>
                  <a:pt x="9" y="40"/>
                </a:lnTo>
                <a:lnTo>
                  <a:pt x="10" y="40"/>
                </a:lnTo>
                <a:lnTo>
                  <a:pt x="10" y="205"/>
                </a:lnTo>
                <a:lnTo>
                  <a:pt x="12" y="226"/>
                </a:lnTo>
                <a:lnTo>
                  <a:pt x="12" y="248"/>
                </a:lnTo>
                <a:lnTo>
                  <a:pt x="10" y="254"/>
                </a:lnTo>
                <a:lnTo>
                  <a:pt x="10" y="258"/>
                </a:lnTo>
                <a:lnTo>
                  <a:pt x="9" y="268"/>
                </a:lnTo>
                <a:lnTo>
                  <a:pt x="7" y="272"/>
                </a:lnTo>
                <a:lnTo>
                  <a:pt x="5" y="275"/>
                </a:lnTo>
                <a:lnTo>
                  <a:pt x="3" y="278"/>
                </a:lnTo>
                <a:lnTo>
                  <a:pt x="0" y="281"/>
                </a:lnTo>
                <a:lnTo>
                  <a:pt x="0" y="286"/>
                </a:lnTo>
                <a:lnTo>
                  <a:pt x="2" y="291"/>
                </a:lnTo>
                <a:lnTo>
                  <a:pt x="24" y="289"/>
                </a:lnTo>
                <a:lnTo>
                  <a:pt x="37" y="289"/>
                </a:lnTo>
                <a:lnTo>
                  <a:pt x="41" y="291"/>
                </a:lnTo>
                <a:lnTo>
                  <a:pt x="44" y="291"/>
                </a:lnTo>
                <a:lnTo>
                  <a:pt x="57" y="291"/>
                </a:lnTo>
                <a:lnTo>
                  <a:pt x="63" y="291"/>
                </a:lnTo>
                <a:lnTo>
                  <a:pt x="68" y="289"/>
                </a:lnTo>
                <a:lnTo>
                  <a:pt x="68" y="284"/>
                </a:lnTo>
                <a:lnTo>
                  <a:pt x="67" y="282"/>
                </a:lnTo>
                <a:lnTo>
                  <a:pt x="67" y="281"/>
                </a:lnTo>
                <a:lnTo>
                  <a:pt x="65" y="276"/>
                </a:lnTo>
                <a:lnTo>
                  <a:pt x="63" y="274"/>
                </a:lnTo>
                <a:lnTo>
                  <a:pt x="60" y="272"/>
                </a:lnTo>
                <a:lnTo>
                  <a:pt x="60" y="265"/>
                </a:lnTo>
                <a:lnTo>
                  <a:pt x="57" y="265"/>
                </a:lnTo>
                <a:lnTo>
                  <a:pt x="57" y="151"/>
                </a:lnTo>
                <a:lnTo>
                  <a:pt x="63" y="148"/>
                </a:lnTo>
                <a:lnTo>
                  <a:pt x="63" y="144"/>
                </a:lnTo>
                <a:lnTo>
                  <a:pt x="67" y="143"/>
                </a:lnTo>
                <a:lnTo>
                  <a:pt x="70" y="135"/>
                </a:lnTo>
                <a:lnTo>
                  <a:pt x="72" y="134"/>
                </a:lnTo>
                <a:lnTo>
                  <a:pt x="122" y="267"/>
                </a:lnTo>
                <a:lnTo>
                  <a:pt x="119" y="275"/>
                </a:lnTo>
                <a:lnTo>
                  <a:pt x="115" y="278"/>
                </a:lnTo>
                <a:lnTo>
                  <a:pt x="111" y="281"/>
                </a:lnTo>
                <a:lnTo>
                  <a:pt x="112" y="286"/>
                </a:lnTo>
                <a:lnTo>
                  <a:pt x="113" y="291"/>
                </a:lnTo>
                <a:lnTo>
                  <a:pt x="171" y="289"/>
                </a:lnTo>
                <a:lnTo>
                  <a:pt x="171" y="291"/>
                </a:lnTo>
                <a:lnTo>
                  <a:pt x="180" y="291"/>
                </a:lnTo>
                <a:lnTo>
                  <a:pt x="188" y="291"/>
                </a:lnTo>
                <a:lnTo>
                  <a:pt x="201" y="291"/>
                </a:lnTo>
                <a:lnTo>
                  <a:pt x="205" y="291"/>
                </a:lnTo>
                <a:lnTo>
                  <a:pt x="209" y="293"/>
                </a:lnTo>
                <a:lnTo>
                  <a:pt x="214" y="292"/>
                </a:lnTo>
                <a:lnTo>
                  <a:pt x="217" y="291"/>
                </a:lnTo>
                <a:lnTo>
                  <a:pt x="218" y="286"/>
                </a:lnTo>
                <a:lnTo>
                  <a:pt x="217" y="286"/>
                </a:lnTo>
                <a:lnTo>
                  <a:pt x="215" y="282"/>
                </a:lnTo>
                <a:lnTo>
                  <a:pt x="215" y="281"/>
                </a:lnTo>
                <a:lnTo>
                  <a:pt x="214" y="279"/>
                </a:lnTo>
                <a:lnTo>
                  <a:pt x="212" y="278"/>
                </a:lnTo>
                <a:lnTo>
                  <a:pt x="208" y="276"/>
                </a:lnTo>
                <a:lnTo>
                  <a:pt x="207" y="275"/>
                </a:lnTo>
                <a:lnTo>
                  <a:pt x="204" y="274"/>
                </a:lnTo>
                <a:lnTo>
                  <a:pt x="202" y="272"/>
                </a:lnTo>
                <a:lnTo>
                  <a:pt x="201" y="268"/>
                </a:lnTo>
                <a:lnTo>
                  <a:pt x="197" y="262"/>
                </a:lnTo>
                <a:lnTo>
                  <a:pt x="197" y="248"/>
                </a:lnTo>
                <a:lnTo>
                  <a:pt x="200" y="248"/>
                </a:lnTo>
                <a:lnTo>
                  <a:pt x="200" y="237"/>
                </a:lnTo>
                <a:lnTo>
                  <a:pt x="204" y="224"/>
                </a:lnTo>
                <a:lnTo>
                  <a:pt x="205" y="216"/>
                </a:lnTo>
                <a:lnTo>
                  <a:pt x="207" y="209"/>
                </a:lnTo>
                <a:lnTo>
                  <a:pt x="208" y="209"/>
                </a:lnTo>
                <a:lnTo>
                  <a:pt x="208" y="206"/>
                </a:lnTo>
                <a:lnTo>
                  <a:pt x="279" y="206"/>
                </a:lnTo>
                <a:lnTo>
                  <a:pt x="286" y="247"/>
                </a:lnTo>
                <a:lnTo>
                  <a:pt x="287" y="247"/>
                </a:lnTo>
                <a:lnTo>
                  <a:pt x="289" y="251"/>
                </a:lnTo>
                <a:lnTo>
                  <a:pt x="289" y="255"/>
                </a:lnTo>
                <a:lnTo>
                  <a:pt x="289" y="260"/>
                </a:lnTo>
                <a:lnTo>
                  <a:pt x="290" y="264"/>
                </a:lnTo>
                <a:lnTo>
                  <a:pt x="290" y="269"/>
                </a:lnTo>
                <a:lnTo>
                  <a:pt x="289" y="272"/>
                </a:lnTo>
                <a:lnTo>
                  <a:pt x="287" y="275"/>
                </a:lnTo>
                <a:lnTo>
                  <a:pt x="284" y="278"/>
                </a:lnTo>
                <a:lnTo>
                  <a:pt x="280" y="281"/>
                </a:lnTo>
                <a:lnTo>
                  <a:pt x="280" y="286"/>
                </a:lnTo>
                <a:lnTo>
                  <a:pt x="282" y="291"/>
                </a:lnTo>
                <a:lnTo>
                  <a:pt x="306" y="289"/>
                </a:lnTo>
                <a:lnTo>
                  <a:pt x="317" y="289"/>
                </a:lnTo>
                <a:lnTo>
                  <a:pt x="321" y="291"/>
                </a:lnTo>
                <a:lnTo>
                  <a:pt x="324" y="291"/>
                </a:lnTo>
                <a:lnTo>
                  <a:pt x="339" y="292"/>
                </a:lnTo>
                <a:lnTo>
                  <a:pt x="347" y="291"/>
                </a:lnTo>
                <a:lnTo>
                  <a:pt x="354" y="289"/>
                </a:lnTo>
                <a:lnTo>
                  <a:pt x="351" y="284"/>
                </a:lnTo>
                <a:lnTo>
                  <a:pt x="349" y="279"/>
                </a:lnTo>
                <a:lnTo>
                  <a:pt x="342" y="272"/>
                </a:lnTo>
                <a:lnTo>
                  <a:pt x="339" y="271"/>
                </a:lnTo>
                <a:lnTo>
                  <a:pt x="339" y="265"/>
                </a:lnTo>
                <a:lnTo>
                  <a:pt x="337" y="265"/>
                </a:lnTo>
                <a:lnTo>
                  <a:pt x="337" y="258"/>
                </a:lnTo>
                <a:lnTo>
                  <a:pt x="335" y="258"/>
                </a:lnTo>
                <a:lnTo>
                  <a:pt x="335" y="251"/>
                </a:lnTo>
                <a:lnTo>
                  <a:pt x="334" y="251"/>
                </a:lnTo>
                <a:lnTo>
                  <a:pt x="328" y="220"/>
                </a:lnTo>
                <a:lnTo>
                  <a:pt x="321" y="195"/>
                </a:lnTo>
                <a:lnTo>
                  <a:pt x="315" y="169"/>
                </a:lnTo>
                <a:lnTo>
                  <a:pt x="310" y="143"/>
                </a:lnTo>
                <a:lnTo>
                  <a:pt x="307" y="130"/>
                </a:lnTo>
                <a:lnTo>
                  <a:pt x="303" y="117"/>
                </a:lnTo>
                <a:lnTo>
                  <a:pt x="303" y="109"/>
                </a:lnTo>
                <a:lnTo>
                  <a:pt x="301" y="109"/>
                </a:lnTo>
                <a:lnTo>
                  <a:pt x="301" y="102"/>
                </a:lnTo>
                <a:lnTo>
                  <a:pt x="300" y="102"/>
                </a:lnTo>
                <a:lnTo>
                  <a:pt x="300" y="95"/>
                </a:lnTo>
                <a:lnTo>
                  <a:pt x="297" y="95"/>
                </a:lnTo>
                <a:lnTo>
                  <a:pt x="297" y="86"/>
                </a:lnTo>
                <a:lnTo>
                  <a:pt x="296" y="86"/>
                </a:lnTo>
                <a:lnTo>
                  <a:pt x="296" y="79"/>
                </a:lnTo>
                <a:lnTo>
                  <a:pt x="294" y="79"/>
                </a:lnTo>
                <a:lnTo>
                  <a:pt x="294" y="72"/>
                </a:lnTo>
                <a:lnTo>
                  <a:pt x="293" y="72"/>
                </a:lnTo>
                <a:lnTo>
                  <a:pt x="293" y="64"/>
                </a:lnTo>
                <a:lnTo>
                  <a:pt x="290" y="64"/>
                </a:lnTo>
                <a:lnTo>
                  <a:pt x="287" y="41"/>
                </a:lnTo>
                <a:lnTo>
                  <a:pt x="286" y="41"/>
                </a:lnTo>
                <a:lnTo>
                  <a:pt x="286" y="33"/>
                </a:lnTo>
                <a:lnTo>
                  <a:pt x="286" y="28"/>
                </a:lnTo>
                <a:lnTo>
                  <a:pt x="286" y="24"/>
                </a:lnTo>
                <a:lnTo>
                  <a:pt x="287" y="21"/>
                </a:lnTo>
                <a:lnTo>
                  <a:pt x="289" y="20"/>
                </a:lnTo>
                <a:lnTo>
                  <a:pt x="294" y="16"/>
                </a:lnTo>
                <a:lnTo>
                  <a:pt x="294" y="9"/>
                </a:lnTo>
                <a:lnTo>
                  <a:pt x="293" y="3"/>
                </a:lnTo>
                <a:lnTo>
                  <a:pt x="277" y="3"/>
                </a:lnTo>
                <a:lnTo>
                  <a:pt x="277" y="4"/>
                </a:lnTo>
                <a:lnTo>
                  <a:pt x="262" y="4"/>
                </a:lnTo>
                <a:lnTo>
                  <a:pt x="235" y="4"/>
                </a:lnTo>
                <a:lnTo>
                  <a:pt x="211" y="3"/>
                </a:lnTo>
                <a:lnTo>
                  <a:pt x="211" y="6"/>
                </a:lnTo>
                <a:lnTo>
                  <a:pt x="209" y="7"/>
                </a:lnTo>
                <a:lnTo>
                  <a:pt x="211" y="11"/>
                </a:lnTo>
                <a:lnTo>
                  <a:pt x="212" y="16"/>
                </a:lnTo>
                <a:lnTo>
                  <a:pt x="217" y="24"/>
                </a:lnTo>
                <a:lnTo>
                  <a:pt x="218" y="24"/>
                </a:lnTo>
                <a:lnTo>
                  <a:pt x="219" y="27"/>
                </a:lnTo>
                <a:lnTo>
                  <a:pt x="219" y="30"/>
                </a:lnTo>
                <a:lnTo>
                  <a:pt x="218" y="35"/>
                </a:lnTo>
                <a:lnTo>
                  <a:pt x="215" y="45"/>
                </a:lnTo>
                <a:lnTo>
                  <a:pt x="215" y="54"/>
                </a:lnTo>
                <a:lnTo>
                  <a:pt x="212" y="54"/>
                </a:lnTo>
                <a:lnTo>
                  <a:pt x="212" y="61"/>
                </a:lnTo>
                <a:lnTo>
                  <a:pt x="211" y="61"/>
                </a:lnTo>
                <a:lnTo>
                  <a:pt x="211" y="69"/>
                </a:lnTo>
                <a:lnTo>
                  <a:pt x="209" y="69"/>
                </a:lnTo>
                <a:lnTo>
                  <a:pt x="209" y="78"/>
                </a:lnTo>
                <a:lnTo>
                  <a:pt x="208" y="78"/>
                </a:lnTo>
                <a:lnTo>
                  <a:pt x="208" y="86"/>
                </a:lnTo>
                <a:lnTo>
                  <a:pt x="207" y="86"/>
                </a:lnTo>
                <a:lnTo>
                  <a:pt x="197" y="135"/>
                </a:lnTo>
                <a:lnTo>
                  <a:pt x="195" y="135"/>
                </a:lnTo>
                <a:lnTo>
                  <a:pt x="194" y="151"/>
                </a:lnTo>
                <a:lnTo>
                  <a:pt x="193" y="151"/>
                </a:lnTo>
                <a:lnTo>
                  <a:pt x="193" y="159"/>
                </a:lnTo>
                <a:lnTo>
                  <a:pt x="191" y="159"/>
                </a:lnTo>
                <a:lnTo>
                  <a:pt x="191" y="169"/>
                </a:lnTo>
                <a:lnTo>
                  <a:pt x="188" y="169"/>
                </a:lnTo>
                <a:lnTo>
                  <a:pt x="188" y="178"/>
                </a:lnTo>
                <a:lnTo>
                  <a:pt x="187" y="178"/>
                </a:lnTo>
                <a:lnTo>
                  <a:pt x="187" y="185"/>
                </a:lnTo>
                <a:lnTo>
                  <a:pt x="185" y="185"/>
                </a:lnTo>
                <a:lnTo>
                  <a:pt x="184" y="202"/>
                </a:lnTo>
                <a:lnTo>
                  <a:pt x="170" y="262"/>
                </a:lnTo>
                <a:lnTo>
                  <a:pt x="166" y="262"/>
                </a:lnTo>
                <a:lnTo>
                  <a:pt x="161" y="243"/>
                </a:lnTo>
                <a:lnTo>
                  <a:pt x="160" y="243"/>
                </a:lnTo>
                <a:lnTo>
                  <a:pt x="160" y="240"/>
                </a:lnTo>
                <a:lnTo>
                  <a:pt x="157" y="240"/>
                </a:lnTo>
                <a:lnTo>
                  <a:pt x="154" y="224"/>
                </a:lnTo>
                <a:lnTo>
                  <a:pt x="153" y="224"/>
                </a:lnTo>
                <a:lnTo>
                  <a:pt x="153" y="220"/>
                </a:lnTo>
                <a:lnTo>
                  <a:pt x="150" y="220"/>
                </a:lnTo>
                <a:lnTo>
                  <a:pt x="150" y="216"/>
                </a:lnTo>
                <a:lnTo>
                  <a:pt x="149" y="216"/>
                </a:lnTo>
                <a:lnTo>
                  <a:pt x="149" y="210"/>
                </a:lnTo>
                <a:lnTo>
                  <a:pt x="147" y="210"/>
                </a:lnTo>
                <a:lnTo>
                  <a:pt x="147" y="205"/>
                </a:lnTo>
                <a:lnTo>
                  <a:pt x="146" y="205"/>
                </a:lnTo>
                <a:lnTo>
                  <a:pt x="146" y="200"/>
                </a:lnTo>
                <a:lnTo>
                  <a:pt x="145" y="200"/>
                </a:lnTo>
                <a:lnTo>
                  <a:pt x="145" y="196"/>
                </a:lnTo>
                <a:lnTo>
                  <a:pt x="142" y="196"/>
                </a:lnTo>
                <a:lnTo>
                  <a:pt x="139" y="181"/>
                </a:lnTo>
                <a:lnTo>
                  <a:pt x="137" y="181"/>
                </a:lnTo>
                <a:lnTo>
                  <a:pt x="137" y="178"/>
                </a:lnTo>
                <a:lnTo>
                  <a:pt x="135" y="178"/>
                </a:lnTo>
                <a:lnTo>
                  <a:pt x="133" y="166"/>
                </a:lnTo>
                <a:lnTo>
                  <a:pt x="132" y="166"/>
                </a:lnTo>
                <a:lnTo>
                  <a:pt x="132" y="162"/>
                </a:lnTo>
                <a:lnTo>
                  <a:pt x="130" y="162"/>
                </a:lnTo>
                <a:lnTo>
                  <a:pt x="130" y="158"/>
                </a:lnTo>
                <a:lnTo>
                  <a:pt x="129" y="158"/>
                </a:lnTo>
                <a:lnTo>
                  <a:pt x="126" y="148"/>
                </a:lnTo>
                <a:lnTo>
                  <a:pt x="125" y="148"/>
                </a:lnTo>
                <a:lnTo>
                  <a:pt x="123" y="138"/>
                </a:lnTo>
                <a:lnTo>
                  <a:pt x="122" y="138"/>
                </a:lnTo>
                <a:lnTo>
                  <a:pt x="122" y="134"/>
                </a:lnTo>
                <a:lnTo>
                  <a:pt x="119" y="134"/>
                </a:lnTo>
                <a:lnTo>
                  <a:pt x="118" y="124"/>
                </a:lnTo>
                <a:lnTo>
                  <a:pt x="116" y="124"/>
                </a:lnTo>
                <a:lnTo>
                  <a:pt x="116" y="119"/>
                </a:lnTo>
                <a:lnTo>
                  <a:pt x="115" y="119"/>
                </a:lnTo>
                <a:lnTo>
                  <a:pt x="115" y="116"/>
                </a:lnTo>
                <a:lnTo>
                  <a:pt x="113" y="116"/>
                </a:lnTo>
                <a:lnTo>
                  <a:pt x="113" y="110"/>
                </a:lnTo>
                <a:lnTo>
                  <a:pt x="111" y="110"/>
                </a:lnTo>
                <a:lnTo>
                  <a:pt x="111" y="104"/>
                </a:lnTo>
                <a:lnTo>
                  <a:pt x="109" y="104"/>
                </a:lnTo>
                <a:lnTo>
                  <a:pt x="108" y="95"/>
                </a:lnTo>
                <a:lnTo>
                  <a:pt x="106" y="95"/>
                </a:lnTo>
                <a:lnTo>
                  <a:pt x="106" y="90"/>
                </a:lnTo>
                <a:lnTo>
                  <a:pt x="106" y="89"/>
                </a:lnTo>
                <a:lnTo>
                  <a:pt x="108" y="86"/>
                </a:lnTo>
                <a:lnTo>
                  <a:pt x="109" y="85"/>
                </a:lnTo>
                <a:lnTo>
                  <a:pt x="111" y="85"/>
                </a:lnTo>
                <a:lnTo>
                  <a:pt x="113" y="79"/>
                </a:lnTo>
                <a:lnTo>
                  <a:pt x="116" y="78"/>
                </a:lnTo>
                <a:lnTo>
                  <a:pt x="116" y="73"/>
                </a:lnTo>
                <a:lnTo>
                  <a:pt x="122" y="71"/>
                </a:lnTo>
                <a:lnTo>
                  <a:pt x="122" y="66"/>
                </a:lnTo>
                <a:lnTo>
                  <a:pt x="126" y="64"/>
                </a:lnTo>
                <a:lnTo>
                  <a:pt x="126" y="61"/>
                </a:lnTo>
                <a:lnTo>
                  <a:pt x="132" y="57"/>
                </a:lnTo>
                <a:lnTo>
                  <a:pt x="132" y="54"/>
                </a:lnTo>
                <a:lnTo>
                  <a:pt x="137" y="49"/>
                </a:lnTo>
                <a:lnTo>
                  <a:pt x="137" y="47"/>
                </a:lnTo>
                <a:lnTo>
                  <a:pt x="142" y="42"/>
                </a:lnTo>
                <a:lnTo>
                  <a:pt x="142" y="40"/>
                </a:lnTo>
                <a:lnTo>
                  <a:pt x="147" y="35"/>
                </a:lnTo>
                <a:lnTo>
                  <a:pt x="147" y="33"/>
                </a:lnTo>
                <a:lnTo>
                  <a:pt x="150" y="31"/>
                </a:lnTo>
                <a:lnTo>
                  <a:pt x="156" y="24"/>
                </a:lnTo>
                <a:lnTo>
                  <a:pt x="171" y="18"/>
                </a:lnTo>
                <a:lnTo>
                  <a:pt x="171" y="17"/>
                </a:lnTo>
                <a:lnTo>
                  <a:pt x="176" y="17"/>
                </a:lnTo>
                <a:lnTo>
                  <a:pt x="176" y="16"/>
                </a:lnTo>
                <a:lnTo>
                  <a:pt x="178" y="14"/>
                </a:lnTo>
                <a:lnTo>
                  <a:pt x="178" y="2"/>
                </a:lnTo>
                <a:lnTo>
                  <a:pt x="160" y="2"/>
                </a:lnTo>
                <a:lnTo>
                  <a:pt x="139" y="0"/>
                </a:lnTo>
                <a:lnTo>
                  <a:pt x="130" y="0"/>
                </a:lnTo>
                <a:lnTo>
                  <a:pt x="123" y="2"/>
                </a:lnTo>
                <a:lnTo>
                  <a:pt x="116" y="2"/>
                </a:lnTo>
                <a:lnTo>
                  <a:pt x="111" y="3"/>
                </a:lnTo>
                <a:close/>
                <a:moveTo>
                  <a:pt x="241" y="54"/>
                </a:moveTo>
                <a:lnTo>
                  <a:pt x="242" y="55"/>
                </a:lnTo>
                <a:lnTo>
                  <a:pt x="243" y="57"/>
                </a:lnTo>
                <a:lnTo>
                  <a:pt x="243" y="58"/>
                </a:lnTo>
                <a:lnTo>
                  <a:pt x="245" y="66"/>
                </a:lnTo>
                <a:lnTo>
                  <a:pt x="246" y="73"/>
                </a:lnTo>
                <a:lnTo>
                  <a:pt x="248" y="80"/>
                </a:lnTo>
                <a:lnTo>
                  <a:pt x="249" y="80"/>
                </a:lnTo>
                <a:lnTo>
                  <a:pt x="249" y="88"/>
                </a:lnTo>
                <a:lnTo>
                  <a:pt x="253" y="102"/>
                </a:lnTo>
                <a:lnTo>
                  <a:pt x="258" y="116"/>
                </a:lnTo>
                <a:lnTo>
                  <a:pt x="260" y="131"/>
                </a:lnTo>
                <a:lnTo>
                  <a:pt x="263" y="138"/>
                </a:lnTo>
                <a:lnTo>
                  <a:pt x="265" y="144"/>
                </a:lnTo>
                <a:lnTo>
                  <a:pt x="266" y="159"/>
                </a:lnTo>
                <a:lnTo>
                  <a:pt x="270" y="172"/>
                </a:lnTo>
                <a:lnTo>
                  <a:pt x="273" y="185"/>
                </a:lnTo>
                <a:lnTo>
                  <a:pt x="212" y="185"/>
                </a:lnTo>
                <a:lnTo>
                  <a:pt x="241" y="54"/>
                </a:lnTo>
                <a:close/>
                <a:moveTo>
                  <a:pt x="2107" y="2"/>
                </a:moveTo>
                <a:lnTo>
                  <a:pt x="2107" y="3"/>
                </a:lnTo>
                <a:lnTo>
                  <a:pt x="2056" y="3"/>
                </a:lnTo>
                <a:lnTo>
                  <a:pt x="2056" y="4"/>
                </a:lnTo>
                <a:lnTo>
                  <a:pt x="2055" y="7"/>
                </a:lnTo>
                <a:lnTo>
                  <a:pt x="2052" y="9"/>
                </a:lnTo>
                <a:lnTo>
                  <a:pt x="2050" y="13"/>
                </a:lnTo>
                <a:lnTo>
                  <a:pt x="2049" y="17"/>
                </a:lnTo>
                <a:lnTo>
                  <a:pt x="2047" y="23"/>
                </a:lnTo>
                <a:lnTo>
                  <a:pt x="2046" y="23"/>
                </a:lnTo>
                <a:lnTo>
                  <a:pt x="2046" y="26"/>
                </a:lnTo>
                <a:lnTo>
                  <a:pt x="2045" y="26"/>
                </a:lnTo>
                <a:lnTo>
                  <a:pt x="2045" y="31"/>
                </a:lnTo>
                <a:lnTo>
                  <a:pt x="2042" y="31"/>
                </a:lnTo>
                <a:lnTo>
                  <a:pt x="2040" y="38"/>
                </a:lnTo>
                <a:lnTo>
                  <a:pt x="2039" y="38"/>
                </a:lnTo>
                <a:lnTo>
                  <a:pt x="2039" y="42"/>
                </a:lnTo>
                <a:lnTo>
                  <a:pt x="2038" y="42"/>
                </a:lnTo>
                <a:lnTo>
                  <a:pt x="2035" y="49"/>
                </a:lnTo>
                <a:lnTo>
                  <a:pt x="2033" y="49"/>
                </a:lnTo>
                <a:lnTo>
                  <a:pt x="2033" y="55"/>
                </a:lnTo>
                <a:lnTo>
                  <a:pt x="2032" y="55"/>
                </a:lnTo>
                <a:lnTo>
                  <a:pt x="2032" y="58"/>
                </a:lnTo>
                <a:lnTo>
                  <a:pt x="2031" y="58"/>
                </a:lnTo>
                <a:lnTo>
                  <a:pt x="2025" y="76"/>
                </a:lnTo>
                <a:lnTo>
                  <a:pt x="2023" y="76"/>
                </a:lnTo>
                <a:lnTo>
                  <a:pt x="2022" y="82"/>
                </a:lnTo>
                <a:lnTo>
                  <a:pt x="2019" y="82"/>
                </a:lnTo>
                <a:lnTo>
                  <a:pt x="2019" y="88"/>
                </a:lnTo>
                <a:lnTo>
                  <a:pt x="2018" y="88"/>
                </a:lnTo>
                <a:lnTo>
                  <a:pt x="2018" y="92"/>
                </a:lnTo>
                <a:lnTo>
                  <a:pt x="2016" y="92"/>
                </a:lnTo>
                <a:lnTo>
                  <a:pt x="2016" y="95"/>
                </a:lnTo>
                <a:lnTo>
                  <a:pt x="2015" y="95"/>
                </a:lnTo>
                <a:lnTo>
                  <a:pt x="2014" y="103"/>
                </a:lnTo>
                <a:lnTo>
                  <a:pt x="2011" y="103"/>
                </a:lnTo>
                <a:lnTo>
                  <a:pt x="2011" y="104"/>
                </a:lnTo>
                <a:lnTo>
                  <a:pt x="2009" y="104"/>
                </a:lnTo>
                <a:lnTo>
                  <a:pt x="2008" y="100"/>
                </a:lnTo>
                <a:lnTo>
                  <a:pt x="2007" y="96"/>
                </a:lnTo>
                <a:lnTo>
                  <a:pt x="2002" y="88"/>
                </a:lnTo>
                <a:lnTo>
                  <a:pt x="2001" y="78"/>
                </a:lnTo>
                <a:lnTo>
                  <a:pt x="1999" y="78"/>
                </a:lnTo>
                <a:lnTo>
                  <a:pt x="1999" y="73"/>
                </a:lnTo>
                <a:lnTo>
                  <a:pt x="1998" y="73"/>
                </a:lnTo>
                <a:lnTo>
                  <a:pt x="1995" y="64"/>
                </a:lnTo>
                <a:lnTo>
                  <a:pt x="1994" y="64"/>
                </a:lnTo>
                <a:lnTo>
                  <a:pt x="1994" y="61"/>
                </a:lnTo>
                <a:lnTo>
                  <a:pt x="1992" y="61"/>
                </a:lnTo>
                <a:lnTo>
                  <a:pt x="1991" y="49"/>
                </a:lnTo>
                <a:lnTo>
                  <a:pt x="1988" y="49"/>
                </a:lnTo>
                <a:lnTo>
                  <a:pt x="1988" y="47"/>
                </a:lnTo>
                <a:lnTo>
                  <a:pt x="1987" y="47"/>
                </a:lnTo>
                <a:lnTo>
                  <a:pt x="1985" y="35"/>
                </a:lnTo>
                <a:lnTo>
                  <a:pt x="1984" y="35"/>
                </a:lnTo>
                <a:lnTo>
                  <a:pt x="1984" y="33"/>
                </a:lnTo>
                <a:lnTo>
                  <a:pt x="1982" y="33"/>
                </a:lnTo>
                <a:lnTo>
                  <a:pt x="1980" y="23"/>
                </a:lnTo>
                <a:lnTo>
                  <a:pt x="1978" y="23"/>
                </a:lnTo>
                <a:lnTo>
                  <a:pt x="1978" y="18"/>
                </a:lnTo>
                <a:lnTo>
                  <a:pt x="1977" y="18"/>
                </a:lnTo>
                <a:lnTo>
                  <a:pt x="1977" y="14"/>
                </a:lnTo>
                <a:lnTo>
                  <a:pt x="1975" y="14"/>
                </a:lnTo>
                <a:lnTo>
                  <a:pt x="1975" y="9"/>
                </a:lnTo>
                <a:lnTo>
                  <a:pt x="1973" y="9"/>
                </a:lnTo>
                <a:lnTo>
                  <a:pt x="1971" y="3"/>
                </a:lnTo>
                <a:lnTo>
                  <a:pt x="1949" y="4"/>
                </a:lnTo>
                <a:lnTo>
                  <a:pt x="1937" y="4"/>
                </a:lnTo>
                <a:lnTo>
                  <a:pt x="1933" y="4"/>
                </a:lnTo>
                <a:lnTo>
                  <a:pt x="1930" y="3"/>
                </a:lnTo>
                <a:lnTo>
                  <a:pt x="1922" y="3"/>
                </a:lnTo>
                <a:lnTo>
                  <a:pt x="1915" y="4"/>
                </a:lnTo>
                <a:lnTo>
                  <a:pt x="1915" y="16"/>
                </a:lnTo>
                <a:lnTo>
                  <a:pt x="1919" y="18"/>
                </a:lnTo>
                <a:lnTo>
                  <a:pt x="1922" y="26"/>
                </a:lnTo>
                <a:lnTo>
                  <a:pt x="1923" y="26"/>
                </a:lnTo>
                <a:lnTo>
                  <a:pt x="1923" y="96"/>
                </a:lnTo>
                <a:lnTo>
                  <a:pt x="1923" y="271"/>
                </a:lnTo>
                <a:lnTo>
                  <a:pt x="1922" y="271"/>
                </a:lnTo>
                <a:lnTo>
                  <a:pt x="1922" y="275"/>
                </a:lnTo>
                <a:lnTo>
                  <a:pt x="1918" y="278"/>
                </a:lnTo>
                <a:lnTo>
                  <a:pt x="1916" y="281"/>
                </a:lnTo>
                <a:lnTo>
                  <a:pt x="1915" y="284"/>
                </a:lnTo>
                <a:lnTo>
                  <a:pt x="1915" y="293"/>
                </a:lnTo>
                <a:lnTo>
                  <a:pt x="1940" y="292"/>
                </a:lnTo>
                <a:lnTo>
                  <a:pt x="1954" y="292"/>
                </a:lnTo>
                <a:lnTo>
                  <a:pt x="1960" y="293"/>
                </a:lnTo>
                <a:lnTo>
                  <a:pt x="1964" y="295"/>
                </a:lnTo>
                <a:lnTo>
                  <a:pt x="1966" y="292"/>
                </a:lnTo>
                <a:lnTo>
                  <a:pt x="1968" y="291"/>
                </a:lnTo>
                <a:lnTo>
                  <a:pt x="1967" y="286"/>
                </a:lnTo>
                <a:lnTo>
                  <a:pt x="1967" y="284"/>
                </a:lnTo>
                <a:lnTo>
                  <a:pt x="1966" y="281"/>
                </a:lnTo>
                <a:lnTo>
                  <a:pt x="1963" y="278"/>
                </a:lnTo>
                <a:lnTo>
                  <a:pt x="1960" y="275"/>
                </a:lnTo>
                <a:lnTo>
                  <a:pt x="1960" y="272"/>
                </a:lnTo>
                <a:lnTo>
                  <a:pt x="1957" y="272"/>
                </a:lnTo>
                <a:lnTo>
                  <a:pt x="1957" y="260"/>
                </a:lnTo>
                <a:lnTo>
                  <a:pt x="1956" y="260"/>
                </a:lnTo>
                <a:lnTo>
                  <a:pt x="1956" y="82"/>
                </a:lnTo>
                <a:lnTo>
                  <a:pt x="1960" y="82"/>
                </a:lnTo>
                <a:lnTo>
                  <a:pt x="2001" y="179"/>
                </a:lnTo>
                <a:lnTo>
                  <a:pt x="2008" y="179"/>
                </a:lnTo>
                <a:lnTo>
                  <a:pt x="2018" y="148"/>
                </a:lnTo>
                <a:lnTo>
                  <a:pt x="2019" y="148"/>
                </a:lnTo>
                <a:lnTo>
                  <a:pt x="2019" y="144"/>
                </a:lnTo>
                <a:lnTo>
                  <a:pt x="2022" y="144"/>
                </a:lnTo>
                <a:lnTo>
                  <a:pt x="2022" y="140"/>
                </a:lnTo>
                <a:lnTo>
                  <a:pt x="2023" y="140"/>
                </a:lnTo>
                <a:lnTo>
                  <a:pt x="2023" y="135"/>
                </a:lnTo>
                <a:lnTo>
                  <a:pt x="2025" y="135"/>
                </a:lnTo>
                <a:lnTo>
                  <a:pt x="2025" y="131"/>
                </a:lnTo>
                <a:lnTo>
                  <a:pt x="2026" y="131"/>
                </a:lnTo>
                <a:lnTo>
                  <a:pt x="2026" y="127"/>
                </a:lnTo>
                <a:lnTo>
                  <a:pt x="2029" y="127"/>
                </a:lnTo>
                <a:lnTo>
                  <a:pt x="2029" y="123"/>
                </a:lnTo>
                <a:lnTo>
                  <a:pt x="2031" y="123"/>
                </a:lnTo>
                <a:lnTo>
                  <a:pt x="2031" y="119"/>
                </a:lnTo>
                <a:lnTo>
                  <a:pt x="2032" y="119"/>
                </a:lnTo>
                <a:lnTo>
                  <a:pt x="2033" y="109"/>
                </a:lnTo>
                <a:lnTo>
                  <a:pt x="2035" y="109"/>
                </a:lnTo>
                <a:lnTo>
                  <a:pt x="2038" y="100"/>
                </a:lnTo>
                <a:lnTo>
                  <a:pt x="2039" y="100"/>
                </a:lnTo>
                <a:lnTo>
                  <a:pt x="2039" y="96"/>
                </a:lnTo>
                <a:lnTo>
                  <a:pt x="2040" y="96"/>
                </a:lnTo>
                <a:lnTo>
                  <a:pt x="2040" y="92"/>
                </a:lnTo>
                <a:lnTo>
                  <a:pt x="2042" y="92"/>
                </a:lnTo>
                <a:lnTo>
                  <a:pt x="2042" y="88"/>
                </a:lnTo>
                <a:lnTo>
                  <a:pt x="2045" y="88"/>
                </a:lnTo>
                <a:lnTo>
                  <a:pt x="2045" y="82"/>
                </a:lnTo>
                <a:lnTo>
                  <a:pt x="2046" y="82"/>
                </a:lnTo>
                <a:lnTo>
                  <a:pt x="2046" y="79"/>
                </a:lnTo>
                <a:lnTo>
                  <a:pt x="2047" y="79"/>
                </a:lnTo>
                <a:lnTo>
                  <a:pt x="2047" y="73"/>
                </a:lnTo>
                <a:lnTo>
                  <a:pt x="2049" y="73"/>
                </a:lnTo>
                <a:lnTo>
                  <a:pt x="2049" y="71"/>
                </a:lnTo>
                <a:lnTo>
                  <a:pt x="2050" y="71"/>
                </a:lnTo>
                <a:lnTo>
                  <a:pt x="2053" y="61"/>
                </a:lnTo>
                <a:lnTo>
                  <a:pt x="2055" y="61"/>
                </a:lnTo>
                <a:lnTo>
                  <a:pt x="2055" y="57"/>
                </a:lnTo>
                <a:lnTo>
                  <a:pt x="2056" y="57"/>
                </a:lnTo>
                <a:lnTo>
                  <a:pt x="2056" y="220"/>
                </a:lnTo>
                <a:lnTo>
                  <a:pt x="2056" y="238"/>
                </a:lnTo>
                <a:lnTo>
                  <a:pt x="2056" y="255"/>
                </a:lnTo>
                <a:lnTo>
                  <a:pt x="2056" y="264"/>
                </a:lnTo>
                <a:lnTo>
                  <a:pt x="2055" y="271"/>
                </a:lnTo>
                <a:lnTo>
                  <a:pt x="2052" y="276"/>
                </a:lnTo>
                <a:lnTo>
                  <a:pt x="2047" y="281"/>
                </a:lnTo>
                <a:lnTo>
                  <a:pt x="2047" y="288"/>
                </a:lnTo>
                <a:lnTo>
                  <a:pt x="2049" y="293"/>
                </a:lnTo>
                <a:lnTo>
                  <a:pt x="2060" y="292"/>
                </a:lnTo>
                <a:lnTo>
                  <a:pt x="2076" y="291"/>
                </a:lnTo>
                <a:lnTo>
                  <a:pt x="2090" y="291"/>
                </a:lnTo>
                <a:lnTo>
                  <a:pt x="2096" y="292"/>
                </a:lnTo>
                <a:lnTo>
                  <a:pt x="2100" y="293"/>
                </a:lnTo>
                <a:lnTo>
                  <a:pt x="2108" y="292"/>
                </a:lnTo>
                <a:lnTo>
                  <a:pt x="2115" y="291"/>
                </a:lnTo>
                <a:lnTo>
                  <a:pt x="2114" y="286"/>
                </a:lnTo>
                <a:lnTo>
                  <a:pt x="2114" y="282"/>
                </a:lnTo>
                <a:lnTo>
                  <a:pt x="2112" y="279"/>
                </a:lnTo>
                <a:lnTo>
                  <a:pt x="2110" y="275"/>
                </a:lnTo>
                <a:lnTo>
                  <a:pt x="2107" y="274"/>
                </a:lnTo>
                <a:lnTo>
                  <a:pt x="2107" y="269"/>
                </a:lnTo>
                <a:lnTo>
                  <a:pt x="2104" y="269"/>
                </a:lnTo>
                <a:lnTo>
                  <a:pt x="2104" y="88"/>
                </a:lnTo>
                <a:lnTo>
                  <a:pt x="2104" y="66"/>
                </a:lnTo>
                <a:lnTo>
                  <a:pt x="2104" y="44"/>
                </a:lnTo>
                <a:lnTo>
                  <a:pt x="2105" y="34"/>
                </a:lnTo>
                <a:lnTo>
                  <a:pt x="2107" y="26"/>
                </a:lnTo>
                <a:lnTo>
                  <a:pt x="2108" y="21"/>
                </a:lnTo>
                <a:lnTo>
                  <a:pt x="2110" y="17"/>
                </a:lnTo>
                <a:lnTo>
                  <a:pt x="2112" y="14"/>
                </a:lnTo>
                <a:lnTo>
                  <a:pt x="2115" y="11"/>
                </a:lnTo>
                <a:lnTo>
                  <a:pt x="2114" y="6"/>
                </a:lnTo>
                <a:lnTo>
                  <a:pt x="2112" y="2"/>
                </a:lnTo>
                <a:lnTo>
                  <a:pt x="2107" y="2"/>
                </a:lnTo>
                <a:close/>
                <a:moveTo>
                  <a:pt x="1773" y="2"/>
                </a:moveTo>
                <a:lnTo>
                  <a:pt x="1773" y="3"/>
                </a:lnTo>
                <a:lnTo>
                  <a:pt x="1768" y="3"/>
                </a:lnTo>
                <a:lnTo>
                  <a:pt x="1768" y="4"/>
                </a:lnTo>
                <a:lnTo>
                  <a:pt x="1764" y="6"/>
                </a:lnTo>
                <a:lnTo>
                  <a:pt x="1761" y="9"/>
                </a:lnTo>
                <a:lnTo>
                  <a:pt x="1759" y="11"/>
                </a:lnTo>
                <a:lnTo>
                  <a:pt x="1756" y="14"/>
                </a:lnTo>
                <a:lnTo>
                  <a:pt x="1755" y="18"/>
                </a:lnTo>
                <a:lnTo>
                  <a:pt x="1755" y="23"/>
                </a:lnTo>
                <a:lnTo>
                  <a:pt x="1754" y="31"/>
                </a:lnTo>
                <a:lnTo>
                  <a:pt x="1754" y="52"/>
                </a:lnTo>
                <a:lnTo>
                  <a:pt x="1754" y="72"/>
                </a:lnTo>
                <a:lnTo>
                  <a:pt x="1754" y="213"/>
                </a:lnTo>
                <a:lnTo>
                  <a:pt x="1754" y="275"/>
                </a:lnTo>
                <a:lnTo>
                  <a:pt x="1762" y="288"/>
                </a:lnTo>
                <a:lnTo>
                  <a:pt x="1769" y="291"/>
                </a:lnTo>
                <a:lnTo>
                  <a:pt x="1776" y="293"/>
                </a:lnTo>
                <a:lnTo>
                  <a:pt x="1847" y="293"/>
                </a:lnTo>
                <a:lnTo>
                  <a:pt x="1858" y="292"/>
                </a:lnTo>
                <a:lnTo>
                  <a:pt x="1869" y="292"/>
                </a:lnTo>
                <a:lnTo>
                  <a:pt x="1879" y="289"/>
                </a:lnTo>
                <a:lnTo>
                  <a:pt x="1882" y="286"/>
                </a:lnTo>
                <a:lnTo>
                  <a:pt x="1885" y="285"/>
                </a:lnTo>
                <a:lnTo>
                  <a:pt x="1886" y="282"/>
                </a:lnTo>
                <a:lnTo>
                  <a:pt x="1888" y="281"/>
                </a:lnTo>
                <a:lnTo>
                  <a:pt x="1889" y="275"/>
                </a:lnTo>
                <a:lnTo>
                  <a:pt x="1889" y="269"/>
                </a:lnTo>
                <a:lnTo>
                  <a:pt x="1891" y="264"/>
                </a:lnTo>
                <a:lnTo>
                  <a:pt x="1891" y="237"/>
                </a:lnTo>
                <a:lnTo>
                  <a:pt x="1891" y="133"/>
                </a:lnTo>
                <a:lnTo>
                  <a:pt x="1891" y="48"/>
                </a:lnTo>
                <a:lnTo>
                  <a:pt x="1891" y="30"/>
                </a:lnTo>
                <a:lnTo>
                  <a:pt x="1891" y="26"/>
                </a:lnTo>
                <a:lnTo>
                  <a:pt x="1889" y="21"/>
                </a:lnTo>
                <a:lnTo>
                  <a:pt x="1888" y="18"/>
                </a:lnTo>
                <a:lnTo>
                  <a:pt x="1886" y="16"/>
                </a:lnTo>
                <a:lnTo>
                  <a:pt x="1885" y="11"/>
                </a:lnTo>
                <a:lnTo>
                  <a:pt x="1884" y="9"/>
                </a:lnTo>
                <a:lnTo>
                  <a:pt x="1882" y="7"/>
                </a:lnTo>
                <a:lnTo>
                  <a:pt x="1878" y="6"/>
                </a:lnTo>
                <a:lnTo>
                  <a:pt x="1874" y="3"/>
                </a:lnTo>
                <a:lnTo>
                  <a:pt x="1868" y="3"/>
                </a:lnTo>
                <a:lnTo>
                  <a:pt x="1862" y="2"/>
                </a:lnTo>
                <a:lnTo>
                  <a:pt x="1851" y="2"/>
                </a:lnTo>
                <a:lnTo>
                  <a:pt x="1773" y="2"/>
                </a:lnTo>
                <a:close/>
                <a:moveTo>
                  <a:pt x="1800" y="258"/>
                </a:moveTo>
                <a:lnTo>
                  <a:pt x="1795" y="257"/>
                </a:lnTo>
                <a:lnTo>
                  <a:pt x="1793" y="243"/>
                </a:lnTo>
                <a:lnTo>
                  <a:pt x="1793" y="229"/>
                </a:lnTo>
                <a:lnTo>
                  <a:pt x="1793" y="198"/>
                </a:lnTo>
                <a:lnTo>
                  <a:pt x="1793" y="95"/>
                </a:lnTo>
                <a:lnTo>
                  <a:pt x="1793" y="76"/>
                </a:lnTo>
                <a:lnTo>
                  <a:pt x="1793" y="58"/>
                </a:lnTo>
                <a:lnTo>
                  <a:pt x="1793" y="49"/>
                </a:lnTo>
                <a:lnTo>
                  <a:pt x="1795" y="41"/>
                </a:lnTo>
                <a:lnTo>
                  <a:pt x="1796" y="34"/>
                </a:lnTo>
                <a:lnTo>
                  <a:pt x="1799" y="27"/>
                </a:lnTo>
                <a:lnTo>
                  <a:pt x="1806" y="27"/>
                </a:lnTo>
                <a:lnTo>
                  <a:pt x="1819" y="26"/>
                </a:lnTo>
                <a:lnTo>
                  <a:pt x="1831" y="24"/>
                </a:lnTo>
                <a:lnTo>
                  <a:pt x="1837" y="26"/>
                </a:lnTo>
                <a:lnTo>
                  <a:pt x="1840" y="26"/>
                </a:lnTo>
                <a:lnTo>
                  <a:pt x="1840" y="27"/>
                </a:lnTo>
                <a:lnTo>
                  <a:pt x="1847" y="30"/>
                </a:lnTo>
                <a:lnTo>
                  <a:pt x="1848" y="35"/>
                </a:lnTo>
                <a:lnTo>
                  <a:pt x="1851" y="35"/>
                </a:lnTo>
                <a:lnTo>
                  <a:pt x="1851" y="198"/>
                </a:lnTo>
                <a:lnTo>
                  <a:pt x="1851" y="229"/>
                </a:lnTo>
                <a:lnTo>
                  <a:pt x="1851" y="237"/>
                </a:lnTo>
                <a:lnTo>
                  <a:pt x="1850" y="245"/>
                </a:lnTo>
                <a:lnTo>
                  <a:pt x="1850" y="251"/>
                </a:lnTo>
                <a:lnTo>
                  <a:pt x="1848" y="254"/>
                </a:lnTo>
                <a:lnTo>
                  <a:pt x="1847" y="255"/>
                </a:lnTo>
                <a:lnTo>
                  <a:pt x="1844" y="260"/>
                </a:lnTo>
                <a:lnTo>
                  <a:pt x="1837" y="261"/>
                </a:lnTo>
                <a:lnTo>
                  <a:pt x="1824" y="262"/>
                </a:lnTo>
                <a:lnTo>
                  <a:pt x="1812" y="262"/>
                </a:lnTo>
                <a:lnTo>
                  <a:pt x="1804" y="262"/>
                </a:lnTo>
                <a:lnTo>
                  <a:pt x="1804" y="260"/>
                </a:lnTo>
                <a:lnTo>
                  <a:pt x="1800" y="260"/>
                </a:lnTo>
                <a:lnTo>
                  <a:pt x="1800" y="258"/>
                </a:lnTo>
                <a:close/>
                <a:moveTo>
                  <a:pt x="1677" y="2"/>
                </a:moveTo>
                <a:lnTo>
                  <a:pt x="1676" y="3"/>
                </a:lnTo>
                <a:lnTo>
                  <a:pt x="1675" y="4"/>
                </a:lnTo>
                <a:lnTo>
                  <a:pt x="1676" y="16"/>
                </a:lnTo>
                <a:lnTo>
                  <a:pt x="1682" y="18"/>
                </a:lnTo>
                <a:lnTo>
                  <a:pt x="1683" y="27"/>
                </a:lnTo>
                <a:lnTo>
                  <a:pt x="1684" y="27"/>
                </a:lnTo>
                <a:lnTo>
                  <a:pt x="1684" y="127"/>
                </a:lnTo>
                <a:lnTo>
                  <a:pt x="1683" y="127"/>
                </a:lnTo>
                <a:lnTo>
                  <a:pt x="1682" y="123"/>
                </a:lnTo>
                <a:lnTo>
                  <a:pt x="1680" y="123"/>
                </a:lnTo>
                <a:lnTo>
                  <a:pt x="1680" y="119"/>
                </a:lnTo>
                <a:lnTo>
                  <a:pt x="1677" y="119"/>
                </a:lnTo>
                <a:lnTo>
                  <a:pt x="1677" y="116"/>
                </a:lnTo>
                <a:lnTo>
                  <a:pt x="1675" y="113"/>
                </a:lnTo>
                <a:lnTo>
                  <a:pt x="1675" y="110"/>
                </a:lnTo>
                <a:lnTo>
                  <a:pt x="1670" y="109"/>
                </a:lnTo>
                <a:lnTo>
                  <a:pt x="1670" y="104"/>
                </a:lnTo>
                <a:lnTo>
                  <a:pt x="1667" y="103"/>
                </a:lnTo>
                <a:lnTo>
                  <a:pt x="1667" y="100"/>
                </a:lnTo>
                <a:lnTo>
                  <a:pt x="1665" y="97"/>
                </a:lnTo>
                <a:lnTo>
                  <a:pt x="1662" y="92"/>
                </a:lnTo>
                <a:lnTo>
                  <a:pt x="1659" y="89"/>
                </a:lnTo>
                <a:lnTo>
                  <a:pt x="1659" y="86"/>
                </a:lnTo>
                <a:lnTo>
                  <a:pt x="1655" y="85"/>
                </a:lnTo>
                <a:lnTo>
                  <a:pt x="1655" y="80"/>
                </a:lnTo>
                <a:lnTo>
                  <a:pt x="1652" y="79"/>
                </a:lnTo>
                <a:lnTo>
                  <a:pt x="1652" y="76"/>
                </a:lnTo>
                <a:lnTo>
                  <a:pt x="1649" y="73"/>
                </a:lnTo>
                <a:lnTo>
                  <a:pt x="1646" y="66"/>
                </a:lnTo>
                <a:lnTo>
                  <a:pt x="1645" y="66"/>
                </a:lnTo>
                <a:lnTo>
                  <a:pt x="1643" y="62"/>
                </a:lnTo>
                <a:lnTo>
                  <a:pt x="1639" y="61"/>
                </a:lnTo>
                <a:lnTo>
                  <a:pt x="1639" y="57"/>
                </a:lnTo>
                <a:lnTo>
                  <a:pt x="1636" y="55"/>
                </a:lnTo>
                <a:lnTo>
                  <a:pt x="1636" y="51"/>
                </a:lnTo>
                <a:lnTo>
                  <a:pt x="1634" y="49"/>
                </a:lnTo>
                <a:lnTo>
                  <a:pt x="1634" y="47"/>
                </a:lnTo>
                <a:lnTo>
                  <a:pt x="1629" y="45"/>
                </a:lnTo>
                <a:lnTo>
                  <a:pt x="1628" y="38"/>
                </a:lnTo>
                <a:lnTo>
                  <a:pt x="1624" y="35"/>
                </a:lnTo>
                <a:lnTo>
                  <a:pt x="1624" y="33"/>
                </a:lnTo>
                <a:lnTo>
                  <a:pt x="1621" y="31"/>
                </a:lnTo>
                <a:lnTo>
                  <a:pt x="1621" y="27"/>
                </a:lnTo>
                <a:lnTo>
                  <a:pt x="1618" y="26"/>
                </a:lnTo>
                <a:lnTo>
                  <a:pt x="1618" y="23"/>
                </a:lnTo>
                <a:lnTo>
                  <a:pt x="1614" y="20"/>
                </a:lnTo>
                <a:lnTo>
                  <a:pt x="1614" y="17"/>
                </a:lnTo>
                <a:lnTo>
                  <a:pt x="1612" y="17"/>
                </a:lnTo>
                <a:lnTo>
                  <a:pt x="1608" y="10"/>
                </a:lnTo>
                <a:lnTo>
                  <a:pt x="1607" y="6"/>
                </a:lnTo>
                <a:lnTo>
                  <a:pt x="1604" y="3"/>
                </a:lnTo>
                <a:lnTo>
                  <a:pt x="1604" y="2"/>
                </a:lnTo>
                <a:lnTo>
                  <a:pt x="1593" y="3"/>
                </a:lnTo>
                <a:lnTo>
                  <a:pt x="1578" y="3"/>
                </a:lnTo>
                <a:lnTo>
                  <a:pt x="1566" y="2"/>
                </a:lnTo>
                <a:lnTo>
                  <a:pt x="1564" y="3"/>
                </a:lnTo>
                <a:lnTo>
                  <a:pt x="1561" y="9"/>
                </a:lnTo>
                <a:lnTo>
                  <a:pt x="1564" y="9"/>
                </a:lnTo>
                <a:lnTo>
                  <a:pt x="1564" y="14"/>
                </a:lnTo>
                <a:lnTo>
                  <a:pt x="1566" y="14"/>
                </a:lnTo>
                <a:lnTo>
                  <a:pt x="1566" y="17"/>
                </a:lnTo>
                <a:lnTo>
                  <a:pt x="1569" y="18"/>
                </a:lnTo>
                <a:lnTo>
                  <a:pt x="1571" y="26"/>
                </a:lnTo>
                <a:lnTo>
                  <a:pt x="1573" y="26"/>
                </a:lnTo>
                <a:lnTo>
                  <a:pt x="1573" y="95"/>
                </a:lnTo>
                <a:lnTo>
                  <a:pt x="1573" y="269"/>
                </a:lnTo>
                <a:lnTo>
                  <a:pt x="1571" y="269"/>
                </a:lnTo>
                <a:lnTo>
                  <a:pt x="1571" y="274"/>
                </a:lnTo>
                <a:lnTo>
                  <a:pt x="1566" y="278"/>
                </a:lnTo>
                <a:lnTo>
                  <a:pt x="1561" y="288"/>
                </a:lnTo>
                <a:lnTo>
                  <a:pt x="1564" y="291"/>
                </a:lnTo>
                <a:lnTo>
                  <a:pt x="1566" y="293"/>
                </a:lnTo>
                <a:lnTo>
                  <a:pt x="1574" y="292"/>
                </a:lnTo>
                <a:lnTo>
                  <a:pt x="1587" y="291"/>
                </a:lnTo>
                <a:lnTo>
                  <a:pt x="1598" y="291"/>
                </a:lnTo>
                <a:lnTo>
                  <a:pt x="1602" y="292"/>
                </a:lnTo>
                <a:lnTo>
                  <a:pt x="1605" y="293"/>
                </a:lnTo>
                <a:lnTo>
                  <a:pt x="1611" y="292"/>
                </a:lnTo>
                <a:lnTo>
                  <a:pt x="1615" y="291"/>
                </a:lnTo>
                <a:lnTo>
                  <a:pt x="1615" y="286"/>
                </a:lnTo>
                <a:lnTo>
                  <a:pt x="1615" y="284"/>
                </a:lnTo>
                <a:lnTo>
                  <a:pt x="1614" y="281"/>
                </a:lnTo>
                <a:lnTo>
                  <a:pt x="1612" y="278"/>
                </a:lnTo>
                <a:lnTo>
                  <a:pt x="1608" y="275"/>
                </a:lnTo>
                <a:lnTo>
                  <a:pt x="1608" y="274"/>
                </a:lnTo>
                <a:lnTo>
                  <a:pt x="1608" y="272"/>
                </a:lnTo>
                <a:lnTo>
                  <a:pt x="1608" y="269"/>
                </a:lnTo>
                <a:lnTo>
                  <a:pt x="1608" y="267"/>
                </a:lnTo>
                <a:lnTo>
                  <a:pt x="1607" y="264"/>
                </a:lnTo>
                <a:lnTo>
                  <a:pt x="1605" y="264"/>
                </a:lnTo>
                <a:lnTo>
                  <a:pt x="1605" y="92"/>
                </a:lnTo>
                <a:lnTo>
                  <a:pt x="1608" y="92"/>
                </a:lnTo>
                <a:lnTo>
                  <a:pt x="1611" y="96"/>
                </a:lnTo>
                <a:lnTo>
                  <a:pt x="1612" y="96"/>
                </a:lnTo>
                <a:lnTo>
                  <a:pt x="1614" y="102"/>
                </a:lnTo>
                <a:lnTo>
                  <a:pt x="1618" y="103"/>
                </a:lnTo>
                <a:lnTo>
                  <a:pt x="1618" y="107"/>
                </a:lnTo>
                <a:lnTo>
                  <a:pt x="1621" y="109"/>
                </a:lnTo>
                <a:lnTo>
                  <a:pt x="1621" y="112"/>
                </a:lnTo>
                <a:lnTo>
                  <a:pt x="1624" y="113"/>
                </a:lnTo>
                <a:lnTo>
                  <a:pt x="1624" y="117"/>
                </a:lnTo>
                <a:lnTo>
                  <a:pt x="1626" y="117"/>
                </a:lnTo>
                <a:lnTo>
                  <a:pt x="1628" y="123"/>
                </a:lnTo>
                <a:lnTo>
                  <a:pt x="1631" y="124"/>
                </a:lnTo>
                <a:lnTo>
                  <a:pt x="1631" y="127"/>
                </a:lnTo>
                <a:lnTo>
                  <a:pt x="1636" y="131"/>
                </a:lnTo>
                <a:lnTo>
                  <a:pt x="1636" y="134"/>
                </a:lnTo>
                <a:lnTo>
                  <a:pt x="1639" y="135"/>
                </a:lnTo>
                <a:lnTo>
                  <a:pt x="1639" y="140"/>
                </a:lnTo>
                <a:lnTo>
                  <a:pt x="1643" y="141"/>
                </a:lnTo>
                <a:lnTo>
                  <a:pt x="1643" y="144"/>
                </a:lnTo>
                <a:lnTo>
                  <a:pt x="1646" y="147"/>
                </a:lnTo>
                <a:lnTo>
                  <a:pt x="1646" y="150"/>
                </a:lnTo>
                <a:lnTo>
                  <a:pt x="1649" y="150"/>
                </a:lnTo>
                <a:lnTo>
                  <a:pt x="1650" y="155"/>
                </a:lnTo>
                <a:lnTo>
                  <a:pt x="1653" y="157"/>
                </a:lnTo>
                <a:lnTo>
                  <a:pt x="1653" y="159"/>
                </a:lnTo>
                <a:lnTo>
                  <a:pt x="1659" y="164"/>
                </a:lnTo>
                <a:lnTo>
                  <a:pt x="1659" y="166"/>
                </a:lnTo>
                <a:lnTo>
                  <a:pt x="1662" y="169"/>
                </a:lnTo>
                <a:lnTo>
                  <a:pt x="1662" y="172"/>
                </a:lnTo>
                <a:lnTo>
                  <a:pt x="1666" y="174"/>
                </a:lnTo>
                <a:lnTo>
                  <a:pt x="1666" y="178"/>
                </a:lnTo>
                <a:lnTo>
                  <a:pt x="1667" y="178"/>
                </a:lnTo>
                <a:lnTo>
                  <a:pt x="1669" y="182"/>
                </a:lnTo>
                <a:lnTo>
                  <a:pt x="1673" y="185"/>
                </a:lnTo>
                <a:lnTo>
                  <a:pt x="1673" y="188"/>
                </a:lnTo>
                <a:lnTo>
                  <a:pt x="1677" y="190"/>
                </a:lnTo>
                <a:lnTo>
                  <a:pt x="1680" y="198"/>
                </a:lnTo>
                <a:lnTo>
                  <a:pt x="1682" y="199"/>
                </a:lnTo>
                <a:lnTo>
                  <a:pt x="1684" y="202"/>
                </a:lnTo>
                <a:lnTo>
                  <a:pt x="1684" y="267"/>
                </a:lnTo>
                <a:lnTo>
                  <a:pt x="1683" y="267"/>
                </a:lnTo>
                <a:lnTo>
                  <a:pt x="1683" y="274"/>
                </a:lnTo>
                <a:lnTo>
                  <a:pt x="1677" y="278"/>
                </a:lnTo>
                <a:lnTo>
                  <a:pt x="1676" y="281"/>
                </a:lnTo>
                <a:lnTo>
                  <a:pt x="1675" y="285"/>
                </a:lnTo>
                <a:lnTo>
                  <a:pt x="1676" y="293"/>
                </a:lnTo>
                <a:lnTo>
                  <a:pt x="1686" y="292"/>
                </a:lnTo>
                <a:lnTo>
                  <a:pt x="1697" y="291"/>
                </a:lnTo>
                <a:lnTo>
                  <a:pt x="1710" y="291"/>
                </a:lnTo>
                <a:lnTo>
                  <a:pt x="1714" y="292"/>
                </a:lnTo>
                <a:lnTo>
                  <a:pt x="1717" y="293"/>
                </a:lnTo>
                <a:lnTo>
                  <a:pt x="1724" y="292"/>
                </a:lnTo>
                <a:lnTo>
                  <a:pt x="1728" y="291"/>
                </a:lnTo>
                <a:lnTo>
                  <a:pt x="1728" y="281"/>
                </a:lnTo>
                <a:lnTo>
                  <a:pt x="1721" y="275"/>
                </a:lnTo>
                <a:lnTo>
                  <a:pt x="1720" y="265"/>
                </a:lnTo>
                <a:lnTo>
                  <a:pt x="1717" y="265"/>
                </a:lnTo>
                <a:lnTo>
                  <a:pt x="1717" y="86"/>
                </a:lnTo>
                <a:lnTo>
                  <a:pt x="1717" y="65"/>
                </a:lnTo>
                <a:lnTo>
                  <a:pt x="1717" y="44"/>
                </a:lnTo>
                <a:lnTo>
                  <a:pt x="1717" y="40"/>
                </a:lnTo>
                <a:lnTo>
                  <a:pt x="1718" y="34"/>
                </a:lnTo>
                <a:lnTo>
                  <a:pt x="1720" y="26"/>
                </a:lnTo>
                <a:lnTo>
                  <a:pt x="1721" y="21"/>
                </a:lnTo>
                <a:lnTo>
                  <a:pt x="1723" y="18"/>
                </a:lnTo>
                <a:lnTo>
                  <a:pt x="1725" y="16"/>
                </a:lnTo>
                <a:lnTo>
                  <a:pt x="1728" y="14"/>
                </a:lnTo>
                <a:lnTo>
                  <a:pt x="1727" y="7"/>
                </a:lnTo>
                <a:lnTo>
                  <a:pt x="1727" y="2"/>
                </a:lnTo>
                <a:lnTo>
                  <a:pt x="1714" y="3"/>
                </a:lnTo>
                <a:lnTo>
                  <a:pt x="1701" y="3"/>
                </a:lnTo>
                <a:lnTo>
                  <a:pt x="1689" y="3"/>
                </a:lnTo>
                <a:lnTo>
                  <a:pt x="1677" y="2"/>
                </a:lnTo>
                <a:close/>
                <a:moveTo>
                  <a:pt x="1081" y="2"/>
                </a:moveTo>
                <a:lnTo>
                  <a:pt x="1080" y="3"/>
                </a:lnTo>
                <a:lnTo>
                  <a:pt x="1078" y="4"/>
                </a:lnTo>
                <a:lnTo>
                  <a:pt x="1080" y="16"/>
                </a:lnTo>
                <a:lnTo>
                  <a:pt x="1085" y="18"/>
                </a:lnTo>
                <a:lnTo>
                  <a:pt x="1087" y="27"/>
                </a:lnTo>
                <a:lnTo>
                  <a:pt x="1088" y="27"/>
                </a:lnTo>
                <a:lnTo>
                  <a:pt x="1088" y="127"/>
                </a:lnTo>
                <a:lnTo>
                  <a:pt x="1087" y="127"/>
                </a:lnTo>
                <a:lnTo>
                  <a:pt x="1085" y="123"/>
                </a:lnTo>
                <a:lnTo>
                  <a:pt x="1084" y="123"/>
                </a:lnTo>
                <a:lnTo>
                  <a:pt x="1084" y="119"/>
                </a:lnTo>
                <a:lnTo>
                  <a:pt x="1081" y="119"/>
                </a:lnTo>
                <a:lnTo>
                  <a:pt x="1081" y="116"/>
                </a:lnTo>
                <a:lnTo>
                  <a:pt x="1078" y="113"/>
                </a:lnTo>
                <a:lnTo>
                  <a:pt x="1078" y="110"/>
                </a:lnTo>
                <a:lnTo>
                  <a:pt x="1076" y="109"/>
                </a:lnTo>
                <a:lnTo>
                  <a:pt x="1076" y="104"/>
                </a:lnTo>
                <a:lnTo>
                  <a:pt x="1071" y="103"/>
                </a:lnTo>
                <a:lnTo>
                  <a:pt x="1071" y="100"/>
                </a:lnTo>
                <a:lnTo>
                  <a:pt x="1068" y="97"/>
                </a:lnTo>
                <a:lnTo>
                  <a:pt x="1066" y="92"/>
                </a:lnTo>
                <a:lnTo>
                  <a:pt x="1063" y="89"/>
                </a:lnTo>
                <a:lnTo>
                  <a:pt x="1063" y="86"/>
                </a:lnTo>
                <a:lnTo>
                  <a:pt x="1060" y="85"/>
                </a:lnTo>
                <a:lnTo>
                  <a:pt x="1060" y="80"/>
                </a:lnTo>
                <a:lnTo>
                  <a:pt x="1056" y="79"/>
                </a:lnTo>
                <a:lnTo>
                  <a:pt x="1056" y="76"/>
                </a:lnTo>
                <a:lnTo>
                  <a:pt x="1053" y="73"/>
                </a:lnTo>
                <a:lnTo>
                  <a:pt x="1050" y="66"/>
                </a:lnTo>
                <a:lnTo>
                  <a:pt x="1049" y="66"/>
                </a:lnTo>
                <a:lnTo>
                  <a:pt x="1047" y="62"/>
                </a:lnTo>
                <a:lnTo>
                  <a:pt x="1044" y="61"/>
                </a:lnTo>
                <a:lnTo>
                  <a:pt x="1044" y="57"/>
                </a:lnTo>
                <a:lnTo>
                  <a:pt x="1040" y="55"/>
                </a:lnTo>
                <a:lnTo>
                  <a:pt x="1040" y="51"/>
                </a:lnTo>
                <a:lnTo>
                  <a:pt x="1037" y="49"/>
                </a:lnTo>
                <a:lnTo>
                  <a:pt x="1037" y="47"/>
                </a:lnTo>
                <a:lnTo>
                  <a:pt x="1033" y="45"/>
                </a:lnTo>
                <a:lnTo>
                  <a:pt x="1032" y="38"/>
                </a:lnTo>
                <a:lnTo>
                  <a:pt x="1029" y="35"/>
                </a:lnTo>
                <a:lnTo>
                  <a:pt x="1029" y="33"/>
                </a:lnTo>
                <a:lnTo>
                  <a:pt x="1025" y="31"/>
                </a:lnTo>
                <a:lnTo>
                  <a:pt x="1025" y="27"/>
                </a:lnTo>
                <a:lnTo>
                  <a:pt x="1022" y="26"/>
                </a:lnTo>
                <a:lnTo>
                  <a:pt x="1022" y="23"/>
                </a:lnTo>
                <a:lnTo>
                  <a:pt x="1018" y="20"/>
                </a:lnTo>
                <a:lnTo>
                  <a:pt x="1018" y="17"/>
                </a:lnTo>
                <a:lnTo>
                  <a:pt x="1016" y="17"/>
                </a:lnTo>
                <a:lnTo>
                  <a:pt x="1012" y="10"/>
                </a:lnTo>
                <a:lnTo>
                  <a:pt x="1011" y="6"/>
                </a:lnTo>
                <a:lnTo>
                  <a:pt x="1008" y="3"/>
                </a:lnTo>
                <a:lnTo>
                  <a:pt x="1008" y="2"/>
                </a:lnTo>
                <a:lnTo>
                  <a:pt x="998" y="3"/>
                </a:lnTo>
                <a:lnTo>
                  <a:pt x="982" y="3"/>
                </a:lnTo>
                <a:lnTo>
                  <a:pt x="970" y="2"/>
                </a:lnTo>
                <a:lnTo>
                  <a:pt x="970" y="3"/>
                </a:lnTo>
                <a:lnTo>
                  <a:pt x="968" y="3"/>
                </a:lnTo>
                <a:lnTo>
                  <a:pt x="967" y="9"/>
                </a:lnTo>
                <a:lnTo>
                  <a:pt x="968" y="9"/>
                </a:lnTo>
                <a:lnTo>
                  <a:pt x="968" y="14"/>
                </a:lnTo>
                <a:lnTo>
                  <a:pt x="970" y="14"/>
                </a:lnTo>
                <a:lnTo>
                  <a:pt x="970" y="17"/>
                </a:lnTo>
                <a:lnTo>
                  <a:pt x="972" y="18"/>
                </a:lnTo>
                <a:lnTo>
                  <a:pt x="975" y="26"/>
                </a:lnTo>
                <a:lnTo>
                  <a:pt x="977" y="26"/>
                </a:lnTo>
                <a:lnTo>
                  <a:pt x="977" y="96"/>
                </a:lnTo>
                <a:lnTo>
                  <a:pt x="977" y="269"/>
                </a:lnTo>
                <a:lnTo>
                  <a:pt x="975" y="269"/>
                </a:lnTo>
                <a:lnTo>
                  <a:pt x="975" y="274"/>
                </a:lnTo>
                <a:lnTo>
                  <a:pt x="970" y="278"/>
                </a:lnTo>
                <a:lnTo>
                  <a:pt x="968" y="286"/>
                </a:lnTo>
                <a:lnTo>
                  <a:pt x="967" y="286"/>
                </a:lnTo>
                <a:lnTo>
                  <a:pt x="967" y="288"/>
                </a:lnTo>
                <a:lnTo>
                  <a:pt x="968" y="293"/>
                </a:lnTo>
                <a:lnTo>
                  <a:pt x="977" y="292"/>
                </a:lnTo>
                <a:lnTo>
                  <a:pt x="989" y="291"/>
                </a:lnTo>
                <a:lnTo>
                  <a:pt x="1002" y="291"/>
                </a:lnTo>
                <a:lnTo>
                  <a:pt x="1006" y="292"/>
                </a:lnTo>
                <a:lnTo>
                  <a:pt x="1009" y="293"/>
                </a:lnTo>
                <a:lnTo>
                  <a:pt x="1015" y="292"/>
                </a:lnTo>
                <a:lnTo>
                  <a:pt x="1019" y="291"/>
                </a:lnTo>
                <a:lnTo>
                  <a:pt x="1019" y="286"/>
                </a:lnTo>
                <a:lnTo>
                  <a:pt x="1019" y="284"/>
                </a:lnTo>
                <a:lnTo>
                  <a:pt x="1018" y="281"/>
                </a:lnTo>
                <a:lnTo>
                  <a:pt x="1016" y="278"/>
                </a:lnTo>
                <a:lnTo>
                  <a:pt x="1013" y="275"/>
                </a:lnTo>
                <a:lnTo>
                  <a:pt x="1012" y="274"/>
                </a:lnTo>
                <a:lnTo>
                  <a:pt x="1012" y="272"/>
                </a:lnTo>
                <a:lnTo>
                  <a:pt x="1012" y="269"/>
                </a:lnTo>
                <a:lnTo>
                  <a:pt x="1012" y="267"/>
                </a:lnTo>
                <a:lnTo>
                  <a:pt x="1011" y="264"/>
                </a:lnTo>
                <a:lnTo>
                  <a:pt x="1009" y="264"/>
                </a:lnTo>
                <a:lnTo>
                  <a:pt x="1009" y="92"/>
                </a:lnTo>
                <a:lnTo>
                  <a:pt x="1013" y="92"/>
                </a:lnTo>
                <a:lnTo>
                  <a:pt x="1015" y="96"/>
                </a:lnTo>
                <a:lnTo>
                  <a:pt x="1016" y="96"/>
                </a:lnTo>
                <a:lnTo>
                  <a:pt x="1018" y="102"/>
                </a:lnTo>
                <a:lnTo>
                  <a:pt x="1022" y="103"/>
                </a:lnTo>
                <a:lnTo>
                  <a:pt x="1022" y="107"/>
                </a:lnTo>
                <a:lnTo>
                  <a:pt x="1025" y="109"/>
                </a:lnTo>
                <a:lnTo>
                  <a:pt x="1025" y="112"/>
                </a:lnTo>
                <a:lnTo>
                  <a:pt x="1029" y="113"/>
                </a:lnTo>
                <a:lnTo>
                  <a:pt x="1029" y="117"/>
                </a:lnTo>
                <a:lnTo>
                  <a:pt x="1030" y="117"/>
                </a:lnTo>
                <a:lnTo>
                  <a:pt x="1032" y="123"/>
                </a:lnTo>
                <a:lnTo>
                  <a:pt x="1035" y="124"/>
                </a:lnTo>
                <a:lnTo>
                  <a:pt x="1035" y="127"/>
                </a:lnTo>
                <a:lnTo>
                  <a:pt x="1040" y="131"/>
                </a:lnTo>
                <a:lnTo>
                  <a:pt x="1040" y="134"/>
                </a:lnTo>
                <a:lnTo>
                  <a:pt x="1044" y="135"/>
                </a:lnTo>
                <a:lnTo>
                  <a:pt x="1044" y="140"/>
                </a:lnTo>
                <a:lnTo>
                  <a:pt x="1047" y="141"/>
                </a:lnTo>
                <a:lnTo>
                  <a:pt x="1047" y="144"/>
                </a:lnTo>
                <a:lnTo>
                  <a:pt x="1050" y="147"/>
                </a:lnTo>
                <a:lnTo>
                  <a:pt x="1050" y="150"/>
                </a:lnTo>
                <a:lnTo>
                  <a:pt x="1053" y="150"/>
                </a:lnTo>
                <a:lnTo>
                  <a:pt x="1054" y="155"/>
                </a:lnTo>
                <a:lnTo>
                  <a:pt x="1057" y="157"/>
                </a:lnTo>
                <a:lnTo>
                  <a:pt x="1057" y="159"/>
                </a:lnTo>
                <a:lnTo>
                  <a:pt x="1063" y="164"/>
                </a:lnTo>
                <a:lnTo>
                  <a:pt x="1063" y="166"/>
                </a:lnTo>
                <a:lnTo>
                  <a:pt x="1066" y="169"/>
                </a:lnTo>
                <a:lnTo>
                  <a:pt x="1066" y="172"/>
                </a:lnTo>
                <a:lnTo>
                  <a:pt x="1070" y="174"/>
                </a:lnTo>
                <a:lnTo>
                  <a:pt x="1070" y="178"/>
                </a:lnTo>
                <a:lnTo>
                  <a:pt x="1071" y="178"/>
                </a:lnTo>
                <a:lnTo>
                  <a:pt x="1073" y="182"/>
                </a:lnTo>
                <a:lnTo>
                  <a:pt x="1077" y="185"/>
                </a:lnTo>
                <a:lnTo>
                  <a:pt x="1077" y="188"/>
                </a:lnTo>
                <a:lnTo>
                  <a:pt x="1081" y="190"/>
                </a:lnTo>
                <a:lnTo>
                  <a:pt x="1085" y="198"/>
                </a:lnTo>
                <a:lnTo>
                  <a:pt x="1087" y="199"/>
                </a:lnTo>
                <a:lnTo>
                  <a:pt x="1088" y="202"/>
                </a:lnTo>
                <a:lnTo>
                  <a:pt x="1088" y="267"/>
                </a:lnTo>
                <a:lnTo>
                  <a:pt x="1087" y="267"/>
                </a:lnTo>
                <a:lnTo>
                  <a:pt x="1087" y="274"/>
                </a:lnTo>
                <a:lnTo>
                  <a:pt x="1081" y="278"/>
                </a:lnTo>
                <a:lnTo>
                  <a:pt x="1080" y="281"/>
                </a:lnTo>
                <a:lnTo>
                  <a:pt x="1080" y="285"/>
                </a:lnTo>
                <a:lnTo>
                  <a:pt x="1080" y="293"/>
                </a:lnTo>
                <a:lnTo>
                  <a:pt x="1090" y="292"/>
                </a:lnTo>
                <a:lnTo>
                  <a:pt x="1102" y="291"/>
                </a:lnTo>
                <a:lnTo>
                  <a:pt x="1114" y="291"/>
                </a:lnTo>
                <a:lnTo>
                  <a:pt x="1118" y="292"/>
                </a:lnTo>
                <a:lnTo>
                  <a:pt x="1122" y="293"/>
                </a:lnTo>
                <a:lnTo>
                  <a:pt x="1128" y="292"/>
                </a:lnTo>
                <a:lnTo>
                  <a:pt x="1132" y="291"/>
                </a:lnTo>
                <a:lnTo>
                  <a:pt x="1132" y="286"/>
                </a:lnTo>
                <a:lnTo>
                  <a:pt x="1131" y="282"/>
                </a:lnTo>
                <a:lnTo>
                  <a:pt x="1129" y="279"/>
                </a:lnTo>
                <a:lnTo>
                  <a:pt x="1128" y="278"/>
                </a:lnTo>
                <a:lnTo>
                  <a:pt x="1125" y="274"/>
                </a:lnTo>
                <a:lnTo>
                  <a:pt x="1122" y="267"/>
                </a:lnTo>
                <a:lnTo>
                  <a:pt x="1122" y="86"/>
                </a:lnTo>
                <a:lnTo>
                  <a:pt x="1121" y="65"/>
                </a:lnTo>
                <a:lnTo>
                  <a:pt x="1121" y="44"/>
                </a:lnTo>
                <a:lnTo>
                  <a:pt x="1121" y="40"/>
                </a:lnTo>
                <a:lnTo>
                  <a:pt x="1122" y="34"/>
                </a:lnTo>
                <a:lnTo>
                  <a:pt x="1124" y="26"/>
                </a:lnTo>
                <a:lnTo>
                  <a:pt x="1125" y="21"/>
                </a:lnTo>
                <a:lnTo>
                  <a:pt x="1126" y="18"/>
                </a:lnTo>
                <a:lnTo>
                  <a:pt x="1129" y="16"/>
                </a:lnTo>
                <a:lnTo>
                  <a:pt x="1132" y="14"/>
                </a:lnTo>
                <a:lnTo>
                  <a:pt x="1132" y="7"/>
                </a:lnTo>
                <a:lnTo>
                  <a:pt x="1131" y="2"/>
                </a:lnTo>
                <a:lnTo>
                  <a:pt x="1119" y="3"/>
                </a:lnTo>
                <a:lnTo>
                  <a:pt x="1107" y="3"/>
                </a:lnTo>
                <a:lnTo>
                  <a:pt x="1094" y="3"/>
                </a:lnTo>
                <a:lnTo>
                  <a:pt x="1081" y="2"/>
                </a:lnTo>
                <a:close/>
                <a:moveTo>
                  <a:pt x="900" y="2"/>
                </a:moveTo>
                <a:lnTo>
                  <a:pt x="899" y="7"/>
                </a:lnTo>
                <a:lnTo>
                  <a:pt x="898" y="7"/>
                </a:lnTo>
                <a:lnTo>
                  <a:pt x="896" y="9"/>
                </a:lnTo>
                <a:lnTo>
                  <a:pt x="898" y="10"/>
                </a:lnTo>
                <a:lnTo>
                  <a:pt x="899" y="10"/>
                </a:lnTo>
                <a:lnTo>
                  <a:pt x="899" y="16"/>
                </a:lnTo>
                <a:lnTo>
                  <a:pt x="905" y="18"/>
                </a:lnTo>
                <a:lnTo>
                  <a:pt x="906" y="27"/>
                </a:lnTo>
                <a:lnTo>
                  <a:pt x="907" y="27"/>
                </a:lnTo>
                <a:lnTo>
                  <a:pt x="907" y="185"/>
                </a:lnTo>
                <a:lnTo>
                  <a:pt x="907" y="251"/>
                </a:lnTo>
                <a:lnTo>
                  <a:pt x="906" y="251"/>
                </a:lnTo>
                <a:lnTo>
                  <a:pt x="900" y="258"/>
                </a:lnTo>
                <a:lnTo>
                  <a:pt x="878" y="260"/>
                </a:lnTo>
                <a:lnTo>
                  <a:pt x="866" y="258"/>
                </a:lnTo>
                <a:lnTo>
                  <a:pt x="862" y="258"/>
                </a:lnTo>
                <a:lnTo>
                  <a:pt x="859" y="257"/>
                </a:lnTo>
                <a:lnTo>
                  <a:pt x="854" y="255"/>
                </a:lnTo>
                <a:lnTo>
                  <a:pt x="852" y="247"/>
                </a:lnTo>
                <a:lnTo>
                  <a:pt x="852" y="238"/>
                </a:lnTo>
                <a:lnTo>
                  <a:pt x="851" y="220"/>
                </a:lnTo>
                <a:lnTo>
                  <a:pt x="851" y="181"/>
                </a:lnTo>
                <a:lnTo>
                  <a:pt x="851" y="78"/>
                </a:lnTo>
                <a:lnTo>
                  <a:pt x="851" y="59"/>
                </a:lnTo>
                <a:lnTo>
                  <a:pt x="851" y="51"/>
                </a:lnTo>
                <a:lnTo>
                  <a:pt x="852" y="42"/>
                </a:lnTo>
                <a:lnTo>
                  <a:pt x="852" y="40"/>
                </a:lnTo>
                <a:lnTo>
                  <a:pt x="852" y="37"/>
                </a:lnTo>
                <a:lnTo>
                  <a:pt x="852" y="30"/>
                </a:lnTo>
                <a:lnTo>
                  <a:pt x="852" y="24"/>
                </a:lnTo>
                <a:lnTo>
                  <a:pt x="852" y="21"/>
                </a:lnTo>
                <a:lnTo>
                  <a:pt x="854" y="18"/>
                </a:lnTo>
                <a:lnTo>
                  <a:pt x="855" y="18"/>
                </a:lnTo>
                <a:lnTo>
                  <a:pt x="859" y="14"/>
                </a:lnTo>
                <a:lnTo>
                  <a:pt x="862" y="10"/>
                </a:lnTo>
                <a:lnTo>
                  <a:pt x="862" y="6"/>
                </a:lnTo>
                <a:lnTo>
                  <a:pt x="861" y="2"/>
                </a:lnTo>
                <a:lnTo>
                  <a:pt x="796" y="2"/>
                </a:lnTo>
                <a:lnTo>
                  <a:pt x="796" y="4"/>
                </a:lnTo>
                <a:lnTo>
                  <a:pt x="793" y="4"/>
                </a:lnTo>
                <a:lnTo>
                  <a:pt x="796" y="14"/>
                </a:lnTo>
                <a:lnTo>
                  <a:pt x="800" y="17"/>
                </a:lnTo>
                <a:lnTo>
                  <a:pt x="801" y="26"/>
                </a:lnTo>
                <a:lnTo>
                  <a:pt x="804" y="26"/>
                </a:lnTo>
                <a:lnTo>
                  <a:pt x="804" y="69"/>
                </a:lnTo>
                <a:lnTo>
                  <a:pt x="804" y="209"/>
                </a:lnTo>
                <a:lnTo>
                  <a:pt x="804" y="272"/>
                </a:lnTo>
                <a:lnTo>
                  <a:pt x="806" y="272"/>
                </a:lnTo>
                <a:lnTo>
                  <a:pt x="807" y="281"/>
                </a:lnTo>
                <a:lnTo>
                  <a:pt x="809" y="281"/>
                </a:lnTo>
                <a:lnTo>
                  <a:pt x="814" y="288"/>
                </a:lnTo>
                <a:lnTo>
                  <a:pt x="833" y="291"/>
                </a:lnTo>
                <a:lnTo>
                  <a:pt x="854" y="291"/>
                </a:lnTo>
                <a:lnTo>
                  <a:pt x="898" y="291"/>
                </a:lnTo>
                <a:lnTo>
                  <a:pt x="913" y="292"/>
                </a:lnTo>
                <a:lnTo>
                  <a:pt x="917" y="291"/>
                </a:lnTo>
                <a:lnTo>
                  <a:pt x="922" y="291"/>
                </a:lnTo>
                <a:lnTo>
                  <a:pt x="924" y="289"/>
                </a:lnTo>
                <a:lnTo>
                  <a:pt x="926" y="288"/>
                </a:lnTo>
                <a:lnTo>
                  <a:pt x="930" y="286"/>
                </a:lnTo>
                <a:lnTo>
                  <a:pt x="931" y="285"/>
                </a:lnTo>
                <a:lnTo>
                  <a:pt x="933" y="285"/>
                </a:lnTo>
                <a:lnTo>
                  <a:pt x="934" y="282"/>
                </a:lnTo>
                <a:lnTo>
                  <a:pt x="937" y="279"/>
                </a:lnTo>
                <a:lnTo>
                  <a:pt x="940" y="271"/>
                </a:lnTo>
                <a:lnTo>
                  <a:pt x="941" y="262"/>
                </a:lnTo>
                <a:lnTo>
                  <a:pt x="941" y="243"/>
                </a:lnTo>
                <a:lnTo>
                  <a:pt x="940" y="221"/>
                </a:lnTo>
                <a:lnTo>
                  <a:pt x="940" y="69"/>
                </a:lnTo>
                <a:lnTo>
                  <a:pt x="940" y="52"/>
                </a:lnTo>
                <a:lnTo>
                  <a:pt x="940" y="37"/>
                </a:lnTo>
                <a:lnTo>
                  <a:pt x="941" y="28"/>
                </a:lnTo>
                <a:lnTo>
                  <a:pt x="943" y="23"/>
                </a:lnTo>
                <a:lnTo>
                  <a:pt x="946" y="17"/>
                </a:lnTo>
                <a:lnTo>
                  <a:pt x="951" y="14"/>
                </a:lnTo>
                <a:lnTo>
                  <a:pt x="950" y="7"/>
                </a:lnTo>
                <a:lnTo>
                  <a:pt x="948" y="2"/>
                </a:lnTo>
                <a:lnTo>
                  <a:pt x="937" y="3"/>
                </a:lnTo>
                <a:lnTo>
                  <a:pt x="924" y="3"/>
                </a:lnTo>
                <a:lnTo>
                  <a:pt x="912" y="3"/>
                </a:lnTo>
                <a:lnTo>
                  <a:pt x="900" y="2"/>
                </a:lnTo>
                <a:close/>
                <a:moveTo>
                  <a:pt x="735" y="2"/>
                </a:moveTo>
                <a:lnTo>
                  <a:pt x="731" y="2"/>
                </a:lnTo>
                <a:lnTo>
                  <a:pt x="728" y="3"/>
                </a:lnTo>
                <a:lnTo>
                  <a:pt x="728" y="9"/>
                </a:lnTo>
                <a:lnTo>
                  <a:pt x="728" y="13"/>
                </a:lnTo>
                <a:lnTo>
                  <a:pt x="729" y="16"/>
                </a:lnTo>
                <a:lnTo>
                  <a:pt x="731" y="18"/>
                </a:lnTo>
                <a:lnTo>
                  <a:pt x="735" y="20"/>
                </a:lnTo>
                <a:lnTo>
                  <a:pt x="735" y="26"/>
                </a:lnTo>
                <a:lnTo>
                  <a:pt x="736" y="26"/>
                </a:lnTo>
                <a:lnTo>
                  <a:pt x="736" y="185"/>
                </a:lnTo>
                <a:lnTo>
                  <a:pt x="736" y="251"/>
                </a:lnTo>
                <a:lnTo>
                  <a:pt x="735" y="251"/>
                </a:lnTo>
                <a:lnTo>
                  <a:pt x="729" y="258"/>
                </a:lnTo>
                <a:lnTo>
                  <a:pt x="688" y="258"/>
                </a:lnTo>
                <a:lnTo>
                  <a:pt x="688" y="257"/>
                </a:lnTo>
                <a:lnTo>
                  <a:pt x="681" y="251"/>
                </a:lnTo>
                <a:lnTo>
                  <a:pt x="681" y="73"/>
                </a:lnTo>
                <a:lnTo>
                  <a:pt x="680" y="55"/>
                </a:lnTo>
                <a:lnTo>
                  <a:pt x="681" y="38"/>
                </a:lnTo>
                <a:lnTo>
                  <a:pt x="681" y="30"/>
                </a:lnTo>
                <a:lnTo>
                  <a:pt x="684" y="21"/>
                </a:lnTo>
                <a:lnTo>
                  <a:pt x="686" y="18"/>
                </a:lnTo>
                <a:lnTo>
                  <a:pt x="687" y="16"/>
                </a:lnTo>
                <a:lnTo>
                  <a:pt x="688" y="14"/>
                </a:lnTo>
                <a:lnTo>
                  <a:pt x="691" y="11"/>
                </a:lnTo>
                <a:lnTo>
                  <a:pt x="691" y="6"/>
                </a:lnTo>
                <a:lnTo>
                  <a:pt x="690" y="2"/>
                </a:lnTo>
                <a:lnTo>
                  <a:pt x="623" y="2"/>
                </a:lnTo>
                <a:lnTo>
                  <a:pt x="623" y="14"/>
                </a:lnTo>
                <a:lnTo>
                  <a:pt x="629" y="17"/>
                </a:lnTo>
                <a:lnTo>
                  <a:pt x="630" y="24"/>
                </a:lnTo>
                <a:lnTo>
                  <a:pt x="633" y="24"/>
                </a:lnTo>
                <a:lnTo>
                  <a:pt x="633" y="216"/>
                </a:lnTo>
                <a:lnTo>
                  <a:pt x="632" y="234"/>
                </a:lnTo>
                <a:lnTo>
                  <a:pt x="632" y="255"/>
                </a:lnTo>
                <a:lnTo>
                  <a:pt x="633" y="265"/>
                </a:lnTo>
                <a:lnTo>
                  <a:pt x="635" y="274"/>
                </a:lnTo>
                <a:lnTo>
                  <a:pt x="638" y="281"/>
                </a:lnTo>
                <a:lnTo>
                  <a:pt x="639" y="284"/>
                </a:lnTo>
                <a:lnTo>
                  <a:pt x="642" y="286"/>
                </a:lnTo>
                <a:lnTo>
                  <a:pt x="645" y="288"/>
                </a:lnTo>
                <a:lnTo>
                  <a:pt x="647" y="289"/>
                </a:lnTo>
                <a:lnTo>
                  <a:pt x="657" y="291"/>
                </a:lnTo>
                <a:lnTo>
                  <a:pt x="669" y="292"/>
                </a:lnTo>
                <a:lnTo>
                  <a:pt x="680" y="292"/>
                </a:lnTo>
                <a:lnTo>
                  <a:pt x="705" y="292"/>
                </a:lnTo>
                <a:lnTo>
                  <a:pt x="727" y="291"/>
                </a:lnTo>
                <a:lnTo>
                  <a:pt x="742" y="292"/>
                </a:lnTo>
                <a:lnTo>
                  <a:pt x="746" y="291"/>
                </a:lnTo>
                <a:lnTo>
                  <a:pt x="751" y="291"/>
                </a:lnTo>
                <a:lnTo>
                  <a:pt x="753" y="289"/>
                </a:lnTo>
                <a:lnTo>
                  <a:pt x="755" y="288"/>
                </a:lnTo>
                <a:lnTo>
                  <a:pt x="759" y="286"/>
                </a:lnTo>
                <a:lnTo>
                  <a:pt x="763" y="284"/>
                </a:lnTo>
                <a:lnTo>
                  <a:pt x="766" y="279"/>
                </a:lnTo>
                <a:lnTo>
                  <a:pt x="768" y="275"/>
                </a:lnTo>
                <a:lnTo>
                  <a:pt x="769" y="274"/>
                </a:lnTo>
                <a:lnTo>
                  <a:pt x="769" y="272"/>
                </a:lnTo>
                <a:lnTo>
                  <a:pt x="769" y="267"/>
                </a:lnTo>
                <a:lnTo>
                  <a:pt x="769" y="255"/>
                </a:lnTo>
                <a:lnTo>
                  <a:pt x="769" y="202"/>
                </a:lnTo>
                <a:lnTo>
                  <a:pt x="769" y="33"/>
                </a:lnTo>
                <a:lnTo>
                  <a:pt x="770" y="33"/>
                </a:lnTo>
                <a:lnTo>
                  <a:pt x="772" y="30"/>
                </a:lnTo>
                <a:lnTo>
                  <a:pt x="772" y="26"/>
                </a:lnTo>
                <a:lnTo>
                  <a:pt x="772" y="23"/>
                </a:lnTo>
                <a:lnTo>
                  <a:pt x="773" y="20"/>
                </a:lnTo>
                <a:lnTo>
                  <a:pt x="777" y="17"/>
                </a:lnTo>
                <a:lnTo>
                  <a:pt x="782" y="7"/>
                </a:lnTo>
                <a:lnTo>
                  <a:pt x="779" y="4"/>
                </a:lnTo>
                <a:lnTo>
                  <a:pt x="777" y="2"/>
                </a:lnTo>
                <a:lnTo>
                  <a:pt x="769" y="3"/>
                </a:lnTo>
                <a:lnTo>
                  <a:pt x="756" y="3"/>
                </a:lnTo>
                <a:lnTo>
                  <a:pt x="742" y="4"/>
                </a:lnTo>
                <a:lnTo>
                  <a:pt x="738" y="3"/>
                </a:lnTo>
                <a:lnTo>
                  <a:pt x="735" y="2"/>
                </a:lnTo>
                <a:close/>
                <a:moveTo>
                  <a:pt x="561" y="2"/>
                </a:moveTo>
                <a:lnTo>
                  <a:pt x="558" y="2"/>
                </a:lnTo>
                <a:lnTo>
                  <a:pt x="556" y="3"/>
                </a:lnTo>
                <a:lnTo>
                  <a:pt x="556" y="9"/>
                </a:lnTo>
                <a:lnTo>
                  <a:pt x="556" y="13"/>
                </a:lnTo>
                <a:lnTo>
                  <a:pt x="557" y="16"/>
                </a:lnTo>
                <a:lnTo>
                  <a:pt x="558" y="18"/>
                </a:lnTo>
                <a:lnTo>
                  <a:pt x="561" y="20"/>
                </a:lnTo>
                <a:lnTo>
                  <a:pt x="561" y="26"/>
                </a:lnTo>
                <a:lnTo>
                  <a:pt x="564" y="26"/>
                </a:lnTo>
                <a:lnTo>
                  <a:pt x="564" y="126"/>
                </a:lnTo>
                <a:lnTo>
                  <a:pt x="561" y="126"/>
                </a:lnTo>
                <a:lnTo>
                  <a:pt x="560" y="120"/>
                </a:lnTo>
                <a:lnTo>
                  <a:pt x="557" y="119"/>
                </a:lnTo>
                <a:lnTo>
                  <a:pt x="556" y="112"/>
                </a:lnTo>
                <a:lnTo>
                  <a:pt x="551" y="110"/>
                </a:lnTo>
                <a:lnTo>
                  <a:pt x="551" y="107"/>
                </a:lnTo>
                <a:lnTo>
                  <a:pt x="549" y="104"/>
                </a:lnTo>
                <a:lnTo>
                  <a:pt x="549" y="102"/>
                </a:lnTo>
                <a:lnTo>
                  <a:pt x="544" y="100"/>
                </a:lnTo>
                <a:lnTo>
                  <a:pt x="544" y="96"/>
                </a:lnTo>
                <a:lnTo>
                  <a:pt x="541" y="95"/>
                </a:lnTo>
                <a:lnTo>
                  <a:pt x="540" y="88"/>
                </a:lnTo>
                <a:lnTo>
                  <a:pt x="537" y="88"/>
                </a:lnTo>
                <a:lnTo>
                  <a:pt x="536" y="82"/>
                </a:lnTo>
                <a:lnTo>
                  <a:pt x="533" y="80"/>
                </a:lnTo>
                <a:lnTo>
                  <a:pt x="533" y="78"/>
                </a:lnTo>
                <a:lnTo>
                  <a:pt x="529" y="76"/>
                </a:lnTo>
                <a:lnTo>
                  <a:pt x="529" y="72"/>
                </a:lnTo>
                <a:lnTo>
                  <a:pt x="526" y="71"/>
                </a:lnTo>
                <a:lnTo>
                  <a:pt x="526" y="66"/>
                </a:lnTo>
                <a:lnTo>
                  <a:pt x="522" y="65"/>
                </a:lnTo>
                <a:lnTo>
                  <a:pt x="520" y="58"/>
                </a:lnTo>
                <a:lnTo>
                  <a:pt x="517" y="57"/>
                </a:lnTo>
                <a:lnTo>
                  <a:pt x="517" y="54"/>
                </a:lnTo>
                <a:lnTo>
                  <a:pt x="513" y="51"/>
                </a:lnTo>
                <a:lnTo>
                  <a:pt x="513" y="48"/>
                </a:lnTo>
                <a:lnTo>
                  <a:pt x="510" y="47"/>
                </a:lnTo>
                <a:lnTo>
                  <a:pt x="510" y="42"/>
                </a:lnTo>
                <a:lnTo>
                  <a:pt x="506" y="41"/>
                </a:lnTo>
                <a:lnTo>
                  <a:pt x="505" y="34"/>
                </a:lnTo>
                <a:lnTo>
                  <a:pt x="503" y="34"/>
                </a:lnTo>
                <a:lnTo>
                  <a:pt x="502" y="30"/>
                </a:lnTo>
                <a:lnTo>
                  <a:pt x="498" y="27"/>
                </a:lnTo>
                <a:lnTo>
                  <a:pt x="491" y="14"/>
                </a:lnTo>
                <a:lnTo>
                  <a:pt x="488" y="9"/>
                </a:lnTo>
                <a:lnTo>
                  <a:pt x="482" y="3"/>
                </a:lnTo>
                <a:lnTo>
                  <a:pt x="481" y="3"/>
                </a:lnTo>
                <a:lnTo>
                  <a:pt x="478" y="3"/>
                </a:lnTo>
                <a:lnTo>
                  <a:pt x="469" y="3"/>
                </a:lnTo>
                <a:lnTo>
                  <a:pt x="458" y="4"/>
                </a:lnTo>
                <a:lnTo>
                  <a:pt x="452" y="3"/>
                </a:lnTo>
                <a:lnTo>
                  <a:pt x="450" y="2"/>
                </a:lnTo>
                <a:lnTo>
                  <a:pt x="445" y="2"/>
                </a:lnTo>
                <a:lnTo>
                  <a:pt x="443" y="3"/>
                </a:lnTo>
                <a:lnTo>
                  <a:pt x="443" y="9"/>
                </a:lnTo>
                <a:lnTo>
                  <a:pt x="443" y="13"/>
                </a:lnTo>
                <a:lnTo>
                  <a:pt x="444" y="16"/>
                </a:lnTo>
                <a:lnTo>
                  <a:pt x="447" y="18"/>
                </a:lnTo>
                <a:lnTo>
                  <a:pt x="450" y="20"/>
                </a:lnTo>
                <a:lnTo>
                  <a:pt x="450" y="24"/>
                </a:lnTo>
                <a:lnTo>
                  <a:pt x="451" y="24"/>
                </a:lnTo>
                <a:lnTo>
                  <a:pt x="451" y="45"/>
                </a:lnTo>
                <a:lnTo>
                  <a:pt x="452" y="45"/>
                </a:lnTo>
                <a:lnTo>
                  <a:pt x="452" y="209"/>
                </a:lnTo>
                <a:lnTo>
                  <a:pt x="451" y="271"/>
                </a:lnTo>
                <a:lnTo>
                  <a:pt x="447" y="276"/>
                </a:lnTo>
                <a:lnTo>
                  <a:pt x="443" y="281"/>
                </a:lnTo>
                <a:lnTo>
                  <a:pt x="443" y="288"/>
                </a:lnTo>
                <a:lnTo>
                  <a:pt x="444" y="293"/>
                </a:lnTo>
                <a:lnTo>
                  <a:pt x="455" y="293"/>
                </a:lnTo>
                <a:lnTo>
                  <a:pt x="455" y="291"/>
                </a:lnTo>
                <a:lnTo>
                  <a:pt x="495" y="293"/>
                </a:lnTo>
                <a:lnTo>
                  <a:pt x="495" y="291"/>
                </a:lnTo>
                <a:lnTo>
                  <a:pt x="496" y="289"/>
                </a:lnTo>
                <a:lnTo>
                  <a:pt x="495" y="284"/>
                </a:lnTo>
                <a:lnTo>
                  <a:pt x="495" y="281"/>
                </a:lnTo>
                <a:lnTo>
                  <a:pt x="493" y="279"/>
                </a:lnTo>
                <a:lnTo>
                  <a:pt x="489" y="278"/>
                </a:lnTo>
                <a:lnTo>
                  <a:pt x="488" y="271"/>
                </a:lnTo>
                <a:lnTo>
                  <a:pt x="486" y="271"/>
                </a:lnTo>
                <a:lnTo>
                  <a:pt x="486" y="258"/>
                </a:lnTo>
                <a:lnTo>
                  <a:pt x="484" y="258"/>
                </a:lnTo>
                <a:lnTo>
                  <a:pt x="484" y="92"/>
                </a:lnTo>
                <a:lnTo>
                  <a:pt x="488" y="92"/>
                </a:lnTo>
                <a:lnTo>
                  <a:pt x="489" y="96"/>
                </a:lnTo>
                <a:lnTo>
                  <a:pt x="493" y="97"/>
                </a:lnTo>
                <a:lnTo>
                  <a:pt x="493" y="102"/>
                </a:lnTo>
                <a:lnTo>
                  <a:pt x="496" y="103"/>
                </a:lnTo>
                <a:lnTo>
                  <a:pt x="496" y="107"/>
                </a:lnTo>
                <a:lnTo>
                  <a:pt x="502" y="110"/>
                </a:lnTo>
                <a:lnTo>
                  <a:pt x="502" y="113"/>
                </a:lnTo>
                <a:lnTo>
                  <a:pt x="505" y="116"/>
                </a:lnTo>
                <a:lnTo>
                  <a:pt x="505" y="119"/>
                </a:lnTo>
                <a:lnTo>
                  <a:pt x="509" y="120"/>
                </a:lnTo>
                <a:lnTo>
                  <a:pt x="510" y="126"/>
                </a:lnTo>
                <a:lnTo>
                  <a:pt x="512" y="126"/>
                </a:lnTo>
                <a:lnTo>
                  <a:pt x="512" y="128"/>
                </a:lnTo>
                <a:lnTo>
                  <a:pt x="515" y="131"/>
                </a:lnTo>
                <a:lnTo>
                  <a:pt x="515" y="134"/>
                </a:lnTo>
                <a:lnTo>
                  <a:pt x="520" y="138"/>
                </a:lnTo>
                <a:lnTo>
                  <a:pt x="520" y="141"/>
                </a:lnTo>
                <a:lnTo>
                  <a:pt x="525" y="143"/>
                </a:lnTo>
                <a:lnTo>
                  <a:pt x="526" y="148"/>
                </a:lnTo>
                <a:lnTo>
                  <a:pt x="527" y="148"/>
                </a:lnTo>
                <a:lnTo>
                  <a:pt x="527" y="151"/>
                </a:lnTo>
                <a:lnTo>
                  <a:pt x="530" y="154"/>
                </a:lnTo>
                <a:lnTo>
                  <a:pt x="530" y="157"/>
                </a:lnTo>
                <a:lnTo>
                  <a:pt x="534" y="158"/>
                </a:lnTo>
                <a:lnTo>
                  <a:pt x="534" y="162"/>
                </a:lnTo>
                <a:lnTo>
                  <a:pt x="537" y="164"/>
                </a:lnTo>
                <a:lnTo>
                  <a:pt x="537" y="166"/>
                </a:lnTo>
                <a:lnTo>
                  <a:pt x="543" y="171"/>
                </a:lnTo>
                <a:lnTo>
                  <a:pt x="543" y="174"/>
                </a:lnTo>
                <a:lnTo>
                  <a:pt x="546" y="175"/>
                </a:lnTo>
                <a:lnTo>
                  <a:pt x="546" y="179"/>
                </a:lnTo>
                <a:lnTo>
                  <a:pt x="550" y="181"/>
                </a:lnTo>
                <a:lnTo>
                  <a:pt x="551" y="186"/>
                </a:lnTo>
                <a:lnTo>
                  <a:pt x="553" y="186"/>
                </a:lnTo>
                <a:lnTo>
                  <a:pt x="553" y="189"/>
                </a:lnTo>
                <a:lnTo>
                  <a:pt x="557" y="190"/>
                </a:lnTo>
                <a:lnTo>
                  <a:pt x="557" y="195"/>
                </a:lnTo>
                <a:lnTo>
                  <a:pt x="561" y="198"/>
                </a:lnTo>
                <a:lnTo>
                  <a:pt x="561" y="202"/>
                </a:lnTo>
                <a:lnTo>
                  <a:pt x="564" y="202"/>
                </a:lnTo>
                <a:lnTo>
                  <a:pt x="564" y="221"/>
                </a:lnTo>
                <a:lnTo>
                  <a:pt x="564" y="240"/>
                </a:lnTo>
                <a:lnTo>
                  <a:pt x="564" y="255"/>
                </a:lnTo>
                <a:lnTo>
                  <a:pt x="563" y="264"/>
                </a:lnTo>
                <a:lnTo>
                  <a:pt x="561" y="271"/>
                </a:lnTo>
                <a:lnTo>
                  <a:pt x="560" y="274"/>
                </a:lnTo>
                <a:lnTo>
                  <a:pt x="558" y="276"/>
                </a:lnTo>
                <a:lnTo>
                  <a:pt x="556" y="281"/>
                </a:lnTo>
                <a:lnTo>
                  <a:pt x="556" y="288"/>
                </a:lnTo>
                <a:lnTo>
                  <a:pt x="557" y="293"/>
                </a:lnTo>
                <a:lnTo>
                  <a:pt x="567" y="293"/>
                </a:lnTo>
                <a:lnTo>
                  <a:pt x="567" y="291"/>
                </a:lnTo>
                <a:lnTo>
                  <a:pt x="606" y="293"/>
                </a:lnTo>
                <a:lnTo>
                  <a:pt x="608" y="288"/>
                </a:lnTo>
                <a:lnTo>
                  <a:pt x="608" y="285"/>
                </a:lnTo>
                <a:lnTo>
                  <a:pt x="606" y="281"/>
                </a:lnTo>
                <a:lnTo>
                  <a:pt x="604" y="278"/>
                </a:lnTo>
                <a:lnTo>
                  <a:pt x="599" y="275"/>
                </a:lnTo>
                <a:lnTo>
                  <a:pt x="599" y="272"/>
                </a:lnTo>
                <a:lnTo>
                  <a:pt x="598" y="269"/>
                </a:lnTo>
                <a:lnTo>
                  <a:pt x="599" y="265"/>
                </a:lnTo>
                <a:lnTo>
                  <a:pt x="598" y="262"/>
                </a:lnTo>
                <a:lnTo>
                  <a:pt x="597" y="262"/>
                </a:lnTo>
                <a:lnTo>
                  <a:pt x="597" y="190"/>
                </a:lnTo>
                <a:lnTo>
                  <a:pt x="597" y="33"/>
                </a:lnTo>
                <a:lnTo>
                  <a:pt x="598" y="33"/>
                </a:lnTo>
                <a:lnTo>
                  <a:pt x="599" y="30"/>
                </a:lnTo>
                <a:lnTo>
                  <a:pt x="599" y="26"/>
                </a:lnTo>
                <a:lnTo>
                  <a:pt x="599" y="23"/>
                </a:lnTo>
                <a:lnTo>
                  <a:pt x="599" y="20"/>
                </a:lnTo>
                <a:lnTo>
                  <a:pt x="605" y="17"/>
                </a:lnTo>
                <a:lnTo>
                  <a:pt x="608" y="7"/>
                </a:lnTo>
                <a:lnTo>
                  <a:pt x="606" y="4"/>
                </a:lnTo>
                <a:lnTo>
                  <a:pt x="605" y="2"/>
                </a:lnTo>
                <a:lnTo>
                  <a:pt x="597" y="3"/>
                </a:lnTo>
                <a:lnTo>
                  <a:pt x="582" y="3"/>
                </a:lnTo>
                <a:lnTo>
                  <a:pt x="570" y="4"/>
                </a:lnTo>
                <a:lnTo>
                  <a:pt x="566" y="3"/>
                </a:lnTo>
                <a:lnTo>
                  <a:pt x="561" y="2"/>
                </a:lnTo>
                <a:close/>
                <a:moveTo>
                  <a:pt x="2288" y="4"/>
                </a:moveTo>
                <a:lnTo>
                  <a:pt x="2289" y="18"/>
                </a:lnTo>
                <a:lnTo>
                  <a:pt x="2289" y="27"/>
                </a:lnTo>
                <a:lnTo>
                  <a:pt x="2289" y="30"/>
                </a:lnTo>
                <a:lnTo>
                  <a:pt x="2288" y="33"/>
                </a:lnTo>
                <a:lnTo>
                  <a:pt x="2288" y="40"/>
                </a:lnTo>
                <a:lnTo>
                  <a:pt x="2289" y="47"/>
                </a:lnTo>
                <a:lnTo>
                  <a:pt x="2296" y="45"/>
                </a:lnTo>
                <a:lnTo>
                  <a:pt x="2300" y="44"/>
                </a:lnTo>
                <a:lnTo>
                  <a:pt x="2309" y="40"/>
                </a:lnTo>
                <a:lnTo>
                  <a:pt x="2309" y="38"/>
                </a:lnTo>
                <a:lnTo>
                  <a:pt x="2348" y="35"/>
                </a:lnTo>
                <a:lnTo>
                  <a:pt x="2348" y="213"/>
                </a:lnTo>
                <a:lnTo>
                  <a:pt x="2348" y="234"/>
                </a:lnTo>
                <a:lnTo>
                  <a:pt x="2348" y="254"/>
                </a:lnTo>
                <a:lnTo>
                  <a:pt x="2347" y="262"/>
                </a:lnTo>
                <a:lnTo>
                  <a:pt x="2346" y="271"/>
                </a:lnTo>
                <a:lnTo>
                  <a:pt x="2344" y="274"/>
                </a:lnTo>
                <a:lnTo>
                  <a:pt x="2343" y="276"/>
                </a:lnTo>
                <a:lnTo>
                  <a:pt x="2340" y="281"/>
                </a:lnTo>
                <a:lnTo>
                  <a:pt x="2337" y="282"/>
                </a:lnTo>
                <a:lnTo>
                  <a:pt x="2339" y="288"/>
                </a:lnTo>
                <a:lnTo>
                  <a:pt x="2340" y="291"/>
                </a:lnTo>
                <a:lnTo>
                  <a:pt x="2379" y="289"/>
                </a:lnTo>
                <a:lnTo>
                  <a:pt x="2379" y="291"/>
                </a:lnTo>
                <a:lnTo>
                  <a:pt x="2405" y="291"/>
                </a:lnTo>
                <a:lnTo>
                  <a:pt x="2405" y="289"/>
                </a:lnTo>
                <a:lnTo>
                  <a:pt x="2406" y="288"/>
                </a:lnTo>
                <a:lnTo>
                  <a:pt x="2405" y="281"/>
                </a:lnTo>
                <a:lnTo>
                  <a:pt x="2403" y="279"/>
                </a:lnTo>
                <a:lnTo>
                  <a:pt x="2402" y="278"/>
                </a:lnTo>
                <a:lnTo>
                  <a:pt x="2399" y="275"/>
                </a:lnTo>
                <a:lnTo>
                  <a:pt x="2398" y="272"/>
                </a:lnTo>
                <a:lnTo>
                  <a:pt x="2396" y="271"/>
                </a:lnTo>
                <a:lnTo>
                  <a:pt x="2396" y="257"/>
                </a:lnTo>
                <a:lnTo>
                  <a:pt x="2395" y="257"/>
                </a:lnTo>
                <a:lnTo>
                  <a:pt x="2395" y="104"/>
                </a:lnTo>
                <a:lnTo>
                  <a:pt x="2394" y="69"/>
                </a:lnTo>
                <a:lnTo>
                  <a:pt x="2394" y="49"/>
                </a:lnTo>
                <a:lnTo>
                  <a:pt x="2395" y="42"/>
                </a:lnTo>
                <a:lnTo>
                  <a:pt x="2396" y="35"/>
                </a:lnTo>
                <a:lnTo>
                  <a:pt x="2412" y="35"/>
                </a:lnTo>
                <a:lnTo>
                  <a:pt x="2426" y="37"/>
                </a:lnTo>
                <a:lnTo>
                  <a:pt x="2432" y="38"/>
                </a:lnTo>
                <a:lnTo>
                  <a:pt x="2437" y="40"/>
                </a:lnTo>
                <a:lnTo>
                  <a:pt x="2443" y="42"/>
                </a:lnTo>
                <a:lnTo>
                  <a:pt x="2446" y="47"/>
                </a:lnTo>
                <a:lnTo>
                  <a:pt x="2453" y="45"/>
                </a:lnTo>
                <a:lnTo>
                  <a:pt x="2457" y="45"/>
                </a:lnTo>
                <a:lnTo>
                  <a:pt x="2456" y="37"/>
                </a:lnTo>
                <a:lnTo>
                  <a:pt x="2454" y="27"/>
                </a:lnTo>
                <a:lnTo>
                  <a:pt x="2454" y="17"/>
                </a:lnTo>
                <a:lnTo>
                  <a:pt x="2456" y="13"/>
                </a:lnTo>
                <a:lnTo>
                  <a:pt x="2456" y="11"/>
                </a:lnTo>
                <a:lnTo>
                  <a:pt x="2457" y="10"/>
                </a:lnTo>
                <a:lnTo>
                  <a:pt x="2456" y="6"/>
                </a:lnTo>
                <a:lnTo>
                  <a:pt x="2456" y="3"/>
                </a:lnTo>
                <a:lnTo>
                  <a:pt x="2442" y="3"/>
                </a:lnTo>
                <a:lnTo>
                  <a:pt x="2442" y="4"/>
                </a:lnTo>
                <a:lnTo>
                  <a:pt x="2343" y="4"/>
                </a:lnTo>
                <a:lnTo>
                  <a:pt x="2322" y="6"/>
                </a:lnTo>
                <a:lnTo>
                  <a:pt x="2310" y="4"/>
                </a:lnTo>
                <a:lnTo>
                  <a:pt x="2306" y="4"/>
                </a:lnTo>
                <a:lnTo>
                  <a:pt x="2303" y="3"/>
                </a:lnTo>
                <a:lnTo>
                  <a:pt x="2302" y="3"/>
                </a:lnTo>
                <a:lnTo>
                  <a:pt x="2293" y="3"/>
                </a:lnTo>
                <a:lnTo>
                  <a:pt x="2288" y="4"/>
                </a:lnTo>
                <a:close/>
                <a:moveTo>
                  <a:pt x="2248" y="3"/>
                </a:moveTo>
                <a:lnTo>
                  <a:pt x="2248" y="4"/>
                </a:lnTo>
                <a:lnTo>
                  <a:pt x="2233" y="4"/>
                </a:lnTo>
                <a:lnTo>
                  <a:pt x="2206" y="4"/>
                </a:lnTo>
                <a:lnTo>
                  <a:pt x="2182" y="3"/>
                </a:lnTo>
                <a:lnTo>
                  <a:pt x="2182" y="6"/>
                </a:lnTo>
                <a:lnTo>
                  <a:pt x="2180" y="7"/>
                </a:lnTo>
                <a:lnTo>
                  <a:pt x="2182" y="11"/>
                </a:lnTo>
                <a:lnTo>
                  <a:pt x="2183" y="16"/>
                </a:lnTo>
                <a:lnTo>
                  <a:pt x="2187" y="24"/>
                </a:lnTo>
                <a:lnTo>
                  <a:pt x="2189" y="24"/>
                </a:lnTo>
                <a:lnTo>
                  <a:pt x="2189" y="35"/>
                </a:lnTo>
                <a:lnTo>
                  <a:pt x="2187" y="35"/>
                </a:lnTo>
                <a:lnTo>
                  <a:pt x="2187" y="45"/>
                </a:lnTo>
                <a:lnTo>
                  <a:pt x="2186" y="45"/>
                </a:lnTo>
                <a:lnTo>
                  <a:pt x="2186" y="54"/>
                </a:lnTo>
                <a:lnTo>
                  <a:pt x="2185" y="54"/>
                </a:lnTo>
                <a:lnTo>
                  <a:pt x="2185" y="61"/>
                </a:lnTo>
                <a:lnTo>
                  <a:pt x="2182" y="61"/>
                </a:lnTo>
                <a:lnTo>
                  <a:pt x="2182" y="69"/>
                </a:lnTo>
                <a:lnTo>
                  <a:pt x="2180" y="69"/>
                </a:lnTo>
                <a:lnTo>
                  <a:pt x="2177" y="95"/>
                </a:lnTo>
                <a:lnTo>
                  <a:pt x="2172" y="116"/>
                </a:lnTo>
                <a:lnTo>
                  <a:pt x="2166" y="140"/>
                </a:lnTo>
                <a:lnTo>
                  <a:pt x="2162" y="162"/>
                </a:lnTo>
                <a:lnTo>
                  <a:pt x="2156" y="185"/>
                </a:lnTo>
                <a:lnTo>
                  <a:pt x="2155" y="202"/>
                </a:lnTo>
                <a:lnTo>
                  <a:pt x="2152" y="212"/>
                </a:lnTo>
                <a:lnTo>
                  <a:pt x="2149" y="221"/>
                </a:lnTo>
                <a:lnTo>
                  <a:pt x="2146" y="233"/>
                </a:lnTo>
                <a:lnTo>
                  <a:pt x="2144" y="243"/>
                </a:lnTo>
                <a:lnTo>
                  <a:pt x="2142" y="258"/>
                </a:lnTo>
                <a:lnTo>
                  <a:pt x="2141" y="258"/>
                </a:lnTo>
                <a:lnTo>
                  <a:pt x="2141" y="262"/>
                </a:lnTo>
                <a:lnTo>
                  <a:pt x="2131" y="274"/>
                </a:lnTo>
                <a:lnTo>
                  <a:pt x="2124" y="275"/>
                </a:lnTo>
                <a:lnTo>
                  <a:pt x="2124" y="278"/>
                </a:lnTo>
                <a:lnTo>
                  <a:pt x="2120" y="279"/>
                </a:lnTo>
                <a:lnTo>
                  <a:pt x="2120" y="282"/>
                </a:lnTo>
                <a:lnTo>
                  <a:pt x="2118" y="282"/>
                </a:lnTo>
                <a:lnTo>
                  <a:pt x="2120" y="286"/>
                </a:lnTo>
                <a:lnTo>
                  <a:pt x="2120" y="288"/>
                </a:lnTo>
                <a:lnTo>
                  <a:pt x="2122" y="291"/>
                </a:lnTo>
                <a:lnTo>
                  <a:pt x="2163" y="291"/>
                </a:lnTo>
                <a:lnTo>
                  <a:pt x="2168" y="291"/>
                </a:lnTo>
                <a:lnTo>
                  <a:pt x="2175" y="291"/>
                </a:lnTo>
                <a:lnTo>
                  <a:pt x="2177" y="292"/>
                </a:lnTo>
                <a:lnTo>
                  <a:pt x="2180" y="293"/>
                </a:lnTo>
                <a:lnTo>
                  <a:pt x="2185" y="292"/>
                </a:lnTo>
                <a:lnTo>
                  <a:pt x="2186" y="292"/>
                </a:lnTo>
                <a:lnTo>
                  <a:pt x="2187" y="288"/>
                </a:lnTo>
                <a:lnTo>
                  <a:pt x="2189" y="286"/>
                </a:lnTo>
                <a:lnTo>
                  <a:pt x="2189" y="285"/>
                </a:lnTo>
                <a:lnTo>
                  <a:pt x="2187" y="285"/>
                </a:lnTo>
                <a:lnTo>
                  <a:pt x="2187" y="282"/>
                </a:lnTo>
                <a:lnTo>
                  <a:pt x="2187" y="281"/>
                </a:lnTo>
                <a:lnTo>
                  <a:pt x="2182" y="278"/>
                </a:lnTo>
                <a:lnTo>
                  <a:pt x="2182" y="275"/>
                </a:lnTo>
                <a:lnTo>
                  <a:pt x="2177" y="274"/>
                </a:lnTo>
                <a:lnTo>
                  <a:pt x="2175" y="274"/>
                </a:lnTo>
                <a:lnTo>
                  <a:pt x="2173" y="272"/>
                </a:lnTo>
                <a:lnTo>
                  <a:pt x="2173" y="269"/>
                </a:lnTo>
                <a:lnTo>
                  <a:pt x="2170" y="267"/>
                </a:lnTo>
                <a:lnTo>
                  <a:pt x="2169" y="261"/>
                </a:lnTo>
                <a:lnTo>
                  <a:pt x="2168" y="254"/>
                </a:lnTo>
                <a:lnTo>
                  <a:pt x="2169" y="247"/>
                </a:lnTo>
                <a:lnTo>
                  <a:pt x="2170" y="238"/>
                </a:lnTo>
                <a:lnTo>
                  <a:pt x="2175" y="221"/>
                </a:lnTo>
                <a:lnTo>
                  <a:pt x="2177" y="209"/>
                </a:lnTo>
                <a:lnTo>
                  <a:pt x="2177" y="207"/>
                </a:lnTo>
                <a:lnTo>
                  <a:pt x="2179" y="206"/>
                </a:lnTo>
                <a:lnTo>
                  <a:pt x="2250" y="206"/>
                </a:lnTo>
                <a:lnTo>
                  <a:pt x="2251" y="217"/>
                </a:lnTo>
                <a:lnTo>
                  <a:pt x="2252" y="227"/>
                </a:lnTo>
                <a:lnTo>
                  <a:pt x="2258" y="247"/>
                </a:lnTo>
                <a:lnTo>
                  <a:pt x="2259" y="251"/>
                </a:lnTo>
                <a:lnTo>
                  <a:pt x="2259" y="255"/>
                </a:lnTo>
                <a:lnTo>
                  <a:pt x="2259" y="260"/>
                </a:lnTo>
                <a:lnTo>
                  <a:pt x="2262" y="264"/>
                </a:lnTo>
                <a:lnTo>
                  <a:pt x="2261" y="269"/>
                </a:lnTo>
                <a:lnTo>
                  <a:pt x="2259" y="272"/>
                </a:lnTo>
                <a:lnTo>
                  <a:pt x="2259" y="275"/>
                </a:lnTo>
                <a:lnTo>
                  <a:pt x="2255" y="278"/>
                </a:lnTo>
                <a:lnTo>
                  <a:pt x="2251" y="281"/>
                </a:lnTo>
                <a:lnTo>
                  <a:pt x="2252" y="286"/>
                </a:lnTo>
                <a:lnTo>
                  <a:pt x="2252" y="291"/>
                </a:lnTo>
                <a:lnTo>
                  <a:pt x="2276" y="289"/>
                </a:lnTo>
                <a:lnTo>
                  <a:pt x="2288" y="289"/>
                </a:lnTo>
                <a:lnTo>
                  <a:pt x="2292" y="291"/>
                </a:lnTo>
                <a:lnTo>
                  <a:pt x="2295" y="291"/>
                </a:lnTo>
                <a:lnTo>
                  <a:pt x="2310" y="292"/>
                </a:lnTo>
                <a:lnTo>
                  <a:pt x="2317" y="291"/>
                </a:lnTo>
                <a:lnTo>
                  <a:pt x="2324" y="289"/>
                </a:lnTo>
                <a:lnTo>
                  <a:pt x="2322" y="279"/>
                </a:lnTo>
                <a:lnTo>
                  <a:pt x="2319" y="279"/>
                </a:lnTo>
                <a:lnTo>
                  <a:pt x="2313" y="272"/>
                </a:lnTo>
                <a:lnTo>
                  <a:pt x="2310" y="271"/>
                </a:lnTo>
                <a:lnTo>
                  <a:pt x="2309" y="258"/>
                </a:lnTo>
                <a:lnTo>
                  <a:pt x="2306" y="258"/>
                </a:lnTo>
                <a:lnTo>
                  <a:pt x="2306" y="251"/>
                </a:lnTo>
                <a:lnTo>
                  <a:pt x="2305" y="251"/>
                </a:lnTo>
                <a:lnTo>
                  <a:pt x="2305" y="243"/>
                </a:lnTo>
                <a:lnTo>
                  <a:pt x="2303" y="243"/>
                </a:lnTo>
                <a:lnTo>
                  <a:pt x="2303" y="236"/>
                </a:lnTo>
                <a:lnTo>
                  <a:pt x="2302" y="236"/>
                </a:lnTo>
                <a:lnTo>
                  <a:pt x="2302" y="229"/>
                </a:lnTo>
                <a:lnTo>
                  <a:pt x="2299" y="229"/>
                </a:lnTo>
                <a:lnTo>
                  <a:pt x="2299" y="220"/>
                </a:lnTo>
                <a:lnTo>
                  <a:pt x="2295" y="205"/>
                </a:lnTo>
                <a:lnTo>
                  <a:pt x="2292" y="189"/>
                </a:lnTo>
                <a:lnTo>
                  <a:pt x="2285" y="158"/>
                </a:lnTo>
                <a:lnTo>
                  <a:pt x="2278" y="126"/>
                </a:lnTo>
                <a:lnTo>
                  <a:pt x="2274" y="110"/>
                </a:lnTo>
                <a:lnTo>
                  <a:pt x="2268" y="95"/>
                </a:lnTo>
                <a:lnTo>
                  <a:pt x="2268" y="86"/>
                </a:lnTo>
                <a:lnTo>
                  <a:pt x="2266" y="86"/>
                </a:lnTo>
                <a:lnTo>
                  <a:pt x="2266" y="79"/>
                </a:lnTo>
                <a:lnTo>
                  <a:pt x="2265" y="79"/>
                </a:lnTo>
                <a:lnTo>
                  <a:pt x="2265" y="72"/>
                </a:lnTo>
                <a:lnTo>
                  <a:pt x="2264" y="72"/>
                </a:lnTo>
                <a:lnTo>
                  <a:pt x="2264" y="64"/>
                </a:lnTo>
                <a:lnTo>
                  <a:pt x="2262" y="64"/>
                </a:lnTo>
                <a:lnTo>
                  <a:pt x="2262" y="57"/>
                </a:lnTo>
                <a:lnTo>
                  <a:pt x="2259" y="57"/>
                </a:lnTo>
                <a:lnTo>
                  <a:pt x="2259" y="52"/>
                </a:lnTo>
                <a:lnTo>
                  <a:pt x="2259" y="48"/>
                </a:lnTo>
                <a:lnTo>
                  <a:pt x="2258" y="44"/>
                </a:lnTo>
                <a:lnTo>
                  <a:pt x="2258" y="42"/>
                </a:lnTo>
                <a:lnTo>
                  <a:pt x="2257" y="41"/>
                </a:lnTo>
                <a:lnTo>
                  <a:pt x="2257" y="33"/>
                </a:lnTo>
                <a:lnTo>
                  <a:pt x="2257" y="28"/>
                </a:lnTo>
                <a:lnTo>
                  <a:pt x="2258" y="24"/>
                </a:lnTo>
                <a:lnTo>
                  <a:pt x="2258" y="21"/>
                </a:lnTo>
                <a:lnTo>
                  <a:pt x="2259" y="20"/>
                </a:lnTo>
                <a:lnTo>
                  <a:pt x="2265" y="16"/>
                </a:lnTo>
                <a:lnTo>
                  <a:pt x="2265" y="9"/>
                </a:lnTo>
                <a:lnTo>
                  <a:pt x="2264" y="3"/>
                </a:lnTo>
                <a:lnTo>
                  <a:pt x="2248" y="3"/>
                </a:lnTo>
                <a:close/>
                <a:moveTo>
                  <a:pt x="2211" y="54"/>
                </a:moveTo>
                <a:lnTo>
                  <a:pt x="2213" y="55"/>
                </a:lnTo>
                <a:lnTo>
                  <a:pt x="2214" y="59"/>
                </a:lnTo>
                <a:lnTo>
                  <a:pt x="2216" y="66"/>
                </a:lnTo>
                <a:lnTo>
                  <a:pt x="2217" y="73"/>
                </a:lnTo>
                <a:lnTo>
                  <a:pt x="2218" y="80"/>
                </a:lnTo>
                <a:lnTo>
                  <a:pt x="2220" y="80"/>
                </a:lnTo>
                <a:lnTo>
                  <a:pt x="2220" y="88"/>
                </a:lnTo>
                <a:lnTo>
                  <a:pt x="2221" y="88"/>
                </a:lnTo>
                <a:lnTo>
                  <a:pt x="2221" y="95"/>
                </a:lnTo>
                <a:lnTo>
                  <a:pt x="2224" y="95"/>
                </a:lnTo>
                <a:lnTo>
                  <a:pt x="2224" y="102"/>
                </a:lnTo>
                <a:lnTo>
                  <a:pt x="2225" y="102"/>
                </a:lnTo>
                <a:lnTo>
                  <a:pt x="2225" y="109"/>
                </a:lnTo>
                <a:lnTo>
                  <a:pt x="2227" y="109"/>
                </a:lnTo>
                <a:lnTo>
                  <a:pt x="2227" y="116"/>
                </a:lnTo>
                <a:lnTo>
                  <a:pt x="2228" y="116"/>
                </a:lnTo>
                <a:lnTo>
                  <a:pt x="2233" y="138"/>
                </a:lnTo>
                <a:lnTo>
                  <a:pt x="2240" y="161"/>
                </a:lnTo>
                <a:lnTo>
                  <a:pt x="2244" y="185"/>
                </a:lnTo>
                <a:lnTo>
                  <a:pt x="2185" y="185"/>
                </a:lnTo>
                <a:lnTo>
                  <a:pt x="2211" y="54"/>
                </a:lnTo>
                <a:close/>
                <a:moveTo>
                  <a:pt x="1450" y="4"/>
                </a:moveTo>
                <a:lnTo>
                  <a:pt x="1444" y="6"/>
                </a:lnTo>
                <a:lnTo>
                  <a:pt x="1436" y="6"/>
                </a:lnTo>
                <a:lnTo>
                  <a:pt x="1432" y="4"/>
                </a:lnTo>
                <a:lnTo>
                  <a:pt x="1429" y="3"/>
                </a:lnTo>
                <a:lnTo>
                  <a:pt x="1422" y="3"/>
                </a:lnTo>
                <a:lnTo>
                  <a:pt x="1417" y="4"/>
                </a:lnTo>
                <a:lnTo>
                  <a:pt x="1417" y="14"/>
                </a:lnTo>
                <a:lnTo>
                  <a:pt x="1419" y="14"/>
                </a:lnTo>
                <a:lnTo>
                  <a:pt x="1419" y="17"/>
                </a:lnTo>
                <a:lnTo>
                  <a:pt x="1422" y="18"/>
                </a:lnTo>
                <a:lnTo>
                  <a:pt x="1423" y="23"/>
                </a:lnTo>
                <a:lnTo>
                  <a:pt x="1424" y="28"/>
                </a:lnTo>
                <a:lnTo>
                  <a:pt x="1424" y="35"/>
                </a:lnTo>
                <a:lnTo>
                  <a:pt x="1424" y="41"/>
                </a:lnTo>
                <a:lnTo>
                  <a:pt x="1420" y="54"/>
                </a:lnTo>
                <a:lnTo>
                  <a:pt x="1417" y="68"/>
                </a:lnTo>
                <a:lnTo>
                  <a:pt x="1412" y="95"/>
                </a:lnTo>
                <a:lnTo>
                  <a:pt x="1406" y="121"/>
                </a:lnTo>
                <a:lnTo>
                  <a:pt x="1399" y="148"/>
                </a:lnTo>
                <a:lnTo>
                  <a:pt x="1399" y="157"/>
                </a:lnTo>
                <a:lnTo>
                  <a:pt x="1398" y="166"/>
                </a:lnTo>
                <a:lnTo>
                  <a:pt x="1395" y="178"/>
                </a:lnTo>
                <a:lnTo>
                  <a:pt x="1392" y="188"/>
                </a:lnTo>
                <a:lnTo>
                  <a:pt x="1389" y="198"/>
                </a:lnTo>
                <a:lnTo>
                  <a:pt x="1389" y="206"/>
                </a:lnTo>
                <a:lnTo>
                  <a:pt x="1388" y="206"/>
                </a:lnTo>
                <a:lnTo>
                  <a:pt x="1388" y="216"/>
                </a:lnTo>
                <a:lnTo>
                  <a:pt x="1386" y="216"/>
                </a:lnTo>
                <a:lnTo>
                  <a:pt x="1386" y="221"/>
                </a:lnTo>
                <a:lnTo>
                  <a:pt x="1383" y="221"/>
                </a:lnTo>
                <a:lnTo>
                  <a:pt x="1383" y="231"/>
                </a:lnTo>
                <a:lnTo>
                  <a:pt x="1382" y="231"/>
                </a:lnTo>
                <a:lnTo>
                  <a:pt x="1382" y="240"/>
                </a:lnTo>
                <a:lnTo>
                  <a:pt x="1381" y="240"/>
                </a:lnTo>
                <a:lnTo>
                  <a:pt x="1381" y="248"/>
                </a:lnTo>
                <a:lnTo>
                  <a:pt x="1379" y="248"/>
                </a:lnTo>
                <a:lnTo>
                  <a:pt x="1379" y="255"/>
                </a:lnTo>
                <a:lnTo>
                  <a:pt x="1378" y="255"/>
                </a:lnTo>
                <a:lnTo>
                  <a:pt x="1378" y="260"/>
                </a:lnTo>
                <a:lnTo>
                  <a:pt x="1375" y="260"/>
                </a:lnTo>
                <a:lnTo>
                  <a:pt x="1375" y="264"/>
                </a:lnTo>
                <a:lnTo>
                  <a:pt x="1374" y="264"/>
                </a:lnTo>
                <a:lnTo>
                  <a:pt x="1374" y="267"/>
                </a:lnTo>
                <a:lnTo>
                  <a:pt x="1355" y="281"/>
                </a:lnTo>
                <a:lnTo>
                  <a:pt x="1355" y="286"/>
                </a:lnTo>
                <a:lnTo>
                  <a:pt x="1357" y="291"/>
                </a:lnTo>
                <a:lnTo>
                  <a:pt x="1392" y="292"/>
                </a:lnTo>
                <a:lnTo>
                  <a:pt x="1410" y="292"/>
                </a:lnTo>
                <a:lnTo>
                  <a:pt x="1417" y="292"/>
                </a:lnTo>
                <a:lnTo>
                  <a:pt x="1424" y="291"/>
                </a:lnTo>
                <a:lnTo>
                  <a:pt x="1424" y="282"/>
                </a:lnTo>
                <a:lnTo>
                  <a:pt x="1422" y="282"/>
                </a:lnTo>
                <a:lnTo>
                  <a:pt x="1422" y="279"/>
                </a:lnTo>
                <a:lnTo>
                  <a:pt x="1420" y="278"/>
                </a:lnTo>
                <a:lnTo>
                  <a:pt x="1417" y="276"/>
                </a:lnTo>
                <a:lnTo>
                  <a:pt x="1413" y="275"/>
                </a:lnTo>
                <a:lnTo>
                  <a:pt x="1413" y="274"/>
                </a:lnTo>
                <a:lnTo>
                  <a:pt x="1406" y="269"/>
                </a:lnTo>
                <a:lnTo>
                  <a:pt x="1405" y="257"/>
                </a:lnTo>
                <a:lnTo>
                  <a:pt x="1405" y="250"/>
                </a:lnTo>
                <a:lnTo>
                  <a:pt x="1405" y="243"/>
                </a:lnTo>
                <a:lnTo>
                  <a:pt x="1410" y="226"/>
                </a:lnTo>
                <a:lnTo>
                  <a:pt x="1412" y="216"/>
                </a:lnTo>
                <a:lnTo>
                  <a:pt x="1413" y="206"/>
                </a:lnTo>
                <a:lnTo>
                  <a:pt x="1465" y="206"/>
                </a:lnTo>
                <a:lnTo>
                  <a:pt x="1475" y="206"/>
                </a:lnTo>
                <a:lnTo>
                  <a:pt x="1481" y="207"/>
                </a:lnTo>
                <a:lnTo>
                  <a:pt x="1484" y="209"/>
                </a:lnTo>
                <a:lnTo>
                  <a:pt x="1485" y="210"/>
                </a:lnTo>
                <a:lnTo>
                  <a:pt x="1487" y="212"/>
                </a:lnTo>
                <a:lnTo>
                  <a:pt x="1487" y="216"/>
                </a:lnTo>
                <a:lnTo>
                  <a:pt x="1487" y="221"/>
                </a:lnTo>
                <a:lnTo>
                  <a:pt x="1488" y="226"/>
                </a:lnTo>
                <a:lnTo>
                  <a:pt x="1489" y="226"/>
                </a:lnTo>
                <a:lnTo>
                  <a:pt x="1489" y="234"/>
                </a:lnTo>
                <a:lnTo>
                  <a:pt x="1491" y="234"/>
                </a:lnTo>
                <a:lnTo>
                  <a:pt x="1491" y="241"/>
                </a:lnTo>
                <a:lnTo>
                  <a:pt x="1492" y="241"/>
                </a:lnTo>
                <a:lnTo>
                  <a:pt x="1492" y="250"/>
                </a:lnTo>
                <a:lnTo>
                  <a:pt x="1495" y="250"/>
                </a:lnTo>
                <a:lnTo>
                  <a:pt x="1495" y="254"/>
                </a:lnTo>
                <a:lnTo>
                  <a:pt x="1495" y="260"/>
                </a:lnTo>
                <a:lnTo>
                  <a:pt x="1497" y="264"/>
                </a:lnTo>
                <a:lnTo>
                  <a:pt x="1498" y="267"/>
                </a:lnTo>
                <a:lnTo>
                  <a:pt x="1498" y="272"/>
                </a:lnTo>
                <a:lnTo>
                  <a:pt x="1497" y="272"/>
                </a:lnTo>
                <a:lnTo>
                  <a:pt x="1495" y="275"/>
                </a:lnTo>
                <a:lnTo>
                  <a:pt x="1491" y="275"/>
                </a:lnTo>
                <a:lnTo>
                  <a:pt x="1491" y="278"/>
                </a:lnTo>
                <a:lnTo>
                  <a:pt x="1488" y="281"/>
                </a:lnTo>
                <a:lnTo>
                  <a:pt x="1487" y="284"/>
                </a:lnTo>
                <a:lnTo>
                  <a:pt x="1487" y="286"/>
                </a:lnTo>
                <a:lnTo>
                  <a:pt x="1488" y="291"/>
                </a:lnTo>
                <a:lnTo>
                  <a:pt x="1530" y="289"/>
                </a:lnTo>
                <a:lnTo>
                  <a:pt x="1530" y="291"/>
                </a:lnTo>
                <a:lnTo>
                  <a:pt x="1559" y="291"/>
                </a:lnTo>
                <a:lnTo>
                  <a:pt x="1559" y="281"/>
                </a:lnTo>
                <a:lnTo>
                  <a:pt x="1557" y="281"/>
                </a:lnTo>
                <a:lnTo>
                  <a:pt x="1553" y="275"/>
                </a:lnTo>
                <a:lnTo>
                  <a:pt x="1550" y="275"/>
                </a:lnTo>
                <a:lnTo>
                  <a:pt x="1549" y="271"/>
                </a:lnTo>
                <a:lnTo>
                  <a:pt x="1545" y="269"/>
                </a:lnTo>
                <a:lnTo>
                  <a:pt x="1545" y="262"/>
                </a:lnTo>
                <a:lnTo>
                  <a:pt x="1543" y="262"/>
                </a:lnTo>
                <a:lnTo>
                  <a:pt x="1537" y="231"/>
                </a:lnTo>
                <a:lnTo>
                  <a:pt x="1530" y="206"/>
                </a:lnTo>
                <a:lnTo>
                  <a:pt x="1525" y="179"/>
                </a:lnTo>
                <a:lnTo>
                  <a:pt x="1519" y="152"/>
                </a:lnTo>
                <a:lnTo>
                  <a:pt x="1516" y="140"/>
                </a:lnTo>
                <a:lnTo>
                  <a:pt x="1512" y="127"/>
                </a:lnTo>
                <a:lnTo>
                  <a:pt x="1506" y="96"/>
                </a:lnTo>
                <a:lnTo>
                  <a:pt x="1505" y="96"/>
                </a:lnTo>
                <a:lnTo>
                  <a:pt x="1505" y="89"/>
                </a:lnTo>
                <a:lnTo>
                  <a:pt x="1504" y="89"/>
                </a:lnTo>
                <a:lnTo>
                  <a:pt x="1504" y="82"/>
                </a:lnTo>
                <a:lnTo>
                  <a:pt x="1502" y="82"/>
                </a:lnTo>
                <a:lnTo>
                  <a:pt x="1502" y="73"/>
                </a:lnTo>
                <a:lnTo>
                  <a:pt x="1499" y="73"/>
                </a:lnTo>
                <a:lnTo>
                  <a:pt x="1499" y="66"/>
                </a:lnTo>
                <a:lnTo>
                  <a:pt x="1498" y="66"/>
                </a:lnTo>
                <a:lnTo>
                  <a:pt x="1498" y="61"/>
                </a:lnTo>
                <a:lnTo>
                  <a:pt x="1497" y="61"/>
                </a:lnTo>
                <a:lnTo>
                  <a:pt x="1495" y="45"/>
                </a:lnTo>
                <a:lnTo>
                  <a:pt x="1492" y="35"/>
                </a:lnTo>
                <a:lnTo>
                  <a:pt x="1491" y="30"/>
                </a:lnTo>
                <a:lnTo>
                  <a:pt x="1491" y="26"/>
                </a:lnTo>
                <a:lnTo>
                  <a:pt x="1492" y="26"/>
                </a:lnTo>
                <a:lnTo>
                  <a:pt x="1495" y="18"/>
                </a:lnTo>
                <a:lnTo>
                  <a:pt x="1499" y="17"/>
                </a:lnTo>
                <a:lnTo>
                  <a:pt x="1501" y="14"/>
                </a:lnTo>
                <a:lnTo>
                  <a:pt x="1502" y="14"/>
                </a:lnTo>
                <a:lnTo>
                  <a:pt x="1501" y="7"/>
                </a:lnTo>
                <a:lnTo>
                  <a:pt x="1499" y="3"/>
                </a:lnTo>
                <a:lnTo>
                  <a:pt x="1450" y="4"/>
                </a:lnTo>
                <a:close/>
                <a:moveTo>
                  <a:pt x="1430" y="135"/>
                </a:moveTo>
                <a:lnTo>
                  <a:pt x="1437" y="95"/>
                </a:lnTo>
                <a:lnTo>
                  <a:pt x="1440" y="95"/>
                </a:lnTo>
                <a:lnTo>
                  <a:pt x="1446" y="57"/>
                </a:lnTo>
                <a:lnTo>
                  <a:pt x="1450" y="57"/>
                </a:lnTo>
                <a:lnTo>
                  <a:pt x="1471" y="148"/>
                </a:lnTo>
                <a:lnTo>
                  <a:pt x="1477" y="165"/>
                </a:lnTo>
                <a:lnTo>
                  <a:pt x="1478" y="175"/>
                </a:lnTo>
                <a:lnTo>
                  <a:pt x="1480" y="179"/>
                </a:lnTo>
                <a:lnTo>
                  <a:pt x="1480" y="185"/>
                </a:lnTo>
                <a:lnTo>
                  <a:pt x="1420" y="185"/>
                </a:lnTo>
                <a:lnTo>
                  <a:pt x="1420" y="178"/>
                </a:lnTo>
                <a:lnTo>
                  <a:pt x="1422" y="172"/>
                </a:lnTo>
                <a:lnTo>
                  <a:pt x="1424" y="159"/>
                </a:lnTo>
                <a:lnTo>
                  <a:pt x="1430" y="13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9" name="Freeform 190">
            <a:extLst>
              <a:ext uri="{FF2B5EF4-FFF2-40B4-BE49-F238E27FC236}">
                <a16:creationId xmlns:a16="http://schemas.microsoft.com/office/drawing/2014/main" id="{23E433BA-7857-9187-9914-45433D5BF7E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264353" y="4293104"/>
            <a:ext cx="722137" cy="72000"/>
          </a:xfrm>
          <a:custGeom>
            <a:avLst/>
            <a:gdLst>
              <a:gd name="T0" fmla="*/ 1871 w 2026"/>
              <a:gd name="T1" fmla="*/ 179 h 203"/>
              <a:gd name="T2" fmla="*/ 1710 w 2026"/>
              <a:gd name="T3" fmla="*/ 194 h 203"/>
              <a:gd name="T4" fmla="*/ 1666 w 2026"/>
              <a:gd name="T5" fmla="*/ 104 h 203"/>
              <a:gd name="T6" fmla="*/ 1585 w 2026"/>
              <a:gd name="T7" fmla="*/ 183 h 203"/>
              <a:gd name="T8" fmla="*/ 1749 w 2026"/>
              <a:gd name="T9" fmla="*/ 11 h 203"/>
              <a:gd name="T10" fmla="*/ 1767 w 2026"/>
              <a:gd name="T11" fmla="*/ 184 h 203"/>
              <a:gd name="T12" fmla="*/ 1048 w 2026"/>
              <a:gd name="T13" fmla="*/ 32 h 203"/>
              <a:gd name="T14" fmla="*/ 1119 w 2026"/>
              <a:gd name="T15" fmla="*/ 103 h 203"/>
              <a:gd name="T16" fmla="*/ 1109 w 2026"/>
              <a:gd name="T17" fmla="*/ 187 h 203"/>
              <a:gd name="T18" fmla="*/ 1017 w 2026"/>
              <a:gd name="T19" fmla="*/ 183 h 203"/>
              <a:gd name="T20" fmla="*/ 1094 w 2026"/>
              <a:gd name="T21" fmla="*/ 177 h 203"/>
              <a:gd name="T22" fmla="*/ 1077 w 2026"/>
              <a:gd name="T23" fmla="*/ 121 h 203"/>
              <a:gd name="T24" fmla="*/ 1029 w 2026"/>
              <a:gd name="T25" fmla="*/ 35 h 203"/>
              <a:gd name="T26" fmla="*/ 1118 w 2026"/>
              <a:gd name="T27" fmla="*/ 24 h 203"/>
              <a:gd name="T28" fmla="*/ 1578 w 2026"/>
              <a:gd name="T29" fmla="*/ 139 h 203"/>
              <a:gd name="T30" fmla="*/ 1493 w 2026"/>
              <a:gd name="T31" fmla="*/ 200 h 203"/>
              <a:gd name="T32" fmla="*/ 1424 w 2026"/>
              <a:gd name="T33" fmla="*/ 117 h 203"/>
              <a:gd name="T34" fmla="*/ 1478 w 2026"/>
              <a:gd name="T35" fmla="*/ 10 h 203"/>
              <a:gd name="T36" fmla="*/ 1574 w 2026"/>
              <a:gd name="T37" fmla="*/ 52 h 203"/>
              <a:gd name="T38" fmla="*/ 1529 w 2026"/>
              <a:gd name="T39" fmla="*/ 29 h 203"/>
              <a:gd name="T40" fmla="*/ 1465 w 2026"/>
              <a:gd name="T41" fmla="*/ 50 h 203"/>
              <a:gd name="T42" fmla="*/ 1486 w 2026"/>
              <a:gd name="T43" fmla="*/ 182 h 203"/>
              <a:gd name="T44" fmla="*/ 1547 w 2026"/>
              <a:gd name="T45" fmla="*/ 115 h 203"/>
              <a:gd name="T46" fmla="*/ 44 w 2026"/>
              <a:gd name="T47" fmla="*/ 31 h 203"/>
              <a:gd name="T48" fmla="*/ 821 w 2026"/>
              <a:gd name="T49" fmla="*/ 11 h 203"/>
              <a:gd name="T50" fmla="*/ 958 w 2026"/>
              <a:gd name="T51" fmla="*/ 28 h 203"/>
              <a:gd name="T52" fmla="*/ 832 w 2026"/>
              <a:gd name="T53" fmla="*/ 187 h 203"/>
              <a:gd name="T54" fmla="*/ 177 w 2026"/>
              <a:gd name="T55" fmla="*/ 21 h 203"/>
              <a:gd name="T56" fmla="*/ 164 w 2026"/>
              <a:gd name="T57" fmla="*/ 66 h 203"/>
              <a:gd name="T58" fmla="*/ 236 w 2026"/>
              <a:gd name="T59" fmla="*/ 152 h 203"/>
              <a:gd name="T60" fmla="*/ 158 w 2026"/>
              <a:gd name="T61" fmla="*/ 199 h 203"/>
              <a:gd name="T62" fmla="*/ 174 w 2026"/>
              <a:gd name="T63" fmla="*/ 182 h 203"/>
              <a:gd name="T64" fmla="*/ 206 w 2026"/>
              <a:gd name="T65" fmla="*/ 136 h 203"/>
              <a:gd name="T66" fmla="*/ 130 w 2026"/>
              <a:gd name="T67" fmla="*/ 76 h 203"/>
              <a:gd name="T68" fmla="*/ 195 w 2026"/>
              <a:gd name="T69" fmla="*/ 10 h 203"/>
              <a:gd name="T70" fmla="*/ 185 w 2026"/>
              <a:gd name="T71" fmla="*/ 21 h 203"/>
              <a:gd name="T72" fmla="*/ 109 w 2026"/>
              <a:gd name="T73" fmla="*/ 31 h 203"/>
              <a:gd name="T74" fmla="*/ 810 w 2026"/>
              <a:gd name="T75" fmla="*/ 11 h 203"/>
              <a:gd name="T76" fmla="*/ 740 w 2026"/>
              <a:gd name="T77" fmla="*/ 35 h 203"/>
              <a:gd name="T78" fmla="*/ 794 w 2026"/>
              <a:gd name="T79" fmla="*/ 103 h 203"/>
              <a:gd name="T80" fmla="*/ 784 w 2026"/>
              <a:gd name="T81" fmla="*/ 177 h 203"/>
              <a:gd name="T82" fmla="*/ 706 w 2026"/>
              <a:gd name="T83" fmla="*/ 177 h 203"/>
              <a:gd name="T84" fmla="*/ 2020 w 2026"/>
              <a:gd name="T85" fmla="*/ 41 h 203"/>
              <a:gd name="T86" fmla="*/ 1930 w 2026"/>
              <a:gd name="T87" fmla="*/ 196 h 203"/>
              <a:gd name="T88" fmla="*/ 1895 w 2026"/>
              <a:gd name="T89" fmla="*/ 41 h 203"/>
              <a:gd name="T90" fmla="*/ 397 w 2026"/>
              <a:gd name="T91" fmla="*/ 182 h 203"/>
              <a:gd name="T92" fmla="*/ 431 w 2026"/>
              <a:gd name="T93" fmla="*/ 29 h 203"/>
              <a:gd name="T94" fmla="*/ 493 w 2026"/>
              <a:gd name="T95" fmla="*/ 170 h 203"/>
              <a:gd name="T96" fmla="*/ 260 w 2026"/>
              <a:gd name="T97" fmla="*/ 177 h 203"/>
              <a:gd name="T98" fmla="*/ 281 w 2026"/>
              <a:gd name="T99" fmla="*/ 121 h 203"/>
              <a:gd name="T100" fmla="*/ 673 w 2026"/>
              <a:gd name="T101" fmla="*/ 108 h 203"/>
              <a:gd name="T102" fmla="*/ 646 w 2026"/>
              <a:gd name="T103" fmla="*/ 173 h 203"/>
              <a:gd name="T104" fmla="*/ 534 w 2026"/>
              <a:gd name="T105" fmla="*/ 183 h 203"/>
              <a:gd name="T106" fmla="*/ 531 w 2026"/>
              <a:gd name="T107" fmla="*/ 35 h 203"/>
              <a:gd name="T108" fmla="*/ 1287 w 2026"/>
              <a:gd name="T109" fmla="*/ 187 h 203"/>
              <a:gd name="T110" fmla="*/ 1276 w 2026"/>
              <a:gd name="T111" fmla="*/ 11 h 203"/>
              <a:gd name="T112" fmla="*/ 1413 w 2026"/>
              <a:gd name="T113" fmla="*/ 28 h 203"/>
              <a:gd name="T114" fmla="*/ 1233 w 2026"/>
              <a:gd name="T115" fmla="*/ 191 h 203"/>
              <a:gd name="T116" fmla="*/ 1159 w 2026"/>
              <a:gd name="T117" fmla="*/ 196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026" h="203">
                <a:moveTo>
                  <a:pt x="1775" y="172"/>
                </a:moveTo>
                <a:lnTo>
                  <a:pt x="1838" y="0"/>
                </a:lnTo>
                <a:lnTo>
                  <a:pt x="1906" y="179"/>
                </a:lnTo>
                <a:lnTo>
                  <a:pt x="1906" y="180"/>
                </a:lnTo>
                <a:lnTo>
                  <a:pt x="1909" y="184"/>
                </a:lnTo>
                <a:lnTo>
                  <a:pt x="1913" y="190"/>
                </a:lnTo>
                <a:lnTo>
                  <a:pt x="1916" y="193"/>
                </a:lnTo>
                <a:lnTo>
                  <a:pt x="1920" y="196"/>
                </a:lnTo>
                <a:lnTo>
                  <a:pt x="1865" y="196"/>
                </a:lnTo>
                <a:lnTo>
                  <a:pt x="1866" y="194"/>
                </a:lnTo>
                <a:lnTo>
                  <a:pt x="1869" y="191"/>
                </a:lnTo>
                <a:lnTo>
                  <a:pt x="1871" y="187"/>
                </a:lnTo>
                <a:lnTo>
                  <a:pt x="1872" y="183"/>
                </a:lnTo>
                <a:lnTo>
                  <a:pt x="1871" y="179"/>
                </a:lnTo>
                <a:lnTo>
                  <a:pt x="1869" y="172"/>
                </a:lnTo>
                <a:lnTo>
                  <a:pt x="1858" y="139"/>
                </a:lnTo>
                <a:lnTo>
                  <a:pt x="1804" y="139"/>
                </a:lnTo>
                <a:lnTo>
                  <a:pt x="1790" y="177"/>
                </a:lnTo>
                <a:lnTo>
                  <a:pt x="1790" y="180"/>
                </a:lnTo>
                <a:lnTo>
                  <a:pt x="1789" y="182"/>
                </a:lnTo>
                <a:lnTo>
                  <a:pt x="1789" y="184"/>
                </a:lnTo>
                <a:lnTo>
                  <a:pt x="1790" y="187"/>
                </a:lnTo>
                <a:lnTo>
                  <a:pt x="1790" y="190"/>
                </a:lnTo>
                <a:lnTo>
                  <a:pt x="1793" y="193"/>
                </a:lnTo>
                <a:lnTo>
                  <a:pt x="1796" y="196"/>
                </a:lnTo>
                <a:lnTo>
                  <a:pt x="1756" y="196"/>
                </a:lnTo>
                <a:lnTo>
                  <a:pt x="1708" y="196"/>
                </a:lnTo>
                <a:lnTo>
                  <a:pt x="1710" y="194"/>
                </a:lnTo>
                <a:lnTo>
                  <a:pt x="1712" y="190"/>
                </a:lnTo>
                <a:lnTo>
                  <a:pt x="1717" y="183"/>
                </a:lnTo>
                <a:lnTo>
                  <a:pt x="1717" y="180"/>
                </a:lnTo>
                <a:lnTo>
                  <a:pt x="1718" y="177"/>
                </a:lnTo>
                <a:lnTo>
                  <a:pt x="1718" y="173"/>
                </a:lnTo>
                <a:lnTo>
                  <a:pt x="1717" y="146"/>
                </a:lnTo>
                <a:lnTo>
                  <a:pt x="1712" y="96"/>
                </a:lnTo>
                <a:lnTo>
                  <a:pt x="1705" y="28"/>
                </a:lnTo>
                <a:lnTo>
                  <a:pt x="1677" y="60"/>
                </a:lnTo>
                <a:lnTo>
                  <a:pt x="1684" y="67"/>
                </a:lnTo>
                <a:lnTo>
                  <a:pt x="1683" y="70"/>
                </a:lnTo>
                <a:lnTo>
                  <a:pt x="1677" y="79"/>
                </a:lnTo>
                <a:lnTo>
                  <a:pt x="1671" y="90"/>
                </a:lnTo>
                <a:lnTo>
                  <a:pt x="1666" y="104"/>
                </a:lnTo>
                <a:lnTo>
                  <a:pt x="1618" y="53"/>
                </a:lnTo>
                <a:lnTo>
                  <a:pt x="1616" y="50"/>
                </a:lnTo>
                <a:lnTo>
                  <a:pt x="1605" y="173"/>
                </a:lnTo>
                <a:lnTo>
                  <a:pt x="1604" y="176"/>
                </a:lnTo>
                <a:lnTo>
                  <a:pt x="1605" y="183"/>
                </a:lnTo>
                <a:lnTo>
                  <a:pt x="1606" y="186"/>
                </a:lnTo>
                <a:lnTo>
                  <a:pt x="1609" y="190"/>
                </a:lnTo>
                <a:lnTo>
                  <a:pt x="1612" y="193"/>
                </a:lnTo>
                <a:lnTo>
                  <a:pt x="1616" y="196"/>
                </a:lnTo>
                <a:lnTo>
                  <a:pt x="1575" y="196"/>
                </a:lnTo>
                <a:lnTo>
                  <a:pt x="1577" y="194"/>
                </a:lnTo>
                <a:lnTo>
                  <a:pt x="1581" y="190"/>
                </a:lnTo>
                <a:lnTo>
                  <a:pt x="1584" y="187"/>
                </a:lnTo>
                <a:lnTo>
                  <a:pt x="1585" y="183"/>
                </a:lnTo>
                <a:lnTo>
                  <a:pt x="1587" y="179"/>
                </a:lnTo>
                <a:lnTo>
                  <a:pt x="1588" y="176"/>
                </a:lnTo>
                <a:lnTo>
                  <a:pt x="1588" y="173"/>
                </a:lnTo>
                <a:lnTo>
                  <a:pt x="1602" y="38"/>
                </a:lnTo>
                <a:lnTo>
                  <a:pt x="1602" y="34"/>
                </a:lnTo>
                <a:lnTo>
                  <a:pt x="1602" y="25"/>
                </a:lnTo>
                <a:lnTo>
                  <a:pt x="1601" y="21"/>
                </a:lnTo>
                <a:lnTo>
                  <a:pt x="1599" y="17"/>
                </a:lnTo>
                <a:lnTo>
                  <a:pt x="1596" y="12"/>
                </a:lnTo>
                <a:lnTo>
                  <a:pt x="1592" y="11"/>
                </a:lnTo>
                <a:lnTo>
                  <a:pt x="1629" y="11"/>
                </a:lnTo>
                <a:lnTo>
                  <a:pt x="1666" y="48"/>
                </a:lnTo>
                <a:lnTo>
                  <a:pt x="1698" y="11"/>
                </a:lnTo>
                <a:lnTo>
                  <a:pt x="1749" y="11"/>
                </a:lnTo>
                <a:lnTo>
                  <a:pt x="1748" y="12"/>
                </a:lnTo>
                <a:lnTo>
                  <a:pt x="1743" y="17"/>
                </a:lnTo>
                <a:lnTo>
                  <a:pt x="1742" y="19"/>
                </a:lnTo>
                <a:lnTo>
                  <a:pt x="1741" y="24"/>
                </a:lnTo>
                <a:lnTo>
                  <a:pt x="1739" y="27"/>
                </a:lnTo>
                <a:lnTo>
                  <a:pt x="1739" y="32"/>
                </a:lnTo>
                <a:lnTo>
                  <a:pt x="1746" y="107"/>
                </a:lnTo>
                <a:lnTo>
                  <a:pt x="1753" y="175"/>
                </a:lnTo>
                <a:lnTo>
                  <a:pt x="1753" y="177"/>
                </a:lnTo>
                <a:lnTo>
                  <a:pt x="1755" y="182"/>
                </a:lnTo>
                <a:lnTo>
                  <a:pt x="1756" y="187"/>
                </a:lnTo>
                <a:lnTo>
                  <a:pt x="1760" y="193"/>
                </a:lnTo>
                <a:lnTo>
                  <a:pt x="1763" y="190"/>
                </a:lnTo>
                <a:lnTo>
                  <a:pt x="1767" y="184"/>
                </a:lnTo>
                <a:lnTo>
                  <a:pt x="1770" y="179"/>
                </a:lnTo>
                <a:lnTo>
                  <a:pt x="1773" y="176"/>
                </a:lnTo>
                <a:lnTo>
                  <a:pt x="1775" y="172"/>
                </a:lnTo>
                <a:close/>
                <a:moveTo>
                  <a:pt x="1810" y="121"/>
                </a:moveTo>
                <a:lnTo>
                  <a:pt x="1851" y="121"/>
                </a:lnTo>
                <a:lnTo>
                  <a:pt x="1830" y="65"/>
                </a:lnTo>
                <a:lnTo>
                  <a:pt x="1810" y="121"/>
                </a:lnTo>
                <a:close/>
                <a:moveTo>
                  <a:pt x="1068" y="21"/>
                </a:moveTo>
                <a:lnTo>
                  <a:pt x="1065" y="22"/>
                </a:lnTo>
                <a:lnTo>
                  <a:pt x="1061" y="22"/>
                </a:lnTo>
                <a:lnTo>
                  <a:pt x="1055" y="25"/>
                </a:lnTo>
                <a:lnTo>
                  <a:pt x="1054" y="27"/>
                </a:lnTo>
                <a:lnTo>
                  <a:pt x="1051" y="28"/>
                </a:lnTo>
                <a:lnTo>
                  <a:pt x="1048" y="32"/>
                </a:lnTo>
                <a:lnTo>
                  <a:pt x="1047" y="36"/>
                </a:lnTo>
                <a:lnTo>
                  <a:pt x="1046" y="41"/>
                </a:lnTo>
                <a:lnTo>
                  <a:pt x="1044" y="48"/>
                </a:lnTo>
                <a:lnTo>
                  <a:pt x="1046" y="52"/>
                </a:lnTo>
                <a:lnTo>
                  <a:pt x="1047" y="56"/>
                </a:lnTo>
                <a:lnTo>
                  <a:pt x="1050" y="62"/>
                </a:lnTo>
                <a:lnTo>
                  <a:pt x="1053" y="65"/>
                </a:lnTo>
                <a:lnTo>
                  <a:pt x="1057" y="66"/>
                </a:lnTo>
                <a:lnTo>
                  <a:pt x="1060" y="69"/>
                </a:lnTo>
                <a:lnTo>
                  <a:pt x="1091" y="81"/>
                </a:lnTo>
                <a:lnTo>
                  <a:pt x="1099" y="86"/>
                </a:lnTo>
                <a:lnTo>
                  <a:pt x="1105" y="90"/>
                </a:lnTo>
                <a:lnTo>
                  <a:pt x="1115" y="98"/>
                </a:lnTo>
                <a:lnTo>
                  <a:pt x="1119" y="103"/>
                </a:lnTo>
                <a:lnTo>
                  <a:pt x="1122" y="107"/>
                </a:lnTo>
                <a:lnTo>
                  <a:pt x="1126" y="114"/>
                </a:lnTo>
                <a:lnTo>
                  <a:pt x="1127" y="118"/>
                </a:lnTo>
                <a:lnTo>
                  <a:pt x="1129" y="124"/>
                </a:lnTo>
                <a:lnTo>
                  <a:pt x="1129" y="129"/>
                </a:lnTo>
                <a:lnTo>
                  <a:pt x="1129" y="136"/>
                </a:lnTo>
                <a:lnTo>
                  <a:pt x="1129" y="144"/>
                </a:lnTo>
                <a:lnTo>
                  <a:pt x="1129" y="152"/>
                </a:lnTo>
                <a:lnTo>
                  <a:pt x="1126" y="159"/>
                </a:lnTo>
                <a:lnTo>
                  <a:pt x="1123" y="168"/>
                </a:lnTo>
                <a:lnTo>
                  <a:pt x="1119" y="175"/>
                </a:lnTo>
                <a:lnTo>
                  <a:pt x="1118" y="179"/>
                </a:lnTo>
                <a:lnTo>
                  <a:pt x="1115" y="182"/>
                </a:lnTo>
                <a:lnTo>
                  <a:pt x="1109" y="187"/>
                </a:lnTo>
                <a:lnTo>
                  <a:pt x="1102" y="191"/>
                </a:lnTo>
                <a:lnTo>
                  <a:pt x="1096" y="194"/>
                </a:lnTo>
                <a:lnTo>
                  <a:pt x="1089" y="197"/>
                </a:lnTo>
                <a:lnTo>
                  <a:pt x="1084" y="199"/>
                </a:lnTo>
                <a:lnTo>
                  <a:pt x="1078" y="199"/>
                </a:lnTo>
                <a:lnTo>
                  <a:pt x="1065" y="200"/>
                </a:lnTo>
                <a:lnTo>
                  <a:pt x="1058" y="199"/>
                </a:lnTo>
                <a:lnTo>
                  <a:pt x="1050" y="199"/>
                </a:lnTo>
                <a:lnTo>
                  <a:pt x="1043" y="197"/>
                </a:lnTo>
                <a:lnTo>
                  <a:pt x="1036" y="194"/>
                </a:lnTo>
                <a:lnTo>
                  <a:pt x="1030" y="193"/>
                </a:lnTo>
                <a:lnTo>
                  <a:pt x="1024" y="190"/>
                </a:lnTo>
                <a:lnTo>
                  <a:pt x="1019" y="184"/>
                </a:lnTo>
                <a:lnTo>
                  <a:pt x="1017" y="183"/>
                </a:lnTo>
                <a:lnTo>
                  <a:pt x="1017" y="148"/>
                </a:lnTo>
                <a:lnTo>
                  <a:pt x="1019" y="149"/>
                </a:lnTo>
                <a:lnTo>
                  <a:pt x="1023" y="155"/>
                </a:lnTo>
                <a:lnTo>
                  <a:pt x="1031" y="163"/>
                </a:lnTo>
                <a:lnTo>
                  <a:pt x="1044" y="173"/>
                </a:lnTo>
                <a:lnTo>
                  <a:pt x="1050" y="176"/>
                </a:lnTo>
                <a:lnTo>
                  <a:pt x="1057" y="179"/>
                </a:lnTo>
                <a:lnTo>
                  <a:pt x="1067" y="182"/>
                </a:lnTo>
                <a:lnTo>
                  <a:pt x="1072" y="183"/>
                </a:lnTo>
                <a:lnTo>
                  <a:pt x="1078" y="183"/>
                </a:lnTo>
                <a:lnTo>
                  <a:pt x="1081" y="182"/>
                </a:lnTo>
                <a:lnTo>
                  <a:pt x="1085" y="182"/>
                </a:lnTo>
                <a:lnTo>
                  <a:pt x="1089" y="180"/>
                </a:lnTo>
                <a:lnTo>
                  <a:pt x="1094" y="177"/>
                </a:lnTo>
                <a:lnTo>
                  <a:pt x="1098" y="175"/>
                </a:lnTo>
                <a:lnTo>
                  <a:pt x="1102" y="169"/>
                </a:lnTo>
                <a:lnTo>
                  <a:pt x="1102" y="166"/>
                </a:lnTo>
                <a:lnTo>
                  <a:pt x="1103" y="166"/>
                </a:lnTo>
                <a:lnTo>
                  <a:pt x="1103" y="162"/>
                </a:lnTo>
                <a:lnTo>
                  <a:pt x="1105" y="155"/>
                </a:lnTo>
                <a:lnTo>
                  <a:pt x="1103" y="146"/>
                </a:lnTo>
                <a:lnTo>
                  <a:pt x="1102" y="141"/>
                </a:lnTo>
                <a:lnTo>
                  <a:pt x="1099" y="136"/>
                </a:lnTo>
                <a:lnTo>
                  <a:pt x="1095" y="132"/>
                </a:lnTo>
                <a:lnTo>
                  <a:pt x="1091" y="128"/>
                </a:lnTo>
                <a:lnTo>
                  <a:pt x="1086" y="125"/>
                </a:lnTo>
                <a:lnTo>
                  <a:pt x="1082" y="124"/>
                </a:lnTo>
                <a:lnTo>
                  <a:pt x="1077" y="121"/>
                </a:lnTo>
                <a:lnTo>
                  <a:pt x="1071" y="118"/>
                </a:lnTo>
                <a:lnTo>
                  <a:pt x="1061" y="115"/>
                </a:lnTo>
                <a:lnTo>
                  <a:pt x="1048" y="108"/>
                </a:lnTo>
                <a:lnTo>
                  <a:pt x="1043" y="105"/>
                </a:lnTo>
                <a:lnTo>
                  <a:pt x="1037" y="101"/>
                </a:lnTo>
                <a:lnTo>
                  <a:pt x="1031" y="96"/>
                </a:lnTo>
                <a:lnTo>
                  <a:pt x="1029" y="90"/>
                </a:lnTo>
                <a:lnTo>
                  <a:pt x="1024" y="83"/>
                </a:lnTo>
                <a:lnTo>
                  <a:pt x="1023" y="76"/>
                </a:lnTo>
                <a:lnTo>
                  <a:pt x="1023" y="69"/>
                </a:lnTo>
                <a:lnTo>
                  <a:pt x="1023" y="60"/>
                </a:lnTo>
                <a:lnTo>
                  <a:pt x="1023" y="52"/>
                </a:lnTo>
                <a:lnTo>
                  <a:pt x="1026" y="43"/>
                </a:lnTo>
                <a:lnTo>
                  <a:pt x="1029" y="35"/>
                </a:lnTo>
                <a:lnTo>
                  <a:pt x="1031" y="28"/>
                </a:lnTo>
                <a:lnTo>
                  <a:pt x="1037" y="21"/>
                </a:lnTo>
                <a:lnTo>
                  <a:pt x="1044" y="17"/>
                </a:lnTo>
                <a:lnTo>
                  <a:pt x="1050" y="12"/>
                </a:lnTo>
                <a:lnTo>
                  <a:pt x="1058" y="10"/>
                </a:lnTo>
                <a:lnTo>
                  <a:pt x="1065" y="8"/>
                </a:lnTo>
                <a:lnTo>
                  <a:pt x="1074" y="7"/>
                </a:lnTo>
                <a:lnTo>
                  <a:pt x="1081" y="8"/>
                </a:lnTo>
                <a:lnTo>
                  <a:pt x="1088" y="10"/>
                </a:lnTo>
                <a:lnTo>
                  <a:pt x="1094" y="11"/>
                </a:lnTo>
                <a:lnTo>
                  <a:pt x="1099" y="14"/>
                </a:lnTo>
                <a:lnTo>
                  <a:pt x="1113" y="21"/>
                </a:lnTo>
                <a:lnTo>
                  <a:pt x="1116" y="22"/>
                </a:lnTo>
                <a:lnTo>
                  <a:pt x="1118" y="24"/>
                </a:lnTo>
                <a:lnTo>
                  <a:pt x="1118" y="52"/>
                </a:lnTo>
                <a:lnTo>
                  <a:pt x="1112" y="45"/>
                </a:lnTo>
                <a:lnTo>
                  <a:pt x="1105" y="35"/>
                </a:lnTo>
                <a:lnTo>
                  <a:pt x="1101" y="31"/>
                </a:lnTo>
                <a:lnTo>
                  <a:pt x="1096" y="28"/>
                </a:lnTo>
                <a:lnTo>
                  <a:pt x="1091" y="25"/>
                </a:lnTo>
                <a:lnTo>
                  <a:pt x="1085" y="22"/>
                </a:lnTo>
                <a:lnTo>
                  <a:pt x="1081" y="22"/>
                </a:lnTo>
                <a:lnTo>
                  <a:pt x="1077" y="21"/>
                </a:lnTo>
                <a:lnTo>
                  <a:pt x="1068" y="21"/>
                </a:lnTo>
                <a:close/>
                <a:moveTo>
                  <a:pt x="1582" y="105"/>
                </a:moveTo>
                <a:lnTo>
                  <a:pt x="1582" y="118"/>
                </a:lnTo>
                <a:lnTo>
                  <a:pt x="1581" y="129"/>
                </a:lnTo>
                <a:lnTo>
                  <a:pt x="1578" y="139"/>
                </a:lnTo>
                <a:lnTo>
                  <a:pt x="1575" y="149"/>
                </a:lnTo>
                <a:lnTo>
                  <a:pt x="1572" y="158"/>
                </a:lnTo>
                <a:lnTo>
                  <a:pt x="1568" y="166"/>
                </a:lnTo>
                <a:lnTo>
                  <a:pt x="1564" y="173"/>
                </a:lnTo>
                <a:lnTo>
                  <a:pt x="1560" y="179"/>
                </a:lnTo>
                <a:lnTo>
                  <a:pt x="1554" y="184"/>
                </a:lnTo>
                <a:lnTo>
                  <a:pt x="1547" y="189"/>
                </a:lnTo>
                <a:lnTo>
                  <a:pt x="1541" y="193"/>
                </a:lnTo>
                <a:lnTo>
                  <a:pt x="1534" y="196"/>
                </a:lnTo>
                <a:lnTo>
                  <a:pt x="1526" y="199"/>
                </a:lnTo>
                <a:lnTo>
                  <a:pt x="1519" y="200"/>
                </a:lnTo>
                <a:lnTo>
                  <a:pt x="1510" y="200"/>
                </a:lnTo>
                <a:lnTo>
                  <a:pt x="1502" y="201"/>
                </a:lnTo>
                <a:lnTo>
                  <a:pt x="1493" y="200"/>
                </a:lnTo>
                <a:lnTo>
                  <a:pt x="1486" y="200"/>
                </a:lnTo>
                <a:lnTo>
                  <a:pt x="1478" y="197"/>
                </a:lnTo>
                <a:lnTo>
                  <a:pt x="1471" y="196"/>
                </a:lnTo>
                <a:lnTo>
                  <a:pt x="1464" y="191"/>
                </a:lnTo>
                <a:lnTo>
                  <a:pt x="1458" y="189"/>
                </a:lnTo>
                <a:lnTo>
                  <a:pt x="1451" y="183"/>
                </a:lnTo>
                <a:lnTo>
                  <a:pt x="1447" y="177"/>
                </a:lnTo>
                <a:lnTo>
                  <a:pt x="1441" y="172"/>
                </a:lnTo>
                <a:lnTo>
                  <a:pt x="1437" y="165"/>
                </a:lnTo>
                <a:lnTo>
                  <a:pt x="1433" y="158"/>
                </a:lnTo>
                <a:lnTo>
                  <a:pt x="1430" y="148"/>
                </a:lnTo>
                <a:lnTo>
                  <a:pt x="1428" y="139"/>
                </a:lnTo>
                <a:lnTo>
                  <a:pt x="1426" y="128"/>
                </a:lnTo>
                <a:lnTo>
                  <a:pt x="1424" y="117"/>
                </a:lnTo>
                <a:lnTo>
                  <a:pt x="1424" y="105"/>
                </a:lnTo>
                <a:lnTo>
                  <a:pt x="1424" y="93"/>
                </a:lnTo>
                <a:lnTo>
                  <a:pt x="1426" y="81"/>
                </a:lnTo>
                <a:lnTo>
                  <a:pt x="1428" y="72"/>
                </a:lnTo>
                <a:lnTo>
                  <a:pt x="1430" y="62"/>
                </a:lnTo>
                <a:lnTo>
                  <a:pt x="1433" y="52"/>
                </a:lnTo>
                <a:lnTo>
                  <a:pt x="1437" y="45"/>
                </a:lnTo>
                <a:lnTo>
                  <a:pt x="1441" y="38"/>
                </a:lnTo>
                <a:lnTo>
                  <a:pt x="1447" y="31"/>
                </a:lnTo>
                <a:lnTo>
                  <a:pt x="1451" y="25"/>
                </a:lnTo>
                <a:lnTo>
                  <a:pt x="1458" y="19"/>
                </a:lnTo>
                <a:lnTo>
                  <a:pt x="1464" y="15"/>
                </a:lnTo>
                <a:lnTo>
                  <a:pt x="1471" y="12"/>
                </a:lnTo>
                <a:lnTo>
                  <a:pt x="1478" y="10"/>
                </a:lnTo>
                <a:lnTo>
                  <a:pt x="1486" y="8"/>
                </a:lnTo>
                <a:lnTo>
                  <a:pt x="1493" y="7"/>
                </a:lnTo>
                <a:lnTo>
                  <a:pt x="1502" y="7"/>
                </a:lnTo>
                <a:lnTo>
                  <a:pt x="1510" y="7"/>
                </a:lnTo>
                <a:lnTo>
                  <a:pt x="1519" y="8"/>
                </a:lnTo>
                <a:lnTo>
                  <a:pt x="1526" y="10"/>
                </a:lnTo>
                <a:lnTo>
                  <a:pt x="1534" y="12"/>
                </a:lnTo>
                <a:lnTo>
                  <a:pt x="1541" y="15"/>
                </a:lnTo>
                <a:lnTo>
                  <a:pt x="1548" y="19"/>
                </a:lnTo>
                <a:lnTo>
                  <a:pt x="1554" y="25"/>
                </a:lnTo>
                <a:lnTo>
                  <a:pt x="1560" y="31"/>
                </a:lnTo>
                <a:lnTo>
                  <a:pt x="1565" y="38"/>
                </a:lnTo>
                <a:lnTo>
                  <a:pt x="1570" y="45"/>
                </a:lnTo>
                <a:lnTo>
                  <a:pt x="1574" y="52"/>
                </a:lnTo>
                <a:lnTo>
                  <a:pt x="1575" y="58"/>
                </a:lnTo>
                <a:lnTo>
                  <a:pt x="1577" y="62"/>
                </a:lnTo>
                <a:lnTo>
                  <a:pt x="1580" y="72"/>
                </a:lnTo>
                <a:lnTo>
                  <a:pt x="1581" y="81"/>
                </a:lnTo>
                <a:lnTo>
                  <a:pt x="1582" y="93"/>
                </a:lnTo>
                <a:lnTo>
                  <a:pt x="1582" y="105"/>
                </a:lnTo>
                <a:close/>
                <a:moveTo>
                  <a:pt x="1548" y="101"/>
                </a:moveTo>
                <a:lnTo>
                  <a:pt x="1547" y="86"/>
                </a:lnTo>
                <a:lnTo>
                  <a:pt x="1546" y="72"/>
                </a:lnTo>
                <a:lnTo>
                  <a:pt x="1543" y="58"/>
                </a:lnTo>
                <a:lnTo>
                  <a:pt x="1541" y="50"/>
                </a:lnTo>
                <a:lnTo>
                  <a:pt x="1539" y="45"/>
                </a:lnTo>
                <a:lnTo>
                  <a:pt x="1533" y="34"/>
                </a:lnTo>
                <a:lnTo>
                  <a:pt x="1529" y="29"/>
                </a:lnTo>
                <a:lnTo>
                  <a:pt x="1524" y="27"/>
                </a:lnTo>
                <a:lnTo>
                  <a:pt x="1520" y="22"/>
                </a:lnTo>
                <a:lnTo>
                  <a:pt x="1517" y="22"/>
                </a:lnTo>
                <a:lnTo>
                  <a:pt x="1515" y="21"/>
                </a:lnTo>
                <a:lnTo>
                  <a:pt x="1509" y="19"/>
                </a:lnTo>
                <a:lnTo>
                  <a:pt x="1503" y="19"/>
                </a:lnTo>
                <a:lnTo>
                  <a:pt x="1498" y="19"/>
                </a:lnTo>
                <a:lnTo>
                  <a:pt x="1492" y="21"/>
                </a:lnTo>
                <a:lnTo>
                  <a:pt x="1486" y="22"/>
                </a:lnTo>
                <a:lnTo>
                  <a:pt x="1482" y="27"/>
                </a:lnTo>
                <a:lnTo>
                  <a:pt x="1478" y="29"/>
                </a:lnTo>
                <a:lnTo>
                  <a:pt x="1474" y="34"/>
                </a:lnTo>
                <a:lnTo>
                  <a:pt x="1468" y="45"/>
                </a:lnTo>
                <a:lnTo>
                  <a:pt x="1465" y="50"/>
                </a:lnTo>
                <a:lnTo>
                  <a:pt x="1464" y="58"/>
                </a:lnTo>
                <a:lnTo>
                  <a:pt x="1461" y="72"/>
                </a:lnTo>
                <a:lnTo>
                  <a:pt x="1459" y="86"/>
                </a:lnTo>
                <a:lnTo>
                  <a:pt x="1458" y="101"/>
                </a:lnTo>
                <a:lnTo>
                  <a:pt x="1459" y="115"/>
                </a:lnTo>
                <a:lnTo>
                  <a:pt x="1461" y="131"/>
                </a:lnTo>
                <a:lnTo>
                  <a:pt x="1464" y="145"/>
                </a:lnTo>
                <a:lnTo>
                  <a:pt x="1468" y="159"/>
                </a:lnTo>
                <a:lnTo>
                  <a:pt x="1471" y="165"/>
                </a:lnTo>
                <a:lnTo>
                  <a:pt x="1474" y="170"/>
                </a:lnTo>
                <a:lnTo>
                  <a:pt x="1478" y="175"/>
                </a:lnTo>
                <a:lnTo>
                  <a:pt x="1482" y="179"/>
                </a:lnTo>
                <a:lnTo>
                  <a:pt x="1483" y="180"/>
                </a:lnTo>
                <a:lnTo>
                  <a:pt x="1486" y="182"/>
                </a:lnTo>
                <a:lnTo>
                  <a:pt x="1492" y="184"/>
                </a:lnTo>
                <a:lnTo>
                  <a:pt x="1498" y="186"/>
                </a:lnTo>
                <a:lnTo>
                  <a:pt x="1503" y="186"/>
                </a:lnTo>
                <a:lnTo>
                  <a:pt x="1509" y="186"/>
                </a:lnTo>
                <a:lnTo>
                  <a:pt x="1515" y="184"/>
                </a:lnTo>
                <a:lnTo>
                  <a:pt x="1520" y="182"/>
                </a:lnTo>
                <a:lnTo>
                  <a:pt x="1524" y="179"/>
                </a:lnTo>
                <a:lnTo>
                  <a:pt x="1529" y="175"/>
                </a:lnTo>
                <a:lnTo>
                  <a:pt x="1533" y="170"/>
                </a:lnTo>
                <a:lnTo>
                  <a:pt x="1536" y="165"/>
                </a:lnTo>
                <a:lnTo>
                  <a:pt x="1539" y="159"/>
                </a:lnTo>
                <a:lnTo>
                  <a:pt x="1543" y="145"/>
                </a:lnTo>
                <a:lnTo>
                  <a:pt x="1546" y="131"/>
                </a:lnTo>
                <a:lnTo>
                  <a:pt x="1547" y="115"/>
                </a:lnTo>
                <a:lnTo>
                  <a:pt x="1548" y="101"/>
                </a:lnTo>
                <a:close/>
                <a:moveTo>
                  <a:pt x="11" y="31"/>
                </a:moveTo>
                <a:lnTo>
                  <a:pt x="11" y="29"/>
                </a:lnTo>
                <a:lnTo>
                  <a:pt x="10" y="24"/>
                </a:lnTo>
                <a:lnTo>
                  <a:pt x="9" y="21"/>
                </a:lnTo>
                <a:lnTo>
                  <a:pt x="7" y="17"/>
                </a:lnTo>
                <a:lnTo>
                  <a:pt x="4" y="14"/>
                </a:lnTo>
                <a:lnTo>
                  <a:pt x="2" y="11"/>
                </a:lnTo>
                <a:lnTo>
                  <a:pt x="55" y="11"/>
                </a:lnTo>
                <a:lnTo>
                  <a:pt x="51" y="15"/>
                </a:lnTo>
                <a:lnTo>
                  <a:pt x="48" y="18"/>
                </a:lnTo>
                <a:lnTo>
                  <a:pt x="45" y="24"/>
                </a:lnTo>
                <a:lnTo>
                  <a:pt x="44" y="29"/>
                </a:lnTo>
                <a:lnTo>
                  <a:pt x="44" y="31"/>
                </a:lnTo>
                <a:lnTo>
                  <a:pt x="44" y="176"/>
                </a:lnTo>
                <a:lnTo>
                  <a:pt x="44" y="177"/>
                </a:lnTo>
                <a:lnTo>
                  <a:pt x="45" y="183"/>
                </a:lnTo>
                <a:lnTo>
                  <a:pt x="48" y="189"/>
                </a:lnTo>
                <a:lnTo>
                  <a:pt x="51" y="193"/>
                </a:lnTo>
                <a:lnTo>
                  <a:pt x="55" y="196"/>
                </a:lnTo>
                <a:lnTo>
                  <a:pt x="0" y="196"/>
                </a:lnTo>
                <a:lnTo>
                  <a:pt x="2" y="194"/>
                </a:lnTo>
                <a:lnTo>
                  <a:pt x="6" y="191"/>
                </a:lnTo>
                <a:lnTo>
                  <a:pt x="10" y="184"/>
                </a:lnTo>
                <a:lnTo>
                  <a:pt x="11" y="180"/>
                </a:lnTo>
                <a:lnTo>
                  <a:pt x="11" y="176"/>
                </a:lnTo>
                <a:lnTo>
                  <a:pt x="11" y="31"/>
                </a:lnTo>
                <a:close/>
                <a:moveTo>
                  <a:pt x="821" y="11"/>
                </a:moveTo>
                <a:lnTo>
                  <a:pt x="858" y="11"/>
                </a:lnTo>
                <a:lnTo>
                  <a:pt x="942" y="124"/>
                </a:lnTo>
                <a:lnTo>
                  <a:pt x="942" y="34"/>
                </a:lnTo>
                <a:lnTo>
                  <a:pt x="942" y="31"/>
                </a:lnTo>
                <a:lnTo>
                  <a:pt x="941" y="25"/>
                </a:lnTo>
                <a:lnTo>
                  <a:pt x="938" y="18"/>
                </a:lnTo>
                <a:lnTo>
                  <a:pt x="935" y="14"/>
                </a:lnTo>
                <a:lnTo>
                  <a:pt x="931" y="11"/>
                </a:lnTo>
                <a:lnTo>
                  <a:pt x="969" y="11"/>
                </a:lnTo>
                <a:lnTo>
                  <a:pt x="968" y="12"/>
                </a:lnTo>
                <a:lnTo>
                  <a:pt x="964" y="17"/>
                </a:lnTo>
                <a:lnTo>
                  <a:pt x="962" y="19"/>
                </a:lnTo>
                <a:lnTo>
                  <a:pt x="959" y="24"/>
                </a:lnTo>
                <a:lnTo>
                  <a:pt x="958" y="28"/>
                </a:lnTo>
                <a:lnTo>
                  <a:pt x="958" y="34"/>
                </a:lnTo>
                <a:lnTo>
                  <a:pt x="958" y="203"/>
                </a:lnTo>
                <a:lnTo>
                  <a:pt x="849" y="59"/>
                </a:lnTo>
                <a:lnTo>
                  <a:pt x="849" y="172"/>
                </a:lnTo>
                <a:lnTo>
                  <a:pt x="849" y="175"/>
                </a:lnTo>
                <a:lnTo>
                  <a:pt x="851" y="182"/>
                </a:lnTo>
                <a:lnTo>
                  <a:pt x="852" y="184"/>
                </a:lnTo>
                <a:lnTo>
                  <a:pt x="853" y="189"/>
                </a:lnTo>
                <a:lnTo>
                  <a:pt x="856" y="193"/>
                </a:lnTo>
                <a:lnTo>
                  <a:pt x="860" y="196"/>
                </a:lnTo>
                <a:lnTo>
                  <a:pt x="824" y="196"/>
                </a:lnTo>
                <a:lnTo>
                  <a:pt x="825" y="194"/>
                </a:lnTo>
                <a:lnTo>
                  <a:pt x="829" y="190"/>
                </a:lnTo>
                <a:lnTo>
                  <a:pt x="832" y="187"/>
                </a:lnTo>
                <a:lnTo>
                  <a:pt x="834" y="183"/>
                </a:lnTo>
                <a:lnTo>
                  <a:pt x="835" y="177"/>
                </a:lnTo>
                <a:lnTo>
                  <a:pt x="835" y="172"/>
                </a:lnTo>
                <a:lnTo>
                  <a:pt x="835" y="48"/>
                </a:lnTo>
                <a:lnTo>
                  <a:pt x="835" y="45"/>
                </a:lnTo>
                <a:lnTo>
                  <a:pt x="834" y="41"/>
                </a:lnTo>
                <a:lnTo>
                  <a:pt x="834" y="35"/>
                </a:lnTo>
                <a:lnTo>
                  <a:pt x="832" y="31"/>
                </a:lnTo>
                <a:lnTo>
                  <a:pt x="829" y="24"/>
                </a:lnTo>
                <a:lnTo>
                  <a:pt x="827" y="18"/>
                </a:lnTo>
                <a:lnTo>
                  <a:pt x="824" y="15"/>
                </a:lnTo>
                <a:lnTo>
                  <a:pt x="821" y="14"/>
                </a:lnTo>
                <a:lnTo>
                  <a:pt x="821" y="11"/>
                </a:lnTo>
                <a:close/>
                <a:moveTo>
                  <a:pt x="177" y="21"/>
                </a:moveTo>
                <a:lnTo>
                  <a:pt x="172" y="22"/>
                </a:lnTo>
                <a:lnTo>
                  <a:pt x="168" y="22"/>
                </a:lnTo>
                <a:lnTo>
                  <a:pt x="163" y="25"/>
                </a:lnTo>
                <a:lnTo>
                  <a:pt x="161" y="27"/>
                </a:lnTo>
                <a:lnTo>
                  <a:pt x="158" y="28"/>
                </a:lnTo>
                <a:lnTo>
                  <a:pt x="155" y="32"/>
                </a:lnTo>
                <a:lnTo>
                  <a:pt x="154" y="36"/>
                </a:lnTo>
                <a:lnTo>
                  <a:pt x="153" y="41"/>
                </a:lnTo>
                <a:lnTo>
                  <a:pt x="153" y="48"/>
                </a:lnTo>
                <a:lnTo>
                  <a:pt x="153" y="52"/>
                </a:lnTo>
                <a:lnTo>
                  <a:pt x="154" y="56"/>
                </a:lnTo>
                <a:lnTo>
                  <a:pt x="158" y="62"/>
                </a:lnTo>
                <a:lnTo>
                  <a:pt x="160" y="65"/>
                </a:lnTo>
                <a:lnTo>
                  <a:pt x="164" y="66"/>
                </a:lnTo>
                <a:lnTo>
                  <a:pt x="168" y="69"/>
                </a:lnTo>
                <a:lnTo>
                  <a:pt x="198" y="81"/>
                </a:lnTo>
                <a:lnTo>
                  <a:pt x="206" y="86"/>
                </a:lnTo>
                <a:lnTo>
                  <a:pt x="213" y="90"/>
                </a:lnTo>
                <a:lnTo>
                  <a:pt x="223" y="98"/>
                </a:lnTo>
                <a:lnTo>
                  <a:pt x="226" y="103"/>
                </a:lnTo>
                <a:lnTo>
                  <a:pt x="229" y="107"/>
                </a:lnTo>
                <a:lnTo>
                  <a:pt x="233" y="114"/>
                </a:lnTo>
                <a:lnTo>
                  <a:pt x="235" y="118"/>
                </a:lnTo>
                <a:lnTo>
                  <a:pt x="236" y="124"/>
                </a:lnTo>
                <a:lnTo>
                  <a:pt x="237" y="129"/>
                </a:lnTo>
                <a:lnTo>
                  <a:pt x="237" y="136"/>
                </a:lnTo>
                <a:lnTo>
                  <a:pt x="237" y="144"/>
                </a:lnTo>
                <a:lnTo>
                  <a:pt x="236" y="152"/>
                </a:lnTo>
                <a:lnTo>
                  <a:pt x="233" y="159"/>
                </a:lnTo>
                <a:lnTo>
                  <a:pt x="230" y="168"/>
                </a:lnTo>
                <a:lnTo>
                  <a:pt x="228" y="175"/>
                </a:lnTo>
                <a:lnTo>
                  <a:pt x="225" y="179"/>
                </a:lnTo>
                <a:lnTo>
                  <a:pt x="222" y="182"/>
                </a:lnTo>
                <a:lnTo>
                  <a:pt x="216" y="187"/>
                </a:lnTo>
                <a:lnTo>
                  <a:pt x="211" y="191"/>
                </a:lnTo>
                <a:lnTo>
                  <a:pt x="204" y="194"/>
                </a:lnTo>
                <a:lnTo>
                  <a:pt x="196" y="197"/>
                </a:lnTo>
                <a:lnTo>
                  <a:pt x="191" y="199"/>
                </a:lnTo>
                <a:lnTo>
                  <a:pt x="185" y="199"/>
                </a:lnTo>
                <a:lnTo>
                  <a:pt x="172" y="200"/>
                </a:lnTo>
                <a:lnTo>
                  <a:pt x="165" y="199"/>
                </a:lnTo>
                <a:lnTo>
                  <a:pt x="158" y="199"/>
                </a:lnTo>
                <a:lnTo>
                  <a:pt x="151" y="197"/>
                </a:lnTo>
                <a:lnTo>
                  <a:pt x="144" y="194"/>
                </a:lnTo>
                <a:lnTo>
                  <a:pt x="137" y="193"/>
                </a:lnTo>
                <a:lnTo>
                  <a:pt x="133" y="190"/>
                </a:lnTo>
                <a:lnTo>
                  <a:pt x="126" y="184"/>
                </a:lnTo>
                <a:lnTo>
                  <a:pt x="124" y="183"/>
                </a:lnTo>
                <a:lnTo>
                  <a:pt x="124" y="148"/>
                </a:lnTo>
                <a:lnTo>
                  <a:pt x="126" y="149"/>
                </a:lnTo>
                <a:lnTo>
                  <a:pt x="131" y="155"/>
                </a:lnTo>
                <a:lnTo>
                  <a:pt x="139" y="163"/>
                </a:lnTo>
                <a:lnTo>
                  <a:pt x="153" y="173"/>
                </a:lnTo>
                <a:lnTo>
                  <a:pt x="157" y="176"/>
                </a:lnTo>
                <a:lnTo>
                  <a:pt x="164" y="179"/>
                </a:lnTo>
                <a:lnTo>
                  <a:pt x="174" y="182"/>
                </a:lnTo>
                <a:lnTo>
                  <a:pt x="180" y="183"/>
                </a:lnTo>
                <a:lnTo>
                  <a:pt x="185" y="183"/>
                </a:lnTo>
                <a:lnTo>
                  <a:pt x="189" y="182"/>
                </a:lnTo>
                <a:lnTo>
                  <a:pt x="192" y="182"/>
                </a:lnTo>
                <a:lnTo>
                  <a:pt x="198" y="180"/>
                </a:lnTo>
                <a:lnTo>
                  <a:pt x="202" y="177"/>
                </a:lnTo>
                <a:lnTo>
                  <a:pt x="205" y="175"/>
                </a:lnTo>
                <a:lnTo>
                  <a:pt x="209" y="169"/>
                </a:lnTo>
                <a:lnTo>
                  <a:pt x="211" y="166"/>
                </a:lnTo>
                <a:lnTo>
                  <a:pt x="212" y="162"/>
                </a:lnTo>
                <a:lnTo>
                  <a:pt x="212" y="155"/>
                </a:lnTo>
                <a:lnTo>
                  <a:pt x="212" y="146"/>
                </a:lnTo>
                <a:lnTo>
                  <a:pt x="209" y="141"/>
                </a:lnTo>
                <a:lnTo>
                  <a:pt x="206" y="136"/>
                </a:lnTo>
                <a:lnTo>
                  <a:pt x="204" y="132"/>
                </a:lnTo>
                <a:lnTo>
                  <a:pt x="199" y="128"/>
                </a:lnTo>
                <a:lnTo>
                  <a:pt x="194" y="125"/>
                </a:lnTo>
                <a:lnTo>
                  <a:pt x="191" y="124"/>
                </a:lnTo>
                <a:lnTo>
                  <a:pt x="185" y="121"/>
                </a:lnTo>
                <a:lnTo>
                  <a:pt x="178" y="118"/>
                </a:lnTo>
                <a:lnTo>
                  <a:pt x="168" y="115"/>
                </a:lnTo>
                <a:lnTo>
                  <a:pt x="155" y="108"/>
                </a:lnTo>
                <a:lnTo>
                  <a:pt x="150" y="105"/>
                </a:lnTo>
                <a:lnTo>
                  <a:pt x="144" y="101"/>
                </a:lnTo>
                <a:lnTo>
                  <a:pt x="140" y="96"/>
                </a:lnTo>
                <a:lnTo>
                  <a:pt x="136" y="90"/>
                </a:lnTo>
                <a:lnTo>
                  <a:pt x="133" y="83"/>
                </a:lnTo>
                <a:lnTo>
                  <a:pt x="130" y="76"/>
                </a:lnTo>
                <a:lnTo>
                  <a:pt x="130" y="69"/>
                </a:lnTo>
                <a:lnTo>
                  <a:pt x="130" y="60"/>
                </a:lnTo>
                <a:lnTo>
                  <a:pt x="131" y="52"/>
                </a:lnTo>
                <a:lnTo>
                  <a:pt x="133" y="43"/>
                </a:lnTo>
                <a:lnTo>
                  <a:pt x="136" y="35"/>
                </a:lnTo>
                <a:lnTo>
                  <a:pt x="140" y="28"/>
                </a:lnTo>
                <a:lnTo>
                  <a:pt x="144" y="21"/>
                </a:lnTo>
                <a:lnTo>
                  <a:pt x="151" y="17"/>
                </a:lnTo>
                <a:lnTo>
                  <a:pt x="158" y="12"/>
                </a:lnTo>
                <a:lnTo>
                  <a:pt x="165" y="10"/>
                </a:lnTo>
                <a:lnTo>
                  <a:pt x="172" y="8"/>
                </a:lnTo>
                <a:lnTo>
                  <a:pt x="181" y="7"/>
                </a:lnTo>
                <a:lnTo>
                  <a:pt x="188" y="8"/>
                </a:lnTo>
                <a:lnTo>
                  <a:pt x="195" y="10"/>
                </a:lnTo>
                <a:lnTo>
                  <a:pt x="202" y="11"/>
                </a:lnTo>
                <a:lnTo>
                  <a:pt x="208" y="14"/>
                </a:lnTo>
                <a:lnTo>
                  <a:pt x="220" y="21"/>
                </a:lnTo>
                <a:lnTo>
                  <a:pt x="225" y="22"/>
                </a:lnTo>
                <a:lnTo>
                  <a:pt x="225" y="24"/>
                </a:lnTo>
                <a:lnTo>
                  <a:pt x="225" y="52"/>
                </a:lnTo>
                <a:lnTo>
                  <a:pt x="220" y="45"/>
                </a:lnTo>
                <a:lnTo>
                  <a:pt x="212" y="35"/>
                </a:lnTo>
                <a:lnTo>
                  <a:pt x="208" y="31"/>
                </a:lnTo>
                <a:lnTo>
                  <a:pt x="204" y="28"/>
                </a:lnTo>
                <a:lnTo>
                  <a:pt x="198" y="25"/>
                </a:lnTo>
                <a:lnTo>
                  <a:pt x="192" y="22"/>
                </a:lnTo>
                <a:lnTo>
                  <a:pt x="188" y="22"/>
                </a:lnTo>
                <a:lnTo>
                  <a:pt x="185" y="21"/>
                </a:lnTo>
                <a:lnTo>
                  <a:pt x="177" y="21"/>
                </a:lnTo>
                <a:close/>
                <a:moveTo>
                  <a:pt x="76" y="31"/>
                </a:moveTo>
                <a:lnTo>
                  <a:pt x="75" y="29"/>
                </a:lnTo>
                <a:lnTo>
                  <a:pt x="75" y="24"/>
                </a:lnTo>
                <a:lnTo>
                  <a:pt x="74" y="21"/>
                </a:lnTo>
                <a:lnTo>
                  <a:pt x="71" y="17"/>
                </a:lnTo>
                <a:lnTo>
                  <a:pt x="69" y="14"/>
                </a:lnTo>
                <a:lnTo>
                  <a:pt x="66" y="11"/>
                </a:lnTo>
                <a:lnTo>
                  <a:pt x="119" y="11"/>
                </a:lnTo>
                <a:lnTo>
                  <a:pt x="116" y="15"/>
                </a:lnTo>
                <a:lnTo>
                  <a:pt x="113" y="18"/>
                </a:lnTo>
                <a:lnTo>
                  <a:pt x="110" y="24"/>
                </a:lnTo>
                <a:lnTo>
                  <a:pt x="109" y="29"/>
                </a:lnTo>
                <a:lnTo>
                  <a:pt x="109" y="31"/>
                </a:lnTo>
                <a:lnTo>
                  <a:pt x="109" y="176"/>
                </a:lnTo>
                <a:lnTo>
                  <a:pt x="109" y="177"/>
                </a:lnTo>
                <a:lnTo>
                  <a:pt x="109" y="183"/>
                </a:lnTo>
                <a:lnTo>
                  <a:pt x="113" y="189"/>
                </a:lnTo>
                <a:lnTo>
                  <a:pt x="116" y="193"/>
                </a:lnTo>
                <a:lnTo>
                  <a:pt x="120" y="196"/>
                </a:lnTo>
                <a:lnTo>
                  <a:pt x="65" y="196"/>
                </a:lnTo>
                <a:lnTo>
                  <a:pt x="66" y="194"/>
                </a:lnTo>
                <a:lnTo>
                  <a:pt x="69" y="191"/>
                </a:lnTo>
                <a:lnTo>
                  <a:pt x="74" y="184"/>
                </a:lnTo>
                <a:lnTo>
                  <a:pt x="75" y="180"/>
                </a:lnTo>
                <a:lnTo>
                  <a:pt x="76" y="176"/>
                </a:lnTo>
                <a:lnTo>
                  <a:pt x="76" y="31"/>
                </a:lnTo>
                <a:close/>
                <a:moveTo>
                  <a:pt x="810" y="11"/>
                </a:moveTo>
                <a:lnTo>
                  <a:pt x="810" y="42"/>
                </a:lnTo>
                <a:lnTo>
                  <a:pt x="808" y="41"/>
                </a:lnTo>
                <a:lnTo>
                  <a:pt x="807" y="38"/>
                </a:lnTo>
                <a:lnTo>
                  <a:pt x="804" y="35"/>
                </a:lnTo>
                <a:lnTo>
                  <a:pt x="800" y="34"/>
                </a:lnTo>
                <a:lnTo>
                  <a:pt x="795" y="31"/>
                </a:lnTo>
                <a:lnTo>
                  <a:pt x="790" y="29"/>
                </a:lnTo>
                <a:lnTo>
                  <a:pt x="783" y="29"/>
                </a:lnTo>
                <a:lnTo>
                  <a:pt x="747" y="29"/>
                </a:lnTo>
                <a:lnTo>
                  <a:pt x="746" y="29"/>
                </a:lnTo>
                <a:lnTo>
                  <a:pt x="745" y="29"/>
                </a:lnTo>
                <a:lnTo>
                  <a:pt x="743" y="31"/>
                </a:lnTo>
                <a:lnTo>
                  <a:pt x="742" y="32"/>
                </a:lnTo>
                <a:lnTo>
                  <a:pt x="740" y="35"/>
                </a:lnTo>
                <a:lnTo>
                  <a:pt x="740" y="38"/>
                </a:lnTo>
                <a:lnTo>
                  <a:pt x="740" y="81"/>
                </a:lnTo>
                <a:lnTo>
                  <a:pt x="786" y="81"/>
                </a:lnTo>
                <a:lnTo>
                  <a:pt x="790" y="81"/>
                </a:lnTo>
                <a:lnTo>
                  <a:pt x="794" y="79"/>
                </a:lnTo>
                <a:lnTo>
                  <a:pt x="797" y="76"/>
                </a:lnTo>
                <a:lnTo>
                  <a:pt x="800" y="73"/>
                </a:lnTo>
                <a:lnTo>
                  <a:pt x="800" y="72"/>
                </a:lnTo>
                <a:lnTo>
                  <a:pt x="801" y="72"/>
                </a:lnTo>
                <a:lnTo>
                  <a:pt x="801" y="74"/>
                </a:lnTo>
                <a:lnTo>
                  <a:pt x="801" y="110"/>
                </a:lnTo>
                <a:lnTo>
                  <a:pt x="798" y="107"/>
                </a:lnTo>
                <a:lnTo>
                  <a:pt x="797" y="105"/>
                </a:lnTo>
                <a:lnTo>
                  <a:pt x="794" y="103"/>
                </a:lnTo>
                <a:lnTo>
                  <a:pt x="790" y="101"/>
                </a:lnTo>
                <a:lnTo>
                  <a:pt x="786" y="100"/>
                </a:lnTo>
                <a:lnTo>
                  <a:pt x="740" y="100"/>
                </a:lnTo>
                <a:lnTo>
                  <a:pt x="740" y="158"/>
                </a:lnTo>
                <a:lnTo>
                  <a:pt x="740" y="160"/>
                </a:lnTo>
                <a:lnTo>
                  <a:pt x="740" y="166"/>
                </a:lnTo>
                <a:lnTo>
                  <a:pt x="742" y="170"/>
                </a:lnTo>
                <a:lnTo>
                  <a:pt x="743" y="173"/>
                </a:lnTo>
                <a:lnTo>
                  <a:pt x="746" y="175"/>
                </a:lnTo>
                <a:lnTo>
                  <a:pt x="749" y="176"/>
                </a:lnTo>
                <a:lnTo>
                  <a:pt x="756" y="177"/>
                </a:lnTo>
                <a:lnTo>
                  <a:pt x="762" y="179"/>
                </a:lnTo>
                <a:lnTo>
                  <a:pt x="773" y="179"/>
                </a:lnTo>
                <a:lnTo>
                  <a:pt x="784" y="177"/>
                </a:lnTo>
                <a:lnTo>
                  <a:pt x="788" y="177"/>
                </a:lnTo>
                <a:lnTo>
                  <a:pt x="797" y="175"/>
                </a:lnTo>
                <a:lnTo>
                  <a:pt x="801" y="172"/>
                </a:lnTo>
                <a:lnTo>
                  <a:pt x="808" y="169"/>
                </a:lnTo>
                <a:lnTo>
                  <a:pt x="814" y="163"/>
                </a:lnTo>
                <a:lnTo>
                  <a:pt x="819" y="158"/>
                </a:lnTo>
                <a:lnTo>
                  <a:pt x="818" y="176"/>
                </a:lnTo>
                <a:lnTo>
                  <a:pt x="815" y="196"/>
                </a:lnTo>
                <a:lnTo>
                  <a:pt x="692" y="196"/>
                </a:lnTo>
                <a:lnTo>
                  <a:pt x="694" y="196"/>
                </a:lnTo>
                <a:lnTo>
                  <a:pt x="699" y="191"/>
                </a:lnTo>
                <a:lnTo>
                  <a:pt x="702" y="187"/>
                </a:lnTo>
                <a:lnTo>
                  <a:pt x="705" y="183"/>
                </a:lnTo>
                <a:lnTo>
                  <a:pt x="706" y="177"/>
                </a:lnTo>
                <a:lnTo>
                  <a:pt x="708" y="169"/>
                </a:lnTo>
                <a:lnTo>
                  <a:pt x="708" y="34"/>
                </a:lnTo>
                <a:lnTo>
                  <a:pt x="708" y="31"/>
                </a:lnTo>
                <a:lnTo>
                  <a:pt x="705" y="25"/>
                </a:lnTo>
                <a:lnTo>
                  <a:pt x="704" y="21"/>
                </a:lnTo>
                <a:lnTo>
                  <a:pt x="702" y="17"/>
                </a:lnTo>
                <a:lnTo>
                  <a:pt x="699" y="14"/>
                </a:lnTo>
                <a:lnTo>
                  <a:pt x="695" y="11"/>
                </a:lnTo>
                <a:lnTo>
                  <a:pt x="810" y="11"/>
                </a:lnTo>
                <a:close/>
                <a:moveTo>
                  <a:pt x="1895" y="11"/>
                </a:moveTo>
                <a:lnTo>
                  <a:pt x="2020" y="11"/>
                </a:lnTo>
                <a:lnTo>
                  <a:pt x="2026" y="48"/>
                </a:lnTo>
                <a:lnTo>
                  <a:pt x="2023" y="43"/>
                </a:lnTo>
                <a:lnTo>
                  <a:pt x="2020" y="41"/>
                </a:lnTo>
                <a:lnTo>
                  <a:pt x="2016" y="38"/>
                </a:lnTo>
                <a:lnTo>
                  <a:pt x="2012" y="35"/>
                </a:lnTo>
                <a:lnTo>
                  <a:pt x="2003" y="31"/>
                </a:lnTo>
                <a:lnTo>
                  <a:pt x="1995" y="29"/>
                </a:lnTo>
                <a:lnTo>
                  <a:pt x="1986" y="28"/>
                </a:lnTo>
                <a:lnTo>
                  <a:pt x="1981" y="27"/>
                </a:lnTo>
                <a:lnTo>
                  <a:pt x="1974" y="27"/>
                </a:lnTo>
                <a:lnTo>
                  <a:pt x="1974" y="173"/>
                </a:lnTo>
                <a:lnTo>
                  <a:pt x="1974" y="177"/>
                </a:lnTo>
                <a:lnTo>
                  <a:pt x="1975" y="183"/>
                </a:lnTo>
                <a:lnTo>
                  <a:pt x="1979" y="190"/>
                </a:lnTo>
                <a:lnTo>
                  <a:pt x="1981" y="193"/>
                </a:lnTo>
                <a:lnTo>
                  <a:pt x="1985" y="196"/>
                </a:lnTo>
                <a:lnTo>
                  <a:pt x="1930" y="196"/>
                </a:lnTo>
                <a:lnTo>
                  <a:pt x="1931" y="194"/>
                </a:lnTo>
                <a:lnTo>
                  <a:pt x="1934" y="191"/>
                </a:lnTo>
                <a:lnTo>
                  <a:pt x="1937" y="187"/>
                </a:lnTo>
                <a:lnTo>
                  <a:pt x="1938" y="184"/>
                </a:lnTo>
                <a:lnTo>
                  <a:pt x="1940" y="179"/>
                </a:lnTo>
                <a:lnTo>
                  <a:pt x="1940" y="173"/>
                </a:lnTo>
                <a:lnTo>
                  <a:pt x="1940" y="27"/>
                </a:lnTo>
                <a:lnTo>
                  <a:pt x="1934" y="27"/>
                </a:lnTo>
                <a:lnTo>
                  <a:pt x="1928" y="27"/>
                </a:lnTo>
                <a:lnTo>
                  <a:pt x="1921" y="28"/>
                </a:lnTo>
                <a:lnTo>
                  <a:pt x="1913" y="29"/>
                </a:lnTo>
                <a:lnTo>
                  <a:pt x="1906" y="32"/>
                </a:lnTo>
                <a:lnTo>
                  <a:pt x="1897" y="38"/>
                </a:lnTo>
                <a:lnTo>
                  <a:pt x="1895" y="41"/>
                </a:lnTo>
                <a:lnTo>
                  <a:pt x="1892" y="45"/>
                </a:lnTo>
                <a:lnTo>
                  <a:pt x="1889" y="46"/>
                </a:lnTo>
                <a:lnTo>
                  <a:pt x="1888" y="48"/>
                </a:lnTo>
                <a:lnTo>
                  <a:pt x="1889" y="45"/>
                </a:lnTo>
                <a:lnTo>
                  <a:pt x="1895" y="11"/>
                </a:lnTo>
                <a:close/>
                <a:moveTo>
                  <a:pt x="244" y="172"/>
                </a:moveTo>
                <a:lnTo>
                  <a:pt x="309" y="0"/>
                </a:lnTo>
                <a:lnTo>
                  <a:pt x="376" y="179"/>
                </a:lnTo>
                <a:lnTo>
                  <a:pt x="379" y="184"/>
                </a:lnTo>
                <a:lnTo>
                  <a:pt x="383" y="189"/>
                </a:lnTo>
                <a:lnTo>
                  <a:pt x="389" y="194"/>
                </a:lnTo>
                <a:lnTo>
                  <a:pt x="391" y="191"/>
                </a:lnTo>
                <a:lnTo>
                  <a:pt x="394" y="187"/>
                </a:lnTo>
                <a:lnTo>
                  <a:pt x="397" y="182"/>
                </a:lnTo>
                <a:lnTo>
                  <a:pt x="398" y="177"/>
                </a:lnTo>
                <a:lnTo>
                  <a:pt x="398" y="173"/>
                </a:lnTo>
                <a:lnTo>
                  <a:pt x="398" y="29"/>
                </a:lnTo>
                <a:lnTo>
                  <a:pt x="398" y="25"/>
                </a:lnTo>
                <a:lnTo>
                  <a:pt x="397" y="22"/>
                </a:lnTo>
                <a:lnTo>
                  <a:pt x="393" y="15"/>
                </a:lnTo>
                <a:lnTo>
                  <a:pt x="390" y="12"/>
                </a:lnTo>
                <a:lnTo>
                  <a:pt x="389" y="11"/>
                </a:lnTo>
                <a:lnTo>
                  <a:pt x="444" y="11"/>
                </a:lnTo>
                <a:lnTo>
                  <a:pt x="439" y="14"/>
                </a:lnTo>
                <a:lnTo>
                  <a:pt x="437" y="17"/>
                </a:lnTo>
                <a:lnTo>
                  <a:pt x="435" y="21"/>
                </a:lnTo>
                <a:lnTo>
                  <a:pt x="434" y="24"/>
                </a:lnTo>
                <a:lnTo>
                  <a:pt x="431" y="29"/>
                </a:lnTo>
                <a:lnTo>
                  <a:pt x="431" y="162"/>
                </a:lnTo>
                <a:lnTo>
                  <a:pt x="432" y="166"/>
                </a:lnTo>
                <a:lnTo>
                  <a:pt x="432" y="169"/>
                </a:lnTo>
                <a:lnTo>
                  <a:pt x="437" y="173"/>
                </a:lnTo>
                <a:lnTo>
                  <a:pt x="439" y="176"/>
                </a:lnTo>
                <a:lnTo>
                  <a:pt x="441" y="176"/>
                </a:lnTo>
                <a:lnTo>
                  <a:pt x="449" y="177"/>
                </a:lnTo>
                <a:lnTo>
                  <a:pt x="456" y="177"/>
                </a:lnTo>
                <a:lnTo>
                  <a:pt x="465" y="177"/>
                </a:lnTo>
                <a:lnTo>
                  <a:pt x="473" y="177"/>
                </a:lnTo>
                <a:lnTo>
                  <a:pt x="478" y="177"/>
                </a:lnTo>
                <a:lnTo>
                  <a:pt x="482" y="176"/>
                </a:lnTo>
                <a:lnTo>
                  <a:pt x="487" y="173"/>
                </a:lnTo>
                <a:lnTo>
                  <a:pt x="493" y="170"/>
                </a:lnTo>
                <a:lnTo>
                  <a:pt x="500" y="163"/>
                </a:lnTo>
                <a:lnTo>
                  <a:pt x="506" y="159"/>
                </a:lnTo>
                <a:lnTo>
                  <a:pt x="503" y="196"/>
                </a:lnTo>
                <a:lnTo>
                  <a:pt x="386" y="196"/>
                </a:lnTo>
                <a:lnTo>
                  <a:pt x="335" y="196"/>
                </a:lnTo>
                <a:lnTo>
                  <a:pt x="336" y="194"/>
                </a:lnTo>
                <a:lnTo>
                  <a:pt x="341" y="191"/>
                </a:lnTo>
                <a:lnTo>
                  <a:pt x="342" y="187"/>
                </a:lnTo>
                <a:lnTo>
                  <a:pt x="342" y="183"/>
                </a:lnTo>
                <a:lnTo>
                  <a:pt x="342" y="179"/>
                </a:lnTo>
                <a:lnTo>
                  <a:pt x="339" y="172"/>
                </a:lnTo>
                <a:lnTo>
                  <a:pt x="328" y="139"/>
                </a:lnTo>
                <a:lnTo>
                  <a:pt x="274" y="139"/>
                </a:lnTo>
                <a:lnTo>
                  <a:pt x="260" y="177"/>
                </a:lnTo>
                <a:lnTo>
                  <a:pt x="260" y="179"/>
                </a:lnTo>
                <a:lnTo>
                  <a:pt x="260" y="182"/>
                </a:lnTo>
                <a:lnTo>
                  <a:pt x="260" y="184"/>
                </a:lnTo>
                <a:lnTo>
                  <a:pt x="260" y="187"/>
                </a:lnTo>
                <a:lnTo>
                  <a:pt x="261" y="190"/>
                </a:lnTo>
                <a:lnTo>
                  <a:pt x="263" y="193"/>
                </a:lnTo>
                <a:lnTo>
                  <a:pt x="266" y="196"/>
                </a:lnTo>
                <a:lnTo>
                  <a:pt x="226" y="196"/>
                </a:lnTo>
                <a:lnTo>
                  <a:pt x="228" y="194"/>
                </a:lnTo>
                <a:lnTo>
                  <a:pt x="233" y="190"/>
                </a:lnTo>
                <a:lnTo>
                  <a:pt x="239" y="183"/>
                </a:lnTo>
                <a:lnTo>
                  <a:pt x="242" y="177"/>
                </a:lnTo>
                <a:lnTo>
                  <a:pt x="244" y="172"/>
                </a:lnTo>
                <a:close/>
                <a:moveTo>
                  <a:pt x="281" y="121"/>
                </a:moveTo>
                <a:lnTo>
                  <a:pt x="321" y="121"/>
                </a:lnTo>
                <a:lnTo>
                  <a:pt x="301" y="65"/>
                </a:lnTo>
                <a:lnTo>
                  <a:pt x="281" y="121"/>
                </a:lnTo>
                <a:close/>
                <a:moveTo>
                  <a:pt x="558" y="11"/>
                </a:moveTo>
                <a:lnTo>
                  <a:pt x="595" y="48"/>
                </a:lnTo>
                <a:lnTo>
                  <a:pt x="627" y="11"/>
                </a:lnTo>
                <a:lnTo>
                  <a:pt x="674" y="11"/>
                </a:lnTo>
                <a:lnTo>
                  <a:pt x="673" y="12"/>
                </a:lnTo>
                <a:lnTo>
                  <a:pt x="670" y="17"/>
                </a:lnTo>
                <a:lnTo>
                  <a:pt x="667" y="19"/>
                </a:lnTo>
                <a:lnTo>
                  <a:pt x="665" y="24"/>
                </a:lnTo>
                <a:lnTo>
                  <a:pt x="665" y="28"/>
                </a:lnTo>
                <a:lnTo>
                  <a:pt x="665" y="32"/>
                </a:lnTo>
                <a:lnTo>
                  <a:pt x="673" y="108"/>
                </a:lnTo>
                <a:lnTo>
                  <a:pt x="678" y="176"/>
                </a:lnTo>
                <a:lnTo>
                  <a:pt x="680" y="179"/>
                </a:lnTo>
                <a:lnTo>
                  <a:pt x="681" y="184"/>
                </a:lnTo>
                <a:lnTo>
                  <a:pt x="684" y="191"/>
                </a:lnTo>
                <a:lnTo>
                  <a:pt x="687" y="194"/>
                </a:lnTo>
                <a:lnTo>
                  <a:pt x="691" y="196"/>
                </a:lnTo>
                <a:lnTo>
                  <a:pt x="636" y="196"/>
                </a:lnTo>
                <a:lnTo>
                  <a:pt x="637" y="194"/>
                </a:lnTo>
                <a:lnTo>
                  <a:pt x="639" y="193"/>
                </a:lnTo>
                <a:lnTo>
                  <a:pt x="641" y="190"/>
                </a:lnTo>
                <a:lnTo>
                  <a:pt x="644" y="183"/>
                </a:lnTo>
                <a:lnTo>
                  <a:pt x="646" y="180"/>
                </a:lnTo>
                <a:lnTo>
                  <a:pt x="646" y="179"/>
                </a:lnTo>
                <a:lnTo>
                  <a:pt x="646" y="173"/>
                </a:lnTo>
                <a:lnTo>
                  <a:pt x="644" y="146"/>
                </a:lnTo>
                <a:lnTo>
                  <a:pt x="640" y="97"/>
                </a:lnTo>
                <a:lnTo>
                  <a:pt x="634" y="28"/>
                </a:lnTo>
                <a:lnTo>
                  <a:pt x="606" y="60"/>
                </a:lnTo>
                <a:lnTo>
                  <a:pt x="613" y="69"/>
                </a:lnTo>
                <a:lnTo>
                  <a:pt x="606" y="79"/>
                </a:lnTo>
                <a:lnTo>
                  <a:pt x="603" y="83"/>
                </a:lnTo>
                <a:lnTo>
                  <a:pt x="599" y="90"/>
                </a:lnTo>
                <a:lnTo>
                  <a:pt x="593" y="104"/>
                </a:lnTo>
                <a:lnTo>
                  <a:pt x="547" y="53"/>
                </a:lnTo>
                <a:lnTo>
                  <a:pt x="544" y="52"/>
                </a:lnTo>
                <a:lnTo>
                  <a:pt x="533" y="173"/>
                </a:lnTo>
                <a:lnTo>
                  <a:pt x="533" y="176"/>
                </a:lnTo>
                <a:lnTo>
                  <a:pt x="534" y="183"/>
                </a:lnTo>
                <a:lnTo>
                  <a:pt x="534" y="186"/>
                </a:lnTo>
                <a:lnTo>
                  <a:pt x="537" y="190"/>
                </a:lnTo>
                <a:lnTo>
                  <a:pt x="540" y="193"/>
                </a:lnTo>
                <a:lnTo>
                  <a:pt x="544" y="196"/>
                </a:lnTo>
                <a:lnTo>
                  <a:pt x="503" y="196"/>
                </a:lnTo>
                <a:lnTo>
                  <a:pt x="504" y="194"/>
                </a:lnTo>
                <a:lnTo>
                  <a:pt x="509" y="191"/>
                </a:lnTo>
                <a:lnTo>
                  <a:pt x="512" y="187"/>
                </a:lnTo>
                <a:lnTo>
                  <a:pt x="513" y="184"/>
                </a:lnTo>
                <a:lnTo>
                  <a:pt x="516" y="179"/>
                </a:lnTo>
                <a:lnTo>
                  <a:pt x="516" y="176"/>
                </a:lnTo>
                <a:lnTo>
                  <a:pt x="516" y="173"/>
                </a:lnTo>
                <a:lnTo>
                  <a:pt x="531" y="38"/>
                </a:lnTo>
                <a:lnTo>
                  <a:pt x="531" y="35"/>
                </a:lnTo>
                <a:lnTo>
                  <a:pt x="530" y="27"/>
                </a:lnTo>
                <a:lnTo>
                  <a:pt x="530" y="22"/>
                </a:lnTo>
                <a:lnTo>
                  <a:pt x="527" y="17"/>
                </a:lnTo>
                <a:lnTo>
                  <a:pt x="524" y="14"/>
                </a:lnTo>
                <a:lnTo>
                  <a:pt x="521" y="11"/>
                </a:lnTo>
                <a:lnTo>
                  <a:pt x="558" y="11"/>
                </a:lnTo>
                <a:close/>
                <a:moveTo>
                  <a:pt x="1137" y="172"/>
                </a:moveTo>
                <a:lnTo>
                  <a:pt x="1201" y="0"/>
                </a:lnTo>
                <a:lnTo>
                  <a:pt x="1269" y="179"/>
                </a:lnTo>
                <a:lnTo>
                  <a:pt x="1272" y="184"/>
                </a:lnTo>
                <a:lnTo>
                  <a:pt x="1274" y="189"/>
                </a:lnTo>
                <a:lnTo>
                  <a:pt x="1281" y="194"/>
                </a:lnTo>
                <a:lnTo>
                  <a:pt x="1284" y="191"/>
                </a:lnTo>
                <a:lnTo>
                  <a:pt x="1287" y="187"/>
                </a:lnTo>
                <a:lnTo>
                  <a:pt x="1289" y="183"/>
                </a:lnTo>
                <a:lnTo>
                  <a:pt x="1289" y="180"/>
                </a:lnTo>
                <a:lnTo>
                  <a:pt x="1290" y="176"/>
                </a:lnTo>
                <a:lnTo>
                  <a:pt x="1290" y="172"/>
                </a:lnTo>
                <a:lnTo>
                  <a:pt x="1290" y="48"/>
                </a:lnTo>
                <a:lnTo>
                  <a:pt x="1290" y="45"/>
                </a:lnTo>
                <a:lnTo>
                  <a:pt x="1289" y="41"/>
                </a:lnTo>
                <a:lnTo>
                  <a:pt x="1289" y="35"/>
                </a:lnTo>
                <a:lnTo>
                  <a:pt x="1287" y="31"/>
                </a:lnTo>
                <a:lnTo>
                  <a:pt x="1284" y="24"/>
                </a:lnTo>
                <a:lnTo>
                  <a:pt x="1281" y="18"/>
                </a:lnTo>
                <a:lnTo>
                  <a:pt x="1279" y="15"/>
                </a:lnTo>
                <a:lnTo>
                  <a:pt x="1276" y="14"/>
                </a:lnTo>
                <a:lnTo>
                  <a:pt x="1276" y="11"/>
                </a:lnTo>
                <a:lnTo>
                  <a:pt x="1313" y="11"/>
                </a:lnTo>
                <a:lnTo>
                  <a:pt x="1397" y="124"/>
                </a:lnTo>
                <a:lnTo>
                  <a:pt x="1397" y="34"/>
                </a:lnTo>
                <a:lnTo>
                  <a:pt x="1397" y="31"/>
                </a:lnTo>
                <a:lnTo>
                  <a:pt x="1396" y="25"/>
                </a:lnTo>
                <a:lnTo>
                  <a:pt x="1392" y="18"/>
                </a:lnTo>
                <a:lnTo>
                  <a:pt x="1390" y="14"/>
                </a:lnTo>
                <a:lnTo>
                  <a:pt x="1386" y="11"/>
                </a:lnTo>
                <a:lnTo>
                  <a:pt x="1424" y="11"/>
                </a:lnTo>
                <a:lnTo>
                  <a:pt x="1423" y="12"/>
                </a:lnTo>
                <a:lnTo>
                  <a:pt x="1418" y="17"/>
                </a:lnTo>
                <a:lnTo>
                  <a:pt x="1417" y="19"/>
                </a:lnTo>
                <a:lnTo>
                  <a:pt x="1414" y="24"/>
                </a:lnTo>
                <a:lnTo>
                  <a:pt x="1413" y="28"/>
                </a:lnTo>
                <a:lnTo>
                  <a:pt x="1413" y="34"/>
                </a:lnTo>
                <a:lnTo>
                  <a:pt x="1413" y="203"/>
                </a:lnTo>
                <a:lnTo>
                  <a:pt x="1304" y="59"/>
                </a:lnTo>
                <a:lnTo>
                  <a:pt x="1304" y="172"/>
                </a:lnTo>
                <a:lnTo>
                  <a:pt x="1304" y="175"/>
                </a:lnTo>
                <a:lnTo>
                  <a:pt x="1305" y="182"/>
                </a:lnTo>
                <a:lnTo>
                  <a:pt x="1307" y="184"/>
                </a:lnTo>
                <a:lnTo>
                  <a:pt x="1308" y="189"/>
                </a:lnTo>
                <a:lnTo>
                  <a:pt x="1311" y="193"/>
                </a:lnTo>
                <a:lnTo>
                  <a:pt x="1315" y="196"/>
                </a:lnTo>
                <a:lnTo>
                  <a:pt x="1279" y="196"/>
                </a:lnTo>
                <a:lnTo>
                  <a:pt x="1228" y="196"/>
                </a:lnTo>
                <a:lnTo>
                  <a:pt x="1229" y="194"/>
                </a:lnTo>
                <a:lnTo>
                  <a:pt x="1233" y="191"/>
                </a:lnTo>
                <a:lnTo>
                  <a:pt x="1233" y="187"/>
                </a:lnTo>
                <a:lnTo>
                  <a:pt x="1235" y="183"/>
                </a:lnTo>
                <a:lnTo>
                  <a:pt x="1233" y="179"/>
                </a:lnTo>
                <a:lnTo>
                  <a:pt x="1232" y="172"/>
                </a:lnTo>
                <a:lnTo>
                  <a:pt x="1221" y="139"/>
                </a:lnTo>
                <a:lnTo>
                  <a:pt x="1167" y="139"/>
                </a:lnTo>
                <a:lnTo>
                  <a:pt x="1153" y="177"/>
                </a:lnTo>
                <a:lnTo>
                  <a:pt x="1153" y="179"/>
                </a:lnTo>
                <a:lnTo>
                  <a:pt x="1151" y="182"/>
                </a:lnTo>
                <a:lnTo>
                  <a:pt x="1151" y="184"/>
                </a:lnTo>
                <a:lnTo>
                  <a:pt x="1153" y="187"/>
                </a:lnTo>
                <a:lnTo>
                  <a:pt x="1153" y="190"/>
                </a:lnTo>
                <a:lnTo>
                  <a:pt x="1156" y="193"/>
                </a:lnTo>
                <a:lnTo>
                  <a:pt x="1159" y="196"/>
                </a:lnTo>
                <a:lnTo>
                  <a:pt x="1119" y="196"/>
                </a:lnTo>
                <a:lnTo>
                  <a:pt x="1120" y="194"/>
                </a:lnTo>
                <a:lnTo>
                  <a:pt x="1125" y="190"/>
                </a:lnTo>
                <a:lnTo>
                  <a:pt x="1132" y="183"/>
                </a:lnTo>
                <a:lnTo>
                  <a:pt x="1135" y="177"/>
                </a:lnTo>
                <a:lnTo>
                  <a:pt x="1137" y="172"/>
                </a:lnTo>
                <a:close/>
                <a:moveTo>
                  <a:pt x="1173" y="121"/>
                </a:moveTo>
                <a:lnTo>
                  <a:pt x="1214" y="121"/>
                </a:lnTo>
                <a:lnTo>
                  <a:pt x="1192" y="65"/>
                </a:lnTo>
                <a:lnTo>
                  <a:pt x="1173" y="12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0" name="Freeform 191">
            <a:extLst>
              <a:ext uri="{FF2B5EF4-FFF2-40B4-BE49-F238E27FC236}">
                <a16:creationId xmlns:a16="http://schemas.microsoft.com/office/drawing/2014/main" id="{E9AF7A63-3C04-AAFA-52C4-B5B1E3DD1229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696400" y="4833168"/>
            <a:ext cx="301786" cy="126000"/>
          </a:xfrm>
          <a:custGeom>
            <a:avLst/>
            <a:gdLst>
              <a:gd name="T0" fmla="*/ 866 w 983"/>
              <a:gd name="T1" fmla="*/ 406 h 410"/>
              <a:gd name="T2" fmla="*/ 785 w 983"/>
              <a:gd name="T3" fmla="*/ 375 h 410"/>
              <a:gd name="T4" fmla="*/ 750 w 983"/>
              <a:gd name="T5" fmla="*/ 331 h 410"/>
              <a:gd name="T6" fmla="*/ 796 w 983"/>
              <a:gd name="T7" fmla="*/ 329 h 410"/>
              <a:gd name="T8" fmla="*/ 84 w 983"/>
              <a:gd name="T9" fmla="*/ 215 h 410"/>
              <a:gd name="T10" fmla="*/ 48 w 983"/>
              <a:gd name="T11" fmla="*/ 259 h 410"/>
              <a:gd name="T12" fmla="*/ 94 w 983"/>
              <a:gd name="T13" fmla="*/ 338 h 410"/>
              <a:gd name="T14" fmla="*/ 56 w 983"/>
              <a:gd name="T15" fmla="*/ 406 h 410"/>
              <a:gd name="T16" fmla="*/ 4 w 983"/>
              <a:gd name="T17" fmla="*/ 353 h 410"/>
              <a:gd name="T18" fmla="*/ 42 w 983"/>
              <a:gd name="T19" fmla="*/ 331 h 410"/>
              <a:gd name="T20" fmla="*/ 9 w 983"/>
              <a:gd name="T21" fmla="*/ 229 h 410"/>
              <a:gd name="T22" fmla="*/ 285 w 983"/>
              <a:gd name="T23" fmla="*/ 74 h 410"/>
              <a:gd name="T24" fmla="*/ 333 w 983"/>
              <a:gd name="T25" fmla="*/ 139 h 410"/>
              <a:gd name="T26" fmla="*/ 235 w 983"/>
              <a:gd name="T27" fmla="*/ 45 h 410"/>
              <a:gd name="T28" fmla="*/ 666 w 983"/>
              <a:gd name="T29" fmla="*/ 19 h 410"/>
              <a:gd name="T30" fmla="*/ 596 w 983"/>
              <a:gd name="T31" fmla="*/ 136 h 410"/>
              <a:gd name="T32" fmla="*/ 534 w 983"/>
              <a:gd name="T33" fmla="*/ 193 h 410"/>
              <a:gd name="T34" fmla="*/ 574 w 983"/>
              <a:gd name="T35" fmla="*/ 7 h 410"/>
              <a:gd name="T36" fmla="*/ 433 w 983"/>
              <a:gd name="T37" fmla="*/ 47 h 410"/>
              <a:gd name="T38" fmla="*/ 406 w 983"/>
              <a:gd name="T39" fmla="*/ 122 h 410"/>
              <a:gd name="T40" fmla="*/ 456 w 983"/>
              <a:gd name="T41" fmla="*/ 142 h 410"/>
              <a:gd name="T42" fmla="*/ 456 w 983"/>
              <a:gd name="T43" fmla="*/ 53 h 410"/>
              <a:gd name="T44" fmla="*/ 494 w 983"/>
              <a:gd name="T45" fmla="*/ 26 h 410"/>
              <a:gd name="T46" fmla="*/ 491 w 983"/>
              <a:gd name="T47" fmla="*/ 172 h 410"/>
              <a:gd name="T48" fmla="*/ 384 w 983"/>
              <a:gd name="T49" fmla="*/ 176 h 410"/>
              <a:gd name="T50" fmla="*/ 377 w 983"/>
              <a:gd name="T51" fmla="*/ 33 h 410"/>
              <a:gd name="T52" fmla="*/ 161 w 983"/>
              <a:gd name="T53" fmla="*/ 118 h 410"/>
              <a:gd name="T54" fmla="*/ 203 w 983"/>
              <a:gd name="T55" fmla="*/ 4 h 410"/>
              <a:gd name="T56" fmla="*/ 196 w 983"/>
              <a:gd name="T57" fmla="*/ 191 h 410"/>
              <a:gd name="T58" fmla="*/ 142 w 983"/>
              <a:gd name="T59" fmla="*/ 193 h 410"/>
              <a:gd name="T60" fmla="*/ 139 w 983"/>
              <a:gd name="T61" fmla="*/ 7 h 410"/>
              <a:gd name="T62" fmla="*/ 89 w 983"/>
              <a:gd name="T63" fmla="*/ 38 h 410"/>
              <a:gd name="T64" fmla="*/ 49 w 983"/>
              <a:gd name="T65" fmla="*/ 59 h 410"/>
              <a:gd name="T66" fmla="*/ 96 w 983"/>
              <a:gd name="T67" fmla="*/ 149 h 410"/>
              <a:gd name="T68" fmla="*/ 28 w 983"/>
              <a:gd name="T69" fmla="*/ 197 h 410"/>
              <a:gd name="T70" fmla="*/ 19 w 983"/>
              <a:gd name="T71" fmla="*/ 145 h 410"/>
              <a:gd name="T72" fmla="*/ 25 w 983"/>
              <a:gd name="T73" fmla="*/ 102 h 410"/>
              <a:gd name="T74" fmla="*/ 16 w 983"/>
              <a:gd name="T75" fmla="*/ 11 h 410"/>
              <a:gd name="T76" fmla="*/ 382 w 983"/>
              <a:gd name="T77" fmla="*/ 306 h 410"/>
              <a:gd name="T78" fmla="*/ 322 w 983"/>
              <a:gd name="T79" fmla="*/ 365 h 410"/>
              <a:gd name="T80" fmla="*/ 251 w 983"/>
              <a:gd name="T81" fmla="*/ 404 h 410"/>
              <a:gd name="T82" fmla="*/ 295 w 983"/>
              <a:gd name="T83" fmla="*/ 222 h 410"/>
              <a:gd name="T84" fmla="*/ 591 w 983"/>
              <a:gd name="T85" fmla="*/ 214 h 410"/>
              <a:gd name="T86" fmla="*/ 721 w 983"/>
              <a:gd name="T87" fmla="*/ 215 h 410"/>
              <a:gd name="T88" fmla="*/ 686 w 983"/>
              <a:gd name="T89" fmla="*/ 404 h 410"/>
              <a:gd name="T90" fmla="*/ 647 w 983"/>
              <a:gd name="T91" fmla="*/ 355 h 410"/>
              <a:gd name="T92" fmla="*/ 603 w 983"/>
              <a:gd name="T93" fmla="*/ 406 h 410"/>
              <a:gd name="T94" fmla="*/ 973 w 983"/>
              <a:gd name="T95" fmla="*/ 214 h 410"/>
              <a:gd name="T96" fmla="*/ 945 w 983"/>
              <a:gd name="T97" fmla="*/ 262 h 410"/>
              <a:gd name="T98" fmla="*/ 899 w 983"/>
              <a:gd name="T99" fmla="*/ 396 h 410"/>
              <a:gd name="T100" fmla="*/ 861 w 983"/>
              <a:gd name="T101" fmla="*/ 224 h 410"/>
              <a:gd name="T102" fmla="*/ 159 w 983"/>
              <a:gd name="T103" fmla="*/ 329 h 410"/>
              <a:gd name="T104" fmla="*/ 200 w 983"/>
              <a:gd name="T105" fmla="*/ 217 h 410"/>
              <a:gd name="T106" fmla="*/ 192 w 983"/>
              <a:gd name="T107" fmla="*/ 401 h 410"/>
              <a:gd name="T108" fmla="*/ 138 w 983"/>
              <a:gd name="T109" fmla="*/ 403 h 410"/>
              <a:gd name="T110" fmla="*/ 135 w 983"/>
              <a:gd name="T111" fmla="*/ 218 h 410"/>
              <a:gd name="T112" fmla="*/ 440 w 983"/>
              <a:gd name="T113" fmla="*/ 290 h 410"/>
              <a:gd name="T114" fmla="*/ 471 w 983"/>
              <a:gd name="T115" fmla="*/ 362 h 410"/>
              <a:gd name="T116" fmla="*/ 505 w 983"/>
              <a:gd name="T117" fmla="*/ 287 h 410"/>
              <a:gd name="T118" fmla="*/ 507 w 983"/>
              <a:gd name="T119" fmla="*/ 218 h 410"/>
              <a:gd name="T120" fmla="*/ 546 w 983"/>
              <a:gd name="T121" fmla="*/ 348 h 410"/>
              <a:gd name="T122" fmla="*/ 453 w 983"/>
              <a:gd name="T123" fmla="*/ 407 h 410"/>
              <a:gd name="T124" fmla="*/ 402 w 983"/>
              <a:gd name="T125" fmla="*/ 267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83" h="410">
                <a:moveTo>
                  <a:pt x="791" y="214"/>
                </a:moveTo>
                <a:lnTo>
                  <a:pt x="823" y="214"/>
                </a:lnTo>
                <a:lnTo>
                  <a:pt x="832" y="214"/>
                </a:lnTo>
                <a:lnTo>
                  <a:pt x="837" y="215"/>
                </a:lnTo>
                <a:lnTo>
                  <a:pt x="839" y="217"/>
                </a:lnTo>
                <a:lnTo>
                  <a:pt x="839" y="218"/>
                </a:lnTo>
                <a:lnTo>
                  <a:pt x="840" y="222"/>
                </a:lnTo>
                <a:lnTo>
                  <a:pt x="847" y="260"/>
                </a:lnTo>
                <a:lnTo>
                  <a:pt x="873" y="396"/>
                </a:lnTo>
                <a:lnTo>
                  <a:pt x="874" y="400"/>
                </a:lnTo>
                <a:lnTo>
                  <a:pt x="873" y="401"/>
                </a:lnTo>
                <a:lnTo>
                  <a:pt x="873" y="403"/>
                </a:lnTo>
                <a:lnTo>
                  <a:pt x="870" y="404"/>
                </a:lnTo>
                <a:lnTo>
                  <a:pt x="866" y="406"/>
                </a:lnTo>
                <a:lnTo>
                  <a:pt x="840" y="406"/>
                </a:lnTo>
                <a:lnTo>
                  <a:pt x="834" y="406"/>
                </a:lnTo>
                <a:lnTo>
                  <a:pt x="832" y="404"/>
                </a:lnTo>
                <a:lnTo>
                  <a:pt x="830" y="403"/>
                </a:lnTo>
                <a:lnTo>
                  <a:pt x="829" y="401"/>
                </a:lnTo>
                <a:lnTo>
                  <a:pt x="827" y="387"/>
                </a:lnTo>
                <a:lnTo>
                  <a:pt x="826" y="379"/>
                </a:lnTo>
                <a:lnTo>
                  <a:pt x="825" y="376"/>
                </a:lnTo>
                <a:lnTo>
                  <a:pt x="823" y="375"/>
                </a:lnTo>
                <a:lnTo>
                  <a:pt x="822" y="375"/>
                </a:lnTo>
                <a:lnTo>
                  <a:pt x="819" y="373"/>
                </a:lnTo>
                <a:lnTo>
                  <a:pt x="805" y="373"/>
                </a:lnTo>
                <a:lnTo>
                  <a:pt x="788" y="375"/>
                </a:lnTo>
                <a:lnTo>
                  <a:pt x="785" y="375"/>
                </a:lnTo>
                <a:lnTo>
                  <a:pt x="784" y="376"/>
                </a:lnTo>
                <a:lnTo>
                  <a:pt x="782" y="380"/>
                </a:lnTo>
                <a:lnTo>
                  <a:pt x="777" y="401"/>
                </a:lnTo>
                <a:lnTo>
                  <a:pt x="777" y="403"/>
                </a:lnTo>
                <a:lnTo>
                  <a:pt x="775" y="404"/>
                </a:lnTo>
                <a:lnTo>
                  <a:pt x="771" y="406"/>
                </a:lnTo>
                <a:lnTo>
                  <a:pt x="767" y="406"/>
                </a:lnTo>
                <a:lnTo>
                  <a:pt x="744" y="406"/>
                </a:lnTo>
                <a:lnTo>
                  <a:pt x="740" y="406"/>
                </a:lnTo>
                <a:lnTo>
                  <a:pt x="737" y="404"/>
                </a:lnTo>
                <a:lnTo>
                  <a:pt x="737" y="401"/>
                </a:lnTo>
                <a:lnTo>
                  <a:pt x="737" y="397"/>
                </a:lnTo>
                <a:lnTo>
                  <a:pt x="741" y="373"/>
                </a:lnTo>
                <a:lnTo>
                  <a:pt x="750" y="331"/>
                </a:lnTo>
                <a:lnTo>
                  <a:pt x="765" y="252"/>
                </a:lnTo>
                <a:lnTo>
                  <a:pt x="769" y="229"/>
                </a:lnTo>
                <a:lnTo>
                  <a:pt x="771" y="222"/>
                </a:lnTo>
                <a:lnTo>
                  <a:pt x="774" y="218"/>
                </a:lnTo>
                <a:lnTo>
                  <a:pt x="777" y="215"/>
                </a:lnTo>
                <a:lnTo>
                  <a:pt x="779" y="214"/>
                </a:lnTo>
                <a:lnTo>
                  <a:pt x="791" y="214"/>
                </a:lnTo>
                <a:close/>
                <a:moveTo>
                  <a:pt x="805" y="273"/>
                </a:moveTo>
                <a:lnTo>
                  <a:pt x="799" y="297"/>
                </a:lnTo>
                <a:lnTo>
                  <a:pt x="793" y="322"/>
                </a:lnTo>
                <a:lnTo>
                  <a:pt x="793" y="325"/>
                </a:lnTo>
                <a:lnTo>
                  <a:pt x="793" y="328"/>
                </a:lnTo>
                <a:lnTo>
                  <a:pt x="795" y="329"/>
                </a:lnTo>
                <a:lnTo>
                  <a:pt x="796" y="329"/>
                </a:lnTo>
                <a:lnTo>
                  <a:pt x="815" y="329"/>
                </a:lnTo>
                <a:lnTo>
                  <a:pt x="819" y="329"/>
                </a:lnTo>
                <a:lnTo>
                  <a:pt x="820" y="328"/>
                </a:lnTo>
                <a:lnTo>
                  <a:pt x="820" y="325"/>
                </a:lnTo>
                <a:lnTo>
                  <a:pt x="819" y="322"/>
                </a:lnTo>
                <a:lnTo>
                  <a:pt x="815" y="297"/>
                </a:lnTo>
                <a:lnTo>
                  <a:pt x="810" y="286"/>
                </a:lnTo>
                <a:lnTo>
                  <a:pt x="808" y="273"/>
                </a:lnTo>
                <a:lnTo>
                  <a:pt x="805" y="273"/>
                </a:lnTo>
                <a:close/>
                <a:moveTo>
                  <a:pt x="56" y="212"/>
                </a:moveTo>
                <a:lnTo>
                  <a:pt x="64" y="212"/>
                </a:lnTo>
                <a:lnTo>
                  <a:pt x="73" y="214"/>
                </a:lnTo>
                <a:lnTo>
                  <a:pt x="80" y="214"/>
                </a:lnTo>
                <a:lnTo>
                  <a:pt x="84" y="215"/>
                </a:lnTo>
                <a:lnTo>
                  <a:pt x="86" y="217"/>
                </a:lnTo>
                <a:lnTo>
                  <a:pt x="87" y="218"/>
                </a:lnTo>
                <a:lnTo>
                  <a:pt x="87" y="222"/>
                </a:lnTo>
                <a:lnTo>
                  <a:pt x="87" y="249"/>
                </a:lnTo>
                <a:lnTo>
                  <a:pt x="87" y="255"/>
                </a:lnTo>
                <a:lnTo>
                  <a:pt x="86" y="259"/>
                </a:lnTo>
                <a:lnTo>
                  <a:pt x="84" y="259"/>
                </a:lnTo>
                <a:lnTo>
                  <a:pt x="83" y="259"/>
                </a:lnTo>
                <a:lnTo>
                  <a:pt x="77" y="259"/>
                </a:lnTo>
                <a:lnTo>
                  <a:pt x="57" y="258"/>
                </a:lnTo>
                <a:lnTo>
                  <a:pt x="53" y="258"/>
                </a:lnTo>
                <a:lnTo>
                  <a:pt x="50" y="258"/>
                </a:lnTo>
                <a:lnTo>
                  <a:pt x="49" y="258"/>
                </a:lnTo>
                <a:lnTo>
                  <a:pt x="48" y="259"/>
                </a:lnTo>
                <a:lnTo>
                  <a:pt x="46" y="263"/>
                </a:lnTo>
                <a:lnTo>
                  <a:pt x="46" y="267"/>
                </a:lnTo>
                <a:lnTo>
                  <a:pt x="48" y="270"/>
                </a:lnTo>
                <a:lnTo>
                  <a:pt x="49" y="274"/>
                </a:lnTo>
                <a:lnTo>
                  <a:pt x="53" y="277"/>
                </a:lnTo>
                <a:lnTo>
                  <a:pt x="60" y="286"/>
                </a:lnTo>
                <a:lnTo>
                  <a:pt x="70" y="294"/>
                </a:lnTo>
                <a:lnTo>
                  <a:pt x="74" y="298"/>
                </a:lnTo>
                <a:lnTo>
                  <a:pt x="79" y="303"/>
                </a:lnTo>
                <a:lnTo>
                  <a:pt x="83" y="308"/>
                </a:lnTo>
                <a:lnTo>
                  <a:pt x="87" y="315"/>
                </a:lnTo>
                <a:lnTo>
                  <a:pt x="90" y="321"/>
                </a:lnTo>
                <a:lnTo>
                  <a:pt x="93" y="329"/>
                </a:lnTo>
                <a:lnTo>
                  <a:pt x="94" y="338"/>
                </a:lnTo>
                <a:lnTo>
                  <a:pt x="94" y="346"/>
                </a:lnTo>
                <a:lnTo>
                  <a:pt x="94" y="353"/>
                </a:lnTo>
                <a:lnTo>
                  <a:pt x="94" y="360"/>
                </a:lnTo>
                <a:lnTo>
                  <a:pt x="93" y="366"/>
                </a:lnTo>
                <a:lnTo>
                  <a:pt x="91" y="373"/>
                </a:lnTo>
                <a:lnTo>
                  <a:pt x="89" y="377"/>
                </a:lnTo>
                <a:lnTo>
                  <a:pt x="87" y="383"/>
                </a:lnTo>
                <a:lnTo>
                  <a:pt x="83" y="387"/>
                </a:lnTo>
                <a:lnTo>
                  <a:pt x="80" y="392"/>
                </a:lnTo>
                <a:lnTo>
                  <a:pt x="76" y="396"/>
                </a:lnTo>
                <a:lnTo>
                  <a:pt x="72" y="399"/>
                </a:lnTo>
                <a:lnTo>
                  <a:pt x="67" y="401"/>
                </a:lnTo>
                <a:lnTo>
                  <a:pt x="62" y="403"/>
                </a:lnTo>
                <a:lnTo>
                  <a:pt x="56" y="406"/>
                </a:lnTo>
                <a:lnTo>
                  <a:pt x="50" y="407"/>
                </a:lnTo>
                <a:lnTo>
                  <a:pt x="36" y="408"/>
                </a:lnTo>
                <a:lnTo>
                  <a:pt x="26" y="408"/>
                </a:lnTo>
                <a:lnTo>
                  <a:pt x="19" y="407"/>
                </a:lnTo>
                <a:lnTo>
                  <a:pt x="8" y="406"/>
                </a:lnTo>
                <a:lnTo>
                  <a:pt x="4" y="404"/>
                </a:lnTo>
                <a:lnTo>
                  <a:pt x="1" y="403"/>
                </a:lnTo>
                <a:lnTo>
                  <a:pt x="0" y="399"/>
                </a:lnTo>
                <a:lnTo>
                  <a:pt x="0" y="394"/>
                </a:lnTo>
                <a:lnTo>
                  <a:pt x="0" y="377"/>
                </a:lnTo>
                <a:lnTo>
                  <a:pt x="1" y="358"/>
                </a:lnTo>
                <a:lnTo>
                  <a:pt x="1" y="356"/>
                </a:lnTo>
                <a:lnTo>
                  <a:pt x="2" y="355"/>
                </a:lnTo>
                <a:lnTo>
                  <a:pt x="4" y="353"/>
                </a:lnTo>
                <a:lnTo>
                  <a:pt x="5" y="353"/>
                </a:lnTo>
                <a:lnTo>
                  <a:pt x="19" y="356"/>
                </a:lnTo>
                <a:lnTo>
                  <a:pt x="29" y="358"/>
                </a:lnTo>
                <a:lnTo>
                  <a:pt x="36" y="359"/>
                </a:lnTo>
                <a:lnTo>
                  <a:pt x="40" y="358"/>
                </a:lnTo>
                <a:lnTo>
                  <a:pt x="45" y="356"/>
                </a:lnTo>
                <a:lnTo>
                  <a:pt x="46" y="355"/>
                </a:lnTo>
                <a:lnTo>
                  <a:pt x="49" y="353"/>
                </a:lnTo>
                <a:lnTo>
                  <a:pt x="49" y="351"/>
                </a:lnTo>
                <a:lnTo>
                  <a:pt x="49" y="348"/>
                </a:lnTo>
                <a:lnTo>
                  <a:pt x="49" y="344"/>
                </a:lnTo>
                <a:lnTo>
                  <a:pt x="48" y="339"/>
                </a:lnTo>
                <a:lnTo>
                  <a:pt x="45" y="335"/>
                </a:lnTo>
                <a:lnTo>
                  <a:pt x="42" y="331"/>
                </a:lnTo>
                <a:lnTo>
                  <a:pt x="33" y="322"/>
                </a:lnTo>
                <a:lnTo>
                  <a:pt x="25" y="314"/>
                </a:lnTo>
                <a:lnTo>
                  <a:pt x="16" y="304"/>
                </a:lnTo>
                <a:lnTo>
                  <a:pt x="12" y="298"/>
                </a:lnTo>
                <a:lnTo>
                  <a:pt x="8" y="293"/>
                </a:lnTo>
                <a:lnTo>
                  <a:pt x="5" y="286"/>
                </a:lnTo>
                <a:lnTo>
                  <a:pt x="2" y="279"/>
                </a:lnTo>
                <a:lnTo>
                  <a:pt x="1" y="270"/>
                </a:lnTo>
                <a:lnTo>
                  <a:pt x="0" y="262"/>
                </a:lnTo>
                <a:lnTo>
                  <a:pt x="1" y="255"/>
                </a:lnTo>
                <a:lnTo>
                  <a:pt x="1" y="249"/>
                </a:lnTo>
                <a:lnTo>
                  <a:pt x="2" y="243"/>
                </a:lnTo>
                <a:lnTo>
                  <a:pt x="5" y="239"/>
                </a:lnTo>
                <a:lnTo>
                  <a:pt x="9" y="229"/>
                </a:lnTo>
                <a:lnTo>
                  <a:pt x="12" y="227"/>
                </a:lnTo>
                <a:lnTo>
                  <a:pt x="16" y="224"/>
                </a:lnTo>
                <a:lnTo>
                  <a:pt x="21" y="221"/>
                </a:lnTo>
                <a:lnTo>
                  <a:pt x="25" y="218"/>
                </a:lnTo>
                <a:lnTo>
                  <a:pt x="33" y="215"/>
                </a:lnTo>
                <a:lnTo>
                  <a:pt x="39" y="214"/>
                </a:lnTo>
                <a:lnTo>
                  <a:pt x="45" y="212"/>
                </a:lnTo>
                <a:lnTo>
                  <a:pt x="56" y="212"/>
                </a:lnTo>
                <a:close/>
                <a:moveTo>
                  <a:pt x="261" y="4"/>
                </a:moveTo>
                <a:lnTo>
                  <a:pt x="265" y="4"/>
                </a:lnTo>
                <a:lnTo>
                  <a:pt x="268" y="4"/>
                </a:lnTo>
                <a:lnTo>
                  <a:pt x="269" y="5"/>
                </a:lnTo>
                <a:lnTo>
                  <a:pt x="271" y="9"/>
                </a:lnTo>
                <a:lnTo>
                  <a:pt x="285" y="74"/>
                </a:lnTo>
                <a:lnTo>
                  <a:pt x="295" y="117"/>
                </a:lnTo>
                <a:lnTo>
                  <a:pt x="299" y="95"/>
                </a:lnTo>
                <a:lnTo>
                  <a:pt x="305" y="63"/>
                </a:lnTo>
                <a:lnTo>
                  <a:pt x="313" y="14"/>
                </a:lnTo>
                <a:lnTo>
                  <a:pt x="315" y="5"/>
                </a:lnTo>
                <a:lnTo>
                  <a:pt x="317" y="4"/>
                </a:lnTo>
                <a:lnTo>
                  <a:pt x="322" y="4"/>
                </a:lnTo>
                <a:lnTo>
                  <a:pt x="344" y="4"/>
                </a:lnTo>
                <a:lnTo>
                  <a:pt x="350" y="4"/>
                </a:lnTo>
                <a:lnTo>
                  <a:pt x="354" y="4"/>
                </a:lnTo>
                <a:lnTo>
                  <a:pt x="357" y="5"/>
                </a:lnTo>
                <a:lnTo>
                  <a:pt x="357" y="9"/>
                </a:lnTo>
                <a:lnTo>
                  <a:pt x="343" y="90"/>
                </a:lnTo>
                <a:lnTo>
                  <a:pt x="333" y="139"/>
                </a:lnTo>
                <a:lnTo>
                  <a:pt x="323" y="188"/>
                </a:lnTo>
                <a:lnTo>
                  <a:pt x="322" y="191"/>
                </a:lnTo>
                <a:lnTo>
                  <a:pt x="320" y="194"/>
                </a:lnTo>
                <a:lnTo>
                  <a:pt x="316" y="194"/>
                </a:lnTo>
                <a:lnTo>
                  <a:pt x="312" y="196"/>
                </a:lnTo>
                <a:lnTo>
                  <a:pt x="276" y="194"/>
                </a:lnTo>
                <a:lnTo>
                  <a:pt x="272" y="194"/>
                </a:lnTo>
                <a:lnTo>
                  <a:pt x="269" y="193"/>
                </a:lnTo>
                <a:lnTo>
                  <a:pt x="268" y="191"/>
                </a:lnTo>
                <a:lnTo>
                  <a:pt x="267" y="190"/>
                </a:lnTo>
                <a:lnTo>
                  <a:pt x="258" y="153"/>
                </a:lnTo>
                <a:lnTo>
                  <a:pt x="250" y="118"/>
                </a:lnTo>
                <a:lnTo>
                  <a:pt x="240" y="67"/>
                </a:lnTo>
                <a:lnTo>
                  <a:pt x="235" y="45"/>
                </a:lnTo>
                <a:lnTo>
                  <a:pt x="231" y="14"/>
                </a:lnTo>
                <a:lnTo>
                  <a:pt x="231" y="8"/>
                </a:lnTo>
                <a:lnTo>
                  <a:pt x="231" y="5"/>
                </a:lnTo>
                <a:lnTo>
                  <a:pt x="233" y="5"/>
                </a:lnTo>
                <a:lnTo>
                  <a:pt x="234" y="4"/>
                </a:lnTo>
                <a:lnTo>
                  <a:pt x="238" y="4"/>
                </a:lnTo>
                <a:lnTo>
                  <a:pt x="261" y="4"/>
                </a:lnTo>
                <a:close/>
                <a:moveTo>
                  <a:pt x="655" y="2"/>
                </a:moveTo>
                <a:lnTo>
                  <a:pt x="661" y="4"/>
                </a:lnTo>
                <a:lnTo>
                  <a:pt x="663" y="4"/>
                </a:lnTo>
                <a:lnTo>
                  <a:pt x="665" y="5"/>
                </a:lnTo>
                <a:lnTo>
                  <a:pt x="666" y="7"/>
                </a:lnTo>
                <a:lnTo>
                  <a:pt x="666" y="9"/>
                </a:lnTo>
                <a:lnTo>
                  <a:pt x="666" y="19"/>
                </a:lnTo>
                <a:lnTo>
                  <a:pt x="666" y="100"/>
                </a:lnTo>
                <a:lnTo>
                  <a:pt x="666" y="186"/>
                </a:lnTo>
                <a:lnTo>
                  <a:pt x="666" y="190"/>
                </a:lnTo>
                <a:lnTo>
                  <a:pt x="665" y="193"/>
                </a:lnTo>
                <a:lnTo>
                  <a:pt x="662" y="194"/>
                </a:lnTo>
                <a:lnTo>
                  <a:pt x="658" y="194"/>
                </a:lnTo>
                <a:lnTo>
                  <a:pt x="645" y="194"/>
                </a:lnTo>
                <a:lnTo>
                  <a:pt x="635" y="194"/>
                </a:lnTo>
                <a:lnTo>
                  <a:pt x="632" y="194"/>
                </a:lnTo>
                <a:lnTo>
                  <a:pt x="631" y="194"/>
                </a:lnTo>
                <a:lnTo>
                  <a:pt x="630" y="193"/>
                </a:lnTo>
                <a:lnTo>
                  <a:pt x="628" y="191"/>
                </a:lnTo>
                <a:lnTo>
                  <a:pt x="615" y="172"/>
                </a:lnTo>
                <a:lnTo>
                  <a:pt x="596" y="136"/>
                </a:lnTo>
                <a:lnTo>
                  <a:pt x="586" y="118"/>
                </a:lnTo>
                <a:lnTo>
                  <a:pt x="576" y="98"/>
                </a:lnTo>
                <a:lnTo>
                  <a:pt x="574" y="98"/>
                </a:lnTo>
                <a:lnTo>
                  <a:pt x="574" y="100"/>
                </a:lnTo>
                <a:lnTo>
                  <a:pt x="573" y="101"/>
                </a:lnTo>
                <a:lnTo>
                  <a:pt x="573" y="108"/>
                </a:lnTo>
                <a:lnTo>
                  <a:pt x="574" y="184"/>
                </a:lnTo>
                <a:lnTo>
                  <a:pt x="573" y="188"/>
                </a:lnTo>
                <a:lnTo>
                  <a:pt x="573" y="191"/>
                </a:lnTo>
                <a:lnTo>
                  <a:pt x="570" y="194"/>
                </a:lnTo>
                <a:lnTo>
                  <a:pt x="566" y="194"/>
                </a:lnTo>
                <a:lnTo>
                  <a:pt x="542" y="194"/>
                </a:lnTo>
                <a:lnTo>
                  <a:pt x="536" y="194"/>
                </a:lnTo>
                <a:lnTo>
                  <a:pt x="534" y="193"/>
                </a:lnTo>
                <a:lnTo>
                  <a:pt x="534" y="190"/>
                </a:lnTo>
                <a:lnTo>
                  <a:pt x="532" y="188"/>
                </a:lnTo>
                <a:lnTo>
                  <a:pt x="532" y="180"/>
                </a:lnTo>
                <a:lnTo>
                  <a:pt x="531" y="15"/>
                </a:lnTo>
                <a:lnTo>
                  <a:pt x="531" y="11"/>
                </a:lnTo>
                <a:lnTo>
                  <a:pt x="531" y="8"/>
                </a:lnTo>
                <a:lnTo>
                  <a:pt x="532" y="7"/>
                </a:lnTo>
                <a:lnTo>
                  <a:pt x="535" y="4"/>
                </a:lnTo>
                <a:lnTo>
                  <a:pt x="536" y="4"/>
                </a:lnTo>
                <a:lnTo>
                  <a:pt x="539" y="2"/>
                </a:lnTo>
                <a:lnTo>
                  <a:pt x="563" y="2"/>
                </a:lnTo>
                <a:lnTo>
                  <a:pt x="569" y="4"/>
                </a:lnTo>
                <a:lnTo>
                  <a:pt x="573" y="4"/>
                </a:lnTo>
                <a:lnTo>
                  <a:pt x="574" y="7"/>
                </a:lnTo>
                <a:lnTo>
                  <a:pt x="577" y="9"/>
                </a:lnTo>
                <a:lnTo>
                  <a:pt x="584" y="25"/>
                </a:lnTo>
                <a:lnTo>
                  <a:pt x="604" y="64"/>
                </a:lnTo>
                <a:lnTo>
                  <a:pt x="615" y="86"/>
                </a:lnTo>
                <a:lnTo>
                  <a:pt x="621" y="95"/>
                </a:lnTo>
                <a:lnTo>
                  <a:pt x="623" y="95"/>
                </a:lnTo>
                <a:lnTo>
                  <a:pt x="624" y="94"/>
                </a:lnTo>
                <a:lnTo>
                  <a:pt x="624" y="12"/>
                </a:lnTo>
                <a:lnTo>
                  <a:pt x="624" y="7"/>
                </a:lnTo>
                <a:lnTo>
                  <a:pt x="625" y="4"/>
                </a:lnTo>
                <a:lnTo>
                  <a:pt x="628" y="2"/>
                </a:lnTo>
                <a:lnTo>
                  <a:pt x="655" y="2"/>
                </a:lnTo>
                <a:close/>
                <a:moveTo>
                  <a:pt x="437" y="46"/>
                </a:moveTo>
                <a:lnTo>
                  <a:pt x="433" y="47"/>
                </a:lnTo>
                <a:lnTo>
                  <a:pt x="429" y="47"/>
                </a:lnTo>
                <a:lnTo>
                  <a:pt x="425" y="49"/>
                </a:lnTo>
                <a:lnTo>
                  <a:pt x="421" y="52"/>
                </a:lnTo>
                <a:lnTo>
                  <a:pt x="418" y="55"/>
                </a:lnTo>
                <a:lnTo>
                  <a:pt x="415" y="57"/>
                </a:lnTo>
                <a:lnTo>
                  <a:pt x="411" y="63"/>
                </a:lnTo>
                <a:lnTo>
                  <a:pt x="406" y="71"/>
                </a:lnTo>
                <a:lnTo>
                  <a:pt x="405" y="79"/>
                </a:lnTo>
                <a:lnTo>
                  <a:pt x="404" y="87"/>
                </a:lnTo>
                <a:lnTo>
                  <a:pt x="402" y="94"/>
                </a:lnTo>
                <a:lnTo>
                  <a:pt x="402" y="101"/>
                </a:lnTo>
                <a:lnTo>
                  <a:pt x="404" y="110"/>
                </a:lnTo>
                <a:lnTo>
                  <a:pt x="406" y="118"/>
                </a:lnTo>
                <a:lnTo>
                  <a:pt x="406" y="122"/>
                </a:lnTo>
                <a:lnTo>
                  <a:pt x="409" y="128"/>
                </a:lnTo>
                <a:lnTo>
                  <a:pt x="411" y="132"/>
                </a:lnTo>
                <a:lnTo>
                  <a:pt x="413" y="136"/>
                </a:lnTo>
                <a:lnTo>
                  <a:pt x="416" y="141"/>
                </a:lnTo>
                <a:lnTo>
                  <a:pt x="419" y="143"/>
                </a:lnTo>
                <a:lnTo>
                  <a:pt x="422" y="146"/>
                </a:lnTo>
                <a:lnTo>
                  <a:pt x="426" y="148"/>
                </a:lnTo>
                <a:lnTo>
                  <a:pt x="430" y="149"/>
                </a:lnTo>
                <a:lnTo>
                  <a:pt x="436" y="150"/>
                </a:lnTo>
                <a:lnTo>
                  <a:pt x="440" y="149"/>
                </a:lnTo>
                <a:lnTo>
                  <a:pt x="445" y="149"/>
                </a:lnTo>
                <a:lnTo>
                  <a:pt x="449" y="148"/>
                </a:lnTo>
                <a:lnTo>
                  <a:pt x="453" y="145"/>
                </a:lnTo>
                <a:lnTo>
                  <a:pt x="456" y="142"/>
                </a:lnTo>
                <a:lnTo>
                  <a:pt x="459" y="139"/>
                </a:lnTo>
                <a:lnTo>
                  <a:pt x="461" y="136"/>
                </a:lnTo>
                <a:lnTo>
                  <a:pt x="464" y="132"/>
                </a:lnTo>
                <a:lnTo>
                  <a:pt x="469" y="124"/>
                </a:lnTo>
                <a:lnTo>
                  <a:pt x="471" y="115"/>
                </a:lnTo>
                <a:lnTo>
                  <a:pt x="473" y="107"/>
                </a:lnTo>
                <a:lnTo>
                  <a:pt x="474" y="98"/>
                </a:lnTo>
                <a:lnTo>
                  <a:pt x="473" y="91"/>
                </a:lnTo>
                <a:lnTo>
                  <a:pt x="471" y="84"/>
                </a:lnTo>
                <a:lnTo>
                  <a:pt x="470" y="76"/>
                </a:lnTo>
                <a:lnTo>
                  <a:pt x="466" y="67"/>
                </a:lnTo>
                <a:lnTo>
                  <a:pt x="461" y="59"/>
                </a:lnTo>
                <a:lnTo>
                  <a:pt x="459" y="56"/>
                </a:lnTo>
                <a:lnTo>
                  <a:pt x="456" y="53"/>
                </a:lnTo>
                <a:lnTo>
                  <a:pt x="452" y="50"/>
                </a:lnTo>
                <a:lnTo>
                  <a:pt x="447" y="47"/>
                </a:lnTo>
                <a:lnTo>
                  <a:pt x="443" y="47"/>
                </a:lnTo>
                <a:lnTo>
                  <a:pt x="437" y="46"/>
                </a:lnTo>
                <a:close/>
                <a:moveTo>
                  <a:pt x="437" y="0"/>
                </a:moveTo>
                <a:lnTo>
                  <a:pt x="449" y="1"/>
                </a:lnTo>
                <a:lnTo>
                  <a:pt x="457" y="2"/>
                </a:lnTo>
                <a:lnTo>
                  <a:pt x="463" y="4"/>
                </a:lnTo>
                <a:lnTo>
                  <a:pt x="467" y="5"/>
                </a:lnTo>
                <a:lnTo>
                  <a:pt x="470" y="7"/>
                </a:lnTo>
                <a:lnTo>
                  <a:pt x="474" y="9"/>
                </a:lnTo>
                <a:lnTo>
                  <a:pt x="481" y="15"/>
                </a:lnTo>
                <a:lnTo>
                  <a:pt x="488" y="21"/>
                </a:lnTo>
                <a:lnTo>
                  <a:pt x="494" y="26"/>
                </a:lnTo>
                <a:lnTo>
                  <a:pt x="498" y="33"/>
                </a:lnTo>
                <a:lnTo>
                  <a:pt x="502" y="42"/>
                </a:lnTo>
                <a:lnTo>
                  <a:pt x="507" y="49"/>
                </a:lnTo>
                <a:lnTo>
                  <a:pt x="510" y="57"/>
                </a:lnTo>
                <a:lnTo>
                  <a:pt x="512" y="66"/>
                </a:lnTo>
                <a:lnTo>
                  <a:pt x="515" y="83"/>
                </a:lnTo>
                <a:lnTo>
                  <a:pt x="517" y="98"/>
                </a:lnTo>
                <a:lnTo>
                  <a:pt x="515" y="114"/>
                </a:lnTo>
                <a:lnTo>
                  <a:pt x="512" y="129"/>
                </a:lnTo>
                <a:lnTo>
                  <a:pt x="511" y="136"/>
                </a:lnTo>
                <a:lnTo>
                  <a:pt x="508" y="145"/>
                </a:lnTo>
                <a:lnTo>
                  <a:pt x="504" y="153"/>
                </a:lnTo>
                <a:lnTo>
                  <a:pt x="498" y="162"/>
                </a:lnTo>
                <a:lnTo>
                  <a:pt x="491" y="172"/>
                </a:lnTo>
                <a:lnTo>
                  <a:pt x="484" y="179"/>
                </a:lnTo>
                <a:lnTo>
                  <a:pt x="477" y="186"/>
                </a:lnTo>
                <a:lnTo>
                  <a:pt x="469" y="191"/>
                </a:lnTo>
                <a:lnTo>
                  <a:pt x="461" y="194"/>
                </a:lnTo>
                <a:lnTo>
                  <a:pt x="454" y="196"/>
                </a:lnTo>
                <a:lnTo>
                  <a:pt x="446" y="197"/>
                </a:lnTo>
                <a:lnTo>
                  <a:pt x="440" y="198"/>
                </a:lnTo>
                <a:lnTo>
                  <a:pt x="428" y="197"/>
                </a:lnTo>
                <a:lnTo>
                  <a:pt x="422" y="197"/>
                </a:lnTo>
                <a:lnTo>
                  <a:pt x="416" y="196"/>
                </a:lnTo>
                <a:lnTo>
                  <a:pt x="408" y="191"/>
                </a:lnTo>
                <a:lnTo>
                  <a:pt x="398" y="187"/>
                </a:lnTo>
                <a:lnTo>
                  <a:pt x="391" y="181"/>
                </a:lnTo>
                <a:lnTo>
                  <a:pt x="384" y="176"/>
                </a:lnTo>
                <a:lnTo>
                  <a:pt x="378" y="169"/>
                </a:lnTo>
                <a:lnTo>
                  <a:pt x="374" y="162"/>
                </a:lnTo>
                <a:lnTo>
                  <a:pt x="367" y="145"/>
                </a:lnTo>
                <a:lnTo>
                  <a:pt x="364" y="138"/>
                </a:lnTo>
                <a:lnTo>
                  <a:pt x="361" y="129"/>
                </a:lnTo>
                <a:lnTo>
                  <a:pt x="360" y="112"/>
                </a:lnTo>
                <a:lnTo>
                  <a:pt x="358" y="98"/>
                </a:lnTo>
                <a:lnTo>
                  <a:pt x="360" y="81"/>
                </a:lnTo>
                <a:lnTo>
                  <a:pt x="361" y="73"/>
                </a:lnTo>
                <a:lnTo>
                  <a:pt x="363" y="64"/>
                </a:lnTo>
                <a:lnTo>
                  <a:pt x="365" y="56"/>
                </a:lnTo>
                <a:lnTo>
                  <a:pt x="370" y="47"/>
                </a:lnTo>
                <a:lnTo>
                  <a:pt x="372" y="40"/>
                </a:lnTo>
                <a:lnTo>
                  <a:pt x="377" y="33"/>
                </a:lnTo>
                <a:lnTo>
                  <a:pt x="382" y="26"/>
                </a:lnTo>
                <a:lnTo>
                  <a:pt x="388" y="19"/>
                </a:lnTo>
                <a:lnTo>
                  <a:pt x="395" y="14"/>
                </a:lnTo>
                <a:lnTo>
                  <a:pt x="402" y="9"/>
                </a:lnTo>
                <a:lnTo>
                  <a:pt x="409" y="5"/>
                </a:lnTo>
                <a:lnTo>
                  <a:pt x="419" y="2"/>
                </a:lnTo>
                <a:lnTo>
                  <a:pt x="428" y="1"/>
                </a:lnTo>
                <a:lnTo>
                  <a:pt x="437" y="0"/>
                </a:lnTo>
                <a:close/>
                <a:moveTo>
                  <a:pt x="172" y="63"/>
                </a:moveTo>
                <a:lnTo>
                  <a:pt x="166" y="87"/>
                </a:lnTo>
                <a:lnTo>
                  <a:pt x="161" y="111"/>
                </a:lnTo>
                <a:lnTo>
                  <a:pt x="159" y="115"/>
                </a:lnTo>
                <a:lnTo>
                  <a:pt x="161" y="117"/>
                </a:lnTo>
                <a:lnTo>
                  <a:pt x="161" y="118"/>
                </a:lnTo>
                <a:lnTo>
                  <a:pt x="163" y="119"/>
                </a:lnTo>
                <a:lnTo>
                  <a:pt x="182" y="119"/>
                </a:lnTo>
                <a:lnTo>
                  <a:pt x="185" y="118"/>
                </a:lnTo>
                <a:lnTo>
                  <a:pt x="186" y="117"/>
                </a:lnTo>
                <a:lnTo>
                  <a:pt x="186" y="115"/>
                </a:lnTo>
                <a:lnTo>
                  <a:pt x="186" y="112"/>
                </a:lnTo>
                <a:lnTo>
                  <a:pt x="180" y="87"/>
                </a:lnTo>
                <a:lnTo>
                  <a:pt x="178" y="74"/>
                </a:lnTo>
                <a:lnTo>
                  <a:pt x="173" y="63"/>
                </a:lnTo>
                <a:lnTo>
                  <a:pt x="172" y="63"/>
                </a:lnTo>
                <a:close/>
                <a:moveTo>
                  <a:pt x="158" y="2"/>
                </a:moveTo>
                <a:lnTo>
                  <a:pt x="190" y="2"/>
                </a:lnTo>
                <a:lnTo>
                  <a:pt x="199" y="2"/>
                </a:lnTo>
                <a:lnTo>
                  <a:pt x="203" y="4"/>
                </a:lnTo>
                <a:lnTo>
                  <a:pt x="204" y="5"/>
                </a:lnTo>
                <a:lnTo>
                  <a:pt x="206" y="7"/>
                </a:lnTo>
                <a:lnTo>
                  <a:pt x="207" y="12"/>
                </a:lnTo>
                <a:lnTo>
                  <a:pt x="214" y="49"/>
                </a:lnTo>
                <a:lnTo>
                  <a:pt x="240" y="184"/>
                </a:lnTo>
                <a:lnTo>
                  <a:pt x="240" y="188"/>
                </a:lnTo>
                <a:lnTo>
                  <a:pt x="240" y="190"/>
                </a:lnTo>
                <a:lnTo>
                  <a:pt x="238" y="191"/>
                </a:lnTo>
                <a:lnTo>
                  <a:pt x="237" y="193"/>
                </a:lnTo>
                <a:lnTo>
                  <a:pt x="233" y="194"/>
                </a:lnTo>
                <a:lnTo>
                  <a:pt x="207" y="196"/>
                </a:lnTo>
                <a:lnTo>
                  <a:pt x="199" y="194"/>
                </a:lnTo>
                <a:lnTo>
                  <a:pt x="197" y="194"/>
                </a:lnTo>
                <a:lnTo>
                  <a:pt x="196" y="191"/>
                </a:lnTo>
                <a:lnTo>
                  <a:pt x="194" y="177"/>
                </a:lnTo>
                <a:lnTo>
                  <a:pt x="193" y="169"/>
                </a:lnTo>
                <a:lnTo>
                  <a:pt x="192" y="166"/>
                </a:lnTo>
                <a:lnTo>
                  <a:pt x="190" y="165"/>
                </a:lnTo>
                <a:lnTo>
                  <a:pt x="189" y="163"/>
                </a:lnTo>
                <a:lnTo>
                  <a:pt x="186" y="163"/>
                </a:lnTo>
                <a:lnTo>
                  <a:pt x="172" y="163"/>
                </a:lnTo>
                <a:lnTo>
                  <a:pt x="153" y="163"/>
                </a:lnTo>
                <a:lnTo>
                  <a:pt x="152" y="163"/>
                </a:lnTo>
                <a:lnTo>
                  <a:pt x="151" y="165"/>
                </a:lnTo>
                <a:lnTo>
                  <a:pt x="148" y="169"/>
                </a:lnTo>
                <a:lnTo>
                  <a:pt x="146" y="177"/>
                </a:lnTo>
                <a:lnTo>
                  <a:pt x="144" y="190"/>
                </a:lnTo>
                <a:lnTo>
                  <a:pt x="142" y="193"/>
                </a:lnTo>
                <a:lnTo>
                  <a:pt x="141" y="193"/>
                </a:lnTo>
                <a:lnTo>
                  <a:pt x="138" y="194"/>
                </a:lnTo>
                <a:lnTo>
                  <a:pt x="132" y="194"/>
                </a:lnTo>
                <a:lnTo>
                  <a:pt x="111" y="194"/>
                </a:lnTo>
                <a:lnTo>
                  <a:pt x="105" y="194"/>
                </a:lnTo>
                <a:lnTo>
                  <a:pt x="104" y="193"/>
                </a:lnTo>
                <a:lnTo>
                  <a:pt x="103" y="190"/>
                </a:lnTo>
                <a:lnTo>
                  <a:pt x="103" y="187"/>
                </a:lnTo>
                <a:lnTo>
                  <a:pt x="108" y="163"/>
                </a:lnTo>
                <a:lnTo>
                  <a:pt x="117" y="119"/>
                </a:lnTo>
                <a:lnTo>
                  <a:pt x="132" y="40"/>
                </a:lnTo>
                <a:lnTo>
                  <a:pt x="137" y="18"/>
                </a:lnTo>
                <a:lnTo>
                  <a:pt x="138" y="11"/>
                </a:lnTo>
                <a:lnTo>
                  <a:pt x="139" y="7"/>
                </a:lnTo>
                <a:lnTo>
                  <a:pt x="142" y="4"/>
                </a:lnTo>
                <a:lnTo>
                  <a:pt x="146" y="2"/>
                </a:lnTo>
                <a:lnTo>
                  <a:pt x="158" y="2"/>
                </a:lnTo>
                <a:close/>
                <a:moveTo>
                  <a:pt x="56" y="0"/>
                </a:moveTo>
                <a:lnTo>
                  <a:pt x="66" y="0"/>
                </a:lnTo>
                <a:lnTo>
                  <a:pt x="74" y="1"/>
                </a:lnTo>
                <a:lnTo>
                  <a:pt x="81" y="2"/>
                </a:lnTo>
                <a:lnTo>
                  <a:pt x="84" y="2"/>
                </a:lnTo>
                <a:lnTo>
                  <a:pt x="86" y="4"/>
                </a:lnTo>
                <a:lnTo>
                  <a:pt x="87" y="4"/>
                </a:lnTo>
                <a:lnTo>
                  <a:pt x="87" y="5"/>
                </a:lnTo>
                <a:lnTo>
                  <a:pt x="89" y="9"/>
                </a:lnTo>
                <a:lnTo>
                  <a:pt x="89" y="24"/>
                </a:lnTo>
                <a:lnTo>
                  <a:pt x="89" y="38"/>
                </a:lnTo>
                <a:lnTo>
                  <a:pt x="87" y="43"/>
                </a:lnTo>
                <a:lnTo>
                  <a:pt x="86" y="46"/>
                </a:lnTo>
                <a:lnTo>
                  <a:pt x="84" y="47"/>
                </a:lnTo>
                <a:lnTo>
                  <a:pt x="83" y="47"/>
                </a:lnTo>
                <a:lnTo>
                  <a:pt x="77" y="47"/>
                </a:lnTo>
                <a:lnTo>
                  <a:pt x="66" y="46"/>
                </a:lnTo>
                <a:lnTo>
                  <a:pt x="57" y="45"/>
                </a:lnTo>
                <a:lnTo>
                  <a:pt x="55" y="45"/>
                </a:lnTo>
                <a:lnTo>
                  <a:pt x="52" y="46"/>
                </a:lnTo>
                <a:lnTo>
                  <a:pt x="50" y="46"/>
                </a:lnTo>
                <a:lnTo>
                  <a:pt x="49" y="47"/>
                </a:lnTo>
                <a:lnTo>
                  <a:pt x="48" y="52"/>
                </a:lnTo>
                <a:lnTo>
                  <a:pt x="48" y="55"/>
                </a:lnTo>
                <a:lnTo>
                  <a:pt x="49" y="59"/>
                </a:lnTo>
                <a:lnTo>
                  <a:pt x="50" y="63"/>
                </a:lnTo>
                <a:lnTo>
                  <a:pt x="53" y="66"/>
                </a:lnTo>
                <a:lnTo>
                  <a:pt x="62" y="74"/>
                </a:lnTo>
                <a:lnTo>
                  <a:pt x="70" y="83"/>
                </a:lnTo>
                <a:lnTo>
                  <a:pt x="76" y="87"/>
                </a:lnTo>
                <a:lnTo>
                  <a:pt x="80" y="91"/>
                </a:lnTo>
                <a:lnTo>
                  <a:pt x="84" y="97"/>
                </a:lnTo>
                <a:lnTo>
                  <a:pt x="89" y="104"/>
                </a:lnTo>
                <a:lnTo>
                  <a:pt x="91" y="110"/>
                </a:lnTo>
                <a:lnTo>
                  <a:pt x="94" y="118"/>
                </a:lnTo>
                <a:lnTo>
                  <a:pt x="96" y="126"/>
                </a:lnTo>
                <a:lnTo>
                  <a:pt x="96" y="135"/>
                </a:lnTo>
                <a:lnTo>
                  <a:pt x="96" y="142"/>
                </a:lnTo>
                <a:lnTo>
                  <a:pt x="96" y="149"/>
                </a:lnTo>
                <a:lnTo>
                  <a:pt x="94" y="156"/>
                </a:lnTo>
                <a:lnTo>
                  <a:pt x="93" y="162"/>
                </a:lnTo>
                <a:lnTo>
                  <a:pt x="90" y="167"/>
                </a:lnTo>
                <a:lnTo>
                  <a:pt x="87" y="172"/>
                </a:lnTo>
                <a:lnTo>
                  <a:pt x="84" y="176"/>
                </a:lnTo>
                <a:lnTo>
                  <a:pt x="81" y="180"/>
                </a:lnTo>
                <a:lnTo>
                  <a:pt x="77" y="184"/>
                </a:lnTo>
                <a:lnTo>
                  <a:pt x="73" y="187"/>
                </a:lnTo>
                <a:lnTo>
                  <a:pt x="69" y="190"/>
                </a:lnTo>
                <a:lnTo>
                  <a:pt x="63" y="193"/>
                </a:lnTo>
                <a:lnTo>
                  <a:pt x="57" y="194"/>
                </a:lnTo>
                <a:lnTo>
                  <a:pt x="52" y="196"/>
                </a:lnTo>
                <a:lnTo>
                  <a:pt x="38" y="197"/>
                </a:lnTo>
                <a:lnTo>
                  <a:pt x="28" y="197"/>
                </a:lnTo>
                <a:lnTo>
                  <a:pt x="19" y="196"/>
                </a:lnTo>
                <a:lnTo>
                  <a:pt x="9" y="194"/>
                </a:lnTo>
                <a:lnTo>
                  <a:pt x="4" y="193"/>
                </a:lnTo>
                <a:lnTo>
                  <a:pt x="2" y="193"/>
                </a:lnTo>
                <a:lnTo>
                  <a:pt x="1" y="191"/>
                </a:lnTo>
                <a:lnTo>
                  <a:pt x="1" y="187"/>
                </a:lnTo>
                <a:lnTo>
                  <a:pt x="1" y="183"/>
                </a:lnTo>
                <a:lnTo>
                  <a:pt x="0" y="167"/>
                </a:lnTo>
                <a:lnTo>
                  <a:pt x="0" y="156"/>
                </a:lnTo>
                <a:lnTo>
                  <a:pt x="1" y="149"/>
                </a:lnTo>
                <a:lnTo>
                  <a:pt x="2" y="145"/>
                </a:lnTo>
                <a:lnTo>
                  <a:pt x="4" y="143"/>
                </a:lnTo>
                <a:lnTo>
                  <a:pt x="7" y="143"/>
                </a:lnTo>
                <a:lnTo>
                  <a:pt x="19" y="145"/>
                </a:lnTo>
                <a:lnTo>
                  <a:pt x="29" y="146"/>
                </a:lnTo>
                <a:lnTo>
                  <a:pt x="38" y="148"/>
                </a:lnTo>
                <a:lnTo>
                  <a:pt x="42" y="146"/>
                </a:lnTo>
                <a:lnTo>
                  <a:pt x="46" y="145"/>
                </a:lnTo>
                <a:lnTo>
                  <a:pt x="48" y="143"/>
                </a:lnTo>
                <a:lnTo>
                  <a:pt x="49" y="142"/>
                </a:lnTo>
                <a:lnTo>
                  <a:pt x="50" y="139"/>
                </a:lnTo>
                <a:lnTo>
                  <a:pt x="50" y="136"/>
                </a:lnTo>
                <a:lnTo>
                  <a:pt x="50" y="132"/>
                </a:lnTo>
                <a:lnTo>
                  <a:pt x="49" y="128"/>
                </a:lnTo>
                <a:lnTo>
                  <a:pt x="46" y="124"/>
                </a:lnTo>
                <a:lnTo>
                  <a:pt x="43" y="119"/>
                </a:lnTo>
                <a:lnTo>
                  <a:pt x="35" y="111"/>
                </a:lnTo>
                <a:lnTo>
                  <a:pt x="25" y="102"/>
                </a:lnTo>
                <a:lnTo>
                  <a:pt x="16" y="93"/>
                </a:lnTo>
                <a:lnTo>
                  <a:pt x="12" y="87"/>
                </a:lnTo>
                <a:lnTo>
                  <a:pt x="8" y="80"/>
                </a:lnTo>
                <a:lnTo>
                  <a:pt x="5" y="74"/>
                </a:lnTo>
                <a:lnTo>
                  <a:pt x="2" y="67"/>
                </a:lnTo>
                <a:lnTo>
                  <a:pt x="1" y="59"/>
                </a:lnTo>
                <a:lnTo>
                  <a:pt x="1" y="50"/>
                </a:lnTo>
                <a:lnTo>
                  <a:pt x="1" y="43"/>
                </a:lnTo>
                <a:lnTo>
                  <a:pt x="2" y="38"/>
                </a:lnTo>
                <a:lnTo>
                  <a:pt x="4" y="32"/>
                </a:lnTo>
                <a:lnTo>
                  <a:pt x="5" y="26"/>
                </a:lnTo>
                <a:lnTo>
                  <a:pt x="11" y="18"/>
                </a:lnTo>
                <a:lnTo>
                  <a:pt x="14" y="15"/>
                </a:lnTo>
                <a:lnTo>
                  <a:pt x="16" y="11"/>
                </a:lnTo>
                <a:lnTo>
                  <a:pt x="21" y="8"/>
                </a:lnTo>
                <a:lnTo>
                  <a:pt x="25" y="7"/>
                </a:lnTo>
                <a:lnTo>
                  <a:pt x="35" y="2"/>
                </a:lnTo>
                <a:lnTo>
                  <a:pt x="39" y="1"/>
                </a:lnTo>
                <a:lnTo>
                  <a:pt x="45" y="1"/>
                </a:lnTo>
                <a:lnTo>
                  <a:pt x="56" y="0"/>
                </a:lnTo>
                <a:close/>
                <a:moveTo>
                  <a:pt x="370" y="214"/>
                </a:moveTo>
                <a:lnTo>
                  <a:pt x="377" y="214"/>
                </a:lnTo>
                <a:lnTo>
                  <a:pt x="378" y="215"/>
                </a:lnTo>
                <a:lnTo>
                  <a:pt x="380" y="215"/>
                </a:lnTo>
                <a:lnTo>
                  <a:pt x="381" y="217"/>
                </a:lnTo>
                <a:lnTo>
                  <a:pt x="382" y="219"/>
                </a:lnTo>
                <a:lnTo>
                  <a:pt x="382" y="229"/>
                </a:lnTo>
                <a:lnTo>
                  <a:pt x="382" y="306"/>
                </a:lnTo>
                <a:lnTo>
                  <a:pt x="382" y="396"/>
                </a:lnTo>
                <a:lnTo>
                  <a:pt x="382" y="401"/>
                </a:lnTo>
                <a:lnTo>
                  <a:pt x="381" y="403"/>
                </a:lnTo>
                <a:lnTo>
                  <a:pt x="381" y="404"/>
                </a:lnTo>
                <a:lnTo>
                  <a:pt x="378" y="406"/>
                </a:lnTo>
                <a:lnTo>
                  <a:pt x="374" y="406"/>
                </a:lnTo>
                <a:lnTo>
                  <a:pt x="361" y="406"/>
                </a:lnTo>
                <a:lnTo>
                  <a:pt x="350" y="406"/>
                </a:lnTo>
                <a:lnTo>
                  <a:pt x="348" y="406"/>
                </a:lnTo>
                <a:lnTo>
                  <a:pt x="346" y="406"/>
                </a:lnTo>
                <a:lnTo>
                  <a:pt x="344" y="404"/>
                </a:lnTo>
                <a:lnTo>
                  <a:pt x="343" y="403"/>
                </a:lnTo>
                <a:lnTo>
                  <a:pt x="332" y="383"/>
                </a:lnTo>
                <a:lnTo>
                  <a:pt x="322" y="365"/>
                </a:lnTo>
                <a:lnTo>
                  <a:pt x="312" y="348"/>
                </a:lnTo>
                <a:lnTo>
                  <a:pt x="302" y="328"/>
                </a:lnTo>
                <a:lnTo>
                  <a:pt x="291" y="310"/>
                </a:lnTo>
                <a:lnTo>
                  <a:pt x="289" y="310"/>
                </a:lnTo>
                <a:lnTo>
                  <a:pt x="289" y="313"/>
                </a:lnTo>
                <a:lnTo>
                  <a:pt x="289" y="320"/>
                </a:lnTo>
                <a:lnTo>
                  <a:pt x="289" y="396"/>
                </a:lnTo>
                <a:lnTo>
                  <a:pt x="289" y="400"/>
                </a:lnTo>
                <a:lnTo>
                  <a:pt x="288" y="403"/>
                </a:lnTo>
                <a:lnTo>
                  <a:pt x="285" y="404"/>
                </a:lnTo>
                <a:lnTo>
                  <a:pt x="281" y="406"/>
                </a:lnTo>
                <a:lnTo>
                  <a:pt x="258" y="406"/>
                </a:lnTo>
                <a:lnTo>
                  <a:pt x="252" y="406"/>
                </a:lnTo>
                <a:lnTo>
                  <a:pt x="251" y="404"/>
                </a:lnTo>
                <a:lnTo>
                  <a:pt x="250" y="403"/>
                </a:lnTo>
                <a:lnTo>
                  <a:pt x="248" y="399"/>
                </a:lnTo>
                <a:lnTo>
                  <a:pt x="247" y="392"/>
                </a:lnTo>
                <a:lnTo>
                  <a:pt x="247" y="225"/>
                </a:lnTo>
                <a:lnTo>
                  <a:pt x="247" y="219"/>
                </a:lnTo>
                <a:lnTo>
                  <a:pt x="248" y="217"/>
                </a:lnTo>
                <a:lnTo>
                  <a:pt x="250" y="215"/>
                </a:lnTo>
                <a:lnTo>
                  <a:pt x="251" y="214"/>
                </a:lnTo>
                <a:lnTo>
                  <a:pt x="255" y="214"/>
                </a:lnTo>
                <a:lnTo>
                  <a:pt x="279" y="214"/>
                </a:lnTo>
                <a:lnTo>
                  <a:pt x="288" y="214"/>
                </a:lnTo>
                <a:lnTo>
                  <a:pt x="289" y="215"/>
                </a:lnTo>
                <a:lnTo>
                  <a:pt x="291" y="217"/>
                </a:lnTo>
                <a:lnTo>
                  <a:pt x="295" y="222"/>
                </a:lnTo>
                <a:lnTo>
                  <a:pt x="300" y="236"/>
                </a:lnTo>
                <a:lnTo>
                  <a:pt x="320" y="274"/>
                </a:lnTo>
                <a:lnTo>
                  <a:pt x="332" y="297"/>
                </a:lnTo>
                <a:lnTo>
                  <a:pt x="337" y="307"/>
                </a:lnTo>
                <a:lnTo>
                  <a:pt x="339" y="307"/>
                </a:lnTo>
                <a:lnTo>
                  <a:pt x="340" y="306"/>
                </a:lnTo>
                <a:lnTo>
                  <a:pt x="340" y="224"/>
                </a:lnTo>
                <a:lnTo>
                  <a:pt x="340" y="218"/>
                </a:lnTo>
                <a:lnTo>
                  <a:pt x="341" y="215"/>
                </a:lnTo>
                <a:lnTo>
                  <a:pt x="344" y="214"/>
                </a:lnTo>
                <a:lnTo>
                  <a:pt x="370" y="214"/>
                </a:lnTo>
                <a:close/>
                <a:moveTo>
                  <a:pt x="574" y="214"/>
                </a:moveTo>
                <a:lnTo>
                  <a:pt x="582" y="214"/>
                </a:lnTo>
                <a:lnTo>
                  <a:pt x="591" y="214"/>
                </a:lnTo>
                <a:lnTo>
                  <a:pt x="596" y="214"/>
                </a:lnTo>
                <a:lnTo>
                  <a:pt x="599" y="215"/>
                </a:lnTo>
                <a:lnTo>
                  <a:pt x="601" y="218"/>
                </a:lnTo>
                <a:lnTo>
                  <a:pt x="611" y="232"/>
                </a:lnTo>
                <a:lnTo>
                  <a:pt x="623" y="249"/>
                </a:lnTo>
                <a:lnTo>
                  <a:pt x="644" y="284"/>
                </a:lnTo>
                <a:lnTo>
                  <a:pt x="647" y="286"/>
                </a:lnTo>
                <a:lnTo>
                  <a:pt x="680" y="234"/>
                </a:lnTo>
                <a:lnTo>
                  <a:pt x="692" y="215"/>
                </a:lnTo>
                <a:lnTo>
                  <a:pt x="695" y="215"/>
                </a:lnTo>
                <a:lnTo>
                  <a:pt x="700" y="214"/>
                </a:lnTo>
                <a:lnTo>
                  <a:pt x="717" y="214"/>
                </a:lnTo>
                <a:lnTo>
                  <a:pt x="720" y="215"/>
                </a:lnTo>
                <a:lnTo>
                  <a:pt x="721" y="215"/>
                </a:lnTo>
                <a:lnTo>
                  <a:pt x="723" y="217"/>
                </a:lnTo>
                <a:lnTo>
                  <a:pt x="723" y="222"/>
                </a:lnTo>
                <a:lnTo>
                  <a:pt x="724" y="232"/>
                </a:lnTo>
                <a:lnTo>
                  <a:pt x="724" y="394"/>
                </a:lnTo>
                <a:lnTo>
                  <a:pt x="724" y="399"/>
                </a:lnTo>
                <a:lnTo>
                  <a:pt x="723" y="401"/>
                </a:lnTo>
                <a:lnTo>
                  <a:pt x="721" y="403"/>
                </a:lnTo>
                <a:lnTo>
                  <a:pt x="719" y="404"/>
                </a:lnTo>
                <a:lnTo>
                  <a:pt x="716" y="406"/>
                </a:lnTo>
                <a:lnTo>
                  <a:pt x="712" y="406"/>
                </a:lnTo>
                <a:lnTo>
                  <a:pt x="702" y="406"/>
                </a:lnTo>
                <a:lnTo>
                  <a:pt x="692" y="406"/>
                </a:lnTo>
                <a:lnTo>
                  <a:pt x="689" y="406"/>
                </a:lnTo>
                <a:lnTo>
                  <a:pt x="686" y="404"/>
                </a:lnTo>
                <a:lnTo>
                  <a:pt x="685" y="403"/>
                </a:lnTo>
                <a:lnTo>
                  <a:pt x="683" y="401"/>
                </a:lnTo>
                <a:lnTo>
                  <a:pt x="683" y="400"/>
                </a:lnTo>
                <a:lnTo>
                  <a:pt x="683" y="397"/>
                </a:lnTo>
                <a:lnTo>
                  <a:pt x="683" y="317"/>
                </a:lnTo>
                <a:lnTo>
                  <a:pt x="682" y="314"/>
                </a:lnTo>
                <a:lnTo>
                  <a:pt x="680" y="314"/>
                </a:lnTo>
                <a:lnTo>
                  <a:pt x="679" y="314"/>
                </a:lnTo>
                <a:lnTo>
                  <a:pt x="678" y="315"/>
                </a:lnTo>
                <a:lnTo>
                  <a:pt x="663" y="335"/>
                </a:lnTo>
                <a:lnTo>
                  <a:pt x="655" y="346"/>
                </a:lnTo>
                <a:lnTo>
                  <a:pt x="649" y="353"/>
                </a:lnTo>
                <a:lnTo>
                  <a:pt x="648" y="355"/>
                </a:lnTo>
                <a:lnTo>
                  <a:pt x="647" y="355"/>
                </a:lnTo>
                <a:lnTo>
                  <a:pt x="645" y="355"/>
                </a:lnTo>
                <a:lnTo>
                  <a:pt x="644" y="353"/>
                </a:lnTo>
                <a:lnTo>
                  <a:pt x="637" y="345"/>
                </a:lnTo>
                <a:lnTo>
                  <a:pt x="628" y="335"/>
                </a:lnTo>
                <a:lnTo>
                  <a:pt x="613" y="315"/>
                </a:lnTo>
                <a:lnTo>
                  <a:pt x="611" y="314"/>
                </a:lnTo>
                <a:lnTo>
                  <a:pt x="610" y="314"/>
                </a:lnTo>
                <a:lnTo>
                  <a:pt x="608" y="315"/>
                </a:lnTo>
                <a:lnTo>
                  <a:pt x="608" y="317"/>
                </a:lnTo>
                <a:lnTo>
                  <a:pt x="608" y="397"/>
                </a:lnTo>
                <a:lnTo>
                  <a:pt x="608" y="400"/>
                </a:lnTo>
                <a:lnTo>
                  <a:pt x="607" y="403"/>
                </a:lnTo>
                <a:lnTo>
                  <a:pt x="606" y="404"/>
                </a:lnTo>
                <a:lnTo>
                  <a:pt x="603" y="406"/>
                </a:lnTo>
                <a:lnTo>
                  <a:pt x="596" y="406"/>
                </a:lnTo>
                <a:lnTo>
                  <a:pt x="587" y="406"/>
                </a:lnTo>
                <a:lnTo>
                  <a:pt x="577" y="406"/>
                </a:lnTo>
                <a:lnTo>
                  <a:pt x="572" y="406"/>
                </a:lnTo>
                <a:lnTo>
                  <a:pt x="569" y="404"/>
                </a:lnTo>
                <a:lnTo>
                  <a:pt x="567" y="403"/>
                </a:lnTo>
                <a:lnTo>
                  <a:pt x="566" y="401"/>
                </a:lnTo>
                <a:lnTo>
                  <a:pt x="565" y="399"/>
                </a:lnTo>
                <a:lnTo>
                  <a:pt x="565" y="224"/>
                </a:lnTo>
                <a:lnTo>
                  <a:pt x="566" y="219"/>
                </a:lnTo>
                <a:lnTo>
                  <a:pt x="567" y="217"/>
                </a:lnTo>
                <a:lnTo>
                  <a:pt x="569" y="214"/>
                </a:lnTo>
                <a:lnTo>
                  <a:pt x="574" y="214"/>
                </a:lnTo>
                <a:close/>
                <a:moveTo>
                  <a:pt x="973" y="214"/>
                </a:moveTo>
                <a:lnTo>
                  <a:pt x="979" y="214"/>
                </a:lnTo>
                <a:lnTo>
                  <a:pt x="981" y="215"/>
                </a:lnTo>
                <a:lnTo>
                  <a:pt x="983" y="217"/>
                </a:lnTo>
                <a:lnTo>
                  <a:pt x="983" y="219"/>
                </a:lnTo>
                <a:lnTo>
                  <a:pt x="983" y="252"/>
                </a:lnTo>
                <a:lnTo>
                  <a:pt x="983" y="256"/>
                </a:lnTo>
                <a:lnTo>
                  <a:pt x="983" y="258"/>
                </a:lnTo>
                <a:lnTo>
                  <a:pt x="981" y="258"/>
                </a:lnTo>
                <a:lnTo>
                  <a:pt x="979" y="258"/>
                </a:lnTo>
                <a:lnTo>
                  <a:pt x="952" y="258"/>
                </a:lnTo>
                <a:lnTo>
                  <a:pt x="949" y="258"/>
                </a:lnTo>
                <a:lnTo>
                  <a:pt x="947" y="259"/>
                </a:lnTo>
                <a:lnTo>
                  <a:pt x="946" y="260"/>
                </a:lnTo>
                <a:lnTo>
                  <a:pt x="945" y="262"/>
                </a:lnTo>
                <a:lnTo>
                  <a:pt x="945" y="267"/>
                </a:lnTo>
                <a:lnTo>
                  <a:pt x="945" y="276"/>
                </a:lnTo>
                <a:lnTo>
                  <a:pt x="946" y="393"/>
                </a:lnTo>
                <a:lnTo>
                  <a:pt x="946" y="400"/>
                </a:lnTo>
                <a:lnTo>
                  <a:pt x="946" y="403"/>
                </a:lnTo>
                <a:lnTo>
                  <a:pt x="945" y="404"/>
                </a:lnTo>
                <a:lnTo>
                  <a:pt x="940" y="406"/>
                </a:lnTo>
                <a:lnTo>
                  <a:pt x="933" y="406"/>
                </a:lnTo>
                <a:lnTo>
                  <a:pt x="908" y="406"/>
                </a:lnTo>
                <a:lnTo>
                  <a:pt x="904" y="406"/>
                </a:lnTo>
                <a:lnTo>
                  <a:pt x="901" y="404"/>
                </a:lnTo>
                <a:lnTo>
                  <a:pt x="899" y="403"/>
                </a:lnTo>
                <a:lnTo>
                  <a:pt x="899" y="401"/>
                </a:lnTo>
                <a:lnTo>
                  <a:pt x="899" y="396"/>
                </a:lnTo>
                <a:lnTo>
                  <a:pt x="899" y="277"/>
                </a:lnTo>
                <a:lnTo>
                  <a:pt x="899" y="266"/>
                </a:lnTo>
                <a:lnTo>
                  <a:pt x="899" y="260"/>
                </a:lnTo>
                <a:lnTo>
                  <a:pt x="898" y="259"/>
                </a:lnTo>
                <a:lnTo>
                  <a:pt x="897" y="259"/>
                </a:lnTo>
                <a:lnTo>
                  <a:pt x="890" y="258"/>
                </a:lnTo>
                <a:lnTo>
                  <a:pt x="870" y="258"/>
                </a:lnTo>
                <a:lnTo>
                  <a:pt x="867" y="258"/>
                </a:lnTo>
                <a:lnTo>
                  <a:pt x="864" y="258"/>
                </a:lnTo>
                <a:lnTo>
                  <a:pt x="863" y="256"/>
                </a:lnTo>
                <a:lnTo>
                  <a:pt x="863" y="255"/>
                </a:lnTo>
                <a:lnTo>
                  <a:pt x="861" y="251"/>
                </a:lnTo>
                <a:lnTo>
                  <a:pt x="861" y="243"/>
                </a:lnTo>
                <a:lnTo>
                  <a:pt x="861" y="224"/>
                </a:lnTo>
                <a:lnTo>
                  <a:pt x="861" y="219"/>
                </a:lnTo>
                <a:lnTo>
                  <a:pt x="861" y="218"/>
                </a:lnTo>
                <a:lnTo>
                  <a:pt x="863" y="217"/>
                </a:lnTo>
                <a:lnTo>
                  <a:pt x="863" y="215"/>
                </a:lnTo>
                <a:lnTo>
                  <a:pt x="864" y="214"/>
                </a:lnTo>
                <a:lnTo>
                  <a:pt x="871" y="214"/>
                </a:lnTo>
                <a:lnTo>
                  <a:pt x="973" y="214"/>
                </a:lnTo>
                <a:close/>
                <a:moveTo>
                  <a:pt x="168" y="273"/>
                </a:moveTo>
                <a:lnTo>
                  <a:pt x="162" y="297"/>
                </a:lnTo>
                <a:lnTo>
                  <a:pt x="156" y="322"/>
                </a:lnTo>
                <a:lnTo>
                  <a:pt x="155" y="325"/>
                </a:lnTo>
                <a:lnTo>
                  <a:pt x="156" y="328"/>
                </a:lnTo>
                <a:lnTo>
                  <a:pt x="156" y="329"/>
                </a:lnTo>
                <a:lnTo>
                  <a:pt x="159" y="329"/>
                </a:lnTo>
                <a:lnTo>
                  <a:pt x="178" y="329"/>
                </a:lnTo>
                <a:lnTo>
                  <a:pt x="180" y="329"/>
                </a:lnTo>
                <a:lnTo>
                  <a:pt x="182" y="328"/>
                </a:lnTo>
                <a:lnTo>
                  <a:pt x="182" y="325"/>
                </a:lnTo>
                <a:lnTo>
                  <a:pt x="182" y="322"/>
                </a:lnTo>
                <a:lnTo>
                  <a:pt x="176" y="297"/>
                </a:lnTo>
                <a:lnTo>
                  <a:pt x="173" y="286"/>
                </a:lnTo>
                <a:lnTo>
                  <a:pt x="169" y="273"/>
                </a:lnTo>
                <a:lnTo>
                  <a:pt x="168" y="273"/>
                </a:lnTo>
                <a:close/>
                <a:moveTo>
                  <a:pt x="153" y="214"/>
                </a:moveTo>
                <a:lnTo>
                  <a:pt x="186" y="214"/>
                </a:lnTo>
                <a:lnTo>
                  <a:pt x="194" y="214"/>
                </a:lnTo>
                <a:lnTo>
                  <a:pt x="199" y="215"/>
                </a:lnTo>
                <a:lnTo>
                  <a:pt x="200" y="217"/>
                </a:lnTo>
                <a:lnTo>
                  <a:pt x="202" y="218"/>
                </a:lnTo>
                <a:lnTo>
                  <a:pt x="203" y="222"/>
                </a:lnTo>
                <a:lnTo>
                  <a:pt x="210" y="260"/>
                </a:lnTo>
                <a:lnTo>
                  <a:pt x="235" y="396"/>
                </a:lnTo>
                <a:lnTo>
                  <a:pt x="235" y="400"/>
                </a:lnTo>
                <a:lnTo>
                  <a:pt x="235" y="401"/>
                </a:lnTo>
                <a:lnTo>
                  <a:pt x="234" y="403"/>
                </a:lnTo>
                <a:lnTo>
                  <a:pt x="233" y="404"/>
                </a:lnTo>
                <a:lnTo>
                  <a:pt x="228" y="406"/>
                </a:lnTo>
                <a:lnTo>
                  <a:pt x="203" y="406"/>
                </a:lnTo>
                <a:lnTo>
                  <a:pt x="197" y="406"/>
                </a:lnTo>
                <a:lnTo>
                  <a:pt x="194" y="404"/>
                </a:lnTo>
                <a:lnTo>
                  <a:pt x="193" y="403"/>
                </a:lnTo>
                <a:lnTo>
                  <a:pt x="192" y="401"/>
                </a:lnTo>
                <a:lnTo>
                  <a:pt x="190" y="387"/>
                </a:lnTo>
                <a:lnTo>
                  <a:pt x="189" y="379"/>
                </a:lnTo>
                <a:lnTo>
                  <a:pt x="187" y="376"/>
                </a:lnTo>
                <a:lnTo>
                  <a:pt x="186" y="375"/>
                </a:lnTo>
                <a:lnTo>
                  <a:pt x="185" y="375"/>
                </a:lnTo>
                <a:lnTo>
                  <a:pt x="182" y="373"/>
                </a:lnTo>
                <a:lnTo>
                  <a:pt x="168" y="373"/>
                </a:lnTo>
                <a:lnTo>
                  <a:pt x="149" y="375"/>
                </a:lnTo>
                <a:lnTo>
                  <a:pt x="148" y="375"/>
                </a:lnTo>
                <a:lnTo>
                  <a:pt x="146" y="376"/>
                </a:lnTo>
                <a:lnTo>
                  <a:pt x="144" y="380"/>
                </a:lnTo>
                <a:lnTo>
                  <a:pt x="142" y="389"/>
                </a:lnTo>
                <a:lnTo>
                  <a:pt x="139" y="401"/>
                </a:lnTo>
                <a:lnTo>
                  <a:pt x="138" y="403"/>
                </a:lnTo>
                <a:lnTo>
                  <a:pt x="137" y="404"/>
                </a:lnTo>
                <a:lnTo>
                  <a:pt x="134" y="406"/>
                </a:lnTo>
                <a:lnTo>
                  <a:pt x="128" y="406"/>
                </a:lnTo>
                <a:lnTo>
                  <a:pt x="107" y="406"/>
                </a:lnTo>
                <a:lnTo>
                  <a:pt x="101" y="406"/>
                </a:lnTo>
                <a:lnTo>
                  <a:pt x="100" y="404"/>
                </a:lnTo>
                <a:lnTo>
                  <a:pt x="98" y="401"/>
                </a:lnTo>
                <a:lnTo>
                  <a:pt x="98" y="397"/>
                </a:lnTo>
                <a:lnTo>
                  <a:pt x="104" y="373"/>
                </a:lnTo>
                <a:lnTo>
                  <a:pt x="113" y="331"/>
                </a:lnTo>
                <a:lnTo>
                  <a:pt x="128" y="252"/>
                </a:lnTo>
                <a:lnTo>
                  <a:pt x="132" y="229"/>
                </a:lnTo>
                <a:lnTo>
                  <a:pt x="134" y="222"/>
                </a:lnTo>
                <a:lnTo>
                  <a:pt x="135" y="218"/>
                </a:lnTo>
                <a:lnTo>
                  <a:pt x="138" y="215"/>
                </a:lnTo>
                <a:lnTo>
                  <a:pt x="142" y="214"/>
                </a:lnTo>
                <a:lnTo>
                  <a:pt x="153" y="214"/>
                </a:lnTo>
                <a:close/>
                <a:moveTo>
                  <a:pt x="474" y="258"/>
                </a:moveTo>
                <a:lnTo>
                  <a:pt x="469" y="258"/>
                </a:lnTo>
                <a:lnTo>
                  <a:pt x="464" y="259"/>
                </a:lnTo>
                <a:lnTo>
                  <a:pt x="460" y="260"/>
                </a:lnTo>
                <a:lnTo>
                  <a:pt x="457" y="263"/>
                </a:lnTo>
                <a:lnTo>
                  <a:pt x="454" y="265"/>
                </a:lnTo>
                <a:lnTo>
                  <a:pt x="452" y="267"/>
                </a:lnTo>
                <a:lnTo>
                  <a:pt x="449" y="272"/>
                </a:lnTo>
                <a:lnTo>
                  <a:pt x="446" y="274"/>
                </a:lnTo>
                <a:lnTo>
                  <a:pt x="443" y="282"/>
                </a:lnTo>
                <a:lnTo>
                  <a:pt x="440" y="290"/>
                </a:lnTo>
                <a:lnTo>
                  <a:pt x="439" y="298"/>
                </a:lnTo>
                <a:lnTo>
                  <a:pt x="439" y="306"/>
                </a:lnTo>
                <a:lnTo>
                  <a:pt x="439" y="313"/>
                </a:lnTo>
                <a:lnTo>
                  <a:pt x="440" y="320"/>
                </a:lnTo>
                <a:lnTo>
                  <a:pt x="442" y="329"/>
                </a:lnTo>
                <a:lnTo>
                  <a:pt x="445" y="338"/>
                </a:lnTo>
                <a:lnTo>
                  <a:pt x="447" y="344"/>
                </a:lnTo>
                <a:lnTo>
                  <a:pt x="449" y="348"/>
                </a:lnTo>
                <a:lnTo>
                  <a:pt x="452" y="351"/>
                </a:lnTo>
                <a:lnTo>
                  <a:pt x="454" y="355"/>
                </a:lnTo>
                <a:lnTo>
                  <a:pt x="459" y="358"/>
                </a:lnTo>
                <a:lnTo>
                  <a:pt x="463" y="359"/>
                </a:lnTo>
                <a:lnTo>
                  <a:pt x="467" y="360"/>
                </a:lnTo>
                <a:lnTo>
                  <a:pt x="471" y="362"/>
                </a:lnTo>
                <a:lnTo>
                  <a:pt x="477" y="360"/>
                </a:lnTo>
                <a:lnTo>
                  <a:pt x="480" y="360"/>
                </a:lnTo>
                <a:lnTo>
                  <a:pt x="484" y="358"/>
                </a:lnTo>
                <a:lnTo>
                  <a:pt x="488" y="356"/>
                </a:lnTo>
                <a:lnTo>
                  <a:pt x="491" y="353"/>
                </a:lnTo>
                <a:lnTo>
                  <a:pt x="494" y="351"/>
                </a:lnTo>
                <a:lnTo>
                  <a:pt x="500" y="344"/>
                </a:lnTo>
                <a:lnTo>
                  <a:pt x="504" y="335"/>
                </a:lnTo>
                <a:lnTo>
                  <a:pt x="507" y="327"/>
                </a:lnTo>
                <a:lnTo>
                  <a:pt x="508" y="318"/>
                </a:lnTo>
                <a:lnTo>
                  <a:pt x="510" y="310"/>
                </a:lnTo>
                <a:lnTo>
                  <a:pt x="508" y="303"/>
                </a:lnTo>
                <a:lnTo>
                  <a:pt x="507" y="296"/>
                </a:lnTo>
                <a:lnTo>
                  <a:pt x="505" y="287"/>
                </a:lnTo>
                <a:lnTo>
                  <a:pt x="501" y="279"/>
                </a:lnTo>
                <a:lnTo>
                  <a:pt x="497" y="270"/>
                </a:lnTo>
                <a:lnTo>
                  <a:pt x="494" y="267"/>
                </a:lnTo>
                <a:lnTo>
                  <a:pt x="491" y="263"/>
                </a:lnTo>
                <a:lnTo>
                  <a:pt x="487" y="262"/>
                </a:lnTo>
                <a:lnTo>
                  <a:pt x="483" y="259"/>
                </a:lnTo>
                <a:lnTo>
                  <a:pt x="478" y="258"/>
                </a:lnTo>
                <a:lnTo>
                  <a:pt x="474" y="258"/>
                </a:lnTo>
                <a:close/>
                <a:moveTo>
                  <a:pt x="474" y="211"/>
                </a:moveTo>
                <a:lnTo>
                  <a:pt x="484" y="211"/>
                </a:lnTo>
                <a:lnTo>
                  <a:pt x="494" y="214"/>
                </a:lnTo>
                <a:lnTo>
                  <a:pt x="498" y="215"/>
                </a:lnTo>
                <a:lnTo>
                  <a:pt x="502" y="217"/>
                </a:lnTo>
                <a:lnTo>
                  <a:pt x="507" y="218"/>
                </a:lnTo>
                <a:lnTo>
                  <a:pt x="510" y="221"/>
                </a:lnTo>
                <a:lnTo>
                  <a:pt x="517" y="225"/>
                </a:lnTo>
                <a:lnTo>
                  <a:pt x="524" y="231"/>
                </a:lnTo>
                <a:lnTo>
                  <a:pt x="529" y="238"/>
                </a:lnTo>
                <a:lnTo>
                  <a:pt x="534" y="245"/>
                </a:lnTo>
                <a:lnTo>
                  <a:pt x="538" y="253"/>
                </a:lnTo>
                <a:lnTo>
                  <a:pt x="542" y="260"/>
                </a:lnTo>
                <a:lnTo>
                  <a:pt x="545" y="269"/>
                </a:lnTo>
                <a:lnTo>
                  <a:pt x="548" y="277"/>
                </a:lnTo>
                <a:lnTo>
                  <a:pt x="550" y="294"/>
                </a:lnTo>
                <a:lnTo>
                  <a:pt x="552" y="310"/>
                </a:lnTo>
                <a:lnTo>
                  <a:pt x="550" y="325"/>
                </a:lnTo>
                <a:lnTo>
                  <a:pt x="548" y="341"/>
                </a:lnTo>
                <a:lnTo>
                  <a:pt x="546" y="348"/>
                </a:lnTo>
                <a:lnTo>
                  <a:pt x="543" y="356"/>
                </a:lnTo>
                <a:lnTo>
                  <a:pt x="539" y="365"/>
                </a:lnTo>
                <a:lnTo>
                  <a:pt x="534" y="373"/>
                </a:lnTo>
                <a:lnTo>
                  <a:pt x="526" y="382"/>
                </a:lnTo>
                <a:lnTo>
                  <a:pt x="519" y="390"/>
                </a:lnTo>
                <a:lnTo>
                  <a:pt x="512" y="397"/>
                </a:lnTo>
                <a:lnTo>
                  <a:pt x="504" y="403"/>
                </a:lnTo>
                <a:lnTo>
                  <a:pt x="497" y="406"/>
                </a:lnTo>
                <a:lnTo>
                  <a:pt x="490" y="407"/>
                </a:lnTo>
                <a:lnTo>
                  <a:pt x="481" y="408"/>
                </a:lnTo>
                <a:lnTo>
                  <a:pt x="476" y="410"/>
                </a:lnTo>
                <a:lnTo>
                  <a:pt x="463" y="408"/>
                </a:lnTo>
                <a:lnTo>
                  <a:pt x="459" y="407"/>
                </a:lnTo>
                <a:lnTo>
                  <a:pt x="453" y="407"/>
                </a:lnTo>
                <a:lnTo>
                  <a:pt x="443" y="403"/>
                </a:lnTo>
                <a:lnTo>
                  <a:pt x="435" y="399"/>
                </a:lnTo>
                <a:lnTo>
                  <a:pt x="428" y="393"/>
                </a:lnTo>
                <a:lnTo>
                  <a:pt x="421" y="387"/>
                </a:lnTo>
                <a:lnTo>
                  <a:pt x="415" y="380"/>
                </a:lnTo>
                <a:lnTo>
                  <a:pt x="411" y="373"/>
                </a:lnTo>
                <a:lnTo>
                  <a:pt x="404" y="356"/>
                </a:lnTo>
                <a:lnTo>
                  <a:pt x="401" y="348"/>
                </a:lnTo>
                <a:lnTo>
                  <a:pt x="398" y="339"/>
                </a:lnTo>
                <a:lnTo>
                  <a:pt x="396" y="324"/>
                </a:lnTo>
                <a:lnTo>
                  <a:pt x="395" y="310"/>
                </a:lnTo>
                <a:lnTo>
                  <a:pt x="396" y="293"/>
                </a:lnTo>
                <a:lnTo>
                  <a:pt x="399" y="276"/>
                </a:lnTo>
                <a:lnTo>
                  <a:pt x="402" y="267"/>
                </a:lnTo>
                <a:lnTo>
                  <a:pt x="405" y="259"/>
                </a:lnTo>
                <a:lnTo>
                  <a:pt x="409" y="252"/>
                </a:lnTo>
                <a:lnTo>
                  <a:pt x="413" y="243"/>
                </a:lnTo>
                <a:lnTo>
                  <a:pt x="419" y="236"/>
                </a:lnTo>
                <a:lnTo>
                  <a:pt x="425" y="231"/>
                </a:lnTo>
                <a:lnTo>
                  <a:pt x="430" y="225"/>
                </a:lnTo>
                <a:lnTo>
                  <a:pt x="437" y="219"/>
                </a:lnTo>
                <a:lnTo>
                  <a:pt x="446" y="217"/>
                </a:lnTo>
                <a:lnTo>
                  <a:pt x="454" y="214"/>
                </a:lnTo>
                <a:lnTo>
                  <a:pt x="464" y="211"/>
                </a:lnTo>
                <a:lnTo>
                  <a:pt x="474" y="21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1" name="Freeform 192">
            <a:extLst>
              <a:ext uri="{FF2B5EF4-FFF2-40B4-BE49-F238E27FC236}">
                <a16:creationId xmlns:a16="http://schemas.microsoft.com/office/drawing/2014/main" id="{557116F4-A701-5F83-B8AD-2623D2CE759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20336" y="1844824"/>
            <a:ext cx="643878" cy="108000"/>
          </a:xfrm>
          <a:custGeom>
            <a:avLst/>
            <a:gdLst>
              <a:gd name="T0" fmla="*/ 295 w 1561"/>
              <a:gd name="T1" fmla="*/ 203 h 261"/>
              <a:gd name="T2" fmla="*/ 309 w 1561"/>
              <a:gd name="T3" fmla="*/ 69 h 261"/>
              <a:gd name="T4" fmla="*/ 411 w 1561"/>
              <a:gd name="T5" fmla="*/ 86 h 261"/>
              <a:gd name="T6" fmla="*/ 439 w 1561"/>
              <a:gd name="T7" fmla="*/ 125 h 261"/>
              <a:gd name="T8" fmla="*/ 425 w 1561"/>
              <a:gd name="T9" fmla="*/ 186 h 261"/>
              <a:gd name="T10" fmla="*/ 350 w 1561"/>
              <a:gd name="T11" fmla="*/ 117 h 261"/>
              <a:gd name="T12" fmla="*/ 413 w 1561"/>
              <a:gd name="T13" fmla="*/ 180 h 261"/>
              <a:gd name="T14" fmla="*/ 404 w 1561"/>
              <a:gd name="T15" fmla="*/ 134 h 261"/>
              <a:gd name="T16" fmla="*/ 831 w 1561"/>
              <a:gd name="T17" fmla="*/ 110 h 261"/>
              <a:gd name="T18" fmla="*/ 826 w 1561"/>
              <a:gd name="T19" fmla="*/ 73 h 261"/>
              <a:gd name="T20" fmla="*/ 800 w 1561"/>
              <a:gd name="T21" fmla="*/ 217 h 261"/>
              <a:gd name="T22" fmla="*/ 740 w 1561"/>
              <a:gd name="T23" fmla="*/ 213 h 261"/>
              <a:gd name="T24" fmla="*/ 747 w 1561"/>
              <a:gd name="T25" fmla="*/ 76 h 261"/>
              <a:gd name="T26" fmla="*/ 821 w 1561"/>
              <a:gd name="T27" fmla="*/ 69 h 261"/>
              <a:gd name="T28" fmla="*/ 882 w 1561"/>
              <a:gd name="T29" fmla="*/ 41 h 261"/>
              <a:gd name="T30" fmla="*/ 853 w 1561"/>
              <a:gd name="T31" fmla="*/ 107 h 261"/>
              <a:gd name="T32" fmla="*/ 112 w 1561"/>
              <a:gd name="T33" fmla="*/ 228 h 261"/>
              <a:gd name="T34" fmla="*/ 120 w 1561"/>
              <a:gd name="T35" fmla="*/ 48 h 261"/>
              <a:gd name="T36" fmla="*/ 89 w 1561"/>
              <a:gd name="T37" fmla="*/ 83 h 261"/>
              <a:gd name="T38" fmla="*/ 42 w 1561"/>
              <a:gd name="T39" fmla="*/ 183 h 261"/>
              <a:gd name="T40" fmla="*/ 161 w 1561"/>
              <a:gd name="T41" fmla="*/ 122 h 261"/>
              <a:gd name="T42" fmla="*/ 164 w 1561"/>
              <a:gd name="T43" fmla="*/ 159 h 261"/>
              <a:gd name="T44" fmla="*/ 264 w 1561"/>
              <a:gd name="T45" fmla="*/ 183 h 261"/>
              <a:gd name="T46" fmla="*/ 162 w 1561"/>
              <a:gd name="T47" fmla="*/ 213 h 261"/>
              <a:gd name="T48" fmla="*/ 136 w 1561"/>
              <a:gd name="T49" fmla="*/ 168 h 261"/>
              <a:gd name="T50" fmla="*/ 161 w 1561"/>
              <a:gd name="T51" fmla="*/ 111 h 261"/>
              <a:gd name="T52" fmla="*/ 274 w 1561"/>
              <a:gd name="T53" fmla="*/ 107 h 261"/>
              <a:gd name="T54" fmla="*/ 980 w 1561"/>
              <a:gd name="T55" fmla="*/ 106 h 261"/>
              <a:gd name="T56" fmla="*/ 961 w 1561"/>
              <a:gd name="T57" fmla="*/ 144 h 261"/>
              <a:gd name="T58" fmla="*/ 1017 w 1561"/>
              <a:gd name="T59" fmla="*/ 199 h 261"/>
              <a:gd name="T60" fmla="*/ 978 w 1561"/>
              <a:gd name="T61" fmla="*/ 220 h 261"/>
              <a:gd name="T62" fmla="*/ 944 w 1561"/>
              <a:gd name="T63" fmla="*/ 189 h 261"/>
              <a:gd name="T64" fmla="*/ 944 w 1561"/>
              <a:gd name="T65" fmla="*/ 131 h 261"/>
              <a:gd name="T66" fmla="*/ 1004 w 1561"/>
              <a:gd name="T67" fmla="*/ 80 h 261"/>
              <a:gd name="T68" fmla="*/ 1498 w 1561"/>
              <a:gd name="T69" fmla="*/ 118 h 261"/>
              <a:gd name="T70" fmla="*/ 1427 w 1561"/>
              <a:gd name="T71" fmla="*/ 130 h 261"/>
              <a:gd name="T72" fmla="*/ 1440 w 1561"/>
              <a:gd name="T73" fmla="*/ 169 h 261"/>
              <a:gd name="T74" fmla="*/ 1533 w 1561"/>
              <a:gd name="T75" fmla="*/ 228 h 261"/>
              <a:gd name="T76" fmla="*/ 1421 w 1561"/>
              <a:gd name="T77" fmla="*/ 204 h 261"/>
              <a:gd name="T78" fmla="*/ 1404 w 1561"/>
              <a:gd name="T79" fmla="*/ 148 h 261"/>
              <a:gd name="T80" fmla="*/ 1455 w 1561"/>
              <a:gd name="T81" fmla="*/ 91 h 261"/>
              <a:gd name="T82" fmla="*/ 1533 w 1561"/>
              <a:gd name="T83" fmla="*/ 115 h 261"/>
              <a:gd name="T84" fmla="*/ 504 w 1561"/>
              <a:gd name="T85" fmla="*/ 180 h 261"/>
              <a:gd name="T86" fmla="*/ 482 w 1561"/>
              <a:gd name="T87" fmla="*/ 66 h 261"/>
              <a:gd name="T88" fmla="*/ 617 w 1561"/>
              <a:gd name="T89" fmla="*/ 200 h 261"/>
              <a:gd name="T90" fmla="*/ 627 w 1561"/>
              <a:gd name="T91" fmla="*/ 70 h 261"/>
              <a:gd name="T92" fmla="*/ 1194 w 1561"/>
              <a:gd name="T93" fmla="*/ 189 h 261"/>
              <a:gd name="T94" fmla="*/ 1113 w 1561"/>
              <a:gd name="T95" fmla="*/ 186 h 261"/>
              <a:gd name="T96" fmla="*/ 1229 w 1561"/>
              <a:gd name="T97" fmla="*/ 182 h 261"/>
              <a:gd name="T98" fmla="*/ 1377 w 1561"/>
              <a:gd name="T99" fmla="*/ 90 h 261"/>
              <a:gd name="T100" fmla="*/ 1300 w 1561"/>
              <a:gd name="T101" fmla="*/ 91 h 261"/>
              <a:gd name="T102" fmla="*/ 1298 w 1561"/>
              <a:gd name="T103" fmla="*/ 127 h 261"/>
              <a:gd name="T104" fmla="*/ 1362 w 1561"/>
              <a:gd name="T105" fmla="*/ 130 h 261"/>
              <a:gd name="T106" fmla="*/ 1396 w 1561"/>
              <a:gd name="T107" fmla="*/ 168 h 261"/>
              <a:gd name="T108" fmla="*/ 1365 w 1561"/>
              <a:gd name="T109" fmla="*/ 214 h 261"/>
              <a:gd name="T110" fmla="*/ 1358 w 1561"/>
              <a:gd name="T111" fmla="*/ 190 h 261"/>
              <a:gd name="T112" fmla="*/ 1331 w 1561"/>
              <a:gd name="T113" fmla="*/ 154 h 261"/>
              <a:gd name="T114" fmla="*/ 1267 w 1561"/>
              <a:gd name="T115" fmla="*/ 145 h 261"/>
              <a:gd name="T116" fmla="*/ 1262 w 1561"/>
              <a:gd name="T117" fmla="*/ 107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61" h="261">
                <a:moveTo>
                  <a:pt x="350" y="210"/>
                </a:moveTo>
                <a:lnTo>
                  <a:pt x="350" y="261"/>
                </a:lnTo>
                <a:lnTo>
                  <a:pt x="314" y="247"/>
                </a:lnTo>
                <a:lnTo>
                  <a:pt x="314" y="204"/>
                </a:lnTo>
                <a:lnTo>
                  <a:pt x="308" y="203"/>
                </a:lnTo>
                <a:lnTo>
                  <a:pt x="302" y="203"/>
                </a:lnTo>
                <a:lnTo>
                  <a:pt x="297" y="203"/>
                </a:lnTo>
                <a:lnTo>
                  <a:pt x="295" y="203"/>
                </a:lnTo>
                <a:lnTo>
                  <a:pt x="294" y="200"/>
                </a:lnTo>
                <a:lnTo>
                  <a:pt x="295" y="197"/>
                </a:lnTo>
                <a:lnTo>
                  <a:pt x="300" y="194"/>
                </a:lnTo>
                <a:lnTo>
                  <a:pt x="307" y="192"/>
                </a:lnTo>
                <a:lnTo>
                  <a:pt x="314" y="189"/>
                </a:lnTo>
                <a:lnTo>
                  <a:pt x="314" y="115"/>
                </a:lnTo>
                <a:lnTo>
                  <a:pt x="281" y="96"/>
                </a:lnTo>
                <a:lnTo>
                  <a:pt x="309" y="69"/>
                </a:lnTo>
                <a:lnTo>
                  <a:pt x="335" y="84"/>
                </a:lnTo>
                <a:lnTo>
                  <a:pt x="343" y="90"/>
                </a:lnTo>
                <a:lnTo>
                  <a:pt x="352" y="96"/>
                </a:lnTo>
                <a:lnTo>
                  <a:pt x="360" y="100"/>
                </a:lnTo>
                <a:lnTo>
                  <a:pt x="389" y="75"/>
                </a:lnTo>
                <a:lnTo>
                  <a:pt x="396" y="77"/>
                </a:lnTo>
                <a:lnTo>
                  <a:pt x="403" y="80"/>
                </a:lnTo>
                <a:lnTo>
                  <a:pt x="411" y="86"/>
                </a:lnTo>
                <a:lnTo>
                  <a:pt x="420" y="93"/>
                </a:lnTo>
                <a:lnTo>
                  <a:pt x="424" y="97"/>
                </a:lnTo>
                <a:lnTo>
                  <a:pt x="428" y="101"/>
                </a:lnTo>
                <a:lnTo>
                  <a:pt x="431" y="107"/>
                </a:lnTo>
                <a:lnTo>
                  <a:pt x="434" y="113"/>
                </a:lnTo>
                <a:lnTo>
                  <a:pt x="437" y="118"/>
                </a:lnTo>
                <a:lnTo>
                  <a:pt x="438" y="122"/>
                </a:lnTo>
                <a:lnTo>
                  <a:pt x="439" y="125"/>
                </a:lnTo>
                <a:lnTo>
                  <a:pt x="441" y="132"/>
                </a:lnTo>
                <a:lnTo>
                  <a:pt x="441" y="141"/>
                </a:lnTo>
                <a:lnTo>
                  <a:pt x="441" y="149"/>
                </a:lnTo>
                <a:lnTo>
                  <a:pt x="439" y="156"/>
                </a:lnTo>
                <a:lnTo>
                  <a:pt x="437" y="163"/>
                </a:lnTo>
                <a:lnTo>
                  <a:pt x="434" y="170"/>
                </a:lnTo>
                <a:lnTo>
                  <a:pt x="428" y="182"/>
                </a:lnTo>
                <a:lnTo>
                  <a:pt x="425" y="186"/>
                </a:lnTo>
                <a:lnTo>
                  <a:pt x="421" y="190"/>
                </a:lnTo>
                <a:lnTo>
                  <a:pt x="411" y="201"/>
                </a:lnTo>
                <a:lnTo>
                  <a:pt x="401" y="211"/>
                </a:lnTo>
                <a:lnTo>
                  <a:pt x="393" y="220"/>
                </a:lnTo>
                <a:lnTo>
                  <a:pt x="384" y="230"/>
                </a:lnTo>
                <a:lnTo>
                  <a:pt x="350" y="210"/>
                </a:lnTo>
                <a:close/>
                <a:moveTo>
                  <a:pt x="366" y="106"/>
                </a:moveTo>
                <a:lnTo>
                  <a:pt x="350" y="117"/>
                </a:lnTo>
                <a:lnTo>
                  <a:pt x="350" y="189"/>
                </a:lnTo>
                <a:lnTo>
                  <a:pt x="362" y="192"/>
                </a:lnTo>
                <a:lnTo>
                  <a:pt x="372" y="194"/>
                </a:lnTo>
                <a:lnTo>
                  <a:pt x="394" y="203"/>
                </a:lnTo>
                <a:lnTo>
                  <a:pt x="404" y="194"/>
                </a:lnTo>
                <a:lnTo>
                  <a:pt x="407" y="190"/>
                </a:lnTo>
                <a:lnTo>
                  <a:pt x="410" y="185"/>
                </a:lnTo>
                <a:lnTo>
                  <a:pt x="413" y="180"/>
                </a:lnTo>
                <a:lnTo>
                  <a:pt x="414" y="175"/>
                </a:lnTo>
                <a:lnTo>
                  <a:pt x="415" y="168"/>
                </a:lnTo>
                <a:lnTo>
                  <a:pt x="415" y="161"/>
                </a:lnTo>
                <a:lnTo>
                  <a:pt x="415" y="154"/>
                </a:lnTo>
                <a:lnTo>
                  <a:pt x="414" y="149"/>
                </a:lnTo>
                <a:lnTo>
                  <a:pt x="413" y="146"/>
                </a:lnTo>
                <a:lnTo>
                  <a:pt x="410" y="139"/>
                </a:lnTo>
                <a:lnTo>
                  <a:pt x="404" y="134"/>
                </a:lnTo>
                <a:lnTo>
                  <a:pt x="398" y="127"/>
                </a:lnTo>
                <a:lnTo>
                  <a:pt x="391" y="121"/>
                </a:lnTo>
                <a:lnTo>
                  <a:pt x="384" y="115"/>
                </a:lnTo>
                <a:lnTo>
                  <a:pt x="376" y="111"/>
                </a:lnTo>
                <a:lnTo>
                  <a:pt x="366" y="106"/>
                </a:lnTo>
                <a:close/>
                <a:moveTo>
                  <a:pt x="914" y="234"/>
                </a:moveTo>
                <a:lnTo>
                  <a:pt x="819" y="117"/>
                </a:lnTo>
                <a:lnTo>
                  <a:pt x="831" y="110"/>
                </a:lnTo>
                <a:lnTo>
                  <a:pt x="843" y="103"/>
                </a:lnTo>
                <a:lnTo>
                  <a:pt x="856" y="97"/>
                </a:lnTo>
                <a:lnTo>
                  <a:pt x="866" y="93"/>
                </a:lnTo>
                <a:lnTo>
                  <a:pt x="862" y="83"/>
                </a:lnTo>
                <a:lnTo>
                  <a:pt x="856" y="75"/>
                </a:lnTo>
                <a:lnTo>
                  <a:pt x="848" y="56"/>
                </a:lnTo>
                <a:lnTo>
                  <a:pt x="839" y="63"/>
                </a:lnTo>
                <a:lnTo>
                  <a:pt x="826" y="73"/>
                </a:lnTo>
                <a:lnTo>
                  <a:pt x="814" y="84"/>
                </a:lnTo>
                <a:lnTo>
                  <a:pt x="798" y="96"/>
                </a:lnTo>
                <a:lnTo>
                  <a:pt x="824" y="154"/>
                </a:lnTo>
                <a:lnTo>
                  <a:pt x="797" y="177"/>
                </a:lnTo>
                <a:lnTo>
                  <a:pt x="860" y="201"/>
                </a:lnTo>
                <a:lnTo>
                  <a:pt x="832" y="231"/>
                </a:lnTo>
                <a:lnTo>
                  <a:pt x="815" y="223"/>
                </a:lnTo>
                <a:lnTo>
                  <a:pt x="800" y="217"/>
                </a:lnTo>
                <a:lnTo>
                  <a:pt x="790" y="216"/>
                </a:lnTo>
                <a:lnTo>
                  <a:pt x="781" y="214"/>
                </a:lnTo>
                <a:lnTo>
                  <a:pt x="769" y="216"/>
                </a:lnTo>
                <a:lnTo>
                  <a:pt x="757" y="218"/>
                </a:lnTo>
                <a:lnTo>
                  <a:pt x="747" y="221"/>
                </a:lnTo>
                <a:lnTo>
                  <a:pt x="740" y="225"/>
                </a:lnTo>
                <a:lnTo>
                  <a:pt x="735" y="221"/>
                </a:lnTo>
                <a:lnTo>
                  <a:pt x="740" y="213"/>
                </a:lnTo>
                <a:lnTo>
                  <a:pt x="747" y="204"/>
                </a:lnTo>
                <a:lnTo>
                  <a:pt x="754" y="197"/>
                </a:lnTo>
                <a:lnTo>
                  <a:pt x="761" y="192"/>
                </a:lnTo>
                <a:lnTo>
                  <a:pt x="769" y="186"/>
                </a:lnTo>
                <a:lnTo>
                  <a:pt x="776" y="182"/>
                </a:lnTo>
                <a:lnTo>
                  <a:pt x="784" y="177"/>
                </a:lnTo>
                <a:lnTo>
                  <a:pt x="791" y="173"/>
                </a:lnTo>
                <a:lnTo>
                  <a:pt x="747" y="76"/>
                </a:lnTo>
                <a:lnTo>
                  <a:pt x="769" y="59"/>
                </a:lnTo>
                <a:lnTo>
                  <a:pt x="790" y="41"/>
                </a:lnTo>
                <a:lnTo>
                  <a:pt x="808" y="21"/>
                </a:lnTo>
                <a:lnTo>
                  <a:pt x="828" y="0"/>
                </a:lnTo>
                <a:lnTo>
                  <a:pt x="835" y="20"/>
                </a:lnTo>
                <a:lnTo>
                  <a:pt x="781" y="62"/>
                </a:lnTo>
                <a:lnTo>
                  <a:pt x="795" y="90"/>
                </a:lnTo>
                <a:lnTo>
                  <a:pt x="821" y="69"/>
                </a:lnTo>
                <a:lnTo>
                  <a:pt x="829" y="60"/>
                </a:lnTo>
                <a:lnTo>
                  <a:pt x="839" y="51"/>
                </a:lnTo>
                <a:lnTo>
                  <a:pt x="848" y="41"/>
                </a:lnTo>
                <a:lnTo>
                  <a:pt x="855" y="29"/>
                </a:lnTo>
                <a:lnTo>
                  <a:pt x="862" y="20"/>
                </a:lnTo>
                <a:lnTo>
                  <a:pt x="869" y="8"/>
                </a:lnTo>
                <a:lnTo>
                  <a:pt x="877" y="29"/>
                </a:lnTo>
                <a:lnTo>
                  <a:pt x="882" y="41"/>
                </a:lnTo>
                <a:lnTo>
                  <a:pt x="887" y="51"/>
                </a:lnTo>
                <a:lnTo>
                  <a:pt x="899" y="72"/>
                </a:lnTo>
                <a:lnTo>
                  <a:pt x="906" y="83"/>
                </a:lnTo>
                <a:lnTo>
                  <a:pt x="913" y="93"/>
                </a:lnTo>
                <a:lnTo>
                  <a:pt x="899" y="94"/>
                </a:lnTo>
                <a:lnTo>
                  <a:pt x="886" y="97"/>
                </a:lnTo>
                <a:lnTo>
                  <a:pt x="870" y="101"/>
                </a:lnTo>
                <a:lnTo>
                  <a:pt x="853" y="107"/>
                </a:lnTo>
                <a:lnTo>
                  <a:pt x="876" y="132"/>
                </a:lnTo>
                <a:lnTo>
                  <a:pt x="897" y="154"/>
                </a:lnTo>
                <a:lnTo>
                  <a:pt x="920" y="177"/>
                </a:lnTo>
                <a:lnTo>
                  <a:pt x="949" y="207"/>
                </a:lnTo>
                <a:lnTo>
                  <a:pt x="914" y="234"/>
                </a:lnTo>
                <a:close/>
                <a:moveTo>
                  <a:pt x="42" y="183"/>
                </a:moveTo>
                <a:lnTo>
                  <a:pt x="144" y="196"/>
                </a:lnTo>
                <a:lnTo>
                  <a:pt x="112" y="228"/>
                </a:lnTo>
                <a:lnTo>
                  <a:pt x="4" y="214"/>
                </a:lnTo>
                <a:lnTo>
                  <a:pt x="45" y="170"/>
                </a:lnTo>
                <a:lnTo>
                  <a:pt x="0" y="75"/>
                </a:lnTo>
                <a:lnTo>
                  <a:pt x="20" y="59"/>
                </a:lnTo>
                <a:lnTo>
                  <a:pt x="38" y="42"/>
                </a:lnTo>
                <a:lnTo>
                  <a:pt x="78" y="3"/>
                </a:lnTo>
                <a:lnTo>
                  <a:pt x="113" y="39"/>
                </a:lnTo>
                <a:lnTo>
                  <a:pt x="120" y="48"/>
                </a:lnTo>
                <a:lnTo>
                  <a:pt x="126" y="55"/>
                </a:lnTo>
                <a:lnTo>
                  <a:pt x="127" y="58"/>
                </a:lnTo>
                <a:lnTo>
                  <a:pt x="129" y="62"/>
                </a:lnTo>
                <a:lnTo>
                  <a:pt x="129" y="70"/>
                </a:lnTo>
                <a:lnTo>
                  <a:pt x="127" y="84"/>
                </a:lnTo>
                <a:lnTo>
                  <a:pt x="127" y="91"/>
                </a:lnTo>
                <a:lnTo>
                  <a:pt x="89" y="107"/>
                </a:lnTo>
                <a:lnTo>
                  <a:pt x="89" y="83"/>
                </a:lnTo>
                <a:lnTo>
                  <a:pt x="89" y="77"/>
                </a:lnTo>
                <a:lnTo>
                  <a:pt x="88" y="73"/>
                </a:lnTo>
                <a:lnTo>
                  <a:pt x="85" y="69"/>
                </a:lnTo>
                <a:lnTo>
                  <a:pt x="81" y="65"/>
                </a:lnTo>
                <a:lnTo>
                  <a:pt x="54" y="38"/>
                </a:lnTo>
                <a:lnTo>
                  <a:pt x="32" y="56"/>
                </a:lnTo>
                <a:lnTo>
                  <a:pt x="76" y="148"/>
                </a:lnTo>
                <a:lnTo>
                  <a:pt x="42" y="183"/>
                </a:lnTo>
                <a:close/>
                <a:moveTo>
                  <a:pt x="229" y="186"/>
                </a:moveTo>
                <a:lnTo>
                  <a:pt x="229" y="118"/>
                </a:lnTo>
                <a:lnTo>
                  <a:pt x="194" y="96"/>
                </a:lnTo>
                <a:lnTo>
                  <a:pt x="186" y="101"/>
                </a:lnTo>
                <a:lnTo>
                  <a:pt x="179" y="106"/>
                </a:lnTo>
                <a:lnTo>
                  <a:pt x="172" y="111"/>
                </a:lnTo>
                <a:lnTo>
                  <a:pt x="167" y="117"/>
                </a:lnTo>
                <a:lnTo>
                  <a:pt x="161" y="122"/>
                </a:lnTo>
                <a:lnTo>
                  <a:pt x="160" y="127"/>
                </a:lnTo>
                <a:lnTo>
                  <a:pt x="160" y="130"/>
                </a:lnTo>
                <a:lnTo>
                  <a:pt x="158" y="134"/>
                </a:lnTo>
                <a:lnTo>
                  <a:pt x="158" y="138"/>
                </a:lnTo>
                <a:lnTo>
                  <a:pt x="158" y="144"/>
                </a:lnTo>
                <a:lnTo>
                  <a:pt x="160" y="149"/>
                </a:lnTo>
                <a:lnTo>
                  <a:pt x="162" y="155"/>
                </a:lnTo>
                <a:lnTo>
                  <a:pt x="164" y="159"/>
                </a:lnTo>
                <a:lnTo>
                  <a:pt x="168" y="165"/>
                </a:lnTo>
                <a:lnTo>
                  <a:pt x="172" y="169"/>
                </a:lnTo>
                <a:lnTo>
                  <a:pt x="177" y="173"/>
                </a:lnTo>
                <a:lnTo>
                  <a:pt x="182" y="176"/>
                </a:lnTo>
                <a:lnTo>
                  <a:pt x="216" y="199"/>
                </a:lnTo>
                <a:lnTo>
                  <a:pt x="229" y="186"/>
                </a:lnTo>
                <a:close/>
                <a:moveTo>
                  <a:pt x="264" y="118"/>
                </a:moveTo>
                <a:lnTo>
                  <a:pt x="264" y="183"/>
                </a:lnTo>
                <a:lnTo>
                  <a:pt x="294" y="203"/>
                </a:lnTo>
                <a:lnTo>
                  <a:pt x="264" y="228"/>
                </a:lnTo>
                <a:lnTo>
                  <a:pt x="218" y="200"/>
                </a:lnTo>
                <a:lnTo>
                  <a:pt x="192" y="225"/>
                </a:lnTo>
                <a:lnTo>
                  <a:pt x="177" y="220"/>
                </a:lnTo>
                <a:lnTo>
                  <a:pt x="172" y="218"/>
                </a:lnTo>
                <a:lnTo>
                  <a:pt x="167" y="216"/>
                </a:lnTo>
                <a:lnTo>
                  <a:pt x="162" y="213"/>
                </a:lnTo>
                <a:lnTo>
                  <a:pt x="158" y="209"/>
                </a:lnTo>
                <a:lnTo>
                  <a:pt x="154" y="204"/>
                </a:lnTo>
                <a:lnTo>
                  <a:pt x="150" y="200"/>
                </a:lnTo>
                <a:lnTo>
                  <a:pt x="146" y="194"/>
                </a:lnTo>
                <a:lnTo>
                  <a:pt x="143" y="189"/>
                </a:lnTo>
                <a:lnTo>
                  <a:pt x="140" y="183"/>
                </a:lnTo>
                <a:lnTo>
                  <a:pt x="137" y="175"/>
                </a:lnTo>
                <a:lnTo>
                  <a:pt x="136" y="168"/>
                </a:lnTo>
                <a:lnTo>
                  <a:pt x="136" y="159"/>
                </a:lnTo>
                <a:lnTo>
                  <a:pt x="137" y="148"/>
                </a:lnTo>
                <a:lnTo>
                  <a:pt x="137" y="142"/>
                </a:lnTo>
                <a:lnTo>
                  <a:pt x="140" y="138"/>
                </a:lnTo>
                <a:lnTo>
                  <a:pt x="143" y="131"/>
                </a:lnTo>
                <a:lnTo>
                  <a:pt x="147" y="125"/>
                </a:lnTo>
                <a:lnTo>
                  <a:pt x="154" y="117"/>
                </a:lnTo>
                <a:lnTo>
                  <a:pt x="161" y="111"/>
                </a:lnTo>
                <a:lnTo>
                  <a:pt x="175" y="100"/>
                </a:lnTo>
                <a:lnTo>
                  <a:pt x="188" y="91"/>
                </a:lnTo>
                <a:lnTo>
                  <a:pt x="192" y="87"/>
                </a:lnTo>
                <a:lnTo>
                  <a:pt x="196" y="84"/>
                </a:lnTo>
                <a:lnTo>
                  <a:pt x="202" y="80"/>
                </a:lnTo>
                <a:lnTo>
                  <a:pt x="206" y="76"/>
                </a:lnTo>
                <a:lnTo>
                  <a:pt x="213" y="66"/>
                </a:lnTo>
                <a:lnTo>
                  <a:pt x="274" y="107"/>
                </a:lnTo>
                <a:lnTo>
                  <a:pt x="268" y="113"/>
                </a:lnTo>
                <a:lnTo>
                  <a:pt x="266" y="115"/>
                </a:lnTo>
                <a:lnTo>
                  <a:pt x="264" y="118"/>
                </a:lnTo>
                <a:close/>
                <a:moveTo>
                  <a:pt x="1030" y="186"/>
                </a:moveTo>
                <a:lnTo>
                  <a:pt x="1030" y="118"/>
                </a:lnTo>
                <a:lnTo>
                  <a:pt x="996" y="96"/>
                </a:lnTo>
                <a:lnTo>
                  <a:pt x="988" y="101"/>
                </a:lnTo>
                <a:lnTo>
                  <a:pt x="980" y="106"/>
                </a:lnTo>
                <a:lnTo>
                  <a:pt x="973" y="111"/>
                </a:lnTo>
                <a:lnTo>
                  <a:pt x="968" y="117"/>
                </a:lnTo>
                <a:lnTo>
                  <a:pt x="963" y="122"/>
                </a:lnTo>
                <a:lnTo>
                  <a:pt x="962" y="127"/>
                </a:lnTo>
                <a:lnTo>
                  <a:pt x="961" y="130"/>
                </a:lnTo>
                <a:lnTo>
                  <a:pt x="961" y="134"/>
                </a:lnTo>
                <a:lnTo>
                  <a:pt x="959" y="138"/>
                </a:lnTo>
                <a:lnTo>
                  <a:pt x="961" y="144"/>
                </a:lnTo>
                <a:lnTo>
                  <a:pt x="962" y="149"/>
                </a:lnTo>
                <a:lnTo>
                  <a:pt x="963" y="155"/>
                </a:lnTo>
                <a:lnTo>
                  <a:pt x="966" y="159"/>
                </a:lnTo>
                <a:lnTo>
                  <a:pt x="969" y="165"/>
                </a:lnTo>
                <a:lnTo>
                  <a:pt x="973" y="169"/>
                </a:lnTo>
                <a:lnTo>
                  <a:pt x="979" y="173"/>
                </a:lnTo>
                <a:lnTo>
                  <a:pt x="985" y="176"/>
                </a:lnTo>
                <a:lnTo>
                  <a:pt x="1017" y="199"/>
                </a:lnTo>
                <a:lnTo>
                  <a:pt x="1030" y="186"/>
                </a:lnTo>
                <a:close/>
                <a:moveTo>
                  <a:pt x="1065" y="118"/>
                </a:moveTo>
                <a:lnTo>
                  <a:pt x="1065" y="183"/>
                </a:lnTo>
                <a:lnTo>
                  <a:pt x="1095" y="203"/>
                </a:lnTo>
                <a:lnTo>
                  <a:pt x="1067" y="228"/>
                </a:lnTo>
                <a:lnTo>
                  <a:pt x="1020" y="200"/>
                </a:lnTo>
                <a:lnTo>
                  <a:pt x="993" y="225"/>
                </a:lnTo>
                <a:lnTo>
                  <a:pt x="978" y="220"/>
                </a:lnTo>
                <a:lnTo>
                  <a:pt x="973" y="218"/>
                </a:lnTo>
                <a:lnTo>
                  <a:pt x="969" y="216"/>
                </a:lnTo>
                <a:lnTo>
                  <a:pt x="965" y="213"/>
                </a:lnTo>
                <a:lnTo>
                  <a:pt x="959" y="209"/>
                </a:lnTo>
                <a:lnTo>
                  <a:pt x="955" y="204"/>
                </a:lnTo>
                <a:lnTo>
                  <a:pt x="951" y="200"/>
                </a:lnTo>
                <a:lnTo>
                  <a:pt x="948" y="194"/>
                </a:lnTo>
                <a:lnTo>
                  <a:pt x="944" y="189"/>
                </a:lnTo>
                <a:lnTo>
                  <a:pt x="941" y="183"/>
                </a:lnTo>
                <a:lnTo>
                  <a:pt x="939" y="175"/>
                </a:lnTo>
                <a:lnTo>
                  <a:pt x="938" y="168"/>
                </a:lnTo>
                <a:lnTo>
                  <a:pt x="937" y="159"/>
                </a:lnTo>
                <a:lnTo>
                  <a:pt x="938" y="148"/>
                </a:lnTo>
                <a:lnTo>
                  <a:pt x="939" y="142"/>
                </a:lnTo>
                <a:lnTo>
                  <a:pt x="941" y="138"/>
                </a:lnTo>
                <a:lnTo>
                  <a:pt x="944" y="131"/>
                </a:lnTo>
                <a:lnTo>
                  <a:pt x="948" y="125"/>
                </a:lnTo>
                <a:lnTo>
                  <a:pt x="955" y="117"/>
                </a:lnTo>
                <a:lnTo>
                  <a:pt x="962" y="111"/>
                </a:lnTo>
                <a:lnTo>
                  <a:pt x="978" y="100"/>
                </a:lnTo>
                <a:lnTo>
                  <a:pt x="989" y="91"/>
                </a:lnTo>
                <a:lnTo>
                  <a:pt x="993" y="87"/>
                </a:lnTo>
                <a:lnTo>
                  <a:pt x="997" y="84"/>
                </a:lnTo>
                <a:lnTo>
                  <a:pt x="1004" y="80"/>
                </a:lnTo>
                <a:lnTo>
                  <a:pt x="1009" y="76"/>
                </a:lnTo>
                <a:lnTo>
                  <a:pt x="1016" y="66"/>
                </a:lnTo>
                <a:lnTo>
                  <a:pt x="1075" y="107"/>
                </a:lnTo>
                <a:lnTo>
                  <a:pt x="1071" y="113"/>
                </a:lnTo>
                <a:lnTo>
                  <a:pt x="1067" y="115"/>
                </a:lnTo>
                <a:lnTo>
                  <a:pt x="1065" y="118"/>
                </a:lnTo>
                <a:close/>
                <a:moveTo>
                  <a:pt x="1498" y="186"/>
                </a:moveTo>
                <a:lnTo>
                  <a:pt x="1498" y="118"/>
                </a:lnTo>
                <a:lnTo>
                  <a:pt x="1462" y="96"/>
                </a:lnTo>
                <a:lnTo>
                  <a:pt x="1455" y="101"/>
                </a:lnTo>
                <a:lnTo>
                  <a:pt x="1448" y="106"/>
                </a:lnTo>
                <a:lnTo>
                  <a:pt x="1441" y="111"/>
                </a:lnTo>
                <a:lnTo>
                  <a:pt x="1434" y="117"/>
                </a:lnTo>
                <a:lnTo>
                  <a:pt x="1430" y="122"/>
                </a:lnTo>
                <a:lnTo>
                  <a:pt x="1428" y="127"/>
                </a:lnTo>
                <a:lnTo>
                  <a:pt x="1427" y="130"/>
                </a:lnTo>
                <a:lnTo>
                  <a:pt x="1427" y="134"/>
                </a:lnTo>
                <a:lnTo>
                  <a:pt x="1427" y="138"/>
                </a:lnTo>
                <a:lnTo>
                  <a:pt x="1427" y="144"/>
                </a:lnTo>
                <a:lnTo>
                  <a:pt x="1428" y="149"/>
                </a:lnTo>
                <a:lnTo>
                  <a:pt x="1430" y="155"/>
                </a:lnTo>
                <a:lnTo>
                  <a:pt x="1433" y="159"/>
                </a:lnTo>
                <a:lnTo>
                  <a:pt x="1435" y="165"/>
                </a:lnTo>
                <a:lnTo>
                  <a:pt x="1440" y="169"/>
                </a:lnTo>
                <a:lnTo>
                  <a:pt x="1445" y="173"/>
                </a:lnTo>
                <a:lnTo>
                  <a:pt x="1451" y="176"/>
                </a:lnTo>
                <a:lnTo>
                  <a:pt x="1485" y="199"/>
                </a:lnTo>
                <a:lnTo>
                  <a:pt x="1498" y="186"/>
                </a:lnTo>
                <a:close/>
                <a:moveTo>
                  <a:pt x="1531" y="118"/>
                </a:moveTo>
                <a:lnTo>
                  <a:pt x="1531" y="183"/>
                </a:lnTo>
                <a:lnTo>
                  <a:pt x="1561" y="203"/>
                </a:lnTo>
                <a:lnTo>
                  <a:pt x="1533" y="228"/>
                </a:lnTo>
                <a:lnTo>
                  <a:pt x="1486" y="200"/>
                </a:lnTo>
                <a:lnTo>
                  <a:pt x="1459" y="225"/>
                </a:lnTo>
                <a:lnTo>
                  <a:pt x="1445" y="220"/>
                </a:lnTo>
                <a:lnTo>
                  <a:pt x="1440" y="218"/>
                </a:lnTo>
                <a:lnTo>
                  <a:pt x="1435" y="216"/>
                </a:lnTo>
                <a:lnTo>
                  <a:pt x="1431" y="213"/>
                </a:lnTo>
                <a:lnTo>
                  <a:pt x="1427" y="209"/>
                </a:lnTo>
                <a:lnTo>
                  <a:pt x="1421" y="204"/>
                </a:lnTo>
                <a:lnTo>
                  <a:pt x="1418" y="200"/>
                </a:lnTo>
                <a:lnTo>
                  <a:pt x="1414" y="194"/>
                </a:lnTo>
                <a:lnTo>
                  <a:pt x="1411" y="189"/>
                </a:lnTo>
                <a:lnTo>
                  <a:pt x="1407" y="183"/>
                </a:lnTo>
                <a:lnTo>
                  <a:pt x="1406" y="175"/>
                </a:lnTo>
                <a:lnTo>
                  <a:pt x="1404" y="168"/>
                </a:lnTo>
                <a:lnTo>
                  <a:pt x="1404" y="159"/>
                </a:lnTo>
                <a:lnTo>
                  <a:pt x="1404" y="148"/>
                </a:lnTo>
                <a:lnTo>
                  <a:pt x="1406" y="142"/>
                </a:lnTo>
                <a:lnTo>
                  <a:pt x="1407" y="138"/>
                </a:lnTo>
                <a:lnTo>
                  <a:pt x="1411" y="131"/>
                </a:lnTo>
                <a:lnTo>
                  <a:pt x="1416" y="125"/>
                </a:lnTo>
                <a:lnTo>
                  <a:pt x="1421" y="117"/>
                </a:lnTo>
                <a:lnTo>
                  <a:pt x="1430" y="111"/>
                </a:lnTo>
                <a:lnTo>
                  <a:pt x="1444" y="100"/>
                </a:lnTo>
                <a:lnTo>
                  <a:pt x="1455" y="91"/>
                </a:lnTo>
                <a:lnTo>
                  <a:pt x="1461" y="87"/>
                </a:lnTo>
                <a:lnTo>
                  <a:pt x="1465" y="84"/>
                </a:lnTo>
                <a:lnTo>
                  <a:pt x="1471" y="80"/>
                </a:lnTo>
                <a:lnTo>
                  <a:pt x="1475" y="76"/>
                </a:lnTo>
                <a:lnTo>
                  <a:pt x="1482" y="66"/>
                </a:lnTo>
                <a:lnTo>
                  <a:pt x="1543" y="107"/>
                </a:lnTo>
                <a:lnTo>
                  <a:pt x="1537" y="113"/>
                </a:lnTo>
                <a:lnTo>
                  <a:pt x="1533" y="115"/>
                </a:lnTo>
                <a:lnTo>
                  <a:pt x="1531" y="118"/>
                </a:lnTo>
                <a:close/>
                <a:moveTo>
                  <a:pt x="469" y="186"/>
                </a:moveTo>
                <a:lnTo>
                  <a:pt x="469" y="117"/>
                </a:lnTo>
                <a:lnTo>
                  <a:pt x="435" y="96"/>
                </a:lnTo>
                <a:lnTo>
                  <a:pt x="463" y="69"/>
                </a:lnTo>
                <a:lnTo>
                  <a:pt x="516" y="104"/>
                </a:lnTo>
                <a:lnTo>
                  <a:pt x="504" y="114"/>
                </a:lnTo>
                <a:lnTo>
                  <a:pt x="504" y="180"/>
                </a:lnTo>
                <a:lnTo>
                  <a:pt x="534" y="200"/>
                </a:lnTo>
                <a:lnTo>
                  <a:pt x="506" y="227"/>
                </a:lnTo>
                <a:lnTo>
                  <a:pt x="456" y="199"/>
                </a:lnTo>
                <a:lnTo>
                  <a:pt x="469" y="186"/>
                </a:lnTo>
                <a:close/>
                <a:moveTo>
                  <a:pt x="466" y="55"/>
                </a:moveTo>
                <a:lnTo>
                  <a:pt x="503" y="14"/>
                </a:lnTo>
                <a:lnTo>
                  <a:pt x="530" y="32"/>
                </a:lnTo>
                <a:lnTo>
                  <a:pt x="482" y="66"/>
                </a:lnTo>
                <a:lnTo>
                  <a:pt x="466" y="55"/>
                </a:lnTo>
                <a:close/>
                <a:moveTo>
                  <a:pt x="622" y="200"/>
                </a:moveTo>
                <a:lnTo>
                  <a:pt x="633" y="189"/>
                </a:lnTo>
                <a:lnTo>
                  <a:pt x="633" y="118"/>
                </a:lnTo>
                <a:lnTo>
                  <a:pt x="600" y="101"/>
                </a:lnTo>
                <a:lnTo>
                  <a:pt x="586" y="113"/>
                </a:lnTo>
                <a:lnTo>
                  <a:pt x="588" y="180"/>
                </a:lnTo>
                <a:lnTo>
                  <a:pt x="617" y="200"/>
                </a:lnTo>
                <a:lnTo>
                  <a:pt x="586" y="227"/>
                </a:lnTo>
                <a:lnTo>
                  <a:pt x="540" y="197"/>
                </a:lnTo>
                <a:lnTo>
                  <a:pt x="552" y="186"/>
                </a:lnTo>
                <a:lnTo>
                  <a:pt x="552" y="117"/>
                </a:lnTo>
                <a:lnTo>
                  <a:pt x="517" y="96"/>
                </a:lnTo>
                <a:lnTo>
                  <a:pt x="545" y="69"/>
                </a:lnTo>
                <a:lnTo>
                  <a:pt x="598" y="97"/>
                </a:lnTo>
                <a:lnTo>
                  <a:pt x="627" y="70"/>
                </a:lnTo>
                <a:lnTo>
                  <a:pt x="682" y="104"/>
                </a:lnTo>
                <a:lnTo>
                  <a:pt x="668" y="118"/>
                </a:lnTo>
                <a:lnTo>
                  <a:pt x="668" y="182"/>
                </a:lnTo>
                <a:lnTo>
                  <a:pt x="699" y="203"/>
                </a:lnTo>
                <a:lnTo>
                  <a:pt x="670" y="228"/>
                </a:lnTo>
                <a:lnTo>
                  <a:pt x="622" y="200"/>
                </a:lnTo>
                <a:close/>
                <a:moveTo>
                  <a:pt x="1182" y="200"/>
                </a:moveTo>
                <a:lnTo>
                  <a:pt x="1194" y="189"/>
                </a:lnTo>
                <a:lnTo>
                  <a:pt x="1194" y="118"/>
                </a:lnTo>
                <a:lnTo>
                  <a:pt x="1161" y="101"/>
                </a:lnTo>
                <a:lnTo>
                  <a:pt x="1147" y="113"/>
                </a:lnTo>
                <a:lnTo>
                  <a:pt x="1149" y="180"/>
                </a:lnTo>
                <a:lnTo>
                  <a:pt x="1178" y="200"/>
                </a:lnTo>
                <a:lnTo>
                  <a:pt x="1147" y="227"/>
                </a:lnTo>
                <a:lnTo>
                  <a:pt x="1101" y="197"/>
                </a:lnTo>
                <a:lnTo>
                  <a:pt x="1113" y="186"/>
                </a:lnTo>
                <a:lnTo>
                  <a:pt x="1113" y="117"/>
                </a:lnTo>
                <a:lnTo>
                  <a:pt x="1078" y="96"/>
                </a:lnTo>
                <a:lnTo>
                  <a:pt x="1106" y="69"/>
                </a:lnTo>
                <a:lnTo>
                  <a:pt x="1157" y="97"/>
                </a:lnTo>
                <a:lnTo>
                  <a:pt x="1188" y="70"/>
                </a:lnTo>
                <a:lnTo>
                  <a:pt x="1243" y="104"/>
                </a:lnTo>
                <a:lnTo>
                  <a:pt x="1229" y="118"/>
                </a:lnTo>
                <a:lnTo>
                  <a:pt x="1229" y="182"/>
                </a:lnTo>
                <a:lnTo>
                  <a:pt x="1260" y="203"/>
                </a:lnTo>
                <a:lnTo>
                  <a:pt x="1229" y="228"/>
                </a:lnTo>
                <a:lnTo>
                  <a:pt x="1182" y="200"/>
                </a:lnTo>
                <a:close/>
                <a:moveTo>
                  <a:pt x="1294" y="89"/>
                </a:moveTo>
                <a:lnTo>
                  <a:pt x="1328" y="66"/>
                </a:lnTo>
                <a:lnTo>
                  <a:pt x="1344" y="75"/>
                </a:lnTo>
                <a:lnTo>
                  <a:pt x="1359" y="83"/>
                </a:lnTo>
                <a:lnTo>
                  <a:pt x="1377" y="90"/>
                </a:lnTo>
                <a:lnTo>
                  <a:pt x="1399" y="97"/>
                </a:lnTo>
                <a:lnTo>
                  <a:pt x="1370" y="120"/>
                </a:lnTo>
                <a:lnTo>
                  <a:pt x="1358" y="117"/>
                </a:lnTo>
                <a:lnTo>
                  <a:pt x="1346" y="113"/>
                </a:lnTo>
                <a:lnTo>
                  <a:pt x="1332" y="107"/>
                </a:lnTo>
                <a:lnTo>
                  <a:pt x="1320" y="101"/>
                </a:lnTo>
                <a:lnTo>
                  <a:pt x="1310" y="97"/>
                </a:lnTo>
                <a:lnTo>
                  <a:pt x="1300" y="91"/>
                </a:lnTo>
                <a:lnTo>
                  <a:pt x="1298" y="93"/>
                </a:lnTo>
                <a:lnTo>
                  <a:pt x="1295" y="94"/>
                </a:lnTo>
                <a:lnTo>
                  <a:pt x="1293" y="99"/>
                </a:lnTo>
                <a:lnTo>
                  <a:pt x="1293" y="103"/>
                </a:lnTo>
                <a:lnTo>
                  <a:pt x="1293" y="106"/>
                </a:lnTo>
                <a:lnTo>
                  <a:pt x="1293" y="114"/>
                </a:lnTo>
                <a:lnTo>
                  <a:pt x="1295" y="121"/>
                </a:lnTo>
                <a:lnTo>
                  <a:pt x="1298" y="127"/>
                </a:lnTo>
                <a:lnTo>
                  <a:pt x="1301" y="130"/>
                </a:lnTo>
                <a:lnTo>
                  <a:pt x="1304" y="132"/>
                </a:lnTo>
                <a:lnTo>
                  <a:pt x="1310" y="137"/>
                </a:lnTo>
                <a:lnTo>
                  <a:pt x="1317" y="141"/>
                </a:lnTo>
                <a:lnTo>
                  <a:pt x="1324" y="144"/>
                </a:lnTo>
                <a:lnTo>
                  <a:pt x="1331" y="145"/>
                </a:lnTo>
                <a:lnTo>
                  <a:pt x="1356" y="128"/>
                </a:lnTo>
                <a:lnTo>
                  <a:pt x="1362" y="130"/>
                </a:lnTo>
                <a:lnTo>
                  <a:pt x="1368" y="132"/>
                </a:lnTo>
                <a:lnTo>
                  <a:pt x="1375" y="137"/>
                </a:lnTo>
                <a:lnTo>
                  <a:pt x="1382" y="144"/>
                </a:lnTo>
                <a:lnTo>
                  <a:pt x="1384" y="146"/>
                </a:lnTo>
                <a:lnTo>
                  <a:pt x="1387" y="151"/>
                </a:lnTo>
                <a:lnTo>
                  <a:pt x="1392" y="159"/>
                </a:lnTo>
                <a:lnTo>
                  <a:pt x="1394" y="163"/>
                </a:lnTo>
                <a:lnTo>
                  <a:pt x="1396" y="168"/>
                </a:lnTo>
                <a:lnTo>
                  <a:pt x="1396" y="176"/>
                </a:lnTo>
                <a:lnTo>
                  <a:pt x="1396" y="182"/>
                </a:lnTo>
                <a:lnTo>
                  <a:pt x="1396" y="187"/>
                </a:lnTo>
                <a:lnTo>
                  <a:pt x="1394" y="192"/>
                </a:lnTo>
                <a:lnTo>
                  <a:pt x="1393" y="194"/>
                </a:lnTo>
                <a:lnTo>
                  <a:pt x="1390" y="200"/>
                </a:lnTo>
                <a:lnTo>
                  <a:pt x="1379" y="206"/>
                </a:lnTo>
                <a:lnTo>
                  <a:pt x="1365" y="214"/>
                </a:lnTo>
                <a:lnTo>
                  <a:pt x="1351" y="223"/>
                </a:lnTo>
                <a:lnTo>
                  <a:pt x="1339" y="231"/>
                </a:lnTo>
                <a:lnTo>
                  <a:pt x="1262" y="197"/>
                </a:lnTo>
                <a:lnTo>
                  <a:pt x="1293" y="176"/>
                </a:lnTo>
                <a:lnTo>
                  <a:pt x="1353" y="206"/>
                </a:lnTo>
                <a:lnTo>
                  <a:pt x="1356" y="201"/>
                </a:lnTo>
                <a:lnTo>
                  <a:pt x="1358" y="197"/>
                </a:lnTo>
                <a:lnTo>
                  <a:pt x="1358" y="190"/>
                </a:lnTo>
                <a:lnTo>
                  <a:pt x="1358" y="185"/>
                </a:lnTo>
                <a:lnTo>
                  <a:pt x="1356" y="180"/>
                </a:lnTo>
                <a:lnTo>
                  <a:pt x="1355" y="176"/>
                </a:lnTo>
                <a:lnTo>
                  <a:pt x="1353" y="172"/>
                </a:lnTo>
                <a:lnTo>
                  <a:pt x="1349" y="166"/>
                </a:lnTo>
                <a:lnTo>
                  <a:pt x="1345" y="161"/>
                </a:lnTo>
                <a:lnTo>
                  <a:pt x="1338" y="156"/>
                </a:lnTo>
                <a:lnTo>
                  <a:pt x="1331" y="154"/>
                </a:lnTo>
                <a:lnTo>
                  <a:pt x="1305" y="170"/>
                </a:lnTo>
                <a:lnTo>
                  <a:pt x="1298" y="168"/>
                </a:lnTo>
                <a:lnTo>
                  <a:pt x="1291" y="165"/>
                </a:lnTo>
                <a:lnTo>
                  <a:pt x="1284" y="161"/>
                </a:lnTo>
                <a:lnTo>
                  <a:pt x="1277" y="156"/>
                </a:lnTo>
                <a:lnTo>
                  <a:pt x="1273" y="152"/>
                </a:lnTo>
                <a:lnTo>
                  <a:pt x="1270" y="149"/>
                </a:lnTo>
                <a:lnTo>
                  <a:pt x="1267" y="145"/>
                </a:lnTo>
                <a:lnTo>
                  <a:pt x="1264" y="142"/>
                </a:lnTo>
                <a:lnTo>
                  <a:pt x="1263" y="137"/>
                </a:lnTo>
                <a:lnTo>
                  <a:pt x="1260" y="132"/>
                </a:lnTo>
                <a:lnTo>
                  <a:pt x="1260" y="128"/>
                </a:lnTo>
                <a:lnTo>
                  <a:pt x="1260" y="122"/>
                </a:lnTo>
                <a:lnTo>
                  <a:pt x="1260" y="117"/>
                </a:lnTo>
                <a:lnTo>
                  <a:pt x="1260" y="111"/>
                </a:lnTo>
                <a:lnTo>
                  <a:pt x="1262" y="107"/>
                </a:lnTo>
                <a:lnTo>
                  <a:pt x="1294" y="8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2" name="Freeform 194">
            <a:extLst>
              <a:ext uri="{FF2B5EF4-FFF2-40B4-BE49-F238E27FC236}">
                <a16:creationId xmlns:a16="http://schemas.microsoft.com/office/drawing/2014/main" id="{1B71E631-6BDE-8355-2AA1-4C722A8AD92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527646" y="5904168"/>
            <a:ext cx="559437" cy="72000"/>
          </a:xfrm>
          <a:custGeom>
            <a:avLst/>
            <a:gdLst>
              <a:gd name="T0" fmla="*/ 1046 w 1555"/>
              <a:gd name="T1" fmla="*/ 153 h 200"/>
              <a:gd name="T2" fmla="*/ 1026 w 1555"/>
              <a:gd name="T3" fmla="*/ 48 h 200"/>
              <a:gd name="T4" fmla="*/ 184 w 1555"/>
              <a:gd name="T5" fmla="*/ 4 h 200"/>
              <a:gd name="T6" fmla="*/ 197 w 1555"/>
              <a:gd name="T7" fmla="*/ 183 h 200"/>
              <a:gd name="T8" fmla="*/ 19 w 1555"/>
              <a:gd name="T9" fmla="*/ 196 h 200"/>
              <a:gd name="T10" fmla="*/ 32 w 1555"/>
              <a:gd name="T11" fmla="*/ 111 h 200"/>
              <a:gd name="T12" fmla="*/ 63 w 1555"/>
              <a:gd name="T13" fmla="*/ 118 h 200"/>
              <a:gd name="T14" fmla="*/ 56 w 1555"/>
              <a:gd name="T15" fmla="*/ 87 h 200"/>
              <a:gd name="T16" fmla="*/ 30 w 1555"/>
              <a:gd name="T17" fmla="*/ 104 h 200"/>
              <a:gd name="T18" fmla="*/ 84 w 1555"/>
              <a:gd name="T19" fmla="*/ 93 h 200"/>
              <a:gd name="T20" fmla="*/ 97 w 1555"/>
              <a:gd name="T21" fmla="*/ 63 h 200"/>
              <a:gd name="T22" fmla="*/ 64 w 1555"/>
              <a:gd name="T23" fmla="*/ 63 h 200"/>
              <a:gd name="T24" fmla="*/ 118 w 1555"/>
              <a:gd name="T25" fmla="*/ 91 h 200"/>
              <a:gd name="T26" fmla="*/ 143 w 1555"/>
              <a:gd name="T27" fmla="*/ 75 h 200"/>
              <a:gd name="T28" fmla="*/ 118 w 1555"/>
              <a:gd name="T29" fmla="*/ 56 h 200"/>
              <a:gd name="T30" fmla="*/ 138 w 1555"/>
              <a:gd name="T31" fmla="*/ 117 h 200"/>
              <a:gd name="T32" fmla="*/ 170 w 1555"/>
              <a:gd name="T33" fmla="*/ 117 h 200"/>
              <a:gd name="T34" fmla="*/ 157 w 1555"/>
              <a:gd name="T35" fmla="*/ 87 h 200"/>
              <a:gd name="T36" fmla="*/ 60 w 1555"/>
              <a:gd name="T37" fmla="*/ 145 h 200"/>
              <a:gd name="T38" fmla="*/ 106 w 1555"/>
              <a:gd name="T39" fmla="*/ 94 h 200"/>
              <a:gd name="T40" fmla="*/ 60 w 1555"/>
              <a:gd name="T41" fmla="*/ 145 h 200"/>
              <a:gd name="T42" fmla="*/ 392 w 1555"/>
              <a:gd name="T43" fmla="*/ 28 h 200"/>
              <a:gd name="T44" fmla="*/ 335 w 1555"/>
              <a:gd name="T45" fmla="*/ 108 h 200"/>
              <a:gd name="T46" fmla="*/ 557 w 1555"/>
              <a:gd name="T47" fmla="*/ 155 h 200"/>
              <a:gd name="T48" fmla="*/ 505 w 1555"/>
              <a:gd name="T49" fmla="*/ 48 h 200"/>
              <a:gd name="T50" fmla="*/ 605 w 1555"/>
              <a:gd name="T51" fmla="*/ 173 h 200"/>
              <a:gd name="T52" fmla="*/ 666 w 1555"/>
              <a:gd name="T53" fmla="*/ 65 h 200"/>
              <a:gd name="T54" fmla="*/ 689 w 1555"/>
              <a:gd name="T55" fmla="*/ 137 h 200"/>
              <a:gd name="T56" fmla="*/ 769 w 1555"/>
              <a:gd name="T57" fmla="*/ 65 h 200"/>
              <a:gd name="T58" fmla="*/ 751 w 1555"/>
              <a:gd name="T59" fmla="*/ 137 h 200"/>
              <a:gd name="T60" fmla="*/ 811 w 1555"/>
              <a:gd name="T61" fmla="*/ 96 h 200"/>
              <a:gd name="T62" fmla="*/ 813 w 1555"/>
              <a:gd name="T63" fmla="*/ 28 h 200"/>
              <a:gd name="T64" fmla="*/ 441 w 1555"/>
              <a:gd name="T65" fmla="*/ 0 h 200"/>
              <a:gd name="T66" fmla="*/ 454 w 1555"/>
              <a:gd name="T67" fmla="*/ 120 h 200"/>
              <a:gd name="T68" fmla="*/ 451 w 1555"/>
              <a:gd name="T69" fmla="*/ 173 h 200"/>
              <a:gd name="T70" fmla="*/ 409 w 1555"/>
              <a:gd name="T71" fmla="*/ 153 h 200"/>
              <a:gd name="T72" fmla="*/ 1100 w 1555"/>
              <a:gd name="T73" fmla="*/ 173 h 200"/>
              <a:gd name="T74" fmla="*/ 1148 w 1555"/>
              <a:gd name="T75" fmla="*/ 28 h 200"/>
              <a:gd name="T76" fmla="*/ 1309 w 1555"/>
              <a:gd name="T77" fmla="*/ 173 h 200"/>
              <a:gd name="T78" fmla="*/ 1374 w 1555"/>
              <a:gd name="T79" fmla="*/ 28 h 200"/>
              <a:gd name="T80" fmla="*/ 1324 w 1555"/>
              <a:gd name="T81" fmla="*/ 155 h 200"/>
              <a:gd name="T82" fmla="*/ 961 w 1555"/>
              <a:gd name="T83" fmla="*/ 148 h 200"/>
              <a:gd name="T84" fmla="*/ 926 w 1555"/>
              <a:gd name="T85" fmla="*/ 80 h 200"/>
              <a:gd name="T86" fmla="*/ 941 w 1555"/>
              <a:gd name="T87" fmla="*/ 27 h 200"/>
              <a:gd name="T88" fmla="*/ 967 w 1555"/>
              <a:gd name="T89" fmla="*/ 67 h 200"/>
              <a:gd name="T90" fmla="*/ 950 w 1555"/>
              <a:gd name="T91" fmla="*/ 51 h 200"/>
              <a:gd name="T92" fmla="*/ 981 w 1555"/>
              <a:gd name="T93" fmla="*/ 108 h 200"/>
              <a:gd name="T94" fmla="*/ 978 w 1555"/>
              <a:gd name="T95" fmla="*/ 170 h 200"/>
              <a:gd name="T96" fmla="*/ 940 w 1555"/>
              <a:gd name="T97" fmla="*/ 168 h 200"/>
              <a:gd name="T98" fmla="*/ 1223 w 1555"/>
              <a:gd name="T99" fmla="*/ 152 h 200"/>
              <a:gd name="T100" fmla="*/ 1238 w 1555"/>
              <a:gd name="T101" fmla="*/ 58 h 200"/>
              <a:gd name="T102" fmla="*/ 1220 w 1555"/>
              <a:gd name="T103" fmla="*/ 58 h 200"/>
              <a:gd name="T104" fmla="*/ 1261 w 1555"/>
              <a:gd name="T105" fmla="*/ 49 h 200"/>
              <a:gd name="T106" fmla="*/ 1259 w 1555"/>
              <a:gd name="T107" fmla="*/ 155 h 200"/>
              <a:gd name="T108" fmla="*/ 1213 w 1555"/>
              <a:gd name="T109" fmla="*/ 172 h 200"/>
              <a:gd name="T110" fmla="*/ 1191 w 1555"/>
              <a:gd name="T111" fmla="*/ 104 h 200"/>
              <a:gd name="T112" fmla="*/ 1213 w 1555"/>
              <a:gd name="T113" fmla="*/ 29 h 200"/>
              <a:gd name="T114" fmla="*/ 1473 w 1555"/>
              <a:gd name="T115" fmla="*/ 66 h 200"/>
              <a:gd name="T116" fmla="*/ 1492 w 1555"/>
              <a:gd name="T117" fmla="*/ 173 h 200"/>
              <a:gd name="T118" fmla="*/ 1441 w 1555"/>
              <a:gd name="T119" fmla="*/ 153 h 200"/>
              <a:gd name="T120" fmla="*/ 1405 w 1555"/>
              <a:gd name="T121" fmla="*/ 4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55" h="200">
                <a:moveTo>
                  <a:pt x="1018" y="48"/>
                </a:moveTo>
                <a:lnTo>
                  <a:pt x="1018" y="28"/>
                </a:lnTo>
                <a:lnTo>
                  <a:pt x="1070" y="28"/>
                </a:lnTo>
                <a:lnTo>
                  <a:pt x="1070" y="48"/>
                </a:lnTo>
                <a:lnTo>
                  <a:pt x="1061" y="48"/>
                </a:lnTo>
                <a:lnTo>
                  <a:pt x="1081" y="153"/>
                </a:lnTo>
                <a:lnTo>
                  <a:pt x="1088" y="153"/>
                </a:lnTo>
                <a:lnTo>
                  <a:pt x="1088" y="173"/>
                </a:lnTo>
                <a:lnTo>
                  <a:pt x="1046" y="173"/>
                </a:lnTo>
                <a:lnTo>
                  <a:pt x="1046" y="153"/>
                </a:lnTo>
                <a:lnTo>
                  <a:pt x="1054" y="153"/>
                </a:lnTo>
                <a:lnTo>
                  <a:pt x="1052" y="139"/>
                </a:lnTo>
                <a:lnTo>
                  <a:pt x="1029" y="139"/>
                </a:lnTo>
                <a:lnTo>
                  <a:pt x="1026" y="153"/>
                </a:lnTo>
                <a:lnTo>
                  <a:pt x="1035" y="153"/>
                </a:lnTo>
                <a:lnTo>
                  <a:pt x="1035" y="173"/>
                </a:lnTo>
                <a:lnTo>
                  <a:pt x="998" y="173"/>
                </a:lnTo>
                <a:lnTo>
                  <a:pt x="998" y="153"/>
                </a:lnTo>
                <a:lnTo>
                  <a:pt x="1004" y="153"/>
                </a:lnTo>
                <a:lnTo>
                  <a:pt x="1026" y="48"/>
                </a:lnTo>
                <a:lnTo>
                  <a:pt x="1018" y="48"/>
                </a:lnTo>
                <a:close/>
                <a:moveTo>
                  <a:pt x="1032" y="120"/>
                </a:moveTo>
                <a:lnTo>
                  <a:pt x="1049" y="120"/>
                </a:lnTo>
                <a:lnTo>
                  <a:pt x="1042" y="73"/>
                </a:lnTo>
                <a:lnTo>
                  <a:pt x="1032" y="120"/>
                </a:lnTo>
                <a:close/>
                <a:moveTo>
                  <a:pt x="0" y="0"/>
                </a:moveTo>
                <a:lnTo>
                  <a:pt x="169" y="0"/>
                </a:lnTo>
                <a:lnTo>
                  <a:pt x="174" y="1"/>
                </a:lnTo>
                <a:lnTo>
                  <a:pt x="181" y="3"/>
                </a:lnTo>
                <a:lnTo>
                  <a:pt x="184" y="4"/>
                </a:lnTo>
                <a:lnTo>
                  <a:pt x="187" y="5"/>
                </a:lnTo>
                <a:lnTo>
                  <a:pt x="191" y="10"/>
                </a:lnTo>
                <a:lnTo>
                  <a:pt x="195" y="15"/>
                </a:lnTo>
                <a:lnTo>
                  <a:pt x="198" y="21"/>
                </a:lnTo>
                <a:lnTo>
                  <a:pt x="201" y="27"/>
                </a:lnTo>
                <a:lnTo>
                  <a:pt x="201" y="34"/>
                </a:lnTo>
                <a:lnTo>
                  <a:pt x="201" y="168"/>
                </a:lnTo>
                <a:lnTo>
                  <a:pt x="201" y="173"/>
                </a:lnTo>
                <a:lnTo>
                  <a:pt x="198" y="180"/>
                </a:lnTo>
                <a:lnTo>
                  <a:pt x="197" y="183"/>
                </a:lnTo>
                <a:lnTo>
                  <a:pt x="195" y="186"/>
                </a:lnTo>
                <a:lnTo>
                  <a:pt x="191" y="190"/>
                </a:lnTo>
                <a:lnTo>
                  <a:pt x="187" y="194"/>
                </a:lnTo>
                <a:lnTo>
                  <a:pt x="181" y="197"/>
                </a:lnTo>
                <a:lnTo>
                  <a:pt x="174" y="200"/>
                </a:lnTo>
                <a:lnTo>
                  <a:pt x="169" y="200"/>
                </a:lnTo>
                <a:lnTo>
                  <a:pt x="34" y="200"/>
                </a:lnTo>
                <a:lnTo>
                  <a:pt x="27" y="200"/>
                </a:lnTo>
                <a:lnTo>
                  <a:pt x="22" y="197"/>
                </a:lnTo>
                <a:lnTo>
                  <a:pt x="19" y="196"/>
                </a:lnTo>
                <a:lnTo>
                  <a:pt x="16" y="194"/>
                </a:lnTo>
                <a:lnTo>
                  <a:pt x="10" y="190"/>
                </a:lnTo>
                <a:lnTo>
                  <a:pt x="6" y="186"/>
                </a:lnTo>
                <a:lnTo>
                  <a:pt x="3" y="180"/>
                </a:lnTo>
                <a:lnTo>
                  <a:pt x="2" y="173"/>
                </a:lnTo>
                <a:lnTo>
                  <a:pt x="0" y="168"/>
                </a:lnTo>
                <a:lnTo>
                  <a:pt x="0" y="0"/>
                </a:lnTo>
                <a:close/>
                <a:moveTo>
                  <a:pt x="30" y="104"/>
                </a:moveTo>
                <a:lnTo>
                  <a:pt x="30" y="108"/>
                </a:lnTo>
                <a:lnTo>
                  <a:pt x="32" y="111"/>
                </a:lnTo>
                <a:lnTo>
                  <a:pt x="33" y="115"/>
                </a:lnTo>
                <a:lnTo>
                  <a:pt x="36" y="118"/>
                </a:lnTo>
                <a:lnTo>
                  <a:pt x="39" y="120"/>
                </a:lnTo>
                <a:lnTo>
                  <a:pt x="41" y="122"/>
                </a:lnTo>
                <a:lnTo>
                  <a:pt x="46" y="122"/>
                </a:lnTo>
                <a:lnTo>
                  <a:pt x="49" y="124"/>
                </a:lnTo>
                <a:lnTo>
                  <a:pt x="53" y="122"/>
                </a:lnTo>
                <a:lnTo>
                  <a:pt x="56" y="122"/>
                </a:lnTo>
                <a:lnTo>
                  <a:pt x="60" y="120"/>
                </a:lnTo>
                <a:lnTo>
                  <a:pt x="63" y="118"/>
                </a:lnTo>
                <a:lnTo>
                  <a:pt x="64" y="115"/>
                </a:lnTo>
                <a:lnTo>
                  <a:pt x="67" y="111"/>
                </a:lnTo>
                <a:lnTo>
                  <a:pt x="67" y="108"/>
                </a:lnTo>
                <a:lnTo>
                  <a:pt x="68" y="104"/>
                </a:lnTo>
                <a:lnTo>
                  <a:pt x="67" y="100"/>
                </a:lnTo>
                <a:lnTo>
                  <a:pt x="67" y="97"/>
                </a:lnTo>
                <a:lnTo>
                  <a:pt x="64" y="94"/>
                </a:lnTo>
                <a:lnTo>
                  <a:pt x="63" y="91"/>
                </a:lnTo>
                <a:lnTo>
                  <a:pt x="60" y="89"/>
                </a:lnTo>
                <a:lnTo>
                  <a:pt x="56" y="87"/>
                </a:lnTo>
                <a:lnTo>
                  <a:pt x="53" y="86"/>
                </a:lnTo>
                <a:lnTo>
                  <a:pt x="49" y="86"/>
                </a:lnTo>
                <a:lnTo>
                  <a:pt x="46" y="86"/>
                </a:lnTo>
                <a:lnTo>
                  <a:pt x="41" y="87"/>
                </a:lnTo>
                <a:lnTo>
                  <a:pt x="39" y="89"/>
                </a:lnTo>
                <a:lnTo>
                  <a:pt x="36" y="91"/>
                </a:lnTo>
                <a:lnTo>
                  <a:pt x="33" y="94"/>
                </a:lnTo>
                <a:lnTo>
                  <a:pt x="32" y="97"/>
                </a:lnTo>
                <a:lnTo>
                  <a:pt x="30" y="100"/>
                </a:lnTo>
                <a:lnTo>
                  <a:pt x="30" y="104"/>
                </a:lnTo>
                <a:close/>
                <a:moveTo>
                  <a:pt x="61" y="75"/>
                </a:moveTo>
                <a:lnTo>
                  <a:pt x="61" y="79"/>
                </a:lnTo>
                <a:lnTo>
                  <a:pt x="63" y="82"/>
                </a:lnTo>
                <a:lnTo>
                  <a:pt x="64" y="84"/>
                </a:lnTo>
                <a:lnTo>
                  <a:pt x="67" y="87"/>
                </a:lnTo>
                <a:lnTo>
                  <a:pt x="70" y="90"/>
                </a:lnTo>
                <a:lnTo>
                  <a:pt x="73" y="91"/>
                </a:lnTo>
                <a:lnTo>
                  <a:pt x="77" y="93"/>
                </a:lnTo>
                <a:lnTo>
                  <a:pt x="80" y="93"/>
                </a:lnTo>
                <a:lnTo>
                  <a:pt x="84" y="93"/>
                </a:lnTo>
                <a:lnTo>
                  <a:pt x="88" y="91"/>
                </a:lnTo>
                <a:lnTo>
                  <a:pt x="91" y="90"/>
                </a:lnTo>
                <a:lnTo>
                  <a:pt x="94" y="87"/>
                </a:lnTo>
                <a:lnTo>
                  <a:pt x="97" y="84"/>
                </a:lnTo>
                <a:lnTo>
                  <a:pt x="98" y="82"/>
                </a:lnTo>
                <a:lnTo>
                  <a:pt x="99" y="79"/>
                </a:lnTo>
                <a:lnTo>
                  <a:pt x="99" y="75"/>
                </a:lnTo>
                <a:lnTo>
                  <a:pt x="99" y="70"/>
                </a:lnTo>
                <a:lnTo>
                  <a:pt x="98" y="67"/>
                </a:lnTo>
                <a:lnTo>
                  <a:pt x="97" y="63"/>
                </a:lnTo>
                <a:lnTo>
                  <a:pt x="94" y="60"/>
                </a:lnTo>
                <a:lnTo>
                  <a:pt x="91" y="59"/>
                </a:lnTo>
                <a:lnTo>
                  <a:pt x="88" y="58"/>
                </a:lnTo>
                <a:lnTo>
                  <a:pt x="84" y="56"/>
                </a:lnTo>
                <a:lnTo>
                  <a:pt x="80" y="56"/>
                </a:lnTo>
                <a:lnTo>
                  <a:pt x="77" y="56"/>
                </a:lnTo>
                <a:lnTo>
                  <a:pt x="73" y="58"/>
                </a:lnTo>
                <a:lnTo>
                  <a:pt x="70" y="59"/>
                </a:lnTo>
                <a:lnTo>
                  <a:pt x="67" y="60"/>
                </a:lnTo>
                <a:lnTo>
                  <a:pt x="64" y="63"/>
                </a:lnTo>
                <a:lnTo>
                  <a:pt x="63" y="67"/>
                </a:lnTo>
                <a:lnTo>
                  <a:pt x="61" y="70"/>
                </a:lnTo>
                <a:lnTo>
                  <a:pt x="61" y="75"/>
                </a:lnTo>
                <a:close/>
                <a:moveTo>
                  <a:pt x="105" y="75"/>
                </a:moveTo>
                <a:lnTo>
                  <a:pt x="106" y="79"/>
                </a:lnTo>
                <a:lnTo>
                  <a:pt x="106" y="82"/>
                </a:lnTo>
                <a:lnTo>
                  <a:pt x="109" y="84"/>
                </a:lnTo>
                <a:lnTo>
                  <a:pt x="111" y="87"/>
                </a:lnTo>
                <a:lnTo>
                  <a:pt x="114" y="90"/>
                </a:lnTo>
                <a:lnTo>
                  <a:pt x="118" y="91"/>
                </a:lnTo>
                <a:lnTo>
                  <a:pt x="121" y="93"/>
                </a:lnTo>
                <a:lnTo>
                  <a:pt x="125" y="93"/>
                </a:lnTo>
                <a:lnTo>
                  <a:pt x="129" y="93"/>
                </a:lnTo>
                <a:lnTo>
                  <a:pt x="132" y="91"/>
                </a:lnTo>
                <a:lnTo>
                  <a:pt x="135" y="90"/>
                </a:lnTo>
                <a:lnTo>
                  <a:pt x="138" y="87"/>
                </a:lnTo>
                <a:lnTo>
                  <a:pt x="140" y="84"/>
                </a:lnTo>
                <a:lnTo>
                  <a:pt x="142" y="82"/>
                </a:lnTo>
                <a:lnTo>
                  <a:pt x="143" y="79"/>
                </a:lnTo>
                <a:lnTo>
                  <a:pt x="143" y="75"/>
                </a:lnTo>
                <a:lnTo>
                  <a:pt x="143" y="70"/>
                </a:lnTo>
                <a:lnTo>
                  <a:pt x="142" y="67"/>
                </a:lnTo>
                <a:lnTo>
                  <a:pt x="140" y="63"/>
                </a:lnTo>
                <a:lnTo>
                  <a:pt x="138" y="60"/>
                </a:lnTo>
                <a:lnTo>
                  <a:pt x="135" y="59"/>
                </a:lnTo>
                <a:lnTo>
                  <a:pt x="132" y="56"/>
                </a:lnTo>
                <a:lnTo>
                  <a:pt x="129" y="56"/>
                </a:lnTo>
                <a:lnTo>
                  <a:pt x="125" y="55"/>
                </a:lnTo>
                <a:lnTo>
                  <a:pt x="121" y="56"/>
                </a:lnTo>
                <a:lnTo>
                  <a:pt x="118" y="56"/>
                </a:lnTo>
                <a:lnTo>
                  <a:pt x="114" y="59"/>
                </a:lnTo>
                <a:lnTo>
                  <a:pt x="111" y="60"/>
                </a:lnTo>
                <a:lnTo>
                  <a:pt x="109" y="63"/>
                </a:lnTo>
                <a:lnTo>
                  <a:pt x="106" y="67"/>
                </a:lnTo>
                <a:lnTo>
                  <a:pt x="106" y="70"/>
                </a:lnTo>
                <a:lnTo>
                  <a:pt x="105" y="75"/>
                </a:lnTo>
                <a:close/>
                <a:moveTo>
                  <a:pt x="135" y="106"/>
                </a:moveTo>
                <a:lnTo>
                  <a:pt x="135" y="110"/>
                </a:lnTo>
                <a:lnTo>
                  <a:pt x="136" y="114"/>
                </a:lnTo>
                <a:lnTo>
                  <a:pt x="138" y="117"/>
                </a:lnTo>
                <a:lnTo>
                  <a:pt x="140" y="120"/>
                </a:lnTo>
                <a:lnTo>
                  <a:pt x="143" y="122"/>
                </a:lnTo>
                <a:lnTo>
                  <a:pt x="146" y="124"/>
                </a:lnTo>
                <a:lnTo>
                  <a:pt x="150" y="125"/>
                </a:lnTo>
                <a:lnTo>
                  <a:pt x="153" y="125"/>
                </a:lnTo>
                <a:lnTo>
                  <a:pt x="157" y="125"/>
                </a:lnTo>
                <a:lnTo>
                  <a:pt x="162" y="124"/>
                </a:lnTo>
                <a:lnTo>
                  <a:pt x="164" y="122"/>
                </a:lnTo>
                <a:lnTo>
                  <a:pt x="167" y="120"/>
                </a:lnTo>
                <a:lnTo>
                  <a:pt x="170" y="117"/>
                </a:lnTo>
                <a:lnTo>
                  <a:pt x="171" y="114"/>
                </a:lnTo>
                <a:lnTo>
                  <a:pt x="173" y="110"/>
                </a:lnTo>
                <a:lnTo>
                  <a:pt x="173" y="106"/>
                </a:lnTo>
                <a:lnTo>
                  <a:pt x="173" y="103"/>
                </a:lnTo>
                <a:lnTo>
                  <a:pt x="171" y="98"/>
                </a:lnTo>
                <a:lnTo>
                  <a:pt x="170" y="96"/>
                </a:lnTo>
                <a:lnTo>
                  <a:pt x="167" y="93"/>
                </a:lnTo>
                <a:lnTo>
                  <a:pt x="164" y="90"/>
                </a:lnTo>
                <a:lnTo>
                  <a:pt x="162" y="89"/>
                </a:lnTo>
                <a:lnTo>
                  <a:pt x="157" y="87"/>
                </a:lnTo>
                <a:lnTo>
                  <a:pt x="153" y="87"/>
                </a:lnTo>
                <a:lnTo>
                  <a:pt x="150" y="87"/>
                </a:lnTo>
                <a:lnTo>
                  <a:pt x="146" y="89"/>
                </a:lnTo>
                <a:lnTo>
                  <a:pt x="143" y="90"/>
                </a:lnTo>
                <a:lnTo>
                  <a:pt x="140" y="93"/>
                </a:lnTo>
                <a:lnTo>
                  <a:pt x="138" y="96"/>
                </a:lnTo>
                <a:lnTo>
                  <a:pt x="136" y="98"/>
                </a:lnTo>
                <a:lnTo>
                  <a:pt x="135" y="103"/>
                </a:lnTo>
                <a:lnTo>
                  <a:pt x="135" y="106"/>
                </a:lnTo>
                <a:close/>
                <a:moveTo>
                  <a:pt x="60" y="145"/>
                </a:moveTo>
                <a:lnTo>
                  <a:pt x="142" y="145"/>
                </a:lnTo>
                <a:lnTo>
                  <a:pt x="143" y="145"/>
                </a:lnTo>
                <a:lnTo>
                  <a:pt x="145" y="144"/>
                </a:lnTo>
                <a:lnTo>
                  <a:pt x="146" y="144"/>
                </a:lnTo>
                <a:lnTo>
                  <a:pt x="147" y="142"/>
                </a:lnTo>
                <a:lnTo>
                  <a:pt x="147" y="139"/>
                </a:lnTo>
                <a:lnTo>
                  <a:pt x="147" y="137"/>
                </a:lnTo>
                <a:lnTo>
                  <a:pt x="145" y="134"/>
                </a:lnTo>
                <a:lnTo>
                  <a:pt x="108" y="96"/>
                </a:lnTo>
                <a:lnTo>
                  <a:pt x="106" y="94"/>
                </a:lnTo>
                <a:lnTo>
                  <a:pt x="105" y="93"/>
                </a:lnTo>
                <a:lnTo>
                  <a:pt x="101" y="93"/>
                </a:lnTo>
                <a:lnTo>
                  <a:pt x="98" y="96"/>
                </a:lnTo>
                <a:lnTo>
                  <a:pt x="57" y="134"/>
                </a:lnTo>
                <a:lnTo>
                  <a:pt x="54" y="137"/>
                </a:lnTo>
                <a:lnTo>
                  <a:pt x="53" y="139"/>
                </a:lnTo>
                <a:lnTo>
                  <a:pt x="53" y="142"/>
                </a:lnTo>
                <a:lnTo>
                  <a:pt x="54" y="144"/>
                </a:lnTo>
                <a:lnTo>
                  <a:pt x="57" y="145"/>
                </a:lnTo>
                <a:lnTo>
                  <a:pt x="60" y="145"/>
                </a:lnTo>
                <a:close/>
                <a:moveTo>
                  <a:pt x="300" y="28"/>
                </a:moveTo>
                <a:lnTo>
                  <a:pt x="342" y="28"/>
                </a:lnTo>
                <a:lnTo>
                  <a:pt x="342" y="48"/>
                </a:lnTo>
                <a:lnTo>
                  <a:pt x="335" y="48"/>
                </a:lnTo>
                <a:lnTo>
                  <a:pt x="335" y="86"/>
                </a:lnTo>
                <a:lnTo>
                  <a:pt x="357" y="86"/>
                </a:lnTo>
                <a:lnTo>
                  <a:pt x="357" y="48"/>
                </a:lnTo>
                <a:lnTo>
                  <a:pt x="351" y="48"/>
                </a:lnTo>
                <a:lnTo>
                  <a:pt x="351" y="28"/>
                </a:lnTo>
                <a:lnTo>
                  <a:pt x="392" y="28"/>
                </a:lnTo>
                <a:lnTo>
                  <a:pt x="392" y="48"/>
                </a:lnTo>
                <a:lnTo>
                  <a:pt x="385" y="48"/>
                </a:lnTo>
                <a:lnTo>
                  <a:pt x="385" y="153"/>
                </a:lnTo>
                <a:lnTo>
                  <a:pt x="392" y="153"/>
                </a:lnTo>
                <a:lnTo>
                  <a:pt x="392" y="173"/>
                </a:lnTo>
                <a:lnTo>
                  <a:pt x="351" y="173"/>
                </a:lnTo>
                <a:lnTo>
                  <a:pt x="351" y="153"/>
                </a:lnTo>
                <a:lnTo>
                  <a:pt x="357" y="153"/>
                </a:lnTo>
                <a:lnTo>
                  <a:pt x="357" y="108"/>
                </a:lnTo>
                <a:lnTo>
                  <a:pt x="335" y="108"/>
                </a:lnTo>
                <a:lnTo>
                  <a:pt x="335" y="153"/>
                </a:lnTo>
                <a:lnTo>
                  <a:pt x="342" y="153"/>
                </a:lnTo>
                <a:lnTo>
                  <a:pt x="342" y="173"/>
                </a:lnTo>
                <a:lnTo>
                  <a:pt x="300" y="173"/>
                </a:lnTo>
                <a:lnTo>
                  <a:pt x="300" y="153"/>
                </a:lnTo>
                <a:lnTo>
                  <a:pt x="308" y="153"/>
                </a:lnTo>
                <a:lnTo>
                  <a:pt x="308" y="48"/>
                </a:lnTo>
                <a:lnTo>
                  <a:pt x="300" y="48"/>
                </a:lnTo>
                <a:lnTo>
                  <a:pt x="300" y="28"/>
                </a:lnTo>
                <a:close/>
                <a:moveTo>
                  <a:pt x="557" y="155"/>
                </a:moveTo>
                <a:lnTo>
                  <a:pt x="550" y="155"/>
                </a:lnTo>
                <a:lnTo>
                  <a:pt x="533" y="91"/>
                </a:lnTo>
                <a:lnTo>
                  <a:pt x="533" y="153"/>
                </a:lnTo>
                <a:lnTo>
                  <a:pt x="540" y="153"/>
                </a:lnTo>
                <a:lnTo>
                  <a:pt x="540" y="173"/>
                </a:lnTo>
                <a:lnTo>
                  <a:pt x="505" y="173"/>
                </a:lnTo>
                <a:lnTo>
                  <a:pt x="505" y="153"/>
                </a:lnTo>
                <a:lnTo>
                  <a:pt x="512" y="153"/>
                </a:lnTo>
                <a:lnTo>
                  <a:pt x="512" y="48"/>
                </a:lnTo>
                <a:lnTo>
                  <a:pt x="505" y="48"/>
                </a:lnTo>
                <a:lnTo>
                  <a:pt x="505" y="28"/>
                </a:lnTo>
                <a:lnTo>
                  <a:pt x="540" y="28"/>
                </a:lnTo>
                <a:lnTo>
                  <a:pt x="556" y="89"/>
                </a:lnTo>
                <a:lnTo>
                  <a:pt x="573" y="28"/>
                </a:lnTo>
                <a:lnTo>
                  <a:pt x="605" y="28"/>
                </a:lnTo>
                <a:lnTo>
                  <a:pt x="605" y="48"/>
                </a:lnTo>
                <a:lnTo>
                  <a:pt x="598" y="48"/>
                </a:lnTo>
                <a:lnTo>
                  <a:pt x="598" y="153"/>
                </a:lnTo>
                <a:lnTo>
                  <a:pt x="605" y="153"/>
                </a:lnTo>
                <a:lnTo>
                  <a:pt x="605" y="173"/>
                </a:lnTo>
                <a:lnTo>
                  <a:pt x="568" y="173"/>
                </a:lnTo>
                <a:lnTo>
                  <a:pt x="568" y="153"/>
                </a:lnTo>
                <a:lnTo>
                  <a:pt x="575" y="153"/>
                </a:lnTo>
                <a:lnTo>
                  <a:pt x="575" y="91"/>
                </a:lnTo>
                <a:lnTo>
                  <a:pt x="557" y="155"/>
                </a:lnTo>
                <a:close/>
                <a:moveTo>
                  <a:pt x="618" y="48"/>
                </a:moveTo>
                <a:lnTo>
                  <a:pt x="618" y="28"/>
                </a:lnTo>
                <a:lnTo>
                  <a:pt x="687" y="28"/>
                </a:lnTo>
                <a:lnTo>
                  <a:pt x="687" y="65"/>
                </a:lnTo>
                <a:lnTo>
                  <a:pt x="666" y="65"/>
                </a:lnTo>
                <a:lnTo>
                  <a:pt x="666" y="48"/>
                </a:lnTo>
                <a:lnTo>
                  <a:pt x="653" y="48"/>
                </a:lnTo>
                <a:lnTo>
                  <a:pt x="653" y="89"/>
                </a:lnTo>
                <a:lnTo>
                  <a:pt x="674" y="89"/>
                </a:lnTo>
                <a:lnTo>
                  <a:pt x="674" y="110"/>
                </a:lnTo>
                <a:lnTo>
                  <a:pt x="653" y="110"/>
                </a:lnTo>
                <a:lnTo>
                  <a:pt x="653" y="153"/>
                </a:lnTo>
                <a:lnTo>
                  <a:pt x="669" y="153"/>
                </a:lnTo>
                <a:lnTo>
                  <a:pt x="669" y="137"/>
                </a:lnTo>
                <a:lnTo>
                  <a:pt x="689" y="137"/>
                </a:lnTo>
                <a:lnTo>
                  <a:pt x="689" y="173"/>
                </a:lnTo>
                <a:lnTo>
                  <a:pt x="618" y="173"/>
                </a:lnTo>
                <a:lnTo>
                  <a:pt x="618" y="153"/>
                </a:lnTo>
                <a:lnTo>
                  <a:pt x="625" y="153"/>
                </a:lnTo>
                <a:lnTo>
                  <a:pt x="625" y="48"/>
                </a:lnTo>
                <a:lnTo>
                  <a:pt x="618" y="48"/>
                </a:lnTo>
                <a:close/>
                <a:moveTo>
                  <a:pt x="700" y="48"/>
                </a:moveTo>
                <a:lnTo>
                  <a:pt x="700" y="28"/>
                </a:lnTo>
                <a:lnTo>
                  <a:pt x="769" y="28"/>
                </a:lnTo>
                <a:lnTo>
                  <a:pt x="769" y="65"/>
                </a:lnTo>
                <a:lnTo>
                  <a:pt x="748" y="65"/>
                </a:lnTo>
                <a:lnTo>
                  <a:pt x="748" y="48"/>
                </a:lnTo>
                <a:lnTo>
                  <a:pt x="735" y="48"/>
                </a:lnTo>
                <a:lnTo>
                  <a:pt x="735" y="89"/>
                </a:lnTo>
                <a:lnTo>
                  <a:pt x="756" y="89"/>
                </a:lnTo>
                <a:lnTo>
                  <a:pt x="756" y="110"/>
                </a:lnTo>
                <a:lnTo>
                  <a:pt x="735" y="110"/>
                </a:lnTo>
                <a:lnTo>
                  <a:pt x="735" y="153"/>
                </a:lnTo>
                <a:lnTo>
                  <a:pt x="751" y="153"/>
                </a:lnTo>
                <a:lnTo>
                  <a:pt x="751" y="137"/>
                </a:lnTo>
                <a:lnTo>
                  <a:pt x="770" y="137"/>
                </a:lnTo>
                <a:lnTo>
                  <a:pt x="770" y="173"/>
                </a:lnTo>
                <a:lnTo>
                  <a:pt x="700" y="173"/>
                </a:lnTo>
                <a:lnTo>
                  <a:pt x="700" y="153"/>
                </a:lnTo>
                <a:lnTo>
                  <a:pt x="708" y="153"/>
                </a:lnTo>
                <a:lnTo>
                  <a:pt x="708" y="48"/>
                </a:lnTo>
                <a:lnTo>
                  <a:pt x="700" y="48"/>
                </a:lnTo>
                <a:close/>
                <a:moveTo>
                  <a:pt x="859" y="173"/>
                </a:moveTo>
                <a:lnTo>
                  <a:pt x="840" y="173"/>
                </a:lnTo>
                <a:lnTo>
                  <a:pt x="811" y="96"/>
                </a:lnTo>
                <a:lnTo>
                  <a:pt x="811" y="153"/>
                </a:lnTo>
                <a:lnTo>
                  <a:pt x="820" y="153"/>
                </a:lnTo>
                <a:lnTo>
                  <a:pt x="820" y="173"/>
                </a:lnTo>
                <a:lnTo>
                  <a:pt x="782" y="173"/>
                </a:lnTo>
                <a:lnTo>
                  <a:pt x="782" y="153"/>
                </a:lnTo>
                <a:lnTo>
                  <a:pt x="790" y="153"/>
                </a:lnTo>
                <a:lnTo>
                  <a:pt x="790" y="48"/>
                </a:lnTo>
                <a:lnTo>
                  <a:pt x="782" y="48"/>
                </a:lnTo>
                <a:lnTo>
                  <a:pt x="782" y="28"/>
                </a:lnTo>
                <a:lnTo>
                  <a:pt x="813" y="28"/>
                </a:lnTo>
                <a:lnTo>
                  <a:pt x="840" y="104"/>
                </a:lnTo>
                <a:lnTo>
                  <a:pt x="840" y="48"/>
                </a:lnTo>
                <a:lnTo>
                  <a:pt x="831" y="48"/>
                </a:lnTo>
                <a:lnTo>
                  <a:pt x="831" y="28"/>
                </a:lnTo>
                <a:lnTo>
                  <a:pt x="868" y="28"/>
                </a:lnTo>
                <a:lnTo>
                  <a:pt x="868" y="48"/>
                </a:lnTo>
                <a:lnTo>
                  <a:pt x="859" y="48"/>
                </a:lnTo>
                <a:lnTo>
                  <a:pt x="859" y="173"/>
                </a:lnTo>
                <a:close/>
                <a:moveTo>
                  <a:pt x="423" y="0"/>
                </a:moveTo>
                <a:lnTo>
                  <a:pt x="441" y="0"/>
                </a:lnTo>
                <a:lnTo>
                  <a:pt x="441" y="18"/>
                </a:lnTo>
                <a:lnTo>
                  <a:pt x="423" y="18"/>
                </a:lnTo>
                <a:lnTo>
                  <a:pt x="423" y="0"/>
                </a:lnTo>
                <a:close/>
                <a:moveTo>
                  <a:pt x="457" y="0"/>
                </a:moveTo>
                <a:lnTo>
                  <a:pt x="475" y="0"/>
                </a:lnTo>
                <a:lnTo>
                  <a:pt x="475" y="18"/>
                </a:lnTo>
                <a:lnTo>
                  <a:pt x="457" y="18"/>
                </a:lnTo>
                <a:lnTo>
                  <a:pt x="457" y="0"/>
                </a:lnTo>
                <a:close/>
                <a:moveTo>
                  <a:pt x="437" y="120"/>
                </a:moveTo>
                <a:lnTo>
                  <a:pt x="454" y="120"/>
                </a:lnTo>
                <a:lnTo>
                  <a:pt x="447" y="73"/>
                </a:lnTo>
                <a:lnTo>
                  <a:pt x="437" y="120"/>
                </a:lnTo>
                <a:close/>
                <a:moveTo>
                  <a:pt x="423" y="28"/>
                </a:moveTo>
                <a:lnTo>
                  <a:pt x="475" y="28"/>
                </a:lnTo>
                <a:lnTo>
                  <a:pt x="475" y="48"/>
                </a:lnTo>
                <a:lnTo>
                  <a:pt x="467" y="48"/>
                </a:lnTo>
                <a:lnTo>
                  <a:pt x="486" y="153"/>
                </a:lnTo>
                <a:lnTo>
                  <a:pt x="492" y="153"/>
                </a:lnTo>
                <a:lnTo>
                  <a:pt x="492" y="173"/>
                </a:lnTo>
                <a:lnTo>
                  <a:pt x="451" y="173"/>
                </a:lnTo>
                <a:lnTo>
                  <a:pt x="451" y="153"/>
                </a:lnTo>
                <a:lnTo>
                  <a:pt x="460" y="153"/>
                </a:lnTo>
                <a:lnTo>
                  <a:pt x="457" y="139"/>
                </a:lnTo>
                <a:lnTo>
                  <a:pt x="434" y="139"/>
                </a:lnTo>
                <a:lnTo>
                  <a:pt x="431" y="153"/>
                </a:lnTo>
                <a:lnTo>
                  <a:pt x="438" y="153"/>
                </a:lnTo>
                <a:lnTo>
                  <a:pt x="438" y="173"/>
                </a:lnTo>
                <a:lnTo>
                  <a:pt x="403" y="173"/>
                </a:lnTo>
                <a:lnTo>
                  <a:pt x="403" y="153"/>
                </a:lnTo>
                <a:lnTo>
                  <a:pt x="409" y="153"/>
                </a:lnTo>
                <a:lnTo>
                  <a:pt x="430" y="48"/>
                </a:lnTo>
                <a:lnTo>
                  <a:pt x="423" y="48"/>
                </a:lnTo>
                <a:lnTo>
                  <a:pt x="423" y="28"/>
                </a:lnTo>
                <a:close/>
                <a:moveTo>
                  <a:pt x="1177" y="173"/>
                </a:moveTo>
                <a:lnTo>
                  <a:pt x="1155" y="173"/>
                </a:lnTo>
                <a:lnTo>
                  <a:pt x="1129" y="96"/>
                </a:lnTo>
                <a:lnTo>
                  <a:pt x="1129" y="153"/>
                </a:lnTo>
                <a:lnTo>
                  <a:pt x="1136" y="153"/>
                </a:lnTo>
                <a:lnTo>
                  <a:pt x="1136" y="173"/>
                </a:lnTo>
                <a:lnTo>
                  <a:pt x="1100" y="173"/>
                </a:lnTo>
                <a:lnTo>
                  <a:pt x="1100" y="153"/>
                </a:lnTo>
                <a:lnTo>
                  <a:pt x="1107" y="153"/>
                </a:lnTo>
                <a:lnTo>
                  <a:pt x="1107" y="48"/>
                </a:lnTo>
                <a:lnTo>
                  <a:pt x="1100" y="48"/>
                </a:lnTo>
                <a:lnTo>
                  <a:pt x="1100" y="28"/>
                </a:lnTo>
                <a:lnTo>
                  <a:pt x="1129" y="28"/>
                </a:lnTo>
                <a:lnTo>
                  <a:pt x="1156" y="104"/>
                </a:lnTo>
                <a:lnTo>
                  <a:pt x="1156" y="48"/>
                </a:lnTo>
                <a:lnTo>
                  <a:pt x="1148" y="48"/>
                </a:lnTo>
                <a:lnTo>
                  <a:pt x="1148" y="28"/>
                </a:lnTo>
                <a:lnTo>
                  <a:pt x="1184" y="28"/>
                </a:lnTo>
                <a:lnTo>
                  <a:pt x="1184" y="48"/>
                </a:lnTo>
                <a:lnTo>
                  <a:pt x="1177" y="48"/>
                </a:lnTo>
                <a:lnTo>
                  <a:pt x="1177" y="173"/>
                </a:lnTo>
                <a:close/>
                <a:moveTo>
                  <a:pt x="1324" y="155"/>
                </a:moveTo>
                <a:lnTo>
                  <a:pt x="1319" y="155"/>
                </a:lnTo>
                <a:lnTo>
                  <a:pt x="1302" y="91"/>
                </a:lnTo>
                <a:lnTo>
                  <a:pt x="1302" y="153"/>
                </a:lnTo>
                <a:lnTo>
                  <a:pt x="1309" y="153"/>
                </a:lnTo>
                <a:lnTo>
                  <a:pt x="1309" y="173"/>
                </a:lnTo>
                <a:lnTo>
                  <a:pt x="1273" y="173"/>
                </a:lnTo>
                <a:lnTo>
                  <a:pt x="1273" y="153"/>
                </a:lnTo>
                <a:lnTo>
                  <a:pt x="1280" y="153"/>
                </a:lnTo>
                <a:lnTo>
                  <a:pt x="1280" y="48"/>
                </a:lnTo>
                <a:lnTo>
                  <a:pt x="1273" y="48"/>
                </a:lnTo>
                <a:lnTo>
                  <a:pt x="1273" y="28"/>
                </a:lnTo>
                <a:lnTo>
                  <a:pt x="1309" y="28"/>
                </a:lnTo>
                <a:lnTo>
                  <a:pt x="1324" y="89"/>
                </a:lnTo>
                <a:lnTo>
                  <a:pt x="1341" y="28"/>
                </a:lnTo>
                <a:lnTo>
                  <a:pt x="1374" y="28"/>
                </a:lnTo>
                <a:lnTo>
                  <a:pt x="1374" y="48"/>
                </a:lnTo>
                <a:lnTo>
                  <a:pt x="1367" y="48"/>
                </a:lnTo>
                <a:lnTo>
                  <a:pt x="1367" y="153"/>
                </a:lnTo>
                <a:lnTo>
                  <a:pt x="1374" y="153"/>
                </a:lnTo>
                <a:lnTo>
                  <a:pt x="1374" y="173"/>
                </a:lnTo>
                <a:lnTo>
                  <a:pt x="1337" y="173"/>
                </a:lnTo>
                <a:lnTo>
                  <a:pt x="1337" y="153"/>
                </a:lnTo>
                <a:lnTo>
                  <a:pt x="1344" y="153"/>
                </a:lnTo>
                <a:lnTo>
                  <a:pt x="1344" y="91"/>
                </a:lnTo>
                <a:lnTo>
                  <a:pt x="1324" y="155"/>
                </a:lnTo>
                <a:close/>
                <a:moveTo>
                  <a:pt x="941" y="138"/>
                </a:moveTo>
                <a:lnTo>
                  <a:pt x="941" y="144"/>
                </a:lnTo>
                <a:lnTo>
                  <a:pt x="943" y="148"/>
                </a:lnTo>
                <a:lnTo>
                  <a:pt x="944" y="149"/>
                </a:lnTo>
                <a:lnTo>
                  <a:pt x="946" y="151"/>
                </a:lnTo>
                <a:lnTo>
                  <a:pt x="948" y="153"/>
                </a:lnTo>
                <a:lnTo>
                  <a:pt x="953" y="153"/>
                </a:lnTo>
                <a:lnTo>
                  <a:pt x="956" y="153"/>
                </a:lnTo>
                <a:lnTo>
                  <a:pt x="960" y="151"/>
                </a:lnTo>
                <a:lnTo>
                  <a:pt x="961" y="148"/>
                </a:lnTo>
                <a:lnTo>
                  <a:pt x="963" y="144"/>
                </a:lnTo>
                <a:lnTo>
                  <a:pt x="963" y="138"/>
                </a:lnTo>
                <a:lnTo>
                  <a:pt x="961" y="132"/>
                </a:lnTo>
                <a:lnTo>
                  <a:pt x="958" y="125"/>
                </a:lnTo>
                <a:lnTo>
                  <a:pt x="954" y="120"/>
                </a:lnTo>
                <a:lnTo>
                  <a:pt x="948" y="113"/>
                </a:lnTo>
                <a:lnTo>
                  <a:pt x="943" y="106"/>
                </a:lnTo>
                <a:lnTo>
                  <a:pt x="936" y="97"/>
                </a:lnTo>
                <a:lnTo>
                  <a:pt x="930" y="89"/>
                </a:lnTo>
                <a:lnTo>
                  <a:pt x="926" y="80"/>
                </a:lnTo>
                <a:lnTo>
                  <a:pt x="923" y="72"/>
                </a:lnTo>
                <a:lnTo>
                  <a:pt x="922" y="65"/>
                </a:lnTo>
                <a:lnTo>
                  <a:pt x="922" y="56"/>
                </a:lnTo>
                <a:lnTo>
                  <a:pt x="923" y="49"/>
                </a:lnTo>
                <a:lnTo>
                  <a:pt x="924" y="42"/>
                </a:lnTo>
                <a:lnTo>
                  <a:pt x="926" y="39"/>
                </a:lnTo>
                <a:lnTo>
                  <a:pt x="929" y="36"/>
                </a:lnTo>
                <a:lnTo>
                  <a:pt x="933" y="31"/>
                </a:lnTo>
                <a:lnTo>
                  <a:pt x="939" y="28"/>
                </a:lnTo>
                <a:lnTo>
                  <a:pt x="941" y="27"/>
                </a:lnTo>
                <a:lnTo>
                  <a:pt x="946" y="25"/>
                </a:lnTo>
                <a:lnTo>
                  <a:pt x="951" y="25"/>
                </a:lnTo>
                <a:lnTo>
                  <a:pt x="954" y="27"/>
                </a:lnTo>
                <a:lnTo>
                  <a:pt x="958" y="27"/>
                </a:lnTo>
                <a:lnTo>
                  <a:pt x="964" y="31"/>
                </a:lnTo>
                <a:lnTo>
                  <a:pt x="968" y="35"/>
                </a:lnTo>
                <a:lnTo>
                  <a:pt x="968" y="28"/>
                </a:lnTo>
                <a:lnTo>
                  <a:pt x="988" y="28"/>
                </a:lnTo>
                <a:lnTo>
                  <a:pt x="988" y="67"/>
                </a:lnTo>
                <a:lnTo>
                  <a:pt x="967" y="67"/>
                </a:lnTo>
                <a:lnTo>
                  <a:pt x="967" y="53"/>
                </a:lnTo>
                <a:lnTo>
                  <a:pt x="965" y="49"/>
                </a:lnTo>
                <a:lnTo>
                  <a:pt x="963" y="46"/>
                </a:lnTo>
                <a:lnTo>
                  <a:pt x="961" y="46"/>
                </a:lnTo>
                <a:lnTo>
                  <a:pt x="960" y="45"/>
                </a:lnTo>
                <a:lnTo>
                  <a:pt x="957" y="45"/>
                </a:lnTo>
                <a:lnTo>
                  <a:pt x="956" y="45"/>
                </a:lnTo>
                <a:lnTo>
                  <a:pt x="954" y="46"/>
                </a:lnTo>
                <a:lnTo>
                  <a:pt x="951" y="48"/>
                </a:lnTo>
                <a:lnTo>
                  <a:pt x="950" y="51"/>
                </a:lnTo>
                <a:lnTo>
                  <a:pt x="950" y="53"/>
                </a:lnTo>
                <a:lnTo>
                  <a:pt x="948" y="60"/>
                </a:lnTo>
                <a:lnTo>
                  <a:pt x="950" y="65"/>
                </a:lnTo>
                <a:lnTo>
                  <a:pt x="951" y="69"/>
                </a:lnTo>
                <a:lnTo>
                  <a:pt x="953" y="73"/>
                </a:lnTo>
                <a:lnTo>
                  <a:pt x="956" y="77"/>
                </a:lnTo>
                <a:lnTo>
                  <a:pt x="964" y="87"/>
                </a:lnTo>
                <a:lnTo>
                  <a:pt x="968" y="93"/>
                </a:lnTo>
                <a:lnTo>
                  <a:pt x="975" y="101"/>
                </a:lnTo>
                <a:lnTo>
                  <a:pt x="981" y="108"/>
                </a:lnTo>
                <a:lnTo>
                  <a:pt x="987" y="117"/>
                </a:lnTo>
                <a:lnTo>
                  <a:pt x="989" y="124"/>
                </a:lnTo>
                <a:lnTo>
                  <a:pt x="991" y="131"/>
                </a:lnTo>
                <a:lnTo>
                  <a:pt x="992" y="139"/>
                </a:lnTo>
                <a:lnTo>
                  <a:pt x="992" y="146"/>
                </a:lnTo>
                <a:lnTo>
                  <a:pt x="989" y="155"/>
                </a:lnTo>
                <a:lnTo>
                  <a:pt x="988" y="158"/>
                </a:lnTo>
                <a:lnTo>
                  <a:pt x="987" y="162"/>
                </a:lnTo>
                <a:lnTo>
                  <a:pt x="981" y="168"/>
                </a:lnTo>
                <a:lnTo>
                  <a:pt x="978" y="170"/>
                </a:lnTo>
                <a:lnTo>
                  <a:pt x="975" y="172"/>
                </a:lnTo>
                <a:lnTo>
                  <a:pt x="972" y="173"/>
                </a:lnTo>
                <a:lnTo>
                  <a:pt x="968" y="175"/>
                </a:lnTo>
                <a:lnTo>
                  <a:pt x="961" y="176"/>
                </a:lnTo>
                <a:lnTo>
                  <a:pt x="958" y="176"/>
                </a:lnTo>
                <a:lnTo>
                  <a:pt x="954" y="175"/>
                </a:lnTo>
                <a:lnTo>
                  <a:pt x="950" y="173"/>
                </a:lnTo>
                <a:lnTo>
                  <a:pt x="947" y="172"/>
                </a:lnTo>
                <a:lnTo>
                  <a:pt x="943" y="170"/>
                </a:lnTo>
                <a:lnTo>
                  <a:pt x="940" y="168"/>
                </a:lnTo>
                <a:lnTo>
                  <a:pt x="940" y="173"/>
                </a:lnTo>
                <a:lnTo>
                  <a:pt x="920" y="173"/>
                </a:lnTo>
                <a:lnTo>
                  <a:pt x="920" y="144"/>
                </a:lnTo>
                <a:lnTo>
                  <a:pt x="920" y="122"/>
                </a:lnTo>
                <a:lnTo>
                  <a:pt x="941" y="122"/>
                </a:lnTo>
                <a:lnTo>
                  <a:pt x="941" y="138"/>
                </a:lnTo>
                <a:close/>
                <a:moveTo>
                  <a:pt x="1220" y="142"/>
                </a:moveTo>
                <a:lnTo>
                  <a:pt x="1220" y="145"/>
                </a:lnTo>
                <a:lnTo>
                  <a:pt x="1220" y="148"/>
                </a:lnTo>
                <a:lnTo>
                  <a:pt x="1223" y="152"/>
                </a:lnTo>
                <a:lnTo>
                  <a:pt x="1223" y="155"/>
                </a:lnTo>
                <a:lnTo>
                  <a:pt x="1225" y="155"/>
                </a:lnTo>
                <a:lnTo>
                  <a:pt x="1227" y="156"/>
                </a:lnTo>
                <a:lnTo>
                  <a:pt x="1230" y="156"/>
                </a:lnTo>
                <a:lnTo>
                  <a:pt x="1232" y="155"/>
                </a:lnTo>
                <a:lnTo>
                  <a:pt x="1235" y="152"/>
                </a:lnTo>
                <a:lnTo>
                  <a:pt x="1237" y="151"/>
                </a:lnTo>
                <a:lnTo>
                  <a:pt x="1238" y="148"/>
                </a:lnTo>
                <a:lnTo>
                  <a:pt x="1238" y="142"/>
                </a:lnTo>
                <a:lnTo>
                  <a:pt x="1238" y="58"/>
                </a:lnTo>
                <a:lnTo>
                  <a:pt x="1238" y="52"/>
                </a:lnTo>
                <a:lnTo>
                  <a:pt x="1235" y="48"/>
                </a:lnTo>
                <a:lnTo>
                  <a:pt x="1234" y="46"/>
                </a:lnTo>
                <a:lnTo>
                  <a:pt x="1232" y="45"/>
                </a:lnTo>
                <a:lnTo>
                  <a:pt x="1231" y="43"/>
                </a:lnTo>
                <a:lnTo>
                  <a:pt x="1230" y="43"/>
                </a:lnTo>
                <a:lnTo>
                  <a:pt x="1225" y="45"/>
                </a:lnTo>
                <a:lnTo>
                  <a:pt x="1223" y="48"/>
                </a:lnTo>
                <a:lnTo>
                  <a:pt x="1220" y="52"/>
                </a:lnTo>
                <a:lnTo>
                  <a:pt x="1220" y="58"/>
                </a:lnTo>
                <a:lnTo>
                  <a:pt x="1220" y="142"/>
                </a:lnTo>
                <a:close/>
                <a:moveTo>
                  <a:pt x="1230" y="25"/>
                </a:moveTo>
                <a:lnTo>
                  <a:pt x="1235" y="25"/>
                </a:lnTo>
                <a:lnTo>
                  <a:pt x="1241" y="27"/>
                </a:lnTo>
                <a:lnTo>
                  <a:pt x="1245" y="29"/>
                </a:lnTo>
                <a:lnTo>
                  <a:pt x="1249" y="32"/>
                </a:lnTo>
                <a:lnTo>
                  <a:pt x="1254" y="35"/>
                </a:lnTo>
                <a:lnTo>
                  <a:pt x="1256" y="39"/>
                </a:lnTo>
                <a:lnTo>
                  <a:pt x="1259" y="45"/>
                </a:lnTo>
                <a:lnTo>
                  <a:pt x="1261" y="49"/>
                </a:lnTo>
                <a:lnTo>
                  <a:pt x="1263" y="62"/>
                </a:lnTo>
                <a:lnTo>
                  <a:pt x="1265" y="76"/>
                </a:lnTo>
                <a:lnTo>
                  <a:pt x="1266" y="90"/>
                </a:lnTo>
                <a:lnTo>
                  <a:pt x="1266" y="106"/>
                </a:lnTo>
                <a:lnTo>
                  <a:pt x="1266" y="120"/>
                </a:lnTo>
                <a:lnTo>
                  <a:pt x="1265" y="127"/>
                </a:lnTo>
                <a:lnTo>
                  <a:pt x="1265" y="132"/>
                </a:lnTo>
                <a:lnTo>
                  <a:pt x="1263" y="145"/>
                </a:lnTo>
                <a:lnTo>
                  <a:pt x="1262" y="151"/>
                </a:lnTo>
                <a:lnTo>
                  <a:pt x="1259" y="155"/>
                </a:lnTo>
                <a:lnTo>
                  <a:pt x="1255" y="163"/>
                </a:lnTo>
                <a:lnTo>
                  <a:pt x="1252" y="168"/>
                </a:lnTo>
                <a:lnTo>
                  <a:pt x="1248" y="170"/>
                </a:lnTo>
                <a:lnTo>
                  <a:pt x="1245" y="173"/>
                </a:lnTo>
                <a:lnTo>
                  <a:pt x="1239" y="175"/>
                </a:lnTo>
                <a:lnTo>
                  <a:pt x="1235" y="175"/>
                </a:lnTo>
                <a:lnTo>
                  <a:pt x="1230" y="176"/>
                </a:lnTo>
                <a:lnTo>
                  <a:pt x="1223" y="175"/>
                </a:lnTo>
                <a:lnTo>
                  <a:pt x="1217" y="175"/>
                </a:lnTo>
                <a:lnTo>
                  <a:pt x="1213" y="172"/>
                </a:lnTo>
                <a:lnTo>
                  <a:pt x="1208" y="170"/>
                </a:lnTo>
                <a:lnTo>
                  <a:pt x="1206" y="168"/>
                </a:lnTo>
                <a:lnTo>
                  <a:pt x="1203" y="163"/>
                </a:lnTo>
                <a:lnTo>
                  <a:pt x="1200" y="159"/>
                </a:lnTo>
                <a:lnTo>
                  <a:pt x="1197" y="155"/>
                </a:lnTo>
                <a:lnTo>
                  <a:pt x="1196" y="149"/>
                </a:lnTo>
                <a:lnTo>
                  <a:pt x="1194" y="144"/>
                </a:lnTo>
                <a:lnTo>
                  <a:pt x="1193" y="132"/>
                </a:lnTo>
                <a:lnTo>
                  <a:pt x="1191" y="118"/>
                </a:lnTo>
                <a:lnTo>
                  <a:pt x="1191" y="104"/>
                </a:lnTo>
                <a:lnTo>
                  <a:pt x="1191" y="89"/>
                </a:lnTo>
                <a:lnTo>
                  <a:pt x="1193" y="75"/>
                </a:lnTo>
                <a:lnTo>
                  <a:pt x="1194" y="62"/>
                </a:lnTo>
                <a:lnTo>
                  <a:pt x="1196" y="55"/>
                </a:lnTo>
                <a:lnTo>
                  <a:pt x="1197" y="49"/>
                </a:lnTo>
                <a:lnTo>
                  <a:pt x="1200" y="45"/>
                </a:lnTo>
                <a:lnTo>
                  <a:pt x="1203" y="39"/>
                </a:lnTo>
                <a:lnTo>
                  <a:pt x="1206" y="35"/>
                </a:lnTo>
                <a:lnTo>
                  <a:pt x="1208" y="32"/>
                </a:lnTo>
                <a:lnTo>
                  <a:pt x="1213" y="29"/>
                </a:lnTo>
                <a:lnTo>
                  <a:pt x="1218" y="27"/>
                </a:lnTo>
                <a:lnTo>
                  <a:pt x="1224" y="25"/>
                </a:lnTo>
                <a:lnTo>
                  <a:pt x="1230" y="25"/>
                </a:lnTo>
                <a:close/>
                <a:moveTo>
                  <a:pt x="1492" y="173"/>
                </a:moveTo>
                <a:lnTo>
                  <a:pt x="1492" y="153"/>
                </a:lnTo>
                <a:lnTo>
                  <a:pt x="1501" y="153"/>
                </a:lnTo>
                <a:lnTo>
                  <a:pt x="1501" y="48"/>
                </a:lnTo>
                <a:lnTo>
                  <a:pt x="1492" y="48"/>
                </a:lnTo>
                <a:lnTo>
                  <a:pt x="1492" y="66"/>
                </a:lnTo>
                <a:lnTo>
                  <a:pt x="1473" y="66"/>
                </a:lnTo>
                <a:lnTo>
                  <a:pt x="1473" y="28"/>
                </a:lnTo>
                <a:lnTo>
                  <a:pt x="1555" y="28"/>
                </a:lnTo>
                <a:lnTo>
                  <a:pt x="1555" y="66"/>
                </a:lnTo>
                <a:lnTo>
                  <a:pt x="1536" y="66"/>
                </a:lnTo>
                <a:lnTo>
                  <a:pt x="1536" y="48"/>
                </a:lnTo>
                <a:lnTo>
                  <a:pt x="1528" y="48"/>
                </a:lnTo>
                <a:lnTo>
                  <a:pt x="1528" y="153"/>
                </a:lnTo>
                <a:lnTo>
                  <a:pt x="1535" y="153"/>
                </a:lnTo>
                <a:lnTo>
                  <a:pt x="1535" y="173"/>
                </a:lnTo>
                <a:lnTo>
                  <a:pt x="1492" y="173"/>
                </a:lnTo>
                <a:close/>
                <a:moveTo>
                  <a:pt x="1405" y="28"/>
                </a:moveTo>
                <a:lnTo>
                  <a:pt x="1457" y="28"/>
                </a:lnTo>
                <a:lnTo>
                  <a:pt x="1457" y="48"/>
                </a:lnTo>
                <a:lnTo>
                  <a:pt x="1449" y="48"/>
                </a:lnTo>
                <a:lnTo>
                  <a:pt x="1468" y="153"/>
                </a:lnTo>
                <a:lnTo>
                  <a:pt x="1475" y="153"/>
                </a:lnTo>
                <a:lnTo>
                  <a:pt x="1475" y="173"/>
                </a:lnTo>
                <a:lnTo>
                  <a:pt x="1434" y="173"/>
                </a:lnTo>
                <a:lnTo>
                  <a:pt x="1434" y="153"/>
                </a:lnTo>
                <a:lnTo>
                  <a:pt x="1441" y="153"/>
                </a:lnTo>
                <a:lnTo>
                  <a:pt x="1440" y="139"/>
                </a:lnTo>
                <a:lnTo>
                  <a:pt x="1416" y="139"/>
                </a:lnTo>
                <a:lnTo>
                  <a:pt x="1413" y="153"/>
                </a:lnTo>
                <a:lnTo>
                  <a:pt x="1422" y="153"/>
                </a:lnTo>
                <a:lnTo>
                  <a:pt x="1422" y="173"/>
                </a:lnTo>
                <a:lnTo>
                  <a:pt x="1386" y="173"/>
                </a:lnTo>
                <a:lnTo>
                  <a:pt x="1386" y="153"/>
                </a:lnTo>
                <a:lnTo>
                  <a:pt x="1392" y="153"/>
                </a:lnTo>
                <a:lnTo>
                  <a:pt x="1413" y="48"/>
                </a:lnTo>
                <a:lnTo>
                  <a:pt x="1405" y="48"/>
                </a:lnTo>
                <a:lnTo>
                  <a:pt x="1405" y="28"/>
                </a:lnTo>
                <a:close/>
                <a:moveTo>
                  <a:pt x="1420" y="120"/>
                </a:moveTo>
                <a:lnTo>
                  <a:pt x="1436" y="120"/>
                </a:lnTo>
                <a:lnTo>
                  <a:pt x="1429" y="73"/>
                </a:lnTo>
                <a:lnTo>
                  <a:pt x="1420" y="12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3" name="Freeform 220">
            <a:extLst>
              <a:ext uri="{FF2B5EF4-FFF2-40B4-BE49-F238E27FC236}">
                <a16:creationId xmlns:a16="http://schemas.microsoft.com/office/drawing/2014/main" id="{84E80F30-5203-CAD0-9972-BE684F8314C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37759" y="6054540"/>
            <a:ext cx="546473" cy="72000"/>
          </a:xfrm>
          <a:custGeom>
            <a:avLst/>
            <a:gdLst>
              <a:gd name="T0" fmla="*/ 741 w 1055"/>
              <a:gd name="T1" fmla="*/ 121 h 139"/>
              <a:gd name="T2" fmla="*/ 768 w 1055"/>
              <a:gd name="T3" fmla="*/ 113 h 139"/>
              <a:gd name="T4" fmla="*/ 769 w 1055"/>
              <a:gd name="T5" fmla="*/ 57 h 139"/>
              <a:gd name="T6" fmla="*/ 240 w 1055"/>
              <a:gd name="T7" fmla="*/ 54 h 139"/>
              <a:gd name="T8" fmla="*/ 267 w 1055"/>
              <a:gd name="T9" fmla="*/ 111 h 139"/>
              <a:gd name="T10" fmla="*/ 211 w 1055"/>
              <a:gd name="T11" fmla="*/ 58 h 139"/>
              <a:gd name="T12" fmla="*/ 157 w 1055"/>
              <a:gd name="T13" fmla="*/ 51 h 139"/>
              <a:gd name="T14" fmla="*/ 168 w 1055"/>
              <a:gd name="T15" fmla="*/ 58 h 139"/>
              <a:gd name="T16" fmla="*/ 190 w 1055"/>
              <a:gd name="T17" fmla="*/ 115 h 139"/>
              <a:gd name="T18" fmla="*/ 121 w 1055"/>
              <a:gd name="T19" fmla="*/ 121 h 139"/>
              <a:gd name="T20" fmla="*/ 314 w 1055"/>
              <a:gd name="T21" fmla="*/ 52 h 139"/>
              <a:gd name="T22" fmla="*/ 324 w 1055"/>
              <a:gd name="T23" fmla="*/ 57 h 139"/>
              <a:gd name="T24" fmla="*/ 348 w 1055"/>
              <a:gd name="T25" fmla="*/ 117 h 139"/>
              <a:gd name="T26" fmla="*/ 285 w 1055"/>
              <a:gd name="T27" fmla="*/ 117 h 139"/>
              <a:gd name="T28" fmla="*/ 401 w 1055"/>
              <a:gd name="T29" fmla="*/ 121 h 139"/>
              <a:gd name="T30" fmla="*/ 396 w 1055"/>
              <a:gd name="T31" fmla="*/ 121 h 139"/>
              <a:gd name="T32" fmla="*/ 360 w 1055"/>
              <a:gd name="T33" fmla="*/ 53 h 139"/>
              <a:gd name="T34" fmla="*/ 429 w 1055"/>
              <a:gd name="T35" fmla="*/ 58 h 139"/>
              <a:gd name="T36" fmla="*/ 700 w 1055"/>
              <a:gd name="T37" fmla="*/ 121 h 139"/>
              <a:gd name="T38" fmla="*/ 694 w 1055"/>
              <a:gd name="T39" fmla="*/ 121 h 139"/>
              <a:gd name="T40" fmla="*/ 659 w 1055"/>
              <a:gd name="T41" fmla="*/ 52 h 139"/>
              <a:gd name="T42" fmla="*/ 727 w 1055"/>
              <a:gd name="T43" fmla="*/ 59 h 139"/>
              <a:gd name="T44" fmla="*/ 861 w 1055"/>
              <a:gd name="T45" fmla="*/ 115 h 139"/>
              <a:gd name="T46" fmla="*/ 849 w 1055"/>
              <a:gd name="T47" fmla="*/ 123 h 139"/>
              <a:gd name="T48" fmla="*/ 814 w 1055"/>
              <a:gd name="T49" fmla="*/ 51 h 139"/>
              <a:gd name="T50" fmla="*/ 909 w 1055"/>
              <a:gd name="T51" fmla="*/ 37 h 139"/>
              <a:gd name="T52" fmla="*/ 909 w 1055"/>
              <a:gd name="T53" fmla="*/ 136 h 139"/>
              <a:gd name="T54" fmla="*/ 882 w 1055"/>
              <a:gd name="T55" fmla="*/ 59 h 139"/>
              <a:gd name="T56" fmla="*/ 1048 w 1055"/>
              <a:gd name="T57" fmla="*/ 115 h 139"/>
              <a:gd name="T58" fmla="*/ 1027 w 1055"/>
              <a:gd name="T59" fmla="*/ 57 h 139"/>
              <a:gd name="T60" fmla="*/ 619 w 1055"/>
              <a:gd name="T61" fmla="*/ 127 h 139"/>
              <a:gd name="T62" fmla="*/ 582 w 1055"/>
              <a:gd name="T63" fmla="*/ 91 h 139"/>
              <a:gd name="T64" fmla="*/ 584 w 1055"/>
              <a:gd name="T65" fmla="*/ 56 h 139"/>
              <a:gd name="T66" fmla="*/ 652 w 1055"/>
              <a:gd name="T67" fmla="*/ 123 h 139"/>
              <a:gd name="T68" fmla="*/ 613 w 1055"/>
              <a:gd name="T69" fmla="*/ 70 h 139"/>
              <a:gd name="T70" fmla="*/ 598 w 1055"/>
              <a:gd name="T71" fmla="*/ 108 h 139"/>
              <a:gd name="T72" fmla="*/ 978 w 1055"/>
              <a:gd name="T73" fmla="*/ 126 h 139"/>
              <a:gd name="T74" fmla="*/ 938 w 1055"/>
              <a:gd name="T75" fmla="*/ 96 h 139"/>
              <a:gd name="T76" fmla="*/ 941 w 1055"/>
              <a:gd name="T77" fmla="*/ 56 h 139"/>
              <a:gd name="T78" fmla="*/ 1010 w 1055"/>
              <a:gd name="T79" fmla="*/ 123 h 139"/>
              <a:gd name="T80" fmla="*/ 971 w 1055"/>
              <a:gd name="T81" fmla="*/ 70 h 139"/>
              <a:gd name="T82" fmla="*/ 956 w 1055"/>
              <a:gd name="T83" fmla="*/ 108 h 139"/>
              <a:gd name="T84" fmla="*/ 98 w 1055"/>
              <a:gd name="T85" fmla="*/ 14 h 139"/>
              <a:gd name="T86" fmla="*/ 36 w 1055"/>
              <a:gd name="T87" fmla="*/ 28 h 139"/>
              <a:gd name="T88" fmla="*/ 87 w 1055"/>
              <a:gd name="T89" fmla="*/ 41 h 139"/>
              <a:gd name="T90" fmla="*/ 67 w 1055"/>
              <a:gd name="T91" fmla="*/ 139 h 139"/>
              <a:gd name="T92" fmla="*/ 12 w 1055"/>
              <a:gd name="T93" fmla="*/ 76 h 139"/>
              <a:gd name="T94" fmla="*/ 54 w 1055"/>
              <a:gd name="T95" fmla="*/ 46 h 139"/>
              <a:gd name="T96" fmla="*/ 41 w 1055"/>
              <a:gd name="T97" fmla="*/ 105 h 139"/>
              <a:gd name="T98" fmla="*/ 106 w 1055"/>
              <a:gd name="T99" fmla="*/ 105 h 139"/>
              <a:gd name="T100" fmla="*/ 61 w 1055"/>
              <a:gd name="T101" fmla="*/ 44 h 139"/>
              <a:gd name="T102" fmla="*/ 512 w 1055"/>
              <a:gd name="T103" fmla="*/ 62 h 139"/>
              <a:gd name="T104" fmla="*/ 534 w 1055"/>
              <a:gd name="T105" fmla="*/ 122 h 139"/>
              <a:gd name="T106" fmla="*/ 540 w 1055"/>
              <a:gd name="T107" fmla="*/ 66 h 139"/>
              <a:gd name="T108" fmla="*/ 480 w 1055"/>
              <a:gd name="T109" fmla="*/ 29 h 139"/>
              <a:gd name="T110" fmla="*/ 575 w 1055"/>
              <a:gd name="T111" fmla="*/ 11 h 139"/>
              <a:gd name="T112" fmla="*/ 545 w 1055"/>
              <a:gd name="T113" fmla="*/ 36 h 139"/>
              <a:gd name="T114" fmla="*/ 564 w 1055"/>
              <a:gd name="T115" fmla="*/ 108 h 139"/>
              <a:gd name="T116" fmla="*/ 462 w 1055"/>
              <a:gd name="T117" fmla="*/ 129 h 139"/>
              <a:gd name="T118" fmla="*/ 451 w 1055"/>
              <a:gd name="T119" fmla="*/ 132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55" h="139">
                <a:moveTo>
                  <a:pt x="807" y="50"/>
                </a:moveTo>
                <a:lnTo>
                  <a:pt x="808" y="51"/>
                </a:lnTo>
                <a:lnTo>
                  <a:pt x="808" y="53"/>
                </a:lnTo>
                <a:lnTo>
                  <a:pt x="808" y="98"/>
                </a:lnTo>
                <a:lnTo>
                  <a:pt x="808" y="100"/>
                </a:lnTo>
                <a:lnTo>
                  <a:pt x="808" y="102"/>
                </a:lnTo>
                <a:lnTo>
                  <a:pt x="807" y="107"/>
                </a:lnTo>
                <a:lnTo>
                  <a:pt x="804" y="111"/>
                </a:lnTo>
                <a:lnTo>
                  <a:pt x="802" y="114"/>
                </a:lnTo>
                <a:lnTo>
                  <a:pt x="799" y="116"/>
                </a:lnTo>
                <a:lnTo>
                  <a:pt x="775" y="136"/>
                </a:lnTo>
                <a:lnTo>
                  <a:pt x="774" y="137"/>
                </a:lnTo>
                <a:lnTo>
                  <a:pt x="772" y="136"/>
                </a:lnTo>
                <a:lnTo>
                  <a:pt x="741" y="123"/>
                </a:lnTo>
                <a:lnTo>
                  <a:pt x="740" y="122"/>
                </a:lnTo>
                <a:lnTo>
                  <a:pt x="741" y="121"/>
                </a:lnTo>
                <a:lnTo>
                  <a:pt x="747" y="117"/>
                </a:lnTo>
                <a:lnTo>
                  <a:pt x="748" y="116"/>
                </a:lnTo>
                <a:lnTo>
                  <a:pt x="748" y="115"/>
                </a:lnTo>
                <a:lnTo>
                  <a:pt x="748" y="114"/>
                </a:lnTo>
                <a:lnTo>
                  <a:pt x="748" y="59"/>
                </a:lnTo>
                <a:lnTo>
                  <a:pt x="748" y="58"/>
                </a:lnTo>
                <a:lnTo>
                  <a:pt x="747" y="56"/>
                </a:lnTo>
                <a:lnTo>
                  <a:pt x="742" y="52"/>
                </a:lnTo>
                <a:lnTo>
                  <a:pt x="741" y="51"/>
                </a:lnTo>
                <a:lnTo>
                  <a:pt x="742" y="50"/>
                </a:lnTo>
                <a:lnTo>
                  <a:pt x="769" y="37"/>
                </a:lnTo>
                <a:lnTo>
                  <a:pt x="772" y="36"/>
                </a:lnTo>
                <a:lnTo>
                  <a:pt x="775" y="37"/>
                </a:lnTo>
                <a:lnTo>
                  <a:pt x="807" y="50"/>
                </a:lnTo>
                <a:close/>
                <a:moveTo>
                  <a:pt x="768" y="59"/>
                </a:moveTo>
                <a:lnTo>
                  <a:pt x="768" y="113"/>
                </a:lnTo>
                <a:lnTo>
                  <a:pt x="769" y="114"/>
                </a:lnTo>
                <a:lnTo>
                  <a:pt x="769" y="115"/>
                </a:lnTo>
                <a:lnTo>
                  <a:pt x="770" y="117"/>
                </a:lnTo>
                <a:lnTo>
                  <a:pt x="782" y="121"/>
                </a:lnTo>
                <a:lnTo>
                  <a:pt x="784" y="122"/>
                </a:lnTo>
                <a:lnTo>
                  <a:pt x="786" y="120"/>
                </a:lnTo>
                <a:lnTo>
                  <a:pt x="787" y="118"/>
                </a:lnTo>
                <a:lnTo>
                  <a:pt x="787" y="115"/>
                </a:lnTo>
                <a:lnTo>
                  <a:pt x="788" y="109"/>
                </a:lnTo>
                <a:lnTo>
                  <a:pt x="788" y="64"/>
                </a:lnTo>
                <a:lnTo>
                  <a:pt x="787" y="62"/>
                </a:lnTo>
                <a:lnTo>
                  <a:pt x="786" y="61"/>
                </a:lnTo>
                <a:lnTo>
                  <a:pt x="772" y="56"/>
                </a:lnTo>
                <a:lnTo>
                  <a:pt x="770" y="56"/>
                </a:lnTo>
                <a:lnTo>
                  <a:pt x="769" y="56"/>
                </a:lnTo>
                <a:lnTo>
                  <a:pt x="769" y="57"/>
                </a:lnTo>
                <a:lnTo>
                  <a:pt x="768" y="59"/>
                </a:lnTo>
                <a:close/>
                <a:moveTo>
                  <a:pt x="475" y="76"/>
                </a:moveTo>
                <a:lnTo>
                  <a:pt x="481" y="82"/>
                </a:lnTo>
                <a:lnTo>
                  <a:pt x="475" y="89"/>
                </a:lnTo>
                <a:lnTo>
                  <a:pt x="467" y="83"/>
                </a:lnTo>
                <a:lnTo>
                  <a:pt x="473" y="76"/>
                </a:lnTo>
                <a:lnTo>
                  <a:pt x="475" y="76"/>
                </a:lnTo>
                <a:close/>
                <a:moveTo>
                  <a:pt x="256" y="38"/>
                </a:moveTo>
                <a:lnTo>
                  <a:pt x="275" y="51"/>
                </a:lnTo>
                <a:lnTo>
                  <a:pt x="276" y="52"/>
                </a:lnTo>
                <a:lnTo>
                  <a:pt x="276" y="53"/>
                </a:lnTo>
                <a:lnTo>
                  <a:pt x="275" y="54"/>
                </a:lnTo>
                <a:lnTo>
                  <a:pt x="259" y="65"/>
                </a:lnTo>
                <a:lnTo>
                  <a:pt x="257" y="66"/>
                </a:lnTo>
                <a:lnTo>
                  <a:pt x="256" y="65"/>
                </a:lnTo>
                <a:lnTo>
                  <a:pt x="240" y="54"/>
                </a:lnTo>
                <a:lnTo>
                  <a:pt x="239" y="54"/>
                </a:lnTo>
                <a:lnTo>
                  <a:pt x="237" y="54"/>
                </a:lnTo>
                <a:lnTo>
                  <a:pt x="234" y="57"/>
                </a:lnTo>
                <a:lnTo>
                  <a:pt x="233" y="58"/>
                </a:lnTo>
                <a:lnTo>
                  <a:pt x="232" y="60"/>
                </a:lnTo>
                <a:lnTo>
                  <a:pt x="232" y="113"/>
                </a:lnTo>
                <a:lnTo>
                  <a:pt x="233" y="115"/>
                </a:lnTo>
                <a:lnTo>
                  <a:pt x="234" y="116"/>
                </a:lnTo>
                <a:lnTo>
                  <a:pt x="238" y="119"/>
                </a:lnTo>
                <a:lnTo>
                  <a:pt x="240" y="120"/>
                </a:lnTo>
                <a:lnTo>
                  <a:pt x="242" y="120"/>
                </a:lnTo>
                <a:lnTo>
                  <a:pt x="246" y="120"/>
                </a:lnTo>
                <a:lnTo>
                  <a:pt x="250" y="119"/>
                </a:lnTo>
                <a:lnTo>
                  <a:pt x="254" y="118"/>
                </a:lnTo>
                <a:lnTo>
                  <a:pt x="261" y="114"/>
                </a:lnTo>
                <a:lnTo>
                  <a:pt x="267" y="111"/>
                </a:lnTo>
                <a:lnTo>
                  <a:pt x="268" y="111"/>
                </a:lnTo>
                <a:lnTo>
                  <a:pt x="269" y="111"/>
                </a:lnTo>
                <a:lnTo>
                  <a:pt x="271" y="112"/>
                </a:lnTo>
                <a:lnTo>
                  <a:pt x="271" y="113"/>
                </a:lnTo>
                <a:lnTo>
                  <a:pt x="232" y="136"/>
                </a:lnTo>
                <a:lnTo>
                  <a:pt x="231" y="137"/>
                </a:lnTo>
                <a:lnTo>
                  <a:pt x="229" y="136"/>
                </a:lnTo>
                <a:lnTo>
                  <a:pt x="204" y="123"/>
                </a:lnTo>
                <a:lnTo>
                  <a:pt x="203" y="122"/>
                </a:lnTo>
                <a:lnTo>
                  <a:pt x="204" y="121"/>
                </a:lnTo>
                <a:lnTo>
                  <a:pt x="210" y="117"/>
                </a:lnTo>
                <a:lnTo>
                  <a:pt x="211" y="116"/>
                </a:lnTo>
                <a:lnTo>
                  <a:pt x="211" y="115"/>
                </a:lnTo>
                <a:lnTo>
                  <a:pt x="212" y="113"/>
                </a:lnTo>
                <a:lnTo>
                  <a:pt x="212" y="59"/>
                </a:lnTo>
                <a:lnTo>
                  <a:pt x="211" y="58"/>
                </a:lnTo>
                <a:lnTo>
                  <a:pt x="210" y="56"/>
                </a:lnTo>
                <a:lnTo>
                  <a:pt x="205" y="52"/>
                </a:lnTo>
                <a:lnTo>
                  <a:pt x="205" y="51"/>
                </a:lnTo>
                <a:lnTo>
                  <a:pt x="204" y="51"/>
                </a:lnTo>
                <a:lnTo>
                  <a:pt x="205" y="50"/>
                </a:lnTo>
                <a:lnTo>
                  <a:pt x="222" y="37"/>
                </a:lnTo>
                <a:lnTo>
                  <a:pt x="223" y="37"/>
                </a:lnTo>
                <a:lnTo>
                  <a:pt x="224" y="38"/>
                </a:lnTo>
                <a:lnTo>
                  <a:pt x="236" y="48"/>
                </a:lnTo>
                <a:lnTo>
                  <a:pt x="238" y="48"/>
                </a:lnTo>
                <a:lnTo>
                  <a:pt x="240" y="48"/>
                </a:lnTo>
                <a:lnTo>
                  <a:pt x="254" y="37"/>
                </a:lnTo>
                <a:lnTo>
                  <a:pt x="255" y="37"/>
                </a:lnTo>
                <a:lnTo>
                  <a:pt x="256" y="38"/>
                </a:lnTo>
                <a:close/>
                <a:moveTo>
                  <a:pt x="142" y="38"/>
                </a:moveTo>
                <a:lnTo>
                  <a:pt x="157" y="51"/>
                </a:lnTo>
                <a:lnTo>
                  <a:pt x="157" y="52"/>
                </a:lnTo>
                <a:lnTo>
                  <a:pt x="157" y="53"/>
                </a:lnTo>
                <a:lnTo>
                  <a:pt x="151" y="57"/>
                </a:lnTo>
                <a:lnTo>
                  <a:pt x="150" y="58"/>
                </a:lnTo>
                <a:lnTo>
                  <a:pt x="150" y="60"/>
                </a:lnTo>
                <a:lnTo>
                  <a:pt x="150" y="113"/>
                </a:lnTo>
                <a:lnTo>
                  <a:pt x="150" y="115"/>
                </a:lnTo>
                <a:lnTo>
                  <a:pt x="151" y="116"/>
                </a:lnTo>
                <a:lnTo>
                  <a:pt x="158" y="120"/>
                </a:lnTo>
                <a:lnTo>
                  <a:pt x="159" y="121"/>
                </a:lnTo>
                <a:lnTo>
                  <a:pt x="161" y="120"/>
                </a:lnTo>
                <a:lnTo>
                  <a:pt x="167" y="116"/>
                </a:lnTo>
                <a:lnTo>
                  <a:pt x="168" y="115"/>
                </a:lnTo>
                <a:lnTo>
                  <a:pt x="168" y="113"/>
                </a:lnTo>
                <a:lnTo>
                  <a:pt x="168" y="60"/>
                </a:lnTo>
                <a:lnTo>
                  <a:pt x="168" y="58"/>
                </a:lnTo>
                <a:lnTo>
                  <a:pt x="167" y="57"/>
                </a:lnTo>
                <a:lnTo>
                  <a:pt x="162" y="53"/>
                </a:lnTo>
                <a:lnTo>
                  <a:pt x="161" y="52"/>
                </a:lnTo>
                <a:lnTo>
                  <a:pt x="162" y="51"/>
                </a:lnTo>
                <a:lnTo>
                  <a:pt x="177" y="38"/>
                </a:lnTo>
                <a:lnTo>
                  <a:pt x="178" y="37"/>
                </a:lnTo>
                <a:lnTo>
                  <a:pt x="179" y="37"/>
                </a:lnTo>
                <a:lnTo>
                  <a:pt x="196" y="50"/>
                </a:lnTo>
                <a:lnTo>
                  <a:pt x="196" y="51"/>
                </a:lnTo>
                <a:lnTo>
                  <a:pt x="196" y="52"/>
                </a:lnTo>
                <a:lnTo>
                  <a:pt x="190" y="56"/>
                </a:lnTo>
                <a:lnTo>
                  <a:pt x="190" y="57"/>
                </a:lnTo>
                <a:lnTo>
                  <a:pt x="190" y="58"/>
                </a:lnTo>
                <a:lnTo>
                  <a:pt x="189" y="59"/>
                </a:lnTo>
                <a:lnTo>
                  <a:pt x="189" y="113"/>
                </a:lnTo>
                <a:lnTo>
                  <a:pt x="190" y="115"/>
                </a:lnTo>
                <a:lnTo>
                  <a:pt x="191" y="117"/>
                </a:lnTo>
                <a:lnTo>
                  <a:pt x="197" y="121"/>
                </a:lnTo>
                <a:lnTo>
                  <a:pt x="197" y="122"/>
                </a:lnTo>
                <a:lnTo>
                  <a:pt x="197" y="123"/>
                </a:lnTo>
                <a:lnTo>
                  <a:pt x="177" y="136"/>
                </a:lnTo>
                <a:lnTo>
                  <a:pt x="176" y="137"/>
                </a:lnTo>
                <a:lnTo>
                  <a:pt x="174" y="136"/>
                </a:lnTo>
                <a:lnTo>
                  <a:pt x="161" y="127"/>
                </a:lnTo>
                <a:lnTo>
                  <a:pt x="159" y="127"/>
                </a:lnTo>
                <a:lnTo>
                  <a:pt x="158" y="127"/>
                </a:lnTo>
                <a:lnTo>
                  <a:pt x="144" y="136"/>
                </a:lnTo>
                <a:lnTo>
                  <a:pt x="143" y="137"/>
                </a:lnTo>
                <a:lnTo>
                  <a:pt x="141" y="136"/>
                </a:lnTo>
                <a:lnTo>
                  <a:pt x="121" y="123"/>
                </a:lnTo>
                <a:lnTo>
                  <a:pt x="120" y="122"/>
                </a:lnTo>
                <a:lnTo>
                  <a:pt x="121" y="121"/>
                </a:lnTo>
                <a:lnTo>
                  <a:pt x="127" y="117"/>
                </a:lnTo>
                <a:lnTo>
                  <a:pt x="128" y="116"/>
                </a:lnTo>
                <a:lnTo>
                  <a:pt x="128" y="115"/>
                </a:lnTo>
                <a:lnTo>
                  <a:pt x="128" y="113"/>
                </a:lnTo>
                <a:lnTo>
                  <a:pt x="128" y="59"/>
                </a:lnTo>
                <a:lnTo>
                  <a:pt x="128" y="58"/>
                </a:lnTo>
                <a:lnTo>
                  <a:pt x="127" y="56"/>
                </a:lnTo>
                <a:lnTo>
                  <a:pt x="122" y="52"/>
                </a:lnTo>
                <a:lnTo>
                  <a:pt x="121" y="51"/>
                </a:lnTo>
                <a:lnTo>
                  <a:pt x="122" y="50"/>
                </a:lnTo>
                <a:lnTo>
                  <a:pt x="139" y="37"/>
                </a:lnTo>
                <a:lnTo>
                  <a:pt x="141" y="37"/>
                </a:lnTo>
                <a:lnTo>
                  <a:pt x="142" y="38"/>
                </a:lnTo>
                <a:close/>
                <a:moveTo>
                  <a:pt x="299" y="38"/>
                </a:moveTo>
                <a:lnTo>
                  <a:pt x="314" y="51"/>
                </a:lnTo>
                <a:lnTo>
                  <a:pt x="314" y="52"/>
                </a:lnTo>
                <a:lnTo>
                  <a:pt x="314" y="53"/>
                </a:lnTo>
                <a:lnTo>
                  <a:pt x="308" y="57"/>
                </a:lnTo>
                <a:lnTo>
                  <a:pt x="307" y="58"/>
                </a:lnTo>
                <a:lnTo>
                  <a:pt x="307" y="60"/>
                </a:lnTo>
                <a:lnTo>
                  <a:pt x="307" y="113"/>
                </a:lnTo>
                <a:lnTo>
                  <a:pt x="307" y="115"/>
                </a:lnTo>
                <a:lnTo>
                  <a:pt x="308" y="116"/>
                </a:lnTo>
                <a:lnTo>
                  <a:pt x="315" y="120"/>
                </a:lnTo>
                <a:lnTo>
                  <a:pt x="316" y="121"/>
                </a:lnTo>
                <a:lnTo>
                  <a:pt x="318" y="120"/>
                </a:lnTo>
                <a:lnTo>
                  <a:pt x="324" y="116"/>
                </a:lnTo>
                <a:lnTo>
                  <a:pt x="325" y="115"/>
                </a:lnTo>
                <a:lnTo>
                  <a:pt x="325" y="113"/>
                </a:lnTo>
                <a:lnTo>
                  <a:pt x="325" y="60"/>
                </a:lnTo>
                <a:lnTo>
                  <a:pt x="325" y="58"/>
                </a:lnTo>
                <a:lnTo>
                  <a:pt x="324" y="57"/>
                </a:lnTo>
                <a:lnTo>
                  <a:pt x="319" y="53"/>
                </a:lnTo>
                <a:lnTo>
                  <a:pt x="318" y="52"/>
                </a:lnTo>
                <a:lnTo>
                  <a:pt x="319" y="51"/>
                </a:lnTo>
                <a:lnTo>
                  <a:pt x="334" y="38"/>
                </a:lnTo>
                <a:lnTo>
                  <a:pt x="335" y="37"/>
                </a:lnTo>
                <a:lnTo>
                  <a:pt x="336" y="37"/>
                </a:lnTo>
                <a:lnTo>
                  <a:pt x="353" y="50"/>
                </a:lnTo>
                <a:lnTo>
                  <a:pt x="353" y="51"/>
                </a:lnTo>
                <a:lnTo>
                  <a:pt x="353" y="52"/>
                </a:lnTo>
                <a:lnTo>
                  <a:pt x="347" y="56"/>
                </a:lnTo>
                <a:lnTo>
                  <a:pt x="347" y="57"/>
                </a:lnTo>
                <a:lnTo>
                  <a:pt x="347" y="58"/>
                </a:lnTo>
                <a:lnTo>
                  <a:pt x="346" y="59"/>
                </a:lnTo>
                <a:lnTo>
                  <a:pt x="346" y="113"/>
                </a:lnTo>
                <a:lnTo>
                  <a:pt x="346" y="115"/>
                </a:lnTo>
                <a:lnTo>
                  <a:pt x="348" y="117"/>
                </a:lnTo>
                <a:lnTo>
                  <a:pt x="354" y="121"/>
                </a:lnTo>
                <a:lnTo>
                  <a:pt x="354" y="122"/>
                </a:lnTo>
                <a:lnTo>
                  <a:pt x="354" y="123"/>
                </a:lnTo>
                <a:lnTo>
                  <a:pt x="334" y="136"/>
                </a:lnTo>
                <a:lnTo>
                  <a:pt x="333" y="137"/>
                </a:lnTo>
                <a:lnTo>
                  <a:pt x="331" y="136"/>
                </a:lnTo>
                <a:lnTo>
                  <a:pt x="318" y="127"/>
                </a:lnTo>
                <a:lnTo>
                  <a:pt x="316" y="127"/>
                </a:lnTo>
                <a:lnTo>
                  <a:pt x="315" y="127"/>
                </a:lnTo>
                <a:lnTo>
                  <a:pt x="301" y="136"/>
                </a:lnTo>
                <a:lnTo>
                  <a:pt x="300" y="137"/>
                </a:lnTo>
                <a:lnTo>
                  <a:pt x="298" y="136"/>
                </a:lnTo>
                <a:lnTo>
                  <a:pt x="279" y="123"/>
                </a:lnTo>
                <a:lnTo>
                  <a:pt x="278" y="122"/>
                </a:lnTo>
                <a:lnTo>
                  <a:pt x="279" y="121"/>
                </a:lnTo>
                <a:lnTo>
                  <a:pt x="285" y="117"/>
                </a:lnTo>
                <a:lnTo>
                  <a:pt x="286" y="116"/>
                </a:lnTo>
                <a:lnTo>
                  <a:pt x="286" y="115"/>
                </a:lnTo>
                <a:lnTo>
                  <a:pt x="286" y="113"/>
                </a:lnTo>
                <a:lnTo>
                  <a:pt x="286" y="59"/>
                </a:lnTo>
                <a:lnTo>
                  <a:pt x="286" y="58"/>
                </a:lnTo>
                <a:lnTo>
                  <a:pt x="285" y="56"/>
                </a:lnTo>
                <a:lnTo>
                  <a:pt x="280" y="52"/>
                </a:lnTo>
                <a:lnTo>
                  <a:pt x="279" y="51"/>
                </a:lnTo>
                <a:lnTo>
                  <a:pt x="280" y="50"/>
                </a:lnTo>
                <a:lnTo>
                  <a:pt x="296" y="37"/>
                </a:lnTo>
                <a:lnTo>
                  <a:pt x="298" y="37"/>
                </a:lnTo>
                <a:lnTo>
                  <a:pt x="299" y="38"/>
                </a:lnTo>
                <a:close/>
                <a:moveTo>
                  <a:pt x="416" y="136"/>
                </a:moveTo>
                <a:lnTo>
                  <a:pt x="401" y="123"/>
                </a:lnTo>
                <a:lnTo>
                  <a:pt x="401" y="122"/>
                </a:lnTo>
                <a:lnTo>
                  <a:pt x="401" y="121"/>
                </a:lnTo>
                <a:lnTo>
                  <a:pt x="407" y="117"/>
                </a:lnTo>
                <a:lnTo>
                  <a:pt x="408" y="115"/>
                </a:lnTo>
                <a:lnTo>
                  <a:pt x="408" y="114"/>
                </a:lnTo>
                <a:lnTo>
                  <a:pt x="408" y="60"/>
                </a:lnTo>
                <a:lnTo>
                  <a:pt x="408" y="58"/>
                </a:lnTo>
                <a:lnTo>
                  <a:pt x="407" y="57"/>
                </a:lnTo>
                <a:lnTo>
                  <a:pt x="400" y="53"/>
                </a:lnTo>
                <a:lnTo>
                  <a:pt x="399" y="53"/>
                </a:lnTo>
                <a:lnTo>
                  <a:pt x="397" y="53"/>
                </a:lnTo>
                <a:lnTo>
                  <a:pt x="390" y="57"/>
                </a:lnTo>
                <a:lnTo>
                  <a:pt x="389" y="58"/>
                </a:lnTo>
                <a:lnTo>
                  <a:pt x="388" y="60"/>
                </a:lnTo>
                <a:lnTo>
                  <a:pt x="388" y="114"/>
                </a:lnTo>
                <a:lnTo>
                  <a:pt x="389" y="115"/>
                </a:lnTo>
                <a:lnTo>
                  <a:pt x="390" y="117"/>
                </a:lnTo>
                <a:lnTo>
                  <a:pt x="396" y="121"/>
                </a:lnTo>
                <a:lnTo>
                  <a:pt x="397" y="122"/>
                </a:lnTo>
                <a:lnTo>
                  <a:pt x="396" y="123"/>
                </a:lnTo>
                <a:lnTo>
                  <a:pt x="380" y="136"/>
                </a:lnTo>
                <a:lnTo>
                  <a:pt x="379" y="137"/>
                </a:lnTo>
                <a:lnTo>
                  <a:pt x="378" y="136"/>
                </a:lnTo>
                <a:lnTo>
                  <a:pt x="361" y="124"/>
                </a:lnTo>
                <a:lnTo>
                  <a:pt x="360" y="123"/>
                </a:lnTo>
                <a:lnTo>
                  <a:pt x="361" y="122"/>
                </a:lnTo>
                <a:lnTo>
                  <a:pt x="366" y="117"/>
                </a:lnTo>
                <a:lnTo>
                  <a:pt x="367" y="117"/>
                </a:lnTo>
                <a:lnTo>
                  <a:pt x="367" y="116"/>
                </a:lnTo>
                <a:lnTo>
                  <a:pt x="368" y="114"/>
                </a:lnTo>
                <a:lnTo>
                  <a:pt x="368" y="60"/>
                </a:lnTo>
                <a:lnTo>
                  <a:pt x="367" y="59"/>
                </a:lnTo>
                <a:lnTo>
                  <a:pt x="366" y="57"/>
                </a:lnTo>
                <a:lnTo>
                  <a:pt x="360" y="53"/>
                </a:lnTo>
                <a:lnTo>
                  <a:pt x="360" y="52"/>
                </a:lnTo>
                <a:lnTo>
                  <a:pt x="360" y="51"/>
                </a:lnTo>
                <a:lnTo>
                  <a:pt x="380" y="37"/>
                </a:lnTo>
                <a:lnTo>
                  <a:pt x="381" y="37"/>
                </a:lnTo>
                <a:lnTo>
                  <a:pt x="383" y="37"/>
                </a:lnTo>
                <a:lnTo>
                  <a:pt x="397" y="47"/>
                </a:lnTo>
                <a:lnTo>
                  <a:pt x="399" y="47"/>
                </a:lnTo>
                <a:lnTo>
                  <a:pt x="400" y="47"/>
                </a:lnTo>
                <a:lnTo>
                  <a:pt x="414" y="37"/>
                </a:lnTo>
                <a:lnTo>
                  <a:pt x="415" y="37"/>
                </a:lnTo>
                <a:lnTo>
                  <a:pt x="417" y="37"/>
                </a:lnTo>
                <a:lnTo>
                  <a:pt x="436" y="51"/>
                </a:lnTo>
                <a:lnTo>
                  <a:pt x="437" y="52"/>
                </a:lnTo>
                <a:lnTo>
                  <a:pt x="436" y="53"/>
                </a:lnTo>
                <a:lnTo>
                  <a:pt x="430" y="57"/>
                </a:lnTo>
                <a:lnTo>
                  <a:pt x="429" y="58"/>
                </a:lnTo>
                <a:lnTo>
                  <a:pt x="429" y="59"/>
                </a:lnTo>
                <a:lnTo>
                  <a:pt x="429" y="60"/>
                </a:lnTo>
                <a:lnTo>
                  <a:pt x="429" y="114"/>
                </a:lnTo>
                <a:lnTo>
                  <a:pt x="429" y="116"/>
                </a:lnTo>
                <a:lnTo>
                  <a:pt x="430" y="117"/>
                </a:lnTo>
                <a:lnTo>
                  <a:pt x="435" y="122"/>
                </a:lnTo>
                <a:lnTo>
                  <a:pt x="436" y="122"/>
                </a:lnTo>
                <a:lnTo>
                  <a:pt x="436" y="123"/>
                </a:lnTo>
                <a:lnTo>
                  <a:pt x="435" y="124"/>
                </a:lnTo>
                <a:lnTo>
                  <a:pt x="419" y="136"/>
                </a:lnTo>
                <a:lnTo>
                  <a:pt x="417" y="137"/>
                </a:lnTo>
                <a:lnTo>
                  <a:pt x="416" y="136"/>
                </a:lnTo>
                <a:close/>
                <a:moveTo>
                  <a:pt x="715" y="136"/>
                </a:moveTo>
                <a:lnTo>
                  <a:pt x="700" y="123"/>
                </a:lnTo>
                <a:lnTo>
                  <a:pt x="699" y="122"/>
                </a:lnTo>
                <a:lnTo>
                  <a:pt x="700" y="121"/>
                </a:lnTo>
                <a:lnTo>
                  <a:pt x="705" y="117"/>
                </a:lnTo>
                <a:lnTo>
                  <a:pt x="706" y="115"/>
                </a:lnTo>
                <a:lnTo>
                  <a:pt x="706" y="114"/>
                </a:lnTo>
                <a:lnTo>
                  <a:pt x="706" y="60"/>
                </a:lnTo>
                <a:lnTo>
                  <a:pt x="706" y="58"/>
                </a:lnTo>
                <a:lnTo>
                  <a:pt x="705" y="57"/>
                </a:lnTo>
                <a:lnTo>
                  <a:pt x="698" y="53"/>
                </a:lnTo>
                <a:lnTo>
                  <a:pt x="697" y="53"/>
                </a:lnTo>
                <a:lnTo>
                  <a:pt x="696" y="53"/>
                </a:lnTo>
                <a:lnTo>
                  <a:pt x="689" y="57"/>
                </a:lnTo>
                <a:lnTo>
                  <a:pt x="688" y="58"/>
                </a:lnTo>
                <a:lnTo>
                  <a:pt x="688" y="60"/>
                </a:lnTo>
                <a:lnTo>
                  <a:pt x="688" y="114"/>
                </a:lnTo>
                <a:lnTo>
                  <a:pt x="688" y="115"/>
                </a:lnTo>
                <a:lnTo>
                  <a:pt x="689" y="117"/>
                </a:lnTo>
                <a:lnTo>
                  <a:pt x="694" y="121"/>
                </a:lnTo>
                <a:lnTo>
                  <a:pt x="695" y="122"/>
                </a:lnTo>
                <a:lnTo>
                  <a:pt x="694" y="123"/>
                </a:lnTo>
                <a:lnTo>
                  <a:pt x="679" y="136"/>
                </a:lnTo>
                <a:lnTo>
                  <a:pt x="678" y="137"/>
                </a:lnTo>
                <a:lnTo>
                  <a:pt x="677" y="136"/>
                </a:lnTo>
                <a:lnTo>
                  <a:pt x="660" y="124"/>
                </a:lnTo>
                <a:lnTo>
                  <a:pt x="660" y="123"/>
                </a:lnTo>
                <a:lnTo>
                  <a:pt x="660" y="122"/>
                </a:lnTo>
                <a:lnTo>
                  <a:pt x="666" y="117"/>
                </a:lnTo>
                <a:lnTo>
                  <a:pt x="667" y="116"/>
                </a:lnTo>
                <a:lnTo>
                  <a:pt x="667" y="114"/>
                </a:lnTo>
                <a:lnTo>
                  <a:pt x="667" y="60"/>
                </a:lnTo>
                <a:lnTo>
                  <a:pt x="667" y="59"/>
                </a:lnTo>
                <a:lnTo>
                  <a:pt x="665" y="57"/>
                </a:lnTo>
                <a:lnTo>
                  <a:pt x="660" y="53"/>
                </a:lnTo>
                <a:lnTo>
                  <a:pt x="659" y="52"/>
                </a:lnTo>
                <a:lnTo>
                  <a:pt x="660" y="51"/>
                </a:lnTo>
                <a:lnTo>
                  <a:pt x="679" y="37"/>
                </a:lnTo>
                <a:lnTo>
                  <a:pt x="680" y="37"/>
                </a:lnTo>
                <a:lnTo>
                  <a:pt x="682" y="37"/>
                </a:lnTo>
                <a:lnTo>
                  <a:pt x="695" y="47"/>
                </a:lnTo>
                <a:lnTo>
                  <a:pt x="697" y="47"/>
                </a:lnTo>
                <a:lnTo>
                  <a:pt x="699" y="47"/>
                </a:lnTo>
                <a:lnTo>
                  <a:pt x="712" y="37"/>
                </a:lnTo>
                <a:lnTo>
                  <a:pt x="714" y="37"/>
                </a:lnTo>
                <a:lnTo>
                  <a:pt x="715" y="37"/>
                </a:lnTo>
                <a:lnTo>
                  <a:pt x="734" y="51"/>
                </a:lnTo>
                <a:lnTo>
                  <a:pt x="735" y="52"/>
                </a:lnTo>
                <a:lnTo>
                  <a:pt x="734" y="53"/>
                </a:lnTo>
                <a:lnTo>
                  <a:pt x="729" y="57"/>
                </a:lnTo>
                <a:lnTo>
                  <a:pt x="728" y="58"/>
                </a:lnTo>
                <a:lnTo>
                  <a:pt x="727" y="59"/>
                </a:lnTo>
                <a:lnTo>
                  <a:pt x="727" y="60"/>
                </a:lnTo>
                <a:lnTo>
                  <a:pt x="727" y="114"/>
                </a:lnTo>
                <a:lnTo>
                  <a:pt x="727" y="116"/>
                </a:lnTo>
                <a:lnTo>
                  <a:pt x="728" y="117"/>
                </a:lnTo>
                <a:lnTo>
                  <a:pt x="734" y="122"/>
                </a:lnTo>
                <a:lnTo>
                  <a:pt x="734" y="123"/>
                </a:lnTo>
                <a:lnTo>
                  <a:pt x="734" y="124"/>
                </a:lnTo>
                <a:lnTo>
                  <a:pt x="717" y="136"/>
                </a:lnTo>
                <a:lnTo>
                  <a:pt x="716" y="137"/>
                </a:lnTo>
                <a:lnTo>
                  <a:pt x="715" y="136"/>
                </a:lnTo>
                <a:close/>
                <a:moveTo>
                  <a:pt x="869" y="136"/>
                </a:moveTo>
                <a:lnTo>
                  <a:pt x="854" y="123"/>
                </a:lnTo>
                <a:lnTo>
                  <a:pt x="854" y="122"/>
                </a:lnTo>
                <a:lnTo>
                  <a:pt x="854" y="121"/>
                </a:lnTo>
                <a:lnTo>
                  <a:pt x="860" y="117"/>
                </a:lnTo>
                <a:lnTo>
                  <a:pt x="861" y="115"/>
                </a:lnTo>
                <a:lnTo>
                  <a:pt x="861" y="114"/>
                </a:lnTo>
                <a:lnTo>
                  <a:pt x="861" y="60"/>
                </a:lnTo>
                <a:lnTo>
                  <a:pt x="861" y="58"/>
                </a:lnTo>
                <a:lnTo>
                  <a:pt x="860" y="57"/>
                </a:lnTo>
                <a:lnTo>
                  <a:pt x="853" y="53"/>
                </a:lnTo>
                <a:lnTo>
                  <a:pt x="852" y="53"/>
                </a:lnTo>
                <a:lnTo>
                  <a:pt x="850" y="53"/>
                </a:lnTo>
                <a:lnTo>
                  <a:pt x="844" y="57"/>
                </a:lnTo>
                <a:lnTo>
                  <a:pt x="843" y="58"/>
                </a:lnTo>
                <a:lnTo>
                  <a:pt x="842" y="60"/>
                </a:lnTo>
                <a:lnTo>
                  <a:pt x="842" y="114"/>
                </a:lnTo>
                <a:lnTo>
                  <a:pt x="843" y="115"/>
                </a:lnTo>
                <a:lnTo>
                  <a:pt x="844" y="117"/>
                </a:lnTo>
                <a:lnTo>
                  <a:pt x="849" y="121"/>
                </a:lnTo>
                <a:lnTo>
                  <a:pt x="850" y="122"/>
                </a:lnTo>
                <a:lnTo>
                  <a:pt x="849" y="123"/>
                </a:lnTo>
                <a:lnTo>
                  <a:pt x="834" y="136"/>
                </a:lnTo>
                <a:lnTo>
                  <a:pt x="833" y="137"/>
                </a:lnTo>
                <a:lnTo>
                  <a:pt x="832" y="136"/>
                </a:lnTo>
                <a:lnTo>
                  <a:pt x="815" y="124"/>
                </a:lnTo>
                <a:lnTo>
                  <a:pt x="814" y="123"/>
                </a:lnTo>
                <a:lnTo>
                  <a:pt x="815" y="122"/>
                </a:lnTo>
                <a:lnTo>
                  <a:pt x="820" y="117"/>
                </a:lnTo>
                <a:lnTo>
                  <a:pt x="821" y="117"/>
                </a:lnTo>
                <a:lnTo>
                  <a:pt x="821" y="116"/>
                </a:lnTo>
                <a:lnTo>
                  <a:pt x="822" y="114"/>
                </a:lnTo>
                <a:lnTo>
                  <a:pt x="822" y="60"/>
                </a:lnTo>
                <a:lnTo>
                  <a:pt x="821" y="59"/>
                </a:lnTo>
                <a:lnTo>
                  <a:pt x="820" y="57"/>
                </a:lnTo>
                <a:lnTo>
                  <a:pt x="814" y="53"/>
                </a:lnTo>
                <a:lnTo>
                  <a:pt x="814" y="52"/>
                </a:lnTo>
                <a:lnTo>
                  <a:pt x="814" y="51"/>
                </a:lnTo>
                <a:lnTo>
                  <a:pt x="834" y="37"/>
                </a:lnTo>
                <a:lnTo>
                  <a:pt x="835" y="37"/>
                </a:lnTo>
                <a:lnTo>
                  <a:pt x="837" y="37"/>
                </a:lnTo>
                <a:lnTo>
                  <a:pt x="850" y="47"/>
                </a:lnTo>
                <a:lnTo>
                  <a:pt x="852" y="47"/>
                </a:lnTo>
                <a:lnTo>
                  <a:pt x="853" y="47"/>
                </a:lnTo>
                <a:lnTo>
                  <a:pt x="867" y="37"/>
                </a:lnTo>
                <a:lnTo>
                  <a:pt x="868" y="37"/>
                </a:lnTo>
                <a:lnTo>
                  <a:pt x="870" y="37"/>
                </a:lnTo>
                <a:lnTo>
                  <a:pt x="886" y="49"/>
                </a:lnTo>
                <a:lnTo>
                  <a:pt x="887" y="49"/>
                </a:lnTo>
                <a:lnTo>
                  <a:pt x="888" y="49"/>
                </a:lnTo>
                <a:lnTo>
                  <a:pt x="889" y="49"/>
                </a:lnTo>
                <a:lnTo>
                  <a:pt x="906" y="37"/>
                </a:lnTo>
                <a:lnTo>
                  <a:pt x="908" y="37"/>
                </a:lnTo>
                <a:lnTo>
                  <a:pt x="909" y="37"/>
                </a:lnTo>
                <a:lnTo>
                  <a:pt x="929" y="51"/>
                </a:lnTo>
                <a:lnTo>
                  <a:pt x="930" y="52"/>
                </a:lnTo>
                <a:lnTo>
                  <a:pt x="929" y="53"/>
                </a:lnTo>
                <a:lnTo>
                  <a:pt x="924" y="57"/>
                </a:lnTo>
                <a:lnTo>
                  <a:pt x="923" y="58"/>
                </a:lnTo>
                <a:lnTo>
                  <a:pt x="922" y="59"/>
                </a:lnTo>
                <a:lnTo>
                  <a:pt x="922" y="60"/>
                </a:lnTo>
                <a:lnTo>
                  <a:pt x="922" y="114"/>
                </a:lnTo>
                <a:lnTo>
                  <a:pt x="922" y="116"/>
                </a:lnTo>
                <a:lnTo>
                  <a:pt x="923" y="117"/>
                </a:lnTo>
                <a:lnTo>
                  <a:pt x="929" y="122"/>
                </a:lnTo>
                <a:lnTo>
                  <a:pt x="929" y="123"/>
                </a:lnTo>
                <a:lnTo>
                  <a:pt x="929" y="124"/>
                </a:lnTo>
                <a:lnTo>
                  <a:pt x="911" y="136"/>
                </a:lnTo>
                <a:lnTo>
                  <a:pt x="910" y="137"/>
                </a:lnTo>
                <a:lnTo>
                  <a:pt x="909" y="136"/>
                </a:lnTo>
                <a:lnTo>
                  <a:pt x="894" y="123"/>
                </a:lnTo>
                <a:lnTo>
                  <a:pt x="893" y="122"/>
                </a:lnTo>
                <a:lnTo>
                  <a:pt x="894" y="121"/>
                </a:lnTo>
                <a:lnTo>
                  <a:pt x="899" y="117"/>
                </a:lnTo>
                <a:lnTo>
                  <a:pt x="900" y="115"/>
                </a:lnTo>
                <a:lnTo>
                  <a:pt x="900" y="114"/>
                </a:lnTo>
                <a:lnTo>
                  <a:pt x="900" y="60"/>
                </a:lnTo>
                <a:lnTo>
                  <a:pt x="900" y="58"/>
                </a:lnTo>
                <a:lnTo>
                  <a:pt x="899" y="57"/>
                </a:lnTo>
                <a:lnTo>
                  <a:pt x="892" y="53"/>
                </a:lnTo>
                <a:lnTo>
                  <a:pt x="890" y="53"/>
                </a:lnTo>
                <a:lnTo>
                  <a:pt x="889" y="53"/>
                </a:lnTo>
                <a:lnTo>
                  <a:pt x="887" y="54"/>
                </a:lnTo>
                <a:lnTo>
                  <a:pt x="883" y="57"/>
                </a:lnTo>
                <a:lnTo>
                  <a:pt x="882" y="58"/>
                </a:lnTo>
                <a:lnTo>
                  <a:pt x="882" y="59"/>
                </a:lnTo>
                <a:lnTo>
                  <a:pt x="882" y="60"/>
                </a:lnTo>
                <a:lnTo>
                  <a:pt x="882" y="114"/>
                </a:lnTo>
                <a:lnTo>
                  <a:pt x="882" y="116"/>
                </a:lnTo>
                <a:lnTo>
                  <a:pt x="883" y="117"/>
                </a:lnTo>
                <a:lnTo>
                  <a:pt x="888" y="122"/>
                </a:lnTo>
                <a:lnTo>
                  <a:pt x="889" y="122"/>
                </a:lnTo>
                <a:lnTo>
                  <a:pt x="889" y="123"/>
                </a:lnTo>
                <a:lnTo>
                  <a:pt x="888" y="124"/>
                </a:lnTo>
                <a:lnTo>
                  <a:pt x="872" y="136"/>
                </a:lnTo>
                <a:lnTo>
                  <a:pt x="870" y="137"/>
                </a:lnTo>
                <a:lnTo>
                  <a:pt x="869" y="136"/>
                </a:lnTo>
                <a:close/>
                <a:moveTo>
                  <a:pt x="1050" y="57"/>
                </a:moveTo>
                <a:lnTo>
                  <a:pt x="1049" y="57"/>
                </a:lnTo>
                <a:lnTo>
                  <a:pt x="1048" y="58"/>
                </a:lnTo>
                <a:lnTo>
                  <a:pt x="1048" y="114"/>
                </a:lnTo>
                <a:lnTo>
                  <a:pt x="1048" y="115"/>
                </a:lnTo>
                <a:lnTo>
                  <a:pt x="1050" y="117"/>
                </a:lnTo>
                <a:lnTo>
                  <a:pt x="1055" y="121"/>
                </a:lnTo>
                <a:lnTo>
                  <a:pt x="1055" y="122"/>
                </a:lnTo>
                <a:lnTo>
                  <a:pt x="1055" y="123"/>
                </a:lnTo>
                <a:lnTo>
                  <a:pt x="1040" y="136"/>
                </a:lnTo>
                <a:lnTo>
                  <a:pt x="1039" y="137"/>
                </a:lnTo>
                <a:lnTo>
                  <a:pt x="1037" y="136"/>
                </a:lnTo>
                <a:lnTo>
                  <a:pt x="1021" y="124"/>
                </a:lnTo>
                <a:lnTo>
                  <a:pt x="1020" y="123"/>
                </a:lnTo>
                <a:lnTo>
                  <a:pt x="1021" y="122"/>
                </a:lnTo>
                <a:lnTo>
                  <a:pt x="1026" y="117"/>
                </a:lnTo>
                <a:lnTo>
                  <a:pt x="1027" y="117"/>
                </a:lnTo>
                <a:lnTo>
                  <a:pt x="1027" y="116"/>
                </a:lnTo>
                <a:lnTo>
                  <a:pt x="1027" y="114"/>
                </a:lnTo>
                <a:lnTo>
                  <a:pt x="1027" y="58"/>
                </a:lnTo>
                <a:lnTo>
                  <a:pt x="1027" y="57"/>
                </a:lnTo>
                <a:lnTo>
                  <a:pt x="1026" y="57"/>
                </a:lnTo>
                <a:lnTo>
                  <a:pt x="1017" y="57"/>
                </a:lnTo>
                <a:lnTo>
                  <a:pt x="1016" y="56"/>
                </a:lnTo>
                <a:lnTo>
                  <a:pt x="1016" y="55"/>
                </a:lnTo>
                <a:lnTo>
                  <a:pt x="1045" y="6"/>
                </a:lnTo>
                <a:lnTo>
                  <a:pt x="1046" y="5"/>
                </a:lnTo>
                <a:lnTo>
                  <a:pt x="1047" y="5"/>
                </a:lnTo>
                <a:lnTo>
                  <a:pt x="1047" y="6"/>
                </a:lnTo>
                <a:lnTo>
                  <a:pt x="1047" y="39"/>
                </a:lnTo>
                <a:lnTo>
                  <a:pt x="1054" y="39"/>
                </a:lnTo>
                <a:lnTo>
                  <a:pt x="1055" y="56"/>
                </a:lnTo>
                <a:lnTo>
                  <a:pt x="1050" y="57"/>
                </a:lnTo>
                <a:close/>
                <a:moveTo>
                  <a:pt x="632" y="136"/>
                </a:moveTo>
                <a:lnTo>
                  <a:pt x="622" y="127"/>
                </a:lnTo>
                <a:lnTo>
                  <a:pt x="620" y="126"/>
                </a:lnTo>
                <a:lnTo>
                  <a:pt x="619" y="127"/>
                </a:lnTo>
                <a:lnTo>
                  <a:pt x="609" y="136"/>
                </a:lnTo>
                <a:lnTo>
                  <a:pt x="607" y="137"/>
                </a:lnTo>
                <a:lnTo>
                  <a:pt x="605" y="136"/>
                </a:lnTo>
                <a:lnTo>
                  <a:pt x="599" y="134"/>
                </a:lnTo>
                <a:lnTo>
                  <a:pt x="596" y="133"/>
                </a:lnTo>
                <a:lnTo>
                  <a:pt x="593" y="132"/>
                </a:lnTo>
                <a:lnTo>
                  <a:pt x="588" y="129"/>
                </a:lnTo>
                <a:lnTo>
                  <a:pt x="585" y="126"/>
                </a:lnTo>
                <a:lnTo>
                  <a:pt x="582" y="122"/>
                </a:lnTo>
                <a:lnTo>
                  <a:pt x="579" y="118"/>
                </a:lnTo>
                <a:lnTo>
                  <a:pt x="578" y="114"/>
                </a:lnTo>
                <a:lnTo>
                  <a:pt x="578" y="110"/>
                </a:lnTo>
                <a:lnTo>
                  <a:pt x="578" y="106"/>
                </a:lnTo>
                <a:lnTo>
                  <a:pt x="579" y="100"/>
                </a:lnTo>
                <a:lnTo>
                  <a:pt x="580" y="96"/>
                </a:lnTo>
                <a:lnTo>
                  <a:pt x="582" y="91"/>
                </a:lnTo>
                <a:lnTo>
                  <a:pt x="586" y="87"/>
                </a:lnTo>
                <a:lnTo>
                  <a:pt x="588" y="85"/>
                </a:lnTo>
                <a:lnTo>
                  <a:pt x="590" y="83"/>
                </a:lnTo>
                <a:lnTo>
                  <a:pt x="597" y="80"/>
                </a:lnTo>
                <a:lnTo>
                  <a:pt x="604" y="77"/>
                </a:lnTo>
                <a:lnTo>
                  <a:pt x="601" y="76"/>
                </a:lnTo>
                <a:lnTo>
                  <a:pt x="598" y="75"/>
                </a:lnTo>
                <a:lnTo>
                  <a:pt x="594" y="73"/>
                </a:lnTo>
                <a:lnTo>
                  <a:pt x="591" y="71"/>
                </a:lnTo>
                <a:lnTo>
                  <a:pt x="588" y="68"/>
                </a:lnTo>
                <a:lnTo>
                  <a:pt x="587" y="67"/>
                </a:lnTo>
                <a:lnTo>
                  <a:pt x="586" y="65"/>
                </a:lnTo>
                <a:lnTo>
                  <a:pt x="584" y="62"/>
                </a:lnTo>
                <a:lnTo>
                  <a:pt x="583" y="58"/>
                </a:lnTo>
                <a:lnTo>
                  <a:pt x="583" y="56"/>
                </a:lnTo>
                <a:lnTo>
                  <a:pt x="584" y="56"/>
                </a:lnTo>
                <a:lnTo>
                  <a:pt x="620" y="37"/>
                </a:lnTo>
                <a:lnTo>
                  <a:pt x="622" y="37"/>
                </a:lnTo>
                <a:lnTo>
                  <a:pt x="623" y="37"/>
                </a:lnTo>
                <a:lnTo>
                  <a:pt x="652" y="51"/>
                </a:lnTo>
                <a:lnTo>
                  <a:pt x="653" y="52"/>
                </a:lnTo>
                <a:lnTo>
                  <a:pt x="652" y="53"/>
                </a:lnTo>
                <a:lnTo>
                  <a:pt x="646" y="57"/>
                </a:lnTo>
                <a:lnTo>
                  <a:pt x="645" y="58"/>
                </a:lnTo>
                <a:lnTo>
                  <a:pt x="645" y="59"/>
                </a:lnTo>
                <a:lnTo>
                  <a:pt x="645" y="60"/>
                </a:lnTo>
                <a:lnTo>
                  <a:pt x="645" y="114"/>
                </a:lnTo>
                <a:lnTo>
                  <a:pt x="645" y="116"/>
                </a:lnTo>
                <a:lnTo>
                  <a:pt x="646" y="117"/>
                </a:lnTo>
                <a:lnTo>
                  <a:pt x="651" y="122"/>
                </a:lnTo>
                <a:lnTo>
                  <a:pt x="652" y="122"/>
                </a:lnTo>
                <a:lnTo>
                  <a:pt x="652" y="123"/>
                </a:lnTo>
                <a:lnTo>
                  <a:pt x="651" y="124"/>
                </a:lnTo>
                <a:lnTo>
                  <a:pt x="635" y="136"/>
                </a:lnTo>
                <a:lnTo>
                  <a:pt x="634" y="137"/>
                </a:lnTo>
                <a:lnTo>
                  <a:pt x="632" y="136"/>
                </a:lnTo>
                <a:close/>
                <a:moveTo>
                  <a:pt x="623" y="58"/>
                </a:moveTo>
                <a:lnTo>
                  <a:pt x="607" y="50"/>
                </a:lnTo>
                <a:lnTo>
                  <a:pt x="605" y="50"/>
                </a:lnTo>
                <a:lnTo>
                  <a:pt x="604" y="51"/>
                </a:lnTo>
                <a:lnTo>
                  <a:pt x="604" y="52"/>
                </a:lnTo>
                <a:lnTo>
                  <a:pt x="604" y="58"/>
                </a:lnTo>
                <a:lnTo>
                  <a:pt x="604" y="60"/>
                </a:lnTo>
                <a:lnTo>
                  <a:pt x="605" y="62"/>
                </a:lnTo>
                <a:lnTo>
                  <a:pt x="605" y="63"/>
                </a:lnTo>
                <a:lnTo>
                  <a:pt x="606" y="65"/>
                </a:lnTo>
                <a:lnTo>
                  <a:pt x="609" y="67"/>
                </a:lnTo>
                <a:lnTo>
                  <a:pt x="613" y="70"/>
                </a:lnTo>
                <a:lnTo>
                  <a:pt x="617" y="71"/>
                </a:lnTo>
                <a:lnTo>
                  <a:pt x="623" y="72"/>
                </a:lnTo>
                <a:lnTo>
                  <a:pt x="624" y="60"/>
                </a:lnTo>
                <a:lnTo>
                  <a:pt x="623" y="58"/>
                </a:lnTo>
                <a:close/>
                <a:moveTo>
                  <a:pt x="623" y="79"/>
                </a:moveTo>
                <a:lnTo>
                  <a:pt x="617" y="80"/>
                </a:lnTo>
                <a:lnTo>
                  <a:pt x="612" y="81"/>
                </a:lnTo>
                <a:lnTo>
                  <a:pt x="608" y="83"/>
                </a:lnTo>
                <a:lnTo>
                  <a:pt x="604" y="85"/>
                </a:lnTo>
                <a:lnTo>
                  <a:pt x="601" y="88"/>
                </a:lnTo>
                <a:lnTo>
                  <a:pt x="599" y="90"/>
                </a:lnTo>
                <a:lnTo>
                  <a:pt x="598" y="91"/>
                </a:lnTo>
                <a:lnTo>
                  <a:pt x="597" y="95"/>
                </a:lnTo>
                <a:lnTo>
                  <a:pt x="597" y="98"/>
                </a:lnTo>
                <a:lnTo>
                  <a:pt x="597" y="103"/>
                </a:lnTo>
                <a:lnTo>
                  <a:pt x="598" y="108"/>
                </a:lnTo>
                <a:lnTo>
                  <a:pt x="600" y="112"/>
                </a:lnTo>
                <a:lnTo>
                  <a:pt x="601" y="114"/>
                </a:lnTo>
                <a:lnTo>
                  <a:pt x="602" y="115"/>
                </a:lnTo>
                <a:lnTo>
                  <a:pt x="605" y="118"/>
                </a:lnTo>
                <a:lnTo>
                  <a:pt x="609" y="119"/>
                </a:lnTo>
                <a:lnTo>
                  <a:pt x="613" y="121"/>
                </a:lnTo>
                <a:lnTo>
                  <a:pt x="616" y="121"/>
                </a:lnTo>
                <a:lnTo>
                  <a:pt x="619" y="122"/>
                </a:lnTo>
                <a:lnTo>
                  <a:pt x="620" y="122"/>
                </a:lnTo>
                <a:lnTo>
                  <a:pt x="621" y="121"/>
                </a:lnTo>
                <a:lnTo>
                  <a:pt x="624" y="119"/>
                </a:lnTo>
                <a:lnTo>
                  <a:pt x="624" y="81"/>
                </a:lnTo>
                <a:lnTo>
                  <a:pt x="623" y="79"/>
                </a:lnTo>
                <a:close/>
                <a:moveTo>
                  <a:pt x="990" y="136"/>
                </a:moveTo>
                <a:lnTo>
                  <a:pt x="979" y="127"/>
                </a:lnTo>
                <a:lnTo>
                  <a:pt x="978" y="126"/>
                </a:lnTo>
                <a:lnTo>
                  <a:pt x="976" y="127"/>
                </a:lnTo>
                <a:lnTo>
                  <a:pt x="966" y="136"/>
                </a:lnTo>
                <a:lnTo>
                  <a:pt x="964" y="137"/>
                </a:lnTo>
                <a:lnTo>
                  <a:pt x="963" y="136"/>
                </a:lnTo>
                <a:lnTo>
                  <a:pt x="956" y="134"/>
                </a:lnTo>
                <a:lnTo>
                  <a:pt x="953" y="133"/>
                </a:lnTo>
                <a:lnTo>
                  <a:pt x="951" y="132"/>
                </a:lnTo>
                <a:lnTo>
                  <a:pt x="946" y="129"/>
                </a:lnTo>
                <a:lnTo>
                  <a:pt x="942" y="126"/>
                </a:lnTo>
                <a:lnTo>
                  <a:pt x="939" y="122"/>
                </a:lnTo>
                <a:lnTo>
                  <a:pt x="937" y="118"/>
                </a:lnTo>
                <a:lnTo>
                  <a:pt x="936" y="114"/>
                </a:lnTo>
                <a:lnTo>
                  <a:pt x="935" y="110"/>
                </a:lnTo>
                <a:lnTo>
                  <a:pt x="935" y="106"/>
                </a:lnTo>
                <a:lnTo>
                  <a:pt x="936" y="100"/>
                </a:lnTo>
                <a:lnTo>
                  <a:pt x="938" y="96"/>
                </a:lnTo>
                <a:lnTo>
                  <a:pt x="940" y="91"/>
                </a:lnTo>
                <a:lnTo>
                  <a:pt x="943" y="87"/>
                </a:lnTo>
                <a:lnTo>
                  <a:pt x="946" y="85"/>
                </a:lnTo>
                <a:lnTo>
                  <a:pt x="948" y="83"/>
                </a:lnTo>
                <a:lnTo>
                  <a:pt x="954" y="80"/>
                </a:lnTo>
                <a:lnTo>
                  <a:pt x="962" y="77"/>
                </a:lnTo>
                <a:lnTo>
                  <a:pt x="959" y="76"/>
                </a:lnTo>
                <a:lnTo>
                  <a:pt x="955" y="75"/>
                </a:lnTo>
                <a:lnTo>
                  <a:pt x="952" y="73"/>
                </a:lnTo>
                <a:lnTo>
                  <a:pt x="949" y="71"/>
                </a:lnTo>
                <a:lnTo>
                  <a:pt x="946" y="68"/>
                </a:lnTo>
                <a:lnTo>
                  <a:pt x="945" y="67"/>
                </a:lnTo>
                <a:lnTo>
                  <a:pt x="944" y="65"/>
                </a:lnTo>
                <a:lnTo>
                  <a:pt x="942" y="62"/>
                </a:lnTo>
                <a:lnTo>
                  <a:pt x="941" y="58"/>
                </a:lnTo>
                <a:lnTo>
                  <a:pt x="941" y="56"/>
                </a:lnTo>
                <a:lnTo>
                  <a:pt x="942" y="56"/>
                </a:lnTo>
                <a:lnTo>
                  <a:pt x="978" y="37"/>
                </a:lnTo>
                <a:lnTo>
                  <a:pt x="979" y="37"/>
                </a:lnTo>
                <a:lnTo>
                  <a:pt x="980" y="37"/>
                </a:lnTo>
                <a:lnTo>
                  <a:pt x="1010" y="51"/>
                </a:lnTo>
                <a:lnTo>
                  <a:pt x="1010" y="52"/>
                </a:lnTo>
                <a:lnTo>
                  <a:pt x="1010" y="53"/>
                </a:lnTo>
                <a:lnTo>
                  <a:pt x="1004" y="57"/>
                </a:lnTo>
                <a:lnTo>
                  <a:pt x="1003" y="58"/>
                </a:lnTo>
                <a:lnTo>
                  <a:pt x="1003" y="59"/>
                </a:lnTo>
                <a:lnTo>
                  <a:pt x="1002" y="60"/>
                </a:lnTo>
                <a:lnTo>
                  <a:pt x="1002" y="114"/>
                </a:lnTo>
                <a:lnTo>
                  <a:pt x="1003" y="116"/>
                </a:lnTo>
                <a:lnTo>
                  <a:pt x="1004" y="117"/>
                </a:lnTo>
                <a:lnTo>
                  <a:pt x="1009" y="122"/>
                </a:lnTo>
                <a:lnTo>
                  <a:pt x="1010" y="123"/>
                </a:lnTo>
                <a:lnTo>
                  <a:pt x="1009" y="124"/>
                </a:lnTo>
                <a:lnTo>
                  <a:pt x="992" y="136"/>
                </a:lnTo>
                <a:lnTo>
                  <a:pt x="991" y="137"/>
                </a:lnTo>
                <a:lnTo>
                  <a:pt x="990" y="136"/>
                </a:lnTo>
                <a:close/>
                <a:moveTo>
                  <a:pt x="981" y="58"/>
                </a:moveTo>
                <a:lnTo>
                  <a:pt x="964" y="50"/>
                </a:lnTo>
                <a:lnTo>
                  <a:pt x="962" y="50"/>
                </a:lnTo>
                <a:lnTo>
                  <a:pt x="962" y="51"/>
                </a:lnTo>
                <a:lnTo>
                  <a:pt x="962" y="52"/>
                </a:lnTo>
                <a:lnTo>
                  <a:pt x="962" y="58"/>
                </a:lnTo>
                <a:lnTo>
                  <a:pt x="962" y="60"/>
                </a:lnTo>
                <a:lnTo>
                  <a:pt x="962" y="62"/>
                </a:lnTo>
                <a:lnTo>
                  <a:pt x="963" y="63"/>
                </a:lnTo>
                <a:lnTo>
                  <a:pt x="964" y="65"/>
                </a:lnTo>
                <a:lnTo>
                  <a:pt x="966" y="67"/>
                </a:lnTo>
                <a:lnTo>
                  <a:pt x="971" y="70"/>
                </a:lnTo>
                <a:lnTo>
                  <a:pt x="975" y="71"/>
                </a:lnTo>
                <a:lnTo>
                  <a:pt x="980" y="72"/>
                </a:lnTo>
                <a:lnTo>
                  <a:pt x="981" y="60"/>
                </a:lnTo>
                <a:lnTo>
                  <a:pt x="981" y="58"/>
                </a:lnTo>
                <a:close/>
                <a:moveTo>
                  <a:pt x="980" y="79"/>
                </a:moveTo>
                <a:lnTo>
                  <a:pt x="975" y="80"/>
                </a:lnTo>
                <a:lnTo>
                  <a:pt x="970" y="81"/>
                </a:lnTo>
                <a:lnTo>
                  <a:pt x="965" y="83"/>
                </a:lnTo>
                <a:lnTo>
                  <a:pt x="961" y="85"/>
                </a:lnTo>
                <a:lnTo>
                  <a:pt x="958" y="88"/>
                </a:lnTo>
                <a:lnTo>
                  <a:pt x="957" y="90"/>
                </a:lnTo>
                <a:lnTo>
                  <a:pt x="956" y="91"/>
                </a:lnTo>
                <a:lnTo>
                  <a:pt x="955" y="95"/>
                </a:lnTo>
                <a:lnTo>
                  <a:pt x="954" y="98"/>
                </a:lnTo>
                <a:lnTo>
                  <a:pt x="954" y="103"/>
                </a:lnTo>
                <a:lnTo>
                  <a:pt x="956" y="108"/>
                </a:lnTo>
                <a:lnTo>
                  <a:pt x="957" y="112"/>
                </a:lnTo>
                <a:lnTo>
                  <a:pt x="958" y="114"/>
                </a:lnTo>
                <a:lnTo>
                  <a:pt x="960" y="115"/>
                </a:lnTo>
                <a:lnTo>
                  <a:pt x="963" y="118"/>
                </a:lnTo>
                <a:lnTo>
                  <a:pt x="967" y="119"/>
                </a:lnTo>
                <a:lnTo>
                  <a:pt x="971" y="121"/>
                </a:lnTo>
                <a:lnTo>
                  <a:pt x="973" y="121"/>
                </a:lnTo>
                <a:lnTo>
                  <a:pt x="976" y="122"/>
                </a:lnTo>
                <a:lnTo>
                  <a:pt x="978" y="122"/>
                </a:lnTo>
                <a:lnTo>
                  <a:pt x="979" y="121"/>
                </a:lnTo>
                <a:lnTo>
                  <a:pt x="981" y="119"/>
                </a:lnTo>
                <a:lnTo>
                  <a:pt x="981" y="81"/>
                </a:lnTo>
                <a:lnTo>
                  <a:pt x="980" y="79"/>
                </a:lnTo>
                <a:close/>
                <a:moveTo>
                  <a:pt x="50" y="3"/>
                </a:moveTo>
                <a:lnTo>
                  <a:pt x="96" y="14"/>
                </a:lnTo>
                <a:lnTo>
                  <a:pt x="98" y="14"/>
                </a:lnTo>
                <a:lnTo>
                  <a:pt x="101" y="13"/>
                </a:lnTo>
                <a:lnTo>
                  <a:pt x="108" y="11"/>
                </a:lnTo>
                <a:lnTo>
                  <a:pt x="114" y="8"/>
                </a:lnTo>
                <a:lnTo>
                  <a:pt x="118" y="4"/>
                </a:lnTo>
                <a:lnTo>
                  <a:pt x="119" y="4"/>
                </a:lnTo>
                <a:lnTo>
                  <a:pt x="120" y="4"/>
                </a:lnTo>
                <a:lnTo>
                  <a:pt x="122" y="4"/>
                </a:lnTo>
                <a:lnTo>
                  <a:pt x="123" y="4"/>
                </a:lnTo>
                <a:lnTo>
                  <a:pt x="123" y="5"/>
                </a:lnTo>
                <a:lnTo>
                  <a:pt x="95" y="36"/>
                </a:lnTo>
                <a:lnTo>
                  <a:pt x="94" y="37"/>
                </a:lnTo>
                <a:lnTo>
                  <a:pt x="93" y="37"/>
                </a:lnTo>
                <a:lnTo>
                  <a:pt x="49" y="25"/>
                </a:lnTo>
                <a:lnTo>
                  <a:pt x="46" y="25"/>
                </a:lnTo>
                <a:lnTo>
                  <a:pt x="43" y="25"/>
                </a:lnTo>
                <a:lnTo>
                  <a:pt x="36" y="28"/>
                </a:lnTo>
                <a:lnTo>
                  <a:pt x="29" y="31"/>
                </a:lnTo>
                <a:lnTo>
                  <a:pt x="18" y="37"/>
                </a:lnTo>
                <a:lnTo>
                  <a:pt x="11" y="42"/>
                </a:lnTo>
                <a:lnTo>
                  <a:pt x="6" y="45"/>
                </a:lnTo>
                <a:lnTo>
                  <a:pt x="5" y="46"/>
                </a:lnTo>
                <a:lnTo>
                  <a:pt x="4" y="47"/>
                </a:lnTo>
                <a:lnTo>
                  <a:pt x="3" y="47"/>
                </a:lnTo>
                <a:lnTo>
                  <a:pt x="1" y="47"/>
                </a:lnTo>
                <a:lnTo>
                  <a:pt x="0" y="46"/>
                </a:lnTo>
                <a:lnTo>
                  <a:pt x="1" y="45"/>
                </a:lnTo>
                <a:lnTo>
                  <a:pt x="47" y="3"/>
                </a:lnTo>
                <a:lnTo>
                  <a:pt x="48" y="2"/>
                </a:lnTo>
                <a:lnTo>
                  <a:pt x="50" y="3"/>
                </a:lnTo>
                <a:close/>
                <a:moveTo>
                  <a:pt x="85" y="39"/>
                </a:moveTo>
                <a:lnTo>
                  <a:pt x="87" y="40"/>
                </a:lnTo>
                <a:lnTo>
                  <a:pt x="87" y="41"/>
                </a:lnTo>
                <a:lnTo>
                  <a:pt x="87" y="89"/>
                </a:lnTo>
                <a:lnTo>
                  <a:pt x="88" y="89"/>
                </a:lnTo>
                <a:lnTo>
                  <a:pt x="88" y="90"/>
                </a:lnTo>
                <a:lnTo>
                  <a:pt x="90" y="90"/>
                </a:lnTo>
                <a:lnTo>
                  <a:pt x="114" y="76"/>
                </a:lnTo>
                <a:lnTo>
                  <a:pt x="115" y="75"/>
                </a:lnTo>
                <a:lnTo>
                  <a:pt x="116" y="75"/>
                </a:lnTo>
                <a:lnTo>
                  <a:pt x="116" y="77"/>
                </a:lnTo>
                <a:lnTo>
                  <a:pt x="116" y="109"/>
                </a:lnTo>
                <a:lnTo>
                  <a:pt x="116" y="111"/>
                </a:lnTo>
                <a:lnTo>
                  <a:pt x="115" y="111"/>
                </a:lnTo>
                <a:lnTo>
                  <a:pt x="85" y="136"/>
                </a:lnTo>
                <a:lnTo>
                  <a:pt x="83" y="137"/>
                </a:lnTo>
                <a:lnTo>
                  <a:pt x="81" y="139"/>
                </a:lnTo>
                <a:lnTo>
                  <a:pt x="74" y="139"/>
                </a:lnTo>
                <a:lnTo>
                  <a:pt x="67" y="139"/>
                </a:lnTo>
                <a:lnTo>
                  <a:pt x="60" y="138"/>
                </a:lnTo>
                <a:lnTo>
                  <a:pt x="54" y="137"/>
                </a:lnTo>
                <a:lnTo>
                  <a:pt x="48" y="135"/>
                </a:lnTo>
                <a:lnTo>
                  <a:pt x="42" y="133"/>
                </a:lnTo>
                <a:lnTo>
                  <a:pt x="36" y="130"/>
                </a:lnTo>
                <a:lnTo>
                  <a:pt x="31" y="127"/>
                </a:lnTo>
                <a:lnTo>
                  <a:pt x="27" y="123"/>
                </a:lnTo>
                <a:lnTo>
                  <a:pt x="23" y="119"/>
                </a:lnTo>
                <a:lnTo>
                  <a:pt x="19" y="115"/>
                </a:lnTo>
                <a:lnTo>
                  <a:pt x="16" y="110"/>
                </a:lnTo>
                <a:lnTo>
                  <a:pt x="13" y="106"/>
                </a:lnTo>
                <a:lnTo>
                  <a:pt x="12" y="100"/>
                </a:lnTo>
                <a:lnTo>
                  <a:pt x="10" y="94"/>
                </a:lnTo>
                <a:lnTo>
                  <a:pt x="10" y="89"/>
                </a:lnTo>
                <a:lnTo>
                  <a:pt x="10" y="82"/>
                </a:lnTo>
                <a:lnTo>
                  <a:pt x="12" y="76"/>
                </a:lnTo>
                <a:lnTo>
                  <a:pt x="13" y="71"/>
                </a:lnTo>
                <a:lnTo>
                  <a:pt x="16" y="66"/>
                </a:lnTo>
                <a:lnTo>
                  <a:pt x="19" y="61"/>
                </a:lnTo>
                <a:lnTo>
                  <a:pt x="23" y="57"/>
                </a:lnTo>
                <a:lnTo>
                  <a:pt x="27" y="53"/>
                </a:lnTo>
                <a:lnTo>
                  <a:pt x="32" y="50"/>
                </a:lnTo>
                <a:lnTo>
                  <a:pt x="37" y="47"/>
                </a:lnTo>
                <a:lnTo>
                  <a:pt x="43" y="45"/>
                </a:lnTo>
                <a:lnTo>
                  <a:pt x="49" y="43"/>
                </a:lnTo>
                <a:lnTo>
                  <a:pt x="56" y="42"/>
                </a:lnTo>
                <a:lnTo>
                  <a:pt x="63" y="41"/>
                </a:lnTo>
                <a:lnTo>
                  <a:pt x="70" y="40"/>
                </a:lnTo>
                <a:lnTo>
                  <a:pt x="77" y="39"/>
                </a:lnTo>
                <a:lnTo>
                  <a:pt x="85" y="39"/>
                </a:lnTo>
                <a:close/>
                <a:moveTo>
                  <a:pt x="59" y="44"/>
                </a:moveTo>
                <a:lnTo>
                  <a:pt x="54" y="46"/>
                </a:lnTo>
                <a:lnTo>
                  <a:pt x="49" y="48"/>
                </a:lnTo>
                <a:lnTo>
                  <a:pt x="44" y="51"/>
                </a:lnTo>
                <a:lnTo>
                  <a:pt x="40" y="55"/>
                </a:lnTo>
                <a:lnTo>
                  <a:pt x="38" y="57"/>
                </a:lnTo>
                <a:lnTo>
                  <a:pt x="36" y="60"/>
                </a:lnTo>
                <a:lnTo>
                  <a:pt x="33" y="65"/>
                </a:lnTo>
                <a:lnTo>
                  <a:pt x="31" y="72"/>
                </a:lnTo>
                <a:lnTo>
                  <a:pt x="31" y="75"/>
                </a:lnTo>
                <a:lnTo>
                  <a:pt x="31" y="79"/>
                </a:lnTo>
                <a:lnTo>
                  <a:pt x="31" y="83"/>
                </a:lnTo>
                <a:lnTo>
                  <a:pt x="31" y="87"/>
                </a:lnTo>
                <a:lnTo>
                  <a:pt x="32" y="91"/>
                </a:lnTo>
                <a:lnTo>
                  <a:pt x="34" y="95"/>
                </a:lnTo>
                <a:lnTo>
                  <a:pt x="36" y="98"/>
                </a:lnTo>
                <a:lnTo>
                  <a:pt x="38" y="101"/>
                </a:lnTo>
                <a:lnTo>
                  <a:pt x="41" y="105"/>
                </a:lnTo>
                <a:lnTo>
                  <a:pt x="44" y="108"/>
                </a:lnTo>
                <a:lnTo>
                  <a:pt x="47" y="110"/>
                </a:lnTo>
                <a:lnTo>
                  <a:pt x="51" y="112"/>
                </a:lnTo>
                <a:lnTo>
                  <a:pt x="55" y="114"/>
                </a:lnTo>
                <a:lnTo>
                  <a:pt x="59" y="116"/>
                </a:lnTo>
                <a:lnTo>
                  <a:pt x="64" y="117"/>
                </a:lnTo>
                <a:lnTo>
                  <a:pt x="69" y="118"/>
                </a:lnTo>
                <a:lnTo>
                  <a:pt x="75" y="118"/>
                </a:lnTo>
                <a:lnTo>
                  <a:pt x="81" y="118"/>
                </a:lnTo>
                <a:lnTo>
                  <a:pt x="85" y="118"/>
                </a:lnTo>
                <a:lnTo>
                  <a:pt x="90" y="117"/>
                </a:lnTo>
                <a:lnTo>
                  <a:pt x="94" y="116"/>
                </a:lnTo>
                <a:lnTo>
                  <a:pt x="98" y="113"/>
                </a:lnTo>
                <a:lnTo>
                  <a:pt x="102" y="111"/>
                </a:lnTo>
                <a:lnTo>
                  <a:pt x="104" y="108"/>
                </a:lnTo>
                <a:lnTo>
                  <a:pt x="106" y="105"/>
                </a:lnTo>
                <a:lnTo>
                  <a:pt x="107" y="100"/>
                </a:lnTo>
                <a:lnTo>
                  <a:pt x="107" y="98"/>
                </a:lnTo>
                <a:lnTo>
                  <a:pt x="106" y="96"/>
                </a:lnTo>
                <a:lnTo>
                  <a:pt x="105" y="95"/>
                </a:lnTo>
                <a:lnTo>
                  <a:pt x="103" y="94"/>
                </a:lnTo>
                <a:lnTo>
                  <a:pt x="101" y="93"/>
                </a:lnTo>
                <a:lnTo>
                  <a:pt x="99" y="93"/>
                </a:lnTo>
                <a:lnTo>
                  <a:pt x="93" y="92"/>
                </a:lnTo>
                <a:lnTo>
                  <a:pt x="87" y="93"/>
                </a:lnTo>
                <a:lnTo>
                  <a:pt x="79" y="96"/>
                </a:lnTo>
                <a:lnTo>
                  <a:pt x="75" y="98"/>
                </a:lnTo>
                <a:lnTo>
                  <a:pt x="71" y="100"/>
                </a:lnTo>
                <a:lnTo>
                  <a:pt x="63" y="107"/>
                </a:lnTo>
                <a:lnTo>
                  <a:pt x="62" y="47"/>
                </a:lnTo>
                <a:lnTo>
                  <a:pt x="62" y="45"/>
                </a:lnTo>
                <a:lnTo>
                  <a:pt x="61" y="44"/>
                </a:lnTo>
                <a:lnTo>
                  <a:pt x="60" y="44"/>
                </a:lnTo>
                <a:lnTo>
                  <a:pt x="59" y="44"/>
                </a:lnTo>
                <a:close/>
                <a:moveTo>
                  <a:pt x="51" y="58"/>
                </a:moveTo>
                <a:lnTo>
                  <a:pt x="57" y="64"/>
                </a:lnTo>
                <a:lnTo>
                  <a:pt x="51" y="71"/>
                </a:lnTo>
                <a:lnTo>
                  <a:pt x="45" y="65"/>
                </a:lnTo>
                <a:lnTo>
                  <a:pt x="50" y="58"/>
                </a:lnTo>
                <a:lnTo>
                  <a:pt x="51" y="58"/>
                </a:lnTo>
                <a:close/>
                <a:moveTo>
                  <a:pt x="51" y="85"/>
                </a:moveTo>
                <a:lnTo>
                  <a:pt x="57" y="91"/>
                </a:lnTo>
                <a:lnTo>
                  <a:pt x="51" y="98"/>
                </a:lnTo>
                <a:lnTo>
                  <a:pt x="45" y="92"/>
                </a:lnTo>
                <a:lnTo>
                  <a:pt x="50" y="85"/>
                </a:lnTo>
                <a:lnTo>
                  <a:pt x="51" y="85"/>
                </a:lnTo>
                <a:close/>
                <a:moveTo>
                  <a:pt x="524" y="55"/>
                </a:moveTo>
                <a:lnTo>
                  <a:pt x="512" y="62"/>
                </a:lnTo>
                <a:lnTo>
                  <a:pt x="511" y="63"/>
                </a:lnTo>
                <a:lnTo>
                  <a:pt x="512" y="64"/>
                </a:lnTo>
                <a:lnTo>
                  <a:pt x="519" y="69"/>
                </a:lnTo>
                <a:lnTo>
                  <a:pt x="520" y="69"/>
                </a:lnTo>
                <a:lnTo>
                  <a:pt x="521" y="69"/>
                </a:lnTo>
                <a:lnTo>
                  <a:pt x="533" y="62"/>
                </a:lnTo>
                <a:lnTo>
                  <a:pt x="534" y="61"/>
                </a:lnTo>
                <a:lnTo>
                  <a:pt x="533" y="60"/>
                </a:lnTo>
                <a:lnTo>
                  <a:pt x="526" y="55"/>
                </a:lnTo>
                <a:lnTo>
                  <a:pt x="525" y="55"/>
                </a:lnTo>
                <a:lnTo>
                  <a:pt x="524" y="55"/>
                </a:lnTo>
                <a:close/>
                <a:moveTo>
                  <a:pt x="459" y="112"/>
                </a:moveTo>
                <a:lnTo>
                  <a:pt x="488" y="93"/>
                </a:lnTo>
                <a:lnTo>
                  <a:pt x="490" y="93"/>
                </a:lnTo>
                <a:lnTo>
                  <a:pt x="518" y="112"/>
                </a:lnTo>
                <a:lnTo>
                  <a:pt x="534" y="122"/>
                </a:lnTo>
                <a:lnTo>
                  <a:pt x="535" y="122"/>
                </a:lnTo>
                <a:lnTo>
                  <a:pt x="536" y="122"/>
                </a:lnTo>
                <a:lnTo>
                  <a:pt x="537" y="122"/>
                </a:lnTo>
                <a:lnTo>
                  <a:pt x="540" y="119"/>
                </a:lnTo>
                <a:lnTo>
                  <a:pt x="543" y="117"/>
                </a:lnTo>
                <a:lnTo>
                  <a:pt x="548" y="112"/>
                </a:lnTo>
                <a:lnTo>
                  <a:pt x="550" y="108"/>
                </a:lnTo>
                <a:lnTo>
                  <a:pt x="552" y="103"/>
                </a:lnTo>
                <a:lnTo>
                  <a:pt x="553" y="99"/>
                </a:lnTo>
                <a:lnTo>
                  <a:pt x="553" y="95"/>
                </a:lnTo>
                <a:lnTo>
                  <a:pt x="552" y="88"/>
                </a:lnTo>
                <a:lnTo>
                  <a:pt x="551" y="84"/>
                </a:lnTo>
                <a:lnTo>
                  <a:pt x="550" y="80"/>
                </a:lnTo>
                <a:lnTo>
                  <a:pt x="548" y="77"/>
                </a:lnTo>
                <a:lnTo>
                  <a:pt x="546" y="73"/>
                </a:lnTo>
                <a:lnTo>
                  <a:pt x="540" y="66"/>
                </a:lnTo>
                <a:lnTo>
                  <a:pt x="539" y="66"/>
                </a:lnTo>
                <a:lnTo>
                  <a:pt x="537" y="66"/>
                </a:lnTo>
                <a:lnTo>
                  <a:pt x="500" y="88"/>
                </a:lnTo>
                <a:lnTo>
                  <a:pt x="499" y="88"/>
                </a:lnTo>
                <a:lnTo>
                  <a:pt x="498" y="88"/>
                </a:lnTo>
                <a:lnTo>
                  <a:pt x="497" y="87"/>
                </a:lnTo>
                <a:lnTo>
                  <a:pt x="480" y="75"/>
                </a:lnTo>
                <a:lnTo>
                  <a:pt x="480" y="74"/>
                </a:lnTo>
                <a:lnTo>
                  <a:pt x="481" y="73"/>
                </a:lnTo>
                <a:lnTo>
                  <a:pt x="484" y="71"/>
                </a:lnTo>
                <a:lnTo>
                  <a:pt x="486" y="70"/>
                </a:lnTo>
                <a:lnTo>
                  <a:pt x="486" y="68"/>
                </a:lnTo>
                <a:lnTo>
                  <a:pt x="486" y="34"/>
                </a:lnTo>
                <a:lnTo>
                  <a:pt x="486" y="33"/>
                </a:lnTo>
                <a:lnTo>
                  <a:pt x="485" y="32"/>
                </a:lnTo>
                <a:lnTo>
                  <a:pt x="480" y="29"/>
                </a:lnTo>
                <a:lnTo>
                  <a:pt x="479" y="28"/>
                </a:lnTo>
                <a:lnTo>
                  <a:pt x="479" y="27"/>
                </a:lnTo>
                <a:lnTo>
                  <a:pt x="480" y="27"/>
                </a:lnTo>
                <a:lnTo>
                  <a:pt x="526" y="1"/>
                </a:lnTo>
                <a:lnTo>
                  <a:pt x="529" y="0"/>
                </a:lnTo>
                <a:lnTo>
                  <a:pt x="531" y="1"/>
                </a:lnTo>
                <a:lnTo>
                  <a:pt x="554" y="13"/>
                </a:lnTo>
                <a:lnTo>
                  <a:pt x="556" y="14"/>
                </a:lnTo>
                <a:lnTo>
                  <a:pt x="558" y="15"/>
                </a:lnTo>
                <a:lnTo>
                  <a:pt x="561" y="15"/>
                </a:lnTo>
                <a:lnTo>
                  <a:pt x="563" y="14"/>
                </a:lnTo>
                <a:lnTo>
                  <a:pt x="568" y="12"/>
                </a:lnTo>
                <a:lnTo>
                  <a:pt x="572" y="10"/>
                </a:lnTo>
                <a:lnTo>
                  <a:pt x="573" y="9"/>
                </a:lnTo>
                <a:lnTo>
                  <a:pt x="574" y="9"/>
                </a:lnTo>
                <a:lnTo>
                  <a:pt x="575" y="11"/>
                </a:lnTo>
                <a:lnTo>
                  <a:pt x="575" y="12"/>
                </a:lnTo>
                <a:lnTo>
                  <a:pt x="545" y="32"/>
                </a:lnTo>
                <a:lnTo>
                  <a:pt x="544" y="33"/>
                </a:lnTo>
                <a:lnTo>
                  <a:pt x="542" y="33"/>
                </a:lnTo>
                <a:lnTo>
                  <a:pt x="515" y="17"/>
                </a:lnTo>
                <a:lnTo>
                  <a:pt x="513" y="17"/>
                </a:lnTo>
                <a:lnTo>
                  <a:pt x="512" y="17"/>
                </a:lnTo>
                <a:lnTo>
                  <a:pt x="511" y="18"/>
                </a:lnTo>
                <a:lnTo>
                  <a:pt x="511" y="19"/>
                </a:lnTo>
                <a:lnTo>
                  <a:pt x="511" y="53"/>
                </a:lnTo>
                <a:lnTo>
                  <a:pt x="511" y="54"/>
                </a:lnTo>
                <a:lnTo>
                  <a:pt x="512" y="55"/>
                </a:lnTo>
                <a:lnTo>
                  <a:pt x="513" y="55"/>
                </a:lnTo>
                <a:lnTo>
                  <a:pt x="514" y="54"/>
                </a:lnTo>
                <a:lnTo>
                  <a:pt x="544" y="37"/>
                </a:lnTo>
                <a:lnTo>
                  <a:pt x="545" y="36"/>
                </a:lnTo>
                <a:lnTo>
                  <a:pt x="546" y="37"/>
                </a:lnTo>
                <a:lnTo>
                  <a:pt x="551" y="40"/>
                </a:lnTo>
                <a:lnTo>
                  <a:pt x="556" y="43"/>
                </a:lnTo>
                <a:lnTo>
                  <a:pt x="561" y="48"/>
                </a:lnTo>
                <a:lnTo>
                  <a:pt x="565" y="54"/>
                </a:lnTo>
                <a:lnTo>
                  <a:pt x="569" y="60"/>
                </a:lnTo>
                <a:lnTo>
                  <a:pt x="571" y="63"/>
                </a:lnTo>
                <a:lnTo>
                  <a:pt x="572" y="66"/>
                </a:lnTo>
                <a:lnTo>
                  <a:pt x="574" y="73"/>
                </a:lnTo>
                <a:lnTo>
                  <a:pt x="574" y="76"/>
                </a:lnTo>
                <a:lnTo>
                  <a:pt x="575" y="80"/>
                </a:lnTo>
                <a:lnTo>
                  <a:pt x="574" y="87"/>
                </a:lnTo>
                <a:lnTo>
                  <a:pt x="572" y="95"/>
                </a:lnTo>
                <a:lnTo>
                  <a:pt x="570" y="99"/>
                </a:lnTo>
                <a:lnTo>
                  <a:pt x="567" y="103"/>
                </a:lnTo>
                <a:lnTo>
                  <a:pt x="564" y="108"/>
                </a:lnTo>
                <a:lnTo>
                  <a:pt x="561" y="112"/>
                </a:lnTo>
                <a:lnTo>
                  <a:pt x="556" y="115"/>
                </a:lnTo>
                <a:lnTo>
                  <a:pt x="552" y="119"/>
                </a:lnTo>
                <a:lnTo>
                  <a:pt x="546" y="123"/>
                </a:lnTo>
                <a:lnTo>
                  <a:pt x="540" y="127"/>
                </a:lnTo>
                <a:lnTo>
                  <a:pt x="518" y="138"/>
                </a:lnTo>
                <a:lnTo>
                  <a:pt x="517" y="139"/>
                </a:lnTo>
                <a:lnTo>
                  <a:pt x="515" y="138"/>
                </a:lnTo>
                <a:lnTo>
                  <a:pt x="472" y="112"/>
                </a:lnTo>
                <a:lnTo>
                  <a:pt x="471" y="112"/>
                </a:lnTo>
                <a:lnTo>
                  <a:pt x="463" y="117"/>
                </a:lnTo>
                <a:lnTo>
                  <a:pt x="461" y="119"/>
                </a:lnTo>
                <a:lnTo>
                  <a:pt x="460" y="121"/>
                </a:lnTo>
                <a:lnTo>
                  <a:pt x="460" y="124"/>
                </a:lnTo>
                <a:lnTo>
                  <a:pt x="461" y="127"/>
                </a:lnTo>
                <a:lnTo>
                  <a:pt x="462" y="129"/>
                </a:lnTo>
                <a:lnTo>
                  <a:pt x="464" y="130"/>
                </a:lnTo>
                <a:lnTo>
                  <a:pt x="466" y="131"/>
                </a:lnTo>
                <a:lnTo>
                  <a:pt x="468" y="131"/>
                </a:lnTo>
                <a:lnTo>
                  <a:pt x="469" y="131"/>
                </a:lnTo>
                <a:lnTo>
                  <a:pt x="471" y="130"/>
                </a:lnTo>
                <a:lnTo>
                  <a:pt x="475" y="128"/>
                </a:lnTo>
                <a:lnTo>
                  <a:pt x="477" y="132"/>
                </a:lnTo>
                <a:lnTo>
                  <a:pt x="473" y="135"/>
                </a:lnTo>
                <a:lnTo>
                  <a:pt x="469" y="137"/>
                </a:lnTo>
                <a:lnTo>
                  <a:pt x="466" y="139"/>
                </a:lnTo>
                <a:lnTo>
                  <a:pt x="463" y="139"/>
                </a:lnTo>
                <a:lnTo>
                  <a:pt x="458" y="138"/>
                </a:lnTo>
                <a:lnTo>
                  <a:pt x="456" y="137"/>
                </a:lnTo>
                <a:lnTo>
                  <a:pt x="454" y="136"/>
                </a:lnTo>
                <a:lnTo>
                  <a:pt x="452" y="134"/>
                </a:lnTo>
                <a:lnTo>
                  <a:pt x="451" y="132"/>
                </a:lnTo>
                <a:lnTo>
                  <a:pt x="449" y="126"/>
                </a:lnTo>
                <a:lnTo>
                  <a:pt x="449" y="123"/>
                </a:lnTo>
                <a:lnTo>
                  <a:pt x="451" y="119"/>
                </a:lnTo>
                <a:lnTo>
                  <a:pt x="452" y="117"/>
                </a:lnTo>
                <a:lnTo>
                  <a:pt x="454" y="116"/>
                </a:lnTo>
                <a:lnTo>
                  <a:pt x="458" y="112"/>
                </a:lnTo>
                <a:lnTo>
                  <a:pt x="459" y="112"/>
                </a:lnTo>
                <a:close/>
                <a:moveTo>
                  <a:pt x="475" y="48"/>
                </a:moveTo>
                <a:lnTo>
                  <a:pt x="481" y="54"/>
                </a:lnTo>
                <a:lnTo>
                  <a:pt x="475" y="62"/>
                </a:lnTo>
                <a:lnTo>
                  <a:pt x="467" y="55"/>
                </a:lnTo>
                <a:lnTo>
                  <a:pt x="473" y="48"/>
                </a:lnTo>
                <a:lnTo>
                  <a:pt x="475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pic>
        <p:nvPicPr>
          <p:cNvPr id="33" name="Kuva 32">
            <a:extLst>
              <a:ext uri="{FF2B5EF4-FFF2-40B4-BE49-F238E27FC236}">
                <a16:creationId xmlns:a16="http://schemas.microsoft.com/office/drawing/2014/main" id="{5154325A-61E5-387F-711F-C908518D077F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025214" y="6645227"/>
            <a:ext cx="907547" cy="655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45367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Map 3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9B5FFE-4379-DB01-FCC4-83242A29B2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776F7BF-AE91-580A-A37A-462BF917C0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987" y="1484784"/>
            <a:ext cx="5543997" cy="475252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4B535424-5AD5-41E7-8505-A7CDD0F8295B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C4E96FE2-A39A-FB87-994E-EB611824CF6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8" name="Group 632">
            <a:extLst>
              <a:ext uri="{FF2B5EF4-FFF2-40B4-BE49-F238E27FC236}">
                <a16:creationId xmlns:a16="http://schemas.microsoft.com/office/drawing/2014/main" id="{A5F182C3-4609-C39E-018B-1B60BCA227F3}"/>
              </a:ext>
            </a:extLst>
          </p:cNvPr>
          <p:cNvGrpSpPr/>
          <p:nvPr userDrawn="1"/>
        </p:nvGrpSpPr>
        <p:grpSpPr>
          <a:xfrm>
            <a:off x="7176120" y="161831"/>
            <a:ext cx="3744416" cy="6534338"/>
            <a:chOff x="5667375" y="751938"/>
            <a:chExt cx="3086100" cy="5415500"/>
          </a:xfrm>
          <a:solidFill>
            <a:schemeClr val="accent6"/>
          </a:solidFill>
          <a:effectLst/>
        </p:grpSpPr>
        <p:sp>
          <p:nvSpPr>
            <p:cNvPr id="9" name="Freeform 516">
              <a:extLst>
                <a:ext uri="{FF2B5EF4-FFF2-40B4-BE49-F238E27FC236}">
                  <a16:creationId xmlns:a16="http://schemas.microsoft.com/office/drawing/2014/main" id="{71DB98E8-4665-0F42-5A7E-7553B09E881E}"/>
                </a:ext>
              </a:extLst>
            </p:cNvPr>
            <p:cNvSpPr/>
            <p:nvPr/>
          </p:nvSpPr>
          <p:spPr>
            <a:xfrm>
              <a:off x="7086600" y="5786438"/>
              <a:ext cx="95250" cy="123825"/>
            </a:xfrm>
            <a:custGeom>
              <a:avLst/>
              <a:gdLst>
                <a:gd name="T0" fmla="*/ 60 w 60"/>
                <a:gd name="T1" fmla="*/ 30 h 78"/>
                <a:gd name="T2" fmla="*/ 48 w 60"/>
                <a:gd name="T3" fmla="*/ 12 h 78"/>
                <a:gd name="T4" fmla="*/ 36 w 60"/>
                <a:gd name="T5" fmla="*/ 0 h 78"/>
                <a:gd name="T6" fmla="*/ 12 w 60"/>
                <a:gd name="T7" fmla="*/ 6 h 78"/>
                <a:gd name="T8" fmla="*/ 18 w 60"/>
                <a:gd name="T9" fmla="*/ 24 h 78"/>
                <a:gd name="T10" fmla="*/ 0 w 60"/>
                <a:gd name="T11" fmla="*/ 60 h 78"/>
                <a:gd name="T12" fmla="*/ 18 w 60"/>
                <a:gd name="T13" fmla="*/ 78 h 78"/>
                <a:gd name="T14" fmla="*/ 30 w 60"/>
                <a:gd name="T15" fmla="*/ 78 h 78"/>
                <a:gd name="T16" fmla="*/ 30 w 60"/>
                <a:gd name="T17" fmla="*/ 72 h 78"/>
                <a:gd name="T18" fmla="*/ 36 w 60"/>
                <a:gd name="T19" fmla="*/ 72 h 78"/>
                <a:gd name="T20" fmla="*/ 54 w 60"/>
                <a:gd name="T21" fmla="*/ 78 h 78"/>
                <a:gd name="T22" fmla="*/ 60 w 60"/>
                <a:gd name="T23" fmla="*/ 60 h 78"/>
                <a:gd name="T24" fmla="*/ 60 w 60"/>
                <a:gd name="T25" fmla="*/ 48 h 78"/>
                <a:gd name="T26" fmla="*/ 54 w 60"/>
                <a:gd name="T27" fmla="*/ 36 h 78"/>
                <a:gd name="T28" fmla="*/ 60 w 60"/>
                <a:gd name="T29" fmla="*/ 3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78">
                  <a:moveTo>
                    <a:pt x="60" y="30"/>
                  </a:moveTo>
                  <a:lnTo>
                    <a:pt x="48" y="12"/>
                  </a:lnTo>
                  <a:lnTo>
                    <a:pt x="36" y="0"/>
                  </a:lnTo>
                  <a:lnTo>
                    <a:pt x="12" y="6"/>
                  </a:lnTo>
                  <a:lnTo>
                    <a:pt x="18" y="24"/>
                  </a:lnTo>
                  <a:lnTo>
                    <a:pt x="0" y="60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36" y="72"/>
                  </a:lnTo>
                  <a:lnTo>
                    <a:pt x="54" y="78"/>
                  </a:lnTo>
                  <a:lnTo>
                    <a:pt x="60" y="60"/>
                  </a:lnTo>
                  <a:lnTo>
                    <a:pt x="60" y="48"/>
                  </a:lnTo>
                  <a:lnTo>
                    <a:pt x="54" y="36"/>
                  </a:lnTo>
                  <a:lnTo>
                    <a:pt x="60" y="3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0" name="Freeform 517">
              <a:extLst>
                <a:ext uri="{FF2B5EF4-FFF2-40B4-BE49-F238E27FC236}">
                  <a16:creationId xmlns:a16="http://schemas.microsoft.com/office/drawing/2014/main" id="{45D476E9-4EEA-D48C-44A0-409C59FA3423}"/>
                </a:ext>
              </a:extLst>
            </p:cNvPr>
            <p:cNvSpPr/>
            <p:nvPr/>
          </p:nvSpPr>
          <p:spPr>
            <a:xfrm>
              <a:off x="7105650" y="5157788"/>
              <a:ext cx="419100" cy="647700"/>
            </a:xfrm>
            <a:custGeom>
              <a:avLst/>
              <a:gdLst>
                <a:gd name="T0" fmla="*/ 258 w 264"/>
                <a:gd name="T1" fmla="*/ 150 h 408"/>
                <a:gd name="T2" fmla="*/ 240 w 264"/>
                <a:gd name="T3" fmla="*/ 138 h 408"/>
                <a:gd name="T4" fmla="*/ 222 w 264"/>
                <a:gd name="T5" fmla="*/ 120 h 408"/>
                <a:gd name="T6" fmla="*/ 228 w 264"/>
                <a:gd name="T7" fmla="*/ 84 h 408"/>
                <a:gd name="T8" fmla="*/ 204 w 264"/>
                <a:gd name="T9" fmla="*/ 42 h 408"/>
                <a:gd name="T10" fmla="*/ 168 w 264"/>
                <a:gd name="T11" fmla="*/ 0 h 408"/>
                <a:gd name="T12" fmla="*/ 150 w 264"/>
                <a:gd name="T13" fmla="*/ 30 h 408"/>
                <a:gd name="T14" fmla="*/ 108 w 264"/>
                <a:gd name="T15" fmla="*/ 36 h 408"/>
                <a:gd name="T16" fmla="*/ 12 w 264"/>
                <a:gd name="T17" fmla="*/ 102 h 408"/>
                <a:gd name="T18" fmla="*/ 6 w 264"/>
                <a:gd name="T19" fmla="*/ 156 h 408"/>
                <a:gd name="T20" fmla="*/ 30 w 264"/>
                <a:gd name="T21" fmla="*/ 174 h 408"/>
                <a:gd name="T22" fmla="*/ 54 w 264"/>
                <a:gd name="T23" fmla="*/ 180 h 408"/>
                <a:gd name="T24" fmla="*/ 30 w 264"/>
                <a:gd name="T25" fmla="*/ 240 h 408"/>
                <a:gd name="T26" fmla="*/ 36 w 264"/>
                <a:gd name="T27" fmla="*/ 294 h 408"/>
                <a:gd name="T28" fmla="*/ 42 w 264"/>
                <a:gd name="T29" fmla="*/ 318 h 408"/>
                <a:gd name="T30" fmla="*/ 60 w 264"/>
                <a:gd name="T31" fmla="*/ 324 h 408"/>
                <a:gd name="T32" fmla="*/ 72 w 264"/>
                <a:gd name="T33" fmla="*/ 342 h 408"/>
                <a:gd name="T34" fmla="*/ 96 w 264"/>
                <a:gd name="T35" fmla="*/ 330 h 408"/>
                <a:gd name="T36" fmla="*/ 84 w 264"/>
                <a:gd name="T37" fmla="*/ 372 h 408"/>
                <a:gd name="T38" fmla="*/ 126 w 264"/>
                <a:gd name="T39" fmla="*/ 390 h 408"/>
                <a:gd name="T40" fmla="*/ 144 w 264"/>
                <a:gd name="T41" fmla="*/ 396 h 408"/>
                <a:gd name="T42" fmla="*/ 168 w 264"/>
                <a:gd name="T43" fmla="*/ 402 h 408"/>
                <a:gd name="T44" fmla="*/ 174 w 264"/>
                <a:gd name="T45" fmla="*/ 378 h 408"/>
                <a:gd name="T46" fmla="*/ 168 w 264"/>
                <a:gd name="T47" fmla="*/ 360 h 408"/>
                <a:gd name="T48" fmla="*/ 198 w 264"/>
                <a:gd name="T49" fmla="*/ 366 h 408"/>
                <a:gd name="T50" fmla="*/ 216 w 264"/>
                <a:gd name="T51" fmla="*/ 348 h 408"/>
                <a:gd name="T52" fmla="*/ 210 w 264"/>
                <a:gd name="T53" fmla="*/ 330 h 408"/>
                <a:gd name="T54" fmla="*/ 198 w 264"/>
                <a:gd name="T55" fmla="*/ 312 h 408"/>
                <a:gd name="T56" fmla="*/ 204 w 264"/>
                <a:gd name="T57" fmla="*/ 282 h 408"/>
                <a:gd name="T58" fmla="*/ 192 w 264"/>
                <a:gd name="T59" fmla="*/ 264 h 408"/>
                <a:gd name="T60" fmla="*/ 198 w 264"/>
                <a:gd name="T61" fmla="*/ 240 h 408"/>
                <a:gd name="T62" fmla="*/ 198 w 264"/>
                <a:gd name="T63" fmla="*/ 216 h 408"/>
                <a:gd name="T64" fmla="*/ 222 w 264"/>
                <a:gd name="T65" fmla="*/ 216 h 408"/>
                <a:gd name="T66" fmla="*/ 252 w 264"/>
                <a:gd name="T67" fmla="*/ 17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4" h="408">
                  <a:moveTo>
                    <a:pt x="264" y="174"/>
                  </a:moveTo>
                  <a:lnTo>
                    <a:pt x="258" y="150"/>
                  </a:lnTo>
                  <a:lnTo>
                    <a:pt x="252" y="156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14"/>
                  </a:lnTo>
                  <a:lnTo>
                    <a:pt x="228" y="84"/>
                  </a:lnTo>
                  <a:lnTo>
                    <a:pt x="234" y="54"/>
                  </a:lnTo>
                  <a:lnTo>
                    <a:pt x="204" y="42"/>
                  </a:lnTo>
                  <a:lnTo>
                    <a:pt x="186" y="12"/>
                  </a:lnTo>
                  <a:lnTo>
                    <a:pt x="168" y="0"/>
                  </a:lnTo>
                  <a:lnTo>
                    <a:pt x="162" y="0"/>
                  </a:lnTo>
                  <a:lnTo>
                    <a:pt x="150" y="30"/>
                  </a:lnTo>
                  <a:lnTo>
                    <a:pt x="132" y="24"/>
                  </a:lnTo>
                  <a:lnTo>
                    <a:pt x="108" y="36"/>
                  </a:lnTo>
                  <a:lnTo>
                    <a:pt x="96" y="96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6" y="156"/>
                  </a:lnTo>
                  <a:lnTo>
                    <a:pt x="30" y="162"/>
                  </a:lnTo>
                  <a:lnTo>
                    <a:pt x="30" y="174"/>
                  </a:lnTo>
                  <a:lnTo>
                    <a:pt x="42" y="174"/>
                  </a:lnTo>
                  <a:lnTo>
                    <a:pt x="54" y="180"/>
                  </a:lnTo>
                  <a:lnTo>
                    <a:pt x="60" y="222"/>
                  </a:lnTo>
                  <a:lnTo>
                    <a:pt x="30" y="240"/>
                  </a:lnTo>
                  <a:lnTo>
                    <a:pt x="24" y="276"/>
                  </a:lnTo>
                  <a:lnTo>
                    <a:pt x="36" y="294"/>
                  </a:lnTo>
                  <a:lnTo>
                    <a:pt x="30" y="306"/>
                  </a:lnTo>
                  <a:lnTo>
                    <a:pt x="42" y="318"/>
                  </a:lnTo>
                  <a:lnTo>
                    <a:pt x="48" y="318"/>
                  </a:lnTo>
                  <a:lnTo>
                    <a:pt x="60" y="324"/>
                  </a:lnTo>
                  <a:lnTo>
                    <a:pt x="66" y="336"/>
                  </a:lnTo>
                  <a:lnTo>
                    <a:pt x="72" y="342"/>
                  </a:lnTo>
                  <a:lnTo>
                    <a:pt x="90" y="324"/>
                  </a:lnTo>
                  <a:lnTo>
                    <a:pt x="96" y="330"/>
                  </a:lnTo>
                  <a:lnTo>
                    <a:pt x="102" y="360"/>
                  </a:lnTo>
                  <a:lnTo>
                    <a:pt x="84" y="372"/>
                  </a:lnTo>
                  <a:lnTo>
                    <a:pt x="96" y="396"/>
                  </a:lnTo>
                  <a:lnTo>
                    <a:pt x="126" y="390"/>
                  </a:lnTo>
                  <a:lnTo>
                    <a:pt x="126" y="384"/>
                  </a:lnTo>
                  <a:lnTo>
                    <a:pt x="144" y="396"/>
                  </a:lnTo>
                  <a:lnTo>
                    <a:pt x="150" y="408"/>
                  </a:lnTo>
                  <a:lnTo>
                    <a:pt x="168" y="402"/>
                  </a:lnTo>
                  <a:lnTo>
                    <a:pt x="174" y="390"/>
                  </a:lnTo>
                  <a:lnTo>
                    <a:pt x="174" y="378"/>
                  </a:lnTo>
                  <a:lnTo>
                    <a:pt x="168" y="378"/>
                  </a:lnTo>
                  <a:lnTo>
                    <a:pt x="168" y="360"/>
                  </a:lnTo>
                  <a:lnTo>
                    <a:pt x="186" y="354"/>
                  </a:lnTo>
                  <a:lnTo>
                    <a:pt x="198" y="366"/>
                  </a:lnTo>
                  <a:lnTo>
                    <a:pt x="216" y="360"/>
                  </a:lnTo>
                  <a:lnTo>
                    <a:pt x="216" y="348"/>
                  </a:lnTo>
                  <a:lnTo>
                    <a:pt x="210" y="348"/>
                  </a:lnTo>
                  <a:lnTo>
                    <a:pt x="210" y="330"/>
                  </a:lnTo>
                  <a:lnTo>
                    <a:pt x="198" y="318"/>
                  </a:lnTo>
                  <a:lnTo>
                    <a:pt x="198" y="312"/>
                  </a:lnTo>
                  <a:lnTo>
                    <a:pt x="192" y="300"/>
                  </a:lnTo>
                  <a:lnTo>
                    <a:pt x="204" y="282"/>
                  </a:lnTo>
                  <a:lnTo>
                    <a:pt x="186" y="276"/>
                  </a:lnTo>
                  <a:lnTo>
                    <a:pt x="192" y="264"/>
                  </a:lnTo>
                  <a:lnTo>
                    <a:pt x="204" y="264"/>
                  </a:lnTo>
                  <a:lnTo>
                    <a:pt x="198" y="240"/>
                  </a:lnTo>
                  <a:lnTo>
                    <a:pt x="192" y="228"/>
                  </a:lnTo>
                  <a:lnTo>
                    <a:pt x="198" y="216"/>
                  </a:lnTo>
                  <a:lnTo>
                    <a:pt x="216" y="216"/>
                  </a:lnTo>
                  <a:lnTo>
                    <a:pt x="222" y="216"/>
                  </a:lnTo>
                  <a:lnTo>
                    <a:pt x="240" y="198"/>
                  </a:lnTo>
                  <a:lnTo>
                    <a:pt x="252" y="174"/>
                  </a:lnTo>
                  <a:lnTo>
                    <a:pt x="264" y="17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1" name="Freeform 518">
              <a:extLst>
                <a:ext uri="{FF2B5EF4-FFF2-40B4-BE49-F238E27FC236}">
                  <a16:creationId xmlns:a16="http://schemas.microsoft.com/office/drawing/2014/main" id="{5378CF4E-F3B8-EA4F-E652-EB0F4210ABA3}"/>
                </a:ext>
              </a:extLst>
            </p:cNvPr>
            <p:cNvSpPr/>
            <p:nvPr/>
          </p:nvSpPr>
          <p:spPr>
            <a:xfrm>
              <a:off x="7962900" y="4043363"/>
              <a:ext cx="790575" cy="1133475"/>
            </a:xfrm>
            <a:custGeom>
              <a:avLst/>
              <a:gdLst>
                <a:gd name="T0" fmla="*/ 492 w 498"/>
                <a:gd name="T1" fmla="*/ 288 h 714"/>
                <a:gd name="T2" fmla="*/ 474 w 498"/>
                <a:gd name="T3" fmla="*/ 258 h 714"/>
                <a:gd name="T4" fmla="*/ 444 w 498"/>
                <a:gd name="T5" fmla="*/ 228 h 714"/>
                <a:gd name="T6" fmla="*/ 432 w 498"/>
                <a:gd name="T7" fmla="*/ 192 h 714"/>
                <a:gd name="T8" fmla="*/ 390 w 498"/>
                <a:gd name="T9" fmla="*/ 156 h 714"/>
                <a:gd name="T10" fmla="*/ 330 w 498"/>
                <a:gd name="T11" fmla="*/ 132 h 714"/>
                <a:gd name="T12" fmla="*/ 312 w 498"/>
                <a:gd name="T13" fmla="*/ 102 h 714"/>
                <a:gd name="T14" fmla="*/ 252 w 498"/>
                <a:gd name="T15" fmla="*/ 48 h 714"/>
                <a:gd name="T16" fmla="*/ 228 w 498"/>
                <a:gd name="T17" fmla="*/ 36 h 714"/>
                <a:gd name="T18" fmla="*/ 192 w 498"/>
                <a:gd name="T19" fmla="*/ 0 h 714"/>
                <a:gd name="T20" fmla="*/ 84 w 498"/>
                <a:gd name="T21" fmla="*/ 18 h 714"/>
                <a:gd name="T22" fmla="*/ 0 w 498"/>
                <a:gd name="T23" fmla="*/ 42 h 714"/>
                <a:gd name="T24" fmla="*/ 36 w 498"/>
                <a:gd name="T25" fmla="*/ 66 h 714"/>
                <a:gd name="T26" fmla="*/ 48 w 498"/>
                <a:gd name="T27" fmla="*/ 108 h 714"/>
                <a:gd name="T28" fmla="*/ 48 w 498"/>
                <a:gd name="T29" fmla="*/ 156 h 714"/>
                <a:gd name="T30" fmla="*/ 66 w 498"/>
                <a:gd name="T31" fmla="*/ 186 h 714"/>
                <a:gd name="T32" fmla="*/ 60 w 498"/>
                <a:gd name="T33" fmla="*/ 228 h 714"/>
                <a:gd name="T34" fmla="*/ 84 w 498"/>
                <a:gd name="T35" fmla="*/ 276 h 714"/>
                <a:gd name="T36" fmla="*/ 96 w 498"/>
                <a:gd name="T37" fmla="*/ 312 h 714"/>
                <a:gd name="T38" fmla="*/ 120 w 498"/>
                <a:gd name="T39" fmla="*/ 342 h 714"/>
                <a:gd name="T40" fmla="*/ 78 w 498"/>
                <a:gd name="T41" fmla="*/ 354 h 714"/>
                <a:gd name="T42" fmla="*/ 66 w 498"/>
                <a:gd name="T43" fmla="*/ 366 h 714"/>
                <a:gd name="T44" fmla="*/ 72 w 498"/>
                <a:gd name="T45" fmla="*/ 414 h 714"/>
                <a:gd name="T46" fmla="*/ 84 w 498"/>
                <a:gd name="T47" fmla="*/ 414 h 714"/>
                <a:gd name="T48" fmla="*/ 114 w 498"/>
                <a:gd name="T49" fmla="*/ 444 h 714"/>
                <a:gd name="T50" fmla="*/ 126 w 498"/>
                <a:gd name="T51" fmla="*/ 468 h 714"/>
                <a:gd name="T52" fmla="*/ 138 w 498"/>
                <a:gd name="T53" fmla="*/ 492 h 714"/>
                <a:gd name="T54" fmla="*/ 162 w 498"/>
                <a:gd name="T55" fmla="*/ 498 h 714"/>
                <a:gd name="T56" fmla="*/ 180 w 498"/>
                <a:gd name="T57" fmla="*/ 546 h 714"/>
                <a:gd name="T58" fmla="*/ 186 w 498"/>
                <a:gd name="T59" fmla="*/ 582 h 714"/>
                <a:gd name="T60" fmla="*/ 216 w 498"/>
                <a:gd name="T61" fmla="*/ 624 h 714"/>
                <a:gd name="T62" fmla="*/ 216 w 498"/>
                <a:gd name="T63" fmla="*/ 648 h 714"/>
                <a:gd name="T64" fmla="*/ 216 w 498"/>
                <a:gd name="T65" fmla="*/ 714 h 714"/>
                <a:gd name="T66" fmla="*/ 294 w 498"/>
                <a:gd name="T67" fmla="*/ 666 h 714"/>
                <a:gd name="T68" fmla="*/ 324 w 498"/>
                <a:gd name="T69" fmla="*/ 636 h 714"/>
                <a:gd name="T70" fmla="*/ 348 w 498"/>
                <a:gd name="T71" fmla="*/ 594 h 714"/>
                <a:gd name="T72" fmla="*/ 354 w 498"/>
                <a:gd name="T73" fmla="*/ 576 h 714"/>
                <a:gd name="T74" fmla="*/ 372 w 498"/>
                <a:gd name="T75" fmla="*/ 552 h 714"/>
                <a:gd name="T76" fmla="*/ 390 w 498"/>
                <a:gd name="T77" fmla="*/ 528 h 714"/>
                <a:gd name="T78" fmla="*/ 402 w 498"/>
                <a:gd name="T79" fmla="*/ 510 h 714"/>
                <a:gd name="T80" fmla="*/ 414 w 498"/>
                <a:gd name="T81" fmla="*/ 504 h 714"/>
                <a:gd name="T82" fmla="*/ 432 w 498"/>
                <a:gd name="T83" fmla="*/ 474 h 714"/>
                <a:gd name="T84" fmla="*/ 456 w 498"/>
                <a:gd name="T85" fmla="*/ 438 h 714"/>
                <a:gd name="T86" fmla="*/ 486 w 498"/>
                <a:gd name="T87" fmla="*/ 330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98" h="714">
                  <a:moveTo>
                    <a:pt x="498" y="300"/>
                  </a:moveTo>
                  <a:lnTo>
                    <a:pt x="492" y="288"/>
                  </a:lnTo>
                  <a:lnTo>
                    <a:pt x="486" y="270"/>
                  </a:lnTo>
                  <a:lnTo>
                    <a:pt x="474" y="258"/>
                  </a:lnTo>
                  <a:lnTo>
                    <a:pt x="450" y="240"/>
                  </a:lnTo>
                  <a:lnTo>
                    <a:pt x="444" y="22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08" y="180"/>
                  </a:lnTo>
                  <a:lnTo>
                    <a:pt x="390" y="156"/>
                  </a:lnTo>
                  <a:lnTo>
                    <a:pt x="348" y="138"/>
                  </a:lnTo>
                  <a:lnTo>
                    <a:pt x="330" y="132"/>
                  </a:lnTo>
                  <a:lnTo>
                    <a:pt x="324" y="126"/>
                  </a:lnTo>
                  <a:lnTo>
                    <a:pt x="312" y="102"/>
                  </a:lnTo>
                  <a:lnTo>
                    <a:pt x="294" y="90"/>
                  </a:lnTo>
                  <a:lnTo>
                    <a:pt x="252" y="48"/>
                  </a:lnTo>
                  <a:lnTo>
                    <a:pt x="252" y="42"/>
                  </a:lnTo>
                  <a:lnTo>
                    <a:pt x="228" y="36"/>
                  </a:lnTo>
                  <a:lnTo>
                    <a:pt x="216" y="54"/>
                  </a:lnTo>
                  <a:lnTo>
                    <a:pt x="192" y="0"/>
                  </a:lnTo>
                  <a:lnTo>
                    <a:pt x="120" y="12"/>
                  </a:lnTo>
                  <a:lnTo>
                    <a:pt x="84" y="18"/>
                  </a:lnTo>
                  <a:lnTo>
                    <a:pt x="18" y="0"/>
                  </a:lnTo>
                  <a:lnTo>
                    <a:pt x="0" y="42"/>
                  </a:lnTo>
                  <a:lnTo>
                    <a:pt x="18" y="66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42" y="120"/>
                  </a:lnTo>
                  <a:lnTo>
                    <a:pt x="48" y="156"/>
                  </a:lnTo>
                  <a:lnTo>
                    <a:pt x="66" y="168"/>
                  </a:lnTo>
                  <a:lnTo>
                    <a:pt x="66" y="186"/>
                  </a:lnTo>
                  <a:lnTo>
                    <a:pt x="48" y="216"/>
                  </a:lnTo>
                  <a:lnTo>
                    <a:pt x="60" y="228"/>
                  </a:lnTo>
                  <a:lnTo>
                    <a:pt x="72" y="252"/>
                  </a:lnTo>
                  <a:lnTo>
                    <a:pt x="84" y="276"/>
                  </a:lnTo>
                  <a:lnTo>
                    <a:pt x="120" y="294"/>
                  </a:lnTo>
                  <a:lnTo>
                    <a:pt x="96" y="312"/>
                  </a:lnTo>
                  <a:lnTo>
                    <a:pt x="114" y="330"/>
                  </a:lnTo>
                  <a:lnTo>
                    <a:pt x="120" y="342"/>
                  </a:lnTo>
                  <a:lnTo>
                    <a:pt x="96" y="366"/>
                  </a:lnTo>
                  <a:lnTo>
                    <a:pt x="78" y="354"/>
                  </a:lnTo>
                  <a:lnTo>
                    <a:pt x="66" y="354"/>
                  </a:lnTo>
                  <a:lnTo>
                    <a:pt x="66" y="366"/>
                  </a:lnTo>
                  <a:lnTo>
                    <a:pt x="54" y="372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84" y="414"/>
                  </a:lnTo>
                  <a:lnTo>
                    <a:pt x="102" y="438"/>
                  </a:lnTo>
                  <a:lnTo>
                    <a:pt x="114" y="444"/>
                  </a:lnTo>
                  <a:lnTo>
                    <a:pt x="114" y="450"/>
                  </a:lnTo>
                  <a:lnTo>
                    <a:pt x="126" y="468"/>
                  </a:lnTo>
                  <a:lnTo>
                    <a:pt x="126" y="486"/>
                  </a:lnTo>
                  <a:lnTo>
                    <a:pt x="138" y="492"/>
                  </a:lnTo>
                  <a:lnTo>
                    <a:pt x="150" y="486"/>
                  </a:lnTo>
                  <a:lnTo>
                    <a:pt x="162" y="498"/>
                  </a:lnTo>
                  <a:lnTo>
                    <a:pt x="162" y="510"/>
                  </a:lnTo>
                  <a:lnTo>
                    <a:pt x="180" y="546"/>
                  </a:lnTo>
                  <a:lnTo>
                    <a:pt x="186" y="570"/>
                  </a:lnTo>
                  <a:lnTo>
                    <a:pt x="186" y="582"/>
                  </a:lnTo>
                  <a:lnTo>
                    <a:pt x="192" y="606"/>
                  </a:lnTo>
                  <a:lnTo>
                    <a:pt x="216" y="624"/>
                  </a:lnTo>
                  <a:lnTo>
                    <a:pt x="222" y="636"/>
                  </a:lnTo>
                  <a:lnTo>
                    <a:pt x="216" y="648"/>
                  </a:lnTo>
                  <a:lnTo>
                    <a:pt x="228" y="672"/>
                  </a:lnTo>
                  <a:lnTo>
                    <a:pt x="216" y="714"/>
                  </a:lnTo>
                  <a:lnTo>
                    <a:pt x="234" y="702"/>
                  </a:lnTo>
                  <a:lnTo>
                    <a:pt x="294" y="666"/>
                  </a:lnTo>
                  <a:lnTo>
                    <a:pt x="300" y="660"/>
                  </a:lnTo>
                  <a:lnTo>
                    <a:pt x="324" y="636"/>
                  </a:lnTo>
                  <a:lnTo>
                    <a:pt x="336" y="612"/>
                  </a:lnTo>
                  <a:lnTo>
                    <a:pt x="348" y="594"/>
                  </a:lnTo>
                  <a:lnTo>
                    <a:pt x="348" y="588"/>
                  </a:lnTo>
                  <a:lnTo>
                    <a:pt x="354" y="576"/>
                  </a:lnTo>
                  <a:lnTo>
                    <a:pt x="366" y="558"/>
                  </a:lnTo>
                  <a:lnTo>
                    <a:pt x="372" y="552"/>
                  </a:lnTo>
                  <a:lnTo>
                    <a:pt x="378" y="540"/>
                  </a:lnTo>
                  <a:lnTo>
                    <a:pt x="390" y="528"/>
                  </a:lnTo>
                  <a:lnTo>
                    <a:pt x="390" y="522"/>
                  </a:lnTo>
                  <a:lnTo>
                    <a:pt x="402" y="510"/>
                  </a:lnTo>
                  <a:lnTo>
                    <a:pt x="408" y="510"/>
                  </a:lnTo>
                  <a:lnTo>
                    <a:pt x="414" y="504"/>
                  </a:lnTo>
                  <a:lnTo>
                    <a:pt x="420" y="498"/>
                  </a:lnTo>
                  <a:lnTo>
                    <a:pt x="432" y="474"/>
                  </a:lnTo>
                  <a:lnTo>
                    <a:pt x="432" y="468"/>
                  </a:lnTo>
                  <a:lnTo>
                    <a:pt x="456" y="438"/>
                  </a:lnTo>
                  <a:lnTo>
                    <a:pt x="468" y="390"/>
                  </a:lnTo>
                  <a:lnTo>
                    <a:pt x="486" y="330"/>
                  </a:lnTo>
                  <a:lnTo>
                    <a:pt x="498" y="30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2" name="Freeform 519">
              <a:extLst>
                <a:ext uri="{FF2B5EF4-FFF2-40B4-BE49-F238E27FC236}">
                  <a16:creationId xmlns:a16="http://schemas.microsoft.com/office/drawing/2014/main" id="{5079869F-11C3-1624-3EFF-4995996ECD1E}"/>
                </a:ext>
              </a:extLst>
            </p:cNvPr>
            <p:cNvSpPr/>
            <p:nvPr/>
          </p:nvSpPr>
          <p:spPr>
            <a:xfrm>
              <a:off x="6915150" y="4186238"/>
              <a:ext cx="676275" cy="1133475"/>
            </a:xfrm>
            <a:custGeom>
              <a:avLst/>
              <a:gdLst>
                <a:gd name="T0" fmla="*/ 408 w 426"/>
                <a:gd name="T1" fmla="*/ 402 h 714"/>
                <a:gd name="T2" fmla="*/ 414 w 426"/>
                <a:gd name="T3" fmla="*/ 384 h 714"/>
                <a:gd name="T4" fmla="*/ 390 w 426"/>
                <a:gd name="T5" fmla="*/ 378 h 714"/>
                <a:gd name="T6" fmla="*/ 378 w 426"/>
                <a:gd name="T7" fmla="*/ 360 h 714"/>
                <a:gd name="T8" fmla="*/ 396 w 426"/>
                <a:gd name="T9" fmla="*/ 342 h 714"/>
                <a:gd name="T10" fmla="*/ 378 w 426"/>
                <a:gd name="T11" fmla="*/ 282 h 714"/>
                <a:gd name="T12" fmla="*/ 360 w 426"/>
                <a:gd name="T13" fmla="*/ 282 h 714"/>
                <a:gd name="T14" fmla="*/ 318 w 426"/>
                <a:gd name="T15" fmla="*/ 234 h 714"/>
                <a:gd name="T16" fmla="*/ 348 w 426"/>
                <a:gd name="T17" fmla="*/ 228 h 714"/>
                <a:gd name="T18" fmla="*/ 348 w 426"/>
                <a:gd name="T19" fmla="*/ 198 h 714"/>
                <a:gd name="T20" fmla="*/ 336 w 426"/>
                <a:gd name="T21" fmla="*/ 162 h 714"/>
                <a:gd name="T22" fmla="*/ 336 w 426"/>
                <a:gd name="T23" fmla="*/ 126 h 714"/>
                <a:gd name="T24" fmla="*/ 330 w 426"/>
                <a:gd name="T25" fmla="*/ 102 h 714"/>
                <a:gd name="T26" fmla="*/ 330 w 426"/>
                <a:gd name="T27" fmla="*/ 60 h 714"/>
                <a:gd name="T28" fmla="*/ 282 w 426"/>
                <a:gd name="T29" fmla="*/ 36 h 714"/>
                <a:gd name="T30" fmla="*/ 252 w 426"/>
                <a:gd name="T31" fmla="*/ 30 h 714"/>
                <a:gd name="T32" fmla="*/ 204 w 426"/>
                <a:gd name="T33" fmla="*/ 0 h 714"/>
                <a:gd name="T34" fmla="*/ 180 w 426"/>
                <a:gd name="T35" fmla="*/ 48 h 714"/>
                <a:gd name="T36" fmla="*/ 144 w 426"/>
                <a:gd name="T37" fmla="*/ 60 h 714"/>
                <a:gd name="T38" fmla="*/ 120 w 426"/>
                <a:gd name="T39" fmla="*/ 114 h 714"/>
                <a:gd name="T40" fmla="*/ 114 w 426"/>
                <a:gd name="T41" fmla="*/ 156 h 714"/>
                <a:gd name="T42" fmla="*/ 66 w 426"/>
                <a:gd name="T43" fmla="*/ 162 h 714"/>
                <a:gd name="T44" fmla="*/ 48 w 426"/>
                <a:gd name="T45" fmla="*/ 180 h 714"/>
                <a:gd name="T46" fmla="*/ 54 w 426"/>
                <a:gd name="T47" fmla="*/ 210 h 714"/>
                <a:gd name="T48" fmla="*/ 72 w 426"/>
                <a:gd name="T49" fmla="*/ 240 h 714"/>
                <a:gd name="T50" fmla="*/ 78 w 426"/>
                <a:gd name="T51" fmla="*/ 294 h 714"/>
                <a:gd name="T52" fmla="*/ 78 w 426"/>
                <a:gd name="T53" fmla="*/ 324 h 714"/>
                <a:gd name="T54" fmla="*/ 78 w 426"/>
                <a:gd name="T55" fmla="*/ 366 h 714"/>
                <a:gd name="T56" fmla="*/ 54 w 426"/>
                <a:gd name="T57" fmla="*/ 372 h 714"/>
                <a:gd name="T58" fmla="*/ 24 w 426"/>
                <a:gd name="T59" fmla="*/ 378 h 714"/>
                <a:gd name="T60" fmla="*/ 6 w 426"/>
                <a:gd name="T61" fmla="*/ 432 h 714"/>
                <a:gd name="T62" fmla="*/ 36 w 426"/>
                <a:gd name="T63" fmla="*/ 450 h 714"/>
                <a:gd name="T64" fmla="*/ 66 w 426"/>
                <a:gd name="T65" fmla="*/ 474 h 714"/>
                <a:gd name="T66" fmla="*/ 96 w 426"/>
                <a:gd name="T67" fmla="*/ 492 h 714"/>
                <a:gd name="T68" fmla="*/ 108 w 426"/>
                <a:gd name="T69" fmla="*/ 522 h 714"/>
                <a:gd name="T70" fmla="*/ 96 w 426"/>
                <a:gd name="T71" fmla="*/ 546 h 714"/>
                <a:gd name="T72" fmla="*/ 78 w 426"/>
                <a:gd name="T73" fmla="*/ 558 h 714"/>
                <a:gd name="T74" fmla="*/ 78 w 426"/>
                <a:gd name="T75" fmla="*/ 624 h 714"/>
                <a:gd name="T76" fmla="*/ 132 w 426"/>
                <a:gd name="T77" fmla="*/ 630 h 714"/>
                <a:gd name="T78" fmla="*/ 138 w 426"/>
                <a:gd name="T79" fmla="*/ 642 h 714"/>
                <a:gd name="T80" fmla="*/ 120 w 426"/>
                <a:gd name="T81" fmla="*/ 648 h 714"/>
                <a:gd name="T82" fmla="*/ 114 w 426"/>
                <a:gd name="T83" fmla="*/ 672 h 714"/>
                <a:gd name="T84" fmla="*/ 132 w 426"/>
                <a:gd name="T85" fmla="*/ 690 h 714"/>
                <a:gd name="T86" fmla="*/ 216 w 426"/>
                <a:gd name="T87" fmla="*/ 708 h 714"/>
                <a:gd name="T88" fmla="*/ 252 w 426"/>
                <a:gd name="T89" fmla="*/ 636 h 714"/>
                <a:gd name="T90" fmla="*/ 282 w 426"/>
                <a:gd name="T91" fmla="*/ 612 h 714"/>
                <a:gd name="T92" fmla="*/ 306 w 426"/>
                <a:gd name="T93" fmla="*/ 624 h 714"/>
                <a:gd name="T94" fmla="*/ 354 w 426"/>
                <a:gd name="T95" fmla="*/ 666 h 714"/>
                <a:gd name="T96" fmla="*/ 378 w 426"/>
                <a:gd name="T97" fmla="*/ 666 h 714"/>
                <a:gd name="T98" fmla="*/ 390 w 426"/>
                <a:gd name="T99" fmla="*/ 648 h 714"/>
                <a:gd name="T100" fmla="*/ 366 w 426"/>
                <a:gd name="T101" fmla="*/ 594 h 714"/>
                <a:gd name="T102" fmla="*/ 366 w 426"/>
                <a:gd name="T103" fmla="*/ 546 h 714"/>
                <a:gd name="T104" fmla="*/ 342 w 426"/>
                <a:gd name="T105" fmla="*/ 504 h 714"/>
                <a:gd name="T106" fmla="*/ 360 w 426"/>
                <a:gd name="T107" fmla="*/ 474 h 714"/>
                <a:gd name="T108" fmla="*/ 402 w 426"/>
                <a:gd name="T109" fmla="*/ 462 h 714"/>
                <a:gd name="T110" fmla="*/ 414 w 426"/>
                <a:gd name="T111" fmla="*/ 426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6" h="714">
                  <a:moveTo>
                    <a:pt x="426" y="420"/>
                  </a:moveTo>
                  <a:lnTo>
                    <a:pt x="408" y="402"/>
                  </a:lnTo>
                  <a:lnTo>
                    <a:pt x="420" y="396"/>
                  </a:lnTo>
                  <a:lnTo>
                    <a:pt x="414" y="384"/>
                  </a:lnTo>
                  <a:lnTo>
                    <a:pt x="402" y="384"/>
                  </a:lnTo>
                  <a:lnTo>
                    <a:pt x="390" y="378"/>
                  </a:lnTo>
                  <a:lnTo>
                    <a:pt x="378" y="372"/>
                  </a:lnTo>
                  <a:lnTo>
                    <a:pt x="378" y="360"/>
                  </a:lnTo>
                  <a:lnTo>
                    <a:pt x="396" y="348"/>
                  </a:lnTo>
                  <a:lnTo>
                    <a:pt x="396" y="342"/>
                  </a:lnTo>
                  <a:lnTo>
                    <a:pt x="390" y="306"/>
                  </a:lnTo>
                  <a:lnTo>
                    <a:pt x="378" y="282"/>
                  </a:lnTo>
                  <a:lnTo>
                    <a:pt x="372" y="276"/>
                  </a:lnTo>
                  <a:lnTo>
                    <a:pt x="360" y="282"/>
                  </a:lnTo>
                  <a:lnTo>
                    <a:pt x="336" y="258"/>
                  </a:lnTo>
                  <a:lnTo>
                    <a:pt x="318" y="234"/>
                  </a:lnTo>
                  <a:lnTo>
                    <a:pt x="312" y="228"/>
                  </a:lnTo>
                  <a:lnTo>
                    <a:pt x="348" y="228"/>
                  </a:lnTo>
                  <a:lnTo>
                    <a:pt x="354" y="210"/>
                  </a:lnTo>
                  <a:lnTo>
                    <a:pt x="348" y="198"/>
                  </a:lnTo>
                  <a:lnTo>
                    <a:pt x="360" y="192"/>
                  </a:lnTo>
                  <a:lnTo>
                    <a:pt x="336" y="162"/>
                  </a:lnTo>
                  <a:lnTo>
                    <a:pt x="336" y="156"/>
                  </a:lnTo>
                  <a:lnTo>
                    <a:pt x="336" y="126"/>
                  </a:lnTo>
                  <a:lnTo>
                    <a:pt x="336" y="114"/>
                  </a:lnTo>
                  <a:lnTo>
                    <a:pt x="330" y="102"/>
                  </a:lnTo>
                  <a:lnTo>
                    <a:pt x="324" y="90"/>
                  </a:lnTo>
                  <a:lnTo>
                    <a:pt x="330" y="60"/>
                  </a:lnTo>
                  <a:lnTo>
                    <a:pt x="300" y="66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52" y="30"/>
                  </a:lnTo>
                  <a:lnTo>
                    <a:pt x="216" y="6"/>
                  </a:lnTo>
                  <a:lnTo>
                    <a:pt x="204" y="0"/>
                  </a:lnTo>
                  <a:lnTo>
                    <a:pt x="186" y="6"/>
                  </a:lnTo>
                  <a:lnTo>
                    <a:pt x="180" y="48"/>
                  </a:lnTo>
                  <a:lnTo>
                    <a:pt x="162" y="54"/>
                  </a:lnTo>
                  <a:lnTo>
                    <a:pt x="144" y="60"/>
                  </a:lnTo>
                  <a:lnTo>
                    <a:pt x="126" y="84"/>
                  </a:lnTo>
                  <a:lnTo>
                    <a:pt x="120" y="114"/>
                  </a:lnTo>
                  <a:lnTo>
                    <a:pt x="120" y="156"/>
                  </a:lnTo>
                  <a:lnTo>
                    <a:pt x="114" y="156"/>
                  </a:lnTo>
                  <a:lnTo>
                    <a:pt x="96" y="150"/>
                  </a:lnTo>
                  <a:lnTo>
                    <a:pt x="66" y="162"/>
                  </a:lnTo>
                  <a:lnTo>
                    <a:pt x="60" y="168"/>
                  </a:lnTo>
                  <a:lnTo>
                    <a:pt x="48" y="180"/>
                  </a:lnTo>
                  <a:lnTo>
                    <a:pt x="54" y="204"/>
                  </a:lnTo>
                  <a:lnTo>
                    <a:pt x="54" y="210"/>
                  </a:lnTo>
                  <a:lnTo>
                    <a:pt x="54" y="216"/>
                  </a:lnTo>
                  <a:lnTo>
                    <a:pt x="72" y="240"/>
                  </a:lnTo>
                  <a:lnTo>
                    <a:pt x="60" y="246"/>
                  </a:lnTo>
                  <a:lnTo>
                    <a:pt x="78" y="294"/>
                  </a:lnTo>
                  <a:lnTo>
                    <a:pt x="84" y="312"/>
                  </a:lnTo>
                  <a:lnTo>
                    <a:pt x="78" y="324"/>
                  </a:lnTo>
                  <a:lnTo>
                    <a:pt x="84" y="330"/>
                  </a:lnTo>
                  <a:lnTo>
                    <a:pt x="78" y="366"/>
                  </a:lnTo>
                  <a:lnTo>
                    <a:pt x="78" y="372"/>
                  </a:lnTo>
                  <a:lnTo>
                    <a:pt x="54" y="372"/>
                  </a:lnTo>
                  <a:lnTo>
                    <a:pt x="48" y="384"/>
                  </a:lnTo>
                  <a:lnTo>
                    <a:pt x="24" y="378"/>
                  </a:lnTo>
                  <a:lnTo>
                    <a:pt x="0" y="408"/>
                  </a:lnTo>
                  <a:lnTo>
                    <a:pt x="6" y="432"/>
                  </a:lnTo>
                  <a:lnTo>
                    <a:pt x="24" y="450"/>
                  </a:lnTo>
                  <a:lnTo>
                    <a:pt x="36" y="450"/>
                  </a:lnTo>
                  <a:lnTo>
                    <a:pt x="42" y="468"/>
                  </a:lnTo>
                  <a:lnTo>
                    <a:pt x="66" y="474"/>
                  </a:lnTo>
                  <a:lnTo>
                    <a:pt x="78" y="468"/>
                  </a:lnTo>
                  <a:lnTo>
                    <a:pt x="96" y="492"/>
                  </a:lnTo>
                  <a:lnTo>
                    <a:pt x="102" y="492"/>
                  </a:lnTo>
                  <a:lnTo>
                    <a:pt x="108" y="522"/>
                  </a:lnTo>
                  <a:lnTo>
                    <a:pt x="114" y="522"/>
                  </a:lnTo>
                  <a:lnTo>
                    <a:pt x="96" y="546"/>
                  </a:lnTo>
                  <a:lnTo>
                    <a:pt x="90" y="540"/>
                  </a:lnTo>
                  <a:lnTo>
                    <a:pt x="78" y="558"/>
                  </a:lnTo>
                  <a:lnTo>
                    <a:pt x="96" y="582"/>
                  </a:lnTo>
                  <a:lnTo>
                    <a:pt x="78" y="624"/>
                  </a:lnTo>
                  <a:lnTo>
                    <a:pt x="114" y="630"/>
                  </a:lnTo>
                  <a:lnTo>
                    <a:pt x="132" y="630"/>
                  </a:lnTo>
                  <a:lnTo>
                    <a:pt x="138" y="636"/>
                  </a:lnTo>
                  <a:lnTo>
                    <a:pt x="138" y="642"/>
                  </a:lnTo>
                  <a:lnTo>
                    <a:pt x="138" y="654"/>
                  </a:lnTo>
                  <a:lnTo>
                    <a:pt x="120" y="648"/>
                  </a:lnTo>
                  <a:lnTo>
                    <a:pt x="114" y="660"/>
                  </a:lnTo>
                  <a:lnTo>
                    <a:pt x="114" y="672"/>
                  </a:lnTo>
                  <a:lnTo>
                    <a:pt x="114" y="678"/>
                  </a:lnTo>
                  <a:lnTo>
                    <a:pt x="132" y="690"/>
                  </a:lnTo>
                  <a:lnTo>
                    <a:pt x="132" y="714"/>
                  </a:lnTo>
                  <a:lnTo>
                    <a:pt x="216" y="708"/>
                  </a:lnTo>
                  <a:lnTo>
                    <a:pt x="228" y="648"/>
                  </a:lnTo>
                  <a:lnTo>
                    <a:pt x="252" y="636"/>
                  </a:lnTo>
                  <a:lnTo>
                    <a:pt x="270" y="642"/>
                  </a:lnTo>
                  <a:lnTo>
                    <a:pt x="282" y="612"/>
                  </a:lnTo>
                  <a:lnTo>
                    <a:pt x="288" y="612"/>
                  </a:lnTo>
                  <a:lnTo>
                    <a:pt x="306" y="624"/>
                  </a:lnTo>
                  <a:lnTo>
                    <a:pt x="324" y="654"/>
                  </a:lnTo>
                  <a:lnTo>
                    <a:pt x="354" y="666"/>
                  </a:lnTo>
                  <a:lnTo>
                    <a:pt x="360" y="660"/>
                  </a:lnTo>
                  <a:lnTo>
                    <a:pt x="378" y="666"/>
                  </a:lnTo>
                  <a:lnTo>
                    <a:pt x="384" y="666"/>
                  </a:lnTo>
                  <a:lnTo>
                    <a:pt x="390" y="648"/>
                  </a:lnTo>
                  <a:lnTo>
                    <a:pt x="366" y="612"/>
                  </a:lnTo>
                  <a:lnTo>
                    <a:pt x="366" y="594"/>
                  </a:lnTo>
                  <a:lnTo>
                    <a:pt x="360" y="558"/>
                  </a:lnTo>
                  <a:lnTo>
                    <a:pt x="366" y="546"/>
                  </a:lnTo>
                  <a:lnTo>
                    <a:pt x="354" y="516"/>
                  </a:lnTo>
                  <a:lnTo>
                    <a:pt x="342" y="504"/>
                  </a:lnTo>
                  <a:lnTo>
                    <a:pt x="354" y="474"/>
                  </a:lnTo>
                  <a:lnTo>
                    <a:pt x="360" y="474"/>
                  </a:lnTo>
                  <a:lnTo>
                    <a:pt x="384" y="456"/>
                  </a:lnTo>
                  <a:lnTo>
                    <a:pt x="402" y="462"/>
                  </a:lnTo>
                  <a:lnTo>
                    <a:pt x="408" y="432"/>
                  </a:lnTo>
                  <a:lnTo>
                    <a:pt x="414" y="426"/>
                  </a:lnTo>
                  <a:lnTo>
                    <a:pt x="426" y="42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" name="Freeform 520">
              <a:extLst>
                <a:ext uri="{FF2B5EF4-FFF2-40B4-BE49-F238E27FC236}">
                  <a16:creationId xmlns:a16="http://schemas.microsoft.com/office/drawing/2014/main" id="{81E8B489-559F-BD7F-0447-8A80D1D343D5}"/>
                </a:ext>
              </a:extLst>
            </p:cNvPr>
            <p:cNvSpPr/>
            <p:nvPr/>
          </p:nvSpPr>
          <p:spPr>
            <a:xfrm>
              <a:off x="7515225" y="5653088"/>
              <a:ext cx="390525" cy="219075"/>
            </a:xfrm>
            <a:custGeom>
              <a:avLst/>
              <a:gdLst>
                <a:gd name="T0" fmla="*/ 246 w 246"/>
                <a:gd name="T1" fmla="*/ 60 h 138"/>
                <a:gd name="T2" fmla="*/ 228 w 246"/>
                <a:gd name="T3" fmla="*/ 48 h 138"/>
                <a:gd name="T4" fmla="*/ 222 w 246"/>
                <a:gd name="T5" fmla="*/ 30 h 138"/>
                <a:gd name="T6" fmla="*/ 204 w 246"/>
                <a:gd name="T7" fmla="*/ 30 h 138"/>
                <a:gd name="T8" fmla="*/ 198 w 246"/>
                <a:gd name="T9" fmla="*/ 12 h 138"/>
                <a:gd name="T10" fmla="*/ 174 w 246"/>
                <a:gd name="T11" fmla="*/ 12 h 138"/>
                <a:gd name="T12" fmla="*/ 156 w 246"/>
                <a:gd name="T13" fmla="*/ 6 h 138"/>
                <a:gd name="T14" fmla="*/ 156 w 246"/>
                <a:gd name="T15" fmla="*/ 0 h 138"/>
                <a:gd name="T16" fmla="*/ 138 w 246"/>
                <a:gd name="T17" fmla="*/ 12 h 138"/>
                <a:gd name="T18" fmla="*/ 120 w 246"/>
                <a:gd name="T19" fmla="*/ 30 h 138"/>
                <a:gd name="T20" fmla="*/ 108 w 246"/>
                <a:gd name="T21" fmla="*/ 24 h 138"/>
                <a:gd name="T22" fmla="*/ 102 w 246"/>
                <a:gd name="T23" fmla="*/ 42 h 138"/>
                <a:gd name="T24" fmla="*/ 96 w 246"/>
                <a:gd name="T25" fmla="*/ 54 h 138"/>
                <a:gd name="T26" fmla="*/ 72 w 246"/>
                <a:gd name="T27" fmla="*/ 66 h 138"/>
                <a:gd name="T28" fmla="*/ 66 w 246"/>
                <a:gd name="T29" fmla="*/ 66 h 138"/>
                <a:gd name="T30" fmla="*/ 48 w 246"/>
                <a:gd name="T31" fmla="*/ 60 h 138"/>
                <a:gd name="T32" fmla="*/ 48 w 246"/>
                <a:gd name="T33" fmla="*/ 78 h 138"/>
                <a:gd name="T34" fmla="*/ 36 w 246"/>
                <a:gd name="T35" fmla="*/ 84 h 138"/>
                <a:gd name="T36" fmla="*/ 24 w 246"/>
                <a:gd name="T37" fmla="*/ 84 h 138"/>
                <a:gd name="T38" fmla="*/ 0 w 246"/>
                <a:gd name="T39" fmla="*/ 108 h 138"/>
                <a:gd name="T40" fmla="*/ 0 w 246"/>
                <a:gd name="T41" fmla="*/ 120 h 138"/>
                <a:gd name="T42" fmla="*/ 0 w 246"/>
                <a:gd name="T43" fmla="*/ 126 h 138"/>
                <a:gd name="T44" fmla="*/ 0 w 246"/>
                <a:gd name="T45" fmla="*/ 138 h 138"/>
                <a:gd name="T46" fmla="*/ 0 w 246"/>
                <a:gd name="T47" fmla="*/ 132 h 138"/>
                <a:gd name="T48" fmla="*/ 6 w 246"/>
                <a:gd name="T49" fmla="*/ 132 h 138"/>
                <a:gd name="T50" fmla="*/ 12 w 246"/>
                <a:gd name="T51" fmla="*/ 132 h 138"/>
                <a:gd name="T52" fmla="*/ 18 w 246"/>
                <a:gd name="T53" fmla="*/ 126 h 138"/>
                <a:gd name="T54" fmla="*/ 24 w 246"/>
                <a:gd name="T55" fmla="*/ 126 h 138"/>
                <a:gd name="T56" fmla="*/ 30 w 246"/>
                <a:gd name="T57" fmla="*/ 132 h 138"/>
                <a:gd name="T58" fmla="*/ 36 w 246"/>
                <a:gd name="T59" fmla="*/ 132 h 138"/>
                <a:gd name="T60" fmla="*/ 42 w 246"/>
                <a:gd name="T61" fmla="*/ 126 h 138"/>
                <a:gd name="T62" fmla="*/ 48 w 246"/>
                <a:gd name="T63" fmla="*/ 126 h 138"/>
                <a:gd name="T64" fmla="*/ 54 w 246"/>
                <a:gd name="T65" fmla="*/ 126 h 138"/>
                <a:gd name="T66" fmla="*/ 54 w 246"/>
                <a:gd name="T67" fmla="*/ 132 h 138"/>
                <a:gd name="T68" fmla="*/ 60 w 246"/>
                <a:gd name="T69" fmla="*/ 138 h 138"/>
                <a:gd name="T70" fmla="*/ 66 w 246"/>
                <a:gd name="T71" fmla="*/ 138 h 138"/>
                <a:gd name="T72" fmla="*/ 72 w 246"/>
                <a:gd name="T73" fmla="*/ 138 h 138"/>
                <a:gd name="T74" fmla="*/ 78 w 246"/>
                <a:gd name="T75" fmla="*/ 132 h 138"/>
                <a:gd name="T76" fmla="*/ 78 w 246"/>
                <a:gd name="T77" fmla="*/ 120 h 138"/>
                <a:gd name="T78" fmla="*/ 78 w 246"/>
                <a:gd name="T79" fmla="*/ 114 h 138"/>
                <a:gd name="T80" fmla="*/ 78 w 246"/>
                <a:gd name="T81" fmla="*/ 108 h 138"/>
                <a:gd name="T82" fmla="*/ 90 w 246"/>
                <a:gd name="T83" fmla="*/ 102 h 138"/>
                <a:gd name="T84" fmla="*/ 96 w 246"/>
                <a:gd name="T85" fmla="*/ 102 h 138"/>
                <a:gd name="T86" fmla="*/ 108 w 246"/>
                <a:gd name="T87" fmla="*/ 108 h 138"/>
                <a:gd name="T88" fmla="*/ 120 w 246"/>
                <a:gd name="T89" fmla="*/ 108 h 138"/>
                <a:gd name="T90" fmla="*/ 126 w 246"/>
                <a:gd name="T91" fmla="*/ 108 h 138"/>
                <a:gd name="T92" fmla="*/ 144 w 246"/>
                <a:gd name="T93" fmla="*/ 114 h 138"/>
                <a:gd name="T94" fmla="*/ 150 w 246"/>
                <a:gd name="T95" fmla="*/ 126 h 138"/>
                <a:gd name="T96" fmla="*/ 156 w 246"/>
                <a:gd name="T97" fmla="*/ 126 h 138"/>
                <a:gd name="T98" fmla="*/ 162 w 246"/>
                <a:gd name="T99" fmla="*/ 120 h 138"/>
                <a:gd name="T100" fmla="*/ 168 w 246"/>
                <a:gd name="T101" fmla="*/ 114 h 138"/>
                <a:gd name="T102" fmla="*/ 174 w 246"/>
                <a:gd name="T103" fmla="*/ 120 h 138"/>
                <a:gd name="T104" fmla="*/ 192 w 246"/>
                <a:gd name="T105" fmla="*/ 120 h 138"/>
                <a:gd name="T106" fmla="*/ 198 w 246"/>
                <a:gd name="T107" fmla="*/ 114 h 138"/>
                <a:gd name="T108" fmla="*/ 204 w 246"/>
                <a:gd name="T109" fmla="*/ 96 h 138"/>
                <a:gd name="T110" fmla="*/ 204 w 246"/>
                <a:gd name="T111" fmla="*/ 90 h 138"/>
                <a:gd name="T112" fmla="*/ 210 w 246"/>
                <a:gd name="T113" fmla="*/ 84 h 138"/>
                <a:gd name="T114" fmla="*/ 210 w 246"/>
                <a:gd name="T115" fmla="*/ 90 h 138"/>
                <a:gd name="T116" fmla="*/ 216 w 246"/>
                <a:gd name="T117" fmla="*/ 96 h 138"/>
                <a:gd name="T118" fmla="*/ 228 w 246"/>
                <a:gd name="T119" fmla="*/ 90 h 138"/>
                <a:gd name="T120" fmla="*/ 228 w 246"/>
                <a:gd name="T121" fmla="*/ 72 h 138"/>
                <a:gd name="T122" fmla="*/ 246 w 246"/>
                <a:gd name="T12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6" h="138">
                  <a:moveTo>
                    <a:pt x="246" y="60"/>
                  </a:moveTo>
                  <a:lnTo>
                    <a:pt x="228" y="48"/>
                  </a:lnTo>
                  <a:lnTo>
                    <a:pt x="222" y="30"/>
                  </a:lnTo>
                  <a:lnTo>
                    <a:pt x="204" y="30"/>
                  </a:lnTo>
                  <a:lnTo>
                    <a:pt x="198" y="12"/>
                  </a:lnTo>
                  <a:lnTo>
                    <a:pt x="174" y="12"/>
                  </a:lnTo>
                  <a:lnTo>
                    <a:pt x="156" y="6"/>
                  </a:lnTo>
                  <a:lnTo>
                    <a:pt x="156" y="0"/>
                  </a:lnTo>
                  <a:lnTo>
                    <a:pt x="138" y="12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102" y="42"/>
                  </a:lnTo>
                  <a:lnTo>
                    <a:pt x="96" y="54"/>
                  </a:lnTo>
                  <a:lnTo>
                    <a:pt x="72" y="66"/>
                  </a:lnTo>
                  <a:lnTo>
                    <a:pt x="66" y="66"/>
                  </a:lnTo>
                  <a:lnTo>
                    <a:pt x="48" y="60"/>
                  </a:lnTo>
                  <a:lnTo>
                    <a:pt x="48" y="78"/>
                  </a:lnTo>
                  <a:lnTo>
                    <a:pt x="36" y="84"/>
                  </a:lnTo>
                  <a:lnTo>
                    <a:pt x="24" y="84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32"/>
                  </a:lnTo>
                  <a:lnTo>
                    <a:pt x="18" y="126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32"/>
                  </a:lnTo>
                  <a:lnTo>
                    <a:pt x="60" y="138"/>
                  </a:lnTo>
                  <a:lnTo>
                    <a:pt x="66" y="138"/>
                  </a:lnTo>
                  <a:lnTo>
                    <a:pt x="72" y="138"/>
                  </a:lnTo>
                  <a:lnTo>
                    <a:pt x="78" y="132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78" y="108"/>
                  </a:lnTo>
                  <a:lnTo>
                    <a:pt x="90" y="102"/>
                  </a:lnTo>
                  <a:lnTo>
                    <a:pt x="96" y="102"/>
                  </a:lnTo>
                  <a:lnTo>
                    <a:pt x="108" y="108"/>
                  </a:lnTo>
                  <a:lnTo>
                    <a:pt x="120" y="108"/>
                  </a:lnTo>
                  <a:lnTo>
                    <a:pt x="126" y="108"/>
                  </a:lnTo>
                  <a:lnTo>
                    <a:pt x="144" y="114"/>
                  </a:lnTo>
                  <a:lnTo>
                    <a:pt x="150" y="126"/>
                  </a:lnTo>
                  <a:lnTo>
                    <a:pt x="156" y="126"/>
                  </a:lnTo>
                  <a:lnTo>
                    <a:pt x="162" y="120"/>
                  </a:lnTo>
                  <a:lnTo>
                    <a:pt x="168" y="114"/>
                  </a:lnTo>
                  <a:lnTo>
                    <a:pt x="174" y="120"/>
                  </a:lnTo>
                  <a:lnTo>
                    <a:pt x="192" y="120"/>
                  </a:lnTo>
                  <a:lnTo>
                    <a:pt x="198" y="114"/>
                  </a:lnTo>
                  <a:lnTo>
                    <a:pt x="204" y="96"/>
                  </a:lnTo>
                  <a:lnTo>
                    <a:pt x="204" y="90"/>
                  </a:lnTo>
                  <a:lnTo>
                    <a:pt x="210" y="84"/>
                  </a:lnTo>
                  <a:lnTo>
                    <a:pt x="210" y="90"/>
                  </a:lnTo>
                  <a:lnTo>
                    <a:pt x="216" y="96"/>
                  </a:lnTo>
                  <a:lnTo>
                    <a:pt x="228" y="90"/>
                  </a:lnTo>
                  <a:lnTo>
                    <a:pt x="228" y="72"/>
                  </a:lnTo>
                  <a:lnTo>
                    <a:pt x="246" y="6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" name="Freeform 521">
              <a:extLst>
                <a:ext uri="{FF2B5EF4-FFF2-40B4-BE49-F238E27FC236}">
                  <a16:creationId xmlns:a16="http://schemas.microsoft.com/office/drawing/2014/main" id="{B109F5C3-C621-65A7-3A29-AECEA5FF3B43}"/>
                </a:ext>
              </a:extLst>
            </p:cNvPr>
            <p:cNvSpPr/>
            <p:nvPr/>
          </p:nvSpPr>
          <p:spPr>
            <a:xfrm>
              <a:off x="7524750" y="587216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6 h 18"/>
                <a:gd name="T10" fmla="*/ 0 w 24"/>
                <a:gd name="T11" fmla="*/ 12 h 18"/>
                <a:gd name="T12" fmla="*/ 6 w 24"/>
                <a:gd name="T13" fmla="*/ 18 h 18"/>
                <a:gd name="T14" fmla="*/ 18 w 24"/>
                <a:gd name="T15" fmla="*/ 12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" name="Freeform 522">
              <a:extLst>
                <a:ext uri="{FF2B5EF4-FFF2-40B4-BE49-F238E27FC236}">
                  <a16:creationId xmlns:a16="http://schemas.microsoft.com/office/drawing/2014/main" id="{F6DB4690-A665-8A45-3421-7240154A49E9}"/>
                </a:ext>
              </a:extLst>
            </p:cNvPr>
            <p:cNvSpPr/>
            <p:nvPr/>
          </p:nvSpPr>
          <p:spPr>
            <a:xfrm>
              <a:off x="7648575" y="5862638"/>
              <a:ext cx="19050" cy="38100"/>
            </a:xfrm>
            <a:custGeom>
              <a:avLst/>
              <a:gdLst>
                <a:gd name="T0" fmla="*/ 12 w 12"/>
                <a:gd name="T1" fmla="*/ 24 h 24"/>
                <a:gd name="T2" fmla="*/ 12 w 12"/>
                <a:gd name="T3" fmla="*/ 0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2 h 24"/>
                <a:gd name="T10" fmla="*/ 6 w 12"/>
                <a:gd name="T11" fmla="*/ 24 h 24"/>
                <a:gd name="T12" fmla="*/ 12 w 12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4">
                  <a:moveTo>
                    <a:pt x="12" y="24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2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" name="Freeform 523">
              <a:extLst>
                <a:ext uri="{FF2B5EF4-FFF2-40B4-BE49-F238E27FC236}">
                  <a16:creationId xmlns:a16="http://schemas.microsoft.com/office/drawing/2014/main" id="{B016D284-DE53-29E0-812E-4DECAC6383FA}"/>
                </a:ext>
              </a:extLst>
            </p:cNvPr>
            <p:cNvSpPr/>
            <p:nvPr/>
          </p:nvSpPr>
          <p:spPr>
            <a:xfrm>
              <a:off x="7677150" y="59388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" name="Freeform 524">
              <a:extLst>
                <a:ext uri="{FF2B5EF4-FFF2-40B4-BE49-F238E27FC236}">
                  <a16:creationId xmlns:a16="http://schemas.microsoft.com/office/drawing/2014/main" id="{B98ABA8B-6F86-A65F-3AB7-D46D4F7BCCF4}"/>
                </a:ext>
              </a:extLst>
            </p:cNvPr>
            <p:cNvSpPr/>
            <p:nvPr/>
          </p:nvSpPr>
          <p:spPr>
            <a:xfrm>
              <a:off x="7572375" y="59007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0 w 18"/>
                <a:gd name="T5" fmla="*/ 6 h 12"/>
                <a:gd name="T6" fmla="*/ 6 w 18"/>
                <a:gd name="T7" fmla="*/ 12 h 12"/>
                <a:gd name="T8" fmla="*/ 12 w 18"/>
                <a:gd name="T9" fmla="*/ 12 h 12"/>
                <a:gd name="T10" fmla="*/ 18 w 18"/>
                <a:gd name="T11" fmla="*/ 12 h 12"/>
                <a:gd name="T12" fmla="*/ 18 w 1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" name="Freeform 525">
              <a:extLst>
                <a:ext uri="{FF2B5EF4-FFF2-40B4-BE49-F238E27FC236}">
                  <a16:creationId xmlns:a16="http://schemas.microsoft.com/office/drawing/2014/main" id="{5B8A39F7-46A5-E82A-99D5-85BEE227FDB2}"/>
                </a:ext>
              </a:extLst>
            </p:cNvPr>
            <p:cNvSpPr/>
            <p:nvPr/>
          </p:nvSpPr>
          <p:spPr>
            <a:xfrm>
              <a:off x="7400925" y="5424488"/>
              <a:ext cx="361950" cy="361950"/>
            </a:xfrm>
            <a:custGeom>
              <a:avLst/>
              <a:gdLst>
                <a:gd name="T0" fmla="*/ 228 w 228"/>
                <a:gd name="T1" fmla="*/ 144 h 228"/>
                <a:gd name="T2" fmla="*/ 222 w 228"/>
                <a:gd name="T3" fmla="*/ 132 h 228"/>
                <a:gd name="T4" fmla="*/ 192 w 228"/>
                <a:gd name="T5" fmla="*/ 126 h 228"/>
                <a:gd name="T6" fmla="*/ 180 w 228"/>
                <a:gd name="T7" fmla="*/ 114 h 228"/>
                <a:gd name="T8" fmla="*/ 186 w 228"/>
                <a:gd name="T9" fmla="*/ 114 h 228"/>
                <a:gd name="T10" fmla="*/ 198 w 228"/>
                <a:gd name="T11" fmla="*/ 108 h 228"/>
                <a:gd name="T12" fmla="*/ 180 w 228"/>
                <a:gd name="T13" fmla="*/ 90 h 228"/>
                <a:gd name="T14" fmla="*/ 180 w 228"/>
                <a:gd name="T15" fmla="*/ 72 h 228"/>
                <a:gd name="T16" fmla="*/ 198 w 228"/>
                <a:gd name="T17" fmla="*/ 60 h 228"/>
                <a:gd name="T18" fmla="*/ 186 w 228"/>
                <a:gd name="T19" fmla="*/ 36 h 228"/>
                <a:gd name="T20" fmla="*/ 168 w 228"/>
                <a:gd name="T21" fmla="*/ 42 h 228"/>
                <a:gd name="T22" fmla="*/ 144 w 228"/>
                <a:gd name="T23" fmla="*/ 30 h 228"/>
                <a:gd name="T24" fmla="*/ 138 w 228"/>
                <a:gd name="T25" fmla="*/ 0 h 228"/>
                <a:gd name="T26" fmla="*/ 120 w 228"/>
                <a:gd name="T27" fmla="*/ 0 h 228"/>
                <a:gd name="T28" fmla="*/ 120 w 228"/>
                <a:gd name="T29" fmla="*/ 18 h 228"/>
                <a:gd name="T30" fmla="*/ 102 w 228"/>
                <a:gd name="T31" fmla="*/ 24 h 228"/>
                <a:gd name="T32" fmla="*/ 90 w 228"/>
                <a:gd name="T33" fmla="*/ 0 h 228"/>
                <a:gd name="T34" fmla="*/ 78 w 228"/>
                <a:gd name="T35" fmla="*/ 6 h 228"/>
                <a:gd name="T36" fmla="*/ 66 w 228"/>
                <a:gd name="T37" fmla="*/ 6 h 228"/>
                <a:gd name="T38" fmla="*/ 54 w 228"/>
                <a:gd name="T39" fmla="*/ 30 h 228"/>
                <a:gd name="T40" fmla="*/ 36 w 228"/>
                <a:gd name="T41" fmla="*/ 48 h 228"/>
                <a:gd name="T42" fmla="*/ 30 w 228"/>
                <a:gd name="T43" fmla="*/ 48 h 228"/>
                <a:gd name="T44" fmla="*/ 12 w 228"/>
                <a:gd name="T45" fmla="*/ 48 h 228"/>
                <a:gd name="T46" fmla="*/ 6 w 228"/>
                <a:gd name="T47" fmla="*/ 60 h 228"/>
                <a:gd name="T48" fmla="*/ 12 w 228"/>
                <a:gd name="T49" fmla="*/ 72 h 228"/>
                <a:gd name="T50" fmla="*/ 18 w 228"/>
                <a:gd name="T51" fmla="*/ 96 h 228"/>
                <a:gd name="T52" fmla="*/ 6 w 228"/>
                <a:gd name="T53" fmla="*/ 96 h 228"/>
                <a:gd name="T54" fmla="*/ 0 w 228"/>
                <a:gd name="T55" fmla="*/ 108 h 228"/>
                <a:gd name="T56" fmla="*/ 18 w 228"/>
                <a:gd name="T57" fmla="*/ 114 h 228"/>
                <a:gd name="T58" fmla="*/ 6 w 228"/>
                <a:gd name="T59" fmla="*/ 132 h 228"/>
                <a:gd name="T60" fmla="*/ 12 w 228"/>
                <a:gd name="T61" fmla="*/ 144 h 228"/>
                <a:gd name="T62" fmla="*/ 12 w 228"/>
                <a:gd name="T63" fmla="*/ 150 h 228"/>
                <a:gd name="T64" fmla="*/ 24 w 228"/>
                <a:gd name="T65" fmla="*/ 162 h 228"/>
                <a:gd name="T66" fmla="*/ 24 w 228"/>
                <a:gd name="T67" fmla="*/ 180 h 228"/>
                <a:gd name="T68" fmla="*/ 30 w 228"/>
                <a:gd name="T69" fmla="*/ 180 h 228"/>
                <a:gd name="T70" fmla="*/ 42 w 228"/>
                <a:gd name="T71" fmla="*/ 180 h 228"/>
                <a:gd name="T72" fmla="*/ 48 w 228"/>
                <a:gd name="T73" fmla="*/ 186 h 228"/>
                <a:gd name="T74" fmla="*/ 54 w 228"/>
                <a:gd name="T75" fmla="*/ 204 h 228"/>
                <a:gd name="T76" fmla="*/ 66 w 228"/>
                <a:gd name="T77" fmla="*/ 210 h 228"/>
                <a:gd name="T78" fmla="*/ 72 w 228"/>
                <a:gd name="T79" fmla="*/ 222 h 228"/>
                <a:gd name="T80" fmla="*/ 84 w 228"/>
                <a:gd name="T81" fmla="*/ 222 h 228"/>
                <a:gd name="T82" fmla="*/ 90 w 228"/>
                <a:gd name="T83" fmla="*/ 210 h 228"/>
                <a:gd name="T84" fmla="*/ 96 w 228"/>
                <a:gd name="T85" fmla="*/ 210 h 228"/>
                <a:gd name="T86" fmla="*/ 108 w 228"/>
                <a:gd name="T87" fmla="*/ 216 h 228"/>
                <a:gd name="T88" fmla="*/ 108 w 228"/>
                <a:gd name="T89" fmla="*/ 228 h 228"/>
                <a:gd name="T90" fmla="*/ 120 w 228"/>
                <a:gd name="T91" fmla="*/ 222 h 228"/>
                <a:gd name="T92" fmla="*/ 120 w 228"/>
                <a:gd name="T93" fmla="*/ 204 h 228"/>
                <a:gd name="T94" fmla="*/ 138 w 228"/>
                <a:gd name="T95" fmla="*/ 210 h 228"/>
                <a:gd name="T96" fmla="*/ 144 w 228"/>
                <a:gd name="T97" fmla="*/ 210 h 228"/>
                <a:gd name="T98" fmla="*/ 168 w 228"/>
                <a:gd name="T99" fmla="*/ 198 h 228"/>
                <a:gd name="T100" fmla="*/ 174 w 228"/>
                <a:gd name="T101" fmla="*/ 186 h 228"/>
                <a:gd name="T102" fmla="*/ 180 w 228"/>
                <a:gd name="T103" fmla="*/ 168 h 228"/>
                <a:gd name="T104" fmla="*/ 192 w 228"/>
                <a:gd name="T105" fmla="*/ 174 h 228"/>
                <a:gd name="T106" fmla="*/ 210 w 228"/>
                <a:gd name="T107" fmla="*/ 156 h 228"/>
                <a:gd name="T108" fmla="*/ 228 w 228"/>
                <a:gd name="T109" fmla="*/ 14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8" h="228">
                  <a:moveTo>
                    <a:pt x="228" y="144"/>
                  </a:moveTo>
                  <a:lnTo>
                    <a:pt x="222" y="132"/>
                  </a:lnTo>
                  <a:lnTo>
                    <a:pt x="192" y="126"/>
                  </a:lnTo>
                  <a:lnTo>
                    <a:pt x="180" y="114"/>
                  </a:lnTo>
                  <a:lnTo>
                    <a:pt x="186" y="114"/>
                  </a:lnTo>
                  <a:lnTo>
                    <a:pt x="198" y="108"/>
                  </a:lnTo>
                  <a:lnTo>
                    <a:pt x="180" y="90"/>
                  </a:lnTo>
                  <a:lnTo>
                    <a:pt x="180" y="72"/>
                  </a:lnTo>
                  <a:lnTo>
                    <a:pt x="198" y="60"/>
                  </a:lnTo>
                  <a:lnTo>
                    <a:pt x="186" y="36"/>
                  </a:lnTo>
                  <a:lnTo>
                    <a:pt x="168" y="42"/>
                  </a:lnTo>
                  <a:lnTo>
                    <a:pt x="144" y="30"/>
                  </a:lnTo>
                  <a:lnTo>
                    <a:pt x="138" y="0"/>
                  </a:lnTo>
                  <a:lnTo>
                    <a:pt x="120" y="0"/>
                  </a:lnTo>
                  <a:lnTo>
                    <a:pt x="120" y="18"/>
                  </a:lnTo>
                  <a:lnTo>
                    <a:pt x="102" y="24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66" y="6"/>
                  </a:lnTo>
                  <a:lnTo>
                    <a:pt x="54" y="30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12" y="48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18" y="96"/>
                  </a:lnTo>
                  <a:lnTo>
                    <a:pt x="6" y="96"/>
                  </a:lnTo>
                  <a:lnTo>
                    <a:pt x="0" y="108"/>
                  </a:lnTo>
                  <a:lnTo>
                    <a:pt x="18" y="114"/>
                  </a:lnTo>
                  <a:lnTo>
                    <a:pt x="6" y="132"/>
                  </a:lnTo>
                  <a:lnTo>
                    <a:pt x="12" y="144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24" y="180"/>
                  </a:lnTo>
                  <a:lnTo>
                    <a:pt x="30" y="180"/>
                  </a:lnTo>
                  <a:lnTo>
                    <a:pt x="42" y="180"/>
                  </a:lnTo>
                  <a:lnTo>
                    <a:pt x="48" y="186"/>
                  </a:lnTo>
                  <a:lnTo>
                    <a:pt x="54" y="204"/>
                  </a:lnTo>
                  <a:lnTo>
                    <a:pt x="66" y="210"/>
                  </a:lnTo>
                  <a:lnTo>
                    <a:pt x="72" y="222"/>
                  </a:lnTo>
                  <a:lnTo>
                    <a:pt x="84" y="222"/>
                  </a:lnTo>
                  <a:lnTo>
                    <a:pt x="90" y="210"/>
                  </a:lnTo>
                  <a:lnTo>
                    <a:pt x="96" y="210"/>
                  </a:lnTo>
                  <a:lnTo>
                    <a:pt x="108" y="216"/>
                  </a:lnTo>
                  <a:lnTo>
                    <a:pt x="108" y="228"/>
                  </a:lnTo>
                  <a:lnTo>
                    <a:pt x="120" y="222"/>
                  </a:lnTo>
                  <a:lnTo>
                    <a:pt x="120" y="204"/>
                  </a:lnTo>
                  <a:lnTo>
                    <a:pt x="138" y="210"/>
                  </a:lnTo>
                  <a:lnTo>
                    <a:pt x="144" y="210"/>
                  </a:lnTo>
                  <a:lnTo>
                    <a:pt x="168" y="198"/>
                  </a:lnTo>
                  <a:lnTo>
                    <a:pt x="174" y="186"/>
                  </a:lnTo>
                  <a:lnTo>
                    <a:pt x="180" y="168"/>
                  </a:lnTo>
                  <a:lnTo>
                    <a:pt x="192" y="174"/>
                  </a:lnTo>
                  <a:lnTo>
                    <a:pt x="210" y="156"/>
                  </a:lnTo>
                  <a:lnTo>
                    <a:pt x="228" y="14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" name="Freeform 526">
              <a:extLst>
                <a:ext uri="{FF2B5EF4-FFF2-40B4-BE49-F238E27FC236}">
                  <a16:creationId xmlns:a16="http://schemas.microsoft.com/office/drawing/2014/main" id="{3C3BE5DE-F3DF-E32A-C195-B5B5C723D616}"/>
                </a:ext>
              </a:extLst>
            </p:cNvPr>
            <p:cNvSpPr/>
            <p:nvPr/>
          </p:nvSpPr>
          <p:spPr>
            <a:xfrm>
              <a:off x="7410450" y="4110038"/>
              <a:ext cx="781050" cy="942975"/>
            </a:xfrm>
            <a:custGeom>
              <a:avLst/>
              <a:gdLst>
                <a:gd name="T0" fmla="*/ 474 w 492"/>
                <a:gd name="T1" fmla="*/ 444 h 594"/>
                <a:gd name="T2" fmla="*/ 462 w 492"/>
                <a:gd name="T3" fmla="*/ 402 h 594"/>
                <a:gd name="T4" fmla="*/ 426 w 492"/>
                <a:gd name="T5" fmla="*/ 372 h 594"/>
                <a:gd name="T6" fmla="*/ 414 w 492"/>
                <a:gd name="T7" fmla="*/ 324 h 594"/>
                <a:gd name="T8" fmla="*/ 444 w 492"/>
                <a:gd name="T9" fmla="*/ 324 h 594"/>
                <a:gd name="T10" fmla="*/ 444 w 492"/>
                <a:gd name="T11" fmla="*/ 270 h 594"/>
                <a:gd name="T12" fmla="*/ 420 w 492"/>
                <a:gd name="T13" fmla="*/ 210 h 594"/>
                <a:gd name="T14" fmla="*/ 414 w 492"/>
                <a:gd name="T15" fmla="*/ 144 h 594"/>
                <a:gd name="T16" fmla="*/ 390 w 492"/>
                <a:gd name="T17" fmla="*/ 78 h 594"/>
                <a:gd name="T18" fmla="*/ 384 w 492"/>
                <a:gd name="T19" fmla="*/ 24 h 594"/>
                <a:gd name="T20" fmla="*/ 336 w 492"/>
                <a:gd name="T21" fmla="*/ 30 h 594"/>
                <a:gd name="T22" fmla="*/ 306 w 492"/>
                <a:gd name="T23" fmla="*/ 54 h 594"/>
                <a:gd name="T24" fmla="*/ 312 w 492"/>
                <a:gd name="T25" fmla="*/ 102 h 594"/>
                <a:gd name="T26" fmla="*/ 276 w 492"/>
                <a:gd name="T27" fmla="*/ 162 h 594"/>
                <a:gd name="T28" fmla="*/ 234 w 492"/>
                <a:gd name="T29" fmla="*/ 198 h 594"/>
                <a:gd name="T30" fmla="*/ 192 w 492"/>
                <a:gd name="T31" fmla="*/ 162 h 594"/>
                <a:gd name="T32" fmla="*/ 168 w 492"/>
                <a:gd name="T33" fmla="*/ 168 h 594"/>
                <a:gd name="T34" fmla="*/ 156 w 492"/>
                <a:gd name="T35" fmla="*/ 198 h 594"/>
                <a:gd name="T36" fmla="*/ 132 w 492"/>
                <a:gd name="T37" fmla="*/ 228 h 594"/>
                <a:gd name="T38" fmla="*/ 66 w 492"/>
                <a:gd name="T39" fmla="*/ 174 h 594"/>
                <a:gd name="T40" fmla="*/ 42 w 492"/>
                <a:gd name="T41" fmla="*/ 120 h 594"/>
                <a:gd name="T42" fmla="*/ 18 w 492"/>
                <a:gd name="T43" fmla="*/ 150 h 594"/>
                <a:gd name="T44" fmla="*/ 24 w 492"/>
                <a:gd name="T45" fmla="*/ 204 h 594"/>
                <a:gd name="T46" fmla="*/ 36 w 492"/>
                <a:gd name="T47" fmla="*/ 246 h 594"/>
                <a:gd name="T48" fmla="*/ 0 w 492"/>
                <a:gd name="T49" fmla="*/ 276 h 594"/>
                <a:gd name="T50" fmla="*/ 48 w 492"/>
                <a:gd name="T51" fmla="*/ 330 h 594"/>
                <a:gd name="T52" fmla="*/ 78 w 492"/>
                <a:gd name="T53" fmla="*/ 354 h 594"/>
                <a:gd name="T54" fmla="*/ 66 w 492"/>
                <a:gd name="T55" fmla="*/ 408 h 594"/>
                <a:gd name="T56" fmla="*/ 90 w 492"/>
                <a:gd name="T57" fmla="*/ 432 h 594"/>
                <a:gd name="T58" fmla="*/ 96 w 492"/>
                <a:gd name="T59" fmla="*/ 450 h 594"/>
                <a:gd name="T60" fmla="*/ 96 w 492"/>
                <a:gd name="T61" fmla="*/ 480 h 594"/>
                <a:gd name="T62" fmla="*/ 150 w 492"/>
                <a:gd name="T63" fmla="*/ 528 h 594"/>
                <a:gd name="T64" fmla="*/ 210 w 492"/>
                <a:gd name="T65" fmla="*/ 582 h 594"/>
                <a:gd name="T66" fmla="*/ 252 w 492"/>
                <a:gd name="T67" fmla="*/ 570 h 594"/>
                <a:gd name="T68" fmla="*/ 282 w 492"/>
                <a:gd name="T69" fmla="*/ 582 h 594"/>
                <a:gd name="T70" fmla="*/ 318 w 492"/>
                <a:gd name="T71" fmla="*/ 552 h 594"/>
                <a:gd name="T72" fmla="*/ 312 w 492"/>
                <a:gd name="T73" fmla="*/ 522 h 594"/>
                <a:gd name="T74" fmla="*/ 348 w 492"/>
                <a:gd name="T75" fmla="*/ 510 h 594"/>
                <a:gd name="T76" fmla="*/ 402 w 492"/>
                <a:gd name="T77" fmla="*/ 528 h 594"/>
                <a:gd name="T78" fmla="*/ 426 w 492"/>
                <a:gd name="T79" fmla="*/ 516 h 594"/>
                <a:gd name="T80" fmla="*/ 432 w 492"/>
                <a:gd name="T81" fmla="*/ 492 h 594"/>
                <a:gd name="T82" fmla="*/ 456 w 492"/>
                <a:gd name="T83" fmla="*/ 486 h 594"/>
                <a:gd name="T84" fmla="*/ 474 w 492"/>
                <a:gd name="T85" fmla="*/ 47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2" h="594">
                  <a:moveTo>
                    <a:pt x="492" y="468"/>
                  </a:moveTo>
                  <a:lnTo>
                    <a:pt x="486" y="450"/>
                  </a:lnTo>
                  <a:lnTo>
                    <a:pt x="474" y="444"/>
                  </a:lnTo>
                  <a:lnTo>
                    <a:pt x="474" y="426"/>
                  </a:lnTo>
                  <a:lnTo>
                    <a:pt x="462" y="408"/>
                  </a:lnTo>
                  <a:lnTo>
                    <a:pt x="462" y="402"/>
                  </a:lnTo>
                  <a:lnTo>
                    <a:pt x="450" y="396"/>
                  </a:lnTo>
                  <a:lnTo>
                    <a:pt x="432" y="372"/>
                  </a:lnTo>
                  <a:lnTo>
                    <a:pt x="426" y="372"/>
                  </a:lnTo>
                  <a:lnTo>
                    <a:pt x="420" y="372"/>
                  </a:lnTo>
                  <a:lnTo>
                    <a:pt x="402" y="330"/>
                  </a:lnTo>
                  <a:lnTo>
                    <a:pt x="414" y="324"/>
                  </a:lnTo>
                  <a:lnTo>
                    <a:pt x="414" y="312"/>
                  </a:lnTo>
                  <a:lnTo>
                    <a:pt x="426" y="312"/>
                  </a:lnTo>
                  <a:lnTo>
                    <a:pt x="444" y="324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44" y="270"/>
                  </a:lnTo>
                  <a:lnTo>
                    <a:pt x="468" y="252"/>
                  </a:lnTo>
                  <a:lnTo>
                    <a:pt x="432" y="234"/>
                  </a:lnTo>
                  <a:lnTo>
                    <a:pt x="420" y="210"/>
                  </a:lnTo>
                  <a:lnTo>
                    <a:pt x="408" y="186"/>
                  </a:lnTo>
                  <a:lnTo>
                    <a:pt x="396" y="174"/>
                  </a:lnTo>
                  <a:lnTo>
                    <a:pt x="414" y="144"/>
                  </a:lnTo>
                  <a:lnTo>
                    <a:pt x="414" y="126"/>
                  </a:lnTo>
                  <a:lnTo>
                    <a:pt x="396" y="114"/>
                  </a:lnTo>
                  <a:lnTo>
                    <a:pt x="390" y="78"/>
                  </a:lnTo>
                  <a:lnTo>
                    <a:pt x="396" y="66"/>
                  </a:lnTo>
                  <a:lnTo>
                    <a:pt x="390" y="60"/>
                  </a:lnTo>
                  <a:lnTo>
                    <a:pt x="384" y="24"/>
                  </a:lnTo>
                  <a:lnTo>
                    <a:pt x="366" y="24"/>
                  </a:lnTo>
                  <a:lnTo>
                    <a:pt x="348" y="0"/>
                  </a:lnTo>
                  <a:lnTo>
                    <a:pt x="336" y="30"/>
                  </a:lnTo>
                  <a:lnTo>
                    <a:pt x="324" y="12"/>
                  </a:lnTo>
                  <a:lnTo>
                    <a:pt x="312" y="36"/>
                  </a:lnTo>
                  <a:lnTo>
                    <a:pt x="306" y="54"/>
                  </a:lnTo>
                  <a:lnTo>
                    <a:pt x="306" y="72"/>
                  </a:lnTo>
                  <a:lnTo>
                    <a:pt x="318" y="90"/>
                  </a:lnTo>
                  <a:lnTo>
                    <a:pt x="312" y="102"/>
                  </a:lnTo>
                  <a:lnTo>
                    <a:pt x="312" y="108"/>
                  </a:lnTo>
                  <a:lnTo>
                    <a:pt x="294" y="138"/>
                  </a:lnTo>
                  <a:lnTo>
                    <a:pt x="276" y="162"/>
                  </a:lnTo>
                  <a:lnTo>
                    <a:pt x="252" y="168"/>
                  </a:lnTo>
                  <a:lnTo>
                    <a:pt x="246" y="192"/>
                  </a:lnTo>
                  <a:lnTo>
                    <a:pt x="234" y="198"/>
                  </a:lnTo>
                  <a:lnTo>
                    <a:pt x="228" y="204"/>
                  </a:lnTo>
                  <a:lnTo>
                    <a:pt x="204" y="192"/>
                  </a:lnTo>
                  <a:lnTo>
                    <a:pt x="192" y="16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8" y="168"/>
                  </a:lnTo>
                  <a:lnTo>
                    <a:pt x="162" y="168"/>
                  </a:lnTo>
                  <a:lnTo>
                    <a:pt x="156" y="186"/>
                  </a:lnTo>
                  <a:lnTo>
                    <a:pt x="156" y="198"/>
                  </a:lnTo>
                  <a:lnTo>
                    <a:pt x="144" y="210"/>
                  </a:lnTo>
                  <a:lnTo>
                    <a:pt x="132" y="216"/>
                  </a:lnTo>
                  <a:lnTo>
                    <a:pt x="132" y="228"/>
                  </a:lnTo>
                  <a:lnTo>
                    <a:pt x="90" y="240"/>
                  </a:lnTo>
                  <a:lnTo>
                    <a:pt x="78" y="222"/>
                  </a:lnTo>
                  <a:lnTo>
                    <a:pt x="66" y="174"/>
                  </a:lnTo>
                  <a:lnTo>
                    <a:pt x="54" y="156"/>
                  </a:lnTo>
                  <a:lnTo>
                    <a:pt x="48" y="132"/>
                  </a:lnTo>
                  <a:lnTo>
                    <a:pt x="42" y="120"/>
                  </a:lnTo>
                  <a:lnTo>
                    <a:pt x="18" y="108"/>
                  </a:lnTo>
                  <a:lnTo>
                    <a:pt x="12" y="138"/>
                  </a:lnTo>
                  <a:lnTo>
                    <a:pt x="18" y="150"/>
                  </a:lnTo>
                  <a:lnTo>
                    <a:pt x="24" y="162"/>
                  </a:lnTo>
                  <a:lnTo>
                    <a:pt x="24" y="174"/>
                  </a:lnTo>
                  <a:lnTo>
                    <a:pt x="24" y="204"/>
                  </a:lnTo>
                  <a:lnTo>
                    <a:pt x="24" y="210"/>
                  </a:lnTo>
                  <a:lnTo>
                    <a:pt x="48" y="240"/>
                  </a:lnTo>
                  <a:lnTo>
                    <a:pt x="36" y="246"/>
                  </a:lnTo>
                  <a:lnTo>
                    <a:pt x="42" y="258"/>
                  </a:lnTo>
                  <a:lnTo>
                    <a:pt x="36" y="276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24" y="306"/>
                  </a:lnTo>
                  <a:lnTo>
                    <a:pt x="48" y="330"/>
                  </a:lnTo>
                  <a:lnTo>
                    <a:pt x="60" y="324"/>
                  </a:lnTo>
                  <a:lnTo>
                    <a:pt x="66" y="330"/>
                  </a:lnTo>
                  <a:lnTo>
                    <a:pt x="78" y="354"/>
                  </a:lnTo>
                  <a:lnTo>
                    <a:pt x="84" y="390"/>
                  </a:lnTo>
                  <a:lnTo>
                    <a:pt x="84" y="396"/>
                  </a:lnTo>
                  <a:lnTo>
                    <a:pt x="66" y="408"/>
                  </a:lnTo>
                  <a:lnTo>
                    <a:pt x="66" y="420"/>
                  </a:lnTo>
                  <a:lnTo>
                    <a:pt x="78" y="426"/>
                  </a:lnTo>
                  <a:lnTo>
                    <a:pt x="90" y="432"/>
                  </a:lnTo>
                  <a:lnTo>
                    <a:pt x="102" y="432"/>
                  </a:lnTo>
                  <a:lnTo>
                    <a:pt x="108" y="444"/>
                  </a:lnTo>
                  <a:lnTo>
                    <a:pt x="96" y="450"/>
                  </a:lnTo>
                  <a:lnTo>
                    <a:pt x="114" y="468"/>
                  </a:lnTo>
                  <a:lnTo>
                    <a:pt x="102" y="474"/>
                  </a:lnTo>
                  <a:lnTo>
                    <a:pt x="96" y="480"/>
                  </a:lnTo>
                  <a:lnTo>
                    <a:pt x="132" y="546"/>
                  </a:lnTo>
                  <a:lnTo>
                    <a:pt x="144" y="540"/>
                  </a:lnTo>
                  <a:lnTo>
                    <a:pt x="150" y="528"/>
                  </a:lnTo>
                  <a:lnTo>
                    <a:pt x="156" y="534"/>
                  </a:lnTo>
                  <a:lnTo>
                    <a:pt x="174" y="528"/>
                  </a:lnTo>
                  <a:lnTo>
                    <a:pt x="210" y="582"/>
                  </a:lnTo>
                  <a:lnTo>
                    <a:pt x="216" y="564"/>
                  </a:lnTo>
                  <a:lnTo>
                    <a:pt x="228" y="576"/>
                  </a:lnTo>
                  <a:lnTo>
                    <a:pt x="252" y="570"/>
                  </a:lnTo>
                  <a:lnTo>
                    <a:pt x="252" y="576"/>
                  </a:lnTo>
                  <a:lnTo>
                    <a:pt x="276" y="594"/>
                  </a:lnTo>
                  <a:lnTo>
                    <a:pt x="282" y="582"/>
                  </a:lnTo>
                  <a:lnTo>
                    <a:pt x="282" y="570"/>
                  </a:lnTo>
                  <a:lnTo>
                    <a:pt x="294" y="558"/>
                  </a:lnTo>
                  <a:lnTo>
                    <a:pt x="318" y="552"/>
                  </a:lnTo>
                  <a:lnTo>
                    <a:pt x="318" y="546"/>
                  </a:lnTo>
                  <a:lnTo>
                    <a:pt x="312" y="528"/>
                  </a:lnTo>
                  <a:lnTo>
                    <a:pt x="312" y="522"/>
                  </a:lnTo>
                  <a:lnTo>
                    <a:pt x="318" y="510"/>
                  </a:lnTo>
                  <a:lnTo>
                    <a:pt x="324" y="510"/>
                  </a:lnTo>
                  <a:lnTo>
                    <a:pt x="348" y="510"/>
                  </a:lnTo>
                  <a:lnTo>
                    <a:pt x="366" y="516"/>
                  </a:lnTo>
                  <a:lnTo>
                    <a:pt x="390" y="522"/>
                  </a:lnTo>
                  <a:lnTo>
                    <a:pt x="402" y="528"/>
                  </a:lnTo>
                  <a:lnTo>
                    <a:pt x="408" y="510"/>
                  </a:lnTo>
                  <a:lnTo>
                    <a:pt x="414" y="510"/>
                  </a:lnTo>
                  <a:lnTo>
                    <a:pt x="426" y="516"/>
                  </a:lnTo>
                  <a:lnTo>
                    <a:pt x="432" y="510"/>
                  </a:lnTo>
                  <a:lnTo>
                    <a:pt x="420" y="492"/>
                  </a:lnTo>
                  <a:lnTo>
                    <a:pt x="432" y="492"/>
                  </a:lnTo>
                  <a:lnTo>
                    <a:pt x="438" y="498"/>
                  </a:lnTo>
                  <a:lnTo>
                    <a:pt x="450" y="498"/>
                  </a:lnTo>
                  <a:lnTo>
                    <a:pt x="456" y="486"/>
                  </a:lnTo>
                  <a:lnTo>
                    <a:pt x="450" y="474"/>
                  </a:lnTo>
                  <a:lnTo>
                    <a:pt x="462" y="468"/>
                  </a:lnTo>
                  <a:lnTo>
                    <a:pt x="474" y="474"/>
                  </a:lnTo>
                  <a:lnTo>
                    <a:pt x="492" y="46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" name="Freeform 527">
              <a:extLst>
                <a:ext uri="{FF2B5EF4-FFF2-40B4-BE49-F238E27FC236}">
                  <a16:creationId xmlns:a16="http://schemas.microsoft.com/office/drawing/2014/main" id="{1953270F-B6C4-C951-9894-0DF5A9997BC3}"/>
                </a:ext>
              </a:extLst>
            </p:cNvPr>
            <p:cNvSpPr/>
            <p:nvPr/>
          </p:nvSpPr>
          <p:spPr>
            <a:xfrm>
              <a:off x="7686675" y="5272088"/>
              <a:ext cx="581025" cy="476250"/>
            </a:xfrm>
            <a:custGeom>
              <a:avLst/>
              <a:gdLst>
                <a:gd name="T0" fmla="*/ 366 w 366"/>
                <a:gd name="T1" fmla="*/ 42 h 300"/>
                <a:gd name="T2" fmla="*/ 336 w 366"/>
                <a:gd name="T3" fmla="*/ 12 h 300"/>
                <a:gd name="T4" fmla="*/ 336 w 366"/>
                <a:gd name="T5" fmla="*/ 6 h 300"/>
                <a:gd name="T6" fmla="*/ 336 w 366"/>
                <a:gd name="T7" fmla="*/ 0 h 300"/>
                <a:gd name="T8" fmla="*/ 300 w 366"/>
                <a:gd name="T9" fmla="*/ 6 h 300"/>
                <a:gd name="T10" fmla="*/ 282 w 366"/>
                <a:gd name="T11" fmla="*/ 6 h 300"/>
                <a:gd name="T12" fmla="*/ 270 w 366"/>
                <a:gd name="T13" fmla="*/ 6 h 300"/>
                <a:gd name="T14" fmla="*/ 264 w 366"/>
                <a:gd name="T15" fmla="*/ 24 h 300"/>
                <a:gd name="T16" fmla="*/ 228 w 366"/>
                <a:gd name="T17" fmla="*/ 24 h 300"/>
                <a:gd name="T18" fmla="*/ 210 w 366"/>
                <a:gd name="T19" fmla="*/ 12 h 300"/>
                <a:gd name="T20" fmla="*/ 204 w 366"/>
                <a:gd name="T21" fmla="*/ 36 h 300"/>
                <a:gd name="T22" fmla="*/ 180 w 366"/>
                <a:gd name="T23" fmla="*/ 66 h 300"/>
                <a:gd name="T24" fmla="*/ 174 w 366"/>
                <a:gd name="T25" fmla="*/ 66 h 300"/>
                <a:gd name="T26" fmla="*/ 126 w 366"/>
                <a:gd name="T27" fmla="*/ 72 h 300"/>
                <a:gd name="T28" fmla="*/ 120 w 366"/>
                <a:gd name="T29" fmla="*/ 72 h 300"/>
                <a:gd name="T30" fmla="*/ 102 w 366"/>
                <a:gd name="T31" fmla="*/ 66 h 300"/>
                <a:gd name="T32" fmla="*/ 96 w 366"/>
                <a:gd name="T33" fmla="*/ 78 h 300"/>
                <a:gd name="T34" fmla="*/ 72 w 366"/>
                <a:gd name="T35" fmla="*/ 78 h 300"/>
                <a:gd name="T36" fmla="*/ 66 w 366"/>
                <a:gd name="T37" fmla="*/ 102 h 300"/>
                <a:gd name="T38" fmla="*/ 48 w 366"/>
                <a:gd name="T39" fmla="*/ 102 h 300"/>
                <a:gd name="T40" fmla="*/ 30 w 366"/>
                <a:gd name="T41" fmla="*/ 126 h 300"/>
                <a:gd name="T42" fmla="*/ 6 w 366"/>
                <a:gd name="T43" fmla="*/ 132 h 300"/>
                <a:gd name="T44" fmla="*/ 18 w 366"/>
                <a:gd name="T45" fmla="*/ 156 h 300"/>
                <a:gd name="T46" fmla="*/ 0 w 366"/>
                <a:gd name="T47" fmla="*/ 168 h 300"/>
                <a:gd name="T48" fmla="*/ 0 w 366"/>
                <a:gd name="T49" fmla="*/ 186 h 300"/>
                <a:gd name="T50" fmla="*/ 18 w 366"/>
                <a:gd name="T51" fmla="*/ 204 h 300"/>
                <a:gd name="T52" fmla="*/ 6 w 366"/>
                <a:gd name="T53" fmla="*/ 210 h 300"/>
                <a:gd name="T54" fmla="*/ 0 w 366"/>
                <a:gd name="T55" fmla="*/ 210 h 300"/>
                <a:gd name="T56" fmla="*/ 12 w 366"/>
                <a:gd name="T57" fmla="*/ 222 h 300"/>
                <a:gd name="T58" fmla="*/ 42 w 366"/>
                <a:gd name="T59" fmla="*/ 228 h 300"/>
                <a:gd name="T60" fmla="*/ 48 w 366"/>
                <a:gd name="T61" fmla="*/ 240 h 300"/>
                <a:gd name="T62" fmla="*/ 48 w 366"/>
                <a:gd name="T63" fmla="*/ 246 h 300"/>
                <a:gd name="T64" fmla="*/ 66 w 366"/>
                <a:gd name="T65" fmla="*/ 252 h 300"/>
                <a:gd name="T66" fmla="*/ 90 w 366"/>
                <a:gd name="T67" fmla="*/ 252 h 300"/>
                <a:gd name="T68" fmla="*/ 96 w 366"/>
                <a:gd name="T69" fmla="*/ 270 h 300"/>
                <a:gd name="T70" fmla="*/ 114 w 366"/>
                <a:gd name="T71" fmla="*/ 270 h 300"/>
                <a:gd name="T72" fmla="*/ 120 w 366"/>
                <a:gd name="T73" fmla="*/ 288 h 300"/>
                <a:gd name="T74" fmla="*/ 138 w 366"/>
                <a:gd name="T75" fmla="*/ 300 h 300"/>
                <a:gd name="T76" fmla="*/ 144 w 366"/>
                <a:gd name="T77" fmla="*/ 288 h 300"/>
                <a:gd name="T78" fmla="*/ 174 w 366"/>
                <a:gd name="T79" fmla="*/ 258 h 300"/>
                <a:gd name="T80" fmla="*/ 186 w 366"/>
                <a:gd name="T81" fmla="*/ 240 h 300"/>
                <a:gd name="T82" fmla="*/ 204 w 366"/>
                <a:gd name="T83" fmla="*/ 222 h 300"/>
                <a:gd name="T84" fmla="*/ 228 w 366"/>
                <a:gd name="T85" fmla="*/ 204 h 300"/>
                <a:gd name="T86" fmla="*/ 246 w 366"/>
                <a:gd name="T87" fmla="*/ 198 h 300"/>
                <a:gd name="T88" fmla="*/ 252 w 366"/>
                <a:gd name="T89" fmla="*/ 180 h 300"/>
                <a:gd name="T90" fmla="*/ 258 w 366"/>
                <a:gd name="T91" fmla="*/ 162 h 300"/>
                <a:gd name="T92" fmla="*/ 264 w 366"/>
                <a:gd name="T93" fmla="*/ 150 h 300"/>
                <a:gd name="T94" fmla="*/ 276 w 366"/>
                <a:gd name="T95" fmla="*/ 138 h 300"/>
                <a:gd name="T96" fmla="*/ 288 w 366"/>
                <a:gd name="T97" fmla="*/ 132 h 300"/>
                <a:gd name="T98" fmla="*/ 294 w 366"/>
                <a:gd name="T99" fmla="*/ 132 h 300"/>
                <a:gd name="T100" fmla="*/ 312 w 366"/>
                <a:gd name="T101" fmla="*/ 114 h 300"/>
                <a:gd name="T102" fmla="*/ 336 w 366"/>
                <a:gd name="T103" fmla="*/ 96 h 300"/>
                <a:gd name="T104" fmla="*/ 360 w 366"/>
                <a:gd name="T105" fmla="*/ 48 h 300"/>
                <a:gd name="T106" fmla="*/ 366 w 366"/>
                <a:gd name="T107" fmla="*/ 4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6" h="300">
                  <a:moveTo>
                    <a:pt x="366" y="42"/>
                  </a:moveTo>
                  <a:lnTo>
                    <a:pt x="336" y="12"/>
                  </a:lnTo>
                  <a:lnTo>
                    <a:pt x="336" y="6"/>
                  </a:lnTo>
                  <a:lnTo>
                    <a:pt x="336" y="0"/>
                  </a:lnTo>
                  <a:lnTo>
                    <a:pt x="300" y="6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64" y="24"/>
                  </a:lnTo>
                  <a:lnTo>
                    <a:pt x="228" y="24"/>
                  </a:lnTo>
                  <a:lnTo>
                    <a:pt x="210" y="12"/>
                  </a:lnTo>
                  <a:lnTo>
                    <a:pt x="204" y="36"/>
                  </a:lnTo>
                  <a:lnTo>
                    <a:pt x="180" y="66"/>
                  </a:lnTo>
                  <a:lnTo>
                    <a:pt x="174" y="66"/>
                  </a:lnTo>
                  <a:lnTo>
                    <a:pt x="126" y="72"/>
                  </a:lnTo>
                  <a:lnTo>
                    <a:pt x="120" y="72"/>
                  </a:lnTo>
                  <a:lnTo>
                    <a:pt x="102" y="66"/>
                  </a:lnTo>
                  <a:lnTo>
                    <a:pt x="96" y="78"/>
                  </a:lnTo>
                  <a:lnTo>
                    <a:pt x="72" y="78"/>
                  </a:lnTo>
                  <a:lnTo>
                    <a:pt x="66" y="102"/>
                  </a:lnTo>
                  <a:lnTo>
                    <a:pt x="48" y="102"/>
                  </a:lnTo>
                  <a:lnTo>
                    <a:pt x="30" y="126"/>
                  </a:lnTo>
                  <a:lnTo>
                    <a:pt x="6" y="132"/>
                  </a:lnTo>
                  <a:lnTo>
                    <a:pt x="18" y="156"/>
                  </a:lnTo>
                  <a:lnTo>
                    <a:pt x="0" y="168"/>
                  </a:lnTo>
                  <a:lnTo>
                    <a:pt x="0" y="186"/>
                  </a:lnTo>
                  <a:lnTo>
                    <a:pt x="18" y="204"/>
                  </a:lnTo>
                  <a:lnTo>
                    <a:pt x="6" y="210"/>
                  </a:lnTo>
                  <a:lnTo>
                    <a:pt x="0" y="210"/>
                  </a:lnTo>
                  <a:lnTo>
                    <a:pt x="12" y="222"/>
                  </a:lnTo>
                  <a:lnTo>
                    <a:pt x="42" y="228"/>
                  </a:lnTo>
                  <a:lnTo>
                    <a:pt x="48" y="240"/>
                  </a:lnTo>
                  <a:lnTo>
                    <a:pt x="48" y="246"/>
                  </a:lnTo>
                  <a:lnTo>
                    <a:pt x="66" y="252"/>
                  </a:lnTo>
                  <a:lnTo>
                    <a:pt x="90" y="252"/>
                  </a:lnTo>
                  <a:lnTo>
                    <a:pt x="96" y="270"/>
                  </a:lnTo>
                  <a:lnTo>
                    <a:pt x="114" y="270"/>
                  </a:lnTo>
                  <a:lnTo>
                    <a:pt x="120" y="288"/>
                  </a:lnTo>
                  <a:lnTo>
                    <a:pt x="138" y="300"/>
                  </a:lnTo>
                  <a:lnTo>
                    <a:pt x="144" y="288"/>
                  </a:lnTo>
                  <a:lnTo>
                    <a:pt x="174" y="258"/>
                  </a:lnTo>
                  <a:lnTo>
                    <a:pt x="186" y="240"/>
                  </a:lnTo>
                  <a:lnTo>
                    <a:pt x="204" y="222"/>
                  </a:lnTo>
                  <a:lnTo>
                    <a:pt x="228" y="204"/>
                  </a:lnTo>
                  <a:lnTo>
                    <a:pt x="246" y="198"/>
                  </a:lnTo>
                  <a:lnTo>
                    <a:pt x="252" y="180"/>
                  </a:lnTo>
                  <a:lnTo>
                    <a:pt x="258" y="162"/>
                  </a:lnTo>
                  <a:lnTo>
                    <a:pt x="264" y="150"/>
                  </a:lnTo>
                  <a:lnTo>
                    <a:pt x="276" y="138"/>
                  </a:lnTo>
                  <a:lnTo>
                    <a:pt x="288" y="132"/>
                  </a:lnTo>
                  <a:lnTo>
                    <a:pt x="294" y="132"/>
                  </a:lnTo>
                  <a:lnTo>
                    <a:pt x="312" y="114"/>
                  </a:lnTo>
                  <a:lnTo>
                    <a:pt x="336" y="96"/>
                  </a:lnTo>
                  <a:lnTo>
                    <a:pt x="360" y="48"/>
                  </a:lnTo>
                  <a:lnTo>
                    <a:pt x="366" y="4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" name="Freeform 528">
              <a:extLst>
                <a:ext uri="{FF2B5EF4-FFF2-40B4-BE49-F238E27FC236}">
                  <a16:creationId xmlns:a16="http://schemas.microsoft.com/office/drawing/2014/main" id="{8D2ECECE-A9F5-999E-634F-4E7B48D34673}"/>
                </a:ext>
              </a:extLst>
            </p:cNvPr>
            <p:cNvSpPr/>
            <p:nvPr/>
          </p:nvSpPr>
          <p:spPr>
            <a:xfrm>
              <a:off x="7458075" y="4872038"/>
              <a:ext cx="657225" cy="619125"/>
            </a:xfrm>
            <a:custGeom>
              <a:avLst/>
              <a:gdLst>
                <a:gd name="T0" fmla="*/ 354 w 414"/>
                <a:gd name="T1" fmla="*/ 234 h 390"/>
                <a:gd name="T2" fmla="*/ 312 w 414"/>
                <a:gd name="T3" fmla="*/ 204 h 390"/>
                <a:gd name="T4" fmla="*/ 312 w 414"/>
                <a:gd name="T5" fmla="*/ 186 h 390"/>
                <a:gd name="T6" fmla="*/ 300 w 414"/>
                <a:gd name="T7" fmla="*/ 156 h 390"/>
                <a:gd name="T8" fmla="*/ 294 w 414"/>
                <a:gd name="T9" fmla="*/ 138 h 390"/>
                <a:gd name="T10" fmla="*/ 294 w 414"/>
                <a:gd name="T11" fmla="*/ 114 h 390"/>
                <a:gd name="T12" fmla="*/ 252 w 414"/>
                <a:gd name="T13" fmla="*/ 102 h 390"/>
                <a:gd name="T14" fmla="*/ 222 w 414"/>
                <a:gd name="T15" fmla="*/ 96 h 390"/>
                <a:gd name="T16" fmla="*/ 198 w 414"/>
                <a:gd name="T17" fmla="*/ 96 h 390"/>
                <a:gd name="T18" fmla="*/ 180 w 414"/>
                <a:gd name="T19" fmla="*/ 102 h 390"/>
                <a:gd name="T20" fmla="*/ 126 w 414"/>
                <a:gd name="T21" fmla="*/ 54 h 390"/>
                <a:gd name="T22" fmla="*/ 114 w 414"/>
                <a:gd name="T23" fmla="*/ 60 h 390"/>
                <a:gd name="T24" fmla="*/ 66 w 414"/>
                <a:gd name="T25" fmla="*/ 0 h 390"/>
                <a:gd name="T26" fmla="*/ 42 w 414"/>
                <a:gd name="T27" fmla="*/ 24 h 390"/>
                <a:gd name="T28" fmla="*/ 12 w 414"/>
                <a:gd name="T29" fmla="*/ 42 h 390"/>
                <a:gd name="T30" fmla="*/ 12 w 414"/>
                <a:gd name="T31" fmla="*/ 84 h 390"/>
                <a:gd name="T32" fmla="*/ 18 w 414"/>
                <a:gd name="T33" fmla="*/ 126 h 390"/>
                <a:gd name="T34" fmla="*/ 24 w 414"/>
                <a:gd name="T35" fmla="*/ 180 h 390"/>
                <a:gd name="T36" fmla="*/ 42 w 414"/>
                <a:gd name="T37" fmla="*/ 234 h 390"/>
                <a:gd name="T38" fmla="*/ 18 w 414"/>
                <a:gd name="T39" fmla="*/ 228 h 390"/>
                <a:gd name="T40" fmla="*/ 6 w 414"/>
                <a:gd name="T41" fmla="*/ 264 h 390"/>
                <a:gd name="T42" fmla="*/ 0 w 414"/>
                <a:gd name="T43" fmla="*/ 300 h 390"/>
                <a:gd name="T44" fmla="*/ 18 w 414"/>
                <a:gd name="T45" fmla="*/ 318 h 390"/>
                <a:gd name="T46" fmla="*/ 36 w 414"/>
                <a:gd name="T47" fmla="*/ 330 h 390"/>
                <a:gd name="T48" fmla="*/ 54 w 414"/>
                <a:gd name="T49" fmla="*/ 348 h 390"/>
                <a:gd name="T50" fmla="*/ 84 w 414"/>
                <a:gd name="T51" fmla="*/ 366 h 390"/>
                <a:gd name="T52" fmla="*/ 102 w 414"/>
                <a:gd name="T53" fmla="*/ 348 h 390"/>
                <a:gd name="T54" fmla="*/ 132 w 414"/>
                <a:gd name="T55" fmla="*/ 390 h 390"/>
                <a:gd name="T56" fmla="*/ 174 w 414"/>
                <a:gd name="T57" fmla="*/ 378 h 390"/>
                <a:gd name="T58" fmla="*/ 210 w 414"/>
                <a:gd name="T59" fmla="*/ 354 h 390"/>
                <a:gd name="T60" fmla="*/ 240 w 414"/>
                <a:gd name="T61" fmla="*/ 330 h 390"/>
                <a:gd name="T62" fmla="*/ 264 w 414"/>
                <a:gd name="T63" fmla="*/ 324 h 390"/>
                <a:gd name="T64" fmla="*/ 318 w 414"/>
                <a:gd name="T65" fmla="*/ 318 h 390"/>
                <a:gd name="T66" fmla="*/ 348 w 414"/>
                <a:gd name="T67" fmla="*/ 288 h 390"/>
                <a:gd name="T68" fmla="*/ 372 w 414"/>
                <a:gd name="T69" fmla="*/ 276 h 390"/>
                <a:gd name="T70" fmla="*/ 414 w 414"/>
                <a:gd name="T71" fmla="*/ 258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4" h="390">
                  <a:moveTo>
                    <a:pt x="414" y="258"/>
                  </a:moveTo>
                  <a:lnTo>
                    <a:pt x="354" y="234"/>
                  </a:lnTo>
                  <a:lnTo>
                    <a:pt x="348" y="222"/>
                  </a:lnTo>
                  <a:lnTo>
                    <a:pt x="312" y="204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00" y="168"/>
                  </a:lnTo>
                  <a:lnTo>
                    <a:pt x="300" y="156"/>
                  </a:lnTo>
                  <a:lnTo>
                    <a:pt x="306" y="150"/>
                  </a:lnTo>
                  <a:lnTo>
                    <a:pt x="294" y="138"/>
                  </a:lnTo>
                  <a:lnTo>
                    <a:pt x="312" y="120"/>
                  </a:lnTo>
                  <a:lnTo>
                    <a:pt x="294" y="114"/>
                  </a:lnTo>
                  <a:lnTo>
                    <a:pt x="288" y="120"/>
                  </a:lnTo>
                  <a:lnTo>
                    <a:pt x="252" y="102"/>
                  </a:lnTo>
                  <a:lnTo>
                    <a:pt x="246" y="114"/>
                  </a:lnTo>
                  <a:lnTo>
                    <a:pt x="222" y="96"/>
                  </a:lnTo>
                  <a:lnTo>
                    <a:pt x="222" y="90"/>
                  </a:lnTo>
                  <a:lnTo>
                    <a:pt x="198" y="96"/>
                  </a:lnTo>
                  <a:lnTo>
                    <a:pt x="186" y="84"/>
                  </a:lnTo>
                  <a:lnTo>
                    <a:pt x="180" y="102"/>
                  </a:lnTo>
                  <a:lnTo>
                    <a:pt x="144" y="48"/>
                  </a:lnTo>
                  <a:lnTo>
                    <a:pt x="126" y="54"/>
                  </a:lnTo>
                  <a:lnTo>
                    <a:pt x="120" y="48"/>
                  </a:lnTo>
                  <a:lnTo>
                    <a:pt x="114" y="60"/>
                  </a:lnTo>
                  <a:lnTo>
                    <a:pt x="102" y="66"/>
                  </a:lnTo>
                  <a:lnTo>
                    <a:pt x="66" y="0"/>
                  </a:lnTo>
                  <a:lnTo>
                    <a:pt x="60" y="30"/>
                  </a:lnTo>
                  <a:lnTo>
                    <a:pt x="42" y="24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0" y="72"/>
                  </a:lnTo>
                  <a:lnTo>
                    <a:pt x="12" y="84"/>
                  </a:lnTo>
                  <a:lnTo>
                    <a:pt x="24" y="114"/>
                  </a:lnTo>
                  <a:lnTo>
                    <a:pt x="18" y="126"/>
                  </a:lnTo>
                  <a:lnTo>
                    <a:pt x="24" y="162"/>
                  </a:lnTo>
                  <a:lnTo>
                    <a:pt x="24" y="180"/>
                  </a:lnTo>
                  <a:lnTo>
                    <a:pt x="48" y="216"/>
                  </a:lnTo>
                  <a:lnTo>
                    <a:pt x="42" y="234"/>
                  </a:lnTo>
                  <a:lnTo>
                    <a:pt x="36" y="234"/>
                  </a:lnTo>
                  <a:lnTo>
                    <a:pt x="18" y="228"/>
                  </a:lnTo>
                  <a:lnTo>
                    <a:pt x="12" y="234"/>
                  </a:lnTo>
                  <a:lnTo>
                    <a:pt x="6" y="264"/>
                  </a:lnTo>
                  <a:lnTo>
                    <a:pt x="0" y="294"/>
                  </a:lnTo>
                  <a:lnTo>
                    <a:pt x="0" y="300"/>
                  </a:lnTo>
                  <a:lnTo>
                    <a:pt x="12" y="306"/>
                  </a:lnTo>
                  <a:lnTo>
                    <a:pt x="18" y="318"/>
                  </a:lnTo>
                  <a:lnTo>
                    <a:pt x="30" y="336"/>
                  </a:lnTo>
                  <a:lnTo>
                    <a:pt x="36" y="330"/>
                  </a:lnTo>
                  <a:lnTo>
                    <a:pt x="42" y="354"/>
                  </a:lnTo>
                  <a:lnTo>
                    <a:pt x="54" y="348"/>
                  </a:lnTo>
                  <a:lnTo>
                    <a:pt x="66" y="372"/>
                  </a:lnTo>
                  <a:lnTo>
                    <a:pt x="84" y="366"/>
                  </a:lnTo>
                  <a:lnTo>
                    <a:pt x="84" y="348"/>
                  </a:lnTo>
                  <a:lnTo>
                    <a:pt x="102" y="348"/>
                  </a:lnTo>
                  <a:lnTo>
                    <a:pt x="108" y="378"/>
                  </a:lnTo>
                  <a:lnTo>
                    <a:pt x="132" y="390"/>
                  </a:lnTo>
                  <a:lnTo>
                    <a:pt x="150" y="384"/>
                  </a:lnTo>
                  <a:lnTo>
                    <a:pt x="174" y="378"/>
                  </a:lnTo>
                  <a:lnTo>
                    <a:pt x="192" y="354"/>
                  </a:lnTo>
                  <a:lnTo>
                    <a:pt x="210" y="354"/>
                  </a:lnTo>
                  <a:lnTo>
                    <a:pt x="216" y="330"/>
                  </a:lnTo>
                  <a:lnTo>
                    <a:pt x="240" y="330"/>
                  </a:lnTo>
                  <a:lnTo>
                    <a:pt x="246" y="318"/>
                  </a:lnTo>
                  <a:lnTo>
                    <a:pt x="264" y="324"/>
                  </a:lnTo>
                  <a:lnTo>
                    <a:pt x="270" y="324"/>
                  </a:lnTo>
                  <a:lnTo>
                    <a:pt x="318" y="318"/>
                  </a:lnTo>
                  <a:lnTo>
                    <a:pt x="324" y="318"/>
                  </a:lnTo>
                  <a:lnTo>
                    <a:pt x="348" y="288"/>
                  </a:lnTo>
                  <a:lnTo>
                    <a:pt x="354" y="264"/>
                  </a:lnTo>
                  <a:lnTo>
                    <a:pt x="372" y="276"/>
                  </a:lnTo>
                  <a:lnTo>
                    <a:pt x="408" y="276"/>
                  </a:lnTo>
                  <a:lnTo>
                    <a:pt x="414" y="25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" name="Freeform 529">
              <a:extLst>
                <a:ext uri="{FF2B5EF4-FFF2-40B4-BE49-F238E27FC236}">
                  <a16:creationId xmlns:a16="http://schemas.microsoft.com/office/drawing/2014/main" id="{2FF003B8-DFA7-95D0-F54F-A29A69C6432D}"/>
                </a:ext>
              </a:extLst>
            </p:cNvPr>
            <p:cNvSpPr/>
            <p:nvPr/>
          </p:nvSpPr>
          <p:spPr>
            <a:xfrm>
              <a:off x="7191375" y="5710238"/>
              <a:ext cx="381000" cy="257175"/>
            </a:xfrm>
            <a:custGeom>
              <a:avLst/>
              <a:gdLst>
                <a:gd name="T0" fmla="*/ 240 w 240"/>
                <a:gd name="T1" fmla="*/ 36 h 162"/>
                <a:gd name="T2" fmla="*/ 222 w 240"/>
                <a:gd name="T3" fmla="*/ 30 h 162"/>
                <a:gd name="T4" fmla="*/ 204 w 240"/>
                <a:gd name="T5" fmla="*/ 42 h 162"/>
                <a:gd name="T6" fmla="*/ 186 w 240"/>
                <a:gd name="T7" fmla="*/ 24 h 162"/>
                <a:gd name="T8" fmla="*/ 174 w 240"/>
                <a:gd name="T9" fmla="*/ 0 h 162"/>
                <a:gd name="T10" fmla="*/ 162 w 240"/>
                <a:gd name="T11" fmla="*/ 12 h 162"/>
                <a:gd name="T12" fmla="*/ 132 w 240"/>
                <a:gd name="T13" fmla="*/ 6 h 162"/>
                <a:gd name="T14" fmla="*/ 114 w 240"/>
                <a:gd name="T15" fmla="*/ 30 h 162"/>
                <a:gd name="T16" fmla="*/ 120 w 240"/>
                <a:gd name="T17" fmla="*/ 42 h 162"/>
                <a:gd name="T18" fmla="*/ 96 w 240"/>
                <a:gd name="T19" fmla="*/ 60 h 162"/>
                <a:gd name="T20" fmla="*/ 72 w 240"/>
                <a:gd name="T21" fmla="*/ 36 h 162"/>
                <a:gd name="T22" fmla="*/ 42 w 240"/>
                <a:gd name="T23" fmla="*/ 48 h 162"/>
                <a:gd name="T24" fmla="*/ 24 w 240"/>
                <a:gd name="T25" fmla="*/ 66 h 162"/>
                <a:gd name="T26" fmla="*/ 0 w 240"/>
                <a:gd name="T27" fmla="*/ 66 h 162"/>
                <a:gd name="T28" fmla="*/ 0 w 240"/>
                <a:gd name="T29" fmla="*/ 84 h 162"/>
                <a:gd name="T30" fmla="*/ 24 w 240"/>
                <a:gd name="T31" fmla="*/ 132 h 162"/>
                <a:gd name="T32" fmla="*/ 48 w 240"/>
                <a:gd name="T33" fmla="*/ 144 h 162"/>
                <a:gd name="T34" fmla="*/ 48 w 240"/>
                <a:gd name="T35" fmla="*/ 132 h 162"/>
                <a:gd name="T36" fmla="*/ 60 w 240"/>
                <a:gd name="T37" fmla="*/ 132 h 162"/>
                <a:gd name="T38" fmla="*/ 66 w 240"/>
                <a:gd name="T39" fmla="*/ 138 h 162"/>
                <a:gd name="T40" fmla="*/ 72 w 240"/>
                <a:gd name="T41" fmla="*/ 150 h 162"/>
                <a:gd name="T42" fmla="*/ 84 w 240"/>
                <a:gd name="T43" fmla="*/ 162 h 162"/>
                <a:gd name="T44" fmla="*/ 96 w 240"/>
                <a:gd name="T45" fmla="*/ 156 h 162"/>
                <a:gd name="T46" fmla="*/ 108 w 240"/>
                <a:gd name="T47" fmla="*/ 162 h 162"/>
                <a:gd name="T48" fmla="*/ 102 w 240"/>
                <a:gd name="T49" fmla="*/ 144 h 162"/>
                <a:gd name="T50" fmla="*/ 108 w 240"/>
                <a:gd name="T51" fmla="*/ 138 h 162"/>
                <a:gd name="T52" fmla="*/ 114 w 240"/>
                <a:gd name="T53" fmla="*/ 156 h 162"/>
                <a:gd name="T54" fmla="*/ 120 w 240"/>
                <a:gd name="T55" fmla="*/ 150 h 162"/>
                <a:gd name="T56" fmla="*/ 120 w 240"/>
                <a:gd name="T57" fmla="*/ 138 h 162"/>
                <a:gd name="T58" fmla="*/ 132 w 240"/>
                <a:gd name="T59" fmla="*/ 138 h 162"/>
                <a:gd name="T60" fmla="*/ 138 w 240"/>
                <a:gd name="T61" fmla="*/ 132 h 162"/>
                <a:gd name="T62" fmla="*/ 126 w 240"/>
                <a:gd name="T63" fmla="*/ 108 h 162"/>
                <a:gd name="T64" fmla="*/ 114 w 240"/>
                <a:gd name="T65" fmla="*/ 90 h 162"/>
                <a:gd name="T66" fmla="*/ 126 w 240"/>
                <a:gd name="T67" fmla="*/ 96 h 162"/>
                <a:gd name="T68" fmla="*/ 144 w 240"/>
                <a:gd name="T69" fmla="*/ 114 h 162"/>
                <a:gd name="T70" fmla="*/ 156 w 240"/>
                <a:gd name="T71" fmla="*/ 126 h 162"/>
                <a:gd name="T72" fmla="*/ 162 w 240"/>
                <a:gd name="T73" fmla="*/ 114 h 162"/>
                <a:gd name="T74" fmla="*/ 168 w 240"/>
                <a:gd name="T75" fmla="*/ 102 h 162"/>
                <a:gd name="T76" fmla="*/ 180 w 240"/>
                <a:gd name="T77" fmla="*/ 108 h 162"/>
                <a:gd name="T78" fmla="*/ 186 w 240"/>
                <a:gd name="T79" fmla="*/ 114 h 162"/>
                <a:gd name="T80" fmla="*/ 204 w 240"/>
                <a:gd name="T81" fmla="*/ 102 h 162"/>
                <a:gd name="T82" fmla="*/ 204 w 240"/>
                <a:gd name="T83" fmla="*/ 84 h 162"/>
                <a:gd name="T84" fmla="*/ 228 w 240"/>
                <a:gd name="T85" fmla="*/ 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0" h="162">
                  <a:moveTo>
                    <a:pt x="240" y="48"/>
                  </a:moveTo>
                  <a:lnTo>
                    <a:pt x="240" y="36"/>
                  </a:lnTo>
                  <a:lnTo>
                    <a:pt x="228" y="30"/>
                  </a:lnTo>
                  <a:lnTo>
                    <a:pt x="222" y="30"/>
                  </a:lnTo>
                  <a:lnTo>
                    <a:pt x="216" y="42"/>
                  </a:lnTo>
                  <a:lnTo>
                    <a:pt x="204" y="42"/>
                  </a:lnTo>
                  <a:lnTo>
                    <a:pt x="198" y="30"/>
                  </a:lnTo>
                  <a:lnTo>
                    <a:pt x="186" y="24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44" y="18"/>
                  </a:lnTo>
                  <a:lnTo>
                    <a:pt x="132" y="6"/>
                  </a:lnTo>
                  <a:lnTo>
                    <a:pt x="114" y="12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0" y="42"/>
                  </a:lnTo>
                  <a:lnTo>
                    <a:pt x="114" y="54"/>
                  </a:lnTo>
                  <a:lnTo>
                    <a:pt x="96" y="60"/>
                  </a:lnTo>
                  <a:lnTo>
                    <a:pt x="90" y="48"/>
                  </a:lnTo>
                  <a:lnTo>
                    <a:pt x="72" y="36"/>
                  </a:lnTo>
                  <a:lnTo>
                    <a:pt x="72" y="42"/>
                  </a:lnTo>
                  <a:lnTo>
                    <a:pt x="42" y="48"/>
                  </a:lnTo>
                  <a:lnTo>
                    <a:pt x="36" y="60"/>
                  </a:lnTo>
                  <a:lnTo>
                    <a:pt x="24" y="66"/>
                  </a:lnTo>
                  <a:lnTo>
                    <a:pt x="24" y="54"/>
                  </a:lnTo>
                  <a:lnTo>
                    <a:pt x="0" y="66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8" y="108"/>
                  </a:lnTo>
                  <a:lnTo>
                    <a:pt x="24" y="132"/>
                  </a:lnTo>
                  <a:lnTo>
                    <a:pt x="42" y="150"/>
                  </a:lnTo>
                  <a:lnTo>
                    <a:pt x="48" y="144"/>
                  </a:lnTo>
                  <a:lnTo>
                    <a:pt x="48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6" y="132"/>
                  </a:lnTo>
                  <a:lnTo>
                    <a:pt x="66" y="138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8" y="156"/>
                  </a:lnTo>
                  <a:lnTo>
                    <a:pt x="84" y="162"/>
                  </a:lnTo>
                  <a:lnTo>
                    <a:pt x="90" y="162"/>
                  </a:lnTo>
                  <a:lnTo>
                    <a:pt x="96" y="156"/>
                  </a:lnTo>
                  <a:lnTo>
                    <a:pt x="102" y="162"/>
                  </a:lnTo>
                  <a:lnTo>
                    <a:pt x="108" y="162"/>
                  </a:lnTo>
                  <a:lnTo>
                    <a:pt x="102" y="150"/>
                  </a:lnTo>
                  <a:lnTo>
                    <a:pt x="102" y="144"/>
                  </a:lnTo>
                  <a:lnTo>
                    <a:pt x="102" y="138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14" y="156"/>
                  </a:lnTo>
                  <a:lnTo>
                    <a:pt x="120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20" y="138"/>
                  </a:lnTo>
                  <a:lnTo>
                    <a:pt x="126" y="138"/>
                  </a:lnTo>
                  <a:lnTo>
                    <a:pt x="132" y="138"/>
                  </a:lnTo>
                  <a:lnTo>
                    <a:pt x="138" y="138"/>
                  </a:lnTo>
                  <a:lnTo>
                    <a:pt x="138" y="132"/>
                  </a:lnTo>
                  <a:lnTo>
                    <a:pt x="132" y="120"/>
                  </a:lnTo>
                  <a:lnTo>
                    <a:pt x="126" y="108"/>
                  </a:lnTo>
                  <a:lnTo>
                    <a:pt x="120" y="102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6" y="96"/>
                  </a:lnTo>
                  <a:lnTo>
                    <a:pt x="138" y="108"/>
                  </a:lnTo>
                  <a:lnTo>
                    <a:pt x="144" y="114"/>
                  </a:lnTo>
                  <a:lnTo>
                    <a:pt x="150" y="120"/>
                  </a:lnTo>
                  <a:lnTo>
                    <a:pt x="156" y="126"/>
                  </a:lnTo>
                  <a:lnTo>
                    <a:pt x="162" y="120"/>
                  </a:lnTo>
                  <a:lnTo>
                    <a:pt x="162" y="114"/>
                  </a:lnTo>
                  <a:lnTo>
                    <a:pt x="162" y="102"/>
                  </a:lnTo>
                  <a:lnTo>
                    <a:pt x="168" y="102"/>
                  </a:lnTo>
                  <a:lnTo>
                    <a:pt x="174" y="102"/>
                  </a:lnTo>
                  <a:lnTo>
                    <a:pt x="180" y="108"/>
                  </a:lnTo>
                  <a:lnTo>
                    <a:pt x="180" y="114"/>
                  </a:lnTo>
                  <a:lnTo>
                    <a:pt x="186" y="114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0"/>
                  </a:lnTo>
                  <a:lnTo>
                    <a:pt x="204" y="84"/>
                  </a:lnTo>
                  <a:lnTo>
                    <a:pt x="204" y="72"/>
                  </a:lnTo>
                  <a:lnTo>
                    <a:pt x="228" y="48"/>
                  </a:lnTo>
                  <a:lnTo>
                    <a:pt x="240" y="4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" name="Freeform 530">
              <a:extLst>
                <a:ext uri="{FF2B5EF4-FFF2-40B4-BE49-F238E27FC236}">
                  <a16:creationId xmlns:a16="http://schemas.microsoft.com/office/drawing/2014/main" id="{528AC22F-FA24-8307-5B0F-0886FE9574EC}"/>
                </a:ext>
              </a:extLst>
            </p:cNvPr>
            <p:cNvSpPr/>
            <p:nvPr/>
          </p:nvSpPr>
          <p:spPr>
            <a:xfrm>
              <a:off x="7277100" y="5938838"/>
              <a:ext cx="19050" cy="57150"/>
            </a:xfrm>
            <a:custGeom>
              <a:avLst/>
              <a:gdLst>
                <a:gd name="T0" fmla="*/ 12 w 12"/>
                <a:gd name="T1" fmla="*/ 18 h 36"/>
                <a:gd name="T2" fmla="*/ 6 w 12"/>
                <a:gd name="T3" fmla="*/ 12 h 36"/>
                <a:gd name="T4" fmla="*/ 6 w 12"/>
                <a:gd name="T5" fmla="*/ 0 h 36"/>
                <a:gd name="T6" fmla="*/ 0 w 12"/>
                <a:gd name="T7" fmla="*/ 0 h 36"/>
                <a:gd name="T8" fmla="*/ 0 w 12"/>
                <a:gd name="T9" fmla="*/ 12 h 36"/>
                <a:gd name="T10" fmla="*/ 0 w 12"/>
                <a:gd name="T11" fmla="*/ 18 h 36"/>
                <a:gd name="T12" fmla="*/ 0 w 12"/>
                <a:gd name="T13" fmla="*/ 30 h 36"/>
                <a:gd name="T14" fmla="*/ 6 w 12"/>
                <a:gd name="T15" fmla="*/ 36 h 36"/>
                <a:gd name="T16" fmla="*/ 12 w 12"/>
                <a:gd name="T17" fmla="*/ 30 h 36"/>
                <a:gd name="T18" fmla="*/ 12 w 12"/>
                <a:gd name="T19" fmla="*/ 24 h 36"/>
                <a:gd name="T20" fmla="*/ 12 w 12"/>
                <a:gd name="T2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6">
                  <a:moveTo>
                    <a:pt x="12" y="18"/>
                  </a:move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30"/>
                  </a:lnTo>
                  <a:lnTo>
                    <a:pt x="6" y="36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" name="Freeform 531">
              <a:extLst>
                <a:ext uri="{FF2B5EF4-FFF2-40B4-BE49-F238E27FC236}">
                  <a16:creationId xmlns:a16="http://schemas.microsoft.com/office/drawing/2014/main" id="{344C4F96-6C69-9EAB-6F33-985C85B74719}"/>
                </a:ext>
              </a:extLst>
            </p:cNvPr>
            <p:cNvSpPr/>
            <p:nvPr/>
          </p:nvSpPr>
          <p:spPr>
            <a:xfrm>
              <a:off x="7334250" y="5967413"/>
              <a:ext cx="38100" cy="28575"/>
            </a:xfrm>
            <a:custGeom>
              <a:avLst/>
              <a:gdLst>
                <a:gd name="T0" fmla="*/ 24 w 24"/>
                <a:gd name="T1" fmla="*/ 12 h 18"/>
                <a:gd name="T2" fmla="*/ 18 w 24"/>
                <a:gd name="T3" fmla="*/ 6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12 h 18"/>
                <a:gd name="T10" fmla="*/ 0 w 24"/>
                <a:gd name="T11" fmla="*/ 18 h 18"/>
                <a:gd name="T12" fmla="*/ 6 w 24"/>
                <a:gd name="T13" fmla="*/ 18 h 18"/>
                <a:gd name="T14" fmla="*/ 18 w 24"/>
                <a:gd name="T15" fmla="*/ 18 h 18"/>
                <a:gd name="T16" fmla="*/ 24 w 24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8" y="18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" name="Freeform 532">
              <a:extLst>
                <a:ext uri="{FF2B5EF4-FFF2-40B4-BE49-F238E27FC236}">
                  <a16:creationId xmlns:a16="http://schemas.microsoft.com/office/drawing/2014/main" id="{23BA3FAB-351A-E5AC-BC69-86AC8B6F66E8}"/>
                </a:ext>
              </a:extLst>
            </p:cNvPr>
            <p:cNvSpPr/>
            <p:nvPr/>
          </p:nvSpPr>
          <p:spPr>
            <a:xfrm>
              <a:off x="7496175" y="59007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0 h 12"/>
                <a:gd name="T8" fmla="*/ 0 w 18"/>
                <a:gd name="T9" fmla="*/ 6 h 12"/>
                <a:gd name="T10" fmla="*/ 12 w 18"/>
                <a:gd name="T11" fmla="*/ 12 h 12"/>
                <a:gd name="T12" fmla="*/ 18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6" name="Freeform 533">
              <a:extLst>
                <a:ext uri="{FF2B5EF4-FFF2-40B4-BE49-F238E27FC236}">
                  <a16:creationId xmlns:a16="http://schemas.microsoft.com/office/drawing/2014/main" id="{63D67049-A5E0-B6E6-9226-C16C34840CFF}"/>
                </a:ext>
              </a:extLst>
            </p:cNvPr>
            <p:cNvSpPr/>
            <p:nvPr/>
          </p:nvSpPr>
          <p:spPr>
            <a:xfrm>
              <a:off x="7248525" y="596741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12 h 18"/>
                <a:gd name="T8" fmla="*/ 6 w 12"/>
                <a:gd name="T9" fmla="*/ 18 h 18"/>
                <a:gd name="T10" fmla="*/ 12 w 12"/>
                <a:gd name="T11" fmla="*/ 18 h 18"/>
                <a:gd name="T12" fmla="*/ 12 w 12"/>
                <a:gd name="T13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7" name="Freeform 534">
              <a:extLst>
                <a:ext uri="{FF2B5EF4-FFF2-40B4-BE49-F238E27FC236}">
                  <a16:creationId xmlns:a16="http://schemas.microsoft.com/office/drawing/2014/main" id="{B1698C7C-E197-A7CA-74EF-BE9CC1951BA4}"/>
                </a:ext>
              </a:extLst>
            </p:cNvPr>
            <p:cNvSpPr/>
            <p:nvPr/>
          </p:nvSpPr>
          <p:spPr>
            <a:xfrm>
              <a:off x="7429500" y="591978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6" name="Freeform 535">
              <a:extLst>
                <a:ext uri="{FF2B5EF4-FFF2-40B4-BE49-F238E27FC236}">
                  <a16:creationId xmlns:a16="http://schemas.microsoft.com/office/drawing/2014/main" id="{29198522-9363-F89B-4A33-D8B2649C8194}"/>
                </a:ext>
              </a:extLst>
            </p:cNvPr>
            <p:cNvSpPr/>
            <p:nvPr/>
          </p:nvSpPr>
          <p:spPr>
            <a:xfrm>
              <a:off x="7400925" y="59388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7" name="Freeform 536">
              <a:extLst>
                <a:ext uri="{FF2B5EF4-FFF2-40B4-BE49-F238E27FC236}">
                  <a16:creationId xmlns:a16="http://schemas.microsoft.com/office/drawing/2014/main" id="{67353879-CB65-13E9-A935-65D0160E5D53}"/>
                </a:ext>
              </a:extLst>
            </p:cNvPr>
            <p:cNvSpPr/>
            <p:nvPr/>
          </p:nvSpPr>
          <p:spPr>
            <a:xfrm>
              <a:off x="7858125" y="4814888"/>
              <a:ext cx="581025" cy="523875"/>
            </a:xfrm>
            <a:custGeom>
              <a:avLst/>
              <a:gdLst>
                <a:gd name="T0" fmla="*/ 360 w 366"/>
                <a:gd name="T1" fmla="*/ 180 h 330"/>
                <a:gd name="T2" fmla="*/ 282 w 366"/>
                <a:gd name="T3" fmla="*/ 228 h 330"/>
                <a:gd name="T4" fmla="*/ 282 w 366"/>
                <a:gd name="T5" fmla="*/ 162 h 330"/>
                <a:gd name="T6" fmla="*/ 282 w 366"/>
                <a:gd name="T7" fmla="*/ 138 h 330"/>
                <a:gd name="T8" fmla="*/ 252 w 366"/>
                <a:gd name="T9" fmla="*/ 96 h 330"/>
                <a:gd name="T10" fmla="*/ 246 w 366"/>
                <a:gd name="T11" fmla="*/ 60 h 330"/>
                <a:gd name="T12" fmla="*/ 228 w 366"/>
                <a:gd name="T13" fmla="*/ 12 h 330"/>
                <a:gd name="T14" fmla="*/ 204 w 366"/>
                <a:gd name="T15" fmla="*/ 6 h 330"/>
                <a:gd name="T16" fmla="*/ 192 w 366"/>
                <a:gd name="T17" fmla="*/ 30 h 330"/>
                <a:gd name="T18" fmla="*/ 168 w 366"/>
                <a:gd name="T19" fmla="*/ 30 h 330"/>
                <a:gd name="T20" fmla="*/ 168 w 366"/>
                <a:gd name="T21" fmla="*/ 54 h 330"/>
                <a:gd name="T22" fmla="*/ 150 w 366"/>
                <a:gd name="T23" fmla="*/ 48 h 330"/>
                <a:gd name="T24" fmla="*/ 150 w 366"/>
                <a:gd name="T25" fmla="*/ 66 h 330"/>
                <a:gd name="T26" fmla="*/ 132 w 366"/>
                <a:gd name="T27" fmla="*/ 66 h 330"/>
                <a:gd name="T28" fmla="*/ 120 w 366"/>
                <a:gd name="T29" fmla="*/ 84 h 330"/>
                <a:gd name="T30" fmla="*/ 84 w 366"/>
                <a:gd name="T31" fmla="*/ 72 h 330"/>
                <a:gd name="T32" fmla="*/ 42 w 366"/>
                <a:gd name="T33" fmla="*/ 66 h 330"/>
                <a:gd name="T34" fmla="*/ 30 w 366"/>
                <a:gd name="T35" fmla="*/ 78 h 330"/>
                <a:gd name="T36" fmla="*/ 36 w 366"/>
                <a:gd name="T37" fmla="*/ 102 h 330"/>
                <a:gd name="T38" fmla="*/ 12 w 366"/>
                <a:gd name="T39" fmla="*/ 114 h 330"/>
                <a:gd name="T40" fmla="*/ 0 w 366"/>
                <a:gd name="T41" fmla="*/ 138 h 330"/>
                <a:gd name="T42" fmla="*/ 42 w 366"/>
                <a:gd name="T43" fmla="*/ 150 h 330"/>
                <a:gd name="T44" fmla="*/ 42 w 366"/>
                <a:gd name="T45" fmla="*/ 174 h 330"/>
                <a:gd name="T46" fmla="*/ 48 w 366"/>
                <a:gd name="T47" fmla="*/ 192 h 330"/>
                <a:gd name="T48" fmla="*/ 60 w 366"/>
                <a:gd name="T49" fmla="*/ 222 h 330"/>
                <a:gd name="T50" fmla="*/ 60 w 366"/>
                <a:gd name="T51" fmla="*/ 240 h 330"/>
                <a:gd name="T52" fmla="*/ 102 w 366"/>
                <a:gd name="T53" fmla="*/ 270 h 330"/>
                <a:gd name="T54" fmla="*/ 174 w 366"/>
                <a:gd name="T55" fmla="*/ 294 h 330"/>
                <a:gd name="T56" fmla="*/ 228 w 366"/>
                <a:gd name="T57" fmla="*/ 288 h 330"/>
                <a:gd name="T58" fmla="*/ 228 w 366"/>
                <a:gd name="T59" fmla="*/ 300 h 330"/>
                <a:gd name="T60" fmla="*/ 264 w 366"/>
                <a:gd name="T61" fmla="*/ 318 h 330"/>
                <a:gd name="T62" fmla="*/ 276 w 366"/>
                <a:gd name="T63" fmla="*/ 300 h 330"/>
                <a:gd name="T64" fmla="*/ 300 w 366"/>
                <a:gd name="T65" fmla="*/ 270 h 330"/>
                <a:gd name="T66" fmla="*/ 318 w 366"/>
                <a:gd name="T67" fmla="*/ 246 h 330"/>
                <a:gd name="T68" fmla="*/ 336 w 366"/>
                <a:gd name="T69" fmla="*/ 216 h 330"/>
                <a:gd name="T70" fmla="*/ 366 w 366"/>
                <a:gd name="T71" fmla="*/ 18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6" h="330">
                  <a:moveTo>
                    <a:pt x="366" y="174"/>
                  </a:moveTo>
                  <a:lnTo>
                    <a:pt x="360" y="180"/>
                  </a:lnTo>
                  <a:lnTo>
                    <a:pt x="300" y="216"/>
                  </a:lnTo>
                  <a:lnTo>
                    <a:pt x="282" y="228"/>
                  </a:lnTo>
                  <a:lnTo>
                    <a:pt x="294" y="186"/>
                  </a:lnTo>
                  <a:lnTo>
                    <a:pt x="282" y="162"/>
                  </a:lnTo>
                  <a:lnTo>
                    <a:pt x="288" y="150"/>
                  </a:lnTo>
                  <a:lnTo>
                    <a:pt x="282" y="138"/>
                  </a:lnTo>
                  <a:lnTo>
                    <a:pt x="258" y="120"/>
                  </a:lnTo>
                  <a:lnTo>
                    <a:pt x="252" y="96"/>
                  </a:lnTo>
                  <a:lnTo>
                    <a:pt x="252" y="84"/>
                  </a:lnTo>
                  <a:lnTo>
                    <a:pt x="246" y="60"/>
                  </a:lnTo>
                  <a:lnTo>
                    <a:pt x="228" y="24"/>
                  </a:lnTo>
                  <a:lnTo>
                    <a:pt x="228" y="12"/>
                  </a:lnTo>
                  <a:lnTo>
                    <a:pt x="216" y="0"/>
                  </a:lnTo>
                  <a:lnTo>
                    <a:pt x="204" y="6"/>
                  </a:lnTo>
                  <a:lnTo>
                    <a:pt x="210" y="24"/>
                  </a:lnTo>
                  <a:lnTo>
                    <a:pt x="192" y="30"/>
                  </a:lnTo>
                  <a:lnTo>
                    <a:pt x="180" y="24"/>
                  </a:lnTo>
                  <a:lnTo>
                    <a:pt x="168" y="30"/>
                  </a:lnTo>
                  <a:lnTo>
                    <a:pt x="174" y="42"/>
                  </a:lnTo>
                  <a:lnTo>
                    <a:pt x="168" y="54"/>
                  </a:lnTo>
                  <a:lnTo>
                    <a:pt x="156" y="54"/>
                  </a:lnTo>
                  <a:lnTo>
                    <a:pt x="150" y="48"/>
                  </a:lnTo>
                  <a:lnTo>
                    <a:pt x="138" y="48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66"/>
                  </a:lnTo>
                  <a:lnTo>
                    <a:pt x="126" y="66"/>
                  </a:lnTo>
                  <a:lnTo>
                    <a:pt x="120" y="84"/>
                  </a:lnTo>
                  <a:lnTo>
                    <a:pt x="108" y="78"/>
                  </a:lnTo>
                  <a:lnTo>
                    <a:pt x="84" y="72"/>
                  </a:lnTo>
                  <a:lnTo>
                    <a:pt x="66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78"/>
                  </a:lnTo>
                  <a:lnTo>
                    <a:pt x="30" y="84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36" y="156"/>
                  </a:lnTo>
                  <a:lnTo>
                    <a:pt x="42" y="150"/>
                  </a:lnTo>
                  <a:lnTo>
                    <a:pt x="60" y="156"/>
                  </a:lnTo>
                  <a:lnTo>
                    <a:pt x="42" y="174"/>
                  </a:lnTo>
                  <a:lnTo>
                    <a:pt x="54" y="186"/>
                  </a:lnTo>
                  <a:lnTo>
                    <a:pt x="48" y="192"/>
                  </a:lnTo>
                  <a:lnTo>
                    <a:pt x="48" y="204"/>
                  </a:lnTo>
                  <a:lnTo>
                    <a:pt x="60" y="222"/>
                  </a:lnTo>
                  <a:lnTo>
                    <a:pt x="48" y="228"/>
                  </a:lnTo>
                  <a:lnTo>
                    <a:pt x="60" y="240"/>
                  </a:lnTo>
                  <a:lnTo>
                    <a:pt x="96" y="258"/>
                  </a:lnTo>
                  <a:lnTo>
                    <a:pt x="102" y="270"/>
                  </a:lnTo>
                  <a:lnTo>
                    <a:pt x="162" y="294"/>
                  </a:lnTo>
                  <a:lnTo>
                    <a:pt x="174" y="294"/>
                  </a:lnTo>
                  <a:lnTo>
                    <a:pt x="192" y="294"/>
                  </a:lnTo>
                  <a:lnTo>
                    <a:pt x="228" y="288"/>
                  </a:lnTo>
                  <a:lnTo>
                    <a:pt x="228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64" y="318"/>
                  </a:lnTo>
                  <a:lnTo>
                    <a:pt x="270" y="306"/>
                  </a:lnTo>
                  <a:lnTo>
                    <a:pt x="276" y="300"/>
                  </a:lnTo>
                  <a:lnTo>
                    <a:pt x="294" y="282"/>
                  </a:lnTo>
                  <a:lnTo>
                    <a:pt x="300" y="270"/>
                  </a:lnTo>
                  <a:lnTo>
                    <a:pt x="306" y="270"/>
                  </a:lnTo>
                  <a:lnTo>
                    <a:pt x="318" y="246"/>
                  </a:lnTo>
                  <a:lnTo>
                    <a:pt x="324" y="234"/>
                  </a:lnTo>
                  <a:lnTo>
                    <a:pt x="336" y="216"/>
                  </a:lnTo>
                  <a:lnTo>
                    <a:pt x="354" y="204"/>
                  </a:lnTo>
                  <a:lnTo>
                    <a:pt x="366" y="180"/>
                  </a:lnTo>
                  <a:lnTo>
                    <a:pt x="366" y="17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8" name="Freeform 537">
              <a:extLst>
                <a:ext uri="{FF2B5EF4-FFF2-40B4-BE49-F238E27FC236}">
                  <a16:creationId xmlns:a16="http://schemas.microsoft.com/office/drawing/2014/main" id="{B37150F8-0854-56A2-81EB-7CAF7253E229}"/>
                </a:ext>
              </a:extLst>
            </p:cNvPr>
            <p:cNvSpPr/>
            <p:nvPr/>
          </p:nvSpPr>
          <p:spPr>
            <a:xfrm>
              <a:off x="7439025" y="3967163"/>
              <a:ext cx="485775" cy="523875"/>
            </a:xfrm>
            <a:custGeom>
              <a:avLst/>
              <a:gdLst>
                <a:gd name="T0" fmla="*/ 306 w 306"/>
                <a:gd name="T1" fmla="*/ 102 h 330"/>
                <a:gd name="T2" fmla="*/ 276 w 306"/>
                <a:gd name="T3" fmla="*/ 66 h 330"/>
                <a:gd name="T4" fmla="*/ 210 w 306"/>
                <a:gd name="T5" fmla="*/ 24 h 330"/>
                <a:gd name="T6" fmla="*/ 168 w 306"/>
                <a:gd name="T7" fmla="*/ 24 h 330"/>
                <a:gd name="T8" fmla="*/ 156 w 306"/>
                <a:gd name="T9" fmla="*/ 18 h 330"/>
                <a:gd name="T10" fmla="*/ 150 w 306"/>
                <a:gd name="T11" fmla="*/ 18 h 330"/>
                <a:gd name="T12" fmla="*/ 108 w 306"/>
                <a:gd name="T13" fmla="*/ 0 h 330"/>
                <a:gd name="T14" fmla="*/ 72 w 306"/>
                <a:gd name="T15" fmla="*/ 18 h 330"/>
                <a:gd name="T16" fmla="*/ 66 w 306"/>
                <a:gd name="T17" fmla="*/ 24 h 330"/>
                <a:gd name="T18" fmla="*/ 24 w 306"/>
                <a:gd name="T19" fmla="*/ 60 h 330"/>
                <a:gd name="T20" fmla="*/ 18 w 306"/>
                <a:gd name="T21" fmla="*/ 66 h 330"/>
                <a:gd name="T22" fmla="*/ 24 w 306"/>
                <a:gd name="T23" fmla="*/ 144 h 330"/>
                <a:gd name="T24" fmla="*/ 18 w 306"/>
                <a:gd name="T25" fmla="*/ 150 h 330"/>
                <a:gd name="T26" fmla="*/ 6 w 306"/>
                <a:gd name="T27" fmla="*/ 186 h 330"/>
                <a:gd name="T28" fmla="*/ 0 w 306"/>
                <a:gd name="T29" fmla="*/ 198 h 330"/>
                <a:gd name="T30" fmla="*/ 24 w 306"/>
                <a:gd name="T31" fmla="*/ 210 h 330"/>
                <a:gd name="T32" fmla="*/ 30 w 306"/>
                <a:gd name="T33" fmla="*/ 222 h 330"/>
                <a:gd name="T34" fmla="*/ 36 w 306"/>
                <a:gd name="T35" fmla="*/ 246 h 330"/>
                <a:gd name="T36" fmla="*/ 48 w 306"/>
                <a:gd name="T37" fmla="*/ 264 h 330"/>
                <a:gd name="T38" fmla="*/ 60 w 306"/>
                <a:gd name="T39" fmla="*/ 312 h 330"/>
                <a:gd name="T40" fmla="*/ 72 w 306"/>
                <a:gd name="T41" fmla="*/ 330 h 330"/>
                <a:gd name="T42" fmla="*/ 114 w 306"/>
                <a:gd name="T43" fmla="*/ 318 h 330"/>
                <a:gd name="T44" fmla="*/ 114 w 306"/>
                <a:gd name="T45" fmla="*/ 306 h 330"/>
                <a:gd name="T46" fmla="*/ 126 w 306"/>
                <a:gd name="T47" fmla="*/ 300 h 330"/>
                <a:gd name="T48" fmla="*/ 138 w 306"/>
                <a:gd name="T49" fmla="*/ 288 h 330"/>
                <a:gd name="T50" fmla="*/ 138 w 306"/>
                <a:gd name="T51" fmla="*/ 276 h 330"/>
                <a:gd name="T52" fmla="*/ 144 w 306"/>
                <a:gd name="T53" fmla="*/ 258 h 330"/>
                <a:gd name="T54" fmla="*/ 150 w 306"/>
                <a:gd name="T55" fmla="*/ 258 h 330"/>
                <a:gd name="T56" fmla="*/ 150 w 306"/>
                <a:gd name="T57" fmla="*/ 234 h 330"/>
                <a:gd name="T58" fmla="*/ 156 w 306"/>
                <a:gd name="T59" fmla="*/ 228 h 330"/>
                <a:gd name="T60" fmla="*/ 174 w 306"/>
                <a:gd name="T61" fmla="*/ 252 h 330"/>
                <a:gd name="T62" fmla="*/ 186 w 306"/>
                <a:gd name="T63" fmla="*/ 282 h 330"/>
                <a:gd name="T64" fmla="*/ 210 w 306"/>
                <a:gd name="T65" fmla="*/ 294 h 330"/>
                <a:gd name="T66" fmla="*/ 216 w 306"/>
                <a:gd name="T67" fmla="*/ 288 h 330"/>
                <a:gd name="T68" fmla="*/ 228 w 306"/>
                <a:gd name="T69" fmla="*/ 282 h 330"/>
                <a:gd name="T70" fmla="*/ 234 w 306"/>
                <a:gd name="T71" fmla="*/ 258 h 330"/>
                <a:gd name="T72" fmla="*/ 258 w 306"/>
                <a:gd name="T73" fmla="*/ 252 h 330"/>
                <a:gd name="T74" fmla="*/ 276 w 306"/>
                <a:gd name="T75" fmla="*/ 228 h 330"/>
                <a:gd name="T76" fmla="*/ 294 w 306"/>
                <a:gd name="T77" fmla="*/ 198 h 330"/>
                <a:gd name="T78" fmla="*/ 294 w 306"/>
                <a:gd name="T79" fmla="*/ 192 h 330"/>
                <a:gd name="T80" fmla="*/ 300 w 306"/>
                <a:gd name="T81" fmla="*/ 180 h 330"/>
                <a:gd name="T82" fmla="*/ 288 w 306"/>
                <a:gd name="T83" fmla="*/ 162 h 330"/>
                <a:gd name="T84" fmla="*/ 288 w 306"/>
                <a:gd name="T85" fmla="*/ 144 h 330"/>
                <a:gd name="T86" fmla="*/ 294 w 306"/>
                <a:gd name="T87" fmla="*/ 126 h 330"/>
                <a:gd name="T88" fmla="*/ 306 w 306"/>
                <a:gd name="T89" fmla="*/ 10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6" h="330">
                  <a:moveTo>
                    <a:pt x="306" y="102"/>
                  </a:moveTo>
                  <a:lnTo>
                    <a:pt x="276" y="66"/>
                  </a:lnTo>
                  <a:lnTo>
                    <a:pt x="21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08" y="0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24" y="60"/>
                  </a:lnTo>
                  <a:lnTo>
                    <a:pt x="18" y="66"/>
                  </a:lnTo>
                  <a:lnTo>
                    <a:pt x="24" y="144"/>
                  </a:lnTo>
                  <a:lnTo>
                    <a:pt x="18" y="150"/>
                  </a:lnTo>
                  <a:lnTo>
                    <a:pt x="6" y="186"/>
                  </a:lnTo>
                  <a:lnTo>
                    <a:pt x="0" y="198"/>
                  </a:lnTo>
                  <a:lnTo>
                    <a:pt x="24" y="210"/>
                  </a:lnTo>
                  <a:lnTo>
                    <a:pt x="30" y="222"/>
                  </a:lnTo>
                  <a:lnTo>
                    <a:pt x="36" y="246"/>
                  </a:lnTo>
                  <a:lnTo>
                    <a:pt x="48" y="264"/>
                  </a:lnTo>
                  <a:lnTo>
                    <a:pt x="60" y="312"/>
                  </a:lnTo>
                  <a:lnTo>
                    <a:pt x="72" y="330"/>
                  </a:lnTo>
                  <a:lnTo>
                    <a:pt x="114" y="318"/>
                  </a:lnTo>
                  <a:lnTo>
                    <a:pt x="114" y="306"/>
                  </a:lnTo>
                  <a:lnTo>
                    <a:pt x="126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44" y="258"/>
                  </a:lnTo>
                  <a:lnTo>
                    <a:pt x="150" y="258"/>
                  </a:lnTo>
                  <a:lnTo>
                    <a:pt x="150" y="234"/>
                  </a:lnTo>
                  <a:lnTo>
                    <a:pt x="156" y="228"/>
                  </a:lnTo>
                  <a:lnTo>
                    <a:pt x="174" y="252"/>
                  </a:lnTo>
                  <a:lnTo>
                    <a:pt x="186" y="282"/>
                  </a:lnTo>
                  <a:lnTo>
                    <a:pt x="210" y="294"/>
                  </a:lnTo>
                  <a:lnTo>
                    <a:pt x="216" y="288"/>
                  </a:lnTo>
                  <a:lnTo>
                    <a:pt x="228" y="282"/>
                  </a:lnTo>
                  <a:lnTo>
                    <a:pt x="234" y="258"/>
                  </a:lnTo>
                  <a:lnTo>
                    <a:pt x="258" y="252"/>
                  </a:lnTo>
                  <a:lnTo>
                    <a:pt x="276" y="228"/>
                  </a:lnTo>
                  <a:lnTo>
                    <a:pt x="294" y="198"/>
                  </a:lnTo>
                  <a:lnTo>
                    <a:pt x="294" y="192"/>
                  </a:lnTo>
                  <a:lnTo>
                    <a:pt x="300" y="180"/>
                  </a:lnTo>
                  <a:lnTo>
                    <a:pt x="288" y="162"/>
                  </a:lnTo>
                  <a:lnTo>
                    <a:pt x="288" y="144"/>
                  </a:lnTo>
                  <a:lnTo>
                    <a:pt x="294" y="126"/>
                  </a:lnTo>
                  <a:lnTo>
                    <a:pt x="306" y="10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9" name="Freeform 538">
              <a:extLst>
                <a:ext uri="{FF2B5EF4-FFF2-40B4-BE49-F238E27FC236}">
                  <a16:creationId xmlns:a16="http://schemas.microsoft.com/office/drawing/2014/main" id="{50525BB3-2B2B-D002-C953-8E8975BB040D}"/>
                </a:ext>
              </a:extLst>
            </p:cNvPr>
            <p:cNvSpPr/>
            <p:nvPr/>
          </p:nvSpPr>
          <p:spPr>
            <a:xfrm>
              <a:off x="7591425" y="3176588"/>
              <a:ext cx="885825" cy="981075"/>
            </a:xfrm>
            <a:custGeom>
              <a:avLst/>
              <a:gdLst>
                <a:gd name="T0" fmla="*/ 552 w 558"/>
                <a:gd name="T1" fmla="*/ 444 h 618"/>
                <a:gd name="T2" fmla="*/ 546 w 558"/>
                <a:gd name="T3" fmla="*/ 420 h 618"/>
                <a:gd name="T4" fmla="*/ 528 w 558"/>
                <a:gd name="T5" fmla="*/ 402 h 618"/>
                <a:gd name="T6" fmla="*/ 492 w 558"/>
                <a:gd name="T7" fmla="*/ 378 h 618"/>
                <a:gd name="T8" fmla="*/ 468 w 558"/>
                <a:gd name="T9" fmla="*/ 330 h 618"/>
                <a:gd name="T10" fmla="*/ 468 w 558"/>
                <a:gd name="T11" fmla="*/ 300 h 618"/>
                <a:gd name="T12" fmla="*/ 480 w 558"/>
                <a:gd name="T13" fmla="*/ 282 h 618"/>
                <a:gd name="T14" fmla="*/ 474 w 558"/>
                <a:gd name="T15" fmla="*/ 258 h 618"/>
                <a:gd name="T16" fmla="*/ 474 w 558"/>
                <a:gd name="T17" fmla="*/ 240 h 618"/>
                <a:gd name="T18" fmla="*/ 438 w 558"/>
                <a:gd name="T19" fmla="*/ 240 h 618"/>
                <a:gd name="T20" fmla="*/ 420 w 558"/>
                <a:gd name="T21" fmla="*/ 228 h 618"/>
                <a:gd name="T22" fmla="*/ 402 w 558"/>
                <a:gd name="T23" fmla="*/ 168 h 618"/>
                <a:gd name="T24" fmla="*/ 414 w 558"/>
                <a:gd name="T25" fmla="*/ 144 h 618"/>
                <a:gd name="T26" fmla="*/ 438 w 558"/>
                <a:gd name="T27" fmla="*/ 132 h 618"/>
                <a:gd name="T28" fmla="*/ 432 w 558"/>
                <a:gd name="T29" fmla="*/ 120 h 618"/>
                <a:gd name="T30" fmla="*/ 438 w 558"/>
                <a:gd name="T31" fmla="*/ 102 h 618"/>
                <a:gd name="T32" fmla="*/ 432 w 558"/>
                <a:gd name="T33" fmla="*/ 90 h 618"/>
                <a:gd name="T34" fmla="*/ 408 w 558"/>
                <a:gd name="T35" fmla="*/ 90 h 618"/>
                <a:gd name="T36" fmla="*/ 402 w 558"/>
                <a:gd name="T37" fmla="*/ 78 h 618"/>
                <a:gd name="T38" fmla="*/ 414 w 558"/>
                <a:gd name="T39" fmla="*/ 24 h 618"/>
                <a:gd name="T40" fmla="*/ 384 w 558"/>
                <a:gd name="T41" fmla="*/ 6 h 618"/>
                <a:gd name="T42" fmla="*/ 342 w 558"/>
                <a:gd name="T43" fmla="*/ 0 h 618"/>
                <a:gd name="T44" fmla="*/ 330 w 558"/>
                <a:gd name="T45" fmla="*/ 24 h 618"/>
                <a:gd name="T46" fmla="*/ 306 w 558"/>
                <a:gd name="T47" fmla="*/ 24 h 618"/>
                <a:gd name="T48" fmla="*/ 258 w 558"/>
                <a:gd name="T49" fmla="*/ 78 h 618"/>
                <a:gd name="T50" fmla="*/ 180 w 558"/>
                <a:gd name="T51" fmla="*/ 90 h 618"/>
                <a:gd name="T52" fmla="*/ 162 w 558"/>
                <a:gd name="T53" fmla="*/ 144 h 618"/>
                <a:gd name="T54" fmla="*/ 126 w 558"/>
                <a:gd name="T55" fmla="*/ 132 h 618"/>
                <a:gd name="T56" fmla="*/ 114 w 558"/>
                <a:gd name="T57" fmla="*/ 144 h 618"/>
                <a:gd name="T58" fmla="*/ 78 w 558"/>
                <a:gd name="T59" fmla="*/ 150 h 618"/>
                <a:gd name="T60" fmla="*/ 90 w 558"/>
                <a:gd name="T61" fmla="*/ 180 h 618"/>
                <a:gd name="T62" fmla="*/ 84 w 558"/>
                <a:gd name="T63" fmla="*/ 240 h 618"/>
                <a:gd name="T64" fmla="*/ 54 w 558"/>
                <a:gd name="T65" fmla="*/ 240 h 618"/>
                <a:gd name="T66" fmla="*/ 72 w 558"/>
                <a:gd name="T67" fmla="*/ 276 h 618"/>
                <a:gd name="T68" fmla="*/ 78 w 558"/>
                <a:gd name="T69" fmla="*/ 342 h 618"/>
                <a:gd name="T70" fmla="*/ 60 w 558"/>
                <a:gd name="T71" fmla="*/ 366 h 618"/>
                <a:gd name="T72" fmla="*/ 72 w 558"/>
                <a:gd name="T73" fmla="*/ 402 h 618"/>
                <a:gd name="T74" fmla="*/ 36 w 558"/>
                <a:gd name="T75" fmla="*/ 420 h 618"/>
                <a:gd name="T76" fmla="*/ 24 w 558"/>
                <a:gd name="T77" fmla="*/ 402 h 618"/>
                <a:gd name="T78" fmla="*/ 0 w 558"/>
                <a:gd name="T79" fmla="*/ 438 h 618"/>
                <a:gd name="T80" fmla="*/ 12 w 558"/>
                <a:gd name="T81" fmla="*/ 498 h 618"/>
                <a:gd name="T82" fmla="*/ 60 w 558"/>
                <a:gd name="T83" fmla="*/ 516 h 618"/>
                <a:gd name="T84" fmla="*/ 114 w 558"/>
                <a:gd name="T85" fmla="*/ 522 h 618"/>
                <a:gd name="T86" fmla="*/ 210 w 558"/>
                <a:gd name="T87" fmla="*/ 600 h 618"/>
                <a:gd name="T88" fmla="*/ 234 w 558"/>
                <a:gd name="T89" fmla="*/ 588 h 618"/>
                <a:gd name="T90" fmla="*/ 318 w 558"/>
                <a:gd name="T91" fmla="*/ 564 h 618"/>
                <a:gd name="T92" fmla="*/ 426 w 558"/>
                <a:gd name="T93" fmla="*/ 546 h 618"/>
                <a:gd name="T94" fmla="*/ 462 w 558"/>
                <a:gd name="T95" fmla="*/ 582 h 618"/>
                <a:gd name="T96" fmla="*/ 480 w 558"/>
                <a:gd name="T97" fmla="*/ 582 h 618"/>
                <a:gd name="T98" fmla="*/ 516 w 558"/>
                <a:gd name="T99" fmla="*/ 558 h 618"/>
                <a:gd name="T100" fmla="*/ 540 w 558"/>
                <a:gd name="T101" fmla="*/ 504 h 618"/>
                <a:gd name="T102" fmla="*/ 558 w 558"/>
                <a:gd name="T103" fmla="*/ 46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58" h="618">
                  <a:moveTo>
                    <a:pt x="558" y="462"/>
                  </a:moveTo>
                  <a:lnTo>
                    <a:pt x="552" y="444"/>
                  </a:lnTo>
                  <a:lnTo>
                    <a:pt x="546" y="432"/>
                  </a:lnTo>
                  <a:lnTo>
                    <a:pt x="546" y="420"/>
                  </a:lnTo>
                  <a:lnTo>
                    <a:pt x="546" y="414"/>
                  </a:lnTo>
                  <a:lnTo>
                    <a:pt x="528" y="402"/>
                  </a:lnTo>
                  <a:lnTo>
                    <a:pt x="516" y="390"/>
                  </a:lnTo>
                  <a:lnTo>
                    <a:pt x="492" y="378"/>
                  </a:lnTo>
                  <a:lnTo>
                    <a:pt x="480" y="360"/>
                  </a:lnTo>
                  <a:lnTo>
                    <a:pt x="468" y="330"/>
                  </a:lnTo>
                  <a:lnTo>
                    <a:pt x="468" y="306"/>
                  </a:lnTo>
                  <a:lnTo>
                    <a:pt x="468" y="300"/>
                  </a:lnTo>
                  <a:lnTo>
                    <a:pt x="480" y="294"/>
                  </a:lnTo>
                  <a:lnTo>
                    <a:pt x="480" y="282"/>
                  </a:lnTo>
                  <a:lnTo>
                    <a:pt x="480" y="276"/>
                  </a:lnTo>
                  <a:lnTo>
                    <a:pt x="474" y="258"/>
                  </a:lnTo>
                  <a:lnTo>
                    <a:pt x="474" y="246"/>
                  </a:lnTo>
                  <a:lnTo>
                    <a:pt x="474" y="240"/>
                  </a:lnTo>
                  <a:lnTo>
                    <a:pt x="462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8"/>
                  </a:lnTo>
                  <a:lnTo>
                    <a:pt x="408" y="204"/>
                  </a:lnTo>
                  <a:lnTo>
                    <a:pt x="402" y="168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32" y="138"/>
                  </a:lnTo>
                  <a:lnTo>
                    <a:pt x="438" y="132"/>
                  </a:lnTo>
                  <a:lnTo>
                    <a:pt x="438" y="126"/>
                  </a:lnTo>
                  <a:lnTo>
                    <a:pt x="432" y="120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44" y="96"/>
                  </a:lnTo>
                  <a:lnTo>
                    <a:pt x="432" y="90"/>
                  </a:lnTo>
                  <a:lnTo>
                    <a:pt x="426" y="90"/>
                  </a:lnTo>
                  <a:lnTo>
                    <a:pt x="408" y="90"/>
                  </a:lnTo>
                  <a:lnTo>
                    <a:pt x="408" y="84"/>
                  </a:lnTo>
                  <a:lnTo>
                    <a:pt x="402" y="78"/>
                  </a:lnTo>
                  <a:lnTo>
                    <a:pt x="414" y="48"/>
                  </a:lnTo>
                  <a:lnTo>
                    <a:pt x="414" y="24"/>
                  </a:lnTo>
                  <a:lnTo>
                    <a:pt x="420" y="0"/>
                  </a:lnTo>
                  <a:lnTo>
                    <a:pt x="384" y="6"/>
                  </a:lnTo>
                  <a:lnTo>
                    <a:pt x="348" y="0"/>
                  </a:lnTo>
                  <a:lnTo>
                    <a:pt x="342" y="0"/>
                  </a:lnTo>
                  <a:lnTo>
                    <a:pt x="336" y="12"/>
                  </a:lnTo>
                  <a:lnTo>
                    <a:pt x="330" y="24"/>
                  </a:lnTo>
                  <a:lnTo>
                    <a:pt x="318" y="30"/>
                  </a:lnTo>
                  <a:lnTo>
                    <a:pt x="306" y="24"/>
                  </a:lnTo>
                  <a:lnTo>
                    <a:pt x="264" y="42"/>
                  </a:lnTo>
                  <a:lnTo>
                    <a:pt x="258" y="78"/>
                  </a:lnTo>
                  <a:lnTo>
                    <a:pt x="198" y="90"/>
                  </a:lnTo>
                  <a:lnTo>
                    <a:pt x="180" y="90"/>
                  </a:lnTo>
                  <a:lnTo>
                    <a:pt x="168" y="102"/>
                  </a:lnTo>
                  <a:lnTo>
                    <a:pt x="162" y="144"/>
                  </a:lnTo>
                  <a:lnTo>
                    <a:pt x="144" y="132"/>
                  </a:lnTo>
                  <a:lnTo>
                    <a:pt x="126" y="132"/>
                  </a:lnTo>
                  <a:lnTo>
                    <a:pt x="120" y="138"/>
                  </a:lnTo>
                  <a:lnTo>
                    <a:pt x="114" y="144"/>
                  </a:lnTo>
                  <a:lnTo>
                    <a:pt x="78" y="144"/>
                  </a:lnTo>
                  <a:lnTo>
                    <a:pt x="78" y="150"/>
                  </a:lnTo>
                  <a:lnTo>
                    <a:pt x="72" y="168"/>
                  </a:lnTo>
                  <a:lnTo>
                    <a:pt x="90" y="180"/>
                  </a:lnTo>
                  <a:lnTo>
                    <a:pt x="90" y="216"/>
                  </a:lnTo>
                  <a:lnTo>
                    <a:pt x="84" y="240"/>
                  </a:lnTo>
                  <a:lnTo>
                    <a:pt x="54" y="234"/>
                  </a:lnTo>
                  <a:lnTo>
                    <a:pt x="54" y="240"/>
                  </a:lnTo>
                  <a:lnTo>
                    <a:pt x="78" y="270"/>
                  </a:lnTo>
                  <a:lnTo>
                    <a:pt x="72" y="276"/>
                  </a:lnTo>
                  <a:lnTo>
                    <a:pt x="90" y="318"/>
                  </a:lnTo>
                  <a:lnTo>
                    <a:pt x="78" y="342"/>
                  </a:lnTo>
                  <a:lnTo>
                    <a:pt x="66" y="348"/>
                  </a:lnTo>
                  <a:lnTo>
                    <a:pt x="60" y="366"/>
                  </a:lnTo>
                  <a:lnTo>
                    <a:pt x="78" y="390"/>
                  </a:lnTo>
                  <a:lnTo>
                    <a:pt x="72" y="402"/>
                  </a:lnTo>
                  <a:lnTo>
                    <a:pt x="66" y="420"/>
                  </a:lnTo>
                  <a:lnTo>
                    <a:pt x="36" y="420"/>
                  </a:lnTo>
                  <a:lnTo>
                    <a:pt x="36" y="408"/>
                  </a:lnTo>
                  <a:lnTo>
                    <a:pt x="24" y="402"/>
                  </a:lnTo>
                  <a:lnTo>
                    <a:pt x="0" y="414"/>
                  </a:lnTo>
                  <a:lnTo>
                    <a:pt x="0" y="438"/>
                  </a:lnTo>
                  <a:lnTo>
                    <a:pt x="0" y="486"/>
                  </a:lnTo>
                  <a:lnTo>
                    <a:pt x="12" y="498"/>
                  </a:lnTo>
                  <a:lnTo>
                    <a:pt x="54" y="516"/>
                  </a:lnTo>
                  <a:lnTo>
                    <a:pt x="60" y="516"/>
                  </a:lnTo>
                  <a:lnTo>
                    <a:pt x="72" y="522"/>
                  </a:lnTo>
                  <a:lnTo>
                    <a:pt x="114" y="522"/>
                  </a:lnTo>
                  <a:lnTo>
                    <a:pt x="180" y="564"/>
                  </a:lnTo>
                  <a:lnTo>
                    <a:pt x="210" y="600"/>
                  </a:lnTo>
                  <a:lnTo>
                    <a:pt x="222" y="618"/>
                  </a:lnTo>
                  <a:lnTo>
                    <a:pt x="234" y="588"/>
                  </a:lnTo>
                  <a:lnTo>
                    <a:pt x="252" y="546"/>
                  </a:lnTo>
                  <a:lnTo>
                    <a:pt x="318" y="564"/>
                  </a:lnTo>
                  <a:lnTo>
                    <a:pt x="354" y="558"/>
                  </a:lnTo>
                  <a:lnTo>
                    <a:pt x="426" y="546"/>
                  </a:lnTo>
                  <a:lnTo>
                    <a:pt x="450" y="600"/>
                  </a:lnTo>
                  <a:lnTo>
                    <a:pt x="462" y="582"/>
                  </a:lnTo>
                  <a:lnTo>
                    <a:pt x="486" y="588"/>
                  </a:lnTo>
                  <a:lnTo>
                    <a:pt x="480" y="582"/>
                  </a:lnTo>
                  <a:lnTo>
                    <a:pt x="486" y="576"/>
                  </a:lnTo>
                  <a:lnTo>
                    <a:pt x="516" y="558"/>
                  </a:lnTo>
                  <a:lnTo>
                    <a:pt x="528" y="528"/>
                  </a:lnTo>
                  <a:lnTo>
                    <a:pt x="540" y="504"/>
                  </a:lnTo>
                  <a:lnTo>
                    <a:pt x="552" y="474"/>
                  </a:lnTo>
                  <a:lnTo>
                    <a:pt x="558" y="46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0" name="Freeform 539">
              <a:extLst>
                <a:ext uri="{FF2B5EF4-FFF2-40B4-BE49-F238E27FC236}">
                  <a16:creationId xmlns:a16="http://schemas.microsoft.com/office/drawing/2014/main" id="{A197586D-A7C3-1B83-61C9-482D00865525}"/>
                </a:ext>
              </a:extLst>
            </p:cNvPr>
            <p:cNvSpPr/>
            <p:nvPr/>
          </p:nvSpPr>
          <p:spPr>
            <a:xfrm>
              <a:off x="6953250" y="2662238"/>
              <a:ext cx="1381125" cy="1628775"/>
            </a:xfrm>
            <a:custGeom>
              <a:avLst/>
              <a:gdLst>
                <a:gd name="T0" fmla="*/ 852 w 870"/>
                <a:gd name="T1" fmla="*/ 174 h 1026"/>
                <a:gd name="T2" fmla="*/ 786 w 870"/>
                <a:gd name="T3" fmla="*/ 18 h 1026"/>
                <a:gd name="T4" fmla="*/ 660 w 870"/>
                <a:gd name="T5" fmla="*/ 0 h 1026"/>
                <a:gd name="T6" fmla="*/ 636 w 870"/>
                <a:gd name="T7" fmla="*/ 42 h 1026"/>
                <a:gd name="T8" fmla="*/ 666 w 870"/>
                <a:gd name="T9" fmla="*/ 114 h 1026"/>
                <a:gd name="T10" fmla="*/ 672 w 870"/>
                <a:gd name="T11" fmla="*/ 144 h 1026"/>
                <a:gd name="T12" fmla="*/ 648 w 870"/>
                <a:gd name="T13" fmla="*/ 162 h 1026"/>
                <a:gd name="T14" fmla="*/ 642 w 870"/>
                <a:gd name="T15" fmla="*/ 216 h 1026"/>
                <a:gd name="T16" fmla="*/ 540 w 870"/>
                <a:gd name="T17" fmla="*/ 216 h 1026"/>
                <a:gd name="T18" fmla="*/ 498 w 870"/>
                <a:gd name="T19" fmla="*/ 180 h 1026"/>
                <a:gd name="T20" fmla="*/ 324 w 870"/>
                <a:gd name="T21" fmla="*/ 258 h 1026"/>
                <a:gd name="T22" fmla="*/ 270 w 870"/>
                <a:gd name="T23" fmla="*/ 258 h 1026"/>
                <a:gd name="T24" fmla="*/ 186 w 870"/>
                <a:gd name="T25" fmla="*/ 282 h 1026"/>
                <a:gd name="T26" fmla="*/ 174 w 870"/>
                <a:gd name="T27" fmla="*/ 312 h 1026"/>
                <a:gd name="T28" fmla="*/ 186 w 870"/>
                <a:gd name="T29" fmla="*/ 306 h 1026"/>
                <a:gd name="T30" fmla="*/ 204 w 870"/>
                <a:gd name="T31" fmla="*/ 336 h 1026"/>
                <a:gd name="T32" fmla="*/ 204 w 870"/>
                <a:gd name="T33" fmla="*/ 360 h 1026"/>
                <a:gd name="T34" fmla="*/ 192 w 870"/>
                <a:gd name="T35" fmla="*/ 378 h 1026"/>
                <a:gd name="T36" fmla="*/ 192 w 870"/>
                <a:gd name="T37" fmla="*/ 408 h 1026"/>
                <a:gd name="T38" fmla="*/ 192 w 870"/>
                <a:gd name="T39" fmla="*/ 438 h 1026"/>
                <a:gd name="T40" fmla="*/ 192 w 870"/>
                <a:gd name="T41" fmla="*/ 456 h 1026"/>
                <a:gd name="T42" fmla="*/ 204 w 870"/>
                <a:gd name="T43" fmla="*/ 468 h 1026"/>
                <a:gd name="T44" fmla="*/ 210 w 870"/>
                <a:gd name="T45" fmla="*/ 492 h 1026"/>
                <a:gd name="T46" fmla="*/ 216 w 870"/>
                <a:gd name="T47" fmla="*/ 510 h 1026"/>
                <a:gd name="T48" fmla="*/ 186 w 870"/>
                <a:gd name="T49" fmla="*/ 498 h 1026"/>
                <a:gd name="T50" fmla="*/ 186 w 870"/>
                <a:gd name="T51" fmla="*/ 516 h 1026"/>
                <a:gd name="T52" fmla="*/ 204 w 870"/>
                <a:gd name="T53" fmla="*/ 540 h 1026"/>
                <a:gd name="T54" fmla="*/ 198 w 870"/>
                <a:gd name="T55" fmla="*/ 552 h 1026"/>
                <a:gd name="T56" fmla="*/ 186 w 870"/>
                <a:gd name="T57" fmla="*/ 540 h 1026"/>
                <a:gd name="T58" fmla="*/ 150 w 870"/>
                <a:gd name="T59" fmla="*/ 528 h 1026"/>
                <a:gd name="T60" fmla="*/ 120 w 870"/>
                <a:gd name="T61" fmla="*/ 534 h 1026"/>
                <a:gd name="T62" fmla="*/ 102 w 870"/>
                <a:gd name="T63" fmla="*/ 552 h 1026"/>
                <a:gd name="T64" fmla="*/ 90 w 870"/>
                <a:gd name="T65" fmla="*/ 558 h 1026"/>
                <a:gd name="T66" fmla="*/ 84 w 870"/>
                <a:gd name="T67" fmla="*/ 588 h 1026"/>
                <a:gd name="T68" fmla="*/ 66 w 870"/>
                <a:gd name="T69" fmla="*/ 594 h 1026"/>
                <a:gd name="T70" fmla="*/ 60 w 870"/>
                <a:gd name="T71" fmla="*/ 630 h 1026"/>
                <a:gd name="T72" fmla="*/ 42 w 870"/>
                <a:gd name="T73" fmla="*/ 648 h 1026"/>
                <a:gd name="T74" fmla="*/ 24 w 870"/>
                <a:gd name="T75" fmla="*/ 672 h 1026"/>
                <a:gd name="T76" fmla="*/ 42 w 870"/>
                <a:gd name="T77" fmla="*/ 720 h 1026"/>
                <a:gd name="T78" fmla="*/ 150 w 870"/>
                <a:gd name="T79" fmla="*/ 804 h 1026"/>
                <a:gd name="T80" fmla="*/ 222 w 870"/>
                <a:gd name="T81" fmla="*/ 858 h 1026"/>
                <a:gd name="T82" fmla="*/ 222 w 870"/>
                <a:gd name="T83" fmla="*/ 954 h 1026"/>
                <a:gd name="T84" fmla="*/ 252 w 870"/>
                <a:gd name="T85" fmla="*/ 996 h 1026"/>
                <a:gd name="T86" fmla="*/ 306 w 870"/>
                <a:gd name="T87" fmla="*/ 1020 h 1026"/>
                <a:gd name="T88" fmla="*/ 330 w 870"/>
                <a:gd name="T89" fmla="*/ 966 h 1026"/>
                <a:gd name="T90" fmla="*/ 372 w 870"/>
                <a:gd name="T91" fmla="*/ 846 h 1026"/>
                <a:gd name="T92" fmla="*/ 402 w 870"/>
                <a:gd name="T93" fmla="*/ 810 h 1026"/>
                <a:gd name="T94" fmla="*/ 426 w 870"/>
                <a:gd name="T95" fmla="*/ 726 h 1026"/>
                <a:gd name="T96" fmla="*/ 468 w 870"/>
                <a:gd name="T97" fmla="*/ 744 h 1026"/>
                <a:gd name="T98" fmla="*/ 462 w 870"/>
                <a:gd name="T99" fmla="*/ 690 h 1026"/>
                <a:gd name="T100" fmla="*/ 492 w 870"/>
                <a:gd name="T101" fmla="*/ 642 h 1026"/>
                <a:gd name="T102" fmla="*/ 456 w 870"/>
                <a:gd name="T103" fmla="*/ 564 h 1026"/>
                <a:gd name="T104" fmla="*/ 492 w 870"/>
                <a:gd name="T105" fmla="*/ 540 h 1026"/>
                <a:gd name="T106" fmla="*/ 480 w 870"/>
                <a:gd name="T107" fmla="*/ 474 h 1026"/>
                <a:gd name="T108" fmla="*/ 522 w 870"/>
                <a:gd name="T109" fmla="*/ 462 h 1026"/>
                <a:gd name="T110" fmla="*/ 564 w 870"/>
                <a:gd name="T111" fmla="*/ 468 h 1026"/>
                <a:gd name="T112" fmla="*/ 600 w 870"/>
                <a:gd name="T113" fmla="*/ 414 h 1026"/>
                <a:gd name="T114" fmla="*/ 708 w 870"/>
                <a:gd name="T115" fmla="*/ 348 h 1026"/>
                <a:gd name="T116" fmla="*/ 738 w 870"/>
                <a:gd name="T117" fmla="*/ 336 h 1026"/>
                <a:gd name="T118" fmla="*/ 786 w 870"/>
                <a:gd name="T119" fmla="*/ 330 h 1026"/>
                <a:gd name="T120" fmla="*/ 822 w 870"/>
                <a:gd name="T121" fmla="*/ 288 h 1026"/>
                <a:gd name="T122" fmla="*/ 852 w 870"/>
                <a:gd name="T123" fmla="*/ 258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0" h="1026">
                  <a:moveTo>
                    <a:pt x="870" y="258"/>
                  </a:moveTo>
                  <a:lnTo>
                    <a:pt x="864" y="204"/>
                  </a:lnTo>
                  <a:lnTo>
                    <a:pt x="852" y="174"/>
                  </a:lnTo>
                  <a:lnTo>
                    <a:pt x="834" y="114"/>
                  </a:lnTo>
                  <a:lnTo>
                    <a:pt x="804" y="66"/>
                  </a:lnTo>
                  <a:lnTo>
                    <a:pt x="786" y="18"/>
                  </a:lnTo>
                  <a:lnTo>
                    <a:pt x="780" y="18"/>
                  </a:lnTo>
                  <a:lnTo>
                    <a:pt x="738" y="18"/>
                  </a:lnTo>
                  <a:lnTo>
                    <a:pt x="660" y="0"/>
                  </a:lnTo>
                  <a:lnTo>
                    <a:pt x="660" y="18"/>
                  </a:lnTo>
                  <a:lnTo>
                    <a:pt x="642" y="30"/>
                  </a:lnTo>
                  <a:lnTo>
                    <a:pt x="636" y="42"/>
                  </a:lnTo>
                  <a:lnTo>
                    <a:pt x="654" y="72"/>
                  </a:lnTo>
                  <a:lnTo>
                    <a:pt x="672" y="84"/>
                  </a:lnTo>
                  <a:lnTo>
                    <a:pt x="666" y="114"/>
                  </a:lnTo>
                  <a:lnTo>
                    <a:pt x="660" y="120"/>
                  </a:lnTo>
                  <a:lnTo>
                    <a:pt x="660" y="138"/>
                  </a:lnTo>
                  <a:lnTo>
                    <a:pt x="672" y="144"/>
                  </a:lnTo>
                  <a:lnTo>
                    <a:pt x="672" y="162"/>
                  </a:lnTo>
                  <a:lnTo>
                    <a:pt x="666" y="168"/>
                  </a:lnTo>
                  <a:lnTo>
                    <a:pt x="648" y="162"/>
                  </a:lnTo>
                  <a:lnTo>
                    <a:pt x="630" y="168"/>
                  </a:lnTo>
                  <a:lnTo>
                    <a:pt x="642" y="198"/>
                  </a:lnTo>
                  <a:lnTo>
                    <a:pt x="642" y="216"/>
                  </a:lnTo>
                  <a:lnTo>
                    <a:pt x="612" y="228"/>
                  </a:lnTo>
                  <a:lnTo>
                    <a:pt x="540" y="222"/>
                  </a:lnTo>
                  <a:lnTo>
                    <a:pt x="540" y="216"/>
                  </a:lnTo>
                  <a:lnTo>
                    <a:pt x="522" y="180"/>
                  </a:lnTo>
                  <a:lnTo>
                    <a:pt x="510" y="186"/>
                  </a:lnTo>
                  <a:lnTo>
                    <a:pt x="498" y="180"/>
                  </a:lnTo>
                  <a:lnTo>
                    <a:pt x="456" y="252"/>
                  </a:lnTo>
                  <a:lnTo>
                    <a:pt x="420" y="264"/>
                  </a:lnTo>
                  <a:lnTo>
                    <a:pt x="324" y="258"/>
                  </a:lnTo>
                  <a:lnTo>
                    <a:pt x="318" y="222"/>
                  </a:lnTo>
                  <a:lnTo>
                    <a:pt x="288" y="240"/>
                  </a:lnTo>
                  <a:lnTo>
                    <a:pt x="270" y="258"/>
                  </a:lnTo>
                  <a:lnTo>
                    <a:pt x="216" y="252"/>
                  </a:lnTo>
                  <a:lnTo>
                    <a:pt x="210" y="270"/>
                  </a:lnTo>
                  <a:lnTo>
                    <a:pt x="186" y="282"/>
                  </a:lnTo>
                  <a:lnTo>
                    <a:pt x="174" y="300"/>
                  </a:lnTo>
                  <a:lnTo>
                    <a:pt x="174" y="306"/>
                  </a:lnTo>
                  <a:lnTo>
                    <a:pt x="174" y="312"/>
                  </a:lnTo>
                  <a:lnTo>
                    <a:pt x="180" y="312"/>
                  </a:lnTo>
                  <a:lnTo>
                    <a:pt x="180" y="306"/>
                  </a:lnTo>
                  <a:lnTo>
                    <a:pt x="186" y="306"/>
                  </a:lnTo>
                  <a:lnTo>
                    <a:pt x="192" y="318"/>
                  </a:lnTo>
                  <a:lnTo>
                    <a:pt x="198" y="330"/>
                  </a:lnTo>
                  <a:lnTo>
                    <a:pt x="204" y="336"/>
                  </a:lnTo>
                  <a:lnTo>
                    <a:pt x="204" y="342"/>
                  </a:lnTo>
                  <a:lnTo>
                    <a:pt x="204" y="354"/>
                  </a:lnTo>
                  <a:lnTo>
                    <a:pt x="204" y="360"/>
                  </a:lnTo>
                  <a:lnTo>
                    <a:pt x="192" y="366"/>
                  </a:lnTo>
                  <a:lnTo>
                    <a:pt x="192" y="372"/>
                  </a:lnTo>
                  <a:lnTo>
                    <a:pt x="192" y="378"/>
                  </a:lnTo>
                  <a:lnTo>
                    <a:pt x="186" y="390"/>
                  </a:lnTo>
                  <a:lnTo>
                    <a:pt x="192" y="396"/>
                  </a:lnTo>
                  <a:lnTo>
                    <a:pt x="192" y="408"/>
                  </a:lnTo>
                  <a:lnTo>
                    <a:pt x="192" y="426"/>
                  </a:lnTo>
                  <a:lnTo>
                    <a:pt x="192" y="432"/>
                  </a:lnTo>
                  <a:lnTo>
                    <a:pt x="192" y="438"/>
                  </a:lnTo>
                  <a:lnTo>
                    <a:pt x="186" y="444"/>
                  </a:lnTo>
                  <a:lnTo>
                    <a:pt x="186" y="450"/>
                  </a:lnTo>
                  <a:lnTo>
                    <a:pt x="192" y="456"/>
                  </a:lnTo>
                  <a:lnTo>
                    <a:pt x="198" y="456"/>
                  </a:lnTo>
                  <a:lnTo>
                    <a:pt x="204" y="462"/>
                  </a:lnTo>
                  <a:lnTo>
                    <a:pt x="204" y="468"/>
                  </a:lnTo>
                  <a:lnTo>
                    <a:pt x="204" y="474"/>
                  </a:lnTo>
                  <a:lnTo>
                    <a:pt x="210" y="474"/>
                  </a:lnTo>
                  <a:lnTo>
                    <a:pt x="210" y="492"/>
                  </a:lnTo>
                  <a:lnTo>
                    <a:pt x="222" y="504"/>
                  </a:lnTo>
                  <a:lnTo>
                    <a:pt x="222" y="510"/>
                  </a:lnTo>
                  <a:lnTo>
                    <a:pt x="216" y="510"/>
                  </a:lnTo>
                  <a:lnTo>
                    <a:pt x="198" y="498"/>
                  </a:lnTo>
                  <a:lnTo>
                    <a:pt x="192" y="498"/>
                  </a:lnTo>
                  <a:lnTo>
                    <a:pt x="186" y="498"/>
                  </a:lnTo>
                  <a:lnTo>
                    <a:pt x="180" y="498"/>
                  </a:lnTo>
                  <a:lnTo>
                    <a:pt x="180" y="504"/>
                  </a:lnTo>
                  <a:lnTo>
                    <a:pt x="186" y="516"/>
                  </a:lnTo>
                  <a:lnTo>
                    <a:pt x="192" y="522"/>
                  </a:lnTo>
                  <a:lnTo>
                    <a:pt x="204" y="534"/>
                  </a:lnTo>
                  <a:lnTo>
                    <a:pt x="204" y="540"/>
                  </a:lnTo>
                  <a:lnTo>
                    <a:pt x="204" y="546"/>
                  </a:lnTo>
                  <a:lnTo>
                    <a:pt x="204" y="552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68" y="528"/>
                  </a:lnTo>
                  <a:lnTo>
                    <a:pt x="150" y="528"/>
                  </a:lnTo>
                  <a:lnTo>
                    <a:pt x="144" y="534"/>
                  </a:lnTo>
                  <a:lnTo>
                    <a:pt x="138" y="534"/>
                  </a:lnTo>
                  <a:lnTo>
                    <a:pt x="120" y="534"/>
                  </a:lnTo>
                  <a:lnTo>
                    <a:pt x="114" y="540"/>
                  </a:lnTo>
                  <a:lnTo>
                    <a:pt x="108" y="546"/>
                  </a:lnTo>
                  <a:lnTo>
                    <a:pt x="102" y="552"/>
                  </a:lnTo>
                  <a:lnTo>
                    <a:pt x="96" y="552"/>
                  </a:lnTo>
                  <a:lnTo>
                    <a:pt x="90" y="552"/>
                  </a:lnTo>
                  <a:lnTo>
                    <a:pt x="90" y="558"/>
                  </a:lnTo>
                  <a:lnTo>
                    <a:pt x="90" y="564"/>
                  </a:lnTo>
                  <a:lnTo>
                    <a:pt x="90" y="582"/>
                  </a:lnTo>
                  <a:lnTo>
                    <a:pt x="84" y="588"/>
                  </a:lnTo>
                  <a:lnTo>
                    <a:pt x="78" y="588"/>
                  </a:lnTo>
                  <a:lnTo>
                    <a:pt x="72" y="594"/>
                  </a:lnTo>
                  <a:lnTo>
                    <a:pt x="66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60" y="630"/>
                  </a:lnTo>
                  <a:lnTo>
                    <a:pt x="54" y="642"/>
                  </a:lnTo>
                  <a:lnTo>
                    <a:pt x="48" y="648"/>
                  </a:lnTo>
                  <a:lnTo>
                    <a:pt x="42" y="648"/>
                  </a:lnTo>
                  <a:lnTo>
                    <a:pt x="42" y="654"/>
                  </a:lnTo>
                  <a:lnTo>
                    <a:pt x="42" y="660"/>
                  </a:lnTo>
                  <a:lnTo>
                    <a:pt x="24" y="672"/>
                  </a:lnTo>
                  <a:lnTo>
                    <a:pt x="6" y="690"/>
                  </a:lnTo>
                  <a:lnTo>
                    <a:pt x="0" y="702"/>
                  </a:lnTo>
                  <a:lnTo>
                    <a:pt x="42" y="720"/>
                  </a:lnTo>
                  <a:lnTo>
                    <a:pt x="90" y="762"/>
                  </a:lnTo>
                  <a:lnTo>
                    <a:pt x="126" y="786"/>
                  </a:lnTo>
                  <a:lnTo>
                    <a:pt x="150" y="804"/>
                  </a:lnTo>
                  <a:lnTo>
                    <a:pt x="156" y="804"/>
                  </a:lnTo>
                  <a:lnTo>
                    <a:pt x="204" y="852"/>
                  </a:lnTo>
                  <a:lnTo>
                    <a:pt x="222" y="858"/>
                  </a:lnTo>
                  <a:lnTo>
                    <a:pt x="234" y="858"/>
                  </a:lnTo>
                  <a:lnTo>
                    <a:pt x="240" y="900"/>
                  </a:lnTo>
                  <a:lnTo>
                    <a:pt x="222" y="954"/>
                  </a:lnTo>
                  <a:lnTo>
                    <a:pt x="192" y="966"/>
                  </a:lnTo>
                  <a:lnTo>
                    <a:pt x="228" y="990"/>
                  </a:lnTo>
                  <a:lnTo>
                    <a:pt x="252" y="996"/>
                  </a:lnTo>
                  <a:lnTo>
                    <a:pt x="258" y="996"/>
                  </a:lnTo>
                  <a:lnTo>
                    <a:pt x="276" y="1026"/>
                  </a:lnTo>
                  <a:lnTo>
                    <a:pt x="306" y="1020"/>
                  </a:lnTo>
                  <a:lnTo>
                    <a:pt x="312" y="1008"/>
                  </a:lnTo>
                  <a:lnTo>
                    <a:pt x="324" y="972"/>
                  </a:lnTo>
                  <a:lnTo>
                    <a:pt x="330" y="966"/>
                  </a:lnTo>
                  <a:lnTo>
                    <a:pt x="324" y="888"/>
                  </a:lnTo>
                  <a:lnTo>
                    <a:pt x="330" y="882"/>
                  </a:lnTo>
                  <a:lnTo>
                    <a:pt x="372" y="846"/>
                  </a:lnTo>
                  <a:lnTo>
                    <a:pt x="378" y="840"/>
                  </a:lnTo>
                  <a:lnTo>
                    <a:pt x="414" y="822"/>
                  </a:lnTo>
                  <a:lnTo>
                    <a:pt x="402" y="810"/>
                  </a:lnTo>
                  <a:lnTo>
                    <a:pt x="402" y="762"/>
                  </a:lnTo>
                  <a:lnTo>
                    <a:pt x="402" y="738"/>
                  </a:lnTo>
                  <a:lnTo>
                    <a:pt x="426" y="726"/>
                  </a:lnTo>
                  <a:lnTo>
                    <a:pt x="438" y="732"/>
                  </a:lnTo>
                  <a:lnTo>
                    <a:pt x="438" y="744"/>
                  </a:lnTo>
                  <a:lnTo>
                    <a:pt x="468" y="744"/>
                  </a:lnTo>
                  <a:lnTo>
                    <a:pt x="474" y="726"/>
                  </a:lnTo>
                  <a:lnTo>
                    <a:pt x="480" y="714"/>
                  </a:lnTo>
                  <a:lnTo>
                    <a:pt x="462" y="690"/>
                  </a:lnTo>
                  <a:lnTo>
                    <a:pt x="468" y="672"/>
                  </a:lnTo>
                  <a:lnTo>
                    <a:pt x="480" y="666"/>
                  </a:lnTo>
                  <a:lnTo>
                    <a:pt x="492" y="642"/>
                  </a:lnTo>
                  <a:lnTo>
                    <a:pt x="474" y="600"/>
                  </a:lnTo>
                  <a:lnTo>
                    <a:pt x="480" y="594"/>
                  </a:lnTo>
                  <a:lnTo>
                    <a:pt x="456" y="564"/>
                  </a:lnTo>
                  <a:lnTo>
                    <a:pt x="456" y="558"/>
                  </a:lnTo>
                  <a:lnTo>
                    <a:pt x="486" y="564"/>
                  </a:lnTo>
                  <a:lnTo>
                    <a:pt x="492" y="540"/>
                  </a:lnTo>
                  <a:lnTo>
                    <a:pt x="492" y="504"/>
                  </a:lnTo>
                  <a:lnTo>
                    <a:pt x="474" y="492"/>
                  </a:lnTo>
                  <a:lnTo>
                    <a:pt x="480" y="474"/>
                  </a:lnTo>
                  <a:lnTo>
                    <a:pt x="480" y="468"/>
                  </a:lnTo>
                  <a:lnTo>
                    <a:pt x="516" y="468"/>
                  </a:lnTo>
                  <a:lnTo>
                    <a:pt x="522" y="462"/>
                  </a:lnTo>
                  <a:lnTo>
                    <a:pt x="528" y="456"/>
                  </a:lnTo>
                  <a:lnTo>
                    <a:pt x="546" y="456"/>
                  </a:lnTo>
                  <a:lnTo>
                    <a:pt x="564" y="468"/>
                  </a:lnTo>
                  <a:lnTo>
                    <a:pt x="570" y="426"/>
                  </a:lnTo>
                  <a:lnTo>
                    <a:pt x="582" y="414"/>
                  </a:lnTo>
                  <a:lnTo>
                    <a:pt x="600" y="414"/>
                  </a:lnTo>
                  <a:lnTo>
                    <a:pt x="660" y="402"/>
                  </a:lnTo>
                  <a:lnTo>
                    <a:pt x="666" y="366"/>
                  </a:lnTo>
                  <a:lnTo>
                    <a:pt x="708" y="348"/>
                  </a:lnTo>
                  <a:lnTo>
                    <a:pt x="720" y="354"/>
                  </a:lnTo>
                  <a:lnTo>
                    <a:pt x="732" y="348"/>
                  </a:lnTo>
                  <a:lnTo>
                    <a:pt x="738" y="336"/>
                  </a:lnTo>
                  <a:lnTo>
                    <a:pt x="744" y="324"/>
                  </a:lnTo>
                  <a:lnTo>
                    <a:pt x="750" y="324"/>
                  </a:lnTo>
                  <a:lnTo>
                    <a:pt x="786" y="330"/>
                  </a:lnTo>
                  <a:lnTo>
                    <a:pt x="822" y="324"/>
                  </a:lnTo>
                  <a:lnTo>
                    <a:pt x="828" y="306"/>
                  </a:lnTo>
                  <a:lnTo>
                    <a:pt x="822" y="288"/>
                  </a:lnTo>
                  <a:lnTo>
                    <a:pt x="822" y="282"/>
                  </a:lnTo>
                  <a:lnTo>
                    <a:pt x="828" y="270"/>
                  </a:lnTo>
                  <a:lnTo>
                    <a:pt x="852" y="258"/>
                  </a:lnTo>
                  <a:lnTo>
                    <a:pt x="870" y="25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1" name="Freeform 540">
              <a:extLst>
                <a:ext uri="{FF2B5EF4-FFF2-40B4-BE49-F238E27FC236}">
                  <a16:creationId xmlns:a16="http://schemas.microsoft.com/office/drawing/2014/main" id="{E31106D5-276B-31C7-A954-3703C2BAA532}"/>
                </a:ext>
              </a:extLst>
            </p:cNvPr>
            <p:cNvSpPr/>
            <p:nvPr/>
          </p:nvSpPr>
          <p:spPr>
            <a:xfrm>
              <a:off x="7096125" y="3395663"/>
              <a:ext cx="114300" cy="85725"/>
            </a:xfrm>
            <a:custGeom>
              <a:avLst/>
              <a:gdLst>
                <a:gd name="T0" fmla="*/ 72 w 72"/>
                <a:gd name="T1" fmla="*/ 12 h 54"/>
                <a:gd name="T2" fmla="*/ 60 w 72"/>
                <a:gd name="T3" fmla="*/ 12 h 54"/>
                <a:gd name="T4" fmla="*/ 54 w 72"/>
                <a:gd name="T5" fmla="*/ 12 h 54"/>
                <a:gd name="T6" fmla="*/ 48 w 72"/>
                <a:gd name="T7" fmla="*/ 6 h 54"/>
                <a:gd name="T8" fmla="*/ 42 w 72"/>
                <a:gd name="T9" fmla="*/ 0 h 54"/>
                <a:gd name="T10" fmla="*/ 36 w 72"/>
                <a:gd name="T11" fmla="*/ 0 h 54"/>
                <a:gd name="T12" fmla="*/ 24 w 72"/>
                <a:gd name="T13" fmla="*/ 6 h 54"/>
                <a:gd name="T14" fmla="*/ 18 w 72"/>
                <a:gd name="T15" fmla="*/ 6 h 54"/>
                <a:gd name="T16" fmla="*/ 6 w 72"/>
                <a:gd name="T17" fmla="*/ 12 h 54"/>
                <a:gd name="T18" fmla="*/ 6 w 72"/>
                <a:gd name="T19" fmla="*/ 18 h 54"/>
                <a:gd name="T20" fmla="*/ 0 w 72"/>
                <a:gd name="T21" fmla="*/ 18 h 54"/>
                <a:gd name="T22" fmla="*/ 6 w 72"/>
                <a:gd name="T23" fmla="*/ 24 h 54"/>
                <a:gd name="T24" fmla="*/ 6 w 72"/>
                <a:gd name="T25" fmla="*/ 30 h 54"/>
                <a:gd name="T26" fmla="*/ 6 w 72"/>
                <a:gd name="T27" fmla="*/ 42 h 54"/>
                <a:gd name="T28" fmla="*/ 12 w 72"/>
                <a:gd name="T29" fmla="*/ 48 h 54"/>
                <a:gd name="T30" fmla="*/ 18 w 72"/>
                <a:gd name="T31" fmla="*/ 48 h 54"/>
                <a:gd name="T32" fmla="*/ 24 w 72"/>
                <a:gd name="T33" fmla="*/ 42 h 54"/>
                <a:gd name="T34" fmla="*/ 24 w 72"/>
                <a:gd name="T35" fmla="*/ 48 h 54"/>
                <a:gd name="T36" fmla="*/ 30 w 72"/>
                <a:gd name="T37" fmla="*/ 48 h 54"/>
                <a:gd name="T38" fmla="*/ 30 w 72"/>
                <a:gd name="T39" fmla="*/ 54 h 54"/>
                <a:gd name="T40" fmla="*/ 36 w 72"/>
                <a:gd name="T41" fmla="*/ 54 h 54"/>
                <a:gd name="T42" fmla="*/ 42 w 72"/>
                <a:gd name="T43" fmla="*/ 48 h 54"/>
                <a:gd name="T44" fmla="*/ 42 w 72"/>
                <a:gd name="T45" fmla="*/ 42 h 54"/>
                <a:gd name="T46" fmla="*/ 42 w 72"/>
                <a:gd name="T47" fmla="*/ 36 h 54"/>
                <a:gd name="T48" fmla="*/ 36 w 72"/>
                <a:gd name="T49" fmla="*/ 24 h 54"/>
                <a:gd name="T50" fmla="*/ 42 w 72"/>
                <a:gd name="T51" fmla="*/ 18 h 54"/>
                <a:gd name="T52" fmla="*/ 48 w 72"/>
                <a:gd name="T53" fmla="*/ 18 h 54"/>
                <a:gd name="T54" fmla="*/ 54 w 72"/>
                <a:gd name="T55" fmla="*/ 24 h 54"/>
                <a:gd name="T56" fmla="*/ 60 w 72"/>
                <a:gd name="T57" fmla="*/ 24 h 54"/>
                <a:gd name="T58" fmla="*/ 66 w 72"/>
                <a:gd name="T59" fmla="*/ 24 h 54"/>
                <a:gd name="T60" fmla="*/ 72 w 72"/>
                <a:gd name="T61" fmla="*/ 24 h 54"/>
                <a:gd name="T62" fmla="*/ 72 w 72"/>
                <a:gd name="T63" fmla="*/ 18 h 54"/>
                <a:gd name="T64" fmla="*/ 72 w 72"/>
                <a:gd name="T6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54">
                  <a:moveTo>
                    <a:pt x="72" y="12"/>
                  </a:moveTo>
                  <a:lnTo>
                    <a:pt x="60" y="12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18"/>
                  </a:lnTo>
                  <a:lnTo>
                    <a:pt x="72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2" name="Freeform 541">
              <a:extLst>
                <a:ext uri="{FF2B5EF4-FFF2-40B4-BE49-F238E27FC236}">
                  <a16:creationId xmlns:a16="http://schemas.microsoft.com/office/drawing/2014/main" id="{876D7FEE-F4B5-F37C-6EC0-33D6AD49E469}"/>
                </a:ext>
              </a:extLst>
            </p:cNvPr>
            <p:cNvSpPr/>
            <p:nvPr/>
          </p:nvSpPr>
          <p:spPr>
            <a:xfrm>
              <a:off x="7229475" y="33861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3" name="Freeform 542">
              <a:extLst>
                <a:ext uri="{FF2B5EF4-FFF2-40B4-BE49-F238E27FC236}">
                  <a16:creationId xmlns:a16="http://schemas.microsoft.com/office/drawing/2014/main" id="{F31886F6-782C-9112-2356-BA1E27EB0D8A}"/>
                </a:ext>
              </a:extLst>
            </p:cNvPr>
            <p:cNvSpPr/>
            <p:nvPr/>
          </p:nvSpPr>
          <p:spPr>
            <a:xfrm>
              <a:off x="6417797" y="751938"/>
              <a:ext cx="1828800" cy="2333625"/>
            </a:xfrm>
            <a:custGeom>
              <a:avLst/>
              <a:gdLst>
                <a:gd name="T0" fmla="*/ 1104 w 1152"/>
                <a:gd name="T1" fmla="*/ 756 h 1470"/>
                <a:gd name="T2" fmla="*/ 978 w 1152"/>
                <a:gd name="T3" fmla="*/ 630 h 1470"/>
                <a:gd name="T4" fmla="*/ 984 w 1152"/>
                <a:gd name="T5" fmla="*/ 450 h 1470"/>
                <a:gd name="T6" fmla="*/ 960 w 1152"/>
                <a:gd name="T7" fmla="*/ 402 h 1470"/>
                <a:gd name="T8" fmla="*/ 1002 w 1152"/>
                <a:gd name="T9" fmla="*/ 348 h 1470"/>
                <a:gd name="T10" fmla="*/ 1050 w 1152"/>
                <a:gd name="T11" fmla="*/ 204 h 1470"/>
                <a:gd name="T12" fmla="*/ 924 w 1152"/>
                <a:gd name="T13" fmla="*/ 84 h 1470"/>
                <a:gd name="T14" fmla="*/ 900 w 1152"/>
                <a:gd name="T15" fmla="*/ 48 h 1470"/>
                <a:gd name="T16" fmla="*/ 864 w 1152"/>
                <a:gd name="T17" fmla="*/ 0 h 1470"/>
                <a:gd name="T18" fmla="*/ 792 w 1152"/>
                <a:gd name="T19" fmla="*/ 48 h 1470"/>
                <a:gd name="T20" fmla="*/ 726 w 1152"/>
                <a:gd name="T21" fmla="*/ 48 h 1470"/>
                <a:gd name="T22" fmla="*/ 690 w 1152"/>
                <a:gd name="T23" fmla="*/ 90 h 1470"/>
                <a:gd name="T24" fmla="*/ 648 w 1152"/>
                <a:gd name="T25" fmla="*/ 132 h 1470"/>
                <a:gd name="T26" fmla="*/ 630 w 1152"/>
                <a:gd name="T27" fmla="*/ 228 h 1470"/>
                <a:gd name="T28" fmla="*/ 618 w 1152"/>
                <a:gd name="T29" fmla="*/ 324 h 1470"/>
                <a:gd name="T30" fmla="*/ 606 w 1152"/>
                <a:gd name="T31" fmla="*/ 402 h 1470"/>
                <a:gd name="T32" fmla="*/ 552 w 1152"/>
                <a:gd name="T33" fmla="*/ 426 h 1470"/>
                <a:gd name="T34" fmla="*/ 534 w 1152"/>
                <a:gd name="T35" fmla="*/ 486 h 1470"/>
                <a:gd name="T36" fmla="*/ 516 w 1152"/>
                <a:gd name="T37" fmla="*/ 510 h 1470"/>
                <a:gd name="T38" fmla="*/ 480 w 1152"/>
                <a:gd name="T39" fmla="*/ 468 h 1470"/>
                <a:gd name="T40" fmla="*/ 396 w 1152"/>
                <a:gd name="T41" fmla="*/ 420 h 1470"/>
                <a:gd name="T42" fmla="*/ 366 w 1152"/>
                <a:gd name="T43" fmla="*/ 450 h 1470"/>
                <a:gd name="T44" fmla="*/ 300 w 1152"/>
                <a:gd name="T45" fmla="*/ 480 h 1470"/>
                <a:gd name="T46" fmla="*/ 222 w 1152"/>
                <a:gd name="T47" fmla="*/ 438 h 1470"/>
                <a:gd name="T48" fmla="*/ 192 w 1152"/>
                <a:gd name="T49" fmla="*/ 372 h 1470"/>
                <a:gd name="T50" fmla="*/ 90 w 1152"/>
                <a:gd name="T51" fmla="*/ 240 h 1470"/>
                <a:gd name="T52" fmla="*/ 54 w 1152"/>
                <a:gd name="T53" fmla="*/ 288 h 1470"/>
                <a:gd name="T54" fmla="*/ 24 w 1152"/>
                <a:gd name="T55" fmla="*/ 294 h 1470"/>
                <a:gd name="T56" fmla="*/ 18 w 1152"/>
                <a:gd name="T57" fmla="*/ 324 h 1470"/>
                <a:gd name="T58" fmla="*/ 36 w 1152"/>
                <a:gd name="T59" fmla="*/ 366 h 1470"/>
                <a:gd name="T60" fmla="*/ 90 w 1152"/>
                <a:gd name="T61" fmla="*/ 420 h 1470"/>
                <a:gd name="T62" fmla="*/ 144 w 1152"/>
                <a:gd name="T63" fmla="*/ 492 h 1470"/>
                <a:gd name="T64" fmla="*/ 192 w 1152"/>
                <a:gd name="T65" fmla="*/ 528 h 1470"/>
                <a:gd name="T66" fmla="*/ 234 w 1152"/>
                <a:gd name="T67" fmla="*/ 546 h 1470"/>
                <a:gd name="T68" fmla="*/ 270 w 1152"/>
                <a:gd name="T69" fmla="*/ 582 h 1470"/>
                <a:gd name="T70" fmla="*/ 294 w 1152"/>
                <a:gd name="T71" fmla="*/ 642 h 1470"/>
                <a:gd name="T72" fmla="*/ 324 w 1152"/>
                <a:gd name="T73" fmla="*/ 678 h 1470"/>
                <a:gd name="T74" fmla="*/ 348 w 1152"/>
                <a:gd name="T75" fmla="*/ 714 h 1470"/>
                <a:gd name="T76" fmla="*/ 324 w 1152"/>
                <a:gd name="T77" fmla="*/ 774 h 1470"/>
                <a:gd name="T78" fmla="*/ 312 w 1152"/>
                <a:gd name="T79" fmla="*/ 858 h 1470"/>
                <a:gd name="T80" fmla="*/ 342 w 1152"/>
                <a:gd name="T81" fmla="*/ 882 h 1470"/>
                <a:gd name="T82" fmla="*/ 348 w 1152"/>
                <a:gd name="T83" fmla="*/ 930 h 1470"/>
                <a:gd name="T84" fmla="*/ 330 w 1152"/>
                <a:gd name="T85" fmla="*/ 960 h 1470"/>
                <a:gd name="T86" fmla="*/ 372 w 1152"/>
                <a:gd name="T87" fmla="*/ 1092 h 1470"/>
                <a:gd name="T88" fmla="*/ 348 w 1152"/>
                <a:gd name="T89" fmla="*/ 1176 h 1470"/>
                <a:gd name="T90" fmla="*/ 414 w 1152"/>
                <a:gd name="T91" fmla="*/ 1164 h 1470"/>
                <a:gd name="T92" fmla="*/ 498 w 1152"/>
                <a:gd name="T93" fmla="*/ 1116 h 1470"/>
                <a:gd name="T94" fmla="*/ 600 w 1152"/>
                <a:gd name="T95" fmla="*/ 1296 h 1470"/>
                <a:gd name="T96" fmla="*/ 594 w 1152"/>
                <a:gd name="T97" fmla="*/ 1410 h 1470"/>
                <a:gd name="T98" fmla="*/ 756 w 1152"/>
                <a:gd name="T99" fmla="*/ 1470 h 1470"/>
                <a:gd name="T100" fmla="*/ 858 w 1152"/>
                <a:gd name="T101" fmla="*/ 1386 h 1470"/>
                <a:gd name="T102" fmla="*/ 978 w 1152"/>
                <a:gd name="T103" fmla="*/ 1422 h 1470"/>
                <a:gd name="T104" fmla="*/ 1002 w 1152"/>
                <a:gd name="T105" fmla="*/ 1374 h 1470"/>
                <a:gd name="T106" fmla="*/ 996 w 1152"/>
                <a:gd name="T107" fmla="*/ 1326 h 1470"/>
                <a:gd name="T108" fmla="*/ 972 w 1152"/>
                <a:gd name="T109" fmla="*/ 1248 h 1470"/>
                <a:gd name="T110" fmla="*/ 1074 w 1152"/>
                <a:gd name="T111" fmla="*/ 1224 h 1470"/>
                <a:gd name="T112" fmla="*/ 1080 w 1152"/>
                <a:gd name="T113" fmla="*/ 1140 h 1470"/>
                <a:gd name="T114" fmla="*/ 1044 w 1152"/>
                <a:gd name="T115" fmla="*/ 1044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52" h="1470">
                  <a:moveTo>
                    <a:pt x="1152" y="798"/>
                  </a:moveTo>
                  <a:lnTo>
                    <a:pt x="1116" y="768"/>
                  </a:lnTo>
                  <a:lnTo>
                    <a:pt x="1110" y="762"/>
                  </a:lnTo>
                  <a:lnTo>
                    <a:pt x="1104" y="756"/>
                  </a:lnTo>
                  <a:lnTo>
                    <a:pt x="1056" y="666"/>
                  </a:lnTo>
                  <a:lnTo>
                    <a:pt x="996" y="642"/>
                  </a:lnTo>
                  <a:lnTo>
                    <a:pt x="984" y="630"/>
                  </a:lnTo>
                  <a:lnTo>
                    <a:pt x="978" y="630"/>
                  </a:lnTo>
                  <a:lnTo>
                    <a:pt x="954" y="552"/>
                  </a:lnTo>
                  <a:lnTo>
                    <a:pt x="954" y="546"/>
                  </a:lnTo>
                  <a:lnTo>
                    <a:pt x="948" y="522"/>
                  </a:lnTo>
                  <a:lnTo>
                    <a:pt x="984" y="450"/>
                  </a:lnTo>
                  <a:lnTo>
                    <a:pt x="990" y="414"/>
                  </a:lnTo>
                  <a:lnTo>
                    <a:pt x="984" y="408"/>
                  </a:lnTo>
                  <a:lnTo>
                    <a:pt x="978" y="402"/>
                  </a:lnTo>
                  <a:lnTo>
                    <a:pt x="960" y="402"/>
                  </a:lnTo>
                  <a:lnTo>
                    <a:pt x="954" y="402"/>
                  </a:lnTo>
                  <a:lnTo>
                    <a:pt x="948" y="402"/>
                  </a:lnTo>
                  <a:lnTo>
                    <a:pt x="948" y="396"/>
                  </a:lnTo>
                  <a:lnTo>
                    <a:pt x="1002" y="348"/>
                  </a:lnTo>
                  <a:lnTo>
                    <a:pt x="990" y="318"/>
                  </a:lnTo>
                  <a:lnTo>
                    <a:pt x="990" y="300"/>
                  </a:lnTo>
                  <a:lnTo>
                    <a:pt x="996" y="276"/>
                  </a:lnTo>
                  <a:lnTo>
                    <a:pt x="1050" y="204"/>
                  </a:lnTo>
                  <a:lnTo>
                    <a:pt x="1020" y="132"/>
                  </a:lnTo>
                  <a:lnTo>
                    <a:pt x="942" y="90"/>
                  </a:lnTo>
                  <a:lnTo>
                    <a:pt x="930" y="84"/>
                  </a:lnTo>
                  <a:lnTo>
                    <a:pt x="924" y="84"/>
                  </a:lnTo>
                  <a:lnTo>
                    <a:pt x="930" y="78"/>
                  </a:lnTo>
                  <a:lnTo>
                    <a:pt x="924" y="66"/>
                  </a:lnTo>
                  <a:lnTo>
                    <a:pt x="912" y="60"/>
                  </a:lnTo>
                  <a:lnTo>
                    <a:pt x="900" y="48"/>
                  </a:lnTo>
                  <a:lnTo>
                    <a:pt x="888" y="30"/>
                  </a:lnTo>
                  <a:lnTo>
                    <a:pt x="876" y="0"/>
                  </a:lnTo>
                  <a:lnTo>
                    <a:pt x="870" y="0"/>
                  </a:lnTo>
                  <a:lnTo>
                    <a:pt x="864" y="0"/>
                  </a:lnTo>
                  <a:lnTo>
                    <a:pt x="840" y="12"/>
                  </a:lnTo>
                  <a:lnTo>
                    <a:pt x="828" y="18"/>
                  </a:lnTo>
                  <a:lnTo>
                    <a:pt x="804" y="30"/>
                  </a:lnTo>
                  <a:lnTo>
                    <a:pt x="792" y="48"/>
                  </a:lnTo>
                  <a:lnTo>
                    <a:pt x="780" y="54"/>
                  </a:lnTo>
                  <a:lnTo>
                    <a:pt x="762" y="54"/>
                  </a:lnTo>
                  <a:lnTo>
                    <a:pt x="744" y="48"/>
                  </a:lnTo>
                  <a:lnTo>
                    <a:pt x="726" y="48"/>
                  </a:lnTo>
                  <a:lnTo>
                    <a:pt x="720" y="48"/>
                  </a:lnTo>
                  <a:lnTo>
                    <a:pt x="702" y="60"/>
                  </a:lnTo>
                  <a:lnTo>
                    <a:pt x="696" y="84"/>
                  </a:lnTo>
                  <a:lnTo>
                    <a:pt x="690" y="90"/>
                  </a:lnTo>
                  <a:lnTo>
                    <a:pt x="678" y="102"/>
                  </a:lnTo>
                  <a:lnTo>
                    <a:pt x="672" y="114"/>
                  </a:lnTo>
                  <a:lnTo>
                    <a:pt x="660" y="120"/>
                  </a:lnTo>
                  <a:lnTo>
                    <a:pt x="648" y="132"/>
                  </a:lnTo>
                  <a:lnTo>
                    <a:pt x="642" y="144"/>
                  </a:lnTo>
                  <a:lnTo>
                    <a:pt x="648" y="162"/>
                  </a:lnTo>
                  <a:lnTo>
                    <a:pt x="636" y="186"/>
                  </a:lnTo>
                  <a:lnTo>
                    <a:pt x="630" y="228"/>
                  </a:lnTo>
                  <a:lnTo>
                    <a:pt x="618" y="264"/>
                  </a:lnTo>
                  <a:lnTo>
                    <a:pt x="612" y="294"/>
                  </a:lnTo>
                  <a:lnTo>
                    <a:pt x="618" y="318"/>
                  </a:lnTo>
                  <a:lnTo>
                    <a:pt x="618" y="324"/>
                  </a:lnTo>
                  <a:lnTo>
                    <a:pt x="618" y="342"/>
                  </a:lnTo>
                  <a:lnTo>
                    <a:pt x="618" y="360"/>
                  </a:lnTo>
                  <a:lnTo>
                    <a:pt x="612" y="390"/>
                  </a:lnTo>
                  <a:lnTo>
                    <a:pt x="606" y="402"/>
                  </a:lnTo>
                  <a:lnTo>
                    <a:pt x="600" y="402"/>
                  </a:lnTo>
                  <a:lnTo>
                    <a:pt x="582" y="402"/>
                  </a:lnTo>
                  <a:lnTo>
                    <a:pt x="570" y="408"/>
                  </a:lnTo>
                  <a:lnTo>
                    <a:pt x="552" y="426"/>
                  </a:lnTo>
                  <a:lnTo>
                    <a:pt x="540" y="444"/>
                  </a:lnTo>
                  <a:lnTo>
                    <a:pt x="540" y="462"/>
                  </a:lnTo>
                  <a:lnTo>
                    <a:pt x="540" y="486"/>
                  </a:lnTo>
                  <a:lnTo>
                    <a:pt x="534" y="486"/>
                  </a:lnTo>
                  <a:lnTo>
                    <a:pt x="528" y="492"/>
                  </a:lnTo>
                  <a:lnTo>
                    <a:pt x="522" y="498"/>
                  </a:lnTo>
                  <a:lnTo>
                    <a:pt x="516" y="504"/>
                  </a:lnTo>
                  <a:lnTo>
                    <a:pt x="516" y="510"/>
                  </a:lnTo>
                  <a:lnTo>
                    <a:pt x="510" y="504"/>
                  </a:lnTo>
                  <a:lnTo>
                    <a:pt x="504" y="498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56" y="462"/>
                  </a:lnTo>
                  <a:lnTo>
                    <a:pt x="438" y="450"/>
                  </a:lnTo>
                  <a:lnTo>
                    <a:pt x="408" y="426"/>
                  </a:lnTo>
                  <a:lnTo>
                    <a:pt x="396" y="420"/>
                  </a:lnTo>
                  <a:lnTo>
                    <a:pt x="390" y="420"/>
                  </a:lnTo>
                  <a:lnTo>
                    <a:pt x="378" y="426"/>
                  </a:lnTo>
                  <a:lnTo>
                    <a:pt x="372" y="450"/>
                  </a:lnTo>
                  <a:lnTo>
                    <a:pt x="366" y="450"/>
                  </a:lnTo>
                  <a:lnTo>
                    <a:pt x="336" y="456"/>
                  </a:lnTo>
                  <a:lnTo>
                    <a:pt x="324" y="468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62"/>
                  </a:lnTo>
                  <a:lnTo>
                    <a:pt x="264" y="456"/>
                  </a:lnTo>
                  <a:lnTo>
                    <a:pt x="228" y="438"/>
                  </a:lnTo>
                  <a:lnTo>
                    <a:pt x="222" y="438"/>
                  </a:lnTo>
                  <a:lnTo>
                    <a:pt x="216" y="444"/>
                  </a:lnTo>
                  <a:lnTo>
                    <a:pt x="210" y="444"/>
                  </a:lnTo>
                  <a:lnTo>
                    <a:pt x="204" y="402"/>
                  </a:lnTo>
                  <a:lnTo>
                    <a:pt x="192" y="372"/>
                  </a:lnTo>
                  <a:lnTo>
                    <a:pt x="186" y="360"/>
                  </a:lnTo>
                  <a:lnTo>
                    <a:pt x="132" y="252"/>
                  </a:lnTo>
                  <a:lnTo>
                    <a:pt x="102" y="240"/>
                  </a:lnTo>
                  <a:lnTo>
                    <a:pt x="90" y="240"/>
                  </a:lnTo>
                  <a:lnTo>
                    <a:pt x="66" y="252"/>
                  </a:lnTo>
                  <a:lnTo>
                    <a:pt x="54" y="264"/>
                  </a:lnTo>
                  <a:lnTo>
                    <a:pt x="54" y="276"/>
                  </a:lnTo>
                  <a:lnTo>
                    <a:pt x="54" y="288"/>
                  </a:lnTo>
                  <a:lnTo>
                    <a:pt x="60" y="300"/>
                  </a:lnTo>
                  <a:lnTo>
                    <a:pt x="54" y="318"/>
                  </a:lnTo>
                  <a:lnTo>
                    <a:pt x="48" y="318"/>
                  </a:lnTo>
                  <a:lnTo>
                    <a:pt x="24" y="294"/>
                  </a:lnTo>
                  <a:lnTo>
                    <a:pt x="18" y="294"/>
                  </a:lnTo>
                  <a:lnTo>
                    <a:pt x="0" y="312"/>
                  </a:lnTo>
                  <a:lnTo>
                    <a:pt x="6" y="318"/>
                  </a:lnTo>
                  <a:lnTo>
                    <a:pt x="18" y="324"/>
                  </a:lnTo>
                  <a:lnTo>
                    <a:pt x="30" y="336"/>
                  </a:lnTo>
                  <a:lnTo>
                    <a:pt x="30" y="342"/>
                  </a:lnTo>
                  <a:lnTo>
                    <a:pt x="30" y="360"/>
                  </a:lnTo>
                  <a:lnTo>
                    <a:pt x="36" y="366"/>
                  </a:lnTo>
                  <a:lnTo>
                    <a:pt x="60" y="384"/>
                  </a:lnTo>
                  <a:lnTo>
                    <a:pt x="72" y="402"/>
                  </a:lnTo>
                  <a:lnTo>
                    <a:pt x="78" y="414"/>
                  </a:lnTo>
                  <a:lnTo>
                    <a:pt x="90" y="420"/>
                  </a:lnTo>
                  <a:lnTo>
                    <a:pt x="102" y="450"/>
                  </a:lnTo>
                  <a:lnTo>
                    <a:pt x="120" y="468"/>
                  </a:lnTo>
                  <a:lnTo>
                    <a:pt x="132" y="480"/>
                  </a:lnTo>
                  <a:lnTo>
                    <a:pt x="144" y="492"/>
                  </a:lnTo>
                  <a:lnTo>
                    <a:pt x="156" y="504"/>
                  </a:lnTo>
                  <a:lnTo>
                    <a:pt x="162" y="516"/>
                  </a:lnTo>
                  <a:lnTo>
                    <a:pt x="174" y="522"/>
                  </a:lnTo>
                  <a:lnTo>
                    <a:pt x="192" y="528"/>
                  </a:lnTo>
                  <a:lnTo>
                    <a:pt x="204" y="534"/>
                  </a:lnTo>
                  <a:lnTo>
                    <a:pt x="216" y="534"/>
                  </a:lnTo>
                  <a:lnTo>
                    <a:pt x="222" y="546"/>
                  </a:lnTo>
                  <a:lnTo>
                    <a:pt x="234" y="546"/>
                  </a:lnTo>
                  <a:lnTo>
                    <a:pt x="246" y="558"/>
                  </a:lnTo>
                  <a:lnTo>
                    <a:pt x="258" y="558"/>
                  </a:lnTo>
                  <a:lnTo>
                    <a:pt x="264" y="570"/>
                  </a:lnTo>
                  <a:lnTo>
                    <a:pt x="270" y="582"/>
                  </a:lnTo>
                  <a:lnTo>
                    <a:pt x="282" y="594"/>
                  </a:lnTo>
                  <a:lnTo>
                    <a:pt x="288" y="612"/>
                  </a:lnTo>
                  <a:lnTo>
                    <a:pt x="288" y="642"/>
                  </a:lnTo>
                  <a:lnTo>
                    <a:pt x="294" y="642"/>
                  </a:lnTo>
                  <a:lnTo>
                    <a:pt x="306" y="642"/>
                  </a:lnTo>
                  <a:lnTo>
                    <a:pt x="312" y="648"/>
                  </a:lnTo>
                  <a:lnTo>
                    <a:pt x="318" y="666"/>
                  </a:lnTo>
                  <a:lnTo>
                    <a:pt x="324" y="678"/>
                  </a:lnTo>
                  <a:lnTo>
                    <a:pt x="330" y="684"/>
                  </a:lnTo>
                  <a:lnTo>
                    <a:pt x="336" y="696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42" y="720"/>
                  </a:lnTo>
                  <a:lnTo>
                    <a:pt x="330" y="732"/>
                  </a:lnTo>
                  <a:lnTo>
                    <a:pt x="324" y="744"/>
                  </a:lnTo>
                  <a:lnTo>
                    <a:pt x="324" y="774"/>
                  </a:lnTo>
                  <a:lnTo>
                    <a:pt x="324" y="798"/>
                  </a:lnTo>
                  <a:lnTo>
                    <a:pt x="324" y="822"/>
                  </a:lnTo>
                  <a:lnTo>
                    <a:pt x="312" y="852"/>
                  </a:lnTo>
                  <a:lnTo>
                    <a:pt x="312" y="858"/>
                  </a:lnTo>
                  <a:lnTo>
                    <a:pt x="312" y="870"/>
                  </a:lnTo>
                  <a:lnTo>
                    <a:pt x="318" y="876"/>
                  </a:lnTo>
                  <a:lnTo>
                    <a:pt x="324" y="876"/>
                  </a:lnTo>
                  <a:lnTo>
                    <a:pt x="342" y="882"/>
                  </a:lnTo>
                  <a:lnTo>
                    <a:pt x="348" y="888"/>
                  </a:lnTo>
                  <a:lnTo>
                    <a:pt x="354" y="900"/>
                  </a:lnTo>
                  <a:lnTo>
                    <a:pt x="354" y="924"/>
                  </a:lnTo>
                  <a:lnTo>
                    <a:pt x="348" y="930"/>
                  </a:lnTo>
                  <a:lnTo>
                    <a:pt x="342" y="936"/>
                  </a:lnTo>
                  <a:lnTo>
                    <a:pt x="330" y="936"/>
                  </a:lnTo>
                  <a:lnTo>
                    <a:pt x="330" y="948"/>
                  </a:lnTo>
                  <a:lnTo>
                    <a:pt x="330" y="960"/>
                  </a:lnTo>
                  <a:lnTo>
                    <a:pt x="336" y="996"/>
                  </a:lnTo>
                  <a:lnTo>
                    <a:pt x="354" y="1026"/>
                  </a:lnTo>
                  <a:lnTo>
                    <a:pt x="372" y="1080"/>
                  </a:lnTo>
                  <a:lnTo>
                    <a:pt x="372" y="1092"/>
                  </a:lnTo>
                  <a:lnTo>
                    <a:pt x="366" y="1104"/>
                  </a:lnTo>
                  <a:lnTo>
                    <a:pt x="360" y="1110"/>
                  </a:lnTo>
                  <a:lnTo>
                    <a:pt x="354" y="1158"/>
                  </a:lnTo>
                  <a:lnTo>
                    <a:pt x="348" y="1176"/>
                  </a:lnTo>
                  <a:lnTo>
                    <a:pt x="342" y="1188"/>
                  </a:lnTo>
                  <a:lnTo>
                    <a:pt x="360" y="1206"/>
                  </a:lnTo>
                  <a:lnTo>
                    <a:pt x="396" y="1194"/>
                  </a:lnTo>
                  <a:lnTo>
                    <a:pt x="414" y="1164"/>
                  </a:lnTo>
                  <a:lnTo>
                    <a:pt x="450" y="1152"/>
                  </a:lnTo>
                  <a:lnTo>
                    <a:pt x="444" y="1122"/>
                  </a:lnTo>
                  <a:lnTo>
                    <a:pt x="480" y="1116"/>
                  </a:lnTo>
                  <a:lnTo>
                    <a:pt x="498" y="1116"/>
                  </a:lnTo>
                  <a:lnTo>
                    <a:pt x="510" y="1212"/>
                  </a:lnTo>
                  <a:lnTo>
                    <a:pt x="474" y="1254"/>
                  </a:lnTo>
                  <a:lnTo>
                    <a:pt x="540" y="1296"/>
                  </a:lnTo>
                  <a:lnTo>
                    <a:pt x="600" y="1296"/>
                  </a:lnTo>
                  <a:lnTo>
                    <a:pt x="648" y="1320"/>
                  </a:lnTo>
                  <a:lnTo>
                    <a:pt x="606" y="1344"/>
                  </a:lnTo>
                  <a:lnTo>
                    <a:pt x="612" y="1368"/>
                  </a:lnTo>
                  <a:lnTo>
                    <a:pt x="594" y="1410"/>
                  </a:lnTo>
                  <a:lnTo>
                    <a:pt x="624" y="1446"/>
                  </a:lnTo>
                  <a:lnTo>
                    <a:pt x="654" y="1428"/>
                  </a:lnTo>
                  <a:lnTo>
                    <a:pt x="660" y="1464"/>
                  </a:lnTo>
                  <a:lnTo>
                    <a:pt x="756" y="1470"/>
                  </a:lnTo>
                  <a:lnTo>
                    <a:pt x="792" y="1458"/>
                  </a:lnTo>
                  <a:lnTo>
                    <a:pt x="834" y="1386"/>
                  </a:lnTo>
                  <a:lnTo>
                    <a:pt x="846" y="1392"/>
                  </a:lnTo>
                  <a:lnTo>
                    <a:pt x="858" y="1386"/>
                  </a:lnTo>
                  <a:lnTo>
                    <a:pt x="876" y="1422"/>
                  </a:lnTo>
                  <a:lnTo>
                    <a:pt x="876" y="1428"/>
                  </a:lnTo>
                  <a:lnTo>
                    <a:pt x="948" y="1434"/>
                  </a:lnTo>
                  <a:lnTo>
                    <a:pt x="978" y="1422"/>
                  </a:lnTo>
                  <a:lnTo>
                    <a:pt x="978" y="1404"/>
                  </a:lnTo>
                  <a:lnTo>
                    <a:pt x="966" y="1374"/>
                  </a:lnTo>
                  <a:lnTo>
                    <a:pt x="984" y="1368"/>
                  </a:lnTo>
                  <a:lnTo>
                    <a:pt x="1002" y="1374"/>
                  </a:lnTo>
                  <a:lnTo>
                    <a:pt x="1008" y="1368"/>
                  </a:lnTo>
                  <a:lnTo>
                    <a:pt x="1008" y="1350"/>
                  </a:lnTo>
                  <a:lnTo>
                    <a:pt x="996" y="1344"/>
                  </a:lnTo>
                  <a:lnTo>
                    <a:pt x="996" y="1326"/>
                  </a:lnTo>
                  <a:lnTo>
                    <a:pt x="1002" y="1320"/>
                  </a:lnTo>
                  <a:lnTo>
                    <a:pt x="1008" y="1290"/>
                  </a:lnTo>
                  <a:lnTo>
                    <a:pt x="990" y="1278"/>
                  </a:lnTo>
                  <a:lnTo>
                    <a:pt x="972" y="1248"/>
                  </a:lnTo>
                  <a:lnTo>
                    <a:pt x="978" y="1236"/>
                  </a:lnTo>
                  <a:lnTo>
                    <a:pt x="996" y="1224"/>
                  </a:lnTo>
                  <a:lnTo>
                    <a:pt x="996" y="1206"/>
                  </a:lnTo>
                  <a:lnTo>
                    <a:pt x="1074" y="1224"/>
                  </a:lnTo>
                  <a:lnTo>
                    <a:pt x="1116" y="1224"/>
                  </a:lnTo>
                  <a:lnTo>
                    <a:pt x="1116" y="1218"/>
                  </a:lnTo>
                  <a:lnTo>
                    <a:pt x="1104" y="1188"/>
                  </a:lnTo>
                  <a:lnTo>
                    <a:pt x="1080" y="1140"/>
                  </a:lnTo>
                  <a:lnTo>
                    <a:pt x="1062" y="1110"/>
                  </a:lnTo>
                  <a:lnTo>
                    <a:pt x="1044" y="1086"/>
                  </a:lnTo>
                  <a:lnTo>
                    <a:pt x="1038" y="1068"/>
                  </a:lnTo>
                  <a:lnTo>
                    <a:pt x="1044" y="1044"/>
                  </a:lnTo>
                  <a:lnTo>
                    <a:pt x="1152" y="846"/>
                  </a:lnTo>
                  <a:lnTo>
                    <a:pt x="1152" y="79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4" name="Freeform 543">
              <a:extLst>
                <a:ext uri="{FF2B5EF4-FFF2-40B4-BE49-F238E27FC236}">
                  <a16:creationId xmlns:a16="http://schemas.microsoft.com/office/drawing/2014/main" id="{F29AD825-6DA8-4111-74C6-860350AC73E0}"/>
                </a:ext>
              </a:extLst>
            </p:cNvPr>
            <p:cNvSpPr/>
            <p:nvPr/>
          </p:nvSpPr>
          <p:spPr>
            <a:xfrm>
              <a:off x="6924675" y="2519363"/>
              <a:ext cx="523875" cy="619125"/>
            </a:xfrm>
            <a:custGeom>
              <a:avLst/>
              <a:gdLst>
                <a:gd name="T0" fmla="*/ 330 w 330"/>
                <a:gd name="T1" fmla="*/ 204 h 390"/>
                <a:gd name="T2" fmla="*/ 282 w 330"/>
                <a:gd name="T3" fmla="*/ 180 h 390"/>
                <a:gd name="T4" fmla="*/ 222 w 330"/>
                <a:gd name="T5" fmla="*/ 180 h 390"/>
                <a:gd name="T6" fmla="*/ 156 w 330"/>
                <a:gd name="T7" fmla="*/ 138 h 390"/>
                <a:gd name="T8" fmla="*/ 192 w 330"/>
                <a:gd name="T9" fmla="*/ 96 h 390"/>
                <a:gd name="T10" fmla="*/ 180 w 330"/>
                <a:gd name="T11" fmla="*/ 0 h 390"/>
                <a:gd name="T12" fmla="*/ 162 w 330"/>
                <a:gd name="T13" fmla="*/ 0 h 390"/>
                <a:gd name="T14" fmla="*/ 126 w 330"/>
                <a:gd name="T15" fmla="*/ 6 h 390"/>
                <a:gd name="T16" fmla="*/ 132 w 330"/>
                <a:gd name="T17" fmla="*/ 36 h 390"/>
                <a:gd name="T18" fmla="*/ 96 w 330"/>
                <a:gd name="T19" fmla="*/ 48 h 390"/>
                <a:gd name="T20" fmla="*/ 78 w 330"/>
                <a:gd name="T21" fmla="*/ 78 h 390"/>
                <a:gd name="T22" fmla="*/ 42 w 330"/>
                <a:gd name="T23" fmla="*/ 90 h 390"/>
                <a:gd name="T24" fmla="*/ 24 w 330"/>
                <a:gd name="T25" fmla="*/ 72 h 390"/>
                <a:gd name="T26" fmla="*/ 12 w 330"/>
                <a:gd name="T27" fmla="*/ 78 h 390"/>
                <a:gd name="T28" fmla="*/ 0 w 330"/>
                <a:gd name="T29" fmla="*/ 96 h 390"/>
                <a:gd name="T30" fmla="*/ 6 w 330"/>
                <a:gd name="T31" fmla="*/ 108 h 390"/>
                <a:gd name="T32" fmla="*/ 6 w 330"/>
                <a:gd name="T33" fmla="*/ 126 h 390"/>
                <a:gd name="T34" fmla="*/ 6 w 330"/>
                <a:gd name="T35" fmla="*/ 144 h 390"/>
                <a:gd name="T36" fmla="*/ 6 w 330"/>
                <a:gd name="T37" fmla="*/ 162 h 390"/>
                <a:gd name="T38" fmla="*/ 12 w 330"/>
                <a:gd name="T39" fmla="*/ 174 h 390"/>
                <a:gd name="T40" fmla="*/ 30 w 330"/>
                <a:gd name="T41" fmla="*/ 192 h 390"/>
                <a:gd name="T42" fmla="*/ 30 w 330"/>
                <a:gd name="T43" fmla="*/ 198 h 390"/>
                <a:gd name="T44" fmla="*/ 48 w 330"/>
                <a:gd name="T45" fmla="*/ 240 h 390"/>
                <a:gd name="T46" fmla="*/ 60 w 330"/>
                <a:gd name="T47" fmla="*/ 276 h 390"/>
                <a:gd name="T48" fmla="*/ 66 w 330"/>
                <a:gd name="T49" fmla="*/ 324 h 390"/>
                <a:gd name="T50" fmla="*/ 72 w 330"/>
                <a:gd name="T51" fmla="*/ 324 h 390"/>
                <a:gd name="T52" fmla="*/ 78 w 330"/>
                <a:gd name="T53" fmla="*/ 312 h 390"/>
                <a:gd name="T54" fmla="*/ 84 w 330"/>
                <a:gd name="T55" fmla="*/ 312 h 390"/>
                <a:gd name="T56" fmla="*/ 90 w 330"/>
                <a:gd name="T57" fmla="*/ 324 h 390"/>
                <a:gd name="T58" fmla="*/ 102 w 330"/>
                <a:gd name="T59" fmla="*/ 330 h 390"/>
                <a:gd name="T60" fmla="*/ 114 w 330"/>
                <a:gd name="T61" fmla="*/ 330 h 390"/>
                <a:gd name="T62" fmla="*/ 114 w 330"/>
                <a:gd name="T63" fmla="*/ 336 h 390"/>
                <a:gd name="T64" fmla="*/ 114 w 330"/>
                <a:gd name="T65" fmla="*/ 348 h 390"/>
                <a:gd name="T66" fmla="*/ 108 w 330"/>
                <a:gd name="T67" fmla="*/ 360 h 390"/>
                <a:gd name="T68" fmla="*/ 114 w 330"/>
                <a:gd name="T69" fmla="*/ 360 h 390"/>
                <a:gd name="T70" fmla="*/ 114 w 330"/>
                <a:gd name="T71" fmla="*/ 366 h 390"/>
                <a:gd name="T72" fmla="*/ 120 w 330"/>
                <a:gd name="T73" fmla="*/ 366 h 390"/>
                <a:gd name="T74" fmla="*/ 126 w 330"/>
                <a:gd name="T75" fmla="*/ 360 h 390"/>
                <a:gd name="T76" fmla="*/ 132 w 330"/>
                <a:gd name="T77" fmla="*/ 366 h 390"/>
                <a:gd name="T78" fmla="*/ 132 w 330"/>
                <a:gd name="T79" fmla="*/ 372 h 390"/>
                <a:gd name="T80" fmla="*/ 138 w 330"/>
                <a:gd name="T81" fmla="*/ 372 h 390"/>
                <a:gd name="T82" fmla="*/ 150 w 330"/>
                <a:gd name="T83" fmla="*/ 366 h 390"/>
                <a:gd name="T84" fmla="*/ 156 w 330"/>
                <a:gd name="T85" fmla="*/ 366 h 390"/>
                <a:gd name="T86" fmla="*/ 162 w 330"/>
                <a:gd name="T87" fmla="*/ 366 h 390"/>
                <a:gd name="T88" fmla="*/ 168 w 330"/>
                <a:gd name="T89" fmla="*/ 372 h 390"/>
                <a:gd name="T90" fmla="*/ 174 w 330"/>
                <a:gd name="T91" fmla="*/ 378 h 390"/>
                <a:gd name="T92" fmla="*/ 180 w 330"/>
                <a:gd name="T93" fmla="*/ 378 h 390"/>
                <a:gd name="T94" fmla="*/ 192 w 330"/>
                <a:gd name="T95" fmla="*/ 384 h 390"/>
                <a:gd name="T96" fmla="*/ 192 w 330"/>
                <a:gd name="T97" fmla="*/ 390 h 390"/>
                <a:gd name="T98" fmla="*/ 204 w 330"/>
                <a:gd name="T99" fmla="*/ 372 h 390"/>
                <a:gd name="T100" fmla="*/ 228 w 330"/>
                <a:gd name="T101" fmla="*/ 360 h 390"/>
                <a:gd name="T102" fmla="*/ 234 w 330"/>
                <a:gd name="T103" fmla="*/ 342 h 390"/>
                <a:gd name="T104" fmla="*/ 288 w 330"/>
                <a:gd name="T105" fmla="*/ 348 h 390"/>
                <a:gd name="T106" fmla="*/ 306 w 330"/>
                <a:gd name="T107" fmla="*/ 330 h 390"/>
                <a:gd name="T108" fmla="*/ 276 w 330"/>
                <a:gd name="T109" fmla="*/ 294 h 390"/>
                <a:gd name="T110" fmla="*/ 294 w 330"/>
                <a:gd name="T111" fmla="*/ 252 h 390"/>
                <a:gd name="T112" fmla="*/ 288 w 330"/>
                <a:gd name="T113" fmla="*/ 228 h 390"/>
                <a:gd name="T114" fmla="*/ 330 w 330"/>
                <a:gd name="T115" fmla="*/ 204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0" h="390">
                  <a:moveTo>
                    <a:pt x="330" y="204"/>
                  </a:moveTo>
                  <a:lnTo>
                    <a:pt x="282" y="180"/>
                  </a:lnTo>
                  <a:lnTo>
                    <a:pt x="222" y="180"/>
                  </a:lnTo>
                  <a:lnTo>
                    <a:pt x="156" y="138"/>
                  </a:lnTo>
                  <a:lnTo>
                    <a:pt x="192" y="9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26" y="6"/>
                  </a:lnTo>
                  <a:lnTo>
                    <a:pt x="132" y="36"/>
                  </a:lnTo>
                  <a:lnTo>
                    <a:pt x="96" y="48"/>
                  </a:lnTo>
                  <a:lnTo>
                    <a:pt x="78" y="78"/>
                  </a:lnTo>
                  <a:lnTo>
                    <a:pt x="42" y="90"/>
                  </a:lnTo>
                  <a:lnTo>
                    <a:pt x="24" y="72"/>
                  </a:lnTo>
                  <a:lnTo>
                    <a:pt x="12" y="78"/>
                  </a:lnTo>
                  <a:lnTo>
                    <a:pt x="0" y="96"/>
                  </a:lnTo>
                  <a:lnTo>
                    <a:pt x="6" y="108"/>
                  </a:lnTo>
                  <a:lnTo>
                    <a:pt x="6" y="126"/>
                  </a:lnTo>
                  <a:lnTo>
                    <a:pt x="6" y="144"/>
                  </a:lnTo>
                  <a:lnTo>
                    <a:pt x="6" y="162"/>
                  </a:lnTo>
                  <a:lnTo>
                    <a:pt x="12" y="174"/>
                  </a:lnTo>
                  <a:lnTo>
                    <a:pt x="30" y="192"/>
                  </a:lnTo>
                  <a:lnTo>
                    <a:pt x="30" y="198"/>
                  </a:lnTo>
                  <a:lnTo>
                    <a:pt x="48" y="240"/>
                  </a:lnTo>
                  <a:lnTo>
                    <a:pt x="60" y="276"/>
                  </a:lnTo>
                  <a:lnTo>
                    <a:pt x="66" y="324"/>
                  </a:lnTo>
                  <a:lnTo>
                    <a:pt x="72" y="324"/>
                  </a:lnTo>
                  <a:lnTo>
                    <a:pt x="78" y="312"/>
                  </a:lnTo>
                  <a:lnTo>
                    <a:pt x="84" y="312"/>
                  </a:lnTo>
                  <a:lnTo>
                    <a:pt x="90" y="324"/>
                  </a:lnTo>
                  <a:lnTo>
                    <a:pt x="102" y="330"/>
                  </a:lnTo>
                  <a:lnTo>
                    <a:pt x="114" y="330"/>
                  </a:lnTo>
                  <a:lnTo>
                    <a:pt x="114" y="336"/>
                  </a:lnTo>
                  <a:lnTo>
                    <a:pt x="114" y="348"/>
                  </a:lnTo>
                  <a:lnTo>
                    <a:pt x="108" y="360"/>
                  </a:lnTo>
                  <a:lnTo>
                    <a:pt x="114" y="360"/>
                  </a:lnTo>
                  <a:lnTo>
                    <a:pt x="114" y="366"/>
                  </a:lnTo>
                  <a:lnTo>
                    <a:pt x="120" y="366"/>
                  </a:lnTo>
                  <a:lnTo>
                    <a:pt x="126" y="360"/>
                  </a:lnTo>
                  <a:lnTo>
                    <a:pt x="132" y="366"/>
                  </a:lnTo>
                  <a:lnTo>
                    <a:pt x="132" y="372"/>
                  </a:lnTo>
                  <a:lnTo>
                    <a:pt x="138" y="372"/>
                  </a:lnTo>
                  <a:lnTo>
                    <a:pt x="150" y="366"/>
                  </a:lnTo>
                  <a:lnTo>
                    <a:pt x="156" y="366"/>
                  </a:lnTo>
                  <a:lnTo>
                    <a:pt x="162" y="366"/>
                  </a:lnTo>
                  <a:lnTo>
                    <a:pt x="168" y="372"/>
                  </a:lnTo>
                  <a:lnTo>
                    <a:pt x="174" y="378"/>
                  </a:lnTo>
                  <a:lnTo>
                    <a:pt x="180" y="378"/>
                  </a:lnTo>
                  <a:lnTo>
                    <a:pt x="192" y="384"/>
                  </a:lnTo>
                  <a:lnTo>
                    <a:pt x="192" y="390"/>
                  </a:lnTo>
                  <a:lnTo>
                    <a:pt x="204" y="372"/>
                  </a:lnTo>
                  <a:lnTo>
                    <a:pt x="228" y="360"/>
                  </a:lnTo>
                  <a:lnTo>
                    <a:pt x="234" y="342"/>
                  </a:lnTo>
                  <a:lnTo>
                    <a:pt x="288" y="348"/>
                  </a:lnTo>
                  <a:lnTo>
                    <a:pt x="306" y="330"/>
                  </a:lnTo>
                  <a:lnTo>
                    <a:pt x="276" y="294"/>
                  </a:lnTo>
                  <a:lnTo>
                    <a:pt x="294" y="252"/>
                  </a:lnTo>
                  <a:lnTo>
                    <a:pt x="288" y="228"/>
                  </a:lnTo>
                  <a:lnTo>
                    <a:pt x="330" y="20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5" name="Freeform 544">
              <a:extLst>
                <a:ext uri="{FF2B5EF4-FFF2-40B4-BE49-F238E27FC236}">
                  <a16:creationId xmlns:a16="http://schemas.microsoft.com/office/drawing/2014/main" id="{9D24D59A-3D89-6714-0BF6-2E59388F3688}"/>
                </a:ext>
              </a:extLst>
            </p:cNvPr>
            <p:cNvSpPr/>
            <p:nvPr/>
          </p:nvSpPr>
          <p:spPr>
            <a:xfrm>
              <a:off x="6515100" y="3776663"/>
              <a:ext cx="819150" cy="676275"/>
            </a:xfrm>
            <a:custGeom>
              <a:avLst/>
              <a:gdLst>
                <a:gd name="T0" fmla="*/ 510 w 516"/>
                <a:gd name="T1" fmla="*/ 156 h 426"/>
                <a:gd name="T2" fmla="*/ 480 w 516"/>
                <a:gd name="T3" fmla="*/ 150 h 426"/>
                <a:gd name="T4" fmla="*/ 426 w 516"/>
                <a:gd name="T5" fmla="*/ 102 h 426"/>
                <a:gd name="T6" fmla="*/ 366 w 516"/>
                <a:gd name="T7" fmla="*/ 60 h 426"/>
                <a:gd name="T8" fmla="*/ 276 w 516"/>
                <a:gd name="T9" fmla="*/ 0 h 426"/>
                <a:gd name="T10" fmla="*/ 264 w 516"/>
                <a:gd name="T11" fmla="*/ 18 h 426"/>
                <a:gd name="T12" fmla="*/ 264 w 516"/>
                <a:gd name="T13" fmla="*/ 30 h 426"/>
                <a:gd name="T14" fmla="*/ 252 w 516"/>
                <a:gd name="T15" fmla="*/ 24 h 426"/>
                <a:gd name="T16" fmla="*/ 240 w 516"/>
                <a:gd name="T17" fmla="*/ 42 h 426"/>
                <a:gd name="T18" fmla="*/ 228 w 516"/>
                <a:gd name="T19" fmla="*/ 60 h 426"/>
                <a:gd name="T20" fmla="*/ 216 w 516"/>
                <a:gd name="T21" fmla="*/ 72 h 426"/>
                <a:gd name="T22" fmla="*/ 216 w 516"/>
                <a:gd name="T23" fmla="*/ 84 h 426"/>
                <a:gd name="T24" fmla="*/ 210 w 516"/>
                <a:gd name="T25" fmla="*/ 102 h 426"/>
                <a:gd name="T26" fmla="*/ 198 w 516"/>
                <a:gd name="T27" fmla="*/ 102 h 426"/>
                <a:gd name="T28" fmla="*/ 186 w 516"/>
                <a:gd name="T29" fmla="*/ 90 h 426"/>
                <a:gd name="T30" fmla="*/ 180 w 516"/>
                <a:gd name="T31" fmla="*/ 102 h 426"/>
                <a:gd name="T32" fmla="*/ 180 w 516"/>
                <a:gd name="T33" fmla="*/ 132 h 426"/>
                <a:gd name="T34" fmla="*/ 180 w 516"/>
                <a:gd name="T35" fmla="*/ 144 h 426"/>
                <a:gd name="T36" fmla="*/ 162 w 516"/>
                <a:gd name="T37" fmla="*/ 144 h 426"/>
                <a:gd name="T38" fmla="*/ 150 w 516"/>
                <a:gd name="T39" fmla="*/ 144 h 426"/>
                <a:gd name="T40" fmla="*/ 138 w 516"/>
                <a:gd name="T41" fmla="*/ 150 h 426"/>
                <a:gd name="T42" fmla="*/ 126 w 516"/>
                <a:gd name="T43" fmla="*/ 150 h 426"/>
                <a:gd name="T44" fmla="*/ 120 w 516"/>
                <a:gd name="T45" fmla="*/ 162 h 426"/>
                <a:gd name="T46" fmla="*/ 108 w 516"/>
                <a:gd name="T47" fmla="*/ 150 h 426"/>
                <a:gd name="T48" fmla="*/ 96 w 516"/>
                <a:gd name="T49" fmla="*/ 150 h 426"/>
                <a:gd name="T50" fmla="*/ 84 w 516"/>
                <a:gd name="T51" fmla="*/ 168 h 426"/>
                <a:gd name="T52" fmla="*/ 72 w 516"/>
                <a:gd name="T53" fmla="*/ 174 h 426"/>
                <a:gd name="T54" fmla="*/ 78 w 516"/>
                <a:gd name="T55" fmla="*/ 198 h 426"/>
                <a:gd name="T56" fmla="*/ 72 w 516"/>
                <a:gd name="T57" fmla="*/ 204 h 426"/>
                <a:gd name="T58" fmla="*/ 60 w 516"/>
                <a:gd name="T59" fmla="*/ 216 h 426"/>
                <a:gd name="T60" fmla="*/ 54 w 516"/>
                <a:gd name="T61" fmla="*/ 222 h 426"/>
                <a:gd name="T62" fmla="*/ 42 w 516"/>
                <a:gd name="T63" fmla="*/ 228 h 426"/>
                <a:gd name="T64" fmla="*/ 42 w 516"/>
                <a:gd name="T65" fmla="*/ 240 h 426"/>
                <a:gd name="T66" fmla="*/ 30 w 516"/>
                <a:gd name="T67" fmla="*/ 246 h 426"/>
                <a:gd name="T68" fmla="*/ 24 w 516"/>
                <a:gd name="T69" fmla="*/ 258 h 426"/>
                <a:gd name="T70" fmla="*/ 18 w 516"/>
                <a:gd name="T71" fmla="*/ 252 h 426"/>
                <a:gd name="T72" fmla="*/ 12 w 516"/>
                <a:gd name="T73" fmla="*/ 264 h 426"/>
                <a:gd name="T74" fmla="*/ 12 w 516"/>
                <a:gd name="T75" fmla="*/ 276 h 426"/>
                <a:gd name="T76" fmla="*/ 0 w 516"/>
                <a:gd name="T77" fmla="*/ 282 h 426"/>
                <a:gd name="T78" fmla="*/ 0 w 516"/>
                <a:gd name="T79" fmla="*/ 294 h 426"/>
                <a:gd name="T80" fmla="*/ 12 w 516"/>
                <a:gd name="T81" fmla="*/ 312 h 426"/>
                <a:gd name="T82" fmla="*/ 18 w 516"/>
                <a:gd name="T83" fmla="*/ 330 h 426"/>
                <a:gd name="T84" fmla="*/ 48 w 516"/>
                <a:gd name="T85" fmla="*/ 354 h 426"/>
                <a:gd name="T86" fmla="*/ 78 w 516"/>
                <a:gd name="T87" fmla="*/ 336 h 426"/>
                <a:gd name="T88" fmla="*/ 132 w 516"/>
                <a:gd name="T89" fmla="*/ 330 h 426"/>
                <a:gd name="T90" fmla="*/ 150 w 516"/>
                <a:gd name="T91" fmla="*/ 294 h 426"/>
                <a:gd name="T92" fmla="*/ 198 w 516"/>
                <a:gd name="T93" fmla="*/ 306 h 426"/>
                <a:gd name="T94" fmla="*/ 246 w 516"/>
                <a:gd name="T95" fmla="*/ 360 h 426"/>
                <a:gd name="T96" fmla="*/ 294 w 516"/>
                <a:gd name="T97" fmla="*/ 402 h 426"/>
                <a:gd name="T98" fmla="*/ 312 w 516"/>
                <a:gd name="T99" fmla="*/ 426 h 426"/>
                <a:gd name="T100" fmla="*/ 348 w 516"/>
                <a:gd name="T101" fmla="*/ 408 h 426"/>
                <a:gd name="T102" fmla="*/ 372 w 516"/>
                <a:gd name="T103" fmla="*/ 414 h 426"/>
                <a:gd name="T104" fmla="*/ 378 w 516"/>
                <a:gd name="T105" fmla="*/ 342 h 426"/>
                <a:gd name="T106" fmla="*/ 414 w 516"/>
                <a:gd name="T107" fmla="*/ 312 h 426"/>
                <a:gd name="T108" fmla="*/ 438 w 516"/>
                <a:gd name="T109" fmla="*/ 264 h 426"/>
                <a:gd name="T110" fmla="*/ 468 w 516"/>
                <a:gd name="T111" fmla="*/ 264 h 426"/>
                <a:gd name="T112" fmla="*/ 516 w 516"/>
                <a:gd name="T113" fmla="*/ 198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6" h="426">
                  <a:moveTo>
                    <a:pt x="516" y="198"/>
                  </a:moveTo>
                  <a:lnTo>
                    <a:pt x="510" y="156"/>
                  </a:lnTo>
                  <a:lnTo>
                    <a:pt x="498" y="156"/>
                  </a:lnTo>
                  <a:lnTo>
                    <a:pt x="480" y="150"/>
                  </a:lnTo>
                  <a:lnTo>
                    <a:pt x="432" y="102"/>
                  </a:lnTo>
                  <a:lnTo>
                    <a:pt x="426" y="102"/>
                  </a:lnTo>
                  <a:lnTo>
                    <a:pt x="402" y="84"/>
                  </a:lnTo>
                  <a:lnTo>
                    <a:pt x="366" y="60"/>
                  </a:lnTo>
                  <a:lnTo>
                    <a:pt x="318" y="18"/>
                  </a:lnTo>
                  <a:lnTo>
                    <a:pt x="276" y="0"/>
                  </a:lnTo>
                  <a:lnTo>
                    <a:pt x="270" y="6"/>
                  </a:lnTo>
                  <a:lnTo>
                    <a:pt x="264" y="18"/>
                  </a:lnTo>
                  <a:lnTo>
                    <a:pt x="264" y="24"/>
                  </a:lnTo>
                  <a:lnTo>
                    <a:pt x="264" y="30"/>
                  </a:lnTo>
                  <a:lnTo>
                    <a:pt x="258" y="30"/>
                  </a:lnTo>
                  <a:lnTo>
                    <a:pt x="252" y="24"/>
                  </a:lnTo>
                  <a:lnTo>
                    <a:pt x="246" y="30"/>
                  </a:lnTo>
                  <a:lnTo>
                    <a:pt x="240" y="42"/>
                  </a:lnTo>
                  <a:lnTo>
                    <a:pt x="234" y="48"/>
                  </a:lnTo>
                  <a:lnTo>
                    <a:pt x="228" y="60"/>
                  </a:lnTo>
                  <a:lnTo>
                    <a:pt x="222" y="72"/>
                  </a:lnTo>
                  <a:lnTo>
                    <a:pt x="216" y="72"/>
                  </a:lnTo>
                  <a:lnTo>
                    <a:pt x="216" y="78"/>
                  </a:lnTo>
                  <a:lnTo>
                    <a:pt x="216" y="84"/>
                  </a:lnTo>
                  <a:lnTo>
                    <a:pt x="216" y="96"/>
                  </a:lnTo>
                  <a:lnTo>
                    <a:pt x="210" y="102"/>
                  </a:lnTo>
                  <a:lnTo>
                    <a:pt x="204" y="102"/>
                  </a:lnTo>
                  <a:lnTo>
                    <a:pt x="198" y="102"/>
                  </a:lnTo>
                  <a:lnTo>
                    <a:pt x="192" y="90"/>
                  </a:lnTo>
                  <a:lnTo>
                    <a:pt x="186" y="90"/>
                  </a:lnTo>
                  <a:lnTo>
                    <a:pt x="180" y="96"/>
                  </a:lnTo>
                  <a:lnTo>
                    <a:pt x="180" y="102"/>
                  </a:lnTo>
                  <a:lnTo>
                    <a:pt x="180" y="126"/>
                  </a:lnTo>
                  <a:lnTo>
                    <a:pt x="180" y="132"/>
                  </a:lnTo>
                  <a:lnTo>
                    <a:pt x="180" y="138"/>
                  </a:lnTo>
                  <a:lnTo>
                    <a:pt x="180" y="144"/>
                  </a:lnTo>
                  <a:lnTo>
                    <a:pt x="168" y="144"/>
                  </a:lnTo>
                  <a:lnTo>
                    <a:pt x="162" y="144"/>
                  </a:lnTo>
                  <a:lnTo>
                    <a:pt x="156" y="144"/>
                  </a:lnTo>
                  <a:lnTo>
                    <a:pt x="150" y="144"/>
                  </a:lnTo>
                  <a:lnTo>
                    <a:pt x="144" y="144"/>
                  </a:lnTo>
                  <a:lnTo>
                    <a:pt x="138" y="150"/>
                  </a:lnTo>
                  <a:lnTo>
                    <a:pt x="132" y="150"/>
                  </a:lnTo>
                  <a:lnTo>
                    <a:pt x="126" y="150"/>
                  </a:lnTo>
                  <a:lnTo>
                    <a:pt x="126" y="156"/>
                  </a:lnTo>
                  <a:lnTo>
                    <a:pt x="120" y="162"/>
                  </a:lnTo>
                  <a:lnTo>
                    <a:pt x="114" y="150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0"/>
                  </a:lnTo>
                  <a:lnTo>
                    <a:pt x="90" y="156"/>
                  </a:lnTo>
                  <a:lnTo>
                    <a:pt x="84" y="168"/>
                  </a:lnTo>
                  <a:lnTo>
                    <a:pt x="78" y="168"/>
                  </a:lnTo>
                  <a:lnTo>
                    <a:pt x="72" y="174"/>
                  </a:lnTo>
                  <a:lnTo>
                    <a:pt x="78" y="186"/>
                  </a:lnTo>
                  <a:lnTo>
                    <a:pt x="78" y="198"/>
                  </a:lnTo>
                  <a:lnTo>
                    <a:pt x="78" y="204"/>
                  </a:lnTo>
                  <a:lnTo>
                    <a:pt x="72" y="204"/>
                  </a:lnTo>
                  <a:lnTo>
                    <a:pt x="66" y="210"/>
                  </a:lnTo>
                  <a:lnTo>
                    <a:pt x="60" y="216"/>
                  </a:lnTo>
                  <a:lnTo>
                    <a:pt x="60" y="222"/>
                  </a:lnTo>
                  <a:lnTo>
                    <a:pt x="54" y="222"/>
                  </a:lnTo>
                  <a:lnTo>
                    <a:pt x="48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42" y="240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30" y="258"/>
                  </a:lnTo>
                  <a:lnTo>
                    <a:pt x="24" y="258"/>
                  </a:lnTo>
                  <a:lnTo>
                    <a:pt x="24" y="252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12" y="264"/>
                  </a:lnTo>
                  <a:lnTo>
                    <a:pt x="12" y="270"/>
                  </a:lnTo>
                  <a:lnTo>
                    <a:pt x="12" y="276"/>
                  </a:lnTo>
                  <a:lnTo>
                    <a:pt x="6" y="276"/>
                  </a:lnTo>
                  <a:lnTo>
                    <a:pt x="0" y="282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12"/>
                  </a:lnTo>
                  <a:lnTo>
                    <a:pt x="18" y="324"/>
                  </a:lnTo>
                  <a:lnTo>
                    <a:pt x="18" y="33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48"/>
                  </a:lnTo>
                  <a:lnTo>
                    <a:pt x="78" y="336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50" y="294"/>
                  </a:lnTo>
                  <a:lnTo>
                    <a:pt x="180" y="294"/>
                  </a:lnTo>
                  <a:lnTo>
                    <a:pt x="198" y="306"/>
                  </a:lnTo>
                  <a:lnTo>
                    <a:pt x="216" y="324"/>
                  </a:lnTo>
                  <a:lnTo>
                    <a:pt x="246" y="360"/>
                  </a:lnTo>
                  <a:lnTo>
                    <a:pt x="264" y="366"/>
                  </a:lnTo>
                  <a:lnTo>
                    <a:pt x="294" y="402"/>
                  </a:lnTo>
                  <a:lnTo>
                    <a:pt x="288" y="408"/>
                  </a:lnTo>
                  <a:lnTo>
                    <a:pt x="312" y="426"/>
                  </a:lnTo>
                  <a:lnTo>
                    <a:pt x="318" y="420"/>
                  </a:lnTo>
                  <a:lnTo>
                    <a:pt x="348" y="408"/>
                  </a:lnTo>
                  <a:lnTo>
                    <a:pt x="366" y="414"/>
                  </a:lnTo>
                  <a:lnTo>
                    <a:pt x="372" y="414"/>
                  </a:lnTo>
                  <a:lnTo>
                    <a:pt x="372" y="372"/>
                  </a:lnTo>
                  <a:lnTo>
                    <a:pt x="378" y="342"/>
                  </a:lnTo>
                  <a:lnTo>
                    <a:pt x="396" y="318"/>
                  </a:lnTo>
                  <a:lnTo>
                    <a:pt x="414" y="312"/>
                  </a:lnTo>
                  <a:lnTo>
                    <a:pt x="432" y="306"/>
                  </a:lnTo>
                  <a:lnTo>
                    <a:pt x="438" y="264"/>
                  </a:lnTo>
                  <a:lnTo>
                    <a:pt x="456" y="258"/>
                  </a:lnTo>
                  <a:lnTo>
                    <a:pt x="468" y="264"/>
                  </a:lnTo>
                  <a:lnTo>
                    <a:pt x="498" y="252"/>
                  </a:lnTo>
                  <a:lnTo>
                    <a:pt x="516" y="19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6" name="Freeform 545">
              <a:extLst>
                <a:ext uri="{FF2B5EF4-FFF2-40B4-BE49-F238E27FC236}">
                  <a16:creationId xmlns:a16="http://schemas.microsoft.com/office/drawing/2014/main" id="{0002648C-FD4E-04A8-690E-7AEC799FBDBF}"/>
                </a:ext>
              </a:extLst>
            </p:cNvPr>
            <p:cNvSpPr/>
            <p:nvPr/>
          </p:nvSpPr>
          <p:spPr>
            <a:xfrm>
              <a:off x="6600825" y="4043363"/>
              <a:ext cx="19050" cy="38100"/>
            </a:xfrm>
            <a:custGeom>
              <a:avLst/>
              <a:gdLst>
                <a:gd name="T0" fmla="*/ 12 w 12"/>
                <a:gd name="T1" fmla="*/ 12 h 24"/>
                <a:gd name="T2" fmla="*/ 12 w 12"/>
                <a:gd name="T3" fmla="*/ 6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8 h 24"/>
                <a:gd name="T10" fmla="*/ 6 w 12"/>
                <a:gd name="T11" fmla="*/ 24 h 24"/>
                <a:gd name="T12" fmla="*/ 12 w 12"/>
                <a:gd name="T13" fmla="*/ 18 h 24"/>
                <a:gd name="T14" fmla="*/ 12 w 12"/>
                <a:gd name="T1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4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7" name="Freeform 546">
              <a:extLst>
                <a:ext uri="{FF2B5EF4-FFF2-40B4-BE49-F238E27FC236}">
                  <a16:creationId xmlns:a16="http://schemas.microsoft.com/office/drawing/2014/main" id="{356E8EFD-FEFD-1EC9-7A7D-DAEE303FA327}"/>
                </a:ext>
              </a:extLst>
            </p:cNvPr>
            <p:cNvSpPr/>
            <p:nvPr/>
          </p:nvSpPr>
          <p:spPr>
            <a:xfrm>
              <a:off x="6848475" y="3852863"/>
              <a:ext cx="28575" cy="19050"/>
            </a:xfrm>
            <a:custGeom>
              <a:avLst/>
              <a:gdLst>
                <a:gd name="T0" fmla="*/ 18 w 18"/>
                <a:gd name="T1" fmla="*/ 0 h 12"/>
                <a:gd name="T2" fmla="*/ 12 w 18"/>
                <a:gd name="T3" fmla="*/ 0 h 12"/>
                <a:gd name="T4" fmla="*/ 6 w 18"/>
                <a:gd name="T5" fmla="*/ 0 h 12"/>
                <a:gd name="T6" fmla="*/ 6 w 18"/>
                <a:gd name="T7" fmla="*/ 6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6 h 12"/>
                <a:gd name="T18" fmla="*/ 18 w 18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8" name="Freeform 547">
              <a:extLst>
                <a:ext uri="{FF2B5EF4-FFF2-40B4-BE49-F238E27FC236}">
                  <a16:creationId xmlns:a16="http://schemas.microsoft.com/office/drawing/2014/main" id="{413D5BFA-3BC5-FC02-990F-6FCF61C8637F}"/>
                </a:ext>
              </a:extLst>
            </p:cNvPr>
            <p:cNvSpPr/>
            <p:nvPr/>
          </p:nvSpPr>
          <p:spPr>
            <a:xfrm>
              <a:off x="6238875" y="4852988"/>
              <a:ext cx="381000" cy="685800"/>
            </a:xfrm>
            <a:custGeom>
              <a:avLst/>
              <a:gdLst>
                <a:gd name="T0" fmla="*/ 228 w 240"/>
                <a:gd name="T1" fmla="*/ 390 h 432"/>
                <a:gd name="T2" fmla="*/ 216 w 240"/>
                <a:gd name="T3" fmla="*/ 348 h 432"/>
                <a:gd name="T4" fmla="*/ 186 w 240"/>
                <a:gd name="T5" fmla="*/ 348 h 432"/>
                <a:gd name="T6" fmla="*/ 174 w 240"/>
                <a:gd name="T7" fmla="*/ 318 h 432"/>
                <a:gd name="T8" fmla="*/ 180 w 240"/>
                <a:gd name="T9" fmla="*/ 294 h 432"/>
                <a:gd name="T10" fmla="*/ 210 w 240"/>
                <a:gd name="T11" fmla="*/ 270 h 432"/>
                <a:gd name="T12" fmla="*/ 186 w 240"/>
                <a:gd name="T13" fmla="*/ 258 h 432"/>
                <a:gd name="T14" fmla="*/ 192 w 240"/>
                <a:gd name="T15" fmla="*/ 228 h 432"/>
                <a:gd name="T16" fmla="*/ 204 w 240"/>
                <a:gd name="T17" fmla="*/ 210 h 432"/>
                <a:gd name="T18" fmla="*/ 204 w 240"/>
                <a:gd name="T19" fmla="*/ 180 h 432"/>
                <a:gd name="T20" fmla="*/ 228 w 240"/>
                <a:gd name="T21" fmla="*/ 156 h 432"/>
                <a:gd name="T22" fmla="*/ 222 w 240"/>
                <a:gd name="T23" fmla="*/ 132 h 432"/>
                <a:gd name="T24" fmla="*/ 204 w 240"/>
                <a:gd name="T25" fmla="*/ 114 h 432"/>
                <a:gd name="T26" fmla="*/ 192 w 240"/>
                <a:gd name="T27" fmla="*/ 96 h 432"/>
                <a:gd name="T28" fmla="*/ 222 w 240"/>
                <a:gd name="T29" fmla="*/ 78 h 432"/>
                <a:gd name="T30" fmla="*/ 240 w 240"/>
                <a:gd name="T31" fmla="*/ 42 h 432"/>
                <a:gd name="T32" fmla="*/ 228 w 240"/>
                <a:gd name="T33" fmla="*/ 12 h 432"/>
                <a:gd name="T34" fmla="*/ 192 w 240"/>
                <a:gd name="T35" fmla="*/ 30 h 432"/>
                <a:gd name="T36" fmla="*/ 162 w 240"/>
                <a:gd name="T37" fmla="*/ 48 h 432"/>
                <a:gd name="T38" fmla="*/ 138 w 240"/>
                <a:gd name="T39" fmla="*/ 66 h 432"/>
                <a:gd name="T40" fmla="*/ 78 w 240"/>
                <a:gd name="T41" fmla="*/ 90 h 432"/>
                <a:gd name="T42" fmla="*/ 48 w 240"/>
                <a:gd name="T43" fmla="*/ 78 h 432"/>
                <a:gd name="T44" fmla="*/ 0 w 240"/>
                <a:gd name="T45" fmla="*/ 96 h 432"/>
                <a:gd name="T46" fmla="*/ 6 w 240"/>
                <a:gd name="T47" fmla="*/ 108 h 432"/>
                <a:gd name="T48" fmla="*/ 12 w 240"/>
                <a:gd name="T49" fmla="*/ 126 h 432"/>
                <a:gd name="T50" fmla="*/ 24 w 240"/>
                <a:gd name="T51" fmla="*/ 144 h 432"/>
                <a:gd name="T52" fmla="*/ 12 w 240"/>
                <a:gd name="T53" fmla="*/ 144 h 432"/>
                <a:gd name="T54" fmla="*/ 12 w 240"/>
                <a:gd name="T55" fmla="*/ 156 h 432"/>
                <a:gd name="T56" fmla="*/ 18 w 240"/>
                <a:gd name="T57" fmla="*/ 168 h 432"/>
                <a:gd name="T58" fmla="*/ 24 w 240"/>
                <a:gd name="T59" fmla="*/ 192 h 432"/>
                <a:gd name="T60" fmla="*/ 24 w 240"/>
                <a:gd name="T61" fmla="*/ 204 h 432"/>
                <a:gd name="T62" fmla="*/ 36 w 240"/>
                <a:gd name="T63" fmla="*/ 222 h 432"/>
                <a:gd name="T64" fmla="*/ 30 w 240"/>
                <a:gd name="T65" fmla="*/ 228 h 432"/>
                <a:gd name="T66" fmla="*/ 12 w 240"/>
                <a:gd name="T67" fmla="*/ 216 h 432"/>
                <a:gd name="T68" fmla="*/ 12 w 240"/>
                <a:gd name="T69" fmla="*/ 228 h 432"/>
                <a:gd name="T70" fmla="*/ 18 w 240"/>
                <a:gd name="T71" fmla="*/ 240 h 432"/>
                <a:gd name="T72" fmla="*/ 24 w 240"/>
                <a:gd name="T73" fmla="*/ 252 h 432"/>
                <a:gd name="T74" fmla="*/ 12 w 240"/>
                <a:gd name="T75" fmla="*/ 246 h 432"/>
                <a:gd name="T76" fmla="*/ 6 w 240"/>
                <a:gd name="T77" fmla="*/ 252 h 432"/>
                <a:gd name="T78" fmla="*/ 18 w 240"/>
                <a:gd name="T79" fmla="*/ 258 h 432"/>
                <a:gd name="T80" fmla="*/ 24 w 240"/>
                <a:gd name="T81" fmla="*/ 270 h 432"/>
                <a:gd name="T82" fmla="*/ 12 w 240"/>
                <a:gd name="T83" fmla="*/ 270 h 432"/>
                <a:gd name="T84" fmla="*/ 0 w 240"/>
                <a:gd name="T85" fmla="*/ 276 h 432"/>
                <a:gd name="T86" fmla="*/ 12 w 240"/>
                <a:gd name="T87" fmla="*/ 300 h 432"/>
                <a:gd name="T88" fmla="*/ 30 w 240"/>
                <a:gd name="T89" fmla="*/ 324 h 432"/>
                <a:gd name="T90" fmla="*/ 54 w 240"/>
                <a:gd name="T91" fmla="*/ 312 h 432"/>
                <a:gd name="T92" fmla="*/ 84 w 240"/>
                <a:gd name="T93" fmla="*/ 324 h 432"/>
                <a:gd name="T94" fmla="*/ 108 w 240"/>
                <a:gd name="T95" fmla="*/ 336 h 432"/>
                <a:gd name="T96" fmla="*/ 114 w 240"/>
                <a:gd name="T97" fmla="*/ 342 h 432"/>
                <a:gd name="T98" fmla="*/ 162 w 240"/>
                <a:gd name="T99" fmla="*/ 366 h 432"/>
                <a:gd name="T100" fmla="*/ 174 w 240"/>
                <a:gd name="T101" fmla="*/ 420 h 432"/>
                <a:gd name="T102" fmla="*/ 210 w 240"/>
                <a:gd name="T103" fmla="*/ 432 h 432"/>
                <a:gd name="T104" fmla="*/ 234 w 240"/>
                <a:gd name="T105" fmla="*/ 414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0" h="432">
                  <a:moveTo>
                    <a:pt x="240" y="414"/>
                  </a:moveTo>
                  <a:lnTo>
                    <a:pt x="228" y="390"/>
                  </a:lnTo>
                  <a:lnTo>
                    <a:pt x="234" y="360"/>
                  </a:lnTo>
                  <a:lnTo>
                    <a:pt x="216" y="348"/>
                  </a:lnTo>
                  <a:lnTo>
                    <a:pt x="216" y="360"/>
                  </a:lnTo>
                  <a:lnTo>
                    <a:pt x="186" y="348"/>
                  </a:lnTo>
                  <a:lnTo>
                    <a:pt x="180" y="336"/>
                  </a:lnTo>
                  <a:lnTo>
                    <a:pt x="174" y="318"/>
                  </a:lnTo>
                  <a:lnTo>
                    <a:pt x="168" y="300"/>
                  </a:lnTo>
                  <a:lnTo>
                    <a:pt x="180" y="294"/>
                  </a:lnTo>
                  <a:lnTo>
                    <a:pt x="204" y="288"/>
                  </a:lnTo>
                  <a:lnTo>
                    <a:pt x="210" y="270"/>
                  </a:lnTo>
                  <a:lnTo>
                    <a:pt x="204" y="276"/>
                  </a:lnTo>
                  <a:lnTo>
                    <a:pt x="186" y="258"/>
                  </a:lnTo>
                  <a:lnTo>
                    <a:pt x="192" y="246"/>
                  </a:lnTo>
                  <a:lnTo>
                    <a:pt x="192" y="228"/>
                  </a:lnTo>
                  <a:lnTo>
                    <a:pt x="210" y="216"/>
                  </a:lnTo>
                  <a:lnTo>
                    <a:pt x="204" y="210"/>
                  </a:lnTo>
                  <a:lnTo>
                    <a:pt x="198" y="198"/>
                  </a:lnTo>
                  <a:lnTo>
                    <a:pt x="204" y="180"/>
                  </a:lnTo>
                  <a:lnTo>
                    <a:pt x="216" y="186"/>
                  </a:lnTo>
                  <a:lnTo>
                    <a:pt x="228" y="156"/>
                  </a:lnTo>
                  <a:lnTo>
                    <a:pt x="222" y="126"/>
                  </a:lnTo>
                  <a:lnTo>
                    <a:pt x="222" y="132"/>
                  </a:lnTo>
                  <a:lnTo>
                    <a:pt x="204" y="120"/>
                  </a:lnTo>
                  <a:lnTo>
                    <a:pt x="204" y="114"/>
                  </a:lnTo>
                  <a:lnTo>
                    <a:pt x="210" y="108"/>
                  </a:lnTo>
                  <a:lnTo>
                    <a:pt x="192" y="96"/>
                  </a:lnTo>
                  <a:lnTo>
                    <a:pt x="204" y="84"/>
                  </a:lnTo>
                  <a:lnTo>
                    <a:pt x="222" y="78"/>
                  </a:lnTo>
                  <a:lnTo>
                    <a:pt x="222" y="54"/>
                  </a:lnTo>
                  <a:lnTo>
                    <a:pt x="240" y="42"/>
                  </a:lnTo>
                  <a:lnTo>
                    <a:pt x="240" y="12"/>
                  </a:lnTo>
                  <a:lnTo>
                    <a:pt x="228" y="12"/>
                  </a:lnTo>
                  <a:lnTo>
                    <a:pt x="204" y="0"/>
                  </a:lnTo>
                  <a:lnTo>
                    <a:pt x="192" y="30"/>
                  </a:lnTo>
                  <a:lnTo>
                    <a:pt x="174" y="30"/>
                  </a:lnTo>
                  <a:lnTo>
                    <a:pt x="162" y="48"/>
                  </a:lnTo>
                  <a:lnTo>
                    <a:pt x="150" y="60"/>
                  </a:lnTo>
                  <a:lnTo>
                    <a:pt x="138" y="66"/>
                  </a:lnTo>
                  <a:lnTo>
                    <a:pt x="102" y="96"/>
                  </a:lnTo>
                  <a:lnTo>
                    <a:pt x="78" y="90"/>
                  </a:lnTo>
                  <a:lnTo>
                    <a:pt x="60" y="90"/>
                  </a:lnTo>
                  <a:lnTo>
                    <a:pt x="48" y="78"/>
                  </a:lnTo>
                  <a:lnTo>
                    <a:pt x="18" y="84"/>
                  </a:lnTo>
                  <a:lnTo>
                    <a:pt x="0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18" y="150"/>
                  </a:lnTo>
                  <a:lnTo>
                    <a:pt x="12" y="144"/>
                  </a:lnTo>
                  <a:lnTo>
                    <a:pt x="6" y="150"/>
                  </a:lnTo>
                  <a:lnTo>
                    <a:pt x="12" y="156"/>
                  </a:lnTo>
                  <a:lnTo>
                    <a:pt x="18" y="162"/>
                  </a:lnTo>
                  <a:lnTo>
                    <a:pt x="18" y="168"/>
                  </a:lnTo>
                  <a:lnTo>
                    <a:pt x="24" y="174"/>
                  </a:lnTo>
                  <a:lnTo>
                    <a:pt x="24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30" y="204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30" y="228"/>
                  </a:lnTo>
                  <a:lnTo>
                    <a:pt x="18" y="216"/>
                  </a:lnTo>
                  <a:lnTo>
                    <a:pt x="12" y="216"/>
                  </a:lnTo>
                  <a:lnTo>
                    <a:pt x="12" y="222"/>
                  </a:lnTo>
                  <a:lnTo>
                    <a:pt x="12" y="228"/>
                  </a:lnTo>
                  <a:lnTo>
                    <a:pt x="18" y="234"/>
                  </a:lnTo>
                  <a:lnTo>
                    <a:pt x="18" y="240"/>
                  </a:lnTo>
                  <a:lnTo>
                    <a:pt x="24" y="246"/>
                  </a:lnTo>
                  <a:lnTo>
                    <a:pt x="24" y="252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6" y="252"/>
                  </a:lnTo>
                  <a:lnTo>
                    <a:pt x="12" y="258"/>
                  </a:lnTo>
                  <a:lnTo>
                    <a:pt x="18" y="258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18" y="270"/>
                  </a:lnTo>
                  <a:lnTo>
                    <a:pt x="12" y="270"/>
                  </a:lnTo>
                  <a:lnTo>
                    <a:pt x="6" y="270"/>
                  </a:lnTo>
                  <a:lnTo>
                    <a:pt x="0" y="276"/>
                  </a:lnTo>
                  <a:lnTo>
                    <a:pt x="6" y="288"/>
                  </a:lnTo>
                  <a:lnTo>
                    <a:pt x="12" y="300"/>
                  </a:lnTo>
                  <a:lnTo>
                    <a:pt x="12" y="312"/>
                  </a:lnTo>
                  <a:lnTo>
                    <a:pt x="30" y="324"/>
                  </a:lnTo>
                  <a:lnTo>
                    <a:pt x="48" y="324"/>
                  </a:lnTo>
                  <a:lnTo>
                    <a:pt x="54" y="312"/>
                  </a:lnTo>
                  <a:lnTo>
                    <a:pt x="66" y="330"/>
                  </a:lnTo>
                  <a:lnTo>
                    <a:pt x="84" y="324"/>
                  </a:lnTo>
                  <a:lnTo>
                    <a:pt x="96" y="336"/>
                  </a:lnTo>
                  <a:lnTo>
                    <a:pt x="108" y="336"/>
                  </a:lnTo>
                  <a:lnTo>
                    <a:pt x="108" y="342"/>
                  </a:lnTo>
                  <a:lnTo>
                    <a:pt x="114" y="342"/>
                  </a:lnTo>
                  <a:lnTo>
                    <a:pt x="132" y="360"/>
                  </a:lnTo>
                  <a:lnTo>
                    <a:pt x="162" y="366"/>
                  </a:lnTo>
                  <a:lnTo>
                    <a:pt x="168" y="396"/>
                  </a:lnTo>
                  <a:lnTo>
                    <a:pt x="174" y="420"/>
                  </a:lnTo>
                  <a:lnTo>
                    <a:pt x="192" y="432"/>
                  </a:lnTo>
                  <a:lnTo>
                    <a:pt x="210" y="432"/>
                  </a:lnTo>
                  <a:lnTo>
                    <a:pt x="216" y="408"/>
                  </a:lnTo>
                  <a:lnTo>
                    <a:pt x="234" y="414"/>
                  </a:lnTo>
                  <a:lnTo>
                    <a:pt x="240" y="41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9" name="Freeform 548">
              <a:extLst>
                <a:ext uri="{FF2B5EF4-FFF2-40B4-BE49-F238E27FC236}">
                  <a16:creationId xmlns:a16="http://schemas.microsoft.com/office/drawing/2014/main" id="{4EBB2CD5-BB9B-E202-5650-47B7E8FA6D6B}"/>
                </a:ext>
              </a:extLst>
            </p:cNvPr>
            <p:cNvSpPr/>
            <p:nvPr/>
          </p:nvSpPr>
          <p:spPr>
            <a:xfrm>
              <a:off x="6229350" y="5157788"/>
              <a:ext cx="38100" cy="38100"/>
            </a:xfrm>
            <a:custGeom>
              <a:avLst/>
              <a:gdLst>
                <a:gd name="T0" fmla="*/ 24 w 24"/>
                <a:gd name="T1" fmla="*/ 18 h 24"/>
                <a:gd name="T2" fmla="*/ 24 w 24"/>
                <a:gd name="T3" fmla="*/ 12 h 24"/>
                <a:gd name="T4" fmla="*/ 18 w 24"/>
                <a:gd name="T5" fmla="*/ 6 h 24"/>
                <a:gd name="T6" fmla="*/ 12 w 24"/>
                <a:gd name="T7" fmla="*/ 0 h 24"/>
                <a:gd name="T8" fmla="*/ 6 w 24"/>
                <a:gd name="T9" fmla="*/ 0 h 24"/>
                <a:gd name="T10" fmla="*/ 6 w 24"/>
                <a:gd name="T11" fmla="*/ 12 h 24"/>
                <a:gd name="T12" fmla="*/ 0 w 24"/>
                <a:gd name="T13" fmla="*/ 12 h 24"/>
                <a:gd name="T14" fmla="*/ 6 w 24"/>
                <a:gd name="T15" fmla="*/ 18 h 24"/>
                <a:gd name="T16" fmla="*/ 6 w 24"/>
                <a:gd name="T17" fmla="*/ 24 h 24"/>
                <a:gd name="T18" fmla="*/ 18 w 24"/>
                <a:gd name="T19" fmla="*/ 24 h 24"/>
                <a:gd name="T20" fmla="*/ 24 w 24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24" y="18"/>
                  </a:moveTo>
                  <a:lnTo>
                    <a:pt x="24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8" y="24"/>
                  </a:lnTo>
                  <a:lnTo>
                    <a:pt x="24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0" name="Freeform 549">
              <a:extLst>
                <a:ext uri="{FF2B5EF4-FFF2-40B4-BE49-F238E27FC236}">
                  <a16:creationId xmlns:a16="http://schemas.microsoft.com/office/drawing/2014/main" id="{0B88D841-94DE-5E39-5733-F4B79E49CEB8}"/>
                </a:ext>
              </a:extLst>
            </p:cNvPr>
            <p:cNvSpPr/>
            <p:nvPr/>
          </p:nvSpPr>
          <p:spPr>
            <a:xfrm>
              <a:off x="6305550" y="4243388"/>
              <a:ext cx="742950" cy="762000"/>
            </a:xfrm>
            <a:custGeom>
              <a:avLst/>
              <a:gdLst>
                <a:gd name="T0" fmla="*/ 462 w 468"/>
                <a:gd name="T1" fmla="*/ 288 h 480"/>
                <a:gd name="T2" fmla="*/ 462 w 468"/>
                <a:gd name="T3" fmla="*/ 258 h 480"/>
                <a:gd name="T4" fmla="*/ 456 w 468"/>
                <a:gd name="T5" fmla="*/ 204 h 480"/>
                <a:gd name="T6" fmla="*/ 438 w 468"/>
                <a:gd name="T7" fmla="*/ 174 h 480"/>
                <a:gd name="T8" fmla="*/ 432 w 468"/>
                <a:gd name="T9" fmla="*/ 144 h 480"/>
                <a:gd name="T10" fmla="*/ 420 w 468"/>
                <a:gd name="T11" fmla="*/ 114 h 480"/>
                <a:gd name="T12" fmla="*/ 396 w 468"/>
                <a:gd name="T13" fmla="*/ 72 h 480"/>
                <a:gd name="T14" fmla="*/ 348 w 468"/>
                <a:gd name="T15" fmla="*/ 30 h 480"/>
                <a:gd name="T16" fmla="*/ 312 w 468"/>
                <a:gd name="T17" fmla="*/ 0 h 480"/>
                <a:gd name="T18" fmla="*/ 276 w 468"/>
                <a:gd name="T19" fmla="*/ 30 h 480"/>
                <a:gd name="T20" fmla="*/ 240 w 468"/>
                <a:gd name="T21" fmla="*/ 36 h 480"/>
                <a:gd name="T22" fmla="*/ 180 w 468"/>
                <a:gd name="T23" fmla="*/ 54 h 480"/>
                <a:gd name="T24" fmla="*/ 186 w 468"/>
                <a:gd name="T25" fmla="*/ 84 h 480"/>
                <a:gd name="T26" fmla="*/ 174 w 468"/>
                <a:gd name="T27" fmla="*/ 114 h 480"/>
                <a:gd name="T28" fmla="*/ 138 w 468"/>
                <a:gd name="T29" fmla="*/ 132 h 480"/>
                <a:gd name="T30" fmla="*/ 102 w 468"/>
                <a:gd name="T31" fmla="*/ 156 h 480"/>
                <a:gd name="T32" fmla="*/ 120 w 468"/>
                <a:gd name="T33" fmla="*/ 210 h 480"/>
                <a:gd name="T34" fmla="*/ 72 w 468"/>
                <a:gd name="T35" fmla="*/ 210 h 480"/>
                <a:gd name="T36" fmla="*/ 42 w 468"/>
                <a:gd name="T37" fmla="*/ 198 h 480"/>
                <a:gd name="T38" fmla="*/ 36 w 468"/>
                <a:gd name="T39" fmla="*/ 234 h 480"/>
                <a:gd name="T40" fmla="*/ 24 w 468"/>
                <a:gd name="T41" fmla="*/ 264 h 480"/>
                <a:gd name="T42" fmla="*/ 0 w 468"/>
                <a:gd name="T43" fmla="*/ 330 h 480"/>
                <a:gd name="T44" fmla="*/ 6 w 468"/>
                <a:gd name="T45" fmla="*/ 354 h 480"/>
                <a:gd name="T46" fmla="*/ 18 w 468"/>
                <a:gd name="T47" fmla="*/ 384 h 480"/>
                <a:gd name="T48" fmla="*/ 30 w 468"/>
                <a:gd name="T49" fmla="*/ 402 h 480"/>
                <a:gd name="T50" fmla="*/ 18 w 468"/>
                <a:gd name="T51" fmla="*/ 426 h 480"/>
                <a:gd name="T52" fmla="*/ 6 w 468"/>
                <a:gd name="T53" fmla="*/ 462 h 480"/>
                <a:gd name="T54" fmla="*/ 36 w 468"/>
                <a:gd name="T55" fmla="*/ 474 h 480"/>
                <a:gd name="T56" fmla="*/ 96 w 468"/>
                <a:gd name="T57" fmla="*/ 450 h 480"/>
                <a:gd name="T58" fmla="*/ 120 w 468"/>
                <a:gd name="T59" fmla="*/ 432 h 480"/>
                <a:gd name="T60" fmla="*/ 150 w 468"/>
                <a:gd name="T61" fmla="*/ 414 h 480"/>
                <a:gd name="T62" fmla="*/ 186 w 468"/>
                <a:gd name="T63" fmla="*/ 396 h 480"/>
                <a:gd name="T64" fmla="*/ 222 w 468"/>
                <a:gd name="T65" fmla="*/ 396 h 480"/>
                <a:gd name="T66" fmla="*/ 270 w 468"/>
                <a:gd name="T67" fmla="*/ 348 h 480"/>
                <a:gd name="T68" fmla="*/ 300 w 468"/>
                <a:gd name="T69" fmla="*/ 360 h 480"/>
                <a:gd name="T70" fmla="*/ 330 w 468"/>
                <a:gd name="T71" fmla="*/ 354 h 480"/>
                <a:gd name="T72" fmla="*/ 354 w 468"/>
                <a:gd name="T73" fmla="*/ 330 h 480"/>
                <a:gd name="T74" fmla="*/ 372 w 468"/>
                <a:gd name="T75" fmla="*/ 366 h 480"/>
                <a:gd name="T76" fmla="*/ 408 w 468"/>
                <a:gd name="T77" fmla="*/ 342 h 480"/>
                <a:gd name="T78" fmla="*/ 438 w 468"/>
                <a:gd name="T79" fmla="*/ 336 h 480"/>
                <a:gd name="T80" fmla="*/ 462 w 468"/>
                <a:gd name="T81" fmla="*/ 33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68" h="480">
                  <a:moveTo>
                    <a:pt x="468" y="294"/>
                  </a:moveTo>
                  <a:lnTo>
                    <a:pt x="462" y="288"/>
                  </a:lnTo>
                  <a:lnTo>
                    <a:pt x="468" y="276"/>
                  </a:lnTo>
                  <a:lnTo>
                    <a:pt x="462" y="258"/>
                  </a:lnTo>
                  <a:lnTo>
                    <a:pt x="444" y="210"/>
                  </a:lnTo>
                  <a:lnTo>
                    <a:pt x="456" y="204"/>
                  </a:lnTo>
                  <a:lnTo>
                    <a:pt x="438" y="180"/>
                  </a:lnTo>
                  <a:lnTo>
                    <a:pt x="438" y="174"/>
                  </a:lnTo>
                  <a:lnTo>
                    <a:pt x="438" y="168"/>
                  </a:lnTo>
                  <a:lnTo>
                    <a:pt x="432" y="144"/>
                  </a:lnTo>
                  <a:lnTo>
                    <a:pt x="444" y="132"/>
                  </a:lnTo>
                  <a:lnTo>
                    <a:pt x="420" y="114"/>
                  </a:lnTo>
                  <a:lnTo>
                    <a:pt x="426" y="108"/>
                  </a:lnTo>
                  <a:lnTo>
                    <a:pt x="396" y="72"/>
                  </a:lnTo>
                  <a:lnTo>
                    <a:pt x="378" y="66"/>
                  </a:lnTo>
                  <a:lnTo>
                    <a:pt x="348" y="30"/>
                  </a:lnTo>
                  <a:lnTo>
                    <a:pt x="330" y="12"/>
                  </a:lnTo>
                  <a:lnTo>
                    <a:pt x="312" y="0"/>
                  </a:lnTo>
                  <a:lnTo>
                    <a:pt x="282" y="0"/>
                  </a:lnTo>
                  <a:lnTo>
                    <a:pt x="276" y="30"/>
                  </a:lnTo>
                  <a:lnTo>
                    <a:pt x="264" y="36"/>
                  </a:lnTo>
                  <a:lnTo>
                    <a:pt x="240" y="36"/>
                  </a:lnTo>
                  <a:lnTo>
                    <a:pt x="210" y="42"/>
                  </a:lnTo>
                  <a:lnTo>
                    <a:pt x="180" y="54"/>
                  </a:lnTo>
                  <a:lnTo>
                    <a:pt x="180" y="84"/>
                  </a:lnTo>
                  <a:lnTo>
                    <a:pt x="186" y="84"/>
                  </a:lnTo>
                  <a:lnTo>
                    <a:pt x="192" y="108"/>
                  </a:lnTo>
                  <a:lnTo>
                    <a:pt x="174" y="114"/>
                  </a:lnTo>
                  <a:lnTo>
                    <a:pt x="156" y="120"/>
                  </a:lnTo>
                  <a:lnTo>
                    <a:pt x="138" y="132"/>
                  </a:lnTo>
                  <a:lnTo>
                    <a:pt x="120" y="126"/>
                  </a:lnTo>
                  <a:lnTo>
                    <a:pt x="102" y="156"/>
                  </a:lnTo>
                  <a:lnTo>
                    <a:pt x="114" y="180"/>
                  </a:lnTo>
                  <a:lnTo>
                    <a:pt x="120" y="210"/>
                  </a:lnTo>
                  <a:lnTo>
                    <a:pt x="108" y="228"/>
                  </a:lnTo>
                  <a:lnTo>
                    <a:pt x="72" y="21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16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330"/>
                  </a:lnTo>
                  <a:lnTo>
                    <a:pt x="0" y="336"/>
                  </a:lnTo>
                  <a:lnTo>
                    <a:pt x="6" y="354"/>
                  </a:lnTo>
                  <a:lnTo>
                    <a:pt x="18" y="354"/>
                  </a:lnTo>
                  <a:lnTo>
                    <a:pt x="18" y="384"/>
                  </a:lnTo>
                  <a:lnTo>
                    <a:pt x="24" y="390"/>
                  </a:lnTo>
                  <a:lnTo>
                    <a:pt x="30" y="402"/>
                  </a:lnTo>
                  <a:lnTo>
                    <a:pt x="18" y="408"/>
                  </a:lnTo>
                  <a:lnTo>
                    <a:pt x="18" y="426"/>
                  </a:lnTo>
                  <a:lnTo>
                    <a:pt x="12" y="432"/>
                  </a:lnTo>
                  <a:lnTo>
                    <a:pt x="6" y="462"/>
                  </a:lnTo>
                  <a:lnTo>
                    <a:pt x="18" y="474"/>
                  </a:lnTo>
                  <a:lnTo>
                    <a:pt x="36" y="474"/>
                  </a:lnTo>
                  <a:lnTo>
                    <a:pt x="60" y="480"/>
                  </a:lnTo>
                  <a:lnTo>
                    <a:pt x="96" y="450"/>
                  </a:lnTo>
                  <a:lnTo>
                    <a:pt x="108" y="444"/>
                  </a:lnTo>
                  <a:lnTo>
                    <a:pt x="120" y="432"/>
                  </a:lnTo>
                  <a:lnTo>
                    <a:pt x="132" y="414"/>
                  </a:lnTo>
                  <a:lnTo>
                    <a:pt x="150" y="414"/>
                  </a:lnTo>
                  <a:lnTo>
                    <a:pt x="162" y="384"/>
                  </a:lnTo>
                  <a:lnTo>
                    <a:pt x="186" y="396"/>
                  </a:lnTo>
                  <a:lnTo>
                    <a:pt x="198" y="396"/>
                  </a:lnTo>
                  <a:lnTo>
                    <a:pt x="222" y="396"/>
                  </a:lnTo>
                  <a:lnTo>
                    <a:pt x="258" y="378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300" y="360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48"/>
                  </a:lnTo>
                  <a:lnTo>
                    <a:pt x="354" y="330"/>
                  </a:lnTo>
                  <a:lnTo>
                    <a:pt x="366" y="336"/>
                  </a:lnTo>
                  <a:lnTo>
                    <a:pt x="372" y="366"/>
                  </a:lnTo>
                  <a:lnTo>
                    <a:pt x="384" y="372"/>
                  </a:lnTo>
                  <a:lnTo>
                    <a:pt x="408" y="342"/>
                  </a:lnTo>
                  <a:lnTo>
                    <a:pt x="432" y="348"/>
                  </a:lnTo>
                  <a:lnTo>
                    <a:pt x="438" y="336"/>
                  </a:lnTo>
                  <a:lnTo>
                    <a:pt x="462" y="336"/>
                  </a:lnTo>
                  <a:lnTo>
                    <a:pt x="462" y="330"/>
                  </a:lnTo>
                  <a:lnTo>
                    <a:pt x="468" y="29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1" name="Freeform 550">
              <a:extLst>
                <a:ext uri="{FF2B5EF4-FFF2-40B4-BE49-F238E27FC236}">
                  <a16:creationId xmlns:a16="http://schemas.microsoft.com/office/drawing/2014/main" id="{356AF3F7-7268-9E50-B95F-A3C06DD984D9}"/>
                </a:ext>
              </a:extLst>
            </p:cNvPr>
            <p:cNvSpPr/>
            <p:nvPr/>
          </p:nvSpPr>
          <p:spPr>
            <a:xfrm>
              <a:off x="6505575" y="4767263"/>
              <a:ext cx="628650" cy="809625"/>
            </a:xfrm>
            <a:custGeom>
              <a:avLst/>
              <a:gdLst>
                <a:gd name="T0" fmla="*/ 396 w 396"/>
                <a:gd name="T1" fmla="*/ 270 h 510"/>
                <a:gd name="T2" fmla="*/ 372 w 396"/>
                <a:gd name="T3" fmla="*/ 264 h 510"/>
                <a:gd name="T4" fmla="*/ 354 w 396"/>
                <a:gd name="T5" fmla="*/ 216 h 510"/>
                <a:gd name="T6" fmla="*/ 348 w 396"/>
                <a:gd name="T7" fmla="*/ 174 h 510"/>
                <a:gd name="T8" fmla="*/ 372 w 396"/>
                <a:gd name="T9" fmla="*/ 156 h 510"/>
                <a:gd name="T10" fmla="*/ 360 w 396"/>
                <a:gd name="T11" fmla="*/ 126 h 510"/>
                <a:gd name="T12" fmla="*/ 336 w 396"/>
                <a:gd name="T13" fmla="*/ 102 h 510"/>
                <a:gd name="T14" fmla="*/ 300 w 396"/>
                <a:gd name="T15" fmla="*/ 102 h 510"/>
                <a:gd name="T16" fmla="*/ 282 w 396"/>
                <a:gd name="T17" fmla="*/ 84 h 510"/>
                <a:gd name="T18" fmla="*/ 258 w 396"/>
                <a:gd name="T19" fmla="*/ 42 h 510"/>
                <a:gd name="T20" fmla="*/ 240 w 396"/>
                <a:gd name="T21" fmla="*/ 6 h 510"/>
                <a:gd name="T22" fmla="*/ 210 w 396"/>
                <a:gd name="T23" fmla="*/ 18 h 510"/>
                <a:gd name="T24" fmla="*/ 180 w 396"/>
                <a:gd name="T25" fmla="*/ 24 h 510"/>
                <a:gd name="T26" fmla="*/ 150 w 396"/>
                <a:gd name="T27" fmla="*/ 18 h 510"/>
                <a:gd name="T28" fmla="*/ 132 w 396"/>
                <a:gd name="T29" fmla="*/ 48 h 510"/>
                <a:gd name="T30" fmla="*/ 72 w 396"/>
                <a:gd name="T31" fmla="*/ 66 h 510"/>
                <a:gd name="T32" fmla="*/ 54 w 396"/>
                <a:gd name="T33" fmla="*/ 108 h 510"/>
                <a:gd name="T34" fmla="*/ 36 w 396"/>
                <a:gd name="T35" fmla="*/ 138 h 510"/>
                <a:gd name="T36" fmla="*/ 42 w 396"/>
                <a:gd name="T37" fmla="*/ 162 h 510"/>
                <a:gd name="T38" fmla="*/ 36 w 396"/>
                <a:gd name="T39" fmla="*/ 174 h 510"/>
                <a:gd name="T40" fmla="*/ 54 w 396"/>
                <a:gd name="T41" fmla="*/ 180 h 510"/>
                <a:gd name="T42" fmla="*/ 48 w 396"/>
                <a:gd name="T43" fmla="*/ 240 h 510"/>
                <a:gd name="T44" fmla="*/ 30 w 396"/>
                <a:gd name="T45" fmla="*/ 252 h 510"/>
                <a:gd name="T46" fmla="*/ 42 w 396"/>
                <a:gd name="T47" fmla="*/ 270 h 510"/>
                <a:gd name="T48" fmla="*/ 24 w 396"/>
                <a:gd name="T49" fmla="*/ 300 h 510"/>
                <a:gd name="T50" fmla="*/ 36 w 396"/>
                <a:gd name="T51" fmla="*/ 330 h 510"/>
                <a:gd name="T52" fmla="*/ 36 w 396"/>
                <a:gd name="T53" fmla="*/ 342 h 510"/>
                <a:gd name="T54" fmla="*/ 0 w 396"/>
                <a:gd name="T55" fmla="*/ 354 h 510"/>
                <a:gd name="T56" fmla="*/ 12 w 396"/>
                <a:gd name="T57" fmla="*/ 390 h 510"/>
                <a:gd name="T58" fmla="*/ 48 w 396"/>
                <a:gd name="T59" fmla="*/ 414 h 510"/>
                <a:gd name="T60" fmla="*/ 66 w 396"/>
                <a:gd name="T61" fmla="*/ 414 h 510"/>
                <a:gd name="T62" fmla="*/ 72 w 396"/>
                <a:gd name="T63" fmla="*/ 468 h 510"/>
                <a:gd name="T64" fmla="*/ 72 w 396"/>
                <a:gd name="T65" fmla="*/ 480 h 510"/>
                <a:gd name="T66" fmla="*/ 96 w 396"/>
                <a:gd name="T67" fmla="*/ 486 h 510"/>
                <a:gd name="T68" fmla="*/ 114 w 396"/>
                <a:gd name="T69" fmla="*/ 486 h 510"/>
                <a:gd name="T70" fmla="*/ 132 w 396"/>
                <a:gd name="T71" fmla="*/ 498 h 510"/>
                <a:gd name="T72" fmla="*/ 186 w 396"/>
                <a:gd name="T73" fmla="*/ 492 h 510"/>
                <a:gd name="T74" fmla="*/ 210 w 396"/>
                <a:gd name="T75" fmla="*/ 510 h 510"/>
                <a:gd name="T76" fmla="*/ 222 w 396"/>
                <a:gd name="T77" fmla="*/ 462 h 510"/>
                <a:gd name="T78" fmla="*/ 276 w 396"/>
                <a:gd name="T79" fmla="*/ 432 h 510"/>
                <a:gd name="T80" fmla="*/ 294 w 396"/>
                <a:gd name="T81" fmla="*/ 420 h 510"/>
                <a:gd name="T82" fmla="*/ 324 w 396"/>
                <a:gd name="T83" fmla="*/ 402 h 510"/>
                <a:gd name="T84" fmla="*/ 354 w 396"/>
                <a:gd name="T85" fmla="*/ 396 h 510"/>
                <a:gd name="T86" fmla="*/ 384 w 396"/>
                <a:gd name="T87" fmla="*/ 402 h 510"/>
                <a:gd name="T88" fmla="*/ 390 w 396"/>
                <a:gd name="T89" fmla="*/ 348 h 510"/>
                <a:gd name="T90" fmla="*/ 372 w 396"/>
                <a:gd name="T91" fmla="*/ 312 h 510"/>
                <a:gd name="T92" fmla="*/ 372 w 396"/>
                <a:gd name="T93" fmla="*/ 294 h 510"/>
                <a:gd name="T94" fmla="*/ 396 w 396"/>
                <a:gd name="T95" fmla="*/ 28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96" h="510">
                  <a:moveTo>
                    <a:pt x="396" y="276"/>
                  </a:moveTo>
                  <a:lnTo>
                    <a:pt x="396" y="270"/>
                  </a:lnTo>
                  <a:lnTo>
                    <a:pt x="390" y="264"/>
                  </a:lnTo>
                  <a:lnTo>
                    <a:pt x="372" y="264"/>
                  </a:lnTo>
                  <a:lnTo>
                    <a:pt x="336" y="258"/>
                  </a:lnTo>
                  <a:lnTo>
                    <a:pt x="354" y="216"/>
                  </a:lnTo>
                  <a:lnTo>
                    <a:pt x="336" y="192"/>
                  </a:lnTo>
                  <a:lnTo>
                    <a:pt x="348" y="174"/>
                  </a:lnTo>
                  <a:lnTo>
                    <a:pt x="354" y="180"/>
                  </a:lnTo>
                  <a:lnTo>
                    <a:pt x="372" y="156"/>
                  </a:lnTo>
                  <a:lnTo>
                    <a:pt x="366" y="156"/>
                  </a:lnTo>
                  <a:lnTo>
                    <a:pt x="360" y="126"/>
                  </a:lnTo>
                  <a:lnTo>
                    <a:pt x="354" y="126"/>
                  </a:lnTo>
                  <a:lnTo>
                    <a:pt x="336" y="102"/>
                  </a:lnTo>
                  <a:lnTo>
                    <a:pt x="324" y="108"/>
                  </a:lnTo>
                  <a:lnTo>
                    <a:pt x="300" y="102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64" y="66"/>
                  </a:lnTo>
                  <a:lnTo>
                    <a:pt x="258" y="42"/>
                  </a:lnTo>
                  <a:lnTo>
                    <a:pt x="246" y="36"/>
                  </a:lnTo>
                  <a:lnTo>
                    <a:pt x="240" y="6"/>
                  </a:lnTo>
                  <a:lnTo>
                    <a:pt x="228" y="0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80" y="24"/>
                  </a:lnTo>
                  <a:lnTo>
                    <a:pt x="174" y="30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2" y="48"/>
                  </a:lnTo>
                  <a:lnTo>
                    <a:pt x="96" y="66"/>
                  </a:lnTo>
                  <a:lnTo>
                    <a:pt x="72" y="66"/>
                  </a:lnTo>
                  <a:lnTo>
                    <a:pt x="72" y="96"/>
                  </a:lnTo>
                  <a:lnTo>
                    <a:pt x="54" y="108"/>
                  </a:lnTo>
                  <a:lnTo>
                    <a:pt x="54" y="132"/>
                  </a:lnTo>
                  <a:lnTo>
                    <a:pt x="36" y="138"/>
                  </a:lnTo>
                  <a:lnTo>
                    <a:pt x="24" y="150"/>
                  </a:lnTo>
                  <a:lnTo>
                    <a:pt x="42" y="162"/>
                  </a:lnTo>
                  <a:lnTo>
                    <a:pt x="36" y="168"/>
                  </a:lnTo>
                  <a:lnTo>
                    <a:pt x="36" y="174"/>
                  </a:lnTo>
                  <a:lnTo>
                    <a:pt x="54" y="186"/>
                  </a:lnTo>
                  <a:lnTo>
                    <a:pt x="54" y="180"/>
                  </a:lnTo>
                  <a:lnTo>
                    <a:pt x="60" y="210"/>
                  </a:lnTo>
                  <a:lnTo>
                    <a:pt x="48" y="240"/>
                  </a:lnTo>
                  <a:lnTo>
                    <a:pt x="36" y="234"/>
                  </a:lnTo>
                  <a:lnTo>
                    <a:pt x="30" y="252"/>
                  </a:lnTo>
                  <a:lnTo>
                    <a:pt x="36" y="264"/>
                  </a:lnTo>
                  <a:lnTo>
                    <a:pt x="42" y="270"/>
                  </a:lnTo>
                  <a:lnTo>
                    <a:pt x="24" y="282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36" y="342"/>
                  </a:lnTo>
                  <a:lnTo>
                    <a:pt x="12" y="348"/>
                  </a:lnTo>
                  <a:lnTo>
                    <a:pt x="0" y="354"/>
                  </a:lnTo>
                  <a:lnTo>
                    <a:pt x="6" y="372"/>
                  </a:lnTo>
                  <a:lnTo>
                    <a:pt x="12" y="390"/>
                  </a:lnTo>
                  <a:lnTo>
                    <a:pt x="18" y="402"/>
                  </a:lnTo>
                  <a:lnTo>
                    <a:pt x="48" y="414"/>
                  </a:lnTo>
                  <a:lnTo>
                    <a:pt x="48" y="402"/>
                  </a:lnTo>
                  <a:lnTo>
                    <a:pt x="66" y="414"/>
                  </a:lnTo>
                  <a:lnTo>
                    <a:pt x="60" y="444"/>
                  </a:lnTo>
                  <a:lnTo>
                    <a:pt x="72" y="468"/>
                  </a:lnTo>
                  <a:lnTo>
                    <a:pt x="66" y="468"/>
                  </a:lnTo>
                  <a:lnTo>
                    <a:pt x="72" y="480"/>
                  </a:lnTo>
                  <a:lnTo>
                    <a:pt x="96" y="480"/>
                  </a:lnTo>
                  <a:lnTo>
                    <a:pt x="96" y="486"/>
                  </a:lnTo>
                  <a:lnTo>
                    <a:pt x="102" y="486"/>
                  </a:lnTo>
                  <a:lnTo>
                    <a:pt x="114" y="486"/>
                  </a:lnTo>
                  <a:lnTo>
                    <a:pt x="132" y="492"/>
                  </a:lnTo>
                  <a:lnTo>
                    <a:pt x="132" y="498"/>
                  </a:lnTo>
                  <a:lnTo>
                    <a:pt x="144" y="504"/>
                  </a:lnTo>
                  <a:lnTo>
                    <a:pt x="186" y="492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04" y="474"/>
                  </a:lnTo>
                  <a:lnTo>
                    <a:pt x="222" y="462"/>
                  </a:lnTo>
                  <a:lnTo>
                    <a:pt x="276" y="444"/>
                  </a:lnTo>
                  <a:lnTo>
                    <a:pt x="276" y="432"/>
                  </a:lnTo>
                  <a:lnTo>
                    <a:pt x="264" y="408"/>
                  </a:lnTo>
                  <a:lnTo>
                    <a:pt x="294" y="420"/>
                  </a:lnTo>
                  <a:lnTo>
                    <a:pt x="318" y="402"/>
                  </a:lnTo>
                  <a:lnTo>
                    <a:pt x="324" y="402"/>
                  </a:lnTo>
                  <a:lnTo>
                    <a:pt x="348" y="408"/>
                  </a:lnTo>
                  <a:lnTo>
                    <a:pt x="354" y="396"/>
                  </a:lnTo>
                  <a:lnTo>
                    <a:pt x="366" y="408"/>
                  </a:lnTo>
                  <a:lnTo>
                    <a:pt x="384" y="402"/>
                  </a:lnTo>
                  <a:lnTo>
                    <a:pt x="378" y="342"/>
                  </a:lnTo>
                  <a:lnTo>
                    <a:pt x="390" y="348"/>
                  </a:lnTo>
                  <a:lnTo>
                    <a:pt x="390" y="324"/>
                  </a:lnTo>
                  <a:lnTo>
                    <a:pt x="372" y="312"/>
                  </a:lnTo>
                  <a:lnTo>
                    <a:pt x="372" y="306"/>
                  </a:lnTo>
                  <a:lnTo>
                    <a:pt x="372" y="294"/>
                  </a:lnTo>
                  <a:lnTo>
                    <a:pt x="378" y="282"/>
                  </a:lnTo>
                  <a:lnTo>
                    <a:pt x="396" y="288"/>
                  </a:lnTo>
                  <a:lnTo>
                    <a:pt x="396" y="27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2" name="Freeform 551">
              <a:extLst>
                <a:ext uri="{FF2B5EF4-FFF2-40B4-BE49-F238E27FC236}">
                  <a16:creationId xmlns:a16="http://schemas.microsoft.com/office/drawing/2014/main" id="{E64D5771-3F9E-F8BE-83DF-EBBAACF50A66}"/>
                </a:ext>
              </a:extLst>
            </p:cNvPr>
            <p:cNvSpPr/>
            <p:nvPr/>
          </p:nvSpPr>
          <p:spPr>
            <a:xfrm>
              <a:off x="6200775" y="4300538"/>
              <a:ext cx="409575" cy="704850"/>
            </a:xfrm>
            <a:custGeom>
              <a:avLst/>
              <a:gdLst>
                <a:gd name="T0" fmla="*/ 246 w 258"/>
                <a:gd name="T1" fmla="*/ 48 h 444"/>
                <a:gd name="T2" fmla="*/ 234 w 258"/>
                <a:gd name="T3" fmla="*/ 0 h 444"/>
                <a:gd name="T4" fmla="*/ 210 w 258"/>
                <a:gd name="T5" fmla="*/ 6 h 444"/>
                <a:gd name="T6" fmla="*/ 198 w 258"/>
                <a:gd name="T7" fmla="*/ 24 h 444"/>
                <a:gd name="T8" fmla="*/ 180 w 258"/>
                <a:gd name="T9" fmla="*/ 30 h 444"/>
                <a:gd name="T10" fmla="*/ 144 w 258"/>
                <a:gd name="T11" fmla="*/ 18 h 444"/>
                <a:gd name="T12" fmla="*/ 120 w 258"/>
                <a:gd name="T13" fmla="*/ 18 h 444"/>
                <a:gd name="T14" fmla="*/ 102 w 258"/>
                <a:gd name="T15" fmla="*/ 18 h 444"/>
                <a:gd name="T16" fmla="*/ 90 w 258"/>
                <a:gd name="T17" fmla="*/ 18 h 444"/>
                <a:gd name="T18" fmla="*/ 84 w 258"/>
                <a:gd name="T19" fmla="*/ 48 h 444"/>
                <a:gd name="T20" fmla="*/ 90 w 258"/>
                <a:gd name="T21" fmla="*/ 66 h 444"/>
                <a:gd name="T22" fmla="*/ 90 w 258"/>
                <a:gd name="T23" fmla="*/ 84 h 444"/>
                <a:gd name="T24" fmla="*/ 72 w 258"/>
                <a:gd name="T25" fmla="*/ 78 h 444"/>
                <a:gd name="T26" fmla="*/ 60 w 258"/>
                <a:gd name="T27" fmla="*/ 72 h 444"/>
                <a:gd name="T28" fmla="*/ 66 w 258"/>
                <a:gd name="T29" fmla="*/ 84 h 444"/>
                <a:gd name="T30" fmla="*/ 72 w 258"/>
                <a:gd name="T31" fmla="*/ 102 h 444"/>
                <a:gd name="T32" fmla="*/ 60 w 258"/>
                <a:gd name="T33" fmla="*/ 126 h 444"/>
                <a:gd name="T34" fmla="*/ 48 w 258"/>
                <a:gd name="T35" fmla="*/ 138 h 444"/>
                <a:gd name="T36" fmla="*/ 36 w 258"/>
                <a:gd name="T37" fmla="*/ 138 h 444"/>
                <a:gd name="T38" fmla="*/ 24 w 258"/>
                <a:gd name="T39" fmla="*/ 168 h 444"/>
                <a:gd name="T40" fmla="*/ 18 w 258"/>
                <a:gd name="T41" fmla="*/ 180 h 444"/>
                <a:gd name="T42" fmla="*/ 6 w 258"/>
                <a:gd name="T43" fmla="*/ 198 h 444"/>
                <a:gd name="T44" fmla="*/ 6 w 258"/>
                <a:gd name="T45" fmla="*/ 228 h 444"/>
                <a:gd name="T46" fmla="*/ 18 w 258"/>
                <a:gd name="T47" fmla="*/ 228 h 444"/>
                <a:gd name="T48" fmla="*/ 6 w 258"/>
                <a:gd name="T49" fmla="*/ 264 h 444"/>
                <a:gd name="T50" fmla="*/ 12 w 258"/>
                <a:gd name="T51" fmla="*/ 282 h 444"/>
                <a:gd name="T52" fmla="*/ 6 w 258"/>
                <a:gd name="T53" fmla="*/ 300 h 444"/>
                <a:gd name="T54" fmla="*/ 18 w 258"/>
                <a:gd name="T55" fmla="*/ 312 h 444"/>
                <a:gd name="T56" fmla="*/ 36 w 258"/>
                <a:gd name="T57" fmla="*/ 312 h 444"/>
                <a:gd name="T58" fmla="*/ 24 w 258"/>
                <a:gd name="T59" fmla="*/ 330 h 444"/>
                <a:gd name="T60" fmla="*/ 36 w 258"/>
                <a:gd name="T61" fmla="*/ 348 h 444"/>
                <a:gd name="T62" fmla="*/ 36 w 258"/>
                <a:gd name="T63" fmla="*/ 366 h 444"/>
                <a:gd name="T64" fmla="*/ 30 w 258"/>
                <a:gd name="T65" fmla="*/ 384 h 444"/>
                <a:gd name="T66" fmla="*/ 12 w 258"/>
                <a:gd name="T67" fmla="*/ 426 h 444"/>
                <a:gd name="T68" fmla="*/ 24 w 258"/>
                <a:gd name="T69" fmla="*/ 444 h 444"/>
                <a:gd name="T70" fmla="*/ 78 w 258"/>
                <a:gd name="T71" fmla="*/ 396 h 444"/>
                <a:gd name="T72" fmla="*/ 96 w 258"/>
                <a:gd name="T73" fmla="*/ 366 h 444"/>
                <a:gd name="T74" fmla="*/ 84 w 258"/>
                <a:gd name="T75" fmla="*/ 318 h 444"/>
                <a:gd name="T76" fmla="*/ 66 w 258"/>
                <a:gd name="T77" fmla="*/ 294 h 444"/>
                <a:gd name="T78" fmla="*/ 108 w 258"/>
                <a:gd name="T79" fmla="*/ 204 h 444"/>
                <a:gd name="T80" fmla="*/ 108 w 258"/>
                <a:gd name="T81" fmla="*/ 162 h 444"/>
                <a:gd name="T82" fmla="*/ 174 w 258"/>
                <a:gd name="T83" fmla="*/ 192 h 444"/>
                <a:gd name="T84" fmla="*/ 168 w 258"/>
                <a:gd name="T85" fmla="*/ 120 h 444"/>
                <a:gd name="T86" fmla="*/ 222 w 258"/>
                <a:gd name="T87" fmla="*/ 84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8" h="444">
                  <a:moveTo>
                    <a:pt x="258" y="72"/>
                  </a:moveTo>
                  <a:lnTo>
                    <a:pt x="252" y="48"/>
                  </a:lnTo>
                  <a:lnTo>
                    <a:pt x="246" y="48"/>
                  </a:lnTo>
                  <a:lnTo>
                    <a:pt x="246" y="18"/>
                  </a:lnTo>
                  <a:lnTo>
                    <a:pt x="246" y="24"/>
                  </a:lnTo>
                  <a:lnTo>
                    <a:pt x="234" y="0"/>
                  </a:lnTo>
                  <a:lnTo>
                    <a:pt x="216" y="0"/>
                  </a:lnTo>
                  <a:lnTo>
                    <a:pt x="216" y="6"/>
                  </a:lnTo>
                  <a:lnTo>
                    <a:pt x="210" y="6"/>
                  </a:lnTo>
                  <a:lnTo>
                    <a:pt x="204" y="6"/>
                  </a:lnTo>
                  <a:lnTo>
                    <a:pt x="198" y="12"/>
                  </a:lnTo>
                  <a:lnTo>
                    <a:pt x="198" y="24"/>
                  </a:lnTo>
                  <a:lnTo>
                    <a:pt x="192" y="24"/>
                  </a:lnTo>
                  <a:lnTo>
                    <a:pt x="186" y="30"/>
                  </a:lnTo>
                  <a:lnTo>
                    <a:pt x="180" y="30"/>
                  </a:lnTo>
                  <a:lnTo>
                    <a:pt x="174" y="24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18"/>
                  </a:lnTo>
                  <a:lnTo>
                    <a:pt x="132" y="18"/>
                  </a:lnTo>
                  <a:lnTo>
                    <a:pt x="120" y="18"/>
                  </a:lnTo>
                  <a:lnTo>
                    <a:pt x="114" y="30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78" y="54"/>
                  </a:lnTo>
                  <a:lnTo>
                    <a:pt x="78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0" y="84"/>
                  </a:lnTo>
                  <a:lnTo>
                    <a:pt x="84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8"/>
                  </a:lnTo>
                  <a:lnTo>
                    <a:pt x="66" y="72"/>
                  </a:lnTo>
                  <a:lnTo>
                    <a:pt x="60" y="72"/>
                  </a:lnTo>
                  <a:lnTo>
                    <a:pt x="60" y="78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0" y="126"/>
                  </a:lnTo>
                  <a:lnTo>
                    <a:pt x="60" y="138"/>
                  </a:lnTo>
                  <a:lnTo>
                    <a:pt x="54" y="138"/>
                  </a:lnTo>
                  <a:lnTo>
                    <a:pt x="48" y="138"/>
                  </a:lnTo>
                  <a:lnTo>
                    <a:pt x="42" y="138"/>
                  </a:lnTo>
                  <a:lnTo>
                    <a:pt x="42" y="132"/>
                  </a:lnTo>
                  <a:lnTo>
                    <a:pt x="36" y="138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18" y="162"/>
                  </a:lnTo>
                  <a:lnTo>
                    <a:pt x="12" y="168"/>
                  </a:lnTo>
                  <a:lnTo>
                    <a:pt x="18" y="180"/>
                  </a:lnTo>
                  <a:lnTo>
                    <a:pt x="18" y="186"/>
                  </a:lnTo>
                  <a:lnTo>
                    <a:pt x="12" y="192"/>
                  </a:lnTo>
                  <a:lnTo>
                    <a:pt x="6" y="198"/>
                  </a:lnTo>
                  <a:lnTo>
                    <a:pt x="6" y="204"/>
                  </a:lnTo>
                  <a:lnTo>
                    <a:pt x="0" y="222"/>
                  </a:lnTo>
                  <a:lnTo>
                    <a:pt x="6" y="228"/>
                  </a:lnTo>
                  <a:lnTo>
                    <a:pt x="12" y="222"/>
                  </a:lnTo>
                  <a:lnTo>
                    <a:pt x="18" y="222"/>
                  </a:lnTo>
                  <a:lnTo>
                    <a:pt x="18" y="228"/>
                  </a:lnTo>
                  <a:lnTo>
                    <a:pt x="18" y="234"/>
                  </a:lnTo>
                  <a:lnTo>
                    <a:pt x="6" y="246"/>
                  </a:lnTo>
                  <a:lnTo>
                    <a:pt x="6" y="264"/>
                  </a:lnTo>
                  <a:lnTo>
                    <a:pt x="6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6" y="294"/>
                  </a:lnTo>
                  <a:lnTo>
                    <a:pt x="6" y="300"/>
                  </a:lnTo>
                  <a:lnTo>
                    <a:pt x="6" y="306"/>
                  </a:lnTo>
                  <a:lnTo>
                    <a:pt x="12" y="306"/>
                  </a:lnTo>
                  <a:lnTo>
                    <a:pt x="18" y="312"/>
                  </a:lnTo>
                  <a:lnTo>
                    <a:pt x="24" y="312"/>
                  </a:lnTo>
                  <a:lnTo>
                    <a:pt x="30" y="312"/>
                  </a:lnTo>
                  <a:lnTo>
                    <a:pt x="36" y="312"/>
                  </a:lnTo>
                  <a:lnTo>
                    <a:pt x="36" y="318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24" y="342"/>
                  </a:lnTo>
                  <a:lnTo>
                    <a:pt x="30" y="348"/>
                  </a:lnTo>
                  <a:lnTo>
                    <a:pt x="36" y="348"/>
                  </a:lnTo>
                  <a:lnTo>
                    <a:pt x="42" y="354"/>
                  </a:lnTo>
                  <a:lnTo>
                    <a:pt x="42" y="360"/>
                  </a:lnTo>
                  <a:lnTo>
                    <a:pt x="36" y="366"/>
                  </a:lnTo>
                  <a:lnTo>
                    <a:pt x="30" y="372"/>
                  </a:lnTo>
                  <a:lnTo>
                    <a:pt x="30" y="378"/>
                  </a:lnTo>
                  <a:lnTo>
                    <a:pt x="30" y="384"/>
                  </a:lnTo>
                  <a:lnTo>
                    <a:pt x="24" y="402"/>
                  </a:lnTo>
                  <a:lnTo>
                    <a:pt x="18" y="414"/>
                  </a:lnTo>
                  <a:lnTo>
                    <a:pt x="12" y="426"/>
                  </a:lnTo>
                  <a:lnTo>
                    <a:pt x="18" y="432"/>
                  </a:lnTo>
                  <a:lnTo>
                    <a:pt x="18" y="438"/>
                  </a:lnTo>
                  <a:lnTo>
                    <a:pt x="24" y="444"/>
                  </a:lnTo>
                  <a:lnTo>
                    <a:pt x="42" y="432"/>
                  </a:lnTo>
                  <a:lnTo>
                    <a:pt x="72" y="426"/>
                  </a:lnTo>
                  <a:lnTo>
                    <a:pt x="78" y="396"/>
                  </a:lnTo>
                  <a:lnTo>
                    <a:pt x="84" y="390"/>
                  </a:lnTo>
                  <a:lnTo>
                    <a:pt x="84" y="372"/>
                  </a:lnTo>
                  <a:lnTo>
                    <a:pt x="96" y="366"/>
                  </a:lnTo>
                  <a:lnTo>
                    <a:pt x="90" y="354"/>
                  </a:lnTo>
                  <a:lnTo>
                    <a:pt x="84" y="348"/>
                  </a:lnTo>
                  <a:lnTo>
                    <a:pt x="84" y="318"/>
                  </a:lnTo>
                  <a:lnTo>
                    <a:pt x="72" y="318"/>
                  </a:lnTo>
                  <a:lnTo>
                    <a:pt x="66" y="300"/>
                  </a:lnTo>
                  <a:lnTo>
                    <a:pt x="66" y="29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108" y="204"/>
                  </a:lnTo>
                  <a:lnTo>
                    <a:pt x="102" y="198"/>
                  </a:lnTo>
                  <a:lnTo>
                    <a:pt x="102" y="180"/>
                  </a:lnTo>
                  <a:lnTo>
                    <a:pt x="108" y="162"/>
                  </a:lnTo>
                  <a:lnTo>
                    <a:pt x="108" y="150"/>
                  </a:lnTo>
                  <a:lnTo>
                    <a:pt x="138" y="174"/>
                  </a:lnTo>
                  <a:lnTo>
                    <a:pt x="174" y="192"/>
                  </a:lnTo>
                  <a:lnTo>
                    <a:pt x="186" y="174"/>
                  </a:lnTo>
                  <a:lnTo>
                    <a:pt x="180" y="144"/>
                  </a:lnTo>
                  <a:lnTo>
                    <a:pt x="168" y="120"/>
                  </a:lnTo>
                  <a:lnTo>
                    <a:pt x="186" y="90"/>
                  </a:lnTo>
                  <a:lnTo>
                    <a:pt x="204" y="96"/>
                  </a:lnTo>
                  <a:lnTo>
                    <a:pt x="222" y="84"/>
                  </a:lnTo>
                  <a:lnTo>
                    <a:pt x="240" y="78"/>
                  </a:lnTo>
                  <a:lnTo>
                    <a:pt x="258" y="7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3" name="Freeform 552">
              <a:extLst>
                <a:ext uri="{FF2B5EF4-FFF2-40B4-BE49-F238E27FC236}">
                  <a16:creationId xmlns:a16="http://schemas.microsoft.com/office/drawing/2014/main" id="{617E238E-247F-3C6F-DBFD-182D57AC05C5}"/>
                </a:ext>
              </a:extLst>
            </p:cNvPr>
            <p:cNvSpPr/>
            <p:nvPr/>
          </p:nvSpPr>
          <p:spPr>
            <a:xfrm>
              <a:off x="6238875" y="4291013"/>
              <a:ext cx="76200" cy="85725"/>
            </a:xfrm>
            <a:custGeom>
              <a:avLst/>
              <a:gdLst>
                <a:gd name="T0" fmla="*/ 48 w 48"/>
                <a:gd name="T1" fmla="*/ 36 h 54"/>
                <a:gd name="T2" fmla="*/ 48 w 48"/>
                <a:gd name="T3" fmla="*/ 30 h 54"/>
                <a:gd name="T4" fmla="*/ 48 w 48"/>
                <a:gd name="T5" fmla="*/ 24 h 54"/>
                <a:gd name="T6" fmla="*/ 42 w 48"/>
                <a:gd name="T7" fmla="*/ 18 h 54"/>
                <a:gd name="T8" fmla="*/ 36 w 48"/>
                <a:gd name="T9" fmla="*/ 18 h 54"/>
                <a:gd name="T10" fmla="*/ 30 w 48"/>
                <a:gd name="T11" fmla="*/ 24 h 54"/>
                <a:gd name="T12" fmla="*/ 24 w 48"/>
                <a:gd name="T13" fmla="*/ 24 h 54"/>
                <a:gd name="T14" fmla="*/ 18 w 48"/>
                <a:gd name="T15" fmla="*/ 24 h 54"/>
                <a:gd name="T16" fmla="*/ 18 w 48"/>
                <a:gd name="T17" fmla="*/ 18 h 54"/>
                <a:gd name="T18" fmla="*/ 24 w 48"/>
                <a:gd name="T19" fmla="*/ 18 h 54"/>
                <a:gd name="T20" fmla="*/ 24 w 48"/>
                <a:gd name="T21" fmla="*/ 12 h 54"/>
                <a:gd name="T22" fmla="*/ 24 w 48"/>
                <a:gd name="T23" fmla="*/ 6 h 54"/>
                <a:gd name="T24" fmla="*/ 24 w 48"/>
                <a:gd name="T25" fmla="*/ 0 h 54"/>
                <a:gd name="T26" fmla="*/ 18 w 48"/>
                <a:gd name="T27" fmla="*/ 0 h 54"/>
                <a:gd name="T28" fmla="*/ 12 w 48"/>
                <a:gd name="T29" fmla="*/ 0 h 54"/>
                <a:gd name="T30" fmla="*/ 6 w 48"/>
                <a:gd name="T31" fmla="*/ 6 h 54"/>
                <a:gd name="T32" fmla="*/ 0 w 48"/>
                <a:gd name="T33" fmla="*/ 0 h 54"/>
                <a:gd name="T34" fmla="*/ 0 w 48"/>
                <a:gd name="T35" fmla="*/ 6 h 54"/>
                <a:gd name="T36" fmla="*/ 0 w 48"/>
                <a:gd name="T37" fmla="*/ 12 h 54"/>
                <a:gd name="T38" fmla="*/ 0 w 48"/>
                <a:gd name="T39" fmla="*/ 30 h 54"/>
                <a:gd name="T40" fmla="*/ 6 w 48"/>
                <a:gd name="T41" fmla="*/ 42 h 54"/>
                <a:gd name="T42" fmla="*/ 12 w 48"/>
                <a:gd name="T43" fmla="*/ 42 h 54"/>
                <a:gd name="T44" fmla="*/ 18 w 48"/>
                <a:gd name="T45" fmla="*/ 42 h 54"/>
                <a:gd name="T46" fmla="*/ 24 w 48"/>
                <a:gd name="T47" fmla="*/ 48 h 54"/>
                <a:gd name="T48" fmla="*/ 30 w 48"/>
                <a:gd name="T49" fmla="*/ 54 h 54"/>
                <a:gd name="T50" fmla="*/ 30 w 48"/>
                <a:gd name="T51" fmla="*/ 42 h 54"/>
                <a:gd name="T52" fmla="*/ 36 w 48"/>
                <a:gd name="T53" fmla="*/ 42 h 54"/>
                <a:gd name="T54" fmla="*/ 42 w 48"/>
                <a:gd name="T55" fmla="*/ 42 h 54"/>
                <a:gd name="T56" fmla="*/ 48 w 48"/>
                <a:gd name="T57" fmla="*/ 42 h 54"/>
                <a:gd name="T58" fmla="*/ 48 w 48"/>
                <a:gd name="T59" fmla="*/ 3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" h="54">
                  <a:moveTo>
                    <a:pt x="48" y="36"/>
                  </a:moveTo>
                  <a:lnTo>
                    <a:pt x="48" y="30"/>
                  </a:lnTo>
                  <a:lnTo>
                    <a:pt x="48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30"/>
                  </a:lnTo>
                  <a:lnTo>
                    <a:pt x="6" y="42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42" y="42"/>
                  </a:lnTo>
                  <a:lnTo>
                    <a:pt x="48" y="42"/>
                  </a:lnTo>
                  <a:lnTo>
                    <a:pt x="48" y="3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4" name="Freeform 553">
              <a:extLst>
                <a:ext uri="{FF2B5EF4-FFF2-40B4-BE49-F238E27FC236}">
                  <a16:creationId xmlns:a16="http://schemas.microsoft.com/office/drawing/2014/main" id="{3E8395BF-8250-BB07-D350-3E74B15F5F3F}"/>
                </a:ext>
              </a:extLst>
            </p:cNvPr>
            <p:cNvSpPr/>
            <p:nvPr/>
          </p:nvSpPr>
          <p:spPr>
            <a:xfrm>
              <a:off x="6448425" y="4300538"/>
              <a:ext cx="57150" cy="28575"/>
            </a:xfrm>
            <a:custGeom>
              <a:avLst/>
              <a:gdLst>
                <a:gd name="T0" fmla="*/ 36 w 36"/>
                <a:gd name="T1" fmla="*/ 6 h 18"/>
                <a:gd name="T2" fmla="*/ 36 w 36"/>
                <a:gd name="T3" fmla="*/ 0 h 18"/>
                <a:gd name="T4" fmla="*/ 30 w 36"/>
                <a:gd name="T5" fmla="*/ 0 h 18"/>
                <a:gd name="T6" fmla="*/ 24 w 36"/>
                <a:gd name="T7" fmla="*/ 0 h 18"/>
                <a:gd name="T8" fmla="*/ 18 w 36"/>
                <a:gd name="T9" fmla="*/ 0 h 18"/>
                <a:gd name="T10" fmla="*/ 12 w 36"/>
                <a:gd name="T11" fmla="*/ 0 h 18"/>
                <a:gd name="T12" fmla="*/ 6 w 36"/>
                <a:gd name="T13" fmla="*/ 0 h 18"/>
                <a:gd name="T14" fmla="*/ 0 w 36"/>
                <a:gd name="T15" fmla="*/ 6 h 18"/>
                <a:gd name="T16" fmla="*/ 0 w 36"/>
                <a:gd name="T17" fmla="*/ 12 h 18"/>
                <a:gd name="T18" fmla="*/ 6 w 36"/>
                <a:gd name="T19" fmla="*/ 12 h 18"/>
                <a:gd name="T20" fmla="*/ 12 w 36"/>
                <a:gd name="T21" fmla="*/ 12 h 18"/>
                <a:gd name="T22" fmla="*/ 18 w 36"/>
                <a:gd name="T23" fmla="*/ 18 h 18"/>
                <a:gd name="T24" fmla="*/ 24 w 36"/>
                <a:gd name="T25" fmla="*/ 18 h 18"/>
                <a:gd name="T26" fmla="*/ 30 w 36"/>
                <a:gd name="T27" fmla="*/ 18 h 18"/>
                <a:gd name="T28" fmla="*/ 36 w 36"/>
                <a:gd name="T29" fmla="*/ 12 h 18"/>
                <a:gd name="T30" fmla="*/ 36 w 36"/>
                <a:gd name="T3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18">
                  <a:moveTo>
                    <a:pt x="36" y="6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6" y="12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5" name="Freeform 554">
              <a:extLst>
                <a:ext uri="{FF2B5EF4-FFF2-40B4-BE49-F238E27FC236}">
                  <a16:creationId xmlns:a16="http://schemas.microsoft.com/office/drawing/2014/main" id="{1CE0789C-B729-8937-39DA-CF557DB3DC0F}"/>
                </a:ext>
              </a:extLst>
            </p:cNvPr>
            <p:cNvSpPr/>
            <p:nvPr/>
          </p:nvSpPr>
          <p:spPr>
            <a:xfrm>
              <a:off x="6276975" y="4262438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24 w 24"/>
                <a:gd name="T3" fmla="*/ 0 h 18"/>
                <a:gd name="T4" fmla="*/ 18 w 24"/>
                <a:gd name="T5" fmla="*/ 0 h 18"/>
                <a:gd name="T6" fmla="*/ 12 w 24"/>
                <a:gd name="T7" fmla="*/ 0 h 18"/>
                <a:gd name="T8" fmla="*/ 6 w 24"/>
                <a:gd name="T9" fmla="*/ 6 h 18"/>
                <a:gd name="T10" fmla="*/ 0 w 24"/>
                <a:gd name="T11" fmla="*/ 6 h 18"/>
                <a:gd name="T12" fmla="*/ 6 w 24"/>
                <a:gd name="T13" fmla="*/ 18 h 18"/>
                <a:gd name="T14" fmla="*/ 18 w 24"/>
                <a:gd name="T15" fmla="*/ 18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18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6" name="Freeform 555">
              <a:extLst>
                <a:ext uri="{FF2B5EF4-FFF2-40B4-BE49-F238E27FC236}">
                  <a16:creationId xmlns:a16="http://schemas.microsoft.com/office/drawing/2014/main" id="{BB1BDBA0-4176-0178-7BDA-7502F89A6FE9}"/>
                </a:ext>
              </a:extLst>
            </p:cNvPr>
            <p:cNvSpPr/>
            <p:nvPr/>
          </p:nvSpPr>
          <p:spPr>
            <a:xfrm>
              <a:off x="6438900" y="4262438"/>
              <a:ext cx="38100" cy="38100"/>
            </a:xfrm>
            <a:custGeom>
              <a:avLst/>
              <a:gdLst>
                <a:gd name="T0" fmla="*/ 24 w 24"/>
                <a:gd name="T1" fmla="*/ 6 h 24"/>
                <a:gd name="T2" fmla="*/ 18 w 24"/>
                <a:gd name="T3" fmla="*/ 0 h 24"/>
                <a:gd name="T4" fmla="*/ 12 w 24"/>
                <a:gd name="T5" fmla="*/ 6 h 24"/>
                <a:gd name="T6" fmla="*/ 6 w 24"/>
                <a:gd name="T7" fmla="*/ 12 h 24"/>
                <a:gd name="T8" fmla="*/ 0 w 24"/>
                <a:gd name="T9" fmla="*/ 18 h 24"/>
                <a:gd name="T10" fmla="*/ 0 w 24"/>
                <a:gd name="T11" fmla="*/ 24 h 24"/>
                <a:gd name="T12" fmla="*/ 6 w 24"/>
                <a:gd name="T13" fmla="*/ 24 h 24"/>
                <a:gd name="T14" fmla="*/ 6 w 24"/>
                <a:gd name="T15" fmla="*/ 18 h 24"/>
                <a:gd name="T16" fmla="*/ 12 w 24"/>
                <a:gd name="T17" fmla="*/ 18 h 24"/>
                <a:gd name="T18" fmla="*/ 24 w 24"/>
                <a:gd name="T19" fmla="*/ 12 h 24"/>
                <a:gd name="T20" fmla="*/ 24 w 24"/>
                <a:gd name="T2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24" y="6"/>
                  </a:move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7" name="Freeform 556">
              <a:extLst>
                <a:ext uri="{FF2B5EF4-FFF2-40B4-BE49-F238E27FC236}">
                  <a16:creationId xmlns:a16="http://schemas.microsoft.com/office/drawing/2014/main" id="{0D7C0757-3C9F-B18F-F186-37DDE681CE37}"/>
                </a:ext>
              </a:extLst>
            </p:cNvPr>
            <p:cNvSpPr/>
            <p:nvPr/>
          </p:nvSpPr>
          <p:spPr>
            <a:xfrm>
              <a:off x="6372225" y="429101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6 h 24"/>
                <a:gd name="T4" fmla="*/ 12 w 18"/>
                <a:gd name="T5" fmla="*/ 6 h 24"/>
                <a:gd name="T6" fmla="*/ 6 w 18"/>
                <a:gd name="T7" fmla="*/ 0 h 24"/>
                <a:gd name="T8" fmla="*/ 6 w 18"/>
                <a:gd name="T9" fmla="*/ 6 h 24"/>
                <a:gd name="T10" fmla="*/ 0 w 18"/>
                <a:gd name="T11" fmla="*/ 12 h 24"/>
                <a:gd name="T12" fmla="*/ 0 w 18"/>
                <a:gd name="T13" fmla="*/ 24 h 24"/>
                <a:gd name="T14" fmla="*/ 6 w 18"/>
                <a:gd name="T15" fmla="*/ 18 h 24"/>
                <a:gd name="T16" fmla="*/ 6 w 18"/>
                <a:gd name="T17" fmla="*/ 12 h 24"/>
                <a:gd name="T18" fmla="*/ 12 w 18"/>
                <a:gd name="T19" fmla="*/ 18 h 24"/>
                <a:gd name="T20" fmla="*/ 18 w 18"/>
                <a:gd name="T21" fmla="*/ 18 h 24"/>
                <a:gd name="T22" fmla="*/ 18 w 18"/>
                <a:gd name="T2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8" name="Freeform 557">
              <a:extLst>
                <a:ext uri="{FF2B5EF4-FFF2-40B4-BE49-F238E27FC236}">
                  <a16:creationId xmlns:a16="http://schemas.microsoft.com/office/drawing/2014/main" id="{44663244-D6EB-D282-B86B-062AA00F5DBE}"/>
                </a:ext>
              </a:extLst>
            </p:cNvPr>
            <p:cNvSpPr/>
            <p:nvPr/>
          </p:nvSpPr>
          <p:spPr>
            <a:xfrm>
              <a:off x="6229350" y="4443413"/>
              <a:ext cx="19050" cy="38100"/>
            </a:xfrm>
            <a:custGeom>
              <a:avLst/>
              <a:gdLst>
                <a:gd name="T0" fmla="*/ 12 w 12"/>
                <a:gd name="T1" fmla="*/ 18 h 24"/>
                <a:gd name="T2" fmla="*/ 12 w 12"/>
                <a:gd name="T3" fmla="*/ 6 h 24"/>
                <a:gd name="T4" fmla="*/ 12 w 12"/>
                <a:gd name="T5" fmla="*/ 0 h 24"/>
                <a:gd name="T6" fmla="*/ 6 w 12"/>
                <a:gd name="T7" fmla="*/ 0 h 24"/>
                <a:gd name="T8" fmla="*/ 0 w 12"/>
                <a:gd name="T9" fmla="*/ 6 h 24"/>
                <a:gd name="T10" fmla="*/ 0 w 12"/>
                <a:gd name="T11" fmla="*/ 12 h 24"/>
                <a:gd name="T12" fmla="*/ 0 w 12"/>
                <a:gd name="T13" fmla="*/ 18 h 24"/>
                <a:gd name="T14" fmla="*/ 6 w 12"/>
                <a:gd name="T15" fmla="*/ 18 h 24"/>
                <a:gd name="T16" fmla="*/ 6 w 12"/>
                <a:gd name="T17" fmla="*/ 24 h 24"/>
                <a:gd name="T18" fmla="*/ 12 w 12"/>
                <a:gd name="T19" fmla="*/ 24 h 24"/>
                <a:gd name="T20" fmla="*/ 12 w 12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24">
                  <a:moveTo>
                    <a:pt x="12" y="18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9" name="Freeform 558">
              <a:extLst>
                <a:ext uri="{FF2B5EF4-FFF2-40B4-BE49-F238E27FC236}">
                  <a16:creationId xmlns:a16="http://schemas.microsoft.com/office/drawing/2014/main" id="{4B025938-3A4D-44D1-74A3-FE2AF8461DDB}"/>
                </a:ext>
              </a:extLst>
            </p:cNvPr>
            <p:cNvSpPr/>
            <p:nvPr/>
          </p:nvSpPr>
          <p:spPr>
            <a:xfrm>
              <a:off x="6210300" y="451961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6 h 18"/>
                <a:gd name="T6" fmla="*/ 6 w 24"/>
                <a:gd name="T7" fmla="*/ 6 h 18"/>
                <a:gd name="T8" fmla="*/ 0 w 24"/>
                <a:gd name="T9" fmla="*/ 12 h 18"/>
                <a:gd name="T10" fmla="*/ 6 w 24"/>
                <a:gd name="T11" fmla="*/ 18 h 18"/>
                <a:gd name="T12" fmla="*/ 12 w 24"/>
                <a:gd name="T13" fmla="*/ 18 h 18"/>
                <a:gd name="T14" fmla="*/ 18 w 24"/>
                <a:gd name="T15" fmla="*/ 12 h 18"/>
                <a:gd name="T16" fmla="*/ 24 w 24"/>
                <a:gd name="T17" fmla="*/ 12 h 18"/>
                <a:gd name="T18" fmla="*/ 24 w 24"/>
                <a:gd name="T1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0" name="Freeform 559">
              <a:extLst>
                <a:ext uri="{FF2B5EF4-FFF2-40B4-BE49-F238E27FC236}">
                  <a16:creationId xmlns:a16="http://schemas.microsoft.com/office/drawing/2014/main" id="{A30FDA9C-4355-0E99-1467-599899F53887}"/>
                </a:ext>
              </a:extLst>
            </p:cNvPr>
            <p:cNvSpPr/>
            <p:nvPr/>
          </p:nvSpPr>
          <p:spPr>
            <a:xfrm>
              <a:off x="6257925" y="42529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0 w 12"/>
                <a:gd name="T5" fmla="*/ 12 h 18"/>
                <a:gd name="T6" fmla="*/ 0 w 12"/>
                <a:gd name="T7" fmla="*/ 18 h 18"/>
                <a:gd name="T8" fmla="*/ 6 w 12"/>
                <a:gd name="T9" fmla="*/ 18 h 18"/>
                <a:gd name="T10" fmla="*/ 12 w 12"/>
                <a:gd name="T11" fmla="*/ 12 h 18"/>
                <a:gd name="T12" fmla="*/ 12 w 12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1" name="Freeform 560">
              <a:extLst>
                <a:ext uri="{FF2B5EF4-FFF2-40B4-BE49-F238E27FC236}">
                  <a16:creationId xmlns:a16="http://schemas.microsoft.com/office/drawing/2014/main" id="{86497D52-D057-D4AA-5EDF-CF17328BB59D}"/>
                </a:ext>
              </a:extLst>
            </p:cNvPr>
            <p:cNvSpPr/>
            <p:nvPr/>
          </p:nvSpPr>
          <p:spPr>
            <a:xfrm>
              <a:off x="6400800" y="42243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8 w 18"/>
                <a:gd name="T3" fmla="*/ 6 h 12"/>
                <a:gd name="T4" fmla="*/ 18 w 18"/>
                <a:gd name="T5" fmla="*/ 0 h 12"/>
                <a:gd name="T6" fmla="*/ 12 w 18"/>
                <a:gd name="T7" fmla="*/ 0 h 12"/>
                <a:gd name="T8" fmla="*/ 6 w 18"/>
                <a:gd name="T9" fmla="*/ 0 h 12"/>
                <a:gd name="T10" fmla="*/ 0 w 18"/>
                <a:gd name="T11" fmla="*/ 6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2" name="Freeform 561">
              <a:extLst>
                <a:ext uri="{FF2B5EF4-FFF2-40B4-BE49-F238E27FC236}">
                  <a16:creationId xmlns:a16="http://schemas.microsoft.com/office/drawing/2014/main" id="{790A68AD-B13F-AECC-58B8-32EF68E37305}"/>
                </a:ext>
              </a:extLst>
            </p:cNvPr>
            <p:cNvSpPr/>
            <p:nvPr/>
          </p:nvSpPr>
          <p:spPr>
            <a:xfrm>
              <a:off x="6153150" y="44434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6 w 12"/>
                <a:gd name="T11" fmla="*/ 18 h 18"/>
                <a:gd name="T12" fmla="*/ 12 w 12"/>
                <a:gd name="T13" fmla="*/ 12 h 18"/>
                <a:gd name="T14" fmla="*/ 12 w 12"/>
                <a:gd name="T1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3" name="Freeform 562">
              <a:extLst>
                <a:ext uri="{FF2B5EF4-FFF2-40B4-BE49-F238E27FC236}">
                  <a16:creationId xmlns:a16="http://schemas.microsoft.com/office/drawing/2014/main" id="{D7198DB5-5896-D153-0A82-F4DE36764180}"/>
                </a:ext>
              </a:extLst>
            </p:cNvPr>
            <p:cNvSpPr/>
            <p:nvPr/>
          </p:nvSpPr>
          <p:spPr>
            <a:xfrm>
              <a:off x="6191250" y="467201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6 w 12"/>
                <a:gd name="T3" fmla="*/ 6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0 w 12"/>
                <a:gd name="T11" fmla="*/ 18 h 18"/>
                <a:gd name="T12" fmla="*/ 6 w 12"/>
                <a:gd name="T13" fmla="*/ 18 h 18"/>
                <a:gd name="T14" fmla="*/ 12 w 12"/>
                <a:gd name="T1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4" name="Freeform 563">
              <a:extLst>
                <a:ext uri="{FF2B5EF4-FFF2-40B4-BE49-F238E27FC236}">
                  <a16:creationId xmlns:a16="http://schemas.microsoft.com/office/drawing/2014/main" id="{B77C8B85-E877-BE1D-F0B1-CE67FD9EA3CA}"/>
                </a:ext>
              </a:extLst>
            </p:cNvPr>
            <p:cNvSpPr/>
            <p:nvPr/>
          </p:nvSpPr>
          <p:spPr>
            <a:xfrm>
              <a:off x="6200775" y="4586288"/>
              <a:ext cx="9525" cy="19050"/>
            </a:xfrm>
            <a:custGeom>
              <a:avLst/>
              <a:gdLst>
                <a:gd name="T0" fmla="*/ 6 w 6"/>
                <a:gd name="T1" fmla="*/ 6 h 12"/>
                <a:gd name="T2" fmla="*/ 6 w 6"/>
                <a:gd name="T3" fmla="*/ 0 h 12"/>
                <a:gd name="T4" fmla="*/ 0 w 6"/>
                <a:gd name="T5" fmla="*/ 0 h 12"/>
                <a:gd name="T6" fmla="*/ 0 w 6"/>
                <a:gd name="T7" fmla="*/ 6 h 12"/>
                <a:gd name="T8" fmla="*/ 0 w 6"/>
                <a:gd name="T9" fmla="*/ 12 h 12"/>
                <a:gd name="T10" fmla="*/ 6 w 6"/>
                <a:gd name="T11" fmla="*/ 12 h 12"/>
                <a:gd name="T12" fmla="*/ 6 w 6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6" y="6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5" name="Freeform 564">
              <a:extLst>
                <a:ext uri="{FF2B5EF4-FFF2-40B4-BE49-F238E27FC236}">
                  <a16:creationId xmlns:a16="http://schemas.microsoft.com/office/drawing/2014/main" id="{E2FE9B10-7529-C009-A625-6BE99DE7F36A}"/>
                </a:ext>
              </a:extLst>
            </p:cNvPr>
            <p:cNvSpPr/>
            <p:nvPr/>
          </p:nvSpPr>
          <p:spPr>
            <a:xfrm>
              <a:off x="6762750" y="5738813"/>
              <a:ext cx="180975" cy="276225"/>
            </a:xfrm>
            <a:custGeom>
              <a:avLst/>
              <a:gdLst>
                <a:gd name="T0" fmla="*/ 114 w 114"/>
                <a:gd name="T1" fmla="*/ 114 h 174"/>
                <a:gd name="T2" fmla="*/ 102 w 114"/>
                <a:gd name="T3" fmla="*/ 114 h 174"/>
                <a:gd name="T4" fmla="*/ 84 w 114"/>
                <a:gd name="T5" fmla="*/ 78 h 174"/>
                <a:gd name="T6" fmla="*/ 90 w 114"/>
                <a:gd name="T7" fmla="*/ 54 h 174"/>
                <a:gd name="T8" fmla="*/ 72 w 114"/>
                <a:gd name="T9" fmla="*/ 6 h 174"/>
                <a:gd name="T10" fmla="*/ 48 w 114"/>
                <a:gd name="T11" fmla="*/ 0 h 174"/>
                <a:gd name="T12" fmla="*/ 48 w 114"/>
                <a:gd name="T13" fmla="*/ 12 h 174"/>
                <a:gd name="T14" fmla="*/ 48 w 114"/>
                <a:gd name="T15" fmla="*/ 18 h 174"/>
                <a:gd name="T16" fmla="*/ 42 w 114"/>
                <a:gd name="T17" fmla="*/ 48 h 174"/>
                <a:gd name="T18" fmla="*/ 12 w 114"/>
                <a:gd name="T19" fmla="*/ 48 h 174"/>
                <a:gd name="T20" fmla="*/ 12 w 114"/>
                <a:gd name="T21" fmla="*/ 66 h 174"/>
                <a:gd name="T22" fmla="*/ 24 w 114"/>
                <a:gd name="T23" fmla="*/ 72 h 174"/>
                <a:gd name="T24" fmla="*/ 24 w 114"/>
                <a:gd name="T25" fmla="*/ 90 h 174"/>
                <a:gd name="T26" fmla="*/ 18 w 114"/>
                <a:gd name="T27" fmla="*/ 90 h 174"/>
                <a:gd name="T28" fmla="*/ 12 w 114"/>
                <a:gd name="T29" fmla="*/ 108 h 174"/>
                <a:gd name="T30" fmla="*/ 0 w 114"/>
                <a:gd name="T31" fmla="*/ 120 h 174"/>
                <a:gd name="T32" fmla="*/ 0 w 114"/>
                <a:gd name="T33" fmla="*/ 150 h 174"/>
                <a:gd name="T34" fmla="*/ 0 w 114"/>
                <a:gd name="T35" fmla="*/ 162 h 174"/>
                <a:gd name="T36" fmla="*/ 30 w 114"/>
                <a:gd name="T37" fmla="*/ 150 h 174"/>
                <a:gd name="T38" fmla="*/ 42 w 114"/>
                <a:gd name="T39" fmla="*/ 150 h 174"/>
                <a:gd name="T40" fmla="*/ 48 w 114"/>
                <a:gd name="T41" fmla="*/ 174 h 174"/>
                <a:gd name="T42" fmla="*/ 66 w 114"/>
                <a:gd name="T43" fmla="*/ 168 h 174"/>
                <a:gd name="T44" fmla="*/ 78 w 114"/>
                <a:gd name="T45" fmla="*/ 144 h 174"/>
                <a:gd name="T46" fmla="*/ 96 w 114"/>
                <a:gd name="T47" fmla="*/ 138 h 174"/>
                <a:gd name="T48" fmla="*/ 108 w 114"/>
                <a:gd name="T49" fmla="*/ 126 h 174"/>
                <a:gd name="T50" fmla="*/ 114 w 114"/>
                <a:gd name="T51" fmla="*/ 11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4" h="174">
                  <a:moveTo>
                    <a:pt x="114" y="114"/>
                  </a:moveTo>
                  <a:lnTo>
                    <a:pt x="102" y="114"/>
                  </a:lnTo>
                  <a:lnTo>
                    <a:pt x="84" y="78"/>
                  </a:lnTo>
                  <a:lnTo>
                    <a:pt x="90" y="54"/>
                  </a:lnTo>
                  <a:lnTo>
                    <a:pt x="72" y="6"/>
                  </a:lnTo>
                  <a:lnTo>
                    <a:pt x="48" y="0"/>
                  </a:lnTo>
                  <a:lnTo>
                    <a:pt x="48" y="12"/>
                  </a:lnTo>
                  <a:lnTo>
                    <a:pt x="48" y="18"/>
                  </a:lnTo>
                  <a:lnTo>
                    <a:pt x="42" y="48"/>
                  </a:lnTo>
                  <a:lnTo>
                    <a:pt x="12" y="48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24" y="90"/>
                  </a:lnTo>
                  <a:lnTo>
                    <a:pt x="18" y="90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30" y="150"/>
                  </a:lnTo>
                  <a:lnTo>
                    <a:pt x="42" y="150"/>
                  </a:lnTo>
                  <a:lnTo>
                    <a:pt x="48" y="174"/>
                  </a:lnTo>
                  <a:lnTo>
                    <a:pt x="66" y="168"/>
                  </a:lnTo>
                  <a:lnTo>
                    <a:pt x="78" y="144"/>
                  </a:lnTo>
                  <a:lnTo>
                    <a:pt x="96" y="138"/>
                  </a:lnTo>
                  <a:lnTo>
                    <a:pt x="108" y="126"/>
                  </a:lnTo>
                  <a:lnTo>
                    <a:pt x="114" y="11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6" name="Freeform 565">
              <a:extLst>
                <a:ext uri="{FF2B5EF4-FFF2-40B4-BE49-F238E27FC236}">
                  <a16:creationId xmlns:a16="http://schemas.microsoft.com/office/drawing/2014/main" id="{D0B85891-B8D9-7392-9713-D998B8378505}"/>
                </a:ext>
              </a:extLst>
            </p:cNvPr>
            <p:cNvSpPr/>
            <p:nvPr/>
          </p:nvSpPr>
          <p:spPr>
            <a:xfrm>
              <a:off x="6854807" y="5748338"/>
              <a:ext cx="247650" cy="352425"/>
            </a:xfrm>
            <a:custGeom>
              <a:avLst/>
              <a:gdLst>
                <a:gd name="T0" fmla="*/ 156 w 156"/>
                <a:gd name="T1" fmla="*/ 48 h 222"/>
                <a:gd name="T2" fmla="*/ 150 w 156"/>
                <a:gd name="T3" fmla="*/ 30 h 222"/>
                <a:gd name="T4" fmla="*/ 144 w 156"/>
                <a:gd name="T5" fmla="*/ 30 h 222"/>
                <a:gd name="T6" fmla="*/ 132 w 156"/>
                <a:gd name="T7" fmla="*/ 42 h 222"/>
                <a:gd name="T8" fmla="*/ 120 w 156"/>
                <a:gd name="T9" fmla="*/ 24 h 222"/>
                <a:gd name="T10" fmla="*/ 114 w 156"/>
                <a:gd name="T11" fmla="*/ 42 h 222"/>
                <a:gd name="T12" fmla="*/ 108 w 156"/>
                <a:gd name="T13" fmla="*/ 42 h 222"/>
                <a:gd name="T14" fmla="*/ 102 w 156"/>
                <a:gd name="T15" fmla="*/ 42 h 222"/>
                <a:gd name="T16" fmla="*/ 102 w 156"/>
                <a:gd name="T17" fmla="*/ 30 h 222"/>
                <a:gd name="T18" fmla="*/ 96 w 156"/>
                <a:gd name="T19" fmla="*/ 24 h 222"/>
                <a:gd name="T20" fmla="*/ 72 w 156"/>
                <a:gd name="T21" fmla="*/ 24 h 222"/>
                <a:gd name="T22" fmla="*/ 66 w 156"/>
                <a:gd name="T23" fmla="*/ 24 h 222"/>
                <a:gd name="T24" fmla="*/ 60 w 156"/>
                <a:gd name="T25" fmla="*/ 18 h 222"/>
                <a:gd name="T26" fmla="*/ 54 w 156"/>
                <a:gd name="T27" fmla="*/ 12 h 222"/>
                <a:gd name="T28" fmla="*/ 42 w 156"/>
                <a:gd name="T29" fmla="*/ 18 h 222"/>
                <a:gd name="T30" fmla="*/ 30 w 156"/>
                <a:gd name="T31" fmla="*/ 6 h 222"/>
                <a:gd name="T32" fmla="*/ 6 w 156"/>
                <a:gd name="T33" fmla="*/ 0 h 222"/>
                <a:gd name="T34" fmla="*/ 24 w 156"/>
                <a:gd name="T35" fmla="*/ 48 h 222"/>
                <a:gd name="T36" fmla="*/ 18 w 156"/>
                <a:gd name="T37" fmla="*/ 72 h 222"/>
                <a:gd name="T38" fmla="*/ 36 w 156"/>
                <a:gd name="T39" fmla="*/ 108 h 222"/>
                <a:gd name="T40" fmla="*/ 48 w 156"/>
                <a:gd name="T41" fmla="*/ 108 h 222"/>
                <a:gd name="T42" fmla="*/ 42 w 156"/>
                <a:gd name="T43" fmla="*/ 120 h 222"/>
                <a:gd name="T44" fmla="*/ 30 w 156"/>
                <a:gd name="T45" fmla="*/ 132 h 222"/>
                <a:gd name="T46" fmla="*/ 12 w 156"/>
                <a:gd name="T47" fmla="*/ 138 h 222"/>
                <a:gd name="T48" fmla="*/ 0 w 156"/>
                <a:gd name="T49" fmla="*/ 162 h 222"/>
                <a:gd name="T50" fmla="*/ 18 w 156"/>
                <a:gd name="T51" fmla="*/ 174 h 222"/>
                <a:gd name="T52" fmla="*/ 24 w 156"/>
                <a:gd name="T53" fmla="*/ 168 h 222"/>
                <a:gd name="T54" fmla="*/ 36 w 156"/>
                <a:gd name="T55" fmla="*/ 192 h 222"/>
                <a:gd name="T56" fmla="*/ 42 w 156"/>
                <a:gd name="T57" fmla="*/ 192 h 222"/>
                <a:gd name="T58" fmla="*/ 48 w 156"/>
                <a:gd name="T59" fmla="*/ 186 h 222"/>
                <a:gd name="T60" fmla="*/ 54 w 156"/>
                <a:gd name="T61" fmla="*/ 192 h 222"/>
                <a:gd name="T62" fmla="*/ 48 w 156"/>
                <a:gd name="T63" fmla="*/ 198 h 222"/>
                <a:gd name="T64" fmla="*/ 48 w 156"/>
                <a:gd name="T65" fmla="*/ 204 h 222"/>
                <a:gd name="T66" fmla="*/ 48 w 156"/>
                <a:gd name="T67" fmla="*/ 210 h 222"/>
                <a:gd name="T68" fmla="*/ 54 w 156"/>
                <a:gd name="T69" fmla="*/ 204 h 222"/>
                <a:gd name="T70" fmla="*/ 60 w 156"/>
                <a:gd name="T71" fmla="*/ 198 h 222"/>
                <a:gd name="T72" fmla="*/ 66 w 156"/>
                <a:gd name="T73" fmla="*/ 198 h 222"/>
                <a:gd name="T74" fmla="*/ 66 w 156"/>
                <a:gd name="T75" fmla="*/ 204 h 222"/>
                <a:gd name="T76" fmla="*/ 66 w 156"/>
                <a:gd name="T77" fmla="*/ 210 h 222"/>
                <a:gd name="T78" fmla="*/ 54 w 156"/>
                <a:gd name="T79" fmla="*/ 216 h 222"/>
                <a:gd name="T80" fmla="*/ 54 w 156"/>
                <a:gd name="T81" fmla="*/ 222 h 222"/>
                <a:gd name="T82" fmla="*/ 60 w 156"/>
                <a:gd name="T83" fmla="*/ 222 h 222"/>
                <a:gd name="T84" fmla="*/ 72 w 156"/>
                <a:gd name="T85" fmla="*/ 216 h 222"/>
                <a:gd name="T86" fmla="*/ 84 w 156"/>
                <a:gd name="T87" fmla="*/ 204 h 222"/>
                <a:gd name="T88" fmla="*/ 90 w 156"/>
                <a:gd name="T89" fmla="*/ 198 h 222"/>
                <a:gd name="T90" fmla="*/ 96 w 156"/>
                <a:gd name="T91" fmla="*/ 186 h 222"/>
                <a:gd name="T92" fmla="*/ 96 w 156"/>
                <a:gd name="T93" fmla="*/ 180 h 222"/>
                <a:gd name="T94" fmla="*/ 96 w 156"/>
                <a:gd name="T95" fmla="*/ 174 h 222"/>
                <a:gd name="T96" fmla="*/ 84 w 156"/>
                <a:gd name="T97" fmla="*/ 150 h 222"/>
                <a:gd name="T98" fmla="*/ 78 w 156"/>
                <a:gd name="T99" fmla="*/ 114 h 222"/>
                <a:gd name="T100" fmla="*/ 84 w 156"/>
                <a:gd name="T101" fmla="*/ 108 h 222"/>
                <a:gd name="T102" fmla="*/ 96 w 156"/>
                <a:gd name="T103" fmla="*/ 108 h 222"/>
                <a:gd name="T104" fmla="*/ 102 w 156"/>
                <a:gd name="T105" fmla="*/ 96 h 222"/>
                <a:gd name="T106" fmla="*/ 120 w 156"/>
                <a:gd name="T107" fmla="*/ 102 h 222"/>
                <a:gd name="T108" fmla="*/ 138 w 156"/>
                <a:gd name="T109" fmla="*/ 84 h 222"/>
                <a:gd name="T110" fmla="*/ 156 w 156"/>
                <a:gd name="T111" fmla="*/ 4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6" h="222">
                  <a:moveTo>
                    <a:pt x="156" y="48"/>
                  </a:moveTo>
                  <a:lnTo>
                    <a:pt x="150" y="30"/>
                  </a:lnTo>
                  <a:lnTo>
                    <a:pt x="144" y="30"/>
                  </a:lnTo>
                  <a:lnTo>
                    <a:pt x="132" y="42"/>
                  </a:lnTo>
                  <a:lnTo>
                    <a:pt x="120" y="24"/>
                  </a:lnTo>
                  <a:lnTo>
                    <a:pt x="114" y="42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30"/>
                  </a:lnTo>
                  <a:lnTo>
                    <a:pt x="96" y="24"/>
                  </a:lnTo>
                  <a:lnTo>
                    <a:pt x="72" y="24"/>
                  </a:lnTo>
                  <a:lnTo>
                    <a:pt x="66" y="24"/>
                  </a:lnTo>
                  <a:lnTo>
                    <a:pt x="60" y="18"/>
                  </a:lnTo>
                  <a:lnTo>
                    <a:pt x="54" y="12"/>
                  </a:lnTo>
                  <a:lnTo>
                    <a:pt x="42" y="18"/>
                  </a:lnTo>
                  <a:lnTo>
                    <a:pt x="30" y="6"/>
                  </a:lnTo>
                  <a:lnTo>
                    <a:pt x="6" y="0"/>
                  </a:lnTo>
                  <a:lnTo>
                    <a:pt x="24" y="48"/>
                  </a:lnTo>
                  <a:lnTo>
                    <a:pt x="18" y="72"/>
                  </a:lnTo>
                  <a:lnTo>
                    <a:pt x="36" y="108"/>
                  </a:lnTo>
                  <a:lnTo>
                    <a:pt x="48" y="108"/>
                  </a:lnTo>
                  <a:lnTo>
                    <a:pt x="42" y="120"/>
                  </a:lnTo>
                  <a:lnTo>
                    <a:pt x="30" y="132"/>
                  </a:lnTo>
                  <a:lnTo>
                    <a:pt x="12" y="138"/>
                  </a:lnTo>
                  <a:lnTo>
                    <a:pt x="0" y="162"/>
                  </a:lnTo>
                  <a:lnTo>
                    <a:pt x="18" y="174"/>
                  </a:lnTo>
                  <a:lnTo>
                    <a:pt x="24" y="168"/>
                  </a:lnTo>
                  <a:lnTo>
                    <a:pt x="36" y="192"/>
                  </a:lnTo>
                  <a:lnTo>
                    <a:pt x="42" y="192"/>
                  </a:lnTo>
                  <a:lnTo>
                    <a:pt x="48" y="186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04"/>
                  </a:lnTo>
                  <a:lnTo>
                    <a:pt x="60" y="198"/>
                  </a:lnTo>
                  <a:lnTo>
                    <a:pt x="66" y="198"/>
                  </a:lnTo>
                  <a:lnTo>
                    <a:pt x="66" y="204"/>
                  </a:lnTo>
                  <a:lnTo>
                    <a:pt x="66" y="210"/>
                  </a:lnTo>
                  <a:lnTo>
                    <a:pt x="54" y="216"/>
                  </a:lnTo>
                  <a:lnTo>
                    <a:pt x="54" y="222"/>
                  </a:lnTo>
                  <a:lnTo>
                    <a:pt x="60" y="222"/>
                  </a:lnTo>
                  <a:lnTo>
                    <a:pt x="72" y="216"/>
                  </a:lnTo>
                  <a:lnTo>
                    <a:pt x="84" y="204"/>
                  </a:lnTo>
                  <a:lnTo>
                    <a:pt x="90" y="198"/>
                  </a:lnTo>
                  <a:lnTo>
                    <a:pt x="96" y="186"/>
                  </a:lnTo>
                  <a:lnTo>
                    <a:pt x="96" y="180"/>
                  </a:lnTo>
                  <a:lnTo>
                    <a:pt x="96" y="174"/>
                  </a:lnTo>
                  <a:lnTo>
                    <a:pt x="84" y="15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02" y="96"/>
                  </a:lnTo>
                  <a:lnTo>
                    <a:pt x="120" y="102"/>
                  </a:lnTo>
                  <a:lnTo>
                    <a:pt x="138" y="84"/>
                  </a:lnTo>
                  <a:lnTo>
                    <a:pt x="156" y="4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7" name="Freeform 566">
              <a:extLst>
                <a:ext uri="{FF2B5EF4-FFF2-40B4-BE49-F238E27FC236}">
                  <a16:creationId xmlns:a16="http://schemas.microsoft.com/office/drawing/2014/main" id="{66EFAC2B-9293-CA4D-93C1-65FCA8697861}"/>
                </a:ext>
              </a:extLst>
            </p:cNvPr>
            <p:cNvSpPr/>
            <p:nvPr/>
          </p:nvSpPr>
          <p:spPr>
            <a:xfrm>
              <a:off x="7143750" y="5662613"/>
              <a:ext cx="123825" cy="295275"/>
            </a:xfrm>
            <a:custGeom>
              <a:avLst/>
              <a:gdLst>
                <a:gd name="T0" fmla="*/ 78 w 78"/>
                <a:gd name="T1" fmla="*/ 42 h 186"/>
                <a:gd name="T2" fmla="*/ 72 w 78"/>
                <a:gd name="T3" fmla="*/ 12 h 186"/>
                <a:gd name="T4" fmla="*/ 66 w 78"/>
                <a:gd name="T5" fmla="*/ 6 h 186"/>
                <a:gd name="T6" fmla="*/ 48 w 78"/>
                <a:gd name="T7" fmla="*/ 24 h 186"/>
                <a:gd name="T8" fmla="*/ 42 w 78"/>
                <a:gd name="T9" fmla="*/ 18 h 186"/>
                <a:gd name="T10" fmla="*/ 36 w 78"/>
                <a:gd name="T11" fmla="*/ 6 h 186"/>
                <a:gd name="T12" fmla="*/ 24 w 78"/>
                <a:gd name="T13" fmla="*/ 0 h 186"/>
                <a:gd name="T14" fmla="*/ 18 w 78"/>
                <a:gd name="T15" fmla="*/ 0 h 186"/>
                <a:gd name="T16" fmla="*/ 6 w 78"/>
                <a:gd name="T17" fmla="*/ 24 h 186"/>
                <a:gd name="T18" fmla="*/ 18 w 78"/>
                <a:gd name="T19" fmla="*/ 30 h 186"/>
                <a:gd name="T20" fmla="*/ 6 w 78"/>
                <a:gd name="T21" fmla="*/ 48 h 186"/>
                <a:gd name="T22" fmla="*/ 12 w 78"/>
                <a:gd name="T23" fmla="*/ 54 h 186"/>
                <a:gd name="T24" fmla="*/ 0 w 78"/>
                <a:gd name="T25" fmla="*/ 78 h 186"/>
                <a:gd name="T26" fmla="*/ 12 w 78"/>
                <a:gd name="T27" fmla="*/ 90 h 186"/>
                <a:gd name="T28" fmla="*/ 24 w 78"/>
                <a:gd name="T29" fmla="*/ 108 h 186"/>
                <a:gd name="T30" fmla="*/ 18 w 78"/>
                <a:gd name="T31" fmla="*/ 114 h 186"/>
                <a:gd name="T32" fmla="*/ 24 w 78"/>
                <a:gd name="T33" fmla="*/ 126 h 186"/>
                <a:gd name="T34" fmla="*/ 24 w 78"/>
                <a:gd name="T35" fmla="*/ 138 h 186"/>
                <a:gd name="T36" fmla="*/ 18 w 78"/>
                <a:gd name="T37" fmla="*/ 156 h 186"/>
                <a:gd name="T38" fmla="*/ 12 w 78"/>
                <a:gd name="T39" fmla="*/ 162 h 186"/>
                <a:gd name="T40" fmla="*/ 18 w 78"/>
                <a:gd name="T41" fmla="*/ 174 h 186"/>
                <a:gd name="T42" fmla="*/ 24 w 78"/>
                <a:gd name="T43" fmla="*/ 174 h 186"/>
                <a:gd name="T44" fmla="*/ 24 w 78"/>
                <a:gd name="T45" fmla="*/ 186 h 186"/>
                <a:gd name="T46" fmla="*/ 42 w 78"/>
                <a:gd name="T47" fmla="*/ 186 h 186"/>
                <a:gd name="T48" fmla="*/ 54 w 78"/>
                <a:gd name="T49" fmla="*/ 186 h 186"/>
                <a:gd name="T50" fmla="*/ 60 w 78"/>
                <a:gd name="T51" fmla="*/ 186 h 186"/>
                <a:gd name="T52" fmla="*/ 66 w 78"/>
                <a:gd name="T53" fmla="*/ 186 h 186"/>
                <a:gd name="T54" fmla="*/ 72 w 78"/>
                <a:gd name="T55" fmla="*/ 186 h 186"/>
                <a:gd name="T56" fmla="*/ 72 w 78"/>
                <a:gd name="T57" fmla="*/ 180 h 186"/>
                <a:gd name="T58" fmla="*/ 54 w 78"/>
                <a:gd name="T59" fmla="*/ 162 h 186"/>
                <a:gd name="T60" fmla="*/ 48 w 78"/>
                <a:gd name="T61" fmla="*/ 138 h 186"/>
                <a:gd name="T62" fmla="*/ 30 w 78"/>
                <a:gd name="T63" fmla="*/ 114 h 186"/>
                <a:gd name="T64" fmla="*/ 30 w 78"/>
                <a:gd name="T65" fmla="*/ 108 h 186"/>
                <a:gd name="T66" fmla="*/ 30 w 78"/>
                <a:gd name="T67" fmla="*/ 96 h 186"/>
                <a:gd name="T68" fmla="*/ 54 w 78"/>
                <a:gd name="T69" fmla="*/ 84 h 186"/>
                <a:gd name="T70" fmla="*/ 54 w 78"/>
                <a:gd name="T71" fmla="*/ 96 h 186"/>
                <a:gd name="T72" fmla="*/ 66 w 78"/>
                <a:gd name="T73" fmla="*/ 90 h 186"/>
                <a:gd name="T74" fmla="*/ 72 w 78"/>
                <a:gd name="T75" fmla="*/ 78 h 186"/>
                <a:gd name="T76" fmla="*/ 60 w 78"/>
                <a:gd name="T77" fmla="*/ 54 h 186"/>
                <a:gd name="T78" fmla="*/ 78 w 78"/>
                <a:gd name="T79" fmla="*/ 4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8" h="186">
                  <a:moveTo>
                    <a:pt x="78" y="42"/>
                  </a:moveTo>
                  <a:lnTo>
                    <a:pt x="72" y="12"/>
                  </a:lnTo>
                  <a:lnTo>
                    <a:pt x="66" y="6"/>
                  </a:lnTo>
                  <a:lnTo>
                    <a:pt x="48" y="24"/>
                  </a:lnTo>
                  <a:lnTo>
                    <a:pt x="42" y="18"/>
                  </a:lnTo>
                  <a:lnTo>
                    <a:pt x="36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0" y="78"/>
                  </a:lnTo>
                  <a:lnTo>
                    <a:pt x="12" y="90"/>
                  </a:lnTo>
                  <a:lnTo>
                    <a:pt x="24" y="108"/>
                  </a:lnTo>
                  <a:lnTo>
                    <a:pt x="18" y="114"/>
                  </a:lnTo>
                  <a:lnTo>
                    <a:pt x="24" y="126"/>
                  </a:lnTo>
                  <a:lnTo>
                    <a:pt x="24" y="138"/>
                  </a:lnTo>
                  <a:lnTo>
                    <a:pt x="18" y="156"/>
                  </a:lnTo>
                  <a:lnTo>
                    <a:pt x="12" y="162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24" y="186"/>
                  </a:lnTo>
                  <a:lnTo>
                    <a:pt x="42" y="186"/>
                  </a:lnTo>
                  <a:lnTo>
                    <a:pt x="54" y="186"/>
                  </a:lnTo>
                  <a:lnTo>
                    <a:pt x="60" y="186"/>
                  </a:lnTo>
                  <a:lnTo>
                    <a:pt x="66" y="186"/>
                  </a:lnTo>
                  <a:lnTo>
                    <a:pt x="72" y="186"/>
                  </a:lnTo>
                  <a:lnTo>
                    <a:pt x="72" y="180"/>
                  </a:lnTo>
                  <a:lnTo>
                    <a:pt x="54" y="162"/>
                  </a:lnTo>
                  <a:lnTo>
                    <a:pt x="48" y="138"/>
                  </a:lnTo>
                  <a:lnTo>
                    <a:pt x="30" y="114"/>
                  </a:lnTo>
                  <a:lnTo>
                    <a:pt x="30" y="108"/>
                  </a:lnTo>
                  <a:lnTo>
                    <a:pt x="30" y="96"/>
                  </a:lnTo>
                  <a:lnTo>
                    <a:pt x="54" y="84"/>
                  </a:lnTo>
                  <a:lnTo>
                    <a:pt x="54" y="96"/>
                  </a:lnTo>
                  <a:lnTo>
                    <a:pt x="66" y="90"/>
                  </a:lnTo>
                  <a:lnTo>
                    <a:pt x="72" y="78"/>
                  </a:lnTo>
                  <a:lnTo>
                    <a:pt x="60" y="54"/>
                  </a:lnTo>
                  <a:lnTo>
                    <a:pt x="78" y="4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8" name="Freeform 567">
              <a:extLst>
                <a:ext uri="{FF2B5EF4-FFF2-40B4-BE49-F238E27FC236}">
                  <a16:creationId xmlns:a16="http://schemas.microsoft.com/office/drawing/2014/main" id="{F983B75F-D242-A278-DD38-53E81560BA43}"/>
                </a:ext>
              </a:extLst>
            </p:cNvPr>
            <p:cNvSpPr/>
            <p:nvPr/>
          </p:nvSpPr>
          <p:spPr>
            <a:xfrm>
              <a:off x="7200900" y="595788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0 h 12"/>
                <a:gd name="T4" fmla="*/ 12 w 18"/>
                <a:gd name="T5" fmla="*/ 0 h 12"/>
                <a:gd name="T6" fmla="*/ 6 w 18"/>
                <a:gd name="T7" fmla="*/ 6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8 w 18"/>
                <a:gd name="T15" fmla="*/ 12 h 12"/>
                <a:gd name="T16" fmla="*/ 18 w 18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9" name="Freeform 568">
              <a:extLst>
                <a:ext uri="{FF2B5EF4-FFF2-40B4-BE49-F238E27FC236}">
                  <a16:creationId xmlns:a16="http://schemas.microsoft.com/office/drawing/2014/main" id="{519C39EA-2EDD-3D5C-EDFC-AA04445DD726}"/>
                </a:ext>
              </a:extLst>
            </p:cNvPr>
            <p:cNvSpPr/>
            <p:nvPr/>
          </p:nvSpPr>
          <p:spPr>
            <a:xfrm>
              <a:off x="5667375" y="5776913"/>
              <a:ext cx="209550" cy="247650"/>
            </a:xfrm>
            <a:custGeom>
              <a:avLst/>
              <a:gdLst>
                <a:gd name="T0" fmla="*/ 132 w 132"/>
                <a:gd name="T1" fmla="*/ 54 h 156"/>
                <a:gd name="T2" fmla="*/ 120 w 132"/>
                <a:gd name="T3" fmla="*/ 36 h 156"/>
                <a:gd name="T4" fmla="*/ 108 w 132"/>
                <a:gd name="T5" fmla="*/ 18 h 156"/>
                <a:gd name="T6" fmla="*/ 96 w 132"/>
                <a:gd name="T7" fmla="*/ 18 h 156"/>
                <a:gd name="T8" fmla="*/ 78 w 132"/>
                <a:gd name="T9" fmla="*/ 6 h 156"/>
                <a:gd name="T10" fmla="*/ 66 w 132"/>
                <a:gd name="T11" fmla="*/ 6 h 156"/>
                <a:gd name="T12" fmla="*/ 54 w 132"/>
                <a:gd name="T13" fmla="*/ 18 h 156"/>
                <a:gd name="T14" fmla="*/ 60 w 132"/>
                <a:gd name="T15" fmla="*/ 24 h 156"/>
                <a:gd name="T16" fmla="*/ 66 w 132"/>
                <a:gd name="T17" fmla="*/ 30 h 156"/>
                <a:gd name="T18" fmla="*/ 72 w 132"/>
                <a:gd name="T19" fmla="*/ 48 h 156"/>
                <a:gd name="T20" fmla="*/ 60 w 132"/>
                <a:gd name="T21" fmla="*/ 48 h 156"/>
                <a:gd name="T22" fmla="*/ 60 w 132"/>
                <a:gd name="T23" fmla="*/ 36 h 156"/>
                <a:gd name="T24" fmla="*/ 54 w 132"/>
                <a:gd name="T25" fmla="*/ 30 h 156"/>
                <a:gd name="T26" fmla="*/ 42 w 132"/>
                <a:gd name="T27" fmla="*/ 36 h 156"/>
                <a:gd name="T28" fmla="*/ 30 w 132"/>
                <a:gd name="T29" fmla="*/ 36 h 156"/>
                <a:gd name="T30" fmla="*/ 18 w 132"/>
                <a:gd name="T31" fmla="*/ 42 h 156"/>
                <a:gd name="T32" fmla="*/ 6 w 132"/>
                <a:gd name="T33" fmla="*/ 48 h 156"/>
                <a:gd name="T34" fmla="*/ 0 w 132"/>
                <a:gd name="T35" fmla="*/ 54 h 156"/>
                <a:gd name="T36" fmla="*/ 6 w 132"/>
                <a:gd name="T37" fmla="*/ 66 h 156"/>
                <a:gd name="T38" fmla="*/ 6 w 132"/>
                <a:gd name="T39" fmla="*/ 78 h 156"/>
                <a:gd name="T40" fmla="*/ 12 w 132"/>
                <a:gd name="T41" fmla="*/ 90 h 156"/>
                <a:gd name="T42" fmla="*/ 18 w 132"/>
                <a:gd name="T43" fmla="*/ 78 h 156"/>
                <a:gd name="T44" fmla="*/ 30 w 132"/>
                <a:gd name="T45" fmla="*/ 78 h 156"/>
                <a:gd name="T46" fmla="*/ 36 w 132"/>
                <a:gd name="T47" fmla="*/ 84 h 156"/>
                <a:gd name="T48" fmla="*/ 42 w 132"/>
                <a:gd name="T49" fmla="*/ 96 h 156"/>
                <a:gd name="T50" fmla="*/ 54 w 132"/>
                <a:gd name="T51" fmla="*/ 108 h 156"/>
                <a:gd name="T52" fmla="*/ 66 w 132"/>
                <a:gd name="T53" fmla="*/ 114 h 156"/>
                <a:gd name="T54" fmla="*/ 84 w 132"/>
                <a:gd name="T55" fmla="*/ 126 h 156"/>
                <a:gd name="T56" fmla="*/ 96 w 132"/>
                <a:gd name="T57" fmla="*/ 144 h 156"/>
                <a:gd name="T58" fmla="*/ 108 w 132"/>
                <a:gd name="T59" fmla="*/ 144 h 156"/>
                <a:gd name="T60" fmla="*/ 108 w 132"/>
                <a:gd name="T61" fmla="*/ 156 h 156"/>
                <a:gd name="T62" fmla="*/ 120 w 132"/>
                <a:gd name="T63" fmla="*/ 150 h 156"/>
                <a:gd name="T64" fmla="*/ 114 w 132"/>
                <a:gd name="T65" fmla="*/ 138 h 156"/>
                <a:gd name="T66" fmla="*/ 120 w 132"/>
                <a:gd name="T67" fmla="*/ 126 h 156"/>
                <a:gd name="T68" fmla="*/ 108 w 132"/>
                <a:gd name="T69" fmla="*/ 114 h 156"/>
                <a:gd name="T70" fmla="*/ 96 w 132"/>
                <a:gd name="T71" fmla="*/ 114 h 156"/>
                <a:gd name="T72" fmla="*/ 84 w 132"/>
                <a:gd name="T73" fmla="*/ 114 h 156"/>
                <a:gd name="T74" fmla="*/ 96 w 132"/>
                <a:gd name="T75" fmla="*/ 96 h 156"/>
                <a:gd name="T76" fmla="*/ 90 w 132"/>
                <a:gd name="T77" fmla="*/ 84 h 156"/>
                <a:gd name="T78" fmla="*/ 90 w 132"/>
                <a:gd name="T79" fmla="*/ 72 h 156"/>
                <a:gd name="T80" fmla="*/ 102 w 132"/>
                <a:gd name="T81" fmla="*/ 78 h 156"/>
                <a:gd name="T82" fmla="*/ 114 w 132"/>
                <a:gd name="T83" fmla="*/ 84 h 156"/>
                <a:gd name="T84" fmla="*/ 126 w 132"/>
                <a:gd name="T85" fmla="*/ 84 h 156"/>
                <a:gd name="T86" fmla="*/ 132 w 132"/>
                <a:gd name="T87" fmla="*/ 6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156">
                  <a:moveTo>
                    <a:pt x="132" y="60"/>
                  </a:move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18"/>
                  </a:lnTo>
                  <a:lnTo>
                    <a:pt x="102" y="18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6" y="6"/>
                  </a:lnTo>
                  <a:lnTo>
                    <a:pt x="60" y="12"/>
                  </a:lnTo>
                  <a:lnTo>
                    <a:pt x="54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60" y="36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0" y="36"/>
                  </a:lnTo>
                  <a:lnTo>
                    <a:pt x="24" y="36"/>
                  </a:lnTo>
                  <a:lnTo>
                    <a:pt x="18" y="42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2" y="90"/>
                  </a:lnTo>
                  <a:lnTo>
                    <a:pt x="18" y="84"/>
                  </a:lnTo>
                  <a:lnTo>
                    <a:pt x="18" y="78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42" y="102"/>
                  </a:lnTo>
                  <a:lnTo>
                    <a:pt x="54" y="108"/>
                  </a:lnTo>
                  <a:lnTo>
                    <a:pt x="60" y="108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84" y="126"/>
                  </a:lnTo>
                  <a:lnTo>
                    <a:pt x="96" y="132"/>
                  </a:lnTo>
                  <a:lnTo>
                    <a:pt x="96" y="144"/>
                  </a:lnTo>
                  <a:lnTo>
                    <a:pt x="102" y="150"/>
                  </a:lnTo>
                  <a:lnTo>
                    <a:pt x="108" y="144"/>
                  </a:lnTo>
                  <a:lnTo>
                    <a:pt x="108" y="150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14" y="138"/>
                  </a:lnTo>
                  <a:lnTo>
                    <a:pt x="114" y="132"/>
                  </a:lnTo>
                  <a:lnTo>
                    <a:pt x="120" y="126"/>
                  </a:lnTo>
                  <a:lnTo>
                    <a:pt x="114" y="114"/>
                  </a:lnTo>
                  <a:lnTo>
                    <a:pt x="108" y="114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0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96" y="96"/>
                  </a:lnTo>
                  <a:lnTo>
                    <a:pt x="96" y="90"/>
                  </a:lnTo>
                  <a:lnTo>
                    <a:pt x="90" y="84"/>
                  </a:lnTo>
                  <a:lnTo>
                    <a:pt x="84" y="78"/>
                  </a:lnTo>
                  <a:lnTo>
                    <a:pt x="90" y="72"/>
                  </a:lnTo>
                  <a:lnTo>
                    <a:pt x="96" y="72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0" y="84"/>
                  </a:lnTo>
                  <a:lnTo>
                    <a:pt x="126" y="84"/>
                  </a:lnTo>
                  <a:lnTo>
                    <a:pt x="132" y="72"/>
                  </a:lnTo>
                  <a:lnTo>
                    <a:pt x="132" y="6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0" name="Freeform 569">
              <a:extLst>
                <a:ext uri="{FF2B5EF4-FFF2-40B4-BE49-F238E27FC236}">
                  <a16:creationId xmlns:a16="http://schemas.microsoft.com/office/drawing/2014/main" id="{0FC3B5FD-F4FB-E0AB-8B02-A8CF041D5638}"/>
                </a:ext>
              </a:extLst>
            </p:cNvPr>
            <p:cNvSpPr/>
            <p:nvPr/>
          </p:nvSpPr>
          <p:spPr>
            <a:xfrm>
              <a:off x="5876925" y="5986463"/>
              <a:ext cx="76200" cy="38100"/>
            </a:xfrm>
            <a:custGeom>
              <a:avLst/>
              <a:gdLst>
                <a:gd name="T0" fmla="*/ 48 w 48"/>
                <a:gd name="T1" fmla="*/ 6 h 24"/>
                <a:gd name="T2" fmla="*/ 42 w 48"/>
                <a:gd name="T3" fmla="*/ 6 h 24"/>
                <a:gd name="T4" fmla="*/ 42 w 48"/>
                <a:gd name="T5" fmla="*/ 0 h 24"/>
                <a:gd name="T6" fmla="*/ 30 w 48"/>
                <a:gd name="T7" fmla="*/ 0 h 24"/>
                <a:gd name="T8" fmla="*/ 24 w 48"/>
                <a:gd name="T9" fmla="*/ 0 h 24"/>
                <a:gd name="T10" fmla="*/ 12 w 48"/>
                <a:gd name="T11" fmla="*/ 6 h 24"/>
                <a:gd name="T12" fmla="*/ 6 w 48"/>
                <a:gd name="T13" fmla="*/ 12 h 24"/>
                <a:gd name="T14" fmla="*/ 0 w 48"/>
                <a:gd name="T15" fmla="*/ 18 h 24"/>
                <a:gd name="T16" fmla="*/ 0 w 48"/>
                <a:gd name="T17" fmla="*/ 24 h 24"/>
                <a:gd name="T18" fmla="*/ 6 w 48"/>
                <a:gd name="T19" fmla="*/ 24 h 24"/>
                <a:gd name="T20" fmla="*/ 18 w 48"/>
                <a:gd name="T21" fmla="*/ 24 h 24"/>
                <a:gd name="T22" fmla="*/ 24 w 48"/>
                <a:gd name="T23" fmla="*/ 24 h 24"/>
                <a:gd name="T24" fmla="*/ 36 w 48"/>
                <a:gd name="T25" fmla="*/ 18 h 24"/>
                <a:gd name="T26" fmla="*/ 42 w 48"/>
                <a:gd name="T27" fmla="*/ 12 h 24"/>
                <a:gd name="T28" fmla="*/ 48 w 48"/>
                <a:gd name="T29" fmla="*/ 12 h 24"/>
                <a:gd name="T30" fmla="*/ 48 w 48"/>
                <a:gd name="T3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24">
                  <a:moveTo>
                    <a:pt x="48" y="6"/>
                  </a:moveTo>
                  <a:lnTo>
                    <a:pt x="42" y="6"/>
                  </a:lnTo>
                  <a:lnTo>
                    <a:pt x="42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18" y="24"/>
                  </a:lnTo>
                  <a:lnTo>
                    <a:pt x="24" y="24"/>
                  </a:lnTo>
                  <a:lnTo>
                    <a:pt x="36" y="18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1" name="Freeform 570">
              <a:extLst>
                <a:ext uri="{FF2B5EF4-FFF2-40B4-BE49-F238E27FC236}">
                  <a16:creationId xmlns:a16="http://schemas.microsoft.com/office/drawing/2014/main" id="{6F964DFB-EE57-8C52-0FEE-211267F543E0}"/>
                </a:ext>
              </a:extLst>
            </p:cNvPr>
            <p:cNvSpPr/>
            <p:nvPr/>
          </p:nvSpPr>
          <p:spPr>
            <a:xfrm>
              <a:off x="6096000" y="5738813"/>
              <a:ext cx="19050" cy="57150"/>
            </a:xfrm>
            <a:custGeom>
              <a:avLst/>
              <a:gdLst>
                <a:gd name="T0" fmla="*/ 12 w 12"/>
                <a:gd name="T1" fmla="*/ 18 h 36"/>
                <a:gd name="T2" fmla="*/ 6 w 12"/>
                <a:gd name="T3" fmla="*/ 6 h 36"/>
                <a:gd name="T4" fmla="*/ 6 w 12"/>
                <a:gd name="T5" fmla="*/ 0 h 36"/>
                <a:gd name="T6" fmla="*/ 0 w 12"/>
                <a:gd name="T7" fmla="*/ 0 h 36"/>
                <a:gd name="T8" fmla="*/ 0 w 12"/>
                <a:gd name="T9" fmla="*/ 6 h 36"/>
                <a:gd name="T10" fmla="*/ 0 w 12"/>
                <a:gd name="T11" fmla="*/ 24 h 36"/>
                <a:gd name="T12" fmla="*/ 0 w 12"/>
                <a:gd name="T13" fmla="*/ 30 h 36"/>
                <a:gd name="T14" fmla="*/ 0 w 12"/>
                <a:gd name="T15" fmla="*/ 36 h 36"/>
                <a:gd name="T16" fmla="*/ 12 w 12"/>
                <a:gd name="T17" fmla="*/ 36 h 36"/>
                <a:gd name="T18" fmla="*/ 12 w 12"/>
                <a:gd name="T19" fmla="*/ 24 h 36"/>
                <a:gd name="T20" fmla="*/ 12 w 12"/>
                <a:gd name="T2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6">
                  <a:moveTo>
                    <a:pt x="12" y="18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2" name="Freeform 571">
              <a:extLst>
                <a:ext uri="{FF2B5EF4-FFF2-40B4-BE49-F238E27FC236}">
                  <a16:creationId xmlns:a16="http://schemas.microsoft.com/office/drawing/2014/main" id="{3EA668BC-C460-748B-531D-46488792C2D8}"/>
                </a:ext>
              </a:extLst>
            </p:cNvPr>
            <p:cNvSpPr/>
            <p:nvPr/>
          </p:nvSpPr>
          <p:spPr>
            <a:xfrm>
              <a:off x="6010275" y="6043613"/>
              <a:ext cx="47625" cy="38100"/>
            </a:xfrm>
            <a:custGeom>
              <a:avLst/>
              <a:gdLst>
                <a:gd name="T0" fmla="*/ 30 w 30"/>
                <a:gd name="T1" fmla="*/ 6 h 24"/>
                <a:gd name="T2" fmla="*/ 18 w 30"/>
                <a:gd name="T3" fmla="*/ 0 h 24"/>
                <a:gd name="T4" fmla="*/ 6 w 30"/>
                <a:gd name="T5" fmla="*/ 6 h 24"/>
                <a:gd name="T6" fmla="*/ 6 w 30"/>
                <a:gd name="T7" fmla="*/ 12 h 24"/>
                <a:gd name="T8" fmla="*/ 0 w 30"/>
                <a:gd name="T9" fmla="*/ 12 h 24"/>
                <a:gd name="T10" fmla="*/ 6 w 30"/>
                <a:gd name="T11" fmla="*/ 18 h 24"/>
                <a:gd name="T12" fmla="*/ 12 w 30"/>
                <a:gd name="T13" fmla="*/ 24 h 24"/>
                <a:gd name="T14" fmla="*/ 18 w 30"/>
                <a:gd name="T15" fmla="*/ 24 h 24"/>
                <a:gd name="T16" fmla="*/ 18 w 30"/>
                <a:gd name="T17" fmla="*/ 18 h 24"/>
                <a:gd name="T18" fmla="*/ 24 w 30"/>
                <a:gd name="T19" fmla="*/ 18 h 24"/>
                <a:gd name="T20" fmla="*/ 30 w 30"/>
                <a:gd name="T21" fmla="*/ 12 h 24"/>
                <a:gd name="T22" fmla="*/ 30 w 30"/>
                <a:gd name="T2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24">
                  <a:moveTo>
                    <a:pt x="30" y="6"/>
                  </a:moveTo>
                  <a:lnTo>
                    <a:pt x="18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3" name="Freeform 572">
              <a:extLst>
                <a:ext uri="{FF2B5EF4-FFF2-40B4-BE49-F238E27FC236}">
                  <a16:creationId xmlns:a16="http://schemas.microsoft.com/office/drawing/2014/main" id="{0495E7DC-C2BB-49B8-BD06-8C0E3807B473}"/>
                </a:ext>
              </a:extLst>
            </p:cNvPr>
            <p:cNvSpPr/>
            <p:nvPr/>
          </p:nvSpPr>
          <p:spPr>
            <a:xfrm>
              <a:off x="5953125" y="5919788"/>
              <a:ext cx="38100" cy="47625"/>
            </a:xfrm>
            <a:custGeom>
              <a:avLst/>
              <a:gdLst>
                <a:gd name="T0" fmla="*/ 24 w 24"/>
                <a:gd name="T1" fmla="*/ 24 h 30"/>
                <a:gd name="T2" fmla="*/ 18 w 24"/>
                <a:gd name="T3" fmla="*/ 18 h 30"/>
                <a:gd name="T4" fmla="*/ 18 w 24"/>
                <a:gd name="T5" fmla="*/ 12 h 30"/>
                <a:gd name="T6" fmla="*/ 18 w 24"/>
                <a:gd name="T7" fmla="*/ 6 h 30"/>
                <a:gd name="T8" fmla="*/ 12 w 24"/>
                <a:gd name="T9" fmla="*/ 6 h 30"/>
                <a:gd name="T10" fmla="*/ 12 w 24"/>
                <a:gd name="T11" fmla="*/ 0 h 30"/>
                <a:gd name="T12" fmla="*/ 6 w 24"/>
                <a:gd name="T13" fmla="*/ 6 h 30"/>
                <a:gd name="T14" fmla="*/ 0 w 24"/>
                <a:gd name="T15" fmla="*/ 12 h 30"/>
                <a:gd name="T16" fmla="*/ 6 w 24"/>
                <a:gd name="T17" fmla="*/ 18 h 30"/>
                <a:gd name="T18" fmla="*/ 12 w 24"/>
                <a:gd name="T19" fmla="*/ 30 h 30"/>
                <a:gd name="T20" fmla="*/ 18 w 24"/>
                <a:gd name="T21" fmla="*/ 30 h 30"/>
                <a:gd name="T22" fmla="*/ 24 w 24"/>
                <a:gd name="T23" fmla="*/ 30 h 30"/>
                <a:gd name="T24" fmla="*/ 24 w 24"/>
                <a:gd name="T25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30">
                  <a:moveTo>
                    <a:pt x="24" y="24"/>
                  </a:moveTo>
                  <a:lnTo>
                    <a:pt x="18" y="18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30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24" y="2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4" name="Freeform 573">
              <a:extLst>
                <a:ext uri="{FF2B5EF4-FFF2-40B4-BE49-F238E27FC236}">
                  <a16:creationId xmlns:a16="http://schemas.microsoft.com/office/drawing/2014/main" id="{C5414AE1-31FE-3AC9-EBDF-3CE2FCDFEA63}"/>
                </a:ext>
              </a:extLst>
            </p:cNvPr>
            <p:cNvSpPr/>
            <p:nvPr/>
          </p:nvSpPr>
          <p:spPr>
            <a:xfrm>
              <a:off x="5895975" y="5853113"/>
              <a:ext cx="28575" cy="57150"/>
            </a:xfrm>
            <a:custGeom>
              <a:avLst/>
              <a:gdLst>
                <a:gd name="T0" fmla="*/ 18 w 18"/>
                <a:gd name="T1" fmla="*/ 24 h 36"/>
                <a:gd name="T2" fmla="*/ 18 w 18"/>
                <a:gd name="T3" fmla="*/ 18 h 36"/>
                <a:gd name="T4" fmla="*/ 12 w 18"/>
                <a:gd name="T5" fmla="*/ 18 h 36"/>
                <a:gd name="T6" fmla="*/ 12 w 18"/>
                <a:gd name="T7" fmla="*/ 12 h 36"/>
                <a:gd name="T8" fmla="*/ 18 w 18"/>
                <a:gd name="T9" fmla="*/ 6 h 36"/>
                <a:gd name="T10" fmla="*/ 12 w 18"/>
                <a:gd name="T11" fmla="*/ 0 h 36"/>
                <a:gd name="T12" fmla="*/ 6 w 18"/>
                <a:gd name="T13" fmla="*/ 6 h 36"/>
                <a:gd name="T14" fmla="*/ 0 w 18"/>
                <a:gd name="T15" fmla="*/ 12 h 36"/>
                <a:gd name="T16" fmla="*/ 0 w 18"/>
                <a:gd name="T17" fmla="*/ 18 h 36"/>
                <a:gd name="T18" fmla="*/ 6 w 18"/>
                <a:gd name="T19" fmla="*/ 18 h 36"/>
                <a:gd name="T20" fmla="*/ 6 w 18"/>
                <a:gd name="T21" fmla="*/ 24 h 36"/>
                <a:gd name="T22" fmla="*/ 6 w 18"/>
                <a:gd name="T23" fmla="*/ 30 h 36"/>
                <a:gd name="T24" fmla="*/ 6 w 18"/>
                <a:gd name="T25" fmla="*/ 36 h 36"/>
                <a:gd name="T26" fmla="*/ 12 w 18"/>
                <a:gd name="T27" fmla="*/ 30 h 36"/>
                <a:gd name="T28" fmla="*/ 18 w 18"/>
                <a:gd name="T29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6">
                  <a:moveTo>
                    <a:pt x="18" y="24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12" y="30"/>
                  </a:lnTo>
                  <a:lnTo>
                    <a:pt x="18" y="2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5" name="Freeform 574">
              <a:extLst>
                <a:ext uri="{FF2B5EF4-FFF2-40B4-BE49-F238E27FC236}">
                  <a16:creationId xmlns:a16="http://schemas.microsoft.com/office/drawing/2014/main" id="{FB9651CB-093E-F797-9419-A8A9C4BA57FD}"/>
                </a:ext>
              </a:extLst>
            </p:cNvPr>
            <p:cNvSpPr/>
            <p:nvPr/>
          </p:nvSpPr>
          <p:spPr>
            <a:xfrm>
              <a:off x="6076950" y="5805488"/>
              <a:ext cx="28575" cy="47625"/>
            </a:xfrm>
            <a:custGeom>
              <a:avLst/>
              <a:gdLst>
                <a:gd name="T0" fmla="*/ 18 w 18"/>
                <a:gd name="T1" fmla="*/ 6 h 30"/>
                <a:gd name="T2" fmla="*/ 12 w 18"/>
                <a:gd name="T3" fmla="*/ 0 h 30"/>
                <a:gd name="T4" fmla="*/ 0 w 18"/>
                <a:gd name="T5" fmla="*/ 6 h 30"/>
                <a:gd name="T6" fmla="*/ 0 w 18"/>
                <a:gd name="T7" fmla="*/ 12 h 30"/>
                <a:gd name="T8" fmla="*/ 6 w 18"/>
                <a:gd name="T9" fmla="*/ 24 h 30"/>
                <a:gd name="T10" fmla="*/ 12 w 18"/>
                <a:gd name="T11" fmla="*/ 30 h 30"/>
                <a:gd name="T12" fmla="*/ 18 w 18"/>
                <a:gd name="T13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30">
                  <a:moveTo>
                    <a:pt x="18" y="6"/>
                  </a:moveTo>
                  <a:lnTo>
                    <a:pt x="12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30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6" name="Freeform 575">
              <a:extLst>
                <a:ext uri="{FF2B5EF4-FFF2-40B4-BE49-F238E27FC236}">
                  <a16:creationId xmlns:a16="http://schemas.microsoft.com/office/drawing/2014/main" id="{C6B7B589-4513-1865-B5DB-D58EDAA7F921}"/>
                </a:ext>
              </a:extLst>
            </p:cNvPr>
            <p:cNvSpPr/>
            <p:nvPr/>
          </p:nvSpPr>
          <p:spPr>
            <a:xfrm>
              <a:off x="6057900" y="5767388"/>
              <a:ext cx="19050" cy="47625"/>
            </a:xfrm>
            <a:custGeom>
              <a:avLst/>
              <a:gdLst>
                <a:gd name="T0" fmla="*/ 12 w 12"/>
                <a:gd name="T1" fmla="*/ 18 h 30"/>
                <a:gd name="T2" fmla="*/ 12 w 12"/>
                <a:gd name="T3" fmla="*/ 12 h 30"/>
                <a:gd name="T4" fmla="*/ 12 w 12"/>
                <a:gd name="T5" fmla="*/ 0 h 30"/>
                <a:gd name="T6" fmla="*/ 6 w 12"/>
                <a:gd name="T7" fmla="*/ 0 h 30"/>
                <a:gd name="T8" fmla="*/ 0 w 12"/>
                <a:gd name="T9" fmla="*/ 0 h 30"/>
                <a:gd name="T10" fmla="*/ 0 w 12"/>
                <a:gd name="T11" fmla="*/ 6 h 30"/>
                <a:gd name="T12" fmla="*/ 0 w 12"/>
                <a:gd name="T13" fmla="*/ 12 h 30"/>
                <a:gd name="T14" fmla="*/ 0 w 12"/>
                <a:gd name="T15" fmla="*/ 18 h 30"/>
                <a:gd name="T16" fmla="*/ 0 w 12"/>
                <a:gd name="T17" fmla="*/ 24 h 30"/>
                <a:gd name="T18" fmla="*/ 6 w 12"/>
                <a:gd name="T19" fmla="*/ 30 h 30"/>
                <a:gd name="T20" fmla="*/ 12 w 12"/>
                <a:gd name="T21" fmla="*/ 24 h 30"/>
                <a:gd name="T22" fmla="*/ 12 w 12"/>
                <a:gd name="T23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0">
                  <a:moveTo>
                    <a:pt x="12" y="18"/>
                  </a:moveTo>
                  <a:lnTo>
                    <a:pt x="12" y="12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7" name="Freeform 576">
              <a:extLst>
                <a:ext uri="{FF2B5EF4-FFF2-40B4-BE49-F238E27FC236}">
                  <a16:creationId xmlns:a16="http://schemas.microsoft.com/office/drawing/2014/main" id="{3A609CE5-3F83-031D-CE36-3C9F9DC0EB4B}"/>
                </a:ext>
              </a:extLst>
            </p:cNvPr>
            <p:cNvSpPr/>
            <p:nvPr/>
          </p:nvSpPr>
          <p:spPr>
            <a:xfrm>
              <a:off x="5857875" y="5919788"/>
              <a:ext cx="19050" cy="47625"/>
            </a:xfrm>
            <a:custGeom>
              <a:avLst/>
              <a:gdLst>
                <a:gd name="T0" fmla="*/ 12 w 12"/>
                <a:gd name="T1" fmla="*/ 12 h 30"/>
                <a:gd name="T2" fmla="*/ 12 w 12"/>
                <a:gd name="T3" fmla="*/ 6 h 30"/>
                <a:gd name="T4" fmla="*/ 12 w 12"/>
                <a:gd name="T5" fmla="*/ 0 h 30"/>
                <a:gd name="T6" fmla="*/ 6 w 12"/>
                <a:gd name="T7" fmla="*/ 0 h 30"/>
                <a:gd name="T8" fmla="*/ 0 w 12"/>
                <a:gd name="T9" fmla="*/ 12 h 30"/>
                <a:gd name="T10" fmla="*/ 0 w 12"/>
                <a:gd name="T11" fmla="*/ 18 h 30"/>
                <a:gd name="T12" fmla="*/ 0 w 12"/>
                <a:gd name="T13" fmla="*/ 24 h 30"/>
                <a:gd name="T14" fmla="*/ 0 w 12"/>
                <a:gd name="T15" fmla="*/ 30 h 30"/>
                <a:gd name="T16" fmla="*/ 6 w 12"/>
                <a:gd name="T17" fmla="*/ 30 h 30"/>
                <a:gd name="T18" fmla="*/ 12 w 12"/>
                <a:gd name="T19" fmla="*/ 30 h 30"/>
                <a:gd name="T20" fmla="*/ 12 w 12"/>
                <a:gd name="T21" fmla="*/ 24 h 30"/>
                <a:gd name="T22" fmla="*/ 12 w 12"/>
                <a:gd name="T2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0">
                  <a:moveTo>
                    <a:pt x="12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8" name="Freeform 577">
              <a:extLst>
                <a:ext uri="{FF2B5EF4-FFF2-40B4-BE49-F238E27FC236}">
                  <a16:creationId xmlns:a16="http://schemas.microsoft.com/office/drawing/2014/main" id="{30804CC4-9E46-9609-0128-CA581748583B}"/>
                </a:ext>
              </a:extLst>
            </p:cNvPr>
            <p:cNvSpPr/>
            <p:nvPr/>
          </p:nvSpPr>
          <p:spPr>
            <a:xfrm>
              <a:off x="6000750" y="587216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6 h 24"/>
                <a:gd name="T4" fmla="*/ 12 w 18"/>
                <a:gd name="T5" fmla="*/ 0 h 24"/>
                <a:gd name="T6" fmla="*/ 6 w 18"/>
                <a:gd name="T7" fmla="*/ 0 h 24"/>
                <a:gd name="T8" fmla="*/ 0 w 18"/>
                <a:gd name="T9" fmla="*/ 6 h 24"/>
                <a:gd name="T10" fmla="*/ 6 w 18"/>
                <a:gd name="T11" fmla="*/ 18 h 24"/>
                <a:gd name="T12" fmla="*/ 6 w 18"/>
                <a:gd name="T13" fmla="*/ 24 h 24"/>
                <a:gd name="T14" fmla="*/ 12 w 18"/>
                <a:gd name="T15" fmla="*/ 18 h 24"/>
                <a:gd name="T16" fmla="*/ 18 w 18"/>
                <a:gd name="T17" fmla="*/ 18 h 24"/>
                <a:gd name="T18" fmla="*/ 18 w 18"/>
                <a:gd name="T1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9" name="Freeform 578">
              <a:extLst>
                <a:ext uri="{FF2B5EF4-FFF2-40B4-BE49-F238E27FC236}">
                  <a16:creationId xmlns:a16="http://schemas.microsoft.com/office/drawing/2014/main" id="{9B9FE929-41EB-03C1-15A1-D82E56967F0D}"/>
                </a:ext>
              </a:extLst>
            </p:cNvPr>
            <p:cNvSpPr/>
            <p:nvPr/>
          </p:nvSpPr>
          <p:spPr>
            <a:xfrm>
              <a:off x="5886450" y="5824538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18 w 24"/>
                <a:gd name="T3" fmla="*/ 6 h 12"/>
                <a:gd name="T4" fmla="*/ 18 w 24"/>
                <a:gd name="T5" fmla="*/ 0 h 12"/>
                <a:gd name="T6" fmla="*/ 6 w 24"/>
                <a:gd name="T7" fmla="*/ 0 h 12"/>
                <a:gd name="T8" fmla="*/ 0 w 24"/>
                <a:gd name="T9" fmla="*/ 0 h 12"/>
                <a:gd name="T10" fmla="*/ 6 w 24"/>
                <a:gd name="T11" fmla="*/ 6 h 12"/>
                <a:gd name="T12" fmla="*/ 6 w 24"/>
                <a:gd name="T13" fmla="*/ 12 h 12"/>
                <a:gd name="T14" fmla="*/ 12 w 24"/>
                <a:gd name="T15" fmla="*/ 12 h 12"/>
                <a:gd name="T16" fmla="*/ 24 w 24"/>
                <a:gd name="T17" fmla="*/ 12 h 12"/>
                <a:gd name="T18" fmla="*/ 24 w 24"/>
                <a:gd name="T1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0" name="Freeform 579">
              <a:extLst>
                <a:ext uri="{FF2B5EF4-FFF2-40B4-BE49-F238E27FC236}">
                  <a16:creationId xmlns:a16="http://schemas.microsoft.com/office/drawing/2014/main" id="{E42F84FC-6AB4-D0C1-E170-8535F23BE4DA}"/>
                </a:ext>
              </a:extLst>
            </p:cNvPr>
            <p:cNvSpPr/>
            <p:nvPr/>
          </p:nvSpPr>
          <p:spPr>
            <a:xfrm>
              <a:off x="5972175" y="5891213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12 h 24"/>
                <a:gd name="T4" fmla="*/ 12 w 18"/>
                <a:gd name="T5" fmla="*/ 6 h 24"/>
                <a:gd name="T6" fmla="*/ 6 w 18"/>
                <a:gd name="T7" fmla="*/ 0 h 24"/>
                <a:gd name="T8" fmla="*/ 0 w 18"/>
                <a:gd name="T9" fmla="*/ 6 h 24"/>
                <a:gd name="T10" fmla="*/ 6 w 18"/>
                <a:gd name="T11" fmla="*/ 18 h 24"/>
                <a:gd name="T12" fmla="*/ 6 w 18"/>
                <a:gd name="T13" fmla="*/ 24 h 24"/>
                <a:gd name="T14" fmla="*/ 12 w 18"/>
                <a:gd name="T15" fmla="*/ 18 h 24"/>
                <a:gd name="T16" fmla="*/ 18 w 18"/>
                <a:gd name="T17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1" name="Freeform 580">
              <a:extLst>
                <a:ext uri="{FF2B5EF4-FFF2-40B4-BE49-F238E27FC236}">
                  <a16:creationId xmlns:a16="http://schemas.microsoft.com/office/drawing/2014/main" id="{AFA92678-1B6B-FA45-640E-405557892266}"/>
                </a:ext>
              </a:extLst>
            </p:cNvPr>
            <p:cNvSpPr/>
            <p:nvPr/>
          </p:nvSpPr>
          <p:spPr>
            <a:xfrm>
              <a:off x="6038850" y="5834063"/>
              <a:ext cx="19050" cy="19050"/>
            </a:xfrm>
            <a:custGeom>
              <a:avLst/>
              <a:gdLst>
                <a:gd name="T0" fmla="*/ 12 w 12"/>
                <a:gd name="T1" fmla="*/ 12 h 12"/>
                <a:gd name="T2" fmla="*/ 12 w 12"/>
                <a:gd name="T3" fmla="*/ 6 h 12"/>
                <a:gd name="T4" fmla="*/ 6 w 12"/>
                <a:gd name="T5" fmla="*/ 0 h 12"/>
                <a:gd name="T6" fmla="*/ 0 w 12"/>
                <a:gd name="T7" fmla="*/ 0 h 12"/>
                <a:gd name="T8" fmla="*/ 0 w 12"/>
                <a:gd name="T9" fmla="*/ 6 h 12"/>
                <a:gd name="T10" fmla="*/ 0 w 12"/>
                <a:gd name="T11" fmla="*/ 12 h 12"/>
                <a:gd name="T12" fmla="*/ 6 w 12"/>
                <a:gd name="T13" fmla="*/ 12 h 12"/>
                <a:gd name="T14" fmla="*/ 12 w 12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2" name="Freeform 581">
              <a:extLst>
                <a:ext uri="{FF2B5EF4-FFF2-40B4-BE49-F238E27FC236}">
                  <a16:creationId xmlns:a16="http://schemas.microsoft.com/office/drawing/2014/main" id="{FBD8BF90-0BED-C9CB-A5DB-2B74A264F256}"/>
                </a:ext>
              </a:extLst>
            </p:cNvPr>
            <p:cNvSpPr/>
            <p:nvPr/>
          </p:nvSpPr>
          <p:spPr>
            <a:xfrm>
              <a:off x="5924550" y="595788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12 h 12"/>
                <a:gd name="T16" fmla="*/ 18 w 18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3" name="Freeform 582">
              <a:extLst>
                <a:ext uri="{FF2B5EF4-FFF2-40B4-BE49-F238E27FC236}">
                  <a16:creationId xmlns:a16="http://schemas.microsoft.com/office/drawing/2014/main" id="{8E55C0A5-A554-7667-2C9A-C8D3D13783EF}"/>
                </a:ext>
              </a:extLst>
            </p:cNvPr>
            <p:cNvSpPr/>
            <p:nvPr/>
          </p:nvSpPr>
          <p:spPr>
            <a:xfrm>
              <a:off x="6000750" y="5834063"/>
              <a:ext cx="19050" cy="19050"/>
            </a:xfrm>
            <a:custGeom>
              <a:avLst/>
              <a:gdLst>
                <a:gd name="T0" fmla="*/ 12 w 12"/>
                <a:gd name="T1" fmla="*/ 0 h 12"/>
                <a:gd name="T2" fmla="*/ 6 w 12"/>
                <a:gd name="T3" fmla="*/ 0 h 12"/>
                <a:gd name="T4" fmla="*/ 0 w 12"/>
                <a:gd name="T5" fmla="*/ 0 h 12"/>
                <a:gd name="T6" fmla="*/ 0 w 12"/>
                <a:gd name="T7" fmla="*/ 12 h 12"/>
                <a:gd name="T8" fmla="*/ 6 w 12"/>
                <a:gd name="T9" fmla="*/ 12 h 12"/>
                <a:gd name="T10" fmla="*/ 12 w 12"/>
                <a:gd name="T11" fmla="*/ 12 h 12"/>
                <a:gd name="T12" fmla="*/ 12 w 12"/>
                <a:gd name="T13" fmla="*/ 6 h 12"/>
                <a:gd name="T14" fmla="*/ 12 w 12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4" name="Freeform 583">
              <a:extLst>
                <a:ext uri="{FF2B5EF4-FFF2-40B4-BE49-F238E27FC236}">
                  <a16:creationId xmlns:a16="http://schemas.microsoft.com/office/drawing/2014/main" id="{C82FA25A-335E-F62D-60E6-CBCC2D08F7D9}"/>
                </a:ext>
              </a:extLst>
            </p:cNvPr>
            <p:cNvSpPr/>
            <p:nvPr/>
          </p:nvSpPr>
          <p:spPr>
            <a:xfrm>
              <a:off x="6648450" y="5538788"/>
              <a:ext cx="247650" cy="209550"/>
            </a:xfrm>
            <a:custGeom>
              <a:avLst/>
              <a:gdLst>
                <a:gd name="T0" fmla="*/ 156 w 156"/>
                <a:gd name="T1" fmla="*/ 60 h 132"/>
                <a:gd name="T2" fmla="*/ 138 w 156"/>
                <a:gd name="T3" fmla="*/ 48 h 132"/>
                <a:gd name="T4" fmla="*/ 144 w 156"/>
                <a:gd name="T5" fmla="*/ 36 h 132"/>
                <a:gd name="T6" fmla="*/ 120 w 156"/>
                <a:gd name="T7" fmla="*/ 24 h 132"/>
                <a:gd name="T8" fmla="*/ 114 w 156"/>
                <a:gd name="T9" fmla="*/ 24 h 132"/>
                <a:gd name="T10" fmla="*/ 96 w 156"/>
                <a:gd name="T11" fmla="*/ 6 h 132"/>
                <a:gd name="T12" fmla="*/ 54 w 156"/>
                <a:gd name="T13" fmla="*/ 18 h 132"/>
                <a:gd name="T14" fmla="*/ 42 w 156"/>
                <a:gd name="T15" fmla="*/ 12 h 132"/>
                <a:gd name="T16" fmla="*/ 42 w 156"/>
                <a:gd name="T17" fmla="*/ 6 h 132"/>
                <a:gd name="T18" fmla="*/ 24 w 156"/>
                <a:gd name="T19" fmla="*/ 0 h 132"/>
                <a:gd name="T20" fmla="*/ 12 w 156"/>
                <a:gd name="T21" fmla="*/ 0 h 132"/>
                <a:gd name="T22" fmla="*/ 12 w 156"/>
                <a:gd name="T23" fmla="*/ 6 h 132"/>
                <a:gd name="T24" fmla="*/ 12 w 156"/>
                <a:gd name="T25" fmla="*/ 12 h 132"/>
                <a:gd name="T26" fmla="*/ 24 w 156"/>
                <a:gd name="T27" fmla="*/ 18 h 132"/>
                <a:gd name="T28" fmla="*/ 24 w 156"/>
                <a:gd name="T29" fmla="*/ 36 h 132"/>
                <a:gd name="T30" fmla="*/ 18 w 156"/>
                <a:gd name="T31" fmla="*/ 36 h 132"/>
                <a:gd name="T32" fmla="*/ 0 w 156"/>
                <a:gd name="T33" fmla="*/ 36 h 132"/>
                <a:gd name="T34" fmla="*/ 0 w 156"/>
                <a:gd name="T35" fmla="*/ 42 h 132"/>
                <a:gd name="T36" fmla="*/ 0 w 156"/>
                <a:gd name="T37" fmla="*/ 54 h 132"/>
                <a:gd name="T38" fmla="*/ 6 w 156"/>
                <a:gd name="T39" fmla="*/ 60 h 132"/>
                <a:gd name="T40" fmla="*/ 12 w 156"/>
                <a:gd name="T41" fmla="*/ 66 h 132"/>
                <a:gd name="T42" fmla="*/ 0 w 156"/>
                <a:gd name="T43" fmla="*/ 72 h 132"/>
                <a:gd name="T44" fmla="*/ 6 w 156"/>
                <a:gd name="T45" fmla="*/ 84 h 132"/>
                <a:gd name="T46" fmla="*/ 30 w 156"/>
                <a:gd name="T47" fmla="*/ 96 h 132"/>
                <a:gd name="T48" fmla="*/ 42 w 156"/>
                <a:gd name="T49" fmla="*/ 90 h 132"/>
                <a:gd name="T50" fmla="*/ 54 w 156"/>
                <a:gd name="T51" fmla="*/ 90 h 132"/>
                <a:gd name="T52" fmla="*/ 90 w 156"/>
                <a:gd name="T53" fmla="*/ 120 h 132"/>
                <a:gd name="T54" fmla="*/ 120 w 156"/>
                <a:gd name="T55" fmla="*/ 126 h 132"/>
                <a:gd name="T56" fmla="*/ 144 w 156"/>
                <a:gd name="T57" fmla="*/ 132 h 132"/>
                <a:gd name="T58" fmla="*/ 150 w 156"/>
                <a:gd name="T59" fmla="*/ 84 h 132"/>
                <a:gd name="T60" fmla="*/ 150 w 156"/>
                <a:gd name="T61" fmla="*/ 78 h 132"/>
                <a:gd name="T62" fmla="*/ 144 w 156"/>
                <a:gd name="T63" fmla="*/ 66 h 132"/>
                <a:gd name="T64" fmla="*/ 156 w 156"/>
                <a:gd name="T65" fmla="*/ 6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6" h="132">
                  <a:moveTo>
                    <a:pt x="156" y="60"/>
                  </a:moveTo>
                  <a:lnTo>
                    <a:pt x="138" y="48"/>
                  </a:lnTo>
                  <a:lnTo>
                    <a:pt x="144" y="36"/>
                  </a:lnTo>
                  <a:lnTo>
                    <a:pt x="120" y="24"/>
                  </a:lnTo>
                  <a:lnTo>
                    <a:pt x="114" y="24"/>
                  </a:lnTo>
                  <a:lnTo>
                    <a:pt x="96" y="6"/>
                  </a:lnTo>
                  <a:lnTo>
                    <a:pt x="54" y="18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24" y="18"/>
                  </a:lnTo>
                  <a:lnTo>
                    <a:pt x="24" y="36"/>
                  </a:lnTo>
                  <a:lnTo>
                    <a:pt x="18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0" y="72"/>
                  </a:lnTo>
                  <a:lnTo>
                    <a:pt x="6" y="84"/>
                  </a:lnTo>
                  <a:lnTo>
                    <a:pt x="30" y="96"/>
                  </a:lnTo>
                  <a:lnTo>
                    <a:pt x="42" y="90"/>
                  </a:lnTo>
                  <a:lnTo>
                    <a:pt x="54" y="90"/>
                  </a:lnTo>
                  <a:lnTo>
                    <a:pt x="90" y="120"/>
                  </a:lnTo>
                  <a:lnTo>
                    <a:pt x="120" y="126"/>
                  </a:lnTo>
                  <a:lnTo>
                    <a:pt x="144" y="132"/>
                  </a:lnTo>
                  <a:lnTo>
                    <a:pt x="150" y="84"/>
                  </a:lnTo>
                  <a:lnTo>
                    <a:pt x="150" y="78"/>
                  </a:lnTo>
                  <a:lnTo>
                    <a:pt x="144" y="66"/>
                  </a:lnTo>
                  <a:lnTo>
                    <a:pt x="156" y="6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5" name="Freeform 584">
              <a:extLst>
                <a:ext uri="{FF2B5EF4-FFF2-40B4-BE49-F238E27FC236}">
                  <a16:creationId xmlns:a16="http://schemas.microsoft.com/office/drawing/2014/main" id="{1E911802-CA41-D5E2-B8C9-8C0FB5857FB9}"/>
                </a:ext>
              </a:extLst>
            </p:cNvPr>
            <p:cNvSpPr/>
            <p:nvPr/>
          </p:nvSpPr>
          <p:spPr>
            <a:xfrm>
              <a:off x="6829425" y="5395913"/>
              <a:ext cx="371475" cy="304800"/>
            </a:xfrm>
            <a:custGeom>
              <a:avLst/>
              <a:gdLst>
                <a:gd name="T0" fmla="*/ 234 w 234"/>
                <a:gd name="T1" fmla="*/ 72 h 192"/>
                <a:gd name="T2" fmla="*/ 228 w 234"/>
                <a:gd name="T3" fmla="*/ 30 h 192"/>
                <a:gd name="T4" fmla="*/ 216 w 234"/>
                <a:gd name="T5" fmla="*/ 24 h 192"/>
                <a:gd name="T6" fmla="*/ 204 w 234"/>
                <a:gd name="T7" fmla="*/ 24 h 192"/>
                <a:gd name="T8" fmla="*/ 204 w 234"/>
                <a:gd name="T9" fmla="*/ 12 h 192"/>
                <a:gd name="T10" fmla="*/ 180 w 234"/>
                <a:gd name="T11" fmla="*/ 6 h 192"/>
                <a:gd name="T12" fmla="*/ 162 w 234"/>
                <a:gd name="T13" fmla="*/ 12 h 192"/>
                <a:gd name="T14" fmla="*/ 150 w 234"/>
                <a:gd name="T15" fmla="*/ 0 h 192"/>
                <a:gd name="T16" fmla="*/ 144 w 234"/>
                <a:gd name="T17" fmla="*/ 12 h 192"/>
                <a:gd name="T18" fmla="*/ 120 w 234"/>
                <a:gd name="T19" fmla="*/ 6 h 192"/>
                <a:gd name="T20" fmla="*/ 114 w 234"/>
                <a:gd name="T21" fmla="*/ 6 h 192"/>
                <a:gd name="T22" fmla="*/ 90 w 234"/>
                <a:gd name="T23" fmla="*/ 24 h 192"/>
                <a:gd name="T24" fmla="*/ 60 w 234"/>
                <a:gd name="T25" fmla="*/ 12 h 192"/>
                <a:gd name="T26" fmla="*/ 72 w 234"/>
                <a:gd name="T27" fmla="*/ 36 h 192"/>
                <a:gd name="T28" fmla="*/ 72 w 234"/>
                <a:gd name="T29" fmla="*/ 48 h 192"/>
                <a:gd name="T30" fmla="*/ 18 w 234"/>
                <a:gd name="T31" fmla="*/ 66 h 192"/>
                <a:gd name="T32" fmla="*/ 0 w 234"/>
                <a:gd name="T33" fmla="*/ 78 h 192"/>
                <a:gd name="T34" fmla="*/ 6 w 234"/>
                <a:gd name="T35" fmla="*/ 114 h 192"/>
                <a:gd name="T36" fmla="*/ 30 w 234"/>
                <a:gd name="T37" fmla="*/ 126 h 192"/>
                <a:gd name="T38" fmla="*/ 24 w 234"/>
                <a:gd name="T39" fmla="*/ 138 h 192"/>
                <a:gd name="T40" fmla="*/ 42 w 234"/>
                <a:gd name="T41" fmla="*/ 150 h 192"/>
                <a:gd name="T42" fmla="*/ 30 w 234"/>
                <a:gd name="T43" fmla="*/ 156 h 192"/>
                <a:gd name="T44" fmla="*/ 36 w 234"/>
                <a:gd name="T45" fmla="*/ 168 h 192"/>
                <a:gd name="T46" fmla="*/ 48 w 234"/>
                <a:gd name="T47" fmla="*/ 162 h 192"/>
                <a:gd name="T48" fmla="*/ 78 w 234"/>
                <a:gd name="T49" fmla="*/ 174 h 192"/>
                <a:gd name="T50" fmla="*/ 96 w 234"/>
                <a:gd name="T51" fmla="*/ 180 h 192"/>
                <a:gd name="T52" fmla="*/ 102 w 234"/>
                <a:gd name="T53" fmla="*/ 186 h 192"/>
                <a:gd name="T54" fmla="*/ 114 w 234"/>
                <a:gd name="T55" fmla="*/ 192 h 192"/>
                <a:gd name="T56" fmla="*/ 120 w 234"/>
                <a:gd name="T57" fmla="*/ 180 h 192"/>
                <a:gd name="T58" fmla="*/ 132 w 234"/>
                <a:gd name="T59" fmla="*/ 180 h 192"/>
                <a:gd name="T60" fmla="*/ 138 w 234"/>
                <a:gd name="T61" fmla="*/ 186 h 192"/>
                <a:gd name="T62" fmla="*/ 150 w 234"/>
                <a:gd name="T63" fmla="*/ 162 h 192"/>
                <a:gd name="T64" fmla="*/ 168 w 234"/>
                <a:gd name="T65" fmla="*/ 150 h 192"/>
                <a:gd name="T66" fmla="*/ 186 w 234"/>
                <a:gd name="T67" fmla="*/ 156 h 192"/>
                <a:gd name="T68" fmla="*/ 192 w 234"/>
                <a:gd name="T69" fmla="*/ 144 h 192"/>
                <a:gd name="T70" fmla="*/ 204 w 234"/>
                <a:gd name="T71" fmla="*/ 156 h 192"/>
                <a:gd name="T72" fmla="*/ 210 w 234"/>
                <a:gd name="T73" fmla="*/ 144 h 192"/>
                <a:gd name="T74" fmla="*/ 198 w 234"/>
                <a:gd name="T75" fmla="*/ 126 h 192"/>
                <a:gd name="T76" fmla="*/ 204 w 234"/>
                <a:gd name="T77" fmla="*/ 90 h 192"/>
                <a:gd name="T78" fmla="*/ 234 w 234"/>
                <a:gd name="T79" fmla="*/ 7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192">
                  <a:moveTo>
                    <a:pt x="234" y="72"/>
                  </a:moveTo>
                  <a:lnTo>
                    <a:pt x="228" y="30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204" y="12"/>
                  </a:lnTo>
                  <a:lnTo>
                    <a:pt x="180" y="6"/>
                  </a:lnTo>
                  <a:lnTo>
                    <a:pt x="162" y="12"/>
                  </a:lnTo>
                  <a:lnTo>
                    <a:pt x="150" y="0"/>
                  </a:lnTo>
                  <a:lnTo>
                    <a:pt x="144" y="12"/>
                  </a:lnTo>
                  <a:lnTo>
                    <a:pt x="120" y="6"/>
                  </a:lnTo>
                  <a:lnTo>
                    <a:pt x="114" y="6"/>
                  </a:lnTo>
                  <a:lnTo>
                    <a:pt x="90" y="24"/>
                  </a:lnTo>
                  <a:lnTo>
                    <a:pt x="60" y="12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18" y="66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30" y="126"/>
                  </a:lnTo>
                  <a:lnTo>
                    <a:pt x="24" y="138"/>
                  </a:lnTo>
                  <a:lnTo>
                    <a:pt x="42" y="150"/>
                  </a:lnTo>
                  <a:lnTo>
                    <a:pt x="30" y="156"/>
                  </a:lnTo>
                  <a:lnTo>
                    <a:pt x="36" y="168"/>
                  </a:lnTo>
                  <a:lnTo>
                    <a:pt x="48" y="162"/>
                  </a:lnTo>
                  <a:lnTo>
                    <a:pt x="78" y="174"/>
                  </a:lnTo>
                  <a:lnTo>
                    <a:pt x="96" y="180"/>
                  </a:lnTo>
                  <a:lnTo>
                    <a:pt x="102" y="186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32" y="180"/>
                  </a:lnTo>
                  <a:lnTo>
                    <a:pt x="138" y="186"/>
                  </a:lnTo>
                  <a:lnTo>
                    <a:pt x="150" y="162"/>
                  </a:lnTo>
                  <a:lnTo>
                    <a:pt x="168" y="150"/>
                  </a:lnTo>
                  <a:lnTo>
                    <a:pt x="186" y="156"/>
                  </a:lnTo>
                  <a:lnTo>
                    <a:pt x="192" y="144"/>
                  </a:lnTo>
                  <a:lnTo>
                    <a:pt x="204" y="156"/>
                  </a:lnTo>
                  <a:lnTo>
                    <a:pt x="210" y="144"/>
                  </a:lnTo>
                  <a:lnTo>
                    <a:pt x="198" y="126"/>
                  </a:lnTo>
                  <a:lnTo>
                    <a:pt x="204" y="90"/>
                  </a:lnTo>
                  <a:lnTo>
                    <a:pt x="234" y="7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6" name="Freeform 585">
              <a:extLst>
                <a:ext uri="{FF2B5EF4-FFF2-40B4-BE49-F238E27FC236}">
                  <a16:creationId xmlns:a16="http://schemas.microsoft.com/office/drawing/2014/main" id="{6715885B-D3AB-CA0D-E84B-06B6E1328B84}"/>
                </a:ext>
              </a:extLst>
            </p:cNvPr>
            <p:cNvSpPr/>
            <p:nvPr/>
          </p:nvSpPr>
          <p:spPr>
            <a:xfrm>
              <a:off x="6991350" y="5881688"/>
              <a:ext cx="190500" cy="142875"/>
            </a:xfrm>
            <a:custGeom>
              <a:avLst/>
              <a:gdLst>
                <a:gd name="T0" fmla="*/ 120 w 120"/>
                <a:gd name="T1" fmla="*/ 36 h 90"/>
                <a:gd name="T2" fmla="*/ 114 w 120"/>
                <a:gd name="T3" fmla="*/ 36 h 90"/>
                <a:gd name="T4" fmla="*/ 108 w 120"/>
                <a:gd name="T5" fmla="*/ 24 h 90"/>
                <a:gd name="T6" fmla="*/ 114 w 120"/>
                <a:gd name="T7" fmla="*/ 18 h 90"/>
                <a:gd name="T8" fmla="*/ 96 w 120"/>
                <a:gd name="T9" fmla="*/ 12 h 90"/>
                <a:gd name="T10" fmla="*/ 90 w 120"/>
                <a:gd name="T11" fmla="*/ 12 h 90"/>
                <a:gd name="T12" fmla="*/ 90 w 120"/>
                <a:gd name="T13" fmla="*/ 18 h 90"/>
                <a:gd name="T14" fmla="*/ 78 w 120"/>
                <a:gd name="T15" fmla="*/ 18 h 90"/>
                <a:gd name="T16" fmla="*/ 60 w 120"/>
                <a:gd name="T17" fmla="*/ 0 h 90"/>
                <a:gd name="T18" fmla="*/ 42 w 120"/>
                <a:gd name="T19" fmla="*/ 18 h 90"/>
                <a:gd name="T20" fmla="*/ 24 w 120"/>
                <a:gd name="T21" fmla="*/ 12 h 90"/>
                <a:gd name="T22" fmla="*/ 18 w 120"/>
                <a:gd name="T23" fmla="*/ 24 h 90"/>
                <a:gd name="T24" fmla="*/ 6 w 120"/>
                <a:gd name="T25" fmla="*/ 24 h 90"/>
                <a:gd name="T26" fmla="*/ 0 w 120"/>
                <a:gd name="T27" fmla="*/ 30 h 90"/>
                <a:gd name="T28" fmla="*/ 6 w 120"/>
                <a:gd name="T29" fmla="*/ 66 h 90"/>
                <a:gd name="T30" fmla="*/ 18 w 120"/>
                <a:gd name="T31" fmla="*/ 90 h 90"/>
                <a:gd name="T32" fmla="*/ 18 w 120"/>
                <a:gd name="T33" fmla="*/ 84 h 90"/>
                <a:gd name="T34" fmla="*/ 24 w 120"/>
                <a:gd name="T35" fmla="*/ 84 h 90"/>
                <a:gd name="T36" fmla="*/ 24 w 120"/>
                <a:gd name="T37" fmla="*/ 90 h 90"/>
                <a:gd name="T38" fmla="*/ 30 w 120"/>
                <a:gd name="T39" fmla="*/ 90 h 90"/>
                <a:gd name="T40" fmla="*/ 42 w 120"/>
                <a:gd name="T41" fmla="*/ 84 h 90"/>
                <a:gd name="T42" fmla="*/ 48 w 120"/>
                <a:gd name="T43" fmla="*/ 78 h 90"/>
                <a:gd name="T44" fmla="*/ 54 w 120"/>
                <a:gd name="T45" fmla="*/ 78 h 90"/>
                <a:gd name="T46" fmla="*/ 60 w 120"/>
                <a:gd name="T47" fmla="*/ 84 h 90"/>
                <a:gd name="T48" fmla="*/ 66 w 120"/>
                <a:gd name="T49" fmla="*/ 90 h 90"/>
                <a:gd name="T50" fmla="*/ 72 w 120"/>
                <a:gd name="T51" fmla="*/ 90 h 90"/>
                <a:gd name="T52" fmla="*/ 78 w 120"/>
                <a:gd name="T53" fmla="*/ 84 h 90"/>
                <a:gd name="T54" fmla="*/ 84 w 120"/>
                <a:gd name="T55" fmla="*/ 78 h 90"/>
                <a:gd name="T56" fmla="*/ 84 w 120"/>
                <a:gd name="T57" fmla="*/ 84 h 90"/>
                <a:gd name="T58" fmla="*/ 84 w 120"/>
                <a:gd name="T59" fmla="*/ 90 h 90"/>
                <a:gd name="T60" fmla="*/ 90 w 120"/>
                <a:gd name="T61" fmla="*/ 90 h 90"/>
                <a:gd name="T62" fmla="*/ 96 w 120"/>
                <a:gd name="T63" fmla="*/ 84 h 90"/>
                <a:gd name="T64" fmla="*/ 96 w 120"/>
                <a:gd name="T65" fmla="*/ 72 h 90"/>
                <a:gd name="T66" fmla="*/ 96 w 120"/>
                <a:gd name="T67" fmla="*/ 66 h 90"/>
                <a:gd name="T68" fmla="*/ 102 w 120"/>
                <a:gd name="T69" fmla="*/ 72 h 90"/>
                <a:gd name="T70" fmla="*/ 108 w 120"/>
                <a:gd name="T71" fmla="*/ 72 h 90"/>
                <a:gd name="T72" fmla="*/ 114 w 120"/>
                <a:gd name="T73" fmla="*/ 66 h 90"/>
                <a:gd name="T74" fmla="*/ 120 w 120"/>
                <a:gd name="T75" fmla="*/ 54 h 90"/>
                <a:gd name="T76" fmla="*/ 120 w 120"/>
                <a:gd name="T77" fmla="*/ 48 h 90"/>
                <a:gd name="T78" fmla="*/ 120 w 120"/>
                <a:gd name="T79" fmla="*/ 3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0" h="90">
                  <a:moveTo>
                    <a:pt x="120" y="36"/>
                  </a:moveTo>
                  <a:lnTo>
                    <a:pt x="114" y="36"/>
                  </a:lnTo>
                  <a:lnTo>
                    <a:pt x="108" y="24"/>
                  </a:lnTo>
                  <a:lnTo>
                    <a:pt x="114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78" y="18"/>
                  </a:lnTo>
                  <a:lnTo>
                    <a:pt x="60" y="0"/>
                  </a:lnTo>
                  <a:lnTo>
                    <a:pt x="42" y="18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6" y="66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24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84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90"/>
                  </a:lnTo>
                  <a:lnTo>
                    <a:pt x="78" y="84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84" y="90"/>
                  </a:lnTo>
                  <a:lnTo>
                    <a:pt x="90" y="90"/>
                  </a:lnTo>
                  <a:lnTo>
                    <a:pt x="96" y="84"/>
                  </a:lnTo>
                  <a:lnTo>
                    <a:pt x="96" y="72"/>
                  </a:lnTo>
                  <a:lnTo>
                    <a:pt x="96" y="66"/>
                  </a:lnTo>
                  <a:lnTo>
                    <a:pt x="102" y="72"/>
                  </a:lnTo>
                  <a:lnTo>
                    <a:pt x="108" y="72"/>
                  </a:lnTo>
                  <a:lnTo>
                    <a:pt x="114" y="66"/>
                  </a:lnTo>
                  <a:lnTo>
                    <a:pt x="120" y="54"/>
                  </a:lnTo>
                  <a:lnTo>
                    <a:pt x="120" y="48"/>
                  </a:lnTo>
                  <a:lnTo>
                    <a:pt x="120" y="3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7" name="Freeform 586">
              <a:extLst>
                <a:ext uri="{FF2B5EF4-FFF2-40B4-BE49-F238E27FC236}">
                  <a16:creationId xmlns:a16="http://schemas.microsoft.com/office/drawing/2014/main" id="{E2BF7C89-FF03-4F34-7564-4E1CFC288C3C}"/>
                </a:ext>
              </a:extLst>
            </p:cNvPr>
            <p:cNvSpPr/>
            <p:nvPr/>
          </p:nvSpPr>
          <p:spPr>
            <a:xfrm>
              <a:off x="6181725" y="5348288"/>
              <a:ext cx="361950" cy="238125"/>
            </a:xfrm>
            <a:custGeom>
              <a:avLst/>
              <a:gdLst>
                <a:gd name="T0" fmla="*/ 228 w 228"/>
                <a:gd name="T1" fmla="*/ 120 h 150"/>
                <a:gd name="T2" fmla="*/ 210 w 228"/>
                <a:gd name="T3" fmla="*/ 108 h 150"/>
                <a:gd name="T4" fmla="*/ 204 w 228"/>
                <a:gd name="T5" fmla="*/ 84 h 150"/>
                <a:gd name="T6" fmla="*/ 198 w 228"/>
                <a:gd name="T7" fmla="*/ 54 h 150"/>
                <a:gd name="T8" fmla="*/ 168 w 228"/>
                <a:gd name="T9" fmla="*/ 48 h 150"/>
                <a:gd name="T10" fmla="*/ 150 w 228"/>
                <a:gd name="T11" fmla="*/ 30 h 150"/>
                <a:gd name="T12" fmla="*/ 144 w 228"/>
                <a:gd name="T13" fmla="*/ 30 h 150"/>
                <a:gd name="T14" fmla="*/ 144 w 228"/>
                <a:gd name="T15" fmla="*/ 24 h 150"/>
                <a:gd name="T16" fmla="*/ 132 w 228"/>
                <a:gd name="T17" fmla="*/ 24 h 150"/>
                <a:gd name="T18" fmla="*/ 120 w 228"/>
                <a:gd name="T19" fmla="*/ 12 h 150"/>
                <a:gd name="T20" fmla="*/ 102 w 228"/>
                <a:gd name="T21" fmla="*/ 18 h 150"/>
                <a:gd name="T22" fmla="*/ 90 w 228"/>
                <a:gd name="T23" fmla="*/ 0 h 150"/>
                <a:gd name="T24" fmla="*/ 84 w 228"/>
                <a:gd name="T25" fmla="*/ 12 h 150"/>
                <a:gd name="T26" fmla="*/ 66 w 228"/>
                <a:gd name="T27" fmla="*/ 12 h 150"/>
                <a:gd name="T28" fmla="*/ 48 w 228"/>
                <a:gd name="T29" fmla="*/ 0 h 150"/>
                <a:gd name="T30" fmla="*/ 42 w 228"/>
                <a:gd name="T31" fmla="*/ 12 h 150"/>
                <a:gd name="T32" fmla="*/ 48 w 228"/>
                <a:gd name="T33" fmla="*/ 18 h 150"/>
                <a:gd name="T34" fmla="*/ 48 w 228"/>
                <a:gd name="T35" fmla="*/ 24 h 150"/>
                <a:gd name="T36" fmla="*/ 42 w 228"/>
                <a:gd name="T37" fmla="*/ 24 h 150"/>
                <a:gd name="T38" fmla="*/ 36 w 228"/>
                <a:gd name="T39" fmla="*/ 24 h 150"/>
                <a:gd name="T40" fmla="*/ 30 w 228"/>
                <a:gd name="T41" fmla="*/ 24 h 150"/>
                <a:gd name="T42" fmla="*/ 30 w 228"/>
                <a:gd name="T43" fmla="*/ 30 h 150"/>
                <a:gd name="T44" fmla="*/ 30 w 228"/>
                <a:gd name="T45" fmla="*/ 42 h 150"/>
                <a:gd name="T46" fmla="*/ 24 w 228"/>
                <a:gd name="T47" fmla="*/ 48 h 150"/>
                <a:gd name="T48" fmla="*/ 24 w 228"/>
                <a:gd name="T49" fmla="*/ 60 h 150"/>
                <a:gd name="T50" fmla="*/ 24 w 228"/>
                <a:gd name="T51" fmla="*/ 66 h 150"/>
                <a:gd name="T52" fmla="*/ 24 w 228"/>
                <a:gd name="T53" fmla="*/ 72 h 150"/>
                <a:gd name="T54" fmla="*/ 18 w 228"/>
                <a:gd name="T55" fmla="*/ 78 h 150"/>
                <a:gd name="T56" fmla="*/ 12 w 228"/>
                <a:gd name="T57" fmla="*/ 78 h 150"/>
                <a:gd name="T58" fmla="*/ 12 w 228"/>
                <a:gd name="T59" fmla="*/ 72 h 150"/>
                <a:gd name="T60" fmla="*/ 6 w 228"/>
                <a:gd name="T61" fmla="*/ 72 h 150"/>
                <a:gd name="T62" fmla="*/ 6 w 228"/>
                <a:gd name="T63" fmla="*/ 78 h 150"/>
                <a:gd name="T64" fmla="*/ 0 w 228"/>
                <a:gd name="T65" fmla="*/ 78 h 150"/>
                <a:gd name="T66" fmla="*/ 6 w 228"/>
                <a:gd name="T67" fmla="*/ 102 h 150"/>
                <a:gd name="T68" fmla="*/ 18 w 228"/>
                <a:gd name="T69" fmla="*/ 114 h 150"/>
                <a:gd name="T70" fmla="*/ 18 w 228"/>
                <a:gd name="T71" fmla="*/ 120 h 150"/>
                <a:gd name="T72" fmla="*/ 12 w 228"/>
                <a:gd name="T73" fmla="*/ 120 h 150"/>
                <a:gd name="T74" fmla="*/ 6 w 228"/>
                <a:gd name="T75" fmla="*/ 108 h 150"/>
                <a:gd name="T76" fmla="*/ 6 w 228"/>
                <a:gd name="T77" fmla="*/ 102 h 150"/>
                <a:gd name="T78" fmla="*/ 24 w 228"/>
                <a:gd name="T79" fmla="*/ 144 h 150"/>
                <a:gd name="T80" fmla="*/ 36 w 228"/>
                <a:gd name="T81" fmla="*/ 144 h 150"/>
                <a:gd name="T82" fmla="*/ 36 w 228"/>
                <a:gd name="T83" fmla="*/ 108 h 150"/>
                <a:gd name="T84" fmla="*/ 48 w 228"/>
                <a:gd name="T85" fmla="*/ 120 h 150"/>
                <a:gd name="T86" fmla="*/ 60 w 228"/>
                <a:gd name="T87" fmla="*/ 114 h 150"/>
                <a:gd name="T88" fmla="*/ 78 w 228"/>
                <a:gd name="T89" fmla="*/ 96 h 150"/>
                <a:gd name="T90" fmla="*/ 90 w 228"/>
                <a:gd name="T91" fmla="*/ 108 h 150"/>
                <a:gd name="T92" fmla="*/ 102 w 228"/>
                <a:gd name="T93" fmla="*/ 138 h 150"/>
                <a:gd name="T94" fmla="*/ 132 w 228"/>
                <a:gd name="T95" fmla="*/ 144 h 150"/>
                <a:gd name="T96" fmla="*/ 138 w 228"/>
                <a:gd name="T97" fmla="*/ 150 h 150"/>
                <a:gd name="T98" fmla="*/ 156 w 228"/>
                <a:gd name="T99" fmla="*/ 138 h 150"/>
                <a:gd name="T100" fmla="*/ 174 w 228"/>
                <a:gd name="T101" fmla="*/ 138 h 150"/>
                <a:gd name="T102" fmla="*/ 204 w 228"/>
                <a:gd name="T103" fmla="*/ 132 h 150"/>
                <a:gd name="T104" fmla="*/ 198 w 228"/>
                <a:gd name="T105" fmla="*/ 126 h 150"/>
                <a:gd name="T106" fmla="*/ 228 w 228"/>
                <a:gd name="T107" fmla="*/ 12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8" h="150">
                  <a:moveTo>
                    <a:pt x="228" y="120"/>
                  </a:moveTo>
                  <a:lnTo>
                    <a:pt x="210" y="108"/>
                  </a:lnTo>
                  <a:lnTo>
                    <a:pt x="204" y="84"/>
                  </a:lnTo>
                  <a:lnTo>
                    <a:pt x="198" y="54"/>
                  </a:lnTo>
                  <a:lnTo>
                    <a:pt x="168" y="48"/>
                  </a:lnTo>
                  <a:lnTo>
                    <a:pt x="150" y="30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24"/>
                  </a:lnTo>
                  <a:lnTo>
                    <a:pt x="120" y="12"/>
                  </a:lnTo>
                  <a:lnTo>
                    <a:pt x="102" y="18"/>
                  </a:lnTo>
                  <a:lnTo>
                    <a:pt x="90" y="0"/>
                  </a:lnTo>
                  <a:lnTo>
                    <a:pt x="84" y="12"/>
                  </a:lnTo>
                  <a:lnTo>
                    <a:pt x="66" y="12"/>
                  </a:lnTo>
                  <a:lnTo>
                    <a:pt x="48" y="0"/>
                  </a:lnTo>
                  <a:lnTo>
                    <a:pt x="42" y="12"/>
                  </a:lnTo>
                  <a:lnTo>
                    <a:pt x="48" y="18"/>
                  </a:lnTo>
                  <a:lnTo>
                    <a:pt x="48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24" y="60"/>
                  </a:lnTo>
                  <a:lnTo>
                    <a:pt x="24" y="66"/>
                  </a:lnTo>
                  <a:lnTo>
                    <a:pt x="24" y="72"/>
                  </a:lnTo>
                  <a:lnTo>
                    <a:pt x="18" y="78"/>
                  </a:lnTo>
                  <a:lnTo>
                    <a:pt x="12" y="78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6" y="102"/>
                  </a:lnTo>
                  <a:lnTo>
                    <a:pt x="18" y="114"/>
                  </a:lnTo>
                  <a:lnTo>
                    <a:pt x="18" y="120"/>
                  </a:lnTo>
                  <a:lnTo>
                    <a:pt x="12" y="120"/>
                  </a:lnTo>
                  <a:lnTo>
                    <a:pt x="6" y="108"/>
                  </a:lnTo>
                  <a:lnTo>
                    <a:pt x="6" y="102"/>
                  </a:lnTo>
                  <a:lnTo>
                    <a:pt x="24" y="144"/>
                  </a:lnTo>
                  <a:lnTo>
                    <a:pt x="36" y="144"/>
                  </a:lnTo>
                  <a:lnTo>
                    <a:pt x="36" y="108"/>
                  </a:lnTo>
                  <a:lnTo>
                    <a:pt x="48" y="120"/>
                  </a:lnTo>
                  <a:lnTo>
                    <a:pt x="60" y="114"/>
                  </a:lnTo>
                  <a:lnTo>
                    <a:pt x="78" y="96"/>
                  </a:lnTo>
                  <a:lnTo>
                    <a:pt x="90" y="108"/>
                  </a:lnTo>
                  <a:lnTo>
                    <a:pt x="102" y="138"/>
                  </a:lnTo>
                  <a:lnTo>
                    <a:pt x="132" y="144"/>
                  </a:lnTo>
                  <a:lnTo>
                    <a:pt x="138" y="150"/>
                  </a:lnTo>
                  <a:lnTo>
                    <a:pt x="156" y="138"/>
                  </a:lnTo>
                  <a:lnTo>
                    <a:pt x="174" y="138"/>
                  </a:lnTo>
                  <a:lnTo>
                    <a:pt x="204" y="132"/>
                  </a:lnTo>
                  <a:lnTo>
                    <a:pt x="198" y="126"/>
                  </a:lnTo>
                  <a:lnTo>
                    <a:pt x="228" y="12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8" name="Freeform 587">
              <a:extLst>
                <a:ext uri="{FF2B5EF4-FFF2-40B4-BE49-F238E27FC236}">
                  <a16:creationId xmlns:a16="http://schemas.microsoft.com/office/drawing/2014/main" id="{8F636591-6877-567A-6CD8-6F075E4159AB}"/>
                </a:ext>
              </a:extLst>
            </p:cNvPr>
            <p:cNvSpPr/>
            <p:nvPr/>
          </p:nvSpPr>
          <p:spPr>
            <a:xfrm>
              <a:off x="6200775" y="53959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6 w 12"/>
                <a:gd name="T3" fmla="*/ 0 h 18"/>
                <a:gd name="T4" fmla="*/ 0 w 12"/>
                <a:gd name="T5" fmla="*/ 6 h 18"/>
                <a:gd name="T6" fmla="*/ 0 w 12"/>
                <a:gd name="T7" fmla="*/ 12 h 18"/>
                <a:gd name="T8" fmla="*/ 6 w 12"/>
                <a:gd name="T9" fmla="*/ 18 h 18"/>
                <a:gd name="T10" fmla="*/ 12 w 12"/>
                <a:gd name="T11" fmla="*/ 12 h 18"/>
                <a:gd name="T12" fmla="*/ 12 w 12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9" name="Freeform 588">
              <a:extLst>
                <a:ext uri="{FF2B5EF4-FFF2-40B4-BE49-F238E27FC236}">
                  <a16:creationId xmlns:a16="http://schemas.microsoft.com/office/drawing/2014/main" id="{680A6CF4-635A-173A-EE70-7479489272CD}"/>
                </a:ext>
              </a:extLst>
            </p:cNvPr>
            <p:cNvSpPr/>
            <p:nvPr/>
          </p:nvSpPr>
          <p:spPr>
            <a:xfrm>
              <a:off x="6553200" y="5672138"/>
              <a:ext cx="285750" cy="342900"/>
            </a:xfrm>
            <a:custGeom>
              <a:avLst/>
              <a:gdLst>
                <a:gd name="T0" fmla="*/ 180 w 180"/>
                <a:gd name="T1" fmla="*/ 60 h 216"/>
                <a:gd name="T2" fmla="*/ 180 w 180"/>
                <a:gd name="T3" fmla="*/ 54 h 216"/>
                <a:gd name="T4" fmla="*/ 180 w 180"/>
                <a:gd name="T5" fmla="*/ 42 h 216"/>
                <a:gd name="T6" fmla="*/ 150 w 180"/>
                <a:gd name="T7" fmla="*/ 36 h 216"/>
                <a:gd name="T8" fmla="*/ 114 w 180"/>
                <a:gd name="T9" fmla="*/ 6 h 216"/>
                <a:gd name="T10" fmla="*/ 102 w 180"/>
                <a:gd name="T11" fmla="*/ 6 h 216"/>
                <a:gd name="T12" fmla="*/ 90 w 180"/>
                <a:gd name="T13" fmla="*/ 12 h 216"/>
                <a:gd name="T14" fmla="*/ 66 w 180"/>
                <a:gd name="T15" fmla="*/ 0 h 216"/>
                <a:gd name="T16" fmla="*/ 72 w 180"/>
                <a:gd name="T17" fmla="*/ 42 h 216"/>
                <a:gd name="T18" fmla="*/ 72 w 180"/>
                <a:gd name="T19" fmla="*/ 54 h 216"/>
                <a:gd name="T20" fmla="*/ 72 w 180"/>
                <a:gd name="T21" fmla="*/ 60 h 216"/>
                <a:gd name="T22" fmla="*/ 48 w 180"/>
                <a:gd name="T23" fmla="*/ 60 h 216"/>
                <a:gd name="T24" fmla="*/ 6 w 180"/>
                <a:gd name="T25" fmla="*/ 78 h 216"/>
                <a:gd name="T26" fmla="*/ 6 w 180"/>
                <a:gd name="T27" fmla="*/ 96 h 216"/>
                <a:gd name="T28" fmla="*/ 0 w 180"/>
                <a:gd name="T29" fmla="*/ 126 h 216"/>
                <a:gd name="T30" fmla="*/ 6 w 180"/>
                <a:gd name="T31" fmla="*/ 150 h 216"/>
                <a:gd name="T32" fmla="*/ 18 w 180"/>
                <a:gd name="T33" fmla="*/ 138 h 216"/>
                <a:gd name="T34" fmla="*/ 30 w 180"/>
                <a:gd name="T35" fmla="*/ 132 h 216"/>
                <a:gd name="T36" fmla="*/ 36 w 180"/>
                <a:gd name="T37" fmla="*/ 132 h 216"/>
                <a:gd name="T38" fmla="*/ 36 w 180"/>
                <a:gd name="T39" fmla="*/ 138 h 216"/>
                <a:gd name="T40" fmla="*/ 30 w 180"/>
                <a:gd name="T41" fmla="*/ 150 h 216"/>
                <a:gd name="T42" fmla="*/ 18 w 180"/>
                <a:gd name="T43" fmla="*/ 162 h 216"/>
                <a:gd name="T44" fmla="*/ 6 w 180"/>
                <a:gd name="T45" fmla="*/ 180 h 216"/>
                <a:gd name="T46" fmla="*/ 6 w 180"/>
                <a:gd name="T47" fmla="*/ 192 h 216"/>
                <a:gd name="T48" fmla="*/ 6 w 180"/>
                <a:gd name="T49" fmla="*/ 198 h 216"/>
                <a:gd name="T50" fmla="*/ 12 w 180"/>
                <a:gd name="T51" fmla="*/ 204 h 216"/>
                <a:gd name="T52" fmla="*/ 18 w 180"/>
                <a:gd name="T53" fmla="*/ 204 h 216"/>
                <a:gd name="T54" fmla="*/ 18 w 180"/>
                <a:gd name="T55" fmla="*/ 210 h 216"/>
                <a:gd name="T56" fmla="*/ 24 w 180"/>
                <a:gd name="T57" fmla="*/ 210 h 216"/>
                <a:gd name="T58" fmla="*/ 30 w 180"/>
                <a:gd name="T59" fmla="*/ 216 h 216"/>
                <a:gd name="T60" fmla="*/ 42 w 180"/>
                <a:gd name="T61" fmla="*/ 216 h 216"/>
                <a:gd name="T62" fmla="*/ 54 w 180"/>
                <a:gd name="T63" fmla="*/ 216 h 216"/>
                <a:gd name="T64" fmla="*/ 72 w 180"/>
                <a:gd name="T65" fmla="*/ 198 h 216"/>
                <a:gd name="T66" fmla="*/ 84 w 180"/>
                <a:gd name="T67" fmla="*/ 204 h 216"/>
                <a:gd name="T68" fmla="*/ 114 w 180"/>
                <a:gd name="T69" fmla="*/ 192 h 216"/>
                <a:gd name="T70" fmla="*/ 132 w 180"/>
                <a:gd name="T71" fmla="*/ 198 h 216"/>
                <a:gd name="T72" fmla="*/ 132 w 180"/>
                <a:gd name="T73" fmla="*/ 192 h 216"/>
                <a:gd name="T74" fmla="*/ 132 w 180"/>
                <a:gd name="T75" fmla="*/ 162 h 216"/>
                <a:gd name="T76" fmla="*/ 144 w 180"/>
                <a:gd name="T77" fmla="*/ 150 h 216"/>
                <a:gd name="T78" fmla="*/ 150 w 180"/>
                <a:gd name="T79" fmla="*/ 132 h 216"/>
                <a:gd name="T80" fmla="*/ 156 w 180"/>
                <a:gd name="T81" fmla="*/ 132 h 216"/>
                <a:gd name="T82" fmla="*/ 156 w 180"/>
                <a:gd name="T83" fmla="*/ 114 h 216"/>
                <a:gd name="T84" fmla="*/ 144 w 180"/>
                <a:gd name="T85" fmla="*/ 108 h 216"/>
                <a:gd name="T86" fmla="*/ 144 w 180"/>
                <a:gd name="T87" fmla="*/ 90 h 216"/>
                <a:gd name="T88" fmla="*/ 174 w 180"/>
                <a:gd name="T89" fmla="*/ 90 h 216"/>
                <a:gd name="T90" fmla="*/ 180 w 180"/>
                <a:gd name="T91" fmla="*/ 6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0" h="216">
                  <a:moveTo>
                    <a:pt x="180" y="60"/>
                  </a:moveTo>
                  <a:lnTo>
                    <a:pt x="180" y="54"/>
                  </a:lnTo>
                  <a:lnTo>
                    <a:pt x="180" y="42"/>
                  </a:lnTo>
                  <a:lnTo>
                    <a:pt x="150" y="36"/>
                  </a:lnTo>
                  <a:lnTo>
                    <a:pt x="114" y="6"/>
                  </a:lnTo>
                  <a:lnTo>
                    <a:pt x="102" y="6"/>
                  </a:lnTo>
                  <a:lnTo>
                    <a:pt x="90" y="12"/>
                  </a:lnTo>
                  <a:lnTo>
                    <a:pt x="66" y="0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72" y="60"/>
                  </a:lnTo>
                  <a:lnTo>
                    <a:pt x="48" y="60"/>
                  </a:lnTo>
                  <a:lnTo>
                    <a:pt x="6" y="78"/>
                  </a:lnTo>
                  <a:lnTo>
                    <a:pt x="6" y="96"/>
                  </a:lnTo>
                  <a:lnTo>
                    <a:pt x="0" y="126"/>
                  </a:lnTo>
                  <a:lnTo>
                    <a:pt x="6" y="150"/>
                  </a:lnTo>
                  <a:lnTo>
                    <a:pt x="18" y="138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36" y="138"/>
                  </a:lnTo>
                  <a:lnTo>
                    <a:pt x="30" y="150"/>
                  </a:lnTo>
                  <a:lnTo>
                    <a:pt x="18" y="162"/>
                  </a:lnTo>
                  <a:lnTo>
                    <a:pt x="6" y="180"/>
                  </a:lnTo>
                  <a:lnTo>
                    <a:pt x="6" y="192"/>
                  </a:lnTo>
                  <a:lnTo>
                    <a:pt x="6" y="198"/>
                  </a:lnTo>
                  <a:lnTo>
                    <a:pt x="12" y="204"/>
                  </a:lnTo>
                  <a:lnTo>
                    <a:pt x="18" y="204"/>
                  </a:lnTo>
                  <a:lnTo>
                    <a:pt x="18" y="210"/>
                  </a:lnTo>
                  <a:lnTo>
                    <a:pt x="24" y="210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54" y="216"/>
                  </a:lnTo>
                  <a:lnTo>
                    <a:pt x="72" y="198"/>
                  </a:lnTo>
                  <a:lnTo>
                    <a:pt x="84" y="204"/>
                  </a:lnTo>
                  <a:lnTo>
                    <a:pt x="114" y="192"/>
                  </a:lnTo>
                  <a:lnTo>
                    <a:pt x="132" y="198"/>
                  </a:lnTo>
                  <a:lnTo>
                    <a:pt x="132" y="192"/>
                  </a:lnTo>
                  <a:lnTo>
                    <a:pt x="132" y="162"/>
                  </a:lnTo>
                  <a:lnTo>
                    <a:pt x="144" y="150"/>
                  </a:lnTo>
                  <a:lnTo>
                    <a:pt x="150" y="132"/>
                  </a:lnTo>
                  <a:lnTo>
                    <a:pt x="156" y="132"/>
                  </a:lnTo>
                  <a:lnTo>
                    <a:pt x="156" y="114"/>
                  </a:lnTo>
                  <a:lnTo>
                    <a:pt x="144" y="108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6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0" name="Freeform 589">
              <a:extLst>
                <a:ext uri="{FF2B5EF4-FFF2-40B4-BE49-F238E27FC236}">
                  <a16:creationId xmlns:a16="http://schemas.microsoft.com/office/drawing/2014/main" id="{0171C2F0-42F5-47E6-E9B6-3F0981267C61}"/>
                </a:ext>
              </a:extLst>
            </p:cNvPr>
            <p:cNvSpPr/>
            <p:nvPr/>
          </p:nvSpPr>
          <p:spPr>
            <a:xfrm>
              <a:off x="6543675" y="60340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2 w 18"/>
                <a:gd name="T5" fmla="*/ 0 h 18"/>
                <a:gd name="T6" fmla="*/ 6 w 18"/>
                <a:gd name="T7" fmla="*/ 0 h 18"/>
                <a:gd name="T8" fmla="*/ 0 w 18"/>
                <a:gd name="T9" fmla="*/ 0 h 18"/>
                <a:gd name="T10" fmla="*/ 0 w 18"/>
                <a:gd name="T11" fmla="*/ 6 h 18"/>
                <a:gd name="T12" fmla="*/ 0 w 18"/>
                <a:gd name="T13" fmla="*/ 12 h 18"/>
                <a:gd name="T14" fmla="*/ 6 w 18"/>
                <a:gd name="T15" fmla="*/ 18 h 18"/>
                <a:gd name="T16" fmla="*/ 12 w 18"/>
                <a:gd name="T17" fmla="*/ 12 h 18"/>
                <a:gd name="T18" fmla="*/ 18 w 18"/>
                <a:gd name="T1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1" name="Freeform 590">
              <a:extLst>
                <a:ext uri="{FF2B5EF4-FFF2-40B4-BE49-F238E27FC236}">
                  <a16:creationId xmlns:a16="http://schemas.microsoft.com/office/drawing/2014/main" id="{B3736AD3-7D6C-7EFC-B6F6-D01C2BEB7E2F}"/>
                </a:ext>
              </a:extLst>
            </p:cNvPr>
            <p:cNvSpPr/>
            <p:nvPr/>
          </p:nvSpPr>
          <p:spPr>
            <a:xfrm>
              <a:off x="6553200" y="6005513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0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2" name="Freeform 591">
              <a:extLst>
                <a:ext uri="{FF2B5EF4-FFF2-40B4-BE49-F238E27FC236}">
                  <a16:creationId xmlns:a16="http://schemas.microsoft.com/office/drawing/2014/main" id="{736D55E9-6B94-8BA3-1B5E-347A85C208B1}"/>
                </a:ext>
              </a:extLst>
            </p:cNvPr>
            <p:cNvSpPr/>
            <p:nvPr/>
          </p:nvSpPr>
          <p:spPr>
            <a:xfrm>
              <a:off x="6153150" y="5500688"/>
              <a:ext cx="533400" cy="428625"/>
            </a:xfrm>
            <a:custGeom>
              <a:avLst/>
              <a:gdLst>
                <a:gd name="T0" fmla="*/ 324 w 336"/>
                <a:gd name="T1" fmla="*/ 30 h 270"/>
                <a:gd name="T2" fmla="*/ 318 w 336"/>
                <a:gd name="T3" fmla="*/ 18 h 270"/>
                <a:gd name="T4" fmla="*/ 270 w 336"/>
                <a:gd name="T5" fmla="*/ 0 h 270"/>
                <a:gd name="T6" fmla="*/ 216 w 336"/>
                <a:gd name="T7" fmla="*/ 30 h 270"/>
                <a:gd name="T8" fmla="*/ 174 w 336"/>
                <a:gd name="T9" fmla="*/ 42 h 270"/>
                <a:gd name="T10" fmla="*/ 120 w 336"/>
                <a:gd name="T11" fmla="*/ 42 h 270"/>
                <a:gd name="T12" fmla="*/ 78 w 336"/>
                <a:gd name="T13" fmla="*/ 18 h 270"/>
                <a:gd name="T14" fmla="*/ 54 w 336"/>
                <a:gd name="T15" fmla="*/ 48 h 270"/>
                <a:gd name="T16" fmla="*/ 18 w 336"/>
                <a:gd name="T17" fmla="*/ 6 h 270"/>
                <a:gd name="T18" fmla="*/ 18 w 336"/>
                <a:gd name="T19" fmla="*/ 18 h 270"/>
                <a:gd name="T20" fmla="*/ 0 w 336"/>
                <a:gd name="T21" fmla="*/ 30 h 270"/>
                <a:gd name="T22" fmla="*/ 12 w 336"/>
                <a:gd name="T23" fmla="*/ 42 h 270"/>
                <a:gd name="T24" fmla="*/ 12 w 336"/>
                <a:gd name="T25" fmla="*/ 54 h 270"/>
                <a:gd name="T26" fmla="*/ 18 w 336"/>
                <a:gd name="T27" fmla="*/ 84 h 270"/>
                <a:gd name="T28" fmla="*/ 18 w 336"/>
                <a:gd name="T29" fmla="*/ 102 h 270"/>
                <a:gd name="T30" fmla="*/ 30 w 336"/>
                <a:gd name="T31" fmla="*/ 132 h 270"/>
                <a:gd name="T32" fmla="*/ 42 w 336"/>
                <a:gd name="T33" fmla="*/ 150 h 270"/>
                <a:gd name="T34" fmla="*/ 54 w 336"/>
                <a:gd name="T35" fmla="*/ 174 h 270"/>
                <a:gd name="T36" fmla="*/ 66 w 336"/>
                <a:gd name="T37" fmla="*/ 168 h 270"/>
                <a:gd name="T38" fmla="*/ 78 w 336"/>
                <a:gd name="T39" fmla="*/ 144 h 270"/>
                <a:gd name="T40" fmla="*/ 96 w 336"/>
                <a:gd name="T41" fmla="*/ 144 h 270"/>
                <a:gd name="T42" fmla="*/ 90 w 336"/>
                <a:gd name="T43" fmla="*/ 162 h 270"/>
                <a:gd name="T44" fmla="*/ 72 w 336"/>
                <a:gd name="T45" fmla="*/ 168 h 270"/>
                <a:gd name="T46" fmla="*/ 78 w 336"/>
                <a:gd name="T47" fmla="*/ 180 h 270"/>
                <a:gd name="T48" fmla="*/ 102 w 336"/>
                <a:gd name="T49" fmla="*/ 174 h 270"/>
                <a:gd name="T50" fmla="*/ 120 w 336"/>
                <a:gd name="T51" fmla="*/ 180 h 270"/>
                <a:gd name="T52" fmla="*/ 114 w 336"/>
                <a:gd name="T53" fmla="*/ 192 h 270"/>
                <a:gd name="T54" fmla="*/ 114 w 336"/>
                <a:gd name="T55" fmla="*/ 204 h 270"/>
                <a:gd name="T56" fmla="*/ 132 w 336"/>
                <a:gd name="T57" fmla="*/ 198 h 270"/>
                <a:gd name="T58" fmla="*/ 132 w 336"/>
                <a:gd name="T59" fmla="*/ 222 h 270"/>
                <a:gd name="T60" fmla="*/ 150 w 336"/>
                <a:gd name="T61" fmla="*/ 234 h 270"/>
                <a:gd name="T62" fmla="*/ 168 w 336"/>
                <a:gd name="T63" fmla="*/ 234 h 270"/>
                <a:gd name="T64" fmla="*/ 186 w 336"/>
                <a:gd name="T65" fmla="*/ 228 h 270"/>
                <a:gd name="T66" fmla="*/ 204 w 336"/>
                <a:gd name="T67" fmla="*/ 228 h 270"/>
                <a:gd name="T68" fmla="*/ 204 w 336"/>
                <a:gd name="T69" fmla="*/ 246 h 270"/>
                <a:gd name="T70" fmla="*/ 198 w 336"/>
                <a:gd name="T71" fmla="*/ 264 h 270"/>
                <a:gd name="T72" fmla="*/ 222 w 336"/>
                <a:gd name="T73" fmla="*/ 270 h 270"/>
                <a:gd name="T74" fmla="*/ 252 w 336"/>
                <a:gd name="T75" fmla="*/ 264 h 270"/>
                <a:gd name="T76" fmla="*/ 252 w 336"/>
                <a:gd name="T77" fmla="*/ 234 h 270"/>
                <a:gd name="T78" fmla="*/ 300 w 336"/>
                <a:gd name="T79" fmla="*/ 168 h 270"/>
                <a:gd name="T80" fmla="*/ 324 w 336"/>
                <a:gd name="T81" fmla="*/ 150 h 270"/>
                <a:gd name="T82" fmla="*/ 324 w 336"/>
                <a:gd name="T83" fmla="*/ 90 h 270"/>
                <a:gd name="T84" fmla="*/ 312 w 336"/>
                <a:gd name="T85" fmla="*/ 66 h 270"/>
                <a:gd name="T86" fmla="*/ 336 w 336"/>
                <a:gd name="T87" fmla="*/ 6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6" h="270">
                  <a:moveTo>
                    <a:pt x="336" y="42"/>
                  </a:moveTo>
                  <a:lnTo>
                    <a:pt x="324" y="36"/>
                  </a:lnTo>
                  <a:lnTo>
                    <a:pt x="324" y="30"/>
                  </a:lnTo>
                  <a:lnTo>
                    <a:pt x="324" y="24"/>
                  </a:lnTo>
                  <a:lnTo>
                    <a:pt x="318" y="24"/>
                  </a:lnTo>
                  <a:lnTo>
                    <a:pt x="318" y="18"/>
                  </a:lnTo>
                  <a:lnTo>
                    <a:pt x="294" y="18"/>
                  </a:lnTo>
                  <a:lnTo>
                    <a:pt x="288" y="6"/>
                  </a:lnTo>
                  <a:lnTo>
                    <a:pt x="270" y="0"/>
                  </a:lnTo>
                  <a:lnTo>
                    <a:pt x="264" y="24"/>
                  </a:lnTo>
                  <a:lnTo>
                    <a:pt x="246" y="24"/>
                  </a:lnTo>
                  <a:lnTo>
                    <a:pt x="216" y="30"/>
                  </a:lnTo>
                  <a:lnTo>
                    <a:pt x="222" y="36"/>
                  </a:lnTo>
                  <a:lnTo>
                    <a:pt x="192" y="42"/>
                  </a:lnTo>
                  <a:lnTo>
                    <a:pt x="174" y="42"/>
                  </a:lnTo>
                  <a:lnTo>
                    <a:pt x="156" y="54"/>
                  </a:lnTo>
                  <a:lnTo>
                    <a:pt x="150" y="48"/>
                  </a:lnTo>
                  <a:lnTo>
                    <a:pt x="120" y="42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78" y="18"/>
                  </a:lnTo>
                  <a:lnTo>
                    <a:pt x="66" y="24"/>
                  </a:lnTo>
                  <a:lnTo>
                    <a:pt x="54" y="12"/>
                  </a:lnTo>
                  <a:lnTo>
                    <a:pt x="54" y="48"/>
                  </a:lnTo>
                  <a:lnTo>
                    <a:pt x="42" y="48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2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18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18" y="102"/>
                  </a:lnTo>
                  <a:lnTo>
                    <a:pt x="18" y="114"/>
                  </a:lnTo>
                  <a:lnTo>
                    <a:pt x="24" y="120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6"/>
                  </a:lnTo>
                  <a:lnTo>
                    <a:pt x="48" y="168"/>
                  </a:lnTo>
                  <a:lnTo>
                    <a:pt x="54" y="174"/>
                  </a:lnTo>
                  <a:lnTo>
                    <a:pt x="60" y="174"/>
                  </a:lnTo>
                  <a:lnTo>
                    <a:pt x="66" y="174"/>
                  </a:lnTo>
                  <a:lnTo>
                    <a:pt x="66" y="168"/>
                  </a:lnTo>
                  <a:lnTo>
                    <a:pt x="66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8"/>
                  </a:lnTo>
                  <a:lnTo>
                    <a:pt x="90" y="138"/>
                  </a:lnTo>
                  <a:lnTo>
                    <a:pt x="96" y="144"/>
                  </a:lnTo>
                  <a:lnTo>
                    <a:pt x="96" y="150"/>
                  </a:lnTo>
                  <a:lnTo>
                    <a:pt x="90" y="156"/>
                  </a:lnTo>
                  <a:lnTo>
                    <a:pt x="90" y="162"/>
                  </a:lnTo>
                  <a:lnTo>
                    <a:pt x="84" y="162"/>
                  </a:lnTo>
                  <a:lnTo>
                    <a:pt x="78" y="162"/>
                  </a:lnTo>
                  <a:lnTo>
                    <a:pt x="72" y="168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78" y="180"/>
                  </a:lnTo>
                  <a:lnTo>
                    <a:pt x="84" y="180"/>
                  </a:lnTo>
                  <a:lnTo>
                    <a:pt x="90" y="180"/>
                  </a:lnTo>
                  <a:lnTo>
                    <a:pt x="102" y="174"/>
                  </a:lnTo>
                  <a:lnTo>
                    <a:pt x="108" y="174"/>
                  </a:lnTo>
                  <a:lnTo>
                    <a:pt x="114" y="174"/>
                  </a:lnTo>
                  <a:lnTo>
                    <a:pt x="120" y="180"/>
                  </a:lnTo>
                  <a:lnTo>
                    <a:pt x="120" y="186"/>
                  </a:lnTo>
                  <a:lnTo>
                    <a:pt x="120" y="192"/>
                  </a:lnTo>
                  <a:lnTo>
                    <a:pt x="114" y="192"/>
                  </a:lnTo>
                  <a:lnTo>
                    <a:pt x="108" y="198"/>
                  </a:lnTo>
                  <a:lnTo>
                    <a:pt x="114" y="198"/>
                  </a:lnTo>
                  <a:lnTo>
                    <a:pt x="114" y="204"/>
                  </a:lnTo>
                  <a:lnTo>
                    <a:pt x="120" y="204"/>
                  </a:lnTo>
                  <a:lnTo>
                    <a:pt x="126" y="204"/>
                  </a:lnTo>
                  <a:lnTo>
                    <a:pt x="132" y="198"/>
                  </a:lnTo>
                  <a:lnTo>
                    <a:pt x="132" y="204"/>
                  </a:lnTo>
                  <a:lnTo>
                    <a:pt x="138" y="210"/>
                  </a:lnTo>
                  <a:lnTo>
                    <a:pt x="132" y="222"/>
                  </a:lnTo>
                  <a:lnTo>
                    <a:pt x="138" y="228"/>
                  </a:lnTo>
                  <a:lnTo>
                    <a:pt x="144" y="228"/>
                  </a:lnTo>
                  <a:lnTo>
                    <a:pt x="150" y="234"/>
                  </a:lnTo>
                  <a:lnTo>
                    <a:pt x="156" y="234"/>
                  </a:lnTo>
                  <a:lnTo>
                    <a:pt x="162" y="234"/>
                  </a:lnTo>
                  <a:lnTo>
                    <a:pt x="168" y="234"/>
                  </a:lnTo>
                  <a:lnTo>
                    <a:pt x="174" y="234"/>
                  </a:lnTo>
                  <a:lnTo>
                    <a:pt x="180" y="234"/>
                  </a:lnTo>
                  <a:lnTo>
                    <a:pt x="186" y="228"/>
                  </a:lnTo>
                  <a:lnTo>
                    <a:pt x="192" y="228"/>
                  </a:lnTo>
                  <a:lnTo>
                    <a:pt x="198" y="222"/>
                  </a:lnTo>
                  <a:lnTo>
                    <a:pt x="204" y="228"/>
                  </a:lnTo>
                  <a:lnTo>
                    <a:pt x="210" y="228"/>
                  </a:lnTo>
                  <a:lnTo>
                    <a:pt x="204" y="234"/>
                  </a:lnTo>
                  <a:lnTo>
                    <a:pt x="204" y="246"/>
                  </a:lnTo>
                  <a:lnTo>
                    <a:pt x="192" y="258"/>
                  </a:lnTo>
                  <a:lnTo>
                    <a:pt x="192" y="264"/>
                  </a:lnTo>
                  <a:lnTo>
                    <a:pt x="198" y="264"/>
                  </a:lnTo>
                  <a:lnTo>
                    <a:pt x="210" y="264"/>
                  </a:lnTo>
                  <a:lnTo>
                    <a:pt x="216" y="270"/>
                  </a:lnTo>
                  <a:lnTo>
                    <a:pt x="222" y="270"/>
                  </a:lnTo>
                  <a:lnTo>
                    <a:pt x="234" y="270"/>
                  </a:lnTo>
                  <a:lnTo>
                    <a:pt x="240" y="270"/>
                  </a:lnTo>
                  <a:lnTo>
                    <a:pt x="252" y="264"/>
                  </a:lnTo>
                  <a:lnTo>
                    <a:pt x="252" y="258"/>
                  </a:lnTo>
                  <a:lnTo>
                    <a:pt x="258" y="258"/>
                  </a:lnTo>
                  <a:lnTo>
                    <a:pt x="252" y="234"/>
                  </a:lnTo>
                  <a:lnTo>
                    <a:pt x="258" y="204"/>
                  </a:lnTo>
                  <a:lnTo>
                    <a:pt x="258" y="186"/>
                  </a:lnTo>
                  <a:lnTo>
                    <a:pt x="300" y="168"/>
                  </a:lnTo>
                  <a:lnTo>
                    <a:pt x="324" y="168"/>
                  </a:lnTo>
                  <a:lnTo>
                    <a:pt x="324" y="162"/>
                  </a:lnTo>
                  <a:lnTo>
                    <a:pt x="324" y="150"/>
                  </a:lnTo>
                  <a:lnTo>
                    <a:pt x="318" y="108"/>
                  </a:lnTo>
                  <a:lnTo>
                    <a:pt x="312" y="96"/>
                  </a:lnTo>
                  <a:lnTo>
                    <a:pt x="324" y="90"/>
                  </a:lnTo>
                  <a:lnTo>
                    <a:pt x="318" y="84"/>
                  </a:lnTo>
                  <a:lnTo>
                    <a:pt x="312" y="78"/>
                  </a:lnTo>
                  <a:lnTo>
                    <a:pt x="312" y="66"/>
                  </a:lnTo>
                  <a:lnTo>
                    <a:pt x="312" y="60"/>
                  </a:lnTo>
                  <a:lnTo>
                    <a:pt x="330" y="60"/>
                  </a:lnTo>
                  <a:lnTo>
                    <a:pt x="336" y="60"/>
                  </a:lnTo>
                  <a:lnTo>
                    <a:pt x="336" y="4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3" name="Freeform 592">
              <a:extLst>
                <a:ext uri="{FF2B5EF4-FFF2-40B4-BE49-F238E27FC236}">
                  <a16:creationId xmlns:a16="http://schemas.microsoft.com/office/drawing/2014/main" id="{EEBB39D0-0624-5524-807F-05577B2FE262}"/>
                </a:ext>
              </a:extLst>
            </p:cNvPr>
            <p:cNvSpPr/>
            <p:nvPr/>
          </p:nvSpPr>
          <p:spPr>
            <a:xfrm>
              <a:off x="6419850" y="5929313"/>
              <a:ext cx="142875" cy="133350"/>
            </a:xfrm>
            <a:custGeom>
              <a:avLst/>
              <a:gdLst>
                <a:gd name="T0" fmla="*/ 90 w 90"/>
                <a:gd name="T1" fmla="*/ 0 h 84"/>
                <a:gd name="T2" fmla="*/ 84 w 90"/>
                <a:gd name="T3" fmla="*/ 0 h 84"/>
                <a:gd name="T4" fmla="*/ 66 w 90"/>
                <a:gd name="T5" fmla="*/ 6 h 84"/>
                <a:gd name="T6" fmla="*/ 36 w 90"/>
                <a:gd name="T7" fmla="*/ 12 h 84"/>
                <a:gd name="T8" fmla="*/ 30 w 90"/>
                <a:gd name="T9" fmla="*/ 12 h 84"/>
                <a:gd name="T10" fmla="*/ 24 w 90"/>
                <a:gd name="T11" fmla="*/ 6 h 84"/>
                <a:gd name="T12" fmla="*/ 18 w 90"/>
                <a:gd name="T13" fmla="*/ 12 h 84"/>
                <a:gd name="T14" fmla="*/ 18 w 90"/>
                <a:gd name="T15" fmla="*/ 18 h 84"/>
                <a:gd name="T16" fmla="*/ 18 w 90"/>
                <a:gd name="T17" fmla="*/ 24 h 84"/>
                <a:gd name="T18" fmla="*/ 18 w 90"/>
                <a:gd name="T19" fmla="*/ 30 h 84"/>
                <a:gd name="T20" fmla="*/ 18 w 90"/>
                <a:gd name="T21" fmla="*/ 36 h 84"/>
                <a:gd name="T22" fmla="*/ 18 w 90"/>
                <a:gd name="T23" fmla="*/ 42 h 84"/>
                <a:gd name="T24" fmla="*/ 6 w 90"/>
                <a:gd name="T25" fmla="*/ 48 h 84"/>
                <a:gd name="T26" fmla="*/ 6 w 90"/>
                <a:gd name="T27" fmla="*/ 54 h 84"/>
                <a:gd name="T28" fmla="*/ 0 w 90"/>
                <a:gd name="T29" fmla="*/ 54 h 84"/>
                <a:gd name="T30" fmla="*/ 0 w 90"/>
                <a:gd name="T31" fmla="*/ 66 h 84"/>
                <a:gd name="T32" fmla="*/ 6 w 90"/>
                <a:gd name="T33" fmla="*/ 78 h 84"/>
                <a:gd name="T34" fmla="*/ 12 w 90"/>
                <a:gd name="T35" fmla="*/ 78 h 84"/>
                <a:gd name="T36" fmla="*/ 18 w 90"/>
                <a:gd name="T37" fmla="*/ 84 h 84"/>
                <a:gd name="T38" fmla="*/ 24 w 90"/>
                <a:gd name="T39" fmla="*/ 78 h 84"/>
                <a:gd name="T40" fmla="*/ 36 w 90"/>
                <a:gd name="T41" fmla="*/ 78 h 84"/>
                <a:gd name="T42" fmla="*/ 42 w 90"/>
                <a:gd name="T43" fmla="*/ 78 h 84"/>
                <a:gd name="T44" fmla="*/ 54 w 90"/>
                <a:gd name="T45" fmla="*/ 84 h 84"/>
                <a:gd name="T46" fmla="*/ 60 w 90"/>
                <a:gd name="T47" fmla="*/ 84 h 84"/>
                <a:gd name="T48" fmla="*/ 66 w 90"/>
                <a:gd name="T49" fmla="*/ 78 h 84"/>
                <a:gd name="T50" fmla="*/ 72 w 90"/>
                <a:gd name="T51" fmla="*/ 78 h 84"/>
                <a:gd name="T52" fmla="*/ 72 w 90"/>
                <a:gd name="T53" fmla="*/ 66 h 84"/>
                <a:gd name="T54" fmla="*/ 72 w 90"/>
                <a:gd name="T55" fmla="*/ 60 h 84"/>
                <a:gd name="T56" fmla="*/ 84 w 90"/>
                <a:gd name="T57" fmla="*/ 48 h 84"/>
                <a:gd name="T58" fmla="*/ 90 w 90"/>
                <a:gd name="T59" fmla="*/ 42 h 84"/>
                <a:gd name="T60" fmla="*/ 84 w 90"/>
                <a:gd name="T61" fmla="*/ 36 h 84"/>
                <a:gd name="T62" fmla="*/ 84 w 90"/>
                <a:gd name="T63" fmla="*/ 24 h 84"/>
                <a:gd name="T64" fmla="*/ 84 w 90"/>
                <a:gd name="T65" fmla="*/ 18 h 84"/>
                <a:gd name="T66" fmla="*/ 90 w 90"/>
                <a:gd name="T67" fmla="*/ 6 h 84"/>
                <a:gd name="T68" fmla="*/ 90 w 90"/>
                <a:gd name="T6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0" h="84">
                  <a:moveTo>
                    <a:pt x="90" y="0"/>
                  </a:moveTo>
                  <a:lnTo>
                    <a:pt x="84" y="0"/>
                  </a:lnTo>
                  <a:lnTo>
                    <a:pt x="66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12" y="78"/>
                  </a:lnTo>
                  <a:lnTo>
                    <a:pt x="18" y="84"/>
                  </a:lnTo>
                  <a:lnTo>
                    <a:pt x="24" y="78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66"/>
                  </a:lnTo>
                  <a:lnTo>
                    <a:pt x="72" y="60"/>
                  </a:lnTo>
                  <a:lnTo>
                    <a:pt x="84" y="48"/>
                  </a:lnTo>
                  <a:lnTo>
                    <a:pt x="90" y="42"/>
                  </a:lnTo>
                  <a:lnTo>
                    <a:pt x="84" y="36"/>
                  </a:lnTo>
                  <a:lnTo>
                    <a:pt x="84" y="24"/>
                  </a:lnTo>
                  <a:lnTo>
                    <a:pt x="84" y="18"/>
                  </a:lnTo>
                  <a:lnTo>
                    <a:pt x="90" y="6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4" name="Freeform 593">
              <a:extLst>
                <a:ext uri="{FF2B5EF4-FFF2-40B4-BE49-F238E27FC236}">
                  <a16:creationId xmlns:a16="http://schemas.microsoft.com/office/drawing/2014/main" id="{F6407D35-1A19-AFFC-23E2-46A8DF0AB63D}"/>
                </a:ext>
              </a:extLst>
            </p:cNvPr>
            <p:cNvSpPr/>
            <p:nvPr/>
          </p:nvSpPr>
          <p:spPr>
            <a:xfrm>
              <a:off x="6362700" y="5872163"/>
              <a:ext cx="104775" cy="76200"/>
            </a:xfrm>
            <a:custGeom>
              <a:avLst/>
              <a:gdLst>
                <a:gd name="T0" fmla="*/ 66 w 66"/>
                <a:gd name="T1" fmla="*/ 12 h 48"/>
                <a:gd name="T2" fmla="*/ 66 w 66"/>
                <a:gd name="T3" fmla="*/ 6 h 48"/>
                <a:gd name="T4" fmla="*/ 60 w 66"/>
                <a:gd name="T5" fmla="*/ 6 h 48"/>
                <a:gd name="T6" fmla="*/ 60 w 66"/>
                <a:gd name="T7" fmla="*/ 0 h 48"/>
                <a:gd name="T8" fmla="*/ 54 w 66"/>
                <a:gd name="T9" fmla="*/ 0 h 48"/>
                <a:gd name="T10" fmla="*/ 48 w 66"/>
                <a:gd name="T11" fmla="*/ 0 h 48"/>
                <a:gd name="T12" fmla="*/ 42 w 66"/>
                <a:gd name="T13" fmla="*/ 6 h 48"/>
                <a:gd name="T14" fmla="*/ 36 w 66"/>
                <a:gd name="T15" fmla="*/ 6 h 48"/>
                <a:gd name="T16" fmla="*/ 30 w 66"/>
                <a:gd name="T17" fmla="*/ 6 h 48"/>
                <a:gd name="T18" fmla="*/ 18 w 66"/>
                <a:gd name="T19" fmla="*/ 6 h 48"/>
                <a:gd name="T20" fmla="*/ 6 w 66"/>
                <a:gd name="T21" fmla="*/ 6 h 48"/>
                <a:gd name="T22" fmla="*/ 0 w 66"/>
                <a:gd name="T23" fmla="*/ 6 h 48"/>
                <a:gd name="T24" fmla="*/ 0 w 66"/>
                <a:gd name="T25" fmla="*/ 24 h 48"/>
                <a:gd name="T26" fmla="*/ 6 w 66"/>
                <a:gd name="T27" fmla="*/ 30 h 48"/>
                <a:gd name="T28" fmla="*/ 12 w 66"/>
                <a:gd name="T29" fmla="*/ 30 h 48"/>
                <a:gd name="T30" fmla="*/ 12 w 66"/>
                <a:gd name="T31" fmla="*/ 36 h 48"/>
                <a:gd name="T32" fmla="*/ 12 w 66"/>
                <a:gd name="T33" fmla="*/ 42 h 48"/>
                <a:gd name="T34" fmla="*/ 12 w 66"/>
                <a:gd name="T35" fmla="*/ 48 h 48"/>
                <a:gd name="T36" fmla="*/ 18 w 66"/>
                <a:gd name="T37" fmla="*/ 48 h 48"/>
                <a:gd name="T38" fmla="*/ 30 w 66"/>
                <a:gd name="T39" fmla="*/ 48 h 48"/>
                <a:gd name="T40" fmla="*/ 36 w 66"/>
                <a:gd name="T41" fmla="*/ 42 h 48"/>
                <a:gd name="T42" fmla="*/ 42 w 66"/>
                <a:gd name="T43" fmla="*/ 36 h 48"/>
                <a:gd name="T44" fmla="*/ 48 w 66"/>
                <a:gd name="T45" fmla="*/ 30 h 48"/>
                <a:gd name="T46" fmla="*/ 54 w 66"/>
                <a:gd name="T47" fmla="*/ 18 h 48"/>
                <a:gd name="T48" fmla="*/ 60 w 66"/>
                <a:gd name="T49" fmla="*/ 12 h 48"/>
                <a:gd name="T50" fmla="*/ 66 w 66"/>
                <a:gd name="T51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" h="48">
                  <a:moveTo>
                    <a:pt x="66" y="12"/>
                  </a:moveTo>
                  <a:lnTo>
                    <a:pt x="66" y="6"/>
                  </a:lnTo>
                  <a:lnTo>
                    <a:pt x="60" y="6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30" y="48"/>
                  </a:lnTo>
                  <a:lnTo>
                    <a:pt x="36" y="42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54" y="18"/>
                  </a:lnTo>
                  <a:lnTo>
                    <a:pt x="60" y="12"/>
                  </a:lnTo>
                  <a:lnTo>
                    <a:pt x="66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5" name="Freeform 594">
              <a:extLst>
                <a:ext uri="{FF2B5EF4-FFF2-40B4-BE49-F238E27FC236}">
                  <a16:creationId xmlns:a16="http://schemas.microsoft.com/office/drawing/2014/main" id="{FDDE60EB-2AA0-CDE4-0694-F7CB3BE1E4FD}"/>
                </a:ext>
              </a:extLst>
            </p:cNvPr>
            <p:cNvSpPr/>
            <p:nvPr/>
          </p:nvSpPr>
          <p:spPr>
            <a:xfrm>
              <a:off x="6286500" y="5795963"/>
              <a:ext cx="57150" cy="104775"/>
            </a:xfrm>
            <a:custGeom>
              <a:avLst/>
              <a:gdLst>
                <a:gd name="T0" fmla="*/ 36 w 36"/>
                <a:gd name="T1" fmla="*/ 42 h 66"/>
                <a:gd name="T2" fmla="*/ 36 w 36"/>
                <a:gd name="T3" fmla="*/ 36 h 66"/>
                <a:gd name="T4" fmla="*/ 18 w 36"/>
                <a:gd name="T5" fmla="*/ 18 h 66"/>
                <a:gd name="T6" fmla="*/ 18 w 36"/>
                <a:gd name="T7" fmla="*/ 12 h 66"/>
                <a:gd name="T8" fmla="*/ 12 w 36"/>
                <a:gd name="T9" fmla="*/ 6 h 66"/>
                <a:gd name="T10" fmla="*/ 12 w 36"/>
                <a:gd name="T11" fmla="*/ 0 h 66"/>
                <a:gd name="T12" fmla="*/ 6 w 36"/>
                <a:gd name="T13" fmla="*/ 0 h 66"/>
                <a:gd name="T14" fmla="*/ 0 w 36"/>
                <a:gd name="T15" fmla="*/ 0 h 66"/>
                <a:gd name="T16" fmla="*/ 0 w 36"/>
                <a:gd name="T17" fmla="*/ 6 h 66"/>
                <a:gd name="T18" fmla="*/ 0 w 36"/>
                <a:gd name="T19" fmla="*/ 12 h 66"/>
                <a:gd name="T20" fmla="*/ 0 w 36"/>
                <a:gd name="T21" fmla="*/ 18 h 66"/>
                <a:gd name="T22" fmla="*/ 6 w 36"/>
                <a:gd name="T23" fmla="*/ 30 h 66"/>
                <a:gd name="T24" fmla="*/ 18 w 36"/>
                <a:gd name="T25" fmla="*/ 36 h 66"/>
                <a:gd name="T26" fmla="*/ 18 w 36"/>
                <a:gd name="T27" fmla="*/ 42 h 66"/>
                <a:gd name="T28" fmla="*/ 18 w 36"/>
                <a:gd name="T29" fmla="*/ 48 h 66"/>
                <a:gd name="T30" fmla="*/ 12 w 36"/>
                <a:gd name="T31" fmla="*/ 54 h 66"/>
                <a:gd name="T32" fmla="*/ 18 w 36"/>
                <a:gd name="T33" fmla="*/ 60 h 66"/>
                <a:gd name="T34" fmla="*/ 24 w 36"/>
                <a:gd name="T35" fmla="*/ 66 h 66"/>
                <a:gd name="T36" fmla="*/ 24 w 36"/>
                <a:gd name="T37" fmla="*/ 60 h 66"/>
                <a:gd name="T38" fmla="*/ 30 w 36"/>
                <a:gd name="T39" fmla="*/ 60 h 66"/>
                <a:gd name="T40" fmla="*/ 30 w 36"/>
                <a:gd name="T41" fmla="*/ 54 h 66"/>
                <a:gd name="T42" fmla="*/ 36 w 36"/>
                <a:gd name="T43" fmla="*/ 4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66">
                  <a:moveTo>
                    <a:pt x="36" y="42"/>
                  </a:moveTo>
                  <a:lnTo>
                    <a:pt x="36" y="36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30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0" y="54"/>
                  </a:lnTo>
                  <a:lnTo>
                    <a:pt x="36" y="4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6" name="Freeform 595">
              <a:extLst>
                <a:ext uri="{FF2B5EF4-FFF2-40B4-BE49-F238E27FC236}">
                  <a16:creationId xmlns:a16="http://schemas.microsoft.com/office/drawing/2014/main" id="{937742F8-0856-9E9A-317B-92D7F0B98747}"/>
                </a:ext>
              </a:extLst>
            </p:cNvPr>
            <p:cNvSpPr/>
            <p:nvPr/>
          </p:nvSpPr>
          <p:spPr>
            <a:xfrm>
              <a:off x="6200775" y="5938838"/>
              <a:ext cx="47625" cy="47625"/>
            </a:xfrm>
            <a:custGeom>
              <a:avLst/>
              <a:gdLst>
                <a:gd name="T0" fmla="*/ 30 w 30"/>
                <a:gd name="T1" fmla="*/ 6 h 30"/>
                <a:gd name="T2" fmla="*/ 24 w 30"/>
                <a:gd name="T3" fmla="*/ 0 h 30"/>
                <a:gd name="T4" fmla="*/ 18 w 30"/>
                <a:gd name="T5" fmla="*/ 0 h 30"/>
                <a:gd name="T6" fmla="*/ 12 w 30"/>
                <a:gd name="T7" fmla="*/ 0 h 30"/>
                <a:gd name="T8" fmla="*/ 0 w 30"/>
                <a:gd name="T9" fmla="*/ 12 h 30"/>
                <a:gd name="T10" fmla="*/ 0 w 30"/>
                <a:gd name="T11" fmla="*/ 18 h 30"/>
                <a:gd name="T12" fmla="*/ 0 w 30"/>
                <a:gd name="T13" fmla="*/ 24 h 30"/>
                <a:gd name="T14" fmla="*/ 0 w 30"/>
                <a:gd name="T15" fmla="*/ 30 h 30"/>
                <a:gd name="T16" fmla="*/ 6 w 30"/>
                <a:gd name="T17" fmla="*/ 30 h 30"/>
                <a:gd name="T18" fmla="*/ 12 w 30"/>
                <a:gd name="T19" fmla="*/ 30 h 30"/>
                <a:gd name="T20" fmla="*/ 18 w 30"/>
                <a:gd name="T21" fmla="*/ 30 h 30"/>
                <a:gd name="T22" fmla="*/ 24 w 30"/>
                <a:gd name="T23" fmla="*/ 24 h 30"/>
                <a:gd name="T24" fmla="*/ 24 w 30"/>
                <a:gd name="T25" fmla="*/ 12 h 30"/>
                <a:gd name="T26" fmla="*/ 30 w 30"/>
                <a:gd name="T27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30">
                  <a:moveTo>
                    <a:pt x="30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30"/>
                  </a:lnTo>
                  <a:lnTo>
                    <a:pt x="24" y="24"/>
                  </a:lnTo>
                  <a:lnTo>
                    <a:pt x="24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7" name="Freeform 596">
              <a:extLst>
                <a:ext uri="{FF2B5EF4-FFF2-40B4-BE49-F238E27FC236}">
                  <a16:creationId xmlns:a16="http://schemas.microsoft.com/office/drawing/2014/main" id="{5BE07C34-2668-1239-B4EB-B51CE140440C}"/>
                </a:ext>
              </a:extLst>
            </p:cNvPr>
            <p:cNvSpPr/>
            <p:nvPr/>
          </p:nvSpPr>
          <p:spPr>
            <a:xfrm>
              <a:off x="6257925" y="5938838"/>
              <a:ext cx="57150" cy="47625"/>
            </a:xfrm>
            <a:custGeom>
              <a:avLst/>
              <a:gdLst>
                <a:gd name="T0" fmla="*/ 36 w 36"/>
                <a:gd name="T1" fmla="*/ 6 h 30"/>
                <a:gd name="T2" fmla="*/ 30 w 36"/>
                <a:gd name="T3" fmla="*/ 0 h 30"/>
                <a:gd name="T4" fmla="*/ 18 w 36"/>
                <a:gd name="T5" fmla="*/ 0 h 30"/>
                <a:gd name="T6" fmla="*/ 12 w 36"/>
                <a:gd name="T7" fmla="*/ 0 h 30"/>
                <a:gd name="T8" fmla="*/ 6 w 36"/>
                <a:gd name="T9" fmla="*/ 0 h 30"/>
                <a:gd name="T10" fmla="*/ 0 w 36"/>
                <a:gd name="T11" fmla="*/ 6 h 30"/>
                <a:gd name="T12" fmla="*/ 0 w 36"/>
                <a:gd name="T13" fmla="*/ 24 h 30"/>
                <a:gd name="T14" fmla="*/ 0 w 36"/>
                <a:gd name="T15" fmla="*/ 30 h 30"/>
                <a:gd name="T16" fmla="*/ 6 w 36"/>
                <a:gd name="T17" fmla="*/ 30 h 30"/>
                <a:gd name="T18" fmla="*/ 12 w 36"/>
                <a:gd name="T19" fmla="*/ 24 h 30"/>
                <a:gd name="T20" fmla="*/ 18 w 36"/>
                <a:gd name="T21" fmla="*/ 18 h 30"/>
                <a:gd name="T22" fmla="*/ 24 w 36"/>
                <a:gd name="T23" fmla="*/ 12 h 30"/>
                <a:gd name="T24" fmla="*/ 30 w 36"/>
                <a:gd name="T25" fmla="*/ 12 h 30"/>
                <a:gd name="T26" fmla="*/ 30 w 36"/>
                <a:gd name="T27" fmla="*/ 6 h 30"/>
                <a:gd name="T28" fmla="*/ 36 w 36"/>
                <a:gd name="T29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0">
                  <a:moveTo>
                    <a:pt x="36" y="6"/>
                  </a:moveTo>
                  <a:lnTo>
                    <a:pt x="30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8" name="Freeform 597">
              <a:extLst>
                <a:ext uri="{FF2B5EF4-FFF2-40B4-BE49-F238E27FC236}">
                  <a16:creationId xmlns:a16="http://schemas.microsoft.com/office/drawing/2014/main" id="{404D464B-957B-225D-392B-DB9CB47CB068}"/>
                </a:ext>
              </a:extLst>
            </p:cNvPr>
            <p:cNvSpPr/>
            <p:nvPr/>
          </p:nvSpPr>
          <p:spPr>
            <a:xfrm>
              <a:off x="6134100" y="5910263"/>
              <a:ext cx="57150" cy="38100"/>
            </a:xfrm>
            <a:custGeom>
              <a:avLst/>
              <a:gdLst>
                <a:gd name="T0" fmla="*/ 36 w 36"/>
                <a:gd name="T1" fmla="*/ 6 h 24"/>
                <a:gd name="T2" fmla="*/ 24 w 36"/>
                <a:gd name="T3" fmla="*/ 6 h 24"/>
                <a:gd name="T4" fmla="*/ 18 w 36"/>
                <a:gd name="T5" fmla="*/ 6 h 24"/>
                <a:gd name="T6" fmla="*/ 12 w 36"/>
                <a:gd name="T7" fmla="*/ 0 h 24"/>
                <a:gd name="T8" fmla="*/ 6 w 36"/>
                <a:gd name="T9" fmla="*/ 0 h 24"/>
                <a:gd name="T10" fmla="*/ 0 w 36"/>
                <a:gd name="T11" fmla="*/ 12 h 24"/>
                <a:gd name="T12" fmla="*/ 6 w 36"/>
                <a:gd name="T13" fmla="*/ 18 h 24"/>
                <a:gd name="T14" fmla="*/ 12 w 36"/>
                <a:gd name="T15" fmla="*/ 18 h 24"/>
                <a:gd name="T16" fmla="*/ 24 w 36"/>
                <a:gd name="T17" fmla="*/ 24 h 24"/>
                <a:gd name="T18" fmla="*/ 30 w 36"/>
                <a:gd name="T19" fmla="*/ 24 h 24"/>
                <a:gd name="T20" fmla="*/ 36 w 36"/>
                <a:gd name="T21" fmla="*/ 18 h 24"/>
                <a:gd name="T22" fmla="*/ 36 w 36"/>
                <a:gd name="T23" fmla="*/ 12 h 24"/>
                <a:gd name="T24" fmla="*/ 36 w 36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4">
                  <a:moveTo>
                    <a:pt x="36" y="6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9" name="Freeform 598">
              <a:extLst>
                <a:ext uri="{FF2B5EF4-FFF2-40B4-BE49-F238E27FC236}">
                  <a16:creationId xmlns:a16="http://schemas.microsoft.com/office/drawing/2014/main" id="{24EC86DB-DE20-20A8-F357-B0AD503ED0F4}"/>
                </a:ext>
              </a:extLst>
            </p:cNvPr>
            <p:cNvSpPr/>
            <p:nvPr/>
          </p:nvSpPr>
          <p:spPr>
            <a:xfrm>
              <a:off x="6181725" y="5729288"/>
              <a:ext cx="28575" cy="57150"/>
            </a:xfrm>
            <a:custGeom>
              <a:avLst/>
              <a:gdLst>
                <a:gd name="T0" fmla="*/ 18 w 18"/>
                <a:gd name="T1" fmla="*/ 24 h 36"/>
                <a:gd name="T2" fmla="*/ 18 w 18"/>
                <a:gd name="T3" fmla="*/ 18 h 36"/>
                <a:gd name="T4" fmla="*/ 12 w 18"/>
                <a:gd name="T5" fmla="*/ 6 h 36"/>
                <a:gd name="T6" fmla="*/ 6 w 18"/>
                <a:gd name="T7" fmla="*/ 0 h 36"/>
                <a:gd name="T8" fmla="*/ 0 w 18"/>
                <a:gd name="T9" fmla="*/ 6 h 36"/>
                <a:gd name="T10" fmla="*/ 0 w 18"/>
                <a:gd name="T11" fmla="*/ 12 h 36"/>
                <a:gd name="T12" fmla="*/ 0 w 18"/>
                <a:gd name="T13" fmla="*/ 18 h 36"/>
                <a:gd name="T14" fmla="*/ 6 w 18"/>
                <a:gd name="T15" fmla="*/ 30 h 36"/>
                <a:gd name="T16" fmla="*/ 12 w 18"/>
                <a:gd name="T17" fmla="*/ 36 h 36"/>
                <a:gd name="T18" fmla="*/ 18 w 18"/>
                <a:gd name="T19" fmla="*/ 36 h 36"/>
                <a:gd name="T20" fmla="*/ 18 w 18"/>
                <a:gd name="T21" fmla="*/ 30 h 36"/>
                <a:gd name="T22" fmla="*/ 18 w 18"/>
                <a:gd name="T23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36">
                  <a:moveTo>
                    <a:pt x="18" y="24"/>
                  </a:moveTo>
                  <a:lnTo>
                    <a:pt x="18" y="18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18" y="30"/>
                  </a:lnTo>
                  <a:lnTo>
                    <a:pt x="18" y="2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0" name="Freeform 599">
              <a:extLst>
                <a:ext uri="{FF2B5EF4-FFF2-40B4-BE49-F238E27FC236}">
                  <a16:creationId xmlns:a16="http://schemas.microsoft.com/office/drawing/2014/main" id="{7CF1C853-31E6-04B0-EFD7-D18F23F4C024}"/>
                </a:ext>
              </a:extLst>
            </p:cNvPr>
            <p:cNvSpPr/>
            <p:nvPr/>
          </p:nvSpPr>
          <p:spPr>
            <a:xfrm>
              <a:off x="6210300" y="5891213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12 h 24"/>
                <a:gd name="T4" fmla="*/ 12 w 18"/>
                <a:gd name="T5" fmla="*/ 0 h 24"/>
                <a:gd name="T6" fmla="*/ 6 w 18"/>
                <a:gd name="T7" fmla="*/ 0 h 24"/>
                <a:gd name="T8" fmla="*/ 0 w 18"/>
                <a:gd name="T9" fmla="*/ 0 h 24"/>
                <a:gd name="T10" fmla="*/ 0 w 18"/>
                <a:gd name="T11" fmla="*/ 18 h 24"/>
                <a:gd name="T12" fmla="*/ 0 w 18"/>
                <a:gd name="T13" fmla="*/ 24 h 24"/>
                <a:gd name="T14" fmla="*/ 6 w 18"/>
                <a:gd name="T15" fmla="*/ 24 h 24"/>
                <a:gd name="T16" fmla="*/ 12 w 18"/>
                <a:gd name="T17" fmla="*/ 24 h 24"/>
                <a:gd name="T18" fmla="*/ 18 w 18"/>
                <a:gd name="T19" fmla="*/ 24 h 24"/>
                <a:gd name="T20" fmla="*/ 18 w 18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12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1" name="Freeform 600">
              <a:extLst>
                <a:ext uri="{FF2B5EF4-FFF2-40B4-BE49-F238E27FC236}">
                  <a16:creationId xmlns:a16="http://schemas.microsoft.com/office/drawing/2014/main" id="{8B41DBBE-66C9-B98F-5503-F049D2932296}"/>
                </a:ext>
              </a:extLst>
            </p:cNvPr>
            <p:cNvSpPr/>
            <p:nvPr/>
          </p:nvSpPr>
          <p:spPr>
            <a:xfrm>
              <a:off x="6391275" y="5948363"/>
              <a:ext cx="47625" cy="38100"/>
            </a:xfrm>
            <a:custGeom>
              <a:avLst/>
              <a:gdLst>
                <a:gd name="T0" fmla="*/ 30 w 30"/>
                <a:gd name="T1" fmla="*/ 6 h 24"/>
                <a:gd name="T2" fmla="*/ 30 w 30"/>
                <a:gd name="T3" fmla="*/ 0 h 24"/>
                <a:gd name="T4" fmla="*/ 24 w 30"/>
                <a:gd name="T5" fmla="*/ 0 h 24"/>
                <a:gd name="T6" fmla="*/ 18 w 30"/>
                <a:gd name="T7" fmla="*/ 0 h 24"/>
                <a:gd name="T8" fmla="*/ 12 w 30"/>
                <a:gd name="T9" fmla="*/ 6 h 24"/>
                <a:gd name="T10" fmla="*/ 6 w 30"/>
                <a:gd name="T11" fmla="*/ 12 h 24"/>
                <a:gd name="T12" fmla="*/ 0 w 30"/>
                <a:gd name="T13" fmla="*/ 18 h 24"/>
                <a:gd name="T14" fmla="*/ 6 w 30"/>
                <a:gd name="T15" fmla="*/ 24 h 24"/>
                <a:gd name="T16" fmla="*/ 12 w 30"/>
                <a:gd name="T17" fmla="*/ 24 h 24"/>
                <a:gd name="T18" fmla="*/ 18 w 30"/>
                <a:gd name="T19" fmla="*/ 24 h 24"/>
                <a:gd name="T20" fmla="*/ 18 w 30"/>
                <a:gd name="T21" fmla="*/ 18 h 24"/>
                <a:gd name="T22" fmla="*/ 30 w 30"/>
                <a:gd name="T23" fmla="*/ 12 h 24"/>
                <a:gd name="T24" fmla="*/ 30 w 30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24">
                  <a:moveTo>
                    <a:pt x="30" y="6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2" name="Freeform 601">
              <a:extLst>
                <a:ext uri="{FF2B5EF4-FFF2-40B4-BE49-F238E27FC236}">
                  <a16:creationId xmlns:a16="http://schemas.microsoft.com/office/drawing/2014/main" id="{BFA7C25A-2B4D-CA75-E849-A2F6A9C74057}"/>
                </a:ext>
              </a:extLst>
            </p:cNvPr>
            <p:cNvSpPr/>
            <p:nvPr/>
          </p:nvSpPr>
          <p:spPr>
            <a:xfrm>
              <a:off x="6143625" y="5691188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6 h 24"/>
                <a:gd name="T4" fmla="*/ 18 w 18"/>
                <a:gd name="T5" fmla="*/ 0 h 24"/>
                <a:gd name="T6" fmla="*/ 12 w 18"/>
                <a:gd name="T7" fmla="*/ 0 h 24"/>
                <a:gd name="T8" fmla="*/ 6 w 18"/>
                <a:gd name="T9" fmla="*/ 0 h 24"/>
                <a:gd name="T10" fmla="*/ 0 w 18"/>
                <a:gd name="T11" fmla="*/ 6 h 24"/>
                <a:gd name="T12" fmla="*/ 0 w 18"/>
                <a:gd name="T13" fmla="*/ 12 h 24"/>
                <a:gd name="T14" fmla="*/ 6 w 18"/>
                <a:gd name="T15" fmla="*/ 18 h 24"/>
                <a:gd name="T16" fmla="*/ 12 w 18"/>
                <a:gd name="T17" fmla="*/ 24 h 24"/>
                <a:gd name="T18" fmla="*/ 18 w 18"/>
                <a:gd name="T19" fmla="*/ 24 h 24"/>
                <a:gd name="T20" fmla="*/ 18 w 18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3" name="Freeform 602">
              <a:extLst>
                <a:ext uri="{FF2B5EF4-FFF2-40B4-BE49-F238E27FC236}">
                  <a16:creationId xmlns:a16="http://schemas.microsoft.com/office/drawing/2014/main" id="{3B6BFAAB-BECC-8A72-1E7D-9B4BA218278E}"/>
                </a:ext>
              </a:extLst>
            </p:cNvPr>
            <p:cNvSpPr/>
            <p:nvPr/>
          </p:nvSpPr>
          <p:spPr>
            <a:xfrm>
              <a:off x="6286500" y="5967413"/>
              <a:ext cx="47625" cy="28575"/>
            </a:xfrm>
            <a:custGeom>
              <a:avLst/>
              <a:gdLst>
                <a:gd name="T0" fmla="*/ 30 w 30"/>
                <a:gd name="T1" fmla="*/ 12 h 18"/>
                <a:gd name="T2" fmla="*/ 24 w 30"/>
                <a:gd name="T3" fmla="*/ 6 h 18"/>
                <a:gd name="T4" fmla="*/ 12 w 30"/>
                <a:gd name="T5" fmla="*/ 0 h 18"/>
                <a:gd name="T6" fmla="*/ 6 w 30"/>
                <a:gd name="T7" fmla="*/ 0 h 18"/>
                <a:gd name="T8" fmla="*/ 0 w 30"/>
                <a:gd name="T9" fmla="*/ 6 h 18"/>
                <a:gd name="T10" fmla="*/ 0 w 30"/>
                <a:gd name="T11" fmla="*/ 12 h 18"/>
                <a:gd name="T12" fmla="*/ 12 w 30"/>
                <a:gd name="T13" fmla="*/ 18 h 18"/>
                <a:gd name="T14" fmla="*/ 24 w 30"/>
                <a:gd name="T15" fmla="*/ 18 h 18"/>
                <a:gd name="T16" fmla="*/ 30 w 30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8">
                  <a:moveTo>
                    <a:pt x="30" y="12"/>
                  </a:moveTo>
                  <a:lnTo>
                    <a:pt x="24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2" y="18"/>
                  </a:lnTo>
                  <a:lnTo>
                    <a:pt x="24" y="18"/>
                  </a:lnTo>
                  <a:lnTo>
                    <a:pt x="30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4" name="Freeform 603">
              <a:extLst>
                <a:ext uri="{FF2B5EF4-FFF2-40B4-BE49-F238E27FC236}">
                  <a16:creationId xmlns:a16="http://schemas.microsoft.com/office/drawing/2014/main" id="{C09CAC4B-20A7-B293-7F20-C2A4CF19C2FF}"/>
                </a:ext>
              </a:extLst>
            </p:cNvPr>
            <p:cNvSpPr/>
            <p:nvPr/>
          </p:nvSpPr>
          <p:spPr>
            <a:xfrm>
              <a:off x="6324600" y="5938838"/>
              <a:ext cx="38100" cy="28575"/>
            </a:xfrm>
            <a:custGeom>
              <a:avLst/>
              <a:gdLst>
                <a:gd name="T0" fmla="*/ 24 w 24"/>
                <a:gd name="T1" fmla="*/ 0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6 h 18"/>
                <a:gd name="T10" fmla="*/ 0 w 24"/>
                <a:gd name="T11" fmla="*/ 12 h 18"/>
                <a:gd name="T12" fmla="*/ 0 w 24"/>
                <a:gd name="T13" fmla="*/ 18 h 18"/>
                <a:gd name="T14" fmla="*/ 12 w 24"/>
                <a:gd name="T15" fmla="*/ 18 h 18"/>
                <a:gd name="T16" fmla="*/ 18 w 24"/>
                <a:gd name="T17" fmla="*/ 18 h 18"/>
                <a:gd name="T18" fmla="*/ 24 w 24"/>
                <a:gd name="T19" fmla="*/ 6 h 18"/>
                <a:gd name="T20" fmla="*/ 24 w 24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8">
                  <a:moveTo>
                    <a:pt x="24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5" name="Freeform 604">
              <a:extLst>
                <a:ext uri="{FF2B5EF4-FFF2-40B4-BE49-F238E27FC236}">
                  <a16:creationId xmlns:a16="http://schemas.microsoft.com/office/drawing/2014/main" id="{CAC9DBE4-86CB-6056-20F3-B3D2414576D5}"/>
                </a:ext>
              </a:extLst>
            </p:cNvPr>
            <p:cNvSpPr/>
            <p:nvPr/>
          </p:nvSpPr>
          <p:spPr>
            <a:xfrm>
              <a:off x="6143625" y="5729288"/>
              <a:ext cx="28575" cy="47625"/>
            </a:xfrm>
            <a:custGeom>
              <a:avLst/>
              <a:gdLst>
                <a:gd name="T0" fmla="*/ 18 w 18"/>
                <a:gd name="T1" fmla="*/ 30 h 30"/>
                <a:gd name="T2" fmla="*/ 18 w 18"/>
                <a:gd name="T3" fmla="*/ 18 h 30"/>
                <a:gd name="T4" fmla="*/ 12 w 18"/>
                <a:gd name="T5" fmla="*/ 6 h 30"/>
                <a:gd name="T6" fmla="*/ 6 w 18"/>
                <a:gd name="T7" fmla="*/ 0 h 30"/>
                <a:gd name="T8" fmla="*/ 0 w 18"/>
                <a:gd name="T9" fmla="*/ 0 h 30"/>
                <a:gd name="T10" fmla="*/ 0 w 18"/>
                <a:gd name="T11" fmla="*/ 6 h 30"/>
                <a:gd name="T12" fmla="*/ 6 w 18"/>
                <a:gd name="T13" fmla="*/ 24 h 30"/>
                <a:gd name="T14" fmla="*/ 6 w 18"/>
                <a:gd name="T15" fmla="*/ 30 h 30"/>
                <a:gd name="T16" fmla="*/ 12 w 18"/>
                <a:gd name="T17" fmla="*/ 30 h 30"/>
                <a:gd name="T18" fmla="*/ 18 w 18"/>
                <a:gd name="T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30">
                  <a:moveTo>
                    <a:pt x="18" y="30"/>
                  </a:moveTo>
                  <a:lnTo>
                    <a:pt x="18" y="18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3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6" name="Freeform 605">
              <a:extLst>
                <a:ext uri="{FF2B5EF4-FFF2-40B4-BE49-F238E27FC236}">
                  <a16:creationId xmlns:a16="http://schemas.microsoft.com/office/drawing/2014/main" id="{FEB1D14E-D873-3E0F-EFE8-35ADED755839}"/>
                </a:ext>
              </a:extLst>
            </p:cNvPr>
            <p:cNvSpPr/>
            <p:nvPr/>
          </p:nvSpPr>
          <p:spPr>
            <a:xfrm>
              <a:off x="6457950" y="6072188"/>
              <a:ext cx="38100" cy="28575"/>
            </a:xfrm>
            <a:custGeom>
              <a:avLst/>
              <a:gdLst>
                <a:gd name="T0" fmla="*/ 24 w 24"/>
                <a:gd name="T1" fmla="*/ 12 h 18"/>
                <a:gd name="T2" fmla="*/ 24 w 24"/>
                <a:gd name="T3" fmla="*/ 6 h 18"/>
                <a:gd name="T4" fmla="*/ 18 w 24"/>
                <a:gd name="T5" fmla="*/ 6 h 18"/>
                <a:gd name="T6" fmla="*/ 12 w 24"/>
                <a:gd name="T7" fmla="*/ 0 h 18"/>
                <a:gd name="T8" fmla="*/ 6 w 24"/>
                <a:gd name="T9" fmla="*/ 0 h 18"/>
                <a:gd name="T10" fmla="*/ 0 w 24"/>
                <a:gd name="T11" fmla="*/ 0 h 18"/>
                <a:gd name="T12" fmla="*/ 0 w 24"/>
                <a:gd name="T13" fmla="*/ 6 h 18"/>
                <a:gd name="T14" fmla="*/ 0 w 24"/>
                <a:gd name="T15" fmla="*/ 12 h 18"/>
                <a:gd name="T16" fmla="*/ 6 w 24"/>
                <a:gd name="T17" fmla="*/ 12 h 18"/>
                <a:gd name="T18" fmla="*/ 18 w 24"/>
                <a:gd name="T19" fmla="*/ 18 h 18"/>
                <a:gd name="T20" fmla="*/ 24 w 2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8">
                  <a:moveTo>
                    <a:pt x="24" y="12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18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7" name="Freeform 606">
              <a:extLst>
                <a:ext uri="{FF2B5EF4-FFF2-40B4-BE49-F238E27FC236}">
                  <a16:creationId xmlns:a16="http://schemas.microsoft.com/office/drawing/2014/main" id="{72097159-DA03-62F5-8C54-4C0D9D6161A8}"/>
                </a:ext>
              </a:extLst>
            </p:cNvPr>
            <p:cNvSpPr/>
            <p:nvPr/>
          </p:nvSpPr>
          <p:spPr>
            <a:xfrm>
              <a:off x="6419850" y="6119813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24 w 24"/>
                <a:gd name="T3" fmla="*/ 0 h 12"/>
                <a:gd name="T4" fmla="*/ 12 w 24"/>
                <a:gd name="T5" fmla="*/ 0 h 12"/>
                <a:gd name="T6" fmla="*/ 6 w 24"/>
                <a:gd name="T7" fmla="*/ 0 h 12"/>
                <a:gd name="T8" fmla="*/ 0 w 24"/>
                <a:gd name="T9" fmla="*/ 6 h 12"/>
                <a:gd name="T10" fmla="*/ 0 w 24"/>
                <a:gd name="T11" fmla="*/ 12 h 12"/>
                <a:gd name="T12" fmla="*/ 12 w 24"/>
                <a:gd name="T13" fmla="*/ 12 h 12"/>
                <a:gd name="T14" fmla="*/ 18 w 24"/>
                <a:gd name="T15" fmla="*/ 12 h 12"/>
                <a:gd name="T16" fmla="*/ 24 w 24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24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8" name="Freeform 607">
              <a:extLst>
                <a:ext uri="{FF2B5EF4-FFF2-40B4-BE49-F238E27FC236}">
                  <a16:creationId xmlns:a16="http://schemas.microsoft.com/office/drawing/2014/main" id="{CF5C33EC-74EF-F55A-BCA8-AC1683AD835D}"/>
                </a:ext>
              </a:extLst>
            </p:cNvPr>
            <p:cNvSpPr/>
            <p:nvPr/>
          </p:nvSpPr>
          <p:spPr>
            <a:xfrm>
              <a:off x="6248400" y="58435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2 w 18"/>
                <a:gd name="T5" fmla="*/ 0 h 18"/>
                <a:gd name="T6" fmla="*/ 0 w 18"/>
                <a:gd name="T7" fmla="*/ 0 h 18"/>
                <a:gd name="T8" fmla="*/ 0 w 18"/>
                <a:gd name="T9" fmla="*/ 6 h 18"/>
                <a:gd name="T10" fmla="*/ 6 w 18"/>
                <a:gd name="T11" fmla="*/ 12 h 18"/>
                <a:gd name="T12" fmla="*/ 12 w 18"/>
                <a:gd name="T13" fmla="*/ 18 h 18"/>
                <a:gd name="T14" fmla="*/ 18 w 18"/>
                <a:gd name="T15" fmla="*/ 18 h 18"/>
                <a:gd name="T16" fmla="*/ 18 w 18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9" name="Freeform 608">
              <a:extLst>
                <a:ext uri="{FF2B5EF4-FFF2-40B4-BE49-F238E27FC236}">
                  <a16:creationId xmlns:a16="http://schemas.microsoft.com/office/drawing/2014/main" id="{3B116447-B7E4-6FD1-2F1A-8C27E9A9978B}"/>
                </a:ext>
              </a:extLst>
            </p:cNvPr>
            <p:cNvSpPr/>
            <p:nvPr/>
          </p:nvSpPr>
          <p:spPr>
            <a:xfrm>
              <a:off x="6410325" y="6062663"/>
              <a:ext cx="28575" cy="28575"/>
            </a:xfrm>
            <a:custGeom>
              <a:avLst/>
              <a:gdLst>
                <a:gd name="T0" fmla="*/ 18 w 18"/>
                <a:gd name="T1" fmla="*/ 18 h 18"/>
                <a:gd name="T2" fmla="*/ 18 w 18"/>
                <a:gd name="T3" fmla="*/ 6 h 18"/>
                <a:gd name="T4" fmla="*/ 12 w 18"/>
                <a:gd name="T5" fmla="*/ 6 h 18"/>
                <a:gd name="T6" fmla="*/ 12 w 18"/>
                <a:gd name="T7" fmla="*/ 0 h 18"/>
                <a:gd name="T8" fmla="*/ 6 w 18"/>
                <a:gd name="T9" fmla="*/ 0 h 18"/>
                <a:gd name="T10" fmla="*/ 0 w 18"/>
                <a:gd name="T11" fmla="*/ 6 h 18"/>
                <a:gd name="T12" fmla="*/ 0 w 18"/>
                <a:gd name="T13" fmla="*/ 12 h 18"/>
                <a:gd name="T14" fmla="*/ 0 w 18"/>
                <a:gd name="T15" fmla="*/ 18 h 18"/>
                <a:gd name="T16" fmla="*/ 6 w 18"/>
                <a:gd name="T17" fmla="*/ 18 h 18"/>
                <a:gd name="T18" fmla="*/ 12 w 18"/>
                <a:gd name="T19" fmla="*/ 18 h 18"/>
                <a:gd name="T20" fmla="*/ 18 w 18"/>
                <a:gd name="T2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18" y="18"/>
                  </a:moveTo>
                  <a:lnTo>
                    <a:pt x="18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0" name="Freeform 609">
              <a:extLst>
                <a:ext uri="{FF2B5EF4-FFF2-40B4-BE49-F238E27FC236}">
                  <a16:creationId xmlns:a16="http://schemas.microsoft.com/office/drawing/2014/main" id="{142B9D44-1B79-45E1-11B4-B27884BCAF42}"/>
                </a:ext>
              </a:extLst>
            </p:cNvPr>
            <p:cNvSpPr/>
            <p:nvPr/>
          </p:nvSpPr>
          <p:spPr>
            <a:xfrm>
              <a:off x="6248400" y="606266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0 w 12"/>
                <a:gd name="T11" fmla="*/ 18 h 18"/>
                <a:gd name="T12" fmla="*/ 6 w 12"/>
                <a:gd name="T13" fmla="*/ 18 h 18"/>
                <a:gd name="T14" fmla="*/ 12 w 12"/>
                <a:gd name="T15" fmla="*/ 18 h 18"/>
                <a:gd name="T16" fmla="*/ 12 w 12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1" name="Freeform 610">
              <a:extLst>
                <a:ext uri="{FF2B5EF4-FFF2-40B4-BE49-F238E27FC236}">
                  <a16:creationId xmlns:a16="http://schemas.microsoft.com/office/drawing/2014/main" id="{A68889A9-8624-E0FA-C80F-60B08A44E766}"/>
                </a:ext>
              </a:extLst>
            </p:cNvPr>
            <p:cNvSpPr/>
            <p:nvPr/>
          </p:nvSpPr>
          <p:spPr>
            <a:xfrm>
              <a:off x="6219825" y="579596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0 h 24"/>
                <a:gd name="T4" fmla="*/ 12 w 18"/>
                <a:gd name="T5" fmla="*/ 0 h 24"/>
                <a:gd name="T6" fmla="*/ 6 w 18"/>
                <a:gd name="T7" fmla="*/ 6 h 24"/>
                <a:gd name="T8" fmla="*/ 0 w 18"/>
                <a:gd name="T9" fmla="*/ 12 h 24"/>
                <a:gd name="T10" fmla="*/ 0 w 18"/>
                <a:gd name="T11" fmla="*/ 24 h 24"/>
                <a:gd name="T12" fmla="*/ 12 w 18"/>
                <a:gd name="T13" fmla="*/ 24 h 24"/>
                <a:gd name="T14" fmla="*/ 12 w 18"/>
                <a:gd name="T15" fmla="*/ 18 h 24"/>
                <a:gd name="T16" fmla="*/ 18 w 18"/>
                <a:gd name="T1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2" name="Freeform 611">
              <a:extLst>
                <a:ext uri="{FF2B5EF4-FFF2-40B4-BE49-F238E27FC236}">
                  <a16:creationId xmlns:a16="http://schemas.microsoft.com/office/drawing/2014/main" id="{4920A365-D82A-8C0F-44A5-DF0EF2646629}"/>
                </a:ext>
              </a:extLst>
            </p:cNvPr>
            <p:cNvSpPr/>
            <p:nvPr/>
          </p:nvSpPr>
          <p:spPr>
            <a:xfrm>
              <a:off x="6162675" y="58816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8 w 18"/>
                <a:gd name="T5" fmla="*/ 0 h 18"/>
                <a:gd name="T6" fmla="*/ 12 w 18"/>
                <a:gd name="T7" fmla="*/ 0 h 18"/>
                <a:gd name="T8" fmla="*/ 6 w 18"/>
                <a:gd name="T9" fmla="*/ 6 h 18"/>
                <a:gd name="T10" fmla="*/ 0 w 18"/>
                <a:gd name="T11" fmla="*/ 18 h 18"/>
                <a:gd name="T12" fmla="*/ 6 w 18"/>
                <a:gd name="T13" fmla="*/ 18 h 18"/>
                <a:gd name="T14" fmla="*/ 12 w 18"/>
                <a:gd name="T15" fmla="*/ 18 h 18"/>
                <a:gd name="T16" fmla="*/ 18 w 18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3" name="Freeform 612">
              <a:extLst>
                <a:ext uri="{FF2B5EF4-FFF2-40B4-BE49-F238E27FC236}">
                  <a16:creationId xmlns:a16="http://schemas.microsoft.com/office/drawing/2014/main" id="{F0E4A619-EB84-5C1D-0399-66CAABE3CDC2}"/>
                </a:ext>
              </a:extLst>
            </p:cNvPr>
            <p:cNvSpPr/>
            <p:nvPr/>
          </p:nvSpPr>
          <p:spPr>
            <a:xfrm>
              <a:off x="6191250" y="611981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12 h 18"/>
                <a:gd name="T10" fmla="*/ 6 w 24"/>
                <a:gd name="T11" fmla="*/ 18 h 18"/>
                <a:gd name="T12" fmla="*/ 12 w 24"/>
                <a:gd name="T13" fmla="*/ 12 h 18"/>
                <a:gd name="T14" fmla="*/ 18 w 24"/>
                <a:gd name="T15" fmla="*/ 12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4" name="Freeform 613">
              <a:extLst>
                <a:ext uri="{FF2B5EF4-FFF2-40B4-BE49-F238E27FC236}">
                  <a16:creationId xmlns:a16="http://schemas.microsoft.com/office/drawing/2014/main" id="{440D4B77-1BD0-41C2-9E6F-3C7F82452CD2}"/>
                </a:ext>
              </a:extLst>
            </p:cNvPr>
            <p:cNvSpPr/>
            <p:nvPr/>
          </p:nvSpPr>
          <p:spPr>
            <a:xfrm>
              <a:off x="6172200" y="5805488"/>
              <a:ext cx="19050" cy="38100"/>
            </a:xfrm>
            <a:custGeom>
              <a:avLst/>
              <a:gdLst>
                <a:gd name="T0" fmla="*/ 12 w 12"/>
                <a:gd name="T1" fmla="*/ 12 h 24"/>
                <a:gd name="T2" fmla="*/ 12 w 12"/>
                <a:gd name="T3" fmla="*/ 0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2 h 24"/>
                <a:gd name="T10" fmla="*/ 6 w 12"/>
                <a:gd name="T11" fmla="*/ 24 h 24"/>
                <a:gd name="T12" fmla="*/ 12 w 12"/>
                <a:gd name="T13" fmla="*/ 18 h 24"/>
                <a:gd name="T14" fmla="*/ 12 w 12"/>
                <a:gd name="T1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4">
                  <a:moveTo>
                    <a:pt x="12" y="12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5" name="Freeform 614">
              <a:extLst>
                <a:ext uri="{FF2B5EF4-FFF2-40B4-BE49-F238E27FC236}">
                  <a16:creationId xmlns:a16="http://schemas.microsoft.com/office/drawing/2014/main" id="{B07E539F-4AE0-A5A0-403A-2F9A82D1090C}"/>
                </a:ext>
              </a:extLst>
            </p:cNvPr>
            <p:cNvSpPr/>
            <p:nvPr/>
          </p:nvSpPr>
          <p:spPr>
            <a:xfrm>
              <a:off x="6143625" y="5834063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6" name="Freeform 615">
              <a:extLst>
                <a:ext uri="{FF2B5EF4-FFF2-40B4-BE49-F238E27FC236}">
                  <a16:creationId xmlns:a16="http://schemas.microsoft.com/office/drawing/2014/main" id="{C896FC0A-E5F8-E1EF-C52F-36293AE0A87B}"/>
                </a:ext>
              </a:extLst>
            </p:cNvPr>
            <p:cNvSpPr/>
            <p:nvPr/>
          </p:nvSpPr>
          <p:spPr>
            <a:xfrm>
              <a:off x="6124575" y="579596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6 h 18"/>
                <a:gd name="T4" fmla="*/ 6 w 12"/>
                <a:gd name="T5" fmla="*/ 0 h 18"/>
                <a:gd name="T6" fmla="*/ 6 w 12"/>
                <a:gd name="T7" fmla="*/ 6 h 18"/>
                <a:gd name="T8" fmla="*/ 0 w 12"/>
                <a:gd name="T9" fmla="*/ 6 h 18"/>
                <a:gd name="T10" fmla="*/ 0 w 12"/>
                <a:gd name="T11" fmla="*/ 12 h 18"/>
                <a:gd name="T12" fmla="*/ 0 w 12"/>
                <a:gd name="T13" fmla="*/ 18 h 18"/>
                <a:gd name="T14" fmla="*/ 6 w 12"/>
                <a:gd name="T15" fmla="*/ 18 h 18"/>
                <a:gd name="T16" fmla="*/ 12 w 12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7" name="Freeform 616">
              <a:extLst>
                <a:ext uri="{FF2B5EF4-FFF2-40B4-BE49-F238E27FC236}">
                  <a16:creationId xmlns:a16="http://schemas.microsoft.com/office/drawing/2014/main" id="{878DA0CB-3FB4-94CE-BBB0-A8D8B986CCA8}"/>
                </a:ext>
              </a:extLst>
            </p:cNvPr>
            <p:cNvSpPr/>
            <p:nvPr/>
          </p:nvSpPr>
          <p:spPr>
            <a:xfrm>
              <a:off x="6543675" y="5976938"/>
              <a:ext cx="381000" cy="190500"/>
            </a:xfrm>
            <a:custGeom>
              <a:avLst/>
              <a:gdLst>
                <a:gd name="T0" fmla="*/ 228 w 240"/>
                <a:gd name="T1" fmla="*/ 24 h 120"/>
                <a:gd name="T2" fmla="*/ 204 w 240"/>
                <a:gd name="T3" fmla="*/ 18 h 120"/>
                <a:gd name="T4" fmla="*/ 180 w 240"/>
                <a:gd name="T5" fmla="*/ 0 h 120"/>
                <a:gd name="T6" fmla="*/ 138 w 240"/>
                <a:gd name="T7" fmla="*/ 12 h 120"/>
                <a:gd name="T8" fmla="*/ 138 w 240"/>
                <a:gd name="T9" fmla="*/ 6 h 120"/>
                <a:gd name="T10" fmla="*/ 90 w 240"/>
                <a:gd name="T11" fmla="*/ 12 h 120"/>
                <a:gd name="T12" fmla="*/ 60 w 240"/>
                <a:gd name="T13" fmla="*/ 24 h 120"/>
                <a:gd name="T14" fmla="*/ 36 w 240"/>
                <a:gd name="T15" fmla="*/ 24 h 120"/>
                <a:gd name="T16" fmla="*/ 30 w 240"/>
                <a:gd name="T17" fmla="*/ 48 h 120"/>
                <a:gd name="T18" fmla="*/ 24 w 240"/>
                <a:gd name="T19" fmla="*/ 60 h 120"/>
                <a:gd name="T20" fmla="*/ 12 w 240"/>
                <a:gd name="T21" fmla="*/ 60 h 120"/>
                <a:gd name="T22" fmla="*/ 0 w 240"/>
                <a:gd name="T23" fmla="*/ 60 h 120"/>
                <a:gd name="T24" fmla="*/ 6 w 240"/>
                <a:gd name="T25" fmla="*/ 72 h 120"/>
                <a:gd name="T26" fmla="*/ 12 w 240"/>
                <a:gd name="T27" fmla="*/ 84 h 120"/>
                <a:gd name="T28" fmla="*/ 24 w 240"/>
                <a:gd name="T29" fmla="*/ 84 h 120"/>
                <a:gd name="T30" fmla="*/ 36 w 240"/>
                <a:gd name="T31" fmla="*/ 78 h 120"/>
                <a:gd name="T32" fmla="*/ 36 w 240"/>
                <a:gd name="T33" fmla="*/ 66 h 120"/>
                <a:gd name="T34" fmla="*/ 48 w 240"/>
                <a:gd name="T35" fmla="*/ 60 h 120"/>
                <a:gd name="T36" fmla="*/ 48 w 240"/>
                <a:gd name="T37" fmla="*/ 72 h 120"/>
                <a:gd name="T38" fmla="*/ 42 w 240"/>
                <a:gd name="T39" fmla="*/ 90 h 120"/>
                <a:gd name="T40" fmla="*/ 30 w 240"/>
                <a:gd name="T41" fmla="*/ 102 h 120"/>
                <a:gd name="T42" fmla="*/ 6 w 240"/>
                <a:gd name="T43" fmla="*/ 108 h 120"/>
                <a:gd name="T44" fmla="*/ 6 w 240"/>
                <a:gd name="T45" fmla="*/ 120 h 120"/>
                <a:gd name="T46" fmla="*/ 24 w 240"/>
                <a:gd name="T47" fmla="*/ 120 h 120"/>
                <a:gd name="T48" fmla="*/ 36 w 240"/>
                <a:gd name="T49" fmla="*/ 114 h 120"/>
                <a:gd name="T50" fmla="*/ 54 w 240"/>
                <a:gd name="T51" fmla="*/ 114 h 120"/>
                <a:gd name="T52" fmla="*/ 66 w 240"/>
                <a:gd name="T53" fmla="*/ 108 h 120"/>
                <a:gd name="T54" fmla="*/ 72 w 240"/>
                <a:gd name="T55" fmla="*/ 96 h 120"/>
                <a:gd name="T56" fmla="*/ 78 w 240"/>
                <a:gd name="T57" fmla="*/ 90 h 120"/>
                <a:gd name="T58" fmla="*/ 84 w 240"/>
                <a:gd name="T59" fmla="*/ 84 h 120"/>
                <a:gd name="T60" fmla="*/ 96 w 240"/>
                <a:gd name="T61" fmla="*/ 84 h 120"/>
                <a:gd name="T62" fmla="*/ 114 w 240"/>
                <a:gd name="T63" fmla="*/ 90 h 120"/>
                <a:gd name="T64" fmla="*/ 126 w 240"/>
                <a:gd name="T65" fmla="*/ 90 h 120"/>
                <a:gd name="T66" fmla="*/ 138 w 240"/>
                <a:gd name="T67" fmla="*/ 84 h 120"/>
                <a:gd name="T68" fmla="*/ 138 w 240"/>
                <a:gd name="T69" fmla="*/ 78 h 120"/>
                <a:gd name="T70" fmla="*/ 144 w 240"/>
                <a:gd name="T71" fmla="*/ 72 h 120"/>
                <a:gd name="T72" fmla="*/ 156 w 240"/>
                <a:gd name="T73" fmla="*/ 72 h 120"/>
                <a:gd name="T74" fmla="*/ 168 w 240"/>
                <a:gd name="T75" fmla="*/ 66 h 120"/>
                <a:gd name="T76" fmla="*/ 198 w 240"/>
                <a:gd name="T77" fmla="*/ 54 h 120"/>
                <a:gd name="T78" fmla="*/ 222 w 240"/>
                <a:gd name="T79" fmla="*/ 54 h 120"/>
                <a:gd name="T80" fmla="*/ 234 w 240"/>
                <a:gd name="T81" fmla="*/ 5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0" h="120">
                  <a:moveTo>
                    <a:pt x="240" y="48"/>
                  </a:moveTo>
                  <a:lnTo>
                    <a:pt x="228" y="24"/>
                  </a:lnTo>
                  <a:lnTo>
                    <a:pt x="222" y="30"/>
                  </a:lnTo>
                  <a:lnTo>
                    <a:pt x="204" y="18"/>
                  </a:lnTo>
                  <a:lnTo>
                    <a:pt x="186" y="24"/>
                  </a:lnTo>
                  <a:lnTo>
                    <a:pt x="180" y="0"/>
                  </a:lnTo>
                  <a:lnTo>
                    <a:pt x="168" y="0"/>
                  </a:lnTo>
                  <a:lnTo>
                    <a:pt x="138" y="12"/>
                  </a:lnTo>
                  <a:lnTo>
                    <a:pt x="138" y="0"/>
                  </a:lnTo>
                  <a:lnTo>
                    <a:pt x="138" y="6"/>
                  </a:lnTo>
                  <a:lnTo>
                    <a:pt x="120" y="0"/>
                  </a:lnTo>
                  <a:lnTo>
                    <a:pt x="90" y="12"/>
                  </a:lnTo>
                  <a:lnTo>
                    <a:pt x="78" y="6"/>
                  </a:lnTo>
                  <a:lnTo>
                    <a:pt x="60" y="24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2"/>
                  </a:lnTo>
                  <a:lnTo>
                    <a:pt x="12" y="78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84"/>
                  </a:lnTo>
                  <a:lnTo>
                    <a:pt x="36" y="84"/>
                  </a:lnTo>
                  <a:lnTo>
                    <a:pt x="36" y="78"/>
                  </a:lnTo>
                  <a:lnTo>
                    <a:pt x="36" y="72"/>
                  </a:lnTo>
                  <a:lnTo>
                    <a:pt x="36" y="66"/>
                  </a:lnTo>
                  <a:lnTo>
                    <a:pt x="42" y="60"/>
                  </a:lnTo>
                  <a:lnTo>
                    <a:pt x="48" y="60"/>
                  </a:lnTo>
                  <a:lnTo>
                    <a:pt x="48" y="66"/>
                  </a:lnTo>
                  <a:lnTo>
                    <a:pt x="48" y="72"/>
                  </a:lnTo>
                  <a:lnTo>
                    <a:pt x="48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30" y="102"/>
                  </a:lnTo>
                  <a:lnTo>
                    <a:pt x="12" y="108"/>
                  </a:lnTo>
                  <a:lnTo>
                    <a:pt x="6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12" y="120"/>
                  </a:lnTo>
                  <a:lnTo>
                    <a:pt x="24" y="120"/>
                  </a:lnTo>
                  <a:lnTo>
                    <a:pt x="30" y="114"/>
                  </a:lnTo>
                  <a:lnTo>
                    <a:pt x="36" y="114"/>
                  </a:lnTo>
                  <a:lnTo>
                    <a:pt x="48" y="114"/>
                  </a:lnTo>
                  <a:lnTo>
                    <a:pt x="54" y="114"/>
                  </a:lnTo>
                  <a:lnTo>
                    <a:pt x="60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90"/>
                  </a:lnTo>
                  <a:lnTo>
                    <a:pt x="78" y="84"/>
                  </a:lnTo>
                  <a:lnTo>
                    <a:pt x="84" y="84"/>
                  </a:lnTo>
                  <a:lnTo>
                    <a:pt x="90" y="84"/>
                  </a:lnTo>
                  <a:lnTo>
                    <a:pt x="96" y="84"/>
                  </a:lnTo>
                  <a:lnTo>
                    <a:pt x="102" y="90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6" y="90"/>
                  </a:lnTo>
                  <a:lnTo>
                    <a:pt x="138" y="90"/>
                  </a:lnTo>
                  <a:lnTo>
                    <a:pt x="138" y="84"/>
                  </a:lnTo>
                  <a:lnTo>
                    <a:pt x="144" y="84"/>
                  </a:lnTo>
                  <a:lnTo>
                    <a:pt x="138" y="78"/>
                  </a:lnTo>
                  <a:lnTo>
                    <a:pt x="138" y="72"/>
                  </a:lnTo>
                  <a:lnTo>
                    <a:pt x="144" y="72"/>
                  </a:lnTo>
                  <a:lnTo>
                    <a:pt x="150" y="72"/>
                  </a:lnTo>
                  <a:lnTo>
                    <a:pt x="156" y="72"/>
                  </a:lnTo>
                  <a:lnTo>
                    <a:pt x="162" y="72"/>
                  </a:lnTo>
                  <a:lnTo>
                    <a:pt x="168" y="66"/>
                  </a:lnTo>
                  <a:lnTo>
                    <a:pt x="186" y="60"/>
                  </a:lnTo>
                  <a:lnTo>
                    <a:pt x="198" y="54"/>
                  </a:lnTo>
                  <a:lnTo>
                    <a:pt x="210" y="54"/>
                  </a:lnTo>
                  <a:lnTo>
                    <a:pt x="222" y="54"/>
                  </a:lnTo>
                  <a:lnTo>
                    <a:pt x="228" y="54"/>
                  </a:lnTo>
                  <a:lnTo>
                    <a:pt x="234" y="54"/>
                  </a:lnTo>
                  <a:lnTo>
                    <a:pt x="240" y="4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8" name="Freeform 617">
              <a:extLst>
                <a:ext uri="{FF2B5EF4-FFF2-40B4-BE49-F238E27FC236}">
                  <a16:creationId xmlns:a16="http://schemas.microsoft.com/office/drawing/2014/main" id="{0EF4D80D-5A93-6A97-B3A7-318A8191B116}"/>
                </a:ext>
              </a:extLst>
            </p:cNvPr>
            <p:cNvSpPr/>
            <p:nvPr/>
          </p:nvSpPr>
          <p:spPr>
            <a:xfrm>
              <a:off x="6810375" y="6081713"/>
              <a:ext cx="47625" cy="28575"/>
            </a:xfrm>
            <a:custGeom>
              <a:avLst/>
              <a:gdLst>
                <a:gd name="T0" fmla="*/ 30 w 30"/>
                <a:gd name="T1" fmla="*/ 0 h 18"/>
                <a:gd name="T2" fmla="*/ 18 w 30"/>
                <a:gd name="T3" fmla="*/ 0 h 18"/>
                <a:gd name="T4" fmla="*/ 6 w 30"/>
                <a:gd name="T5" fmla="*/ 6 h 18"/>
                <a:gd name="T6" fmla="*/ 6 w 30"/>
                <a:gd name="T7" fmla="*/ 12 h 18"/>
                <a:gd name="T8" fmla="*/ 0 w 30"/>
                <a:gd name="T9" fmla="*/ 12 h 18"/>
                <a:gd name="T10" fmla="*/ 6 w 30"/>
                <a:gd name="T11" fmla="*/ 18 h 18"/>
                <a:gd name="T12" fmla="*/ 12 w 30"/>
                <a:gd name="T13" fmla="*/ 18 h 18"/>
                <a:gd name="T14" fmla="*/ 18 w 30"/>
                <a:gd name="T15" fmla="*/ 12 h 18"/>
                <a:gd name="T16" fmla="*/ 30 w 30"/>
                <a:gd name="T17" fmla="*/ 12 h 18"/>
                <a:gd name="T18" fmla="*/ 30 w 30"/>
                <a:gd name="T19" fmla="*/ 6 h 18"/>
                <a:gd name="T20" fmla="*/ 30 w 30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8">
                  <a:moveTo>
                    <a:pt x="30" y="0"/>
                  </a:moveTo>
                  <a:lnTo>
                    <a:pt x="18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9" name="Freeform 618">
              <a:extLst>
                <a:ext uri="{FF2B5EF4-FFF2-40B4-BE49-F238E27FC236}">
                  <a16:creationId xmlns:a16="http://schemas.microsoft.com/office/drawing/2014/main" id="{127B20D4-F2EE-94D7-8B21-8219CD8362D3}"/>
                </a:ext>
              </a:extLst>
            </p:cNvPr>
            <p:cNvSpPr/>
            <p:nvPr/>
          </p:nvSpPr>
          <p:spPr>
            <a:xfrm>
              <a:off x="6677025" y="6129338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24 w 24"/>
                <a:gd name="T3" fmla="*/ 0 h 12"/>
                <a:gd name="T4" fmla="*/ 18 w 24"/>
                <a:gd name="T5" fmla="*/ 0 h 12"/>
                <a:gd name="T6" fmla="*/ 12 w 24"/>
                <a:gd name="T7" fmla="*/ 6 h 12"/>
                <a:gd name="T8" fmla="*/ 6 w 24"/>
                <a:gd name="T9" fmla="*/ 6 h 12"/>
                <a:gd name="T10" fmla="*/ 0 w 24"/>
                <a:gd name="T11" fmla="*/ 6 h 12"/>
                <a:gd name="T12" fmla="*/ 0 w 24"/>
                <a:gd name="T13" fmla="*/ 12 h 12"/>
                <a:gd name="T14" fmla="*/ 6 w 24"/>
                <a:gd name="T15" fmla="*/ 12 h 12"/>
                <a:gd name="T16" fmla="*/ 12 w 24"/>
                <a:gd name="T17" fmla="*/ 12 h 12"/>
                <a:gd name="T18" fmla="*/ 18 w 24"/>
                <a:gd name="T19" fmla="*/ 12 h 12"/>
                <a:gd name="T20" fmla="*/ 24 w 24"/>
                <a:gd name="T2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0" name="Freeform 619">
              <a:extLst>
                <a:ext uri="{FF2B5EF4-FFF2-40B4-BE49-F238E27FC236}">
                  <a16:creationId xmlns:a16="http://schemas.microsoft.com/office/drawing/2014/main" id="{8C017D70-5A3E-05EE-0725-856A11674027}"/>
                </a:ext>
              </a:extLst>
            </p:cNvPr>
            <p:cNvSpPr/>
            <p:nvPr/>
          </p:nvSpPr>
          <p:spPr>
            <a:xfrm>
              <a:off x="6877050" y="5624513"/>
              <a:ext cx="295275" cy="190500"/>
            </a:xfrm>
            <a:custGeom>
              <a:avLst/>
              <a:gdLst>
                <a:gd name="T0" fmla="*/ 186 w 186"/>
                <a:gd name="T1" fmla="*/ 54 h 120"/>
                <a:gd name="T2" fmla="*/ 174 w 186"/>
                <a:gd name="T3" fmla="*/ 48 h 120"/>
                <a:gd name="T4" fmla="*/ 186 w 186"/>
                <a:gd name="T5" fmla="*/ 24 h 120"/>
                <a:gd name="T6" fmla="*/ 174 w 186"/>
                <a:gd name="T7" fmla="*/ 12 h 120"/>
                <a:gd name="T8" fmla="*/ 162 w 186"/>
                <a:gd name="T9" fmla="*/ 0 h 120"/>
                <a:gd name="T10" fmla="*/ 156 w 186"/>
                <a:gd name="T11" fmla="*/ 12 h 120"/>
                <a:gd name="T12" fmla="*/ 138 w 186"/>
                <a:gd name="T13" fmla="*/ 6 h 120"/>
                <a:gd name="T14" fmla="*/ 120 w 186"/>
                <a:gd name="T15" fmla="*/ 18 h 120"/>
                <a:gd name="T16" fmla="*/ 108 w 186"/>
                <a:gd name="T17" fmla="*/ 42 h 120"/>
                <a:gd name="T18" fmla="*/ 102 w 186"/>
                <a:gd name="T19" fmla="*/ 36 h 120"/>
                <a:gd name="T20" fmla="*/ 90 w 186"/>
                <a:gd name="T21" fmla="*/ 36 h 120"/>
                <a:gd name="T22" fmla="*/ 84 w 186"/>
                <a:gd name="T23" fmla="*/ 48 h 120"/>
                <a:gd name="T24" fmla="*/ 72 w 186"/>
                <a:gd name="T25" fmla="*/ 42 h 120"/>
                <a:gd name="T26" fmla="*/ 66 w 186"/>
                <a:gd name="T27" fmla="*/ 36 h 120"/>
                <a:gd name="T28" fmla="*/ 48 w 186"/>
                <a:gd name="T29" fmla="*/ 30 h 120"/>
                <a:gd name="T30" fmla="*/ 18 w 186"/>
                <a:gd name="T31" fmla="*/ 18 h 120"/>
                <a:gd name="T32" fmla="*/ 6 w 186"/>
                <a:gd name="T33" fmla="*/ 24 h 120"/>
                <a:gd name="T34" fmla="*/ 6 w 186"/>
                <a:gd name="T35" fmla="*/ 30 h 120"/>
                <a:gd name="T36" fmla="*/ 0 w 186"/>
                <a:gd name="T37" fmla="*/ 78 h 120"/>
                <a:gd name="T38" fmla="*/ 24 w 186"/>
                <a:gd name="T39" fmla="*/ 84 h 120"/>
                <a:gd name="T40" fmla="*/ 36 w 186"/>
                <a:gd name="T41" fmla="*/ 96 h 120"/>
                <a:gd name="T42" fmla="*/ 48 w 186"/>
                <a:gd name="T43" fmla="*/ 90 h 120"/>
                <a:gd name="T44" fmla="*/ 54 w 186"/>
                <a:gd name="T45" fmla="*/ 96 h 120"/>
                <a:gd name="T46" fmla="*/ 60 w 186"/>
                <a:gd name="T47" fmla="*/ 102 h 120"/>
                <a:gd name="T48" fmla="*/ 66 w 186"/>
                <a:gd name="T49" fmla="*/ 102 h 120"/>
                <a:gd name="T50" fmla="*/ 90 w 186"/>
                <a:gd name="T51" fmla="*/ 102 h 120"/>
                <a:gd name="T52" fmla="*/ 96 w 186"/>
                <a:gd name="T53" fmla="*/ 108 h 120"/>
                <a:gd name="T54" fmla="*/ 96 w 186"/>
                <a:gd name="T55" fmla="*/ 120 h 120"/>
                <a:gd name="T56" fmla="*/ 102 w 186"/>
                <a:gd name="T57" fmla="*/ 120 h 120"/>
                <a:gd name="T58" fmla="*/ 108 w 186"/>
                <a:gd name="T59" fmla="*/ 120 h 120"/>
                <a:gd name="T60" fmla="*/ 114 w 186"/>
                <a:gd name="T61" fmla="*/ 102 h 120"/>
                <a:gd name="T62" fmla="*/ 126 w 186"/>
                <a:gd name="T63" fmla="*/ 120 h 120"/>
                <a:gd name="T64" fmla="*/ 138 w 186"/>
                <a:gd name="T65" fmla="*/ 108 h 120"/>
                <a:gd name="T66" fmla="*/ 144 w 186"/>
                <a:gd name="T67" fmla="*/ 108 h 120"/>
                <a:gd name="T68" fmla="*/ 168 w 186"/>
                <a:gd name="T69" fmla="*/ 102 h 120"/>
                <a:gd name="T70" fmla="*/ 180 w 186"/>
                <a:gd name="T71" fmla="*/ 78 h 120"/>
                <a:gd name="T72" fmla="*/ 174 w 186"/>
                <a:gd name="T73" fmla="*/ 72 h 120"/>
                <a:gd name="T74" fmla="*/ 186 w 186"/>
                <a:gd name="T75" fmla="*/ 5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6" h="120">
                  <a:moveTo>
                    <a:pt x="186" y="54"/>
                  </a:moveTo>
                  <a:lnTo>
                    <a:pt x="174" y="48"/>
                  </a:lnTo>
                  <a:lnTo>
                    <a:pt x="186" y="24"/>
                  </a:lnTo>
                  <a:lnTo>
                    <a:pt x="174" y="12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38" y="6"/>
                  </a:lnTo>
                  <a:lnTo>
                    <a:pt x="120" y="18"/>
                  </a:lnTo>
                  <a:lnTo>
                    <a:pt x="108" y="42"/>
                  </a:lnTo>
                  <a:lnTo>
                    <a:pt x="102" y="36"/>
                  </a:lnTo>
                  <a:lnTo>
                    <a:pt x="90" y="36"/>
                  </a:lnTo>
                  <a:lnTo>
                    <a:pt x="84" y="48"/>
                  </a:lnTo>
                  <a:lnTo>
                    <a:pt x="72" y="42"/>
                  </a:lnTo>
                  <a:lnTo>
                    <a:pt x="66" y="36"/>
                  </a:lnTo>
                  <a:lnTo>
                    <a:pt x="48" y="30"/>
                  </a:lnTo>
                  <a:lnTo>
                    <a:pt x="18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0" y="78"/>
                  </a:lnTo>
                  <a:lnTo>
                    <a:pt x="24" y="84"/>
                  </a:lnTo>
                  <a:lnTo>
                    <a:pt x="36" y="96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66" y="102"/>
                  </a:lnTo>
                  <a:lnTo>
                    <a:pt x="90" y="102"/>
                  </a:lnTo>
                  <a:lnTo>
                    <a:pt x="96" y="108"/>
                  </a:lnTo>
                  <a:lnTo>
                    <a:pt x="96" y="120"/>
                  </a:lnTo>
                  <a:lnTo>
                    <a:pt x="102" y="120"/>
                  </a:lnTo>
                  <a:lnTo>
                    <a:pt x="108" y="120"/>
                  </a:lnTo>
                  <a:lnTo>
                    <a:pt x="114" y="102"/>
                  </a:lnTo>
                  <a:lnTo>
                    <a:pt x="126" y="120"/>
                  </a:lnTo>
                  <a:lnTo>
                    <a:pt x="138" y="108"/>
                  </a:lnTo>
                  <a:lnTo>
                    <a:pt x="144" y="108"/>
                  </a:lnTo>
                  <a:lnTo>
                    <a:pt x="168" y="102"/>
                  </a:lnTo>
                  <a:lnTo>
                    <a:pt x="180" y="78"/>
                  </a:lnTo>
                  <a:lnTo>
                    <a:pt x="174" y="72"/>
                  </a:lnTo>
                  <a:lnTo>
                    <a:pt x="186" y="5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</p:grpSp>
      <p:sp>
        <p:nvSpPr>
          <p:cNvPr id="251" name="Freeform 161">
            <a:extLst>
              <a:ext uri="{FF2B5EF4-FFF2-40B4-BE49-F238E27FC236}">
                <a16:creationId xmlns:a16="http://schemas.microsoft.com/office/drawing/2014/main" id="{4E25D6DD-AFEA-C3A1-2F85-28947B0AD09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968208" y="6181930"/>
            <a:ext cx="139355" cy="108000"/>
          </a:xfrm>
          <a:custGeom>
            <a:avLst/>
            <a:gdLst>
              <a:gd name="T0" fmla="*/ 25 w 801"/>
              <a:gd name="T1" fmla="*/ 581 h 619"/>
              <a:gd name="T2" fmla="*/ 20 w 801"/>
              <a:gd name="T3" fmla="*/ 550 h 619"/>
              <a:gd name="T4" fmla="*/ 27 w 801"/>
              <a:gd name="T5" fmla="*/ 564 h 619"/>
              <a:gd name="T6" fmla="*/ 24 w 801"/>
              <a:gd name="T7" fmla="*/ 559 h 619"/>
              <a:gd name="T8" fmla="*/ 96 w 801"/>
              <a:gd name="T9" fmla="*/ 580 h 619"/>
              <a:gd name="T10" fmla="*/ 99 w 801"/>
              <a:gd name="T11" fmla="*/ 604 h 619"/>
              <a:gd name="T12" fmla="*/ 69 w 801"/>
              <a:gd name="T13" fmla="*/ 609 h 619"/>
              <a:gd name="T14" fmla="*/ 69 w 801"/>
              <a:gd name="T15" fmla="*/ 595 h 619"/>
              <a:gd name="T16" fmla="*/ 78 w 801"/>
              <a:gd name="T17" fmla="*/ 575 h 619"/>
              <a:gd name="T18" fmla="*/ 103 w 801"/>
              <a:gd name="T19" fmla="*/ 605 h 619"/>
              <a:gd name="T20" fmla="*/ 121 w 801"/>
              <a:gd name="T21" fmla="*/ 566 h 619"/>
              <a:gd name="T22" fmla="*/ 151 w 801"/>
              <a:gd name="T23" fmla="*/ 592 h 619"/>
              <a:gd name="T24" fmla="*/ 128 w 801"/>
              <a:gd name="T25" fmla="*/ 609 h 619"/>
              <a:gd name="T26" fmla="*/ 128 w 801"/>
              <a:gd name="T27" fmla="*/ 575 h 619"/>
              <a:gd name="T28" fmla="*/ 120 w 801"/>
              <a:gd name="T29" fmla="*/ 606 h 619"/>
              <a:gd name="T30" fmla="*/ 168 w 801"/>
              <a:gd name="T31" fmla="*/ 608 h 619"/>
              <a:gd name="T32" fmla="*/ 192 w 801"/>
              <a:gd name="T33" fmla="*/ 609 h 619"/>
              <a:gd name="T34" fmla="*/ 209 w 801"/>
              <a:gd name="T35" fmla="*/ 612 h 619"/>
              <a:gd name="T36" fmla="*/ 251 w 801"/>
              <a:gd name="T37" fmla="*/ 566 h 619"/>
              <a:gd name="T38" fmla="*/ 296 w 801"/>
              <a:gd name="T39" fmla="*/ 567 h 619"/>
              <a:gd name="T40" fmla="*/ 315 w 801"/>
              <a:gd name="T41" fmla="*/ 605 h 619"/>
              <a:gd name="T42" fmla="*/ 295 w 801"/>
              <a:gd name="T43" fmla="*/ 608 h 619"/>
              <a:gd name="T44" fmla="*/ 295 w 801"/>
              <a:gd name="T45" fmla="*/ 577 h 619"/>
              <a:gd name="T46" fmla="*/ 353 w 801"/>
              <a:gd name="T47" fmla="*/ 587 h 619"/>
              <a:gd name="T48" fmla="*/ 390 w 801"/>
              <a:gd name="T49" fmla="*/ 566 h 619"/>
              <a:gd name="T50" fmla="*/ 397 w 801"/>
              <a:gd name="T51" fmla="*/ 595 h 619"/>
              <a:gd name="T52" fmla="*/ 387 w 801"/>
              <a:gd name="T53" fmla="*/ 590 h 619"/>
              <a:gd name="T54" fmla="*/ 411 w 801"/>
              <a:gd name="T55" fmla="*/ 619 h 619"/>
              <a:gd name="T56" fmla="*/ 453 w 801"/>
              <a:gd name="T57" fmla="*/ 587 h 619"/>
              <a:gd name="T58" fmla="*/ 489 w 801"/>
              <a:gd name="T59" fmla="*/ 608 h 619"/>
              <a:gd name="T60" fmla="*/ 426 w 801"/>
              <a:gd name="T61" fmla="*/ 591 h 619"/>
              <a:gd name="T62" fmla="*/ 426 w 801"/>
              <a:gd name="T63" fmla="*/ 575 h 619"/>
              <a:gd name="T64" fmla="*/ 484 w 801"/>
              <a:gd name="T65" fmla="*/ 563 h 619"/>
              <a:gd name="T66" fmla="*/ 545 w 801"/>
              <a:gd name="T67" fmla="*/ 566 h 619"/>
              <a:gd name="T68" fmla="*/ 589 w 801"/>
              <a:gd name="T69" fmla="*/ 577 h 619"/>
              <a:gd name="T70" fmla="*/ 624 w 801"/>
              <a:gd name="T71" fmla="*/ 587 h 619"/>
              <a:gd name="T72" fmla="*/ 650 w 801"/>
              <a:gd name="T73" fmla="*/ 608 h 619"/>
              <a:gd name="T74" fmla="*/ 686 w 801"/>
              <a:gd name="T75" fmla="*/ 609 h 619"/>
              <a:gd name="T76" fmla="*/ 679 w 801"/>
              <a:gd name="T77" fmla="*/ 597 h 619"/>
              <a:gd name="T78" fmla="*/ 682 w 801"/>
              <a:gd name="T79" fmla="*/ 566 h 619"/>
              <a:gd name="T80" fmla="*/ 685 w 801"/>
              <a:gd name="T81" fmla="*/ 578 h 619"/>
              <a:gd name="T82" fmla="*/ 709 w 801"/>
              <a:gd name="T83" fmla="*/ 602 h 619"/>
              <a:gd name="T84" fmla="*/ 713 w 801"/>
              <a:gd name="T85" fmla="*/ 566 h 619"/>
              <a:gd name="T86" fmla="*/ 750 w 801"/>
              <a:gd name="T87" fmla="*/ 619 h 619"/>
              <a:gd name="T88" fmla="*/ 798 w 801"/>
              <a:gd name="T89" fmla="*/ 578 h 619"/>
              <a:gd name="T90" fmla="*/ 770 w 801"/>
              <a:gd name="T91" fmla="*/ 599 h 619"/>
              <a:gd name="T92" fmla="*/ 781 w 801"/>
              <a:gd name="T93" fmla="*/ 578 h 619"/>
              <a:gd name="T94" fmla="*/ 460 w 801"/>
              <a:gd name="T95" fmla="*/ 437 h 619"/>
              <a:gd name="T96" fmla="*/ 10 w 801"/>
              <a:gd name="T97" fmla="*/ 513 h 619"/>
              <a:gd name="T98" fmla="*/ 757 w 801"/>
              <a:gd name="T99" fmla="*/ 405 h 619"/>
              <a:gd name="T100" fmla="*/ 705 w 801"/>
              <a:gd name="T101" fmla="*/ 499 h 619"/>
              <a:gd name="T102" fmla="*/ 408 w 801"/>
              <a:gd name="T103" fmla="*/ 317 h 619"/>
              <a:gd name="T104" fmla="*/ 532 w 801"/>
              <a:gd name="T105" fmla="*/ 418 h 619"/>
              <a:gd name="T106" fmla="*/ 624 w 801"/>
              <a:gd name="T107" fmla="*/ 423 h 619"/>
              <a:gd name="T108" fmla="*/ 239 w 801"/>
              <a:gd name="T109" fmla="*/ 119 h 619"/>
              <a:gd name="T110" fmla="*/ 179 w 801"/>
              <a:gd name="T111" fmla="*/ 89 h 619"/>
              <a:gd name="T112" fmla="*/ 185 w 801"/>
              <a:gd name="T113" fmla="*/ 20 h 619"/>
              <a:gd name="T114" fmla="*/ 250 w 801"/>
              <a:gd name="T115" fmla="*/ 0 h 619"/>
              <a:gd name="T116" fmla="*/ 295 w 801"/>
              <a:gd name="T117" fmla="*/ 44 h 619"/>
              <a:gd name="T118" fmla="*/ 275 w 801"/>
              <a:gd name="T119" fmla="*/ 106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01" h="619">
                <a:moveTo>
                  <a:pt x="0" y="619"/>
                </a:moveTo>
                <a:lnTo>
                  <a:pt x="18" y="566"/>
                </a:lnTo>
                <a:lnTo>
                  <a:pt x="34" y="566"/>
                </a:lnTo>
                <a:lnTo>
                  <a:pt x="52" y="619"/>
                </a:lnTo>
                <a:lnTo>
                  <a:pt x="38" y="619"/>
                </a:lnTo>
                <a:lnTo>
                  <a:pt x="34" y="608"/>
                </a:lnTo>
                <a:lnTo>
                  <a:pt x="17" y="608"/>
                </a:lnTo>
                <a:lnTo>
                  <a:pt x="14" y="619"/>
                </a:lnTo>
                <a:lnTo>
                  <a:pt x="0" y="619"/>
                </a:lnTo>
                <a:close/>
                <a:moveTo>
                  <a:pt x="25" y="581"/>
                </a:moveTo>
                <a:lnTo>
                  <a:pt x="20" y="599"/>
                </a:lnTo>
                <a:lnTo>
                  <a:pt x="31" y="599"/>
                </a:lnTo>
                <a:lnTo>
                  <a:pt x="25" y="581"/>
                </a:lnTo>
                <a:close/>
                <a:moveTo>
                  <a:pt x="27" y="564"/>
                </a:moveTo>
                <a:lnTo>
                  <a:pt x="22" y="564"/>
                </a:lnTo>
                <a:lnTo>
                  <a:pt x="20" y="561"/>
                </a:lnTo>
                <a:lnTo>
                  <a:pt x="18" y="559"/>
                </a:lnTo>
                <a:lnTo>
                  <a:pt x="17" y="556"/>
                </a:lnTo>
                <a:lnTo>
                  <a:pt x="18" y="553"/>
                </a:lnTo>
                <a:lnTo>
                  <a:pt x="20" y="550"/>
                </a:lnTo>
                <a:lnTo>
                  <a:pt x="22" y="549"/>
                </a:lnTo>
                <a:lnTo>
                  <a:pt x="27" y="547"/>
                </a:lnTo>
                <a:lnTo>
                  <a:pt x="29" y="549"/>
                </a:lnTo>
                <a:lnTo>
                  <a:pt x="32" y="550"/>
                </a:lnTo>
                <a:lnTo>
                  <a:pt x="35" y="553"/>
                </a:lnTo>
                <a:lnTo>
                  <a:pt x="35" y="556"/>
                </a:lnTo>
                <a:lnTo>
                  <a:pt x="35" y="559"/>
                </a:lnTo>
                <a:lnTo>
                  <a:pt x="32" y="561"/>
                </a:lnTo>
                <a:lnTo>
                  <a:pt x="29" y="564"/>
                </a:lnTo>
                <a:lnTo>
                  <a:pt x="27" y="564"/>
                </a:lnTo>
                <a:close/>
                <a:moveTo>
                  <a:pt x="27" y="559"/>
                </a:moveTo>
                <a:lnTo>
                  <a:pt x="28" y="559"/>
                </a:lnTo>
                <a:lnTo>
                  <a:pt x="29" y="557"/>
                </a:lnTo>
                <a:lnTo>
                  <a:pt x="29" y="556"/>
                </a:lnTo>
                <a:lnTo>
                  <a:pt x="28" y="553"/>
                </a:lnTo>
                <a:lnTo>
                  <a:pt x="27" y="553"/>
                </a:lnTo>
                <a:lnTo>
                  <a:pt x="24" y="553"/>
                </a:lnTo>
                <a:lnTo>
                  <a:pt x="24" y="554"/>
                </a:lnTo>
                <a:lnTo>
                  <a:pt x="22" y="556"/>
                </a:lnTo>
                <a:lnTo>
                  <a:pt x="24" y="559"/>
                </a:lnTo>
                <a:lnTo>
                  <a:pt x="27" y="559"/>
                </a:lnTo>
                <a:close/>
                <a:moveTo>
                  <a:pt x="55" y="619"/>
                </a:moveTo>
                <a:lnTo>
                  <a:pt x="55" y="566"/>
                </a:lnTo>
                <a:lnTo>
                  <a:pt x="78" y="566"/>
                </a:lnTo>
                <a:lnTo>
                  <a:pt x="86" y="567"/>
                </a:lnTo>
                <a:lnTo>
                  <a:pt x="92" y="570"/>
                </a:lnTo>
                <a:lnTo>
                  <a:pt x="93" y="571"/>
                </a:lnTo>
                <a:lnTo>
                  <a:pt x="94" y="574"/>
                </a:lnTo>
                <a:lnTo>
                  <a:pt x="96" y="577"/>
                </a:lnTo>
                <a:lnTo>
                  <a:pt x="96" y="580"/>
                </a:lnTo>
                <a:lnTo>
                  <a:pt x="96" y="581"/>
                </a:lnTo>
                <a:lnTo>
                  <a:pt x="96" y="584"/>
                </a:lnTo>
                <a:lnTo>
                  <a:pt x="94" y="587"/>
                </a:lnTo>
                <a:lnTo>
                  <a:pt x="92" y="590"/>
                </a:lnTo>
                <a:lnTo>
                  <a:pt x="87" y="591"/>
                </a:lnTo>
                <a:lnTo>
                  <a:pt x="92" y="592"/>
                </a:lnTo>
                <a:lnTo>
                  <a:pt x="96" y="595"/>
                </a:lnTo>
                <a:lnTo>
                  <a:pt x="97" y="598"/>
                </a:lnTo>
                <a:lnTo>
                  <a:pt x="99" y="601"/>
                </a:lnTo>
                <a:lnTo>
                  <a:pt x="99" y="604"/>
                </a:lnTo>
                <a:lnTo>
                  <a:pt x="99" y="606"/>
                </a:lnTo>
                <a:lnTo>
                  <a:pt x="97" y="609"/>
                </a:lnTo>
                <a:lnTo>
                  <a:pt x="96" y="612"/>
                </a:lnTo>
                <a:lnTo>
                  <a:pt x="94" y="615"/>
                </a:lnTo>
                <a:lnTo>
                  <a:pt x="92" y="616"/>
                </a:lnTo>
                <a:lnTo>
                  <a:pt x="87" y="618"/>
                </a:lnTo>
                <a:lnTo>
                  <a:pt x="83" y="618"/>
                </a:lnTo>
                <a:lnTo>
                  <a:pt x="79" y="619"/>
                </a:lnTo>
                <a:lnTo>
                  <a:pt x="55" y="619"/>
                </a:lnTo>
                <a:close/>
                <a:moveTo>
                  <a:pt x="69" y="609"/>
                </a:moveTo>
                <a:lnTo>
                  <a:pt x="76" y="609"/>
                </a:lnTo>
                <a:lnTo>
                  <a:pt x="79" y="609"/>
                </a:lnTo>
                <a:lnTo>
                  <a:pt x="82" y="608"/>
                </a:lnTo>
                <a:lnTo>
                  <a:pt x="83" y="605"/>
                </a:lnTo>
                <a:lnTo>
                  <a:pt x="83" y="602"/>
                </a:lnTo>
                <a:lnTo>
                  <a:pt x="83" y="599"/>
                </a:lnTo>
                <a:lnTo>
                  <a:pt x="82" y="598"/>
                </a:lnTo>
                <a:lnTo>
                  <a:pt x="79" y="597"/>
                </a:lnTo>
                <a:lnTo>
                  <a:pt x="76" y="595"/>
                </a:lnTo>
                <a:lnTo>
                  <a:pt x="69" y="595"/>
                </a:lnTo>
                <a:lnTo>
                  <a:pt x="69" y="609"/>
                </a:lnTo>
                <a:close/>
                <a:moveTo>
                  <a:pt x="69" y="588"/>
                </a:moveTo>
                <a:lnTo>
                  <a:pt x="75" y="588"/>
                </a:lnTo>
                <a:lnTo>
                  <a:pt x="78" y="588"/>
                </a:lnTo>
                <a:lnTo>
                  <a:pt x="80" y="587"/>
                </a:lnTo>
                <a:lnTo>
                  <a:pt x="82" y="584"/>
                </a:lnTo>
                <a:lnTo>
                  <a:pt x="82" y="581"/>
                </a:lnTo>
                <a:lnTo>
                  <a:pt x="82" y="578"/>
                </a:lnTo>
                <a:lnTo>
                  <a:pt x="80" y="577"/>
                </a:lnTo>
                <a:lnTo>
                  <a:pt x="78" y="575"/>
                </a:lnTo>
                <a:lnTo>
                  <a:pt x="75" y="575"/>
                </a:lnTo>
                <a:lnTo>
                  <a:pt x="69" y="575"/>
                </a:lnTo>
                <a:lnTo>
                  <a:pt x="69" y="588"/>
                </a:lnTo>
                <a:close/>
                <a:moveTo>
                  <a:pt x="126" y="619"/>
                </a:moveTo>
                <a:lnTo>
                  <a:pt x="120" y="619"/>
                </a:lnTo>
                <a:lnTo>
                  <a:pt x="116" y="618"/>
                </a:lnTo>
                <a:lnTo>
                  <a:pt x="111" y="616"/>
                </a:lnTo>
                <a:lnTo>
                  <a:pt x="107" y="614"/>
                </a:lnTo>
                <a:lnTo>
                  <a:pt x="104" y="609"/>
                </a:lnTo>
                <a:lnTo>
                  <a:pt x="103" y="605"/>
                </a:lnTo>
                <a:lnTo>
                  <a:pt x="100" y="599"/>
                </a:lnTo>
                <a:lnTo>
                  <a:pt x="100" y="594"/>
                </a:lnTo>
                <a:lnTo>
                  <a:pt x="100" y="591"/>
                </a:lnTo>
                <a:lnTo>
                  <a:pt x="102" y="585"/>
                </a:lnTo>
                <a:lnTo>
                  <a:pt x="103" y="580"/>
                </a:lnTo>
                <a:lnTo>
                  <a:pt x="104" y="575"/>
                </a:lnTo>
                <a:lnTo>
                  <a:pt x="109" y="571"/>
                </a:lnTo>
                <a:lnTo>
                  <a:pt x="111" y="568"/>
                </a:lnTo>
                <a:lnTo>
                  <a:pt x="116" y="567"/>
                </a:lnTo>
                <a:lnTo>
                  <a:pt x="121" y="566"/>
                </a:lnTo>
                <a:lnTo>
                  <a:pt x="126" y="566"/>
                </a:lnTo>
                <a:lnTo>
                  <a:pt x="131" y="566"/>
                </a:lnTo>
                <a:lnTo>
                  <a:pt x="135" y="567"/>
                </a:lnTo>
                <a:lnTo>
                  <a:pt x="140" y="568"/>
                </a:lnTo>
                <a:lnTo>
                  <a:pt x="144" y="571"/>
                </a:lnTo>
                <a:lnTo>
                  <a:pt x="147" y="575"/>
                </a:lnTo>
                <a:lnTo>
                  <a:pt x="150" y="580"/>
                </a:lnTo>
                <a:lnTo>
                  <a:pt x="151" y="585"/>
                </a:lnTo>
                <a:lnTo>
                  <a:pt x="151" y="591"/>
                </a:lnTo>
                <a:lnTo>
                  <a:pt x="151" y="592"/>
                </a:lnTo>
                <a:lnTo>
                  <a:pt x="151" y="599"/>
                </a:lnTo>
                <a:lnTo>
                  <a:pt x="150" y="605"/>
                </a:lnTo>
                <a:lnTo>
                  <a:pt x="147" y="609"/>
                </a:lnTo>
                <a:lnTo>
                  <a:pt x="144" y="614"/>
                </a:lnTo>
                <a:lnTo>
                  <a:pt x="140" y="616"/>
                </a:lnTo>
                <a:lnTo>
                  <a:pt x="135" y="618"/>
                </a:lnTo>
                <a:lnTo>
                  <a:pt x="131" y="619"/>
                </a:lnTo>
                <a:lnTo>
                  <a:pt x="126" y="619"/>
                </a:lnTo>
                <a:close/>
                <a:moveTo>
                  <a:pt x="126" y="609"/>
                </a:moveTo>
                <a:lnTo>
                  <a:pt x="128" y="609"/>
                </a:lnTo>
                <a:lnTo>
                  <a:pt x="130" y="608"/>
                </a:lnTo>
                <a:lnTo>
                  <a:pt x="134" y="605"/>
                </a:lnTo>
                <a:lnTo>
                  <a:pt x="135" y="601"/>
                </a:lnTo>
                <a:lnTo>
                  <a:pt x="135" y="594"/>
                </a:lnTo>
                <a:lnTo>
                  <a:pt x="135" y="591"/>
                </a:lnTo>
                <a:lnTo>
                  <a:pt x="135" y="584"/>
                </a:lnTo>
                <a:lnTo>
                  <a:pt x="134" y="580"/>
                </a:lnTo>
                <a:lnTo>
                  <a:pt x="133" y="578"/>
                </a:lnTo>
                <a:lnTo>
                  <a:pt x="130" y="577"/>
                </a:lnTo>
                <a:lnTo>
                  <a:pt x="128" y="575"/>
                </a:lnTo>
                <a:lnTo>
                  <a:pt x="126" y="575"/>
                </a:lnTo>
                <a:lnTo>
                  <a:pt x="124" y="575"/>
                </a:lnTo>
                <a:lnTo>
                  <a:pt x="121" y="577"/>
                </a:lnTo>
                <a:lnTo>
                  <a:pt x="118" y="580"/>
                </a:lnTo>
                <a:lnTo>
                  <a:pt x="117" y="584"/>
                </a:lnTo>
                <a:lnTo>
                  <a:pt x="116" y="591"/>
                </a:lnTo>
                <a:lnTo>
                  <a:pt x="116" y="594"/>
                </a:lnTo>
                <a:lnTo>
                  <a:pt x="117" y="601"/>
                </a:lnTo>
                <a:lnTo>
                  <a:pt x="118" y="605"/>
                </a:lnTo>
                <a:lnTo>
                  <a:pt x="120" y="606"/>
                </a:lnTo>
                <a:lnTo>
                  <a:pt x="121" y="608"/>
                </a:lnTo>
                <a:lnTo>
                  <a:pt x="124" y="609"/>
                </a:lnTo>
                <a:lnTo>
                  <a:pt x="126" y="609"/>
                </a:lnTo>
                <a:close/>
                <a:moveTo>
                  <a:pt x="189" y="619"/>
                </a:moveTo>
                <a:lnTo>
                  <a:pt x="185" y="619"/>
                </a:lnTo>
                <a:lnTo>
                  <a:pt x="179" y="618"/>
                </a:lnTo>
                <a:lnTo>
                  <a:pt x="175" y="616"/>
                </a:lnTo>
                <a:lnTo>
                  <a:pt x="172" y="615"/>
                </a:lnTo>
                <a:lnTo>
                  <a:pt x="169" y="612"/>
                </a:lnTo>
                <a:lnTo>
                  <a:pt x="168" y="608"/>
                </a:lnTo>
                <a:lnTo>
                  <a:pt x="167" y="605"/>
                </a:lnTo>
                <a:lnTo>
                  <a:pt x="167" y="599"/>
                </a:lnTo>
                <a:lnTo>
                  <a:pt x="167" y="566"/>
                </a:lnTo>
                <a:lnTo>
                  <a:pt x="182" y="566"/>
                </a:lnTo>
                <a:lnTo>
                  <a:pt x="182" y="599"/>
                </a:lnTo>
                <a:lnTo>
                  <a:pt x="182" y="604"/>
                </a:lnTo>
                <a:lnTo>
                  <a:pt x="183" y="606"/>
                </a:lnTo>
                <a:lnTo>
                  <a:pt x="186" y="608"/>
                </a:lnTo>
                <a:lnTo>
                  <a:pt x="191" y="609"/>
                </a:lnTo>
                <a:lnTo>
                  <a:pt x="192" y="609"/>
                </a:lnTo>
                <a:lnTo>
                  <a:pt x="193" y="608"/>
                </a:lnTo>
                <a:lnTo>
                  <a:pt x="196" y="606"/>
                </a:lnTo>
                <a:lnTo>
                  <a:pt x="198" y="604"/>
                </a:lnTo>
                <a:lnTo>
                  <a:pt x="199" y="599"/>
                </a:lnTo>
                <a:lnTo>
                  <a:pt x="199" y="566"/>
                </a:lnTo>
                <a:lnTo>
                  <a:pt x="212" y="566"/>
                </a:lnTo>
                <a:lnTo>
                  <a:pt x="212" y="599"/>
                </a:lnTo>
                <a:lnTo>
                  <a:pt x="212" y="605"/>
                </a:lnTo>
                <a:lnTo>
                  <a:pt x="210" y="608"/>
                </a:lnTo>
                <a:lnTo>
                  <a:pt x="209" y="612"/>
                </a:lnTo>
                <a:lnTo>
                  <a:pt x="206" y="615"/>
                </a:lnTo>
                <a:lnTo>
                  <a:pt x="203" y="616"/>
                </a:lnTo>
                <a:lnTo>
                  <a:pt x="199" y="618"/>
                </a:lnTo>
                <a:lnTo>
                  <a:pt x="195" y="619"/>
                </a:lnTo>
                <a:lnTo>
                  <a:pt x="189" y="619"/>
                </a:lnTo>
                <a:close/>
                <a:moveTo>
                  <a:pt x="217" y="619"/>
                </a:moveTo>
                <a:lnTo>
                  <a:pt x="217" y="566"/>
                </a:lnTo>
                <a:lnTo>
                  <a:pt x="233" y="566"/>
                </a:lnTo>
                <a:lnTo>
                  <a:pt x="251" y="595"/>
                </a:lnTo>
                <a:lnTo>
                  <a:pt x="251" y="566"/>
                </a:lnTo>
                <a:lnTo>
                  <a:pt x="264" y="566"/>
                </a:lnTo>
                <a:lnTo>
                  <a:pt x="264" y="619"/>
                </a:lnTo>
                <a:lnTo>
                  <a:pt x="250" y="619"/>
                </a:lnTo>
                <a:lnTo>
                  <a:pt x="230" y="585"/>
                </a:lnTo>
                <a:lnTo>
                  <a:pt x="230" y="619"/>
                </a:lnTo>
                <a:lnTo>
                  <a:pt x="217" y="619"/>
                </a:lnTo>
                <a:close/>
                <a:moveTo>
                  <a:pt x="270" y="619"/>
                </a:moveTo>
                <a:lnTo>
                  <a:pt x="270" y="566"/>
                </a:lnTo>
                <a:lnTo>
                  <a:pt x="291" y="566"/>
                </a:lnTo>
                <a:lnTo>
                  <a:pt x="296" y="567"/>
                </a:lnTo>
                <a:lnTo>
                  <a:pt x="301" y="567"/>
                </a:lnTo>
                <a:lnTo>
                  <a:pt x="306" y="570"/>
                </a:lnTo>
                <a:lnTo>
                  <a:pt x="309" y="571"/>
                </a:lnTo>
                <a:lnTo>
                  <a:pt x="312" y="575"/>
                </a:lnTo>
                <a:lnTo>
                  <a:pt x="315" y="580"/>
                </a:lnTo>
                <a:lnTo>
                  <a:pt x="316" y="585"/>
                </a:lnTo>
                <a:lnTo>
                  <a:pt x="316" y="591"/>
                </a:lnTo>
                <a:lnTo>
                  <a:pt x="316" y="592"/>
                </a:lnTo>
                <a:lnTo>
                  <a:pt x="316" y="599"/>
                </a:lnTo>
                <a:lnTo>
                  <a:pt x="315" y="605"/>
                </a:lnTo>
                <a:lnTo>
                  <a:pt x="312" y="609"/>
                </a:lnTo>
                <a:lnTo>
                  <a:pt x="309" y="612"/>
                </a:lnTo>
                <a:lnTo>
                  <a:pt x="306" y="615"/>
                </a:lnTo>
                <a:lnTo>
                  <a:pt x="301" y="618"/>
                </a:lnTo>
                <a:lnTo>
                  <a:pt x="296" y="618"/>
                </a:lnTo>
                <a:lnTo>
                  <a:pt x="291" y="619"/>
                </a:lnTo>
                <a:lnTo>
                  <a:pt x="270" y="619"/>
                </a:lnTo>
                <a:close/>
                <a:moveTo>
                  <a:pt x="285" y="608"/>
                </a:moveTo>
                <a:lnTo>
                  <a:pt x="289" y="608"/>
                </a:lnTo>
                <a:lnTo>
                  <a:pt x="295" y="608"/>
                </a:lnTo>
                <a:lnTo>
                  <a:pt x="296" y="606"/>
                </a:lnTo>
                <a:lnTo>
                  <a:pt x="298" y="605"/>
                </a:lnTo>
                <a:lnTo>
                  <a:pt x="299" y="604"/>
                </a:lnTo>
                <a:lnTo>
                  <a:pt x="301" y="601"/>
                </a:lnTo>
                <a:lnTo>
                  <a:pt x="301" y="594"/>
                </a:lnTo>
                <a:lnTo>
                  <a:pt x="301" y="591"/>
                </a:lnTo>
                <a:lnTo>
                  <a:pt x="301" y="584"/>
                </a:lnTo>
                <a:lnTo>
                  <a:pt x="299" y="581"/>
                </a:lnTo>
                <a:lnTo>
                  <a:pt x="298" y="580"/>
                </a:lnTo>
                <a:lnTo>
                  <a:pt x="295" y="577"/>
                </a:lnTo>
                <a:lnTo>
                  <a:pt x="289" y="577"/>
                </a:lnTo>
                <a:lnTo>
                  <a:pt x="285" y="577"/>
                </a:lnTo>
                <a:lnTo>
                  <a:pt x="285" y="608"/>
                </a:lnTo>
                <a:close/>
                <a:moveTo>
                  <a:pt x="320" y="619"/>
                </a:moveTo>
                <a:lnTo>
                  <a:pt x="320" y="566"/>
                </a:lnTo>
                <a:lnTo>
                  <a:pt x="357" y="566"/>
                </a:lnTo>
                <a:lnTo>
                  <a:pt x="357" y="577"/>
                </a:lnTo>
                <a:lnTo>
                  <a:pt x="336" y="577"/>
                </a:lnTo>
                <a:lnTo>
                  <a:pt x="336" y="587"/>
                </a:lnTo>
                <a:lnTo>
                  <a:pt x="353" y="587"/>
                </a:lnTo>
                <a:lnTo>
                  <a:pt x="353" y="597"/>
                </a:lnTo>
                <a:lnTo>
                  <a:pt x="336" y="597"/>
                </a:lnTo>
                <a:lnTo>
                  <a:pt x="336" y="608"/>
                </a:lnTo>
                <a:lnTo>
                  <a:pt x="359" y="608"/>
                </a:lnTo>
                <a:lnTo>
                  <a:pt x="359" y="619"/>
                </a:lnTo>
                <a:lnTo>
                  <a:pt x="320" y="619"/>
                </a:lnTo>
                <a:close/>
                <a:moveTo>
                  <a:pt x="363" y="619"/>
                </a:moveTo>
                <a:lnTo>
                  <a:pt x="363" y="566"/>
                </a:lnTo>
                <a:lnTo>
                  <a:pt x="385" y="566"/>
                </a:lnTo>
                <a:lnTo>
                  <a:pt x="390" y="566"/>
                </a:lnTo>
                <a:lnTo>
                  <a:pt x="394" y="567"/>
                </a:lnTo>
                <a:lnTo>
                  <a:pt x="401" y="570"/>
                </a:lnTo>
                <a:lnTo>
                  <a:pt x="402" y="573"/>
                </a:lnTo>
                <a:lnTo>
                  <a:pt x="404" y="575"/>
                </a:lnTo>
                <a:lnTo>
                  <a:pt x="405" y="578"/>
                </a:lnTo>
                <a:lnTo>
                  <a:pt x="405" y="583"/>
                </a:lnTo>
                <a:lnTo>
                  <a:pt x="405" y="587"/>
                </a:lnTo>
                <a:lnTo>
                  <a:pt x="402" y="591"/>
                </a:lnTo>
                <a:lnTo>
                  <a:pt x="401" y="594"/>
                </a:lnTo>
                <a:lnTo>
                  <a:pt x="397" y="595"/>
                </a:lnTo>
                <a:lnTo>
                  <a:pt x="397" y="597"/>
                </a:lnTo>
                <a:lnTo>
                  <a:pt x="408" y="619"/>
                </a:lnTo>
                <a:lnTo>
                  <a:pt x="393" y="619"/>
                </a:lnTo>
                <a:lnTo>
                  <a:pt x="384" y="599"/>
                </a:lnTo>
                <a:lnTo>
                  <a:pt x="378" y="599"/>
                </a:lnTo>
                <a:lnTo>
                  <a:pt x="378" y="619"/>
                </a:lnTo>
                <a:lnTo>
                  <a:pt x="363" y="619"/>
                </a:lnTo>
                <a:close/>
                <a:moveTo>
                  <a:pt x="378" y="591"/>
                </a:moveTo>
                <a:lnTo>
                  <a:pt x="383" y="591"/>
                </a:lnTo>
                <a:lnTo>
                  <a:pt x="387" y="590"/>
                </a:lnTo>
                <a:lnTo>
                  <a:pt x="388" y="588"/>
                </a:lnTo>
                <a:lnTo>
                  <a:pt x="390" y="587"/>
                </a:lnTo>
                <a:lnTo>
                  <a:pt x="391" y="583"/>
                </a:lnTo>
                <a:lnTo>
                  <a:pt x="390" y="580"/>
                </a:lnTo>
                <a:lnTo>
                  <a:pt x="388" y="578"/>
                </a:lnTo>
                <a:lnTo>
                  <a:pt x="387" y="577"/>
                </a:lnTo>
                <a:lnTo>
                  <a:pt x="383" y="575"/>
                </a:lnTo>
                <a:lnTo>
                  <a:pt x="378" y="575"/>
                </a:lnTo>
                <a:lnTo>
                  <a:pt x="378" y="591"/>
                </a:lnTo>
                <a:close/>
                <a:moveTo>
                  <a:pt x="411" y="619"/>
                </a:moveTo>
                <a:lnTo>
                  <a:pt x="411" y="566"/>
                </a:lnTo>
                <a:lnTo>
                  <a:pt x="434" y="566"/>
                </a:lnTo>
                <a:lnTo>
                  <a:pt x="438" y="566"/>
                </a:lnTo>
                <a:lnTo>
                  <a:pt x="442" y="567"/>
                </a:lnTo>
                <a:lnTo>
                  <a:pt x="449" y="570"/>
                </a:lnTo>
                <a:lnTo>
                  <a:pt x="450" y="573"/>
                </a:lnTo>
                <a:lnTo>
                  <a:pt x="452" y="575"/>
                </a:lnTo>
                <a:lnTo>
                  <a:pt x="453" y="578"/>
                </a:lnTo>
                <a:lnTo>
                  <a:pt x="453" y="583"/>
                </a:lnTo>
                <a:lnTo>
                  <a:pt x="453" y="587"/>
                </a:lnTo>
                <a:lnTo>
                  <a:pt x="450" y="591"/>
                </a:lnTo>
                <a:lnTo>
                  <a:pt x="448" y="594"/>
                </a:lnTo>
                <a:lnTo>
                  <a:pt x="445" y="595"/>
                </a:lnTo>
                <a:lnTo>
                  <a:pt x="445" y="597"/>
                </a:lnTo>
                <a:lnTo>
                  <a:pt x="456" y="618"/>
                </a:lnTo>
                <a:lnTo>
                  <a:pt x="473" y="566"/>
                </a:lnTo>
                <a:lnTo>
                  <a:pt x="490" y="566"/>
                </a:lnTo>
                <a:lnTo>
                  <a:pt x="508" y="619"/>
                </a:lnTo>
                <a:lnTo>
                  <a:pt x="493" y="619"/>
                </a:lnTo>
                <a:lnTo>
                  <a:pt x="489" y="608"/>
                </a:lnTo>
                <a:lnTo>
                  <a:pt x="472" y="608"/>
                </a:lnTo>
                <a:lnTo>
                  <a:pt x="469" y="619"/>
                </a:lnTo>
                <a:lnTo>
                  <a:pt x="456" y="619"/>
                </a:lnTo>
                <a:lnTo>
                  <a:pt x="455" y="619"/>
                </a:lnTo>
                <a:lnTo>
                  <a:pt x="441" y="619"/>
                </a:lnTo>
                <a:lnTo>
                  <a:pt x="431" y="599"/>
                </a:lnTo>
                <a:lnTo>
                  <a:pt x="426" y="599"/>
                </a:lnTo>
                <a:lnTo>
                  <a:pt x="426" y="619"/>
                </a:lnTo>
                <a:lnTo>
                  <a:pt x="411" y="619"/>
                </a:lnTo>
                <a:close/>
                <a:moveTo>
                  <a:pt x="426" y="591"/>
                </a:moveTo>
                <a:lnTo>
                  <a:pt x="431" y="591"/>
                </a:lnTo>
                <a:lnTo>
                  <a:pt x="435" y="590"/>
                </a:lnTo>
                <a:lnTo>
                  <a:pt x="436" y="588"/>
                </a:lnTo>
                <a:lnTo>
                  <a:pt x="438" y="587"/>
                </a:lnTo>
                <a:lnTo>
                  <a:pt x="439" y="583"/>
                </a:lnTo>
                <a:lnTo>
                  <a:pt x="438" y="580"/>
                </a:lnTo>
                <a:lnTo>
                  <a:pt x="436" y="578"/>
                </a:lnTo>
                <a:lnTo>
                  <a:pt x="435" y="577"/>
                </a:lnTo>
                <a:lnTo>
                  <a:pt x="431" y="575"/>
                </a:lnTo>
                <a:lnTo>
                  <a:pt x="426" y="575"/>
                </a:lnTo>
                <a:lnTo>
                  <a:pt x="426" y="591"/>
                </a:lnTo>
                <a:close/>
                <a:moveTo>
                  <a:pt x="480" y="581"/>
                </a:moveTo>
                <a:lnTo>
                  <a:pt x="474" y="599"/>
                </a:lnTo>
                <a:lnTo>
                  <a:pt x="486" y="599"/>
                </a:lnTo>
                <a:lnTo>
                  <a:pt x="480" y="581"/>
                </a:lnTo>
                <a:close/>
                <a:moveTo>
                  <a:pt x="484" y="563"/>
                </a:moveTo>
                <a:lnTo>
                  <a:pt x="484" y="553"/>
                </a:lnTo>
                <a:lnTo>
                  <a:pt x="494" y="553"/>
                </a:lnTo>
                <a:lnTo>
                  <a:pt x="494" y="563"/>
                </a:lnTo>
                <a:lnTo>
                  <a:pt x="484" y="563"/>
                </a:lnTo>
                <a:close/>
                <a:moveTo>
                  <a:pt x="467" y="563"/>
                </a:moveTo>
                <a:lnTo>
                  <a:pt x="467" y="553"/>
                </a:lnTo>
                <a:lnTo>
                  <a:pt x="479" y="553"/>
                </a:lnTo>
                <a:lnTo>
                  <a:pt x="479" y="563"/>
                </a:lnTo>
                <a:lnTo>
                  <a:pt x="467" y="563"/>
                </a:lnTo>
                <a:close/>
                <a:moveTo>
                  <a:pt x="515" y="619"/>
                </a:moveTo>
                <a:lnTo>
                  <a:pt x="515" y="577"/>
                </a:lnTo>
                <a:lnTo>
                  <a:pt x="501" y="577"/>
                </a:lnTo>
                <a:lnTo>
                  <a:pt x="501" y="566"/>
                </a:lnTo>
                <a:lnTo>
                  <a:pt x="545" y="566"/>
                </a:lnTo>
                <a:lnTo>
                  <a:pt x="545" y="577"/>
                </a:lnTo>
                <a:lnTo>
                  <a:pt x="531" y="577"/>
                </a:lnTo>
                <a:lnTo>
                  <a:pt x="531" y="619"/>
                </a:lnTo>
                <a:lnTo>
                  <a:pt x="515" y="619"/>
                </a:lnTo>
                <a:close/>
                <a:moveTo>
                  <a:pt x="559" y="619"/>
                </a:moveTo>
                <a:lnTo>
                  <a:pt x="559" y="577"/>
                </a:lnTo>
                <a:lnTo>
                  <a:pt x="547" y="577"/>
                </a:lnTo>
                <a:lnTo>
                  <a:pt x="547" y="566"/>
                </a:lnTo>
                <a:lnTo>
                  <a:pt x="589" y="566"/>
                </a:lnTo>
                <a:lnTo>
                  <a:pt x="589" y="577"/>
                </a:lnTo>
                <a:lnTo>
                  <a:pt x="575" y="577"/>
                </a:lnTo>
                <a:lnTo>
                  <a:pt x="575" y="619"/>
                </a:lnTo>
                <a:lnTo>
                  <a:pt x="559" y="619"/>
                </a:lnTo>
                <a:close/>
                <a:moveTo>
                  <a:pt x="592" y="619"/>
                </a:moveTo>
                <a:lnTo>
                  <a:pt x="592" y="566"/>
                </a:lnTo>
                <a:lnTo>
                  <a:pt x="628" y="566"/>
                </a:lnTo>
                <a:lnTo>
                  <a:pt x="628" y="577"/>
                </a:lnTo>
                <a:lnTo>
                  <a:pt x="607" y="577"/>
                </a:lnTo>
                <a:lnTo>
                  <a:pt x="607" y="587"/>
                </a:lnTo>
                <a:lnTo>
                  <a:pt x="624" y="587"/>
                </a:lnTo>
                <a:lnTo>
                  <a:pt x="624" y="597"/>
                </a:lnTo>
                <a:lnTo>
                  <a:pt x="607" y="597"/>
                </a:lnTo>
                <a:lnTo>
                  <a:pt x="607" y="608"/>
                </a:lnTo>
                <a:lnTo>
                  <a:pt x="630" y="608"/>
                </a:lnTo>
                <a:lnTo>
                  <a:pt x="630" y="619"/>
                </a:lnTo>
                <a:lnTo>
                  <a:pt x="592" y="619"/>
                </a:lnTo>
                <a:close/>
                <a:moveTo>
                  <a:pt x="634" y="619"/>
                </a:moveTo>
                <a:lnTo>
                  <a:pt x="634" y="566"/>
                </a:lnTo>
                <a:lnTo>
                  <a:pt x="650" y="566"/>
                </a:lnTo>
                <a:lnTo>
                  <a:pt x="650" y="608"/>
                </a:lnTo>
                <a:lnTo>
                  <a:pt x="669" y="608"/>
                </a:lnTo>
                <a:lnTo>
                  <a:pt x="669" y="619"/>
                </a:lnTo>
                <a:lnTo>
                  <a:pt x="634" y="619"/>
                </a:lnTo>
                <a:close/>
                <a:moveTo>
                  <a:pt x="688" y="619"/>
                </a:moveTo>
                <a:lnTo>
                  <a:pt x="678" y="619"/>
                </a:lnTo>
                <a:lnTo>
                  <a:pt x="671" y="616"/>
                </a:lnTo>
                <a:lnTo>
                  <a:pt x="671" y="605"/>
                </a:lnTo>
                <a:lnTo>
                  <a:pt x="678" y="608"/>
                </a:lnTo>
                <a:lnTo>
                  <a:pt x="682" y="608"/>
                </a:lnTo>
                <a:lnTo>
                  <a:pt x="686" y="609"/>
                </a:lnTo>
                <a:lnTo>
                  <a:pt x="691" y="608"/>
                </a:lnTo>
                <a:lnTo>
                  <a:pt x="693" y="608"/>
                </a:lnTo>
                <a:lnTo>
                  <a:pt x="695" y="606"/>
                </a:lnTo>
                <a:lnTo>
                  <a:pt x="695" y="604"/>
                </a:lnTo>
                <a:lnTo>
                  <a:pt x="695" y="602"/>
                </a:lnTo>
                <a:lnTo>
                  <a:pt x="693" y="601"/>
                </a:lnTo>
                <a:lnTo>
                  <a:pt x="692" y="599"/>
                </a:lnTo>
                <a:lnTo>
                  <a:pt x="688" y="598"/>
                </a:lnTo>
                <a:lnTo>
                  <a:pt x="685" y="598"/>
                </a:lnTo>
                <a:lnTo>
                  <a:pt x="679" y="597"/>
                </a:lnTo>
                <a:lnTo>
                  <a:pt x="674" y="594"/>
                </a:lnTo>
                <a:lnTo>
                  <a:pt x="672" y="588"/>
                </a:lnTo>
                <a:lnTo>
                  <a:pt x="671" y="585"/>
                </a:lnTo>
                <a:lnTo>
                  <a:pt x="671" y="581"/>
                </a:lnTo>
                <a:lnTo>
                  <a:pt x="671" y="578"/>
                </a:lnTo>
                <a:lnTo>
                  <a:pt x="672" y="575"/>
                </a:lnTo>
                <a:lnTo>
                  <a:pt x="674" y="573"/>
                </a:lnTo>
                <a:lnTo>
                  <a:pt x="675" y="570"/>
                </a:lnTo>
                <a:lnTo>
                  <a:pt x="678" y="567"/>
                </a:lnTo>
                <a:lnTo>
                  <a:pt x="682" y="566"/>
                </a:lnTo>
                <a:lnTo>
                  <a:pt x="686" y="566"/>
                </a:lnTo>
                <a:lnTo>
                  <a:pt x="691" y="566"/>
                </a:lnTo>
                <a:lnTo>
                  <a:pt x="701" y="566"/>
                </a:lnTo>
                <a:lnTo>
                  <a:pt x="706" y="568"/>
                </a:lnTo>
                <a:lnTo>
                  <a:pt x="706" y="578"/>
                </a:lnTo>
                <a:lnTo>
                  <a:pt x="699" y="577"/>
                </a:lnTo>
                <a:lnTo>
                  <a:pt x="692" y="575"/>
                </a:lnTo>
                <a:lnTo>
                  <a:pt x="689" y="577"/>
                </a:lnTo>
                <a:lnTo>
                  <a:pt x="686" y="577"/>
                </a:lnTo>
                <a:lnTo>
                  <a:pt x="685" y="578"/>
                </a:lnTo>
                <a:lnTo>
                  <a:pt x="685" y="581"/>
                </a:lnTo>
                <a:lnTo>
                  <a:pt x="685" y="583"/>
                </a:lnTo>
                <a:lnTo>
                  <a:pt x="686" y="584"/>
                </a:lnTo>
                <a:lnTo>
                  <a:pt x="691" y="585"/>
                </a:lnTo>
                <a:lnTo>
                  <a:pt x="695" y="585"/>
                </a:lnTo>
                <a:lnTo>
                  <a:pt x="701" y="588"/>
                </a:lnTo>
                <a:lnTo>
                  <a:pt x="706" y="591"/>
                </a:lnTo>
                <a:lnTo>
                  <a:pt x="708" y="595"/>
                </a:lnTo>
                <a:lnTo>
                  <a:pt x="709" y="598"/>
                </a:lnTo>
                <a:lnTo>
                  <a:pt x="709" y="602"/>
                </a:lnTo>
                <a:lnTo>
                  <a:pt x="709" y="606"/>
                </a:lnTo>
                <a:lnTo>
                  <a:pt x="708" y="609"/>
                </a:lnTo>
                <a:lnTo>
                  <a:pt x="706" y="612"/>
                </a:lnTo>
                <a:lnTo>
                  <a:pt x="703" y="615"/>
                </a:lnTo>
                <a:lnTo>
                  <a:pt x="701" y="618"/>
                </a:lnTo>
                <a:lnTo>
                  <a:pt x="698" y="619"/>
                </a:lnTo>
                <a:lnTo>
                  <a:pt x="693" y="619"/>
                </a:lnTo>
                <a:lnTo>
                  <a:pt x="688" y="619"/>
                </a:lnTo>
                <a:close/>
                <a:moveTo>
                  <a:pt x="713" y="619"/>
                </a:moveTo>
                <a:lnTo>
                  <a:pt x="713" y="566"/>
                </a:lnTo>
                <a:lnTo>
                  <a:pt x="750" y="566"/>
                </a:lnTo>
                <a:lnTo>
                  <a:pt x="750" y="577"/>
                </a:lnTo>
                <a:lnTo>
                  <a:pt x="727" y="577"/>
                </a:lnTo>
                <a:lnTo>
                  <a:pt x="727" y="587"/>
                </a:lnTo>
                <a:lnTo>
                  <a:pt x="746" y="587"/>
                </a:lnTo>
                <a:lnTo>
                  <a:pt x="746" y="597"/>
                </a:lnTo>
                <a:lnTo>
                  <a:pt x="727" y="597"/>
                </a:lnTo>
                <a:lnTo>
                  <a:pt x="727" y="608"/>
                </a:lnTo>
                <a:lnTo>
                  <a:pt x="750" y="608"/>
                </a:lnTo>
                <a:lnTo>
                  <a:pt x="750" y="619"/>
                </a:lnTo>
                <a:lnTo>
                  <a:pt x="713" y="619"/>
                </a:lnTo>
                <a:close/>
                <a:moveTo>
                  <a:pt x="756" y="619"/>
                </a:moveTo>
                <a:lnTo>
                  <a:pt x="756" y="566"/>
                </a:lnTo>
                <a:lnTo>
                  <a:pt x="778" y="566"/>
                </a:lnTo>
                <a:lnTo>
                  <a:pt x="782" y="566"/>
                </a:lnTo>
                <a:lnTo>
                  <a:pt x="787" y="567"/>
                </a:lnTo>
                <a:lnTo>
                  <a:pt x="792" y="570"/>
                </a:lnTo>
                <a:lnTo>
                  <a:pt x="795" y="573"/>
                </a:lnTo>
                <a:lnTo>
                  <a:pt x="797" y="575"/>
                </a:lnTo>
                <a:lnTo>
                  <a:pt x="798" y="578"/>
                </a:lnTo>
                <a:lnTo>
                  <a:pt x="798" y="583"/>
                </a:lnTo>
                <a:lnTo>
                  <a:pt x="797" y="587"/>
                </a:lnTo>
                <a:lnTo>
                  <a:pt x="795" y="591"/>
                </a:lnTo>
                <a:lnTo>
                  <a:pt x="792" y="594"/>
                </a:lnTo>
                <a:lnTo>
                  <a:pt x="790" y="595"/>
                </a:lnTo>
                <a:lnTo>
                  <a:pt x="790" y="597"/>
                </a:lnTo>
                <a:lnTo>
                  <a:pt x="801" y="619"/>
                </a:lnTo>
                <a:lnTo>
                  <a:pt x="785" y="619"/>
                </a:lnTo>
                <a:lnTo>
                  <a:pt x="775" y="599"/>
                </a:lnTo>
                <a:lnTo>
                  <a:pt x="770" y="599"/>
                </a:lnTo>
                <a:lnTo>
                  <a:pt x="770" y="619"/>
                </a:lnTo>
                <a:lnTo>
                  <a:pt x="756" y="619"/>
                </a:lnTo>
                <a:close/>
                <a:moveTo>
                  <a:pt x="770" y="591"/>
                </a:moveTo>
                <a:lnTo>
                  <a:pt x="775" y="591"/>
                </a:lnTo>
                <a:lnTo>
                  <a:pt x="780" y="590"/>
                </a:lnTo>
                <a:lnTo>
                  <a:pt x="781" y="588"/>
                </a:lnTo>
                <a:lnTo>
                  <a:pt x="782" y="587"/>
                </a:lnTo>
                <a:lnTo>
                  <a:pt x="782" y="583"/>
                </a:lnTo>
                <a:lnTo>
                  <a:pt x="782" y="580"/>
                </a:lnTo>
                <a:lnTo>
                  <a:pt x="781" y="578"/>
                </a:lnTo>
                <a:lnTo>
                  <a:pt x="780" y="577"/>
                </a:lnTo>
                <a:lnTo>
                  <a:pt x="775" y="575"/>
                </a:lnTo>
                <a:lnTo>
                  <a:pt x="770" y="575"/>
                </a:lnTo>
                <a:lnTo>
                  <a:pt x="770" y="591"/>
                </a:lnTo>
                <a:close/>
                <a:moveTo>
                  <a:pt x="200" y="334"/>
                </a:moveTo>
                <a:lnTo>
                  <a:pt x="268" y="334"/>
                </a:lnTo>
                <a:lnTo>
                  <a:pt x="234" y="222"/>
                </a:lnTo>
                <a:lnTo>
                  <a:pt x="200" y="334"/>
                </a:lnTo>
                <a:close/>
                <a:moveTo>
                  <a:pt x="431" y="437"/>
                </a:moveTo>
                <a:lnTo>
                  <a:pt x="460" y="437"/>
                </a:lnTo>
                <a:lnTo>
                  <a:pt x="460" y="513"/>
                </a:lnTo>
                <a:lnTo>
                  <a:pt x="268" y="513"/>
                </a:lnTo>
                <a:lnTo>
                  <a:pt x="268" y="437"/>
                </a:lnTo>
                <a:lnTo>
                  <a:pt x="301" y="437"/>
                </a:lnTo>
                <a:lnTo>
                  <a:pt x="292" y="412"/>
                </a:lnTo>
                <a:lnTo>
                  <a:pt x="176" y="412"/>
                </a:lnTo>
                <a:lnTo>
                  <a:pt x="168" y="437"/>
                </a:lnTo>
                <a:lnTo>
                  <a:pt x="200" y="437"/>
                </a:lnTo>
                <a:lnTo>
                  <a:pt x="200" y="513"/>
                </a:lnTo>
                <a:lnTo>
                  <a:pt x="10" y="513"/>
                </a:lnTo>
                <a:lnTo>
                  <a:pt x="10" y="437"/>
                </a:lnTo>
                <a:lnTo>
                  <a:pt x="38" y="436"/>
                </a:lnTo>
                <a:lnTo>
                  <a:pt x="151" y="138"/>
                </a:lnTo>
                <a:lnTo>
                  <a:pt x="320" y="138"/>
                </a:lnTo>
                <a:lnTo>
                  <a:pt x="431" y="437"/>
                </a:lnTo>
                <a:close/>
                <a:moveTo>
                  <a:pt x="603" y="138"/>
                </a:moveTo>
                <a:lnTo>
                  <a:pt x="790" y="138"/>
                </a:lnTo>
                <a:lnTo>
                  <a:pt x="791" y="213"/>
                </a:lnTo>
                <a:lnTo>
                  <a:pt x="757" y="216"/>
                </a:lnTo>
                <a:lnTo>
                  <a:pt x="757" y="405"/>
                </a:lnTo>
                <a:lnTo>
                  <a:pt x="757" y="419"/>
                </a:lnTo>
                <a:lnTo>
                  <a:pt x="754" y="433"/>
                </a:lnTo>
                <a:lnTo>
                  <a:pt x="751" y="444"/>
                </a:lnTo>
                <a:lnTo>
                  <a:pt x="749" y="456"/>
                </a:lnTo>
                <a:lnTo>
                  <a:pt x="743" y="466"/>
                </a:lnTo>
                <a:lnTo>
                  <a:pt x="737" y="474"/>
                </a:lnTo>
                <a:lnTo>
                  <a:pt x="730" y="482"/>
                </a:lnTo>
                <a:lnTo>
                  <a:pt x="723" y="489"/>
                </a:lnTo>
                <a:lnTo>
                  <a:pt x="715" y="495"/>
                </a:lnTo>
                <a:lnTo>
                  <a:pt x="705" y="499"/>
                </a:lnTo>
                <a:lnTo>
                  <a:pt x="695" y="504"/>
                </a:lnTo>
                <a:lnTo>
                  <a:pt x="684" y="506"/>
                </a:lnTo>
                <a:lnTo>
                  <a:pt x="672" y="509"/>
                </a:lnTo>
                <a:lnTo>
                  <a:pt x="661" y="511"/>
                </a:lnTo>
                <a:lnTo>
                  <a:pt x="648" y="512"/>
                </a:lnTo>
                <a:lnTo>
                  <a:pt x="634" y="512"/>
                </a:lnTo>
                <a:lnTo>
                  <a:pt x="479" y="512"/>
                </a:lnTo>
                <a:lnTo>
                  <a:pt x="479" y="420"/>
                </a:lnTo>
                <a:lnTo>
                  <a:pt x="445" y="419"/>
                </a:lnTo>
                <a:lnTo>
                  <a:pt x="408" y="317"/>
                </a:lnTo>
                <a:lnTo>
                  <a:pt x="408" y="216"/>
                </a:lnTo>
                <a:lnTo>
                  <a:pt x="376" y="215"/>
                </a:lnTo>
                <a:lnTo>
                  <a:pt x="376" y="138"/>
                </a:lnTo>
                <a:lnTo>
                  <a:pt x="563" y="138"/>
                </a:lnTo>
                <a:lnTo>
                  <a:pt x="563" y="213"/>
                </a:lnTo>
                <a:lnTo>
                  <a:pt x="528" y="216"/>
                </a:lnTo>
                <a:lnTo>
                  <a:pt x="530" y="399"/>
                </a:lnTo>
                <a:lnTo>
                  <a:pt x="530" y="406"/>
                </a:lnTo>
                <a:lnTo>
                  <a:pt x="531" y="412"/>
                </a:lnTo>
                <a:lnTo>
                  <a:pt x="532" y="418"/>
                </a:lnTo>
                <a:lnTo>
                  <a:pt x="534" y="419"/>
                </a:lnTo>
                <a:lnTo>
                  <a:pt x="535" y="420"/>
                </a:lnTo>
                <a:lnTo>
                  <a:pt x="538" y="422"/>
                </a:lnTo>
                <a:lnTo>
                  <a:pt x="539" y="422"/>
                </a:lnTo>
                <a:lnTo>
                  <a:pt x="544" y="423"/>
                </a:lnTo>
                <a:lnTo>
                  <a:pt x="549" y="425"/>
                </a:lnTo>
                <a:lnTo>
                  <a:pt x="555" y="425"/>
                </a:lnTo>
                <a:lnTo>
                  <a:pt x="613" y="425"/>
                </a:lnTo>
                <a:lnTo>
                  <a:pt x="619" y="425"/>
                </a:lnTo>
                <a:lnTo>
                  <a:pt x="624" y="423"/>
                </a:lnTo>
                <a:lnTo>
                  <a:pt x="628" y="422"/>
                </a:lnTo>
                <a:lnTo>
                  <a:pt x="631" y="419"/>
                </a:lnTo>
                <a:lnTo>
                  <a:pt x="633" y="415"/>
                </a:lnTo>
                <a:lnTo>
                  <a:pt x="636" y="411"/>
                </a:lnTo>
                <a:lnTo>
                  <a:pt x="636" y="405"/>
                </a:lnTo>
                <a:lnTo>
                  <a:pt x="636" y="399"/>
                </a:lnTo>
                <a:lnTo>
                  <a:pt x="636" y="216"/>
                </a:lnTo>
                <a:lnTo>
                  <a:pt x="603" y="213"/>
                </a:lnTo>
                <a:lnTo>
                  <a:pt x="603" y="138"/>
                </a:lnTo>
                <a:close/>
                <a:moveTo>
                  <a:pt x="239" y="119"/>
                </a:moveTo>
                <a:lnTo>
                  <a:pt x="230" y="119"/>
                </a:lnTo>
                <a:lnTo>
                  <a:pt x="219" y="117"/>
                </a:lnTo>
                <a:lnTo>
                  <a:pt x="213" y="116"/>
                </a:lnTo>
                <a:lnTo>
                  <a:pt x="207" y="114"/>
                </a:lnTo>
                <a:lnTo>
                  <a:pt x="198" y="109"/>
                </a:lnTo>
                <a:lnTo>
                  <a:pt x="193" y="106"/>
                </a:lnTo>
                <a:lnTo>
                  <a:pt x="189" y="102"/>
                </a:lnTo>
                <a:lnTo>
                  <a:pt x="185" y="98"/>
                </a:lnTo>
                <a:lnTo>
                  <a:pt x="182" y="93"/>
                </a:lnTo>
                <a:lnTo>
                  <a:pt x="179" y="89"/>
                </a:lnTo>
                <a:lnTo>
                  <a:pt x="176" y="85"/>
                </a:lnTo>
                <a:lnTo>
                  <a:pt x="174" y="74"/>
                </a:lnTo>
                <a:lnTo>
                  <a:pt x="172" y="62"/>
                </a:lnTo>
                <a:lnTo>
                  <a:pt x="172" y="57"/>
                </a:lnTo>
                <a:lnTo>
                  <a:pt x="174" y="45"/>
                </a:lnTo>
                <a:lnTo>
                  <a:pt x="175" y="40"/>
                </a:lnTo>
                <a:lnTo>
                  <a:pt x="176" y="34"/>
                </a:lnTo>
                <a:lnTo>
                  <a:pt x="179" y="30"/>
                </a:lnTo>
                <a:lnTo>
                  <a:pt x="182" y="24"/>
                </a:lnTo>
                <a:lnTo>
                  <a:pt x="185" y="20"/>
                </a:lnTo>
                <a:lnTo>
                  <a:pt x="189" y="16"/>
                </a:lnTo>
                <a:lnTo>
                  <a:pt x="193" y="13"/>
                </a:lnTo>
                <a:lnTo>
                  <a:pt x="198" y="9"/>
                </a:lnTo>
                <a:lnTo>
                  <a:pt x="202" y="6"/>
                </a:lnTo>
                <a:lnTo>
                  <a:pt x="207" y="4"/>
                </a:lnTo>
                <a:lnTo>
                  <a:pt x="213" y="2"/>
                </a:lnTo>
                <a:lnTo>
                  <a:pt x="219" y="2"/>
                </a:lnTo>
                <a:lnTo>
                  <a:pt x="230" y="0"/>
                </a:lnTo>
                <a:lnTo>
                  <a:pt x="237" y="0"/>
                </a:lnTo>
                <a:lnTo>
                  <a:pt x="250" y="0"/>
                </a:lnTo>
                <a:lnTo>
                  <a:pt x="256" y="2"/>
                </a:lnTo>
                <a:lnTo>
                  <a:pt x="260" y="4"/>
                </a:lnTo>
                <a:lnTo>
                  <a:pt x="270" y="9"/>
                </a:lnTo>
                <a:lnTo>
                  <a:pt x="275" y="13"/>
                </a:lnTo>
                <a:lnTo>
                  <a:pt x="280" y="16"/>
                </a:lnTo>
                <a:lnTo>
                  <a:pt x="282" y="20"/>
                </a:lnTo>
                <a:lnTo>
                  <a:pt x="287" y="24"/>
                </a:lnTo>
                <a:lnTo>
                  <a:pt x="289" y="28"/>
                </a:lnTo>
                <a:lnTo>
                  <a:pt x="291" y="34"/>
                </a:lnTo>
                <a:lnTo>
                  <a:pt x="295" y="44"/>
                </a:lnTo>
                <a:lnTo>
                  <a:pt x="296" y="57"/>
                </a:lnTo>
                <a:lnTo>
                  <a:pt x="296" y="62"/>
                </a:lnTo>
                <a:lnTo>
                  <a:pt x="295" y="74"/>
                </a:lnTo>
                <a:lnTo>
                  <a:pt x="294" y="79"/>
                </a:lnTo>
                <a:lnTo>
                  <a:pt x="291" y="83"/>
                </a:lnTo>
                <a:lnTo>
                  <a:pt x="289" y="89"/>
                </a:lnTo>
                <a:lnTo>
                  <a:pt x="287" y="93"/>
                </a:lnTo>
                <a:lnTo>
                  <a:pt x="282" y="98"/>
                </a:lnTo>
                <a:lnTo>
                  <a:pt x="280" y="102"/>
                </a:lnTo>
                <a:lnTo>
                  <a:pt x="275" y="106"/>
                </a:lnTo>
                <a:lnTo>
                  <a:pt x="271" y="109"/>
                </a:lnTo>
                <a:lnTo>
                  <a:pt x="265" y="112"/>
                </a:lnTo>
                <a:lnTo>
                  <a:pt x="261" y="114"/>
                </a:lnTo>
                <a:lnTo>
                  <a:pt x="256" y="116"/>
                </a:lnTo>
                <a:lnTo>
                  <a:pt x="250" y="117"/>
                </a:lnTo>
                <a:lnTo>
                  <a:pt x="239" y="11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2" name="Freeform 162">
            <a:extLst>
              <a:ext uri="{FF2B5EF4-FFF2-40B4-BE49-F238E27FC236}">
                <a16:creationId xmlns:a16="http://schemas.microsoft.com/office/drawing/2014/main" id="{CA9F8006-D3C5-A57E-5F13-B12CCE5A3CA9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48701" y="6297254"/>
            <a:ext cx="455009" cy="54000"/>
          </a:xfrm>
          <a:custGeom>
            <a:avLst/>
            <a:gdLst>
              <a:gd name="T0" fmla="*/ 81 w 1938"/>
              <a:gd name="T1" fmla="*/ 222 h 230"/>
              <a:gd name="T2" fmla="*/ 6 w 1938"/>
              <a:gd name="T3" fmla="*/ 11 h 230"/>
              <a:gd name="T4" fmla="*/ 71 w 1938"/>
              <a:gd name="T5" fmla="*/ 104 h 230"/>
              <a:gd name="T6" fmla="*/ 167 w 1938"/>
              <a:gd name="T7" fmla="*/ 11 h 230"/>
              <a:gd name="T8" fmla="*/ 184 w 1938"/>
              <a:gd name="T9" fmla="*/ 222 h 230"/>
              <a:gd name="T10" fmla="*/ 1611 w 1938"/>
              <a:gd name="T11" fmla="*/ 222 h 230"/>
              <a:gd name="T12" fmla="*/ 1479 w 1938"/>
              <a:gd name="T13" fmla="*/ 200 h 230"/>
              <a:gd name="T14" fmla="*/ 1383 w 1938"/>
              <a:gd name="T15" fmla="*/ 217 h 230"/>
              <a:gd name="T16" fmla="*/ 1392 w 1938"/>
              <a:gd name="T17" fmla="*/ 5 h 230"/>
              <a:gd name="T18" fmla="*/ 1581 w 1938"/>
              <a:gd name="T19" fmla="*/ 22 h 230"/>
              <a:gd name="T20" fmla="*/ 1660 w 1938"/>
              <a:gd name="T21" fmla="*/ 17 h 230"/>
              <a:gd name="T22" fmla="*/ 1818 w 1938"/>
              <a:gd name="T23" fmla="*/ 21 h 230"/>
              <a:gd name="T24" fmla="*/ 1930 w 1938"/>
              <a:gd name="T25" fmla="*/ 213 h 230"/>
              <a:gd name="T26" fmla="*/ 1755 w 1938"/>
              <a:gd name="T27" fmla="*/ 222 h 230"/>
              <a:gd name="T28" fmla="*/ 1144 w 1938"/>
              <a:gd name="T29" fmla="*/ 12 h 230"/>
              <a:gd name="T30" fmla="*/ 1127 w 1938"/>
              <a:gd name="T31" fmla="*/ 201 h 230"/>
              <a:gd name="T32" fmla="*/ 1048 w 1938"/>
              <a:gd name="T33" fmla="*/ 225 h 230"/>
              <a:gd name="T34" fmla="*/ 990 w 1938"/>
              <a:gd name="T35" fmla="*/ 190 h 230"/>
              <a:gd name="T36" fmla="*/ 973 w 1938"/>
              <a:gd name="T37" fmla="*/ 5 h 230"/>
              <a:gd name="T38" fmla="*/ 1058 w 1938"/>
              <a:gd name="T39" fmla="*/ 207 h 230"/>
              <a:gd name="T40" fmla="*/ 1082 w 1938"/>
              <a:gd name="T41" fmla="*/ 186 h 230"/>
              <a:gd name="T42" fmla="*/ 1252 w 1938"/>
              <a:gd name="T43" fmla="*/ 190 h 230"/>
              <a:gd name="T44" fmla="*/ 1192 w 1938"/>
              <a:gd name="T45" fmla="*/ 203 h 230"/>
              <a:gd name="T46" fmla="*/ 1198 w 1938"/>
              <a:gd name="T47" fmla="*/ 149 h 230"/>
              <a:gd name="T48" fmla="*/ 1160 w 1938"/>
              <a:gd name="T49" fmla="*/ 74 h 230"/>
              <a:gd name="T50" fmla="*/ 1215 w 1938"/>
              <a:gd name="T51" fmla="*/ 5 h 230"/>
              <a:gd name="T52" fmla="*/ 1225 w 1938"/>
              <a:gd name="T53" fmla="*/ 53 h 230"/>
              <a:gd name="T54" fmla="*/ 1264 w 1938"/>
              <a:gd name="T55" fmla="*/ 128 h 230"/>
              <a:gd name="T56" fmla="*/ 1293 w 1938"/>
              <a:gd name="T57" fmla="*/ 211 h 230"/>
              <a:gd name="T58" fmla="*/ 1362 w 1938"/>
              <a:gd name="T59" fmla="*/ 7 h 230"/>
              <a:gd name="T60" fmla="*/ 1362 w 1938"/>
              <a:gd name="T61" fmla="*/ 222 h 230"/>
              <a:gd name="T62" fmla="*/ 954 w 1938"/>
              <a:gd name="T63" fmla="*/ 170 h 230"/>
              <a:gd name="T64" fmla="*/ 911 w 1938"/>
              <a:gd name="T65" fmla="*/ 220 h 230"/>
              <a:gd name="T66" fmla="*/ 826 w 1938"/>
              <a:gd name="T67" fmla="*/ 214 h 230"/>
              <a:gd name="T68" fmla="*/ 797 w 1938"/>
              <a:gd name="T69" fmla="*/ 162 h 230"/>
              <a:gd name="T70" fmla="*/ 858 w 1938"/>
              <a:gd name="T71" fmla="*/ 194 h 230"/>
              <a:gd name="T72" fmla="*/ 886 w 1938"/>
              <a:gd name="T73" fmla="*/ 204 h 230"/>
              <a:gd name="T74" fmla="*/ 427 w 1938"/>
              <a:gd name="T75" fmla="*/ 156 h 230"/>
              <a:gd name="T76" fmla="*/ 377 w 1938"/>
              <a:gd name="T77" fmla="*/ 218 h 230"/>
              <a:gd name="T78" fmla="*/ 364 w 1938"/>
              <a:gd name="T79" fmla="*/ 179 h 230"/>
              <a:gd name="T80" fmla="*/ 332 w 1938"/>
              <a:gd name="T81" fmla="*/ 110 h 230"/>
              <a:gd name="T82" fmla="*/ 329 w 1938"/>
              <a:gd name="T83" fmla="*/ 46 h 230"/>
              <a:gd name="T84" fmla="*/ 391 w 1938"/>
              <a:gd name="T85" fmla="*/ 32 h 230"/>
              <a:gd name="T86" fmla="*/ 398 w 1938"/>
              <a:gd name="T87" fmla="*/ 84 h 230"/>
              <a:gd name="T88" fmla="*/ 623 w 1938"/>
              <a:gd name="T89" fmla="*/ 222 h 230"/>
              <a:gd name="T90" fmla="*/ 439 w 1938"/>
              <a:gd name="T91" fmla="*/ 222 h 230"/>
              <a:gd name="T92" fmla="*/ 441 w 1938"/>
              <a:gd name="T93" fmla="*/ 7 h 230"/>
              <a:gd name="T94" fmla="*/ 561 w 1938"/>
              <a:gd name="T95" fmla="*/ 18 h 230"/>
              <a:gd name="T96" fmla="*/ 599 w 1938"/>
              <a:gd name="T97" fmla="*/ 17 h 230"/>
              <a:gd name="T98" fmla="*/ 624 w 1938"/>
              <a:gd name="T99" fmla="*/ 222 h 230"/>
              <a:gd name="T100" fmla="*/ 624 w 1938"/>
              <a:gd name="T101" fmla="*/ 7 h 230"/>
              <a:gd name="T102" fmla="*/ 692 w 1938"/>
              <a:gd name="T103" fmla="*/ 211 h 230"/>
              <a:gd name="T104" fmla="*/ 780 w 1938"/>
              <a:gd name="T105" fmla="*/ 101 h 230"/>
              <a:gd name="T106" fmla="*/ 195 w 1938"/>
              <a:gd name="T107" fmla="*/ 18 h 230"/>
              <a:gd name="T108" fmla="*/ 297 w 1938"/>
              <a:gd name="T109" fmla="*/ 29 h 230"/>
              <a:gd name="T110" fmla="*/ 292 w 1938"/>
              <a:gd name="T111" fmla="*/ 203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938" h="230">
                <a:moveTo>
                  <a:pt x="184" y="222"/>
                </a:moveTo>
                <a:lnTo>
                  <a:pt x="113" y="222"/>
                </a:lnTo>
                <a:lnTo>
                  <a:pt x="71" y="111"/>
                </a:lnTo>
                <a:lnTo>
                  <a:pt x="71" y="207"/>
                </a:lnTo>
                <a:lnTo>
                  <a:pt x="71" y="211"/>
                </a:lnTo>
                <a:lnTo>
                  <a:pt x="72" y="214"/>
                </a:lnTo>
                <a:lnTo>
                  <a:pt x="75" y="218"/>
                </a:lnTo>
                <a:lnTo>
                  <a:pt x="79" y="222"/>
                </a:lnTo>
                <a:lnTo>
                  <a:pt x="81" y="222"/>
                </a:lnTo>
                <a:lnTo>
                  <a:pt x="0" y="222"/>
                </a:lnTo>
                <a:lnTo>
                  <a:pt x="6" y="218"/>
                </a:lnTo>
                <a:lnTo>
                  <a:pt x="8" y="214"/>
                </a:lnTo>
                <a:lnTo>
                  <a:pt x="10" y="211"/>
                </a:lnTo>
                <a:lnTo>
                  <a:pt x="10" y="207"/>
                </a:lnTo>
                <a:lnTo>
                  <a:pt x="10" y="22"/>
                </a:lnTo>
                <a:lnTo>
                  <a:pt x="10" y="18"/>
                </a:lnTo>
                <a:lnTo>
                  <a:pt x="8" y="15"/>
                </a:lnTo>
                <a:lnTo>
                  <a:pt x="6" y="11"/>
                </a:lnTo>
                <a:lnTo>
                  <a:pt x="1" y="7"/>
                </a:lnTo>
                <a:lnTo>
                  <a:pt x="0" y="5"/>
                </a:lnTo>
                <a:lnTo>
                  <a:pt x="81" y="5"/>
                </a:lnTo>
                <a:lnTo>
                  <a:pt x="79" y="7"/>
                </a:lnTo>
                <a:lnTo>
                  <a:pt x="76" y="11"/>
                </a:lnTo>
                <a:lnTo>
                  <a:pt x="72" y="15"/>
                </a:lnTo>
                <a:lnTo>
                  <a:pt x="71" y="18"/>
                </a:lnTo>
                <a:lnTo>
                  <a:pt x="71" y="22"/>
                </a:lnTo>
                <a:lnTo>
                  <a:pt x="71" y="104"/>
                </a:lnTo>
                <a:lnTo>
                  <a:pt x="121" y="18"/>
                </a:lnTo>
                <a:lnTo>
                  <a:pt x="124" y="12"/>
                </a:lnTo>
                <a:lnTo>
                  <a:pt x="124" y="11"/>
                </a:lnTo>
                <a:lnTo>
                  <a:pt x="124" y="8"/>
                </a:lnTo>
                <a:lnTo>
                  <a:pt x="121" y="7"/>
                </a:lnTo>
                <a:lnTo>
                  <a:pt x="120" y="7"/>
                </a:lnTo>
                <a:lnTo>
                  <a:pt x="175" y="5"/>
                </a:lnTo>
                <a:lnTo>
                  <a:pt x="171" y="8"/>
                </a:lnTo>
                <a:lnTo>
                  <a:pt x="167" y="11"/>
                </a:lnTo>
                <a:lnTo>
                  <a:pt x="160" y="17"/>
                </a:lnTo>
                <a:lnTo>
                  <a:pt x="155" y="22"/>
                </a:lnTo>
                <a:lnTo>
                  <a:pt x="153" y="24"/>
                </a:lnTo>
                <a:lnTo>
                  <a:pt x="121" y="83"/>
                </a:lnTo>
                <a:lnTo>
                  <a:pt x="168" y="204"/>
                </a:lnTo>
                <a:lnTo>
                  <a:pt x="172" y="211"/>
                </a:lnTo>
                <a:lnTo>
                  <a:pt x="177" y="217"/>
                </a:lnTo>
                <a:lnTo>
                  <a:pt x="179" y="220"/>
                </a:lnTo>
                <a:lnTo>
                  <a:pt x="184" y="222"/>
                </a:lnTo>
                <a:close/>
                <a:moveTo>
                  <a:pt x="1856" y="163"/>
                </a:moveTo>
                <a:lnTo>
                  <a:pt x="1834" y="81"/>
                </a:lnTo>
                <a:lnTo>
                  <a:pt x="1811" y="163"/>
                </a:lnTo>
                <a:lnTo>
                  <a:pt x="1856" y="163"/>
                </a:lnTo>
                <a:close/>
                <a:moveTo>
                  <a:pt x="1697" y="163"/>
                </a:moveTo>
                <a:lnTo>
                  <a:pt x="1676" y="81"/>
                </a:lnTo>
                <a:lnTo>
                  <a:pt x="1653" y="163"/>
                </a:lnTo>
                <a:lnTo>
                  <a:pt x="1697" y="163"/>
                </a:lnTo>
                <a:close/>
                <a:moveTo>
                  <a:pt x="1611" y="222"/>
                </a:moveTo>
                <a:lnTo>
                  <a:pt x="1596" y="222"/>
                </a:lnTo>
                <a:lnTo>
                  <a:pt x="1530" y="222"/>
                </a:lnTo>
                <a:lnTo>
                  <a:pt x="1534" y="221"/>
                </a:lnTo>
                <a:lnTo>
                  <a:pt x="1537" y="220"/>
                </a:lnTo>
                <a:lnTo>
                  <a:pt x="1538" y="217"/>
                </a:lnTo>
                <a:lnTo>
                  <a:pt x="1540" y="213"/>
                </a:lnTo>
                <a:lnTo>
                  <a:pt x="1540" y="207"/>
                </a:lnTo>
                <a:lnTo>
                  <a:pt x="1529" y="100"/>
                </a:lnTo>
                <a:lnTo>
                  <a:pt x="1479" y="200"/>
                </a:lnTo>
                <a:lnTo>
                  <a:pt x="1428" y="98"/>
                </a:lnTo>
                <a:lnTo>
                  <a:pt x="1418" y="207"/>
                </a:lnTo>
                <a:lnTo>
                  <a:pt x="1420" y="211"/>
                </a:lnTo>
                <a:lnTo>
                  <a:pt x="1421" y="215"/>
                </a:lnTo>
                <a:lnTo>
                  <a:pt x="1424" y="220"/>
                </a:lnTo>
                <a:lnTo>
                  <a:pt x="1428" y="222"/>
                </a:lnTo>
                <a:lnTo>
                  <a:pt x="1376" y="222"/>
                </a:lnTo>
                <a:lnTo>
                  <a:pt x="1380" y="221"/>
                </a:lnTo>
                <a:lnTo>
                  <a:pt x="1383" y="217"/>
                </a:lnTo>
                <a:lnTo>
                  <a:pt x="1386" y="213"/>
                </a:lnTo>
                <a:lnTo>
                  <a:pt x="1387" y="207"/>
                </a:lnTo>
                <a:lnTo>
                  <a:pt x="1401" y="24"/>
                </a:lnTo>
                <a:lnTo>
                  <a:pt x="1400" y="18"/>
                </a:lnTo>
                <a:lnTo>
                  <a:pt x="1399" y="12"/>
                </a:lnTo>
                <a:lnTo>
                  <a:pt x="1397" y="11"/>
                </a:lnTo>
                <a:lnTo>
                  <a:pt x="1396" y="8"/>
                </a:lnTo>
                <a:lnTo>
                  <a:pt x="1394" y="7"/>
                </a:lnTo>
                <a:lnTo>
                  <a:pt x="1392" y="5"/>
                </a:lnTo>
                <a:lnTo>
                  <a:pt x="1435" y="5"/>
                </a:lnTo>
                <a:lnTo>
                  <a:pt x="1489" y="118"/>
                </a:lnTo>
                <a:lnTo>
                  <a:pt x="1543" y="5"/>
                </a:lnTo>
                <a:lnTo>
                  <a:pt x="1591" y="5"/>
                </a:lnTo>
                <a:lnTo>
                  <a:pt x="1585" y="8"/>
                </a:lnTo>
                <a:lnTo>
                  <a:pt x="1584" y="11"/>
                </a:lnTo>
                <a:lnTo>
                  <a:pt x="1582" y="12"/>
                </a:lnTo>
                <a:lnTo>
                  <a:pt x="1581" y="17"/>
                </a:lnTo>
                <a:lnTo>
                  <a:pt x="1581" y="22"/>
                </a:lnTo>
                <a:lnTo>
                  <a:pt x="1599" y="207"/>
                </a:lnTo>
                <a:lnTo>
                  <a:pt x="1601" y="213"/>
                </a:lnTo>
                <a:lnTo>
                  <a:pt x="1603" y="217"/>
                </a:lnTo>
                <a:lnTo>
                  <a:pt x="1606" y="211"/>
                </a:lnTo>
                <a:lnTo>
                  <a:pt x="1606" y="208"/>
                </a:lnTo>
                <a:lnTo>
                  <a:pt x="1608" y="206"/>
                </a:lnTo>
                <a:lnTo>
                  <a:pt x="1659" y="25"/>
                </a:lnTo>
                <a:lnTo>
                  <a:pt x="1660" y="21"/>
                </a:lnTo>
                <a:lnTo>
                  <a:pt x="1660" y="17"/>
                </a:lnTo>
                <a:lnTo>
                  <a:pt x="1659" y="12"/>
                </a:lnTo>
                <a:lnTo>
                  <a:pt x="1657" y="10"/>
                </a:lnTo>
                <a:lnTo>
                  <a:pt x="1654" y="7"/>
                </a:lnTo>
                <a:lnTo>
                  <a:pt x="1653" y="5"/>
                </a:lnTo>
                <a:lnTo>
                  <a:pt x="1664" y="5"/>
                </a:lnTo>
                <a:lnTo>
                  <a:pt x="1712" y="5"/>
                </a:lnTo>
                <a:lnTo>
                  <a:pt x="1767" y="204"/>
                </a:lnTo>
                <a:lnTo>
                  <a:pt x="1818" y="25"/>
                </a:lnTo>
                <a:lnTo>
                  <a:pt x="1818" y="21"/>
                </a:lnTo>
                <a:lnTo>
                  <a:pt x="1818" y="17"/>
                </a:lnTo>
                <a:lnTo>
                  <a:pt x="1818" y="12"/>
                </a:lnTo>
                <a:lnTo>
                  <a:pt x="1817" y="10"/>
                </a:lnTo>
                <a:lnTo>
                  <a:pt x="1814" y="7"/>
                </a:lnTo>
                <a:lnTo>
                  <a:pt x="1811" y="5"/>
                </a:lnTo>
                <a:lnTo>
                  <a:pt x="1824" y="5"/>
                </a:lnTo>
                <a:lnTo>
                  <a:pt x="1872" y="5"/>
                </a:lnTo>
                <a:lnTo>
                  <a:pt x="1928" y="207"/>
                </a:lnTo>
                <a:lnTo>
                  <a:pt x="1930" y="213"/>
                </a:lnTo>
                <a:lnTo>
                  <a:pt x="1931" y="217"/>
                </a:lnTo>
                <a:lnTo>
                  <a:pt x="1934" y="220"/>
                </a:lnTo>
                <a:lnTo>
                  <a:pt x="1938" y="222"/>
                </a:lnTo>
                <a:lnTo>
                  <a:pt x="1873" y="222"/>
                </a:lnTo>
                <a:lnTo>
                  <a:pt x="1862" y="182"/>
                </a:lnTo>
                <a:lnTo>
                  <a:pt x="1807" y="182"/>
                </a:lnTo>
                <a:lnTo>
                  <a:pt x="1794" y="222"/>
                </a:lnTo>
                <a:lnTo>
                  <a:pt x="1779" y="222"/>
                </a:lnTo>
                <a:lnTo>
                  <a:pt x="1755" y="222"/>
                </a:lnTo>
                <a:lnTo>
                  <a:pt x="1714" y="222"/>
                </a:lnTo>
                <a:lnTo>
                  <a:pt x="1702" y="182"/>
                </a:lnTo>
                <a:lnTo>
                  <a:pt x="1647" y="182"/>
                </a:lnTo>
                <a:lnTo>
                  <a:pt x="1635" y="222"/>
                </a:lnTo>
                <a:lnTo>
                  <a:pt x="1611" y="222"/>
                </a:lnTo>
                <a:close/>
                <a:moveTo>
                  <a:pt x="1153" y="5"/>
                </a:moveTo>
                <a:lnTo>
                  <a:pt x="1149" y="8"/>
                </a:lnTo>
                <a:lnTo>
                  <a:pt x="1146" y="10"/>
                </a:lnTo>
                <a:lnTo>
                  <a:pt x="1144" y="12"/>
                </a:lnTo>
                <a:lnTo>
                  <a:pt x="1143" y="17"/>
                </a:lnTo>
                <a:lnTo>
                  <a:pt x="1141" y="22"/>
                </a:lnTo>
                <a:lnTo>
                  <a:pt x="1141" y="162"/>
                </a:lnTo>
                <a:lnTo>
                  <a:pt x="1141" y="170"/>
                </a:lnTo>
                <a:lnTo>
                  <a:pt x="1140" y="177"/>
                </a:lnTo>
                <a:lnTo>
                  <a:pt x="1139" y="184"/>
                </a:lnTo>
                <a:lnTo>
                  <a:pt x="1136" y="190"/>
                </a:lnTo>
                <a:lnTo>
                  <a:pt x="1132" y="196"/>
                </a:lnTo>
                <a:lnTo>
                  <a:pt x="1127" y="201"/>
                </a:lnTo>
                <a:lnTo>
                  <a:pt x="1123" y="206"/>
                </a:lnTo>
                <a:lnTo>
                  <a:pt x="1117" y="210"/>
                </a:lnTo>
                <a:lnTo>
                  <a:pt x="1105" y="217"/>
                </a:lnTo>
                <a:lnTo>
                  <a:pt x="1099" y="220"/>
                </a:lnTo>
                <a:lnTo>
                  <a:pt x="1092" y="222"/>
                </a:lnTo>
                <a:lnTo>
                  <a:pt x="1085" y="224"/>
                </a:lnTo>
                <a:lnTo>
                  <a:pt x="1078" y="225"/>
                </a:lnTo>
                <a:lnTo>
                  <a:pt x="1062" y="225"/>
                </a:lnTo>
                <a:lnTo>
                  <a:pt x="1048" y="225"/>
                </a:lnTo>
                <a:lnTo>
                  <a:pt x="1034" y="222"/>
                </a:lnTo>
                <a:lnTo>
                  <a:pt x="1027" y="220"/>
                </a:lnTo>
                <a:lnTo>
                  <a:pt x="1020" y="217"/>
                </a:lnTo>
                <a:lnTo>
                  <a:pt x="1014" y="214"/>
                </a:lnTo>
                <a:lnTo>
                  <a:pt x="1009" y="210"/>
                </a:lnTo>
                <a:lnTo>
                  <a:pt x="1003" y="206"/>
                </a:lnTo>
                <a:lnTo>
                  <a:pt x="997" y="201"/>
                </a:lnTo>
                <a:lnTo>
                  <a:pt x="993" y="196"/>
                </a:lnTo>
                <a:lnTo>
                  <a:pt x="990" y="190"/>
                </a:lnTo>
                <a:lnTo>
                  <a:pt x="988" y="184"/>
                </a:lnTo>
                <a:lnTo>
                  <a:pt x="985" y="177"/>
                </a:lnTo>
                <a:lnTo>
                  <a:pt x="983" y="170"/>
                </a:lnTo>
                <a:lnTo>
                  <a:pt x="983" y="162"/>
                </a:lnTo>
                <a:lnTo>
                  <a:pt x="983" y="22"/>
                </a:lnTo>
                <a:lnTo>
                  <a:pt x="983" y="17"/>
                </a:lnTo>
                <a:lnTo>
                  <a:pt x="980" y="12"/>
                </a:lnTo>
                <a:lnTo>
                  <a:pt x="978" y="10"/>
                </a:lnTo>
                <a:lnTo>
                  <a:pt x="973" y="5"/>
                </a:lnTo>
                <a:lnTo>
                  <a:pt x="1044" y="5"/>
                </a:lnTo>
                <a:lnTo>
                  <a:pt x="1044" y="186"/>
                </a:lnTo>
                <a:lnTo>
                  <a:pt x="1044" y="190"/>
                </a:lnTo>
                <a:lnTo>
                  <a:pt x="1045" y="194"/>
                </a:lnTo>
                <a:lnTo>
                  <a:pt x="1047" y="198"/>
                </a:lnTo>
                <a:lnTo>
                  <a:pt x="1050" y="201"/>
                </a:lnTo>
                <a:lnTo>
                  <a:pt x="1052" y="204"/>
                </a:lnTo>
                <a:lnTo>
                  <a:pt x="1055" y="206"/>
                </a:lnTo>
                <a:lnTo>
                  <a:pt x="1058" y="207"/>
                </a:lnTo>
                <a:lnTo>
                  <a:pt x="1062" y="207"/>
                </a:lnTo>
                <a:lnTo>
                  <a:pt x="1067" y="207"/>
                </a:lnTo>
                <a:lnTo>
                  <a:pt x="1069" y="206"/>
                </a:lnTo>
                <a:lnTo>
                  <a:pt x="1074" y="204"/>
                </a:lnTo>
                <a:lnTo>
                  <a:pt x="1077" y="201"/>
                </a:lnTo>
                <a:lnTo>
                  <a:pt x="1078" y="198"/>
                </a:lnTo>
                <a:lnTo>
                  <a:pt x="1081" y="194"/>
                </a:lnTo>
                <a:lnTo>
                  <a:pt x="1081" y="190"/>
                </a:lnTo>
                <a:lnTo>
                  <a:pt x="1082" y="186"/>
                </a:lnTo>
                <a:lnTo>
                  <a:pt x="1082" y="5"/>
                </a:lnTo>
                <a:lnTo>
                  <a:pt x="1153" y="5"/>
                </a:lnTo>
                <a:close/>
                <a:moveTo>
                  <a:pt x="1267" y="148"/>
                </a:moveTo>
                <a:lnTo>
                  <a:pt x="1267" y="156"/>
                </a:lnTo>
                <a:lnTo>
                  <a:pt x="1266" y="163"/>
                </a:lnTo>
                <a:lnTo>
                  <a:pt x="1263" y="172"/>
                </a:lnTo>
                <a:lnTo>
                  <a:pt x="1260" y="177"/>
                </a:lnTo>
                <a:lnTo>
                  <a:pt x="1256" y="184"/>
                </a:lnTo>
                <a:lnTo>
                  <a:pt x="1252" y="190"/>
                </a:lnTo>
                <a:lnTo>
                  <a:pt x="1242" y="201"/>
                </a:lnTo>
                <a:lnTo>
                  <a:pt x="1236" y="207"/>
                </a:lnTo>
                <a:lnTo>
                  <a:pt x="1231" y="211"/>
                </a:lnTo>
                <a:lnTo>
                  <a:pt x="1218" y="218"/>
                </a:lnTo>
                <a:lnTo>
                  <a:pt x="1205" y="225"/>
                </a:lnTo>
                <a:lnTo>
                  <a:pt x="1194" y="230"/>
                </a:lnTo>
                <a:lnTo>
                  <a:pt x="1174" y="215"/>
                </a:lnTo>
                <a:lnTo>
                  <a:pt x="1187" y="207"/>
                </a:lnTo>
                <a:lnTo>
                  <a:pt x="1192" y="203"/>
                </a:lnTo>
                <a:lnTo>
                  <a:pt x="1197" y="197"/>
                </a:lnTo>
                <a:lnTo>
                  <a:pt x="1201" y="191"/>
                </a:lnTo>
                <a:lnTo>
                  <a:pt x="1202" y="186"/>
                </a:lnTo>
                <a:lnTo>
                  <a:pt x="1205" y="179"/>
                </a:lnTo>
                <a:lnTo>
                  <a:pt x="1205" y="172"/>
                </a:lnTo>
                <a:lnTo>
                  <a:pt x="1205" y="167"/>
                </a:lnTo>
                <a:lnTo>
                  <a:pt x="1204" y="162"/>
                </a:lnTo>
                <a:lnTo>
                  <a:pt x="1201" y="156"/>
                </a:lnTo>
                <a:lnTo>
                  <a:pt x="1198" y="149"/>
                </a:lnTo>
                <a:lnTo>
                  <a:pt x="1195" y="144"/>
                </a:lnTo>
                <a:lnTo>
                  <a:pt x="1191" y="136"/>
                </a:lnTo>
                <a:lnTo>
                  <a:pt x="1180" y="121"/>
                </a:lnTo>
                <a:lnTo>
                  <a:pt x="1171" y="110"/>
                </a:lnTo>
                <a:lnTo>
                  <a:pt x="1168" y="104"/>
                </a:lnTo>
                <a:lnTo>
                  <a:pt x="1166" y="97"/>
                </a:lnTo>
                <a:lnTo>
                  <a:pt x="1161" y="86"/>
                </a:lnTo>
                <a:lnTo>
                  <a:pt x="1161" y="79"/>
                </a:lnTo>
                <a:lnTo>
                  <a:pt x="1160" y="74"/>
                </a:lnTo>
                <a:lnTo>
                  <a:pt x="1161" y="67"/>
                </a:lnTo>
                <a:lnTo>
                  <a:pt x="1163" y="62"/>
                </a:lnTo>
                <a:lnTo>
                  <a:pt x="1167" y="52"/>
                </a:lnTo>
                <a:lnTo>
                  <a:pt x="1170" y="46"/>
                </a:lnTo>
                <a:lnTo>
                  <a:pt x="1173" y="41"/>
                </a:lnTo>
                <a:lnTo>
                  <a:pt x="1181" y="31"/>
                </a:lnTo>
                <a:lnTo>
                  <a:pt x="1191" y="21"/>
                </a:lnTo>
                <a:lnTo>
                  <a:pt x="1202" y="12"/>
                </a:lnTo>
                <a:lnTo>
                  <a:pt x="1215" y="5"/>
                </a:lnTo>
                <a:lnTo>
                  <a:pt x="1226" y="0"/>
                </a:lnTo>
                <a:lnTo>
                  <a:pt x="1262" y="31"/>
                </a:lnTo>
                <a:lnTo>
                  <a:pt x="1235" y="28"/>
                </a:lnTo>
                <a:lnTo>
                  <a:pt x="1231" y="32"/>
                </a:lnTo>
                <a:lnTo>
                  <a:pt x="1228" y="38"/>
                </a:lnTo>
                <a:lnTo>
                  <a:pt x="1226" y="42"/>
                </a:lnTo>
                <a:lnTo>
                  <a:pt x="1225" y="45"/>
                </a:lnTo>
                <a:lnTo>
                  <a:pt x="1225" y="49"/>
                </a:lnTo>
                <a:lnTo>
                  <a:pt x="1225" y="53"/>
                </a:lnTo>
                <a:lnTo>
                  <a:pt x="1225" y="57"/>
                </a:lnTo>
                <a:lnTo>
                  <a:pt x="1226" y="63"/>
                </a:lnTo>
                <a:lnTo>
                  <a:pt x="1231" y="73"/>
                </a:lnTo>
                <a:lnTo>
                  <a:pt x="1239" y="84"/>
                </a:lnTo>
                <a:lnTo>
                  <a:pt x="1247" y="97"/>
                </a:lnTo>
                <a:lnTo>
                  <a:pt x="1252" y="103"/>
                </a:lnTo>
                <a:lnTo>
                  <a:pt x="1256" y="110"/>
                </a:lnTo>
                <a:lnTo>
                  <a:pt x="1262" y="122"/>
                </a:lnTo>
                <a:lnTo>
                  <a:pt x="1264" y="128"/>
                </a:lnTo>
                <a:lnTo>
                  <a:pt x="1266" y="135"/>
                </a:lnTo>
                <a:lnTo>
                  <a:pt x="1267" y="141"/>
                </a:lnTo>
                <a:lnTo>
                  <a:pt x="1267" y="148"/>
                </a:lnTo>
                <a:close/>
                <a:moveTo>
                  <a:pt x="1363" y="222"/>
                </a:moveTo>
                <a:lnTo>
                  <a:pt x="1283" y="222"/>
                </a:lnTo>
                <a:lnTo>
                  <a:pt x="1284" y="222"/>
                </a:lnTo>
                <a:lnTo>
                  <a:pt x="1288" y="218"/>
                </a:lnTo>
                <a:lnTo>
                  <a:pt x="1291" y="214"/>
                </a:lnTo>
                <a:lnTo>
                  <a:pt x="1293" y="211"/>
                </a:lnTo>
                <a:lnTo>
                  <a:pt x="1293" y="207"/>
                </a:lnTo>
                <a:lnTo>
                  <a:pt x="1293" y="22"/>
                </a:lnTo>
                <a:lnTo>
                  <a:pt x="1293" y="18"/>
                </a:lnTo>
                <a:lnTo>
                  <a:pt x="1291" y="15"/>
                </a:lnTo>
                <a:lnTo>
                  <a:pt x="1288" y="11"/>
                </a:lnTo>
                <a:lnTo>
                  <a:pt x="1284" y="7"/>
                </a:lnTo>
                <a:lnTo>
                  <a:pt x="1283" y="7"/>
                </a:lnTo>
                <a:lnTo>
                  <a:pt x="1363" y="7"/>
                </a:lnTo>
                <a:lnTo>
                  <a:pt x="1362" y="7"/>
                </a:lnTo>
                <a:lnTo>
                  <a:pt x="1358" y="11"/>
                </a:lnTo>
                <a:lnTo>
                  <a:pt x="1355" y="15"/>
                </a:lnTo>
                <a:lnTo>
                  <a:pt x="1353" y="18"/>
                </a:lnTo>
                <a:lnTo>
                  <a:pt x="1353" y="22"/>
                </a:lnTo>
                <a:lnTo>
                  <a:pt x="1353" y="207"/>
                </a:lnTo>
                <a:lnTo>
                  <a:pt x="1353" y="211"/>
                </a:lnTo>
                <a:lnTo>
                  <a:pt x="1355" y="214"/>
                </a:lnTo>
                <a:lnTo>
                  <a:pt x="1358" y="218"/>
                </a:lnTo>
                <a:lnTo>
                  <a:pt x="1362" y="222"/>
                </a:lnTo>
                <a:lnTo>
                  <a:pt x="1363" y="222"/>
                </a:lnTo>
                <a:close/>
                <a:moveTo>
                  <a:pt x="965" y="5"/>
                </a:moveTo>
                <a:lnTo>
                  <a:pt x="961" y="8"/>
                </a:lnTo>
                <a:lnTo>
                  <a:pt x="959" y="10"/>
                </a:lnTo>
                <a:lnTo>
                  <a:pt x="958" y="12"/>
                </a:lnTo>
                <a:lnTo>
                  <a:pt x="955" y="17"/>
                </a:lnTo>
                <a:lnTo>
                  <a:pt x="955" y="22"/>
                </a:lnTo>
                <a:lnTo>
                  <a:pt x="955" y="162"/>
                </a:lnTo>
                <a:lnTo>
                  <a:pt x="954" y="170"/>
                </a:lnTo>
                <a:lnTo>
                  <a:pt x="954" y="177"/>
                </a:lnTo>
                <a:lnTo>
                  <a:pt x="951" y="184"/>
                </a:lnTo>
                <a:lnTo>
                  <a:pt x="948" y="190"/>
                </a:lnTo>
                <a:lnTo>
                  <a:pt x="944" y="196"/>
                </a:lnTo>
                <a:lnTo>
                  <a:pt x="939" y="201"/>
                </a:lnTo>
                <a:lnTo>
                  <a:pt x="935" y="206"/>
                </a:lnTo>
                <a:lnTo>
                  <a:pt x="930" y="210"/>
                </a:lnTo>
                <a:lnTo>
                  <a:pt x="918" y="217"/>
                </a:lnTo>
                <a:lnTo>
                  <a:pt x="911" y="220"/>
                </a:lnTo>
                <a:lnTo>
                  <a:pt x="904" y="222"/>
                </a:lnTo>
                <a:lnTo>
                  <a:pt x="897" y="224"/>
                </a:lnTo>
                <a:lnTo>
                  <a:pt x="890" y="225"/>
                </a:lnTo>
                <a:lnTo>
                  <a:pt x="876" y="225"/>
                </a:lnTo>
                <a:lnTo>
                  <a:pt x="860" y="225"/>
                </a:lnTo>
                <a:lnTo>
                  <a:pt x="846" y="222"/>
                </a:lnTo>
                <a:lnTo>
                  <a:pt x="839" y="220"/>
                </a:lnTo>
                <a:lnTo>
                  <a:pt x="834" y="217"/>
                </a:lnTo>
                <a:lnTo>
                  <a:pt x="826" y="214"/>
                </a:lnTo>
                <a:lnTo>
                  <a:pt x="821" y="210"/>
                </a:lnTo>
                <a:lnTo>
                  <a:pt x="815" y="206"/>
                </a:lnTo>
                <a:lnTo>
                  <a:pt x="811" y="201"/>
                </a:lnTo>
                <a:lnTo>
                  <a:pt x="807" y="196"/>
                </a:lnTo>
                <a:lnTo>
                  <a:pt x="802" y="190"/>
                </a:lnTo>
                <a:lnTo>
                  <a:pt x="800" y="184"/>
                </a:lnTo>
                <a:lnTo>
                  <a:pt x="798" y="177"/>
                </a:lnTo>
                <a:lnTo>
                  <a:pt x="797" y="170"/>
                </a:lnTo>
                <a:lnTo>
                  <a:pt x="797" y="162"/>
                </a:lnTo>
                <a:lnTo>
                  <a:pt x="797" y="22"/>
                </a:lnTo>
                <a:lnTo>
                  <a:pt x="795" y="17"/>
                </a:lnTo>
                <a:lnTo>
                  <a:pt x="794" y="12"/>
                </a:lnTo>
                <a:lnTo>
                  <a:pt x="791" y="10"/>
                </a:lnTo>
                <a:lnTo>
                  <a:pt x="787" y="5"/>
                </a:lnTo>
                <a:lnTo>
                  <a:pt x="856" y="5"/>
                </a:lnTo>
                <a:lnTo>
                  <a:pt x="856" y="186"/>
                </a:lnTo>
                <a:lnTo>
                  <a:pt x="858" y="190"/>
                </a:lnTo>
                <a:lnTo>
                  <a:pt x="858" y="194"/>
                </a:lnTo>
                <a:lnTo>
                  <a:pt x="860" y="198"/>
                </a:lnTo>
                <a:lnTo>
                  <a:pt x="862" y="201"/>
                </a:lnTo>
                <a:lnTo>
                  <a:pt x="865" y="204"/>
                </a:lnTo>
                <a:lnTo>
                  <a:pt x="867" y="206"/>
                </a:lnTo>
                <a:lnTo>
                  <a:pt x="872" y="207"/>
                </a:lnTo>
                <a:lnTo>
                  <a:pt x="876" y="207"/>
                </a:lnTo>
                <a:lnTo>
                  <a:pt x="879" y="207"/>
                </a:lnTo>
                <a:lnTo>
                  <a:pt x="883" y="206"/>
                </a:lnTo>
                <a:lnTo>
                  <a:pt x="886" y="204"/>
                </a:lnTo>
                <a:lnTo>
                  <a:pt x="889" y="201"/>
                </a:lnTo>
                <a:lnTo>
                  <a:pt x="891" y="198"/>
                </a:lnTo>
                <a:lnTo>
                  <a:pt x="893" y="194"/>
                </a:lnTo>
                <a:lnTo>
                  <a:pt x="894" y="190"/>
                </a:lnTo>
                <a:lnTo>
                  <a:pt x="894" y="186"/>
                </a:lnTo>
                <a:lnTo>
                  <a:pt x="894" y="5"/>
                </a:lnTo>
                <a:lnTo>
                  <a:pt x="965" y="5"/>
                </a:lnTo>
                <a:close/>
                <a:moveTo>
                  <a:pt x="427" y="148"/>
                </a:moveTo>
                <a:lnTo>
                  <a:pt x="427" y="156"/>
                </a:lnTo>
                <a:lnTo>
                  <a:pt x="425" y="163"/>
                </a:lnTo>
                <a:lnTo>
                  <a:pt x="422" y="172"/>
                </a:lnTo>
                <a:lnTo>
                  <a:pt x="420" y="177"/>
                </a:lnTo>
                <a:lnTo>
                  <a:pt x="415" y="184"/>
                </a:lnTo>
                <a:lnTo>
                  <a:pt x="411" y="190"/>
                </a:lnTo>
                <a:lnTo>
                  <a:pt x="401" y="201"/>
                </a:lnTo>
                <a:lnTo>
                  <a:pt x="396" y="207"/>
                </a:lnTo>
                <a:lnTo>
                  <a:pt x="390" y="211"/>
                </a:lnTo>
                <a:lnTo>
                  <a:pt x="377" y="218"/>
                </a:lnTo>
                <a:lnTo>
                  <a:pt x="366" y="225"/>
                </a:lnTo>
                <a:lnTo>
                  <a:pt x="355" y="230"/>
                </a:lnTo>
                <a:lnTo>
                  <a:pt x="335" y="215"/>
                </a:lnTo>
                <a:lnTo>
                  <a:pt x="348" y="207"/>
                </a:lnTo>
                <a:lnTo>
                  <a:pt x="352" y="203"/>
                </a:lnTo>
                <a:lnTo>
                  <a:pt x="356" y="197"/>
                </a:lnTo>
                <a:lnTo>
                  <a:pt x="360" y="191"/>
                </a:lnTo>
                <a:lnTo>
                  <a:pt x="363" y="186"/>
                </a:lnTo>
                <a:lnTo>
                  <a:pt x="364" y="179"/>
                </a:lnTo>
                <a:lnTo>
                  <a:pt x="364" y="172"/>
                </a:lnTo>
                <a:lnTo>
                  <a:pt x="364" y="167"/>
                </a:lnTo>
                <a:lnTo>
                  <a:pt x="363" y="162"/>
                </a:lnTo>
                <a:lnTo>
                  <a:pt x="362" y="156"/>
                </a:lnTo>
                <a:lnTo>
                  <a:pt x="359" y="149"/>
                </a:lnTo>
                <a:lnTo>
                  <a:pt x="355" y="144"/>
                </a:lnTo>
                <a:lnTo>
                  <a:pt x="350" y="136"/>
                </a:lnTo>
                <a:lnTo>
                  <a:pt x="339" y="121"/>
                </a:lnTo>
                <a:lnTo>
                  <a:pt x="332" y="110"/>
                </a:lnTo>
                <a:lnTo>
                  <a:pt x="328" y="104"/>
                </a:lnTo>
                <a:lnTo>
                  <a:pt x="325" y="97"/>
                </a:lnTo>
                <a:lnTo>
                  <a:pt x="322" y="86"/>
                </a:lnTo>
                <a:lnTo>
                  <a:pt x="321" y="79"/>
                </a:lnTo>
                <a:lnTo>
                  <a:pt x="321" y="74"/>
                </a:lnTo>
                <a:lnTo>
                  <a:pt x="321" y="67"/>
                </a:lnTo>
                <a:lnTo>
                  <a:pt x="322" y="62"/>
                </a:lnTo>
                <a:lnTo>
                  <a:pt x="326" y="52"/>
                </a:lnTo>
                <a:lnTo>
                  <a:pt x="329" y="46"/>
                </a:lnTo>
                <a:lnTo>
                  <a:pt x="333" y="41"/>
                </a:lnTo>
                <a:lnTo>
                  <a:pt x="342" y="31"/>
                </a:lnTo>
                <a:lnTo>
                  <a:pt x="352" y="21"/>
                </a:lnTo>
                <a:lnTo>
                  <a:pt x="363" y="12"/>
                </a:lnTo>
                <a:lnTo>
                  <a:pt x="374" y="5"/>
                </a:lnTo>
                <a:lnTo>
                  <a:pt x="386" y="0"/>
                </a:lnTo>
                <a:lnTo>
                  <a:pt x="422" y="31"/>
                </a:lnTo>
                <a:lnTo>
                  <a:pt x="394" y="28"/>
                </a:lnTo>
                <a:lnTo>
                  <a:pt x="391" y="32"/>
                </a:lnTo>
                <a:lnTo>
                  <a:pt x="387" y="38"/>
                </a:lnTo>
                <a:lnTo>
                  <a:pt x="386" y="42"/>
                </a:lnTo>
                <a:lnTo>
                  <a:pt x="386" y="45"/>
                </a:lnTo>
                <a:lnTo>
                  <a:pt x="384" y="49"/>
                </a:lnTo>
                <a:lnTo>
                  <a:pt x="384" y="53"/>
                </a:lnTo>
                <a:lnTo>
                  <a:pt x="384" y="57"/>
                </a:lnTo>
                <a:lnTo>
                  <a:pt x="386" y="63"/>
                </a:lnTo>
                <a:lnTo>
                  <a:pt x="391" y="73"/>
                </a:lnTo>
                <a:lnTo>
                  <a:pt x="398" y="84"/>
                </a:lnTo>
                <a:lnTo>
                  <a:pt x="407" y="97"/>
                </a:lnTo>
                <a:lnTo>
                  <a:pt x="411" y="103"/>
                </a:lnTo>
                <a:lnTo>
                  <a:pt x="415" y="110"/>
                </a:lnTo>
                <a:lnTo>
                  <a:pt x="422" y="122"/>
                </a:lnTo>
                <a:lnTo>
                  <a:pt x="424" y="128"/>
                </a:lnTo>
                <a:lnTo>
                  <a:pt x="425" y="135"/>
                </a:lnTo>
                <a:lnTo>
                  <a:pt x="427" y="141"/>
                </a:lnTo>
                <a:lnTo>
                  <a:pt x="427" y="148"/>
                </a:lnTo>
                <a:close/>
                <a:moveTo>
                  <a:pt x="623" y="222"/>
                </a:moveTo>
                <a:lnTo>
                  <a:pt x="552" y="222"/>
                </a:lnTo>
                <a:lnTo>
                  <a:pt x="510" y="111"/>
                </a:lnTo>
                <a:lnTo>
                  <a:pt x="510" y="207"/>
                </a:lnTo>
                <a:lnTo>
                  <a:pt x="510" y="211"/>
                </a:lnTo>
                <a:lnTo>
                  <a:pt x="511" y="214"/>
                </a:lnTo>
                <a:lnTo>
                  <a:pt x="514" y="218"/>
                </a:lnTo>
                <a:lnTo>
                  <a:pt x="518" y="222"/>
                </a:lnTo>
                <a:lnTo>
                  <a:pt x="520" y="222"/>
                </a:lnTo>
                <a:lnTo>
                  <a:pt x="439" y="222"/>
                </a:lnTo>
                <a:lnTo>
                  <a:pt x="444" y="218"/>
                </a:lnTo>
                <a:lnTo>
                  <a:pt x="448" y="214"/>
                </a:lnTo>
                <a:lnTo>
                  <a:pt x="449" y="211"/>
                </a:lnTo>
                <a:lnTo>
                  <a:pt x="449" y="207"/>
                </a:lnTo>
                <a:lnTo>
                  <a:pt x="449" y="22"/>
                </a:lnTo>
                <a:lnTo>
                  <a:pt x="449" y="18"/>
                </a:lnTo>
                <a:lnTo>
                  <a:pt x="448" y="15"/>
                </a:lnTo>
                <a:lnTo>
                  <a:pt x="445" y="11"/>
                </a:lnTo>
                <a:lnTo>
                  <a:pt x="441" y="7"/>
                </a:lnTo>
                <a:lnTo>
                  <a:pt x="439" y="5"/>
                </a:lnTo>
                <a:lnTo>
                  <a:pt x="520" y="5"/>
                </a:lnTo>
                <a:lnTo>
                  <a:pt x="518" y="7"/>
                </a:lnTo>
                <a:lnTo>
                  <a:pt x="514" y="11"/>
                </a:lnTo>
                <a:lnTo>
                  <a:pt x="511" y="15"/>
                </a:lnTo>
                <a:lnTo>
                  <a:pt x="510" y="18"/>
                </a:lnTo>
                <a:lnTo>
                  <a:pt x="510" y="22"/>
                </a:lnTo>
                <a:lnTo>
                  <a:pt x="510" y="104"/>
                </a:lnTo>
                <a:lnTo>
                  <a:pt x="561" y="18"/>
                </a:lnTo>
                <a:lnTo>
                  <a:pt x="564" y="12"/>
                </a:lnTo>
                <a:lnTo>
                  <a:pt x="564" y="11"/>
                </a:lnTo>
                <a:lnTo>
                  <a:pt x="562" y="8"/>
                </a:lnTo>
                <a:lnTo>
                  <a:pt x="561" y="7"/>
                </a:lnTo>
                <a:lnTo>
                  <a:pt x="559" y="7"/>
                </a:lnTo>
                <a:lnTo>
                  <a:pt x="615" y="5"/>
                </a:lnTo>
                <a:lnTo>
                  <a:pt x="610" y="8"/>
                </a:lnTo>
                <a:lnTo>
                  <a:pt x="606" y="11"/>
                </a:lnTo>
                <a:lnTo>
                  <a:pt x="599" y="17"/>
                </a:lnTo>
                <a:lnTo>
                  <a:pt x="593" y="22"/>
                </a:lnTo>
                <a:lnTo>
                  <a:pt x="592" y="24"/>
                </a:lnTo>
                <a:lnTo>
                  <a:pt x="561" y="83"/>
                </a:lnTo>
                <a:lnTo>
                  <a:pt x="607" y="204"/>
                </a:lnTo>
                <a:lnTo>
                  <a:pt x="610" y="211"/>
                </a:lnTo>
                <a:lnTo>
                  <a:pt x="616" y="217"/>
                </a:lnTo>
                <a:lnTo>
                  <a:pt x="619" y="220"/>
                </a:lnTo>
                <a:lnTo>
                  <a:pt x="623" y="222"/>
                </a:lnTo>
                <a:lnTo>
                  <a:pt x="624" y="222"/>
                </a:lnTo>
                <a:lnTo>
                  <a:pt x="627" y="218"/>
                </a:lnTo>
                <a:lnTo>
                  <a:pt x="630" y="214"/>
                </a:lnTo>
                <a:lnTo>
                  <a:pt x="631" y="211"/>
                </a:lnTo>
                <a:lnTo>
                  <a:pt x="633" y="207"/>
                </a:lnTo>
                <a:lnTo>
                  <a:pt x="633" y="22"/>
                </a:lnTo>
                <a:lnTo>
                  <a:pt x="631" y="18"/>
                </a:lnTo>
                <a:lnTo>
                  <a:pt x="630" y="15"/>
                </a:lnTo>
                <a:lnTo>
                  <a:pt x="627" y="11"/>
                </a:lnTo>
                <a:lnTo>
                  <a:pt x="624" y="7"/>
                </a:lnTo>
                <a:lnTo>
                  <a:pt x="622" y="7"/>
                </a:lnTo>
                <a:lnTo>
                  <a:pt x="702" y="7"/>
                </a:lnTo>
                <a:lnTo>
                  <a:pt x="701" y="7"/>
                </a:lnTo>
                <a:lnTo>
                  <a:pt x="698" y="11"/>
                </a:lnTo>
                <a:lnTo>
                  <a:pt x="694" y="15"/>
                </a:lnTo>
                <a:lnTo>
                  <a:pt x="692" y="18"/>
                </a:lnTo>
                <a:lnTo>
                  <a:pt x="692" y="22"/>
                </a:lnTo>
                <a:lnTo>
                  <a:pt x="692" y="207"/>
                </a:lnTo>
                <a:lnTo>
                  <a:pt x="692" y="211"/>
                </a:lnTo>
                <a:lnTo>
                  <a:pt x="694" y="214"/>
                </a:lnTo>
                <a:lnTo>
                  <a:pt x="698" y="218"/>
                </a:lnTo>
                <a:lnTo>
                  <a:pt x="701" y="222"/>
                </a:lnTo>
                <a:lnTo>
                  <a:pt x="702" y="222"/>
                </a:lnTo>
                <a:lnTo>
                  <a:pt x="623" y="222"/>
                </a:lnTo>
                <a:close/>
                <a:moveTo>
                  <a:pt x="764" y="134"/>
                </a:moveTo>
                <a:lnTo>
                  <a:pt x="712" y="134"/>
                </a:lnTo>
                <a:lnTo>
                  <a:pt x="726" y="101"/>
                </a:lnTo>
                <a:lnTo>
                  <a:pt x="780" y="101"/>
                </a:lnTo>
                <a:lnTo>
                  <a:pt x="764" y="134"/>
                </a:lnTo>
                <a:close/>
                <a:moveTo>
                  <a:pt x="316" y="222"/>
                </a:moveTo>
                <a:lnTo>
                  <a:pt x="185" y="222"/>
                </a:lnTo>
                <a:lnTo>
                  <a:pt x="191" y="218"/>
                </a:lnTo>
                <a:lnTo>
                  <a:pt x="194" y="214"/>
                </a:lnTo>
                <a:lnTo>
                  <a:pt x="195" y="210"/>
                </a:lnTo>
                <a:lnTo>
                  <a:pt x="195" y="207"/>
                </a:lnTo>
                <a:lnTo>
                  <a:pt x="195" y="22"/>
                </a:lnTo>
                <a:lnTo>
                  <a:pt x="195" y="18"/>
                </a:lnTo>
                <a:lnTo>
                  <a:pt x="194" y="15"/>
                </a:lnTo>
                <a:lnTo>
                  <a:pt x="191" y="11"/>
                </a:lnTo>
                <a:lnTo>
                  <a:pt x="185" y="5"/>
                </a:lnTo>
                <a:lnTo>
                  <a:pt x="311" y="5"/>
                </a:lnTo>
                <a:lnTo>
                  <a:pt x="311" y="41"/>
                </a:lnTo>
                <a:lnTo>
                  <a:pt x="309" y="39"/>
                </a:lnTo>
                <a:lnTo>
                  <a:pt x="304" y="34"/>
                </a:lnTo>
                <a:lnTo>
                  <a:pt x="301" y="31"/>
                </a:lnTo>
                <a:lnTo>
                  <a:pt x="297" y="29"/>
                </a:lnTo>
                <a:lnTo>
                  <a:pt x="292" y="28"/>
                </a:lnTo>
                <a:lnTo>
                  <a:pt x="288" y="26"/>
                </a:lnTo>
                <a:lnTo>
                  <a:pt x="256" y="26"/>
                </a:lnTo>
                <a:lnTo>
                  <a:pt x="256" y="114"/>
                </a:lnTo>
                <a:lnTo>
                  <a:pt x="294" y="114"/>
                </a:lnTo>
                <a:lnTo>
                  <a:pt x="294" y="136"/>
                </a:lnTo>
                <a:lnTo>
                  <a:pt x="256" y="136"/>
                </a:lnTo>
                <a:lnTo>
                  <a:pt x="256" y="203"/>
                </a:lnTo>
                <a:lnTo>
                  <a:pt x="292" y="203"/>
                </a:lnTo>
                <a:lnTo>
                  <a:pt x="298" y="201"/>
                </a:lnTo>
                <a:lnTo>
                  <a:pt x="304" y="200"/>
                </a:lnTo>
                <a:lnTo>
                  <a:pt x="307" y="198"/>
                </a:lnTo>
                <a:lnTo>
                  <a:pt x="311" y="196"/>
                </a:lnTo>
                <a:lnTo>
                  <a:pt x="314" y="193"/>
                </a:lnTo>
                <a:lnTo>
                  <a:pt x="315" y="190"/>
                </a:lnTo>
                <a:lnTo>
                  <a:pt x="316" y="189"/>
                </a:lnTo>
                <a:lnTo>
                  <a:pt x="316" y="22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3" name="Freeform 163">
            <a:extLst>
              <a:ext uri="{FF2B5EF4-FFF2-40B4-BE49-F238E27FC236}">
                <a16:creationId xmlns:a16="http://schemas.microsoft.com/office/drawing/2014/main" id="{77DE2FF0-1E3C-BF21-9819-C05D101498D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88288" y="6165304"/>
            <a:ext cx="357428" cy="54000"/>
          </a:xfrm>
          <a:custGeom>
            <a:avLst/>
            <a:gdLst>
              <a:gd name="T0" fmla="*/ 1855 w 1945"/>
              <a:gd name="T1" fmla="*/ 265 h 294"/>
              <a:gd name="T2" fmla="*/ 1945 w 1945"/>
              <a:gd name="T3" fmla="*/ 8 h 294"/>
              <a:gd name="T4" fmla="*/ 1933 w 1945"/>
              <a:gd name="T5" fmla="*/ 269 h 294"/>
              <a:gd name="T6" fmla="*/ 288 w 1945"/>
              <a:gd name="T7" fmla="*/ 208 h 294"/>
              <a:gd name="T8" fmla="*/ 644 w 1945"/>
              <a:gd name="T9" fmla="*/ 285 h 294"/>
              <a:gd name="T10" fmla="*/ 499 w 1945"/>
              <a:gd name="T11" fmla="*/ 265 h 294"/>
              <a:gd name="T12" fmla="*/ 352 w 1945"/>
              <a:gd name="T13" fmla="*/ 231 h 294"/>
              <a:gd name="T14" fmla="*/ 51 w 1945"/>
              <a:gd name="T15" fmla="*/ 285 h 294"/>
              <a:gd name="T16" fmla="*/ 81 w 1945"/>
              <a:gd name="T17" fmla="*/ 22 h 294"/>
              <a:gd name="T18" fmla="*/ 220 w 1945"/>
              <a:gd name="T19" fmla="*/ 265 h 294"/>
              <a:gd name="T20" fmla="*/ 295 w 1945"/>
              <a:gd name="T21" fmla="*/ 17 h 294"/>
              <a:gd name="T22" fmla="*/ 438 w 1945"/>
              <a:gd name="T23" fmla="*/ 270 h 294"/>
              <a:gd name="T24" fmla="*/ 476 w 1945"/>
              <a:gd name="T25" fmla="*/ 31 h 294"/>
              <a:gd name="T26" fmla="*/ 589 w 1945"/>
              <a:gd name="T27" fmla="*/ 151 h 294"/>
              <a:gd name="T28" fmla="*/ 705 w 1945"/>
              <a:gd name="T29" fmla="*/ 28 h 294"/>
              <a:gd name="T30" fmla="*/ 971 w 1945"/>
              <a:gd name="T31" fmla="*/ 17 h 294"/>
              <a:gd name="T32" fmla="*/ 962 w 1945"/>
              <a:gd name="T33" fmla="*/ 235 h 294"/>
              <a:gd name="T34" fmla="*/ 911 w 1945"/>
              <a:gd name="T35" fmla="*/ 280 h 294"/>
              <a:gd name="T36" fmla="*/ 838 w 1945"/>
              <a:gd name="T37" fmla="*/ 286 h 294"/>
              <a:gd name="T38" fmla="*/ 777 w 1945"/>
              <a:gd name="T39" fmla="*/ 251 h 294"/>
              <a:gd name="T40" fmla="*/ 761 w 1945"/>
              <a:gd name="T41" fmla="*/ 18 h 294"/>
              <a:gd name="T42" fmla="*/ 848 w 1945"/>
              <a:gd name="T43" fmla="*/ 258 h 294"/>
              <a:gd name="T44" fmla="*/ 879 w 1945"/>
              <a:gd name="T45" fmla="*/ 261 h 294"/>
              <a:gd name="T46" fmla="*/ 1212 w 1945"/>
              <a:gd name="T47" fmla="*/ 96 h 294"/>
              <a:gd name="T48" fmla="*/ 1188 w 1945"/>
              <a:gd name="T49" fmla="*/ 158 h 294"/>
              <a:gd name="T50" fmla="*/ 1105 w 1945"/>
              <a:gd name="T51" fmla="*/ 203 h 294"/>
              <a:gd name="T52" fmla="*/ 1009 w 1945"/>
              <a:gd name="T53" fmla="*/ 282 h 294"/>
              <a:gd name="T54" fmla="*/ 1010 w 1945"/>
              <a:gd name="T55" fmla="*/ 12 h 294"/>
              <a:gd name="T56" fmla="*/ 1154 w 1945"/>
              <a:gd name="T57" fmla="*/ 21 h 294"/>
              <a:gd name="T58" fmla="*/ 1202 w 1945"/>
              <a:gd name="T59" fmla="*/ 59 h 294"/>
              <a:gd name="T60" fmla="*/ 1126 w 1945"/>
              <a:gd name="T61" fmla="*/ 63 h 294"/>
              <a:gd name="T62" fmla="*/ 1093 w 1945"/>
              <a:gd name="T63" fmla="*/ 34 h 294"/>
              <a:gd name="T64" fmla="*/ 1122 w 1945"/>
              <a:gd name="T65" fmla="*/ 141 h 294"/>
              <a:gd name="T66" fmla="*/ 1440 w 1945"/>
              <a:gd name="T67" fmla="*/ 201 h 294"/>
              <a:gd name="T68" fmla="*/ 1397 w 1945"/>
              <a:gd name="T69" fmla="*/ 273 h 294"/>
              <a:gd name="T70" fmla="*/ 1315 w 1945"/>
              <a:gd name="T71" fmla="*/ 287 h 294"/>
              <a:gd name="T72" fmla="*/ 1255 w 1945"/>
              <a:gd name="T73" fmla="*/ 252 h 294"/>
              <a:gd name="T74" fmla="*/ 1229 w 1945"/>
              <a:gd name="T75" fmla="*/ 146 h 294"/>
              <a:gd name="T76" fmla="*/ 1255 w 1945"/>
              <a:gd name="T77" fmla="*/ 42 h 294"/>
              <a:gd name="T78" fmla="*/ 1315 w 1945"/>
              <a:gd name="T79" fmla="*/ 7 h 294"/>
              <a:gd name="T80" fmla="*/ 1397 w 1945"/>
              <a:gd name="T81" fmla="*/ 19 h 294"/>
              <a:gd name="T82" fmla="*/ 1435 w 1945"/>
              <a:gd name="T83" fmla="*/ 77 h 294"/>
              <a:gd name="T84" fmla="*/ 1358 w 1945"/>
              <a:gd name="T85" fmla="*/ 65 h 294"/>
              <a:gd name="T86" fmla="*/ 1331 w 1945"/>
              <a:gd name="T87" fmla="*/ 29 h 294"/>
              <a:gd name="T88" fmla="*/ 1314 w 1945"/>
              <a:gd name="T89" fmla="*/ 113 h 294"/>
              <a:gd name="T90" fmla="*/ 1327 w 1945"/>
              <a:gd name="T91" fmla="*/ 261 h 294"/>
              <a:gd name="T92" fmla="*/ 1352 w 1945"/>
              <a:gd name="T93" fmla="*/ 255 h 294"/>
              <a:gd name="T94" fmla="*/ 1602 w 1945"/>
              <a:gd name="T95" fmla="*/ 210 h 294"/>
              <a:gd name="T96" fmla="*/ 1557 w 1945"/>
              <a:gd name="T97" fmla="*/ 269 h 294"/>
              <a:gd name="T98" fmla="*/ 1509 w 1945"/>
              <a:gd name="T99" fmla="*/ 259 h 294"/>
              <a:gd name="T100" fmla="*/ 1524 w 1945"/>
              <a:gd name="T101" fmla="*/ 214 h 294"/>
              <a:gd name="T102" fmla="*/ 1478 w 1945"/>
              <a:gd name="T103" fmla="*/ 132 h 294"/>
              <a:gd name="T104" fmla="*/ 1472 w 1945"/>
              <a:gd name="T105" fmla="*/ 73 h 294"/>
              <a:gd name="T106" fmla="*/ 1514 w 1945"/>
              <a:gd name="T107" fmla="*/ 22 h 294"/>
              <a:gd name="T108" fmla="*/ 1551 w 1945"/>
              <a:gd name="T109" fmla="*/ 59 h 294"/>
              <a:gd name="T110" fmla="*/ 1579 w 1945"/>
              <a:gd name="T111" fmla="*/ 124 h 294"/>
              <a:gd name="T112" fmla="*/ 1603 w 1945"/>
              <a:gd name="T113" fmla="*/ 189 h 294"/>
              <a:gd name="T114" fmla="*/ 1783 w 1945"/>
              <a:gd name="T115" fmla="*/ 35 h 294"/>
              <a:gd name="T116" fmla="*/ 1769 w 1945"/>
              <a:gd name="T117" fmla="*/ 285 h 294"/>
              <a:gd name="T118" fmla="*/ 1677 w 1945"/>
              <a:gd name="T119" fmla="*/ 35 h 294"/>
              <a:gd name="T120" fmla="*/ 1611 w 1945"/>
              <a:gd name="T121" fmla="*/ 74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45" h="294">
                <a:moveTo>
                  <a:pt x="1945" y="285"/>
                </a:moveTo>
                <a:lnTo>
                  <a:pt x="1842" y="285"/>
                </a:lnTo>
                <a:lnTo>
                  <a:pt x="1845" y="283"/>
                </a:lnTo>
                <a:lnTo>
                  <a:pt x="1849" y="280"/>
                </a:lnTo>
                <a:lnTo>
                  <a:pt x="1852" y="276"/>
                </a:lnTo>
                <a:lnTo>
                  <a:pt x="1854" y="273"/>
                </a:lnTo>
                <a:lnTo>
                  <a:pt x="1855" y="269"/>
                </a:lnTo>
                <a:lnTo>
                  <a:pt x="1855" y="265"/>
                </a:lnTo>
                <a:lnTo>
                  <a:pt x="1855" y="28"/>
                </a:lnTo>
                <a:lnTo>
                  <a:pt x="1855" y="24"/>
                </a:lnTo>
                <a:lnTo>
                  <a:pt x="1854" y="21"/>
                </a:lnTo>
                <a:lnTo>
                  <a:pt x="1852" y="17"/>
                </a:lnTo>
                <a:lnTo>
                  <a:pt x="1849" y="14"/>
                </a:lnTo>
                <a:lnTo>
                  <a:pt x="1845" y="10"/>
                </a:lnTo>
                <a:lnTo>
                  <a:pt x="1842" y="8"/>
                </a:lnTo>
                <a:lnTo>
                  <a:pt x="1945" y="8"/>
                </a:lnTo>
                <a:lnTo>
                  <a:pt x="1943" y="10"/>
                </a:lnTo>
                <a:lnTo>
                  <a:pt x="1938" y="14"/>
                </a:lnTo>
                <a:lnTo>
                  <a:pt x="1937" y="17"/>
                </a:lnTo>
                <a:lnTo>
                  <a:pt x="1934" y="21"/>
                </a:lnTo>
                <a:lnTo>
                  <a:pt x="1933" y="24"/>
                </a:lnTo>
                <a:lnTo>
                  <a:pt x="1933" y="28"/>
                </a:lnTo>
                <a:lnTo>
                  <a:pt x="1933" y="265"/>
                </a:lnTo>
                <a:lnTo>
                  <a:pt x="1933" y="269"/>
                </a:lnTo>
                <a:lnTo>
                  <a:pt x="1934" y="273"/>
                </a:lnTo>
                <a:lnTo>
                  <a:pt x="1937" y="276"/>
                </a:lnTo>
                <a:lnTo>
                  <a:pt x="1938" y="280"/>
                </a:lnTo>
                <a:lnTo>
                  <a:pt x="1943" y="283"/>
                </a:lnTo>
                <a:lnTo>
                  <a:pt x="1945" y="285"/>
                </a:lnTo>
                <a:close/>
                <a:moveTo>
                  <a:pt x="345" y="208"/>
                </a:moveTo>
                <a:lnTo>
                  <a:pt x="316" y="105"/>
                </a:lnTo>
                <a:lnTo>
                  <a:pt x="288" y="208"/>
                </a:lnTo>
                <a:lnTo>
                  <a:pt x="345" y="208"/>
                </a:lnTo>
                <a:close/>
                <a:moveTo>
                  <a:pt x="129" y="208"/>
                </a:moveTo>
                <a:lnTo>
                  <a:pt x="102" y="105"/>
                </a:lnTo>
                <a:lnTo>
                  <a:pt x="72" y="208"/>
                </a:lnTo>
                <a:lnTo>
                  <a:pt x="129" y="208"/>
                </a:lnTo>
                <a:close/>
                <a:moveTo>
                  <a:pt x="743" y="286"/>
                </a:moveTo>
                <a:lnTo>
                  <a:pt x="640" y="286"/>
                </a:lnTo>
                <a:lnTo>
                  <a:pt x="644" y="285"/>
                </a:lnTo>
                <a:lnTo>
                  <a:pt x="647" y="282"/>
                </a:lnTo>
                <a:lnTo>
                  <a:pt x="650" y="278"/>
                </a:lnTo>
                <a:lnTo>
                  <a:pt x="653" y="272"/>
                </a:lnTo>
                <a:lnTo>
                  <a:pt x="653" y="265"/>
                </a:lnTo>
                <a:lnTo>
                  <a:pt x="639" y="128"/>
                </a:lnTo>
                <a:lnTo>
                  <a:pt x="576" y="256"/>
                </a:lnTo>
                <a:lnTo>
                  <a:pt x="511" y="125"/>
                </a:lnTo>
                <a:lnTo>
                  <a:pt x="499" y="265"/>
                </a:lnTo>
                <a:lnTo>
                  <a:pt x="499" y="270"/>
                </a:lnTo>
                <a:lnTo>
                  <a:pt x="502" y="276"/>
                </a:lnTo>
                <a:lnTo>
                  <a:pt x="506" y="280"/>
                </a:lnTo>
                <a:lnTo>
                  <a:pt x="511" y="285"/>
                </a:lnTo>
                <a:lnTo>
                  <a:pt x="449" y="285"/>
                </a:lnTo>
                <a:lnTo>
                  <a:pt x="445" y="285"/>
                </a:lnTo>
                <a:lnTo>
                  <a:pt x="367" y="285"/>
                </a:lnTo>
                <a:lnTo>
                  <a:pt x="352" y="231"/>
                </a:lnTo>
                <a:lnTo>
                  <a:pt x="281" y="231"/>
                </a:lnTo>
                <a:lnTo>
                  <a:pt x="266" y="285"/>
                </a:lnTo>
                <a:lnTo>
                  <a:pt x="233" y="285"/>
                </a:lnTo>
                <a:lnTo>
                  <a:pt x="216" y="285"/>
                </a:lnTo>
                <a:lnTo>
                  <a:pt x="151" y="285"/>
                </a:lnTo>
                <a:lnTo>
                  <a:pt x="136" y="231"/>
                </a:lnTo>
                <a:lnTo>
                  <a:pt x="66" y="231"/>
                </a:lnTo>
                <a:lnTo>
                  <a:pt x="51" y="285"/>
                </a:lnTo>
                <a:lnTo>
                  <a:pt x="0" y="285"/>
                </a:lnTo>
                <a:lnTo>
                  <a:pt x="4" y="282"/>
                </a:lnTo>
                <a:lnTo>
                  <a:pt x="8" y="278"/>
                </a:lnTo>
                <a:lnTo>
                  <a:pt x="13" y="270"/>
                </a:lnTo>
                <a:lnTo>
                  <a:pt x="16" y="263"/>
                </a:lnTo>
                <a:lnTo>
                  <a:pt x="81" y="34"/>
                </a:lnTo>
                <a:lnTo>
                  <a:pt x="82" y="27"/>
                </a:lnTo>
                <a:lnTo>
                  <a:pt x="81" y="22"/>
                </a:lnTo>
                <a:lnTo>
                  <a:pt x="81" y="17"/>
                </a:lnTo>
                <a:lnTo>
                  <a:pt x="78" y="14"/>
                </a:lnTo>
                <a:lnTo>
                  <a:pt x="76" y="11"/>
                </a:lnTo>
                <a:lnTo>
                  <a:pt x="75" y="8"/>
                </a:lnTo>
                <a:lnTo>
                  <a:pt x="73" y="7"/>
                </a:lnTo>
                <a:lnTo>
                  <a:pt x="88" y="7"/>
                </a:lnTo>
                <a:lnTo>
                  <a:pt x="148" y="7"/>
                </a:lnTo>
                <a:lnTo>
                  <a:pt x="220" y="265"/>
                </a:lnTo>
                <a:lnTo>
                  <a:pt x="223" y="270"/>
                </a:lnTo>
                <a:lnTo>
                  <a:pt x="225" y="276"/>
                </a:lnTo>
                <a:lnTo>
                  <a:pt x="229" y="270"/>
                </a:lnTo>
                <a:lnTo>
                  <a:pt x="232" y="263"/>
                </a:lnTo>
                <a:lnTo>
                  <a:pt x="295" y="34"/>
                </a:lnTo>
                <a:lnTo>
                  <a:pt x="297" y="27"/>
                </a:lnTo>
                <a:lnTo>
                  <a:pt x="297" y="22"/>
                </a:lnTo>
                <a:lnTo>
                  <a:pt x="295" y="17"/>
                </a:lnTo>
                <a:lnTo>
                  <a:pt x="294" y="14"/>
                </a:lnTo>
                <a:lnTo>
                  <a:pt x="292" y="11"/>
                </a:lnTo>
                <a:lnTo>
                  <a:pt x="290" y="8"/>
                </a:lnTo>
                <a:lnTo>
                  <a:pt x="288" y="7"/>
                </a:lnTo>
                <a:lnTo>
                  <a:pt x="302" y="7"/>
                </a:lnTo>
                <a:lnTo>
                  <a:pt x="364" y="7"/>
                </a:lnTo>
                <a:lnTo>
                  <a:pt x="437" y="265"/>
                </a:lnTo>
                <a:lnTo>
                  <a:pt x="438" y="270"/>
                </a:lnTo>
                <a:lnTo>
                  <a:pt x="441" y="276"/>
                </a:lnTo>
                <a:lnTo>
                  <a:pt x="444" y="280"/>
                </a:lnTo>
                <a:lnTo>
                  <a:pt x="448" y="283"/>
                </a:lnTo>
                <a:lnTo>
                  <a:pt x="451" y="280"/>
                </a:lnTo>
                <a:lnTo>
                  <a:pt x="453" y="276"/>
                </a:lnTo>
                <a:lnTo>
                  <a:pt x="456" y="270"/>
                </a:lnTo>
                <a:lnTo>
                  <a:pt x="458" y="265"/>
                </a:lnTo>
                <a:lnTo>
                  <a:pt x="476" y="31"/>
                </a:lnTo>
                <a:lnTo>
                  <a:pt x="476" y="24"/>
                </a:lnTo>
                <a:lnTo>
                  <a:pt x="475" y="19"/>
                </a:lnTo>
                <a:lnTo>
                  <a:pt x="473" y="17"/>
                </a:lnTo>
                <a:lnTo>
                  <a:pt x="469" y="12"/>
                </a:lnTo>
                <a:lnTo>
                  <a:pt x="466" y="10"/>
                </a:lnTo>
                <a:lnTo>
                  <a:pt x="463" y="8"/>
                </a:lnTo>
                <a:lnTo>
                  <a:pt x="520" y="8"/>
                </a:lnTo>
                <a:lnTo>
                  <a:pt x="589" y="151"/>
                </a:lnTo>
                <a:lnTo>
                  <a:pt x="657" y="8"/>
                </a:lnTo>
                <a:lnTo>
                  <a:pt x="718" y="8"/>
                </a:lnTo>
                <a:lnTo>
                  <a:pt x="712" y="12"/>
                </a:lnTo>
                <a:lnTo>
                  <a:pt x="709" y="14"/>
                </a:lnTo>
                <a:lnTo>
                  <a:pt x="708" y="17"/>
                </a:lnTo>
                <a:lnTo>
                  <a:pt x="706" y="19"/>
                </a:lnTo>
                <a:lnTo>
                  <a:pt x="705" y="22"/>
                </a:lnTo>
                <a:lnTo>
                  <a:pt x="705" y="28"/>
                </a:lnTo>
                <a:lnTo>
                  <a:pt x="730" y="265"/>
                </a:lnTo>
                <a:lnTo>
                  <a:pt x="732" y="272"/>
                </a:lnTo>
                <a:lnTo>
                  <a:pt x="733" y="276"/>
                </a:lnTo>
                <a:lnTo>
                  <a:pt x="737" y="282"/>
                </a:lnTo>
                <a:lnTo>
                  <a:pt x="743" y="286"/>
                </a:lnTo>
                <a:close/>
                <a:moveTo>
                  <a:pt x="980" y="8"/>
                </a:moveTo>
                <a:lnTo>
                  <a:pt x="975" y="11"/>
                </a:lnTo>
                <a:lnTo>
                  <a:pt x="971" y="17"/>
                </a:lnTo>
                <a:lnTo>
                  <a:pt x="969" y="19"/>
                </a:lnTo>
                <a:lnTo>
                  <a:pt x="968" y="22"/>
                </a:lnTo>
                <a:lnTo>
                  <a:pt x="966" y="25"/>
                </a:lnTo>
                <a:lnTo>
                  <a:pt x="966" y="28"/>
                </a:lnTo>
                <a:lnTo>
                  <a:pt x="966" y="208"/>
                </a:lnTo>
                <a:lnTo>
                  <a:pt x="966" y="218"/>
                </a:lnTo>
                <a:lnTo>
                  <a:pt x="965" y="227"/>
                </a:lnTo>
                <a:lnTo>
                  <a:pt x="962" y="235"/>
                </a:lnTo>
                <a:lnTo>
                  <a:pt x="958" y="244"/>
                </a:lnTo>
                <a:lnTo>
                  <a:pt x="954" y="251"/>
                </a:lnTo>
                <a:lnTo>
                  <a:pt x="948" y="258"/>
                </a:lnTo>
                <a:lnTo>
                  <a:pt x="942" y="263"/>
                </a:lnTo>
                <a:lnTo>
                  <a:pt x="935" y="269"/>
                </a:lnTo>
                <a:lnTo>
                  <a:pt x="928" y="273"/>
                </a:lnTo>
                <a:lnTo>
                  <a:pt x="920" y="278"/>
                </a:lnTo>
                <a:lnTo>
                  <a:pt x="911" y="280"/>
                </a:lnTo>
                <a:lnTo>
                  <a:pt x="903" y="283"/>
                </a:lnTo>
                <a:lnTo>
                  <a:pt x="893" y="286"/>
                </a:lnTo>
                <a:lnTo>
                  <a:pt x="884" y="287"/>
                </a:lnTo>
                <a:lnTo>
                  <a:pt x="874" y="289"/>
                </a:lnTo>
                <a:lnTo>
                  <a:pt x="866" y="289"/>
                </a:lnTo>
                <a:lnTo>
                  <a:pt x="856" y="289"/>
                </a:lnTo>
                <a:lnTo>
                  <a:pt x="846" y="287"/>
                </a:lnTo>
                <a:lnTo>
                  <a:pt x="838" y="286"/>
                </a:lnTo>
                <a:lnTo>
                  <a:pt x="828" y="283"/>
                </a:lnTo>
                <a:lnTo>
                  <a:pt x="819" y="280"/>
                </a:lnTo>
                <a:lnTo>
                  <a:pt x="811" y="278"/>
                </a:lnTo>
                <a:lnTo>
                  <a:pt x="804" y="273"/>
                </a:lnTo>
                <a:lnTo>
                  <a:pt x="795" y="269"/>
                </a:lnTo>
                <a:lnTo>
                  <a:pt x="790" y="263"/>
                </a:lnTo>
                <a:lnTo>
                  <a:pt x="783" y="258"/>
                </a:lnTo>
                <a:lnTo>
                  <a:pt x="777" y="251"/>
                </a:lnTo>
                <a:lnTo>
                  <a:pt x="773" y="244"/>
                </a:lnTo>
                <a:lnTo>
                  <a:pt x="770" y="235"/>
                </a:lnTo>
                <a:lnTo>
                  <a:pt x="767" y="227"/>
                </a:lnTo>
                <a:lnTo>
                  <a:pt x="766" y="218"/>
                </a:lnTo>
                <a:lnTo>
                  <a:pt x="764" y="208"/>
                </a:lnTo>
                <a:lnTo>
                  <a:pt x="764" y="28"/>
                </a:lnTo>
                <a:lnTo>
                  <a:pt x="763" y="22"/>
                </a:lnTo>
                <a:lnTo>
                  <a:pt x="761" y="18"/>
                </a:lnTo>
                <a:lnTo>
                  <a:pt x="757" y="12"/>
                </a:lnTo>
                <a:lnTo>
                  <a:pt x="752" y="8"/>
                </a:lnTo>
                <a:lnTo>
                  <a:pt x="841" y="8"/>
                </a:lnTo>
                <a:lnTo>
                  <a:pt x="841" y="238"/>
                </a:lnTo>
                <a:lnTo>
                  <a:pt x="842" y="244"/>
                </a:lnTo>
                <a:lnTo>
                  <a:pt x="843" y="249"/>
                </a:lnTo>
                <a:lnTo>
                  <a:pt x="845" y="254"/>
                </a:lnTo>
                <a:lnTo>
                  <a:pt x="848" y="258"/>
                </a:lnTo>
                <a:lnTo>
                  <a:pt x="850" y="259"/>
                </a:lnTo>
                <a:lnTo>
                  <a:pt x="852" y="261"/>
                </a:lnTo>
                <a:lnTo>
                  <a:pt x="856" y="263"/>
                </a:lnTo>
                <a:lnTo>
                  <a:pt x="860" y="265"/>
                </a:lnTo>
                <a:lnTo>
                  <a:pt x="866" y="265"/>
                </a:lnTo>
                <a:lnTo>
                  <a:pt x="870" y="265"/>
                </a:lnTo>
                <a:lnTo>
                  <a:pt x="874" y="263"/>
                </a:lnTo>
                <a:lnTo>
                  <a:pt x="879" y="261"/>
                </a:lnTo>
                <a:lnTo>
                  <a:pt x="883" y="258"/>
                </a:lnTo>
                <a:lnTo>
                  <a:pt x="886" y="254"/>
                </a:lnTo>
                <a:lnTo>
                  <a:pt x="889" y="249"/>
                </a:lnTo>
                <a:lnTo>
                  <a:pt x="890" y="244"/>
                </a:lnTo>
                <a:lnTo>
                  <a:pt x="890" y="238"/>
                </a:lnTo>
                <a:lnTo>
                  <a:pt x="890" y="8"/>
                </a:lnTo>
                <a:lnTo>
                  <a:pt x="980" y="8"/>
                </a:lnTo>
                <a:close/>
                <a:moveTo>
                  <a:pt x="1212" y="96"/>
                </a:moveTo>
                <a:lnTo>
                  <a:pt x="1211" y="104"/>
                </a:lnTo>
                <a:lnTo>
                  <a:pt x="1211" y="111"/>
                </a:lnTo>
                <a:lnTo>
                  <a:pt x="1209" y="118"/>
                </a:lnTo>
                <a:lnTo>
                  <a:pt x="1208" y="124"/>
                </a:lnTo>
                <a:lnTo>
                  <a:pt x="1202" y="137"/>
                </a:lnTo>
                <a:lnTo>
                  <a:pt x="1199" y="142"/>
                </a:lnTo>
                <a:lnTo>
                  <a:pt x="1195" y="148"/>
                </a:lnTo>
                <a:lnTo>
                  <a:pt x="1188" y="158"/>
                </a:lnTo>
                <a:lnTo>
                  <a:pt x="1180" y="166"/>
                </a:lnTo>
                <a:lnTo>
                  <a:pt x="1170" y="173"/>
                </a:lnTo>
                <a:lnTo>
                  <a:pt x="1160" y="180"/>
                </a:lnTo>
                <a:lnTo>
                  <a:pt x="1150" y="186"/>
                </a:lnTo>
                <a:lnTo>
                  <a:pt x="1139" y="190"/>
                </a:lnTo>
                <a:lnTo>
                  <a:pt x="1129" y="194"/>
                </a:lnTo>
                <a:lnTo>
                  <a:pt x="1120" y="199"/>
                </a:lnTo>
                <a:lnTo>
                  <a:pt x="1105" y="203"/>
                </a:lnTo>
                <a:lnTo>
                  <a:pt x="1093" y="204"/>
                </a:lnTo>
                <a:lnTo>
                  <a:pt x="1093" y="265"/>
                </a:lnTo>
                <a:lnTo>
                  <a:pt x="1095" y="270"/>
                </a:lnTo>
                <a:lnTo>
                  <a:pt x="1098" y="276"/>
                </a:lnTo>
                <a:lnTo>
                  <a:pt x="1102" y="282"/>
                </a:lnTo>
                <a:lnTo>
                  <a:pt x="1106" y="285"/>
                </a:lnTo>
                <a:lnTo>
                  <a:pt x="1004" y="285"/>
                </a:lnTo>
                <a:lnTo>
                  <a:pt x="1009" y="282"/>
                </a:lnTo>
                <a:lnTo>
                  <a:pt x="1013" y="278"/>
                </a:lnTo>
                <a:lnTo>
                  <a:pt x="1016" y="272"/>
                </a:lnTo>
                <a:lnTo>
                  <a:pt x="1017" y="265"/>
                </a:lnTo>
                <a:lnTo>
                  <a:pt x="1017" y="28"/>
                </a:lnTo>
                <a:lnTo>
                  <a:pt x="1016" y="22"/>
                </a:lnTo>
                <a:lnTo>
                  <a:pt x="1016" y="19"/>
                </a:lnTo>
                <a:lnTo>
                  <a:pt x="1014" y="17"/>
                </a:lnTo>
                <a:lnTo>
                  <a:pt x="1010" y="12"/>
                </a:lnTo>
                <a:lnTo>
                  <a:pt x="1004" y="8"/>
                </a:lnTo>
                <a:lnTo>
                  <a:pt x="1077" y="8"/>
                </a:lnTo>
                <a:lnTo>
                  <a:pt x="1091" y="8"/>
                </a:lnTo>
                <a:lnTo>
                  <a:pt x="1105" y="10"/>
                </a:lnTo>
                <a:lnTo>
                  <a:pt x="1117" y="12"/>
                </a:lnTo>
                <a:lnTo>
                  <a:pt x="1130" y="14"/>
                </a:lnTo>
                <a:lnTo>
                  <a:pt x="1143" y="18"/>
                </a:lnTo>
                <a:lnTo>
                  <a:pt x="1154" y="21"/>
                </a:lnTo>
                <a:lnTo>
                  <a:pt x="1164" y="27"/>
                </a:lnTo>
                <a:lnTo>
                  <a:pt x="1174" y="32"/>
                </a:lnTo>
                <a:lnTo>
                  <a:pt x="1182" y="38"/>
                </a:lnTo>
                <a:lnTo>
                  <a:pt x="1187" y="41"/>
                </a:lnTo>
                <a:lnTo>
                  <a:pt x="1190" y="43"/>
                </a:lnTo>
                <a:lnTo>
                  <a:pt x="1197" y="51"/>
                </a:lnTo>
                <a:lnTo>
                  <a:pt x="1199" y="55"/>
                </a:lnTo>
                <a:lnTo>
                  <a:pt x="1202" y="59"/>
                </a:lnTo>
                <a:lnTo>
                  <a:pt x="1206" y="67"/>
                </a:lnTo>
                <a:lnTo>
                  <a:pt x="1209" y="76"/>
                </a:lnTo>
                <a:lnTo>
                  <a:pt x="1211" y="86"/>
                </a:lnTo>
                <a:lnTo>
                  <a:pt x="1212" y="96"/>
                </a:lnTo>
                <a:close/>
                <a:moveTo>
                  <a:pt x="1130" y="96"/>
                </a:moveTo>
                <a:lnTo>
                  <a:pt x="1130" y="84"/>
                </a:lnTo>
                <a:lnTo>
                  <a:pt x="1129" y="73"/>
                </a:lnTo>
                <a:lnTo>
                  <a:pt x="1126" y="63"/>
                </a:lnTo>
                <a:lnTo>
                  <a:pt x="1123" y="53"/>
                </a:lnTo>
                <a:lnTo>
                  <a:pt x="1117" y="45"/>
                </a:lnTo>
                <a:lnTo>
                  <a:pt x="1115" y="42"/>
                </a:lnTo>
                <a:lnTo>
                  <a:pt x="1112" y="39"/>
                </a:lnTo>
                <a:lnTo>
                  <a:pt x="1108" y="36"/>
                </a:lnTo>
                <a:lnTo>
                  <a:pt x="1103" y="35"/>
                </a:lnTo>
                <a:lnTo>
                  <a:pt x="1099" y="34"/>
                </a:lnTo>
                <a:lnTo>
                  <a:pt x="1093" y="34"/>
                </a:lnTo>
                <a:lnTo>
                  <a:pt x="1093" y="180"/>
                </a:lnTo>
                <a:lnTo>
                  <a:pt x="1096" y="180"/>
                </a:lnTo>
                <a:lnTo>
                  <a:pt x="1098" y="179"/>
                </a:lnTo>
                <a:lnTo>
                  <a:pt x="1103" y="173"/>
                </a:lnTo>
                <a:lnTo>
                  <a:pt x="1110" y="165"/>
                </a:lnTo>
                <a:lnTo>
                  <a:pt x="1116" y="153"/>
                </a:lnTo>
                <a:lnTo>
                  <a:pt x="1119" y="148"/>
                </a:lnTo>
                <a:lnTo>
                  <a:pt x="1122" y="141"/>
                </a:lnTo>
                <a:lnTo>
                  <a:pt x="1126" y="127"/>
                </a:lnTo>
                <a:lnTo>
                  <a:pt x="1129" y="120"/>
                </a:lnTo>
                <a:lnTo>
                  <a:pt x="1130" y="111"/>
                </a:lnTo>
                <a:lnTo>
                  <a:pt x="1130" y="96"/>
                </a:lnTo>
                <a:close/>
                <a:moveTo>
                  <a:pt x="1444" y="146"/>
                </a:moveTo>
                <a:lnTo>
                  <a:pt x="1444" y="168"/>
                </a:lnTo>
                <a:lnTo>
                  <a:pt x="1442" y="186"/>
                </a:lnTo>
                <a:lnTo>
                  <a:pt x="1440" y="201"/>
                </a:lnTo>
                <a:lnTo>
                  <a:pt x="1435" y="217"/>
                </a:lnTo>
                <a:lnTo>
                  <a:pt x="1431" y="230"/>
                </a:lnTo>
                <a:lnTo>
                  <a:pt x="1425" y="241"/>
                </a:lnTo>
                <a:lnTo>
                  <a:pt x="1423" y="246"/>
                </a:lnTo>
                <a:lnTo>
                  <a:pt x="1420" y="252"/>
                </a:lnTo>
                <a:lnTo>
                  <a:pt x="1413" y="261"/>
                </a:lnTo>
                <a:lnTo>
                  <a:pt x="1404" y="268"/>
                </a:lnTo>
                <a:lnTo>
                  <a:pt x="1397" y="273"/>
                </a:lnTo>
                <a:lnTo>
                  <a:pt x="1387" y="279"/>
                </a:lnTo>
                <a:lnTo>
                  <a:pt x="1379" y="283"/>
                </a:lnTo>
                <a:lnTo>
                  <a:pt x="1369" y="286"/>
                </a:lnTo>
                <a:lnTo>
                  <a:pt x="1359" y="287"/>
                </a:lnTo>
                <a:lnTo>
                  <a:pt x="1348" y="289"/>
                </a:lnTo>
                <a:lnTo>
                  <a:pt x="1336" y="289"/>
                </a:lnTo>
                <a:lnTo>
                  <a:pt x="1327" y="289"/>
                </a:lnTo>
                <a:lnTo>
                  <a:pt x="1315" y="287"/>
                </a:lnTo>
                <a:lnTo>
                  <a:pt x="1305" y="286"/>
                </a:lnTo>
                <a:lnTo>
                  <a:pt x="1295" y="283"/>
                </a:lnTo>
                <a:lnTo>
                  <a:pt x="1286" y="279"/>
                </a:lnTo>
                <a:lnTo>
                  <a:pt x="1277" y="273"/>
                </a:lnTo>
                <a:lnTo>
                  <a:pt x="1269" y="268"/>
                </a:lnTo>
                <a:lnTo>
                  <a:pt x="1266" y="265"/>
                </a:lnTo>
                <a:lnTo>
                  <a:pt x="1262" y="261"/>
                </a:lnTo>
                <a:lnTo>
                  <a:pt x="1255" y="252"/>
                </a:lnTo>
                <a:lnTo>
                  <a:pt x="1249" y="241"/>
                </a:lnTo>
                <a:lnTo>
                  <a:pt x="1246" y="237"/>
                </a:lnTo>
                <a:lnTo>
                  <a:pt x="1243" y="230"/>
                </a:lnTo>
                <a:lnTo>
                  <a:pt x="1238" y="217"/>
                </a:lnTo>
                <a:lnTo>
                  <a:pt x="1235" y="201"/>
                </a:lnTo>
                <a:lnTo>
                  <a:pt x="1232" y="186"/>
                </a:lnTo>
                <a:lnTo>
                  <a:pt x="1231" y="168"/>
                </a:lnTo>
                <a:lnTo>
                  <a:pt x="1229" y="146"/>
                </a:lnTo>
                <a:lnTo>
                  <a:pt x="1231" y="127"/>
                </a:lnTo>
                <a:lnTo>
                  <a:pt x="1232" y="108"/>
                </a:lnTo>
                <a:lnTo>
                  <a:pt x="1235" y="91"/>
                </a:lnTo>
                <a:lnTo>
                  <a:pt x="1238" y="77"/>
                </a:lnTo>
                <a:lnTo>
                  <a:pt x="1243" y="63"/>
                </a:lnTo>
                <a:lnTo>
                  <a:pt x="1249" y="52"/>
                </a:lnTo>
                <a:lnTo>
                  <a:pt x="1252" y="46"/>
                </a:lnTo>
                <a:lnTo>
                  <a:pt x="1255" y="42"/>
                </a:lnTo>
                <a:lnTo>
                  <a:pt x="1262" y="34"/>
                </a:lnTo>
                <a:lnTo>
                  <a:pt x="1266" y="29"/>
                </a:lnTo>
                <a:lnTo>
                  <a:pt x="1269" y="27"/>
                </a:lnTo>
                <a:lnTo>
                  <a:pt x="1277" y="19"/>
                </a:lnTo>
                <a:lnTo>
                  <a:pt x="1286" y="15"/>
                </a:lnTo>
                <a:lnTo>
                  <a:pt x="1295" y="11"/>
                </a:lnTo>
                <a:lnTo>
                  <a:pt x="1305" y="8"/>
                </a:lnTo>
                <a:lnTo>
                  <a:pt x="1315" y="7"/>
                </a:lnTo>
                <a:lnTo>
                  <a:pt x="1327" y="5"/>
                </a:lnTo>
                <a:lnTo>
                  <a:pt x="1336" y="5"/>
                </a:lnTo>
                <a:lnTo>
                  <a:pt x="1348" y="5"/>
                </a:lnTo>
                <a:lnTo>
                  <a:pt x="1359" y="7"/>
                </a:lnTo>
                <a:lnTo>
                  <a:pt x="1369" y="8"/>
                </a:lnTo>
                <a:lnTo>
                  <a:pt x="1379" y="11"/>
                </a:lnTo>
                <a:lnTo>
                  <a:pt x="1387" y="15"/>
                </a:lnTo>
                <a:lnTo>
                  <a:pt x="1397" y="19"/>
                </a:lnTo>
                <a:lnTo>
                  <a:pt x="1404" y="27"/>
                </a:lnTo>
                <a:lnTo>
                  <a:pt x="1409" y="29"/>
                </a:lnTo>
                <a:lnTo>
                  <a:pt x="1413" y="34"/>
                </a:lnTo>
                <a:lnTo>
                  <a:pt x="1420" y="42"/>
                </a:lnTo>
                <a:lnTo>
                  <a:pt x="1425" y="52"/>
                </a:lnTo>
                <a:lnTo>
                  <a:pt x="1428" y="58"/>
                </a:lnTo>
                <a:lnTo>
                  <a:pt x="1431" y="63"/>
                </a:lnTo>
                <a:lnTo>
                  <a:pt x="1435" y="77"/>
                </a:lnTo>
                <a:lnTo>
                  <a:pt x="1440" y="91"/>
                </a:lnTo>
                <a:lnTo>
                  <a:pt x="1442" y="108"/>
                </a:lnTo>
                <a:lnTo>
                  <a:pt x="1444" y="127"/>
                </a:lnTo>
                <a:lnTo>
                  <a:pt x="1444" y="146"/>
                </a:lnTo>
                <a:close/>
                <a:moveTo>
                  <a:pt x="1360" y="146"/>
                </a:moveTo>
                <a:lnTo>
                  <a:pt x="1359" y="113"/>
                </a:lnTo>
                <a:lnTo>
                  <a:pt x="1359" y="86"/>
                </a:lnTo>
                <a:lnTo>
                  <a:pt x="1358" y="65"/>
                </a:lnTo>
                <a:lnTo>
                  <a:pt x="1355" y="49"/>
                </a:lnTo>
                <a:lnTo>
                  <a:pt x="1352" y="39"/>
                </a:lnTo>
                <a:lnTo>
                  <a:pt x="1349" y="35"/>
                </a:lnTo>
                <a:lnTo>
                  <a:pt x="1348" y="32"/>
                </a:lnTo>
                <a:lnTo>
                  <a:pt x="1345" y="31"/>
                </a:lnTo>
                <a:lnTo>
                  <a:pt x="1342" y="29"/>
                </a:lnTo>
                <a:lnTo>
                  <a:pt x="1336" y="28"/>
                </a:lnTo>
                <a:lnTo>
                  <a:pt x="1331" y="29"/>
                </a:lnTo>
                <a:lnTo>
                  <a:pt x="1329" y="31"/>
                </a:lnTo>
                <a:lnTo>
                  <a:pt x="1327" y="32"/>
                </a:lnTo>
                <a:lnTo>
                  <a:pt x="1324" y="35"/>
                </a:lnTo>
                <a:lnTo>
                  <a:pt x="1322" y="39"/>
                </a:lnTo>
                <a:lnTo>
                  <a:pt x="1320" y="49"/>
                </a:lnTo>
                <a:lnTo>
                  <a:pt x="1317" y="65"/>
                </a:lnTo>
                <a:lnTo>
                  <a:pt x="1315" y="86"/>
                </a:lnTo>
                <a:lnTo>
                  <a:pt x="1314" y="113"/>
                </a:lnTo>
                <a:lnTo>
                  <a:pt x="1314" y="146"/>
                </a:lnTo>
                <a:lnTo>
                  <a:pt x="1314" y="182"/>
                </a:lnTo>
                <a:lnTo>
                  <a:pt x="1315" y="208"/>
                </a:lnTo>
                <a:lnTo>
                  <a:pt x="1317" y="228"/>
                </a:lnTo>
                <a:lnTo>
                  <a:pt x="1320" y="244"/>
                </a:lnTo>
                <a:lnTo>
                  <a:pt x="1322" y="255"/>
                </a:lnTo>
                <a:lnTo>
                  <a:pt x="1324" y="258"/>
                </a:lnTo>
                <a:lnTo>
                  <a:pt x="1327" y="261"/>
                </a:lnTo>
                <a:lnTo>
                  <a:pt x="1329" y="263"/>
                </a:lnTo>
                <a:lnTo>
                  <a:pt x="1331" y="265"/>
                </a:lnTo>
                <a:lnTo>
                  <a:pt x="1336" y="265"/>
                </a:lnTo>
                <a:lnTo>
                  <a:pt x="1342" y="265"/>
                </a:lnTo>
                <a:lnTo>
                  <a:pt x="1345" y="263"/>
                </a:lnTo>
                <a:lnTo>
                  <a:pt x="1348" y="261"/>
                </a:lnTo>
                <a:lnTo>
                  <a:pt x="1349" y="258"/>
                </a:lnTo>
                <a:lnTo>
                  <a:pt x="1352" y="255"/>
                </a:lnTo>
                <a:lnTo>
                  <a:pt x="1355" y="244"/>
                </a:lnTo>
                <a:lnTo>
                  <a:pt x="1358" y="228"/>
                </a:lnTo>
                <a:lnTo>
                  <a:pt x="1359" y="208"/>
                </a:lnTo>
                <a:lnTo>
                  <a:pt x="1359" y="182"/>
                </a:lnTo>
                <a:lnTo>
                  <a:pt x="1360" y="146"/>
                </a:lnTo>
                <a:close/>
                <a:moveTo>
                  <a:pt x="1603" y="189"/>
                </a:moveTo>
                <a:lnTo>
                  <a:pt x="1603" y="200"/>
                </a:lnTo>
                <a:lnTo>
                  <a:pt x="1602" y="210"/>
                </a:lnTo>
                <a:lnTo>
                  <a:pt x="1599" y="220"/>
                </a:lnTo>
                <a:lnTo>
                  <a:pt x="1595" y="228"/>
                </a:lnTo>
                <a:lnTo>
                  <a:pt x="1589" y="237"/>
                </a:lnTo>
                <a:lnTo>
                  <a:pt x="1584" y="244"/>
                </a:lnTo>
                <a:lnTo>
                  <a:pt x="1578" y="251"/>
                </a:lnTo>
                <a:lnTo>
                  <a:pt x="1571" y="258"/>
                </a:lnTo>
                <a:lnTo>
                  <a:pt x="1564" y="263"/>
                </a:lnTo>
                <a:lnTo>
                  <a:pt x="1557" y="269"/>
                </a:lnTo>
                <a:lnTo>
                  <a:pt x="1548" y="275"/>
                </a:lnTo>
                <a:lnTo>
                  <a:pt x="1541" y="279"/>
                </a:lnTo>
                <a:lnTo>
                  <a:pt x="1526" y="287"/>
                </a:lnTo>
                <a:lnTo>
                  <a:pt x="1510" y="294"/>
                </a:lnTo>
                <a:lnTo>
                  <a:pt x="1486" y="276"/>
                </a:lnTo>
                <a:lnTo>
                  <a:pt x="1495" y="270"/>
                </a:lnTo>
                <a:lnTo>
                  <a:pt x="1502" y="265"/>
                </a:lnTo>
                <a:lnTo>
                  <a:pt x="1509" y="259"/>
                </a:lnTo>
                <a:lnTo>
                  <a:pt x="1514" y="252"/>
                </a:lnTo>
                <a:lnTo>
                  <a:pt x="1519" y="245"/>
                </a:lnTo>
                <a:lnTo>
                  <a:pt x="1520" y="241"/>
                </a:lnTo>
                <a:lnTo>
                  <a:pt x="1522" y="238"/>
                </a:lnTo>
                <a:lnTo>
                  <a:pt x="1523" y="234"/>
                </a:lnTo>
                <a:lnTo>
                  <a:pt x="1524" y="230"/>
                </a:lnTo>
                <a:lnTo>
                  <a:pt x="1524" y="220"/>
                </a:lnTo>
                <a:lnTo>
                  <a:pt x="1524" y="214"/>
                </a:lnTo>
                <a:lnTo>
                  <a:pt x="1523" y="207"/>
                </a:lnTo>
                <a:lnTo>
                  <a:pt x="1517" y="191"/>
                </a:lnTo>
                <a:lnTo>
                  <a:pt x="1512" y="183"/>
                </a:lnTo>
                <a:lnTo>
                  <a:pt x="1506" y="175"/>
                </a:lnTo>
                <a:lnTo>
                  <a:pt x="1492" y="155"/>
                </a:lnTo>
                <a:lnTo>
                  <a:pt x="1488" y="148"/>
                </a:lnTo>
                <a:lnTo>
                  <a:pt x="1482" y="141"/>
                </a:lnTo>
                <a:lnTo>
                  <a:pt x="1478" y="132"/>
                </a:lnTo>
                <a:lnTo>
                  <a:pt x="1475" y="125"/>
                </a:lnTo>
                <a:lnTo>
                  <a:pt x="1472" y="117"/>
                </a:lnTo>
                <a:lnTo>
                  <a:pt x="1469" y="110"/>
                </a:lnTo>
                <a:lnTo>
                  <a:pt x="1468" y="103"/>
                </a:lnTo>
                <a:lnTo>
                  <a:pt x="1468" y="94"/>
                </a:lnTo>
                <a:lnTo>
                  <a:pt x="1468" y="87"/>
                </a:lnTo>
                <a:lnTo>
                  <a:pt x="1469" y="80"/>
                </a:lnTo>
                <a:lnTo>
                  <a:pt x="1472" y="73"/>
                </a:lnTo>
                <a:lnTo>
                  <a:pt x="1475" y="66"/>
                </a:lnTo>
                <a:lnTo>
                  <a:pt x="1483" y="52"/>
                </a:lnTo>
                <a:lnTo>
                  <a:pt x="1489" y="46"/>
                </a:lnTo>
                <a:lnTo>
                  <a:pt x="1495" y="39"/>
                </a:lnTo>
                <a:lnTo>
                  <a:pt x="1498" y="36"/>
                </a:lnTo>
                <a:lnTo>
                  <a:pt x="1500" y="34"/>
                </a:lnTo>
                <a:lnTo>
                  <a:pt x="1507" y="28"/>
                </a:lnTo>
                <a:lnTo>
                  <a:pt x="1514" y="22"/>
                </a:lnTo>
                <a:lnTo>
                  <a:pt x="1522" y="17"/>
                </a:lnTo>
                <a:lnTo>
                  <a:pt x="1537" y="8"/>
                </a:lnTo>
                <a:lnTo>
                  <a:pt x="1551" y="0"/>
                </a:lnTo>
                <a:lnTo>
                  <a:pt x="1598" y="41"/>
                </a:lnTo>
                <a:lnTo>
                  <a:pt x="1562" y="36"/>
                </a:lnTo>
                <a:lnTo>
                  <a:pt x="1558" y="42"/>
                </a:lnTo>
                <a:lnTo>
                  <a:pt x="1554" y="49"/>
                </a:lnTo>
                <a:lnTo>
                  <a:pt x="1551" y="59"/>
                </a:lnTo>
                <a:lnTo>
                  <a:pt x="1550" y="63"/>
                </a:lnTo>
                <a:lnTo>
                  <a:pt x="1550" y="69"/>
                </a:lnTo>
                <a:lnTo>
                  <a:pt x="1550" y="74"/>
                </a:lnTo>
                <a:lnTo>
                  <a:pt x="1553" y="80"/>
                </a:lnTo>
                <a:lnTo>
                  <a:pt x="1554" y="87"/>
                </a:lnTo>
                <a:lnTo>
                  <a:pt x="1558" y="94"/>
                </a:lnTo>
                <a:lnTo>
                  <a:pt x="1567" y="108"/>
                </a:lnTo>
                <a:lnTo>
                  <a:pt x="1579" y="124"/>
                </a:lnTo>
                <a:lnTo>
                  <a:pt x="1585" y="132"/>
                </a:lnTo>
                <a:lnTo>
                  <a:pt x="1589" y="139"/>
                </a:lnTo>
                <a:lnTo>
                  <a:pt x="1594" y="148"/>
                </a:lnTo>
                <a:lnTo>
                  <a:pt x="1598" y="156"/>
                </a:lnTo>
                <a:lnTo>
                  <a:pt x="1601" y="165"/>
                </a:lnTo>
                <a:lnTo>
                  <a:pt x="1602" y="173"/>
                </a:lnTo>
                <a:lnTo>
                  <a:pt x="1603" y="180"/>
                </a:lnTo>
                <a:lnTo>
                  <a:pt x="1603" y="189"/>
                </a:lnTo>
                <a:close/>
                <a:moveTo>
                  <a:pt x="1820" y="74"/>
                </a:moveTo>
                <a:lnTo>
                  <a:pt x="1811" y="59"/>
                </a:lnTo>
                <a:lnTo>
                  <a:pt x="1805" y="52"/>
                </a:lnTo>
                <a:lnTo>
                  <a:pt x="1801" y="46"/>
                </a:lnTo>
                <a:lnTo>
                  <a:pt x="1797" y="42"/>
                </a:lnTo>
                <a:lnTo>
                  <a:pt x="1793" y="38"/>
                </a:lnTo>
                <a:lnTo>
                  <a:pt x="1787" y="36"/>
                </a:lnTo>
                <a:lnTo>
                  <a:pt x="1783" y="35"/>
                </a:lnTo>
                <a:lnTo>
                  <a:pt x="1753" y="35"/>
                </a:lnTo>
                <a:lnTo>
                  <a:pt x="1753" y="265"/>
                </a:lnTo>
                <a:lnTo>
                  <a:pt x="1755" y="269"/>
                </a:lnTo>
                <a:lnTo>
                  <a:pt x="1756" y="273"/>
                </a:lnTo>
                <a:lnTo>
                  <a:pt x="1759" y="276"/>
                </a:lnTo>
                <a:lnTo>
                  <a:pt x="1762" y="280"/>
                </a:lnTo>
                <a:lnTo>
                  <a:pt x="1766" y="283"/>
                </a:lnTo>
                <a:lnTo>
                  <a:pt x="1769" y="285"/>
                </a:lnTo>
                <a:lnTo>
                  <a:pt x="1661" y="285"/>
                </a:lnTo>
                <a:lnTo>
                  <a:pt x="1664" y="283"/>
                </a:lnTo>
                <a:lnTo>
                  <a:pt x="1668" y="279"/>
                </a:lnTo>
                <a:lnTo>
                  <a:pt x="1671" y="276"/>
                </a:lnTo>
                <a:lnTo>
                  <a:pt x="1674" y="273"/>
                </a:lnTo>
                <a:lnTo>
                  <a:pt x="1676" y="269"/>
                </a:lnTo>
                <a:lnTo>
                  <a:pt x="1677" y="265"/>
                </a:lnTo>
                <a:lnTo>
                  <a:pt x="1677" y="35"/>
                </a:lnTo>
                <a:lnTo>
                  <a:pt x="1647" y="35"/>
                </a:lnTo>
                <a:lnTo>
                  <a:pt x="1643" y="36"/>
                </a:lnTo>
                <a:lnTo>
                  <a:pt x="1639" y="38"/>
                </a:lnTo>
                <a:lnTo>
                  <a:pt x="1635" y="41"/>
                </a:lnTo>
                <a:lnTo>
                  <a:pt x="1630" y="46"/>
                </a:lnTo>
                <a:lnTo>
                  <a:pt x="1626" y="52"/>
                </a:lnTo>
                <a:lnTo>
                  <a:pt x="1620" y="58"/>
                </a:lnTo>
                <a:lnTo>
                  <a:pt x="1611" y="74"/>
                </a:lnTo>
                <a:lnTo>
                  <a:pt x="1611" y="8"/>
                </a:lnTo>
                <a:lnTo>
                  <a:pt x="1820" y="8"/>
                </a:lnTo>
                <a:lnTo>
                  <a:pt x="1820" y="7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4" name="Freeform 164">
            <a:extLst>
              <a:ext uri="{FF2B5EF4-FFF2-40B4-BE49-F238E27FC236}">
                <a16:creationId xmlns:a16="http://schemas.microsoft.com/office/drawing/2014/main" id="{AFC09237-FF59-5379-95F8-BE98F86D4AE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048328" y="3573016"/>
            <a:ext cx="385044" cy="72000"/>
          </a:xfrm>
          <a:custGeom>
            <a:avLst/>
            <a:gdLst>
              <a:gd name="T0" fmla="*/ 371 w 1476"/>
              <a:gd name="T1" fmla="*/ 161 h 277"/>
              <a:gd name="T2" fmla="*/ 1460 w 1476"/>
              <a:gd name="T3" fmla="*/ 277 h 277"/>
              <a:gd name="T4" fmla="*/ 1337 w 1476"/>
              <a:gd name="T5" fmla="*/ 254 h 277"/>
              <a:gd name="T6" fmla="*/ 1339 w 1476"/>
              <a:gd name="T7" fmla="*/ 196 h 277"/>
              <a:gd name="T8" fmla="*/ 1301 w 1476"/>
              <a:gd name="T9" fmla="*/ 243 h 277"/>
              <a:gd name="T10" fmla="*/ 1298 w 1476"/>
              <a:gd name="T11" fmla="*/ 275 h 277"/>
              <a:gd name="T12" fmla="*/ 1222 w 1476"/>
              <a:gd name="T13" fmla="*/ 258 h 277"/>
              <a:gd name="T14" fmla="*/ 1298 w 1476"/>
              <a:gd name="T15" fmla="*/ 37 h 277"/>
              <a:gd name="T16" fmla="*/ 1282 w 1476"/>
              <a:gd name="T17" fmla="*/ 9 h 277"/>
              <a:gd name="T18" fmla="*/ 1421 w 1476"/>
              <a:gd name="T19" fmla="*/ 9 h 277"/>
              <a:gd name="T20" fmla="*/ 1405 w 1476"/>
              <a:gd name="T21" fmla="*/ 37 h 277"/>
              <a:gd name="T22" fmla="*/ 1476 w 1476"/>
              <a:gd name="T23" fmla="*/ 258 h 277"/>
              <a:gd name="T24" fmla="*/ 986 w 1476"/>
              <a:gd name="T25" fmla="*/ 26 h 277"/>
              <a:gd name="T26" fmla="*/ 1104 w 1476"/>
              <a:gd name="T27" fmla="*/ 0 h 277"/>
              <a:gd name="T28" fmla="*/ 1120 w 1476"/>
              <a:gd name="T29" fmla="*/ 30 h 277"/>
              <a:gd name="T30" fmla="*/ 1181 w 1476"/>
              <a:gd name="T31" fmla="*/ 36 h 277"/>
              <a:gd name="T32" fmla="*/ 1178 w 1476"/>
              <a:gd name="T33" fmla="*/ 3 h 277"/>
              <a:gd name="T34" fmla="*/ 1258 w 1476"/>
              <a:gd name="T35" fmla="*/ 16 h 277"/>
              <a:gd name="T36" fmla="*/ 925 w 1476"/>
              <a:gd name="T37" fmla="*/ 277 h 277"/>
              <a:gd name="T38" fmla="*/ 755 w 1476"/>
              <a:gd name="T39" fmla="*/ 251 h 277"/>
              <a:gd name="T40" fmla="*/ 765 w 1476"/>
              <a:gd name="T41" fmla="*/ 36 h 277"/>
              <a:gd name="T42" fmla="*/ 762 w 1476"/>
              <a:gd name="T43" fmla="*/ 3 h 277"/>
              <a:gd name="T44" fmla="*/ 971 w 1476"/>
              <a:gd name="T45" fmla="*/ 26 h 277"/>
              <a:gd name="T46" fmla="*/ 971 w 1476"/>
              <a:gd name="T47" fmla="*/ 81 h 277"/>
              <a:gd name="T48" fmla="*/ 909 w 1476"/>
              <a:gd name="T49" fmla="*/ 41 h 277"/>
              <a:gd name="T50" fmla="*/ 922 w 1476"/>
              <a:gd name="T51" fmla="*/ 103 h 277"/>
              <a:gd name="T52" fmla="*/ 938 w 1476"/>
              <a:gd name="T53" fmla="*/ 157 h 277"/>
              <a:gd name="T54" fmla="*/ 878 w 1476"/>
              <a:gd name="T55" fmla="*/ 141 h 277"/>
              <a:gd name="T56" fmla="*/ 947 w 1476"/>
              <a:gd name="T57" fmla="*/ 205 h 277"/>
              <a:gd name="T58" fmla="*/ 994 w 1476"/>
              <a:gd name="T59" fmla="*/ 205 h 277"/>
              <a:gd name="T60" fmla="*/ 969 w 1476"/>
              <a:gd name="T61" fmla="*/ 264 h 277"/>
              <a:gd name="T62" fmla="*/ 532 w 1476"/>
              <a:gd name="T63" fmla="*/ 271 h 277"/>
              <a:gd name="T64" fmla="*/ 542 w 1476"/>
              <a:gd name="T65" fmla="*/ 240 h 277"/>
              <a:gd name="T66" fmla="*/ 528 w 1476"/>
              <a:gd name="T67" fmla="*/ 23 h 277"/>
              <a:gd name="T68" fmla="*/ 656 w 1476"/>
              <a:gd name="T69" fmla="*/ 2 h 277"/>
              <a:gd name="T70" fmla="*/ 666 w 1476"/>
              <a:gd name="T71" fmla="*/ 33 h 277"/>
              <a:gd name="T72" fmla="*/ 679 w 1476"/>
              <a:gd name="T73" fmla="*/ 233 h 277"/>
              <a:gd name="T74" fmla="*/ 743 w 1476"/>
              <a:gd name="T75" fmla="*/ 195 h 277"/>
              <a:gd name="T76" fmla="*/ 754 w 1476"/>
              <a:gd name="T77" fmla="*/ 236 h 277"/>
              <a:gd name="T78" fmla="*/ 159 w 1476"/>
              <a:gd name="T79" fmla="*/ 277 h 277"/>
              <a:gd name="T80" fmla="*/ 149 w 1476"/>
              <a:gd name="T81" fmla="*/ 246 h 277"/>
              <a:gd name="T82" fmla="*/ 127 w 1476"/>
              <a:gd name="T83" fmla="*/ 242 h 277"/>
              <a:gd name="T84" fmla="*/ 129 w 1476"/>
              <a:gd name="T85" fmla="*/ 274 h 277"/>
              <a:gd name="T86" fmla="*/ 1 w 1476"/>
              <a:gd name="T87" fmla="*/ 263 h 277"/>
              <a:gd name="T88" fmla="*/ 28 w 1476"/>
              <a:gd name="T89" fmla="*/ 37 h 277"/>
              <a:gd name="T90" fmla="*/ 1 w 1476"/>
              <a:gd name="T91" fmla="*/ 12 h 277"/>
              <a:gd name="T92" fmla="*/ 138 w 1476"/>
              <a:gd name="T93" fmla="*/ 6 h 277"/>
              <a:gd name="T94" fmla="*/ 129 w 1476"/>
              <a:gd name="T95" fmla="*/ 37 h 277"/>
              <a:gd name="T96" fmla="*/ 162 w 1476"/>
              <a:gd name="T97" fmla="*/ 26 h 277"/>
              <a:gd name="T98" fmla="*/ 257 w 1476"/>
              <a:gd name="T99" fmla="*/ 0 h 277"/>
              <a:gd name="T100" fmla="*/ 272 w 1476"/>
              <a:gd name="T101" fmla="*/ 30 h 277"/>
              <a:gd name="T102" fmla="*/ 343 w 1476"/>
              <a:gd name="T103" fmla="*/ 37 h 277"/>
              <a:gd name="T104" fmla="*/ 327 w 1476"/>
              <a:gd name="T105" fmla="*/ 9 h 277"/>
              <a:gd name="T106" fmla="*/ 464 w 1476"/>
              <a:gd name="T107" fmla="*/ 9 h 277"/>
              <a:gd name="T108" fmla="*/ 449 w 1476"/>
              <a:gd name="T109" fmla="*/ 37 h 277"/>
              <a:gd name="T110" fmla="*/ 519 w 1476"/>
              <a:gd name="T111" fmla="*/ 258 h 277"/>
              <a:gd name="T112" fmla="*/ 392 w 1476"/>
              <a:gd name="T113" fmla="*/ 275 h 277"/>
              <a:gd name="T114" fmla="*/ 389 w 1476"/>
              <a:gd name="T115" fmla="*/ 243 h 277"/>
              <a:gd name="T116" fmla="*/ 358 w 1476"/>
              <a:gd name="T117" fmla="*/ 196 h 277"/>
              <a:gd name="T118" fmla="*/ 354 w 1476"/>
              <a:gd name="T119" fmla="*/ 254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76" h="277">
                <a:moveTo>
                  <a:pt x="1327" y="105"/>
                </a:moveTo>
                <a:lnTo>
                  <a:pt x="1312" y="158"/>
                </a:lnTo>
                <a:lnTo>
                  <a:pt x="1319" y="161"/>
                </a:lnTo>
                <a:lnTo>
                  <a:pt x="1327" y="161"/>
                </a:lnTo>
                <a:lnTo>
                  <a:pt x="1335" y="161"/>
                </a:lnTo>
                <a:lnTo>
                  <a:pt x="1343" y="158"/>
                </a:lnTo>
                <a:lnTo>
                  <a:pt x="1327" y="105"/>
                </a:lnTo>
                <a:close/>
                <a:moveTo>
                  <a:pt x="372" y="105"/>
                </a:moveTo>
                <a:lnTo>
                  <a:pt x="357" y="158"/>
                </a:lnTo>
                <a:lnTo>
                  <a:pt x="364" y="161"/>
                </a:lnTo>
                <a:lnTo>
                  <a:pt x="371" y="161"/>
                </a:lnTo>
                <a:lnTo>
                  <a:pt x="380" y="161"/>
                </a:lnTo>
                <a:lnTo>
                  <a:pt x="387" y="158"/>
                </a:lnTo>
                <a:lnTo>
                  <a:pt x="372" y="105"/>
                </a:lnTo>
                <a:close/>
                <a:moveTo>
                  <a:pt x="1476" y="258"/>
                </a:moveTo>
                <a:lnTo>
                  <a:pt x="1474" y="263"/>
                </a:lnTo>
                <a:lnTo>
                  <a:pt x="1474" y="265"/>
                </a:lnTo>
                <a:lnTo>
                  <a:pt x="1473" y="268"/>
                </a:lnTo>
                <a:lnTo>
                  <a:pt x="1470" y="271"/>
                </a:lnTo>
                <a:lnTo>
                  <a:pt x="1467" y="274"/>
                </a:lnTo>
                <a:lnTo>
                  <a:pt x="1465" y="275"/>
                </a:lnTo>
                <a:lnTo>
                  <a:pt x="1460" y="277"/>
                </a:lnTo>
                <a:lnTo>
                  <a:pt x="1457" y="277"/>
                </a:lnTo>
                <a:lnTo>
                  <a:pt x="1356" y="277"/>
                </a:lnTo>
                <a:lnTo>
                  <a:pt x="1352" y="277"/>
                </a:lnTo>
                <a:lnTo>
                  <a:pt x="1349" y="275"/>
                </a:lnTo>
                <a:lnTo>
                  <a:pt x="1346" y="274"/>
                </a:lnTo>
                <a:lnTo>
                  <a:pt x="1343" y="271"/>
                </a:lnTo>
                <a:lnTo>
                  <a:pt x="1340" y="268"/>
                </a:lnTo>
                <a:lnTo>
                  <a:pt x="1339" y="265"/>
                </a:lnTo>
                <a:lnTo>
                  <a:pt x="1337" y="263"/>
                </a:lnTo>
                <a:lnTo>
                  <a:pt x="1337" y="258"/>
                </a:lnTo>
                <a:lnTo>
                  <a:pt x="1337" y="254"/>
                </a:lnTo>
                <a:lnTo>
                  <a:pt x="1339" y="251"/>
                </a:lnTo>
                <a:lnTo>
                  <a:pt x="1340" y="249"/>
                </a:lnTo>
                <a:lnTo>
                  <a:pt x="1343" y="246"/>
                </a:lnTo>
                <a:lnTo>
                  <a:pt x="1346" y="243"/>
                </a:lnTo>
                <a:lnTo>
                  <a:pt x="1349" y="242"/>
                </a:lnTo>
                <a:lnTo>
                  <a:pt x="1352" y="240"/>
                </a:lnTo>
                <a:lnTo>
                  <a:pt x="1356" y="240"/>
                </a:lnTo>
                <a:lnTo>
                  <a:pt x="1364" y="240"/>
                </a:lnTo>
                <a:lnTo>
                  <a:pt x="1352" y="191"/>
                </a:lnTo>
                <a:lnTo>
                  <a:pt x="1346" y="194"/>
                </a:lnTo>
                <a:lnTo>
                  <a:pt x="1339" y="196"/>
                </a:lnTo>
                <a:lnTo>
                  <a:pt x="1333" y="198"/>
                </a:lnTo>
                <a:lnTo>
                  <a:pt x="1326" y="198"/>
                </a:lnTo>
                <a:lnTo>
                  <a:pt x="1320" y="198"/>
                </a:lnTo>
                <a:lnTo>
                  <a:pt x="1313" y="196"/>
                </a:lnTo>
                <a:lnTo>
                  <a:pt x="1308" y="194"/>
                </a:lnTo>
                <a:lnTo>
                  <a:pt x="1302" y="191"/>
                </a:lnTo>
                <a:lnTo>
                  <a:pt x="1288" y="240"/>
                </a:lnTo>
                <a:lnTo>
                  <a:pt x="1291" y="240"/>
                </a:lnTo>
                <a:lnTo>
                  <a:pt x="1295" y="240"/>
                </a:lnTo>
                <a:lnTo>
                  <a:pt x="1298" y="242"/>
                </a:lnTo>
                <a:lnTo>
                  <a:pt x="1301" y="243"/>
                </a:lnTo>
                <a:lnTo>
                  <a:pt x="1303" y="246"/>
                </a:lnTo>
                <a:lnTo>
                  <a:pt x="1306" y="249"/>
                </a:lnTo>
                <a:lnTo>
                  <a:pt x="1308" y="251"/>
                </a:lnTo>
                <a:lnTo>
                  <a:pt x="1309" y="254"/>
                </a:lnTo>
                <a:lnTo>
                  <a:pt x="1309" y="258"/>
                </a:lnTo>
                <a:lnTo>
                  <a:pt x="1309" y="263"/>
                </a:lnTo>
                <a:lnTo>
                  <a:pt x="1308" y="265"/>
                </a:lnTo>
                <a:lnTo>
                  <a:pt x="1306" y="268"/>
                </a:lnTo>
                <a:lnTo>
                  <a:pt x="1303" y="271"/>
                </a:lnTo>
                <a:lnTo>
                  <a:pt x="1301" y="274"/>
                </a:lnTo>
                <a:lnTo>
                  <a:pt x="1298" y="275"/>
                </a:lnTo>
                <a:lnTo>
                  <a:pt x="1295" y="277"/>
                </a:lnTo>
                <a:lnTo>
                  <a:pt x="1291" y="277"/>
                </a:lnTo>
                <a:lnTo>
                  <a:pt x="1240" y="277"/>
                </a:lnTo>
                <a:lnTo>
                  <a:pt x="1236" y="277"/>
                </a:lnTo>
                <a:lnTo>
                  <a:pt x="1233" y="275"/>
                </a:lnTo>
                <a:lnTo>
                  <a:pt x="1229" y="274"/>
                </a:lnTo>
                <a:lnTo>
                  <a:pt x="1226" y="271"/>
                </a:lnTo>
                <a:lnTo>
                  <a:pt x="1224" y="268"/>
                </a:lnTo>
                <a:lnTo>
                  <a:pt x="1223" y="265"/>
                </a:lnTo>
                <a:lnTo>
                  <a:pt x="1222" y="263"/>
                </a:lnTo>
                <a:lnTo>
                  <a:pt x="1222" y="258"/>
                </a:lnTo>
                <a:lnTo>
                  <a:pt x="1222" y="254"/>
                </a:lnTo>
                <a:lnTo>
                  <a:pt x="1223" y="251"/>
                </a:lnTo>
                <a:lnTo>
                  <a:pt x="1224" y="249"/>
                </a:lnTo>
                <a:lnTo>
                  <a:pt x="1226" y="246"/>
                </a:lnTo>
                <a:lnTo>
                  <a:pt x="1229" y="243"/>
                </a:lnTo>
                <a:lnTo>
                  <a:pt x="1233" y="242"/>
                </a:lnTo>
                <a:lnTo>
                  <a:pt x="1236" y="240"/>
                </a:lnTo>
                <a:lnTo>
                  <a:pt x="1240" y="240"/>
                </a:lnTo>
                <a:lnTo>
                  <a:pt x="1246" y="240"/>
                </a:lnTo>
                <a:lnTo>
                  <a:pt x="1306" y="37"/>
                </a:lnTo>
                <a:lnTo>
                  <a:pt x="1298" y="37"/>
                </a:lnTo>
                <a:lnTo>
                  <a:pt x="1294" y="37"/>
                </a:lnTo>
                <a:lnTo>
                  <a:pt x="1291" y="36"/>
                </a:lnTo>
                <a:lnTo>
                  <a:pt x="1288" y="34"/>
                </a:lnTo>
                <a:lnTo>
                  <a:pt x="1285" y="33"/>
                </a:lnTo>
                <a:lnTo>
                  <a:pt x="1282" y="30"/>
                </a:lnTo>
                <a:lnTo>
                  <a:pt x="1281" y="26"/>
                </a:lnTo>
                <a:lnTo>
                  <a:pt x="1279" y="23"/>
                </a:lnTo>
                <a:lnTo>
                  <a:pt x="1279" y="19"/>
                </a:lnTo>
                <a:lnTo>
                  <a:pt x="1279" y="16"/>
                </a:lnTo>
                <a:lnTo>
                  <a:pt x="1281" y="12"/>
                </a:lnTo>
                <a:lnTo>
                  <a:pt x="1282" y="9"/>
                </a:lnTo>
                <a:lnTo>
                  <a:pt x="1285" y="6"/>
                </a:lnTo>
                <a:lnTo>
                  <a:pt x="1288" y="3"/>
                </a:lnTo>
                <a:lnTo>
                  <a:pt x="1291" y="2"/>
                </a:lnTo>
                <a:lnTo>
                  <a:pt x="1294" y="2"/>
                </a:lnTo>
                <a:lnTo>
                  <a:pt x="1298" y="0"/>
                </a:lnTo>
                <a:lnTo>
                  <a:pt x="1405" y="0"/>
                </a:lnTo>
                <a:lnTo>
                  <a:pt x="1408" y="2"/>
                </a:lnTo>
                <a:lnTo>
                  <a:pt x="1412" y="2"/>
                </a:lnTo>
                <a:lnTo>
                  <a:pt x="1415" y="3"/>
                </a:lnTo>
                <a:lnTo>
                  <a:pt x="1418" y="6"/>
                </a:lnTo>
                <a:lnTo>
                  <a:pt x="1421" y="9"/>
                </a:lnTo>
                <a:lnTo>
                  <a:pt x="1422" y="12"/>
                </a:lnTo>
                <a:lnTo>
                  <a:pt x="1422" y="16"/>
                </a:lnTo>
                <a:lnTo>
                  <a:pt x="1424" y="19"/>
                </a:lnTo>
                <a:lnTo>
                  <a:pt x="1422" y="23"/>
                </a:lnTo>
                <a:lnTo>
                  <a:pt x="1422" y="26"/>
                </a:lnTo>
                <a:lnTo>
                  <a:pt x="1421" y="30"/>
                </a:lnTo>
                <a:lnTo>
                  <a:pt x="1418" y="33"/>
                </a:lnTo>
                <a:lnTo>
                  <a:pt x="1415" y="34"/>
                </a:lnTo>
                <a:lnTo>
                  <a:pt x="1412" y="36"/>
                </a:lnTo>
                <a:lnTo>
                  <a:pt x="1408" y="37"/>
                </a:lnTo>
                <a:lnTo>
                  <a:pt x="1405" y="37"/>
                </a:lnTo>
                <a:lnTo>
                  <a:pt x="1397" y="37"/>
                </a:lnTo>
                <a:lnTo>
                  <a:pt x="1450" y="240"/>
                </a:lnTo>
                <a:lnTo>
                  <a:pt x="1457" y="240"/>
                </a:lnTo>
                <a:lnTo>
                  <a:pt x="1460" y="240"/>
                </a:lnTo>
                <a:lnTo>
                  <a:pt x="1465" y="242"/>
                </a:lnTo>
                <a:lnTo>
                  <a:pt x="1467" y="243"/>
                </a:lnTo>
                <a:lnTo>
                  <a:pt x="1470" y="246"/>
                </a:lnTo>
                <a:lnTo>
                  <a:pt x="1473" y="249"/>
                </a:lnTo>
                <a:lnTo>
                  <a:pt x="1474" y="251"/>
                </a:lnTo>
                <a:lnTo>
                  <a:pt x="1474" y="254"/>
                </a:lnTo>
                <a:lnTo>
                  <a:pt x="1476" y="258"/>
                </a:lnTo>
                <a:close/>
                <a:moveTo>
                  <a:pt x="1236" y="37"/>
                </a:moveTo>
                <a:lnTo>
                  <a:pt x="1164" y="277"/>
                </a:lnTo>
                <a:lnTo>
                  <a:pt x="1077" y="277"/>
                </a:lnTo>
                <a:lnTo>
                  <a:pt x="1012" y="37"/>
                </a:lnTo>
                <a:lnTo>
                  <a:pt x="1004" y="37"/>
                </a:lnTo>
                <a:lnTo>
                  <a:pt x="1000" y="37"/>
                </a:lnTo>
                <a:lnTo>
                  <a:pt x="995" y="36"/>
                </a:lnTo>
                <a:lnTo>
                  <a:pt x="993" y="34"/>
                </a:lnTo>
                <a:lnTo>
                  <a:pt x="990" y="33"/>
                </a:lnTo>
                <a:lnTo>
                  <a:pt x="988" y="30"/>
                </a:lnTo>
                <a:lnTo>
                  <a:pt x="986" y="26"/>
                </a:lnTo>
                <a:lnTo>
                  <a:pt x="986" y="23"/>
                </a:lnTo>
                <a:lnTo>
                  <a:pt x="984" y="19"/>
                </a:lnTo>
                <a:lnTo>
                  <a:pt x="986" y="16"/>
                </a:lnTo>
                <a:lnTo>
                  <a:pt x="986" y="12"/>
                </a:lnTo>
                <a:lnTo>
                  <a:pt x="988" y="9"/>
                </a:lnTo>
                <a:lnTo>
                  <a:pt x="990" y="6"/>
                </a:lnTo>
                <a:lnTo>
                  <a:pt x="993" y="3"/>
                </a:lnTo>
                <a:lnTo>
                  <a:pt x="995" y="2"/>
                </a:lnTo>
                <a:lnTo>
                  <a:pt x="1000" y="2"/>
                </a:lnTo>
                <a:lnTo>
                  <a:pt x="1004" y="0"/>
                </a:lnTo>
                <a:lnTo>
                  <a:pt x="1104" y="0"/>
                </a:lnTo>
                <a:lnTo>
                  <a:pt x="1109" y="2"/>
                </a:lnTo>
                <a:lnTo>
                  <a:pt x="1111" y="2"/>
                </a:lnTo>
                <a:lnTo>
                  <a:pt x="1116" y="3"/>
                </a:lnTo>
                <a:lnTo>
                  <a:pt x="1118" y="6"/>
                </a:lnTo>
                <a:lnTo>
                  <a:pt x="1120" y="9"/>
                </a:lnTo>
                <a:lnTo>
                  <a:pt x="1121" y="12"/>
                </a:lnTo>
                <a:lnTo>
                  <a:pt x="1123" y="16"/>
                </a:lnTo>
                <a:lnTo>
                  <a:pt x="1123" y="19"/>
                </a:lnTo>
                <a:lnTo>
                  <a:pt x="1123" y="23"/>
                </a:lnTo>
                <a:lnTo>
                  <a:pt x="1121" y="26"/>
                </a:lnTo>
                <a:lnTo>
                  <a:pt x="1120" y="30"/>
                </a:lnTo>
                <a:lnTo>
                  <a:pt x="1118" y="33"/>
                </a:lnTo>
                <a:lnTo>
                  <a:pt x="1116" y="34"/>
                </a:lnTo>
                <a:lnTo>
                  <a:pt x="1111" y="36"/>
                </a:lnTo>
                <a:lnTo>
                  <a:pt x="1109" y="37"/>
                </a:lnTo>
                <a:lnTo>
                  <a:pt x="1104" y="37"/>
                </a:lnTo>
                <a:lnTo>
                  <a:pt x="1100" y="37"/>
                </a:lnTo>
                <a:lnTo>
                  <a:pt x="1144" y="202"/>
                </a:lnTo>
                <a:lnTo>
                  <a:pt x="1193" y="37"/>
                </a:lnTo>
                <a:lnTo>
                  <a:pt x="1188" y="37"/>
                </a:lnTo>
                <a:lnTo>
                  <a:pt x="1185" y="37"/>
                </a:lnTo>
                <a:lnTo>
                  <a:pt x="1181" y="36"/>
                </a:lnTo>
                <a:lnTo>
                  <a:pt x="1178" y="34"/>
                </a:lnTo>
                <a:lnTo>
                  <a:pt x="1175" y="33"/>
                </a:lnTo>
                <a:lnTo>
                  <a:pt x="1173" y="30"/>
                </a:lnTo>
                <a:lnTo>
                  <a:pt x="1171" y="26"/>
                </a:lnTo>
                <a:lnTo>
                  <a:pt x="1171" y="23"/>
                </a:lnTo>
                <a:lnTo>
                  <a:pt x="1169" y="19"/>
                </a:lnTo>
                <a:lnTo>
                  <a:pt x="1171" y="16"/>
                </a:lnTo>
                <a:lnTo>
                  <a:pt x="1171" y="12"/>
                </a:lnTo>
                <a:lnTo>
                  <a:pt x="1173" y="9"/>
                </a:lnTo>
                <a:lnTo>
                  <a:pt x="1175" y="6"/>
                </a:lnTo>
                <a:lnTo>
                  <a:pt x="1178" y="3"/>
                </a:lnTo>
                <a:lnTo>
                  <a:pt x="1181" y="2"/>
                </a:lnTo>
                <a:lnTo>
                  <a:pt x="1185" y="2"/>
                </a:lnTo>
                <a:lnTo>
                  <a:pt x="1188" y="0"/>
                </a:lnTo>
                <a:lnTo>
                  <a:pt x="1240" y="0"/>
                </a:lnTo>
                <a:lnTo>
                  <a:pt x="1244" y="2"/>
                </a:lnTo>
                <a:lnTo>
                  <a:pt x="1247" y="2"/>
                </a:lnTo>
                <a:lnTo>
                  <a:pt x="1250" y="3"/>
                </a:lnTo>
                <a:lnTo>
                  <a:pt x="1253" y="6"/>
                </a:lnTo>
                <a:lnTo>
                  <a:pt x="1255" y="9"/>
                </a:lnTo>
                <a:lnTo>
                  <a:pt x="1257" y="12"/>
                </a:lnTo>
                <a:lnTo>
                  <a:pt x="1258" y="16"/>
                </a:lnTo>
                <a:lnTo>
                  <a:pt x="1258" y="19"/>
                </a:lnTo>
                <a:lnTo>
                  <a:pt x="1258" y="23"/>
                </a:lnTo>
                <a:lnTo>
                  <a:pt x="1257" y="26"/>
                </a:lnTo>
                <a:lnTo>
                  <a:pt x="1255" y="30"/>
                </a:lnTo>
                <a:lnTo>
                  <a:pt x="1253" y="33"/>
                </a:lnTo>
                <a:lnTo>
                  <a:pt x="1250" y="34"/>
                </a:lnTo>
                <a:lnTo>
                  <a:pt x="1247" y="36"/>
                </a:lnTo>
                <a:lnTo>
                  <a:pt x="1244" y="37"/>
                </a:lnTo>
                <a:lnTo>
                  <a:pt x="1240" y="37"/>
                </a:lnTo>
                <a:lnTo>
                  <a:pt x="1236" y="37"/>
                </a:lnTo>
                <a:close/>
                <a:moveTo>
                  <a:pt x="925" y="277"/>
                </a:moveTo>
                <a:lnTo>
                  <a:pt x="772" y="277"/>
                </a:lnTo>
                <a:lnTo>
                  <a:pt x="769" y="277"/>
                </a:lnTo>
                <a:lnTo>
                  <a:pt x="765" y="275"/>
                </a:lnTo>
                <a:lnTo>
                  <a:pt x="762" y="274"/>
                </a:lnTo>
                <a:lnTo>
                  <a:pt x="760" y="271"/>
                </a:lnTo>
                <a:lnTo>
                  <a:pt x="757" y="268"/>
                </a:lnTo>
                <a:lnTo>
                  <a:pt x="755" y="265"/>
                </a:lnTo>
                <a:lnTo>
                  <a:pt x="755" y="263"/>
                </a:lnTo>
                <a:lnTo>
                  <a:pt x="754" y="258"/>
                </a:lnTo>
                <a:lnTo>
                  <a:pt x="755" y="254"/>
                </a:lnTo>
                <a:lnTo>
                  <a:pt x="755" y="251"/>
                </a:lnTo>
                <a:lnTo>
                  <a:pt x="757" y="249"/>
                </a:lnTo>
                <a:lnTo>
                  <a:pt x="760" y="246"/>
                </a:lnTo>
                <a:lnTo>
                  <a:pt x="762" y="243"/>
                </a:lnTo>
                <a:lnTo>
                  <a:pt x="765" y="242"/>
                </a:lnTo>
                <a:lnTo>
                  <a:pt x="769" y="240"/>
                </a:lnTo>
                <a:lnTo>
                  <a:pt x="772" y="240"/>
                </a:lnTo>
                <a:lnTo>
                  <a:pt x="782" y="240"/>
                </a:lnTo>
                <a:lnTo>
                  <a:pt x="782" y="37"/>
                </a:lnTo>
                <a:lnTo>
                  <a:pt x="772" y="37"/>
                </a:lnTo>
                <a:lnTo>
                  <a:pt x="769" y="37"/>
                </a:lnTo>
                <a:lnTo>
                  <a:pt x="765" y="36"/>
                </a:lnTo>
                <a:lnTo>
                  <a:pt x="762" y="34"/>
                </a:lnTo>
                <a:lnTo>
                  <a:pt x="760" y="33"/>
                </a:lnTo>
                <a:lnTo>
                  <a:pt x="757" y="30"/>
                </a:lnTo>
                <a:lnTo>
                  <a:pt x="755" y="26"/>
                </a:lnTo>
                <a:lnTo>
                  <a:pt x="755" y="23"/>
                </a:lnTo>
                <a:lnTo>
                  <a:pt x="754" y="19"/>
                </a:lnTo>
                <a:lnTo>
                  <a:pt x="755" y="16"/>
                </a:lnTo>
                <a:lnTo>
                  <a:pt x="755" y="12"/>
                </a:lnTo>
                <a:lnTo>
                  <a:pt x="757" y="9"/>
                </a:lnTo>
                <a:lnTo>
                  <a:pt x="760" y="6"/>
                </a:lnTo>
                <a:lnTo>
                  <a:pt x="762" y="3"/>
                </a:lnTo>
                <a:lnTo>
                  <a:pt x="765" y="2"/>
                </a:lnTo>
                <a:lnTo>
                  <a:pt x="769" y="2"/>
                </a:lnTo>
                <a:lnTo>
                  <a:pt x="772" y="0"/>
                </a:lnTo>
                <a:lnTo>
                  <a:pt x="921" y="0"/>
                </a:lnTo>
                <a:lnTo>
                  <a:pt x="932" y="2"/>
                </a:lnTo>
                <a:lnTo>
                  <a:pt x="942" y="5"/>
                </a:lnTo>
                <a:lnTo>
                  <a:pt x="950" y="9"/>
                </a:lnTo>
                <a:lnTo>
                  <a:pt x="955" y="10"/>
                </a:lnTo>
                <a:lnTo>
                  <a:pt x="959" y="13"/>
                </a:lnTo>
                <a:lnTo>
                  <a:pt x="966" y="20"/>
                </a:lnTo>
                <a:lnTo>
                  <a:pt x="971" y="26"/>
                </a:lnTo>
                <a:lnTo>
                  <a:pt x="976" y="34"/>
                </a:lnTo>
                <a:lnTo>
                  <a:pt x="979" y="41"/>
                </a:lnTo>
                <a:lnTo>
                  <a:pt x="981" y="48"/>
                </a:lnTo>
                <a:lnTo>
                  <a:pt x="983" y="55"/>
                </a:lnTo>
                <a:lnTo>
                  <a:pt x="983" y="62"/>
                </a:lnTo>
                <a:lnTo>
                  <a:pt x="981" y="65"/>
                </a:lnTo>
                <a:lnTo>
                  <a:pt x="981" y="70"/>
                </a:lnTo>
                <a:lnTo>
                  <a:pt x="979" y="74"/>
                </a:lnTo>
                <a:lnTo>
                  <a:pt x="976" y="78"/>
                </a:lnTo>
                <a:lnTo>
                  <a:pt x="973" y="79"/>
                </a:lnTo>
                <a:lnTo>
                  <a:pt x="971" y="81"/>
                </a:lnTo>
                <a:lnTo>
                  <a:pt x="966" y="82"/>
                </a:lnTo>
                <a:lnTo>
                  <a:pt x="960" y="81"/>
                </a:lnTo>
                <a:lnTo>
                  <a:pt x="955" y="79"/>
                </a:lnTo>
                <a:lnTo>
                  <a:pt x="950" y="78"/>
                </a:lnTo>
                <a:lnTo>
                  <a:pt x="946" y="75"/>
                </a:lnTo>
                <a:lnTo>
                  <a:pt x="938" y="68"/>
                </a:lnTo>
                <a:lnTo>
                  <a:pt x="931" y="60"/>
                </a:lnTo>
                <a:lnTo>
                  <a:pt x="923" y="51"/>
                </a:lnTo>
                <a:lnTo>
                  <a:pt x="919" y="48"/>
                </a:lnTo>
                <a:lnTo>
                  <a:pt x="914" y="44"/>
                </a:lnTo>
                <a:lnTo>
                  <a:pt x="909" y="41"/>
                </a:lnTo>
                <a:lnTo>
                  <a:pt x="902" y="40"/>
                </a:lnTo>
                <a:lnTo>
                  <a:pt x="897" y="38"/>
                </a:lnTo>
                <a:lnTo>
                  <a:pt x="888" y="37"/>
                </a:lnTo>
                <a:lnTo>
                  <a:pt x="870" y="37"/>
                </a:lnTo>
                <a:lnTo>
                  <a:pt x="870" y="98"/>
                </a:lnTo>
                <a:lnTo>
                  <a:pt x="897" y="98"/>
                </a:lnTo>
                <a:lnTo>
                  <a:pt x="906" y="98"/>
                </a:lnTo>
                <a:lnTo>
                  <a:pt x="911" y="99"/>
                </a:lnTo>
                <a:lnTo>
                  <a:pt x="915" y="101"/>
                </a:lnTo>
                <a:lnTo>
                  <a:pt x="919" y="102"/>
                </a:lnTo>
                <a:lnTo>
                  <a:pt x="922" y="103"/>
                </a:lnTo>
                <a:lnTo>
                  <a:pt x="929" y="108"/>
                </a:lnTo>
                <a:lnTo>
                  <a:pt x="935" y="112"/>
                </a:lnTo>
                <a:lnTo>
                  <a:pt x="939" y="117"/>
                </a:lnTo>
                <a:lnTo>
                  <a:pt x="942" y="123"/>
                </a:lnTo>
                <a:lnTo>
                  <a:pt x="943" y="129"/>
                </a:lnTo>
                <a:lnTo>
                  <a:pt x="945" y="134"/>
                </a:lnTo>
                <a:lnTo>
                  <a:pt x="945" y="140"/>
                </a:lnTo>
                <a:lnTo>
                  <a:pt x="945" y="146"/>
                </a:lnTo>
                <a:lnTo>
                  <a:pt x="943" y="150"/>
                </a:lnTo>
                <a:lnTo>
                  <a:pt x="940" y="154"/>
                </a:lnTo>
                <a:lnTo>
                  <a:pt x="938" y="157"/>
                </a:lnTo>
                <a:lnTo>
                  <a:pt x="933" y="160"/>
                </a:lnTo>
                <a:lnTo>
                  <a:pt x="929" y="160"/>
                </a:lnTo>
                <a:lnTo>
                  <a:pt x="922" y="158"/>
                </a:lnTo>
                <a:lnTo>
                  <a:pt x="919" y="158"/>
                </a:lnTo>
                <a:lnTo>
                  <a:pt x="916" y="157"/>
                </a:lnTo>
                <a:lnTo>
                  <a:pt x="912" y="154"/>
                </a:lnTo>
                <a:lnTo>
                  <a:pt x="909" y="151"/>
                </a:lnTo>
                <a:lnTo>
                  <a:pt x="905" y="147"/>
                </a:lnTo>
                <a:lnTo>
                  <a:pt x="899" y="144"/>
                </a:lnTo>
                <a:lnTo>
                  <a:pt x="891" y="143"/>
                </a:lnTo>
                <a:lnTo>
                  <a:pt x="878" y="141"/>
                </a:lnTo>
                <a:lnTo>
                  <a:pt x="870" y="141"/>
                </a:lnTo>
                <a:lnTo>
                  <a:pt x="870" y="240"/>
                </a:lnTo>
                <a:lnTo>
                  <a:pt x="904" y="240"/>
                </a:lnTo>
                <a:lnTo>
                  <a:pt x="908" y="240"/>
                </a:lnTo>
                <a:lnTo>
                  <a:pt x="912" y="239"/>
                </a:lnTo>
                <a:lnTo>
                  <a:pt x="915" y="236"/>
                </a:lnTo>
                <a:lnTo>
                  <a:pt x="919" y="233"/>
                </a:lnTo>
                <a:lnTo>
                  <a:pt x="928" y="226"/>
                </a:lnTo>
                <a:lnTo>
                  <a:pt x="935" y="218"/>
                </a:lnTo>
                <a:lnTo>
                  <a:pt x="943" y="209"/>
                </a:lnTo>
                <a:lnTo>
                  <a:pt x="947" y="205"/>
                </a:lnTo>
                <a:lnTo>
                  <a:pt x="953" y="202"/>
                </a:lnTo>
                <a:lnTo>
                  <a:pt x="957" y="199"/>
                </a:lnTo>
                <a:lnTo>
                  <a:pt x="963" y="196"/>
                </a:lnTo>
                <a:lnTo>
                  <a:pt x="969" y="195"/>
                </a:lnTo>
                <a:lnTo>
                  <a:pt x="974" y="195"/>
                </a:lnTo>
                <a:lnTo>
                  <a:pt x="979" y="195"/>
                </a:lnTo>
                <a:lnTo>
                  <a:pt x="983" y="195"/>
                </a:lnTo>
                <a:lnTo>
                  <a:pt x="988" y="198"/>
                </a:lnTo>
                <a:lnTo>
                  <a:pt x="991" y="199"/>
                </a:lnTo>
                <a:lnTo>
                  <a:pt x="993" y="202"/>
                </a:lnTo>
                <a:lnTo>
                  <a:pt x="994" y="205"/>
                </a:lnTo>
                <a:lnTo>
                  <a:pt x="995" y="208"/>
                </a:lnTo>
                <a:lnTo>
                  <a:pt x="997" y="211"/>
                </a:lnTo>
                <a:lnTo>
                  <a:pt x="997" y="213"/>
                </a:lnTo>
                <a:lnTo>
                  <a:pt x="997" y="220"/>
                </a:lnTo>
                <a:lnTo>
                  <a:pt x="995" y="227"/>
                </a:lnTo>
                <a:lnTo>
                  <a:pt x="995" y="232"/>
                </a:lnTo>
                <a:lnTo>
                  <a:pt x="993" y="236"/>
                </a:lnTo>
                <a:lnTo>
                  <a:pt x="990" y="243"/>
                </a:lnTo>
                <a:lnTo>
                  <a:pt x="984" y="251"/>
                </a:lnTo>
                <a:lnTo>
                  <a:pt x="977" y="258"/>
                </a:lnTo>
                <a:lnTo>
                  <a:pt x="969" y="264"/>
                </a:lnTo>
                <a:lnTo>
                  <a:pt x="960" y="270"/>
                </a:lnTo>
                <a:lnTo>
                  <a:pt x="949" y="274"/>
                </a:lnTo>
                <a:lnTo>
                  <a:pt x="943" y="275"/>
                </a:lnTo>
                <a:lnTo>
                  <a:pt x="938" y="275"/>
                </a:lnTo>
                <a:lnTo>
                  <a:pt x="925" y="277"/>
                </a:lnTo>
                <a:close/>
                <a:moveTo>
                  <a:pt x="685" y="277"/>
                </a:moveTo>
                <a:lnTo>
                  <a:pt x="546" y="277"/>
                </a:lnTo>
                <a:lnTo>
                  <a:pt x="542" y="277"/>
                </a:lnTo>
                <a:lnTo>
                  <a:pt x="539" y="275"/>
                </a:lnTo>
                <a:lnTo>
                  <a:pt x="535" y="274"/>
                </a:lnTo>
                <a:lnTo>
                  <a:pt x="532" y="271"/>
                </a:lnTo>
                <a:lnTo>
                  <a:pt x="531" y="268"/>
                </a:lnTo>
                <a:lnTo>
                  <a:pt x="529" y="265"/>
                </a:lnTo>
                <a:lnTo>
                  <a:pt x="528" y="263"/>
                </a:lnTo>
                <a:lnTo>
                  <a:pt x="528" y="258"/>
                </a:lnTo>
                <a:lnTo>
                  <a:pt x="528" y="254"/>
                </a:lnTo>
                <a:lnTo>
                  <a:pt x="529" y="251"/>
                </a:lnTo>
                <a:lnTo>
                  <a:pt x="531" y="249"/>
                </a:lnTo>
                <a:lnTo>
                  <a:pt x="532" y="246"/>
                </a:lnTo>
                <a:lnTo>
                  <a:pt x="535" y="243"/>
                </a:lnTo>
                <a:lnTo>
                  <a:pt x="539" y="242"/>
                </a:lnTo>
                <a:lnTo>
                  <a:pt x="542" y="240"/>
                </a:lnTo>
                <a:lnTo>
                  <a:pt x="546" y="240"/>
                </a:lnTo>
                <a:lnTo>
                  <a:pt x="555" y="240"/>
                </a:lnTo>
                <a:lnTo>
                  <a:pt x="555" y="37"/>
                </a:lnTo>
                <a:lnTo>
                  <a:pt x="546" y="37"/>
                </a:lnTo>
                <a:lnTo>
                  <a:pt x="542" y="37"/>
                </a:lnTo>
                <a:lnTo>
                  <a:pt x="539" y="36"/>
                </a:lnTo>
                <a:lnTo>
                  <a:pt x="535" y="34"/>
                </a:lnTo>
                <a:lnTo>
                  <a:pt x="532" y="33"/>
                </a:lnTo>
                <a:lnTo>
                  <a:pt x="531" y="30"/>
                </a:lnTo>
                <a:lnTo>
                  <a:pt x="529" y="26"/>
                </a:lnTo>
                <a:lnTo>
                  <a:pt x="528" y="23"/>
                </a:lnTo>
                <a:lnTo>
                  <a:pt x="528" y="19"/>
                </a:lnTo>
                <a:lnTo>
                  <a:pt x="528" y="16"/>
                </a:lnTo>
                <a:lnTo>
                  <a:pt x="529" y="12"/>
                </a:lnTo>
                <a:lnTo>
                  <a:pt x="531" y="9"/>
                </a:lnTo>
                <a:lnTo>
                  <a:pt x="532" y="6"/>
                </a:lnTo>
                <a:lnTo>
                  <a:pt x="535" y="3"/>
                </a:lnTo>
                <a:lnTo>
                  <a:pt x="539" y="2"/>
                </a:lnTo>
                <a:lnTo>
                  <a:pt x="542" y="2"/>
                </a:lnTo>
                <a:lnTo>
                  <a:pt x="546" y="0"/>
                </a:lnTo>
                <a:lnTo>
                  <a:pt x="652" y="0"/>
                </a:lnTo>
                <a:lnTo>
                  <a:pt x="656" y="2"/>
                </a:lnTo>
                <a:lnTo>
                  <a:pt x="661" y="2"/>
                </a:lnTo>
                <a:lnTo>
                  <a:pt x="663" y="3"/>
                </a:lnTo>
                <a:lnTo>
                  <a:pt x="666" y="6"/>
                </a:lnTo>
                <a:lnTo>
                  <a:pt x="668" y="9"/>
                </a:lnTo>
                <a:lnTo>
                  <a:pt x="669" y="12"/>
                </a:lnTo>
                <a:lnTo>
                  <a:pt x="671" y="16"/>
                </a:lnTo>
                <a:lnTo>
                  <a:pt x="671" y="19"/>
                </a:lnTo>
                <a:lnTo>
                  <a:pt x="671" y="23"/>
                </a:lnTo>
                <a:lnTo>
                  <a:pt x="669" y="26"/>
                </a:lnTo>
                <a:lnTo>
                  <a:pt x="668" y="30"/>
                </a:lnTo>
                <a:lnTo>
                  <a:pt x="666" y="33"/>
                </a:lnTo>
                <a:lnTo>
                  <a:pt x="663" y="34"/>
                </a:lnTo>
                <a:lnTo>
                  <a:pt x="661" y="36"/>
                </a:lnTo>
                <a:lnTo>
                  <a:pt x="656" y="37"/>
                </a:lnTo>
                <a:lnTo>
                  <a:pt x="652" y="37"/>
                </a:lnTo>
                <a:lnTo>
                  <a:pt x="644" y="37"/>
                </a:lnTo>
                <a:lnTo>
                  <a:pt x="644" y="240"/>
                </a:lnTo>
                <a:lnTo>
                  <a:pt x="663" y="240"/>
                </a:lnTo>
                <a:lnTo>
                  <a:pt x="668" y="240"/>
                </a:lnTo>
                <a:lnTo>
                  <a:pt x="672" y="239"/>
                </a:lnTo>
                <a:lnTo>
                  <a:pt x="676" y="236"/>
                </a:lnTo>
                <a:lnTo>
                  <a:pt x="679" y="233"/>
                </a:lnTo>
                <a:lnTo>
                  <a:pt x="688" y="226"/>
                </a:lnTo>
                <a:lnTo>
                  <a:pt x="695" y="218"/>
                </a:lnTo>
                <a:lnTo>
                  <a:pt x="703" y="209"/>
                </a:lnTo>
                <a:lnTo>
                  <a:pt x="709" y="205"/>
                </a:lnTo>
                <a:lnTo>
                  <a:pt x="713" y="202"/>
                </a:lnTo>
                <a:lnTo>
                  <a:pt x="717" y="199"/>
                </a:lnTo>
                <a:lnTo>
                  <a:pt x="723" y="196"/>
                </a:lnTo>
                <a:lnTo>
                  <a:pt x="728" y="195"/>
                </a:lnTo>
                <a:lnTo>
                  <a:pt x="736" y="195"/>
                </a:lnTo>
                <a:lnTo>
                  <a:pt x="738" y="195"/>
                </a:lnTo>
                <a:lnTo>
                  <a:pt x="743" y="195"/>
                </a:lnTo>
                <a:lnTo>
                  <a:pt x="748" y="198"/>
                </a:lnTo>
                <a:lnTo>
                  <a:pt x="751" y="199"/>
                </a:lnTo>
                <a:lnTo>
                  <a:pt x="753" y="202"/>
                </a:lnTo>
                <a:lnTo>
                  <a:pt x="754" y="205"/>
                </a:lnTo>
                <a:lnTo>
                  <a:pt x="755" y="208"/>
                </a:lnTo>
                <a:lnTo>
                  <a:pt x="757" y="211"/>
                </a:lnTo>
                <a:lnTo>
                  <a:pt x="757" y="213"/>
                </a:lnTo>
                <a:lnTo>
                  <a:pt x="758" y="220"/>
                </a:lnTo>
                <a:lnTo>
                  <a:pt x="757" y="227"/>
                </a:lnTo>
                <a:lnTo>
                  <a:pt x="755" y="232"/>
                </a:lnTo>
                <a:lnTo>
                  <a:pt x="754" y="236"/>
                </a:lnTo>
                <a:lnTo>
                  <a:pt x="750" y="243"/>
                </a:lnTo>
                <a:lnTo>
                  <a:pt x="744" y="251"/>
                </a:lnTo>
                <a:lnTo>
                  <a:pt x="737" y="258"/>
                </a:lnTo>
                <a:lnTo>
                  <a:pt x="730" y="264"/>
                </a:lnTo>
                <a:lnTo>
                  <a:pt x="720" y="270"/>
                </a:lnTo>
                <a:lnTo>
                  <a:pt x="710" y="274"/>
                </a:lnTo>
                <a:lnTo>
                  <a:pt x="704" y="275"/>
                </a:lnTo>
                <a:lnTo>
                  <a:pt x="697" y="275"/>
                </a:lnTo>
                <a:lnTo>
                  <a:pt x="685" y="277"/>
                </a:lnTo>
                <a:close/>
                <a:moveTo>
                  <a:pt x="162" y="277"/>
                </a:moveTo>
                <a:lnTo>
                  <a:pt x="159" y="277"/>
                </a:lnTo>
                <a:lnTo>
                  <a:pt x="155" y="275"/>
                </a:lnTo>
                <a:lnTo>
                  <a:pt x="152" y="274"/>
                </a:lnTo>
                <a:lnTo>
                  <a:pt x="149" y="271"/>
                </a:lnTo>
                <a:lnTo>
                  <a:pt x="148" y="268"/>
                </a:lnTo>
                <a:lnTo>
                  <a:pt x="145" y="265"/>
                </a:lnTo>
                <a:lnTo>
                  <a:pt x="145" y="263"/>
                </a:lnTo>
                <a:lnTo>
                  <a:pt x="144" y="258"/>
                </a:lnTo>
                <a:lnTo>
                  <a:pt x="145" y="254"/>
                </a:lnTo>
                <a:lnTo>
                  <a:pt x="145" y="251"/>
                </a:lnTo>
                <a:lnTo>
                  <a:pt x="148" y="249"/>
                </a:lnTo>
                <a:lnTo>
                  <a:pt x="149" y="246"/>
                </a:lnTo>
                <a:lnTo>
                  <a:pt x="152" y="243"/>
                </a:lnTo>
                <a:lnTo>
                  <a:pt x="155" y="242"/>
                </a:lnTo>
                <a:lnTo>
                  <a:pt x="159" y="240"/>
                </a:lnTo>
                <a:lnTo>
                  <a:pt x="162" y="240"/>
                </a:lnTo>
                <a:lnTo>
                  <a:pt x="166" y="240"/>
                </a:lnTo>
                <a:lnTo>
                  <a:pt x="134" y="160"/>
                </a:lnTo>
                <a:lnTo>
                  <a:pt x="115" y="179"/>
                </a:lnTo>
                <a:lnTo>
                  <a:pt x="115" y="240"/>
                </a:lnTo>
                <a:lnTo>
                  <a:pt x="120" y="240"/>
                </a:lnTo>
                <a:lnTo>
                  <a:pt x="124" y="240"/>
                </a:lnTo>
                <a:lnTo>
                  <a:pt x="127" y="242"/>
                </a:lnTo>
                <a:lnTo>
                  <a:pt x="129" y="243"/>
                </a:lnTo>
                <a:lnTo>
                  <a:pt x="132" y="246"/>
                </a:lnTo>
                <a:lnTo>
                  <a:pt x="135" y="249"/>
                </a:lnTo>
                <a:lnTo>
                  <a:pt x="137" y="251"/>
                </a:lnTo>
                <a:lnTo>
                  <a:pt x="138" y="254"/>
                </a:lnTo>
                <a:lnTo>
                  <a:pt x="138" y="258"/>
                </a:lnTo>
                <a:lnTo>
                  <a:pt x="138" y="263"/>
                </a:lnTo>
                <a:lnTo>
                  <a:pt x="137" y="265"/>
                </a:lnTo>
                <a:lnTo>
                  <a:pt x="135" y="268"/>
                </a:lnTo>
                <a:lnTo>
                  <a:pt x="132" y="271"/>
                </a:lnTo>
                <a:lnTo>
                  <a:pt x="129" y="274"/>
                </a:lnTo>
                <a:lnTo>
                  <a:pt x="127" y="275"/>
                </a:lnTo>
                <a:lnTo>
                  <a:pt x="124" y="277"/>
                </a:lnTo>
                <a:lnTo>
                  <a:pt x="120" y="277"/>
                </a:lnTo>
                <a:lnTo>
                  <a:pt x="18" y="277"/>
                </a:lnTo>
                <a:lnTo>
                  <a:pt x="15" y="277"/>
                </a:lnTo>
                <a:lnTo>
                  <a:pt x="11" y="275"/>
                </a:lnTo>
                <a:lnTo>
                  <a:pt x="8" y="274"/>
                </a:lnTo>
                <a:lnTo>
                  <a:pt x="5" y="271"/>
                </a:lnTo>
                <a:lnTo>
                  <a:pt x="2" y="268"/>
                </a:lnTo>
                <a:lnTo>
                  <a:pt x="1" y="265"/>
                </a:lnTo>
                <a:lnTo>
                  <a:pt x="1" y="263"/>
                </a:lnTo>
                <a:lnTo>
                  <a:pt x="0" y="258"/>
                </a:lnTo>
                <a:lnTo>
                  <a:pt x="1" y="254"/>
                </a:lnTo>
                <a:lnTo>
                  <a:pt x="1" y="251"/>
                </a:lnTo>
                <a:lnTo>
                  <a:pt x="2" y="249"/>
                </a:lnTo>
                <a:lnTo>
                  <a:pt x="5" y="246"/>
                </a:lnTo>
                <a:lnTo>
                  <a:pt x="8" y="243"/>
                </a:lnTo>
                <a:lnTo>
                  <a:pt x="11" y="242"/>
                </a:lnTo>
                <a:lnTo>
                  <a:pt x="15" y="240"/>
                </a:lnTo>
                <a:lnTo>
                  <a:pt x="18" y="240"/>
                </a:lnTo>
                <a:lnTo>
                  <a:pt x="28" y="240"/>
                </a:lnTo>
                <a:lnTo>
                  <a:pt x="28" y="37"/>
                </a:lnTo>
                <a:lnTo>
                  <a:pt x="18" y="37"/>
                </a:lnTo>
                <a:lnTo>
                  <a:pt x="15" y="37"/>
                </a:lnTo>
                <a:lnTo>
                  <a:pt x="11" y="36"/>
                </a:lnTo>
                <a:lnTo>
                  <a:pt x="8" y="34"/>
                </a:lnTo>
                <a:lnTo>
                  <a:pt x="5" y="33"/>
                </a:lnTo>
                <a:lnTo>
                  <a:pt x="2" y="30"/>
                </a:lnTo>
                <a:lnTo>
                  <a:pt x="1" y="26"/>
                </a:lnTo>
                <a:lnTo>
                  <a:pt x="1" y="23"/>
                </a:lnTo>
                <a:lnTo>
                  <a:pt x="0" y="19"/>
                </a:lnTo>
                <a:lnTo>
                  <a:pt x="1" y="16"/>
                </a:lnTo>
                <a:lnTo>
                  <a:pt x="1" y="12"/>
                </a:lnTo>
                <a:lnTo>
                  <a:pt x="2" y="9"/>
                </a:lnTo>
                <a:lnTo>
                  <a:pt x="5" y="6"/>
                </a:lnTo>
                <a:lnTo>
                  <a:pt x="8" y="3"/>
                </a:lnTo>
                <a:lnTo>
                  <a:pt x="11" y="2"/>
                </a:lnTo>
                <a:lnTo>
                  <a:pt x="15" y="2"/>
                </a:lnTo>
                <a:lnTo>
                  <a:pt x="18" y="0"/>
                </a:lnTo>
                <a:lnTo>
                  <a:pt x="125" y="0"/>
                </a:lnTo>
                <a:lnTo>
                  <a:pt x="129" y="2"/>
                </a:lnTo>
                <a:lnTo>
                  <a:pt x="132" y="2"/>
                </a:lnTo>
                <a:lnTo>
                  <a:pt x="135" y="3"/>
                </a:lnTo>
                <a:lnTo>
                  <a:pt x="138" y="6"/>
                </a:lnTo>
                <a:lnTo>
                  <a:pt x="141" y="9"/>
                </a:lnTo>
                <a:lnTo>
                  <a:pt x="142" y="12"/>
                </a:lnTo>
                <a:lnTo>
                  <a:pt x="144" y="16"/>
                </a:lnTo>
                <a:lnTo>
                  <a:pt x="144" y="19"/>
                </a:lnTo>
                <a:lnTo>
                  <a:pt x="144" y="23"/>
                </a:lnTo>
                <a:lnTo>
                  <a:pt x="142" y="26"/>
                </a:lnTo>
                <a:lnTo>
                  <a:pt x="141" y="30"/>
                </a:lnTo>
                <a:lnTo>
                  <a:pt x="138" y="33"/>
                </a:lnTo>
                <a:lnTo>
                  <a:pt x="135" y="34"/>
                </a:lnTo>
                <a:lnTo>
                  <a:pt x="132" y="36"/>
                </a:lnTo>
                <a:lnTo>
                  <a:pt x="129" y="37"/>
                </a:lnTo>
                <a:lnTo>
                  <a:pt x="125" y="37"/>
                </a:lnTo>
                <a:lnTo>
                  <a:pt x="115" y="37"/>
                </a:lnTo>
                <a:lnTo>
                  <a:pt x="115" y="115"/>
                </a:lnTo>
                <a:lnTo>
                  <a:pt x="186" y="37"/>
                </a:lnTo>
                <a:lnTo>
                  <a:pt x="179" y="37"/>
                </a:lnTo>
                <a:lnTo>
                  <a:pt x="175" y="37"/>
                </a:lnTo>
                <a:lnTo>
                  <a:pt x="172" y="36"/>
                </a:lnTo>
                <a:lnTo>
                  <a:pt x="169" y="34"/>
                </a:lnTo>
                <a:lnTo>
                  <a:pt x="166" y="33"/>
                </a:lnTo>
                <a:lnTo>
                  <a:pt x="163" y="30"/>
                </a:lnTo>
                <a:lnTo>
                  <a:pt x="162" y="26"/>
                </a:lnTo>
                <a:lnTo>
                  <a:pt x="161" y="23"/>
                </a:lnTo>
                <a:lnTo>
                  <a:pt x="161" y="19"/>
                </a:lnTo>
                <a:lnTo>
                  <a:pt x="161" y="16"/>
                </a:lnTo>
                <a:lnTo>
                  <a:pt x="162" y="12"/>
                </a:lnTo>
                <a:lnTo>
                  <a:pt x="163" y="9"/>
                </a:lnTo>
                <a:lnTo>
                  <a:pt x="166" y="6"/>
                </a:lnTo>
                <a:lnTo>
                  <a:pt x="169" y="3"/>
                </a:lnTo>
                <a:lnTo>
                  <a:pt x="172" y="2"/>
                </a:lnTo>
                <a:lnTo>
                  <a:pt x="175" y="2"/>
                </a:lnTo>
                <a:lnTo>
                  <a:pt x="179" y="0"/>
                </a:lnTo>
                <a:lnTo>
                  <a:pt x="257" y="0"/>
                </a:lnTo>
                <a:lnTo>
                  <a:pt x="259" y="2"/>
                </a:lnTo>
                <a:lnTo>
                  <a:pt x="264" y="2"/>
                </a:lnTo>
                <a:lnTo>
                  <a:pt x="267" y="3"/>
                </a:lnTo>
                <a:lnTo>
                  <a:pt x="269" y="6"/>
                </a:lnTo>
                <a:lnTo>
                  <a:pt x="272" y="9"/>
                </a:lnTo>
                <a:lnTo>
                  <a:pt x="274" y="12"/>
                </a:lnTo>
                <a:lnTo>
                  <a:pt x="275" y="16"/>
                </a:lnTo>
                <a:lnTo>
                  <a:pt x="275" y="19"/>
                </a:lnTo>
                <a:lnTo>
                  <a:pt x="275" y="23"/>
                </a:lnTo>
                <a:lnTo>
                  <a:pt x="274" y="26"/>
                </a:lnTo>
                <a:lnTo>
                  <a:pt x="272" y="30"/>
                </a:lnTo>
                <a:lnTo>
                  <a:pt x="269" y="33"/>
                </a:lnTo>
                <a:lnTo>
                  <a:pt x="267" y="34"/>
                </a:lnTo>
                <a:lnTo>
                  <a:pt x="264" y="36"/>
                </a:lnTo>
                <a:lnTo>
                  <a:pt x="259" y="37"/>
                </a:lnTo>
                <a:lnTo>
                  <a:pt x="257" y="37"/>
                </a:lnTo>
                <a:lnTo>
                  <a:pt x="244" y="37"/>
                </a:lnTo>
                <a:lnTo>
                  <a:pt x="194" y="92"/>
                </a:lnTo>
                <a:lnTo>
                  <a:pt x="254" y="240"/>
                </a:lnTo>
                <a:lnTo>
                  <a:pt x="289" y="240"/>
                </a:lnTo>
                <a:lnTo>
                  <a:pt x="350" y="37"/>
                </a:lnTo>
                <a:lnTo>
                  <a:pt x="343" y="37"/>
                </a:lnTo>
                <a:lnTo>
                  <a:pt x="339" y="37"/>
                </a:lnTo>
                <a:lnTo>
                  <a:pt x="336" y="36"/>
                </a:lnTo>
                <a:lnTo>
                  <a:pt x="332" y="34"/>
                </a:lnTo>
                <a:lnTo>
                  <a:pt x="329" y="33"/>
                </a:lnTo>
                <a:lnTo>
                  <a:pt x="327" y="30"/>
                </a:lnTo>
                <a:lnTo>
                  <a:pt x="326" y="26"/>
                </a:lnTo>
                <a:lnTo>
                  <a:pt x="324" y="23"/>
                </a:lnTo>
                <a:lnTo>
                  <a:pt x="324" y="19"/>
                </a:lnTo>
                <a:lnTo>
                  <a:pt x="324" y="16"/>
                </a:lnTo>
                <a:lnTo>
                  <a:pt x="326" y="12"/>
                </a:lnTo>
                <a:lnTo>
                  <a:pt x="327" y="9"/>
                </a:lnTo>
                <a:lnTo>
                  <a:pt x="329" y="6"/>
                </a:lnTo>
                <a:lnTo>
                  <a:pt x="332" y="3"/>
                </a:lnTo>
                <a:lnTo>
                  <a:pt x="336" y="2"/>
                </a:lnTo>
                <a:lnTo>
                  <a:pt x="339" y="2"/>
                </a:lnTo>
                <a:lnTo>
                  <a:pt x="343" y="0"/>
                </a:lnTo>
                <a:lnTo>
                  <a:pt x="449" y="0"/>
                </a:lnTo>
                <a:lnTo>
                  <a:pt x="453" y="2"/>
                </a:lnTo>
                <a:lnTo>
                  <a:pt x="456" y="2"/>
                </a:lnTo>
                <a:lnTo>
                  <a:pt x="460" y="3"/>
                </a:lnTo>
                <a:lnTo>
                  <a:pt x="463" y="6"/>
                </a:lnTo>
                <a:lnTo>
                  <a:pt x="464" y="9"/>
                </a:lnTo>
                <a:lnTo>
                  <a:pt x="466" y="12"/>
                </a:lnTo>
                <a:lnTo>
                  <a:pt x="467" y="16"/>
                </a:lnTo>
                <a:lnTo>
                  <a:pt x="467" y="19"/>
                </a:lnTo>
                <a:lnTo>
                  <a:pt x="467" y="23"/>
                </a:lnTo>
                <a:lnTo>
                  <a:pt x="466" y="26"/>
                </a:lnTo>
                <a:lnTo>
                  <a:pt x="464" y="30"/>
                </a:lnTo>
                <a:lnTo>
                  <a:pt x="463" y="33"/>
                </a:lnTo>
                <a:lnTo>
                  <a:pt x="460" y="34"/>
                </a:lnTo>
                <a:lnTo>
                  <a:pt x="456" y="36"/>
                </a:lnTo>
                <a:lnTo>
                  <a:pt x="453" y="37"/>
                </a:lnTo>
                <a:lnTo>
                  <a:pt x="449" y="37"/>
                </a:lnTo>
                <a:lnTo>
                  <a:pt x="442" y="37"/>
                </a:lnTo>
                <a:lnTo>
                  <a:pt x="495" y="240"/>
                </a:lnTo>
                <a:lnTo>
                  <a:pt x="501" y="240"/>
                </a:lnTo>
                <a:lnTo>
                  <a:pt x="505" y="240"/>
                </a:lnTo>
                <a:lnTo>
                  <a:pt x="508" y="242"/>
                </a:lnTo>
                <a:lnTo>
                  <a:pt x="512" y="243"/>
                </a:lnTo>
                <a:lnTo>
                  <a:pt x="515" y="246"/>
                </a:lnTo>
                <a:lnTo>
                  <a:pt x="517" y="249"/>
                </a:lnTo>
                <a:lnTo>
                  <a:pt x="518" y="251"/>
                </a:lnTo>
                <a:lnTo>
                  <a:pt x="519" y="254"/>
                </a:lnTo>
                <a:lnTo>
                  <a:pt x="519" y="258"/>
                </a:lnTo>
                <a:lnTo>
                  <a:pt x="519" y="263"/>
                </a:lnTo>
                <a:lnTo>
                  <a:pt x="518" y="265"/>
                </a:lnTo>
                <a:lnTo>
                  <a:pt x="517" y="268"/>
                </a:lnTo>
                <a:lnTo>
                  <a:pt x="515" y="271"/>
                </a:lnTo>
                <a:lnTo>
                  <a:pt x="512" y="274"/>
                </a:lnTo>
                <a:lnTo>
                  <a:pt x="508" y="275"/>
                </a:lnTo>
                <a:lnTo>
                  <a:pt x="505" y="277"/>
                </a:lnTo>
                <a:lnTo>
                  <a:pt x="501" y="277"/>
                </a:lnTo>
                <a:lnTo>
                  <a:pt x="401" y="277"/>
                </a:lnTo>
                <a:lnTo>
                  <a:pt x="396" y="277"/>
                </a:lnTo>
                <a:lnTo>
                  <a:pt x="392" y="275"/>
                </a:lnTo>
                <a:lnTo>
                  <a:pt x="389" y="274"/>
                </a:lnTo>
                <a:lnTo>
                  <a:pt x="387" y="271"/>
                </a:lnTo>
                <a:lnTo>
                  <a:pt x="385" y="268"/>
                </a:lnTo>
                <a:lnTo>
                  <a:pt x="384" y="265"/>
                </a:lnTo>
                <a:lnTo>
                  <a:pt x="382" y="263"/>
                </a:lnTo>
                <a:lnTo>
                  <a:pt x="382" y="258"/>
                </a:lnTo>
                <a:lnTo>
                  <a:pt x="382" y="254"/>
                </a:lnTo>
                <a:lnTo>
                  <a:pt x="384" y="251"/>
                </a:lnTo>
                <a:lnTo>
                  <a:pt x="385" y="249"/>
                </a:lnTo>
                <a:lnTo>
                  <a:pt x="387" y="246"/>
                </a:lnTo>
                <a:lnTo>
                  <a:pt x="389" y="243"/>
                </a:lnTo>
                <a:lnTo>
                  <a:pt x="392" y="242"/>
                </a:lnTo>
                <a:lnTo>
                  <a:pt x="396" y="240"/>
                </a:lnTo>
                <a:lnTo>
                  <a:pt x="401" y="240"/>
                </a:lnTo>
                <a:lnTo>
                  <a:pt x="409" y="240"/>
                </a:lnTo>
                <a:lnTo>
                  <a:pt x="395" y="191"/>
                </a:lnTo>
                <a:lnTo>
                  <a:pt x="389" y="194"/>
                </a:lnTo>
                <a:lnTo>
                  <a:pt x="384" y="196"/>
                </a:lnTo>
                <a:lnTo>
                  <a:pt x="378" y="198"/>
                </a:lnTo>
                <a:lnTo>
                  <a:pt x="371" y="198"/>
                </a:lnTo>
                <a:lnTo>
                  <a:pt x="365" y="198"/>
                </a:lnTo>
                <a:lnTo>
                  <a:pt x="358" y="196"/>
                </a:lnTo>
                <a:lnTo>
                  <a:pt x="353" y="194"/>
                </a:lnTo>
                <a:lnTo>
                  <a:pt x="347" y="191"/>
                </a:lnTo>
                <a:lnTo>
                  <a:pt x="332" y="240"/>
                </a:lnTo>
                <a:lnTo>
                  <a:pt x="336" y="240"/>
                </a:lnTo>
                <a:lnTo>
                  <a:pt x="340" y="240"/>
                </a:lnTo>
                <a:lnTo>
                  <a:pt x="343" y="242"/>
                </a:lnTo>
                <a:lnTo>
                  <a:pt x="346" y="243"/>
                </a:lnTo>
                <a:lnTo>
                  <a:pt x="348" y="246"/>
                </a:lnTo>
                <a:lnTo>
                  <a:pt x="351" y="249"/>
                </a:lnTo>
                <a:lnTo>
                  <a:pt x="353" y="251"/>
                </a:lnTo>
                <a:lnTo>
                  <a:pt x="354" y="254"/>
                </a:lnTo>
                <a:lnTo>
                  <a:pt x="354" y="258"/>
                </a:lnTo>
                <a:lnTo>
                  <a:pt x="354" y="263"/>
                </a:lnTo>
                <a:lnTo>
                  <a:pt x="353" y="265"/>
                </a:lnTo>
                <a:lnTo>
                  <a:pt x="351" y="268"/>
                </a:lnTo>
                <a:lnTo>
                  <a:pt x="348" y="271"/>
                </a:lnTo>
                <a:lnTo>
                  <a:pt x="346" y="274"/>
                </a:lnTo>
                <a:lnTo>
                  <a:pt x="343" y="275"/>
                </a:lnTo>
                <a:lnTo>
                  <a:pt x="340" y="277"/>
                </a:lnTo>
                <a:lnTo>
                  <a:pt x="336" y="277"/>
                </a:lnTo>
                <a:lnTo>
                  <a:pt x="162" y="27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5" name="Freeform 165">
            <a:extLst>
              <a:ext uri="{FF2B5EF4-FFF2-40B4-BE49-F238E27FC236}">
                <a16:creationId xmlns:a16="http://schemas.microsoft.com/office/drawing/2014/main" id="{08ECF2AE-EC76-57FF-2985-B705F3FC2B51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74502" y="5517240"/>
            <a:ext cx="557802" cy="72000"/>
          </a:xfrm>
          <a:custGeom>
            <a:avLst/>
            <a:gdLst>
              <a:gd name="T0" fmla="*/ 1394 w 1411"/>
              <a:gd name="T1" fmla="*/ 14 h 182"/>
              <a:gd name="T2" fmla="*/ 1335 w 1411"/>
              <a:gd name="T3" fmla="*/ 179 h 182"/>
              <a:gd name="T4" fmla="*/ 1335 w 1411"/>
              <a:gd name="T5" fmla="*/ 14 h 182"/>
              <a:gd name="T6" fmla="*/ 158 w 1411"/>
              <a:gd name="T7" fmla="*/ 165 h 182"/>
              <a:gd name="T8" fmla="*/ 101 w 1411"/>
              <a:gd name="T9" fmla="*/ 165 h 182"/>
              <a:gd name="T10" fmla="*/ 48 w 1411"/>
              <a:gd name="T11" fmla="*/ 165 h 182"/>
              <a:gd name="T12" fmla="*/ 12 w 1411"/>
              <a:gd name="T13" fmla="*/ 165 h 182"/>
              <a:gd name="T14" fmla="*/ 46 w 1411"/>
              <a:gd name="T15" fmla="*/ 113 h 182"/>
              <a:gd name="T16" fmla="*/ 310 w 1411"/>
              <a:gd name="T17" fmla="*/ 165 h 182"/>
              <a:gd name="T18" fmla="*/ 251 w 1411"/>
              <a:gd name="T19" fmla="*/ 165 h 182"/>
              <a:gd name="T20" fmla="*/ 197 w 1411"/>
              <a:gd name="T21" fmla="*/ 165 h 182"/>
              <a:gd name="T22" fmla="*/ 165 w 1411"/>
              <a:gd name="T23" fmla="*/ 165 h 182"/>
              <a:gd name="T24" fmla="*/ 231 w 1411"/>
              <a:gd name="T25" fmla="*/ 44 h 182"/>
              <a:gd name="T26" fmla="*/ 332 w 1411"/>
              <a:gd name="T27" fmla="*/ 165 h 182"/>
              <a:gd name="T28" fmla="*/ 332 w 1411"/>
              <a:gd name="T29" fmla="*/ 0 h 182"/>
              <a:gd name="T30" fmla="*/ 524 w 1411"/>
              <a:gd name="T31" fmla="*/ 0 h 182"/>
              <a:gd name="T32" fmla="*/ 524 w 1411"/>
              <a:gd name="T33" fmla="*/ 165 h 182"/>
              <a:gd name="T34" fmla="*/ 464 w 1411"/>
              <a:gd name="T35" fmla="*/ 165 h 182"/>
              <a:gd name="T36" fmla="*/ 368 w 1411"/>
              <a:gd name="T37" fmla="*/ 37 h 182"/>
              <a:gd name="T38" fmla="*/ 332 w 1411"/>
              <a:gd name="T39" fmla="*/ 179 h 182"/>
              <a:gd name="T40" fmla="*/ 676 w 1411"/>
              <a:gd name="T41" fmla="*/ 143 h 182"/>
              <a:gd name="T42" fmla="*/ 668 w 1411"/>
              <a:gd name="T43" fmla="*/ 164 h 182"/>
              <a:gd name="T44" fmla="*/ 652 w 1411"/>
              <a:gd name="T45" fmla="*/ 177 h 182"/>
              <a:gd name="T46" fmla="*/ 630 w 1411"/>
              <a:gd name="T47" fmla="*/ 182 h 182"/>
              <a:gd name="T48" fmla="*/ 594 w 1411"/>
              <a:gd name="T49" fmla="*/ 181 h 182"/>
              <a:gd name="T50" fmla="*/ 569 w 1411"/>
              <a:gd name="T51" fmla="*/ 168 h 182"/>
              <a:gd name="T52" fmla="*/ 555 w 1411"/>
              <a:gd name="T53" fmla="*/ 146 h 182"/>
              <a:gd name="T54" fmla="*/ 553 w 1411"/>
              <a:gd name="T55" fmla="*/ 129 h 182"/>
              <a:gd name="T56" fmla="*/ 613 w 1411"/>
              <a:gd name="T57" fmla="*/ 0 h 182"/>
              <a:gd name="T58" fmla="*/ 597 w 1411"/>
              <a:gd name="T59" fmla="*/ 146 h 182"/>
              <a:gd name="T60" fmla="*/ 608 w 1411"/>
              <a:gd name="T61" fmla="*/ 161 h 182"/>
              <a:gd name="T62" fmla="*/ 627 w 1411"/>
              <a:gd name="T63" fmla="*/ 165 h 182"/>
              <a:gd name="T64" fmla="*/ 651 w 1411"/>
              <a:gd name="T65" fmla="*/ 158 h 182"/>
              <a:gd name="T66" fmla="*/ 659 w 1411"/>
              <a:gd name="T67" fmla="*/ 134 h 182"/>
              <a:gd name="T68" fmla="*/ 695 w 1411"/>
              <a:gd name="T69" fmla="*/ 0 h 182"/>
              <a:gd name="T70" fmla="*/ 704 w 1411"/>
              <a:gd name="T71" fmla="*/ 165 h 182"/>
              <a:gd name="T72" fmla="*/ 704 w 1411"/>
              <a:gd name="T73" fmla="*/ 0 h 182"/>
              <a:gd name="T74" fmla="*/ 764 w 1411"/>
              <a:gd name="T75" fmla="*/ 165 h 182"/>
              <a:gd name="T76" fmla="*/ 837 w 1411"/>
              <a:gd name="T77" fmla="*/ 179 h 182"/>
              <a:gd name="T78" fmla="*/ 908 w 1411"/>
              <a:gd name="T79" fmla="*/ 14 h 182"/>
              <a:gd name="T80" fmla="*/ 908 w 1411"/>
              <a:gd name="T81" fmla="*/ 92 h 182"/>
              <a:gd name="T82" fmla="*/ 980 w 1411"/>
              <a:gd name="T83" fmla="*/ 119 h 182"/>
              <a:gd name="T84" fmla="*/ 864 w 1411"/>
              <a:gd name="T85" fmla="*/ 165 h 182"/>
              <a:gd name="T86" fmla="*/ 980 w 1411"/>
              <a:gd name="T87" fmla="*/ 0 h 182"/>
              <a:gd name="T88" fmla="*/ 1087 w 1411"/>
              <a:gd name="T89" fmla="*/ 0 h 182"/>
              <a:gd name="T90" fmla="*/ 1148 w 1411"/>
              <a:gd name="T91" fmla="*/ 165 h 182"/>
              <a:gd name="T92" fmla="*/ 1087 w 1411"/>
              <a:gd name="T93" fmla="*/ 165 h 182"/>
              <a:gd name="T94" fmla="*/ 1058 w 1411"/>
              <a:gd name="T95" fmla="*/ 165 h 182"/>
              <a:gd name="T96" fmla="*/ 997 w 1411"/>
              <a:gd name="T97" fmla="*/ 165 h 182"/>
              <a:gd name="T98" fmla="*/ 997 w 1411"/>
              <a:gd name="T99" fmla="*/ 0 h 182"/>
              <a:gd name="T100" fmla="*/ 1058 w 1411"/>
              <a:gd name="T101" fmla="*/ 76 h 182"/>
              <a:gd name="T102" fmla="*/ 1087 w 1411"/>
              <a:gd name="T103" fmla="*/ 0 h 182"/>
              <a:gd name="T104" fmla="*/ 1288 w 1411"/>
              <a:gd name="T105" fmla="*/ 165 h 182"/>
              <a:gd name="T106" fmla="*/ 1227 w 1411"/>
              <a:gd name="T107" fmla="*/ 165 h 182"/>
              <a:gd name="T108" fmla="*/ 1178 w 1411"/>
              <a:gd name="T109" fmla="*/ 57 h 182"/>
              <a:gd name="T110" fmla="*/ 1289 w 1411"/>
              <a:gd name="T111" fmla="*/ 57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11" h="182">
                <a:moveTo>
                  <a:pt x="1335" y="0"/>
                </a:moveTo>
                <a:lnTo>
                  <a:pt x="1411" y="0"/>
                </a:lnTo>
                <a:lnTo>
                  <a:pt x="1411" y="14"/>
                </a:lnTo>
                <a:lnTo>
                  <a:pt x="1394" y="14"/>
                </a:lnTo>
                <a:lnTo>
                  <a:pt x="1394" y="165"/>
                </a:lnTo>
                <a:lnTo>
                  <a:pt x="1411" y="165"/>
                </a:lnTo>
                <a:lnTo>
                  <a:pt x="1411" y="179"/>
                </a:lnTo>
                <a:lnTo>
                  <a:pt x="1335" y="179"/>
                </a:lnTo>
                <a:lnTo>
                  <a:pt x="1335" y="165"/>
                </a:lnTo>
                <a:lnTo>
                  <a:pt x="1352" y="165"/>
                </a:lnTo>
                <a:lnTo>
                  <a:pt x="1352" y="14"/>
                </a:lnTo>
                <a:lnTo>
                  <a:pt x="1335" y="14"/>
                </a:lnTo>
                <a:lnTo>
                  <a:pt x="1335" y="0"/>
                </a:lnTo>
                <a:close/>
                <a:moveTo>
                  <a:pt x="96" y="0"/>
                </a:moveTo>
                <a:lnTo>
                  <a:pt x="145" y="165"/>
                </a:lnTo>
                <a:lnTo>
                  <a:pt x="158" y="165"/>
                </a:lnTo>
                <a:lnTo>
                  <a:pt x="158" y="179"/>
                </a:lnTo>
                <a:lnTo>
                  <a:pt x="86" y="179"/>
                </a:lnTo>
                <a:lnTo>
                  <a:pt x="86" y="165"/>
                </a:lnTo>
                <a:lnTo>
                  <a:pt x="101" y="165"/>
                </a:lnTo>
                <a:lnTo>
                  <a:pt x="90" y="129"/>
                </a:lnTo>
                <a:lnTo>
                  <a:pt x="42" y="129"/>
                </a:lnTo>
                <a:lnTo>
                  <a:pt x="32" y="165"/>
                </a:lnTo>
                <a:lnTo>
                  <a:pt x="48" y="165"/>
                </a:lnTo>
                <a:lnTo>
                  <a:pt x="48" y="179"/>
                </a:lnTo>
                <a:lnTo>
                  <a:pt x="0" y="179"/>
                </a:lnTo>
                <a:lnTo>
                  <a:pt x="0" y="165"/>
                </a:lnTo>
                <a:lnTo>
                  <a:pt x="12" y="165"/>
                </a:lnTo>
                <a:lnTo>
                  <a:pt x="63" y="0"/>
                </a:lnTo>
                <a:lnTo>
                  <a:pt x="96" y="0"/>
                </a:lnTo>
                <a:close/>
                <a:moveTo>
                  <a:pt x="66" y="44"/>
                </a:moveTo>
                <a:lnTo>
                  <a:pt x="46" y="113"/>
                </a:lnTo>
                <a:lnTo>
                  <a:pt x="86" y="113"/>
                </a:lnTo>
                <a:lnTo>
                  <a:pt x="66" y="44"/>
                </a:lnTo>
                <a:close/>
                <a:moveTo>
                  <a:pt x="261" y="0"/>
                </a:moveTo>
                <a:lnTo>
                  <a:pt x="310" y="165"/>
                </a:lnTo>
                <a:lnTo>
                  <a:pt x="323" y="165"/>
                </a:lnTo>
                <a:lnTo>
                  <a:pt x="323" y="179"/>
                </a:lnTo>
                <a:lnTo>
                  <a:pt x="251" y="179"/>
                </a:lnTo>
                <a:lnTo>
                  <a:pt x="251" y="165"/>
                </a:lnTo>
                <a:lnTo>
                  <a:pt x="267" y="165"/>
                </a:lnTo>
                <a:lnTo>
                  <a:pt x="255" y="129"/>
                </a:lnTo>
                <a:lnTo>
                  <a:pt x="209" y="129"/>
                </a:lnTo>
                <a:lnTo>
                  <a:pt x="197" y="165"/>
                </a:lnTo>
                <a:lnTo>
                  <a:pt x="213" y="165"/>
                </a:lnTo>
                <a:lnTo>
                  <a:pt x="213" y="179"/>
                </a:lnTo>
                <a:lnTo>
                  <a:pt x="165" y="179"/>
                </a:lnTo>
                <a:lnTo>
                  <a:pt x="165" y="165"/>
                </a:lnTo>
                <a:lnTo>
                  <a:pt x="179" y="165"/>
                </a:lnTo>
                <a:lnTo>
                  <a:pt x="228" y="0"/>
                </a:lnTo>
                <a:lnTo>
                  <a:pt x="261" y="0"/>
                </a:lnTo>
                <a:close/>
                <a:moveTo>
                  <a:pt x="231" y="44"/>
                </a:moveTo>
                <a:lnTo>
                  <a:pt x="213" y="113"/>
                </a:lnTo>
                <a:lnTo>
                  <a:pt x="251" y="113"/>
                </a:lnTo>
                <a:lnTo>
                  <a:pt x="231" y="44"/>
                </a:lnTo>
                <a:close/>
                <a:moveTo>
                  <a:pt x="332" y="165"/>
                </a:moveTo>
                <a:lnTo>
                  <a:pt x="347" y="165"/>
                </a:lnTo>
                <a:lnTo>
                  <a:pt x="347" y="14"/>
                </a:lnTo>
                <a:lnTo>
                  <a:pt x="332" y="14"/>
                </a:lnTo>
                <a:lnTo>
                  <a:pt x="332" y="0"/>
                </a:lnTo>
                <a:lnTo>
                  <a:pt x="399" y="0"/>
                </a:lnTo>
                <a:lnTo>
                  <a:pt x="428" y="110"/>
                </a:lnTo>
                <a:lnTo>
                  <a:pt x="454" y="0"/>
                </a:lnTo>
                <a:lnTo>
                  <a:pt x="524" y="0"/>
                </a:lnTo>
                <a:lnTo>
                  <a:pt x="524" y="14"/>
                </a:lnTo>
                <a:lnTo>
                  <a:pt x="507" y="14"/>
                </a:lnTo>
                <a:lnTo>
                  <a:pt x="507" y="165"/>
                </a:lnTo>
                <a:lnTo>
                  <a:pt x="524" y="165"/>
                </a:lnTo>
                <a:lnTo>
                  <a:pt x="524" y="179"/>
                </a:lnTo>
                <a:lnTo>
                  <a:pt x="447" y="179"/>
                </a:lnTo>
                <a:lnTo>
                  <a:pt x="447" y="165"/>
                </a:lnTo>
                <a:lnTo>
                  <a:pt x="464" y="165"/>
                </a:lnTo>
                <a:lnTo>
                  <a:pt x="464" y="37"/>
                </a:lnTo>
                <a:lnTo>
                  <a:pt x="428" y="179"/>
                </a:lnTo>
                <a:lnTo>
                  <a:pt x="405" y="179"/>
                </a:lnTo>
                <a:lnTo>
                  <a:pt x="368" y="37"/>
                </a:lnTo>
                <a:lnTo>
                  <a:pt x="367" y="165"/>
                </a:lnTo>
                <a:lnTo>
                  <a:pt x="384" y="165"/>
                </a:lnTo>
                <a:lnTo>
                  <a:pt x="384" y="179"/>
                </a:lnTo>
                <a:lnTo>
                  <a:pt x="332" y="179"/>
                </a:lnTo>
                <a:lnTo>
                  <a:pt x="332" y="165"/>
                </a:lnTo>
                <a:close/>
                <a:moveTo>
                  <a:pt x="678" y="130"/>
                </a:moveTo>
                <a:lnTo>
                  <a:pt x="678" y="137"/>
                </a:lnTo>
                <a:lnTo>
                  <a:pt x="676" y="143"/>
                </a:lnTo>
                <a:lnTo>
                  <a:pt x="675" y="150"/>
                </a:lnTo>
                <a:lnTo>
                  <a:pt x="673" y="154"/>
                </a:lnTo>
                <a:lnTo>
                  <a:pt x="671" y="160"/>
                </a:lnTo>
                <a:lnTo>
                  <a:pt x="668" y="164"/>
                </a:lnTo>
                <a:lnTo>
                  <a:pt x="665" y="167"/>
                </a:lnTo>
                <a:lnTo>
                  <a:pt x="661" y="171"/>
                </a:lnTo>
                <a:lnTo>
                  <a:pt x="656" y="174"/>
                </a:lnTo>
                <a:lnTo>
                  <a:pt x="652" y="177"/>
                </a:lnTo>
                <a:lnTo>
                  <a:pt x="647" y="178"/>
                </a:lnTo>
                <a:lnTo>
                  <a:pt x="641" y="179"/>
                </a:lnTo>
                <a:lnTo>
                  <a:pt x="635" y="181"/>
                </a:lnTo>
                <a:lnTo>
                  <a:pt x="630" y="182"/>
                </a:lnTo>
                <a:lnTo>
                  <a:pt x="617" y="182"/>
                </a:lnTo>
                <a:lnTo>
                  <a:pt x="610" y="182"/>
                </a:lnTo>
                <a:lnTo>
                  <a:pt x="601" y="182"/>
                </a:lnTo>
                <a:lnTo>
                  <a:pt x="594" y="181"/>
                </a:lnTo>
                <a:lnTo>
                  <a:pt x="589" y="179"/>
                </a:lnTo>
                <a:lnTo>
                  <a:pt x="583" y="177"/>
                </a:lnTo>
                <a:lnTo>
                  <a:pt x="577" y="174"/>
                </a:lnTo>
                <a:lnTo>
                  <a:pt x="569" y="168"/>
                </a:lnTo>
                <a:lnTo>
                  <a:pt x="562" y="161"/>
                </a:lnTo>
                <a:lnTo>
                  <a:pt x="559" y="155"/>
                </a:lnTo>
                <a:lnTo>
                  <a:pt x="556" y="151"/>
                </a:lnTo>
                <a:lnTo>
                  <a:pt x="555" y="146"/>
                </a:lnTo>
                <a:lnTo>
                  <a:pt x="555" y="143"/>
                </a:lnTo>
                <a:lnTo>
                  <a:pt x="553" y="140"/>
                </a:lnTo>
                <a:lnTo>
                  <a:pt x="553" y="134"/>
                </a:lnTo>
                <a:lnTo>
                  <a:pt x="553" y="129"/>
                </a:lnTo>
                <a:lnTo>
                  <a:pt x="553" y="14"/>
                </a:lnTo>
                <a:lnTo>
                  <a:pt x="536" y="14"/>
                </a:lnTo>
                <a:lnTo>
                  <a:pt x="536" y="0"/>
                </a:lnTo>
                <a:lnTo>
                  <a:pt x="613" y="0"/>
                </a:lnTo>
                <a:lnTo>
                  <a:pt x="613" y="14"/>
                </a:lnTo>
                <a:lnTo>
                  <a:pt x="596" y="14"/>
                </a:lnTo>
                <a:lnTo>
                  <a:pt x="596" y="136"/>
                </a:lnTo>
                <a:lnTo>
                  <a:pt x="597" y="146"/>
                </a:lnTo>
                <a:lnTo>
                  <a:pt x="599" y="150"/>
                </a:lnTo>
                <a:lnTo>
                  <a:pt x="601" y="155"/>
                </a:lnTo>
                <a:lnTo>
                  <a:pt x="606" y="160"/>
                </a:lnTo>
                <a:lnTo>
                  <a:pt x="608" y="161"/>
                </a:lnTo>
                <a:lnTo>
                  <a:pt x="611" y="162"/>
                </a:lnTo>
                <a:lnTo>
                  <a:pt x="614" y="164"/>
                </a:lnTo>
                <a:lnTo>
                  <a:pt x="618" y="165"/>
                </a:lnTo>
                <a:lnTo>
                  <a:pt x="627" y="165"/>
                </a:lnTo>
                <a:lnTo>
                  <a:pt x="635" y="165"/>
                </a:lnTo>
                <a:lnTo>
                  <a:pt x="641" y="164"/>
                </a:lnTo>
                <a:lnTo>
                  <a:pt x="647" y="161"/>
                </a:lnTo>
                <a:lnTo>
                  <a:pt x="651" y="158"/>
                </a:lnTo>
                <a:lnTo>
                  <a:pt x="655" y="154"/>
                </a:lnTo>
                <a:lnTo>
                  <a:pt x="658" y="148"/>
                </a:lnTo>
                <a:lnTo>
                  <a:pt x="659" y="141"/>
                </a:lnTo>
                <a:lnTo>
                  <a:pt x="659" y="134"/>
                </a:lnTo>
                <a:lnTo>
                  <a:pt x="659" y="14"/>
                </a:lnTo>
                <a:lnTo>
                  <a:pt x="642" y="14"/>
                </a:lnTo>
                <a:lnTo>
                  <a:pt x="642" y="0"/>
                </a:lnTo>
                <a:lnTo>
                  <a:pt x="695" y="0"/>
                </a:lnTo>
                <a:lnTo>
                  <a:pt x="695" y="14"/>
                </a:lnTo>
                <a:lnTo>
                  <a:pt x="678" y="14"/>
                </a:lnTo>
                <a:lnTo>
                  <a:pt x="678" y="130"/>
                </a:lnTo>
                <a:close/>
                <a:moveTo>
                  <a:pt x="704" y="165"/>
                </a:moveTo>
                <a:lnTo>
                  <a:pt x="721" y="165"/>
                </a:lnTo>
                <a:lnTo>
                  <a:pt x="721" y="14"/>
                </a:lnTo>
                <a:lnTo>
                  <a:pt x="704" y="14"/>
                </a:lnTo>
                <a:lnTo>
                  <a:pt x="704" y="0"/>
                </a:lnTo>
                <a:lnTo>
                  <a:pt x="781" y="0"/>
                </a:lnTo>
                <a:lnTo>
                  <a:pt x="781" y="14"/>
                </a:lnTo>
                <a:lnTo>
                  <a:pt x="764" y="14"/>
                </a:lnTo>
                <a:lnTo>
                  <a:pt x="764" y="165"/>
                </a:lnTo>
                <a:lnTo>
                  <a:pt x="805" y="165"/>
                </a:lnTo>
                <a:lnTo>
                  <a:pt x="805" y="119"/>
                </a:lnTo>
                <a:lnTo>
                  <a:pt x="837" y="119"/>
                </a:lnTo>
                <a:lnTo>
                  <a:pt x="837" y="179"/>
                </a:lnTo>
                <a:lnTo>
                  <a:pt x="704" y="179"/>
                </a:lnTo>
                <a:lnTo>
                  <a:pt x="704" y="165"/>
                </a:lnTo>
                <a:close/>
                <a:moveTo>
                  <a:pt x="947" y="14"/>
                </a:moveTo>
                <a:lnTo>
                  <a:pt x="908" y="14"/>
                </a:lnTo>
                <a:lnTo>
                  <a:pt x="908" y="76"/>
                </a:lnTo>
                <a:lnTo>
                  <a:pt x="945" y="76"/>
                </a:lnTo>
                <a:lnTo>
                  <a:pt x="945" y="92"/>
                </a:lnTo>
                <a:lnTo>
                  <a:pt x="908" y="92"/>
                </a:lnTo>
                <a:lnTo>
                  <a:pt x="908" y="165"/>
                </a:lnTo>
                <a:lnTo>
                  <a:pt x="947" y="165"/>
                </a:lnTo>
                <a:lnTo>
                  <a:pt x="947" y="119"/>
                </a:lnTo>
                <a:lnTo>
                  <a:pt x="980" y="119"/>
                </a:lnTo>
                <a:lnTo>
                  <a:pt x="980" y="179"/>
                </a:lnTo>
                <a:lnTo>
                  <a:pt x="847" y="179"/>
                </a:lnTo>
                <a:lnTo>
                  <a:pt x="847" y="165"/>
                </a:lnTo>
                <a:lnTo>
                  <a:pt x="864" y="165"/>
                </a:lnTo>
                <a:lnTo>
                  <a:pt x="864" y="14"/>
                </a:lnTo>
                <a:lnTo>
                  <a:pt x="847" y="14"/>
                </a:lnTo>
                <a:lnTo>
                  <a:pt x="847" y="0"/>
                </a:lnTo>
                <a:lnTo>
                  <a:pt x="980" y="0"/>
                </a:lnTo>
                <a:lnTo>
                  <a:pt x="980" y="57"/>
                </a:lnTo>
                <a:lnTo>
                  <a:pt x="947" y="57"/>
                </a:lnTo>
                <a:lnTo>
                  <a:pt x="947" y="14"/>
                </a:lnTo>
                <a:close/>
                <a:moveTo>
                  <a:pt x="1087" y="0"/>
                </a:moveTo>
                <a:lnTo>
                  <a:pt x="1164" y="0"/>
                </a:lnTo>
                <a:lnTo>
                  <a:pt x="1164" y="14"/>
                </a:lnTo>
                <a:lnTo>
                  <a:pt x="1148" y="14"/>
                </a:lnTo>
                <a:lnTo>
                  <a:pt x="1148" y="165"/>
                </a:lnTo>
                <a:lnTo>
                  <a:pt x="1164" y="165"/>
                </a:lnTo>
                <a:lnTo>
                  <a:pt x="1164" y="179"/>
                </a:lnTo>
                <a:lnTo>
                  <a:pt x="1087" y="179"/>
                </a:lnTo>
                <a:lnTo>
                  <a:pt x="1087" y="165"/>
                </a:lnTo>
                <a:lnTo>
                  <a:pt x="1104" y="165"/>
                </a:lnTo>
                <a:lnTo>
                  <a:pt x="1104" y="91"/>
                </a:lnTo>
                <a:lnTo>
                  <a:pt x="1058" y="91"/>
                </a:lnTo>
                <a:lnTo>
                  <a:pt x="1058" y="165"/>
                </a:lnTo>
                <a:lnTo>
                  <a:pt x="1075" y="165"/>
                </a:lnTo>
                <a:lnTo>
                  <a:pt x="1075" y="179"/>
                </a:lnTo>
                <a:lnTo>
                  <a:pt x="997" y="179"/>
                </a:lnTo>
                <a:lnTo>
                  <a:pt x="997" y="165"/>
                </a:lnTo>
                <a:lnTo>
                  <a:pt x="1014" y="165"/>
                </a:lnTo>
                <a:lnTo>
                  <a:pt x="1014" y="14"/>
                </a:lnTo>
                <a:lnTo>
                  <a:pt x="997" y="14"/>
                </a:lnTo>
                <a:lnTo>
                  <a:pt x="997" y="0"/>
                </a:lnTo>
                <a:lnTo>
                  <a:pt x="1075" y="0"/>
                </a:lnTo>
                <a:lnTo>
                  <a:pt x="1075" y="14"/>
                </a:lnTo>
                <a:lnTo>
                  <a:pt x="1058" y="14"/>
                </a:lnTo>
                <a:lnTo>
                  <a:pt x="1058" y="76"/>
                </a:lnTo>
                <a:lnTo>
                  <a:pt x="1104" y="76"/>
                </a:lnTo>
                <a:lnTo>
                  <a:pt x="1104" y="14"/>
                </a:lnTo>
                <a:lnTo>
                  <a:pt x="1087" y="14"/>
                </a:lnTo>
                <a:lnTo>
                  <a:pt x="1087" y="0"/>
                </a:lnTo>
                <a:close/>
                <a:moveTo>
                  <a:pt x="1289" y="14"/>
                </a:moveTo>
                <a:lnTo>
                  <a:pt x="1271" y="14"/>
                </a:lnTo>
                <a:lnTo>
                  <a:pt x="1271" y="165"/>
                </a:lnTo>
                <a:lnTo>
                  <a:pt x="1288" y="165"/>
                </a:lnTo>
                <a:lnTo>
                  <a:pt x="1288" y="179"/>
                </a:lnTo>
                <a:lnTo>
                  <a:pt x="1212" y="179"/>
                </a:lnTo>
                <a:lnTo>
                  <a:pt x="1212" y="165"/>
                </a:lnTo>
                <a:lnTo>
                  <a:pt x="1227" y="165"/>
                </a:lnTo>
                <a:lnTo>
                  <a:pt x="1227" y="14"/>
                </a:lnTo>
                <a:lnTo>
                  <a:pt x="1210" y="14"/>
                </a:lnTo>
                <a:lnTo>
                  <a:pt x="1210" y="57"/>
                </a:lnTo>
                <a:lnTo>
                  <a:pt x="1178" y="57"/>
                </a:lnTo>
                <a:lnTo>
                  <a:pt x="1178" y="0"/>
                </a:lnTo>
                <a:lnTo>
                  <a:pt x="1322" y="0"/>
                </a:lnTo>
                <a:lnTo>
                  <a:pt x="1322" y="57"/>
                </a:lnTo>
                <a:lnTo>
                  <a:pt x="1289" y="57"/>
                </a:lnTo>
                <a:lnTo>
                  <a:pt x="1289" y="1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6" name="Freeform 166">
            <a:extLst>
              <a:ext uri="{FF2B5EF4-FFF2-40B4-BE49-F238E27FC236}">
                <a16:creationId xmlns:a16="http://schemas.microsoft.com/office/drawing/2014/main" id="{215EE4D7-4546-FF04-3046-132747438CC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990074" y="5373224"/>
            <a:ext cx="498414" cy="64800"/>
          </a:xfrm>
          <a:custGeom>
            <a:avLst/>
            <a:gdLst>
              <a:gd name="T0" fmla="*/ 1285 w 1647"/>
              <a:gd name="T1" fmla="*/ 46 h 213"/>
              <a:gd name="T2" fmla="*/ 1335 w 1647"/>
              <a:gd name="T3" fmla="*/ 29 h 213"/>
              <a:gd name="T4" fmla="*/ 1424 w 1647"/>
              <a:gd name="T5" fmla="*/ 41 h 213"/>
              <a:gd name="T6" fmla="*/ 1142 w 1647"/>
              <a:gd name="T7" fmla="*/ 46 h 213"/>
              <a:gd name="T8" fmla="*/ 382 w 1647"/>
              <a:gd name="T9" fmla="*/ 22 h 213"/>
              <a:gd name="T10" fmla="*/ 413 w 1647"/>
              <a:gd name="T11" fmla="*/ 2 h 213"/>
              <a:gd name="T12" fmla="*/ 421 w 1647"/>
              <a:gd name="T13" fmla="*/ 37 h 213"/>
              <a:gd name="T14" fmla="*/ 384 w 1647"/>
              <a:gd name="T15" fmla="*/ 30 h 213"/>
              <a:gd name="T16" fmla="*/ 565 w 1647"/>
              <a:gd name="T17" fmla="*/ 0 h 213"/>
              <a:gd name="T18" fmla="*/ 591 w 1647"/>
              <a:gd name="T19" fmla="*/ 27 h 213"/>
              <a:gd name="T20" fmla="*/ 558 w 1647"/>
              <a:gd name="T21" fmla="*/ 40 h 213"/>
              <a:gd name="T22" fmla="*/ 1565 w 1647"/>
              <a:gd name="T23" fmla="*/ 68 h 213"/>
              <a:gd name="T24" fmla="*/ 1518 w 1647"/>
              <a:gd name="T25" fmla="*/ 53 h 213"/>
              <a:gd name="T26" fmla="*/ 1484 w 1647"/>
              <a:gd name="T27" fmla="*/ 105 h 213"/>
              <a:gd name="T28" fmla="*/ 1511 w 1647"/>
              <a:gd name="T29" fmla="*/ 181 h 213"/>
              <a:gd name="T30" fmla="*/ 1566 w 1647"/>
              <a:gd name="T31" fmla="*/ 165 h 213"/>
              <a:gd name="T32" fmla="*/ 1645 w 1647"/>
              <a:gd name="T33" fmla="*/ 136 h 213"/>
              <a:gd name="T34" fmla="*/ 1604 w 1647"/>
              <a:gd name="T35" fmla="*/ 196 h 213"/>
              <a:gd name="T36" fmla="*/ 1480 w 1647"/>
              <a:gd name="T37" fmla="*/ 206 h 213"/>
              <a:gd name="T38" fmla="*/ 1416 w 1647"/>
              <a:gd name="T39" fmla="*/ 144 h 213"/>
              <a:gd name="T40" fmla="*/ 1429 w 1647"/>
              <a:gd name="T41" fmla="*/ 61 h 213"/>
              <a:gd name="T42" fmla="*/ 1534 w 1647"/>
              <a:gd name="T43" fmla="*/ 17 h 213"/>
              <a:gd name="T44" fmla="*/ 1620 w 1647"/>
              <a:gd name="T45" fmla="*/ 51 h 213"/>
              <a:gd name="T46" fmla="*/ 615 w 1647"/>
              <a:gd name="T47" fmla="*/ 108 h 213"/>
              <a:gd name="T48" fmla="*/ 682 w 1647"/>
              <a:gd name="T49" fmla="*/ 125 h 213"/>
              <a:gd name="T50" fmla="*/ 0 w 1647"/>
              <a:gd name="T51" fmla="*/ 188 h 213"/>
              <a:gd name="T52" fmla="*/ 1 w 1647"/>
              <a:gd name="T53" fmla="*/ 46 h 213"/>
              <a:gd name="T54" fmla="*/ 129 w 1647"/>
              <a:gd name="T55" fmla="*/ 23 h 213"/>
              <a:gd name="T56" fmla="*/ 115 w 1647"/>
              <a:gd name="T57" fmla="*/ 47 h 213"/>
              <a:gd name="T58" fmla="*/ 132 w 1647"/>
              <a:gd name="T59" fmla="*/ 206 h 213"/>
              <a:gd name="T60" fmla="*/ 714 w 1647"/>
              <a:gd name="T61" fmla="*/ 202 h 213"/>
              <a:gd name="T62" fmla="*/ 743 w 1647"/>
              <a:gd name="T63" fmla="*/ 143 h 213"/>
              <a:gd name="T64" fmla="*/ 798 w 1647"/>
              <a:gd name="T65" fmla="*/ 178 h 213"/>
              <a:gd name="T66" fmla="*/ 851 w 1647"/>
              <a:gd name="T67" fmla="*/ 161 h 213"/>
              <a:gd name="T68" fmla="*/ 760 w 1647"/>
              <a:gd name="T69" fmla="*/ 133 h 213"/>
              <a:gd name="T70" fmla="*/ 707 w 1647"/>
              <a:gd name="T71" fmla="*/ 96 h 213"/>
              <a:gd name="T72" fmla="*/ 736 w 1647"/>
              <a:gd name="T73" fmla="*/ 39 h 213"/>
              <a:gd name="T74" fmla="*/ 842 w 1647"/>
              <a:gd name="T75" fmla="*/ 29 h 213"/>
              <a:gd name="T76" fmla="*/ 905 w 1647"/>
              <a:gd name="T77" fmla="*/ 29 h 213"/>
              <a:gd name="T78" fmla="*/ 877 w 1647"/>
              <a:gd name="T79" fmla="*/ 82 h 213"/>
              <a:gd name="T80" fmla="*/ 810 w 1647"/>
              <a:gd name="T81" fmla="*/ 51 h 213"/>
              <a:gd name="T82" fmla="*/ 779 w 1647"/>
              <a:gd name="T83" fmla="*/ 75 h 213"/>
              <a:gd name="T84" fmla="*/ 897 w 1647"/>
              <a:gd name="T85" fmla="*/ 102 h 213"/>
              <a:gd name="T86" fmla="*/ 921 w 1647"/>
              <a:gd name="T87" fmla="*/ 156 h 213"/>
              <a:gd name="T88" fmla="*/ 863 w 1647"/>
              <a:gd name="T89" fmla="*/ 202 h 213"/>
              <a:gd name="T90" fmla="*/ 751 w 1647"/>
              <a:gd name="T91" fmla="*/ 192 h 213"/>
              <a:gd name="T92" fmla="*/ 322 w 1647"/>
              <a:gd name="T93" fmla="*/ 184 h 213"/>
              <a:gd name="T94" fmla="*/ 194 w 1647"/>
              <a:gd name="T95" fmla="*/ 206 h 213"/>
              <a:gd name="T96" fmla="*/ 218 w 1647"/>
              <a:gd name="T97" fmla="*/ 47 h 213"/>
              <a:gd name="T98" fmla="*/ 152 w 1647"/>
              <a:gd name="T99" fmla="*/ 71 h 213"/>
              <a:gd name="T100" fmla="*/ 367 w 1647"/>
              <a:gd name="T101" fmla="*/ 23 h 213"/>
              <a:gd name="T102" fmla="*/ 347 w 1647"/>
              <a:gd name="T103" fmla="*/ 74 h 213"/>
              <a:gd name="T104" fmla="*/ 502 w 1647"/>
              <a:gd name="T105" fmla="*/ 185 h 213"/>
              <a:gd name="T106" fmla="*/ 445 w 1647"/>
              <a:gd name="T107" fmla="*/ 187 h 213"/>
              <a:gd name="T108" fmla="*/ 356 w 1647"/>
              <a:gd name="T109" fmla="*/ 205 h 213"/>
              <a:gd name="T110" fmla="*/ 613 w 1647"/>
              <a:gd name="T111" fmla="*/ 184 h 213"/>
              <a:gd name="T112" fmla="*/ 631 w 1647"/>
              <a:gd name="T113" fmla="*/ 208 h 213"/>
              <a:gd name="T114" fmla="*/ 443 w 1647"/>
              <a:gd name="T115" fmla="*/ 127 h 213"/>
              <a:gd name="T116" fmla="*/ 998 w 1647"/>
              <a:gd name="T117" fmla="*/ 184 h 213"/>
              <a:gd name="T118" fmla="*/ 919 w 1647"/>
              <a:gd name="T119" fmla="*/ 208 h 213"/>
              <a:gd name="T120" fmla="*/ 942 w 1647"/>
              <a:gd name="T121" fmla="*/ 184 h 213"/>
              <a:gd name="T122" fmla="*/ 1195 w 1647"/>
              <a:gd name="T123" fmla="*/ 205 h 213"/>
              <a:gd name="T124" fmla="*/ 1011 w 1647"/>
              <a:gd name="T125" fmla="*/ 127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47" h="213">
                <a:moveTo>
                  <a:pt x="1251" y="23"/>
                </a:moveTo>
                <a:lnTo>
                  <a:pt x="1282" y="23"/>
                </a:lnTo>
                <a:lnTo>
                  <a:pt x="1285" y="23"/>
                </a:lnTo>
                <a:lnTo>
                  <a:pt x="1287" y="24"/>
                </a:lnTo>
                <a:lnTo>
                  <a:pt x="1288" y="26"/>
                </a:lnTo>
                <a:lnTo>
                  <a:pt x="1288" y="29"/>
                </a:lnTo>
                <a:lnTo>
                  <a:pt x="1288" y="41"/>
                </a:lnTo>
                <a:lnTo>
                  <a:pt x="1288" y="43"/>
                </a:lnTo>
                <a:lnTo>
                  <a:pt x="1287" y="46"/>
                </a:lnTo>
                <a:lnTo>
                  <a:pt x="1285" y="46"/>
                </a:lnTo>
                <a:lnTo>
                  <a:pt x="1282" y="47"/>
                </a:lnTo>
                <a:lnTo>
                  <a:pt x="1261" y="47"/>
                </a:lnTo>
                <a:lnTo>
                  <a:pt x="1312" y="157"/>
                </a:lnTo>
                <a:lnTo>
                  <a:pt x="1361" y="47"/>
                </a:lnTo>
                <a:lnTo>
                  <a:pt x="1340" y="47"/>
                </a:lnTo>
                <a:lnTo>
                  <a:pt x="1337" y="46"/>
                </a:lnTo>
                <a:lnTo>
                  <a:pt x="1336" y="46"/>
                </a:lnTo>
                <a:lnTo>
                  <a:pt x="1335" y="43"/>
                </a:lnTo>
                <a:lnTo>
                  <a:pt x="1335" y="41"/>
                </a:lnTo>
                <a:lnTo>
                  <a:pt x="1335" y="29"/>
                </a:lnTo>
                <a:lnTo>
                  <a:pt x="1335" y="26"/>
                </a:lnTo>
                <a:lnTo>
                  <a:pt x="1336" y="24"/>
                </a:lnTo>
                <a:lnTo>
                  <a:pt x="1337" y="23"/>
                </a:lnTo>
                <a:lnTo>
                  <a:pt x="1340" y="23"/>
                </a:lnTo>
                <a:lnTo>
                  <a:pt x="1419" y="23"/>
                </a:lnTo>
                <a:lnTo>
                  <a:pt x="1421" y="23"/>
                </a:lnTo>
                <a:lnTo>
                  <a:pt x="1422" y="24"/>
                </a:lnTo>
                <a:lnTo>
                  <a:pt x="1424" y="26"/>
                </a:lnTo>
                <a:lnTo>
                  <a:pt x="1424" y="29"/>
                </a:lnTo>
                <a:lnTo>
                  <a:pt x="1424" y="41"/>
                </a:lnTo>
                <a:lnTo>
                  <a:pt x="1424" y="43"/>
                </a:lnTo>
                <a:lnTo>
                  <a:pt x="1422" y="46"/>
                </a:lnTo>
                <a:lnTo>
                  <a:pt x="1421" y="46"/>
                </a:lnTo>
                <a:lnTo>
                  <a:pt x="1419" y="47"/>
                </a:lnTo>
                <a:lnTo>
                  <a:pt x="1397" y="47"/>
                </a:lnTo>
                <a:lnTo>
                  <a:pt x="1322" y="208"/>
                </a:lnTo>
                <a:lnTo>
                  <a:pt x="1244" y="208"/>
                </a:lnTo>
                <a:lnTo>
                  <a:pt x="1166" y="47"/>
                </a:lnTo>
                <a:lnTo>
                  <a:pt x="1144" y="47"/>
                </a:lnTo>
                <a:lnTo>
                  <a:pt x="1142" y="46"/>
                </a:lnTo>
                <a:lnTo>
                  <a:pt x="1141" y="46"/>
                </a:lnTo>
                <a:lnTo>
                  <a:pt x="1140" y="43"/>
                </a:lnTo>
                <a:lnTo>
                  <a:pt x="1140" y="41"/>
                </a:lnTo>
                <a:lnTo>
                  <a:pt x="1140" y="29"/>
                </a:lnTo>
                <a:lnTo>
                  <a:pt x="1140" y="26"/>
                </a:lnTo>
                <a:lnTo>
                  <a:pt x="1141" y="24"/>
                </a:lnTo>
                <a:lnTo>
                  <a:pt x="1142" y="23"/>
                </a:lnTo>
                <a:lnTo>
                  <a:pt x="1144" y="23"/>
                </a:lnTo>
                <a:lnTo>
                  <a:pt x="1251" y="23"/>
                </a:lnTo>
                <a:close/>
                <a:moveTo>
                  <a:pt x="382" y="22"/>
                </a:moveTo>
                <a:lnTo>
                  <a:pt x="382" y="17"/>
                </a:lnTo>
                <a:lnTo>
                  <a:pt x="384" y="15"/>
                </a:lnTo>
                <a:lnTo>
                  <a:pt x="387" y="10"/>
                </a:lnTo>
                <a:lnTo>
                  <a:pt x="389" y="7"/>
                </a:lnTo>
                <a:lnTo>
                  <a:pt x="392" y="5"/>
                </a:lnTo>
                <a:lnTo>
                  <a:pt x="396" y="2"/>
                </a:lnTo>
                <a:lnTo>
                  <a:pt x="401" y="0"/>
                </a:lnTo>
                <a:lnTo>
                  <a:pt x="405" y="0"/>
                </a:lnTo>
                <a:lnTo>
                  <a:pt x="409" y="0"/>
                </a:lnTo>
                <a:lnTo>
                  <a:pt x="413" y="2"/>
                </a:lnTo>
                <a:lnTo>
                  <a:pt x="418" y="5"/>
                </a:lnTo>
                <a:lnTo>
                  <a:pt x="421" y="7"/>
                </a:lnTo>
                <a:lnTo>
                  <a:pt x="423" y="10"/>
                </a:lnTo>
                <a:lnTo>
                  <a:pt x="425" y="15"/>
                </a:lnTo>
                <a:lnTo>
                  <a:pt x="426" y="17"/>
                </a:lnTo>
                <a:lnTo>
                  <a:pt x="428" y="22"/>
                </a:lnTo>
                <a:lnTo>
                  <a:pt x="426" y="27"/>
                </a:lnTo>
                <a:lnTo>
                  <a:pt x="425" y="30"/>
                </a:lnTo>
                <a:lnTo>
                  <a:pt x="423" y="34"/>
                </a:lnTo>
                <a:lnTo>
                  <a:pt x="421" y="37"/>
                </a:lnTo>
                <a:lnTo>
                  <a:pt x="418" y="40"/>
                </a:lnTo>
                <a:lnTo>
                  <a:pt x="413" y="43"/>
                </a:lnTo>
                <a:lnTo>
                  <a:pt x="409" y="44"/>
                </a:lnTo>
                <a:lnTo>
                  <a:pt x="405" y="44"/>
                </a:lnTo>
                <a:lnTo>
                  <a:pt x="401" y="44"/>
                </a:lnTo>
                <a:lnTo>
                  <a:pt x="396" y="43"/>
                </a:lnTo>
                <a:lnTo>
                  <a:pt x="392" y="40"/>
                </a:lnTo>
                <a:lnTo>
                  <a:pt x="389" y="37"/>
                </a:lnTo>
                <a:lnTo>
                  <a:pt x="387" y="34"/>
                </a:lnTo>
                <a:lnTo>
                  <a:pt x="384" y="30"/>
                </a:lnTo>
                <a:lnTo>
                  <a:pt x="382" y="27"/>
                </a:lnTo>
                <a:lnTo>
                  <a:pt x="382" y="22"/>
                </a:lnTo>
                <a:close/>
                <a:moveTo>
                  <a:pt x="548" y="22"/>
                </a:moveTo>
                <a:lnTo>
                  <a:pt x="548" y="17"/>
                </a:lnTo>
                <a:lnTo>
                  <a:pt x="549" y="15"/>
                </a:lnTo>
                <a:lnTo>
                  <a:pt x="550" y="10"/>
                </a:lnTo>
                <a:lnTo>
                  <a:pt x="553" y="7"/>
                </a:lnTo>
                <a:lnTo>
                  <a:pt x="558" y="5"/>
                </a:lnTo>
                <a:lnTo>
                  <a:pt x="560" y="2"/>
                </a:lnTo>
                <a:lnTo>
                  <a:pt x="565" y="0"/>
                </a:lnTo>
                <a:lnTo>
                  <a:pt x="570" y="0"/>
                </a:lnTo>
                <a:lnTo>
                  <a:pt x="574" y="0"/>
                </a:lnTo>
                <a:lnTo>
                  <a:pt x="579" y="2"/>
                </a:lnTo>
                <a:lnTo>
                  <a:pt x="582" y="5"/>
                </a:lnTo>
                <a:lnTo>
                  <a:pt x="586" y="7"/>
                </a:lnTo>
                <a:lnTo>
                  <a:pt x="589" y="10"/>
                </a:lnTo>
                <a:lnTo>
                  <a:pt x="590" y="15"/>
                </a:lnTo>
                <a:lnTo>
                  <a:pt x="591" y="17"/>
                </a:lnTo>
                <a:lnTo>
                  <a:pt x="591" y="22"/>
                </a:lnTo>
                <a:lnTo>
                  <a:pt x="591" y="27"/>
                </a:lnTo>
                <a:lnTo>
                  <a:pt x="590" y="30"/>
                </a:lnTo>
                <a:lnTo>
                  <a:pt x="589" y="34"/>
                </a:lnTo>
                <a:lnTo>
                  <a:pt x="586" y="37"/>
                </a:lnTo>
                <a:lnTo>
                  <a:pt x="582" y="40"/>
                </a:lnTo>
                <a:lnTo>
                  <a:pt x="579" y="43"/>
                </a:lnTo>
                <a:lnTo>
                  <a:pt x="574" y="44"/>
                </a:lnTo>
                <a:lnTo>
                  <a:pt x="570" y="44"/>
                </a:lnTo>
                <a:lnTo>
                  <a:pt x="565" y="44"/>
                </a:lnTo>
                <a:lnTo>
                  <a:pt x="560" y="43"/>
                </a:lnTo>
                <a:lnTo>
                  <a:pt x="558" y="40"/>
                </a:lnTo>
                <a:lnTo>
                  <a:pt x="553" y="37"/>
                </a:lnTo>
                <a:lnTo>
                  <a:pt x="550" y="34"/>
                </a:lnTo>
                <a:lnTo>
                  <a:pt x="549" y="30"/>
                </a:lnTo>
                <a:lnTo>
                  <a:pt x="548" y="27"/>
                </a:lnTo>
                <a:lnTo>
                  <a:pt x="548" y="22"/>
                </a:lnTo>
                <a:close/>
                <a:moveTo>
                  <a:pt x="1576" y="110"/>
                </a:moveTo>
                <a:lnTo>
                  <a:pt x="1575" y="98"/>
                </a:lnTo>
                <a:lnTo>
                  <a:pt x="1573" y="86"/>
                </a:lnTo>
                <a:lnTo>
                  <a:pt x="1569" y="77"/>
                </a:lnTo>
                <a:lnTo>
                  <a:pt x="1565" y="68"/>
                </a:lnTo>
                <a:lnTo>
                  <a:pt x="1561" y="64"/>
                </a:lnTo>
                <a:lnTo>
                  <a:pt x="1558" y="61"/>
                </a:lnTo>
                <a:lnTo>
                  <a:pt x="1555" y="58"/>
                </a:lnTo>
                <a:lnTo>
                  <a:pt x="1551" y="55"/>
                </a:lnTo>
                <a:lnTo>
                  <a:pt x="1546" y="54"/>
                </a:lnTo>
                <a:lnTo>
                  <a:pt x="1541" y="53"/>
                </a:lnTo>
                <a:lnTo>
                  <a:pt x="1535" y="51"/>
                </a:lnTo>
                <a:lnTo>
                  <a:pt x="1530" y="51"/>
                </a:lnTo>
                <a:lnTo>
                  <a:pt x="1524" y="51"/>
                </a:lnTo>
                <a:lnTo>
                  <a:pt x="1518" y="53"/>
                </a:lnTo>
                <a:lnTo>
                  <a:pt x="1513" y="54"/>
                </a:lnTo>
                <a:lnTo>
                  <a:pt x="1508" y="57"/>
                </a:lnTo>
                <a:lnTo>
                  <a:pt x="1504" y="60"/>
                </a:lnTo>
                <a:lnTo>
                  <a:pt x="1500" y="62"/>
                </a:lnTo>
                <a:lnTo>
                  <a:pt x="1497" y="67"/>
                </a:lnTo>
                <a:lnTo>
                  <a:pt x="1494" y="71"/>
                </a:lnTo>
                <a:lnTo>
                  <a:pt x="1489" y="81"/>
                </a:lnTo>
                <a:lnTo>
                  <a:pt x="1487" y="86"/>
                </a:lnTo>
                <a:lnTo>
                  <a:pt x="1486" y="92"/>
                </a:lnTo>
                <a:lnTo>
                  <a:pt x="1484" y="105"/>
                </a:lnTo>
                <a:lnTo>
                  <a:pt x="1483" y="119"/>
                </a:lnTo>
                <a:lnTo>
                  <a:pt x="1484" y="132"/>
                </a:lnTo>
                <a:lnTo>
                  <a:pt x="1487" y="144"/>
                </a:lnTo>
                <a:lnTo>
                  <a:pt x="1490" y="156"/>
                </a:lnTo>
                <a:lnTo>
                  <a:pt x="1493" y="161"/>
                </a:lnTo>
                <a:lnTo>
                  <a:pt x="1496" y="165"/>
                </a:lnTo>
                <a:lnTo>
                  <a:pt x="1500" y="171"/>
                </a:lnTo>
                <a:lnTo>
                  <a:pt x="1503" y="174"/>
                </a:lnTo>
                <a:lnTo>
                  <a:pt x="1507" y="178"/>
                </a:lnTo>
                <a:lnTo>
                  <a:pt x="1511" y="181"/>
                </a:lnTo>
                <a:lnTo>
                  <a:pt x="1515" y="182"/>
                </a:lnTo>
                <a:lnTo>
                  <a:pt x="1521" y="184"/>
                </a:lnTo>
                <a:lnTo>
                  <a:pt x="1532" y="185"/>
                </a:lnTo>
                <a:lnTo>
                  <a:pt x="1538" y="185"/>
                </a:lnTo>
                <a:lnTo>
                  <a:pt x="1542" y="184"/>
                </a:lnTo>
                <a:lnTo>
                  <a:pt x="1552" y="180"/>
                </a:lnTo>
                <a:lnTo>
                  <a:pt x="1556" y="177"/>
                </a:lnTo>
                <a:lnTo>
                  <a:pt x="1561" y="174"/>
                </a:lnTo>
                <a:lnTo>
                  <a:pt x="1563" y="170"/>
                </a:lnTo>
                <a:lnTo>
                  <a:pt x="1566" y="165"/>
                </a:lnTo>
                <a:lnTo>
                  <a:pt x="1569" y="161"/>
                </a:lnTo>
                <a:lnTo>
                  <a:pt x="1570" y="156"/>
                </a:lnTo>
                <a:lnTo>
                  <a:pt x="1573" y="150"/>
                </a:lnTo>
                <a:lnTo>
                  <a:pt x="1575" y="144"/>
                </a:lnTo>
                <a:lnTo>
                  <a:pt x="1576" y="132"/>
                </a:lnTo>
                <a:lnTo>
                  <a:pt x="1576" y="119"/>
                </a:lnTo>
                <a:lnTo>
                  <a:pt x="1576" y="110"/>
                </a:lnTo>
                <a:close/>
                <a:moveTo>
                  <a:pt x="1647" y="116"/>
                </a:moveTo>
                <a:lnTo>
                  <a:pt x="1647" y="126"/>
                </a:lnTo>
                <a:lnTo>
                  <a:pt x="1645" y="136"/>
                </a:lnTo>
                <a:lnTo>
                  <a:pt x="1644" y="140"/>
                </a:lnTo>
                <a:lnTo>
                  <a:pt x="1643" y="144"/>
                </a:lnTo>
                <a:lnTo>
                  <a:pt x="1640" y="154"/>
                </a:lnTo>
                <a:lnTo>
                  <a:pt x="1637" y="163"/>
                </a:lnTo>
                <a:lnTo>
                  <a:pt x="1631" y="170"/>
                </a:lnTo>
                <a:lnTo>
                  <a:pt x="1626" y="177"/>
                </a:lnTo>
                <a:lnTo>
                  <a:pt x="1620" y="184"/>
                </a:lnTo>
                <a:lnTo>
                  <a:pt x="1616" y="187"/>
                </a:lnTo>
                <a:lnTo>
                  <a:pt x="1613" y="191"/>
                </a:lnTo>
                <a:lnTo>
                  <a:pt x="1604" y="196"/>
                </a:lnTo>
                <a:lnTo>
                  <a:pt x="1594" y="201"/>
                </a:lnTo>
                <a:lnTo>
                  <a:pt x="1585" y="205"/>
                </a:lnTo>
                <a:lnTo>
                  <a:pt x="1573" y="208"/>
                </a:lnTo>
                <a:lnTo>
                  <a:pt x="1562" y="211"/>
                </a:lnTo>
                <a:lnTo>
                  <a:pt x="1548" y="212"/>
                </a:lnTo>
                <a:lnTo>
                  <a:pt x="1534" y="213"/>
                </a:lnTo>
                <a:lnTo>
                  <a:pt x="1520" y="213"/>
                </a:lnTo>
                <a:lnTo>
                  <a:pt x="1505" y="212"/>
                </a:lnTo>
                <a:lnTo>
                  <a:pt x="1493" y="209"/>
                </a:lnTo>
                <a:lnTo>
                  <a:pt x="1480" y="206"/>
                </a:lnTo>
                <a:lnTo>
                  <a:pt x="1474" y="203"/>
                </a:lnTo>
                <a:lnTo>
                  <a:pt x="1470" y="202"/>
                </a:lnTo>
                <a:lnTo>
                  <a:pt x="1460" y="196"/>
                </a:lnTo>
                <a:lnTo>
                  <a:pt x="1450" y="191"/>
                </a:lnTo>
                <a:lnTo>
                  <a:pt x="1443" y="185"/>
                </a:lnTo>
                <a:lnTo>
                  <a:pt x="1436" y="178"/>
                </a:lnTo>
                <a:lnTo>
                  <a:pt x="1429" y="170"/>
                </a:lnTo>
                <a:lnTo>
                  <a:pt x="1425" y="163"/>
                </a:lnTo>
                <a:lnTo>
                  <a:pt x="1421" y="153"/>
                </a:lnTo>
                <a:lnTo>
                  <a:pt x="1416" y="144"/>
                </a:lnTo>
                <a:lnTo>
                  <a:pt x="1415" y="136"/>
                </a:lnTo>
                <a:lnTo>
                  <a:pt x="1414" y="126"/>
                </a:lnTo>
                <a:lnTo>
                  <a:pt x="1412" y="116"/>
                </a:lnTo>
                <a:lnTo>
                  <a:pt x="1414" y="106"/>
                </a:lnTo>
                <a:lnTo>
                  <a:pt x="1415" y="96"/>
                </a:lnTo>
                <a:lnTo>
                  <a:pt x="1416" y="86"/>
                </a:lnTo>
                <a:lnTo>
                  <a:pt x="1421" y="78"/>
                </a:lnTo>
                <a:lnTo>
                  <a:pt x="1425" y="70"/>
                </a:lnTo>
                <a:lnTo>
                  <a:pt x="1426" y="65"/>
                </a:lnTo>
                <a:lnTo>
                  <a:pt x="1429" y="61"/>
                </a:lnTo>
                <a:lnTo>
                  <a:pt x="1436" y="54"/>
                </a:lnTo>
                <a:lnTo>
                  <a:pt x="1443" y="47"/>
                </a:lnTo>
                <a:lnTo>
                  <a:pt x="1452" y="40"/>
                </a:lnTo>
                <a:lnTo>
                  <a:pt x="1460" y="34"/>
                </a:lnTo>
                <a:lnTo>
                  <a:pt x="1470" y="30"/>
                </a:lnTo>
                <a:lnTo>
                  <a:pt x="1481" y="26"/>
                </a:lnTo>
                <a:lnTo>
                  <a:pt x="1493" y="22"/>
                </a:lnTo>
                <a:lnTo>
                  <a:pt x="1505" y="20"/>
                </a:lnTo>
                <a:lnTo>
                  <a:pt x="1520" y="17"/>
                </a:lnTo>
                <a:lnTo>
                  <a:pt x="1534" y="17"/>
                </a:lnTo>
                <a:lnTo>
                  <a:pt x="1546" y="17"/>
                </a:lnTo>
                <a:lnTo>
                  <a:pt x="1558" y="19"/>
                </a:lnTo>
                <a:lnTo>
                  <a:pt x="1569" y="22"/>
                </a:lnTo>
                <a:lnTo>
                  <a:pt x="1573" y="23"/>
                </a:lnTo>
                <a:lnTo>
                  <a:pt x="1579" y="24"/>
                </a:lnTo>
                <a:lnTo>
                  <a:pt x="1589" y="29"/>
                </a:lnTo>
                <a:lnTo>
                  <a:pt x="1597" y="33"/>
                </a:lnTo>
                <a:lnTo>
                  <a:pt x="1606" y="39"/>
                </a:lnTo>
                <a:lnTo>
                  <a:pt x="1613" y="44"/>
                </a:lnTo>
                <a:lnTo>
                  <a:pt x="1620" y="51"/>
                </a:lnTo>
                <a:lnTo>
                  <a:pt x="1627" y="58"/>
                </a:lnTo>
                <a:lnTo>
                  <a:pt x="1631" y="65"/>
                </a:lnTo>
                <a:lnTo>
                  <a:pt x="1637" y="74"/>
                </a:lnTo>
                <a:lnTo>
                  <a:pt x="1640" y="82"/>
                </a:lnTo>
                <a:lnTo>
                  <a:pt x="1643" y="91"/>
                </a:lnTo>
                <a:lnTo>
                  <a:pt x="1645" y="101"/>
                </a:lnTo>
                <a:lnTo>
                  <a:pt x="1647" y="109"/>
                </a:lnTo>
                <a:lnTo>
                  <a:pt x="1647" y="116"/>
                </a:lnTo>
                <a:close/>
                <a:moveTo>
                  <a:pt x="615" y="109"/>
                </a:moveTo>
                <a:lnTo>
                  <a:pt x="615" y="108"/>
                </a:lnTo>
                <a:lnTo>
                  <a:pt x="617" y="106"/>
                </a:lnTo>
                <a:lnTo>
                  <a:pt x="618" y="105"/>
                </a:lnTo>
                <a:lnTo>
                  <a:pt x="621" y="105"/>
                </a:lnTo>
                <a:lnTo>
                  <a:pt x="678" y="105"/>
                </a:lnTo>
                <a:lnTo>
                  <a:pt x="679" y="105"/>
                </a:lnTo>
                <a:lnTo>
                  <a:pt x="680" y="106"/>
                </a:lnTo>
                <a:lnTo>
                  <a:pt x="682" y="108"/>
                </a:lnTo>
                <a:lnTo>
                  <a:pt x="682" y="109"/>
                </a:lnTo>
                <a:lnTo>
                  <a:pt x="682" y="123"/>
                </a:lnTo>
                <a:lnTo>
                  <a:pt x="682" y="125"/>
                </a:lnTo>
                <a:lnTo>
                  <a:pt x="680" y="126"/>
                </a:lnTo>
                <a:lnTo>
                  <a:pt x="679" y="127"/>
                </a:lnTo>
                <a:lnTo>
                  <a:pt x="678" y="127"/>
                </a:lnTo>
                <a:lnTo>
                  <a:pt x="621" y="127"/>
                </a:lnTo>
                <a:lnTo>
                  <a:pt x="618" y="127"/>
                </a:lnTo>
                <a:lnTo>
                  <a:pt x="617" y="126"/>
                </a:lnTo>
                <a:lnTo>
                  <a:pt x="615" y="125"/>
                </a:lnTo>
                <a:lnTo>
                  <a:pt x="615" y="123"/>
                </a:lnTo>
                <a:lnTo>
                  <a:pt x="615" y="109"/>
                </a:lnTo>
                <a:close/>
                <a:moveTo>
                  <a:pt x="0" y="188"/>
                </a:moveTo>
                <a:lnTo>
                  <a:pt x="1" y="187"/>
                </a:lnTo>
                <a:lnTo>
                  <a:pt x="1" y="185"/>
                </a:lnTo>
                <a:lnTo>
                  <a:pt x="2" y="184"/>
                </a:lnTo>
                <a:lnTo>
                  <a:pt x="5" y="184"/>
                </a:lnTo>
                <a:lnTo>
                  <a:pt x="28" y="184"/>
                </a:lnTo>
                <a:lnTo>
                  <a:pt x="28" y="47"/>
                </a:lnTo>
                <a:lnTo>
                  <a:pt x="9" y="47"/>
                </a:lnTo>
                <a:lnTo>
                  <a:pt x="5" y="47"/>
                </a:lnTo>
                <a:lnTo>
                  <a:pt x="2" y="46"/>
                </a:lnTo>
                <a:lnTo>
                  <a:pt x="1" y="46"/>
                </a:lnTo>
                <a:lnTo>
                  <a:pt x="1" y="43"/>
                </a:lnTo>
                <a:lnTo>
                  <a:pt x="0" y="41"/>
                </a:lnTo>
                <a:lnTo>
                  <a:pt x="0" y="29"/>
                </a:lnTo>
                <a:lnTo>
                  <a:pt x="1" y="26"/>
                </a:lnTo>
                <a:lnTo>
                  <a:pt x="1" y="24"/>
                </a:lnTo>
                <a:lnTo>
                  <a:pt x="2" y="23"/>
                </a:lnTo>
                <a:lnTo>
                  <a:pt x="5" y="23"/>
                </a:lnTo>
                <a:lnTo>
                  <a:pt x="35" y="23"/>
                </a:lnTo>
                <a:lnTo>
                  <a:pt x="98" y="23"/>
                </a:lnTo>
                <a:lnTo>
                  <a:pt x="129" y="23"/>
                </a:lnTo>
                <a:lnTo>
                  <a:pt x="131" y="23"/>
                </a:lnTo>
                <a:lnTo>
                  <a:pt x="132" y="24"/>
                </a:lnTo>
                <a:lnTo>
                  <a:pt x="134" y="26"/>
                </a:lnTo>
                <a:lnTo>
                  <a:pt x="134" y="29"/>
                </a:lnTo>
                <a:lnTo>
                  <a:pt x="134" y="41"/>
                </a:lnTo>
                <a:lnTo>
                  <a:pt x="134" y="43"/>
                </a:lnTo>
                <a:lnTo>
                  <a:pt x="132" y="46"/>
                </a:lnTo>
                <a:lnTo>
                  <a:pt x="131" y="46"/>
                </a:lnTo>
                <a:lnTo>
                  <a:pt x="129" y="47"/>
                </a:lnTo>
                <a:lnTo>
                  <a:pt x="115" y="47"/>
                </a:lnTo>
                <a:lnTo>
                  <a:pt x="107" y="47"/>
                </a:lnTo>
                <a:lnTo>
                  <a:pt x="107" y="184"/>
                </a:lnTo>
                <a:lnTo>
                  <a:pt x="129" y="184"/>
                </a:lnTo>
                <a:lnTo>
                  <a:pt x="131" y="184"/>
                </a:lnTo>
                <a:lnTo>
                  <a:pt x="132" y="185"/>
                </a:lnTo>
                <a:lnTo>
                  <a:pt x="134" y="187"/>
                </a:lnTo>
                <a:lnTo>
                  <a:pt x="134" y="188"/>
                </a:lnTo>
                <a:lnTo>
                  <a:pt x="134" y="202"/>
                </a:lnTo>
                <a:lnTo>
                  <a:pt x="134" y="205"/>
                </a:lnTo>
                <a:lnTo>
                  <a:pt x="132" y="206"/>
                </a:lnTo>
                <a:lnTo>
                  <a:pt x="131" y="206"/>
                </a:lnTo>
                <a:lnTo>
                  <a:pt x="129" y="208"/>
                </a:lnTo>
                <a:lnTo>
                  <a:pt x="5" y="208"/>
                </a:lnTo>
                <a:lnTo>
                  <a:pt x="2" y="206"/>
                </a:lnTo>
                <a:lnTo>
                  <a:pt x="1" y="206"/>
                </a:lnTo>
                <a:lnTo>
                  <a:pt x="1" y="205"/>
                </a:lnTo>
                <a:lnTo>
                  <a:pt x="0" y="202"/>
                </a:lnTo>
                <a:lnTo>
                  <a:pt x="0" y="188"/>
                </a:lnTo>
                <a:close/>
                <a:moveTo>
                  <a:pt x="717" y="202"/>
                </a:moveTo>
                <a:lnTo>
                  <a:pt x="714" y="202"/>
                </a:lnTo>
                <a:lnTo>
                  <a:pt x="713" y="201"/>
                </a:lnTo>
                <a:lnTo>
                  <a:pt x="713" y="199"/>
                </a:lnTo>
                <a:lnTo>
                  <a:pt x="712" y="198"/>
                </a:lnTo>
                <a:lnTo>
                  <a:pt x="712" y="147"/>
                </a:lnTo>
                <a:lnTo>
                  <a:pt x="713" y="146"/>
                </a:lnTo>
                <a:lnTo>
                  <a:pt x="713" y="144"/>
                </a:lnTo>
                <a:lnTo>
                  <a:pt x="714" y="143"/>
                </a:lnTo>
                <a:lnTo>
                  <a:pt x="717" y="143"/>
                </a:lnTo>
                <a:lnTo>
                  <a:pt x="740" y="143"/>
                </a:lnTo>
                <a:lnTo>
                  <a:pt x="743" y="143"/>
                </a:lnTo>
                <a:lnTo>
                  <a:pt x="744" y="146"/>
                </a:lnTo>
                <a:lnTo>
                  <a:pt x="748" y="151"/>
                </a:lnTo>
                <a:lnTo>
                  <a:pt x="754" y="157"/>
                </a:lnTo>
                <a:lnTo>
                  <a:pt x="758" y="161"/>
                </a:lnTo>
                <a:lnTo>
                  <a:pt x="764" y="165"/>
                </a:lnTo>
                <a:lnTo>
                  <a:pt x="771" y="170"/>
                </a:lnTo>
                <a:lnTo>
                  <a:pt x="778" y="174"/>
                </a:lnTo>
                <a:lnTo>
                  <a:pt x="784" y="175"/>
                </a:lnTo>
                <a:lnTo>
                  <a:pt x="791" y="177"/>
                </a:lnTo>
                <a:lnTo>
                  <a:pt x="798" y="178"/>
                </a:lnTo>
                <a:lnTo>
                  <a:pt x="806" y="180"/>
                </a:lnTo>
                <a:lnTo>
                  <a:pt x="813" y="180"/>
                </a:lnTo>
                <a:lnTo>
                  <a:pt x="820" y="178"/>
                </a:lnTo>
                <a:lnTo>
                  <a:pt x="827" y="178"/>
                </a:lnTo>
                <a:lnTo>
                  <a:pt x="834" y="175"/>
                </a:lnTo>
                <a:lnTo>
                  <a:pt x="842" y="172"/>
                </a:lnTo>
                <a:lnTo>
                  <a:pt x="847" y="170"/>
                </a:lnTo>
                <a:lnTo>
                  <a:pt x="849" y="167"/>
                </a:lnTo>
                <a:lnTo>
                  <a:pt x="850" y="164"/>
                </a:lnTo>
                <a:lnTo>
                  <a:pt x="851" y="161"/>
                </a:lnTo>
                <a:lnTo>
                  <a:pt x="850" y="157"/>
                </a:lnTo>
                <a:lnTo>
                  <a:pt x="849" y="154"/>
                </a:lnTo>
                <a:lnTo>
                  <a:pt x="846" y="151"/>
                </a:lnTo>
                <a:lnTo>
                  <a:pt x="843" y="150"/>
                </a:lnTo>
                <a:lnTo>
                  <a:pt x="840" y="148"/>
                </a:lnTo>
                <a:lnTo>
                  <a:pt x="825" y="144"/>
                </a:lnTo>
                <a:lnTo>
                  <a:pt x="812" y="141"/>
                </a:lnTo>
                <a:lnTo>
                  <a:pt x="799" y="139"/>
                </a:lnTo>
                <a:lnTo>
                  <a:pt x="772" y="136"/>
                </a:lnTo>
                <a:lnTo>
                  <a:pt x="760" y="133"/>
                </a:lnTo>
                <a:lnTo>
                  <a:pt x="747" y="130"/>
                </a:lnTo>
                <a:lnTo>
                  <a:pt x="741" y="129"/>
                </a:lnTo>
                <a:lnTo>
                  <a:pt x="736" y="126"/>
                </a:lnTo>
                <a:lnTo>
                  <a:pt x="730" y="123"/>
                </a:lnTo>
                <a:lnTo>
                  <a:pt x="724" y="120"/>
                </a:lnTo>
                <a:lnTo>
                  <a:pt x="720" y="116"/>
                </a:lnTo>
                <a:lnTo>
                  <a:pt x="716" y="112"/>
                </a:lnTo>
                <a:lnTo>
                  <a:pt x="713" y="106"/>
                </a:lnTo>
                <a:lnTo>
                  <a:pt x="710" y="102"/>
                </a:lnTo>
                <a:lnTo>
                  <a:pt x="707" y="96"/>
                </a:lnTo>
                <a:lnTo>
                  <a:pt x="707" y="91"/>
                </a:lnTo>
                <a:lnTo>
                  <a:pt x="706" y="85"/>
                </a:lnTo>
                <a:lnTo>
                  <a:pt x="707" y="78"/>
                </a:lnTo>
                <a:lnTo>
                  <a:pt x="709" y="70"/>
                </a:lnTo>
                <a:lnTo>
                  <a:pt x="710" y="67"/>
                </a:lnTo>
                <a:lnTo>
                  <a:pt x="712" y="62"/>
                </a:lnTo>
                <a:lnTo>
                  <a:pt x="716" y="55"/>
                </a:lnTo>
                <a:lnTo>
                  <a:pt x="721" y="48"/>
                </a:lnTo>
                <a:lnTo>
                  <a:pt x="728" y="43"/>
                </a:lnTo>
                <a:lnTo>
                  <a:pt x="736" y="39"/>
                </a:lnTo>
                <a:lnTo>
                  <a:pt x="743" y="34"/>
                </a:lnTo>
                <a:lnTo>
                  <a:pt x="751" y="31"/>
                </a:lnTo>
                <a:lnTo>
                  <a:pt x="757" y="30"/>
                </a:lnTo>
                <a:lnTo>
                  <a:pt x="762" y="29"/>
                </a:lnTo>
                <a:lnTo>
                  <a:pt x="775" y="26"/>
                </a:lnTo>
                <a:lnTo>
                  <a:pt x="788" y="24"/>
                </a:lnTo>
                <a:lnTo>
                  <a:pt x="802" y="24"/>
                </a:lnTo>
                <a:lnTo>
                  <a:pt x="815" y="24"/>
                </a:lnTo>
                <a:lnTo>
                  <a:pt x="829" y="26"/>
                </a:lnTo>
                <a:lnTo>
                  <a:pt x="842" y="29"/>
                </a:lnTo>
                <a:lnTo>
                  <a:pt x="853" y="30"/>
                </a:lnTo>
                <a:lnTo>
                  <a:pt x="864" y="34"/>
                </a:lnTo>
                <a:lnTo>
                  <a:pt x="874" y="40"/>
                </a:lnTo>
                <a:lnTo>
                  <a:pt x="874" y="33"/>
                </a:lnTo>
                <a:lnTo>
                  <a:pt x="874" y="30"/>
                </a:lnTo>
                <a:lnTo>
                  <a:pt x="875" y="29"/>
                </a:lnTo>
                <a:lnTo>
                  <a:pt x="877" y="29"/>
                </a:lnTo>
                <a:lnTo>
                  <a:pt x="880" y="27"/>
                </a:lnTo>
                <a:lnTo>
                  <a:pt x="902" y="27"/>
                </a:lnTo>
                <a:lnTo>
                  <a:pt x="905" y="29"/>
                </a:lnTo>
                <a:lnTo>
                  <a:pt x="906" y="29"/>
                </a:lnTo>
                <a:lnTo>
                  <a:pt x="906" y="30"/>
                </a:lnTo>
                <a:lnTo>
                  <a:pt x="908" y="33"/>
                </a:lnTo>
                <a:lnTo>
                  <a:pt x="908" y="78"/>
                </a:lnTo>
                <a:lnTo>
                  <a:pt x="906" y="79"/>
                </a:lnTo>
                <a:lnTo>
                  <a:pt x="906" y="81"/>
                </a:lnTo>
                <a:lnTo>
                  <a:pt x="905" y="82"/>
                </a:lnTo>
                <a:lnTo>
                  <a:pt x="902" y="82"/>
                </a:lnTo>
                <a:lnTo>
                  <a:pt x="880" y="82"/>
                </a:lnTo>
                <a:lnTo>
                  <a:pt x="877" y="82"/>
                </a:lnTo>
                <a:lnTo>
                  <a:pt x="875" y="81"/>
                </a:lnTo>
                <a:lnTo>
                  <a:pt x="868" y="71"/>
                </a:lnTo>
                <a:lnTo>
                  <a:pt x="861" y="64"/>
                </a:lnTo>
                <a:lnTo>
                  <a:pt x="857" y="61"/>
                </a:lnTo>
                <a:lnTo>
                  <a:pt x="853" y="58"/>
                </a:lnTo>
                <a:lnTo>
                  <a:pt x="842" y="55"/>
                </a:lnTo>
                <a:lnTo>
                  <a:pt x="834" y="53"/>
                </a:lnTo>
                <a:lnTo>
                  <a:pt x="826" y="51"/>
                </a:lnTo>
                <a:lnTo>
                  <a:pt x="819" y="51"/>
                </a:lnTo>
                <a:lnTo>
                  <a:pt x="810" y="51"/>
                </a:lnTo>
                <a:lnTo>
                  <a:pt x="802" y="53"/>
                </a:lnTo>
                <a:lnTo>
                  <a:pt x="793" y="54"/>
                </a:lnTo>
                <a:lnTo>
                  <a:pt x="786" y="55"/>
                </a:lnTo>
                <a:lnTo>
                  <a:pt x="779" y="60"/>
                </a:lnTo>
                <a:lnTo>
                  <a:pt x="777" y="62"/>
                </a:lnTo>
                <a:lnTo>
                  <a:pt x="775" y="64"/>
                </a:lnTo>
                <a:lnTo>
                  <a:pt x="775" y="67"/>
                </a:lnTo>
                <a:lnTo>
                  <a:pt x="775" y="70"/>
                </a:lnTo>
                <a:lnTo>
                  <a:pt x="777" y="72"/>
                </a:lnTo>
                <a:lnTo>
                  <a:pt x="779" y="75"/>
                </a:lnTo>
                <a:lnTo>
                  <a:pt x="784" y="78"/>
                </a:lnTo>
                <a:lnTo>
                  <a:pt x="785" y="78"/>
                </a:lnTo>
                <a:lnTo>
                  <a:pt x="786" y="79"/>
                </a:lnTo>
                <a:lnTo>
                  <a:pt x="801" y="82"/>
                </a:lnTo>
                <a:lnTo>
                  <a:pt x="815" y="84"/>
                </a:lnTo>
                <a:lnTo>
                  <a:pt x="843" y="88"/>
                </a:lnTo>
                <a:lnTo>
                  <a:pt x="857" y="91"/>
                </a:lnTo>
                <a:lnTo>
                  <a:pt x="871" y="93"/>
                </a:lnTo>
                <a:lnTo>
                  <a:pt x="884" y="98"/>
                </a:lnTo>
                <a:lnTo>
                  <a:pt x="897" y="102"/>
                </a:lnTo>
                <a:lnTo>
                  <a:pt x="902" y="106"/>
                </a:lnTo>
                <a:lnTo>
                  <a:pt x="908" y="110"/>
                </a:lnTo>
                <a:lnTo>
                  <a:pt x="912" y="116"/>
                </a:lnTo>
                <a:lnTo>
                  <a:pt x="915" y="122"/>
                </a:lnTo>
                <a:lnTo>
                  <a:pt x="918" y="127"/>
                </a:lnTo>
                <a:lnTo>
                  <a:pt x="921" y="133"/>
                </a:lnTo>
                <a:lnTo>
                  <a:pt x="922" y="140"/>
                </a:lnTo>
                <a:lnTo>
                  <a:pt x="922" y="147"/>
                </a:lnTo>
                <a:lnTo>
                  <a:pt x="921" y="151"/>
                </a:lnTo>
                <a:lnTo>
                  <a:pt x="921" y="156"/>
                </a:lnTo>
                <a:lnTo>
                  <a:pt x="918" y="163"/>
                </a:lnTo>
                <a:lnTo>
                  <a:pt x="914" y="170"/>
                </a:lnTo>
                <a:lnTo>
                  <a:pt x="909" y="177"/>
                </a:lnTo>
                <a:lnTo>
                  <a:pt x="902" y="182"/>
                </a:lnTo>
                <a:lnTo>
                  <a:pt x="897" y="188"/>
                </a:lnTo>
                <a:lnTo>
                  <a:pt x="890" y="192"/>
                </a:lnTo>
                <a:lnTo>
                  <a:pt x="882" y="196"/>
                </a:lnTo>
                <a:lnTo>
                  <a:pt x="875" y="198"/>
                </a:lnTo>
                <a:lnTo>
                  <a:pt x="870" y="201"/>
                </a:lnTo>
                <a:lnTo>
                  <a:pt x="863" y="202"/>
                </a:lnTo>
                <a:lnTo>
                  <a:pt x="856" y="203"/>
                </a:lnTo>
                <a:lnTo>
                  <a:pt x="843" y="206"/>
                </a:lnTo>
                <a:lnTo>
                  <a:pt x="829" y="206"/>
                </a:lnTo>
                <a:lnTo>
                  <a:pt x="813" y="206"/>
                </a:lnTo>
                <a:lnTo>
                  <a:pt x="799" y="205"/>
                </a:lnTo>
                <a:lnTo>
                  <a:pt x="786" y="203"/>
                </a:lnTo>
                <a:lnTo>
                  <a:pt x="772" y="201"/>
                </a:lnTo>
                <a:lnTo>
                  <a:pt x="765" y="198"/>
                </a:lnTo>
                <a:lnTo>
                  <a:pt x="758" y="195"/>
                </a:lnTo>
                <a:lnTo>
                  <a:pt x="751" y="192"/>
                </a:lnTo>
                <a:lnTo>
                  <a:pt x="745" y="188"/>
                </a:lnTo>
                <a:lnTo>
                  <a:pt x="745" y="198"/>
                </a:lnTo>
                <a:lnTo>
                  <a:pt x="744" y="199"/>
                </a:lnTo>
                <a:lnTo>
                  <a:pt x="744" y="201"/>
                </a:lnTo>
                <a:lnTo>
                  <a:pt x="741" y="202"/>
                </a:lnTo>
                <a:lnTo>
                  <a:pt x="740" y="202"/>
                </a:lnTo>
                <a:lnTo>
                  <a:pt x="717" y="202"/>
                </a:lnTo>
                <a:close/>
                <a:moveTo>
                  <a:pt x="298" y="184"/>
                </a:moveTo>
                <a:lnTo>
                  <a:pt x="320" y="184"/>
                </a:lnTo>
                <a:lnTo>
                  <a:pt x="322" y="184"/>
                </a:lnTo>
                <a:lnTo>
                  <a:pt x="323" y="185"/>
                </a:lnTo>
                <a:lnTo>
                  <a:pt x="324" y="187"/>
                </a:lnTo>
                <a:lnTo>
                  <a:pt x="324" y="188"/>
                </a:lnTo>
                <a:lnTo>
                  <a:pt x="324" y="202"/>
                </a:lnTo>
                <a:lnTo>
                  <a:pt x="324" y="205"/>
                </a:lnTo>
                <a:lnTo>
                  <a:pt x="323" y="206"/>
                </a:lnTo>
                <a:lnTo>
                  <a:pt x="322" y="206"/>
                </a:lnTo>
                <a:lnTo>
                  <a:pt x="320" y="208"/>
                </a:lnTo>
                <a:lnTo>
                  <a:pt x="196" y="208"/>
                </a:lnTo>
                <a:lnTo>
                  <a:pt x="194" y="206"/>
                </a:lnTo>
                <a:lnTo>
                  <a:pt x="193" y="206"/>
                </a:lnTo>
                <a:lnTo>
                  <a:pt x="192" y="205"/>
                </a:lnTo>
                <a:lnTo>
                  <a:pt x="192" y="202"/>
                </a:lnTo>
                <a:lnTo>
                  <a:pt x="192" y="188"/>
                </a:lnTo>
                <a:lnTo>
                  <a:pt x="192" y="187"/>
                </a:lnTo>
                <a:lnTo>
                  <a:pt x="193" y="185"/>
                </a:lnTo>
                <a:lnTo>
                  <a:pt x="194" y="184"/>
                </a:lnTo>
                <a:lnTo>
                  <a:pt x="196" y="184"/>
                </a:lnTo>
                <a:lnTo>
                  <a:pt x="220" y="184"/>
                </a:lnTo>
                <a:lnTo>
                  <a:pt x="218" y="47"/>
                </a:lnTo>
                <a:lnTo>
                  <a:pt x="179" y="47"/>
                </a:lnTo>
                <a:lnTo>
                  <a:pt x="179" y="70"/>
                </a:lnTo>
                <a:lnTo>
                  <a:pt x="179" y="71"/>
                </a:lnTo>
                <a:lnTo>
                  <a:pt x="178" y="72"/>
                </a:lnTo>
                <a:lnTo>
                  <a:pt x="176" y="74"/>
                </a:lnTo>
                <a:lnTo>
                  <a:pt x="173" y="74"/>
                </a:lnTo>
                <a:lnTo>
                  <a:pt x="156" y="74"/>
                </a:lnTo>
                <a:lnTo>
                  <a:pt x="155" y="74"/>
                </a:lnTo>
                <a:lnTo>
                  <a:pt x="153" y="72"/>
                </a:lnTo>
                <a:lnTo>
                  <a:pt x="152" y="71"/>
                </a:lnTo>
                <a:lnTo>
                  <a:pt x="151" y="70"/>
                </a:lnTo>
                <a:lnTo>
                  <a:pt x="151" y="29"/>
                </a:lnTo>
                <a:lnTo>
                  <a:pt x="152" y="26"/>
                </a:lnTo>
                <a:lnTo>
                  <a:pt x="153" y="24"/>
                </a:lnTo>
                <a:lnTo>
                  <a:pt x="155" y="23"/>
                </a:lnTo>
                <a:lnTo>
                  <a:pt x="156" y="23"/>
                </a:lnTo>
                <a:lnTo>
                  <a:pt x="168" y="23"/>
                </a:lnTo>
                <a:lnTo>
                  <a:pt x="354" y="23"/>
                </a:lnTo>
                <a:lnTo>
                  <a:pt x="365" y="23"/>
                </a:lnTo>
                <a:lnTo>
                  <a:pt x="367" y="23"/>
                </a:lnTo>
                <a:lnTo>
                  <a:pt x="368" y="24"/>
                </a:lnTo>
                <a:lnTo>
                  <a:pt x="370" y="26"/>
                </a:lnTo>
                <a:lnTo>
                  <a:pt x="370" y="29"/>
                </a:lnTo>
                <a:lnTo>
                  <a:pt x="370" y="53"/>
                </a:lnTo>
                <a:lnTo>
                  <a:pt x="370" y="70"/>
                </a:lnTo>
                <a:lnTo>
                  <a:pt x="370" y="71"/>
                </a:lnTo>
                <a:lnTo>
                  <a:pt x="368" y="72"/>
                </a:lnTo>
                <a:lnTo>
                  <a:pt x="367" y="74"/>
                </a:lnTo>
                <a:lnTo>
                  <a:pt x="365" y="74"/>
                </a:lnTo>
                <a:lnTo>
                  <a:pt x="347" y="74"/>
                </a:lnTo>
                <a:lnTo>
                  <a:pt x="346" y="74"/>
                </a:lnTo>
                <a:lnTo>
                  <a:pt x="344" y="72"/>
                </a:lnTo>
                <a:lnTo>
                  <a:pt x="343" y="71"/>
                </a:lnTo>
                <a:lnTo>
                  <a:pt x="341" y="70"/>
                </a:lnTo>
                <a:lnTo>
                  <a:pt x="341" y="47"/>
                </a:lnTo>
                <a:lnTo>
                  <a:pt x="298" y="47"/>
                </a:lnTo>
                <a:lnTo>
                  <a:pt x="298" y="184"/>
                </a:lnTo>
                <a:close/>
                <a:moveTo>
                  <a:pt x="501" y="188"/>
                </a:moveTo>
                <a:lnTo>
                  <a:pt x="501" y="187"/>
                </a:lnTo>
                <a:lnTo>
                  <a:pt x="502" y="185"/>
                </a:lnTo>
                <a:lnTo>
                  <a:pt x="504" y="184"/>
                </a:lnTo>
                <a:lnTo>
                  <a:pt x="507" y="184"/>
                </a:lnTo>
                <a:lnTo>
                  <a:pt x="518" y="184"/>
                </a:lnTo>
                <a:lnTo>
                  <a:pt x="504" y="151"/>
                </a:lnTo>
                <a:lnTo>
                  <a:pt x="432" y="151"/>
                </a:lnTo>
                <a:lnTo>
                  <a:pt x="418" y="184"/>
                </a:lnTo>
                <a:lnTo>
                  <a:pt x="439" y="184"/>
                </a:lnTo>
                <a:lnTo>
                  <a:pt x="442" y="184"/>
                </a:lnTo>
                <a:lnTo>
                  <a:pt x="443" y="185"/>
                </a:lnTo>
                <a:lnTo>
                  <a:pt x="445" y="187"/>
                </a:lnTo>
                <a:lnTo>
                  <a:pt x="445" y="188"/>
                </a:lnTo>
                <a:lnTo>
                  <a:pt x="445" y="202"/>
                </a:lnTo>
                <a:lnTo>
                  <a:pt x="445" y="205"/>
                </a:lnTo>
                <a:lnTo>
                  <a:pt x="443" y="206"/>
                </a:lnTo>
                <a:lnTo>
                  <a:pt x="442" y="206"/>
                </a:lnTo>
                <a:lnTo>
                  <a:pt x="439" y="208"/>
                </a:lnTo>
                <a:lnTo>
                  <a:pt x="361" y="208"/>
                </a:lnTo>
                <a:lnTo>
                  <a:pt x="358" y="206"/>
                </a:lnTo>
                <a:lnTo>
                  <a:pt x="357" y="206"/>
                </a:lnTo>
                <a:lnTo>
                  <a:pt x="356" y="205"/>
                </a:lnTo>
                <a:lnTo>
                  <a:pt x="356" y="202"/>
                </a:lnTo>
                <a:lnTo>
                  <a:pt x="356" y="188"/>
                </a:lnTo>
                <a:lnTo>
                  <a:pt x="356" y="187"/>
                </a:lnTo>
                <a:lnTo>
                  <a:pt x="357" y="185"/>
                </a:lnTo>
                <a:lnTo>
                  <a:pt x="358" y="184"/>
                </a:lnTo>
                <a:lnTo>
                  <a:pt x="361" y="184"/>
                </a:lnTo>
                <a:lnTo>
                  <a:pt x="382" y="184"/>
                </a:lnTo>
                <a:lnTo>
                  <a:pt x="457" y="23"/>
                </a:lnTo>
                <a:lnTo>
                  <a:pt x="535" y="23"/>
                </a:lnTo>
                <a:lnTo>
                  <a:pt x="613" y="184"/>
                </a:lnTo>
                <a:lnTo>
                  <a:pt x="631" y="184"/>
                </a:lnTo>
                <a:lnTo>
                  <a:pt x="632" y="184"/>
                </a:lnTo>
                <a:lnTo>
                  <a:pt x="634" y="185"/>
                </a:lnTo>
                <a:lnTo>
                  <a:pt x="635" y="187"/>
                </a:lnTo>
                <a:lnTo>
                  <a:pt x="635" y="188"/>
                </a:lnTo>
                <a:lnTo>
                  <a:pt x="635" y="202"/>
                </a:lnTo>
                <a:lnTo>
                  <a:pt x="635" y="205"/>
                </a:lnTo>
                <a:lnTo>
                  <a:pt x="634" y="206"/>
                </a:lnTo>
                <a:lnTo>
                  <a:pt x="632" y="206"/>
                </a:lnTo>
                <a:lnTo>
                  <a:pt x="631" y="208"/>
                </a:lnTo>
                <a:lnTo>
                  <a:pt x="507" y="208"/>
                </a:lnTo>
                <a:lnTo>
                  <a:pt x="504" y="206"/>
                </a:lnTo>
                <a:lnTo>
                  <a:pt x="502" y="206"/>
                </a:lnTo>
                <a:lnTo>
                  <a:pt x="501" y="205"/>
                </a:lnTo>
                <a:lnTo>
                  <a:pt x="501" y="202"/>
                </a:lnTo>
                <a:lnTo>
                  <a:pt x="501" y="188"/>
                </a:lnTo>
                <a:close/>
                <a:moveTo>
                  <a:pt x="443" y="127"/>
                </a:moveTo>
                <a:lnTo>
                  <a:pt x="493" y="127"/>
                </a:lnTo>
                <a:lnTo>
                  <a:pt x="467" y="75"/>
                </a:lnTo>
                <a:lnTo>
                  <a:pt x="443" y="127"/>
                </a:lnTo>
                <a:close/>
                <a:moveTo>
                  <a:pt x="1059" y="188"/>
                </a:moveTo>
                <a:lnTo>
                  <a:pt x="1060" y="187"/>
                </a:lnTo>
                <a:lnTo>
                  <a:pt x="1060" y="185"/>
                </a:lnTo>
                <a:lnTo>
                  <a:pt x="1062" y="184"/>
                </a:lnTo>
                <a:lnTo>
                  <a:pt x="1065" y="184"/>
                </a:lnTo>
                <a:lnTo>
                  <a:pt x="1077" y="184"/>
                </a:lnTo>
                <a:lnTo>
                  <a:pt x="1062" y="151"/>
                </a:lnTo>
                <a:lnTo>
                  <a:pt x="991" y="151"/>
                </a:lnTo>
                <a:lnTo>
                  <a:pt x="976" y="184"/>
                </a:lnTo>
                <a:lnTo>
                  <a:pt x="998" y="184"/>
                </a:lnTo>
                <a:lnTo>
                  <a:pt x="1000" y="184"/>
                </a:lnTo>
                <a:lnTo>
                  <a:pt x="1001" y="185"/>
                </a:lnTo>
                <a:lnTo>
                  <a:pt x="1003" y="187"/>
                </a:lnTo>
                <a:lnTo>
                  <a:pt x="1003" y="188"/>
                </a:lnTo>
                <a:lnTo>
                  <a:pt x="1003" y="202"/>
                </a:lnTo>
                <a:lnTo>
                  <a:pt x="1003" y="205"/>
                </a:lnTo>
                <a:lnTo>
                  <a:pt x="1001" y="206"/>
                </a:lnTo>
                <a:lnTo>
                  <a:pt x="1000" y="206"/>
                </a:lnTo>
                <a:lnTo>
                  <a:pt x="998" y="208"/>
                </a:lnTo>
                <a:lnTo>
                  <a:pt x="919" y="208"/>
                </a:lnTo>
                <a:lnTo>
                  <a:pt x="918" y="206"/>
                </a:lnTo>
                <a:lnTo>
                  <a:pt x="915" y="206"/>
                </a:lnTo>
                <a:lnTo>
                  <a:pt x="915" y="205"/>
                </a:lnTo>
                <a:lnTo>
                  <a:pt x="914" y="202"/>
                </a:lnTo>
                <a:lnTo>
                  <a:pt x="914" y="188"/>
                </a:lnTo>
                <a:lnTo>
                  <a:pt x="915" y="187"/>
                </a:lnTo>
                <a:lnTo>
                  <a:pt x="915" y="185"/>
                </a:lnTo>
                <a:lnTo>
                  <a:pt x="918" y="184"/>
                </a:lnTo>
                <a:lnTo>
                  <a:pt x="919" y="184"/>
                </a:lnTo>
                <a:lnTo>
                  <a:pt x="942" y="184"/>
                </a:lnTo>
                <a:lnTo>
                  <a:pt x="1017" y="23"/>
                </a:lnTo>
                <a:lnTo>
                  <a:pt x="1093" y="23"/>
                </a:lnTo>
                <a:lnTo>
                  <a:pt x="1171" y="184"/>
                </a:lnTo>
                <a:lnTo>
                  <a:pt x="1189" y="184"/>
                </a:lnTo>
                <a:lnTo>
                  <a:pt x="1192" y="184"/>
                </a:lnTo>
                <a:lnTo>
                  <a:pt x="1193" y="185"/>
                </a:lnTo>
                <a:lnTo>
                  <a:pt x="1195" y="187"/>
                </a:lnTo>
                <a:lnTo>
                  <a:pt x="1195" y="188"/>
                </a:lnTo>
                <a:lnTo>
                  <a:pt x="1195" y="202"/>
                </a:lnTo>
                <a:lnTo>
                  <a:pt x="1195" y="205"/>
                </a:lnTo>
                <a:lnTo>
                  <a:pt x="1193" y="206"/>
                </a:lnTo>
                <a:lnTo>
                  <a:pt x="1192" y="206"/>
                </a:lnTo>
                <a:lnTo>
                  <a:pt x="1189" y="208"/>
                </a:lnTo>
                <a:lnTo>
                  <a:pt x="1065" y="208"/>
                </a:lnTo>
                <a:lnTo>
                  <a:pt x="1062" y="206"/>
                </a:lnTo>
                <a:lnTo>
                  <a:pt x="1060" y="206"/>
                </a:lnTo>
                <a:lnTo>
                  <a:pt x="1060" y="205"/>
                </a:lnTo>
                <a:lnTo>
                  <a:pt x="1059" y="202"/>
                </a:lnTo>
                <a:lnTo>
                  <a:pt x="1059" y="188"/>
                </a:lnTo>
                <a:close/>
                <a:moveTo>
                  <a:pt x="1011" y="127"/>
                </a:moveTo>
                <a:lnTo>
                  <a:pt x="1060" y="127"/>
                </a:lnTo>
                <a:lnTo>
                  <a:pt x="1035" y="75"/>
                </a:lnTo>
                <a:lnTo>
                  <a:pt x="1011" y="12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7" name="Freeform 167">
            <a:extLst>
              <a:ext uri="{FF2B5EF4-FFF2-40B4-BE49-F238E27FC236}">
                <a16:creationId xmlns:a16="http://schemas.microsoft.com/office/drawing/2014/main" id="{FF16BB00-CAB3-53BD-CBBF-3942BEA92BF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334544" y="4653136"/>
            <a:ext cx="658000" cy="72000"/>
          </a:xfrm>
          <a:custGeom>
            <a:avLst/>
            <a:gdLst>
              <a:gd name="T0" fmla="*/ 80 w 1975"/>
              <a:gd name="T1" fmla="*/ 72 h 217"/>
              <a:gd name="T2" fmla="*/ 138 w 1975"/>
              <a:gd name="T3" fmla="*/ 26 h 217"/>
              <a:gd name="T4" fmla="*/ 152 w 1975"/>
              <a:gd name="T5" fmla="*/ 10 h 217"/>
              <a:gd name="T6" fmla="*/ 214 w 1975"/>
              <a:gd name="T7" fmla="*/ 62 h 217"/>
              <a:gd name="T8" fmla="*/ 200 w 1975"/>
              <a:gd name="T9" fmla="*/ 78 h 217"/>
              <a:gd name="T10" fmla="*/ 142 w 1975"/>
              <a:gd name="T11" fmla="*/ 81 h 217"/>
              <a:gd name="T12" fmla="*/ 84 w 1975"/>
              <a:gd name="T13" fmla="*/ 141 h 217"/>
              <a:gd name="T14" fmla="*/ 70 w 1975"/>
              <a:gd name="T15" fmla="*/ 131 h 217"/>
              <a:gd name="T16" fmla="*/ 66 w 1975"/>
              <a:gd name="T17" fmla="*/ 88 h 217"/>
              <a:gd name="T18" fmla="*/ 0 w 1975"/>
              <a:gd name="T19" fmla="*/ 9 h 217"/>
              <a:gd name="T20" fmla="*/ 336 w 1975"/>
              <a:gd name="T21" fmla="*/ 158 h 217"/>
              <a:gd name="T22" fmla="*/ 336 w 1975"/>
              <a:gd name="T23" fmla="*/ 93 h 217"/>
              <a:gd name="T24" fmla="*/ 408 w 1975"/>
              <a:gd name="T25" fmla="*/ 62 h 217"/>
              <a:gd name="T26" fmla="*/ 510 w 1975"/>
              <a:gd name="T27" fmla="*/ 61 h 217"/>
              <a:gd name="T28" fmla="*/ 590 w 1975"/>
              <a:gd name="T29" fmla="*/ 209 h 217"/>
              <a:gd name="T30" fmla="*/ 346 w 1975"/>
              <a:gd name="T31" fmla="*/ 146 h 217"/>
              <a:gd name="T32" fmla="*/ 1306 w 1975"/>
              <a:gd name="T33" fmla="*/ 91 h 217"/>
              <a:gd name="T34" fmla="*/ 1278 w 1975"/>
              <a:gd name="T35" fmla="*/ 61 h 217"/>
              <a:gd name="T36" fmla="*/ 1359 w 1975"/>
              <a:gd name="T37" fmla="*/ 209 h 217"/>
              <a:gd name="T38" fmla="*/ 1206 w 1975"/>
              <a:gd name="T39" fmla="*/ 209 h 217"/>
              <a:gd name="T40" fmla="*/ 1411 w 1975"/>
              <a:gd name="T41" fmla="*/ 9 h 217"/>
              <a:gd name="T42" fmla="*/ 1520 w 1975"/>
              <a:gd name="T43" fmla="*/ 103 h 217"/>
              <a:gd name="T44" fmla="*/ 1593 w 1975"/>
              <a:gd name="T45" fmla="*/ 9 h 217"/>
              <a:gd name="T46" fmla="*/ 1661 w 1975"/>
              <a:gd name="T47" fmla="*/ 209 h 217"/>
              <a:gd name="T48" fmla="*/ 1705 w 1975"/>
              <a:gd name="T49" fmla="*/ 48 h 217"/>
              <a:gd name="T50" fmla="*/ 1705 w 1975"/>
              <a:gd name="T51" fmla="*/ 170 h 217"/>
              <a:gd name="T52" fmla="*/ 734 w 1975"/>
              <a:gd name="T53" fmla="*/ 10 h 217"/>
              <a:gd name="T54" fmla="*/ 764 w 1975"/>
              <a:gd name="T55" fmla="*/ 21 h 217"/>
              <a:gd name="T56" fmla="*/ 785 w 1975"/>
              <a:gd name="T57" fmla="*/ 48 h 217"/>
              <a:gd name="T58" fmla="*/ 793 w 1975"/>
              <a:gd name="T59" fmla="*/ 84 h 217"/>
              <a:gd name="T60" fmla="*/ 774 w 1975"/>
              <a:gd name="T61" fmla="*/ 137 h 217"/>
              <a:gd name="T62" fmla="*/ 785 w 1975"/>
              <a:gd name="T63" fmla="*/ 209 h 217"/>
              <a:gd name="T64" fmla="*/ 689 w 1975"/>
              <a:gd name="T65" fmla="*/ 161 h 217"/>
              <a:gd name="T66" fmla="*/ 689 w 1975"/>
              <a:gd name="T67" fmla="*/ 126 h 217"/>
              <a:gd name="T68" fmla="*/ 741 w 1975"/>
              <a:gd name="T69" fmla="*/ 113 h 217"/>
              <a:gd name="T70" fmla="*/ 751 w 1975"/>
              <a:gd name="T71" fmla="*/ 89 h 217"/>
              <a:gd name="T72" fmla="*/ 745 w 1975"/>
              <a:gd name="T73" fmla="*/ 64 h 217"/>
              <a:gd name="T74" fmla="*/ 723 w 1975"/>
              <a:gd name="T75" fmla="*/ 47 h 217"/>
              <a:gd name="T76" fmla="*/ 1857 w 1975"/>
              <a:gd name="T77" fmla="*/ 103 h 217"/>
              <a:gd name="T78" fmla="*/ 1931 w 1975"/>
              <a:gd name="T79" fmla="*/ 9 h 217"/>
              <a:gd name="T80" fmla="*/ 986 w 1975"/>
              <a:gd name="T81" fmla="*/ 141 h 217"/>
              <a:gd name="T82" fmla="*/ 1046 w 1975"/>
              <a:gd name="T83" fmla="*/ 177 h 217"/>
              <a:gd name="T84" fmla="*/ 980 w 1975"/>
              <a:gd name="T85" fmla="*/ 61 h 217"/>
              <a:gd name="T86" fmla="*/ 813 w 1975"/>
              <a:gd name="T87" fmla="*/ 157 h 217"/>
              <a:gd name="T88" fmla="*/ 832 w 1975"/>
              <a:gd name="T89" fmla="*/ 174 h 217"/>
              <a:gd name="T90" fmla="*/ 853 w 1975"/>
              <a:gd name="T91" fmla="*/ 172 h 217"/>
              <a:gd name="T92" fmla="*/ 863 w 1975"/>
              <a:gd name="T93" fmla="*/ 155 h 217"/>
              <a:gd name="T94" fmla="*/ 904 w 1975"/>
              <a:gd name="T95" fmla="*/ 167 h 217"/>
              <a:gd name="T96" fmla="*/ 887 w 1975"/>
              <a:gd name="T97" fmla="*/ 198 h 217"/>
              <a:gd name="T98" fmla="*/ 854 w 1975"/>
              <a:gd name="T99" fmla="*/ 213 h 217"/>
              <a:gd name="T100" fmla="*/ 806 w 1975"/>
              <a:gd name="T101" fmla="*/ 205 h 217"/>
              <a:gd name="T102" fmla="*/ 779 w 1975"/>
              <a:gd name="T103" fmla="*/ 171 h 217"/>
              <a:gd name="T104" fmla="*/ 189 w 1975"/>
              <a:gd name="T105" fmla="*/ 141 h 217"/>
              <a:gd name="T106" fmla="*/ 216 w 1975"/>
              <a:gd name="T107" fmla="*/ 161 h 217"/>
              <a:gd name="T108" fmla="*/ 220 w 1975"/>
              <a:gd name="T109" fmla="*/ 186 h 217"/>
              <a:gd name="T110" fmla="*/ 196 w 1975"/>
              <a:gd name="T111" fmla="*/ 215 h 217"/>
              <a:gd name="T112" fmla="*/ 158 w 1975"/>
              <a:gd name="T113" fmla="*/ 210 h 217"/>
              <a:gd name="T114" fmla="*/ 141 w 1975"/>
              <a:gd name="T115" fmla="*/ 186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75" h="217">
                <a:moveTo>
                  <a:pt x="0" y="9"/>
                </a:moveTo>
                <a:lnTo>
                  <a:pt x="72" y="9"/>
                </a:lnTo>
                <a:lnTo>
                  <a:pt x="72" y="76"/>
                </a:lnTo>
                <a:lnTo>
                  <a:pt x="76" y="74"/>
                </a:lnTo>
                <a:lnTo>
                  <a:pt x="80" y="72"/>
                </a:lnTo>
                <a:lnTo>
                  <a:pt x="84" y="71"/>
                </a:lnTo>
                <a:lnTo>
                  <a:pt x="89" y="69"/>
                </a:lnTo>
                <a:lnTo>
                  <a:pt x="138" y="69"/>
                </a:lnTo>
                <a:lnTo>
                  <a:pt x="138" y="30"/>
                </a:lnTo>
                <a:lnTo>
                  <a:pt x="138" y="26"/>
                </a:lnTo>
                <a:lnTo>
                  <a:pt x="139" y="21"/>
                </a:lnTo>
                <a:lnTo>
                  <a:pt x="142" y="19"/>
                </a:lnTo>
                <a:lnTo>
                  <a:pt x="145" y="14"/>
                </a:lnTo>
                <a:lnTo>
                  <a:pt x="148" y="12"/>
                </a:lnTo>
                <a:lnTo>
                  <a:pt x="152" y="10"/>
                </a:lnTo>
                <a:lnTo>
                  <a:pt x="156" y="9"/>
                </a:lnTo>
                <a:lnTo>
                  <a:pt x="161" y="9"/>
                </a:lnTo>
                <a:lnTo>
                  <a:pt x="214" y="9"/>
                </a:lnTo>
                <a:lnTo>
                  <a:pt x="214" y="58"/>
                </a:lnTo>
                <a:lnTo>
                  <a:pt x="214" y="62"/>
                </a:lnTo>
                <a:lnTo>
                  <a:pt x="213" y="67"/>
                </a:lnTo>
                <a:lnTo>
                  <a:pt x="211" y="69"/>
                </a:lnTo>
                <a:lnTo>
                  <a:pt x="209" y="74"/>
                </a:lnTo>
                <a:lnTo>
                  <a:pt x="204" y="76"/>
                </a:lnTo>
                <a:lnTo>
                  <a:pt x="200" y="78"/>
                </a:lnTo>
                <a:lnTo>
                  <a:pt x="196" y="79"/>
                </a:lnTo>
                <a:lnTo>
                  <a:pt x="192" y="79"/>
                </a:lnTo>
                <a:lnTo>
                  <a:pt x="146" y="79"/>
                </a:lnTo>
                <a:lnTo>
                  <a:pt x="144" y="81"/>
                </a:lnTo>
                <a:lnTo>
                  <a:pt x="142" y="81"/>
                </a:lnTo>
                <a:lnTo>
                  <a:pt x="141" y="84"/>
                </a:lnTo>
                <a:lnTo>
                  <a:pt x="141" y="85"/>
                </a:lnTo>
                <a:lnTo>
                  <a:pt x="141" y="141"/>
                </a:lnTo>
                <a:lnTo>
                  <a:pt x="89" y="141"/>
                </a:lnTo>
                <a:lnTo>
                  <a:pt x="84" y="141"/>
                </a:lnTo>
                <a:lnTo>
                  <a:pt x="80" y="140"/>
                </a:lnTo>
                <a:lnTo>
                  <a:pt x="77" y="139"/>
                </a:lnTo>
                <a:lnTo>
                  <a:pt x="76" y="137"/>
                </a:lnTo>
                <a:lnTo>
                  <a:pt x="73" y="134"/>
                </a:lnTo>
                <a:lnTo>
                  <a:pt x="70" y="131"/>
                </a:lnTo>
                <a:lnTo>
                  <a:pt x="67" y="127"/>
                </a:lnTo>
                <a:lnTo>
                  <a:pt x="66" y="123"/>
                </a:lnTo>
                <a:lnTo>
                  <a:pt x="66" y="119"/>
                </a:lnTo>
                <a:lnTo>
                  <a:pt x="66" y="92"/>
                </a:lnTo>
                <a:lnTo>
                  <a:pt x="66" y="88"/>
                </a:lnTo>
                <a:lnTo>
                  <a:pt x="67" y="84"/>
                </a:lnTo>
                <a:lnTo>
                  <a:pt x="69" y="79"/>
                </a:lnTo>
                <a:lnTo>
                  <a:pt x="72" y="76"/>
                </a:lnTo>
                <a:lnTo>
                  <a:pt x="0" y="76"/>
                </a:lnTo>
                <a:lnTo>
                  <a:pt x="0" y="9"/>
                </a:lnTo>
                <a:close/>
                <a:moveTo>
                  <a:pt x="538" y="91"/>
                </a:moveTo>
                <a:lnTo>
                  <a:pt x="515" y="141"/>
                </a:lnTo>
                <a:lnTo>
                  <a:pt x="560" y="141"/>
                </a:lnTo>
                <a:lnTo>
                  <a:pt x="538" y="91"/>
                </a:lnTo>
                <a:close/>
                <a:moveTo>
                  <a:pt x="336" y="158"/>
                </a:moveTo>
                <a:lnTo>
                  <a:pt x="336" y="209"/>
                </a:lnTo>
                <a:lnTo>
                  <a:pt x="293" y="209"/>
                </a:lnTo>
                <a:lnTo>
                  <a:pt x="293" y="9"/>
                </a:lnTo>
                <a:lnTo>
                  <a:pt x="336" y="9"/>
                </a:lnTo>
                <a:lnTo>
                  <a:pt x="336" y="93"/>
                </a:lnTo>
                <a:lnTo>
                  <a:pt x="337" y="92"/>
                </a:lnTo>
                <a:lnTo>
                  <a:pt x="339" y="91"/>
                </a:lnTo>
                <a:lnTo>
                  <a:pt x="399" y="10"/>
                </a:lnTo>
                <a:lnTo>
                  <a:pt x="447" y="10"/>
                </a:lnTo>
                <a:lnTo>
                  <a:pt x="408" y="62"/>
                </a:lnTo>
                <a:lnTo>
                  <a:pt x="370" y="113"/>
                </a:lnTo>
                <a:lnTo>
                  <a:pt x="443" y="199"/>
                </a:lnTo>
                <a:lnTo>
                  <a:pt x="463" y="157"/>
                </a:lnTo>
                <a:lnTo>
                  <a:pt x="483" y="115"/>
                </a:lnTo>
                <a:lnTo>
                  <a:pt x="510" y="61"/>
                </a:lnTo>
                <a:lnTo>
                  <a:pt x="538" y="0"/>
                </a:lnTo>
                <a:lnTo>
                  <a:pt x="577" y="85"/>
                </a:lnTo>
                <a:lnTo>
                  <a:pt x="613" y="157"/>
                </a:lnTo>
                <a:lnTo>
                  <a:pt x="637" y="209"/>
                </a:lnTo>
                <a:lnTo>
                  <a:pt x="590" y="209"/>
                </a:lnTo>
                <a:lnTo>
                  <a:pt x="576" y="177"/>
                </a:lnTo>
                <a:lnTo>
                  <a:pt x="500" y="177"/>
                </a:lnTo>
                <a:lnTo>
                  <a:pt x="485" y="209"/>
                </a:lnTo>
                <a:lnTo>
                  <a:pt x="399" y="209"/>
                </a:lnTo>
                <a:lnTo>
                  <a:pt x="346" y="146"/>
                </a:lnTo>
                <a:lnTo>
                  <a:pt x="336" y="158"/>
                </a:lnTo>
                <a:close/>
                <a:moveTo>
                  <a:pt x="1306" y="91"/>
                </a:moveTo>
                <a:lnTo>
                  <a:pt x="1284" y="141"/>
                </a:lnTo>
                <a:lnTo>
                  <a:pt x="1329" y="141"/>
                </a:lnTo>
                <a:lnTo>
                  <a:pt x="1306" y="91"/>
                </a:lnTo>
                <a:close/>
                <a:moveTo>
                  <a:pt x="1155" y="170"/>
                </a:moveTo>
                <a:lnTo>
                  <a:pt x="1206" y="170"/>
                </a:lnTo>
                <a:lnTo>
                  <a:pt x="1206" y="209"/>
                </a:lnTo>
                <a:lnTo>
                  <a:pt x="1251" y="115"/>
                </a:lnTo>
                <a:lnTo>
                  <a:pt x="1278" y="61"/>
                </a:lnTo>
                <a:lnTo>
                  <a:pt x="1306" y="0"/>
                </a:lnTo>
                <a:lnTo>
                  <a:pt x="1346" y="85"/>
                </a:lnTo>
                <a:lnTo>
                  <a:pt x="1381" y="157"/>
                </a:lnTo>
                <a:lnTo>
                  <a:pt x="1405" y="209"/>
                </a:lnTo>
                <a:lnTo>
                  <a:pt x="1359" y="209"/>
                </a:lnTo>
                <a:lnTo>
                  <a:pt x="1344" y="177"/>
                </a:lnTo>
                <a:lnTo>
                  <a:pt x="1268" y="177"/>
                </a:lnTo>
                <a:lnTo>
                  <a:pt x="1261" y="192"/>
                </a:lnTo>
                <a:lnTo>
                  <a:pt x="1254" y="209"/>
                </a:lnTo>
                <a:lnTo>
                  <a:pt x="1206" y="209"/>
                </a:lnTo>
                <a:lnTo>
                  <a:pt x="1113" y="209"/>
                </a:lnTo>
                <a:lnTo>
                  <a:pt x="1113" y="10"/>
                </a:lnTo>
                <a:lnTo>
                  <a:pt x="1155" y="10"/>
                </a:lnTo>
                <a:lnTo>
                  <a:pt x="1155" y="170"/>
                </a:lnTo>
                <a:close/>
                <a:moveTo>
                  <a:pt x="1411" y="9"/>
                </a:moveTo>
                <a:lnTo>
                  <a:pt x="1453" y="9"/>
                </a:lnTo>
                <a:lnTo>
                  <a:pt x="1453" y="209"/>
                </a:lnTo>
                <a:lnTo>
                  <a:pt x="1411" y="209"/>
                </a:lnTo>
                <a:lnTo>
                  <a:pt x="1411" y="9"/>
                </a:lnTo>
                <a:close/>
                <a:moveTo>
                  <a:pt x="1520" y="103"/>
                </a:moveTo>
                <a:lnTo>
                  <a:pt x="1520" y="209"/>
                </a:lnTo>
                <a:lnTo>
                  <a:pt x="1476" y="209"/>
                </a:lnTo>
                <a:lnTo>
                  <a:pt x="1476" y="3"/>
                </a:lnTo>
                <a:lnTo>
                  <a:pt x="1593" y="116"/>
                </a:lnTo>
                <a:lnTo>
                  <a:pt x="1593" y="9"/>
                </a:lnTo>
                <a:lnTo>
                  <a:pt x="1635" y="9"/>
                </a:lnTo>
                <a:lnTo>
                  <a:pt x="1635" y="216"/>
                </a:lnTo>
                <a:lnTo>
                  <a:pt x="1520" y="103"/>
                </a:lnTo>
                <a:close/>
                <a:moveTo>
                  <a:pt x="1705" y="209"/>
                </a:moveTo>
                <a:lnTo>
                  <a:pt x="1661" y="209"/>
                </a:lnTo>
                <a:lnTo>
                  <a:pt x="1661" y="9"/>
                </a:lnTo>
                <a:lnTo>
                  <a:pt x="1705" y="9"/>
                </a:lnTo>
                <a:lnTo>
                  <a:pt x="1791" y="9"/>
                </a:lnTo>
                <a:lnTo>
                  <a:pt x="1791" y="48"/>
                </a:lnTo>
                <a:lnTo>
                  <a:pt x="1705" y="48"/>
                </a:lnTo>
                <a:lnTo>
                  <a:pt x="1705" y="91"/>
                </a:lnTo>
                <a:lnTo>
                  <a:pt x="1777" y="91"/>
                </a:lnTo>
                <a:lnTo>
                  <a:pt x="1777" y="130"/>
                </a:lnTo>
                <a:lnTo>
                  <a:pt x="1705" y="130"/>
                </a:lnTo>
                <a:lnTo>
                  <a:pt x="1705" y="170"/>
                </a:lnTo>
                <a:lnTo>
                  <a:pt x="1791" y="170"/>
                </a:lnTo>
                <a:lnTo>
                  <a:pt x="1791" y="209"/>
                </a:lnTo>
                <a:lnTo>
                  <a:pt x="1705" y="209"/>
                </a:lnTo>
                <a:close/>
                <a:moveTo>
                  <a:pt x="727" y="9"/>
                </a:moveTo>
                <a:lnTo>
                  <a:pt x="734" y="10"/>
                </a:lnTo>
                <a:lnTo>
                  <a:pt x="741" y="10"/>
                </a:lnTo>
                <a:lnTo>
                  <a:pt x="747" y="13"/>
                </a:lnTo>
                <a:lnTo>
                  <a:pt x="753" y="16"/>
                </a:lnTo>
                <a:lnTo>
                  <a:pt x="758" y="19"/>
                </a:lnTo>
                <a:lnTo>
                  <a:pt x="764" y="21"/>
                </a:lnTo>
                <a:lnTo>
                  <a:pt x="769" y="26"/>
                </a:lnTo>
                <a:lnTo>
                  <a:pt x="774" y="31"/>
                </a:lnTo>
                <a:lnTo>
                  <a:pt x="778" y="37"/>
                </a:lnTo>
                <a:lnTo>
                  <a:pt x="782" y="43"/>
                </a:lnTo>
                <a:lnTo>
                  <a:pt x="785" y="48"/>
                </a:lnTo>
                <a:lnTo>
                  <a:pt x="788" y="55"/>
                </a:lnTo>
                <a:lnTo>
                  <a:pt x="791" y="62"/>
                </a:lnTo>
                <a:lnTo>
                  <a:pt x="792" y="69"/>
                </a:lnTo>
                <a:lnTo>
                  <a:pt x="793" y="76"/>
                </a:lnTo>
                <a:lnTo>
                  <a:pt x="793" y="84"/>
                </a:lnTo>
                <a:lnTo>
                  <a:pt x="792" y="96"/>
                </a:lnTo>
                <a:lnTo>
                  <a:pt x="791" y="107"/>
                </a:lnTo>
                <a:lnTo>
                  <a:pt x="786" y="119"/>
                </a:lnTo>
                <a:lnTo>
                  <a:pt x="781" y="129"/>
                </a:lnTo>
                <a:lnTo>
                  <a:pt x="774" y="137"/>
                </a:lnTo>
                <a:lnTo>
                  <a:pt x="771" y="141"/>
                </a:lnTo>
                <a:lnTo>
                  <a:pt x="767" y="144"/>
                </a:lnTo>
                <a:lnTo>
                  <a:pt x="758" y="151"/>
                </a:lnTo>
                <a:lnTo>
                  <a:pt x="748" y="155"/>
                </a:lnTo>
                <a:lnTo>
                  <a:pt x="785" y="209"/>
                </a:lnTo>
                <a:lnTo>
                  <a:pt x="762" y="209"/>
                </a:lnTo>
                <a:lnTo>
                  <a:pt x="738" y="209"/>
                </a:lnTo>
                <a:lnTo>
                  <a:pt x="706" y="161"/>
                </a:lnTo>
                <a:lnTo>
                  <a:pt x="697" y="161"/>
                </a:lnTo>
                <a:lnTo>
                  <a:pt x="689" y="161"/>
                </a:lnTo>
                <a:lnTo>
                  <a:pt x="689" y="209"/>
                </a:lnTo>
                <a:lnTo>
                  <a:pt x="647" y="209"/>
                </a:lnTo>
                <a:lnTo>
                  <a:pt x="647" y="9"/>
                </a:lnTo>
                <a:lnTo>
                  <a:pt x="727" y="9"/>
                </a:lnTo>
                <a:close/>
                <a:moveTo>
                  <a:pt x="689" y="126"/>
                </a:moveTo>
                <a:lnTo>
                  <a:pt x="720" y="126"/>
                </a:lnTo>
                <a:lnTo>
                  <a:pt x="728" y="123"/>
                </a:lnTo>
                <a:lnTo>
                  <a:pt x="733" y="120"/>
                </a:lnTo>
                <a:lnTo>
                  <a:pt x="737" y="117"/>
                </a:lnTo>
                <a:lnTo>
                  <a:pt x="741" y="113"/>
                </a:lnTo>
                <a:lnTo>
                  <a:pt x="744" y="109"/>
                </a:lnTo>
                <a:lnTo>
                  <a:pt x="747" y="105"/>
                </a:lnTo>
                <a:lnTo>
                  <a:pt x="748" y="100"/>
                </a:lnTo>
                <a:lnTo>
                  <a:pt x="751" y="95"/>
                </a:lnTo>
                <a:lnTo>
                  <a:pt x="751" y="89"/>
                </a:lnTo>
                <a:lnTo>
                  <a:pt x="751" y="85"/>
                </a:lnTo>
                <a:lnTo>
                  <a:pt x="751" y="79"/>
                </a:lnTo>
                <a:lnTo>
                  <a:pt x="750" y="74"/>
                </a:lnTo>
                <a:lnTo>
                  <a:pt x="748" y="68"/>
                </a:lnTo>
                <a:lnTo>
                  <a:pt x="745" y="64"/>
                </a:lnTo>
                <a:lnTo>
                  <a:pt x="743" y="60"/>
                </a:lnTo>
                <a:lnTo>
                  <a:pt x="737" y="54"/>
                </a:lnTo>
                <a:lnTo>
                  <a:pt x="730" y="50"/>
                </a:lnTo>
                <a:lnTo>
                  <a:pt x="727" y="48"/>
                </a:lnTo>
                <a:lnTo>
                  <a:pt x="723" y="47"/>
                </a:lnTo>
                <a:lnTo>
                  <a:pt x="720" y="45"/>
                </a:lnTo>
                <a:lnTo>
                  <a:pt x="716" y="45"/>
                </a:lnTo>
                <a:lnTo>
                  <a:pt x="689" y="45"/>
                </a:lnTo>
                <a:lnTo>
                  <a:pt x="689" y="126"/>
                </a:lnTo>
                <a:close/>
                <a:moveTo>
                  <a:pt x="1857" y="103"/>
                </a:moveTo>
                <a:lnTo>
                  <a:pt x="1857" y="209"/>
                </a:lnTo>
                <a:lnTo>
                  <a:pt x="1815" y="209"/>
                </a:lnTo>
                <a:lnTo>
                  <a:pt x="1815" y="3"/>
                </a:lnTo>
                <a:lnTo>
                  <a:pt x="1931" y="116"/>
                </a:lnTo>
                <a:lnTo>
                  <a:pt x="1931" y="9"/>
                </a:lnTo>
                <a:lnTo>
                  <a:pt x="1975" y="9"/>
                </a:lnTo>
                <a:lnTo>
                  <a:pt x="1975" y="216"/>
                </a:lnTo>
                <a:lnTo>
                  <a:pt x="1857" y="103"/>
                </a:lnTo>
                <a:close/>
                <a:moveTo>
                  <a:pt x="1008" y="91"/>
                </a:moveTo>
                <a:lnTo>
                  <a:pt x="986" y="141"/>
                </a:lnTo>
                <a:lnTo>
                  <a:pt x="1031" y="141"/>
                </a:lnTo>
                <a:lnTo>
                  <a:pt x="1008" y="91"/>
                </a:lnTo>
                <a:close/>
                <a:moveTo>
                  <a:pt x="1110" y="209"/>
                </a:moveTo>
                <a:lnTo>
                  <a:pt x="1060" y="209"/>
                </a:lnTo>
                <a:lnTo>
                  <a:pt x="1046" y="177"/>
                </a:lnTo>
                <a:lnTo>
                  <a:pt x="970" y="177"/>
                </a:lnTo>
                <a:lnTo>
                  <a:pt x="956" y="209"/>
                </a:lnTo>
                <a:lnTo>
                  <a:pt x="908" y="209"/>
                </a:lnTo>
                <a:lnTo>
                  <a:pt x="953" y="115"/>
                </a:lnTo>
                <a:lnTo>
                  <a:pt x="980" y="61"/>
                </a:lnTo>
                <a:lnTo>
                  <a:pt x="1008" y="0"/>
                </a:lnTo>
                <a:lnTo>
                  <a:pt x="1048" y="85"/>
                </a:lnTo>
                <a:lnTo>
                  <a:pt x="1083" y="157"/>
                </a:lnTo>
                <a:lnTo>
                  <a:pt x="1110" y="209"/>
                </a:lnTo>
                <a:close/>
                <a:moveTo>
                  <a:pt x="813" y="157"/>
                </a:moveTo>
                <a:lnTo>
                  <a:pt x="816" y="160"/>
                </a:lnTo>
                <a:lnTo>
                  <a:pt x="817" y="164"/>
                </a:lnTo>
                <a:lnTo>
                  <a:pt x="820" y="167"/>
                </a:lnTo>
                <a:lnTo>
                  <a:pt x="825" y="171"/>
                </a:lnTo>
                <a:lnTo>
                  <a:pt x="832" y="174"/>
                </a:lnTo>
                <a:lnTo>
                  <a:pt x="836" y="175"/>
                </a:lnTo>
                <a:lnTo>
                  <a:pt x="840" y="177"/>
                </a:lnTo>
                <a:lnTo>
                  <a:pt x="844" y="175"/>
                </a:lnTo>
                <a:lnTo>
                  <a:pt x="849" y="174"/>
                </a:lnTo>
                <a:lnTo>
                  <a:pt x="853" y="172"/>
                </a:lnTo>
                <a:lnTo>
                  <a:pt x="856" y="170"/>
                </a:lnTo>
                <a:lnTo>
                  <a:pt x="858" y="167"/>
                </a:lnTo>
                <a:lnTo>
                  <a:pt x="861" y="164"/>
                </a:lnTo>
                <a:lnTo>
                  <a:pt x="863" y="160"/>
                </a:lnTo>
                <a:lnTo>
                  <a:pt x="863" y="155"/>
                </a:lnTo>
                <a:lnTo>
                  <a:pt x="863" y="9"/>
                </a:lnTo>
                <a:lnTo>
                  <a:pt x="905" y="9"/>
                </a:lnTo>
                <a:lnTo>
                  <a:pt x="905" y="155"/>
                </a:lnTo>
                <a:lnTo>
                  <a:pt x="905" y="161"/>
                </a:lnTo>
                <a:lnTo>
                  <a:pt x="904" y="167"/>
                </a:lnTo>
                <a:lnTo>
                  <a:pt x="902" y="172"/>
                </a:lnTo>
                <a:lnTo>
                  <a:pt x="899" y="178"/>
                </a:lnTo>
                <a:lnTo>
                  <a:pt x="897" y="184"/>
                </a:lnTo>
                <a:lnTo>
                  <a:pt x="894" y="189"/>
                </a:lnTo>
                <a:lnTo>
                  <a:pt x="887" y="198"/>
                </a:lnTo>
                <a:lnTo>
                  <a:pt x="881" y="202"/>
                </a:lnTo>
                <a:lnTo>
                  <a:pt x="877" y="205"/>
                </a:lnTo>
                <a:lnTo>
                  <a:pt x="866" y="210"/>
                </a:lnTo>
                <a:lnTo>
                  <a:pt x="860" y="212"/>
                </a:lnTo>
                <a:lnTo>
                  <a:pt x="854" y="213"/>
                </a:lnTo>
                <a:lnTo>
                  <a:pt x="842" y="215"/>
                </a:lnTo>
                <a:lnTo>
                  <a:pt x="830" y="215"/>
                </a:lnTo>
                <a:lnTo>
                  <a:pt x="820" y="212"/>
                </a:lnTo>
                <a:lnTo>
                  <a:pt x="810" y="208"/>
                </a:lnTo>
                <a:lnTo>
                  <a:pt x="806" y="205"/>
                </a:lnTo>
                <a:lnTo>
                  <a:pt x="802" y="202"/>
                </a:lnTo>
                <a:lnTo>
                  <a:pt x="793" y="196"/>
                </a:lnTo>
                <a:lnTo>
                  <a:pt x="788" y="188"/>
                </a:lnTo>
                <a:lnTo>
                  <a:pt x="782" y="179"/>
                </a:lnTo>
                <a:lnTo>
                  <a:pt x="779" y="171"/>
                </a:lnTo>
                <a:lnTo>
                  <a:pt x="813" y="157"/>
                </a:lnTo>
                <a:close/>
                <a:moveTo>
                  <a:pt x="141" y="179"/>
                </a:moveTo>
                <a:lnTo>
                  <a:pt x="141" y="141"/>
                </a:lnTo>
                <a:lnTo>
                  <a:pt x="180" y="141"/>
                </a:lnTo>
                <a:lnTo>
                  <a:pt x="189" y="141"/>
                </a:lnTo>
                <a:lnTo>
                  <a:pt x="196" y="144"/>
                </a:lnTo>
                <a:lnTo>
                  <a:pt x="203" y="147"/>
                </a:lnTo>
                <a:lnTo>
                  <a:pt x="209" y="153"/>
                </a:lnTo>
                <a:lnTo>
                  <a:pt x="213" y="158"/>
                </a:lnTo>
                <a:lnTo>
                  <a:pt x="216" y="161"/>
                </a:lnTo>
                <a:lnTo>
                  <a:pt x="217" y="164"/>
                </a:lnTo>
                <a:lnTo>
                  <a:pt x="220" y="171"/>
                </a:lnTo>
                <a:lnTo>
                  <a:pt x="220" y="175"/>
                </a:lnTo>
                <a:lnTo>
                  <a:pt x="220" y="179"/>
                </a:lnTo>
                <a:lnTo>
                  <a:pt x="220" y="186"/>
                </a:lnTo>
                <a:lnTo>
                  <a:pt x="217" y="194"/>
                </a:lnTo>
                <a:lnTo>
                  <a:pt x="213" y="201"/>
                </a:lnTo>
                <a:lnTo>
                  <a:pt x="209" y="206"/>
                </a:lnTo>
                <a:lnTo>
                  <a:pt x="203" y="210"/>
                </a:lnTo>
                <a:lnTo>
                  <a:pt x="196" y="215"/>
                </a:lnTo>
                <a:lnTo>
                  <a:pt x="189" y="216"/>
                </a:lnTo>
                <a:lnTo>
                  <a:pt x="180" y="217"/>
                </a:lnTo>
                <a:lnTo>
                  <a:pt x="172" y="216"/>
                </a:lnTo>
                <a:lnTo>
                  <a:pt x="165" y="215"/>
                </a:lnTo>
                <a:lnTo>
                  <a:pt x="158" y="210"/>
                </a:lnTo>
                <a:lnTo>
                  <a:pt x="152" y="206"/>
                </a:lnTo>
                <a:lnTo>
                  <a:pt x="146" y="201"/>
                </a:lnTo>
                <a:lnTo>
                  <a:pt x="145" y="198"/>
                </a:lnTo>
                <a:lnTo>
                  <a:pt x="144" y="194"/>
                </a:lnTo>
                <a:lnTo>
                  <a:pt x="141" y="186"/>
                </a:lnTo>
                <a:lnTo>
                  <a:pt x="141" y="184"/>
                </a:lnTo>
                <a:lnTo>
                  <a:pt x="141" y="17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8" name="Freeform 168">
            <a:extLst>
              <a:ext uri="{FF2B5EF4-FFF2-40B4-BE49-F238E27FC236}">
                <a16:creationId xmlns:a16="http://schemas.microsoft.com/office/drawing/2014/main" id="{66FDC449-601E-35F8-9C18-D06D0880CB0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560762" y="6245625"/>
            <a:ext cx="575999" cy="72000"/>
          </a:xfrm>
          <a:custGeom>
            <a:avLst/>
            <a:gdLst>
              <a:gd name="T0" fmla="*/ 2148 w 2175"/>
              <a:gd name="T1" fmla="*/ 187 h 272"/>
              <a:gd name="T2" fmla="*/ 2113 w 2175"/>
              <a:gd name="T3" fmla="*/ 214 h 272"/>
              <a:gd name="T4" fmla="*/ 185 w 2175"/>
              <a:gd name="T5" fmla="*/ 215 h 272"/>
              <a:gd name="T6" fmla="*/ 63 w 2175"/>
              <a:gd name="T7" fmla="*/ 32 h 272"/>
              <a:gd name="T8" fmla="*/ 193 w 2175"/>
              <a:gd name="T9" fmla="*/ 76 h 272"/>
              <a:gd name="T10" fmla="*/ 269 w 2175"/>
              <a:gd name="T11" fmla="*/ 248 h 272"/>
              <a:gd name="T12" fmla="*/ 370 w 2175"/>
              <a:gd name="T13" fmla="*/ 76 h 272"/>
              <a:gd name="T14" fmla="*/ 490 w 2175"/>
              <a:gd name="T15" fmla="*/ 49 h 272"/>
              <a:gd name="T16" fmla="*/ 583 w 2175"/>
              <a:gd name="T17" fmla="*/ 49 h 272"/>
              <a:gd name="T18" fmla="*/ 558 w 2175"/>
              <a:gd name="T19" fmla="*/ 93 h 272"/>
              <a:gd name="T20" fmla="*/ 517 w 2175"/>
              <a:gd name="T21" fmla="*/ 193 h 272"/>
              <a:gd name="T22" fmla="*/ 429 w 2175"/>
              <a:gd name="T23" fmla="*/ 80 h 272"/>
              <a:gd name="T24" fmla="*/ 630 w 2175"/>
              <a:gd name="T25" fmla="*/ 76 h 272"/>
              <a:gd name="T26" fmla="*/ 736 w 2175"/>
              <a:gd name="T27" fmla="*/ 55 h 272"/>
              <a:gd name="T28" fmla="*/ 665 w 2175"/>
              <a:gd name="T29" fmla="*/ 167 h 272"/>
              <a:gd name="T30" fmla="*/ 761 w 2175"/>
              <a:gd name="T31" fmla="*/ 210 h 272"/>
              <a:gd name="T32" fmla="*/ 647 w 2175"/>
              <a:gd name="T33" fmla="*/ 210 h 272"/>
              <a:gd name="T34" fmla="*/ 721 w 2175"/>
              <a:gd name="T35" fmla="*/ 96 h 272"/>
              <a:gd name="T36" fmla="*/ 662 w 2175"/>
              <a:gd name="T37" fmla="*/ 108 h 272"/>
              <a:gd name="T38" fmla="*/ 880 w 2175"/>
              <a:gd name="T39" fmla="*/ 45 h 272"/>
              <a:gd name="T40" fmla="*/ 878 w 2175"/>
              <a:gd name="T41" fmla="*/ 220 h 272"/>
              <a:gd name="T42" fmla="*/ 834 w 2175"/>
              <a:gd name="T43" fmla="*/ 87 h 272"/>
              <a:gd name="T44" fmla="*/ 1099 w 2175"/>
              <a:gd name="T45" fmla="*/ 190 h 272"/>
              <a:gd name="T46" fmla="*/ 1068 w 2175"/>
              <a:gd name="T47" fmla="*/ 124 h 272"/>
              <a:gd name="T48" fmla="*/ 1022 w 2175"/>
              <a:gd name="T49" fmla="*/ 34 h 272"/>
              <a:gd name="T50" fmla="*/ 1133 w 2175"/>
              <a:gd name="T51" fmla="*/ 3 h 272"/>
              <a:gd name="T52" fmla="*/ 1063 w 2175"/>
              <a:gd name="T53" fmla="*/ 43 h 272"/>
              <a:gd name="T54" fmla="*/ 1142 w 2175"/>
              <a:gd name="T55" fmla="*/ 105 h 272"/>
              <a:gd name="T56" fmla="*/ 1155 w 2175"/>
              <a:gd name="T57" fmla="*/ 193 h 272"/>
              <a:gd name="T58" fmla="*/ 1028 w 2175"/>
              <a:gd name="T59" fmla="*/ 217 h 272"/>
              <a:gd name="T60" fmla="*/ 1265 w 2175"/>
              <a:gd name="T61" fmla="*/ 100 h 272"/>
              <a:gd name="T62" fmla="*/ 1214 w 2175"/>
              <a:gd name="T63" fmla="*/ 48 h 272"/>
              <a:gd name="T64" fmla="*/ 1308 w 2175"/>
              <a:gd name="T65" fmla="*/ 80 h 272"/>
              <a:gd name="T66" fmla="*/ 1284 w 2175"/>
              <a:gd name="T67" fmla="*/ 218 h 272"/>
              <a:gd name="T68" fmla="*/ 1213 w 2175"/>
              <a:gd name="T69" fmla="*/ 222 h 272"/>
              <a:gd name="T70" fmla="*/ 1227 w 2175"/>
              <a:gd name="T71" fmla="*/ 146 h 272"/>
              <a:gd name="T72" fmla="*/ 1247 w 2175"/>
              <a:gd name="T73" fmla="*/ 194 h 272"/>
              <a:gd name="T74" fmla="*/ 1422 w 2175"/>
              <a:gd name="T75" fmla="*/ 48 h 272"/>
              <a:gd name="T76" fmla="*/ 1504 w 2175"/>
              <a:gd name="T77" fmla="*/ 193 h 272"/>
              <a:gd name="T78" fmla="*/ 1408 w 2175"/>
              <a:gd name="T79" fmla="*/ 80 h 272"/>
              <a:gd name="T80" fmla="*/ 1520 w 2175"/>
              <a:gd name="T81" fmla="*/ 76 h 272"/>
              <a:gd name="T82" fmla="*/ 1621 w 2175"/>
              <a:gd name="T83" fmla="*/ 52 h 272"/>
              <a:gd name="T84" fmla="*/ 1658 w 2175"/>
              <a:gd name="T85" fmla="*/ 169 h 272"/>
              <a:gd name="T86" fmla="*/ 1568 w 2175"/>
              <a:gd name="T87" fmla="*/ 222 h 272"/>
              <a:gd name="T88" fmla="*/ 1617 w 2175"/>
              <a:gd name="T89" fmla="*/ 146 h 272"/>
              <a:gd name="T90" fmla="*/ 1559 w 2175"/>
              <a:gd name="T91" fmla="*/ 86 h 272"/>
              <a:gd name="T92" fmla="*/ 1590 w 2175"/>
              <a:gd name="T93" fmla="*/ 193 h 272"/>
              <a:gd name="T94" fmla="*/ 1723 w 2175"/>
              <a:gd name="T95" fmla="*/ 65 h 272"/>
              <a:gd name="T96" fmla="*/ 1813 w 2175"/>
              <a:gd name="T97" fmla="*/ 60 h 272"/>
              <a:gd name="T98" fmla="*/ 1910 w 2175"/>
              <a:gd name="T99" fmla="*/ 66 h 272"/>
              <a:gd name="T100" fmla="*/ 1862 w 2175"/>
              <a:gd name="T101" fmla="*/ 80 h 272"/>
              <a:gd name="T102" fmla="*/ 1775 w 2175"/>
              <a:gd name="T103" fmla="*/ 193 h 272"/>
              <a:gd name="T104" fmla="*/ 1736 w 2175"/>
              <a:gd name="T105" fmla="*/ 193 h 272"/>
              <a:gd name="T106" fmla="*/ 1987 w 2175"/>
              <a:gd name="T107" fmla="*/ 122 h 272"/>
              <a:gd name="T108" fmla="*/ 1948 w 2175"/>
              <a:gd name="T109" fmla="*/ 56 h 272"/>
              <a:gd name="T110" fmla="*/ 2065 w 2175"/>
              <a:gd name="T111" fmla="*/ 70 h 272"/>
              <a:gd name="T112" fmla="*/ 2055 w 2175"/>
              <a:gd name="T113" fmla="*/ 221 h 272"/>
              <a:gd name="T114" fmla="*/ 1991 w 2175"/>
              <a:gd name="T115" fmla="*/ 222 h 272"/>
              <a:gd name="T116" fmla="*/ 1997 w 2175"/>
              <a:gd name="T117" fmla="*/ 144 h 272"/>
              <a:gd name="T118" fmla="*/ 1994 w 2175"/>
              <a:gd name="T119" fmla="*/ 196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175" h="272">
                <a:moveTo>
                  <a:pt x="2103" y="183"/>
                </a:moveTo>
                <a:lnTo>
                  <a:pt x="2103" y="76"/>
                </a:lnTo>
                <a:lnTo>
                  <a:pt x="2086" y="76"/>
                </a:lnTo>
                <a:lnTo>
                  <a:pt x="2086" y="48"/>
                </a:lnTo>
                <a:lnTo>
                  <a:pt x="2103" y="48"/>
                </a:lnTo>
                <a:lnTo>
                  <a:pt x="2103" y="11"/>
                </a:lnTo>
                <a:lnTo>
                  <a:pt x="2145" y="11"/>
                </a:lnTo>
                <a:lnTo>
                  <a:pt x="2145" y="48"/>
                </a:lnTo>
                <a:lnTo>
                  <a:pt x="2175" y="48"/>
                </a:lnTo>
                <a:lnTo>
                  <a:pt x="2175" y="76"/>
                </a:lnTo>
                <a:lnTo>
                  <a:pt x="2145" y="76"/>
                </a:lnTo>
                <a:lnTo>
                  <a:pt x="2145" y="176"/>
                </a:lnTo>
                <a:lnTo>
                  <a:pt x="2145" y="180"/>
                </a:lnTo>
                <a:lnTo>
                  <a:pt x="2147" y="184"/>
                </a:lnTo>
                <a:lnTo>
                  <a:pt x="2148" y="187"/>
                </a:lnTo>
                <a:lnTo>
                  <a:pt x="2150" y="189"/>
                </a:lnTo>
                <a:lnTo>
                  <a:pt x="2151" y="191"/>
                </a:lnTo>
                <a:lnTo>
                  <a:pt x="2154" y="191"/>
                </a:lnTo>
                <a:lnTo>
                  <a:pt x="2157" y="193"/>
                </a:lnTo>
                <a:lnTo>
                  <a:pt x="2161" y="193"/>
                </a:lnTo>
                <a:lnTo>
                  <a:pt x="2175" y="193"/>
                </a:lnTo>
                <a:lnTo>
                  <a:pt x="2175" y="218"/>
                </a:lnTo>
                <a:lnTo>
                  <a:pt x="2169" y="220"/>
                </a:lnTo>
                <a:lnTo>
                  <a:pt x="2162" y="221"/>
                </a:lnTo>
                <a:lnTo>
                  <a:pt x="2153" y="222"/>
                </a:lnTo>
                <a:lnTo>
                  <a:pt x="2144" y="222"/>
                </a:lnTo>
                <a:lnTo>
                  <a:pt x="2134" y="222"/>
                </a:lnTo>
                <a:lnTo>
                  <a:pt x="2126" y="221"/>
                </a:lnTo>
                <a:lnTo>
                  <a:pt x="2119" y="218"/>
                </a:lnTo>
                <a:lnTo>
                  <a:pt x="2113" y="214"/>
                </a:lnTo>
                <a:lnTo>
                  <a:pt x="2110" y="211"/>
                </a:lnTo>
                <a:lnTo>
                  <a:pt x="2109" y="208"/>
                </a:lnTo>
                <a:lnTo>
                  <a:pt x="2107" y="206"/>
                </a:lnTo>
                <a:lnTo>
                  <a:pt x="2104" y="201"/>
                </a:lnTo>
                <a:lnTo>
                  <a:pt x="2104" y="197"/>
                </a:lnTo>
                <a:lnTo>
                  <a:pt x="2103" y="193"/>
                </a:lnTo>
                <a:lnTo>
                  <a:pt x="2103" y="183"/>
                </a:lnTo>
                <a:close/>
                <a:moveTo>
                  <a:pt x="115" y="5"/>
                </a:moveTo>
                <a:lnTo>
                  <a:pt x="185" y="5"/>
                </a:lnTo>
                <a:lnTo>
                  <a:pt x="185" y="32"/>
                </a:lnTo>
                <a:lnTo>
                  <a:pt x="173" y="32"/>
                </a:lnTo>
                <a:lnTo>
                  <a:pt x="114" y="97"/>
                </a:lnTo>
                <a:lnTo>
                  <a:pt x="172" y="189"/>
                </a:lnTo>
                <a:lnTo>
                  <a:pt x="185" y="189"/>
                </a:lnTo>
                <a:lnTo>
                  <a:pt x="185" y="215"/>
                </a:lnTo>
                <a:lnTo>
                  <a:pt x="134" y="215"/>
                </a:lnTo>
                <a:lnTo>
                  <a:pt x="80" y="127"/>
                </a:lnTo>
                <a:lnTo>
                  <a:pt x="63" y="144"/>
                </a:lnTo>
                <a:lnTo>
                  <a:pt x="63" y="189"/>
                </a:lnTo>
                <a:lnTo>
                  <a:pt x="79" y="189"/>
                </a:lnTo>
                <a:lnTo>
                  <a:pt x="79" y="215"/>
                </a:lnTo>
                <a:lnTo>
                  <a:pt x="0" y="215"/>
                </a:lnTo>
                <a:lnTo>
                  <a:pt x="0" y="189"/>
                </a:lnTo>
                <a:lnTo>
                  <a:pt x="15" y="189"/>
                </a:lnTo>
                <a:lnTo>
                  <a:pt x="15" y="32"/>
                </a:lnTo>
                <a:lnTo>
                  <a:pt x="0" y="32"/>
                </a:lnTo>
                <a:lnTo>
                  <a:pt x="0" y="5"/>
                </a:lnTo>
                <a:lnTo>
                  <a:pt x="79" y="5"/>
                </a:lnTo>
                <a:lnTo>
                  <a:pt x="79" y="32"/>
                </a:lnTo>
                <a:lnTo>
                  <a:pt x="63" y="32"/>
                </a:lnTo>
                <a:lnTo>
                  <a:pt x="63" y="105"/>
                </a:lnTo>
                <a:lnTo>
                  <a:pt x="131" y="32"/>
                </a:lnTo>
                <a:lnTo>
                  <a:pt x="115" y="32"/>
                </a:lnTo>
                <a:lnTo>
                  <a:pt x="115" y="5"/>
                </a:lnTo>
                <a:close/>
                <a:moveTo>
                  <a:pt x="199" y="268"/>
                </a:moveTo>
                <a:lnTo>
                  <a:pt x="199" y="241"/>
                </a:lnTo>
                <a:lnTo>
                  <a:pt x="216" y="241"/>
                </a:lnTo>
                <a:lnTo>
                  <a:pt x="224" y="239"/>
                </a:lnTo>
                <a:lnTo>
                  <a:pt x="227" y="239"/>
                </a:lnTo>
                <a:lnTo>
                  <a:pt x="230" y="237"/>
                </a:lnTo>
                <a:lnTo>
                  <a:pt x="233" y="235"/>
                </a:lnTo>
                <a:lnTo>
                  <a:pt x="235" y="232"/>
                </a:lnTo>
                <a:lnTo>
                  <a:pt x="238" y="225"/>
                </a:lnTo>
                <a:lnTo>
                  <a:pt x="244" y="214"/>
                </a:lnTo>
                <a:lnTo>
                  <a:pt x="193" y="76"/>
                </a:lnTo>
                <a:lnTo>
                  <a:pt x="182" y="76"/>
                </a:lnTo>
                <a:lnTo>
                  <a:pt x="182" y="48"/>
                </a:lnTo>
                <a:lnTo>
                  <a:pt x="250" y="48"/>
                </a:lnTo>
                <a:lnTo>
                  <a:pt x="250" y="76"/>
                </a:lnTo>
                <a:lnTo>
                  <a:pt x="238" y="76"/>
                </a:lnTo>
                <a:lnTo>
                  <a:pt x="268" y="166"/>
                </a:lnTo>
                <a:lnTo>
                  <a:pt x="299" y="76"/>
                </a:lnTo>
                <a:lnTo>
                  <a:pt x="288" y="76"/>
                </a:lnTo>
                <a:lnTo>
                  <a:pt x="288" y="48"/>
                </a:lnTo>
                <a:lnTo>
                  <a:pt x="346" y="48"/>
                </a:lnTo>
                <a:lnTo>
                  <a:pt x="346" y="76"/>
                </a:lnTo>
                <a:lnTo>
                  <a:pt x="336" y="76"/>
                </a:lnTo>
                <a:lnTo>
                  <a:pt x="278" y="231"/>
                </a:lnTo>
                <a:lnTo>
                  <a:pt x="275" y="239"/>
                </a:lnTo>
                <a:lnTo>
                  <a:pt x="269" y="248"/>
                </a:lnTo>
                <a:lnTo>
                  <a:pt x="265" y="255"/>
                </a:lnTo>
                <a:lnTo>
                  <a:pt x="262" y="258"/>
                </a:lnTo>
                <a:lnTo>
                  <a:pt x="258" y="261"/>
                </a:lnTo>
                <a:lnTo>
                  <a:pt x="251" y="266"/>
                </a:lnTo>
                <a:lnTo>
                  <a:pt x="248" y="268"/>
                </a:lnTo>
                <a:lnTo>
                  <a:pt x="244" y="269"/>
                </a:lnTo>
                <a:lnTo>
                  <a:pt x="238" y="270"/>
                </a:lnTo>
                <a:lnTo>
                  <a:pt x="234" y="270"/>
                </a:lnTo>
                <a:lnTo>
                  <a:pt x="223" y="272"/>
                </a:lnTo>
                <a:lnTo>
                  <a:pt x="216" y="272"/>
                </a:lnTo>
                <a:lnTo>
                  <a:pt x="210" y="270"/>
                </a:lnTo>
                <a:lnTo>
                  <a:pt x="199" y="268"/>
                </a:lnTo>
                <a:close/>
                <a:moveTo>
                  <a:pt x="356" y="193"/>
                </a:moveTo>
                <a:lnTo>
                  <a:pt x="370" y="193"/>
                </a:lnTo>
                <a:lnTo>
                  <a:pt x="370" y="76"/>
                </a:lnTo>
                <a:lnTo>
                  <a:pt x="356" y="76"/>
                </a:lnTo>
                <a:lnTo>
                  <a:pt x="356" y="48"/>
                </a:lnTo>
                <a:lnTo>
                  <a:pt x="412" y="48"/>
                </a:lnTo>
                <a:lnTo>
                  <a:pt x="412" y="65"/>
                </a:lnTo>
                <a:lnTo>
                  <a:pt x="423" y="56"/>
                </a:lnTo>
                <a:lnTo>
                  <a:pt x="429" y="53"/>
                </a:lnTo>
                <a:lnTo>
                  <a:pt x="435" y="50"/>
                </a:lnTo>
                <a:lnTo>
                  <a:pt x="442" y="48"/>
                </a:lnTo>
                <a:lnTo>
                  <a:pt x="449" y="45"/>
                </a:lnTo>
                <a:lnTo>
                  <a:pt x="456" y="45"/>
                </a:lnTo>
                <a:lnTo>
                  <a:pt x="464" y="43"/>
                </a:lnTo>
                <a:lnTo>
                  <a:pt x="471" y="45"/>
                </a:lnTo>
                <a:lnTo>
                  <a:pt x="478" y="45"/>
                </a:lnTo>
                <a:lnTo>
                  <a:pt x="484" y="48"/>
                </a:lnTo>
                <a:lnTo>
                  <a:pt x="490" y="49"/>
                </a:lnTo>
                <a:lnTo>
                  <a:pt x="494" y="52"/>
                </a:lnTo>
                <a:lnTo>
                  <a:pt x="498" y="56"/>
                </a:lnTo>
                <a:lnTo>
                  <a:pt x="500" y="59"/>
                </a:lnTo>
                <a:lnTo>
                  <a:pt x="501" y="60"/>
                </a:lnTo>
                <a:lnTo>
                  <a:pt x="504" y="66"/>
                </a:lnTo>
                <a:lnTo>
                  <a:pt x="515" y="58"/>
                </a:lnTo>
                <a:lnTo>
                  <a:pt x="522" y="53"/>
                </a:lnTo>
                <a:lnTo>
                  <a:pt x="528" y="50"/>
                </a:lnTo>
                <a:lnTo>
                  <a:pt x="535" y="48"/>
                </a:lnTo>
                <a:lnTo>
                  <a:pt x="542" y="46"/>
                </a:lnTo>
                <a:lnTo>
                  <a:pt x="550" y="45"/>
                </a:lnTo>
                <a:lnTo>
                  <a:pt x="559" y="43"/>
                </a:lnTo>
                <a:lnTo>
                  <a:pt x="567" y="45"/>
                </a:lnTo>
                <a:lnTo>
                  <a:pt x="576" y="46"/>
                </a:lnTo>
                <a:lnTo>
                  <a:pt x="583" y="49"/>
                </a:lnTo>
                <a:lnTo>
                  <a:pt x="586" y="50"/>
                </a:lnTo>
                <a:lnTo>
                  <a:pt x="590" y="53"/>
                </a:lnTo>
                <a:lnTo>
                  <a:pt x="594" y="59"/>
                </a:lnTo>
                <a:lnTo>
                  <a:pt x="599" y="66"/>
                </a:lnTo>
                <a:lnTo>
                  <a:pt x="599" y="70"/>
                </a:lnTo>
                <a:lnTo>
                  <a:pt x="600" y="74"/>
                </a:lnTo>
                <a:lnTo>
                  <a:pt x="601" y="84"/>
                </a:lnTo>
                <a:lnTo>
                  <a:pt x="601" y="193"/>
                </a:lnTo>
                <a:lnTo>
                  <a:pt x="614" y="193"/>
                </a:lnTo>
                <a:lnTo>
                  <a:pt x="614" y="220"/>
                </a:lnTo>
                <a:lnTo>
                  <a:pt x="548" y="220"/>
                </a:lnTo>
                <a:lnTo>
                  <a:pt x="548" y="193"/>
                </a:lnTo>
                <a:lnTo>
                  <a:pt x="558" y="193"/>
                </a:lnTo>
                <a:lnTo>
                  <a:pt x="558" y="98"/>
                </a:lnTo>
                <a:lnTo>
                  <a:pt x="558" y="93"/>
                </a:lnTo>
                <a:lnTo>
                  <a:pt x="556" y="89"/>
                </a:lnTo>
                <a:lnTo>
                  <a:pt x="555" y="84"/>
                </a:lnTo>
                <a:lnTo>
                  <a:pt x="553" y="81"/>
                </a:lnTo>
                <a:lnTo>
                  <a:pt x="550" y="80"/>
                </a:lnTo>
                <a:lnTo>
                  <a:pt x="546" y="79"/>
                </a:lnTo>
                <a:lnTo>
                  <a:pt x="542" y="77"/>
                </a:lnTo>
                <a:lnTo>
                  <a:pt x="538" y="77"/>
                </a:lnTo>
                <a:lnTo>
                  <a:pt x="529" y="77"/>
                </a:lnTo>
                <a:lnTo>
                  <a:pt x="525" y="79"/>
                </a:lnTo>
                <a:lnTo>
                  <a:pt x="521" y="80"/>
                </a:lnTo>
                <a:lnTo>
                  <a:pt x="514" y="83"/>
                </a:lnTo>
                <a:lnTo>
                  <a:pt x="507" y="87"/>
                </a:lnTo>
                <a:lnTo>
                  <a:pt x="507" y="98"/>
                </a:lnTo>
                <a:lnTo>
                  <a:pt x="507" y="193"/>
                </a:lnTo>
                <a:lnTo>
                  <a:pt x="517" y="193"/>
                </a:lnTo>
                <a:lnTo>
                  <a:pt x="517" y="220"/>
                </a:lnTo>
                <a:lnTo>
                  <a:pt x="453" y="220"/>
                </a:lnTo>
                <a:lnTo>
                  <a:pt x="453" y="193"/>
                </a:lnTo>
                <a:lnTo>
                  <a:pt x="464" y="193"/>
                </a:lnTo>
                <a:lnTo>
                  <a:pt x="464" y="98"/>
                </a:lnTo>
                <a:lnTo>
                  <a:pt x="463" y="93"/>
                </a:lnTo>
                <a:lnTo>
                  <a:pt x="463" y="89"/>
                </a:lnTo>
                <a:lnTo>
                  <a:pt x="461" y="86"/>
                </a:lnTo>
                <a:lnTo>
                  <a:pt x="459" y="81"/>
                </a:lnTo>
                <a:lnTo>
                  <a:pt x="456" y="80"/>
                </a:lnTo>
                <a:lnTo>
                  <a:pt x="453" y="79"/>
                </a:lnTo>
                <a:lnTo>
                  <a:pt x="449" y="77"/>
                </a:lnTo>
                <a:lnTo>
                  <a:pt x="443" y="77"/>
                </a:lnTo>
                <a:lnTo>
                  <a:pt x="436" y="77"/>
                </a:lnTo>
                <a:lnTo>
                  <a:pt x="429" y="80"/>
                </a:lnTo>
                <a:lnTo>
                  <a:pt x="421" y="83"/>
                </a:lnTo>
                <a:lnTo>
                  <a:pt x="413" y="87"/>
                </a:lnTo>
                <a:lnTo>
                  <a:pt x="413" y="193"/>
                </a:lnTo>
                <a:lnTo>
                  <a:pt x="423" y="193"/>
                </a:lnTo>
                <a:lnTo>
                  <a:pt x="423" y="220"/>
                </a:lnTo>
                <a:lnTo>
                  <a:pt x="356" y="220"/>
                </a:lnTo>
                <a:lnTo>
                  <a:pt x="356" y="193"/>
                </a:lnTo>
                <a:close/>
                <a:moveTo>
                  <a:pt x="618" y="142"/>
                </a:moveTo>
                <a:lnTo>
                  <a:pt x="618" y="127"/>
                </a:lnTo>
                <a:lnTo>
                  <a:pt x="618" y="117"/>
                </a:lnTo>
                <a:lnTo>
                  <a:pt x="620" y="107"/>
                </a:lnTo>
                <a:lnTo>
                  <a:pt x="621" y="98"/>
                </a:lnTo>
                <a:lnTo>
                  <a:pt x="624" y="90"/>
                </a:lnTo>
                <a:lnTo>
                  <a:pt x="627" y="83"/>
                </a:lnTo>
                <a:lnTo>
                  <a:pt x="630" y="76"/>
                </a:lnTo>
                <a:lnTo>
                  <a:pt x="634" y="70"/>
                </a:lnTo>
                <a:lnTo>
                  <a:pt x="639" y="65"/>
                </a:lnTo>
                <a:lnTo>
                  <a:pt x="644" y="60"/>
                </a:lnTo>
                <a:lnTo>
                  <a:pt x="649" y="56"/>
                </a:lnTo>
                <a:lnTo>
                  <a:pt x="656" y="52"/>
                </a:lnTo>
                <a:lnTo>
                  <a:pt x="663" y="49"/>
                </a:lnTo>
                <a:lnTo>
                  <a:pt x="671" y="46"/>
                </a:lnTo>
                <a:lnTo>
                  <a:pt x="678" y="45"/>
                </a:lnTo>
                <a:lnTo>
                  <a:pt x="686" y="45"/>
                </a:lnTo>
                <a:lnTo>
                  <a:pt x="695" y="43"/>
                </a:lnTo>
                <a:lnTo>
                  <a:pt x="710" y="45"/>
                </a:lnTo>
                <a:lnTo>
                  <a:pt x="717" y="46"/>
                </a:lnTo>
                <a:lnTo>
                  <a:pt x="724" y="49"/>
                </a:lnTo>
                <a:lnTo>
                  <a:pt x="730" y="50"/>
                </a:lnTo>
                <a:lnTo>
                  <a:pt x="736" y="55"/>
                </a:lnTo>
                <a:lnTo>
                  <a:pt x="741" y="58"/>
                </a:lnTo>
                <a:lnTo>
                  <a:pt x="745" y="62"/>
                </a:lnTo>
                <a:lnTo>
                  <a:pt x="750" y="67"/>
                </a:lnTo>
                <a:lnTo>
                  <a:pt x="754" y="73"/>
                </a:lnTo>
                <a:lnTo>
                  <a:pt x="757" y="80"/>
                </a:lnTo>
                <a:lnTo>
                  <a:pt x="760" y="87"/>
                </a:lnTo>
                <a:lnTo>
                  <a:pt x="761" y="94"/>
                </a:lnTo>
                <a:lnTo>
                  <a:pt x="762" y="103"/>
                </a:lnTo>
                <a:lnTo>
                  <a:pt x="764" y="111"/>
                </a:lnTo>
                <a:lnTo>
                  <a:pt x="764" y="121"/>
                </a:lnTo>
                <a:lnTo>
                  <a:pt x="764" y="145"/>
                </a:lnTo>
                <a:lnTo>
                  <a:pt x="662" y="145"/>
                </a:lnTo>
                <a:lnTo>
                  <a:pt x="662" y="152"/>
                </a:lnTo>
                <a:lnTo>
                  <a:pt x="663" y="158"/>
                </a:lnTo>
                <a:lnTo>
                  <a:pt x="665" y="167"/>
                </a:lnTo>
                <a:lnTo>
                  <a:pt x="668" y="172"/>
                </a:lnTo>
                <a:lnTo>
                  <a:pt x="669" y="176"/>
                </a:lnTo>
                <a:lnTo>
                  <a:pt x="672" y="179"/>
                </a:lnTo>
                <a:lnTo>
                  <a:pt x="675" y="182"/>
                </a:lnTo>
                <a:lnTo>
                  <a:pt x="679" y="184"/>
                </a:lnTo>
                <a:lnTo>
                  <a:pt x="682" y="186"/>
                </a:lnTo>
                <a:lnTo>
                  <a:pt x="686" y="189"/>
                </a:lnTo>
                <a:lnTo>
                  <a:pt x="690" y="190"/>
                </a:lnTo>
                <a:lnTo>
                  <a:pt x="700" y="191"/>
                </a:lnTo>
                <a:lnTo>
                  <a:pt x="710" y="191"/>
                </a:lnTo>
                <a:lnTo>
                  <a:pt x="726" y="191"/>
                </a:lnTo>
                <a:lnTo>
                  <a:pt x="738" y="190"/>
                </a:lnTo>
                <a:lnTo>
                  <a:pt x="751" y="187"/>
                </a:lnTo>
                <a:lnTo>
                  <a:pt x="761" y="183"/>
                </a:lnTo>
                <a:lnTo>
                  <a:pt x="761" y="210"/>
                </a:lnTo>
                <a:lnTo>
                  <a:pt x="750" y="215"/>
                </a:lnTo>
                <a:lnTo>
                  <a:pt x="744" y="217"/>
                </a:lnTo>
                <a:lnTo>
                  <a:pt x="737" y="220"/>
                </a:lnTo>
                <a:lnTo>
                  <a:pt x="728" y="221"/>
                </a:lnTo>
                <a:lnTo>
                  <a:pt x="720" y="222"/>
                </a:lnTo>
                <a:lnTo>
                  <a:pt x="712" y="222"/>
                </a:lnTo>
                <a:lnTo>
                  <a:pt x="702" y="222"/>
                </a:lnTo>
                <a:lnTo>
                  <a:pt x="692" y="222"/>
                </a:lnTo>
                <a:lnTo>
                  <a:pt x="686" y="222"/>
                </a:lnTo>
                <a:lnTo>
                  <a:pt x="682" y="222"/>
                </a:lnTo>
                <a:lnTo>
                  <a:pt x="672" y="220"/>
                </a:lnTo>
                <a:lnTo>
                  <a:pt x="665" y="218"/>
                </a:lnTo>
                <a:lnTo>
                  <a:pt x="656" y="215"/>
                </a:lnTo>
                <a:lnTo>
                  <a:pt x="649" y="211"/>
                </a:lnTo>
                <a:lnTo>
                  <a:pt x="647" y="210"/>
                </a:lnTo>
                <a:lnTo>
                  <a:pt x="644" y="207"/>
                </a:lnTo>
                <a:lnTo>
                  <a:pt x="638" y="203"/>
                </a:lnTo>
                <a:lnTo>
                  <a:pt x="634" y="197"/>
                </a:lnTo>
                <a:lnTo>
                  <a:pt x="630" y="191"/>
                </a:lnTo>
                <a:lnTo>
                  <a:pt x="625" y="184"/>
                </a:lnTo>
                <a:lnTo>
                  <a:pt x="623" y="177"/>
                </a:lnTo>
                <a:lnTo>
                  <a:pt x="621" y="169"/>
                </a:lnTo>
                <a:lnTo>
                  <a:pt x="620" y="160"/>
                </a:lnTo>
                <a:lnTo>
                  <a:pt x="618" y="152"/>
                </a:lnTo>
                <a:lnTo>
                  <a:pt x="618" y="142"/>
                </a:lnTo>
                <a:close/>
                <a:moveTo>
                  <a:pt x="661" y="120"/>
                </a:moveTo>
                <a:lnTo>
                  <a:pt x="724" y="120"/>
                </a:lnTo>
                <a:lnTo>
                  <a:pt x="724" y="115"/>
                </a:lnTo>
                <a:lnTo>
                  <a:pt x="723" y="104"/>
                </a:lnTo>
                <a:lnTo>
                  <a:pt x="721" y="96"/>
                </a:lnTo>
                <a:lnTo>
                  <a:pt x="720" y="89"/>
                </a:lnTo>
                <a:lnTo>
                  <a:pt x="716" y="83"/>
                </a:lnTo>
                <a:lnTo>
                  <a:pt x="712" y="80"/>
                </a:lnTo>
                <a:lnTo>
                  <a:pt x="707" y="77"/>
                </a:lnTo>
                <a:lnTo>
                  <a:pt x="704" y="76"/>
                </a:lnTo>
                <a:lnTo>
                  <a:pt x="702" y="76"/>
                </a:lnTo>
                <a:lnTo>
                  <a:pt x="695" y="74"/>
                </a:lnTo>
                <a:lnTo>
                  <a:pt x="688" y="76"/>
                </a:lnTo>
                <a:lnTo>
                  <a:pt x="682" y="77"/>
                </a:lnTo>
                <a:lnTo>
                  <a:pt x="679" y="79"/>
                </a:lnTo>
                <a:lnTo>
                  <a:pt x="676" y="80"/>
                </a:lnTo>
                <a:lnTo>
                  <a:pt x="671" y="84"/>
                </a:lnTo>
                <a:lnTo>
                  <a:pt x="666" y="91"/>
                </a:lnTo>
                <a:lnTo>
                  <a:pt x="663" y="98"/>
                </a:lnTo>
                <a:lnTo>
                  <a:pt x="662" y="108"/>
                </a:lnTo>
                <a:lnTo>
                  <a:pt x="661" y="120"/>
                </a:lnTo>
                <a:close/>
                <a:moveTo>
                  <a:pt x="777" y="193"/>
                </a:moveTo>
                <a:lnTo>
                  <a:pt x="791" y="193"/>
                </a:lnTo>
                <a:lnTo>
                  <a:pt x="791" y="76"/>
                </a:lnTo>
                <a:lnTo>
                  <a:pt x="777" y="76"/>
                </a:lnTo>
                <a:lnTo>
                  <a:pt x="777" y="48"/>
                </a:lnTo>
                <a:lnTo>
                  <a:pt x="833" y="48"/>
                </a:lnTo>
                <a:lnTo>
                  <a:pt x="833" y="66"/>
                </a:lnTo>
                <a:lnTo>
                  <a:pt x="839" y="62"/>
                </a:lnTo>
                <a:lnTo>
                  <a:pt x="844" y="58"/>
                </a:lnTo>
                <a:lnTo>
                  <a:pt x="850" y="53"/>
                </a:lnTo>
                <a:lnTo>
                  <a:pt x="857" y="50"/>
                </a:lnTo>
                <a:lnTo>
                  <a:pt x="864" y="48"/>
                </a:lnTo>
                <a:lnTo>
                  <a:pt x="871" y="45"/>
                </a:lnTo>
                <a:lnTo>
                  <a:pt x="880" y="45"/>
                </a:lnTo>
                <a:lnTo>
                  <a:pt x="888" y="43"/>
                </a:lnTo>
                <a:lnTo>
                  <a:pt x="898" y="45"/>
                </a:lnTo>
                <a:lnTo>
                  <a:pt x="906" y="46"/>
                </a:lnTo>
                <a:lnTo>
                  <a:pt x="914" y="49"/>
                </a:lnTo>
                <a:lnTo>
                  <a:pt x="916" y="50"/>
                </a:lnTo>
                <a:lnTo>
                  <a:pt x="921" y="53"/>
                </a:lnTo>
                <a:lnTo>
                  <a:pt x="925" y="59"/>
                </a:lnTo>
                <a:lnTo>
                  <a:pt x="929" y="66"/>
                </a:lnTo>
                <a:lnTo>
                  <a:pt x="932" y="73"/>
                </a:lnTo>
                <a:lnTo>
                  <a:pt x="932" y="79"/>
                </a:lnTo>
                <a:lnTo>
                  <a:pt x="932" y="83"/>
                </a:lnTo>
                <a:lnTo>
                  <a:pt x="932" y="193"/>
                </a:lnTo>
                <a:lnTo>
                  <a:pt x="946" y="193"/>
                </a:lnTo>
                <a:lnTo>
                  <a:pt x="946" y="220"/>
                </a:lnTo>
                <a:lnTo>
                  <a:pt x="878" y="220"/>
                </a:lnTo>
                <a:lnTo>
                  <a:pt x="878" y="193"/>
                </a:lnTo>
                <a:lnTo>
                  <a:pt x="890" y="193"/>
                </a:lnTo>
                <a:lnTo>
                  <a:pt x="890" y="98"/>
                </a:lnTo>
                <a:lnTo>
                  <a:pt x="888" y="93"/>
                </a:lnTo>
                <a:lnTo>
                  <a:pt x="888" y="89"/>
                </a:lnTo>
                <a:lnTo>
                  <a:pt x="887" y="84"/>
                </a:lnTo>
                <a:lnTo>
                  <a:pt x="884" y="81"/>
                </a:lnTo>
                <a:lnTo>
                  <a:pt x="881" y="80"/>
                </a:lnTo>
                <a:lnTo>
                  <a:pt x="877" y="79"/>
                </a:lnTo>
                <a:lnTo>
                  <a:pt x="873" y="77"/>
                </a:lnTo>
                <a:lnTo>
                  <a:pt x="867" y="77"/>
                </a:lnTo>
                <a:lnTo>
                  <a:pt x="858" y="77"/>
                </a:lnTo>
                <a:lnTo>
                  <a:pt x="850" y="80"/>
                </a:lnTo>
                <a:lnTo>
                  <a:pt x="842" y="83"/>
                </a:lnTo>
                <a:lnTo>
                  <a:pt x="834" y="87"/>
                </a:lnTo>
                <a:lnTo>
                  <a:pt x="834" y="193"/>
                </a:lnTo>
                <a:lnTo>
                  <a:pt x="846" y="193"/>
                </a:lnTo>
                <a:lnTo>
                  <a:pt x="846" y="220"/>
                </a:lnTo>
                <a:lnTo>
                  <a:pt x="777" y="220"/>
                </a:lnTo>
                <a:lnTo>
                  <a:pt x="777" y="193"/>
                </a:lnTo>
                <a:close/>
                <a:moveTo>
                  <a:pt x="1015" y="211"/>
                </a:moveTo>
                <a:lnTo>
                  <a:pt x="1015" y="162"/>
                </a:lnTo>
                <a:lnTo>
                  <a:pt x="1052" y="162"/>
                </a:lnTo>
                <a:lnTo>
                  <a:pt x="1052" y="187"/>
                </a:lnTo>
                <a:lnTo>
                  <a:pt x="1058" y="190"/>
                </a:lnTo>
                <a:lnTo>
                  <a:pt x="1063" y="191"/>
                </a:lnTo>
                <a:lnTo>
                  <a:pt x="1072" y="193"/>
                </a:lnTo>
                <a:lnTo>
                  <a:pt x="1082" y="193"/>
                </a:lnTo>
                <a:lnTo>
                  <a:pt x="1090" y="193"/>
                </a:lnTo>
                <a:lnTo>
                  <a:pt x="1099" y="190"/>
                </a:lnTo>
                <a:lnTo>
                  <a:pt x="1104" y="189"/>
                </a:lnTo>
                <a:lnTo>
                  <a:pt x="1109" y="184"/>
                </a:lnTo>
                <a:lnTo>
                  <a:pt x="1113" y="180"/>
                </a:lnTo>
                <a:lnTo>
                  <a:pt x="1114" y="176"/>
                </a:lnTo>
                <a:lnTo>
                  <a:pt x="1116" y="169"/>
                </a:lnTo>
                <a:lnTo>
                  <a:pt x="1116" y="163"/>
                </a:lnTo>
                <a:lnTo>
                  <a:pt x="1116" y="160"/>
                </a:lnTo>
                <a:lnTo>
                  <a:pt x="1116" y="153"/>
                </a:lnTo>
                <a:lnTo>
                  <a:pt x="1114" y="149"/>
                </a:lnTo>
                <a:lnTo>
                  <a:pt x="1113" y="144"/>
                </a:lnTo>
                <a:lnTo>
                  <a:pt x="1110" y="141"/>
                </a:lnTo>
                <a:lnTo>
                  <a:pt x="1106" y="136"/>
                </a:lnTo>
                <a:lnTo>
                  <a:pt x="1100" y="134"/>
                </a:lnTo>
                <a:lnTo>
                  <a:pt x="1084" y="129"/>
                </a:lnTo>
                <a:lnTo>
                  <a:pt x="1068" y="124"/>
                </a:lnTo>
                <a:lnTo>
                  <a:pt x="1056" y="120"/>
                </a:lnTo>
                <a:lnTo>
                  <a:pt x="1045" y="115"/>
                </a:lnTo>
                <a:lnTo>
                  <a:pt x="1036" y="110"/>
                </a:lnTo>
                <a:lnTo>
                  <a:pt x="1029" y="103"/>
                </a:lnTo>
                <a:lnTo>
                  <a:pt x="1024" y="96"/>
                </a:lnTo>
                <a:lnTo>
                  <a:pt x="1022" y="91"/>
                </a:lnTo>
                <a:lnTo>
                  <a:pt x="1021" y="87"/>
                </a:lnTo>
                <a:lnTo>
                  <a:pt x="1020" y="81"/>
                </a:lnTo>
                <a:lnTo>
                  <a:pt x="1018" y="76"/>
                </a:lnTo>
                <a:lnTo>
                  <a:pt x="1018" y="63"/>
                </a:lnTo>
                <a:lnTo>
                  <a:pt x="1018" y="58"/>
                </a:lnTo>
                <a:lnTo>
                  <a:pt x="1018" y="50"/>
                </a:lnTo>
                <a:lnTo>
                  <a:pt x="1018" y="45"/>
                </a:lnTo>
                <a:lnTo>
                  <a:pt x="1021" y="39"/>
                </a:lnTo>
                <a:lnTo>
                  <a:pt x="1022" y="34"/>
                </a:lnTo>
                <a:lnTo>
                  <a:pt x="1025" y="28"/>
                </a:lnTo>
                <a:lnTo>
                  <a:pt x="1028" y="24"/>
                </a:lnTo>
                <a:lnTo>
                  <a:pt x="1032" y="18"/>
                </a:lnTo>
                <a:lnTo>
                  <a:pt x="1036" y="15"/>
                </a:lnTo>
                <a:lnTo>
                  <a:pt x="1042" y="11"/>
                </a:lnTo>
                <a:lnTo>
                  <a:pt x="1048" y="8"/>
                </a:lnTo>
                <a:lnTo>
                  <a:pt x="1055" y="5"/>
                </a:lnTo>
                <a:lnTo>
                  <a:pt x="1060" y="4"/>
                </a:lnTo>
                <a:lnTo>
                  <a:pt x="1069" y="1"/>
                </a:lnTo>
                <a:lnTo>
                  <a:pt x="1076" y="1"/>
                </a:lnTo>
                <a:lnTo>
                  <a:pt x="1084" y="0"/>
                </a:lnTo>
                <a:lnTo>
                  <a:pt x="1094" y="0"/>
                </a:lnTo>
                <a:lnTo>
                  <a:pt x="1116" y="0"/>
                </a:lnTo>
                <a:lnTo>
                  <a:pt x="1124" y="1"/>
                </a:lnTo>
                <a:lnTo>
                  <a:pt x="1133" y="3"/>
                </a:lnTo>
                <a:lnTo>
                  <a:pt x="1147" y="5"/>
                </a:lnTo>
                <a:lnTo>
                  <a:pt x="1157" y="8"/>
                </a:lnTo>
                <a:lnTo>
                  <a:pt x="1157" y="53"/>
                </a:lnTo>
                <a:lnTo>
                  <a:pt x="1121" y="53"/>
                </a:lnTo>
                <a:lnTo>
                  <a:pt x="1121" y="35"/>
                </a:lnTo>
                <a:lnTo>
                  <a:pt x="1116" y="32"/>
                </a:lnTo>
                <a:lnTo>
                  <a:pt x="1110" y="31"/>
                </a:lnTo>
                <a:lnTo>
                  <a:pt x="1103" y="31"/>
                </a:lnTo>
                <a:lnTo>
                  <a:pt x="1093" y="29"/>
                </a:lnTo>
                <a:lnTo>
                  <a:pt x="1086" y="31"/>
                </a:lnTo>
                <a:lnTo>
                  <a:pt x="1080" y="31"/>
                </a:lnTo>
                <a:lnTo>
                  <a:pt x="1075" y="34"/>
                </a:lnTo>
                <a:lnTo>
                  <a:pt x="1069" y="36"/>
                </a:lnTo>
                <a:lnTo>
                  <a:pt x="1066" y="39"/>
                </a:lnTo>
                <a:lnTo>
                  <a:pt x="1063" y="43"/>
                </a:lnTo>
                <a:lnTo>
                  <a:pt x="1062" y="49"/>
                </a:lnTo>
                <a:lnTo>
                  <a:pt x="1062" y="55"/>
                </a:lnTo>
                <a:lnTo>
                  <a:pt x="1062" y="62"/>
                </a:lnTo>
                <a:lnTo>
                  <a:pt x="1063" y="67"/>
                </a:lnTo>
                <a:lnTo>
                  <a:pt x="1065" y="72"/>
                </a:lnTo>
                <a:lnTo>
                  <a:pt x="1068" y="74"/>
                </a:lnTo>
                <a:lnTo>
                  <a:pt x="1073" y="79"/>
                </a:lnTo>
                <a:lnTo>
                  <a:pt x="1076" y="80"/>
                </a:lnTo>
                <a:lnTo>
                  <a:pt x="1079" y="81"/>
                </a:lnTo>
                <a:lnTo>
                  <a:pt x="1086" y="84"/>
                </a:lnTo>
                <a:lnTo>
                  <a:pt x="1096" y="87"/>
                </a:lnTo>
                <a:lnTo>
                  <a:pt x="1111" y="91"/>
                </a:lnTo>
                <a:lnTo>
                  <a:pt x="1123" y="96"/>
                </a:lnTo>
                <a:lnTo>
                  <a:pt x="1134" y="101"/>
                </a:lnTo>
                <a:lnTo>
                  <a:pt x="1142" y="105"/>
                </a:lnTo>
                <a:lnTo>
                  <a:pt x="1147" y="110"/>
                </a:lnTo>
                <a:lnTo>
                  <a:pt x="1149" y="113"/>
                </a:lnTo>
                <a:lnTo>
                  <a:pt x="1152" y="115"/>
                </a:lnTo>
                <a:lnTo>
                  <a:pt x="1155" y="120"/>
                </a:lnTo>
                <a:lnTo>
                  <a:pt x="1158" y="124"/>
                </a:lnTo>
                <a:lnTo>
                  <a:pt x="1159" y="128"/>
                </a:lnTo>
                <a:lnTo>
                  <a:pt x="1162" y="138"/>
                </a:lnTo>
                <a:lnTo>
                  <a:pt x="1162" y="142"/>
                </a:lnTo>
                <a:lnTo>
                  <a:pt x="1162" y="148"/>
                </a:lnTo>
                <a:lnTo>
                  <a:pt x="1162" y="156"/>
                </a:lnTo>
                <a:lnTo>
                  <a:pt x="1162" y="165"/>
                </a:lnTo>
                <a:lnTo>
                  <a:pt x="1162" y="173"/>
                </a:lnTo>
                <a:lnTo>
                  <a:pt x="1161" y="180"/>
                </a:lnTo>
                <a:lnTo>
                  <a:pt x="1158" y="186"/>
                </a:lnTo>
                <a:lnTo>
                  <a:pt x="1155" y="193"/>
                </a:lnTo>
                <a:lnTo>
                  <a:pt x="1152" y="197"/>
                </a:lnTo>
                <a:lnTo>
                  <a:pt x="1148" y="203"/>
                </a:lnTo>
                <a:lnTo>
                  <a:pt x="1144" y="207"/>
                </a:lnTo>
                <a:lnTo>
                  <a:pt x="1138" y="211"/>
                </a:lnTo>
                <a:lnTo>
                  <a:pt x="1133" y="214"/>
                </a:lnTo>
                <a:lnTo>
                  <a:pt x="1125" y="217"/>
                </a:lnTo>
                <a:lnTo>
                  <a:pt x="1118" y="218"/>
                </a:lnTo>
                <a:lnTo>
                  <a:pt x="1110" y="221"/>
                </a:lnTo>
                <a:lnTo>
                  <a:pt x="1101" y="222"/>
                </a:lnTo>
                <a:lnTo>
                  <a:pt x="1093" y="222"/>
                </a:lnTo>
                <a:lnTo>
                  <a:pt x="1082" y="222"/>
                </a:lnTo>
                <a:lnTo>
                  <a:pt x="1062" y="222"/>
                </a:lnTo>
                <a:lnTo>
                  <a:pt x="1052" y="221"/>
                </a:lnTo>
                <a:lnTo>
                  <a:pt x="1044" y="220"/>
                </a:lnTo>
                <a:lnTo>
                  <a:pt x="1028" y="217"/>
                </a:lnTo>
                <a:lnTo>
                  <a:pt x="1015" y="211"/>
                </a:lnTo>
                <a:close/>
                <a:moveTo>
                  <a:pt x="1175" y="177"/>
                </a:moveTo>
                <a:lnTo>
                  <a:pt x="1175" y="169"/>
                </a:lnTo>
                <a:lnTo>
                  <a:pt x="1175" y="163"/>
                </a:lnTo>
                <a:lnTo>
                  <a:pt x="1176" y="158"/>
                </a:lnTo>
                <a:lnTo>
                  <a:pt x="1179" y="149"/>
                </a:lnTo>
                <a:lnTo>
                  <a:pt x="1183" y="142"/>
                </a:lnTo>
                <a:lnTo>
                  <a:pt x="1186" y="138"/>
                </a:lnTo>
                <a:lnTo>
                  <a:pt x="1190" y="135"/>
                </a:lnTo>
                <a:lnTo>
                  <a:pt x="1198" y="131"/>
                </a:lnTo>
                <a:lnTo>
                  <a:pt x="1206" y="127"/>
                </a:lnTo>
                <a:lnTo>
                  <a:pt x="1216" y="124"/>
                </a:lnTo>
                <a:lnTo>
                  <a:pt x="1226" y="122"/>
                </a:lnTo>
                <a:lnTo>
                  <a:pt x="1265" y="115"/>
                </a:lnTo>
                <a:lnTo>
                  <a:pt x="1265" y="100"/>
                </a:lnTo>
                <a:lnTo>
                  <a:pt x="1265" y="94"/>
                </a:lnTo>
                <a:lnTo>
                  <a:pt x="1264" y="90"/>
                </a:lnTo>
                <a:lnTo>
                  <a:pt x="1261" y="86"/>
                </a:lnTo>
                <a:lnTo>
                  <a:pt x="1257" y="83"/>
                </a:lnTo>
                <a:lnTo>
                  <a:pt x="1253" y="81"/>
                </a:lnTo>
                <a:lnTo>
                  <a:pt x="1247" y="80"/>
                </a:lnTo>
                <a:lnTo>
                  <a:pt x="1240" y="79"/>
                </a:lnTo>
                <a:lnTo>
                  <a:pt x="1231" y="79"/>
                </a:lnTo>
                <a:lnTo>
                  <a:pt x="1219" y="79"/>
                </a:lnTo>
                <a:lnTo>
                  <a:pt x="1207" y="80"/>
                </a:lnTo>
                <a:lnTo>
                  <a:pt x="1198" y="81"/>
                </a:lnTo>
                <a:lnTo>
                  <a:pt x="1188" y="84"/>
                </a:lnTo>
                <a:lnTo>
                  <a:pt x="1188" y="56"/>
                </a:lnTo>
                <a:lnTo>
                  <a:pt x="1200" y="52"/>
                </a:lnTo>
                <a:lnTo>
                  <a:pt x="1214" y="48"/>
                </a:lnTo>
                <a:lnTo>
                  <a:pt x="1231" y="45"/>
                </a:lnTo>
                <a:lnTo>
                  <a:pt x="1241" y="45"/>
                </a:lnTo>
                <a:lnTo>
                  <a:pt x="1251" y="43"/>
                </a:lnTo>
                <a:lnTo>
                  <a:pt x="1264" y="45"/>
                </a:lnTo>
                <a:lnTo>
                  <a:pt x="1270" y="45"/>
                </a:lnTo>
                <a:lnTo>
                  <a:pt x="1275" y="46"/>
                </a:lnTo>
                <a:lnTo>
                  <a:pt x="1285" y="50"/>
                </a:lnTo>
                <a:lnTo>
                  <a:pt x="1289" y="52"/>
                </a:lnTo>
                <a:lnTo>
                  <a:pt x="1294" y="55"/>
                </a:lnTo>
                <a:lnTo>
                  <a:pt x="1298" y="58"/>
                </a:lnTo>
                <a:lnTo>
                  <a:pt x="1301" y="62"/>
                </a:lnTo>
                <a:lnTo>
                  <a:pt x="1303" y="66"/>
                </a:lnTo>
                <a:lnTo>
                  <a:pt x="1305" y="70"/>
                </a:lnTo>
                <a:lnTo>
                  <a:pt x="1306" y="76"/>
                </a:lnTo>
                <a:lnTo>
                  <a:pt x="1308" y="80"/>
                </a:lnTo>
                <a:lnTo>
                  <a:pt x="1309" y="87"/>
                </a:lnTo>
                <a:lnTo>
                  <a:pt x="1309" y="93"/>
                </a:lnTo>
                <a:lnTo>
                  <a:pt x="1309" y="182"/>
                </a:lnTo>
                <a:lnTo>
                  <a:pt x="1309" y="187"/>
                </a:lnTo>
                <a:lnTo>
                  <a:pt x="1311" y="190"/>
                </a:lnTo>
                <a:lnTo>
                  <a:pt x="1315" y="193"/>
                </a:lnTo>
                <a:lnTo>
                  <a:pt x="1319" y="193"/>
                </a:lnTo>
                <a:lnTo>
                  <a:pt x="1325" y="193"/>
                </a:lnTo>
                <a:lnTo>
                  <a:pt x="1325" y="218"/>
                </a:lnTo>
                <a:lnTo>
                  <a:pt x="1315" y="221"/>
                </a:lnTo>
                <a:lnTo>
                  <a:pt x="1309" y="221"/>
                </a:lnTo>
                <a:lnTo>
                  <a:pt x="1302" y="222"/>
                </a:lnTo>
                <a:lnTo>
                  <a:pt x="1295" y="221"/>
                </a:lnTo>
                <a:lnTo>
                  <a:pt x="1288" y="221"/>
                </a:lnTo>
                <a:lnTo>
                  <a:pt x="1284" y="218"/>
                </a:lnTo>
                <a:lnTo>
                  <a:pt x="1279" y="217"/>
                </a:lnTo>
                <a:lnTo>
                  <a:pt x="1277" y="215"/>
                </a:lnTo>
                <a:lnTo>
                  <a:pt x="1275" y="214"/>
                </a:lnTo>
                <a:lnTo>
                  <a:pt x="1274" y="210"/>
                </a:lnTo>
                <a:lnTo>
                  <a:pt x="1271" y="206"/>
                </a:lnTo>
                <a:lnTo>
                  <a:pt x="1271" y="201"/>
                </a:lnTo>
                <a:lnTo>
                  <a:pt x="1267" y="207"/>
                </a:lnTo>
                <a:lnTo>
                  <a:pt x="1261" y="211"/>
                </a:lnTo>
                <a:lnTo>
                  <a:pt x="1255" y="214"/>
                </a:lnTo>
                <a:lnTo>
                  <a:pt x="1250" y="217"/>
                </a:lnTo>
                <a:lnTo>
                  <a:pt x="1244" y="220"/>
                </a:lnTo>
                <a:lnTo>
                  <a:pt x="1237" y="221"/>
                </a:lnTo>
                <a:lnTo>
                  <a:pt x="1230" y="222"/>
                </a:lnTo>
                <a:lnTo>
                  <a:pt x="1224" y="222"/>
                </a:lnTo>
                <a:lnTo>
                  <a:pt x="1213" y="222"/>
                </a:lnTo>
                <a:lnTo>
                  <a:pt x="1207" y="221"/>
                </a:lnTo>
                <a:lnTo>
                  <a:pt x="1203" y="220"/>
                </a:lnTo>
                <a:lnTo>
                  <a:pt x="1195" y="217"/>
                </a:lnTo>
                <a:lnTo>
                  <a:pt x="1188" y="211"/>
                </a:lnTo>
                <a:lnTo>
                  <a:pt x="1185" y="208"/>
                </a:lnTo>
                <a:lnTo>
                  <a:pt x="1182" y="206"/>
                </a:lnTo>
                <a:lnTo>
                  <a:pt x="1178" y="197"/>
                </a:lnTo>
                <a:lnTo>
                  <a:pt x="1176" y="187"/>
                </a:lnTo>
                <a:lnTo>
                  <a:pt x="1175" y="177"/>
                </a:lnTo>
                <a:close/>
                <a:moveTo>
                  <a:pt x="1265" y="184"/>
                </a:moveTo>
                <a:lnTo>
                  <a:pt x="1265" y="141"/>
                </a:lnTo>
                <a:lnTo>
                  <a:pt x="1243" y="142"/>
                </a:lnTo>
                <a:lnTo>
                  <a:pt x="1237" y="144"/>
                </a:lnTo>
                <a:lnTo>
                  <a:pt x="1231" y="144"/>
                </a:lnTo>
                <a:lnTo>
                  <a:pt x="1227" y="146"/>
                </a:lnTo>
                <a:lnTo>
                  <a:pt x="1224" y="148"/>
                </a:lnTo>
                <a:lnTo>
                  <a:pt x="1222" y="152"/>
                </a:lnTo>
                <a:lnTo>
                  <a:pt x="1219" y="155"/>
                </a:lnTo>
                <a:lnTo>
                  <a:pt x="1217" y="160"/>
                </a:lnTo>
                <a:lnTo>
                  <a:pt x="1217" y="166"/>
                </a:lnTo>
                <a:lnTo>
                  <a:pt x="1217" y="176"/>
                </a:lnTo>
                <a:lnTo>
                  <a:pt x="1217" y="180"/>
                </a:lnTo>
                <a:lnTo>
                  <a:pt x="1219" y="184"/>
                </a:lnTo>
                <a:lnTo>
                  <a:pt x="1220" y="187"/>
                </a:lnTo>
                <a:lnTo>
                  <a:pt x="1223" y="190"/>
                </a:lnTo>
                <a:lnTo>
                  <a:pt x="1226" y="193"/>
                </a:lnTo>
                <a:lnTo>
                  <a:pt x="1230" y="194"/>
                </a:lnTo>
                <a:lnTo>
                  <a:pt x="1234" y="196"/>
                </a:lnTo>
                <a:lnTo>
                  <a:pt x="1240" y="196"/>
                </a:lnTo>
                <a:lnTo>
                  <a:pt x="1247" y="194"/>
                </a:lnTo>
                <a:lnTo>
                  <a:pt x="1254" y="193"/>
                </a:lnTo>
                <a:lnTo>
                  <a:pt x="1260" y="189"/>
                </a:lnTo>
                <a:lnTo>
                  <a:pt x="1265" y="184"/>
                </a:lnTo>
                <a:close/>
                <a:moveTo>
                  <a:pt x="1335" y="193"/>
                </a:moveTo>
                <a:lnTo>
                  <a:pt x="1349" y="193"/>
                </a:lnTo>
                <a:lnTo>
                  <a:pt x="1349" y="76"/>
                </a:lnTo>
                <a:lnTo>
                  <a:pt x="1335" y="76"/>
                </a:lnTo>
                <a:lnTo>
                  <a:pt x="1335" y="48"/>
                </a:lnTo>
                <a:lnTo>
                  <a:pt x="1391" y="48"/>
                </a:lnTo>
                <a:lnTo>
                  <a:pt x="1391" y="66"/>
                </a:lnTo>
                <a:lnTo>
                  <a:pt x="1395" y="62"/>
                </a:lnTo>
                <a:lnTo>
                  <a:pt x="1402" y="58"/>
                </a:lnTo>
                <a:lnTo>
                  <a:pt x="1408" y="53"/>
                </a:lnTo>
                <a:lnTo>
                  <a:pt x="1415" y="50"/>
                </a:lnTo>
                <a:lnTo>
                  <a:pt x="1422" y="48"/>
                </a:lnTo>
                <a:lnTo>
                  <a:pt x="1429" y="45"/>
                </a:lnTo>
                <a:lnTo>
                  <a:pt x="1438" y="45"/>
                </a:lnTo>
                <a:lnTo>
                  <a:pt x="1446" y="43"/>
                </a:lnTo>
                <a:lnTo>
                  <a:pt x="1455" y="45"/>
                </a:lnTo>
                <a:lnTo>
                  <a:pt x="1463" y="46"/>
                </a:lnTo>
                <a:lnTo>
                  <a:pt x="1472" y="49"/>
                </a:lnTo>
                <a:lnTo>
                  <a:pt x="1474" y="50"/>
                </a:lnTo>
                <a:lnTo>
                  <a:pt x="1477" y="53"/>
                </a:lnTo>
                <a:lnTo>
                  <a:pt x="1483" y="59"/>
                </a:lnTo>
                <a:lnTo>
                  <a:pt x="1487" y="66"/>
                </a:lnTo>
                <a:lnTo>
                  <a:pt x="1489" y="73"/>
                </a:lnTo>
                <a:lnTo>
                  <a:pt x="1490" y="79"/>
                </a:lnTo>
                <a:lnTo>
                  <a:pt x="1490" y="83"/>
                </a:lnTo>
                <a:lnTo>
                  <a:pt x="1490" y="193"/>
                </a:lnTo>
                <a:lnTo>
                  <a:pt x="1504" y="193"/>
                </a:lnTo>
                <a:lnTo>
                  <a:pt x="1504" y="220"/>
                </a:lnTo>
                <a:lnTo>
                  <a:pt x="1436" y="220"/>
                </a:lnTo>
                <a:lnTo>
                  <a:pt x="1436" y="193"/>
                </a:lnTo>
                <a:lnTo>
                  <a:pt x="1446" y="193"/>
                </a:lnTo>
                <a:lnTo>
                  <a:pt x="1446" y="98"/>
                </a:lnTo>
                <a:lnTo>
                  <a:pt x="1446" y="93"/>
                </a:lnTo>
                <a:lnTo>
                  <a:pt x="1445" y="89"/>
                </a:lnTo>
                <a:lnTo>
                  <a:pt x="1443" y="84"/>
                </a:lnTo>
                <a:lnTo>
                  <a:pt x="1441" y="81"/>
                </a:lnTo>
                <a:lnTo>
                  <a:pt x="1438" y="80"/>
                </a:lnTo>
                <a:lnTo>
                  <a:pt x="1435" y="79"/>
                </a:lnTo>
                <a:lnTo>
                  <a:pt x="1429" y="77"/>
                </a:lnTo>
                <a:lnTo>
                  <a:pt x="1425" y="77"/>
                </a:lnTo>
                <a:lnTo>
                  <a:pt x="1416" y="77"/>
                </a:lnTo>
                <a:lnTo>
                  <a:pt x="1408" y="80"/>
                </a:lnTo>
                <a:lnTo>
                  <a:pt x="1400" y="83"/>
                </a:lnTo>
                <a:lnTo>
                  <a:pt x="1392" y="87"/>
                </a:lnTo>
                <a:lnTo>
                  <a:pt x="1392" y="193"/>
                </a:lnTo>
                <a:lnTo>
                  <a:pt x="1402" y="193"/>
                </a:lnTo>
                <a:lnTo>
                  <a:pt x="1402" y="220"/>
                </a:lnTo>
                <a:lnTo>
                  <a:pt x="1335" y="220"/>
                </a:lnTo>
                <a:lnTo>
                  <a:pt x="1335" y="193"/>
                </a:lnTo>
                <a:close/>
                <a:moveTo>
                  <a:pt x="1507" y="139"/>
                </a:moveTo>
                <a:lnTo>
                  <a:pt x="1507" y="128"/>
                </a:lnTo>
                <a:lnTo>
                  <a:pt x="1507" y="118"/>
                </a:lnTo>
                <a:lnTo>
                  <a:pt x="1508" y="108"/>
                </a:lnTo>
                <a:lnTo>
                  <a:pt x="1510" y="98"/>
                </a:lnTo>
                <a:lnTo>
                  <a:pt x="1513" y="91"/>
                </a:lnTo>
                <a:lnTo>
                  <a:pt x="1515" y="83"/>
                </a:lnTo>
                <a:lnTo>
                  <a:pt x="1520" y="76"/>
                </a:lnTo>
                <a:lnTo>
                  <a:pt x="1524" y="70"/>
                </a:lnTo>
                <a:lnTo>
                  <a:pt x="1528" y="65"/>
                </a:lnTo>
                <a:lnTo>
                  <a:pt x="1534" y="60"/>
                </a:lnTo>
                <a:lnTo>
                  <a:pt x="1539" y="56"/>
                </a:lnTo>
                <a:lnTo>
                  <a:pt x="1545" y="52"/>
                </a:lnTo>
                <a:lnTo>
                  <a:pt x="1552" y="49"/>
                </a:lnTo>
                <a:lnTo>
                  <a:pt x="1559" y="46"/>
                </a:lnTo>
                <a:lnTo>
                  <a:pt x="1568" y="45"/>
                </a:lnTo>
                <a:lnTo>
                  <a:pt x="1575" y="45"/>
                </a:lnTo>
                <a:lnTo>
                  <a:pt x="1583" y="43"/>
                </a:lnTo>
                <a:lnTo>
                  <a:pt x="1592" y="45"/>
                </a:lnTo>
                <a:lnTo>
                  <a:pt x="1600" y="45"/>
                </a:lnTo>
                <a:lnTo>
                  <a:pt x="1607" y="46"/>
                </a:lnTo>
                <a:lnTo>
                  <a:pt x="1614" y="49"/>
                </a:lnTo>
                <a:lnTo>
                  <a:pt x="1621" y="52"/>
                </a:lnTo>
                <a:lnTo>
                  <a:pt x="1628" y="56"/>
                </a:lnTo>
                <a:lnTo>
                  <a:pt x="1634" y="60"/>
                </a:lnTo>
                <a:lnTo>
                  <a:pt x="1640" y="65"/>
                </a:lnTo>
                <a:lnTo>
                  <a:pt x="1644" y="70"/>
                </a:lnTo>
                <a:lnTo>
                  <a:pt x="1648" y="76"/>
                </a:lnTo>
                <a:lnTo>
                  <a:pt x="1652" y="83"/>
                </a:lnTo>
                <a:lnTo>
                  <a:pt x="1655" y="91"/>
                </a:lnTo>
                <a:lnTo>
                  <a:pt x="1658" y="98"/>
                </a:lnTo>
                <a:lnTo>
                  <a:pt x="1659" y="108"/>
                </a:lnTo>
                <a:lnTo>
                  <a:pt x="1661" y="118"/>
                </a:lnTo>
                <a:lnTo>
                  <a:pt x="1661" y="128"/>
                </a:lnTo>
                <a:lnTo>
                  <a:pt x="1661" y="139"/>
                </a:lnTo>
                <a:lnTo>
                  <a:pt x="1661" y="149"/>
                </a:lnTo>
                <a:lnTo>
                  <a:pt x="1659" y="159"/>
                </a:lnTo>
                <a:lnTo>
                  <a:pt x="1658" y="169"/>
                </a:lnTo>
                <a:lnTo>
                  <a:pt x="1655" y="177"/>
                </a:lnTo>
                <a:lnTo>
                  <a:pt x="1652" y="184"/>
                </a:lnTo>
                <a:lnTo>
                  <a:pt x="1648" y="191"/>
                </a:lnTo>
                <a:lnTo>
                  <a:pt x="1644" y="197"/>
                </a:lnTo>
                <a:lnTo>
                  <a:pt x="1640" y="203"/>
                </a:lnTo>
                <a:lnTo>
                  <a:pt x="1634" y="207"/>
                </a:lnTo>
                <a:lnTo>
                  <a:pt x="1628" y="211"/>
                </a:lnTo>
                <a:lnTo>
                  <a:pt x="1621" y="215"/>
                </a:lnTo>
                <a:lnTo>
                  <a:pt x="1614" y="218"/>
                </a:lnTo>
                <a:lnTo>
                  <a:pt x="1607" y="220"/>
                </a:lnTo>
                <a:lnTo>
                  <a:pt x="1600" y="222"/>
                </a:lnTo>
                <a:lnTo>
                  <a:pt x="1592" y="222"/>
                </a:lnTo>
                <a:lnTo>
                  <a:pt x="1583" y="222"/>
                </a:lnTo>
                <a:lnTo>
                  <a:pt x="1575" y="222"/>
                </a:lnTo>
                <a:lnTo>
                  <a:pt x="1568" y="222"/>
                </a:lnTo>
                <a:lnTo>
                  <a:pt x="1559" y="220"/>
                </a:lnTo>
                <a:lnTo>
                  <a:pt x="1552" y="218"/>
                </a:lnTo>
                <a:lnTo>
                  <a:pt x="1545" y="215"/>
                </a:lnTo>
                <a:lnTo>
                  <a:pt x="1539" y="211"/>
                </a:lnTo>
                <a:lnTo>
                  <a:pt x="1534" y="207"/>
                </a:lnTo>
                <a:lnTo>
                  <a:pt x="1528" y="203"/>
                </a:lnTo>
                <a:lnTo>
                  <a:pt x="1524" y="197"/>
                </a:lnTo>
                <a:lnTo>
                  <a:pt x="1520" y="191"/>
                </a:lnTo>
                <a:lnTo>
                  <a:pt x="1515" y="184"/>
                </a:lnTo>
                <a:lnTo>
                  <a:pt x="1513" y="177"/>
                </a:lnTo>
                <a:lnTo>
                  <a:pt x="1510" y="169"/>
                </a:lnTo>
                <a:lnTo>
                  <a:pt x="1508" y="159"/>
                </a:lnTo>
                <a:lnTo>
                  <a:pt x="1507" y="149"/>
                </a:lnTo>
                <a:lnTo>
                  <a:pt x="1507" y="139"/>
                </a:lnTo>
                <a:close/>
                <a:moveTo>
                  <a:pt x="1617" y="146"/>
                </a:moveTo>
                <a:lnTo>
                  <a:pt x="1617" y="122"/>
                </a:lnTo>
                <a:lnTo>
                  <a:pt x="1616" y="111"/>
                </a:lnTo>
                <a:lnTo>
                  <a:pt x="1614" y="101"/>
                </a:lnTo>
                <a:lnTo>
                  <a:pt x="1611" y="93"/>
                </a:lnTo>
                <a:lnTo>
                  <a:pt x="1607" y="86"/>
                </a:lnTo>
                <a:lnTo>
                  <a:pt x="1603" y="81"/>
                </a:lnTo>
                <a:lnTo>
                  <a:pt x="1600" y="80"/>
                </a:lnTo>
                <a:lnTo>
                  <a:pt x="1597" y="79"/>
                </a:lnTo>
                <a:lnTo>
                  <a:pt x="1590" y="76"/>
                </a:lnTo>
                <a:lnTo>
                  <a:pt x="1583" y="76"/>
                </a:lnTo>
                <a:lnTo>
                  <a:pt x="1576" y="76"/>
                </a:lnTo>
                <a:lnTo>
                  <a:pt x="1570" y="79"/>
                </a:lnTo>
                <a:lnTo>
                  <a:pt x="1568" y="80"/>
                </a:lnTo>
                <a:lnTo>
                  <a:pt x="1565" y="81"/>
                </a:lnTo>
                <a:lnTo>
                  <a:pt x="1559" y="86"/>
                </a:lnTo>
                <a:lnTo>
                  <a:pt x="1556" y="93"/>
                </a:lnTo>
                <a:lnTo>
                  <a:pt x="1554" y="101"/>
                </a:lnTo>
                <a:lnTo>
                  <a:pt x="1552" y="111"/>
                </a:lnTo>
                <a:lnTo>
                  <a:pt x="1551" y="122"/>
                </a:lnTo>
                <a:lnTo>
                  <a:pt x="1551" y="146"/>
                </a:lnTo>
                <a:lnTo>
                  <a:pt x="1552" y="159"/>
                </a:lnTo>
                <a:lnTo>
                  <a:pt x="1554" y="169"/>
                </a:lnTo>
                <a:lnTo>
                  <a:pt x="1556" y="176"/>
                </a:lnTo>
                <a:lnTo>
                  <a:pt x="1559" y="183"/>
                </a:lnTo>
                <a:lnTo>
                  <a:pt x="1565" y="187"/>
                </a:lnTo>
                <a:lnTo>
                  <a:pt x="1568" y="189"/>
                </a:lnTo>
                <a:lnTo>
                  <a:pt x="1570" y="190"/>
                </a:lnTo>
                <a:lnTo>
                  <a:pt x="1576" y="193"/>
                </a:lnTo>
                <a:lnTo>
                  <a:pt x="1583" y="193"/>
                </a:lnTo>
                <a:lnTo>
                  <a:pt x="1590" y="193"/>
                </a:lnTo>
                <a:lnTo>
                  <a:pt x="1597" y="190"/>
                </a:lnTo>
                <a:lnTo>
                  <a:pt x="1600" y="189"/>
                </a:lnTo>
                <a:lnTo>
                  <a:pt x="1603" y="187"/>
                </a:lnTo>
                <a:lnTo>
                  <a:pt x="1607" y="183"/>
                </a:lnTo>
                <a:lnTo>
                  <a:pt x="1611" y="176"/>
                </a:lnTo>
                <a:lnTo>
                  <a:pt x="1614" y="169"/>
                </a:lnTo>
                <a:lnTo>
                  <a:pt x="1616" y="159"/>
                </a:lnTo>
                <a:lnTo>
                  <a:pt x="1617" y="146"/>
                </a:lnTo>
                <a:close/>
                <a:moveTo>
                  <a:pt x="1668" y="193"/>
                </a:moveTo>
                <a:lnTo>
                  <a:pt x="1682" y="193"/>
                </a:lnTo>
                <a:lnTo>
                  <a:pt x="1682" y="76"/>
                </a:lnTo>
                <a:lnTo>
                  <a:pt x="1668" y="76"/>
                </a:lnTo>
                <a:lnTo>
                  <a:pt x="1668" y="48"/>
                </a:lnTo>
                <a:lnTo>
                  <a:pt x="1723" y="48"/>
                </a:lnTo>
                <a:lnTo>
                  <a:pt x="1723" y="65"/>
                </a:lnTo>
                <a:lnTo>
                  <a:pt x="1734" y="56"/>
                </a:lnTo>
                <a:lnTo>
                  <a:pt x="1741" y="53"/>
                </a:lnTo>
                <a:lnTo>
                  <a:pt x="1747" y="50"/>
                </a:lnTo>
                <a:lnTo>
                  <a:pt x="1754" y="48"/>
                </a:lnTo>
                <a:lnTo>
                  <a:pt x="1761" y="45"/>
                </a:lnTo>
                <a:lnTo>
                  <a:pt x="1768" y="45"/>
                </a:lnTo>
                <a:lnTo>
                  <a:pt x="1777" y="43"/>
                </a:lnTo>
                <a:lnTo>
                  <a:pt x="1784" y="45"/>
                </a:lnTo>
                <a:lnTo>
                  <a:pt x="1791" y="45"/>
                </a:lnTo>
                <a:lnTo>
                  <a:pt x="1797" y="48"/>
                </a:lnTo>
                <a:lnTo>
                  <a:pt x="1802" y="49"/>
                </a:lnTo>
                <a:lnTo>
                  <a:pt x="1806" y="52"/>
                </a:lnTo>
                <a:lnTo>
                  <a:pt x="1811" y="56"/>
                </a:lnTo>
                <a:lnTo>
                  <a:pt x="1812" y="59"/>
                </a:lnTo>
                <a:lnTo>
                  <a:pt x="1813" y="60"/>
                </a:lnTo>
                <a:lnTo>
                  <a:pt x="1816" y="66"/>
                </a:lnTo>
                <a:lnTo>
                  <a:pt x="1828" y="58"/>
                </a:lnTo>
                <a:lnTo>
                  <a:pt x="1833" y="53"/>
                </a:lnTo>
                <a:lnTo>
                  <a:pt x="1840" y="50"/>
                </a:lnTo>
                <a:lnTo>
                  <a:pt x="1847" y="48"/>
                </a:lnTo>
                <a:lnTo>
                  <a:pt x="1854" y="46"/>
                </a:lnTo>
                <a:lnTo>
                  <a:pt x="1863" y="45"/>
                </a:lnTo>
                <a:lnTo>
                  <a:pt x="1871" y="43"/>
                </a:lnTo>
                <a:lnTo>
                  <a:pt x="1880" y="45"/>
                </a:lnTo>
                <a:lnTo>
                  <a:pt x="1888" y="46"/>
                </a:lnTo>
                <a:lnTo>
                  <a:pt x="1895" y="49"/>
                </a:lnTo>
                <a:lnTo>
                  <a:pt x="1898" y="50"/>
                </a:lnTo>
                <a:lnTo>
                  <a:pt x="1901" y="53"/>
                </a:lnTo>
                <a:lnTo>
                  <a:pt x="1907" y="59"/>
                </a:lnTo>
                <a:lnTo>
                  <a:pt x="1910" y="66"/>
                </a:lnTo>
                <a:lnTo>
                  <a:pt x="1911" y="70"/>
                </a:lnTo>
                <a:lnTo>
                  <a:pt x="1912" y="74"/>
                </a:lnTo>
                <a:lnTo>
                  <a:pt x="1912" y="84"/>
                </a:lnTo>
                <a:lnTo>
                  <a:pt x="1912" y="193"/>
                </a:lnTo>
                <a:lnTo>
                  <a:pt x="1926" y="193"/>
                </a:lnTo>
                <a:lnTo>
                  <a:pt x="1926" y="220"/>
                </a:lnTo>
                <a:lnTo>
                  <a:pt x="1860" y="220"/>
                </a:lnTo>
                <a:lnTo>
                  <a:pt x="1860" y="193"/>
                </a:lnTo>
                <a:lnTo>
                  <a:pt x="1870" y="193"/>
                </a:lnTo>
                <a:lnTo>
                  <a:pt x="1870" y="98"/>
                </a:lnTo>
                <a:lnTo>
                  <a:pt x="1869" y="93"/>
                </a:lnTo>
                <a:lnTo>
                  <a:pt x="1869" y="89"/>
                </a:lnTo>
                <a:lnTo>
                  <a:pt x="1867" y="84"/>
                </a:lnTo>
                <a:lnTo>
                  <a:pt x="1864" y="81"/>
                </a:lnTo>
                <a:lnTo>
                  <a:pt x="1862" y="80"/>
                </a:lnTo>
                <a:lnTo>
                  <a:pt x="1859" y="79"/>
                </a:lnTo>
                <a:lnTo>
                  <a:pt x="1854" y="77"/>
                </a:lnTo>
                <a:lnTo>
                  <a:pt x="1849" y="77"/>
                </a:lnTo>
                <a:lnTo>
                  <a:pt x="1842" y="77"/>
                </a:lnTo>
                <a:lnTo>
                  <a:pt x="1837" y="79"/>
                </a:lnTo>
                <a:lnTo>
                  <a:pt x="1833" y="80"/>
                </a:lnTo>
                <a:lnTo>
                  <a:pt x="1826" y="83"/>
                </a:lnTo>
                <a:lnTo>
                  <a:pt x="1819" y="87"/>
                </a:lnTo>
                <a:lnTo>
                  <a:pt x="1819" y="98"/>
                </a:lnTo>
                <a:lnTo>
                  <a:pt x="1819" y="193"/>
                </a:lnTo>
                <a:lnTo>
                  <a:pt x="1829" y="193"/>
                </a:lnTo>
                <a:lnTo>
                  <a:pt x="1829" y="220"/>
                </a:lnTo>
                <a:lnTo>
                  <a:pt x="1765" y="220"/>
                </a:lnTo>
                <a:lnTo>
                  <a:pt x="1765" y="193"/>
                </a:lnTo>
                <a:lnTo>
                  <a:pt x="1775" y="193"/>
                </a:lnTo>
                <a:lnTo>
                  <a:pt x="1775" y="98"/>
                </a:lnTo>
                <a:lnTo>
                  <a:pt x="1775" y="93"/>
                </a:lnTo>
                <a:lnTo>
                  <a:pt x="1775" y="89"/>
                </a:lnTo>
                <a:lnTo>
                  <a:pt x="1774" y="86"/>
                </a:lnTo>
                <a:lnTo>
                  <a:pt x="1771" y="81"/>
                </a:lnTo>
                <a:lnTo>
                  <a:pt x="1768" y="80"/>
                </a:lnTo>
                <a:lnTo>
                  <a:pt x="1765" y="79"/>
                </a:lnTo>
                <a:lnTo>
                  <a:pt x="1761" y="77"/>
                </a:lnTo>
                <a:lnTo>
                  <a:pt x="1756" y="77"/>
                </a:lnTo>
                <a:lnTo>
                  <a:pt x="1748" y="77"/>
                </a:lnTo>
                <a:lnTo>
                  <a:pt x="1740" y="80"/>
                </a:lnTo>
                <a:lnTo>
                  <a:pt x="1733" y="83"/>
                </a:lnTo>
                <a:lnTo>
                  <a:pt x="1726" y="87"/>
                </a:lnTo>
                <a:lnTo>
                  <a:pt x="1726" y="193"/>
                </a:lnTo>
                <a:lnTo>
                  <a:pt x="1736" y="193"/>
                </a:lnTo>
                <a:lnTo>
                  <a:pt x="1736" y="220"/>
                </a:lnTo>
                <a:lnTo>
                  <a:pt x="1668" y="220"/>
                </a:lnTo>
                <a:lnTo>
                  <a:pt x="1668" y="193"/>
                </a:lnTo>
                <a:close/>
                <a:moveTo>
                  <a:pt x="1936" y="177"/>
                </a:moveTo>
                <a:lnTo>
                  <a:pt x="1936" y="169"/>
                </a:lnTo>
                <a:lnTo>
                  <a:pt x="1936" y="163"/>
                </a:lnTo>
                <a:lnTo>
                  <a:pt x="1936" y="158"/>
                </a:lnTo>
                <a:lnTo>
                  <a:pt x="1939" y="149"/>
                </a:lnTo>
                <a:lnTo>
                  <a:pt x="1945" y="142"/>
                </a:lnTo>
                <a:lnTo>
                  <a:pt x="1948" y="138"/>
                </a:lnTo>
                <a:lnTo>
                  <a:pt x="1951" y="135"/>
                </a:lnTo>
                <a:lnTo>
                  <a:pt x="1958" y="131"/>
                </a:lnTo>
                <a:lnTo>
                  <a:pt x="1967" y="127"/>
                </a:lnTo>
                <a:lnTo>
                  <a:pt x="1976" y="124"/>
                </a:lnTo>
                <a:lnTo>
                  <a:pt x="1987" y="122"/>
                </a:lnTo>
                <a:lnTo>
                  <a:pt x="2025" y="115"/>
                </a:lnTo>
                <a:lnTo>
                  <a:pt x="2025" y="100"/>
                </a:lnTo>
                <a:lnTo>
                  <a:pt x="2025" y="94"/>
                </a:lnTo>
                <a:lnTo>
                  <a:pt x="2024" y="90"/>
                </a:lnTo>
                <a:lnTo>
                  <a:pt x="2021" y="86"/>
                </a:lnTo>
                <a:lnTo>
                  <a:pt x="2018" y="83"/>
                </a:lnTo>
                <a:lnTo>
                  <a:pt x="2014" y="81"/>
                </a:lnTo>
                <a:lnTo>
                  <a:pt x="2007" y="80"/>
                </a:lnTo>
                <a:lnTo>
                  <a:pt x="2000" y="79"/>
                </a:lnTo>
                <a:lnTo>
                  <a:pt x="1991" y="79"/>
                </a:lnTo>
                <a:lnTo>
                  <a:pt x="1980" y="79"/>
                </a:lnTo>
                <a:lnTo>
                  <a:pt x="1969" y="80"/>
                </a:lnTo>
                <a:lnTo>
                  <a:pt x="1958" y="81"/>
                </a:lnTo>
                <a:lnTo>
                  <a:pt x="1948" y="84"/>
                </a:lnTo>
                <a:lnTo>
                  <a:pt x="1948" y="56"/>
                </a:lnTo>
                <a:lnTo>
                  <a:pt x="1960" y="52"/>
                </a:lnTo>
                <a:lnTo>
                  <a:pt x="1976" y="48"/>
                </a:lnTo>
                <a:lnTo>
                  <a:pt x="1993" y="45"/>
                </a:lnTo>
                <a:lnTo>
                  <a:pt x="2001" y="45"/>
                </a:lnTo>
                <a:lnTo>
                  <a:pt x="2011" y="43"/>
                </a:lnTo>
                <a:lnTo>
                  <a:pt x="2024" y="45"/>
                </a:lnTo>
                <a:lnTo>
                  <a:pt x="2031" y="45"/>
                </a:lnTo>
                <a:lnTo>
                  <a:pt x="2037" y="46"/>
                </a:lnTo>
                <a:lnTo>
                  <a:pt x="2047" y="50"/>
                </a:lnTo>
                <a:lnTo>
                  <a:pt x="2051" y="52"/>
                </a:lnTo>
                <a:lnTo>
                  <a:pt x="2055" y="55"/>
                </a:lnTo>
                <a:lnTo>
                  <a:pt x="2058" y="58"/>
                </a:lnTo>
                <a:lnTo>
                  <a:pt x="2061" y="62"/>
                </a:lnTo>
                <a:lnTo>
                  <a:pt x="2064" y="66"/>
                </a:lnTo>
                <a:lnTo>
                  <a:pt x="2065" y="70"/>
                </a:lnTo>
                <a:lnTo>
                  <a:pt x="2068" y="76"/>
                </a:lnTo>
                <a:lnTo>
                  <a:pt x="2069" y="80"/>
                </a:lnTo>
                <a:lnTo>
                  <a:pt x="2069" y="87"/>
                </a:lnTo>
                <a:lnTo>
                  <a:pt x="2069" y="93"/>
                </a:lnTo>
                <a:lnTo>
                  <a:pt x="2069" y="182"/>
                </a:lnTo>
                <a:lnTo>
                  <a:pt x="2071" y="187"/>
                </a:lnTo>
                <a:lnTo>
                  <a:pt x="2072" y="190"/>
                </a:lnTo>
                <a:lnTo>
                  <a:pt x="2075" y="193"/>
                </a:lnTo>
                <a:lnTo>
                  <a:pt x="2079" y="193"/>
                </a:lnTo>
                <a:lnTo>
                  <a:pt x="2085" y="193"/>
                </a:lnTo>
                <a:lnTo>
                  <a:pt x="2085" y="218"/>
                </a:lnTo>
                <a:lnTo>
                  <a:pt x="2076" y="221"/>
                </a:lnTo>
                <a:lnTo>
                  <a:pt x="2071" y="221"/>
                </a:lnTo>
                <a:lnTo>
                  <a:pt x="2062" y="222"/>
                </a:lnTo>
                <a:lnTo>
                  <a:pt x="2055" y="221"/>
                </a:lnTo>
                <a:lnTo>
                  <a:pt x="2049" y="221"/>
                </a:lnTo>
                <a:lnTo>
                  <a:pt x="2044" y="218"/>
                </a:lnTo>
                <a:lnTo>
                  <a:pt x="2040" y="217"/>
                </a:lnTo>
                <a:lnTo>
                  <a:pt x="2038" y="215"/>
                </a:lnTo>
                <a:lnTo>
                  <a:pt x="2037" y="214"/>
                </a:lnTo>
                <a:lnTo>
                  <a:pt x="2034" y="210"/>
                </a:lnTo>
                <a:lnTo>
                  <a:pt x="2032" y="206"/>
                </a:lnTo>
                <a:lnTo>
                  <a:pt x="2031" y="201"/>
                </a:lnTo>
                <a:lnTo>
                  <a:pt x="2027" y="207"/>
                </a:lnTo>
                <a:lnTo>
                  <a:pt x="2023" y="211"/>
                </a:lnTo>
                <a:lnTo>
                  <a:pt x="2017" y="214"/>
                </a:lnTo>
                <a:lnTo>
                  <a:pt x="2011" y="217"/>
                </a:lnTo>
                <a:lnTo>
                  <a:pt x="2004" y="220"/>
                </a:lnTo>
                <a:lnTo>
                  <a:pt x="1999" y="221"/>
                </a:lnTo>
                <a:lnTo>
                  <a:pt x="1991" y="222"/>
                </a:lnTo>
                <a:lnTo>
                  <a:pt x="1984" y="222"/>
                </a:lnTo>
                <a:lnTo>
                  <a:pt x="1973" y="222"/>
                </a:lnTo>
                <a:lnTo>
                  <a:pt x="1967" y="221"/>
                </a:lnTo>
                <a:lnTo>
                  <a:pt x="1963" y="220"/>
                </a:lnTo>
                <a:lnTo>
                  <a:pt x="1955" y="217"/>
                </a:lnTo>
                <a:lnTo>
                  <a:pt x="1948" y="211"/>
                </a:lnTo>
                <a:lnTo>
                  <a:pt x="1945" y="208"/>
                </a:lnTo>
                <a:lnTo>
                  <a:pt x="1943" y="206"/>
                </a:lnTo>
                <a:lnTo>
                  <a:pt x="1939" y="197"/>
                </a:lnTo>
                <a:lnTo>
                  <a:pt x="1936" y="187"/>
                </a:lnTo>
                <a:lnTo>
                  <a:pt x="1936" y="177"/>
                </a:lnTo>
                <a:close/>
                <a:moveTo>
                  <a:pt x="2025" y="184"/>
                </a:moveTo>
                <a:lnTo>
                  <a:pt x="2025" y="141"/>
                </a:lnTo>
                <a:lnTo>
                  <a:pt x="2003" y="142"/>
                </a:lnTo>
                <a:lnTo>
                  <a:pt x="1997" y="144"/>
                </a:lnTo>
                <a:lnTo>
                  <a:pt x="1993" y="144"/>
                </a:lnTo>
                <a:lnTo>
                  <a:pt x="1989" y="146"/>
                </a:lnTo>
                <a:lnTo>
                  <a:pt x="1984" y="148"/>
                </a:lnTo>
                <a:lnTo>
                  <a:pt x="1982" y="152"/>
                </a:lnTo>
                <a:lnTo>
                  <a:pt x="1979" y="155"/>
                </a:lnTo>
                <a:lnTo>
                  <a:pt x="1979" y="160"/>
                </a:lnTo>
                <a:lnTo>
                  <a:pt x="1977" y="166"/>
                </a:lnTo>
                <a:lnTo>
                  <a:pt x="1977" y="176"/>
                </a:lnTo>
                <a:lnTo>
                  <a:pt x="1977" y="180"/>
                </a:lnTo>
                <a:lnTo>
                  <a:pt x="1979" y="184"/>
                </a:lnTo>
                <a:lnTo>
                  <a:pt x="1982" y="187"/>
                </a:lnTo>
                <a:lnTo>
                  <a:pt x="1983" y="190"/>
                </a:lnTo>
                <a:lnTo>
                  <a:pt x="1987" y="193"/>
                </a:lnTo>
                <a:lnTo>
                  <a:pt x="1990" y="194"/>
                </a:lnTo>
                <a:lnTo>
                  <a:pt x="1994" y="196"/>
                </a:lnTo>
                <a:lnTo>
                  <a:pt x="2000" y="196"/>
                </a:lnTo>
                <a:lnTo>
                  <a:pt x="2007" y="194"/>
                </a:lnTo>
                <a:lnTo>
                  <a:pt x="2014" y="193"/>
                </a:lnTo>
                <a:lnTo>
                  <a:pt x="2021" y="189"/>
                </a:lnTo>
                <a:lnTo>
                  <a:pt x="2025" y="18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9" name="Freeform 169">
            <a:extLst>
              <a:ext uri="{FF2B5EF4-FFF2-40B4-BE49-F238E27FC236}">
                <a16:creationId xmlns:a16="http://schemas.microsoft.com/office/drawing/2014/main" id="{E2645FAA-C5EB-BE36-532C-5EEEEDEBBD51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36160" y="5805264"/>
            <a:ext cx="460394" cy="72000"/>
          </a:xfrm>
          <a:custGeom>
            <a:avLst/>
            <a:gdLst>
              <a:gd name="T0" fmla="*/ 1807 w 1815"/>
              <a:gd name="T1" fmla="*/ 37 h 283"/>
              <a:gd name="T2" fmla="*/ 1026 w 1815"/>
              <a:gd name="T3" fmla="*/ 14 h 283"/>
              <a:gd name="T4" fmla="*/ 1150 w 1815"/>
              <a:gd name="T5" fmla="*/ 21 h 283"/>
              <a:gd name="T6" fmla="*/ 1085 w 1815"/>
              <a:gd name="T7" fmla="*/ 75 h 283"/>
              <a:gd name="T8" fmla="*/ 986 w 1815"/>
              <a:gd name="T9" fmla="*/ 162 h 283"/>
              <a:gd name="T10" fmla="*/ 1119 w 1815"/>
              <a:gd name="T11" fmla="*/ 206 h 283"/>
              <a:gd name="T12" fmla="*/ 1043 w 1815"/>
              <a:gd name="T13" fmla="*/ 168 h 283"/>
              <a:gd name="T14" fmla="*/ 1033 w 1815"/>
              <a:gd name="T15" fmla="*/ 78 h 283"/>
              <a:gd name="T16" fmla="*/ 1150 w 1815"/>
              <a:gd name="T17" fmla="*/ 118 h 283"/>
              <a:gd name="T18" fmla="*/ 1096 w 1815"/>
              <a:gd name="T19" fmla="*/ 276 h 283"/>
              <a:gd name="T20" fmla="*/ 961 w 1815"/>
              <a:gd name="T21" fmla="*/ 166 h 283"/>
              <a:gd name="T22" fmla="*/ 1505 w 1815"/>
              <a:gd name="T23" fmla="*/ 266 h 283"/>
              <a:gd name="T24" fmla="*/ 1520 w 1815"/>
              <a:gd name="T25" fmla="*/ 100 h 283"/>
              <a:gd name="T26" fmla="*/ 1632 w 1815"/>
              <a:gd name="T27" fmla="*/ 118 h 283"/>
              <a:gd name="T28" fmla="*/ 1721 w 1815"/>
              <a:gd name="T29" fmla="*/ 204 h 283"/>
              <a:gd name="T30" fmla="*/ 1666 w 1815"/>
              <a:gd name="T31" fmla="*/ 235 h 283"/>
              <a:gd name="T32" fmla="*/ 1647 w 1815"/>
              <a:gd name="T33" fmla="*/ 252 h 283"/>
              <a:gd name="T34" fmla="*/ 1578 w 1815"/>
              <a:gd name="T35" fmla="*/ 188 h 283"/>
              <a:gd name="T36" fmla="*/ 137 w 1815"/>
              <a:gd name="T37" fmla="*/ 13 h 283"/>
              <a:gd name="T38" fmla="*/ 172 w 1815"/>
              <a:gd name="T39" fmla="*/ 138 h 283"/>
              <a:gd name="T40" fmla="*/ 129 w 1815"/>
              <a:gd name="T41" fmla="*/ 164 h 283"/>
              <a:gd name="T42" fmla="*/ 92 w 1815"/>
              <a:gd name="T43" fmla="*/ 23 h 283"/>
              <a:gd name="T44" fmla="*/ 72 w 1815"/>
              <a:gd name="T45" fmla="*/ 175 h 283"/>
              <a:gd name="T46" fmla="*/ 203 w 1815"/>
              <a:gd name="T47" fmla="*/ 216 h 283"/>
              <a:gd name="T48" fmla="*/ 21 w 1815"/>
              <a:gd name="T49" fmla="*/ 272 h 283"/>
              <a:gd name="T50" fmla="*/ 37 w 1815"/>
              <a:gd name="T51" fmla="*/ 199 h 283"/>
              <a:gd name="T52" fmla="*/ 42 w 1815"/>
              <a:gd name="T53" fmla="*/ 17 h 283"/>
              <a:gd name="T54" fmla="*/ 1170 w 1815"/>
              <a:gd name="T55" fmla="*/ 114 h 283"/>
              <a:gd name="T56" fmla="*/ 1240 w 1815"/>
              <a:gd name="T57" fmla="*/ 238 h 283"/>
              <a:gd name="T58" fmla="*/ 1252 w 1815"/>
              <a:gd name="T59" fmla="*/ 113 h 283"/>
              <a:gd name="T60" fmla="*/ 1312 w 1815"/>
              <a:gd name="T61" fmla="*/ 220 h 283"/>
              <a:gd name="T62" fmla="*/ 1263 w 1815"/>
              <a:gd name="T63" fmla="*/ 262 h 283"/>
              <a:gd name="T64" fmla="*/ 288 w 1815"/>
              <a:gd name="T65" fmla="*/ 140 h 283"/>
              <a:gd name="T66" fmla="*/ 294 w 1815"/>
              <a:gd name="T67" fmla="*/ 226 h 283"/>
              <a:gd name="T68" fmla="*/ 319 w 1815"/>
              <a:gd name="T69" fmla="*/ 275 h 283"/>
              <a:gd name="T70" fmla="*/ 212 w 1815"/>
              <a:gd name="T71" fmla="*/ 183 h 283"/>
              <a:gd name="T72" fmla="*/ 379 w 1815"/>
              <a:gd name="T73" fmla="*/ 200 h 283"/>
              <a:gd name="T74" fmla="*/ 428 w 1815"/>
              <a:gd name="T75" fmla="*/ 118 h 283"/>
              <a:gd name="T76" fmla="*/ 526 w 1815"/>
              <a:gd name="T77" fmla="*/ 261 h 283"/>
              <a:gd name="T78" fmla="*/ 451 w 1815"/>
              <a:gd name="T79" fmla="*/ 145 h 283"/>
              <a:gd name="T80" fmla="*/ 411 w 1815"/>
              <a:gd name="T81" fmla="*/ 282 h 283"/>
              <a:gd name="T82" fmla="*/ 1407 w 1815"/>
              <a:gd name="T83" fmla="*/ 250 h 283"/>
              <a:gd name="T84" fmla="*/ 1392 w 1815"/>
              <a:gd name="T85" fmla="*/ 142 h 283"/>
              <a:gd name="T86" fmla="*/ 1444 w 1815"/>
              <a:gd name="T87" fmla="*/ 103 h 283"/>
              <a:gd name="T88" fmla="*/ 1418 w 1815"/>
              <a:gd name="T89" fmla="*/ 271 h 283"/>
              <a:gd name="T90" fmla="*/ 678 w 1815"/>
              <a:gd name="T91" fmla="*/ 237 h 283"/>
              <a:gd name="T92" fmla="*/ 544 w 1815"/>
              <a:gd name="T93" fmla="*/ 281 h 283"/>
              <a:gd name="T94" fmla="*/ 622 w 1815"/>
              <a:gd name="T95" fmla="*/ 234 h 283"/>
              <a:gd name="T96" fmla="*/ 530 w 1815"/>
              <a:gd name="T97" fmla="*/ 152 h 283"/>
              <a:gd name="T98" fmla="*/ 668 w 1815"/>
              <a:gd name="T99" fmla="*/ 106 h 283"/>
              <a:gd name="T100" fmla="*/ 591 w 1815"/>
              <a:gd name="T101" fmla="*/ 169 h 283"/>
              <a:gd name="T102" fmla="*/ 680 w 1815"/>
              <a:gd name="T103" fmla="*/ 223 h 283"/>
              <a:gd name="T104" fmla="*/ 1804 w 1815"/>
              <a:gd name="T105" fmla="*/ 135 h 283"/>
              <a:gd name="T106" fmla="*/ 1773 w 1815"/>
              <a:gd name="T107" fmla="*/ 278 h 283"/>
              <a:gd name="T108" fmla="*/ 689 w 1815"/>
              <a:gd name="T109" fmla="*/ 127 h 283"/>
              <a:gd name="T110" fmla="*/ 760 w 1815"/>
              <a:gd name="T111" fmla="*/ 197 h 283"/>
              <a:gd name="T112" fmla="*/ 708 w 1815"/>
              <a:gd name="T113" fmla="*/ 247 h 283"/>
              <a:gd name="T114" fmla="*/ 883 w 1815"/>
              <a:gd name="T115" fmla="*/ 224 h 283"/>
              <a:gd name="T116" fmla="*/ 729 w 1815"/>
              <a:gd name="T117" fmla="*/ 7 h 283"/>
              <a:gd name="T118" fmla="*/ 695 w 1815"/>
              <a:gd name="T119" fmla="*/ 41 h 283"/>
              <a:gd name="T120" fmla="*/ 319 w 1815"/>
              <a:gd name="T121" fmla="*/ 7 h 283"/>
              <a:gd name="T122" fmla="*/ 249 w 1815"/>
              <a:gd name="T123" fmla="*/ 73 h 283"/>
              <a:gd name="T124" fmla="*/ 274 w 1815"/>
              <a:gd name="T125" fmla="*/ 39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15" h="283">
                <a:moveTo>
                  <a:pt x="1772" y="70"/>
                </a:moveTo>
                <a:lnTo>
                  <a:pt x="1770" y="70"/>
                </a:lnTo>
                <a:lnTo>
                  <a:pt x="1769" y="70"/>
                </a:lnTo>
                <a:lnTo>
                  <a:pt x="1766" y="68"/>
                </a:lnTo>
                <a:lnTo>
                  <a:pt x="1742" y="39"/>
                </a:lnTo>
                <a:lnTo>
                  <a:pt x="1741" y="37"/>
                </a:lnTo>
                <a:lnTo>
                  <a:pt x="1741" y="34"/>
                </a:lnTo>
                <a:lnTo>
                  <a:pt x="1742" y="31"/>
                </a:lnTo>
                <a:lnTo>
                  <a:pt x="1745" y="28"/>
                </a:lnTo>
                <a:lnTo>
                  <a:pt x="1752" y="23"/>
                </a:lnTo>
                <a:lnTo>
                  <a:pt x="1757" y="17"/>
                </a:lnTo>
                <a:lnTo>
                  <a:pt x="1770" y="4"/>
                </a:lnTo>
                <a:lnTo>
                  <a:pt x="1773" y="1"/>
                </a:lnTo>
                <a:lnTo>
                  <a:pt x="1776" y="0"/>
                </a:lnTo>
                <a:lnTo>
                  <a:pt x="1779" y="1"/>
                </a:lnTo>
                <a:lnTo>
                  <a:pt x="1783" y="4"/>
                </a:lnTo>
                <a:lnTo>
                  <a:pt x="1789" y="10"/>
                </a:lnTo>
                <a:lnTo>
                  <a:pt x="1794" y="17"/>
                </a:lnTo>
                <a:lnTo>
                  <a:pt x="1804" y="30"/>
                </a:lnTo>
                <a:lnTo>
                  <a:pt x="1807" y="34"/>
                </a:lnTo>
                <a:lnTo>
                  <a:pt x="1807" y="37"/>
                </a:lnTo>
                <a:lnTo>
                  <a:pt x="1807" y="38"/>
                </a:lnTo>
                <a:lnTo>
                  <a:pt x="1807" y="39"/>
                </a:lnTo>
                <a:lnTo>
                  <a:pt x="1804" y="44"/>
                </a:lnTo>
                <a:lnTo>
                  <a:pt x="1776" y="69"/>
                </a:lnTo>
                <a:lnTo>
                  <a:pt x="1772" y="70"/>
                </a:lnTo>
                <a:close/>
                <a:moveTo>
                  <a:pt x="958" y="133"/>
                </a:moveTo>
                <a:lnTo>
                  <a:pt x="958" y="124"/>
                </a:lnTo>
                <a:lnTo>
                  <a:pt x="959" y="117"/>
                </a:lnTo>
                <a:lnTo>
                  <a:pt x="959" y="109"/>
                </a:lnTo>
                <a:lnTo>
                  <a:pt x="962" y="100"/>
                </a:lnTo>
                <a:lnTo>
                  <a:pt x="963" y="93"/>
                </a:lnTo>
                <a:lnTo>
                  <a:pt x="966" y="86"/>
                </a:lnTo>
                <a:lnTo>
                  <a:pt x="972" y="72"/>
                </a:lnTo>
                <a:lnTo>
                  <a:pt x="980" y="58"/>
                </a:lnTo>
                <a:lnTo>
                  <a:pt x="985" y="51"/>
                </a:lnTo>
                <a:lnTo>
                  <a:pt x="990" y="45"/>
                </a:lnTo>
                <a:lnTo>
                  <a:pt x="996" y="39"/>
                </a:lnTo>
                <a:lnTo>
                  <a:pt x="1002" y="32"/>
                </a:lnTo>
                <a:lnTo>
                  <a:pt x="1014" y="21"/>
                </a:lnTo>
                <a:lnTo>
                  <a:pt x="1020" y="17"/>
                </a:lnTo>
                <a:lnTo>
                  <a:pt x="1026" y="14"/>
                </a:lnTo>
                <a:lnTo>
                  <a:pt x="1038" y="8"/>
                </a:lnTo>
                <a:lnTo>
                  <a:pt x="1044" y="7"/>
                </a:lnTo>
                <a:lnTo>
                  <a:pt x="1050" y="4"/>
                </a:lnTo>
                <a:lnTo>
                  <a:pt x="1055" y="4"/>
                </a:lnTo>
                <a:lnTo>
                  <a:pt x="1062" y="3"/>
                </a:lnTo>
                <a:lnTo>
                  <a:pt x="1068" y="3"/>
                </a:lnTo>
                <a:lnTo>
                  <a:pt x="1074" y="4"/>
                </a:lnTo>
                <a:lnTo>
                  <a:pt x="1081" y="6"/>
                </a:lnTo>
                <a:lnTo>
                  <a:pt x="1086" y="7"/>
                </a:lnTo>
                <a:lnTo>
                  <a:pt x="1098" y="11"/>
                </a:lnTo>
                <a:lnTo>
                  <a:pt x="1105" y="14"/>
                </a:lnTo>
                <a:lnTo>
                  <a:pt x="1110" y="18"/>
                </a:lnTo>
                <a:lnTo>
                  <a:pt x="1116" y="23"/>
                </a:lnTo>
                <a:lnTo>
                  <a:pt x="1123" y="25"/>
                </a:lnTo>
                <a:lnTo>
                  <a:pt x="1129" y="27"/>
                </a:lnTo>
                <a:lnTo>
                  <a:pt x="1136" y="28"/>
                </a:lnTo>
                <a:lnTo>
                  <a:pt x="1139" y="28"/>
                </a:lnTo>
                <a:lnTo>
                  <a:pt x="1141" y="27"/>
                </a:lnTo>
                <a:lnTo>
                  <a:pt x="1144" y="25"/>
                </a:lnTo>
                <a:lnTo>
                  <a:pt x="1147" y="24"/>
                </a:lnTo>
                <a:lnTo>
                  <a:pt x="1150" y="21"/>
                </a:lnTo>
                <a:lnTo>
                  <a:pt x="1153" y="20"/>
                </a:lnTo>
                <a:lnTo>
                  <a:pt x="1156" y="20"/>
                </a:lnTo>
                <a:lnTo>
                  <a:pt x="1158" y="20"/>
                </a:lnTo>
                <a:lnTo>
                  <a:pt x="1161" y="23"/>
                </a:lnTo>
                <a:lnTo>
                  <a:pt x="1164" y="24"/>
                </a:lnTo>
                <a:lnTo>
                  <a:pt x="1166" y="27"/>
                </a:lnTo>
                <a:lnTo>
                  <a:pt x="1166" y="31"/>
                </a:lnTo>
                <a:lnTo>
                  <a:pt x="1164" y="34"/>
                </a:lnTo>
                <a:lnTo>
                  <a:pt x="1160" y="42"/>
                </a:lnTo>
                <a:lnTo>
                  <a:pt x="1154" y="51"/>
                </a:lnTo>
                <a:lnTo>
                  <a:pt x="1151" y="55"/>
                </a:lnTo>
                <a:lnTo>
                  <a:pt x="1149" y="59"/>
                </a:lnTo>
                <a:lnTo>
                  <a:pt x="1140" y="65"/>
                </a:lnTo>
                <a:lnTo>
                  <a:pt x="1133" y="70"/>
                </a:lnTo>
                <a:lnTo>
                  <a:pt x="1125" y="75"/>
                </a:lnTo>
                <a:lnTo>
                  <a:pt x="1117" y="76"/>
                </a:lnTo>
                <a:lnTo>
                  <a:pt x="1109" y="78"/>
                </a:lnTo>
                <a:lnTo>
                  <a:pt x="1102" y="79"/>
                </a:lnTo>
                <a:lnTo>
                  <a:pt x="1093" y="78"/>
                </a:lnTo>
                <a:lnTo>
                  <a:pt x="1089" y="76"/>
                </a:lnTo>
                <a:lnTo>
                  <a:pt x="1085" y="75"/>
                </a:lnTo>
                <a:lnTo>
                  <a:pt x="1077" y="70"/>
                </a:lnTo>
                <a:lnTo>
                  <a:pt x="1069" y="66"/>
                </a:lnTo>
                <a:lnTo>
                  <a:pt x="1061" y="62"/>
                </a:lnTo>
                <a:lnTo>
                  <a:pt x="1054" y="59"/>
                </a:lnTo>
                <a:lnTo>
                  <a:pt x="1045" y="58"/>
                </a:lnTo>
                <a:lnTo>
                  <a:pt x="1037" y="56"/>
                </a:lnTo>
                <a:lnTo>
                  <a:pt x="1030" y="56"/>
                </a:lnTo>
                <a:lnTo>
                  <a:pt x="1023" y="59"/>
                </a:lnTo>
                <a:lnTo>
                  <a:pt x="1016" y="62"/>
                </a:lnTo>
                <a:lnTo>
                  <a:pt x="1009" y="68"/>
                </a:lnTo>
                <a:lnTo>
                  <a:pt x="1002" y="73"/>
                </a:lnTo>
                <a:lnTo>
                  <a:pt x="996" y="80"/>
                </a:lnTo>
                <a:lnTo>
                  <a:pt x="992" y="87"/>
                </a:lnTo>
                <a:lnTo>
                  <a:pt x="988" y="96"/>
                </a:lnTo>
                <a:lnTo>
                  <a:pt x="985" y="104"/>
                </a:lnTo>
                <a:lnTo>
                  <a:pt x="982" y="113"/>
                </a:lnTo>
                <a:lnTo>
                  <a:pt x="982" y="123"/>
                </a:lnTo>
                <a:lnTo>
                  <a:pt x="982" y="133"/>
                </a:lnTo>
                <a:lnTo>
                  <a:pt x="982" y="142"/>
                </a:lnTo>
                <a:lnTo>
                  <a:pt x="983" y="152"/>
                </a:lnTo>
                <a:lnTo>
                  <a:pt x="986" y="162"/>
                </a:lnTo>
                <a:lnTo>
                  <a:pt x="990" y="172"/>
                </a:lnTo>
                <a:lnTo>
                  <a:pt x="995" y="182"/>
                </a:lnTo>
                <a:lnTo>
                  <a:pt x="1000" y="189"/>
                </a:lnTo>
                <a:lnTo>
                  <a:pt x="1003" y="193"/>
                </a:lnTo>
                <a:lnTo>
                  <a:pt x="1006" y="197"/>
                </a:lnTo>
                <a:lnTo>
                  <a:pt x="1010" y="200"/>
                </a:lnTo>
                <a:lnTo>
                  <a:pt x="1013" y="203"/>
                </a:lnTo>
                <a:lnTo>
                  <a:pt x="1017" y="206"/>
                </a:lnTo>
                <a:lnTo>
                  <a:pt x="1021" y="209"/>
                </a:lnTo>
                <a:lnTo>
                  <a:pt x="1026" y="211"/>
                </a:lnTo>
                <a:lnTo>
                  <a:pt x="1031" y="213"/>
                </a:lnTo>
                <a:lnTo>
                  <a:pt x="1036" y="214"/>
                </a:lnTo>
                <a:lnTo>
                  <a:pt x="1041" y="217"/>
                </a:lnTo>
                <a:lnTo>
                  <a:pt x="1052" y="219"/>
                </a:lnTo>
                <a:lnTo>
                  <a:pt x="1065" y="220"/>
                </a:lnTo>
                <a:lnTo>
                  <a:pt x="1077" y="220"/>
                </a:lnTo>
                <a:lnTo>
                  <a:pt x="1086" y="219"/>
                </a:lnTo>
                <a:lnTo>
                  <a:pt x="1098" y="216"/>
                </a:lnTo>
                <a:lnTo>
                  <a:pt x="1109" y="211"/>
                </a:lnTo>
                <a:lnTo>
                  <a:pt x="1113" y="209"/>
                </a:lnTo>
                <a:lnTo>
                  <a:pt x="1119" y="206"/>
                </a:lnTo>
                <a:lnTo>
                  <a:pt x="1129" y="199"/>
                </a:lnTo>
                <a:lnTo>
                  <a:pt x="1133" y="196"/>
                </a:lnTo>
                <a:lnTo>
                  <a:pt x="1137" y="192"/>
                </a:lnTo>
                <a:lnTo>
                  <a:pt x="1139" y="186"/>
                </a:lnTo>
                <a:lnTo>
                  <a:pt x="1140" y="182"/>
                </a:lnTo>
                <a:lnTo>
                  <a:pt x="1140" y="176"/>
                </a:lnTo>
                <a:lnTo>
                  <a:pt x="1140" y="172"/>
                </a:lnTo>
                <a:lnTo>
                  <a:pt x="1137" y="166"/>
                </a:lnTo>
                <a:lnTo>
                  <a:pt x="1134" y="162"/>
                </a:lnTo>
                <a:lnTo>
                  <a:pt x="1129" y="158"/>
                </a:lnTo>
                <a:lnTo>
                  <a:pt x="1126" y="156"/>
                </a:lnTo>
                <a:lnTo>
                  <a:pt x="1123" y="155"/>
                </a:lnTo>
                <a:lnTo>
                  <a:pt x="1117" y="154"/>
                </a:lnTo>
                <a:lnTo>
                  <a:pt x="1110" y="154"/>
                </a:lnTo>
                <a:lnTo>
                  <a:pt x="1102" y="155"/>
                </a:lnTo>
                <a:lnTo>
                  <a:pt x="1093" y="158"/>
                </a:lnTo>
                <a:lnTo>
                  <a:pt x="1078" y="164"/>
                </a:lnTo>
                <a:lnTo>
                  <a:pt x="1064" y="166"/>
                </a:lnTo>
                <a:lnTo>
                  <a:pt x="1057" y="168"/>
                </a:lnTo>
                <a:lnTo>
                  <a:pt x="1050" y="169"/>
                </a:lnTo>
                <a:lnTo>
                  <a:pt x="1043" y="168"/>
                </a:lnTo>
                <a:lnTo>
                  <a:pt x="1036" y="166"/>
                </a:lnTo>
                <a:lnTo>
                  <a:pt x="1030" y="164"/>
                </a:lnTo>
                <a:lnTo>
                  <a:pt x="1024" y="161"/>
                </a:lnTo>
                <a:lnTo>
                  <a:pt x="1020" y="155"/>
                </a:lnTo>
                <a:lnTo>
                  <a:pt x="1016" y="151"/>
                </a:lnTo>
                <a:lnTo>
                  <a:pt x="1013" y="144"/>
                </a:lnTo>
                <a:lnTo>
                  <a:pt x="1010" y="138"/>
                </a:lnTo>
                <a:lnTo>
                  <a:pt x="1009" y="131"/>
                </a:lnTo>
                <a:lnTo>
                  <a:pt x="1007" y="124"/>
                </a:lnTo>
                <a:lnTo>
                  <a:pt x="1007" y="118"/>
                </a:lnTo>
                <a:lnTo>
                  <a:pt x="1007" y="111"/>
                </a:lnTo>
                <a:lnTo>
                  <a:pt x="1009" y="99"/>
                </a:lnTo>
                <a:lnTo>
                  <a:pt x="1012" y="93"/>
                </a:lnTo>
                <a:lnTo>
                  <a:pt x="1014" y="86"/>
                </a:lnTo>
                <a:lnTo>
                  <a:pt x="1017" y="83"/>
                </a:lnTo>
                <a:lnTo>
                  <a:pt x="1020" y="79"/>
                </a:lnTo>
                <a:lnTo>
                  <a:pt x="1023" y="78"/>
                </a:lnTo>
                <a:lnTo>
                  <a:pt x="1026" y="76"/>
                </a:lnTo>
                <a:lnTo>
                  <a:pt x="1027" y="76"/>
                </a:lnTo>
                <a:lnTo>
                  <a:pt x="1030" y="76"/>
                </a:lnTo>
                <a:lnTo>
                  <a:pt x="1033" y="78"/>
                </a:lnTo>
                <a:lnTo>
                  <a:pt x="1034" y="82"/>
                </a:lnTo>
                <a:lnTo>
                  <a:pt x="1034" y="85"/>
                </a:lnTo>
                <a:lnTo>
                  <a:pt x="1033" y="89"/>
                </a:lnTo>
                <a:lnTo>
                  <a:pt x="1033" y="99"/>
                </a:lnTo>
                <a:lnTo>
                  <a:pt x="1034" y="101"/>
                </a:lnTo>
                <a:lnTo>
                  <a:pt x="1036" y="104"/>
                </a:lnTo>
                <a:lnTo>
                  <a:pt x="1038" y="106"/>
                </a:lnTo>
                <a:lnTo>
                  <a:pt x="1043" y="107"/>
                </a:lnTo>
                <a:lnTo>
                  <a:pt x="1047" y="107"/>
                </a:lnTo>
                <a:lnTo>
                  <a:pt x="1052" y="107"/>
                </a:lnTo>
                <a:lnTo>
                  <a:pt x="1088" y="99"/>
                </a:lnTo>
                <a:lnTo>
                  <a:pt x="1095" y="99"/>
                </a:lnTo>
                <a:lnTo>
                  <a:pt x="1101" y="97"/>
                </a:lnTo>
                <a:lnTo>
                  <a:pt x="1112" y="97"/>
                </a:lnTo>
                <a:lnTo>
                  <a:pt x="1123" y="99"/>
                </a:lnTo>
                <a:lnTo>
                  <a:pt x="1127" y="100"/>
                </a:lnTo>
                <a:lnTo>
                  <a:pt x="1132" y="101"/>
                </a:lnTo>
                <a:lnTo>
                  <a:pt x="1134" y="103"/>
                </a:lnTo>
                <a:lnTo>
                  <a:pt x="1139" y="106"/>
                </a:lnTo>
                <a:lnTo>
                  <a:pt x="1144" y="111"/>
                </a:lnTo>
                <a:lnTo>
                  <a:pt x="1150" y="118"/>
                </a:lnTo>
                <a:lnTo>
                  <a:pt x="1153" y="123"/>
                </a:lnTo>
                <a:lnTo>
                  <a:pt x="1154" y="127"/>
                </a:lnTo>
                <a:lnTo>
                  <a:pt x="1158" y="138"/>
                </a:lnTo>
                <a:lnTo>
                  <a:pt x="1161" y="149"/>
                </a:lnTo>
                <a:lnTo>
                  <a:pt x="1164" y="162"/>
                </a:lnTo>
                <a:lnTo>
                  <a:pt x="1164" y="173"/>
                </a:lnTo>
                <a:lnTo>
                  <a:pt x="1166" y="186"/>
                </a:lnTo>
                <a:lnTo>
                  <a:pt x="1164" y="197"/>
                </a:lnTo>
                <a:lnTo>
                  <a:pt x="1161" y="210"/>
                </a:lnTo>
                <a:lnTo>
                  <a:pt x="1157" y="221"/>
                </a:lnTo>
                <a:lnTo>
                  <a:pt x="1154" y="227"/>
                </a:lnTo>
                <a:lnTo>
                  <a:pt x="1151" y="234"/>
                </a:lnTo>
                <a:lnTo>
                  <a:pt x="1147" y="241"/>
                </a:lnTo>
                <a:lnTo>
                  <a:pt x="1141" y="250"/>
                </a:lnTo>
                <a:lnTo>
                  <a:pt x="1136" y="255"/>
                </a:lnTo>
                <a:lnTo>
                  <a:pt x="1129" y="261"/>
                </a:lnTo>
                <a:lnTo>
                  <a:pt x="1122" y="266"/>
                </a:lnTo>
                <a:lnTo>
                  <a:pt x="1113" y="271"/>
                </a:lnTo>
                <a:lnTo>
                  <a:pt x="1105" y="274"/>
                </a:lnTo>
                <a:lnTo>
                  <a:pt x="1101" y="275"/>
                </a:lnTo>
                <a:lnTo>
                  <a:pt x="1096" y="276"/>
                </a:lnTo>
                <a:lnTo>
                  <a:pt x="1082" y="278"/>
                </a:lnTo>
                <a:lnTo>
                  <a:pt x="1068" y="279"/>
                </a:lnTo>
                <a:lnTo>
                  <a:pt x="1054" y="279"/>
                </a:lnTo>
                <a:lnTo>
                  <a:pt x="1038" y="276"/>
                </a:lnTo>
                <a:lnTo>
                  <a:pt x="1033" y="275"/>
                </a:lnTo>
                <a:lnTo>
                  <a:pt x="1027" y="272"/>
                </a:lnTo>
                <a:lnTo>
                  <a:pt x="1021" y="271"/>
                </a:lnTo>
                <a:lnTo>
                  <a:pt x="1016" y="266"/>
                </a:lnTo>
                <a:lnTo>
                  <a:pt x="1012" y="264"/>
                </a:lnTo>
                <a:lnTo>
                  <a:pt x="1006" y="259"/>
                </a:lnTo>
                <a:lnTo>
                  <a:pt x="997" y="251"/>
                </a:lnTo>
                <a:lnTo>
                  <a:pt x="992" y="245"/>
                </a:lnTo>
                <a:lnTo>
                  <a:pt x="988" y="238"/>
                </a:lnTo>
                <a:lnTo>
                  <a:pt x="979" y="226"/>
                </a:lnTo>
                <a:lnTo>
                  <a:pt x="975" y="219"/>
                </a:lnTo>
                <a:lnTo>
                  <a:pt x="972" y="211"/>
                </a:lnTo>
                <a:lnTo>
                  <a:pt x="969" y="204"/>
                </a:lnTo>
                <a:lnTo>
                  <a:pt x="966" y="197"/>
                </a:lnTo>
                <a:lnTo>
                  <a:pt x="963" y="182"/>
                </a:lnTo>
                <a:lnTo>
                  <a:pt x="962" y="175"/>
                </a:lnTo>
                <a:lnTo>
                  <a:pt x="961" y="166"/>
                </a:lnTo>
                <a:lnTo>
                  <a:pt x="959" y="149"/>
                </a:lnTo>
                <a:lnTo>
                  <a:pt x="958" y="133"/>
                </a:lnTo>
                <a:close/>
                <a:moveTo>
                  <a:pt x="1553" y="197"/>
                </a:moveTo>
                <a:lnTo>
                  <a:pt x="1553" y="230"/>
                </a:lnTo>
                <a:lnTo>
                  <a:pt x="1553" y="237"/>
                </a:lnTo>
                <a:lnTo>
                  <a:pt x="1554" y="242"/>
                </a:lnTo>
                <a:lnTo>
                  <a:pt x="1555" y="250"/>
                </a:lnTo>
                <a:lnTo>
                  <a:pt x="1558" y="255"/>
                </a:lnTo>
                <a:lnTo>
                  <a:pt x="1561" y="261"/>
                </a:lnTo>
                <a:lnTo>
                  <a:pt x="1561" y="265"/>
                </a:lnTo>
                <a:lnTo>
                  <a:pt x="1560" y="266"/>
                </a:lnTo>
                <a:lnTo>
                  <a:pt x="1558" y="268"/>
                </a:lnTo>
                <a:lnTo>
                  <a:pt x="1553" y="271"/>
                </a:lnTo>
                <a:lnTo>
                  <a:pt x="1531" y="279"/>
                </a:lnTo>
                <a:lnTo>
                  <a:pt x="1524" y="281"/>
                </a:lnTo>
                <a:lnTo>
                  <a:pt x="1522" y="281"/>
                </a:lnTo>
                <a:lnTo>
                  <a:pt x="1520" y="281"/>
                </a:lnTo>
                <a:lnTo>
                  <a:pt x="1516" y="278"/>
                </a:lnTo>
                <a:lnTo>
                  <a:pt x="1510" y="274"/>
                </a:lnTo>
                <a:lnTo>
                  <a:pt x="1507" y="269"/>
                </a:lnTo>
                <a:lnTo>
                  <a:pt x="1505" y="266"/>
                </a:lnTo>
                <a:lnTo>
                  <a:pt x="1500" y="259"/>
                </a:lnTo>
                <a:lnTo>
                  <a:pt x="1498" y="252"/>
                </a:lnTo>
                <a:lnTo>
                  <a:pt x="1496" y="245"/>
                </a:lnTo>
                <a:lnTo>
                  <a:pt x="1495" y="237"/>
                </a:lnTo>
                <a:lnTo>
                  <a:pt x="1495" y="230"/>
                </a:lnTo>
                <a:lnTo>
                  <a:pt x="1495" y="221"/>
                </a:lnTo>
                <a:lnTo>
                  <a:pt x="1496" y="214"/>
                </a:lnTo>
                <a:lnTo>
                  <a:pt x="1498" y="203"/>
                </a:lnTo>
                <a:lnTo>
                  <a:pt x="1498" y="193"/>
                </a:lnTo>
                <a:lnTo>
                  <a:pt x="1498" y="173"/>
                </a:lnTo>
                <a:lnTo>
                  <a:pt x="1496" y="166"/>
                </a:lnTo>
                <a:lnTo>
                  <a:pt x="1495" y="159"/>
                </a:lnTo>
                <a:lnTo>
                  <a:pt x="1481" y="127"/>
                </a:lnTo>
                <a:lnTo>
                  <a:pt x="1479" y="124"/>
                </a:lnTo>
                <a:lnTo>
                  <a:pt x="1479" y="121"/>
                </a:lnTo>
                <a:lnTo>
                  <a:pt x="1479" y="118"/>
                </a:lnTo>
                <a:lnTo>
                  <a:pt x="1481" y="117"/>
                </a:lnTo>
                <a:lnTo>
                  <a:pt x="1482" y="116"/>
                </a:lnTo>
                <a:lnTo>
                  <a:pt x="1486" y="113"/>
                </a:lnTo>
                <a:lnTo>
                  <a:pt x="1503" y="106"/>
                </a:lnTo>
                <a:lnTo>
                  <a:pt x="1520" y="100"/>
                </a:lnTo>
                <a:lnTo>
                  <a:pt x="1526" y="99"/>
                </a:lnTo>
                <a:lnTo>
                  <a:pt x="1530" y="100"/>
                </a:lnTo>
                <a:lnTo>
                  <a:pt x="1533" y="101"/>
                </a:lnTo>
                <a:lnTo>
                  <a:pt x="1536" y="106"/>
                </a:lnTo>
                <a:lnTo>
                  <a:pt x="1538" y="110"/>
                </a:lnTo>
                <a:lnTo>
                  <a:pt x="1543" y="117"/>
                </a:lnTo>
                <a:lnTo>
                  <a:pt x="1546" y="120"/>
                </a:lnTo>
                <a:lnTo>
                  <a:pt x="1547" y="121"/>
                </a:lnTo>
                <a:lnTo>
                  <a:pt x="1550" y="121"/>
                </a:lnTo>
                <a:lnTo>
                  <a:pt x="1553" y="121"/>
                </a:lnTo>
                <a:lnTo>
                  <a:pt x="1561" y="118"/>
                </a:lnTo>
                <a:lnTo>
                  <a:pt x="1602" y="103"/>
                </a:lnTo>
                <a:lnTo>
                  <a:pt x="1609" y="100"/>
                </a:lnTo>
                <a:lnTo>
                  <a:pt x="1612" y="100"/>
                </a:lnTo>
                <a:lnTo>
                  <a:pt x="1615" y="100"/>
                </a:lnTo>
                <a:lnTo>
                  <a:pt x="1618" y="101"/>
                </a:lnTo>
                <a:lnTo>
                  <a:pt x="1619" y="104"/>
                </a:lnTo>
                <a:lnTo>
                  <a:pt x="1623" y="110"/>
                </a:lnTo>
                <a:lnTo>
                  <a:pt x="1627" y="116"/>
                </a:lnTo>
                <a:lnTo>
                  <a:pt x="1630" y="117"/>
                </a:lnTo>
                <a:lnTo>
                  <a:pt x="1632" y="118"/>
                </a:lnTo>
                <a:lnTo>
                  <a:pt x="1637" y="118"/>
                </a:lnTo>
                <a:lnTo>
                  <a:pt x="1644" y="116"/>
                </a:lnTo>
                <a:lnTo>
                  <a:pt x="1684" y="103"/>
                </a:lnTo>
                <a:lnTo>
                  <a:pt x="1690" y="101"/>
                </a:lnTo>
                <a:lnTo>
                  <a:pt x="1694" y="101"/>
                </a:lnTo>
                <a:lnTo>
                  <a:pt x="1695" y="103"/>
                </a:lnTo>
                <a:lnTo>
                  <a:pt x="1697" y="104"/>
                </a:lnTo>
                <a:lnTo>
                  <a:pt x="1700" y="107"/>
                </a:lnTo>
                <a:lnTo>
                  <a:pt x="1704" y="113"/>
                </a:lnTo>
                <a:lnTo>
                  <a:pt x="1707" y="117"/>
                </a:lnTo>
                <a:lnTo>
                  <a:pt x="1709" y="120"/>
                </a:lnTo>
                <a:lnTo>
                  <a:pt x="1712" y="123"/>
                </a:lnTo>
                <a:lnTo>
                  <a:pt x="1716" y="130"/>
                </a:lnTo>
                <a:lnTo>
                  <a:pt x="1719" y="138"/>
                </a:lnTo>
                <a:lnTo>
                  <a:pt x="1722" y="145"/>
                </a:lnTo>
                <a:lnTo>
                  <a:pt x="1722" y="149"/>
                </a:lnTo>
                <a:lnTo>
                  <a:pt x="1722" y="152"/>
                </a:lnTo>
                <a:lnTo>
                  <a:pt x="1724" y="161"/>
                </a:lnTo>
                <a:lnTo>
                  <a:pt x="1722" y="176"/>
                </a:lnTo>
                <a:lnTo>
                  <a:pt x="1721" y="190"/>
                </a:lnTo>
                <a:lnTo>
                  <a:pt x="1721" y="204"/>
                </a:lnTo>
                <a:lnTo>
                  <a:pt x="1721" y="231"/>
                </a:lnTo>
                <a:lnTo>
                  <a:pt x="1722" y="235"/>
                </a:lnTo>
                <a:lnTo>
                  <a:pt x="1722" y="238"/>
                </a:lnTo>
                <a:lnTo>
                  <a:pt x="1725" y="244"/>
                </a:lnTo>
                <a:lnTo>
                  <a:pt x="1732" y="257"/>
                </a:lnTo>
                <a:lnTo>
                  <a:pt x="1733" y="259"/>
                </a:lnTo>
                <a:lnTo>
                  <a:pt x="1733" y="262"/>
                </a:lnTo>
                <a:lnTo>
                  <a:pt x="1732" y="265"/>
                </a:lnTo>
                <a:lnTo>
                  <a:pt x="1729" y="266"/>
                </a:lnTo>
                <a:lnTo>
                  <a:pt x="1695" y="281"/>
                </a:lnTo>
                <a:lnTo>
                  <a:pt x="1694" y="281"/>
                </a:lnTo>
                <a:lnTo>
                  <a:pt x="1691" y="281"/>
                </a:lnTo>
                <a:lnTo>
                  <a:pt x="1688" y="281"/>
                </a:lnTo>
                <a:lnTo>
                  <a:pt x="1684" y="278"/>
                </a:lnTo>
                <a:lnTo>
                  <a:pt x="1681" y="275"/>
                </a:lnTo>
                <a:lnTo>
                  <a:pt x="1676" y="269"/>
                </a:lnTo>
                <a:lnTo>
                  <a:pt x="1671" y="262"/>
                </a:lnTo>
                <a:lnTo>
                  <a:pt x="1668" y="257"/>
                </a:lnTo>
                <a:lnTo>
                  <a:pt x="1667" y="250"/>
                </a:lnTo>
                <a:lnTo>
                  <a:pt x="1666" y="242"/>
                </a:lnTo>
                <a:lnTo>
                  <a:pt x="1666" y="235"/>
                </a:lnTo>
                <a:lnTo>
                  <a:pt x="1667" y="220"/>
                </a:lnTo>
                <a:lnTo>
                  <a:pt x="1668" y="207"/>
                </a:lnTo>
                <a:lnTo>
                  <a:pt x="1668" y="195"/>
                </a:lnTo>
                <a:lnTo>
                  <a:pt x="1668" y="168"/>
                </a:lnTo>
                <a:lnTo>
                  <a:pt x="1667" y="164"/>
                </a:lnTo>
                <a:lnTo>
                  <a:pt x="1667" y="161"/>
                </a:lnTo>
                <a:lnTo>
                  <a:pt x="1664" y="154"/>
                </a:lnTo>
                <a:lnTo>
                  <a:pt x="1660" y="148"/>
                </a:lnTo>
                <a:lnTo>
                  <a:pt x="1656" y="142"/>
                </a:lnTo>
                <a:lnTo>
                  <a:pt x="1653" y="141"/>
                </a:lnTo>
                <a:lnTo>
                  <a:pt x="1651" y="140"/>
                </a:lnTo>
                <a:lnTo>
                  <a:pt x="1649" y="141"/>
                </a:lnTo>
                <a:lnTo>
                  <a:pt x="1646" y="142"/>
                </a:lnTo>
                <a:lnTo>
                  <a:pt x="1643" y="145"/>
                </a:lnTo>
                <a:lnTo>
                  <a:pt x="1642" y="148"/>
                </a:lnTo>
                <a:lnTo>
                  <a:pt x="1640" y="151"/>
                </a:lnTo>
                <a:lnTo>
                  <a:pt x="1640" y="155"/>
                </a:lnTo>
                <a:lnTo>
                  <a:pt x="1640" y="235"/>
                </a:lnTo>
                <a:lnTo>
                  <a:pt x="1642" y="240"/>
                </a:lnTo>
                <a:lnTo>
                  <a:pt x="1643" y="244"/>
                </a:lnTo>
                <a:lnTo>
                  <a:pt x="1647" y="252"/>
                </a:lnTo>
                <a:lnTo>
                  <a:pt x="1650" y="258"/>
                </a:lnTo>
                <a:lnTo>
                  <a:pt x="1650" y="261"/>
                </a:lnTo>
                <a:lnTo>
                  <a:pt x="1650" y="264"/>
                </a:lnTo>
                <a:lnTo>
                  <a:pt x="1650" y="265"/>
                </a:lnTo>
                <a:lnTo>
                  <a:pt x="1647" y="266"/>
                </a:lnTo>
                <a:lnTo>
                  <a:pt x="1642" y="269"/>
                </a:lnTo>
                <a:lnTo>
                  <a:pt x="1629" y="275"/>
                </a:lnTo>
                <a:lnTo>
                  <a:pt x="1618" y="279"/>
                </a:lnTo>
                <a:lnTo>
                  <a:pt x="1611" y="281"/>
                </a:lnTo>
                <a:lnTo>
                  <a:pt x="1608" y="281"/>
                </a:lnTo>
                <a:lnTo>
                  <a:pt x="1606" y="281"/>
                </a:lnTo>
                <a:lnTo>
                  <a:pt x="1602" y="278"/>
                </a:lnTo>
                <a:lnTo>
                  <a:pt x="1598" y="272"/>
                </a:lnTo>
                <a:lnTo>
                  <a:pt x="1592" y="265"/>
                </a:lnTo>
                <a:lnTo>
                  <a:pt x="1588" y="258"/>
                </a:lnTo>
                <a:lnTo>
                  <a:pt x="1582" y="244"/>
                </a:lnTo>
                <a:lnTo>
                  <a:pt x="1581" y="237"/>
                </a:lnTo>
                <a:lnTo>
                  <a:pt x="1579" y="228"/>
                </a:lnTo>
                <a:lnTo>
                  <a:pt x="1578" y="220"/>
                </a:lnTo>
                <a:lnTo>
                  <a:pt x="1578" y="211"/>
                </a:lnTo>
                <a:lnTo>
                  <a:pt x="1578" y="188"/>
                </a:lnTo>
                <a:lnTo>
                  <a:pt x="1578" y="165"/>
                </a:lnTo>
                <a:lnTo>
                  <a:pt x="1578" y="159"/>
                </a:lnTo>
                <a:lnTo>
                  <a:pt x="1577" y="155"/>
                </a:lnTo>
                <a:lnTo>
                  <a:pt x="1575" y="151"/>
                </a:lnTo>
                <a:lnTo>
                  <a:pt x="1572" y="147"/>
                </a:lnTo>
                <a:lnTo>
                  <a:pt x="1570" y="144"/>
                </a:lnTo>
                <a:lnTo>
                  <a:pt x="1568" y="142"/>
                </a:lnTo>
                <a:lnTo>
                  <a:pt x="1565" y="142"/>
                </a:lnTo>
                <a:lnTo>
                  <a:pt x="1561" y="142"/>
                </a:lnTo>
                <a:lnTo>
                  <a:pt x="1558" y="144"/>
                </a:lnTo>
                <a:lnTo>
                  <a:pt x="1555" y="145"/>
                </a:lnTo>
                <a:lnTo>
                  <a:pt x="1554" y="148"/>
                </a:lnTo>
                <a:lnTo>
                  <a:pt x="1553" y="152"/>
                </a:lnTo>
                <a:lnTo>
                  <a:pt x="1553" y="161"/>
                </a:lnTo>
                <a:lnTo>
                  <a:pt x="1553" y="197"/>
                </a:lnTo>
                <a:close/>
                <a:moveTo>
                  <a:pt x="95" y="0"/>
                </a:moveTo>
                <a:lnTo>
                  <a:pt x="105" y="1"/>
                </a:lnTo>
                <a:lnTo>
                  <a:pt x="113" y="3"/>
                </a:lnTo>
                <a:lnTo>
                  <a:pt x="121" y="4"/>
                </a:lnTo>
                <a:lnTo>
                  <a:pt x="130" y="8"/>
                </a:lnTo>
                <a:lnTo>
                  <a:pt x="137" y="13"/>
                </a:lnTo>
                <a:lnTo>
                  <a:pt x="144" y="17"/>
                </a:lnTo>
                <a:lnTo>
                  <a:pt x="151" y="24"/>
                </a:lnTo>
                <a:lnTo>
                  <a:pt x="154" y="27"/>
                </a:lnTo>
                <a:lnTo>
                  <a:pt x="157" y="31"/>
                </a:lnTo>
                <a:lnTo>
                  <a:pt x="161" y="38"/>
                </a:lnTo>
                <a:lnTo>
                  <a:pt x="165" y="47"/>
                </a:lnTo>
                <a:lnTo>
                  <a:pt x="168" y="55"/>
                </a:lnTo>
                <a:lnTo>
                  <a:pt x="171" y="63"/>
                </a:lnTo>
                <a:lnTo>
                  <a:pt x="171" y="72"/>
                </a:lnTo>
                <a:lnTo>
                  <a:pt x="172" y="80"/>
                </a:lnTo>
                <a:lnTo>
                  <a:pt x="171" y="89"/>
                </a:lnTo>
                <a:lnTo>
                  <a:pt x="170" y="97"/>
                </a:lnTo>
                <a:lnTo>
                  <a:pt x="167" y="113"/>
                </a:lnTo>
                <a:lnTo>
                  <a:pt x="167" y="120"/>
                </a:lnTo>
                <a:lnTo>
                  <a:pt x="167" y="127"/>
                </a:lnTo>
                <a:lnTo>
                  <a:pt x="167" y="131"/>
                </a:lnTo>
                <a:lnTo>
                  <a:pt x="167" y="134"/>
                </a:lnTo>
                <a:lnTo>
                  <a:pt x="168" y="135"/>
                </a:lnTo>
                <a:lnTo>
                  <a:pt x="170" y="137"/>
                </a:lnTo>
                <a:lnTo>
                  <a:pt x="171" y="138"/>
                </a:lnTo>
                <a:lnTo>
                  <a:pt x="172" y="138"/>
                </a:lnTo>
                <a:lnTo>
                  <a:pt x="179" y="137"/>
                </a:lnTo>
                <a:lnTo>
                  <a:pt x="181" y="137"/>
                </a:lnTo>
                <a:lnTo>
                  <a:pt x="182" y="137"/>
                </a:lnTo>
                <a:lnTo>
                  <a:pt x="185" y="137"/>
                </a:lnTo>
                <a:lnTo>
                  <a:pt x="188" y="138"/>
                </a:lnTo>
                <a:lnTo>
                  <a:pt x="191" y="141"/>
                </a:lnTo>
                <a:lnTo>
                  <a:pt x="192" y="144"/>
                </a:lnTo>
                <a:lnTo>
                  <a:pt x="192" y="147"/>
                </a:lnTo>
                <a:lnTo>
                  <a:pt x="192" y="148"/>
                </a:lnTo>
                <a:lnTo>
                  <a:pt x="191" y="151"/>
                </a:lnTo>
                <a:lnTo>
                  <a:pt x="186" y="156"/>
                </a:lnTo>
                <a:lnTo>
                  <a:pt x="181" y="162"/>
                </a:lnTo>
                <a:lnTo>
                  <a:pt x="175" y="166"/>
                </a:lnTo>
                <a:lnTo>
                  <a:pt x="168" y="169"/>
                </a:lnTo>
                <a:lnTo>
                  <a:pt x="161" y="171"/>
                </a:lnTo>
                <a:lnTo>
                  <a:pt x="154" y="172"/>
                </a:lnTo>
                <a:lnTo>
                  <a:pt x="147" y="172"/>
                </a:lnTo>
                <a:lnTo>
                  <a:pt x="141" y="171"/>
                </a:lnTo>
                <a:lnTo>
                  <a:pt x="136" y="168"/>
                </a:lnTo>
                <a:lnTo>
                  <a:pt x="133" y="166"/>
                </a:lnTo>
                <a:lnTo>
                  <a:pt x="129" y="164"/>
                </a:lnTo>
                <a:lnTo>
                  <a:pt x="126" y="161"/>
                </a:lnTo>
                <a:lnTo>
                  <a:pt x="120" y="154"/>
                </a:lnTo>
                <a:lnTo>
                  <a:pt x="119" y="149"/>
                </a:lnTo>
                <a:lnTo>
                  <a:pt x="117" y="145"/>
                </a:lnTo>
                <a:lnTo>
                  <a:pt x="114" y="138"/>
                </a:lnTo>
                <a:lnTo>
                  <a:pt x="114" y="131"/>
                </a:lnTo>
                <a:lnTo>
                  <a:pt x="113" y="124"/>
                </a:lnTo>
                <a:lnTo>
                  <a:pt x="113" y="118"/>
                </a:lnTo>
                <a:lnTo>
                  <a:pt x="114" y="104"/>
                </a:lnTo>
                <a:lnTo>
                  <a:pt x="116" y="90"/>
                </a:lnTo>
                <a:lnTo>
                  <a:pt x="117" y="80"/>
                </a:lnTo>
                <a:lnTo>
                  <a:pt x="117" y="72"/>
                </a:lnTo>
                <a:lnTo>
                  <a:pt x="117" y="54"/>
                </a:lnTo>
                <a:lnTo>
                  <a:pt x="117" y="49"/>
                </a:lnTo>
                <a:lnTo>
                  <a:pt x="116" y="45"/>
                </a:lnTo>
                <a:lnTo>
                  <a:pt x="113" y="37"/>
                </a:lnTo>
                <a:lnTo>
                  <a:pt x="110" y="34"/>
                </a:lnTo>
                <a:lnTo>
                  <a:pt x="107" y="30"/>
                </a:lnTo>
                <a:lnTo>
                  <a:pt x="100" y="25"/>
                </a:lnTo>
                <a:lnTo>
                  <a:pt x="96" y="24"/>
                </a:lnTo>
                <a:lnTo>
                  <a:pt x="92" y="23"/>
                </a:lnTo>
                <a:lnTo>
                  <a:pt x="83" y="23"/>
                </a:lnTo>
                <a:lnTo>
                  <a:pt x="79" y="24"/>
                </a:lnTo>
                <a:lnTo>
                  <a:pt x="76" y="25"/>
                </a:lnTo>
                <a:lnTo>
                  <a:pt x="71" y="30"/>
                </a:lnTo>
                <a:lnTo>
                  <a:pt x="68" y="32"/>
                </a:lnTo>
                <a:lnTo>
                  <a:pt x="65" y="35"/>
                </a:lnTo>
                <a:lnTo>
                  <a:pt x="62" y="39"/>
                </a:lnTo>
                <a:lnTo>
                  <a:pt x="59" y="44"/>
                </a:lnTo>
                <a:lnTo>
                  <a:pt x="58" y="48"/>
                </a:lnTo>
                <a:lnTo>
                  <a:pt x="57" y="52"/>
                </a:lnTo>
                <a:lnTo>
                  <a:pt x="55" y="61"/>
                </a:lnTo>
                <a:lnTo>
                  <a:pt x="55" y="65"/>
                </a:lnTo>
                <a:lnTo>
                  <a:pt x="57" y="70"/>
                </a:lnTo>
                <a:lnTo>
                  <a:pt x="58" y="82"/>
                </a:lnTo>
                <a:lnTo>
                  <a:pt x="61" y="93"/>
                </a:lnTo>
                <a:lnTo>
                  <a:pt x="68" y="116"/>
                </a:lnTo>
                <a:lnTo>
                  <a:pt x="72" y="135"/>
                </a:lnTo>
                <a:lnTo>
                  <a:pt x="73" y="147"/>
                </a:lnTo>
                <a:lnTo>
                  <a:pt x="73" y="156"/>
                </a:lnTo>
                <a:lnTo>
                  <a:pt x="73" y="166"/>
                </a:lnTo>
                <a:lnTo>
                  <a:pt x="72" y="175"/>
                </a:lnTo>
                <a:lnTo>
                  <a:pt x="68" y="183"/>
                </a:lnTo>
                <a:lnTo>
                  <a:pt x="64" y="192"/>
                </a:lnTo>
                <a:lnTo>
                  <a:pt x="61" y="197"/>
                </a:lnTo>
                <a:lnTo>
                  <a:pt x="61" y="199"/>
                </a:lnTo>
                <a:lnTo>
                  <a:pt x="61" y="202"/>
                </a:lnTo>
                <a:lnTo>
                  <a:pt x="62" y="202"/>
                </a:lnTo>
                <a:lnTo>
                  <a:pt x="64" y="203"/>
                </a:lnTo>
                <a:lnTo>
                  <a:pt x="71" y="204"/>
                </a:lnTo>
                <a:lnTo>
                  <a:pt x="154" y="221"/>
                </a:lnTo>
                <a:lnTo>
                  <a:pt x="170" y="224"/>
                </a:lnTo>
                <a:lnTo>
                  <a:pt x="175" y="226"/>
                </a:lnTo>
                <a:lnTo>
                  <a:pt x="179" y="224"/>
                </a:lnTo>
                <a:lnTo>
                  <a:pt x="182" y="221"/>
                </a:lnTo>
                <a:lnTo>
                  <a:pt x="185" y="219"/>
                </a:lnTo>
                <a:lnTo>
                  <a:pt x="186" y="214"/>
                </a:lnTo>
                <a:lnTo>
                  <a:pt x="188" y="213"/>
                </a:lnTo>
                <a:lnTo>
                  <a:pt x="189" y="211"/>
                </a:lnTo>
                <a:lnTo>
                  <a:pt x="194" y="210"/>
                </a:lnTo>
                <a:lnTo>
                  <a:pt x="198" y="211"/>
                </a:lnTo>
                <a:lnTo>
                  <a:pt x="201" y="213"/>
                </a:lnTo>
                <a:lnTo>
                  <a:pt x="203" y="216"/>
                </a:lnTo>
                <a:lnTo>
                  <a:pt x="205" y="220"/>
                </a:lnTo>
                <a:lnTo>
                  <a:pt x="205" y="224"/>
                </a:lnTo>
                <a:lnTo>
                  <a:pt x="202" y="241"/>
                </a:lnTo>
                <a:lnTo>
                  <a:pt x="198" y="258"/>
                </a:lnTo>
                <a:lnTo>
                  <a:pt x="196" y="261"/>
                </a:lnTo>
                <a:lnTo>
                  <a:pt x="195" y="264"/>
                </a:lnTo>
                <a:lnTo>
                  <a:pt x="191" y="271"/>
                </a:lnTo>
                <a:lnTo>
                  <a:pt x="186" y="275"/>
                </a:lnTo>
                <a:lnTo>
                  <a:pt x="182" y="278"/>
                </a:lnTo>
                <a:lnTo>
                  <a:pt x="177" y="281"/>
                </a:lnTo>
                <a:lnTo>
                  <a:pt x="170" y="282"/>
                </a:lnTo>
                <a:lnTo>
                  <a:pt x="164" y="283"/>
                </a:lnTo>
                <a:lnTo>
                  <a:pt x="155" y="282"/>
                </a:lnTo>
                <a:lnTo>
                  <a:pt x="89" y="271"/>
                </a:lnTo>
                <a:lnTo>
                  <a:pt x="38" y="261"/>
                </a:lnTo>
                <a:lnTo>
                  <a:pt x="31" y="259"/>
                </a:lnTo>
                <a:lnTo>
                  <a:pt x="28" y="259"/>
                </a:lnTo>
                <a:lnTo>
                  <a:pt x="25" y="261"/>
                </a:lnTo>
                <a:lnTo>
                  <a:pt x="24" y="262"/>
                </a:lnTo>
                <a:lnTo>
                  <a:pt x="23" y="265"/>
                </a:lnTo>
                <a:lnTo>
                  <a:pt x="21" y="272"/>
                </a:lnTo>
                <a:lnTo>
                  <a:pt x="20" y="275"/>
                </a:lnTo>
                <a:lnTo>
                  <a:pt x="18" y="278"/>
                </a:lnTo>
                <a:lnTo>
                  <a:pt x="17" y="279"/>
                </a:lnTo>
                <a:lnTo>
                  <a:pt x="14" y="281"/>
                </a:lnTo>
                <a:lnTo>
                  <a:pt x="10" y="279"/>
                </a:lnTo>
                <a:lnTo>
                  <a:pt x="8" y="279"/>
                </a:lnTo>
                <a:lnTo>
                  <a:pt x="7" y="276"/>
                </a:lnTo>
                <a:lnTo>
                  <a:pt x="6" y="274"/>
                </a:lnTo>
                <a:lnTo>
                  <a:pt x="1" y="262"/>
                </a:lnTo>
                <a:lnTo>
                  <a:pt x="1" y="257"/>
                </a:lnTo>
                <a:lnTo>
                  <a:pt x="0" y="250"/>
                </a:lnTo>
                <a:lnTo>
                  <a:pt x="1" y="238"/>
                </a:lnTo>
                <a:lnTo>
                  <a:pt x="3" y="233"/>
                </a:lnTo>
                <a:lnTo>
                  <a:pt x="4" y="227"/>
                </a:lnTo>
                <a:lnTo>
                  <a:pt x="8" y="219"/>
                </a:lnTo>
                <a:lnTo>
                  <a:pt x="14" y="213"/>
                </a:lnTo>
                <a:lnTo>
                  <a:pt x="21" y="209"/>
                </a:lnTo>
                <a:lnTo>
                  <a:pt x="28" y="204"/>
                </a:lnTo>
                <a:lnTo>
                  <a:pt x="32" y="203"/>
                </a:lnTo>
                <a:lnTo>
                  <a:pt x="35" y="200"/>
                </a:lnTo>
                <a:lnTo>
                  <a:pt x="37" y="199"/>
                </a:lnTo>
                <a:lnTo>
                  <a:pt x="38" y="197"/>
                </a:lnTo>
                <a:lnTo>
                  <a:pt x="38" y="193"/>
                </a:lnTo>
                <a:lnTo>
                  <a:pt x="35" y="186"/>
                </a:lnTo>
                <a:lnTo>
                  <a:pt x="23" y="159"/>
                </a:lnTo>
                <a:lnTo>
                  <a:pt x="16" y="147"/>
                </a:lnTo>
                <a:lnTo>
                  <a:pt x="10" y="134"/>
                </a:lnTo>
                <a:lnTo>
                  <a:pt x="4" y="120"/>
                </a:lnTo>
                <a:lnTo>
                  <a:pt x="1" y="106"/>
                </a:lnTo>
                <a:lnTo>
                  <a:pt x="0" y="92"/>
                </a:lnTo>
                <a:lnTo>
                  <a:pt x="0" y="85"/>
                </a:lnTo>
                <a:lnTo>
                  <a:pt x="1" y="78"/>
                </a:lnTo>
                <a:lnTo>
                  <a:pt x="3" y="72"/>
                </a:lnTo>
                <a:lnTo>
                  <a:pt x="4" y="65"/>
                </a:lnTo>
                <a:lnTo>
                  <a:pt x="7" y="59"/>
                </a:lnTo>
                <a:lnTo>
                  <a:pt x="10" y="52"/>
                </a:lnTo>
                <a:lnTo>
                  <a:pt x="14" y="47"/>
                </a:lnTo>
                <a:lnTo>
                  <a:pt x="18" y="39"/>
                </a:lnTo>
                <a:lnTo>
                  <a:pt x="23" y="34"/>
                </a:lnTo>
                <a:lnTo>
                  <a:pt x="28" y="28"/>
                </a:lnTo>
                <a:lnTo>
                  <a:pt x="35" y="23"/>
                </a:lnTo>
                <a:lnTo>
                  <a:pt x="42" y="17"/>
                </a:lnTo>
                <a:lnTo>
                  <a:pt x="51" y="11"/>
                </a:lnTo>
                <a:lnTo>
                  <a:pt x="59" y="8"/>
                </a:lnTo>
                <a:lnTo>
                  <a:pt x="68" y="4"/>
                </a:lnTo>
                <a:lnTo>
                  <a:pt x="72" y="4"/>
                </a:lnTo>
                <a:lnTo>
                  <a:pt x="76" y="3"/>
                </a:lnTo>
                <a:lnTo>
                  <a:pt x="85" y="1"/>
                </a:lnTo>
                <a:lnTo>
                  <a:pt x="95" y="0"/>
                </a:lnTo>
                <a:close/>
                <a:moveTo>
                  <a:pt x="1182" y="196"/>
                </a:moveTo>
                <a:lnTo>
                  <a:pt x="1182" y="176"/>
                </a:lnTo>
                <a:lnTo>
                  <a:pt x="1182" y="162"/>
                </a:lnTo>
                <a:lnTo>
                  <a:pt x="1182" y="156"/>
                </a:lnTo>
                <a:lnTo>
                  <a:pt x="1181" y="149"/>
                </a:lnTo>
                <a:lnTo>
                  <a:pt x="1180" y="144"/>
                </a:lnTo>
                <a:lnTo>
                  <a:pt x="1177" y="137"/>
                </a:lnTo>
                <a:lnTo>
                  <a:pt x="1174" y="131"/>
                </a:lnTo>
                <a:lnTo>
                  <a:pt x="1171" y="125"/>
                </a:lnTo>
                <a:lnTo>
                  <a:pt x="1170" y="123"/>
                </a:lnTo>
                <a:lnTo>
                  <a:pt x="1168" y="120"/>
                </a:lnTo>
                <a:lnTo>
                  <a:pt x="1168" y="117"/>
                </a:lnTo>
                <a:lnTo>
                  <a:pt x="1168" y="116"/>
                </a:lnTo>
                <a:lnTo>
                  <a:pt x="1170" y="114"/>
                </a:lnTo>
                <a:lnTo>
                  <a:pt x="1171" y="113"/>
                </a:lnTo>
                <a:lnTo>
                  <a:pt x="1177" y="110"/>
                </a:lnTo>
                <a:lnTo>
                  <a:pt x="1205" y="100"/>
                </a:lnTo>
                <a:lnTo>
                  <a:pt x="1209" y="99"/>
                </a:lnTo>
                <a:lnTo>
                  <a:pt x="1212" y="99"/>
                </a:lnTo>
                <a:lnTo>
                  <a:pt x="1215" y="100"/>
                </a:lnTo>
                <a:lnTo>
                  <a:pt x="1218" y="103"/>
                </a:lnTo>
                <a:lnTo>
                  <a:pt x="1226" y="117"/>
                </a:lnTo>
                <a:lnTo>
                  <a:pt x="1229" y="123"/>
                </a:lnTo>
                <a:lnTo>
                  <a:pt x="1232" y="130"/>
                </a:lnTo>
                <a:lnTo>
                  <a:pt x="1235" y="137"/>
                </a:lnTo>
                <a:lnTo>
                  <a:pt x="1236" y="145"/>
                </a:lnTo>
                <a:lnTo>
                  <a:pt x="1238" y="152"/>
                </a:lnTo>
                <a:lnTo>
                  <a:pt x="1238" y="161"/>
                </a:lnTo>
                <a:lnTo>
                  <a:pt x="1236" y="176"/>
                </a:lnTo>
                <a:lnTo>
                  <a:pt x="1238" y="192"/>
                </a:lnTo>
                <a:lnTo>
                  <a:pt x="1238" y="207"/>
                </a:lnTo>
                <a:lnTo>
                  <a:pt x="1235" y="224"/>
                </a:lnTo>
                <a:lnTo>
                  <a:pt x="1236" y="230"/>
                </a:lnTo>
                <a:lnTo>
                  <a:pt x="1238" y="234"/>
                </a:lnTo>
                <a:lnTo>
                  <a:pt x="1240" y="238"/>
                </a:lnTo>
                <a:lnTo>
                  <a:pt x="1243" y="240"/>
                </a:lnTo>
                <a:lnTo>
                  <a:pt x="1246" y="241"/>
                </a:lnTo>
                <a:lnTo>
                  <a:pt x="1250" y="241"/>
                </a:lnTo>
                <a:lnTo>
                  <a:pt x="1253" y="240"/>
                </a:lnTo>
                <a:lnTo>
                  <a:pt x="1257" y="238"/>
                </a:lnTo>
                <a:lnTo>
                  <a:pt x="1259" y="237"/>
                </a:lnTo>
                <a:lnTo>
                  <a:pt x="1259" y="235"/>
                </a:lnTo>
                <a:lnTo>
                  <a:pt x="1260" y="231"/>
                </a:lnTo>
                <a:lnTo>
                  <a:pt x="1262" y="223"/>
                </a:lnTo>
                <a:lnTo>
                  <a:pt x="1262" y="213"/>
                </a:lnTo>
                <a:lnTo>
                  <a:pt x="1263" y="196"/>
                </a:lnTo>
                <a:lnTo>
                  <a:pt x="1263" y="159"/>
                </a:lnTo>
                <a:lnTo>
                  <a:pt x="1262" y="156"/>
                </a:lnTo>
                <a:lnTo>
                  <a:pt x="1262" y="154"/>
                </a:lnTo>
                <a:lnTo>
                  <a:pt x="1259" y="149"/>
                </a:lnTo>
                <a:lnTo>
                  <a:pt x="1247" y="125"/>
                </a:lnTo>
                <a:lnTo>
                  <a:pt x="1246" y="123"/>
                </a:lnTo>
                <a:lnTo>
                  <a:pt x="1246" y="121"/>
                </a:lnTo>
                <a:lnTo>
                  <a:pt x="1246" y="117"/>
                </a:lnTo>
                <a:lnTo>
                  <a:pt x="1247" y="116"/>
                </a:lnTo>
                <a:lnTo>
                  <a:pt x="1252" y="113"/>
                </a:lnTo>
                <a:lnTo>
                  <a:pt x="1259" y="110"/>
                </a:lnTo>
                <a:lnTo>
                  <a:pt x="1267" y="106"/>
                </a:lnTo>
                <a:lnTo>
                  <a:pt x="1283" y="101"/>
                </a:lnTo>
                <a:lnTo>
                  <a:pt x="1287" y="100"/>
                </a:lnTo>
                <a:lnTo>
                  <a:pt x="1288" y="100"/>
                </a:lnTo>
                <a:lnTo>
                  <a:pt x="1290" y="101"/>
                </a:lnTo>
                <a:lnTo>
                  <a:pt x="1293" y="103"/>
                </a:lnTo>
                <a:lnTo>
                  <a:pt x="1294" y="104"/>
                </a:lnTo>
                <a:lnTo>
                  <a:pt x="1295" y="106"/>
                </a:lnTo>
                <a:lnTo>
                  <a:pt x="1304" y="120"/>
                </a:lnTo>
                <a:lnTo>
                  <a:pt x="1311" y="133"/>
                </a:lnTo>
                <a:lnTo>
                  <a:pt x="1312" y="140"/>
                </a:lnTo>
                <a:lnTo>
                  <a:pt x="1315" y="147"/>
                </a:lnTo>
                <a:lnTo>
                  <a:pt x="1317" y="155"/>
                </a:lnTo>
                <a:lnTo>
                  <a:pt x="1315" y="164"/>
                </a:lnTo>
                <a:lnTo>
                  <a:pt x="1315" y="175"/>
                </a:lnTo>
                <a:lnTo>
                  <a:pt x="1315" y="186"/>
                </a:lnTo>
                <a:lnTo>
                  <a:pt x="1315" y="197"/>
                </a:lnTo>
                <a:lnTo>
                  <a:pt x="1314" y="209"/>
                </a:lnTo>
                <a:lnTo>
                  <a:pt x="1312" y="214"/>
                </a:lnTo>
                <a:lnTo>
                  <a:pt x="1312" y="220"/>
                </a:lnTo>
                <a:lnTo>
                  <a:pt x="1314" y="230"/>
                </a:lnTo>
                <a:lnTo>
                  <a:pt x="1315" y="234"/>
                </a:lnTo>
                <a:lnTo>
                  <a:pt x="1318" y="240"/>
                </a:lnTo>
                <a:lnTo>
                  <a:pt x="1320" y="244"/>
                </a:lnTo>
                <a:lnTo>
                  <a:pt x="1324" y="250"/>
                </a:lnTo>
                <a:lnTo>
                  <a:pt x="1329" y="257"/>
                </a:lnTo>
                <a:lnTo>
                  <a:pt x="1331" y="259"/>
                </a:lnTo>
                <a:lnTo>
                  <a:pt x="1331" y="262"/>
                </a:lnTo>
                <a:lnTo>
                  <a:pt x="1329" y="264"/>
                </a:lnTo>
                <a:lnTo>
                  <a:pt x="1327" y="266"/>
                </a:lnTo>
                <a:lnTo>
                  <a:pt x="1317" y="269"/>
                </a:lnTo>
                <a:lnTo>
                  <a:pt x="1294" y="276"/>
                </a:lnTo>
                <a:lnTo>
                  <a:pt x="1290" y="278"/>
                </a:lnTo>
                <a:lnTo>
                  <a:pt x="1287" y="278"/>
                </a:lnTo>
                <a:lnTo>
                  <a:pt x="1284" y="278"/>
                </a:lnTo>
                <a:lnTo>
                  <a:pt x="1280" y="275"/>
                </a:lnTo>
                <a:lnTo>
                  <a:pt x="1279" y="274"/>
                </a:lnTo>
                <a:lnTo>
                  <a:pt x="1277" y="271"/>
                </a:lnTo>
                <a:lnTo>
                  <a:pt x="1273" y="265"/>
                </a:lnTo>
                <a:lnTo>
                  <a:pt x="1269" y="262"/>
                </a:lnTo>
                <a:lnTo>
                  <a:pt x="1263" y="262"/>
                </a:lnTo>
                <a:lnTo>
                  <a:pt x="1256" y="264"/>
                </a:lnTo>
                <a:lnTo>
                  <a:pt x="1221" y="275"/>
                </a:lnTo>
                <a:lnTo>
                  <a:pt x="1214" y="276"/>
                </a:lnTo>
                <a:lnTo>
                  <a:pt x="1208" y="275"/>
                </a:lnTo>
                <a:lnTo>
                  <a:pt x="1202" y="272"/>
                </a:lnTo>
                <a:lnTo>
                  <a:pt x="1198" y="266"/>
                </a:lnTo>
                <a:lnTo>
                  <a:pt x="1190" y="257"/>
                </a:lnTo>
                <a:lnTo>
                  <a:pt x="1185" y="245"/>
                </a:lnTo>
                <a:lnTo>
                  <a:pt x="1182" y="240"/>
                </a:lnTo>
                <a:lnTo>
                  <a:pt x="1182" y="234"/>
                </a:lnTo>
                <a:lnTo>
                  <a:pt x="1181" y="227"/>
                </a:lnTo>
                <a:lnTo>
                  <a:pt x="1182" y="220"/>
                </a:lnTo>
                <a:lnTo>
                  <a:pt x="1182" y="209"/>
                </a:lnTo>
                <a:lnTo>
                  <a:pt x="1182" y="196"/>
                </a:lnTo>
                <a:close/>
                <a:moveTo>
                  <a:pt x="295" y="183"/>
                </a:moveTo>
                <a:lnTo>
                  <a:pt x="295" y="147"/>
                </a:lnTo>
                <a:lnTo>
                  <a:pt x="295" y="142"/>
                </a:lnTo>
                <a:lnTo>
                  <a:pt x="294" y="141"/>
                </a:lnTo>
                <a:lnTo>
                  <a:pt x="292" y="140"/>
                </a:lnTo>
                <a:lnTo>
                  <a:pt x="290" y="140"/>
                </a:lnTo>
                <a:lnTo>
                  <a:pt x="288" y="140"/>
                </a:lnTo>
                <a:lnTo>
                  <a:pt x="284" y="144"/>
                </a:lnTo>
                <a:lnTo>
                  <a:pt x="280" y="151"/>
                </a:lnTo>
                <a:lnTo>
                  <a:pt x="275" y="158"/>
                </a:lnTo>
                <a:lnTo>
                  <a:pt x="271" y="165"/>
                </a:lnTo>
                <a:lnTo>
                  <a:pt x="271" y="169"/>
                </a:lnTo>
                <a:lnTo>
                  <a:pt x="270" y="173"/>
                </a:lnTo>
                <a:lnTo>
                  <a:pt x="267" y="188"/>
                </a:lnTo>
                <a:lnTo>
                  <a:pt x="267" y="195"/>
                </a:lnTo>
                <a:lnTo>
                  <a:pt x="267" y="200"/>
                </a:lnTo>
                <a:lnTo>
                  <a:pt x="268" y="207"/>
                </a:lnTo>
                <a:lnTo>
                  <a:pt x="270" y="214"/>
                </a:lnTo>
                <a:lnTo>
                  <a:pt x="271" y="221"/>
                </a:lnTo>
                <a:lnTo>
                  <a:pt x="275" y="227"/>
                </a:lnTo>
                <a:lnTo>
                  <a:pt x="278" y="233"/>
                </a:lnTo>
                <a:lnTo>
                  <a:pt x="281" y="234"/>
                </a:lnTo>
                <a:lnTo>
                  <a:pt x="284" y="234"/>
                </a:lnTo>
                <a:lnTo>
                  <a:pt x="287" y="233"/>
                </a:lnTo>
                <a:lnTo>
                  <a:pt x="290" y="231"/>
                </a:lnTo>
                <a:lnTo>
                  <a:pt x="291" y="230"/>
                </a:lnTo>
                <a:lnTo>
                  <a:pt x="292" y="230"/>
                </a:lnTo>
                <a:lnTo>
                  <a:pt x="294" y="226"/>
                </a:lnTo>
                <a:lnTo>
                  <a:pt x="295" y="221"/>
                </a:lnTo>
                <a:lnTo>
                  <a:pt x="295" y="216"/>
                </a:lnTo>
                <a:lnTo>
                  <a:pt x="295" y="183"/>
                </a:lnTo>
                <a:close/>
                <a:moveTo>
                  <a:pt x="350" y="183"/>
                </a:moveTo>
                <a:lnTo>
                  <a:pt x="350" y="200"/>
                </a:lnTo>
                <a:lnTo>
                  <a:pt x="350" y="216"/>
                </a:lnTo>
                <a:lnTo>
                  <a:pt x="350" y="224"/>
                </a:lnTo>
                <a:lnTo>
                  <a:pt x="352" y="233"/>
                </a:lnTo>
                <a:lnTo>
                  <a:pt x="355" y="240"/>
                </a:lnTo>
                <a:lnTo>
                  <a:pt x="359" y="248"/>
                </a:lnTo>
                <a:lnTo>
                  <a:pt x="366" y="259"/>
                </a:lnTo>
                <a:lnTo>
                  <a:pt x="367" y="262"/>
                </a:lnTo>
                <a:lnTo>
                  <a:pt x="367" y="265"/>
                </a:lnTo>
                <a:lnTo>
                  <a:pt x="366" y="268"/>
                </a:lnTo>
                <a:lnTo>
                  <a:pt x="363" y="269"/>
                </a:lnTo>
                <a:lnTo>
                  <a:pt x="348" y="275"/>
                </a:lnTo>
                <a:lnTo>
                  <a:pt x="332" y="281"/>
                </a:lnTo>
                <a:lnTo>
                  <a:pt x="328" y="281"/>
                </a:lnTo>
                <a:lnTo>
                  <a:pt x="325" y="279"/>
                </a:lnTo>
                <a:lnTo>
                  <a:pt x="322" y="278"/>
                </a:lnTo>
                <a:lnTo>
                  <a:pt x="319" y="275"/>
                </a:lnTo>
                <a:lnTo>
                  <a:pt x="311" y="264"/>
                </a:lnTo>
                <a:lnTo>
                  <a:pt x="308" y="259"/>
                </a:lnTo>
                <a:lnTo>
                  <a:pt x="305" y="258"/>
                </a:lnTo>
                <a:lnTo>
                  <a:pt x="302" y="258"/>
                </a:lnTo>
                <a:lnTo>
                  <a:pt x="300" y="258"/>
                </a:lnTo>
                <a:lnTo>
                  <a:pt x="298" y="259"/>
                </a:lnTo>
                <a:lnTo>
                  <a:pt x="264" y="274"/>
                </a:lnTo>
                <a:lnTo>
                  <a:pt x="251" y="279"/>
                </a:lnTo>
                <a:lnTo>
                  <a:pt x="246" y="281"/>
                </a:lnTo>
                <a:lnTo>
                  <a:pt x="242" y="279"/>
                </a:lnTo>
                <a:lnTo>
                  <a:pt x="239" y="278"/>
                </a:lnTo>
                <a:lnTo>
                  <a:pt x="235" y="275"/>
                </a:lnTo>
                <a:lnTo>
                  <a:pt x="229" y="265"/>
                </a:lnTo>
                <a:lnTo>
                  <a:pt x="223" y="255"/>
                </a:lnTo>
                <a:lnTo>
                  <a:pt x="218" y="244"/>
                </a:lnTo>
                <a:lnTo>
                  <a:pt x="215" y="234"/>
                </a:lnTo>
                <a:lnTo>
                  <a:pt x="212" y="224"/>
                </a:lnTo>
                <a:lnTo>
                  <a:pt x="210" y="214"/>
                </a:lnTo>
                <a:lnTo>
                  <a:pt x="210" y="203"/>
                </a:lnTo>
                <a:lnTo>
                  <a:pt x="210" y="193"/>
                </a:lnTo>
                <a:lnTo>
                  <a:pt x="212" y="183"/>
                </a:lnTo>
                <a:lnTo>
                  <a:pt x="215" y="173"/>
                </a:lnTo>
                <a:lnTo>
                  <a:pt x="218" y="164"/>
                </a:lnTo>
                <a:lnTo>
                  <a:pt x="223" y="155"/>
                </a:lnTo>
                <a:lnTo>
                  <a:pt x="229" y="147"/>
                </a:lnTo>
                <a:lnTo>
                  <a:pt x="235" y="138"/>
                </a:lnTo>
                <a:lnTo>
                  <a:pt x="243" y="131"/>
                </a:lnTo>
                <a:lnTo>
                  <a:pt x="251" y="123"/>
                </a:lnTo>
                <a:lnTo>
                  <a:pt x="268" y="111"/>
                </a:lnTo>
                <a:lnTo>
                  <a:pt x="287" y="101"/>
                </a:lnTo>
                <a:lnTo>
                  <a:pt x="291" y="100"/>
                </a:lnTo>
                <a:lnTo>
                  <a:pt x="295" y="99"/>
                </a:lnTo>
                <a:lnTo>
                  <a:pt x="301" y="100"/>
                </a:lnTo>
                <a:lnTo>
                  <a:pt x="305" y="103"/>
                </a:lnTo>
                <a:lnTo>
                  <a:pt x="322" y="113"/>
                </a:lnTo>
                <a:lnTo>
                  <a:pt x="340" y="124"/>
                </a:lnTo>
                <a:lnTo>
                  <a:pt x="345" y="127"/>
                </a:lnTo>
                <a:lnTo>
                  <a:pt x="349" y="131"/>
                </a:lnTo>
                <a:lnTo>
                  <a:pt x="350" y="137"/>
                </a:lnTo>
                <a:lnTo>
                  <a:pt x="350" y="142"/>
                </a:lnTo>
                <a:lnTo>
                  <a:pt x="350" y="183"/>
                </a:lnTo>
                <a:close/>
                <a:moveTo>
                  <a:pt x="379" y="200"/>
                </a:moveTo>
                <a:lnTo>
                  <a:pt x="379" y="165"/>
                </a:lnTo>
                <a:lnTo>
                  <a:pt x="379" y="158"/>
                </a:lnTo>
                <a:lnTo>
                  <a:pt x="377" y="151"/>
                </a:lnTo>
                <a:lnTo>
                  <a:pt x="376" y="148"/>
                </a:lnTo>
                <a:lnTo>
                  <a:pt x="374" y="144"/>
                </a:lnTo>
                <a:lnTo>
                  <a:pt x="370" y="138"/>
                </a:lnTo>
                <a:lnTo>
                  <a:pt x="364" y="128"/>
                </a:lnTo>
                <a:lnTo>
                  <a:pt x="363" y="125"/>
                </a:lnTo>
                <a:lnTo>
                  <a:pt x="363" y="123"/>
                </a:lnTo>
                <a:lnTo>
                  <a:pt x="364" y="121"/>
                </a:lnTo>
                <a:lnTo>
                  <a:pt x="367" y="118"/>
                </a:lnTo>
                <a:lnTo>
                  <a:pt x="377" y="114"/>
                </a:lnTo>
                <a:lnTo>
                  <a:pt x="398" y="104"/>
                </a:lnTo>
                <a:lnTo>
                  <a:pt x="403" y="103"/>
                </a:lnTo>
                <a:lnTo>
                  <a:pt x="407" y="103"/>
                </a:lnTo>
                <a:lnTo>
                  <a:pt x="410" y="104"/>
                </a:lnTo>
                <a:lnTo>
                  <a:pt x="413" y="109"/>
                </a:lnTo>
                <a:lnTo>
                  <a:pt x="420" y="116"/>
                </a:lnTo>
                <a:lnTo>
                  <a:pt x="422" y="118"/>
                </a:lnTo>
                <a:lnTo>
                  <a:pt x="425" y="118"/>
                </a:lnTo>
                <a:lnTo>
                  <a:pt x="428" y="118"/>
                </a:lnTo>
                <a:lnTo>
                  <a:pt x="432" y="118"/>
                </a:lnTo>
                <a:lnTo>
                  <a:pt x="442" y="114"/>
                </a:lnTo>
                <a:lnTo>
                  <a:pt x="470" y="103"/>
                </a:lnTo>
                <a:lnTo>
                  <a:pt x="476" y="101"/>
                </a:lnTo>
                <a:lnTo>
                  <a:pt x="479" y="101"/>
                </a:lnTo>
                <a:lnTo>
                  <a:pt x="483" y="103"/>
                </a:lnTo>
                <a:lnTo>
                  <a:pt x="486" y="107"/>
                </a:lnTo>
                <a:lnTo>
                  <a:pt x="496" y="121"/>
                </a:lnTo>
                <a:lnTo>
                  <a:pt x="506" y="135"/>
                </a:lnTo>
                <a:lnTo>
                  <a:pt x="507" y="138"/>
                </a:lnTo>
                <a:lnTo>
                  <a:pt x="509" y="142"/>
                </a:lnTo>
                <a:lnTo>
                  <a:pt x="509" y="147"/>
                </a:lnTo>
                <a:lnTo>
                  <a:pt x="509" y="151"/>
                </a:lnTo>
                <a:lnTo>
                  <a:pt x="509" y="219"/>
                </a:lnTo>
                <a:lnTo>
                  <a:pt x="510" y="227"/>
                </a:lnTo>
                <a:lnTo>
                  <a:pt x="511" y="235"/>
                </a:lnTo>
                <a:lnTo>
                  <a:pt x="514" y="242"/>
                </a:lnTo>
                <a:lnTo>
                  <a:pt x="516" y="245"/>
                </a:lnTo>
                <a:lnTo>
                  <a:pt x="518" y="250"/>
                </a:lnTo>
                <a:lnTo>
                  <a:pt x="523" y="257"/>
                </a:lnTo>
                <a:lnTo>
                  <a:pt x="526" y="261"/>
                </a:lnTo>
                <a:lnTo>
                  <a:pt x="526" y="264"/>
                </a:lnTo>
                <a:lnTo>
                  <a:pt x="524" y="266"/>
                </a:lnTo>
                <a:lnTo>
                  <a:pt x="520" y="268"/>
                </a:lnTo>
                <a:lnTo>
                  <a:pt x="492" y="279"/>
                </a:lnTo>
                <a:lnTo>
                  <a:pt x="487" y="281"/>
                </a:lnTo>
                <a:lnTo>
                  <a:pt x="485" y="281"/>
                </a:lnTo>
                <a:lnTo>
                  <a:pt x="480" y="278"/>
                </a:lnTo>
                <a:lnTo>
                  <a:pt x="479" y="276"/>
                </a:lnTo>
                <a:lnTo>
                  <a:pt x="478" y="275"/>
                </a:lnTo>
                <a:lnTo>
                  <a:pt x="461" y="252"/>
                </a:lnTo>
                <a:lnTo>
                  <a:pt x="459" y="250"/>
                </a:lnTo>
                <a:lnTo>
                  <a:pt x="458" y="248"/>
                </a:lnTo>
                <a:lnTo>
                  <a:pt x="458" y="244"/>
                </a:lnTo>
                <a:lnTo>
                  <a:pt x="456" y="240"/>
                </a:lnTo>
                <a:lnTo>
                  <a:pt x="456" y="235"/>
                </a:lnTo>
                <a:lnTo>
                  <a:pt x="456" y="166"/>
                </a:lnTo>
                <a:lnTo>
                  <a:pt x="456" y="161"/>
                </a:lnTo>
                <a:lnTo>
                  <a:pt x="456" y="156"/>
                </a:lnTo>
                <a:lnTo>
                  <a:pt x="455" y="152"/>
                </a:lnTo>
                <a:lnTo>
                  <a:pt x="453" y="148"/>
                </a:lnTo>
                <a:lnTo>
                  <a:pt x="451" y="145"/>
                </a:lnTo>
                <a:lnTo>
                  <a:pt x="449" y="142"/>
                </a:lnTo>
                <a:lnTo>
                  <a:pt x="446" y="140"/>
                </a:lnTo>
                <a:lnTo>
                  <a:pt x="442" y="141"/>
                </a:lnTo>
                <a:lnTo>
                  <a:pt x="438" y="141"/>
                </a:lnTo>
                <a:lnTo>
                  <a:pt x="434" y="144"/>
                </a:lnTo>
                <a:lnTo>
                  <a:pt x="431" y="147"/>
                </a:lnTo>
                <a:lnTo>
                  <a:pt x="429" y="151"/>
                </a:lnTo>
                <a:lnTo>
                  <a:pt x="428" y="156"/>
                </a:lnTo>
                <a:lnTo>
                  <a:pt x="428" y="161"/>
                </a:lnTo>
                <a:lnTo>
                  <a:pt x="428" y="224"/>
                </a:lnTo>
                <a:lnTo>
                  <a:pt x="429" y="231"/>
                </a:lnTo>
                <a:lnTo>
                  <a:pt x="431" y="238"/>
                </a:lnTo>
                <a:lnTo>
                  <a:pt x="432" y="245"/>
                </a:lnTo>
                <a:lnTo>
                  <a:pt x="437" y="251"/>
                </a:lnTo>
                <a:lnTo>
                  <a:pt x="444" y="261"/>
                </a:lnTo>
                <a:lnTo>
                  <a:pt x="445" y="265"/>
                </a:lnTo>
                <a:lnTo>
                  <a:pt x="445" y="268"/>
                </a:lnTo>
                <a:lnTo>
                  <a:pt x="444" y="269"/>
                </a:lnTo>
                <a:lnTo>
                  <a:pt x="441" y="271"/>
                </a:lnTo>
                <a:lnTo>
                  <a:pt x="429" y="275"/>
                </a:lnTo>
                <a:lnTo>
                  <a:pt x="411" y="282"/>
                </a:lnTo>
                <a:lnTo>
                  <a:pt x="407" y="282"/>
                </a:lnTo>
                <a:lnTo>
                  <a:pt x="404" y="282"/>
                </a:lnTo>
                <a:lnTo>
                  <a:pt x="401" y="281"/>
                </a:lnTo>
                <a:lnTo>
                  <a:pt x="398" y="278"/>
                </a:lnTo>
                <a:lnTo>
                  <a:pt x="381" y="257"/>
                </a:lnTo>
                <a:lnTo>
                  <a:pt x="380" y="254"/>
                </a:lnTo>
                <a:lnTo>
                  <a:pt x="380" y="251"/>
                </a:lnTo>
                <a:lnTo>
                  <a:pt x="379" y="250"/>
                </a:lnTo>
                <a:lnTo>
                  <a:pt x="379" y="247"/>
                </a:lnTo>
                <a:lnTo>
                  <a:pt x="379" y="242"/>
                </a:lnTo>
                <a:lnTo>
                  <a:pt x="379" y="200"/>
                </a:lnTo>
                <a:close/>
                <a:moveTo>
                  <a:pt x="1392" y="186"/>
                </a:moveTo>
                <a:lnTo>
                  <a:pt x="1392" y="204"/>
                </a:lnTo>
                <a:lnTo>
                  <a:pt x="1392" y="221"/>
                </a:lnTo>
                <a:lnTo>
                  <a:pt x="1392" y="226"/>
                </a:lnTo>
                <a:lnTo>
                  <a:pt x="1392" y="230"/>
                </a:lnTo>
                <a:lnTo>
                  <a:pt x="1394" y="235"/>
                </a:lnTo>
                <a:lnTo>
                  <a:pt x="1399" y="241"/>
                </a:lnTo>
                <a:lnTo>
                  <a:pt x="1403" y="247"/>
                </a:lnTo>
                <a:lnTo>
                  <a:pt x="1404" y="248"/>
                </a:lnTo>
                <a:lnTo>
                  <a:pt x="1407" y="250"/>
                </a:lnTo>
                <a:lnTo>
                  <a:pt x="1409" y="248"/>
                </a:lnTo>
                <a:lnTo>
                  <a:pt x="1410" y="247"/>
                </a:lnTo>
                <a:lnTo>
                  <a:pt x="1414" y="240"/>
                </a:lnTo>
                <a:lnTo>
                  <a:pt x="1420" y="227"/>
                </a:lnTo>
                <a:lnTo>
                  <a:pt x="1421" y="221"/>
                </a:lnTo>
                <a:lnTo>
                  <a:pt x="1423" y="214"/>
                </a:lnTo>
                <a:lnTo>
                  <a:pt x="1423" y="209"/>
                </a:lnTo>
                <a:lnTo>
                  <a:pt x="1424" y="202"/>
                </a:lnTo>
                <a:lnTo>
                  <a:pt x="1423" y="189"/>
                </a:lnTo>
                <a:lnTo>
                  <a:pt x="1421" y="183"/>
                </a:lnTo>
                <a:lnTo>
                  <a:pt x="1420" y="176"/>
                </a:lnTo>
                <a:lnTo>
                  <a:pt x="1416" y="165"/>
                </a:lnTo>
                <a:lnTo>
                  <a:pt x="1411" y="159"/>
                </a:lnTo>
                <a:lnTo>
                  <a:pt x="1409" y="154"/>
                </a:lnTo>
                <a:lnTo>
                  <a:pt x="1404" y="148"/>
                </a:lnTo>
                <a:lnTo>
                  <a:pt x="1400" y="142"/>
                </a:lnTo>
                <a:lnTo>
                  <a:pt x="1397" y="141"/>
                </a:lnTo>
                <a:lnTo>
                  <a:pt x="1396" y="140"/>
                </a:lnTo>
                <a:lnTo>
                  <a:pt x="1394" y="140"/>
                </a:lnTo>
                <a:lnTo>
                  <a:pt x="1393" y="141"/>
                </a:lnTo>
                <a:lnTo>
                  <a:pt x="1392" y="142"/>
                </a:lnTo>
                <a:lnTo>
                  <a:pt x="1392" y="147"/>
                </a:lnTo>
                <a:lnTo>
                  <a:pt x="1392" y="186"/>
                </a:lnTo>
                <a:close/>
                <a:moveTo>
                  <a:pt x="1336" y="195"/>
                </a:moveTo>
                <a:lnTo>
                  <a:pt x="1336" y="183"/>
                </a:lnTo>
                <a:lnTo>
                  <a:pt x="1336" y="171"/>
                </a:lnTo>
                <a:lnTo>
                  <a:pt x="1339" y="144"/>
                </a:lnTo>
                <a:lnTo>
                  <a:pt x="1339" y="141"/>
                </a:lnTo>
                <a:lnTo>
                  <a:pt x="1339" y="138"/>
                </a:lnTo>
                <a:lnTo>
                  <a:pt x="1342" y="134"/>
                </a:lnTo>
                <a:lnTo>
                  <a:pt x="1344" y="133"/>
                </a:lnTo>
                <a:lnTo>
                  <a:pt x="1345" y="131"/>
                </a:lnTo>
                <a:lnTo>
                  <a:pt x="1346" y="131"/>
                </a:lnTo>
                <a:lnTo>
                  <a:pt x="1349" y="130"/>
                </a:lnTo>
                <a:lnTo>
                  <a:pt x="1423" y="100"/>
                </a:lnTo>
                <a:lnTo>
                  <a:pt x="1425" y="99"/>
                </a:lnTo>
                <a:lnTo>
                  <a:pt x="1428" y="97"/>
                </a:lnTo>
                <a:lnTo>
                  <a:pt x="1433" y="97"/>
                </a:lnTo>
                <a:lnTo>
                  <a:pt x="1435" y="99"/>
                </a:lnTo>
                <a:lnTo>
                  <a:pt x="1438" y="99"/>
                </a:lnTo>
                <a:lnTo>
                  <a:pt x="1441" y="100"/>
                </a:lnTo>
                <a:lnTo>
                  <a:pt x="1444" y="103"/>
                </a:lnTo>
                <a:lnTo>
                  <a:pt x="1447" y="104"/>
                </a:lnTo>
                <a:lnTo>
                  <a:pt x="1454" y="113"/>
                </a:lnTo>
                <a:lnTo>
                  <a:pt x="1457" y="117"/>
                </a:lnTo>
                <a:lnTo>
                  <a:pt x="1459" y="121"/>
                </a:lnTo>
                <a:lnTo>
                  <a:pt x="1465" y="131"/>
                </a:lnTo>
                <a:lnTo>
                  <a:pt x="1471" y="140"/>
                </a:lnTo>
                <a:lnTo>
                  <a:pt x="1473" y="149"/>
                </a:lnTo>
                <a:lnTo>
                  <a:pt x="1476" y="161"/>
                </a:lnTo>
                <a:lnTo>
                  <a:pt x="1479" y="171"/>
                </a:lnTo>
                <a:lnTo>
                  <a:pt x="1479" y="182"/>
                </a:lnTo>
                <a:lnTo>
                  <a:pt x="1479" y="204"/>
                </a:lnTo>
                <a:lnTo>
                  <a:pt x="1478" y="213"/>
                </a:lnTo>
                <a:lnTo>
                  <a:pt x="1475" y="220"/>
                </a:lnTo>
                <a:lnTo>
                  <a:pt x="1472" y="228"/>
                </a:lnTo>
                <a:lnTo>
                  <a:pt x="1468" y="235"/>
                </a:lnTo>
                <a:lnTo>
                  <a:pt x="1462" y="241"/>
                </a:lnTo>
                <a:lnTo>
                  <a:pt x="1457" y="247"/>
                </a:lnTo>
                <a:lnTo>
                  <a:pt x="1451" y="252"/>
                </a:lnTo>
                <a:lnTo>
                  <a:pt x="1444" y="258"/>
                </a:lnTo>
                <a:lnTo>
                  <a:pt x="1427" y="266"/>
                </a:lnTo>
                <a:lnTo>
                  <a:pt x="1418" y="271"/>
                </a:lnTo>
                <a:lnTo>
                  <a:pt x="1410" y="274"/>
                </a:lnTo>
                <a:lnTo>
                  <a:pt x="1392" y="278"/>
                </a:lnTo>
                <a:lnTo>
                  <a:pt x="1373" y="281"/>
                </a:lnTo>
                <a:lnTo>
                  <a:pt x="1368" y="281"/>
                </a:lnTo>
                <a:lnTo>
                  <a:pt x="1360" y="279"/>
                </a:lnTo>
                <a:lnTo>
                  <a:pt x="1359" y="278"/>
                </a:lnTo>
                <a:lnTo>
                  <a:pt x="1356" y="276"/>
                </a:lnTo>
                <a:lnTo>
                  <a:pt x="1352" y="271"/>
                </a:lnTo>
                <a:lnTo>
                  <a:pt x="1346" y="264"/>
                </a:lnTo>
                <a:lnTo>
                  <a:pt x="1342" y="257"/>
                </a:lnTo>
                <a:lnTo>
                  <a:pt x="1339" y="251"/>
                </a:lnTo>
                <a:lnTo>
                  <a:pt x="1338" y="242"/>
                </a:lnTo>
                <a:lnTo>
                  <a:pt x="1336" y="230"/>
                </a:lnTo>
                <a:lnTo>
                  <a:pt x="1336" y="227"/>
                </a:lnTo>
                <a:lnTo>
                  <a:pt x="1336" y="223"/>
                </a:lnTo>
                <a:lnTo>
                  <a:pt x="1336" y="216"/>
                </a:lnTo>
                <a:lnTo>
                  <a:pt x="1335" y="206"/>
                </a:lnTo>
                <a:lnTo>
                  <a:pt x="1336" y="195"/>
                </a:lnTo>
                <a:close/>
                <a:moveTo>
                  <a:pt x="680" y="223"/>
                </a:moveTo>
                <a:lnTo>
                  <a:pt x="680" y="230"/>
                </a:lnTo>
                <a:lnTo>
                  <a:pt x="678" y="237"/>
                </a:lnTo>
                <a:lnTo>
                  <a:pt x="675" y="244"/>
                </a:lnTo>
                <a:lnTo>
                  <a:pt x="672" y="251"/>
                </a:lnTo>
                <a:lnTo>
                  <a:pt x="664" y="265"/>
                </a:lnTo>
                <a:lnTo>
                  <a:pt x="658" y="272"/>
                </a:lnTo>
                <a:lnTo>
                  <a:pt x="653" y="278"/>
                </a:lnTo>
                <a:lnTo>
                  <a:pt x="650" y="281"/>
                </a:lnTo>
                <a:lnTo>
                  <a:pt x="646" y="281"/>
                </a:lnTo>
                <a:lnTo>
                  <a:pt x="643" y="281"/>
                </a:lnTo>
                <a:lnTo>
                  <a:pt x="640" y="279"/>
                </a:lnTo>
                <a:lnTo>
                  <a:pt x="631" y="275"/>
                </a:lnTo>
                <a:lnTo>
                  <a:pt x="623" y="272"/>
                </a:lnTo>
                <a:lnTo>
                  <a:pt x="613" y="269"/>
                </a:lnTo>
                <a:lnTo>
                  <a:pt x="605" y="268"/>
                </a:lnTo>
                <a:lnTo>
                  <a:pt x="596" y="268"/>
                </a:lnTo>
                <a:lnTo>
                  <a:pt x="586" y="268"/>
                </a:lnTo>
                <a:lnTo>
                  <a:pt x="578" y="269"/>
                </a:lnTo>
                <a:lnTo>
                  <a:pt x="569" y="272"/>
                </a:lnTo>
                <a:lnTo>
                  <a:pt x="561" y="275"/>
                </a:lnTo>
                <a:lnTo>
                  <a:pt x="551" y="279"/>
                </a:lnTo>
                <a:lnTo>
                  <a:pt x="548" y="281"/>
                </a:lnTo>
                <a:lnTo>
                  <a:pt x="544" y="281"/>
                </a:lnTo>
                <a:lnTo>
                  <a:pt x="541" y="281"/>
                </a:lnTo>
                <a:lnTo>
                  <a:pt x="538" y="276"/>
                </a:lnTo>
                <a:lnTo>
                  <a:pt x="535" y="272"/>
                </a:lnTo>
                <a:lnTo>
                  <a:pt x="535" y="271"/>
                </a:lnTo>
                <a:lnTo>
                  <a:pt x="535" y="269"/>
                </a:lnTo>
                <a:lnTo>
                  <a:pt x="535" y="268"/>
                </a:lnTo>
                <a:lnTo>
                  <a:pt x="537" y="266"/>
                </a:lnTo>
                <a:lnTo>
                  <a:pt x="540" y="262"/>
                </a:lnTo>
                <a:lnTo>
                  <a:pt x="552" y="255"/>
                </a:lnTo>
                <a:lnTo>
                  <a:pt x="565" y="250"/>
                </a:lnTo>
                <a:lnTo>
                  <a:pt x="572" y="247"/>
                </a:lnTo>
                <a:lnTo>
                  <a:pt x="578" y="245"/>
                </a:lnTo>
                <a:lnTo>
                  <a:pt x="585" y="244"/>
                </a:lnTo>
                <a:lnTo>
                  <a:pt x="592" y="242"/>
                </a:lnTo>
                <a:lnTo>
                  <a:pt x="603" y="241"/>
                </a:lnTo>
                <a:lnTo>
                  <a:pt x="609" y="240"/>
                </a:lnTo>
                <a:lnTo>
                  <a:pt x="615" y="240"/>
                </a:lnTo>
                <a:lnTo>
                  <a:pt x="617" y="240"/>
                </a:lnTo>
                <a:lnTo>
                  <a:pt x="620" y="238"/>
                </a:lnTo>
                <a:lnTo>
                  <a:pt x="622" y="237"/>
                </a:lnTo>
                <a:lnTo>
                  <a:pt x="622" y="234"/>
                </a:lnTo>
                <a:lnTo>
                  <a:pt x="622" y="207"/>
                </a:lnTo>
                <a:lnTo>
                  <a:pt x="622" y="206"/>
                </a:lnTo>
                <a:lnTo>
                  <a:pt x="622" y="204"/>
                </a:lnTo>
                <a:lnTo>
                  <a:pt x="619" y="203"/>
                </a:lnTo>
                <a:lnTo>
                  <a:pt x="616" y="203"/>
                </a:lnTo>
                <a:lnTo>
                  <a:pt x="613" y="203"/>
                </a:lnTo>
                <a:lnTo>
                  <a:pt x="568" y="211"/>
                </a:lnTo>
                <a:lnTo>
                  <a:pt x="550" y="214"/>
                </a:lnTo>
                <a:lnTo>
                  <a:pt x="545" y="214"/>
                </a:lnTo>
                <a:lnTo>
                  <a:pt x="541" y="214"/>
                </a:lnTo>
                <a:lnTo>
                  <a:pt x="538" y="211"/>
                </a:lnTo>
                <a:lnTo>
                  <a:pt x="535" y="209"/>
                </a:lnTo>
                <a:lnTo>
                  <a:pt x="530" y="199"/>
                </a:lnTo>
                <a:lnTo>
                  <a:pt x="527" y="193"/>
                </a:lnTo>
                <a:lnTo>
                  <a:pt x="526" y="189"/>
                </a:lnTo>
                <a:lnTo>
                  <a:pt x="524" y="183"/>
                </a:lnTo>
                <a:lnTo>
                  <a:pt x="524" y="178"/>
                </a:lnTo>
                <a:lnTo>
                  <a:pt x="524" y="172"/>
                </a:lnTo>
                <a:lnTo>
                  <a:pt x="526" y="165"/>
                </a:lnTo>
                <a:lnTo>
                  <a:pt x="527" y="159"/>
                </a:lnTo>
                <a:lnTo>
                  <a:pt x="530" y="152"/>
                </a:lnTo>
                <a:lnTo>
                  <a:pt x="535" y="140"/>
                </a:lnTo>
                <a:lnTo>
                  <a:pt x="542" y="128"/>
                </a:lnTo>
                <a:lnTo>
                  <a:pt x="551" y="116"/>
                </a:lnTo>
                <a:lnTo>
                  <a:pt x="555" y="111"/>
                </a:lnTo>
                <a:lnTo>
                  <a:pt x="558" y="109"/>
                </a:lnTo>
                <a:lnTo>
                  <a:pt x="562" y="106"/>
                </a:lnTo>
                <a:lnTo>
                  <a:pt x="565" y="104"/>
                </a:lnTo>
                <a:lnTo>
                  <a:pt x="569" y="103"/>
                </a:lnTo>
                <a:lnTo>
                  <a:pt x="575" y="103"/>
                </a:lnTo>
                <a:lnTo>
                  <a:pt x="579" y="104"/>
                </a:lnTo>
                <a:lnTo>
                  <a:pt x="585" y="106"/>
                </a:lnTo>
                <a:lnTo>
                  <a:pt x="595" y="109"/>
                </a:lnTo>
                <a:lnTo>
                  <a:pt x="605" y="111"/>
                </a:lnTo>
                <a:lnTo>
                  <a:pt x="613" y="113"/>
                </a:lnTo>
                <a:lnTo>
                  <a:pt x="623" y="113"/>
                </a:lnTo>
                <a:lnTo>
                  <a:pt x="633" y="113"/>
                </a:lnTo>
                <a:lnTo>
                  <a:pt x="641" y="111"/>
                </a:lnTo>
                <a:lnTo>
                  <a:pt x="651" y="110"/>
                </a:lnTo>
                <a:lnTo>
                  <a:pt x="661" y="106"/>
                </a:lnTo>
                <a:lnTo>
                  <a:pt x="665" y="106"/>
                </a:lnTo>
                <a:lnTo>
                  <a:pt x="668" y="106"/>
                </a:lnTo>
                <a:lnTo>
                  <a:pt x="671" y="106"/>
                </a:lnTo>
                <a:lnTo>
                  <a:pt x="674" y="107"/>
                </a:lnTo>
                <a:lnTo>
                  <a:pt x="675" y="110"/>
                </a:lnTo>
                <a:lnTo>
                  <a:pt x="675" y="111"/>
                </a:lnTo>
                <a:lnTo>
                  <a:pt x="675" y="113"/>
                </a:lnTo>
                <a:lnTo>
                  <a:pt x="675" y="116"/>
                </a:lnTo>
                <a:lnTo>
                  <a:pt x="674" y="117"/>
                </a:lnTo>
                <a:lnTo>
                  <a:pt x="671" y="120"/>
                </a:lnTo>
                <a:lnTo>
                  <a:pt x="664" y="124"/>
                </a:lnTo>
                <a:lnTo>
                  <a:pt x="660" y="127"/>
                </a:lnTo>
                <a:lnTo>
                  <a:pt x="654" y="128"/>
                </a:lnTo>
                <a:lnTo>
                  <a:pt x="644" y="133"/>
                </a:lnTo>
                <a:lnTo>
                  <a:pt x="634" y="134"/>
                </a:lnTo>
                <a:lnTo>
                  <a:pt x="624" y="135"/>
                </a:lnTo>
                <a:lnTo>
                  <a:pt x="615" y="137"/>
                </a:lnTo>
                <a:lnTo>
                  <a:pt x="602" y="137"/>
                </a:lnTo>
                <a:lnTo>
                  <a:pt x="596" y="137"/>
                </a:lnTo>
                <a:lnTo>
                  <a:pt x="592" y="138"/>
                </a:lnTo>
                <a:lnTo>
                  <a:pt x="591" y="142"/>
                </a:lnTo>
                <a:lnTo>
                  <a:pt x="591" y="148"/>
                </a:lnTo>
                <a:lnTo>
                  <a:pt x="591" y="169"/>
                </a:lnTo>
                <a:lnTo>
                  <a:pt x="591" y="175"/>
                </a:lnTo>
                <a:lnTo>
                  <a:pt x="592" y="176"/>
                </a:lnTo>
                <a:lnTo>
                  <a:pt x="593" y="179"/>
                </a:lnTo>
                <a:lnTo>
                  <a:pt x="595" y="179"/>
                </a:lnTo>
                <a:lnTo>
                  <a:pt x="598" y="180"/>
                </a:lnTo>
                <a:lnTo>
                  <a:pt x="603" y="179"/>
                </a:lnTo>
                <a:lnTo>
                  <a:pt x="620" y="176"/>
                </a:lnTo>
                <a:lnTo>
                  <a:pt x="639" y="172"/>
                </a:lnTo>
                <a:lnTo>
                  <a:pt x="646" y="172"/>
                </a:lnTo>
                <a:lnTo>
                  <a:pt x="654" y="169"/>
                </a:lnTo>
                <a:lnTo>
                  <a:pt x="657" y="169"/>
                </a:lnTo>
                <a:lnTo>
                  <a:pt x="658" y="169"/>
                </a:lnTo>
                <a:lnTo>
                  <a:pt x="663" y="171"/>
                </a:lnTo>
                <a:lnTo>
                  <a:pt x="667" y="173"/>
                </a:lnTo>
                <a:lnTo>
                  <a:pt x="670" y="178"/>
                </a:lnTo>
                <a:lnTo>
                  <a:pt x="671" y="182"/>
                </a:lnTo>
                <a:lnTo>
                  <a:pt x="674" y="186"/>
                </a:lnTo>
                <a:lnTo>
                  <a:pt x="677" y="197"/>
                </a:lnTo>
                <a:lnTo>
                  <a:pt x="678" y="203"/>
                </a:lnTo>
                <a:lnTo>
                  <a:pt x="680" y="209"/>
                </a:lnTo>
                <a:lnTo>
                  <a:pt x="680" y="223"/>
                </a:lnTo>
                <a:close/>
                <a:moveTo>
                  <a:pt x="1746" y="200"/>
                </a:moveTo>
                <a:lnTo>
                  <a:pt x="1746" y="164"/>
                </a:lnTo>
                <a:lnTo>
                  <a:pt x="1746" y="158"/>
                </a:lnTo>
                <a:lnTo>
                  <a:pt x="1746" y="152"/>
                </a:lnTo>
                <a:lnTo>
                  <a:pt x="1743" y="147"/>
                </a:lnTo>
                <a:lnTo>
                  <a:pt x="1741" y="141"/>
                </a:lnTo>
                <a:lnTo>
                  <a:pt x="1739" y="137"/>
                </a:lnTo>
                <a:lnTo>
                  <a:pt x="1736" y="133"/>
                </a:lnTo>
                <a:lnTo>
                  <a:pt x="1732" y="124"/>
                </a:lnTo>
                <a:lnTo>
                  <a:pt x="1732" y="121"/>
                </a:lnTo>
                <a:lnTo>
                  <a:pt x="1732" y="118"/>
                </a:lnTo>
                <a:lnTo>
                  <a:pt x="1733" y="116"/>
                </a:lnTo>
                <a:lnTo>
                  <a:pt x="1736" y="113"/>
                </a:lnTo>
                <a:lnTo>
                  <a:pt x="1746" y="110"/>
                </a:lnTo>
                <a:lnTo>
                  <a:pt x="1755" y="107"/>
                </a:lnTo>
                <a:lnTo>
                  <a:pt x="1773" y="101"/>
                </a:lnTo>
                <a:lnTo>
                  <a:pt x="1777" y="100"/>
                </a:lnTo>
                <a:lnTo>
                  <a:pt x="1780" y="101"/>
                </a:lnTo>
                <a:lnTo>
                  <a:pt x="1784" y="103"/>
                </a:lnTo>
                <a:lnTo>
                  <a:pt x="1787" y="106"/>
                </a:lnTo>
                <a:lnTo>
                  <a:pt x="1804" y="135"/>
                </a:lnTo>
                <a:lnTo>
                  <a:pt x="1805" y="138"/>
                </a:lnTo>
                <a:lnTo>
                  <a:pt x="1805" y="142"/>
                </a:lnTo>
                <a:lnTo>
                  <a:pt x="1807" y="165"/>
                </a:lnTo>
                <a:lnTo>
                  <a:pt x="1807" y="176"/>
                </a:lnTo>
                <a:lnTo>
                  <a:pt x="1805" y="188"/>
                </a:lnTo>
                <a:lnTo>
                  <a:pt x="1804" y="197"/>
                </a:lnTo>
                <a:lnTo>
                  <a:pt x="1804" y="209"/>
                </a:lnTo>
                <a:lnTo>
                  <a:pt x="1804" y="231"/>
                </a:lnTo>
                <a:lnTo>
                  <a:pt x="1804" y="234"/>
                </a:lnTo>
                <a:lnTo>
                  <a:pt x="1805" y="238"/>
                </a:lnTo>
                <a:lnTo>
                  <a:pt x="1810" y="245"/>
                </a:lnTo>
                <a:lnTo>
                  <a:pt x="1811" y="251"/>
                </a:lnTo>
                <a:lnTo>
                  <a:pt x="1814" y="255"/>
                </a:lnTo>
                <a:lnTo>
                  <a:pt x="1815" y="259"/>
                </a:lnTo>
                <a:lnTo>
                  <a:pt x="1814" y="264"/>
                </a:lnTo>
                <a:lnTo>
                  <a:pt x="1814" y="265"/>
                </a:lnTo>
                <a:lnTo>
                  <a:pt x="1813" y="266"/>
                </a:lnTo>
                <a:lnTo>
                  <a:pt x="1808" y="269"/>
                </a:lnTo>
                <a:lnTo>
                  <a:pt x="1800" y="272"/>
                </a:lnTo>
                <a:lnTo>
                  <a:pt x="1790" y="275"/>
                </a:lnTo>
                <a:lnTo>
                  <a:pt x="1773" y="278"/>
                </a:lnTo>
                <a:lnTo>
                  <a:pt x="1769" y="278"/>
                </a:lnTo>
                <a:lnTo>
                  <a:pt x="1765" y="278"/>
                </a:lnTo>
                <a:lnTo>
                  <a:pt x="1762" y="275"/>
                </a:lnTo>
                <a:lnTo>
                  <a:pt x="1760" y="272"/>
                </a:lnTo>
                <a:lnTo>
                  <a:pt x="1755" y="264"/>
                </a:lnTo>
                <a:lnTo>
                  <a:pt x="1749" y="255"/>
                </a:lnTo>
                <a:lnTo>
                  <a:pt x="1748" y="251"/>
                </a:lnTo>
                <a:lnTo>
                  <a:pt x="1746" y="245"/>
                </a:lnTo>
                <a:lnTo>
                  <a:pt x="1746" y="241"/>
                </a:lnTo>
                <a:lnTo>
                  <a:pt x="1746" y="235"/>
                </a:lnTo>
                <a:lnTo>
                  <a:pt x="1746" y="227"/>
                </a:lnTo>
                <a:lnTo>
                  <a:pt x="1746" y="219"/>
                </a:lnTo>
                <a:lnTo>
                  <a:pt x="1746" y="200"/>
                </a:lnTo>
                <a:close/>
                <a:moveTo>
                  <a:pt x="705" y="202"/>
                </a:moveTo>
                <a:lnTo>
                  <a:pt x="705" y="189"/>
                </a:lnTo>
                <a:lnTo>
                  <a:pt x="705" y="176"/>
                </a:lnTo>
                <a:lnTo>
                  <a:pt x="705" y="165"/>
                </a:lnTo>
                <a:lnTo>
                  <a:pt x="704" y="155"/>
                </a:lnTo>
                <a:lnTo>
                  <a:pt x="699" y="145"/>
                </a:lnTo>
                <a:lnTo>
                  <a:pt x="694" y="135"/>
                </a:lnTo>
                <a:lnTo>
                  <a:pt x="689" y="127"/>
                </a:lnTo>
                <a:lnTo>
                  <a:pt x="688" y="124"/>
                </a:lnTo>
                <a:lnTo>
                  <a:pt x="688" y="121"/>
                </a:lnTo>
                <a:lnTo>
                  <a:pt x="689" y="120"/>
                </a:lnTo>
                <a:lnTo>
                  <a:pt x="689" y="118"/>
                </a:lnTo>
                <a:lnTo>
                  <a:pt x="694" y="116"/>
                </a:lnTo>
                <a:lnTo>
                  <a:pt x="702" y="113"/>
                </a:lnTo>
                <a:lnTo>
                  <a:pt x="711" y="109"/>
                </a:lnTo>
                <a:lnTo>
                  <a:pt x="719" y="106"/>
                </a:lnTo>
                <a:lnTo>
                  <a:pt x="728" y="103"/>
                </a:lnTo>
                <a:lnTo>
                  <a:pt x="729" y="103"/>
                </a:lnTo>
                <a:lnTo>
                  <a:pt x="732" y="103"/>
                </a:lnTo>
                <a:lnTo>
                  <a:pt x="735" y="103"/>
                </a:lnTo>
                <a:lnTo>
                  <a:pt x="737" y="104"/>
                </a:lnTo>
                <a:lnTo>
                  <a:pt x="740" y="109"/>
                </a:lnTo>
                <a:lnTo>
                  <a:pt x="760" y="137"/>
                </a:lnTo>
                <a:lnTo>
                  <a:pt x="761" y="142"/>
                </a:lnTo>
                <a:lnTo>
                  <a:pt x="763" y="148"/>
                </a:lnTo>
                <a:lnTo>
                  <a:pt x="763" y="166"/>
                </a:lnTo>
                <a:lnTo>
                  <a:pt x="761" y="176"/>
                </a:lnTo>
                <a:lnTo>
                  <a:pt x="761" y="185"/>
                </a:lnTo>
                <a:lnTo>
                  <a:pt x="760" y="197"/>
                </a:lnTo>
                <a:lnTo>
                  <a:pt x="760" y="209"/>
                </a:lnTo>
                <a:lnTo>
                  <a:pt x="760" y="231"/>
                </a:lnTo>
                <a:lnTo>
                  <a:pt x="761" y="237"/>
                </a:lnTo>
                <a:lnTo>
                  <a:pt x="763" y="238"/>
                </a:lnTo>
                <a:lnTo>
                  <a:pt x="763" y="241"/>
                </a:lnTo>
                <a:lnTo>
                  <a:pt x="769" y="250"/>
                </a:lnTo>
                <a:lnTo>
                  <a:pt x="774" y="259"/>
                </a:lnTo>
                <a:lnTo>
                  <a:pt x="774" y="262"/>
                </a:lnTo>
                <a:lnTo>
                  <a:pt x="774" y="265"/>
                </a:lnTo>
                <a:lnTo>
                  <a:pt x="773" y="268"/>
                </a:lnTo>
                <a:lnTo>
                  <a:pt x="770" y="269"/>
                </a:lnTo>
                <a:lnTo>
                  <a:pt x="760" y="274"/>
                </a:lnTo>
                <a:lnTo>
                  <a:pt x="740" y="281"/>
                </a:lnTo>
                <a:lnTo>
                  <a:pt x="735" y="282"/>
                </a:lnTo>
                <a:lnTo>
                  <a:pt x="732" y="281"/>
                </a:lnTo>
                <a:lnTo>
                  <a:pt x="728" y="279"/>
                </a:lnTo>
                <a:lnTo>
                  <a:pt x="725" y="276"/>
                </a:lnTo>
                <a:lnTo>
                  <a:pt x="716" y="265"/>
                </a:lnTo>
                <a:lnTo>
                  <a:pt x="713" y="259"/>
                </a:lnTo>
                <a:lnTo>
                  <a:pt x="709" y="252"/>
                </a:lnTo>
                <a:lnTo>
                  <a:pt x="708" y="247"/>
                </a:lnTo>
                <a:lnTo>
                  <a:pt x="705" y="240"/>
                </a:lnTo>
                <a:lnTo>
                  <a:pt x="705" y="234"/>
                </a:lnTo>
                <a:lnTo>
                  <a:pt x="705" y="226"/>
                </a:lnTo>
                <a:lnTo>
                  <a:pt x="705" y="220"/>
                </a:lnTo>
                <a:lnTo>
                  <a:pt x="705" y="214"/>
                </a:lnTo>
                <a:lnTo>
                  <a:pt x="705" y="202"/>
                </a:lnTo>
                <a:close/>
                <a:moveTo>
                  <a:pt x="867" y="159"/>
                </a:moveTo>
                <a:lnTo>
                  <a:pt x="904" y="159"/>
                </a:lnTo>
                <a:lnTo>
                  <a:pt x="910" y="161"/>
                </a:lnTo>
                <a:lnTo>
                  <a:pt x="911" y="162"/>
                </a:lnTo>
                <a:lnTo>
                  <a:pt x="913" y="164"/>
                </a:lnTo>
                <a:lnTo>
                  <a:pt x="913" y="165"/>
                </a:lnTo>
                <a:lnTo>
                  <a:pt x="911" y="169"/>
                </a:lnTo>
                <a:lnTo>
                  <a:pt x="908" y="180"/>
                </a:lnTo>
                <a:lnTo>
                  <a:pt x="904" y="192"/>
                </a:lnTo>
                <a:lnTo>
                  <a:pt x="900" y="204"/>
                </a:lnTo>
                <a:lnTo>
                  <a:pt x="896" y="214"/>
                </a:lnTo>
                <a:lnTo>
                  <a:pt x="894" y="219"/>
                </a:lnTo>
                <a:lnTo>
                  <a:pt x="891" y="221"/>
                </a:lnTo>
                <a:lnTo>
                  <a:pt x="887" y="223"/>
                </a:lnTo>
                <a:lnTo>
                  <a:pt x="883" y="224"/>
                </a:lnTo>
                <a:lnTo>
                  <a:pt x="873" y="224"/>
                </a:lnTo>
                <a:lnTo>
                  <a:pt x="863" y="223"/>
                </a:lnTo>
                <a:lnTo>
                  <a:pt x="850" y="223"/>
                </a:lnTo>
                <a:lnTo>
                  <a:pt x="838" y="221"/>
                </a:lnTo>
                <a:lnTo>
                  <a:pt x="812" y="221"/>
                </a:lnTo>
                <a:lnTo>
                  <a:pt x="807" y="221"/>
                </a:lnTo>
                <a:lnTo>
                  <a:pt x="805" y="220"/>
                </a:lnTo>
                <a:lnTo>
                  <a:pt x="804" y="219"/>
                </a:lnTo>
                <a:lnTo>
                  <a:pt x="804" y="216"/>
                </a:lnTo>
                <a:lnTo>
                  <a:pt x="804" y="211"/>
                </a:lnTo>
                <a:lnTo>
                  <a:pt x="807" y="200"/>
                </a:lnTo>
                <a:lnTo>
                  <a:pt x="811" y="189"/>
                </a:lnTo>
                <a:lnTo>
                  <a:pt x="818" y="166"/>
                </a:lnTo>
                <a:lnTo>
                  <a:pt x="821" y="164"/>
                </a:lnTo>
                <a:lnTo>
                  <a:pt x="822" y="162"/>
                </a:lnTo>
                <a:lnTo>
                  <a:pt x="824" y="161"/>
                </a:lnTo>
                <a:lnTo>
                  <a:pt x="826" y="159"/>
                </a:lnTo>
                <a:lnTo>
                  <a:pt x="831" y="159"/>
                </a:lnTo>
                <a:lnTo>
                  <a:pt x="867" y="159"/>
                </a:lnTo>
                <a:close/>
                <a:moveTo>
                  <a:pt x="728" y="7"/>
                </a:moveTo>
                <a:lnTo>
                  <a:pt x="729" y="7"/>
                </a:lnTo>
                <a:lnTo>
                  <a:pt x="732" y="8"/>
                </a:lnTo>
                <a:lnTo>
                  <a:pt x="735" y="11"/>
                </a:lnTo>
                <a:lnTo>
                  <a:pt x="747" y="23"/>
                </a:lnTo>
                <a:lnTo>
                  <a:pt x="760" y="35"/>
                </a:lnTo>
                <a:lnTo>
                  <a:pt x="763" y="39"/>
                </a:lnTo>
                <a:lnTo>
                  <a:pt x="763" y="42"/>
                </a:lnTo>
                <a:lnTo>
                  <a:pt x="763" y="47"/>
                </a:lnTo>
                <a:lnTo>
                  <a:pt x="760" y="49"/>
                </a:lnTo>
                <a:lnTo>
                  <a:pt x="749" y="63"/>
                </a:lnTo>
                <a:lnTo>
                  <a:pt x="743" y="69"/>
                </a:lnTo>
                <a:lnTo>
                  <a:pt x="740" y="72"/>
                </a:lnTo>
                <a:lnTo>
                  <a:pt x="737" y="76"/>
                </a:lnTo>
                <a:lnTo>
                  <a:pt x="733" y="79"/>
                </a:lnTo>
                <a:lnTo>
                  <a:pt x="730" y="79"/>
                </a:lnTo>
                <a:lnTo>
                  <a:pt x="728" y="79"/>
                </a:lnTo>
                <a:lnTo>
                  <a:pt x="723" y="75"/>
                </a:lnTo>
                <a:lnTo>
                  <a:pt x="699" y="51"/>
                </a:lnTo>
                <a:lnTo>
                  <a:pt x="696" y="48"/>
                </a:lnTo>
                <a:lnTo>
                  <a:pt x="696" y="47"/>
                </a:lnTo>
                <a:lnTo>
                  <a:pt x="695" y="45"/>
                </a:lnTo>
                <a:lnTo>
                  <a:pt x="695" y="41"/>
                </a:lnTo>
                <a:lnTo>
                  <a:pt x="695" y="39"/>
                </a:lnTo>
                <a:lnTo>
                  <a:pt x="696" y="38"/>
                </a:lnTo>
                <a:lnTo>
                  <a:pt x="702" y="30"/>
                </a:lnTo>
                <a:lnTo>
                  <a:pt x="708" y="23"/>
                </a:lnTo>
                <a:lnTo>
                  <a:pt x="715" y="15"/>
                </a:lnTo>
                <a:lnTo>
                  <a:pt x="722" y="8"/>
                </a:lnTo>
                <a:lnTo>
                  <a:pt x="725" y="7"/>
                </a:lnTo>
                <a:lnTo>
                  <a:pt x="728" y="7"/>
                </a:lnTo>
                <a:close/>
                <a:moveTo>
                  <a:pt x="321" y="78"/>
                </a:moveTo>
                <a:lnTo>
                  <a:pt x="318" y="76"/>
                </a:lnTo>
                <a:lnTo>
                  <a:pt x="316" y="76"/>
                </a:lnTo>
                <a:lnTo>
                  <a:pt x="314" y="72"/>
                </a:lnTo>
                <a:lnTo>
                  <a:pt x="292" y="48"/>
                </a:lnTo>
                <a:lnTo>
                  <a:pt x="291" y="45"/>
                </a:lnTo>
                <a:lnTo>
                  <a:pt x="290" y="41"/>
                </a:lnTo>
                <a:lnTo>
                  <a:pt x="290" y="39"/>
                </a:lnTo>
                <a:lnTo>
                  <a:pt x="291" y="38"/>
                </a:lnTo>
                <a:lnTo>
                  <a:pt x="292" y="35"/>
                </a:lnTo>
                <a:lnTo>
                  <a:pt x="302" y="24"/>
                </a:lnTo>
                <a:lnTo>
                  <a:pt x="314" y="11"/>
                </a:lnTo>
                <a:lnTo>
                  <a:pt x="319" y="7"/>
                </a:lnTo>
                <a:lnTo>
                  <a:pt x="322" y="7"/>
                </a:lnTo>
                <a:lnTo>
                  <a:pt x="324" y="7"/>
                </a:lnTo>
                <a:lnTo>
                  <a:pt x="326" y="7"/>
                </a:lnTo>
                <a:lnTo>
                  <a:pt x="328" y="8"/>
                </a:lnTo>
                <a:lnTo>
                  <a:pt x="333" y="13"/>
                </a:lnTo>
                <a:lnTo>
                  <a:pt x="339" y="18"/>
                </a:lnTo>
                <a:lnTo>
                  <a:pt x="343" y="24"/>
                </a:lnTo>
                <a:lnTo>
                  <a:pt x="353" y="37"/>
                </a:lnTo>
                <a:lnTo>
                  <a:pt x="355" y="39"/>
                </a:lnTo>
                <a:lnTo>
                  <a:pt x="355" y="42"/>
                </a:lnTo>
                <a:lnTo>
                  <a:pt x="355" y="47"/>
                </a:lnTo>
                <a:lnTo>
                  <a:pt x="353" y="49"/>
                </a:lnTo>
                <a:lnTo>
                  <a:pt x="340" y="62"/>
                </a:lnTo>
                <a:lnTo>
                  <a:pt x="326" y="75"/>
                </a:lnTo>
                <a:lnTo>
                  <a:pt x="324" y="76"/>
                </a:lnTo>
                <a:lnTo>
                  <a:pt x="321" y="78"/>
                </a:lnTo>
                <a:close/>
                <a:moveTo>
                  <a:pt x="275" y="44"/>
                </a:moveTo>
                <a:lnTo>
                  <a:pt x="275" y="45"/>
                </a:lnTo>
                <a:lnTo>
                  <a:pt x="274" y="47"/>
                </a:lnTo>
                <a:lnTo>
                  <a:pt x="271" y="49"/>
                </a:lnTo>
                <a:lnTo>
                  <a:pt x="249" y="73"/>
                </a:lnTo>
                <a:lnTo>
                  <a:pt x="246" y="76"/>
                </a:lnTo>
                <a:lnTo>
                  <a:pt x="243" y="76"/>
                </a:lnTo>
                <a:lnTo>
                  <a:pt x="242" y="78"/>
                </a:lnTo>
                <a:lnTo>
                  <a:pt x="239" y="76"/>
                </a:lnTo>
                <a:lnTo>
                  <a:pt x="236" y="73"/>
                </a:lnTo>
                <a:lnTo>
                  <a:pt x="229" y="66"/>
                </a:lnTo>
                <a:lnTo>
                  <a:pt x="223" y="59"/>
                </a:lnTo>
                <a:lnTo>
                  <a:pt x="212" y="45"/>
                </a:lnTo>
                <a:lnTo>
                  <a:pt x="210" y="42"/>
                </a:lnTo>
                <a:lnTo>
                  <a:pt x="209" y="39"/>
                </a:lnTo>
                <a:lnTo>
                  <a:pt x="210" y="37"/>
                </a:lnTo>
                <a:lnTo>
                  <a:pt x="212" y="35"/>
                </a:lnTo>
                <a:lnTo>
                  <a:pt x="213" y="34"/>
                </a:lnTo>
                <a:lnTo>
                  <a:pt x="239" y="7"/>
                </a:lnTo>
                <a:lnTo>
                  <a:pt x="242" y="6"/>
                </a:lnTo>
                <a:lnTo>
                  <a:pt x="243" y="6"/>
                </a:lnTo>
                <a:lnTo>
                  <a:pt x="244" y="6"/>
                </a:lnTo>
                <a:lnTo>
                  <a:pt x="247" y="6"/>
                </a:lnTo>
                <a:lnTo>
                  <a:pt x="250" y="8"/>
                </a:lnTo>
                <a:lnTo>
                  <a:pt x="273" y="35"/>
                </a:lnTo>
                <a:lnTo>
                  <a:pt x="274" y="39"/>
                </a:lnTo>
                <a:lnTo>
                  <a:pt x="275" y="41"/>
                </a:lnTo>
                <a:lnTo>
                  <a:pt x="275" y="4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0" name="Freeform 170">
            <a:extLst>
              <a:ext uri="{FF2B5EF4-FFF2-40B4-BE49-F238E27FC236}">
                <a16:creationId xmlns:a16="http://schemas.microsoft.com/office/drawing/2014/main" id="{E0F378BD-09ED-4EB4-DD8B-412A03EA1A7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168712" y="4077080"/>
            <a:ext cx="735600" cy="72000"/>
          </a:xfrm>
          <a:custGeom>
            <a:avLst/>
            <a:gdLst>
              <a:gd name="T0" fmla="*/ 2302 w 2452"/>
              <a:gd name="T1" fmla="*/ 199 h 242"/>
              <a:gd name="T2" fmla="*/ 2452 w 2452"/>
              <a:gd name="T3" fmla="*/ 201 h 242"/>
              <a:gd name="T4" fmla="*/ 2267 w 2452"/>
              <a:gd name="T5" fmla="*/ 194 h 242"/>
              <a:gd name="T6" fmla="*/ 2133 w 2452"/>
              <a:gd name="T7" fmla="*/ 209 h 242"/>
              <a:gd name="T8" fmla="*/ 1007 w 2452"/>
              <a:gd name="T9" fmla="*/ 29 h 242"/>
              <a:gd name="T10" fmla="*/ 990 w 2452"/>
              <a:gd name="T11" fmla="*/ 161 h 242"/>
              <a:gd name="T12" fmla="*/ 1063 w 2452"/>
              <a:gd name="T13" fmla="*/ 215 h 242"/>
              <a:gd name="T14" fmla="*/ 1158 w 2452"/>
              <a:gd name="T15" fmla="*/ 161 h 242"/>
              <a:gd name="T16" fmla="*/ 1155 w 2452"/>
              <a:gd name="T17" fmla="*/ 37 h 242"/>
              <a:gd name="T18" fmla="*/ 1076 w 2452"/>
              <a:gd name="T19" fmla="*/ 0 h 242"/>
              <a:gd name="T20" fmla="*/ 2080 w 2452"/>
              <a:gd name="T21" fmla="*/ 16 h 242"/>
              <a:gd name="T22" fmla="*/ 1870 w 2452"/>
              <a:gd name="T23" fmla="*/ 194 h 242"/>
              <a:gd name="T24" fmla="*/ 1241 w 2452"/>
              <a:gd name="T25" fmla="*/ 20 h 242"/>
              <a:gd name="T26" fmla="*/ 1257 w 2452"/>
              <a:gd name="T27" fmla="*/ 209 h 242"/>
              <a:gd name="T28" fmla="*/ 1289 w 2452"/>
              <a:gd name="T29" fmla="*/ 209 h 242"/>
              <a:gd name="T30" fmla="*/ 1306 w 2452"/>
              <a:gd name="T31" fmla="*/ 20 h 242"/>
              <a:gd name="T32" fmla="*/ 947 w 2452"/>
              <a:gd name="T33" fmla="*/ 115 h 242"/>
              <a:gd name="T34" fmla="*/ 969 w 2452"/>
              <a:gd name="T35" fmla="*/ 40 h 242"/>
              <a:gd name="T36" fmla="*/ 809 w 2452"/>
              <a:gd name="T37" fmla="*/ 6 h 242"/>
              <a:gd name="T38" fmla="*/ 884 w 2452"/>
              <a:gd name="T39" fmla="*/ 127 h 242"/>
              <a:gd name="T40" fmla="*/ 202 w 2452"/>
              <a:gd name="T41" fmla="*/ 226 h 242"/>
              <a:gd name="T42" fmla="*/ 179 w 2452"/>
              <a:gd name="T43" fmla="*/ 6 h 242"/>
              <a:gd name="T44" fmla="*/ 15 w 2452"/>
              <a:gd name="T45" fmla="*/ 20 h 242"/>
              <a:gd name="T46" fmla="*/ 138 w 2452"/>
              <a:gd name="T47" fmla="*/ 212 h 242"/>
              <a:gd name="T48" fmla="*/ 227 w 2452"/>
              <a:gd name="T49" fmla="*/ 242 h 242"/>
              <a:gd name="T50" fmla="*/ 1472 w 2452"/>
              <a:gd name="T51" fmla="*/ 199 h 242"/>
              <a:gd name="T52" fmla="*/ 1590 w 2452"/>
              <a:gd name="T53" fmla="*/ 199 h 242"/>
              <a:gd name="T54" fmla="*/ 1813 w 2452"/>
              <a:gd name="T55" fmla="*/ 143 h 242"/>
              <a:gd name="T56" fmla="*/ 1671 w 2452"/>
              <a:gd name="T57" fmla="*/ 209 h 242"/>
              <a:gd name="T58" fmla="*/ 1846 w 2452"/>
              <a:gd name="T59" fmla="*/ 16 h 242"/>
              <a:gd name="T60" fmla="*/ 353 w 2452"/>
              <a:gd name="T61" fmla="*/ 165 h 242"/>
              <a:gd name="T62" fmla="*/ 259 w 2452"/>
              <a:gd name="T63" fmla="*/ 94 h 242"/>
              <a:gd name="T64" fmla="*/ 202 w 2452"/>
              <a:gd name="T65" fmla="*/ 199 h 242"/>
              <a:gd name="T66" fmla="*/ 484 w 2452"/>
              <a:gd name="T67" fmla="*/ 99 h 242"/>
              <a:gd name="T68" fmla="*/ 405 w 2452"/>
              <a:gd name="T69" fmla="*/ 58 h 242"/>
              <a:gd name="T70" fmla="*/ 442 w 2452"/>
              <a:gd name="T71" fmla="*/ 13 h 242"/>
              <a:gd name="T72" fmla="*/ 457 w 2452"/>
              <a:gd name="T73" fmla="*/ 2 h 242"/>
              <a:gd name="T74" fmla="*/ 374 w 2452"/>
              <a:gd name="T75" fmla="*/ 33 h 242"/>
              <a:gd name="T76" fmla="*/ 388 w 2452"/>
              <a:gd name="T77" fmla="*/ 110 h 242"/>
              <a:gd name="T78" fmla="*/ 471 w 2452"/>
              <a:gd name="T79" fmla="*/ 164 h 242"/>
              <a:gd name="T80" fmla="*/ 401 w 2452"/>
              <a:gd name="T81" fmla="*/ 198 h 242"/>
              <a:gd name="T82" fmla="*/ 436 w 2452"/>
              <a:gd name="T83" fmla="*/ 215 h 242"/>
              <a:gd name="T84" fmla="*/ 504 w 2452"/>
              <a:gd name="T85" fmla="*/ 167 h 242"/>
              <a:gd name="T86" fmla="*/ 1106 w 2452"/>
              <a:gd name="T87" fmla="*/ 33 h 242"/>
              <a:gd name="T88" fmla="*/ 1104 w 2452"/>
              <a:gd name="T89" fmla="*/ 187 h 242"/>
              <a:gd name="T90" fmla="*/ 1049 w 2452"/>
              <a:gd name="T91" fmla="*/ 191 h 242"/>
              <a:gd name="T92" fmla="*/ 1042 w 2452"/>
              <a:gd name="T93" fmla="*/ 47 h 242"/>
              <a:gd name="T94" fmla="*/ 1344 w 2452"/>
              <a:gd name="T95" fmla="*/ 240 h 242"/>
              <a:gd name="T96" fmla="*/ 1448 w 2452"/>
              <a:gd name="T97" fmla="*/ 211 h 242"/>
              <a:gd name="T98" fmla="*/ 1395 w 2452"/>
              <a:gd name="T99" fmla="*/ 16 h 242"/>
              <a:gd name="T100" fmla="*/ 1387 w 2452"/>
              <a:gd name="T101" fmla="*/ 229 h 242"/>
              <a:gd name="T102" fmla="*/ 789 w 2452"/>
              <a:gd name="T103" fmla="*/ 16 h 242"/>
              <a:gd name="T104" fmla="*/ 777 w 2452"/>
              <a:gd name="T105" fmla="*/ 196 h 242"/>
              <a:gd name="T106" fmla="*/ 926 w 2452"/>
              <a:gd name="T107" fmla="*/ 50 h 242"/>
              <a:gd name="T108" fmla="*/ 895 w 2452"/>
              <a:gd name="T109" fmla="*/ 115 h 242"/>
              <a:gd name="T110" fmla="*/ 1583 w 2452"/>
              <a:gd name="T111" fmla="*/ 125 h 242"/>
              <a:gd name="T112" fmla="*/ 580 w 2452"/>
              <a:gd name="T113" fmla="*/ 102 h 242"/>
              <a:gd name="T114" fmla="*/ 517 w 2452"/>
              <a:gd name="T115" fmla="*/ 209 h 242"/>
              <a:gd name="T116" fmla="*/ 661 w 2452"/>
              <a:gd name="T117" fmla="*/ 209 h 242"/>
              <a:gd name="T118" fmla="*/ 675 w 2452"/>
              <a:gd name="T119" fmla="*/ 26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52" h="242">
                <a:moveTo>
                  <a:pt x="2133" y="137"/>
                </a:moveTo>
                <a:lnTo>
                  <a:pt x="2144" y="137"/>
                </a:lnTo>
                <a:lnTo>
                  <a:pt x="2165" y="139"/>
                </a:lnTo>
                <a:lnTo>
                  <a:pt x="2186" y="137"/>
                </a:lnTo>
                <a:lnTo>
                  <a:pt x="2199" y="137"/>
                </a:lnTo>
                <a:lnTo>
                  <a:pt x="2216" y="196"/>
                </a:lnTo>
                <a:lnTo>
                  <a:pt x="2203" y="199"/>
                </a:lnTo>
                <a:lnTo>
                  <a:pt x="2199" y="201"/>
                </a:lnTo>
                <a:lnTo>
                  <a:pt x="2199" y="209"/>
                </a:lnTo>
                <a:lnTo>
                  <a:pt x="2305" y="209"/>
                </a:lnTo>
                <a:lnTo>
                  <a:pt x="2305" y="201"/>
                </a:lnTo>
                <a:lnTo>
                  <a:pt x="2302" y="199"/>
                </a:lnTo>
                <a:lnTo>
                  <a:pt x="2288" y="195"/>
                </a:lnTo>
                <a:lnTo>
                  <a:pt x="2305" y="137"/>
                </a:lnTo>
                <a:lnTo>
                  <a:pt x="2318" y="137"/>
                </a:lnTo>
                <a:lnTo>
                  <a:pt x="2339" y="139"/>
                </a:lnTo>
                <a:lnTo>
                  <a:pt x="2360" y="137"/>
                </a:lnTo>
                <a:lnTo>
                  <a:pt x="2372" y="137"/>
                </a:lnTo>
                <a:lnTo>
                  <a:pt x="2390" y="196"/>
                </a:lnTo>
                <a:lnTo>
                  <a:pt x="2376" y="199"/>
                </a:lnTo>
                <a:lnTo>
                  <a:pt x="2373" y="201"/>
                </a:lnTo>
                <a:lnTo>
                  <a:pt x="2373" y="209"/>
                </a:lnTo>
                <a:lnTo>
                  <a:pt x="2452" y="209"/>
                </a:lnTo>
                <a:lnTo>
                  <a:pt x="2452" y="201"/>
                </a:lnTo>
                <a:lnTo>
                  <a:pt x="2446" y="198"/>
                </a:lnTo>
                <a:lnTo>
                  <a:pt x="2442" y="194"/>
                </a:lnTo>
                <a:lnTo>
                  <a:pt x="2441" y="191"/>
                </a:lnTo>
                <a:lnTo>
                  <a:pt x="2439" y="188"/>
                </a:lnTo>
                <a:lnTo>
                  <a:pt x="2379" y="6"/>
                </a:lnTo>
                <a:lnTo>
                  <a:pt x="2308" y="6"/>
                </a:lnTo>
                <a:lnTo>
                  <a:pt x="2308" y="16"/>
                </a:lnTo>
                <a:lnTo>
                  <a:pt x="2314" y="17"/>
                </a:lnTo>
                <a:lnTo>
                  <a:pt x="2328" y="20"/>
                </a:lnTo>
                <a:lnTo>
                  <a:pt x="2271" y="188"/>
                </a:lnTo>
                <a:lnTo>
                  <a:pt x="2270" y="194"/>
                </a:lnTo>
                <a:lnTo>
                  <a:pt x="2267" y="194"/>
                </a:lnTo>
                <a:lnTo>
                  <a:pt x="2205" y="6"/>
                </a:lnTo>
                <a:lnTo>
                  <a:pt x="2136" y="6"/>
                </a:lnTo>
                <a:lnTo>
                  <a:pt x="2136" y="16"/>
                </a:lnTo>
                <a:lnTo>
                  <a:pt x="2140" y="17"/>
                </a:lnTo>
                <a:lnTo>
                  <a:pt x="2154" y="20"/>
                </a:lnTo>
                <a:lnTo>
                  <a:pt x="2099" y="188"/>
                </a:lnTo>
                <a:lnTo>
                  <a:pt x="2096" y="194"/>
                </a:lnTo>
                <a:lnTo>
                  <a:pt x="2093" y="198"/>
                </a:lnTo>
                <a:lnTo>
                  <a:pt x="2090" y="199"/>
                </a:lnTo>
                <a:lnTo>
                  <a:pt x="2089" y="201"/>
                </a:lnTo>
                <a:lnTo>
                  <a:pt x="2089" y="209"/>
                </a:lnTo>
                <a:lnTo>
                  <a:pt x="2133" y="209"/>
                </a:lnTo>
                <a:lnTo>
                  <a:pt x="2133" y="201"/>
                </a:lnTo>
                <a:lnTo>
                  <a:pt x="2114" y="195"/>
                </a:lnTo>
                <a:lnTo>
                  <a:pt x="2133" y="137"/>
                </a:lnTo>
                <a:close/>
                <a:moveTo>
                  <a:pt x="1076" y="0"/>
                </a:moveTo>
                <a:lnTo>
                  <a:pt x="1065" y="2"/>
                </a:lnTo>
                <a:lnTo>
                  <a:pt x="1053" y="3"/>
                </a:lnTo>
                <a:lnTo>
                  <a:pt x="1045" y="5"/>
                </a:lnTo>
                <a:lnTo>
                  <a:pt x="1035" y="8"/>
                </a:lnTo>
                <a:lnTo>
                  <a:pt x="1027" y="12"/>
                </a:lnTo>
                <a:lnTo>
                  <a:pt x="1020" y="17"/>
                </a:lnTo>
                <a:lnTo>
                  <a:pt x="1012" y="23"/>
                </a:lnTo>
                <a:lnTo>
                  <a:pt x="1007" y="29"/>
                </a:lnTo>
                <a:lnTo>
                  <a:pt x="1001" y="37"/>
                </a:lnTo>
                <a:lnTo>
                  <a:pt x="997" y="44"/>
                </a:lnTo>
                <a:lnTo>
                  <a:pt x="993" y="54"/>
                </a:lnTo>
                <a:lnTo>
                  <a:pt x="990" y="64"/>
                </a:lnTo>
                <a:lnTo>
                  <a:pt x="987" y="75"/>
                </a:lnTo>
                <a:lnTo>
                  <a:pt x="986" y="86"/>
                </a:lnTo>
                <a:lnTo>
                  <a:pt x="984" y="99"/>
                </a:lnTo>
                <a:lnTo>
                  <a:pt x="984" y="112"/>
                </a:lnTo>
                <a:lnTo>
                  <a:pt x="984" y="126"/>
                </a:lnTo>
                <a:lnTo>
                  <a:pt x="986" y="139"/>
                </a:lnTo>
                <a:lnTo>
                  <a:pt x="987" y="150"/>
                </a:lnTo>
                <a:lnTo>
                  <a:pt x="990" y="161"/>
                </a:lnTo>
                <a:lnTo>
                  <a:pt x="993" y="170"/>
                </a:lnTo>
                <a:lnTo>
                  <a:pt x="997" y="178"/>
                </a:lnTo>
                <a:lnTo>
                  <a:pt x="1001" y="185"/>
                </a:lnTo>
                <a:lnTo>
                  <a:pt x="1003" y="189"/>
                </a:lnTo>
                <a:lnTo>
                  <a:pt x="1005" y="192"/>
                </a:lnTo>
                <a:lnTo>
                  <a:pt x="1011" y="198"/>
                </a:lnTo>
                <a:lnTo>
                  <a:pt x="1018" y="202"/>
                </a:lnTo>
                <a:lnTo>
                  <a:pt x="1025" y="206"/>
                </a:lnTo>
                <a:lnTo>
                  <a:pt x="1034" y="209"/>
                </a:lnTo>
                <a:lnTo>
                  <a:pt x="1044" y="212"/>
                </a:lnTo>
                <a:lnTo>
                  <a:pt x="1053" y="213"/>
                </a:lnTo>
                <a:lnTo>
                  <a:pt x="1063" y="215"/>
                </a:lnTo>
                <a:lnTo>
                  <a:pt x="1076" y="215"/>
                </a:lnTo>
                <a:lnTo>
                  <a:pt x="1087" y="213"/>
                </a:lnTo>
                <a:lnTo>
                  <a:pt x="1097" y="213"/>
                </a:lnTo>
                <a:lnTo>
                  <a:pt x="1107" y="211"/>
                </a:lnTo>
                <a:lnTo>
                  <a:pt x="1116" y="208"/>
                </a:lnTo>
                <a:lnTo>
                  <a:pt x="1124" y="203"/>
                </a:lnTo>
                <a:lnTo>
                  <a:pt x="1131" y="198"/>
                </a:lnTo>
                <a:lnTo>
                  <a:pt x="1138" y="192"/>
                </a:lnTo>
                <a:lnTo>
                  <a:pt x="1145" y="187"/>
                </a:lnTo>
                <a:lnTo>
                  <a:pt x="1149" y="178"/>
                </a:lnTo>
                <a:lnTo>
                  <a:pt x="1155" y="170"/>
                </a:lnTo>
                <a:lnTo>
                  <a:pt x="1158" y="161"/>
                </a:lnTo>
                <a:lnTo>
                  <a:pt x="1162" y="151"/>
                </a:lnTo>
                <a:lnTo>
                  <a:pt x="1164" y="140"/>
                </a:lnTo>
                <a:lnTo>
                  <a:pt x="1166" y="129"/>
                </a:lnTo>
                <a:lnTo>
                  <a:pt x="1166" y="116"/>
                </a:lnTo>
                <a:lnTo>
                  <a:pt x="1168" y="102"/>
                </a:lnTo>
                <a:lnTo>
                  <a:pt x="1166" y="89"/>
                </a:lnTo>
                <a:lnTo>
                  <a:pt x="1166" y="77"/>
                </a:lnTo>
                <a:lnTo>
                  <a:pt x="1165" y="65"/>
                </a:lnTo>
                <a:lnTo>
                  <a:pt x="1162" y="54"/>
                </a:lnTo>
                <a:lnTo>
                  <a:pt x="1161" y="50"/>
                </a:lnTo>
                <a:lnTo>
                  <a:pt x="1159" y="46"/>
                </a:lnTo>
                <a:lnTo>
                  <a:pt x="1155" y="37"/>
                </a:lnTo>
                <a:lnTo>
                  <a:pt x="1151" y="30"/>
                </a:lnTo>
                <a:lnTo>
                  <a:pt x="1148" y="26"/>
                </a:lnTo>
                <a:lnTo>
                  <a:pt x="1145" y="23"/>
                </a:lnTo>
                <a:lnTo>
                  <a:pt x="1140" y="17"/>
                </a:lnTo>
                <a:lnTo>
                  <a:pt x="1133" y="13"/>
                </a:lnTo>
                <a:lnTo>
                  <a:pt x="1125" y="9"/>
                </a:lnTo>
                <a:lnTo>
                  <a:pt x="1117" y="6"/>
                </a:lnTo>
                <a:lnTo>
                  <a:pt x="1113" y="5"/>
                </a:lnTo>
                <a:lnTo>
                  <a:pt x="1109" y="3"/>
                </a:lnTo>
                <a:lnTo>
                  <a:pt x="1099" y="2"/>
                </a:lnTo>
                <a:lnTo>
                  <a:pt x="1087" y="2"/>
                </a:lnTo>
                <a:lnTo>
                  <a:pt x="1076" y="0"/>
                </a:lnTo>
                <a:close/>
                <a:moveTo>
                  <a:pt x="2017" y="24"/>
                </a:moveTo>
                <a:lnTo>
                  <a:pt x="2020" y="24"/>
                </a:lnTo>
                <a:lnTo>
                  <a:pt x="2020" y="196"/>
                </a:lnTo>
                <a:lnTo>
                  <a:pt x="2001" y="201"/>
                </a:lnTo>
                <a:lnTo>
                  <a:pt x="2001" y="209"/>
                </a:lnTo>
                <a:lnTo>
                  <a:pt x="2082" y="209"/>
                </a:lnTo>
                <a:lnTo>
                  <a:pt x="2082" y="201"/>
                </a:lnTo>
                <a:lnTo>
                  <a:pt x="2079" y="199"/>
                </a:lnTo>
                <a:lnTo>
                  <a:pt x="2068" y="196"/>
                </a:lnTo>
                <a:lnTo>
                  <a:pt x="2068" y="20"/>
                </a:lnTo>
                <a:lnTo>
                  <a:pt x="2075" y="17"/>
                </a:lnTo>
                <a:lnTo>
                  <a:pt x="2080" y="16"/>
                </a:lnTo>
                <a:lnTo>
                  <a:pt x="2083" y="16"/>
                </a:lnTo>
                <a:lnTo>
                  <a:pt x="2083" y="6"/>
                </a:lnTo>
                <a:lnTo>
                  <a:pt x="2007" y="6"/>
                </a:lnTo>
                <a:lnTo>
                  <a:pt x="1970" y="120"/>
                </a:lnTo>
                <a:lnTo>
                  <a:pt x="1969" y="120"/>
                </a:lnTo>
                <a:lnTo>
                  <a:pt x="1931" y="6"/>
                </a:lnTo>
                <a:lnTo>
                  <a:pt x="1857" y="6"/>
                </a:lnTo>
                <a:lnTo>
                  <a:pt x="1857" y="16"/>
                </a:lnTo>
                <a:lnTo>
                  <a:pt x="1873" y="20"/>
                </a:lnTo>
                <a:lnTo>
                  <a:pt x="1873" y="188"/>
                </a:lnTo>
                <a:lnTo>
                  <a:pt x="1871" y="191"/>
                </a:lnTo>
                <a:lnTo>
                  <a:pt x="1870" y="194"/>
                </a:lnTo>
                <a:lnTo>
                  <a:pt x="1864" y="198"/>
                </a:lnTo>
                <a:lnTo>
                  <a:pt x="1857" y="201"/>
                </a:lnTo>
                <a:lnTo>
                  <a:pt x="1857" y="209"/>
                </a:lnTo>
                <a:lnTo>
                  <a:pt x="1905" y="209"/>
                </a:lnTo>
                <a:lnTo>
                  <a:pt x="1905" y="201"/>
                </a:lnTo>
                <a:lnTo>
                  <a:pt x="1888" y="195"/>
                </a:lnTo>
                <a:lnTo>
                  <a:pt x="1888" y="24"/>
                </a:lnTo>
                <a:lnTo>
                  <a:pt x="1891" y="24"/>
                </a:lnTo>
                <a:lnTo>
                  <a:pt x="1941" y="180"/>
                </a:lnTo>
                <a:lnTo>
                  <a:pt x="1967" y="180"/>
                </a:lnTo>
                <a:lnTo>
                  <a:pt x="2017" y="24"/>
                </a:lnTo>
                <a:close/>
                <a:moveTo>
                  <a:pt x="1241" y="20"/>
                </a:moveTo>
                <a:lnTo>
                  <a:pt x="1253" y="17"/>
                </a:lnTo>
                <a:lnTo>
                  <a:pt x="1257" y="16"/>
                </a:lnTo>
                <a:lnTo>
                  <a:pt x="1257" y="6"/>
                </a:lnTo>
                <a:lnTo>
                  <a:pt x="1176" y="6"/>
                </a:lnTo>
                <a:lnTo>
                  <a:pt x="1176" y="16"/>
                </a:lnTo>
                <a:lnTo>
                  <a:pt x="1181" y="17"/>
                </a:lnTo>
                <a:lnTo>
                  <a:pt x="1193" y="20"/>
                </a:lnTo>
                <a:lnTo>
                  <a:pt x="1193" y="196"/>
                </a:lnTo>
                <a:lnTo>
                  <a:pt x="1181" y="199"/>
                </a:lnTo>
                <a:lnTo>
                  <a:pt x="1176" y="201"/>
                </a:lnTo>
                <a:lnTo>
                  <a:pt x="1176" y="209"/>
                </a:lnTo>
                <a:lnTo>
                  <a:pt x="1257" y="209"/>
                </a:lnTo>
                <a:lnTo>
                  <a:pt x="1257" y="201"/>
                </a:lnTo>
                <a:lnTo>
                  <a:pt x="1254" y="199"/>
                </a:lnTo>
                <a:lnTo>
                  <a:pt x="1241" y="196"/>
                </a:lnTo>
                <a:lnTo>
                  <a:pt x="1241" y="106"/>
                </a:lnTo>
                <a:lnTo>
                  <a:pt x="1253" y="108"/>
                </a:lnTo>
                <a:lnTo>
                  <a:pt x="1274" y="108"/>
                </a:lnTo>
                <a:lnTo>
                  <a:pt x="1295" y="108"/>
                </a:lnTo>
                <a:lnTo>
                  <a:pt x="1306" y="106"/>
                </a:lnTo>
                <a:lnTo>
                  <a:pt x="1306" y="196"/>
                </a:lnTo>
                <a:lnTo>
                  <a:pt x="1294" y="199"/>
                </a:lnTo>
                <a:lnTo>
                  <a:pt x="1289" y="201"/>
                </a:lnTo>
                <a:lnTo>
                  <a:pt x="1289" y="209"/>
                </a:lnTo>
                <a:lnTo>
                  <a:pt x="1370" y="209"/>
                </a:lnTo>
                <a:lnTo>
                  <a:pt x="1370" y="201"/>
                </a:lnTo>
                <a:lnTo>
                  <a:pt x="1367" y="199"/>
                </a:lnTo>
                <a:lnTo>
                  <a:pt x="1354" y="196"/>
                </a:lnTo>
                <a:lnTo>
                  <a:pt x="1354" y="20"/>
                </a:lnTo>
                <a:lnTo>
                  <a:pt x="1361" y="17"/>
                </a:lnTo>
                <a:lnTo>
                  <a:pt x="1367" y="16"/>
                </a:lnTo>
                <a:lnTo>
                  <a:pt x="1370" y="16"/>
                </a:lnTo>
                <a:lnTo>
                  <a:pt x="1370" y="6"/>
                </a:lnTo>
                <a:lnTo>
                  <a:pt x="1289" y="6"/>
                </a:lnTo>
                <a:lnTo>
                  <a:pt x="1289" y="16"/>
                </a:lnTo>
                <a:lnTo>
                  <a:pt x="1306" y="20"/>
                </a:lnTo>
                <a:lnTo>
                  <a:pt x="1306" y="92"/>
                </a:lnTo>
                <a:lnTo>
                  <a:pt x="1241" y="92"/>
                </a:lnTo>
                <a:lnTo>
                  <a:pt x="1241" y="20"/>
                </a:lnTo>
                <a:close/>
                <a:moveTo>
                  <a:pt x="897" y="129"/>
                </a:moveTo>
                <a:lnTo>
                  <a:pt x="905" y="129"/>
                </a:lnTo>
                <a:lnTo>
                  <a:pt x="911" y="127"/>
                </a:lnTo>
                <a:lnTo>
                  <a:pt x="915" y="127"/>
                </a:lnTo>
                <a:lnTo>
                  <a:pt x="922" y="126"/>
                </a:lnTo>
                <a:lnTo>
                  <a:pt x="929" y="123"/>
                </a:lnTo>
                <a:lnTo>
                  <a:pt x="936" y="122"/>
                </a:lnTo>
                <a:lnTo>
                  <a:pt x="943" y="117"/>
                </a:lnTo>
                <a:lnTo>
                  <a:pt x="947" y="115"/>
                </a:lnTo>
                <a:lnTo>
                  <a:pt x="953" y="110"/>
                </a:lnTo>
                <a:lnTo>
                  <a:pt x="957" y="106"/>
                </a:lnTo>
                <a:lnTo>
                  <a:pt x="962" y="101"/>
                </a:lnTo>
                <a:lnTo>
                  <a:pt x="964" y="95"/>
                </a:lnTo>
                <a:lnTo>
                  <a:pt x="967" y="89"/>
                </a:lnTo>
                <a:lnTo>
                  <a:pt x="969" y="82"/>
                </a:lnTo>
                <a:lnTo>
                  <a:pt x="970" y="75"/>
                </a:lnTo>
                <a:lnTo>
                  <a:pt x="971" y="68"/>
                </a:lnTo>
                <a:lnTo>
                  <a:pt x="971" y="60"/>
                </a:lnTo>
                <a:lnTo>
                  <a:pt x="971" y="53"/>
                </a:lnTo>
                <a:lnTo>
                  <a:pt x="970" y="46"/>
                </a:lnTo>
                <a:lnTo>
                  <a:pt x="969" y="40"/>
                </a:lnTo>
                <a:lnTo>
                  <a:pt x="967" y="34"/>
                </a:lnTo>
                <a:lnTo>
                  <a:pt x="964" y="29"/>
                </a:lnTo>
                <a:lnTo>
                  <a:pt x="962" y="24"/>
                </a:lnTo>
                <a:lnTo>
                  <a:pt x="959" y="20"/>
                </a:lnTo>
                <a:lnTo>
                  <a:pt x="955" y="17"/>
                </a:lnTo>
                <a:lnTo>
                  <a:pt x="949" y="15"/>
                </a:lnTo>
                <a:lnTo>
                  <a:pt x="943" y="12"/>
                </a:lnTo>
                <a:lnTo>
                  <a:pt x="929" y="9"/>
                </a:lnTo>
                <a:lnTo>
                  <a:pt x="922" y="8"/>
                </a:lnTo>
                <a:lnTo>
                  <a:pt x="912" y="6"/>
                </a:lnTo>
                <a:lnTo>
                  <a:pt x="892" y="6"/>
                </a:lnTo>
                <a:lnTo>
                  <a:pt x="809" y="6"/>
                </a:lnTo>
                <a:lnTo>
                  <a:pt x="809" y="16"/>
                </a:lnTo>
                <a:lnTo>
                  <a:pt x="825" y="20"/>
                </a:lnTo>
                <a:lnTo>
                  <a:pt x="825" y="196"/>
                </a:lnTo>
                <a:lnTo>
                  <a:pt x="813" y="199"/>
                </a:lnTo>
                <a:lnTo>
                  <a:pt x="809" y="201"/>
                </a:lnTo>
                <a:lnTo>
                  <a:pt x="809" y="209"/>
                </a:lnTo>
                <a:lnTo>
                  <a:pt x="891" y="209"/>
                </a:lnTo>
                <a:lnTo>
                  <a:pt x="891" y="201"/>
                </a:lnTo>
                <a:lnTo>
                  <a:pt x="887" y="199"/>
                </a:lnTo>
                <a:lnTo>
                  <a:pt x="874" y="196"/>
                </a:lnTo>
                <a:lnTo>
                  <a:pt x="874" y="126"/>
                </a:lnTo>
                <a:lnTo>
                  <a:pt x="884" y="127"/>
                </a:lnTo>
                <a:lnTo>
                  <a:pt x="897" y="129"/>
                </a:lnTo>
                <a:close/>
                <a:moveTo>
                  <a:pt x="252" y="223"/>
                </a:moveTo>
                <a:lnTo>
                  <a:pt x="248" y="223"/>
                </a:lnTo>
                <a:lnTo>
                  <a:pt x="244" y="226"/>
                </a:lnTo>
                <a:lnTo>
                  <a:pt x="237" y="229"/>
                </a:lnTo>
                <a:lnTo>
                  <a:pt x="230" y="230"/>
                </a:lnTo>
                <a:lnTo>
                  <a:pt x="220" y="230"/>
                </a:lnTo>
                <a:lnTo>
                  <a:pt x="217" y="230"/>
                </a:lnTo>
                <a:lnTo>
                  <a:pt x="213" y="230"/>
                </a:lnTo>
                <a:lnTo>
                  <a:pt x="207" y="229"/>
                </a:lnTo>
                <a:lnTo>
                  <a:pt x="204" y="227"/>
                </a:lnTo>
                <a:lnTo>
                  <a:pt x="202" y="226"/>
                </a:lnTo>
                <a:lnTo>
                  <a:pt x="196" y="220"/>
                </a:lnTo>
                <a:lnTo>
                  <a:pt x="190" y="215"/>
                </a:lnTo>
                <a:lnTo>
                  <a:pt x="185" y="208"/>
                </a:lnTo>
                <a:lnTo>
                  <a:pt x="179" y="198"/>
                </a:lnTo>
                <a:lnTo>
                  <a:pt x="173" y="185"/>
                </a:lnTo>
                <a:lnTo>
                  <a:pt x="117" y="70"/>
                </a:lnTo>
                <a:lnTo>
                  <a:pt x="159" y="26"/>
                </a:lnTo>
                <a:lnTo>
                  <a:pt x="162" y="23"/>
                </a:lnTo>
                <a:lnTo>
                  <a:pt x="165" y="22"/>
                </a:lnTo>
                <a:lnTo>
                  <a:pt x="172" y="17"/>
                </a:lnTo>
                <a:lnTo>
                  <a:pt x="179" y="16"/>
                </a:lnTo>
                <a:lnTo>
                  <a:pt x="179" y="6"/>
                </a:lnTo>
                <a:lnTo>
                  <a:pt x="129" y="6"/>
                </a:lnTo>
                <a:lnTo>
                  <a:pt x="129" y="16"/>
                </a:lnTo>
                <a:lnTo>
                  <a:pt x="142" y="24"/>
                </a:lnTo>
                <a:lnTo>
                  <a:pt x="66" y="102"/>
                </a:lnTo>
                <a:lnTo>
                  <a:pt x="64" y="102"/>
                </a:lnTo>
                <a:lnTo>
                  <a:pt x="64" y="20"/>
                </a:lnTo>
                <a:lnTo>
                  <a:pt x="77" y="16"/>
                </a:lnTo>
                <a:lnTo>
                  <a:pt x="81" y="16"/>
                </a:lnTo>
                <a:lnTo>
                  <a:pt x="81" y="6"/>
                </a:lnTo>
                <a:lnTo>
                  <a:pt x="0" y="6"/>
                </a:lnTo>
                <a:lnTo>
                  <a:pt x="0" y="16"/>
                </a:lnTo>
                <a:lnTo>
                  <a:pt x="15" y="20"/>
                </a:lnTo>
                <a:lnTo>
                  <a:pt x="15" y="196"/>
                </a:lnTo>
                <a:lnTo>
                  <a:pt x="4" y="199"/>
                </a:lnTo>
                <a:lnTo>
                  <a:pt x="0" y="201"/>
                </a:lnTo>
                <a:lnTo>
                  <a:pt x="0" y="209"/>
                </a:lnTo>
                <a:lnTo>
                  <a:pt x="81" y="209"/>
                </a:lnTo>
                <a:lnTo>
                  <a:pt x="81" y="201"/>
                </a:lnTo>
                <a:lnTo>
                  <a:pt x="64" y="196"/>
                </a:lnTo>
                <a:lnTo>
                  <a:pt x="64" y="123"/>
                </a:lnTo>
                <a:lnTo>
                  <a:pt x="84" y="102"/>
                </a:lnTo>
                <a:lnTo>
                  <a:pt x="129" y="199"/>
                </a:lnTo>
                <a:lnTo>
                  <a:pt x="134" y="205"/>
                </a:lnTo>
                <a:lnTo>
                  <a:pt x="138" y="212"/>
                </a:lnTo>
                <a:lnTo>
                  <a:pt x="141" y="218"/>
                </a:lnTo>
                <a:lnTo>
                  <a:pt x="145" y="222"/>
                </a:lnTo>
                <a:lnTo>
                  <a:pt x="155" y="229"/>
                </a:lnTo>
                <a:lnTo>
                  <a:pt x="159" y="232"/>
                </a:lnTo>
                <a:lnTo>
                  <a:pt x="165" y="234"/>
                </a:lnTo>
                <a:lnTo>
                  <a:pt x="170" y="237"/>
                </a:lnTo>
                <a:lnTo>
                  <a:pt x="176" y="239"/>
                </a:lnTo>
                <a:lnTo>
                  <a:pt x="182" y="240"/>
                </a:lnTo>
                <a:lnTo>
                  <a:pt x="189" y="240"/>
                </a:lnTo>
                <a:lnTo>
                  <a:pt x="202" y="242"/>
                </a:lnTo>
                <a:lnTo>
                  <a:pt x="216" y="242"/>
                </a:lnTo>
                <a:lnTo>
                  <a:pt x="227" y="242"/>
                </a:lnTo>
                <a:lnTo>
                  <a:pt x="238" y="240"/>
                </a:lnTo>
                <a:lnTo>
                  <a:pt x="252" y="239"/>
                </a:lnTo>
                <a:lnTo>
                  <a:pt x="252" y="223"/>
                </a:lnTo>
                <a:close/>
                <a:moveTo>
                  <a:pt x="1522" y="16"/>
                </a:moveTo>
                <a:lnTo>
                  <a:pt x="1528" y="17"/>
                </a:lnTo>
                <a:lnTo>
                  <a:pt x="1542" y="20"/>
                </a:lnTo>
                <a:lnTo>
                  <a:pt x="1486" y="188"/>
                </a:lnTo>
                <a:lnTo>
                  <a:pt x="1484" y="191"/>
                </a:lnTo>
                <a:lnTo>
                  <a:pt x="1483" y="194"/>
                </a:lnTo>
                <a:lnTo>
                  <a:pt x="1480" y="196"/>
                </a:lnTo>
                <a:lnTo>
                  <a:pt x="1476" y="198"/>
                </a:lnTo>
                <a:lnTo>
                  <a:pt x="1472" y="199"/>
                </a:lnTo>
                <a:lnTo>
                  <a:pt x="1469" y="201"/>
                </a:lnTo>
                <a:lnTo>
                  <a:pt x="1469" y="209"/>
                </a:lnTo>
                <a:lnTo>
                  <a:pt x="1521" y="209"/>
                </a:lnTo>
                <a:lnTo>
                  <a:pt x="1521" y="201"/>
                </a:lnTo>
                <a:lnTo>
                  <a:pt x="1503" y="195"/>
                </a:lnTo>
                <a:lnTo>
                  <a:pt x="1520" y="137"/>
                </a:lnTo>
                <a:lnTo>
                  <a:pt x="1532" y="137"/>
                </a:lnTo>
                <a:lnTo>
                  <a:pt x="1554" y="139"/>
                </a:lnTo>
                <a:lnTo>
                  <a:pt x="1575" y="137"/>
                </a:lnTo>
                <a:lnTo>
                  <a:pt x="1586" y="137"/>
                </a:lnTo>
                <a:lnTo>
                  <a:pt x="1604" y="196"/>
                </a:lnTo>
                <a:lnTo>
                  <a:pt x="1590" y="199"/>
                </a:lnTo>
                <a:lnTo>
                  <a:pt x="1586" y="201"/>
                </a:lnTo>
                <a:lnTo>
                  <a:pt x="1586" y="209"/>
                </a:lnTo>
                <a:lnTo>
                  <a:pt x="1664" y="209"/>
                </a:lnTo>
                <a:lnTo>
                  <a:pt x="1664" y="201"/>
                </a:lnTo>
                <a:lnTo>
                  <a:pt x="1659" y="198"/>
                </a:lnTo>
                <a:lnTo>
                  <a:pt x="1655" y="194"/>
                </a:lnTo>
                <a:lnTo>
                  <a:pt x="1654" y="191"/>
                </a:lnTo>
                <a:lnTo>
                  <a:pt x="1652" y="188"/>
                </a:lnTo>
                <a:lnTo>
                  <a:pt x="1593" y="6"/>
                </a:lnTo>
                <a:lnTo>
                  <a:pt x="1522" y="6"/>
                </a:lnTo>
                <a:lnTo>
                  <a:pt x="1522" y="16"/>
                </a:lnTo>
                <a:close/>
                <a:moveTo>
                  <a:pt x="1813" y="143"/>
                </a:moveTo>
                <a:lnTo>
                  <a:pt x="1812" y="143"/>
                </a:lnTo>
                <a:lnTo>
                  <a:pt x="1734" y="6"/>
                </a:lnTo>
                <a:lnTo>
                  <a:pt x="1668" y="6"/>
                </a:lnTo>
                <a:lnTo>
                  <a:pt x="1668" y="16"/>
                </a:lnTo>
                <a:lnTo>
                  <a:pt x="1683" y="20"/>
                </a:lnTo>
                <a:lnTo>
                  <a:pt x="1683" y="188"/>
                </a:lnTo>
                <a:lnTo>
                  <a:pt x="1683" y="191"/>
                </a:lnTo>
                <a:lnTo>
                  <a:pt x="1682" y="194"/>
                </a:lnTo>
                <a:lnTo>
                  <a:pt x="1679" y="195"/>
                </a:lnTo>
                <a:lnTo>
                  <a:pt x="1676" y="198"/>
                </a:lnTo>
                <a:lnTo>
                  <a:pt x="1671" y="201"/>
                </a:lnTo>
                <a:lnTo>
                  <a:pt x="1671" y="209"/>
                </a:lnTo>
                <a:lnTo>
                  <a:pt x="1717" y="209"/>
                </a:lnTo>
                <a:lnTo>
                  <a:pt x="1717" y="201"/>
                </a:lnTo>
                <a:lnTo>
                  <a:pt x="1700" y="195"/>
                </a:lnTo>
                <a:lnTo>
                  <a:pt x="1700" y="40"/>
                </a:lnTo>
                <a:lnTo>
                  <a:pt x="1702" y="40"/>
                </a:lnTo>
                <a:lnTo>
                  <a:pt x="1801" y="209"/>
                </a:lnTo>
                <a:lnTo>
                  <a:pt x="1830" y="209"/>
                </a:lnTo>
                <a:lnTo>
                  <a:pt x="1830" y="27"/>
                </a:lnTo>
                <a:lnTo>
                  <a:pt x="1830" y="24"/>
                </a:lnTo>
                <a:lnTo>
                  <a:pt x="1833" y="22"/>
                </a:lnTo>
                <a:lnTo>
                  <a:pt x="1837" y="19"/>
                </a:lnTo>
                <a:lnTo>
                  <a:pt x="1846" y="16"/>
                </a:lnTo>
                <a:lnTo>
                  <a:pt x="1846" y="6"/>
                </a:lnTo>
                <a:lnTo>
                  <a:pt x="1797" y="6"/>
                </a:lnTo>
                <a:lnTo>
                  <a:pt x="1797" y="16"/>
                </a:lnTo>
                <a:lnTo>
                  <a:pt x="1813" y="20"/>
                </a:lnTo>
                <a:lnTo>
                  <a:pt x="1813" y="143"/>
                </a:lnTo>
                <a:close/>
                <a:moveTo>
                  <a:pt x="199" y="209"/>
                </a:moveTo>
                <a:lnTo>
                  <a:pt x="332" y="209"/>
                </a:lnTo>
                <a:lnTo>
                  <a:pt x="339" y="209"/>
                </a:lnTo>
                <a:lnTo>
                  <a:pt x="346" y="211"/>
                </a:lnTo>
                <a:lnTo>
                  <a:pt x="351" y="212"/>
                </a:lnTo>
                <a:lnTo>
                  <a:pt x="353" y="212"/>
                </a:lnTo>
                <a:lnTo>
                  <a:pt x="353" y="165"/>
                </a:lnTo>
                <a:lnTo>
                  <a:pt x="332" y="165"/>
                </a:lnTo>
                <a:lnTo>
                  <a:pt x="329" y="172"/>
                </a:lnTo>
                <a:lnTo>
                  <a:pt x="324" y="196"/>
                </a:lnTo>
                <a:lnTo>
                  <a:pt x="259" y="196"/>
                </a:lnTo>
                <a:lnTo>
                  <a:pt x="259" y="108"/>
                </a:lnTo>
                <a:lnTo>
                  <a:pt x="275" y="109"/>
                </a:lnTo>
                <a:lnTo>
                  <a:pt x="293" y="109"/>
                </a:lnTo>
                <a:lnTo>
                  <a:pt x="319" y="110"/>
                </a:lnTo>
                <a:lnTo>
                  <a:pt x="319" y="91"/>
                </a:lnTo>
                <a:lnTo>
                  <a:pt x="293" y="92"/>
                </a:lnTo>
                <a:lnTo>
                  <a:pt x="275" y="92"/>
                </a:lnTo>
                <a:lnTo>
                  <a:pt x="259" y="94"/>
                </a:lnTo>
                <a:lnTo>
                  <a:pt x="259" y="20"/>
                </a:lnTo>
                <a:lnTo>
                  <a:pt x="320" y="20"/>
                </a:lnTo>
                <a:lnTo>
                  <a:pt x="327" y="48"/>
                </a:lnTo>
                <a:lnTo>
                  <a:pt x="348" y="48"/>
                </a:lnTo>
                <a:lnTo>
                  <a:pt x="348" y="0"/>
                </a:lnTo>
                <a:lnTo>
                  <a:pt x="337" y="0"/>
                </a:lnTo>
                <a:lnTo>
                  <a:pt x="332" y="6"/>
                </a:lnTo>
                <a:lnTo>
                  <a:pt x="196" y="6"/>
                </a:lnTo>
                <a:lnTo>
                  <a:pt x="196" y="16"/>
                </a:lnTo>
                <a:lnTo>
                  <a:pt x="211" y="20"/>
                </a:lnTo>
                <a:lnTo>
                  <a:pt x="211" y="196"/>
                </a:lnTo>
                <a:lnTo>
                  <a:pt x="202" y="199"/>
                </a:lnTo>
                <a:lnTo>
                  <a:pt x="199" y="201"/>
                </a:lnTo>
                <a:lnTo>
                  <a:pt x="199" y="209"/>
                </a:lnTo>
                <a:close/>
                <a:moveTo>
                  <a:pt x="507" y="144"/>
                </a:moveTo>
                <a:lnTo>
                  <a:pt x="507" y="137"/>
                </a:lnTo>
                <a:lnTo>
                  <a:pt x="505" y="132"/>
                </a:lnTo>
                <a:lnTo>
                  <a:pt x="504" y="126"/>
                </a:lnTo>
                <a:lnTo>
                  <a:pt x="502" y="122"/>
                </a:lnTo>
                <a:lnTo>
                  <a:pt x="501" y="116"/>
                </a:lnTo>
                <a:lnTo>
                  <a:pt x="498" y="112"/>
                </a:lnTo>
                <a:lnTo>
                  <a:pt x="495" y="109"/>
                </a:lnTo>
                <a:lnTo>
                  <a:pt x="493" y="105"/>
                </a:lnTo>
                <a:lnTo>
                  <a:pt x="484" y="99"/>
                </a:lnTo>
                <a:lnTo>
                  <a:pt x="474" y="94"/>
                </a:lnTo>
                <a:lnTo>
                  <a:pt x="469" y="91"/>
                </a:lnTo>
                <a:lnTo>
                  <a:pt x="463" y="89"/>
                </a:lnTo>
                <a:lnTo>
                  <a:pt x="452" y="85"/>
                </a:lnTo>
                <a:lnTo>
                  <a:pt x="433" y="81"/>
                </a:lnTo>
                <a:lnTo>
                  <a:pt x="426" y="78"/>
                </a:lnTo>
                <a:lnTo>
                  <a:pt x="421" y="77"/>
                </a:lnTo>
                <a:lnTo>
                  <a:pt x="415" y="72"/>
                </a:lnTo>
                <a:lnTo>
                  <a:pt x="411" y="70"/>
                </a:lnTo>
                <a:lnTo>
                  <a:pt x="409" y="67"/>
                </a:lnTo>
                <a:lnTo>
                  <a:pt x="408" y="64"/>
                </a:lnTo>
                <a:lnTo>
                  <a:pt x="405" y="58"/>
                </a:lnTo>
                <a:lnTo>
                  <a:pt x="404" y="53"/>
                </a:lnTo>
                <a:lnTo>
                  <a:pt x="404" y="46"/>
                </a:lnTo>
                <a:lnTo>
                  <a:pt x="404" y="39"/>
                </a:lnTo>
                <a:lnTo>
                  <a:pt x="405" y="36"/>
                </a:lnTo>
                <a:lnTo>
                  <a:pt x="406" y="31"/>
                </a:lnTo>
                <a:lnTo>
                  <a:pt x="408" y="29"/>
                </a:lnTo>
                <a:lnTo>
                  <a:pt x="409" y="27"/>
                </a:lnTo>
                <a:lnTo>
                  <a:pt x="413" y="22"/>
                </a:lnTo>
                <a:lnTo>
                  <a:pt x="419" y="19"/>
                </a:lnTo>
                <a:lnTo>
                  <a:pt x="426" y="16"/>
                </a:lnTo>
                <a:lnTo>
                  <a:pt x="433" y="13"/>
                </a:lnTo>
                <a:lnTo>
                  <a:pt x="442" y="13"/>
                </a:lnTo>
                <a:lnTo>
                  <a:pt x="453" y="15"/>
                </a:lnTo>
                <a:lnTo>
                  <a:pt x="461" y="16"/>
                </a:lnTo>
                <a:lnTo>
                  <a:pt x="469" y="17"/>
                </a:lnTo>
                <a:lnTo>
                  <a:pt x="474" y="20"/>
                </a:lnTo>
                <a:lnTo>
                  <a:pt x="480" y="48"/>
                </a:lnTo>
                <a:lnTo>
                  <a:pt x="500" y="48"/>
                </a:lnTo>
                <a:lnTo>
                  <a:pt x="500" y="2"/>
                </a:lnTo>
                <a:lnTo>
                  <a:pt x="488" y="2"/>
                </a:lnTo>
                <a:lnTo>
                  <a:pt x="483" y="8"/>
                </a:lnTo>
                <a:lnTo>
                  <a:pt x="477" y="5"/>
                </a:lnTo>
                <a:lnTo>
                  <a:pt x="469" y="3"/>
                </a:lnTo>
                <a:lnTo>
                  <a:pt x="457" y="2"/>
                </a:lnTo>
                <a:lnTo>
                  <a:pt x="443" y="0"/>
                </a:lnTo>
                <a:lnTo>
                  <a:pt x="433" y="2"/>
                </a:lnTo>
                <a:lnTo>
                  <a:pt x="425" y="2"/>
                </a:lnTo>
                <a:lnTo>
                  <a:pt x="416" y="3"/>
                </a:lnTo>
                <a:lnTo>
                  <a:pt x="409" y="6"/>
                </a:lnTo>
                <a:lnTo>
                  <a:pt x="402" y="9"/>
                </a:lnTo>
                <a:lnTo>
                  <a:pt x="396" y="12"/>
                </a:lnTo>
                <a:lnTo>
                  <a:pt x="391" y="15"/>
                </a:lnTo>
                <a:lnTo>
                  <a:pt x="385" y="19"/>
                </a:lnTo>
                <a:lnTo>
                  <a:pt x="381" y="23"/>
                </a:lnTo>
                <a:lnTo>
                  <a:pt x="378" y="29"/>
                </a:lnTo>
                <a:lnTo>
                  <a:pt x="374" y="33"/>
                </a:lnTo>
                <a:lnTo>
                  <a:pt x="371" y="39"/>
                </a:lnTo>
                <a:lnTo>
                  <a:pt x="370" y="44"/>
                </a:lnTo>
                <a:lnTo>
                  <a:pt x="368" y="50"/>
                </a:lnTo>
                <a:lnTo>
                  <a:pt x="367" y="57"/>
                </a:lnTo>
                <a:lnTo>
                  <a:pt x="367" y="62"/>
                </a:lnTo>
                <a:lnTo>
                  <a:pt x="368" y="75"/>
                </a:lnTo>
                <a:lnTo>
                  <a:pt x="371" y="86"/>
                </a:lnTo>
                <a:lnTo>
                  <a:pt x="372" y="91"/>
                </a:lnTo>
                <a:lnTo>
                  <a:pt x="374" y="96"/>
                </a:lnTo>
                <a:lnTo>
                  <a:pt x="381" y="103"/>
                </a:lnTo>
                <a:lnTo>
                  <a:pt x="384" y="108"/>
                </a:lnTo>
                <a:lnTo>
                  <a:pt x="388" y="110"/>
                </a:lnTo>
                <a:lnTo>
                  <a:pt x="396" y="116"/>
                </a:lnTo>
                <a:lnTo>
                  <a:pt x="406" y="120"/>
                </a:lnTo>
                <a:lnTo>
                  <a:pt x="419" y="125"/>
                </a:lnTo>
                <a:lnTo>
                  <a:pt x="436" y="129"/>
                </a:lnTo>
                <a:lnTo>
                  <a:pt x="445" y="130"/>
                </a:lnTo>
                <a:lnTo>
                  <a:pt x="452" y="133"/>
                </a:lnTo>
                <a:lnTo>
                  <a:pt x="457" y="136"/>
                </a:lnTo>
                <a:lnTo>
                  <a:pt x="461" y="140"/>
                </a:lnTo>
                <a:lnTo>
                  <a:pt x="466" y="146"/>
                </a:lnTo>
                <a:lnTo>
                  <a:pt x="469" y="151"/>
                </a:lnTo>
                <a:lnTo>
                  <a:pt x="470" y="157"/>
                </a:lnTo>
                <a:lnTo>
                  <a:pt x="471" y="164"/>
                </a:lnTo>
                <a:lnTo>
                  <a:pt x="470" y="174"/>
                </a:lnTo>
                <a:lnTo>
                  <a:pt x="467" y="181"/>
                </a:lnTo>
                <a:lnTo>
                  <a:pt x="464" y="188"/>
                </a:lnTo>
                <a:lnTo>
                  <a:pt x="461" y="191"/>
                </a:lnTo>
                <a:lnTo>
                  <a:pt x="459" y="192"/>
                </a:lnTo>
                <a:lnTo>
                  <a:pt x="453" y="196"/>
                </a:lnTo>
                <a:lnTo>
                  <a:pt x="445" y="199"/>
                </a:lnTo>
                <a:lnTo>
                  <a:pt x="437" y="202"/>
                </a:lnTo>
                <a:lnTo>
                  <a:pt x="428" y="202"/>
                </a:lnTo>
                <a:lnTo>
                  <a:pt x="416" y="202"/>
                </a:lnTo>
                <a:lnTo>
                  <a:pt x="408" y="201"/>
                </a:lnTo>
                <a:lnTo>
                  <a:pt x="401" y="198"/>
                </a:lnTo>
                <a:lnTo>
                  <a:pt x="395" y="194"/>
                </a:lnTo>
                <a:lnTo>
                  <a:pt x="391" y="172"/>
                </a:lnTo>
                <a:lnTo>
                  <a:pt x="389" y="165"/>
                </a:lnTo>
                <a:lnTo>
                  <a:pt x="370" y="165"/>
                </a:lnTo>
                <a:lnTo>
                  <a:pt x="370" y="213"/>
                </a:lnTo>
                <a:lnTo>
                  <a:pt x="381" y="213"/>
                </a:lnTo>
                <a:lnTo>
                  <a:pt x="387" y="208"/>
                </a:lnTo>
                <a:lnTo>
                  <a:pt x="392" y="211"/>
                </a:lnTo>
                <a:lnTo>
                  <a:pt x="401" y="212"/>
                </a:lnTo>
                <a:lnTo>
                  <a:pt x="412" y="213"/>
                </a:lnTo>
                <a:lnTo>
                  <a:pt x="426" y="215"/>
                </a:lnTo>
                <a:lnTo>
                  <a:pt x="436" y="215"/>
                </a:lnTo>
                <a:lnTo>
                  <a:pt x="446" y="213"/>
                </a:lnTo>
                <a:lnTo>
                  <a:pt x="453" y="212"/>
                </a:lnTo>
                <a:lnTo>
                  <a:pt x="461" y="209"/>
                </a:lnTo>
                <a:lnTo>
                  <a:pt x="469" y="206"/>
                </a:lnTo>
                <a:lnTo>
                  <a:pt x="476" y="203"/>
                </a:lnTo>
                <a:lnTo>
                  <a:pt x="481" y="199"/>
                </a:lnTo>
                <a:lnTo>
                  <a:pt x="487" y="195"/>
                </a:lnTo>
                <a:lnTo>
                  <a:pt x="491" y="191"/>
                </a:lnTo>
                <a:lnTo>
                  <a:pt x="495" y="185"/>
                </a:lnTo>
                <a:lnTo>
                  <a:pt x="498" y="180"/>
                </a:lnTo>
                <a:lnTo>
                  <a:pt x="501" y="172"/>
                </a:lnTo>
                <a:lnTo>
                  <a:pt x="504" y="167"/>
                </a:lnTo>
                <a:lnTo>
                  <a:pt x="505" y="160"/>
                </a:lnTo>
                <a:lnTo>
                  <a:pt x="507" y="151"/>
                </a:lnTo>
                <a:lnTo>
                  <a:pt x="507" y="144"/>
                </a:lnTo>
                <a:close/>
                <a:moveTo>
                  <a:pt x="1076" y="15"/>
                </a:moveTo>
                <a:lnTo>
                  <a:pt x="1082" y="15"/>
                </a:lnTo>
                <a:lnTo>
                  <a:pt x="1086" y="16"/>
                </a:lnTo>
                <a:lnTo>
                  <a:pt x="1090" y="17"/>
                </a:lnTo>
                <a:lnTo>
                  <a:pt x="1094" y="19"/>
                </a:lnTo>
                <a:lnTo>
                  <a:pt x="1099" y="22"/>
                </a:lnTo>
                <a:lnTo>
                  <a:pt x="1101" y="24"/>
                </a:lnTo>
                <a:lnTo>
                  <a:pt x="1104" y="29"/>
                </a:lnTo>
                <a:lnTo>
                  <a:pt x="1106" y="33"/>
                </a:lnTo>
                <a:lnTo>
                  <a:pt x="1110" y="46"/>
                </a:lnTo>
                <a:lnTo>
                  <a:pt x="1111" y="53"/>
                </a:lnTo>
                <a:lnTo>
                  <a:pt x="1111" y="61"/>
                </a:lnTo>
                <a:lnTo>
                  <a:pt x="1113" y="71"/>
                </a:lnTo>
                <a:lnTo>
                  <a:pt x="1113" y="81"/>
                </a:lnTo>
                <a:lnTo>
                  <a:pt x="1114" y="106"/>
                </a:lnTo>
                <a:lnTo>
                  <a:pt x="1113" y="132"/>
                </a:lnTo>
                <a:lnTo>
                  <a:pt x="1113" y="153"/>
                </a:lnTo>
                <a:lnTo>
                  <a:pt x="1111" y="161"/>
                </a:lnTo>
                <a:lnTo>
                  <a:pt x="1110" y="168"/>
                </a:lnTo>
                <a:lnTo>
                  <a:pt x="1107" y="181"/>
                </a:lnTo>
                <a:lnTo>
                  <a:pt x="1104" y="187"/>
                </a:lnTo>
                <a:lnTo>
                  <a:pt x="1101" y="191"/>
                </a:lnTo>
                <a:lnTo>
                  <a:pt x="1099" y="194"/>
                </a:lnTo>
                <a:lnTo>
                  <a:pt x="1096" y="196"/>
                </a:lnTo>
                <a:lnTo>
                  <a:pt x="1092" y="198"/>
                </a:lnTo>
                <a:lnTo>
                  <a:pt x="1087" y="199"/>
                </a:lnTo>
                <a:lnTo>
                  <a:pt x="1082" y="201"/>
                </a:lnTo>
                <a:lnTo>
                  <a:pt x="1076" y="201"/>
                </a:lnTo>
                <a:lnTo>
                  <a:pt x="1065" y="201"/>
                </a:lnTo>
                <a:lnTo>
                  <a:pt x="1060" y="199"/>
                </a:lnTo>
                <a:lnTo>
                  <a:pt x="1056" y="196"/>
                </a:lnTo>
                <a:lnTo>
                  <a:pt x="1053" y="194"/>
                </a:lnTo>
                <a:lnTo>
                  <a:pt x="1049" y="191"/>
                </a:lnTo>
                <a:lnTo>
                  <a:pt x="1048" y="187"/>
                </a:lnTo>
                <a:lnTo>
                  <a:pt x="1045" y="182"/>
                </a:lnTo>
                <a:lnTo>
                  <a:pt x="1044" y="177"/>
                </a:lnTo>
                <a:lnTo>
                  <a:pt x="1042" y="170"/>
                </a:lnTo>
                <a:lnTo>
                  <a:pt x="1041" y="163"/>
                </a:lnTo>
                <a:lnTo>
                  <a:pt x="1039" y="154"/>
                </a:lnTo>
                <a:lnTo>
                  <a:pt x="1038" y="134"/>
                </a:lnTo>
                <a:lnTo>
                  <a:pt x="1038" y="109"/>
                </a:lnTo>
                <a:lnTo>
                  <a:pt x="1038" y="84"/>
                </a:lnTo>
                <a:lnTo>
                  <a:pt x="1039" y="64"/>
                </a:lnTo>
                <a:lnTo>
                  <a:pt x="1041" y="54"/>
                </a:lnTo>
                <a:lnTo>
                  <a:pt x="1042" y="47"/>
                </a:lnTo>
                <a:lnTo>
                  <a:pt x="1044" y="40"/>
                </a:lnTo>
                <a:lnTo>
                  <a:pt x="1045" y="34"/>
                </a:lnTo>
                <a:lnTo>
                  <a:pt x="1048" y="29"/>
                </a:lnTo>
                <a:lnTo>
                  <a:pt x="1051" y="24"/>
                </a:lnTo>
                <a:lnTo>
                  <a:pt x="1053" y="22"/>
                </a:lnTo>
                <a:lnTo>
                  <a:pt x="1056" y="19"/>
                </a:lnTo>
                <a:lnTo>
                  <a:pt x="1060" y="17"/>
                </a:lnTo>
                <a:lnTo>
                  <a:pt x="1065" y="16"/>
                </a:lnTo>
                <a:lnTo>
                  <a:pt x="1070" y="15"/>
                </a:lnTo>
                <a:lnTo>
                  <a:pt x="1076" y="15"/>
                </a:lnTo>
                <a:close/>
                <a:moveTo>
                  <a:pt x="1332" y="239"/>
                </a:moveTo>
                <a:lnTo>
                  <a:pt x="1344" y="240"/>
                </a:lnTo>
                <a:lnTo>
                  <a:pt x="1353" y="242"/>
                </a:lnTo>
                <a:lnTo>
                  <a:pt x="1363" y="242"/>
                </a:lnTo>
                <a:lnTo>
                  <a:pt x="1380" y="242"/>
                </a:lnTo>
                <a:lnTo>
                  <a:pt x="1388" y="240"/>
                </a:lnTo>
                <a:lnTo>
                  <a:pt x="1397" y="239"/>
                </a:lnTo>
                <a:lnTo>
                  <a:pt x="1405" y="237"/>
                </a:lnTo>
                <a:lnTo>
                  <a:pt x="1414" y="234"/>
                </a:lnTo>
                <a:lnTo>
                  <a:pt x="1422" y="232"/>
                </a:lnTo>
                <a:lnTo>
                  <a:pt x="1429" y="227"/>
                </a:lnTo>
                <a:lnTo>
                  <a:pt x="1436" y="222"/>
                </a:lnTo>
                <a:lnTo>
                  <a:pt x="1442" y="216"/>
                </a:lnTo>
                <a:lnTo>
                  <a:pt x="1448" y="211"/>
                </a:lnTo>
                <a:lnTo>
                  <a:pt x="1453" y="203"/>
                </a:lnTo>
                <a:lnTo>
                  <a:pt x="1456" y="194"/>
                </a:lnTo>
                <a:lnTo>
                  <a:pt x="1459" y="185"/>
                </a:lnTo>
                <a:lnTo>
                  <a:pt x="1462" y="174"/>
                </a:lnTo>
                <a:lnTo>
                  <a:pt x="1462" y="163"/>
                </a:lnTo>
                <a:lnTo>
                  <a:pt x="1462" y="20"/>
                </a:lnTo>
                <a:lnTo>
                  <a:pt x="1469" y="17"/>
                </a:lnTo>
                <a:lnTo>
                  <a:pt x="1474" y="16"/>
                </a:lnTo>
                <a:lnTo>
                  <a:pt x="1477" y="16"/>
                </a:lnTo>
                <a:lnTo>
                  <a:pt x="1477" y="6"/>
                </a:lnTo>
                <a:lnTo>
                  <a:pt x="1395" y="6"/>
                </a:lnTo>
                <a:lnTo>
                  <a:pt x="1395" y="16"/>
                </a:lnTo>
                <a:lnTo>
                  <a:pt x="1414" y="20"/>
                </a:lnTo>
                <a:lnTo>
                  <a:pt x="1414" y="175"/>
                </a:lnTo>
                <a:lnTo>
                  <a:pt x="1412" y="191"/>
                </a:lnTo>
                <a:lnTo>
                  <a:pt x="1412" y="196"/>
                </a:lnTo>
                <a:lnTo>
                  <a:pt x="1411" y="202"/>
                </a:lnTo>
                <a:lnTo>
                  <a:pt x="1407" y="212"/>
                </a:lnTo>
                <a:lnTo>
                  <a:pt x="1404" y="216"/>
                </a:lnTo>
                <a:lnTo>
                  <a:pt x="1401" y="219"/>
                </a:lnTo>
                <a:lnTo>
                  <a:pt x="1398" y="222"/>
                </a:lnTo>
                <a:lnTo>
                  <a:pt x="1394" y="225"/>
                </a:lnTo>
                <a:lnTo>
                  <a:pt x="1391" y="226"/>
                </a:lnTo>
                <a:lnTo>
                  <a:pt x="1387" y="229"/>
                </a:lnTo>
                <a:lnTo>
                  <a:pt x="1381" y="229"/>
                </a:lnTo>
                <a:lnTo>
                  <a:pt x="1377" y="230"/>
                </a:lnTo>
                <a:lnTo>
                  <a:pt x="1366" y="230"/>
                </a:lnTo>
                <a:lnTo>
                  <a:pt x="1357" y="230"/>
                </a:lnTo>
                <a:lnTo>
                  <a:pt x="1349" y="229"/>
                </a:lnTo>
                <a:lnTo>
                  <a:pt x="1342" y="226"/>
                </a:lnTo>
                <a:lnTo>
                  <a:pt x="1337" y="223"/>
                </a:lnTo>
                <a:lnTo>
                  <a:pt x="1332" y="223"/>
                </a:lnTo>
                <a:lnTo>
                  <a:pt x="1332" y="239"/>
                </a:lnTo>
                <a:close/>
                <a:moveTo>
                  <a:pt x="777" y="20"/>
                </a:moveTo>
                <a:lnTo>
                  <a:pt x="785" y="17"/>
                </a:lnTo>
                <a:lnTo>
                  <a:pt x="789" y="16"/>
                </a:lnTo>
                <a:lnTo>
                  <a:pt x="793" y="16"/>
                </a:lnTo>
                <a:lnTo>
                  <a:pt x="793" y="6"/>
                </a:lnTo>
                <a:lnTo>
                  <a:pt x="713" y="6"/>
                </a:lnTo>
                <a:lnTo>
                  <a:pt x="713" y="16"/>
                </a:lnTo>
                <a:lnTo>
                  <a:pt x="728" y="20"/>
                </a:lnTo>
                <a:lnTo>
                  <a:pt x="728" y="196"/>
                </a:lnTo>
                <a:lnTo>
                  <a:pt x="716" y="199"/>
                </a:lnTo>
                <a:lnTo>
                  <a:pt x="713" y="201"/>
                </a:lnTo>
                <a:lnTo>
                  <a:pt x="713" y="209"/>
                </a:lnTo>
                <a:lnTo>
                  <a:pt x="793" y="209"/>
                </a:lnTo>
                <a:lnTo>
                  <a:pt x="793" y="201"/>
                </a:lnTo>
                <a:lnTo>
                  <a:pt x="777" y="196"/>
                </a:lnTo>
                <a:lnTo>
                  <a:pt x="777" y="20"/>
                </a:lnTo>
                <a:close/>
                <a:moveTo>
                  <a:pt x="874" y="112"/>
                </a:moveTo>
                <a:lnTo>
                  <a:pt x="874" y="20"/>
                </a:lnTo>
                <a:lnTo>
                  <a:pt x="890" y="20"/>
                </a:lnTo>
                <a:lnTo>
                  <a:pt x="899" y="20"/>
                </a:lnTo>
                <a:lnTo>
                  <a:pt x="908" y="22"/>
                </a:lnTo>
                <a:lnTo>
                  <a:pt x="914" y="24"/>
                </a:lnTo>
                <a:lnTo>
                  <a:pt x="919" y="27"/>
                </a:lnTo>
                <a:lnTo>
                  <a:pt x="921" y="30"/>
                </a:lnTo>
                <a:lnTo>
                  <a:pt x="922" y="33"/>
                </a:lnTo>
                <a:lnTo>
                  <a:pt x="925" y="41"/>
                </a:lnTo>
                <a:lnTo>
                  <a:pt x="926" y="50"/>
                </a:lnTo>
                <a:lnTo>
                  <a:pt x="926" y="62"/>
                </a:lnTo>
                <a:lnTo>
                  <a:pt x="926" y="74"/>
                </a:lnTo>
                <a:lnTo>
                  <a:pt x="925" y="85"/>
                </a:lnTo>
                <a:lnTo>
                  <a:pt x="922" y="94"/>
                </a:lnTo>
                <a:lnTo>
                  <a:pt x="919" y="101"/>
                </a:lnTo>
                <a:lnTo>
                  <a:pt x="916" y="105"/>
                </a:lnTo>
                <a:lnTo>
                  <a:pt x="914" y="108"/>
                </a:lnTo>
                <a:lnTo>
                  <a:pt x="911" y="109"/>
                </a:lnTo>
                <a:lnTo>
                  <a:pt x="908" y="110"/>
                </a:lnTo>
                <a:lnTo>
                  <a:pt x="904" y="113"/>
                </a:lnTo>
                <a:lnTo>
                  <a:pt x="899" y="113"/>
                </a:lnTo>
                <a:lnTo>
                  <a:pt x="895" y="115"/>
                </a:lnTo>
                <a:lnTo>
                  <a:pt x="890" y="115"/>
                </a:lnTo>
                <a:lnTo>
                  <a:pt x="881" y="113"/>
                </a:lnTo>
                <a:lnTo>
                  <a:pt x="877" y="113"/>
                </a:lnTo>
                <a:lnTo>
                  <a:pt x="874" y="112"/>
                </a:lnTo>
                <a:close/>
                <a:moveTo>
                  <a:pt x="2165" y="29"/>
                </a:moveTo>
                <a:lnTo>
                  <a:pt x="2167" y="29"/>
                </a:lnTo>
                <a:lnTo>
                  <a:pt x="2195" y="125"/>
                </a:lnTo>
                <a:lnTo>
                  <a:pt x="2136" y="125"/>
                </a:lnTo>
                <a:lnTo>
                  <a:pt x="2165" y="29"/>
                </a:lnTo>
                <a:close/>
                <a:moveTo>
                  <a:pt x="1554" y="29"/>
                </a:moveTo>
                <a:lnTo>
                  <a:pt x="1555" y="29"/>
                </a:lnTo>
                <a:lnTo>
                  <a:pt x="1583" y="125"/>
                </a:lnTo>
                <a:lnTo>
                  <a:pt x="1524" y="125"/>
                </a:lnTo>
                <a:lnTo>
                  <a:pt x="1554" y="29"/>
                </a:lnTo>
                <a:close/>
                <a:moveTo>
                  <a:pt x="2339" y="29"/>
                </a:moveTo>
                <a:lnTo>
                  <a:pt x="2340" y="29"/>
                </a:lnTo>
                <a:lnTo>
                  <a:pt x="2369" y="125"/>
                </a:lnTo>
                <a:lnTo>
                  <a:pt x="2309" y="125"/>
                </a:lnTo>
                <a:lnTo>
                  <a:pt x="2339" y="29"/>
                </a:lnTo>
                <a:close/>
                <a:moveTo>
                  <a:pt x="645" y="6"/>
                </a:moveTo>
                <a:lnTo>
                  <a:pt x="645" y="16"/>
                </a:lnTo>
                <a:lnTo>
                  <a:pt x="658" y="24"/>
                </a:lnTo>
                <a:lnTo>
                  <a:pt x="583" y="102"/>
                </a:lnTo>
                <a:lnTo>
                  <a:pt x="580" y="102"/>
                </a:lnTo>
                <a:lnTo>
                  <a:pt x="580" y="20"/>
                </a:lnTo>
                <a:lnTo>
                  <a:pt x="589" y="17"/>
                </a:lnTo>
                <a:lnTo>
                  <a:pt x="594" y="16"/>
                </a:lnTo>
                <a:lnTo>
                  <a:pt x="597" y="16"/>
                </a:lnTo>
                <a:lnTo>
                  <a:pt x="597" y="6"/>
                </a:lnTo>
                <a:lnTo>
                  <a:pt x="517" y="6"/>
                </a:lnTo>
                <a:lnTo>
                  <a:pt x="517" y="16"/>
                </a:lnTo>
                <a:lnTo>
                  <a:pt x="532" y="20"/>
                </a:lnTo>
                <a:lnTo>
                  <a:pt x="532" y="196"/>
                </a:lnTo>
                <a:lnTo>
                  <a:pt x="519" y="199"/>
                </a:lnTo>
                <a:lnTo>
                  <a:pt x="517" y="201"/>
                </a:lnTo>
                <a:lnTo>
                  <a:pt x="517" y="209"/>
                </a:lnTo>
                <a:lnTo>
                  <a:pt x="597" y="209"/>
                </a:lnTo>
                <a:lnTo>
                  <a:pt x="597" y="201"/>
                </a:lnTo>
                <a:lnTo>
                  <a:pt x="580" y="196"/>
                </a:lnTo>
                <a:lnTo>
                  <a:pt x="580" y="123"/>
                </a:lnTo>
                <a:lnTo>
                  <a:pt x="601" y="102"/>
                </a:lnTo>
                <a:lnTo>
                  <a:pt x="644" y="195"/>
                </a:lnTo>
                <a:lnTo>
                  <a:pt x="647" y="198"/>
                </a:lnTo>
                <a:lnTo>
                  <a:pt x="648" y="202"/>
                </a:lnTo>
                <a:lnTo>
                  <a:pt x="651" y="203"/>
                </a:lnTo>
                <a:lnTo>
                  <a:pt x="654" y="206"/>
                </a:lnTo>
                <a:lnTo>
                  <a:pt x="656" y="208"/>
                </a:lnTo>
                <a:lnTo>
                  <a:pt x="661" y="209"/>
                </a:lnTo>
                <a:lnTo>
                  <a:pt x="666" y="209"/>
                </a:lnTo>
                <a:lnTo>
                  <a:pt x="671" y="209"/>
                </a:lnTo>
                <a:lnTo>
                  <a:pt x="703" y="209"/>
                </a:lnTo>
                <a:lnTo>
                  <a:pt x="703" y="201"/>
                </a:lnTo>
                <a:lnTo>
                  <a:pt x="700" y="199"/>
                </a:lnTo>
                <a:lnTo>
                  <a:pt x="699" y="198"/>
                </a:lnTo>
                <a:lnTo>
                  <a:pt x="696" y="196"/>
                </a:lnTo>
                <a:lnTo>
                  <a:pt x="695" y="195"/>
                </a:lnTo>
                <a:lnTo>
                  <a:pt x="692" y="191"/>
                </a:lnTo>
                <a:lnTo>
                  <a:pt x="688" y="184"/>
                </a:lnTo>
                <a:lnTo>
                  <a:pt x="634" y="70"/>
                </a:lnTo>
                <a:lnTo>
                  <a:pt x="675" y="26"/>
                </a:lnTo>
                <a:lnTo>
                  <a:pt x="678" y="23"/>
                </a:lnTo>
                <a:lnTo>
                  <a:pt x="682" y="22"/>
                </a:lnTo>
                <a:lnTo>
                  <a:pt x="689" y="17"/>
                </a:lnTo>
                <a:lnTo>
                  <a:pt x="696" y="16"/>
                </a:lnTo>
                <a:lnTo>
                  <a:pt x="696" y="6"/>
                </a:lnTo>
                <a:lnTo>
                  <a:pt x="645" y="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1" name="Freeform 171">
            <a:extLst>
              <a:ext uri="{FF2B5EF4-FFF2-40B4-BE49-F238E27FC236}">
                <a16:creationId xmlns:a16="http://schemas.microsoft.com/office/drawing/2014/main" id="{A0973686-58FC-1F3E-84F3-F36465023EE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24940" y="5105356"/>
            <a:ext cx="487284" cy="72000"/>
          </a:xfrm>
          <a:custGeom>
            <a:avLst/>
            <a:gdLst>
              <a:gd name="T0" fmla="*/ 1255 w 1516"/>
              <a:gd name="T1" fmla="*/ 148 h 224"/>
              <a:gd name="T2" fmla="*/ 1181 w 1516"/>
              <a:gd name="T3" fmla="*/ 40 h 224"/>
              <a:gd name="T4" fmla="*/ 1003 w 1516"/>
              <a:gd name="T5" fmla="*/ 66 h 224"/>
              <a:gd name="T6" fmla="*/ 1086 w 1516"/>
              <a:gd name="T7" fmla="*/ 66 h 224"/>
              <a:gd name="T8" fmla="*/ 903 w 1516"/>
              <a:gd name="T9" fmla="*/ 66 h 224"/>
              <a:gd name="T10" fmla="*/ 891 w 1516"/>
              <a:gd name="T11" fmla="*/ 189 h 224"/>
              <a:gd name="T12" fmla="*/ 856 w 1516"/>
              <a:gd name="T13" fmla="*/ 190 h 224"/>
              <a:gd name="T14" fmla="*/ 890 w 1516"/>
              <a:gd name="T15" fmla="*/ 37 h 224"/>
              <a:gd name="T16" fmla="*/ 939 w 1516"/>
              <a:gd name="T17" fmla="*/ 61 h 224"/>
              <a:gd name="T18" fmla="*/ 921 w 1516"/>
              <a:gd name="T19" fmla="*/ 220 h 224"/>
              <a:gd name="T20" fmla="*/ 860 w 1516"/>
              <a:gd name="T21" fmla="*/ 206 h 224"/>
              <a:gd name="T22" fmla="*/ 812 w 1516"/>
              <a:gd name="T23" fmla="*/ 192 h 224"/>
              <a:gd name="T24" fmla="*/ 764 w 1516"/>
              <a:gd name="T25" fmla="*/ 220 h 224"/>
              <a:gd name="T26" fmla="*/ 846 w 1516"/>
              <a:gd name="T27" fmla="*/ 62 h 224"/>
              <a:gd name="T28" fmla="*/ 835 w 1516"/>
              <a:gd name="T29" fmla="*/ 118 h 224"/>
              <a:gd name="T30" fmla="*/ 848 w 1516"/>
              <a:gd name="T31" fmla="*/ 154 h 224"/>
              <a:gd name="T32" fmla="*/ 815 w 1516"/>
              <a:gd name="T33" fmla="*/ 220 h 224"/>
              <a:gd name="T34" fmla="*/ 800 w 1516"/>
              <a:gd name="T35" fmla="*/ 65 h 224"/>
              <a:gd name="T36" fmla="*/ 705 w 1516"/>
              <a:gd name="T37" fmla="*/ 114 h 224"/>
              <a:gd name="T38" fmla="*/ 718 w 1516"/>
              <a:gd name="T39" fmla="*/ 69 h 224"/>
              <a:gd name="T40" fmla="*/ 728 w 1516"/>
              <a:gd name="T41" fmla="*/ 41 h 224"/>
              <a:gd name="T42" fmla="*/ 754 w 1516"/>
              <a:gd name="T43" fmla="*/ 92 h 224"/>
              <a:gd name="T44" fmla="*/ 726 w 1516"/>
              <a:gd name="T45" fmla="*/ 123 h 224"/>
              <a:gd name="T46" fmla="*/ 754 w 1516"/>
              <a:gd name="T47" fmla="*/ 199 h 224"/>
              <a:gd name="T48" fmla="*/ 718 w 1516"/>
              <a:gd name="T49" fmla="*/ 142 h 224"/>
              <a:gd name="T50" fmla="*/ 663 w 1516"/>
              <a:gd name="T51" fmla="*/ 66 h 224"/>
              <a:gd name="T52" fmla="*/ 568 w 1516"/>
              <a:gd name="T53" fmla="*/ 220 h 224"/>
              <a:gd name="T54" fmla="*/ 377 w 1516"/>
              <a:gd name="T55" fmla="*/ 71 h 224"/>
              <a:gd name="T56" fmla="*/ 363 w 1516"/>
              <a:gd name="T57" fmla="*/ 185 h 224"/>
              <a:gd name="T58" fmla="*/ 377 w 1516"/>
              <a:gd name="T59" fmla="*/ 185 h 224"/>
              <a:gd name="T60" fmla="*/ 348 w 1516"/>
              <a:gd name="T61" fmla="*/ 40 h 224"/>
              <a:gd name="T62" fmla="*/ 410 w 1516"/>
              <a:gd name="T63" fmla="*/ 54 h 224"/>
              <a:gd name="T64" fmla="*/ 403 w 1516"/>
              <a:gd name="T65" fmla="*/ 214 h 224"/>
              <a:gd name="T66" fmla="*/ 335 w 1516"/>
              <a:gd name="T67" fmla="*/ 212 h 224"/>
              <a:gd name="T68" fmla="*/ 404 w 1516"/>
              <a:gd name="T69" fmla="*/ 0 h 224"/>
              <a:gd name="T70" fmla="*/ 319 w 1516"/>
              <a:gd name="T71" fmla="*/ 121 h 224"/>
              <a:gd name="T72" fmla="*/ 235 w 1516"/>
              <a:gd name="T73" fmla="*/ 69 h 224"/>
              <a:gd name="T74" fmla="*/ 257 w 1516"/>
              <a:gd name="T75" fmla="*/ 47 h 224"/>
              <a:gd name="T76" fmla="*/ 270 w 1516"/>
              <a:gd name="T77" fmla="*/ 196 h 224"/>
              <a:gd name="T78" fmla="*/ 116 w 1516"/>
              <a:gd name="T79" fmla="*/ 220 h 224"/>
              <a:gd name="T80" fmla="*/ 504 w 1516"/>
              <a:gd name="T81" fmla="*/ 95 h 224"/>
              <a:gd name="T82" fmla="*/ 456 w 1516"/>
              <a:gd name="T83" fmla="*/ 71 h 224"/>
              <a:gd name="T84" fmla="*/ 486 w 1516"/>
              <a:gd name="T85" fmla="*/ 123 h 224"/>
              <a:gd name="T86" fmla="*/ 506 w 1516"/>
              <a:gd name="T87" fmla="*/ 199 h 224"/>
              <a:gd name="T88" fmla="*/ 448 w 1516"/>
              <a:gd name="T89" fmla="*/ 221 h 224"/>
              <a:gd name="T90" fmla="*/ 422 w 1516"/>
              <a:gd name="T91" fmla="*/ 158 h 224"/>
              <a:gd name="T92" fmla="*/ 469 w 1516"/>
              <a:gd name="T93" fmla="*/ 193 h 224"/>
              <a:gd name="T94" fmla="*/ 445 w 1516"/>
              <a:gd name="T95" fmla="*/ 133 h 224"/>
              <a:gd name="T96" fmla="*/ 424 w 1516"/>
              <a:gd name="T97" fmla="*/ 54 h 224"/>
              <a:gd name="T98" fmla="*/ 486 w 1516"/>
              <a:gd name="T99" fmla="*/ 40 h 224"/>
              <a:gd name="T100" fmla="*/ 85 w 1516"/>
              <a:gd name="T101" fmla="*/ 95 h 224"/>
              <a:gd name="T102" fmla="*/ 37 w 1516"/>
              <a:gd name="T103" fmla="*/ 71 h 224"/>
              <a:gd name="T104" fmla="*/ 65 w 1516"/>
              <a:gd name="T105" fmla="*/ 123 h 224"/>
              <a:gd name="T106" fmla="*/ 85 w 1516"/>
              <a:gd name="T107" fmla="*/ 199 h 224"/>
              <a:gd name="T108" fmla="*/ 28 w 1516"/>
              <a:gd name="T109" fmla="*/ 221 h 224"/>
              <a:gd name="T110" fmla="*/ 1 w 1516"/>
              <a:gd name="T111" fmla="*/ 158 h 224"/>
              <a:gd name="T112" fmla="*/ 49 w 1516"/>
              <a:gd name="T113" fmla="*/ 193 h 224"/>
              <a:gd name="T114" fmla="*/ 25 w 1516"/>
              <a:gd name="T115" fmla="*/ 133 h 224"/>
              <a:gd name="T116" fmla="*/ 4 w 1516"/>
              <a:gd name="T117" fmla="*/ 54 h 224"/>
              <a:gd name="T118" fmla="*/ 65 w 1516"/>
              <a:gd name="T119" fmla="*/ 4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16" h="224">
                <a:moveTo>
                  <a:pt x="1335" y="40"/>
                </a:moveTo>
                <a:lnTo>
                  <a:pt x="1516" y="40"/>
                </a:lnTo>
                <a:lnTo>
                  <a:pt x="1516" y="220"/>
                </a:lnTo>
                <a:lnTo>
                  <a:pt x="1335" y="220"/>
                </a:lnTo>
                <a:lnTo>
                  <a:pt x="1335" y="40"/>
                </a:lnTo>
                <a:close/>
                <a:moveTo>
                  <a:pt x="1218" y="220"/>
                </a:moveTo>
                <a:lnTo>
                  <a:pt x="1188" y="220"/>
                </a:lnTo>
                <a:lnTo>
                  <a:pt x="1188" y="40"/>
                </a:lnTo>
                <a:lnTo>
                  <a:pt x="1235" y="40"/>
                </a:lnTo>
                <a:lnTo>
                  <a:pt x="1255" y="148"/>
                </a:lnTo>
                <a:lnTo>
                  <a:pt x="1255" y="40"/>
                </a:lnTo>
                <a:lnTo>
                  <a:pt x="1284" y="40"/>
                </a:lnTo>
                <a:lnTo>
                  <a:pt x="1284" y="220"/>
                </a:lnTo>
                <a:lnTo>
                  <a:pt x="1246" y="220"/>
                </a:lnTo>
                <a:lnTo>
                  <a:pt x="1218" y="86"/>
                </a:lnTo>
                <a:lnTo>
                  <a:pt x="1218" y="220"/>
                </a:lnTo>
                <a:close/>
                <a:moveTo>
                  <a:pt x="1181" y="220"/>
                </a:moveTo>
                <a:lnTo>
                  <a:pt x="1115" y="220"/>
                </a:lnTo>
                <a:lnTo>
                  <a:pt x="1115" y="40"/>
                </a:lnTo>
                <a:lnTo>
                  <a:pt x="1181" y="40"/>
                </a:lnTo>
                <a:lnTo>
                  <a:pt x="1181" y="66"/>
                </a:lnTo>
                <a:lnTo>
                  <a:pt x="1150" y="66"/>
                </a:lnTo>
                <a:lnTo>
                  <a:pt x="1150" y="107"/>
                </a:lnTo>
                <a:lnTo>
                  <a:pt x="1180" y="107"/>
                </a:lnTo>
                <a:lnTo>
                  <a:pt x="1180" y="135"/>
                </a:lnTo>
                <a:lnTo>
                  <a:pt x="1150" y="135"/>
                </a:lnTo>
                <a:lnTo>
                  <a:pt x="1150" y="192"/>
                </a:lnTo>
                <a:lnTo>
                  <a:pt x="1181" y="192"/>
                </a:lnTo>
                <a:lnTo>
                  <a:pt x="1181" y="220"/>
                </a:lnTo>
                <a:close/>
                <a:moveTo>
                  <a:pt x="1003" y="66"/>
                </a:moveTo>
                <a:lnTo>
                  <a:pt x="1003" y="220"/>
                </a:lnTo>
                <a:lnTo>
                  <a:pt x="968" y="220"/>
                </a:lnTo>
                <a:lnTo>
                  <a:pt x="968" y="66"/>
                </a:lnTo>
                <a:lnTo>
                  <a:pt x="944" y="66"/>
                </a:lnTo>
                <a:lnTo>
                  <a:pt x="944" y="40"/>
                </a:lnTo>
                <a:lnTo>
                  <a:pt x="1026" y="40"/>
                </a:lnTo>
                <a:lnTo>
                  <a:pt x="1027" y="40"/>
                </a:lnTo>
                <a:lnTo>
                  <a:pt x="1110" y="40"/>
                </a:lnTo>
                <a:lnTo>
                  <a:pt x="1110" y="66"/>
                </a:lnTo>
                <a:lnTo>
                  <a:pt x="1086" y="66"/>
                </a:lnTo>
                <a:lnTo>
                  <a:pt x="1086" y="220"/>
                </a:lnTo>
                <a:lnTo>
                  <a:pt x="1050" y="220"/>
                </a:lnTo>
                <a:lnTo>
                  <a:pt x="1050" y="66"/>
                </a:lnTo>
                <a:lnTo>
                  <a:pt x="1027" y="66"/>
                </a:lnTo>
                <a:lnTo>
                  <a:pt x="1026" y="66"/>
                </a:lnTo>
                <a:lnTo>
                  <a:pt x="1003" y="66"/>
                </a:lnTo>
                <a:close/>
                <a:moveTo>
                  <a:pt x="906" y="185"/>
                </a:moveTo>
                <a:lnTo>
                  <a:pt x="906" y="75"/>
                </a:lnTo>
                <a:lnTo>
                  <a:pt x="904" y="71"/>
                </a:lnTo>
                <a:lnTo>
                  <a:pt x="903" y="66"/>
                </a:lnTo>
                <a:lnTo>
                  <a:pt x="901" y="64"/>
                </a:lnTo>
                <a:lnTo>
                  <a:pt x="897" y="62"/>
                </a:lnTo>
                <a:lnTo>
                  <a:pt x="894" y="64"/>
                </a:lnTo>
                <a:lnTo>
                  <a:pt x="893" y="65"/>
                </a:lnTo>
                <a:lnTo>
                  <a:pt x="891" y="66"/>
                </a:lnTo>
                <a:lnTo>
                  <a:pt x="891" y="69"/>
                </a:lnTo>
                <a:lnTo>
                  <a:pt x="891" y="71"/>
                </a:lnTo>
                <a:lnTo>
                  <a:pt x="890" y="75"/>
                </a:lnTo>
                <a:lnTo>
                  <a:pt x="890" y="185"/>
                </a:lnTo>
                <a:lnTo>
                  <a:pt x="891" y="189"/>
                </a:lnTo>
                <a:lnTo>
                  <a:pt x="891" y="193"/>
                </a:lnTo>
                <a:lnTo>
                  <a:pt x="894" y="196"/>
                </a:lnTo>
                <a:lnTo>
                  <a:pt x="897" y="197"/>
                </a:lnTo>
                <a:lnTo>
                  <a:pt x="901" y="196"/>
                </a:lnTo>
                <a:lnTo>
                  <a:pt x="903" y="195"/>
                </a:lnTo>
                <a:lnTo>
                  <a:pt x="903" y="193"/>
                </a:lnTo>
                <a:lnTo>
                  <a:pt x="904" y="190"/>
                </a:lnTo>
                <a:lnTo>
                  <a:pt x="904" y="189"/>
                </a:lnTo>
                <a:lnTo>
                  <a:pt x="906" y="185"/>
                </a:lnTo>
                <a:close/>
                <a:moveTo>
                  <a:pt x="856" y="190"/>
                </a:moveTo>
                <a:lnTo>
                  <a:pt x="856" y="69"/>
                </a:lnTo>
                <a:lnTo>
                  <a:pt x="856" y="65"/>
                </a:lnTo>
                <a:lnTo>
                  <a:pt x="858" y="61"/>
                </a:lnTo>
                <a:lnTo>
                  <a:pt x="860" y="54"/>
                </a:lnTo>
                <a:lnTo>
                  <a:pt x="863" y="48"/>
                </a:lnTo>
                <a:lnTo>
                  <a:pt x="866" y="45"/>
                </a:lnTo>
                <a:lnTo>
                  <a:pt x="869" y="44"/>
                </a:lnTo>
                <a:lnTo>
                  <a:pt x="876" y="40"/>
                </a:lnTo>
                <a:lnTo>
                  <a:pt x="883" y="38"/>
                </a:lnTo>
                <a:lnTo>
                  <a:pt x="890" y="37"/>
                </a:lnTo>
                <a:lnTo>
                  <a:pt x="899" y="35"/>
                </a:lnTo>
                <a:lnTo>
                  <a:pt x="907" y="37"/>
                </a:lnTo>
                <a:lnTo>
                  <a:pt x="914" y="38"/>
                </a:lnTo>
                <a:lnTo>
                  <a:pt x="921" y="40"/>
                </a:lnTo>
                <a:lnTo>
                  <a:pt x="928" y="44"/>
                </a:lnTo>
                <a:lnTo>
                  <a:pt x="931" y="45"/>
                </a:lnTo>
                <a:lnTo>
                  <a:pt x="934" y="48"/>
                </a:lnTo>
                <a:lnTo>
                  <a:pt x="937" y="54"/>
                </a:lnTo>
                <a:lnTo>
                  <a:pt x="939" y="56"/>
                </a:lnTo>
                <a:lnTo>
                  <a:pt x="939" y="61"/>
                </a:lnTo>
                <a:lnTo>
                  <a:pt x="941" y="65"/>
                </a:lnTo>
                <a:lnTo>
                  <a:pt x="941" y="69"/>
                </a:lnTo>
                <a:lnTo>
                  <a:pt x="941" y="190"/>
                </a:lnTo>
                <a:lnTo>
                  <a:pt x="941" y="195"/>
                </a:lnTo>
                <a:lnTo>
                  <a:pt x="939" y="199"/>
                </a:lnTo>
                <a:lnTo>
                  <a:pt x="937" y="206"/>
                </a:lnTo>
                <a:lnTo>
                  <a:pt x="934" y="212"/>
                </a:lnTo>
                <a:lnTo>
                  <a:pt x="931" y="214"/>
                </a:lnTo>
                <a:lnTo>
                  <a:pt x="928" y="216"/>
                </a:lnTo>
                <a:lnTo>
                  <a:pt x="921" y="220"/>
                </a:lnTo>
                <a:lnTo>
                  <a:pt x="914" y="221"/>
                </a:lnTo>
                <a:lnTo>
                  <a:pt x="907" y="223"/>
                </a:lnTo>
                <a:lnTo>
                  <a:pt x="899" y="224"/>
                </a:lnTo>
                <a:lnTo>
                  <a:pt x="890" y="223"/>
                </a:lnTo>
                <a:lnTo>
                  <a:pt x="883" y="221"/>
                </a:lnTo>
                <a:lnTo>
                  <a:pt x="876" y="220"/>
                </a:lnTo>
                <a:lnTo>
                  <a:pt x="869" y="216"/>
                </a:lnTo>
                <a:lnTo>
                  <a:pt x="866" y="214"/>
                </a:lnTo>
                <a:lnTo>
                  <a:pt x="863" y="212"/>
                </a:lnTo>
                <a:lnTo>
                  <a:pt x="860" y="206"/>
                </a:lnTo>
                <a:lnTo>
                  <a:pt x="859" y="203"/>
                </a:lnTo>
                <a:lnTo>
                  <a:pt x="858" y="199"/>
                </a:lnTo>
                <a:lnTo>
                  <a:pt x="856" y="195"/>
                </a:lnTo>
                <a:lnTo>
                  <a:pt x="856" y="190"/>
                </a:lnTo>
                <a:close/>
                <a:moveTo>
                  <a:pt x="800" y="137"/>
                </a:moveTo>
                <a:lnTo>
                  <a:pt x="800" y="195"/>
                </a:lnTo>
                <a:lnTo>
                  <a:pt x="804" y="195"/>
                </a:lnTo>
                <a:lnTo>
                  <a:pt x="808" y="193"/>
                </a:lnTo>
                <a:lnTo>
                  <a:pt x="811" y="193"/>
                </a:lnTo>
                <a:lnTo>
                  <a:pt x="812" y="192"/>
                </a:lnTo>
                <a:lnTo>
                  <a:pt x="814" y="190"/>
                </a:lnTo>
                <a:lnTo>
                  <a:pt x="814" y="186"/>
                </a:lnTo>
                <a:lnTo>
                  <a:pt x="814" y="145"/>
                </a:lnTo>
                <a:lnTo>
                  <a:pt x="814" y="141"/>
                </a:lnTo>
                <a:lnTo>
                  <a:pt x="812" y="140"/>
                </a:lnTo>
                <a:lnTo>
                  <a:pt x="811" y="138"/>
                </a:lnTo>
                <a:lnTo>
                  <a:pt x="808" y="137"/>
                </a:lnTo>
                <a:lnTo>
                  <a:pt x="804" y="137"/>
                </a:lnTo>
                <a:lnTo>
                  <a:pt x="800" y="137"/>
                </a:lnTo>
                <a:close/>
                <a:moveTo>
                  <a:pt x="764" y="220"/>
                </a:moveTo>
                <a:lnTo>
                  <a:pt x="764" y="40"/>
                </a:lnTo>
                <a:lnTo>
                  <a:pt x="807" y="40"/>
                </a:lnTo>
                <a:lnTo>
                  <a:pt x="814" y="40"/>
                </a:lnTo>
                <a:lnTo>
                  <a:pt x="822" y="41"/>
                </a:lnTo>
                <a:lnTo>
                  <a:pt x="829" y="44"/>
                </a:lnTo>
                <a:lnTo>
                  <a:pt x="835" y="47"/>
                </a:lnTo>
                <a:lnTo>
                  <a:pt x="838" y="49"/>
                </a:lnTo>
                <a:lnTo>
                  <a:pt x="841" y="52"/>
                </a:lnTo>
                <a:lnTo>
                  <a:pt x="845" y="58"/>
                </a:lnTo>
                <a:lnTo>
                  <a:pt x="846" y="62"/>
                </a:lnTo>
                <a:lnTo>
                  <a:pt x="848" y="66"/>
                </a:lnTo>
                <a:lnTo>
                  <a:pt x="848" y="71"/>
                </a:lnTo>
                <a:lnTo>
                  <a:pt x="848" y="76"/>
                </a:lnTo>
                <a:lnTo>
                  <a:pt x="848" y="89"/>
                </a:lnTo>
                <a:lnTo>
                  <a:pt x="848" y="96"/>
                </a:lnTo>
                <a:lnTo>
                  <a:pt x="848" y="102"/>
                </a:lnTo>
                <a:lnTo>
                  <a:pt x="846" y="107"/>
                </a:lnTo>
                <a:lnTo>
                  <a:pt x="843" y="111"/>
                </a:lnTo>
                <a:lnTo>
                  <a:pt x="841" y="116"/>
                </a:lnTo>
                <a:lnTo>
                  <a:pt x="835" y="118"/>
                </a:lnTo>
                <a:lnTo>
                  <a:pt x="829" y="121"/>
                </a:lnTo>
                <a:lnTo>
                  <a:pt x="821" y="124"/>
                </a:lnTo>
                <a:lnTo>
                  <a:pt x="828" y="126"/>
                </a:lnTo>
                <a:lnTo>
                  <a:pt x="834" y="127"/>
                </a:lnTo>
                <a:lnTo>
                  <a:pt x="838" y="130"/>
                </a:lnTo>
                <a:lnTo>
                  <a:pt x="842" y="134"/>
                </a:lnTo>
                <a:lnTo>
                  <a:pt x="845" y="140"/>
                </a:lnTo>
                <a:lnTo>
                  <a:pt x="846" y="145"/>
                </a:lnTo>
                <a:lnTo>
                  <a:pt x="848" y="150"/>
                </a:lnTo>
                <a:lnTo>
                  <a:pt x="848" y="154"/>
                </a:lnTo>
                <a:lnTo>
                  <a:pt x="848" y="164"/>
                </a:lnTo>
                <a:lnTo>
                  <a:pt x="848" y="179"/>
                </a:lnTo>
                <a:lnTo>
                  <a:pt x="848" y="190"/>
                </a:lnTo>
                <a:lnTo>
                  <a:pt x="846" y="195"/>
                </a:lnTo>
                <a:lnTo>
                  <a:pt x="846" y="199"/>
                </a:lnTo>
                <a:lnTo>
                  <a:pt x="842" y="206"/>
                </a:lnTo>
                <a:lnTo>
                  <a:pt x="838" y="212"/>
                </a:lnTo>
                <a:lnTo>
                  <a:pt x="832" y="216"/>
                </a:lnTo>
                <a:lnTo>
                  <a:pt x="825" y="219"/>
                </a:lnTo>
                <a:lnTo>
                  <a:pt x="815" y="220"/>
                </a:lnTo>
                <a:lnTo>
                  <a:pt x="807" y="220"/>
                </a:lnTo>
                <a:lnTo>
                  <a:pt x="764" y="220"/>
                </a:lnTo>
                <a:close/>
                <a:moveTo>
                  <a:pt x="814" y="103"/>
                </a:moveTo>
                <a:lnTo>
                  <a:pt x="814" y="76"/>
                </a:lnTo>
                <a:lnTo>
                  <a:pt x="814" y="71"/>
                </a:lnTo>
                <a:lnTo>
                  <a:pt x="812" y="69"/>
                </a:lnTo>
                <a:lnTo>
                  <a:pt x="811" y="68"/>
                </a:lnTo>
                <a:lnTo>
                  <a:pt x="808" y="66"/>
                </a:lnTo>
                <a:lnTo>
                  <a:pt x="804" y="65"/>
                </a:lnTo>
                <a:lnTo>
                  <a:pt x="800" y="65"/>
                </a:lnTo>
                <a:lnTo>
                  <a:pt x="800" y="114"/>
                </a:lnTo>
                <a:lnTo>
                  <a:pt x="804" y="114"/>
                </a:lnTo>
                <a:lnTo>
                  <a:pt x="807" y="114"/>
                </a:lnTo>
                <a:lnTo>
                  <a:pt x="808" y="114"/>
                </a:lnTo>
                <a:lnTo>
                  <a:pt x="811" y="111"/>
                </a:lnTo>
                <a:lnTo>
                  <a:pt x="812" y="110"/>
                </a:lnTo>
                <a:lnTo>
                  <a:pt x="814" y="109"/>
                </a:lnTo>
                <a:lnTo>
                  <a:pt x="814" y="103"/>
                </a:lnTo>
                <a:close/>
                <a:moveTo>
                  <a:pt x="705" y="65"/>
                </a:moveTo>
                <a:lnTo>
                  <a:pt x="705" y="114"/>
                </a:lnTo>
                <a:lnTo>
                  <a:pt x="709" y="114"/>
                </a:lnTo>
                <a:lnTo>
                  <a:pt x="712" y="114"/>
                </a:lnTo>
                <a:lnTo>
                  <a:pt x="713" y="114"/>
                </a:lnTo>
                <a:lnTo>
                  <a:pt x="716" y="113"/>
                </a:lnTo>
                <a:lnTo>
                  <a:pt x="718" y="110"/>
                </a:lnTo>
                <a:lnTo>
                  <a:pt x="719" y="109"/>
                </a:lnTo>
                <a:lnTo>
                  <a:pt x="721" y="103"/>
                </a:lnTo>
                <a:lnTo>
                  <a:pt x="721" y="76"/>
                </a:lnTo>
                <a:lnTo>
                  <a:pt x="719" y="71"/>
                </a:lnTo>
                <a:lnTo>
                  <a:pt x="718" y="69"/>
                </a:lnTo>
                <a:lnTo>
                  <a:pt x="716" y="68"/>
                </a:lnTo>
                <a:lnTo>
                  <a:pt x="713" y="66"/>
                </a:lnTo>
                <a:lnTo>
                  <a:pt x="709" y="65"/>
                </a:lnTo>
                <a:lnTo>
                  <a:pt x="705" y="65"/>
                </a:lnTo>
                <a:close/>
                <a:moveTo>
                  <a:pt x="705" y="220"/>
                </a:moveTo>
                <a:lnTo>
                  <a:pt x="670" y="220"/>
                </a:lnTo>
                <a:lnTo>
                  <a:pt x="670" y="40"/>
                </a:lnTo>
                <a:lnTo>
                  <a:pt x="712" y="40"/>
                </a:lnTo>
                <a:lnTo>
                  <a:pt x="721" y="40"/>
                </a:lnTo>
                <a:lnTo>
                  <a:pt x="728" y="41"/>
                </a:lnTo>
                <a:lnTo>
                  <a:pt x="735" y="44"/>
                </a:lnTo>
                <a:lnTo>
                  <a:pt x="742" y="47"/>
                </a:lnTo>
                <a:lnTo>
                  <a:pt x="745" y="49"/>
                </a:lnTo>
                <a:lnTo>
                  <a:pt x="746" y="52"/>
                </a:lnTo>
                <a:lnTo>
                  <a:pt x="750" y="58"/>
                </a:lnTo>
                <a:lnTo>
                  <a:pt x="752" y="62"/>
                </a:lnTo>
                <a:lnTo>
                  <a:pt x="753" y="66"/>
                </a:lnTo>
                <a:lnTo>
                  <a:pt x="754" y="71"/>
                </a:lnTo>
                <a:lnTo>
                  <a:pt x="754" y="76"/>
                </a:lnTo>
                <a:lnTo>
                  <a:pt x="754" y="92"/>
                </a:lnTo>
                <a:lnTo>
                  <a:pt x="753" y="97"/>
                </a:lnTo>
                <a:lnTo>
                  <a:pt x="753" y="102"/>
                </a:lnTo>
                <a:lnTo>
                  <a:pt x="752" y="107"/>
                </a:lnTo>
                <a:lnTo>
                  <a:pt x="749" y="111"/>
                </a:lnTo>
                <a:lnTo>
                  <a:pt x="745" y="116"/>
                </a:lnTo>
                <a:lnTo>
                  <a:pt x="740" y="118"/>
                </a:lnTo>
                <a:lnTo>
                  <a:pt x="737" y="120"/>
                </a:lnTo>
                <a:lnTo>
                  <a:pt x="733" y="121"/>
                </a:lnTo>
                <a:lnTo>
                  <a:pt x="730" y="121"/>
                </a:lnTo>
                <a:lnTo>
                  <a:pt x="726" y="123"/>
                </a:lnTo>
                <a:lnTo>
                  <a:pt x="733" y="123"/>
                </a:lnTo>
                <a:lnTo>
                  <a:pt x="740" y="126"/>
                </a:lnTo>
                <a:lnTo>
                  <a:pt x="745" y="127"/>
                </a:lnTo>
                <a:lnTo>
                  <a:pt x="749" y="131"/>
                </a:lnTo>
                <a:lnTo>
                  <a:pt x="752" y="135"/>
                </a:lnTo>
                <a:lnTo>
                  <a:pt x="753" y="140"/>
                </a:lnTo>
                <a:lnTo>
                  <a:pt x="754" y="147"/>
                </a:lnTo>
                <a:lnTo>
                  <a:pt x="754" y="154"/>
                </a:lnTo>
                <a:lnTo>
                  <a:pt x="754" y="188"/>
                </a:lnTo>
                <a:lnTo>
                  <a:pt x="754" y="199"/>
                </a:lnTo>
                <a:lnTo>
                  <a:pt x="756" y="209"/>
                </a:lnTo>
                <a:lnTo>
                  <a:pt x="759" y="220"/>
                </a:lnTo>
                <a:lnTo>
                  <a:pt x="725" y="220"/>
                </a:lnTo>
                <a:lnTo>
                  <a:pt x="722" y="212"/>
                </a:lnTo>
                <a:lnTo>
                  <a:pt x="721" y="204"/>
                </a:lnTo>
                <a:lnTo>
                  <a:pt x="721" y="197"/>
                </a:lnTo>
                <a:lnTo>
                  <a:pt x="721" y="157"/>
                </a:lnTo>
                <a:lnTo>
                  <a:pt x="719" y="148"/>
                </a:lnTo>
                <a:lnTo>
                  <a:pt x="719" y="145"/>
                </a:lnTo>
                <a:lnTo>
                  <a:pt x="718" y="142"/>
                </a:lnTo>
                <a:lnTo>
                  <a:pt x="715" y="140"/>
                </a:lnTo>
                <a:lnTo>
                  <a:pt x="713" y="138"/>
                </a:lnTo>
                <a:lnTo>
                  <a:pt x="709" y="137"/>
                </a:lnTo>
                <a:lnTo>
                  <a:pt x="705" y="137"/>
                </a:lnTo>
                <a:lnTo>
                  <a:pt x="705" y="220"/>
                </a:lnTo>
                <a:close/>
                <a:moveTo>
                  <a:pt x="663" y="220"/>
                </a:moveTo>
                <a:lnTo>
                  <a:pt x="596" y="220"/>
                </a:lnTo>
                <a:lnTo>
                  <a:pt x="596" y="40"/>
                </a:lnTo>
                <a:lnTo>
                  <a:pt x="663" y="40"/>
                </a:lnTo>
                <a:lnTo>
                  <a:pt x="663" y="66"/>
                </a:lnTo>
                <a:lnTo>
                  <a:pt x="631" y="66"/>
                </a:lnTo>
                <a:lnTo>
                  <a:pt x="631" y="107"/>
                </a:lnTo>
                <a:lnTo>
                  <a:pt x="661" y="107"/>
                </a:lnTo>
                <a:lnTo>
                  <a:pt x="661" y="135"/>
                </a:lnTo>
                <a:lnTo>
                  <a:pt x="631" y="135"/>
                </a:lnTo>
                <a:lnTo>
                  <a:pt x="631" y="192"/>
                </a:lnTo>
                <a:lnTo>
                  <a:pt x="663" y="192"/>
                </a:lnTo>
                <a:lnTo>
                  <a:pt x="663" y="220"/>
                </a:lnTo>
                <a:close/>
                <a:moveTo>
                  <a:pt x="568" y="66"/>
                </a:moveTo>
                <a:lnTo>
                  <a:pt x="568" y="220"/>
                </a:lnTo>
                <a:lnTo>
                  <a:pt x="533" y="220"/>
                </a:lnTo>
                <a:lnTo>
                  <a:pt x="533" y="66"/>
                </a:lnTo>
                <a:lnTo>
                  <a:pt x="509" y="66"/>
                </a:lnTo>
                <a:lnTo>
                  <a:pt x="509" y="40"/>
                </a:lnTo>
                <a:lnTo>
                  <a:pt x="592" y="40"/>
                </a:lnTo>
                <a:lnTo>
                  <a:pt x="592" y="66"/>
                </a:lnTo>
                <a:lnTo>
                  <a:pt x="568" y="66"/>
                </a:lnTo>
                <a:close/>
                <a:moveTo>
                  <a:pt x="377" y="185"/>
                </a:moveTo>
                <a:lnTo>
                  <a:pt x="377" y="75"/>
                </a:lnTo>
                <a:lnTo>
                  <a:pt x="377" y="71"/>
                </a:lnTo>
                <a:lnTo>
                  <a:pt x="376" y="66"/>
                </a:lnTo>
                <a:lnTo>
                  <a:pt x="373" y="64"/>
                </a:lnTo>
                <a:lnTo>
                  <a:pt x="370" y="62"/>
                </a:lnTo>
                <a:lnTo>
                  <a:pt x="366" y="64"/>
                </a:lnTo>
                <a:lnTo>
                  <a:pt x="364" y="65"/>
                </a:lnTo>
                <a:lnTo>
                  <a:pt x="364" y="66"/>
                </a:lnTo>
                <a:lnTo>
                  <a:pt x="363" y="69"/>
                </a:lnTo>
                <a:lnTo>
                  <a:pt x="363" y="71"/>
                </a:lnTo>
                <a:lnTo>
                  <a:pt x="363" y="75"/>
                </a:lnTo>
                <a:lnTo>
                  <a:pt x="363" y="185"/>
                </a:lnTo>
                <a:lnTo>
                  <a:pt x="363" y="189"/>
                </a:lnTo>
                <a:lnTo>
                  <a:pt x="364" y="193"/>
                </a:lnTo>
                <a:lnTo>
                  <a:pt x="366" y="196"/>
                </a:lnTo>
                <a:lnTo>
                  <a:pt x="370" y="197"/>
                </a:lnTo>
                <a:lnTo>
                  <a:pt x="373" y="196"/>
                </a:lnTo>
                <a:lnTo>
                  <a:pt x="374" y="195"/>
                </a:lnTo>
                <a:lnTo>
                  <a:pt x="376" y="193"/>
                </a:lnTo>
                <a:lnTo>
                  <a:pt x="376" y="190"/>
                </a:lnTo>
                <a:lnTo>
                  <a:pt x="377" y="189"/>
                </a:lnTo>
                <a:lnTo>
                  <a:pt x="377" y="185"/>
                </a:lnTo>
                <a:close/>
                <a:moveTo>
                  <a:pt x="326" y="190"/>
                </a:moveTo>
                <a:lnTo>
                  <a:pt x="326" y="69"/>
                </a:lnTo>
                <a:lnTo>
                  <a:pt x="326" y="65"/>
                </a:lnTo>
                <a:lnTo>
                  <a:pt x="328" y="61"/>
                </a:lnTo>
                <a:lnTo>
                  <a:pt x="329" y="56"/>
                </a:lnTo>
                <a:lnTo>
                  <a:pt x="331" y="54"/>
                </a:lnTo>
                <a:lnTo>
                  <a:pt x="332" y="51"/>
                </a:lnTo>
                <a:lnTo>
                  <a:pt x="335" y="48"/>
                </a:lnTo>
                <a:lnTo>
                  <a:pt x="340" y="44"/>
                </a:lnTo>
                <a:lnTo>
                  <a:pt x="348" y="40"/>
                </a:lnTo>
                <a:lnTo>
                  <a:pt x="355" y="38"/>
                </a:lnTo>
                <a:lnTo>
                  <a:pt x="363" y="37"/>
                </a:lnTo>
                <a:lnTo>
                  <a:pt x="370" y="35"/>
                </a:lnTo>
                <a:lnTo>
                  <a:pt x="379" y="37"/>
                </a:lnTo>
                <a:lnTo>
                  <a:pt x="387" y="38"/>
                </a:lnTo>
                <a:lnTo>
                  <a:pt x="394" y="40"/>
                </a:lnTo>
                <a:lnTo>
                  <a:pt x="400" y="44"/>
                </a:lnTo>
                <a:lnTo>
                  <a:pt x="403" y="45"/>
                </a:lnTo>
                <a:lnTo>
                  <a:pt x="405" y="48"/>
                </a:lnTo>
                <a:lnTo>
                  <a:pt x="410" y="54"/>
                </a:lnTo>
                <a:lnTo>
                  <a:pt x="411" y="56"/>
                </a:lnTo>
                <a:lnTo>
                  <a:pt x="413" y="61"/>
                </a:lnTo>
                <a:lnTo>
                  <a:pt x="413" y="65"/>
                </a:lnTo>
                <a:lnTo>
                  <a:pt x="413" y="69"/>
                </a:lnTo>
                <a:lnTo>
                  <a:pt x="413" y="190"/>
                </a:lnTo>
                <a:lnTo>
                  <a:pt x="413" y="195"/>
                </a:lnTo>
                <a:lnTo>
                  <a:pt x="413" y="199"/>
                </a:lnTo>
                <a:lnTo>
                  <a:pt x="410" y="206"/>
                </a:lnTo>
                <a:lnTo>
                  <a:pt x="405" y="212"/>
                </a:lnTo>
                <a:lnTo>
                  <a:pt x="403" y="214"/>
                </a:lnTo>
                <a:lnTo>
                  <a:pt x="400" y="216"/>
                </a:lnTo>
                <a:lnTo>
                  <a:pt x="394" y="220"/>
                </a:lnTo>
                <a:lnTo>
                  <a:pt x="387" y="221"/>
                </a:lnTo>
                <a:lnTo>
                  <a:pt x="379" y="223"/>
                </a:lnTo>
                <a:lnTo>
                  <a:pt x="370" y="224"/>
                </a:lnTo>
                <a:lnTo>
                  <a:pt x="363" y="223"/>
                </a:lnTo>
                <a:lnTo>
                  <a:pt x="355" y="221"/>
                </a:lnTo>
                <a:lnTo>
                  <a:pt x="348" y="220"/>
                </a:lnTo>
                <a:lnTo>
                  <a:pt x="340" y="216"/>
                </a:lnTo>
                <a:lnTo>
                  <a:pt x="335" y="212"/>
                </a:lnTo>
                <a:lnTo>
                  <a:pt x="332" y="209"/>
                </a:lnTo>
                <a:lnTo>
                  <a:pt x="331" y="206"/>
                </a:lnTo>
                <a:lnTo>
                  <a:pt x="328" y="199"/>
                </a:lnTo>
                <a:lnTo>
                  <a:pt x="326" y="195"/>
                </a:lnTo>
                <a:lnTo>
                  <a:pt x="326" y="190"/>
                </a:lnTo>
                <a:close/>
                <a:moveTo>
                  <a:pt x="404" y="0"/>
                </a:moveTo>
                <a:lnTo>
                  <a:pt x="404" y="27"/>
                </a:lnTo>
                <a:lnTo>
                  <a:pt x="379" y="27"/>
                </a:lnTo>
                <a:lnTo>
                  <a:pt x="379" y="0"/>
                </a:lnTo>
                <a:lnTo>
                  <a:pt x="404" y="0"/>
                </a:lnTo>
                <a:close/>
                <a:moveTo>
                  <a:pt x="363" y="0"/>
                </a:moveTo>
                <a:lnTo>
                  <a:pt x="363" y="27"/>
                </a:lnTo>
                <a:lnTo>
                  <a:pt x="338" y="27"/>
                </a:lnTo>
                <a:lnTo>
                  <a:pt x="338" y="0"/>
                </a:lnTo>
                <a:lnTo>
                  <a:pt x="363" y="0"/>
                </a:lnTo>
                <a:close/>
                <a:moveTo>
                  <a:pt x="319" y="121"/>
                </a:moveTo>
                <a:lnTo>
                  <a:pt x="319" y="148"/>
                </a:lnTo>
                <a:lnTo>
                  <a:pt x="278" y="148"/>
                </a:lnTo>
                <a:lnTo>
                  <a:pt x="278" y="121"/>
                </a:lnTo>
                <a:lnTo>
                  <a:pt x="319" y="121"/>
                </a:lnTo>
                <a:close/>
                <a:moveTo>
                  <a:pt x="222" y="65"/>
                </a:moveTo>
                <a:lnTo>
                  <a:pt x="222" y="195"/>
                </a:lnTo>
                <a:lnTo>
                  <a:pt x="227" y="195"/>
                </a:lnTo>
                <a:lnTo>
                  <a:pt x="232" y="193"/>
                </a:lnTo>
                <a:lnTo>
                  <a:pt x="235" y="190"/>
                </a:lnTo>
                <a:lnTo>
                  <a:pt x="236" y="186"/>
                </a:lnTo>
                <a:lnTo>
                  <a:pt x="236" y="182"/>
                </a:lnTo>
                <a:lnTo>
                  <a:pt x="236" y="78"/>
                </a:lnTo>
                <a:lnTo>
                  <a:pt x="236" y="73"/>
                </a:lnTo>
                <a:lnTo>
                  <a:pt x="235" y="69"/>
                </a:lnTo>
                <a:lnTo>
                  <a:pt x="232" y="66"/>
                </a:lnTo>
                <a:lnTo>
                  <a:pt x="227" y="65"/>
                </a:lnTo>
                <a:lnTo>
                  <a:pt x="222" y="65"/>
                </a:lnTo>
                <a:close/>
                <a:moveTo>
                  <a:pt x="185" y="220"/>
                </a:moveTo>
                <a:lnTo>
                  <a:pt x="185" y="40"/>
                </a:lnTo>
                <a:lnTo>
                  <a:pt x="227" y="40"/>
                </a:lnTo>
                <a:lnTo>
                  <a:pt x="236" y="40"/>
                </a:lnTo>
                <a:lnTo>
                  <a:pt x="244" y="41"/>
                </a:lnTo>
                <a:lnTo>
                  <a:pt x="251" y="44"/>
                </a:lnTo>
                <a:lnTo>
                  <a:pt x="257" y="47"/>
                </a:lnTo>
                <a:lnTo>
                  <a:pt x="260" y="49"/>
                </a:lnTo>
                <a:lnTo>
                  <a:pt x="263" y="51"/>
                </a:lnTo>
                <a:lnTo>
                  <a:pt x="267" y="56"/>
                </a:lnTo>
                <a:lnTo>
                  <a:pt x="268" y="61"/>
                </a:lnTo>
                <a:lnTo>
                  <a:pt x="270" y="64"/>
                </a:lnTo>
                <a:lnTo>
                  <a:pt x="270" y="68"/>
                </a:lnTo>
                <a:lnTo>
                  <a:pt x="270" y="72"/>
                </a:lnTo>
                <a:lnTo>
                  <a:pt x="270" y="188"/>
                </a:lnTo>
                <a:lnTo>
                  <a:pt x="270" y="192"/>
                </a:lnTo>
                <a:lnTo>
                  <a:pt x="270" y="196"/>
                </a:lnTo>
                <a:lnTo>
                  <a:pt x="267" y="203"/>
                </a:lnTo>
                <a:lnTo>
                  <a:pt x="263" y="209"/>
                </a:lnTo>
                <a:lnTo>
                  <a:pt x="260" y="210"/>
                </a:lnTo>
                <a:lnTo>
                  <a:pt x="257" y="213"/>
                </a:lnTo>
                <a:lnTo>
                  <a:pt x="251" y="216"/>
                </a:lnTo>
                <a:lnTo>
                  <a:pt x="244" y="219"/>
                </a:lnTo>
                <a:lnTo>
                  <a:pt x="236" y="220"/>
                </a:lnTo>
                <a:lnTo>
                  <a:pt x="227" y="220"/>
                </a:lnTo>
                <a:lnTo>
                  <a:pt x="185" y="220"/>
                </a:lnTo>
                <a:close/>
                <a:moveTo>
                  <a:pt x="116" y="220"/>
                </a:moveTo>
                <a:lnTo>
                  <a:pt x="116" y="147"/>
                </a:lnTo>
                <a:lnTo>
                  <a:pt x="83" y="40"/>
                </a:lnTo>
                <a:lnTo>
                  <a:pt x="121" y="40"/>
                </a:lnTo>
                <a:lnTo>
                  <a:pt x="134" y="111"/>
                </a:lnTo>
                <a:lnTo>
                  <a:pt x="148" y="40"/>
                </a:lnTo>
                <a:lnTo>
                  <a:pt x="182" y="40"/>
                </a:lnTo>
                <a:lnTo>
                  <a:pt x="151" y="147"/>
                </a:lnTo>
                <a:lnTo>
                  <a:pt x="151" y="220"/>
                </a:lnTo>
                <a:lnTo>
                  <a:pt x="116" y="220"/>
                </a:lnTo>
                <a:close/>
                <a:moveTo>
                  <a:pt x="504" y="95"/>
                </a:moveTo>
                <a:lnTo>
                  <a:pt x="469" y="95"/>
                </a:lnTo>
                <a:lnTo>
                  <a:pt x="469" y="75"/>
                </a:lnTo>
                <a:lnTo>
                  <a:pt x="469" y="71"/>
                </a:lnTo>
                <a:lnTo>
                  <a:pt x="468" y="66"/>
                </a:lnTo>
                <a:lnTo>
                  <a:pt x="466" y="64"/>
                </a:lnTo>
                <a:lnTo>
                  <a:pt x="465" y="64"/>
                </a:lnTo>
                <a:lnTo>
                  <a:pt x="463" y="62"/>
                </a:lnTo>
                <a:lnTo>
                  <a:pt x="459" y="64"/>
                </a:lnTo>
                <a:lnTo>
                  <a:pt x="458" y="66"/>
                </a:lnTo>
                <a:lnTo>
                  <a:pt x="456" y="71"/>
                </a:lnTo>
                <a:lnTo>
                  <a:pt x="456" y="75"/>
                </a:lnTo>
                <a:lnTo>
                  <a:pt x="456" y="83"/>
                </a:lnTo>
                <a:lnTo>
                  <a:pt x="456" y="89"/>
                </a:lnTo>
                <a:lnTo>
                  <a:pt x="459" y="93"/>
                </a:lnTo>
                <a:lnTo>
                  <a:pt x="461" y="99"/>
                </a:lnTo>
                <a:lnTo>
                  <a:pt x="465" y="102"/>
                </a:lnTo>
                <a:lnTo>
                  <a:pt x="468" y="106"/>
                </a:lnTo>
                <a:lnTo>
                  <a:pt x="472" y="110"/>
                </a:lnTo>
                <a:lnTo>
                  <a:pt x="482" y="118"/>
                </a:lnTo>
                <a:lnTo>
                  <a:pt x="486" y="123"/>
                </a:lnTo>
                <a:lnTo>
                  <a:pt x="490" y="127"/>
                </a:lnTo>
                <a:lnTo>
                  <a:pt x="494" y="133"/>
                </a:lnTo>
                <a:lnTo>
                  <a:pt x="499" y="140"/>
                </a:lnTo>
                <a:lnTo>
                  <a:pt x="502" y="147"/>
                </a:lnTo>
                <a:lnTo>
                  <a:pt x="504" y="155"/>
                </a:lnTo>
                <a:lnTo>
                  <a:pt x="506" y="164"/>
                </a:lnTo>
                <a:lnTo>
                  <a:pt x="506" y="175"/>
                </a:lnTo>
                <a:lnTo>
                  <a:pt x="506" y="190"/>
                </a:lnTo>
                <a:lnTo>
                  <a:pt x="506" y="195"/>
                </a:lnTo>
                <a:lnTo>
                  <a:pt x="506" y="199"/>
                </a:lnTo>
                <a:lnTo>
                  <a:pt x="503" y="206"/>
                </a:lnTo>
                <a:lnTo>
                  <a:pt x="499" y="212"/>
                </a:lnTo>
                <a:lnTo>
                  <a:pt x="496" y="214"/>
                </a:lnTo>
                <a:lnTo>
                  <a:pt x="493" y="216"/>
                </a:lnTo>
                <a:lnTo>
                  <a:pt x="487" y="220"/>
                </a:lnTo>
                <a:lnTo>
                  <a:pt x="480" y="221"/>
                </a:lnTo>
                <a:lnTo>
                  <a:pt x="472" y="223"/>
                </a:lnTo>
                <a:lnTo>
                  <a:pt x="463" y="224"/>
                </a:lnTo>
                <a:lnTo>
                  <a:pt x="456" y="223"/>
                </a:lnTo>
                <a:lnTo>
                  <a:pt x="448" y="221"/>
                </a:lnTo>
                <a:lnTo>
                  <a:pt x="441" y="220"/>
                </a:lnTo>
                <a:lnTo>
                  <a:pt x="435" y="216"/>
                </a:lnTo>
                <a:lnTo>
                  <a:pt x="432" y="214"/>
                </a:lnTo>
                <a:lnTo>
                  <a:pt x="429" y="212"/>
                </a:lnTo>
                <a:lnTo>
                  <a:pt x="425" y="206"/>
                </a:lnTo>
                <a:lnTo>
                  <a:pt x="424" y="203"/>
                </a:lnTo>
                <a:lnTo>
                  <a:pt x="422" y="199"/>
                </a:lnTo>
                <a:lnTo>
                  <a:pt x="422" y="195"/>
                </a:lnTo>
                <a:lnTo>
                  <a:pt x="422" y="190"/>
                </a:lnTo>
                <a:lnTo>
                  <a:pt x="422" y="158"/>
                </a:lnTo>
                <a:lnTo>
                  <a:pt x="458" y="158"/>
                </a:lnTo>
                <a:lnTo>
                  <a:pt x="458" y="185"/>
                </a:lnTo>
                <a:lnTo>
                  <a:pt x="458" y="189"/>
                </a:lnTo>
                <a:lnTo>
                  <a:pt x="459" y="193"/>
                </a:lnTo>
                <a:lnTo>
                  <a:pt x="461" y="196"/>
                </a:lnTo>
                <a:lnTo>
                  <a:pt x="462" y="196"/>
                </a:lnTo>
                <a:lnTo>
                  <a:pt x="463" y="197"/>
                </a:lnTo>
                <a:lnTo>
                  <a:pt x="466" y="196"/>
                </a:lnTo>
                <a:lnTo>
                  <a:pt x="468" y="196"/>
                </a:lnTo>
                <a:lnTo>
                  <a:pt x="469" y="193"/>
                </a:lnTo>
                <a:lnTo>
                  <a:pt x="470" y="189"/>
                </a:lnTo>
                <a:lnTo>
                  <a:pt x="470" y="185"/>
                </a:lnTo>
                <a:lnTo>
                  <a:pt x="470" y="175"/>
                </a:lnTo>
                <a:lnTo>
                  <a:pt x="470" y="168"/>
                </a:lnTo>
                <a:lnTo>
                  <a:pt x="468" y="161"/>
                </a:lnTo>
                <a:lnTo>
                  <a:pt x="466" y="155"/>
                </a:lnTo>
                <a:lnTo>
                  <a:pt x="462" y="151"/>
                </a:lnTo>
                <a:lnTo>
                  <a:pt x="459" y="145"/>
                </a:lnTo>
                <a:lnTo>
                  <a:pt x="455" y="141"/>
                </a:lnTo>
                <a:lnTo>
                  <a:pt x="445" y="133"/>
                </a:lnTo>
                <a:lnTo>
                  <a:pt x="437" y="124"/>
                </a:lnTo>
                <a:lnTo>
                  <a:pt x="428" y="116"/>
                </a:lnTo>
                <a:lnTo>
                  <a:pt x="425" y="110"/>
                </a:lnTo>
                <a:lnTo>
                  <a:pt x="422" y="104"/>
                </a:lnTo>
                <a:lnTo>
                  <a:pt x="421" y="99"/>
                </a:lnTo>
                <a:lnTo>
                  <a:pt x="421" y="92"/>
                </a:lnTo>
                <a:lnTo>
                  <a:pt x="421" y="69"/>
                </a:lnTo>
                <a:lnTo>
                  <a:pt x="421" y="65"/>
                </a:lnTo>
                <a:lnTo>
                  <a:pt x="421" y="61"/>
                </a:lnTo>
                <a:lnTo>
                  <a:pt x="424" y="54"/>
                </a:lnTo>
                <a:lnTo>
                  <a:pt x="428" y="48"/>
                </a:lnTo>
                <a:lnTo>
                  <a:pt x="431" y="45"/>
                </a:lnTo>
                <a:lnTo>
                  <a:pt x="434" y="44"/>
                </a:lnTo>
                <a:lnTo>
                  <a:pt x="439" y="40"/>
                </a:lnTo>
                <a:lnTo>
                  <a:pt x="446" y="38"/>
                </a:lnTo>
                <a:lnTo>
                  <a:pt x="455" y="37"/>
                </a:lnTo>
                <a:lnTo>
                  <a:pt x="463" y="35"/>
                </a:lnTo>
                <a:lnTo>
                  <a:pt x="470" y="37"/>
                </a:lnTo>
                <a:lnTo>
                  <a:pt x="479" y="38"/>
                </a:lnTo>
                <a:lnTo>
                  <a:pt x="486" y="40"/>
                </a:lnTo>
                <a:lnTo>
                  <a:pt x="492" y="44"/>
                </a:lnTo>
                <a:lnTo>
                  <a:pt x="494" y="45"/>
                </a:lnTo>
                <a:lnTo>
                  <a:pt x="497" y="48"/>
                </a:lnTo>
                <a:lnTo>
                  <a:pt x="502" y="54"/>
                </a:lnTo>
                <a:lnTo>
                  <a:pt x="503" y="56"/>
                </a:lnTo>
                <a:lnTo>
                  <a:pt x="504" y="61"/>
                </a:lnTo>
                <a:lnTo>
                  <a:pt x="504" y="65"/>
                </a:lnTo>
                <a:lnTo>
                  <a:pt x="504" y="69"/>
                </a:lnTo>
                <a:lnTo>
                  <a:pt x="504" y="95"/>
                </a:lnTo>
                <a:close/>
                <a:moveTo>
                  <a:pt x="85" y="95"/>
                </a:moveTo>
                <a:lnTo>
                  <a:pt x="49" y="95"/>
                </a:lnTo>
                <a:lnTo>
                  <a:pt x="49" y="75"/>
                </a:lnTo>
                <a:lnTo>
                  <a:pt x="48" y="71"/>
                </a:lnTo>
                <a:lnTo>
                  <a:pt x="48" y="66"/>
                </a:lnTo>
                <a:lnTo>
                  <a:pt x="45" y="64"/>
                </a:lnTo>
                <a:lnTo>
                  <a:pt x="44" y="64"/>
                </a:lnTo>
                <a:lnTo>
                  <a:pt x="42" y="62"/>
                </a:lnTo>
                <a:lnTo>
                  <a:pt x="40" y="64"/>
                </a:lnTo>
                <a:lnTo>
                  <a:pt x="37" y="66"/>
                </a:lnTo>
                <a:lnTo>
                  <a:pt x="37" y="71"/>
                </a:lnTo>
                <a:lnTo>
                  <a:pt x="37" y="75"/>
                </a:lnTo>
                <a:lnTo>
                  <a:pt x="37" y="83"/>
                </a:lnTo>
                <a:lnTo>
                  <a:pt x="37" y="89"/>
                </a:lnTo>
                <a:lnTo>
                  <a:pt x="38" y="93"/>
                </a:lnTo>
                <a:lnTo>
                  <a:pt x="41" y="99"/>
                </a:lnTo>
                <a:lnTo>
                  <a:pt x="44" y="102"/>
                </a:lnTo>
                <a:lnTo>
                  <a:pt x="48" y="106"/>
                </a:lnTo>
                <a:lnTo>
                  <a:pt x="52" y="110"/>
                </a:lnTo>
                <a:lnTo>
                  <a:pt x="61" y="118"/>
                </a:lnTo>
                <a:lnTo>
                  <a:pt x="65" y="123"/>
                </a:lnTo>
                <a:lnTo>
                  <a:pt x="71" y="127"/>
                </a:lnTo>
                <a:lnTo>
                  <a:pt x="75" y="133"/>
                </a:lnTo>
                <a:lnTo>
                  <a:pt x="78" y="140"/>
                </a:lnTo>
                <a:lnTo>
                  <a:pt x="82" y="147"/>
                </a:lnTo>
                <a:lnTo>
                  <a:pt x="83" y="155"/>
                </a:lnTo>
                <a:lnTo>
                  <a:pt x="85" y="164"/>
                </a:lnTo>
                <a:lnTo>
                  <a:pt x="86" y="175"/>
                </a:lnTo>
                <a:lnTo>
                  <a:pt x="86" y="190"/>
                </a:lnTo>
                <a:lnTo>
                  <a:pt x="86" y="195"/>
                </a:lnTo>
                <a:lnTo>
                  <a:pt x="85" y="199"/>
                </a:lnTo>
                <a:lnTo>
                  <a:pt x="82" y="206"/>
                </a:lnTo>
                <a:lnTo>
                  <a:pt x="79" y="212"/>
                </a:lnTo>
                <a:lnTo>
                  <a:pt x="76" y="214"/>
                </a:lnTo>
                <a:lnTo>
                  <a:pt x="73" y="216"/>
                </a:lnTo>
                <a:lnTo>
                  <a:pt x="66" y="220"/>
                </a:lnTo>
                <a:lnTo>
                  <a:pt x="59" y="221"/>
                </a:lnTo>
                <a:lnTo>
                  <a:pt x="52" y="223"/>
                </a:lnTo>
                <a:lnTo>
                  <a:pt x="44" y="224"/>
                </a:lnTo>
                <a:lnTo>
                  <a:pt x="35" y="223"/>
                </a:lnTo>
                <a:lnTo>
                  <a:pt x="28" y="221"/>
                </a:lnTo>
                <a:lnTo>
                  <a:pt x="21" y="220"/>
                </a:lnTo>
                <a:lnTo>
                  <a:pt x="14" y="216"/>
                </a:lnTo>
                <a:lnTo>
                  <a:pt x="11" y="214"/>
                </a:lnTo>
                <a:lnTo>
                  <a:pt x="8" y="212"/>
                </a:lnTo>
                <a:lnTo>
                  <a:pt x="4" y="206"/>
                </a:lnTo>
                <a:lnTo>
                  <a:pt x="3" y="203"/>
                </a:lnTo>
                <a:lnTo>
                  <a:pt x="3" y="199"/>
                </a:lnTo>
                <a:lnTo>
                  <a:pt x="1" y="195"/>
                </a:lnTo>
                <a:lnTo>
                  <a:pt x="1" y="190"/>
                </a:lnTo>
                <a:lnTo>
                  <a:pt x="1" y="158"/>
                </a:lnTo>
                <a:lnTo>
                  <a:pt x="37" y="158"/>
                </a:lnTo>
                <a:lnTo>
                  <a:pt x="37" y="185"/>
                </a:lnTo>
                <a:lnTo>
                  <a:pt x="38" y="189"/>
                </a:lnTo>
                <a:lnTo>
                  <a:pt x="38" y="193"/>
                </a:lnTo>
                <a:lnTo>
                  <a:pt x="41" y="196"/>
                </a:lnTo>
                <a:lnTo>
                  <a:pt x="42" y="196"/>
                </a:lnTo>
                <a:lnTo>
                  <a:pt x="44" y="197"/>
                </a:lnTo>
                <a:lnTo>
                  <a:pt x="45" y="196"/>
                </a:lnTo>
                <a:lnTo>
                  <a:pt x="47" y="196"/>
                </a:lnTo>
                <a:lnTo>
                  <a:pt x="49" y="193"/>
                </a:lnTo>
                <a:lnTo>
                  <a:pt x="49" y="189"/>
                </a:lnTo>
                <a:lnTo>
                  <a:pt x="49" y="185"/>
                </a:lnTo>
                <a:lnTo>
                  <a:pt x="49" y="175"/>
                </a:lnTo>
                <a:lnTo>
                  <a:pt x="49" y="168"/>
                </a:lnTo>
                <a:lnTo>
                  <a:pt x="48" y="161"/>
                </a:lnTo>
                <a:lnTo>
                  <a:pt x="45" y="155"/>
                </a:lnTo>
                <a:lnTo>
                  <a:pt x="42" y="151"/>
                </a:lnTo>
                <a:lnTo>
                  <a:pt x="38" y="145"/>
                </a:lnTo>
                <a:lnTo>
                  <a:pt x="34" y="141"/>
                </a:lnTo>
                <a:lnTo>
                  <a:pt x="25" y="133"/>
                </a:lnTo>
                <a:lnTo>
                  <a:pt x="16" y="124"/>
                </a:lnTo>
                <a:lnTo>
                  <a:pt x="8" y="116"/>
                </a:lnTo>
                <a:lnTo>
                  <a:pt x="4" y="110"/>
                </a:lnTo>
                <a:lnTo>
                  <a:pt x="3" y="104"/>
                </a:lnTo>
                <a:lnTo>
                  <a:pt x="1" y="99"/>
                </a:lnTo>
                <a:lnTo>
                  <a:pt x="0" y="92"/>
                </a:lnTo>
                <a:lnTo>
                  <a:pt x="0" y="69"/>
                </a:lnTo>
                <a:lnTo>
                  <a:pt x="0" y="65"/>
                </a:lnTo>
                <a:lnTo>
                  <a:pt x="1" y="61"/>
                </a:lnTo>
                <a:lnTo>
                  <a:pt x="4" y="54"/>
                </a:lnTo>
                <a:lnTo>
                  <a:pt x="7" y="48"/>
                </a:lnTo>
                <a:lnTo>
                  <a:pt x="10" y="45"/>
                </a:lnTo>
                <a:lnTo>
                  <a:pt x="13" y="44"/>
                </a:lnTo>
                <a:lnTo>
                  <a:pt x="20" y="40"/>
                </a:lnTo>
                <a:lnTo>
                  <a:pt x="27" y="38"/>
                </a:lnTo>
                <a:lnTo>
                  <a:pt x="34" y="37"/>
                </a:lnTo>
                <a:lnTo>
                  <a:pt x="42" y="35"/>
                </a:lnTo>
                <a:lnTo>
                  <a:pt x="51" y="37"/>
                </a:lnTo>
                <a:lnTo>
                  <a:pt x="58" y="38"/>
                </a:lnTo>
                <a:lnTo>
                  <a:pt x="65" y="40"/>
                </a:lnTo>
                <a:lnTo>
                  <a:pt x="72" y="44"/>
                </a:lnTo>
                <a:lnTo>
                  <a:pt x="75" y="45"/>
                </a:lnTo>
                <a:lnTo>
                  <a:pt x="78" y="48"/>
                </a:lnTo>
                <a:lnTo>
                  <a:pt x="81" y="54"/>
                </a:lnTo>
                <a:lnTo>
                  <a:pt x="83" y="56"/>
                </a:lnTo>
                <a:lnTo>
                  <a:pt x="83" y="61"/>
                </a:lnTo>
                <a:lnTo>
                  <a:pt x="85" y="65"/>
                </a:lnTo>
                <a:lnTo>
                  <a:pt x="85" y="69"/>
                </a:lnTo>
                <a:lnTo>
                  <a:pt x="85" y="9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2" name="Freeform 172">
            <a:extLst>
              <a:ext uri="{FF2B5EF4-FFF2-40B4-BE49-F238E27FC236}">
                <a16:creationId xmlns:a16="http://schemas.microsoft.com/office/drawing/2014/main" id="{9CB30B98-1288-E3D8-8233-FC9A1C7484AE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480376" y="5517232"/>
            <a:ext cx="477507" cy="64800"/>
          </a:xfrm>
          <a:custGeom>
            <a:avLst/>
            <a:gdLst>
              <a:gd name="T0" fmla="*/ 928 w 1517"/>
              <a:gd name="T1" fmla="*/ 180 h 206"/>
              <a:gd name="T2" fmla="*/ 963 w 1517"/>
              <a:gd name="T3" fmla="*/ 145 h 206"/>
              <a:gd name="T4" fmla="*/ 869 w 1517"/>
              <a:gd name="T5" fmla="*/ 100 h 206"/>
              <a:gd name="T6" fmla="*/ 880 w 1517"/>
              <a:gd name="T7" fmla="*/ 22 h 206"/>
              <a:gd name="T8" fmla="*/ 982 w 1517"/>
              <a:gd name="T9" fmla="*/ 14 h 206"/>
              <a:gd name="T10" fmla="*/ 952 w 1517"/>
              <a:gd name="T11" fmla="*/ 31 h 206"/>
              <a:gd name="T12" fmla="*/ 907 w 1517"/>
              <a:gd name="T13" fmla="*/ 59 h 206"/>
              <a:gd name="T14" fmla="*/ 1000 w 1517"/>
              <a:gd name="T15" fmla="*/ 100 h 206"/>
              <a:gd name="T16" fmla="*/ 1000 w 1517"/>
              <a:gd name="T17" fmla="*/ 172 h 206"/>
              <a:gd name="T18" fmla="*/ 906 w 1517"/>
              <a:gd name="T19" fmla="*/ 201 h 206"/>
              <a:gd name="T20" fmla="*/ 1356 w 1517"/>
              <a:gd name="T21" fmla="*/ 41 h 206"/>
              <a:gd name="T22" fmla="*/ 1451 w 1517"/>
              <a:gd name="T23" fmla="*/ 2 h 206"/>
              <a:gd name="T24" fmla="*/ 1514 w 1517"/>
              <a:gd name="T25" fmla="*/ 76 h 206"/>
              <a:gd name="T26" fmla="*/ 1485 w 1517"/>
              <a:gd name="T27" fmla="*/ 186 h 206"/>
              <a:gd name="T28" fmla="*/ 1380 w 1517"/>
              <a:gd name="T29" fmla="*/ 191 h 206"/>
              <a:gd name="T30" fmla="*/ 1396 w 1517"/>
              <a:gd name="T31" fmla="*/ 103 h 206"/>
              <a:gd name="T32" fmla="*/ 1425 w 1517"/>
              <a:gd name="T33" fmla="*/ 173 h 206"/>
              <a:gd name="T34" fmla="*/ 1461 w 1517"/>
              <a:gd name="T35" fmla="*/ 118 h 206"/>
              <a:gd name="T36" fmla="*/ 1437 w 1517"/>
              <a:gd name="T37" fmla="*/ 34 h 206"/>
              <a:gd name="T38" fmla="*/ 1399 w 1517"/>
              <a:gd name="T39" fmla="*/ 74 h 206"/>
              <a:gd name="T40" fmla="*/ 696 w 1517"/>
              <a:gd name="T41" fmla="*/ 173 h 206"/>
              <a:gd name="T42" fmla="*/ 694 w 1517"/>
              <a:gd name="T43" fmla="*/ 28 h 206"/>
              <a:gd name="T44" fmla="*/ 753 w 1517"/>
              <a:gd name="T45" fmla="*/ 45 h 206"/>
              <a:gd name="T46" fmla="*/ 338 w 1517"/>
              <a:gd name="T47" fmla="*/ 173 h 206"/>
              <a:gd name="T48" fmla="*/ 352 w 1517"/>
              <a:gd name="T49" fmla="*/ 29 h 206"/>
              <a:gd name="T50" fmla="*/ 461 w 1517"/>
              <a:gd name="T51" fmla="*/ 29 h 206"/>
              <a:gd name="T52" fmla="*/ 492 w 1517"/>
              <a:gd name="T53" fmla="*/ 35 h 206"/>
              <a:gd name="T54" fmla="*/ 398 w 1517"/>
              <a:gd name="T55" fmla="*/ 173 h 206"/>
              <a:gd name="T56" fmla="*/ 213 w 1517"/>
              <a:gd name="T57" fmla="*/ 4 h 206"/>
              <a:gd name="T58" fmla="*/ 236 w 1517"/>
              <a:gd name="T59" fmla="*/ 173 h 206"/>
              <a:gd name="T60" fmla="*/ 192 w 1517"/>
              <a:gd name="T61" fmla="*/ 159 h 206"/>
              <a:gd name="T62" fmla="*/ 206 w 1517"/>
              <a:gd name="T63" fmla="*/ 107 h 206"/>
              <a:gd name="T64" fmla="*/ 1038 w 1517"/>
              <a:gd name="T65" fmla="*/ 149 h 206"/>
              <a:gd name="T66" fmla="*/ 1108 w 1517"/>
              <a:gd name="T67" fmla="*/ 201 h 206"/>
              <a:gd name="T68" fmla="*/ 1065 w 1517"/>
              <a:gd name="T69" fmla="*/ 153 h 206"/>
              <a:gd name="T70" fmla="*/ 1093 w 1517"/>
              <a:gd name="T71" fmla="*/ 50 h 206"/>
              <a:gd name="T72" fmla="*/ 17 w 1517"/>
              <a:gd name="T73" fmla="*/ 166 h 206"/>
              <a:gd name="T74" fmla="*/ 86 w 1517"/>
              <a:gd name="T75" fmla="*/ 4 h 206"/>
              <a:gd name="T76" fmla="*/ 71 w 1517"/>
              <a:gd name="T77" fmla="*/ 172 h 206"/>
              <a:gd name="T78" fmla="*/ 112 w 1517"/>
              <a:gd name="T79" fmla="*/ 156 h 206"/>
              <a:gd name="T80" fmla="*/ 192 w 1517"/>
              <a:gd name="T81" fmla="*/ 12 h 206"/>
              <a:gd name="T82" fmla="*/ 174 w 1517"/>
              <a:gd name="T83" fmla="*/ 41 h 206"/>
              <a:gd name="T84" fmla="*/ 170 w 1517"/>
              <a:gd name="T85" fmla="*/ 5 h 206"/>
              <a:gd name="T86" fmla="*/ 315 w 1517"/>
              <a:gd name="T87" fmla="*/ 26 h 206"/>
              <a:gd name="T88" fmla="*/ 281 w 1517"/>
              <a:gd name="T89" fmla="*/ 29 h 206"/>
              <a:gd name="T90" fmla="*/ 1171 w 1517"/>
              <a:gd name="T91" fmla="*/ 2 h 206"/>
              <a:gd name="T92" fmla="*/ 1294 w 1517"/>
              <a:gd name="T93" fmla="*/ 45 h 206"/>
              <a:gd name="T94" fmla="*/ 1332 w 1517"/>
              <a:gd name="T95" fmla="*/ 31 h 206"/>
              <a:gd name="T96" fmla="*/ 1182 w 1517"/>
              <a:gd name="T97" fmla="*/ 29 h 206"/>
              <a:gd name="T98" fmla="*/ 564 w 1517"/>
              <a:gd name="T99" fmla="*/ 172 h 206"/>
              <a:gd name="T100" fmla="*/ 620 w 1517"/>
              <a:gd name="T101" fmla="*/ 159 h 206"/>
              <a:gd name="T102" fmla="*/ 535 w 1517"/>
              <a:gd name="T103" fmla="*/ 110 h 206"/>
              <a:gd name="T104" fmla="*/ 520 w 1517"/>
              <a:gd name="T105" fmla="*/ 46 h 206"/>
              <a:gd name="T106" fmla="*/ 610 w 1517"/>
              <a:gd name="T107" fmla="*/ 4 h 206"/>
              <a:gd name="T108" fmla="*/ 630 w 1517"/>
              <a:gd name="T109" fmla="*/ 38 h 206"/>
              <a:gd name="T110" fmla="*/ 564 w 1517"/>
              <a:gd name="T111" fmla="*/ 48 h 206"/>
              <a:gd name="T112" fmla="*/ 641 w 1517"/>
              <a:gd name="T113" fmla="*/ 88 h 206"/>
              <a:gd name="T114" fmla="*/ 665 w 1517"/>
              <a:gd name="T115" fmla="*/ 146 h 206"/>
              <a:gd name="T116" fmla="*/ 593 w 1517"/>
              <a:gd name="T117" fmla="*/ 204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17" h="206">
                <a:moveTo>
                  <a:pt x="867" y="203"/>
                </a:moveTo>
                <a:lnTo>
                  <a:pt x="867" y="136"/>
                </a:lnTo>
                <a:lnTo>
                  <a:pt x="884" y="136"/>
                </a:lnTo>
                <a:lnTo>
                  <a:pt x="887" y="146"/>
                </a:lnTo>
                <a:lnTo>
                  <a:pt x="891" y="155"/>
                </a:lnTo>
                <a:lnTo>
                  <a:pt x="896" y="162"/>
                </a:lnTo>
                <a:lnTo>
                  <a:pt x="901" y="167"/>
                </a:lnTo>
                <a:lnTo>
                  <a:pt x="907" y="172"/>
                </a:lnTo>
                <a:lnTo>
                  <a:pt x="914" y="176"/>
                </a:lnTo>
                <a:lnTo>
                  <a:pt x="921" y="179"/>
                </a:lnTo>
                <a:lnTo>
                  <a:pt x="928" y="180"/>
                </a:lnTo>
                <a:lnTo>
                  <a:pt x="935" y="180"/>
                </a:lnTo>
                <a:lnTo>
                  <a:pt x="942" y="179"/>
                </a:lnTo>
                <a:lnTo>
                  <a:pt x="948" y="177"/>
                </a:lnTo>
                <a:lnTo>
                  <a:pt x="954" y="175"/>
                </a:lnTo>
                <a:lnTo>
                  <a:pt x="958" y="170"/>
                </a:lnTo>
                <a:lnTo>
                  <a:pt x="962" y="166"/>
                </a:lnTo>
                <a:lnTo>
                  <a:pt x="963" y="163"/>
                </a:lnTo>
                <a:lnTo>
                  <a:pt x="963" y="159"/>
                </a:lnTo>
                <a:lnTo>
                  <a:pt x="965" y="152"/>
                </a:lnTo>
                <a:lnTo>
                  <a:pt x="965" y="149"/>
                </a:lnTo>
                <a:lnTo>
                  <a:pt x="963" y="145"/>
                </a:lnTo>
                <a:lnTo>
                  <a:pt x="959" y="139"/>
                </a:lnTo>
                <a:lnTo>
                  <a:pt x="954" y="135"/>
                </a:lnTo>
                <a:lnTo>
                  <a:pt x="947" y="132"/>
                </a:lnTo>
                <a:lnTo>
                  <a:pt x="930" y="127"/>
                </a:lnTo>
                <a:lnTo>
                  <a:pt x="915" y="124"/>
                </a:lnTo>
                <a:lnTo>
                  <a:pt x="901" y="120"/>
                </a:lnTo>
                <a:lnTo>
                  <a:pt x="889" y="114"/>
                </a:lnTo>
                <a:lnTo>
                  <a:pt x="879" y="110"/>
                </a:lnTo>
                <a:lnTo>
                  <a:pt x="876" y="105"/>
                </a:lnTo>
                <a:lnTo>
                  <a:pt x="872" y="103"/>
                </a:lnTo>
                <a:lnTo>
                  <a:pt x="869" y="100"/>
                </a:lnTo>
                <a:lnTo>
                  <a:pt x="866" y="96"/>
                </a:lnTo>
                <a:lnTo>
                  <a:pt x="863" y="87"/>
                </a:lnTo>
                <a:lnTo>
                  <a:pt x="862" y="83"/>
                </a:lnTo>
                <a:lnTo>
                  <a:pt x="862" y="77"/>
                </a:lnTo>
                <a:lnTo>
                  <a:pt x="860" y="67"/>
                </a:lnTo>
                <a:lnTo>
                  <a:pt x="860" y="62"/>
                </a:lnTo>
                <a:lnTo>
                  <a:pt x="862" y="56"/>
                </a:lnTo>
                <a:lnTo>
                  <a:pt x="865" y="46"/>
                </a:lnTo>
                <a:lnTo>
                  <a:pt x="867" y="36"/>
                </a:lnTo>
                <a:lnTo>
                  <a:pt x="873" y="29"/>
                </a:lnTo>
                <a:lnTo>
                  <a:pt x="880" y="22"/>
                </a:lnTo>
                <a:lnTo>
                  <a:pt x="887" y="17"/>
                </a:lnTo>
                <a:lnTo>
                  <a:pt x="896" y="11"/>
                </a:lnTo>
                <a:lnTo>
                  <a:pt x="906" y="7"/>
                </a:lnTo>
                <a:lnTo>
                  <a:pt x="915" y="4"/>
                </a:lnTo>
                <a:lnTo>
                  <a:pt x="925" y="2"/>
                </a:lnTo>
                <a:lnTo>
                  <a:pt x="935" y="1"/>
                </a:lnTo>
                <a:lnTo>
                  <a:pt x="945" y="2"/>
                </a:lnTo>
                <a:lnTo>
                  <a:pt x="955" y="4"/>
                </a:lnTo>
                <a:lnTo>
                  <a:pt x="965" y="5"/>
                </a:lnTo>
                <a:lnTo>
                  <a:pt x="973" y="10"/>
                </a:lnTo>
                <a:lnTo>
                  <a:pt x="982" y="14"/>
                </a:lnTo>
                <a:lnTo>
                  <a:pt x="982" y="4"/>
                </a:lnTo>
                <a:lnTo>
                  <a:pt x="1003" y="4"/>
                </a:lnTo>
                <a:lnTo>
                  <a:pt x="1003" y="63"/>
                </a:lnTo>
                <a:lnTo>
                  <a:pt x="983" y="63"/>
                </a:lnTo>
                <a:lnTo>
                  <a:pt x="982" y="56"/>
                </a:lnTo>
                <a:lnTo>
                  <a:pt x="980" y="49"/>
                </a:lnTo>
                <a:lnTo>
                  <a:pt x="979" y="43"/>
                </a:lnTo>
                <a:lnTo>
                  <a:pt x="975" y="38"/>
                </a:lnTo>
                <a:lnTo>
                  <a:pt x="969" y="35"/>
                </a:lnTo>
                <a:lnTo>
                  <a:pt x="962" y="32"/>
                </a:lnTo>
                <a:lnTo>
                  <a:pt x="952" y="31"/>
                </a:lnTo>
                <a:lnTo>
                  <a:pt x="941" y="29"/>
                </a:lnTo>
                <a:lnTo>
                  <a:pt x="935" y="29"/>
                </a:lnTo>
                <a:lnTo>
                  <a:pt x="930" y="31"/>
                </a:lnTo>
                <a:lnTo>
                  <a:pt x="920" y="35"/>
                </a:lnTo>
                <a:lnTo>
                  <a:pt x="915" y="38"/>
                </a:lnTo>
                <a:lnTo>
                  <a:pt x="913" y="41"/>
                </a:lnTo>
                <a:lnTo>
                  <a:pt x="910" y="45"/>
                </a:lnTo>
                <a:lnTo>
                  <a:pt x="908" y="48"/>
                </a:lnTo>
                <a:lnTo>
                  <a:pt x="907" y="52"/>
                </a:lnTo>
                <a:lnTo>
                  <a:pt x="907" y="55"/>
                </a:lnTo>
                <a:lnTo>
                  <a:pt x="907" y="59"/>
                </a:lnTo>
                <a:lnTo>
                  <a:pt x="908" y="62"/>
                </a:lnTo>
                <a:lnTo>
                  <a:pt x="911" y="66"/>
                </a:lnTo>
                <a:lnTo>
                  <a:pt x="915" y="69"/>
                </a:lnTo>
                <a:lnTo>
                  <a:pt x="921" y="70"/>
                </a:lnTo>
                <a:lnTo>
                  <a:pt x="927" y="73"/>
                </a:lnTo>
                <a:lnTo>
                  <a:pt x="958" y="80"/>
                </a:lnTo>
                <a:lnTo>
                  <a:pt x="972" y="83"/>
                </a:lnTo>
                <a:lnTo>
                  <a:pt x="985" y="88"/>
                </a:lnTo>
                <a:lnTo>
                  <a:pt x="990" y="91"/>
                </a:lnTo>
                <a:lnTo>
                  <a:pt x="996" y="96"/>
                </a:lnTo>
                <a:lnTo>
                  <a:pt x="1000" y="100"/>
                </a:lnTo>
                <a:lnTo>
                  <a:pt x="1004" y="105"/>
                </a:lnTo>
                <a:lnTo>
                  <a:pt x="1007" y="111"/>
                </a:lnTo>
                <a:lnTo>
                  <a:pt x="1009" y="118"/>
                </a:lnTo>
                <a:lnTo>
                  <a:pt x="1010" y="122"/>
                </a:lnTo>
                <a:lnTo>
                  <a:pt x="1010" y="127"/>
                </a:lnTo>
                <a:lnTo>
                  <a:pt x="1010" y="135"/>
                </a:lnTo>
                <a:lnTo>
                  <a:pt x="1010" y="141"/>
                </a:lnTo>
                <a:lnTo>
                  <a:pt x="1010" y="146"/>
                </a:lnTo>
                <a:lnTo>
                  <a:pt x="1007" y="158"/>
                </a:lnTo>
                <a:lnTo>
                  <a:pt x="1003" y="167"/>
                </a:lnTo>
                <a:lnTo>
                  <a:pt x="1000" y="172"/>
                </a:lnTo>
                <a:lnTo>
                  <a:pt x="997" y="176"/>
                </a:lnTo>
                <a:lnTo>
                  <a:pt x="992" y="183"/>
                </a:lnTo>
                <a:lnTo>
                  <a:pt x="985" y="189"/>
                </a:lnTo>
                <a:lnTo>
                  <a:pt x="976" y="194"/>
                </a:lnTo>
                <a:lnTo>
                  <a:pt x="966" y="198"/>
                </a:lnTo>
                <a:lnTo>
                  <a:pt x="958" y="201"/>
                </a:lnTo>
                <a:lnTo>
                  <a:pt x="948" y="204"/>
                </a:lnTo>
                <a:lnTo>
                  <a:pt x="937" y="204"/>
                </a:lnTo>
                <a:lnTo>
                  <a:pt x="927" y="204"/>
                </a:lnTo>
                <a:lnTo>
                  <a:pt x="915" y="203"/>
                </a:lnTo>
                <a:lnTo>
                  <a:pt x="906" y="201"/>
                </a:lnTo>
                <a:lnTo>
                  <a:pt x="894" y="197"/>
                </a:lnTo>
                <a:lnTo>
                  <a:pt x="884" y="193"/>
                </a:lnTo>
                <a:lnTo>
                  <a:pt x="884" y="203"/>
                </a:lnTo>
                <a:lnTo>
                  <a:pt x="867" y="203"/>
                </a:lnTo>
                <a:close/>
                <a:moveTo>
                  <a:pt x="1341" y="103"/>
                </a:moveTo>
                <a:lnTo>
                  <a:pt x="1342" y="84"/>
                </a:lnTo>
                <a:lnTo>
                  <a:pt x="1344" y="76"/>
                </a:lnTo>
                <a:lnTo>
                  <a:pt x="1345" y="66"/>
                </a:lnTo>
                <a:lnTo>
                  <a:pt x="1348" y="57"/>
                </a:lnTo>
                <a:lnTo>
                  <a:pt x="1352" y="49"/>
                </a:lnTo>
                <a:lnTo>
                  <a:pt x="1356" y="41"/>
                </a:lnTo>
                <a:lnTo>
                  <a:pt x="1360" y="34"/>
                </a:lnTo>
                <a:lnTo>
                  <a:pt x="1366" y="26"/>
                </a:lnTo>
                <a:lnTo>
                  <a:pt x="1373" y="19"/>
                </a:lnTo>
                <a:lnTo>
                  <a:pt x="1380" y="14"/>
                </a:lnTo>
                <a:lnTo>
                  <a:pt x="1389" y="10"/>
                </a:lnTo>
                <a:lnTo>
                  <a:pt x="1397" y="5"/>
                </a:lnTo>
                <a:lnTo>
                  <a:pt x="1407" y="2"/>
                </a:lnTo>
                <a:lnTo>
                  <a:pt x="1417" y="1"/>
                </a:lnTo>
                <a:lnTo>
                  <a:pt x="1428" y="0"/>
                </a:lnTo>
                <a:lnTo>
                  <a:pt x="1440" y="1"/>
                </a:lnTo>
                <a:lnTo>
                  <a:pt x="1451" y="2"/>
                </a:lnTo>
                <a:lnTo>
                  <a:pt x="1461" y="5"/>
                </a:lnTo>
                <a:lnTo>
                  <a:pt x="1469" y="10"/>
                </a:lnTo>
                <a:lnTo>
                  <a:pt x="1476" y="14"/>
                </a:lnTo>
                <a:lnTo>
                  <a:pt x="1485" y="19"/>
                </a:lnTo>
                <a:lnTo>
                  <a:pt x="1490" y="26"/>
                </a:lnTo>
                <a:lnTo>
                  <a:pt x="1496" y="34"/>
                </a:lnTo>
                <a:lnTo>
                  <a:pt x="1502" y="41"/>
                </a:lnTo>
                <a:lnTo>
                  <a:pt x="1506" y="49"/>
                </a:lnTo>
                <a:lnTo>
                  <a:pt x="1509" y="57"/>
                </a:lnTo>
                <a:lnTo>
                  <a:pt x="1512" y="66"/>
                </a:lnTo>
                <a:lnTo>
                  <a:pt x="1514" y="76"/>
                </a:lnTo>
                <a:lnTo>
                  <a:pt x="1516" y="84"/>
                </a:lnTo>
                <a:lnTo>
                  <a:pt x="1517" y="103"/>
                </a:lnTo>
                <a:lnTo>
                  <a:pt x="1516" y="121"/>
                </a:lnTo>
                <a:lnTo>
                  <a:pt x="1514" y="131"/>
                </a:lnTo>
                <a:lnTo>
                  <a:pt x="1512" y="139"/>
                </a:lnTo>
                <a:lnTo>
                  <a:pt x="1509" y="149"/>
                </a:lnTo>
                <a:lnTo>
                  <a:pt x="1506" y="158"/>
                </a:lnTo>
                <a:lnTo>
                  <a:pt x="1502" y="165"/>
                </a:lnTo>
                <a:lnTo>
                  <a:pt x="1496" y="173"/>
                </a:lnTo>
                <a:lnTo>
                  <a:pt x="1490" y="180"/>
                </a:lnTo>
                <a:lnTo>
                  <a:pt x="1485" y="186"/>
                </a:lnTo>
                <a:lnTo>
                  <a:pt x="1476" y="191"/>
                </a:lnTo>
                <a:lnTo>
                  <a:pt x="1469" y="197"/>
                </a:lnTo>
                <a:lnTo>
                  <a:pt x="1461" y="200"/>
                </a:lnTo>
                <a:lnTo>
                  <a:pt x="1451" y="203"/>
                </a:lnTo>
                <a:lnTo>
                  <a:pt x="1440" y="206"/>
                </a:lnTo>
                <a:lnTo>
                  <a:pt x="1428" y="206"/>
                </a:lnTo>
                <a:lnTo>
                  <a:pt x="1417" y="206"/>
                </a:lnTo>
                <a:lnTo>
                  <a:pt x="1407" y="203"/>
                </a:lnTo>
                <a:lnTo>
                  <a:pt x="1397" y="200"/>
                </a:lnTo>
                <a:lnTo>
                  <a:pt x="1389" y="197"/>
                </a:lnTo>
                <a:lnTo>
                  <a:pt x="1380" y="191"/>
                </a:lnTo>
                <a:lnTo>
                  <a:pt x="1373" y="186"/>
                </a:lnTo>
                <a:lnTo>
                  <a:pt x="1366" y="180"/>
                </a:lnTo>
                <a:lnTo>
                  <a:pt x="1360" y="173"/>
                </a:lnTo>
                <a:lnTo>
                  <a:pt x="1356" y="165"/>
                </a:lnTo>
                <a:lnTo>
                  <a:pt x="1352" y="158"/>
                </a:lnTo>
                <a:lnTo>
                  <a:pt x="1348" y="149"/>
                </a:lnTo>
                <a:lnTo>
                  <a:pt x="1345" y="139"/>
                </a:lnTo>
                <a:lnTo>
                  <a:pt x="1344" y="131"/>
                </a:lnTo>
                <a:lnTo>
                  <a:pt x="1342" y="121"/>
                </a:lnTo>
                <a:lnTo>
                  <a:pt x="1341" y="103"/>
                </a:lnTo>
                <a:close/>
                <a:moveTo>
                  <a:pt x="1396" y="103"/>
                </a:moveTo>
                <a:lnTo>
                  <a:pt x="1397" y="118"/>
                </a:lnTo>
                <a:lnTo>
                  <a:pt x="1399" y="132"/>
                </a:lnTo>
                <a:lnTo>
                  <a:pt x="1400" y="143"/>
                </a:lnTo>
                <a:lnTo>
                  <a:pt x="1404" y="155"/>
                </a:lnTo>
                <a:lnTo>
                  <a:pt x="1406" y="159"/>
                </a:lnTo>
                <a:lnTo>
                  <a:pt x="1409" y="163"/>
                </a:lnTo>
                <a:lnTo>
                  <a:pt x="1411" y="166"/>
                </a:lnTo>
                <a:lnTo>
                  <a:pt x="1414" y="169"/>
                </a:lnTo>
                <a:lnTo>
                  <a:pt x="1418" y="170"/>
                </a:lnTo>
                <a:lnTo>
                  <a:pt x="1421" y="173"/>
                </a:lnTo>
                <a:lnTo>
                  <a:pt x="1425" y="173"/>
                </a:lnTo>
                <a:lnTo>
                  <a:pt x="1430" y="173"/>
                </a:lnTo>
                <a:lnTo>
                  <a:pt x="1433" y="173"/>
                </a:lnTo>
                <a:lnTo>
                  <a:pt x="1437" y="173"/>
                </a:lnTo>
                <a:lnTo>
                  <a:pt x="1440" y="170"/>
                </a:lnTo>
                <a:lnTo>
                  <a:pt x="1444" y="169"/>
                </a:lnTo>
                <a:lnTo>
                  <a:pt x="1447" y="166"/>
                </a:lnTo>
                <a:lnTo>
                  <a:pt x="1449" y="163"/>
                </a:lnTo>
                <a:lnTo>
                  <a:pt x="1454" y="155"/>
                </a:lnTo>
                <a:lnTo>
                  <a:pt x="1457" y="143"/>
                </a:lnTo>
                <a:lnTo>
                  <a:pt x="1459" y="132"/>
                </a:lnTo>
                <a:lnTo>
                  <a:pt x="1461" y="118"/>
                </a:lnTo>
                <a:lnTo>
                  <a:pt x="1461" y="103"/>
                </a:lnTo>
                <a:lnTo>
                  <a:pt x="1461" y="87"/>
                </a:lnTo>
                <a:lnTo>
                  <a:pt x="1459" y="74"/>
                </a:lnTo>
                <a:lnTo>
                  <a:pt x="1457" y="62"/>
                </a:lnTo>
                <a:lnTo>
                  <a:pt x="1454" y="52"/>
                </a:lnTo>
                <a:lnTo>
                  <a:pt x="1451" y="48"/>
                </a:lnTo>
                <a:lnTo>
                  <a:pt x="1449" y="43"/>
                </a:lnTo>
                <a:lnTo>
                  <a:pt x="1447" y="41"/>
                </a:lnTo>
                <a:lnTo>
                  <a:pt x="1444" y="38"/>
                </a:lnTo>
                <a:lnTo>
                  <a:pt x="1440" y="35"/>
                </a:lnTo>
                <a:lnTo>
                  <a:pt x="1437" y="34"/>
                </a:lnTo>
                <a:lnTo>
                  <a:pt x="1433" y="32"/>
                </a:lnTo>
                <a:lnTo>
                  <a:pt x="1430" y="32"/>
                </a:lnTo>
                <a:lnTo>
                  <a:pt x="1425" y="32"/>
                </a:lnTo>
                <a:lnTo>
                  <a:pt x="1421" y="34"/>
                </a:lnTo>
                <a:lnTo>
                  <a:pt x="1418" y="35"/>
                </a:lnTo>
                <a:lnTo>
                  <a:pt x="1414" y="38"/>
                </a:lnTo>
                <a:lnTo>
                  <a:pt x="1411" y="41"/>
                </a:lnTo>
                <a:lnTo>
                  <a:pt x="1409" y="43"/>
                </a:lnTo>
                <a:lnTo>
                  <a:pt x="1404" y="52"/>
                </a:lnTo>
                <a:lnTo>
                  <a:pt x="1400" y="62"/>
                </a:lnTo>
                <a:lnTo>
                  <a:pt x="1399" y="74"/>
                </a:lnTo>
                <a:lnTo>
                  <a:pt x="1397" y="87"/>
                </a:lnTo>
                <a:lnTo>
                  <a:pt x="1396" y="103"/>
                </a:lnTo>
                <a:close/>
                <a:moveTo>
                  <a:pt x="783" y="135"/>
                </a:moveTo>
                <a:lnTo>
                  <a:pt x="783" y="107"/>
                </a:lnTo>
                <a:lnTo>
                  <a:pt x="839" y="107"/>
                </a:lnTo>
                <a:lnTo>
                  <a:pt x="839" y="135"/>
                </a:lnTo>
                <a:lnTo>
                  <a:pt x="783" y="135"/>
                </a:lnTo>
                <a:close/>
                <a:moveTo>
                  <a:pt x="684" y="201"/>
                </a:moveTo>
                <a:lnTo>
                  <a:pt x="684" y="173"/>
                </a:lnTo>
                <a:lnTo>
                  <a:pt x="694" y="173"/>
                </a:lnTo>
                <a:lnTo>
                  <a:pt x="696" y="173"/>
                </a:lnTo>
                <a:lnTo>
                  <a:pt x="698" y="172"/>
                </a:lnTo>
                <a:lnTo>
                  <a:pt x="699" y="170"/>
                </a:lnTo>
                <a:lnTo>
                  <a:pt x="699" y="169"/>
                </a:lnTo>
                <a:lnTo>
                  <a:pt x="701" y="166"/>
                </a:lnTo>
                <a:lnTo>
                  <a:pt x="701" y="156"/>
                </a:lnTo>
                <a:lnTo>
                  <a:pt x="701" y="45"/>
                </a:lnTo>
                <a:lnTo>
                  <a:pt x="701" y="35"/>
                </a:lnTo>
                <a:lnTo>
                  <a:pt x="699" y="32"/>
                </a:lnTo>
                <a:lnTo>
                  <a:pt x="698" y="31"/>
                </a:lnTo>
                <a:lnTo>
                  <a:pt x="696" y="29"/>
                </a:lnTo>
                <a:lnTo>
                  <a:pt x="694" y="28"/>
                </a:lnTo>
                <a:lnTo>
                  <a:pt x="684" y="28"/>
                </a:lnTo>
                <a:lnTo>
                  <a:pt x="684" y="4"/>
                </a:lnTo>
                <a:lnTo>
                  <a:pt x="770" y="4"/>
                </a:lnTo>
                <a:lnTo>
                  <a:pt x="770" y="28"/>
                </a:lnTo>
                <a:lnTo>
                  <a:pt x="760" y="28"/>
                </a:lnTo>
                <a:lnTo>
                  <a:pt x="757" y="29"/>
                </a:lnTo>
                <a:lnTo>
                  <a:pt x="756" y="31"/>
                </a:lnTo>
                <a:lnTo>
                  <a:pt x="754" y="31"/>
                </a:lnTo>
                <a:lnTo>
                  <a:pt x="754" y="32"/>
                </a:lnTo>
                <a:lnTo>
                  <a:pt x="753" y="35"/>
                </a:lnTo>
                <a:lnTo>
                  <a:pt x="753" y="45"/>
                </a:lnTo>
                <a:lnTo>
                  <a:pt x="753" y="156"/>
                </a:lnTo>
                <a:lnTo>
                  <a:pt x="753" y="166"/>
                </a:lnTo>
                <a:lnTo>
                  <a:pt x="754" y="169"/>
                </a:lnTo>
                <a:lnTo>
                  <a:pt x="756" y="172"/>
                </a:lnTo>
                <a:lnTo>
                  <a:pt x="757" y="173"/>
                </a:lnTo>
                <a:lnTo>
                  <a:pt x="760" y="173"/>
                </a:lnTo>
                <a:lnTo>
                  <a:pt x="770" y="173"/>
                </a:lnTo>
                <a:lnTo>
                  <a:pt x="770" y="201"/>
                </a:lnTo>
                <a:lnTo>
                  <a:pt x="684" y="201"/>
                </a:lnTo>
                <a:close/>
                <a:moveTo>
                  <a:pt x="338" y="201"/>
                </a:moveTo>
                <a:lnTo>
                  <a:pt x="338" y="173"/>
                </a:lnTo>
                <a:lnTo>
                  <a:pt x="348" y="173"/>
                </a:lnTo>
                <a:lnTo>
                  <a:pt x="350" y="173"/>
                </a:lnTo>
                <a:lnTo>
                  <a:pt x="352" y="172"/>
                </a:lnTo>
                <a:lnTo>
                  <a:pt x="353" y="170"/>
                </a:lnTo>
                <a:lnTo>
                  <a:pt x="353" y="169"/>
                </a:lnTo>
                <a:lnTo>
                  <a:pt x="355" y="166"/>
                </a:lnTo>
                <a:lnTo>
                  <a:pt x="355" y="156"/>
                </a:lnTo>
                <a:lnTo>
                  <a:pt x="355" y="45"/>
                </a:lnTo>
                <a:lnTo>
                  <a:pt x="355" y="35"/>
                </a:lnTo>
                <a:lnTo>
                  <a:pt x="353" y="32"/>
                </a:lnTo>
                <a:lnTo>
                  <a:pt x="352" y="29"/>
                </a:lnTo>
                <a:lnTo>
                  <a:pt x="350" y="29"/>
                </a:lnTo>
                <a:lnTo>
                  <a:pt x="348" y="28"/>
                </a:lnTo>
                <a:lnTo>
                  <a:pt x="338" y="28"/>
                </a:lnTo>
                <a:lnTo>
                  <a:pt x="338" y="4"/>
                </a:lnTo>
                <a:lnTo>
                  <a:pt x="421" y="4"/>
                </a:lnTo>
                <a:lnTo>
                  <a:pt x="465" y="114"/>
                </a:lnTo>
                <a:lnTo>
                  <a:pt x="465" y="45"/>
                </a:lnTo>
                <a:lnTo>
                  <a:pt x="465" y="35"/>
                </a:lnTo>
                <a:lnTo>
                  <a:pt x="465" y="32"/>
                </a:lnTo>
                <a:lnTo>
                  <a:pt x="463" y="31"/>
                </a:lnTo>
                <a:lnTo>
                  <a:pt x="461" y="29"/>
                </a:lnTo>
                <a:lnTo>
                  <a:pt x="458" y="28"/>
                </a:lnTo>
                <a:lnTo>
                  <a:pt x="448" y="28"/>
                </a:lnTo>
                <a:lnTo>
                  <a:pt x="448" y="4"/>
                </a:lnTo>
                <a:lnTo>
                  <a:pt x="509" y="4"/>
                </a:lnTo>
                <a:lnTo>
                  <a:pt x="509" y="28"/>
                </a:lnTo>
                <a:lnTo>
                  <a:pt x="499" y="28"/>
                </a:lnTo>
                <a:lnTo>
                  <a:pt x="496" y="29"/>
                </a:lnTo>
                <a:lnTo>
                  <a:pt x="494" y="31"/>
                </a:lnTo>
                <a:lnTo>
                  <a:pt x="493" y="31"/>
                </a:lnTo>
                <a:lnTo>
                  <a:pt x="493" y="32"/>
                </a:lnTo>
                <a:lnTo>
                  <a:pt x="492" y="35"/>
                </a:lnTo>
                <a:lnTo>
                  <a:pt x="492" y="45"/>
                </a:lnTo>
                <a:lnTo>
                  <a:pt x="492" y="201"/>
                </a:lnTo>
                <a:lnTo>
                  <a:pt x="442" y="201"/>
                </a:lnTo>
                <a:lnTo>
                  <a:pt x="381" y="52"/>
                </a:lnTo>
                <a:lnTo>
                  <a:pt x="381" y="156"/>
                </a:lnTo>
                <a:lnTo>
                  <a:pt x="381" y="166"/>
                </a:lnTo>
                <a:lnTo>
                  <a:pt x="381" y="169"/>
                </a:lnTo>
                <a:lnTo>
                  <a:pt x="383" y="172"/>
                </a:lnTo>
                <a:lnTo>
                  <a:pt x="386" y="173"/>
                </a:lnTo>
                <a:lnTo>
                  <a:pt x="389" y="173"/>
                </a:lnTo>
                <a:lnTo>
                  <a:pt x="398" y="173"/>
                </a:lnTo>
                <a:lnTo>
                  <a:pt x="398" y="201"/>
                </a:lnTo>
                <a:lnTo>
                  <a:pt x="338" y="201"/>
                </a:lnTo>
                <a:close/>
                <a:moveTo>
                  <a:pt x="144" y="201"/>
                </a:moveTo>
                <a:lnTo>
                  <a:pt x="144" y="173"/>
                </a:lnTo>
                <a:lnTo>
                  <a:pt x="153" y="173"/>
                </a:lnTo>
                <a:lnTo>
                  <a:pt x="155" y="172"/>
                </a:lnTo>
                <a:lnTo>
                  <a:pt x="158" y="170"/>
                </a:lnTo>
                <a:lnTo>
                  <a:pt x="160" y="167"/>
                </a:lnTo>
                <a:lnTo>
                  <a:pt x="162" y="163"/>
                </a:lnTo>
                <a:lnTo>
                  <a:pt x="167" y="151"/>
                </a:lnTo>
                <a:lnTo>
                  <a:pt x="213" y="4"/>
                </a:lnTo>
                <a:lnTo>
                  <a:pt x="261" y="4"/>
                </a:lnTo>
                <a:lnTo>
                  <a:pt x="309" y="153"/>
                </a:lnTo>
                <a:lnTo>
                  <a:pt x="314" y="165"/>
                </a:lnTo>
                <a:lnTo>
                  <a:pt x="315" y="167"/>
                </a:lnTo>
                <a:lnTo>
                  <a:pt x="316" y="170"/>
                </a:lnTo>
                <a:lnTo>
                  <a:pt x="319" y="172"/>
                </a:lnTo>
                <a:lnTo>
                  <a:pt x="321" y="173"/>
                </a:lnTo>
                <a:lnTo>
                  <a:pt x="329" y="173"/>
                </a:lnTo>
                <a:lnTo>
                  <a:pt x="329" y="201"/>
                </a:lnTo>
                <a:lnTo>
                  <a:pt x="236" y="201"/>
                </a:lnTo>
                <a:lnTo>
                  <a:pt x="236" y="173"/>
                </a:lnTo>
                <a:lnTo>
                  <a:pt x="246" y="173"/>
                </a:lnTo>
                <a:lnTo>
                  <a:pt x="249" y="173"/>
                </a:lnTo>
                <a:lnTo>
                  <a:pt x="251" y="172"/>
                </a:lnTo>
                <a:lnTo>
                  <a:pt x="253" y="170"/>
                </a:lnTo>
                <a:lnTo>
                  <a:pt x="254" y="169"/>
                </a:lnTo>
                <a:lnTo>
                  <a:pt x="254" y="163"/>
                </a:lnTo>
                <a:lnTo>
                  <a:pt x="253" y="152"/>
                </a:lnTo>
                <a:lnTo>
                  <a:pt x="249" y="136"/>
                </a:lnTo>
                <a:lnTo>
                  <a:pt x="198" y="136"/>
                </a:lnTo>
                <a:lnTo>
                  <a:pt x="194" y="153"/>
                </a:lnTo>
                <a:lnTo>
                  <a:pt x="192" y="159"/>
                </a:lnTo>
                <a:lnTo>
                  <a:pt x="192" y="163"/>
                </a:lnTo>
                <a:lnTo>
                  <a:pt x="192" y="166"/>
                </a:lnTo>
                <a:lnTo>
                  <a:pt x="192" y="169"/>
                </a:lnTo>
                <a:lnTo>
                  <a:pt x="192" y="170"/>
                </a:lnTo>
                <a:lnTo>
                  <a:pt x="194" y="172"/>
                </a:lnTo>
                <a:lnTo>
                  <a:pt x="199" y="172"/>
                </a:lnTo>
                <a:lnTo>
                  <a:pt x="208" y="173"/>
                </a:lnTo>
                <a:lnTo>
                  <a:pt x="208" y="201"/>
                </a:lnTo>
                <a:lnTo>
                  <a:pt x="144" y="201"/>
                </a:lnTo>
                <a:close/>
                <a:moveTo>
                  <a:pt x="222" y="52"/>
                </a:moveTo>
                <a:lnTo>
                  <a:pt x="206" y="107"/>
                </a:lnTo>
                <a:lnTo>
                  <a:pt x="239" y="107"/>
                </a:lnTo>
                <a:lnTo>
                  <a:pt x="223" y="52"/>
                </a:lnTo>
                <a:lnTo>
                  <a:pt x="222" y="52"/>
                </a:lnTo>
                <a:close/>
                <a:moveTo>
                  <a:pt x="1016" y="201"/>
                </a:moveTo>
                <a:lnTo>
                  <a:pt x="1016" y="173"/>
                </a:lnTo>
                <a:lnTo>
                  <a:pt x="1024" y="173"/>
                </a:lnTo>
                <a:lnTo>
                  <a:pt x="1027" y="172"/>
                </a:lnTo>
                <a:lnTo>
                  <a:pt x="1030" y="170"/>
                </a:lnTo>
                <a:lnTo>
                  <a:pt x="1031" y="167"/>
                </a:lnTo>
                <a:lnTo>
                  <a:pt x="1034" y="163"/>
                </a:lnTo>
                <a:lnTo>
                  <a:pt x="1038" y="149"/>
                </a:lnTo>
                <a:lnTo>
                  <a:pt x="1085" y="4"/>
                </a:lnTo>
                <a:lnTo>
                  <a:pt x="1133" y="4"/>
                </a:lnTo>
                <a:lnTo>
                  <a:pt x="1181" y="152"/>
                </a:lnTo>
                <a:lnTo>
                  <a:pt x="1185" y="165"/>
                </a:lnTo>
                <a:lnTo>
                  <a:pt x="1187" y="167"/>
                </a:lnTo>
                <a:lnTo>
                  <a:pt x="1188" y="170"/>
                </a:lnTo>
                <a:lnTo>
                  <a:pt x="1191" y="172"/>
                </a:lnTo>
                <a:lnTo>
                  <a:pt x="1192" y="173"/>
                </a:lnTo>
                <a:lnTo>
                  <a:pt x="1201" y="173"/>
                </a:lnTo>
                <a:lnTo>
                  <a:pt x="1201" y="201"/>
                </a:lnTo>
                <a:lnTo>
                  <a:pt x="1108" y="201"/>
                </a:lnTo>
                <a:lnTo>
                  <a:pt x="1108" y="173"/>
                </a:lnTo>
                <a:lnTo>
                  <a:pt x="1120" y="173"/>
                </a:lnTo>
                <a:lnTo>
                  <a:pt x="1125" y="172"/>
                </a:lnTo>
                <a:lnTo>
                  <a:pt x="1126" y="170"/>
                </a:lnTo>
                <a:lnTo>
                  <a:pt x="1127" y="167"/>
                </a:lnTo>
                <a:lnTo>
                  <a:pt x="1127" y="163"/>
                </a:lnTo>
                <a:lnTo>
                  <a:pt x="1126" y="159"/>
                </a:lnTo>
                <a:lnTo>
                  <a:pt x="1125" y="152"/>
                </a:lnTo>
                <a:lnTo>
                  <a:pt x="1119" y="135"/>
                </a:lnTo>
                <a:lnTo>
                  <a:pt x="1069" y="135"/>
                </a:lnTo>
                <a:lnTo>
                  <a:pt x="1065" y="153"/>
                </a:lnTo>
                <a:lnTo>
                  <a:pt x="1064" y="159"/>
                </a:lnTo>
                <a:lnTo>
                  <a:pt x="1062" y="165"/>
                </a:lnTo>
                <a:lnTo>
                  <a:pt x="1062" y="167"/>
                </a:lnTo>
                <a:lnTo>
                  <a:pt x="1062" y="169"/>
                </a:lnTo>
                <a:lnTo>
                  <a:pt x="1064" y="170"/>
                </a:lnTo>
                <a:lnTo>
                  <a:pt x="1065" y="172"/>
                </a:lnTo>
                <a:lnTo>
                  <a:pt x="1069" y="173"/>
                </a:lnTo>
                <a:lnTo>
                  <a:pt x="1079" y="173"/>
                </a:lnTo>
                <a:lnTo>
                  <a:pt x="1079" y="201"/>
                </a:lnTo>
                <a:lnTo>
                  <a:pt x="1016" y="201"/>
                </a:lnTo>
                <a:close/>
                <a:moveTo>
                  <a:pt x="1093" y="50"/>
                </a:moveTo>
                <a:lnTo>
                  <a:pt x="1078" y="107"/>
                </a:lnTo>
                <a:lnTo>
                  <a:pt x="1110" y="107"/>
                </a:lnTo>
                <a:lnTo>
                  <a:pt x="1095" y="50"/>
                </a:lnTo>
                <a:lnTo>
                  <a:pt x="1093" y="50"/>
                </a:lnTo>
                <a:close/>
                <a:moveTo>
                  <a:pt x="0" y="201"/>
                </a:moveTo>
                <a:lnTo>
                  <a:pt x="0" y="173"/>
                </a:lnTo>
                <a:lnTo>
                  <a:pt x="10" y="173"/>
                </a:lnTo>
                <a:lnTo>
                  <a:pt x="13" y="173"/>
                </a:lnTo>
                <a:lnTo>
                  <a:pt x="14" y="172"/>
                </a:lnTo>
                <a:lnTo>
                  <a:pt x="16" y="169"/>
                </a:lnTo>
                <a:lnTo>
                  <a:pt x="17" y="166"/>
                </a:lnTo>
                <a:lnTo>
                  <a:pt x="17" y="156"/>
                </a:lnTo>
                <a:lnTo>
                  <a:pt x="17" y="45"/>
                </a:lnTo>
                <a:lnTo>
                  <a:pt x="17" y="35"/>
                </a:lnTo>
                <a:lnTo>
                  <a:pt x="16" y="32"/>
                </a:lnTo>
                <a:lnTo>
                  <a:pt x="14" y="31"/>
                </a:lnTo>
                <a:lnTo>
                  <a:pt x="14" y="29"/>
                </a:lnTo>
                <a:lnTo>
                  <a:pt x="13" y="29"/>
                </a:lnTo>
                <a:lnTo>
                  <a:pt x="10" y="28"/>
                </a:lnTo>
                <a:lnTo>
                  <a:pt x="0" y="28"/>
                </a:lnTo>
                <a:lnTo>
                  <a:pt x="0" y="4"/>
                </a:lnTo>
                <a:lnTo>
                  <a:pt x="86" y="4"/>
                </a:lnTo>
                <a:lnTo>
                  <a:pt x="86" y="28"/>
                </a:lnTo>
                <a:lnTo>
                  <a:pt x="76" y="28"/>
                </a:lnTo>
                <a:lnTo>
                  <a:pt x="73" y="29"/>
                </a:lnTo>
                <a:lnTo>
                  <a:pt x="72" y="31"/>
                </a:lnTo>
                <a:lnTo>
                  <a:pt x="71" y="32"/>
                </a:lnTo>
                <a:lnTo>
                  <a:pt x="69" y="35"/>
                </a:lnTo>
                <a:lnTo>
                  <a:pt x="69" y="45"/>
                </a:lnTo>
                <a:lnTo>
                  <a:pt x="69" y="159"/>
                </a:lnTo>
                <a:lnTo>
                  <a:pt x="69" y="167"/>
                </a:lnTo>
                <a:lnTo>
                  <a:pt x="71" y="170"/>
                </a:lnTo>
                <a:lnTo>
                  <a:pt x="71" y="172"/>
                </a:lnTo>
                <a:lnTo>
                  <a:pt x="72" y="173"/>
                </a:lnTo>
                <a:lnTo>
                  <a:pt x="75" y="173"/>
                </a:lnTo>
                <a:lnTo>
                  <a:pt x="82" y="173"/>
                </a:lnTo>
                <a:lnTo>
                  <a:pt x="90" y="173"/>
                </a:lnTo>
                <a:lnTo>
                  <a:pt x="97" y="172"/>
                </a:lnTo>
                <a:lnTo>
                  <a:pt x="103" y="169"/>
                </a:lnTo>
                <a:lnTo>
                  <a:pt x="106" y="167"/>
                </a:lnTo>
                <a:lnTo>
                  <a:pt x="107" y="165"/>
                </a:lnTo>
                <a:lnTo>
                  <a:pt x="109" y="162"/>
                </a:lnTo>
                <a:lnTo>
                  <a:pt x="110" y="159"/>
                </a:lnTo>
                <a:lnTo>
                  <a:pt x="112" y="156"/>
                </a:lnTo>
                <a:lnTo>
                  <a:pt x="113" y="152"/>
                </a:lnTo>
                <a:lnTo>
                  <a:pt x="114" y="143"/>
                </a:lnTo>
                <a:lnTo>
                  <a:pt x="116" y="132"/>
                </a:lnTo>
                <a:lnTo>
                  <a:pt x="134" y="132"/>
                </a:lnTo>
                <a:lnTo>
                  <a:pt x="134" y="201"/>
                </a:lnTo>
                <a:lnTo>
                  <a:pt x="0" y="201"/>
                </a:lnTo>
                <a:close/>
                <a:moveTo>
                  <a:pt x="178" y="4"/>
                </a:moveTo>
                <a:lnTo>
                  <a:pt x="181" y="4"/>
                </a:lnTo>
                <a:lnTo>
                  <a:pt x="185" y="5"/>
                </a:lnTo>
                <a:lnTo>
                  <a:pt x="191" y="10"/>
                </a:lnTo>
                <a:lnTo>
                  <a:pt x="192" y="12"/>
                </a:lnTo>
                <a:lnTo>
                  <a:pt x="195" y="15"/>
                </a:lnTo>
                <a:lnTo>
                  <a:pt x="195" y="18"/>
                </a:lnTo>
                <a:lnTo>
                  <a:pt x="196" y="22"/>
                </a:lnTo>
                <a:lnTo>
                  <a:pt x="195" y="26"/>
                </a:lnTo>
                <a:lnTo>
                  <a:pt x="195" y="29"/>
                </a:lnTo>
                <a:lnTo>
                  <a:pt x="191" y="35"/>
                </a:lnTo>
                <a:lnTo>
                  <a:pt x="188" y="38"/>
                </a:lnTo>
                <a:lnTo>
                  <a:pt x="185" y="39"/>
                </a:lnTo>
                <a:lnTo>
                  <a:pt x="181" y="41"/>
                </a:lnTo>
                <a:lnTo>
                  <a:pt x="178" y="41"/>
                </a:lnTo>
                <a:lnTo>
                  <a:pt x="174" y="41"/>
                </a:lnTo>
                <a:lnTo>
                  <a:pt x="170" y="39"/>
                </a:lnTo>
                <a:lnTo>
                  <a:pt x="164" y="35"/>
                </a:lnTo>
                <a:lnTo>
                  <a:pt x="162" y="32"/>
                </a:lnTo>
                <a:lnTo>
                  <a:pt x="160" y="29"/>
                </a:lnTo>
                <a:lnTo>
                  <a:pt x="160" y="26"/>
                </a:lnTo>
                <a:lnTo>
                  <a:pt x="158" y="22"/>
                </a:lnTo>
                <a:lnTo>
                  <a:pt x="160" y="18"/>
                </a:lnTo>
                <a:lnTo>
                  <a:pt x="160" y="15"/>
                </a:lnTo>
                <a:lnTo>
                  <a:pt x="164" y="10"/>
                </a:lnTo>
                <a:lnTo>
                  <a:pt x="167" y="7"/>
                </a:lnTo>
                <a:lnTo>
                  <a:pt x="170" y="5"/>
                </a:lnTo>
                <a:lnTo>
                  <a:pt x="174" y="4"/>
                </a:lnTo>
                <a:lnTo>
                  <a:pt x="178" y="4"/>
                </a:lnTo>
                <a:close/>
                <a:moveTo>
                  <a:pt x="298" y="4"/>
                </a:moveTo>
                <a:lnTo>
                  <a:pt x="301" y="4"/>
                </a:lnTo>
                <a:lnTo>
                  <a:pt x="305" y="5"/>
                </a:lnTo>
                <a:lnTo>
                  <a:pt x="311" y="10"/>
                </a:lnTo>
                <a:lnTo>
                  <a:pt x="312" y="12"/>
                </a:lnTo>
                <a:lnTo>
                  <a:pt x="315" y="15"/>
                </a:lnTo>
                <a:lnTo>
                  <a:pt x="315" y="18"/>
                </a:lnTo>
                <a:lnTo>
                  <a:pt x="316" y="22"/>
                </a:lnTo>
                <a:lnTo>
                  <a:pt x="315" y="26"/>
                </a:lnTo>
                <a:lnTo>
                  <a:pt x="315" y="29"/>
                </a:lnTo>
                <a:lnTo>
                  <a:pt x="311" y="35"/>
                </a:lnTo>
                <a:lnTo>
                  <a:pt x="308" y="38"/>
                </a:lnTo>
                <a:lnTo>
                  <a:pt x="305" y="39"/>
                </a:lnTo>
                <a:lnTo>
                  <a:pt x="301" y="41"/>
                </a:lnTo>
                <a:lnTo>
                  <a:pt x="298" y="41"/>
                </a:lnTo>
                <a:lnTo>
                  <a:pt x="294" y="41"/>
                </a:lnTo>
                <a:lnTo>
                  <a:pt x="291" y="39"/>
                </a:lnTo>
                <a:lnTo>
                  <a:pt x="284" y="35"/>
                </a:lnTo>
                <a:lnTo>
                  <a:pt x="283" y="32"/>
                </a:lnTo>
                <a:lnTo>
                  <a:pt x="281" y="29"/>
                </a:lnTo>
                <a:lnTo>
                  <a:pt x="280" y="26"/>
                </a:lnTo>
                <a:lnTo>
                  <a:pt x="280" y="22"/>
                </a:lnTo>
                <a:lnTo>
                  <a:pt x="280" y="18"/>
                </a:lnTo>
                <a:lnTo>
                  <a:pt x="281" y="15"/>
                </a:lnTo>
                <a:lnTo>
                  <a:pt x="284" y="10"/>
                </a:lnTo>
                <a:lnTo>
                  <a:pt x="287" y="7"/>
                </a:lnTo>
                <a:lnTo>
                  <a:pt x="291" y="5"/>
                </a:lnTo>
                <a:lnTo>
                  <a:pt x="294" y="4"/>
                </a:lnTo>
                <a:lnTo>
                  <a:pt x="298" y="4"/>
                </a:lnTo>
                <a:close/>
                <a:moveTo>
                  <a:pt x="1171" y="28"/>
                </a:moveTo>
                <a:lnTo>
                  <a:pt x="1171" y="2"/>
                </a:lnTo>
                <a:lnTo>
                  <a:pt x="1257" y="2"/>
                </a:lnTo>
                <a:lnTo>
                  <a:pt x="1257" y="28"/>
                </a:lnTo>
                <a:lnTo>
                  <a:pt x="1253" y="28"/>
                </a:lnTo>
                <a:lnTo>
                  <a:pt x="1249" y="29"/>
                </a:lnTo>
                <a:lnTo>
                  <a:pt x="1246" y="31"/>
                </a:lnTo>
                <a:lnTo>
                  <a:pt x="1245" y="32"/>
                </a:lnTo>
                <a:lnTo>
                  <a:pt x="1245" y="35"/>
                </a:lnTo>
                <a:lnTo>
                  <a:pt x="1245" y="38"/>
                </a:lnTo>
                <a:lnTo>
                  <a:pt x="1246" y="45"/>
                </a:lnTo>
                <a:lnTo>
                  <a:pt x="1269" y="135"/>
                </a:lnTo>
                <a:lnTo>
                  <a:pt x="1294" y="45"/>
                </a:lnTo>
                <a:lnTo>
                  <a:pt x="1295" y="36"/>
                </a:lnTo>
                <a:lnTo>
                  <a:pt x="1294" y="34"/>
                </a:lnTo>
                <a:lnTo>
                  <a:pt x="1294" y="32"/>
                </a:lnTo>
                <a:lnTo>
                  <a:pt x="1291" y="31"/>
                </a:lnTo>
                <a:lnTo>
                  <a:pt x="1288" y="29"/>
                </a:lnTo>
                <a:lnTo>
                  <a:pt x="1280" y="28"/>
                </a:lnTo>
                <a:lnTo>
                  <a:pt x="1280" y="2"/>
                </a:lnTo>
                <a:lnTo>
                  <a:pt x="1342" y="2"/>
                </a:lnTo>
                <a:lnTo>
                  <a:pt x="1342" y="28"/>
                </a:lnTo>
                <a:lnTo>
                  <a:pt x="1335" y="29"/>
                </a:lnTo>
                <a:lnTo>
                  <a:pt x="1332" y="31"/>
                </a:lnTo>
                <a:lnTo>
                  <a:pt x="1331" y="32"/>
                </a:lnTo>
                <a:lnTo>
                  <a:pt x="1329" y="34"/>
                </a:lnTo>
                <a:lnTo>
                  <a:pt x="1328" y="35"/>
                </a:lnTo>
                <a:lnTo>
                  <a:pt x="1327" y="38"/>
                </a:lnTo>
                <a:lnTo>
                  <a:pt x="1325" y="41"/>
                </a:lnTo>
                <a:lnTo>
                  <a:pt x="1324" y="45"/>
                </a:lnTo>
                <a:lnTo>
                  <a:pt x="1276" y="201"/>
                </a:lnTo>
                <a:lnTo>
                  <a:pt x="1236" y="201"/>
                </a:lnTo>
                <a:lnTo>
                  <a:pt x="1184" y="32"/>
                </a:lnTo>
                <a:lnTo>
                  <a:pt x="1184" y="31"/>
                </a:lnTo>
                <a:lnTo>
                  <a:pt x="1182" y="29"/>
                </a:lnTo>
                <a:lnTo>
                  <a:pt x="1181" y="29"/>
                </a:lnTo>
                <a:lnTo>
                  <a:pt x="1180" y="28"/>
                </a:lnTo>
                <a:lnTo>
                  <a:pt x="1171" y="28"/>
                </a:lnTo>
                <a:close/>
                <a:moveTo>
                  <a:pt x="524" y="203"/>
                </a:moveTo>
                <a:lnTo>
                  <a:pt x="524" y="136"/>
                </a:lnTo>
                <a:lnTo>
                  <a:pt x="541" y="136"/>
                </a:lnTo>
                <a:lnTo>
                  <a:pt x="542" y="146"/>
                </a:lnTo>
                <a:lnTo>
                  <a:pt x="547" y="155"/>
                </a:lnTo>
                <a:lnTo>
                  <a:pt x="551" y="162"/>
                </a:lnTo>
                <a:lnTo>
                  <a:pt x="557" y="167"/>
                </a:lnTo>
                <a:lnTo>
                  <a:pt x="564" y="172"/>
                </a:lnTo>
                <a:lnTo>
                  <a:pt x="571" y="176"/>
                </a:lnTo>
                <a:lnTo>
                  <a:pt x="578" y="179"/>
                </a:lnTo>
                <a:lnTo>
                  <a:pt x="585" y="180"/>
                </a:lnTo>
                <a:lnTo>
                  <a:pt x="592" y="180"/>
                </a:lnTo>
                <a:lnTo>
                  <a:pt x="598" y="179"/>
                </a:lnTo>
                <a:lnTo>
                  <a:pt x="605" y="177"/>
                </a:lnTo>
                <a:lnTo>
                  <a:pt x="609" y="175"/>
                </a:lnTo>
                <a:lnTo>
                  <a:pt x="615" y="170"/>
                </a:lnTo>
                <a:lnTo>
                  <a:pt x="617" y="166"/>
                </a:lnTo>
                <a:lnTo>
                  <a:pt x="619" y="163"/>
                </a:lnTo>
                <a:lnTo>
                  <a:pt x="620" y="159"/>
                </a:lnTo>
                <a:lnTo>
                  <a:pt x="620" y="152"/>
                </a:lnTo>
                <a:lnTo>
                  <a:pt x="620" y="149"/>
                </a:lnTo>
                <a:lnTo>
                  <a:pt x="619" y="145"/>
                </a:lnTo>
                <a:lnTo>
                  <a:pt x="615" y="139"/>
                </a:lnTo>
                <a:lnTo>
                  <a:pt x="609" y="135"/>
                </a:lnTo>
                <a:lnTo>
                  <a:pt x="602" y="132"/>
                </a:lnTo>
                <a:lnTo>
                  <a:pt x="586" y="127"/>
                </a:lnTo>
                <a:lnTo>
                  <a:pt x="572" y="124"/>
                </a:lnTo>
                <a:lnTo>
                  <a:pt x="557" y="120"/>
                </a:lnTo>
                <a:lnTo>
                  <a:pt x="545" y="114"/>
                </a:lnTo>
                <a:lnTo>
                  <a:pt x="535" y="110"/>
                </a:lnTo>
                <a:lnTo>
                  <a:pt x="531" y="105"/>
                </a:lnTo>
                <a:lnTo>
                  <a:pt x="528" y="103"/>
                </a:lnTo>
                <a:lnTo>
                  <a:pt x="526" y="100"/>
                </a:lnTo>
                <a:lnTo>
                  <a:pt x="523" y="96"/>
                </a:lnTo>
                <a:lnTo>
                  <a:pt x="518" y="87"/>
                </a:lnTo>
                <a:lnTo>
                  <a:pt x="518" y="83"/>
                </a:lnTo>
                <a:lnTo>
                  <a:pt x="517" y="77"/>
                </a:lnTo>
                <a:lnTo>
                  <a:pt x="517" y="67"/>
                </a:lnTo>
                <a:lnTo>
                  <a:pt x="517" y="62"/>
                </a:lnTo>
                <a:lnTo>
                  <a:pt x="517" y="56"/>
                </a:lnTo>
                <a:lnTo>
                  <a:pt x="520" y="46"/>
                </a:lnTo>
                <a:lnTo>
                  <a:pt x="524" y="36"/>
                </a:lnTo>
                <a:lnTo>
                  <a:pt x="530" y="29"/>
                </a:lnTo>
                <a:lnTo>
                  <a:pt x="535" y="22"/>
                </a:lnTo>
                <a:lnTo>
                  <a:pt x="544" y="17"/>
                </a:lnTo>
                <a:lnTo>
                  <a:pt x="552" y="11"/>
                </a:lnTo>
                <a:lnTo>
                  <a:pt x="561" y="7"/>
                </a:lnTo>
                <a:lnTo>
                  <a:pt x="571" y="4"/>
                </a:lnTo>
                <a:lnTo>
                  <a:pt x="581" y="2"/>
                </a:lnTo>
                <a:lnTo>
                  <a:pt x="591" y="1"/>
                </a:lnTo>
                <a:lnTo>
                  <a:pt x="600" y="2"/>
                </a:lnTo>
                <a:lnTo>
                  <a:pt x="610" y="4"/>
                </a:lnTo>
                <a:lnTo>
                  <a:pt x="620" y="5"/>
                </a:lnTo>
                <a:lnTo>
                  <a:pt x="630" y="10"/>
                </a:lnTo>
                <a:lnTo>
                  <a:pt x="639" y="14"/>
                </a:lnTo>
                <a:lnTo>
                  <a:pt x="639" y="4"/>
                </a:lnTo>
                <a:lnTo>
                  <a:pt x="658" y="4"/>
                </a:lnTo>
                <a:lnTo>
                  <a:pt x="658" y="63"/>
                </a:lnTo>
                <a:lnTo>
                  <a:pt x="639" y="63"/>
                </a:lnTo>
                <a:lnTo>
                  <a:pt x="639" y="56"/>
                </a:lnTo>
                <a:lnTo>
                  <a:pt x="637" y="49"/>
                </a:lnTo>
                <a:lnTo>
                  <a:pt x="634" y="43"/>
                </a:lnTo>
                <a:lnTo>
                  <a:pt x="630" y="38"/>
                </a:lnTo>
                <a:lnTo>
                  <a:pt x="624" y="35"/>
                </a:lnTo>
                <a:lnTo>
                  <a:pt x="617" y="32"/>
                </a:lnTo>
                <a:lnTo>
                  <a:pt x="609" y="31"/>
                </a:lnTo>
                <a:lnTo>
                  <a:pt x="598" y="29"/>
                </a:lnTo>
                <a:lnTo>
                  <a:pt x="592" y="29"/>
                </a:lnTo>
                <a:lnTo>
                  <a:pt x="586" y="31"/>
                </a:lnTo>
                <a:lnTo>
                  <a:pt x="576" y="35"/>
                </a:lnTo>
                <a:lnTo>
                  <a:pt x="572" y="38"/>
                </a:lnTo>
                <a:lnTo>
                  <a:pt x="568" y="41"/>
                </a:lnTo>
                <a:lnTo>
                  <a:pt x="565" y="45"/>
                </a:lnTo>
                <a:lnTo>
                  <a:pt x="564" y="48"/>
                </a:lnTo>
                <a:lnTo>
                  <a:pt x="562" y="52"/>
                </a:lnTo>
                <a:lnTo>
                  <a:pt x="562" y="55"/>
                </a:lnTo>
                <a:lnTo>
                  <a:pt x="564" y="59"/>
                </a:lnTo>
                <a:lnTo>
                  <a:pt x="565" y="62"/>
                </a:lnTo>
                <a:lnTo>
                  <a:pt x="568" y="66"/>
                </a:lnTo>
                <a:lnTo>
                  <a:pt x="571" y="69"/>
                </a:lnTo>
                <a:lnTo>
                  <a:pt x="576" y="70"/>
                </a:lnTo>
                <a:lnTo>
                  <a:pt x="582" y="73"/>
                </a:lnTo>
                <a:lnTo>
                  <a:pt x="613" y="80"/>
                </a:lnTo>
                <a:lnTo>
                  <a:pt x="627" y="83"/>
                </a:lnTo>
                <a:lnTo>
                  <a:pt x="641" y="88"/>
                </a:lnTo>
                <a:lnTo>
                  <a:pt x="647" y="91"/>
                </a:lnTo>
                <a:lnTo>
                  <a:pt x="651" y="96"/>
                </a:lnTo>
                <a:lnTo>
                  <a:pt x="656" y="100"/>
                </a:lnTo>
                <a:lnTo>
                  <a:pt x="660" y="105"/>
                </a:lnTo>
                <a:lnTo>
                  <a:pt x="663" y="111"/>
                </a:lnTo>
                <a:lnTo>
                  <a:pt x="665" y="118"/>
                </a:lnTo>
                <a:lnTo>
                  <a:pt x="665" y="122"/>
                </a:lnTo>
                <a:lnTo>
                  <a:pt x="667" y="127"/>
                </a:lnTo>
                <a:lnTo>
                  <a:pt x="667" y="135"/>
                </a:lnTo>
                <a:lnTo>
                  <a:pt x="667" y="141"/>
                </a:lnTo>
                <a:lnTo>
                  <a:pt x="665" y="146"/>
                </a:lnTo>
                <a:lnTo>
                  <a:pt x="663" y="158"/>
                </a:lnTo>
                <a:lnTo>
                  <a:pt x="658" y="167"/>
                </a:lnTo>
                <a:lnTo>
                  <a:pt x="657" y="172"/>
                </a:lnTo>
                <a:lnTo>
                  <a:pt x="654" y="176"/>
                </a:lnTo>
                <a:lnTo>
                  <a:pt x="647" y="183"/>
                </a:lnTo>
                <a:lnTo>
                  <a:pt x="640" y="189"/>
                </a:lnTo>
                <a:lnTo>
                  <a:pt x="631" y="194"/>
                </a:lnTo>
                <a:lnTo>
                  <a:pt x="623" y="198"/>
                </a:lnTo>
                <a:lnTo>
                  <a:pt x="613" y="201"/>
                </a:lnTo>
                <a:lnTo>
                  <a:pt x="603" y="204"/>
                </a:lnTo>
                <a:lnTo>
                  <a:pt x="593" y="204"/>
                </a:lnTo>
                <a:lnTo>
                  <a:pt x="582" y="204"/>
                </a:lnTo>
                <a:lnTo>
                  <a:pt x="572" y="203"/>
                </a:lnTo>
                <a:lnTo>
                  <a:pt x="561" y="201"/>
                </a:lnTo>
                <a:lnTo>
                  <a:pt x="551" y="197"/>
                </a:lnTo>
                <a:lnTo>
                  <a:pt x="541" y="193"/>
                </a:lnTo>
                <a:lnTo>
                  <a:pt x="541" y="203"/>
                </a:lnTo>
                <a:lnTo>
                  <a:pt x="524" y="20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3" name="Freeform 173">
            <a:extLst>
              <a:ext uri="{FF2B5EF4-FFF2-40B4-BE49-F238E27FC236}">
                <a16:creationId xmlns:a16="http://schemas.microsoft.com/office/drawing/2014/main" id="{37E92451-B38C-AB83-00FF-91A8EC63EDC1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62897" y="4221096"/>
            <a:ext cx="530075" cy="108000"/>
          </a:xfrm>
          <a:custGeom>
            <a:avLst/>
            <a:gdLst>
              <a:gd name="T0" fmla="*/ 384 w 1815"/>
              <a:gd name="T1" fmla="*/ 369 h 370"/>
              <a:gd name="T2" fmla="*/ 41 w 1815"/>
              <a:gd name="T3" fmla="*/ 283 h 370"/>
              <a:gd name="T4" fmla="*/ 182 w 1815"/>
              <a:gd name="T5" fmla="*/ 293 h 370"/>
              <a:gd name="T6" fmla="*/ 199 w 1815"/>
              <a:gd name="T7" fmla="*/ 119 h 370"/>
              <a:gd name="T8" fmla="*/ 75 w 1815"/>
              <a:gd name="T9" fmla="*/ 93 h 370"/>
              <a:gd name="T10" fmla="*/ 88 w 1815"/>
              <a:gd name="T11" fmla="*/ 80 h 370"/>
              <a:gd name="T12" fmla="*/ 88 w 1815"/>
              <a:gd name="T13" fmla="*/ 35 h 370"/>
              <a:gd name="T14" fmla="*/ 71 w 1815"/>
              <a:gd name="T15" fmla="*/ 77 h 370"/>
              <a:gd name="T16" fmla="*/ 174 w 1815"/>
              <a:gd name="T17" fmla="*/ 49 h 370"/>
              <a:gd name="T18" fmla="*/ 129 w 1815"/>
              <a:gd name="T19" fmla="*/ 57 h 370"/>
              <a:gd name="T20" fmla="*/ 188 w 1815"/>
              <a:gd name="T21" fmla="*/ 98 h 370"/>
              <a:gd name="T22" fmla="*/ 247 w 1815"/>
              <a:gd name="T23" fmla="*/ 306 h 370"/>
              <a:gd name="T24" fmla="*/ 146 w 1815"/>
              <a:gd name="T25" fmla="*/ 232 h 370"/>
              <a:gd name="T26" fmla="*/ 93 w 1815"/>
              <a:gd name="T27" fmla="*/ 243 h 370"/>
              <a:gd name="T28" fmla="*/ 133 w 1815"/>
              <a:gd name="T29" fmla="*/ 139 h 370"/>
              <a:gd name="T30" fmla="*/ 1811 w 1815"/>
              <a:gd name="T31" fmla="*/ 294 h 370"/>
              <a:gd name="T32" fmla="*/ 1748 w 1815"/>
              <a:gd name="T33" fmla="*/ 283 h 370"/>
              <a:gd name="T34" fmla="*/ 1800 w 1815"/>
              <a:gd name="T35" fmla="*/ 139 h 370"/>
              <a:gd name="T36" fmla="*/ 1779 w 1815"/>
              <a:gd name="T37" fmla="*/ 159 h 370"/>
              <a:gd name="T38" fmla="*/ 1793 w 1815"/>
              <a:gd name="T39" fmla="*/ 279 h 370"/>
              <a:gd name="T40" fmla="*/ 1656 w 1815"/>
              <a:gd name="T41" fmla="*/ 138 h 370"/>
              <a:gd name="T42" fmla="*/ 1578 w 1815"/>
              <a:gd name="T43" fmla="*/ 138 h 370"/>
              <a:gd name="T44" fmla="*/ 1514 w 1815"/>
              <a:gd name="T45" fmla="*/ 165 h 370"/>
              <a:gd name="T46" fmla="*/ 1540 w 1815"/>
              <a:gd name="T47" fmla="*/ 166 h 370"/>
              <a:gd name="T48" fmla="*/ 1435 w 1815"/>
              <a:gd name="T49" fmla="*/ 304 h 370"/>
              <a:gd name="T50" fmla="*/ 1324 w 1815"/>
              <a:gd name="T51" fmla="*/ 232 h 370"/>
              <a:gd name="T52" fmla="*/ 1288 w 1815"/>
              <a:gd name="T53" fmla="*/ 306 h 370"/>
              <a:gd name="T54" fmla="*/ 1288 w 1815"/>
              <a:gd name="T55" fmla="*/ 283 h 370"/>
              <a:gd name="T56" fmla="*/ 1267 w 1815"/>
              <a:gd name="T57" fmla="*/ 212 h 370"/>
              <a:gd name="T58" fmla="*/ 1288 w 1815"/>
              <a:gd name="T59" fmla="*/ 136 h 370"/>
              <a:gd name="T60" fmla="*/ 1303 w 1815"/>
              <a:gd name="T61" fmla="*/ 163 h 370"/>
              <a:gd name="T62" fmla="*/ 1287 w 1815"/>
              <a:gd name="T63" fmla="*/ 198 h 370"/>
              <a:gd name="T64" fmla="*/ 1119 w 1815"/>
              <a:gd name="T65" fmla="*/ 138 h 370"/>
              <a:gd name="T66" fmla="*/ 1065 w 1815"/>
              <a:gd name="T67" fmla="*/ 304 h 370"/>
              <a:gd name="T68" fmla="*/ 1038 w 1815"/>
              <a:gd name="T69" fmla="*/ 162 h 370"/>
              <a:gd name="T70" fmla="*/ 920 w 1815"/>
              <a:gd name="T71" fmla="*/ 274 h 370"/>
              <a:gd name="T72" fmla="*/ 961 w 1815"/>
              <a:gd name="T73" fmla="*/ 294 h 370"/>
              <a:gd name="T74" fmla="*/ 897 w 1815"/>
              <a:gd name="T75" fmla="*/ 283 h 370"/>
              <a:gd name="T76" fmla="*/ 949 w 1815"/>
              <a:gd name="T77" fmla="*/ 139 h 370"/>
              <a:gd name="T78" fmla="*/ 863 w 1815"/>
              <a:gd name="T79" fmla="*/ 273 h 370"/>
              <a:gd name="T80" fmla="*/ 853 w 1815"/>
              <a:gd name="T81" fmla="*/ 210 h 370"/>
              <a:gd name="T82" fmla="*/ 886 w 1815"/>
              <a:gd name="T83" fmla="*/ 273 h 370"/>
              <a:gd name="T84" fmla="*/ 869 w 1815"/>
              <a:gd name="T85" fmla="*/ 141 h 370"/>
              <a:gd name="T86" fmla="*/ 785 w 1815"/>
              <a:gd name="T87" fmla="*/ 170 h 370"/>
              <a:gd name="T88" fmla="*/ 798 w 1815"/>
              <a:gd name="T89" fmla="*/ 228 h 370"/>
              <a:gd name="T90" fmla="*/ 766 w 1815"/>
              <a:gd name="T91" fmla="*/ 304 h 370"/>
              <a:gd name="T92" fmla="*/ 805 w 1815"/>
              <a:gd name="T93" fmla="*/ 217 h 370"/>
              <a:gd name="T94" fmla="*/ 732 w 1815"/>
              <a:gd name="T95" fmla="*/ 304 h 370"/>
              <a:gd name="T96" fmla="*/ 599 w 1815"/>
              <a:gd name="T97" fmla="*/ 232 h 370"/>
              <a:gd name="T98" fmla="*/ 564 w 1815"/>
              <a:gd name="T99" fmla="*/ 306 h 370"/>
              <a:gd name="T100" fmla="*/ 564 w 1815"/>
              <a:gd name="T101" fmla="*/ 283 h 370"/>
              <a:gd name="T102" fmla="*/ 542 w 1815"/>
              <a:gd name="T103" fmla="*/ 212 h 370"/>
              <a:gd name="T104" fmla="*/ 564 w 1815"/>
              <a:gd name="T105" fmla="*/ 136 h 370"/>
              <a:gd name="T106" fmla="*/ 576 w 1815"/>
              <a:gd name="T107" fmla="*/ 162 h 370"/>
              <a:gd name="T108" fmla="*/ 588 w 1815"/>
              <a:gd name="T109" fmla="*/ 219 h 370"/>
              <a:gd name="T110" fmla="*/ 482 w 1815"/>
              <a:gd name="T111" fmla="*/ 282 h 370"/>
              <a:gd name="T112" fmla="*/ 518 w 1815"/>
              <a:gd name="T113" fmla="*/ 298 h 370"/>
              <a:gd name="T114" fmla="*/ 456 w 1815"/>
              <a:gd name="T115" fmla="*/ 167 h 370"/>
              <a:gd name="T116" fmla="*/ 518 w 1815"/>
              <a:gd name="T117" fmla="*/ 145 h 370"/>
              <a:gd name="T118" fmla="*/ 516 w 1815"/>
              <a:gd name="T119" fmla="*/ 129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15" h="370">
                <a:moveTo>
                  <a:pt x="0" y="366"/>
                </a:moveTo>
                <a:lnTo>
                  <a:pt x="0" y="4"/>
                </a:lnTo>
                <a:lnTo>
                  <a:pt x="0" y="2"/>
                </a:lnTo>
                <a:lnTo>
                  <a:pt x="1" y="1"/>
                </a:lnTo>
                <a:lnTo>
                  <a:pt x="3" y="0"/>
                </a:lnTo>
                <a:lnTo>
                  <a:pt x="4" y="0"/>
                </a:lnTo>
                <a:lnTo>
                  <a:pt x="381" y="0"/>
                </a:lnTo>
                <a:lnTo>
                  <a:pt x="383" y="0"/>
                </a:lnTo>
                <a:lnTo>
                  <a:pt x="384" y="1"/>
                </a:lnTo>
                <a:lnTo>
                  <a:pt x="386" y="2"/>
                </a:lnTo>
                <a:lnTo>
                  <a:pt x="386" y="4"/>
                </a:lnTo>
                <a:lnTo>
                  <a:pt x="386" y="366"/>
                </a:lnTo>
                <a:lnTo>
                  <a:pt x="386" y="368"/>
                </a:lnTo>
                <a:lnTo>
                  <a:pt x="384" y="369"/>
                </a:lnTo>
                <a:lnTo>
                  <a:pt x="383" y="370"/>
                </a:lnTo>
                <a:lnTo>
                  <a:pt x="381" y="370"/>
                </a:lnTo>
                <a:lnTo>
                  <a:pt x="4" y="370"/>
                </a:lnTo>
                <a:lnTo>
                  <a:pt x="3" y="370"/>
                </a:lnTo>
                <a:lnTo>
                  <a:pt x="1" y="369"/>
                </a:lnTo>
                <a:lnTo>
                  <a:pt x="0" y="368"/>
                </a:lnTo>
                <a:lnTo>
                  <a:pt x="0" y="366"/>
                </a:lnTo>
                <a:close/>
                <a:moveTo>
                  <a:pt x="24" y="231"/>
                </a:moveTo>
                <a:lnTo>
                  <a:pt x="25" y="242"/>
                </a:lnTo>
                <a:lnTo>
                  <a:pt x="27" y="252"/>
                </a:lnTo>
                <a:lnTo>
                  <a:pt x="28" y="260"/>
                </a:lnTo>
                <a:lnTo>
                  <a:pt x="32" y="269"/>
                </a:lnTo>
                <a:lnTo>
                  <a:pt x="37" y="276"/>
                </a:lnTo>
                <a:lnTo>
                  <a:pt x="41" y="283"/>
                </a:lnTo>
                <a:lnTo>
                  <a:pt x="47" y="289"/>
                </a:lnTo>
                <a:lnTo>
                  <a:pt x="54" y="294"/>
                </a:lnTo>
                <a:lnTo>
                  <a:pt x="59" y="298"/>
                </a:lnTo>
                <a:lnTo>
                  <a:pt x="68" y="301"/>
                </a:lnTo>
                <a:lnTo>
                  <a:pt x="75" y="304"/>
                </a:lnTo>
                <a:lnTo>
                  <a:pt x="83" y="307"/>
                </a:lnTo>
                <a:lnTo>
                  <a:pt x="100" y="310"/>
                </a:lnTo>
                <a:lnTo>
                  <a:pt x="119" y="311"/>
                </a:lnTo>
                <a:lnTo>
                  <a:pt x="136" y="310"/>
                </a:lnTo>
                <a:lnTo>
                  <a:pt x="153" y="307"/>
                </a:lnTo>
                <a:lnTo>
                  <a:pt x="161" y="304"/>
                </a:lnTo>
                <a:lnTo>
                  <a:pt x="168" y="301"/>
                </a:lnTo>
                <a:lnTo>
                  <a:pt x="175" y="297"/>
                </a:lnTo>
                <a:lnTo>
                  <a:pt x="182" y="293"/>
                </a:lnTo>
                <a:lnTo>
                  <a:pt x="189" y="287"/>
                </a:lnTo>
                <a:lnTo>
                  <a:pt x="195" y="282"/>
                </a:lnTo>
                <a:lnTo>
                  <a:pt x="199" y="276"/>
                </a:lnTo>
                <a:lnTo>
                  <a:pt x="203" y="267"/>
                </a:lnTo>
                <a:lnTo>
                  <a:pt x="208" y="260"/>
                </a:lnTo>
                <a:lnTo>
                  <a:pt x="210" y="251"/>
                </a:lnTo>
                <a:lnTo>
                  <a:pt x="212" y="241"/>
                </a:lnTo>
                <a:lnTo>
                  <a:pt x="212" y="231"/>
                </a:lnTo>
                <a:lnTo>
                  <a:pt x="212" y="166"/>
                </a:lnTo>
                <a:lnTo>
                  <a:pt x="212" y="155"/>
                </a:lnTo>
                <a:lnTo>
                  <a:pt x="210" y="145"/>
                </a:lnTo>
                <a:lnTo>
                  <a:pt x="208" y="136"/>
                </a:lnTo>
                <a:lnTo>
                  <a:pt x="203" y="128"/>
                </a:lnTo>
                <a:lnTo>
                  <a:pt x="199" y="119"/>
                </a:lnTo>
                <a:lnTo>
                  <a:pt x="195" y="114"/>
                </a:lnTo>
                <a:lnTo>
                  <a:pt x="189" y="108"/>
                </a:lnTo>
                <a:lnTo>
                  <a:pt x="182" y="102"/>
                </a:lnTo>
                <a:lnTo>
                  <a:pt x="175" y="98"/>
                </a:lnTo>
                <a:lnTo>
                  <a:pt x="168" y="94"/>
                </a:lnTo>
                <a:lnTo>
                  <a:pt x="161" y="91"/>
                </a:lnTo>
                <a:lnTo>
                  <a:pt x="153" y="88"/>
                </a:lnTo>
                <a:lnTo>
                  <a:pt x="144" y="87"/>
                </a:lnTo>
                <a:lnTo>
                  <a:pt x="136" y="86"/>
                </a:lnTo>
                <a:lnTo>
                  <a:pt x="117" y="84"/>
                </a:lnTo>
                <a:lnTo>
                  <a:pt x="99" y="86"/>
                </a:lnTo>
                <a:lnTo>
                  <a:pt x="90" y="87"/>
                </a:lnTo>
                <a:lnTo>
                  <a:pt x="82" y="90"/>
                </a:lnTo>
                <a:lnTo>
                  <a:pt x="75" y="93"/>
                </a:lnTo>
                <a:lnTo>
                  <a:pt x="66" y="95"/>
                </a:lnTo>
                <a:lnTo>
                  <a:pt x="59" y="100"/>
                </a:lnTo>
                <a:lnTo>
                  <a:pt x="52" y="104"/>
                </a:lnTo>
                <a:lnTo>
                  <a:pt x="47" y="110"/>
                </a:lnTo>
                <a:lnTo>
                  <a:pt x="41" y="115"/>
                </a:lnTo>
                <a:lnTo>
                  <a:pt x="37" y="122"/>
                </a:lnTo>
                <a:lnTo>
                  <a:pt x="32" y="129"/>
                </a:lnTo>
                <a:lnTo>
                  <a:pt x="28" y="138"/>
                </a:lnTo>
                <a:lnTo>
                  <a:pt x="27" y="146"/>
                </a:lnTo>
                <a:lnTo>
                  <a:pt x="25" y="156"/>
                </a:lnTo>
                <a:lnTo>
                  <a:pt x="24" y="166"/>
                </a:lnTo>
                <a:lnTo>
                  <a:pt x="24" y="231"/>
                </a:lnTo>
                <a:close/>
                <a:moveTo>
                  <a:pt x="83" y="80"/>
                </a:moveTo>
                <a:lnTo>
                  <a:pt x="88" y="80"/>
                </a:lnTo>
                <a:lnTo>
                  <a:pt x="92" y="79"/>
                </a:lnTo>
                <a:lnTo>
                  <a:pt x="96" y="77"/>
                </a:lnTo>
                <a:lnTo>
                  <a:pt x="99" y="74"/>
                </a:lnTo>
                <a:lnTo>
                  <a:pt x="102" y="70"/>
                </a:lnTo>
                <a:lnTo>
                  <a:pt x="105" y="67"/>
                </a:lnTo>
                <a:lnTo>
                  <a:pt x="106" y="63"/>
                </a:lnTo>
                <a:lnTo>
                  <a:pt x="106" y="57"/>
                </a:lnTo>
                <a:lnTo>
                  <a:pt x="106" y="53"/>
                </a:lnTo>
                <a:lnTo>
                  <a:pt x="105" y="49"/>
                </a:lnTo>
                <a:lnTo>
                  <a:pt x="102" y="45"/>
                </a:lnTo>
                <a:lnTo>
                  <a:pt x="99" y="42"/>
                </a:lnTo>
                <a:lnTo>
                  <a:pt x="96" y="39"/>
                </a:lnTo>
                <a:lnTo>
                  <a:pt x="92" y="36"/>
                </a:lnTo>
                <a:lnTo>
                  <a:pt x="88" y="35"/>
                </a:lnTo>
                <a:lnTo>
                  <a:pt x="83" y="35"/>
                </a:lnTo>
                <a:lnTo>
                  <a:pt x="79" y="35"/>
                </a:lnTo>
                <a:lnTo>
                  <a:pt x="75" y="36"/>
                </a:lnTo>
                <a:lnTo>
                  <a:pt x="71" y="39"/>
                </a:lnTo>
                <a:lnTo>
                  <a:pt x="66" y="42"/>
                </a:lnTo>
                <a:lnTo>
                  <a:pt x="64" y="45"/>
                </a:lnTo>
                <a:lnTo>
                  <a:pt x="62" y="49"/>
                </a:lnTo>
                <a:lnTo>
                  <a:pt x="61" y="53"/>
                </a:lnTo>
                <a:lnTo>
                  <a:pt x="61" y="57"/>
                </a:lnTo>
                <a:lnTo>
                  <a:pt x="61" y="63"/>
                </a:lnTo>
                <a:lnTo>
                  <a:pt x="62" y="67"/>
                </a:lnTo>
                <a:lnTo>
                  <a:pt x="64" y="70"/>
                </a:lnTo>
                <a:lnTo>
                  <a:pt x="66" y="74"/>
                </a:lnTo>
                <a:lnTo>
                  <a:pt x="71" y="77"/>
                </a:lnTo>
                <a:lnTo>
                  <a:pt x="75" y="79"/>
                </a:lnTo>
                <a:lnTo>
                  <a:pt x="79" y="80"/>
                </a:lnTo>
                <a:lnTo>
                  <a:pt x="83" y="80"/>
                </a:lnTo>
                <a:close/>
                <a:moveTo>
                  <a:pt x="153" y="80"/>
                </a:moveTo>
                <a:lnTo>
                  <a:pt x="157" y="80"/>
                </a:lnTo>
                <a:lnTo>
                  <a:pt x="161" y="79"/>
                </a:lnTo>
                <a:lnTo>
                  <a:pt x="165" y="77"/>
                </a:lnTo>
                <a:lnTo>
                  <a:pt x="168" y="74"/>
                </a:lnTo>
                <a:lnTo>
                  <a:pt x="171" y="70"/>
                </a:lnTo>
                <a:lnTo>
                  <a:pt x="174" y="67"/>
                </a:lnTo>
                <a:lnTo>
                  <a:pt x="175" y="63"/>
                </a:lnTo>
                <a:lnTo>
                  <a:pt x="175" y="57"/>
                </a:lnTo>
                <a:lnTo>
                  <a:pt x="175" y="53"/>
                </a:lnTo>
                <a:lnTo>
                  <a:pt x="174" y="49"/>
                </a:lnTo>
                <a:lnTo>
                  <a:pt x="171" y="45"/>
                </a:lnTo>
                <a:lnTo>
                  <a:pt x="168" y="42"/>
                </a:lnTo>
                <a:lnTo>
                  <a:pt x="165" y="39"/>
                </a:lnTo>
                <a:lnTo>
                  <a:pt x="161" y="36"/>
                </a:lnTo>
                <a:lnTo>
                  <a:pt x="157" y="35"/>
                </a:lnTo>
                <a:lnTo>
                  <a:pt x="153" y="35"/>
                </a:lnTo>
                <a:lnTo>
                  <a:pt x="147" y="35"/>
                </a:lnTo>
                <a:lnTo>
                  <a:pt x="143" y="36"/>
                </a:lnTo>
                <a:lnTo>
                  <a:pt x="140" y="39"/>
                </a:lnTo>
                <a:lnTo>
                  <a:pt x="136" y="42"/>
                </a:lnTo>
                <a:lnTo>
                  <a:pt x="133" y="45"/>
                </a:lnTo>
                <a:lnTo>
                  <a:pt x="131" y="49"/>
                </a:lnTo>
                <a:lnTo>
                  <a:pt x="130" y="53"/>
                </a:lnTo>
                <a:lnTo>
                  <a:pt x="129" y="57"/>
                </a:lnTo>
                <a:lnTo>
                  <a:pt x="130" y="63"/>
                </a:lnTo>
                <a:lnTo>
                  <a:pt x="131" y="67"/>
                </a:lnTo>
                <a:lnTo>
                  <a:pt x="133" y="70"/>
                </a:lnTo>
                <a:lnTo>
                  <a:pt x="136" y="74"/>
                </a:lnTo>
                <a:lnTo>
                  <a:pt x="140" y="77"/>
                </a:lnTo>
                <a:lnTo>
                  <a:pt x="143" y="79"/>
                </a:lnTo>
                <a:lnTo>
                  <a:pt x="147" y="80"/>
                </a:lnTo>
                <a:lnTo>
                  <a:pt x="153" y="80"/>
                </a:lnTo>
                <a:close/>
                <a:moveTo>
                  <a:pt x="188" y="87"/>
                </a:moveTo>
                <a:lnTo>
                  <a:pt x="186" y="87"/>
                </a:lnTo>
                <a:lnTo>
                  <a:pt x="186" y="88"/>
                </a:lnTo>
                <a:lnTo>
                  <a:pt x="186" y="94"/>
                </a:lnTo>
                <a:lnTo>
                  <a:pt x="186" y="97"/>
                </a:lnTo>
                <a:lnTo>
                  <a:pt x="188" y="98"/>
                </a:lnTo>
                <a:lnTo>
                  <a:pt x="192" y="102"/>
                </a:lnTo>
                <a:lnTo>
                  <a:pt x="196" y="107"/>
                </a:lnTo>
                <a:lnTo>
                  <a:pt x="201" y="111"/>
                </a:lnTo>
                <a:lnTo>
                  <a:pt x="203" y="115"/>
                </a:lnTo>
                <a:lnTo>
                  <a:pt x="209" y="125"/>
                </a:lnTo>
                <a:lnTo>
                  <a:pt x="215" y="135"/>
                </a:lnTo>
                <a:lnTo>
                  <a:pt x="216" y="136"/>
                </a:lnTo>
                <a:lnTo>
                  <a:pt x="218" y="138"/>
                </a:lnTo>
                <a:lnTo>
                  <a:pt x="242" y="138"/>
                </a:lnTo>
                <a:lnTo>
                  <a:pt x="243" y="138"/>
                </a:lnTo>
                <a:lnTo>
                  <a:pt x="244" y="139"/>
                </a:lnTo>
                <a:lnTo>
                  <a:pt x="244" y="304"/>
                </a:lnTo>
                <a:lnTo>
                  <a:pt x="244" y="306"/>
                </a:lnTo>
                <a:lnTo>
                  <a:pt x="247" y="306"/>
                </a:lnTo>
                <a:lnTo>
                  <a:pt x="308" y="306"/>
                </a:lnTo>
                <a:lnTo>
                  <a:pt x="309" y="306"/>
                </a:lnTo>
                <a:lnTo>
                  <a:pt x="311" y="304"/>
                </a:lnTo>
                <a:lnTo>
                  <a:pt x="311" y="139"/>
                </a:lnTo>
                <a:lnTo>
                  <a:pt x="311" y="138"/>
                </a:lnTo>
                <a:lnTo>
                  <a:pt x="314" y="138"/>
                </a:lnTo>
                <a:lnTo>
                  <a:pt x="367" y="138"/>
                </a:lnTo>
                <a:lnTo>
                  <a:pt x="369" y="136"/>
                </a:lnTo>
                <a:lnTo>
                  <a:pt x="369" y="135"/>
                </a:lnTo>
                <a:lnTo>
                  <a:pt x="369" y="88"/>
                </a:lnTo>
                <a:lnTo>
                  <a:pt x="369" y="87"/>
                </a:lnTo>
                <a:lnTo>
                  <a:pt x="367" y="87"/>
                </a:lnTo>
                <a:lnTo>
                  <a:pt x="188" y="87"/>
                </a:lnTo>
                <a:close/>
                <a:moveTo>
                  <a:pt x="146" y="232"/>
                </a:moveTo>
                <a:lnTo>
                  <a:pt x="146" y="238"/>
                </a:lnTo>
                <a:lnTo>
                  <a:pt x="144" y="243"/>
                </a:lnTo>
                <a:lnTo>
                  <a:pt x="141" y="248"/>
                </a:lnTo>
                <a:lnTo>
                  <a:pt x="138" y="252"/>
                </a:lnTo>
                <a:lnTo>
                  <a:pt x="134" y="256"/>
                </a:lnTo>
                <a:lnTo>
                  <a:pt x="130" y="258"/>
                </a:lnTo>
                <a:lnTo>
                  <a:pt x="124" y="259"/>
                </a:lnTo>
                <a:lnTo>
                  <a:pt x="119" y="260"/>
                </a:lnTo>
                <a:lnTo>
                  <a:pt x="112" y="259"/>
                </a:lnTo>
                <a:lnTo>
                  <a:pt x="106" y="258"/>
                </a:lnTo>
                <a:lnTo>
                  <a:pt x="102" y="256"/>
                </a:lnTo>
                <a:lnTo>
                  <a:pt x="97" y="252"/>
                </a:lnTo>
                <a:lnTo>
                  <a:pt x="95" y="248"/>
                </a:lnTo>
                <a:lnTo>
                  <a:pt x="93" y="243"/>
                </a:lnTo>
                <a:lnTo>
                  <a:pt x="92" y="238"/>
                </a:lnTo>
                <a:lnTo>
                  <a:pt x="90" y="231"/>
                </a:lnTo>
                <a:lnTo>
                  <a:pt x="90" y="165"/>
                </a:lnTo>
                <a:lnTo>
                  <a:pt x="92" y="157"/>
                </a:lnTo>
                <a:lnTo>
                  <a:pt x="93" y="152"/>
                </a:lnTo>
                <a:lnTo>
                  <a:pt x="95" y="146"/>
                </a:lnTo>
                <a:lnTo>
                  <a:pt x="97" y="143"/>
                </a:lnTo>
                <a:lnTo>
                  <a:pt x="102" y="139"/>
                </a:lnTo>
                <a:lnTo>
                  <a:pt x="106" y="138"/>
                </a:lnTo>
                <a:lnTo>
                  <a:pt x="112" y="136"/>
                </a:lnTo>
                <a:lnTo>
                  <a:pt x="117" y="136"/>
                </a:lnTo>
                <a:lnTo>
                  <a:pt x="123" y="136"/>
                </a:lnTo>
                <a:lnTo>
                  <a:pt x="129" y="138"/>
                </a:lnTo>
                <a:lnTo>
                  <a:pt x="133" y="139"/>
                </a:lnTo>
                <a:lnTo>
                  <a:pt x="137" y="143"/>
                </a:lnTo>
                <a:lnTo>
                  <a:pt x="141" y="146"/>
                </a:lnTo>
                <a:lnTo>
                  <a:pt x="143" y="152"/>
                </a:lnTo>
                <a:lnTo>
                  <a:pt x="146" y="157"/>
                </a:lnTo>
                <a:lnTo>
                  <a:pt x="146" y="165"/>
                </a:lnTo>
                <a:lnTo>
                  <a:pt x="146" y="232"/>
                </a:lnTo>
                <a:close/>
                <a:moveTo>
                  <a:pt x="1793" y="235"/>
                </a:moveTo>
                <a:lnTo>
                  <a:pt x="1781" y="235"/>
                </a:lnTo>
                <a:lnTo>
                  <a:pt x="1781" y="214"/>
                </a:lnTo>
                <a:lnTo>
                  <a:pt x="1815" y="214"/>
                </a:lnTo>
                <a:lnTo>
                  <a:pt x="1815" y="274"/>
                </a:lnTo>
                <a:lnTo>
                  <a:pt x="1815" y="283"/>
                </a:lnTo>
                <a:lnTo>
                  <a:pt x="1814" y="289"/>
                </a:lnTo>
                <a:lnTo>
                  <a:pt x="1811" y="294"/>
                </a:lnTo>
                <a:lnTo>
                  <a:pt x="1810" y="296"/>
                </a:lnTo>
                <a:lnTo>
                  <a:pt x="1808" y="298"/>
                </a:lnTo>
                <a:lnTo>
                  <a:pt x="1804" y="301"/>
                </a:lnTo>
                <a:lnTo>
                  <a:pt x="1800" y="304"/>
                </a:lnTo>
                <a:lnTo>
                  <a:pt x="1794" y="306"/>
                </a:lnTo>
                <a:lnTo>
                  <a:pt x="1787" y="306"/>
                </a:lnTo>
                <a:lnTo>
                  <a:pt x="1776" y="306"/>
                </a:lnTo>
                <a:lnTo>
                  <a:pt x="1769" y="306"/>
                </a:lnTo>
                <a:lnTo>
                  <a:pt x="1763" y="304"/>
                </a:lnTo>
                <a:lnTo>
                  <a:pt x="1759" y="301"/>
                </a:lnTo>
                <a:lnTo>
                  <a:pt x="1755" y="298"/>
                </a:lnTo>
                <a:lnTo>
                  <a:pt x="1752" y="294"/>
                </a:lnTo>
                <a:lnTo>
                  <a:pt x="1749" y="289"/>
                </a:lnTo>
                <a:lnTo>
                  <a:pt x="1748" y="283"/>
                </a:lnTo>
                <a:lnTo>
                  <a:pt x="1748" y="274"/>
                </a:lnTo>
                <a:lnTo>
                  <a:pt x="1748" y="167"/>
                </a:lnTo>
                <a:lnTo>
                  <a:pt x="1748" y="160"/>
                </a:lnTo>
                <a:lnTo>
                  <a:pt x="1749" y="155"/>
                </a:lnTo>
                <a:lnTo>
                  <a:pt x="1752" y="149"/>
                </a:lnTo>
                <a:lnTo>
                  <a:pt x="1753" y="146"/>
                </a:lnTo>
                <a:lnTo>
                  <a:pt x="1755" y="145"/>
                </a:lnTo>
                <a:lnTo>
                  <a:pt x="1759" y="141"/>
                </a:lnTo>
                <a:lnTo>
                  <a:pt x="1763" y="139"/>
                </a:lnTo>
                <a:lnTo>
                  <a:pt x="1769" y="138"/>
                </a:lnTo>
                <a:lnTo>
                  <a:pt x="1776" y="136"/>
                </a:lnTo>
                <a:lnTo>
                  <a:pt x="1787" y="136"/>
                </a:lnTo>
                <a:lnTo>
                  <a:pt x="1794" y="138"/>
                </a:lnTo>
                <a:lnTo>
                  <a:pt x="1800" y="139"/>
                </a:lnTo>
                <a:lnTo>
                  <a:pt x="1804" y="141"/>
                </a:lnTo>
                <a:lnTo>
                  <a:pt x="1808" y="145"/>
                </a:lnTo>
                <a:lnTo>
                  <a:pt x="1811" y="149"/>
                </a:lnTo>
                <a:lnTo>
                  <a:pt x="1814" y="155"/>
                </a:lnTo>
                <a:lnTo>
                  <a:pt x="1814" y="160"/>
                </a:lnTo>
                <a:lnTo>
                  <a:pt x="1815" y="167"/>
                </a:lnTo>
                <a:lnTo>
                  <a:pt x="1815" y="188"/>
                </a:lnTo>
                <a:lnTo>
                  <a:pt x="1793" y="188"/>
                </a:lnTo>
                <a:lnTo>
                  <a:pt x="1793" y="169"/>
                </a:lnTo>
                <a:lnTo>
                  <a:pt x="1791" y="165"/>
                </a:lnTo>
                <a:lnTo>
                  <a:pt x="1790" y="162"/>
                </a:lnTo>
                <a:lnTo>
                  <a:pt x="1787" y="160"/>
                </a:lnTo>
                <a:lnTo>
                  <a:pt x="1784" y="159"/>
                </a:lnTo>
                <a:lnTo>
                  <a:pt x="1779" y="159"/>
                </a:lnTo>
                <a:lnTo>
                  <a:pt x="1776" y="160"/>
                </a:lnTo>
                <a:lnTo>
                  <a:pt x="1773" y="162"/>
                </a:lnTo>
                <a:lnTo>
                  <a:pt x="1772" y="165"/>
                </a:lnTo>
                <a:lnTo>
                  <a:pt x="1770" y="169"/>
                </a:lnTo>
                <a:lnTo>
                  <a:pt x="1770" y="274"/>
                </a:lnTo>
                <a:lnTo>
                  <a:pt x="1770" y="276"/>
                </a:lnTo>
                <a:lnTo>
                  <a:pt x="1772" y="279"/>
                </a:lnTo>
                <a:lnTo>
                  <a:pt x="1773" y="282"/>
                </a:lnTo>
                <a:lnTo>
                  <a:pt x="1776" y="283"/>
                </a:lnTo>
                <a:lnTo>
                  <a:pt x="1779" y="283"/>
                </a:lnTo>
                <a:lnTo>
                  <a:pt x="1784" y="283"/>
                </a:lnTo>
                <a:lnTo>
                  <a:pt x="1789" y="283"/>
                </a:lnTo>
                <a:lnTo>
                  <a:pt x="1791" y="282"/>
                </a:lnTo>
                <a:lnTo>
                  <a:pt x="1793" y="279"/>
                </a:lnTo>
                <a:lnTo>
                  <a:pt x="1793" y="274"/>
                </a:lnTo>
                <a:lnTo>
                  <a:pt x="1793" y="235"/>
                </a:lnTo>
                <a:close/>
                <a:moveTo>
                  <a:pt x="1715" y="242"/>
                </a:moveTo>
                <a:lnTo>
                  <a:pt x="1715" y="138"/>
                </a:lnTo>
                <a:lnTo>
                  <a:pt x="1736" y="138"/>
                </a:lnTo>
                <a:lnTo>
                  <a:pt x="1736" y="304"/>
                </a:lnTo>
                <a:lnTo>
                  <a:pt x="1711" y="304"/>
                </a:lnTo>
                <a:lnTo>
                  <a:pt x="1688" y="193"/>
                </a:lnTo>
                <a:lnTo>
                  <a:pt x="1688" y="304"/>
                </a:lnTo>
                <a:lnTo>
                  <a:pt x="1667" y="304"/>
                </a:lnTo>
                <a:lnTo>
                  <a:pt x="1667" y="138"/>
                </a:lnTo>
                <a:lnTo>
                  <a:pt x="1694" y="138"/>
                </a:lnTo>
                <a:lnTo>
                  <a:pt x="1715" y="242"/>
                </a:lnTo>
                <a:close/>
                <a:moveTo>
                  <a:pt x="1656" y="138"/>
                </a:moveTo>
                <a:lnTo>
                  <a:pt x="1656" y="304"/>
                </a:lnTo>
                <a:lnTo>
                  <a:pt x="1633" y="304"/>
                </a:lnTo>
                <a:lnTo>
                  <a:pt x="1633" y="138"/>
                </a:lnTo>
                <a:lnTo>
                  <a:pt x="1656" y="138"/>
                </a:lnTo>
                <a:close/>
                <a:moveTo>
                  <a:pt x="1601" y="242"/>
                </a:moveTo>
                <a:lnTo>
                  <a:pt x="1599" y="138"/>
                </a:lnTo>
                <a:lnTo>
                  <a:pt x="1620" y="138"/>
                </a:lnTo>
                <a:lnTo>
                  <a:pt x="1620" y="304"/>
                </a:lnTo>
                <a:lnTo>
                  <a:pt x="1595" y="304"/>
                </a:lnTo>
                <a:lnTo>
                  <a:pt x="1572" y="193"/>
                </a:lnTo>
                <a:lnTo>
                  <a:pt x="1572" y="304"/>
                </a:lnTo>
                <a:lnTo>
                  <a:pt x="1553" y="304"/>
                </a:lnTo>
                <a:lnTo>
                  <a:pt x="1553" y="138"/>
                </a:lnTo>
                <a:lnTo>
                  <a:pt x="1578" y="138"/>
                </a:lnTo>
                <a:lnTo>
                  <a:pt x="1601" y="242"/>
                </a:lnTo>
                <a:close/>
                <a:moveTo>
                  <a:pt x="1496" y="160"/>
                </a:moveTo>
                <a:lnTo>
                  <a:pt x="1496" y="282"/>
                </a:lnTo>
                <a:lnTo>
                  <a:pt x="1505" y="282"/>
                </a:lnTo>
                <a:lnTo>
                  <a:pt x="1510" y="282"/>
                </a:lnTo>
                <a:lnTo>
                  <a:pt x="1513" y="280"/>
                </a:lnTo>
                <a:lnTo>
                  <a:pt x="1514" y="279"/>
                </a:lnTo>
                <a:lnTo>
                  <a:pt x="1516" y="276"/>
                </a:lnTo>
                <a:lnTo>
                  <a:pt x="1517" y="274"/>
                </a:lnTo>
                <a:lnTo>
                  <a:pt x="1517" y="267"/>
                </a:lnTo>
                <a:lnTo>
                  <a:pt x="1517" y="176"/>
                </a:lnTo>
                <a:lnTo>
                  <a:pt x="1517" y="169"/>
                </a:lnTo>
                <a:lnTo>
                  <a:pt x="1516" y="166"/>
                </a:lnTo>
                <a:lnTo>
                  <a:pt x="1514" y="165"/>
                </a:lnTo>
                <a:lnTo>
                  <a:pt x="1510" y="162"/>
                </a:lnTo>
                <a:lnTo>
                  <a:pt x="1507" y="160"/>
                </a:lnTo>
                <a:lnTo>
                  <a:pt x="1505" y="160"/>
                </a:lnTo>
                <a:lnTo>
                  <a:pt x="1496" y="160"/>
                </a:lnTo>
                <a:close/>
                <a:moveTo>
                  <a:pt x="1473" y="304"/>
                </a:moveTo>
                <a:lnTo>
                  <a:pt x="1473" y="138"/>
                </a:lnTo>
                <a:lnTo>
                  <a:pt x="1507" y="138"/>
                </a:lnTo>
                <a:lnTo>
                  <a:pt x="1516" y="139"/>
                </a:lnTo>
                <a:lnTo>
                  <a:pt x="1522" y="141"/>
                </a:lnTo>
                <a:lnTo>
                  <a:pt x="1527" y="143"/>
                </a:lnTo>
                <a:lnTo>
                  <a:pt x="1533" y="148"/>
                </a:lnTo>
                <a:lnTo>
                  <a:pt x="1536" y="152"/>
                </a:lnTo>
                <a:lnTo>
                  <a:pt x="1538" y="159"/>
                </a:lnTo>
                <a:lnTo>
                  <a:pt x="1540" y="166"/>
                </a:lnTo>
                <a:lnTo>
                  <a:pt x="1540" y="174"/>
                </a:lnTo>
                <a:lnTo>
                  <a:pt x="1540" y="269"/>
                </a:lnTo>
                <a:lnTo>
                  <a:pt x="1540" y="277"/>
                </a:lnTo>
                <a:lnTo>
                  <a:pt x="1538" y="284"/>
                </a:lnTo>
                <a:lnTo>
                  <a:pt x="1536" y="290"/>
                </a:lnTo>
                <a:lnTo>
                  <a:pt x="1533" y="296"/>
                </a:lnTo>
                <a:lnTo>
                  <a:pt x="1527" y="300"/>
                </a:lnTo>
                <a:lnTo>
                  <a:pt x="1522" y="303"/>
                </a:lnTo>
                <a:lnTo>
                  <a:pt x="1516" y="304"/>
                </a:lnTo>
                <a:lnTo>
                  <a:pt x="1507" y="304"/>
                </a:lnTo>
                <a:lnTo>
                  <a:pt x="1473" y="304"/>
                </a:lnTo>
                <a:close/>
                <a:moveTo>
                  <a:pt x="1458" y="138"/>
                </a:moveTo>
                <a:lnTo>
                  <a:pt x="1458" y="304"/>
                </a:lnTo>
                <a:lnTo>
                  <a:pt x="1435" y="304"/>
                </a:lnTo>
                <a:lnTo>
                  <a:pt x="1435" y="138"/>
                </a:lnTo>
                <a:lnTo>
                  <a:pt x="1458" y="138"/>
                </a:lnTo>
                <a:close/>
                <a:moveTo>
                  <a:pt x="1406" y="304"/>
                </a:moveTo>
                <a:lnTo>
                  <a:pt x="1382" y="304"/>
                </a:lnTo>
                <a:lnTo>
                  <a:pt x="1382" y="162"/>
                </a:lnTo>
                <a:lnTo>
                  <a:pt x="1362" y="162"/>
                </a:lnTo>
                <a:lnTo>
                  <a:pt x="1362" y="138"/>
                </a:lnTo>
                <a:lnTo>
                  <a:pt x="1425" y="138"/>
                </a:lnTo>
                <a:lnTo>
                  <a:pt x="1425" y="162"/>
                </a:lnTo>
                <a:lnTo>
                  <a:pt x="1406" y="162"/>
                </a:lnTo>
                <a:lnTo>
                  <a:pt x="1406" y="304"/>
                </a:lnTo>
                <a:close/>
                <a:moveTo>
                  <a:pt x="1314" y="219"/>
                </a:moveTo>
                <a:lnTo>
                  <a:pt x="1320" y="225"/>
                </a:lnTo>
                <a:lnTo>
                  <a:pt x="1324" y="232"/>
                </a:lnTo>
                <a:lnTo>
                  <a:pt x="1325" y="235"/>
                </a:lnTo>
                <a:lnTo>
                  <a:pt x="1327" y="239"/>
                </a:lnTo>
                <a:lnTo>
                  <a:pt x="1327" y="248"/>
                </a:lnTo>
                <a:lnTo>
                  <a:pt x="1327" y="274"/>
                </a:lnTo>
                <a:lnTo>
                  <a:pt x="1327" y="283"/>
                </a:lnTo>
                <a:lnTo>
                  <a:pt x="1325" y="289"/>
                </a:lnTo>
                <a:lnTo>
                  <a:pt x="1322" y="294"/>
                </a:lnTo>
                <a:lnTo>
                  <a:pt x="1321" y="296"/>
                </a:lnTo>
                <a:lnTo>
                  <a:pt x="1320" y="298"/>
                </a:lnTo>
                <a:lnTo>
                  <a:pt x="1315" y="301"/>
                </a:lnTo>
                <a:lnTo>
                  <a:pt x="1311" y="304"/>
                </a:lnTo>
                <a:lnTo>
                  <a:pt x="1305" y="306"/>
                </a:lnTo>
                <a:lnTo>
                  <a:pt x="1298" y="306"/>
                </a:lnTo>
                <a:lnTo>
                  <a:pt x="1288" y="306"/>
                </a:lnTo>
                <a:lnTo>
                  <a:pt x="1283" y="306"/>
                </a:lnTo>
                <a:lnTo>
                  <a:pt x="1277" y="304"/>
                </a:lnTo>
                <a:lnTo>
                  <a:pt x="1271" y="301"/>
                </a:lnTo>
                <a:lnTo>
                  <a:pt x="1267" y="298"/>
                </a:lnTo>
                <a:lnTo>
                  <a:pt x="1264" y="294"/>
                </a:lnTo>
                <a:lnTo>
                  <a:pt x="1263" y="289"/>
                </a:lnTo>
                <a:lnTo>
                  <a:pt x="1262" y="283"/>
                </a:lnTo>
                <a:lnTo>
                  <a:pt x="1262" y="276"/>
                </a:lnTo>
                <a:lnTo>
                  <a:pt x="1262" y="246"/>
                </a:lnTo>
                <a:lnTo>
                  <a:pt x="1283" y="246"/>
                </a:lnTo>
                <a:lnTo>
                  <a:pt x="1283" y="274"/>
                </a:lnTo>
                <a:lnTo>
                  <a:pt x="1284" y="279"/>
                </a:lnTo>
                <a:lnTo>
                  <a:pt x="1286" y="282"/>
                </a:lnTo>
                <a:lnTo>
                  <a:pt x="1288" y="283"/>
                </a:lnTo>
                <a:lnTo>
                  <a:pt x="1293" y="284"/>
                </a:lnTo>
                <a:lnTo>
                  <a:pt x="1295" y="284"/>
                </a:lnTo>
                <a:lnTo>
                  <a:pt x="1298" y="283"/>
                </a:lnTo>
                <a:lnTo>
                  <a:pt x="1301" y="282"/>
                </a:lnTo>
                <a:lnTo>
                  <a:pt x="1304" y="279"/>
                </a:lnTo>
                <a:lnTo>
                  <a:pt x="1304" y="274"/>
                </a:lnTo>
                <a:lnTo>
                  <a:pt x="1304" y="252"/>
                </a:lnTo>
                <a:lnTo>
                  <a:pt x="1304" y="248"/>
                </a:lnTo>
                <a:lnTo>
                  <a:pt x="1303" y="243"/>
                </a:lnTo>
                <a:lnTo>
                  <a:pt x="1301" y="242"/>
                </a:lnTo>
                <a:lnTo>
                  <a:pt x="1300" y="241"/>
                </a:lnTo>
                <a:lnTo>
                  <a:pt x="1297" y="238"/>
                </a:lnTo>
                <a:lnTo>
                  <a:pt x="1274" y="219"/>
                </a:lnTo>
                <a:lnTo>
                  <a:pt x="1267" y="212"/>
                </a:lnTo>
                <a:lnTo>
                  <a:pt x="1264" y="207"/>
                </a:lnTo>
                <a:lnTo>
                  <a:pt x="1263" y="203"/>
                </a:lnTo>
                <a:lnTo>
                  <a:pt x="1262" y="200"/>
                </a:lnTo>
                <a:lnTo>
                  <a:pt x="1262" y="190"/>
                </a:lnTo>
                <a:lnTo>
                  <a:pt x="1262" y="167"/>
                </a:lnTo>
                <a:lnTo>
                  <a:pt x="1262" y="160"/>
                </a:lnTo>
                <a:lnTo>
                  <a:pt x="1263" y="155"/>
                </a:lnTo>
                <a:lnTo>
                  <a:pt x="1264" y="149"/>
                </a:lnTo>
                <a:lnTo>
                  <a:pt x="1266" y="146"/>
                </a:lnTo>
                <a:lnTo>
                  <a:pt x="1269" y="145"/>
                </a:lnTo>
                <a:lnTo>
                  <a:pt x="1271" y="141"/>
                </a:lnTo>
                <a:lnTo>
                  <a:pt x="1277" y="139"/>
                </a:lnTo>
                <a:lnTo>
                  <a:pt x="1283" y="138"/>
                </a:lnTo>
                <a:lnTo>
                  <a:pt x="1288" y="136"/>
                </a:lnTo>
                <a:lnTo>
                  <a:pt x="1298" y="136"/>
                </a:lnTo>
                <a:lnTo>
                  <a:pt x="1305" y="138"/>
                </a:lnTo>
                <a:lnTo>
                  <a:pt x="1311" y="139"/>
                </a:lnTo>
                <a:lnTo>
                  <a:pt x="1315" y="141"/>
                </a:lnTo>
                <a:lnTo>
                  <a:pt x="1320" y="145"/>
                </a:lnTo>
                <a:lnTo>
                  <a:pt x="1322" y="149"/>
                </a:lnTo>
                <a:lnTo>
                  <a:pt x="1324" y="155"/>
                </a:lnTo>
                <a:lnTo>
                  <a:pt x="1325" y="160"/>
                </a:lnTo>
                <a:lnTo>
                  <a:pt x="1327" y="167"/>
                </a:lnTo>
                <a:lnTo>
                  <a:pt x="1327" y="191"/>
                </a:lnTo>
                <a:lnTo>
                  <a:pt x="1304" y="191"/>
                </a:lnTo>
                <a:lnTo>
                  <a:pt x="1304" y="169"/>
                </a:lnTo>
                <a:lnTo>
                  <a:pt x="1303" y="165"/>
                </a:lnTo>
                <a:lnTo>
                  <a:pt x="1303" y="163"/>
                </a:lnTo>
                <a:lnTo>
                  <a:pt x="1301" y="162"/>
                </a:lnTo>
                <a:lnTo>
                  <a:pt x="1298" y="159"/>
                </a:lnTo>
                <a:lnTo>
                  <a:pt x="1295" y="159"/>
                </a:lnTo>
                <a:lnTo>
                  <a:pt x="1293" y="159"/>
                </a:lnTo>
                <a:lnTo>
                  <a:pt x="1288" y="159"/>
                </a:lnTo>
                <a:lnTo>
                  <a:pt x="1286" y="162"/>
                </a:lnTo>
                <a:lnTo>
                  <a:pt x="1286" y="163"/>
                </a:lnTo>
                <a:lnTo>
                  <a:pt x="1284" y="165"/>
                </a:lnTo>
                <a:lnTo>
                  <a:pt x="1284" y="169"/>
                </a:lnTo>
                <a:lnTo>
                  <a:pt x="1284" y="187"/>
                </a:lnTo>
                <a:lnTo>
                  <a:pt x="1284" y="191"/>
                </a:lnTo>
                <a:lnTo>
                  <a:pt x="1286" y="196"/>
                </a:lnTo>
                <a:lnTo>
                  <a:pt x="1286" y="197"/>
                </a:lnTo>
                <a:lnTo>
                  <a:pt x="1287" y="198"/>
                </a:lnTo>
                <a:lnTo>
                  <a:pt x="1290" y="200"/>
                </a:lnTo>
                <a:lnTo>
                  <a:pt x="1314" y="219"/>
                </a:lnTo>
                <a:close/>
                <a:moveTo>
                  <a:pt x="1229" y="242"/>
                </a:moveTo>
                <a:lnTo>
                  <a:pt x="1229" y="138"/>
                </a:lnTo>
                <a:lnTo>
                  <a:pt x="1250" y="138"/>
                </a:lnTo>
                <a:lnTo>
                  <a:pt x="1250" y="304"/>
                </a:lnTo>
                <a:lnTo>
                  <a:pt x="1225" y="304"/>
                </a:lnTo>
                <a:lnTo>
                  <a:pt x="1201" y="193"/>
                </a:lnTo>
                <a:lnTo>
                  <a:pt x="1202" y="304"/>
                </a:lnTo>
                <a:lnTo>
                  <a:pt x="1181" y="304"/>
                </a:lnTo>
                <a:lnTo>
                  <a:pt x="1181" y="138"/>
                </a:lnTo>
                <a:lnTo>
                  <a:pt x="1208" y="138"/>
                </a:lnTo>
                <a:lnTo>
                  <a:pt x="1229" y="242"/>
                </a:lnTo>
                <a:close/>
                <a:moveTo>
                  <a:pt x="1119" y="138"/>
                </a:moveTo>
                <a:lnTo>
                  <a:pt x="1170" y="138"/>
                </a:lnTo>
                <a:lnTo>
                  <a:pt x="1170" y="162"/>
                </a:lnTo>
                <a:lnTo>
                  <a:pt x="1141" y="162"/>
                </a:lnTo>
                <a:lnTo>
                  <a:pt x="1141" y="208"/>
                </a:lnTo>
                <a:lnTo>
                  <a:pt x="1168" y="208"/>
                </a:lnTo>
                <a:lnTo>
                  <a:pt x="1168" y="231"/>
                </a:lnTo>
                <a:lnTo>
                  <a:pt x="1141" y="231"/>
                </a:lnTo>
                <a:lnTo>
                  <a:pt x="1141" y="282"/>
                </a:lnTo>
                <a:lnTo>
                  <a:pt x="1170" y="282"/>
                </a:lnTo>
                <a:lnTo>
                  <a:pt x="1170" y="304"/>
                </a:lnTo>
                <a:lnTo>
                  <a:pt x="1119" y="304"/>
                </a:lnTo>
                <a:lnTo>
                  <a:pt x="1119" y="138"/>
                </a:lnTo>
                <a:close/>
                <a:moveTo>
                  <a:pt x="1089" y="304"/>
                </a:moveTo>
                <a:lnTo>
                  <a:pt x="1065" y="304"/>
                </a:lnTo>
                <a:lnTo>
                  <a:pt x="1065" y="162"/>
                </a:lnTo>
                <a:lnTo>
                  <a:pt x="1045" y="162"/>
                </a:lnTo>
                <a:lnTo>
                  <a:pt x="1045" y="138"/>
                </a:lnTo>
                <a:lnTo>
                  <a:pt x="1109" y="138"/>
                </a:lnTo>
                <a:lnTo>
                  <a:pt x="1109" y="162"/>
                </a:lnTo>
                <a:lnTo>
                  <a:pt x="1089" y="162"/>
                </a:lnTo>
                <a:lnTo>
                  <a:pt x="1089" y="304"/>
                </a:lnTo>
                <a:close/>
                <a:moveTo>
                  <a:pt x="1017" y="304"/>
                </a:moveTo>
                <a:lnTo>
                  <a:pt x="995" y="304"/>
                </a:lnTo>
                <a:lnTo>
                  <a:pt x="995" y="162"/>
                </a:lnTo>
                <a:lnTo>
                  <a:pt x="973" y="162"/>
                </a:lnTo>
                <a:lnTo>
                  <a:pt x="973" y="138"/>
                </a:lnTo>
                <a:lnTo>
                  <a:pt x="1038" y="138"/>
                </a:lnTo>
                <a:lnTo>
                  <a:pt x="1038" y="162"/>
                </a:lnTo>
                <a:lnTo>
                  <a:pt x="1017" y="162"/>
                </a:lnTo>
                <a:lnTo>
                  <a:pt x="1017" y="304"/>
                </a:lnTo>
                <a:close/>
                <a:moveTo>
                  <a:pt x="942" y="169"/>
                </a:moveTo>
                <a:lnTo>
                  <a:pt x="941" y="165"/>
                </a:lnTo>
                <a:lnTo>
                  <a:pt x="941" y="163"/>
                </a:lnTo>
                <a:lnTo>
                  <a:pt x="939" y="162"/>
                </a:lnTo>
                <a:lnTo>
                  <a:pt x="937" y="160"/>
                </a:lnTo>
                <a:lnTo>
                  <a:pt x="932" y="159"/>
                </a:lnTo>
                <a:lnTo>
                  <a:pt x="928" y="159"/>
                </a:lnTo>
                <a:lnTo>
                  <a:pt x="924" y="160"/>
                </a:lnTo>
                <a:lnTo>
                  <a:pt x="921" y="162"/>
                </a:lnTo>
                <a:lnTo>
                  <a:pt x="920" y="165"/>
                </a:lnTo>
                <a:lnTo>
                  <a:pt x="920" y="169"/>
                </a:lnTo>
                <a:lnTo>
                  <a:pt x="920" y="274"/>
                </a:lnTo>
                <a:lnTo>
                  <a:pt x="920" y="279"/>
                </a:lnTo>
                <a:lnTo>
                  <a:pt x="921" y="282"/>
                </a:lnTo>
                <a:lnTo>
                  <a:pt x="924" y="283"/>
                </a:lnTo>
                <a:lnTo>
                  <a:pt x="928" y="283"/>
                </a:lnTo>
                <a:lnTo>
                  <a:pt x="932" y="283"/>
                </a:lnTo>
                <a:lnTo>
                  <a:pt x="937" y="283"/>
                </a:lnTo>
                <a:lnTo>
                  <a:pt x="939" y="282"/>
                </a:lnTo>
                <a:lnTo>
                  <a:pt x="941" y="279"/>
                </a:lnTo>
                <a:lnTo>
                  <a:pt x="942" y="274"/>
                </a:lnTo>
                <a:lnTo>
                  <a:pt x="942" y="169"/>
                </a:lnTo>
                <a:close/>
                <a:moveTo>
                  <a:pt x="965" y="274"/>
                </a:moveTo>
                <a:lnTo>
                  <a:pt x="963" y="283"/>
                </a:lnTo>
                <a:lnTo>
                  <a:pt x="963" y="289"/>
                </a:lnTo>
                <a:lnTo>
                  <a:pt x="961" y="294"/>
                </a:lnTo>
                <a:lnTo>
                  <a:pt x="959" y="296"/>
                </a:lnTo>
                <a:lnTo>
                  <a:pt x="958" y="298"/>
                </a:lnTo>
                <a:lnTo>
                  <a:pt x="954" y="301"/>
                </a:lnTo>
                <a:lnTo>
                  <a:pt x="949" y="304"/>
                </a:lnTo>
                <a:lnTo>
                  <a:pt x="944" y="306"/>
                </a:lnTo>
                <a:lnTo>
                  <a:pt x="937" y="306"/>
                </a:lnTo>
                <a:lnTo>
                  <a:pt x="924" y="306"/>
                </a:lnTo>
                <a:lnTo>
                  <a:pt x="918" y="306"/>
                </a:lnTo>
                <a:lnTo>
                  <a:pt x="913" y="304"/>
                </a:lnTo>
                <a:lnTo>
                  <a:pt x="907" y="301"/>
                </a:lnTo>
                <a:lnTo>
                  <a:pt x="904" y="298"/>
                </a:lnTo>
                <a:lnTo>
                  <a:pt x="900" y="294"/>
                </a:lnTo>
                <a:lnTo>
                  <a:pt x="899" y="289"/>
                </a:lnTo>
                <a:lnTo>
                  <a:pt x="897" y="283"/>
                </a:lnTo>
                <a:lnTo>
                  <a:pt x="897" y="274"/>
                </a:lnTo>
                <a:lnTo>
                  <a:pt x="897" y="167"/>
                </a:lnTo>
                <a:lnTo>
                  <a:pt x="897" y="160"/>
                </a:lnTo>
                <a:lnTo>
                  <a:pt x="899" y="155"/>
                </a:lnTo>
                <a:lnTo>
                  <a:pt x="900" y="149"/>
                </a:lnTo>
                <a:lnTo>
                  <a:pt x="901" y="146"/>
                </a:lnTo>
                <a:lnTo>
                  <a:pt x="904" y="145"/>
                </a:lnTo>
                <a:lnTo>
                  <a:pt x="907" y="141"/>
                </a:lnTo>
                <a:lnTo>
                  <a:pt x="913" y="139"/>
                </a:lnTo>
                <a:lnTo>
                  <a:pt x="918" y="138"/>
                </a:lnTo>
                <a:lnTo>
                  <a:pt x="924" y="136"/>
                </a:lnTo>
                <a:lnTo>
                  <a:pt x="937" y="136"/>
                </a:lnTo>
                <a:lnTo>
                  <a:pt x="944" y="138"/>
                </a:lnTo>
                <a:lnTo>
                  <a:pt x="949" y="139"/>
                </a:lnTo>
                <a:lnTo>
                  <a:pt x="954" y="141"/>
                </a:lnTo>
                <a:lnTo>
                  <a:pt x="958" y="145"/>
                </a:lnTo>
                <a:lnTo>
                  <a:pt x="961" y="149"/>
                </a:lnTo>
                <a:lnTo>
                  <a:pt x="963" y="155"/>
                </a:lnTo>
                <a:lnTo>
                  <a:pt x="963" y="160"/>
                </a:lnTo>
                <a:lnTo>
                  <a:pt x="965" y="167"/>
                </a:lnTo>
                <a:lnTo>
                  <a:pt x="965" y="274"/>
                </a:lnTo>
                <a:close/>
                <a:moveTo>
                  <a:pt x="843" y="231"/>
                </a:moveTo>
                <a:lnTo>
                  <a:pt x="843" y="282"/>
                </a:lnTo>
                <a:lnTo>
                  <a:pt x="855" y="282"/>
                </a:lnTo>
                <a:lnTo>
                  <a:pt x="858" y="282"/>
                </a:lnTo>
                <a:lnTo>
                  <a:pt x="860" y="280"/>
                </a:lnTo>
                <a:lnTo>
                  <a:pt x="862" y="277"/>
                </a:lnTo>
                <a:lnTo>
                  <a:pt x="863" y="273"/>
                </a:lnTo>
                <a:lnTo>
                  <a:pt x="863" y="241"/>
                </a:lnTo>
                <a:lnTo>
                  <a:pt x="862" y="236"/>
                </a:lnTo>
                <a:lnTo>
                  <a:pt x="860" y="234"/>
                </a:lnTo>
                <a:lnTo>
                  <a:pt x="858" y="231"/>
                </a:lnTo>
                <a:lnTo>
                  <a:pt x="853" y="231"/>
                </a:lnTo>
                <a:lnTo>
                  <a:pt x="843" y="231"/>
                </a:lnTo>
                <a:close/>
                <a:moveTo>
                  <a:pt x="862" y="170"/>
                </a:moveTo>
                <a:lnTo>
                  <a:pt x="862" y="166"/>
                </a:lnTo>
                <a:lnTo>
                  <a:pt x="860" y="163"/>
                </a:lnTo>
                <a:lnTo>
                  <a:pt x="858" y="162"/>
                </a:lnTo>
                <a:lnTo>
                  <a:pt x="853" y="160"/>
                </a:lnTo>
                <a:lnTo>
                  <a:pt x="843" y="160"/>
                </a:lnTo>
                <a:lnTo>
                  <a:pt x="843" y="210"/>
                </a:lnTo>
                <a:lnTo>
                  <a:pt x="853" y="210"/>
                </a:lnTo>
                <a:lnTo>
                  <a:pt x="858" y="208"/>
                </a:lnTo>
                <a:lnTo>
                  <a:pt x="860" y="207"/>
                </a:lnTo>
                <a:lnTo>
                  <a:pt x="862" y="203"/>
                </a:lnTo>
                <a:lnTo>
                  <a:pt x="862" y="198"/>
                </a:lnTo>
                <a:lnTo>
                  <a:pt x="862" y="170"/>
                </a:lnTo>
                <a:close/>
                <a:moveTo>
                  <a:pt x="872" y="219"/>
                </a:moveTo>
                <a:lnTo>
                  <a:pt x="876" y="221"/>
                </a:lnTo>
                <a:lnTo>
                  <a:pt x="879" y="222"/>
                </a:lnTo>
                <a:lnTo>
                  <a:pt x="880" y="225"/>
                </a:lnTo>
                <a:lnTo>
                  <a:pt x="882" y="227"/>
                </a:lnTo>
                <a:lnTo>
                  <a:pt x="884" y="234"/>
                </a:lnTo>
                <a:lnTo>
                  <a:pt x="886" y="238"/>
                </a:lnTo>
                <a:lnTo>
                  <a:pt x="886" y="243"/>
                </a:lnTo>
                <a:lnTo>
                  <a:pt x="886" y="273"/>
                </a:lnTo>
                <a:lnTo>
                  <a:pt x="886" y="282"/>
                </a:lnTo>
                <a:lnTo>
                  <a:pt x="884" y="287"/>
                </a:lnTo>
                <a:lnTo>
                  <a:pt x="882" y="293"/>
                </a:lnTo>
                <a:lnTo>
                  <a:pt x="880" y="294"/>
                </a:lnTo>
                <a:lnTo>
                  <a:pt x="879" y="297"/>
                </a:lnTo>
                <a:lnTo>
                  <a:pt x="874" y="300"/>
                </a:lnTo>
                <a:lnTo>
                  <a:pt x="870" y="303"/>
                </a:lnTo>
                <a:lnTo>
                  <a:pt x="865" y="304"/>
                </a:lnTo>
                <a:lnTo>
                  <a:pt x="858" y="304"/>
                </a:lnTo>
                <a:lnTo>
                  <a:pt x="821" y="304"/>
                </a:lnTo>
                <a:lnTo>
                  <a:pt x="821" y="138"/>
                </a:lnTo>
                <a:lnTo>
                  <a:pt x="858" y="138"/>
                </a:lnTo>
                <a:lnTo>
                  <a:pt x="863" y="139"/>
                </a:lnTo>
                <a:lnTo>
                  <a:pt x="869" y="141"/>
                </a:lnTo>
                <a:lnTo>
                  <a:pt x="874" y="142"/>
                </a:lnTo>
                <a:lnTo>
                  <a:pt x="879" y="146"/>
                </a:lnTo>
                <a:lnTo>
                  <a:pt x="882" y="150"/>
                </a:lnTo>
                <a:lnTo>
                  <a:pt x="883" y="156"/>
                </a:lnTo>
                <a:lnTo>
                  <a:pt x="884" y="162"/>
                </a:lnTo>
                <a:lnTo>
                  <a:pt x="886" y="169"/>
                </a:lnTo>
                <a:lnTo>
                  <a:pt x="886" y="194"/>
                </a:lnTo>
                <a:lnTo>
                  <a:pt x="884" y="203"/>
                </a:lnTo>
                <a:lnTo>
                  <a:pt x="882" y="211"/>
                </a:lnTo>
                <a:lnTo>
                  <a:pt x="880" y="214"/>
                </a:lnTo>
                <a:lnTo>
                  <a:pt x="877" y="215"/>
                </a:lnTo>
                <a:lnTo>
                  <a:pt x="876" y="218"/>
                </a:lnTo>
                <a:lnTo>
                  <a:pt x="872" y="219"/>
                </a:lnTo>
                <a:close/>
                <a:moveTo>
                  <a:pt x="785" y="170"/>
                </a:moveTo>
                <a:lnTo>
                  <a:pt x="785" y="166"/>
                </a:lnTo>
                <a:lnTo>
                  <a:pt x="784" y="163"/>
                </a:lnTo>
                <a:lnTo>
                  <a:pt x="781" y="162"/>
                </a:lnTo>
                <a:lnTo>
                  <a:pt x="777" y="160"/>
                </a:lnTo>
                <a:lnTo>
                  <a:pt x="766" y="160"/>
                </a:lnTo>
                <a:lnTo>
                  <a:pt x="766" y="215"/>
                </a:lnTo>
                <a:lnTo>
                  <a:pt x="776" y="215"/>
                </a:lnTo>
                <a:lnTo>
                  <a:pt x="780" y="215"/>
                </a:lnTo>
                <a:lnTo>
                  <a:pt x="783" y="212"/>
                </a:lnTo>
                <a:lnTo>
                  <a:pt x="785" y="210"/>
                </a:lnTo>
                <a:lnTo>
                  <a:pt x="785" y="205"/>
                </a:lnTo>
                <a:lnTo>
                  <a:pt x="785" y="170"/>
                </a:lnTo>
                <a:close/>
                <a:moveTo>
                  <a:pt x="795" y="227"/>
                </a:moveTo>
                <a:lnTo>
                  <a:pt x="798" y="228"/>
                </a:lnTo>
                <a:lnTo>
                  <a:pt x="801" y="229"/>
                </a:lnTo>
                <a:lnTo>
                  <a:pt x="804" y="231"/>
                </a:lnTo>
                <a:lnTo>
                  <a:pt x="805" y="234"/>
                </a:lnTo>
                <a:lnTo>
                  <a:pt x="808" y="239"/>
                </a:lnTo>
                <a:lnTo>
                  <a:pt x="808" y="248"/>
                </a:lnTo>
                <a:lnTo>
                  <a:pt x="808" y="304"/>
                </a:lnTo>
                <a:lnTo>
                  <a:pt x="785" y="304"/>
                </a:lnTo>
                <a:lnTo>
                  <a:pt x="785" y="249"/>
                </a:lnTo>
                <a:lnTo>
                  <a:pt x="785" y="243"/>
                </a:lnTo>
                <a:lnTo>
                  <a:pt x="784" y="241"/>
                </a:lnTo>
                <a:lnTo>
                  <a:pt x="780" y="238"/>
                </a:lnTo>
                <a:lnTo>
                  <a:pt x="776" y="238"/>
                </a:lnTo>
                <a:lnTo>
                  <a:pt x="766" y="238"/>
                </a:lnTo>
                <a:lnTo>
                  <a:pt x="766" y="304"/>
                </a:lnTo>
                <a:lnTo>
                  <a:pt x="743" y="304"/>
                </a:lnTo>
                <a:lnTo>
                  <a:pt x="743" y="138"/>
                </a:lnTo>
                <a:lnTo>
                  <a:pt x="781" y="138"/>
                </a:lnTo>
                <a:lnTo>
                  <a:pt x="787" y="139"/>
                </a:lnTo>
                <a:lnTo>
                  <a:pt x="793" y="141"/>
                </a:lnTo>
                <a:lnTo>
                  <a:pt x="798" y="142"/>
                </a:lnTo>
                <a:lnTo>
                  <a:pt x="801" y="146"/>
                </a:lnTo>
                <a:lnTo>
                  <a:pt x="804" y="150"/>
                </a:lnTo>
                <a:lnTo>
                  <a:pt x="807" y="156"/>
                </a:lnTo>
                <a:lnTo>
                  <a:pt x="808" y="162"/>
                </a:lnTo>
                <a:lnTo>
                  <a:pt x="808" y="169"/>
                </a:lnTo>
                <a:lnTo>
                  <a:pt x="808" y="200"/>
                </a:lnTo>
                <a:lnTo>
                  <a:pt x="808" y="210"/>
                </a:lnTo>
                <a:lnTo>
                  <a:pt x="805" y="217"/>
                </a:lnTo>
                <a:lnTo>
                  <a:pt x="804" y="219"/>
                </a:lnTo>
                <a:lnTo>
                  <a:pt x="801" y="222"/>
                </a:lnTo>
                <a:lnTo>
                  <a:pt x="795" y="227"/>
                </a:lnTo>
                <a:close/>
                <a:moveTo>
                  <a:pt x="681" y="138"/>
                </a:moveTo>
                <a:lnTo>
                  <a:pt x="732" y="138"/>
                </a:lnTo>
                <a:lnTo>
                  <a:pt x="732" y="162"/>
                </a:lnTo>
                <a:lnTo>
                  <a:pt x="704" y="162"/>
                </a:lnTo>
                <a:lnTo>
                  <a:pt x="704" y="208"/>
                </a:lnTo>
                <a:lnTo>
                  <a:pt x="730" y="208"/>
                </a:lnTo>
                <a:lnTo>
                  <a:pt x="730" y="231"/>
                </a:lnTo>
                <a:lnTo>
                  <a:pt x="704" y="231"/>
                </a:lnTo>
                <a:lnTo>
                  <a:pt x="704" y="282"/>
                </a:lnTo>
                <a:lnTo>
                  <a:pt x="732" y="282"/>
                </a:lnTo>
                <a:lnTo>
                  <a:pt x="732" y="304"/>
                </a:lnTo>
                <a:lnTo>
                  <a:pt x="681" y="304"/>
                </a:lnTo>
                <a:lnTo>
                  <a:pt x="681" y="138"/>
                </a:lnTo>
                <a:close/>
                <a:moveTo>
                  <a:pt x="650" y="304"/>
                </a:moveTo>
                <a:lnTo>
                  <a:pt x="627" y="304"/>
                </a:lnTo>
                <a:lnTo>
                  <a:pt x="627" y="162"/>
                </a:lnTo>
                <a:lnTo>
                  <a:pt x="607" y="162"/>
                </a:lnTo>
                <a:lnTo>
                  <a:pt x="607" y="138"/>
                </a:lnTo>
                <a:lnTo>
                  <a:pt x="671" y="138"/>
                </a:lnTo>
                <a:lnTo>
                  <a:pt x="671" y="162"/>
                </a:lnTo>
                <a:lnTo>
                  <a:pt x="650" y="162"/>
                </a:lnTo>
                <a:lnTo>
                  <a:pt x="650" y="304"/>
                </a:lnTo>
                <a:close/>
                <a:moveTo>
                  <a:pt x="588" y="219"/>
                </a:moveTo>
                <a:lnTo>
                  <a:pt x="595" y="225"/>
                </a:lnTo>
                <a:lnTo>
                  <a:pt x="599" y="232"/>
                </a:lnTo>
                <a:lnTo>
                  <a:pt x="600" y="235"/>
                </a:lnTo>
                <a:lnTo>
                  <a:pt x="600" y="239"/>
                </a:lnTo>
                <a:lnTo>
                  <a:pt x="602" y="248"/>
                </a:lnTo>
                <a:lnTo>
                  <a:pt x="602" y="274"/>
                </a:lnTo>
                <a:lnTo>
                  <a:pt x="600" y="283"/>
                </a:lnTo>
                <a:lnTo>
                  <a:pt x="600" y="289"/>
                </a:lnTo>
                <a:lnTo>
                  <a:pt x="598" y="294"/>
                </a:lnTo>
                <a:lnTo>
                  <a:pt x="596" y="296"/>
                </a:lnTo>
                <a:lnTo>
                  <a:pt x="595" y="298"/>
                </a:lnTo>
                <a:lnTo>
                  <a:pt x="591" y="301"/>
                </a:lnTo>
                <a:lnTo>
                  <a:pt x="586" y="304"/>
                </a:lnTo>
                <a:lnTo>
                  <a:pt x="581" y="306"/>
                </a:lnTo>
                <a:lnTo>
                  <a:pt x="574" y="306"/>
                </a:lnTo>
                <a:lnTo>
                  <a:pt x="564" y="306"/>
                </a:lnTo>
                <a:lnTo>
                  <a:pt x="557" y="306"/>
                </a:lnTo>
                <a:lnTo>
                  <a:pt x="551" y="304"/>
                </a:lnTo>
                <a:lnTo>
                  <a:pt x="547" y="301"/>
                </a:lnTo>
                <a:lnTo>
                  <a:pt x="542" y="298"/>
                </a:lnTo>
                <a:lnTo>
                  <a:pt x="540" y="294"/>
                </a:lnTo>
                <a:lnTo>
                  <a:pt x="538" y="289"/>
                </a:lnTo>
                <a:lnTo>
                  <a:pt x="537" y="283"/>
                </a:lnTo>
                <a:lnTo>
                  <a:pt x="535" y="276"/>
                </a:lnTo>
                <a:lnTo>
                  <a:pt x="535" y="246"/>
                </a:lnTo>
                <a:lnTo>
                  <a:pt x="558" y="246"/>
                </a:lnTo>
                <a:lnTo>
                  <a:pt x="558" y="274"/>
                </a:lnTo>
                <a:lnTo>
                  <a:pt x="559" y="279"/>
                </a:lnTo>
                <a:lnTo>
                  <a:pt x="561" y="282"/>
                </a:lnTo>
                <a:lnTo>
                  <a:pt x="564" y="283"/>
                </a:lnTo>
                <a:lnTo>
                  <a:pt x="567" y="284"/>
                </a:lnTo>
                <a:lnTo>
                  <a:pt x="569" y="284"/>
                </a:lnTo>
                <a:lnTo>
                  <a:pt x="574" y="283"/>
                </a:lnTo>
                <a:lnTo>
                  <a:pt x="576" y="282"/>
                </a:lnTo>
                <a:lnTo>
                  <a:pt x="578" y="279"/>
                </a:lnTo>
                <a:lnTo>
                  <a:pt x="579" y="274"/>
                </a:lnTo>
                <a:lnTo>
                  <a:pt x="579" y="252"/>
                </a:lnTo>
                <a:lnTo>
                  <a:pt x="578" y="248"/>
                </a:lnTo>
                <a:lnTo>
                  <a:pt x="578" y="243"/>
                </a:lnTo>
                <a:lnTo>
                  <a:pt x="576" y="242"/>
                </a:lnTo>
                <a:lnTo>
                  <a:pt x="575" y="241"/>
                </a:lnTo>
                <a:lnTo>
                  <a:pt x="572" y="238"/>
                </a:lnTo>
                <a:lnTo>
                  <a:pt x="550" y="219"/>
                </a:lnTo>
                <a:lnTo>
                  <a:pt x="542" y="212"/>
                </a:lnTo>
                <a:lnTo>
                  <a:pt x="538" y="207"/>
                </a:lnTo>
                <a:lnTo>
                  <a:pt x="537" y="203"/>
                </a:lnTo>
                <a:lnTo>
                  <a:pt x="537" y="200"/>
                </a:lnTo>
                <a:lnTo>
                  <a:pt x="535" y="190"/>
                </a:lnTo>
                <a:lnTo>
                  <a:pt x="535" y="167"/>
                </a:lnTo>
                <a:lnTo>
                  <a:pt x="537" y="160"/>
                </a:lnTo>
                <a:lnTo>
                  <a:pt x="538" y="155"/>
                </a:lnTo>
                <a:lnTo>
                  <a:pt x="540" y="149"/>
                </a:lnTo>
                <a:lnTo>
                  <a:pt x="541" y="146"/>
                </a:lnTo>
                <a:lnTo>
                  <a:pt x="542" y="145"/>
                </a:lnTo>
                <a:lnTo>
                  <a:pt x="547" y="141"/>
                </a:lnTo>
                <a:lnTo>
                  <a:pt x="551" y="139"/>
                </a:lnTo>
                <a:lnTo>
                  <a:pt x="557" y="138"/>
                </a:lnTo>
                <a:lnTo>
                  <a:pt x="564" y="136"/>
                </a:lnTo>
                <a:lnTo>
                  <a:pt x="574" y="136"/>
                </a:lnTo>
                <a:lnTo>
                  <a:pt x="579" y="138"/>
                </a:lnTo>
                <a:lnTo>
                  <a:pt x="585" y="139"/>
                </a:lnTo>
                <a:lnTo>
                  <a:pt x="591" y="141"/>
                </a:lnTo>
                <a:lnTo>
                  <a:pt x="595" y="145"/>
                </a:lnTo>
                <a:lnTo>
                  <a:pt x="598" y="149"/>
                </a:lnTo>
                <a:lnTo>
                  <a:pt x="599" y="155"/>
                </a:lnTo>
                <a:lnTo>
                  <a:pt x="600" y="160"/>
                </a:lnTo>
                <a:lnTo>
                  <a:pt x="600" y="167"/>
                </a:lnTo>
                <a:lnTo>
                  <a:pt x="600" y="191"/>
                </a:lnTo>
                <a:lnTo>
                  <a:pt x="579" y="191"/>
                </a:lnTo>
                <a:lnTo>
                  <a:pt x="579" y="169"/>
                </a:lnTo>
                <a:lnTo>
                  <a:pt x="578" y="165"/>
                </a:lnTo>
                <a:lnTo>
                  <a:pt x="576" y="162"/>
                </a:lnTo>
                <a:lnTo>
                  <a:pt x="574" y="159"/>
                </a:lnTo>
                <a:lnTo>
                  <a:pt x="569" y="159"/>
                </a:lnTo>
                <a:lnTo>
                  <a:pt x="568" y="159"/>
                </a:lnTo>
                <a:lnTo>
                  <a:pt x="564" y="159"/>
                </a:lnTo>
                <a:lnTo>
                  <a:pt x="561" y="162"/>
                </a:lnTo>
                <a:lnTo>
                  <a:pt x="559" y="165"/>
                </a:lnTo>
                <a:lnTo>
                  <a:pt x="558" y="169"/>
                </a:lnTo>
                <a:lnTo>
                  <a:pt x="558" y="187"/>
                </a:lnTo>
                <a:lnTo>
                  <a:pt x="559" y="191"/>
                </a:lnTo>
                <a:lnTo>
                  <a:pt x="561" y="196"/>
                </a:lnTo>
                <a:lnTo>
                  <a:pt x="561" y="197"/>
                </a:lnTo>
                <a:lnTo>
                  <a:pt x="562" y="198"/>
                </a:lnTo>
                <a:lnTo>
                  <a:pt x="565" y="200"/>
                </a:lnTo>
                <a:lnTo>
                  <a:pt x="588" y="219"/>
                </a:lnTo>
                <a:close/>
                <a:moveTo>
                  <a:pt x="502" y="169"/>
                </a:moveTo>
                <a:lnTo>
                  <a:pt x="502" y="165"/>
                </a:lnTo>
                <a:lnTo>
                  <a:pt x="500" y="163"/>
                </a:lnTo>
                <a:lnTo>
                  <a:pt x="500" y="162"/>
                </a:lnTo>
                <a:lnTo>
                  <a:pt x="497" y="160"/>
                </a:lnTo>
                <a:lnTo>
                  <a:pt x="493" y="159"/>
                </a:lnTo>
                <a:lnTo>
                  <a:pt x="489" y="159"/>
                </a:lnTo>
                <a:lnTo>
                  <a:pt x="485" y="160"/>
                </a:lnTo>
                <a:lnTo>
                  <a:pt x="482" y="162"/>
                </a:lnTo>
                <a:lnTo>
                  <a:pt x="480" y="165"/>
                </a:lnTo>
                <a:lnTo>
                  <a:pt x="480" y="169"/>
                </a:lnTo>
                <a:lnTo>
                  <a:pt x="480" y="274"/>
                </a:lnTo>
                <a:lnTo>
                  <a:pt x="480" y="279"/>
                </a:lnTo>
                <a:lnTo>
                  <a:pt x="482" y="282"/>
                </a:lnTo>
                <a:lnTo>
                  <a:pt x="485" y="283"/>
                </a:lnTo>
                <a:lnTo>
                  <a:pt x="489" y="283"/>
                </a:lnTo>
                <a:lnTo>
                  <a:pt x="493" y="283"/>
                </a:lnTo>
                <a:lnTo>
                  <a:pt x="497" y="283"/>
                </a:lnTo>
                <a:lnTo>
                  <a:pt x="500" y="282"/>
                </a:lnTo>
                <a:lnTo>
                  <a:pt x="502" y="279"/>
                </a:lnTo>
                <a:lnTo>
                  <a:pt x="502" y="274"/>
                </a:lnTo>
                <a:lnTo>
                  <a:pt x="502" y="169"/>
                </a:lnTo>
                <a:close/>
                <a:moveTo>
                  <a:pt x="524" y="274"/>
                </a:moveTo>
                <a:lnTo>
                  <a:pt x="524" y="283"/>
                </a:lnTo>
                <a:lnTo>
                  <a:pt x="523" y="289"/>
                </a:lnTo>
                <a:lnTo>
                  <a:pt x="521" y="294"/>
                </a:lnTo>
                <a:lnTo>
                  <a:pt x="520" y="296"/>
                </a:lnTo>
                <a:lnTo>
                  <a:pt x="518" y="298"/>
                </a:lnTo>
                <a:lnTo>
                  <a:pt x="514" y="301"/>
                </a:lnTo>
                <a:lnTo>
                  <a:pt x="509" y="304"/>
                </a:lnTo>
                <a:lnTo>
                  <a:pt x="503" y="306"/>
                </a:lnTo>
                <a:lnTo>
                  <a:pt x="497" y="306"/>
                </a:lnTo>
                <a:lnTo>
                  <a:pt x="485" y="306"/>
                </a:lnTo>
                <a:lnTo>
                  <a:pt x="478" y="306"/>
                </a:lnTo>
                <a:lnTo>
                  <a:pt x="472" y="304"/>
                </a:lnTo>
                <a:lnTo>
                  <a:pt x="468" y="301"/>
                </a:lnTo>
                <a:lnTo>
                  <a:pt x="463" y="298"/>
                </a:lnTo>
                <a:lnTo>
                  <a:pt x="461" y="294"/>
                </a:lnTo>
                <a:lnTo>
                  <a:pt x="459" y="289"/>
                </a:lnTo>
                <a:lnTo>
                  <a:pt x="458" y="283"/>
                </a:lnTo>
                <a:lnTo>
                  <a:pt x="456" y="274"/>
                </a:lnTo>
                <a:lnTo>
                  <a:pt x="456" y="167"/>
                </a:lnTo>
                <a:lnTo>
                  <a:pt x="458" y="160"/>
                </a:lnTo>
                <a:lnTo>
                  <a:pt x="459" y="155"/>
                </a:lnTo>
                <a:lnTo>
                  <a:pt x="461" y="149"/>
                </a:lnTo>
                <a:lnTo>
                  <a:pt x="462" y="146"/>
                </a:lnTo>
                <a:lnTo>
                  <a:pt x="463" y="145"/>
                </a:lnTo>
                <a:lnTo>
                  <a:pt x="468" y="141"/>
                </a:lnTo>
                <a:lnTo>
                  <a:pt x="472" y="139"/>
                </a:lnTo>
                <a:lnTo>
                  <a:pt x="478" y="138"/>
                </a:lnTo>
                <a:lnTo>
                  <a:pt x="485" y="136"/>
                </a:lnTo>
                <a:lnTo>
                  <a:pt x="497" y="136"/>
                </a:lnTo>
                <a:lnTo>
                  <a:pt x="503" y="138"/>
                </a:lnTo>
                <a:lnTo>
                  <a:pt x="509" y="139"/>
                </a:lnTo>
                <a:lnTo>
                  <a:pt x="514" y="141"/>
                </a:lnTo>
                <a:lnTo>
                  <a:pt x="518" y="145"/>
                </a:lnTo>
                <a:lnTo>
                  <a:pt x="521" y="149"/>
                </a:lnTo>
                <a:lnTo>
                  <a:pt x="523" y="155"/>
                </a:lnTo>
                <a:lnTo>
                  <a:pt x="524" y="160"/>
                </a:lnTo>
                <a:lnTo>
                  <a:pt x="524" y="167"/>
                </a:lnTo>
                <a:lnTo>
                  <a:pt x="524" y="274"/>
                </a:lnTo>
                <a:close/>
                <a:moveTo>
                  <a:pt x="485" y="110"/>
                </a:moveTo>
                <a:lnTo>
                  <a:pt x="485" y="129"/>
                </a:lnTo>
                <a:lnTo>
                  <a:pt x="466" y="129"/>
                </a:lnTo>
                <a:lnTo>
                  <a:pt x="466" y="110"/>
                </a:lnTo>
                <a:lnTo>
                  <a:pt x="485" y="110"/>
                </a:lnTo>
                <a:close/>
                <a:moveTo>
                  <a:pt x="497" y="129"/>
                </a:moveTo>
                <a:lnTo>
                  <a:pt x="497" y="110"/>
                </a:lnTo>
                <a:lnTo>
                  <a:pt x="516" y="110"/>
                </a:lnTo>
                <a:lnTo>
                  <a:pt x="516" y="129"/>
                </a:lnTo>
                <a:lnTo>
                  <a:pt x="497" y="12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4" name="Freeform 174">
            <a:extLst>
              <a:ext uri="{FF2B5EF4-FFF2-40B4-BE49-F238E27FC236}">
                <a16:creationId xmlns:a16="http://schemas.microsoft.com/office/drawing/2014/main" id="{AAB1A515-3AD0-29C0-A6F9-F8C737687AB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269173" y="6030983"/>
            <a:ext cx="499235" cy="54000"/>
          </a:xfrm>
          <a:custGeom>
            <a:avLst/>
            <a:gdLst>
              <a:gd name="T0" fmla="*/ 753 w 1887"/>
              <a:gd name="T1" fmla="*/ 116 h 203"/>
              <a:gd name="T2" fmla="*/ 1720 w 1887"/>
              <a:gd name="T3" fmla="*/ 116 h 203"/>
              <a:gd name="T4" fmla="*/ 1753 w 1887"/>
              <a:gd name="T5" fmla="*/ 116 h 203"/>
              <a:gd name="T6" fmla="*/ 1404 w 1887"/>
              <a:gd name="T7" fmla="*/ 59 h 203"/>
              <a:gd name="T8" fmla="*/ 1472 w 1887"/>
              <a:gd name="T9" fmla="*/ 10 h 203"/>
              <a:gd name="T10" fmla="*/ 1518 w 1887"/>
              <a:gd name="T11" fmla="*/ 86 h 203"/>
              <a:gd name="T12" fmla="*/ 1484 w 1887"/>
              <a:gd name="T13" fmla="*/ 195 h 203"/>
              <a:gd name="T14" fmla="*/ 1414 w 1887"/>
              <a:gd name="T15" fmla="*/ 173 h 203"/>
              <a:gd name="T16" fmla="*/ 1432 w 1887"/>
              <a:gd name="T17" fmla="*/ 142 h 203"/>
              <a:gd name="T18" fmla="*/ 1466 w 1887"/>
              <a:gd name="T19" fmla="*/ 172 h 203"/>
              <a:gd name="T20" fmla="*/ 1486 w 1887"/>
              <a:gd name="T21" fmla="*/ 79 h 203"/>
              <a:gd name="T22" fmla="*/ 1450 w 1887"/>
              <a:gd name="T23" fmla="*/ 39 h 203"/>
              <a:gd name="T24" fmla="*/ 1192 w 1887"/>
              <a:gd name="T25" fmla="*/ 116 h 203"/>
              <a:gd name="T26" fmla="*/ 1224 w 1887"/>
              <a:gd name="T27" fmla="*/ 116 h 203"/>
              <a:gd name="T28" fmla="*/ 495 w 1887"/>
              <a:gd name="T29" fmla="*/ 59 h 203"/>
              <a:gd name="T30" fmla="*/ 565 w 1887"/>
              <a:gd name="T31" fmla="*/ 10 h 203"/>
              <a:gd name="T32" fmla="*/ 610 w 1887"/>
              <a:gd name="T33" fmla="*/ 86 h 203"/>
              <a:gd name="T34" fmla="*/ 576 w 1887"/>
              <a:gd name="T35" fmla="*/ 195 h 203"/>
              <a:gd name="T36" fmla="*/ 505 w 1887"/>
              <a:gd name="T37" fmla="*/ 173 h 203"/>
              <a:gd name="T38" fmla="*/ 525 w 1887"/>
              <a:gd name="T39" fmla="*/ 142 h 203"/>
              <a:gd name="T40" fmla="*/ 558 w 1887"/>
              <a:gd name="T41" fmla="*/ 172 h 203"/>
              <a:gd name="T42" fmla="*/ 579 w 1887"/>
              <a:gd name="T43" fmla="*/ 79 h 203"/>
              <a:gd name="T44" fmla="*/ 543 w 1887"/>
              <a:gd name="T45" fmla="*/ 39 h 203"/>
              <a:gd name="T46" fmla="*/ 483 w 1887"/>
              <a:gd name="T47" fmla="*/ 30 h 203"/>
              <a:gd name="T48" fmla="*/ 415 w 1887"/>
              <a:gd name="T49" fmla="*/ 199 h 203"/>
              <a:gd name="T50" fmla="*/ 452 w 1887"/>
              <a:gd name="T51" fmla="*/ 49 h 203"/>
              <a:gd name="T52" fmla="*/ 471 w 1887"/>
              <a:gd name="T53" fmla="*/ 8 h 203"/>
              <a:gd name="T54" fmla="*/ 1072 w 1887"/>
              <a:gd name="T55" fmla="*/ 41 h 203"/>
              <a:gd name="T56" fmla="*/ 1127 w 1887"/>
              <a:gd name="T57" fmla="*/ 99 h 203"/>
              <a:gd name="T58" fmla="*/ 1133 w 1887"/>
              <a:gd name="T59" fmla="*/ 183 h 203"/>
              <a:gd name="T60" fmla="*/ 1046 w 1887"/>
              <a:gd name="T61" fmla="*/ 185 h 203"/>
              <a:gd name="T62" fmla="*/ 1099 w 1887"/>
              <a:gd name="T63" fmla="*/ 166 h 203"/>
              <a:gd name="T64" fmla="*/ 1076 w 1887"/>
              <a:gd name="T65" fmla="*/ 103 h 203"/>
              <a:gd name="T66" fmla="*/ 1036 w 1887"/>
              <a:gd name="T67" fmla="*/ 37 h 203"/>
              <a:gd name="T68" fmla="*/ 1099 w 1887"/>
              <a:gd name="T69" fmla="*/ 7 h 203"/>
              <a:gd name="T70" fmla="*/ 1887 w 1887"/>
              <a:gd name="T71" fmla="*/ 13 h 203"/>
              <a:gd name="T72" fmla="*/ 1644 w 1887"/>
              <a:gd name="T73" fmla="*/ 13 h 203"/>
              <a:gd name="T74" fmla="*/ 1580 w 1887"/>
              <a:gd name="T75" fmla="*/ 151 h 203"/>
              <a:gd name="T76" fmla="*/ 1544 w 1887"/>
              <a:gd name="T77" fmla="*/ 13 h 203"/>
              <a:gd name="T78" fmla="*/ 67 w 1887"/>
              <a:gd name="T79" fmla="*/ 41 h 203"/>
              <a:gd name="T80" fmla="*/ 100 w 1887"/>
              <a:gd name="T81" fmla="*/ 54 h 203"/>
              <a:gd name="T82" fmla="*/ 32 w 1887"/>
              <a:gd name="T83" fmla="*/ 123 h 203"/>
              <a:gd name="T84" fmla="*/ 271 w 1887"/>
              <a:gd name="T85" fmla="*/ 127 h 203"/>
              <a:gd name="T86" fmla="*/ 320 w 1887"/>
              <a:gd name="T87" fmla="*/ 169 h 203"/>
              <a:gd name="T88" fmla="*/ 245 w 1887"/>
              <a:gd name="T89" fmla="*/ 162 h 203"/>
              <a:gd name="T90" fmla="*/ 947 w 1887"/>
              <a:gd name="T91" fmla="*/ 199 h 203"/>
              <a:gd name="T92" fmla="*/ 874 w 1887"/>
              <a:gd name="T93" fmla="*/ 18 h 203"/>
              <a:gd name="T94" fmla="*/ 623 w 1887"/>
              <a:gd name="T95" fmla="*/ 199 h 203"/>
              <a:gd name="T96" fmla="*/ 1311 w 1887"/>
              <a:gd name="T97" fmla="*/ 199 h 203"/>
              <a:gd name="T98" fmla="*/ 1387 w 1887"/>
              <a:gd name="T99" fmla="*/ 199 h 203"/>
              <a:gd name="T100" fmla="*/ 142 w 1887"/>
              <a:gd name="T101" fmla="*/ 16 h 203"/>
              <a:gd name="T102" fmla="*/ 213 w 1887"/>
              <a:gd name="T103" fmla="*/ 37 h 203"/>
              <a:gd name="T104" fmla="*/ 224 w 1887"/>
              <a:gd name="T105" fmla="*/ 142 h 203"/>
              <a:gd name="T106" fmla="*/ 153 w 1887"/>
              <a:gd name="T107" fmla="*/ 200 h 203"/>
              <a:gd name="T108" fmla="*/ 108 w 1887"/>
              <a:gd name="T109" fmla="*/ 124 h 203"/>
              <a:gd name="T110" fmla="*/ 155 w 1887"/>
              <a:gd name="T111" fmla="*/ 168 h 203"/>
              <a:gd name="T112" fmla="*/ 193 w 1887"/>
              <a:gd name="T113" fmla="*/ 142 h 203"/>
              <a:gd name="T114" fmla="*/ 180 w 1887"/>
              <a:gd name="T115" fmla="*/ 42 h 203"/>
              <a:gd name="T116" fmla="*/ 142 w 1887"/>
              <a:gd name="T117" fmla="*/ 68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887" h="203">
                <a:moveTo>
                  <a:pt x="769" y="86"/>
                </a:moveTo>
                <a:lnTo>
                  <a:pt x="782" y="86"/>
                </a:lnTo>
                <a:lnTo>
                  <a:pt x="778" y="41"/>
                </a:lnTo>
                <a:lnTo>
                  <a:pt x="761" y="41"/>
                </a:lnTo>
                <a:lnTo>
                  <a:pt x="757" y="86"/>
                </a:lnTo>
                <a:lnTo>
                  <a:pt x="769" y="86"/>
                </a:lnTo>
                <a:close/>
                <a:moveTo>
                  <a:pt x="813" y="199"/>
                </a:moveTo>
                <a:lnTo>
                  <a:pt x="796" y="199"/>
                </a:lnTo>
                <a:lnTo>
                  <a:pt x="792" y="166"/>
                </a:lnTo>
                <a:lnTo>
                  <a:pt x="786" y="116"/>
                </a:lnTo>
                <a:lnTo>
                  <a:pt x="769" y="116"/>
                </a:lnTo>
                <a:lnTo>
                  <a:pt x="753" y="116"/>
                </a:lnTo>
                <a:lnTo>
                  <a:pt x="748" y="141"/>
                </a:lnTo>
                <a:lnTo>
                  <a:pt x="745" y="168"/>
                </a:lnTo>
                <a:lnTo>
                  <a:pt x="741" y="199"/>
                </a:lnTo>
                <a:lnTo>
                  <a:pt x="709" y="199"/>
                </a:lnTo>
                <a:lnTo>
                  <a:pt x="728" y="41"/>
                </a:lnTo>
                <a:lnTo>
                  <a:pt x="709" y="41"/>
                </a:lnTo>
                <a:lnTo>
                  <a:pt x="709" y="14"/>
                </a:lnTo>
                <a:lnTo>
                  <a:pt x="806" y="14"/>
                </a:lnTo>
                <a:lnTo>
                  <a:pt x="827" y="199"/>
                </a:lnTo>
                <a:lnTo>
                  <a:pt x="813" y="199"/>
                </a:lnTo>
                <a:close/>
                <a:moveTo>
                  <a:pt x="1736" y="116"/>
                </a:moveTo>
                <a:lnTo>
                  <a:pt x="1720" y="116"/>
                </a:lnTo>
                <a:lnTo>
                  <a:pt x="1716" y="141"/>
                </a:lnTo>
                <a:lnTo>
                  <a:pt x="1712" y="168"/>
                </a:lnTo>
                <a:lnTo>
                  <a:pt x="1709" y="199"/>
                </a:lnTo>
                <a:lnTo>
                  <a:pt x="1676" y="199"/>
                </a:lnTo>
                <a:lnTo>
                  <a:pt x="1695" y="41"/>
                </a:lnTo>
                <a:lnTo>
                  <a:pt x="1675" y="41"/>
                </a:lnTo>
                <a:lnTo>
                  <a:pt x="1675" y="14"/>
                </a:lnTo>
                <a:lnTo>
                  <a:pt x="1773" y="14"/>
                </a:lnTo>
                <a:lnTo>
                  <a:pt x="1795" y="199"/>
                </a:lnTo>
                <a:lnTo>
                  <a:pt x="1763" y="199"/>
                </a:lnTo>
                <a:lnTo>
                  <a:pt x="1760" y="166"/>
                </a:lnTo>
                <a:lnTo>
                  <a:pt x="1753" y="116"/>
                </a:lnTo>
                <a:lnTo>
                  <a:pt x="1736" y="116"/>
                </a:lnTo>
                <a:close/>
                <a:moveTo>
                  <a:pt x="1737" y="86"/>
                </a:moveTo>
                <a:lnTo>
                  <a:pt x="1748" y="86"/>
                </a:lnTo>
                <a:lnTo>
                  <a:pt x="1746" y="41"/>
                </a:lnTo>
                <a:lnTo>
                  <a:pt x="1727" y="41"/>
                </a:lnTo>
                <a:lnTo>
                  <a:pt x="1723" y="86"/>
                </a:lnTo>
                <a:lnTo>
                  <a:pt x="1737" y="86"/>
                </a:lnTo>
                <a:close/>
                <a:moveTo>
                  <a:pt x="1397" y="106"/>
                </a:moveTo>
                <a:lnTo>
                  <a:pt x="1398" y="94"/>
                </a:lnTo>
                <a:lnTo>
                  <a:pt x="1398" y="86"/>
                </a:lnTo>
                <a:lnTo>
                  <a:pt x="1401" y="68"/>
                </a:lnTo>
                <a:lnTo>
                  <a:pt x="1404" y="59"/>
                </a:lnTo>
                <a:lnTo>
                  <a:pt x="1407" y="51"/>
                </a:lnTo>
                <a:lnTo>
                  <a:pt x="1414" y="37"/>
                </a:lnTo>
                <a:lnTo>
                  <a:pt x="1416" y="30"/>
                </a:lnTo>
                <a:lnTo>
                  <a:pt x="1422" y="24"/>
                </a:lnTo>
                <a:lnTo>
                  <a:pt x="1426" y="20"/>
                </a:lnTo>
                <a:lnTo>
                  <a:pt x="1432" y="16"/>
                </a:lnTo>
                <a:lnTo>
                  <a:pt x="1438" y="13"/>
                </a:lnTo>
                <a:lnTo>
                  <a:pt x="1445" y="10"/>
                </a:lnTo>
                <a:lnTo>
                  <a:pt x="1450" y="8"/>
                </a:lnTo>
                <a:lnTo>
                  <a:pt x="1457" y="7"/>
                </a:lnTo>
                <a:lnTo>
                  <a:pt x="1465" y="8"/>
                </a:lnTo>
                <a:lnTo>
                  <a:pt x="1472" y="10"/>
                </a:lnTo>
                <a:lnTo>
                  <a:pt x="1479" y="13"/>
                </a:lnTo>
                <a:lnTo>
                  <a:pt x="1484" y="16"/>
                </a:lnTo>
                <a:lnTo>
                  <a:pt x="1490" y="20"/>
                </a:lnTo>
                <a:lnTo>
                  <a:pt x="1494" y="24"/>
                </a:lnTo>
                <a:lnTo>
                  <a:pt x="1498" y="30"/>
                </a:lnTo>
                <a:lnTo>
                  <a:pt x="1503" y="37"/>
                </a:lnTo>
                <a:lnTo>
                  <a:pt x="1507" y="44"/>
                </a:lnTo>
                <a:lnTo>
                  <a:pt x="1510" y="51"/>
                </a:lnTo>
                <a:lnTo>
                  <a:pt x="1513" y="59"/>
                </a:lnTo>
                <a:lnTo>
                  <a:pt x="1515" y="68"/>
                </a:lnTo>
                <a:lnTo>
                  <a:pt x="1517" y="76"/>
                </a:lnTo>
                <a:lnTo>
                  <a:pt x="1518" y="86"/>
                </a:lnTo>
                <a:lnTo>
                  <a:pt x="1518" y="94"/>
                </a:lnTo>
                <a:lnTo>
                  <a:pt x="1518" y="106"/>
                </a:lnTo>
                <a:lnTo>
                  <a:pt x="1518" y="116"/>
                </a:lnTo>
                <a:lnTo>
                  <a:pt x="1518" y="124"/>
                </a:lnTo>
                <a:lnTo>
                  <a:pt x="1517" y="134"/>
                </a:lnTo>
                <a:lnTo>
                  <a:pt x="1515" y="142"/>
                </a:lnTo>
                <a:lnTo>
                  <a:pt x="1510" y="159"/>
                </a:lnTo>
                <a:lnTo>
                  <a:pt x="1503" y="173"/>
                </a:lnTo>
                <a:lnTo>
                  <a:pt x="1498" y="180"/>
                </a:lnTo>
                <a:lnTo>
                  <a:pt x="1494" y="186"/>
                </a:lnTo>
                <a:lnTo>
                  <a:pt x="1490" y="190"/>
                </a:lnTo>
                <a:lnTo>
                  <a:pt x="1484" y="195"/>
                </a:lnTo>
                <a:lnTo>
                  <a:pt x="1479" y="199"/>
                </a:lnTo>
                <a:lnTo>
                  <a:pt x="1472" y="200"/>
                </a:lnTo>
                <a:lnTo>
                  <a:pt x="1465" y="202"/>
                </a:lnTo>
                <a:lnTo>
                  <a:pt x="1457" y="203"/>
                </a:lnTo>
                <a:lnTo>
                  <a:pt x="1450" y="202"/>
                </a:lnTo>
                <a:lnTo>
                  <a:pt x="1445" y="200"/>
                </a:lnTo>
                <a:lnTo>
                  <a:pt x="1438" y="199"/>
                </a:lnTo>
                <a:lnTo>
                  <a:pt x="1432" y="195"/>
                </a:lnTo>
                <a:lnTo>
                  <a:pt x="1426" y="190"/>
                </a:lnTo>
                <a:lnTo>
                  <a:pt x="1422" y="186"/>
                </a:lnTo>
                <a:lnTo>
                  <a:pt x="1416" y="180"/>
                </a:lnTo>
                <a:lnTo>
                  <a:pt x="1414" y="173"/>
                </a:lnTo>
                <a:lnTo>
                  <a:pt x="1409" y="168"/>
                </a:lnTo>
                <a:lnTo>
                  <a:pt x="1407" y="159"/>
                </a:lnTo>
                <a:lnTo>
                  <a:pt x="1404" y="151"/>
                </a:lnTo>
                <a:lnTo>
                  <a:pt x="1401" y="142"/>
                </a:lnTo>
                <a:lnTo>
                  <a:pt x="1400" y="134"/>
                </a:lnTo>
                <a:lnTo>
                  <a:pt x="1398" y="124"/>
                </a:lnTo>
                <a:lnTo>
                  <a:pt x="1398" y="116"/>
                </a:lnTo>
                <a:lnTo>
                  <a:pt x="1397" y="106"/>
                </a:lnTo>
                <a:close/>
                <a:moveTo>
                  <a:pt x="1429" y="106"/>
                </a:moveTo>
                <a:lnTo>
                  <a:pt x="1429" y="118"/>
                </a:lnTo>
                <a:lnTo>
                  <a:pt x="1431" y="131"/>
                </a:lnTo>
                <a:lnTo>
                  <a:pt x="1432" y="142"/>
                </a:lnTo>
                <a:lnTo>
                  <a:pt x="1433" y="148"/>
                </a:lnTo>
                <a:lnTo>
                  <a:pt x="1436" y="152"/>
                </a:lnTo>
                <a:lnTo>
                  <a:pt x="1438" y="158"/>
                </a:lnTo>
                <a:lnTo>
                  <a:pt x="1439" y="161"/>
                </a:lnTo>
                <a:lnTo>
                  <a:pt x="1442" y="165"/>
                </a:lnTo>
                <a:lnTo>
                  <a:pt x="1445" y="168"/>
                </a:lnTo>
                <a:lnTo>
                  <a:pt x="1448" y="169"/>
                </a:lnTo>
                <a:lnTo>
                  <a:pt x="1450" y="172"/>
                </a:lnTo>
                <a:lnTo>
                  <a:pt x="1455" y="172"/>
                </a:lnTo>
                <a:lnTo>
                  <a:pt x="1457" y="173"/>
                </a:lnTo>
                <a:lnTo>
                  <a:pt x="1462" y="172"/>
                </a:lnTo>
                <a:lnTo>
                  <a:pt x="1466" y="172"/>
                </a:lnTo>
                <a:lnTo>
                  <a:pt x="1469" y="169"/>
                </a:lnTo>
                <a:lnTo>
                  <a:pt x="1472" y="168"/>
                </a:lnTo>
                <a:lnTo>
                  <a:pt x="1474" y="165"/>
                </a:lnTo>
                <a:lnTo>
                  <a:pt x="1476" y="161"/>
                </a:lnTo>
                <a:lnTo>
                  <a:pt x="1480" y="152"/>
                </a:lnTo>
                <a:lnTo>
                  <a:pt x="1484" y="142"/>
                </a:lnTo>
                <a:lnTo>
                  <a:pt x="1484" y="137"/>
                </a:lnTo>
                <a:lnTo>
                  <a:pt x="1486" y="131"/>
                </a:lnTo>
                <a:lnTo>
                  <a:pt x="1487" y="118"/>
                </a:lnTo>
                <a:lnTo>
                  <a:pt x="1487" y="106"/>
                </a:lnTo>
                <a:lnTo>
                  <a:pt x="1487" y="92"/>
                </a:lnTo>
                <a:lnTo>
                  <a:pt x="1486" y="79"/>
                </a:lnTo>
                <a:lnTo>
                  <a:pt x="1484" y="68"/>
                </a:lnTo>
                <a:lnTo>
                  <a:pt x="1480" y="58"/>
                </a:lnTo>
                <a:lnTo>
                  <a:pt x="1479" y="54"/>
                </a:lnTo>
                <a:lnTo>
                  <a:pt x="1476" y="49"/>
                </a:lnTo>
                <a:lnTo>
                  <a:pt x="1474" y="45"/>
                </a:lnTo>
                <a:lnTo>
                  <a:pt x="1472" y="42"/>
                </a:lnTo>
                <a:lnTo>
                  <a:pt x="1469" y="41"/>
                </a:lnTo>
                <a:lnTo>
                  <a:pt x="1465" y="39"/>
                </a:lnTo>
                <a:lnTo>
                  <a:pt x="1462" y="38"/>
                </a:lnTo>
                <a:lnTo>
                  <a:pt x="1457" y="38"/>
                </a:lnTo>
                <a:lnTo>
                  <a:pt x="1455" y="38"/>
                </a:lnTo>
                <a:lnTo>
                  <a:pt x="1450" y="39"/>
                </a:lnTo>
                <a:lnTo>
                  <a:pt x="1448" y="41"/>
                </a:lnTo>
                <a:lnTo>
                  <a:pt x="1445" y="42"/>
                </a:lnTo>
                <a:lnTo>
                  <a:pt x="1442" y="45"/>
                </a:lnTo>
                <a:lnTo>
                  <a:pt x="1441" y="49"/>
                </a:lnTo>
                <a:lnTo>
                  <a:pt x="1436" y="58"/>
                </a:lnTo>
                <a:lnTo>
                  <a:pt x="1432" y="68"/>
                </a:lnTo>
                <a:lnTo>
                  <a:pt x="1432" y="73"/>
                </a:lnTo>
                <a:lnTo>
                  <a:pt x="1431" y="79"/>
                </a:lnTo>
                <a:lnTo>
                  <a:pt x="1429" y="92"/>
                </a:lnTo>
                <a:lnTo>
                  <a:pt x="1429" y="106"/>
                </a:lnTo>
                <a:close/>
                <a:moveTo>
                  <a:pt x="1209" y="116"/>
                </a:moveTo>
                <a:lnTo>
                  <a:pt x="1192" y="116"/>
                </a:lnTo>
                <a:lnTo>
                  <a:pt x="1188" y="141"/>
                </a:lnTo>
                <a:lnTo>
                  <a:pt x="1185" y="168"/>
                </a:lnTo>
                <a:lnTo>
                  <a:pt x="1181" y="199"/>
                </a:lnTo>
                <a:lnTo>
                  <a:pt x="1148" y="199"/>
                </a:lnTo>
                <a:lnTo>
                  <a:pt x="1168" y="41"/>
                </a:lnTo>
                <a:lnTo>
                  <a:pt x="1147" y="41"/>
                </a:lnTo>
                <a:lnTo>
                  <a:pt x="1147" y="14"/>
                </a:lnTo>
                <a:lnTo>
                  <a:pt x="1246" y="14"/>
                </a:lnTo>
                <a:lnTo>
                  <a:pt x="1267" y="199"/>
                </a:lnTo>
                <a:lnTo>
                  <a:pt x="1234" y="199"/>
                </a:lnTo>
                <a:lnTo>
                  <a:pt x="1231" y="166"/>
                </a:lnTo>
                <a:lnTo>
                  <a:pt x="1224" y="116"/>
                </a:lnTo>
                <a:lnTo>
                  <a:pt x="1209" y="116"/>
                </a:lnTo>
                <a:close/>
                <a:moveTo>
                  <a:pt x="1209" y="86"/>
                </a:moveTo>
                <a:lnTo>
                  <a:pt x="1220" y="86"/>
                </a:lnTo>
                <a:lnTo>
                  <a:pt x="1217" y="41"/>
                </a:lnTo>
                <a:lnTo>
                  <a:pt x="1200" y="41"/>
                </a:lnTo>
                <a:lnTo>
                  <a:pt x="1196" y="86"/>
                </a:lnTo>
                <a:lnTo>
                  <a:pt x="1209" y="86"/>
                </a:lnTo>
                <a:close/>
                <a:moveTo>
                  <a:pt x="490" y="106"/>
                </a:moveTo>
                <a:lnTo>
                  <a:pt x="490" y="94"/>
                </a:lnTo>
                <a:lnTo>
                  <a:pt x="491" y="86"/>
                </a:lnTo>
                <a:lnTo>
                  <a:pt x="494" y="68"/>
                </a:lnTo>
                <a:lnTo>
                  <a:pt x="495" y="59"/>
                </a:lnTo>
                <a:lnTo>
                  <a:pt x="498" y="51"/>
                </a:lnTo>
                <a:lnTo>
                  <a:pt x="505" y="37"/>
                </a:lnTo>
                <a:lnTo>
                  <a:pt x="510" y="30"/>
                </a:lnTo>
                <a:lnTo>
                  <a:pt x="514" y="24"/>
                </a:lnTo>
                <a:lnTo>
                  <a:pt x="519" y="20"/>
                </a:lnTo>
                <a:lnTo>
                  <a:pt x="525" y="16"/>
                </a:lnTo>
                <a:lnTo>
                  <a:pt x="531" y="13"/>
                </a:lnTo>
                <a:lnTo>
                  <a:pt x="536" y="10"/>
                </a:lnTo>
                <a:lnTo>
                  <a:pt x="543" y="8"/>
                </a:lnTo>
                <a:lnTo>
                  <a:pt x="550" y="7"/>
                </a:lnTo>
                <a:lnTo>
                  <a:pt x="558" y="8"/>
                </a:lnTo>
                <a:lnTo>
                  <a:pt x="565" y="10"/>
                </a:lnTo>
                <a:lnTo>
                  <a:pt x="570" y="13"/>
                </a:lnTo>
                <a:lnTo>
                  <a:pt x="576" y="16"/>
                </a:lnTo>
                <a:lnTo>
                  <a:pt x="582" y="20"/>
                </a:lnTo>
                <a:lnTo>
                  <a:pt x="587" y="24"/>
                </a:lnTo>
                <a:lnTo>
                  <a:pt x="591" y="30"/>
                </a:lnTo>
                <a:lnTo>
                  <a:pt x="596" y="37"/>
                </a:lnTo>
                <a:lnTo>
                  <a:pt x="599" y="44"/>
                </a:lnTo>
                <a:lnTo>
                  <a:pt x="603" y="51"/>
                </a:lnTo>
                <a:lnTo>
                  <a:pt x="606" y="59"/>
                </a:lnTo>
                <a:lnTo>
                  <a:pt x="607" y="68"/>
                </a:lnTo>
                <a:lnTo>
                  <a:pt x="608" y="76"/>
                </a:lnTo>
                <a:lnTo>
                  <a:pt x="610" y="86"/>
                </a:lnTo>
                <a:lnTo>
                  <a:pt x="611" y="94"/>
                </a:lnTo>
                <a:lnTo>
                  <a:pt x="611" y="106"/>
                </a:lnTo>
                <a:lnTo>
                  <a:pt x="611" y="116"/>
                </a:lnTo>
                <a:lnTo>
                  <a:pt x="610" y="124"/>
                </a:lnTo>
                <a:lnTo>
                  <a:pt x="608" y="134"/>
                </a:lnTo>
                <a:lnTo>
                  <a:pt x="607" y="142"/>
                </a:lnTo>
                <a:lnTo>
                  <a:pt x="603" y="159"/>
                </a:lnTo>
                <a:lnTo>
                  <a:pt x="596" y="173"/>
                </a:lnTo>
                <a:lnTo>
                  <a:pt x="591" y="180"/>
                </a:lnTo>
                <a:lnTo>
                  <a:pt x="587" y="186"/>
                </a:lnTo>
                <a:lnTo>
                  <a:pt x="582" y="190"/>
                </a:lnTo>
                <a:lnTo>
                  <a:pt x="576" y="195"/>
                </a:lnTo>
                <a:lnTo>
                  <a:pt x="570" y="199"/>
                </a:lnTo>
                <a:lnTo>
                  <a:pt x="565" y="200"/>
                </a:lnTo>
                <a:lnTo>
                  <a:pt x="558" y="202"/>
                </a:lnTo>
                <a:lnTo>
                  <a:pt x="550" y="203"/>
                </a:lnTo>
                <a:lnTo>
                  <a:pt x="543" y="202"/>
                </a:lnTo>
                <a:lnTo>
                  <a:pt x="536" y="200"/>
                </a:lnTo>
                <a:lnTo>
                  <a:pt x="531" y="199"/>
                </a:lnTo>
                <a:lnTo>
                  <a:pt x="525" y="195"/>
                </a:lnTo>
                <a:lnTo>
                  <a:pt x="519" y="190"/>
                </a:lnTo>
                <a:lnTo>
                  <a:pt x="514" y="186"/>
                </a:lnTo>
                <a:lnTo>
                  <a:pt x="510" y="180"/>
                </a:lnTo>
                <a:lnTo>
                  <a:pt x="505" y="173"/>
                </a:lnTo>
                <a:lnTo>
                  <a:pt x="501" y="168"/>
                </a:lnTo>
                <a:lnTo>
                  <a:pt x="498" y="159"/>
                </a:lnTo>
                <a:lnTo>
                  <a:pt x="495" y="151"/>
                </a:lnTo>
                <a:lnTo>
                  <a:pt x="494" y="142"/>
                </a:lnTo>
                <a:lnTo>
                  <a:pt x="493" y="134"/>
                </a:lnTo>
                <a:lnTo>
                  <a:pt x="491" y="124"/>
                </a:lnTo>
                <a:lnTo>
                  <a:pt x="490" y="116"/>
                </a:lnTo>
                <a:lnTo>
                  <a:pt x="490" y="106"/>
                </a:lnTo>
                <a:close/>
                <a:moveTo>
                  <a:pt x="521" y="106"/>
                </a:moveTo>
                <a:lnTo>
                  <a:pt x="521" y="118"/>
                </a:lnTo>
                <a:lnTo>
                  <a:pt x="522" y="131"/>
                </a:lnTo>
                <a:lnTo>
                  <a:pt x="525" y="142"/>
                </a:lnTo>
                <a:lnTo>
                  <a:pt x="526" y="148"/>
                </a:lnTo>
                <a:lnTo>
                  <a:pt x="528" y="152"/>
                </a:lnTo>
                <a:lnTo>
                  <a:pt x="529" y="158"/>
                </a:lnTo>
                <a:lnTo>
                  <a:pt x="532" y="161"/>
                </a:lnTo>
                <a:lnTo>
                  <a:pt x="535" y="165"/>
                </a:lnTo>
                <a:lnTo>
                  <a:pt x="538" y="168"/>
                </a:lnTo>
                <a:lnTo>
                  <a:pt x="541" y="169"/>
                </a:lnTo>
                <a:lnTo>
                  <a:pt x="543" y="172"/>
                </a:lnTo>
                <a:lnTo>
                  <a:pt x="546" y="172"/>
                </a:lnTo>
                <a:lnTo>
                  <a:pt x="550" y="173"/>
                </a:lnTo>
                <a:lnTo>
                  <a:pt x="555" y="172"/>
                </a:lnTo>
                <a:lnTo>
                  <a:pt x="558" y="172"/>
                </a:lnTo>
                <a:lnTo>
                  <a:pt x="560" y="169"/>
                </a:lnTo>
                <a:lnTo>
                  <a:pt x="563" y="168"/>
                </a:lnTo>
                <a:lnTo>
                  <a:pt x="566" y="165"/>
                </a:lnTo>
                <a:lnTo>
                  <a:pt x="569" y="161"/>
                </a:lnTo>
                <a:lnTo>
                  <a:pt x="573" y="152"/>
                </a:lnTo>
                <a:lnTo>
                  <a:pt x="576" y="142"/>
                </a:lnTo>
                <a:lnTo>
                  <a:pt x="577" y="137"/>
                </a:lnTo>
                <a:lnTo>
                  <a:pt x="579" y="131"/>
                </a:lnTo>
                <a:lnTo>
                  <a:pt x="580" y="118"/>
                </a:lnTo>
                <a:lnTo>
                  <a:pt x="580" y="106"/>
                </a:lnTo>
                <a:lnTo>
                  <a:pt x="580" y="92"/>
                </a:lnTo>
                <a:lnTo>
                  <a:pt x="579" y="79"/>
                </a:lnTo>
                <a:lnTo>
                  <a:pt x="576" y="68"/>
                </a:lnTo>
                <a:lnTo>
                  <a:pt x="573" y="58"/>
                </a:lnTo>
                <a:lnTo>
                  <a:pt x="570" y="54"/>
                </a:lnTo>
                <a:lnTo>
                  <a:pt x="569" y="49"/>
                </a:lnTo>
                <a:lnTo>
                  <a:pt x="566" y="45"/>
                </a:lnTo>
                <a:lnTo>
                  <a:pt x="563" y="42"/>
                </a:lnTo>
                <a:lnTo>
                  <a:pt x="560" y="41"/>
                </a:lnTo>
                <a:lnTo>
                  <a:pt x="558" y="39"/>
                </a:lnTo>
                <a:lnTo>
                  <a:pt x="555" y="38"/>
                </a:lnTo>
                <a:lnTo>
                  <a:pt x="550" y="38"/>
                </a:lnTo>
                <a:lnTo>
                  <a:pt x="546" y="38"/>
                </a:lnTo>
                <a:lnTo>
                  <a:pt x="543" y="39"/>
                </a:lnTo>
                <a:lnTo>
                  <a:pt x="541" y="41"/>
                </a:lnTo>
                <a:lnTo>
                  <a:pt x="538" y="42"/>
                </a:lnTo>
                <a:lnTo>
                  <a:pt x="535" y="45"/>
                </a:lnTo>
                <a:lnTo>
                  <a:pt x="532" y="49"/>
                </a:lnTo>
                <a:lnTo>
                  <a:pt x="528" y="58"/>
                </a:lnTo>
                <a:lnTo>
                  <a:pt x="525" y="68"/>
                </a:lnTo>
                <a:lnTo>
                  <a:pt x="524" y="73"/>
                </a:lnTo>
                <a:lnTo>
                  <a:pt x="522" y="79"/>
                </a:lnTo>
                <a:lnTo>
                  <a:pt x="521" y="92"/>
                </a:lnTo>
                <a:lnTo>
                  <a:pt x="521" y="106"/>
                </a:lnTo>
                <a:close/>
                <a:moveTo>
                  <a:pt x="481" y="24"/>
                </a:moveTo>
                <a:lnTo>
                  <a:pt x="483" y="30"/>
                </a:lnTo>
                <a:lnTo>
                  <a:pt x="483" y="35"/>
                </a:lnTo>
                <a:lnTo>
                  <a:pt x="484" y="41"/>
                </a:lnTo>
                <a:lnTo>
                  <a:pt x="484" y="45"/>
                </a:lnTo>
                <a:lnTo>
                  <a:pt x="484" y="51"/>
                </a:lnTo>
                <a:lnTo>
                  <a:pt x="484" y="56"/>
                </a:lnTo>
                <a:lnTo>
                  <a:pt x="481" y="68"/>
                </a:lnTo>
                <a:lnTo>
                  <a:pt x="477" y="89"/>
                </a:lnTo>
                <a:lnTo>
                  <a:pt x="470" y="110"/>
                </a:lnTo>
                <a:lnTo>
                  <a:pt x="464" y="133"/>
                </a:lnTo>
                <a:lnTo>
                  <a:pt x="457" y="155"/>
                </a:lnTo>
                <a:lnTo>
                  <a:pt x="446" y="199"/>
                </a:lnTo>
                <a:lnTo>
                  <a:pt x="415" y="199"/>
                </a:lnTo>
                <a:lnTo>
                  <a:pt x="398" y="145"/>
                </a:lnTo>
                <a:lnTo>
                  <a:pt x="382" y="92"/>
                </a:lnTo>
                <a:lnTo>
                  <a:pt x="375" y="69"/>
                </a:lnTo>
                <a:lnTo>
                  <a:pt x="368" y="42"/>
                </a:lnTo>
                <a:lnTo>
                  <a:pt x="360" y="13"/>
                </a:lnTo>
                <a:lnTo>
                  <a:pt x="391" y="13"/>
                </a:lnTo>
                <a:lnTo>
                  <a:pt x="428" y="133"/>
                </a:lnTo>
                <a:lnTo>
                  <a:pt x="429" y="135"/>
                </a:lnTo>
                <a:lnTo>
                  <a:pt x="430" y="135"/>
                </a:lnTo>
                <a:lnTo>
                  <a:pt x="443" y="86"/>
                </a:lnTo>
                <a:lnTo>
                  <a:pt x="452" y="54"/>
                </a:lnTo>
                <a:lnTo>
                  <a:pt x="452" y="49"/>
                </a:lnTo>
                <a:lnTo>
                  <a:pt x="452" y="45"/>
                </a:lnTo>
                <a:lnTo>
                  <a:pt x="452" y="41"/>
                </a:lnTo>
                <a:lnTo>
                  <a:pt x="452" y="37"/>
                </a:lnTo>
                <a:lnTo>
                  <a:pt x="447" y="28"/>
                </a:lnTo>
                <a:lnTo>
                  <a:pt x="442" y="20"/>
                </a:lnTo>
                <a:lnTo>
                  <a:pt x="437" y="17"/>
                </a:lnTo>
                <a:lnTo>
                  <a:pt x="435" y="13"/>
                </a:lnTo>
                <a:lnTo>
                  <a:pt x="454" y="0"/>
                </a:lnTo>
                <a:lnTo>
                  <a:pt x="460" y="1"/>
                </a:lnTo>
                <a:lnTo>
                  <a:pt x="464" y="3"/>
                </a:lnTo>
                <a:lnTo>
                  <a:pt x="469" y="6"/>
                </a:lnTo>
                <a:lnTo>
                  <a:pt x="471" y="8"/>
                </a:lnTo>
                <a:lnTo>
                  <a:pt x="474" y="13"/>
                </a:lnTo>
                <a:lnTo>
                  <a:pt x="477" y="17"/>
                </a:lnTo>
                <a:lnTo>
                  <a:pt x="481" y="24"/>
                </a:lnTo>
                <a:close/>
                <a:moveTo>
                  <a:pt x="1128" y="20"/>
                </a:moveTo>
                <a:lnTo>
                  <a:pt x="1128" y="55"/>
                </a:lnTo>
                <a:lnTo>
                  <a:pt x="1117" y="48"/>
                </a:lnTo>
                <a:lnTo>
                  <a:pt x="1104" y="41"/>
                </a:lnTo>
                <a:lnTo>
                  <a:pt x="1099" y="39"/>
                </a:lnTo>
                <a:lnTo>
                  <a:pt x="1092" y="37"/>
                </a:lnTo>
                <a:lnTo>
                  <a:pt x="1084" y="37"/>
                </a:lnTo>
                <a:lnTo>
                  <a:pt x="1077" y="38"/>
                </a:lnTo>
                <a:lnTo>
                  <a:pt x="1072" y="41"/>
                </a:lnTo>
                <a:lnTo>
                  <a:pt x="1070" y="44"/>
                </a:lnTo>
                <a:lnTo>
                  <a:pt x="1069" y="48"/>
                </a:lnTo>
                <a:lnTo>
                  <a:pt x="1069" y="51"/>
                </a:lnTo>
                <a:lnTo>
                  <a:pt x="1070" y="54"/>
                </a:lnTo>
                <a:lnTo>
                  <a:pt x="1072" y="55"/>
                </a:lnTo>
                <a:lnTo>
                  <a:pt x="1073" y="56"/>
                </a:lnTo>
                <a:lnTo>
                  <a:pt x="1075" y="59"/>
                </a:lnTo>
                <a:lnTo>
                  <a:pt x="1099" y="76"/>
                </a:lnTo>
                <a:lnTo>
                  <a:pt x="1111" y="85"/>
                </a:lnTo>
                <a:lnTo>
                  <a:pt x="1117" y="89"/>
                </a:lnTo>
                <a:lnTo>
                  <a:pt x="1121" y="94"/>
                </a:lnTo>
                <a:lnTo>
                  <a:pt x="1127" y="99"/>
                </a:lnTo>
                <a:lnTo>
                  <a:pt x="1131" y="104"/>
                </a:lnTo>
                <a:lnTo>
                  <a:pt x="1134" y="110"/>
                </a:lnTo>
                <a:lnTo>
                  <a:pt x="1138" y="116"/>
                </a:lnTo>
                <a:lnTo>
                  <a:pt x="1141" y="123"/>
                </a:lnTo>
                <a:lnTo>
                  <a:pt x="1142" y="130"/>
                </a:lnTo>
                <a:lnTo>
                  <a:pt x="1144" y="137"/>
                </a:lnTo>
                <a:lnTo>
                  <a:pt x="1144" y="145"/>
                </a:lnTo>
                <a:lnTo>
                  <a:pt x="1144" y="152"/>
                </a:lnTo>
                <a:lnTo>
                  <a:pt x="1142" y="159"/>
                </a:lnTo>
                <a:lnTo>
                  <a:pt x="1140" y="168"/>
                </a:lnTo>
                <a:lnTo>
                  <a:pt x="1137" y="175"/>
                </a:lnTo>
                <a:lnTo>
                  <a:pt x="1133" y="183"/>
                </a:lnTo>
                <a:lnTo>
                  <a:pt x="1127" y="189"/>
                </a:lnTo>
                <a:lnTo>
                  <a:pt x="1120" y="195"/>
                </a:lnTo>
                <a:lnTo>
                  <a:pt x="1113" y="199"/>
                </a:lnTo>
                <a:lnTo>
                  <a:pt x="1109" y="200"/>
                </a:lnTo>
                <a:lnTo>
                  <a:pt x="1104" y="202"/>
                </a:lnTo>
                <a:lnTo>
                  <a:pt x="1094" y="203"/>
                </a:lnTo>
                <a:lnTo>
                  <a:pt x="1086" y="203"/>
                </a:lnTo>
                <a:lnTo>
                  <a:pt x="1077" y="202"/>
                </a:lnTo>
                <a:lnTo>
                  <a:pt x="1069" y="199"/>
                </a:lnTo>
                <a:lnTo>
                  <a:pt x="1060" y="195"/>
                </a:lnTo>
                <a:lnTo>
                  <a:pt x="1052" y="190"/>
                </a:lnTo>
                <a:lnTo>
                  <a:pt x="1046" y="185"/>
                </a:lnTo>
                <a:lnTo>
                  <a:pt x="1038" y="178"/>
                </a:lnTo>
                <a:lnTo>
                  <a:pt x="1034" y="173"/>
                </a:lnTo>
                <a:lnTo>
                  <a:pt x="1031" y="168"/>
                </a:lnTo>
                <a:lnTo>
                  <a:pt x="1041" y="157"/>
                </a:lnTo>
                <a:lnTo>
                  <a:pt x="1052" y="147"/>
                </a:lnTo>
                <a:lnTo>
                  <a:pt x="1062" y="155"/>
                </a:lnTo>
                <a:lnTo>
                  <a:pt x="1068" y="161"/>
                </a:lnTo>
                <a:lnTo>
                  <a:pt x="1073" y="164"/>
                </a:lnTo>
                <a:lnTo>
                  <a:pt x="1079" y="168"/>
                </a:lnTo>
                <a:lnTo>
                  <a:pt x="1084" y="169"/>
                </a:lnTo>
                <a:lnTo>
                  <a:pt x="1092" y="169"/>
                </a:lnTo>
                <a:lnTo>
                  <a:pt x="1099" y="166"/>
                </a:lnTo>
                <a:lnTo>
                  <a:pt x="1104" y="162"/>
                </a:lnTo>
                <a:lnTo>
                  <a:pt x="1107" y="158"/>
                </a:lnTo>
                <a:lnTo>
                  <a:pt x="1110" y="152"/>
                </a:lnTo>
                <a:lnTo>
                  <a:pt x="1111" y="145"/>
                </a:lnTo>
                <a:lnTo>
                  <a:pt x="1111" y="142"/>
                </a:lnTo>
                <a:lnTo>
                  <a:pt x="1110" y="138"/>
                </a:lnTo>
                <a:lnTo>
                  <a:pt x="1109" y="133"/>
                </a:lnTo>
                <a:lnTo>
                  <a:pt x="1104" y="125"/>
                </a:lnTo>
                <a:lnTo>
                  <a:pt x="1100" y="121"/>
                </a:lnTo>
                <a:lnTo>
                  <a:pt x="1094" y="116"/>
                </a:lnTo>
                <a:lnTo>
                  <a:pt x="1089" y="111"/>
                </a:lnTo>
                <a:lnTo>
                  <a:pt x="1076" y="103"/>
                </a:lnTo>
                <a:lnTo>
                  <a:pt x="1069" y="97"/>
                </a:lnTo>
                <a:lnTo>
                  <a:pt x="1060" y="92"/>
                </a:lnTo>
                <a:lnTo>
                  <a:pt x="1053" y="85"/>
                </a:lnTo>
                <a:lnTo>
                  <a:pt x="1046" y="78"/>
                </a:lnTo>
                <a:lnTo>
                  <a:pt x="1044" y="75"/>
                </a:lnTo>
                <a:lnTo>
                  <a:pt x="1041" y="71"/>
                </a:lnTo>
                <a:lnTo>
                  <a:pt x="1036" y="62"/>
                </a:lnTo>
                <a:lnTo>
                  <a:pt x="1036" y="58"/>
                </a:lnTo>
                <a:lnTo>
                  <a:pt x="1035" y="52"/>
                </a:lnTo>
                <a:lnTo>
                  <a:pt x="1035" y="48"/>
                </a:lnTo>
                <a:lnTo>
                  <a:pt x="1036" y="42"/>
                </a:lnTo>
                <a:lnTo>
                  <a:pt x="1036" y="37"/>
                </a:lnTo>
                <a:lnTo>
                  <a:pt x="1039" y="32"/>
                </a:lnTo>
                <a:lnTo>
                  <a:pt x="1042" y="27"/>
                </a:lnTo>
                <a:lnTo>
                  <a:pt x="1046" y="23"/>
                </a:lnTo>
                <a:lnTo>
                  <a:pt x="1051" y="18"/>
                </a:lnTo>
                <a:lnTo>
                  <a:pt x="1055" y="14"/>
                </a:lnTo>
                <a:lnTo>
                  <a:pt x="1060" y="11"/>
                </a:lnTo>
                <a:lnTo>
                  <a:pt x="1066" y="10"/>
                </a:lnTo>
                <a:lnTo>
                  <a:pt x="1073" y="7"/>
                </a:lnTo>
                <a:lnTo>
                  <a:pt x="1083" y="6"/>
                </a:lnTo>
                <a:lnTo>
                  <a:pt x="1087" y="6"/>
                </a:lnTo>
                <a:lnTo>
                  <a:pt x="1092" y="7"/>
                </a:lnTo>
                <a:lnTo>
                  <a:pt x="1099" y="7"/>
                </a:lnTo>
                <a:lnTo>
                  <a:pt x="1106" y="10"/>
                </a:lnTo>
                <a:lnTo>
                  <a:pt x="1113" y="11"/>
                </a:lnTo>
                <a:lnTo>
                  <a:pt x="1120" y="16"/>
                </a:lnTo>
                <a:lnTo>
                  <a:pt x="1128" y="20"/>
                </a:lnTo>
                <a:close/>
                <a:moveTo>
                  <a:pt x="1887" y="42"/>
                </a:moveTo>
                <a:lnTo>
                  <a:pt x="1853" y="42"/>
                </a:lnTo>
                <a:lnTo>
                  <a:pt x="1853" y="199"/>
                </a:lnTo>
                <a:lnTo>
                  <a:pt x="1822" y="199"/>
                </a:lnTo>
                <a:lnTo>
                  <a:pt x="1822" y="42"/>
                </a:lnTo>
                <a:lnTo>
                  <a:pt x="1789" y="42"/>
                </a:lnTo>
                <a:lnTo>
                  <a:pt x="1789" y="13"/>
                </a:lnTo>
                <a:lnTo>
                  <a:pt x="1887" y="13"/>
                </a:lnTo>
                <a:lnTo>
                  <a:pt x="1887" y="42"/>
                </a:lnTo>
                <a:close/>
                <a:moveTo>
                  <a:pt x="1575" y="13"/>
                </a:moveTo>
                <a:lnTo>
                  <a:pt x="1573" y="17"/>
                </a:lnTo>
                <a:lnTo>
                  <a:pt x="1573" y="23"/>
                </a:lnTo>
                <a:lnTo>
                  <a:pt x="1575" y="27"/>
                </a:lnTo>
                <a:lnTo>
                  <a:pt x="1576" y="31"/>
                </a:lnTo>
                <a:lnTo>
                  <a:pt x="1585" y="48"/>
                </a:lnTo>
                <a:lnTo>
                  <a:pt x="1587" y="55"/>
                </a:lnTo>
                <a:lnTo>
                  <a:pt x="1593" y="66"/>
                </a:lnTo>
                <a:lnTo>
                  <a:pt x="1606" y="30"/>
                </a:lnTo>
                <a:lnTo>
                  <a:pt x="1611" y="13"/>
                </a:lnTo>
                <a:lnTo>
                  <a:pt x="1644" y="13"/>
                </a:lnTo>
                <a:lnTo>
                  <a:pt x="1671" y="199"/>
                </a:lnTo>
                <a:lnTo>
                  <a:pt x="1640" y="199"/>
                </a:lnTo>
                <a:lnTo>
                  <a:pt x="1621" y="79"/>
                </a:lnTo>
                <a:lnTo>
                  <a:pt x="1610" y="109"/>
                </a:lnTo>
                <a:lnTo>
                  <a:pt x="1613" y="121"/>
                </a:lnTo>
                <a:lnTo>
                  <a:pt x="1613" y="127"/>
                </a:lnTo>
                <a:lnTo>
                  <a:pt x="1614" y="133"/>
                </a:lnTo>
                <a:lnTo>
                  <a:pt x="1613" y="145"/>
                </a:lnTo>
                <a:lnTo>
                  <a:pt x="1611" y="152"/>
                </a:lnTo>
                <a:lnTo>
                  <a:pt x="1609" y="159"/>
                </a:lnTo>
                <a:lnTo>
                  <a:pt x="1579" y="155"/>
                </a:lnTo>
                <a:lnTo>
                  <a:pt x="1580" y="151"/>
                </a:lnTo>
                <a:lnTo>
                  <a:pt x="1583" y="145"/>
                </a:lnTo>
                <a:lnTo>
                  <a:pt x="1583" y="140"/>
                </a:lnTo>
                <a:lnTo>
                  <a:pt x="1585" y="135"/>
                </a:lnTo>
                <a:lnTo>
                  <a:pt x="1585" y="130"/>
                </a:lnTo>
                <a:lnTo>
                  <a:pt x="1585" y="125"/>
                </a:lnTo>
                <a:lnTo>
                  <a:pt x="1582" y="116"/>
                </a:lnTo>
                <a:lnTo>
                  <a:pt x="1579" y="107"/>
                </a:lnTo>
                <a:lnTo>
                  <a:pt x="1576" y="97"/>
                </a:lnTo>
                <a:lnTo>
                  <a:pt x="1568" y="80"/>
                </a:lnTo>
                <a:lnTo>
                  <a:pt x="1552" y="199"/>
                </a:lnTo>
                <a:lnTo>
                  <a:pt x="1520" y="199"/>
                </a:lnTo>
                <a:lnTo>
                  <a:pt x="1544" y="13"/>
                </a:lnTo>
                <a:lnTo>
                  <a:pt x="1575" y="13"/>
                </a:lnTo>
                <a:close/>
                <a:moveTo>
                  <a:pt x="32" y="13"/>
                </a:moveTo>
                <a:lnTo>
                  <a:pt x="32" y="86"/>
                </a:lnTo>
                <a:lnTo>
                  <a:pt x="35" y="85"/>
                </a:lnTo>
                <a:lnTo>
                  <a:pt x="42" y="80"/>
                </a:lnTo>
                <a:lnTo>
                  <a:pt x="49" y="76"/>
                </a:lnTo>
                <a:lnTo>
                  <a:pt x="53" y="72"/>
                </a:lnTo>
                <a:lnTo>
                  <a:pt x="59" y="66"/>
                </a:lnTo>
                <a:lnTo>
                  <a:pt x="62" y="61"/>
                </a:lnTo>
                <a:lnTo>
                  <a:pt x="64" y="55"/>
                </a:lnTo>
                <a:lnTo>
                  <a:pt x="67" y="48"/>
                </a:lnTo>
                <a:lnTo>
                  <a:pt x="67" y="41"/>
                </a:lnTo>
                <a:lnTo>
                  <a:pt x="69" y="34"/>
                </a:lnTo>
                <a:lnTo>
                  <a:pt x="69" y="28"/>
                </a:lnTo>
                <a:lnTo>
                  <a:pt x="67" y="23"/>
                </a:lnTo>
                <a:lnTo>
                  <a:pt x="66" y="16"/>
                </a:lnTo>
                <a:lnTo>
                  <a:pt x="63" y="13"/>
                </a:lnTo>
                <a:lnTo>
                  <a:pt x="97" y="13"/>
                </a:lnTo>
                <a:lnTo>
                  <a:pt x="100" y="18"/>
                </a:lnTo>
                <a:lnTo>
                  <a:pt x="101" y="25"/>
                </a:lnTo>
                <a:lnTo>
                  <a:pt x="101" y="37"/>
                </a:lnTo>
                <a:lnTo>
                  <a:pt x="101" y="42"/>
                </a:lnTo>
                <a:lnTo>
                  <a:pt x="101" y="48"/>
                </a:lnTo>
                <a:lnTo>
                  <a:pt x="100" y="54"/>
                </a:lnTo>
                <a:lnTo>
                  <a:pt x="98" y="59"/>
                </a:lnTo>
                <a:lnTo>
                  <a:pt x="94" y="71"/>
                </a:lnTo>
                <a:lnTo>
                  <a:pt x="89" y="80"/>
                </a:lnTo>
                <a:lnTo>
                  <a:pt x="80" y="90"/>
                </a:lnTo>
                <a:lnTo>
                  <a:pt x="76" y="94"/>
                </a:lnTo>
                <a:lnTo>
                  <a:pt x="72" y="99"/>
                </a:lnTo>
                <a:lnTo>
                  <a:pt x="97" y="162"/>
                </a:lnTo>
                <a:lnTo>
                  <a:pt x="111" y="199"/>
                </a:lnTo>
                <a:lnTo>
                  <a:pt x="76" y="199"/>
                </a:lnTo>
                <a:lnTo>
                  <a:pt x="64" y="168"/>
                </a:lnTo>
                <a:lnTo>
                  <a:pt x="43" y="118"/>
                </a:lnTo>
                <a:lnTo>
                  <a:pt x="32" y="123"/>
                </a:lnTo>
                <a:lnTo>
                  <a:pt x="32" y="199"/>
                </a:lnTo>
                <a:lnTo>
                  <a:pt x="0" y="199"/>
                </a:lnTo>
                <a:lnTo>
                  <a:pt x="0" y="13"/>
                </a:lnTo>
                <a:lnTo>
                  <a:pt x="32" y="13"/>
                </a:lnTo>
                <a:close/>
                <a:moveTo>
                  <a:pt x="291" y="13"/>
                </a:moveTo>
                <a:lnTo>
                  <a:pt x="282" y="44"/>
                </a:lnTo>
                <a:lnTo>
                  <a:pt x="278" y="58"/>
                </a:lnTo>
                <a:lnTo>
                  <a:pt x="274" y="73"/>
                </a:lnTo>
                <a:lnTo>
                  <a:pt x="272" y="94"/>
                </a:lnTo>
                <a:lnTo>
                  <a:pt x="271" y="104"/>
                </a:lnTo>
                <a:lnTo>
                  <a:pt x="271" y="116"/>
                </a:lnTo>
                <a:lnTo>
                  <a:pt x="271" y="127"/>
                </a:lnTo>
                <a:lnTo>
                  <a:pt x="272" y="137"/>
                </a:lnTo>
                <a:lnTo>
                  <a:pt x="275" y="148"/>
                </a:lnTo>
                <a:lnTo>
                  <a:pt x="276" y="152"/>
                </a:lnTo>
                <a:lnTo>
                  <a:pt x="279" y="158"/>
                </a:lnTo>
                <a:lnTo>
                  <a:pt x="281" y="161"/>
                </a:lnTo>
                <a:lnTo>
                  <a:pt x="283" y="162"/>
                </a:lnTo>
                <a:lnTo>
                  <a:pt x="288" y="165"/>
                </a:lnTo>
                <a:lnTo>
                  <a:pt x="292" y="168"/>
                </a:lnTo>
                <a:lnTo>
                  <a:pt x="298" y="168"/>
                </a:lnTo>
                <a:lnTo>
                  <a:pt x="303" y="169"/>
                </a:lnTo>
                <a:lnTo>
                  <a:pt x="309" y="169"/>
                </a:lnTo>
                <a:lnTo>
                  <a:pt x="320" y="169"/>
                </a:lnTo>
                <a:lnTo>
                  <a:pt x="320" y="166"/>
                </a:lnTo>
                <a:lnTo>
                  <a:pt x="320" y="13"/>
                </a:lnTo>
                <a:lnTo>
                  <a:pt x="353" y="13"/>
                </a:lnTo>
                <a:lnTo>
                  <a:pt x="353" y="199"/>
                </a:lnTo>
                <a:lnTo>
                  <a:pt x="285" y="199"/>
                </a:lnTo>
                <a:lnTo>
                  <a:pt x="279" y="197"/>
                </a:lnTo>
                <a:lnTo>
                  <a:pt x="275" y="196"/>
                </a:lnTo>
                <a:lnTo>
                  <a:pt x="267" y="190"/>
                </a:lnTo>
                <a:lnTo>
                  <a:pt x="259" y="185"/>
                </a:lnTo>
                <a:lnTo>
                  <a:pt x="254" y="178"/>
                </a:lnTo>
                <a:lnTo>
                  <a:pt x="250" y="171"/>
                </a:lnTo>
                <a:lnTo>
                  <a:pt x="245" y="162"/>
                </a:lnTo>
                <a:lnTo>
                  <a:pt x="242" y="154"/>
                </a:lnTo>
                <a:lnTo>
                  <a:pt x="241" y="145"/>
                </a:lnTo>
                <a:lnTo>
                  <a:pt x="240" y="137"/>
                </a:lnTo>
                <a:lnTo>
                  <a:pt x="238" y="128"/>
                </a:lnTo>
                <a:lnTo>
                  <a:pt x="238" y="111"/>
                </a:lnTo>
                <a:lnTo>
                  <a:pt x="240" y="96"/>
                </a:lnTo>
                <a:lnTo>
                  <a:pt x="241" y="79"/>
                </a:lnTo>
                <a:lnTo>
                  <a:pt x="245" y="62"/>
                </a:lnTo>
                <a:lnTo>
                  <a:pt x="248" y="47"/>
                </a:lnTo>
                <a:lnTo>
                  <a:pt x="258" y="13"/>
                </a:lnTo>
                <a:lnTo>
                  <a:pt x="291" y="13"/>
                </a:lnTo>
                <a:close/>
                <a:moveTo>
                  <a:pt x="947" y="199"/>
                </a:moveTo>
                <a:lnTo>
                  <a:pt x="916" y="199"/>
                </a:lnTo>
                <a:lnTo>
                  <a:pt x="916" y="118"/>
                </a:lnTo>
                <a:lnTo>
                  <a:pt x="906" y="102"/>
                </a:lnTo>
                <a:lnTo>
                  <a:pt x="895" y="85"/>
                </a:lnTo>
                <a:lnTo>
                  <a:pt x="884" y="69"/>
                </a:lnTo>
                <a:lnTo>
                  <a:pt x="878" y="62"/>
                </a:lnTo>
                <a:lnTo>
                  <a:pt x="871" y="55"/>
                </a:lnTo>
                <a:lnTo>
                  <a:pt x="871" y="199"/>
                </a:lnTo>
                <a:lnTo>
                  <a:pt x="839" y="199"/>
                </a:lnTo>
                <a:lnTo>
                  <a:pt x="839" y="13"/>
                </a:lnTo>
                <a:lnTo>
                  <a:pt x="867" y="13"/>
                </a:lnTo>
                <a:lnTo>
                  <a:pt x="874" y="18"/>
                </a:lnTo>
                <a:lnTo>
                  <a:pt x="881" y="23"/>
                </a:lnTo>
                <a:lnTo>
                  <a:pt x="888" y="30"/>
                </a:lnTo>
                <a:lnTo>
                  <a:pt x="894" y="35"/>
                </a:lnTo>
                <a:lnTo>
                  <a:pt x="905" y="48"/>
                </a:lnTo>
                <a:lnTo>
                  <a:pt x="915" y="62"/>
                </a:lnTo>
                <a:lnTo>
                  <a:pt x="915" y="13"/>
                </a:lnTo>
                <a:lnTo>
                  <a:pt x="947" y="13"/>
                </a:lnTo>
                <a:lnTo>
                  <a:pt x="947" y="199"/>
                </a:lnTo>
                <a:close/>
                <a:moveTo>
                  <a:pt x="655" y="171"/>
                </a:moveTo>
                <a:lnTo>
                  <a:pt x="703" y="171"/>
                </a:lnTo>
                <a:lnTo>
                  <a:pt x="703" y="199"/>
                </a:lnTo>
                <a:lnTo>
                  <a:pt x="623" y="199"/>
                </a:lnTo>
                <a:lnTo>
                  <a:pt x="623" y="13"/>
                </a:lnTo>
                <a:lnTo>
                  <a:pt x="655" y="13"/>
                </a:lnTo>
                <a:lnTo>
                  <a:pt x="655" y="171"/>
                </a:lnTo>
                <a:close/>
                <a:moveTo>
                  <a:pt x="1360" y="199"/>
                </a:moveTo>
                <a:lnTo>
                  <a:pt x="1354" y="199"/>
                </a:lnTo>
                <a:lnTo>
                  <a:pt x="1354" y="118"/>
                </a:lnTo>
                <a:lnTo>
                  <a:pt x="1346" y="102"/>
                </a:lnTo>
                <a:lnTo>
                  <a:pt x="1335" y="85"/>
                </a:lnTo>
                <a:lnTo>
                  <a:pt x="1323" y="69"/>
                </a:lnTo>
                <a:lnTo>
                  <a:pt x="1316" y="62"/>
                </a:lnTo>
                <a:lnTo>
                  <a:pt x="1311" y="55"/>
                </a:lnTo>
                <a:lnTo>
                  <a:pt x="1311" y="199"/>
                </a:lnTo>
                <a:lnTo>
                  <a:pt x="1278" y="199"/>
                </a:lnTo>
                <a:lnTo>
                  <a:pt x="1278" y="13"/>
                </a:lnTo>
                <a:lnTo>
                  <a:pt x="1306" y="13"/>
                </a:lnTo>
                <a:lnTo>
                  <a:pt x="1313" y="18"/>
                </a:lnTo>
                <a:lnTo>
                  <a:pt x="1320" y="23"/>
                </a:lnTo>
                <a:lnTo>
                  <a:pt x="1327" y="30"/>
                </a:lnTo>
                <a:lnTo>
                  <a:pt x="1333" y="35"/>
                </a:lnTo>
                <a:lnTo>
                  <a:pt x="1344" y="48"/>
                </a:lnTo>
                <a:lnTo>
                  <a:pt x="1354" y="62"/>
                </a:lnTo>
                <a:lnTo>
                  <a:pt x="1354" y="13"/>
                </a:lnTo>
                <a:lnTo>
                  <a:pt x="1387" y="13"/>
                </a:lnTo>
                <a:lnTo>
                  <a:pt x="1387" y="199"/>
                </a:lnTo>
                <a:lnTo>
                  <a:pt x="1360" y="199"/>
                </a:lnTo>
                <a:close/>
                <a:moveTo>
                  <a:pt x="107" y="106"/>
                </a:moveTo>
                <a:lnTo>
                  <a:pt x="107" y="94"/>
                </a:lnTo>
                <a:lnTo>
                  <a:pt x="108" y="86"/>
                </a:lnTo>
                <a:lnTo>
                  <a:pt x="111" y="68"/>
                </a:lnTo>
                <a:lnTo>
                  <a:pt x="113" y="59"/>
                </a:lnTo>
                <a:lnTo>
                  <a:pt x="115" y="51"/>
                </a:lnTo>
                <a:lnTo>
                  <a:pt x="122" y="37"/>
                </a:lnTo>
                <a:lnTo>
                  <a:pt x="127" y="30"/>
                </a:lnTo>
                <a:lnTo>
                  <a:pt x="131" y="24"/>
                </a:lnTo>
                <a:lnTo>
                  <a:pt x="137" y="20"/>
                </a:lnTo>
                <a:lnTo>
                  <a:pt x="142" y="16"/>
                </a:lnTo>
                <a:lnTo>
                  <a:pt x="148" y="13"/>
                </a:lnTo>
                <a:lnTo>
                  <a:pt x="153" y="10"/>
                </a:lnTo>
                <a:lnTo>
                  <a:pt x="161" y="8"/>
                </a:lnTo>
                <a:lnTo>
                  <a:pt x="168" y="7"/>
                </a:lnTo>
                <a:lnTo>
                  <a:pt x="175" y="8"/>
                </a:lnTo>
                <a:lnTo>
                  <a:pt x="182" y="10"/>
                </a:lnTo>
                <a:lnTo>
                  <a:pt x="187" y="13"/>
                </a:lnTo>
                <a:lnTo>
                  <a:pt x="193" y="16"/>
                </a:lnTo>
                <a:lnTo>
                  <a:pt x="199" y="20"/>
                </a:lnTo>
                <a:lnTo>
                  <a:pt x="204" y="24"/>
                </a:lnTo>
                <a:lnTo>
                  <a:pt x="209" y="30"/>
                </a:lnTo>
                <a:lnTo>
                  <a:pt x="213" y="37"/>
                </a:lnTo>
                <a:lnTo>
                  <a:pt x="216" y="44"/>
                </a:lnTo>
                <a:lnTo>
                  <a:pt x="220" y="51"/>
                </a:lnTo>
                <a:lnTo>
                  <a:pt x="223" y="59"/>
                </a:lnTo>
                <a:lnTo>
                  <a:pt x="224" y="68"/>
                </a:lnTo>
                <a:lnTo>
                  <a:pt x="226" y="76"/>
                </a:lnTo>
                <a:lnTo>
                  <a:pt x="227" y="86"/>
                </a:lnTo>
                <a:lnTo>
                  <a:pt x="228" y="94"/>
                </a:lnTo>
                <a:lnTo>
                  <a:pt x="228" y="106"/>
                </a:lnTo>
                <a:lnTo>
                  <a:pt x="228" y="116"/>
                </a:lnTo>
                <a:lnTo>
                  <a:pt x="227" y="124"/>
                </a:lnTo>
                <a:lnTo>
                  <a:pt x="226" y="134"/>
                </a:lnTo>
                <a:lnTo>
                  <a:pt x="224" y="142"/>
                </a:lnTo>
                <a:lnTo>
                  <a:pt x="220" y="159"/>
                </a:lnTo>
                <a:lnTo>
                  <a:pt x="213" y="173"/>
                </a:lnTo>
                <a:lnTo>
                  <a:pt x="209" y="180"/>
                </a:lnTo>
                <a:lnTo>
                  <a:pt x="204" y="186"/>
                </a:lnTo>
                <a:lnTo>
                  <a:pt x="199" y="190"/>
                </a:lnTo>
                <a:lnTo>
                  <a:pt x="193" y="195"/>
                </a:lnTo>
                <a:lnTo>
                  <a:pt x="187" y="199"/>
                </a:lnTo>
                <a:lnTo>
                  <a:pt x="182" y="200"/>
                </a:lnTo>
                <a:lnTo>
                  <a:pt x="175" y="202"/>
                </a:lnTo>
                <a:lnTo>
                  <a:pt x="168" y="203"/>
                </a:lnTo>
                <a:lnTo>
                  <a:pt x="161" y="202"/>
                </a:lnTo>
                <a:lnTo>
                  <a:pt x="153" y="200"/>
                </a:lnTo>
                <a:lnTo>
                  <a:pt x="148" y="199"/>
                </a:lnTo>
                <a:lnTo>
                  <a:pt x="142" y="195"/>
                </a:lnTo>
                <a:lnTo>
                  <a:pt x="137" y="190"/>
                </a:lnTo>
                <a:lnTo>
                  <a:pt x="131" y="186"/>
                </a:lnTo>
                <a:lnTo>
                  <a:pt x="127" y="180"/>
                </a:lnTo>
                <a:lnTo>
                  <a:pt x="122" y="173"/>
                </a:lnTo>
                <a:lnTo>
                  <a:pt x="120" y="168"/>
                </a:lnTo>
                <a:lnTo>
                  <a:pt x="115" y="159"/>
                </a:lnTo>
                <a:lnTo>
                  <a:pt x="113" y="151"/>
                </a:lnTo>
                <a:lnTo>
                  <a:pt x="111" y="142"/>
                </a:lnTo>
                <a:lnTo>
                  <a:pt x="110" y="134"/>
                </a:lnTo>
                <a:lnTo>
                  <a:pt x="108" y="124"/>
                </a:lnTo>
                <a:lnTo>
                  <a:pt x="107" y="116"/>
                </a:lnTo>
                <a:lnTo>
                  <a:pt x="107" y="106"/>
                </a:lnTo>
                <a:close/>
                <a:moveTo>
                  <a:pt x="138" y="106"/>
                </a:moveTo>
                <a:lnTo>
                  <a:pt x="138" y="118"/>
                </a:lnTo>
                <a:lnTo>
                  <a:pt x="139" y="131"/>
                </a:lnTo>
                <a:lnTo>
                  <a:pt x="142" y="142"/>
                </a:lnTo>
                <a:lnTo>
                  <a:pt x="144" y="148"/>
                </a:lnTo>
                <a:lnTo>
                  <a:pt x="145" y="152"/>
                </a:lnTo>
                <a:lnTo>
                  <a:pt x="146" y="158"/>
                </a:lnTo>
                <a:lnTo>
                  <a:pt x="149" y="161"/>
                </a:lnTo>
                <a:lnTo>
                  <a:pt x="152" y="165"/>
                </a:lnTo>
                <a:lnTo>
                  <a:pt x="155" y="168"/>
                </a:lnTo>
                <a:lnTo>
                  <a:pt x="158" y="169"/>
                </a:lnTo>
                <a:lnTo>
                  <a:pt x="161" y="172"/>
                </a:lnTo>
                <a:lnTo>
                  <a:pt x="163" y="172"/>
                </a:lnTo>
                <a:lnTo>
                  <a:pt x="168" y="173"/>
                </a:lnTo>
                <a:lnTo>
                  <a:pt x="172" y="172"/>
                </a:lnTo>
                <a:lnTo>
                  <a:pt x="175" y="172"/>
                </a:lnTo>
                <a:lnTo>
                  <a:pt x="178" y="169"/>
                </a:lnTo>
                <a:lnTo>
                  <a:pt x="180" y="168"/>
                </a:lnTo>
                <a:lnTo>
                  <a:pt x="183" y="165"/>
                </a:lnTo>
                <a:lnTo>
                  <a:pt x="186" y="161"/>
                </a:lnTo>
                <a:lnTo>
                  <a:pt x="190" y="152"/>
                </a:lnTo>
                <a:lnTo>
                  <a:pt x="193" y="142"/>
                </a:lnTo>
                <a:lnTo>
                  <a:pt x="194" y="137"/>
                </a:lnTo>
                <a:lnTo>
                  <a:pt x="196" y="131"/>
                </a:lnTo>
                <a:lnTo>
                  <a:pt x="197" y="118"/>
                </a:lnTo>
                <a:lnTo>
                  <a:pt x="197" y="106"/>
                </a:lnTo>
                <a:lnTo>
                  <a:pt x="197" y="92"/>
                </a:lnTo>
                <a:lnTo>
                  <a:pt x="196" y="79"/>
                </a:lnTo>
                <a:lnTo>
                  <a:pt x="193" y="68"/>
                </a:lnTo>
                <a:lnTo>
                  <a:pt x="190" y="58"/>
                </a:lnTo>
                <a:lnTo>
                  <a:pt x="189" y="54"/>
                </a:lnTo>
                <a:lnTo>
                  <a:pt x="186" y="49"/>
                </a:lnTo>
                <a:lnTo>
                  <a:pt x="183" y="45"/>
                </a:lnTo>
                <a:lnTo>
                  <a:pt x="180" y="42"/>
                </a:lnTo>
                <a:lnTo>
                  <a:pt x="178" y="41"/>
                </a:lnTo>
                <a:lnTo>
                  <a:pt x="175" y="39"/>
                </a:lnTo>
                <a:lnTo>
                  <a:pt x="172" y="38"/>
                </a:lnTo>
                <a:lnTo>
                  <a:pt x="168" y="38"/>
                </a:lnTo>
                <a:lnTo>
                  <a:pt x="163" y="38"/>
                </a:lnTo>
                <a:lnTo>
                  <a:pt x="161" y="39"/>
                </a:lnTo>
                <a:lnTo>
                  <a:pt x="158" y="41"/>
                </a:lnTo>
                <a:lnTo>
                  <a:pt x="155" y="42"/>
                </a:lnTo>
                <a:lnTo>
                  <a:pt x="152" y="45"/>
                </a:lnTo>
                <a:lnTo>
                  <a:pt x="149" y="49"/>
                </a:lnTo>
                <a:lnTo>
                  <a:pt x="145" y="58"/>
                </a:lnTo>
                <a:lnTo>
                  <a:pt x="142" y="68"/>
                </a:lnTo>
                <a:lnTo>
                  <a:pt x="141" y="73"/>
                </a:lnTo>
                <a:lnTo>
                  <a:pt x="139" y="79"/>
                </a:lnTo>
                <a:lnTo>
                  <a:pt x="138" y="92"/>
                </a:lnTo>
                <a:lnTo>
                  <a:pt x="138" y="10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5" name="Freeform 175">
            <a:extLst>
              <a:ext uri="{FF2B5EF4-FFF2-40B4-BE49-F238E27FC236}">
                <a16:creationId xmlns:a16="http://schemas.microsoft.com/office/drawing/2014/main" id="{B4CC0347-54EF-364D-92A8-59ACB96AE36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80136" y="6052744"/>
            <a:ext cx="480160" cy="54000"/>
          </a:xfrm>
          <a:custGeom>
            <a:avLst/>
            <a:gdLst>
              <a:gd name="T0" fmla="*/ 1958 w 1974"/>
              <a:gd name="T1" fmla="*/ 27 h 221"/>
              <a:gd name="T2" fmla="*/ 1902 w 1974"/>
              <a:gd name="T3" fmla="*/ 35 h 221"/>
              <a:gd name="T4" fmla="*/ 1725 w 1974"/>
              <a:gd name="T5" fmla="*/ 3 h 221"/>
              <a:gd name="T6" fmla="*/ 1772 w 1974"/>
              <a:gd name="T7" fmla="*/ 193 h 221"/>
              <a:gd name="T8" fmla="*/ 1825 w 1974"/>
              <a:gd name="T9" fmla="*/ 172 h 221"/>
              <a:gd name="T10" fmla="*/ 1707 w 1974"/>
              <a:gd name="T11" fmla="*/ 199 h 221"/>
              <a:gd name="T12" fmla="*/ 1716 w 1974"/>
              <a:gd name="T13" fmla="*/ 18 h 221"/>
              <a:gd name="T14" fmla="*/ 1601 w 1974"/>
              <a:gd name="T15" fmla="*/ 38 h 221"/>
              <a:gd name="T16" fmla="*/ 1546 w 1974"/>
              <a:gd name="T17" fmla="*/ 25 h 221"/>
              <a:gd name="T18" fmla="*/ 1531 w 1974"/>
              <a:gd name="T19" fmla="*/ 202 h 221"/>
              <a:gd name="T20" fmla="*/ 1647 w 1974"/>
              <a:gd name="T21" fmla="*/ 173 h 221"/>
              <a:gd name="T22" fmla="*/ 1383 w 1974"/>
              <a:gd name="T23" fmla="*/ 21 h 221"/>
              <a:gd name="T24" fmla="*/ 1373 w 1974"/>
              <a:gd name="T25" fmla="*/ 202 h 221"/>
              <a:gd name="T26" fmla="*/ 1452 w 1974"/>
              <a:gd name="T27" fmla="*/ 200 h 221"/>
              <a:gd name="T28" fmla="*/ 1479 w 1974"/>
              <a:gd name="T29" fmla="*/ 134 h 221"/>
              <a:gd name="T30" fmla="*/ 1442 w 1974"/>
              <a:gd name="T31" fmla="*/ 18 h 221"/>
              <a:gd name="T32" fmla="*/ 1339 w 1974"/>
              <a:gd name="T33" fmla="*/ 176 h 221"/>
              <a:gd name="T34" fmla="*/ 1287 w 1974"/>
              <a:gd name="T35" fmla="*/ 169 h 221"/>
              <a:gd name="T36" fmla="*/ 1226 w 1974"/>
              <a:gd name="T37" fmla="*/ 21 h 221"/>
              <a:gd name="T38" fmla="*/ 1216 w 1974"/>
              <a:gd name="T39" fmla="*/ 219 h 221"/>
              <a:gd name="T40" fmla="*/ 1009 w 1974"/>
              <a:gd name="T41" fmla="*/ 65 h 221"/>
              <a:gd name="T42" fmla="*/ 1081 w 1974"/>
              <a:gd name="T43" fmla="*/ 3 h 221"/>
              <a:gd name="T44" fmla="*/ 978 w 1974"/>
              <a:gd name="T45" fmla="*/ 23 h 221"/>
              <a:gd name="T46" fmla="*/ 972 w 1974"/>
              <a:gd name="T47" fmla="*/ 219 h 221"/>
              <a:gd name="T48" fmla="*/ 859 w 1974"/>
              <a:gd name="T49" fmla="*/ 23 h 221"/>
              <a:gd name="T50" fmla="*/ 838 w 1974"/>
              <a:gd name="T51" fmla="*/ 193 h 221"/>
              <a:gd name="T52" fmla="*/ 886 w 1974"/>
              <a:gd name="T53" fmla="*/ 202 h 221"/>
              <a:gd name="T54" fmla="*/ 764 w 1974"/>
              <a:gd name="T55" fmla="*/ 214 h 221"/>
              <a:gd name="T56" fmla="*/ 785 w 1974"/>
              <a:gd name="T57" fmla="*/ 131 h 221"/>
              <a:gd name="T58" fmla="*/ 718 w 1974"/>
              <a:gd name="T59" fmla="*/ 20 h 221"/>
              <a:gd name="T60" fmla="*/ 788 w 1974"/>
              <a:gd name="T61" fmla="*/ 20 h 221"/>
              <a:gd name="T62" fmla="*/ 694 w 1974"/>
              <a:gd name="T63" fmla="*/ 10 h 221"/>
              <a:gd name="T64" fmla="*/ 701 w 1974"/>
              <a:gd name="T65" fmla="*/ 111 h 221"/>
              <a:gd name="T66" fmla="*/ 740 w 1974"/>
              <a:gd name="T67" fmla="*/ 205 h 221"/>
              <a:gd name="T68" fmla="*/ 531 w 1974"/>
              <a:gd name="T69" fmla="*/ 207 h 221"/>
              <a:gd name="T70" fmla="*/ 643 w 1974"/>
              <a:gd name="T71" fmla="*/ 195 h 221"/>
              <a:gd name="T72" fmla="*/ 586 w 1974"/>
              <a:gd name="T73" fmla="*/ 66 h 221"/>
              <a:gd name="T74" fmla="*/ 600 w 1974"/>
              <a:gd name="T75" fmla="*/ 18 h 221"/>
              <a:gd name="T76" fmla="*/ 609 w 1974"/>
              <a:gd name="T77" fmla="*/ 3 h 221"/>
              <a:gd name="T78" fmla="*/ 533 w 1974"/>
              <a:gd name="T79" fmla="*/ 34 h 221"/>
              <a:gd name="T80" fmla="*/ 606 w 1974"/>
              <a:gd name="T81" fmla="*/ 168 h 221"/>
              <a:gd name="T82" fmla="*/ 575 w 1974"/>
              <a:gd name="T83" fmla="*/ 200 h 221"/>
              <a:gd name="T84" fmla="*/ 448 w 1974"/>
              <a:gd name="T85" fmla="*/ 40 h 221"/>
              <a:gd name="T86" fmla="*/ 429 w 1974"/>
              <a:gd name="T87" fmla="*/ 109 h 221"/>
              <a:gd name="T88" fmla="*/ 410 w 1974"/>
              <a:gd name="T89" fmla="*/ 182 h 221"/>
              <a:gd name="T90" fmla="*/ 496 w 1974"/>
              <a:gd name="T91" fmla="*/ 171 h 221"/>
              <a:gd name="T92" fmla="*/ 504 w 1974"/>
              <a:gd name="T93" fmla="*/ 51 h 221"/>
              <a:gd name="T94" fmla="*/ 339 w 1974"/>
              <a:gd name="T95" fmla="*/ 3 h 221"/>
              <a:gd name="T96" fmla="*/ 353 w 1974"/>
              <a:gd name="T97" fmla="*/ 197 h 221"/>
              <a:gd name="T98" fmla="*/ 230 w 1974"/>
              <a:gd name="T99" fmla="*/ 21 h 221"/>
              <a:gd name="T100" fmla="*/ 270 w 1974"/>
              <a:gd name="T101" fmla="*/ 66 h 221"/>
              <a:gd name="T102" fmla="*/ 237 w 1974"/>
              <a:gd name="T103" fmla="*/ 203 h 221"/>
              <a:gd name="T104" fmla="*/ 167 w 1974"/>
              <a:gd name="T105" fmla="*/ 154 h 221"/>
              <a:gd name="T106" fmla="*/ 264 w 1974"/>
              <a:gd name="T107" fmla="*/ 219 h 221"/>
              <a:gd name="T108" fmla="*/ 326 w 1974"/>
              <a:gd name="T109" fmla="*/ 110 h 221"/>
              <a:gd name="T110" fmla="*/ 264 w 1974"/>
              <a:gd name="T111" fmla="*/ 1 h 221"/>
              <a:gd name="T112" fmla="*/ 167 w 1974"/>
              <a:gd name="T113" fmla="*/ 68 h 221"/>
              <a:gd name="T114" fmla="*/ 20 w 1974"/>
              <a:gd name="T115" fmla="*/ 44 h 221"/>
              <a:gd name="T116" fmla="*/ 78 w 1974"/>
              <a:gd name="T117" fmla="*/ 197 h 221"/>
              <a:gd name="T118" fmla="*/ 107 w 1974"/>
              <a:gd name="T119" fmla="*/ 134 h 221"/>
              <a:gd name="T120" fmla="*/ 72 w 1974"/>
              <a:gd name="T121" fmla="*/ 18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74" h="221">
                <a:moveTo>
                  <a:pt x="1974" y="219"/>
                </a:moveTo>
                <a:lnTo>
                  <a:pt x="1974" y="202"/>
                </a:lnTo>
                <a:lnTo>
                  <a:pt x="1968" y="202"/>
                </a:lnTo>
                <a:lnTo>
                  <a:pt x="1964" y="200"/>
                </a:lnTo>
                <a:lnTo>
                  <a:pt x="1959" y="197"/>
                </a:lnTo>
                <a:lnTo>
                  <a:pt x="1957" y="193"/>
                </a:lnTo>
                <a:lnTo>
                  <a:pt x="1955" y="190"/>
                </a:lnTo>
                <a:lnTo>
                  <a:pt x="1955" y="185"/>
                </a:lnTo>
                <a:lnTo>
                  <a:pt x="1954" y="175"/>
                </a:lnTo>
                <a:lnTo>
                  <a:pt x="1954" y="47"/>
                </a:lnTo>
                <a:lnTo>
                  <a:pt x="1954" y="41"/>
                </a:lnTo>
                <a:lnTo>
                  <a:pt x="1955" y="35"/>
                </a:lnTo>
                <a:lnTo>
                  <a:pt x="1955" y="30"/>
                </a:lnTo>
                <a:lnTo>
                  <a:pt x="1958" y="27"/>
                </a:lnTo>
                <a:lnTo>
                  <a:pt x="1959" y="24"/>
                </a:lnTo>
                <a:lnTo>
                  <a:pt x="1962" y="23"/>
                </a:lnTo>
                <a:lnTo>
                  <a:pt x="1964" y="21"/>
                </a:lnTo>
                <a:lnTo>
                  <a:pt x="1968" y="20"/>
                </a:lnTo>
                <a:lnTo>
                  <a:pt x="1974" y="18"/>
                </a:lnTo>
                <a:lnTo>
                  <a:pt x="1974" y="3"/>
                </a:lnTo>
                <a:lnTo>
                  <a:pt x="1883" y="3"/>
                </a:lnTo>
                <a:lnTo>
                  <a:pt x="1883" y="18"/>
                </a:lnTo>
                <a:lnTo>
                  <a:pt x="1889" y="20"/>
                </a:lnTo>
                <a:lnTo>
                  <a:pt x="1894" y="21"/>
                </a:lnTo>
                <a:lnTo>
                  <a:pt x="1897" y="24"/>
                </a:lnTo>
                <a:lnTo>
                  <a:pt x="1900" y="27"/>
                </a:lnTo>
                <a:lnTo>
                  <a:pt x="1902" y="31"/>
                </a:lnTo>
                <a:lnTo>
                  <a:pt x="1902" y="35"/>
                </a:lnTo>
                <a:lnTo>
                  <a:pt x="1903" y="47"/>
                </a:lnTo>
                <a:lnTo>
                  <a:pt x="1903" y="175"/>
                </a:lnTo>
                <a:lnTo>
                  <a:pt x="1902" y="185"/>
                </a:lnTo>
                <a:lnTo>
                  <a:pt x="1902" y="190"/>
                </a:lnTo>
                <a:lnTo>
                  <a:pt x="1900" y="193"/>
                </a:lnTo>
                <a:lnTo>
                  <a:pt x="1899" y="196"/>
                </a:lnTo>
                <a:lnTo>
                  <a:pt x="1897" y="197"/>
                </a:lnTo>
                <a:lnTo>
                  <a:pt x="1894" y="200"/>
                </a:lnTo>
                <a:lnTo>
                  <a:pt x="1889" y="202"/>
                </a:lnTo>
                <a:lnTo>
                  <a:pt x="1883" y="202"/>
                </a:lnTo>
                <a:lnTo>
                  <a:pt x="1883" y="219"/>
                </a:lnTo>
                <a:lnTo>
                  <a:pt x="1974" y="219"/>
                </a:lnTo>
                <a:close/>
                <a:moveTo>
                  <a:pt x="1875" y="3"/>
                </a:moveTo>
                <a:lnTo>
                  <a:pt x="1725" y="3"/>
                </a:lnTo>
                <a:lnTo>
                  <a:pt x="1725" y="54"/>
                </a:lnTo>
                <a:lnTo>
                  <a:pt x="1742" y="54"/>
                </a:lnTo>
                <a:lnTo>
                  <a:pt x="1746" y="42"/>
                </a:lnTo>
                <a:lnTo>
                  <a:pt x="1749" y="37"/>
                </a:lnTo>
                <a:lnTo>
                  <a:pt x="1753" y="31"/>
                </a:lnTo>
                <a:lnTo>
                  <a:pt x="1757" y="25"/>
                </a:lnTo>
                <a:lnTo>
                  <a:pt x="1762" y="23"/>
                </a:lnTo>
                <a:lnTo>
                  <a:pt x="1767" y="20"/>
                </a:lnTo>
                <a:lnTo>
                  <a:pt x="1772" y="20"/>
                </a:lnTo>
                <a:lnTo>
                  <a:pt x="1774" y="18"/>
                </a:lnTo>
                <a:lnTo>
                  <a:pt x="1774" y="172"/>
                </a:lnTo>
                <a:lnTo>
                  <a:pt x="1774" y="185"/>
                </a:lnTo>
                <a:lnTo>
                  <a:pt x="1773" y="189"/>
                </a:lnTo>
                <a:lnTo>
                  <a:pt x="1772" y="193"/>
                </a:lnTo>
                <a:lnTo>
                  <a:pt x="1769" y="197"/>
                </a:lnTo>
                <a:lnTo>
                  <a:pt x="1766" y="200"/>
                </a:lnTo>
                <a:lnTo>
                  <a:pt x="1760" y="202"/>
                </a:lnTo>
                <a:lnTo>
                  <a:pt x="1755" y="202"/>
                </a:lnTo>
                <a:lnTo>
                  <a:pt x="1755" y="219"/>
                </a:lnTo>
                <a:lnTo>
                  <a:pt x="1845" y="219"/>
                </a:lnTo>
                <a:lnTo>
                  <a:pt x="1845" y="202"/>
                </a:lnTo>
                <a:lnTo>
                  <a:pt x="1839" y="202"/>
                </a:lnTo>
                <a:lnTo>
                  <a:pt x="1835" y="199"/>
                </a:lnTo>
                <a:lnTo>
                  <a:pt x="1831" y="197"/>
                </a:lnTo>
                <a:lnTo>
                  <a:pt x="1828" y="193"/>
                </a:lnTo>
                <a:lnTo>
                  <a:pt x="1827" y="189"/>
                </a:lnTo>
                <a:lnTo>
                  <a:pt x="1827" y="183"/>
                </a:lnTo>
                <a:lnTo>
                  <a:pt x="1825" y="172"/>
                </a:lnTo>
                <a:lnTo>
                  <a:pt x="1825" y="18"/>
                </a:lnTo>
                <a:lnTo>
                  <a:pt x="1832" y="20"/>
                </a:lnTo>
                <a:lnTo>
                  <a:pt x="1838" y="23"/>
                </a:lnTo>
                <a:lnTo>
                  <a:pt x="1842" y="27"/>
                </a:lnTo>
                <a:lnTo>
                  <a:pt x="1846" y="31"/>
                </a:lnTo>
                <a:lnTo>
                  <a:pt x="1851" y="37"/>
                </a:lnTo>
                <a:lnTo>
                  <a:pt x="1854" y="42"/>
                </a:lnTo>
                <a:lnTo>
                  <a:pt x="1858" y="54"/>
                </a:lnTo>
                <a:lnTo>
                  <a:pt x="1875" y="54"/>
                </a:lnTo>
                <a:lnTo>
                  <a:pt x="1875" y="3"/>
                </a:lnTo>
                <a:close/>
                <a:moveTo>
                  <a:pt x="1716" y="219"/>
                </a:moveTo>
                <a:lnTo>
                  <a:pt x="1716" y="202"/>
                </a:lnTo>
                <a:lnTo>
                  <a:pt x="1711" y="202"/>
                </a:lnTo>
                <a:lnTo>
                  <a:pt x="1707" y="199"/>
                </a:lnTo>
                <a:lnTo>
                  <a:pt x="1705" y="197"/>
                </a:lnTo>
                <a:lnTo>
                  <a:pt x="1704" y="196"/>
                </a:lnTo>
                <a:lnTo>
                  <a:pt x="1701" y="193"/>
                </a:lnTo>
                <a:lnTo>
                  <a:pt x="1700" y="189"/>
                </a:lnTo>
                <a:lnTo>
                  <a:pt x="1700" y="185"/>
                </a:lnTo>
                <a:lnTo>
                  <a:pt x="1698" y="175"/>
                </a:lnTo>
                <a:lnTo>
                  <a:pt x="1698" y="48"/>
                </a:lnTo>
                <a:lnTo>
                  <a:pt x="1698" y="37"/>
                </a:lnTo>
                <a:lnTo>
                  <a:pt x="1700" y="33"/>
                </a:lnTo>
                <a:lnTo>
                  <a:pt x="1701" y="28"/>
                </a:lnTo>
                <a:lnTo>
                  <a:pt x="1704" y="24"/>
                </a:lnTo>
                <a:lnTo>
                  <a:pt x="1707" y="21"/>
                </a:lnTo>
                <a:lnTo>
                  <a:pt x="1711" y="20"/>
                </a:lnTo>
                <a:lnTo>
                  <a:pt x="1716" y="18"/>
                </a:lnTo>
                <a:lnTo>
                  <a:pt x="1716" y="3"/>
                </a:lnTo>
                <a:lnTo>
                  <a:pt x="1630" y="3"/>
                </a:lnTo>
                <a:lnTo>
                  <a:pt x="1630" y="18"/>
                </a:lnTo>
                <a:lnTo>
                  <a:pt x="1636" y="20"/>
                </a:lnTo>
                <a:lnTo>
                  <a:pt x="1640" y="23"/>
                </a:lnTo>
                <a:lnTo>
                  <a:pt x="1643" y="25"/>
                </a:lnTo>
                <a:lnTo>
                  <a:pt x="1644" y="30"/>
                </a:lnTo>
                <a:lnTo>
                  <a:pt x="1646" y="34"/>
                </a:lnTo>
                <a:lnTo>
                  <a:pt x="1647" y="40"/>
                </a:lnTo>
                <a:lnTo>
                  <a:pt x="1647" y="47"/>
                </a:lnTo>
                <a:lnTo>
                  <a:pt x="1647" y="97"/>
                </a:lnTo>
                <a:lnTo>
                  <a:pt x="1601" y="97"/>
                </a:lnTo>
                <a:lnTo>
                  <a:pt x="1601" y="47"/>
                </a:lnTo>
                <a:lnTo>
                  <a:pt x="1601" y="38"/>
                </a:lnTo>
                <a:lnTo>
                  <a:pt x="1602" y="34"/>
                </a:lnTo>
                <a:lnTo>
                  <a:pt x="1603" y="30"/>
                </a:lnTo>
                <a:lnTo>
                  <a:pt x="1605" y="25"/>
                </a:lnTo>
                <a:lnTo>
                  <a:pt x="1606" y="24"/>
                </a:lnTo>
                <a:lnTo>
                  <a:pt x="1608" y="21"/>
                </a:lnTo>
                <a:lnTo>
                  <a:pt x="1612" y="20"/>
                </a:lnTo>
                <a:lnTo>
                  <a:pt x="1618" y="18"/>
                </a:lnTo>
                <a:lnTo>
                  <a:pt x="1618" y="3"/>
                </a:lnTo>
                <a:lnTo>
                  <a:pt x="1531" y="3"/>
                </a:lnTo>
                <a:lnTo>
                  <a:pt x="1531" y="18"/>
                </a:lnTo>
                <a:lnTo>
                  <a:pt x="1537" y="20"/>
                </a:lnTo>
                <a:lnTo>
                  <a:pt x="1540" y="21"/>
                </a:lnTo>
                <a:lnTo>
                  <a:pt x="1541" y="23"/>
                </a:lnTo>
                <a:lnTo>
                  <a:pt x="1546" y="25"/>
                </a:lnTo>
                <a:lnTo>
                  <a:pt x="1547" y="30"/>
                </a:lnTo>
                <a:lnTo>
                  <a:pt x="1548" y="31"/>
                </a:lnTo>
                <a:lnTo>
                  <a:pt x="1548" y="34"/>
                </a:lnTo>
                <a:lnTo>
                  <a:pt x="1548" y="38"/>
                </a:lnTo>
                <a:lnTo>
                  <a:pt x="1548" y="47"/>
                </a:lnTo>
                <a:lnTo>
                  <a:pt x="1548" y="175"/>
                </a:lnTo>
                <a:lnTo>
                  <a:pt x="1548" y="185"/>
                </a:lnTo>
                <a:lnTo>
                  <a:pt x="1548" y="189"/>
                </a:lnTo>
                <a:lnTo>
                  <a:pt x="1546" y="193"/>
                </a:lnTo>
                <a:lnTo>
                  <a:pt x="1544" y="196"/>
                </a:lnTo>
                <a:lnTo>
                  <a:pt x="1543" y="197"/>
                </a:lnTo>
                <a:lnTo>
                  <a:pt x="1541" y="199"/>
                </a:lnTo>
                <a:lnTo>
                  <a:pt x="1537" y="202"/>
                </a:lnTo>
                <a:lnTo>
                  <a:pt x="1531" y="202"/>
                </a:lnTo>
                <a:lnTo>
                  <a:pt x="1531" y="219"/>
                </a:lnTo>
                <a:lnTo>
                  <a:pt x="1618" y="219"/>
                </a:lnTo>
                <a:lnTo>
                  <a:pt x="1618" y="202"/>
                </a:lnTo>
                <a:lnTo>
                  <a:pt x="1613" y="202"/>
                </a:lnTo>
                <a:lnTo>
                  <a:pt x="1609" y="200"/>
                </a:lnTo>
                <a:lnTo>
                  <a:pt x="1606" y="197"/>
                </a:lnTo>
                <a:lnTo>
                  <a:pt x="1603" y="195"/>
                </a:lnTo>
                <a:lnTo>
                  <a:pt x="1602" y="190"/>
                </a:lnTo>
                <a:lnTo>
                  <a:pt x="1602" y="186"/>
                </a:lnTo>
                <a:lnTo>
                  <a:pt x="1601" y="181"/>
                </a:lnTo>
                <a:lnTo>
                  <a:pt x="1601" y="175"/>
                </a:lnTo>
                <a:lnTo>
                  <a:pt x="1601" y="119"/>
                </a:lnTo>
                <a:lnTo>
                  <a:pt x="1647" y="119"/>
                </a:lnTo>
                <a:lnTo>
                  <a:pt x="1647" y="173"/>
                </a:lnTo>
                <a:lnTo>
                  <a:pt x="1647" y="179"/>
                </a:lnTo>
                <a:lnTo>
                  <a:pt x="1646" y="185"/>
                </a:lnTo>
                <a:lnTo>
                  <a:pt x="1646" y="189"/>
                </a:lnTo>
                <a:lnTo>
                  <a:pt x="1644" y="193"/>
                </a:lnTo>
                <a:lnTo>
                  <a:pt x="1642" y="196"/>
                </a:lnTo>
                <a:lnTo>
                  <a:pt x="1639" y="199"/>
                </a:lnTo>
                <a:lnTo>
                  <a:pt x="1635" y="202"/>
                </a:lnTo>
                <a:lnTo>
                  <a:pt x="1630" y="202"/>
                </a:lnTo>
                <a:lnTo>
                  <a:pt x="1630" y="219"/>
                </a:lnTo>
                <a:lnTo>
                  <a:pt x="1716" y="219"/>
                </a:lnTo>
                <a:close/>
                <a:moveTo>
                  <a:pt x="1373" y="3"/>
                </a:moveTo>
                <a:lnTo>
                  <a:pt x="1373" y="18"/>
                </a:lnTo>
                <a:lnTo>
                  <a:pt x="1379" y="20"/>
                </a:lnTo>
                <a:lnTo>
                  <a:pt x="1383" y="21"/>
                </a:lnTo>
                <a:lnTo>
                  <a:pt x="1386" y="24"/>
                </a:lnTo>
                <a:lnTo>
                  <a:pt x="1389" y="27"/>
                </a:lnTo>
                <a:lnTo>
                  <a:pt x="1390" y="31"/>
                </a:lnTo>
                <a:lnTo>
                  <a:pt x="1390" y="35"/>
                </a:lnTo>
                <a:lnTo>
                  <a:pt x="1392" y="44"/>
                </a:lnTo>
                <a:lnTo>
                  <a:pt x="1392" y="179"/>
                </a:lnTo>
                <a:lnTo>
                  <a:pt x="1392" y="186"/>
                </a:lnTo>
                <a:lnTo>
                  <a:pt x="1390" y="190"/>
                </a:lnTo>
                <a:lnTo>
                  <a:pt x="1389" y="193"/>
                </a:lnTo>
                <a:lnTo>
                  <a:pt x="1387" y="195"/>
                </a:lnTo>
                <a:lnTo>
                  <a:pt x="1384" y="197"/>
                </a:lnTo>
                <a:lnTo>
                  <a:pt x="1382" y="200"/>
                </a:lnTo>
                <a:lnTo>
                  <a:pt x="1379" y="202"/>
                </a:lnTo>
                <a:lnTo>
                  <a:pt x="1373" y="202"/>
                </a:lnTo>
                <a:lnTo>
                  <a:pt x="1373" y="219"/>
                </a:lnTo>
                <a:lnTo>
                  <a:pt x="1517" y="219"/>
                </a:lnTo>
                <a:lnTo>
                  <a:pt x="1523" y="164"/>
                </a:lnTo>
                <a:lnTo>
                  <a:pt x="1502" y="164"/>
                </a:lnTo>
                <a:lnTo>
                  <a:pt x="1498" y="172"/>
                </a:lnTo>
                <a:lnTo>
                  <a:pt x="1495" y="179"/>
                </a:lnTo>
                <a:lnTo>
                  <a:pt x="1490" y="186"/>
                </a:lnTo>
                <a:lnTo>
                  <a:pt x="1486" y="192"/>
                </a:lnTo>
                <a:lnTo>
                  <a:pt x="1481" y="196"/>
                </a:lnTo>
                <a:lnTo>
                  <a:pt x="1475" y="199"/>
                </a:lnTo>
                <a:lnTo>
                  <a:pt x="1469" y="202"/>
                </a:lnTo>
                <a:lnTo>
                  <a:pt x="1462" y="202"/>
                </a:lnTo>
                <a:lnTo>
                  <a:pt x="1457" y="202"/>
                </a:lnTo>
                <a:lnTo>
                  <a:pt x="1452" y="200"/>
                </a:lnTo>
                <a:lnTo>
                  <a:pt x="1449" y="197"/>
                </a:lnTo>
                <a:lnTo>
                  <a:pt x="1447" y="195"/>
                </a:lnTo>
                <a:lnTo>
                  <a:pt x="1445" y="190"/>
                </a:lnTo>
                <a:lnTo>
                  <a:pt x="1444" y="185"/>
                </a:lnTo>
                <a:lnTo>
                  <a:pt x="1442" y="178"/>
                </a:lnTo>
                <a:lnTo>
                  <a:pt x="1442" y="171"/>
                </a:lnTo>
                <a:lnTo>
                  <a:pt x="1442" y="114"/>
                </a:lnTo>
                <a:lnTo>
                  <a:pt x="1449" y="114"/>
                </a:lnTo>
                <a:lnTo>
                  <a:pt x="1457" y="114"/>
                </a:lnTo>
                <a:lnTo>
                  <a:pt x="1462" y="116"/>
                </a:lnTo>
                <a:lnTo>
                  <a:pt x="1468" y="119"/>
                </a:lnTo>
                <a:lnTo>
                  <a:pt x="1472" y="123"/>
                </a:lnTo>
                <a:lnTo>
                  <a:pt x="1475" y="127"/>
                </a:lnTo>
                <a:lnTo>
                  <a:pt x="1479" y="134"/>
                </a:lnTo>
                <a:lnTo>
                  <a:pt x="1481" y="141"/>
                </a:lnTo>
                <a:lnTo>
                  <a:pt x="1500" y="141"/>
                </a:lnTo>
                <a:lnTo>
                  <a:pt x="1500" y="72"/>
                </a:lnTo>
                <a:lnTo>
                  <a:pt x="1481" y="72"/>
                </a:lnTo>
                <a:lnTo>
                  <a:pt x="1479" y="80"/>
                </a:lnTo>
                <a:lnTo>
                  <a:pt x="1475" y="86"/>
                </a:lnTo>
                <a:lnTo>
                  <a:pt x="1472" y="90"/>
                </a:lnTo>
                <a:lnTo>
                  <a:pt x="1469" y="92"/>
                </a:lnTo>
                <a:lnTo>
                  <a:pt x="1468" y="93"/>
                </a:lnTo>
                <a:lnTo>
                  <a:pt x="1462" y="96"/>
                </a:lnTo>
                <a:lnTo>
                  <a:pt x="1457" y="97"/>
                </a:lnTo>
                <a:lnTo>
                  <a:pt x="1449" y="97"/>
                </a:lnTo>
                <a:lnTo>
                  <a:pt x="1442" y="97"/>
                </a:lnTo>
                <a:lnTo>
                  <a:pt x="1442" y="18"/>
                </a:lnTo>
                <a:lnTo>
                  <a:pt x="1457" y="18"/>
                </a:lnTo>
                <a:lnTo>
                  <a:pt x="1465" y="20"/>
                </a:lnTo>
                <a:lnTo>
                  <a:pt x="1471" y="21"/>
                </a:lnTo>
                <a:lnTo>
                  <a:pt x="1478" y="24"/>
                </a:lnTo>
                <a:lnTo>
                  <a:pt x="1482" y="28"/>
                </a:lnTo>
                <a:lnTo>
                  <a:pt x="1488" y="33"/>
                </a:lnTo>
                <a:lnTo>
                  <a:pt x="1492" y="38"/>
                </a:lnTo>
                <a:lnTo>
                  <a:pt x="1498" y="49"/>
                </a:lnTo>
                <a:lnTo>
                  <a:pt x="1519" y="49"/>
                </a:lnTo>
                <a:lnTo>
                  <a:pt x="1519" y="3"/>
                </a:lnTo>
                <a:lnTo>
                  <a:pt x="1373" y="3"/>
                </a:lnTo>
                <a:close/>
                <a:moveTo>
                  <a:pt x="1366" y="164"/>
                </a:moveTo>
                <a:lnTo>
                  <a:pt x="1345" y="164"/>
                </a:lnTo>
                <a:lnTo>
                  <a:pt x="1339" y="176"/>
                </a:lnTo>
                <a:lnTo>
                  <a:pt x="1336" y="183"/>
                </a:lnTo>
                <a:lnTo>
                  <a:pt x="1332" y="189"/>
                </a:lnTo>
                <a:lnTo>
                  <a:pt x="1327" y="195"/>
                </a:lnTo>
                <a:lnTo>
                  <a:pt x="1321" y="199"/>
                </a:lnTo>
                <a:lnTo>
                  <a:pt x="1314" y="202"/>
                </a:lnTo>
                <a:lnTo>
                  <a:pt x="1305" y="202"/>
                </a:lnTo>
                <a:lnTo>
                  <a:pt x="1301" y="202"/>
                </a:lnTo>
                <a:lnTo>
                  <a:pt x="1297" y="200"/>
                </a:lnTo>
                <a:lnTo>
                  <a:pt x="1294" y="197"/>
                </a:lnTo>
                <a:lnTo>
                  <a:pt x="1291" y="195"/>
                </a:lnTo>
                <a:lnTo>
                  <a:pt x="1288" y="190"/>
                </a:lnTo>
                <a:lnTo>
                  <a:pt x="1287" y="185"/>
                </a:lnTo>
                <a:lnTo>
                  <a:pt x="1287" y="178"/>
                </a:lnTo>
                <a:lnTo>
                  <a:pt x="1287" y="169"/>
                </a:lnTo>
                <a:lnTo>
                  <a:pt x="1287" y="45"/>
                </a:lnTo>
                <a:lnTo>
                  <a:pt x="1287" y="40"/>
                </a:lnTo>
                <a:lnTo>
                  <a:pt x="1287" y="34"/>
                </a:lnTo>
                <a:lnTo>
                  <a:pt x="1288" y="30"/>
                </a:lnTo>
                <a:lnTo>
                  <a:pt x="1291" y="25"/>
                </a:lnTo>
                <a:lnTo>
                  <a:pt x="1293" y="23"/>
                </a:lnTo>
                <a:lnTo>
                  <a:pt x="1297" y="21"/>
                </a:lnTo>
                <a:lnTo>
                  <a:pt x="1301" y="20"/>
                </a:lnTo>
                <a:lnTo>
                  <a:pt x="1305" y="18"/>
                </a:lnTo>
                <a:lnTo>
                  <a:pt x="1305" y="3"/>
                </a:lnTo>
                <a:lnTo>
                  <a:pt x="1216" y="3"/>
                </a:lnTo>
                <a:lnTo>
                  <a:pt x="1216" y="18"/>
                </a:lnTo>
                <a:lnTo>
                  <a:pt x="1222" y="20"/>
                </a:lnTo>
                <a:lnTo>
                  <a:pt x="1226" y="21"/>
                </a:lnTo>
                <a:lnTo>
                  <a:pt x="1229" y="24"/>
                </a:lnTo>
                <a:lnTo>
                  <a:pt x="1232" y="27"/>
                </a:lnTo>
                <a:lnTo>
                  <a:pt x="1233" y="31"/>
                </a:lnTo>
                <a:lnTo>
                  <a:pt x="1235" y="35"/>
                </a:lnTo>
                <a:lnTo>
                  <a:pt x="1235" y="45"/>
                </a:lnTo>
                <a:lnTo>
                  <a:pt x="1235" y="176"/>
                </a:lnTo>
                <a:lnTo>
                  <a:pt x="1235" y="186"/>
                </a:lnTo>
                <a:lnTo>
                  <a:pt x="1233" y="190"/>
                </a:lnTo>
                <a:lnTo>
                  <a:pt x="1232" y="193"/>
                </a:lnTo>
                <a:lnTo>
                  <a:pt x="1231" y="197"/>
                </a:lnTo>
                <a:lnTo>
                  <a:pt x="1226" y="200"/>
                </a:lnTo>
                <a:lnTo>
                  <a:pt x="1222" y="202"/>
                </a:lnTo>
                <a:lnTo>
                  <a:pt x="1216" y="203"/>
                </a:lnTo>
                <a:lnTo>
                  <a:pt x="1216" y="219"/>
                </a:lnTo>
                <a:lnTo>
                  <a:pt x="1360" y="219"/>
                </a:lnTo>
                <a:lnTo>
                  <a:pt x="1366" y="164"/>
                </a:lnTo>
                <a:close/>
                <a:moveTo>
                  <a:pt x="1034" y="219"/>
                </a:moveTo>
                <a:lnTo>
                  <a:pt x="1034" y="202"/>
                </a:lnTo>
                <a:lnTo>
                  <a:pt x="1030" y="200"/>
                </a:lnTo>
                <a:lnTo>
                  <a:pt x="1024" y="197"/>
                </a:lnTo>
                <a:lnTo>
                  <a:pt x="1020" y="195"/>
                </a:lnTo>
                <a:lnTo>
                  <a:pt x="1019" y="193"/>
                </a:lnTo>
                <a:lnTo>
                  <a:pt x="1017" y="190"/>
                </a:lnTo>
                <a:lnTo>
                  <a:pt x="1014" y="185"/>
                </a:lnTo>
                <a:lnTo>
                  <a:pt x="1013" y="179"/>
                </a:lnTo>
                <a:lnTo>
                  <a:pt x="1012" y="171"/>
                </a:lnTo>
                <a:lnTo>
                  <a:pt x="1010" y="161"/>
                </a:lnTo>
                <a:lnTo>
                  <a:pt x="1009" y="65"/>
                </a:lnTo>
                <a:lnTo>
                  <a:pt x="1106" y="220"/>
                </a:lnTo>
                <a:lnTo>
                  <a:pt x="1120" y="220"/>
                </a:lnTo>
                <a:lnTo>
                  <a:pt x="1120" y="51"/>
                </a:lnTo>
                <a:lnTo>
                  <a:pt x="1120" y="45"/>
                </a:lnTo>
                <a:lnTo>
                  <a:pt x="1122" y="40"/>
                </a:lnTo>
                <a:lnTo>
                  <a:pt x="1122" y="35"/>
                </a:lnTo>
                <a:lnTo>
                  <a:pt x="1125" y="30"/>
                </a:lnTo>
                <a:lnTo>
                  <a:pt x="1126" y="27"/>
                </a:lnTo>
                <a:lnTo>
                  <a:pt x="1129" y="24"/>
                </a:lnTo>
                <a:lnTo>
                  <a:pt x="1130" y="23"/>
                </a:lnTo>
                <a:lnTo>
                  <a:pt x="1134" y="20"/>
                </a:lnTo>
                <a:lnTo>
                  <a:pt x="1140" y="18"/>
                </a:lnTo>
                <a:lnTo>
                  <a:pt x="1140" y="3"/>
                </a:lnTo>
                <a:lnTo>
                  <a:pt x="1081" y="3"/>
                </a:lnTo>
                <a:lnTo>
                  <a:pt x="1081" y="18"/>
                </a:lnTo>
                <a:lnTo>
                  <a:pt x="1086" y="20"/>
                </a:lnTo>
                <a:lnTo>
                  <a:pt x="1091" y="23"/>
                </a:lnTo>
                <a:lnTo>
                  <a:pt x="1095" y="25"/>
                </a:lnTo>
                <a:lnTo>
                  <a:pt x="1098" y="28"/>
                </a:lnTo>
                <a:lnTo>
                  <a:pt x="1099" y="34"/>
                </a:lnTo>
                <a:lnTo>
                  <a:pt x="1101" y="40"/>
                </a:lnTo>
                <a:lnTo>
                  <a:pt x="1102" y="45"/>
                </a:lnTo>
                <a:lnTo>
                  <a:pt x="1102" y="52"/>
                </a:lnTo>
                <a:lnTo>
                  <a:pt x="1103" y="127"/>
                </a:lnTo>
                <a:lnTo>
                  <a:pt x="1026" y="3"/>
                </a:lnTo>
                <a:lnTo>
                  <a:pt x="972" y="3"/>
                </a:lnTo>
                <a:lnTo>
                  <a:pt x="972" y="18"/>
                </a:lnTo>
                <a:lnTo>
                  <a:pt x="978" y="23"/>
                </a:lnTo>
                <a:lnTo>
                  <a:pt x="980" y="25"/>
                </a:lnTo>
                <a:lnTo>
                  <a:pt x="983" y="27"/>
                </a:lnTo>
                <a:lnTo>
                  <a:pt x="988" y="33"/>
                </a:lnTo>
                <a:lnTo>
                  <a:pt x="992" y="41"/>
                </a:lnTo>
                <a:lnTo>
                  <a:pt x="992" y="159"/>
                </a:lnTo>
                <a:lnTo>
                  <a:pt x="990" y="171"/>
                </a:lnTo>
                <a:lnTo>
                  <a:pt x="990" y="181"/>
                </a:lnTo>
                <a:lnTo>
                  <a:pt x="988" y="186"/>
                </a:lnTo>
                <a:lnTo>
                  <a:pt x="985" y="192"/>
                </a:lnTo>
                <a:lnTo>
                  <a:pt x="983" y="195"/>
                </a:lnTo>
                <a:lnTo>
                  <a:pt x="982" y="196"/>
                </a:lnTo>
                <a:lnTo>
                  <a:pt x="979" y="199"/>
                </a:lnTo>
                <a:lnTo>
                  <a:pt x="972" y="202"/>
                </a:lnTo>
                <a:lnTo>
                  <a:pt x="972" y="219"/>
                </a:lnTo>
                <a:lnTo>
                  <a:pt x="1034" y="219"/>
                </a:lnTo>
                <a:close/>
                <a:moveTo>
                  <a:pt x="848" y="126"/>
                </a:moveTo>
                <a:lnTo>
                  <a:pt x="867" y="54"/>
                </a:lnTo>
                <a:lnTo>
                  <a:pt x="884" y="126"/>
                </a:lnTo>
                <a:lnTo>
                  <a:pt x="848" y="126"/>
                </a:lnTo>
                <a:close/>
                <a:moveTo>
                  <a:pt x="966" y="202"/>
                </a:moveTo>
                <a:lnTo>
                  <a:pt x="959" y="199"/>
                </a:lnTo>
                <a:lnTo>
                  <a:pt x="956" y="196"/>
                </a:lnTo>
                <a:lnTo>
                  <a:pt x="955" y="193"/>
                </a:lnTo>
                <a:lnTo>
                  <a:pt x="951" y="182"/>
                </a:lnTo>
                <a:lnTo>
                  <a:pt x="945" y="164"/>
                </a:lnTo>
                <a:lnTo>
                  <a:pt x="904" y="3"/>
                </a:lnTo>
                <a:lnTo>
                  <a:pt x="853" y="3"/>
                </a:lnTo>
                <a:lnTo>
                  <a:pt x="859" y="23"/>
                </a:lnTo>
                <a:lnTo>
                  <a:pt x="821" y="157"/>
                </a:lnTo>
                <a:lnTo>
                  <a:pt x="814" y="179"/>
                </a:lnTo>
                <a:lnTo>
                  <a:pt x="808" y="192"/>
                </a:lnTo>
                <a:lnTo>
                  <a:pt x="805" y="196"/>
                </a:lnTo>
                <a:lnTo>
                  <a:pt x="802" y="199"/>
                </a:lnTo>
                <a:lnTo>
                  <a:pt x="800" y="200"/>
                </a:lnTo>
                <a:lnTo>
                  <a:pt x="795" y="202"/>
                </a:lnTo>
                <a:lnTo>
                  <a:pt x="795" y="219"/>
                </a:lnTo>
                <a:lnTo>
                  <a:pt x="850" y="219"/>
                </a:lnTo>
                <a:lnTo>
                  <a:pt x="850" y="202"/>
                </a:lnTo>
                <a:lnTo>
                  <a:pt x="846" y="200"/>
                </a:lnTo>
                <a:lnTo>
                  <a:pt x="843" y="199"/>
                </a:lnTo>
                <a:lnTo>
                  <a:pt x="841" y="196"/>
                </a:lnTo>
                <a:lnTo>
                  <a:pt x="838" y="193"/>
                </a:lnTo>
                <a:lnTo>
                  <a:pt x="835" y="189"/>
                </a:lnTo>
                <a:lnTo>
                  <a:pt x="835" y="185"/>
                </a:lnTo>
                <a:lnTo>
                  <a:pt x="835" y="179"/>
                </a:lnTo>
                <a:lnTo>
                  <a:pt x="835" y="173"/>
                </a:lnTo>
                <a:lnTo>
                  <a:pt x="843" y="147"/>
                </a:lnTo>
                <a:lnTo>
                  <a:pt x="890" y="147"/>
                </a:lnTo>
                <a:lnTo>
                  <a:pt x="897" y="176"/>
                </a:lnTo>
                <a:lnTo>
                  <a:pt x="899" y="182"/>
                </a:lnTo>
                <a:lnTo>
                  <a:pt x="899" y="188"/>
                </a:lnTo>
                <a:lnTo>
                  <a:pt x="899" y="192"/>
                </a:lnTo>
                <a:lnTo>
                  <a:pt x="897" y="195"/>
                </a:lnTo>
                <a:lnTo>
                  <a:pt x="896" y="197"/>
                </a:lnTo>
                <a:lnTo>
                  <a:pt x="893" y="199"/>
                </a:lnTo>
                <a:lnTo>
                  <a:pt x="886" y="202"/>
                </a:lnTo>
                <a:lnTo>
                  <a:pt x="886" y="219"/>
                </a:lnTo>
                <a:lnTo>
                  <a:pt x="966" y="219"/>
                </a:lnTo>
                <a:lnTo>
                  <a:pt x="966" y="202"/>
                </a:lnTo>
                <a:close/>
                <a:moveTo>
                  <a:pt x="672" y="154"/>
                </a:moveTo>
                <a:lnTo>
                  <a:pt x="674" y="207"/>
                </a:lnTo>
                <a:lnTo>
                  <a:pt x="688" y="213"/>
                </a:lnTo>
                <a:lnTo>
                  <a:pt x="701" y="217"/>
                </a:lnTo>
                <a:lnTo>
                  <a:pt x="715" y="220"/>
                </a:lnTo>
                <a:lnTo>
                  <a:pt x="729" y="221"/>
                </a:lnTo>
                <a:lnTo>
                  <a:pt x="737" y="221"/>
                </a:lnTo>
                <a:lnTo>
                  <a:pt x="745" y="220"/>
                </a:lnTo>
                <a:lnTo>
                  <a:pt x="752" y="219"/>
                </a:lnTo>
                <a:lnTo>
                  <a:pt x="757" y="217"/>
                </a:lnTo>
                <a:lnTo>
                  <a:pt x="764" y="214"/>
                </a:lnTo>
                <a:lnTo>
                  <a:pt x="769" y="212"/>
                </a:lnTo>
                <a:lnTo>
                  <a:pt x="774" y="207"/>
                </a:lnTo>
                <a:lnTo>
                  <a:pt x="778" y="203"/>
                </a:lnTo>
                <a:lnTo>
                  <a:pt x="783" y="199"/>
                </a:lnTo>
                <a:lnTo>
                  <a:pt x="785" y="195"/>
                </a:lnTo>
                <a:lnTo>
                  <a:pt x="788" y="190"/>
                </a:lnTo>
                <a:lnTo>
                  <a:pt x="791" y="185"/>
                </a:lnTo>
                <a:lnTo>
                  <a:pt x="793" y="179"/>
                </a:lnTo>
                <a:lnTo>
                  <a:pt x="794" y="173"/>
                </a:lnTo>
                <a:lnTo>
                  <a:pt x="795" y="162"/>
                </a:lnTo>
                <a:lnTo>
                  <a:pt x="794" y="154"/>
                </a:lnTo>
                <a:lnTo>
                  <a:pt x="793" y="147"/>
                </a:lnTo>
                <a:lnTo>
                  <a:pt x="790" y="140"/>
                </a:lnTo>
                <a:lnTo>
                  <a:pt x="785" y="131"/>
                </a:lnTo>
                <a:lnTo>
                  <a:pt x="780" y="123"/>
                </a:lnTo>
                <a:lnTo>
                  <a:pt x="773" y="113"/>
                </a:lnTo>
                <a:lnTo>
                  <a:pt x="764" y="103"/>
                </a:lnTo>
                <a:lnTo>
                  <a:pt x="753" y="90"/>
                </a:lnTo>
                <a:lnTo>
                  <a:pt x="730" y="66"/>
                </a:lnTo>
                <a:lnTo>
                  <a:pt x="721" y="56"/>
                </a:lnTo>
                <a:lnTo>
                  <a:pt x="715" y="48"/>
                </a:lnTo>
                <a:lnTo>
                  <a:pt x="712" y="41"/>
                </a:lnTo>
                <a:lnTo>
                  <a:pt x="711" y="37"/>
                </a:lnTo>
                <a:lnTo>
                  <a:pt x="711" y="34"/>
                </a:lnTo>
                <a:lnTo>
                  <a:pt x="712" y="28"/>
                </a:lnTo>
                <a:lnTo>
                  <a:pt x="713" y="25"/>
                </a:lnTo>
                <a:lnTo>
                  <a:pt x="715" y="23"/>
                </a:lnTo>
                <a:lnTo>
                  <a:pt x="718" y="20"/>
                </a:lnTo>
                <a:lnTo>
                  <a:pt x="722" y="17"/>
                </a:lnTo>
                <a:lnTo>
                  <a:pt x="726" y="16"/>
                </a:lnTo>
                <a:lnTo>
                  <a:pt x="732" y="16"/>
                </a:lnTo>
                <a:lnTo>
                  <a:pt x="737" y="16"/>
                </a:lnTo>
                <a:lnTo>
                  <a:pt x="743" y="18"/>
                </a:lnTo>
                <a:lnTo>
                  <a:pt x="749" y="21"/>
                </a:lnTo>
                <a:lnTo>
                  <a:pt x="750" y="24"/>
                </a:lnTo>
                <a:lnTo>
                  <a:pt x="753" y="27"/>
                </a:lnTo>
                <a:lnTo>
                  <a:pt x="757" y="34"/>
                </a:lnTo>
                <a:lnTo>
                  <a:pt x="761" y="44"/>
                </a:lnTo>
                <a:lnTo>
                  <a:pt x="764" y="55"/>
                </a:lnTo>
                <a:lnTo>
                  <a:pt x="767" y="68"/>
                </a:lnTo>
                <a:lnTo>
                  <a:pt x="788" y="68"/>
                </a:lnTo>
                <a:lnTo>
                  <a:pt x="788" y="20"/>
                </a:lnTo>
                <a:lnTo>
                  <a:pt x="784" y="16"/>
                </a:lnTo>
                <a:lnTo>
                  <a:pt x="778" y="13"/>
                </a:lnTo>
                <a:lnTo>
                  <a:pt x="769" y="9"/>
                </a:lnTo>
                <a:lnTo>
                  <a:pt x="760" y="4"/>
                </a:lnTo>
                <a:lnTo>
                  <a:pt x="752" y="3"/>
                </a:lnTo>
                <a:lnTo>
                  <a:pt x="745" y="1"/>
                </a:lnTo>
                <a:lnTo>
                  <a:pt x="739" y="0"/>
                </a:lnTo>
                <a:lnTo>
                  <a:pt x="730" y="0"/>
                </a:lnTo>
                <a:lnTo>
                  <a:pt x="723" y="0"/>
                </a:lnTo>
                <a:lnTo>
                  <a:pt x="716" y="1"/>
                </a:lnTo>
                <a:lnTo>
                  <a:pt x="711" y="3"/>
                </a:lnTo>
                <a:lnTo>
                  <a:pt x="705" y="4"/>
                </a:lnTo>
                <a:lnTo>
                  <a:pt x="699" y="7"/>
                </a:lnTo>
                <a:lnTo>
                  <a:pt x="694" y="10"/>
                </a:lnTo>
                <a:lnTo>
                  <a:pt x="689" y="13"/>
                </a:lnTo>
                <a:lnTo>
                  <a:pt x="685" y="17"/>
                </a:lnTo>
                <a:lnTo>
                  <a:pt x="682" y="21"/>
                </a:lnTo>
                <a:lnTo>
                  <a:pt x="680" y="25"/>
                </a:lnTo>
                <a:lnTo>
                  <a:pt x="675" y="34"/>
                </a:lnTo>
                <a:lnTo>
                  <a:pt x="672" y="44"/>
                </a:lnTo>
                <a:lnTo>
                  <a:pt x="671" y="54"/>
                </a:lnTo>
                <a:lnTo>
                  <a:pt x="672" y="65"/>
                </a:lnTo>
                <a:lnTo>
                  <a:pt x="674" y="71"/>
                </a:lnTo>
                <a:lnTo>
                  <a:pt x="677" y="78"/>
                </a:lnTo>
                <a:lnTo>
                  <a:pt x="681" y="85"/>
                </a:lnTo>
                <a:lnTo>
                  <a:pt x="685" y="93"/>
                </a:lnTo>
                <a:lnTo>
                  <a:pt x="692" y="102"/>
                </a:lnTo>
                <a:lnTo>
                  <a:pt x="701" y="111"/>
                </a:lnTo>
                <a:lnTo>
                  <a:pt x="729" y="141"/>
                </a:lnTo>
                <a:lnTo>
                  <a:pt x="736" y="150"/>
                </a:lnTo>
                <a:lnTo>
                  <a:pt x="742" y="157"/>
                </a:lnTo>
                <a:lnTo>
                  <a:pt x="746" y="162"/>
                </a:lnTo>
                <a:lnTo>
                  <a:pt x="749" y="168"/>
                </a:lnTo>
                <a:lnTo>
                  <a:pt x="752" y="172"/>
                </a:lnTo>
                <a:lnTo>
                  <a:pt x="752" y="176"/>
                </a:lnTo>
                <a:lnTo>
                  <a:pt x="753" y="182"/>
                </a:lnTo>
                <a:lnTo>
                  <a:pt x="752" y="188"/>
                </a:lnTo>
                <a:lnTo>
                  <a:pt x="752" y="192"/>
                </a:lnTo>
                <a:lnTo>
                  <a:pt x="749" y="196"/>
                </a:lnTo>
                <a:lnTo>
                  <a:pt x="747" y="199"/>
                </a:lnTo>
                <a:lnTo>
                  <a:pt x="743" y="202"/>
                </a:lnTo>
                <a:lnTo>
                  <a:pt x="740" y="205"/>
                </a:lnTo>
                <a:lnTo>
                  <a:pt x="736" y="205"/>
                </a:lnTo>
                <a:lnTo>
                  <a:pt x="732" y="206"/>
                </a:lnTo>
                <a:lnTo>
                  <a:pt x="728" y="206"/>
                </a:lnTo>
                <a:lnTo>
                  <a:pt x="725" y="205"/>
                </a:lnTo>
                <a:lnTo>
                  <a:pt x="718" y="200"/>
                </a:lnTo>
                <a:lnTo>
                  <a:pt x="712" y="195"/>
                </a:lnTo>
                <a:lnTo>
                  <a:pt x="706" y="186"/>
                </a:lnTo>
                <a:lnTo>
                  <a:pt x="702" y="178"/>
                </a:lnTo>
                <a:lnTo>
                  <a:pt x="699" y="169"/>
                </a:lnTo>
                <a:lnTo>
                  <a:pt x="696" y="161"/>
                </a:lnTo>
                <a:lnTo>
                  <a:pt x="695" y="154"/>
                </a:lnTo>
                <a:lnTo>
                  <a:pt x="672" y="154"/>
                </a:lnTo>
                <a:close/>
                <a:moveTo>
                  <a:pt x="530" y="154"/>
                </a:moveTo>
                <a:lnTo>
                  <a:pt x="531" y="207"/>
                </a:lnTo>
                <a:lnTo>
                  <a:pt x="545" y="213"/>
                </a:lnTo>
                <a:lnTo>
                  <a:pt x="558" y="217"/>
                </a:lnTo>
                <a:lnTo>
                  <a:pt x="572" y="220"/>
                </a:lnTo>
                <a:lnTo>
                  <a:pt x="586" y="221"/>
                </a:lnTo>
                <a:lnTo>
                  <a:pt x="595" y="221"/>
                </a:lnTo>
                <a:lnTo>
                  <a:pt x="602" y="220"/>
                </a:lnTo>
                <a:lnTo>
                  <a:pt x="609" y="219"/>
                </a:lnTo>
                <a:lnTo>
                  <a:pt x="615" y="217"/>
                </a:lnTo>
                <a:lnTo>
                  <a:pt x="620" y="214"/>
                </a:lnTo>
                <a:lnTo>
                  <a:pt x="626" y="212"/>
                </a:lnTo>
                <a:lnTo>
                  <a:pt x="631" y="207"/>
                </a:lnTo>
                <a:lnTo>
                  <a:pt x="636" y="203"/>
                </a:lnTo>
                <a:lnTo>
                  <a:pt x="640" y="199"/>
                </a:lnTo>
                <a:lnTo>
                  <a:pt x="643" y="195"/>
                </a:lnTo>
                <a:lnTo>
                  <a:pt x="646" y="190"/>
                </a:lnTo>
                <a:lnTo>
                  <a:pt x="648" y="185"/>
                </a:lnTo>
                <a:lnTo>
                  <a:pt x="650" y="179"/>
                </a:lnTo>
                <a:lnTo>
                  <a:pt x="651" y="173"/>
                </a:lnTo>
                <a:lnTo>
                  <a:pt x="653" y="162"/>
                </a:lnTo>
                <a:lnTo>
                  <a:pt x="651" y="154"/>
                </a:lnTo>
                <a:lnTo>
                  <a:pt x="650" y="147"/>
                </a:lnTo>
                <a:lnTo>
                  <a:pt x="647" y="140"/>
                </a:lnTo>
                <a:lnTo>
                  <a:pt x="643" y="131"/>
                </a:lnTo>
                <a:lnTo>
                  <a:pt x="637" y="123"/>
                </a:lnTo>
                <a:lnTo>
                  <a:pt x="630" y="113"/>
                </a:lnTo>
                <a:lnTo>
                  <a:pt x="622" y="103"/>
                </a:lnTo>
                <a:lnTo>
                  <a:pt x="610" y="90"/>
                </a:lnTo>
                <a:lnTo>
                  <a:pt x="586" y="66"/>
                </a:lnTo>
                <a:lnTo>
                  <a:pt x="578" y="56"/>
                </a:lnTo>
                <a:lnTo>
                  <a:pt x="572" y="48"/>
                </a:lnTo>
                <a:lnTo>
                  <a:pt x="569" y="41"/>
                </a:lnTo>
                <a:lnTo>
                  <a:pt x="568" y="37"/>
                </a:lnTo>
                <a:lnTo>
                  <a:pt x="568" y="34"/>
                </a:lnTo>
                <a:lnTo>
                  <a:pt x="569" y="28"/>
                </a:lnTo>
                <a:lnTo>
                  <a:pt x="571" y="25"/>
                </a:lnTo>
                <a:lnTo>
                  <a:pt x="572" y="23"/>
                </a:lnTo>
                <a:lnTo>
                  <a:pt x="575" y="20"/>
                </a:lnTo>
                <a:lnTo>
                  <a:pt x="579" y="17"/>
                </a:lnTo>
                <a:lnTo>
                  <a:pt x="583" y="16"/>
                </a:lnTo>
                <a:lnTo>
                  <a:pt x="588" y="16"/>
                </a:lnTo>
                <a:lnTo>
                  <a:pt x="595" y="16"/>
                </a:lnTo>
                <a:lnTo>
                  <a:pt x="600" y="18"/>
                </a:lnTo>
                <a:lnTo>
                  <a:pt x="605" y="21"/>
                </a:lnTo>
                <a:lnTo>
                  <a:pt x="607" y="24"/>
                </a:lnTo>
                <a:lnTo>
                  <a:pt x="610" y="27"/>
                </a:lnTo>
                <a:lnTo>
                  <a:pt x="615" y="34"/>
                </a:lnTo>
                <a:lnTo>
                  <a:pt x="619" y="44"/>
                </a:lnTo>
                <a:lnTo>
                  <a:pt x="622" y="55"/>
                </a:lnTo>
                <a:lnTo>
                  <a:pt x="624" y="68"/>
                </a:lnTo>
                <a:lnTo>
                  <a:pt x="646" y="68"/>
                </a:lnTo>
                <a:lnTo>
                  <a:pt x="646" y="20"/>
                </a:lnTo>
                <a:lnTo>
                  <a:pt x="640" y="16"/>
                </a:lnTo>
                <a:lnTo>
                  <a:pt x="636" y="13"/>
                </a:lnTo>
                <a:lnTo>
                  <a:pt x="626" y="9"/>
                </a:lnTo>
                <a:lnTo>
                  <a:pt x="617" y="4"/>
                </a:lnTo>
                <a:lnTo>
                  <a:pt x="609" y="3"/>
                </a:lnTo>
                <a:lnTo>
                  <a:pt x="602" y="1"/>
                </a:lnTo>
                <a:lnTo>
                  <a:pt x="596" y="0"/>
                </a:lnTo>
                <a:lnTo>
                  <a:pt x="588" y="0"/>
                </a:lnTo>
                <a:lnTo>
                  <a:pt x="581" y="0"/>
                </a:lnTo>
                <a:lnTo>
                  <a:pt x="574" y="1"/>
                </a:lnTo>
                <a:lnTo>
                  <a:pt x="568" y="3"/>
                </a:lnTo>
                <a:lnTo>
                  <a:pt x="561" y="4"/>
                </a:lnTo>
                <a:lnTo>
                  <a:pt x="557" y="7"/>
                </a:lnTo>
                <a:lnTo>
                  <a:pt x="551" y="10"/>
                </a:lnTo>
                <a:lnTo>
                  <a:pt x="547" y="13"/>
                </a:lnTo>
                <a:lnTo>
                  <a:pt x="542" y="17"/>
                </a:lnTo>
                <a:lnTo>
                  <a:pt x="540" y="21"/>
                </a:lnTo>
                <a:lnTo>
                  <a:pt x="537" y="25"/>
                </a:lnTo>
                <a:lnTo>
                  <a:pt x="533" y="34"/>
                </a:lnTo>
                <a:lnTo>
                  <a:pt x="530" y="44"/>
                </a:lnTo>
                <a:lnTo>
                  <a:pt x="528" y="54"/>
                </a:lnTo>
                <a:lnTo>
                  <a:pt x="530" y="65"/>
                </a:lnTo>
                <a:lnTo>
                  <a:pt x="531" y="71"/>
                </a:lnTo>
                <a:lnTo>
                  <a:pt x="534" y="78"/>
                </a:lnTo>
                <a:lnTo>
                  <a:pt x="537" y="85"/>
                </a:lnTo>
                <a:lnTo>
                  <a:pt x="542" y="93"/>
                </a:lnTo>
                <a:lnTo>
                  <a:pt x="550" y="102"/>
                </a:lnTo>
                <a:lnTo>
                  <a:pt x="558" y="111"/>
                </a:lnTo>
                <a:lnTo>
                  <a:pt x="586" y="141"/>
                </a:lnTo>
                <a:lnTo>
                  <a:pt x="593" y="150"/>
                </a:lnTo>
                <a:lnTo>
                  <a:pt x="599" y="157"/>
                </a:lnTo>
                <a:lnTo>
                  <a:pt x="603" y="162"/>
                </a:lnTo>
                <a:lnTo>
                  <a:pt x="606" y="168"/>
                </a:lnTo>
                <a:lnTo>
                  <a:pt x="609" y="172"/>
                </a:lnTo>
                <a:lnTo>
                  <a:pt x="609" y="176"/>
                </a:lnTo>
                <a:lnTo>
                  <a:pt x="610" y="182"/>
                </a:lnTo>
                <a:lnTo>
                  <a:pt x="609" y="188"/>
                </a:lnTo>
                <a:lnTo>
                  <a:pt x="607" y="192"/>
                </a:lnTo>
                <a:lnTo>
                  <a:pt x="606" y="196"/>
                </a:lnTo>
                <a:lnTo>
                  <a:pt x="603" y="199"/>
                </a:lnTo>
                <a:lnTo>
                  <a:pt x="600" y="202"/>
                </a:lnTo>
                <a:lnTo>
                  <a:pt x="598" y="205"/>
                </a:lnTo>
                <a:lnTo>
                  <a:pt x="593" y="205"/>
                </a:lnTo>
                <a:lnTo>
                  <a:pt x="589" y="206"/>
                </a:lnTo>
                <a:lnTo>
                  <a:pt x="585" y="206"/>
                </a:lnTo>
                <a:lnTo>
                  <a:pt x="582" y="205"/>
                </a:lnTo>
                <a:lnTo>
                  <a:pt x="575" y="200"/>
                </a:lnTo>
                <a:lnTo>
                  <a:pt x="569" y="195"/>
                </a:lnTo>
                <a:lnTo>
                  <a:pt x="564" y="186"/>
                </a:lnTo>
                <a:lnTo>
                  <a:pt x="559" y="178"/>
                </a:lnTo>
                <a:lnTo>
                  <a:pt x="557" y="169"/>
                </a:lnTo>
                <a:lnTo>
                  <a:pt x="554" y="161"/>
                </a:lnTo>
                <a:lnTo>
                  <a:pt x="552" y="154"/>
                </a:lnTo>
                <a:lnTo>
                  <a:pt x="530" y="154"/>
                </a:lnTo>
                <a:close/>
                <a:moveTo>
                  <a:pt x="414" y="18"/>
                </a:moveTo>
                <a:lnTo>
                  <a:pt x="425" y="20"/>
                </a:lnTo>
                <a:lnTo>
                  <a:pt x="432" y="23"/>
                </a:lnTo>
                <a:lnTo>
                  <a:pt x="437" y="25"/>
                </a:lnTo>
                <a:lnTo>
                  <a:pt x="439" y="27"/>
                </a:lnTo>
                <a:lnTo>
                  <a:pt x="444" y="33"/>
                </a:lnTo>
                <a:lnTo>
                  <a:pt x="448" y="40"/>
                </a:lnTo>
                <a:lnTo>
                  <a:pt x="449" y="42"/>
                </a:lnTo>
                <a:lnTo>
                  <a:pt x="449" y="47"/>
                </a:lnTo>
                <a:lnTo>
                  <a:pt x="451" y="51"/>
                </a:lnTo>
                <a:lnTo>
                  <a:pt x="451" y="54"/>
                </a:lnTo>
                <a:lnTo>
                  <a:pt x="451" y="62"/>
                </a:lnTo>
                <a:lnTo>
                  <a:pt x="451" y="73"/>
                </a:lnTo>
                <a:lnTo>
                  <a:pt x="451" y="82"/>
                </a:lnTo>
                <a:lnTo>
                  <a:pt x="449" y="89"/>
                </a:lnTo>
                <a:lnTo>
                  <a:pt x="446" y="95"/>
                </a:lnTo>
                <a:lnTo>
                  <a:pt x="445" y="100"/>
                </a:lnTo>
                <a:lnTo>
                  <a:pt x="442" y="103"/>
                </a:lnTo>
                <a:lnTo>
                  <a:pt x="439" y="106"/>
                </a:lnTo>
                <a:lnTo>
                  <a:pt x="437" y="107"/>
                </a:lnTo>
                <a:lnTo>
                  <a:pt x="429" y="109"/>
                </a:lnTo>
                <a:lnTo>
                  <a:pt x="424" y="107"/>
                </a:lnTo>
                <a:lnTo>
                  <a:pt x="417" y="106"/>
                </a:lnTo>
                <a:lnTo>
                  <a:pt x="410" y="106"/>
                </a:lnTo>
                <a:lnTo>
                  <a:pt x="410" y="18"/>
                </a:lnTo>
                <a:lnTo>
                  <a:pt x="414" y="18"/>
                </a:lnTo>
                <a:close/>
                <a:moveTo>
                  <a:pt x="429" y="219"/>
                </a:moveTo>
                <a:lnTo>
                  <a:pt x="429" y="202"/>
                </a:lnTo>
                <a:lnTo>
                  <a:pt x="424" y="202"/>
                </a:lnTo>
                <a:lnTo>
                  <a:pt x="420" y="200"/>
                </a:lnTo>
                <a:lnTo>
                  <a:pt x="417" y="199"/>
                </a:lnTo>
                <a:lnTo>
                  <a:pt x="414" y="196"/>
                </a:lnTo>
                <a:lnTo>
                  <a:pt x="413" y="192"/>
                </a:lnTo>
                <a:lnTo>
                  <a:pt x="411" y="188"/>
                </a:lnTo>
                <a:lnTo>
                  <a:pt x="410" y="182"/>
                </a:lnTo>
                <a:lnTo>
                  <a:pt x="410" y="176"/>
                </a:lnTo>
                <a:lnTo>
                  <a:pt x="410" y="121"/>
                </a:lnTo>
                <a:lnTo>
                  <a:pt x="420" y="121"/>
                </a:lnTo>
                <a:lnTo>
                  <a:pt x="456" y="203"/>
                </a:lnTo>
                <a:lnTo>
                  <a:pt x="461" y="210"/>
                </a:lnTo>
                <a:lnTo>
                  <a:pt x="465" y="219"/>
                </a:lnTo>
                <a:lnTo>
                  <a:pt x="521" y="219"/>
                </a:lnTo>
                <a:lnTo>
                  <a:pt x="521" y="202"/>
                </a:lnTo>
                <a:lnTo>
                  <a:pt x="514" y="199"/>
                </a:lnTo>
                <a:lnTo>
                  <a:pt x="511" y="197"/>
                </a:lnTo>
                <a:lnTo>
                  <a:pt x="509" y="195"/>
                </a:lnTo>
                <a:lnTo>
                  <a:pt x="503" y="186"/>
                </a:lnTo>
                <a:lnTo>
                  <a:pt x="500" y="179"/>
                </a:lnTo>
                <a:lnTo>
                  <a:pt x="496" y="171"/>
                </a:lnTo>
                <a:lnTo>
                  <a:pt x="485" y="147"/>
                </a:lnTo>
                <a:lnTo>
                  <a:pt x="478" y="130"/>
                </a:lnTo>
                <a:lnTo>
                  <a:pt x="472" y="120"/>
                </a:lnTo>
                <a:lnTo>
                  <a:pt x="466" y="111"/>
                </a:lnTo>
                <a:lnTo>
                  <a:pt x="475" y="109"/>
                </a:lnTo>
                <a:lnTo>
                  <a:pt x="482" y="103"/>
                </a:lnTo>
                <a:lnTo>
                  <a:pt x="489" y="99"/>
                </a:lnTo>
                <a:lnTo>
                  <a:pt x="494" y="93"/>
                </a:lnTo>
                <a:lnTo>
                  <a:pt x="499" y="86"/>
                </a:lnTo>
                <a:lnTo>
                  <a:pt x="503" y="78"/>
                </a:lnTo>
                <a:lnTo>
                  <a:pt x="504" y="75"/>
                </a:lnTo>
                <a:lnTo>
                  <a:pt x="504" y="71"/>
                </a:lnTo>
                <a:lnTo>
                  <a:pt x="506" y="61"/>
                </a:lnTo>
                <a:lnTo>
                  <a:pt x="504" y="51"/>
                </a:lnTo>
                <a:lnTo>
                  <a:pt x="504" y="47"/>
                </a:lnTo>
                <a:lnTo>
                  <a:pt x="503" y="42"/>
                </a:lnTo>
                <a:lnTo>
                  <a:pt x="499" y="34"/>
                </a:lnTo>
                <a:lnTo>
                  <a:pt x="494" y="28"/>
                </a:lnTo>
                <a:lnTo>
                  <a:pt x="490" y="23"/>
                </a:lnTo>
                <a:lnTo>
                  <a:pt x="483" y="17"/>
                </a:lnTo>
                <a:lnTo>
                  <a:pt x="476" y="14"/>
                </a:lnTo>
                <a:lnTo>
                  <a:pt x="469" y="11"/>
                </a:lnTo>
                <a:lnTo>
                  <a:pt x="461" y="9"/>
                </a:lnTo>
                <a:lnTo>
                  <a:pt x="452" y="7"/>
                </a:lnTo>
                <a:lnTo>
                  <a:pt x="434" y="4"/>
                </a:lnTo>
                <a:lnTo>
                  <a:pt x="415" y="3"/>
                </a:lnTo>
                <a:lnTo>
                  <a:pt x="398" y="3"/>
                </a:lnTo>
                <a:lnTo>
                  <a:pt x="339" y="3"/>
                </a:lnTo>
                <a:lnTo>
                  <a:pt x="339" y="18"/>
                </a:lnTo>
                <a:lnTo>
                  <a:pt x="346" y="20"/>
                </a:lnTo>
                <a:lnTo>
                  <a:pt x="350" y="21"/>
                </a:lnTo>
                <a:lnTo>
                  <a:pt x="353" y="24"/>
                </a:lnTo>
                <a:lnTo>
                  <a:pt x="356" y="27"/>
                </a:lnTo>
                <a:lnTo>
                  <a:pt x="357" y="31"/>
                </a:lnTo>
                <a:lnTo>
                  <a:pt x="359" y="37"/>
                </a:lnTo>
                <a:lnTo>
                  <a:pt x="359" y="47"/>
                </a:lnTo>
                <a:lnTo>
                  <a:pt x="359" y="175"/>
                </a:lnTo>
                <a:lnTo>
                  <a:pt x="359" y="182"/>
                </a:lnTo>
                <a:lnTo>
                  <a:pt x="357" y="186"/>
                </a:lnTo>
                <a:lnTo>
                  <a:pt x="357" y="192"/>
                </a:lnTo>
                <a:lnTo>
                  <a:pt x="355" y="195"/>
                </a:lnTo>
                <a:lnTo>
                  <a:pt x="353" y="197"/>
                </a:lnTo>
                <a:lnTo>
                  <a:pt x="349" y="200"/>
                </a:lnTo>
                <a:lnTo>
                  <a:pt x="345" y="202"/>
                </a:lnTo>
                <a:lnTo>
                  <a:pt x="339" y="202"/>
                </a:lnTo>
                <a:lnTo>
                  <a:pt x="339" y="219"/>
                </a:lnTo>
                <a:lnTo>
                  <a:pt x="429" y="219"/>
                </a:lnTo>
                <a:close/>
                <a:moveTo>
                  <a:pt x="218" y="106"/>
                </a:moveTo>
                <a:lnTo>
                  <a:pt x="218" y="78"/>
                </a:lnTo>
                <a:lnTo>
                  <a:pt x="218" y="62"/>
                </a:lnTo>
                <a:lnTo>
                  <a:pt x="219" y="48"/>
                </a:lnTo>
                <a:lnTo>
                  <a:pt x="220" y="41"/>
                </a:lnTo>
                <a:lnTo>
                  <a:pt x="222" y="35"/>
                </a:lnTo>
                <a:lnTo>
                  <a:pt x="225" y="30"/>
                </a:lnTo>
                <a:lnTo>
                  <a:pt x="226" y="24"/>
                </a:lnTo>
                <a:lnTo>
                  <a:pt x="230" y="21"/>
                </a:lnTo>
                <a:lnTo>
                  <a:pt x="233" y="18"/>
                </a:lnTo>
                <a:lnTo>
                  <a:pt x="237" y="16"/>
                </a:lnTo>
                <a:lnTo>
                  <a:pt x="242" y="16"/>
                </a:lnTo>
                <a:lnTo>
                  <a:pt x="247" y="16"/>
                </a:lnTo>
                <a:lnTo>
                  <a:pt x="250" y="17"/>
                </a:lnTo>
                <a:lnTo>
                  <a:pt x="251" y="18"/>
                </a:lnTo>
                <a:lnTo>
                  <a:pt x="254" y="20"/>
                </a:lnTo>
                <a:lnTo>
                  <a:pt x="256" y="21"/>
                </a:lnTo>
                <a:lnTo>
                  <a:pt x="259" y="25"/>
                </a:lnTo>
                <a:lnTo>
                  <a:pt x="261" y="31"/>
                </a:lnTo>
                <a:lnTo>
                  <a:pt x="264" y="37"/>
                </a:lnTo>
                <a:lnTo>
                  <a:pt x="267" y="51"/>
                </a:lnTo>
                <a:lnTo>
                  <a:pt x="268" y="58"/>
                </a:lnTo>
                <a:lnTo>
                  <a:pt x="270" y="66"/>
                </a:lnTo>
                <a:lnTo>
                  <a:pt x="271" y="83"/>
                </a:lnTo>
                <a:lnTo>
                  <a:pt x="271" y="117"/>
                </a:lnTo>
                <a:lnTo>
                  <a:pt x="270" y="151"/>
                </a:lnTo>
                <a:lnTo>
                  <a:pt x="270" y="166"/>
                </a:lnTo>
                <a:lnTo>
                  <a:pt x="267" y="179"/>
                </a:lnTo>
                <a:lnTo>
                  <a:pt x="266" y="185"/>
                </a:lnTo>
                <a:lnTo>
                  <a:pt x="264" y="190"/>
                </a:lnTo>
                <a:lnTo>
                  <a:pt x="260" y="199"/>
                </a:lnTo>
                <a:lnTo>
                  <a:pt x="257" y="202"/>
                </a:lnTo>
                <a:lnTo>
                  <a:pt x="254" y="205"/>
                </a:lnTo>
                <a:lnTo>
                  <a:pt x="250" y="205"/>
                </a:lnTo>
                <a:lnTo>
                  <a:pt x="246" y="206"/>
                </a:lnTo>
                <a:lnTo>
                  <a:pt x="242" y="205"/>
                </a:lnTo>
                <a:lnTo>
                  <a:pt x="237" y="203"/>
                </a:lnTo>
                <a:lnTo>
                  <a:pt x="233" y="200"/>
                </a:lnTo>
                <a:lnTo>
                  <a:pt x="230" y="197"/>
                </a:lnTo>
                <a:lnTo>
                  <a:pt x="227" y="193"/>
                </a:lnTo>
                <a:lnTo>
                  <a:pt x="225" y="188"/>
                </a:lnTo>
                <a:lnTo>
                  <a:pt x="222" y="175"/>
                </a:lnTo>
                <a:lnTo>
                  <a:pt x="219" y="161"/>
                </a:lnTo>
                <a:lnTo>
                  <a:pt x="218" y="144"/>
                </a:lnTo>
                <a:lnTo>
                  <a:pt x="218" y="126"/>
                </a:lnTo>
                <a:lnTo>
                  <a:pt x="218" y="106"/>
                </a:lnTo>
                <a:close/>
                <a:moveTo>
                  <a:pt x="162" y="110"/>
                </a:moveTo>
                <a:lnTo>
                  <a:pt x="162" y="121"/>
                </a:lnTo>
                <a:lnTo>
                  <a:pt x="162" y="133"/>
                </a:lnTo>
                <a:lnTo>
                  <a:pt x="165" y="144"/>
                </a:lnTo>
                <a:lnTo>
                  <a:pt x="167" y="154"/>
                </a:lnTo>
                <a:lnTo>
                  <a:pt x="170" y="164"/>
                </a:lnTo>
                <a:lnTo>
                  <a:pt x="172" y="172"/>
                </a:lnTo>
                <a:lnTo>
                  <a:pt x="177" y="181"/>
                </a:lnTo>
                <a:lnTo>
                  <a:pt x="182" y="189"/>
                </a:lnTo>
                <a:lnTo>
                  <a:pt x="188" y="196"/>
                </a:lnTo>
                <a:lnTo>
                  <a:pt x="194" y="203"/>
                </a:lnTo>
                <a:lnTo>
                  <a:pt x="201" y="207"/>
                </a:lnTo>
                <a:lnTo>
                  <a:pt x="208" y="213"/>
                </a:lnTo>
                <a:lnTo>
                  <a:pt x="216" y="216"/>
                </a:lnTo>
                <a:lnTo>
                  <a:pt x="225" y="219"/>
                </a:lnTo>
                <a:lnTo>
                  <a:pt x="233" y="221"/>
                </a:lnTo>
                <a:lnTo>
                  <a:pt x="244" y="221"/>
                </a:lnTo>
                <a:lnTo>
                  <a:pt x="254" y="221"/>
                </a:lnTo>
                <a:lnTo>
                  <a:pt x="264" y="219"/>
                </a:lnTo>
                <a:lnTo>
                  <a:pt x="273" y="216"/>
                </a:lnTo>
                <a:lnTo>
                  <a:pt x="281" y="213"/>
                </a:lnTo>
                <a:lnTo>
                  <a:pt x="288" y="207"/>
                </a:lnTo>
                <a:lnTo>
                  <a:pt x="295" y="203"/>
                </a:lnTo>
                <a:lnTo>
                  <a:pt x="301" y="196"/>
                </a:lnTo>
                <a:lnTo>
                  <a:pt x="307" y="189"/>
                </a:lnTo>
                <a:lnTo>
                  <a:pt x="311" y="181"/>
                </a:lnTo>
                <a:lnTo>
                  <a:pt x="315" y="172"/>
                </a:lnTo>
                <a:lnTo>
                  <a:pt x="319" y="164"/>
                </a:lnTo>
                <a:lnTo>
                  <a:pt x="322" y="154"/>
                </a:lnTo>
                <a:lnTo>
                  <a:pt x="324" y="144"/>
                </a:lnTo>
                <a:lnTo>
                  <a:pt x="325" y="133"/>
                </a:lnTo>
                <a:lnTo>
                  <a:pt x="326" y="121"/>
                </a:lnTo>
                <a:lnTo>
                  <a:pt x="326" y="110"/>
                </a:lnTo>
                <a:lnTo>
                  <a:pt x="326" y="99"/>
                </a:lnTo>
                <a:lnTo>
                  <a:pt x="325" y="87"/>
                </a:lnTo>
                <a:lnTo>
                  <a:pt x="324" y="78"/>
                </a:lnTo>
                <a:lnTo>
                  <a:pt x="322" y="68"/>
                </a:lnTo>
                <a:lnTo>
                  <a:pt x="319" y="58"/>
                </a:lnTo>
                <a:lnTo>
                  <a:pt x="315" y="48"/>
                </a:lnTo>
                <a:lnTo>
                  <a:pt x="311" y="40"/>
                </a:lnTo>
                <a:lnTo>
                  <a:pt x="307" y="33"/>
                </a:lnTo>
                <a:lnTo>
                  <a:pt x="301" y="25"/>
                </a:lnTo>
                <a:lnTo>
                  <a:pt x="295" y="18"/>
                </a:lnTo>
                <a:lnTo>
                  <a:pt x="288" y="13"/>
                </a:lnTo>
                <a:lnTo>
                  <a:pt x="281" y="9"/>
                </a:lnTo>
                <a:lnTo>
                  <a:pt x="273" y="4"/>
                </a:lnTo>
                <a:lnTo>
                  <a:pt x="264" y="1"/>
                </a:lnTo>
                <a:lnTo>
                  <a:pt x="254" y="0"/>
                </a:lnTo>
                <a:lnTo>
                  <a:pt x="244" y="0"/>
                </a:lnTo>
                <a:lnTo>
                  <a:pt x="233" y="0"/>
                </a:lnTo>
                <a:lnTo>
                  <a:pt x="225" y="1"/>
                </a:lnTo>
                <a:lnTo>
                  <a:pt x="216" y="4"/>
                </a:lnTo>
                <a:lnTo>
                  <a:pt x="208" y="9"/>
                </a:lnTo>
                <a:lnTo>
                  <a:pt x="201" y="13"/>
                </a:lnTo>
                <a:lnTo>
                  <a:pt x="194" y="18"/>
                </a:lnTo>
                <a:lnTo>
                  <a:pt x="188" y="25"/>
                </a:lnTo>
                <a:lnTo>
                  <a:pt x="182" y="33"/>
                </a:lnTo>
                <a:lnTo>
                  <a:pt x="177" y="40"/>
                </a:lnTo>
                <a:lnTo>
                  <a:pt x="172" y="48"/>
                </a:lnTo>
                <a:lnTo>
                  <a:pt x="170" y="58"/>
                </a:lnTo>
                <a:lnTo>
                  <a:pt x="167" y="68"/>
                </a:lnTo>
                <a:lnTo>
                  <a:pt x="165" y="78"/>
                </a:lnTo>
                <a:lnTo>
                  <a:pt x="162" y="87"/>
                </a:lnTo>
                <a:lnTo>
                  <a:pt x="162" y="99"/>
                </a:lnTo>
                <a:lnTo>
                  <a:pt x="162" y="110"/>
                </a:lnTo>
                <a:close/>
                <a:moveTo>
                  <a:pt x="0" y="3"/>
                </a:moveTo>
                <a:lnTo>
                  <a:pt x="0" y="18"/>
                </a:lnTo>
                <a:lnTo>
                  <a:pt x="6" y="20"/>
                </a:lnTo>
                <a:lnTo>
                  <a:pt x="10" y="20"/>
                </a:lnTo>
                <a:lnTo>
                  <a:pt x="13" y="23"/>
                </a:lnTo>
                <a:lnTo>
                  <a:pt x="16" y="24"/>
                </a:lnTo>
                <a:lnTo>
                  <a:pt x="17" y="28"/>
                </a:lnTo>
                <a:lnTo>
                  <a:pt x="18" y="33"/>
                </a:lnTo>
                <a:lnTo>
                  <a:pt x="20" y="37"/>
                </a:lnTo>
                <a:lnTo>
                  <a:pt x="20" y="44"/>
                </a:lnTo>
                <a:lnTo>
                  <a:pt x="20" y="173"/>
                </a:lnTo>
                <a:lnTo>
                  <a:pt x="20" y="186"/>
                </a:lnTo>
                <a:lnTo>
                  <a:pt x="18" y="192"/>
                </a:lnTo>
                <a:lnTo>
                  <a:pt x="16" y="195"/>
                </a:lnTo>
                <a:lnTo>
                  <a:pt x="14" y="197"/>
                </a:lnTo>
                <a:lnTo>
                  <a:pt x="10" y="200"/>
                </a:lnTo>
                <a:lnTo>
                  <a:pt x="6" y="202"/>
                </a:lnTo>
                <a:lnTo>
                  <a:pt x="0" y="202"/>
                </a:lnTo>
                <a:lnTo>
                  <a:pt x="0" y="219"/>
                </a:lnTo>
                <a:lnTo>
                  <a:pt x="90" y="219"/>
                </a:lnTo>
                <a:lnTo>
                  <a:pt x="90" y="202"/>
                </a:lnTo>
                <a:lnTo>
                  <a:pt x="85" y="202"/>
                </a:lnTo>
                <a:lnTo>
                  <a:pt x="81" y="200"/>
                </a:lnTo>
                <a:lnTo>
                  <a:pt x="78" y="197"/>
                </a:lnTo>
                <a:lnTo>
                  <a:pt x="75" y="195"/>
                </a:lnTo>
                <a:lnTo>
                  <a:pt x="73" y="190"/>
                </a:lnTo>
                <a:lnTo>
                  <a:pt x="72" y="186"/>
                </a:lnTo>
                <a:lnTo>
                  <a:pt x="72" y="182"/>
                </a:lnTo>
                <a:lnTo>
                  <a:pt x="72" y="176"/>
                </a:lnTo>
                <a:lnTo>
                  <a:pt x="72" y="114"/>
                </a:lnTo>
                <a:lnTo>
                  <a:pt x="78" y="114"/>
                </a:lnTo>
                <a:lnTo>
                  <a:pt x="83" y="114"/>
                </a:lnTo>
                <a:lnTo>
                  <a:pt x="89" y="116"/>
                </a:lnTo>
                <a:lnTo>
                  <a:pt x="93" y="117"/>
                </a:lnTo>
                <a:lnTo>
                  <a:pt x="97" y="120"/>
                </a:lnTo>
                <a:lnTo>
                  <a:pt x="102" y="123"/>
                </a:lnTo>
                <a:lnTo>
                  <a:pt x="105" y="128"/>
                </a:lnTo>
                <a:lnTo>
                  <a:pt x="107" y="134"/>
                </a:lnTo>
                <a:lnTo>
                  <a:pt x="109" y="141"/>
                </a:lnTo>
                <a:lnTo>
                  <a:pt x="130" y="141"/>
                </a:lnTo>
                <a:lnTo>
                  <a:pt x="130" y="72"/>
                </a:lnTo>
                <a:lnTo>
                  <a:pt x="109" y="72"/>
                </a:lnTo>
                <a:lnTo>
                  <a:pt x="107" y="80"/>
                </a:lnTo>
                <a:lnTo>
                  <a:pt x="105" y="86"/>
                </a:lnTo>
                <a:lnTo>
                  <a:pt x="100" y="90"/>
                </a:lnTo>
                <a:lnTo>
                  <a:pt x="96" y="93"/>
                </a:lnTo>
                <a:lnTo>
                  <a:pt x="92" y="96"/>
                </a:lnTo>
                <a:lnTo>
                  <a:pt x="88" y="97"/>
                </a:lnTo>
                <a:lnTo>
                  <a:pt x="83" y="97"/>
                </a:lnTo>
                <a:lnTo>
                  <a:pt x="78" y="97"/>
                </a:lnTo>
                <a:lnTo>
                  <a:pt x="72" y="97"/>
                </a:lnTo>
                <a:lnTo>
                  <a:pt x="72" y="18"/>
                </a:lnTo>
                <a:lnTo>
                  <a:pt x="85" y="20"/>
                </a:lnTo>
                <a:lnTo>
                  <a:pt x="96" y="21"/>
                </a:lnTo>
                <a:lnTo>
                  <a:pt x="105" y="24"/>
                </a:lnTo>
                <a:lnTo>
                  <a:pt x="112" y="27"/>
                </a:lnTo>
                <a:lnTo>
                  <a:pt x="116" y="31"/>
                </a:lnTo>
                <a:lnTo>
                  <a:pt x="120" y="37"/>
                </a:lnTo>
                <a:lnTo>
                  <a:pt x="123" y="44"/>
                </a:lnTo>
                <a:lnTo>
                  <a:pt x="126" y="52"/>
                </a:lnTo>
                <a:lnTo>
                  <a:pt x="148" y="52"/>
                </a:lnTo>
                <a:lnTo>
                  <a:pt x="148" y="3"/>
                </a:lnTo>
                <a:lnTo>
                  <a:pt x="0" y="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6" name="Freeform 176">
            <a:extLst>
              <a:ext uri="{FF2B5EF4-FFF2-40B4-BE49-F238E27FC236}">
                <a16:creationId xmlns:a16="http://schemas.microsoft.com/office/drawing/2014/main" id="{3F77D758-AC61-1D42-10B2-004C8AF8B77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362682" y="5452432"/>
            <a:ext cx="749542" cy="64800"/>
          </a:xfrm>
          <a:custGeom>
            <a:avLst/>
            <a:gdLst>
              <a:gd name="T0" fmla="*/ 26 w 2244"/>
              <a:gd name="T1" fmla="*/ 10 h 193"/>
              <a:gd name="T2" fmla="*/ 9 w 2244"/>
              <a:gd name="T3" fmla="*/ 38 h 193"/>
              <a:gd name="T4" fmla="*/ 19 w 2244"/>
              <a:gd name="T5" fmla="*/ 82 h 193"/>
              <a:gd name="T6" fmla="*/ 63 w 2244"/>
              <a:gd name="T7" fmla="*/ 131 h 193"/>
              <a:gd name="T8" fmla="*/ 43 w 2244"/>
              <a:gd name="T9" fmla="*/ 154 h 193"/>
              <a:gd name="T10" fmla="*/ 81 w 2244"/>
              <a:gd name="T11" fmla="*/ 186 h 193"/>
              <a:gd name="T12" fmla="*/ 107 w 2244"/>
              <a:gd name="T13" fmla="*/ 148 h 193"/>
              <a:gd name="T14" fmla="*/ 97 w 2244"/>
              <a:gd name="T15" fmla="*/ 104 h 193"/>
              <a:gd name="T16" fmla="*/ 53 w 2244"/>
              <a:gd name="T17" fmla="*/ 46 h 193"/>
              <a:gd name="T18" fmla="*/ 80 w 2244"/>
              <a:gd name="T19" fmla="*/ 34 h 193"/>
              <a:gd name="T20" fmla="*/ 218 w 2244"/>
              <a:gd name="T21" fmla="*/ 0 h 193"/>
              <a:gd name="T22" fmla="*/ 146 w 2244"/>
              <a:gd name="T23" fmla="*/ 20 h 193"/>
              <a:gd name="T24" fmla="*/ 367 w 2244"/>
              <a:gd name="T25" fmla="*/ 17 h 193"/>
              <a:gd name="T26" fmla="*/ 252 w 2244"/>
              <a:gd name="T27" fmla="*/ 34 h 193"/>
              <a:gd name="T28" fmla="*/ 327 w 2244"/>
              <a:gd name="T29" fmla="*/ 34 h 193"/>
              <a:gd name="T30" fmla="*/ 367 w 2244"/>
              <a:gd name="T31" fmla="*/ 17 h 193"/>
              <a:gd name="T32" fmla="*/ 463 w 2244"/>
              <a:gd name="T33" fmla="*/ 0 h 193"/>
              <a:gd name="T34" fmla="*/ 389 w 2244"/>
              <a:gd name="T35" fmla="*/ 20 h 193"/>
              <a:gd name="T36" fmla="*/ 601 w 2244"/>
              <a:gd name="T37" fmla="*/ 87 h 193"/>
              <a:gd name="T38" fmla="*/ 556 w 2244"/>
              <a:gd name="T39" fmla="*/ 83 h 193"/>
              <a:gd name="T40" fmla="*/ 614 w 2244"/>
              <a:gd name="T41" fmla="*/ 192 h 193"/>
              <a:gd name="T42" fmla="*/ 760 w 2244"/>
              <a:gd name="T43" fmla="*/ 138 h 193"/>
              <a:gd name="T44" fmla="*/ 737 w 2244"/>
              <a:gd name="T45" fmla="*/ 159 h 193"/>
              <a:gd name="T46" fmla="*/ 710 w 2244"/>
              <a:gd name="T47" fmla="*/ 145 h 193"/>
              <a:gd name="T48" fmla="*/ 666 w 2244"/>
              <a:gd name="T49" fmla="*/ 147 h 193"/>
              <a:gd name="T50" fmla="*/ 685 w 2244"/>
              <a:gd name="T51" fmla="*/ 183 h 193"/>
              <a:gd name="T52" fmla="*/ 753 w 2244"/>
              <a:gd name="T53" fmla="*/ 193 h 193"/>
              <a:gd name="T54" fmla="*/ 793 w 2244"/>
              <a:gd name="T55" fmla="*/ 170 h 193"/>
              <a:gd name="T56" fmla="*/ 966 w 2244"/>
              <a:gd name="T57" fmla="*/ 192 h 193"/>
              <a:gd name="T58" fmla="*/ 867 w 2244"/>
              <a:gd name="T59" fmla="*/ 192 h 193"/>
              <a:gd name="T60" fmla="*/ 935 w 2244"/>
              <a:gd name="T61" fmla="*/ 192 h 193"/>
              <a:gd name="T62" fmla="*/ 991 w 2244"/>
              <a:gd name="T63" fmla="*/ 0 h 193"/>
              <a:gd name="T64" fmla="*/ 1094 w 2244"/>
              <a:gd name="T65" fmla="*/ 190 h 193"/>
              <a:gd name="T66" fmla="*/ 1244 w 2244"/>
              <a:gd name="T67" fmla="*/ 192 h 193"/>
              <a:gd name="T68" fmla="*/ 1179 w 2244"/>
              <a:gd name="T69" fmla="*/ 7 h 193"/>
              <a:gd name="T70" fmla="*/ 1244 w 2244"/>
              <a:gd name="T71" fmla="*/ 192 h 193"/>
              <a:gd name="T72" fmla="*/ 1301 w 2244"/>
              <a:gd name="T73" fmla="*/ 0 h 193"/>
              <a:gd name="T74" fmla="*/ 1404 w 2244"/>
              <a:gd name="T75" fmla="*/ 190 h 193"/>
              <a:gd name="T76" fmla="*/ 1626 w 2244"/>
              <a:gd name="T77" fmla="*/ 0 h 193"/>
              <a:gd name="T78" fmla="*/ 1528 w 2244"/>
              <a:gd name="T79" fmla="*/ 192 h 193"/>
              <a:gd name="T80" fmla="*/ 1729 w 2244"/>
              <a:gd name="T81" fmla="*/ 134 h 193"/>
              <a:gd name="T82" fmla="*/ 1719 w 2244"/>
              <a:gd name="T83" fmla="*/ 1 h 193"/>
              <a:gd name="T84" fmla="*/ 1719 w 2244"/>
              <a:gd name="T85" fmla="*/ 192 h 193"/>
              <a:gd name="T86" fmla="*/ 1931 w 2244"/>
              <a:gd name="T87" fmla="*/ 0 h 193"/>
              <a:gd name="T88" fmla="*/ 1924 w 2244"/>
              <a:gd name="T89" fmla="*/ 176 h 193"/>
              <a:gd name="T90" fmla="*/ 2097 w 2244"/>
              <a:gd name="T91" fmla="*/ 0 h 193"/>
              <a:gd name="T92" fmla="*/ 2007 w 2244"/>
              <a:gd name="T93" fmla="*/ 15 h 193"/>
              <a:gd name="T94" fmla="*/ 1997 w 2244"/>
              <a:gd name="T95" fmla="*/ 62 h 193"/>
              <a:gd name="T96" fmla="*/ 2044 w 2244"/>
              <a:gd name="T97" fmla="*/ 120 h 193"/>
              <a:gd name="T98" fmla="*/ 2049 w 2244"/>
              <a:gd name="T99" fmla="*/ 144 h 193"/>
              <a:gd name="T100" fmla="*/ 2051 w 2244"/>
              <a:gd name="T101" fmla="*/ 192 h 193"/>
              <a:gd name="T102" fmla="*/ 2083 w 2244"/>
              <a:gd name="T103" fmla="*/ 173 h 193"/>
              <a:gd name="T104" fmla="*/ 2095 w 2244"/>
              <a:gd name="T105" fmla="*/ 125 h 193"/>
              <a:gd name="T106" fmla="*/ 2044 w 2244"/>
              <a:gd name="T107" fmla="*/ 59 h 193"/>
              <a:gd name="T108" fmla="*/ 2048 w 2244"/>
              <a:gd name="T109" fmla="*/ 37 h 193"/>
              <a:gd name="T110" fmla="*/ 2155 w 2244"/>
              <a:gd name="T111" fmla="*/ 134 h 193"/>
              <a:gd name="T112" fmla="*/ 2143 w 2244"/>
              <a:gd name="T113" fmla="*/ 1 h 193"/>
              <a:gd name="T114" fmla="*/ 2151 w 2244"/>
              <a:gd name="T115" fmla="*/ 168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244" h="193">
                <a:moveTo>
                  <a:pt x="105" y="34"/>
                </a:moveTo>
                <a:lnTo>
                  <a:pt x="111" y="0"/>
                </a:lnTo>
                <a:lnTo>
                  <a:pt x="55" y="0"/>
                </a:lnTo>
                <a:lnTo>
                  <a:pt x="43" y="1"/>
                </a:lnTo>
                <a:lnTo>
                  <a:pt x="39" y="3"/>
                </a:lnTo>
                <a:lnTo>
                  <a:pt x="35" y="4"/>
                </a:lnTo>
                <a:lnTo>
                  <a:pt x="26" y="10"/>
                </a:lnTo>
                <a:lnTo>
                  <a:pt x="22" y="13"/>
                </a:lnTo>
                <a:lnTo>
                  <a:pt x="19" y="15"/>
                </a:lnTo>
                <a:lnTo>
                  <a:pt x="16" y="20"/>
                </a:lnTo>
                <a:lnTo>
                  <a:pt x="15" y="22"/>
                </a:lnTo>
                <a:lnTo>
                  <a:pt x="12" y="27"/>
                </a:lnTo>
                <a:lnTo>
                  <a:pt x="11" y="31"/>
                </a:lnTo>
                <a:lnTo>
                  <a:pt x="9" y="38"/>
                </a:lnTo>
                <a:lnTo>
                  <a:pt x="8" y="45"/>
                </a:lnTo>
                <a:lnTo>
                  <a:pt x="9" y="56"/>
                </a:lnTo>
                <a:lnTo>
                  <a:pt x="9" y="62"/>
                </a:lnTo>
                <a:lnTo>
                  <a:pt x="11" y="66"/>
                </a:lnTo>
                <a:lnTo>
                  <a:pt x="14" y="70"/>
                </a:lnTo>
                <a:lnTo>
                  <a:pt x="15" y="76"/>
                </a:lnTo>
                <a:lnTo>
                  <a:pt x="19" y="82"/>
                </a:lnTo>
                <a:lnTo>
                  <a:pt x="24" y="87"/>
                </a:lnTo>
                <a:lnTo>
                  <a:pt x="52" y="116"/>
                </a:lnTo>
                <a:lnTo>
                  <a:pt x="56" y="120"/>
                </a:lnTo>
                <a:lnTo>
                  <a:pt x="57" y="123"/>
                </a:lnTo>
                <a:lnTo>
                  <a:pt x="60" y="125"/>
                </a:lnTo>
                <a:lnTo>
                  <a:pt x="62" y="128"/>
                </a:lnTo>
                <a:lnTo>
                  <a:pt x="63" y="131"/>
                </a:lnTo>
                <a:lnTo>
                  <a:pt x="64" y="134"/>
                </a:lnTo>
                <a:lnTo>
                  <a:pt x="64" y="138"/>
                </a:lnTo>
                <a:lnTo>
                  <a:pt x="62" y="144"/>
                </a:lnTo>
                <a:lnTo>
                  <a:pt x="57" y="148"/>
                </a:lnTo>
                <a:lnTo>
                  <a:pt x="52" y="152"/>
                </a:lnTo>
                <a:lnTo>
                  <a:pt x="48" y="154"/>
                </a:lnTo>
                <a:lnTo>
                  <a:pt x="43" y="154"/>
                </a:lnTo>
                <a:lnTo>
                  <a:pt x="7" y="154"/>
                </a:lnTo>
                <a:lnTo>
                  <a:pt x="0" y="192"/>
                </a:lnTo>
                <a:lnTo>
                  <a:pt x="62" y="192"/>
                </a:lnTo>
                <a:lnTo>
                  <a:pt x="67" y="190"/>
                </a:lnTo>
                <a:lnTo>
                  <a:pt x="73" y="190"/>
                </a:lnTo>
                <a:lnTo>
                  <a:pt x="77" y="189"/>
                </a:lnTo>
                <a:lnTo>
                  <a:pt x="81" y="186"/>
                </a:lnTo>
                <a:lnTo>
                  <a:pt x="90" y="180"/>
                </a:lnTo>
                <a:lnTo>
                  <a:pt x="93" y="178"/>
                </a:lnTo>
                <a:lnTo>
                  <a:pt x="96" y="173"/>
                </a:lnTo>
                <a:lnTo>
                  <a:pt x="98" y="169"/>
                </a:lnTo>
                <a:lnTo>
                  <a:pt x="101" y="165"/>
                </a:lnTo>
                <a:lnTo>
                  <a:pt x="105" y="156"/>
                </a:lnTo>
                <a:lnTo>
                  <a:pt x="107" y="148"/>
                </a:lnTo>
                <a:lnTo>
                  <a:pt x="108" y="138"/>
                </a:lnTo>
                <a:lnTo>
                  <a:pt x="107" y="130"/>
                </a:lnTo>
                <a:lnTo>
                  <a:pt x="107" y="125"/>
                </a:lnTo>
                <a:lnTo>
                  <a:pt x="105" y="120"/>
                </a:lnTo>
                <a:lnTo>
                  <a:pt x="104" y="116"/>
                </a:lnTo>
                <a:lnTo>
                  <a:pt x="101" y="110"/>
                </a:lnTo>
                <a:lnTo>
                  <a:pt x="97" y="104"/>
                </a:lnTo>
                <a:lnTo>
                  <a:pt x="96" y="101"/>
                </a:lnTo>
                <a:lnTo>
                  <a:pt x="93" y="99"/>
                </a:lnTo>
                <a:lnTo>
                  <a:pt x="56" y="59"/>
                </a:lnTo>
                <a:lnTo>
                  <a:pt x="55" y="56"/>
                </a:lnTo>
                <a:lnTo>
                  <a:pt x="53" y="53"/>
                </a:lnTo>
                <a:lnTo>
                  <a:pt x="52" y="51"/>
                </a:lnTo>
                <a:lnTo>
                  <a:pt x="53" y="46"/>
                </a:lnTo>
                <a:lnTo>
                  <a:pt x="55" y="42"/>
                </a:lnTo>
                <a:lnTo>
                  <a:pt x="57" y="38"/>
                </a:lnTo>
                <a:lnTo>
                  <a:pt x="60" y="37"/>
                </a:lnTo>
                <a:lnTo>
                  <a:pt x="62" y="37"/>
                </a:lnTo>
                <a:lnTo>
                  <a:pt x="66" y="35"/>
                </a:lnTo>
                <a:lnTo>
                  <a:pt x="73" y="34"/>
                </a:lnTo>
                <a:lnTo>
                  <a:pt x="80" y="34"/>
                </a:lnTo>
                <a:lnTo>
                  <a:pt x="105" y="34"/>
                </a:lnTo>
                <a:close/>
                <a:moveTo>
                  <a:pt x="203" y="134"/>
                </a:moveTo>
                <a:lnTo>
                  <a:pt x="166" y="134"/>
                </a:lnTo>
                <a:lnTo>
                  <a:pt x="185" y="38"/>
                </a:lnTo>
                <a:lnTo>
                  <a:pt x="203" y="134"/>
                </a:lnTo>
                <a:close/>
                <a:moveTo>
                  <a:pt x="255" y="192"/>
                </a:moveTo>
                <a:lnTo>
                  <a:pt x="218" y="0"/>
                </a:lnTo>
                <a:lnTo>
                  <a:pt x="168" y="0"/>
                </a:lnTo>
                <a:lnTo>
                  <a:pt x="158" y="1"/>
                </a:lnTo>
                <a:lnTo>
                  <a:pt x="153" y="3"/>
                </a:lnTo>
                <a:lnTo>
                  <a:pt x="151" y="4"/>
                </a:lnTo>
                <a:lnTo>
                  <a:pt x="149" y="7"/>
                </a:lnTo>
                <a:lnTo>
                  <a:pt x="148" y="10"/>
                </a:lnTo>
                <a:lnTo>
                  <a:pt x="146" y="20"/>
                </a:lnTo>
                <a:lnTo>
                  <a:pt x="115" y="192"/>
                </a:lnTo>
                <a:lnTo>
                  <a:pt x="156" y="192"/>
                </a:lnTo>
                <a:lnTo>
                  <a:pt x="161" y="168"/>
                </a:lnTo>
                <a:lnTo>
                  <a:pt x="210" y="168"/>
                </a:lnTo>
                <a:lnTo>
                  <a:pt x="214" y="192"/>
                </a:lnTo>
                <a:lnTo>
                  <a:pt x="255" y="192"/>
                </a:lnTo>
                <a:close/>
                <a:moveTo>
                  <a:pt x="367" y="17"/>
                </a:moveTo>
                <a:lnTo>
                  <a:pt x="370" y="0"/>
                </a:lnTo>
                <a:lnTo>
                  <a:pt x="244" y="0"/>
                </a:lnTo>
                <a:lnTo>
                  <a:pt x="247" y="17"/>
                </a:lnTo>
                <a:lnTo>
                  <a:pt x="248" y="27"/>
                </a:lnTo>
                <a:lnTo>
                  <a:pt x="250" y="31"/>
                </a:lnTo>
                <a:lnTo>
                  <a:pt x="251" y="32"/>
                </a:lnTo>
                <a:lnTo>
                  <a:pt x="252" y="34"/>
                </a:lnTo>
                <a:lnTo>
                  <a:pt x="255" y="34"/>
                </a:lnTo>
                <a:lnTo>
                  <a:pt x="285" y="34"/>
                </a:lnTo>
                <a:lnTo>
                  <a:pt x="285" y="113"/>
                </a:lnTo>
                <a:lnTo>
                  <a:pt x="285" y="192"/>
                </a:lnTo>
                <a:lnTo>
                  <a:pt x="327" y="192"/>
                </a:lnTo>
                <a:lnTo>
                  <a:pt x="327" y="113"/>
                </a:lnTo>
                <a:lnTo>
                  <a:pt x="327" y="34"/>
                </a:lnTo>
                <a:lnTo>
                  <a:pt x="356" y="34"/>
                </a:lnTo>
                <a:lnTo>
                  <a:pt x="358" y="34"/>
                </a:lnTo>
                <a:lnTo>
                  <a:pt x="361" y="34"/>
                </a:lnTo>
                <a:lnTo>
                  <a:pt x="363" y="32"/>
                </a:lnTo>
                <a:lnTo>
                  <a:pt x="363" y="31"/>
                </a:lnTo>
                <a:lnTo>
                  <a:pt x="365" y="27"/>
                </a:lnTo>
                <a:lnTo>
                  <a:pt x="367" y="17"/>
                </a:lnTo>
                <a:close/>
                <a:moveTo>
                  <a:pt x="447" y="134"/>
                </a:moveTo>
                <a:lnTo>
                  <a:pt x="411" y="134"/>
                </a:lnTo>
                <a:lnTo>
                  <a:pt x="429" y="38"/>
                </a:lnTo>
                <a:lnTo>
                  <a:pt x="447" y="134"/>
                </a:lnTo>
                <a:close/>
                <a:moveTo>
                  <a:pt x="459" y="192"/>
                </a:moveTo>
                <a:lnTo>
                  <a:pt x="500" y="192"/>
                </a:lnTo>
                <a:lnTo>
                  <a:pt x="463" y="0"/>
                </a:lnTo>
                <a:lnTo>
                  <a:pt x="412" y="0"/>
                </a:lnTo>
                <a:lnTo>
                  <a:pt x="401" y="1"/>
                </a:lnTo>
                <a:lnTo>
                  <a:pt x="398" y="3"/>
                </a:lnTo>
                <a:lnTo>
                  <a:pt x="395" y="4"/>
                </a:lnTo>
                <a:lnTo>
                  <a:pt x="394" y="7"/>
                </a:lnTo>
                <a:lnTo>
                  <a:pt x="392" y="10"/>
                </a:lnTo>
                <a:lnTo>
                  <a:pt x="389" y="20"/>
                </a:lnTo>
                <a:lnTo>
                  <a:pt x="360" y="192"/>
                </a:lnTo>
                <a:lnTo>
                  <a:pt x="401" y="192"/>
                </a:lnTo>
                <a:lnTo>
                  <a:pt x="405" y="168"/>
                </a:lnTo>
                <a:lnTo>
                  <a:pt x="454" y="168"/>
                </a:lnTo>
                <a:lnTo>
                  <a:pt x="459" y="192"/>
                </a:lnTo>
                <a:close/>
                <a:moveTo>
                  <a:pt x="659" y="192"/>
                </a:moveTo>
                <a:lnTo>
                  <a:pt x="601" y="87"/>
                </a:lnTo>
                <a:lnTo>
                  <a:pt x="655" y="0"/>
                </a:lnTo>
                <a:lnTo>
                  <a:pt x="617" y="0"/>
                </a:lnTo>
                <a:lnTo>
                  <a:pt x="613" y="0"/>
                </a:lnTo>
                <a:lnTo>
                  <a:pt x="610" y="1"/>
                </a:lnTo>
                <a:lnTo>
                  <a:pt x="606" y="4"/>
                </a:lnTo>
                <a:lnTo>
                  <a:pt x="603" y="8"/>
                </a:lnTo>
                <a:lnTo>
                  <a:pt x="556" y="83"/>
                </a:lnTo>
                <a:lnTo>
                  <a:pt x="556" y="0"/>
                </a:lnTo>
                <a:lnTo>
                  <a:pt x="515" y="0"/>
                </a:lnTo>
                <a:lnTo>
                  <a:pt x="515" y="192"/>
                </a:lnTo>
                <a:lnTo>
                  <a:pt x="556" y="192"/>
                </a:lnTo>
                <a:lnTo>
                  <a:pt x="556" y="161"/>
                </a:lnTo>
                <a:lnTo>
                  <a:pt x="577" y="127"/>
                </a:lnTo>
                <a:lnTo>
                  <a:pt x="614" y="192"/>
                </a:lnTo>
                <a:lnTo>
                  <a:pt x="659" y="192"/>
                </a:lnTo>
                <a:close/>
                <a:moveTo>
                  <a:pt x="802" y="123"/>
                </a:moveTo>
                <a:lnTo>
                  <a:pt x="802" y="0"/>
                </a:lnTo>
                <a:lnTo>
                  <a:pt x="760" y="0"/>
                </a:lnTo>
                <a:lnTo>
                  <a:pt x="760" y="128"/>
                </a:lnTo>
                <a:lnTo>
                  <a:pt x="760" y="132"/>
                </a:lnTo>
                <a:lnTo>
                  <a:pt x="760" y="138"/>
                </a:lnTo>
                <a:lnTo>
                  <a:pt x="758" y="144"/>
                </a:lnTo>
                <a:lnTo>
                  <a:pt x="757" y="145"/>
                </a:lnTo>
                <a:lnTo>
                  <a:pt x="757" y="148"/>
                </a:lnTo>
                <a:lnTo>
                  <a:pt x="753" y="152"/>
                </a:lnTo>
                <a:lnTo>
                  <a:pt x="748" y="156"/>
                </a:lnTo>
                <a:lnTo>
                  <a:pt x="741" y="159"/>
                </a:lnTo>
                <a:lnTo>
                  <a:pt x="737" y="159"/>
                </a:lnTo>
                <a:lnTo>
                  <a:pt x="733" y="159"/>
                </a:lnTo>
                <a:lnTo>
                  <a:pt x="726" y="159"/>
                </a:lnTo>
                <a:lnTo>
                  <a:pt x="719" y="156"/>
                </a:lnTo>
                <a:lnTo>
                  <a:pt x="714" y="154"/>
                </a:lnTo>
                <a:lnTo>
                  <a:pt x="713" y="152"/>
                </a:lnTo>
                <a:lnTo>
                  <a:pt x="712" y="149"/>
                </a:lnTo>
                <a:lnTo>
                  <a:pt x="710" y="145"/>
                </a:lnTo>
                <a:lnTo>
                  <a:pt x="709" y="139"/>
                </a:lnTo>
                <a:lnTo>
                  <a:pt x="707" y="128"/>
                </a:lnTo>
                <a:lnTo>
                  <a:pt x="707" y="0"/>
                </a:lnTo>
                <a:lnTo>
                  <a:pt x="666" y="0"/>
                </a:lnTo>
                <a:lnTo>
                  <a:pt x="666" y="123"/>
                </a:lnTo>
                <a:lnTo>
                  <a:pt x="666" y="134"/>
                </a:lnTo>
                <a:lnTo>
                  <a:pt x="666" y="147"/>
                </a:lnTo>
                <a:lnTo>
                  <a:pt x="668" y="154"/>
                </a:lnTo>
                <a:lnTo>
                  <a:pt x="669" y="159"/>
                </a:lnTo>
                <a:lnTo>
                  <a:pt x="671" y="165"/>
                </a:lnTo>
                <a:lnTo>
                  <a:pt x="673" y="170"/>
                </a:lnTo>
                <a:lnTo>
                  <a:pt x="676" y="175"/>
                </a:lnTo>
                <a:lnTo>
                  <a:pt x="679" y="179"/>
                </a:lnTo>
                <a:lnTo>
                  <a:pt x="685" y="183"/>
                </a:lnTo>
                <a:lnTo>
                  <a:pt x="690" y="186"/>
                </a:lnTo>
                <a:lnTo>
                  <a:pt x="696" y="189"/>
                </a:lnTo>
                <a:lnTo>
                  <a:pt x="704" y="192"/>
                </a:lnTo>
                <a:lnTo>
                  <a:pt x="713" y="193"/>
                </a:lnTo>
                <a:lnTo>
                  <a:pt x="724" y="193"/>
                </a:lnTo>
                <a:lnTo>
                  <a:pt x="741" y="193"/>
                </a:lnTo>
                <a:lnTo>
                  <a:pt x="753" y="193"/>
                </a:lnTo>
                <a:lnTo>
                  <a:pt x="761" y="192"/>
                </a:lnTo>
                <a:lnTo>
                  <a:pt x="769" y="190"/>
                </a:lnTo>
                <a:lnTo>
                  <a:pt x="777" y="187"/>
                </a:lnTo>
                <a:lnTo>
                  <a:pt x="782" y="183"/>
                </a:lnTo>
                <a:lnTo>
                  <a:pt x="786" y="180"/>
                </a:lnTo>
                <a:lnTo>
                  <a:pt x="791" y="176"/>
                </a:lnTo>
                <a:lnTo>
                  <a:pt x="793" y="170"/>
                </a:lnTo>
                <a:lnTo>
                  <a:pt x="796" y="165"/>
                </a:lnTo>
                <a:lnTo>
                  <a:pt x="798" y="159"/>
                </a:lnTo>
                <a:lnTo>
                  <a:pt x="801" y="148"/>
                </a:lnTo>
                <a:lnTo>
                  <a:pt x="802" y="135"/>
                </a:lnTo>
                <a:lnTo>
                  <a:pt x="802" y="123"/>
                </a:lnTo>
                <a:close/>
                <a:moveTo>
                  <a:pt x="935" y="192"/>
                </a:moveTo>
                <a:lnTo>
                  <a:pt x="966" y="192"/>
                </a:lnTo>
                <a:lnTo>
                  <a:pt x="966" y="0"/>
                </a:lnTo>
                <a:lnTo>
                  <a:pt x="925" y="0"/>
                </a:lnTo>
                <a:lnTo>
                  <a:pt x="925" y="107"/>
                </a:lnTo>
                <a:lnTo>
                  <a:pt x="864" y="0"/>
                </a:lnTo>
                <a:lnTo>
                  <a:pt x="825" y="0"/>
                </a:lnTo>
                <a:lnTo>
                  <a:pt x="825" y="192"/>
                </a:lnTo>
                <a:lnTo>
                  <a:pt x="867" y="192"/>
                </a:lnTo>
                <a:lnTo>
                  <a:pt x="867" y="89"/>
                </a:lnTo>
                <a:lnTo>
                  <a:pt x="918" y="176"/>
                </a:lnTo>
                <a:lnTo>
                  <a:pt x="922" y="185"/>
                </a:lnTo>
                <a:lnTo>
                  <a:pt x="926" y="189"/>
                </a:lnTo>
                <a:lnTo>
                  <a:pt x="928" y="190"/>
                </a:lnTo>
                <a:lnTo>
                  <a:pt x="929" y="190"/>
                </a:lnTo>
                <a:lnTo>
                  <a:pt x="935" y="192"/>
                </a:lnTo>
                <a:close/>
                <a:moveTo>
                  <a:pt x="1101" y="192"/>
                </a:moveTo>
                <a:lnTo>
                  <a:pt x="1133" y="192"/>
                </a:lnTo>
                <a:lnTo>
                  <a:pt x="1133" y="0"/>
                </a:lnTo>
                <a:lnTo>
                  <a:pt x="1092" y="0"/>
                </a:lnTo>
                <a:lnTo>
                  <a:pt x="1092" y="107"/>
                </a:lnTo>
                <a:lnTo>
                  <a:pt x="1031" y="0"/>
                </a:lnTo>
                <a:lnTo>
                  <a:pt x="991" y="0"/>
                </a:lnTo>
                <a:lnTo>
                  <a:pt x="991" y="192"/>
                </a:lnTo>
                <a:lnTo>
                  <a:pt x="1034" y="192"/>
                </a:lnTo>
                <a:lnTo>
                  <a:pt x="1034" y="89"/>
                </a:lnTo>
                <a:lnTo>
                  <a:pt x="1084" y="176"/>
                </a:lnTo>
                <a:lnTo>
                  <a:pt x="1089" y="185"/>
                </a:lnTo>
                <a:lnTo>
                  <a:pt x="1093" y="189"/>
                </a:lnTo>
                <a:lnTo>
                  <a:pt x="1094" y="190"/>
                </a:lnTo>
                <a:lnTo>
                  <a:pt x="1096" y="190"/>
                </a:lnTo>
                <a:lnTo>
                  <a:pt x="1101" y="192"/>
                </a:lnTo>
                <a:close/>
                <a:moveTo>
                  <a:pt x="1234" y="134"/>
                </a:moveTo>
                <a:lnTo>
                  <a:pt x="1198" y="134"/>
                </a:lnTo>
                <a:lnTo>
                  <a:pt x="1214" y="38"/>
                </a:lnTo>
                <a:lnTo>
                  <a:pt x="1234" y="134"/>
                </a:lnTo>
                <a:close/>
                <a:moveTo>
                  <a:pt x="1244" y="192"/>
                </a:moveTo>
                <a:lnTo>
                  <a:pt x="1287" y="192"/>
                </a:lnTo>
                <a:lnTo>
                  <a:pt x="1250" y="0"/>
                </a:lnTo>
                <a:lnTo>
                  <a:pt x="1199" y="0"/>
                </a:lnTo>
                <a:lnTo>
                  <a:pt x="1188" y="1"/>
                </a:lnTo>
                <a:lnTo>
                  <a:pt x="1183" y="3"/>
                </a:lnTo>
                <a:lnTo>
                  <a:pt x="1182" y="4"/>
                </a:lnTo>
                <a:lnTo>
                  <a:pt x="1179" y="7"/>
                </a:lnTo>
                <a:lnTo>
                  <a:pt x="1178" y="10"/>
                </a:lnTo>
                <a:lnTo>
                  <a:pt x="1176" y="20"/>
                </a:lnTo>
                <a:lnTo>
                  <a:pt x="1147" y="192"/>
                </a:lnTo>
                <a:lnTo>
                  <a:pt x="1188" y="192"/>
                </a:lnTo>
                <a:lnTo>
                  <a:pt x="1192" y="168"/>
                </a:lnTo>
                <a:lnTo>
                  <a:pt x="1240" y="168"/>
                </a:lnTo>
                <a:lnTo>
                  <a:pt x="1244" y="192"/>
                </a:lnTo>
                <a:close/>
                <a:moveTo>
                  <a:pt x="1411" y="192"/>
                </a:moveTo>
                <a:lnTo>
                  <a:pt x="1441" y="192"/>
                </a:lnTo>
                <a:lnTo>
                  <a:pt x="1441" y="0"/>
                </a:lnTo>
                <a:lnTo>
                  <a:pt x="1401" y="0"/>
                </a:lnTo>
                <a:lnTo>
                  <a:pt x="1401" y="107"/>
                </a:lnTo>
                <a:lnTo>
                  <a:pt x="1339" y="0"/>
                </a:lnTo>
                <a:lnTo>
                  <a:pt x="1301" y="0"/>
                </a:lnTo>
                <a:lnTo>
                  <a:pt x="1301" y="192"/>
                </a:lnTo>
                <a:lnTo>
                  <a:pt x="1343" y="192"/>
                </a:lnTo>
                <a:lnTo>
                  <a:pt x="1343" y="89"/>
                </a:lnTo>
                <a:lnTo>
                  <a:pt x="1394" y="176"/>
                </a:lnTo>
                <a:lnTo>
                  <a:pt x="1398" y="185"/>
                </a:lnTo>
                <a:lnTo>
                  <a:pt x="1401" y="189"/>
                </a:lnTo>
                <a:lnTo>
                  <a:pt x="1404" y="190"/>
                </a:lnTo>
                <a:lnTo>
                  <a:pt x="1405" y="190"/>
                </a:lnTo>
                <a:lnTo>
                  <a:pt x="1411" y="192"/>
                </a:lnTo>
                <a:close/>
                <a:moveTo>
                  <a:pt x="1674" y="192"/>
                </a:moveTo>
                <a:lnTo>
                  <a:pt x="1614" y="87"/>
                </a:lnTo>
                <a:lnTo>
                  <a:pt x="1669" y="0"/>
                </a:lnTo>
                <a:lnTo>
                  <a:pt x="1630" y="0"/>
                </a:lnTo>
                <a:lnTo>
                  <a:pt x="1626" y="0"/>
                </a:lnTo>
                <a:lnTo>
                  <a:pt x="1623" y="1"/>
                </a:lnTo>
                <a:lnTo>
                  <a:pt x="1620" y="4"/>
                </a:lnTo>
                <a:lnTo>
                  <a:pt x="1616" y="8"/>
                </a:lnTo>
                <a:lnTo>
                  <a:pt x="1569" y="83"/>
                </a:lnTo>
                <a:lnTo>
                  <a:pt x="1569" y="0"/>
                </a:lnTo>
                <a:lnTo>
                  <a:pt x="1528" y="0"/>
                </a:lnTo>
                <a:lnTo>
                  <a:pt x="1528" y="192"/>
                </a:lnTo>
                <a:lnTo>
                  <a:pt x="1569" y="192"/>
                </a:lnTo>
                <a:lnTo>
                  <a:pt x="1569" y="161"/>
                </a:lnTo>
                <a:lnTo>
                  <a:pt x="1590" y="125"/>
                </a:lnTo>
                <a:lnTo>
                  <a:pt x="1627" y="192"/>
                </a:lnTo>
                <a:lnTo>
                  <a:pt x="1674" y="192"/>
                </a:lnTo>
                <a:close/>
                <a:moveTo>
                  <a:pt x="1764" y="134"/>
                </a:moveTo>
                <a:lnTo>
                  <a:pt x="1729" y="134"/>
                </a:lnTo>
                <a:lnTo>
                  <a:pt x="1746" y="38"/>
                </a:lnTo>
                <a:lnTo>
                  <a:pt x="1764" y="134"/>
                </a:lnTo>
                <a:close/>
                <a:moveTo>
                  <a:pt x="1775" y="192"/>
                </a:moveTo>
                <a:lnTo>
                  <a:pt x="1818" y="192"/>
                </a:lnTo>
                <a:lnTo>
                  <a:pt x="1780" y="0"/>
                </a:lnTo>
                <a:lnTo>
                  <a:pt x="1729" y="0"/>
                </a:lnTo>
                <a:lnTo>
                  <a:pt x="1719" y="1"/>
                </a:lnTo>
                <a:lnTo>
                  <a:pt x="1715" y="1"/>
                </a:lnTo>
                <a:lnTo>
                  <a:pt x="1712" y="4"/>
                </a:lnTo>
                <a:lnTo>
                  <a:pt x="1710" y="6"/>
                </a:lnTo>
                <a:lnTo>
                  <a:pt x="1709" y="10"/>
                </a:lnTo>
                <a:lnTo>
                  <a:pt x="1708" y="18"/>
                </a:lnTo>
                <a:lnTo>
                  <a:pt x="1676" y="192"/>
                </a:lnTo>
                <a:lnTo>
                  <a:pt x="1719" y="192"/>
                </a:lnTo>
                <a:lnTo>
                  <a:pt x="1723" y="168"/>
                </a:lnTo>
                <a:lnTo>
                  <a:pt x="1771" y="168"/>
                </a:lnTo>
                <a:lnTo>
                  <a:pt x="1775" y="192"/>
                </a:lnTo>
                <a:close/>
                <a:moveTo>
                  <a:pt x="1941" y="192"/>
                </a:moveTo>
                <a:lnTo>
                  <a:pt x="1972" y="192"/>
                </a:lnTo>
                <a:lnTo>
                  <a:pt x="1972" y="0"/>
                </a:lnTo>
                <a:lnTo>
                  <a:pt x="1931" y="0"/>
                </a:lnTo>
                <a:lnTo>
                  <a:pt x="1931" y="107"/>
                </a:lnTo>
                <a:lnTo>
                  <a:pt x="1870" y="0"/>
                </a:lnTo>
                <a:lnTo>
                  <a:pt x="1830" y="0"/>
                </a:lnTo>
                <a:lnTo>
                  <a:pt x="1830" y="192"/>
                </a:lnTo>
                <a:lnTo>
                  <a:pt x="1873" y="192"/>
                </a:lnTo>
                <a:lnTo>
                  <a:pt x="1873" y="89"/>
                </a:lnTo>
                <a:lnTo>
                  <a:pt x="1924" y="176"/>
                </a:lnTo>
                <a:lnTo>
                  <a:pt x="1929" y="185"/>
                </a:lnTo>
                <a:lnTo>
                  <a:pt x="1932" y="189"/>
                </a:lnTo>
                <a:lnTo>
                  <a:pt x="1934" y="190"/>
                </a:lnTo>
                <a:lnTo>
                  <a:pt x="1936" y="190"/>
                </a:lnTo>
                <a:lnTo>
                  <a:pt x="1941" y="192"/>
                </a:lnTo>
                <a:close/>
                <a:moveTo>
                  <a:pt x="2093" y="34"/>
                </a:moveTo>
                <a:lnTo>
                  <a:pt x="2097" y="0"/>
                </a:lnTo>
                <a:lnTo>
                  <a:pt x="2044" y="0"/>
                </a:lnTo>
                <a:lnTo>
                  <a:pt x="2032" y="1"/>
                </a:lnTo>
                <a:lnTo>
                  <a:pt x="2027" y="3"/>
                </a:lnTo>
                <a:lnTo>
                  <a:pt x="2023" y="4"/>
                </a:lnTo>
                <a:lnTo>
                  <a:pt x="2014" y="10"/>
                </a:lnTo>
                <a:lnTo>
                  <a:pt x="2011" y="13"/>
                </a:lnTo>
                <a:lnTo>
                  <a:pt x="2007" y="15"/>
                </a:lnTo>
                <a:lnTo>
                  <a:pt x="2004" y="20"/>
                </a:lnTo>
                <a:lnTo>
                  <a:pt x="2003" y="22"/>
                </a:lnTo>
                <a:lnTo>
                  <a:pt x="1999" y="31"/>
                </a:lnTo>
                <a:lnTo>
                  <a:pt x="1997" y="38"/>
                </a:lnTo>
                <a:lnTo>
                  <a:pt x="1996" y="45"/>
                </a:lnTo>
                <a:lnTo>
                  <a:pt x="1997" y="56"/>
                </a:lnTo>
                <a:lnTo>
                  <a:pt x="1997" y="62"/>
                </a:lnTo>
                <a:lnTo>
                  <a:pt x="1999" y="66"/>
                </a:lnTo>
                <a:lnTo>
                  <a:pt x="2001" y="70"/>
                </a:lnTo>
                <a:lnTo>
                  <a:pt x="2004" y="76"/>
                </a:lnTo>
                <a:lnTo>
                  <a:pt x="2007" y="82"/>
                </a:lnTo>
                <a:lnTo>
                  <a:pt x="2011" y="87"/>
                </a:lnTo>
                <a:lnTo>
                  <a:pt x="2040" y="116"/>
                </a:lnTo>
                <a:lnTo>
                  <a:pt x="2044" y="120"/>
                </a:lnTo>
                <a:lnTo>
                  <a:pt x="2045" y="123"/>
                </a:lnTo>
                <a:lnTo>
                  <a:pt x="2048" y="125"/>
                </a:lnTo>
                <a:lnTo>
                  <a:pt x="2049" y="128"/>
                </a:lnTo>
                <a:lnTo>
                  <a:pt x="2051" y="131"/>
                </a:lnTo>
                <a:lnTo>
                  <a:pt x="2052" y="134"/>
                </a:lnTo>
                <a:lnTo>
                  <a:pt x="2052" y="138"/>
                </a:lnTo>
                <a:lnTo>
                  <a:pt x="2049" y="144"/>
                </a:lnTo>
                <a:lnTo>
                  <a:pt x="2045" y="148"/>
                </a:lnTo>
                <a:lnTo>
                  <a:pt x="2040" y="152"/>
                </a:lnTo>
                <a:lnTo>
                  <a:pt x="2035" y="154"/>
                </a:lnTo>
                <a:lnTo>
                  <a:pt x="2031" y="154"/>
                </a:lnTo>
                <a:lnTo>
                  <a:pt x="1991" y="154"/>
                </a:lnTo>
                <a:lnTo>
                  <a:pt x="1990" y="192"/>
                </a:lnTo>
                <a:lnTo>
                  <a:pt x="2051" y="192"/>
                </a:lnTo>
                <a:lnTo>
                  <a:pt x="2055" y="190"/>
                </a:lnTo>
                <a:lnTo>
                  <a:pt x="2061" y="190"/>
                </a:lnTo>
                <a:lnTo>
                  <a:pt x="2065" y="187"/>
                </a:lnTo>
                <a:lnTo>
                  <a:pt x="2069" y="186"/>
                </a:lnTo>
                <a:lnTo>
                  <a:pt x="2078" y="180"/>
                </a:lnTo>
                <a:lnTo>
                  <a:pt x="2080" y="176"/>
                </a:lnTo>
                <a:lnTo>
                  <a:pt x="2083" y="173"/>
                </a:lnTo>
                <a:lnTo>
                  <a:pt x="2086" y="169"/>
                </a:lnTo>
                <a:lnTo>
                  <a:pt x="2089" y="165"/>
                </a:lnTo>
                <a:lnTo>
                  <a:pt x="2093" y="156"/>
                </a:lnTo>
                <a:lnTo>
                  <a:pt x="2095" y="148"/>
                </a:lnTo>
                <a:lnTo>
                  <a:pt x="2096" y="138"/>
                </a:lnTo>
                <a:lnTo>
                  <a:pt x="2095" y="130"/>
                </a:lnTo>
                <a:lnTo>
                  <a:pt x="2095" y="125"/>
                </a:lnTo>
                <a:lnTo>
                  <a:pt x="2093" y="120"/>
                </a:lnTo>
                <a:lnTo>
                  <a:pt x="2092" y="116"/>
                </a:lnTo>
                <a:lnTo>
                  <a:pt x="2089" y="110"/>
                </a:lnTo>
                <a:lnTo>
                  <a:pt x="2085" y="104"/>
                </a:lnTo>
                <a:lnTo>
                  <a:pt x="2083" y="101"/>
                </a:lnTo>
                <a:lnTo>
                  <a:pt x="2080" y="99"/>
                </a:lnTo>
                <a:lnTo>
                  <a:pt x="2044" y="59"/>
                </a:lnTo>
                <a:lnTo>
                  <a:pt x="2042" y="56"/>
                </a:lnTo>
                <a:lnTo>
                  <a:pt x="2041" y="53"/>
                </a:lnTo>
                <a:lnTo>
                  <a:pt x="2041" y="51"/>
                </a:lnTo>
                <a:lnTo>
                  <a:pt x="2041" y="46"/>
                </a:lnTo>
                <a:lnTo>
                  <a:pt x="2042" y="42"/>
                </a:lnTo>
                <a:lnTo>
                  <a:pt x="2045" y="38"/>
                </a:lnTo>
                <a:lnTo>
                  <a:pt x="2048" y="37"/>
                </a:lnTo>
                <a:lnTo>
                  <a:pt x="2049" y="37"/>
                </a:lnTo>
                <a:lnTo>
                  <a:pt x="2054" y="35"/>
                </a:lnTo>
                <a:lnTo>
                  <a:pt x="2062" y="34"/>
                </a:lnTo>
                <a:lnTo>
                  <a:pt x="2069" y="34"/>
                </a:lnTo>
                <a:lnTo>
                  <a:pt x="2093" y="34"/>
                </a:lnTo>
                <a:close/>
                <a:moveTo>
                  <a:pt x="2192" y="134"/>
                </a:moveTo>
                <a:lnTo>
                  <a:pt x="2155" y="134"/>
                </a:lnTo>
                <a:lnTo>
                  <a:pt x="2174" y="38"/>
                </a:lnTo>
                <a:lnTo>
                  <a:pt x="2192" y="134"/>
                </a:lnTo>
                <a:close/>
                <a:moveTo>
                  <a:pt x="2244" y="192"/>
                </a:moveTo>
                <a:lnTo>
                  <a:pt x="2208" y="0"/>
                </a:lnTo>
                <a:lnTo>
                  <a:pt x="2158" y="0"/>
                </a:lnTo>
                <a:lnTo>
                  <a:pt x="2147" y="1"/>
                </a:lnTo>
                <a:lnTo>
                  <a:pt x="2143" y="1"/>
                </a:lnTo>
                <a:lnTo>
                  <a:pt x="2140" y="4"/>
                </a:lnTo>
                <a:lnTo>
                  <a:pt x="2138" y="6"/>
                </a:lnTo>
                <a:lnTo>
                  <a:pt x="2137" y="10"/>
                </a:lnTo>
                <a:lnTo>
                  <a:pt x="2136" y="18"/>
                </a:lnTo>
                <a:lnTo>
                  <a:pt x="2104" y="192"/>
                </a:lnTo>
                <a:lnTo>
                  <a:pt x="2145" y="192"/>
                </a:lnTo>
                <a:lnTo>
                  <a:pt x="2151" y="168"/>
                </a:lnTo>
                <a:lnTo>
                  <a:pt x="2199" y="168"/>
                </a:lnTo>
                <a:lnTo>
                  <a:pt x="2203" y="192"/>
                </a:lnTo>
                <a:lnTo>
                  <a:pt x="2244" y="19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7" name="Freeform 177">
            <a:extLst>
              <a:ext uri="{FF2B5EF4-FFF2-40B4-BE49-F238E27FC236}">
                <a16:creationId xmlns:a16="http://schemas.microsoft.com/office/drawing/2014/main" id="{D99141BA-D100-B6D0-6F1C-8247183E7AB9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704914" y="6566909"/>
            <a:ext cx="163907" cy="90000"/>
          </a:xfrm>
          <a:custGeom>
            <a:avLst/>
            <a:gdLst>
              <a:gd name="T0" fmla="*/ 469 w 551"/>
              <a:gd name="T1" fmla="*/ 0 h 300"/>
              <a:gd name="T2" fmla="*/ 551 w 551"/>
              <a:gd name="T3" fmla="*/ 241 h 300"/>
              <a:gd name="T4" fmla="*/ 400 w 551"/>
              <a:gd name="T5" fmla="*/ 300 h 300"/>
              <a:gd name="T6" fmla="*/ 319 w 551"/>
              <a:gd name="T7" fmla="*/ 190 h 300"/>
              <a:gd name="T8" fmla="*/ 316 w 551"/>
              <a:gd name="T9" fmla="*/ 180 h 300"/>
              <a:gd name="T10" fmla="*/ 311 w 551"/>
              <a:gd name="T11" fmla="*/ 173 h 300"/>
              <a:gd name="T12" fmla="*/ 302 w 551"/>
              <a:gd name="T13" fmla="*/ 169 h 300"/>
              <a:gd name="T14" fmla="*/ 294 w 551"/>
              <a:gd name="T15" fmla="*/ 169 h 300"/>
              <a:gd name="T16" fmla="*/ 273 w 551"/>
              <a:gd name="T17" fmla="*/ 239 h 300"/>
              <a:gd name="T18" fmla="*/ 300 w 551"/>
              <a:gd name="T19" fmla="*/ 239 h 300"/>
              <a:gd name="T20" fmla="*/ 305 w 551"/>
              <a:gd name="T21" fmla="*/ 239 h 300"/>
              <a:gd name="T22" fmla="*/ 312 w 551"/>
              <a:gd name="T23" fmla="*/ 235 h 300"/>
              <a:gd name="T24" fmla="*/ 318 w 551"/>
              <a:gd name="T25" fmla="*/ 228 h 300"/>
              <a:gd name="T26" fmla="*/ 321 w 551"/>
              <a:gd name="T27" fmla="*/ 211 h 300"/>
              <a:gd name="T28" fmla="*/ 319 w 551"/>
              <a:gd name="T29" fmla="*/ 190 h 300"/>
              <a:gd name="T30" fmla="*/ 315 w 551"/>
              <a:gd name="T31" fmla="*/ 72 h 300"/>
              <a:gd name="T32" fmla="*/ 311 w 551"/>
              <a:gd name="T33" fmla="*/ 65 h 300"/>
              <a:gd name="T34" fmla="*/ 302 w 551"/>
              <a:gd name="T35" fmla="*/ 60 h 300"/>
              <a:gd name="T36" fmla="*/ 295 w 551"/>
              <a:gd name="T37" fmla="*/ 58 h 300"/>
              <a:gd name="T38" fmla="*/ 273 w 551"/>
              <a:gd name="T39" fmla="*/ 58 h 300"/>
              <a:gd name="T40" fmla="*/ 291 w 551"/>
              <a:gd name="T41" fmla="*/ 117 h 300"/>
              <a:gd name="T42" fmla="*/ 301 w 551"/>
              <a:gd name="T43" fmla="*/ 115 h 300"/>
              <a:gd name="T44" fmla="*/ 305 w 551"/>
              <a:gd name="T45" fmla="*/ 114 h 300"/>
              <a:gd name="T46" fmla="*/ 312 w 551"/>
              <a:gd name="T47" fmla="*/ 110 h 300"/>
              <a:gd name="T48" fmla="*/ 316 w 551"/>
              <a:gd name="T49" fmla="*/ 101 h 300"/>
              <a:gd name="T50" fmla="*/ 316 w 551"/>
              <a:gd name="T51" fmla="*/ 84 h 300"/>
              <a:gd name="T52" fmla="*/ 386 w 551"/>
              <a:gd name="T53" fmla="*/ 232 h 300"/>
              <a:gd name="T54" fmla="*/ 383 w 551"/>
              <a:gd name="T55" fmla="*/ 256 h 300"/>
              <a:gd name="T56" fmla="*/ 379 w 551"/>
              <a:gd name="T57" fmla="*/ 266 h 300"/>
              <a:gd name="T58" fmla="*/ 367 w 551"/>
              <a:gd name="T59" fmla="*/ 280 h 300"/>
              <a:gd name="T60" fmla="*/ 355 w 551"/>
              <a:gd name="T61" fmla="*/ 290 h 300"/>
              <a:gd name="T62" fmla="*/ 333 w 551"/>
              <a:gd name="T63" fmla="*/ 299 h 300"/>
              <a:gd name="T64" fmla="*/ 322 w 551"/>
              <a:gd name="T65" fmla="*/ 300 h 300"/>
              <a:gd name="T66" fmla="*/ 311 w 551"/>
              <a:gd name="T67" fmla="*/ 300 h 300"/>
              <a:gd name="T68" fmla="*/ 203 w 551"/>
              <a:gd name="T69" fmla="*/ 0 h 300"/>
              <a:gd name="T70" fmla="*/ 312 w 551"/>
              <a:gd name="T71" fmla="*/ 0 h 300"/>
              <a:gd name="T72" fmla="*/ 332 w 551"/>
              <a:gd name="T73" fmla="*/ 3 h 300"/>
              <a:gd name="T74" fmla="*/ 348 w 551"/>
              <a:gd name="T75" fmla="*/ 8 h 300"/>
              <a:gd name="T76" fmla="*/ 355 w 551"/>
              <a:gd name="T77" fmla="*/ 12 h 300"/>
              <a:gd name="T78" fmla="*/ 362 w 551"/>
              <a:gd name="T79" fmla="*/ 18 h 300"/>
              <a:gd name="T80" fmla="*/ 373 w 551"/>
              <a:gd name="T81" fmla="*/ 32 h 300"/>
              <a:gd name="T82" fmla="*/ 377 w 551"/>
              <a:gd name="T83" fmla="*/ 46 h 300"/>
              <a:gd name="T84" fmla="*/ 380 w 551"/>
              <a:gd name="T85" fmla="*/ 59 h 300"/>
              <a:gd name="T86" fmla="*/ 380 w 551"/>
              <a:gd name="T87" fmla="*/ 87 h 300"/>
              <a:gd name="T88" fmla="*/ 379 w 551"/>
              <a:gd name="T89" fmla="*/ 101 h 300"/>
              <a:gd name="T90" fmla="*/ 376 w 551"/>
              <a:gd name="T91" fmla="*/ 110 h 300"/>
              <a:gd name="T92" fmla="*/ 367 w 551"/>
              <a:gd name="T93" fmla="*/ 122 h 300"/>
              <a:gd name="T94" fmla="*/ 359 w 551"/>
              <a:gd name="T95" fmla="*/ 131 h 300"/>
              <a:gd name="T96" fmla="*/ 348 w 551"/>
              <a:gd name="T97" fmla="*/ 136 h 300"/>
              <a:gd name="T98" fmla="*/ 340 w 551"/>
              <a:gd name="T99" fmla="*/ 142 h 300"/>
              <a:gd name="T100" fmla="*/ 355 w 551"/>
              <a:gd name="T101" fmla="*/ 146 h 300"/>
              <a:gd name="T102" fmla="*/ 363 w 551"/>
              <a:gd name="T103" fmla="*/ 151 h 300"/>
              <a:gd name="T104" fmla="*/ 372 w 551"/>
              <a:gd name="T105" fmla="*/ 159 h 300"/>
              <a:gd name="T106" fmla="*/ 379 w 551"/>
              <a:gd name="T107" fmla="*/ 170 h 300"/>
              <a:gd name="T108" fmla="*/ 383 w 551"/>
              <a:gd name="T109" fmla="*/ 184 h 300"/>
              <a:gd name="T110" fmla="*/ 386 w 551"/>
              <a:gd name="T111" fmla="*/ 204 h 300"/>
              <a:gd name="T112" fmla="*/ 117 w 551"/>
              <a:gd name="T113" fmla="*/ 0 h 300"/>
              <a:gd name="T114" fmla="*/ 185 w 551"/>
              <a:gd name="T115" fmla="*/ 300 h 300"/>
              <a:gd name="T116" fmla="*/ 117 w 551"/>
              <a:gd name="T117" fmla="*/ 177 h 300"/>
              <a:gd name="T118" fmla="*/ 68 w 551"/>
              <a:gd name="T119" fmla="*/ 300 h 300"/>
              <a:gd name="T120" fmla="*/ 0 w 551"/>
              <a:gd name="T121" fmla="*/ 0 h 300"/>
              <a:gd name="T122" fmla="*/ 68 w 551"/>
              <a:gd name="T123" fmla="*/ 115 h 300"/>
              <a:gd name="T124" fmla="*/ 117 w 551"/>
              <a:gd name="T125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51" h="300">
                <a:moveTo>
                  <a:pt x="400" y="0"/>
                </a:moveTo>
                <a:lnTo>
                  <a:pt x="469" y="0"/>
                </a:lnTo>
                <a:lnTo>
                  <a:pt x="469" y="241"/>
                </a:lnTo>
                <a:lnTo>
                  <a:pt x="551" y="241"/>
                </a:lnTo>
                <a:lnTo>
                  <a:pt x="551" y="300"/>
                </a:lnTo>
                <a:lnTo>
                  <a:pt x="400" y="300"/>
                </a:lnTo>
                <a:lnTo>
                  <a:pt x="400" y="0"/>
                </a:lnTo>
                <a:close/>
                <a:moveTo>
                  <a:pt x="319" y="190"/>
                </a:moveTo>
                <a:lnTo>
                  <a:pt x="318" y="183"/>
                </a:lnTo>
                <a:lnTo>
                  <a:pt x="316" y="180"/>
                </a:lnTo>
                <a:lnTo>
                  <a:pt x="315" y="177"/>
                </a:lnTo>
                <a:lnTo>
                  <a:pt x="311" y="173"/>
                </a:lnTo>
                <a:lnTo>
                  <a:pt x="307" y="172"/>
                </a:lnTo>
                <a:lnTo>
                  <a:pt x="302" y="169"/>
                </a:lnTo>
                <a:lnTo>
                  <a:pt x="298" y="169"/>
                </a:lnTo>
                <a:lnTo>
                  <a:pt x="294" y="169"/>
                </a:lnTo>
                <a:lnTo>
                  <a:pt x="273" y="169"/>
                </a:lnTo>
                <a:lnTo>
                  <a:pt x="273" y="239"/>
                </a:lnTo>
                <a:lnTo>
                  <a:pt x="292" y="239"/>
                </a:lnTo>
                <a:lnTo>
                  <a:pt x="300" y="239"/>
                </a:lnTo>
                <a:lnTo>
                  <a:pt x="302" y="239"/>
                </a:lnTo>
                <a:lnTo>
                  <a:pt x="305" y="239"/>
                </a:lnTo>
                <a:lnTo>
                  <a:pt x="309" y="238"/>
                </a:lnTo>
                <a:lnTo>
                  <a:pt x="312" y="235"/>
                </a:lnTo>
                <a:lnTo>
                  <a:pt x="315" y="232"/>
                </a:lnTo>
                <a:lnTo>
                  <a:pt x="318" y="228"/>
                </a:lnTo>
                <a:lnTo>
                  <a:pt x="319" y="223"/>
                </a:lnTo>
                <a:lnTo>
                  <a:pt x="321" y="211"/>
                </a:lnTo>
                <a:lnTo>
                  <a:pt x="321" y="200"/>
                </a:lnTo>
                <a:lnTo>
                  <a:pt x="319" y="190"/>
                </a:lnTo>
                <a:close/>
                <a:moveTo>
                  <a:pt x="315" y="74"/>
                </a:moveTo>
                <a:lnTo>
                  <a:pt x="315" y="72"/>
                </a:lnTo>
                <a:lnTo>
                  <a:pt x="314" y="69"/>
                </a:lnTo>
                <a:lnTo>
                  <a:pt x="311" y="65"/>
                </a:lnTo>
                <a:lnTo>
                  <a:pt x="307" y="62"/>
                </a:lnTo>
                <a:lnTo>
                  <a:pt x="302" y="60"/>
                </a:lnTo>
                <a:lnTo>
                  <a:pt x="300" y="59"/>
                </a:lnTo>
                <a:lnTo>
                  <a:pt x="295" y="58"/>
                </a:lnTo>
                <a:lnTo>
                  <a:pt x="292" y="58"/>
                </a:lnTo>
                <a:lnTo>
                  <a:pt x="273" y="58"/>
                </a:lnTo>
                <a:lnTo>
                  <a:pt x="273" y="117"/>
                </a:lnTo>
                <a:lnTo>
                  <a:pt x="291" y="117"/>
                </a:lnTo>
                <a:lnTo>
                  <a:pt x="298" y="115"/>
                </a:lnTo>
                <a:lnTo>
                  <a:pt x="301" y="115"/>
                </a:lnTo>
                <a:lnTo>
                  <a:pt x="302" y="115"/>
                </a:lnTo>
                <a:lnTo>
                  <a:pt x="305" y="114"/>
                </a:lnTo>
                <a:lnTo>
                  <a:pt x="309" y="113"/>
                </a:lnTo>
                <a:lnTo>
                  <a:pt x="312" y="110"/>
                </a:lnTo>
                <a:lnTo>
                  <a:pt x="314" y="105"/>
                </a:lnTo>
                <a:lnTo>
                  <a:pt x="316" y="101"/>
                </a:lnTo>
                <a:lnTo>
                  <a:pt x="316" y="93"/>
                </a:lnTo>
                <a:lnTo>
                  <a:pt x="316" y="84"/>
                </a:lnTo>
                <a:lnTo>
                  <a:pt x="315" y="74"/>
                </a:lnTo>
                <a:close/>
                <a:moveTo>
                  <a:pt x="386" y="232"/>
                </a:moveTo>
                <a:lnTo>
                  <a:pt x="384" y="245"/>
                </a:lnTo>
                <a:lnTo>
                  <a:pt x="383" y="256"/>
                </a:lnTo>
                <a:lnTo>
                  <a:pt x="380" y="262"/>
                </a:lnTo>
                <a:lnTo>
                  <a:pt x="379" y="266"/>
                </a:lnTo>
                <a:lnTo>
                  <a:pt x="374" y="275"/>
                </a:lnTo>
                <a:lnTo>
                  <a:pt x="367" y="280"/>
                </a:lnTo>
                <a:lnTo>
                  <a:pt x="362" y="286"/>
                </a:lnTo>
                <a:lnTo>
                  <a:pt x="355" y="290"/>
                </a:lnTo>
                <a:lnTo>
                  <a:pt x="348" y="294"/>
                </a:lnTo>
                <a:lnTo>
                  <a:pt x="333" y="299"/>
                </a:lnTo>
                <a:lnTo>
                  <a:pt x="328" y="299"/>
                </a:lnTo>
                <a:lnTo>
                  <a:pt x="322" y="300"/>
                </a:lnTo>
                <a:lnTo>
                  <a:pt x="314" y="300"/>
                </a:lnTo>
                <a:lnTo>
                  <a:pt x="311" y="300"/>
                </a:lnTo>
                <a:lnTo>
                  <a:pt x="203" y="300"/>
                </a:lnTo>
                <a:lnTo>
                  <a:pt x="203" y="0"/>
                </a:lnTo>
                <a:lnTo>
                  <a:pt x="300" y="0"/>
                </a:lnTo>
                <a:lnTo>
                  <a:pt x="312" y="0"/>
                </a:lnTo>
                <a:lnTo>
                  <a:pt x="325" y="1"/>
                </a:lnTo>
                <a:lnTo>
                  <a:pt x="332" y="3"/>
                </a:lnTo>
                <a:lnTo>
                  <a:pt x="339" y="5"/>
                </a:lnTo>
                <a:lnTo>
                  <a:pt x="348" y="8"/>
                </a:lnTo>
                <a:lnTo>
                  <a:pt x="350" y="10"/>
                </a:lnTo>
                <a:lnTo>
                  <a:pt x="355" y="12"/>
                </a:lnTo>
                <a:lnTo>
                  <a:pt x="357" y="15"/>
                </a:lnTo>
                <a:lnTo>
                  <a:pt x="362" y="18"/>
                </a:lnTo>
                <a:lnTo>
                  <a:pt x="367" y="24"/>
                </a:lnTo>
                <a:lnTo>
                  <a:pt x="373" y="32"/>
                </a:lnTo>
                <a:lnTo>
                  <a:pt x="376" y="42"/>
                </a:lnTo>
                <a:lnTo>
                  <a:pt x="377" y="46"/>
                </a:lnTo>
                <a:lnTo>
                  <a:pt x="379" y="52"/>
                </a:lnTo>
                <a:lnTo>
                  <a:pt x="380" y="59"/>
                </a:lnTo>
                <a:lnTo>
                  <a:pt x="380" y="66"/>
                </a:lnTo>
                <a:lnTo>
                  <a:pt x="380" y="87"/>
                </a:lnTo>
                <a:lnTo>
                  <a:pt x="379" y="94"/>
                </a:lnTo>
                <a:lnTo>
                  <a:pt x="379" y="101"/>
                </a:lnTo>
                <a:lnTo>
                  <a:pt x="377" y="105"/>
                </a:lnTo>
                <a:lnTo>
                  <a:pt x="376" y="110"/>
                </a:lnTo>
                <a:lnTo>
                  <a:pt x="370" y="118"/>
                </a:lnTo>
                <a:lnTo>
                  <a:pt x="367" y="122"/>
                </a:lnTo>
                <a:lnTo>
                  <a:pt x="363" y="127"/>
                </a:lnTo>
                <a:lnTo>
                  <a:pt x="359" y="131"/>
                </a:lnTo>
                <a:lnTo>
                  <a:pt x="353" y="134"/>
                </a:lnTo>
                <a:lnTo>
                  <a:pt x="348" y="136"/>
                </a:lnTo>
                <a:lnTo>
                  <a:pt x="340" y="139"/>
                </a:lnTo>
                <a:lnTo>
                  <a:pt x="340" y="142"/>
                </a:lnTo>
                <a:lnTo>
                  <a:pt x="348" y="144"/>
                </a:lnTo>
                <a:lnTo>
                  <a:pt x="355" y="146"/>
                </a:lnTo>
                <a:lnTo>
                  <a:pt x="359" y="148"/>
                </a:lnTo>
                <a:lnTo>
                  <a:pt x="363" y="151"/>
                </a:lnTo>
                <a:lnTo>
                  <a:pt x="367" y="155"/>
                </a:lnTo>
                <a:lnTo>
                  <a:pt x="372" y="159"/>
                </a:lnTo>
                <a:lnTo>
                  <a:pt x="374" y="163"/>
                </a:lnTo>
                <a:lnTo>
                  <a:pt x="379" y="170"/>
                </a:lnTo>
                <a:lnTo>
                  <a:pt x="381" y="177"/>
                </a:lnTo>
                <a:lnTo>
                  <a:pt x="383" y="184"/>
                </a:lnTo>
                <a:lnTo>
                  <a:pt x="384" y="194"/>
                </a:lnTo>
                <a:lnTo>
                  <a:pt x="386" y="204"/>
                </a:lnTo>
                <a:lnTo>
                  <a:pt x="386" y="232"/>
                </a:lnTo>
                <a:close/>
                <a:moveTo>
                  <a:pt x="117" y="0"/>
                </a:moveTo>
                <a:lnTo>
                  <a:pt x="185" y="0"/>
                </a:lnTo>
                <a:lnTo>
                  <a:pt x="185" y="300"/>
                </a:lnTo>
                <a:lnTo>
                  <a:pt x="117" y="300"/>
                </a:lnTo>
                <a:lnTo>
                  <a:pt x="117" y="177"/>
                </a:lnTo>
                <a:lnTo>
                  <a:pt x="68" y="177"/>
                </a:lnTo>
                <a:lnTo>
                  <a:pt x="68" y="300"/>
                </a:lnTo>
                <a:lnTo>
                  <a:pt x="0" y="300"/>
                </a:lnTo>
                <a:lnTo>
                  <a:pt x="0" y="0"/>
                </a:lnTo>
                <a:lnTo>
                  <a:pt x="68" y="0"/>
                </a:lnTo>
                <a:lnTo>
                  <a:pt x="68" y="115"/>
                </a:lnTo>
                <a:lnTo>
                  <a:pt x="117" y="115"/>
                </a:lnTo>
                <a:lnTo>
                  <a:pt x="11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8" name="Freeform 178">
            <a:extLst>
              <a:ext uri="{FF2B5EF4-FFF2-40B4-BE49-F238E27FC236}">
                <a16:creationId xmlns:a16="http://schemas.microsoft.com/office/drawing/2014/main" id="{E88B32EF-29E6-4017-6D62-5CE24D3CD23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925582" y="6501787"/>
            <a:ext cx="626802" cy="54000"/>
          </a:xfrm>
          <a:custGeom>
            <a:avLst/>
            <a:gdLst>
              <a:gd name="T0" fmla="*/ 502 w 2483"/>
              <a:gd name="T1" fmla="*/ 42 h 213"/>
              <a:gd name="T2" fmla="*/ 556 w 2483"/>
              <a:gd name="T3" fmla="*/ 203 h 213"/>
              <a:gd name="T4" fmla="*/ 541 w 2483"/>
              <a:gd name="T5" fmla="*/ 180 h 213"/>
              <a:gd name="T6" fmla="*/ 474 w 2483"/>
              <a:gd name="T7" fmla="*/ 39 h 213"/>
              <a:gd name="T8" fmla="*/ 1951 w 2483"/>
              <a:gd name="T9" fmla="*/ 211 h 213"/>
              <a:gd name="T10" fmla="*/ 1869 w 2483"/>
              <a:gd name="T11" fmla="*/ 8 h 213"/>
              <a:gd name="T12" fmla="*/ 1943 w 2483"/>
              <a:gd name="T13" fmla="*/ 42 h 213"/>
              <a:gd name="T14" fmla="*/ 1901 w 2483"/>
              <a:gd name="T15" fmla="*/ 182 h 213"/>
              <a:gd name="T16" fmla="*/ 2473 w 2483"/>
              <a:gd name="T17" fmla="*/ 43 h 213"/>
              <a:gd name="T18" fmla="*/ 2407 w 2483"/>
              <a:gd name="T19" fmla="*/ 213 h 213"/>
              <a:gd name="T20" fmla="*/ 2364 w 2483"/>
              <a:gd name="T21" fmla="*/ 41 h 213"/>
              <a:gd name="T22" fmla="*/ 1813 w 2483"/>
              <a:gd name="T23" fmla="*/ 177 h 213"/>
              <a:gd name="T24" fmla="*/ 1709 w 2483"/>
              <a:gd name="T25" fmla="*/ 169 h 213"/>
              <a:gd name="T26" fmla="*/ 1693 w 2483"/>
              <a:gd name="T27" fmla="*/ 76 h 213"/>
              <a:gd name="T28" fmla="*/ 1788 w 2483"/>
              <a:gd name="T29" fmla="*/ 113 h 213"/>
              <a:gd name="T30" fmla="*/ 2112 w 2483"/>
              <a:gd name="T31" fmla="*/ 65 h 213"/>
              <a:gd name="T32" fmla="*/ 2155 w 2483"/>
              <a:gd name="T33" fmla="*/ 213 h 213"/>
              <a:gd name="T34" fmla="*/ 2085 w 2483"/>
              <a:gd name="T35" fmla="*/ 114 h 213"/>
              <a:gd name="T36" fmla="*/ 2021 w 2483"/>
              <a:gd name="T37" fmla="*/ 211 h 213"/>
              <a:gd name="T38" fmla="*/ 2034 w 2483"/>
              <a:gd name="T39" fmla="*/ 3 h 213"/>
              <a:gd name="T40" fmla="*/ 1418 w 2483"/>
              <a:gd name="T41" fmla="*/ 22 h 213"/>
              <a:gd name="T42" fmla="*/ 1479 w 2483"/>
              <a:gd name="T43" fmla="*/ 146 h 213"/>
              <a:gd name="T44" fmla="*/ 1357 w 2483"/>
              <a:gd name="T45" fmla="*/ 166 h 213"/>
              <a:gd name="T46" fmla="*/ 1436 w 2483"/>
              <a:gd name="T47" fmla="*/ 135 h 213"/>
              <a:gd name="T48" fmla="*/ 1432 w 2483"/>
              <a:gd name="T49" fmla="*/ 0 h 213"/>
              <a:gd name="T50" fmla="*/ 2299 w 2483"/>
              <a:gd name="T51" fmla="*/ 137 h 213"/>
              <a:gd name="T52" fmla="*/ 2189 w 2483"/>
              <a:gd name="T53" fmla="*/ 199 h 213"/>
              <a:gd name="T54" fmla="*/ 2308 w 2483"/>
              <a:gd name="T55" fmla="*/ 15 h 213"/>
              <a:gd name="T56" fmla="*/ 2253 w 2483"/>
              <a:gd name="T57" fmla="*/ 79 h 213"/>
              <a:gd name="T58" fmla="*/ 1599 w 2483"/>
              <a:gd name="T59" fmla="*/ 213 h 213"/>
              <a:gd name="T60" fmla="*/ 1532 w 2483"/>
              <a:gd name="T61" fmla="*/ 145 h 213"/>
              <a:gd name="T62" fmla="*/ 1525 w 2483"/>
              <a:gd name="T63" fmla="*/ 82 h 213"/>
              <a:gd name="T64" fmla="*/ 1586 w 2483"/>
              <a:gd name="T65" fmla="*/ 89 h 213"/>
              <a:gd name="T66" fmla="*/ 1585 w 2483"/>
              <a:gd name="T67" fmla="*/ 89 h 213"/>
              <a:gd name="T68" fmla="*/ 610 w 2483"/>
              <a:gd name="T69" fmla="*/ 207 h 213"/>
              <a:gd name="T70" fmla="*/ 1011 w 2483"/>
              <a:gd name="T71" fmla="*/ 25 h 213"/>
              <a:gd name="T72" fmla="*/ 905 w 2483"/>
              <a:gd name="T73" fmla="*/ 170 h 213"/>
              <a:gd name="T74" fmla="*/ 969 w 2483"/>
              <a:gd name="T75" fmla="*/ 86 h 213"/>
              <a:gd name="T76" fmla="*/ 875 w 2483"/>
              <a:gd name="T77" fmla="*/ 196 h 213"/>
              <a:gd name="T78" fmla="*/ 1004 w 2483"/>
              <a:gd name="T79" fmla="*/ 0 h 213"/>
              <a:gd name="T80" fmla="*/ 1036 w 2483"/>
              <a:gd name="T81" fmla="*/ 208 h 213"/>
              <a:gd name="T82" fmla="*/ 161 w 2483"/>
              <a:gd name="T83" fmla="*/ 113 h 213"/>
              <a:gd name="T84" fmla="*/ 128 w 2483"/>
              <a:gd name="T85" fmla="*/ 151 h 213"/>
              <a:gd name="T86" fmla="*/ 60 w 2483"/>
              <a:gd name="T87" fmla="*/ 203 h 213"/>
              <a:gd name="T88" fmla="*/ 32 w 2483"/>
              <a:gd name="T89" fmla="*/ 90 h 213"/>
              <a:gd name="T90" fmla="*/ 70 w 2483"/>
              <a:gd name="T91" fmla="*/ 31 h 213"/>
              <a:gd name="T92" fmla="*/ 132 w 2483"/>
              <a:gd name="T93" fmla="*/ 0 h 213"/>
              <a:gd name="T94" fmla="*/ 241 w 2483"/>
              <a:gd name="T95" fmla="*/ 24 h 213"/>
              <a:gd name="T96" fmla="*/ 288 w 2483"/>
              <a:gd name="T97" fmla="*/ 110 h 213"/>
              <a:gd name="T98" fmla="*/ 269 w 2483"/>
              <a:gd name="T99" fmla="*/ 180 h 213"/>
              <a:gd name="T100" fmla="*/ 193 w 2483"/>
              <a:gd name="T101" fmla="*/ 179 h 213"/>
              <a:gd name="T102" fmla="*/ 802 w 2483"/>
              <a:gd name="T103" fmla="*/ 113 h 213"/>
              <a:gd name="T104" fmla="*/ 829 w 2483"/>
              <a:gd name="T105" fmla="*/ 155 h 213"/>
              <a:gd name="T106" fmla="*/ 724 w 2483"/>
              <a:gd name="T107" fmla="*/ 173 h 213"/>
              <a:gd name="T108" fmla="*/ 713 w 2483"/>
              <a:gd name="T109" fmla="*/ 63 h 213"/>
              <a:gd name="T110" fmla="*/ 1257 w 2483"/>
              <a:gd name="T111" fmla="*/ 121 h 213"/>
              <a:gd name="T112" fmla="*/ 1155 w 2483"/>
              <a:gd name="T113" fmla="*/ 187 h 213"/>
              <a:gd name="T114" fmla="*/ 1134 w 2483"/>
              <a:gd name="T115" fmla="*/ 86 h 213"/>
              <a:gd name="T116" fmla="*/ 1230 w 2483"/>
              <a:gd name="T117" fmla="*/ 113 h 213"/>
              <a:gd name="T118" fmla="*/ 409 w 2483"/>
              <a:gd name="T119" fmla="*/ 41 h 213"/>
              <a:gd name="T120" fmla="*/ 450 w 2483"/>
              <a:gd name="T121" fmla="*/ 206 h 213"/>
              <a:gd name="T122" fmla="*/ 416 w 2483"/>
              <a:gd name="T123" fmla="*/ 1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83" h="213">
                <a:moveTo>
                  <a:pt x="582" y="1"/>
                </a:moveTo>
                <a:lnTo>
                  <a:pt x="583" y="3"/>
                </a:lnTo>
                <a:lnTo>
                  <a:pt x="584" y="4"/>
                </a:lnTo>
                <a:lnTo>
                  <a:pt x="586" y="8"/>
                </a:lnTo>
                <a:lnTo>
                  <a:pt x="586" y="15"/>
                </a:lnTo>
                <a:lnTo>
                  <a:pt x="586" y="22"/>
                </a:lnTo>
                <a:lnTo>
                  <a:pt x="584" y="28"/>
                </a:lnTo>
                <a:lnTo>
                  <a:pt x="584" y="31"/>
                </a:lnTo>
                <a:lnTo>
                  <a:pt x="584" y="34"/>
                </a:lnTo>
                <a:lnTo>
                  <a:pt x="583" y="36"/>
                </a:lnTo>
                <a:lnTo>
                  <a:pt x="582" y="38"/>
                </a:lnTo>
                <a:lnTo>
                  <a:pt x="580" y="39"/>
                </a:lnTo>
                <a:lnTo>
                  <a:pt x="579" y="39"/>
                </a:lnTo>
                <a:lnTo>
                  <a:pt x="563" y="35"/>
                </a:lnTo>
                <a:lnTo>
                  <a:pt x="549" y="29"/>
                </a:lnTo>
                <a:lnTo>
                  <a:pt x="535" y="24"/>
                </a:lnTo>
                <a:lnTo>
                  <a:pt x="528" y="22"/>
                </a:lnTo>
                <a:lnTo>
                  <a:pt x="521" y="21"/>
                </a:lnTo>
                <a:lnTo>
                  <a:pt x="515" y="21"/>
                </a:lnTo>
                <a:lnTo>
                  <a:pt x="511" y="24"/>
                </a:lnTo>
                <a:lnTo>
                  <a:pt x="510" y="24"/>
                </a:lnTo>
                <a:lnTo>
                  <a:pt x="507" y="25"/>
                </a:lnTo>
                <a:lnTo>
                  <a:pt x="504" y="29"/>
                </a:lnTo>
                <a:lnTo>
                  <a:pt x="502" y="34"/>
                </a:lnTo>
                <a:lnTo>
                  <a:pt x="502" y="38"/>
                </a:lnTo>
                <a:lnTo>
                  <a:pt x="502" y="42"/>
                </a:lnTo>
                <a:lnTo>
                  <a:pt x="504" y="45"/>
                </a:lnTo>
                <a:lnTo>
                  <a:pt x="505" y="46"/>
                </a:lnTo>
                <a:lnTo>
                  <a:pt x="508" y="51"/>
                </a:lnTo>
                <a:lnTo>
                  <a:pt x="512" y="55"/>
                </a:lnTo>
                <a:lnTo>
                  <a:pt x="517" y="58"/>
                </a:lnTo>
                <a:lnTo>
                  <a:pt x="521" y="60"/>
                </a:lnTo>
                <a:lnTo>
                  <a:pt x="531" y="66"/>
                </a:lnTo>
                <a:lnTo>
                  <a:pt x="541" y="72"/>
                </a:lnTo>
                <a:lnTo>
                  <a:pt x="550" y="77"/>
                </a:lnTo>
                <a:lnTo>
                  <a:pt x="560" y="83"/>
                </a:lnTo>
                <a:lnTo>
                  <a:pt x="569" y="90"/>
                </a:lnTo>
                <a:lnTo>
                  <a:pt x="577" y="97"/>
                </a:lnTo>
                <a:lnTo>
                  <a:pt x="580" y="101"/>
                </a:lnTo>
                <a:lnTo>
                  <a:pt x="583" y="107"/>
                </a:lnTo>
                <a:lnTo>
                  <a:pt x="586" y="111"/>
                </a:lnTo>
                <a:lnTo>
                  <a:pt x="587" y="117"/>
                </a:lnTo>
                <a:lnTo>
                  <a:pt x="589" y="127"/>
                </a:lnTo>
                <a:lnTo>
                  <a:pt x="590" y="138"/>
                </a:lnTo>
                <a:lnTo>
                  <a:pt x="589" y="149"/>
                </a:lnTo>
                <a:lnTo>
                  <a:pt x="587" y="161"/>
                </a:lnTo>
                <a:lnTo>
                  <a:pt x="584" y="170"/>
                </a:lnTo>
                <a:lnTo>
                  <a:pt x="579" y="179"/>
                </a:lnTo>
                <a:lnTo>
                  <a:pt x="574" y="187"/>
                </a:lnTo>
                <a:lnTo>
                  <a:pt x="569" y="193"/>
                </a:lnTo>
                <a:lnTo>
                  <a:pt x="563" y="199"/>
                </a:lnTo>
                <a:lnTo>
                  <a:pt x="556" y="203"/>
                </a:lnTo>
                <a:lnTo>
                  <a:pt x="548" y="207"/>
                </a:lnTo>
                <a:lnTo>
                  <a:pt x="541" y="210"/>
                </a:lnTo>
                <a:lnTo>
                  <a:pt x="532" y="211"/>
                </a:lnTo>
                <a:lnTo>
                  <a:pt x="524" y="211"/>
                </a:lnTo>
                <a:lnTo>
                  <a:pt x="497" y="213"/>
                </a:lnTo>
                <a:lnTo>
                  <a:pt x="484" y="213"/>
                </a:lnTo>
                <a:lnTo>
                  <a:pt x="471" y="211"/>
                </a:lnTo>
                <a:lnTo>
                  <a:pt x="467" y="208"/>
                </a:lnTo>
                <a:lnTo>
                  <a:pt x="464" y="207"/>
                </a:lnTo>
                <a:lnTo>
                  <a:pt x="464" y="204"/>
                </a:lnTo>
                <a:lnTo>
                  <a:pt x="463" y="196"/>
                </a:lnTo>
                <a:lnTo>
                  <a:pt x="463" y="187"/>
                </a:lnTo>
                <a:lnTo>
                  <a:pt x="464" y="170"/>
                </a:lnTo>
                <a:lnTo>
                  <a:pt x="466" y="168"/>
                </a:lnTo>
                <a:lnTo>
                  <a:pt x="467" y="166"/>
                </a:lnTo>
                <a:lnTo>
                  <a:pt x="471" y="165"/>
                </a:lnTo>
                <a:lnTo>
                  <a:pt x="477" y="165"/>
                </a:lnTo>
                <a:lnTo>
                  <a:pt x="484" y="166"/>
                </a:lnTo>
                <a:lnTo>
                  <a:pt x="491" y="169"/>
                </a:lnTo>
                <a:lnTo>
                  <a:pt x="497" y="170"/>
                </a:lnTo>
                <a:lnTo>
                  <a:pt x="510" y="176"/>
                </a:lnTo>
                <a:lnTo>
                  <a:pt x="515" y="179"/>
                </a:lnTo>
                <a:lnTo>
                  <a:pt x="522" y="180"/>
                </a:lnTo>
                <a:lnTo>
                  <a:pt x="531" y="182"/>
                </a:lnTo>
                <a:lnTo>
                  <a:pt x="536" y="182"/>
                </a:lnTo>
                <a:lnTo>
                  <a:pt x="541" y="180"/>
                </a:lnTo>
                <a:lnTo>
                  <a:pt x="545" y="179"/>
                </a:lnTo>
                <a:lnTo>
                  <a:pt x="549" y="177"/>
                </a:lnTo>
                <a:lnTo>
                  <a:pt x="553" y="175"/>
                </a:lnTo>
                <a:lnTo>
                  <a:pt x="556" y="170"/>
                </a:lnTo>
                <a:lnTo>
                  <a:pt x="559" y="166"/>
                </a:lnTo>
                <a:lnTo>
                  <a:pt x="560" y="161"/>
                </a:lnTo>
                <a:lnTo>
                  <a:pt x="560" y="155"/>
                </a:lnTo>
                <a:lnTo>
                  <a:pt x="560" y="149"/>
                </a:lnTo>
                <a:lnTo>
                  <a:pt x="556" y="144"/>
                </a:lnTo>
                <a:lnTo>
                  <a:pt x="552" y="139"/>
                </a:lnTo>
                <a:lnTo>
                  <a:pt x="548" y="135"/>
                </a:lnTo>
                <a:lnTo>
                  <a:pt x="542" y="131"/>
                </a:lnTo>
                <a:lnTo>
                  <a:pt x="529" y="125"/>
                </a:lnTo>
                <a:lnTo>
                  <a:pt x="524" y="122"/>
                </a:lnTo>
                <a:lnTo>
                  <a:pt x="518" y="118"/>
                </a:lnTo>
                <a:lnTo>
                  <a:pt x="501" y="110"/>
                </a:lnTo>
                <a:lnTo>
                  <a:pt x="494" y="104"/>
                </a:lnTo>
                <a:lnTo>
                  <a:pt x="487" y="98"/>
                </a:lnTo>
                <a:lnTo>
                  <a:pt x="480" y="91"/>
                </a:lnTo>
                <a:lnTo>
                  <a:pt x="476" y="83"/>
                </a:lnTo>
                <a:lnTo>
                  <a:pt x="471" y="75"/>
                </a:lnTo>
                <a:lnTo>
                  <a:pt x="471" y="70"/>
                </a:lnTo>
                <a:lnTo>
                  <a:pt x="470" y="65"/>
                </a:lnTo>
                <a:lnTo>
                  <a:pt x="470" y="56"/>
                </a:lnTo>
                <a:lnTo>
                  <a:pt x="471" y="48"/>
                </a:lnTo>
                <a:lnTo>
                  <a:pt x="474" y="39"/>
                </a:lnTo>
                <a:lnTo>
                  <a:pt x="477" y="32"/>
                </a:lnTo>
                <a:lnTo>
                  <a:pt x="481" y="25"/>
                </a:lnTo>
                <a:lnTo>
                  <a:pt x="487" y="18"/>
                </a:lnTo>
                <a:lnTo>
                  <a:pt x="493" y="12"/>
                </a:lnTo>
                <a:lnTo>
                  <a:pt x="500" y="8"/>
                </a:lnTo>
                <a:lnTo>
                  <a:pt x="504" y="7"/>
                </a:lnTo>
                <a:lnTo>
                  <a:pt x="507" y="4"/>
                </a:lnTo>
                <a:lnTo>
                  <a:pt x="514" y="3"/>
                </a:lnTo>
                <a:lnTo>
                  <a:pt x="522" y="1"/>
                </a:lnTo>
                <a:lnTo>
                  <a:pt x="529" y="0"/>
                </a:lnTo>
                <a:lnTo>
                  <a:pt x="582" y="1"/>
                </a:lnTo>
                <a:close/>
                <a:moveTo>
                  <a:pt x="1993" y="65"/>
                </a:moveTo>
                <a:lnTo>
                  <a:pt x="1993" y="80"/>
                </a:lnTo>
                <a:lnTo>
                  <a:pt x="1993" y="97"/>
                </a:lnTo>
                <a:lnTo>
                  <a:pt x="1991" y="113"/>
                </a:lnTo>
                <a:lnTo>
                  <a:pt x="1990" y="128"/>
                </a:lnTo>
                <a:lnTo>
                  <a:pt x="1987" y="142"/>
                </a:lnTo>
                <a:lnTo>
                  <a:pt x="1984" y="158"/>
                </a:lnTo>
                <a:lnTo>
                  <a:pt x="1980" y="172"/>
                </a:lnTo>
                <a:lnTo>
                  <a:pt x="1975" y="186"/>
                </a:lnTo>
                <a:lnTo>
                  <a:pt x="1970" y="194"/>
                </a:lnTo>
                <a:lnTo>
                  <a:pt x="1966" y="201"/>
                </a:lnTo>
                <a:lnTo>
                  <a:pt x="1963" y="204"/>
                </a:lnTo>
                <a:lnTo>
                  <a:pt x="1959" y="207"/>
                </a:lnTo>
                <a:lnTo>
                  <a:pt x="1955" y="208"/>
                </a:lnTo>
                <a:lnTo>
                  <a:pt x="1951" y="211"/>
                </a:lnTo>
                <a:lnTo>
                  <a:pt x="1935" y="211"/>
                </a:lnTo>
                <a:lnTo>
                  <a:pt x="1919" y="213"/>
                </a:lnTo>
                <a:lnTo>
                  <a:pt x="1887" y="213"/>
                </a:lnTo>
                <a:lnTo>
                  <a:pt x="1881" y="211"/>
                </a:lnTo>
                <a:lnTo>
                  <a:pt x="1877" y="210"/>
                </a:lnTo>
                <a:lnTo>
                  <a:pt x="1873" y="208"/>
                </a:lnTo>
                <a:lnTo>
                  <a:pt x="1869" y="206"/>
                </a:lnTo>
                <a:lnTo>
                  <a:pt x="1866" y="203"/>
                </a:lnTo>
                <a:lnTo>
                  <a:pt x="1862" y="200"/>
                </a:lnTo>
                <a:lnTo>
                  <a:pt x="1859" y="196"/>
                </a:lnTo>
                <a:lnTo>
                  <a:pt x="1857" y="192"/>
                </a:lnTo>
                <a:lnTo>
                  <a:pt x="1854" y="184"/>
                </a:lnTo>
                <a:lnTo>
                  <a:pt x="1853" y="177"/>
                </a:lnTo>
                <a:lnTo>
                  <a:pt x="1850" y="163"/>
                </a:lnTo>
                <a:lnTo>
                  <a:pt x="1847" y="148"/>
                </a:lnTo>
                <a:lnTo>
                  <a:pt x="1847" y="132"/>
                </a:lnTo>
                <a:lnTo>
                  <a:pt x="1847" y="107"/>
                </a:lnTo>
                <a:lnTo>
                  <a:pt x="1847" y="83"/>
                </a:lnTo>
                <a:lnTo>
                  <a:pt x="1849" y="72"/>
                </a:lnTo>
                <a:lnTo>
                  <a:pt x="1850" y="59"/>
                </a:lnTo>
                <a:lnTo>
                  <a:pt x="1853" y="36"/>
                </a:lnTo>
                <a:lnTo>
                  <a:pt x="1857" y="27"/>
                </a:lnTo>
                <a:lnTo>
                  <a:pt x="1859" y="21"/>
                </a:lnTo>
                <a:lnTo>
                  <a:pt x="1862" y="17"/>
                </a:lnTo>
                <a:lnTo>
                  <a:pt x="1864" y="12"/>
                </a:lnTo>
                <a:lnTo>
                  <a:pt x="1869" y="8"/>
                </a:lnTo>
                <a:lnTo>
                  <a:pt x="1873" y="5"/>
                </a:lnTo>
                <a:lnTo>
                  <a:pt x="1878" y="3"/>
                </a:lnTo>
                <a:lnTo>
                  <a:pt x="1895" y="1"/>
                </a:lnTo>
                <a:lnTo>
                  <a:pt x="1914" y="0"/>
                </a:lnTo>
                <a:lnTo>
                  <a:pt x="1932" y="0"/>
                </a:lnTo>
                <a:lnTo>
                  <a:pt x="1949" y="1"/>
                </a:lnTo>
                <a:lnTo>
                  <a:pt x="1958" y="3"/>
                </a:lnTo>
                <a:lnTo>
                  <a:pt x="1962" y="3"/>
                </a:lnTo>
                <a:lnTo>
                  <a:pt x="1966" y="5"/>
                </a:lnTo>
                <a:lnTo>
                  <a:pt x="1973" y="10"/>
                </a:lnTo>
                <a:lnTo>
                  <a:pt x="1979" y="17"/>
                </a:lnTo>
                <a:lnTo>
                  <a:pt x="1980" y="20"/>
                </a:lnTo>
                <a:lnTo>
                  <a:pt x="1983" y="24"/>
                </a:lnTo>
                <a:lnTo>
                  <a:pt x="1984" y="27"/>
                </a:lnTo>
                <a:lnTo>
                  <a:pt x="1986" y="31"/>
                </a:lnTo>
                <a:lnTo>
                  <a:pt x="1990" y="48"/>
                </a:lnTo>
                <a:lnTo>
                  <a:pt x="1993" y="65"/>
                </a:lnTo>
                <a:close/>
                <a:moveTo>
                  <a:pt x="1953" y="151"/>
                </a:moveTo>
                <a:lnTo>
                  <a:pt x="1955" y="139"/>
                </a:lnTo>
                <a:lnTo>
                  <a:pt x="1956" y="127"/>
                </a:lnTo>
                <a:lnTo>
                  <a:pt x="1956" y="115"/>
                </a:lnTo>
                <a:lnTo>
                  <a:pt x="1955" y="104"/>
                </a:lnTo>
                <a:lnTo>
                  <a:pt x="1952" y="80"/>
                </a:lnTo>
                <a:lnTo>
                  <a:pt x="1948" y="58"/>
                </a:lnTo>
                <a:lnTo>
                  <a:pt x="1945" y="48"/>
                </a:lnTo>
                <a:lnTo>
                  <a:pt x="1943" y="42"/>
                </a:lnTo>
                <a:lnTo>
                  <a:pt x="1941" y="36"/>
                </a:lnTo>
                <a:lnTo>
                  <a:pt x="1939" y="32"/>
                </a:lnTo>
                <a:lnTo>
                  <a:pt x="1935" y="28"/>
                </a:lnTo>
                <a:lnTo>
                  <a:pt x="1931" y="25"/>
                </a:lnTo>
                <a:lnTo>
                  <a:pt x="1925" y="25"/>
                </a:lnTo>
                <a:lnTo>
                  <a:pt x="1919" y="27"/>
                </a:lnTo>
                <a:lnTo>
                  <a:pt x="1914" y="28"/>
                </a:lnTo>
                <a:lnTo>
                  <a:pt x="1910" y="32"/>
                </a:lnTo>
                <a:lnTo>
                  <a:pt x="1907" y="35"/>
                </a:lnTo>
                <a:lnTo>
                  <a:pt x="1900" y="45"/>
                </a:lnTo>
                <a:lnTo>
                  <a:pt x="1895" y="55"/>
                </a:lnTo>
                <a:lnTo>
                  <a:pt x="1888" y="73"/>
                </a:lnTo>
                <a:lnTo>
                  <a:pt x="1886" y="82"/>
                </a:lnTo>
                <a:lnTo>
                  <a:pt x="1884" y="91"/>
                </a:lnTo>
                <a:lnTo>
                  <a:pt x="1883" y="101"/>
                </a:lnTo>
                <a:lnTo>
                  <a:pt x="1881" y="111"/>
                </a:lnTo>
                <a:lnTo>
                  <a:pt x="1880" y="132"/>
                </a:lnTo>
                <a:lnTo>
                  <a:pt x="1880" y="144"/>
                </a:lnTo>
                <a:lnTo>
                  <a:pt x="1880" y="155"/>
                </a:lnTo>
                <a:lnTo>
                  <a:pt x="1881" y="161"/>
                </a:lnTo>
                <a:lnTo>
                  <a:pt x="1883" y="166"/>
                </a:lnTo>
                <a:lnTo>
                  <a:pt x="1886" y="170"/>
                </a:lnTo>
                <a:lnTo>
                  <a:pt x="1888" y="176"/>
                </a:lnTo>
                <a:lnTo>
                  <a:pt x="1893" y="177"/>
                </a:lnTo>
                <a:lnTo>
                  <a:pt x="1897" y="180"/>
                </a:lnTo>
                <a:lnTo>
                  <a:pt x="1901" y="182"/>
                </a:lnTo>
                <a:lnTo>
                  <a:pt x="1905" y="182"/>
                </a:lnTo>
                <a:lnTo>
                  <a:pt x="1911" y="182"/>
                </a:lnTo>
                <a:lnTo>
                  <a:pt x="1915" y="182"/>
                </a:lnTo>
                <a:lnTo>
                  <a:pt x="1921" y="180"/>
                </a:lnTo>
                <a:lnTo>
                  <a:pt x="1925" y="179"/>
                </a:lnTo>
                <a:lnTo>
                  <a:pt x="1935" y="175"/>
                </a:lnTo>
                <a:lnTo>
                  <a:pt x="1939" y="172"/>
                </a:lnTo>
                <a:lnTo>
                  <a:pt x="1943" y="169"/>
                </a:lnTo>
                <a:lnTo>
                  <a:pt x="1946" y="165"/>
                </a:lnTo>
                <a:lnTo>
                  <a:pt x="1949" y="161"/>
                </a:lnTo>
                <a:lnTo>
                  <a:pt x="1952" y="156"/>
                </a:lnTo>
                <a:lnTo>
                  <a:pt x="1953" y="151"/>
                </a:lnTo>
                <a:close/>
                <a:moveTo>
                  <a:pt x="2477" y="1"/>
                </a:moveTo>
                <a:lnTo>
                  <a:pt x="2479" y="3"/>
                </a:lnTo>
                <a:lnTo>
                  <a:pt x="2480" y="4"/>
                </a:lnTo>
                <a:lnTo>
                  <a:pt x="2482" y="7"/>
                </a:lnTo>
                <a:lnTo>
                  <a:pt x="2482" y="10"/>
                </a:lnTo>
                <a:lnTo>
                  <a:pt x="2482" y="21"/>
                </a:lnTo>
                <a:lnTo>
                  <a:pt x="2483" y="28"/>
                </a:lnTo>
                <a:lnTo>
                  <a:pt x="2483" y="35"/>
                </a:lnTo>
                <a:lnTo>
                  <a:pt x="2482" y="38"/>
                </a:lnTo>
                <a:lnTo>
                  <a:pt x="2482" y="39"/>
                </a:lnTo>
                <a:lnTo>
                  <a:pt x="2482" y="41"/>
                </a:lnTo>
                <a:lnTo>
                  <a:pt x="2480" y="43"/>
                </a:lnTo>
                <a:lnTo>
                  <a:pt x="2477" y="45"/>
                </a:lnTo>
                <a:lnTo>
                  <a:pt x="2473" y="43"/>
                </a:lnTo>
                <a:lnTo>
                  <a:pt x="2469" y="43"/>
                </a:lnTo>
                <a:lnTo>
                  <a:pt x="2466" y="42"/>
                </a:lnTo>
                <a:lnTo>
                  <a:pt x="2463" y="41"/>
                </a:lnTo>
                <a:lnTo>
                  <a:pt x="2456" y="36"/>
                </a:lnTo>
                <a:lnTo>
                  <a:pt x="2453" y="35"/>
                </a:lnTo>
                <a:lnTo>
                  <a:pt x="2449" y="32"/>
                </a:lnTo>
                <a:lnTo>
                  <a:pt x="2442" y="31"/>
                </a:lnTo>
                <a:lnTo>
                  <a:pt x="2439" y="29"/>
                </a:lnTo>
                <a:lnTo>
                  <a:pt x="2435" y="31"/>
                </a:lnTo>
                <a:lnTo>
                  <a:pt x="2432" y="34"/>
                </a:lnTo>
                <a:lnTo>
                  <a:pt x="2429" y="36"/>
                </a:lnTo>
                <a:lnTo>
                  <a:pt x="2428" y="41"/>
                </a:lnTo>
                <a:lnTo>
                  <a:pt x="2427" y="46"/>
                </a:lnTo>
                <a:lnTo>
                  <a:pt x="2427" y="56"/>
                </a:lnTo>
                <a:lnTo>
                  <a:pt x="2427" y="66"/>
                </a:lnTo>
                <a:lnTo>
                  <a:pt x="2428" y="100"/>
                </a:lnTo>
                <a:lnTo>
                  <a:pt x="2432" y="135"/>
                </a:lnTo>
                <a:lnTo>
                  <a:pt x="2434" y="169"/>
                </a:lnTo>
                <a:lnTo>
                  <a:pt x="2434" y="187"/>
                </a:lnTo>
                <a:lnTo>
                  <a:pt x="2434" y="206"/>
                </a:lnTo>
                <a:lnTo>
                  <a:pt x="2432" y="207"/>
                </a:lnTo>
                <a:lnTo>
                  <a:pt x="2431" y="208"/>
                </a:lnTo>
                <a:lnTo>
                  <a:pt x="2429" y="210"/>
                </a:lnTo>
                <a:lnTo>
                  <a:pt x="2428" y="211"/>
                </a:lnTo>
                <a:lnTo>
                  <a:pt x="2417" y="213"/>
                </a:lnTo>
                <a:lnTo>
                  <a:pt x="2407" y="213"/>
                </a:lnTo>
                <a:lnTo>
                  <a:pt x="2386" y="213"/>
                </a:lnTo>
                <a:lnTo>
                  <a:pt x="2383" y="211"/>
                </a:lnTo>
                <a:lnTo>
                  <a:pt x="2381" y="211"/>
                </a:lnTo>
                <a:lnTo>
                  <a:pt x="2380" y="210"/>
                </a:lnTo>
                <a:lnTo>
                  <a:pt x="2379" y="207"/>
                </a:lnTo>
                <a:lnTo>
                  <a:pt x="2379" y="203"/>
                </a:lnTo>
                <a:lnTo>
                  <a:pt x="2380" y="199"/>
                </a:lnTo>
                <a:lnTo>
                  <a:pt x="2381" y="193"/>
                </a:lnTo>
                <a:lnTo>
                  <a:pt x="2386" y="176"/>
                </a:lnTo>
                <a:lnTo>
                  <a:pt x="2390" y="158"/>
                </a:lnTo>
                <a:lnTo>
                  <a:pt x="2393" y="141"/>
                </a:lnTo>
                <a:lnTo>
                  <a:pt x="2396" y="122"/>
                </a:lnTo>
                <a:lnTo>
                  <a:pt x="2397" y="113"/>
                </a:lnTo>
                <a:lnTo>
                  <a:pt x="2398" y="104"/>
                </a:lnTo>
                <a:lnTo>
                  <a:pt x="2400" y="86"/>
                </a:lnTo>
                <a:lnTo>
                  <a:pt x="2401" y="67"/>
                </a:lnTo>
                <a:lnTo>
                  <a:pt x="2400" y="48"/>
                </a:lnTo>
                <a:lnTo>
                  <a:pt x="2400" y="42"/>
                </a:lnTo>
                <a:lnTo>
                  <a:pt x="2398" y="38"/>
                </a:lnTo>
                <a:lnTo>
                  <a:pt x="2396" y="34"/>
                </a:lnTo>
                <a:lnTo>
                  <a:pt x="2394" y="31"/>
                </a:lnTo>
                <a:lnTo>
                  <a:pt x="2391" y="31"/>
                </a:lnTo>
                <a:lnTo>
                  <a:pt x="2387" y="29"/>
                </a:lnTo>
                <a:lnTo>
                  <a:pt x="2384" y="31"/>
                </a:lnTo>
                <a:lnTo>
                  <a:pt x="2376" y="34"/>
                </a:lnTo>
                <a:lnTo>
                  <a:pt x="2364" y="41"/>
                </a:lnTo>
                <a:lnTo>
                  <a:pt x="2360" y="42"/>
                </a:lnTo>
                <a:lnTo>
                  <a:pt x="2357" y="43"/>
                </a:lnTo>
                <a:lnTo>
                  <a:pt x="2350" y="43"/>
                </a:lnTo>
                <a:lnTo>
                  <a:pt x="2347" y="43"/>
                </a:lnTo>
                <a:lnTo>
                  <a:pt x="2346" y="41"/>
                </a:lnTo>
                <a:lnTo>
                  <a:pt x="2345" y="38"/>
                </a:lnTo>
                <a:lnTo>
                  <a:pt x="2345" y="18"/>
                </a:lnTo>
                <a:lnTo>
                  <a:pt x="2345" y="14"/>
                </a:lnTo>
                <a:lnTo>
                  <a:pt x="2346" y="10"/>
                </a:lnTo>
                <a:lnTo>
                  <a:pt x="2347" y="5"/>
                </a:lnTo>
                <a:lnTo>
                  <a:pt x="2349" y="3"/>
                </a:lnTo>
                <a:lnTo>
                  <a:pt x="2352" y="1"/>
                </a:lnTo>
                <a:lnTo>
                  <a:pt x="2353" y="1"/>
                </a:lnTo>
                <a:lnTo>
                  <a:pt x="2414" y="0"/>
                </a:lnTo>
                <a:lnTo>
                  <a:pt x="2475" y="0"/>
                </a:lnTo>
                <a:lnTo>
                  <a:pt x="2477" y="1"/>
                </a:lnTo>
                <a:close/>
                <a:moveTo>
                  <a:pt x="1813" y="1"/>
                </a:moveTo>
                <a:lnTo>
                  <a:pt x="1816" y="1"/>
                </a:lnTo>
                <a:lnTo>
                  <a:pt x="1816" y="3"/>
                </a:lnTo>
                <a:lnTo>
                  <a:pt x="1818" y="7"/>
                </a:lnTo>
                <a:lnTo>
                  <a:pt x="1819" y="11"/>
                </a:lnTo>
                <a:lnTo>
                  <a:pt x="1819" y="17"/>
                </a:lnTo>
                <a:lnTo>
                  <a:pt x="1816" y="62"/>
                </a:lnTo>
                <a:lnTo>
                  <a:pt x="1815" y="108"/>
                </a:lnTo>
                <a:lnTo>
                  <a:pt x="1813" y="155"/>
                </a:lnTo>
                <a:lnTo>
                  <a:pt x="1813" y="177"/>
                </a:lnTo>
                <a:lnTo>
                  <a:pt x="1815" y="200"/>
                </a:lnTo>
                <a:lnTo>
                  <a:pt x="1815" y="204"/>
                </a:lnTo>
                <a:lnTo>
                  <a:pt x="1815" y="207"/>
                </a:lnTo>
                <a:lnTo>
                  <a:pt x="1813" y="210"/>
                </a:lnTo>
                <a:lnTo>
                  <a:pt x="1811" y="211"/>
                </a:lnTo>
                <a:lnTo>
                  <a:pt x="1794" y="213"/>
                </a:lnTo>
                <a:lnTo>
                  <a:pt x="1784" y="211"/>
                </a:lnTo>
                <a:lnTo>
                  <a:pt x="1777" y="211"/>
                </a:lnTo>
                <a:lnTo>
                  <a:pt x="1774" y="208"/>
                </a:lnTo>
                <a:lnTo>
                  <a:pt x="1771" y="204"/>
                </a:lnTo>
                <a:lnTo>
                  <a:pt x="1747" y="142"/>
                </a:lnTo>
                <a:lnTo>
                  <a:pt x="1734" y="111"/>
                </a:lnTo>
                <a:lnTo>
                  <a:pt x="1722" y="80"/>
                </a:lnTo>
                <a:lnTo>
                  <a:pt x="1719" y="77"/>
                </a:lnTo>
                <a:lnTo>
                  <a:pt x="1719" y="76"/>
                </a:lnTo>
                <a:lnTo>
                  <a:pt x="1716" y="76"/>
                </a:lnTo>
                <a:lnTo>
                  <a:pt x="1715" y="76"/>
                </a:lnTo>
                <a:lnTo>
                  <a:pt x="1713" y="77"/>
                </a:lnTo>
                <a:lnTo>
                  <a:pt x="1712" y="80"/>
                </a:lnTo>
                <a:lnTo>
                  <a:pt x="1708" y="94"/>
                </a:lnTo>
                <a:lnTo>
                  <a:pt x="1706" y="110"/>
                </a:lnTo>
                <a:lnTo>
                  <a:pt x="1705" y="124"/>
                </a:lnTo>
                <a:lnTo>
                  <a:pt x="1705" y="139"/>
                </a:lnTo>
                <a:lnTo>
                  <a:pt x="1706" y="153"/>
                </a:lnTo>
                <a:lnTo>
                  <a:pt x="1708" y="162"/>
                </a:lnTo>
                <a:lnTo>
                  <a:pt x="1709" y="169"/>
                </a:lnTo>
                <a:lnTo>
                  <a:pt x="1710" y="176"/>
                </a:lnTo>
                <a:lnTo>
                  <a:pt x="1712" y="183"/>
                </a:lnTo>
                <a:lnTo>
                  <a:pt x="1713" y="190"/>
                </a:lnTo>
                <a:lnTo>
                  <a:pt x="1716" y="196"/>
                </a:lnTo>
                <a:lnTo>
                  <a:pt x="1717" y="203"/>
                </a:lnTo>
                <a:lnTo>
                  <a:pt x="1717" y="207"/>
                </a:lnTo>
                <a:lnTo>
                  <a:pt x="1715" y="210"/>
                </a:lnTo>
                <a:lnTo>
                  <a:pt x="1713" y="211"/>
                </a:lnTo>
                <a:lnTo>
                  <a:pt x="1712" y="211"/>
                </a:lnTo>
                <a:lnTo>
                  <a:pt x="1706" y="213"/>
                </a:lnTo>
                <a:lnTo>
                  <a:pt x="1693" y="213"/>
                </a:lnTo>
                <a:lnTo>
                  <a:pt x="1681" y="213"/>
                </a:lnTo>
                <a:lnTo>
                  <a:pt x="1676" y="211"/>
                </a:lnTo>
                <a:lnTo>
                  <a:pt x="1672" y="210"/>
                </a:lnTo>
                <a:lnTo>
                  <a:pt x="1669" y="208"/>
                </a:lnTo>
                <a:lnTo>
                  <a:pt x="1667" y="204"/>
                </a:lnTo>
                <a:lnTo>
                  <a:pt x="1664" y="196"/>
                </a:lnTo>
                <a:lnTo>
                  <a:pt x="1662" y="186"/>
                </a:lnTo>
                <a:lnTo>
                  <a:pt x="1662" y="177"/>
                </a:lnTo>
                <a:lnTo>
                  <a:pt x="1662" y="169"/>
                </a:lnTo>
                <a:lnTo>
                  <a:pt x="1664" y="159"/>
                </a:lnTo>
                <a:lnTo>
                  <a:pt x="1667" y="151"/>
                </a:lnTo>
                <a:lnTo>
                  <a:pt x="1672" y="134"/>
                </a:lnTo>
                <a:lnTo>
                  <a:pt x="1685" y="106"/>
                </a:lnTo>
                <a:lnTo>
                  <a:pt x="1689" y="91"/>
                </a:lnTo>
                <a:lnTo>
                  <a:pt x="1693" y="76"/>
                </a:lnTo>
                <a:lnTo>
                  <a:pt x="1695" y="67"/>
                </a:lnTo>
                <a:lnTo>
                  <a:pt x="1696" y="60"/>
                </a:lnTo>
                <a:lnTo>
                  <a:pt x="1696" y="52"/>
                </a:lnTo>
                <a:lnTo>
                  <a:pt x="1696" y="45"/>
                </a:lnTo>
                <a:lnTo>
                  <a:pt x="1696" y="36"/>
                </a:lnTo>
                <a:lnTo>
                  <a:pt x="1693" y="29"/>
                </a:lnTo>
                <a:lnTo>
                  <a:pt x="1692" y="21"/>
                </a:lnTo>
                <a:lnTo>
                  <a:pt x="1688" y="14"/>
                </a:lnTo>
                <a:lnTo>
                  <a:pt x="1686" y="10"/>
                </a:lnTo>
                <a:lnTo>
                  <a:pt x="1686" y="7"/>
                </a:lnTo>
                <a:lnTo>
                  <a:pt x="1688" y="5"/>
                </a:lnTo>
                <a:lnTo>
                  <a:pt x="1689" y="3"/>
                </a:lnTo>
                <a:lnTo>
                  <a:pt x="1691" y="1"/>
                </a:lnTo>
                <a:lnTo>
                  <a:pt x="1696" y="1"/>
                </a:lnTo>
                <a:lnTo>
                  <a:pt x="1732" y="1"/>
                </a:lnTo>
                <a:lnTo>
                  <a:pt x="1734" y="1"/>
                </a:lnTo>
                <a:lnTo>
                  <a:pt x="1736" y="3"/>
                </a:lnTo>
                <a:lnTo>
                  <a:pt x="1739" y="5"/>
                </a:lnTo>
                <a:lnTo>
                  <a:pt x="1743" y="11"/>
                </a:lnTo>
                <a:lnTo>
                  <a:pt x="1751" y="35"/>
                </a:lnTo>
                <a:lnTo>
                  <a:pt x="1761" y="59"/>
                </a:lnTo>
                <a:lnTo>
                  <a:pt x="1781" y="107"/>
                </a:lnTo>
                <a:lnTo>
                  <a:pt x="1784" y="113"/>
                </a:lnTo>
                <a:lnTo>
                  <a:pt x="1785" y="113"/>
                </a:lnTo>
                <a:lnTo>
                  <a:pt x="1787" y="113"/>
                </a:lnTo>
                <a:lnTo>
                  <a:pt x="1788" y="113"/>
                </a:lnTo>
                <a:lnTo>
                  <a:pt x="1789" y="111"/>
                </a:lnTo>
                <a:lnTo>
                  <a:pt x="1789" y="110"/>
                </a:lnTo>
                <a:lnTo>
                  <a:pt x="1791" y="107"/>
                </a:lnTo>
                <a:lnTo>
                  <a:pt x="1791" y="103"/>
                </a:lnTo>
                <a:lnTo>
                  <a:pt x="1791" y="89"/>
                </a:lnTo>
                <a:lnTo>
                  <a:pt x="1791" y="77"/>
                </a:lnTo>
                <a:lnTo>
                  <a:pt x="1789" y="66"/>
                </a:lnTo>
                <a:lnTo>
                  <a:pt x="1788" y="56"/>
                </a:lnTo>
                <a:lnTo>
                  <a:pt x="1787" y="46"/>
                </a:lnTo>
                <a:lnTo>
                  <a:pt x="1784" y="36"/>
                </a:lnTo>
                <a:lnTo>
                  <a:pt x="1781" y="27"/>
                </a:lnTo>
                <a:lnTo>
                  <a:pt x="1774" y="7"/>
                </a:lnTo>
                <a:lnTo>
                  <a:pt x="1774" y="5"/>
                </a:lnTo>
                <a:lnTo>
                  <a:pt x="1774" y="3"/>
                </a:lnTo>
                <a:lnTo>
                  <a:pt x="1775" y="3"/>
                </a:lnTo>
                <a:lnTo>
                  <a:pt x="1777" y="1"/>
                </a:lnTo>
                <a:lnTo>
                  <a:pt x="1785" y="0"/>
                </a:lnTo>
                <a:lnTo>
                  <a:pt x="1795" y="0"/>
                </a:lnTo>
                <a:lnTo>
                  <a:pt x="1813" y="1"/>
                </a:lnTo>
                <a:close/>
                <a:moveTo>
                  <a:pt x="2085" y="5"/>
                </a:moveTo>
                <a:lnTo>
                  <a:pt x="2089" y="12"/>
                </a:lnTo>
                <a:lnTo>
                  <a:pt x="2092" y="20"/>
                </a:lnTo>
                <a:lnTo>
                  <a:pt x="2097" y="34"/>
                </a:lnTo>
                <a:lnTo>
                  <a:pt x="2103" y="48"/>
                </a:lnTo>
                <a:lnTo>
                  <a:pt x="2109" y="62"/>
                </a:lnTo>
                <a:lnTo>
                  <a:pt x="2112" y="65"/>
                </a:lnTo>
                <a:lnTo>
                  <a:pt x="2113" y="65"/>
                </a:lnTo>
                <a:lnTo>
                  <a:pt x="2114" y="63"/>
                </a:lnTo>
                <a:lnTo>
                  <a:pt x="2123" y="51"/>
                </a:lnTo>
                <a:lnTo>
                  <a:pt x="2131" y="36"/>
                </a:lnTo>
                <a:lnTo>
                  <a:pt x="2137" y="21"/>
                </a:lnTo>
                <a:lnTo>
                  <a:pt x="2144" y="7"/>
                </a:lnTo>
                <a:lnTo>
                  <a:pt x="2145" y="4"/>
                </a:lnTo>
                <a:lnTo>
                  <a:pt x="2148" y="3"/>
                </a:lnTo>
                <a:lnTo>
                  <a:pt x="2151" y="1"/>
                </a:lnTo>
                <a:lnTo>
                  <a:pt x="2154" y="1"/>
                </a:lnTo>
                <a:lnTo>
                  <a:pt x="2167" y="1"/>
                </a:lnTo>
                <a:lnTo>
                  <a:pt x="2169" y="1"/>
                </a:lnTo>
                <a:lnTo>
                  <a:pt x="2171" y="3"/>
                </a:lnTo>
                <a:lnTo>
                  <a:pt x="2172" y="5"/>
                </a:lnTo>
                <a:lnTo>
                  <a:pt x="2171" y="22"/>
                </a:lnTo>
                <a:lnTo>
                  <a:pt x="2169" y="39"/>
                </a:lnTo>
                <a:lnTo>
                  <a:pt x="2168" y="58"/>
                </a:lnTo>
                <a:lnTo>
                  <a:pt x="2168" y="75"/>
                </a:lnTo>
                <a:lnTo>
                  <a:pt x="2168" y="107"/>
                </a:lnTo>
                <a:lnTo>
                  <a:pt x="2169" y="139"/>
                </a:lnTo>
                <a:lnTo>
                  <a:pt x="2171" y="201"/>
                </a:lnTo>
                <a:lnTo>
                  <a:pt x="2171" y="204"/>
                </a:lnTo>
                <a:lnTo>
                  <a:pt x="2169" y="207"/>
                </a:lnTo>
                <a:lnTo>
                  <a:pt x="2168" y="210"/>
                </a:lnTo>
                <a:lnTo>
                  <a:pt x="2165" y="211"/>
                </a:lnTo>
                <a:lnTo>
                  <a:pt x="2155" y="213"/>
                </a:lnTo>
                <a:lnTo>
                  <a:pt x="2147" y="213"/>
                </a:lnTo>
                <a:lnTo>
                  <a:pt x="2137" y="213"/>
                </a:lnTo>
                <a:lnTo>
                  <a:pt x="2129" y="211"/>
                </a:lnTo>
                <a:lnTo>
                  <a:pt x="2127" y="210"/>
                </a:lnTo>
                <a:lnTo>
                  <a:pt x="2126" y="208"/>
                </a:lnTo>
                <a:lnTo>
                  <a:pt x="2124" y="204"/>
                </a:lnTo>
                <a:lnTo>
                  <a:pt x="2129" y="190"/>
                </a:lnTo>
                <a:lnTo>
                  <a:pt x="2131" y="175"/>
                </a:lnTo>
                <a:lnTo>
                  <a:pt x="2134" y="159"/>
                </a:lnTo>
                <a:lnTo>
                  <a:pt x="2137" y="145"/>
                </a:lnTo>
                <a:lnTo>
                  <a:pt x="2137" y="128"/>
                </a:lnTo>
                <a:lnTo>
                  <a:pt x="2138" y="113"/>
                </a:lnTo>
                <a:lnTo>
                  <a:pt x="2137" y="97"/>
                </a:lnTo>
                <a:lnTo>
                  <a:pt x="2136" y="82"/>
                </a:lnTo>
                <a:lnTo>
                  <a:pt x="2134" y="77"/>
                </a:lnTo>
                <a:lnTo>
                  <a:pt x="2133" y="76"/>
                </a:lnTo>
                <a:lnTo>
                  <a:pt x="2131" y="76"/>
                </a:lnTo>
                <a:lnTo>
                  <a:pt x="2130" y="76"/>
                </a:lnTo>
                <a:lnTo>
                  <a:pt x="2129" y="76"/>
                </a:lnTo>
                <a:lnTo>
                  <a:pt x="2126" y="79"/>
                </a:lnTo>
                <a:lnTo>
                  <a:pt x="2112" y="103"/>
                </a:lnTo>
                <a:lnTo>
                  <a:pt x="2099" y="125"/>
                </a:lnTo>
                <a:lnTo>
                  <a:pt x="2097" y="127"/>
                </a:lnTo>
                <a:lnTo>
                  <a:pt x="2096" y="128"/>
                </a:lnTo>
                <a:lnTo>
                  <a:pt x="2092" y="127"/>
                </a:lnTo>
                <a:lnTo>
                  <a:pt x="2085" y="114"/>
                </a:lnTo>
                <a:lnTo>
                  <a:pt x="2078" y="101"/>
                </a:lnTo>
                <a:lnTo>
                  <a:pt x="2071" y="89"/>
                </a:lnTo>
                <a:lnTo>
                  <a:pt x="2064" y="76"/>
                </a:lnTo>
                <a:lnTo>
                  <a:pt x="2062" y="75"/>
                </a:lnTo>
                <a:lnTo>
                  <a:pt x="2061" y="75"/>
                </a:lnTo>
                <a:lnTo>
                  <a:pt x="2058" y="80"/>
                </a:lnTo>
                <a:lnTo>
                  <a:pt x="2056" y="84"/>
                </a:lnTo>
                <a:lnTo>
                  <a:pt x="2055" y="90"/>
                </a:lnTo>
                <a:lnTo>
                  <a:pt x="2054" y="96"/>
                </a:lnTo>
                <a:lnTo>
                  <a:pt x="2052" y="107"/>
                </a:lnTo>
                <a:lnTo>
                  <a:pt x="2051" y="118"/>
                </a:lnTo>
                <a:lnTo>
                  <a:pt x="2049" y="129"/>
                </a:lnTo>
                <a:lnTo>
                  <a:pt x="2049" y="139"/>
                </a:lnTo>
                <a:lnTo>
                  <a:pt x="2051" y="151"/>
                </a:lnTo>
                <a:lnTo>
                  <a:pt x="2051" y="162"/>
                </a:lnTo>
                <a:lnTo>
                  <a:pt x="2054" y="172"/>
                </a:lnTo>
                <a:lnTo>
                  <a:pt x="2054" y="177"/>
                </a:lnTo>
                <a:lnTo>
                  <a:pt x="2055" y="182"/>
                </a:lnTo>
                <a:lnTo>
                  <a:pt x="2061" y="201"/>
                </a:lnTo>
                <a:lnTo>
                  <a:pt x="2061" y="204"/>
                </a:lnTo>
                <a:lnTo>
                  <a:pt x="2061" y="207"/>
                </a:lnTo>
                <a:lnTo>
                  <a:pt x="2059" y="208"/>
                </a:lnTo>
                <a:lnTo>
                  <a:pt x="2058" y="210"/>
                </a:lnTo>
                <a:lnTo>
                  <a:pt x="2048" y="211"/>
                </a:lnTo>
                <a:lnTo>
                  <a:pt x="2038" y="213"/>
                </a:lnTo>
                <a:lnTo>
                  <a:pt x="2021" y="211"/>
                </a:lnTo>
                <a:lnTo>
                  <a:pt x="2018" y="210"/>
                </a:lnTo>
                <a:lnTo>
                  <a:pt x="2015" y="208"/>
                </a:lnTo>
                <a:lnTo>
                  <a:pt x="2013" y="207"/>
                </a:lnTo>
                <a:lnTo>
                  <a:pt x="2011" y="204"/>
                </a:lnTo>
                <a:lnTo>
                  <a:pt x="2008" y="199"/>
                </a:lnTo>
                <a:lnTo>
                  <a:pt x="2007" y="193"/>
                </a:lnTo>
                <a:lnTo>
                  <a:pt x="2006" y="182"/>
                </a:lnTo>
                <a:lnTo>
                  <a:pt x="2007" y="170"/>
                </a:lnTo>
                <a:lnTo>
                  <a:pt x="2008" y="159"/>
                </a:lnTo>
                <a:lnTo>
                  <a:pt x="2011" y="149"/>
                </a:lnTo>
                <a:lnTo>
                  <a:pt x="2015" y="138"/>
                </a:lnTo>
                <a:lnTo>
                  <a:pt x="2020" y="128"/>
                </a:lnTo>
                <a:lnTo>
                  <a:pt x="2028" y="108"/>
                </a:lnTo>
                <a:lnTo>
                  <a:pt x="2037" y="89"/>
                </a:lnTo>
                <a:lnTo>
                  <a:pt x="2040" y="84"/>
                </a:lnTo>
                <a:lnTo>
                  <a:pt x="2041" y="79"/>
                </a:lnTo>
                <a:lnTo>
                  <a:pt x="2042" y="69"/>
                </a:lnTo>
                <a:lnTo>
                  <a:pt x="2044" y="58"/>
                </a:lnTo>
                <a:lnTo>
                  <a:pt x="2044" y="46"/>
                </a:lnTo>
                <a:lnTo>
                  <a:pt x="2041" y="35"/>
                </a:lnTo>
                <a:lnTo>
                  <a:pt x="2037" y="24"/>
                </a:lnTo>
                <a:lnTo>
                  <a:pt x="2032" y="15"/>
                </a:lnTo>
                <a:lnTo>
                  <a:pt x="2031" y="10"/>
                </a:lnTo>
                <a:lnTo>
                  <a:pt x="2031" y="5"/>
                </a:lnTo>
                <a:lnTo>
                  <a:pt x="2032" y="4"/>
                </a:lnTo>
                <a:lnTo>
                  <a:pt x="2034" y="3"/>
                </a:lnTo>
                <a:lnTo>
                  <a:pt x="2040" y="1"/>
                </a:lnTo>
                <a:lnTo>
                  <a:pt x="2052" y="0"/>
                </a:lnTo>
                <a:lnTo>
                  <a:pt x="2068" y="0"/>
                </a:lnTo>
                <a:lnTo>
                  <a:pt x="2073" y="0"/>
                </a:lnTo>
                <a:lnTo>
                  <a:pt x="2078" y="1"/>
                </a:lnTo>
                <a:lnTo>
                  <a:pt x="2082" y="3"/>
                </a:lnTo>
                <a:lnTo>
                  <a:pt x="2083" y="4"/>
                </a:lnTo>
                <a:lnTo>
                  <a:pt x="2085" y="5"/>
                </a:lnTo>
                <a:close/>
                <a:moveTo>
                  <a:pt x="1467" y="1"/>
                </a:moveTo>
                <a:lnTo>
                  <a:pt x="1472" y="3"/>
                </a:lnTo>
                <a:lnTo>
                  <a:pt x="1473" y="4"/>
                </a:lnTo>
                <a:lnTo>
                  <a:pt x="1474" y="7"/>
                </a:lnTo>
                <a:lnTo>
                  <a:pt x="1476" y="14"/>
                </a:lnTo>
                <a:lnTo>
                  <a:pt x="1476" y="21"/>
                </a:lnTo>
                <a:lnTo>
                  <a:pt x="1474" y="28"/>
                </a:lnTo>
                <a:lnTo>
                  <a:pt x="1473" y="35"/>
                </a:lnTo>
                <a:lnTo>
                  <a:pt x="1472" y="38"/>
                </a:lnTo>
                <a:lnTo>
                  <a:pt x="1470" y="39"/>
                </a:lnTo>
                <a:lnTo>
                  <a:pt x="1469" y="41"/>
                </a:lnTo>
                <a:lnTo>
                  <a:pt x="1466" y="39"/>
                </a:lnTo>
                <a:lnTo>
                  <a:pt x="1462" y="39"/>
                </a:lnTo>
                <a:lnTo>
                  <a:pt x="1455" y="36"/>
                </a:lnTo>
                <a:lnTo>
                  <a:pt x="1439" y="29"/>
                </a:lnTo>
                <a:lnTo>
                  <a:pt x="1429" y="25"/>
                </a:lnTo>
                <a:lnTo>
                  <a:pt x="1424" y="24"/>
                </a:lnTo>
                <a:lnTo>
                  <a:pt x="1418" y="22"/>
                </a:lnTo>
                <a:lnTo>
                  <a:pt x="1412" y="21"/>
                </a:lnTo>
                <a:lnTo>
                  <a:pt x="1407" y="22"/>
                </a:lnTo>
                <a:lnTo>
                  <a:pt x="1401" y="24"/>
                </a:lnTo>
                <a:lnTo>
                  <a:pt x="1398" y="25"/>
                </a:lnTo>
                <a:lnTo>
                  <a:pt x="1395" y="28"/>
                </a:lnTo>
                <a:lnTo>
                  <a:pt x="1392" y="31"/>
                </a:lnTo>
                <a:lnTo>
                  <a:pt x="1391" y="34"/>
                </a:lnTo>
                <a:lnTo>
                  <a:pt x="1391" y="38"/>
                </a:lnTo>
                <a:lnTo>
                  <a:pt x="1392" y="42"/>
                </a:lnTo>
                <a:lnTo>
                  <a:pt x="1397" y="49"/>
                </a:lnTo>
                <a:lnTo>
                  <a:pt x="1402" y="55"/>
                </a:lnTo>
                <a:lnTo>
                  <a:pt x="1409" y="60"/>
                </a:lnTo>
                <a:lnTo>
                  <a:pt x="1416" y="65"/>
                </a:lnTo>
                <a:lnTo>
                  <a:pt x="1424" y="69"/>
                </a:lnTo>
                <a:lnTo>
                  <a:pt x="1431" y="72"/>
                </a:lnTo>
                <a:lnTo>
                  <a:pt x="1438" y="76"/>
                </a:lnTo>
                <a:lnTo>
                  <a:pt x="1445" y="80"/>
                </a:lnTo>
                <a:lnTo>
                  <a:pt x="1452" y="84"/>
                </a:lnTo>
                <a:lnTo>
                  <a:pt x="1459" y="90"/>
                </a:lnTo>
                <a:lnTo>
                  <a:pt x="1465" y="96"/>
                </a:lnTo>
                <a:lnTo>
                  <a:pt x="1470" y="103"/>
                </a:lnTo>
                <a:lnTo>
                  <a:pt x="1474" y="110"/>
                </a:lnTo>
                <a:lnTo>
                  <a:pt x="1477" y="118"/>
                </a:lnTo>
                <a:lnTo>
                  <a:pt x="1479" y="127"/>
                </a:lnTo>
                <a:lnTo>
                  <a:pt x="1479" y="135"/>
                </a:lnTo>
                <a:lnTo>
                  <a:pt x="1479" y="146"/>
                </a:lnTo>
                <a:lnTo>
                  <a:pt x="1477" y="156"/>
                </a:lnTo>
                <a:lnTo>
                  <a:pt x="1474" y="168"/>
                </a:lnTo>
                <a:lnTo>
                  <a:pt x="1472" y="176"/>
                </a:lnTo>
                <a:lnTo>
                  <a:pt x="1469" y="180"/>
                </a:lnTo>
                <a:lnTo>
                  <a:pt x="1466" y="184"/>
                </a:lnTo>
                <a:lnTo>
                  <a:pt x="1463" y="189"/>
                </a:lnTo>
                <a:lnTo>
                  <a:pt x="1460" y="193"/>
                </a:lnTo>
                <a:lnTo>
                  <a:pt x="1456" y="196"/>
                </a:lnTo>
                <a:lnTo>
                  <a:pt x="1452" y="200"/>
                </a:lnTo>
                <a:lnTo>
                  <a:pt x="1443" y="206"/>
                </a:lnTo>
                <a:lnTo>
                  <a:pt x="1439" y="208"/>
                </a:lnTo>
                <a:lnTo>
                  <a:pt x="1433" y="210"/>
                </a:lnTo>
                <a:lnTo>
                  <a:pt x="1426" y="211"/>
                </a:lnTo>
                <a:lnTo>
                  <a:pt x="1418" y="213"/>
                </a:lnTo>
                <a:lnTo>
                  <a:pt x="1408" y="213"/>
                </a:lnTo>
                <a:lnTo>
                  <a:pt x="1400" y="213"/>
                </a:lnTo>
                <a:lnTo>
                  <a:pt x="1364" y="211"/>
                </a:lnTo>
                <a:lnTo>
                  <a:pt x="1360" y="211"/>
                </a:lnTo>
                <a:lnTo>
                  <a:pt x="1357" y="210"/>
                </a:lnTo>
                <a:lnTo>
                  <a:pt x="1354" y="207"/>
                </a:lnTo>
                <a:lnTo>
                  <a:pt x="1353" y="204"/>
                </a:lnTo>
                <a:lnTo>
                  <a:pt x="1353" y="186"/>
                </a:lnTo>
                <a:lnTo>
                  <a:pt x="1354" y="180"/>
                </a:lnTo>
                <a:lnTo>
                  <a:pt x="1354" y="176"/>
                </a:lnTo>
                <a:lnTo>
                  <a:pt x="1356" y="168"/>
                </a:lnTo>
                <a:lnTo>
                  <a:pt x="1357" y="166"/>
                </a:lnTo>
                <a:lnTo>
                  <a:pt x="1359" y="165"/>
                </a:lnTo>
                <a:lnTo>
                  <a:pt x="1360" y="163"/>
                </a:lnTo>
                <a:lnTo>
                  <a:pt x="1363" y="163"/>
                </a:lnTo>
                <a:lnTo>
                  <a:pt x="1371" y="166"/>
                </a:lnTo>
                <a:lnTo>
                  <a:pt x="1380" y="168"/>
                </a:lnTo>
                <a:lnTo>
                  <a:pt x="1395" y="175"/>
                </a:lnTo>
                <a:lnTo>
                  <a:pt x="1404" y="177"/>
                </a:lnTo>
                <a:lnTo>
                  <a:pt x="1411" y="180"/>
                </a:lnTo>
                <a:lnTo>
                  <a:pt x="1421" y="182"/>
                </a:lnTo>
                <a:lnTo>
                  <a:pt x="1425" y="182"/>
                </a:lnTo>
                <a:lnTo>
                  <a:pt x="1429" y="182"/>
                </a:lnTo>
                <a:lnTo>
                  <a:pt x="1433" y="180"/>
                </a:lnTo>
                <a:lnTo>
                  <a:pt x="1436" y="179"/>
                </a:lnTo>
                <a:lnTo>
                  <a:pt x="1439" y="177"/>
                </a:lnTo>
                <a:lnTo>
                  <a:pt x="1442" y="175"/>
                </a:lnTo>
                <a:lnTo>
                  <a:pt x="1445" y="172"/>
                </a:lnTo>
                <a:lnTo>
                  <a:pt x="1448" y="169"/>
                </a:lnTo>
                <a:lnTo>
                  <a:pt x="1449" y="166"/>
                </a:lnTo>
                <a:lnTo>
                  <a:pt x="1450" y="162"/>
                </a:lnTo>
                <a:lnTo>
                  <a:pt x="1450" y="158"/>
                </a:lnTo>
                <a:lnTo>
                  <a:pt x="1450" y="153"/>
                </a:lnTo>
                <a:lnTo>
                  <a:pt x="1449" y="149"/>
                </a:lnTo>
                <a:lnTo>
                  <a:pt x="1448" y="145"/>
                </a:lnTo>
                <a:lnTo>
                  <a:pt x="1445" y="142"/>
                </a:lnTo>
                <a:lnTo>
                  <a:pt x="1442" y="139"/>
                </a:lnTo>
                <a:lnTo>
                  <a:pt x="1436" y="135"/>
                </a:lnTo>
                <a:lnTo>
                  <a:pt x="1421" y="127"/>
                </a:lnTo>
                <a:lnTo>
                  <a:pt x="1414" y="124"/>
                </a:lnTo>
                <a:lnTo>
                  <a:pt x="1408" y="120"/>
                </a:lnTo>
                <a:lnTo>
                  <a:pt x="1400" y="115"/>
                </a:lnTo>
                <a:lnTo>
                  <a:pt x="1391" y="110"/>
                </a:lnTo>
                <a:lnTo>
                  <a:pt x="1384" y="106"/>
                </a:lnTo>
                <a:lnTo>
                  <a:pt x="1380" y="101"/>
                </a:lnTo>
                <a:lnTo>
                  <a:pt x="1377" y="98"/>
                </a:lnTo>
                <a:lnTo>
                  <a:pt x="1370" y="91"/>
                </a:lnTo>
                <a:lnTo>
                  <a:pt x="1366" y="84"/>
                </a:lnTo>
                <a:lnTo>
                  <a:pt x="1361" y="75"/>
                </a:lnTo>
                <a:lnTo>
                  <a:pt x="1361" y="70"/>
                </a:lnTo>
                <a:lnTo>
                  <a:pt x="1360" y="66"/>
                </a:lnTo>
                <a:lnTo>
                  <a:pt x="1360" y="56"/>
                </a:lnTo>
                <a:lnTo>
                  <a:pt x="1361" y="48"/>
                </a:lnTo>
                <a:lnTo>
                  <a:pt x="1364" y="39"/>
                </a:lnTo>
                <a:lnTo>
                  <a:pt x="1367" y="31"/>
                </a:lnTo>
                <a:lnTo>
                  <a:pt x="1373" y="24"/>
                </a:lnTo>
                <a:lnTo>
                  <a:pt x="1377" y="18"/>
                </a:lnTo>
                <a:lnTo>
                  <a:pt x="1384" y="12"/>
                </a:lnTo>
                <a:lnTo>
                  <a:pt x="1390" y="8"/>
                </a:lnTo>
                <a:lnTo>
                  <a:pt x="1394" y="5"/>
                </a:lnTo>
                <a:lnTo>
                  <a:pt x="1398" y="4"/>
                </a:lnTo>
                <a:lnTo>
                  <a:pt x="1409" y="1"/>
                </a:lnTo>
                <a:lnTo>
                  <a:pt x="1421" y="1"/>
                </a:lnTo>
                <a:lnTo>
                  <a:pt x="1432" y="0"/>
                </a:lnTo>
                <a:lnTo>
                  <a:pt x="1453" y="1"/>
                </a:lnTo>
                <a:lnTo>
                  <a:pt x="1462" y="1"/>
                </a:lnTo>
                <a:lnTo>
                  <a:pt x="1467" y="1"/>
                </a:lnTo>
                <a:close/>
                <a:moveTo>
                  <a:pt x="2340" y="134"/>
                </a:moveTo>
                <a:lnTo>
                  <a:pt x="2345" y="152"/>
                </a:lnTo>
                <a:lnTo>
                  <a:pt x="2346" y="162"/>
                </a:lnTo>
                <a:lnTo>
                  <a:pt x="2347" y="172"/>
                </a:lnTo>
                <a:lnTo>
                  <a:pt x="2347" y="182"/>
                </a:lnTo>
                <a:lnTo>
                  <a:pt x="2346" y="190"/>
                </a:lnTo>
                <a:lnTo>
                  <a:pt x="2345" y="200"/>
                </a:lnTo>
                <a:lnTo>
                  <a:pt x="2342" y="208"/>
                </a:lnTo>
                <a:lnTo>
                  <a:pt x="2340" y="210"/>
                </a:lnTo>
                <a:lnTo>
                  <a:pt x="2338" y="211"/>
                </a:lnTo>
                <a:lnTo>
                  <a:pt x="2333" y="213"/>
                </a:lnTo>
                <a:lnTo>
                  <a:pt x="2295" y="213"/>
                </a:lnTo>
                <a:lnTo>
                  <a:pt x="2292" y="211"/>
                </a:lnTo>
                <a:lnTo>
                  <a:pt x="2291" y="210"/>
                </a:lnTo>
                <a:lnTo>
                  <a:pt x="2291" y="206"/>
                </a:lnTo>
                <a:lnTo>
                  <a:pt x="2291" y="203"/>
                </a:lnTo>
                <a:lnTo>
                  <a:pt x="2294" y="196"/>
                </a:lnTo>
                <a:lnTo>
                  <a:pt x="2298" y="183"/>
                </a:lnTo>
                <a:lnTo>
                  <a:pt x="2299" y="177"/>
                </a:lnTo>
                <a:lnTo>
                  <a:pt x="2301" y="170"/>
                </a:lnTo>
                <a:lnTo>
                  <a:pt x="2302" y="156"/>
                </a:lnTo>
                <a:lnTo>
                  <a:pt x="2301" y="142"/>
                </a:lnTo>
                <a:lnTo>
                  <a:pt x="2299" y="137"/>
                </a:lnTo>
                <a:lnTo>
                  <a:pt x="2298" y="134"/>
                </a:lnTo>
                <a:lnTo>
                  <a:pt x="2295" y="132"/>
                </a:lnTo>
                <a:lnTo>
                  <a:pt x="2268" y="131"/>
                </a:lnTo>
                <a:lnTo>
                  <a:pt x="2256" y="131"/>
                </a:lnTo>
                <a:lnTo>
                  <a:pt x="2243" y="132"/>
                </a:lnTo>
                <a:lnTo>
                  <a:pt x="2240" y="132"/>
                </a:lnTo>
                <a:lnTo>
                  <a:pt x="2237" y="134"/>
                </a:lnTo>
                <a:lnTo>
                  <a:pt x="2236" y="135"/>
                </a:lnTo>
                <a:lnTo>
                  <a:pt x="2234" y="138"/>
                </a:lnTo>
                <a:lnTo>
                  <a:pt x="2233" y="146"/>
                </a:lnTo>
                <a:lnTo>
                  <a:pt x="2233" y="155"/>
                </a:lnTo>
                <a:lnTo>
                  <a:pt x="2234" y="172"/>
                </a:lnTo>
                <a:lnTo>
                  <a:pt x="2237" y="189"/>
                </a:lnTo>
                <a:lnTo>
                  <a:pt x="2240" y="206"/>
                </a:lnTo>
                <a:lnTo>
                  <a:pt x="2239" y="208"/>
                </a:lnTo>
                <a:lnTo>
                  <a:pt x="2239" y="210"/>
                </a:lnTo>
                <a:lnTo>
                  <a:pt x="2236" y="211"/>
                </a:lnTo>
                <a:lnTo>
                  <a:pt x="2234" y="213"/>
                </a:lnTo>
                <a:lnTo>
                  <a:pt x="2225" y="213"/>
                </a:lnTo>
                <a:lnTo>
                  <a:pt x="2212" y="213"/>
                </a:lnTo>
                <a:lnTo>
                  <a:pt x="2205" y="213"/>
                </a:lnTo>
                <a:lnTo>
                  <a:pt x="2199" y="211"/>
                </a:lnTo>
                <a:lnTo>
                  <a:pt x="2195" y="208"/>
                </a:lnTo>
                <a:lnTo>
                  <a:pt x="2192" y="207"/>
                </a:lnTo>
                <a:lnTo>
                  <a:pt x="2191" y="206"/>
                </a:lnTo>
                <a:lnTo>
                  <a:pt x="2189" y="199"/>
                </a:lnTo>
                <a:lnTo>
                  <a:pt x="2188" y="192"/>
                </a:lnTo>
                <a:lnTo>
                  <a:pt x="2188" y="184"/>
                </a:lnTo>
                <a:lnTo>
                  <a:pt x="2189" y="177"/>
                </a:lnTo>
                <a:lnTo>
                  <a:pt x="2192" y="163"/>
                </a:lnTo>
                <a:lnTo>
                  <a:pt x="2196" y="151"/>
                </a:lnTo>
                <a:lnTo>
                  <a:pt x="2202" y="135"/>
                </a:lnTo>
                <a:lnTo>
                  <a:pt x="2208" y="121"/>
                </a:lnTo>
                <a:lnTo>
                  <a:pt x="2222" y="91"/>
                </a:lnTo>
                <a:lnTo>
                  <a:pt x="2227" y="77"/>
                </a:lnTo>
                <a:lnTo>
                  <a:pt x="2232" y="62"/>
                </a:lnTo>
                <a:lnTo>
                  <a:pt x="2236" y="46"/>
                </a:lnTo>
                <a:lnTo>
                  <a:pt x="2237" y="39"/>
                </a:lnTo>
                <a:lnTo>
                  <a:pt x="2239" y="31"/>
                </a:lnTo>
                <a:lnTo>
                  <a:pt x="2239" y="21"/>
                </a:lnTo>
                <a:lnTo>
                  <a:pt x="2237" y="11"/>
                </a:lnTo>
                <a:lnTo>
                  <a:pt x="2239" y="7"/>
                </a:lnTo>
                <a:lnTo>
                  <a:pt x="2240" y="3"/>
                </a:lnTo>
                <a:lnTo>
                  <a:pt x="2242" y="3"/>
                </a:lnTo>
                <a:lnTo>
                  <a:pt x="2243" y="1"/>
                </a:lnTo>
                <a:lnTo>
                  <a:pt x="2249" y="0"/>
                </a:lnTo>
                <a:lnTo>
                  <a:pt x="2277" y="0"/>
                </a:lnTo>
                <a:lnTo>
                  <a:pt x="2305" y="1"/>
                </a:lnTo>
                <a:lnTo>
                  <a:pt x="2308" y="3"/>
                </a:lnTo>
                <a:lnTo>
                  <a:pt x="2309" y="3"/>
                </a:lnTo>
                <a:lnTo>
                  <a:pt x="2309" y="5"/>
                </a:lnTo>
                <a:lnTo>
                  <a:pt x="2308" y="15"/>
                </a:lnTo>
                <a:lnTo>
                  <a:pt x="2308" y="25"/>
                </a:lnTo>
                <a:lnTo>
                  <a:pt x="2308" y="35"/>
                </a:lnTo>
                <a:lnTo>
                  <a:pt x="2309" y="45"/>
                </a:lnTo>
                <a:lnTo>
                  <a:pt x="2314" y="56"/>
                </a:lnTo>
                <a:lnTo>
                  <a:pt x="2316" y="67"/>
                </a:lnTo>
                <a:lnTo>
                  <a:pt x="2325" y="89"/>
                </a:lnTo>
                <a:lnTo>
                  <a:pt x="2333" y="111"/>
                </a:lnTo>
                <a:lnTo>
                  <a:pt x="2338" y="122"/>
                </a:lnTo>
                <a:lnTo>
                  <a:pt x="2340" y="134"/>
                </a:lnTo>
                <a:close/>
                <a:moveTo>
                  <a:pt x="2291" y="86"/>
                </a:moveTo>
                <a:lnTo>
                  <a:pt x="2291" y="80"/>
                </a:lnTo>
                <a:lnTo>
                  <a:pt x="2291" y="76"/>
                </a:lnTo>
                <a:lnTo>
                  <a:pt x="2290" y="66"/>
                </a:lnTo>
                <a:lnTo>
                  <a:pt x="2288" y="60"/>
                </a:lnTo>
                <a:lnTo>
                  <a:pt x="2287" y="56"/>
                </a:lnTo>
                <a:lnTo>
                  <a:pt x="2283" y="48"/>
                </a:lnTo>
                <a:lnTo>
                  <a:pt x="2281" y="45"/>
                </a:lnTo>
                <a:lnTo>
                  <a:pt x="2278" y="42"/>
                </a:lnTo>
                <a:lnTo>
                  <a:pt x="2274" y="41"/>
                </a:lnTo>
                <a:lnTo>
                  <a:pt x="2270" y="41"/>
                </a:lnTo>
                <a:lnTo>
                  <a:pt x="2266" y="45"/>
                </a:lnTo>
                <a:lnTo>
                  <a:pt x="2261" y="49"/>
                </a:lnTo>
                <a:lnTo>
                  <a:pt x="2260" y="55"/>
                </a:lnTo>
                <a:lnTo>
                  <a:pt x="2257" y="60"/>
                </a:lnTo>
                <a:lnTo>
                  <a:pt x="2254" y="73"/>
                </a:lnTo>
                <a:lnTo>
                  <a:pt x="2253" y="79"/>
                </a:lnTo>
                <a:lnTo>
                  <a:pt x="2253" y="86"/>
                </a:lnTo>
                <a:lnTo>
                  <a:pt x="2254" y="87"/>
                </a:lnTo>
                <a:lnTo>
                  <a:pt x="2256" y="89"/>
                </a:lnTo>
                <a:lnTo>
                  <a:pt x="2260" y="90"/>
                </a:lnTo>
                <a:lnTo>
                  <a:pt x="2264" y="90"/>
                </a:lnTo>
                <a:lnTo>
                  <a:pt x="2270" y="90"/>
                </a:lnTo>
                <a:lnTo>
                  <a:pt x="2281" y="90"/>
                </a:lnTo>
                <a:lnTo>
                  <a:pt x="2287" y="90"/>
                </a:lnTo>
                <a:lnTo>
                  <a:pt x="2290" y="87"/>
                </a:lnTo>
                <a:lnTo>
                  <a:pt x="2291" y="86"/>
                </a:lnTo>
                <a:close/>
                <a:moveTo>
                  <a:pt x="1611" y="55"/>
                </a:moveTo>
                <a:lnTo>
                  <a:pt x="1624" y="87"/>
                </a:lnTo>
                <a:lnTo>
                  <a:pt x="1630" y="106"/>
                </a:lnTo>
                <a:lnTo>
                  <a:pt x="1635" y="122"/>
                </a:lnTo>
                <a:lnTo>
                  <a:pt x="1641" y="139"/>
                </a:lnTo>
                <a:lnTo>
                  <a:pt x="1644" y="158"/>
                </a:lnTo>
                <a:lnTo>
                  <a:pt x="1644" y="166"/>
                </a:lnTo>
                <a:lnTo>
                  <a:pt x="1645" y="176"/>
                </a:lnTo>
                <a:lnTo>
                  <a:pt x="1645" y="186"/>
                </a:lnTo>
                <a:lnTo>
                  <a:pt x="1644" y="196"/>
                </a:lnTo>
                <a:lnTo>
                  <a:pt x="1641" y="204"/>
                </a:lnTo>
                <a:lnTo>
                  <a:pt x="1640" y="208"/>
                </a:lnTo>
                <a:lnTo>
                  <a:pt x="1638" y="210"/>
                </a:lnTo>
                <a:lnTo>
                  <a:pt x="1635" y="211"/>
                </a:lnTo>
                <a:lnTo>
                  <a:pt x="1610" y="213"/>
                </a:lnTo>
                <a:lnTo>
                  <a:pt x="1599" y="213"/>
                </a:lnTo>
                <a:lnTo>
                  <a:pt x="1590" y="211"/>
                </a:lnTo>
                <a:lnTo>
                  <a:pt x="1589" y="210"/>
                </a:lnTo>
                <a:lnTo>
                  <a:pt x="1589" y="208"/>
                </a:lnTo>
                <a:lnTo>
                  <a:pt x="1589" y="206"/>
                </a:lnTo>
                <a:lnTo>
                  <a:pt x="1589" y="204"/>
                </a:lnTo>
                <a:lnTo>
                  <a:pt x="1592" y="197"/>
                </a:lnTo>
                <a:lnTo>
                  <a:pt x="1594" y="189"/>
                </a:lnTo>
                <a:lnTo>
                  <a:pt x="1596" y="182"/>
                </a:lnTo>
                <a:lnTo>
                  <a:pt x="1599" y="173"/>
                </a:lnTo>
                <a:lnTo>
                  <a:pt x="1599" y="165"/>
                </a:lnTo>
                <a:lnTo>
                  <a:pt x="1600" y="158"/>
                </a:lnTo>
                <a:lnTo>
                  <a:pt x="1600" y="149"/>
                </a:lnTo>
                <a:lnTo>
                  <a:pt x="1599" y="141"/>
                </a:lnTo>
                <a:lnTo>
                  <a:pt x="1599" y="138"/>
                </a:lnTo>
                <a:lnTo>
                  <a:pt x="1597" y="135"/>
                </a:lnTo>
                <a:lnTo>
                  <a:pt x="1596" y="134"/>
                </a:lnTo>
                <a:lnTo>
                  <a:pt x="1594" y="132"/>
                </a:lnTo>
                <a:lnTo>
                  <a:pt x="1578" y="132"/>
                </a:lnTo>
                <a:lnTo>
                  <a:pt x="1561" y="131"/>
                </a:lnTo>
                <a:lnTo>
                  <a:pt x="1546" y="132"/>
                </a:lnTo>
                <a:lnTo>
                  <a:pt x="1541" y="132"/>
                </a:lnTo>
                <a:lnTo>
                  <a:pt x="1538" y="134"/>
                </a:lnTo>
                <a:lnTo>
                  <a:pt x="1537" y="135"/>
                </a:lnTo>
                <a:lnTo>
                  <a:pt x="1535" y="137"/>
                </a:lnTo>
                <a:lnTo>
                  <a:pt x="1534" y="141"/>
                </a:lnTo>
                <a:lnTo>
                  <a:pt x="1532" y="145"/>
                </a:lnTo>
                <a:lnTo>
                  <a:pt x="1531" y="151"/>
                </a:lnTo>
                <a:lnTo>
                  <a:pt x="1532" y="170"/>
                </a:lnTo>
                <a:lnTo>
                  <a:pt x="1534" y="179"/>
                </a:lnTo>
                <a:lnTo>
                  <a:pt x="1535" y="189"/>
                </a:lnTo>
                <a:lnTo>
                  <a:pt x="1538" y="197"/>
                </a:lnTo>
                <a:lnTo>
                  <a:pt x="1538" y="207"/>
                </a:lnTo>
                <a:lnTo>
                  <a:pt x="1537" y="210"/>
                </a:lnTo>
                <a:lnTo>
                  <a:pt x="1535" y="211"/>
                </a:lnTo>
                <a:lnTo>
                  <a:pt x="1534" y="213"/>
                </a:lnTo>
                <a:lnTo>
                  <a:pt x="1530" y="213"/>
                </a:lnTo>
                <a:lnTo>
                  <a:pt x="1521" y="213"/>
                </a:lnTo>
                <a:lnTo>
                  <a:pt x="1508" y="213"/>
                </a:lnTo>
                <a:lnTo>
                  <a:pt x="1503" y="213"/>
                </a:lnTo>
                <a:lnTo>
                  <a:pt x="1497" y="211"/>
                </a:lnTo>
                <a:lnTo>
                  <a:pt x="1494" y="210"/>
                </a:lnTo>
                <a:lnTo>
                  <a:pt x="1493" y="207"/>
                </a:lnTo>
                <a:lnTo>
                  <a:pt x="1490" y="206"/>
                </a:lnTo>
                <a:lnTo>
                  <a:pt x="1489" y="203"/>
                </a:lnTo>
                <a:lnTo>
                  <a:pt x="1487" y="193"/>
                </a:lnTo>
                <a:lnTo>
                  <a:pt x="1487" y="183"/>
                </a:lnTo>
                <a:lnTo>
                  <a:pt x="1489" y="173"/>
                </a:lnTo>
                <a:lnTo>
                  <a:pt x="1491" y="165"/>
                </a:lnTo>
                <a:lnTo>
                  <a:pt x="1497" y="146"/>
                </a:lnTo>
                <a:lnTo>
                  <a:pt x="1504" y="128"/>
                </a:lnTo>
                <a:lnTo>
                  <a:pt x="1515" y="106"/>
                </a:lnTo>
                <a:lnTo>
                  <a:pt x="1525" y="82"/>
                </a:lnTo>
                <a:lnTo>
                  <a:pt x="1530" y="69"/>
                </a:lnTo>
                <a:lnTo>
                  <a:pt x="1534" y="56"/>
                </a:lnTo>
                <a:lnTo>
                  <a:pt x="1537" y="43"/>
                </a:lnTo>
                <a:lnTo>
                  <a:pt x="1538" y="31"/>
                </a:lnTo>
                <a:lnTo>
                  <a:pt x="1538" y="25"/>
                </a:lnTo>
                <a:lnTo>
                  <a:pt x="1538" y="20"/>
                </a:lnTo>
                <a:lnTo>
                  <a:pt x="1538" y="7"/>
                </a:lnTo>
                <a:lnTo>
                  <a:pt x="1538" y="5"/>
                </a:lnTo>
                <a:lnTo>
                  <a:pt x="1539" y="4"/>
                </a:lnTo>
                <a:lnTo>
                  <a:pt x="1542" y="1"/>
                </a:lnTo>
                <a:lnTo>
                  <a:pt x="1556" y="0"/>
                </a:lnTo>
                <a:lnTo>
                  <a:pt x="1570" y="0"/>
                </a:lnTo>
                <a:lnTo>
                  <a:pt x="1600" y="0"/>
                </a:lnTo>
                <a:lnTo>
                  <a:pt x="1604" y="1"/>
                </a:lnTo>
                <a:lnTo>
                  <a:pt x="1607" y="1"/>
                </a:lnTo>
                <a:lnTo>
                  <a:pt x="1609" y="3"/>
                </a:lnTo>
                <a:lnTo>
                  <a:pt x="1609" y="5"/>
                </a:lnTo>
                <a:lnTo>
                  <a:pt x="1607" y="11"/>
                </a:lnTo>
                <a:lnTo>
                  <a:pt x="1607" y="18"/>
                </a:lnTo>
                <a:lnTo>
                  <a:pt x="1606" y="31"/>
                </a:lnTo>
                <a:lnTo>
                  <a:pt x="1607" y="36"/>
                </a:lnTo>
                <a:lnTo>
                  <a:pt x="1607" y="42"/>
                </a:lnTo>
                <a:lnTo>
                  <a:pt x="1609" y="49"/>
                </a:lnTo>
                <a:lnTo>
                  <a:pt x="1611" y="55"/>
                </a:lnTo>
                <a:close/>
                <a:moveTo>
                  <a:pt x="1585" y="89"/>
                </a:moveTo>
                <a:lnTo>
                  <a:pt x="1586" y="89"/>
                </a:lnTo>
                <a:lnTo>
                  <a:pt x="1589" y="87"/>
                </a:lnTo>
                <a:lnTo>
                  <a:pt x="1589" y="86"/>
                </a:lnTo>
                <a:lnTo>
                  <a:pt x="1590" y="83"/>
                </a:lnTo>
                <a:lnTo>
                  <a:pt x="1589" y="72"/>
                </a:lnTo>
                <a:lnTo>
                  <a:pt x="1587" y="66"/>
                </a:lnTo>
                <a:lnTo>
                  <a:pt x="1587" y="62"/>
                </a:lnTo>
                <a:lnTo>
                  <a:pt x="1583" y="52"/>
                </a:lnTo>
                <a:lnTo>
                  <a:pt x="1582" y="48"/>
                </a:lnTo>
                <a:lnTo>
                  <a:pt x="1579" y="43"/>
                </a:lnTo>
                <a:lnTo>
                  <a:pt x="1576" y="42"/>
                </a:lnTo>
                <a:lnTo>
                  <a:pt x="1575" y="41"/>
                </a:lnTo>
                <a:lnTo>
                  <a:pt x="1569" y="41"/>
                </a:lnTo>
                <a:lnTo>
                  <a:pt x="1566" y="42"/>
                </a:lnTo>
                <a:lnTo>
                  <a:pt x="1565" y="45"/>
                </a:lnTo>
                <a:lnTo>
                  <a:pt x="1561" y="49"/>
                </a:lnTo>
                <a:lnTo>
                  <a:pt x="1556" y="60"/>
                </a:lnTo>
                <a:lnTo>
                  <a:pt x="1552" y="75"/>
                </a:lnTo>
                <a:lnTo>
                  <a:pt x="1552" y="79"/>
                </a:lnTo>
                <a:lnTo>
                  <a:pt x="1552" y="83"/>
                </a:lnTo>
                <a:lnTo>
                  <a:pt x="1552" y="86"/>
                </a:lnTo>
                <a:lnTo>
                  <a:pt x="1555" y="89"/>
                </a:lnTo>
                <a:lnTo>
                  <a:pt x="1556" y="89"/>
                </a:lnTo>
                <a:lnTo>
                  <a:pt x="1558" y="90"/>
                </a:lnTo>
                <a:lnTo>
                  <a:pt x="1566" y="90"/>
                </a:lnTo>
                <a:lnTo>
                  <a:pt x="1576" y="90"/>
                </a:lnTo>
                <a:lnTo>
                  <a:pt x="1585" y="89"/>
                </a:lnTo>
                <a:close/>
                <a:moveTo>
                  <a:pt x="666" y="1"/>
                </a:moveTo>
                <a:lnTo>
                  <a:pt x="668" y="3"/>
                </a:lnTo>
                <a:lnTo>
                  <a:pt x="669" y="5"/>
                </a:lnTo>
                <a:lnTo>
                  <a:pt x="671" y="10"/>
                </a:lnTo>
                <a:lnTo>
                  <a:pt x="669" y="20"/>
                </a:lnTo>
                <a:lnTo>
                  <a:pt x="665" y="48"/>
                </a:lnTo>
                <a:lnTo>
                  <a:pt x="659" y="76"/>
                </a:lnTo>
                <a:lnTo>
                  <a:pt x="655" y="104"/>
                </a:lnTo>
                <a:lnTo>
                  <a:pt x="652" y="132"/>
                </a:lnTo>
                <a:lnTo>
                  <a:pt x="651" y="149"/>
                </a:lnTo>
                <a:lnTo>
                  <a:pt x="652" y="166"/>
                </a:lnTo>
                <a:lnTo>
                  <a:pt x="656" y="200"/>
                </a:lnTo>
                <a:lnTo>
                  <a:pt x="656" y="204"/>
                </a:lnTo>
                <a:lnTo>
                  <a:pt x="655" y="206"/>
                </a:lnTo>
                <a:lnTo>
                  <a:pt x="654" y="208"/>
                </a:lnTo>
                <a:lnTo>
                  <a:pt x="654" y="210"/>
                </a:lnTo>
                <a:lnTo>
                  <a:pt x="652" y="210"/>
                </a:lnTo>
                <a:lnTo>
                  <a:pt x="648" y="211"/>
                </a:lnTo>
                <a:lnTo>
                  <a:pt x="641" y="213"/>
                </a:lnTo>
                <a:lnTo>
                  <a:pt x="634" y="213"/>
                </a:lnTo>
                <a:lnTo>
                  <a:pt x="625" y="213"/>
                </a:lnTo>
                <a:lnTo>
                  <a:pt x="617" y="213"/>
                </a:lnTo>
                <a:lnTo>
                  <a:pt x="614" y="211"/>
                </a:lnTo>
                <a:lnTo>
                  <a:pt x="611" y="210"/>
                </a:lnTo>
                <a:lnTo>
                  <a:pt x="611" y="208"/>
                </a:lnTo>
                <a:lnTo>
                  <a:pt x="610" y="207"/>
                </a:lnTo>
                <a:lnTo>
                  <a:pt x="610" y="204"/>
                </a:lnTo>
                <a:lnTo>
                  <a:pt x="611" y="199"/>
                </a:lnTo>
                <a:lnTo>
                  <a:pt x="615" y="180"/>
                </a:lnTo>
                <a:lnTo>
                  <a:pt x="620" y="161"/>
                </a:lnTo>
                <a:lnTo>
                  <a:pt x="623" y="139"/>
                </a:lnTo>
                <a:lnTo>
                  <a:pt x="624" y="118"/>
                </a:lnTo>
                <a:lnTo>
                  <a:pt x="625" y="97"/>
                </a:lnTo>
                <a:lnTo>
                  <a:pt x="625" y="77"/>
                </a:lnTo>
                <a:lnTo>
                  <a:pt x="624" y="56"/>
                </a:lnTo>
                <a:lnTo>
                  <a:pt x="621" y="35"/>
                </a:lnTo>
                <a:lnTo>
                  <a:pt x="618" y="20"/>
                </a:lnTo>
                <a:lnTo>
                  <a:pt x="618" y="11"/>
                </a:lnTo>
                <a:lnTo>
                  <a:pt x="618" y="7"/>
                </a:lnTo>
                <a:lnTo>
                  <a:pt x="620" y="4"/>
                </a:lnTo>
                <a:lnTo>
                  <a:pt x="623" y="1"/>
                </a:lnTo>
                <a:lnTo>
                  <a:pt x="624" y="1"/>
                </a:lnTo>
                <a:lnTo>
                  <a:pt x="630" y="0"/>
                </a:lnTo>
                <a:lnTo>
                  <a:pt x="649" y="0"/>
                </a:lnTo>
                <a:lnTo>
                  <a:pt x="658" y="0"/>
                </a:lnTo>
                <a:lnTo>
                  <a:pt x="662" y="0"/>
                </a:lnTo>
                <a:lnTo>
                  <a:pt x="666" y="1"/>
                </a:lnTo>
                <a:close/>
                <a:moveTo>
                  <a:pt x="1008" y="1"/>
                </a:moveTo>
                <a:lnTo>
                  <a:pt x="1010" y="4"/>
                </a:lnTo>
                <a:lnTo>
                  <a:pt x="1011" y="8"/>
                </a:lnTo>
                <a:lnTo>
                  <a:pt x="1011" y="21"/>
                </a:lnTo>
                <a:lnTo>
                  <a:pt x="1011" y="25"/>
                </a:lnTo>
                <a:lnTo>
                  <a:pt x="1010" y="31"/>
                </a:lnTo>
                <a:lnTo>
                  <a:pt x="1010" y="34"/>
                </a:lnTo>
                <a:lnTo>
                  <a:pt x="1008" y="36"/>
                </a:lnTo>
                <a:lnTo>
                  <a:pt x="1007" y="38"/>
                </a:lnTo>
                <a:lnTo>
                  <a:pt x="1005" y="39"/>
                </a:lnTo>
                <a:lnTo>
                  <a:pt x="1003" y="39"/>
                </a:lnTo>
                <a:lnTo>
                  <a:pt x="1001" y="39"/>
                </a:lnTo>
                <a:lnTo>
                  <a:pt x="986" y="31"/>
                </a:lnTo>
                <a:lnTo>
                  <a:pt x="977" y="28"/>
                </a:lnTo>
                <a:lnTo>
                  <a:pt x="969" y="24"/>
                </a:lnTo>
                <a:lnTo>
                  <a:pt x="960" y="22"/>
                </a:lnTo>
                <a:lnTo>
                  <a:pt x="953" y="22"/>
                </a:lnTo>
                <a:lnTo>
                  <a:pt x="949" y="24"/>
                </a:lnTo>
                <a:lnTo>
                  <a:pt x="945" y="25"/>
                </a:lnTo>
                <a:lnTo>
                  <a:pt x="938" y="31"/>
                </a:lnTo>
                <a:lnTo>
                  <a:pt x="931" y="39"/>
                </a:lnTo>
                <a:lnTo>
                  <a:pt x="925" y="49"/>
                </a:lnTo>
                <a:lnTo>
                  <a:pt x="921" y="59"/>
                </a:lnTo>
                <a:lnTo>
                  <a:pt x="916" y="69"/>
                </a:lnTo>
                <a:lnTo>
                  <a:pt x="911" y="90"/>
                </a:lnTo>
                <a:lnTo>
                  <a:pt x="906" y="111"/>
                </a:lnTo>
                <a:lnTo>
                  <a:pt x="904" y="124"/>
                </a:lnTo>
                <a:lnTo>
                  <a:pt x="902" y="138"/>
                </a:lnTo>
                <a:lnTo>
                  <a:pt x="902" y="152"/>
                </a:lnTo>
                <a:lnTo>
                  <a:pt x="902" y="166"/>
                </a:lnTo>
                <a:lnTo>
                  <a:pt x="905" y="170"/>
                </a:lnTo>
                <a:lnTo>
                  <a:pt x="908" y="176"/>
                </a:lnTo>
                <a:lnTo>
                  <a:pt x="909" y="177"/>
                </a:lnTo>
                <a:lnTo>
                  <a:pt x="912" y="179"/>
                </a:lnTo>
                <a:lnTo>
                  <a:pt x="918" y="182"/>
                </a:lnTo>
                <a:lnTo>
                  <a:pt x="931" y="182"/>
                </a:lnTo>
                <a:lnTo>
                  <a:pt x="938" y="182"/>
                </a:lnTo>
                <a:lnTo>
                  <a:pt x="945" y="180"/>
                </a:lnTo>
                <a:lnTo>
                  <a:pt x="952" y="177"/>
                </a:lnTo>
                <a:lnTo>
                  <a:pt x="957" y="175"/>
                </a:lnTo>
                <a:lnTo>
                  <a:pt x="962" y="170"/>
                </a:lnTo>
                <a:lnTo>
                  <a:pt x="964" y="168"/>
                </a:lnTo>
                <a:lnTo>
                  <a:pt x="966" y="165"/>
                </a:lnTo>
                <a:lnTo>
                  <a:pt x="969" y="159"/>
                </a:lnTo>
                <a:lnTo>
                  <a:pt x="971" y="153"/>
                </a:lnTo>
                <a:lnTo>
                  <a:pt x="971" y="146"/>
                </a:lnTo>
                <a:lnTo>
                  <a:pt x="971" y="141"/>
                </a:lnTo>
                <a:lnTo>
                  <a:pt x="970" y="134"/>
                </a:lnTo>
                <a:lnTo>
                  <a:pt x="969" y="128"/>
                </a:lnTo>
                <a:lnTo>
                  <a:pt x="964" y="115"/>
                </a:lnTo>
                <a:lnTo>
                  <a:pt x="963" y="110"/>
                </a:lnTo>
                <a:lnTo>
                  <a:pt x="960" y="103"/>
                </a:lnTo>
                <a:lnTo>
                  <a:pt x="957" y="96"/>
                </a:lnTo>
                <a:lnTo>
                  <a:pt x="957" y="89"/>
                </a:lnTo>
                <a:lnTo>
                  <a:pt x="959" y="87"/>
                </a:lnTo>
                <a:lnTo>
                  <a:pt x="962" y="86"/>
                </a:lnTo>
                <a:lnTo>
                  <a:pt x="969" y="86"/>
                </a:lnTo>
                <a:lnTo>
                  <a:pt x="993" y="86"/>
                </a:lnTo>
                <a:lnTo>
                  <a:pt x="998" y="87"/>
                </a:lnTo>
                <a:lnTo>
                  <a:pt x="1000" y="87"/>
                </a:lnTo>
                <a:lnTo>
                  <a:pt x="1001" y="89"/>
                </a:lnTo>
                <a:lnTo>
                  <a:pt x="1004" y="94"/>
                </a:lnTo>
                <a:lnTo>
                  <a:pt x="1005" y="100"/>
                </a:lnTo>
                <a:lnTo>
                  <a:pt x="1007" y="111"/>
                </a:lnTo>
                <a:lnTo>
                  <a:pt x="1005" y="135"/>
                </a:lnTo>
                <a:lnTo>
                  <a:pt x="1004" y="153"/>
                </a:lnTo>
                <a:lnTo>
                  <a:pt x="1003" y="170"/>
                </a:lnTo>
                <a:lnTo>
                  <a:pt x="1003" y="179"/>
                </a:lnTo>
                <a:lnTo>
                  <a:pt x="1000" y="187"/>
                </a:lnTo>
                <a:lnTo>
                  <a:pt x="998" y="194"/>
                </a:lnTo>
                <a:lnTo>
                  <a:pt x="995" y="203"/>
                </a:lnTo>
                <a:lnTo>
                  <a:pt x="993" y="206"/>
                </a:lnTo>
                <a:lnTo>
                  <a:pt x="990" y="208"/>
                </a:lnTo>
                <a:lnTo>
                  <a:pt x="986" y="211"/>
                </a:lnTo>
                <a:lnTo>
                  <a:pt x="981" y="211"/>
                </a:lnTo>
                <a:lnTo>
                  <a:pt x="898" y="211"/>
                </a:lnTo>
                <a:lnTo>
                  <a:pt x="891" y="210"/>
                </a:lnTo>
                <a:lnTo>
                  <a:pt x="888" y="208"/>
                </a:lnTo>
                <a:lnTo>
                  <a:pt x="885" y="207"/>
                </a:lnTo>
                <a:lnTo>
                  <a:pt x="881" y="204"/>
                </a:lnTo>
                <a:lnTo>
                  <a:pt x="880" y="203"/>
                </a:lnTo>
                <a:lnTo>
                  <a:pt x="877" y="199"/>
                </a:lnTo>
                <a:lnTo>
                  <a:pt x="875" y="196"/>
                </a:lnTo>
                <a:lnTo>
                  <a:pt x="873" y="186"/>
                </a:lnTo>
                <a:lnTo>
                  <a:pt x="871" y="175"/>
                </a:lnTo>
                <a:lnTo>
                  <a:pt x="870" y="165"/>
                </a:lnTo>
                <a:lnTo>
                  <a:pt x="870" y="153"/>
                </a:lnTo>
                <a:lnTo>
                  <a:pt x="870" y="131"/>
                </a:lnTo>
                <a:lnTo>
                  <a:pt x="870" y="108"/>
                </a:lnTo>
                <a:lnTo>
                  <a:pt x="871" y="86"/>
                </a:lnTo>
                <a:lnTo>
                  <a:pt x="871" y="73"/>
                </a:lnTo>
                <a:lnTo>
                  <a:pt x="873" y="62"/>
                </a:lnTo>
                <a:lnTo>
                  <a:pt x="874" y="51"/>
                </a:lnTo>
                <a:lnTo>
                  <a:pt x="877" y="39"/>
                </a:lnTo>
                <a:lnTo>
                  <a:pt x="878" y="34"/>
                </a:lnTo>
                <a:lnTo>
                  <a:pt x="881" y="28"/>
                </a:lnTo>
                <a:lnTo>
                  <a:pt x="882" y="24"/>
                </a:lnTo>
                <a:lnTo>
                  <a:pt x="885" y="18"/>
                </a:lnTo>
                <a:lnTo>
                  <a:pt x="890" y="14"/>
                </a:lnTo>
                <a:lnTo>
                  <a:pt x="894" y="11"/>
                </a:lnTo>
                <a:lnTo>
                  <a:pt x="898" y="7"/>
                </a:lnTo>
                <a:lnTo>
                  <a:pt x="902" y="4"/>
                </a:lnTo>
                <a:lnTo>
                  <a:pt x="906" y="3"/>
                </a:lnTo>
                <a:lnTo>
                  <a:pt x="914" y="1"/>
                </a:lnTo>
                <a:lnTo>
                  <a:pt x="919" y="0"/>
                </a:lnTo>
                <a:lnTo>
                  <a:pt x="926" y="0"/>
                </a:lnTo>
                <a:lnTo>
                  <a:pt x="966" y="0"/>
                </a:lnTo>
                <a:lnTo>
                  <a:pt x="984" y="0"/>
                </a:lnTo>
                <a:lnTo>
                  <a:pt x="1004" y="0"/>
                </a:lnTo>
                <a:lnTo>
                  <a:pt x="1005" y="0"/>
                </a:lnTo>
                <a:lnTo>
                  <a:pt x="1008" y="1"/>
                </a:lnTo>
                <a:close/>
                <a:moveTo>
                  <a:pt x="1093" y="1"/>
                </a:moveTo>
                <a:lnTo>
                  <a:pt x="1094" y="3"/>
                </a:lnTo>
                <a:lnTo>
                  <a:pt x="1096" y="4"/>
                </a:lnTo>
                <a:lnTo>
                  <a:pt x="1096" y="5"/>
                </a:lnTo>
                <a:lnTo>
                  <a:pt x="1096" y="8"/>
                </a:lnTo>
                <a:lnTo>
                  <a:pt x="1094" y="21"/>
                </a:lnTo>
                <a:lnTo>
                  <a:pt x="1084" y="80"/>
                </a:lnTo>
                <a:lnTo>
                  <a:pt x="1083" y="94"/>
                </a:lnTo>
                <a:lnTo>
                  <a:pt x="1080" y="110"/>
                </a:lnTo>
                <a:lnTo>
                  <a:pt x="1079" y="125"/>
                </a:lnTo>
                <a:lnTo>
                  <a:pt x="1077" y="141"/>
                </a:lnTo>
                <a:lnTo>
                  <a:pt x="1077" y="156"/>
                </a:lnTo>
                <a:lnTo>
                  <a:pt x="1079" y="170"/>
                </a:lnTo>
                <a:lnTo>
                  <a:pt x="1083" y="201"/>
                </a:lnTo>
                <a:lnTo>
                  <a:pt x="1082" y="206"/>
                </a:lnTo>
                <a:lnTo>
                  <a:pt x="1082" y="208"/>
                </a:lnTo>
                <a:lnTo>
                  <a:pt x="1080" y="210"/>
                </a:lnTo>
                <a:lnTo>
                  <a:pt x="1076" y="211"/>
                </a:lnTo>
                <a:lnTo>
                  <a:pt x="1072" y="211"/>
                </a:lnTo>
                <a:lnTo>
                  <a:pt x="1060" y="213"/>
                </a:lnTo>
                <a:lnTo>
                  <a:pt x="1042" y="211"/>
                </a:lnTo>
                <a:lnTo>
                  <a:pt x="1038" y="211"/>
                </a:lnTo>
                <a:lnTo>
                  <a:pt x="1036" y="210"/>
                </a:lnTo>
                <a:lnTo>
                  <a:pt x="1036" y="208"/>
                </a:lnTo>
                <a:lnTo>
                  <a:pt x="1036" y="201"/>
                </a:lnTo>
                <a:lnTo>
                  <a:pt x="1038" y="194"/>
                </a:lnTo>
                <a:lnTo>
                  <a:pt x="1042" y="180"/>
                </a:lnTo>
                <a:lnTo>
                  <a:pt x="1045" y="161"/>
                </a:lnTo>
                <a:lnTo>
                  <a:pt x="1048" y="139"/>
                </a:lnTo>
                <a:lnTo>
                  <a:pt x="1049" y="118"/>
                </a:lnTo>
                <a:lnTo>
                  <a:pt x="1051" y="97"/>
                </a:lnTo>
                <a:lnTo>
                  <a:pt x="1051" y="75"/>
                </a:lnTo>
                <a:lnTo>
                  <a:pt x="1049" y="53"/>
                </a:lnTo>
                <a:lnTo>
                  <a:pt x="1046" y="32"/>
                </a:lnTo>
                <a:lnTo>
                  <a:pt x="1044" y="11"/>
                </a:lnTo>
                <a:lnTo>
                  <a:pt x="1044" y="10"/>
                </a:lnTo>
                <a:lnTo>
                  <a:pt x="1045" y="7"/>
                </a:lnTo>
                <a:lnTo>
                  <a:pt x="1046" y="3"/>
                </a:lnTo>
                <a:lnTo>
                  <a:pt x="1048" y="1"/>
                </a:lnTo>
                <a:lnTo>
                  <a:pt x="1051" y="0"/>
                </a:lnTo>
                <a:lnTo>
                  <a:pt x="1056" y="0"/>
                </a:lnTo>
                <a:lnTo>
                  <a:pt x="1075" y="0"/>
                </a:lnTo>
                <a:lnTo>
                  <a:pt x="1083" y="0"/>
                </a:lnTo>
                <a:lnTo>
                  <a:pt x="1093" y="1"/>
                </a:lnTo>
                <a:close/>
                <a:moveTo>
                  <a:pt x="165" y="7"/>
                </a:moveTo>
                <a:lnTo>
                  <a:pt x="166" y="20"/>
                </a:lnTo>
                <a:lnTo>
                  <a:pt x="166" y="32"/>
                </a:lnTo>
                <a:lnTo>
                  <a:pt x="163" y="58"/>
                </a:lnTo>
                <a:lnTo>
                  <a:pt x="162" y="94"/>
                </a:lnTo>
                <a:lnTo>
                  <a:pt x="161" y="113"/>
                </a:lnTo>
                <a:lnTo>
                  <a:pt x="161" y="131"/>
                </a:lnTo>
                <a:lnTo>
                  <a:pt x="161" y="149"/>
                </a:lnTo>
                <a:lnTo>
                  <a:pt x="162" y="166"/>
                </a:lnTo>
                <a:lnTo>
                  <a:pt x="163" y="184"/>
                </a:lnTo>
                <a:lnTo>
                  <a:pt x="165" y="193"/>
                </a:lnTo>
                <a:lnTo>
                  <a:pt x="166" y="201"/>
                </a:lnTo>
                <a:lnTo>
                  <a:pt x="166" y="206"/>
                </a:lnTo>
                <a:lnTo>
                  <a:pt x="166" y="208"/>
                </a:lnTo>
                <a:lnTo>
                  <a:pt x="165" y="210"/>
                </a:lnTo>
                <a:lnTo>
                  <a:pt x="161" y="211"/>
                </a:lnTo>
                <a:lnTo>
                  <a:pt x="155" y="213"/>
                </a:lnTo>
                <a:lnTo>
                  <a:pt x="149" y="213"/>
                </a:lnTo>
                <a:lnTo>
                  <a:pt x="144" y="213"/>
                </a:lnTo>
                <a:lnTo>
                  <a:pt x="129" y="213"/>
                </a:lnTo>
                <a:lnTo>
                  <a:pt x="120" y="211"/>
                </a:lnTo>
                <a:lnTo>
                  <a:pt x="117" y="210"/>
                </a:lnTo>
                <a:lnTo>
                  <a:pt x="115" y="208"/>
                </a:lnTo>
                <a:lnTo>
                  <a:pt x="114" y="207"/>
                </a:lnTo>
                <a:lnTo>
                  <a:pt x="114" y="201"/>
                </a:lnTo>
                <a:lnTo>
                  <a:pt x="115" y="196"/>
                </a:lnTo>
                <a:lnTo>
                  <a:pt x="117" y="190"/>
                </a:lnTo>
                <a:lnTo>
                  <a:pt x="118" y="184"/>
                </a:lnTo>
                <a:lnTo>
                  <a:pt x="122" y="175"/>
                </a:lnTo>
                <a:lnTo>
                  <a:pt x="125" y="169"/>
                </a:lnTo>
                <a:lnTo>
                  <a:pt x="125" y="163"/>
                </a:lnTo>
                <a:lnTo>
                  <a:pt x="128" y="151"/>
                </a:lnTo>
                <a:lnTo>
                  <a:pt x="128" y="138"/>
                </a:lnTo>
                <a:lnTo>
                  <a:pt x="128" y="132"/>
                </a:lnTo>
                <a:lnTo>
                  <a:pt x="127" y="127"/>
                </a:lnTo>
                <a:lnTo>
                  <a:pt x="124" y="122"/>
                </a:lnTo>
                <a:lnTo>
                  <a:pt x="120" y="117"/>
                </a:lnTo>
                <a:lnTo>
                  <a:pt x="115" y="115"/>
                </a:lnTo>
                <a:lnTo>
                  <a:pt x="111" y="114"/>
                </a:lnTo>
                <a:lnTo>
                  <a:pt x="101" y="113"/>
                </a:lnTo>
                <a:lnTo>
                  <a:pt x="91" y="113"/>
                </a:lnTo>
                <a:lnTo>
                  <a:pt x="81" y="113"/>
                </a:lnTo>
                <a:lnTo>
                  <a:pt x="72" y="113"/>
                </a:lnTo>
                <a:lnTo>
                  <a:pt x="66" y="114"/>
                </a:lnTo>
                <a:lnTo>
                  <a:pt x="62" y="115"/>
                </a:lnTo>
                <a:lnTo>
                  <a:pt x="57" y="117"/>
                </a:lnTo>
                <a:lnTo>
                  <a:pt x="53" y="120"/>
                </a:lnTo>
                <a:lnTo>
                  <a:pt x="50" y="122"/>
                </a:lnTo>
                <a:lnTo>
                  <a:pt x="48" y="127"/>
                </a:lnTo>
                <a:lnTo>
                  <a:pt x="45" y="135"/>
                </a:lnTo>
                <a:lnTo>
                  <a:pt x="45" y="142"/>
                </a:lnTo>
                <a:lnTo>
                  <a:pt x="45" y="151"/>
                </a:lnTo>
                <a:lnTo>
                  <a:pt x="45" y="158"/>
                </a:lnTo>
                <a:lnTo>
                  <a:pt x="48" y="166"/>
                </a:lnTo>
                <a:lnTo>
                  <a:pt x="49" y="173"/>
                </a:lnTo>
                <a:lnTo>
                  <a:pt x="53" y="189"/>
                </a:lnTo>
                <a:lnTo>
                  <a:pt x="59" y="200"/>
                </a:lnTo>
                <a:lnTo>
                  <a:pt x="60" y="203"/>
                </a:lnTo>
                <a:lnTo>
                  <a:pt x="60" y="206"/>
                </a:lnTo>
                <a:lnTo>
                  <a:pt x="60" y="207"/>
                </a:lnTo>
                <a:lnTo>
                  <a:pt x="59" y="208"/>
                </a:lnTo>
                <a:lnTo>
                  <a:pt x="56" y="211"/>
                </a:lnTo>
                <a:lnTo>
                  <a:pt x="50" y="213"/>
                </a:lnTo>
                <a:lnTo>
                  <a:pt x="40" y="213"/>
                </a:lnTo>
                <a:lnTo>
                  <a:pt x="16" y="213"/>
                </a:lnTo>
                <a:lnTo>
                  <a:pt x="14" y="211"/>
                </a:lnTo>
                <a:lnTo>
                  <a:pt x="11" y="210"/>
                </a:lnTo>
                <a:lnTo>
                  <a:pt x="8" y="207"/>
                </a:lnTo>
                <a:lnTo>
                  <a:pt x="5" y="204"/>
                </a:lnTo>
                <a:lnTo>
                  <a:pt x="4" y="201"/>
                </a:lnTo>
                <a:lnTo>
                  <a:pt x="2" y="199"/>
                </a:lnTo>
                <a:lnTo>
                  <a:pt x="1" y="192"/>
                </a:lnTo>
                <a:lnTo>
                  <a:pt x="0" y="184"/>
                </a:lnTo>
                <a:lnTo>
                  <a:pt x="0" y="177"/>
                </a:lnTo>
                <a:lnTo>
                  <a:pt x="1" y="172"/>
                </a:lnTo>
                <a:lnTo>
                  <a:pt x="1" y="165"/>
                </a:lnTo>
                <a:lnTo>
                  <a:pt x="2" y="159"/>
                </a:lnTo>
                <a:lnTo>
                  <a:pt x="5" y="153"/>
                </a:lnTo>
                <a:lnTo>
                  <a:pt x="9" y="141"/>
                </a:lnTo>
                <a:lnTo>
                  <a:pt x="21" y="118"/>
                </a:lnTo>
                <a:lnTo>
                  <a:pt x="25" y="107"/>
                </a:lnTo>
                <a:lnTo>
                  <a:pt x="28" y="101"/>
                </a:lnTo>
                <a:lnTo>
                  <a:pt x="29" y="96"/>
                </a:lnTo>
                <a:lnTo>
                  <a:pt x="32" y="90"/>
                </a:lnTo>
                <a:lnTo>
                  <a:pt x="33" y="86"/>
                </a:lnTo>
                <a:lnTo>
                  <a:pt x="36" y="77"/>
                </a:lnTo>
                <a:lnTo>
                  <a:pt x="38" y="67"/>
                </a:lnTo>
                <a:lnTo>
                  <a:pt x="38" y="62"/>
                </a:lnTo>
                <a:lnTo>
                  <a:pt x="39" y="56"/>
                </a:lnTo>
                <a:lnTo>
                  <a:pt x="39" y="46"/>
                </a:lnTo>
                <a:lnTo>
                  <a:pt x="38" y="36"/>
                </a:lnTo>
                <a:lnTo>
                  <a:pt x="36" y="27"/>
                </a:lnTo>
                <a:lnTo>
                  <a:pt x="33" y="18"/>
                </a:lnTo>
                <a:lnTo>
                  <a:pt x="32" y="14"/>
                </a:lnTo>
                <a:lnTo>
                  <a:pt x="31" y="10"/>
                </a:lnTo>
                <a:lnTo>
                  <a:pt x="31" y="7"/>
                </a:lnTo>
                <a:lnTo>
                  <a:pt x="31" y="4"/>
                </a:lnTo>
                <a:lnTo>
                  <a:pt x="31" y="3"/>
                </a:lnTo>
                <a:lnTo>
                  <a:pt x="33" y="1"/>
                </a:lnTo>
                <a:lnTo>
                  <a:pt x="36" y="0"/>
                </a:lnTo>
                <a:lnTo>
                  <a:pt x="62" y="0"/>
                </a:lnTo>
                <a:lnTo>
                  <a:pt x="72" y="0"/>
                </a:lnTo>
                <a:lnTo>
                  <a:pt x="77" y="1"/>
                </a:lnTo>
                <a:lnTo>
                  <a:pt x="80" y="3"/>
                </a:lnTo>
                <a:lnTo>
                  <a:pt x="80" y="4"/>
                </a:lnTo>
                <a:lnTo>
                  <a:pt x="80" y="7"/>
                </a:lnTo>
                <a:lnTo>
                  <a:pt x="80" y="11"/>
                </a:lnTo>
                <a:lnTo>
                  <a:pt x="77" y="14"/>
                </a:lnTo>
                <a:lnTo>
                  <a:pt x="73" y="25"/>
                </a:lnTo>
                <a:lnTo>
                  <a:pt x="70" y="31"/>
                </a:lnTo>
                <a:lnTo>
                  <a:pt x="69" y="38"/>
                </a:lnTo>
                <a:lnTo>
                  <a:pt x="67" y="43"/>
                </a:lnTo>
                <a:lnTo>
                  <a:pt x="67" y="49"/>
                </a:lnTo>
                <a:lnTo>
                  <a:pt x="67" y="56"/>
                </a:lnTo>
                <a:lnTo>
                  <a:pt x="69" y="63"/>
                </a:lnTo>
                <a:lnTo>
                  <a:pt x="72" y="67"/>
                </a:lnTo>
                <a:lnTo>
                  <a:pt x="73" y="69"/>
                </a:lnTo>
                <a:lnTo>
                  <a:pt x="76" y="69"/>
                </a:lnTo>
                <a:lnTo>
                  <a:pt x="89" y="70"/>
                </a:lnTo>
                <a:lnTo>
                  <a:pt x="101" y="70"/>
                </a:lnTo>
                <a:lnTo>
                  <a:pt x="114" y="70"/>
                </a:lnTo>
                <a:lnTo>
                  <a:pt x="127" y="69"/>
                </a:lnTo>
                <a:lnTo>
                  <a:pt x="129" y="67"/>
                </a:lnTo>
                <a:lnTo>
                  <a:pt x="131" y="66"/>
                </a:lnTo>
                <a:lnTo>
                  <a:pt x="131" y="65"/>
                </a:lnTo>
                <a:lnTo>
                  <a:pt x="132" y="62"/>
                </a:lnTo>
                <a:lnTo>
                  <a:pt x="132" y="58"/>
                </a:lnTo>
                <a:lnTo>
                  <a:pt x="132" y="52"/>
                </a:lnTo>
                <a:lnTo>
                  <a:pt x="132" y="45"/>
                </a:lnTo>
                <a:lnTo>
                  <a:pt x="131" y="39"/>
                </a:lnTo>
                <a:lnTo>
                  <a:pt x="129" y="34"/>
                </a:lnTo>
                <a:lnTo>
                  <a:pt x="121" y="10"/>
                </a:lnTo>
                <a:lnTo>
                  <a:pt x="121" y="4"/>
                </a:lnTo>
                <a:lnTo>
                  <a:pt x="121" y="3"/>
                </a:lnTo>
                <a:lnTo>
                  <a:pt x="124" y="1"/>
                </a:lnTo>
                <a:lnTo>
                  <a:pt x="132" y="0"/>
                </a:lnTo>
                <a:lnTo>
                  <a:pt x="141" y="0"/>
                </a:lnTo>
                <a:lnTo>
                  <a:pt x="151" y="0"/>
                </a:lnTo>
                <a:lnTo>
                  <a:pt x="159" y="1"/>
                </a:lnTo>
                <a:lnTo>
                  <a:pt x="161" y="3"/>
                </a:lnTo>
                <a:lnTo>
                  <a:pt x="162" y="4"/>
                </a:lnTo>
                <a:lnTo>
                  <a:pt x="165" y="7"/>
                </a:lnTo>
                <a:close/>
                <a:moveTo>
                  <a:pt x="312" y="1"/>
                </a:moveTo>
                <a:lnTo>
                  <a:pt x="315" y="1"/>
                </a:lnTo>
                <a:lnTo>
                  <a:pt x="316" y="3"/>
                </a:lnTo>
                <a:lnTo>
                  <a:pt x="317" y="4"/>
                </a:lnTo>
                <a:lnTo>
                  <a:pt x="317" y="5"/>
                </a:lnTo>
                <a:lnTo>
                  <a:pt x="319" y="24"/>
                </a:lnTo>
                <a:lnTo>
                  <a:pt x="317" y="34"/>
                </a:lnTo>
                <a:lnTo>
                  <a:pt x="317" y="35"/>
                </a:lnTo>
                <a:lnTo>
                  <a:pt x="316" y="38"/>
                </a:lnTo>
                <a:lnTo>
                  <a:pt x="316" y="39"/>
                </a:lnTo>
                <a:lnTo>
                  <a:pt x="313" y="41"/>
                </a:lnTo>
                <a:lnTo>
                  <a:pt x="310" y="42"/>
                </a:lnTo>
                <a:lnTo>
                  <a:pt x="305" y="42"/>
                </a:lnTo>
                <a:lnTo>
                  <a:pt x="295" y="39"/>
                </a:lnTo>
                <a:lnTo>
                  <a:pt x="274" y="31"/>
                </a:lnTo>
                <a:lnTo>
                  <a:pt x="264" y="27"/>
                </a:lnTo>
                <a:lnTo>
                  <a:pt x="252" y="22"/>
                </a:lnTo>
                <a:lnTo>
                  <a:pt x="250" y="22"/>
                </a:lnTo>
                <a:lnTo>
                  <a:pt x="245" y="22"/>
                </a:lnTo>
                <a:lnTo>
                  <a:pt x="241" y="24"/>
                </a:lnTo>
                <a:lnTo>
                  <a:pt x="238" y="25"/>
                </a:lnTo>
                <a:lnTo>
                  <a:pt x="234" y="31"/>
                </a:lnTo>
                <a:lnTo>
                  <a:pt x="233" y="34"/>
                </a:lnTo>
                <a:lnTo>
                  <a:pt x="231" y="36"/>
                </a:lnTo>
                <a:lnTo>
                  <a:pt x="231" y="41"/>
                </a:lnTo>
                <a:lnTo>
                  <a:pt x="230" y="43"/>
                </a:lnTo>
                <a:lnTo>
                  <a:pt x="231" y="51"/>
                </a:lnTo>
                <a:lnTo>
                  <a:pt x="233" y="58"/>
                </a:lnTo>
                <a:lnTo>
                  <a:pt x="237" y="62"/>
                </a:lnTo>
                <a:lnTo>
                  <a:pt x="241" y="66"/>
                </a:lnTo>
                <a:lnTo>
                  <a:pt x="247" y="69"/>
                </a:lnTo>
                <a:lnTo>
                  <a:pt x="252" y="70"/>
                </a:lnTo>
                <a:lnTo>
                  <a:pt x="257" y="70"/>
                </a:lnTo>
                <a:lnTo>
                  <a:pt x="261" y="72"/>
                </a:lnTo>
                <a:lnTo>
                  <a:pt x="265" y="72"/>
                </a:lnTo>
                <a:lnTo>
                  <a:pt x="275" y="70"/>
                </a:lnTo>
                <a:lnTo>
                  <a:pt x="283" y="69"/>
                </a:lnTo>
                <a:lnTo>
                  <a:pt x="288" y="70"/>
                </a:lnTo>
                <a:lnTo>
                  <a:pt x="289" y="72"/>
                </a:lnTo>
                <a:lnTo>
                  <a:pt x="291" y="73"/>
                </a:lnTo>
                <a:lnTo>
                  <a:pt x="292" y="79"/>
                </a:lnTo>
                <a:lnTo>
                  <a:pt x="292" y="84"/>
                </a:lnTo>
                <a:lnTo>
                  <a:pt x="292" y="96"/>
                </a:lnTo>
                <a:lnTo>
                  <a:pt x="291" y="106"/>
                </a:lnTo>
                <a:lnTo>
                  <a:pt x="289" y="108"/>
                </a:lnTo>
                <a:lnTo>
                  <a:pt x="288" y="110"/>
                </a:lnTo>
                <a:lnTo>
                  <a:pt x="285" y="111"/>
                </a:lnTo>
                <a:lnTo>
                  <a:pt x="282" y="111"/>
                </a:lnTo>
                <a:lnTo>
                  <a:pt x="275" y="111"/>
                </a:lnTo>
                <a:lnTo>
                  <a:pt x="269" y="110"/>
                </a:lnTo>
                <a:lnTo>
                  <a:pt x="264" y="110"/>
                </a:lnTo>
                <a:lnTo>
                  <a:pt x="258" y="111"/>
                </a:lnTo>
                <a:lnTo>
                  <a:pt x="254" y="113"/>
                </a:lnTo>
                <a:lnTo>
                  <a:pt x="248" y="114"/>
                </a:lnTo>
                <a:lnTo>
                  <a:pt x="244" y="117"/>
                </a:lnTo>
                <a:lnTo>
                  <a:pt x="240" y="121"/>
                </a:lnTo>
                <a:lnTo>
                  <a:pt x="237" y="125"/>
                </a:lnTo>
                <a:lnTo>
                  <a:pt x="234" y="129"/>
                </a:lnTo>
                <a:lnTo>
                  <a:pt x="233" y="135"/>
                </a:lnTo>
                <a:lnTo>
                  <a:pt x="230" y="141"/>
                </a:lnTo>
                <a:lnTo>
                  <a:pt x="230" y="146"/>
                </a:lnTo>
                <a:lnTo>
                  <a:pt x="228" y="152"/>
                </a:lnTo>
                <a:lnTo>
                  <a:pt x="230" y="158"/>
                </a:lnTo>
                <a:lnTo>
                  <a:pt x="231" y="163"/>
                </a:lnTo>
                <a:lnTo>
                  <a:pt x="234" y="168"/>
                </a:lnTo>
                <a:lnTo>
                  <a:pt x="237" y="173"/>
                </a:lnTo>
                <a:lnTo>
                  <a:pt x="240" y="176"/>
                </a:lnTo>
                <a:lnTo>
                  <a:pt x="241" y="177"/>
                </a:lnTo>
                <a:lnTo>
                  <a:pt x="247" y="180"/>
                </a:lnTo>
                <a:lnTo>
                  <a:pt x="254" y="183"/>
                </a:lnTo>
                <a:lnTo>
                  <a:pt x="261" y="182"/>
                </a:lnTo>
                <a:lnTo>
                  <a:pt x="269" y="180"/>
                </a:lnTo>
                <a:lnTo>
                  <a:pt x="276" y="179"/>
                </a:lnTo>
                <a:lnTo>
                  <a:pt x="283" y="175"/>
                </a:lnTo>
                <a:lnTo>
                  <a:pt x="298" y="169"/>
                </a:lnTo>
                <a:lnTo>
                  <a:pt x="305" y="168"/>
                </a:lnTo>
                <a:lnTo>
                  <a:pt x="312" y="166"/>
                </a:lnTo>
                <a:lnTo>
                  <a:pt x="315" y="166"/>
                </a:lnTo>
                <a:lnTo>
                  <a:pt x="316" y="168"/>
                </a:lnTo>
                <a:lnTo>
                  <a:pt x="317" y="169"/>
                </a:lnTo>
                <a:lnTo>
                  <a:pt x="319" y="173"/>
                </a:lnTo>
                <a:lnTo>
                  <a:pt x="319" y="177"/>
                </a:lnTo>
                <a:lnTo>
                  <a:pt x="317" y="187"/>
                </a:lnTo>
                <a:lnTo>
                  <a:pt x="317" y="193"/>
                </a:lnTo>
                <a:lnTo>
                  <a:pt x="317" y="199"/>
                </a:lnTo>
                <a:lnTo>
                  <a:pt x="316" y="201"/>
                </a:lnTo>
                <a:lnTo>
                  <a:pt x="315" y="204"/>
                </a:lnTo>
                <a:lnTo>
                  <a:pt x="313" y="207"/>
                </a:lnTo>
                <a:lnTo>
                  <a:pt x="310" y="210"/>
                </a:lnTo>
                <a:lnTo>
                  <a:pt x="307" y="211"/>
                </a:lnTo>
                <a:lnTo>
                  <a:pt x="303" y="213"/>
                </a:lnTo>
                <a:lnTo>
                  <a:pt x="293" y="213"/>
                </a:lnTo>
                <a:lnTo>
                  <a:pt x="206" y="211"/>
                </a:lnTo>
                <a:lnTo>
                  <a:pt x="202" y="211"/>
                </a:lnTo>
                <a:lnTo>
                  <a:pt x="199" y="208"/>
                </a:lnTo>
                <a:lnTo>
                  <a:pt x="196" y="206"/>
                </a:lnTo>
                <a:lnTo>
                  <a:pt x="194" y="201"/>
                </a:lnTo>
                <a:lnTo>
                  <a:pt x="193" y="179"/>
                </a:lnTo>
                <a:lnTo>
                  <a:pt x="193" y="156"/>
                </a:lnTo>
                <a:lnTo>
                  <a:pt x="193" y="135"/>
                </a:lnTo>
                <a:lnTo>
                  <a:pt x="194" y="113"/>
                </a:lnTo>
                <a:lnTo>
                  <a:pt x="196" y="90"/>
                </a:lnTo>
                <a:lnTo>
                  <a:pt x="197" y="67"/>
                </a:lnTo>
                <a:lnTo>
                  <a:pt x="197" y="45"/>
                </a:lnTo>
                <a:lnTo>
                  <a:pt x="197" y="22"/>
                </a:lnTo>
                <a:lnTo>
                  <a:pt x="197" y="17"/>
                </a:lnTo>
                <a:lnTo>
                  <a:pt x="199" y="11"/>
                </a:lnTo>
                <a:lnTo>
                  <a:pt x="200" y="5"/>
                </a:lnTo>
                <a:lnTo>
                  <a:pt x="203" y="4"/>
                </a:lnTo>
                <a:lnTo>
                  <a:pt x="206" y="3"/>
                </a:lnTo>
                <a:lnTo>
                  <a:pt x="214" y="0"/>
                </a:lnTo>
                <a:lnTo>
                  <a:pt x="224" y="0"/>
                </a:lnTo>
                <a:lnTo>
                  <a:pt x="312" y="1"/>
                </a:lnTo>
                <a:close/>
                <a:moveTo>
                  <a:pt x="754" y="1"/>
                </a:moveTo>
                <a:lnTo>
                  <a:pt x="760" y="8"/>
                </a:lnTo>
                <a:lnTo>
                  <a:pt x="762" y="15"/>
                </a:lnTo>
                <a:lnTo>
                  <a:pt x="764" y="22"/>
                </a:lnTo>
                <a:lnTo>
                  <a:pt x="767" y="31"/>
                </a:lnTo>
                <a:lnTo>
                  <a:pt x="775" y="51"/>
                </a:lnTo>
                <a:lnTo>
                  <a:pt x="782" y="70"/>
                </a:lnTo>
                <a:lnTo>
                  <a:pt x="789" y="90"/>
                </a:lnTo>
                <a:lnTo>
                  <a:pt x="798" y="110"/>
                </a:lnTo>
                <a:lnTo>
                  <a:pt x="801" y="113"/>
                </a:lnTo>
                <a:lnTo>
                  <a:pt x="802" y="113"/>
                </a:lnTo>
                <a:lnTo>
                  <a:pt x="803" y="113"/>
                </a:lnTo>
                <a:lnTo>
                  <a:pt x="806" y="110"/>
                </a:lnTo>
                <a:lnTo>
                  <a:pt x="806" y="106"/>
                </a:lnTo>
                <a:lnTo>
                  <a:pt x="808" y="97"/>
                </a:lnTo>
                <a:lnTo>
                  <a:pt x="808" y="73"/>
                </a:lnTo>
                <a:lnTo>
                  <a:pt x="806" y="62"/>
                </a:lnTo>
                <a:lnTo>
                  <a:pt x="805" y="49"/>
                </a:lnTo>
                <a:lnTo>
                  <a:pt x="802" y="38"/>
                </a:lnTo>
                <a:lnTo>
                  <a:pt x="799" y="28"/>
                </a:lnTo>
                <a:lnTo>
                  <a:pt x="796" y="17"/>
                </a:lnTo>
                <a:lnTo>
                  <a:pt x="792" y="7"/>
                </a:lnTo>
                <a:lnTo>
                  <a:pt x="792" y="4"/>
                </a:lnTo>
                <a:lnTo>
                  <a:pt x="792" y="1"/>
                </a:lnTo>
                <a:lnTo>
                  <a:pt x="795" y="0"/>
                </a:lnTo>
                <a:lnTo>
                  <a:pt x="810" y="0"/>
                </a:lnTo>
                <a:lnTo>
                  <a:pt x="832" y="0"/>
                </a:lnTo>
                <a:lnTo>
                  <a:pt x="833" y="1"/>
                </a:lnTo>
                <a:lnTo>
                  <a:pt x="834" y="3"/>
                </a:lnTo>
                <a:lnTo>
                  <a:pt x="836" y="4"/>
                </a:lnTo>
                <a:lnTo>
                  <a:pt x="836" y="5"/>
                </a:lnTo>
                <a:lnTo>
                  <a:pt x="836" y="14"/>
                </a:lnTo>
                <a:lnTo>
                  <a:pt x="836" y="36"/>
                </a:lnTo>
                <a:lnTo>
                  <a:pt x="834" y="60"/>
                </a:lnTo>
                <a:lnTo>
                  <a:pt x="832" y="107"/>
                </a:lnTo>
                <a:lnTo>
                  <a:pt x="830" y="131"/>
                </a:lnTo>
                <a:lnTo>
                  <a:pt x="829" y="155"/>
                </a:lnTo>
                <a:lnTo>
                  <a:pt x="829" y="179"/>
                </a:lnTo>
                <a:lnTo>
                  <a:pt x="830" y="203"/>
                </a:lnTo>
                <a:lnTo>
                  <a:pt x="830" y="206"/>
                </a:lnTo>
                <a:lnTo>
                  <a:pt x="829" y="208"/>
                </a:lnTo>
                <a:lnTo>
                  <a:pt x="827" y="210"/>
                </a:lnTo>
                <a:lnTo>
                  <a:pt x="826" y="211"/>
                </a:lnTo>
                <a:lnTo>
                  <a:pt x="808" y="213"/>
                </a:lnTo>
                <a:lnTo>
                  <a:pt x="799" y="213"/>
                </a:lnTo>
                <a:lnTo>
                  <a:pt x="791" y="211"/>
                </a:lnTo>
                <a:lnTo>
                  <a:pt x="789" y="208"/>
                </a:lnTo>
                <a:lnTo>
                  <a:pt x="786" y="207"/>
                </a:lnTo>
                <a:lnTo>
                  <a:pt x="762" y="144"/>
                </a:lnTo>
                <a:lnTo>
                  <a:pt x="750" y="111"/>
                </a:lnTo>
                <a:lnTo>
                  <a:pt x="737" y="80"/>
                </a:lnTo>
                <a:lnTo>
                  <a:pt x="736" y="76"/>
                </a:lnTo>
                <a:lnTo>
                  <a:pt x="733" y="76"/>
                </a:lnTo>
                <a:lnTo>
                  <a:pt x="731" y="76"/>
                </a:lnTo>
                <a:lnTo>
                  <a:pt x="730" y="77"/>
                </a:lnTo>
                <a:lnTo>
                  <a:pt x="728" y="80"/>
                </a:lnTo>
                <a:lnTo>
                  <a:pt x="726" y="86"/>
                </a:lnTo>
                <a:lnTo>
                  <a:pt x="724" y="97"/>
                </a:lnTo>
                <a:lnTo>
                  <a:pt x="721" y="110"/>
                </a:lnTo>
                <a:lnTo>
                  <a:pt x="721" y="122"/>
                </a:lnTo>
                <a:lnTo>
                  <a:pt x="721" y="148"/>
                </a:lnTo>
                <a:lnTo>
                  <a:pt x="723" y="161"/>
                </a:lnTo>
                <a:lnTo>
                  <a:pt x="724" y="173"/>
                </a:lnTo>
                <a:lnTo>
                  <a:pt x="727" y="186"/>
                </a:lnTo>
                <a:lnTo>
                  <a:pt x="731" y="197"/>
                </a:lnTo>
                <a:lnTo>
                  <a:pt x="731" y="204"/>
                </a:lnTo>
                <a:lnTo>
                  <a:pt x="731" y="207"/>
                </a:lnTo>
                <a:lnTo>
                  <a:pt x="730" y="210"/>
                </a:lnTo>
                <a:lnTo>
                  <a:pt x="726" y="211"/>
                </a:lnTo>
                <a:lnTo>
                  <a:pt x="721" y="213"/>
                </a:lnTo>
                <a:lnTo>
                  <a:pt x="713" y="213"/>
                </a:lnTo>
                <a:lnTo>
                  <a:pt x="704" y="213"/>
                </a:lnTo>
                <a:lnTo>
                  <a:pt x="697" y="213"/>
                </a:lnTo>
                <a:lnTo>
                  <a:pt x="690" y="211"/>
                </a:lnTo>
                <a:lnTo>
                  <a:pt x="688" y="210"/>
                </a:lnTo>
                <a:lnTo>
                  <a:pt x="685" y="207"/>
                </a:lnTo>
                <a:lnTo>
                  <a:pt x="680" y="199"/>
                </a:lnTo>
                <a:lnTo>
                  <a:pt x="678" y="190"/>
                </a:lnTo>
                <a:lnTo>
                  <a:pt x="678" y="180"/>
                </a:lnTo>
                <a:lnTo>
                  <a:pt x="678" y="170"/>
                </a:lnTo>
                <a:lnTo>
                  <a:pt x="679" y="161"/>
                </a:lnTo>
                <a:lnTo>
                  <a:pt x="682" y="151"/>
                </a:lnTo>
                <a:lnTo>
                  <a:pt x="685" y="142"/>
                </a:lnTo>
                <a:lnTo>
                  <a:pt x="689" y="134"/>
                </a:lnTo>
                <a:lnTo>
                  <a:pt x="700" y="107"/>
                </a:lnTo>
                <a:lnTo>
                  <a:pt x="706" y="93"/>
                </a:lnTo>
                <a:lnTo>
                  <a:pt x="707" y="86"/>
                </a:lnTo>
                <a:lnTo>
                  <a:pt x="710" y="79"/>
                </a:lnTo>
                <a:lnTo>
                  <a:pt x="713" y="63"/>
                </a:lnTo>
                <a:lnTo>
                  <a:pt x="714" y="49"/>
                </a:lnTo>
                <a:lnTo>
                  <a:pt x="713" y="42"/>
                </a:lnTo>
                <a:lnTo>
                  <a:pt x="713" y="34"/>
                </a:lnTo>
                <a:lnTo>
                  <a:pt x="712" y="27"/>
                </a:lnTo>
                <a:lnTo>
                  <a:pt x="709" y="20"/>
                </a:lnTo>
                <a:lnTo>
                  <a:pt x="707" y="15"/>
                </a:lnTo>
                <a:lnTo>
                  <a:pt x="704" y="11"/>
                </a:lnTo>
                <a:lnTo>
                  <a:pt x="704" y="8"/>
                </a:lnTo>
                <a:lnTo>
                  <a:pt x="704" y="5"/>
                </a:lnTo>
                <a:lnTo>
                  <a:pt x="706" y="4"/>
                </a:lnTo>
                <a:lnTo>
                  <a:pt x="707" y="3"/>
                </a:lnTo>
                <a:lnTo>
                  <a:pt x="710" y="1"/>
                </a:lnTo>
                <a:lnTo>
                  <a:pt x="714" y="0"/>
                </a:lnTo>
                <a:lnTo>
                  <a:pt x="721" y="0"/>
                </a:lnTo>
                <a:lnTo>
                  <a:pt x="738" y="0"/>
                </a:lnTo>
                <a:lnTo>
                  <a:pt x="747" y="0"/>
                </a:lnTo>
                <a:lnTo>
                  <a:pt x="754" y="1"/>
                </a:lnTo>
                <a:close/>
                <a:moveTo>
                  <a:pt x="1261" y="1"/>
                </a:moveTo>
                <a:lnTo>
                  <a:pt x="1261" y="3"/>
                </a:lnTo>
                <a:lnTo>
                  <a:pt x="1263" y="4"/>
                </a:lnTo>
                <a:lnTo>
                  <a:pt x="1264" y="7"/>
                </a:lnTo>
                <a:lnTo>
                  <a:pt x="1264" y="12"/>
                </a:lnTo>
                <a:lnTo>
                  <a:pt x="1264" y="18"/>
                </a:lnTo>
                <a:lnTo>
                  <a:pt x="1263" y="42"/>
                </a:lnTo>
                <a:lnTo>
                  <a:pt x="1260" y="82"/>
                </a:lnTo>
                <a:lnTo>
                  <a:pt x="1257" y="121"/>
                </a:lnTo>
                <a:lnTo>
                  <a:pt x="1255" y="162"/>
                </a:lnTo>
                <a:lnTo>
                  <a:pt x="1257" y="203"/>
                </a:lnTo>
                <a:lnTo>
                  <a:pt x="1257" y="207"/>
                </a:lnTo>
                <a:lnTo>
                  <a:pt x="1255" y="210"/>
                </a:lnTo>
                <a:lnTo>
                  <a:pt x="1253" y="211"/>
                </a:lnTo>
                <a:lnTo>
                  <a:pt x="1246" y="213"/>
                </a:lnTo>
                <a:lnTo>
                  <a:pt x="1237" y="213"/>
                </a:lnTo>
                <a:lnTo>
                  <a:pt x="1222" y="211"/>
                </a:lnTo>
                <a:lnTo>
                  <a:pt x="1219" y="211"/>
                </a:lnTo>
                <a:lnTo>
                  <a:pt x="1216" y="210"/>
                </a:lnTo>
                <a:lnTo>
                  <a:pt x="1213" y="206"/>
                </a:lnTo>
                <a:lnTo>
                  <a:pt x="1189" y="141"/>
                </a:lnTo>
                <a:lnTo>
                  <a:pt x="1176" y="110"/>
                </a:lnTo>
                <a:lnTo>
                  <a:pt x="1164" y="77"/>
                </a:lnTo>
                <a:lnTo>
                  <a:pt x="1161" y="76"/>
                </a:lnTo>
                <a:lnTo>
                  <a:pt x="1159" y="76"/>
                </a:lnTo>
                <a:lnTo>
                  <a:pt x="1157" y="76"/>
                </a:lnTo>
                <a:lnTo>
                  <a:pt x="1154" y="83"/>
                </a:lnTo>
                <a:lnTo>
                  <a:pt x="1152" y="90"/>
                </a:lnTo>
                <a:lnTo>
                  <a:pt x="1149" y="104"/>
                </a:lnTo>
                <a:lnTo>
                  <a:pt x="1148" y="128"/>
                </a:lnTo>
                <a:lnTo>
                  <a:pt x="1148" y="141"/>
                </a:lnTo>
                <a:lnTo>
                  <a:pt x="1148" y="152"/>
                </a:lnTo>
                <a:lnTo>
                  <a:pt x="1149" y="165"/>
                </a:lnTo>
                <a:lnTo>
                  <a:pt x="1152" y="176"/>
                </a:lnTo>
                <a:lnTo>
                  <a:pt x="1155" y="187"/>
                </a:lnTo>
                <a:lnTo>
                  <a:pt x="1158" y="199"/>
                </a:lnTo>
                <a:lnTo>
                  <a:pt x="1159" y="204"/>
                </a:lnTo>
                <a:lnTo>
                  <a:pt x="1159" y="206"/>
                </a:lnTo>
                <a:lnTo>
                  <a:pt x="1158" y="207"/>
                </a:lnTo>
                <a:lnTo>
                  <a:pt x="1158" y="208"/>
                </a:lnTo>
                <a:lnTo>
                  <a:pt x="1154" y="211"/>
                </a:lnTo>
                <a:lnTo>
                  <a:pt x="1149" y="213"/>
                </a:lnTo>
                <a:lnTo>
                  <a:pt x="1140" y="213"/>
                </a:lnTo>
                <a:lnTo>
                  <a:pt x="1123" y="213"/>
                </a:lnTo>
                <a:lnTo>
                  <a:pt x="1118" y="211"/>
                </a:lnTo>
                <a:lnTo>
                  <a:pt x="1116" y="210"/>
                </a:lnTo>
                <a:lnTo>
                  <a:pt x="1111" y="208"/>
                </a:lnTo>
                <a:lnTo>
                  <a:pt x="1110" y="206"/>
                </a:lnTo>
                <a:lnTo>
                  <a:pt x="1107" y="200"/>
                </a:lnTo>
                <a:lnTo>
                  <a:pt x="1106" y="196"/>
                </a:lnTo>
                <a:lnTo>
                  <a:pt x="1104" y="190"/>
                </a:lnTo>
                <a:lnTo>
                  <a:pt x="1104" y="186"/>
                </a:lnTo>
                <a:lnTo>
                  <a:pt x="1104" y="176"/>
                </a:lnTo>
                <a:lnTo>
                  <a:pt x="1104" y="166"/>
                </a:lnTo>
                <a:lnTo>
                  <a:pt x="1107" y="156"/>
                </a:lnTo>
                <a:lnTo>
                  <a:pt x="1110" y="146"/>
                </a:lnTo>
                <a:lnTo>
                  <a:pt x="1113" y="138"/>
                </a:lnTo>
                <a:lnTo>
                  <a:pt x="1117" y="129"/>
                </a:lnTo>
                <a:lnTo>
                  <a:pt x="1124" y="115"/>
                </a:lnTo>
                <a:lnTo>
                  <a:pt x="1130" y="101"/>
                </a:lnTo>
                <a:lnTo>
                  <a:pt x="1134" y="86"/>
                </a:lnTo>
                <a:lnTo>
                  <a:pt x="1138" y="72"/>
                </a:lnTo>
                <a:lnTo>
                  <a:pt x="1140" y="56"/>
                </a:lnTo>
                <a:lnTo>
                  <a:pt x="1140" y="41"/>
                </a:lnTo>
                <a:lnTo>
                  <a:pt x="1140" y="32"/>
                </a:lnTo>
                <a:lnTo>
                  <a:pt x="1137" y="25"/>
                </a:lnTo>
                <a:lnTo>
                  <a:pt x="1135" y="18"/>
                </a:lnTo>
                <a:lnTo>
                  <a:pt x="1131" y="11"/>
                </a:lnTo>
                <a:lnTo>
                  <a:pt x="1131" y="7"/>
                </a:lnTo>
                <a:lnTo>
                  <a:pt x="1131" y="4"/>
                </a:lnTo>
                <a:lnTo>
                  <a:pt x="1133" y="3"/>
                </a:lnTo>
                <a:lnTo>
                  <a:pt x="1135" y="1"/>
                </a:lnTo>
                <a:lnTo>
                  <a:pt x="1138" y="0"/>
                </a:lnTo>
                <a:lnTo>
                  <a:pt x="1144" y="0"/>
                </a:lnTo>
                <a:lnTo>
                  <a:pt x="1162" y="0"/>
                </a:lnTo>
                <a:lnTo>
                  <a:pt x="1171" y="0"/>
                </a:lnTo>
                <a:lnTo>
                  <a:pt x="1181" y="1"/>
                </a:lnTo>
                <a:lnTo>
                  <a:pt x="1183" y="3"/>
                </a:lnTo>
                <a:lnTo>
                  <a:pt x="1185" y="5"/>
                </a:lnTo>
                <a:lnTo>
                  <a:pt x="1188" y="10"/>
                </a:lnTo>
                <a:lnTo>
                  <a:pt x="1202" y="51"/>
                </a:lnTo>
                <a:lnTo>
                  <a:pt x="1217" y="90"/>
                </a:lnTo>
                <a:lnTo>
                  <a:pt x="1223" y="104"/>
                </a:lnTo>
                <a:lnTo>
                  <a:pt x="1226" y="110"/>
                </a:lnTo>
                <a:lnTo>
                  <a:pt x="1227" y="111"/>
                </a:lnTo>
                <a:lnTo>
                  <a:pt x="1229" y="113"/>
                </a:lnTo>
                <a:lnTo>
                  <a:pt x="1230" y="113"/>
                </a:lnTo>
                <a:lnTo>
                  <a:pt x="1231" y="113"/>
                </a:lnTo>
                <a:lnTo>
                  <a:pt x="1233" y="110"/>
                </a:lnTo>
                <a:lnTo>
                  <a:pt x="1234" y="96"/>
                </a:lnTo>
                <a:lnTo>
                  <a:pt x="1234" y="83"/>
                </a:lnTo>
                <a:lnTo>
                  <a:pt x="1234" y="69"/>
                </a:lnTo>
                <a:lnTo>
                  <a:pt x="1233" y="56"/>
                </a:lnTo>
                <a:lnTo>
                  <a:pt x="1230" y="43"/>
                </a:lnTo>
                <a:lnTo>
                  <a:pt x="1227" y="31"/>
                </a:lnTo>
                <a:lnTo>
                  <a:pt x="1223" y="18"/>
                </a:lnTo>
                <a:lnTo>
                  <a:pt x="1219" y="7"/>
                </a:lnTo>
                <a:lnTo>
                  <a:pt x="1219" y="3"/>
                </a:lnTo>
                <a:lnTo>
                  <a:pt x="1219" y="1"/>
                </a:lnTo>
                <a:lnTo>
                  <a:pt x="1220" y="1"/>
                </a:lnTo>
                <a:lnTo>
                  <a:pt x="1224" y="0"/>
                </a:lnTo>
                <a:lnTo>
                  <a:pt x="1234" y="0"/>
                </a:lnTo>
                <a:lnTo>
                  <a:pt x="1254" y="0"/>
                </a:lnTo>
                <a:lnTo>
                  <a:pt x="1257" y="0"/>
                </a:lnTo>
                <a:lnTo>
                  <a:pt x="1261" y="1"/>
                </a:lnTo>
                <a:close/>
                <a:moveTo>
                  <a:pt x="416" y="1"/>
                </a:moveTo>
                <a:lnTo>
                  <a:pt x="418" y="1"/>
                </a:lnTo>
                <a:lnTo>
                  <a:pt x="419" y="3"/>
                </a:lnTo>
                <a:lnTo>
                  <a:pt x="421" y="4"/>
                </a:lnTo>
                <a:lnTo>
                  <a:pt x="421" y="7"/>
                </a:lnTo>
                <a:lnTo>
                  <a:pt x="418" y="18"/>
                </a:lnTo>
                <a:lnTo>
                  <a:pt x="413" y="29"/>
                </a:lnTo>
                <a:lnTo>
                  <a:pt x="409" y="41"/>
                </a:lnTo>
                <a:lnTo>
                  <a:pt x="406" y="52"/>
                </a:lnTo>
                <a:lnTo>
                  <a:pt x="398" y="77"/>
                </a:lnTo>
                <a:lnTo>
                  <a:pt x="389" y="103"/>
                </a:lnTo>
                <a:lnTo>
                  <a:pt x="382" y="128"/>
                </a:lnTo>
                <a:lnTo>
                  <a:pt x="380" y="141"/>
                </a:lnTo>
                <a:lnTo>
                  <a:pt x="380" y="153"/>
                </a:lnTo>
                <a:lnTo>
                  <a:pt x="380" y="161"/>
                </a:lnTo>
                <a:lnTo>
                  <a:pt x="382" y="168"/>
                </a:lnTo>
                <a:lnTo>
                  <a:pt x="387" y="173"/>
                </a:lnTo>
                <a:lnTo>
                  <a:pt x="388" y="176"/>
                </a:lnTo>
                <a:lnTo>
                  <a:pt x="391" y="179"/>
                </a:lnTo>
                <a:lnTo>
                  <a:pt x="399" y="179"/>
                </a:lnTo>
                <a:lnTo>
                  <a:pt x="406" y="179"/>
                </a:lnTo>
                <a:lnTo>
                  <a:pt x="412" y="176"/>
                </a:lnTo>
                <a:lnTo>
                  <a:pt x="419" y="173"/>
                </a:lnTo>
                <a:lnTo>
                  <a:pt x="433" y="168"/>
                </a:lnTo>
                <a:lnTo>
                  <a:pt x="440" y="165"/>
                </a:lnTo>
                <a:lnTo>
                  <a:pt x="447" y="163"/>
                </a:lnTo>
                <a:lnTo>
                  <a:pt x="450" y="163"/>
                </a:lnTo>
                <a:lnTo>
                  <a:pt x="452" y="166"/>
                </a:lnTo>
                <a:lnTo>
                  <a:pt x="453" y="170"/>
                </a:lnTo>
                <a:lnTo>
                  <a:pt x="454" y="176"/>
                </a:lnTo>
                <a:lnTo>
                  <a:pt x="454" y="187"/>
                </a:lnTo>
                <a:lnTo>
                  <a:pt x="453" y="199"/>
                </a:lnTo>
                <a:lnTo>
                  <a:pt x="452" y="203"/>
                </a:lnTo>
                <a:lnTo>
                  <a:pt x="450" y="206"/>
                </a:lnTo>
                <a:lnTo>
                  <a:pt x="449" y="208"/>
                </a:lnTo>
                <a:lnTo>
                  <a:pt x="446" y="210"/>
                </a:lnTo>
                <a:lnTo>
                  <a:pt x="443" y="211"/>
                </a:lnTo>
                <a:lnTo>
                  <a:pt x="440" y="213"/>
                </a:lnTo>
                <a:lnTo>
                  <a:pt x="351" y="211"/>
                </a:lnTo>
                <a:lnTo>
                  <a:pt x="347" y="210"/>
                </a:lnTo>
                <a:lnTo>
                  <a:pt x="346" y="208"/>
                </a:lnTo>
                <a:lnTo>
                  <a:pt x="344" y="207"/>
                </a:lnTo>
                <a:lnTo>
                  <a:pt x="343" y="203"/>
                </a:lnTo>
                <a:lnTo>
                  <a:pt x="344" y="197"/>
                </a:lnTo>
                <a:lnTo>
                  <a:pt x="344" y="187"/>
                </a:lnTo>
                <a:lnTo>
                  <a:pt x="347" y="166"/>
                </a:lnTo>
                <a:lnTo>
                  <a:pt x="348" y="145"/>
                </a:lnTo>
                <a:lnTo>
                  <a:pt x="350" y="100"/>
                </a:lnTo>
                <a:lnTo>
                  <a:pt x="353" y="56"/>
                </a:lnTo>
                <a:lnTo>
                  <a:pt x="353" y="34"/>
                </a:lnTo>
                <a:lnTo>
                  <a:pt x="354" y="12"/>
                </a:lnTo>
                <a:lnTo>
                  <a:pt x="356" y="8"/>
                </a:lnTo>
                <a:lnTo>
                  <a:pt x="358" y="5"/>
                </a:lnTo>
                <a:lnTo>
                  <a:pt x="361" y="3"/>
                </a:lnTo>
                <a:lnTo>
                  <a:pt x="365" y="1"/>
                </a:lnTo>
                <a:lnTo>
                  <a:pt x="372" y="0"/>
                </a:lnTo>
                <a:lnTo>
                  <a:pt x="387" y="0"/>
                </a:lnTo>
                <a:lnTo>
                  <a:pt x="402" y="0"/>
                </a:lnTo>
                <a:lnTo>
                  <a:pt x="409" y="1"/>
                </a:lnTo>
                <a:lnTo>
                  <a:pt x="41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9" name="Freeform 179">
            <a:extLst>
              <a:ext uri="{FF2B5EF4-FFF2-40B4-BE49-F238E27FC236}">
                <a16:creationId xmlns:a16="http://schemas.microsoft.com/office/drawing/2014/main" id="{6BE35151-A762-C646-205D-1EC8257CE43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90901" y="6319015"/>
            <a:ext cx="281162" cy="54000"/>
          </a:xfrm>
          <a:custGeom>
            <a:avLst/>
            <a:gdLst>
              <a:gd name="T0" fmla="*/ 222 w 1561"/>
              <a:gd name="T1" fmla="*/ 22 h 300"/>
              <a:gd name="T2" fmla="*/ 215 w 1561"/>
              <a:gd name="T3" fmla="*/ 241 h 300"/>
              <a:gd name="T4" fmla="*/ 179 w 1561"/>
              <a:gd name="T5" fmla="*/ 279 h 300"/>
              <a:gd name="T6" fmla="*/ 126 w 1561"/>
              <a:gd name="T7" fmla="*/ 294 h 300"/>
              <a:gd name="T8" fmla="*/ 69 w 1561"/>
              <a:gd name="T9" fmla="*/ 287 h 300"/>
              <a:gd name="T10" fmla="*/ 27 w 1561"/>
              <a:gd name="T11" fmla="*/ 256 h 300"/>
              <a:gd name="T12" fmla="*/ 13 w 1561"/>
              <a:gd name="T13" fmla="*/ 29 h 300"/>
              <a:gd name="T14" fmla="*/ 92 w 1561"/>
              <a:gd name="T15" fmla="*/ 8 h 300"/>
              <a:gd name="T16" fmla="*/ 103 w 1561"/>
              <a:gd name="T17" fmla="*/ 266 h 300"/>
              <a:gd name="T18" fmla="*/ 130 w 1561"/>
              <a:gd name="T19" fmla="*/ 266 h 300"/>
              <a:gd name="T20" fmla="*/ 141 w 1561"/>
              <a:gd name="T21" fmla="*/ 8 h 300"/>
              <a:gd name="T22" fmla="*/ 1235 w 1561"/>
              <a:gd name="T23" fmla="*/ 212 h 300"/>
              <a:gd name="T24" fmla="*/ 1004 w 1561"/>
              <a:gd name="T25" fmla="*/ 291 h 300"/>
              <a:gd name="T26" fmla="*/ 1002 w 1561"/>
              <a:gd name="T27" fmla="*/ 131 h 300"/>
              <a:gd name="T28" fmla="*/ 862 w 1561"/>
              <a:gd name="T29" fmla="*/ 282 h 300"/>
              <a:gd name="T30" fmla="*/ 815 w 1561"/>
              <a:gd name="T31" fmla="*/ 277 h 300"/>
              <a:gd name="T32" fmla="*/ 831 w 1561"/>
              <a:gd name="T33" fmla="*/ 14 h 300"/>
              <a:gd name="T34" fmla="*/ 1082 w 1561"/>
              <a:gd name="T35" fmla="*/ 8 h 300"/>
              <a:gd name="T36" fmla="*/ 1069 w 1561"/>
              <a:gd name="T37" fmla="*/ 29 h 300"/>
              <a:gd name="T38" fmla="*/ 1109 w 1561"/>
              <a:gd name="T39" fmla="*/ 286 h 300"/>
              <a:gd name="T40" fmla="*/ 1185 w 1561"/>
              <a:gd name="T41" fmla="*/ 22 h 300"/>
              <a:gd name="T42" fmla="*/ 1255 w 1561"/>
              <a:gd name="T43" fmla="*/ 8 h 300"/>
              <a:gd name="T44" fmla="*/ 1404 w 1561"/>
              <a:gd name="T45" fmla="*/ 33 h 300"/>
              <a:gd name="T46" fmla="*/ 1397 w 1561"/>
              <a:gd name="T47" fmla="*/ 8 h 300"/>
              <a:gd name="T48" fmla="*/ 1557 w 1561"/>
              <a:gd name="T49" fmla="*/ 287 h 300"/>
              <a:gd name="T50" fmla="*/ 1341 w 1561"/>
              <a:gd name="T51" fmla="*/ 291 h 300"/>
              <a:gd name="T52" fmla="*/ 1108 w 1561"/>
              <a:gd name="T53" fmla="*/ 291 h 300"/>
              <a:gd name="T54" fmla="*/ 476 w 1561"/>
              <a:gd name="T55" fmla="*/ 22 h 300"/>
              <a:gd name="T56" fmla="*/ 470 w 1561"/>
              <a:gd name="T57" fmla="*/ 241 h 300"/>
              <a:gd name="T58" fmla="*/ 435 w 1561"/>
              <a:gd name="T59" fmla="*/ 279 h 300"/>
              <a:gd name="T60" fmla="*/ 381 w 1561"/>
              <a:gd name="T61" fmla="*/ 294 h 300"/>
              <a:gd name="T62" fmla="*/ 325 w 1561"/>
              <a:gd name="T63" fmla="*/ 287 h 300"/>
              <a:gd name="T64" fmla="*/ 283 w 1561"/>
              <a:gd name="T65" fmla="*/ 256 h 300"/>
              <a:gd name="T66" fmla="*/ 268 w 1561"/>
              <a:gd name="T67" fmla="*/ 29 h 300"/>
              <a:gd name="T68" fmla="*/ 348 w 1561"/>
              <a:gd name="T69" fmla="*/ 8 h 300"/>
              <a:gd name="T70" fmla="*/ 357 w 1561"/>
              <a:gd name="T71" fmla="*/ 266 h 300"/>
              <a:gd name="T72" fmla="*/ 386 w 1561"/>
              <a:gd name="T73" fmla="*/ 266 h 300"/>
              <a:gd name="T74" fmla="*/ 397 w 1561"/>
              <a:gd name="T75" fmla="*/ 8 h 300"/>
              <a:gd name="T76" fmla="*/ 640 w 1561"/>
              <a:gd name="T77" fmla="*/ 224 h 300"/>
              <a:gd name="T78" fmla="*/ 605 w 1561"/>
              <a:gd name="T79" fmla="*/ 270 h 300"/>
              <a:gd name="T80" fmla="*/ 524 w 1561"/>
              <a:gd name="T81" fmla="*/ 283 h 300"/>
              <a:gd name="T82" fmla="*/ 561 w 1561"/>
              <a:gd name="T83" fmla="*/ 243 h 300"/>
              <a:gd name="T84" fmla="*/ 555 w 1561"/>
              <a:gd name="T85" fmla="*/ 196 h 300"/>
              <a:gd name="T86" fmla="*/ 513 w 1561"/>
              <a:gd name="T87" fmla="*/ 128 h 300"/>
              <a:gd name="T88" fmla="*/ 509 w 1561"/>
              <a:gd name="T89" fmla="*/ 81 h 300"/>
              <a:gd name="T90" fmla="*/ 534 w 1561"/>
              <a:gd name="T91" fmla="*/ 40 h 300"/>
              <a:gd name="T92" fmla="*/ 639 w 1561"/>
              <a:gd name="T93" fmla="*/ 42 h 300"/>
              <a:gd name="T94" fmla="*/ 589 w 1561"/>
              <a:gd name="T95" fmla="*/ 70 h 300"/>
              <a:gd name="T96" fmla="*/ 620 w 1561"/>
              <a:gd name="T97" fmla="*/ 126 h 300"/>
              <a:gd name="T98" fmla="*/ 646 w 1561"/>
              <a:gd name="T99" fmla="*/ 193 h 300"/>
              <a:gd name="T100" fmla="*/ 687 w 1561"/>
              <a:gd name="T101" fmla="*/ 280 h 300"/>
              <a:gd name="T102" fmla="*/ 684 w 1561"/>
              <a:gd name="T103" fmla="*/ 16 h 300"/>
              <a:gd name="T104" fmla="*/ 774 w 1561"/>
              <a:gd name="T105" fmla="*/ 14 h 300"/>
              <a:gd name="T106" fmla="*/ 767 w 1561"/>
              <a:gd name="T107" fmla="*/ 2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61" h="300">
                <a:moveTo>
                  <a:pt x="233" y="8"/>
                </a:moveTo>
                <a:lnTo>
                  <a:pt x="227" y="12"/>
                </a:lnTo>
                <a:lnTo>
                  <a:pt x="226" y="14"/>
                </a:lnTo>
                <a:lnTo>
                  <a:pt x="223" y="16"/>
                </a:lnTo>
                <a:lnTo>
                  <a:pt x="222" y="19"/>
                </a:lnTo>
                <a:lnTo>
                  <a:pt x="222" y="22"/>
                </a:lnTo>
                <a:lnTo>
                  <a:pt x="220" y="25"/>
                </a:lnTo>
                <a:lnTo>
                  <a:pt x="220" y="29"/>
                </a:lnTo>
                <a:lnTo>
                  <a:pt x="220" y="212"/>
                </a:lnTo>
                <a:lnTo>
                  <a:pt x="219" y="222"/>
                </a:lnTo>
                <a:lnTo>
                  <a:pt x="218" y="232"/>
                </a:lnTo>
                <a:lnTo>
                  <a:pt x="215" y="241"/>
                </a:lnTo>
                <a:lnTo>
                  <a:pt x="210" y="249"/>
                </a:lnTo>
                <a:lnTo>
                  <a:pt x="206" y="256"/>
                </a:lnTo>
                <a:lnTo>
                  <a:pt x="201" y="263"/>
                </a:lnTo>
                <a:lnTo>
                  <a:pt x="195" y="269"/>
                </a:lnTo>
                <a:lnTo>
                  <a:pt x="188" y="274"/>
                </a:lnTo>
                <a:lnTo>
                  <a:pt x="179" y="279"/>
                </a:lnTo>
                <a:lnTo>
                  <a:pt x="172" y="283"/>
                </a:lnTo>
                <a:lnTo>
                  <a:pt x="164" y="287"/>
                </a:lnTo>
                <a:lnTo>
                  <a:pt x="154" y="290"/>
                </a:lnTo>
                <a:lnTo>
                  <a:pt x="146" y="293"/>
                </a:lnTo>
                <a:lnTo>
                  <a:pt x="136" y="294"/>
                </a:lnTo>
                <a:lnTo>
                  <a:pt x="126" y="294"/>
                </a:lnTo>
                <a:lnTo>
                  <a:pt x="116" y="296"/>
                </a:lnTo>
                <a:lnTo>
                  <a:pt x="107" y="294"/>
                </a:lnTo>
                <a:lnTo>
                  <a:pt x="97" y="294"/>
                </a:lnTo>
                <a:lnTo>
                  <a:pt x="88" y="293"/>
                </a:lnTo>
                <a:lnTo>
                  <a:pt x="78" y="290"/>
                </a:lnTo>
                <a:lnTo>
                  <a:pt x="69" y="287"/>
                </a:lnTo>
                <a:lnTo>
                  <a:pt x="61" y="283"/>
                </a:lnTo>
                <a:lnTo>
                  <a:pt x="52" y="279"/>
                </a:lnTo>
                <a:lnTo>
                  <a:pt x="45" y="274"/>
                </a:lnTo>
                <a:lnTo>
                  <a:pt x="38" y="269"/>
                </a:lnTo>
                <a:lnTo>
                  <a:pt x="32" y="263"/>
                </a:lnTo>
                <a:lnTo>
                  <a:pt x="27" y="256"/>
                </a:lnTo>
                <a:lnTo>
                  <a:pt x="23" y="249"/>
                </a:lnTo>
                <a:lnTo>
                  <a:pt x="18" y="241"/>
                </a:lnTo>
                <a:lnTo>
                  <a:pt x="16" y="232"/>
                </a:lnTo>
                <a:lnTo>
                  <a:pt x="14" y="222"/>
                </a:lnTo>
                <a:lnTo>
                  <a:pt x="13" y="212"/>
                </a:lnTo>
                <a:lnTo>
                  <a:pt x="13" y="29"/>
                </a:lnTo>
                <a:lnTo>
                  <a:pt x="13" y="26"/>
                </a:lnTo>
                <a:lnTo>
                  <a:pt x="13" y="24"/>
                </a:lnTo>
                <a:lnTo>
                  <a:pt x="10" y="18"/>
                </a:lnTo>
                <a:lnTo>
                  <a:pt x="6" y="12"/>
                </a:lnTo>
                <a:lnTo>
                  <a:pt x="0" y="8"/>
                </a:lnTo>
                <a:lnTo>
                  <a:pt x="92" y="8"/>
                </a:lnTo>
                <a:lnTo>
                  <a:pt x="92" y="242"/>
                </a:lnTo>
                <a:lnTo>
                  <a:pt x="92" y="249"/>
                </a:lnTo>
                <a:lnTo>
                  <a:pt x="93" y="255"/>
                </a:lnTo>
                <a:lnTo>
                  <a:pt x="96" y="259"/>
                </a:lnTo>
                <a:lnTo>
                  <a:pt x="99" y="263"/>
                </a:lnTo>
                <a:lnTo>
                  <a:pt x="103" y="266"/>
                </a:lnTo>
                <a:lnTo>
                  <a:pt x="107" y="269"/>
                </a:lnTo>
                <a:lnTo>
                  <a:pt x="112" y="270"/>
                </a:lnTo>
                <a:lnTo>
                  <a:pt x="116" y="272"/>
                </a:lnTo>
                <a:lnTo>
                  <a:pt x="121" y="270"/>
                </a:lnTo>
                <a:lnTo>
                  <a:pt x="126" y="269"/>
                </a:lnTo>
                <a:lnTo>
                  <a:pt x="130" y="266"/>
                </a:lnTo>
                <a:lnTo>
                  <a:pt x="134" y="263"/>
                </a:lnTo>
                <a:lnTo>
                  <a:pt x="137" y="259"/>
                </a:lnTo>
                <a:lnTo>
                  <a:pt x="140" y="255"/>
                </a:lnTo>
                <a:lnTo>
                  <a:pt x="141" y="249"/>
                </a:lnTo>
                <a:lnTo>
                  <a:pt x="141" y="242"/>
                </a:lnTo>
                <a:lnTo>
                  <a:pt x="141" y="8"/>
                </a:lnTo>
                <a:lnTo>
                  <a:pt x="233" y="8"/>
                </a:lnTo>
                <a:close/>
                <a:moveTo>
                  <a:pt x="1455" y="212"/>
                </a:moveTo>
                <a:lnTo>
                  <a:pt x="1425" y="108"/>
                </a:lnTo>
                <a:lnTo>
                  <a:pt x="1397" y="212"/>
                </a:lnTo>
                <a:lnTo>
                  <a:pt x="1455" y="212"/>
                </a:lnTo>
                <a:close/>
                <a:moveTo>
                  <a:pt x="1235" y="212"/>
                </a:moveTo>
                <a:lnTo>
                  <a:pt x="1206" y="108"/>
                </a:lnTo>
                <a:lnTo>
                  <a:pt x="1177" y="212"/>
                </a:lnTo>
                <a:lnTo>
                  <a:pt x="1235" y="212"/>
                </a:lnTo>
                <a:close/>
                <a:moveTo>
                  <a:pt x="1108" y="291"/>
                </a:moveTo>
                <a:lnTo>
                  <a:pt x="1102" y="291"/>
                </a:lnTo>
                <a:lnTo>
                  <a:pt x="1004" y="291"/>
                </a:lnTo>
                <a:lnTo>
                  <a:pt x="1010" y="289"/>
                </a:lnTo>
                <a:lnTo>
                  <a:pt x="1013" y="286"/>
                </a:lnTo>
                <a:lnTo>
                  <a:pt x="1014" y="284"/>
                </a:lnTo>
                <a:lnTo>
                  <a:pt x="1017" y="279"/>
                </a:lnTo>
                <a:lnTo>
                  <a:pt x="1017" y="272"/>
                </a:lnTo>
                <a:lnTo>
                  <a:pt x="1002" y="131"/>
                </a:lnTo>
                <a:lnTo>
                  <a:pt x="938" y="262"/>
                </a:lnTo>
                <a:lnTo>
                  <a:pt x="872" y="128"/>
                </a:lnTo>
                <a:lnTo>
                  <a:pt x="859" y="272"/>
                </a:lnTo>
                <a:lnTo>
                  <a:pt x="859" y="276"/>
                </a:lnTo>
                <a:lnTo>
                  <a:pt x="860" y="279"/>
                </a:lnTo>
                <a:lnTo>
                  <a:pt x="862" y="282"/>
                </a:lnTo>
                <a:lnTo>
                  <a:pt x="866" y="286"/>
                </a:lnTo>
                <a:lnTo>
                  <a:pt x="872" y="291"/>
                </a:lnTo>
                <a:lnTo>
                  <a:pt x="804" y="291"/>
                </a:lnTo>
                <a:lnTo>
                  <a:pt x="808" y="289"/>
                </a:lnTo>
                <a:lnTo>
                  <a:pt x="812" y="284"/>
                </a:lnTo>
                <a:lnTo>
                  <a:pt x="815" y="277"/>
                </a:lnTo>
                <a:lnTo>
                  <a:pt x="817" y="272"/>
                </a:lnTo>
                <a:lnTo>
                  <a:pt x="836" y="31"/>
                </a:lnTo>
                <a:lnTo>
                  <a:pt x="835" y="24"/>
                </a:lnTo>
                <a:lnTo>
                  <a:pt x="835" y="21"/>
                </a:lnTo>
                <a:lnTo>
                  <a:pt x="834" y="16"/>
                </a:lnTo>
                <a:lnTo>
                  <a:pt x="831" y="14"/>
                </a:lnTo>
                <a:lnTo>
                  <a:pt x="829" y="12"/>
                </a:lnTo>
                <a:lnTo>
                  <a:pt x="824" y="8"/>
                </a:lnTo>
                <a:lnTo>
                  <a:pt x="882" y="8"/>
                </a:lnTo>
                <a:lnTo>
                  <a:pt x="951" y="155"/>
                </a:lnTo>
                <a:lnTo>
                  <a:pt x="1021" y="8"/>
                </a:lnTo>
                <a:lnTo>
                  <a:pt x="1082" y="8"/>
                </a:lnTo>
                <a:lnTo>
                  <a:pt x="1077" y="12"/>
                </a:lnTo>
                <a:lnTo>
                  <a:pt x="1074" y="14"/>
                </a:lnTo>
                <a:lnTo>
                  <a:pt x="1072" y="16"/>
                </a:lnTo>
                <a:lnTo>
                  <a:pt x="1071" y="19"/>
                </a:lnTo>
                <a:lnTo>
                  <a:pt x="1069" y="22"/>
                </a:lnTo>
                <a:lnTo>
                  <a:pt x="1069" y="29"/>
                </a:lnTo>
                <a:lnTo>
                  <a:pt x="1095" y="272"/>
                </a:lnTo>
                <a:lnTo>
                  <a:pt x="1096" y="277"/>
                </a:lnTo>
                <a:lnTo>
                  <a:pt x="1099" y="282"/>
                </a:lnTo>
                <a:lnTo>
                  <a:pt x="1102" y="286"/>
                </a:lnTo>
                <a:lnTo>
                  <a:pt x="1106" y="290"/>
                </a:lnTo>
                <a:lnTo>
                  <a:pt x="1109" y="286"/>
                </a:lnTo>
                <a:lnTo>
                  <a:pt x="1113" y="282"/>
                </a:lnTo>
                <a:lnTo>
                  <a:pt x="1116" y="276"/>
                </a:lnTo>
                <a:lnTo>
                  <a:pt x="1119" y="269"/>
                </a:lnTo>
                <a:lnTo>
                  <a:pt x="1184" y="33"/>
                </a:lnTo>
                <a:lnTo>
                  <a:pt x="1185" y="28"/>
                </a:lnTo>
                <a:lnTo>
                  <a:pt x="1185" y="22"/>
                </a:lnTo>
                <a:lnTo>
                  <a:pt x="1184" y="18"/>
                </a:lnTo>
                <a:lnTo>
                  <a:pt x="1182" y="14"/>
                </a:lnTo>
                <a:lnTo>
                  <a:pt x="1178" y="9"/>
                </a:lnTo>
                <a:lnTo>
                  <a:pt x="1177" y="8"/>
                </a:lnTo>
                <a:lnTo>
                  <a:pt x="1192" y="8"/>
                </a:lnTo>
                <a:lnTo>
                  <a:pt x="1255" y="8"/>
                </a:lnTo>
                <a:lnTo>
                  <a:pt x="1328" y="272"/>
                </a:lnTo>
                <a:lnTo>
                  <a:pt x="1331" y="277"/>
                </a:lnTo>
                <a:lnTo>
                  <a:pt x="1332" y="282"/>
                </a:lnTo>
                <a:lnTo>
                  <a:pt x="1336" y="276"/>
                </a:lnTo>
                <a:lnTo>
                  <a:pt x="1339" y="269"/>
                </a:lnTo>
                <a:lnTo>
                  <a:pt x="1404" y="33"/>
                </a:lnTo>
                <a:lnTo>
                  <a:pt x="1406" y="28"/>
                </a:lnTo>
                <a:lnTo>
                  <a:pt x="1406" y="22"/>
                </a:lnTo>
                <a:lnTo>
                  <a:pt x="1404" y="18"/>
                </a:lnTo>
                <a:lnTo>
                  <a:pt x="1403" y="14"/>
                </a:lnTo>
                <a:lnTo>
                  <a:pt x="1399" y="9"/>
                </a:lnTo>
                <a:lnTo>
                  <a:pt x="1397" y="8"/>
                </a:lnTo>
                <a:lnTo>
                  <a:pt x="1411" y="8"/>
                </a:lnTo>
                <a:lnTo>
                  <a:pt x="1475" y="8"/>
                </a:lnTo>
                <a:lnTo>
                  <a:pt x="1548" y="272"/>
                </a:lnTo>
                <a:lnTo>
                  <a:pt x="1551" y="277"/>
                </a:lnTo>
                <a:lnTo>
                  <a:pt x="1554" y="283"/>
                </a:lnTo>
                <a:lnTo>
                  <a:pt x="1557" y="287"/>
                </a:lnTo>
                <a:lnTo>
                  <a:pt x="1561" y="291"/>
                </a:lnTo>
                <a:lnTo>
                  <a:pt x="1478" y="291"/>
                </a:lnTo>
                <a:lnTo>
                  <a:pt x="1462" y="236"/>
                </a:lnTo>
                <a:lnTo>
                  <a:pt x="1390" y="236"/>
                </a:lnTo>
                <a:lnTo>
                  <a:pt x="1375" y="291"/>
                </a:lnTo>
                <a:lnTo>
                  <a:pt x="1341" y="291"/>
                </a:lnTo>
                <a:lnTo>
                  <a:pt x="1322" y="291"/>
                </a:lnTo>
                <a:lnTo>
                  <a:pt x="1257" y="291"/>
                </a:lnTo>
                <a:lnTo>
                  <a:pt x="1242" y="236"/>
                </a:lnTo>
                <a:lnTo>
                  <a:pt x="1170" y="236"/>
                </a:lnTo>
                <a:lnTo>
                  <a:pt x="1154" y="291"/>
                </a:lnTo>
                <a:lnTo>
                  <a:pt x="1108" y="291"/>
                </a:lnTo>
                <a:close/>
                <a:moveTo>
                  <a:pt x="489" y="8"/>
                </a:moveTo>
                <a:lnTo>
                  <a:pt x="483" y="12"/>
                </a:lnTo>
                <a:lnTo>
                  <a:pt x="482" y="14"/>
                </a:lnTo>
                <a:lnTo>
                  <a:pt x="479" y="16"/>
                </a:lnTo>
                <a:lnTo>
                  <a:pt x="478" y="19"/>
                </a:lnTo>
                <a:lnTo>
                  <a:pt x="476" y="22"/>
                </a:lnTo>
                <a:lnTo>
                  <a:pt x="476" y="25"/>
                </a:lnTo>
                <a:lnTo>
                  <a:pt x="476" y="29"/>
                </a:lnTo>
                <a:lnTo>
                  <a:pt x="476" y="212"/>
                </a:lnTo>
                <a:lnTo>
                  <a:pt x="475" y="222"/>
                </a:lnTo>
                <a:lnTo>
                  <a:pt x="473" y="232"/>
                </a:lnTo>
                <a:lnTo>
                  <a:pt x="470" y="241"/>
                </a:lnTo>
                <a:lnTo>
                  <a:pt x="466" y="249"/>
                </a:lnTo>
                <a:lnTo>
                  <a:pt x="462" y="256"/>
                </a:lnTo>
                <a:lnTo>
                  <a:pt x="456" y="263"/>
                </a:lnTo>
                <a:lnTo>
                  <a:pt x="451" y="269"/>
                </a:lnTo>
                <a:lnTo>
                  <a:pt x="444" y="274"/>
                </a:lnTo>
                <a:lnTo>
                  <a:pt x="435" y="279"/>
                </a:lnTo>
                <a:lnTo>
                  <a:pt x="427" y="283"/>
                </a:lnTo>
                <a:lnTo>
                  <a:pt x="418" y="287"/>
                </a:lnTo>
                <a:lnTo>
                  <a:pt x="410" y="290"/>
                </a:lnTo>
                <a:lnTo>
                  <a:pt x="401" y="293"/>
                </a:lnTo>
                <a:lnTo>
                  <a:pt x="391" y="294"/>
                </a:lnTo>
                <a:lnTo>
                  <a:pt x="381" y="294"/>
                </a:lnTo>
                <a:lnTo>
                  <a:pt x="372" y="296"/>
                </a:lnTo>
                <a:lnTo>
                  <a:pt x="362" y="294"/>
                </a:lnTo>
                <a:lnTo>
                  <a:pt x="353" y="294"/>
                </a:lnTo>
                <a:lnTo>
                  <a:pt x="343" y="293"/>
                </a:lnTo>
                <a:lnTo>
                  <a:pt x="333" y="290"/>
                </a:lnTo>
                <a:lnTo>
                  <a:pt x="325" y="287"/>
                </a:lnTo>
                <a:lnTo>
                  <a:pt x="316" y="283"/>
                </a:lnTo>
                <a:lnTo>
                  <a:pt x="308" y="279"/>
                </a:lnTo>
                <a:lnTo>
                  <a:pt x="301" y="274"/>
                </a:lnTo>
                <a:lnTo>
                  <a:pt x="294" y="269"/>
                </a:lnTo>
                <a:lnTo>
                  <a:pt x="288" y="263"/>
                </a:lnTo>
                <a:lnTo>
                  <a:pt x="283" y="256"/>
                </a:lnTo>
                <a:lnTo>
                  <a:pt x="277" y="249"/>
                </a:lnTo>
                <a:lnTo>
                  <a:pt x="274" y="241"/>
                </a:lnTo>
                <a:lnTo>
                  <a:pt x="271" y="232"/>
                </a:lnTo>
                <a:lnTo>
                  <a:pt x="270" y="222"/>
                </a:lnTo>
                <a:lnTo>
                  <a:pt x="268" y="212"/>
                </a:lnTo>
                <a:lnTo>
                  <a:pt x="268" y="29"/>
                </a:lnTo>
                <a:lnTo>
                  <a:pt x="268" y="26"/>
                </a:lnTo>
                <a:lnTo>
                  <a:pt x="268" y="24"/>
                </a:lnTo>
                <a:lnTo>
                  <a:pt x="266" y="18"/>
                </a:lnTo>
                <a:lnTo>
                  <a:pt x="261" y="12"/>
                </a:lnTo>
                <a:lnTo>
                  <a:pt x="256" y="8"/>
                </a:lnTo>
                <a:lnTo>
                  <a:pt x="348" y="8"/>
                </a:lnTo>
                <a:lnTo>
                  <a:pt x="348" y="242"/>
                </a:lnTo>
                <a:lnTo>
                  <a:pt x="348" y="249"/>
                </a:lnTo>
                <a:lnTo>
                  <a:pt x="349" y="255"/>
                </a:lnTo>
                <a:lnTo>
                  <a:pt x="352" y="259"/>
                </a:lnTo>
                <a:lnTo>
                  <a:pt x="355" y="263"/>
                </a:lnTo>
                <a:lnTo>
                  <a:pt x="357" y="266"/>
                </a:lnTo>
                <a:lnTo>
                  <a:pt x="362" y="269"/>
                </a:lnTo>
                <a:lnTo>
                  <a:pt x="367" y="270"/>
                </a:lnTo>
                <a:lnTo>
                  <a:pt x="372" y="272"/>
                </a:lnTo>
                <a:lnTo>
                  <a:pt x="377" y="270"/>
                </a:lnTo>
                <a:lnTo>
                  <a:pt x="381" y="269"/>
                </a:lnTo>
                <a:lnTo>
                  <a:pt x="386" y="266"/>
                </a:lnTo>
                <a:lnTo>
                  <a:pt x="390" y="263"/>
                </a:lnTo>
                <a:lnTo>
                  <a:pt x="393" y="259"/>
                </a:lnTo>
                <a:lnTo>
                  <a:pt x="396" y="255"/>
                </a:lnTo>
                <a:lnTo>
                  <a:pt x="397" y="249"/>
                </a:lnTo>
                <a:lnTo>
                  <a:pt x="397" y="242"/>
                </a:lnTo>
                <a:lnTo>
                  <a:pt x="397" y="8"/>
                </a:lnTo>
                <a:lnTo>
                  <a:pt x="489" y="8"/>
                </a:lnTo>
                <a:close/>
                <a:moveTo>
                  <a:pt x="646" y="193"/>
                </a:moveTo>
                <a:lnTo>
                  <a:pt x="644" y="204"/>
                </a:lnTo>
                <a:lnTo>
                  <a:pt x="643" y="214"/>
                </a:lnTo>
                <a:lnTo>
                  <a:pt x="641" y="219"/>
                </a:lnTo>
                <a:lnTo>
                  <a:pt x="640" y="224"/>
                </a:lnTo>
                <a:lnTo>
                  <a:pt x="636" y="234"/>
                </a:lnTo>
                <a:lnTo>
                  <a:pt x="630" y="242"/>
                </a:lnTo>
                <a:lnTo>
                  <a:pt x="624" y="249"/>
                </a:lnTo>
                <a:lnTo>
                  <a:pt x="619" y="256"/>
                </a:lnTo>
                <a:lnTo>
                  <a:pt x="612" y="263"/>
                </a:lnTo>
                <a:lnTo>
                  <a:pt x="605" y="270"/>
                </a:lnTo>
                <a:lnTo>
                  <a:pt x="596" y="276"/>
                </a:lnTo>
                <a:lnTo>
                  <a:pt x="581" y="286"/>
                </a:lnTo>
                <a:lnTo>
                  <a:pt x="572" y="290"/>
                </a:lnTo>
                <a:lnTo>
                  <a:pt x="565" y="294"/>
                </a:lnTo>
                <a:lnTo>
                  <a:pt x="550" y="300"/>
                </a:lnTo>
                <a:lnTo>
                  <a:pt x="524" y="283"/>
                </a:lnTo>
                <a:lnTo>
                  <a:pt x="533" y="277"/>
                </a:lnTo>
                <a:lnTo>
                  <a:pt x="541" y="272"/>
                </a:lnTo>
                <a:lnTo>
                  <a:pt x="548" y="265"/>
                </a:lnTo>
                <a:lnTo>
                  <a:pt x="554" y="258"/>
                </a:lnTo>
                <a:lnTo>
                  <a:pt x="558" y="251"/>
                </a:lnTo>
                <a:lnTo>
                  <a:pt x="561" y="243"/>
                </a:lnTo>
                <a:lnTo>
                  <a:pt x="564" y="234"/>
                </a:lnTo>
                <a:lnTo>
                  <a:pt x="564" y="225"/>
                </a:lnTo>
                <a:lnTo>
                  <a:pt x="564" y="218"/>
                </a:lnTo>
                <a:lnTo>
                  <a:pt x="562" y="211"/>
                </a:lnTo>
                <a:lnTo>
                  <a:pt x="559" y="204"/>
                </a:lnTo>
                <a:lnTo>
                  <a:pt x="555" y="196"/>
                </a:lnTo>
                <a:lnTo>
                  <a:pt x="545" y="179"/>
                </a:lnTo>
                <a:lnTo>
                  <a:pt x="531" y="159"/>
                </a:lnTo>
                <a:lnTo>
                  <a:pt x="526" y="152"/>
                </a:lnTo>
                <a:lnTo>
                  <a:pt x="520" y="143"/>
                </a:lnTo>
                <a:lnTo>
                  <a:pt x="516" y="135"/>
                </a:lnTo>
                <a:lnTo>
                  <a:pt x="513" y="128"/>
                </a:lnTo>
                <a:lnTo>
                  <a:pt x="510" y="119"/>
                </a:lnTo>
                <a:lnTo>
                  <a:pt x="507" y="112"/>
                </a:lnTo>
                <a:lnTo>
                  <a:pt x="506" y="104"/>
                </a:lnTo>
                <a:lnTo>
                  <a:pt x="506" y="97"/>
                </a:lnTo>
                <a:lnTo>
                  <a:pt x="507" y="90"/>
                </a:lnTo>
                <a:lnTo>
                  <a:pt x="509" y="81"/>
                </a:lnTo>
                <a:lnTo>
                  <a:pt x="510" y="74"/>
                </a:lnTo>
                <a:lnTo>
                  <a:pt x="514" y="67"/>
                </a:lnTo>
                <a:lnTo>
                  <a:pt x="517" y="60"/>
                </a:lnTo>
                <a:lnTo>
                  <a:pt x="523" y="53"/>
                </a:lnTo>
                <a:lnTo>
                  <a:pt x="527" y="47"/>
                </a:lnTo>
                <a:lnTo>
                  <a:pt x="534" y="40"/>
                </a:lnTo>
                <a:lnTo>
                  <a:pt x="540" y="35"/>
                </a:lnTo>
                <a:lnTo>
                  <a:pt x="547" y="28"/>
                </a:lnTo>
                <a:lnTo>
                  <a:pt x="561" y="18"/>
                </a:lnTo>
                <a:lnTo>
                  <a:pt x="576" y="8"/>
                </a:lnTo>
                <a:lnTo>
                  <a:pt x="592" y="0"/>
                </a:lnTo>
                <a:lnTo>
                  <a:pt x="639" y="42"/>
                </a:lnTo>
                <a:lnTo>
                  <a:pt x="602" y="36"/>
                </a:lnTo>
                <a:lnTo>
                  <a:pt x="598" y="42"/>
                </a:lnTo>
                <a:lnTo>
                  <a:pt x="596" y="46"/>
                </a:lnTo>
                <a:lnTo>
                  <a:pt x="593" y="50"/>
                </a:lnTo>
                <a:lnTo>
                  <a:pt x="591" y="60"/>
                </a:lnTo>
                <a:lnTo>
                  <a:pt x="589" y="70"/>
                </a:lnTo>
                <a:lnTo>
                  <a:pt x="591" y="76"/>
                </a:lnTo>
                <a:lnTo>
                  <a:pt x="592" y="83"/>
                </a:lnTo>
                <a:lnTo>
                  <a:pt x="595" y="88"/>
                </a:lnTo>
                <a:lnTo>
                  <a:pt x="598" y="95"/>
                </a:lnTo>
                <a:lnTo>
                  <a:pt x="607" y="111"/>
                </a:lnTo>
                <a:lnTo>
                  <a:pt x="620" y="126"/>
                </a:lnTo>
                <a:lnTo>
                  <a:pt x="630" y="143"/>
                </a:lnTo>
                <a:lnTo>
                  <a:pt x="634" y="152"/>
                </a:lnTo>
                <a:lnTo>
                  <a:pt x="639" y="160"/>
                </a:lnTo>
                <a:lnTo>
                  <a:pt x="643" y="176"/>
                </a:lnTo>
                <a:lnTo>
                  <a:pt x="644" y="184"/>
                </a:lnTo>
                <a:lnTo>
                  <a:pt x="646" y="193"/>
                </a:lnTo>
                <a:close/>
                <a:moveTo>
                  <a:pt x="780" y="291"/>
                </a:moveTo>
                <a:lnTo>
                  <a:pt x="675" y="291"/>
                </a:lnTo>
                <a:lnTo>
                  <a:pt x="678" y="290"/>
                </a:lnTo>
                <a:lnTo>
                  <a:pt x="682" y="286"/>
                </a:lnTo>
                <a:lnTo>
                  <a:pt x="684" y="283"/>
                </a:lnTo>
                <a:lnTo>
                  <a:pt x="687" y="280"/>
                </a:lnTo>
                <a:lnTo>
                  <a:pt x="688" y="276"/>
                </a:lnTo>
                <a:lnTo>
                  <a:pt x="688" y="272"/>
                </a:lnTo>
                <a:lnTo>
                  <a:pt x="688" y="29"/>
                </a:lnTo>
                <a:lnTo>
                  <a:pt x="688" y="25"/>
                </a:lnTo>
                <a:lnTo>
                  <a:pt x="687" y="21"/>
                </a:lnTo>
                <a:lnTo>
                  <a:pt x="684" y="16"/>
                </a:lnTo>
                <a:lnTo>
                  <a:pt x="682" y="14"/>
                </a:lnTo>
                <a:lnTo>
                  <a:pt x="678" y="9"/>
                </a:lnTo>
                <a:lnTo>
                  <a:pt x="675" y="8"/>
                </a:lnTo>
                <a:lnTo>
                  <a:pt x="780" y="8"/>
                </a:lnTo>
                <a:lnTo>
                  <a:pt x="778" y="9"/>
                </a:lnTo>
                <a:lnTo>
                  <a:pt x="774" y="14"/>
                </a:lnTo>
                <a:lnTo>
                  <a:pt x="771" y="18"/>
                </a:lnTo>
                <a:lnTo>
                  <a:pt x="769" y="21"/>
                </a:lnTo>
                <a:lnTo>
                  <a:pt x="767" y="25"/>
                </a:lnTo>
                <a:lnTo>
                  <a:pt x="767" y="29"/>
                </a:lnTo>
                <a:lnTo>
                  <a:pt x="767" y="272"/>
                </a:lnTo>
                <a:lnTo>
                  <a:pt x="767" y="276"/>
                </a:lnTo>
                <a:lnTo>
                  <a:pt x="769" y="280"/>
                </a:lnTo>
                <a:lnTo>
                  <a:pt x="771" y="283"/>
                </a:lnTo>
                <a:lnTo>
                  <a:pt x="774" y="286"/>
                </a:lnTo>
                <a:lnTo>
                  <a:pt x="778" y="290"/>
                </a:lnTo>
                <a:lnTo>
                  <a:pt x="780" y="29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0" name="Freeform 181">
            <a:extLst>
              <a:ext uri="{FF2B5EF4-FFF2-40B4-BE49-F238E27FC236}">
                <a16:creationId xmlns:a16="http://schemas.microsoft.com/office/drawing/2014/main" id="{B67A292B-83EB-8117-320B-86F10CD1045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112224" y="4848996"/>
            <a:ext cx="604511" cy="72000"/>
          </a:xfrm>
          <a:custGeom>
            <a:avLst/>
            <a:gdLst>
              <a:gd name="T0" fmla="*/ 1361 w 2503"/>
              <a:gd name="T1" fmla="*/ 4 h 299"/>
              <a:gd name="T2" fmla="*/ 1400 w 2503"/>
              <a:gd name="T3" fmla="*/ 42 h 299"/>
              <a:gd name="T4" fmla="*/ 2215 w 2503"/>
              <a:gd name="T5" fmla="*/ 110 h 299"/>
              <a:gd name="T6" fmla="*/ 2315 w 2503"/>
              <a:gd name="T7" fmla="*/ 162 h 299"/>
              <a:gd name="T8" fmla="*/ 2268 w 2503"/>
              <a:gd name="T9" fmla="*/ 190 h 299"/>
              <a:gd name="T10" fmla="*/ 2218 w 2503"/>
              <a:gd name="T11" fmla="*/ 231 h 299"/>
              <a:gd name="T12" fmla="*/ 2158 w 2503"/>
              <a:gd name="T13" fmla="*/ 137 h 299"/>
              <a:gd name="T14" fmla="*/ 2254 w 2503"/>
              <a:gd name="T15" fmla="*/ 70 h 299"/>
              <a:gd name="T16" fmla="*/ 124 w 2503"/>
              <a:gd name="T17" fmla="*/ 196 h 299"/>
              <a:gd name="T18" fmla="*/ 905 w 2503"/>
              <a:gd name="T19" fmla="*/ 41 h 299"/>
              <a:gd name="T20" fmla="*/ 926 w 2503"/>
              <a:gd name="T21" fmla="*/ 90 h 299"/>
              <a:gd name="T22" fmla="*/ 950 w 2503"/>
              <a:gd name="T23" fmla="*/ 138 h 299"/>
              <a:gd name="T24" fmla="*/ 817 w 2503"/>
              <a:gd name="T25" fmla="*/ 38 h 299"/>
              <a:gd name="T26" fmla="*/ 977 w 2503"/>
              <a:gd name="T27" fmla="*/ 38 h 299"/>
              <a:gd name="T28" fmla="*/ 1052 w 2503"/>
              <a:gd name="T29" fmla="*/ 193 h 299"/>
              <a:gd name="T30" fmla="*/ 1089 w 2503"/>
              <a:gd name="T31" fmla="*/ 125 h 299"/>
              <a:gd name="T32" fmla="*/ 1034 w 2503"/>
              <a:gd name="T33" fmla="*/ 132 h 299"/>
              <a:gd name="T34" fmla="*/ 1144 w 2503"/>
              <a:gd name="T35" fmla="*/ 168 h 299"/>
              <a:gd name="T36" fmla="*/ 1051 w 2503"/>
              <a:gd name="T37" fmla="*/ 232 h 299"/>
              <a:gd name="T38" fmla="*/ 980 w 2503"/>
              <a:gd name="T39" fmla="*/ 139 h 299"/>
              <a:gd name="T40" fmla="*/ 1079 w 2503"/>
              <a:gd name="T41" fmla="*/ 70 h 299"/>
              <a:gd name="T42" fmla="*/ 1258 w 2503"/>
              <a:gd name="T43" fmla="*/ 70 h 299"/>
              <a:gd name="T44" fmla="*/ 1311 w 2503"/>
              <a:gd name="T45" fmla="*/ 125 h 299"/>
              <a:gd name="T46" fmla="*/ 1238 w 2503"/>
              <a:gd name="T47" fmla="*/ 111 h 299"/>
              <a:gd name="T48" fmla="*/ 1214 w 2503"/>
              <a:gd name="T49" fmla="*/ 5 h 299"/>
              <a:gd name="T50" fmla="*/ 1342 w 2503"/>
              <a:gd name="T51" fmla="*/ 255 h 299"/>
              <a:gd name="T52" fmla="*/ 1398 w 2503"/>
              <a:gd name="T53" fmla="*/ 261 h 299"/>
              <a:gd name="T54" fmla="*/ 1883 w 2503"/>
              <a:gd name="T55" fmla="*/ 72 h 299"/>
              <a:gd name="T56" fmla="*/ 2086 w 2503"/>
              <a:gd name="T57" fmla="*/ 137 h 299"/>
              <a:gd name="T58" fmla="*/ 2056 w 2503"/>
              <a:gd name="T59" fmla="*/ 196 h 299"/>
              <a:gd name="T60" fmla="*/ 2076 w 2503"/>
              <a:gd name="T61" fmla="*/ 70 h 299"/>
              <a:gd name="T62" fmla="*/ 281 w 2503"/>
              <a:gd name="T63" fmla="*/ 230 h 299"/>
              <a:gd name="T64" fmla="*/ 351 w 2503"/>
              <a:gd name="T65" fmla="*/ 100 h 299"/>
              <a:gd name="T66" fmla="*/ 620 w 2503"/>
              <a:gd name="T67" fmla="*/ 110 h 299"/>
              <a:gd name="T68" fmla="*/ 607 w 2503"/>
              <a:gd name="T69" fmla="*/ 186 h 299"/>
              <a:gd name="T70" fmla="*/ 720 w 2503"/>
              <a:gd name="T71" fmla="*/ 230 h 299"/>
              <a:gd name="T72" fmla="*/ 580 w 2503"/>
              <a:gd name="T73" fmla="*/ 221 h 299"/>
              <a:gd name="T74" fmla="*/ 567 w 2503"/>
              <a:gd name="T75" fmla="*/ 91 h 299"/>
              <a:gd name="T76" fmla="*/ 648 w 2503"/>
              <a:gd name="T77" fmla="*/ 83 h 299"/>
              <a:gd name="T78" fmla="*/ 1894 w 2503"/>
              <a:gd name="T79" fmla="*/ 38 h 299"/>
              <a:gd name="T80" fmla="*/ 1939 w 2503"/>
              <a:gd name="T81" fmla="*/ 7 h 299"/>
              <a:gd name="T82" fmla="*/ 93 w 2503"/>
              <a:gd name="T83" fmla="*/ 4 h 299"/>
              <a:gd name="T84" fmla="*/ 1689 w 2503"/>
              <a:gd name="T85" fmla="*/ 230 h 299"/>
              <a:gd name="T86" fmla="*/ 1518 w 2503"/>
              <a:gd name="T87" fmla="*/ 117 h 299"/>
              <a:gd name="T88" fmla="*/ 1465 w 2503"/>
              <a:gd name="T89" fmla="*/ 151 h 299"/>
              <a:gd name="T90" fmla="*/ 1518 w 2503"/>
              <a:gd name="T91" fmla="*/ 186 h 299"/>
              <a:gd name="T92" fmla="*/ 1491 w 2503"/>
              <a:gd name="T93" fmla="*/ 232 h 299"/>
              <a:gd name="T94" fmla="*/ 1421 w 2503"/>
              <a:gd name="T95" fmla="*/ 151 h 299"/>
              <a:gd name="T96" fmla="*/ 1486 w 2503"/>
              <a:gd name="T97" fmla="*/ 69 h 299"/>
              <a:gd name="T98" fmla="*/ 1804 w 2503"/>
              <a:gd name="T99" fmla="*/ 172 h 299"/>
              <a:gd name="T100" fmla="*/ 1754 w 2503"/>
              <a:gd name="T101" fmla="*/ 117 h 299"/>
              <a:gd name="T102" fmla="*/ 1765 w 2503"/>
              <a:gd name="T103" fmla="*/ 192 h 299"/>
              <a:gd name="T104" fmla="*/ 1798 w 2503"/>
              <a:gd name="T105" fmla="*/ 215 h 299"/>
              <a:gd name="T106" fmla="*/ 1708 w 2503"/>
              <a:gd name="T107" fmla="*/ 201 h 299"/>
              <a:gd name="T108" fmla="*/ 1727 w 2503"/>
              <a:gd name="T109" fmla="*/ 80 h 299"/>
              <a:gd name="T110" fmla="*/ 1804 w 2503"/>
              <a:gd name="T111" fmla="*/ 72 h 299"/>
              <a:gd name="T112" fmla="*/ 2503 w 2503"/>
              <a:gd name="T113" fmla="*/ 230 h 299"/>
              <a:gd name="T114" fmla="*/ 2393 w 2503"/>
              <a:gd name="T115" fmla="*/ 122 h 299"/>
              <a:gd name="T116" fmla="*/ 2415 w 2503"/>
              <a:gd name="T117" fmla="*/ 74 h 299"/>
              <a:gd name="T118" fmla="*/ 445 w 2503"/>
              <a:gd name="T119" fmla="*/ 196 h 299"/>
              <a:gd name="T120" fmla="*/ 541 w 2503"/>
              <a:gd name="T121" fmla="*/ 72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03" h="299">
                <a:moveTo>
                  <a:pt x="1377" y="55"/>
                </a:moveTo>
                <a:lnTo>
                  <a:pt x="1371" y="55"/>
                </a:lnTo>
                <a:lnTo>
                  <a:pt x="1366" y="52"/>
                </a:lnTo>
                <a:lnTo>
                  <a:pt x="1361" y="51"/>
                </a:lnTo>
                <a:lnTo>
                  <a:pt x="1357" y="46"/>
                </a:lnTo>
                <a:lnTo>
                  <a:pt x="1354" y="42"/>
                </a:lnTo>
                <a:lnTo>
                  <a:pt x="1352" y="38"/>
                </a:lnTo>
                <a:lnTo>
                  <a:pt x="1350" y="32"/>
                </a:lnTo>
                <a:lnTo>
                  <a:pt x="1349" y="27"/>
                </a:lnTo>
                <a:lnTo>
                  <a:pt x="1350" y="21"/>
                </a:lnTo>
                <a:lnTo>
                  <a:pt x="1352" y="17"/>
                </a:lnTo>
                <a:lnTo>
                  <a:pt x="1354" y="11"/>
                </a:lnTo>
                <a:lnTo>
                  <a:pt x="1357" y="7"/>
                </a:lnTo>
                <a:lnTo>
                  <a:pt x="1361" y="4"/>
                </a:lnTo>
                <a:lnTo>
                  <a:pt x="1366" y="1"/>
                </a:lnTo>
                <a:lnTo>
                  <a:pt x="1371" y="0"/>
                </a:lnTo>
                <a:lnTo>
                  <a:pt x="1377" y="0"/>
                </a:lnTo>
                <a:lnTo>
                  <a:pt x="1383" y="0"/>
                </a:lnTo>
                <a:lnTo>
                  <a:pt x="1387" y="1"/>
                </a:lnTo>
                <a:lnTo>
                  <a:pt x="1392" y="4"/>
                </a:lnTo>
                <a:lnTo>
                  <a:pt x="1397" y="7"/>
                </a:lnTo>
                <a:lnTo>
                  <a:pt x="1400" y="11"/>
                </a:lnTo>
                <a:lnTo>
                  <a:pt x="1402" y="17"/>
                </a:lnTo>
                <a:lnTo>
                  <a:pt x="1404" y="21"/>
                </a:lnTo>
                <a:lnTo>
                  <a:pt x="1404" y="27"/>
                </a:lnTo>
                <a:lnTo>
                  <a:pt x="1404" y="32"/>
                </a:lnTo>
                <a:lnTo>
                  <a:pt x="1402" y="38"/>
                </a:lnTo>
                <a:lnTo>
                  <a:pt x="1400" y="42"/>
                </a:lnTo>
                <a:lnTo>
                  <a:pt x="1397" y="46"/>
                </a:lnTo>
                <a:lnTo>
                  <a:pt x="1392" y="51"/>
                </a:lnTo>
                <a:lnTo>
                  <a:pt x="1387" y="52"/>
                </a:lnTo>
                <a:lnTo>
                  <a:pt x="1383" y="55"/>
                </a:lnTo>
                <a:lnTo>
                  <a:pt x="1377" y="55"/>
                </a:lnTo>
                <a:close/>
                <a:moveTo>
                  <a:pt x="2256" y="111"/>
                </a:moveTo>
                <a:lnTo>
                  <a:pt x="2251" y="107"/>
                </a:lnTo>
                <a:lnTo>
                  <a:pt x="2247" y="104"/>
                </a:lnTo>
                <a:lnTo>
                  <a:pt x="2242" y="103"/>
                </a:lnTo>
                <a:lnTo>
                  <a:pt x="2234" y="103"/>
                </a:lnTo>
                <a:lnTo>
                  <a:pt x="2229" y="103"/>
                </a:lnTo>
                <a:lnTo>
                  <a:pt x="2223" y="104"/>
                </a:lnTo>
                <a:lnTo>
                  <a:pt x="2219" y="107"/>
                </a:lnTo>
                <a:lnTo>
                  <a:pt x="2215" y="110"/>
                </a:lnTo>
                <a:lnTo>
                  <a:pt x="2210" y="114"/>
                </a:lnTo>
                <a:lnTo>
                  <a:pt x="2208" y="120"/>
                </a:lnTo>
                <a:lnTo>
                  <a:pt x="2206" y="127"/>
                </a:lnTo>
                <a:lnTo>
                  <a:pt x="2205" y="134"/>
                </a:lnTo>
                <a:lnTo>
                  <a:pt x="2267" y="134"/>
                </a:lnTo>
                <a:lnTo>
                  <a:pt x="2266" y="127"/>
                </a:lnTo>
                <a:lnTo>
                  <a:pt x="2264" y="121"/>
                </a:lnTo>
                <a:lnTo>
                  <a:pt x="2260" y="115"/>
                </a:lnTo>
                <a:lnTo>
                  <a:pt x="2256" y="111"/>
                </a:lnTo>
                <a:close/>
                <a:moveTo>
                  <a:pt x="2305" y="113"/>
                </a:moveTo>
                <a:lnTo>
                  <a:pt x="2309" y="124"/>
                </a:lnTo>
                <a:lnTo>
                  <a:pt x="2312" y="135"/>
                </a:lnTo>
                <a:lnTo>
                  <a:pt x="2315" y="148"/>
                </a:lnTo>
                <a:lnTo>
                  <a:pt x="2315" y="162"/>
                </a:lnTo>
                <a:lnTo>
                  <a:pt x="2203" y="162"/>
                </a:lnTo>
                <a:lnTo>
                  <a:pt x="2205" y="170"/>
                </a:lnTo>
                <a:lnTo>
                  <a:pt x="2208" y="177"/>
                </a:lnTo>
                <a:lnTo>
                  <a:pt x="2210" y="184"/>
                </a:lnTo>
                <a:lnTo>
                  <a:pt x="2216" y="190"/>
                </a:lnTo>
                <a:lnTo>
                  <a:pt x="2220" y="194"/>
                </a:lnTo>
                <a:lnTo>
                  <a:pt x="2225" y="197"/>
                </a:lnTo>
                <a:lnTo>
                  <a:pt x="2227" y="199"/>
                </a:lnTo>
                <a:lnTo>
                  <a:pt x="2234" y="200"/>
                </a:lnTo>
                <a:lnTo>
                  <a:pt x="2242" y="200"/>
                </a:lnTo>
                <a:lnTo>
                  <a:pt x="2250" y="200"/>
                </a:lnTo>
                <a:lnTo>
                  <a:pt x="2256" y="199"/>
                </a:lnTo>
                <a:lnTo>
                  <a:pt x="2260" y="196"/>
                </a:lnTo>
                <a:lnTo>
                  <a:pt x="2268" y="190"/>
                </a:lnTo>
                <a:lnTo>
                  <a:pt x="2277" y="182"/>
                </a:lnTo>
                <a:lnTo>
                  <a:pt x="2314" y="194"/>
                </a:lnTo>
                <a:lnTo>
                  <a:pt x="2307" y="204"/>
                </a:lnTo>
                <a:lnTo>
                  <a:pt x="2299" y="211"/>
                </a:lnTo>
                <a:lnTo>
                  <a:pt x="2292" y="218"/>
                </a:lnTo>
                <a:lnTo>
                  <a:pt x="2288" y="221"/>
                </a:lnTo>
                <a:lnTo>
                  <a:pt x="2284" y="224"/>
                </a:lnTo>
                <a:lnTo>
                  <a:pt x="2278" y="225"/>
                </a:lnTo>
                <a:lnTo>
                  <a:pt x="2274" y="228"/>
                </a:lnTo>
                <a:lnTo>
                  <a:pt x="2264" y="231"/>
                </a:lnTo>
                <a:lnTo>
                  <a:pt x="2253" y="232"/>
                </a:lnTo>
                <a:lnTo>
                  <a:pt x="2240" y="232"/>
                </a:lnTo>
                <a:lnTo>
                  <a:pt x="2229" y="232"/>
                </a:lnTo>
                <a:lnTo>
                  <a:pt x="2218" y="231"/>
                </a:lnTo>
                <a:lnTo>
                  <a:pt x="2206" y="228"/>
                </a:lnTo>
                <a:lnTo>
                  <a:pt x="2202" y="225"/>
                </a:lnTo>
                <a:lnTo>
                  <a:pt x="2196" y="224"/>
                </a:lnTo>
                <a:lnTo>
                  <a:pt x="2188" y="218"/>
                </a:lnTo>
                <a:lnTo>
                  <a:pt x="2179" y="211"/>
                </a:lnTo>
                <a:lnTo>
                  <a:pt x="2172" y="204"/>
                </a:lnTo>
                <a:lnTo>
                  <a:pt x="2167" y="196"/>
                </a:lnTo>
                <a:lnTo>
                  <a:pt x="2162" y="186"/>
                </a:lnTo>
                <a:lnTo>
                  <a:pt x="2161" y="182"/>
                </a:lnTo>
                <a:lnTo>
                  <a:pt x="2160" y="176"/>
                </a:lnTo>
                <a:lnTo>
                  <a:pt x="2157" y="165"/>
                </a:lnTo>
                <a:lnTo>
                  <a:pt x="2157" y="153"/>
                </a:lnTo>
                <a:lnTo>
                  <a:pt x="2157" y="142"/>
                </a:lnTo>
                <a:lnTo>
                  <a:pt x="2158" y="137"/>
                </a:lnTo>
                <a:lnTo>
                  <a:pt x="2160" y="131"/>
                </a:lnTo>
                <a:lnTo>
                  <a:pt x="2162" y="121"/>
                </a:lnTo>
                <a:lnTo>
                  <a:pt x="2165" y="115"/>
                </a:lnTo>
                <a:lnTo>
                  <a:pt x="2168" y="110"/>
                </a:lnTo>
                <a:lnTo>
                  <a:pt x="2174" y="101"/>
                </a:lnTo>
                <a:lnTo>
                  <a:pt x="2181" y="93"/>
                </a:lnTo>
                <a:lnTo>
                  <a:pt x="2188" y="86"/>
                </a:lnTo>
                <a:lnTo>
                  <a:pt x="2196" y="80"/>
                </a:lnTo>
                <a:lnTo>
                  <a:pt x="2206" y="76"/>
                </a:lnTo>
                <a:lnTo>
                  <a:pt x="2216" y="72"/>
                </a:lnTo>
                <a:lnTo>
                  <a:pt x="2226" y="70"/>
                </a:lnTo>
                <a:lnTo>
                  <a:pt x="2237" y="69"/>
                </a:lnTo>
                <a:lnTo>
                  <a:pt x="2249" y="70"/>
                </a:lnTo>
                <a:lnTo>
                  <a:pt x="2254" y="70"/>
                </a:lnTo>
                <a:lnTo>
                  <a:pt x="2260" y="72"/>
                </a:lnTo>
                <a:lnTo>
                  <a:pt x="2270" y="76"/>
                </a:lnTo>
                <a:lnTo>
                  <a:pt x="2278" y="80"/>
                </a:lnTo>
                <a:lnTo>
                  <a:pt x="2283" y="83"/>
                </a:lnTo>
                <a:lnTo>
                  <a:pt x="2287" y="87"/>
                </a:lnTo>
                <a:lnTo>
                  <a:pt x="2294" y="94"/>
                </a:lnTo>
                <a:lnTo>
                  <a:pt x="2301" y="103"/>
                </a:lnTo>
                <a:lnTo>
                  <a:pt x="2305" y="113"/>
                </a:lnTo>
                <a:close/>
                <a:moveTo>
                  <a:pt x="175" y="196"/>
                </a:moveTo>
                <a:lnTo>
                  <a:pt x="190" y="196"/>
                </a:lnTo>
                <a:lnTo>
                  <a:pt x="190" y="230"/>
                </a:lnTo>
                <a:lnTo>
                  <a:pt x="110" y="230"/>
                </a:lnTo>
                <a:lnTo>
                  <a:pt x="110" y="196"/>
                </a:lnTo>
                <a:lnTo>
                  <a:pt x="124" y="196"/>
                </a:lnTo>
                <a:lnTo>
                  <a:pt x="124" y="38"/>
                </a:lnTo>
                <a:lnTo>
                  <a:pt x="110" y="38"/>
                </a:lnTo>
                <a:lnTo>
                  <a:pt x="110" y="5"/>
                </a:lnTo>
                <a:lnTo>
                  <a:pt x="175" y="5"/>
                </a:lnTo>
                <a:lnTo>
                  <a:pt x="175" y="196"/>
                </a:lnTo>
                <a:close/>
                <a:moveTo>
                  <a:pt x="929" y="73"/>
                </a:moveTo>
                <a:lnTo>
                  <a:pt x="929" y="66"/>
                </a:lnTo>
                <a:lnTo>
                  <a:pt x="928" y="60"/>
                </a:lnTo>
                <a:lnTo>
                  <a:pt x="925" y="55"/>
                </a:lnTo>
                <a:lnTo>
                  <a:pt x="922" y="51"/>
                </a:lnTo>
                <a:lnTo>
                  <a:pt x="919" y="46"/>
                </a:lnTo>
                <a:lnTo>
                  <a:pt x="915" y="43"/>
                </a:lnTo>
                <a:lnTo>
                  <a:pt x="911" y="42"/>
                </a:lnTo>
                <a:lnTo>
                  <a:pt x="905" y="41"/>
                </a:lnTo>
                <a:lnTo>
                  <a:pt x="894" y="38"/>
                </a:lnTo>
                <a:lnTo>
                  <a:pt x="881" y="38"/>
                </a:lnTo>
                <a:lnTo>
                  <a:pt x="875" y="38"/>
                </a:lnTo>
                <a:lnTo>
                  <a:pt x="875" y="110"/>
                </a:lnTo>
                <a:lnTo>
                  <a:pt x="881" y="110"/>
                </a:lnTo>
                <a:lnTo>
                  <a:pt x="890" y="110"/>
                </a:lnTo>
                <a:lnTo>
                  <a:pt x="897" y="110"/>
                </a:lnTo>
                <a:lnTo>
                  <a:pt x="904" y="108"/>
                </a:lnTo>
                <a:lnTo>
                  <a:pt x="909" y="106"/>
                </a:lnTo>
                <a:lnTo>
                  <a:pt x="915" y="104"/>
                </a:lnTo>
                <a:lnTo>
                  <a:pt x="919" y="101"/>
                </a:lnTo>
                <a:lnTo>
                  <a:pt x="922" y="98"/>
                </a:lnTo>
                <a:lnTo>
                  <a:pt x="925" y="94"/>
                </a:lnTo>
                <a:lnTo>
                  <a:pt x="926" y="90"/>
                </a:lnTo>
                <a:lnTo>
                  <a:pt x="928" y="86"/>
                </a:lnTo>
                <a:lnTo>
                  <a:pt x="929" y="80"/>
                </a:lnTo>
                <a:lnTo>
                  <a:pt x="929" y="73"/>
                </a:lnTo>
                <a:close/>
                <a:moveTo>
                  <a:pt x="986" y="76"/>
                </a:moveTo>
                <a:lnTo>
                  <a:pt x="986" y="84"/>
                </a:lnTo>
                <a:lnTo>
                  <a:pt x="984" y="93"/>
                </a:lnTo>
                <a:lnTo>
                  <a:pt x="983" y="101"/>
                </a:lnTo>
                <a:lnTo>
                  <a:pt x="980" y="108"/>
                </a:lnTo>
                <a:lnTo>
                  <a:pt x="977" y="114"/>
                </a:lnTo>
                <a:lnTo>
                  <a:pt x="973" y="120"/>
                </a:lnTo>
                <a:lnTo>
                  <a:pt x="969" y="125"/>
                </a:lnTo>
                <a:lnTo>
                  <a:pt x="963" y="129"/>
                </a:lnTo>
                <a:lnTo>
                  <a:pt x="957" y="134"/>
                </a:lnTo>
                <a:lnTo>
                  <a:pt x="950" y="138"/>
                </a:lnTo>
                <a:lnTo>
                  <a:pt x="943" y="141"/>
                </a:lnTo>
                <a:lnTo>
                  <a:pt x="933" y="144"/>
                </a:lnTo>
                <a:lnTo>
                  <a:pt x="925" y="145"/>
                </a:lnTo>
                <a:lnTo>
                  <a:pt x="915" y="146"/>
                </a:lnTo>
                <a:lnTo>
                  <a:pt x="904" y="148"/>
                </a:lnTo>
                <a:lnTo>
                  <a:pt x="892" y="148"/>
                </a:lnTo>
                <a:lnTo>
                  <a:pt x="875" y="148"/>
                </a:lnTo>
                <a:lnTo>
                  <a:pt x="875" y="196"/>
                </a:lnTo>
                <a:lnTo>
                  <a:pt x="892" y="196"/>
                </a:lnTo>
                <a:lnTo>
                  <a:pt x="892" y="230"/>
                </a:lnTo>
                <a:lnTo>
                  <a:pt x="801" y="230"/>
                </a:lnTo>
                <a:lnTo>
                  <a:pt x="801" y="196"/>
                </a:lnTo>
                <a:lnTo>
                  <a:pt x="817" y="196"/>
                </a:lnTo>
                <a:lnTo>
                  <a:pt x="817" y="38"/>
                </a:lnTo>
                <a:lnTo>
                  <a:pt x="801" y="38"/>
                </a:lnTo>
                <a:lnTo>
                  <a:pt x="801" y="5"/>
                </a:lnTo>
                <a:lnTo>
                  <a:pt x="891" y="5"/>
                </a:lnTo>
                <a:lnTo>
                  <a:pt x="902" y="5"/>
                </a:lnTo>
                <a:lnTo>
                  <a:pt x="914" y="5"/>
                </a:lnTo>
                <a:lnTo>
                  <a:pt x="923" y="7"/>
                </a:lnTo>
                <a:lnTo>
                  <a:pt x="933" y="10"/>
                </a:lnTo>
                <a:lnTo>
                  <a:pt x="942" y="11"/>
                </a:lnTo>
                <a:lnTo>
                  <a:pt x="949" y="15"/>
                </a:lnTo>
                <a:lnTo>
                  <a:pt x="956" y="18"/>
                </a:lnTo>
                <a:lnTo>
                  <a:pt x="963" y="22"/>
                </a:lnTo>
                <a:lnTo>
                  <a:pt x="969" y="27"/>
                </a:lnTo>
                <a:lnTo>
                  <a:pt x="973" y="32"/>
                </a:lnTo>
                <a:lnTo>
                  <a:pt x="977" y="38"/>
                </a:lnTo>
                <a:lnTo>
                  <a:pt x="980" y="45"/>
                </a:lnTo>
                <a:lnTo>
                  <a:pt x="983" y="52"/>
                </a:lnTo>
                <a:lnTo>
                  <a:pt x="984" y="59"/>
                </a:lnTo>
                <a:lnTo>
                  <a:pt x="986" y="67"/>
                </a:lnTo>
                <a:lnTo>
                  <a:pt x="986" y="76"/>
                </a:lnTo>
                <a:close/>
                <a:moveTo>
                  <a:pt x="738" y="129"/>
                </a:moveTo>
                <a:lnTo>
                  <a:pt x="786" y="129"/>
                </a:lnTo>
                <a:lnTo>
                  <a:pt x="786" y="170"/>
                </a:lnTo>
                <a:lnTo>
                  <a:pt x="738" y="170"/>
                </a:lnTo>
                <a:lnTo>
                  <a:pt x="738" y="129"/>
                </a:lnTo>
                <a:close/>
                <a:moveTo>
                  <a:pt x="1039" y="183"/>
                </a:moveTo>
                <a:lnTo>
                  <a:pt x="1045" y="187"/>
                </a:lnTo>
                <a:lnTo>
                  <a:pt x="1049" y="192"/>
                </a:lnTo>
                <a:lnTo>
                  <a:pt x="1052" y="193"/>
                </a:lnTo>
                <a:lnTo>
                  <a:pt x="1056" y="193"/>
                </a:lnTo>
                <a:lnTo>
                  <a:pt x="1062" y="194"/>
                </a:lnTo>
                <a:lnTo>
                  <a:pt x="1069" y="193"/>
                </a:lnTo>
                <a:lnTo>
                  <a:pt x="1072" y="193"/>
                </a:lnTo>
                <a:lnTo>
                  <a:pt x="1075" y="192"/>
                </a:lnTo>
                <a:lnTo>
                  <a:pt x="1080" y="187"/>
                </a:lnTo>
                <a:lnTo>
                  <a:pt x="1084" y="183"/>
                </a:lnTo>
                <a:lnTo>
                  <a:pt x="1089" y="176"/>
                </a:lnTo>
                <a:lnTo>
                  <a:pt x="1092" y="169"/>
                </a:lnTo>
                <a:lnTo>
                  <a:pt x="1093" y="160"/>
                </a:lnTo>
                <a:lnTo>
                  <a:pt x="1093" y="151"/>
                </a:lnTo>
                <a:lnTo>
                  <a:pt x="1093" y="141"/>
                </a:lnTo>
                <a:lnTo>
                  <a:pt x="1092" y="132"/>
                </a:lnTo>
                <a:lnTo>
                  <a:pt x="1089" y="125"/>
                </a:lnTo>
                <a:lnTo>
                  <a:pt x="1084" y="118"/>
                </a:lnTo>
                <a:lnTo>
                  <a:pt x="1080" y="114"/>
                </a:lnTo>
                <a:lnTo>
                  <a:pt x="1075" y="110"/>
                </a:lnTo>
                <a:lnTo>
                  <a:pt x="1072" y="110"/>
                </a:lnTo>
                <a:lnTo>
                  <a:pt x="1069" y="108"/>
                </a:lnTo>
                <a:lnTo>
                  <a:pt x="1062" y="107"/>
                </a:lnTo>
                <a:lnTo>
                  <a:pt x="1055" y="108"/>
                </a:lnTo>
                <a:lnTo>
                  <a:pt x="1052" y="110"/>
                </a:lnTo>
                <a:lnTo>
                  <a:pt x="1049" y="110"/>
                </a:lnTo>
                <a:lnTo>
                  <a:pt x="1044" y="114"/>
                </a:lnTo>
                <a:lnTo>
                  <a:pt x="1041" y="117"/>
                </a:lnTo>
                <a:lnTo>
                  <a:pt x="1039" y="118"/>
                </a:lnTo>
                <a:lnTo>
                  <a:pt x="1035" y="125"/>
                </a:lnTo>
                <a:lnTo>
                  <a:pt x="1034" y="132"/>
                </a:lnTo>
                <a:lnTo>
                  <a:pt x="1032" y="142"/>
                </a:lnTo>
                <a:lnTo>
                  <a:pt x="1031" y="152"/>
                </a:lnTo>
                <a:lnTo>
                  <a:pt x="1032" y="160"/>
                </a:lnTo>
                <a:lnTo>
                  <a:pt x="1034" y="169"/>
                </a:lnTo>
                <a:lnTo>
                  <a:pt x="1036" y="176"/>
                </a:lnTo>
                <a:lnTo>
                  <a:pt x="1039" y="183"/>
                </a:lnTo>
                <a:close/>
                <a:moveTo>
                  <a:pt x="1134" y="110"/>
                </a:moveTo>
                <a:lnTo>
                  <a:pt x="1138" y="118"/>
                </a:lnTo>
                <a:lnTo>
                  <a:pt x="1141" y="124"/>
                </a:lnTo>
                <a:lnTo>
                  <a:pt x="1142" y="129"/>
                </a:lnTo>
                <a:lnTo>
                  <a:pt x="1144" y="139"/>
                </a:lnTo>
                <a:lnTo>
                  <a:pt x="1145" y="151"/>
                </a:lnTo>
                <a:lnTo>
                  <a:pt x="1144" y="162"/>
                </a:lnTo>
                <a:lnTo>
                  <a:pt x="1144" y="168"/>
                </a:lnTo>
                <a:lnTo>
                  <a:pt x="1142" y="173"/>
                </a:lnTo>
                <a:lnTo>
                  <a:pt x="1138" y="183"/>
                </a:lnTo>
                <a:lnTo>
                  <a:pt x="1137" y="189"/>
                </a:lnTo>
                <a:lnTo>
                  <a:pt x="1134" y="193"/>
                </a:lnTo>
                <a:lnTo>
                  <a:pt x="1128" y="201"/>
                </a:lnTo>
                <a:lnTo>
                  <a:pt x="1121" y="210"/>
                </a:lnTo>
                <a:lnTo>
                  <a:pt x="1113" y="217"/>
                </a:lnTo>
                <a:lnTo>
                  <a:pt x="1104" y="223"/>
                </a:lnTo>
                <a:lnTo>
                  <a:pt x="1094" y="227"/>
                </a:lnTo>
                <a:lnTo>
                  <a:pt x="1089" y="230"/>
                </a:lnTo>
                <a:lnTo>
                  <a:pt x="1084" y="231"/>
                </a:lnTo>
                <a:lnTo>
                  <a:pt x="1073" y="232"/>
                </a:lnTo>
                <a:lnTo>
                  <a:pt x="1062" y="232"/>
                </a:lnTo>
                <a:lnTo>
                  <a:pt x="1051" y="232"/>
                </a:lnTo>
                <a:lnTo>
                  <a:pt x="1045" y="231"/>
                </a:lnTo>
                <a:lnTo>
                  <a:pt x="1039" y="231"/>
                </a:lnTo>
                <a:lnTo>
                  <a:pt x="1029" y="227"/>
                </a:lnTo>
                <a:lnTo>
                  <a:pt x="1020" y="223"/>
                </a:lnTo>
                <a:lnTo>
                  <a:pt x="1011" y="217"/>
                </a:lnTo>
                <a:lnTo>
                  <a:pt x="1003" y="210"/>
                </a:lnTo>
                <a:lnTo>
                  <a:pt x="997" y="201"/>
                </a:lnTo>
                <a:lnTo>
                  <a:pt x="990" y="193"/>
                </a:lnTo>
                <a:lnTo>
                  <a:pt x="986" y="183"/>
                </a:lnTo>
                <a:lnTo>
                  <a:pt x="984" y="179"/>
                </a:lnTo>
                <a:lnTo>
                  <a:pt x="983" y="173"/>
                </a:lnTo>
                <a:lnTo>
                  <a:pt x="980" y="162"/>
                </a:lnTo>
                <a:lnTo>
                  <a:pt x="980" y="151"/>
                </a:lnTo>
                <a:lnTo>
                  <a:pt x="980" y="139"/>
                </a:lnTo>
                <a:lnTo>
                  <a:pt x="983" y="129"/>
                </a:lnTo>
                <a:lnTo>
                  <a:pt x="986" y="118"/>
                </a:lnTo>
                <a:lnTo>
                  <a:pt x="991" y="110"/>
                </a:lnTo>
                <a:lnTo>
                  <a:pt x="997" y="100"/>
                </a:lnTo>
                <a:lnTo>
                  <a:pt x="1004" y="93"/>
                </a:lnTo>
                <a:lnTo>
                  <a:pt x="1011" y="86"/>
                </a:lnTo>
                <a:lnTo>
                  <a:pt x="1021" y="80"/>
                </a:lnTo>
                <a:lnTo>
                  <a:pt x="1031" y="74"/>
                </a:lnTo>
                <a:lnTo>
                  <a:pt x="1035" y="73"/>
                </a:lnTo>
                <a:lnTo>
                  <a:pt x="1041" y="72"/>
                </a:lnTo>
                <a:lnTo>
                  <a:pt x="1051" y="70"/>
                </a:lnTo>
                <a:lnTo>
                  <a:pt x="1062" y="69"/>
                </a:lnTo>
                <a:lnTo>
                  <a:pt x="1075" y="70"/>
                </a:lnTo>
                <a:lnTo>
                  <a:pt x="1079" y="70"/>
                </a:lnTo>
                <a:lnTo>
                  <a:pt x="1084" y="72"/>
                </a:lnTo>
                <a:lnTo>
                  <a:pt x="1096" y="74"/>
                </a:lnTo>
                <a:lnTo>
                  <a:pt x="1104" y="80"/>
                </a:lnTo>
                <a:lnTo>
                  <a:pt x="1114" y="86"/>
                </a:lnTo>
                <a:lnTo>
                  <a:pt x="1121" y="93"/>
                </a:lnTo>
                <a:lnTo>
                  <a:pt x="1128" y="100"/>
                </a:lnTo>
                <a:lnTo>
                  <a:pt x="1134" y="110"/>
                </a:lnTo>
                <a:close/>
                <a:moveTo>
                  <a:pt x="1214" y="86"/>
                </a:moveTo>
                <a:lnTo>
                  <a:pt x="1214" y="90"/>
                </a:lnTo>
                <a:lnTo>
                  <a:pt x="1227" y="83"/>
                </a:lnTo>
                <a:lnTo>
                  <a:pt x="1240" y="76"/>
                </a:lnTo>
                <a:lnTo>
                  <a:pt x="1246" y="73"/>
                </a:lnTo>
                <a:lnTo>
                  <a:pt x="1253" y="70"/>
                </a:lnTo>
                <a:lnTo>
                  <a:pt x="1258" y="70"/>
                </a:lnTo>
                <a:lnTo>
                  <a:pt x="1263" y="69"/>
                </a:lnTo>
                <a:lnTo>
                  <a:pt x="1274" y="70"/>
                </a:lnTo>
                <a:lnTo>
                  <a:pt x="1279" y="72"/>
                </a:lnTo>
                <a:lnTo>
                  <a:pt x="1284" y="73"/>
                </a:lnTo>
                <a:lnTo>
                  <a:pt x="1288" y="74"/>
                </a:lnTo>
                <a:lnTo>
                  <a:pt x="1292" y="77"/>
                </a:lnTo>
                <a:lnTo>
                  <a:pt x="1296" y="80"/>
                </a:lnTo>
                <a:lnTo>
                  <a:pt x="1299" y="83"/>
                </a:lnTo>
                <a:lnTo>
                  <a:pt x="1302" y="87"/>
                </a:lnTo>
                <a:lnTo>
                  <a:pt x="1305" y="91"/>
                </a:lnTo>
                <a:lnTo>
                  <a:pt x="1308" y="101"/>
                </a:lnTo>
                <a:lnTo>
                  <a:pt x="1309" y="107"/>
                </a:lnTo>
                <a:lnTo>
                  <a:pt x="1311" y="113"/>
                </a:lnTo>
                <a:lnTo>
                  <a:pt x="1311" y="125"/>
                </a:lnTo>
                <a:lnTo>
                  <a:pt x="1311" y="196"/>
                </a:lnTo>
                <a:lnTo>
                  <a:pt x="1327" y="196"/>
                </a:lnTo>
                <a:lnTo>
                  <a:pt x="1327" y="230"/>
                </a:lnTo>
                <a:lnTo>
                  <a:pt x="1261" y="230"/>
                </a:lnTo>
                <a:lnTo>
                  <a:pt x="1261" y="128"/>
                </a:lnTo>
                <a:lnTo>
                  <a:pt x="1261" y="124"/>
                </a:lnTo>
                <a:lnTo>
                  <a:pt x="1260" y="120"/>
                </a:lnTo>
                <a:lnTo>
                  <a:pt x="1258" y="117"/>
                </a:lnTo>
                <a:lnTo>
                  <a:pt x="1257" y="114"/>
                </a:lnTo>
                <a:lnTo>
                  <a:pt x="1255" y="113"/>
                </a:lnTo>
                <a:lnTo>
                  <a:pt x="1253" y="111"/>
                </a:lnTo>
                <a:lnTo>
                  <a:pt x="1248" y="110"/>
                </a:lnTo>
                <a:lnTo>
                  <a:pt x="1246" y="110"/>
                </a:lnTo>
                <a:lnTo>
                  <a:pt x="1238" y="111"/>
                </a:lnTo>
                <a:lnTo>
                  <a:pt x="1230" y="113"/>
                </a:lnTo>
                <a:lnTo>
                  <a:pt x="1222" y="115"/>
                </a:lnTo>
                <a:lnTo>
                  <a:pt x="1217" y="117"/>
                </a:lnTo>
                <a:lnTo>
                  <a:pt x="1214" y="120"/>
                </a:lnTo>
                <a:lnTo>
                  <a:pt x="1214" y="196"/>
                </a:lnTo>
                <a:lnTo>
                  <a:pt x="1229" y="196"/>
                </a:lnTo>
                <a:lnTo>
                  <a:pt x="1229" y="230"/>
                </a:lnTo>
                <a:lnTo>
                  <a:pt x="1148" y="230"/>
                </a:lnTo>
                <a:lnTo>
                  <a:pt x="1148" y="196"/>
                </a:lnTo>
                <a:lnTo>
                  <a:pt x="1164" y="196"/>
                </a:lnTo>
                <a:lnTo>
                  <a:pt x="1164" y="38"/>
                </a:lnTo>
                <a:lnTo>
                  <a:pt x="1148" y="38"/>
                </a:lnTo>
                <a:lnTo>
                  <a:pt x="1148" y="5"/>
                </a:lnTo>
                <a:lnTo>
                  <a:pt x="1214" y="5"/>
                </a:lnTo>
                <a:lnTo>
                  <a:pt x="1214" y="86"/>
                </a:lnTo>
                <a:close/>
                <a:moveTo>
                  <a:pt x="1374" y="292"/>
                </a:moveTo>
                <a:lnTo>
                  <a:pt x="1364" y="294"/>
                </a:lnTo>
                <a:lnTo>
                  <a:pt x="1360" y="296"/>
                </a:lnTo>
                <a:lnTo>
                  <a:pt x="1354" y="297"/>
                </a:lnTo>
                <a:lnTo>
                  <a:pt x="1343" y="299"/>
                </a:lnTo>
                <a:lnTo>
                  <a:pt x="1330" y="299"/>
                </a:lnTo>
                <a:lnTo>
                  <a:pt x="1318" y="299"/>
                </a:lnTo>
                <a:lnTo>
                  <a:pt x="1312" y="297"/>
                </a:lnTo>
                <a:lnTo>
                  <a:pt x="1312" y="258"/>
                </a:lnTo>
                <a:lnTo>
                  <a:pt x="1322" y="258"/>
                </a:lnTo>
                <a:lnTo>
                  <a:pt x="1330" y="258"/>
                </a:lnTo>
                <a:lnTo>
                  <a:pt x="1336" y="256"/>
                </a:lnTo>
                <a:lnTo>
                  <a:pt x="1342" y="255"/>
                </a:lnTo>
                <a:lnTo>
                  <a:pt x="1346" y="252"/>
                </a:lnTo>
                <a:lnTo>
                  <a:pt x="1349" y="248"/>
                </a:lnTo>
                <a:lnTo>
                  <a:pt x="1350" y="244"/>
                </a:lnTo>
                <a:lnTo>
                  <a:pt x="1352" y="241"/>
                </a:lnTo>
                <a:lnTo>
                  <a:pt x="1352" y="238"/>
                </a:lnTo>
                <a:lnTo>
                  <a:pt x="1352" y="231"/>
                </a:lnTo>
                <a:lnTo>
                  <a:pt x="1352" y="106"/>
                </a:lnTo>
                <a:lnTo>
                  <a:pt x="1337" y="106"/>
                </a:lnTo>
                <a:lnTo>
                  <a:pt x="1337" y="72"/>
                </a:lnTo>
                <a:lnTo>
                  <a:pt x="1402" y="72"/>
                </a:lnTo>
                <a:lnTo>
                  <a:pt x="1402" y="227"/>
                </a:lnTo>
                <a:lnTo>
                  <a:pt x="1402" y="239"/>
                </a:lnTo>
                <a:lnTo>
                  <a:pt x="1401" y="251"/>
                </a:lnTo>
                <a:lnTo>
                  <a:pt x="1398" y="261"/>
                </a:lnTo>
                <a:lnTo>
                  <a:pt x="1395" y="269"/>
                </a:lnTo>
                <a:lnTo>
                  <a:pt x="1391" y="276"/>
                </a:lnTo>
                <a:lnTo>
                  <a:pt x="1387" y="282"/>
                </a:lnTo>
                <a:lnTo>
                  <a:pt x="1381" y="287"/>
                </a:lnTo>
                <a:lnTo>
                  <a:pt x="1374" y="292"/>
                </a:lnTo>
                <a:close/>
                <a:moveTo>
                  <a:pt x="1949" y="196"/>
                </a:moveTo>
                <a:lnTo>
                  <a:pt x="1965" y="196"/>
                </a:lnTo>
                <a:lnTo>
                  <a:pt x="1965" y="230"/>
                </a:lnTo>
                <a:lnTo>
                  <a:pt x="1883" y="230"/>
                </a:lnTo>
                <a:lnTo>
                  <a:pt x="1883" y="196"/>
                </a:lnTo>
                <a:lnTo>
                  <a:pt x="1898" y="196"/>
                </a:lnTo>
                <a:lnTo>
                  <a:pt x="1898" y="106"/>
                </a:lnTo>
                <a:lnTo>
                  <a:pt x="1883" y="106"/>
                </a:lnTo>
                <a:lnTo>
                  <a:pt x="1883" y="72"/>
                </a:lnTo>
                <a:lnTo>
                  <a:pt x="1949" y="72"/>
                </a:lnTo>
                <a:lnTo>
                  <a:pt x="1949" y="196"/>
                </a:lnTo>
                <a:close/>
                <a:moveTo>
                  <a:pt x="2124" y="86"/>
                </a:moveTo>
                <a:lnTo>
                  <a:pt x="2127" y="90"/>
                </a:lnTo>
                <a:lnTo>
                  <a:pt x="2129" y="94"/>
                </a:lnTo>
                <a:lnTo>
                  <a:pt x="2133" y="104"/>
                </a:lnTo>
                <a:lnTo>
                  <a:pt x="2134" y="110"/>
                </a:lnTo>
                <a:lnTo>
                  <a:pt x="2136" y="115"/>
                </a:lnTo>
                <a:lnTo>
                  <a:pt x="2136" y="129"/>
                </a:lnTo>
                <a:lnTo>
                  <a:pt x="2136" y="196"/>
                </a:lnTo>
                <a:lnTo>
                  <a:pt x="2153" y="196"/>
                </a:lnTo>
                <a:lnTo>
                  <a:pt x="2153" y="230"/>
                </a:lnTo>
                <a:lnTo>
                  <a:pt x="2086" y="230"/>
                </a:lnTo>
                <a:lnTo>
                  <a:pt x="2086" y="137"/>
                </a:lnTo>
                <a:lnTo>
                  <a:pt x="2085" y="125"/>
                </a:lnTo>
                <a:lnTo>
                  <a:pt x="2083" y="121"/>
                </a:lnTo>
                <a:lnTo>
                  <a:pt x="2082" y="118"/>
                </a:lnTo>
                <a:lnTo>
                  <a:pt x="2080" y="115"/>
                </a:lnTo>
                <a:lnTo>
                  <a:pt x="2078" y="114"/>
                </a:lnTo>
                <a:lnTo>
                  <a:pt x="2075" y="113"/>
                </a:lnTo>
                <a:lnTo>
                  <a:pt x="2071" y="113"/>
                </a:lnTo>
                <a:lnTo>
                  <a:pt x="2064" y="113"/>
                </a:lnTo>
                <a:lnTo>
                  <a:pt x="2056" y="115"/>
                </a:lnTo>
                <a:lnTo>
                  <a:pt x="2054" y="117"/>
                </a:lnTo>
                <a:lnTo>
                  <a:pt x="2049" y="118"/>
                </a:lnTo>
                <a:lnTo>
                  <a:pt x="2042" y="122"/>
                </a:lnTo>
                <a:lnTo>
                  <a:pt x="2042" y="196"/>
                </a:lnTo>
                <a:lnTo>
                  <a:pt x="2056" y="196"/>
                </a:lnTo>
                <a:lnTo>
                  <a:pt x="2056" y="230"/>
                </a:lnTo>
                <a:lnTo>
                  <a:pt x="1979" y="230"/>
                </a:lnTo>
                <a:lnTo>
                  <a:pt x="1979" y="196"/>
                </a:lnTo>
                <a:lnTo>
                  <a:pt x="1993" y="196"/>
                </a:lnTo>
                <a:lnTo>
                  <a:pt x="1993" y="106"/>
                </a:lnTo>
                <a:lnTo>
                  <a:pt x="1979" y="106"/>
                </a:lnTo>
                <a:lnTo>
                  <a:pt x="1979" y="72"/>
                </a:lnTo>
                <a:lnTo>
                  <a:pt x="2042" y="72"/>
                </a:lnTo>
                <a:lnTo>
                  <a:pt x="2042" y="87"/>
                </a:lnTo>
                <a:lnTo>
                  <a:pt x="2054" y="80"/>
                </a:lnTo>
                <a:lnTo>
                  <a:pt x="2059" y="77"/>
                </a:lnTo>
                <a:lnTo>
                  <a:pt x="2065" y="74"/>
                </a:lnTo>
                <a:lnTo>
                  <a:pt x="2071" y="72"/>
                </a:lnTo>
                <a:lnTo>
                  <a:pt x="2076" y="70"/>
                </a:lnTo>
                <a:lnTo>
                  <a:pt x="2088" y="70"/>
                </a:lnTo>
                <a:lnTo>
                  <a:pt x="2099" y="70"/>
                </a:lnTo>
                <a:lnTo>
                  <a:pt x="2104" y="72"/>
                </a:lnTo>
                <a:lnTo>
                  <a:pt x="2109" y="74"/>
                </a:lnTo>
                <a:lnTo>
                  <a:pt x="2117" y="79"/>
                </a:lnTo>
                <a:lnTo>
                  <a:pt x="2124" y="86"/>
                </a:lnTo>
                <a:close/>
                <a:moveTo>
                  <a:pt x="356" y="196"/>
                </a:moveTo>
                <a:lnTo>
                  <a:pt x="371" y="196"/>
                </a:lnTo>
                <a:lnTo>
                  <a:pt x="371" y="230"/>
                </a:lnTo>
                <a:lnTo>
                  <a:pt x="322" y="230"/>
                </a:lnTo>
                <a:lnTo>
                  <a:pt x="268" y="155"/>
                </a:lnTo>
                <a:lnTo>
                  <a:pt x="268" y="196"/>
                </a:lnTo>
                <a:lnTo>
                  <a:pt x="281" y="196"/>
                </a:lnTo>
                <a:lnTo>
                  <a:pt x="281" y="230"/>
                </a:lnTo>
                <a:lnTo>
                  <a:pt x="202" y="230"/>
                </a:lnTo>
                <a:lnTo>
                  <a:pt x="202" y="196"/>
                </a:lnTo>
                <a:lnTo>
                  <a:pt x="217" y="196"/>
                </a:lnTo>
                <a:lnTo>
                  <a:pt x="217" y="38"/>
                </a:lnTo>
                <a:lnTo>
                  <a:pt x="202" y="38"/>
                </a:lnTo>
                <a:lnTo>
                  <a:pt x="202" y="5"/>
                </a:lnTo>
                <a:lnTo>
                  <a:pt x="268" y="5"/>
                </a:lnTo>
                <a:lnTo>
                  <a:pt x="268" y="142"/>
                </a:lnTo>
                <a:lnTo>
                  <a:pt x="309" y="100"/>
                </a:lnTo>
                <a:lnTo>
                  <a:pt x="291" y="100"/>
                </a:lnTo>
                <a:lnTo>
                  <a:pt x="291" y="72"/>
                </a:lnTo>
                <a:lnTo>
                  <a:pt x="363" y="72"/>
                </a:lnTo>
                <a:lnTo>
                  <a:pt x="363" y="100"/>
                </a:lnTo>
                <a:lnTo>
                  <a:pt x="351" y="100"/>
                </a:lnTo>
                <a:lnTo>
                  <a:pt x="315" y="138"/>
                </a:lnTo>
                <a:lnTo>
                  <a:pt x="356" y="196"/>
                </a:lnTo>
                <a:close/>
                <a:moveTo>
                  <a:pt x="656" y="172"/>
                </a:moveTo>
                <a:lnTo>
                  <a:pt x="656" y="131"/>
                </a:lnTo>
                <a:lnTo>
                  <a:pt x="654" y="125"/>
                </a:lnTo>
                <a:lnTo>
                  <a:pt x="651" y="121"/>
                </a:lnTo>
                <a:lnTo>
                  <a:pt x="649" y="118"/>
                </a:lnTo>
                <a:lnTo>
                  <a:pt x="647" y="117"/>
                </a:lnTo>
                <a:lnTo>
                  <a:pt x="644" y="114"/>
                </a:lnTo>
                <a:lnTo>
                  <a:pt x="641" y="113"/>
                </a:lnTo>
                <a:lnTo>
                  <a:pt x="637" y="111"/>
                </a:lnTo>
                <a:lnTo>
                  <a:pt x="634" y="110"/>
                </a:lnTo>
                <a:lnTo>
                  <a:pt x="627" y="110"/>
                </a:lnTo>
                <a:lnTo>
                  <a:pt x="620" y="110"/>
                </a:lnTo>
                <a:lnTo>
                  <a:pt x="615" y="111"/>
                </a:lnTo>
                <a:lnTo>
                  <a:pt x="613" y="113"/>
                </a:lnTo>
                <a:lnTo>
                  <a:pt x="607" y="117"/>
                </a:lnTo>
                <a:lnTo>
                  <a:pt x="601" y="121"/>
                </a:lnTo>
                <a:lnTo>
                  <a:pt x="599" y="128"/>
                </a:lnTo>
                <a:lnTo>
                  <a:pt x="596" y="135"/>
                </a:lnTo>
                <a:lnTo>
                  <a:pt x="593" y="142"/>
                </a:lnTo>
                <a:lnTo>
                  <a:pt x="593" y="151"/>
                </a:lnTo>
                <a:lnTo>
                  <a:pt x="593" y="159"/>
                </a:lnTo>
                <a:lnTo>
                  <a:pt x="596" y="168"/>
                </a:lnTo>
                <a:lnTo>
                  <a:pt x="599" y="175"/>
                </a:lnTo>
                <a:lnTo>
                  <a:pt x="601" y="182"/>
                </a:lnTo>
                <a:lnTo>
                  <a:pt x="604" y="184"/>
                </a:lnTo>
                <a:lnTo>
                  <a:pt x="607" y="186"/>
                </a:lnTo>
                <a:lnTo>
                  <a:pt x="613" y="190"/>
                </a:lnTo>
                <a:lnTo>
                  <a:pt x="615" y="192"/>
                </a:lnTo>
                <a:lnTo>
                  <a:pt x="620" y="192"/>
                </a:lnTo>
                <a:lnTo>
                  <a:pt x="627" y="193"/>
                </a:lnTo>
                <a:lnTo>
                  <a:pt x="634" y="192"/>
                </a:lnTo>
                <a:lnTo>
                  <a:pt x="638" y="192"/>
                </a:lnTo>
                <a:lnTo>
                  <a:pt x="641" y="190"/>
                </a:lnTo>
                <a:lnTo>
                  <a:pt x="647" y="186"/>
                </a:lnTo>
                <a:lnTo>
                  <a:pt x="652" y="182"/>
                </a:lnTo>
                <a:lnTo>
                  <a:pt x="655" y="177"/>
                </a:lnTo>
                <a:lnTo>
                  <a:pt x="656" y="172"/>
                </a:lnTo>
                <a:close/>
                <a:moveTo>
                  <a:pt x="704" y="196"/>
                </a:moveTo>
                <a:lnTo>
                  <a:pt x="720" y="196"/>
                </a:lnTo>
                <a:lnTo>
                  <a:pt x="720" y="230"/>
                </a:lnTo>
                <a:lnTo>
                  <a:pt x="656" y="230"/>
                </a:lnTo>
                <a:lnTo>
                  <a:pt x="656" y="211"/>
                </a:lnTo>
                <a:lnTo>
                  <a:pt x="652" y="215"/>
                </a:lnTo>
                <a:lnTo>
                  <a:pt x="647" y="221"/>
                </a:lnTo>
                <a:lnTo>
                  <a:pt x="635" y="227"/>
                </a:lnTo>
                <a:lnTo>
                  <a:pt x="630" y="230"/>
                </a:lnTo>
                <a:lnTo>
                  <a:pt x="624" y="231"/>
                </a:lnTo>
                <a:lnTo>
                  <a:pt x="618" y="232"/>
                </a:lnTo>
                <a:lnTo>
                  <a:pt x="613" y="232"/>
                </a:lnTo>
                <a:lnTo>
                  <a:pt x="604" y="231"/>
                </a:lnTo>
                <a:lnTo>
                  <a:pt x="600" y="231"/>
                </a:lnTo>
                <a:lnTo>
                  <a:pt x="596" y="230"/>
                </a:lnTo>
                <a:lnTo>
                  <a:pt x="587" y="227"/>
                </a:lnTo>
                <a:lnTo>
                  <a:pt x="580" y="221"/>
                </a:lnTo>
                <a:lnTo>
                  <a:pt x="573" y="215"/>
                </a:lnTo>
                <a:lnTo>
                  <a:pt x="566" y="208"/>
                </a:lnTo>
                <a:lnTo>
                  <a:pt x="562" y="201"/>
                </a:lnTo>
                <a:lnTo>
                  <a:pt x="558" y="193"/>
                </a:lnTo>
                <a:lnTo>
                  <a:pt x="553" y="183"/>
                </a:lnTo>
                <a:lnTo>
                  <a:pt x="550" y="173"/>
                </a:lnTo>
                <a:lnTo>
                  <a:pt x="549" y="162"/>
                </a:lnTo>
                <a:lnTo>
                  <a:pt x="549" y="151"/>
                </a:lnTo>
                <a:lnTo>
                  <a:pt x="549" y="139"/>
                </a:lnTo>
                <a:lnTo>
                  <a:pt x="550" y="128"/>
                </a:lnTo>
                <a:lnTo>
                  <a:pt x="553" y="118"/>
                </a:lnTo>
                <a:lnTo>
                  <a:pt x="558" y="108"/>
                </a:lnTo>
                <a:lnTo>
                  <a:pt x="562" y="100"/>
                </a:lnTo>
                <a:lnTo>
                  <a:pt x="567" y="91"/>
                </a:lnTo>
                <a:lnTo>
                  <a:pt x="570" y="89"/>
                </a:lnTo>
                <a:lnTo>
                  <a:pt x="573" y="86"/>
                </a:lnTo>
                <a:lnTo>
                  <a:pt x="580" y="80"/>
                </a:lnTo>
                <a:lnTo>
                  <a:pt x="587" y="74"/>
                </a:lnTo>
                <a:lnTo>
                  <a:pt x="591" y="73"/>
                </a:lnTo>
                <a:lnTo>
                  <a:pt x="596" y="72"/>
                </a:lnTo>
                <a:lnTo>
                  <a:pt x="604" y="70"/>
                </a:lnTo>
                <a:lnTo>
                  <a:pt x="614" y="69"/>
                </a:lnTo>
                <a:lnTo>
                  <a:pt x="620" y="70"/>
                </a:lnTo>
                <a:lnTo>
                  <a:pt x="625" y="70"/>
                </a:lnTo>
                <a:lnTo>
                  <a:pt x="632" y="73"/>
                </a:lnTo>
                <a:lnTo>
                  <a:pt x="637" y="76"/>
                </a:lnTo>
                <a:lnTo>
                  <a:pt x="642" y="79"/>
                </a:lnTo>
                <a:lnTo>
                  <a:pt x="648" y="83"/>
                </a:lnTo>
                <a:lnTo>
                  <a:pt x="652" y="87"/>
                </a:lnTo>
                <a:lnTo>
                  <a:pt x="656" y="93"/>
                </a:lnTo>
                <a:lnTo>
                  <a:pt x="656" y="72"/>
                </a:lnTo>
                <a:lnTo>
                  <a:pt x="719" y="72"/>
                </a:lnTo>
                <a:lnTo>
                  <a:pt x="719" y="106"/>
                </a:lnTo>
                <a:lnTo>
                  <a:pt x="704" y="106"/>
                </a:lnTo>
                <a:lnTo>
                  <a:pt x="704" y="196"/>
                </a:lnTo>
                <a:close/>
                <a:moveTo>
                  <a:pt x="1921" y="55"/>
                </a:moveTo>
                <a:lnTo>
                  <a:pt x="1915" y="55"/>
                </a:lnTo>
                <a:lnTo>
                  <a:pt x="1910" y="52"/>
                </a:lnTo>
                <a:lnTo>
                  <a:pt x="1905" y="51"/>
                </a:lnTo>
                <a:lnTo>
                  <a:pt x="1901" y="46"/>
                </a:lnTo>
                <a:lnTo>
                  <a:pt x="1897" y="42"/>
                </a:lnTo>
                <a:lnTo>
                  <a:pt x="1894" y="38"/>
                </a:lnTo>
                <a:lnTo>
                  <a:pt x="1893" y="32"/>
                </a:lnTo>
                <a:lnTo>
                  <a:pt x="1893" y="27"/>
                </a:lnTo>
                <a:lnTo>
                  <a:pt x="1893" y="21"/>
                </a:lnTo>
                <a:lnTo>
                  <a:pt x="1894" y="17"/>
                </a:lnTo>
                <a:lnTo>
                  <a:pt x="1897" y="11"/>
                </a:lnTo>
                <a:lnTo>
                  <a:pt x="1901" y="7"/>
                </a:lnTo>
                <a:lnTo>
                  <a:pt x="1905" y="4"/>
                </a:lnTo>
                <a:lnTo>
                  <a:pt x="1910" y="1"/>
                </a:lnTo>
                <a:lnTo>
                  <a:pt x="1915" y="0"/>
                </a:lnTo>
                <a:lnTo>
                  <a:pt x="1921" y="0"/>
                </a:lnTo>
                <a:lnTo>
                  <a:pt x="1926" y="0"/>
                </a:lnTo>
                <a:lnTo>
                  <a:pt x="1931" y="1"/>
                </a:lnTo>
                <a:lnTo>
                  <a:pt x="1936" y="4"/>
                </a:lnTo>
                <a:lnTo>
                  <a:pt x="1939" y="7"/>
                </a:lnTo>
                <a:lnTo>
                  <a:pt x="1943" y="11"/>
                </a:lnTo>
                <a:lnTo>
                  <a:pt x="1946" y="17"/>
                </a:lnTo>
                <a:lnTo>
                  <a:pt x="1948" y="21"/>
                </a:lnTo>
                <a:lnTo>
                  <a:pt x="1948" y="27"/>
                </a:lnTo>
                <a:lnTo>
                  <a:pt x="1948" y="32"/>
                </a:lnTo>
                <a:lnTo>
                  <a:pt x="1946" y="38"/>
                </a:lnTo>
                <a:lnTo>
                  <a:pt x="1943" y="42"/>
                </a:lnTo>
                <a:lnTo>
                  <a:pt x="1939" y="46"/>
                </a:lnTo>
                <a:lnTo>
                  <a:pt x="1936" y="51"/>
                </a:lnTo>
                <a:lnTo>
                  <a:pt x="1931" y="52"/>
                </a:lnTo>
                <a:lnTo>
                  <a:pt x="1926" y="55"/>
                </a:lnTo>
                <a:lnTo>
                  <a:pt x="1921" y="55"/>
                </a:lnTo>
                <a:close/>
                <a:moveTo>
                  <a:pt x="0" y="4"/>
                </a:moveTo>
                <a:lnTo>
                  <a:pt x="93" y="4"/>
                </a:lnTo>
                <a:lnTo>
                  <a:pt x="93" y="38"/>
                </a:lnTo>
                <a:lnTo>
                  <a:pt x="76" y="38"/>
                </a:lnTo>
                <a:lnTo>
                  <a:pt x="76" y="196"/>
                </a:lnTo>
                <a:lnTo>
                  <a:pt x="93" y="196"/>
                </a:lnTo>
                <a:lnTo>
                  <a:pt x="93" y="230"/>
                </a:lnTo>
                <a:lnTo>
                  <a:pt x="0" y="230"/>
                </a:lnTo>
                <a:lnTo>
                  <a:pt x="0" y="196"/>
                </a:lnTo>
                <a:lnTo>
                  <a:pt x="18" y="196"/>
                </a:lnTo>
                <a:lnTo>
                  <a:pt x="18" y="38"/>
                </a:lnTo>
                <a:lnTo>
                  <a:pt x="0" y="38"/>
                </a:lnTo>
                <a:lnTo>
                  <a:pt x="0" y="4"/>
                </a:lnTo>
                <a:close/>
                <a:moveTo>
                  <a:pt x="1674" y="196"/>
                </a:moveTo>
                <a:lnTo>
                  <a:pt x="1689" y="196"/>
                </a:lnTo>
                <a:lnTo>
                  <a:pt x="1689" y="230"/>
                </a:lnTo>
                <a:lnTo>
                  <a:pt x="1609" y="230"/>
                </a:lnTo>
                <a:lnTo>
                  <a:pt x="1609" y="196"/>
                </a:lnTo>
                <a:lnTo>
                  <a:pt x="1624" y="196"/>
                </a:lnTo>
                <a:lnTo>
                  <a:pt x="1624" y="38"/>
                </a:lnTo>
                <a:lnTo>
                  <a:pt x="1609" y="38"/>
                </a:lnTo>
                <a:lnTo>
                  <a:pt x="1609" y="5"/>
                </a:lnTo>
                <a:lnTo>
                  <a:pt x="1674" y="5"/>
                </a:lnTo>
                <a:lnTo>
                  <a:pt x="1674" y="196"/>
                </a:lnTo>
                <a:close/>
                <a:moveTo>
                  <a:pt x="1528" y="172"/>
                </a:moveTo>
                <a:lnTo>
                  <a:pt x="1528" y="131"/>
                </a:lnTo>
                <a:lnTo>
                  <a:pt x="1527" y="125"/>
                </a:lnTo>
                <a:lnTo>
                  <a:pt x="1524" y="121"/>
                </a:lnTo>
                <a:lnTo>
                  <a:pt x="1521" y="118"/>
                </a:lnTo>
                <a:lnTo>
                  <a:pt x="1518" y="117"/>
                </a:lnTo>
                <a:lnTo>
                  <a:pt x="1515" y="114"/>
                </a:lnTo>
                <a:lnTo>
                  <a:pt x="1513" y="113"/>
                </a:lnTo>
                <a:lnTo>
                  <a:pt x="1510" y="111"/>
                </a:lnTo>
                <a:lnTo>
                  <a:pt x="1505" y="110"/>
                </a:lnTo>
                <a:lnTo>
                  <a:pt x="1498" y="110"/>
                </a:lnTo>
                <a:lnTo>
                  <a:pt x="1491" y="110"/>
                </a:lnTo>
                <a:lnTo>
                  <a:pt x="1489" y="111"/>
                </a:lnTo>
                <a:lnTo>
                  <a:pt x="1484" y="113"/>
                </a:lnTo>
                <a:lnTo>
                  <a:pt x="1479" y="117"/>
                </a:lnTo>
                <a:lnTo>
                  <a:pt x="1474" y="121"/>
                </a:lnTo>
                <a:lnTo>
                  <a:pt x="1470" y="128"/>
                </a:lnTo>
                <a:lnTo>
                  <a:pt x="1467" y="135"/>
                </a:lnTo>
                <a:lnTo>
                  <a:pt x="1466" y="142"/>
                </a:lnTo>
                <a:lnTo>
                  <a:pt x="1465" y="151"/>
                </a:lnTo>
                <a:lnTo>
                  <a:pt x="1466" y="159"/>
                </a:lnTo>
                <a:lnTo>
                  <a:pt x="1467" y="168"/>
                </a:lnTo>
                <a:lnTo>
                  <a:pt x="1470" y="175"/>
                </a:lnTo>
                <a:lnTo>
                  <a:pt x="1474" y="182"/>
                </a:lnTo>
                <a:lnTo>
                  <a:pt x="1476" y="184"/>
                </a:lnTo>
                <a:lnTo>
                  <a:pt x="1479" y="186"/>
                </a:lnTo>
                <a:lnTo>
                  <a:pt x="1484" y="190"/>
                </a:lnTo>
                <a:lnTo>
                  <a:pt x="1489" y="192"/>
                </a:lnTo>
                <a:lnTo>
                  <a:pt x="1491" y="192"/>
                </a:lnTo>
                <a:lnTo>
                  <a:pt x="1498" y="193"/>
                </a:lnTo>
                <a:lnTo>
                  <a:pt x="1507" y="192"/>
                </a:lnTo>
                <a:lnTo>
                  <a:pt x="1510" y="192"/>
                </a:lnTo>
                <a:lnTo>
                  <a:pt x="1513" y="190"/>
                </a:lnTo>
                <a:lnTo>
                  <a:pt x="1518" y="186"/>
                </a:lnTo>
                <a:lnTo>
                  <a:pt x="1524" y="182"/>
                </a:lnTo>
                <a:lnTo>
                  <a:pt x="1527" y="177"/>
                </a:lnTo>
                <a:lnTo>
                  <a:pt x="1528" y="172"/>
                </a:lnTo>
                <a:close/>
                <a:moveTo>
                  <a:pt x="1576" y="196"/>
                </a:moveTo>
                <a:lnTo>
                  <a:pt x="1592" y="196"/>
                </a:lnTo>
                <a:lnTo>
                  <a:pt x="1592" y="230"/>
                </a:lnTo>
                <a:lnTo>
                  <a:pt x="1530" y="230"/>
                </a:lnTo>
                <a:lnTo>
                  <a:pt x="1530" y="211"/>
                </a:lnTo>
                <a:lnTo>
                  <a:pt x="1524" y="215"/>
                </a:lnTo>
                <a:lnTo>
                  <a:pt x="1518" y="221"/>
                </a:lnTo>
                <a:lnTo>
                  <a:pt x="1508" y="227"/>
                </a:lnTo>
                <a:lnTo>
                  <a:pt x="1503" y="230"/>
                </a:lnTo>
                <a:lnTo>
                  <a:pt x="1497" y="231"/>
                </a:lnTo>
                <a:lnTo>
                  <a:pt x="1491" y="232"/>
                </a:lnTo>
                <a:lnTo>
                  <a:pt x="1486" y="232"/>
                </a:lnTo>
                <a:lnTo>
                  <a:pt x="1476" y="231"/>
                </a:lnTo>
                <a:lnTo>
                  <a:pt x="1472" y="231"/>
                </a:lnTo>
                <a:lnTo>
                  <a:pt x="1467" y="230"/>
                </a:lnTo>
                <a:lnTo>
                  <a:pt x="1459" y="227"/>
                </a:lnTo>
                <a:lnTo>
                  <a:pt x="1452" y="221"/>
                </a:lnTo>
                <a:lnTo>
                  <a:pt x="1445" y="215"/>
                </a:lnTo>
                <a:lnTo>
                  <a:pt x="1439" y="208"/>
                </a:lnTo>
                <a:lnTo>
                  <a:pt x="1433" y="201"/>
                </a:lnTo>
                <a:lnTo>
                  <a:pt x="1429" y="193"/>
                </a:lnTo>
                <a:lnTo>
                  <a:pt x="1425" y="183"/>
                </a:lnTo>
                <a:lnTo>
                  <a:pt x="1424" y="173"/>
                </a:lnTo>
                <a:lnTo>
                  <a:pt x="1421" y="162"/>
                </a:lnTo>
                <a:lnTo>
                  <a:pt x="1421" y="151"/>
                </a:lnTo>
                <a:lnTo>
                  <a:pt x="1421" y="139"/>
                </a:lnTo>
                <a:lnTo>
                  <a:pt x="1424" y="128"/>
                </a:lnTo>
                <a:lnTo>
                  <a:pt x="1425" y="118"/>
                </a:lnTo>
                <a:lnTo>
                  <a:pt x="1429" y="108"/>
                </a:lnTo>
                <a:lnTo>
                  <a:pt x="1433" y="100"/>
                </a:lnTo>
                <a:lnTo>
                  <a:pt x="1439" y="91"/>
                </a:lnTo>
                <a:lnTo>
                  <a:pt x="1442" y="89"/>
                </a:lnTo>
                <a:lnTo>
                  <a:pt x="1445" y="86"/>
                </a:lnTo>
                <a:lnTo>
                  <a:pt x="1452" y="80"/>
                </a:lnTo>
                <a:lnTo>
                  <a:pt x="1460" y="74"/>
                </a:lnTo>
                <a:lnTo>
                  <a:pt x="1465" y="73"/>
                </a:lnTo>
                <a:lnTo>
                  <a:pt x="1467" y="72"/>
                </a:lnTo>
                <a:lnTo>
                  <a:pt x="1477" y="70"/>
                </a:lnTo>
                <a:lnTo>
                  <a:pt x="1486" y="69"/>
                </a:lnTo>
                <a:lnTo>
                  <a:pt x="1491" y="70"/>
                </a:lnTo>
                <a:lnTo>
                  <a:pt x="1498" y="70"/>
                </a:lnTo>
                <a:lnTo>
                  <a:pt x="1504" y="73"/>
                </a:lnTo>
                <a:lnTo>
                  <a:pt x="1510" y="76"/>
                </a:lnTo>
                <a:lnTo>
                  <a:pt x="1515" y="79"/>
                </a:lnTo>
                <a:lnTo>
                  <a:pt x="1520" y="83"/>
                </a:lnTo>
                <a:lnTo>
                  <a:pt x="1524" y="87"/>
                </a:lnTo>
                <a:lnTo>
                  <a:pt x="1530" y="93"/>
                </a:lnTo>
                <a:lnTo>
                  <a:pt x="1528" y="72"/>
                </a:lnTo>
                <a:lnTo>
                  <a:pt x="1590" y="72"/>
                </a:lnTo>
                <a:lnTo>
                  <a:pt x="1590" y="106"/>
                </a:lnTo>
                <a:lnTo>
                  <a:pt x="1576" y="106"/>
                </a:lnTo>
                <a:lnTo>
                  <a:pt x="1576" y="196"/>
                </a:lnTo>
                <a:close/>
                <a:moveTo>
                  <a:pt x="1804" y="172"/>
                </a:moveTo>
                <a:lnTo>
                  <a:pt x="1804" y="131"/>
                </a:lnTo>
                <a:lnTo>
                  <a:pt x="1801" y="125"/>
                </a:lnTo>
                <a:lnTo>
                  <a:pt x="1798" y="121"/>
                </a:lnTo>
                <a:lnTo>
                  <a:pt x="1795" y="118"/>
                </a:lnTo>
                <a:lnTo>
                  <a:pt x="1794" y="117"/>
                </a:lnTo>
                <a:lnTo>
                  <a:pt x="1791" y="114"/>
                </a:lnTo>
                <a:lnTo>
                  <a:pt x="1787" y="113"/>
                </a:lnTo>
                <a:lnTo>
                  <a:pt x="1784" y="111"/>
                </a:lnTo>
                <a:lnTo>
                  <a:pt x="1781" y="110"/>
                </a:lnTo>
                <a:lnTo>
                  <a:pt x="1773" y="110"/>
                </a:lnTo>
                <a:lnTo>
                  <a:pt x="1765" y="110"/>
                </a:lnTo>
                <a:lnTo>
                  <a:pt x="1763" y="111"/>
                </a:lnTo>
                <a:lnTo>
                  <a:pt x="1760" y="113"/>
                </a:lnTo>
                <a:lnTo>
                  <a:pt x="1754" y="117"/>
                </a:lnTo>
                <a:lnTo>
                  <a:pt x="1748" y="121"/>
                </a:lnTo>
                <a:lnTo>
                  <a:pt x="1744" y="128"/>
                </a:lnTo>
                <a:lnTo>
                  <a:pt x="1741" y="135"/>
                </a:lnTo>
                <a:lnTo>
                  <a:pt x="1740" y="142"/>
                </a:lnTo>
                <a:lnTo>
                  <a:pt x="1740" y="151"/>
                </a:lnTo>
                <a:lnTo>
                  <a:pt x="1740" y="159"/>
                </a:lnTo>
                <a:lnTo>
                  <a:pt x="1741" y="168"/>
                </a:lnTo>
                <a:lnTo>
                  <a:pt x="1744" y="175"/>
                </a:lnTo>
                <a:lnTo>
                  <a:pt x="1748" y="182"/>
                </a:lnTo>
                <a:lnTo>
                  <a:pt x="1751" y="184"/>
                </a:lnTo>
                <a:lnTo>
                  <a:pt x="1754" y="186"/>
                </a:lnTo>
                <a:lnTo>
                  <a:pt x="1760" y="190"/>
                </a:lnTo>
                <a:lnTo>
                  <a:pt x="1763" y="192"/>
                </a:lnTo>
                <a:lnTo>
                  <a:pt x="1765" y="192"/>
                </a:lnTo>
                <a:lnTo>
                  <a:pt x="1774" y="193"/>
                </a:lnTo>
                <a:lnTo>
                  <a:pt x="1781" y="192"/>
                </a:lnTo>
                <a:lnTo>
                  <a:pt x="1784" y="192"/>
                </a:lnTo>
                <a:lnTo>
                  <a:pt x="1788" y="190"/>
                </a:lnTo>
                <a:lnTo>
                  <a:pt x="1794" y="186"/>
                </a:lnTo>
                <a:lnTo>
                  <a:pt x="1798" y="182"/>
                </a:lnTo>
                <a:lnTo>
                  <a:pt x="1801" y="177"/>
                </a:lnTo>
                <a:lnTo>
                  <a:pt x="1804" y="172"/>
                </a:lnTo>
                <a:close/>
                <a:moveTo>
                  <a:pt x="1850" y="196"/>
                </a:moveTo>
                <a:lnTo>
                  <a:pt x="1866" y="196"/>
                </a:lnTo>
                <a:lnTo>
                  <a:pt x="1866" y="230"/>
                </a:lnTo>
                <a:lnTo>
                  <a:pt x="1804" y="230"/>
                </a:lnTo>
                <a:lnTo>
                  <a:pt x="1804" y="211"/>
                </a:lnTo>
                <a:lnTo>
                  <a:pt x="1798" y="215"/>
                </a:lnTo>
                <a:lnTo>
                  <a:pt x="1794" y="221"/>
                </a:lnTo>
                <a:lnTo>
                  <a:pt x="1782" y="227"/>
                </a:lnTo>
                <a:lnTo>
                  <a:pt x="1777" y="230"/>
                </a:lnTo>
                <a:lnTo>
                  <a:pt x="1771" y="231"/>
                </a:lnTo>
                <a:lnTo>
                  <a:pt x="1765" y="232"/>
                </a:lnTo>
                <a:lnTo>
                  <a:pt x="1760" y="232"/>
                </a:lnTo>
                <a:lnTo>
                  <a:pt x="1751" y="231"/>
                </a:lnTo>
                <a:lnTo>
                  <a:pt x="1746" y="231"/>
                </a:lnTo>
                <a:lnTo>
                  <a:pt x="1741" y="230"/>
                </a:lnTo>
                <a:lnTo>
                  <a:pt x="1734" y="227"/>
                </a:lnTo>
                <a:lnTo>
                  <a:pt x="1726" y="221"/>
                </a:lnTo>
                <a:lnTo>
                  <a:pt x="1719" y="215"/>
                </a:lnTo>
                <a:lnTo>
                  <a:pt x="1713" y="208"/>
                </a:lnTo>
                <a:lnTo>
                  <a:pt x="1708" y="201"/>
                </a:lnTo>
                <a:lnTo>
                  <a:pt x="1703" y="193"/>
                </a:lnTo>
                <a:lnTo>
                  <a:pt x="1700" y="183"/>
                </a:lnTo>
                <a:lnTo>
                  <a:pt x="1698" y="173"/>
                </a:lnTo>
                <a:lnTo>
                  <a:pt x="1696" y="162"/>
                </a:lnTo>
                <a:lnTo>
                  <a:pt x="1695" y="151"/>
                </a:lnTo>
                <a:lnTo>
                  <a:pt x="1696" y="139"/>
                </a:lnTo>
                <a:lnTo>
                  <a:pt x="1698" y="128"/>
                </a:lnTo>
                <a:lnTo>
                  <a:pt x="1700" y="118"/>
                </a:lnTo>
                <a:lnTo>
                  <a:pt x="1703" y="108"/>
                </a:lnTo>
                <a:lnTo>
                  <a:pt x="1708" y="100"/>
                </a:lnTo>
                <a:lnTo>
                  <a:pt x="1713" y="91"/>
                </a:lnTo>
                <a:lnTo>
                  <a:pt x="1716" y="89"/>
                </a:lnTo>
                <a:lnTo>
                  <a:pt x="1720" y="86"/>
                </a:lnTo>
                <a:lnTo>
                  <a:pt x="1727" y="80"/>
                </a:lnTo>
                <a:lnTo>
                  <a:pt x="1734" y="74"/>
                </a:lnTo>
                <a:lnTo>
                  <a:pt x="1739" y="73"/>
                </a:lnTo>
                <a:lnTo>
                  <a:pt x="1743" y="72"/>
                </a:lnTo>
                <a:lnTo>
                  <a:pt x="1751" y="70"/>
                </a:lnTo>
                <a:lnTo>
                  <a:pt x="1760" y="69"/>
                </a:lnTo>
                <a:lnTo>
                  <a:pt x="1767" y="70"/>
                </a:lnTo>
                <a:lnTo>
                  <a:pt x="1773" y="70"/>
                </a:lnTo>
                <a:lnTo>
                  <a:pt x="1778" y="73"/>
                </a:lnTo>
                <a:lnTo>
                  <a:pt x="1784" y="76"/>
                </a:lnTo>
                <a:lnTo>
                  <a:pt x="1789" y="79"/>
                </a:lnTo>
                <a:lnTo>
                  <a:pt x="1794" y="83"/>
                </a:lnTo>
                <a:lnTo>
                  <a:pt x="1799" y="87"/>
                </a:lnTo>
                <a:lnTo>
                  <a:pt x="1804" y="93"/>
                </a:lnTo>
                <a:lnTo>
                  <a:pt x="1804" y="72"/>
                </a:lnTo>
                <a:lnTo>
                  <a:pt x="1866" y="72"/>
                </a:lnTo>
                <a:lnTo>
                  <a:pt x="1866" y="106"/>
                </a:lnTo>
                <a:lnTo>
                  <a:pt x="1850" y="106"/>
                </a:lnTo>
                <a:lnTo>
                  <a:pt x="1850" y="196"/>
                </a:lnTo>
                <a:close/>
                <a:moveTo>
                  <a:pt x="2473" y="86"/>
                </a:moveTo>
                <a:lnTo>
                  <a:pt x="2476" y="90"/>
                </a:lnTo>
                <a:lnTo>
                  <a:pt x="2479" y="94"/>
                </a:lnTo>
                <a:lnTo>
                  <a:pt x="2483" y="104"/>
                </a:lnTo>
                <a:lnTo>
                  <a:pt x="2485" y="110"/>
                </a:lnTo>
                <a:lnTo>
                  <a:pt x="2486" y="115"/>
                </a:lnTo>
                <a:lnTo>
                  <a:pt x="2486" y="129"/>
                </a:lnTo>
                <a:lnTo>
                  <a:pt x="2486" y="196"/>
                </a:lnTo>
                <a:lnTo>
                  <a:pt x="2503" y="196"/>
                </a:lnTo>
                <a:lnTo>
                  <a:pt x="2503" y="230"/>
                </a:lnTo>
                <a:lnTo>
                  <a:pt x="2436" y="230"/>
                </a:lnTo>
                <a:lnTo>
                  <a:pt x="2436" y="137"/>
                </a:lnTo>
                <a:lnTo>
                  <a:pt x="2435" y="125"/>
                </a:lnTo>
                <a:lnTo>
                  <a:pt x="2434" y="121"/>
                </a:lnTo>
                <a:lnTo>
                  <a:pt x="2432" y="118"/>
                </a:lnTo>
                <a:lnTo>
                  <a:pt x="2431" y="115"/>
                </a:lnTo>
                <a:lnTo>
                  <a:pt x="2428" y="114"/>
                </a:lnTo>
                <a:lnTo>
                  <a:pt x="2425" y="113"/>
                </a:lnTo>
                <a:lnTo>
                  <a:pt x="2421" y="113"/>
                </a:lnTo>
                <a:lnTo>
                  <a:pt x="2414" y="113"/>
                </a:lnTo>
                <a:lnTo>
                  <a:pt x="2407" y="115"/>
                </a:lnTo>
                <a:lnTo>
                  <a:pt x="2403" y="117"/>
                </a:lnTo>
                <a:lnTo>
                  <a:pt x="2400" y="118"/>
                </a:lnTo>
                <a:lnTo>
                  <a:pt x="2393" y="122"/>
                </a:lnTo>
                <a:lnTo>
                  <a:pt x="2393" y="196"/>
                </a:lnTo>
                <a:lnTo>
                  <a:pt x="2407" y="196"/>
                </a:lnTo>
                <a:lnTo>
                  <a:pt x="2407" y="230"/>
                </a:lnTo>
                <a:lnTo>
                  <a:pt x="2328" y="230"/>
                </a:lnTo>
                <a:lnTo>
                  <a:pt x="2328" y="196"/>
                </a:lnTo>
                <a:lnTo>
                  <a:pt x="2343" y="196"/>
                </a:lnTo>
                <a:lnTo>
                  <a:pt x="2343" y="106"/>
                </a:lnTo>
                <a:lnTo>
                  <a:pt x="2328" y="106"/>
                </a:lnTo>
                <a:lnTo>
                  <a:pt x="2328" y="72"/>
                </a:lnTo>
                <a:lnTo>
                  <a:pt x="2393" y="72"/>
                </a:lnTo>
                <a:lnTo>
                  <a:pt x="2393" y="87"/>
                </a:lnTo>
                <a:lnTo>
                  <a:pt x="2404" y="80"/>
                </a:lnTo>
                <a:lnTo>
                  <a:pt x="2410" y="77"/>
                </a:lnTo>
                <a:lnTo>
                  <a:pt x="2415" y="74"/>
                </a:lnTo>
                <a:lnTo>
                  <a:pt x="2421" y="72"/>
                </a:lnTo>
                <a:lnTo>
                  <a:pt x="2427" y="70"/>
                </a:lnTo>
                <a:lnTo>
                  <a:pt x="2438" y="70"/>
                </a:lnTo>
                <a:lnTo>
                  <a:pt x="2449" y="70"/>
                </a:lnTo>
                <a:lnTo>
                  <a:pt x="2455" y="72"/>
                </a:lnTo>
                <a:lnTo>
                  <a:pt x="2459" y="74"/>
                </a:lnTo>
                <a:lnTo>
                  <a:pt x="2468" y="79"/>
                </a:lnTo>
                <a:lnTo>
                  <a:pt x="2473" y="86"/>
                </a:lnTo>
                <a:close/>
                <a:moveTo>
                  <a:pt x="534" y="196"/>
                </a:moveTo>
                <a:lnTo>
                  <a:pt x="549" y="196"/>
                </a:lnTo>
                <a:lnTo>
                  <a:pt x="549" y="230"/>
                </a:lnTo>
                <a:lnTo>
                  <a:pt x="498" y="230"/>
                </a:lnTo>
                <a:lnTo>
                  <a:pt x="445" y="155"/>
                </a:lnTo>
                <a:lnTo>
                  <a:pt x="445" y="196"/>
                </a:lnTo>
                <a:lnTo>
                  <a:pt x="459" y="196"/>
                </a:lnTo>
                <a:lnTo>
                  <a:pt x="459" y="230"/>
                </a:lnTo>
                <a:lnTo>
                  <a:pt x="380" y="230"/>
                </a:lnTo>
                <a:lnTo>
                  <a:pt x="380" y="196"/>
                </a:lnTo>
                <a:lnTo>
                  <a:pt x="395" y="196"/>
                </a:lnTo>
                <a:lnTo>
                  <a:pt x="395" y="38"/>
                </a:lnTo>
                <a:lnTo>
                  <a:pt x="380" y="38"/>
                </a:lnTo>
                <a:lnTo>
                  <a:pt x="380" y="5"/>
                </a:lnTo>
                <a:lnTo>
                  <a:pt x="445" y="5"/>
                </a:lnTo>
                <a:lnTo>
                  <a:pt x="445" y="142"/>
                </a:lnTo>
                <a:lnTo>
                  <a:pt x="487" y="100"/>
                </a:lnTo>
                <a:lnTo>
                  <a:pt x="469" y="100"/>
                </a:lnTo>
                <a:lnTo>
                  <a:pt x="469" y="72"/>
                </a:lnTo>
                <a:lnTo>
                  <a:pt x="541" y="72"/>
                </a:lnTo>
                <a:lnTo>
                  <a:pt x="541" y="100"/>
                </a:lnTo>
                <a:lnTo>
                  <a:pt x="528" y="100"/>
                </a:lnTo>
                <a:lnTo>
                  <a:pt x="491" y="138"/>
                </a:lnTo>
                <a:lnTo>
                  <a:pt x="534" y="1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1" name="Freeform 182">
            <a:extLst>
              <a:ext uri="{FF2B5EF4-FFF2-40B4-BE49-F238E27FC236}">
                <a16:creationId xmlns:a16="http://schemas.microsoft.com/office/drawing/2014/main" id="{5DB04AD0-2A4E-EC4C-F5E9-9BCAF6C1622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327691" y="6428397"/>
            <a:ext cx="457544" cy="54000"/>
          </a:xfrm>
          <a:custGeom>
            <a:avLst/>
            <a:gdLst>
              <a:gd name="T0" fmla="*/ 430 w 1575"/>
              <a:gd name="T1" fmla="*/ 4 h 188"/>
              <a:gd name="T2" fmla="*/ 415 w 1575"/>
              <a:gd name="T3" fmla="*/ 26 h 188"/>
              <a:gd name="T4" fmla="*/ 0 w 1575"/>
              <a:gd name="T5" fmla="*/ 185 h 188"/>
              <a:gd name="T6" fmla="*/ 1397 w 1575"/>
              <a:gd name="T7" fmla="*/ 86 h 188"/>
              <a:gd name="T8" fmla="*/ 1301 w 1575"/>
              <a:gd name="T9" fmla="*/ 179 h 188"/>
              <a:gd name="T10" fmla="*/ 1221 w 1575"/>
              <a:gd name="T11" fmla="*/ 175 h 188"/>
              <a:gd name="T12" fmla="*/ 1198 w 1575"/>
              <a:gd name="T13" fmla="*/ 175 h 188"/>
              <a:gd name="T14" fmla="*/ 1232 w 1575"/>
              <a:gd name="T15" fmla="*/ 35 h 188"/>
              <a:gd name="T16" fmla="*/ 1331 w 1575"/>
              <a:gd name="T17" fmla="*/ 42 h 188"/>
              <a:gd name="T18" fmla="*/ 1386 w 1575"/>
              <a:gd name="T19" fmla="*/ 48 h 188"/>
              <a:gd name="T20" fmla="*/ 1459 w 1575"/>
              <a:gd name="T21" fmla="*/ 169 h 188"/>
              <a:gd name="T22" fmla="*/ 1530 w 1575"/>
              <a:gd name="T23" fmla="*/ 34 h 188"/>
              <a:gd name="T24" fmla="*/ 1486 w 1575"/>
              <a:gd name="T25" fmla="*/ 154 h 188"/>
              <a:gd name="T26" fmla="*/ 1369 w 1575"/>
              <a:gd name="T27" fmla="*/ 182 h 188"/>
              <a:gd name="T28" fmla="*/ 1029 w 1575"/>
              <a:gd name="T29" fmla="*/ 141 h 188"/>
              <a:gd name="T30" fmla="*/ 1016 w 1575"/>
              <a:gd name="T31" fmla="*/ 171 h 188"/>
              <a:gd name="T32" fmla="*/ 965 w 1575"/>
              <a:gd name="T33" fmla="*/ 183 h 188"/>
              <a:gd name="T34" fmla="*/ 925 w 1575"/>
              <a:gd name="T35" fmla="*/ 159 h 188"/>
              <a:gd name="T36" fmla="*/ 917 w 1575"/>
              <a:gd name="T37" fmla="*/ 37 h 188"/>
              <a:gd name="T38" fmla="*/ 966 w 1575"/>
              <a:gd name="T39" fmla="*/ 168 h 188"/>
              <a:gd name="T40" fmla="*/ 988 w 1575"/>
              <a:gd name="T41" fmla="*/ 161 h 188"/>
              <a:gd name="T42" fmla="*/ 1113 w 1575"/>
              <a:gd name="T43" fmla="*/ 147 h 188"/>
              <a:gd name="T44" fmla="*/ 1082 w 1575"/>
              <a:gd name="T45" fmla="*/ 179 h 188"/>
              <a:gd name="T46" fmla="*/ 1074 w 1575"/>
              <a:gd name="T47" fmla="*/ 152 h 188"/>
              <a:gd name="T48" fmla="*/ 1047 w 1575"/>
              <a:gd name="T49" fmla="*/ 97 h 188"/>
              <a:gd name="T50" fmla="*/ 1064 w 1575"/>
              <a:gd name="T51" fmla="*/ 45 h 188"/>
              <a:gd name="T52" fmla="*/ 1089 w 1575"/>
              <a:gd name="T53" fmla="*/ 57 h 188"/>
              <a:gd name="T54" fmla="*/ 1108 w 1575"/>
              <a:gd name="T55" fmla="*/ 104 h 188"/>
              <a:gd name="T56" fmla="*/ 1130 w 1575"/>
              <a:gd name="T57" fmla="*/ 179 h 188"/>
              <a:gd name="T58" fmla="*/ 1126 w 1575"/>
              <a:gd name="T59" fmla="*/ 35 h 188"/>
              <a:gd name="T60" fmla="*/ 1175 w 1575"/>
              <a:gd name="T61" fmla="*/ 176 h 188"/>
              <a:gd name="T62" fmla="*/ 903 w 1575"/>
              <a:gd name="T63" fmla="*/ 45 h 188"/>
              <a:gd name="T64" fmla="*/ 893 w 1575"/>
              <a:gd name="T65" fmla="*/ 168 h 188"/>
              <a:gd name="T66" fmla="*/ 849 w 1575"/>
              <a:gd name="T67" fmla="*/ 185 h 188"/>
              <a:gd name="T68" fmla="*/ 803 w 1575"/>
              <a:gd name="T69" fmla="*/ 164 h 188"/>
              <a:gd name="T70" fmla="*/ 794 w 1575"/>
              <a:gd name="T71" fmla="*/ 40 h 188"/>
              <a:gd name="T72" fmla="*/ 838 w 1575"/>
              <a:gd name="T73" fmla="*/ 165 h 188"/>
              <a:gd name="T74" fmla="*/ 862 w 1575"/>
              <a:gd name="T75" fmla="*/ 164 h 188"/>
              <a:gd name="T76" fmla="*/ 663 w 1575"/>
              <a:gd name="T77" fmla="*/ 143 h 188"/>
              <a:gd name="T78" fmla="*/ 639 w 1575"/>
              <a:gd name="T79" fmla="*/ 174 h 188"/>
              <a:gd name="T80" fmla="*/ 620 w 1575"/>
              <a:gd name="T81" fmla="*/ 157 h 188"/>
              <a:gd name="T82" fmla="*/ 599 w 1575"/>
              <a:gd name="T83" fmla="*/ 106 h 188"/>
              <a:gd name="T84" fmla="*/ 606 w 1575"/>
              <a:gd name="T85" fmla="*/ 51 h 188"/>
              <a:gd name="T86" fmla="*/ 640 w 1575"/>
              <a:gd name="T87" fmla="*/ 52 h 188"/>
              <a:gd name="T88" fmla="*/ 651 w 1575"/>
              <a:gd name="T89" fmla="*/ 96 h 188"/>
              <a:gd name="T90" fmla="*/ 675 w 1575"/>
              <a:gd name="T91" fmla="*/ 182 h 188"/>
              <a:gd name="T92" fmla="*/ 678 w 1575"/>
              <a:gd name="T93" fmla="*/ 38 h 188"/>
              <a:gd name="T94" fmla="*/ 723 w 1575"/>
              <a:gd name="T95" fmla="*/ 174 h 188"/>
              <a:gd name="T96" fmla="*/ 783 w 1575"/>
              <a:gd name="T97" fmla="*/ 99 h 188"/>
              <a:gd name="T98" fmla="*/ 341 w 1575"/>
              <a:gd name="T99" fmla="*/ 182 h 188"/>
              <a:gd name="T100" fmla="*/ 266 w 1575"/>
              <a:gd name="T101" fmla="*/ 45 h 188"/>
              <a:gd name="T102" fmla="*/ 311 w 1575"/>
              <a:gd name="T103" fmla="*/ 38 h 188"/>
              <a:gd name="T104" fmla="*/ 326 w 1575"/>
              <a:gd name="T105" fmla="*/ 167 h 188"/>
              <a:gd name="T106" fmla="*/ 349 w 1575"/>
              <a:gd name="T107" fmla="*/ 171 h 188"/>
              <a:gd name="T108" fmla="*/ 420 w 1575"/>
              <a:gd name="T109" fmla="*/ 34 h 188"/>
              <a:gd name="T110" fmla="*/ 469 w 1575"/>
              <a:gd name="T111" fmla="*/ 172 h 188"/>
              <a:gd name="T112" fmla="*/ 554 w 1575"/>
              <a:gd name="T113" fmla="*/ 126 h 188"/>
              <a:gd name="T114" fmla="*/ 579 w 1575"/>
              <a:gd name="T115" fmla="*/ 38 h 188"/>
              <a:gd name="T116" fmla="*/ 492 w 1575"/>
              <a:gd name="T117" fmla="*/ 174 h 188"/>
              <a:gd name="T118" fmla="*/ 379 w 1575"/>
              <a:gd name="T119" fmla="*/ 141 h 188"/>
              <a:gd name="T120" fmla="*/ 389 w 1575"/>
              <a:gd name="T121" fmla="*/ 2 h 188"/>
              <a:gd name="T122" fmla="*/ 383 w 1575"/>
              <a:gd name="T123" fmla="*/ 27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75" h="188">
                <a:moveTo>
                  <a:pt x="407" y="13"/>
                </a:moveTo>
                <a:lnTo>
                  <a:pt x="408" y="9"/>
                </a:lnTo>
                <a:lnTo>
                  <a:pt x="411" y="4"/>
                </a:lnTo>
                <a:lnTo>
                  <a:pt x="415" y="2"/>
                </a:lnTo>
                <a:lnTo>
                  <a:pt x="421" y="0"/>
                </a:lnTo>
                <a:lnTo>
                  <a:pt x="425" y="2"/>
                </a:lnTo>
                <a:lnTo>
                  <a:pt x="430" y="4"/>
                </a:lnTo>
                <a:lnTo>
                  <a:pt x="432" y="9"/>
                </a:lnTo>
                <a:lnTo>
                  <a:pt x="434" y="13"/>
                </a:lnTo>
                <a:lnTo>
                  <a:pt x="432" y="18"/>
                </a:lnTo>
                <a:lnTo>
                  <a:pt x="430" y="23"/>
                </a:lnTo>
                <a:lnTo>
                  <a:pt x="425" y="26"/>
                </a:lnTo>
                <a:lnTo>
                  <a:pt x="421" y="27"/>
                </a:lnTo>
                <a:lnTo>
                  <a:pt x="415" y="26"/>
                </a:lnTo>
                <a:lnTo>
                  <a:pt x="411" y="23"/>
                </a:lnTo>
                <a:lnTo>
                  <a:pt x="408" y="18"/>
                </a:lnTo>
                <a:lnTo>
                  <a:pt x="407" y="13"/>
                </a:lnTo>
                <a:close/>
                <a:moveTo>
                  <a:pt x="69" y="35"/>
                </a:moveTo>
                <a:lnTo>
                  <a:pt x="244" y="35"/>
                </a:lnTo>
                <a:lnTo>
                  <a:pt x="175" y="185"/>
                </a:lnTo>
                <a:lnTo>
                  <a:pt x="0" y="185"/>
                </a:lnTo>
                <a:lnTo>
                  <a:pt x="69" y="35"/>
                </a:lnTo>
                <a:close/>
                <a:moveTo>
                  <a:pt x="1520" y="141"/>
                </a:moveTo>
                <a:lnTo>
                  <a:pt x="1505" y="86"/>
                </a:lnTo>
                <a:lnTo>
                  <a:pt x="1489" y="141"/>
                </a:lnTo>
                <a:lnTo>
                  <a:pt x="1520" y="141"/>
                </a:lnTo>
                <a:close/>
                <a:moveTo>
                  <a:pt x="1411" y="141"/>
                </a:moveTo>
                <a:lnTo>
                  <a:pt x="1397" y="86"/>
                </a:lnTo>
                <a:lnTo>
                  <a:pt x="1382" y="141"/>
                </a:lnTo>
                <a:lnTo>
                  <a:pt x="1411" y="141"/>
                </a:lnTo>
                <a:close/>
                <a:moveTo>
                  <a:pt x="1351" y="182"/>
                </a:moveTo>
                <a:lnTo>
                  <a:pt x="1342" y="182"/>
                </a:lnTo>
                <a:lnTo>
                  <a:pt x="1297" y="182"/>
                </a:lnTo>
                <a:lnTo>
                  <a:pt x="1300" y="181"/>
                </a:lnTo>
                <a:lnTo>
                  <a:pt x="1301" y="179"/>
                </a:lnTo>
                <a:lnTo>
                  <a:pt x="1303" y="175"/>
                </a:lnTo>
                <a:lnTo>
                  <a:pt x="1303" y="172"/>
                </a:lnTo>
                <a:lnTo>
                  <a:pt x="1296" y="99"/>
                </a:lnTo>
                <a:lnTo>
                  <a:pt x="1262" y="167"/>
                </a:lnTo>
                <a:lnTo>
                  <a:pt x="1228" y="97"/>
                </a:lnTo>
                <a:lnTo>
                  <a:pt x="1221" y="172"/>
                </a:lnTo>
                <a:lnTo>
                  <a:pt x="1221" y="175"/>
                </a:lnTo>
                <a:lnTo>
                  <a:pt x="1222" y="178"/>
                </a:lnTo>
                <a:lnTo>
                  <a:pt x="1224" y="179"/>
                </a:lnTo>
                <a:lnTo>
                  <a:pt x="1228" y="182"/>
                </a:lnTo>
                <a:lnTo>
                  <a:pt x="1192" y="182"/>
                </a:lnTo>
                <a:lnTo>
                  <a:pt x="1194" y="181"/>
                </a:lnTo>
                <a:lnTo>
                  <a:pt x="1197" y="179"/>
                </a:lnTo>
                <a:lnTo>
                  <a:pt x="1198" y="175"/>
                </a:lnTo>
                <a:lnTo>
                  <a:pt x="1198" y="172"/>
                </a:lnTo>
                <a:lnTo>
                  <a:pt x="1208" y="47"/>
                </a:lnTo>
                <a:lnTo>
                  <a:pt x="1208" y="42"/>
                </a:lnTo>
                <a:lnTo>
                  <a:pt x="1207" y="40"/>
                </a:lnTo>
                <a:lnTo>
                  <a:pt x="1205" y="37"/>
                </a:lnTo>
                <a:lnTo>
                  <a:pt x="1202" y="35"/>
                </a:lnTo>
                <a:lnTo>
                  <a:pt x="1232" y="35"/>
                </a:lnTo>
                <a:lnTo>
                  <a:pt x="1269" y="110"/>
                </a:lnTo>
                <a:lnTo>
                  <a:pt x="1305" y="35"/>
                </a:lnTo>
                <a:lnTo>
                  <a:pt x="1338" y="35"/>
                </a:lnTo>
                <a:lnTo>
                  <a:pt x="1334" y="37"/>
                </a:lnTo>
                <a:lnTo>
                  <a:pt x="1332" y="38"/>
                </a:lnTo>
                <a:lnTo>
                  <a:pt x="1332" y="40"/>
                </a:lnTo>
                <a:lnTo>
                  <a:pt x="1331" y="42"/>
                </a:lnTo>
                <a:lnTo>
                  <a:pt x="1331" y="45"/>
                </a:lnTo>
                <a:lnTo>
                  <a:pt x="1344" y="172"/>
                </a:lnTo>
                <a:lnTo>
                  <a:pt x="1345" y="176"/>
                </a:lnTo>
                <a:lnTo>
                  <a:pt x="1346" y="179"/>
                </a:lnTo>
                <a:lnTo>
                  <a:pt x="1349" y="175"/>
                </a:lnTo>
                <a:lnTo>
                  <a:pt x="1351" y="171"/>
                </a:lnTo>
                <a:lnTo>
                  <a:pt x="1386" y="48"/>
                </a:lnTo>
                <a:lnTo>
                  <a:pt x="1386" y="45"/>
                </a:lnTo>
                <a:lnTo>
                  <a:pt x="1386" y="42"/>
                </a:lnTo>
                <a:lnTo>
                  <a:pt x="1385" y="38"/>
                </a:lnTo>
                <a:lnTo>
                  <a:pt x="1382" y="34"/>
                </a:lnTo>
                <a:lnTo>
                  <a:pt x="1389" y="34"/>
                </a:lnTo>
                <a:lnTo>
                  <a:pt x="1421" y="34"/>
                </a:lnTo>
                <a:lnTo>
                  <a:pt x="1459" y="169"/>
                </a:lnTo>
                <a:lnTo>
                  <a:pt x="1493" y="48"/>
                </a:lnTo>
                <a:lnTo>
                  <a:pt x="1495" y="45"/>
                </a:lnTo>
                <a:lnTo>
                  <a:pt x="1495" y="42"/>
                </a:lnTo>
                <a:lnTo>
                  <a:pt x="1493" y="38"/>
                </a:lnTo>
                <a:lnTo>
                  <a:pt x="1489" y="34"/>
                </a:lnTo>
                <a:lnTo>
                  <a:pt x="1498" y="34"/>
                </a:lnTo>
                <a:lnTo>
                  <a:pt x="1530" y="34"/>
                </a:lnTo>
                <a:lnTo>
                  <a:pt x="1568" y="172"/>
                </a:lnTo>
                <a:lnTo>
                  <a:pt x="1571" y="178"/>
                </a:lnTo>
                <a:lnTo>
                  <a:pt x="1572" y="181"/>
                </a:lnTo>
                <a:lnTo>
                  <a:pt x="1575" y="182"/>
                </a:lnTo>
                <a:lnTo>
                  <a:pt x="1532" y="182"/>
                </a:lnTo>
                <a:lnTo>
                  <a:pt x="1523" y="154"/>
                </a:lnTo>
                <a:lnTo>
                  <a:pt x="1486" y="154"/>
                </a:lnTo>
                <a:lnTo>
                  <a:pt x="1478" y="182"/>
                </a:lnTo>
                <a:lnTo>
                  <a:pt x="1468" y="182"/>
                </a:lnTo>
                <a:lnTo>
                  <a:pt x="1451" y="182"/>
                </a:lnTo>
                <a:lnTo>
                  <a:pt x="1423" y="182"/>
                </a:lnTo>
                <a:lnTo>
                  <a:pt x="1416" y="154"/>
                </a:lnTo>
                <a:lnTo>
                  <a:pt x="1378" y="154"/>
                </a:lnTo>
                <a:lnTo>
                  <a:pt x="1369" y="182"/>
                </a:lnTo>
                <a:lnTo>
                  <a:pt x="1351" y="182"/>
                </a:lnTo>
                <a:close/>
                <a:moveTo>
                  <a:pt x="1036" y="35"/>
                </a:moveTo>
                <a:lnTo>
                  <a:pt x="1033" y="37"/>
                </a:lnTo>
                <a:lnTo>
                  <a:pt x="1031" y="40"/>
                </a:lnTo>
                <a:lnTo>
                  <a:pt x="1030" y="42"/>
                </a:lnTo>
                <a:lnTo>
                  <a:pt x="1029" y="45"/>
                </a:lnTo>
                <a:lnTo>
                  <a:pt x="1029" y="141"/>
                </a:lnTo>
                <a:lnTo>
                  <a:pt x="1029" y="147"/>
                </a:lnTo>
                <a:lnTo>
                  <a:pt x="1027" y="151"/>
                </a:lnTo>
                <a:lnTo>
                  <a:pt x="1026" y="155"/>
                </a:lnTo>
                <a:lnTo>
                  <a:pt x="1024" y="159"/>
                </a:lnTo>
                <a:lnTo>
                  <a:pt x="1022" y="164"/>
                </a:lnTo>
                <a:lnTo>
                  <a:pt x="1019" y="168"/>
                </a:lnTo>
                <a:lnTo>
                  <a:pt x="1016" y="171"/>
                </a:lnTo>
                <a:lnTo>
                  <a:pt x="1012" y="174"/>
                </a:lnTo>
                <a:lnTo>
                  <a:pt x="1009" y="176"/>
                </a:lnTo>
                <a:lnTo>
                  <a:pt x="1005" y="178"/>
                </a:lnTo>
                <a:lnTo>
                  <a:pt x="995" y="182"/>
                </a:lnTo>
                <a:lnTo>
                  <a:pt x="985" y="183"/>
                </a:lnTo>
                <a:lnTo>
                  <a:pt x="975" y="185"/>
                </a:lnTo>
                <a:lnTo>
                  <a:pt x="965" y="183"/>
                </a:lnTo>
                <a:lnTo>
                  <a:pt x="955" y="182"/>
                </a:lnTo>
                <a:lnTo>
                  <a:pt x="947" y="178"/>
                </a:lnTo>
                <a:lnTo>
                  <a:pt x="938" y="174"/>
                </a:lnTo>
                <a:lnTo>
                  <a:pt x="934" y="171"/>
                </a:lnTo>
                <a:lnTo>
                  <a:pt x="931" y="168"/>
                </a:lnTo>
                <a:lnTo>
                  <a:pt x="928" y="164"/>
                </a:lnTo>
                <a:lnTo>
                  <a:pt x="925" y="159"/>
                </a:lnTo>
                <a:lnTo>
                  <a:pt x="923" y="151"/>
                </a:lnTo>
                <a:lnTo>
                  <a:pt x="921" y="147"/>
                </a:lnTo>
                <a:lnTo>
                  <a:pt x="921" y="141"/>
                </a:lnTo>
                <a:lnTo>
                  <a:pt x="921" y="45"/>
                </a:lnTo>
                <a:lnTo>
                  <a:pt x="921" y="42"/>
                </a:lnTo>
                <a:lnTo>
                  <a:pt x="920" y="40"/>
                </a:lnTo>
                <a:lnTo>
                  <a:pt x="917" y="37"/>
                </a:lnTo>
                <a:lnTo>
                  <a:pt x="914" y="35"/>
                </a:lnTo>
                <a:lnTo>
                  <a:pt x="962" y="35"/>
                </a:lnTo>
                <a:lnTo>
                  <a:pt x="962" y="157"/>
                </a:lnTo>
                <a:lnTo>
                  <a:pt x="962" y="161"/>
                </a:lnTo>
                <a:lnTo>
                  <a:pt x="964" y="164"/>
                </a:lnTo>
                <a:lnTo>
                  <a:pt x="964" y="165"/>
                </a:lnTo>
                <a:lnTo>
                  <a:pt x="966" y="168"/>
                </a:lnTo>
                <a:lnTo>
                  <a:pt x="968" y="169"/>
                </a:lnTo>
                <a:lnTo>
                  <a:pt x="969" y="171"/>
                </a:lnTo>
                <a:lnTo>
                  <a:pt x="975" y="172"/>
                </a:lnTo>
                <a:lnTo>
                  <a:pt x="981" y="171"/>
                </a:lnTo>
                <a:lnTo>
                  <a:pt x="985" y="168"/>
                </a:lnTo>
                <a:lnTo>
                  <a:pt x="988" y="164"/>
                </a:lnTo>
                <a:lnTo>
                  <a:pt x="988" y="161"/>
                </a:lnTo>
                <a:lnTo>
                  <a:pt x="988" y="157"/>
                </a:lnTo>
                <a:lnTo>
                  <a:pt x="988" y="35"/>
                </a:lnTo>
                <a:lnTo>
                  <a:pt x="1036" y="35"/>
                </a:lnTo>
                <a:close/>
                <a:moveTo>
                  <a:pt x="1116" y="131"/>
                </a:moveTo>
                <a:lnTo>
                  <a:pt x="1116" y="137"/>
                </a:lnTo>
                <a:lnTo>
                  <a:pt x="1115" y="143"/>
                </a:lnTo>
                <a:lnTo>
                  <a:pt x="1113" y="147"/>
                </a:lnTo>
                <a:lnTo>
                  <a:pt x="1111" y="152"/>
                </a:lnTo>
                <a:lnTo>
                  <a:pt x="1108" y="157"/>
                </a:lnTo>
                <a:lnTo>
                  <a:pt x="1105" y="161"/>
                </a:lnTo>
                <a:lnTo>
                  <a:pt x="1102" y="164"/>
                </a:lnTo>
                <a:lnTo>
                  <a:pt x="1098" y="168"/>
                </a:lnTo>
                <a:lnTo>
                  <a:pt x="1091" y="174"/>
                </a:lnTo>
                <a:lnTo>
                  <a:pt x="1082" y="179"/>
                </a:lnTo>
                <a:lnTo>
                  <a:pt x="1067" y="188"/>
                </a:lnTo>
                <a:lnTo>
                  <a:pt x="1053" y="178"/>
                </a:lnTo>
                <a:lnTo>
                  <a:pt x="1061" y="172"/>
                </a:lnTo>
                <a:lnTo>
                  <a:pt x="1068" y="165"/>
                </a:lnTo>
                <a:lnTo>
                  <a:pt x="1071" y="161"/>
                </a:lnTo>
                <a:lnTo>
                  <a:pt x="1072" y="157"/>
                </a:lnTo>
                <a:lnTo>
                  <a:pt x="1074" y="152"/>
                </a:lnTo>
                <a:lnTo>
                  <a:pt x="1074" y="148"/>
                </a:lnTo>
                <a:lnTo>
                  <a:pt x="1072" y="141"/>
                </a:lnTo>
                <a:lnTo>
                  <a:pt x="1070" y="133"/>
                </a:lnTo>
                <a:lnTo>
                  <a:pt x="1064" y="124"/>
                </a:lnTo>
                <a:lnTo>
                  <a:pt x="1057" y="113"/>
                </a:lnTo>
                <a:lnTo>
                  <a:pt x="1051" y="106"/>
                </a:lnTo>
                <a:lnTo>
                  <a:pt x="1047" y="97"/>
                </a:lnTo>
                <a:lnTo>
                  <a:pt x="1044" y="89"/>
                </a:lnTo>
                <a:lnTo>
                  <a:pt x="1043" y="81"/>
                </a:lnTo>
                <a:lnTo>
                  <a:pt x="1044" y="73"/>
                </a:lnTo>
                <a:lnTo>
                  <a:pt x="1047" y="65"/>
                </a:lnTo>
                <a:lnTo>
                  <a:pt x="1051" y="58"/>
                </a:lnTo>
                <a:lnTo>
                  <a:pt x="1057" y="51"/>
                </a:lnTo>
                <a:lnTo>
                  <a:pt x="1064" y="45"/>
                </a:lnTo>
                <a:lnTo>
                  <a:pt x="1072" y="40"/>
                </a:lnTo>
                <a:lnTo>
                  <a:pt x="1079" y="34"/>
                </a:lnTo>
                <a:lnTo>
                  <a:pt x="1088" y="30"/>
                </a:lnTo>
                <a:lnTo>
                  <a:pt x="1112" y="52"/>
                </a:lnTo>
                <a:lnTo>
                  <a:pt x="1094" y="49"/>
                </a:lnTo>
                <a:lnTo>
                  <a:pt x="1091" y="52"/>
                </a:lnTo>
                <a:lnTo>
                  <a:pt x="1089" y="57"/>
                </a:lnTo>
                <a:lnTo>
                  <a:pt x="1088" y="62"/>
                </a:lnTo>
                <a:lnTo>
                  <a:pt x="1086" y="66"/>
                </a:lnTo>
                <a:lnTo>
                  <a:pt x="1088" y="73"/>
                </a:lnTo>
                <a:lnTo>
                  <a:pt x="1091" y="81"/>
                </a:lnTo>
                <a:lnTo>
                  <a:pt x="1096" y="88"/>
                </a:lnTo>
                <a:lnTo>
                  <a:pt x="1102" y="96"/>
                </a:lnTo>
                <a:lnTo>
                  <a:pt x="1108" y="104"/>
                </a:lnTo>
                <a:lnTo>
                  <a:pt x="1111" y="109"/>
                </a:lnTo>
                <a:lnTo>
                  <a:pt x="1112" y="114"/>
                </a:lnTo>
                <a:lnTo>
                  <a:pt x="1115" y="123"/>
                </a:lnTo>
                <a:lnTo>
                  <a:pt x="1116" y="131"/>
                </a:lnTo>
                <a:close/>
                <a:moveTo>
                  <a:pt x="1181" y="182"/>
                </a:moveTo>
                <a:lnTo>
                  <a:pt x="1126" y="182"/>
                </a:lnTo>
                <a:lnTo>
                  <a:pt x="1130" y="179"/>
                </a:lnTo>
                <a:lnTo>
                  <a:pt x="1132" y="176"/>
                </a:lnTo>
                <a:lnTo>
                  <a:pt x="1133" y="172"/>
                </a:lnTo>
                <a:lnTo>
                  <a:pt x="1133" y="45"/>
                </a:lnTo>
                <a:lnTo>
                  <a:pt x="1133" y="44"/>
                </a:lnTo>
                <a:lnTo>
                  <a:pt x="1132" y="41"/>
                </a:lnTo>
                <a:lnTo>
                  <a:pt x="1130" y="38"/>
                </a:lnTo>
                <a:lnTo>
                  <a:pt x="1126" y="35"/>
                </a:lnTo>
                <a:lnTo>
                  <a:pt x="1181" y="35"/>
                </a:lnTo>
                <a:lnTo>
                  <a:pt x="1178" y="38"/>
                </a:lnTo>
                <a:lnTo>
                  <a:pt x="1175" y="41"/>
                </a:lnTo>
                <a:lnTo>
                  <a:pt x="1174" y="45"/>
                </a:lnTo>
                <a:lnTo>
                  <a:pt x="1174" y="172"/>
                </a:lnTo>
                <a:lnTo>
                  <a:pt x="1174" y="174"/>
                </a:lnTo>
                <a:lnTo>
                  <a:pt x="1175" y="176"/>
                </a:lnTo>
                <a:lnTo>
                  <a:pt x="1178" y="179"/>
                </a:lnTo>
                <a:lnTo>
                  <a:pt x="1181" y="182"/>
                </a:lnTo>
                <a:close/>
                <a:moveTo>
                  <a:pt x="910" y="35"/>
                </a:moveTo>
                <a:lnTo>
                  <a:pt x="907" y="37"/>
                </a:lnTo>
                <a:lnTo>
                  <a:pt x="906" y="40"/>
                </a:lnTo>
                <a:lnTo>
                  <a:pt x="904" y="42"/>
                </a:lnTo>
                <a:lnTo>
                  <a:pt x="903" y="45"/>
                </a:lnTo>
                <a:lnTo>
                  <a:pt x="903" y="141"/>
                </a:lnTo>
                <a:lnTo>
                  <a:pt x="903" y="147"/>
                </a:lnTo>
                <a:lnTo>
                  <a:pt x="901" y="151"/>
                </a:lnTo>
                <a:lnTo>
                  <a:pt x="900" y="155"/>
                </a:lnTo>
                <a:lnTo>
                  <a:pt x="899" y="159"/>
                </a:lnTo>
                <a:lnTo>
                  <a:pt x="896" y="164"/>
                </a:lnTo>
                <a:lnTo>
                  <a:pt x="893" y="168"/>
                </a:lnTo>
                <a:lnTo>
                  <a:pt x="890" y="171"/>
                </a:lnTo>
                <a:lnTo>
                  <a:pt x="886" y="174"/>
                </a:lnTo>
                <a:lnTo>
                  <a:pt x="882" y="176"/>
                </a:lnTo>
                <a:lnTo>
                  <a:pt x="879" y="178"/>
                </a:lnTo>
                <a:lnTo>
                  <a:pt x="869" y="182"/>
                </a:lnTo>
                <a:lnTo>
                  <a:pt x="859" y="183"/>
                </a:lnTo>
                <a:lnTo>
                  <a:pt x="849" y="185"/>
                </a:lnTo>
                <a:lnTo>
                  <a:pt x="839" y="183"/>
                </a:lnTo>
                <a:lnTo>
                  <a:pt x="829" y="182"/>
                </a:lnTo>
                <a:lnTo>
                  <a:pt x="821" y="178"/>
                </a:lnTo>
                <a:lnTo>
                  <a:pt x="812" y="174"/>
                </a:lnTo>
                <a:lnTo>
                  <a:pt x="808" y="171"/>
                </a:lnTo>
                <a:lnTo>
                  <a:pt x="805" y="168"/>
                </a:lnTo>
                <a:lnTo>
                  <a:pt x="803" y="164"/>
                </a:lnTo>
                <a:lnTo>
                  <a:pt x="800" y="159"/>
                </a:lnTo>
                <a:lnTo>
                  <a:pt x="797" y="151"/>
                </a:lnTo>
                <a:lnTo>
                  <a:pt x="795" y="147"/>
                </a:lnTo>
                <a:lnTo>
                  <a:pt x="795" y="141"/>
                </a:lnTo>
                <a:lnTo>
                  <a:pt x="795" y="45"/>
                </a:lnTo>
                <a:lnTo>
                  <a:pt x="795" y="42"/>
                </a:lnTo>
                <a:lnTo>
                  <a:pt x="794" y="40"/>
                </a:lnTo>
                <a:lnTo>
                  <a:pt x="791" y="37"/>
                </a:lnTo>
                <a:lnTo>
                  <a:pt x="788" y="35"/>
                </a:lnTo>
                <a:lnTo>
                  <a:pt x="836" y="35"/>
                </a:lnTo>
                <a:lnTo>
                  <a:pt x="836" y="157"/>
                </a:lnTo>
                <a:lnTo>
                  <a:pt x="836" y="161"/>
                </a:lnTo>
                <a:lnTo>
                  <a:pt x="838" y="164"/>
                </a:lnTo>
                <a:lnTo>
                  <a:pt x="838" y="165"/>
                </a:lnTo>
                <a:lnTo>
                  <a:pt x="841" y="168"/>
                </a:lnTo>
                <a:lnTo>
                  <a:pt x="842" y="169"/>
                </a:lnTo>
                <a:lnTo>
                  <a:pt x="844" y="171"/>
                </a:lnTo>
                <a:lnTo>
                  <a:pt x="849" y="172"/>
                </a:lnTo>
                <a:lnTo>
                  <a:pt x="855" y="171"/>
                </a:lnTo>
                <a:lnTo>
                  <a:pt x="859" y="168"/>
                </a:lnTo>
                <a:lnTo>
                  <a:pt x="862" y="164"/>
                </a:lnTo>
                <a:lnTo>
                  <a:pt x="862" y="161"/>
                </a:lnTo>
                <a:lnTo>
                  <a:pt x="862" y="157"/>
                </a:lnTo>
                <a:lnTo>
                  <a:pt x="862" y="35"/>
                </a:lnTo>
                <a:lnTo>
                  <a:pt x="910" y="35"/>
                </a:lnTo>
                <a:close/>
                <a:moveTo>
                  <a:pt x="664" y="131"/>
                </a:moveTo>
                <a:lnTo>
                  <a:pt x="664" y="137"/>
                </a:lnTo>
                <a:lnTo>
                  <a:pt x="663" y="143"/>
                </a:lnTo>
                <a:lnTo>
                  <a:pt x="661" y="147"/>
                </a:lnTo>
                <a:lnTo>
                  <a:pt x="660" y="152"/>
                </a:lnTo>
                <a:lnTo>
                  <a:pt x="657" y="157"/>
                </a:lnTo>
                <a:lnTo>
                  <a:pt x="654" y="161"/>
                </a:lnTo>
                <a:lnTo>
                  <a:pt x="650" y="164"/>
                </a:lnTo>
                <a:lnTo>
                  <a:pt x="647" y="168"/>
                </a:lnTo>
                <a:lnTo>
                  <a:pt x="639" y="174"/>
                </a:lnTo>
                <a:lnTo>
                  <a:pt x="630" y="179"/>
                </a:lnTo>
                <a:lnTo>
                  <a:pt x="615" y="188"/>
                </a:lnTo>
                <a:lnTo>
                  <a:pt x="602" y="178"/>
                </a:lnTo>
                <a:lnTo>
                  <a:pt x="610" y="172"/>
                </a:lnTo>
                <a:lnTo>
                  <a:pt x="616" y="165"/>
                </a:lnTo>
                <a:lnTo>
                  <a:pt x="619" y="161"/>
                </a:lnTo>
                <a:lnTo>
                  <a:pt x="620" y="157"/>
                </a:lnTo>
                <a:lnTo>
                  <a:pt x="622" y="152"/>
                </a:lnTo>
                <a:lnTo>
                  <a:pt x="622" y="148"/>
                </a:lnTo>
                <a:lnTo>
                  <a:pt x="622" y="141"/>
                </a:lnTo>
                <a:lnTo>
                  <a:pt x="617" y="133"/>
                </a:lnTo>
                <a:lnTo>
                  <a:pt x="612" y="124"/>
                </a:lnTo>
                <a:lnTo>
                  <a:pt x="605" y="113"/>
                </a:lnTo>
                <a:lnTo>
                  <a:pt x="599" y="106"/>
                </a:lnTo>
                <a:lnTo>
                  <a:pt x="595" y="97"/>
                </a:lnTo>
                <a:lnTo>
                  <a:pt x="593" y="89"/>
                </a:lnTo>
                <a:lnTo>
                  <a:pt x="592" y="81"/>
                </a:lnTo>
                <a:lnTo>
                  <a:pt x="593" y="73"/>
                </a:lnTo>
                <a:lnTo>
                  <a:pt x="596" y="65"/>
                </a:lnTo>
                <a:lnTo>
                  <a:pt x="601" y="58"/>
                </a:lnTo>
                <a:lnTo>
                  <a:pt x="606" y="51"/>
                </a:lnTo>
                <a:lnTo>
                  <a:pt x="613" y="45"/>
                </a:lnTo>
                <a:lnTo>
                  <a:pt x="620" y="40"/>
                </a:lnTo>
                <a:lnTo>
                  <a:pt x="629" y="34"/>
                </a:lnTo>
                <a:lnTo>
                  <a:pt x="637" y="30"/>
                </a:lnTo>
                <a:lnTo>
                  <a:pt x="661" y="52"/>
                </a:lnTo>
                <a:lnTo>
                  <a:pt x="641" y="49"/>
                </a:lnTo>
                <a:lnTo>
                  <a:pt x="640" y="52"/>
                </a:lnTo>
                <a:lnTo>
                  <a:pt x="637" y="57"/>
                </a:lnTo>
                <a:lnTo>
                  <a:pt x="636" y="62"/>
                </a:lnTo>
                <a:lnTo>
                  <a:pt x="636" y="66"/>
                </a:lnTo>
                <a:lnTo>
                  <a:pt x="637" y="73"/>
                </a:lnTo>
                <a:lnTo>
                  <a:pt x="640" y="81"/>
                </a:lnTo>
                <a:lnTo>
                  <a:pt x="644" y="88"/>
                </a:lnTo>
                <a:lnTo>
                  <a:pt x="651" y="96"/>
                </a:lnTo>
                <a:lnTo>
                  <a:pt x="657" y="104"/>
                </a:lnTo>
                <a:lnTo>
                  <a:pt x="658" y="109"/>
                </a:lnTo>
                <a:lnTo>
                  <a:pt x="661" y="114"/>
                </a:lnTo>
                <a:lnTo>
                  <a:pt x="664" y="123"/>
                </a:lnTo>
                <a:lnTo>
                  <a:pt x="664" y="131"/>
                </a:lnTo>
                <a:close/>
                <a:moveTo>
                  <a:pt x="730" y="182"/>
                </a:moveTo>
                <a:lnTo>
                  <a:pt x="675" y="182"/>
                </a:lnTo>
                <a:lnTo>
                  <a:pt x="678" y="179"/>
                </a:lnTo>
                <a:lnTo>
                  <a:pt x="681" y="176"/>
                </a:lnTo>
                <a:lnTo>
                  <a:pt x="682" y="172"/>
                </a:lnTo>
                <a:lnTo>
                  <a:pt x="682" y="45"/>
                </a:lnTo>
                <a:lnTo>
                  <a:pt x="682" y="44"/>
                </a:lnTo>
                <a:lnTo>
                  <a:pt x="681" y="41"/>
                </a:lnTo>
                <a:lnTo>
                  <a:pt x="678" y="38"/>
                </a:lnTo>
                <a:lnTo>
                  <a:pt x="675" y="35"/>
                </a:lnTo>
                <a:lnTo>
                  <a:pt x="730" y="35"/>
                </a:lnTo>
                <a:lnTo>
                  <a:pt x="726" y="38"/>
                </a:lnTo>
                <a:lnTo>
                  <a:pt x="725" y="41"/>
                </a:lnTo>
                <a:lnTo>
                  <a:pt x="723" y="45"/>
                </a:lnTo>
                <a:lnTo>
                  <a:pt x="723" y="172"/>
                </a:lnTo>
                <a:lnTo>
                  <a:pt x="723" y="174"/>
                </a:lnTo>
                <a:lnTo>
                  <a:pt x="725" y="176"/>
                </a:lnTo>
                <a:lnTo>
                  <a:pt x="726" y="179"/>
                </a:lnTo>
                <a:lnTo>
                  <a:pt x="730" y="182"/>
                </a:lnTo>
                <a:close/>
                <a:moveTo>
                  <a:pt x="773" y="121"/>
                </a:moveTo>
                <a:lnTo>
                  <a:pt x="738" y="121"/>
                </a:lnTo>
                <a:lnTo>
                  <a:pt x="747" y="99"/>
                </a:lnTo>
                <a:lnTo>
                  <a:pt x="783" y="99"/>
                </a:lnTo>
                <a:lnTo>
                  <a:pt x="773" y="121"/>
                </a:lnTo>
                <a:close/>
                <a:moveTo>
                  <a:pt x="462" y="182"/>
                </a:moveTo>
                <a:lnTo>
                  <a:pt x="421" y="182"/>
                </a:lnTo>
                <a:lnTo>
                  <a:pt x="413" y="154"/>
                </a:lnTo>
                <a:lnTo>
                  <a:pt x="376" y="154"/>
                </a:lnTo>
                <a:lnTo>
                  <a:pt x="367" y="182"/>
                </a:lnTo>
                <a:lnTo>
                  <a:pt x="341" y="182"/>
                </a:lnTo>
                <a:lnTo>
                  <a:pt x="257" y="182"/>
                </a:lnTo>
                <a:lnTo>
                  <a:pt x="259" y="182"/>
                </a:lnTo>
                <a:lnTo>
                  <a:pt x="261" y="179"/>
                </a:lnTo>
                <a:lnTo>
                  <a:pt x="264" y="175"/>
                </a:lnTo>
                <a:lnTo>
                  <a:pt x="264" y="172"/>
                </a:lnTo>
                <a:lnTo>
                  <a:pt x="266" y="168"/>
                </a:lnTo>
                <a:lnTo>
                  <a:pt x="266" y="45"/>
                </a:lnTo>
                <a:lnTo>
                  <a:pt x="264" y="44"/>
                </a:lnTo>
                <a:lnTo>
                  <a:pt x="264" y="41"/>
                </a:lnTo>
                <a:lnTo>
                  <a:pt x="261" y="38"/>
                </a:lnTo>
                <a:lnTo>
                  <a:pt x="257" y="35"/>
                </a:lnTo>
                <a:lnTo>
                  <a:pt x="315" y="35"/>
                </a:lnTo>
                <a:lnTo>
                  <a:pt x="314" y="35"/>
                </a:lnTo>
                <a:lnTo>
                  <a:pt x="311" y="38"/>
                </a:lnTo>
                <a:lnTo>
                  <a:pt x="308" y="41"/>
                </a:lnTo>
                <a:lnTo>
                  <a:pt x="307" y="44"/>
                </a:lnTo>
                <a:lnTo>
                  <a:pt x="307" y="45"/>
                </a:lnTo>
                <a:lnTo>
                  <a:pt x="307" y="168"/>
                </a:lnTo>
                <a:lnTo>
                  <a:pt x="322" y="168"/>
                </a:lnTo>
                <a:lnTo>
                  <a:pt x="324" y="168"/>
                </a:lnTo>
                <a:lnTo>
                  <a:pt x="326" y="167"/>
                </a:lnTo>
                <a:lnTo>
                  <a:pt x="331" y="162"/>
                </a:lnTo>
                <a:lnTo>
                  <a:pt x="336" y="157"/>
                </a:lnTo>
                <a:lnTo>
                  <a:pt x="342" y="148"/>
                </a:lnTo>
                <a:lnTo>
                  <a:pt x="342" y="182"/>
                </a:lnTo>
                <a:lnTo>
                  <a:pt x="346" y="178"/>
                </a:lnTo>
                <a:lnTo>
                  <a:pt x="348" y="175"/>
                </a:lnTo>
                <a:lnTo>
                  <a:pt x="349" y="171"/>
                </a:lnTo>
                <a:lnTo>
                  <a:pt x="383" y="48"/>
                </a:lnTo>
                <a:lnTo>
                  <a:pt x="384" y="45"/>
                </a:lnTo>
                <a:lnTo>
                  <a:pt x="384" y="42"/>
                </a:lnTo>
                <a:lnTo>
                  <a:pt x="383" y="38"/>
                </a:lnTo>
                <a:lnTo>
                  <a:pt x="379" y="34"/>
                </a:lnTo>
                <a:lnTo>
                  <a:pt x="387" y="34"/>
                </a:lnTo>
                <a:lnTo>
                  <a:pt x="420" y="34"/>
                </a:lnTo>
                <a:lnTo>
                  <a:pt x="458" y="172"/>
                </a:lnTo>
                <a:lnTo>
                  <a:pt x="461" y="178"/>
                </a:lnTo>
                <a:lnTo>
                  <a:pt x="463" y="182"/>
                </a:lnTo>
                <a:lnTo>
                  <a:pt x="465" y="179"/>
                </a:lnTo>
                <a:lnTo>
                  <a:pt x="468" y="178"/>
                </a:lnTo>
                <a:lnTo>
                  <a:pt x="468" y="175"/>
                </a:lnTo>
                <a:lnTo>
                  <a:pt x="469" y="172"/>
                </a:lnTo>
                <a:lnTo>
                  <a:pt x="469" y="45"/>
                </a:lnTo>
                <a:lnTo>
                  <a:pt x="469" y="44"/>
                </a:lnTo>
                <a:lnTo>
                  <a:pt x="468" y="41"/>
                </a:lnTo>
                <a:lnTo>
                  <a:pt x="465" y="38"/>
                </a:lnTo>
                <a:lnTo>
                  <a:pt x="462" y="35"/>
                </a:lnTo>
                <a:lnTo>
                  <a:pt x="499" y="35"/>
                </a:lnTo>
                <a:lnTo>
                  <a:pt x="554" y="126"/>
                </a:lnTo>
                <a:lnTo>
                  <a:pt x="554" y="45"/>
                </a:lnTo>
                <a:lnTo>
                  <a:pt x="554" y="44"/>
                </a:lnTo>
                <a:lnTo>
                  <a:pt x="554" y="41"/>
                </a:lnTo>
                <a:lnTo>
                  <a:pt x="551" y="38"/>
                </a:lnTo>
                <a:lnTo>
                  <a:pt x="548" y="35"/>
                </a:lnTo>
                <a:lnTo>
                  <a:pt x="584" y="35"/>
                </a:lnTo>
                <a:lnTo>
                  <a:pt x="579" y="38"/>
                </a:lnTo>
                <a:lnTo>
                  <a:pt x="578" y="41"/>
                </a:lnTo>
                <a:lnTo>
                  <a:pt x="576" y="45"/>
                </a:lnTo>
                <a:lnTo>
                  <a:pt x="576" y="183"/>
                </a:lnTo>
                <a:lnTo>
                  <a:pt x="545" y="183"/>
                </a:lnTo>
                <a:lnTo>
                  <a:pt x="490" y="93"/>
                </a:lnTo>
                <a:lnTo>
                  <a:pt x="490" y="172"/>
                </a:lnTo>
                <a:lnTo>
                  <a:pt x="492" y="174"/>
                </a:lnTo>
                <a:lnTo>
                  <a:pt x="492" y="176"/>
                </a:lnTo>
                <a:lnTo>
                  <a:pt x="495" y="179"/>
                </a:lnTo>
                <a:lnTo>
                  <a:pt x="497" y="182"/>
                </a:lnTo>
                <a:lnTo>
                  <a:pt x="462" y="182"/>
                </a:lnTo>
                <a:close/>
                <a:moveTo>
                  <a:pt x="410" y="141"/>
                </a:moveTo>
                <a:lnTo>
                  <a:pt x="394" y="86"/>
                </a:lnTo>
                <a:lnTo>
                  <a:pt x="379" y="141"/>
                </a:lnTo>
                <a:lnTo>
                  <a:pt x="410" y="141"/>
                </a:lnTo>
                <a:close/>
                <a:moveTo>
                  <a:pt x="370" y="13"/>
                </a:moveTo>
                <a:lnTo>
                  <a:pt x="370" y="9"/>
                </a:lnTo>
                <a:lnTo>
                  <a:pt x="374" y="4"/>
                </a:lnTo>
                <a:lnTo>
                  <a:pt x="379" y="2"/>
                </a:lnTo>
                <a:lnTo>
                  <a:pt x="383" y="0"/>
                </a:lnTo>
                <a:lnTo>
                  <a:pt x="389" y="2"/>
                </a:lnTo>
                <a:lnTo>
                  <a:pt x="393" y="4"/>
                </a:lnTo>
                <a:lnTo>
                  <a:pt x="396" y="9"/>
                </a:lnTo>
                <a:lnTo>
                  <a:pt x="397" y="13"/>
                </a:lnTo>
                <a:lnTo>
                  <a:pt x="396" y="18"/>
                </a:lnTo>
                <a:lnTo>
                  <a:pt x="393" y="23"/>
                </a:lnTo>
                <a:lnTo>
                  <a:pt x="389" y="26"/>
                </a:lnTo>
                <a:lnTo>
                  <a:pt x="383" y="27"/>
                </a:lnTo>
                <a:lnTo>
                  <a:pt x="379" y="26"/>
                </a:lnTo>
                <a:lnTo>
                  <a:pt x="374" y="23"/>
                </a:lnTo>
                <a:lnTo>
                  <a:pt x="370" y="18"/>
                </a:lnTo>
                <a:lnTo>
                  <a:pt x="370" y="1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2" name="Freeform 183">
            <a:extLst>
              <a:ext uri="{FF2B5EF4-FFF2-40B4-BE49-F238E27FC236}">
                <a16:creationId xmlns:a16="http://schemas.microsoft.com/office/drawing/2014/main" id="{0D3D427D-4767-26F3-33F6-B13E3CE5500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00901" y="5796951"/>
            <a:ext cx="160418" cy="90000"/>
          </a:xfrm>
          <a:custGeom>
            <a:avLst/>
            <a:gdLst>
              <a:gd name="T0" fmla="*/ 711 w 770"/>
              <a:gd name="T1" fmla="*/ 62 h 432"/>
              <a:gd name="T2" fmla="*/ 640 w 770"/>
              <a:gd name="T3" fmla="*/ 41 h 432"/>
              <a:gd name="T4" fmla="*/ 757 w 770"/>
              <a:gd name="T5" fmla="*/ 195 h 432"/>
              <a:gd name="T6" fmla="*/ 722 w 770"/>
              <a:gd name="T7" fmla="*/ 315 h 432"/>
              <a:gd name="T8" fmla="*/ 588 w 770"/>
              <a:gd name="T9" fmla="*/ 241 h 432"/>
              <a:gd name="T10" fmla="*/ 650 w 770"/>
              <a:gd name="T11" fmla="*/ 301 h 432"/>
              <a:gd name="T12" fmla="*/ 581 w 770"/>
              <a:gd name="T13" fmla="*/ 161 h 432"/>
              <a:gd name="T14" fmla="*/ 575 w 770"/>
              <a:gd name="T15" fmla="*/ 20 h 432"/>
              <a:gd name="T16" fmla="*/ 465 w 770"/>
              <a:gd name="T17" fmla="*/ 84 h 432"/>
              <a:gd name="T18" fmla="*/ 398 w 770"/>
              <a:gd name="T19" fmla="*/ 31 h 432"/>
              <a:gd name="T20" fmla="*/ 449 w 770"/>
              <a:gd name="T21" fmla="*/ 136 h 432"/>
              <a:gd name="T22" fmla="*/ 510 w 770"/>
              <a:gd name="T23" fmla="*/ 278 h 432"/>
              <a:gd name="T24" fmla="*/ 309 w 770"/>
              <a:gd name="T25" fmla="*/ 318 h 432"/>
              <a:gd name="T26" fmla="*/ 369 w 770"/>
              <a:gd name="T27" fmla="*/ 301 h 432"/>
              <a:gd name="T28" fmla="*/ 411 w 770"/>
              <a:gd name="T29" fmla="*/ 241 h 432"/>
              <a:gd name="T30" fmla="*/ 290 w 770"/>
              <a:gd name="T31" fmla="*/ 71 h 432"/>
              <a:gd name="T32" fmla="*/ 448 w 770"/>
              <a:gd name="T33" fmla="*/ 3 h 432"/>
              <a:gd name="T34" fmla="*/ 182 w 770"/>
              <a:gd name="T35" fmla="*/ 209 h 432"/>
              <a:gd name="T36" fmla="*/ 203 w 770"/>
              <a:gd name="T37" fmla="*/ 288 h 432"/>
              <a:gd name="T38" fmla="*/ 23 w 770"/>
              <a:gd name="T39" fmla="*/ 294 h 432"/>
              <a:gd name="T40" fmla="*/ 216 w 770"/>
              <a:gd name="T41" fmla="*/ 54 h 432"/>
              <a:gd name="T42" fmla="*/ 737 w 770"/>
              <a:gd name="T43" fmla="*/ 426 h 432"/>
              <a:gd name="T44" fmla="*/ 695 w 770"/>
              <a:gd name="T45" fmla="*/ 426 h 432"/>
              <a:gd name="T46" fmla="*/ 558 w 770"/>
              <a:gd name="T47" fmla="*/ 430 h 432"/>
              <a:gd name="T48" fmla="*/ 516 w 770"/>
              <a:gd name="T49" fmla="*/ 425 h 432"/>
              <a:gd name="T50" fmla="*/ 170 w 770"/>
              <a:gd name="T51" fmla="*/ 428 h 432"/>
              <a:gd name="T52" fmla="*/ 157 w 770"/>
              <a:gd name="T53" fmla="*/ 385 h 432"/>
              <a:gd name="T54" fmla="*/ 629 w 770"/>
              <a:gd name="T55" fmla="*/ 419 h 432"/>
              <a:gd name="T56" fmla="*/ 633 w 770"/>
              <a:gd name="T57" fmla="*/ 384 h 432"/>
              <a:gd name="T58" fmla="*/ 602 w 770"/>
              <a:gd name="T59" fmla="*/ 404 h 432"/>
              <a:gd name="T60" fmla="*/ 308 w 770"/>
              <a:gd name="T61" fmla="*/ 382 h 432"/>
              <a:gd name="T62" fmla="*/ 321 w 770"/>
              <a:gd name="T63" fmla="*/ 404 h 432"/>
              <a:gd name="T64" fmla="*/ 201 w 770"/>
              <a:gd name="T65" fmla="*/ 405 h 432"/>
              <a:gd name="T66" fmla="*/ 97 w 770"/>
              <a:gd name="T67" fmla="*/ 425 h 432"/>
              <a:gd name="T68" fmla="*/ 92 w 770"/>
              <a:gd name="T69" fmla="*/ 378 h 432"/>
              <a:gd name="T70" fmla="*/ 21 w 770"/>
              <a:gd name="T71" fmla="*/ 406 h 432"/>
              <a:gd name="T72" fmla="*/ 4 w 770"/>
              <a:gd name="T73" fmla="*/ 384 h 432"/>
              <a:gd name="T74" fmla="*/ 398 w 770"/>
              <a:gd name="T75" fmla="*/ 399 h 432"/>
              <a:gd name="T76" fmla="*/ 403 w 770"/>
              <a:gd name="T77" fmla="*/ 430 h 432"/>
              <a:gd name="T78" fmla="*/ 405 w 770"/>
              <a:gd name="T79" fmla="*/ 384 h 432"/>
              <a:gd name="T80" fmla="*/ 61 w 770"/>
              <a:gd name="T81" fmla="*/ 430 h 432"/>
              <a:gd name="T82" fmla="*/ 763 w 770"/>
              <a:gd name="T83" fmla="*/ 378 h 432"/>
              <a:gd name="T84" fmla="*/ 747 w 770"/>
              <a:gd name="T85" fmla="*/ 382 h 432"/>
              <a:gd name="T86" fmla="*/ 141 w 770"/>
              <a:gd name="T87" fmla="*/ 420 h 432"/>
              <a:gd name="T88" fmla="*/ 240 w 770"/>
              <a:gd name="T89" fmla="*/ 377 h 432"/>
              <a:gd name="T90" fmla="*/ 240 w 770"/>
              <a:gd name="T91" fmla="*/ 415 h 432"/>
              <a:gd name="T92" fmla="*/ 219 w 770"/>
              <a:gd name="T93" fmla="*/ 425 h 432"/>
              <a:gd name="T94" fmla="*/ 213 w 770"/>
              <a:gd name="T95" fmla="*/ 382 h 432"/>
              <a:gd name="T96" fmla="*/ 492 w 770"/>
              <a:gd name="T97" fmla="*/ 382 h 432"/>
              <a:gd name="T98" fmla="*/ 492 w 770"/>
              <a:gd name="T99" fmla="*/ 430 h 432"/>
              <a:gd name="T100" fmla="*/ 502 w 770"/>
              <a:gd name="T101" fmla="*/ 416 h 432"/>
              <a:gd name="T102" fmla="*/ 506 w 770"/>
              <a:gd name="T103" fmla="*/ 378 h 432"/>
              <a:gd name="T104" fmla="*/ 270 w 770"/>
              <a:gd name="T105" fmla="*/ 430 h 432"/>
              <a:gd name="T106" fmla="*/ 261 w 770"/>
              <a:gd name="T107" fmla="*/ 381 h 432"/>
              <a:gd name="T108" fmla="*/ 325 w 770"/>
              <a:gd name="T109" fmla="*/ 388 h 432"/>
              <a:gd name="T110" fmla="*/ 360 w 770"/>
              <a:gd name="T111" fmla="*/ 426 h 432"/>
              <a:gd name="T112" fmla="*/ 643 w 770"/>
              <a:gd name="T113" fmla="*/ 388 h 432"/>
              <a:gd name="T114" fmla="*/ 675 w 770"/>
              <a:gd name="T115" fmla="*/ 426 h 432"/>
              <a:gd name="T116" fmla="*/ 453 w 770"/>
              <a:gd name="T117" fmla="*/ 381 h 432"/>
              <a:gd name="T118" fmla="*/ 417 w 770"/>
              <a:gd name="T119" fmla="*/ 387 h 432"/>
              <a:gd name="T120" fmla="*/ 568 w 770"/>
              <a:gd name="T121" fmla="*/ 397 h 432"/>
              <a:gd name="T122" fmla="*/ 589 w 770"/>
              <a:gd name="T123" fmla="*/ 382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70" h="432">
                <a:moveTo>
                  <a:pt x="170" y="375"/>
                </a:moveTo>
                <a:lnTo>
                  <a:pt x="167" y="374"/>
                </a:lnTo>
                <a:lnTo>
                  <a:pt x="165" y="373"/>
                </a:lnTo>
                <a:lnTo>
                  <a:pt x="167" y="370"/>
                </a:lnTo>
                <a:lnTo>
                  <a:pt x="168" y="370"/>
                </a:lnTo>
                <a:lnTo>
                  <a:pt x="170" y="370"/>
                </a:lnTo>
                <a:lnTo>
                  <a:pt x="171" y="370"/>
                </a:lnTo>
                <a:lnTo>
                  <a:pt x="171" y="371"/>
                </a:lnTo>
                <a:lnTo>
                  <a:pt x="172" y="373"/>
                </a:lnTo>
                <a:lnTo>
                  <a:pt x="171" y="374"/>
                </a:lnTo>
                <a:lnTo>
                  <a:pt x="170" y="375"/>
                </a:lnTo>
                <a:close/>
                <a:moveTo>
                  <a:pt x="753" y="10"/>
                </a:moveTo>
                <a:lnTo>
                  <a:pt x="743" y="92"/>
                </a:lnTo>
                <a:lnTo>
                  <a:pt x="711" y="91"/>
                </a:lnTo>
                <a:lnTo>
                  <a:pt x="712" y="75"/>
                </a:lnTo>
                <a:lnTo>
                  <a:pt x="712" y="68"/>
                </a:lnTo>
                <a:lnTo>
                  <a:pt x="711" y="62"/>
                </a:lnTo>
                <a:lnTo>
                  <a:pt x="709" y="57"/>
                </a:lnTo>
                <a:lnTo>
                  <a:pt x="708" y="51"/>
                </a:lnTo>
                <a:lnTo>
                  <a:pt x="705" y="47"/>
                </a:lnTo>
                <a:lnTo>
                  <a:pt x="702" y="41"/>
                </a:lnTo>
                <a:lnTo>
                  <a:pt x="699" y="38"/>
                </a:lnTo>
                <a:lnTo>
                  <a:pt x="696" y="34"/>
                </a:lnTo>
                <a:lnTo>
                  <a:pt x="692" y="31"/>
                </a:lnTo>
                <a:lnTo>
                  <a:pt x="688" y="30"/>
                </a:lnTo>
                <a:lnTo>
                  <a:pt x="684" y="29"/>
                </a:lnTo>
                <a:lnTo>
                  <a:pt x="680" y="27"/>
                </a:lnTo>
                <a:lnTo>
                  <a:pt x="668" y="26"/>
                </a:lnTo>
                <a:lnTo>
                  <a:pt x="661" y="26"/>
                </a:lnTo>
                <a:lnTo>
                  <a:pt x="657" y="27"/>
                </a:lnTo>
                <a:lnTo>
                  <a:pt x="654" y="29"/>
                </a:lnTo>
                <a:lnTo>
                  <a:pt x="648" y="31"/>
                </a:lnTo>
                <a:lnTo>
                  <a:pt x="643" y="36"/>
                </a:lnTo>
                <a:lnTo>
                  <a:pt x="640" y="41"/>
                </a:lnTo>
                <a:lnTo>
                  <a:pt x="636" y="48"/>
                </a:lnTo>
                <a:lnTo>
                  <a:pt x="634" y="55"/>
                </a:lnTo>
                <a:lnTo>
                  <a:pt x="634" y="64"/>
                </a:lnTo>
                <a:lnTo>
                  <a:pt x="634" y="69"/>
                </a:lnTo>
                <a:lnTo>
                  <a:pt x="636" y="74"/>
                </a:lnTo>
                <a:lnTo>
                  <a:pt x="640" y="84"/>
                </a:lnTo>
                <a:lnTo>
                  <a:pt x="643" y="88"/>
                </a:lnTo>
                <a:lnTo>
                  <a:pt x="647" y="92"/>
                </a:lnTo>
                <a:lnTo>
                  <a:pt x="656" y="100"/>
                </a:lnTo>
                <a:lnTo>
                  <a:pt x="665" y="110"/>
                </a:lnTo>
                <a:lnTo>
                  <a:pt x="677" y="119"/>
                </a:lnTo>
                <a:lnTo>
                  <a:pt x="702" y="137"/>
                </a:lnTo>
                <a:lnTo>
                  <a:pt x="715" y="147"/>
                </a:lnTo>
                <a:lnTo>
                  <a:pt x="726" y="158"/>
                </a:lnTo>
                <a:lnTo>
                  <a:pt x="737" y="170"/>
                </a:lnTo>
                <a:lnTo>
                  <a:pt x="749" y="182"/>
                </a:lnTo>
                <a:lnTo>
                  <a:pt x="757" y="195"/>
                </a:lnTo>
                <a:lnTo>
                  <a:pt x="760" y="202"/>
                </a:lnTo>
                <a:lnTo>
                  <a:pt x="763" y="209"/>
                </a:lnTo>
                <a:lnTo>
                  <a:pt x="766" y="216"/>
                </a:lnTo>
                <a:lnTo>
                  <a:pt x="767" y="225"/>
                </a:lnTo>
                <a:lnTo>
                  <a:pt x="769" y="232"/>
                </a:lnTo>
                <a:lnTo>
                  <a:pt x="770" y="240"/>
                </a:lnTo>
                <a:lnTo>
                  <a:pt x="769" y="250"/>
                </a:lnTo>
                <a:lnTo>
                  <a:pt x="767" y="260"/>
                </a:lnTo>
                <a:lnTo>
                  <a:pt x="764" y="270"/>
                </a:lnTo>
                <a:lnTo>
                  <a:pt x="761" y="278"/>
                </a:lnTo>
                <a:lnTo>
                  <a:pt x="757" y="285"/>
                </a:lnTo>
                <a:lnTo>
                  <a:pt x="752" y="292"/>
                </a:lnTo>
                <a:lnTo>
                  <a:pt x="749" y="296"/>
                </a:lnTo>
                <a:lnTo>
                  <a:pt x="746" y="299"/>
                </a:lnTo>
                <a:lnTo>
                  <a:pt x="739" y="305"/>
                </a:lnTo>
                <a:lnTo>
                  <a:pt x="730" y="311"/>
                </a:lnTo>
                <a:lnTo>
                  <a:pt x="722" y="315"/>
                </a:lnTo>
                <a:lnTo>
                  <a:pt x="712" y="319"/>
                </a:lnTo>
                <a:lnTo>
                  <a:pt x="702" y="322"/>
                </a:lnTo>
                <a:lnTo>
                  <a:pt x="691" y="325"/>
                </a:lnTo>
                <a:lnTo>
                  <a:pt x="680" y="326"/>
                </a:lnTo>
                <a:lnTo>
                  <a:pt x="667" y="327"/>
                </a:lnTo>
                <a:lnTo>
                  <a:pt x="654" y="327"/>
                </a:lnTo>
                <a:lnTo>
                  <a:pt x="634" y="327"/>
                </a:lnTo>
                <a:lnTo>
                  <a:pt x="616" y="326"/>
                </a:lnTo>
                <a:lnTo>
                  <a:pt x="599" y="323"/>
                </a:lnTo>
                <a:lnTo>
                  <a:pt x="583" y="322"/>
                </a:lnTo>
                <a:lnTo>
                  <a:pt x="559" y="318"/>
                </a:lnTo>
                <a:lnTo>
                  <a:pt x="550" y="315"/>
                </a:lnTo>
                <a:lnTo>
                  <a:pt x="542" y="315"/>
                </a:lnTo>
                <a:lnTo>
                  <a:pt x="558" y="223"/>
                </a:lnTo>
                <a:lnTo>
                  <a:pt x="589" y="223"/>
                </a:lnTo>
                <a:lnTo>
                  <a:pt x="589" y="233"/>
                </a:lnTo>
                <a:lnTo>
                  <a:pt x="588" y="241"/>
                </a:lnTo>
                <a:lnTo>
                  <a:pt x="588" y="250"/>
                </a:lnTo>
                <a:lnTo>
                  <a:pt x="589" y="258"/>
                </a:lnTo>
                <a:lnTo>
                  <a:pt x="591" y="265"/>
                </a:lnTo>
                <a:lnTo>
                  <a:pt x="593" y="271"/>
                </a:lnTo>
                <a:lnTo>
                  <a:pt x="595" y="278"/>
                </a:lnTo>
                <a:lnTo>
                  <a:pt x="599" y="282"/>
                </a:lnTo>
                <a:lnTo>
                  <a:pt x="602" y="288"/>
                </a:lnTo>
                <a:lnTo>
                  <a:pt x="606" y="292"/>
                </a:lnTo>
                <a:lnTo>
                  <a:pt x="610" y="295"/>
                </a:lnTo>
                <a:lnTo>
                  <a:pt x="615" y="298"/>
                </a:lnTo>
                <a:lnTo>
                  <a:pt x="620" y="301"/>
                </a:lnTo>
                <a:lnTo>
                  <a:pt x="626" y="302"/>
                </a:lnTo>
                <a:lnTo>
                  <a:pt x="630" y="303"/>
                </a:lnTo>
                <a:lnTo>
                  <a:pt x="636" y="303"/>
                </a:lnTo>
                <a:lnTo>
                  <a:pt x="643" y="302"/>
                </a:lnTo>
                <a:lnTo>
                  <a:pt x="647" y="302"/>
                </a:lnTo>
                <a:lnTo>
                  <a:pt x="650" y="301"/>
                </a:lnTo>
                <a:lnTo>
                  <a:pt x="653" y="299"/>
                </a:lnTo>
                <a:lnTo>
                  <a:pt x="656" y="298"/>
                </a:lnTo>
                <a:lnTo>
                  <a:pt x="660" y="294"/>
                </a:lnTo>
                <a:lnTo>
                  <a:pt x="664" y="288"/>
                </a:lnTo>
                <a:lnTo>
                  <a:pt x="667" y="281"/>
                </a:lnTo>
                <a:lnTo>
                  <a:pt x="668" y="274"/>
                </a:lnTo>
                <a:lnTo>
                  <a:pt x="668" y="265"/>
                </a:lnTo>
                <a:lnTo>
                  <a:pt x="668" y="258"/>
                </a:lnTo>
                <a:lnTo>
                  <a:pt x="667" y="253"/>
                </a:lnTo>
                <a:lnTo>
                  <a:pt x="665" y="247"/>
                </a:lnTo>
                <a:lnTo>
                  <a:pt x="663" y="241"/>
                </a:lnTo>
                <a:lnTo>
                  <a:pt x="657" y="230"/>
                </a:lnTo>
                <a:lnTo>
                  <a:pt x="648" y="220"/>
                </a:lnTo>
                <a:lnTo>
                  <a:pt x="639" y="210"/>
                </a:lnTo>
                <a:lnTo>
                  <a:pt x="627" y="201"/>
                </a:lnTo>
                <a:lnTo>
                  <a:pt x="605" y="181"/>
                </a:lnTo>
                <a:lnTo>
                  <a:pt x="581" y="161"/>
                </a:lnTo>
                <a:lnTo>
                  <a:pt x="569" y="151"/>
                </a:lnTo>
                <a:lnTo>
                  <a:pt x="561" y="140"/>
                </a:lnTo>
                <a:lnTo>
                  <a:pt x="552" y="129"/>
                </a:lnTo>
                <a:lnTo>
                  <a:pt x="545" y="116"/>
                </a:lnTo>
                <a:lnTo>
                  <a:pt x="544" y="110"/>
                </a:lnTo>
                <a:lnTo>
                  <a:pt x="541" y="103"/>
                </a:lnTo>
                <a:lnTo>
                  <a:pt x="541" y="96"/>
                </a:lnTo>
                <a:lnTo>
                  <a:pt x="540" y="89"/>
                </a:lnTo>
                <a:lnTo>
                  <a:pt x="541" y="79"/>
                </a:lnTo>
                <a:lnTo>
                  <a:pt x="541" y="71"/>
                </a:lnTo>
                <a:lnTo>
                  <a:pt x="544" y="62"/>
                </a:lnTo>
                <a:lnTo>
                  <a:pt x="547" y="54"/>
                </a:lnTo>
                <a:lnTo>
                  <a:pt x="551" y="47"/>
                </a:lnTo>
                <a:lnTo>
                  <a:pt x="555" y="38"/>
                </a:lnTo>
                <a:lnTo>
                  <a:pt x="561" y="33"/>
                </a:lnTo>
                <a:lnTo>
                  <a:pt x="568" y="26"/>
                </a:lnTo>
                <a:lnTo>
                  <a:pt x="575" y="20"/>
                </a:lnTo>
                <a:lnTo>
                  <a:pt x="583" y="16"/>
                </a:lnTo>
                <a:lnTo>
                  <a:pt x="593" y="12"/>
                </a:lnTo>
                <a:lnTo>
                  <a:pt x="603" y="7"/>
                </a:lnTo>
                <a:lnTo>
                  <a:pt x="615" y="5"/>
                </a:lnTo>
                <a:lnTo>
                  <a:pt x="627" y="2"/>
                </a:lnTo>
                <a:lnTo>
                  <a:pt x="640" y="2"/>
                </a:lnTo>
                <a:lnTo>
                  <a:pt x="656" y="0"/>
                </a:lnTo>
                <a:lnTo>
                  <a:pt x="668" y="0"/>
                </a:lnTo>
                <a:lnTo>
                  <a:pt x="682" y="2"/>
                </a:lnTo>
                <a:lnTo>
                  <a:pt x="709" y="5"/>
                </a:lnTo>
                <a:lnTo>
                  <a:pt x="735" y="9"/>
                </a:lnTo>
                <a:lnTo>
                  <a:pt x="745" y="9"/>
                </a:lnTo>
                <a:lnTo>
                  <a:pt x="753" y="10"/>
                </a:lnTo>
                <a:close/>
                <a:moveTo>
                  <a:pt x="509" y="10"/>
                </a:moveTo>
                <a:lnTo>
                  <a:pt x="496" y="92"/>
                </a:lnTo>
                <a:lnTo>
                  <a:pt x="463" y="91"/>
                </a:lnTo>
                <a:lnTo>
                  <a:pt x="465" y="84"/>
                </a:lnTo>
                <a:lnTo>
                  <a:pt x="465" y="75"/>
                </a:lnTo>
                <a:lnTo>
                  <a:pt x="463" y="68"/>
                </a:lnTo>
                <a:lnTo>
                  <a:pt x="463" y="62"/>
                </a:lnTo>
                <a:lnTo>
                  <a:pt x="461" y="55"/>
                </a:lnTo>
                <a:lnTo>
                  <a:pt x="459" y="51"/>
                </a:lnTo>
                <a:lnTo>
                  <a:pt x="456" y="45"/>
                </a:lnTo>
                <a:lnTo>
                  <a:pt x="453" y="41"/>
                </a:lnTo>
                <a:lnTo>
                  <a:pt x="451" y="37"/>
                </a:lnTo>
                <a:lnTo>
                  <a:pt x="448" y="34"/>
                </a:lnTo>
                <a:lnTo>
                  <a:pt x="444" y="31"/>
                </a:lnTo>
                <a:lnTo>
                  <a:pt x="439" y="30"/>
                </a:lnTo>
                <a:lnTo>
                  <a:pt x="435" y="27"/>
                </a:lnTo>
                <a:lnTo>
                  <a:pt x="429" y="27"/>
                </a:lnTo>
                <a:lnTo>
                  <a:pt x="420" y="26"/>
                </a:lnTo>
                <a:lnTo>
                  <a:pt x="411" y="26"/>
                </a:lnTo>
                <a:lnTo>
                  <a:pt x="404" y="29"/>
                </a:lnTo>
                <a:lnTo>
                  <a:pt x="398" y="31"/>
                </a:lnTo>
                <a:lnTo>
                  <a:pt x="393" y="34"/>
                </a:lnTo>
                <a:lnTo>
                  <a:pt x="390" y="37"/>
                </a:lnTo>
                <a:lnTo>
                  <a:pt x="389" y="40"/>
                </a:lnTo>
                <a:lnTo>
                  <a:pt x="387" y="43"/>
                </a:lnTo>
                <a:lnTo>
                  <a:pt x="386" y="47"/>
                </a:lnTo>
                <a:lnTo>
                  <a:pt x="383" y="54"/>
                </a:lnTo>
                <a:lnTo>
                  <a:pt x="383" y="62"/>
                </a:lnTo>
                <a:lnTo>
                  <a:pt x="383" y="67"/>
                </a:lnTo>
                <a:lnTo>
                  <a:pt x="384" y="72"/>
                </a:lnTo>
                <a:lnTo>
                  <a:pt x="386" y="76"/>
                </a:lnTo>
                <a:lnTo>
                  <a:pt x="389" y="81"/>
                </a:lnTo>
                <a:lnTo>
                  <a:pt x="391" y="85"/>
                </a:lnTo>
                <a:lnTo>
                  <a:pt x="396" y="91"/>
                </a:lnTo>
                <a:lnTo>
                  <a:pt x="404" y="99"/>
                </a:lnTo>
                <a:lnTo>
                  <a:pt x="414" y="107"/>
                </a:lnTo>
                <a:lnTo>
                  <a:pt x="425" y="117"/>
                </a:lnTo>
                <a:lnTo>
                  <a:pt x="449" y="136"/>
                </a:lnTo>
                <a:lnTo>
                  <a:pt x="462" y="147"/>
                </a:lnTo>
                <a:lnTo>
                  <a:pt x="475" y="157"/>
                </a:lnTo>
                <a:lnTo>
                  <a:pt x="480" y="162"/>
                </a:lnTo>
                <a:lnTo>
                  <a:pt x="486" y="170"/>
                </a:lnTo>
                <a:lnTo>
                  <a:pt x="496" y="181"/>
                </a:lnTo>
                <a:lnTo>
                  <a:pt x="500" y="188"/>
                </a:lnTo>
                <a:lnTo>
                  <a:pt x="504" y="195"/>
                </a:lnTo>
                <a:lnTo>
                  <a:pt x="509" y="202"/>
                </a:lnTo>
                <a:lnTo>
                  <a:pt x="511" y="209"/>
                </a:lnTo>
                <a:lnTo>
                  <a:pt x="514" y="216"/>
                </a:lnTo>
                <a:lnTo>
                  <a:pt x="516" y="223"/>
                </a:lnTo>
                <a:lnTo>
                  <a:pt x="517" y="232"/>
                </a:lnTo>
                <a:lnTo>
                  <a:pt x="517" y="240"/>
                </a:lnTo>
                <a:lnTo>
                  <a:pt x="517" y="250"/>
                </a:lnTo>
                <a:lnTo>
                  <a:pt x="516" y="260"/>
                </a:lnTo>
                <a:lnTo>
                  <a:pt x="513" y="270"/>
                </a:lnTo>
                <a:lnTo>
                  <a:pt x="510" y="278"/>
                </a:lnTo>
                <a:lnTo>
                  <a:pt x="504" y="285"/>
                </a:lnTo>
                <a:lnTo>
                  <a:pt x="500" y="292"/>
                </a:lnTo>
                <a:lnTo>
                  <a:pt x="493" y="299"/>
                </a:lnTo>
                <a:lnTo>
                  <a:pt x="486" y="305"/>
                </a:lnTo>
                <a:lnTo>
                  <a:pt x="479" y="311"/>
                </a:lnTo>
                <a:lnTo>
                  <a:pt x="470" y="315"/>
                </a:lnTo>
                <a:lnTo>
                  <a:pt x="461" y="319"/>
                </a:lnTo>
                <a:lnTo>
                  <a:pt x="451" y="322"/>
                </a:lnTo>
                <a:lnTo>
                  <a:pt x="439" y="325"/>
                </a:lnTo>
                <a:lnTo>
                  <a:pt x="428" y="326"/>
                </a:lnTo>
                <a:lnTo>
                  <a:pt x="415" y="327"/>
                </a:lnTo>
                <a:lnTo>
                  <a:pt x="403" y="327"/>
                </a:lnTo>
                <a:lnTo>
                  <a:pt x="383" y="327"/>
                </a:lnTo>
                <a:lnTo>
                  <a:pt x="364" y="326"/>
                </a:lnTo>
                <a:lnTo>
                  <a:pt x="348" y="323"/>
                </a:lnTo>
                <a:lnTo>
                  <a:pt x="333" y="322"/>
                </a:lnTo>
                <a:lnTo>
                  <a:pt x="309" y="318"/>
                </a:lnTo>
                <a:lnTo>
                  <a:pt x="300" y="315"/>
                </a:lnTo>
                <a:lnTo>
                  <a:pt x="294" y="315"/>
                </a:lnTo>
                <a:lnTo>
                  <a:pt x="308" y="223"/>
                </a:lnTo>
                <a:lnTo>
                  <a:pt x="340" y="223"/>
                </a:lnTo>
                <a:lnTo>
                  <a:pt x="339" y="233"/>
                </a:lnTo>
                <a:lnTo>
                  <a:pt x="338" y="241"/>
                </a:lnTo>
                <a:lnTo>
                  <a:pt x="338" y="250"/>
                </a:lnTo>
                <a:lnTo>
                  <a:pt x="339" y="258"/>
                </a:lnTo>
                <a:lnTo>
                  <a:pt x="340" y="265"/>
                </a:lnTo>
                <a:lnTo>
                  <a:pt x="342" y="271"/>
                </a:lnTo>
                <a:lnTo>
                  <a:pt x="345" y="278"/>
                </a:lnTo>
                <a:lnTo>
                  <a:pt x="348" y="282"/>
                </a:lnTo>
                <a:lnTo>
                  <a:pt x="352" y="288"/>
                </a:lnTo>
                <a:lnTo>
                  <a:pt x="355" y="292"/>
                </a:lnTo>
                <a:lnTo>
                  <a:pt x="359" y="295"/>
                </a:lnTo>
                <a:lnTo>
                  <a:pt x="364" y="298"/>
                </a:lnTo>
                <a:lnTo>
                  <a:pt x="369" y="301"/>
                </a:lnTo>
                <a:lnTo>
                  <a:pt x="373" y="302"/>
                </a:lnTo>
                <a:lnTo>
                  <a:pt x="379" y="303"/>
                </a:lnTo>
                <a:lnTo>
                  <a:pt x="384" y="303"/>
                </a:lnTo>
                <a:lnTo>
                  <a:pt x="391" y="302"/>
                </a:lnTo>
                <a:lnTo>
                  <a:pt x="396" y="302"/>
                </a:lnTo>
                <a:lnTo>
                  <a:pt x="398" y="301"/>
                </a:lnTo>
                <a:lnTo>
                  <a:pt x="401" y="299"/>
                </a:lnTo>
                <a:lnTo>
                  <a:pt x="404" y="298"/>
                </a:lnTo>
                <a:lnTo>
                  <a:pt x="408" y="294"/>
                </a:lnTo>
                <a:lnTo>
                  <a:pt x="413" y="288"/>
                </a:lnTo>
                <a:lnTo>
                  <a:pt x="415" y="281"/>
                </a:lnTo>
                <a:lnTo>
                  <a:pt x="417" y="274"/>
                </a:lnTo>
                <a:lnTo>
                  <a:pt x="417" y="265"/>
                </a:lnTo>
                <a:lnTo>
                  <a:pt x="417" y="258"/>
                </a:lnTo>
                <a:lnTo>
                  <a:pt x="415" y="253"/>
                </a:lnTo>
                <a:lnTo>
                  <a:pt x="414" y="247"/>
                </a:lnTo>
                <a:lnTo>
                  <a:pt x="411" y="241"/>
                </a:lnTo>
                <a:lnTo>
                  <a:pt x="405" y="230"/>
                </a:lnTo>
                <a:lnTo>
                  <a:pt x="397" y="220"/>
                </a:lnTo>
                <a:lnTo>
                  <a:pt x="387" y="210"/>
                </a:lnTo>
                <a:lnTo>
                  <a:pt x="376" y="201"/>
                </a:lnTo>
                <a:lnTo>
                  <a:pt x="353" y="181"/>
                </a:lnTo>
                <a:lnTo>
                  <a:pt x="329" y="161"/>
                </a:lnTo>
                <a:lnTo>
                  <a:pt x="318" y="151"/>
                </a:lnTo>
                <a:lnTo>
                  <a:pt x="308" y="140"/>
                </a:lnTo>
                <a:lnTo>
                  <a:pt x="304" y="134"/>
                </a:lnTo>
                <a:lnTo>
                  <a:pt x="301" y="129"/>
                </a:lnTo>
                <a:lnTo>
                  <a:pt x="294" y="116"/>
                </a:lnTo>
                <a:lnTo>
                  <a:pt x="292" y="110"/>
                </a:lnTo>
                <a:lnTo>
                  <a:pt x="290" y="103"/>
                </a:lnTo>
                <a:lnTo>
                  <a:pt x="290" y="96"/>
                </a:lnTo>
                <a:lnTo>
                  <a:pt x="288" y="89"/>
                </a:lnTo>
                <a:lnTo>
                  <a:pt x="290" y="79"/>
                </a:lnTo>
                <a:lnTo>
                  <a:pt x="290" y="71"/>
                </a:lnTo>
                <a:lnTo>
                  <a:pt x="292" y="62"/>
                </a:lnTo>
                <a:lnTo>
                  <a:pt x="295" y="54"/>
                </a:lnTo>
                <a:lnTo>
                  <a:pt x="300" y="47"/>
                </a:lnTo>
                <a:lnTo>
                  <a:pt x="304" y="38"/>
                </a:lnTo>
                <a:lnTo>
                  <a:pt x="309" y="33"/>
                </a:lnTo>
                <a:lnTo>
                  <a:pt x="316" y="26"/>
                </a:lnTo>
                <a:lnTo>
                  <a:pt x="324" y="20"/>
                </a:lnTo>
                <a:lnTo>
                  <a:pt x="332" y="16"/>
                </a:lnTo>
                <a:lnTo>
                  <a:pt x="342" y="12"/>
                </a:lnTo>
                <a:lnTo>
                  <a:pt x="352" y="7"/>
                </a:lnTo>
                <a:lnTo>
                  <a:pt x="363" y="5"/>
                </a:lnTo>
                <a:lnTo>
                  <a:pt x="376" y="2"/>
                </a:lnTo>
                <a:lnTo>
                  <a:pt x="389" y="2"/>
                </a:lnTo>
                <a:lnTo>
                  <a:pt x="404" y="0"/>
                </a:lnTo>
                <a:lnTo>
                  <a:pt x="418" y="0"/>
                </a:lnTo>
                <a:lnTo>
                  <a:pt x="434" y="2"/>
                </a:lnTo>
                <a:lnTo>
                  <a:pt x="448" y="3"/>
                </a:lnTo>
                <a:lnTo>
                  <a:pt x="463" y="5"/>
                </a:lnTo>
                <a:lnTo>
                  <a:pt x="490" y="9"/>
                </a:lnTo>
                <a:lnTo>
                  <a:pt x="509" y="10"/>
                </a:lnTo>
                <a:close/>
                <a:moveTo>
                  <a:pt x="136" y="33"/>
                </a:moveTo>
                <a:lnTo>
                  <a:pt x="136" y="146"/>
                </a:lnTo>
                <a:lnTo>
                  <a:pt x="160" y="146"/>
                </a:lnTo>
                <a:lnTo>
                  <a:pt x="165" y="146"/>
                </a:lnTo>
                <a:lnTo>
                  <a:pt x="171" y="144"/>
                </a:lnTo>
                <a:lnTo>
                  <a:pt x="174" y="141"/>
                </a:lnTo>
                <a:lnTo>
                  <a:pt x="177" y="137"/>
                </a:lnTo>
                <a:lnTo>
                  <a:pt x="179" y="133"/>
                </a:lnTo>
                <a:lnTo>
                  <a:pt x="181" y="127"/>
                </a:lnTo>
                <a:lnTo>
                  <a:pt x="182" y="120"/>
                </a:lnTo>
                <a:lnTo>
                  <a:pt x="182" y="115"/>
                </a:lnTo>
                <a:lnTo>
                  <a:pt x="208" y="115"/>
                </a:lnTo>
                <a:lnTo>
                  <a:pt x="208" y="209"/>
                </a:lnTo>
                <a:lnTo>
                  <a:pt x="182" y="209"/>
                </a:lnTo>
                <a:lnTo>
                  <a:pt x="182" y="202"/>
                </a:lnTo>
                <a:lnTo>
                  <a:pt x="181" y="195"/>
                </a:lnTo>
                <a:lnTo>
                  <a:pt x="179" y="189"/>
                </a:lnTo>
                <a:lnTo>
                  <a:pt x="177" y="184"/>
                </a:lnTo>
                <a:lnTo>
                  <a:pt x="175" y="182"/>
                </a:lnTo>
                <a:lnTo>
                  <a:pt x="174" y="179"/>
                </a:lnTo>
                <a:lnTo>
                  <a:pt x="172" y="178"/>
                </a:lnTo>
                <a:lnTo>
                  <a:pt x="171" y="177"/>
                </a:lnTo>
                <a:lnTo>
                  <a:pt x="168" y="175"/>
                </a:lnTo>
                <a:lnTo>
                  <a:pt x="165" y="174"/>
                </a:lnTo>
                <a:lnTo>
                  <a:pt x="160" y="174"/>
                </a:lnTo>
                <a:lnTo>
                  <a:pt x="136" y="174"/>
                </a:lnTo>
                <a:lnTo>
                  <a:pt x="136" y="296"/>
                </a:lnTo>
                <a:lnTo>
                  <a:pt x="191" y="296"/>
                </a:lnTo>
                <a:lnTo>
                  <a:pt x="194" y="295"/>
                </a:lnTo>
                <a:lnTo>
                  <a:pt x="196" y="294"/>
                </a:lnTo>
                <a:lnTo>
                  <a:pt x="203" y="288"/>
                </a:lnTo>
                <a:lnTo>
                  <a:pt x="208" y="284"/>
                </a:lnTo>
                <a:lnTo>
                  <a:pt x="210" y="278"/>
                </a:lnTo>
                <a:lnTo>
                  <a:pt x="218" y="268"/>
                </a:lnTo>
                <a:lnTo>
                  <a:pt x="223" y="256"/>
                </a:lnTo>
                <a:lnTo>
                  <a:pt x="229" y="243"/>
                </a:lnTo>
                <a:lnTo>
                  <a:pt x="233" y="232"/>
                </a:lnTo>
                <a:lnTo>
                  <a:pt x="236" y="223"/>
                </a:lnTo>
                <a:lnTo>
                  <a:pt x="267" y="223"/>
                </a:lnTo>
                <a:lnTo>
                  <a:pt x="249" y="323"/>
                </a:lnTo>
                <a:lnTo>
                  <a:pt x="0" y="323"/>
                </a:lnTo>
                <a:lnTo>
                  <a:pt x="0" y="305"/>
                </a:lnTo>
                <a:lnTo>
                  <a:pt x="8" y="303"/>
                </a:lnTo>
                <a:lnTo>
                  <a:pt x="13" y="302"/>
                </a:lnTo>
                <a:lnTo>
                  <a:pt x="16" y="301"/>
                </a:lnTo>
                <a:lnTo>
                  <a:pt x="20" y="298"/>
                </a:lnTo>
                <a:lnTo>
                  <a:pt x="21" y="296"/>
                </a:lnTo>
                <a:lnTo>
                  <a:pt x="23" y="294"/>
                </a:lnTo>
                <a:lnTo>
                  <a:pt x="24" y="289"/>
                </a:lnTo>
                <a:lnTo>
                  <a:pt x="24" y="40"/>
                </a:lnTo>
                <a:lnTo>
                  <a:pt x="23" y="36"/>
                </a:lnTo>
                <a:lnTo>
                  <a:pt x="21" y="33"/>
                </a:lnTo>
                <a:lnTo>
                  <a:pt x="20" y="30"/>
                </a:lnTo>
                <a:lnTo>
                  <a:pt x="16" y="29"/>
                </a:lnTo>
                <a:lnTo>
                  <a:pt x="13" y="27"/>
                </a:lnTo>
                <a:lnTo>
                  <a:pt x="8" y="26"/>
                </a:lnTo>
                <a:lnTo>
                  <a:pt x="0" y="24"/>
                </a:lnTo>
                <a:lnTo>
                  <a:pt x="0" y="5"/>
                </a:lnTo>
                <a:lnTo>
                  <a:pt x="261" y="5"/>
                </a:lnTo>
                <a:lnTo>
                  <a:pt x="250" y="92"/>
                </a:lnTo>
                <a:lnTo>
                  <a:pt x="218" y="92"/>
                </a:lnTo>
                <a:lnTo>
                  <a:pt x="219" y="84"/>
                </a:lnTo>
                <a:lnTo>
                  <a:pt x="219" y="74"/>
                </a:lnTo>
                <a:lnTo>
                  <a:pt x="219" y="62"/>
                </a:lnTo>
                <a:lnTo>
                  <a:pt x="216" y="54"/>
                </a:lnTo>
                <a:lnTo>
                  <a:pt x="215" y="50"/>
                </a:lnTo>
                <a:lnTo>
                  <a:pt x="213" y="45"/>
                </a:lnTo>
                <a:lnTo>
                  <a:pt x="210" y="41"/>
                </a:lnTo>
                <a:lnTo>
                  <a:pt x="209" y="38"/>
                </a:lnTo>
                <a:lnTo>
                  <a:pt x="205" y="36"/>
                </a:lnTo>
                <a:lnTo>
                  <a:pt x="202" y="34"/>
                </a:lnTo>
                <a:lnTo>
                  <a:pt x="199" y="33"/>
                </a:lnTo>
                <a:lnTo>
                  <a:pt x="195" y="33"/>
                </a:lnTo>
                <a:lnTo>
                  <a:pt x="136" y="33"/>
                </a:lnTo>
                <a:close/>
                <a:moveTo>
                  <a:pt x="721" y="412"/>
                </a:moveTo>
                <a:lnTo>
                  <a:pt x="712" y="391"/>
                </a:lnTo>
                <a:lnTo>
                  <a:pt x="706" y="412"/>
                </a:lnTo>
                <a:lnTo>
                  <a:pt x="721" y="412"/>
                </a:lnTo>
                <a:close/>
                <a:moveTo>
                  <a:pt x="716" y="375"/>
                </a:moveTo>
                <a:lnTo>
                  <a:pt x="736" y="423"/>
                </a:lnTo>
                <a:lnTo>
                  <a:pt x="736" y="425"/>
                </a:lnTo>
                <a:lnTo>
                  <a:pt x="737" y="426"/>
                </a:lnTo>
                <a:lnTo>
                  <a:pt x="740" y="428"/>
                </a:lnTo>
                <a:lnTo>
                  <a:pt x="740" y="430"/>
                </a:lnTo>
                <a:lnTo>
                  <a:pt x="722" y="430"/>
                </a:lnTo>
                <a:lnTo>
                  <a:pt x="722" y="428"/>
                </a:lnTo>
                <a:lnTo>
                  <a:pt x="723" y="426"/>
                </a:lnTo>
                <a:lnTo>
                  <a:pt x="725" y="425"/>
                </a:lnTo>
                <a:lnTo>
                  <a:pt x="725" y="423"/>
                </a:lnTo>
                <a:lnTo>
                  <a:pt x="722" y="416"/>
                </a:lnTo>
                <a:lnTo>
                  <a:pt x="705" y="416"/>
                </a:lnTo>
                <a:lnTo>
                  <a:pt x="704" y="423"/>
                </a:lnTo>
                <a:lnTo>
                  <a:pt x="704" y="425"/>
                </a:lnTo>
                <a:lnTo>
                  <a:pt x="704" y="426"/>
                </a:lnTo>
                <a:lnTo>
                  <a:pt x="705" y="428"/>
                </a:lnTo>
                <a:lnTo>
                  <a:pt x="705" y="430"/>
                </a:lnTo>
                <a:lnTo>
                  <a:pt x="694" y="430"/>
                </a:lnTo>
                <a:lnTo>
                  <a:pt x="694" y="428"/>
                </a:lnTo>
                <a:lnTo>
                  <a:pt x="695" y="426"/>
                </a:lnTo>
                <a:lnTo>
                  <a:pt x="696" y="426"/>
                </a:lnTo>
                <a:lnTo>
                  <a:pt x="698" y="425"/>
                </a:lnTo>
                <a:lnTo>
                  <a:pt x="709" y="387"/>
                </a:lnTo>
                <a:lnTo>
                  <a:pt x="709" y="385"/>
                </a:lnTo>
                <a:lnTo>
                  <a:pt x="706" y="387"/>
                </a:lnTo>
                <a:lnTo>
                  <a:pt x="706" y="384"/>
                </a:lnTo>
                <a:lnTo>
                  <a:pt x="716" y="375"/>
                </a:lnTo>
                <a:close/>
                <a:moveTo>
                  <a:pt x="538" y="412"/>
                </a:moveTo>
                <a:lnTo>
                  <a:pt x="531" y="391"/>
                </a:lnTo>
                <a:lnTo>
                  <a:pt x="524" y="412"/>
                </a:lnTo>
                <a:lnTo>
                  <a:pt x="538" y="412"/>
                </a:lnTo>
                <a:close/>
                <a:moveTo>
                  <a:pt x="534" y="375"/>
                </a:moveTo>
                <a:lnTo>
                  <a:pt x="554" y="423"/>
                </a:lnTo>
                <a:lnTo>
                  <a:pt x="554" y="425"/>
                </a:lnTo>
                <a:lnTo>
                  <a:pt x="555" y="426"/>
                </a:lnTo>
                <a:lnTo>
                  <a:pt x="558" y="428"/>
                </a:lnTo>
                <a:lnTo>
                  <a:pt x="558" y="430"/>
                </a:lnTo>
                <a:lnTo>
                  <a:pt x="540" y="430"/>
                </a:lnTo>
                <a:lnTo>
                  <a:pt x="540" y="428"/>
                </a:lnTo>
                <a:lnTo>
                  <a:pt x="541" y="426"/>
                </a:lnTo>
                <a:lnTo>
                  <a:pt x="542" y="425"/>
                </a:lnTo>
                <a:lnTo>
                  <a:pt x="542" y="423"/>
                </a:lnTo>
                <a:lnTo>
                  <a:pt x="540" y="416"/>
                </a:lnTo>
                <a:lnTo>
                  <a:pt x="523" y="416"/>
                </a:lnTo>
                <a:lnTo>
                  <a:pt x="521" y="423"/>
                </a:lnTo>
                <a:lnTo>
                  <a:pt x="521" y="425"/>
                </a:lnTo>
                <a:lnTo>
                  <a:pt x="521" y="426"/>
                </a:lnTo>
                <a:lnTo>
                  <a:pt x="523" y="428"/>
                </a:lnTo>
                <a:lnTo>
                  <a:pt x="523" y="430"/>
                </a:lnTo>
                <a:lnTo>
                  <a:pt x="511" y="430"/>
                </a:lnTo>
                <a:lnTo>
                  <a:pt x="511" y="428"/>
                </a:lnTo>
                <a:lnTo>
                  <a:pt x="513" y="426"/>
                </a:lnTo>
                <a:lnTo>
                  <a:pt x="514" y="426"/>
                </a:lnTo>
                <a:lnTo>
                  <a:pt x="516" y="425"/>
                </a:lnTo>
                <a:lnTo>
                  <a:pt x="527" y="387"/>
                </a:lnTo>
                <a:lnTo>
                  <a:pt x="527" y="385"/>
                </a:lnTo>
                <a:lnTo>
                  <a:pt x="526" y="387"/>
                </a:lnTo>
                <a:lnTo>
                  <a:pt x="524" y="384"/>
                </a:lnTo>
                <a:lnTo>
                  <a:pt x="534" y="375"/>
                </a:lnTo>
                <a:close/>
                <a:moveTo>
                  <a:pt x="168" y="412"/>
                </a:moveTo>
                <a:lnTo>
                  <a:pt x="161" y="391"/>
                </a:lnTo>
                <a:lnTo>
                  <a:pt x="154" y="412"/>
                </a:lnTo>
                <a:lnTo>
                  <a:pt x="168" y="412"/>
                </a:lnTo>
                <a:close/>
                <a:moveTo>
                  <a:pt x="164" y="375"/>
                </a:moveTo>
                <a:lnTo>
                  <a:pt x="184" y="423"/>
                </a:lnTo>
                <a:lnTo>
                  <a:pt x="185" y="425"/>
                </a:lnTo>
                <a:lnTo>
                  <a:pt x="186" y="426"/>
                </a:lnTo>
                <a:lnTo>
                  <a:pt x="188" y="428"/>
                </a:lnTo>
                <a:lnTo>
                  <a:pt x="188" y="430"/>
                </a:lnTo>
                <a:lnTo>
                  <a:pt x="170" y="430"/>
                </a:lnTo>
                <a:lnTo>
                  <a:pt x="170" y="428"/>
                </a:lnTo>
                <a:lnTo>
                  <a:pt x="171" y="426"/>
                </a:lnTo>
                <a:lnTo>
                  <a:pt x="172" y="425"/>
                </a:lnTo>
                <a:lnTo>
                  <a:pt x="172" y="423"/>
                </a:lnTo>
                <a:lnTo>
                  <a:pt x="170" y="416"/>
                </a:lnTo>
                <a:lnTo>
                  <a:pt x="153" y="416"/>
                </a:lnTo>
                <a:lnTo>
                  <a:pt x="151" y="423"/>
                </a:lnTo>
                <a:lnTo>
                  <a:pt x="151" y="425"/>
                </a:lnTo>
                <a:lnTo>
                  <a:pt x="151" y="426"/>
                </a:lnTo>
                <a:lnTo>
                  <a:pt x="153" y="428"/>
                </a:lnTo>
                <a:lnTo>
                  <a:pt x="153" y="430"/>
                </a:lnTo>
                <a:lnTo>
                  <a:pt x="141" y="430"/>
                </a:lnTo>
                <a:lnTo>
                  <a:pt x="141" y="428"/>
                </a:lnTo>
                <a:lnTo>
                  <a:pt x="143" y="426"/>
                </a:lnTo>
                <a:lnTo>
                  <a:pt x="144" y="426"/>
                </a:lnTo>
                <a:lnTo>
                  <a:pt x="146" y="425"/>
                </a:lnTo>
                <a:lnTo>
                  <a:pt x="157" y="387"/>
                </a:lnTo>
                <a:lnTo>
                  <a:pt x="157" y="385"/>
                </a:lnTo>
                <a:lnTo>
                  <a:pt x="155" y="387"/>
                </a:lnTo>
                <a:lnTo>
                  <a:pt x="154" y="384"/>
                </a:lnTo>
                <a:lnTo>
                  <a:pt x="164" y="375"/>
                </a:lnTo>
                <a:close/>
                <a:moveTo>
                  <a:pt x="620" y="381"/>
                </a:moveTo>
                <a:lnTo>
                  <a:pt x="617" y="381"/>
                </a:lnTo>
                <a:lnTo>
                  <a:pt x="615" y="382"/>
                </a:lnTo>
                <a:lnTo>
                  <a:pt x="613" y="384"/>
                </a:lnTo>
                <a:lnTo>
                  <a:pt x="612" y="387"/>
                </a:lnTo>
                <a:lnTo>
                  <a:pt x="612" y="419"/>
                </a:lnTo>
                <a:lnTo>
                  <a:pt x="613" y="423"/>
                </a:lnTo>
                <a:lnTo>
                  <a:pt x="615" y="425"/>
                </a:lnTo>
                <a:lnTo>
                  <a:pt x="617" y="428"/>
                </a:lnTo>
                <a:lnTo>
                  <a:pt x="620" y="428"/>
                </a:lnTo>
                <a:lnTo>
                  <a:pt x="623" y="428"/>
                </a:lnTo>
                <a:lnTo>
                  <a:pt x="626" y="425"/>
                </a:lnTo>
                <a:lnTo>
                  <a:pt x="627" y="423"/>
                </a:lnTo>
                <a:lnTo>
                  <a:pt x="629" y="419"/>
                </a:lnTo>
                <a:lnTo>
                  <a:pt x="629" y="387"/>
                </a:lnTo>
                <a:lnTo>
                  <a:pt x="627" y="384"/>
                </a:lnTo>
                <a:lnTo>
                  <a:pt x="626" y="382"/>
                </a:lnTo>
                <a:lnTo>
                  <a:pt x="623" y="381"/>
                </a:lnTo>
                <a:lnTo>
                  <a:pt x="620" y="381"/>
                </a:lnTo>
                <a:close/>
                <a:moveTo>
                  <a:pt x="602" y="404"/>
                </a:moveTo>
                <a:lnTo>
                  <a:pt x="602" y="395"/>
                </a:lnTo>
                <a:lnTo>
                  <a:pt x="603" y="388"/>
                </a:lnTo>
                <a:lnTo>
                  <a:pt x="606" y="384"/>
                </a:lnTo>
                <a:lnTo>
                  <a:pt x="609" y="381"/>
                </a:lnTo>
                <a:lnTo>
                  <a:pt x="613" y="378"/>
                </a:lnTo>
                <a:lnTo>
                  <a:pt x="616" y="377"/>
                </a:lnTo>
                <a:lnTo>
                  <a:pt x="620" y="377"/>
                </a:lnTo>
                <a:lnTo>
                  <a:pt x="624" y="377"/>
                </a:lnTo>
                <a:lnTo>
                  <a:pt x="627" y="378"/>
                </a:lnTo>
                <a:lnTo>
                  <a:pt x="630" y="381"/>
                </a:lnTo>
                <a:lnTo>
                  <a:pt x="633" y="384"/>
                </a:lnTo>
                <a:lnTo>
                  <a:pt x="636" y="388"/>
                </a:lnTo>
                <a:lnTo>
                  <a:pt x="639" y="395"/>
                </a:lnTo>
                <a:lnTo>
                  <a:pt x="639" y="404"/>
                </a:lnTo>
                <a:lnTo>
                  <a:pt x="639" y="411"/>
                </a:lnTo>
                <a:lnTo>
                  <a:pt x="636" y="418"/>
                </a:lnTo>
                <a:lnTo>
                  <a:pt x="634" y="423"/>
                </a:lnTo>
                <a:lnTo>
                  <a:pt x="631" y="426"/>
                </a:lnTo>
                <a:lnTo>
                  <a:pt x="629" y="429"/>
                </a:lnTo>
                <a:lnTo>
                  <a:pt x="626" y="430"/>
                </a:lnTo>
                <a:lnTo>
                  <a:pt x="620" y="432"/>
                </a:lnTo>
                <a:lnTo>
                  <a:pt x="615" y="430"/>
                </a:lnTo>
                <a:lnTo>
                  <a:pt x="612" y="429"/>
                </a:lnTo>
                <a:lnTo>
                  <a:pt x="609" y="426"/>
                </a:lnTo>
                <a:lnTo>
                  <a:pt x="606" y="423"/>
                </a:lnTo>
                <a:lnTo>
                  <a:pt x="603" y="418"/>
                </a:lnTo>
                <a:lnTo>
                  <a:pt x="602" y="412"/>
                </a:lnTo>
                <a:lnTo>
                  <a:pt x="602" y="404"/>
                </a:lnTo>
                <a:close/>
                <a:moveTo>
                  <a:pt x="302" y="381"/>
                </a:moveTo>
                <a:lnTo>
                  <a:pt x="300" y="381"/>
                </a:lnTo>
                <a:lnTo>
                  <a:pt x="297" y="382"/>
                </a:lnTo>
                <a:lnTo>
                  <a:pt x="295" y="384"/>
                </a:lnTo>
                <a:lnTo>
                  <a:pt x="294" y="387"/>
                </a:lnTo>
                <a:lnTo>
                  <a:pt x="294" y="419"/>
                </a:lnTo>
                <a:lnTo>
                  <a:pt x="295" y="423"/>
                </a:lnTo>
                <a:lnTo>
                  <a:pt x="297" y="425"/>
                </a:lnTo>
                <a:lnTo>
                  <a:pt x="300" y="428"/>
                </a:lnTo>
                <a:lnTo>
                  <a:pt x="302" y="428"/>
                </a:lnTo>
                <a:lnTo>
                  <a:pt x="305" y="428"/>
                </a:lnTo>
                <a:lnTo>
                  <a:pt x="308" y="425"/>
                </a:lnTo>
                <a:lnTo>
                  <a:pt x="309" y="423"/>
                </a:lnTo>
                <a:lnTo>
                  <a:pt x="311" y="419"/>
                </a:lnTo>
                <a:lnTo>
                  <a:pt x="311" y="387"/>
                </a:lnTo>
                <a:lnTo>
                  <a:pt x="309" y="384"/>
                </a:lnTo>
                <a:lnTo>
                  <a:pt x="308" y="382"/>
                </a:lnTo>
                <a:lnTo>
                  <a:pt x="305" y="381"/>
                </a:lnTo>
                <a:lnTo>
                  <a:pt x="302" y="381"/>
                </a:lnTo>
                <a:close/>
                <a:moveTo>
                  <a:pt x="284" y="404"/>
                </a:moveTo>
                <a:lnTo>
                  <a:pt x="284" y="395"/>
                </a:lnTo>
                <a:lnTo>
                  <a:pt x="287" y="388"/>
                </a:lnTo>
                <a:lnTo>
                  <a:pt x="288" y="384"/>
                </a:lnTo>
                <a:lnTo>
                  <a:pt x="292" y="381"/>
                </a:lnTo>
                <a:lnTo>
                  <a:pt x="295" y="378"/>
                </a:lnTo>
                <a:lnTo>
                  <a:pt x="298" y="377"/>
                </a:lnTo>
                <a:lnTo>
                  <a:pt x="302" y="377"/>
                </a:lnTo>
                <a:lnTo>
                  <a:pt x="307" y="377"/>
                </a:lnTo>
                <a:lnTo>
                  <a:pt x="309" y="378"/>
                </a:lnTo>
                <a:lnTo>
                  <a:pt x="312" y="381"/>
                </a:lnTo>
                <a:lnTo>
                  <a:pt x="316" y="384"/>
                </a:lnTo>
                <a:lnTo>
                  <a:pt x="318" y="388"/>
                </a:lnTo>
                <a:lnTo>
                  <a:pt x="321" y="395"/>
                </a:lnTo>
                <a:lnTo>
                  <a:pt x="321" y="404"/>
                </a:lnTo>
                <a:lnTo>
                  <a:pt x="321" y="411"/>
                </a:lnTo>
                <a:lnTo>
                  <a:pt x="319" y="418"/>
                </a:lnTo>
                <a:lnTo>
                  <a:pt x="316" y="423"/>
                </a:lnTo>
                <a:lnTo>
                  <a:pt x="314" y="426"/>
                </a:lnTo>
                <a:lnTo>
                  <a:pt x="311" y="429"/>
                </a:lnTo>
                <a:lnTo>
                  <a:pt x="308" y="430"/>
                </a:lnTo>
                <a:lnTo>
                  <a:pt x="302" y="432"/>
                </a:lnTo>
                <a:lnTo>
                  <a:pt x="298" y="430"/>
                </a:lnTo>
                <a:lnTo>
                  <a:pt x="294" y="429"/>
                </a:lnTo>
                <a:lnTo>
                  <a:pt x="291" y="426"/>
                </a:lnTo>
                <a:lnTo>
                  <a:pt x="288" y="423"/>
                </a:lnTo>
                <a:lnTo>
                  <a:pt x="285" y="418"/>
                </a:lnTo>
                <a:lnTo>
                  <a:pt x="284" y="412"/>
                </a:lnTo>
                <a:lnTo>
                  <a:pt x="284" y="404"/>
                </a:lnTo>
                <a:close/>
                <a:moveTo>
                  <a:pt x="188" y="399"/>
                </a:moveTo>
                <a:lnTo>
                  <a:pt x="202" y="399"/>
                </a:lnTo>
                <a:lnTo>
                  <a:pt x="201" y="405"/>
                </a:lnTo>
                <a:lnTo>
                  <a:pt x="186" y="405"/>
                </a:lnTo>
                <a:lnTo>
                  <a:pt x="188" y="399"/>
                </a:lnTo>
                <a:close/>
                <a:moveTo>
                  <a:pt x="85" y="382"/>
                </a:moveTo>
                <a:lnTo>
                  <a:pt x="85" y="399"/>
                </a:lnTo>
                <a:lnTo>
                  <a:pt x="90" y="399"/>
                </a:lnTo>
                <a:lnTo>
                  <a:pt x="92" y="399"/>
                </a:lnTo>
                <a:lnTo>
                  <a:pt x="93" y="398"/>
                </a:lnTo>
                <a:lnTo>
                  <a:pt x="93" y="397"/>
                </a:lnTo>
                <a:lnTo>
                  <a:pt x="96" y="397"/>
                </a:lnTo>
                <a:lnTo>
                  <a:pt x="96" y="406"/>
                </a:lnTo>
                <a:lnTo>
                  <a:pt x="93" y="406"/>
                </a:lnTo>
                <a:lnTo>
                  <a:pt x="93" y="405"/>
                </a:lnTo>
                <a:lnTo>
                  <a:pt x="92" y="405"/>
                </a:lnTo>
                <a:lnTo>
                  <a:pt x="90" y="404"/>
                </a:lnTo>
                <a:lnTo>
                  <a:pt x="85" y="404"/>
                </a:lnTo>
                <a:lnTo>
                  <a:pt x="85" y="425"/>
                </a:lnTo>
                <a:lnTo>
                  <a:pt x="97" y="425"/>
                </a:lnTo>
                <a:lnTo>
                  <a:pt x="102" y="425"/>
                </a:lnTo>
                <a:lnTo>
                  <a:pt x="105" y="423"/>
                </a:lnTo>
                <a:lnTo>
                  <a:pt x="106" y="420"/>
                </a:lnTo>
                <a:lnTo>
                  <a:pt x="103" y="430"/>
                </a:lnTo>
                <a:lnTo>
                  <a:pt x="100" y="430"/>
                </a:lnTo>
                <a:lnTo>
                  <a:pt x="96" y="430"/>
                </a:lnTo>
                <a:lnTo>
                  <a:pt x="72" y="430"/>
                </a:lnTo>
                <a:lnTo>
                  <a:pt x="72" y="428"/>
                </a:lnTo>
                <a:lnTo>
                  <a:pt x="73" y="426"/>
                </a:lnTo>
                <a:lnTo>
                  <a:pt x="75" y="426"/>
                </a:lnTo>
                <a:lnTo>
                  <a:pt x="76" y="425"/>
                </a:lnTo>
                <a:lnTo>
                  <a:pt x="76" y="384"/>
                </a:lnTo>
                <a:lnTo>
                  <a:pt x="75" y="382"/>
                </a:lnTo>
                <a:lnTo>
                  <a:pt x="73" y="381"/>
                </a:lnTo>
                <a:lnTo>
                  <a:pt x="72" y="381"/>
                </a:lnTo>
                <a:lnTo>
                  <a:pt x="72" y="378"/>
                </a:lnTo>
                <a:lnTo>
                  <a:pt x="92" y="378"/>
                </a:lnTo>
                <a:lnTo>
                  <a:pt x="97" y="378"/>
                </a:lnTo>
                <a:lnTo>
                  <a:pt x="99" y="377"/>
                </a:lnTo>
                <a:lnTo>
                  <a:pt x="105" y="385"/>
                </a:lnTo>
                <a:lnTo>
                  <a:pt x="102" y="385"/>
                </a:lnTo>
                <a:lnTo>
                  <a:pt x="100" y="384"/>
                </a:lnTo>
                <a:lnTo>
                  <a:pt x="99" y="384"/>
                </a:lnTo>
                <a:lnTo>
                  <a:pt x="96" y="382"/>
                </a:lnTo>
                <a:lnTo>
                  <a:pt x="85" y="382"/>
                </a:lnTo>
                <a:close/>
                <a:moveTo>
                  <a:pt x="14" y="382"/>
                </a:moveTo>
                <a:lnTo>
                  <a:pt x="14" y="399"/>
                </a:lnTo>
                <a:lnTo>
                  <a:pt x="18" y="399"/>
                </a:lnTo>
                <a:lnTo>
                  <a:pt x="20" y="399"/>
                </a:lnTo>
                <a:lnTo>
                  <a:pt x="21" y="398"/>
                </a:lnTo>
                <a:lnTo>
                  <a:pt x="21" y="397"/>
                </a:lnTo>
                <a:lnTo>
                  <a:pt x="24" y="397"/>
                </a:lnTo>
                <a:lnTo>
                  <a:pt x="24" y="406"/>
                </a:lnTo>
                <a:lnTo>
                  <a:pt x="21" y="406"/>
                </a:lnTo>
                <a:lnTo>
                  <a:pt x="21" y="405"/>
                </a:lnTo>
                <a:lnTo>
                  <a:pt x="20" y="405"/>
                </a:lnTo>
                <a:lnTo>
                  <a:pt x="18" y="404"/>
                </a:lnTo>
                <a:lnTo>
                  <a:pt x="14" y="404"/>
                </a:lnTo>
                <a:lnTo>
                  <a:pt x="14" y="425"/>
                </a:lnTo>
                <a:lnTo>
                  <a:pt x="25" y="425"/>
                </a:lnTo>
                <a:lnTo>
                  <a:pt x="30" y="425"/>
                </a:lnTo>
                <a:lnTo>
                  <a:pt x="32" y="423"/>
                </a:lnTo>
                <a:lnTo>
                  <a:pt x="34" y="420"/>
                </a:lnTo>
                <a:lnTo>
                  <a:pt x="31" y="430"/>
                </a:lnTo>
                <a:lnTo>
                  <a:pt x="30" y="430"/>
                </a:lnTo>
                <a:lnTo>
                  <a:pt x="25" y="430"/>
                </a:lnTo>
                <a:lnTo>
                  <a:pt x="0" y="430"/>
                </a:lnTo>
                <a:lnTo>
                  <a:pt x="0" y="428"/>
                </a:lnTo>
                <a:lnTo>
                  <a:pt x="3" y="426"/>
                </a:lnTo>
                <a:lnTo>
                  <a:pt x="4" y="425"/>
                </a:lnTo>
                <a:lnTo>
                  <a:pt x="4" y="384"/>
                </a:lnTo>
                <a:lnTo>
                  <a:pt x="3" y="382"/>
                </a:lnTo>
                <a:lnTo>
                  <a:pt x="3" y="381"/>
                </a:lnTo>
                <a:lnTo>
                  <a:pt x="0" y="381"/>
                </a:lnTo>
                <a:lnTo>
                  <a:pt x="0" y="378"/>
                </a:lnTo>
                <a:lnTo>
                  <a:pt x="21" y="378"/>
                </a:lnTo>
                <a:lnTo>
                  <a:pt x="25" y="378"/>
                </a:lnTo>
                <a:lnTo>
                  <a:pt x="27" y="377"/>
                </a:lnTo>
                <a:lnTo>
                  <a:pt x="32" y="385"/>
                </a:lnTo>
                <a:lnTo>
                  <a:pt x="31" y="385"/>
                </a:lnTo>
                <a:lnTo>
                  <a:pt x="30" y="384"/>
                </a:lnTo>
                <a:lnTo>
                  <a:pt x="28" y="384"/>
                </a:lnTo>
                <a:lnTo>
                  <a:pt x="25" y="382"/>
                </a:lnTo>
                <a:lnTo>
                  <a:pt x="14" y="382"/>
                </a:lnTo>
                <a:close/>
                <a:moveTo>
                  <a:pt x="391" y="382"/>
                </a:moveTo>
                <a:lnTo>
                  <a:pt x="391" y="399"/>
                </a:lnTo>
                <a:lnTo>
                  <a:pt x="396" y="399"/>
                </a:lnTo>
                <a:lnTo>
                  <a:pt x="398" y="399"/>
                </a:lnTo>
                <a:lnTo>
                  <a:pt x="398" y="398"/>
                </a:lnTo>
                <a:lnTo>
                  <a:pt x="400" y="397"/>
                </a:lnTo>
                <a:lnTo>
                  <a:pt x="401" y="397"/>
                </a:lnTo>
                <a:lnTo>
                  <a:pt x="401" y="406"/>
                </a:lnTo>
                <a:lnTo>
                  <a:pt x="400" y="406"/>
                </a:lnTo>
                <a:lnTo>
                  <a:pt x="398" y="405"/>
                </a:lnTo>
                <a:lnTo>
                  <a:pt x="396" y="404"/>
                </a:lnTo>
                <a:lnTo>
                  <a:pt x="391" y="404"/>
                </a:lnTo>
                <a:lnTo>
                  <a:pt x="391" y="425"/>
                </a:lnTo>
                <a:lnTo>
                  <a:pt x="404" y="425"/>
                </a:lnTo>
                <a:lnTo>
                  <a:pt x="408" y="425"/>
                </a:lnTo>
                <a:lnTo>
                  <a:pt x="410" y="423"/>
                </a:lnTo>
                <a:lnTo>
                  <a:pt x="411" y="422"/>
                </a:lnTo>
                <a:lnTo>
                  <a:pt x="413" y="420"/>
                </a:lnTo>
                <a:lnTo>
                  <a:pt x="408" y="430"/>
                </a:lnTo>
                <a:lnTo>
                  <a:pt x="407" y="430"/>
                </a:lnTo>
                <a:lnTo>
                  <a:pt x="403" y="430"/>
                </a:lnTo>
                <a:lnTo>
                  <a:pt x="379" y="430"/>
                </a:lnTo>
                <a:lnTo>
                  <a:pt x="379" y="428"/>
                </a:lnTo>
                <a:lnTo>
                  <a:pt x="380" y="426"/>
                </a:lnTo>
                <a:lnTo>
                  <a:pt x="381" y="426"/>
                </a:lnTo>
                <a:lnTo>
                  <a:pt x="381" y="425"/>
                </a:lnTo>
                <a:lnTo>
                  <a:pt x="381" y="384"/>
                </a:lnTo>
                <a:lnTo>
                  <a:pt x="381" y="382"/>
                </a:lnTo>
                <a:lnTo>
                  <a:pt x="380" y="381"/>
                </a:lnTo>
                <a:lnTo>
                  <a:pt x="379" y="381"/>
                </a:lnTo>
                <a:lnTo>
                  <a:pt x="379" y="378"/>
                </a:lnTo>
                <a:lnTo>
                  <a:pt x="398" y="378"/>
                </a:lnTo>
                <a:lnTo>
                  <a:pt x="404" y="378"/>
                </a:lnTo>
                <a:lnTo>
                  <a:pt x="405" y="377"/>
                </a:lnTo>
                <a:lnTo>
                  <a:pt x="411" y="384"/>
                </a:lnTo>
                <a:lnTo>
                  <a:pt x="408" y="385"/>
                </a:lnTo>
                <a:lnTo>
                  <a:pt x="407" y="384"/>
                </a:lnTo>
                <a:lnTo>
                  <a:pt x="405" y="384"/>
                </a:lnTo>
                <a:lnTo>
                  <a:pt x="403" y="382"/>
                </a:lnTo>
                <a:lnTo>
                  <a:pt x="391" y="382"/>
                </a:lnTo>
                <a:close/>
                <a:moveTo>
                  <a:pt x="44" y="378"/>
                </a:moveTo>
                <a:lnTo>
                  <a:pt x="61" y="378"/>
                </a:lnTo>
                <a:lnTo>
                  <a:pt x="64" y="378"/>
                </a:lnTo>
                <a:lnTo>
                  <a:pt x="65" y="377"/>
                </a:lnTo>
                <a:lnTo>
                  <a:pt x="66" y="377"/>
                </a:lnTo>
                <a:lnTo>
                  <a:pt x="71" y="384"/>
                </a:lnTo>
                <a:lnTo>
                  <a:pt x="68" y="385"/>
                </a:lnTo>
                <a:lnTo>
                  <a:pt x="66" y="384"/>
                </a:lnTo>
                <a:lnTo>
                  <a:pt x="65" y="382"/>
                </a:lnTo>
                <a:lnTo>
                  <a:pt x="57" y="382"/>
                </a:lnTo>
                <a:lnTo>
                  <a:pt x="57" y="423"/>
                </a:lnTo>
                <a:lnTo>
                  <a:pt x="58" y="426"/>
                </a:lnTo>
                <a:lnTo>
                  <a:pt x="59" y="426"/>
                </a:lnTo>
                <a:lnTo>
                  <a:pt x="61" y="428"/>
                </a:lnTo>
                <a:lnTo>
                  <a:pt x="61" y="430"/>
                </a:lnTo>
                <a:lnTo>
                  <a:pt x="44" y="430"/>
                </a:lnTo>
                <a:lnTo>
                  <a:pt x="44" y="428"/>
                </a:lnTo>
                <a:lnTo>
                  <a:pt x="45" y="426"/>
                </a:lnTo>
                <a:lnTo>
                  <a:pt x="48" y="426"/>
                </a:lnTo>
                <a:lnTo>
                  <a:pt x="48" y="423"/>
                </a:lnTo>
                <a:lnTo>
                  <a:pt x="48" y="382"/>
                </a:lnTo>
                <a:lnTo>
                  <a:pt x="41" y="382"/>
                </a:lnTo>
                <a:lnTo>
                  <a:pt x="38" y="384"/>
                </a:lnTo>
                <a:lnTo>
                  <a:pt x="35" y="385"/>
                </a:lnTo>
                <a:lnTo>
                  <a:pt x="34" y="384"/>
                </a:lnTo>
                <a:lnTo>
                  <a:pt x="40" y="377"/>
                </a:lnTo>
                <a:lnTo>
                  <a:pt x="41" y="377"/>
                </a:lnTo>
                <a:lnTo>
                  <a:pt x="41" y="378"/>
                </a:lnTo>
                <a:lnTo>
                  <a:pt x="44" y="378"/>
                </a:lnTo>
                <a:close/>
                <a:moveTo>
                  <a:pt x="743" y="378"/>
                </a:moveTo>
                <a:lnTo>
                  <a:pt x="761" y="378"/>
                </a:lnTo>
                <a:lnTo>
                  <a:pt x="763" y="378"/>
                </a:lnTo>
                <a:lnTo>
                  <a:pt x="766" y="377"/>
                </a:lnTo>
                <a:lnTo>
                  <a:pt x="770" y="384"/>
                </a:lnTo>
                <a:lnTo>
                  <a:pt x="769" y="385"/>
                </a:lnTo>
                <a:lnTo>
                  <a:pt x="767" y="384"/>
                </a:lnTo>
                <a:lnTo>
                  <a:pt x="764" y="382"/>
                </a:lnTo>
                <a:lnTo>
                  <a:pt x="757" y="382"/>
                </a:lnTo>
                <a:lnTo>
                  <a:pt x="757" y="423"/>
                </a:lnTo>
                <a:lnTo>
                  <a:pt x="757" y="426"/>
                </a:lnTo>
                <a:lnTo>
                  <a:pt x="759" y="426"/>
                </a:lnTo>
                <a:lnTo>
                  <a:pt x="761" y="428"/>
                </a:lnTo>
                <a:lnTo>
                  <a:pt x="761" y="430"/>
                </a:lnTo>
                <a:lnTo>
                  <a:pt x="745" y="430"/>
                </a:lnTo>
                <a:lnTo>
                  <a:pt x="745" y="428"/>
                </a:lnTo>
                <a:lnTo>
                  <a:pt x="746" y="426"/>
                </a:lnTo>
                <a:lnTo>
                  <a:pt x="747" y="426"/>
                </a:lnTo>
                <a:lnTo>
                  <a:pt x="747" y="423"/>
                </a:lnTo>
                <a:lnTo>
                  <a:pt x="747" y="382"/>
                </a:lnTo>
                <a:lnTo>
                  <a:pt x="740" y="382"/>
                </a:lnTo>
                <a:lnTo>
                  <a:pt x="737" y="384"/>
                </a:lnTo>
                <a:lnTo>
                  <a:pt x="736" y="385"/>
                </a:lnTo>
                <a:lnTo>
                  <a:pt x="733" y="384"/>
                </a:lnTo>
                <a:lnTo>
                  <a:pt x="739" y="377"/>
                </a:lnTo>
                <a:lnTo>
                  <a:pt x="740" y="377"/>
                </a:lnTo>
                <a:lnTo>
                  <a:pt x="742" y="378"/>
                </a:lnTo>
                <a:lnTo>
                  <a:pt x="743" y="378"/>
                </a:lnTo>
                <a:close/>
                <a:moveTo>
                  <a:pt x="127" y="381"/>
                </a:moveTo>
                <a:lnTo>
                  <a:pt x="124" y="381"/>
                </a:lnTo>
                <a:lnTo>
                  <a:pt x="123" y="382"/>
                </a:lnTo>
                <a:lnTo>
                  <a:pt x="123" y="384"/>
                </a:lnTo>
                <a:lnTo>
                  <a:pt x="123" y="425"/>
                </a:lnTo>
                <a:lnTo>
                  <a:pt x="133" y="425"/>
                </a:lnTo>
                <a:lnTo>
                  <a:pt x="136" y="423"/>
                </a:lnTo>
                <a:lnTo>
                  <a:pt x="138" y="422"/>
                </a:lnTo>
                <a:lnTo>
                  <a:pt x="141" y="420"/>
                </a:lnTo>
                <a:lnTo>
                  <a:pt x="137" y="432"/>
                </a:lnTo>
                <a:lnTo>
                  <a:pt x="136" y="430"/>
                </a:lnTo>
                <a:lnTo>
                  <a:pt x="130" y="430"/>
                </a:lnTo>
                <a:lnTo>
                  <a:pt x="110" y="430"/>
                </a:lnTo>
                <a:lnTo>
                  <a:pt x="110" y="428"/>
                </a:lnTo>
                <a:lnTo>
                  <a:pt x="112" y="426"/>
                </a:lnTo>
                <a:lnTo>
                  <a:pt x="113" y="425"/>
                </a:lnTo>
                <a:lnTo>
                  <a:pt x="113" y="422"/>
                </a:lnTo>
                <a:lnTo>
                  <a:pt x="113" y="384"/>
                </a:lnTo>
                <a:lnTo>
                  <a:pt x="112" y="382"/>
                </a:lnTo>
                <a:lnTo>
                  <a:pt x="112" y="381"/>
                </a:lnTo>
                <a:lnTo>
                  <a:pt x="109" y="381"/>
                </a:lnTo>
                <a:lnTo>
                  <a:pt x="109" y="378"/>
                </a:lnTo>
                <a:lnTo>
                  <a:pt x="127" y="378"/>
                </a:lnTo>
                <a:lnTo>
                  <a:pt x="127" y="381"/>
                </a:lnTo>
                <a:close/>
                <a:moveTo>
                  <a:pt x="237" y="377"/>
                </a:moveTo>
                <a:lnTo>
                  <a:pt x="240" y="377"/>
                </a:lnTo>
                <a:lnTo>
                  <a:pt x="236" y="387"/>
                </a:lnTo>
                <a:lnTo>
                  <a:pt x="235" y="385"/>
                </a:lnTo>
                <a:lnTo>
                  <a:pt x="232" y="382"/>
                </a:lnTo>
                <a:lnTo>
                  <a:pt x="230" y="381"/>
                </a:lnTo>
                <a:lnTo>
                  <a:pt x="227" y="381"/>
                </a:lnTo>
                <a:lnTo>
                  <a:pt x="225" y="381"/>
                </a:lnTo>
                <a:lnTo>
                  <a:pt x="222" y="382"/>
                </a:lnTo>
                <a:lnTo>
                  <a:pt x="220" y="385"/>
                </a:lnTo>
                <a:lnTo>
                  <a:pt x="219" y="387"/>
                </a:lnTo>
                <a:lnTo>
                  <a:pt x="219" y="388"/>
                </a:lnTo>
                <a:lnTo>
                  <a:pt x="219" y="391"/>
                </a:lnTo>
                <a:lnTo>
                  <a:pt x="220" y="392"/>
                </a:lnTo>
                <a:lnTo>
                  <a:pt x="225" y="397"/>
                </a:lnTo>
                <a:lnTo>
                  <a:pt x="233" y="404"/>
                </a:lnTo>
                <a:lnTo>
                  <a:pt x="237" y="408"/>
                </a:lnTo>
                <a:lnTo>
                  <a:pt x="240" y="412"/>
                </a:lnTo>
                <a:lnTo>
                  <a:pt x="240" y="415"/>
                </a:lnTo>
                <a:lnTo>
                  <a:pt x="242" y="419"/>
                </a:lnTo>
                <a:lnTo>
                  <a:pt x="239" y="425"/>
                </a:lnTo>
                <a:lnTo>
                  <a:pt x="237" y="426"/>
                </a:lnTo>
                <a:lnTo>
                  <a:pt x="236" y="429"/>
                </a:lnTo>
                <a:lnTo>
                  <a:pt x="232" y="430"/>
                </a:lnTo>
                <a:lnTo>
                  <a:pt x="227" y="430"/>
                </a:lnTo>
                <a:lnTo>
                  <a:pt x="223" y="430"/>
                </a:lnTo>
                <a:lnTo>
                  <a:pt x="220" y="430"/>
                </a:lnTo>
                <a:lnTo>
                  <a:pt x="213" y="428"/>
                </a:lnTo>
                <a:lnTo>
                  <a:pt x="210" y="428"/>
                </a:lnTo>
                <a:lnTo>
                  <a:pt x="208" y="430"/>
                </a:lnTo>
                <a:lnTo>
                  <a:pt x="206" y="429"/>
                </a:lnTo>
                <a:lnTo>
                  <a:pt x="212" y="418"/>
                </a:lnTo>
                <a:lnTo>
                  <a:pt x="213" y="418"/>
                </a:lnTo>
                <a:lnTo>
                  <a:pt x="215" y="420"/>
                </a:lnTo>
                <a:lnTo>
                  <a:pt x="216" y="423"/>
                </a:lnTo>
                <a:lnTo>
                  <a:pt x="219" y="425"/>
                </a:lnTo>
                <a:lnTo>
                  <a:pt x="222" y="426"/>
                </a:lnTo>
                <a:lnTo>
                  <a:pt x="223" y="426"/>
                </a:lnTo>
                <a:lnTo>
                  <a:pt x="226" y="426"/>
                </a:lnTo>
                <a:lnTo>
                  <a:pt x="229" y="425"/>
                </a:lnTo>
                <a:lnTo>
                  <a:pt x="232" y="423"/>
                </a:lnTo>
                <a:lnTo>
                  <a:pt x="232" y="419"/>
                </a:lnTo>
                <a:lnTo>
                  <a:pt x="232" y="416"/>
                </a:lnTo>
                <a:lnTo>
                  <a:pt x="230" y="415"/>
                </a:lnTo>
                <a:lnTo>
                  <a:pt x="225" y="409"/>
                </a:lnTo>
                <a:lnTo>
                  <a:pt x="218" y="404"/>
                </a:lnTo>
                <a:lnTo>
                  <a:pt x="215" y="401"/>
                </a:lnTo>
                <a:lnTo>
                  <a:pt x="212" y="398"/>
                </a:lnTo>
                <a:lnTo>
                  <a:pt x="210" y="394"/>
                </a:lnTo>
                <a:lnTo>
                  <a:pt x="210" y="389"/>
                </a:lnTo>
                <a:lnTo>
                  <a:pt x="210" y="388"/>
                </a:lnTo>
                <a:lnTo>
                  <a:pt x="212" y="387"/>
                </a:lnTo>
                <a:lnTo>
                  <a:pt x="213" y="382"/>
                </a:lnTo>
                <a:lnTo>
                  <a:pt x="216" y="381"/>
                </a:lnTo>
                <a:lnTo>
                  <a:pt x="218" y="380"/>
                </a:lnTo>
                <a:lnTo>
                  <a:pt x="223" y="378"/>
                </a:lnTo>
                <a:lnTo>
                  <a:pt x="227" y="378"/>
                </a:lnTo>
                <a:lnTo>
                  <a:pt x="232" y="378"/>
                </a:lnTo>
                <a:lnTo>
                  <a:pt x="235" y="378"/>
                </a:lnTo>
                <a:lnTo>
                  <a:pt x="236" y="378"/>
                </a:lnTo>
                <a:lnTo>
                  <a:pt x="237" y="377"/>
                </a:lnTo>
                <a:close/>
                <a:moveTo>
                  <a:pt x="507" y="377"/>
                </a:moveTo>
                <a:lnTo>
                  <a:pt x="509" y="377"/>
                </a:lnTo>
                <a:lnTo>
                  <a:pt x="504" y="387"/>
                </a:lnTo>
                <a:lnTo>
                  <a:pt x="503" y="385"/>
                </a:lnTo>
                <a:lnTo>
                  <a:pt x="502" y="382"/>
                </a:lnTo>
                <a:lnTo>
                  <a:pt x="499" y="381"/>
                </a:lnTo>
                <a:lnTo>
                  <a:pt x="496" y="381"/>
                </a:lnTo>
                <a:lnTo>
                  <a:pt x="494" y="381"/>
                </a:lnTo>
                <a:lnTo>
                  <a:pt x="492" y="382"/>
                </a:lnTo>
                <a:lnTo>
                  <a:pt x="489" y="385"/>
                </a:lnTo>
                <a:lnTo>
                  <a:pt x="487" y="387"/>
                </a:lnTo>
                <a:lnTo>
                  <a:pt x="487" y="388"/>
                </a:lnTo>
                <a:lnTo>
                  <a:pt x="489" y="391"/>
                </a:lnTo>
                <a:lnTo>
                  <a:pt x="489" y="392"/>
                </a:lnTo>
                <a:lnTo>
                  <a:pt x="493" y="397"/>
                </a:lnTo>
                <a:lnTo>
                  <a:pt x="503" y="404"/>
                </a:lnTo>
                <a:lnTo>
                  <a:pt x="506" y="408"/>
                </a:lnTo>
                <a:lnTo>
                  <a:pt x="509" y="412"/>
                </a:lnTo>
                <a:lnTo>
                  <a:pt x="510" y="415"/>
                </a:lnTo>
                <a:lnTo>
                  <a:pt x="510" y="419"/>
                </a:lnTo>
                <a:lnTo>
                  <a:pt x="509" y="425"/>
                </a:lnTo>
                <a:lnTo>
                  <a:pt x="506" y="426"/>
                </a:lnTo>
                <a:lnTo>
                  <a:pt x="504" y="429"/>
                </a:lnTo>
                <a:lnTo>
                  <a:pt x="500" y="430"/>
                </a:lnTo>
                <a:lnTo>
                  <a:pt x="496" y="430"/>
                </a:lnTo>
                <a:lnTo>
                  <a:pt x="492" y="430"/>
                </a:lnTo>
                <a:lnTo>
                  <a:pt x="489" y="430"/>
                </a:lnTo>
                <a:lnTo>
                  <a:pt x="482" y="428"/>
                </a:lnTo>
                <a:lnTo>
                  <a:pt x="479" y="428"/>
                </a:lnTo>
                <a:lnTo>
                  <a:pt x="476" y="430"/>
                </a:lnTo>
                <a:lnTo>
                  <a:pt x="475" y="429"/>
                </a:lnTo>
                <a:lnTo>
                  <a:pt x="480" y="418"/>
                </a:lnTo>
                <a:lnTo>
                  <a:pt x="483" y="418"/>
                </a:lnTo>
                <a:lnTo>
                  <a:pt x="483" y="420"/>
                </a:lnTo>
                <a:lnTo>
                  <a:pt x="485" y="423"/>
                </a:lnTo>
                <a:lnTo>
                  <a:pt x="487" y="425"/>
                </a:lnTo>
                <a:lnTo>
                  <a:pt x="490" y="426"/>
                </a:lnTo>
                <a:lnTo>
                  <a:pt x="492" y="426"/>
                </a:lnTo>
                <a:lnTo>
                  <a:pt x="496" y="426"/>
                </a:lnTo>
                <a:lnTo>
                  <a:pt x="499" y="425"/>
                </a:lnTo>
                <a:lnTo>
                  <a:pt x="500" y="423"/>
                </a:lnTo>
                <a:lnTo>
                  <a:pt x="502" y="419"/>
                </a:lnTo>
                <a:lnTo>
                  <a:pt x="502" y="416"/>
                </a:lnTo>
                <a:lnTo>
                  <a:pt x="499" y="415"/>
                </a:lnTo>
                <a:lnTo>
                  <a:pt x="493" y="409"/>
                </a:lnTo>
                <a:lnTo>
                  <a:pt x="486" y="404"/>
                </a:lnTo>
                <a:lnTo>
                  <a:pt x="483" y="401"/>
                </a:lnTo>
                <a:lnTo>
                  <a:pt x="482" y="398"/>
                </a:lnTo>
                <a:lnTo>
                  <a:pt x="480" y="394"/>
                </a:lnTo>
                <a:lnTo>
                  <a:pt x="479" y="389"/>
                </a:lnTo>
                <a:lnTo>
                  <a:pt x="480" y="388"/>
                </a:lnTo>
                <a:lnTo>
                  <a:pt x="480" y="387"/>
                </a:lnTo>
                <a:lnTo>
                  <a:pt x="483" y="382"/>
                </a:lnTo>
                <a:lnTo>
                  <a:pt x="485" y="381"/>
                </a:lnTo>
                <a:lnTo>
                  <a:pt x="487" y="380"/>
                </a:lnTo>
                <a:lnTo>
                  <a:pt x="492" y="378"/>
                </a:lnTo>
                <a:lnTo>
                  <a:pt x="497" y="378"/>
                </a:lnTo>
                <a:lnTo>
                  <a:pt x="502" y="378"/>
                </a:lnTo>
                <a:lnTo>
                  <a:pt x="503" y="378"/>
                </a:lnTo>
                <a:lnTo>
                  <a:pt x="506" y="378"/>
                </a:lnTo>
                <a:lnTo>
                  <a:pt x="507" y="377"/>
                </a:lnTo>
                <a:close/>
                <a:moveTo>
                  <a:pt x="273" y="384"/>
                </a:moveTo>
                <a:lnTo>
                  <a:pt x="271" y="382"/>
                </a:lnTo>
                <a:lnTo>
                  <a:pt x="270" y="381"/>
                </a:lnTo>
                <a:lnTo>
                  <a:pt x="268" y="381"/>
                </a:lnTo>
                <a:lnTo>
                  <a:pt x="268" y="378"/>
                </a:lnTo>
                <a:lnTo>
                  <a:pt x="280" y="378"/>
                </a:lnTo>
                <a:lnTo>
                  <a:pt x="280" y="381"/>
                </a:lnTo>
                <a:lnTo>
                  <a:pt x="278" y="381"/>
                </a:lnTo>
                <a:lnTo>
                  <a:pt x="278" y="382"/>
                </a:lnTo>
                <a:lnTo>
                  <a:pt x="277" y="384"/>
                </a:lnTo>
                <a:lnTo>
                  <a:pt x="277" y="416"/>
                </a:lnTo>
                <a:lnTo>
                  <a:pt x="277" y="422"/>
                </a:lnTo>
                <a:lnTo>
                  <a:pt x="275" y="425"/>
                </a:lnTo>
                <a:lnTo>
                  <a:pt x="274" y="426"/>
                </a:lnTo>
                <a:lnTo>
                  <a:pt x="273" y="429"/>
                </a:lnTo>
                <a:lnTo>
                  <a:pt x="270" y="430"/>
                </a:lnTo>
                <a:lnTo>
                  <a:pt x="267" y="430"/>
                </a:lnTo>
                <a:lnTo>
                  <a:pt x="264" y="430"/>
                </a:lnTo>
                <a:lnTo>
                  <a:pt x="260" y="430"/>
                </a:lnTo>
                <a:lnTo>
                  <a:pt x="256" y="430"/>
                </a:lnTo>
                <a:lnTo>
                  <a:pt x="253" y="429"/>
                </a:lnTo>
                <a:lnTo>
                  <a:pt x="251" y="428"/>
                </a:lnTo>
                <a:lnTo>
                  <a:pt x="250" y="425"/>
                </a:lnTo>
                <a:lnTo>
                  <a:pt x="249" y="422"/>
                </a:lnTo>
                <a:lnTo>
                  <a:pt x="247" y="419"/>
                </a:lnTo>
                <a:lnTo>
                  <a:pt x="247" y="416"/>
                </a:lnTo>
                <a:lnTo>
                  <a:pt x="247" y="384"/>
                </a:lnTo>
                <a:lnTo>
                  <a:pt x="247" y="382"/>
                </a:lnTo>
                <a:lnTo>
                  <a:pt x="246" y="381"/>
                </a:lnTo>
                <a:lnTo>
                  <a:pt x="243" y="381"/>
                </a:lnTo>
                <a:lnTo>
                  <a:pt x="243" y="378"/>
                </a:lnTo>
                <a:lnTo>
                  <a:pt x="261" y="378"/>
                </a:lnTo>
                <a:lnTo>
                  <a:pt x="261" y="381"/>
                </a:lnTo>
                <a:lnTo>
                  <a:pt x="259" y="381"/>
                </a:lnTo>
                <a:lnTo>
                  <a:pt x="257" y="382"/>
                </a:lnTo>
                <a:lnTo>
                  <a:pt x="257" y="384"/>
                </a:lnTo>
                <a:lnTo>
                  <a:pt x="257" y="418"/>
                </a:lnTo>
                <a:lnTo>
                  <a:pt x="257" y="422"/>
                </a:lnTo>
                <a:lnTo>
                  <a:pt x="260" y="425"/>
                </a:lnTo>
                <a:lnTo>
                  <a:pt x="261" y="426"/>
                </a:lnTo>
                <a:lnTo>
                  <a:pt x="266" y="426"/>
                </a:lnTo>
                <a:lnTo>
                  <a:pt x="268" y="426"/>
                </a:lnTo>
                <a:lnTo>
                  <a:pt x="270" y="423"/>
                </a:lnTo>
                <a:lnTo>
                  <a:pt x="271" y="420"/>
                </a:lnTo>
                <a:lnTo>
                  <a:pt x="273" y="418"/>
                </a:lnTo>
                <a:lnTo>
                  <a:pt x="273" y="384"/>
                </a:lnTo>
                <a:close/>
                <a:moveTo>
                  <a:pt x="329" y="389"/>
                </a:moveTo>
                <a:lnTo>
                  <a:pt x="328" y="388"/>
                </a:lnTo>
                <a:lnTo>
                  <a:pt x="326" y="388"/>
                </a:lnTo>
                <a:lnTo>
                  <a:pt x="325" y="388"/>
                </a:lnTo>
                <a:lnTo>
                  <a:pt x="324" y="385"/>
                </a:lnTo>
                <a:lnTo>
                  <a:pt x="332" y="377"/>
                </a:lnTo>
                <a:lnTo>
                  <a:pt x="349" y="395"/>
                </a:lnTo>
                <a:lnTo>
                  <a:pt x="362" y="378"/>
                </a:lnTo>
                <a:lnTo>
                  <a:pt x="373" y="378"/>
                </a:lnTo>
                <a:lnTo>
                  <a:pt x="373" y="381"/>
                </a:lnTo>
                <a:lnTo>
                  <a:pt x="372" y="382"/>
                </a:lnTo>
                <a:lnTo>
                  <a:pt x="370" y="382"/>
                </a:lnTo>
                <a:lnTo>
                  <a:pt x="370" y="384"/>
                </a:lnTo>
                <a:lnTo>
                  <a:pt x="370" y="423"/>
                </a:lnTo>
                <a:lnTo>
                  <a:pt x="372" y="426"/>
                </a:lnTo>
                <a:lnTo>
                  <a:pt x="374" y="428"/>
                </a:lnTo>
                <a:lnTo>
                  <a:pt x="374" y="430"/>
                </a:lnTo>
                <a:lnTo>
                  <a:pt x="357" y="430"/>
                </a:lnTo>
                <a:lnTo>
                  <a:pt x="357" y="428"/>
                </a:lnTo>
                <a:lnTo>
                  <a:pt x="359" y="426"/>
                </a:lnTo>
                <a:lnTo>
                  <a:pt x="360" y="426"/>
                </a:lnTo>
                <a:lnTo>
                  <a:pt x="360" y="423"/>
                </a:lnTo>
                <a:lnTo>
                  <a:pt x="360" y="388"/>
                </a:lnTo>
                <a:lnTo>
                  <a:pt x="346" y="406"/>
                </a:lnTo>
                <a:lnTo>
                  <a:pt x="335" y="394"/>
                </a:lnTo>
                <a:lnTo>
                  <a:pt x="335" y="423"/>
                </a:lnTo>
                <a:lnTo>
                  <a:pt x="335" y="426"/>
                </a:lnTo>
                <a:lnTo>
                  <a:pt x="338" y="428"/>
                </a:lnTo>
                <a:lnTo>
                  <a:pt x="338" y="430"/>
                </a:lnTo>
                <a:lnTo>
                  <a:pt x="326" y="430"/>
                </a:lnTo>
                <a:lnTo>
                  <a:pt x="326" y="428"/>
                </a:lnTo>
                <a:lnTo>
                  <a:pt x="329" y="426"/>
                </a:lnTo>
                <a:lnTo>
                  <a:pt x="329" y="425"/>
                </a:lnTo>
                <a:lnTo>
                  <a:pt x="329" y="423"/>
                </a:lnTo>
                <a:lnTo>
                  <a:pt x="329" y="389"/>
                </a:lnTo>
                <a:close/>
                <a:moveTo>
                  <a:pt x="647" y="389"/>
                </a:moveTo>
                <a:lnTo>
                  <a:pt x="644" y="388"/>
                </a:lnTo>
                <a:lnTo>
                  <a:pt x="643" y="388"/>
                </a:lnTo>
                <a:lnTo>
                  <a:pt x="641" y="388"/>
                </a:lnTo>
                <a:lnTo>
                  <a:pt x="640" y="385"/>
                </a:lnTo>
                <a:lnTo>
                  <a:pt x="650" y="377"/>
                </a:lnTo>
                <a:lnTo>
                  <a:pt x="665" y="395"/>
                </a:lnTo>
                <a:lnTo>
                  <a:pt x="678" y="378"/>
                </a:lnTo>
                <a:lnTo>
                  <a:pt x="691" y="378"/>
                </a:lnTo>
                <a:lnTo>
                  <a:pt x="691" y="381"/>
                </a:lnTo>
                <a:lnTo>
                  <a:pt x="688" y="382"/>
                </a:lnTo>
                <a:lnTo>
                  <a:pt x="688" y="384"/>
                </a:lnTo>
                <a:lnTo>
                  <a:pt x="688" y="423"/>
                </a:lnTo>
                <a:lnTo>
                  <a:pt x="688" y="426"/>
                </a:lnTo>
                <a:lnTo>
                  <a:pt x="689" y="426"/>
                </a:lnTo>
                <a:lnTo>
                  <a:pt x="691" y="428"/>
                </a:lnTo>
                <a:lnTo>
                  <a:pt x="691" y="430"/>
                </a:lnTo>
                <a:lnTo>
                  <a:pt x="674" y="430"/>
                </a:lnTo>
                <a:lnTo>
                  <a:pt x="674" y="428"/>
                </a:lnTo>
                <a:lnTo>
                  <a:pt x="675" y="426"/>
                </a:lnTo>
                <a:lnTo>
                  <a:pt x="677" y="426"/>
                </a:lnTo>
                <a:lnTo>
                  <a:pt x="678" y="423"/>
                </a:lnTo>
                <a:lnTo>
                  <a:pt x="678" y="388"/>
                </a:lnTo>
                <a:lnTo>
                  <a:pt x="664" y="406"/>
                </a:lnTo>
                <a:lnTo>
                  <a:pt x="651" y="394"/>
                </a:lnTo>
                <a:lnTo>
                  <a:pt x="651" y="423"/>
                </a:lnTo>
                <a:lnTo>
                  <a:pt x="653" y="426"/>
                </a:lnTo>
                <a:lnTo>
                  <a:pt x="654" y="428"/>
                </a:lnTo>
                <a:lnTo>
                  <a:pt x="654" y="430"/>
                </a:lnTo>
                <a:lnTo>
                  <a:pt x="644" y="430"/>
                </a:lnTo>
                <a:lnTo>
                  <a:pt x="644" y="428"/>
                </a:lnTo>
                <a:lnTo>
                  <a:pt x="646" y="426"/>
                </a:lnTo>
                <a:lnTo>
                  <a:pt x="647" y="426"/>
                </a:lnTo>
                <a:lnTo>
                  <a:pt x="647" y="423"/>
                </a:lnTo>
                <a:lnTo>
                  <a:pt x="647" y="389"/>
                </a:lnTo>
                <a:close/>
                <a:moveTo>
                  <a:pt x="453" y="378"/>
                </a:moveTo>
                <a:lnTo>
                  <a:pt x="453" y="381"/>
                </a:lnTo>
                <a:lnTo>
                  <a:pt x="452" y="382"/>
                </a:lnTo>
                <a:lnTo>
                  <a:pt x="451" y="384"/>
                </a:lnTo>
                <a:lnTo>
                  <a:pt x="451" y="430"/>
                </a:lnTo>
                <a:lnTo>
                  <a:pt x="449" y="430"/>
                </a:lnTo>
                <a:lnTo>
                  <a:pt x="424" y="397"/>
                </a:lnTo>
                <a:lnTo>
                  <a:pt x="424" y="425"/>
                </a:lnTo>
                <a:lnTo>
                  <a:pt x="425" y="426"/>
                </a:lnTo>
                <a:lnTo>
                  <a:pt x="427" y="428"/>
                </a:lnTo>
                <a:lnTo>
                  <a:pt x="427" y="430"/>
                </a:lnTo>
                <a:lnTo>
                  <a:pt x="417" y="430"/>
                </a:lnTo>
                <a:lnTo>
                  <a:pt x="417" y="428"/>
                </a:lnTo>
                <a:lnTo>
                  <a:pt x="418" y="426"/>
                </a:lnTo>
                <a:lnTo>
                  <a:pt x="420" y="426"/>
                </a:lnTo>
                <a:lnTo>
                  <a:pt x="420" y="423"/>
                </a:lnTo>
                <a:lnTo>
                  <a:pt x="420" y="389"/>
                </a:lnTo>
                <a:lnTo>
                  <a:pt x="418" y="388"/>
                </a:lnTo>
                <a:lnTo>
                  <a:pt x="417" y="387"/>
                </a:lnTo>
                <a:lnTo>
                  <a:pt x="414" y="388"/>
                </a:lnTo>
                <a:lnTo>
                  <a:pt x="413" y="385"/>
                </a:lnTo>
                <a:lnTo>
                  <a:pt x="422" y="377"/>
                </a:lnTo>
                <a:lnTo>
                  <a:pt x="446" y="409"/>
                </a:lnTo>
                <a:lnTo>
                  <a:pt x="446" y="384"/>
                </a:lnTo>
                <a:lnTo>
                  <a:pt x="446" y="382"/>
                </a:lnTo>
                <a:lnTo>
                  <a:pt x="445" y="381"/>
                </a:lnTo>
                <a:lnTo>
                  <a:pt x="444" y="381"/>
                </a:lnTo>
                <a:lnTo>
                  <a:pt x="444" y="378"/>
                </a:lnTo>
                <a:lnTo>
                  <a:pt x="453" y="378"/>
                </a:lnTo>
                <a:close/>
                <a:moveTo>
                  <a:pt x="598" y="378"/>
                </a:moveTo>
                <a:lnTo>
                  <a:pt x="598" y="381"/>
                </a:lnTo>
                <a:lnTo>
                  <a:pt x="595" y="382"/>
                </a:lnTo>
                <a:lnTo>
                  <a:pt x="595" y="384"/>
                </a:lnTo>
                <a:lnTo>
                  <a:pt x="595" y="430"/>
                </a:lnTo>
                <a:lnTo>
                  <a:pt x="592" y="430"/>
                </a:lnTo>
                <a:lnTo>
                  <a:pt x="568" y="397"/>
                </a:lnTo>
                <a:lnTo>
                  <a:pt x="568" y="425"/>
                </a:lnTo>
                <a:lnTo>
                  <a:pt x="568" y="426"/>
                </a:lnTo>
                <a:lnTo>
                  <a:pt x="571" y="428"/>
                </a:lnTo>
                <a:lnTo>
                  <a:pt x="571" y="430"/>
                </a:lnTo>
                <a:lnTo>
                  <a:pt x="559" y="430"/>
                </a:lnTo>
                <a:lnTo>
                  <a:pt x="559" y="428"/>
                </a:lnTo>
                <a:lnTo>
                  <a:pt x="562" y="426"/>
                </a:lnTo>
                <a:lnTo>
                  <a:pt x="562" y="423"/>
                </a:lnTo>
                <a:lnTo>
                  <a:pt x="562" y="389"/>
                </a:lnTo>
                <a:lnTo>
                  <a:pt x="561" y="388"/>
                </a:lnTo>
                <a:lnTo>
                  <a:pt x="559" y="387"/>
                </a:lnTo>
                <a:lnTo>
                  <a:pt x="558" y="388"/>
                </a:lnTo>
                <a:lnTo>
                  <a:pt x="557" y="385"/>
                </a:lnTo>
                <a:lnTo>
                  <a:pt x="565" y="377"/>
                </a:lnTo>
                <a:lnTo>
                  <a:pt x="589" y="409"/>
                </a:lnTo>
                <a:lnTo>
                  <a:pt x="589" y="384"/>
                </a:lnTo>
                <a:lnTo>
                  <a:pt x="589" y="382"/>
                </a:lnTo>
                <a:lnTo>
                  <a:pt x="589" y="381"/>
                </a:lnTo>
                <a:lnTo>
                  <a:pt x="586" y="381"/>
                </a:lnTo>
                <a:lnTo>
                  <a:pt x="586" y="378"/>
                </a:lnTo>
                <a:lnTo>
                  <a:pt x="598" y="378"/>
                </a:lnTo>
                <a:close/>
                <a:moveTo>
                  <a:pt x="153" y="373"/>
                </a:moveTo>
                <a:lnTo>
                  <a:pt x="154" y="371"/>
                </a:lnTo>
                <a:lnTo>
                  <a:pt x="155" y="370"/>
                </a:lnTo>
                <a:lnTo>
                  <a:pt x="158" y="371"/>
                </a:lnTo>
                <a:lnTo>
                  <a:pt x="160" y="373"/>
                </a:lnTo>
                <a:lnTo>
                  <a:pt x="158" y="375"/>
                </a:lnTo>
                <a:lnTo>
                  <a:pt x="157" y="375"/>
                </a:lnTo>
                <a:lnTo>
                  <a:pt x="155" y="375"/>
                </a:lnTo>
                <a:lnTo>
                  <a:pt x="154" y="375"/>
                </a:lnTo>
                <a:lnTo>
                  <a:pt x="154" y="374"/>
                </a:lnTo>
                <a:lnTo>
                  <a:pt x="153" y="37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3" name="Freeform 184">
            <a:extLst>
              <a:ext uri="{FF2B5EF4-FFF2-40B4-BE49-F238E27FC236}">
                <a16:creationId xmlns:a16="http://schemas.microsoft.com/office/drawing/2014/main" id="{200E503F-F86D-9A33-00C7-C28D1CEA321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38034" y="4581136"/>
            <a:ext cx="502726" cy="90000"/>
          </a:xfrm>
          <a:custGeom>
            <a:avLst/>
            <a:gdLst>
              <a:gd name="T0" fmla="*/ 1918 w 2212"/>
              <a:gd name="T1" fmla="*/ 183 h 396"/>
              <a:gd name="T2" fmla="*/ 1876 w 2212"/>
              <a:gd name="T3" fmla="*/ 131 h 396"/>
              <a:gd name="T4" fmla="*/ 1919 w 2212"/>
              <a:gd name="T5" fmla="*/ 218 h 396"/>
              <a:gd name="T6" fmla="*/ 1965 w 2212"/>
              <a:gd name="T7" fmla="*/ 145 h 396"/>
              <a:gd name="T8" fmla="*/ 1768 w 2212"/>
              <a:gd name="T9" fmla="*/ 4 h 396"/>
              <a:gd name="T10" fmla="*/ 1929 w 2212"/>
              <a:gd name="T11" fmla="*/ 47 h 396"/>
              <a:gd name="T12" fmla="*/ 1871 w 2212"/>
              <a:gd name="T13" fmla="*/ 15 h 396"/>
              <a:gd name="T14" fmla="*/ 1908 w 2212"/>
              <a:gd name="T15" fmla="*/ 81 h 396"/>
              <a:gd name="T16" fmla="*/ 2035 w 2212"/>
              <a:gd name="T17" fmla="*/ 252 h 396"/>
              <a:gd name="T18" fmla="*/ 2030 w 2212"/>
              <a:gd name="T19" fmla="*/ 29 h 396"/>
              <a:gd name="T20" fmla="*/ 1987 w 2212"/>
              <a:gd name="T21" fmla="*/ 102 h 396"/>
              <a:gd name="T22" fmla="*/ 2186 w 2212"/>
              <a:gd name="T23" fmla="*/ 56 h 396"/>
              <a:gd name="T24" fmla="*/ 2140 w 2212"/>
              <a:gd name="T25" fmla="*/ 15 h 396"/>
              <a:gd name="T26" fmla="*/ 163 w 2212"/>
              <a:gd name="T27" fmla="*/ 4 h 396"/>
              <a:gd name="T28" fmla="*/ 1 w 2212"/>
              <a:gd name="T29" fmla="*/ 4 h 396"/>
              <a:gd name="T30" fmla="*/ 230 w 2212"/>
              <a:gd name="T31" fmla="*/ 179 h 396"/>
              <a:gd name="T32" fmla="*/ 326 w 2212"/>
              <a:gd name="T33" fmla="*/ 1 h 396"/>
              <a:gd name="T34" fmla="*/ 839 w 2212"/>
              <a:gd name="T35" fmla="*/ 252 h 396"/>
              <a:gd name="T36" fmla="*/ 655 w 2212"/>
              <a:gd name="T37" fmla="*/ 252 h 396"/>
              <a:gd name="T38" fmla="*/ 710 w 2212"/>
              <a:gd name="T39" fmla="*/ 166 h 396"/>
              <a:gd name="T40" fmla="*/ 1415 w 2212"/>
              <a:gd name="T41" fmla="*/ 239 h 396"/>
              <a:gd name="T42" fmla="*/ 1302 w 2212"/>
              <a:gd name="T43" fmla="*/ 239 h 396"/>
              <a:gd name="T44" fmla="*/ 994 w 2212"/>
              <a:gd name="T45" fmla="*/ 119 h 396"/>
              <a:gd name="T46" fmla="*/ 1053 w 2212"/>
              <a:gd name="T47" fmla="*/ 141 h 396"/>
              <a:gd name="T48" fmla="*/ 1072 w 2212"/>
              <a:gd name="T49" fmla="*/ 195 h 396"/>
              <a:gd name="T50" fmla="*/ 1036 w 2212"/>
              <a:gd name="T51" fmla="*/ 243 h 396"/>
              <a:gd name="T52" fmla="*/ 966 w 2212"/>
              <a:gd name="T53" fmla="*/ 252 h 396"/>
              <a:gd name="T54" fmla="*/ 997 w 2212"/>
              <a:gd name="T55" fmla="*/ 4 h 396"/>
              <a:gd name="T56" fmla="*/ 1051 w 2212"/>
              <a:gd name="T57" fmla="*/ 38 h 396"/>
              <a:gd name="T58" fmla="*/ 1035 w 2212"/>
              <a:gd name="T59" fmla="*/ 102 h 396"/>
              <a:gd name="T60" fmla="*/ 986 w 2212"/>
              <a:gd name="T61" fmla="*/ 145 h 396"/>
              <a:gd name="T62" fmla="*/ 950 w 2212"/>
              <a:gd name="T63" fmla="*/ 128 h 396"/>
              <a:gd name="T64" fmla="*/ 983 w 2212"/>
              <a:gd name="T65" fmla="*/ 231 h 396"/>
              <a:gd name="T66" fmla="*/ 976 w 2212"/>
              <a:gd name="T67" fmla="*/ 21 h 396"/>
              <a:gd name="T68" fmla="*/ 967 w 2212"/>
              <a:gd name="T69" fmla="*/ 117 h 396"/>
              <a:gd name="T70" fmla="*/ 1664 w 2212"/>
              <a:gd name="T71" fmla="*/ 5 h 396"/>
              <a:gd name="T72" fmla="*/ 1727 w 2212"/>
              <a:gd name="T73" fmla="*/ 35 h 396"/>
              <a:gd name="T74" fmla="*/ 1761 w 2212"/>
              <a:gd name="T75" fmla="*/ 117 h 396"/>
              <a:gd name="T76" fmla="*/ 1730 w 2212"/>
              <a:gd name="T77" fmla="*/ 218 h 396"/>
              <a:gd name="T78" fmla="*/ 1661 w 2212"/>
              <a:gd name="T79" fmla="*/ 252 h 396"/>
              <a:gd name="T80" fmla="*/ 1648 w 2212"/>
              <a:gd name="T81" fmla="*/ 4 h 396"/>
              <a:gd name="T82" fmla="*/ 1668 w 2212"/>
              <a:gd name="T83" fmla="*/ 229 h 396"/>
              <a:gd name="T84" fmla="*/ 1665 w 2212"/>
              <a:gd name="T85" fmla="*/ 21 h 396"/>
              <a:gd name="T86" fmla="*/ 491 w 2212"/>
              <a:gd name="T87" fmla="*/ 31 h 396"/>
              <a:gd name="T88" fmla="*/ 569 w 2212"/>
              <a:gd name="T89" fmla="*/ 111 h 396"/>
              <a:gd name="T90" fmla="*/ 604 w 2212"/>
              <a:gd name="T91" fmla="*/ 176 h 396"/>
              <a:gd name="T92" fmla="*/ 587 w 2212"/>
              <a:gd name="T93" fmla="*/ 232 h 396"/>
              <a:gd name="T94" fmla="*/ 529 w 2212"/>
              <a:gd name="T95" fmla="*/ 258 h 396"/>
              <a:gd name="T96" fmla="*/ 467 w 2212"/>
              <a:gd name="T97" fmla="*/ 235 h 396"/>
              <a:gd name="T98" fmla="*/ 449 w 2212"/>
              <a:gd name="T99" fmla="*/ 176 h 396"/>
              <a:gd name="T100" fmla="*/ 505 w 2212"/>
              <a:gd name="T101" fmla="*/ 241 h 396"/>
              <a:gd name="T102" fmla="*/ 539 w 2212"/>
              <a:gd name="T103" fmla="*/ 238 h 396"/>
              <a:gd name="T104" fmla="*/ 525 w 2212"/>
              <a:gd name="T105" fmla="*/ 194 h 396"/>
              <a:gd name="T106" fmla="*/ 443 w 2212"/>
              <a:gd name="T107" fmla="*/ 100 h 396"/>
              <a:gd name="T108" fmla="*/ 437 w 2212"/>
              <a:gd name="T109" fmla="*/ 38 h 396"/>
              <a:gd name="T110" fmla="*/ 467 w 2212"/>
              <a:gd name="T111" fmla="*/ 7 h 396"/>
              <a:gd name="T112" fmla="*/ 550 w 2212"/>
              <a:gd name="T113" fmla="*/ 12 h 396"/>
              <a:gd name="T114" fmla="*/ 582 w 2212"/>
              <a:gd name="T115" fmla="*/ 78 h 396"/>
              <a:gd name="T116" fmla="*/ 531 w 2212"/>
              <a:gd name="T117" fmla="*/ 15 h 396"/>
              <a:gd name="T118" fmla="*/ 491 w 2212"/>
              <a:gd name="T119" fmla="*/ 18 h 396"/>
              <a:gd name="T120" fmla="*/ 1193 w 2212"/>
              <a:gd name="T121" fmla="*/ 239 h 396"/>
              <a:gd name="T122" fmla="*/ 1241 w 2212"/>
              <a:gd name="T123" fmla="*/ 194 h 396"/>
              <a:gd name="T124" fmla="*/ 1268 w 2212"/>
              <a:gd name="T125" fmla="*/ 252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12" h="396">
                <a:moveTo>
                  <a:pt x="0" y="334"/>
                </a:moveTo>
                <a:lnTo>
                  <a:pt x="1106" y="334"/>
                </a:lnTo>
                <a:lnTo>
                  <a:pt x="2212" y="334"/>
                </a:lnTo>
                <a:lnTo>
                  <a:pt x="2212" y="396"/>
                </a:lnTo>
                <a:lnTo>
                  <a:pt x="1106" y="396"/>
                </a:lnTo>
                <a:lnTo>
                  <a:pt x="0" y="396"/>
                </a:lnTo>
                <a:lnTo>
                  <a:pt x="0" y="334"/>
                </a:lnTo>
                <a:close/>
                <a:moveTo>
                  <a:pt x="1918" y="183"/>
                </a:moveTo>
                <a:lnTo>
                  <a:pt x="1915" y="183"/>
                </a:lnTo>
                <a:lnTo>
                  <a:pt x="1908" y="169"/>
                </a:lnTo>
                <a:lnTo>
                  <a:pt x="1898" y="152"/>
                </a:lnTo>
                <a:lnTo>
                  <a:pt x="1891" y="143"/>
                </a:lnTo>
                <a:lnTo>
                  <a:pt x="1886" y="136"/>
                </a:lnTo>
                <a:lnTo>
                  <a:pt x="1883" y="133"/>
                </a:lnTo>
                <a:lnTo>
                  <a:pt x="1878" y="132"/>
                </a:lnTo>
                <a:lnTo>
                  <a:pt x="1876" y="131"/>
                </a:lnTo>
                <a:lnTo>
                  <a:pt x="1873" y="131"/>
                </a:lnTo>
                <a:lnTo>
                  <a:pt x="1873" y="241"/>
                </a:lnTo>
                <a:lnTo>
                  <a:pt x="1881" y="239"/>
                </a:lnTo>
                <a:lnTo>
                  <a:pt x="1890" y="238"/>
                </a:lnTo>
                <a:lnTo>
                  <a:pt x="1897" y="234"/>
                </a:lnTo>
                <a:lnTo>
                  <a:pt x="1905" y="229"/>
                </a:lnTo>
                <a:lnTo>
                  <a:pt x="1912" y="224"/>
                </a:lnTo>
                <a:lnTo>
                  <a:pt x="1919" y="218"/>
                </a:lnTo>
                <a:lnTo>
                  <a:pt x="1926" y="211"/>
                </a:lnTo>
                <a:lnTo>
                  <a:pt x="1932" y="204"/>
                </a:lnTo>
                <a:lnTo>
                  <a:pt x="1938" y="197"/>
                </a:lnTo>
                <a:lnTo>
                  <a:pt x="1943" y="188"/>
                </a:lnTo>
                <a:lnTo>
                  <a:pt x="1948" y="181"/>
                </a:lnTo>
                <a:lnTo>
                  <a:pt x="1952" y="173"/>
                </a:lnTo>
                <a:lnTo>
                  <a:pt x="1959" y="157"/>
                </a:lnTo>
                <a:lnTo>
                  <a:pt x="1965" y="145"/>
                </a:lnTo>
                <a:lnTo>
                  <a:pt x="1967" y="145"/>
                </a:lnTo>
                <a:lnTo>
                  <a:pt x="1967" y="252"/>
                </a:lnTo>
                <a:lnTo>
                  <a:pt x="1768" y="252"/>
                </a:lnTo>
                <a:lnTo>
                  <a:pt x="1768" y="243"/>
                </a:lnTo>
                <a:lnTo>
                  <a:pt x="1789" y="239"/>
                </a:lnTo>
                <a:lnTo>
                  <a:pt x="1789" y="15"/>
                </a:lnTo>
                <a:lnTo>
                  <a:pt x="1768" y="12"/>
                </a:lnTo>
                <a:lnTo>
                  <a:pt x="1768" y="4"/>
                </a:lnTo>
                <a:lnTo>
                  <a:pt x="1966" y="4"/>
                </a:lnTo>
                <a:lnTo>
                  <a:pt x="1966" y="102"/>
                </a:lnTo>
                <a:lnTo>
                  <a:pt x="1962" y="102"/>
                </a:lnTo>
                <a:lnTo>
                  <a:pt x="1958" y="90"/>
                </a:lnTo>
                <a:lnTo>
                  <a:pt x="1951" y="76"/>
                </a:lnTo>
                <a:lnTo>
                  <a:pt x="1941" y="62"/>
                </a:lnTo>
                <a:lnTo>
                  <a:pt x="1935" y="54"/>
                </a:lnTo>
                <a:lnTo>
                  <a:pt x="1929" y="47"/>
                </a:lnTo>
                <a:lnTo>
                  <a:pt x="1924" y="40"/>
                </a:lnTo>
                <a:lnTo>
                  <a:pt x="1918" y="35"/>
                </a:lnTo>
                <a:lnTo>
                  <a:pt x="1911" y="29"/>
                </a:lnTo>
                <a:lnTo>
                  <a:pt x="1904" y="25"/>
                </a:lnTo>
                <a:lnTo>
                  <a:pt x="1897" y="21"/>
                </a:lnTo>
                <a:lnTo>
                  <a:pt x="1888" y="18"/>
                </a:lnTo>
                <a:lnTo>
                  <a:pt x="1880" y="15"/>
                </a:lnTo>
                <a:lnTo>
                  <a:pt x="1871" y="15"/>
                </a:lnTo>
                <a:lnTo>
                  <a:pt x="1873" y="119"/>
                </a:lnTo>
                <a:lnTo>
                  <a:pt x="1876" y="118"/>
                </a:lnTo>
                <a:lnTo>
                  <a:pt x="1878" y="118"/>
                </a:lnTo>
                <a:lnTo>
                  <a:pt x="1883" y="115"/>
                </a:lnTo>
                <a:lnTo>
                  <a:pt x="1886" y="112"/>
                </a:lnTo>
                <a:lnTo>
                  <a:pt x="1891" y="107"/>
                </a:lnTo>
                <a:lnTo>
                  <a:pt x="1898" y="98"/>
                </a:lnTo>
                <a:lnTo>
                  <a:pt x="1908" y="81"/>
                </a:lnTo>
                <a:lnTo>
                  <a:pt x="1915" y="66"/>
                </a:lnTo>
                <a:lnTo>
                  <a:pt x="1918" y="66"/>
                </a:lnTo>
                <a:lnTo>
                  <a:pt x="1918" y="183"/>
                </a:lnTo>
                <a:close/>
                <a:moveTo>
                  <a:pt x="2140" y="15"/>
                </a:moveTo>
                <a:lnTo>
                  <a:pt x="2140" y="239"/>
                </a:lnTo>
                <a:lnTo>
                  <a:pt x="2162" y="243"/>
                </a:lnTo>
                <a:lnTo>
                  <a:pt x="2162" y="252"/>
                </a:lnTo>
                <a:lnTo>
                  <a:pt x="2035" y="252"/>
                </a:lnTo>
                <a:lnTo>
                  <a:pt x="2035" y="243"/>
                </a:lnTo>
                <a:lnTo>
                  <a:pt x="2058" y="239"/>
                </a:lnTo>
                <a:lnTo>
                  <a:pt x="2058" y="15"/>
                </a:lnTo>
                <a:lnTo>
                  <a:pt x="2052" y="16"/>
                </a:lnTo>
                <a:lnTo>
                  <a:pt x="2045" y="18"/>
                </a:lnTo>
                <a:lnTo>
                  <a:pt x="2040" y="21"/>
                </a:lnTo>
                <a:lnTo>
                  <a:pt x="2034" y="25"/>
                </a:lnTo>
                <a:lnTo>
                  <a:pt x="2030" y="29"/>
                </a:lnTo>
                <a:lnTo>
                  <a:pt x="2024" y="35"/>
                </a:lnTo>
                <a:lnTo>
                  <a:pt x="2020" y="42"/>
                </a:lnTo>
                <a:lnTo>
                  <a:pt x="2015" y="47"/>
                </a:lnTo>
                <a:lnTo>
                  <a:pt x="2007" y="62"/>
                </a:lnTo>
                <a:lnTo>
                  <a:pt x="2001" y="76"/>
                </a:lnTo>
                <a:lnTo>
                  <a:pt x="1996" y="90"/>
                </a:lnTo>
                <a:lnTo>
                  <a:pt x="1991" y="102"/>
                </a:lnTo>
                <a:lnTo>
                  <a:pt x="1987" y="102"/>
                </a:lnTo>
                <a:lnTo>
                  <a:pt x="1987" y="4"/>
                </a:lnTo>
                <a:lnTo>
                  <a:pt x="2210" y="4"/>
                </a:lnTo>
                <a:lnTo>
                  <a:pt x="2210" y="102"/>
                </a:lnTo>
                <a:lnTo>
                  <a:pt x="2206" y="102"/>
                </a:lnTo>
                <a:lnTo>
                  <a:pt x="2202" y="90"/>
                </a:lnTo>
                <a:lnTo>
                  <a:pt x="2198" y="77"/>
                </a:lnTo>
                <a:lnTo>
                  <a:pt x="2191" y="63"/>
                </a:lnTo>
                <a:lnTo>
                  <a:pt x="2186" y="56"/>
                </a:lnTo>
                <a:lnTo>
                  <a:pt x="2182" y="49"/>
                </a:lnTo>
                <a:lnTo>
                  <a:pt x="2174" y="36"/>
                </a:lnTo>
                <a:lnTo>
                  <a:pt x="2168" y="31"/>
                </a:lnTo>
                <a:lnTo>
                  <a:pt x="2164" y="25"/>
                </a:lnTo>
                <a:lnTo>
                  <a:pt x="2158" y="21"/>
                </a:lnTo>
                <a:lnTo>
                  <a:pt x="2153" y="18"/>
                </a:lnTo>
                <a:lnTo>
                  <a:pt x="2147" y="16"/>
                </a:lnTo>
                <a:lnTo>
                  <a:pt x="2140" y="15"/>
                </a:lnTo>
                <a:close/>
                <a:moveTo>
                  <a:pt x="1" y="4"/>
                </a:moveTo>
                <a:lnTo>
                  <a:pt x="132" y="4"/>
                </a:lnTo>
                <a:lnTo>
                  <a:pt x="132" y="12"/>
                </a:lnTo>
                <a:lnTo>
                  <a:pt x="110" y="15"/>
                </a:lnTo>
                <a:lnTo>
                  <a:pt x="144" y="152"/>
                </a:lnTo>
                <a:lnTo>
                  <a:pt x="187" y="15"/>
                </a:lnTo>
                <a:lnTo>
                  <a:pt x="163" y="12"/>
                </a:lnTo>
                <a:lnTo>
                  <a:pt x="163" y="4"/>
                </a:lnTo>
                <a:lnTo>
                  <a:pt x="226" y="4"/>
                </a:lnTo>
                <a:lnTo>
                  <a:pt x="226" y="12"/>
                </a:lnTo>
                <a:lnTo>
                  <a:pt x="202" y="15"/>
                </a:lnTo>
                <a:lnTo>
                  <a:pt x="125" y="252"/>
                </a:lnTo>
                <a:lnTo>
                  <a:pt x="86" y="252"/>
                </a:lnTo>
                <a:lnTo>
                  <a:pt x="18" y="15"/>
                </a:lnTo>
                <a:lnTo>
                  <a:pt x="1" y="12"/>
                </a:lnTo>
                <a:lnTo>
                  <a:pt x="1" y="4"/>
                </a:lnTo>
                <a:close/>
                <a:moveTo>
                  <a:pt x="395" y="239"/>
                </a:moveTo>
                <a:lnTo>
                  <a:pt x="418" y="243"/>
                </a:lnTo>
                <a:lnTo>
                  <a:pt x="418" y="252"/>
                </a:lnTo>
                <a:lnTo>
                  <a:pt x="283" y="252"/>
                </a:lnTo>
                <a:lnTo>
                  <a:pt x="283" y="243"/>
                </a:lnTo>
                <a:lnTo>
                  <a:pt x="309" y="239"/>
                </a:lnTo>
                <a:lnTo>
                  <a:pt x="292" y="179"/>
                </a:lnTo>
                <a:lnTo>
                  <a:pt x="230" y="179"/>
                </a:lnTo>
                <a:lnTo>
                  <a:pt x="210" y="239"/>
                </a:lnTo>
                <a:lnTo>
                  <a:pt x="237" y="243"/>
                </a:lnTo>
                <a:lnTo>
                  <a:pt x="237" y="252"/>
                </a:lnTo>
                <a:lnTo>
                  <a:pt x="170" y="252"/>
                </a:lnTo>
                <a:lnTo>
                  <a:pt x="170" y="243"/>
                </a:lnTo>
                <a:lnTo>
                  <a:pt x="196" y="239"/>
                </a:lnTo>
                <a:lnTo>
                  <a:pt x="271" y="1"/>
                </a:lnTo>
                <a:lnTo>
                  <a:pt x="326" y="1"/>
                </a:lnTo>
                <a:lnTo>
                  <a:pt x="395" y="239"/>
                </a:lnTo>
                <a:close/>
                <a:moveTo>
                  <a:pt x="234" y="166"/>
                </a:moveTo>
                <a:lnTo>
                  <a:pt x="289" y="166"/>
                </a:lnTo>
                <a:lnTo>
                  <a:pt x="264" y="74"/>
                </a:lnTo>
                <a:lnTo>
                  <a:pt x="234" y="166"/>
                </a:lnTo>
                <a:close/>
                <a:moveTo>
                  <a:pt x="817" y="239"/>
                </a:moveTo>
                <a:lnTo>
                  <a:pt x="839" y="243"/>
                </a:lnTo>
                <a:lnTo>
                  <a:pt x="839" y="252"/>
                </a:lnTo>
                <a:lnTo>
                  <a:pt x="709" y="252"/>
                </a:lnTo>
                <a:lnTo>
                  <a:pt x="709" y="243"/>
                </a:lnTo>
                <a:lnTo>
                  <a:pt x="730" y="239"/>
                </a:lnTo>
                <a:lnTo>
                  <a:pt x="714" y="179"/>
                </a:lnTo>
                <a:lnTo>
                  <a:pt x="652" y="179"/>
                </a:lnTo>
                <a:lnTo>
                  <a:pt x="632" y="239"/>
                </a:lnTo>
                <a:lnTo>
                  <a:pt x="655" y="243"/>
                </a:lnTo>
                <a:lnTo>
                  <a:pt x="655" y="252"/>
                </a:lnTo>
                <a:lnTo>
                  <a:pt x="593" y="252"/>
                </a:lnTo>
                <a:lnTo>
                  <a:pt x="593" y="243"/>
                </a:lnTo>
                <a:lnTo>
                  <a:pt x="618" y="239"/>
                </a:lnTo>
                <a:lnTo>
                  <a:pt x="693" y="1"/>
                </a:lnTo>
                <a:lnTo>
                  <a:pt x="748" y="1"/>
                </a:lnTo>
                <a:lnTo>
                  <a:pt x="817" y="239"/>
                </a:lnTo>
                <a:close/>
                <a:moveTo>
                  <a:pt x="656" y="166"/>
                </a:moveTo>
                <a:lnTo>
                  <a:pt x="710" y="166"/>
                </a:lnTo>
                <a:lnTo>
                  <a:pt x="685" y="74"/>
                </a:lnTo>
                <a:lnTo>
                  <a:pt x="656" y="166"/>
                </a:lnTo>
                <a:close/>
                <a:moveTo>
                  <a:pt x="1501" y="239"/>
                </a:moveTo>
                <a:lnTo>
                  <a:pt x="1524" y="243"/>
                </a:lnTo>
                <a:lnTo>
                  <a:pt x="1524" y="252"/>
                </a:lnTo>
                <a:lnTo>
                  <a:pt x="1392" y="252"/>
                </a:lnTo>
                <a:lnTo>
                  <a:pt x="1392" y="239"/>
                </a:lnTo>
                <a:lnTo>
                  <a:pt x="1415" y="239"/>
                </a:lnTo>
                <a:lnTo>
                  <a:pt x="1398" y="179"/>
                </a:lnTo>
                <a:lnTo>
                  <a:pt x="1336" y="179"/>
                </a:lnTo>
                <a:lnTo>
                  <a:pt x="1316" y="239"/>
                </a:lnTo>
                <a:lnTo>
                  <a:pt x="1340" y="239"/>
                </a:lnTo>
                <a:lnTo>
                  <a:pt x="1340" y="252"/>
                </a:lnTo>
                <a:lnTo>
                  <a:pt x="1278" y="252"/>
                </a:lnTo>
                <a:lnTo>
                  <a:pt x="1278" y="243"/>
                </a:lnTo>
                <a:lnTo>
                  <a:pt x="1302" y="239"/>
                </a:lnTo>
                <a:lnTo>
                  <a:pt x="1377" y="1"/>
                </a:lnTo>
                <a:lnTo>
                  <a:pt x="1432" y="1"/>
                </a:lnTo>
                <a:lnTo>
                  <a:pt x="1501" y="239"/>
                </a:lnTo>
                <a:close/>
                <a:moveTo>
                  <a:pt x="1340" y="166"/>
                </a:moveTo>
                <a:lnTo>
                  <a:pt x="1395" y="166"/>
                </a:lnTo>
                <a:lnTo>
                  <a:pt x="1370" y="74"/>
                </a:lnTo>
                <a:lnTo>
                  <a:pt x="1340" y="166"/>
                </a:lnTo>
                <a:close/>
                <a:moveTo>
                  <a:pt x="994" y="119"/>
                </a:moveTo>
                <a:lnTo>
                  <a:pt x="998" y="119"/>
                </a:lnTo>
                <a:lnTo>
                  <a:pt x="1007" y="119"/>
                </a:lnTo>
                <a:lnTo>
                  <a:pt x="1020" y="122"/>
                </a:lnTo>
                <a:lnTo>
                  <a:pt x="1027" y="125"/>
                </a:lnTo>
                <a:lnTo>
                  <a:pt x="1034" y="128"/>
                </a:lnTo>
                <a:lnTo>
                  <a:pt x="1041" y="131"/>
                </a:lnTo>
                <a:lnTo>
                  <a:pt x="1048" y="135"/>
                </a:lnTo>
                <a:lnTo>
                  <a:pt x="1053" y="141"/>
                </a:lnTo>
                <a:lnTo>
                  <a:pt x="1060" y="146"/>
                </a:lnTo>
                <a:lnTo>
                  <a:pt x="1065" y="153"/>
                </a:lnTo>
                <a:lnTo>
                  <a:pt x="1069" y="162"/>
                </a:lnTo>
                <a:lnTo>
                  <a:pt x="1072" y="170"/>
                </a:lnTo>
                <a:lnTo>
                  <a:pt x="1072" y="176"/>
                </a:lnTo>
                <a:lnTo>
                  <a:pt x="1072" y="181"/>
                </a:lnTo>
                <a:lnTo>
                  <a:pt x="1072" y="188"/>
                </a:lnTo>
                <a:lnTo>
                  <a:pt x="1072" y="195"/>
                </a:lnTo>
                <a:lnTo>
                  <a:pt x="1070" y="201"/>
                </a:lnTo>
                <a:lnTo>
                  <a:pt x="1069" y="207"/>
                </a:lnTo>
                <a:lnTo>
                  <a:pt x="1066" y="212"/>
                </a:lnTo>
                <a:lnTo>
                  <a:pt x="1065" y="218"/>
                </a:lnTo>
                <a:lnTo>
                  <a:pt x="1059" y="227"/>
                </a:lnTo>
                <a:lnTo>
                  <a:pt x="1052" y="234"/>
                </a:lnTo>
                <a:lnTo>
                  <a:pt x="1045" y="239"/>
                </a:lnTo>
                <a:lnTo>
                  <a:pt x="1036" y="243"/>
                </a:lnTo>
                <a:lnTo>
                  <a:pt x="1032" y="245"/>
                </a:lnTo>
                <a:lnTo>
                  <a:pt x="1028" y="246"/>
                </a:lnTo>
                <a:lnTo>
                  <a:pt x="1020" y="249"/>
                </a:lnTo>
                <a:lnTo>
                  <a:pt x="1010" y="250"/>
                </a:lnTo>
                <a:lnTo>
                  <a:pt x="1001" y="252"/>
                </a:lnTo>
                <a:lnTo>
                  <a:pt x="993" y="252"/>
                </a:lnTo>
                <a:lnTo>
                  <a:pt x="977" y="252"/>
                </a:lnTo>
                <a:lnTo>
                  <a:pt x="966" y="252"/>
                </a:lnTo>
                <a:lnTo>
                  <a:pt x="846" y="252"/>
                </a:lnTo>
                <a:lnTo>
                  <a:pt x="846" y="243"/>
                </a:lnTo>
                <a:lnTo>
                  <a:pt x="867" y="239"/>
                </a:lnTo>
                <a:lnTo>
                  <a:pt x="867" y="15"/>
                </a:lnTo>
                <a:lnTo>
                  <a:pt x="846" y="12"/>
                </a:lnTo>
                <a:lnTo>
                  <a:pt x="846" y="4"/>
                </a:lnTo>
                <a:lnTo>
                  <a:pt x="980" y="4"/>
                </a:lnTo>
                <a:lnTo>
                  <a:pt x="997" y="4"/>
                </a:lnTo>
                <a:lnTo>
                  <a:pt x="1010" y="5"/>
                </a:lnTo>
                <a:lnTo>
                  <a:pt x="1022" y="8"/>
                </a:lnTo>
                <a:lnTo>
                  <a:pt x="1028" y="11"/>
                </a:lnTo>
                <a:lnTo>
                  <a:pt x="1034" y="15"/>
                </a:lnTo>
                <a:lnTo>
                  <a:pt x="1039" y="19"/>
                </a:lnTo>
                <a:lnTo>
                  <a:pt x="1044" y="23"/>
                </a:lnTo>
                <a:lnTo>
                  <a:pt x="1048" y="31"/>
                </a:lnTo>
                <a:lnTo>
                  <a:pt x="1051" y="38"/>
                </a:lnTo>
                <a:lnTo>
                  <a:pt x="1053" y="47"/>
                </a:lnTo>
                <a:lnTo>
                  <a:pt x="1053" y="57"/>
                </a:lnTo>
                <a:lnTo>
                  <a:pt x="1053" y="67"/>
                </a:lnTo>
                <a:lnTo>
                  <a:pt x="1051" y="77"/>
                </a:lnTo>
                <a:lnTo>
                  <a:pt x="1048" y="84"/>
                </a:lnTo>
                <a:lnTo>
                  <a:pt x="1045" y="91"/>
                </a:lnTo>
                <a:lnTo>
                  <a:pt x="1039" y="97"/>
                </a:lnTo>
                <a:lnTo>
                  <a:pt x="1035" y="102"/>
                </a:lnTo>
                <a:lnTo>
                  <a:pt x="1029" y="107"/>
                </a:lnTo>
                <a:lnTo>
                  <a:pt x="1024" y="109"/>
                </a:lnTo>
                <a:lnTo>
                  <a:pt x="1018" y="112"/>
                </a:lnTo>
                <a:lnTo>
                  <a:pt x="1014" y="115"/>
                </a:lnTo>
                <a:lnTo>
                  <a:pt x="1004" y="118"/>
                </a:lnTo>
                <a:lnTo>
                  <a:pt x="994" y="119"/>
                </a:lnTo>
                <a:close/>
                <a:moveTo>
                  <a:pt x="986" y="221"/>
                </a:moveTo>
                <a:lnTo>
                  <a:pt x="986" y="145"/>
                </a:lnTo>
                <a:lnTo>
                  <a:pt x="984" y="139"/>
                </a:lnTo>
                <a:lnTo>
                  <a:pt x="983" y="136"/>
                </a:lnTo>
                <a:lnTo>
                  <a:pt x="980" y="133"/>
                </a:lnTo>
                <a:lnTo>
                  <a:pt x="977" y="131"/>
                </a:lnTo>
                <a:lnTo>
                  <a:pt x="973" y="129"/>
                </a:lnTo>
                <a:lnTo>
                  <a:pt x="969" y="128"/>
                </a:lnTo>
                <a:lnTo>
                  <a:pt x="960" y="128"/>
                </a:lnTo>
                <a:lnTo>
                  <a:pt x="950" y="128"/>
                </a:lnTo>
                <a:lnTo>
                  <a:pt x="950" y="239"/>
                </a:lnTo>
                <a:lnTo>
                  <a:pt x="962" y="239"/>
                </a:lnTo>
                <a:lnTo>
                  <a:pt x="964" y="239"/>
                </a:lnTo>
                <a:lnTo>
                  <a:pt x="969" y="239"/>
                </a:lnTo>
                <a:lnTo>
                  <a:pt x="973" y="238"/>
                </a:lnTo>
                <a:lnTo>
                  <a:pt x="977" y="236"/>
                </a:lnTo>
                <a:lnTo>
                  <a:pt x="980" y="234"/>
                </a:lnTo>
                <a:lnTo>
                  <a:pt x="983" y="231"/>
                </a:lnTo>
                <a:lnTo>
                  <a:pt x="984" y="227"/>
                </a:lnTo>
                <a:lnTo>
                  <a:pt x="986" y="221"/>
                </a:lnTo>
                <a:close/>
                <a:moveTo>
                  <a:pt x="980" y="98"/>
                </a:moveTo>
                <a:lnTo>
                  <a:pt x="980" y="32"/>
                </a:lnTo>
                <a:lnTo>
                  <a:pt x="980" y="26"/>
                </a:lnTo>
                <a:lnTo>
                  <a:pt x="979" y="23"/>
                </a:lnTo>
                <a:lnTo>
                  <a:pt x="977" y="22"/>
                </a:lnTo>
                <a:lnTo>
                  <a:pt x="976" y="21"/>
                </a:lnTo>
                <a:lnTo>
                  <a:pt x="973" y="18"/>
                </a:lnTo>
                <a:lnTo>
                  <a:pt x="970" y="16"/>
                </a:lnTo>
                <a:lnTo>
                  <a:pt x="967" y="16"/>
                </a:lnTo>
                <a:lnTo>
                  <a:pt x="962" y="15"/>
                </a:lnTo>
                <a:lnTo>
                  <a:pt x="950" y="15"/>
                </a:lnTo>
                <a:lnTo>
                  <a:pt x="950" y="118"/>
                </a:lnTo>
                <a:lnTo>
                  <a:pt x="960" y="118"/>
                </a:lnTo>
                <a:lnTo>
                  <a:pt x="967" y="117"/>
                </a:lnTo>
                <a:lnTo>
                  <a:pt x="970" y="115"/>
                </a:lnTo>
                <a:lnTo>
                  <a:pt x="973" y="114"/>
                </a:lnTo>
                <a:lnTo>
                  <a:pt x="976" y="111"/>
                </a:lnTo>
                <a:lnTo>
                  <a:pt x="979" y="108"/>
                </a:lnTo>
                <a:lnTo>
                  <a:pt x="980" y="104"/>
                </a:lnTo>
                <a:lnTo>
                  <a:pt x="980" y="98"/>
                </a:lnTo>
                <a:close/>
                <a:moveTo>
                  <a:pt x="1648" y="4"/>
                </a:moveTo>
                <a:lnTo>
                  <a:pt x="1664" y="5"/>
                </a:lnTo>
                <a:lnTo>
                  <a:pt x="1672" y="7"/>
                </a:lnTo>
                <a:lnTo>
                  <a:pt x="1682" y="8"/>
                </a:lnTo>
                <a:lnTo>
                  <a:pt x="1686" y="9"/>
                </a:lnTo>
                <a:lnTo>
                  <a:pt x="1691" y="12"/>
                </a:lnTo>
                <a:lnTo>
                  <a:pt x="1700" y="16"/>
                </a:lnTo>
                <a:lnTo>
                  <a:pt x="1709" y="21"/>
                </a:lnTo>
                <a:lnTo>
                  <a:pt x="1719" y="26"/>
                </a:lnTo>
                <a:lnTo>
                  <a:pt x="1727" y="35"/>
                </a:lnTo>
                <a:lnTo>
                  <a:pt x="1736" y="43"/>
                </a:lnTo>
                <a:lnTo>
                  <a:pt x="1743" y="53"/>
                </a:lnTo>
                <a:lnTo>
                  <a:pt x="1748" y="64"/>
                </a:lnTo>
                <a:lnTo>
                  <a:pt x="1751" y="70"/>
                </a:lnTo>
                <a:lnTo>
                  <a:pt x="1754" y="77"/>
                </a:lnTo>
                <a:lnTo>
                  <a:pt x="1758" y="91"/>
                </a:lnTo>
                <a:lnTo>
                  <a:pt x="1761" y="108"/>
                </a:lnTo>
                <a:lnTo>
                  <a:pt x="1761" y="117"/>
                </a:lnTo>
                <a:lnTo>
                  <a:pt x="1761" y="125"/>
                </a:lnTo>
                <a:lnTo>
                  <a:pt x="1761" y="143"/>
                </a:lnTo>
                <a:lnTo>
                  <a:pt x="1758" y="160"/>
                </a:lnTo>
                <a:lnTo>
                  <a:pt x="1754" y="174"/>
                </a:lnTo>
                <a:lnTo>
                  <a:pt x="1750" y="187"/>
                </a:lnTo>
                <a:lnTo>
                  <a:pt x="1744" y="200"/>
                </a:lnTo>
                <a:lnTo>
                  <a:pt x="1737" y="210"/>
                </a:lnTo>
                <a:lnTo>
                  <a:pt x="1730" y="218"/>
                </a:lnTo>
                <a:lnTo>
                  <a:pt x="1722" y="227"/>
                </a:lnTo>
                <a:lnTo>
                  <a:pt x="1713" y="232"/>
                </a:lnTo>
                <a:lnTo>
                  <a:pt x="1703" y="238"/>
                </a:lnTo>
                <a:lnTo>
                  <a:pt x="1695" y="242"/>
                </a:lnTo>
                <a:lnTo>
                  <a:pt x="1686" y="246"/>
                </a:lnTo>
                <a:lnTo>
                  <a:pt x="1678" y="249"/>
                </a:lnTo>
                <a:lnTo>
                  <a:pt x="1669" y="250"/>
                </a:lnTo>
                <a:lnTo>
                  <a:pt x="1661" y="252"/>
                </a:lnTo>
                <a:lnTo>
                  <a:pt x="1654" y="252"/>
                </a:lnTo>
                <a:lnTo>
                  <a:pt x="1534" y="252"/>
                </a:lnTo>
                <a:lnTo>
                  <a:pt x="1534" y="243"/>
                </a:lnTo>
                <a:lnTo>
                  <a:pt x="1555" y="239"/>
                </a:lnTo>
                <a:lnTo>
                  <a:pt x="1555" y="15"/>
                </a:lnTo>
                <a:lnTo>
                  <a:pt x="1534" y="12"/>
                </a:lnTo>
                <a:lnTo>
                  <a:pt x="1534" y="4"/>
                </a:lnTo>
                <a:lnTo>
                  <a:pt x="1648" y="4"/>
                </a:lnTo>
                <a:close/>
                <a:moveTo>
                  <a:pt x="1637" y="239"/>
                </a:moveTo>
                <a:lnTo>
                  <a:pt x="1643" y="239"/>
                </a:lnTo>
                <a:lnTo>
                  <a:pt x="1648" y="239"/>
                </a:lnTo>
                <a:lnTo>
                  <a:pt x="1654" y="238"/>
                </a:lnTo>
                <a:lnTo>
                  <a:pt x="1659" y="235"/>
                </a:lnTo>
                <a:lnTo>
                  <a:pt x="1662" y="234"/>
                </a:lnTo>
                <a:lnTo>
                  <a:pt x="1665" y="232"/>
                </a:lnTo>
                <a:lnTo>
                  <a:pt x="1668" y="229"/>
                </a:lnTo>
                <a:lnTo>
                  <a:pt x="1669" y="225"/>
                </a:lnTo>
                <a:lnTo>
                  <a:pt x="1669" y="222"/>
                </a:lnTo>
                <a:lnTo>
                  <a:pt x="1671" y="218"/>
                </a:lnTo>
                <a:lnTo>
                  <a:pt x="1671" y="32"/>
                </a:lnTo>
                <a:lnTo>
                  <a:pt x="1669" y="28"/>
                </a:lnTo>
                <a:lnTo>
                  <a:pt x="1669" y="25"/>
                </a:lnTo>
                <a:lnTo>
                  <a:pt x="1668" y="23"/>
                </a:lnTo>
                <a:lnTo>
                  <a:pt x="1665" y="21"/>
                </a:lnTo>
                <a:lnTo>
                  <a:pt x="1659" y="18"/>
                </a:lnTo>
                <a:lnTo>
                  <a:pt x="1654" y="16"/>
                </a:lnTo>
                <a:lnTo>
                  <a:pt x="1643" y="15"/>
                </a:lnTo>
                <a:lnTo>
                  <a:pt x="1637" y="15"/>
                </a:lnTo>
                <a:lnTo>
                  <a:pt x="1637" y="239"/>
                </a:lnTo>
                <a:close/>
                <a:moveTo>
                  <a:pt x="490" y="23"/>
                </a:moveTo>
                <a:lnTo>
                  <a:pt x="490" y="26"/>
                </a:lnTo>
                <a:lnTo>
                  <a:pt x="491" y="31"/>
                </a:lnTo>
                <a:lnTo>
                  <a:pt x="495" y="38"/>
                </a:lnTo>
                <a:lnTo>
                  <a:pt x="501" y="46"/>
                </a:lnTo>
                <a:lnTo>
                  <a:pt x="508" y="54"/>
                </a:lnTo>
                <a:lnTo>
                  <a:pt x="517" y="63"/>
                </a:lnTo>
                <a:lnTo>
                  <a:pt x="526" y="71"/>
                </a:lnTo>
                <a:lnTo>
                  <a:pt x="548" y="90"/>
                </a:lnTo>
                <a:lnTo>
                  <a:pt x="559" y="100"/>
                </a:lnTo>
                <a:lnTo>
                  <a:pt x="569" y="111"/>
                </a:lnTo>
                <a:lnTo>
                  <a:pt x="579" y="121"/>
                </a:lnTo>
                <a:lnTo>
                  <a:pt x="587" y="132"/>
                </a:lnTo>
                <a:lnTo>
                  <a:pt x="594" y="145"/>
                </a:lnTo>
                <a:lnTo>
                  <a:pt x="597" y="150"/>
                </a:lnTo>
                <a:lnTo>
                  <a:pt x="600" y="156"/>
                </a:lnTo>
                <a:lnTo>
                  <a:pt x="603" y="163"/>
                </a:lnTo>
                <a:lnTo>
                  <a:pt x="604" y="169"/>
                </a:lnTo>
                <a:lnTo>
                  <a:pt x="604" y="176"/>
                </a:lnTo>
                <a:lnTo>
                  <a:pt x="606" y="183"/>
                </a:lnTo>
                <a:lnTo>
                  <a:pt x="604" y="195"/>
                </a:lnTo>
                <a:lnTo>
                  <a:pt x="603" y="203"/>
                </a:lnTo>
                <a:lnTo>
                  <a:pt x="600" y="208"/>
                </a:lnTo>
                <a:lnTo>
                  <a:pt x="599" y="215"/>
                </a:lnTo>
                <a:lnTo>
                  <a:pt x="594" y="221"/>
                </a:lnTo>
                <a:lnTo>
                  <a:pt x="591" y="227"/>
                </a:lnTo>
                <a:lnTo>
                  <a:pt x="587" y="232"/>
                </a:lnTo>
                <a:lnTo>
                  <a:pt x="582" y="238"/>
                </a:lnTo>
                <a:lnTo>
                  <a:pt x="576" y="242"/>
                </a:lnTo>
                <a:lnTo>
                  <a:pt x="570" y="246"/>
                </a:lnTo>
                <a:lnTo>
                  <a:pt x="563" y="250"/>
                </a:lnTo>
                <a:lnTo>
                  <a:pt x="556" y="253"/>
                </a:lnTo>
                <a:lnTo>
                  <a:pt x="548" y="255"/>
                </a:lnTo>
                <a:lnTo>
                  <a:pt x="539" y="256"/>
                </a:lnTo>
                <a:lnTo>
                  <a:pt x="529" y="258"/>
                </a:lnTo>
                <a:lnTo>
                  <a:pt x="522" y="256"/>
                </a:lnTo>
                <a:lnTo>
                  <a:pt x="515" y="256"/>
                </a:lnTo>
                <a:lnTo>
                  <a:pt x="502" y="253"/>
                </a:lnTo>
                <a:lnTo>
                  <a:pt x="497" y="250"/>
                </a:lnTo>
                <a:lnTo>
                  <a:pt x="491" y="249"/>
                </a:lnTo>
                <a:lnTo>
                  <a:pt x="481" y="243"/>
                </a:lnTo>
                <a:lnTo>
                  <a:pt x="474" y="239"/>
                </a:lnTo>
                <a:lnTo>
                  <a:pt x="467" y="235"/>
                </a:lnTo>
                <a:lnTo>
                  <a:pt x="463" y="231"/>
                </a:lnTo>
                <a:lnTo>
                  <a:pt x="433" y="252"/>
                </a:lnTo>
                <a:lnTo>
                  <a:pt x="428" y="252"/>
                </a:lnTo>
                <a:lnTo>
                  <a:pt x="428" y="139"/>
                </a:lnTo>
                <a:lnTo>
                  <a:pt x="432" y="139"/>
                </a:lnTo>
                <a:lnTo>
                  <a:pt x="437" y="152"/>
                </a:lnTo>
                <a:lnTo>
                  <a:pt x="445" y="167"/>
                </a:lnTo>
                <a:lnTo>
                  <a:pt x="449" y="176"/>
                </a:lnTo>
                <a:lnTo>
                  <a:pt x="453" y="184"/>
                </a:lnTo>
                <a:lnTo>
                  <a:pt x="459" y="194"/>
                </a:lnTo>
                <a:lnTo>
                  <a:pt x="464" y="203"/>
                </a:lnTo>
                <a:lnTo>
                  <a:pt x="477" y="218"/>
                </a:lnTo>
                <a:lnTo>
                  <a:pt x="484" y="225"/>
                </a:lnTo>
                <a:lnTo>
                  <a:pt x="491" y="232"/>
                </a:lnTo>
                <a:lnTo>
                  <a:pt x="498" y="238"/>
                </a:lnTo>
                <a:lnTo>
                  <a:pt x="505" y="241"/>
                </a:lnTo>
                <a:lnTo>
                  <a:pt x="514" y="243"/>
                </a:lnTo>
                <a:lnTo>
                  <a:pt x="518" y="245"/>
                </a:lnTo>
                <a:lnTo>
                  <a:pt x="522" y="245"/>
                </a:lnTo>
                <a:lnTo>
                  <a:pt x="528" y="245"/>
                </a:lnTo>
                <a:lnTo>
                  <a:pt x="532" y="243"/>
                </a:lnTo>
                <a:lnTo>
                  <a:pt x="535" y="242"/>
                </a:lnTo>
                <a:lnTo>
                  <a:pt x="538" y="241"/>
                </a:lnTo>
                <a:lnTo>
                  <a:pt x="539" y="238"/>
                </a:lnTo>
                <a:lnTo>
                  <a:pt x="541" y="235"/>
                </a:lnTo>
                <a:lnTo>
                  <a:pt x="542" y="234"/>
                </a:lnTo>
                <a:lnTo>
                  <a:pt x="542" y="231"/>
                </a:lnTo>
                <a:lnTo>
                  <a:pt x="541" y="221"/>
                </a:lnTo>
                <a:lnTo>
                  <a:pt x="538" y="212"/>
                </a:lnTo>
                <a:lnTo>
                  <a:pt x="532" y="204"/>
                </a:lnTo>
                <a:lnTo>
                  <a:pt x="529" y="198"/>
                </a:lnTo>
                <a:lnTo>
                  <a:pt x="525" y="194"/>
                </a:lnTo>
                <a:lnTo>
                  <a:pt x="517" y="186"/>
                </a:lnTo>
                <a:lnTo>
                  <a:pt x="508" y="176"/>
                </a:lnTo>
                <a:lnTo>
                  <a:pt x="488" y="156"/>
                </a:lnTo>
                <a:lnTo>
                  <a:pt x="477" y="146"/>
                </a:lnTo>
                <a:lnTo>
                  <a:pt x="467" y="135"/>
                </a:lnTo>
                <a:lnTo>
                  <a:pt x="459" y="124"/>
                </a:lnTo>
                <a:lnTo>
                  <a:pt x="450" y="112"/>
                </a:lnTo>
                <a:lnTo>
                  <a:pt x="443" y="100"/>
                </a:lnTo>
                <a:lnTo>
                  <a:pt x="440" y="94"/>
                </a:lnTo>
                <a:lnTo>
                  <a:pt x="437" y="87"/>
                </a:lnTo>
                <a:lnTo>
                  <a:pt x="435" y="73"/>
                </a:lnTo>
                <a:lnTo>
                  <a:pt x="433" y="66"/>
                </a:lnTo>
                <a:lnTo>
                  <a:pt x="433" y="59"/>
                </a:lnTo>
                <a:lnTo>
                  <a:pt x="435" y="52"/>
                </a:lnTo>
                <a:lnTo>
                  <a:pt x="435" y="45"/>
                </a:lnTo>
                <a:lnTo>
                  <a:pt x="437" y="38"/>
                </a:lnTo>
                <a:lnTo>
                  <a:pt x="440" y="32"/>
                </a:lnTo>
                <a:lnTo>
                  <a:pt x="443" y="26"/>
                </a:lnTo>
                <a:lnTo>
                  <a:pt x="447" y="22"/>
                </a:lnTo>
                <a:lnTo>
                  <a:pt x="449" y="19"/>
                </a:lnTo>
                <a:lnTo>
                  <a:pt x="452" y="18"/>
                </a:lnTo>
                <a:lnTo>
                  <a:pt x="457" y="14"/>
                </a:lnTo>
                <a:lnTo>
                  <a:pt x="461" y="9"/>
                </a:lnTo>
                <a:lnTo>
                  <a:pt x="467" y="7"/>
                </a:lnTo>
                <a:lnTo>
                  <a:pt x="480" y="2"/>
                </a:lnTo>
                <a:lnTo>
                  <a:pt x="494" y="0"/>
                </a:lnTo>
                <a:lnTo>
                  <a:pt x="500" y="0"/>
                </a:lnTo>
                <a:lnTo>
                  <a:pt x="507" y="0"/>
                </a:lnTo>
                <a:lnTo>
                  <a:pt x="519" y="0"/>
                </a:lnTo>
                <a:lnTo>
                  <a:pt x="531" y="2"/>
                </a:lnTo>
                <a:lnTo>
                  <a:pt x="542" y="7"/>
                </a:lnTo>
                <a:lnTo>
                  <a:pt x="550" y="12"/>
                </a:lnTo>
                <a:lnTo>
                  <a:pt x="558" y="16"/>
                </a:lnTo>
                <a:lnTo>
                  <a:pt x="563" y="21"/>
                </a:lnTo>
                <a:lnTo>
                  <a:pt x="569" y="25"/>
                </a:lnTo>
                <a:lnTo>
                  <a:pt x="583" y="4"/>
                </a:lnTo>
                <a:lnTo>
                  <a:pt x="590" y="4"/>
                </a:lnTo>
                <a:lnTo>
                  <a:pt x="590" y="90"/>
                </a:lnTo>
                <a:lnTo>
                  <a:pt x="586" y="90"/>
                </a:lnTo>
                <a:lnTo>
                  <a:pt x="582" y="78"/>
                </a:lnTo>
                <a:lnTo>
                  <a:pt x="576" y="67"/>
                </a:lnTo>
                <a:lnTo>
                  <a:pt x="569" y="53"/>
                </a:lnTo>
                <a:lnTo>
                  <a:pt x="559" y="40"/>
                </a:lnTo>
                <a:lnTo>
                  <a:pt x="555" y="35"/>
                </a:lnTo>
                <a:lnTo>
                  <a:pt x="549" y="29"/>
                </a:lnTo>
                <a:lnTo>
                  <a:pt x="543" y="23"/>
                </a:lnTo>
                <a:lnTo>
                  <a:pt x="538" y="19"/>
                </a:lnTo>
                <a:lnTo>
                  <a:pt x="531" y="15"/>
                </a:lnTo>
                <a:lnTo>
                  <a:pt x="524" y="12"/>
                </a:lnTo>
                <a:lnTo>
                  <a:pt x="517" y="11"/>
                </a:lnTo>
                <a:lnTo>
                  <a:pt x="508" y="11"/>
                </a:lnTo>
                <a:lnTo>
                  <a:pt x="504" y="11"/>
                </a:lnTo>
                <a:lnTo>
                  <a:pt x="501" y="11"/>
                </a:lnTo>
                <a:lnTo>
                  <a:pt x="495" y="14"/>
                </a:lnTo>
                <a:lnTo>
                  <a:pt x="493" y="16"/>
                </a:lnTo>
                <a:lnTo>
                  <a:pt x="491" y="18"/>
                </a:lnTo>
                <a:lnTo>
                  <a:pt x="490" y="21"/>
                </a:lnTo>
                <a:lnTo>
                  <a:pt x="490" y="23"/>
                </a:lnTo>
                <a:close/>
                <a:moveTo>
                  <a:pt x="1083" y="4"/>
                </a:moveTo>
                <a:lnTo>
                  <a:pt x="1210" y="4"/>
                </a:lnTo>
                <a:lnTo>
                  <a:pt x="1210" y="12"/>
                </a:lnTo>
                <a:lnTo>
                  <a:pt x="1188" y="15"/>
                </a:lnTo>
                <a:lnTo>
                  <a:pt x="1188" y="239"/>
                </a:lnTo>
                <a:lnTo>
                  <a:pt x="1193" y="239"/>
                </a:lnTo>
                <a:lnTo>
                  <a:pt x="1199" y="238"/>
                </a:lnTo>
                <a:lnTo>
                  <a:pt x="1205" y="235"/>
                </a:lnTo>
                <a:lnTo>
                  <a:pt x="1210" y="231"/>
                </a:lnTo>
                <a:lnTo>
                  <a:pt x="1216" y="227"/>
                </a:lnTo>
                <a:lnTo>
                  <a:pt x="1222" y="222"/>
                </a:lnTo>
                <a:lnTo>
                  <a:pt x="1227" y="217"/>
                </a:lnTo>
                <a:lnTo>
                  <a:pt x="1231" y="210"/>
                </a:lnTo>
                <a:lnTo>
                  <a:pt x="1241" y="194"/>
                </a:lnTo>
                <a:lnTo>
                  <a:pt x="1246" y="186"/>
                </a:lnTo>
                <a:lnTo>
                  <a:pt x="1250" y="177"/>
                </a:lnTo>
                <a:lnTo>
                  <a:pt x="1254" y="169"/>
                </a:lnTo>
                <a:lnTo>
                  <a:pt x="1257" y="159"/>
                </a:lnTo>
                <a:lnTo>
                  <a:pt x="1261" y="149"/>
                </a:lnTo>
                <a:lnTo>
                  <a:pt x="1264" y="139"/>
                </a:lnTo>
                <a:lnTo>
                  <a:pt x="1268" y="139"/>
                </a:lnTo>
                <a:lnTo>
                  <a:pt x="1268" y="252"/>
                </a:lnTo>
                <a:lnTo>
                  <a:pt x="1083" y="252"/>
                </a:lnTo>
                <a:lnTo>
                  <a:pt x="1083" y="243"/>
                </a:lnTo>
                <a:lnTo>
                  <a:pt x="1106" y="239"/>
                </a:lnTo>
                <a:lnTo>
                  <a:pt x="1106" y="15"/>
                </a:lnTo>
                <a:lnTo>
                  <a:pt x="1083" y="12"/>
                </a:lnTo>
                <a:lnTo>
                  <a:pt x="1083" y="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4" name="Freeform 185">
            <a:extLst>
              <a:ext uri="{FF2B5EF4-FFF2-40B4-BE49-F238E27FC236}">
                <a16:creationId xmlns:a16="http://schemas.microsoft.com/office/drawing/2014/main" id="{E4C8466B-7AD9-B049-7C13-E8727903512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783634" y="5877280"/>
            <a:ext cx="632846" cy="72000"/>
          </a:xfrm>
          <a:custGeom>
            <a:avLst/>
            <a:gdLst>
              <a:gd name="T0" fmla="*/ 93 w 1336"/>
              <a:gd name="T1" fmla="*/ 31 h 151"/>
              <a:gd name="T2" fmla="*/ 81 w 1336"/>
              <a:gd name="T3" fmla="*/ 89 h 151"/>
              <a:gd name="T4" fmla="*/ 96 w 1336"/>
              <a:gd name="T5" fmla="*/ 120 h 151"/>
              <a:gd name="T6" fmla="*/ 202 w 1336"/>
              <a:gd name="T7" fmla="*/ 3 h 151"/>
              <a:gd name="T8" fmla="*/ 172 w 1336"/>
              <a:gd name="T9" fmla="*/ 30 h 151"/>
              <a:gd name="T10" fmla="*/ 130 w 1336"/>
              <a:gd name="T11" fmla="*/ 128 h 151"/>
              <a:gd name="T12" fmla="*/ 102 w 1336"/>
              <a:gd name="T13" fmla="*/ 24 h 151"/>
              <a:gd name="T14" fmla="*/ 213 w 1336"/>
              <a:gd name="T15" fmla="*/ 28 h 151"/>
              <a:gd name="T16" fmla="*/ 254 w 1336"/>
              <a:gd name="T17" fmla="*/ 62 h 151"/>
              <a:gd name="T18" fmla="*/ 254 w 1336"/>
              <a:gd name="T19" fmla="*/ 123 h 151"/>
              <a:gd name="T20" fmla="*/ 213 w 1336"/>
              <a:gd name="T21" fmla="*/ 123 h 151"/>
              <a:gd name="T22" fmla="*/ 364 w 1336"/>
              <a:gd name="T23" fmla="*/ 102 h 151"/>
              <a:gd name="T24" fmla="*/ 319 w 1336"/>
              <a:gd name="T25" fmla="*/ 148 h 151"/>
              <a:gd name="T26" fmla="*/ 461 w 1336"/>
              <a:gd name="T27" fmla="*/ 3 h 151"/>
              <a:gd name="T28" fmla="*/ 551 w 1336"/>
              <a:gd name="T29" fmla="*/ 148 h 151"/>
              <a:gd name="T30" fmla="*/ 453 w 1336"/>
              <a:gd name="T31" fmla="*/ 148 h 151"/>
              <a:gd name="T32" fmla="*/ 463 w 1336"/>
              <a:gd name="T33" fmla="*/ 16 h 151"/>
              <a:gd name="T34" fmla="*/ 468 w 1336"/>
              <a:gd name="T35" fmla="*/ 96 h 151"/>
              <a:gd name="T36" fmla="*/ 613 w 1336"/>
              <a:gd name="T37" fmla="*/ 142 h 151"/>
              <a:gd name="T38" fmla="*/ 650 w 1336"/>
              <a:gd name="T39" fmla="*/ 124 h 151"/>
              <a:gd name="T40" fmla="*/ 672 w 1336"/>
              <a:gd name="T41" fmla="*/ 117 h 151"/>
              <a:gd name="T42" fmla="*/ 667 w 1336"/>
              <a:gd name="T43" fmla="*/ 102 h 151"/>
              <a:gd name="T44" fmla="*/ 623 w 1336"/>
              <a:gd name="T45" fmla="*/ 73 h 151"/>
              <a:gd name="T46" fmla="*/ 616 w 1336"/>
              <a:gd name="T47" fmla="*/ 39 h 151"/>
              <a:gd name="T48" fmla="*/ 648 w 1336"/>
              <a:gd name="T49" fmla="*/ 4 h 151"/>
              <a:gd name="T50" fmla="*/ 695 w 1336"/>
              <a:gd name="T51" fmla="*/ 4 h 151"/>
              <a:gd name="T52" fmla="*/ 670 w 1336"/>
              <a:gd name="T53" fmla="*/ 25 h 151"/>
              <a:gd name="T54" fmla="*/ 656 w 1336"/>
              <a:gd name="T55" fmla="*/ 41 h 151"/>
              <a:gd name="T56" fmla="*/ 698 w 1336"/>
              <a:gd name="T57" fmla="*/ 66 h 151"/>
              <a:gd name="T58" fmla="*/ 716 w 1336"/>
              <a:gd name="T59" fmla="*/ 102 h 151"/>
              <a:gd name="T60" fmla="*/ 705 w 1336"/>
              <a:gd name="T61" fmla="*/ 133 h 151"/>
              <a:gd name="T62" fmla="*/ 672 w 1336"/>
              <a:gd name="T63" fmla="*/ 151 h 151"/>
              <a:gd name="T64" fmla="*/ 757 w 1336"/>
              <a:gd name="T65" fmla="*/ 3 h 151"/>
              <a:gd name="T66" fmla="*/ 848 w 1336"/>
              <a:gd name="T67" fmla="*/ 148 h 151"/>
              <a:gd name="T68" fmla="*/ 750 w 1336"/>
              <a:gd name="T69" fmla="*/ 148 h 151"/>
              <a:gd name="T70" fmla="*/ 760 w 1336"/>
              <a:gd name="T71" fmla="*/ 16 h 151"/>
              <a:gd name="T72" fmla="*/ 764 w 1336"/>
              <a:gd name="T73" fmla="*/ 96 h 151"/>
              <a:gd name="T74" fmla="*/ 901 w 1336"/>
              <a:gd name="T75" fmla="*/ 123 h 151"/>
              <a:gd name="T76" fmla="*/ 859 w 1336"/>
              <a:gd name="T77" fmla="*/ 28 h 151"/>
              <a:gd name="T78" fmla="*/ 1187 w 1336"/>
              <a:gd name="T79" fmla="*/ 102 h 151"/>
              <a:gd name="T80" fmla="*/ 1113 w 1336"/>
              <a:gd name="T81" fmla="*/ 124 h 151"/>
              <a:gd name="T82" fmla="*/ 1086 w 1336"/>
              <a:gd name="T83" fmla="*/ 111 h 151"/>
              <a:gd name="T84" fmla="*/ 1136 w 1336"/>
              <a:gd name="T85" fmla="*/ 72 h 151"/>
              <a:gd name="T86" fmla="*/ 1300 w 1336"/>
              <a:gd name="T87" fmla="*/ 30 h 151"/>
              <a:gd name="T88" fmla="*/ 1283 w 1336"/>
              <a:gd name="T89" fmla="*/ 124 h 151"/>
              <a:gd name="T90" fmla="*/ 1212 w 1336"/>
              <a:gd name="T91" fmla="*/ 133 h 151"/>
              <a:gd name="T92" fmla="*/ 1276 w 1336"/>
              <a:gd name="T93" fmla="*/ 96 h 151"/>
              <a:gd name="T94" fmla="*/ 995 w 1336"/>
              <a:gd name="T95" fmla="*/ 63 h 151"/>
              <a:gd name="T96" fmla="*/ 1064 w 1336"/>
              <a:gd name="T97" fmla="*/ 124 h 151"/>
              <a:gd name="T98" fmla="*/ 989 w 1336"/>
              <a:gd name="T99" fmla="*/ 135 h 151"/>
              <a:gd name="T100" fmla="*/ 921 w 1336"/>
              <a:gd name="T101" fmla="*/ 149 h 151"/>
              <a:gd name="T102" fmla="*/ 427 w 1336"/>
              <a:gd name="T103" fmla="*/ 3 h 151"/>
              <a:gd name="T104" fmla="*/ 542 w 1336"/>
              <a:gd name="T105" fmla="*/ 3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36" h="151">
                <a:moveTo>
                  <a:pt x="3" y="103"/>
                </a:moveTo>
                <a:lnTo>
                  <a:pt x="3" y="48"/>
                </a:lnTo>
                <a:lnTo>
                  <a:pt x="3" y="28"/>
                </a:lnTo>
                <a:lnTo>
                  <a:pt x="0" y="3"/>
                </a:lnTo>
                <a:lnTo>
                  <a:pt x="93" y="3"/>
                </a:lnTo>
                <a:lnTo>
                  <a:pt x="93" y="31"/>
                </a:lnTo>
                <a:lnTo>
                  <a:pt x="71" y="30"/>
                </a:lnTo>
                <a:lnTo>
                  <a:pt x="44" y="30"/>
                </a:lnTo>
                <a:lnTo>
                  <a:pt x="44" y="62"/>
                </a:lnTo>
                <a:lnTo>
                  <a:pt x="65" y="62"/>
                </a:lnTo>
                <a:lnTo>
                  <a:pt x="81" y="62"/>
                </a:lnTo>
                <a:lnTo>
                  <a:pt x="81" y="89"/>
                </a:lnTo>
                <a:lnTo>
                  <a:pt x="65" y="87"/>
                </a:lnTo>
                <a:lnTo>
                  <a:pt x="44" y="87"/>
                </a:lnTo>
                <a:lnTo>
                  <a:pt x="44" y="123"/>
                </a:lnTo>
                <a:lnTo>
                  <a:pt x="62" y="123"/>
                </a:lnTo>
                <a:lnTo>
                  <a:pt x="81" y="121"/>
                </a:lnTo>
                <a:lnTo>
                  <a:pt x="96" y="120"/>
                </a:lnTo>
                <a:lnTo>
                  <a:pt x="96" y="148"/>
                </a:lnTo>
                <a:lnTo>
                  <a:pt x="0" y="148"/>
                </a:lnTo>
                <a:lnTo>
                  <a:pt x="3" y="123"/>
                </a:lnTo>
                <a:lnTo>
                  <a:pt x="3" y="103"/>
                </a:lnTo>
                <a:close/>
                <a:moveTo>
                  <a:pt x="102" y="3"/>
                </a:moveTo>
                <a:lnTo>
                  <a:pt x="202" y="3"/>
                </a:lnTo>
                <a:lnTo>
                  <a:pt x="202" y="10"/>
                </a:lnTo>
                <a:lnTo>
                  <a:pt x="202" y="17"/>
                </a:lnTo>
                <a:lnTo>
                  <a:pt x="202" y="24"/>
                </a:lnTo>
                <a:lnTo>
                  <a:pt x="202" y="31"/>
                </a:lnTo>
                <a:lnTo>
                  <a:pt x="185" y="30"/>
                </a:lnTo>
                <a:lnTo>
                  <a:pt x="172" y="30"/>
                </a:lnTo>
                <a:lnTo>
                  <a:pt x="172" y="69"/>
                </a:lnTo>
                <a:lnTo>
                  <a:pt x="174" y="109"/>
                </a:lnTo>
                <a:lnTo>
                  <a:pt x="174" y="128"/>
                </a:lnTo>
                <a:lnTo>
                  <a:pt x="177" y="148"/>
                </a:lnTo>
                <a:lnTo>
                  <a:pt x="127" y="148"/>
                </a:lnTo>
                <a:lnTo>
                  <a:pt x="130" y="128"/>
                </a:lnTo>
                <a:lnTo>
                  <a:pt x="130" y="109"/>
                </a:lnTo>
                <a:lnTo>
                  <a:pt x="131" y="69"/>
                </a:lnTo>
                <a:lnTo>
                  <a:pt x="131" y="30"/>
                </a:lnTo>
                <a:lnTo>
                  <a:pt x="119" y="30"/>
                </a:lnTo>
                <a:lnTo>
                  <a:pt x="102" y="31"/>
                </a:lnTo>
                <a:lnTo>
                  <a:pt x="102" y="24"/>
                </a:lnTo>
                <a:lnTo>
                  <a:pt x="102" y="17"/>
                </a:lnTo>
                <a:lnTo>
                  <a:pt x="102" y="10"/>
                </a:lnTo>
                <a:lnTo>
                  <a:pt x="102" y="3"/>
                </a:lnTo>
                <a:close/>
                <a:moveTo>
                  <a:pt x="213" y="103"/>
                </a:moveTo>
                <a:lnTo>
                  <a:pt x="213" y="48"/>
                </a:lnTo>
                <a:lnTo>
                  <a:pt x="213" y="28"/>
                </a:lnTo>
                <a:lnTo>
                  <a:pt x="212" y="3"/>
                </a:lnTo>
                <a:lnTo>
                  <a:pt x="305" y="3"/>
                </a:lnTo>
                <a:lnTo>
                  <a:pt x="305" y="31"/>
                </a:lnTo>
                <a:lnTo>
                  <a:pt x="281" y="30"/>
                </a:lnTo>
                <a:lnTo>
                  <a:pt x="254" y="30"/>
                </a:lnTo>
                <a:lnTo>
                  <a:pt x="254" y="62"/>
                </a:lnTo>
                <a:lnTo>
                  <a:pt x="277" y="62"/>
                </a:lnTo>
                <a:lnTo>
                  <a:pt x="291" y="62"/>
                </a:lnTo>
                <a:lnTo>
                  <a:pt x="291" y="89"/>
                </a:lnTo>
                <a:lnTo>
                  <a:pt x="277" y="87"/>
                </a:lnTo>
                <a:lnTo>
                  <a:pt x="254" y="87"/>
                </a:lnTo>
                <a:lnTo>
                  <a:pt x="254" y="123"/>
                </a:lnTo>
                <a:lnTo>
                  <a:pt x="273" y="123"/>
                </a:lnTo>
                <a:lnTo>
                  <a:pt x="292" y="121"/>
                </a:lnTo>
                <a:lnTo>
                  <a:pt x="308" y="120"/>
                </a:lnTo>
                <a:lnTo>
                  <a:pt x="308" y="148"/>
                </a:lnTo>
                <a:lnTo>
                  <a:pt x="212" y="148"/>
                </a:lnTo>
                <a:lnTo>
                  <a:pt x="213" y="123"/>
                </a:lnTo>
                <a:lnTo>
                  <a:pt x="213" y="103"/>
                </a:lnTo>
                <a:close/>
                <a:moveTo>
                  <a:pt x="319" y="3"/>
                </a:moveTo>
                <a:lnTo>
                  <a:pt x="366" y="3"/>
                </a:lnTo>
                <a:lnTo>
                  <a:pt x="364" y="28"/>
                </a:lnTo>
                <a:lnTo>
                  <a:pt x="364" y="48"/>
                </a:lnTo>
                <a:lnTo>
                  <a:pt x="364" y="102"/>
                </a:lnTo>
                <a:lnTo>
                  <a:pt x="364" y="123"/>
                </a:lnTo>
                <a:lnTo>
                  <a:pt x="383" y="123"/>
                </a:lnTo>
                <a:lnTo>
                  <a:pt x="398" y="121"/>
                </a:lnTo>
                <a:lnTo>
                  <a:pt x="415" y="120"/>
                </a:lnTo>
                <a:lnTo>
                  <a:pt x="415" y="148"/>
                </a:lnTo>
                <a:lnTo>
                  <a:pt x="319" y="148"/>
                </a:lnTo>
                <a:lnTo>
                  <a:pt x="322" y="123"/>
                </a:lnTo>
                <a:lnTo>
                  <a:pt x="322" y="103"/>
                </a:lnTo>
                <a:lnTo>
                  <a:pt x="322" y="48"/>
                </a:lnTo>
                <a:lnTo>
                  <a:pt x="322" y="28"/>
                </a:lnTo>
                <a:lnTo>
                  <a:pt x="319" y="3"/>
                </a:lnTo>
                <a:close/>
                <a:moveTo>
                  <a:pt x="461" y="3"/>
                </a:moveTo>
                <a:lnTo>
                  <a:pt x="507" y="3"/>
                </a:lnTo>
                <a:lnTo>
                  <a:pt x="510" y="16"/>
                </a:lnTo>
                <a:lnTo>
                  <a:pt x="513" y="30"/>
                </a:lnTo>
                <a:lnTo>
                  <a:pt x="535" y="102"/>
                </a:lnTo>
                <a:lnTo>
                  <a:pt x="544" y="128"/>
                </a:lnTo>
                <a:lnTo>
                  <a:pt x="551" y="148"/>
                </a:lnTo>
                <a:lnTo>
                  <a:pt x="503" y="148"/>
                </a:lnTo>
                <a:lnTo>
                  <a:pt x="500" y="138"/>
                </a:lnTo>
                <a:lnTo>
                  <a:pt x="496" y="124"/>
                </a:lnTo>
                <a:lnTo>
                  <a:pt x="461" y="124"/>
                </a:lnTo>
                <a:lnTo>
                  <a:pt x="456" y="138"/>
                </a:lnTo>
                <a:lnTo>
                  <a:pt x="453" y="148"/>
                </a:lnTo>
                <a:lnTo>
                  <a:pt x="421" y="148"/>
                </a:lnTo>
                <a:lnTo>
                  <a:pt x="424" y="141"/>
                </a:lnTo>
                <a:lnTo>
                  <a:pt x="427" y="133"/>
                </a:lnTo>
                <a:lnTo>
                  <a:pt x="434" y="111"/>
                </a:lnTo>
                <a:lnTo>
                  <a:pt x="458" y="34"/>
                </a:lnTo>
                <a:lnTo>
                  <a:pt x="463" y="16"/>
                </a:lnTo>
                <a:lnTo>
                  <a:pt x="461" y="3"/>
                </a:lnTo>
                <a:close/>
                <a:moveTo>
                  <a:pt x="468" y="96"/>
                </a:moveTo>
                <a:lnTo>
                  <a:pt x="490" y="96"/>
                </a:lnTo>
                <a:lnTo>
                  <a:pt x="483" y="72"/>
                </a:lnTo>
                <a:lnTo>
                  <a:pt x="480" y="56"/>
                </a:lnTo>
                <a:lnTo>
                  <a:pt x="468" y="96"/>
                </a:lnTo>
                <a:close/>
                <a:moveTo>
                  <a:pt x="555" y="62"/>
                </a:moveTo>
                <a:lnTo>
                  <a:pt x="598" y="62"/>
                </a:lnTo>
                <a:lnTo>
                  <a:pt x="593" y="86"/>
                </a:lnTo>
                <a:lnTo>
                  <a:pt x="551" y="86"/>
                </a:lnTo>
                <a:lnTo>
                  <a:pt x="555" y="62"/>
                </a:lnTo>
                <a:close/>
                <a:moveTo>
                  <a:pt x="613" y="142"/>
                </a:moveTo>
                <a:lnTo>
                  <a:pt x="613" y="104"/>
                </a:lnTo>
                <a:lnTo>
                  <a:pt x="623" y="111"/>
                </a:lnTo>
                <a:lnTo>
                  <a:pt x="633" y="118"/>
                </a:lnTo>
                <a:lnTo>
                  <a:pt x="639" y="120"/>
                </a:lnTo>
                <a:lnTo>
                  <a:pt x="644" y="123"/>
                </a:lnTo>
                <a:lnTo>
                  <a:pt x="650" y="124"/>
                </a:lnTo>
                <a:lnTo>
                  <a:pt x="656" y="124"/>
                </a:lnTo>
                <a:lnTo>
                  <a:pt x="664" y="124"/>
                </a:lnTo>
                <a:lnTo>
                  <a:pt x="667" y="123"/>
                </a:lnTo>
                <a:lnTo>
                  <a:pt x="670" y="121"/>
                </a:lnTo>
                <a:lnTo>
                  <a:pt x="671" y="120"/>
                </a:lnTo>
                <a:lnTo>
                  <a:pt x="672" y="117"/>
                </a:lnTo>
                <a:lnTo>
                  <a:pt x="674" y="116"/>
                </a:lnTo>
                <a:lnTo>
                  <a:pt x="674" y="113"/>
                </a:lnTo>
                <a:lnTo>
                  <a:pt x="674" y="110"/>
                </a:lnTo>
                <a:lnTo>
                  <a:pt x="672" y="106"/>
                </a:lnTo>
                <a:lnTo>
                  <a:pt x="670" y="103"/>
                </a:lnTo>
                <a:lnTo>
                  <a:pt x="667" y="102"/>
                </a:lnTo>
                <a:lnTo>
                  <a:pt x="658" y="96"/>
                </a:lnTo>
                <a:lnTo>
                  <a:pt x="646" y="90"/>
                </a:lnTo>
                <a:lnTo>
                  <a:pt x="639" y="86"/>
                </a:lnTo>
                <a:lnTo>
                  <a:pt x="631" y="82"/>
                </a:lnTo>
                <a:lnTo>
                  <a:pt x="627" y="78"/>
                </a:lnTo>
                <a:lnTo>
                  <a:pt x="623" y="73"/>
                </a:lnTo>
                <a:lnTo>
                  <a:pt x="620" y="68"/>
                </a:lnTo>
                <a:lnTo>
                  <a:pt x="619" y="65"/>
                </a:lnTo>
                <a:lnTo>
                  <a:pt x="617" y="62"/>
                </a:lnTo>
                <a:lnTo>
                  <a:pt x="616" y="55"/>
                </a:lnTo>
                <a:lnTo>
                  <a:pt x="616" y="48"/>
                </a:lnTo>
                <a:lnTo>
                  <a:pt x="616" y="39"/>
                </a:lnTo>
                <a:lnTo>
                  <a:pt x="619" y="30"/>
                </a:lnTo>
                <a:lnTo>
                  <a:pt x="624" y="23"/>
                </a:lnTo>
                <a:lnTo>
                  <a:pt x="630" y="14"/>
                </a:lnTo>
                <a:lnTo>
                  <a:pt x="634" y="11"/>
                </a:lnTo>
                <a:lnTo>
                  <a:pt x="639" y="8"/>
                </a:lnTo>
                <a:lnTo>
                  <a:pt x="648" y="4"/>
                </a:lnTo>
                <a:lnTo>
                  <a:pt x="653" y="3"/>
                </a:lnTo>
                <a:lnTo>
                  <a:pt x="658" y="1"/>
                </a:lnTo>
                <a:lnTo>
                  <a:pt x="671" y="0"/>
                </a:lnTo>
                <a:lnTo>
                  <a:pt x="678" y="0"/>
                </a:lnTo>
                <a:lnTo>
                  <a:pt x="687" y="1"/>
                </a:lnTo>
                <a:lnTo>
                  <a:pt x="695" y="4"/>
                </a:lnTo>
                <a:lnTo>
                  <a:pt x="704" y="7"/>
                </a:lnTo>
                <a:lnTo>
                  <a:pt x="704" y="41"/>
                </a:lnTo>
                <a:lnTo>
                  <a:pt x="692" y="32"/>
                </a:lnTo>
                <a:lnTo>
                  <a:pt x="682" y="28"/>
                </a:lnTo>
                <a:lnTo>
                  <a:pt x="675" y="25"/>
                </a:lnTo>
                <a:lnTo>
                  <a:pt x="670" y="25"/>
                </a:lnTo>
                <a:lnTo>
                  <a:pt x="667" y="25"/>
                </a:lnTo>
                <a:lnTo>
                  <a:pt x="664" y="27"/>
                </a:lnTo>
                <a:lnTo>
                  <a:pt x="660" y="30"/>
                </a:lnTo>
                <a:lnTo>
                  <a:pt x="657" y="32"/>
                </a:lnTo>
                <a:lnTo>
                  <a:pt x="656" y="38"/>
                </a:lnTo>
                <a:lnTo>
                  <a:pt x="656" y="41"/>
                </a:lnTo>
                <a:lnTo>
                  <a:pt x="658" y="44"/>
                </a:lnTo>
                <a:lnTo>
                  <a:pt x="660" y="47"/>
                </a:lnTo>
                <a:lnTo>
                  <a:pt x="664" y="48"/>
                </a:lnTo>
                <a:lnTo>
                  <a:pt x="672" y="54"/>
                </a:lnTo>
                <a:lnTo>
                  <a:pt x="684" y="58"/>
                </a:lnTo>
                <a:lnTo>
                  <a:pt x="698" y="66"/>
                </a:lnTo>
                <a:lnTo>
                  <a:pt x="704" y="70"/>
                </a:lnTo>
                <a:lnTo>
                  <a:pt x="708" y="75"/>
                </a:lnTo>
                <a:lnTo>
                  <a:pt x="712" y="80"/>
                </a:lnTo>
                <a:lnTo>
                  <a:pt x="713" y="86"/>
                </a:lnTo>
                <a:lnTo>
                  <a:pt x="715" y="93"/>
                </a:lnTo>
                <a:lnTo>
                  <a:pt x="716" y="102"/>
                </a:lnTo>
                <a:lnTo>
                  <a:pt x="715" y="111"/>
                </a:lnTo>
                <a:lnTo>
                  <a:pt x="713" y="116"/>
                </a:lnTo>
                <a:lnTo>
                  <a:pt x="712" y="120"/>
                </a:lnTo>
                <a:lnTo>
                  <a:pt x="711" y="125"/>
                </a:lnTo>
                <a:lnTo>
                  <a:pt x="708" y="128"/>
                </a:lnTo>
                <a:lnTo>
                  <a:pt x="705" y="133"/>
                </a:lnTo>
                <a:lnTo>
                  <a:pt x="702" y="137"/>
                </a:lnTo>
                <a:lnTo>
                  <a:pt x="694" y="142"/>
                </a:lnTo>
                <a:lnTo>
                  <a:pt x="689" y="145"/>
                </a:lnTo>
                <a:lnTo>
                  <a:pt x="684" y="147"/>
                </a:lnTo>
                <a:lnTo>
                  <a:pt x="678" y="149"/>
                </a:lnTo>
                <a:lnTo>
                  <a:pt x="672" y="151"/>
                </a:lnTo>
                <a:lnTo>
                  <a:pt x="658" y="151"/>
                </a:lnTo>
                <a:lnTo>
                  <a:pt x="647" y="151"/>
                </a:lnTo>
                <a:lnTo>
                  <a:pt x="636" y="149"/>
                </a:lnTo>
                <a:lnTo>
                  <a:pt x="624" y="145"/>
                </a:lnTo>
                <a:lnTo>
                  <a:pt x="613" y="142"/>
                </a:lnTo>
                <a:close/>
                <a:moveTo>
                  <a:pt x="757" y="3"/>
                </a:moveTo>
                <a:lnTo>
                  <a:pt x="804" y="3"/>
                </a:lnTo>
                <a:lnTo>
                  <a:pt x="807" y="16"/>
                </a:lnTo>
                <a:lnTo>
                  <a:pt x="811" y="30"/>
                </a:lnTo>
                <a:lnTo>
                  <a:pt x="832" y="102"/>
                </a:lnTo>
                <a:lnTo>
                  <a:pt x="841" y="128"/>
                </a:lnTo>
                <a:lnTo>
                  <a:pt x="848" y="148"/>
                </a:lnTo>
                <a:lnTo>
                  <a:pt x="800" y="148"/>
                </a:lnTo>
                <a:lnTo>
                  <a:pt x="798" y="138"/>
                </a:lnTo>
                <a:lnTo>
                  <a:pt x="793" y="124"/>
                </a:lnTo>
                <a:lnTo>
                  <a:pt x="757" y="124"/>
                </a:lnTo>
                <a:lnTo>
                  <a:pt x="753" y="138"/>
                </a:lnTo>
                <a:lnTo>
                  <a:pt x="750" y="148"/>
                </a:lnTo>
                <a:lnTo>
                  <a:pt x="718" y="148"/>
                </a:lnTo>
                <a:lnTo>
                  <a:pt x="721" y="141"/>
                </a:lnTo>
                <a:lnTo>
                  <a:pt x="723" y="133"/>
                </a:lnTo>
                <a:lnTo>
                  <a:pt x="730" y="111"/>
                </a:lnTo>
                <a:lnTo>
                  <a:pt x="754" y="34"/>
                </a:lnTo>
                <a:lnTo>
                  <a:pt x="760" y="16"/>
                </a:lnTo>
                <a:lnTo>
                  <a:pt x="757" y="3"/>
                </a:lnTo>
                <a:close/>
                <a:moveTo>
                  <a:pt x="764" y="96"/>
                </a:moveTo>
                <a:lnTo>
                  <a:pt x="787" y="96"/>
                </a:lnTo>
                <a:lnTo>
                  <a:pt x="780" y="72"/>
                </a:lnTo>
                <a:lnTo>
                  <a:pt x="777" y="56"/>
                </a:lnTo>
                <a:lnTo>
                  <a:pt x="764" y="96"/>
                </a:lnTo>
                <a:close/>
                <a:moveTo>
                  <a:pt x="858" y="3"/>
                </a:moveTo>
                <a:lnTo>
                  <a:pt x="904" y="3"/>
                </a:lnTo>
                <a:lnTo>
                  <a:pt x="901" y="28"/>
                </a:lnTo>
                <a:lnTo>
                  <a:pt x="901" y="48"/>
                </a:lnTo>
                <a:lnTo>
                  <a:pt x="901" y="103"/>
                </a:lnTo>
                <a:lnTo>
                  <a:pt x="901" y="123"/>
                </a:lnTo>
                <a:lnTo>
                  <a:pt x="904" y="148"/>
                </a:lnTo>
                <a:lnTo>
                  <a:pt x="858" y="148"/>
                </a:lnTo>
                <a:lnTo>
                  <a:pt x="859" y="123"/>
                </a:lnTo>
                <a:lnTo>
                  <a:pt x="859" y="103"/>
                </a:lnTo>
                <a:lnTo>
                  <a:pt x="859" y="48"/>
                </a:lnTo>
                <a:lnTo>
                  <a:pt x="859" y="28"/>
                </a:lnTo>
                <a:lnTo>
                  <a:pt x="858" y="3"/>
                </a:lnTo>
                <a:close/>
                <a:moveTo>
                  <a:pt x="1113" y="3"/>
                </a:moveTo>
                <a:lnTo>
                  <a:pt x="1160" y="3"/>
                </a:lnTo>
                <a:lnTo>
                  <a:pt x="1163" y="16"/>
                </a:lnTo>
                <a:lnTo>
                  <a:pt x="1166" y="30"/>
                </a:lnTo>
                <a:lnTo>
                  <a:pt x="1187" y="102"/>
                </a:lnTo>
                <a:lnTo>
                  <a:pt x="1197" y="128"/>
                </a:lnTo>
                <a:lnTo>
                  <a:pt x="1204" y="148"/>
                </a:lnTo>
                <a:lnTo>
                  <a:pt x="1156" y="148"/>
                </a:lnTo>
                <a:lnTo>
                  <a:pt x="1153" y="138"/>
                </a:lnTo>
                <a:lnTo>
                  <a:pt x="1149" y="124"/>
                </a:lnTo>
                <a:lnTo>
                  <a:pt x="1113" y="124"/>
                </a:lnTo>
                <a:lnTo>
                  <a:pt x="1108" y="138"/>
                </a:lnTo>
                <a:lnTo>
                  <a:pt x="1106" y="148"/>
                </a:lnTo>
                <a:lnTo>
                  <a:pt x="1074" y="148"/>
                </a:lnTo>
                <a:lnTo>
                  <a:pt x="1077" y="141"/>
                </a:lnTo>
                <a:lnTo>
                  <a:pt x="1079" y="133"/>
                </a:lnTo>
                <a:lnTo>
                  <a:pt x="1086" y="111"/>
                </a:lnTo>
                <a:lnTo>
                  <a:pt x="1110" y="34"/>
                </a:lnTo>
                <a:lnTo>
                  <a:pt x="1116" y="16"/>
                </a:lnTo>
                <a:lnTo>
                  <a:pt x="1113" y="3"/>
                </a:lnTo>
                <a:close/>
                <a:moveTo>
                  <a:pt x="1120" y="96"/>
                </a:moveTo>
                <a:lnTo>
                  <a:pt x="1141" y="96"/>
                </a:lnTo>
                <a:lnTo>
                  <a:pt x="1136" y="72"/>
                </a:lnTo>
                <a:lnTo>
                  <a:pt x="1132" y="56"/>
                </a:lnTo>
                <a:lnTo>
                  <a:pt x="1120" y="96"/>
                </a:lnTo>
                <a:close/>
                <a:moveTo>
                  <a:pt x="1246" y="3"/>
                </a:moveTo>
                <a:lnTo>
                  <a:pt x="1293" y="3"/>
                </a:lnTo>
                <a:lnTo>
                  <a:pt x="1295" y="16"/>
                </a:lnTo>
                <a:lnTo>
                  <a:pt x="1300" y="30"/>
                </a:lnTo>
                <a:lnTo>
                  <a:pt x="1321" y="102"/>
                </a:lnTo>
                <a:lnTo>
                  <a:pt x="1329" y="128"/>
                </a:lnTo>
                <a:lnTo>
                  <a:pt x="1336" y="148"/>
                </a:lnTo>
                <a:lnTo>
                  <a:pt x="1288" y="148"/>
                </a:lnTo>
                <a:lnTo>
                  <a:pt x="1287" y="138"/>
                </a:lnTo>
                <a:lnTo>
                  <a:pt x="1283" y="124"/>
                </a:lnTo>
                <a:lnTo>
                  <a:pt x="1246" y="124"/>
                </a:lnTo>
                <a:lnTo>
                  <a:pt x="1242" y="138"/>
                </a:lnTo>
                <a:lnTo>
                  <a:pt x="1239" y="148"/>
                </a:lnTo>
                <a:lnTo>
                  <a:pt x="1206" y="148"/>
                </a:lnTo>
                <a:lnTo>
                  <a:pt x="1209" y="141"/>
                </a:lnTo>
                <a:lnTo>
                  <a:pt x="1212" y="133"/>
                </a:lnTo>
                <a:lnTo>
                  <a:pt x="1219" y="111"/>
                </a:lnTo>
                <a:lnTo>
                  <a:pt x="1243" y="34"/>
                </a:lnTo>
                <a:lnTo>
                  <a:pt x="1249" y="16"/>
                </a:lnTo>
                <a:lnTo>
                  <a:pt x="1246" y="3"/>
                </a:lnTo>
                <a:close/>
                <a:moveTo>
                  <a:pt x="1253" y="96"/>
                </a:moveTo>
                <a:lnTo>
                  <a:pt x="1276" y="96"/>
                </a:lnTo>
                <a:lnTo>
                  <a:pt x="1269" y="72"/>
                </a:lnTo>
                <a:lnTo>
                  <a:pt x="1266" y="56"/>
                </a:lnTo>
                <a:lnTo>
                  <a:pt x="1253" y="96"/>
                </a:lnTo>
                <a:close/>
                <a:moveTo>
                  <a:pt x="921" y="4"/>
                </a:moveTo>
                <a:lnTo>
                  <a:pt x="969" y="4"/>
                </a:lnTo>
                <a:lnTo>
                  <a:pt x="995" y="63"/>
                </a:lnTo>
                <a:lnTo>
                  <a:pt x="1021" y="4"/>
                </a:lnTo>
                <a:lnTo>
                  <a:pt x="1065" y="4"/>
                </a:lnTo>
                <a:lnTo>
                  <a:pt x="1064" y="30"/>
                </a:lnTo>
                <a:lnTo>
                  <a:pt x="1064" y="49"/>
                </a:lnTo>
                <a:lnTo>
                  <a:pt x="1064" y="104"/>
                </a:lnTo>
                <a:lnTo>
                  <a:pt x="1064" y="124"/>
                </a:lnTo>
                <a:lnTo>
                  <a:pt x="1065" y="149"/>
                </a:lnTo>
                <a:lnTo>
                  <a:pt x="1021" y="149"/>
                </a:lnTo>
                <a:lnTo>
                  <a:pt x="1023" y="110"/>
                </a:lnTo>
                <a:lnTo>
                  <a:pt x="1023" y="63"/>
                </a:lnTo>
                <a:lnTo>
                  <a:pt x="995" y="124"/>
                </a:lnTo>
                <a:lnTo>
                  <a:pt x="989" y="135"/>
                </a:lnTo>
                <a:lnTo>
                  <a:pt x="983" y="124"/>
                </a:lnTo>
                <a:lnTo>
                  <a:pt x="954" y="56"/>
                </a:lnTo>
                <a:lnTo>
                  <a:pt x="952" y="104"/>
                </a:lnTo>
                <a:lnTo>
                  <a:pt x="954" y="131"/>
                </a:lnTo>
                <a:lnTo>
                  <a:pt x="954" y="149"/>
                </a:lnTo>
                <a:lnTo>
                  <a:pt x="921" y="149"/>
                </a:lnTo>
                <a:lnTo>
                  <a:pt x="924" y="124"/>
                </a:lnTo>
                <a:lnTo>
                  <a:pt x="924" y="104"/>
                </a:lnTo>
                <a:lnTo>
                  <a:pt x="924" y="49"/>
                </a:lnTo>
                <a:lnTo>
                  <a:pt x="924" y="30"/>
                </a:lnTo>
                <a:lnTo>
                  <a:pt x="921" y="4"/>
                </a:lnTo>
                <a:close/>
                <a:moveTo>
                  <a:pt x="427" y="3"/>
                </a:moveTo>
                <a:lnTo>
                  <a:pt x="451" y="3"/>
                </a:lnTo>
                <a:lnTo>
                  <a:pt x="451" y="27"/>
                </a:lnTo>
                <a:lnTo>
                  <a:pt x="427" y="27"/>
                </a:lnTo>
                <a:lnTo>
                  <a:pt x="427" y="3"/>
                </a:lnTo>
                <a:close/>
                <a:moveTo>
                  <a:pt x="518" y="3"/>
                </a:moveTo>
                <a:lnTo>
                  <a:pt x="542" y="3"/>
                </a:lnTo>
                <a:lnTo>
                  <a:pt x="542" y="27"/>
                </a:lnTo>
                <a:lnTo>
                  <a:pt x="518" y="27"/>
                </a:lnTo>
                <a:lnTo>
                  <a:pt x="518" y="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5" name="Freeform 186">
            <a:extLst>
              <a:ext uri="{FF2B5EF4-FFF2-40B4-BE49-F238E27FC236}">
                <a16:creationId xmlns:a16="http://schemas.microsoft.com/office/drawing/2014/main" id="{9636B79E-030E-7316-F317-6BF9BB9F997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952840" y="5661248"/>
            <a:ext cx="422276" cy="64800"/>
          </a:xfrm>
          <a:custGeom>
            <a:avLst/>
            <a:gdLst>
              <a:gd name="T0" fmla="*/ 492 w 781"/>
              <a:gd name="T1" fmla="*/ 55 h 120"/>
              <a:gd name="T2" fmla="*/ 520 w 781"/>
              <a:gd name="T3" fmla="*/ 119 h 120"/>
              <a:gd name="T4" fmla="*/ 465 w 781"/>
              <a:gd name="T5" fmla="*/ 119 h 120"/>
              <a:gd name="T6" fmla="*/ 434 w 781"/>
              <a:gd name="T7" fmla="*/ 119 h 120"/>
              <a:gd name="T8" fmla="*/ 492 w 781"/>
              <a:gd name="T9" fmla="*/ 0 h 120"/>
              <a:gd name="T10" fmla="*/ 555 w 781"/>
              <a:gd name="T11" fmla="*/ 119 h 120"/>
              <a:gd name="T12" fmla="*/ 0 w 781"/>
              <a:gd name="T13" fmla="*/ 120 h 120"/>
              <a:gd name="T14" fmla="*/ 1 w 781"/>
              <a:gd name="T15" fmla="*/ 4 h 120"/>
              <a:gd name="T16" fmla="*/ 32 w 781"/>
              <a:gd name="T17" fmla="*/ 119 h 120"/>
              <a:gd name="T18" fmla="*/ 106 w 781"/>
              <a:gd name="T19" fmla="*/ 28 h 120"/>
              <a:gd name="T20" fmla="*/ 76 w 781"/>
              <a:gd name="T21" fmla="*/ 120 h 120"/>
              <a:gd name="T22" fmla="*/ 44 w 781"/>
              <a:gd name="T23" fmla="*/ 28 h 120"/>
              <a:gd name="T24" fmla="*/ 134 w 781"/>
              <a:gd name="T25" fmla="*/ 4 h 120"/>
              <a:gd name="T26" fmla="*/ 134 w 781"/>
              <a:gd name="T27" fmla="*/ 28 h 120"/>
              <a:gd name="T28" fmla="*/ 253 w 781"/>
              <a:gd name="T29" fmla="*/ 79 h 120"/>
              <a:gd name="T30" fmla="*/ 307 w 781"/>
              <a:gd name="T31" fmla="*/ 55 h 120"/>
              <a:gd name="T32" fmla="*/ 309 w 781"/>
              <a:gd name="T33" fmla="*/ 81 h 120"/>
              <a:gd name="T34" fmla="*/ 146 w 781"/>
              <a:gd name="T35" fmla="*/ 27 h 120"/>
              <a:gd name="T36" fmla="*/ 174 w 781"/>
              <a:gd name="T37" fmla="*/ 4 h 120"/>
              <a:gd name="T38" fmla="*/ 172 w 781"/>
              <a:gd name="T39" fmla="*/ 28 h 120"/>
              <a:gd name="T40" fmla="*/ 445 w 781"/>
              <a:gd name="T41" fmla="*/ 6 h 120"/>
              <a:gd name="T42" fmla="*/ 473 w 781"/>
              <a:gd name="T43" fmla="*/ 6 h 120"/>
              <a:gd name="T44" fmla="*/ 541 w 781"/>
              <a:gd name="T45" fmla="*/ 28 h 120"/>
              <a:gd name="T46" fmla="*/ 513 w 781"/>
              <a:gd name="T47" fmla="*/ 6 h 120"/>
              <a:gd name="T48" fmla="*/ 542 w 781"/>
              <a:gd name="T49" fmla="*/ 4 h 120"/>
              <a:gd name="T50" fmla="*/ 541 w 781"/>
              <a:gd name="T51" fmla="*/ 28 h 120"/>
              <a:gd name="T52" fmla="*/ 396 w 781"/>
              <a:gd name="T53" fmla="*/ 119 h 120"/>
              <a:gd name="T54" fmla="*/ 356 w 781"/>
              <a:gd name="T55" fmla="*/ 120 h 120"/>
              <a:gd name="T56" fmla="*/ 326 w 781"/>
              <a:gd name="T57" fmla="*/ 119 h 120"/>
              <a:gd name="T58" fmla="*/ 355 w 781"/>
              <a:gd name="T59" fmla="*/ 4 h 120"/>
              <a:gd name="T60" fmla="*/ 396 w 781"/>
              <a:gd name="T61" fmla="*/ 45 h 120"/>
              <a:gd name="T62" fmla="*/ 425 w 781"/>
              <a:gd name="T63" fmla="*/ 4 h 120"/>
              <a:gd name="T64" fmla="*/ 427 w 781"/>
              <a:gd name="T65" fmla="*/ 120 h 120"/>
              <a:gd name="T66" fmla="*/ 648 w 781"/>
              <a:gd name="T67" fmla="*/ 120 h 120"/>
              <a:gd name="T68" fmla="*/ 620 w 781"/>
              <a:gd name="T69" fmla="*/ 96 h 120"/>
              <a:gd name="T70" fmla="*/ 589 w 781"/>
              <a:gd name="T71" fmla="*/ 120 h 120"/>
              <a:gd name="T72" fmla="*/ 564 w 781"/>
              <a:gd name="T73" fmla="*/ 90 h 120"/>
              <a:gd name="T74" fmla="*/ 567 w 781"/>
              <a:gd name="T75" fmla="*/ 2 h 120"/>
              <a:gd name="T76" fmla="*/ 620 w 781"/>
              <a:gd name="T77" fmla="*/ 55 h 120"/>
              <a:gd name="T78" fmla="*/ 674 w 781"/>
              <a:gd name="T79" fmla="*/ 2 h 120"/>
              <a:gd name="T80" fmla="*/ 680 w 781"/>
              <a:gd name="T81" fmla="*/ 119 h 120"/>
              <a:gd name="T82" fmla="*/ 701 w 781"/>
              <a:gd name="T83" fmla="*/ 120 h 120"/>
              <a:gd name="T84" fmla="*/ 699 w 781"/>
              <a:gd name="T85" fmla="*/ 4 h 120"/>
              <a:gd name="T86" fmla="*/ 780 w 781"/>
              <a:gd name="T87" fmla="*/ 6 h 120"/>
              <a:gd name="T88" fmla="*/ 729 w 781"/>
              <a:gd name="T89" fmla="*/ 28 h 120"/>
              <a:gd name="T90" fmla="*/ 778 w 781"/>
              <a:gd name="T91" fmla="*/ 51 h 120"/>
              <a:gd name="T92" fmla="*/ 729 w 781"/>
              <a:gd name="T93" fmla="*/ 73 h 120"/>
              <a:gd name="T94" fmla="*/ 781 w 781"/>
              <a:gd name="T95" fmla="*/ 95 h 120"/>
              <a:gd name="T96" fmla="*/ 254 w 781"/>
              <a:gd name="T97" fmla="*/ 120 h 120"/>
              <a:gd name="T98" fmla="*/ 172 w 781"/>
              <a:gd name="T99" fmla="*/ 103 h 120"/>
              <a:gd name="T100" fmla="*/ 136 w 781"/>
              <a:gd name="T101" fmla="*/ 120 h 120"/>
              <a:gd name="T102" fmla="*/ 165 w 781"/>
              <a:gd name="T103" fmla="*/ 54 h 120"/>
              <a:gd name="T104" fmla="*/ 196 w 781"/>
              <a:gd name="T105" fmla="*/ 0 h 120"/>
              <a:gd name="T106" fmla="*/ 192 w 781"/>
              <a:gd name="T107" fmla="*/ 55 h 120"/>
              <a:gd name="T108" fmla="*/ 242 w 781"/>
              <a:gd name="T109" fmla="*/ 28 h 120"/>
              <a:gd name="T110" fmla="*/ 215 w 781"/>
              <a:gd name="T111" fmla="*/ 4 h 120"/>
              <a:gd name="T112" fmla="*/ 243 w 781"/>
              <a:gd name="T113" fmla="*/ 27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81" h="120">
                <a:moveTo>
                  <a:pt x="492" y="55"/>
                </a:moveTo>
                <a:lnTo>
                  <a:pt x="480" y="81"/>
                </a:lnTo>
                <a:lnTo>
                  <a:pt x="504" y="81"/>
                </a:lnTo>
                <a:lnTo>
                  <a:pt x="492" y="55"/>
                </a:lnTo>
                <a:close/>
                <a:moveTo>
                  <a:pt x="554" y="120"/>
                </a:moveTo>
                <a:lnTo>
                  <a:pt x="521" y="120"/>
                </a:lnTo>
                <a:lnTo>
                  <a:pt x="520" y="120"/>
                </a:lnTo>
                <a:lnTo>
                  <a:pt x="520" y="119"/>
                </a:lnTo>
                <a:lnTo>
                  <a:pt x="513" y="103"/>
                </a:lnTo>
                <a:lnTo>
                  <a:pt x="472" y="103"/>
                </a:lnTo>
                <a:lnTo>
                  <a:pt x="466" y="117"/>
                </a:lnTo>
                <a:lnTo>
                  <a:pt x="465" y="119"/>
                </a:lnTo>
                <a:lnTo>
                  <a:pt x="463" y="120"/>
                </a:lnTo>
                <a:lnTo>
                  <a:pt x="435" y="120"/>
                </a:lnTo>
                <a:lnTo>
                  <a:pt x="434" y="120"/>
                </a:lnTo>
                <a:lnTo>
                  <a:pt x="434" y="119"/>
                </a:lnTo>
                <a:lnTo>
                  <a:pt x="434" y="117"/>
                </a:lnTo>
                <a:lnTo>
                  <a:pt x="465" y="54"/>
                </a:lnTo>
                <a:lnTo>
                  <a:pt x="479" y="24"/>
                </a:lnTo>
                <a:lnTo>
                  <a:pt x="492" y="0"/>
                </a:lnTo>
                <a:lnTo>
                  <a:pt x="494" y="0"/>
                </a:lnTo>
                <a:lnTo>
                  <a:pt x="496" y="0"/>
                </a:lnTo>
                <a:lnTo>
                  <a:pt x="554" y="117"/>
                </a:lnTo>
                <a:lnTo>
                  <a:pt x="555" y="119"/>
                </a:lnTo>
                <a:lnTo>
                  <a:pt x="554" y="120"/>
                </a:lnTo>
                <a:close/>
                <a:moveTo>
                  <a:pt x="30" y="120"/>
                </a:moveTo>
                <a:lnTo>
                  <a:pt x="1" y="120"/>
                </a:lnTo>
                <a:lnTo>
                  <a:pt x="0" y="120"/>
                </a:lnTo>
                <a:lnTo>
                  <a:pt x="0" y="119"/>
                </a:lnTo>
                <a:lnTo>
                  <a:pt x="0" y="6"/>
                </a:lnTo>
                <a:lnTo>
                  <a:pt x="0" y="4"/>
                </a:lnTo>
                <a:lnTo>
                  <a:pt x="1" y="4"/>
                </a:lnTo>
                <a:lnTo>
                  <a:pt x="30" y="4"/>
                </a:lnTo>
                <a:lnTo>
                  <a:pt x="31" y="4"/>
                </a:lnTo>
                <a:lnTo>
                  <a:pt x="32" y="6"/>
                </a:lnTo>
                <a:lnTo>
                  <a:pt x="32" y="119"/>
                </a:lnTo>
                <a:lnTo>
                  <a:pt x="31" y="120"/>
                </a:lnTo>
                <a:lnTo>
                  <a:pt x="30" y="120"/>
                </a:lnTo>
                <a:close/>
                <a:moveTo>
                  <a:pt x="134" y="28"/>
                </a:moveTo>
                <a:lnTo>
                  <a:pt x="106" y="28"/>
                </a:lnTo>
                <a:lnTo>
                  <a:pt x="106" y="119"/>
                </a:lnTo>
                <a:lnTo>
                  <a:pt x="106" y="120"/>
                </a:lnTo>
                <a:lnTo>
                  <a:pt x="105" y="120"/>
                </a:lnTo>
                <a:lnTo>
                  <a:pt x="76" y="120"/>
                </a:lnTo>
                <a:lnTo>
                  <a:pt x="75" y="120"/>
                </a:lnTo>
                <a:lnTo>
                  <a:pt x="73" y="119"/>
                </a:lnTo>
                <a:lnTo>
                  <a:pt x="73" y="28"/>
                </a:lnTo>
                <a:lnTo>
                  <a:pt x="44" y="28"/>
                </a:lnTo>
                <a:lnTo>
                  <a:pt x="42" y="6"/>
                </a:lnTo>
                <a:lnTo>
                  <a:pt x="42" y="4"/>
                </a:lnTo>
                <a:lnTo>
                  <a:pt x="44" y="4"/>
                </a:lnTo>
                <a:lnTo>
                  <a:pt x="134" y="4"/>
                </a:lnTo>
                <a:lnTo>
                  <a:pt x="136" y="4"/>
                </a:lnTo>
                <a:lnTo>
                  <a:pt x="136" y="6"/>
                </a:lnTo>
                <a:lnTo>
                  <a:pt x="136" y="27"/>
                </a:lnTo>
                <a:lnTo>
                  <a:pt x="134" y="28"/>
                </a:lnTo>
                <a:close/>
                <a:moveTo>
                  <a:pt x="307" y="81"/>
                </a:moveTo>
                <a:lnTo>
                  <a:pt x="256" y="81"/>
                </a:lnTo>
                <a:lnTo>
                  <a:pt x="253" y="81"/>
                </a:lnTo>
                <a:lnTo>
                  <a:pt x="253" y="79"/>
                </a:lnTo>
                <a:lnTo>
                  <a:pt x="253" y="57"/>
                </a:lnTo>
                <a:lnTo>
                  <a:pt x="253" y="55"/>
                </a:lnTo>
                <a:lnTo>
                  <a:pt x="256" y="55"/>
                </a:lnTo>
                <a:lnTo>
                  <a:pt x="307" y="55"/>
                </a:lnTo>
                <a:lnTo>
                  <a:pt x="309" y="55"/>
                </a:lnTo>
                <a:lnTo>
                  <a:pt x="309" y="57"/>
                </a:lnTo>
                <a:lnTo>
                  <a:pt x="309" y="79"/>
                </a:lnTo>
                <a:lnTo>
                  <a:pt x="309" y="81"/>
                </a:lnTo>
                <a:lnTo>
                  <a:pt x="307" y="81"/>
                </a:lnTo>
                <a:close/>
                <a:moveTo>
                  <a:pt x="172" y="28"/>
                </a:moveTo>
                <a:lnTo>
                  <a:pt x="146" y="28"/>
                </a:lnTo>
                <a:lnTo>
                  <a:pt x="146" y="27"/>
                </a:lnTo>
                <a:lnTo>
                  <a:pt x="146" y="6"/>
                </a:lnTo>
                <a:lnTo>
                  <a:pt x="146" y="4"/>
                </a:lnTo>
                <a:lnTo>
                  <a:pt x="172" y="4"/>
                </a:lnTo>
                <a:lnTo>
                  <a:pt x="174" y="4"/>
                </a:lnTo>
                <a:lnTo>
                  <a:pt x="174" y="6"/>
                </a:lnTo>
                <a:lnTo>
                  <a:pt x="174" y="27"/>
                </a:lnTo>
                <a:lnTo>
                  <a:pt x="174" y="28"/>
                </a:lnTo>
                <a:lnTo>
                  <a:pt x="172" y="28"/>
                </a:lnTo>
                <a:close/>
                <a:moveTo>
                  <a:pt x="472" y="28"/>
                </a:moveTo>
                <a:lnTo>
                  <a:pt x="445" y="28"/>
                </a:lnTo>
                <a:lnTo>
                  <a:pt x="445" y="27"/>
                </a:lnTo>
                <a:lnTo>
                  <a:pt x="445" y="6"/>
                </a:lnTo>
                <a:lnTo>
                  <a:pt x="445" y="4"/>
                </a:lnTo>
                <a:lnTo>
                  <a:pt x="472" y="4"/>
                </a:lnTo>
                <a:lnTo>
                  <a:pt x="473" y="4"/>
                </a:lnTo>
                <a:lnTo>
                  <a:pt x="473" y="6"/>
                </a:lnTo>
                <a:lnTo>
                  <a:pt x="473" y="27"/>
                </a:lnTo>
                <a:lnTo>
                  <a:pt x="473" y="28"/>
                </a:lnTo>
                <a:lnTo>
                  <a:pt x="472" y="28"/>
                </a:lnTo>
                <a:close/>
                <a:moveTo>
                  <a:pt x="541" y="28"/>
                </a:moveTo>
                <a:lnTo>
                  <a:pt x="514" y="28"/>
                </a:lnTo>
                <a:lnTo>
                  <a:pt x="513" y="28"/>
                </a:lnTo>
                <a:lnTo>
                  <a:pt x="513" y="27"/>
                </a:lnTo>
                <a:lnTo>
                  <a:pt x="513" y="6"/>
                </a:lnTo>
                <a:lnTo>
                  <a:pt x="513" y="4"/>
                </a:lnTo>
                <a:lnTo>
                  <a:pt x="514" y="4"/>
                </a:lnTo>
                <a:lnTo>
                  <a:pt x="541" y="4"/>
                </a:lnTo>
                <a:lnTo>
                  <a:pt x="542" y="4"/>
                </a:lnTo>
                <a:lnTo>
                  <a:pt x="542" y="6"/>
                </a:lnTo>
                <a:lnTo>
                  <a:pt x="542" y="27"/>
                </a:lnTo>
                <a:lnTo>
                  <a:pt x="542" y="28"/>
                </a:lnTo>
                <a:lnTo>
                  <a:pt x="541" y="28"/>
                </a:lnTo>
                <a:close/>
                <a:moveTo>
                  <a:pt x="425" y="120"/>
                </a:moveTo>
                <a:lnTo>
                  <a:pt x="397" y="120"/>
                </a:lnTo>
                <a:lnTo>
                  <a:pt x="396" y="120"/>
                </a:lnTo>
                <a:lnTo>
                  <a:pt x="396" y="119"/>
                </a:lnTo>
                <a:lnTo>
                  <a:pt x="396" y="73"/>
                </a:lnTo>
                <a:lnTo>
                  <a:pt x="356" y="73"/>
                </a:lnTo>
                <a:lnTo>
                  <a:pt x="356" y="119"/>
                </a:lnTo>
                <a:lnTo>
                  <a:pt x="356" y="120"/>
                </a:lnTo>
                <a:lnTo>
                  <a:pt x="355" y="120"/>
                </a:lnTo>
                <a:lnTo>
                  <a:pt x="328" y="120"/>
                </a:lnTo>
                <a:lnTo>
                  <a:pt x="326" y="120"/>
                </a:lnTo>
                <a:lnTo>
                  <a:pt x="326" y="119"/>
                </a:lnTo>
                <a:lnTo>
                  <a:pt x="326" y="6"/>
                </a:lnTo>
                <a:lnTo>
                  <a:pt x="326" y="4"/>
                </a:lnTo>
                <a:lnTo>
                  <a:pt x="328" y="4"/>
                </a:lnTo>
                <a:lnTo>
                  <a:pt x="355" y="4"/>
                </a:lnTo>
                <a:lnTo>
                  <a:pt x="356" y="4"/>
                </a:lnTo>
                <a:lnTo>
                  <a:pt x="356" y="6"/>
                </a:lnTo>
                <a:lnTo>
                  <a:pt x="356" y="45"/>
                </a:lnTo>
                <a:lnTo>
                  <a:pt x="396" y="45"/>
                </a:lnTo>
                <a:lnTo>
                  <a:pt x="396" y="6"/>
                </a:lnTo>
                <a:lnTo>
                  <a:pt x="396" y="4"/>
                </a:lnTo>
                <a:lnTo>
                  <a:pt x="397" y="4"/>
                </a:lnTo>
                <a:lnTo>
                  <a:pt x="425" y="4"/>
                </a:lnTo>
                <a:lnTo>
                  <a:pt x="427" y="4"/>
                </a:lnTo>
                <a:lnTo>
                  <a:pt x="427" y="6"/>
                </a:lnTo>
                <a:lnTo>
                  <a:pt x="427" y="119"/>
                </a:lnTo>
                <a:lnTo>
                  <a:pt x="427" y="120"/>
                </a:lnTo>
                <a:lnTo>
                  <a:pt x="425" y="120"/>
                </a:lnTo>
                <a:close/>
                <a:moveTo>
                  <a:pt x="678" y="120"/>
                </a:moveTo>
                <a:lnTo>
                  <a:pt x="650" y="120"/>
                </a:lnTo>
                <a:lnTo>
                  <a:pt x="648" y="120"/>
                </a:lnTo>
                <a:lnTo>
                  <a:pt x="648" y="119"/>
                </a:lnTo>
                <a:lnTo>
                  <a:pt x="648" y="69"/>
                </a:lnTo>
                <a:lnTo>
                  <a:pt x="622" y="96"/>
                </a:lnTo>
                <a:lnTo>
                  <a:pt x="620" y="96"/>
                </a:lnTo>
                <a:lnTo>
                  <a:pt x="593" y="69"/>
                </a:lnTo>
                <a:lnTo>
                  <a:pt x="592" y="117"/>
                </a:lnTo>
                <a:lnTo>
                  <a:pt x="592" y="119"/>
                </a:lnTo>
                <a:lnTo>
                  <a:pt x="589" y="120"/>
                </a:lnTo>
                <a:lnTo>
                  <a:pt x="564" y="120"/>
                </a:lnTo>
                <a:lnTo>
                  <a:pt x="562" y="120"/>
                </a:lnTo>
                <a:lnTo>
                  <a:pt x="562" y="119"/>
                </a:lnTo>
                <a:lnTo>
                  <a:pt x="564" y="90"/>
                </a:lnTo>
                <a:lnTo>
                  <a:pt x="564" y="61"/>
                </a:lnTo>
                <a:lnTo>
                  <a:pt x="567" y="4"/>
                </a:lnTo>
                <a:lnTo>
                  <a:pt x="567" y="3"/>
                </a:lnTo>
                <a:lnTo>
                  <a:pt x="567" y="2"/>
                </a:lnTo>
                <a:lnTo>
                  <a:pt x="568" y="3"/>
                </a:lnTo>
                <a:lnTo>
                  <a:pt x="582" y="16"/>
                </a:lnTo>
                <a:lnTo>
                  <a:pt x="598" y="31"/>
                </a:lnTo>
                <a:lnTo>
                  <a:pt x="620" y="55"/>
                </a:lnTo>
                <a:lnTo>
                  <a:pt x="643" y="31"/>
                </a:lnTo>
                <a:lnTo>
                  <a:pt x="658" y="16"/>
                </a:lnTo>
                <a:lnTo>
                  <a:pt x="672" y="2"/>
                </a:lnTo>
                <a:lnTo>
                  <a:pt x="674" y="2"/>
                </a:lnTo>
                <a:lnTo>
                  <a:pt x="675" y="3"/>
                </a:lnTo>
                <a:lnTo>
                  <a:pt x="678" y="61"/>
                </a:lnTo>
                <a:lnTo>
                  <a:pt x="680" y="117"/>
                </a:lnTo>
                <a:lnTo>
                  <a:pt x="680" y="119"/>
                </a:lnTo>
                <a:lnTo>
                  <a:pt x="680" y="120"/>
                </a:lnTo>
                <a:lnTo>
                  <a:pt x="678" y="120"/>
                </a:lnTo>
                <a:close/>
                <a:moveTo>
                  <a:pt x="778" y="120"/>
                </a:moveTo>
                <a:lnTo>
                  <a:pt x="701" y="120"/>
                </a:lnTo>
                <a:lnTo>
                  <a:pt x="699" y="119"/>
                </a:lnTo>
                <a:lnTo>
                  <a:pt x="699" y="117"/>
                </a:lnTo>
                <a:lnTo>
                  <a:pt x="699" y="6"/>
                </a:lnTo>
                <a:lnTo>
                  <a:pt x="699" y="4"/>
                </a:lnTo>
                <a:lnTo>
                  <a:pt x="701" y="4"/>
                </a:lnTo>
                <a:lnTo>
                  <a:pt x="777" y="4"/>
                </a:lnTo>
                <a:lnTo>
                  <a:pt x="780" y="4"/>
                </a:lnTo>
                <a:lnTo>
                  <a:pt x="780" y="6"/>
                </a:lnTo>
                <a:lnTo>
                  <a:pt x="780" y="27"/>
                </a:lnTo>
                <a:lnTo>
                  <a:pt x="780" y="28"/>
                </a:lnTo>
                <a:lnTo>
                  <a:pt x="777" y="30"/>
                </a:lnTo>
                <a:lnTo>
                  <a:pt x="729" y="28"/>
                </a:lnTo>
                <a:lnTo>
                  <a:pt x="729" y="48"/>
                </a:lnTo>
                <a:lnTo>
                  <a:pt x="777" y="48"/>
                </a:lnTo>
                <a:lnTo>
                  <a:pt x="778" y="48"/>
                </a:lnTo>
                <a:lnTo>
                  <a:pt x="778" y="51"/>
                </a:lnTo>
                <a:lnTo>
                  <a:pt x="778" y="71"/>
                </a:lnTo>
                <a:lnTo>
                  <a:pt x="778" y="73"/>
                </a:lnTo>
                <a:lnTo>
                  <a:pt x="777" y="73"/>
                </a:lnTo>
                <a:lnTo>
                  <a:pt x="729" y="73"/>
                </a:lnTo>
                <a:lnTo>
                  <a:pt x="729" y="93"/>
                </a:lnTo>
                <a:lnTo>
                  <a:pt x="778" y="93"/>
                </a:lnTo>
                <a:lnTo>
                  <a:pt x="780" y="93"/>
                </a:lnTo>
                <a:lnTo>
                  <a:pt x="781" y="95"/>
                </a:lnTo>
                <a:lnTo>
                  <a:pt x="781" y="117"/>
                </a:lnTo>
                <a:lnTo>
                  <a:pt x="780" y="119"/>
                </a:lnTo>
                <a:lnTo>
                  <a:pt x="778" y="120"/>
                </a:lnTo>
                <a:close/>
                <a:moveTo>
                  <a:pt x="254" y="120"/>
                </a:moveTo>
                <a:lnTo>
                  <a:pt x="222" y="120"/>
                </a:lnTo>
                <a:lnTo>
                  <a:pt x="220" y="119"/>
                </a:lnTo>
                <a:lnTo>
                  <a:pt x="213" y="103"/>
                </a:lnTo>
                <a:lnTo>
                  <a:pt x="172" y="103"/>
                </a:lnTo>
                <a:lnTo>
                  <a:pt x="167" y="117"/>
                </a:lnTo>
                <a:lnTo>
                  <a:pt x="165" y="119"/>
                </a:lnTo>
                <a:lnTo>
                  <a:pt x="164" y="120"/>
                </a:lnTo>
                <a:lnTo>
                  <a:pt x="136" y="120"/>
                </a:lnTo>
                <a:lnTo>
                  <a:pt x="134" y="120"/>
                </a:lnTo>
                <a:lnTo>
                  <a:pt x="134" y="119"/>
                </a:lnTo>
                <a:lnTo>
                  <a:pt x="134" y="117"/>
                </a:lnTo>
                <a:lnTo>
                  <a:pt x="165" y="54"/>
                </a:lnTo>
                <a:lnTo>
                  <a:pt x="181" y="24"/>
                </a:lnTo>
                <a:lnTo>
                  <a:pt x="192" y="0"/>
                </a:lnTo>
                <a:lnTo>
                  <a:pt x="195" y="0"/>
                </a:lnTo>
                <a:lnTo>
                  <a:pt x="196" y="0"/>
                </a:lnTo>
                <a:lnTo>
                  <a:pt x="256" y="117"/>
                </a:lnTo>
                <a:lnTo>
                  <a:pt x="256" y="119"/>
                </a:lnTo>
                <a:lnTo>
                  <a:pt x="254" y="120"/>
                </a:lnTo>
                <a:close/>
                <a:moveTo>
                  <a:pt x="192" y="55"/>
                </a:moveTo>
                <a:lnTo>
                  <a:pt x="181" y="81"/>
                </a:lnTo>
                <a:lnTo>
                  <a:pt x="205" y="81"/>
                </a:lnTo>
                <a:lnTo>
                  <a:pt x="192" y="55"/>
                </a:lnTo>
                <a:close/>
                <a:moveTo>
                  <a:pt x="242" y="28"/>
                </a:moveTo>
                <a:lnTo>
                  <a:pt x="215" y="28"/>
                </a:lnTo>
                <a:lnTo>
                  <a:pt x="213" y="27"/>
                </a:lnTo>
                <a:lnTo>
                  <a:pt x="213" y="6"/>
                </a:lnTo>
                <a:lnTo>
                  <a:pt x="215" y="4"/>
                </a:lnTo>
                <a:lnTo>
                  <a:pt x="242" y="4"/>
                </a:lnTo>
                <a:lnTo>
                  <a:pt x="243" y="4"/>
                </a:lnTo>
                <a:lnTo>
                  <a:pt x="243" y="6"/>
                </a:lnTo>
                <a:lnTo>
                  <a:pt x="243" y="27"/>
                </a:lnTo>
                <a:lnTo>
                  <a:pt x="243" y="28"/>
                </a:lnTo>
                <a:lnTo>
                  <a:pt x="242" y="2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6" name="Freeform 187">
            <a:extLst>
              <a:ext uri="{FF2B5EF4-FFF2-40B4-BE49-F238E27FC236}">
                <a16:creationId xmlns:a16="http://schemas.microsoft.com/office/drawing/2014/main" id="{621C2F35-4DA6-B22F-166B-F7E30080E05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77148" y="5092392"/>
            <a:ext cx="875236" cy="64800"/>
          </a:xfrm>
          <a:custGeom>
            <a:avLst/>
            <a:gdLst>
              <a:gd name="T0" fmla="*/ 1896 w 2026"/>
              <a:gd name="T1" fmla="*/ 122 h 151"/>
              <a:gd name="T2" fmla="*/ 2026 w 2026"/>
              <a:gd name="T3" fmla="*/ 4 h 151"/>
              <a:gd name="T4" fmla="*/ 47 w 2026"/>
              <a:gd name="T5" fmla="*/ 27 h 151"/>
              <a:gd name="T6" fmla="*/ 119 w 2026"/>
              <a:gd name="T7" fmla="*/ 27 h 151"/>
              <a:gd name="T8" fmla="*/ 72 w 2026"/>
              <a:gd name="T9" fmla="*/ 148 h 151"/>
              <a:gd name="T10" fmla="*/ 54 w 2026"/>
              <a:gd name="T11" fmla="*/ 148 h 151"/>
              <a:gd name="T12" fmla="*/ 154 w 2026"/>
              <a:gd name="T13" fmla="*/ 27 h 151"/>
              <a:gd name="T14" fmla="*/ 188 w 2026"/>
              <a:gd name="T15" fmla="*/ 63 h 151"/>
              <a:gd name="T16" fmla="*/ 256 w 2026"/>
              <a:gd name="T17" fmla="*/ 148 h 151"/>
              <a:gd name="T18" fmla="*/ 324 w 2026"/>
              <a:gd name="T19" fmla="*/ 127 h 151"/>
              <a:gd name="T20" fmla="*/ 302 w 2026"/>
              <a:gd name="T21" fmla="*/ 87 h 151"/>
              <a:gd name="T22" fmla="*/ 268 w 2026"/>
              <a:gd name="T23" fmla="*/ 25 h 151"/>
              <a:gd name="T24" fmla="*/ 345 w 2026"/>
              <a:gd name="T25" fmla="*/ 10 h 151"/>
              <a:gd name="T26" fmla="*/ 318 w 2026"/>
              <a:gd name="T27" fmla="*/ 22 h 151"/>
              <a:gd name="T28" fmla="*/ 324 w 2026"/>
              <a:gd name="T29" fmla="*/ 56 h 151"/>
              <a:gd name="T30" fmla="*/ 369 w 2026"/>
              <a:gd name="T31" fmla="*/ 128 h 151"/>
              <a:gd name="T32" fmla="*/ 288 w 2026"/>
              <a:gd name="T33" fmla="*/ 141 h 151"/>
              <a:gd name="T34" fmla="*/ 422 w 2026"/>
              <a:gd name="T35" fmla="*/ 29 h 151"/>
              <a:gd name="T36" fmla="*/ 493 w 2026"/>
              <a:gd name="T37" fmla="*/ 27 h 151"/>
              <a:gd name="T38" fmla="*/ 458 w 2026"/>
              <a:gd name="T39" fmla="*/ 125 h 151"/>
              <a:gd name="T40" fmla="*/ 379 w 2026"/>
              <a:gd name="T41" fmla="*/ 125 h 151"/>
              <a:gd name="T42" fmla="*/ 567 w 2026"/>
              <a:gd name="T43" fmla="*/ 27 h 151"/>
              <a:gd name="T44" fmla="*/ 582 w 2026"/>
              <a:gd name="T45" fmla="*/ 148 h 151"/>
              <a:gd name="T46" fmla="*/ 651 w 2026"/>
              <a:gd name="T47" fmla="*/ 124 h 151"/>
              <a:gd name="T48" fmla="*/ 607 w 2026"/>
              <a:gd name="T49" fmla="*/ 82 h 151"/>
              <a:gd name="T50" fmla="*/ 592 w 2026"/>
              <a:gd name="T51" fmla="*/ 18 h 151"/>
              <a:gd name="T52" fmla="*/ 667 w 2026"/>
              <a:gd name="T53" fmla="*/ 4 h 151"/>
              <a:gd name="T54" fmla="*/ 629 w 2026"/>
              <a:gd name="T55" fmla="*/ 24 h 151"/>
              <a:gd name="T56" fmla="*/ 670 w 2026"/>
              <a:gd name="T57" fmla="*/ 66 h 151"/>
              <a:gd name="T58" fmla="*/ 682 w 2026"/>
              <a:gd name="T59" fmla="*/ 135 h 151"/>
              <a:gd name="T60" fmla="*/ 605 w 2026"/>
              <a:gd name="T61" fmla="*/ 148 h 151"/>
              <a:gd name="T62" fmla="*/ 822 w 2026"/>
              <a:gd name="T63" fmla="*/ 111 h 151"/>
              <a:gd name="T64" fmla="*/ 750 w 2026"/>
              <a:gd name="T65" fmla="*/ 149 h 151"/>
              <a:gd name="T66" fmla="*/ 706 w 2026"/>
              <a:gd name="T67" fmla="*/ 29 h 151"/>
              <a:gd name="T68" fmla="*/ 743 w 2026"/>
              <a:gd name="T69" fmla="*/ 115 h 151"/>
              <a:gd name="T70" fmla="*/ 788 w 2026"/>
              <a:gd name="T71" fmla="*/ 100 h 151"/>
              <a:gd name="T72" fmla="*/ 894 w 2026"/>
              <a:gd name="T73" fmla="*/ 28 h 151"/>
              <a:gd name="T74" fmla="*/ 880 w 2026"/>
              <a:gd name="T75" fmla="*/ 111 h 151"/>
              <a:gd name="T76" fmla="*/ 939 w 2026"/>
              <a:gd name="T77" fmla="*/ 94 h 151"/>
              <a:gd name="T78" fmla="*/ 949 w 2026"/>
              <a:gd name="T79" fmla="*/ 138 h 151"/>
              <a:gd name="T80" fmla="*/ 859 w 2026"/>
              <a:gd name="T81" fmla="*/ 134 h 151"/>
              <a:gd name="T82" fmla="*/ 842 w 2026"/>
              <a:gd name="T83" fmla="*/ 44 h 151"/>
              <a:gd name="T84" fmla="*/ 914 w 2026"/>
              <a:gd name="T85" fmla="*/ 0 h 151"/>
              <a:gd name="T86" fmla="*/ 975 w 2026"/>
              <a:gd name="T87" fmla="*/ 59 h 151"/>
              <a:gd name="T88" fmla="*/ 1099 w 2026"/>
              <a:gd name="T89" fmla="*/ 148 h 151"/>
              <a:gd name="T90" fmla="*/ 1030 w 2026"/>
              <a:gd name="T91" fmla="*/ 148 h 151"/>
              <a:gd name="T92" fmla="*/ 1092 w 2026"/>
              <a:gd name="T93" fmla="*/ 4 h 151"/>
              <a:gd name="T94" fmla="*/ 1286 w 2026"/>
              <a:gd name="T95" fmla="*/ 124 h 151"/>
              <a:gd name="T96" fmla="*/ 1194 w 2026"/>
              <a:gd name="T97" fmla="*/ 125 h 151"/>
              <a:gd name="T98" fmla="*/ 1311 w 2026"/>
              <a:gd name="T99" fmla="*/ 124 h 151"/>
              <a:gd name="T100" fmla="*/ 1379 w 2026"/>
              <a:gd name="T101" fmla="*/ 124 h 151"/>
              <a:gd name="T102" fmla="*/ 1458 w 2026"/>
              <a:gd name="T103" fmla="*/ 29 h 151"/>
              <a:gd name="T104" fmla="*/ 1505 w 2026"/>
              <a:gd name="T105" fmla="*/ 125 h 151"/>
              <a:gd name="T106" fmla="*/ 1424 w 2026"/>
              <a:gd name="T107" fmla="*/ 124 h 151"/>
              <a:gd name="T108" fmla="*/ 1605 w 2026"/>
              <a:gd name="T109" fmla="*/ 122 h 151"/>
              <a:gd name="T110" fmla="*/ 1663 w 2026"/>
              <a:gd name="T111" fmla="*/ 46 h 151"/>
              <a:gd name="T112" fmla="*/ 1629 w 2026"/>
              <a:gd name="T113" fmla="*/ 27 h 151"/>
              <a:gd name="T114" fmla="*/ 1752 w 2026"/>
              <a:gd name="T115" fmla="*/ 27 h 151"/>
              <a:gd name="T116" fmla="*/ 1876 w 2026"/>
              <a:gd name="T117" fmla="*/ 4 h 151"/>
              <a:gd name="T118" fmla="*/ 1811 w 2026"/>
              <a:gd name="T11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26" h="151">
                <a:moveTo>
                  <a:pt x="2016" y="148"/>
                </a:moveTo>
                <a:lnTo>
                  <a:pt x="1988" y="148"/>
                </a:lnTo>
                <a:lnTo>
                  <a:pt x="1927" y="46"/>
                </a:lnTo>
                <a:lnTo>
                  <a:pt x="1927" y="122"/>
                </a:lnTo>
                <a:lnTo>
                  <a:pt x="1927" y="124"/>
                </a:lnTo>
                <a:lnTo>
                  <a:pt x="1928" y="125"/>
                </a:lnTo>
                <a:lnTo>
                  <a:pt x="1937" y="125"/>
                </a:lnTo>
                <a:lnTo>
                  <a:pt x="1937" y="148"/>
                </a:lnTo>
                <a:lnTo>
                  <a:pt x="1886" y="148"/>
                </a:lnTo>
                <a:lnTo>
                  <a:pt x="1886" y="125"/>
                </a:lnTo>
                <a:lnTo>
                  <a:pt x="1893" y="125"/>
                </a:lnTo>
                <a:lnTo>
                  <a:pt x="1894" y="124"/>
                </a:lnTo>
                <a:lnTo>
                  <a:pt x="1896" y="122"/>
                </a:lnTo>
                <a:lnTo>
                  <a:pt x="1896" y="29"/>
                </a:lnTo>
                <a:lnTo>
                  <a:pt x="1894" y="27"/>
                </a:lnTo>
                <a:lnTo>
                  <a:pt x="1893" y="27"/>
                </a:lnTo>
                <a:lnTo>
                  <a:pt x="1886" y="27"/>
                </a:lnTo>
                <a:lnTo>
                  <a:pt x="1886" y="4"/>
                </a:lnTo>
                <a:lnTo>
                  <a:pt x="1930" y="4"/>
                </a:lnTo>
                <a:lnTo>
                  <a:pt x="1985" y="94"/>
                </a:lnTo>
                <a:lnTo>
                  <a:pt x="1985" y="29"/>
                </a:lnTo>
                <a:lnTo>
                  <a:pt x="1983" y="27"/>
                </a:lnTo>
                <a:lnTo>
                  <a:pt x="1982" y="27"/>
                </a:lnTo>
                <a:lnTo>
                  <a:pt x="1975" y="27"/>
                </a:lnTo>
                <a:lnTo>
                  <a:pt x="1975" y="4"/>
                </a:lnTo>
                <a:lnTo>
                  <a:pt x="2026" y="4"/>
                </a:lnTo>
                <a:lnTo>
                  <a:pt x="2026" y="27"/>
                </a:lnTo>
                <a:lnTo>
                  <a:pt x="2017" y="27"/>
                </a:lnTo>
                <a:lnTo>
                  <a:pt x="2016" y="27"/>
                </a:lnTo>
                <a:lnTo>
                  <a:pt x="2016" y="29"/>
                </a:lnTo>
                <a:lnTo>
                  <a:pt x="2016" y="148"/>
                </a:lnTo>
                <a:close/>
                <a:moveTo>
                  <a:pt x="10" y="29"/>
                </a:moveTo>
                <a:lnTo>
                  <a:pt x="10" y="27"/>
                </a:lnTo>
                <a:lnTo>
                  <a:pt x="7" y="27"/>
                </a:lnTo>
                <a:lnTo>
                  <a:pt x="0" y="27"/>
                </a:lnTo>
                <a:lnTo>
                  <a:pt x="0" y="4"/>
                </a:lnTo>
                <a:lnTo>
                  <a:pt x="54" y="4"/>
                </a:lnTo>
                <a:lnTo>
                  <a:pt x="54" y="27"/>
                </a:lnTo>
                <a:lnTo>
                  <a:pt x="47" y="27"/>
                </a:lnTo>
                <a:lnTo>
                  <a:pt x="44" y="27"/>
                </a:lnTo>
                <a:lnTo>
                  <a:pt x="44" y="29"/>
                </a:lnTo>
                <a:lnTo>
                  <a:pt x="44" y="67"/>
                </a:lnTo>
                <a:lnTo>
                  <a:pt x="78" y="32"/>
                </a:lnTo>
                <a:lnTo>
                  <a:pt x="78" y="31"/>
                </a:lnTo>
                <a:lnTo>
                  <a:pt x="78" y="28"/>
                </a:lnTo>
                <a:lnTo>
                  <a:pt x="78" y="27"/>
                </a:lnTo>
                <a:lnTo>
                  <a:pt x="75" y="27"/>
                </a:lnTo>
                <a:lnTo>
                  <a:pt x="69" y="27"/>
                </a:lnTo>
                <a:lnTo>
                  <a:pt x="69" y="4"/>
                </a:lnTo>
                <a:lnTo>
                  <a:pt x="124" y="4"/>
                </a:lnTo>
                <a:lnTo>
                  <a:pt x="124" y="27"/>
                </a:lnTo>
                <a:lnTo>
                  <a:pt x="119" y="27"/>
                </a:lnTo>
                <a:lnTo>
                  <a:pt x="117" y="27"/>
                </a:lnTo>
                <a:lnTo>
                  <a:pt x="114" y="27"/>
                </a:lnTo>
                <a:lnTo>
                  <a:pt x="113" y="28"/>
                </a:lnTo>
                <a:lnTo>
                  <a:pt x="112" y="29"/>
                </a:lnTo>
                <a:lnTo>
                  <a:pt x="81" y="62"/>
                </a:lnTo>
                <a:lnTo>
                  <a:pt x="123" y="120"/>
                </a:lnTo>
                <a:lnTo>
                  <a:pt x="124" y="122"/>
                </a:lnTo>
                <a:lnTo>
                  <a:pt x="127" y="124"/>
                </a:lnTo>
                <a:lnTo>
                  <a:pt x="129" y="124"/>
                </a:lnTo>
                <a:lnTo>
                  <a:pt x="131" y="125"/>
                </a:lnTo>
                <a:lnTo>
                  <a:pt x="137" y="125"/>
                </a:lnTo>
                <a:lnTo>
                  <a:pt x="137" y="148"/>
                </a:lnTo>
                <a:lnTo>
                  <a:pt x="72" y="148"/>
                </a:lnTo>
                <a:lnTo>
                  <a:pt x="72" y="125"/>
                </a:lnTo>
                <a:lnTo>
                  <a:pt x="79" y="125"/>
                </a:lnTo>
                <a:lnTo>
                  <a:pt x="81" y="125"/>
                </a:lnTo>
                <a:lnTo>
                  <a:pt x="82" y="124"/>
                </a:lnTo>
                <a:lnTo>
                  <a:pt x="82" y="122"/>
                </a:lnTo>
                <a:lnTo>
                  <a:pt x="82" y="121"/>
                </a:lnTo>
                <a:lnTo>
                  <a:pt x="58" y="86"/>
                </a:lnTo>
                <a:lnTo>
                  <a:pt x="44" y="100"/>
                </a:lnTo>
                <a:lnTo>
                  <a:pt x="44" y="122"/>
                </a:lnTo>
                <a:lnTo>
                  <a:pt x="44" y="124"/>
                </a:lnTo>
                <a:lnTo>
                  <a:pt x="47" y="125"/>
                </a:lnTo>
                <a:lnTo>
                  <a:pt x="54" y="125"/>
                </a:lnTo>
                <a:lnTo>
                  <a:pt x="54" y="148"/>
                </a:lnTo>
                <a:lnTo>
                  <a:pt x="0" y="148"/>
                </a:lnTo>
                <a:lnTo>
                  <a:pt x="0" y="125"/>
                </a:lnTo>
                <a:lnTo>
                  <a:pt x="7" y="125"/>
                </a:lnTo>
                <a:lnTo>
                  <a:pt x="10" y="124"/>
                </a:lnTo>
                <a:lnTo>
                  <a:pt x="10" y="122"/>
                </a:lnTo>
                <a:lnTo>
                  <a:pt x="10" y="29"/>
                </a:lnTo>
                <a:close/>
                <a:moveTo>
                  <a:pt x="144" y="148"/>
                </a:moveTo>
                <a:lnTo>
                  <a:pt x="144" y="125"/>
                </a:lnTo>
                <a:lnTo>
                  <a:pt x="153" y="125"/>
                </a:lnTo>
                <a:lnTo>
                  <a:pt x="154" y="124"/>
                </a:lnTo>
                <a:lnTo>
                  <a:pt x="154" y="122"/>
                </a:lnTo>
                <a:lnTo>
                  <a:pt x="154" y="29"/>
                </a:lnTo>
                <a:lnTo>
                  <a:pt x="154" y="27"/>
                </a:lnTo>
                <a:lnTo>
                  <a:pt x="153" y="27"/>
                </a:lnTo>
                <a:lnTo>
                  <a:pt x="144" y="27"/>
                </a:lnTo>
                <a:lnTo>
                  <a:pt x="144" y="4"/>
                </a:lnTo>
                <a:lnTo>
                  <a:pt x="254" y="4"/>
                </a:lnTo>
                <a:lnTo>
                  <a:pt x="254" y="46"/>
                </a:lnTo>
                <a:lnTo>
                  <a:pt x="233" y="46"/>
                </a:lnTo>
                <a:lnTo>
                  <a:pt x="233" y="32"/>
                </a:lnTo>
                <a:lnTo>
                  <a:pt x="232" y="29"/>
                </a:lnTo>
                <a:lnTo>
                  <a:pt x="232" y="28"/>
                </a:lnTo>
                <a:lnTo>
                  <a:pt x="230" y="27"/>
                </a:lnTo>
                <a:lnTo>
                  <a:pt x="227" y="27"/>
                </a:lnTo>
                <a:lnTo>
                  <a:pt x="188" y="27"/>
                </a:lnTo>
                <a:lnTo>
                  <a:pt x="188" y="63"/>
                </a:lnTo>
                <a:lnTo>
                  <a:pt x="236" y="63"/>
                </a:lnTo>
                <a:lnTo>
                  <a:pt x="236" y="86"/>
                </a:lnTo>
                <a:lnTo>
                  <a:pt x="188" y="86"/>
                </a:lnTo>
                <a:lnTo>
                  <a:pt x="188" y="124"/>
                </a:lnTo>
                <a:lnTo>
                  <a:pt x="226" y="124"/>
                </a:lnTo>
                <a:lnTo>
                  <a:pt x="229" y="124"/>
                </a:lnTo>
                <a:lnTo>
                  <a:pt x="232" y="122"/>
                </a:lnTo>
                <a:lnTo>
                  <a:pt x="233" y="121"/>
                </a:lnTo>
                <a:lnTo>
                  <a:pt x="233" y="120"/>
                </a:lnTo>
                <a:lnTo>
                  <a:pt x="235" y="115"/>
                </a:lnTo>
                <a:lnTo>
                  <a:pt x="235" y="103"/>
                </a:lnTo>
                <a:lnTo>
                  <a:pt x="256" y="103"/>
                </a:lnTo>
                <a:lnTo>
                  <a:pt x="256" y="148"/>
                </a:lnTo>
                <a:lnTo>
                  <a:pt x="144" y="148"/>
                </a:lnTo>
                <a:close/>
                <a:moveTo>
                  <a:pt x="263" y="148"/>
                </a:moveTo>
                <a:lnTo>
                  <a:pt x="263" y="103"/>
                </a:lnTo>
                <a:lnTo>
                  <a:pt x="284" y="103"/>
                </a:lnTo>
                <a:lnTo>
                  <a:pt x="285" y="107"/>
                </a:lnTo>
                <a:lnTo>
                  <a:pt x="288" y="113"/>
                </a:lnTo>
                <a:lnTo>
                  <a:pt x="291" y="115"/>
                </a:lnTo>
                <a:lnTo>
                  <a:pt x="294" y="120"/>
                </a:lnTo>
                <a:lnTo>
                  <a:pt x="298" y="122"/>
                </a:lnTo>
                <a:lnTo>
                  <a:pt x="304" y="125"/>
                </a:lnTo>
                <a:lnTo>
                  <a:pt x="311" y="127"/>
                </a:lnTo>
                <a:lnTo>
                  <a:pt x="318" y="127"/>
                </a:lnTo>
                <a:lnTo>
                  <a:pt x="324" y="127"/>
                </a:lnTo>
                <a:lnTo>
                  <a:pt x="329" y="125"/>
                </a:lnTo>
                <a:lnTo>
                  <a:pt x="333" y="124"/>
                </a:lnTo>
                <a:lnTo>
                  <a:pt x="336" y="121"/>
                </a:lnTo>
                <a:lnTo>
                  <a:pt x="338" y="118"/>
                </a:lnTo>
                <a:lnTo>
                  <a:pt x="339" y="115"/>
                </a:lnTo>
                <a:lnTo>
                  <a:pt x="340" y="110"/>
                </a:lnTo>
                <a:lnTo>
                  <a:pt x="340" y="106"/>
                </a:lnTo>
                <a:lnTo>
                  <a:pt x="338" y="101"/>
                </a:lnTo>
                <a:lnTo>
                  <a:pt x="333" y="99"/>
                </a:lnTo>
                <a:lnTo>
                  <a:pt x="329" y="96"/>
                </a:lnTo>
                <a:lnTo>
                  <a:pt x="324" y="94"/>
                </a:lnTo>
                <a:lnTo>
                  <a:pt x="316" y="91"/>
                </a:lnTo>
                <a:lnTo>
                  <a:pt x="302" y="87"/>
                </a:lnTo>
                <a:lnTo>
                  <a:pt x="295" y="84"/>
                </a:lnTo>
                <a:lnTo>
                  <a:pt x="288" y="82"/>
                </a:lnTo>
                <a:lnTo>
                  <a:pt x="283" y="77"/>
                </a:lnTo>
                <a:lnTo>
                  <a:pt x="277" y="73"/>
                </a:lnTo>
                <a:lnTo>
                  <a:pt x="271" y="67"/>
                </a:lnTo>
                <a:lnTo>
                  <a:pt x="267" y="60"/>
                </a:lnTo>
                <a:lnTo>
                  <a:pt x="266" y="52"/>
                </a:lnTo>
                <a:lnTo>
                  <a:pt x="264" y="48"/>
                </a:lnTo>
                <a:lnTo>
                  <a:pt x="264" y="42"/>
                </a:lnTo>
                <a:lnTo>
                  <a:pt x="264" y="38"/>
                </a:lnTo>
                <a:lnTo>
                  <a:pt x="266" y="34"/>
                </a:lnTo>
                <a:lnTo>
                  <a:pt x="267" y="29"/>
                </a:lnTo>
                <a:lnTo>
                  <a:pt x="268" y="25"/>
                </a:lnTo>
                <a:lnTo>
                  <a:pt x="270" y="22"/>
                </a:lnTo>
                <a:lnTo>
                  <a:pt x="273" y="18"/>
                </a:lnTo>
                <a:lnTo>
                  <a:pt x="275" y="15"/>
                </a:lnTo>
                <a:lnTo>
                  <a:pt x="278" y="13"/>
                </a:lnTo>
                <a:lnTo>
                  <a:pt x="285" y="8"/>
                </a:lnTo>
                <a:lnTo>
                  <a:pt x="294" y="4"/>
                </a:lnTo>
                <a:lnTo>
                  <a:pt x="304" y="1"/>
                </a:lnTo>
                <a:lnTo>
                  <a:pt x="314" y="1"/>
                </a:lnTo>
                <a:lnTo>
                  <a:pt x="319" y="1"/>
                </a:lnTo>
                <a:lnTo>
                  <a:pt x="324" y="1"/>
                </a:lnTo>
                <a:lnTo>
                  <a:pt x="332" y="3"/>
                </a:lnTo>
                <a:lnTo>
                  <a:pt x="340" y="7"/>
                </a:lnTo>
                <a:lnTo>
                  <a:pt x="345" y="10"/>
                </a:lnTo>
                <a:lnTo>
                  <a:pt x="348" y="13"/>
                </a:lnTo>
                <a:lnTo>
                  <a:pt x="348" y="4"/>
                </a:lnTo>
                <a:lnTo>
                  <a:pt x="369" y="4"/>
                </a:lnTo>
                <a:lnTo>
                  <a:pt x="369" y="45"/>
                </a:lnTo>
                <a:lnTo>
                  <a:pt x="349" y="45"/>
                </a:lnTo>
                <a:lnTo>
                  <a:pt x="346" y="39"/>
                </a:lnTo>
                <a:lnTo>
                  <a:pt x="343" y="35"/>
                </a:lnTo>
                <a:lnTo>
                  <a:pt x="340" y="31"/>
                </a:lnTo>
                <a:lnTo>
                  <a:pt x="336" y="28"/>
                </a:lnTo>
                <a:lnTo>
                  <a:pt x="332" y="25"/>
                </a:lnTo>
                <a:lnTo>
                  <a:pt x="328" y="24"/>
                </a:lnTo>
                <a:lnTo>
                  <a:pt x="324" y="24"/>
                </a:lnTo>
                <a:lnTo>
                  <a:pt x="318" y="22"/>
                </a:lnTo>
                <a:lnTo>
                  <a:pt x="314" y="22"/>
                </a:lnTo>
                <a:lnTo>
                  <a:pt x="311" y="24"/>
                </a:lnTo>
                <a:lnTo>
                  <a:pt x="307" y="25"/>
                </a:lnTo>
                <a:lnTo>
                  <a:pt x="304" y="27"/>
                </a:lnTo>
                <a:lnTo>
                  <a:pt x="302" y="29"/>
                </a:lnTo>
                <a:lnTo>
                  <a:pt x="301" y="32"/>
                </a:lnTo>
                <a:lnTo>
                  <a:pt x="300" y="35"/>
                </a:lnTo>
                <a:lnTo>
                  <a:pt x="298" y="39"/>
                </a:lnTo>
                <a:lnTo>
                  <a:pt x="300" y="44"/>
                </a:lnTo>
                <a:lnTo>
                  <a:pt x="302" y="46"/>
                </a:lnTo>
                <a:lnTo>
                  <a:pt x="305" y="49"/>
                </a:lnTo>
                <a:lnTo>
                  <a:pt x="311" y="52"/>
                </a:lnTo>
                <a:lnTo>
                  <a:pt x="324" y="56"/>
                </a:lnTo>
                <a:lnTo>
                  <a:pt x="338" y="60"/>
                </a:lnTo>
                <a:lnTo>
                  <a:pt x="350" y="66"/>
                </a:lnTo>
                <a:lnTo>
                  <a:pt x="357" y="70"/>
                </a:lnTo>
                <a:lnTo>
                  <a:pt x="363" y="75"/>
                </a:lnTo>
                <a:lnTo>
                  <a:pt x="369" y="80"/>
                </a:lnTo>
                <a:lnTo>
                  <a:pt x="372" y="87"/>
                </a:lnTo>
                <a:lnTo>
                  <a:pt x="374" y="94"/>
                </a:lnTo>
                <a:lnTo>
                  <a:pt x="374" y="99"/>
                </a:lnTo>
                <a:lnTo>
                  <a:pt x="376" y="104"/>
                </a:lnTo>
                <a:lnTo>
                  <a:pt x="374" y="114"/>
                </a:lnTo>
                <a:lnTo>
                  <a:pt x="373" y="120"/>
                </a:lnTo>
                <a:lnTo>
                  <a:pt x="372" y="124"/>
                </a:lnTo>
                <a:lnTo>
                  <a:pt x="369" y="128"/>
                </a:lnTo>
                <a:lnTo>
                  <a:pt x="366" y="131"/>
                </a:lnTo>
                <a:lnTo>
                  <a:pt x="363" y="135"/>
                </a:lnTo>
                <a:lnTo>
                  <a:pt x="360" y="138"/>
                </a:lnTo>
                <a:lnTo>
                  <a:pt x="356" y="141"/>
                </a:lnTo>
                <a:lnTo>
                  <a:pt x="352" y="144"/>
                </a:lnTo>
                <a:lnTo>
                  <a:pt x="343" y="146"/>
                </a:lnTo>
                <a:lnTo>
                  <a:pt x="333" y="149"/>
                </a:lnTo>
                <a:lnTo>
                  <a:pt x="322" y="151"/>
                </a:lnTo>
                <a:lnTo>
                  <a:pt x="315" y="151"/>
                </a:lnTo>
                <a:lnTo>
                  <a:pt x="309" y="149"/>
                </a:lnTo>
                <a:lnTo>
                  <a:pt x="300" y="146"/>
                </a:lnTo>
                <a:lnTo>
                  <a:pt x="291" y="142"/>
                </a:lnTo>
                <a:lnTo>
                  <a:pt x="288" y="141"/>
                </a:lnTo>
                <a:lnTo>
                  <a:pt x="285" y="138"/>
                </a:lnTo>
                <a:lnTo>
                  <a:pt x="285" y="148"/>
                </a:lnTo>
                <a:lnTo>
                  <a:pt x="263" y="148"/>
                </a:lnTo>
                <a:close/>
                <a:moveTo>
                  <a:pt x="389" y="29"/>
                </a:moveTo>
                <a:lnTo>
                  <a:pt x="389" y="27"/>
                </a:lnTo>
                <a:lnTo>
                  <a:pt x="386" y="27"/>
                </a:lnTo>
                <a:lnTo>
                  <a:pt x="379" y="27"/>
                </a:lnTo>
                <a:lnTo>
                  <a:pt x="379" y="4"/>
                </a:lnTo>
                <a:lnTo>
                  <a:pt x="432" y="4"/>
                </a:lnTo>
                <a:lnTo>
                  <a:pt x="432" y="27"/>
                </a:lnTo>
                <a:lnTo>
                  <a:pt x="425" y="27"/>
                </a:lnTo>
                <a:lnTo>
                  <a:pt x="422" y="27"/>
                </a:lnTo>
                <a:lnTo>
                  <a:pt x="422" y="29"/>
                </a:lnTo>
                <a:lnTo>
                  <a:pt x="422" y="67"/>
                </a:lnTo>
                <a:lnTo>
                  <a:pt x="456" y="32"/>
                </a:lnTo>
                <a:lnTo>
                  <a:pt x="456" y="31"/>
                </a:lnTo>
                <a:lnTo>
                  <a:pt x="456" y="28"/>
                </a:lnTo>
                <a:lnTo>
                  <a:pt x="456" y="27"/>
                </a:lnTo>
                <a:lnTo>
                  <a:pt x="453" y="27"/>
                </a:lnTo>
                <a:lnTo>
                  <a:pt x="448" y="27"/>
                </a:lnTo>
                <a:lnTo>
                  <a:pt x="448" y="4"/>
                </a:lnTo>
                <a:lnTo>
                  <a:pt x="503" y="4"/>
                </a:lnTo>
                <a:lnTo>
                  <a:pt x="503" y="27"/>
                </a:lnTo>
                <a:lnTo>
                  <a:pt x="497" y="27"/>
                </a:lnTo>
                <a:lnTo>
                  <a:pt x="496" y="27"/>
                </a:lnTo>
                <a:lnTo>
                  <a:pt x="493" y="27"/>
                </a:lnTo>
                <a:lnTo>
                  <a:pt x="492" y="28"/>
                </a:lnTo>
                <a:lnTo>
                  <a:pt x="490" y="29"/>
                </a:lnTo>
                <a:lnTo>
                  <a:pt x="459" y="62"/>
                </a:lnTo>
                <a:lnTo>
                  <a:pt x="502" y="120"/>
                </a:lnTo>
                <a:lnTo>
                  <a:pt x="503" y="122"/>
                </a:lnTo>
                <a:lnTo>
                  <a:pt x="506" y="124"/>
                </a:lnTo>
                <a:lnTo>
                  <a:pt x="507" y="124"/>
                </a:lnTo>
                <a:lnTo>
                  <a:pt x="510" y="125"/>
                </a:lnTo>
                <a:lnTo>
                  <a:pt x="516" y="125"/>
                </a:lnTo>
                <a:lnTo>
                  <a:pt x="516" y="148"/>
                </a:lnTo>
                <a:lnTo>
                  <a:pt x="451" y="148"/>
                </a:lnTo>
                <a:lnTo>
                  <a:pt x="451" y="125"/>
                </a:lnTo>
                <a:lnTo>
                  <a:pt x="458" y="125"/>
                </a:lnTo>
                <a:lnTo>
                  <a:pt x="459" y="125"/>
                </a:lnTo>
                <a:lnTo>
                  <a:pt x="461" y="124"/>
                </a:lnTo>
                <a:lnTo>
                  <a:pt x="461" y="122"/>
                </a:lnTo>
                <a:lnTo>
                  <a:pt x="459" y="121"/>
                </a:lnTo>
                <a:lnTo>
                  <a:pt x="437" y="86"/>
                </a:lnTo>
                <a:lnTo>
                  <a:pt x="422" y="100"/>
                </a:lnTo>
                <a:lnTo>
                  <a:pt x="422" y="122"/>
                </a:lnTo>
                <a:lnTo>
                  <a:pt x="422" y="124"/>
                </a:lnTo>
                <a:lnTo>
                  <a:pt x="425" y="125"/>
                </a:lnTo>
                <a:lnTo>
                  <a:pt x="432" y="125"/>
                </a:lnTo>
                <a:lnTo>
                  <a:pt x="432" y="148"/>
                </a:lnTo>
                <a:lnTo>
                  <a:pt x="379" y="148"/>
                </a:lnTo>
                <a:lnTo>
                  <a:pt x="379" y="125"/>
                </a:lnTo>
                <a:lnTo>
                  <a:pt x="386" y="125"/>
                </a:lnTo>
                <a:lnTo>
                  <a:pt x="389" y="124"/>
                </a:lnTo>
                <a:lnTo>
                  <a:pt x="389" y="122"/>
                </a:lnTo>
                <a:lnTo>
                  <a:pt x="389" y="29"/>
                </a:lnTo>
                <a:close/>
                <a:moveTo>
                  <a:pt x="531" y="29"/>
                </a:moveTo>
                <a:lnTo>
                  <a:pt x="531" y="27"/>
                </a:lnTo>
                <a:lnTo>
                  <a:pt x="530" y="27"/>
                </a:lnTo>
                <a:lnTo>
                  <a:pt x="523" y="27"/>
                </a:lnTo>
                <a:lnTo>
                  <a:pt x="523" y="4"/>
                </a:lnTo>
                <a:lnTo>
                  <a:pt x="575" y="4"/>
                </a:lnTo>
                <a:lnTo>
                  <a:pt x="575" y="27"/>
                </a:lnTo>
                <a:lnTo>
                  <a:pt x="568" y="27"/>
                </a:lnTo>
                <a:lnTo>
                  <a:pt x="567" y="27"/>
                </a:lnTo>
                <a:lnTo>
                  <a:pt x="567" y="29"/>
                </a:lnTo>
                <a:lnTo>
                  <a:pt x="567" y="122"/>
                </a:lnTo>
                <a:lnTo>
                  <a:pt x="567" y="124"/>
                </a:lnTo>
                <a:lnTo>
                  <a:pt x="568" y="125"/>
                </a:lnTo>
                <a:lnTo>
                  <a:pt x="575" y="125"/>
                </a:lnTo>
                <a:lnTo>
                  <a:pt x="575" y="148"/>
                </a:lnTo>
                <a:lnTo>
                  <a:pt x="523" y="148"/>
                </a:lnTo>
                <a:lnTo>
                  <a:pt x="523" y="125"/>
                </a:lnTo>
                <a:lnTo>
                  <a:pt x="530" y="125"/>
                </a:lnTo>
                <a:lnTo>
                  <a:pt x="531" y="124"/>
                </a:lnTo>
                <a:lnTo>
                  <a:pt x="531" y="122"/>
                </a:lnTo>
                <a:lnTo>
                  <a:pt x="531" y="29"/>
                </a:lnTo>
                <a:close/>
                <a:moveTo>
                  <a:pt x="582" y="148"/>
                </a:moveTo>
                <a:lnTo>
                  <a:pt x="582" y="103"/>
                </a:lnTo>
                <a:lnTo>
                  <a:pt x="603" y="103"/>
                </a:lnTo>
                <a:lnTo>
                  <a:pt x="605" y="107"/>
                </a:lnTo>
                <a:lnTo>
                  <a:pt x="606" y="113"/>
                </a:lnTo>
                <a:lnTo>
                  <a:pt x="609" y="115"/>
                </a:lnTo>
                <a:lnTo>
                  <a:pt x="613" y="120"/>
                </a:lnTo>
                <a:lnTo>
                  <a:pt x="617" y="122"/>
                </a:lnTo>
                <a:lnTo>
                  <a:pt x="623" y="125"/>
                </a:lnTo>
                <a:lnTo>
                  <a:pt x="630" y="127"/>
                </a:lnTo>
                <a:lnTo>
                  <a:pt x="637" y="127"/>
                </a:lnTo>
                <a:lnTo>
                  <a:pt x="643" y="127"/>
                </a:lnTo>
                <a:lnTo>
                  <a:pt x="648" y="125"/>
                </a:lnTo>
                <a:lnTo>
                  <a:pt x="651" y="124"/>
                </a:lnTo>
                <a:lnTo>
                  <a:pt x="656" y="121"/>
                </a:lnTo>
                <a:lnTo>
                  <a:pt x="657" y="118"/>
                </a:lnTo>
                <a:lnTo>
                  <a:pt x="658" y="115"/>
                </a:lnTo>
                <a:lnTo>
                  <a:pt x="660" y="110"/>
                </a:lnTo>
                <a:lnTo>
                  <a:pt x="658" y="106"/>
                </a:lnTo>
                <a:lnTo>
                  <a:pt x="657" y="101"/>
                </a:lnTo>
                <a:lnTo>
                  <a:pt x="653" y="99"/>
                </a:lnTo>
                <a:lnTo>
                  <a:pt x="648" y="96"/>
                </a:lnTo>
                <a:lnTo>
                  <a:pt x="641" y="94"/>
                </a:lnTo>
                <a:lnTo>
                  <a:pt x="636" y="91"/>
                </a:lnTo>
                <a:lnTo>
                  <a:pt x="622" y="87"/>
                </a:lnTo>
                <a:lnTo>
                  <a:pt x="615" y="84"/>
                </a:lnTo>
                <a:lnTo>
                  <a:pt x="607" y="82"/>
                </a:lnTo>
                <a:lnTo>
                  <a:pt x="600" y="77"/>
                </a:lnTo>
                <a:lnTo>
                  <a:pt x="595" y="73"/>
                </a:lnTo>
                <a:lnTo>
                  <a:pt x="591" y="67"/>
                </a:lnTo>
                <a:lnTo>
                  <a:pt x="586" y="60"/>
                </a:lnTo>
                <a:lnTo>
                  <a:pt x="583" y="52"/>
                </a:lnTo>
                <a:lnTo>
                  <a:pt x="583" y="48"/>
                </a:lnTo>
                <a:lnTo>
                  <a:pt x="583" y="42"/>
                </a:lnTo>
                <a:lnTo>
                  <a:pt x="583" y="38"/>
                </a:lnTo>
                <a:lnTo>
                  <a:pt x="585" y="34"/>
                </a:lnTo>
                <a:lnTo>
                  <a:pt x="585" y="29"/>
                </a:lnTo>
                <a:lnTo>
                  <a:pt x="586" y="25"/>
                </a:lnTo>
                <a:lnTo>
                  <a:pt x="589" y="22"/>
                </a:lnTo>
                <a:lnTo>
                  <a:pt x="592" y="18"/>
                </a:lnTo>
                <a:lnTo>
                  <a:pt x="593" y="15"/>
                </a:lnTo>
                <a:lnTo>
                  <a:pt x="598" y="13"/>
                </a:lnTo>
                <a:lnTo>
                  <a:pt x="605" y="8"/>
                </a:lnTo>
                <a:lnTo>
                  <a:pt x="613" y="4"/>
                </a:lnTo>
                <a:lnTo>
                  <a:pt x="623" y="1"/>
                </a:lnTo>
                <a:lnTo>
                  <a:pt x="633" y="1"/>
                </a:lnTo>
                <a:lnTo>
                  <a:pt x="637" y="1"/>
                </a:lnTo>
                <a:lnTo>
                  <a:pt x="643" y="1"/>
                </a:lnTo>
                <a:lnTo>
                  <a:pt x="651" y="3"/>
                </a:lnTo>
                <a:lnTo>
                  <a:pt x="660" y="7"/>
                </a:lnTo>
                <a:lnTo>
                  <a:pt x="663" y="10"/>
                </a:lnTo>
                <a:lnTo>
                  <a:pt x="667" y="13"/>
                </a:lnTo>
                <a:lnTo>
                  <a:pt x="667" y="4"/>
                </a:lnTo>
                <a:lnTo>
                  <a:pt x="688" y="4"/>
                </a:lnTo>
                <a:lnTo>
                  <a:pt x="688" y="45"/>
                </a:lnTo>
                <a:lnTo>
                  <a:pt x="667" y="45"/>
                </a:lnTo>
                <a:lnTo>
                  <a:pt x="665" y="39"/>
                </a:lnTo>
                <a:lnTo>
                  <a:pt x="663" y="35"/>
                </a:lnTo>
                <a:lnTo>
                  <a:pt x="660" y="31"/>
                </a:lnTo>
                <a:lnTo>
                  <a:pt x="656" y="28"/>
                </a:lnTo>
                <a:lnTo>
                  <a:pt x="651" y="25"/>
                </a:lnTo>
                <a:lnTo>
                  <a:pt x="647" y="24"/>
                </a:lnTo>
                <a:lnTo>
                  <a:pt x="641" y="24"/>
                </a:lnTo>
                <a:lnTo>
                  <a:pt x="637" y="22"/>
                </a:lnTo>
                <a:lnTo>
                  <a:pt x="633" y="22"/>
                </a:lnTo>
                <a:lnTo>
                  <a:pt x="629" y="24"/>
                </a:lnTo>
                <a:lnTo>
                  <a:pt x="626" y="25"/>
                </a:lnTo>
                <a:lnTo>
                  <a:pt x="623" y="27"/>
                </a:lnTo>
                <a:lnTo>
                  <a:pt x="622" y="29"/>
                </a:lnTo>
                <a:lnTo>
                  <a:pt x="619" y="32"/>
                </a:lnTo>
                <a:lnTo>
                  <a:pt x="619" y="35"/>
                </a:lnTo>
                <a:lnTo>
                  <a:pt x="617" y="39"/>
                </a:lnTo>
                <a:lnTo>
                  <a:pt x="619" y="44"/>
                </a:lnTo>
                <a:lnTo>
                  <a:pt x="622" y="46"/>
                </a:lnTo>
                <a:lnTo>
                  <a:pt x="624" y="49"/>
                </a:lnTo>
                <a:lnTo>
                  <a:pt x="630" y="52"/>
                </a:lnTo>
                <a:lnTo>
                  <a:pt x="641" y="56"/>
                </a:lnTo>
                <a:lnTo>
                  <a:pt x="656" y="60"/>
                </a:lnTo>
                <a:lnTo>
                  <a:pt x="670" y="66"/>
                </a:lnTo>
                <a:lnTo>
                  <a:pt x="677" y="70"/>
                </a:lnTo>
                <a:lnTo>
                  <a:pt x="682" y="75"/>
                </a:lnTo>
                <a:lnTo>
                  <a:pt x="687" y="80"/>
                </a:lnTo>
                <a:lnTo>
                  <a:pt x="691" y="87"/>
                </a:lnTo>
                <a:lnTo>
                  <a:pt x="694" y="94"/>
                </a:lnTo>
                <a:lnTo>
                  <a:pt x="694" y="99"/>
                </a:lnTo>
                <a:lnTo>
                  <a:pt x="694" y="104"/>
                </a:lnTo>
                <a:lnTo>
                  <a:pt x="694" y="114"/>
                </a:lnTo>
                <a:lnTo>
                  <a:pt x="692" y="120"/>
                </a:lnTo>
                <a:lnTo>
                  <a:pt x="689" y="124"/>
                </a:lnTo>
                <a:lnTo>
                  <a:pt x="688" y="128"/>
                </a:lnTo>
                <a:lnTo>
                  <a:pt x="685" y="131"/>
                </a:lnTo>
                <a:lnTo>
                  <a:pt x="682" y="135"/>
                </a:lnTo>
                <a:lnTo>
                  <a:pt x="678" y="138"/>
                </a:lnTo>
                <a:lnTo>
                  <a:pt x="675" y="141"/>
                </a:lnTo>
                <a:lnTo>
                  <a:pt x="671" y="144"/>
                </a:lnTo>
                <a:lnTo>
                  <a:pt x="661" y="146"/>
                </a:lnTo>
                <a:lnTo>
                  <a:pt x="651" y="149"/>
                </a:lnTo>
                <a:lnTo>
                  <a:pt x="641" y="151"/>
                </a:lnTo>
                <a:lnTo>
                  <a:pt x="634" y="151"/>
                </a:lnTo>
                <a:lnTo>
                  <a:pt x="629" y="149"/>
                </a:lnTo>
                <a:lnTo>
                  <a:pt x="619" y="146"/>
                </a:lnTo>
                <a:lnTo>
                  <a:pt x="610" y="142"/>
                </a:lnTo>
                <a:lnTo>
                  <a:pt x="607" y="141"/>
                </a:lnTo>
                <a:lnTo>
                  <a:pt x="605" y="138"/>
                </a:lnTo>
                <a:lnTo>
                  <a:pt x="605" y="148"/>
                </a:lnTo>
                <a:lnTo>
                  <a:pt x="582" y="148"/>
                </a:lnTo>
                <a:close/>
                <a:moveTo>
                  <a:pt x="788" y="29"/>
                </a:moveTo>
                <a:lnTo>
                  <a:pt x="788" y="27"/>
                </a:lnTo>
                <a:lnTo>
                  <a:pt x="785" y="27"/>
                </a:lnTo>
                <a:lnTo>
                  <a:pt x="778" y="27"/>
                </a:lnTo>
                <a:lnTo>
                  <a:pt x="778" y="4"/>
                </a:lnTo>
                <a:lnTo>
                  <a:pt x="832" y="4"/>
                </a:lnTo>
                <a:lnTo>
                  <a:pt x="832" y="27"/>
                </a:lnTo>
                <a:lnTo>
                  <a:pt x="825" y="27"/>
                </a:lnTo>
                <a:lnTo>
                  <a:pt x="822" y="27"/>
                </a:lnTo>
                <a:lnTo>
                  <a:pt x="822" y="29"/>
                </a:lnTo>
                <a:lnTo>
                  <a:pt x="822" y="100"/>
                </a:lnTo>
                <a:lnTo>
                  <a:pt x="822" y="111"/>
                </a:lnTo>
                <a:lnTo>
                  <a:pt x="821" y="115"/>
                </a:lnTo>
                <a:lnTo>
                  <a:pt x="819" y="120"/>
                </a:lnTo>
                <a:lnTo>
                  <a:pt x="817" y="125"/>
                </a:lnTo>
                <a:lnTo>
                  <a:pt x="815" y="128"/>
                </a:lnTo>
                <a:lnTo>
                  <a:pt x="808" y="137"/>
                </a:lnTo>
                <a:lnTo>
                  <a:pt x="804" y="139"/>
                </a:lnTo>
                <a:lnTo>
                  <a:pt x="800" y="142"/>
                </a:lnTo>
                <a:lnTo>
                  <a:pt x="790" y="146"/>
                </a:lnTo>
                <a:lnTo>
                  <a:pt x="778" y="149"/>
                </a:lnTo>
                <a:lnTo>
                  <a:pt x="771" y="151"/>
                </a:lnTo>
                <a:lnTo>
                  <a:pt x="764" y="151"/>
                </a:lnTo>
                <a:lnTo>
                  <a:pt x="757" y="151"/>
                </a:lnTo>
                <a:lnTo>
                  <a:pt x="750" y="149"/>
                </a:lnTo>
                <a:lnTo>
                  <a:pt x="745" y="148"/>
                </a:lnTo>
                <a:lnTo>
                  <a:pt x="739" y="146"/>
                </a:lnTo>
                <a:lnTo>
                  <a:pt x="733" y="145"/>
                </a:lnTo>
                <a:lnTo>
                  <a:pt x="729" y="142"/>
                </a:lnTo>
                <a:lnTo>
                  <a:pt x="725" y="139"/>
                </a:lnTo>
                <a:lnTo>
                  <a:pt x="721" y="137"/>
                </a:lnTo>
                <a:lnTo>
                  <a:pt x="718" y="132"/>
                </a:lnTo>
                <a:lnTo>
                  <a:pt x="713" y="128"/>
                </a:lnTo>
                <a:lnTo>
                  <a:pt x="709" y="120"/>
                </a:lnTo>
                <a:lnTo>
                  <a:pt x="706" y="111"/>
                </a:lnTo>
                <a:lnTo>
                  <a:pt x="706" y="106"/>
                </a:lnTo>
                <a:lnTo>
                  <a:pt x="706" y="100"/>
                </a:lnTo>
                <a:lnTo>
                  <a:pt x="706" y="29"/>
                </a:lnTo>
                <a:lnTo>
                  <a:pt x="706" y="27"/>
                </a:lnTo>
                <a:lnTo>
                  <a:pt x="704" y="27"/>
                </a:lnTo>
                <a:lnTo>
                  <a:pt x="696" y="27"/>
                </a:lnTo>
                <a:lnTo>
                  <a:pt x="696" y="4"/>
                </a:lnTo>
                <a:lnTo>
                  <a:pt x="750" y="4"/>
                </a:lnTo>
                <a:lnTo>
                  <a:pt x="750" y="27"/>
                </a:lnTo>
                <a:lnTo>
                  <a:pt x="743" y="27"/>
                </a:lnTo>
                <a:lnTo>
                  <a:pt x="740" y="27"/>
                </a:lnTo>
                <a:lnTo>
                  <a:pt x="740" y="29"/>
                </a:lnTo>
                <a:lnTo>
                  <a:pt x="740" y="100"/>
                </a:lnTo>
                <a:lnTo>
                  <a:pt x="740" y="106"/>
                </a:lnTo>
                <a:lnTo>
                  <a:pt x="742" y="111"/>
                </a:lnTo>
                <a:lnTo>
                  <a:pt x="743" y="115"/>
                </a:lnTo>
                <a:lnTo>
                  <a:pt x="746" y="118"/>
                </a:lnTo>
                <a:lnTo>
                  <a:pt x="749" y="121"/>
                </a:lnTo>
                <a:lnTo>
                  <a:pt x="753" y="122"/>
                </a:lnTo>
                <a:lnTo>
                  <a:pt x="759" y="124"/>
                </a:lnTo>
                <a:lnTo>
                  <a:pt x="764" y="125"/>
                </a:lnTo>
                <a:lnTo>
                  <a:pt x="770" y="124"/>
                </a:lnTo>
                <a:lnTo>
                  <a:pt x="776" y="122"/>
                </a:lnTo>
                <a:lnTo>
                  <a:pt x="780" y="121"/>
                </a:lnTo>
                <a:lnTo>
                  <a:pt x="783" y="118"/>
                </a:lnTo>
                <a:lnTo>
                  <a:pt x="785" y="115"/>
                </a:lnTo>
                <a:lnTo>
                  <a:pt x="787" y="111"/>
                </a:lnTo>
                <a:lnTo>
                  <a:pt x="788" y="106"/>
                </a:lnTo>
                <a:lnTo>
                  <a:pt x="788" y="100"/>
                </a:lnTo>
                <a:lnTo>
                  <a:pt x="788" y="29"/>
                </a:lnTo>
                <a:close/>
                <a:moveTo>
                  <a:pt x="942" y="75"/>
                </a:moveTo>
                <a:lnTo>
                  <a:pt x="941" y="65"/>
                </a:lnTo>
                <a:lnTo>
                  <a:pt x="939" y="55"/>
                </a:lnTo>
                <a:lnTo>
                  <a:pt x="937" y="46"/>
                </a:lnTo>
                <a:lnTo>
                  <a:pt x="932" y="39"/>
                </a:lnTo>
                <a:lnTo>
                  <a:pt x="928" y="34"/>
                </a:lnTo>
                <a:lnTo>
                  <a:pt x="925" y="31"/>
                </a:lnTo>
                <a:lnTo>
                  <a:pt x="921" y="29"/>
                </a:lnTo>
                <a:lnTo>
                  <a:pt x="914" y="27"/>
                </a:lnTo>
                <a:lnTo>
                  <a:pt x="907" y="25"/>
                </a:lnTo>
                <a:lnTo>
                  <a:pt x="899" y="27"/>
                </a:lnTo>
                <a:lnTo>
                  <a:pt x="894" y="28"/>
                </a:lnTo>
                <a:lnTo>
                  <a:pt x="891" y="29"/>
                </a:lnTo>
                <a:lnTo>
                  <a:pt x="889" y="31"/>
                </a:lnTo>
                <a:lnTo>
                  <a:pt x="886" y="34"/>
                </a:lnTo>
                <a:lnTo>
                  <a:pt x="883" y="36"/>
                </a:lnTo>
                <a:lnTo>
                  <a:pt x="880" y="39"/>
                </a:lnTo>
                <a:lnTo>
                  <a:pt x="876" y="46"/>
                </a:lnTo>
                <a:lnTo>
                  <a:pt x="873" y="55"/>
                </a:lnTo>
                <a:lnTo>
                  <a:pt x="872" y="65"/>
                </a:lnTo>
                <a:lnTo>
                  <a:pt x="870" y="75"/>
                </a:lnTo>
                <a:lnTo>
                  <a:pt x="872" y="86"/>
                </a:lnTo>
                <a:lnTo>
                  <a:pt x="873" y="94"/>
                </a:lnTo>
                <a:lnTo>
                  <a:pt x="876" y="103"/>
                </a:lnTo>
                <a:lnTo>
                  <a:pt x="880" y="111"/>
                </a:lnTo>
                <a:lnTo>
                  <a:pt x="886" y="117"/>
                </a:lnTo>
                <a:lnTo>
                  <a:pt x="889" y="118"/>
                </a:lnTo>
                <a:lnTo>
                  <a:pt x="891" y="121"/>
                </a:lnTo>
                <a:lnTo>
                  <a:pt x="899" y="124"/>
                </a:lnTo>
                <a:lnTo>
                  <a:pt x="907" y="124"/>
                </a:lnTo>
                <a:lnTo>
                  <a:pt x="914" y="124"/>
                </a:lnTo>
                <a:lnTo>
                  <a:pt x="918" y="122"/>
                </a:lnTo>
                <a:lnTo>
                  <a:pt x="921" y="121"/>
                </a:lnTo>
                <a:lnTo>
                  <a:pt x="928" y="117"/>
                </a:lnTo>
                <a:lnTo>
                  <a:pt x="931" y="114"/>
                </a:lnTo>
                <a:lnTo>
                  <a:pt x="932" y="111"/>
                </a:lnTo>
                <a:lnTo>
                  <a:pt x="937" y="103"/>
                </a:lnTo>
                <a:lnTo>
                  <a:pt x="939" y="94"/>
                </a:lnTo>
                <a:lnTo>
                  <a:pt x="941" y="86"/>
                </a:lnTo>
                <a:lnTo>
                  <a:pt x="942" y="75"/>
                </a:lnTo>
                <a:close/>
                <a:moveTo>
                  <a:pt x="976" y="75"/>
                </a:moveTo>
                <a:lnTo>
                  <a:pt x="976" y="83"/>
                </a:lnTo>
                <a:lnTo>
                  <a:pt x="976" y="90"/>
                </a:lnTo>
                <a:lnTo>
                  <a:pt x="975" y="99"/>
                </a:lnTo>
                <a:lnTo>
                  <a:pt x="972" y="106"/>
                </a:lnTo>
                <a:lnTo>
                  <a:pt x="969" y="111"/>
                </a:lnTo>
                <a:lnTo>
                  <a:pt x="966" y="118"/>
                </a:lnTo>
                <a:lnTo>
                  <a:pt x="963" y="124"/>
                </a:lnTo>
                <a:lnTo>
                  <a:pt x="959" y="130"/>
                </a:lnTo>
                <a:lnTo>
                  <a:pt x="954" y="134"/>
                </a:lnTo>
                <a:lnTo>
                  <a:pt x="949" y="138"/>
                </a:lnTo>
                <a:lnTo>
                  <a:pt x="942" y="142"/>
                </a:lnTo>
                <a:lnTo>
                  <a:pt x="937" y="145"/>
                </a:lnTo>
                <a:lnTo>
                  <a:pt x="930" y="148"/>
                </a:lnTo>
                <a:lnTo>
                  <a:pt x="923" y="149"/>
                </a:lnTo>
                <a:lnTo>
                  <a:pt x="915" y="151"/>
                </a:lnTo>
                <a:lnTo>
                  <a:pt x="907" y="151"/>
                </a:lnTo>
                <a:lnTo>
                  <a:pt x="899" y="151"/>
                </a:lnTo>
                <a:lnTo>
                  <a:pt x="890" y="149"/>
                </a:lnTo>
                <a:lnTo>
                  <a:pt x="883" y="148"/>
                </a:lnTo>
                <a:lnTo>
                  <a:pt x="876" y="145"/>
                </a:lnTo>
                <a:lnTo>
                  <a:pt x="870" y="142"/>
                </a:lnTo>
                <a:lnTo>
                  <a:pt x="865" y="138"/>
                </a:lnTo>
                <a:lnTo>
                  <a:pt x="859" y="134"/>
                </a:lnTo>
                <a:lnTo>
                  <a:pt x="855" y="130"/>
                </a:lnTo>
                <a:lnTo>
                  <a:pt x="850" y="124"/>
                </a:lnTo>
                <a:lnTo>
                  <a:pt x="846" y="118"/>
                </a:lnTo>
                <a:lnTo>
                  <a:pt x="843" y="111"/>
                </a:lnTo>
                <a:lnTo>
                  <a:pt x="841" y="106"/>
                </a:lnTo>
                <a:lnTo>
                  <a:pt x="839" y="99"/>
                </a:lnTo>
                <a:lnTo>
                  <a:pt x="838" y="90"/>
                </a:lnTo>
                <a:lnTo>
                  <a:pt x="836" y="83"/>
                </a:lnTo>
                <a:lnTo>
                  <a:pt x="836" y="75"/>
                </a:lnTo>
                <a:lnTo>
                  <a:pt x="836" y="66"/>
                </a:lnTo>
                <a:lnTo>
                  <a:pt x="838" y="59"/>
                </a:lnTo>
                <a:lnTo>
                  <a:pt x="839" y="51"/>
                </a:lnTo>
                <a:lnTo>
                  <a:pt x="842" y="44"/>
                </a:lnTo>
                <a:lnTo>
                  <a:pt x="845" y="38"/>
                </a:lnTo>
                <a:lnTo>
                  <a:pt x="849" y="31"/>
                </a:lnTo>
                <a:lnTo>
                  <a:pt x="852" y="25"/>
                </a:lnTo>
                <a:lnTo>
                  <a:pt x="858" y="21"/>
                </a:lnTo>
                <a:lnTo>
                  <a:pt x="862" y="15"/>
                </a:lnTo>
                <a:lnTo>
                  <a:pt x="867" y="11"/>
                </a:lnTo>
                <a:lnTo>
                  <a:pt x="873" y="8"/>
                </a:lnTo>
                <a:lnTo>
                  <a:pt x="880" y="5"/>
                </a:lnTo>
                <a:lnTo>
                  <a:pt x="886" y="3"/>
                </a:lnTo>
                <a:lnTo>
                  <a:pt x="893" y="1"/>
                </a:lnTo>
                <a:lnTo>
                  <a:pt x="900" y="0"/>
                </a:lnTo>
                <a:lnTo>
                  <a:pt x="907" y="0"/>
                </a:lnTo>
                <a:lnTo>
                  <a:pt x="914" y="0"/>
                </a:lnTo>
                <a:lnTo>
                  <a:pt x="920" y="1"/>
                </a:lnTo>
                <a:lnTo>
                  <a:pt x="927" y="3"/>
                </a:lnTo>
                <a:lnTo>
                  <a:pt x="934" y="5"/>
                </a:lnTo>
                <a:lnTo>
                  <a:pt x="939" y="8"/>
                </a:lnTo>
                <a:lnTo>
                  <a:pt x="945" y="11"/>
                </a:lnTo>
                <a:lnTo>
                  <a:pt x="951" y="15"/>
                </a:lnTo>
                <a:lnTo>
                  <a:pt x="956" y="21"/>
                </a:lnTo>
                <a:lnTo>
                  <a:pt x="961" y="25"/>
                </a:lnTo>
                <a:lnTo>
                  <a:pt x="965" y="31"/>
                </a:lnTo>
                <a:lnTo>
                  <a:pt x="968" y="38"/>
                </a:lnTo>
                <a:lnTo>
                  <a:pt x="971" y="44"/>
                </a:lnTo>
                <a:lnTo>
                  <a:pt x="973" y="51"/>
                </a:lnTo>
                <a:lnTo>
                  <a:pt x="975" y="59"/>
                </a:lnTo>
                <a:lnTo>
                  <a:pt x="976" y="66"/>
                </a:lnTo>
                <a:lnTo>
                  <a:pt x="976" y="75"/>
                </a:lnTo>
                <a:close/>
                <a:moveTo>
                  <a:pt x="1149" y="4"/>
                </a:moveTo>
                <a:lnTo>
                  <a:pt x="1149" y="27"/>
                </a:lnTo>
                <a:lnTo>
                  <a:pt x="1141" y="27"/>
                </a:lnTo>
                <a:lnTo>
                  <a:pt x="1140" y="27"/>
                </a:lnTo>
                <a:lnTo>
                  <a:pt x="1140" y="29"/>
                </a:lnTo>
                <a:lnTo>
                  <a:pt x="1140" y="122"/>
                </a:lnTo>
                <a:lnTo>
                  <a:pt x="1140" y="124"/>
                </a:lnTo>
                <a:lnTo>
                  <a:pt x="1141" y="125"/>
                </a:lnTo>
                <a:lnTo>
                  <a:pt x="1149" y="125"/>
                </a:lnTo>
                <a:lnTo>
                  <a:pt x="1149" y="148"/>
                </a:lnTo>
                <a:lnTo>
                  <a:pt x="1099" y="148"/>
                </a:lnTo>
                <a:lnTo>
                  <a:pt x="1099" y="125"/>
                </a:lnTo>
                <a:lnTo>
                  <a:pt x="1106" y="125"/>
                </a:lnTo>
                <a:lnTo>
                  <a:pt x="1108" y="124"/>
                </a:lnTo>
                <a:lnTo>
                  <a:pt x="1108" y="122"/>
                </a:lnTo>
                <a:lnTo>
                  <a:pt x="1108" y="35"/>
                </a:lnTo>
                <a:lnTo>
                  <a:pt x="1075" y="148"/>
                </a:lnTo>
                <a:lnTo>
                  <a:pt x="1054" y="148"/>
                </a:lnTo>
                <a:lnTo>
                  <a:pt x="1020" y="35"/>
                </a:lnTo>
                <a:lnTo>
                  <a:pt x="1020" y="122"/>
                </a:lnTo>
                <a:lnTo>
                  <a:pt x="1021" y="124"/>
                </a:lnTo>
                <a:lnTo>
                  <a:pt x="1023" y="125"/>
                </a:lnTo>
                <a:lnTo>
                  <a:pt x="1030" y="125"/>
                </a:lnTo>
                <a:lnTo>
                  <a:pt x="1030" y="148"/>
                </a:lnTo>
                <a:lnTo>
                  <a:pt x="980" y="148"/>
                </a:lnTo>
                <a:lnTo>
                  <a:pt x="980" y="125"/>
                </a:lnTo>
                <a:lnTo>
                  <a:pt x="989" y="125"/>
                </a:lnTo>
                <a:lnTo>
                  <a:pt x="990" y="124"/>
                </a:lnTo>
                <a:lnTo>
                  <a:pt x="990" y="122"/>
                </a:lnTo>
                <a:lnTo>
                  <a:pt x="990" y="29"/>
                </a:lnTo>
                <a:lnTo>
                  <a:pt x="990" y="27"/>
                </a:lnTo>
                <a:lnTo>
                  <a:pt x="989" y="27"/>
                </a:lnTo>
                <a:lnTo>
                  <a:pt x="980" y="27"/>
                </a:lnTo>
                <a:lnTo>
                  <a:pt x="980" y="4"/>
                </a:lnTo>
                <a:lnTo>
                  <a:pt x="1037" y="4"/>
                </a:lnTo>
                <a:lnTo>
                  <a:pt x="1064" y="103"/>
                </a:lnTo>
                <a:lnTo>
                  <a:pt x="1092" y="4"/>
                </a:lnTo>
                <a:lnTo>
                  <a:pt x="1149" y="4"/>
                </a:lnTo>
                <a:close/>
                <a:moveTo>
                  <a:pt x="1205" y="86"/>
                </a:moveTo>
                <a:lnTo>
                  <a:pt x="1235" y="86"/>
                </a:lnTo>
                <a:lnTo>
                  <a:pt x="1219" y="39"/>
                </a:lnTo>
                <a:lnTo>
                  <a:pt x="1205" y="86"/>
                </a:lnTo>
                <a:close/>
                <a:moveTo>
                  <a:pt x="1199" y="29"/>
                </a:moveTo>
                <a:lnTo>
                  <a:pt x="1199" y="27"/>
                </a:lnTo>
                <a:lnTo>
                  <a:pt x="1197" y="27"/>
                </a:lnTo>
                <a:lnTo>
                  <a:pt x="1188" y="27"/>
                </a:lnTo>
                <a:lnTo>
                  <a:pt x="1188" y="4"/>
                </a:lnTo>
                <a:lnTo>
                  <a:pt x="1240" y="4"/>
                </a:lnTo>
                <a:lnTo>
                  <a:pt x="1284" y="122"/>
                </a:lnTo>
                <a:lnTo>
                  <a:pt x="1286" y="124"/>
                </a:lnTo>
                <a:lnTo>
                  <a:pt x="1288" y="125"/>
                </a:lnTo>
                <a:lnTo>
                  <a:pt x="1295" y="125"/>
                </a:lnTo>
                <a:lnTo>
                  <a:pt x="1295" y="148"/>
                </a:lnTo>
                <a:lnTo>
                  <a:pt x="1239" y="148"/>
                </a:lnTo>
                <a:lnTo>
                  <a:pt x="1239" y="125"/>
                </a:lnTo>
                <a:lnTo>
                  <a:pt x="1246" y="125"/>
                </a:lnTo>
                <a:lnTo>
                  <a:pt x="1247" y="124"/>
                </a:lnTo>
                <a:lnTo>
                  <a:pt x="1247" y="122"/>
                </a:lnTo>
                <a:lnTo>
                  <a:pt x="1243" y="108"/>
                </a:lnTo>
                <a:lnTo>
                  <a:pt x="1197" y="108"/>
                </a:lnTo>
                <a:lnTo>
                  <a:pt x="1192" y="122"/>
                </a:lnTo>
                <a:lnTo>
                  <a:pt x="1192" y="124"/>
                </a:lnTo>
                <a:lnTo>
                  <a:pt x="1194" y="125"/>
                </a:lnTo>
                <a:lnTo>
                  <a:pt x="1201" y="125"/>
                </a:lnTo>
                <a:lnTo>
                  <a:pt x="1201" y="148"/>
                </a:lnTo>
                <a:lnTo>
                  <a:pt x="1154" y="148"/>
                </a:lnTo>
                <a:lnTo>
                  <a:pt x="1154" y="125"/>
                </a:lnTo>
                <a:lnTo>
                  <a:pt x="1161" y="125"/>
                </a:lnTo>
                <a:lnTo>
                  <a:pt x="1164" y="124"/>
                </a:lnTo>
                <a:lnTo>
                  <a:pt x="1166" y="122"/>
                </a:lnTo>
                <a:lnTo>
                  <a:pt x="1199" y="29"/>
                </a:lnTo>
                <a:close/>
                <a:moveTo>
                  <a:pt x="1409" y="148"/>
                </a:moveTo>
                <a:lnTo>
                  <a:pt x="1301" y="148"/>
                </a:lnTo>
                <a:lnTo>
                  <a:pt x="1301" y="125"/>
                </a:lnTo>
                <a:lnTo>
                  <a:pt x="1308" y="125"/>
                </a:lnTo>
                <a:lnTo>
                  <a:pt x="1311" y="124"/>
                </a:lnTo>
                <a:lnTo>
                  <a:pt x="1311" y="122"/>
                </a:lnTo>
                <a:lnTo>
                  <a:pt x="1311" y="29"/>
                </a:lnTo>
                <a:lnTo>
                  <a:pt x="1311" y="27"/>
                </a:lnTo>
                <a:lnTo>
                  <a:pt x="1308" y="27"/>
                </a:lnTo>
                <a:lnTo>
                  <a:pt x="1301" y="27"/>
                </a:lnTo>
                <a:lnTo>
                  <a:pt x="1301" y="4"/>
                </a:lnTo>
                <a:lnTo>
                  <a:pt x="1355" y="4"/>
                </a:lnTo>
                <a:lnTo>
                  <a:pt x="1355" y="27"/>
                </a:lnTo>
                <a:lnTo>
                  <a:pt x="1348" y="27"/>
                </a:lnTo>
                <a:lnTo>
                  <a:pt x="1345" y="27"/>
                </a:lnTo>
                <a:lnTo>
                  <a:pt x="1345" y="29"/>
                </a:lnTo>
                <a:lnTo>
                  <a:pt x="1345" y="124"/>
                </a:lnTo>
                <a:lnTo>
                  <a:pt x="1379" y="124"/>
                </a:lnTo>
                <a:lnTo>
                  <a:pt x="1383" y="124"/>
                </a:lnTo>
                <a:lnTo>
                  <a:pt x="1384" y="122"/>
                </a:lnTo>
                <a:lnTo>
                  <a:pt x="1386" y="121"/>
                </a:lnTo>
                <a:lnTo>
                  <a:pt x="1387" y="120"/>
                </a:lnTo>
                <a:lnTo>
                  <a:pt x="1387" y="115"/>
                </a:lnTo>
                <a:lnTo>
                  <a:pt x="1387" y="99"/>
                </a:lnTo>
                <a:lnTo>
                  <a:pt x="1409" y="99"/>
                </a:lnTo>
                <a:lnTo>
                  <a:pt x="1409" y="148"/>
                </a:lnTo>
                <a:close/>
                <a:moveTo>
                  <a:pt x="1464" y="86"/>
                </a:moveTo>
                <a:lnTo>
                  <a:pt x="1495" y="86"/>
                </a:lnTo>
                <a:lnTo>
                  <a:pt x="1479" y="39"/>
                </a:lnTo>
                <a:lnTo>
                  <a:pt x="1464" y="86"/>
                </a:lnTo>
                <a:close/>
                <a:moveTo>
                  <a:pt x="1458" y="29"/>
                </a:moveTo>
                <a:lnTo>
                  <a:pt x="1458" y="27"/>
                </a:lnTo>
                <a:lnTo>
                  <a:pt x="1457" y="27"/>
                </a:lnTo>
                <a:lnTo>
                  <a:pt x="1448" y="27"/>
                </a:lnTo>
                <a:lnTo>
                  <a:pt x="1448" y="4"/>
                </a:lnTo>
                <a:lnTo>
                  <a:pt x="1500" y="4"/>
                </a:lnTo>
                <a:lnTo>
                  <a:pt x="1544" y="122"/>
                </a:lnTo>
                <a:lnTo>
                  <a:pt x="1546" y="124"/>
                </a:lnTo>
                <a:lnTo>
                  <a:pt x="1547" y="125"/>
                </a:lnTo>
                <a:lnTo>
                  <a:pt x="1554" y="125"/>
                </a:lnTo>
                <a:lnTo>
                  <a:pt x="1554" y="148"/>
                </a:lnTo>
                <a:lnTo>
                  <a:pt x="1498" y="148"/>
                </a:lnTo>
                <a:lnTo>
                  <a:pt x="1498" y="125"/>
                </a:lnTo>
                <a:lnTo>
                  <a:pt x="1505" y="125"/>
                </a:lnTo>
                <a:lnTo>
                  <a:pt x="1507" y="124"/>
                </a:lnTo>
                <a:lnTo>
                  <a:pt x="1507" y="122"/>
                </a:lnTo>
                <a:lnTo>
                  <a:pt x="1502" y="108"/>
                </a:lnTo>
                <a:lnTo>
                  <a:pt x="1457" y="108"/>
                </a:lnTo>
                <a:lnTo>
                  <a:pt x="1452" y="122"/>
                </a:lnTo>
                <a:lnTo>
                  <a:pt x="1452" y="124"/>
                </a:lnTo>
                <a:lnTo>
                  <a:pt x="1454" y="125"/>
                </a:lnTo>
                <a:lnTo>
                  <a:pt x="1461" y="125"/>
                </a:lnTo>
                <a:lnTo>
                  <a:pt x="1461" y="148"/>
                </a:lnTo>
                <a:lnTo>
                  <a:pt x="1414" y="148"/>
                </a:lnTo>
                <a:lnTo>
                  <a:pt x="1414" y="125"/>
                </a:lnTo>
                <a:lnTo>
                  <a:pt x="1421" y="125"/>
                </a:lnTo>
                <a:lnTo>
                  <a:pt x="1424" y="124"/>
                </a:lnTo>
                <a:lnTo>
                  <a:pt x="1425" y="122"/>
                </a:lnTo>
                <a:lnTo>
                  <a:pt x="1458" y="29"/>
                </a:lnTo>
                <a:close/>
                <a:moveTo>
                  <a:pt x="1570" y="29"/>
                </a:moveTo>
                <a:lnTo>
                  <a:pt x="1570" y="27"/>
                </a:lnTo>
                <a:lnTo>
                  <a:pt x="1568" y="27"/>
                </a:lnTo>
                <a:lnTo>
                  <a:pt x="1561" y="27"/>
                </a:lnTo>
                <a:lnTo>
                  <a:pt x="1561" y="4"/>
                </a:lnTo>
                <a:lnTo>
                  <a:pt x="1615" y="4"/>
                </a:lnTo>
                <a:lnTo>
                  <a:pt x="1615" y="27"/>
                </a:lnTo>
                <a:lnTo>
                  <a:pt x="1606" y="27"/>
                </a:lnTo>
                <a:lnTo>
                  <a:pt x="1605" y="27"/>
                </a:lnTo>
                <a:lnTo>
                  <a:pt x="1605" y="29"/>
                </a:lnTo>
                <a:lnTo>
                  <a:pt x="1605" y="122"/>
                </a:lnTo>
                <a:lnTo>
                  <a:pt x="1605" y="124"/>
                </a:lnTo>
                <a:lnTo>
                  <a:pt x="1606" y="125"/>
                </a:lnTo>
                <a:lnTo>
                  <a:pt x="1615" y="125"/>
                </a:lnTo>
                <a:lnTo>
                  <a:pt x="1615" y="148"/>
                </a:lnTo>
                <a:lnTo>
                  <a:pt x="1561" y="148"/>
                </a:lnTo>
                <a:lnTo>
                  <a:pt x="1561" y="125"/>
                </a:lnTo>
                <a:lnTo>
                  <a:pt x="1568" y="125"/>
                </a:lnTo>
                <a:lnTo>
                  <a:pt x="1570" y="124"/>
                </a:lnTo>
                <a:lnTo>
                  <a:pt x="1570" y="122"/>
                </a:lnTo>
                <a:lnTo>
                  <a:pt x="1570" y="29"/>
                </a:lnTo>
                <a:close/>
                <a:moveTo>
                  <a:pt x="1752" y="148"/>
                </a:moveTo>
                <a:lnTo>
                  <a:pt x="1724" y="148"/>
                </a:lnTo>
                <a:lnTo>
                  <a:pt x="1663" y="46"/>
                </a:lnTo>
                <a:lnTo>
                  <a:pt x="1663" y="122"/>
                </a:lnTo>
                <a:lnTo>
                  <a:pt x="1663" y="124"/>
                </a:lnTo>
                <a:lnTo>
                  <a:pt x="1664" y="125"/>
                </a:lnTo>
                <a:lnTo>
                  <a:pt x="1671" y="125"/>
                </a:lnTo>
                <a:lnTo>
                  <a:pt x="1671" y="148"/>
                </a:lnTo>
                <a:lnTo>
                  <a:pt x="1622" y="148"/>
                </a:lnTo>
                <a:lnTo>
                  <a:pt x="1622" y="125"/>
                </a:lnTo>
                <a:lnTo>
                  <a:pt x="1629" y="125"/>
                </a:lnTo>
                <a:lnTo>
                  <a:pt x="1630" y="124"/>
                </a:lnTo>
                <a:lnTo>
                  <a:pt x="1630" y="122"/>
                </a:lnTo>
                <a:lnTo>
                  <a:pt x="1630" y="29"/>
                </a:lnTo>
                <a:lnTo>
                  <a:pt x="1630" y="27"/>
                </a:lnTo>
                <a:lnTo>
                  <a:pt x="1629" y="27"/>
                </a:lnTo>
                <a:lnTo>
                  <a:pt x="1622" y="27"/>
                </a:lnTo>
                <a:lnTo>
                  <a:pt x="1622" y="4"/>
                </a:lnTo>
                <a:lnTo>
                  <a:pt x="1666" y="4"/>
                </a:lnTo>
                <a:lnTo>
                  <a:pt x="1719" y="94"/>
                </a:lnTo>
                <a:lnTo>
                  <a:pt x="1719" y="29"/>
                </a:lnTo>
                <a:lnTo>
                  <a:pt x="1719" y="27"/>
                </a:lnTo>
                <a:lnTo>
                  <a:pt x="1718" y="27"/>
                </a:lnTo>
                <a:lnTo>
                  <a:pt x="1711" y="27"/>
                </a:lnTo>
                <a:lnTo>
                  <a:pt x="1711" y="4"/>
                </a:lnTo>
                <a:lnTo>
                  <a:pt x="1760" y="4"/>
                </a:lnTo>
                <a:lnTo>
                  <a:pt x="1760" y="27"/>
                </a:lnTo>
                <a:lnTo>
                  <a:pt x="1753" y="27"/>
                </a:lnTo>
                <a:lnTo>
                  <a:pt x="1752" y="27"/>
                </a:lnTo>
                <a:lnTo>
                  <a:pt x="1752" y="29"/>
                </a:lnTo>
                <a:lnTo>
                  <a:pt x="1752" y="148"/>
                </a:lnTo>
                <a:close/>
                <a:moveTo>
                  <a:pt x="1767" y="148"/>
                </a:moveTo>
                <a:lnTo>
                  <a:pt x="1767" y="125"/>
                </a:lnTo>
                <a:lnTo>
                  <a:pt x="1774" y="125"/>
                </a:lnTo>
                <a:lnTo>
                  <a:pt x="1777" y="124"/>
                </a:lnTo>
                <a:lnTo>
                  <a:pt x="1777" y="122"/>
                </a:lnTo>
                <a:lnTo>
                  <a:pt x="1777" y="29"/>
                </a:lnTo>
                <a:lnTo>
                  <a:pt x="1777" y="27"/>
                </a:lnTo>
                <a:lnTo>
                  <a:pt x="1774" y="27"/>
                </a:lnTo>
                <a:lnTo>
                  <a:pt x="1767" y="27"/>
                </a:lnTo>
                <a:lnTo>
                  <a:pt x="1767" y="4"/>
                </a:lnTo>
                <a:lnTo>
                  <a:pt x="1876" y="4"/>
                </a:lnTo>
                <a:lnTo>
                  <a:pt x="1876" y="46"/>
                </a:lnTo>
                <a:lnTo>
                  <a:pt x="1855" y="46"/>
                </a:lnTo>
                <a:lnTo>
                  <a:pt x="1855" y="32"/>
                </a:lnTo>
                <a:lnTo>
                  <a:pt x="1855" y="29"/>
                </a:lnTo>
                <a:lnTo>
                  <a:pt x="1855" y="28"/>
                </a:lnTo>
                <a:lnTo>
                  <a:pt x="1854" y="27"/>
                </a:lnTo>
                <a:lnTo>
                  <a:pt x="1851" y="27"/>
                </a:lnTo>
                <a:lnTo>
                  <a:pt x="1811" y="27"/>
                </a:lnTo>
                <a:lnTo>
                  <a:pt x="1811" y="63"/>
                </a:lnTo>
                <a:lnTo>
                  <a:pt x="1859" y="63"/>
                </a:lnTo>
                <a:lnTo>
                  <a:pt x="1859" y="86"/>
                </a:lnTo>
                <a:lnTo>
                  <a:pt x="1811" y="86"/>
                </a:lnTo>
                <a:lnTo>
                  <a:pt x="1811" y="124"/>
                </a:lnTo>
                <a:lnTo>
                  <a:pt x="1849" y="124"/>
                </a:lnTo>
                <a:lnTo>
                  <a:pt x="1852" y="124"/>
                </a:lnTo>
                <a:lnTo>
                  <a:pt x="1855" y="122"/>
                </a:lnTo>
                <a:lnTo>
                  <a:pt x="1856" y="121"/>
                </a:lnTo>
                <a:lnTo>
                  <a:pt x="1856" y="120"/>
                </a:lnTo>
                <a:lnTo>
                  <a:pt x="1858" y="115"/>
                </a:lnTo>
                <a:lnTo>
                  <a:pt x="1858" y="103"/>
                </a:lnTo>
                <a:lnTo>
                  <a:pt x="1879" y="103"/>
                </a:lnTo>
                <a:lnTo>
                  <a:pt x="1879" y="148"/>
                </a:lnTo>
                <a:lnTo>
                  <a:pt x="1767" y="14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7" name="Freeform 188">
            <a:extLst>
              <a:ext uri="{FF2B5EF4-FFF2-40B4-BE49-F238E27FC236}">
                <a16:creationId xmlns:a16="http://schemas.microsoft.com/office/drawing/2014/main" id="{E6139CB0-0086-3246-4F43-817DE2EDC063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494468" y="6335641"/>
            <a:ext cx="925109" cy="54000"/>
          </a:xfrm>
          <a:custGeom>
            <a:avLst/>
            <a:gdLst>
              <a:gd name="T0" fmla="*/ 2574 w 2605"/>
              <a:gd name="T1" fmla="*/ 142 h 152"/>
              <a:gd name="T2" fmla="*/ 80 w 2605"/>
              <a:gd name="T3" fmla="*/ 2 h 152"/>
              <a:gd name="T4" fmla="*/ 18 w 2605"/>
              <a:gd name="T5" fmla="*/ 21 h 152"/>
              <a:gd name="T6" fmla="*/ 94 w 2605"/>
              <a:gd name="T7" fmla="*/ 84 h 152"/>
              <a:gd name="T8" fmla="*/ 25 w 2605"/>
              <a:gd name="T9" fmla="*/ 146 h 152"/>
              <a:gd name="T10" fmla="*/ 77 w 2605"/>
              <a:gd name="T11" fmla="*/ 132 h 152"/>
              <a:gd name="T12" fmla="*/ 2 w 2605"/>
              <a:gd name="T13" fmla="*/ 57 h 152"/>
              <a:gd name="T14" fmla="*/ 73 w 2605"/>
              <a:gd name="T15" fmla="*/ 9 h 152"/>
              <a:gd name="T16" fmla="*/ 173 w 2605"/>
              <a:gd name="T17" fmla="*/ 149 h 152"/>
              <a:gd name="T18" fmla="*/ 241 w 2605"/>
              <a:gd name="T19" fmla="*/ 9 h 152"/>
              <a:gd name="T20" fmla="*/ 440 w 2605"/>
              <a:gd name="T21" fmla="*/ 0 h 152"/>
              <a:gd name="T22" fmla="*/ 507 w 2605"/>
              <a:gd name="T23" fmla="*/ 105 h 152"/>
              <a:gd name="T24" fmla="*/ 378 w 2605"/>
              <a:gd name="T25" fmla="*/ 114 h 152"/>
              <a:gd name="T26" fmla="*/ 429 w 2605"/>
              <a:gd name="T27" fmla="*/ 1 h 152"/>
              <a:gd name="T28" fmla="*/ 466 w 2605"/>
              <a:gd name="T29" fmla="*/ 136 h 152"/>
              <a:gd name="T30" fmla="*/ 422 w 2605"/>
              <a:gd name="T31" fmla="*/ 9 h 152"/>
              <a:gd name="T32" fmla="*/ 569 w 2605"/>
              <a:gd name="T33" fmla="*/ 149 h 152"/>
              <a:gd name="T34" fmla="*/ 577 w 2605"/>
              <a:gd name="T35" fmla="*/ 2 h 152"/>
              <a:gd name="T36" fmla="*/ 813 w 2605"/>
              <a:gd name="T37" fmla="*/ 2 h 152"/>
              <a:gd name="T38" fmla="*/ 750 w 2605"/>
              <a:gd name="T39" fmla="*/ 21 h 152"/>
              <a:gd name="T40" fmla="*/ 827 w 2605"/>
              <a:gd name="T41" fmla="*/ 91 h 152"/>
              <a:gd name="T42" fmla="*/ 751 w 2605"/>
              <a:gd name="T43" fmla="*/ 142 h 152"/>
              <a:gd name="T44" fmla="*/ 812 w 2605"/>
              <a:gd name="T45" fmla="*/ 126 h 152"/>
              <a:gd name="T46" fmla="*/ 734 w 2605"/>
              <a:gd name="T47" fmla="*/ 50 h 152"/>
              <a:gd name="T48" fmla="*/ 963 w 2605"/>
              <a:gd name="T49" fmla="*/ 149 h 152"/>
              <a:gd name="T50" fmla="*/ 914 w 2605"/>
              <a:gd name="T51" fmla="*/ 9 h 152"/>
              <a:gd name="T52" fmla="*/ 915 w 2605"/>
              <a:gd name="T53" fmla="*/ 84 h 152"/>
              <a:gd name="T54" fmla="*/ 963 w 2605"/>
              <a:gd name="T55" fmla="*/ 149 h 152"/>
              <a:gd name="T56" fmla="*/ 1066 w 2605"/>
              <a:gd name="T57" fmla="*/ 145 h 152"/>
              <a:gd name="T58" fmla="*/ 1114 w 2605"/>
              <a:gd name="T59" fmla="*/ 9 h 152"/>
              <a:gd name="T60" fmla="*/ 1052 w 2605"/>
              <a:gd name="T61" fmla="*/ 152 h 152"/>
              <a:gd name="T62" fmla="*/ 1175 w 2605"/>
              <a:gd name="T63" fmla="*/ 9 h 152"/>
              <a:gd name="T64" fmla="*/ 1223 w 2605"/>
              <a:gd name="T65" fmla="*/ 22 h 152"/>
              <a:gd name="T66" fmla="*/ 1254 w 2605"/>
              <a:gd name="T67" fmla="*/ 31 h 152"/>
              <a:gd name="T68" fmla="*/ 1207 w 2605"/>
              <a:gd name="T69" fmla="*/ 148 h 152"/>
              <a:gd name="T70" fmla="*/ 1340 w 2605"/>
              <a:gd name="T71" fmla="*/ 142 h 152"/>
              <a:gd name="T72" fmla="*/ 1384 w 2605"/>
              <a:gd name="T73" fmla="*/ 9 h 152"/>
              <a:gd name="T74" fmla="*/ 1385 w 2605"/>
              <a:gd name="T75" fmla="*/ 145 h 152"/>
              <a:gd name="T76" fmla="*/ 1296 w 2605"/>
              <a:gd name="T77" fmla="*/ 111 h 152"/>
              <a:gd name="T78" fmla="*/ 1439 w 2605"/>
              <a:gd name="T79" fmla="*/ 142 h 152"/>
              <a:gd name="T80" fmla="*/ 1539 w 2605"/>
              <a:gd name="T81" fmla="*/ 12 h 152"/>
              <a:gd name="T82" fmla="*/ 1715 w 2605"/>
              <a:gd name="T83" fmla="*/ 35 h 152"/>
              <a:gd name="T84" fmla="*/ 1657 w 2605"/>
              <a:gd name="T85" fmla="*/ 39 h 152"/>
              <a:gd name="T86" fmla="*/ 1730 w 2605"/>
              <a:gd name="T87" fmla="*/ 119 h 152"/>
              <a:gd name="T88" fmla="*/ 1644 w 2605"/>
              <a:gd name="T89" fmla="*/ 108 h 152"/>
              <a:gd name="T90" fmla="*/ 1716 w 2605"/>
              <a:gd name="T91" fmla="*/ 108 h 152"/>
              <a:gd name="T92" fmla="*/ 1641 w 2605"/>
              <a:gd name="T93" fmla="*/ 26 h 152"/>
              <a:gd name="T94" fmla="*/ 1781 w 2605"/>
              <a:gd name="T95" fmla="*/ 149 h 152"/>
              <a:gd name="T96" fmla="*/ 1767 w 2605"/>
              <a:gd name="T97" fmla="*/ 124 h 152"/>
              <a:gd name="T98" fmla="*/ 1925 w 2605"/>
              <a:gd name="T99" fmla="*/ 142 h 152"/>
              <a:gd name="T100" fmla="*/ 1880 w 2605"/>
              <a:gd name="T101" fmla="*/ 2 h 152"/>
              <a:gd name="T102" fmla="*/ 2000 w 2605"/>
              <a:gd name="T103" fmla="*/ 15 h 152"/>
              <a:gd name="T104" fmla="*/ 2169 w 2605"/>
              <a:gd name="T105" fmla="*/ 95 h 152"/>
              <a:gd name="T106" fmla="*/ 2040 w 2605"/>
              <a:gd name="T107" fmla="*/ 114 h 152"/>
              <a:gd name="T108" fmla="*/ 2090 w 2605"/>
              <a:gd name="T109" fmla="*/ 1 h 152"/>
              <a:gd name="T110" fmla="*/ 2127 w 2605"/>
              <a:gd name="T111" fmla="*/ 136 h 152"/>
              <a:gd name="T112" fmla="*/ 2090 w 2605"/>
              <a:gd name="T113" fmla="*/ 7 h 152"/>
              <a:gd name="T114" fmla="*/ 2247 w 2605"/>
              <a:gd name="T115" fmla="*/ 149 h 152"/>
              <a:gd name="T116" fmla="*/ 2201 w 2605"/>
              <a:gd name="T117" fmla="*/ 129 h 152"/>
              <a:gd name="T118" fmla="*/ 2357 w 2605"/>
              <a:gd name="T119" fmla="*/ 142 h 152"/>
              <a:gd name="T120" fmla="*/ 2376 w 2605"/>
              <a:gd name="T121" fmla="*/ 14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605" h="152">
                <a:moveTo>
                  <a:pt x="2473" y="50"/>
                </a:moveTo>
                <a:lnTo>
                  <a:pt x="2476" y="2"/>
                </a:lnTo>
                <a:lnTo>
                  <a:pt x="2602" y="2"/>
                </a:lnTo>
                <a:lnTo>
                  <a:pt x="2605" y="50"/>
                </a:lnTo>
                <a:lnTo>
                  <a:pt x="2599" y="50"/>
                </a:lnTo>
                <a:lnTo>
                  <a:pt x="2595" y="38"/>
                </a:lnTo>
                <a:lnTo>
                  <a:pt x="2593" y="32"/>
                </a:lnTo>
                <a:lnTo>
                  <a:pt x="2592" y="28"/>
                </a:lnTo>
                <a:lnTo>
                  <a:pt x="2589" y="22"/>
                </a:lnTo>
                <a:lnTo>
                  <a:pt x="2586" y="19"/>
                </a:lnTo>
                <a:lnTo>
                  <a:pt x="2582" y="15"/>
                </a:lnTo>
                <a:lnTo>
                  <a:pt x="2579" y="12"/>
                </a:lnTo>
                <a:lnTo>
                  <a:pt x="2575" y="11"/>
                </a:lnTo>
                <a:lnTo>
                  <a:pt x="2569" y="9"/>
                </a:lnTo>
                <a:lnTo>
                  <a:pt x="2564" y="9"/>
                </a:lnTo>
                <a:lnTo>
                  <a:pt x="2557" y="9"/>
                </a:lnTo>
                <a:lnTo>
                  <a:pt x="2557" y="142"/>
                </a:lnTo>
                <a:lnTo>
                  <a:pt x="2574" y="142"/>
                </a:lnTo>
                <a:lnTo>
                  <a:pt x="2574" y="149"/>
                </a:lnTo>
                <a:lnTo>
                  <a:pt x="2504" y="149"/>
                </a:lnTo>
                <a:lnTo>
                  <a:pt x="2504" y="142"/>
                </a:lnTo>
                <a:lnTo>
                  <a:pt x="2521" y="142"/>
                </a:lnTo>
                <a:lnTo>
                  <a:pt x="2521" y="9"/>
                </a:lnTo>
                <a:lnTo>
                  <a:pt x="2514" y="9"/>
                </a:lnTo>
                <a:lnTo>
                  <a:pt x="2509" y="9"/>
                </a:lnTo>
                <a:lnTo>
                  <a:pt x="2504" y="11"/>
                </a:lnTo>
                <a:lnTo>
                  <a:pt x="2500" y="12"/>
                </a:lnTo>
                <a:lnTo>
                  <a:pt x="2496" y="15"/>
                </a:lnTo>
                <a:lnTo>
                  <a:pt x="2492" y="19"/>
                </a:lnTo>
                <a:lnTo>
                  <a:pt x="2489" y="22"/>
                </a:lnTo>
                <a:lnTo>
                  <a:pt x="2487" y="28"/>
                </a:lnTo>
                <a:lnTo>
                  <a:pt x="2483" y="38"/>
                </a:lnTo>
                <a:lnTo>
                  <a:pt x="2479" y="50"/>
                </a:lnTo>
                <a:lnTo>
                  <a:pt x="2473" y="50"/>
                </a:lnTo>
                <a:close/>
                <a:moveTo>
                  <a:pt x="73" y="9"/>
                </a:moveTo>
                <a:lnTo>
                  <a:pt x="80" y="2"/>
                </a:lnTo>
                <a:lnTo>
                  <a:pt x="87" y="2"/>
                </a:lnTo>
                <a:lnTo>
                  <a:pt x="87" y="42"/>
                </a:lnTo>
                <a:lnTo>
                  <a:pt x="80" y="42"/>
                </a:lnTo>
                <a:lnTo>
                  <a:pt x="79" y="35"/>
                </a:lnTo>
                <a:lnTo>
                  <a:pt x="76" y="28"/>
                </a:lnTo>
                <a:lnTo>
                  <a:pt x="72" y="22"/>
                </a:lnTo>
                <a:lnTo>
                  <a:pt x="70" y="19"/>
                </a:lnTo>
                <a:lnTo>
                  <a:pt x="67" y="16"/>
                </a:lnTo>
                <a:lnTo>
                  <a:pt x="62" y="12"/>
                </a:lnTo>
                <a:lnTo>
                  <a:pt x="56" y="9"/>
                </a:lnTo>
                <a:lnTo>
                  <a:pt x="50" y="7"/>
                </a:lnTo>
                <a:lnTo>
                  <a:pt x="43" y="5"/>
                </a:lnTo>
                <a:lnTo>
                  <a:pt x="38" y="7"/>
                </a:lnTo>
                <a:lnTo>
                  <a:pt x="32" y="8"/>
                </a:lnTo>
                <a:lnTo>
                  <a:pt x="25" y="11"/>
                </a:lnTo>
                <a:lnTo>
                  <a:pt x="24" y="14"/>
                </a:lnTo>
                <a:lnTo>
                  <a:pt x="21" y="15"/>
                </a:lnTo>
                <a:lnTo>
                  <a:pt x="18" y="21"/>
                </a:lnTo>
                <a:lnTo>
                  <a:pt x="16" y="28"/>
                </a:lnTo>
                <a:lnTo>
                  <a:pt x="16" y="32"/>
                </a:lnTo>
                <a:lnTo>
                  <a:pt x="18" y="35"/>
                </a:lnTo>
                <a:lnTo>
                  <a:pt x="19" y="39"/>
                </a:lnTo>
                <a:lnTo>
                  <a:pt x="22" y="40"/>
                </a:lnTo>
                <a:lnTo>
                  <a:pt x="25" y="42"/>
                </a:lnTo>
                <a:lnTo>
                  <a:pt x="28" y="45"/>
                </a:lnTo>
                <a:lnTo>
                  <a:pt x="32" y="45"/>
                </a:lnTo>
                <a:lnTo>
                  <a:pt x="35" y="46"/>
                </a:lnTo>
                <a:lnTo>
                  <a:pt x="55" y="52"/>
                </a:lnTo>
                <a:lnTo>
                  <a:pt x="64" y="54"/>
                </a:lnTo>
                <a:lnTo>
                  <a:pt x="73" y="57"/>
                </a:lnTo>
                <a:lnTo>
                  <a:pt x="77" y="60"/>
                </a:lnTo>
                <a:lnTo>
                  <a:pt x="81" y="63"/>
                </a:lnTo>
                <a:lnTo>
                  <a:pt x="86" y="67"/>
                </a:lnTo>
                <a:lnTo>
                  <a:pt x="89" y="71"/>
                </a:lnTo>
                <a:lnTo>
                  <a:pt x="91" y="77"/>
                </a:lnTo>
                <a:lnTo>
                  <a:pt x="94" y="84"/>
                </a:lnTo>
                <a:lnTo>
                  <a:pt x="96" y="91"/>
                </a:lnTo>
                <a:lnTo>
                  <a:pt x="96" y="100"/>
                </a:lnTo>
                <a:lnTo>
                  <a:pt x="96" y="107"/>
                </a:lnTo>
                <a:lnTo>
                  <a:pt x="94" y="112"/>
                </a:lnTo>
                <a:lnTo>
                  <a:pt x="93" y="119"/>
                </a:lnTo>
                <a:lnTo>
                  <a:pt x="90" y="125"/>
                </a:lnTo>
                <a:lnTo>
                  <a:pt x="87" y="131"/>
                </a:lnTo>
                <a:lnTo>
                  <a:pt x="84" y="136"/>
                </a:lnTo>
                <a:lnTo>
                  <a:pt x="80" y="140"/>
                </a:lnTo>
                <a:lnTo>
                  <a:pt x="74" y="145"/>
                </a:lnTo>
                <a:lnTo>
                  <a:pt x="69" y="148"/>
                </a:lnTo>
                <a:lnTo>
                  <a:pt x="62" y="150"/>
                </a:lnTo>
                <a:lnTo>
                  <a:pt x="55" y="152"/>
                </a:lnTo>
                <a:lnTo>
                  <a:pt x="46" y="152"/>
                </a:lnTo>
                <a:lnTo>
                  <a:pt x="43" y="152"/>
                </a:lnTo>
                <a:lnTo>
                  <a:pt x="39" y="152"/>
                </a:lnTo>
                <a:lnTo>
                  <a:pt x="32" y="150"/>
                </a:lnTo>
                <a:lnTo>
                  <a:pt x="25" y="146"/>
                </a:lnTo>
                <a:lnTo>
                  <a:pt x="18" y="142"/>
                </a:lnTo>
                <a:lnTo>
                  <a:pt x="8" y="150"/>
                </a:lnTo>
                <a:lnTo>
                  <a:pt x="0" y="150"/>
                </a:lnTo>
                <a:lnTo>
                  <a:pt x="0" y="108"/>
                </a:lnTo>
                <a:lnTo>
                  <a:pt x="8" y="108"/>
                </a:lnTo>
                <a:lnTo>
                  <a:pt x="9" y="115"/>
                </a:lnTo>
                <a:lnTo>
                  <a:pt x="14" y="122"/>
                </a:lnTo>
                <a:lnTo>
                  <a:pt x="16" y="128"/>
                </a:lnTo>
                <a:lnTo>
                  <a:pt x="22" y="135"/>
                </a:lnTo>
                <a:lnTo>
                  <a:pt x="28" y="139"/>
                </a:lnTo>
                <a:lnTo>
                  <a:pt x="33" y="142"/>
                </a:lnTo>
                <a:lnTo>
                  <a:pt x="40" y="145"/>
                </a:lnTo>
                <a:lnTo>
                  <a:pt x="48" y="146"/>
                </a:lnTo>
                <a:lnTo>
                  <a:pt x="56" y="145"/>
                </a:lnTo>
                <a:lnTo>
                  <a:pt x="63" y="143"/>
                </a:lnTo>
                <a:lnTo>
                  <a:pt x="69" y="140"/>
                </a:lnTo>
                <a:lnTo>
                  <a:pt x="73" y="136"/>
                </a:lnTo>
                <a:lnTo>
                  <a:pt x="77" y="132"/>
                </a:lnTo>
                <a:lnTo>
                  <a:pt x="79" y="126"/>
                </a:lnTo>
                <a:lnTo>
                  <a:pt x="80" y="122"/>
                </a:lnTo>
                <a:lnTo>
                  <a:pt x="81" y="117"/>
                </a:lnTo>
                <a:lnTo>
                  <a:pt x="80" y="112"/>
                </a:lnTo>
                <a:lnTo>
                  <a:pt x="80" y="108"/>
                </a:lnTo>
                <a:lnTo>
                  <a:pt x="77" y="105"/>
                </a:lnTo>
                <a:lnTo>
                  <a:pt x="76" y="102"/>
                </a:lnTo>
                <a:lnTo>
                  <a:pt x="69" y="98"/>
                </a:lnTo>
                <a:lnTo>
                  <a:pt x="60" y="95"/>
                </a:lnTo>
                <a:lnTo>
                  <a:pt x="40" y="90"/>
                </a:lnTo>
                <a:lnTo>
                  <a:pt x="36" y="88"/>
                </a:lnTo>
                <a:lnTo>
                  <a:pt x="31" y="87"/>
                </a:lnTo>
                <a:lnTo>
                  <a:pt x="21" y="83"/>
                </a:lnTo>
                <a:lnTo>
                  <a:pt x="16" y="80"/>
                </a:lnTo>
                <a:lnTo>
                  <a:pt x="14" y="77"/>
                </a:lnTo>
                <a:lnTo>
                  <a:pt x="7" y="69"/>
                </a:lnTo>
                <a:lnTo>
                  <a:pt x="4" y="64"/>
                </a:lnTo>
                <a:lnTo>
                  <a:pt x="2" y="57"/>
                </a:lnTo>
                <a:lnTo>
                  <a:pt x="1" y="50"/>
                </a:lnTo>
                <a:lnTo>
                  <a:pt x="1" y="43"/>
                </a:lnTo>
                <a:lnTo>
                  <a:pt x="1" y="39"/>
                </a:lnTo>
                <a:lnTo>
                  <a:pt x="1" y="33"/>
                </a:lnTo>
                <a:lnTo>
                  <a:pt x="4" y="26"/>
                </a:lnTo>
                <a:lnTo>
                  <a:pt x="8" y="18"/>
                </a:lnTo>
                <a:lnTo>
                  <a:pt x="11" y="15"/>
                </a:lnTo>
                <a:lnTo>
                  <a:pt x="14" y="12"/>
                </a:lnTo>
                <a:lnTo>
                  <a:pt x="16" y="9"/>
                </a:lnTo>
                <a:lnTo>
                  <a:pt x="19" y="7"/>
                </a:lnTo>
                <a:lnTo>
                  <a:pt x="28" y="2"/>
                </a:lnTo>
                <a:lnTo>
                  <a:pt x="35" y="0"/>
                </a:lnTo>
                <a:lnTo>
                  <a:pt x="45" y="0"/>
                </a:lnTo>
                <a:lnTo>
                  <a:pt x="52" y="0"/>
                </a:lnTo>
                <a:lnTo>
                  <a:pt x="55" y="1"/>
                </a:lnTo>
                <a:lnTo>
                  <a:pt x="59" y="2"/>
                </a:lnTo>
                <a:lnTo>
                  <a:pt x="66" y="5"/>
                </a:lnTo>
                <a:lnTo>
                  <a:pt x="73" y="9"/>
                </a:lnTo>
                <a:close/>
                <a:moveTo>
                  <a:pt x="158" y="47"/>
                </a:moveTo>
                <a:lnTo>
                  <a:pt x="138" y="101"/>
                </a:lnTo>
                <a:lnTo>
                  <a:pt x="176" y="101"/>
                </a:lnTo>
                <a:lnTo>
                  <a:pt x="158" y="47"/>
                </a:lnTo>
                <a:close/>
                <a:moveTo>
                  <a:pt x="145" y="149"/>
                </a:moveTo>
                <a:lnTo>
                  <a:pt x="101" y="149"/>
                </a:lnTo>
                <a:lnTo>
                  <a:pt x="101" y="142"/>
                </a:lnTo>
                <a:lnTo>
                  <a:pt x="105" y="142"/>
                </a:lnTo>
                <a:lnTo>
                  <a:pt x="111" y="142"/>
                </a:lnTo>
                <a:lnTo>
                  <a:pt x="115" y="139"/>
                </a:lnTo>
                <a:lnTo>
                  <a:pt x="117" y="138"/>
                </a:lnTo>
                <a:lnTo>
                  <a:pt x="118" y="136"/>
                </a:lnTo>
                <a:lnTo>
                  <a:pt x="168" y="0"/>
                </a:lnTo>
                <a:lnTo>
                  <a:pt x="175" y="0"/>
                </a:lnTo>
                <a:lnTo>
                  <a:pt x="227" y="142"/>
                </a:lnTo>
                <a:lnTo>
                  <a:pt x="240" y="142"/>
                </a:lnTo>
                <a:lnTo>
                  <a:pt x="240" y="149"/>
                </a:lnTo>
                <a:lnTo>
                  <a:pt x="173" y="149"/>
                </a:lnTo>
                <a:lnTo>
                  <a:pt x="173" y="142"/>
                </a:lnTo>
                <a:lnTo>
                  <a:pt x="190" y="142"/>
                </a:lnTo>
                <a:lnTo>
                  <a:pt x="179" y="108"/>
                </a:lnTo>
                <a:lnTo>
                  <a:pt x="135" y="108"/>
                </a:lnTo>
                <a:lnTo>
                  <a:pt x="129" y="124"/>
                </a:lnTo>
                <a:lnTo>
                  <a:pt x="127" y="133"/>
                </a:lnTo>
                <a:lnTo>
                  <a:pt x="125" y="139"/>
                </a:lnTo>
                <a:lnTo>
                  <a:pt x="127" y="140"/>
                </a:lnTo>
                <a:lnTo>
                  <a:pt x="129" y="142"/>
                </a:lnTo>
                <a:lnTo>
                  <a:pt x="138" y="142"/>
                </a:lnTo>
                <a:lnTo>
                  <a:pt x="145" y="142"/>
                </a:lnTo>
                <a:lnTo>
                  <a:pt x="145" y="149"/>
                </a:lnTo>
                <a:close/>
                <a:moveTo>
                  <a:pt x="357" y="149"/>
                </a:moveTo>
                <a:lnTo>
                  <a:pt x="241" y="149"/>
                </a:lnTo>
                <a:lnTo>
                  <a:pt x="241" y="142"/>
                </a:lnTo>
                <a:lnTo>
                  <a:pt x="255" y="142"/>
                </a:lnTo>
                <a:lnTo>
                  <a:pt x="255" y="9"/>
                </a:lnTo>
                <a:lnTo>
                  <a:pt x="241" y="9"/>
                </a:lnTo>
                <a:lnTo>
                  <a:pt x="241" y="2"/>
                </a:lnTo>
                <a:lnTo>
                  <a:pt x="309" y="2"/>
                </a:lnTo>
                <a:lnTo>
                  <a:pt x="309" y="9"/>
                </a:lnTo>
                <a:lnTo>
                  <a:pt x="291" y="9"/>
                </a:lnTo>
                <a:lnTo>
                  <a:pt x="291" y="142"/>
                </a:lnTo>
                <a:lnTo>
                  <a:pt x="313" y="142"/>
                </a:lnTo>
                <a:lnTo>
                  <a:pt x="319" y="142"/>
                </a:lnTo>
                <a:lnTo>
                  <a:pt x="324" y="140"/>
                </a:lnTo>
                <a:lnTo>
                  <a:pt x="329" y="139"/>
                </a:lnTo>
                <a:lnTo>
                  <a:pt x="333" y="136"/>
                </a:lnTo>
                <a:lnTo>
                  <a:pt x="340" y="129"/>
                </a:lnTo>
                <a:lnTo>
                  <a:pt x="343" y="125"/>
                </a:lnTo>
                <a:lnTo>
                  <a:pt x="344" y="121"/>
                </a:lnTo>
                <a:lnTo>
                  <a:pt x="348" y="111"/>
                </a:lnTo>
                <a:lnTo>
                  <a:pt x="353" y="101"/>
                </a:lnTo>
                <a:lnTo>
                  <a:pt x="358" y="101"/>
                </a:lnTo>
                <a:lnTo>
                  <a:pt x="357" y="149"/>
                </a:lnTo>
                <a:close/>
                <a:moveTo>
                  <a:pt x="440" y="0"/>
                </a:moveTo>
                <a:lnTo>
                  <a:pt x="452" y="1"/>
                </a:lnTo>
                <a:lnTo>
                  <a:pt x="457" y="2"/>
                </a:lnTo>
                <a:lnTo>
                  <a:pt x="463" y="4"/>
                </a:lnTo>
                <a:lnTo>
                  <a:pt x="469" y="7"/>
                </a:lnTo>
                <a:lnTo>
                  <a:pt x="474" y="9"/>
                </a:lnTo>
                <a:lnTo>
                  <a:pt x="480" y="14"/>
                </a:lnTo>
                <a:lnTo>
                  <a:pt x="485" y="18"/>
                </a:lnTo>
                <a:lnTo>
                  <a:pt x="491" y="23"/>
                </a:lnTo>
                <a:lnTo>
                  <a:pt x="497" y="29"/>
                </a:lnTo>
                <a:lnTo>
                  <a:pt x="501" y="35"/>
                </a:lnTo>
                <a:lnTo>
                  <a:pt x="504" y="42"/>
                </a:lnTo>
                <a:lnTo>
                  <a:pt x="507" y="49"/>
                </a:lnTo>
                <a:lnTo>
                  <a:pt x="510" y="57"/>
                </a:lnTo>
                <a:lnTo>
                  <a:pt x="511" y="66"/>
                </a:lnTo>
                <a:lnTo>
                  <a:pt x="511" y="74"/>
                </a:lnTo>
                <a:lnTo>
                  <a:pt x="511" y="86"/>
                </a:lnTo>
                <a:lnTo>
                  <a:pt x="510" y="95"/>
                </a:lnTo>
                <a:lnTo>
                  <a:pt x="507" y="105"/>
                </a:lnTo>
                <a:lnTo>
                  <a:pt x="502" y="114"/>
                </a:lnTo>
                <a:lnTo>
                  <a:pt x="497" y="122"/>
                </a:lnTo>
                <a:lnTo>
                  <a:pt x="491" y="129"/>
                </a:lnTo>
                <a:lnTo>
                  <a:pt x="484" y="136"/>
                </a:lnTo>
                <a:lnTo>
                  <a:pt x="477" y="142"/>
                </a:lnTo>
                <a:lnTo>
                  <a:pt x="469" y="146"/>
                </a:lnTo>
                <a:lnTo>
                  <a:pt x="460" y="149"/>
                </a:lnTo>
                <a:lnTo>
                  <a:pt x="450" y="152"/>
                </a:lnTo>
                <a:lnTo>
                  <a:pt x="440" y="152"/>
                </a:lnTo>
                <a:lnTo>
                  <a:pt x="430" y="152"/>
                </a:lnTo>
                <a:lnTo>
                  <a:pt x="421" y="149"/>
                </a:lnTo>
                <a:lnTo>
                  <a:pt x="412" y="146"/>
                </a:lnTo>
                <a:lnTo>
                  <a:pt x="404" y="142"/>
                </a:lnTo>
                <a:lnTo>
                  <a:pt x="399" y="139"/>
                </a:lnTo>
                <a:lnTo>
                  <a:pt x="396" y="136"/>
                </a:lnTo>
                <a:lnTo>
                  <a:pt x="389" y="129"/>
                </a:lnTo>
                <a:lnTo>
                  <a:pt x="384" y="122"/>
                </a:lnTo>
                <a:lnTo>
                  <a:pt x="378" y="114"/>
                </a:lnTo>
                <a:lnTo>
                  <a:pt x="374" y="105"/>
                </a:lnTo>
                <a:lnTo>
                  <a:pt x="371" y="95"/>
                </a:lnTo>
                <a:lnTo>
                  <a:pt x="370" y="86"/>
                </a:lnTo>
                <a:lnTo>
                  <a:pt x="368" y="74"/>
                </a:lnTo>
                <a:lnTo>
                  <a:pt x="370" y="66"/>
                </a:lnTo>
                <a:lnTo>
                  <a:pt x="371" y="57"/>
                </a:lnTo>
                <a:lnTo>
                  <a:pt x="372" y="49"/>
                </a:lnTo>
                <a:lnTo>
                  <a:pt x="375" y="42"/>
                </a:lnTo>
                <a:lnTo>
                  <a:pt x="380" y="35"/>
                </a:lnTo>
                <a:lnTo>
                  <a:pt x="384" y="29"/>
                </a:lnTo>
                <a:lnTo>
                  <a:pt x="389" y="23"/>
                </a:lnTo>
                <a:lnTo>
                  <a:pt x="394" y="18"/>
                </a:lnTo>
                <a:lnTo>
                  <a:pt x="399" y="14"/>
                </a:lnTo>
                <a:lnTo>
                  <a:pt x="405" y="9"/>
                </a:lnTo>
                <a:lnTo>
                  <a:pt x="412" y="7"/>
                </a:lnTo>
                <a:lnTo>
                  <a:pt x="418" y="4"/>
                </a:lnTo>
                <a:lnTo>
                  <a:pt x="423" y="2"/>
                </a:lnTo>
                <a:lnTo>
                  <a:pt x="429" y="1"/>
                </a:lnTo>
                <a:lnTo>
                  <a:pt x="440" y="0"/>
                </a:lnTo>
                <a:close/>
                <a:moveTo>
                  <a:pt x="411" y="54"/>
                </a:moveTo>
                <a:lnTo>
                  <a:pt x="411" y="91"/>
                </a:lnTo>
                <a:lnTo>
                  <a:pt x="411" y="111"/>
                </a:lnTo>
                <a:lnTo>
                  <a:pt x="412" y="125"/>
                </a:lnTo>
                <a:lnTo>
                  <a:pt x="412" y="131"/>
                </a:lnTo>
                <a:lnTo>
                  <a:pt x="415" y="136"/>
                </a:lnTo>
                <a:lnTo>
                  <a:pt x="416" y="139"/>
                </a:lnTo>
                <a:lnTo>
                  <a:pt x="419" y="142"/>
                </a:lnTo>
                <a:lnTo>
                  <a:pt x="423" y="143"/>
                </a:lnTo>
                <a:lnTo>
                  <a:pt x="428" y="145"/>
                </a:lnTo>
                <a:lnTo>
                  <a:pt x="433" y="146"/>
                </a:lnTo>
                <a:lnTo>
                  <a:pt x="440" y="146"/>
                </a:lnTo>
                <a:lnTo>
                  <a:pt x="452" y="145"/>
                </a:lnTo>
                <a:lnTo>
                  <a:pt x="457" y="143"/>
                </a:lnTo>
                <a:lnTo>
                  <a:pt x="460" y="142"/>
                </a:lnTo>
                <a:lnTo>
                  <a:pt x="463" y="139"/>
                </a:lnTo>
                <a:lnTo>
                  <a:pt x="466" y="136"/>
                </a:lnTo>
                <a:lnTo>
                  <a:pt x="467" y="131"/>
                </a:lnTo>
                <a:lnTo>
                  <a:pt x="469" y="125"/>
                </a:lnTo>
                <a:lnTo>
                  <a:pt x="470" y="111"/>
                </a:lnTo>
                <a:lnTo>
                  <a:pt x="470" y="91"/>
                </a:lnTo>
                <a:lnTo>
                  <a:pt x="470" y="54"/>
                </a:lnTo>
                <a:lnTo>
                  <a:pt x="470" y="38"/>
                </a:lnTo>
                <a:lnTo>
                  <a:pt x="469" y="31"/>
                </a:lnTo>
                <a:lnTo>
                  <a:pt x="467" y="23"/>
                </a:lnTo>
                <a:lnTo>
                  <a:pt x="466" y="19"/>
                </a:lnTo>
                <a:lnTo>
                  <a:pt x="464" y="15"/>
                </a:lnTo>
                <a:lnTo>
                  <a:pt x="461" y="12"/>
                </a:lnTo>
                <a:lnTo>
                  <a:pt x="459" y="9"/>
                </a:lnTo>
                <a:lnTo>
                  <a:pt x="454" y="8"/>
                </a:lnTo>
                <a:lnTo>
                  <a:pt x="450" y="7"/>
                </a:lnTo>
                <a:lnTo>
                  <a:pt x="446" y="7"/>
                </a:lnTo>
                <a:lnTo>
                  <a:pt x="440" y="5"/>
                </a:lnTo>
                <a:lnTo>
                  <a:pt x="430" y="7"/>
                </a:lnTo>
                <a:lnTo>
                  <a:pt x="422" y="9"/>
                </a:lnTo>
                <a:lnTo>
                  <a:pt x="419" y="12"/>
                </a:lnTo>
                <a:lnTo>
                  <a:pt x="416" y="15"/>
                </a:lnTo>
                <a:lnTo>
                  <a:pt x="415" y="19"/>
                </a:lnTo>
                <a:lnTo>
                  <a:pt x="412" y="23"/>
                </a:lnTo>
                <a:lnTo>
                  <a:pt x="412" y="31"/>
                </a:lnTo>
                <a:lnTo>
                  <a:pt x="411" y="38"/>
                </a:lnTo>
                <a:lnTo>
                  <a:pt x="411" y="54"/>
                </a:lnTo>
                <a:close/>
                <a:moveTo>
                  <a:pt x="642" y="15"/>
                </a:moveTo>
                <a:lnTo>
                  <a:pt x="642" y="152"/>
                </a:lnTo>
                <a:lnTo>
                  <a:pt x="638" y="152"/>
                </a:lnTo>
                <a:lnTo>
                  <a:pt x="549" y="22"/>
                </a:lnTo>
                <a:lnTo>
                  <a:pt x="549" y="135"/>
                </a:lnTo>
                <a:lnTo>
                  <a:pt x="549" y="138"/>
                </a:lnTo>
                <a:lnTo>
                  <a:pt x="550" y="140"/>
                </a:lnTo>
                <a:lnTo>
                  <a:pt x="553" y="142"/>
                </a:lnTo>
                <a:lnTo>
                  <a:pt x="558" y="142"/>
                </a:lnTo>
                <a:lnTo>
                  <a:pt x="569" y="142"/>
                </a:lnTo>
                <a:lnTo>
                  <a:pt x="569" y="149"/>
                </a:lnTo>
                <a:lnTo>
                  <a:pt x="522" y="149"/>
                </a:lnTo>
                <a:lnTo>
                  <a:pt x="522" y="142"/>
                </a:lnTo>
                <a:lnTo>
                  <a:pt x="534" y="142"/>
                </a:lnTo>
                <a:lnTo>
                  <a:pt x="535" y="142"/>
                </a:lnTo>
                <a:lnTo>
                  <a:pt x="538" y="142"/>
                </a:lnTo>
                <a:lnTo>
                  <a:pt x="538" y="140"/>
                </a:lnTo>
                <a:lnTo>
                  <a:pt x="539" y="139"/>
                </a:lnTo>
                <a:lnTo>
                  <a:pt x="541" y="135"/>
                </a:lnTo>
                <a:lnTo>
                  <a:pt x="541" y="131"/>
                </a:lnTo>
                <a:lnTo>
                  <a:pt x="541" y="22"/>
                </a:lnTo>
                <a:lnTo>
                  <a:pt x="541" y="16"/>
                </a:lnTo>
                <a:lnTo>
                  <a:pt x="539" y="12"/>
                </a:lnTo>
                <a:lnTo>
                  <a:pt x="539" y="11"/>
                </a:lnTo>
                <a:lnTo>
                  <a:pt x="536" y="9"/>
                </a:lnTo>
                <a:lnTo>
                  <a:pt x="529" y="9"/>
                </a:lnTo>
                <a:lnTo>
                  <a:pt x="522" y="9"/>
                </a:lnTo>
                <a:lnTo>
                  <a:pt x="522" y="2"/>
                </a:lnTo>
                <a:lnTo>
                  <a:pt x="577" y="2"/>
                </a:lnTo>
                <a:lnTo>
                  <a:pt x="637" y="90"/>
                </a:lnTo>
                <a:lnTo>
                  <a:pt x="637" y="15"/>
                </a:lnTo>
                <a:lnTo>
                  <a:pt x="637" y="14"/>
                </a:lnTo>
                <a:lnTo>
                  <a:pt x="635" y="12"/>
                </a:lnTo>
                <a:lnTo>
                  <a:pt x="631" y="11"/>
                </a:lnTo>
                <a:lnTo>
                  <a:pt x="627" y="9"/>
                </a:lnTo>
                <a:lnTo>
                  <a:pt x="623" y="9"/>
                </a:lnTo>
                <a:lnTo>
                  <a:pt x="617" y="9"/>
                </a:lnTo>
                <a:lnTo>
                  <a:pt x="617" y="2"/>
                </a:lnTo>
                <a:lnTo>
                  <a:pt x="661" y="2"/>
                </a:lnTo>
                <a:lnTo>
                  <a:pt x="661" y="9"/>
                </a:lnTo>
                <a:lnTo>
                  <a:pt x="652" y="9"/>
                </a:lnTo>
                <a:lnTo>
                  <a:pt x="648" y="9"/>
                </a:lnTo>
                <a:lnTo>
                  <a:pt x="645" y="11"/>
                </a:lnTo>
                <a:lnTo>
                  <a:pt x="644" y="12"/>
                </a:lnTo>
                <a:lnTo>
                  <a:pt x="642" y="15"/>
                </a:lnTo>
                <a:close/>
                <a:moveTo>
                  <a:pt x="805" y="9"/>
                </a:moveTo>
                <a:lnTo>
                  <a:pt x="813" y="2"/>
                </a:lnTo>
                <a:lnTo>
                  <a:pt x="819" y="2"/>
                </a:lnTo>
                <a:lnTo>
                  <a:pt x="819" y="42"/>
                </a:lnTo>
                <a:lnTo>
                  <a:pt x="813" y="42"/>
                </a:lnTo>
                <a:lnTo>
                  <a:pt x="810" y="35"/>
                </a:lnTo>
                <a:lnTo>
                  <a:pt x="808" y="28"/>
                </a:lnTo>
                <a:lnTo>
                  <a:pt x="805" y="22"/>
                </a:lnTo>
                <a:lnTo>
                  <a:pt x="802" y="19"/>
                </a:lnTo>
                <a:lnTo>
                  <a:pt x="801" y="16"/>
                </a:lnTo>
                <a:lnTo>
                  <a:pt x="795" y="12"/>
                </a:lnTo>
                <a:lnTo>
                  <a:pt x="789" y="9"/>
                </a:lnTo>
                <a:lnTo>
                  <a:pt x="784" y="7"/>
                </a:lnTo>
                <a:lnTo>
                  <a:pt x="777" y="5"/>
                </a:lnTo>
                <a:lnTo>
                  <a:pt x="771" y="7"/>
                </a:lnTo>
                <a:lnTo>
                  <a:pt x="764" y="8"/>
                </a:lnTo>
                <a:lnTo>
                  <a:pt x="758" y="11"/>
                </a:lnTo>
                <a:lnTo>
                  <a:pt x="755" y="14"/>
                </a:lnTo>
                <a:lnTo>
                  <a:pt x="754" y="15"/>
                </a:lnTo>
                <a:lnTo>
                  <a:pt x="750" y="21"/>
                </a:lnTo>
                <a:lnTo>
                  <a:pt x="748" y="28"/>
                </a:lnTo>
                <a:lnTo>
                  <a:pt x="750" y="32"/>
                </a:lnTo>
                <a:lnTo>
                  <a:pt x="751" y="35"/>
                </a:lnTo>
                <a:lnTo>
                  <a:pt x="753" y="39"/>
                </a:lnTo>
                <a:lnTo>
                  <a:pt x="754" y="40"/>
                </a:lnTo>
                <a:lnTo>
                  <a:pt x="758" y="42"/>
                </a:lnTo>
                <a:lnTo>
                  <a:pt x="761" y="45"/>
                </a:lnTo>
                <a:lnTo>
                  <a:pt x="764" y="45"/>
                </a:lnTo>
                <a:lnTo>
                  <a:pt x="768" y="46"/>
                </a:lnTo>
                <a:lnTo>
                  <a:pt x="788" y="52"/>
                </a:lnTo>
                <a:lnTo>
                  <a:pt x="806" y="57"/>
                </a:lnTo>
                <a:lnTo>
                  <a:pt x="810" y="60"/>
                </a:lnTo>
                <a:lnTo>
                  <a:pt x="815" y="63"/>
                </a:lnTo>
                <a:lnTo>
                  <a:pt x="819" y="67"/>
                </a:lnTo>
                <a:lnTo>
                  <a:pt x="822" y="71"/>
                </a:lnTo>
                <a:lnTo>
                  <a:pt x="825" y="77"/>
                </a:lnTo>
                <a:lnTo>
                  <a:pt x="827" y="84"/>
                </a:lnTo>
                <a:lnTo>
                  <a:pt x="827" y="91"/>
                </a:lnTo>
                <a:lnTo>
                  <a:pt x="829" y="100"/>
                </a:lnTo>
                <a:lnTo>
                  <a:pt x="829" y="107"/>
                </a:lnTo>
                <a:lnTo>
                  <a:pt x="827" y="112"/>
                </a:lnTo>
                <a:lnTo>
                  <a:pt x="826" y="119"/>
                </a:lnTo>
                <a:lnTo>
                  <a:pt x="823" y="125"/>
                </a:lnTo>
                <a:lnTo>
                  <a:pt x="820" y="131"/>
                </a:lnTo>
                <a:lnTo>
                  <a:pt x="817" y="136"/>
                </a:lnTo>
                <a:lnTo>
                  <a:pt x="812" y="140"/>
                </a:lnTo>
                <a:lnTo>
                  <a:pt x="808" y="145"/>
                </a:lnTo>
                <a:lnTo>
                  <a:pt x="802" y="148"/>
                </a:lnTo>
                <a:lnTo>
                  <a:pt x="795" y="150"/>
                </a:lnTo>
                <a:lnTo>
                  <a:pt x="788" y="152"/>
                </a:lnTo>
                <a:lnTo>
                  <a:pt x="779" y="152"/>
                </a:lnTo>
                <a:lnTo>
                  <a:pt x="775" y="152"/>
                </a:lnTo>
                <a:lnTo>
                  <a:pt x="772" y="152"/>
                </a:lnTo>
                <a:lnTo>
                  <a:pt x="764" y="150"/>
                </a:lnTo>
                <a:lnTo>
                  <a:pt x="758" y="146"/>
                </a:lnTo>
                <a:lnTo>
                  <a:pt x="751" y="142"/>
                </a:lnTo>
                <a:lnTo>
                  <a:pt x="740" y="150"/>
                </a:lnTo>
                <a:lnTo>
                  <a:pt x="733" y="150"/>
                </a:lnTo>
                <a:lnTo>
                  <a:pt x="733" y="108"/>
                </a:lnTo>
                <a:lnTo>
                  <a:pt x="740" y="108"/>
                </a:lnTo>
                <a:lnTo>
                  <a:pt x="743" y="115"/>
                </a:lnTo>
                <a:lnTo>
                  <a:pt x="745" y="122"/>
                </a:lnTo>
                <a:lnTo>
                  <a:pt x="750" y="128"/>
                </a:lnTo>
                <a:lnTo>
                  <a:pt x="755" y="135"/>
                </a:lnTo>
                <a:lnTo>
                  <a:pt x="760" y="139"/>
                </a:lnTo>
                <a:lnTo>
                  <a:pt x="767" y="142"/>
                </a:lnTo>
                <a:lnTo>
                  <a:pt x="774" y="145"/>
                </a:lnTo>
                <a:lnTo>
                  <a:pt x="781" y="146"/>
                </a:lnTo>
                <a:lnTo>
                  <a:pt x="789" y="145"/>
                </a:lnTo>
                <a:lnTo>
                  <a:pt x="796" y="143"/>
                </a:lnTo>
                <a:lnTo>
                  <a:pt x="802" y="140"/>
                </a:lnTo>
                <a:lnTo>
                  <a:pt x="806" y="136"/>
                </a:lnTo>
                <a:lnTo>
                  <a:pt x="809" y="132"/>
                </a:lnTo>
                <a:lnTo>
                  <a:pt x="812" y="126"/>
                </a:lnTo>
                <a:lnTo>
                  <a:pt x="813" y="122"/>
                </a:lnTo>
                <a:lnTo>
                  <a:pt x="813" y="117"/>
                </a:lnTo>
                <a:lnTo>
                  <a:pt x="813" y="112"/>
                </a:lnTo>
                <a:lnTo>
                  <a:pt x="812" y="108"/>
                </a:lnTo>
                <a:lnTo>
                  <a:pt x="810" y="105"/>
                </a:lnTo>
                <a:lnTo>
                  <a:pt x="808" y="102"/>
                </a:lnTo>
                <a:lnTo>
                  <a:pt x="801" y="98"/>
                </a:lnTo>
                <a:lnTo>
                  <a:pt x="793" y="95"/>
                </a:lnTo>
                <a:lnTo>
                  <a:pt x="774" y="90"/>
                </a:lnTo>
                <a:lnTo>
                  <a:pt x="768" y="88"/>
                </a:lnTo>
                <a:lnTo>
                  <a:pt x="764" y="87"/>
                </a:lnTo>
                <a:lnTo>
                  <a:pt x="754" y="83"/>
                </a:lnTo>
                <a:lnTo>
                  <a:pt x="750" y="80"/>
                </a:lnTo>
                <a:lnTo>
                  <a:pt x="745" y="77"/>
                </a:lnTo>
                <a:lnTo>
                  <a:pt x="740" y="69"/>
                </a:lnTo>
                <a:lnTo>
                  <a:pt x="737" y="64"/>
                </a:lnTo>
                <a:lnTo>
                  <a:pt x="734" y="57"/>
                </a:lnTo>
                <a:lnTo>
                  <a:pt x="734" y="50"/>
                </a:lnTo>
                <a:lnTo>
                  <a:pt x="733" y="43"/>
                </a:lnTo>
                <a:lnTo>
                  <a:pt x="733" y="39"/>
                </a:lnTo>
                <a:lnTo>
                  <a:pt x="734" y="33"/>
                </a:lnTo>
                <a:lnTo>
                  <a:pt x="737" y="26"/>
                </a:lnTo>
                <a:lnTo>
                  <a:pt x="741" y="18"/>
                </a:lnTo>
                <a:lnTo>
                  <a:pt x="743" y="15"/>
                </a:lnTo>
                <a:lnTo>
                  <a:pt x="745" y="12"/>
                </a:lnTo>
                <a:lnTo>
                  <a:pt x="750" y="9"/>
                </a:lnTo>
                <a:lnTo>
                  <a:pt x="753" y="7"/>
                </a:lnTo>
                <a:lnTo>
                  <a:pt x="760" y="2"/>
                </a:lnTo>
                <a:lnTo>
                  <a:pt x="768" y="0"/>
                </a:lnTo>
                <a:lnTo>
                  <a:pt x="777" y="0"/>
                </a:lnTo>
                <a:lnTo>
                  <a:pt x="785" y="0"/>
                </a:lnTo>
                <a:lnTo>
                  <a:pt x="788" y="1"/>
                </a:lnTo>
                <a:lnTo>
                  <a:pt x="792" y="2"/>
                </a:lnTo>
                <a:lnTo>
                  <a:pt x="799" y="5"/>
                </a:lnTo>
                <a:lnTo>
                  <a:pt x="805" y="9"/>
                </a:lnTo>
                <a:close/>
                <a:moveTo>
                  <a:pt x="963" y="149"/>
                </a:moveTo>
                <a:lnTo>
                  <a:pt x="843" y="149"/>
                </a:lnTo>
                <a:lnTo>
                  <a:pt x="843" y="142"/>
                </a:lnTo>
                <a:lnTo>
                  <a:pt x="858" y="142"/>
                </a:lnTo>
                <a:lnTo>
                  <a:pt x="858" y="9"/>
                </a:lnTo>
                <a:lnTo>
                  <a:pt x="844" y="9"/>
                </a:lnTo>
                <a:lnTo>
                  <a:pt x="844" y="2"/>
                </a:lnTo>
                <a:lnTo>
                  <a:pt x="959" y="2"/>
                </a:lnTo>
                <a:lnTo>
                  <a:pt x="960" y="42"/>
                </a:lnTo>
                <a:lnTo>
                  <a:pt x="953" y="42"/>
                </a:lnTo>
                <a:lnTo>
                  <a:pt x="949" y="33"/>
                </a:lnTo>
                <a:lnTo>
                  <a:pt x="946" y="26"/>
                </a:lnTo>
                <a:lnTo>
                  <a:pt x="942" y="21"/>
                </a:lnTo>
                <a:lnTo>
                  <a:pt x="938" y="16"/>
                </a:lnTo>
                <a:lnTo>
                  <a:pt x="933" y="14"/>
                </a:lnTo>
                <a:lnTo>
                  <a:pt x="931" y="12"/>
                </a:lnTo>
                <a:lnTo>
                  <a:pt x="928" y="11"/>
                </a:lnTo>
                <a:lnTo>
                  <a:pt x="921" y="9"/>
                </a:lnTo>
                <a:lnTo>
                  <a:pt x="914" y="9"/>
                </a:lnTo>
                <a:lnTo>
                  <a:pt x="894" y="9"/>
                </a:lnTo>
                <a:lnTo>
                  <a:pt x="894" y="70"/>
                </a:lnTo>
                <a:lnTo>
                  <a:pt x="901" y="70"/>
                </a:lnTo>
                <a:lnTo>
                  <a:pt x="906" y="69"/>
                </a:lnTo>
                <a:lnTo>
                  <a:pt x="911" y="67"/>
                </a:lnTo>
                <a:lnTo>
                  <a:pt x="915" y="64"/>
                </a:lnTo>
                <a:lnTo>
                  <a:pt x="918" y="62"/>
                </a:lnTo>
                <a:lnTo>
                  <a:pt x="919" y="59"/>
                </a:lnTo>
                <a:lnTo>
                  <a:pt x="919" y="56"/>
                </a:lnTo>
                <a:lnTo>
                  <a:pt x="922" y="50"/>
                </a:lnTo>
                <a:lnTo>
                  <a:pt x="923" y="43"/>
                </a:lnTo>
                <a:lnTo>
                  <a:pt x="931" y="43"/>
                </a:lnTo>
                <a:lnTo>
                  <a:pt x="931" y="107"/>
                </a:lnTo>
                <a:lnTo>
                  <a:pt x="923" y="107"/>
                </a:lnTo>
                <a:lnTo>
                  <a:pt x="922" y="98"/>
                </a:lnTo>
                <a:lnTo>
                  <a:pt x="921" y="93"/>
                </a:lnTo>
                <a:lnTo>
                  <a:pt x="918" y="88"/>
                </a:lnTo>
                <a:lnTo>
                  <a:pt x="915" y="84"/>
                </a:lnTo>
                <a:lnTo>
                  <a:pt x="912" y="81"/>
                </a:lnTo>
                <a:lnTo>
                  <a:pt x="906" y="80"/>
                </a:lnTo>
                <a:lnTo>
                  <a:pt x="901" y="78"/>
                </a:lnTo>
                <a:lnTo>
                  <a:pt x="894" y="78"/>
                </a:lnTo>
                <a:lnTo>
                  <a:pt x="894" y="142"/>
                </a:lnTo>
                <a:lnTo>
                  <a:pt x="915" y="142"/>
                </a:lnTo>
                <a:lnTo>
                  <a:pt x="922" y="142"/>
                </a:lnTo>
                <a:lnTo>
                  <a:pt x="929" y="140"/>
                </a:lnTo>
                <a:lnTo>
                  <a:pt x="935" y="139"/>
                </a:lnTo>
                <a:lnTo>
                  <a:pt x="939" y="138"/>
                </a:lnTo>
                <a:lnTo>
                  <a:pt x="943" y="135"/>
                </a:lnTo>
                <a:lnTo>
                  <a:pt x="946" y="131"/>
                </a:lnTo>
                <a:lnTo>
                  <a:pt x="949" y="128"/>
                </a:lnTo>
                <a:lnTo>
                  <a:pt x="952" y="124"/>
                </a:lnTo>
                <a:lnTo>
                  <a:pt x="956" y="112"/>
                </a:lnTo>
                <a:lnTo>
                  <a:pt x="959" y="101"/>
                </a:lnTo>
                <a:lnTo>
                  <a:pt x="964" y="101"/>
                </a:lnTo>
                <a:lnTo>
                  <a:pt x="963" y="149"/>
                </a:lnTo>
                <a:close/>
                <a:moveTo>
                  <a:pt x="974" y="9"/>
                </a:moveTo>
                <a:lnTo>
                  <a:pt x="974" y="2"/>
                </a:lnTo>
                <a:lnTo>
                  <a:pt x="1044" y="2"/>
                </a:lnTo>
                <a:lnTo>
                  <a:pt x="1044" y="9"/>
                </a:lnTo>
                <a:lnTo>
                  <a:pt x="1027" y="9"/>
                </a:lnTo>
                <a:lnTo>
                  <a:pt x="1027" y="115"/>
                </a:lnTo>
                <a:lnTo>
                  <a:pt x="1027" y="122"/>
                </a:lnTo>
                <a:lnTo>
                  <a:pt x="1027" y="125"/>
                </a:lnTo>
                <a:lnTo>
                  <a:pt x="1027" y="128"/>
                </a:lnTo>
                <a:lnTo>
                  <a:pt x="1029" y="133"/>
                </a:lnTo>
                <a:lnTo>
                  <a:pt x="1031" y="138"/>
                </a:lnTo>
                <a:lnTo>
                  <a:pt x="1034" y="139"/>
                </a:lnTo>
                <a:lnTo>
                  <a:pt x="1035" y="142"/>
                </a:lnTo>
                <a:lnTo>
                  <a:pt x="1041" y="143"/>
                </a:lnTo>
                <a:lnTo>
                  <a:pt x="1046" y="145"/>
                </a:lnTo>
                <a:lnTo>
                  <a:pt x="1055" y="146"/>
                </a:lnTo>
                <a:lnTo>
                  <a:pt x="1060" y="145"/>
                </a:lnTo>
                <a:lnTo>
                  <a:pt x="1066" y="145"/>
                </a:lnTo>
                <a:lnTo>
                  <a:pt x="1070" y="143"/>
                </a:lnTo>
                <a:lnTo>
                  <a:pt x="1075" y="140"/>
                </a:lnTo>
                <a:lnTo>
                  <a:pt x="1080" y="136"/>
                </a:lnTo>
                <a:lnTo>
                  <a:pt x="1084" y="131"/>
                </a:lnTo>
                <a:lnTo>
                  <a:pt x="1086" y="129"/>
                </a:lnTo>
                <a:lnTo>
                  <a:pt x="1087" y="125"/>
                </a:lnTo>
                <a:lnTo>
                  <a:pt x="1089" y="115"/>
                </a:lnTo>
                <a:lnTo>
                  <a:pt x="1089" y="104"/>
                </a:lnTo>
                <a:lnTo>
                  <a:pt x="1089" y="91"/>
                </a:lnTo>
                <a:lnTo>
                  <a:pt x="1089" y="18"/>
                </a:lnTo>
                <a:lnTo>
                  <a:pt x="1089" y="14"/>
                </a:lnTo>
                <a:lnTo>
                  <a:pt x="1087" y="12"/>
                </a:lnTo>
                <a:lnTo>
                  <a:pt x="1084" y="9"/>
                </a:lnTo>
                <a:lnTo>
                  <a:pt x="1080" y="9"/>
                </a:lnTo>
                <a:lnTo>
                  <a:pt x="1070" y="9"/>
                </a:lnTo>
                <a:lnTo>
                  <a:pt x="1070" y="2"/>
                </a:lnTo>
                <a:lnTo>
                  <a:pt x="1114" y="2"/>
                </a:lnTo>
                <a:lnTo>
                  <a:pt x="1114" y="9"/>
                </a:lnTo>
                <a:lnTo>
                  <a:pt x="1101" y="9"/>
                </a:lnTo>
                <a:lnTo>
                  <a:pt x="1099" y="9"/>
                </a:lnTo>
                <a:lnTo>
                  <a:pt x="1097" y="12"/>
                </a:lnTo>
                <a:lnTo>
                  <a:pt x="1096" y="14"/>
                </a:lnTo>
                <a:lnTo>
                  <a:pt x="1096" y="18"/>
                </a:lnTo>
                <a:lnTo>
                  <a:pt x="1096" y="107"/>
                </a:lnTo>
                <a:lnTo>
                  <a:pt x="1096" y="115"/>
                </a:lnTo>
                <a:lnTo>
                  <a:pt x="1094" y="124"/>
                </a:lnTo>
                <a:lnTo>
                  <a:pt x="1093" y="128"/>
                </a:lnTo>
                <a:lnTo>
                  <a:pt x="1092" y="132"/>
                </a:lnTo>
                <a:lnTo>
                  <a:pt x="1090" y="135"/>
                </a:lnTo>
                <a:lnTo>
                  <a:pt x="1087" y="138"/>
                </a:lnTo>
                <a:lnTo>
                  <a:pt x="1084" y="142"/>
                </a:lnTo>
                <a:lnTo>
                  <a:pt x="1080" y="145"/>
                </a:lnTo>
                <a:lnTo>
                  <a:pt x="1076" y="146"/>
                </a:lnTo>
                <a:lnTo>
                  <a:pt x="1072" y="149"/>
                </a:lnTo>
                <a:lnTo>
                  <a:pt x="1059" y="152"/>
                </a:lnTo>
                <a:lnTo>
                  <a:pt x="1052" y="152"/>
                </a:lnTo>
                <a:lnTo>
                  <a:pt x="1044" y="152"/>
                </a:lnTo>
                <a:lnTo>
                  <a:pt x="1032" y="152"/>
                </a:lnTo>
                <a:lnTo>
                  <a:pt x="1027" y="150"/>
                </a:lnTo>
                <a:lnTo>
                  <a:pt x="1021" y="150"/>
                </a:lnTo>
                <a:lnTo>
                  <a:pt x="1012" y="146"/>
                </a:lnTo>
                <a:lnTo>
                  <a:pt x="1008" y="145"/>
                </a:lnTo>
                <a:lnTo>
                  <a:pt x="1004" y="142"/>
                </a:lnTo>
                <a:lnTo>
                  <a:pt x="1001" y="139"/>
                </a:lnTo>
                <a:lnTo>
                  <a:pt x="998" y="135"/>
                </a:lnTo>
                <a:lnTo>
                  <a:pt x="997" y="131"/>
                </a:lnTo>
                <a:lnTo>
                  <a:pt x="994" y="126"/>
                </a:lnTo>
                <a:lnTo>
                  <a:pt x="993" y="122"/>
                </a:lnTo>
                <a:lnTo>
                  <a:pt x="993" y="117"/>
                </a:lnTo>
                <a:lnTo>
                  <a:pt x="991" y="111"/>
                </a:lnTo>
                <a:lnTo>
                  <a:pt x="991" y="104"/>
                </a:lnTo>
                <a:lnTo>
                  <a:pt x="991" y="9"/>
                </a:lnTo>
                <a:lnTo>
                  <a:pt x="974" y="9"/>
                </a:lnTo>
                <a:close/>
                <a:moveTo>
                  <a:pt x="1175" y="9"/>
                </a:moveTo>
                <a:lnTo>
                  <a:pt x="1175" y="142"/>
                </a:lnTo>
                <a:lnTo>
                  <a:pt x="1196" y="142"/>
                </a:lnTo>
                <a:lnTo>
                  <a:pt x="1202" y="142"/>
                </a:lnTo>
                <a:lnTo>
                  <a:pt x="1207" y="140"/>
                </a:lnTo>
                <a:lnTo>
                  <a:pt x="1212" y="139"/>
                </a:lnTo>
                <a:lnTo>
                  <a:pt x="1216" y="136"/>
                </a:lnTo>
                <a:lnTo>
                  <a:pt x="1219" y="133"/>
                </a:lnTo>
                <a:lnTo>
                  <a:pt x="1222" y="131"/>
                </a:lnTo>
                <a:lnTo>
                  <a:pt x="1223" y="126"/>
                </a:lnTo>
                <a:lnTo>
                  <a:pt x="1224" y="122"/>
                </a:lnTo>
                <a:lnTo>
                  <a:pt x="1226" y="117"/>
                </a:lnTo>
                <a:lnTo>
                  <a:pt x="1227" y="112"/>
                </a:lnTo>
                <a:lnTo>
                  <a:pt x="1227" y="100"/>
                </a:lnTo>
                <a:lnTo>
                  <a:pt x="1227" y="49"/>
                </a:lnTo>
                <a:lnTo>
                  <a:pt x="1227" y="38"/>
                </a:lnTo>
                <a:lnTo>
                  <a:pt x="1226" y="31"/>
                </a:lnTo>
                <a:lnTo>
                  <a:pt x="1224" y="25"/>
                </a:lnTo>
                <a:lnTo>
                  <a:pt x="1223" y="22"/>
                </a:lnTo>
                <a:lnTo>
                  <a:pt x="1220" y="16"/>
                </a:lnTo>
                <a:lnTo>
                  <a:pt x="1217" y="14"/>
                </a:lnTo>
                <a:lnTo>
                  <a:pt x="1214" y="12"/>
                </a:lnTo>
                <a:lnTo>
                  <a:pt x="1206" y="9"/>
                </a:lnTo>
                <a:lnTo>
                  <a:pt x="1196" y="9"/>
                </a:lnTo>
                <a:lnTo>
                  <a:pt x="1175" y="9"/>
                </a:lnTo>
                <a:close/>
                <a:moveTo>
                  <a:pt x="1141" y="142"/>
                </a:moveTo>
                <a:lnTo>
                  <a:pt x="1141" y="9"/>
                </a:lnTo>
                <a:lnTo>
                  <a:pt x="1125" y="9"/>
                </a:lnTo>
                <a:lnTo>
                  <a:pt x="1125" y="2"/>
                </a:lnTo>
                <a:lnTo>
                  <a:pt x="1203" y="2"/>
                </a:lnTo>
                <a:lnTo>
                  <a:pt x="1212" y="4"/>
                </a:lnTo>
                <a:lnTo>
                  <a:pt x="1220" y="5"/>
                </a:lnTo>
                <a:lnTo>
                  <a:pt x="1229" y="8"/>
                </a:lnTo>
                <a:lnTo>
                  <a:pt x="1236" y="12"/>
                </a:lnTo>
                <a:lnTo>
                  <a:pt x="1243" y="18"/>
                </a:lnTo>
                <a:lnTo>
                  <a:pt x="1248" y="23"/>
                </a:lnTo>
                <a:lnTo>
                  <a:pt x="1254" y="31"/>
                </a:lnTo>
                <a:lnTo>
                  <a:pt x="1258" y="39"/>
                </a:lnTo>
                <a:lnTo>
                  <a:pt x="1263" y="47"/>
                </a:lnTo>
                <a:lnTo>
                  <a:pt x="1265" y="56"/>
                </a:lnTo>
                <a:lnTo>
                  <a:pt x="1267" y="64"/>
                </a:lnTo>
                <a:lnTo>
                  <a:pt x="1267" y="74"/>
                </a:lnTo>
                <a:lnTo>
                  <a:pt x="1267" y="87"/>
                </a:lnTo>
                <a:lnTo>
                  <a:pt x="1265" y="97"/>
                </a:lnTo>
                <a:lnTo>
                  <a:pt x="1263" y="107"/>
                </a:lnTo>
                <a:lnTo>
                  <a:pt x="1258" y="115"/>
                </a:lnTo>
                <a:lnTo>
                  <a:pt x="1253" y="122"/>
                </a:lnTo>
                <a:lnTo>
                  <a:pt x="1247" y="129"/>
                </a:lnTo>
                <a:lnTo>
                  <a:pt x="1244" y="132"/>
                </a:lnTo>
                <a:lnTo>
                  <a:pt x="1241" y="135"/>
                </a:lnTo>
                <a:lnTo>
                  <a:pt x="1236" y="139"/>
                </a:lnTo>
                <a:lnTo>
                  <a:pt x="1229" y="142"/>
                </a:lnTo>
                <a:lnTo>
                  <a:pt x="1222" y="145"/>
                </a:lnTo>
                <a:lnTo>
                  <a:pt x="1214" y="146"/>
                </a:lnTo>
                <a:lnTo>
                  <a:pt x="1207" y="148"/>
                </a:lnTo>
                <a:lnTo>
                  <a:pt x="1198" y="149"/>
                </a:lnTo>
                <a:lnTo>
                  <a:pt x="1186" y="149"/>
                </a:lnTo>
                <a:lnTo>
                  <a:pt x="1125" y="149"/>
                </a:lnTo>
                <a:lnTo>
                  <a:pt x="1125" y="142"/>
                </a:lnTo>
                <a:lnTo>
                  <a:pt x="1141" y="142"/>
                </a:lnTo>
                <a:close/>
                <a:moveTo>
                  <a:pt x="1279" y="9"/>
                </a:moveTo>
                <a:lnTo>
                  <a:pt x="1279" y="2"/>
                </a:lnTo>
                <a:lnTo>
                  <a:pt x="1349" y="2"/>
                </a:lnTo>
                <a:lnTo>
                  <a:pt x="1349" y="9"/>
                </a:lnTo>
                <a:lnTo>
                  <a:pt x="1330" y="9"/>
                </a:lnTo>
                <a:lnTo>
                  <a:pt x="1330" y="115"/>
                </a:lnTo>
                <a:lnTo>
                  <a:pt x="1330" y="122"/>
                </a:lnTo>
                <a:lnTo>
                  <a:pt x="1332" y="125"/>
                </a:lnTo>
                <a:lnTo>
                  <a:pt x="1332" y="128"/>
                </a:lnTo>
                <a:lnTo>
                  <a:pt x="1333" y="133"/>
                </a:lnTo>
                <a:lnTo>
                  <a:pt x="1336" y="138"/>
                </a:lnTo>
                <a:lnTo>
                  <a:pt x="1337" y="139"/>
                </a:lnTo>
                <a:lnTo>
                  <a:pt x="1340" y="142"/>
                </a:lnTo>
                <a:lnTo>
                  <a:pt x="1344" y="143"/>
                </a:lnTo>
                <a:lnTo>
                  <a:pt x="1352" y="145"/>
                </a:lnTo>
                <a:lnTo>
                  <a:pt x="1359" y="146"/>
                </a:lnTo>
                <a:lnTo>
                  <a:pt x="1366" y="145"/>
                </a:lnTo>
                <a:lnTo>
                  <a:pt x="1370" y="145"/>
                </a:lnTo>
                <a:lnTo>
                  <a:pt x="1374" y="143"/>
                </a:lnTo>
                <a:lnTo>
                  <a:pt x="1378" y="140"/>
                </a:lnTo>
                <a:lnTo>
                  <a:pt x="1385" y="136"/>
                </a:lnTo>
                <a:lnTo>
                  <a:pt x="1390" y="131"/>
                </a:lnTo>
                <a:lnTo>
                  <a:pt x="1391" y="129"/>
                </a:lnTo>
                <a:lnTo>
                  <a:pt x="1392" y="125"/>
                </a:lnTo>
                <a:lnTo>
                  <a:pt x="1394" y="115"/>
                </a:lnTo>
                <a:lnTo>
                  <a:pt x="1394" y="91"/>
                </a:lnTo>
                <a:lnTo>
                  <a:pt x="1394" y="18"/>
                </a:lnTo>
                <a:lnTo>
                  <a:pt x="1394" y="14"/>
                </a:lnTo>
                <a:lnTo>
                  <a:pt x="1391" y="12"/>
                </a:lnTo>
                <a:lnTo>
                  <a:pt x="1388" y="9"/>
                </a:lnTo>
                <a:lnTo>
                  <a:pt x="1384" y="9"/>
                </a:lnTo>
                <a:lnTo>
                  <a:pt x="1376" y="9"/>
                </a:lnTo>
                <a:lnTo>
                  <a:pt x="1376" y="2"/>
                </a:lnTo>
                <a:lnTo>
                  <a:pt x="1419" y="2"/>
                </a:lnTo>
                <a:lnTo>
                  <a:pt x="1419" y="9"/>
                </a:lnTo>
                <a:lnTo>
                  <a:pt x="1407" y="9"/>
                </a:lnTo>
                <a:lnTo>
                  <a:pt x="1404" y="9"/>
                </a:lnTo>
                <a:lnTo>
                  <a:pt x="1401" y="12"/>
                </a:lnTo>
                <a:lnTo>
                  <a:pt x="1401" y="14"/>
                </a:lnTo>
                <a:lnTo>
                  <a:pt x="1400" y="18"/>
                </a:lnTo>
                <a:lnTo>
                  <a:pt x="1400" y="107"/>
                </a:lnTo>
                <a:lnTo>
                  <a:pt x="1400" y="115"/>
                </a:lnTo>
                <a:lnTo>
                  <a:pt x="1400" y="124"/>
                </a:lnTo>
                <a:lnTo>
                  <a:pt x="1398" y="128"/>
                </a:lnTo>
                <a:lnTo>
                  <a:pt x="1397" y="132"/>
                </a:lnTo>
                <a:lnTo>
                  <a:pt x="1394" y="135"/>
                </a:lnTo>
                <a:lnTo>
                  <a:pt x="1392" y="138"/>
                </a:lnTo>
                <a:lnTo>
                  <a:pt x="1390" y="142"/>
                </a:lnTo>
                <a:lnTo>
                  <a:pt x="1385" y="145"/>
                </a:lnTo>
                <a:lnTo>
                  <a:pt x="1381" y="146"/>
                </a:lnTo>
                <a:lnTo>
                  <a:pt x="1377" y="149"/>
                </a:lnTo>
                <a:lnTo>
                  <a:pt x="1364" y="152"/>
                </a:lnTo>
                <a:lnTo>
                  <a:pt x="1357" y="152"/>
                </a:lnTo>
                <a:lnTo>
                  <a:pt x="1349" y="152"/>
                </a:lnTo>
                <a:lnTo>
                  <a:pt x="1336" y="152"/>
                </a:lnTo>
                <a:lnTo>
                  <a:pt x="1330" y="150"/>
                </a:lnTo>
                <a:lnTo>
                  <a:pt x="1326" y="150"/>
                </a:lnTo>
                <a:lnTo>
                  <a:pt x="1316" y="146"/>
                </a:lnTo>
                <a:lnTo>
                  <a:pt x="1313" y="145"/>
                </a:lnTo>
                <a:lnTo>
                  <a:pt x="1309" y="142"/>
                </a:lnTo>
                <a:lnTo>
                  <a:pt x="1306" y="139"/>
                </a:lnTo>
                <a:lnTo>
                  <a:pt x="1303" y="135"/>
                </a:lnTo>
                <a:lnTo>
                  <a:pt x="1301" y="131"/>
                </a:lnTo>
                <a:lnTo>
                  <a:pt x="1299" y="126"/>
                </a:lnTo>
                <a:lnTo>
                  <a:pt x="1298" y="122"/>
                </a:lnTo>
                <a:lnTo>
                  <a:pt x="1296" y="117"/>
                </a:lnTo>
                <a:lnTo>
                  <a:pt x="1296" y="111"/>
                </a:lnTo>
                <a:lnTo>
                  <a:pt x="1295" y="104"/>
                </a:lnTo>
                <a:lnTo>
                  <a:pt x="1295" y="9"/>
                </a:lnTo>
                <a:lnTo>
                  <a:pt x="1279" y="9"/>
                </a:lnTo>
                <a:close/>
                <a:moveTo>
                  <a:pt x="1546" y="15"/>
                </a:moveTo>
                <a:lnTo>
                  <a:pt x="1546" y="152"/>
                </a:lnTo>
                <a:lnTo>
                  <a:pt x="1542" y="152"/>
                </a:lnTo>
                <a:lnTo>
                  <a:pt x="1452" y="22"/>
                </a:lnTo>
                <a:lnTo>
                  <a:pt x="1452" y="135"/>
                </a:lnTo>
                <a:lnTo>
                  <a:pt x="1453" y="138"/>
                </a:lnTo>
                <a:lnTo>
                  <a:pt x="1455" y="140"/>
                </a:lnTo>
                <a:lnTo>
                  <a:pt x="1457" y="142"/>
                </a:lnTo>
                <a:lnTo>
                  <a:pt x="1460" y="142"/>
                </a:lnTo>
                <a:lnTo>
                  <a:pt x="1473" y="142"/>
                </a:lnTo>
                <a:lnTo>
                  <a:pt x="1473" y="149"/>
                </a:lnTo>
                <a:lnTo>
                  <a:pt x="1426" y="149"/>
                </a:lnTo>
                <a:lnTo>
                  <a:pt x="1426" y="142"/>
                </a:lnTo>
                <a:lnTo>
                  <a:pt x="1436" y="142"/>
                </a:lnTo>
                <a:lnTo>
                  <a:pt x="1439" y="142"/>
                </a:lnTo>
                <a:lnTo>
                  <a:pt x="1441" y="142"/>
                </a:lnTo>
                <a:lnTo>
                  <a:pt x="1442" y="140"/>
                </a:lnTo>
                <a:lnTo>
                  <a:pt x="1443" y="139"/>
                </a:lnTo>
                <a:lnTo>
                  <a:pt x="1443" y="135"/>
                </a:lnTo>
                <a:lnTo>
                  <a:pt x="1445" y="131"/>
                </a:lnTo>
                <a:lnTo>
                  <a:pt x="1445" y="22"/>
                </a:lnTo>
                <a:lnTo>
                  <a:pt x="1445" y="16"/>
                </a:lnTo>
                <a:lnTo>
                  <a:pt x="1443" y="12"/>
                </a:lnTo>
                <a:lnTo>
                  <a:pt x="1442" y="11"/>
                </a:lnTo>
                <a:lnTo>
                  <a:pt x="1441" y="9"/>
                </a:lnTo>
                <a:lnTo>
                  <a:pt x="1433" y="9"/>
                </a:lnTo>
                <a:lnTo>
                  <a:pt x="1426" y="9"/>
                </a:lnTo>
                <a:lnTo>
                  <a:pt x="1426" y="2"/>
                </a:lnTo>
                <a:lnTo>
                  <a:pt x="1481" y="2"/>
                </a:lnTo>
                <a:lnTo>
                  <a:pt x="1541" y="90"/>
                </a:lnTo>
                <a:lnTo>
                  <a:pt x="1541" y="15"/>
                </a:lnTo>
                <a:lnTo>
                  <a:pt x="1539" y="14"/>
                </a:lnTo>
                <a:lnTo>
                  <a:pt x="1539" y="12"/>
                </a:lnTo>
                <a:lnTo>
                  <a:pt x="1535" y="11"/>
                </a:lnTo>
                <a:lnTo>
                  <a:pt x="1531" y="9"/>
                </a:lnTo>
                <a:lnTo>
                  <a:pt x="1527" y="9"/>
                </a:lnTo>
                <a:lnTo>
                  <a:pt x="1521" y="9"/>
                </a:lnTo>
                <a:lnTo>
                  <a:pt x="1521" y="2"/>
                </a:lnTo>
                <a:lnTo>
                  <a:pt x="1565" y="2"/>
                </a:lnTo>
                <a:lnTo>
                  <a:pt x="1565" y="9"/>
                </a:lnTo>
                <a:lnTo>
                  <a:pt x="1556" y="9"/>
                </a:lnTo>
                <a:lnTo>
                  <a:pt x="1552" y="9"/>
                </a:lnTo>
                <a:lnTo>
                  <a:pt x="1549" y="11"/>
                </a:lnTo>
                <a:lnTo>
                  <a:pt x="1548" y="12"/>
                </a:lnTo>
                <a:lnTo>
                  <a:pt x="1546" y="15"/>
                </a:lnTo>
                <a:close/>
                <a:moveTo>
                  <a:pt x="1709" y="9"/>
                </a:moveTo>
                <a:lnTo>
                  <a:pt x="1717" y="2"/>
                </a:lnTo>
                <a:lnTo>
                  <a:pt x="1723" y="2"/>
                </a:lnTo>
                <a:lnTo>
                  <a:pt x="1723" y="42"/>
                </a:lnTo>
                <a:lnTo>
                  <a:pt x="1716" y="42"/>
                </a:lnTo>
                <a:lnTo>
                  <a:pt x="1715" y="35"/>
                </a:lnTo>
                <a:lnTo>
                  <a:pt x="1712" y="28"/>
                </a:lnTo>
                <a:lnTo>
                  <a:pt x="1709" y="22"/>
                </a:lnTo>
                <a:lnTo>
                  <a:pt x="1706" y="19"/>
                </a:lnTo>
                <a:lnTo>
                  <a:pt x="1705" y="16"/>
                </a:lnTo>
                <a:lnTo>
                  <a:pt x="1699" y="12"/>
                </a:lnTo>
                <a:lnTo>
                  <a:pt x="1693" y="9"/>
                </a:lnTo>
                <a:lnTo>
                  <a:pt x="1688" y="7"/>
                </a:lnTo>
                <a:lnTo>
                  <a:pt x="1681" y="5"/>
                </a:lnTo>
                <a:lnTo>
                  <a:pt x="1675" y="7"/>
                </a:lnTo>
                <a:lnTo>
                  <a:pt x="1668" y="8"/>
                </a:lnTo>
                <a:lnTo>
                  <a:pt x="1662" y="11"/>
                </a:lnTo>
                <a:lnTo>
                  <a:pt x="1659" y="14"/>
                </a:lnTo>
                <a:lnTo>
                  <a:pt x="1658" y="15"/>
                </a:lnTo>
                <a:lnTo>
                  <a:pt x="1654" y="21"/>
                </a:lnTo>
                <a:lnTo>
                  <a:pt x="1652" y="28"/>
                </a:lnTo>
                <a:lnTo>
                  <a:pt x="1654" y="32"/>
                </a:lnTo>
                <a:lnTo>
                  <a:pt x="1654" y="35"/>
                </a:lnTo>
                <a:lnTo>
                  <a:pt x="1657" y="39"/>
                </a:lnTo>
                <a:lnTo>
                  <a:pt x="1658" y="40"/>
                </a:lnTo>
                <a:lnTo>
                  <a:pt x="1661" y="42"/>
                </a:lnTo>
                <a:lnTo>
                  <a:pt x="1665" y="45"/>
                </a:lnTo>
                <a:lnTo>
                  <a:pt x="1668" y="45"/>
                </a:lnTo>
                <a:lnTo>
                  <a:pt x="1672" y="46"/>
                </a:lnTo>
                <a:lnTo>
                  <a:pt x="1691" y="52"/>
                </a:lnTo>
                <a:lnTo>
                  <a:pt x="1709" y="57"/>
                </a:lnTo>
                <a:lnTo>
                  <a:pt x="1715" y="60"/>
                </a:lnTo>
                <a:lnTo>
                  <a:pt x="1719" y="63"/>
                </a:lnTo>
                <a:lnTo>
                  <a:pt x="1722" y="67"/>
                </a:lnTo>
                <a:lnTo>
                  <a:pt x="1726" y="71"/>
                </a:lnTo>
                <a:lnTo>
                  <a:pt x="1729" y="77"/>
                </a:lnTo>
                <a:lnTo>
                  <a:pt x="1730" y="84"/>
                </a:lnTo>
                <a:lnTo>
                  <a:pt x="1732" y="91"/>
                </a:lnTo>
                <a:lnTo>
                  <a:pt x="1733" y="100"/>
                </a:lnTo>
                <a:lnTo>
                  <a:pt x="1732" y="107"/>
                </a:lnTo>
                <a:lnTo>
                  <a:pt x="1732" y="112"/>
                </a:lnTo>
                <a:lnTo>
                  <a:pt x="1730" y="119"/>
                </a:lnTo>
                <a:lnTo>
                  <a:pt x="1727" y="125"/>
                </a:lnTo>
                <a:lnTo>
                  <a:pt x="1724" y="131"/>
                </a:lnTo>
                <a:lnTo>
                  <a:pt x="1720" y="136"/>
                </a:lnTo>
                <a:lnTo>
                  <a:pt x="1716" y="140"/>
                </a:lnTo>
                <a:lnTo>
                  <a:pt x="1712" y="145"/>
                </a:lnTo>
                <a:lnTo>
                  <a:pt x="1706" y="148"/>
                </a:lnTo>
                <a:lnTo>
                  <a:pt x="1699" y="150"/>
                </a:lnTo>
                <a:lnTo>
                  <a:pt x="1692" y="152"/>
                </a:lnTo>
                <a:lnTo>
                  <a:pt x="1683" y="152"/>
                </a:lnTo>
                <a:lnTo>
                  <a:pt x="1679" y="152"/>
                </a:lnTo>
                <a:lnTo>
                  <a:pt x="1675" y="152"/>
                </a:lnTo>
                <a:lnTo>
                  <a:pt x="1668" y="150"/>
                </a:lnTo>
                <a:lnTo>
                  <a:pt x="1661" y="146"/>
                </a:lnTo>
                <a:lnTo>
                  <a:pt x="1655" y="142"/>
                </a:lnTo>
                <a:lnTo>
                  <a:pt x="1644" y="150"/>
                </a:lnTo>
                <a:lnTo>
                  <a:pt x="1637" y="150"/>
                </a:lnTo>
                <a:lnTo>
                  <a:pt x="1637" y="108"/>
                </a:lnTo>
                <a:lnTo>
                  <a:pt x="1644" y="108"/>
                </a:lnTo>
                <a:lnTo>
                  <a:pt x="1647" y="115"/>
                </a:lnTo>
                <a:lnTo>
                  <a:pt x="1650" y="122"/>
                </a:lnTo>
                <a:lnTo>
                  <a:pt x="1654" y="128"/>
                </a:lnTo>
                <a:lnTo>
                  <a:pt x="1658" y="135"/>
                </a:lnTo>
                <a:lnTo>
                  <a:pt x="1664" y="139"/>
                </a:lnTo>
                <a:lnTo>
                  <a:pt x="1671" y="142"/>
                </a:lnTo>
                <a:lnTo>
                  <a:pt x="1676" y="145"/>
                </a:lnTo>
                <a:lnTo>
                  <a:pt x="1685" y="146"/>
                </a:lnTo>
                <a:lnTo>
                  <a:pt x="1692" y="145"/>
                </a:lnTo>
                <a:lnTo>
                  <a:pt x="1699" y="143"/>
                </a:lnTo>
                <a:lnTo>
                  <a:pt x="1705" y="140"/>
                </a:lnTo>
                <a:lnTo>
                  <a:pt x="1710" y="136"/>
                </a:lnTo>
                <a:lnTo>
                  <a:pt x="1713" y="132"/>
                </a:lnTo>
                <a:lnTo>
                  <a:pt x="1716" y="126"/>
                </a:lnTo>
                <a:lnTo>
                  <a:pt x="1717" y="122"/>
                </a:lnTo>
                <a:lnTo>
                  <a:pt x="1717" y="117"/>
                </a:lnTo>
                <a:lnTo>
                  <a:pt x="1717" y="112"/>
                </a:lnTo>
                <a:lnTo>
                  <a:pt x="1716" y="108"/>
                </a:lnTo>
                <a:lnTo>
                  <a:pt x="1715" y="105"/>
                </a:lnTo>
                <a:lnTo>
                  <a:pt x="1712" y="102"/>
                </a:lnTo>
                <a:lnTo>
                  <a:pt x="1705" y="98"/>
                </a:lnTo>
                <a:lnTo>
                  <a:pt x="1696" y="95"/>
                </a:lnTo>
                <a:lnTo>
                  <a:pt x="1678" y="90"/>
                </a:lnTo>
                <a:lnTo>
                  <a:pt x="1672" y="88"/>
                </a:lnTo>
                <a:lnTo>
                  <a:pt x="1668" y="87"/>
                </a:lnTo>
                <a:lnTo>
                  <a:pt x="1658" y="83"/>
                </a:lnTo>
                <a:lnTo>
                  <a:pt x="1654" y="80"/>
                </a:lnTo>
                <a:lnTo>
                  <a:pt x="1650" y="77"/>
                </a:lnTo>
                <a:lnTo>
                  <a:pt x="1643" y="69"/>
                </a:lnTo>
                <a:lnTo>
                  <a:pt x="1641" y="64"/>
                </a:lnTo>
                <a:lnTo>
                  <a:pt x="1638" y="57"/>
                </a:lnTo>
                <a:lnTo>
                  <a:pt x="1637" y="50"/>
                </a:lnTo>
                <a:lnTo>
                  <a:pt x="1637" y="43"/>
                </a:lnTo>
                <a:lnTo>
                  <a:pt x="1637" y="39"/>
                </a:lnTo>
                <a:lnTo>
                  <a:pt x="1638" y="33"/>
                </a:lnTo>
                <a:lnTo>
                  <a:pt x="1641" y="26"/>
                </a:lnTo>
                <a:lnTo>
                  <a:pt x="1644" y="18"/>
                </a:lnTo>
                <a:lnTo>
                  <a:pt x="1647" y="15"/>
                </a:lnTo>
                <a:lnTo>
                  <a:pt x="1650" y="12"/>
                </a:lnTo>
                <a:lnTo>
                  <a:pt x="1654" y="9"/>
                </a:lnTo>
                <a:lnTo>
                  <a:pt x="1657" y="7"/>
                </a:lnTo>
                <a:lnTo>
                  <a:pt x="1664" y="2"/>
                </a:lnTo>
                <a:lnTo>
                  <a:pt x="1672" y="0"/>
                </a:lnTo>
                <a:lnTo>
                  <a:pt x="1681" y="0"/>
                </a:lnTo>
                <a:lnTo>
                  <a:pt x="1688" y="0"/>
                </a:lnTo>
                <a:lnTo>
                  <a:pt x="1692" y="1"/>
                </a:lnTo>
                <a:lnTo>
                  <a:pt x="1695" y="2"/>
                </a:lnTo>
                <a:lnTo>
                  <a:pt x="1702" y="5"/>
                </a:lnTo>
                <a:lnTo>
                  <a:pt x="1709" y="9"/>
                </a:lnTo>
                <a:close/>
                <a:moveTo>
                  <a:pt x="1794" y="47"/>
                </a:moveTo>
                <a:lnTo>
                  <a:pt x="1775" y="101"/>
                </a:lnTo>
                <a:lnTo>
                  <a:pt x="1812" y="101"/>
                </a:lnTo>
                <a:lnTo>
                  <a:pt x="1794" y="47"/>
                </a:lnTo>
                <a:close/>
                <a:moveTo>
                  <a:pt x="1781" y="149"/>
                </a:moveTo>
                <a:lnTo>
                  <a:pt x="1739" y="149"/>
                </a:lnTo>
                <a:lnTo>
                  <a:pt x="1739" y="142"/>
                </a:lnTo>
                <a:lnTo>
                  <a:pt x="1743" y="142"/>
                </a:lnTo>
                <a:lnTo>
                  <a:pt x="1747" y="142"/>
                </a:lnTo>
                <a:lnTo>
                  <a:pt x="1753" y="139"/>
                </a:lnTo>
                <a:lnTo>
                  <a:pt x="1754" y="138"/>
                </a:lnTo>
                <a:lnTo>
                  <a:pt x="1756" y="136"/>
                </a:lnTo>
                <a:lnTo>
                  <a:pt x="1804" y="0"/>
                </a:lnTo>
                <a:lnTo>
                  <a:pt x="1812" y="0"/>
                </a:lnTo>
                <a:lnTo>
                  <a:pt x="1864" y="142"/>
                </a:lnTo>
                <a:lnTo>
                  <a:pt x="1877" y="142"/>
                </a:lnTo>
                <a:lnTo>
                  <a:pt x="1877" y="149"/>
                </a:lnTo>
                <a:lnTo>
                  <a:pt x="1811" y="149"/>
                </a:lnTo>
                <a:lnTo>
                  <a:pt x="1811" y="142"/>
                </a:lnTo>
                <a:lnTo>
                  <a:pt x="1826" y="142"/>
                </a:lnTo>
                <a:lnTo>
                  <a:pt x="1815" y="108"/>
                </a:lnTo>
                <a:lnTo>
                  <a:pt x="1773" y="108"/>
                </a:lnTo>
                <a:lnTo>
                  <a:pt x="1767" y="124"/>
                </a:lnTo>
                <a:lnTo>
                  <a:pt x="1764" y="133"/>
                </a:lnTo>
                <a:lnTo>
                  <a:pt x="1763" y="139"/>
                </a:lnTo>
                <a:lnTo>
                  <a:pt x="1763" y="140"/>
                </a:lnTo>
                <a:lnTo>
                  <a:pt x="1764" y="140"/>
                </a:lnTo>
                <a:lnTo>
                  <a:pt x="1767" y="142"/>
                </a:lnTo>
                <a:lnTo>
                  <a:pt x="1775" y="142"/>
                </a:lnTo>
                <a:lnTo>
                  <a:pt x="1781" y="142"/>
                </a:lnTo>
                <a:lnTo>
                  <a:pt x="1781" y="149"/>
                </a:lnTo>
                <a:close/>
                <a:moveTo>
                  <a:pt x="2000" y="15"/>
                </a:moveTo>
                <a:lnTo>
                  <a:pt x="2000" y="152"/>
                </a:lnTo>
                <a:lnTo>
                  <a:pt x="1994" y="152"/>
                </a:lnTo>
                <a:lnTo>
                  <a:pt x="1905" y="22"/>
                </a:lnTo>
                <a:lnTo>
                  <a:pt x="1905" y="135"/>
                </a:lnTo>
                <a:lnTo>
                  <a:pt x="1905" y="138"/>
                </a:lnTo>
                <a:lnTo>
                  <a:pt x="1907" y="140"/>
                </a:lnTo>
                <a:lnTo>
                  <a:pt x="1910" y="142"/>
                </a:lnTo>
                <a:lnTo>
                  <a:pt x="1914" y="142"/>
                </a:lnTo>
                <a:lnTo>
                  <a:pt x="1925" y="142"/>
                </a:lnTo>
                <a:lnTo>
                  <a:pt x="1925" y="149"/>
                </a:lnTo>
                <a:lnTo>
                  <a:pt x="1880" y="149"/>
                </a:lnTo>
                <a:lnTo>
                  <a:pt x="1880" y="142"/>
                </a:lnTo>
                <a:lnTo>
                  <a:pt x="1890" y="142"/>
                </a:lnTo>
                <a:lnTo>
                  <a:pt x="1891" y="142"/>
                </a:lnTo>
                <a:lnTo>
                  <a:pt x="1894" y="142"/>
                </a:lnTo>
                <a:lnTo>
                  <a:pt x="1895" y="140"/>
                </a:lnTo>
                <a:lnTo>
                  <a:pt x="1895" y="139"/>
                </a:lnTo>
                <a:lnTo>
                  <a:pt x="1897" y="135"/>
                </a:lnTo>
                <a:lnTo>
                  <a:pt x="1897" y="131"/>
                </a:lnTo>
                <a:lnTo>
                  <a:pt x="1897" y="22"/>
                </a:lnTo>
                <a:lnTo>
                  <a:pt x="1897" y="16"/>
                </a:lnTo>
                <a:lnTo>
                  <a:pt x="1897" y="12"/>
                </a:lnTo>
                <a:lnTo>
                  <a:pt x="1895" y="11"/>
                </a:lnTo>
                <a:lnTo>
                  <a:pt x="1893" y="9"/>
                </a:lnTo>
                <a:lnTo>
                  <a:pt x="1887" y="9"/>
                </a:lnTo>
                <a:lnTo>
                  <a:pt x="1880" y="9"/>
                </a:lnTo>
                <a:lnTo>
                  <a:pt x="1880" y="2"/>
                </a:lnTo>
                <a:lnTo>
                  <a:pt x="1935" y="2"/>
                </a:lnTo>
                <a:lnTo>
                  <a:pt x="1993" y="90"/>
                </a:lnTo>
                <a:lnTo>
                  <a:pt x="1993" y="15"/>
                </a:lnTo>
                <a:lnTo>
                  <a:pt x="1993" y="14"/>
                </a:lnTo>
                <a:lnTo>
                  <a:pt x="1991" y="12"/>
                </a:lnTo>
                <a:lnTo>
                  <a:pt x="1989" y="11"/>
                </a:lnTo>
                <a:lnTo>
                  <a:pt x="1983" y="9"/>
                </a:lnTo>
                <a:lnTo>
                  <a:pt x="1979" y="9"/>
                </a:lnTo>
                <a:lnTo>
                  <a:pt x="1973" y="9"/>
                </a:lnTo>
                <a:lnTo>
                  <a:pt x="1973" y="2"/>
                </a:lnTo>
                <a:lnTo>
                  <a:pt x="2017" y="2"/>
                </a:lnTo>
                <a:lnTo>
                  <a:pt x="2017" y="9"/>
                </a:lnTo>
                <a:lnTo>
                  <a:pt x="2008" y="9"/>
                </a:lnTo>
                <a:lnTo>
                  <a:pt x="2004" y="9"/>
                </a:lnTo>
                <a:lnTo>
                  <a:pt x="2001" y="11"/>
                </a:lnTo>
                <a:lnTo>
                  <a:pt x="2001" y="12"/>
                </a:lnTo>
                <a:lnTo>
                  <a:pt x="2000" y="12"/>
                </a:lnTo>
                <a:lnTo>
                  <a:pt x="2000" y="15"/>
                </a:lnTo>
                <a:close/>
                <a:moveTo>
                  <a:pt x="2100" y="0"/>
                </a:moveTo>
                <a:lnTo>
                  <a:pt x="2112" y="1"/>
                </a:lnTo>
                <a:lnTo>
                  <a:pt x="2117" y="2"/>
                </a:lnTo>
                <a:lnTo>
                  <a:pt x="2123" y="4"/>
                </a:lnTo>
                <a:lnTo>
                  <a:pt x="2130" y="7"/>
                </a:lnTo>
                <a:lnTo>
                  <a:pt x="2136" y="9"/>
                </a:lnTo>
                <a:lnTo>
                  <a:pt x="2141" y="14"/>
                </a:lnTo>
                <a:lnTo>
                  <a:pt x="2147" y="18"/>
                </a:lnTo>
                <a:lnTo>
                  <a:pt x="2153" y="23"/>
                </a:lnTo>
                <a:lnTo>
                  <a:pt x="2157" y="29"/>
                </a:lnTo>
                <a:lnTo>
                  <a:pt x="2161" y="35"/>
                </a:lnTo>
                <a:lnTo>
                  <a:pt x="2165" y="42"/>
                </a:lnTo>
                <a:lnTo>
                  <a:pt x="2168" y="49"/>
                </a:lnTo>
                <a:lnTo>
                  <a:pt x="2171" y="57"/>
                </a:lnTo>
                <a:lnTo>
                  <a:pt x="2172" y="66"/>
                </a:lnTo>
                <a:lnTo>
                  <a:pt x="2172" y="74"/>
                </a:lnTo>
                <a:lnTo>
                  <a:pt x="2172" y="86"/>
                </a:lnTo>
                <a:lnTo>
                  <a:pt x="2169" y="95"/>
                </a:lnTo>
                <a:lnTo>
                  <a:pt x="2167" y="105"/>
                </a:lnTo>
                <a:lnTo>
                  <a:pt x="2162" y="114"/>
                </a:lnTo>
                <a:lnTo>
                  <a:pt x="2158" y="122"/>
                </a:lnTo>
                <a:lnTo>
                  <a:pt x="2153" y="129"/>
                </a:lnTo>
                <a:lnTo>
                  <a:pt x="2145" y="136"/>
                </a:lnTo>
                <a:lnTo>
                  <a:pt x="2137" y="142"/>
                </a:lnTo>
                <a:lnTo>
                  <a:pt x="2129" y="146"/>
                </a:lnTo>
                <a:lnTo>
                  <a:pt x="2120" y="149"/>
                </a:lnTo>
                <a:lnTo>
                  <a:pt x="2110" y="152"/>
                </a:lnTo>
                <a:lnTo>
                  <a:pt x="2100" y="152"/>
                </a:lnTo>
                <a:lnTo>
                  <a:pt x="2090" y="152"/>
                </a:lnTo>
                <a:lnTo>
                  <a:pt x="2082" y="149"/>
                </a:lnTo>
                <a:lnTo>
                  <a:pt x="2072" y="146"/>
                </a:lnTo>
                <a:lnTo>
                  <a:pt x="2064" y="142"/>
                </a:lnTo>
                <a:lnTo>
                  <a:pt x="2056" y="136"/>
                </a:lnTo>
                <a:lnTo>
                  <a:pt x="2049" y="129"/>
                </a:lnTo>
                <a:lnTo>
                  <a:pt x="2044" y="122"/>
                </a:lnTo>
                <a:lnTo>
                  <a:pt x="2040" y="114"/>
                </a:lnTo>
                <a:lnTo>
                  <a:pt x="2035" y="105"/>
                </a:lnTo>
                <a:lnTo>
                  <a:pt x="2032" y="95"/>
                </a:lnTo>
                <a:lnTo>
                  <a:pt x="2030" y="86"/>
                </a:lnTo>
                <a:lnTo>
                  <a:pt x="2030" y="74"/>
                </a:lnTo>
                <a:lnTo>
                  <a:pt x="2030" y="66"/>
                </a:lnTo>
                <a:lnTo>
                  <a:pt x="2031" y="57"/>
                </a:lnTo>
                <a:lnTo>
                  <a:pt x="2034" y="49"/>
                </a:lnTo>
                <a:lnTo>
                  <a:pt x="2037" y="42"/>
                </a:lnTo>
                <a:lnTo>
                  <a:pt x="2041" y="35"/>
                </a:lnTo>
                <a:lnTo>
                  <a:pt x="2045" y="29"/>
                </a:lnTo>
                <a:lnTo>
                  <a:pt x="2049" y="23"/>
                </a:lnTo>
                <a:lnTo>
                  <a:pt x="2055" y="18"/>
                </a:lnTo>
                <a:lnTo>
                  <a:pt x="2061" y="14"/>
                </a:lnTo>
                <a:lnTo>
                  <a:pt x="2066" y="9"/>
                </a:lnTo>
                <a:lnTo>
                  <a:pt x="2072" y="7"/>
                </a:lnTo>
                <a:lnTo>
                  <a:pt x="2078" y="4"/>
                </a:lnTo>
                <a:lnTo>
                  <a:pt x="2085" y="2"/>
                </a:lnTo>
                <a:lnTo>
                  <a:pt x="2090" y="1"/>
                </a:lnTo>
                <a:lnTo>
                  <a:pt x="2100" y="0"/>
                </a:lnTo>
                <a:close/>
                <a:moveTo>
                  <a:pt x="2071" y="54"/>
                </a:moveTo>
                <a:lnTo>
                  <a:pt x="2071" y="91"/>
                </a:lnTo>
                <a:lnTo>
                  <a:pt x="2071" y="111"/>
                </a:lnTo>
                <a:lnTo>
                  <a:pt x="2072" y="125"/>
                </a:lnTo>
                <a:lnTo>
                  <a:pt x="2073" y="131"/>
                </a:lnTo>
                <a:lnTo>
                  <a:pt x="2075" y="136"/>
                </a:lnTo>
                <a:lnTo>
                  <a:pt x="2078" y="139"/>
                </a:lnTo>
                <a:lnTo>
                  <a:pt x="2080" y="142"/>
                </a:lnTo>
                <a:lnTo>
                  <a:pt x="2083" y="143"/>
                </a:lnTo>
                <a:lnTo>
                  <a:pt x="2089" y="145"/>
                </a:lnTo>
                <a:lnTo>
                  <a:pt x="2095" y="146"/>
                </a:lnTo>
                <a:lnTo>
                  <a:pt x="2100" y="146"/>
                </a:lnTo>
                <a:lnTo>
                  <a:pt x="2113" y="145"/>
                </a:lnTo>
                <a:lnTo>
                  <a:pt x="2117" y="143"/>
                </a:lnTo>
                <a:lnTo>
                  <a:pt x="2121" y="142"/>
                </a:lnTo>
                <a:lnTo>
                  <a:pt x="2124" y="139"/>
                </a:lnTo>
                <a:lnTo>
                  <a:pt x="2127" y="136"/>
                </a:lnTo>
                <a:lnTo>
                  <a:pt x="2129" y="131"/>
                </a:lnTo>
                <a:lnTo>
                  <a:pt x="2130" y="125"/>
                </a:lnTo>
                <a:lnTo>
                  <a:pt x="2130" y="119"/>
                </a:lnTo>
                <a:lnTo>
                  <a:pt x="2131" y="111"/>
                </a:lnTo>
                <a:lnTo>
                  <a:pt x="2131" y="91"/>
                </a:lnTo>
                <a:lnTo>
                  <a:pt x="2131" y="54"/>
                </a:lnTo>
                <a:lnTo>
                  <a:pt x="2130" y="38"/>
                </a:lnTo>
                <a:lnTo>
                  <a:pt x="2130" y="31"/>
                </a:lnTo>
                <a:lnTo>
                  <a:pt x="2129" y="23"/>
                </a:lnTo>
                <a:lnTo>
                  <a:pt x="2127" y="19"/>
                </a:lnTo>
                <a:lnTo>
                  <a:pt x="2124" y="15"/>
                </a:lnTo>
                <a:lnTo>
                  <a:pt x="2121" y="12"/>
                </a:lnTo>
                <a:lnTo>
                  <a:pt x="2119" y="9"/>
                </a:lnTo>
                <a:lnTo>
                  <a:pt x="2116" y="8"/>
                </a:lnTo>
                <a:lnTo>
                  <a:pt x="2112" y="7"/>
                </a:lnTo>
                <a:lnTo>
                  <a:pt x="2106" y="7"/>
                </a:lnTo>
                <a:lnTo>
                  <a:pt x="2100" y="5"/>
                </a:lnTo>
                <a:lnTo>
                  <a:pt x="2090" y="7"/>
                </a:lnTo>
                <a:lnTo>
                  <a:pt x="2083" y="9"/>
                </a:lnTo>
                <a:lnTo>
                  <a:pt x="2079" y="12"/>
                </a:lnTo>
                <a:lnTo>
                  <a:pt x="2078" y="15"/>
                </a:lnTo>
                <a:lnTo>
                  <a:pt x="2075" y="19"/>
                </a:lnTo>
                <a:lnTo>
                  <a:pt x="2073" y="23"/>
                </a:lnTo>
                <a:lnTo>
                  <a:pt x="2072" y="31"/>
                </a:lnTo>
                <a:lnTo>
                  <a:pt x="2072" y="38"/>
                </a:lnTo>
                <a:lnTo>
                  <a:pt x="2071" y="54"/>
                </a:lnTo>
                <a:close/>
                <a:moveTo>
                  <a:pt x="2329" y="9"/>
                </a:moveTo>
                <a:lnTo>
                  <a:pt x="2329" y="142"/>
                </a:lnTo>
                <a:lnTo>
                  <a:pt x="2347" y="142"/>
                </a:lnTo>
                <a:lnTo>
                  <a:pt x="2347" y="149"/>
                </a:lnTo>
                <a:lnTo>
                  <a:pt x="2277" y="149"/>
                </a:lnTo>
                <a:lnTo>
                  <a:pt x="2277" y="142"/>
                </a:lnTo>
                <a:lnTo>
                  <a:pt x="2297" y="142"/>
                </a:lnTo>
                <a:lnTo>
                  <a:pt x="2297" y="11"/>
                </a:lnTo>
                <a:lnTo>
                  <a:pt x="2254" y="149"/>
                </a:lnTo>
                <a:lnTo>
                  <a:pt x="2247" y="149"/>
                </a:lnTo>
                <a:lnTo>
                  <a:pt x="2208" y="9"/>
                </a:lnTo>
                <a:lnTo>
                  <a:pt x="2208" y="129"/>
                </a:lnTo>
                <a:lnTo>
                  <a:pt x="2208" y="133"/>
                </a:lnTo>
                <a:lnTo>
                  <a:pt x="2209" y="138"/>
                </a:lnTo>
                <a:lnTo>
                  <a:pt x="2210" y="140"/>
                </a:lnTo>
                <a:lnTo>
                  <a:pt x="2212" y="142"/>
                </a:lnTo>
                <a:lnTo>
                  <a:pt x="2215" y="142"/>
                </a:lnTo>
                <a:lnTo>
                  <a:pt x="2219" y="142"/>
                </a:lnTo>
                <a:lnTo>
                  <a:pt x="2227" y="142"/>
                </a:lnTo>
                <a:lnTo>
                  <a:pt x="2227" y="149"/>
                </a:lnTo>
                <a:lnTo>
                  <a:pt x="2182" y="149"/>
                </a:lnTo>
                <a:lnTo>
                  <a:pt x="2182" y="142"/>
                </a:lnTo>
                <a:lnTo>
                  <a:pt x="2191" y="142"/>
                </a:lnTo>
                <a:lnTo>
                  <a:pt x="2196" y="142"/>
                </a:lnTo>
                <a:lnTo>
                  <a:pt x="2198" y="140"/>
                </a:lnTo>
                <a:lnTo>
                  <a:pt x="2199" y="138"/>
                </a:lnTo>
                <a:lnTo>
                  <a:pt x="2201" y="133"/>
                </a:lnTo>
                <a:lnTo>
                  <a:pt x="2201" y="129"/>
                </a:lnTo>
                <a:lnTo>
                  <a:pt x="2201" y="9"/>
                </a:lnTo>
                <a:lnTo>
                  <a:pt x="2182" y="9"/>
                </a:lnTo>
                <a:lnTo>
                  <a:pt x="2182" y="2"/>
                </a:lnTo>
                <a:lnTo>
                  <a:pt x="2242" y="2"/>
                </a:lnTo>
                <a:lnTo>
                  <a:pt x="2266" y="91"/>
                </a:lnTo>
                <a:lnTo>
                  <a:pt x="2291" y="2"/>
                </a:lnTo>
                <a:lnTo>
                  <a:pt x="2347" y="2"/>
                </a:lnTo>
                <a:lnTo>
                  <a:pt x="2347" y="9"/>
                </a:lnTo>
                <a:lnTo>
                  <a:pt x="2329" y="9"/>
                </a:lnTo>
                <a:close/>
                <a:moveTo>
                  <a:pt x="2404" y="47"/>
                </a:moveTo>
                <a:lnTo>
                  <a:pt x="2384" y="101"/>
                </a:lnTo>
                <a:lnTo>
                  <a:pt x="2422" y="101"/>
                </a:lnTo>
                <a:lnTo>
                  <a:pt x="2404" y="47"/>
                </a:lnTo>
                <a:close/>
                <a:moveTo>
                  <a:pt x="2391" y="149"/>
                </a:moveTo>
                <a:lnTo>
                  <a:pt x="2347" y="149"/>
                </a:lnTo>
                <a:lnTo>
                  <a:pt x="2347" y="142"/>
                </a:lnTo>
                <a:lnTo>
                  <a:pt x="2352" y="142"/>
                </a:lnTo>
                <a:lnTo>
                  <a:pt x="2357" y="142"/>
                </a:lnTo>
                <a:lnTo>
                  <a:pt x="2362" y="139"/>
                </a:lnTo>
                <a:lnTo>
                  <a:pt x="2363" y="138"/>
                </a:lnTo>
                <a:lnTo>
                  <a:pt x="2364" y="136"/>
                </a:lnTo>
                <a:lnTo>
                  <a:pt x="2414" y="0"/>
                </a:lnTo>
                <a:lnTo>
                  <a:pt x="2421" y="0"/>
                </a:lnTo>
                <a:lnTo>
                  <a:pt x="2473" y="142"/>
                </a:lnTo>
                <a:lnTo>
                  <a:pt x="2486" y="142"/>
                </a:lnTo>
                <a:lnTo>
                  <a:pt x="2486" y="149"/>
                </a:lnTo>
                <a:lnTo>
                  <a:pt x="2420" y="149"/>
                </a:lnTo>
                <a:lnTo>
                  <a:pt x="2420" y="142"/>
                </a:lnTo>
                <a:lnTo>
                  <a:pt x="2435" y="142"/>
                </a:lnTo>
                <a:lnTo>
                  <a:pt x="2424" y="108"/>
                </a:lnTo>
                <a:lnTo>
                  <a:pt x="2381" y="108"/>
                </a:lnTo>
                <a:lnTo>
                  <a:pt x="2376" y="124"/>
                </a:lnTo>
                <a:lnTo>
                  <a:pt x="2373" y="133"/>
                </a:lnTo>
                <a:lnTo>
                  <a:pt x="2372" y="139"/>
                </a:lnTo>
                <a:lnTo>
                  <a:pt x="2373" y="140"/>
                </a:lnTo>
                <a:lnTo>
                  <a:pt x="2376" y="142"/>
                </a:lnTo>
                <a:lnTo>
                  <a:pt x="2384" y="142"/>
                </a:lnTo>
                <a:lnTo>
                  <a:pt x="2391" y="142"/>
                </a:lnTo>
                <a:lnTo>
                  <a:pt x="2391" y="14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8" name="Freeform 189">
            <a:extLst>
              <a:ext uri="{FF2B5EF4-FFF2-40B4-BE49-F238E27FC236}">
                <a16:creationId xmlns:a16="http://schemas.microsoft.com/office/drawing/2014/main" id="{29E7C1AE-E30D-26D5-A7CD-4C4D9E7D725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840417" y="3717040"/>
            <a:ext cx="597405" cy="72000"/>
          </a:xfrm>
          <a:custGeom>
            <a:avLst/>
            <a:gdLst>
              <a:gd name="T0" fmla="*/ 1222 w 2457"/>
              <a:gd name="T1" fmla="*/ 109 h 296"/>
              <a:gd name="T2" fmla="*/ 1304 w 2457"/>
              <a:gd name="T3" fmla="*/ 179 h 296"/>
              <a:gd name="T4" fmla="*/ 1230 w 2457"/>
              <a:gd name="T5" fmla="*/ 221 h 296"/>
              <a:gd name="T6" fmla="*/ 1335 w 2457"/>
              <a:gd name="T7" fmla="*/ 286 h 296"/>
              <a:gd name="T8" fmla="*/ 1335 w 2457"/>
              <a:gd name="T9" fmla="*/ 143 h 296"/>
              <a:gd name="T10" fmla="*/ 1263 w 2457"/>
              <a:gd name="T11" fmla="*/ 97 h 296"/>
              <a:gd name="T12" fmla="*/ 1352 w 2457"/>
              <a:gd name="T13" fmla="*/ 61 h 296"/>
              <a:gd name="T14" fmla="*/ 365 w 2457"/>
              <a:gd name="T15" fmla="*/ 268 h 296"/>
              <a:gd name="T16" fmla="*/ 423 w 2457"/>
              <a:gd name="T17" fmla="*/ 10 h 296"/>
              <a:gd name="T18" fmla="*/ 77 w 2457"/>
              <a:gd name="T19" fmla="*/ 86 h 296"/>
              <a:gd name="T20" fmla="*/ 9 w 2457"/>
              <a:gd name="T21" fmla="*/ 268 h 296"/>
              <a:gd name="T22" fmla="*/ 115 w 2457"/>
              <a:gd name="T23" fmla="*/ 278 h 296"/>
              <a:gd name="T24" fmla="*/ 207 w 2457"/>
              <a:gd name="T25" fmla="*/ 209 h 296"/>
              <a:gd name="T26" fmla="*/ 337 w 2457"/>
              <a:gd name="T27" fmla="*/ 258 h 296"/>
              <a:gd name="T28" fmla="*/ 289 w 2457"/>
              <a:gd name="T29" fmla="*/ 20 h 296"/>
              <a:gd name="T30" fmla="*/ 195 w 2457"/>
              <a:gd name="T31" fmla="*/ 135 h 296"/>
              <a:gd name="T32" fmla="*/ 145 w 2457"/>
              <a:gd name="T33" fmla="*/ 196 h 296"/>
              <a:gd name="T34" fmla="*/ 106 w 2457"/>
              <a:gd name="T35" fmla="*/ 90 h 296"/>
              <a:gd name="T36" fmla="*/ 130 w 2457"/>
              <a:gd name="T37" fmla="*/ 0 h 296"/>
              <a:gd name="T38" fmla="*/ 2049 w 2457"/>
              <a:gd name="T39" fmla="*/ 17 h 296"/>
              <a:gd name="T40" fmla="*/ 2009 w 2457"/>
              <a:gd name="T41" fmla="*/ 104 h 296"/>
              <a:gd name="T42" fmla="*/ 1937 w 2457"/>
              <a:gd name="T43" fmla="*/ 4 h 296"/>
              <a:gd name="T44" fmla="*/ 1957 w 2457"/>
              <a:gd name="T45" fmla="*/ 260 h 296"/>
              <a:gd name="T46" fmla="*/ 2042 w 2457"/>
              <a:gd name="T47" fmla="*/ 88 h 296"/>
              <a:gd name="T48" fmla="*/ 2114 w 2457"/>
              <a:gd name="T49" fmla="*/ 286 h 296"/>
              <a:gd name="T50" fmla="*/ 1754 w 2457"/>
              <a:gd name="T51" fmla="*/ 52 h 296"/>
              <a:gd name="T52" fmla="*/ 1874 w 2457"/>
              <a:gd name="T53" fmla="*/ 3 h 296"/>
              <a:gd name="T54" fmla="*/ 1850 w 2457"/>
              <a:gd name="T55" fmla="*/ 251 h 296"/>
              <a:gd name="T56" fmla="*/ 1667 w 2457"/>
              <a:gd name="T57" fmla="*/ 100 h 296"/>
              <a:gd name="T58" fmla="*/ 1608 w 2457"/>
              <a:gd name="T59" fmla="*/ 10 h 296"/>
              <a:gd name="T60" fmla="*/ 1615 w 2457"/>
              <a:gd name="T61" fmla="*/ 291 h 296"/>
              <a:gd name="T62" fmla="*/ 1639 w 2457"/>
              <a:gd name="T63" fmla="*/ 140 h 296"/>
              <a:gd name="T64" fmla="*/ 1686 w 2457"/>
              <a:gd name="T65" fmla="*/ 292 h 296"/>
              <a:gd name="T66" fmla="*/ 1080 w 2457"/>
              <a:gd name="T67" fmla="*/ 16 h 296"/>
              <a:gd name="T68" fmla="*/ 1044 w 2457"/>
              <a:gd name="T69" fmla="*/ 57 h 296"/>
              <a:gd name="T70" fmla="*/ 972 w 2457"/>
              <a:gd name="T71" fmla="*/ 18 h 296"/>
              <a:gd name="T72" fmla="*/ 1009 w 2457"/>
              <a:gd name="T73" fmla="*/ 92 h 296"/>
              <a:gd name="T74" fmla="*/ 1066 w 2457"/>
              <a:gd name="T75" fmla="*/ 172 h 296"/>
              <a:gd name="T76" fmla="*/ 1122 w 2457"/>
              <a:gd name="T77" fmla="*/ 267 h 296"/>
              <a:gd name="T78" fmla="*/ 900 w 2457"/>
              <a:gd name="T79" fmla="*/ 258 h 296"/>
              <a:gd name="T80" fmla="*/ 801 w 2457"/>
              <a:gd name="T81" fmla="*/ 26 h 296"/>
              <a:gd name="T82" fmla="*/ 943 w 2457"/>
              <a:gd name="T83" fmla="*/ 23 h 296"/>
              <a:gd name="T84" fmla="*/ 684 w 2457"/>
              <a:gd name="T85" fmla="*/ 21 h 296"/>
              <a:gd name="T86" fmla="*/ 753 w 2457"/>
              <a:gd name="T87" fmla="*/ 289 h 296"/>
              <a:gd name="T88" fmla="*/ 556 w 2457"/>
              <a:gd name="T89" fmla="*/ 13 h 296"/>
              <a:gd name="T90" fmla="*/ 517 w 2457"/>
              <a:gd name="T91" fmla="*/ 54 h 296"/>
              <a:gd name="T92" fmla="*/ 452 w 2457"/>
              <a:gd name="T93" fmla="*/ 209 h 296"/>
              <a:gd name="T94" fmla="*/ 509 w 2457"/>
              <a:gd name="T95" fmla="*/ 120 h 296"/>
              <a:gd name="T96" fmla="*/ 564 w 2457"/>
              <a:gd name="T97" fmla="*/ 202 h 296"/>
              <a:gd name="T98" fmla="*/ 599 w 2457"/>
              <a:gd name="T99" fmla="*/ 20 h 296"/>
              <a:gd name="T100" fmla="*/ 2337 w 2457"/>
              <a:gd name="T101" fmla="*/ 282 h 296"/>
              <a:gd name="T102" fmla="*/ 2454 w 2457"/>
              <a:gd name="T103" fmla="*/ 27 h 296"/>
              <a:gd name="T104" fmla="*/ 2187 w 2457"/>
              <a:gd name="T105" fmla="*/ 45 h 296"/>
              <a:gd name="T106" fmla="*/ 2163 w 2457"/>
              <a:gd name="T107" fmla="*/ 291 h 296"/>
              <a:gd name="T108" fmla="*/ 2252 w 2457"/>
              <a:gd name="T109" fmla="*/ 227 h 296"/>
              <a:gd name="T110" fmla="*/ 2303 w 2457"/>
              <a:gd name="T111" fmla="*/ 236 h 296"/>
              <a:gd name="T112" fmla="*/ 2259 w 2457"/>
              <a:gd name="T113" fmla="*/ 20 h 296"/>
              <a:gd name="T114" fmla="*/ 1432 w 2457"/>
              <a:gd name="T115" fmla="*/ 4 h 296"/>
              <a:gd name="T116" fmla="*/ 1382 w 2457"/>
              <a:gd name="T117" fmla="*/ 240 h 296"/>
              <a:gd name="T118" fmla="*/ 1412 w 2457"/>
              <a:gd name="T119" fmla="*/ 216 h 296"/>
              <a:gd name="T120" fmla="*/ 1488 w 2457"/>
              <a:gd name="T121" fmla="*/ 291 h 296"/>
              <a:gd name="T122" fmla="*/ 1495 w 2457"/>
              <a:gd name="T123" fmla="*/ 45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57" h="296">
                <a:moveTo>
                  <a:pt x="1263" y="0"/>
                </a:moveTo>
                <a:lnTo>
                  <a:pt x="1263" y="2"/>
                </a:lnTo>
                <a:lnTo>
                  <a:pt x="1256" y="2"/>
                </a:lnTo>
                <a:lnTo>
                  <a:pt x="1256" y="3"/>
                </a:lnTo>
                <a:lnTo>
                  <a:pt x="1246" y="7"/>
                </a:lnTo>
                <a:lnTo>
                  <a:pt x="1246" y="9"/>
                </a:lnTo>
                <a:lnTo>
                  <a:pt x="1242" y="9"/>
                </a:lnTo>
                <a:lnTo>
                  <a:pt x="1235" y="17"/>
                </a:lnTo>
                <a:lnTo>
                  <a:pt x="1232" y="18"/>
                </a:lnTo>
                <a:lnTo>
                  <a:pt x="1232" y="23"/>
                </a:lnTo>
                <a:lnTo>
                  <a:pt x="1228" y="24"/>
                </a:lnTo>
                <a:lnTo>
                  <a:pt x="1228" y="27"/>
                </a:lnTo>
                <a:lnTo>
                  <a:pt x="1227" y="27"/>
                </a:lnTo>
                <a:lnTo>
                  <a:pt x="1227" y="33"/>
                </a:lnTo>
                <a:lnTo>
                  <a:pt x="1225" y="33"/>
                </a:lnTo>
                <a:lnTo>
                  <a:pt x="1225" y="35"/>
                </a:lnTo>
                <a:lnTo>
                  <a:pt x="1224" y="35"/>
                </a:lnTo>
                <a:lnTo>
                  <a:pt x="1224" y="41"/>
                </a:lnTo>
                <a:lnTo>
                  <a:pt x="1222" y="41"/>
                </a:lnTo>
                <a:lnTo>
                  <a:pt x="1222" y="48"/>
                </a:lnTo>
                <a:lnTo>
                  <a:pt x="1220" y="48"/>
                </a:lnTo>
                <a:lnTo>
                  <a:pt x="1220" y="61"/>
                </a:lnTo>
                <a:lnTo>
                  <a:pt x="1218" y="61"/>
                </a:lnTo>
                <a:lnTo>
                  <a:pt x="1218" y="64"/>
                </a:lnTo>
                <a:lnTo>
                  <a:pt x="1217" y="69"/>
                </a:lnTo>
                <a:lnTo>
                  <a:pt x="1218" y="80"/>
                </a:lnTo>
                <a:lnTo>
                  <a:pt x="1218" y="90"/>
                </a:lnTo>
                <a:lnTo>
                  <a:pt x="1220" y="97"/>
                </a:lnTo>
                <a:lnTo>
                  <a:pt x="1220" y="109"/>
                </a:lnTo>
                <a:lnTo>
                  <a:pt x="1222" y="109"/>
                </a:lnTo>
                <a:lnTo>
                  <a:pt x="1222" y="116"/>
                </a:lnTo>
                <a:lnTo>
                  <a:pt x="1224" y="116"/>
                </a:lnTo>
                <a:lnTo>
                  <a:pt x="1224" y="120"/>
                </a:lnTo>
                <a:lnTo>
                  <a:pt x="1225" y="120"/>
                </a:lnTo>
                <a:lnTo>
                  <a:pt x="1228" y="131"/>
                </a:lnTo>
                <a:lnTo>
                  <a:pt x="1231" y="131"/>
                </a:lnTo>
                <a:lnTo>
                  <a:pt x="1231" y="134"/>
                </a:lnTo>
                <a:lnTo>
                  <a:pt x="1241" y="143"/>
                </a:lnTo>
                <a:lnTo>
                  <a:pt x="1244" y="148"/>
                </a:lnTo>
                <a:lnTo>
                  <a:pt x="1248" y="148"/>
                </a:lnTo>
                <a:lnTo>
                  <a:pt x="1249" y="151"/>
                </a:lnTo>
                <a:lnTo>
                  <a:pt x="1259" y="155"/>
                </a:lnTo>
                <a:lnTo>
                  <a:pt x="1259" y="157"/>
                </a:lnTo>
                <a:lnTo>
                  <a:pt x="1263" y="157"/>
                </a:lnTo>
                <a:lnTo>
                  <a:pt x="1263" y="158"/>
                </a:lnTo>
                <a:lnTo>
                  <a:pt x="1266" y="158"/>
                </a:lnTo>
                <a:lnTo>
                  <a:pt x="1266" y="159"/>
                </a:lnTo>
                <a:lnTo>
                  <a:pt x="1270" y="159"/>
                </a:lnTo>
                <a:lnTo>
                  <a:pt x="1270" y="162"/>
                </a:lnTo>
                <a:lnTo>
                  <a:pt x="1273" y="162"/>
                </a:lnTo>
                <a:lnTo>
                  <a:pt x="1273" y="164"/>
                </a:lnTo>
                <a:lnTo>
                  <a:pt x="1278" y="164"/>
                </a:lnTo>
                <a:lnTo>
                  <a:pt x="1278" y="165"/>
                </a:lnTo>
                <a:lnTo>
                  <a:pt x="1285" y="166"/>
                </a:lnTo>
                <a:lnTo>
                  <a:pt x="1285" y="169"/>
                </a:lnTo>
                <a:lnTo>
                  <a:pt x="1294" y="172"/>
                </a:lnTo>
                <a:lnTo>
                  <a:pt x="1294" y="174"/>
                </a:lnTo>
                <a:lnTo>
                  <a:pt x="1300" y="175"/>
                </a:lnTo>
                <a:lnTo>
                  <a:pt x="1302" y="179"/>
                </a:lnTo>
                <a:lnTo>
                  <a:pt x="1304" y="179"/>
                </a:lnTo>
                <a:lnTo>
                  <a:pt x="1306" y="182"/>
                </a:lnTo>
                <a:lnTo>
                  <a:pt x="1310" y="182"/>
                </a:lnTo>
                <a:lnTo>
                  <a:pt x="1311" y="186"/>
                </a:lnTo>
                <a:lnTo>
                  <a:pt x="1313" y="186"/>
                </a:lnTo>
                <a:lnTo>
                  <a:pt x="1319" y="195"/>
                </a:lnTo>
                <a:lnTo>
                  <a:pt x="1321" y="206"/>
                </a:lnTo>
                <a:lnTo>
                  <a:pt x="1323" y="217"/>
                </a:lnTo>
                <a:lnTo>
                  <a:pt x="1323" y="230"/>
                </a:lnTo>
                <a:lnTo>
                  <a:pt x="1323" y="236"/>
                </a:lnTo>
                <a:lnTo>
                  <a:pt x="1321" y="241"/>
                </a:lnTo>
                <a:lnTo>
                  <a:pt x="1320" y="247"/>
                </a:lnTo>
                <a:lnTo>
                  <a:pt x="1317" y="251"/>
                </a:lnTo>
                <a:lnTo>
                  <a:pt x="1314" y="255"/>
                </a:lnTo>
                <a:lnTo>
                  <a:pt x="1310" y="260"/>
                </a:lnTo>
                <a:lnTo>
                  <a:pt x="1306" y="262"/>
                </a:lnTo>
                <a:lnTo>
                  <a:pt x="1302" y="264"/>
                </a:lnTo>
                <a:lnTo>
                  <a:pt x="1299" y="265"/>
                </a:lnTo>
                <a:lnTo>
                  <a:pt x="1296" y="267"/>
                </a:lnTo>
                <a:lnTo>
                  <a:pt x="1287" y="267"/>
                </a:lnTo>
                <a:lnTo>
                  <a:pt x="1280" y="265"/>
                </a:lnTo>
                <a:lnTo>
                  <a:pt x="1273" y="264"/>
                </a:lnTo>
                <a:lnTo>
                  <a:pt x="1263" y="262"/>
                </a:lnTo>
                <a:lnTo>
                  <a:pt x="1263" y="260"/>
                </a:lnTo>
                <a:lnTo>
                  <a:pt x="1259" y="260"/>
                </a:lnTo>
                <a:lnTo>
                  <a:pt x="1241" y="243"/>
                </a:lnTo>
                <a:lnTo>
                  <a:pt x="1241" y="240"/>
                </a:lnTo>
                <a:lnTo>
                  <a:pt x="1238" y="237"/>
                </a:lnTo>
                <a:lnTo>
                  <a:pt x="1238" y="234"/>
                </a:lnTo>
                <a:lnTo>
                  <a:pt x="1235" y="234"/>
                </a:lnTo>
                <a:lnTo>
                  <a:pt x="1230" y="221"/>
                </a:lnTo>
                <a:lnTo>
                  <a:pt x="1227" y="214"/>
                </a:lnTo>
                <a:lnTo>
                  <a:pt x="1225" y="212"/>
                </a:lnTo>
                <a:lnTo>
                  <a:pt x="1224" y="210"/>
                </a:lnTo>
                <a:lnTo>
                  <a:pt x="1220" y="210"/>
                </a:lnTo>
                <a:lnTo>
                  <a:pt x="1220" y="209"/>
                </a:lnTo>
                <a:lnTo>
                  <a:pt x="1213" y="212"/>
                </a:lnTo>
                <a:lnTo>
                  <a:pt x="1213" y="217"/>
                </a:lnTo>
                <a:lnTo>
                  <a:pt x="1213" y="223"/>
                </a:lnTo>
                <a:lnTo>
                  <a:pt x="1213" y="236"/>
                </a:lnTo>
                <a:lnTo>
                  <a:pt x="1214" y="247"/>
                </a:lnTo>
                <a:lnTo>
                  <a:pt x="1215" y="260"/>
                </a:lnTo>
                <a:lnTo>
                  <a:pt x="1215" y="274"/>
                </a:lnTo>
                <a:lnTo>
                  <a:pt x="1215" y="276"/>
                </a:lnTo>
                <a:lnTo>
                  <a:pt x="1215" y="278"/>
                </a:lnTo>
                <a:lnTo>
                  <a:pt x="1218" y="282"/>
                </a:lnTo>
                <a:lnTo>
                  <a:pt x="1218" y="285"/>
                </a:lnTo>
                <a:lnTo>
                  <a:pt x="1235" y="288"/>
                </a:lnTo>
                <a:lnTo>
                  <a:pt x="1235" y="289"/>
                </a:lnTo>
                <a:lnTo>
                  <a:pt x="1242" y="289"/>
                </a:lnTo>
                <a:lnTo>
                  <a:pt x="1242" y="291"/>
                </a:lnTo>
                <a:lnTo>
                  <a:pt x="1251" y="291"/>
                </a:lnTo>
                <a:lnTo>
                  <a:pt x="1251" y="293"/>
                </a:lnTo>
                <a:lnTo>
                  <a:pt x="1262" y="293"/>
                </a:lnTo>
                <a:lnTo>
                  <a:pt x="1269" y="295"/>
                </a:lnTo>
                <a:lnTo>
                  <a:pt x="1278" y="296"/>
                </a:lnTo>
                <a:lnTo>
                  <a:pt x="1303" y="296"/>
                </a:lnTo>
                <a:lnTo>
                  <a:pt x="1311" y="295"/>
                </a:lnTo>
                <a:lnTo>
                  <a:pt x="1320" y="292"/>
                </a:lnTo>
                <a:lnTo>
                  <a:pt x="1327" y="289"/>
                </a:lnTo>
                <a:lnTo>
                  <a:pt x="1335" y="286"/>
                </a:lnTo>
                <a:lnTo>
                  <a:pt x="1341" y="282"/>
                </a:lnTo>
                <a:lnTo>
                  <a:pt x="1347" y="278"/>
                </a:lnTo>
                <a:lnTo>
                  <a:pt x="1352" y="272"/>
                </a:lnTo>
                <a:lnTo>
                  <a:pt x="1357" y="267"/>
                </a:lnTo>
                <a:lnTo>
                  <a:pt x="1357" y="264"/>
                </a:lnTo>
                <a:lnTo>
                  <a:pt x="1358" y="264"/>
                </a:lnTo>
                <a:lnTo>
                  <a:pt x="1362" y="253"/>
                </a:lnTo>
                <a:lnTo>
                  <a:pt x="1364" y="253"/>
                </a:lnTo>
                <a:lnTo>
                  <a:pt x="1364" y="248"/>
                </a:lnTo>
                <a:lnTo>
                  <a:pt x="1365" y="248"/>
                </a:lnTo>
                <a:lnTo>
                  <a:pt x="1365" y="241"/>
                </a:lnTo>
                <a:lnTo>
                  <a:pt x="1367" y="241"/>
                </a:lnTo>
                <a:lnTo>
                  <a:pt x="1367" y="231"/>
                </a:lnTo>
                <a:lnTo>
                  <a:pt x="1368" y="231"/>
                </a:lnTo>
                <a:lnTo>
                  <a:pt x="1369" y="227"/>
                </a:lnTo>
                <a:lnTo>
                  <a:pt x="1369" y="220"/>
                </a:lnTo>
                <a:lnTo>
                  <a:pt x="1369" y="205"/>
                </a:lnTo>
                <a:lnTo>
                  <a:pt x="1368" y="189"/>
                </a:lnTo>
                <a:lnTo>
                  <a:pt x="1367" y="179"/>
                </a:lnTo>
                <a:lnTo>
                  <a:pt x="1365" y="179"/>
                </a:lnTo>
                <a:lnTo>
                  <a:pt x="1364" y="169"/>
                </a:lnTo>
                <a:lnTo>
                  <a:pt x="1362" y="169"/>
                </a:lnTo>
                <a:lnTo>
                  <a:pt x="1362" y="165"/>
                </a:lnTo>
                <a:lnTo>
                  <a:pt x="1358" y="164"/>
                </a:lnTo>
                <a:lnTo>
                  <a:pt x="1358" y="159"/>
                </a:lnTo>
                <a:lnTo>
                  <a:pt x="1348" y="151"/>
                </a:lnTo>
                <a:lnTo>
                  <a:pt x="1344" y="147"/>
                </a:lnTo>
                <a:lnTo>
                  <a:pt x="1341" y="147"/>
                </a:lnTo>
                <a:lnTo>
                  <a:pt x="1340" y="143"/>
                </a:lnTo>
                <a:lnTo>
                  <a:pt x="1335" y="143"/>
                </a:lnTo>
                <a:lnTo>
                  <a:pt x="1334" y="140"/>
                </a:lnTo>
                <a:lnTo>
                  <a:pt x="1327" y="138"/>
                </a:lnTo>
                <a:lnTo>
                  <a:pt x="1326" y="134"/>
                </a:lnTo>
                <a:lnTo>
                  <a:pt x="1319" y="133"/>
                </a:lnTo>
                <a:lnTo>
                  <a:pt x="1319" y="131"/>
                </a:lnTo>
                <a:lnTo>
                  <a:pt x="1316" y="131"/>
                </a:lnTo>
                <a:lnTo>
                  <a:pt x="1316" y="128"/>
                </a:lnTo>
                <a:lnTo>
                  <a:pt x="1311" y="128"/>
                </a:lnTo>
                <a:lnTo>
                  <a:pt x="1311" y="127"/>
                </a:lnTo>
                <a:lnTo>
                  <a:pt x="1309" y="127"/>
                </a:lnTo>
                <a:lnTo>
                  <a:pt x="1309" y="126"/>
                </a:lnTo>
                <a:lnTo>
                  <a:pt x="1304" y="126"/>
                </a:lnTo>
                <a:lnTo>
                  <a:pt x="1303" y="123"/>
                </a:lnTo>
                <a:lnTo>
                  <a:pt x="1300" y="123"/>
                </a:lnTo>
                <a:lnTo>
                  <a:pt x="1300" y="120"/>
                </a:lnTo>
                <a:lnTo>
                  <a:pt x="1296" y="120"/>
                </a:lnTo>
                <a:lnTo>
                  <a:pt x="1296" y="119"/>
                </a:lnTo>
                <a:lnTo>
                  <a:pt x="1293" y="119"/>
                </a:lnTo>
                <a:lnTo>
                  <a:pt x="1293" y="117"/>
                </a:lnTo>
                <a:lnTo>
                  <a:pt x="1289" y="117"/>
                </a:lnTo>
                <a:lnTo>
                  <a:pt x="1289" y="116"/>
                </a:lnTo>
                <a:lnTo>
                  <a:pt x="1286" y="116"/>
                </a:lnTo>
                <a:lnTo>
                  <a:pt x="1286" y="113"/>
                </a:lnTo>
                <a:lnTo>
                  <a:pt x="1282" y="113"/>
                </a:lnTo>
                <a:lnTo>
                  <a:pt x="1282" y="112"/>
                </a:lnTo>
                <a:lnTo>
                  <a:pt x="1279" y="112"/>
                </a:lnTo>
                <a:lnTo>
                  <a:pt x="1278" y="109"/>
                </a:lnTo>
                <a:lnTo>
                  <a:pt x="1273" y="109"/>
                </a:lnTo>
                <a:lnTo>
                  <a:pt x="1273" y="107"/>
                </a:lnTo>
                <a:lnTo>
                  <a:pt x="1263" y="97"/>
                </a:lnTo>
                <a:lnTo>
                  <a:pt x="1261" y="90"/>
                </a:lnTo>
                <a:lnTo>
                  <a:pt x="1259" y="82"/>
                </a:lnTo>
                <a:lnTo>
                  <a:pt x="1258" y="78"/>
                </a:lnTo>
                <a:lnTo>
                  <a:pt x="1258" y="73"/>
                </a:lnTo>
                <a:lnTo>
                  <a:pt x="1259" y="69"/>
                </a:lnTo>
                <a:lnTo>
                  <a:pt x="1259" y="64"/>
                </a:lnTo>
                <a:lnTo>
                  <a:pt x="1259" y="55"/>
                </a:lnTo>
                <a:lnTo>
                  <a:pt x="1262" y="55"/>
                </a:lnTo>
                <a:lnTo>
                  <a:pt x="1265" y="45"/>
                </a:lnTo>
                <a:lnTo>
                  <a:pt x="1266" y="45"/>
                </a:lnTo>
                <a:lnTo>
                  <a:pt x="1273" y="35"/>
                </a:lnTo>
                <a:lnTo>
                  <a:pt x="1282" y="34"/>
                </a:lnTo>
                <a:lnTo>
                  <a:pt x="1282" y="33"/>
                </a:lnTo>
                <a:lnTo>
                  <a:pt x="1286" y="33"/>
                </a:lnTo>
                <a:lnTo>
                  <a:pt x="1289" y="31"/>
                </a:lnTo>
                <a:lnTo>
                  <a:pt x="1294" y="33"/>
                </a:lnTo>
                <a:lnTo>
                  <a:pt x="1304" y="35"/>
                </a:lnTo>
                <a:lnTo>
                  <a:pt x="1310" y="35"/>
                </a:lnTo>
                <a:lnTo>
                  <a:pt x="1310" y="38"/>
                </a:lnTo>
                <a:lnTo>
                  <a:pt x="1320" y="41"/>
                </a:lnTo>
                <a:lnTo>
                  <a:pt x="1320" y="42"/>
                </a:lnTo>
                <a:lnTo>
                  <a:pt x="1324" y="42"/>
                </a:lnTo>
                <a:lnTo>
                  <a:pt x="1327" y="48"/>
                </a:lnTo>
                <a:lnTo>
                  <a:pt x="1331" y="48"/>
                </a:lnTo>
                <a:lnTo>
                  <a:pt x="1333" y="51"/>
                </a:lnTo>
                <a:lnTo>
                  <a:pt x="1340" y="59"/>
                </a:lnTo>
                <a:lnTo>
                  <a:pt x="1345" y="62"/>
                </a:lnTo>
                <a:lnTo>
                  <a:pt x="1350" y="65"/>
                </a:lnTo>
                <a:lnTo>
                  <a:pt x="1351" y="61"/>
                </a:lnTo>
                <a:lnTo>
                  <a:pt x="1352" y="61"/>
                </a:lnTo>
                <a:lnTo>
                  <a:pt x="1352" y="26"/>
                </a:lnTo>
                <a:lnTo>
                  <a:pt x="1355" y="26"/>
                </a:lnTo>
                <a:lnTo>
                  <a:pt x="1355" y="9"/>
                </a:lnTo>
                <a:lnTo>
                  <a:pt x="1357" y="4"/>
                </a:lnTo>
                <a:lnTo>
                  <a:pt x="1355" y="4"/>
                </a:lnTo>
                <a:lnTo>
                  <a:pt x="1355" y="3"/>
                </a:lnTo>
                <a:lnTo>
                  <a:pt x="1351" y="4"/>
                </a:lnTo>
                <a:lnTo>
                  <a:pt x="1347" y="4"/>
                </a:lnTo>
                <a:lnTo>
                  <a:pt x="1335" y="7"/>
                </a:lnTo>
                <a:lnTo>
                  <a:pt x="1326" y="7"/>
                </a:lnTo>
                <a:lnTo>
                  <a:pt x="1320" y="7"/>
                </a:lnTo>
                <a:lnTo>
                  <a:pt x="1316" y="7"/>
                </a:lnTo>
                <a:lnTo>
                  <a:pt x="1316" y="4"/>
                </a:lnTo>
                <a:lnTo>
                  <a:pt x="1309" y="4"/>
                </a:lnTo>
                <a:lnTo>
                  <a:pt x="1309" y="3"/>
                </a:lnTo>
                <a:lnTo>
                  <a:pt x="1302" y="3"/>
                </a:lnTo>
                <a:lnTo>
                  <a:pt x="1302" y="2"/>
                </a:lnTo>
                <a:lnTo>
                  <a:pt x="1293" y="2"/>
                </a:lnTo>
                <a:lnTo>
                  <a:pt x="1293" y="0"/>
                </a:lnTo>
                <a:lnTo>
                  <a:pt x="1263" y="0"/>
                </a:lnTo>
                <a:close/>
                <a:moveTo>
                  <a:pt x="356" y="3"/>
                </a:moveTo>
                <a:lnTo>
                  <a:pt x="358" y="11"/>
                </a:lnTo>
                <a:lnTo>
                  <a:pt x="361" y="17"/>
                </a:lnTo>
                <a:lnTo>
                  <a:pt x="363" y="23"/>
                </a:lnTo>
                <a:lnTo>
                  <a:pt x="366" y="30"/>
                </a:lnTo>
                <a:lnTo>
                  <a:pt x="366" y="206"/>
                </a:lnTo>
                <a:lnTo>
                  <a:pt x="368" y="227"/>
                </a:lnTo>
                <a:lnTo>
                  <a:pt x="368" y="250"/>
                </a:lnTo>
                <a:lnTo>
                  <a:pt x="366" y="260"/>
                </a:lnTo>
                <a:lnTo>
                  <a:pt x="365" y="268"/>
                </a:lnTo>
                <a:lnTo>
                  <a:pt x="363" y="272"/>
                </a:lnTo>
                <a:lnTo>
                  <a:pt x="361" y="275"/>
                </a:lnTo>
                <a:lnTo>
                  <a:pt x="359" y="278"/>
                </a:lnTo>
                <a:lnTo>
                  <a:pt x="356" y="281"/>
                </a:lnTo>
                <a:lnTo>
                  <a:pt x="356" y="286"/>
                </a:lnTo>
                <a:lnTo>
                  <a:pt x="358" y="291"/>
                </a:lnTo>
                <a:lnTo>
                  <a:pt x="397" y="289"/>
                </a:lnTo>
                <a:lnTo>
                  <a:pt x="397" y="291"/>
                </a:lnTo>
                <a:lnTo>
                  <a:pt x="424" y="291"/>
                </a:lnTo>
                <a:lnTo>
                  <a:pt x="423" y="282"/>
                </a:lnTo>
                <a:lnTo>
                  <a:pt x="423" y="281"/>
                </a:lnTo>
                <a:lnTo>
                  <a:pt x="423" y="279"/>
                </a:lnTo>
                <a:lnTo>
                  <a:pt x="420" y="275"/>
                </a:lnTo>
                <a:lnTo>
                  <a:pt x="417" y="274"/>
                </a:lnTo>
                <a:lnTo>
                  <a:pt x="416" y="272"/>
                </a:lnTo>
                <a:lnTo>
                  <a:pt x="416" y="271"/>
                </a:lnTo>
                <a:lnTo>
                  <a:pt x="416" y="268"/>
                </a:lnTo>
                <a:lnTo>
                  <a:pt x="416" y="265"/>
                </a:lnTo>
                <a:lnTo>
                  <a:pt x="416" y="262"/>
                </a:lnTo>
                <a:lnTo>
                  <a:pt x="413" y="262"/>
                </a:lnTo>
                <a:lnTo>
                  <a:pt x="413" y="97"/>
                </a:lnTo>
                <a:lnTo>
                  <a:pt x="413" y="31"/>
                </a:lnTo>
                <a:lnTo>
                  <a:pt x="416" y="31"/>
                </a:lnTo>
                <a:lnTo>
                  <a:pt x="416" y="27"/>
                </a:lnTo>
                <a:lnTo>
                  <a:pt x="416" y="24"/>
                </a:lnTo>
                <a:lnTo>
                  <a:pt x="416" y="21"/>
                </a:lnTo>
                <a:lnTo>
                  <a:pt x="417" y="18"/>
                </a:lnTo>
                <a:lnTo>
                  <a:pt x="420" y="17"/>
                </a:lnTo>
                <a:lnTo>
                  <a:pt x="423" y="14"/>
                </a:lnTo>
                <a:lnTo>
                  <a:pt x="423" y="10"/>
                </a:lnTo>
                <a:lnTo>
                  <a:pt x="424" y="2"/>
                </a:lnTo>
                <a:lnTo>
                  <a:pt x="406" y="2"/>
                </a:lnTo>
                <a:lnTo>
                  <a:pt x="383" y="0"/>
                </a:lnTo>
                <a:lnTo>
                  <a:pt x="376" y="0"/>
                </a:lnTo>
                <a:lnTo>
                  <a:pt x="368" y="2"/>
                </a:lnTo>
                <a:lnTo>
                  <a:pt x="362" y="2"/>
                </a:lnTo>
                <a:lnTo>
                  <a:pt x="356" y="3"/>
                </a:lnTo>
                <a:close/>
                <a:moveTo>
                  <a:pt x="111" y="3"/>
                </a:moveTo>
                <a:lnTo>
                  <a:pt x="112" y="10"/>
                </a:lnTo>
                <a:lnTo>
                  <a:pt x="113" y="14"/>
                </a:lnTo>
                <a:lnTo>
                  <a:pt x="115" y="17"/>
                </a:lnTo>
                <a:lnTo>
                  <a:pt x="116" y="18"/>
                </a:lnTo>
                <a:lnTo>
                  <a:pt x="122" y="20"/>
                </a:lnTo>
                <a:lnTo>
                  <a:pt x="120" y="28"/>
                </a:lnTo>
                <a:lnTo>
                  <a:pt x="120" y="30"/>
                </a:lnTo>
                <a:lnTo>
                  <a:pt x="118" y="33"/>
                </a:lnTo>
                <a:lnTo>
                  <a:pt x="116" y="33"/>
                </a:lnTo>
                <a:lnTo>
                  <a:pt x="115" y="38"/>
                </a:lnTo>
                <a:lnTo>
                  <a:pt x="111" y="40"/>
                </a:lnTo>
                <a:lnTo>
                  <a:pt x="109" y="45"/>
                </a:lnTo>
                <a:lnTo>
                  <a:pt x="104" y="48"/>
                </a:lnTo>
                <a:lnTo>
                  <a:pt x="104" y="51"/>
                </a:lnTo>
                <a:lnTo>
                  <a:pt x="98" y="57"/>
                </a:lnTo>
                <a:lnTo>
                  <a:pt x="98" y="61"/>
                </a:lnTo>
                <a:lnTo>
                  <a:pt x="91" y="65"/>
                </a:lnTo>
                <a:lnTo>
                  <a:pt x="91" y="69"/>
                </a:lnTo>
                <a:lnTo>
                  <a:pt x="84" y="73"/>
                </a:lnTo>
                <a:lnTo>
                  <a:pt x="84" y="78"/>
                </a:lnTo>
                <a:lnTo>
                  <a:pt x="77" y="82"/>
                </a:lnTo>
                <a:lnTo>
                  <a:pt x="77" y="86"/>
                </a:lnTo>
                <a:lnTo>
                  <a:pt x="68" y="93"/>
                </a:lnTo>
                <a:lnTo>
                  <a:pt x="68" y="96"/>
                </a:lnTo>
                <a:lnTo>
                  <a:pt x="64" y="97"/>
                </a:lnTo>
                <a:lnTo>
                  <a:pt x="63" y="102"/>
                </a:lnTo>
                <a:lnTo>
                  <a:pt x="61" y="103"/>
                </a:lnTo>
                <a:lnTo>
                  <a:pt x="60" y="104"/>
                </a:lnTo>
                <a:lnTo>
                  <a:pt x="60" y="107"/>
                </a:lnTo>
                <a:lnTo>
                  <a:pt x="57" y="107"/>
                </a:lnTo>
                <a:lnTo>
                  <a:pt x="57" y="26"/>
                </a:lnTo>
                <a:lnTo>
                  <a:pt x="58" y="23"/>
                </a:lnTo>
                <a:lnTo>
                  <a:pt x="61" y="20"/>
                </a:lnTo>
                <a:lnTo>
                  <a:pt x="64" y="16"/>
                </a:lnTo>
                <a:lnTo>
                  <a:pt x="67" y="10"/>
                </a:lnTo>
                <a:lnTo>
                  <a:pt x="68" y="2"/>
                </a:lnTo>
                <a:lnTo>
                  <a:pt x="0" y="2"/>
                </a:lnTo>
                <a:lnTo>
                  <a:pt x="0" y="6"/>
                </a:lnTo>
                <a:lnTo>
                  <a:pt x="0" y="10"/>
                </a:lnTo>
                <a:lnTo>
                  <a:pt x="2" y="14"/>
                </a:lnTo>
                <a:lnTo>
                  <a:pt x="5" y="17"/>
                </a:lnTo>
                <a:lnTo>
                  <a:pt x="7" y="18"/>
                </a:lnTo>
                <a:lnTo>
                  <a:pt x="7" y="23"/>
                </a:lnTo>
                <a:lnTo>
                  <a:pt x="9" y="23"/>
                </a:lnTo>
                <a:lnTo>
                  <a:pt x="9" y="40"/>
                </a:lnTo>
                <a:lnTo>
                  <a:pt x="10" y="40"/>
                </a:lnTo>
                <a:lnTo>
                  <a:pt x="10" y="205"/>
                </a:lnTo>
                <a:lnTo>
                  <a:pt x="12" y="226"/>
                </a:lnTo>
                <a:lnTo>
                  <a:pt x="12" y="248"/>
                </a:lnTo>
                <a:lnTo>
                  <a:pt x="10" y="254"/>
                </a:lnTo>
                <a:lnTo>
                  <a:pt x="10" y="258"/>
                </a:lnTo>
                <a:lnTo>
                  <a:pt x="9" y="268"/>
                </a:lnTo>
                <a:lnTo>
                  <a:pt x="7" y="272"/>
                </a:lnTo>
                <a:lnTo>
                  <a:pt x="5" y="275"/>
                </a:lnTo>
                <a:lnTo>
                  <a:pt x="3" y="278"/>
                </a:lnTo>
                <a:lnTo>
                  <a:pt x="0" y="281"/>
                </a:lnTo>
                <a:lnTo>
                  <a:pt x="0" y="286"/>
                </a:lnTo>
                <a:lnTo>
                  <a:pt x="2" y="291"/>
                </a:lnTo>
                <a:lnTo>
                  <a:pt x="24" y="289"/>
                </a:lnTo>
                <a:lnTo>
                  <a:pt x="37" y="289"/>
                </a:lnTo>
                <a:lnTo>
                  <a:pt x="41" y="291"/>
                </a:lnTo>
                <a:lnTo>
                  <a:pt x="44" y="291"/>
                </a:lnTo>
                <a:lnTo>
                  <a:pt x="57" y="291"/>
                </a:lnTo>
                <a:lnTo>
                  <a:pt x="63" y="291"/>
                </a:lnTo>
                <a:lnTo>
                  <a:pt x="68" y="289"/>
                </a:lnTo>
                <a:lnTo>
                  <a:pt x="68" y="284"/>
                </a:lnTo>
                <a:lnTo>
                  <a:pt x="67" y="282"/>
                </a:lnTo>
                <a:lnTo>
                  <a:pt x="67" y="281"/>
                </a:lnTo>
                <a:lnTo>
                  <a:pt x="65" y="276"/>
                </a:lnTo>
                <a:lnTo>
                  <a:pt x="63" y="274"/>
                </a:lnTo>
                <a:lnTo>
                  <a:pt x="60" y="272"/>
                </a:lnTo>
                <a:lnTo>
                  <a:pt x="60" y="265"/>
                </a:lnTo>
                <a:lnTo>
                  <a:pt x="57" y="265"/>
                </a:lnTo>
                <a:lnTo>
                  <a:pt x="57" y="151"/>
                </a:lnTo>
                <a:lnTo>
                  <a:pt x="63" y="148"/>
                </a:lnTo>
                <a:lnTo>
                  <a:pt x="63" y="144"/>
                </a:lnTo>
                <a:lnTo>
                  <a:pt x="67" y="143"/>
                </a:lnTo>
                <a:lnTo>
                  <a:pt x="70" y="135"/>
                </a:lnTo>
                <a:lnTo>
                  <a:pt x="72" y="134"/>
                </a:lnTo>
                <a:lnTo>
                  <a:pt x="122" y="267"/>
                </a:lnTo>
                <a:lnTo>
                  <a:pt x="119" y="275"/>
                </a:lnTo>
                <a:lnTo>
                  <a:pt x="115" y="278"/>
                </a:lnTo>
                <a:lnTo>
                  <a:pt x="111" y="281"/>
                </a:lnTo>
                <a:lnTo>
                  <a:pt x="112" y="286"/>
                </a:lnTo>
                <a:lnTo>
                  <a:pt x="113" y="291"/>
                </a:lnTo>
                <a:lnTo>
                  <a:pt x="171" y="289"/>
                </a:lnTo>
                <a:lnTo>
                  <a:pt x="171" y="291"/>
                </a:lnTo>
                <a:lnTo>
                  <a:pt x="180" y="291"/>
                </a:lnTo>
                <a:lnTo>
                  <a:pt x="188" y="291"/>
                </a:lnTo>
                <a:lnTo>
                  <a:pt x="201" y="291"/>
                </a:lnTo>
                <a:lnTo>
                  <a:pt x="205" y="291"/>
                </a:lnTo>
                <a:lnTo>
                  <a:pt x="209" y="293"/>
                </a:lnTo>
                <a:lnTo>
                  <a:pt x="214" y="292"/>
                </a:lnTo>
                <a:lnTo>
                  <a:pt x="217" y="291"/>
                </a:lnTo>
                <a:lnTo>
                  <a:pt x="218" y="286"/>
                </a:lnTo>
                <a:lnTo>
                  <a:pt x="217" y="286"/>
                </a:lnTo>
                <a:lnTo>
                  <a:pt x="215" y="282"/>
                </a:lnTo>
                <a:lnTo>
                  <a:pt x="215" y="281"/>
                </a:lnTo>
                <a:lnTo>
                  <a:pt x="214" y="279"/>
                </a:lnTo>
                <a:lnTo>
                  <a:pt x="212" y="278"/>
                </a:lnTo>
                <a:lnTo>
                  <a:pt x="208" y="276"/>
                </a:lnTo>
                <a:lnTo>
                  <a:pt x="207" y="275"/>
                </a:lnTo>
                <a:lnTo>
                  <a:pt x="204" y="274"/>
                </a:lnTo>
                <a:lnTo>
                  <a:pt x="202" y="272"/>
                </a:lnTo>
                <a:lnTo>
                  <a:pt x="201" y="268"/>
                </a:lnTo>
                <a:lnTo>
                  <a:pt x="197" y="262"/>
                </a:lnTo>
                <a:lnTo>
                  <a:pt x="197" y="248"/>
                </a:lnTo>
                <a:lnTo>
                  <a:pt x="200" y="248"/>
                </a:lnTo>
                <a:lnTo>
                  <a:pt x="200" y="237"/>
                </a:lnTo>
                <a:lnTo>
                  <a:pt x="204" y="224"/>
                </a:lnTo>
                <a:lnTo>
                  <a:pt x="205" y="216"/>
                </a:lnTo>
                <a:lnTo>
                  <a:pt x="207" y="209"/>
                </a:lnTo>
                <a:lnTo>
                  <a:pt x="208" y="209"/>
                </a:lnTo>
                <a:lnTo>
                  <a:pt x="208" y="206"/>
                </a:lnTo>
                <a:lnTo>
                  <a:pt x="279" y="206"/>
                </a:lnTo>
                <a:lnTo>
                  <a:pt x="286" y="247"/>
                </a:lnTo>
                <a:lnTo>
                  <a:pt x="287" y="247"/>
                </a:lnTo>
                <a:lnTo>
                  <a:pt x="289" y="251"/>
                </a:lnTo>
                <a:lnTo>
                  <a:pt x="289" y="255"/>
                </a:lnTo>
                <a:lnTo>
                  <a:pt x="289" y="260"/>
                </a:lnTo>
                <a:lnTo>
                  <a:pt x="290" y="264"/>
                </a:lnTo>
                <a:lnTo>
                  <a:pt x="290" y="269"/>
                </a:lnTo>
                <a:lnTo>
                  <a:pt x="289" y="272"/>
                </a:lnTo>
                <a:lnTo>
                  <a:pt x="287" y="275"/>
                </a:lnTo>
                <a:lnTo>
                  <a:pt x="284" y="278"/>
                </a:lnTo>
                <a:lnTo>
                  <a:pt x="280" y="281"/>
                </a:lnTo>
                <a:lnTo>
                  <a:pt x="280" y="286"/>
                </a:lnTo>
                <a:lnTo>
                  <a:pt x="282" y="291"/>
                </a:lnTo>
                <a:lnTo>
                  <a:pt x="306" y="289"/>
                </a:lnTo>
                <a:lnTo>
                  <a:pt x="317" y="289"/>
                </a:lnTo>
                <a:lnTo>
                  <a:pt x="321" y="291"/>
                </a:lnTo>
                <a:lnTo>
                  <a:pt x="324" y="291"/>
                </a:lnTo>
                <a:lnTo>
                  <a:pt x="339" y="292"/>
                </a:lnTo>
                <a:lnTo>
                  <a:pt x="347" y="291"/>
                </a:lnTo>
                <a:lnTo>
                  <a:pt x="354" y="289"/>
                </a:lnTo>
                <a:lnTo>
                  <a:pt x="351" y="284"/>
                </a:lnTo>
                <a:lnTo>
                  <a:pt x="349" y="279"/>
                </a:lnTo>
                <a:lnTo>
                  <a:pt x="342" y="272"/>
                </a:lnTo>
                <a:lnTo>
                  <a:pt x="339" y="271"/>
                </a:lnTo>
                <a:lnTo>
                  <a:pt x="339" y="265"/>
                </a:lnTo>
                <a:lnTo>
                  <a:pt x="337" y="265"/>
                </a:lnTo>
                <a:lnTo>
                  <a:pt x="337" y="258"/>
                </a:lnTo>
                <a:lnTo>
                  <a:pt x="335" y="258"/>
                </a:lnTo>
                <a:lnTo>
                  <a:pt x="335" y="251"/>
                </a:lnTo>
                <a:lnTo>
                  <a:pt x="334" y="251"/>
                </a:lnTo>
                <a:lnTo>
                  <a:pt x="328" y="220"/>
                </a:lnTo>
                <a:lnTo>
                  <a:pt x="321" y="195"/>
                </a:lnTo>
                <a:lnTo>
                  <a:pt x="315" y="169"/>
                </a:lnTo>
                <a:lnTo>
                  <a:pt x="310" y="143"/>
                </a:lnTo>
                <a:lnTo>
                  <a:pt x="307" y="130"/>
                </a:lnTo>
                <a:lnTo>
                  <a:pt x="303" y="117"/>
                </a:lnTo>
                <a:lnTo>
                  <a:pt x="303" y="109"/>
                </a:lnTo>
                <a:lnTo>
                  <a:pt x="301" y="109"/>
                </a:lnTo>
                <a:lnTo>
                  <a:pt x="301" y="102"/>
                </a:lnTo>
                <a:lnTo>
                  <a:pt x="300" y="102"/>
                </a:lnTo>
                <a:lnTo>
                  <a:pt x="300" y="95"/>
                </a:lnTo>
                <a:lnTo>
                  <a:pt x="297" y="95"/>
                </a:lnTo>
                <a:lnTo>
                  <a:pt x="297" y="86"/>
                </a:lnTo>
                <a:lnTo>
                  <a:pt x="296" y="86"/>
                </a:lnTo>
                <a:lnTo>
                  <a:pt x="296" y="79"/>
                </a:lnTo>
                <a:lnTo>
                  <a:pt x="294" y="79"/>
                </a:lnTo>
                <a:lnTo>
                  <a:pt x="294" y="72"/>
                </a:lnTo>
                <a:lnTo>
                  <a:pt x="293" y="72"/>
                </a:lnTo>
                <a:lnTo>
                  <a:pt x="293" y="64"/>
                </a:lnTo>
                <a:lnTo>
                  <a:pt x="290" y="64"/>
                </a:lnTo>
                <a:lnTo>
                  <a:pt x="287" y="41"/>
                </a:lnTo>
                <a:lnTo>
                  <a:pt x="286" y="41"/>
                </a:lnTo>
                <a:lnTo>
                  <a:pt x="286" y="33"/>
                </a:lnTo>
                <a:lnTo>
                  <a:pt x="286" y="28"/>
                </a:lnTo>
                <a:lnTo>
                  <a:pt x="286" y="24"/>
                </a:lnTo>
                <a:lnTo>
                  <a:pt x="287" y="21"/>
                </a:lnTo>
                <a:lnTo>
                  <a:pt x="289" y="20"/>
                </a:lnTo>
                <a:lnTo>
                  <a:pt x="294" y="16"/>
                </a:lnTo>
                <a:lnTo>
                  <a:pt x="294" y="9"/>
                </a:lnTo>
                <a:lnTo>
                  <a:pt x="293" y="3"/>
                </a:lnTo>
                <a:lnTo>
                  <a:pt x="277" y="3"/>
                </a:lnTo>
                <a:lnTo>
                  <a:pt x="277" y="4"/>
                </a:lnTo>
                <a:lnTo>
                  <a:pt x="262" y="4"/>
                </a:lnTo>
                <a:lnTo>
                  <a:pt x="235" y="4"/>
                </a:lnTo>
                <a:lnTo>
                  <a:pt x="211" y="3"/>
                </a:lnTo>
                <a:lnTo>
                  <a:pt x="211" y="6"/>
                </a:lnTo>
                <a:lnTo>
                  <a:pt x="209" y="7"/>
                </a:lnTo>
                <a:lnTo>
                  <a:pt x="211" y="11"/>
                </a:lnTo>
                <a:lnTo>
                  <a:pt x="212" y="16"/>
                </a:lnTo>
                <a:lnTo>
                  <a:pt x="217" y="24"/>
                </a:lnTo>
                <a:lnTo>
                  <a:pt x="218" y="24"/>
                </a:lnTo>
                <a:lnTo>
                  <a:pt x="219" y="27"/>
                </a:lnTo>
                <a:lnTo>
                  <a:pt x="219" y="30"/>
                </a:lnTo>
                <a:lnTo>
                  <a:pt x="218" y="35"/>
                </a:lnTo>
                <a:lnTo>
                  <a:pt x="215" y="45"/>
                </a:lnTo>
                <a:lnTo>
                  <a:pt x="215" y="54"/>
                </a:lnTo>
                <a:lnTo>
                  <a:pt x="212" y="54"/>
                </a:lnTo>
                <a:lnTo>
                  <a:pt x="212" y="61"/>
                </a:lnTo>
                <a:lnTo>
                  <a:pt x="211" y="61"/>
                </a:lnTo>
                <a:lnTo>
                  <a:pt x="211" y="69"/>
                </a:lnTo>
                <a:lnTo>
                  <a:pt x="209" y="69"/>
                </a:lnTo>
                <a:lnTo>
                  <a:pt x="209" y="78"/>
                </a:lnTo>
                <a:lnTo>
                  <a:pt x="208" y="78"/>
                </a:lnTo>
                <a:lnTo>
                  <a:pt x="208" y="86"/>
                </a:lnTo>
                <a:lnTo>
                  <a:pt x="207" y="86"/>
                </a:lnTo>
                <a:lnTo>
                  <a:pt x="197" y="135"/>
                </a:lnTo>
                <a:lnTo>
                  <a:pt x="195" y="135"/>
                </a:lnTo>
                <a:lnTo>
                  <a:pt x="194" y="151"/>
                </a:lnTo>
                <a:lnTo>
                  <a:pt x="193" y="151"/>
                </a:lnTo>
                <a:lnTo>
                  <a:pt x="193" y="159"/>
                </a:lnTo>
                <a:lnTo>
                  <a:pt x="191" y="159"/>
                </a:lnTo>
                <a:lnTo>
                  <a:pt x="191" y="169"/>
                </a:lnTo>
                <a:lnTo>
                  <a:pt x="188" y="169"/>
                </a:lnTo>
                <a:lnTo>
                  <a:pt x="188" y="178"/>
                </a:lnTo>
                <a:lnTo>
                  <a:pt x="187" y="178"/>
                </a:lnTo>
                <a:lnTo>
                  <a:pt x="187" y="185"/>
                </a:lnTo>
                <a:lnTo>
                  <a:pt x="185" y="185"/>
                </a:lnTo>
                <a:lnTo>
                  <a:pt x="184" y="202"/>
                </a:lnTo>
                <a:lnTo>
                  <a:pt x="170" y="262"/>
                </a:lnTo>
                <a:lnTo>
                  <a:pt x="166" y="262"/>
                </a:lnTo>
                <a:lnTo>
                  <a:pt x="161" y="243"/>
                </a:lnTo>
                <a:lnTo>
                  <a:pt x="160" y="243"/>
                </a:lnTo>
                <a:lnTo>
                  <a:pt x="160" y="240"/>
                </a:lnTo>
                <a:lnTo>
                  <a:pt x="157" y="240"/>
                </a:lnTo>
                <a:lnTo>
                  <a:pt x="154" y="224"/>
                </a:lnTo>
                <a:lnTo>
                  <a:pt x="153" y="224"/>
                </a:lnTo>
                <a:lnTo>
                  <a:pt x="153" y="220"/>
                </a:lnTo>
                <a:lnTo>
                  <a:pt x="150" y="220"/>
                </a:lnTo>
                <a:lnTo>
                  <a:pt x="150" y="216"/>
                </a:lnTo>
                <a:lnTo>
                  <a:pt x="149" y="216"/>
                </a:lnTo>
                <a:lnTo>
                  <a:pt x="149" y="210"/>
                </a:lnTo>
                <a:lnTo>
                  <a:pt x="147" y="210"/>
                </a:lnTo>
                <a:lnTo>
                  <a:pt x="147" y="205"/>
                </a:lnTo>
                <a:lnTo>
                  <a:pt x="146" y="205"/>
                </a:lnTo>
                <a:lnTo>
                  <a:pt x="146" y="200"/>
                </a:lnTo>
                <a:lnTo>
                  <a:pt x="145" y="200"/>
                </a:lnTo>
                <a:lnTo>
                  <a:pt x="145" y="196"/>
                </a:lnTo>
                <a:lnTo>
                  <a:pt x="142" y="196"/>
                </a:lnTo>
                <a:lnTo>
                  <a:pt x="139" y="181"/>
                </a:lnTo>
                <a:lnTo>
                  <a:pt x="137" y="181"/>
                </a:lnTo>
                <a:lnTo>
                  <a:pt x="137" y="178"/>
                </a:lnTo>
                <a:lnTo>
                  <a:pt x="135" y="178"/>
                </a:lnTo>
                <a:lnTo>
                  <a:pt x="133" y="166"/>
                </a:lnTo>
                <a:lnTo>
                  <a:pt x="132" y="166"/>
                </a:lnTo>
                <a:lnTo>
                  <a:pt x="132" y="162"/>
                </a:lnTo>
                <a:lnTo>
                  <a:pt x="130" y="162"/>
                </a:lnTo>
                <a:lnTo>
                  <a:pt x="130" y="158"/>
                </a:lnTo>
                <a:lnTo>
                  <a:pt x="129" y="158"/>
                </a:lnTo>
                <a:lnTo>
                  <a:pt x="126" y="148"/>
                </a:lnTo>
                <a:lnTo>
                  <a:pt x="125" y="148"/>
                </a:lnTo>
                <a:lnTo>
                  <a:pt x="123" y="138"/>
                </a:lnTo>
                <a:lnTo>
                  <a:pt x="122" y="138"/>
                </a:lnTo>
                <a:lnTo>
                  <a:pt x="122" y="134"/>
                </a:lnTo>
                <a:lnTo>
                  <a:pt x="119" y="134"/>
                </a:lnTo>
                <a:lnTo>
                  <a:pt x="118" y="124"/>
                </a:lnTo>
                <a:lnTo>
                  <a:pt x="116" y="124"/>
                </a:lnTo>
                <a:lnTo>
                  <a:pt x="116" y="119"/>
                </a:lnTo>
                <a:lnTo>
                  <a:pt x="115" y="119"/>
                </a:lnTo>
                <a:lnTo>
                  <a:pt x="115" y="116"/>
                </a:lnTo>
                <a:lnTo>
                  <a:pt x="113" y="116"/>
                </a:lnTo>
                <a:lnTo>
                  <a:pt x="113" y="110"/>
                </a:lnTo>
                <a:lnTo>
                  <a:pt x="111" y="110"/>
                </a:lnTo>
                <a:lnTo>
                  <a:pt x="111" y="104"/>
                </a:lnTo>
                <a:lnTo>
                  <a:pt x="109" y="104"/>
                </a:lnTo>
                <a:lnTo>
                  <a:pt x="108" y="95"/>
                </a:lnTo>
                <a:lnTo>
                  <a:pt x="106" y="95"/>
                </a:lnTo>
                <a:lnTo>
                  <a:pt x="106" y="90"/>
                </a:lnTo>
                <a:lnTo>
                  <a:pt x="106" y="89"/>
                </a:lnTo>
                <a:lnTo>
                  <a:pt x="108" y="86"/>
                </a:lnTo>
                <a:lnTo>
                  <a:pt x="109" y="85"/>
                </a:lnTo>
                <a:lnTo>
                  <a:pt x="111" y="85"/>
                </a:lnTo>
                <a:lnTo>
                  <a:pt x="113" y="79"/>
                </a:lnTo>
                <a:lnTo>
                  <a:pt x="116" y="78"/>
                </a:lnTo>
                <a:lnTo>
                  <a:pt x="116" y="73"/>
                </a:lnTo>
                <a:lnTo>
                  <a:pt x="122" y="71"/>
                </a:lnTo>
                <a:lnTo>
                  <a:pt x="122" y="66"/>
                </a:lnTo>
                <a:lnTo>
                  <a:pt x="126" y="64"/>
                </a:lnTo>
                <a:lnTo>
                  <a:pt x="126" y="61"/>
                </a:lnTo>
                <a:lnTo>
                  <a:pt x="132" y="57"/>
                </a:lnTo>
                <a:lnTo>
                  <a:pt x="132" y="54"/>
                </a:lnTo>
                <a:lnTo>
                  <a:pt x="137" y="49"/>
                </a:lnTo>
                <a:lnTo>
                  <a:pt x="137" y="47"/>
                </a:lnTo>
                <a:lnTo>
                  <a:pt x="142" y="42"/>
                </a:lnTo>
                <a:lnTo>
                  <a:pt x="142" y="40"/>
                </a:lnTo>
                <a:lnTo>
                  <a:pt x="147" y="35"/>
                </a:lnTo>
                <a:lnTo>
                  <a:pt x="147" y="33"/>
                </a:lnTo>
                <a:lnTo>
                  <a:pt x="150" y="31"/>
                </a:lnTo>
                <a:lnTo>
                  <a:pt x="156" y="24"/>
                </a:lnTo>
                <a:lnTo>
                  <a:pt x="171" y="18"/>
                </a:lnTo>
                <a:lnTo>
                  <a:pt x="171" y="17"/>
                </a:lnTo>
                <a:lnTo>
                  <a:pt x="176" y="17"/>
                </a:lnTo>
                <a:lnTo>
                  <a:pt x="176" y="16"/>
                </a:lnTo>
                <a:lnTo>
                  <a:pt x="178" y="14"/>
                </a:lnTo>
                <a:lnTo>
                  <a:pt x="178" y="2"/>
                </a:lnTo>
                <a:lnTo>
                  <a:pt x="160" y="2"/>
                </a:lnTo>
                <a:lnTo>
                  <a:pt x="139" y="0"/>
                </a:lnTo>
                <a:lnTo>
                  <a:pt x="130" y="0"/>
                </a:lnTo>
                <a:lnTo>
                  <a:pt x="123" y="2"/>
                </a:lnTo>
                <a:lnTo>
                  <a:pt x="116" y="2"/>
                </a:lnTo>
                <a:lnTo>
                  <a:pt x="111" y="3"/>
                </a:lnTo>
                <a:close/>
                <a:moveTo>
                  <a:pt x="241" y="54"/>
                </a:moveTo>
                <a:lnTo>
                  <a:pt x="242" y="55"/>
                </a:lnTo>
                <a:lnTo>
                  <a:pt x="243" y="57"/>
                </a:lnTo>
                <a:lnTo>
                  <a:pt x="243" y="58"/>
                </a:lnTo>
                <a:lnTo>
                  <a:pt x="245" y="66"/>
                </a:lnTo>
                <a:lnTo>
                  <a:pt x="246" y="73"/>
                </a:lnTo>
                <a:lnTo>
                  <a:pt x="248" y="80"/>
                </a:lnTo>
                <a:lnTo>
                  <a:pt x="249" y="80"/>
                </a:lnTo>
                <a:lnTo>
                  <a:pt x="249" y="88"/>
                </a:lnTo>
                <a:lnTo>
                  <a:pt x="253" y="102"/>
                </a:lnTo>
                <a:lnTo>
                  <a:pt x="258" y="116"/>
                </a:lnTo>
                <a:lnTo>
                  <a:pt x="260" y="131"/>
                </a:lnTo>
                <a:lnTo>
                  <a:pt x="263" y="138"/>
                </a:lnTo>
                <a:lnTo>
                  <a:pt x="265" y="144"/>
                </a:lnTo>
                <a:lnTo>
                  <a:pt x="266" y="159"/>
                </a:lnTo>
                <a:lnTo>
                  <a:pt x="270" y="172"/>
                </a:lnTo>
                <a:lnTo>
                  <a:pt x="273" y="185"/>
                </a:lnTo>
                <a:lnTo>
                  <a:pt x="212" y="185"/>
                </a:lnTo>
                <a:lnTo>
                  <a:pt x="241" y="54"/>
                </a:lnTo>
                <a:close/>
                <a:moveTo>
                  <a:pt x="2107" y="2"/>
                </a:moveTo>
                <a:lnTo>
                  <a:pt x="2107" y="3"/>
                </a:lnTo>
                <a:lnTo>
                  <a:pt x="2056" y="3"/>
                </a:lnTo>
                <a:lnTo>
                  <a:pt x="2056" y="4"/>
                </a:lnTo>
                <a:lnTo>
                  <a:pt x="2055" y="7"/>
                </a:lnTo>
                <a:lnTo>
                  <a:pt x="2052" y="9"/>
                </a:lnTo>
                <a:lnTo>
                  <a:pt x="2050" y="13"/>
                </a:lnTo>
                <a:lnTo>
                  <a:pt x="2049" y="17"/>
                </a:lnTo>
                <a:lnTo>
                  <a:pt x="2047" y="23"/>
                </a:lnTo>
                <a:lnTo>
                  <a:pt x="2046" y="23"/>
                </a:lnTo>
                <a:lnTo>
                  <a:pt x="2046" y="26"/>
                </a:lnTo>
                <a:lnTo>
                  <a:pt x="2045" y="26"/>
                </a:lnTo>
                <a:lnTo>
                  <a:pt x="2045" y="31"/>
                </a:lnTo>
                <a:lnTo>
                  <a:pt x="2042" y="31"/>
                </a:lnTo>
                <a:lnTo>
                  <a:pt x="2040" y="38"/>
                </a:lnTo>
                <a:lnTo>
                  <a:pt x="2039" y="38"/>
                </a:lnTo>
                <a:lnTo>
                  <a:pt x="2039" y="42"/>
                </a:lnTo>
                <a:lnTo>
                  <a:pt x="2038" y="42"/>
                </a:lnTo>
                <a:lnTo>
                  <a:pt x="2035" y="49"/>
                </a:lnTo>
                <a:lnTo>
                  <a:pt x="2033" y="49"/>
                </a:lnTo>
                <a:lnTo>
                  <a:pt x="2033" y="55"/>
                </a:lnTo>
                <a:lnTo>
                  <a:pt x="2032" y="55"/>
                </a:lnTo>
                <a:lnTo>
                  <a:pt x="2032" y="58"/>
                </a:lnTo>
                <a:lnTo>
                  <a:pt x="2031" y="58"/>
                </a:lnTo>
                <a:lnTo>
                  <a:pt x="2025" y="76"/>
                </a:lnTo>
                <a:lnTo>
                  <a:pt x="2023" y="76"/>
                </a:lnTo>
                <a:lnTo>
                  <a:pt x="2022" y="82"/>
                </a:lnTo>
                <a:lnTo>
                  <a:pt x="2019" y="82"/>
                </a:lnTo>
                <a:lnTo>
                  <a:pt x="2019" y="88"/>
                </a:lnTo>
                <a:lnTo>
                  <a:pt x="2018" y="88"/>
                </a:lnTo>
                <a:lnTo>
                  <a:pt x="2018" y="92"/>
                </a:lnTo>
                <a:lnTo>
                  <a:pt x="2016" y="92"/>
                </a:lnTo>
                <a:lnTo>
                  <a:pt x="2016" y="95"/>
                </a:lnTo>
                <a:lnTo>
                  <a:pt x="2015" y="95"/>
                </a:lnTo>
                <a:lnTo>
                  <a:pt x="2014" y="103"/>
                </a:lnTo>
                <a:lnTo>
                  <a:pt x="2011" y="103"/>
                </a:lnTo>
                <a:lnTo>
                  <a:pt x="2011" y="104"/>
                </a:lnTo>
                <a:lnTo>
                  <a:pt x="2009" y="104"/>
                </a:lnTo>
                <a:lnTo>
                  <a:pt x="2008" y="100"/>
                </a:lnTo>
                <a:lnTo>
                  <a:pt x="2007" y="96"/>
                </a:lnTo>
                <a:lnTo>
                  <a:pt x="2002" y="88"/>
                </a:lnTo>
                <a:lnTo>
                  <a:pt x="2001" y="78"/>
                </a:lnTo>
                <a:lnTo>
                  <a:pt x="1999" y="78"/>
                </a:lnTo>
                <a:lnTo>
                  <a:pt x="1999" y="73"/>
                </a:lnTo>
                <a:lnTo>
                  <a:pt x="1998" y="73"/>
                </a:lnTo>
                <a:lnTo>
                  <a:pt x="1995" y="64"/>
                </a:lnTo>
                <a:lnTo>
                  <a:pt x="1994" y="64"/>
                </a:lnTo>
                <a:lnTo>
                  <a:pt x="1994" y="61"/>
                </a:lnTo>
                <a:lnTo>
                  <a:pt x="1992" y="61"/>
                </a:lnTo>
                <a:lnTo>
                  <a:pt x="1991" y="49"/>
                </a:lnTo>
                <a:lnTo>
                  <a:pt x="1988" y="49"/>
                </a:lnTo>
                <a:lnTo>
                  <a:pt x="1988" y="47"/>
                </a:lnTo>
                <a:lnTo>
                  <a:pt x="1987" y="47"/>
                </a:lnTo>
                <a:lnTo>
                  <a:pt x="1985" y="35"/>
                </a:lnTo>
                <a:lnTo>
                  <a:pt x="1984" y="35"/>
                </a:lnTo>
                <a:lnTo>
                  <a:pt x="1984" y="33"/>
                </a:lnTo>
                <a:lnTo>
                  <a:pt x="1982" y="33"/>
                </a:lnTo>
                <a:lnTo>
                  <a:pt x="1980" y="23"/>
                </a:lnTo>
                <a:lnTo>
                  <a:pt x="1978" y="23"/>
                </a:lnTo>
                <a:lnTo>
                  <a:pt x="1978" y="18"/>
                </a:lnTo>
                <a:lnTo>
                  <a:pt x="1977" y="18"/>
                </a:lnTo>
                <a:lnTo>
                  <a:pt x="1977" y="14"/>
                </a:lnTo>
                <a:lnTo>
                  <a:pt x="1975" y="14"/>
                </a:lnTo>
                <a:lnTo>
                  <a:pt x="1975" y="9"/>
                </a:lnTo>
                <a:lnTo>
                  <a:pt x="1973" y="9"/>
                </a:lnTo>
                <a:lnTo>
                  <a:pt x="1971" y="3"/>
                </a:lnTo>
                <a:lnTo>
                  <a:pt x="1949" y="4"/>
                </a:lnTo>
                <a:lnTo>
                  <a:pt x="1937" y="4"/>
                </a:lnTo>
                <a:lnTo>
                  <a:pt x="1933" y="4"/>
                </a:lnTo>
                <a:lnTo>
                  <a:pt x="1930" y="3"/>
                </a:lnTo>
                <a:lnTo>
                  <a:pt x="1922" y="3"/>
                </a:lnTo>
                <a:lnTo>
                  <a:pt x="1915" y="4"/>
                </a:lnTo>
                <a:lnTo>
                  <a:pt x="1915" y="16"/>
                </a:lnTo>
                <a:lnTo>
                  <a:pt x="1919" y="18"/>
                </a:lnTo>
                <a:lnTo>
                  <a:pt x="1922" y="26"/>
                </a:lnTo>
                <a:lnTo>
                  <a:pt x="1923" y="26"/>
                </a:lnTo>
                <a:lnTo>
                  <a:pt x="1923" y="96"/>
                </a:lnTo>
                <a:lnTo>
                  <a:pt x="1923" y="271"/>
                </a:lnTo>
                <a:lnTo>
                  <a:pt x="1922" y="271"/>
                </a:lnTo>
                <a:lnTo>
                  <a:pt x="1922" y="275"/>
                </a:lnTo>
                <a:lnTo>
                  <a:pt x="1918" y="278"/>
                </a:lnTo>
                <a:lnTo>
                  <a:pt x="1916" y="281"/>
                </a:lnTo>
                <a:lnTo>
                  <a:pt x="1915" y="284"/>
                </a:lnTo>
                <a:lnTo>
                  <a:pt x="1915" y="293"/>
                </a:lnTo>
                <a:lnTo>
                  <a:pt x="1940" y="292"/>
                </a:lnTo>
                <a:lnTo>
                  <a:pt x="1954" y="292"/>
                </a:lnTo>
                <a:lnTo>
                  <a:pt x="1960" y="293"/>
                </a:lnTo>
                <a:lnTo>
                  <a:pt x="1964" y="295"/>
                </a:lnTo>
                <a:lnTo>
                  <a:pt x="1966" y="292"/>
                </a:lnTo>
                <a:lnTo>
                  <a:pt x="1968" y="291"/>
                </a:lnTo>
                <a:lnTo>
                  <a:pt x="1967" y="286"/>
                </a:lnTo>
                <a:lnTo>
                  <a:pt x="1967" y="284"/>
                </a:lnTo>
                <a:lnTo>
                  <a:pt x="1966" y="281"/>
                </a:lnTo>
                <a:lnTo>
                  <a:pt x="1963" y="278"/>
                </a:lnTo>
                <a:lnTo>
                  <a:pt x="1960" y="275"/>
                </a:lnTo>
                <a:lnTo>
                  <a:pt x="1960" y="272"/>
                </a:lnTo>
                <a:lnTo>
                  <a:pt x="1957" y="272"/>
                </a:lnTo>
                <a:lnTo>
                  <a:pt x="1957" y="260"/>
                </a:lnTo>
                <a:lnTo>
                  <a:pt x="1956" y="260"/>
                </a:lnTo>
                <a:lnTo>
                  <a:pt x="1956" y="82"/>
                </a:lnTo>
                <a:lnTo>
                  <a:pt x="1960" y="82"/>
                </a:lnTo>
                <a:lnTo>
                  <a:pt x="2001" y="179"/>
                </a:lnTo>
                <a:lnTo>
                  <a:pt x="2008" y="179"/>
                </a:lnTo>
                <a:lnTo>
                  <a:pt x="2018" y="148"/>
                </a:lnTo>
                <a:lnTo>
                  <a:pt x="2019" y="148"/>
                </a:lnTo>
                <a:lnTo>
                  <a:pt x="2019" y="144"/>
                </a:lnTo>
                <a:lnTo>
                  <a:pt x="2022" y="144"/>
                </a:lnTo>
                <a:lnTo>
                  <a:pt x="2022" y="140"/>
                </a:lnTo>
                <a:lnTo>
                  <a:pt x="2023" y="140"/>
                </a:lnTo>
                <a:lnTo>
                  <a:pt x="2023" y="135"/>
                </a:lnTo>
                <a:lnTo>
                  <a:pt x="2025" y="135"/>
                </a:lnTo>
                <a:lnTo>
                  <a:pt x="2025" y="131"/>
                </a:lnTo>
                <a:lnTo>
                  <a:pt x="2026" y="131"/>
                </a:lnTo>
                <a:lnTo>
                  <a:pt x="2026" y="127"/>
                </a:lnTo>
                <a:lnTo>
                  <a:pt x="2029" y="127"/>
                </a:lnTo>
                <a:lnTo>
                  <a:pt x="2029" y="123"/>
                </a:lnTo>
                <a:lnTo>
                  <a:pt x="2031" y="123"/>
                </a:lnTo>
                <a:lnTo>
                  <a:pt x="2031" y="119"/>
                </a:lnTo>
                <a:lnTo>
                  <a:pt x="2032" y="119"/>
                </a:lnTo>
                <a:lnTo>
                  <a:pt x="2033" y="109"/>
                </a:lnTo>
                <a:lnTo>
                  <a:pt x="2035" y="109"/>
                </a:lnTo>
                <a:lnTo>
                  <a:pt x="2038" y="100"/>
                </a:lnTo>
                <a:lnTo>
                  <a:pt x="2039" y="100"/>
                </a:lnTo>
                <a:lnTo>
                  <a:pt x="2039" y="96"/>
                </a:lnTo>
                <a:lnTo>
                  <a:pt x="2040" y="96"/>
                </a:lnTo>
                <a:lnTo>
                  <a:pt x="2040" y="92"/>
                </a:lnTo>
                <a:lnTo>
                  <a:pt x="2042" y="92"/>
                </a:lnTo>
                <a:lnTo>
                  <a:pt x="2042" y="88"/>
                </a:lnTo>
                <a:lnTo>
                  <a:pt x="2045" y="88"/>
                </a:lnTo>
                <a:lnTo>
                  <a:pt x="2045" y="82"/>
                </a:lnTo>
                <a:lnTo>
                  <a:pt x="2046" y="82"/>
                </a:lnTo>
                <a:lnTo>
                  <a:pt x="2046" y="79"/>
                </a:lnTo>
                <a:lnTo>
                  <a:pt x="2047" y="79"/>
                </a:lnTo>
                <a:lnTo>
                  <a:pt x="2047" y="73"/>
                </a:lnTo>
                <a:lnTo>
                  <a:pt x="2049" y="73"/>
                </a:lnTo>
                <a:lnTo>
                  <a:pt x="2049" y="71"/>
                </a:lnTo>
                <a:lnTo>
                  <a:pt x="2050" y="71"/>
                </a:lnTo>
                <a:lnTo>
                  <a:pt x="2053" y="61"/>
                </a:lnTo>
                <a:lnTo>
                  <a:pt x="2055" y="61"/>
                </a:lnTo>
                <a:lnTo>
                  <a:pt x="2055" y="57"/>
                </a:lnTo>
                <a:lnTo>
                  <a:pt x="2056" y="57"/>
                </a:lnTo>
                <a:lnTo>
                  <a:pt x="2056" y="220"/>
                </a:lnTo>
                <a:lnTo>
                  <a:pt x="2056" y="238"/>
                </a:lnTo>
                <a:lnTo>
                  <a:pt x="2056" y="255"/>
                </a:lnTo>
                <a:lnTo>
                  <a:pt x="2056" y="264"/>
                </a:lnTo>
                <a:lnTo>
                  <a:pt x="2055" y="271"/>
                </a:lnTo>
                <a:lnTo>
                  <a:pt x="2052" y="276"/>
                </a:lnTo>
                <a:lnTo>
                  <a:pt x="2047" y="281"/>
                </a:lnTo>
                <a:lnTo>
                  <a:pt x="2047" y="288"/>
                </a:lnTo>
                <a:lnTo>
                  <a:pt x="2049" y="293"/>
                </a:lnTo>
                <a:lnTo>
                  <a:pt x="2060" y="292"/>
                </a:lnTo>
                <a:lnTo>
                  <a:pt x="2076" y="291"/>
                </a:lnTo>
                <a:lnTo>
                  <a:pt x="2090" y="291"/>
                </a:lnTo>
                <a:lnTo>
                  <a:pt x="2096" y="292"/>
                </a:lnTo>
                <a:lnTo>
                  <a:pt x="2100" y="293"/>
                </a:lnTo>
                <a:lnTo>
                  <a:pt x="2108" y="292"/>
                </a:lnTo>
                <a:lnTo>
                  <a:pt x="2115" y="291"/>
                </a:lnTo>
                <a:lnTo>
                  <a:pt x="2114" y="286"/>
                </a:lnTo>
                <a:lnTo>
                  <a:pt x="2114" y="282"/>
                </a:lnTo>
                <a:lnTo>
                  <a:pt x="2112" y="279"/>
                </a:lnTo>
                <a:lnTo>
                  <a:pt x="2110" y="275"/>
                </a:lnTo>
                <a:lnTo>
                  <a:pt x="2107" y="274"/>
                </a:lnTo>
                <a:lnTo>
                  <a:pt x="2107" y="269"/>
                </a:lnTo>
                <a:lnTo>
                  <a:pt x="2104" y="269"/>
                </a:lnTo>
                <a:lnTo>
                  <a:pt x="2104" y="88"/>
                </a:lnTo>
                <a:lnTo>
                  <a:pt x="2104" y="66"/>
                </a:lnTo>
                <a:lnTo>
                  <a:pt x="2104" y="44"/>
                </a:lnTo>
                <a:lnTo>
                  <a:pt x="2105" y="34"/>
                </a:lnTo>
                <a:lnTo>
                  <a:pt x="2107" y="26"/>
                </a:lnTo>
                <a:lnTo>
                  <a:pt x="2108" y="21"/>
                </a:lnTo>
                <a:lnTo>
                  <a:pt x="2110" y="17"/>
                </a:lnTo>
                <a:lnTo>
                  <a:pt x="2112" y="14"/>
                </a:lnTo>
                <a:lnTo>
                  <a:pt x="2115" y="11"/>
                </a:lnTo>
                <a:lnTo>
                  <a:pt x="2114" y="6"/>
                </a:lnTo>
                <a:lnTo>
                  <a:pt x="2112" y="2"/>
                </a:lnTo>
                <a:lnTo>
                  <a:pt x="2107" y="2"/>
                </a:lnTo>
                <a:close/>
                <a:moveTo>
                  <a:pt x="1773" y="2"/>
                </a:moveTo>
                <a:lnTo>
                  <a:pt x="1773" y="3"/>
                </a:lnTo>
                <a:lnTo>
                  <a:pt x="1768" y="3"/>
                </a:lnTo>
                <a:lnTo>
                  <a:pt x="1768" y="4"/>
                </a:lnTo>
                <a:lnTo>
                  <a:pt x="1764" y="6"/>
                </a:lnTo>
                <a:lnTo>
                  <a:pt x="1761" y="9"/>
                </a:lnTo>
                <a:lnTo>
                  <a:pt x="1759" y="11"/>
                </a:lnTo>
                <a:lnTo>
                  <a:pt x="1756" y="14"/>
                </a:lnTo>
                <a:lnTo>
                  <a:pt x="1755" y="18"/>
                </a:lnTo>
                <a:lnTo>
                  <a:pt x="1755" y="23"/>
                </a:lnTo>
                <a:lnTo>
                  <a:pt x="1754" y="31"/>
                </a:lnTo>
                <a:lnTo>
                  <a:pt x="1754" y="52"/>
                </a:lnTo>
                <a:lnTo>
                  <a:pt x="1754" y="72"/>
                </a:lnTo>
                <a:lnTo>
                  <a:pt x="1754" y="213"/>
                </a:lnTo>
                <a:lnTo>
                  <a:pt x="1754" y="275"/>
                </a:lnTo>
                <a:lnTo>
                  <a:pt x="1762" y="288"/>
                </a:lnTo>
                <a:lnTo>
                  <a:pt x="1769" y="291"/>
                </a:lnTo>
                <a:lnTo>
                  <a:pt x="1776" y="293"/>
                </a:lnTo>
                <a:lnTo>
                  <a:pt x="1847" y="293"/>
                </a:lnTo>
                <a:lnTo>
                  <a:pt x="1858" y="292"/>
                </a:lnTo>
                <a:lnTo>
                  <a:pt x="1869" y="292"/>
                </a:lnTo>
                <a:lnTo>
                  <a:pt x="1879" y="289"/>
                </a:lnTo>
                <a:lnTo>
                  <a:pt x="1882" y="286"/>
                </a:lnTo>
                <a:lnTo>
                  <a:pt x="1885" y="285"/>
                </a:lnTo>
                <a:lnTo>
                  <a:pt x="1886" y="282"/>
                </a:lnTo>
                <a:lnTo>
                  <a:pt x="1888" y="281"/>
                </a:lnTo>
                <a:lnTo>
                  <a:pt x="1889" y="275"/>
                </a:lnTo>
                <a:lnTo>
                  <a:pt x="1889" y="269"/>
                </a:lnTo>
                <a:lnTo>
                  <a:pt x="1891" y="264"/>
                </a:lnTo>
                <a:lnTo>
                  <a:pt x="1891" y="237"/>
                </a:lnTo>
                <a:lnTo>
                  <a:pt x="1891" y="133"/>
                </a:lnTo>
                <a:lnTo>
                  <a:pt x="1891" y="48"/>
                </a:lnTo>
                <a:lnTo>
                  <a:pt x="1891" y="30"/>
                </a:lnTo>
                <a:lnTo>
                  <a:pt x="1891" y="26"/>
                </a:lnTo>
                <a:lnTo>
                  <a:pt x="1889" y="21"/>
                </a:lnTo>
                <a:lnTo>
                  <a:pt x="1888" y="18"/>
                </a:lnTo>
                <a:lnTo>
                  <a:pt x="1886" y="16"/>
                </a:lnTo>
                <a:lnTo>
                  <a:pt x="1885" y="11"/>
                </a:lnTo>
                <a:lnTo>
                  <a:pt x="1884" y="9"/>
                </a:lnTo>
                <a:lnTo>
                  <a:pt x="1882" y="7"/>
                </a:lnTo>
                <a:lnTo>
                  <a:pt x="1878" y="6"/>
                </a:lnTo>
                <a:lnTo>
                  <a:pt x="1874" y="3"/>
                </a:lnTo>
                <a:lnTo>
                  <a:pt x="1868" y="3"/>
                </a:lnTo>
                <a:lnTo>
                  <a:pt x="1862" y="2"/>
                </a:lnTo>
                <a:lnTo>
                  <a:pt x="1851" y="2"/>
                </a:lnTo>
                <a:lnTo>
                  <a:pt x="1773" y="2"/>
                </a:lnTo>
                <a:close/>
                <a:moveTo>
                  <a:pt x="1800" y="258"/>
                </a:moveTo>
                <a:lnTo>
                  <a:pt x="1795" y="257"/>
                </a:lnTo>
                <a:lnTo>
                  <a:pt x="1793" y="243"/>
                </a:lnTo>
                <a:lnTo>
                  <a:pt x="1793" y="229"/>
                </a:lnTo>
                <a:lnTo>
                  <a:pt x="1793" y="198"/>
                </a:lnTo>
                <a:lnTo>
                  <a:pt x="1793" y="95"/>
                </a:lnTo>
                <a:lnTo>
                  <a:pt x="1793" y="76"/>
                </a:lnTo>
                <a:lnTo>
                  <a:pt x="1793" y="58"/>
                </a:lnTo>
                <a:lnTo>
                  <a:pt x="1793" y="49"/>
                </a:lnTo>
                <a:lnTo>
                  <a:pt x="1795" y="41"/>
                </a:lnTo>
                <a:lnTo>
                  <a:pt x="1796" y="34"/>
                </a:lnTo>
                <a:lnTo>
                  <a:pt x="1799" y="27"/>
                </a:lnTo>
                <a:lnTo>
                  <a:pt x="1806" y="27"/>
                </a:lnTo>
                <a:lnTo>
                  <a:pt x="1819" y="26"/>
                </a:lnTo>
                <a:lnTo>
                  <a:pt x="1831" y="24"/>
                </a:lnTo>
                <a:lnTo>
                  <a:pt x="1837" y="26"/>
                </a:lnTo>
                <a:lnTo>
                  <a:pt x="1840" y="26"/>
                </a:lnTo>
                <a:lnTo>
                  <a:pt x="1840" y="27"/>
                </a:lnTo>
                <a:lnTo>
                  <a:pt x="1847" y="30"/>
                </a:lnTo>
                <a:lnTo>
                  <a:pt x="1848" y="35"/>
                </a:lnTo>
                <a:lnTo>
                  <a:pt x="1851" y="35"/>
                </a:lnTo>
                <a:lnTo>
                  <a:pt x="1851" y="198"/>
                </a:lnTo>
                <a:lnTo>
                  <a:pt x="1851" y="229"/>
                </a:lnTo>
                <a:lnTo>
                  <a:pt x="1851" y="237"/>
                </a:lnTo>
                <a:lnTo>
                  <a:pt x="1850" y="245"/>
                </a:lnTo>
                <a:lnTo>
                  <a:pt x="1850" y="251"/>
                </a:lnTo>
                <a:lnTo>
                  <a:pt x="1848" y="254"/>
                </a:lnTo>
                <a:lnTo>
                  <a:pt x="1847" y="255"/>
                </a:lnTo>
                <a:lnTo>
                  <a:pt x="1844" y="260"/>
                </a:lnTo>
                <a:lnTo>
                  <a:pt x="1837" y="261"/>
                </a:lnTo>
                <a:lnTo>
                  <a:pt x="1824" y="262"/>
                </a:lnTo>
                <a:lnTo>
                  <a:pt x="1812" y="262"/>
                </a:lnTo>
                <a:lnTo>
                  <a:pt x="1804" y="262"/>
                </a:lnTo>
                <a:lnTo>
                  <a:pt x="1804" y="260"/>
                </a:lnTo>
                <a:lnTo>
                  <a:pt x="1800" y="260"/>
                </a:lnTo>
                <a:lnTo>
                  <a:pt x="1800" y="258"/>
                </a:lnTo>
                <a:close/>
                <a:moveTo>
                  <a:pt x="1677" y="2"/>
                </a:moveTo>
                <a:lnTo>
                  <a:pt x="1676" y="3"/>
                </a:lnTo>
                <a:lnTo>
                  <a:pt x="1675" y="4"/>
                </a:lnTo>
                <a:lnTo>
                  <a:pt x="1676" y="16"/>
                </a:lnTo>
                <a:lnTo>
                  <a:pt x="1682" y="18"/>
                </a:lnTo>
                <a:lnTo>
                  <a:pt x="1683" y="27"/>
                </a:lnTo>
                <a:lnTo>
                  <a:pt x="1684" y="27"/>
                </a:lnTo>
                <a:lnTo>
                  <a:pt x="1684" y="127"/>
                </a:lnTo>
                <a:lnTo>
                  <a:pt x="1683" y="127"/>
                </a:lnTo>
                <a:lnTo>
                  <a:pt x="1682" y="123"/>
                </a:lnTo>
                <a:lnTo>
                  <a:pt x="1680" y="123"/>
                </a:lnTo>
                <a:lnTo>
                  <a:pt x="1680" y="119"/>
                </a:lnTo>
                <a:lnTo>
                  <a:pt x="1677" y="119"/>
                </a:lnTo>
                <a:lnTo>
                  <a:pt x="1677" y="116"/>
                </a:lnTo>
                <a:lnTo>
                  <a:pt x="1675" y="113"/>
                </a:lnTo>
                <a:lnTo>
                  <a:pt x="1675" y="110"/>
                </a:lnTo>
                <a:lnTo>
                  <a:pt x="1670" y="109"/>
                </a:lnTo>
                <a:lnTo>
                  <a:pt x="1670" y="104"/>
                </a:lnTo>
                <a:lnTo>
                  <a:pt x="1667" y="103"/>
                </a:lnTo>
                <a:lnTo>
                  <a:pt x="1667" y="100"/>
                </a:lnTo>
                <a:lnTo>
                  <a:pt x="1665" y="97"/>
                </a:lnTo>
                <a:lnTo>
                  <a:pt x="1662" y="92"/>
                </a:lnTo>
                <a:lnTo>
                  <a:pt x="1659" y="89"/>
                </a:lnTo>
                <a:lnTo>
                  <a:pt x="1659" y="86"/>
                </a:lnTo>
                <a:lnTo>
                  <a:pt x="1655" y="85"/>
                </a:lnTo>
                <a:lnTo>
                  <a:pt x="1655" y="80"/>
                </a:lnTo>
                <a:lnTo>
                  <a:pt x="1652" y="79"/>
                </a:lnTo>
                <a:lnTo>
                  <a:pt x="1652" y="76"/>
                </a:lnTo>
                <a:lnTo>
                  <a:pt x="1649" y="73"/>
                </a:lnTo>
                <a:lnTo>
                  <a:pt x="1646" y="66"/>
                </a:lnTo>
                <a:lnTo>
                  <a:pt x="1645" y="66"/>
                </a:lnTo>
                <a:lnTo>
                  <a:pt x="1643" y="62"/>
                </a:lnTo>
                <a:lnTo>
                  <a:pt x="1639" y="61"/>
                </a:lnTo>
                <a:lnTo>
                  <a:pt x="1639" y="57"/>
                </a:lnTo>
                <a:lnTo>
                  <a:pt x="1636" y="55"/>
                </a:lnTo>
                <a:lnTo>
                  <a:pt x="1636" y="51"/>
                </a:lnTo>
                <a:lnTo>
                  <a:pt x="1634" y="49"/>
                </a:lnTo>
                <a:lnTo>
                  <a:pt x="1634" y="47"/>
                </a:lnTo>
                <a:lnTo>
                  <a:pt x="1629" y="45"/>
                </a:lnTo>
                <a:lnTo>
                  <a:pt x="1628" y="38"/>
                </a:lnTo>
                <a:lnTo>
                  <a:pt x="1624" y="35"/>
                </a:lnTo>
                <a:lnTo>
                  <a:pt x="1624" y="33"/>
                </a:lnTo>
                <a:lnTo>
                  <a:pt x="1621" y="31"/>
                </a:lnTo>
                <a:lnTo>
                  <a:pt x="1621" y="27"/>
                </a:lnTo>
                <a:lnTo>
                  <a:pt x="1618" y="26"/>
                </a:lnTo>
                <a:lnTo>
                  <a:pt x="1618" y="23"/>
                </a:lnTo>
                <a:lnTo>
                  <a:pt x="1614" y="20"/>
                </a:lnTo>
                <a:lnTo>
                  <a:pt x="1614" y="17"/>
                </a:lnTo>
                <a:lnTo>
                  <a:pt x="1612" y="17"/>
                </a:lnTo>
                <a:lnTo>
                  <a:pt x="1608" y="10"/>
                </a:lnTo>
                <a:lnTo>
                  <a:pt x="1607" y="6"/>
                </a:lnTo>
                <a:lnTo>
                  <a:pt x="1604" y="3"/>
                </a:lnTo>
                <a:lnTo>
                  <a:pt x="1604" y="2"/>
                </a:lnTo>
                <a:lnTo>
                  <a:pt x="1593" y="3"/>
                </a:lnTo>
                <a:lnTo>
                  <a:pt x="1578" y="3"/>
                </a:lnTo>
                <a:lnTo>
                  <a:pt x="1566" y="2"/>
                </a:lnTo>
                <a:lnTo>
                  <a:pt x="1564" y="3"/>
                </a:lnTo>
                <a:lnTo>
                  <a:pt x="1561" y="9"/>
                </a:lnTo>
                <a:lnTo>
                  <a:pt x="1564" y="9"/>
                </a:lnTo>
                <a:lnTo>
                  <a:pt x="1564" y="14"/>
                </a:lnTo>
                <a:lnTo>
                  <a:pt x="1566" y="14"/>
                </a:lnTo>
                <a:lnTo>
                  <a:pt x="1566" y="17"/>
                </a:lnTo>
                <a:lnTo>
                  <a:pt x="1569" y="18"/>
                </a:lnTo>
                <a:lnTo>
                  <a:pt x="1571" y="26"/>
                </a:lnTo>
                <a:lnTo>
                  <a:pt x="1573" y="26"/>
                </a:lnTo>
                <a:lnTo>
                  <a:pt x="1573" y="95"/>
                </a:lnTo>
                <a:lnTo>
                  <a:pt x="1573" y="269"/>
                </a:lnTo>
                <a:lnTo>
                  <a:pt x="1571" y="269"/>
                </a:lnTo>
                <a:lnTo>
                  <a:pt x="1571" y="274"/>
                </a:lnTo>
                <a:lnTo>
                  <a:pt x="1566" y="278"/>
                </a:lnTo>
                <a:lnTo>
                  <a:pt x="1561" y="288"/>
                </a:lnTo>
                <a:lnTo>
                  <a:pt x="1564" y="291"/>
                </a:lnTo>
                <a:lnTo>
                  <a:pt x="1566" y="293"/>
                </a:lnTo>
                <a:lnTo>
                  <a:pt x="1574" y="292"/>
                </a:lnTo>
                <a:lnTo>
                  <a:pt x="1587" y="291"/>
                </a:lnTo>
                <a:lnTo>
                  <a:pt x="1598" y="291"/>
                </a:lnTo>
                <a:lnTo>
                  <a:pt x="1602" y="292"/>
                </a:lnTo>
                <a:lnTo>
                  <a:pt x="1605" y="293"/>
                </a:lnTo>
                <a:lnTo>
                  <a:pt x="1611" y="292"/>
                </a:lnTo>
                <a:lnTo>
                  <a:pt x="1615" y="291"/>
                </a:lnTo>
                <a:lnTo>
                  <a:pt x="1615" y="286"/>
                </a:lnTo>
                <a:lnTo>
                  <a:pt x="1615" y="284"/>
                </a:lnTo>
                <a:lnTo>
                  <a:pt x="1614" y="281"/>
                </a:lnTo>
                <a:lnTo>
                  <a:pt x="1612" y="278"/>
                </a:lnTo>
                <a:lnTo>
                  <a:pt x="1608" y="275"/>
                </a:lnTo>
                <a:lnTo>
                  <a:pt x="1608" y="274"/>
                </a:lnTo>
                <a:lnTo>
                  <a:pt x="1608" y="272"/>
                </a:lnTo>
                <a:lnTo>
                  <a:pt x="1608" y="269"/>
                </a:lnTo>
                <a:lnTo>
                  <a:pt x="1608" y="267"/>
                </a:lnTo>
                <a:lnTo>
                  <a:pt x="1607" y="264"/>
                </a:lnTo>
                <a:lnTo>
                  <a:pt x="1605" y="264"/>
                </a:lnTo>
                <a:lnTo>
                  <a:pt x="1605" y="92"/>
                </a:lnTo>
                <a:lnTo>
                  <a:pt x="1608" y="92"/>
                </a:lnTo>
                <a:lnTo>
                  <a:pt x="1611" y="96"/>
                </a:lnTo>
                <a:lnTo>
                  <a:pt x="1612" y="96"/>
                </a:lnTo>
                <a:lnTo>
                  <a:pt x="1614" y="102"/>
                </a:lnTo>
                <a:lnTo>
                  <a:pt x="1618" y="103"/>
                </a:lnTo>
                <a:lnTo>
                  <a:pt x="1618" y="107"/>
                </a:lnTo>
                <a:lnTo>
                  <a:pt x="1621" y="109"/>
                </a:lnTo>
                <a:lnTo>
                  <a:pt x="1621" y="112"/>
                </a:lnTo>
                <a:lnTo>
                  <a:pt x="1624" y="113"/>
                </a:lnTo>
                <a:lnTo>
                  <a:pt x="1624" y="117"/>
                </a:lnTo>
                <a:lnTo>
                  <a:pt x="1626" y="117"/>
                </a:lnTo>
                <a:lnTo>
                  <a:pt x="1628" y="123"/>
                </a:lnTo>
                <a:lnTo>
                  <a:pt x="1631" y="124"/>
                </a:lnTo>
                <a:lnTo>
                  <a:pt x="1631" y="127"/>
                </a:lnTo>
                <a:lnTo>
                  <a:pt x="1636" y="131"/>
                </a:lnTo>
                <a:lnTo>
                  <a:pt x="1636" y="134"/>
                </a:lnTo>
                <a:lnTo>
                  <a:pt x="1639" y="135"/>
                </a:lnTo>
                <a:lnTo>
                  <a:pt x="1639" y="140"/>
                </a:lnTo>
                <a:lnTo>
                  <a:pt x="1643" y="141"/>
                </a:lnTo>
                <a:lnTo>
                  <a:pt x="1643" y="144"/>
                </a:lnTo>
                <a:lnTo>
                  <a:pt x="1646" y="147"/>
                </a:lnTo>
                <a:lnTo>
                  <a:pt x="1646" y="150"/>
                </a:lnTo>
                <a:lnTo>
                  <a:pt x="1649" y="150"/>
                </a:lnTo>
                <a:lnTo>
                  <a:pt x="1650" y="155"/>
                </a:lnTo>
                <a:lnTo>
                  <a:pt x="1653" y="157"/>
                </a:lnTo>
                <a:lnTo>
                  <a:pt x="1653" y="159"/>
                </a:lnTo>
                <a:lnTo>
                  <a:pt x="1659" y="164"/>
                </a:lnTo>
                <a:lnTo>
                  <a:pt x="1659" y="166"/>
                </a:lnTo>
                <a:lnTo>
                  <a:pt x="1662" y="169"/>
                </a:lnTo>
                <a:lnTo>
                  <a:pt x="1662" y="172"/>
                </a:lnTo>
                <a:lnTo>
                  <a:pt x="1666" y="174"/>
                </a:lnTo>
                <a:lnTo>
                  <a:pt x="1666" y="178"/>
                </a:lnTo>
                <a:lnTo>
                  <a:pt x="1667" y="178"/>
                </a:lnTo>
                <a:lnTo>
                  <a:pt x="1669" y="182"/>
                </a:lnTo>
                <a:lnTo>
                  <a:pt x="1673" y="185"/>
                </a:lnTo>
                <a:lnTo>
                  <a:pt x="1673" y="188"/>
                </a:lnTo>
                <a:lnTo>
                  <a:pt x="1677" y="190"/>
                </a:lnTo>
                <a:lnTo>
                  <a:pt x="1680" y="198"/>
                </a:lnTo>
                <a:lnTo>
                  <a:pt x="1682" y="199"/>
                </a:lnTo>
                <a:lnTo>
                  <a:pt x="1684" y="202"/>
                </a:lnTo>
                <a:lnTo>
                  <a:pt x="1684" y="267"/>
                </a:lnTo>
                <a:lnTo>
                  <a:pt x="1683" y="267"/>
                </a:lnTo>
                <a:lnTo>
                  <a:pt x="1683" y="274"/>
                </a:lnTo>
                <a:lnTo>
                  <a:pt x="1677" y="278"/>
                </a:lnTo>
                <a:lnTo>
                  <a:pt x="1676" y="281"/>
                </a:lnTo>
                <a:lnTo>
                  <a:pt x="1675" y="285"/>
                </a:lnTo>
                <a:lnTo>
                  <a:pt x="1676" y="293"/>
                </a:lnTo>
                <a:lnTo>
                  <a:pt x="1686" y="292"/>
                </a:lnTo>
                <a:lnTo>
                  <a:pt x="1697" y="291"/>
                </a:lnTo>
                <a:lnTo>
                  <a:pt x="1710" y="291"/>
                </a:lnTo>
                <a:lnTo>
                  <a:pt x="1714" y="292"/>
                </a:lnTo>
                <a:lnTo>
                  <a:pt x="1717" y="293"/>
                </a:lnTo>
                <a:lnTo>
                  <a:pt x="1724" y="292"/>
                </a:lnTo>
                <a:lnTo>
                  <a:pt x="1728" y="291"/>
                </a:lnTo>
                <a:lnTo>
                  <a:pt x="1728" y="281"/>
                </a:lnTo>
                <a:lnTo>
                  <a:pt x="1721" y="275"/>
                </a:lnTo>
                <a:lnTo>
                  <a:pt x="1720" y="265"/>
                </a:lnTo>
                <a:lnTo>
                  <a:pt x="1717" y="265"/>
                </a:lnTo>
                <a:lnTo>
                  <a:pt x="1717" y="86"/>
                </a:lnTo>
                <a:lnTo>
                  <a:pt x="1717" y="65"/>
                </a:lnTo>
                <a:lnTo>
                  <a:pt x="1717" y="44"/>
                </a:lnTo>
                <a:lnTo>
                  <a:pt x="1717" y="40"/>
                </a:lnTo>
                <a:lnTo>
                  <a:pt x="1718" y="34"/>
                </a:lnTo>
                <a:lnTo>
                  <a:pt x="1720" y="26"/>
                </a:lnTo>
                <a:lnTo>
                  <a:pt x="1721" y="21"/>
                </a:lnTo>
                <a:lnTo>
                  <a:pt x="1723" y="18"/>
                </a:lnTo>
                <a:lnTo>
                  <a:pt x="1725" y="16"/>
                </a:lnTo>
                <a:lnTo>
                  <a:pt x="1728" y="14"/>
                </a:lnTo>
                <a:lnTo>
                  <a:pt x="1727" y="7"/>
                </a:lnTo>
                <a:lnTo>
                  <a:pt x="1727" y="2"/>
                </a:lnTo>
                <a:lnTo>
                  <a:pt x="1714" y="3"/>
                </a:lnTo>
                <a:lnTo>
                  <a:pt x="1701" y="3"/>
                </a:lnTo>
                <a:lnTo>
                  <a:pt x="1689" y="3"/>
                </a:lnTo>
                <a:lnTo>
                  <a:pt x="1677" y="2"/>
                </a:lnTo>
                <a:close/>
                <a:moveTo>
                  <a:pt x="1081" y="2"/>
                </a:moveTo>
                <a:lnTo>
                  <a:pt x="1080" y="3"/>
                </a:lnTo>
                <a:lnTo>
                  <a:pt x="1078" y="4"/>
                </a:lnTo>
                <a:lnTo>
                  <a:pt x="1080" y="16"/>
                </a:lnTo>
                <a:lnTo>
                  <a:pt x="1085" y="18"/>
                </a:lnTo>
                <a:lnTo>
                  <a:pt x="1087" y="27"/>
                </a:lnTo>
                <a:lnTo>
                  <a:pt x="1088" y="27"/>
                </a:lnTo>
                <a:lnTo>
                  <a:pt x="1088" y="127"/>
                </a:lnTo>
                <a:lnTo>
                  <a:pt x="1087" y="127"/>
                </a:lnTo>
                <a:lnTo>
                  <a:pt x="1085" y="123"/>
                </a:lnTo>
                <a:lnTo>
                  <a:pt x="1084" y="123"/>
                </a:lnTo>
                <a:lnTo>
                  <a:pt x="1084" y="119"/>
                </a:lnTo>
                <a:lnTo>
                  <a:pt x="1081" y="119"/>
                </a:lnTo>
                <a:lnTo>
                  <a:pt x="1081" y="116"/>
                </a:lnTo>
                <a:lnTo>
                  <a:pt x="1078" y="113"/>
                </a:lnTo>
                <a:lnTo>
                  <a:pt x="1078" y="110"/>
                </a:lnTo>
                <a:lnTo>
                  <a:pt x="1076" y="109"/>
                </a:lnTo>
                <a:lnTo>
                  <a:pt x="1076" y="104"/>
                </a:lnTo>
                <a:lnTo>
                  <a:pt x="1071" y="103"/>
                </a:lnTo>
                <a:lnTo>
                  <a:pt x="1071" y="100"/>
                </a:lnTo>
                <a:lnTo>
                  <a:pt x="1068" y="97"/>
                </a:lnTo>
                <a:lnTo>
                  <a:pt x="1066" y="92"/>
                </a:lnTo>
                <a:lnTo>
                  <a:pt x="1063" y="89"/>
                </a:lnTo>
                <a:lnTo>
                  <a:pt x="1063" y="86"/>
                </a:lnTo>
                <a:lnTo>
                  <a:pt x="1060" y="85"/>
                </a:lnTo>
                <a:lnTo>
                  <a:pt x="1060" y="80"/>
                </a:lnTo>
                <a:lnTo>
                  <a:pt x="1056" y="79"/>
                </a:lnTo>
                <a:lnTo>
                  <a:pt x="1056" y="76"/>
                </a:lnTo>
                <a:lnTo>
                  <a:pt x="1053" y="73"/>
                </a:lnTo>
                <a:lnTo>
                  <a:pt x="1050" y="66"/>
                </a:lnTo>
                <a:lnTo>
                  <a:pt x="1049" y="66"/>
                </a:lnTo>
                <a:lnTo>
                  <a:pt x="1047" y="62"/>
                </a:lnTo>
                <a:lnTo>
                  <a:pt x="1044" y="61"/>
                </a:lnTo>
                <a:lnTo>
                  <a:pt x="1044" y="57"/>
                </a:lnTo>
                <a:lnTo>
                  <a:pt x="1040" y="55"/>
                </a:lnTo>
                <a:lnTo>
                  <a:pt x="1040" y="51"/>
                </a:lnTo>
                <a:lnTo>
                  <a:pt x="1037" y="49"/>
                </a:lnTo>
                <a:lnTo>
                  <a:pt x="1037" y="47"/>
                </a:lnTo>
                <a:lnTo>
                  <a:pt x="1033" y="45"/>
                </a:lnTo>
                <a:lnTo>
                  <a:pt x="1032" y="38"/>
                </a:lnTo>
                <a:lnTo>
                  <a:pt x="1029" y="35"/>
                </a:lnTo>
                <a:lnTo>
                  <a:pt x="1029" y="33"/>
                </a:lnTo>
                <a:lnTo>
                  <a:pt x="1025" y="31"/>
                </a:lnTo>
                <a:lnTo>
                  <a:pt x="1025" y="27"/>
                </a:lnTo>
                <a:lnTo>
                  <a:pt x="1022" y="26"/>
                </a:lnTo>
                <a:lnTo>
                  <a:pt x="1022" y="23"/>
                </a:lnTo>
                <a:lnTo>
                  <a:pt x="1018" y="20"/>
                </a:lnTo>
                <a:lnTo>
                  <a:pt x="1018" y="17"/>
                </a:lnTo>
                <a:lnTo>
                  <a:pt x="1016" y="17"/>
                </a:lnTo>
                <a:lnTo>
                  <a:pt x="1012" y="10"/>
                </a:lnTo>
                <a:lnTo>
                  <a:pt x="1011" y="6"/>
                </a:lnTo>
                <a:lnTo>
                  <a:pt x="1008" y="3"/>
                </a:lnTo>
                <a:lnTo>
                  <a:pt x="1008" y="2"/>
                </a:lnTo>
                <a:lnTo>
                  <a:pt x="998" y="3"/>
                </a:lnTo>
                <a:lnTo>
                  <a:pt x="982" y="3"/>
                </a:lnTo>
                <a:lnTo>
                  <a:pt x="970" y="2"/>
                </a:lnTo>
                <a:lnTo>
                  <a:pt x="970" y="3"/>
                </a:lnTo>
                <a:lnTo>
                  <a:pt x="968" y="3"/>
                </a:lnTo>
                <a:lnTo>
                  <a:pt x="967" y="9"/>
                </a:lnTo>
                <a:lnTo>
                  <a:pt x="968" y="9"/>
                </a:lnTo>
                <a:lnTo>
                  <a:pt x="968" y="14"/>
                </a:lnTo>
                <a:lnTo>
                  <a:pt x="970" y="14"/>
                </a:lnTo>
                <a:lnTo>
                  <a:pt x="970" y="17"/>
                </a:lnTo>
                <a:lnTo>
                  <a:pt x="972" y="18"/>
                </a:lnTo>
                <a:lnTo>
                  <a:pt x="975" y="26"/>
                </a:lnTo>
                <a:lnTo>
                  <a:pt x="977" y="26"/>
                </a:lnTo>
                <a:lnTo>
                  <a:pt x="977" y="96"/>
                </a:lnTo>
                <a:lnTo>
                  <a:pt x="977" y="269"/>
                </a:lnTo>
                <a:lnTo>
                  <a:pt x="975" y="269"/>
                </a:lnTo>
                <a:lnTo>
                  <a:pt x="975" y="274"/>
                </a:lnTo>
                <a:lnTo>
                  <a:pt x="970" y="278"/>
                </a:lnTo>
                <a:lnTo>
                  <a:pt x="968" y="286"/>
                </a:lnTo>
                <a:lnTo>
                  <a:pt x="967" y="286"/>
                </a:lnTo>
                <a:lnTo>
                  <a:pt x="967" y="288"/>
                </a:lnTo>
                <a:lnTo>
                  <a:pt x="968" y="293"/>
                </a:lnTo>
                <a:lnTo>
                  <a:pt x="977" y="292"/>
                </a:lnTo>
                <a:lnTo>
                  <a:pt x="989" y="291"/>
                </a:lnTo>
                <a:lnTo>
                  <a:pt x="1002" y="291"/>
                </a:lnTo>
                <a:lnTo>
                  <a:pt x="1006" y="292"/>
                </a:lnTo>
                <a:lnTo>
                  <a:pt x="1009" y="293"/>
                </a:lnTo>
                <a:lnTo>
                  <a:pt x="1015" y="292"/>
                </a:lnTo>
                <a:lnTo>
                  <a:pt x="1019" y="291"/>
                </a:lnTo>
                <a:lnTo>
                  <a:pt x="1019" y="286"/>
                </a:lnTo>
                <a:lnTo>
                  <a:pt x="1019" y="284"/>
                </a:lnTo>
                <a:lnTo>
                  <a:pt x="1018" y="281"/>
                </a:lnTo>
                <a:lnTo>
                  <a:pt x="1016" y="278"/>
                </a:lnTo>
                <a:lnTo>
                  <a:pt x="1013" y="275"/>
                </a:lnTo>
                <a:lnTo>
                  <a:pt x="1012" y="274"/>
                </a:lnTo>
                <a:lnTo>
                  <a:pt x="1012" y="272"/>
                </a:lnTo>
                <a:lnTo>
                  <a:pt x="1012" y="269"/>
                </a:lnTo>
                <a:lnTo>
                  <a:pt x="1012" y="267"/>
                </a:lnTo>
                <a:lnTo>
                  <a:pt x="1011" y="264"/>
                </a:lnTo>
                <a:lnTo>
                  <a:pt x="1009" y="264"/>
                </a:lnTo>
                <a:lnTo>
                  <a:pt x="1009" y="92"/>
                </a:lnTo>
                <a:lnTo>
                  <a:pt x="1013" y="92"/>
                </a:lnTo>
                <a:lnTo>
                  <a:pt x="1015" y="96"/>
                </a:lnTo>
                <a:lnTo>
                  <a:pt x="1016" y="96"/>
                </a:lnTo>
                <a:lnTo>
                  <a:pt x="1018" y="102"/>
                </a:lnTo>
                <a:lnTo>
                  <a:pt x="1022" y="103"/>
                </a:lnTo>
                <a:lnTo>
                  <a:pt x="1022" y="107"/>
                </a:lnTo>
                <a:lnTo>
                  <a:pt x="1025" y="109"/>
                </a:lnTo>
                <a:lnTo>
                  <a:pt x="1025" y="112"/>
                </a:lnTo>
                <a:lnTo>
                  <a:pt x="1029" y="113"/>
                </a:lnTo>
                <a:lnTo>
                  <a:pt x="1029" y="117"/>
                </a:lnTo>
                <a:lnTo>
                  <a:pt x="1030" y="117"/>
                </a:lnTo>
                <a:lnTo>
                  <a:pt x="1032" y="123"/>
                </a:lnTo>
                <a:lnTo>
                  <a:pt x="1035" y="124"/>
                </a:lnTo>
                <a:lnTo>
                  <a:pt x="1035" y="127"/>
                </a:lnTo>
                <a:lnTo>
                  <a:pt x="1040" y="131"/>
                </a:lnTo>
                <a:lnTo>
                  <a:pt x="1040" y="134"/>
                </a:lnTo>
                <a:lnTo>
                  <a:pt x="1044" y="135"/>
                </a:lnTo>
                <a:lnTo>
                  <a:pt x="1044" y="140"/>
                </a:lnTo>
                <a:lnTo>
                  <a:pt x="1047" y="141"/>
                </a:lnTo>
                <a:lnTo>
                  <a:pt x="1047" y="144"/>
                </a:lnTo>
                <a:lnTo>
                  <a:pt x="1050" y="147"/>
                </a:lnTo>
                <a:lnTo>
                  <a:pt x="1050" y="150"/>
                </a:lnTo>
                <a:lnTo>
                  <a:pt x="1053" y="150"/>
                </a:lnTo>
                <a:lnTo>
                  <a:pt x="1054" y="155"/>
                </a:lnTo>
                <a:lnTo>
                  <a:pt x="1057" y="157"/>
                </a:lnTo>
                <a:lnTo>
                  <a:pt x="1057" y="159"/>
                </a:lnTo>
                <a:lnTo>
                  <a:pt x="1063" y="164"/>
                </a:lnTo>
                <a:lnTo>
                  <a:pt x="1063" y="166"/>
                </a:lnTo>
                <a:lnTo>
                  <a:pt x="1066" y="169"/>
                </a:lnTo>
                <a:lnTo>
                  <a:pt x="1066" y="172"/>
                </a:lnTo>
                <a:lnTo>
                  <a:pt x="1070" y="174"/>
                </a:lnTo>
                <a:lnTo>
                  <a:pt x="1070" y="178"/>
                </a:lnTo>
                <a:lnTo>
                  <a:pt x="1071" y="178"/>
                </a:lnTo>
                <a:lnTo>
                  <a:pt x="1073" y="182"/>
                </a:lnTo>
                <a:lnTo>
                  <a:pt x="1077" y="185"/>
                </a:lnTo>
                <a:lnTo>
                  <a:pt x="1077" y="188"/>
                </a:lnTo>
                <a:lnTo>
                  <a:pt x="1081" y="190"/>
                </a:lnTo>
                <a:lnTo>
                  <a:pt x="1085" y="198"/>
                </a:lnTo>
                <a:lnTo>
                  <a:pt x="1087" y="199"/>
                </a:lnTo>
                <a:lnTo>
                  <a:pt x="1088" y="202"/>
                </a:lnTo>
                <a:lnTo>
                  <a:pt x="1088" y="267"/>
                </a:lnTo>
                <a:lnTo>
                  <a:pt x="1087" y="267"/>
                </a:lnTo>
                <a:lnTo>
                  <a:pt x="1087" y="274"/>
                </a:lnTo>
                <a:lnTo>
                  <a:pt x="1081" y="278"/>
                </a:lnTo>
                <a:lnTo>
                  <a:pt x="1080" y="281"/>
                </a:lnTo>
                <a:lnTo>
                  <a:pt x="1080" y="285"/>
                </a:lnTo>
                <a:lnTo>
                  <a:pt x="1080" y="293"/>
                </a:lnTo>
                <a:lnTo>
                  <a:pt x="1090" y="292"/>
                </a:lnTo>
                <a:lnTo>
                  <a:pt x="1102" y="291"/>
                </a:lnTo>
                <a:lnTo>
                  <a:pt x="1114" y="291"/>
                </a:lnTo>
                <a:lnTo>
                  <a:pt x="1118" y="292"/>
                </a:lnTo>
                <a:lnTo>
                  <a:pt x="1122" y="293"/>
                </a:lnTo>
                <a:lnTo>
                  <a:pt x="1128" y="292"/>
                </a:lnTo>
                <a:lnTo>
                  <a:pt x="1132" y="291"/>
                </a:lnTo>
                <a:lnTo>
                  <a:pt x="1132" y="286"/>
                </a:lnTo>
                <a:lnTo>
                  <a:pt x="1131" y="282"/>
                </a:lnTo>
                <a:lnTo>
                  <a:pt x="1129" y="279"/>
                </a:lnTo>
                <a:lnTo>
                  <a:pt x="1128" y="278"/>
                </a:lnTo>
                <a:lnTo>
                  <a:pt x="1125" y="274"/>
                </a:lnTo>
                <a:lnTo>
                  <a:pt x="1122" y="267"/>
                </a:lnTo>
                <a:lnTo>
                  <a:pt x="1122" y="86"/>
                </a:lnTo>
                <a:lnTo>
                  <a:pt x="1121" y="65"/>
                </a:lnTo>
                <a:lnTo>
                  <a:pt x="1121" y="44"/>
                </a:lnTo>
                <a:lnTo>
                  <a:pt x="1121" y="40"/>
                </a:lnTo>
                <a:lnTo>
                  <a:pt x="1122" y="34"/>
                </a:lnTo>
                <a:lnTo>
                  <a:pt x="1124" y="26"/>
                </a:lnTo>
                <a:lnTo>
                  <a:pt x="1125" y="21"/>
                </a:lnTo>
                <a:lnTo>
                  <a:pt x="1126" y="18"/>
                </a:lnTo>
                <a:lnTo>
                  <a:pt x="1129" y="16"/>
                </a:lnTo>
                <a:lnTo>
                  <a:pt x="1132" y="14"/>
                </a:lnTo>
                <a:lnTo>
                  <a:pt x="1132" y="7"/>
                </a:lnTo>
                <a:lnTo>
                  <a:pt x="1131" y="2"/>
                </a:lnTo>
                <a:lnTo>
                  <a:pt x="1119" y="3"/>
                </a:lnTo>
                <a:lnTo>
                  <a:pt x="1107" y="3"/>
                </a:lnTo>
                <a:lnTo>
                  <a:pt x="1094" y="3"/>
                </a:lnTo>
                <a:lnTo>
                  <a:pt x="1081" y="2"/>
                </a:lnTo>
                <a:close/>
                <a:moveTo>
                  <a:pt x="900" y="2"/>
                </a:moveTo>
                <a:lnTo>
                  <a:pt x="899" y="7"/>
                </a:lnTo>
                <a:lnTo>
                  <a:pt x="898" y="7"/>
                </a:lnTo>
                <a:lnTo>
                  <a:pt x="896" y="9"/>
                </a:lnTo>
                <a:lnTo>
                  <a:pt x="898" y="10"/>
                </a:lnTo>
                <a:lnTo>
                  <a:pt x="899" y="10"/>
                </a:lnTo>
                <a:lnTo>
                  <a:pt x="899" y="16"/>
                </a:lnTo>
                <a:lnTo>
                  <a:pt x="905" y="18"/>
                </a:lnTo>
                <a:lnTo>
                  <a:pt x="906" y="27"/>
                </a:lnTo>
                <a:lnTo>
                  <a:pt x="907" y="27"/>
                </a:lnTo>
                <a:lnTo>
                  <a:pt x="907" y="185"/>
                </a:lnTo>
                <a:lnTo>
                  <a:pt x="907" y="251"/>
                </a:lnTo>
                <a:lnTo>
                  <a:pt x="906" y="251"/>
                </a:lnTo>
                <a:lnTo>
                  <a:pt x="900" y="258"/>
                </a:lnTo>
                <a:lnTo>
                  <a:pt x="878" y="260"/>
                </a:lnTo>
                <a:lnTo>
                  <a:pt x="866" y="258"/>
                </a:lnTo>
                <a:lnTo>
                  <a:pt x="862" y="258"/>
                </a:lnTo>
                <a:lnTo>
                  <a:pt x="859" y="257"/>
                </a:lnTo>
                <a:lnTo>
                  <a:pt x="854" y="255"/>
                </a:lnTo>
                <a:lnTo>
                  <a:pt x="852" y="247"/>
                </a:lnTo>
                <a:lnTo>
                  <a:pt x="852" y="238"/>
                </a:lnTo>
                <a:lnTo>
                  <a:pt x="851" y="220"/>
                </a:lnTo>
                <a:lnTo>
                  <a:pt x="851" y="181"/>
                </a:lnTo>
                <a:lnTo>
                  <a:pt x="851" y="78"/>
                </a:lnTo>
                <a:lnTo>
                  <a:pt x="851" y="59"/>
                </a:lnTo>
                <a:lnTo>
                  <a:pt x="851" y="51"/>
                </a:lnTo>
                <a:lnTo>
                  <a:pt x="852" y="42"/>
                </a:lnTo>
                <a:lnTo>
                  <a:pt x="852" y="40"/>
                </a:lnTo>
                <a:lnTo>
                  <a:pt x="852" y="37"/>
                </a:lnTo>
                <a:lnTo>
                  <a:pt x="852" y="30"/>
                </a:lnTo>
                <a:lnTo>
                  <a:pt x="852" y="24"/>
                </a:lnTo>
                <a:lnTo>
                  <a:pt x="852" y="21"/>
                </a:lnTo>
                <a:lnTo>
                  <a:pt x="854" y="18"/>
                </a:lnTo>
                <a:lnTo>
                  <a:pt x="855" y="18"/>
                </a:lnTo>
                <a:lnTo>
                  <a:pt x="859" y="14"/>
                </a:lnTo>
                <a:lnTo>
                  <a:pt x="862" y="10"/>
                </a:lnTo>
                <a:lnTo>
                  <a:pt x="862" y="6"/>
                </a:lnTo>
                <a:lnTo>
                  <a:pt x="861" y="2"/>
                </a:lnTo>
                <a:lnTo>
                  <a:pt x="796" y="2"/>
                </a:lnTo>
                <a:lnTo>
                  <a:pt x="796" y="4"/>
                </a:lnTo>
                <a:lnTo>
                  <a:pt x="793" y="4"/>
                </a:lnTo>
                <a:lnTo>
                  <a:pt x="796" y="14"/>
                </a:lnTo>
                <a:lnTo>
                  <a:pt x="800" y="17"/>
                </a:lnTo>
                <a:lnTo>
                  <a:pt x="801" y="26"/>
                </a:lnTo>
                <a:lnTo>
                  <a:pt x="804" y="26"/>
                </a:lnTo>
                <a:lnTo>
                  <a:pt x="804" y="69"/>
                </a:lnTo>
                <a:lnTo>
                  <a:pt x="804" y="209"/>
                </a:lnTo>
                <a:lnTo>
                  <a:pt x="804" y="272"/>
                </a:lnTo>
                <a:lnTo>
                  <a:pt x="806" y="272"/>
                </a:lnTo>
                <a:lnTo>
                  <a:pt x="807" y="281"/>
                </a:lnTo>
                <a:lnTo>
                  <a:pt x="809" y="281"/>
                </a:lnTo>
                <a:lnTo>
                  <a:pt x="814" y="288"/>
                </a:lnTo>
                <a:lnTo>
                  <a:pt x="833" y="291"/>
                </a:lnTo>
                <a:lnTo>
                  <a:pt x="854" y="291"/>
                </a:lnTo>
                <a:lnTo>
                  <a:pt x="898" y="291"/>
                </a:lnTo>
                <a:lnTo>
                  <a:pt x="913" y="292"/>
                </a:lnTo>
                <a:lnTo>
                  <a:pt x="917" y="291"/>
                </a:lnTo>
                <a:lnTo>
                  <a:pt x="922" y="291"/>
                </a:lnTo>
                <a:lnTo>
                  <a:pt x="924" y="289"/>
                </a:lnTo>
                <a:lnTo>
                  <a:pt x="926" y="288"/>
                </a:lnTo>
                <a:lnTo>
                  <a:pt x="930" y="286"/>
                </a:lnTo>
                <a:lnTo>
                  <a:pt x="931" y="285"/>
                </a:lnTo>
                <a:lnTo>
                  <a:pt x="933" y="285"/>
                </a:lnTo>
                <a:lnTo>
                  <a:pt x="934" y="282"/>
                </a:lnTo>
                <a:lnTo>
                  <a:pt x="937" y="279"/>
                </a:lnTo>
                <a:lnTo>
                  <a:pt x="940" y="271"/>
                </a:lnTo>
                <a:lnTo>
                  <a:pt x="941" y="262"/>
                </a:lnTo>
                <a:lnTo>
                  <a:pt x="941" y="243"/>
                </a:lnTo>
                <a:lnTo>
                  <a:pt x="940" y="221"/>
                </a:lnTo>
                <a:lnTo>
                  <a:pt x="940" y="69"/>
                </a:lnTo>
                <a:lnTo>
                  <a:pt x="940" y="52"/>
                </a:lnTo>
                <a:lnTo>
                  <a:pt x="940" y="37"/>
                </a:lnTo>
                <a:lnTo>
                  <a:pt x="941" y="28"/>
                </a:lnTo>
                <a:lnTo>
                  <a:pt x="943" y="23"/>
                </a:lnTo>
                <a:lnTo>
                  <a:pt x="946" y="17"/>
                </a:lnTo>
                <a:lnTo>
                  <a:pt x="951" y="14"/>
                </a:lnTo>
                <a:lnTo>
                  <a:pt x="950" y="7"/>
                </a:lnTo>
                <a:lnTo>
                  <a:pt x="948" y="2"/>
                </a:lnTo>
                <a:lnTo>
                  <a:pt x="937" y="3"/>
                </a:lnTo>
                <a:lnTo>
                  <a:pt x="924" y="3"/>
                </a:lnTo>
                <a:lnTo>
                  <a:pt x="912" y="3"/>
                </a:lnTo>
                <a:lnTo>
                  <a:pt x="900" y="2"/>
                </a:lnTo>
                <a:close/>
                <a:moveTo>
                  <a:pt x="735" y="2"/>
                </a:moveTo>
                <a:lnTo>
                  <a:pt x="731" y="2"/>
                </a:lnTo>
                <a:lnTo>
                  <a:pt x="728" y="3"/>
                </a:lnTo>
                <a:lnTo>
                  <a:pt x="728" y="9"/>
                </a:lnTo>
                <a:lnTo>
                  <a:pt x="728" y="13"/>
                </a:lnTo>
                <a:lnTo>
                  <a:pt x="729" y="16"/>
                </a:lnTo>
                <a:lnTo>
                  <a:pt x="731" y="18"/>
                </a:lnTo>
                <a:lnTo>
                  <a:pt x="735" y="20"/>
                </a:lnTo>
                <a:lnTo>
                  <a:pt x="735" y="26"/>
                </a:lnTo>
                <a:lnTo>
                  <a:pt x="736" y="26"/>
                </a:lnTo>
                <a:lnTo>
                  <a:pt x="736" y="185"/>
                </a:lnTo>
                <a:lnTo>
                  <a:pt x="736" y="251"/>
                </a:lnTo>
                <a:lnTo>
                  <a:pt x="735" y="251"/>
                </a:lnTo>
                <a:lnTo>
                  <a:pt x="729" y="258"/>
                </a:lnTo>
                <a:lnTo>
                  <a:pt x="688" y="258"/>
                </a:lnTo>
                <a:lnTo>
                  <a:pt x="688" y="257"/>
                </a:lnTo>
                <a:lnTo>
                  <a:pt x="681" y="251"/>
                </a:lnTo>
                <a:lnTo>
                  <a:pt x="681" y="73"/>
                </a:lnTo>
                <a:lnTo>
                  <a:pt x="680" y="55"/>
                </a:lnTo>
                <a:lnTo>
                  <a:pt x="681" y="38"/>
                </a:lnTo>
                <a:lnTo>
                  <a:pt x="681" y="30"/>
                </a:lnTo>
                <a:lnTo>
                  <a:pt x="684" y="21"/>
                </a:lnTo>
                <a:lnTo>
                  <a:pt x="686" y="18"/>
                </a:lnTo>
                <a:lnTo>
                  <a:pt x="687" y="16"/>
                </a:lnTo>
                <a:lnTo>
                  <a:pt x="688" y="14"/>
                </a:lnTo>
                <a:lnTo>
                  <a:pt x="691" y="11"/>
                </a:lnTo>
                <a:lnTo>
                  <a:pt x="691" y="6"/>
                </a:lnTo>
                <a:lnTo>
                  <a:pt x="690" y="2"/>
                </a:lnTo>
                <a:lnTo>
                  <a:pt x="623" y="2"/>
                </a:lnTo>
                <a:lnTo>
                  <a:pt x="623" y="14"/>
                </a:lnTo>
                <a:lnTo>
                  <a:pt x="629" y="17"/>
                </a:lnTo>
                <a:lnTo>
                  <a:pt x="630" y="24"/>
                </a:lnTo>
                <a:lnTo>
                  <a:pt x="633" y="24"/>
                </a:lnTo>
                <a:lnTo>
                  <a:pt x="633" y="216"/>
                </a:lnTo>
                <a:lnTo>
                  <a:pt x="632" y="234"/>
                </a:lnTo>
                <a:lnTo>
                  <a:pt x="632" y="255"/>
                </a:lnTo>
                <a:lnTo>
                  <a:pt x="633" y="265"/>
                </a:lnTo>
                <a:lnTo>
                  <a:pt x="635" y="274"/>
                </a:lnTo>
                <a:lnTo>
                  <a:pt x="638" y="281"/>
                </a:lnTo>
                <a:lnTo>
                  <a:pt x="639" y="284"/>
                </a:lnTo>
                <a:lnTo>
                  <a:pt x="642" y="286"/>
                </a:lnTo>
                <a:lnTo>
                  <a:pt x="645" y="288"/>
                </a:lnTo>
                <a:lnTo>
                  <a:pt x="647" y="289"/>
                </a:lnTo>
                <a:lnTo>
                  <a:pt x="657" y="291"/>
                </a:lnTo>
                <a:lnTo>
                  <a:pt x="669" y="292"/>
                </a:lnTo>
                <a:lnTo>
                  <a:pt x="680" y="292"/>
                </a:lnTo>
                <a:lnTo>
                  <a:pt x="705" y="292"/>
                </a:lnTo>
                <a:lnTo>
                  <a:pt x="727" y="291"/>
                </a:lnTo>
                <a:lnTo>
                  <a:pt x="742" y="292"/>
                </a:lnTo>
                <a:lnTo>
                  <a:pt x="746" y="291"/>
                </a:lnTo>
                <a:lnTo>
                  <a:pt x="751" y="291"/>
                </a:lnTo>
                <a:lnTo>
                  <a:pt x="753" y="289"/>
                </a:lnTo>
                <a:lnTo>
                  <a:pt x="755" y="288"/>
                </a:lnTo>
                <a:lnTo>
                  <a:pt x="759" y="286"/>
                </a:lnTo>
                <a:lnTo>
                  <a:pt x="763" y="284"/>
                </a:lnTo>
                <a:lnTo>
                  <a:pt x="766" y="279"/>
                </a:lnTo>
                <a:lnTo>
                  <a:pt x="768" y="275"/>
                </a:lnTo>
                <a:lnTo>
                  <a:pt x="769" y="274"/>
                </a:lnTo>
                <a:lnTo>
                  <a:pt x="769" y="272"/>
                </a:lnTo>
                <a:lnTo>
                  <a:pt x="769" y="267"/>
                </a:lnTo>
                <a:lnTo>
                  <a:pt x="769" y="255"/>
                </a:lnTo>
                <a:lnTo>
                  <a:pt x="769" y="202"/>
                </a:lnTo>
                <a:lnTo>
                  <a:pt x="769" y="33"/>
                </a:lnTo>
                <a:lnTo>
                  <a:pt x="770" y="33"/>
                </a:lnTo>
                <a:lnTo>
                  <a:pt x="772" y="30"/>
                </a:lnTo>
                <a:lnTo>
                  <a:pt x="772" y="26"/>
                </a:lnTo>
                <a:lnTo>
                  <a:pt x="772" y="23"/>
                </a:lnTo>
                <a:lnTo>
                  <a:pt x="773" y="20"/>
                </a:lnTo>
                <a:lnTo>
                  <a:pt x="777" y="17"/>
                </a:lnTo>
                <a:lnTo>
                  <a:pt x="782" y="7"/>
                </a:lnTo>
                <a:lnTo>
                  <a:pt x="779" y="4"/>
                </a:lnTo>
                <a:lnTo>
                  <a:pt x="777" y="2"/>
                </a:lnTo>
                <a:lnTo>
                  <a:pt x="769" y="3"/>
                </a:lnTo>
                <a:lnTo>
                  <a:pt x="756" y="3"/>
                </a:lnTo>
                <a:lnTo>
                  <a:pt x="742" y="4"/>
                </a:lnTo>
                <a:lnTo>
                  <a:pt x="738" y="3"/>
                </a:lnTo>
                <a:lnTo>
                  <a:pt x="735" y="2"/>
                </a:lnTo>
                <a:close/>
                <a:moveTo>
                  <a:pt x="561" y="2"/>
                </a:moveTo>
                <a:lnTo>
                  <a:pt x="558" y="2"/>
                </a:lnTo>
                <a:lnTo>
                  <a:pt x="556" y="3"/>
                </a:lnTo>
                <a:lnTo>
                  <a:pt x="556" y="9"/>
                </a:lnTo>
                <a:lnTo>
                  <a:pt x="556" y="13"/>
                </a:lnTo>
                <a:lnTo>
                  <a:pt x="557" y="16"/>
                </a:lnTo>
                <a:lnTo>
                  <a:pt x="558" y="18"/>
                </a:lnTo>
                <a:lnTo>
                  <a:pt x="561" y="20"/>
                </a:lnTo>
                <a:lnTo>
                  <a:pt x="561" y="26"/>
                </a:lnTo>
                <a:lnTo>
                  <a:pt x="564" y="26"/>
                </a:lnTo>
                <a:lnTo>
                  <a:pt x="564" y="126"/>
                </a:lnTo>
                <a:lnTo>
                  <a:pt x="561" y="126"/>
                </a:lnTo>
                <a:lnTo>
                  <a:pt x="560" y="120"/>
                </a:lnTo>
                <a:lnTo>
                  <a:pt x="557" y="119"/>
                </a:lnTo>
                <a:lnTo>
                  <a:pt x="556" y="112"/>
                </a:lnTo>
                <a:lnTo>
                  <a:pt x="551" y="110"/>
                </a:lnTo>
                <a:lnTo>
                  <a:pt x="551" y="107"/>
                </a:lnTo>
                <a:lnTo>
                  <a:pt x="549" y="104"/>
                </a:lnTo>
                <a:lnTo>
                  <a:pt x="549" y="102"/>
                </a:lnTo>
                <a:lnTo>
                  <a:pt x="544" y="100"/>
                </a:lnTo>
                <a:lnTo>
                  <a:pt x="544" y="96"/>
                </a:lnTo>
                <a:lnTo>
                  <a:pt x="541" y="95"/>
                </a:lnTo>
                <a:lnTo>
                  <a:pt x="540" y="88"/>
                </a:lnTo>
                <a:lnTo>
                  <a:pt x="537" y="88"/>
                </a:lnTo>
                <a:lnTo>
                  <a:pt x="536" y="82"/>
                </a:lnTo>
                <a:lnTo>
                  <a:pt x="533" y="80"/>
                </a:lnTo>
                <a:lnTo>
                  <a:pt x="533" y="78"/>
                </a:lnTo>
                <a:lnTo>
                  <a:pt x="529" y="76"/>
                </a:lnTo>
                <a:lnTo>
                  <a:pt x="529" y="72"/>
                </a:lnTo>
                <a:lnTo>
                  <a:pt x="526" y="71"/>
                </a:lnTo>
                <a:lnTo>
                  <a:pt x="526" y="66"/>
                </a:lnTo>
                <a:lnTo>
                  <a:pt x="522" y="65"/>
                </a:lnTo>
                <a:lnTo>
                  <a:pt x="520" y="58"/>
                </a:lnTo>
                <a:lnTo>
                  <a:pt x="517" y="57"/>
                </a:lnTo>
                <a:lnTo>
                  <a:pt x="517" y="54"/>
                </a:lnTo>
                <a:lnTo>
                  <a:pt x="513" y="51"/>
                </a:lnTo>
                <a:lnTo>
                  <a:pt x="513" y="48"/>
                </a:lnTo>
                <a:lnTo>
                  <a:pt x="510" y="47"/>
                </a:lnTo>
                <a:lnTo>
                  <a:pt x="510" y="42"/>
                </a:lnTo>
                <a:lnTo>
                  <a:pt x="506" y="41"/>
                </a:lnTo>
                <a:lnTo>
                  <a:pt x="505" y="34"/>
                </a:lnTo>
                <a:lnTo>
                  <a:pt x="503" y="34"/>
                </a:lnTo>
                <a:lnTo>
                  <a:pt x="502" y="30"/>
                </a:lnTo>
                <a:lnTo>
                  <a:pt x="498" y="27"/>
                </a:lnTo>
                <a:lnTo>
                  <a:pt x="491" y="14"/>
                </a:lnTo>
                <a:lnTo>
                  <a:pt x="488" y="9"/>
                </a:lnTo>
                <a:lnTo>
                  <a:pt x="482" y="3"/>
                </a:lnTo>
                <a:lnTo>
                  <a:pt x="481" y="3"/>
                </a:lnTo>
                <a:lnTo>
                  <a:pt x="478" y="3"/>
                </a:lnTo>
                <a:lnTo>
                  <a:pt x="469" y="3"/>
                </a:lnTo>
                <a:lnTo>
                  <a:pt x="458" y="4"/>
                </a:lnTo>
                <a:lnTo>
                  <a:pt x="452" y="3"/>
                </a:lnTo>
                <a:lnTo>
                  <a:pt x="450" y="2"/>
                </a:lnTo>
                <a:lnTo>
                  <a:pt x="445" y="2"/>
                </a:lnTo>
                <a:lnTo>
                  <a:pt x="443" y="3"/>
                </a:lnTo>
                <a:lnTo>
                  <a:pt x="443" y="9"/>
                </a:lnTo>
                <a:lnTo>
                  <a:pt x="443" y="13"/>
                </a:lnTo>
                <a:lnTo>
                  <a:pt x="444" y="16"/>
                </a:lnTo>
                <a:lnTo>
                  <a:pt x="447" y="18"/>
                </a:lnTo>
                <a:lnTo>
                  <a:pt x="450" y="20"/>
                </a:lnTo>
                <a:lnTo>
                  <a:pt x="450" y="24"/>
                </a:lnTo>
                <a:lnTo>
                  <a:pt x="451" y="24"/>
                </a:lnTo>
                <a:lnTo>
                  <a:pt x="451" y="45"/>
                </a:lnTo>
                <a:lnTo>
                  <a:pt x="452" y="45"/>
                </a:lnTo>
                <a:lnTo>
                  <a:pt x="452" y="209"/>
                </a:lnTo>
                <a:lnTo>
                  <a:pt x="451" y="271"/>
                </a:lnTo>
                <a:lnTo>
                  <a:pt x="447" y="276"/>
                </a:lnTo>
                <a:lnTo>
                  <a:pt x="443" y="281"/>
                </a:lnTo>
                <a:lnTo>
                  <a:pt x="443" y="288"/>
                </a:lnTo>
                <a:lnTo>
                  <a:pt x="444" y="293"/>
                </a:lnTo>
                <a:lnTo>
                  <a:pt x="455" y="293"/>
                </a:lnTo>
                <a:lnTo>
                  <a:pt x="455" y="291"/>
                </a:lnTo>
                <a:lnTo>
                  <a:pt x="495" y="293"/>
                </a:lnTo>
                <a:lnTo>
                  <a:pt x="495" y="291"/>
                </a:lnTo>
                <a:lnTo>
                  <a:pt x="496" y="289"/>
                </a:lnTo>
                <a:lnTo>
                  <a:pt x="495" y="284"/>
                </a:lnTo>
                <a:lnTo>
                  <a:pt x="495" y="281"/>
                </a:lnTo>
                <a:lnTo>
                  <a:pt x="493" y="279"/>
                </a:lnTo>
                <a:lnTo>
                  <a:pt x="489" y="278"/>
                </a:lnTo>
                <a:lnTo>
                  <a:pt x="488" y="271"/>
                </a:lnTo>
                <a:lnTo>
                  <a:pt x="486" y="271"/>
                </a:lnTo>
                <a:lnTo>
                  <a:pt x="486" y="258"/>
                </a:lnTo>
                <a:lnTo>
                  <a:pt x="484" y="258"/>
                </a:lnTo>
                <a:lnTo>
                  <a:pt x="484" y="92"/>
                </a:lnTo>
                <a:lnTo>
                  <a:pt x="488" y="92"/>
                </a:lnTo>
                <a:lnTo>
                  <a:pt x="489" y="96"/>
                </a:lnTo>
                <a:lnTo>
                  <a:pt x="493" y="97"/>
                </a:lnTo>
                <a:lnTo>
                  <a:pt x="493" y="102"/>
                </a:lnTo>
                <a:lnTo>
                  <a:pt x="496" y="103"/>
                </a:lnTo>
                <a:lnTo>
                  <a:pt x="496" y="107"/>
                </a:lnTo>
                <a:lnTo>
                  <a:pt x="502" y="110"/>
                </a:lnTo>
                <a:lnTo>
                  <a:pt x="502" y="113"/>
                </a:lnTo>
                <a:lnTo>
                  <a:pt x="505" y="116"/>
                </a:lnTo>
                <a:lnTo>
                  <a:pt x="505" y="119"/>
                </a:lnTo>
                <a:lnTo>
                  <a:pt x="509" y="120"/>
                </a:lnTo>
                <a:lnTo>
                  <a:pt x="510" y="126"/>
                </a:lnTo>
                <a:lnTo>
                  <a:pt x="512" y="126"/>
                </a:lnTo>
                <a:lnTo>
                  <a:pt x="512" y="128"/>
                </a:lnTo>
                <a:lnTo>
                  <a:pt x="515" y="131"/>
                </a:lnTo>
                <a:lnTo>
                  <a:pt x="515" y="134"/>
                </a:lnTo>
                <a:lnTo>
                  <a:pt x="520" y="138"/>
                </a:lnTo>
                <a:lnTo>
                  <a:pt x="520" y="141"/>
                </a:lnTo>
                <a:lnTo>
                  <a:pt x="525" y="143"/>
                </a:lnTo>
                <a:lnTo>
                  <a:pt x="526" y="148"/>
                </a:lnTo>
                <a:lnTo>
                  <a:pt x="527" y="148"/>
                </a:lnTo>
                <a:lnTo>
                  <a:pt x="527" y="151"/>
                </a:lnTo>
                <a:lnTo>
                  <a:pt x="530" y="154"/>
                </a:lnTo>
                <a:lnTo>
                  <a:pt x="530" y="157"/>
                </a:lnTo>
                <a:lnTo>
                  <a:pt x="534" y="158"/>
                </a:lnTo>
                <a:lnTo>
                  <a:pt x="534" y="162"/>
                </a:lnTo>
                <a:lnTo>
                  <a:pt x="537" y="164"/>
                </a:lnTo>
                <a:lnTo>
                  <a:pt x="537" y="166"/>
                </a:lnTo>
                <a:lnTo>
                  <a:pt x="543" y="171"/>
                </a:lnTo>
                <a:lnTo>
                  <a:pt x="543" y="174"/>
                </a:lnTo>
                <a:lnTo>
                  <a:pt x="546" y="175"/>
                </a:lnTo>
                <a:lnTo>
                  <a:pt x="546" y="179"/>
                </a:lnTo>
                <a:lnTo>
                  <a:pt x="550" y="181"/>
                </a:lnTo>
                <a:lnTo>
                  <a:pt x="551" y="186"/>
                </a:lnTo>
                <a:lnTo>
                  <a:pt x="553" y="186"/>
                </a:lnTo>
                <a:lnTo>
                  <a:pt x="553" y="189"/>
                </a:lnTo>
                <a:lnTo>
                  <a:pt x="557" y="190"/>
                </a:lnTo>
                <a:lnTo>
                  <a:pt x="557" y="195"/>
                </a:lnTo>
                <a:lnTo>
                  <a:pt x="561" y="198"/>
                </a:lnTo>
                <a:lnTo>
                  <a:pt x="561" y="202"/>
                </a:lnTo>
                <a:lnTo>
                  <a:pt x="564" y="202"/>
                </a:lnTo>
                <a:lnTo>
                  <a:pt x="564" y="221"/>
                </a:lnTo>
                <a:lnTo>
                  <a:pt x="564" y="240"/>
                </a:lnTo>
                <a:lnTo>
                  <a:pt x="564" y="255"/>
                </a:lnTo>
                <a:lnTo>
                  <a:pt x="563" y="264"/>
                </a:lnTo>
                <a:lnTo>
                  <a:pt x="561" y="271"/>
                </a:lnTo>
                <a:lnTo>
                  <a:pt x="560" y="274"/>
                </a:lnTo>
                <a:lnTo>
                  <a:pt x="558" y="276"/>
                </a:lnTo>
                <a:lnTo>
                  <a:pt x="556" y="281"/>
                </a:lnTo>
                <a:lnTo>
                  <a:pt x="556" y="288"/>
                </a:lnTo>
                <a:lnTo>
                  <a:pt x="557" y="293"/>
                </a:lnTo>
                <a:lnTo>
                  <a:pt x="567" y="293"/>
                </a:lnTo>
                <a:lnTo>
                  <a:pt x="567" y="291"/>
                </a:lnTo>
                <a:lnTo>
                  <a:pt x="606" y="293"/>
                </a:lnTo>
                <a:lnTo>
                  <a:pt x="608" y="288"/>
                </a:lnTo>
                <a:lnTo>
                  <a:pt x="608" y="285"/>
                </a:lnTo>
                <a:lnTo>
                  <a:pt x="606" y="281"/>
                </a:lnTo>
                <a:lnTo>
                  <a:pt x="604" y="278"/>
                </a:lnTo>
                <a:lnTo>
                  <a:pt x="599" y="275"/>
                </a:lnTo>
                <a:lnTo>
                  <a:pt x="599" y="272"/>
                </a:lnTo>
                <a:lnTo>
                  <a:pt x="598" y="269"/>
                </a:lnTo>
                <a:lnTo>
                  <a:pt x="599" y="265"/>
                </a:lnTo>
                <a:lnTo>
                  <a:pt x="598" y="262"/>
                </a:lnTo>
                <a:lnTo>
                  <a:pt x="597" y="262"/>
                </a:lnTo>
                <a:lnTo>
                  <a:pt x="597" y="190"/>
                </a:lnTo>
                <a:lnTo>
                  <a:pt x="597" y="33"/>
                </a:lnTo>
                <a:lnTo>
                  <a:pt x="598" y="33"/>
                </a:lnTo>
                <a:lnTo>
                  <a:pt x="599" y="30"/>
                </a:lnTo>
                <a:lnTo>
                  <a:pt x="599" y="26"/>
                </a:lnTo>
                <a:lnTo>
                  <a:pt x="599" y="23"/>
                </a:lnTo>
                <a:lnTo>
                  <a:pt x="599" y="20"/>
                </a:lnTo>
                <a:lnTo>
                  <a:pt x="605" y="17"/>
                </a:lnTo>
                <a:lnTo>
                  <a:pt x="608" y="7"/>
                </a:lnTo>
                <a:lnTo>
                  <a:pt x="606" y="4"/>
                </a:lnTo>
                <a:lnTo>
                  <a:pt x="605" y="2"/>
                </a:lnTo>
                <a:lnTo>
                  <a:pt x="597" y="3"/>
                </a:lnTo>
                <a:lnTo>
                  <a:pt x="582" y="3"/>
                </a:lnTo>
                <a:lnTo>
                  <a:pt x="570" y="4"/>
                </a:lnTo>
                <a:lnTo>
                  <a:pt x="566" y="3"/>
                </a:lnTo>
                <a:lnTo>
                  <a:pt x="561" y="2"/>
                </a:lnTo>
                <a:close/>
                <a:moveTo>
                  <a:pt x="2288" y="4"/>
                </a:moveTo>
                <a:lnTo>
                  <a:pt x="2289" y="18"/>
                </a:lnTo>
                <a:lnTo>
                  <a:pt x="2289" y="27"/>
                </a:lnTo>
                <a:lnTo>
                  <a:pt x="2289" y="30"/>
                </a:lnTo>
                <a:lnTo>
                  <a:pt x="2288" y="33"/>
                </a:lnTo>
                <a:lnTo>
                  <a:pt x="2288" y="40"/>
                </a:lnTo>
                <a:lnTo>
                  <a:pt x="2289" y="47"/>
                </a:lnTo>
                <a:lnTo>
                  <a:pt x="2296" y="45"/>
                </a:lnTo>
                <a:lnTo>
                  <a:pt x="2300" y="44"/>
                </a:lnTo>
                <a:lnTo>
                  <a:pt x="2309" y="40"/>
                </a:lnTo>
                <a:lnTo>
                  <a:pt x="2309" y="38"/>
                </a:lnTo>
                <a:lnTo>
                  <a:pt x="2348" y="35"/>
                </a:lnTo>
                <a:lnTo>
                  <a:pt x="2348" y="213"/>
                </a:lnTo>
                <a:lnTo>
                  <a:pt x="2348" y="234"/>
                </a:lnTo>
                <a:lnTo>
                  <a:pt x="2348" y="254"/>
                </a:lnTo>
                <a:lnTo>
                  <a:pt x="2347" y="262"/>
                </a:lnTo>
                <a:lnTo>
                  <a:pt x="2346" y="271"/>
                </a:lnTo>
                <a:lnTo>
                  <a:pt x="2344" y="274"/>
                </a:lnTo>
                <a:lnTo>
                  <a:pt x="2343" y="276"/>
                </a:lnTo>
                <a:lnTo>
                  <a:pt x="2340" y="281"/>
                </a:lnTo>
                <a:lnTo>
                  <a:pt x="2337" y="282"/>
                </a:lnTo>
                <a:lnTo>
                  <a:pt x="2339" y="288"/>
                </a:lnTo>
                <a:lnTo>
                  <a:pt x="2340" y="291"/>
                </a:lnTo>
                <a:lnTo>
                  <a:pt x="2379" y="289"/>
                </a:lnTo>
                <a:lnTo>
                  <a:pt x="2379" y="291"/>
                </a:lnTo>
                <a:lnTo>
                  <a:pt x="2405" y="291"/>
                </a:lnTo>
                <a:lnTo>
                  <a:pt x="2405" y="289"/>
                </a:lnTo>
                <a:lnTo>
                  <a:pt x="2406" y="288"/>
                </a:lnTo>
                <a:lnTo>
                  <a:pt x="2405" y="281"/>
                </a:lnTo>
                <a:lnTo>
                  <a:pt x="2403" y="279"/>
                </a:lnTo>
                <a:lnTo>
                  <a:pt x="2402" y="278"/>
                </a:lnTo>
                <a:lnTo>
                  <a:pt x="2399" y="275"/>
                </a:lnTo>
                <a:lnTo>
                  <a:pt x="2398" y="272"/>
                </a:lnTo>
                <a:lnTo>
                  <a:pt x="2396" y="271"/>
                </a:lnTo>
                <a:lnTo>
                  <a:pt x="2396" y="257"/>
                </a:lnTo>
                <a:lnTo>
                  <a:pt x="2395" y="257"/>
                </a:lnTo>
                <a:lnTo>
                  <a:pt x="2395" y="104"/>
                </a:lnTo>
                <a:lnTo>
                  <a:pt x="2394" y="69"/>
                </a:lnTo>
                <a:lnTo>
                  <a:pt x="2394" y="49"/>
                </a:lnTo>
                <a:lnTo>
                  <a:pt x="2395" y="42"/>
                </a:lnTo>
                <a:lnTo>
                  <a:pt x="2396" y="35"/>
                </a:lnTo>
                <a:lnTo>
                  <a:pt x="2412" y="35"/>
                </a:lnTo>
                <a:lnTo>
                  <a:pt x="2426" y="37"/>
                </a:lnTo>
                <a:lnTo>
                  <a:pt x="2432" y="38"/>
                </a:lnTo>
                <a:lnTo>
                  <a:pt x="2437" y="40"/>
                </a:lnTo>
                <a:lnTo>
                  <a:pt x="2443" y="42"/>
                </a:lnTo>
                <a:lnTo>
                  <a:pt x="2446" y="47"/>
                </a:lnTo>
                <a:lnTo>
                  <a:pt x="2453" y="45"/>
                </a:lnTo>
                <a:lnTo>
                  <a:pt x="2457" y="45"/>
                </a:lnTo>
                <a:lnTo>
                  <a:pt x="2456" y="37"/>
                </a:lnTo>
                <a:lnTo>
                  <a:pt x="2454" y="27"/>
                </a:lnTo>
                <a:lnTo>
                  <a:pt x="2454" y="17"/>
                </a:lnTo>
                <a:lnTo>
                  <a:pt x="2456" y="13"/>
                </a:lnTo>
                <a:lnTo>
                  <a:pt x="2456" y="11"/>
                </a:lnTo>
                <a:lnTo>
                  <a:pt x="2457" y="10"/>
                </a:lnTo>
                <a:lnTo>
                  <a:pt x="2456" y="6"/>
                </a:lnTo>
                <a:lnTo>
                  <a:pt x="2456" y="3"/>
                </a:lnTo>
                <a:lnTo>
                  <a:pt x="2442" y="3"/>
                </a:lnTo>
                <a:lnTo>
                  <a:pt x="2442" y="4"/>
                </a:lnTo>
                <a:lnTo>
                  <a:pt x="2343" y="4"/>
                </a:lnTo>
                <a:lnTo>
                  <a:pt x="2322" y="6"/>
                </a:lnTo>
                <a:lnTo>
                  <a:pt x="2310" y="4"/>
                </a:lnTo>
                <a:lnTo>
                  <a:pt x="2306" y="4"/>
                </a:lnTo>
                <a:lnTo>
                  <a:pt x="2303" y="3"/>
                </a:lnTo>
                <a:lnTo>
                  <a:pt x="2302" y="3"/>
                </a:lnTo>
                <a:lnTo>
                  <a:pt x="2293" y="3"/>
                </a:lnTo>
                <a:lnTo>
                  <a:pt x="2288" y="4"/>
                </a:lnTo>
                <a:close/>
                <a:moveTo>
                  <a:pt x="2248" y="3"/>
                </a:moveTo>
                <a:lnTo>
                  <a:pt x="2248" y="4"/>
                </a:lnTo>
                <a:lnTo>
                  <a:pt x="2233" y="4"/>
                </a:lnTo>
                <a:lnTo>
                  <a:pt x="2206" y="4"/>
                </a:lnTo>
                <a:lnTo>
                  <a:pt x="2182" y="3"/>
                </a:lnTo>
                <a:lnTo>
                  <a:pt x="2182" y="6"/>
                </a:lnTo>
                <a:lnTo>
                  <a:pt x="2180" y="7"/>
                </a:lnTo>
                <a:lnTo>
                  <a:pt x="2182" y="11"/>
                </a:lnTo>
                <a:lnTo>
                  <a:pt x="2183" y="16"/>
                </a:lnTo>
                <a:lnTo>
                  <a:pt x="2187" y="24"/>
                </a:lnTo>
                <a:lnTo>
                  <a:pt x="2189" y="24"/>
                </a:lnTo>
                <a:lnTo>
                  <a:pt x="2189" y="35"/>
                </a:lnTo>
                <a:lnTo>
                  <a:pt x="2187" y="35"/>
                </a:lnTo>
                <a:lnTo>
                  <a:pt x="2187" y="45"/>
                </a:lnTo>
                <a:lnTo>
                  <a:pt x="2186" y="45"/>
                </a:lnTo>
                <a:lnTo>
                  <a:pt x="2186" y="54"/>
                </a:lnTo>
                <a:lnTo>
                  <a:pt x="2185" y="54"/>
                </a:lnTo>
                <a:lnTo>
                  <a:pt x="2185" y="61"/>
                </a:lnTo>
                <a:lnTo>
                  <a:pt x="2182" y="61"/>
                </a:lnTo>
                <a:lnTo>
                  <a:pt x="2182" y="69"/>
                </a:lnTo>
                <a:lnTo>
                  <a:pt x="2180" y="69"/>
                </a:lnTo>
                <a:lnTo>
                  <a:pt x="2177" y="95"/>
                </a:lnTo>
                <a:lnTo>
                  <a:pt x="2172" y="116"/>
                </a:lnTo>
                <a:lnTo>
                  <a:pt x="2166" y="140"/>
                </a:lnTo>
                <a:lnTo>
                  <a:pt x="2162" y="162"/>
                </a:lnTo>
                <a:lnTo>
                  <a:pt x="2156" y="185"/>
                </a:lnTo>
                <a:lnTo>
                  <a:pt x="2155" y="202"/>
                </a:lnTo>
                <a:lnTo>
                  <a:pt x="2152" y="212"/>
                </a:lnTo>
                <a:lnTo>
                  <a:pt x="2149" y="221"/>
                </a:lnTo>
                <a:lnTo>
                  <a:pt x="2146" y="233"/>
                </a:lnTo>
                <a:lnTo>
                  <a:pt x="2144" y="243"/>
                </a:lnTo>
                <a:lnTo>
                  <a:pt x="2142" y="258"/>
                </a:lnTo>
                <a:lnTo>
                  <a:pt x="2141" y="258"/>
                </a:lnTo>
                <a:lnTo>
                  <a:pt x="2141" y="262"/>
                </a:lnTo>
                <a:lnTo>
                  <a:pt x="2131" y="274"/>
                </a:lnTo>
                <a:lnTo>
                  <a:pt x="2124" y="275"/>
                </a:lnTo>
                <a:lnTo>
                  <a:pt x="2124" y="278"/>
                </a:lnTo>
                <a:lnTo>
                  <a:pt x="2120" y="279"/>
                </a:lnTo>
                <a:lnTo>
                  <a:pt x="2120" y="282"/>
                </a:lnTo>
                <a:lnTo>
                  <a:pt x="2118" y="282"/>
                </a:lnTo>
                <a:lnTo>
                  <a:pt x="2120" y="286"/>
                </a:lnTo>
                <a:lnTo>
                  <a:pt x="2120" y="288"/>
                </a:lnTo>
                <a:lnTo>
                  <a:pt x="2122" y="291"/>
                </a:lnTo>
                <a:lnTo>
                  <a:pt x="2163" y="291"/>
                </a:lnTo>
                <a:lnTo>
                  <a:pt x="2168" y="291"/>
                </a:lnTo>
                <a:lnTo>
                  <a:pt x="2175" y="291"/>
                </a:lnTo>
                <a:lnTo>
                  <a:pt x="2177" y="292"/>
                </a:lnTo>
                <a:lnTo>
                  <a:pt x="2180" y="293"/>
                </a:lnTo>
                <a:lnTo>
                  <a:pt x="2185" y="292"/>
                </a:lnTo>
                <a:lnTo>
                  <a:pt x="2186" y="292"/>
                </a:lnTo>
                <a:lnTo>
                  <a:pt x="2187" y="288"/>
                </a:lnTo>
                <a:lnTo>
                  <a:pt x="2189" y="286"/>
                </a:lnTo>
                <a:lnTo>
                  <a:pt x="2189" y="285"/>
                </a:lnTo>
                <a:lnTo>
                  <a:pt x="2187" y="285"/>
                </a:lnTo>
                <a:lnTo>
                  <a:pt x="2187" y="282"/>
                </a:lnTo>
                <a:lnTo>
                  <a:pt x="2187" y="281"/>
                </a:lnTo>
                <a:lnTo>
                  <a:pt x="2182" y="278"/>
                </a:lnTo>
                <a:lnTo>
                  <a:pt x="2182" y="275"/>
                </a:lnTo>
                <a:lnTo>
                  <a:pt x="2177" y="274"/>
                </a:lnTo>
                <a:lnTo>
                  <a:pt x="2175" y="274"/>
                </a:lnTo>
                <a:lnTo>
                  <a:pt x="2173" y="272"/>
                </a:lnTo>
                <a:lnTo>
                  <a:pt x="2173" y="269"/>
                </a:lnTo>
                <a:lnTo>
                  <a:pt x="2170" y="267"/>
                </a:lnTo>
                <a:lnTo>
                  <a:pt x="2169" y="261"/>
                </a:lnTo>
                <a:lnTo>
                  <a:pt x="2168" y="254"/>
                </a:lnTo>
                <a:lnTo>
                  <a:pt x="2169" y="247"/>
                </a:lnTo>
                <a:lnTo>
                  <a:pt x="2170" y="238"/>
                </a:lnTo>
                <a:lnTo>
                  <a:pt x="2175" y="221"/>
                </a:lnTo>
                <a:lnTo>
                  <a:pt x="2177" y="209"/>
                </a:lnTo>
                <a:lnTo>
                  <a:pt x="2177" y="207"/>
                </a:lnTo>
                <a:lnTo>
                  <a:pt x="2179" y="206"/>
                </a:lnTo>
                <a:lnTo>
                  <a:pt x="2250" y="206"/>
                </a:lnTo>
                <a:lnTo>
                  <a:pt x="2251" y="217"/>
                </a:lnTo>
                <a:lnTo>
                  <a:pt x="2252" y="227"/>
                </a:lnTo>
                <a:lnTo>
                  <a:pt x="2258" y="247"/>
                </a:lnTo>
                <a:lnTo>
                  <a:pt x="2259" y="251"/>
                </a:lnTo>
                <a:lnTo>
                  <a:pt x="2259" y="255"/>
                </a:lnTo>
                <a:lnTo>
                  <a:pt x="2259" y="260"/>
                </a:lnTo>
                <a:lnTo>
                  <a:pt x="2262" y="264"/>
                </a:lnTo>
                <a:lnTo>
                  <a:pt x="2261" y="269"/>
                </a:lnTo>
                <a:lnTo>
                  <a:pt x="2259" y="272"/>
                </a:lnTo>
                <a:lnTo>
                  <a:pt x="2259" y="275"/>
                </a:lnTo>
                <a:lnTo>
                  <a:pt x="2255" y="278"/>
                </a:lnTo>
                <a:lnTo>
                  <a:pt x="2251" y="281"/>
                </a:lnTo>
                <a:lnTo>
                  <a:pt x="2252" y="286"/>
                </a:lnTo>
                <a:lnTo>
                  <a:pt x="2252" y="291"/>
                </a:lnTo>
                <a:lnTo>
                  <a:pt x="2276" y="289"/>
                </a:lnTo>
                <a:lnTo>
                  <a:pt x="2288" y="289"/>
                </a:lnTo>
                <a:lnTo>
                  <a:pt x="2292" y="291"/>
                </a:lnTo>
                <a:lnTo>
                  <a:pt x="2295" y="291"/>
                </a:lnTo>
                <a:lnTo>
                  <a:pt x="2310" y="292"/>
                </a:lnTo>
                <a:lnTo>
                  <a:pt x="2317" y="291"/>
                </a:lnTo>
                <a:lnTo>
                  <a:pt x="2324" y="289"/>
                </a:lnTo>
                <a:lnTo>
                  <a:pt x="2322" y="279"/>
                </a:lnTo>
                <a:lnTo>
                  <a:pt x="2319" y="279"/>
                </a:lnTo>
                <a:lnTo>
                  <a:pt x="2313" y="272"/>
                </a:lnTo>
                <a:lnTo>
                  <a:pt x="2310" y="271"/>
                </a:lnTo>
                <a:lnTo>
                  <a:pt x="2309" y="258"/>
                </a:lnTo>
                <a:lnTo>
                  <a:pt x="2306" y="258"/>
                </a:lnTo>
                <a:lnTo>
                  <a:pt x="2306" y="251"/>
                </a:lnTo>
                <a:lnTo>
                  <a:pt x="2305" y="251"/>
                </a:lnTo>
                <a:lnTo>
                  <a:pt x="2305" y="243"/>
                </a:lnTo>
                <a:lnTo>
                  <a:pt x="2303" y="243"/>
                </a:lnTo>
                <a:lnTo>
                  <a:pt x="2303" y="236"/>
                </a:lnTo>
                <a:lnTo>
                  <a:pt x="2302" y="236"/>
                </a:lnTo>
                <a:lnTo>
                  <a:pt x="2302" y="229"/>
                </a:lnTo>
                <a:lnTo>
                  <a:pt x="2299" y="229"/>
                </a:lnTo>
                <a:lnTo>
                  <a:pt x="2299" y="220"/>
                </a:lnTo>
                <a:lnTo>
                  <a:pt x="2295" y="205"/>
                </a:lnTo>
                <a:lnTo>
                  <a:pt x="2292" y="189"/>
                </a:lnTo>
                <a:lnTo>
                  <a:pt x="2285" y="158"/>
                </a:lnTo>
                <a:lnTo>
                  <a:pt x="2278" y="126"/>
                </a:lnTo>
                <a:lnTo>
                  <a:pt x="2274" y="110"/>
                </a:lnTo>
                <a:lnTo>
                  <a:pt x="2268" y="95"/>
                </a:lnTo>
                <a:lnTo>
                  <a:pt x="2268" y="86"/>
                </a:lnTo>
                <a:lnTo>
                  <a:pt x="2266" y="86"/>
                </a:lnTo>
                <a:lnTo>
                  <a:pt x="2266" y="79"/>
                </a:lnTo>
                <a:lnTo>
                  <a:pt x="2265" y="79"/>
                </a:lnTo>
                <a:lnTo>
                  <a:pt x="2265" y="72"/>
                </a:lnTo>
                <a:lnTo>
                  <a:pt x="2264" y="72"/>
                </a:lnTo>
                <a:lnTo>
                  <a:pt x="2264" y="64"/>
                </a:lnTo>
                <a:lnTo>
                  <a:pt x="2262" y="64"/>
                </a:lnTo>
                <a:lnTo>
                  <a:pt x="2262" y="57"/>
                </a:lnTo>
                <a:lnTo>
                  <a:pt x="2259" y="57"/>
                </a:lnTo>
                <a:lnTo>
                  <a:pt x="2259" y="52"/>
                </a:lnTo>
                <a:lnTo>
                  <a:pt x="2259" y="48"/>
                </a:lnTo>
                <a:lnTo>
                  <a:pt x="2258" y="44"/>
                </a:lnTo>
                <a:lnTo>
                  <a:pt x="2258" y="42"/>
                </a:lnTo>
                <a:lnTo>
                  <a:pt x="2257" y="41"/>
                </a:lnTo>
                <a:lnTo>
                  <a:pt x="2257" y="33"/>
                </a:lnTo>
                <a:lnTo>
                  <a:pt x="2257" y="28"/>
                </a:lnTo>
                <a:lnTo>
                  <a:pt x="2258" y="24"/>
                </a:lnTo>
                <a:lnTo>
                  <a:pt x="2258" y="21"/>
                </a:lnTo>
                <a:lnTo>
                  <a:pt x="2259" y="20"/>
                </a:lnTo>
                <a:lnTo>
                  <a:pt x="2265" y="16"/>
                </a:lnTo>
                <a:lnTo>
                  <a:pt x="2265" y="9"/>
                </a:lnTo>
                <a:lnTo>
                  <a:pt x="2264" y="3"/>
                </a:lnTo>
                <a:lnTo>
                  <a:pt x="2248" y="3"/>
                </a:lnTo>
                <a:close/>
                <a:moveTo>
                  <a:pt x="2211" y="54"/>
                </a:moveTo>
                <a:lnTo>
                  <a:pt x="2213" y="55"/>
                </a:lnTo>
                <a:lnTo>
                  <a:pt x="2214" y="59"/>
                </a:lnTo>
                <a:lnTo>
                  <a:pt x="2216" y="66"/>
                </a:lnTo>
                <a:lnTo>
                  <a:pt x="2217" y="73"/>
                </a:lnTo>
                <a:lnTo>
                  <a:pt x="2218" y="80"/>
                </a:lnTo>
                <a:lnTo>
                  <a:pt x="2220" y="80"/>
                </a:lnTo>
                <a:lnTo>
                  <a:pt x="2220" y="88"/>
                </a:lnTo>
                <a:lnTo>
                  <a:pt x="2221" y="88"/>
                </a:lnTo>
                <a:lnTo>
                  <a:pt x="2221" y="95"/>
                </a:lnTo>
                <a:lnTo>
                  <a:pt x="2224" y="95"/>
                </a:lnTo>
                <a:lnTo>
                  <a:pt x="2224" y="102"/>
                </a:lnTo>
                <a:lnTo>
                  <a:pt x="2225" y="102"/>
                </a:lnTo>
                <a:lnTo>
                  <a:pt x="2225" y="109"/>
                </a:lnTo>
                <a:lnTo>
                  <a:pt x="2227" y="109"/>
                </a:lnTo>
                <a:lnTo>
                  <a:pt x="2227" y="116"/>
                </a:lnTo>
                <a:lnTo>
                  <a:pt x="2228" y="116"/>
                </a:lnTo>
                <a:lnTo>
                  <a:pt x="2233" y="138"/>
                </a:lnTo>
                <a:lnTo>
                  <a:pt x="2240" y="161"/>
                </a:lnTo>
                <a:lnTo>
                  <a:pt x="2244" y="185"/>
                </a:lnTo>
                <a:lnTo>
                  <a:pt x="2185" y="185"/>
                </a:lnTo>
                <a:lnTo>
                  <a:pt x="2211" y="54"/>
                </a:lnTo>
                <a:close/>
                <a:moveTo>
                  <a:pt x="1450" y="4"/>
                </a:moveTo>
                <a:lnTo>
                  <a:pt x="1444" y="6"/>
                </a:lnTo>
                <a:lnTo>
                  <a:pt x="1436" y="6"/>
                </a:lnTo>
                <a:lnTo>
                  <a:pt x="1432" y="4"/>
                </a:lnTo>
                <a:lnTo>
                  <a:pt x="1429" y="3"/>
                </a:lnTo>
                <a:lnTo>
                  <a:pt x="1422" y="3"/>
                </a:lnTo>
                <a:lnTo>
                  <a:pt x="1417" y="4"/>
                </a:lnTo>
                <a:lnTo>
                  <a:pt x="1417" y="14"/>
                </a:lnTo>
                <a:lnTo>
                  <a:pt x="1419" y="14"/>
                </a:lnTo>
                <a:lnTo>
                  <a:pt x="1419" y="17"/>
                </a:lnTo>
                <a:lnTo>
                  <a:pt x="1422" y="18"/>
                </a:lnTo>
                <a:lnTo>
                  <a:pt x="1423" y="23"/>
                </a:lnTo>
                <a:lnTo>
                  <a:pt x="1424" y="28"/>
                </a:lnTo>
                <a:lnTo>
                  <a:pt x="1424" y="35"/>
                </a:lnTo>
                <a:lnTo>
                  <a:pt x="1424" y="41"/>
                </a:lnTo>
                <a:lnTo>
                  <a:pt x="1420" y="54"/>
                </a:lnTo>
                <a:lnTo>
                  <a:pt x="1417" y="68"/>
                </a:lnTo>
                <a:lnTo>
                  <a:pt x="1412" y="95"/>
                </a:lnTo>
                <a:lnTo>
                  <a:pt x="1406" y="121"/>
                </a:lnTo>
                <a:lnTo>
                  <a:pt x="1399" y="148"/>
                </a:lnTo>
                <a:lnTo>
                  <a:pt x="1399" y="157"/>
                </a:lnTo>
                <a:lnTo>
                  <a:pt x="1398" y="166"/>
                </a:lnTo>
                <a:lnTo>
                  <a:pt x="1395" y="178"/>
                </a:lnTo>
                <a:lnTo>
                  <a:pt x="1392" y="188"/>
                </a:lnTo>
                <a:lnTo>
                  <a:pt x="1389" y="198"/>
                </a:lnTo>
                <a:lnTo>
                  <a:pt x="1389" y="206"/>
                </a:lnTo>
                <a:lnTo>
                  <a:pt x="1388" y="206"/>
                </a:lnTo>
                <a:lnTo>
                  <a:pt x="1388" y="216"/>
                </a:lnTo>
                <a:lnTo>
                  <a:pt x="1386" y="216"/>
                </a:lnTo>
                <a:lnTo>
                  <a:pt x="1386" y="221"/>
                </a:lnTo>
                <a:lnTo>
                  <a:pt x="1383" y="221"/>
                </a:lnTo>
                <a:lnTo>
                  <a:pt x="1383" y="231"/>
                </a:lnTo>
                <a:lnTo>
                  <a:pt x="1382" y="231"/>
                </a:lnTo>
                <a:lnTo>
                  <a:pt x="1382" y="240"/>
                </a:lnTo>
                <a:lnTo>
                  <a:pt x="1381" y="240"/>
                </a:lnTo>
                <a:lnTo>
                  <a:pt x="1381" y="248"/>
                </a:lnTo>
                <a:lnTo>
                  <a:pt x="1379" y="248"/>
                </a:lnTo>
                <a:lnTo>
                  <a:pt x="1379" y="255"/>
                </a:lnTo>
                <a:lnTo>
                  <a:pt x="1378" y="255"/>
                </a:lnTo>
                <a:lnTo>
                  <a:pt x="1378" y="260"/>
                </a:lnTo>
                <a:lnTo>
                  <a:pt x="1375" y="260"/>
                </a:lnTo>
                <a:lnTo>
                  <a:pt x="1375" y="264"/>
                </a:lnTo>
                <a:lnTo>
                  <a:pt x="1374" y="264"/>
                </a:lnTo>
                <a:lnTo>
                  <a:pt x="1374" y="267"/>
                </a:lnTo>
                <a:lnTo>
                  <a:pt x="1355" y="281"/>
                </a:lnTo>
                <a:lnTo>
                  <a:pt x="1355" y="286"/>
                </a:lnTo>
                <a:lnTo>
                  <a:pt x="1357" y="291"/>
                </a:lnTo>
                <a:lnTo>
                  <a:pt x="1392" y="292"/>
                </a:lnTo>
                <a:lnTo>
                  <a:pt x="1410" y="292"/>
                </a:lnTo>
                <a:lnTo>
                  <a:pt x="1417" y="292"/>
                </a:lnTo>
                <a:lnTo>
                  <a:pt x="1424" y="291"/>
                </a:lnTo>
                <a:lnTo>
                  <a:pt x="1424" y="282"/>
                </a:lnTo>
                <a:lnTo>
                  <a:pt x="1422" y="282"/>
                </a:lnTo>
                <a:lnTo>
                  <a:pt x="1422" y="279"/>
                </a:lnTo>
                <a:lnTo>
                  <a:pt x="1420" y="278"/>
                </a:lnTo>
                <a:lnTo>
                  <a:pt x="1417" y="276"/>
                </a:lnTo>
                <a:lnTo>
                  <a:pt x="1413" y="275"/>
                </a:lnTo>
                <a:lnTo>
                  <a:pt x="1413" y="274"/>
                </a:lnTo>
                <a:lnTo>
                  <a:pt x="1406" y="269"/>
                </a:lnTo>
                <a:lnTo>
                  <a:pt x="1405" y="257"/>
                </a:lnTo>
                <a:lnTo>
                  <a:pt x="1405" y="250"/>
                </a:lnTo>
                <a:lnTo>
                  <a:pt x="1405" y="243"/>
                </a:lnTo>
                <a:lnTo>
                  <a:pt x="1410" y="226"/>
                </a:lnTo>
                <a:lnTo>
                  <a:pt x="1412" y="216"/>
                </a:lnTo>
                <a:lnTo>
                  <a:pt x="1413" y="206"/>
                </a:lnTo>
                <a:lnTo>
                  <a:pt x="1465" y="206"/>
                </a:lnTo>
                <a:lnTo>
                  <a:pt x="1475" y="206"/>
                </a:lnTo>
                <a:lnTo>
                  <a:pt x="1481" y="207"/>
                </a:lnTo>
                <a:lnTo>
                  <a:pt x="1484" y="209"/>
                </a:lnTo>
                <a:lnTo>
                  <a:pt x="1485" y="210"/>
                </a:lnTo>
                <a:lnTo>
                  <a:pt x="1487" y="212"/>
                </a:lnTo>
                <a:lnTo>
                  <a:pt x="1487" y="216"/>
                </a:lnTo>
                <a:lnTo>
                  <a:pt x="1487" y="221"/>
                </a:lnTo>
                <a:lnTo>
                  <a:pt x="1488" y="226"/>
                </a:lnTo>
                <a:lnTo>
                  <a:pt x="1489" y="226"/>
                </a:lnTo>
                <a:lnTo>
                  <a:pt x="1489" y="234"/>
                </a:lnTo>
                <a:lnTo>
                  <a:pt x="1491" y="234"/>
                </a:lnTo>
                <a:lnTo>
                  <a:pt x="1491" y="241"/>
                </a:lnTo>
                <a:lnTo>
                  <a:pt x="1492" y="241"/>
                </a:lnTo>
                <a:lnTo>
                  <a:pt x="1492" y="250"/>
                </a:lnTo>
                <a:lnTo>
                  <a:pt x="1495" y="250"/>
                </a:lnTo>
                <a:lnTo>
                  <a:pt x="1495" y="254"/>
                </a:lnTo>
                <a:lnTo>
                  <a:pt x="1495" y="260"/>
                </a:lnTo>
                <a:lnTo>
                  <a:pt x="1497" y="264"/>
                </a:lnTo>
                <a:lnTo>
                  <a:pt x="1498" y="267"/>
                </a:lnTo>
                <a:lnTo>
                  <a:pt x="1498" y="272"/>
                </a:lnTo>
                <a:lnTo>
                  <a:pt x="1497" y="272"/>
                </a:lnTo>
                <a:lnTo>
                  <a:pt x="1495" y="275"/>
                </a:lnTo>
                <a:lnTo>
                  <a:pt x="1491" y="275"/>
                </a:lnTo>
                <a:lnTo>
                  <a:pt x="1491" y="278"/>
                </a:lnTo>
                <a:lnTo>
                  <a:pt x="1488" y="281"/>
                </a:lnTo>
                <a:lnTo>
                  <a:pt x="1487" y="284"/>
                </a:lnTo>
                <a:lnTo>
                  <a:pt x="1487" y="286"/>
                </a:lnTo>
                <a:lnTo>
                  <a:pt x="1488" y="291"/>
                </a:lnTo>
                <a:lnTo>
                  <a:pt x="1530" y="289"/>
                </a:lnTo>
                <a:lnTo>
                  <a:pt x="1530" y="291"/>
                </a:lnTo>
                <a:lnTo>
                  <a:pt x="1559" y="291"/>
                </a:lnTo>
                <a:lnTo>
                  <a:pt x="1559" y="281"/>
                </a:lnTo>
                <a:lnTo>
                  <a:pt x="1557" y="281"/>
                </a:lnTo>
                <a:lnTo>
                  <a:pt x="1553" y="275"/>
                </a:lnTo>
                <a:lnTo>
                  <a:pt x="1550" y="275"/>
                </a:lnTo>
                <a:lnTo>
                  <a:pt x="1549" y="271"/>
                </a:lnTo>
                <a:lnTo>
                  <a:pt x="1545" y="269"/>
                </a:lnTo>
                <a:lnTo>
                  <a:pt x="1545" y="262"/>
                </a:lnTo>
                <a:lnTo>
                  <a:pt x="1543" y="262"/>
                </a:lnTo>
                <a:lnTo>
                  <a:pt x="1537" y="231"/>
                </a:lnTo>
                <a:lnTo>
                  <a:pt x="1530" y="206"/>
                </a:lnTo>
                <a:lnTo>
                  <a:pt x="1525" y="179"/>
                </a:lnTo>
                <a:lnTo>
                  <a:pt x="1519" y="152"/>
                </a:lnTo>
                <a:lnTo>
                  <a:pt x="1516" y="140"/>
                </a:lnTo>
                <a:lnTo>
                  <a:pt x="1512" y="127"/>
                </a:lnTo>
                <a:lnTo>
                  <a:pt x="1506" y="96"/>
                </a:lnTo>
                <a:lnTo>
                  <a:pt x="1505" y="96"/>
                </a:lnTo>
                <a:lnTo>
                  <a:pt x="1505" y="89"/>
                </a:lnTo>
                <a:lnTo>
                  <a:pt x="1504" y="89"/>
                </a:lnTo>
                <a:lnTo>
                  <a:pt x="1504" y="82"/>
                </a:lnTo>
                <a:lnTo>
                  <a:pt x="1502" y="82"/>
                </a:lnTo>
                <a:lnTo>
                  <a:pt x="1502" y="73"/>
                </a:lnTo>
                <a:lnTo>
                  <a:pt x="1499" y="73"/>
                </a:lnTo>
                <a:lnTo>
                  <a:pt x="1499" y="66"/>
                </a:lnTo>
                <a:lnTo>
                  <a:pt x="1498" y="66"/>
                </a:lnTo>
                <a:lnTo>
                  <a:pt x="1498" y="61"/>
                </a:lnTo>
                <a:lnTo>
                  <a:pt x="1497" y="61"/>
                </a:lnTo>
                <a:lnTo>
                  <a:pt x="1495" y="45"/>
                </a:lnTo>
                <a:lnTo>
                  <a:pt x="1492" y="35"/>
                </a:lnTo>
                <a:lnTo>
                  <a:pt x="1491" y="30"/>
                </a:lnTo>
                <a:lnTo>
                  <a:pt x="1491" y="26"/>
                </a:lnTo>
                <a:lnTo>
                  <a:pt x="1492" y="26"/>
                </a:lnTo>
                <a:lnTo>
                  <a:pt x="1495" y="18"/>
                </a:lnTo>
                <a:lnTo>
                  <a:pt x="1499" y="17"/>
                </a:lnTo>
                <a:lnTo>
                  <a:pt x="1501" y="14"/>
                </a:lnTo>
                <a:lnTo>
                  <a:pt x="1502" y="14"/>
                </a:lnTo>
                <a:lnTo>
                  <a:pt x="1501" y="7"/>
                </a:lnTo>
                <a:lnTo>
                  <a:pt x="1499" y="3"/>
                </a:lnTo>
                <a:lnTo>
                  <a:pt x="1450" y="4"/>
                </a:lnTo>
                <a:close/>
                <a:moveTo>
                  <a:pt x="1430" y="135"/>
                </a:moveTo>
                <a:lnTo>
                  <a:pt x="1437" y="95"/>
                </a:lnTo>
                <a:lnTo>
                  <a:pt x="1440" y="95"/>
                </a:lnTo>
                <a:lnTo>
                  <a:pt x="1446" y="57"/>
                </a:lnTo>
                <a:lnTo>
                  <a:pt x="1450" y="57"/>
                </a:lnTo>
                <a:lnTo>
                  <a:pt x="1471" y="148"/>
                </a:lnTo>
                <a:lnTo>
                  <a:pt x="1477" y="165"/>
                </a:lnTo>
                <a:lnTo>
                  <a:pt x="1478" y="175"/>
                </a:lnTo>
                <a:lnTo>
                  <a:pt x="1480" y="179"/>
                </a:lnTo>
                <a:lnTo>
                  <a:pt x="1480" y="185"/>
                </a:lnTo>
                <a:lnTo>
                  <a:pt x="1420" y="185"/>
                </a:lnTo>
                <a:lnTo>
                  <a:pt x="1420" y="178"/>
                </a:lnTo>
                <a:lnTo>
                  <a:pt x="1422" y="172"/>
                </a:lnTo>
                <a:lnTo>
                  <a:pt x="1424" y="159"/>
                </a:lnTo>
                <a:lnTo>
                  <a:pt x="1430" y="13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9" name="Freeform 190">
            <a:extLst>
              <a:ext uri="{FF2B5EF4-FFF2-40B4-BE49-F238E27FC236}">
                <a16:creationId xmlns:a16="http://schemas.microsoft.com/office/drawing/2014/main" id="{9C43FC33-9B86-4553-7415-685D44B5E0F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264353" y="4293104"/>
            <a:ext cx="722137" cy="72000"/>
          </a:xfrm>
          <a:custGeom>
            <a:avLst/>
            <a:gdLst>
              <a:gd name="T0" fmla="*/ 1871 w 2026"/>
              <a:gd name="T1" fmla="*/ 179 h 203"/>
              <a:gd name="T2" fmla="*/ 1710 w 2026"/>
              <a:gd name="T3" fmla="*/ 194 h 203"/>
              <a:gd name="T4" fmla="*/ 1666 w 2026"/>
              <a:gd name="T5" fmla="*/ 104 h 203"/>
              <a:gd name="T6" fmla="*/ 1585 w 2026"/>
              <a:gd name="T7" fmla="*/ 183 h 203"/>
              <a:gd name="T8" fmla="*/ 1749 w 2026"/>
              <a:gd name="T9" fmla="*/ 11 h 203"/>
              <a:gd name="T10" fmla="*/ 1767 w 2026"/>
              <a:gd name="T11" fmla="*/ 184 h 203"/>
              <a:gd name="T12" fmla="*/ 1048 w 2026"/>
              <a:gd name="T13" fmla="*/ 32 h 203"/>
              <a:gd name="T14" fmla="*/ 1119 w 2026"/>
              <a:gd name="T15" fmla="*/ 103 h 203"/>
              <a:gd name="T16" fmla="*/ 1109 w 2026"/>
              <a:gd name="T17" fmla="*/ 187 h 203"/>
              <a:gd name="T18" fmla="*/ 1017 w 2026"/>
              <a:gd name="T19" fmla="*/ 183 h 203"/>
              <a:gd name="T20" fmla="*/ 1094 w 2026"/>
              <a:gd name="T21" fmla="*/ 177 h 203"/>
              <a:gd name="T22" fmla="*/ 1077 w 2026"/>
              <a:gd name="T23" fmla="*/ 121 h 203"/>
              <a:gd name="T24" fmla="*/ 1029 w 2026"/>
              <a:gd name="T25" fmla="*/ 35 h 203"/>
              <a:gd name="T26" fmla="*/ 1118 w 2026"/>
              <a:gd name="T27" fmla="*/ 24 h 203"/>
              <a:gd name="T28" fmla="*/ 1578 w 2026"/>
              <a:gd name="T29" fmla="*/ 139 h 203"/>
              <a:gd name="T30" fmla="*/ 1493 w 2026"/>
              <a:gd name="T31" fmla="*/ 200 h 203"/>
              <a:gd name="T32" fmla="*/ 1424 w 2026"/>
              <a:gd name="T33" fmla="*/ 117 h 203"/>
              <a:gd name="T34" fmla="*/ 1478 w 2026"/>
              <a:gd name="T35" fmla="*/ 10 h 203"/>
              <a:gd name="T36" fmla="*/ 1574 w 2026"/>
              <a:gd name="T37" fmla="*/ 52 h 203"/>
              <a:gd name="T38" fmla="*/ 1529 w 2026"/>
              <a:gd name="T39" fmla="*/ 29 h 203"/>
              <a:gd name="T40" fmla="*/ 1465 w 2026"/>
              <a:gd name="T41" fmla="*/ 50 h 203"/>
              <a:gd name="T42" fmla="*/ 1486 w 2026"/>
              <a:gd name="T43" fmla="*/ 182 h 203"/>
              <a:gd name="T44" fmla="*/ 1547 w 2026"/>
              <a:gd name="T45" fmla="*/ 115 h 203"/>
              <a:gd name="T46" fmla="*/ 44 w 2026"/>
              <a:gd name="T47" fmla="*/ 31 h 203"/>
              <a:gd name="T48" fmla="*/ 821 w 2026"/>
              <a:gd name="T49" fmla="*/ 11 h 203"/>
              <a:gd name="T50" fmla="*/ 958 w 2026"/>
              <a:gd name="T51" fmla="*/ 28 h 203"/>
              <a:gd name="T52" fmla="*/ 832 w 2026"/>
              <a:gd name="T53" fmla="*/ 187 h 203"/>
              <a:gd name="T54" fmla="*/ 177 w 2026"/>
              <a:gd name="T55" fmla="*/ 21 h 203"/>
              <a:gd name="T56" fmla="*/ 164 w 2026"/>
              <a:gd name="T57" fmla="*/ 66 h 203"/>
              <a:gd name="T58" fmla="*/ 236 w 2026"/>
              <a:gd name="T59" fmla="*/ 152 h 203"/>
              <a:gd name="T60" fmla="*/ 158 w 2026"/>
              <a:gd name="T61" fmla="*/ 199 h 203"/>
              <a:gd name="T62" fmla="*/ 174 w 2026"/>
              <a:gd name="T63" fmla="*/ 182 h 203"/>
              <a:gd name="T64" fmla="*/ 206 w 2026"/>
              <a:gd name="T65" fmla="*/ 136 h 203"/>
              <a:gd name="T66" fmla="*/ 130 w 2026"/>
              <a:gd name="T67" fmla="*/ 76 h 203"/>
              <a:gd name="T68" fmla="*/ 195 w 2026"/>
              <a:gd name="T69" fmla="*/ 10 h 203"/>
              <a:gd name="T70" fmla="*/ 185 w 2026"/>
              <a:gd name="T71" fmla="*/ 21 h 203"/>
              <a:gd name="T72" fmla="*/ 109 w 2026"/>
              <a:gd name="T73" fmla="*/ 31 h 203"/>
              <a:gd name="T74" fmla="*/ 810 w 2026"/>
              <a:gd name="T75" fmla="*/ 11 h 203"/>
              <a:gd name="T76" fmla="*/ 740 w 2026"/>
              <a:gd name="T77" fmla="*/ 35 h 203"/>
              <a:gd name="T78" fmla="*/ 794 w 2026"/>
              <a:gd name="T79" fmla="*/ 103 h 203"/>
              <a:gd name="T80" fmla="*/ 784 w 2026"/>
              <a:gd name="T81" fmla="*/ 177 h 203"/>
              <a:gd name="T82" fmla="*/ 706 w 2026"/>
              <a:gd name="T83" fmla="*/ 177 h 203"/>
              <a:gd name="T84" fmla="*/ 2020 w 2026"/>
              <a:gd name="T85" fmla="*/ 41 h 203"/>
              <a:gd name="T86" fmla="*/ 1930 w 2026"/>
              <a:gd name="T87" fmla="*/ 196 h 203"/>
              <a:gd name="T88" fmla="*/ 1895 w 2026"/>
              <a:gd name="T89" fmla="*/ 41 h 203"/>
              <a:gd name="T90" fmla="*/ 397 w 2026"/>
              <a:gd name="T91" fmla="*/ 182 h 203"/>
              <a:gd name="T92" fmla="*/ 431 w 2026"/>
              <a:gd name="T93" fmla="*/ 29 h 203"/>
              <a:gd name="T94" fmla="*/ 493 w 2026"/>
              <a:gd name="T95" fmla="*/ 170 h 203"/>
              <a:gd name="T96" fmla="*/ 260 w 2026"/>
              <a:gd name="T97" fmla="*/ 177 h 203"/>
              <a:gd name="T98" fmla="*/ 281 w 2026"/>
              <a:gd name="T99" fmla="*/ 121 h 203"/>
              <a:gd name="T100" fmla="*/ 673 w 2026"/>
              <a:gd name="T101" fmla="*/ 108 h 203"/>
              <a:gd name="T102" fmla="*/ 646 w 2026"/>
              <a:gd name="T103" fmla="*/ 173 h 203"/>
              <a:gd name="T104" fmla="*/ 534 w 2026"/>
              <a:gd name="T105" fmla="*/ 183 h 203"/>
              <a:gd name="T106" fmla="*/ 531 w 2026"/>
              <a:gd name="T107" fmla="*/ 35 h 203"/>
              <a:gd name="T108" fmla="*/ 1287 w 2026"/>
              <a:gd name="T109" fmla="*/ 187 h 203"/>
              <a:gd name="T110" fmla="*/ 1276 w 2026"/>
              <a:gd name="T111" fmla="*/ 11 h 203"/>
              <a:gd name="T112" fmla="*/ 1413 w 2026"/>
              <a:gd name="T113" fmla="*/ 28 h 203"/>
              <a:gd name="T114" fmla="*/ 1233 w 2026"/>
              <a:gd name="T115" fmla="*/ 191 h 203"/>
              <a:gd name="T116" fmla="*/ 1159 w 2026"/>
              <a:gd name="T117" fmla="*/ 196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026" h="203">
                <a:moveTo>
                  <a:pt x="1775" y="172"/>
                </a:moveTo>
                <a:lnTo>
                  <a:pt x="1838" y="0"/>
                </a:lnTo>
                <a:lnTo>
                  <a:pt x="1906" y="179"/>
                </a:lnTo>
                <a:lnTo>
                  <a:pt x="1906" y="180"/>
                </a:lnTo>
                <a:lnTo>
                  <a:pt x="1909" y="184"/>
                </a:lnTo>
                <a:lnTo>
                  <a:pt x="1913" y="190"/>
                </a:lnTo>
                <a:lnTo>
                  <a:pt x="1916" y="193"/>
                </a:lnTo>
                <a:lnTo>
                  <a:pt x="1920" y="196"/>
                </a:lnTo>
                <a:lnTo>
                  <a:pt x="1865" y="196"/>
                </a:lnTo>
                <a:lnTo>
                  <a:pt x="1866" y="194"/>
                </a:lnTo>
                <a:lnTo>
                  <a:pt x="1869" y="191"/>
                </a:lnTo>
                <a:lnTo>
                  <a:pt x="1871" y="187"/>
                </a:lnTo>
                <a:lnTo>
                  <a:pt x="1872" y="183"/>
                </a:lnTo>
                <a:lnTo>
                  <a:pt x="1871" y="179"/>
                </a:lnTo>
                <a:lnTo>
                  <a:pt x="1869" y="172"/>
                </a:lnTo>
                <a:lnTo>
                  <a:pt x="1858" y="139"/>
                </a:lnTo>
                <a:lnTo>
                  <a:pt x="1804" y="139"/>
                </a:lnTo>
                <a:lnTo>
                  <a:pt x="1790" y="177"/>
                </a:lnTo>
                <a:lnTo>
                  <a:pt x="1790" y="180"/>
                </a:lnTo>
                <a:lnTo>
                  <a:pt x="1789" y="182"/>
                </a:lnTo>
                <a:lnTo>
                  <a:pt x="1789" y="184"/>
                </a:lnTo>
                <a:lnTo>
                  <a:pt x="1790" y="187"/>
                </a:lnTo>
                <a:lnTo>
                  <a:pt x="1790" y="190"/>
                </a:lnTo>
                <a:lnTo>
                  <a:pt x="1793" y="193"/>
                </a:lnTo>
                <a:lnTo>
                  <a:pt x="1796" y="196"/>
                </a:lnTo>
                <a:lnTo>
                  <a:pt x="1756" y="196"/>
                </a:lnTo>
                <a:lnTo>
                  <a:pt x="1708" y="196"/>
                </a:lnTo>
                <a:lnTo>
                  <a:pt x="1710" y="194"/>
                </a:lnTo>
                <a:lnTo>
                  <a:pt x="1712" y="190"/>
                </a:lnTo>
                <a:lnTo>
                  <a:pt x="1717" y="183"/>
                </a:lnTo>
                <a:lnTo>
                  <a:pt x="1717" y="180"/>
                </a:lnTo>
                <a:lnTo>
                  <a:pt x="1718" y="177"/>
                </a:lnTo>
                <a:lnTo>
                  <a:pt x="1718" y="173"/>
                </a:lnTo>
                <a:lnTo>
                  <a:pt x="1717" y="146"/>
                </a:lnTo>
                <a:lnTo>
                  <a:pt x="1712" y="96"/>
                </a:lnTo>
                <a:lnTo>
                  <a:pt x="1705" y="28"/>
                </a:lnTo>
                <a:lnTo>
                  <a:pt x="1677" y="60"/>
                </a:lnTo>
                <a:lnTo>
                  <a:pt x="1684" y="67"/>
                </a:lnTo>
                <a:lnTo>
                  <a:pt x="1683" y="70"/>
                </a:lnTo>
                <a:lnTo>
                  <a:pt x="1677" y="79"/>
                </a:lnTo>
                <a:lnTo>
                  <a:pt x="1671" y="90"/>
                </a:lnTo>
                <a:lnTo>
                  <a:pt x="1666" y="104"/>
                </a:lnTo>
                <a:lnTo>
                  <a:pt x="1618" y="53"/>
                </a:lnTo>
                <a:lnTo>
                  <a:pt x="1616" y="50"/>
                </a:lnTo>
                <a:lnTo>
                  <a:pt x="1605" y="173"/>
                </a:lnTo>
                <a:lnTo>
                  <a:pt x="1604" y="176"/>
                </a:lnTo>
                <a:lnTo>
                  <a:pt x="1605" y="183"/>
                </a:lnTo>
                <a:lnTo>
                  <a:pt x="1606" y="186"/>
                </a:lnTo>
                <a:lnTo>
                  <a:pt x="1609" y="190"/>
                </a:lnTo>
                <a:lnTo>
                  <a:pt x="1612" y="193"/>
                </a:lnTo>
                <a:lnTo>
                  <a:pt x="1616" y="196"/>
                </a:lnTo>
                <a:lnTo>
                  <a:pt x="1575" y="196"/>
                </a:lnTo>
                <a:lnTo>
                  <a:pt x="1577" y="194"/>
                </a:lnTo>
                <a:lnTo>
                  <a:pt x="1581" y="190"/>
                </a:lnTo>
                <a:lnTo>
                  <a:pt x="1584" y="187"/>
                </a:lnTo>
                <a:lnTo>
                  <a:pt x="1585" y="183"/>
                </a:lnTo>
                <a:lnTo>
                  <a:pt x="1587" y="179"/>
                </a:lnTo>
                <a:lnTo>
                  <a:pt x="1588" y="176"/>
                </a:lnTo>
                <a:lnTo>
                  <a:pt x="1588" y="173"/>
                </a:lnTo>
                <a:lnTo>
                  <a:pt x="1602" y="38"/>
                </a:lnTo>
                <a:lnTo>
                  <a:pt x="1602" y="34"/>
                </a:lnTo>
                <a:lnTo>
                  <a:pt x="1602" y="25"/>
                </a:lnTo>
                <a:lnTo>
                  <a:pt x="1601" y="21"/>
                </a:lnTo>
                <a:lnTo>
                  <a:pt x="1599" y="17"/>
                </a:lnTo>
                <a:lnTo>
                  <a:pt x="1596" y="12"/>
                </a:lnTo>
                <a:lnTo>
                  <a:pt x="1592" y="11"/>
                </a:lnTo>
                <a:lnTo>
                  <a:pt x="1629" y="11"/>
                </a:lnTo>
                <a:lnTo>
                  <a:pt x="1666" y="48"/>
                </a:lnTo>
                <a:lnTo>
                  <a:pt x="1698" y="11"/>
                </a:lnTo>
                <a:lnTo>
                  <a:pt x="1749" y="11"/>
                </a:lnTo>
                <a:lnTo>
                  <a:pt x="1748" y="12"/>
                </a:lnTo>
                <a:lnTo>
                  <a:pt x="1743" y="17"/>
                </a:lnTo>
                <a:lnTo>
                  <a:pt x="1742" y="19"/>
                </a:lnTo>
                <a:lnTo>
                  <a:pt x="1741" y="24"/>
                </a:lnTo>
                <a:lnTo>
                  <a:pt x="1739" y="27"/>
                </a:lnTo>
                <a:lnTo>
                  <a:pt x="1739" y="32"/>
                </a:lnTo>
                <a:lnTo>
                  <a:pt x="1746" y="107"/>
                </a:lnTo>
                <a:lnTo>
                  <a:pt x="1753" y="175"/>
                </a:lnTo>
                <a:lnTo>
                  <a:pt x="1753" y="177"/>
                </a:lnTo>
                <a:lnTo>
                  <a:pt x="1755" y="182"/>
                </a:lnTo>
                <a:lnTo>
                  <a:pt x="1756" y="187"/>
                </a:lnTo>
                <a:lnTo>
                  <a:pt x="1760" y="193"/>
                </a:lnTo>
                <a:lnTo>
                  <a:pt x="1763" y="190"/>
                </a:lnTo>
                <a:lnTo>
                  <a:pt x="1767" y="184"/>
                </a:lnTo>
                <a:lnTo>
                  <a:pt x="1770" y="179"/>
                </a:lnTo>
                <a:lnTo>
                  <a:pt x="1773" y="176"/>
                </a:lnTo>
                <a:lnTo>
                  <a:pt x="1775" y="172"/>
                </a:lnTo>
                <a:close/>
                <a:moveTo>
                  <a:pt x="1810" y="121"/>
                </a:moveTo>
                <a:lnTo>
                  <a:pt x="1851" y="121"/>
                </a:lnTo>
                <a:lnTo>
                  <a:pt x="1830" y="65"/>
                </a:lnTo>
                <a:lnTo>
                  <a:pt x="1810" y="121"/>
                </a:lnTo>
                <a:close/>
                <a:moveTo>
                  <a:pt x="1068" y="21"/>
                </a:moveTo>
                <a:lnTo>
                  <a:pt x="1065" y="22"/>
                </a:lnTo>
                <a:lnTo>
                  <a:pt x="1061" y="22"/>
                </a:lnTo>
                <a:lnTo>
                  <a:pt x="1055" y="25"/>
                </a:lnTo>
                <a:lnTo>
                  <a:pt x="1054" y="27"/>
                </a:lnTo>
                <a:lnTo>
                  <a:pt x="1051" y="28"/>
                </a:lnTo>
                <a:lnTo>
                  <a:pt x="1048" y="32"/>
                </a:lnTo>
                <a:lnTo>
                  <a:pt x="1047" y="36"/>
                </a:lnTo>
                <a:lnTo>
                  <a:pt x="1046" y="41"/>
                </a:lnTo>
                <a:lnTo>
                  <a:pt x="1044" y="48"/>
                </a:lnTo>
                <a:lnTo>
                  <a:pt x="1046" y="52"/>
                </a:lnTo>
                <a:lnTo>
                  <a:pt x="1047" y="56"/>
                </a:lnTo>
                <a:lnTo>
                  <a:pt x="1050" y="62"/>
                </a:lnTo>
                <a:lnTo>
                  <a:pt x="1053" y="65"/>
                </a:lnTo>
                <a:lnTo>
                  <a:pt x="1057" y="66"/>
                </a:lnTo>
                <a:lnTo>
                  <a:pt x="1060" y="69"/>
                </a:lnTo>
                <a:lnTo>
                  <a:pt x="1091" y="81"/>
                </a:lnTo>
                <a:lnTo>
                  <a:pt x="1099" y="86"/>
                </a:lnTo>
                <a:lnTo>
                  <a:pt x="1105" y="90"/>
                </a:lnTo>
                <a:lnTo>
                  <a:pt x="1115" y="98"/>
                </a:lnTo>
                <a:lnTo>
                  <a:pt x="1119" y="103"/>
                </a:lnTo>
                <a:lnTo>
                  <a:pt x="1122" y="107"/>
                </a:lnTo>
                <a:lnTo>
                  <a:pt x="1126" y="114"/>
                </a:lnTo>
                <a:lnTo>
                  <a:pt x="1127" y="118"/>
                </a:lnTo>
                <a:lnTo>
                  <a:pt x="1129" y="124"/>
                </a:lnTo>
                <a:lnTo>
                  <a:pt x="1129" y="129"/>
                </a:lnTo>
                <a:lnTo>
                  <a:pt x="1129" y="136"/>
                </a:lnTo>
                <a:lnTo>
                  <a:pt x="1129" y="144"/>
                </a:lnTo>
                <a:lnTo>
                  <a:pt x="1129" y="152"/>
                </a:lnTo>
                <a:lnTo>
                  <a:pt x="1126" y="159"/>
                </a:lnTo>
                <a:lnTo>
                  <a:pt x="1123" y="168"/>
                </a:lnTo>
                <a:lnTo>
                  <a:pt x="1119" y="175"/>
                </a:lnTo>
                <a:lnTo>
                  <a:pt x="1118" y="179"/>
                </a:lnTo>
                <a:lnTo>
                  <a:pt x="1115" y="182"/>
                </a:lnTo>
                <a:lnTo>
                  <a:pt x="1109" y="187"/>
                </a:lnTo>
                <a:lnTo>
                  <a:pt x="1102" y="191"/>
                </a:lnTo>
                <a:lnTo>
                  <a:pt x="1096" y="194"/>
                </a:lnTo>
                <a:lnTo>
                  <a:pt x="1089" y="197"/>
                </a:lnTo>
                <a:lnTo>
                  <a:pt x="1084" y="199"/>
                </a:lnTo>
                <a:lnTo>
                  <a:pt x="1078" y="199"/>
                </a:lnTo>
                <a:lnTo>
                  <a:pt x="1065" y="200"/>
                </a:lnTo>
                <a:lnTo>
                  <a:pt x="1058" y="199"/>
                </a:lnTo>
                <a:lnTo>
                  <a:pt x="1050" y="199"/>
                </a:lnTo>
                <a:lnTo>
                  <a:pt x="1043" y="197"/>
                </a:lnTo>
                <a:lnTo>
                  <a:pt x="1036" y="194"/>
                </a:lnTo>
                <a:lnTo>
                  <a:pt x="1030" y="193"/>
                </a:lnTo>
                <a:lnTo>
                  <a:pt x="1024" y="190"/>
                </a:lnTo>
                <a:lnTo>
                  <a:pt x="1019" y="184"/>
                </a:lnTo>
                <a:lnTo>
                  <a:pt x="1017" y="183"/>
                </a:lnTo>
                <a:lnTo>
                  <a:pt x="1017" y="148"/>
                </a:lnTo>
                <a:lnTo>
                  <a:pt x="1019" y="149"/>
                </a:lnTo>
                <a:lnTo>
                  <a:pt x="1023" y="155"/>
                </a:lnTo>
                <a:lnTo>
                  <a:pt x="1031" y="163"/>
                </a:lnTo>
                <a:lnTo>
                  <a:pt x="1044" y="173"/>
                </a:lnTo>
                <a:lnTo>
                  <a:pt x="1050" y="176"/>
                </a:lnTo>
                <a:lnTo>
                  <a:pt x="1057" y="179"/>
                </a:lnTo>
                <a:lnTo>
                  <a:pt x="1067" y="182"/>
                </a:lnTo>
                <a:lnTo>
                  <a:pt x="1072" y="183"/>
                </a:lnTo>
                <a:lnTo>
                  <a:pt x="1078" y="183"/>
                </a:lnTo>
                <a:lnTo>
                  <a:pt x="1081" y="182"/>
                </a:lnTo>
                <a:lnTo>
                  <a:pt x="1085" y="182"/>
                </a:lnTo>
                <a:lnTo>
                  <a:pt x="1089" y="180"/>
                </a:lnTo>
                <a:lnTo>
                  <a:pt x="1094" y="177"/>
                </a:lnTo>
                <a:lnTo>
                  <a:pt x="1098" y="175"/>
                </a:lnTo>
                <a:lnTo>
                  <a:pt x="1102" y="169"/>
                </a:lnTo>
                <a:lnTo>
                  <a:pt x="1102" y="166"/>
                </a:lnTo>
                <a:lnTo>
                  <a:pt x="1103" y="166"/>
                </a:lnTo>
                <a:lnTo>
                  <a:pt x="1103" y="162"/>
                </a:lnTo>
                <a:lnTo>
                  <a:pt x="1105" y="155"/>
                </a:lnTo>
                <a:lnTo>
                  <a:pt x="1103" y="146"/>
                </a:lnTo>
                <a:lnTo>
                  <a:pt x="1102" y="141"/>
                </a:lnTo>
                <a:lnTo>
                  <a:pt x="1099" y="136"/>
                </a:lnTo>
                <a:lnTo>
                  <a:pt x="1095" y="132"/>
                </a:lnTo>
                <a:lnTo>
                  <a:pt x="1091" y="128"/>
                </a:lnTo>
                <a:lnTo>
                  <a:pt x="1086" y="125"/>
                </a:lnTo>
                <a:lnTo>
                  <a:pt x="1082" y="124"/>
                </a:lnTo>
                <a:lnTo>
                  <a:pt x="1077" y="121"/>
                </a:lnTo>
                <a:lnTo>
                  <a:pt x="1071" y="118"/>
                </a:lnTo>
                <a:lnTo>
                  <a:pt x="1061" y="115"/>
                </a:lnTo>
                <a:lnTo>
                  <a:pt x="1048" y="108"/>
                </a:lnTo>
                <a:lnTo>
                  <a:pt x="1043" y="105"/>
                </a:lnTo>
                <a:lnTo>
                  <a:pt x="1037" y="101"/>
                </a:lnTo>
                <a:lnTo>
                  <a:pt x="1031" y="96"/>
                </a:lnTo>
                <a:lnTo>
                  <a:pt x="1029" y="90"/>
                </a:lnTo>
                <a:lnTo>
                  <a:pt x="1024" y="83"/>
                </a:lnTo>
                <a:lnTo>
                  <a:pt x="1023" y="76"/>
                </a:lnTo>
                <a:lnTo>
                  <a:pt x="1023" y="69"/>
                </a:lnTo>
                <a:lnTo>
                  <a:pt x="1023" y="60"/>
                </a:lnTo>
                <a:lnTo>
                  <a:pt x="1023" y="52"/>
                </a:lnTo>
                <a:lnTo>
                  <a:pt x="1026" y="43"/>
                </a:lnTo>
                <a:lnTo>
                  <a:pt x="1029" y="35"/>
                </a:lnTo>
                <a:lnTo>
                  <a:pt x="1031" y="28"/>
                </a:lnTo>
                <a:lnTo>
                  <a:pt x="1037" y="21"/>
                </a:lnTo>
                <a:lnTo>
                  <a:pt x="1044" y="17"/>
                </a:lnTo>
                <a:lnTo>
                  <a:pt x="1050" y="12"/>
                </a:lnTo>
                <a:lnTo>
                  <a:pt x="1058" y="10"/>
                </a:lnTo>
                <a:lnTo>
                  <a:pt x="1065" y="8"/>
                </a:lnTo>
                <a:lnTo>
                  <a:pt x="1074" y="7"/>
                </a:lnTo>
                <a:lnTo>
                  <a:pt x="1081" y="8"/>
                </a:lnTo>
                <a:lnTo>
                  <a:pt x="1088" y="10"/>
                </a:lnTo>
                <a:lnTo>
                  <a:pt x="1094" y="11"/>
                </a:lnTo>
                <a:lnTo>
                  <a:pt x="1099" y="14"/>
                </a:lnTo>
                <a:lnTo>
                  <a:pt x="1113" y="21"/>
                </a:lnTo>
                <a:lnTo>
                  <a:pt x="1116" y="22"/>
                </a:lnTo>
                <a:lnTo>
                  <a:pt x="1118" y="24"/>
                </a:lnTo>
                <a:lnTo>
                  <a:pt x="1118" y="52"/>
                </a:lnTo>
                <a:lnTo>
                  <a:pt x="1112" y="45"/>
                </a:lnTo>
                <a:lnTo>
                  <a:pt x="1105" y="35"/>
                </a:lnTo>
                <a:lnTo>
                  <a:pt x="1101" y="31"/>
                </a:lnTo>
                <a:lnTo>
                  <a:pt x="1096" y="28"/>
                </a:lnTo>
                <a:lnTo>
                  <a:pt x="1091" y="25"/>
                </a:lnTo>
                <a:lnTo>
                  <a:pt x="1085" y="22"/>
                </a:lnTo>
                <a:lnTo>
                  <a:pt x="1081" y="22"/>
                </a:lnTo>
                <a:lnTo>
                  <a:pt x="1077" y="21"/>
                </a:lnTo>
                <a:lnTo>
                  <a:pt x="1068" y="21"/>
                </a:lnTo>
                <a:close/>
                <a:moveTo>
                  <a:pt x="1582" y="105"/>
                </a:moveTo>
                <a:lnTo>
                  <a:pt x="1582" y="118"/>
                </a:lnTo>
                <a:lnTo>
                  <a:pt x="1581" y="129"/>
                </a:lnTo>
                <a:lnTo>
                  <a:pt x="1578" y="139"/>
                </a:lnTo>
                <a:lnTo>
                  <a:pt x="1575" y="149"/>
                </a:lnTo>
                <a:lnTo>
                  <a:pt x="1572" y="158"/>
                </a:lnTo>
                <a:lnTo>
                  <a:pt x="1568" y="166"/>
                </a:lnTo>
                <a:lnTo>
                  <a:pt x="1564" y="173"/>
                </a:lnTo>
                <a:lnTo>
                  <a:pt x="1560" y="179"/>
                </a:lnTo>
                <a:lnTo>
                  <a:pt x="1554" y="184"/>
                </a:lnTo>
                <a:lnTo>
                  <a:pt x="1547" y="189"/>
                </a:lnTo>
                <a:lnTo>
                  <a:pt x="1541" y="193"/>
                </a:lnTo>
                <a:lnTo>
                  <a:pt x="1534" y="196"/>
                </a:lnTo>
                <a:lnTo>
                  <a:pt x="1526" y="199"/>
                </a:lnTo>
                <a:lnTo>
                  <a:pt x="1519" y="200"/>
                </a:lnTo>
                <a:lnTo>
                  <a:pt x="1510" y="200"/>
                </a:lnTo>
                <a:lnTo>
                  <a:pt x="1502" y="201"/>
                </a:lnTo>
                <a:lnTo>
                  <a:pt x="1493" y="200"/>
                </a:lnTo>
                <a:lnTo>
                  <a:pt x="1486" y="200"/>
                </a:lnTo>
                <a:lnTo>
                  <a:pt x="1478" y="197"/>
                </a:lnTo>
                <a:lnTo>
                  <a:pt x="1471" y="196"/>
                </a:lnTo>
                <a:lnTo>
                  <a:pt x="1464" y="191"/>
                </a:lnTo>
                <a:lnTo>
                  <a:pt x="1458" y="189"/>
                </a:lnTo>
                <a:lnTo>
                  <a:pt x="1451" y="183"/>
                </a:lnTo>
                <a:lnTo>
                  <a:pt x="1447" y="177"/>
                </a:lnTo>
                <a:lnTo>
                  <a:pt x="1441" y="172"/>
                </a:lnTo>
                <a:lnTo>
                  <a:pt x="1437" y="165"/>
                </a:lnTo>
                <a:lnTo>
                  <a:pt x="1433" y="158"/>
                </a:lnTo>
                <a:lnTo>
                  <a:pt x="1430" y="148"/>
                </a:lnTo>
                <a:lnTo>
                  <a:pt x="1428" y="139"/>
                </a:lnTo>
                <a:lnTo>
                  <a:pt x="1426" y="128"/>
                </a:lnTo>
                <a:lnTo>
                  <a:pt x="1424" y="117"/>
                </a:lnTo>
                <a:lnTo>
                  <a:pt x="1424" y="105"/>
                </a:lnTo>
                <a:lnTo>
                  <a:pt x="1424" y="93"/>
                </a:lnTo>
                <a:lnTo>
                  <a:pt x="1426" y="81"/>
                </a:lnTo>
                <a:lnTo>
                  <a:pt x="1428" y="72"/>
                </a:lnTo>
                <a:lnTo>
                  <a:pt x="1430" y="62"/>
                </a:lnTo>
                <a:lnTo>
                  <a:pt x="1433" y="52"/>
                </a:lnTo>
                <a:lnTo>
                  <a:pt x="1437" y="45"/>
                </a:lnTo>
                <a:lnTo>
                  <a:pt x="1441" y="38"/>
                </a:lnTo>
                <a:lnTo>
                  <a:pt x="1447" y="31"/>
                </a:lnTo>
                <a:lnTo>
                  <a:pt x="1451" y="25"/>
                </a:lnTo>
                <a:lnTo>
                  <a:pt x="1458" y="19"/>
                </a:lnTo>
                <a:lnTo>
                  <a:pt x="1464" y="15"/>
                </a:lnTo>
                <a:lnTo>
                  <a:pt x="1471" y="12"/>
                </a:lnTo>
                <a:lnTo>
                  <a:pt x="1478" y="10"/>
                </a:lnTo>
                <a:lnTo>
                  <a:pt x="1486" y="8"/>
                </a:lnTo>
                <a:lnTo>
                  <a:pt x="1493" y="7"/>
                </a:lnTo>
                <a:lnTo>
                  <a:pt x="1502" y="7"/>
                </a:lnTo>
                <a:lnTo>
                  <a:pt x="1510" y="7"/>
                </a:lnTo>
                <a:lnTo>
                  <a:pt x="1519" y="8"/>
                </a:lnTo>
                <a:lnTo>
                  <a:pt x="1526" y="10"/>
                </a:lnTo>
                <a:lnTo>
                  <a:pt x="1534" y="12"/>
                </a:lnTo>
                <a:lnTo>
                  <a:pt x="1541" y="15"/>
                </a:lnTo>
                <a:lnTo>
                  <a:pt x="1548" y="19"/>
                </a:lnTo>
                <a:lnTo>
                  <a:pt x="1554" y="25"/>
                </a:lnTo>
                <a:lnTo>
                  <a:pt x="1560" y="31"/>
                </a:lnTo>
                <a:lnTo>
                  <a:pt x="1565" y="38"/>
                </a:lnTo>
                <a:lnTo>
                  <a:pt x="1570" y="45"/>
                </a:lnTo>
                <a:lnTo>
                  <a:pt x="1574" y="52"/>
                </a:lnTo>
                <a:lnTo>
                  <a:pt x="1575" y="58"/>
                </a:lnTo>
                <a:lnTo>
                  <a:pt x="1577" y="62"/>
                </a:lnTo>
                <a:lnTo>
                  <a:pt x="1580" y="72"/>
                </a:lnTo>
                <a:lnTo>
                  <a:pt x="1581" y="81"/>
                </a:lnTo>
                <a:lnTo>
                  <a:pt x="1582" y="93"/>
                </a:lnTo>
                <a:lnTo>
                  <a:pt x="1582" y="105"/>
                </a:lnTo>
                <a:close/>
                <a:moveTo>
                  <a:pt x="1548" y="101"/>
                </a:moveTo>
                <a:lnTo>
                  <a:pt x="1547" y="86"/>
                </a:lnTo>
                <a:lnTo>
                  <a:pt x="1546" y="72"/>
                </a:lnTo>
                <a:lnTo>
                  <a:pt x="1543" y="58"/>
                </a:lnTo>
                <a:lnTo>
                  <a:pt x="1541" y="50"/>
                </a:lnTo>
                <a:lnTo>
                  <a:pt x="1539" y="45"/>
                </a:lnTo>
                <a:lnTo>
                  <a:pt x="1533" y="34"/>
                </a:lnTo>
                <a:lnTo>
                  <a:pt x="1529" y="29"/>
                </a:lnTo>
                <a:lnTo>
                  <a:pt x="1524" y="27"/>
                </a:lnTo>
                <a:lnTo>
                  <a:pt x="1520" y="22"/>
                </a:lnTo>
                <a:lnTo>
                  <a:pt x="1517" y="22"/>
                </a:lnTo>
                <a:lnTo>
                  <a:pt x="1515" y="21"/>
                </a:lnTo>
                <a:lnTo>
                  <a:pt x="1509" y="19"/>
                </a:lnTo>
                <a:lnTo>
                  <a:pt x="1503" y="19"/>
                </a:lnTo>
                <a:lnTo>
                  <a:pt x="1498" y="19"/>
                </a:lnTo>
                <a:lnTo>
                  <a:pt x="1492" y="21"/>
                </a:lnTo>
                <a:lnTo>
                  <a:pt x="1486" y="22"/>
                </a:lnTo>
                <a:lnTo>
                  <a:pt x="1482" y="27"/>
                </a:lnTo>
                <a:lnTo>
                  <a:pt x="1478" y="29"/>
                </a:lnTo>
                <a:lnTo>
                  <a:pt x="1474" y="34"/>
                </a:lnTo>
                <a:lnTo>
                  <a:pt x="1468" y="45"/>
                </a:lnTo>
                <a:lnTo>
                  <a:pt x="1465" y="50"/>
                </a:lnTo>
                <a:lnTo>
                  <a:pt x="1464" y="58"/>
                </a:lnTo>
                <a:lnTo>
                  <a:pt x="1461" y="72"/>
                </a:lnTo>
                <a:lnTo>
                  <a:pt x="1459" y="86"/>
                </a:lnTo>
                <a:lnTo>
                  <a:pt x="1458" y="101"/>
                </a:lnTo>
                <a:lnTo>
                  <a:pt x="1459" y="115"/>
                </a:lnTo>
                <a:lnTo>
                  <a:pt x="1461" y="131"/>
                </a:lnTo>
                <a:lnTo>
                  <a:pt x="1464" y="145"/>
                </a:lnTo>
                <a:lnTo>
                  <a:pt x="1468" y="159"/>
                </a:lnTo>
                <a:lnTo>
                  <a:pt x="1471" y="165"/>
                </a:lnTo>
                <a:lnTo>
                  <a:pt x="1474" y="170"/>
                </a:lnTo>
                <a:lnTo>
                  <a:pt x="1478" y="175"/>
                </a:lnTo>
                <a:lnTo>
                  <a:pt x="1482" y="179"/>
                </a:lnTo>
                <a:lnTo>
                  <a:pt x="1483" y="180"/>
                </a:lnTo>
                <a:lnTo>
                  <a:pt x="1486" y="182"/>
                </a:lnTo>
                <a:lnTo>
                  <a:pt x="1492" y="184"/>
                </a:lnTo>
                <a:lnTo>
                  <a:pt x="1498" y="186"/>
                </a:lnTo>
                <a:lnTo>
                  <a:pt x="1503" y="186"/>
                </a:lnTo>
                <a:lnTo>
                  <a:pt x="1509" y="186"/>
                </a:lnTo>
                <a:lnTo>
                  <a:pt x="1515" y="184"/>
                </a:lnTo>
                <a:lnTo>
                  <a:pt x="1520" y="182"/>
                </a:lnTo>
                <a:lnTo>
                  <a:pt x="1524" y="179"/>
                </a:lnTo>
                <a:lnTo>
                  <a:pt x="1529" y="175"/>
                </a:lnTo>
                <a:lnTo>
                  <a:pt x="1533" y="170"/>
                </a:lnTo>
                <a:lnTo>
                  <a:pt x="1536" y="165"/>
                </a:lnTo>
                <a:lnTo>
                  <a:pt x="1539" y="159"/>
                </a:lnTo>
                <a:lnTo>
                  <a:pt x="1543" y="145"/>
                </a:lnTo>
                <a:lnTo>
                  <a:pt x="1546" y="131"/>
                </a:lnTo>
                <a:lnTo>
                  <a:pt x="1547" y="115"/>
                </a:lnTo>
                <a:lnTo>
                  <a:pt x="1548" y="101"/>
                </a:lnTo>
                <a:close/>
                <a:moveTo>
                  <a:pt x="11" y="31"/>
                </a:moveTo>
                <a:lnTo>
                  <a:pt x="11" y="29"/>
                </a:lnTo>
                <a:lnTo>
                  <a:pt x="10" y="24"/>
                </a:lnTo>
                <a:lnTo>
                  <a:pt x="9" y="21"/>
                </a:lnTo>
                <a:lnTo>
                  <a:pt x="7" y="17"/>
                </a:lnTo>
                <a:lnTo>
                  <a:pt x="4" y="14"/>
                </a:lnTo>
                <a:lnTo>
                  <a:pt x="2" y="11"/>
                </a:lnTo>
                <a:lnTo>
                  <a:pt x="55" y="11"/>
                </a:lnTo>
                <a:lnTo>
                  <a:pt x="51" y="15"/>
                </a:lnTo>
                <a:lnTo>
                  <a:pt x="48" y="18"/>
                </a:lnTo>
                <a:lnTo>
                  <a:pt x="45" y="24"/>
                </a:lnTo>
                <a:lnTo>
                  <a:pt x="44" y="29"/>
                </a:lnTo>
                <a:lnTo>
                  <a:pt x="44" y="31"/>
                </a:lnTo>
                <a:lnTo>
                  <a:pt x="44" y="176"/>
                </a:lnTo>
                <a:lnTo>
                  <a:pt x="44" y="177"/>
                </a:lnTo>
                <a:lnTo>
                  <a:pt x="45" y="183"/>
                </a:lnTo>
                <a:lnTo>
                  <a:pt x="48" y="189"/>
                </a:lnTo>
                <a:lnTo>
                  <a:pt x="51" y="193"/>
                </a:lnTo>
                <a:lnTo>
                  <a:pt x="55" y="196"/>
                </a:lnTo>
                <a:lnTo>
                  <a:pt x="0" y="196"/>
                </a:lnTo>
                <a:lnTo>
                  <a:pt x="2" y="194"/>
                </a:lnTo>
                <a:lnTo>
                  <a:pt x="6" y="191"/>
                </a:lnTo>
                <a:lnTo>
                  <a:pt x="10" y="184"/>
                </a:lnTo>
                <a:lnTo>
                  <a:pt x="11" y="180"/>
                </a:lnTo>
                <a:lnTo>
                  <a:pt x="11" y="176"/>
                </a:lnTo>
                <a:lnTo>
                  <a:pt x="11" y="31"/>
                </a:lnTo>
                <a:close/>
                <a:moveTo>
                  <a:pt x="821" y="11"/>
                </a:moveTo>
                <a:lnTo>
                  <a:pt x="858" y="11"/>
                </a:lnTo>
                <a:lnTo>
                  <a:pt x="942" y="124"/>
                </a:lnTo>
                <a:lnTo>
                  <a:pt x="942" y="34"/>
                </a:lnTo>
                <a:lnTo>
                  <a:pt x="942" y="31"/>
                </a:lnTo>
                <a:lnTo>
                  <a:pt x="941" y="25"/>
                </a:lnTo>
                <a:lnTo>
                  <a:pt x="938" y="18"/>
                </a:lnTo>
                <a:lnTo>
                  <a:pt x="935" y="14"/>
                </a:lnTo>
                <a:lnTo>
                  <a:pt x="931" y="11"/>
                </a:lnTo>
                <a:lnTo>
                  <a:pt x="969" y="11"/>
                </a:lnTo>
                <a:lnTo>
                  <a:pt x="968" y="12"/>
                </a:lnTo>
                <a:lnTo>
                  <a:pt x="964" y="17"/>
                </a:lnTo>
                <a:lnTo>
                  <a:pt x="962" y="19"/>
                </a:lnTo>
                <a:lnTo>
                  <a:pt x="959" y="24"/>
                </a:lnTo>
                <a:lnTo>
                  <a:pt x="958" y="28"/>
                </a:lnTo>
                <a:lnTo>
                  <a:pt x="958" y="34"/>
                </a:lnTo>
                <a:lnTo>
                  <a:pt x="958" y="203"/>
                </a:lnTo>
                <a:lnTo>
                  <a:pt x="849" y="59"/>
                </a:lnTo>
                <a:lnTo>
                  <a:pt x="849" y="172"/>
                </a:lnTo>
                <a:lnTo>
                  <a:pt x="849" y="175"/>
                </a:lnTo>
                <a:lnTo>
                  <a:pt x="851" y="182"/>
                </a:lnTo>
                <a:lnTo>
                  <a:pt x="852" y="184"/>
                </a:lnTo>
                <a:lnTo>
                  <a:pt x="853" y="189"/>
                </a:lnTo>
                <a:lnTo>
                  <a:pt x="856" y="193"/>
                </a:lnTo>
                <a:lnTo>
                  <a:pt x="860" y="196"/>
                </a:lnTo>
                <a:lnTo>
                  <a:pt x="824" y="196"/>
                </a:lnTo>
                <a:lnTo>
                  <a:pt x="825" y="194"/>
                </a:lnTo>
                <a:lnTo>
                  <a:pt x="829" y="190"/>
                </a:lnTo>
                <a:lnTo>
                  <a:pt x="832" y="187"/>
                </a:lnTo>
                <a:lnTo>
                  <a:pt x="834" y="183"/>
                </a:lnTo>
                <a:lnTo>
                  <a:pt x="835" y="177"/>
                </a:lnTo>
                <a:lnTo>
                  <a:pt x="835" y="172"/>
                </a:lnTo>
                <a:lnTo>
                  <a:pt x="835" y="48"/>
                </a:lnTo>
                <a:lnTo>
                  <a:pt x="835" y="45"/>
                </a:lnTo>
                <a:lnTo>
                  <a:pt x="834" y="41"/>
                </a:lnTo>
                <a:lnTo>
                  <a:pt x="834" y="35"/>
                </a:lnTo>
                <a:lnTo>
                  <a:pt x="832" y="31"/>
                </a:lnTo>
                <a:lnTo>
                  <a:pt x="829" y="24"/>
                </a:lnTo>
                <a:lnTo>
                  <a:pt x="827" y="18"/>
                </a:lnTo>
                <a:lnTo>
                  <a:pt x="824" y="15"/>
                </a:lnTo>
                <a:lnTo>
                  <a:pt x="821" y="14"/>
                </a:lnTo>
                <a:lnTo>
                  <a:pt x="821" y="11"/>
                </a:lnTo>
                <a:close/>
                <a:moveTo>
                  <a:pt x="177" y="21"/>
                </a:moveTo>
                <a:lnTo>
                  <a:pt x="172" y="22"/>
                </a:lnTo>
                <a:lnTo>
                  <a:pt x="168" y="22"/>
                </a:lnTo>
                <a:lnTo>
                  <a:pt x="163" y="25"/>
                </a:lnTo>
                <a:lnTo>
                  <a:pt x="161" y="27"/>
                </a:lnTo>
                <a:lnTo>
                  <a:pt x="158" y="28"/>
                </a:lnTo>
                <a:lnTo>
                  <a:pt x="155" y="32"/>
                </a:lnTo>
                <a:lnTo>
                  <a:pt x="154" y="36"/>
                </a:lnTo>
                <a:lnTo>
                  <a:pt x="153" y="41"/>
                </a:lnTo>
                <a:lnTo>
                  <a:pt x="153" y="48"/>
                </a:lnTo>
                <a:lnTo>
                  <a:pt x="153" y="52"/>
                </a:lnTo>
                <a:lnTo>
                  <a:pt x="154" y="56"/>
                </a:lnTo>
                <a:lnTo>
                  <a:pt x="158" y="62"/>
                </a:lnTo>
                <a:lnTo>
                  <a:pt x="160" y="65"/>
                </a:lnTo>
                <a:lnTo>
                  <a:pt x="164" y="66"/>
                </a:lnTo>
                <a:lnTo>
                  <a:pt x="168" y="69"/>
                </a:lnTo>
                <a:lnTo>
                  <a:pt x="198" y="81"/>
                </a:lnTo>
                <a:lnTo>
                  <a:pt x="206" y="86"/>
                </a:lnTo>
                <a:lnTo>
                  <a:pt x="213" y="90"/>
                </a:lnTo>
                <a:lnTo>
                  <a:pt x="223" y="98"/>
                </a:lnTo>
                <a:lnTo>
                  <a:pt x="226" y="103"/>
                </a:lnTo>
                <a:lnTo>
                  <a:pt x="229" y="107"/>
                </a:lnTo>
                <a:lnTo>
                  <a:pt x="233" y="114"/>
                </a:lnTo>
                <a:lnTo>
                  <a:pt x="235" y="118"/>
                </a:lnTo>
                <a:lnTo>
                  <a:pt x="236" y="124"/>
                </a:lnTo>
                <a:lnTo>
                  <a:pt x="237" y="129"/>
                </a:lnTo>
                <a:lnTo>
                  <a:pt x="237" y="136"/>
                </a:lnTo>
                <a:lnTo>
                  <a:pt x="237" y="144"/>
                </a:lnTo>
                <a:lnTo>
                  <a:pt x="236" y="152"/>
                </a:lnTo>
                <a:lnTo>
                  <a:pt x="233" y="159"/>
                </a:lnTo>
                <a:lnTo>
                  <a:pt x="230" y="168"/>
                </a:lnTo>
                <a:lnTo>
                  <a:pt x="228" y="175"/>
                </a:lnTo>
                <a:lnTo>
                  <a:pt x="225" y="179"/>
                </a:lnTo>
                <a:lnTo>
                  <a:pt x="222" y="182"/>
                </a:lnTo>
                <a:lnTo>
                  <a:pt x="216" y="187"/>
                </a:lnTo>
                <a:lnTo>
                  <a:pt x="211" y="191"/>
                </a:lnTo>
                <a:lnTo>
                  <a:pt x="204" y="194"/>
                </a:lnTo>
                <a:lnTo>
                  <a:pt x="196" y="197"/>
                </a:lnTo>
                <a:lnTo>
                  <a:pt x="191" y="199"/>
                </a:lnTo>
                <a:lnTo>
                  <a:pt x="185" y="199"/>
                </a:lnTo>
                <a:lnTo>
                  <a:pt x="172" y="200"/>
                </a:lnTo>
                <a:lnTo>
                  <a:pt x="165" y="199"/>
                </a:lnTo>
                <a:lnTo>
                  <a:pt x="158" y="199"/>
                </a:lnTo>
                <a:lnTo>
                  <a:pt x="151" y="197"/>
                </a:lnTo>
                <a:lnTo>
                  <a:pt x="144" y="194"/>
                </a:lnTo>
                <a:lnTo>
                  <a:pt x="137" y="193"/>
                </a:lnTo>
                <a:lnTo>
                  <a:pt x="133" y="190"/>
                </a:lnTo>
                <a:lnTo>
                  <a:pt x="126" y="184"/>
                </a:lnTo>
                <a:lnTo>
                  <a:pt x="124" y="183"/>
                </a:lnTo>
                <a:lnTo>
                  <a:pt x="124" y="148"/>
                </a:lnTo>
                <a:lnTo>
                  <a:pt x="126" y="149"/>
                </a:lnTo>
                <a:lnTo>
                  <a:pt x="131" y="155"/>
                </a:lnTo>
                <a:lnTo>
                  <a:pt x="139" y="163"/>
                </a:lnTo>
                <a:lnTo>
                  <a:pt x="153" y="173"/>
                </a:lnTo>
                <a:lnTo>
                  <a:pt x="157" y="176"/>
                </a:lnTo>
                <a:lnTo>
                  <a:pt x="164" y="179"/>
                </a:lnTo>
                <a:lnTo>
                  <a:pt x="174" y="182"/>
                </a:lnTo>
                <a:lnTo>
                  <a:pt x="180" y="183"/>
                </a:lnTo>
                <a:lnTo>
                  <a:pt x="185" y="183"/>
                </a:lnTo>
                <a:lnTo>
                  <a:pt x="189" y="182"/>
                </a:lnTo>
                <a:lnTo>
                  <a:pt x="192" y="182"/>
                </a:lnTo>
                <a:lnTo>
                  <a:pt x="198" y="180"/>
                </a:lnTo>
                <a:lnTo>
                  <a:pt x="202" y="177"/>
                </a:lnTo>
                <a:lnTo>
                  <a:pt x="205" y="175"/>
                </a:lnTo>
                <a:lnTo>
                  <a:pt x="209" y="169"/>
                </a:lnTo>
                <a:lnTo>
                  <a:pt x="211" y="166"/>
                </a:lnTo>
                <a:lnTo>
                  <a:pt x="212" y="162"/>
                </a:lnTo>
                <a:lnTo>
                  <a:pt x="212" y="155"/>
                </a:lnTo>
                <a:lnTo>
                  <a:pt x="212" y="146"/>
                </a:lnTo>
                <a:lnTo>
                  <a:pt x="209" y="141"/>
                </a:lnTo>
                <a:lnTo>
                  <a:pt x="206" y="136"/>
                </a:lnTo>
                <a:lnTo>
                  <a:pt x="204" y="132"/>
                </a:lnTo>
                <a:lnTo>
                  <a:pt x="199" y="128"/>
                </a:lnTo>
                <a:lnTo>
                  <a:pt x="194" y="125"/>
                </a:lnTo>
                <a:lnTo>
                  <a:pt x="191" y="124"/>
                </a:lnTo>
                <a:lnTo>
                  <a:pt x="185" y="121"/>
                </a:lnTo>
                <a:lnTo>
                  <a:pt x="178" y="118"/>
                </a:lnTo>
                <a:lnTo>
                  <a:pt x="168" y="115"/>
                </a:lnTo>
                <a:lnTo>
                  <a:pt x="155" y="108"/>
                </a:lnTo>
                <a:lnTo>
                  <a:pt x="150" y="105"/>
                </a:lnTo>
                <a:lnTo>
                  <a:pt x="144" y="101"/>
                </a:lnTo>
                <a:lnTo>
                  <a:pt x="140" y="96"/>
                </a:lnTo>
                <a:lnTo>
                  <a:pt x="136" y="90"/>
                </a:lnTo>
                <a:lnTo>
                  <a:pt x="133" y="83"/>
                </a:lnTo>
                <a:lnTo>
                  <a:pt x="130" y="76"/>
                </a:lnTo>
                <a:lnTo>
                  <a:pt x="130" y="69"/>
                </a:lnTo>
                <a:lnTo>
                  <a:pt x="130" y="60"/>
                </a:lnTo>
                <a:lnTo>
                  <a:pt x="131" y="52"/>
                </a:lnTo>
                <a:lnTo>
                  <a:pt x="133" y="43"/>
                </a:lnTo>
                <a:lnTo>
                  <a:pt x="136" y="35"/>
                </a:lnTo>
                <a:lnTo>
                  <a:pt x="140" y="28"/>
                </a:lnTo>
                <a:lnTo>
                  <a:pt x="144" y="21"/>
                </a:lnTo>
                <a:lnTo>
                  <a:pt x="151" y="17"/>
                </a:lnTo>
                <a:lnTo>
                  <a:pt x="158" y="12"/>
                </a:lnTo>
                <a:lnTo>
                  <a:pt x="165" y="10"/>
                </a:lnTo>
                <a:lnTo>
                  <a:pt x="172" y="8"/>
                </a:lnTo>
                <a:lnTo>
                  <a:pt x="181" y="7"/>
                </a:lnTo>
                <a:lnTo>
                  <a:pt x="188" y="8"/>
                </a:lnTo>
                <a:lnTo>
                  <a:pt x="195" y="10"/>
                </a:lnTo>
                <a:lnTo>
                  <a:pt x="202" y="11"/>
                </a:lnTo>
                <a:lnTo>
                  <a:pt x="208" y="14"/>
                </a:lnTo>
                <a:lnTo>
                  <a:pt x="220" y="21"/>
                </a:lnTo>
                <a:lnTo>
                  <a:pt x="225" y="22"/>
                </a:lnTo>
                <a:lnTo>
                  <a:pt x="225" y="24"/>
                </a:lnTo>
                <a:lnTo>
                  <a:pt x="225" y="52"/>
                </a:lnTo>
                <a:lnTo>
                  <a:pt x="220" y="45"/>
                </a:lnTo>
                <a:lnTo>
                  <a:pt x="212" y="35"/>
                </a:lnTo>
                <a:lnTo>
                  <a:pt x="208" y="31"/>
                </a:lnTo>
                <a:lnTo>
                  <a:pt x="204" y="28"/>
                </a:lnTo>
                <a:lnTo>
                  <a:pt x="198" y="25"/>
                </a:lnTo>
                <a:lnTo>
                  <a:pt x="192" y="22"/>
                </a:lnTo>
                <a:lnTo>
                  <a:pt x="188" y="22"/>
                </a:lnTo>
                <a:lnTo>
                  <a:pt x="185" y="21"/>
                </a:lnTo>
                <a:lnTo>
                  <a:pt x="177" y="21"/>
                </a:lnTo>
                <a:close/>
                <a:moveTo>
                  <a:pt x="76" y="31"/>
                </a:moveTo>
                <a:lnTo>
                  <a:pt x="75" y="29"/>
                </a:lnTo>
                <a:lnTo>
                  <a:pt x="75" y="24"/>
                </a:lnTo>
                <a:lnTo>
                  <a:pt x="74" y="21"/>
                </a:lnTo>
                <a:lnTo>
                  <a:pt x="71" y="17"/>
                </a:lnTo>
                <a:lnTo>
                  <a:pt x="69" y="14"/>
                </a:lnTo>
                <a:lnTo>
                  <a:pt x="66" y="11"/>
                </a:lnTo>
                <a:lnTo>
                  <a:pt x="119" y="11"/>
                </a:lnTo>
                <a:lnTo>
                  <a:pt x="116" y="15"/>
                </a:lnTo>
                <a:lnTo>
                  <a:pt x="113" y="18"/>
                </a:lnTo>
                <a:lnTo>
                  <a:pt x="110" y="24"/>
                </a:lnTo>
                <a:lnTo>
                  <a:pt x="109" y="29"/>
                </a:lnTo>
                <a:lnTo>
                  <a:pt x="109" y="31"/>
                </a:lnTo>
                <a:lnTo>
                  <a:pt x="109" y="176"/>
                </a:lnTo>
                <a:lnTo>
                  <a:pt x="109" y="177"/>
                </a:lnTo>
                <a:lnTo>
                  <a:pt x="109" y="183"/>
                </a:lnTo>
                <a:lnTo>
                  <a:pt x="113" y="189"/>
                </a:lnTo>
                <a:lnTo>
                  <a:pt x="116" y="193"/>
                </a:lnTo>
                <a:lnTo>
                  <a:pt x="120" y="196"/>
                </a:lnTo>
                <a:lnTo>
                  <a:pt x="65" y="196"/>
                </a:lnTo>
                <a:lnTo>
                  <a:pt x="66" y="194"/>
                </a:lnTo>
                <a:lnTo>
                  <a:pt x="69" y="191"/>
                </a:lnTo>
                <a:lnTo>
                  <a:pt x="74" y="184"/>
                </a:lnTo>
                <a:lnTo>
                  <a:pt x="75" y="180"/>
                </a:lnTo>
                <a:lnTo>
                  <a:pt x="76" y="176"/>
                </a:lnTo>
                <a:lnTo>
                  <a:pt x="76" y="31"/>
                </a:lnTo>
                <a:close/>
                <a:moveTo>
                  <a:pt x="810" y="11"/>
                </a:moveTo>
                <a:lnTo>
                  <a:pt x="810" y="42"/>
                </a:lnTo>
                <a:lnTo>
                  <a:pt x="808" y="41"/>
                </a:lnTo>
                <a:lnTo>
                  <a:pt x="807" y="38"/>
                </a:lnTo>
                <a:lnTo>
                  <a:pt x="804" y="35"/>
                </a:lnTo>
                <a:lnTo>
                  <a:pt x="800" y="34"/>
                </a:lnTo>
                <a:lnTo>
                  <a:pt x="795" y="31"/>
                </a:lnTo>
                <a:lnTo>
                  <a:pt x="790" y="29"/>
                </a:lnTo>
                <a:lnTo>
                  <a:pt x="783" y="29"/>
                </a:lnTo>
                <a:lnTo>
                  <a:pt x="747" y="29"/>
                </a:lnTo>
                <a:lnTo>
                  <a:pt x="746" y="29"/>
                </a:lnTo>
                <a:lnTo>
                  <a:pt x="745" y="29"/>
                </a:lnTo>
                <a:lnTo>
                  <a:pt x="743" y="31"/>
                </a:lnTo>
                <a:lnTo>
                  <a:pt x="742" y="32"/>
                </a:lnTo>
                <a:lnTo>
                  <a:pt x="740" y="35"/>
                </a:lnTo>
                <a:lnTo>
                  <a:pt x="740" y="38"/>
                </a:lnTo>
                <a:lnTo>
                  <a:pt x="740" y="81"/>
                </a:lnTo>
                <a:lnTo>
                  <a:pt x="786" y="81"/>
                </a:lnTo>
                <a:lnTo>
                  <a:pt x="790" y="81"/>
                </a:lnTo>
                <a:lnTo>
                  <a:pt x="794" y="79"/>
                </a:lnTo>
                <a:lnTo>
                  <a:pt x="797" y="76"/>
                </a:lnTo>
                <a:lnTo>
                  <a:pt x="800" y="73"/>
                </a:lnTo>
                <a:lnTo>
                  <a:pt x="800" y="72"/>
                </a:lnTo>
                <a:lnTo>
                  <a:pt x="801" y="72"/>
                </a:lnTo>
                <a:lnTo>
                  <a:pt x="801" y="74"/>
                </a:lnTo>
                <a:lnTo>
                  <a:pt x="801" y="110"/>
                </a:lnTo>
                <a:lnTo>
                  <a:pt x="798" y="107"/>
                </a:lnTo>
                <a:lnTo>
                  <a:pt x="797" y="105"/>
                </a:lnTo>
                <a:lnTo>
                  <a:pt x="794" y="103"/>
                </a:lnTo>
                <a:lnTo>
                  <a:pt x="790" y="101"/>
                </a:lnTo>
                <a:lnTo>
                  <a:pt x="786" y="100"/>
                </a:lnTo>
                <a:lnTo>
                  <a:pt x="740" y="100"/>
                </a:lnTo>
                <a:lnTo>
                  <a:pt x="740" y="158"/>
                </a:lnTo>
                <a:lnTo>
                  <a:pt x="740" y="160"/>
                </a:lnTo>
                <a:lnTo>
                  <a:pt x="740" y="166"/>
                </a:lnTo>
                <a:lnTo>
                  <a:pt x="742" y="170"/>
                </a:lnTo>
                <a:lnTo>
                  <a:pt x="743" y="173"/>
                </a:lnTo>
                <a:lnTo>
                  <a:pt x="746" y="175"/>
                </a:lnTo>
                <a:lnTo>
                  <a:pt x="749" y="176"/>
                </a:lnTo>
                <a:lnTo>
                  <a:pt x="756" y="177"/>
                </a:lnTo>
                <a:lnTo>
                  <a:pt x="762" y="179"/>
                </a:lnTo>
                <a:lnTo>
                  <a:pt x="773" y="179"/>
                </a:lnTo>
                <a:lnTo>
                  <a:pt x="784" y="177"/>
                </a:lnTo>
                <a:lnTo>
                  <a:pt x="788" y="177"/>
                </a:lnTo>
                <a:lnTo>
                  <a:pt x="797" y="175"/>
                </a:lnTo>
                <a:lnTo>
                  <a:pt x="801" y="172"/>
                </a:lnTo>
                <a:lnTo>
                  <a:pt x="808" y="169"/>
                </a:lnTo>
                <a:lnTo>
                  <a:pt x="814" y="163"/>
                </a:lnTo>
                <a:lnTo>
                  <a:pt x="819" y="158"/>
                </a:lnTo>
                <a:lnTo>
                  <a:pt x="818" y="176"/>
                </a:lnTo>
                <a:lnTo>
                  <a:pt x="815" y="196"/>
                </a:lnTo>
                <a:lnTo>
                  <a:pt x="692" y="196"/>
                </a:lnTo>
                <a:lnTo>
                  <a:pt x="694" y="196"/>
                </a:lnTo>
                <a:lnTo>
                  <a:pt x="699" y="191"/>
                </a:lnTo>
                <a:lnTo>
                  <a:pt x="702" y="187"/>
                </a:lnTo>
                <a:lnTo>
                  <a:pt x="705" y="183"/>
                </a:lnTo>
                <a:lnTo>
                  <a:pt x="706" y="177"/>
                </a:lnTo>
                <a:lnTo>
                  <a:pt x="708" y="169"/>
                </a:lnTo>
                <a:lnTo>
                  <a:pt x="708" y="34"/>
                </a:lnTo>
                <a:lnTo>
                  <a:pt x="708" y="31"/>
                </a:lnTo>
                <a:lnTo>
                  <a:pt x="705" y="25"/>
                </a:lnTo>
                <a:lnTo>
                  <a:pt x="704" y="21"/>
                </a:lnTo>
                <a:lnTo>
                  <a:pt x="702" y="17"/>
                </a:lnTo>
                <a:lnTo>
                  <a:pt x="699" y="14"/>
                </a:lnTo>
                <a:lnTo>
                  <a:pt x="695" y="11"/>
                </a:lnTo>
                <a:lnTo>
                  <a:pt x="810" y="11"/>
                </a:lnTo>
                <a:close/>
                <a:moveTo>
                  <a:pt x="1895" y="11"/>
                </a:moveTo>
                <a:lnTo>
                  <a:pt x="2020" y="11"/>
                </a:lnTo>
                <a:lnTo>
                  <a:pt x="2026" y="48"/>
                </a:lnTo>
                <a:lnTo>
                  <a:pt x="2023" y="43"/>
                </a:lnTo>
                <a:lnTo>
                  <a:pt x="2020" y="41"/>
                </a:lnTo>
                <a:lnTo>
                  <a:pt x="2016" y="38"/>
                </a:lnTo>
                <a:lnTo>
                  <a:pt x="2012" y="35"/>
                </a:lnTo>
                <a:lnTo>
                  <a:pt x="2003" y="31"/>
                </a:lnTo>
                <a:lnTo>
                  <a:pt x="1995" y="29"/>
                </a:lnTo>
                <a:lnTo>
                  <a:pt x="1986" y="28"/>
                </a:lnTo>
                <a:lnTo>
                  <a:pt x="1981" y="27"/>
                </a:lnTo>
                <a:lnTo>
                  <a:pt x="1974" y="27"/>
                </a:lnTo>
                <a:lnTo>
                  <a:pt x="1974" y="173"/>
                </a:lnTo>
                <a:lnTo>
                  <a:pt x="1974" y="177"/>
                </a:lnTo>
                <a:lnTo>
                  <a:pt x="1975" y="183"/>
                </a:lnTo>
                <a:lnTo>
                  <a:pt x="1979" y="190"/>
                </a:lnTo>
                <a:lnTo>
                  <a:pt x="1981" y="193"/>
                </a:lnTo>
                <a:lnTo>
                  <a:pt x="1985" y="196"/>
                </a:lnTo>
                <a:lnTo>
                  <a:pt x="1930" y="196"/>
                </a:lnTo>
                <a:lnTo>
                  <a:pt x="1931" y="194"/>
                </a:lnTo>
                <a:lnTo>
                  <a:pt x="1934" y="191"/>
                </a:lnTo>
                <a:lnTo>
                  <a:pt x="1937" y="187"/>
                </a:lnTo>
                <a:lnTo>
                  <a:pt x="1938" y="184"/>
                </a:lnTo>
                <a:lnTo>
                  <a:pt x="1940" y="179"/>
                </a:lnTo>
                <a:lnTo>
                  <a:pt x="1940" y="173"/>
                </a:lnTo>
                <a:lnTo>
                  <a:pt x="1940" y="27"/>
                </a:lnTo>
                <a:lnTo>
                  <a:pt x="1934" y="27"/>
                </a:lnTo>
                <a:lnTo>
                  <a:pt x="1928" y="27"/>
                </a:lnTo>
                <a:lnTo>
                  <a:pt x="1921" y="28"/>
                </a:lnTo>
                <a:lnTo>
                  <a:pt x="1913" y="29"/>
                </a:lnTo>
                <a:lnTo>
                  <a:pt x="1906" y="32"/>
                </a:lnTo>
                <a:lnTo>
                  <a:pt x="1897" y="38"/>
                </a:lnTo>
                <a:lnTo>
                  <a:pt x="1895" y="41"/>
                </a:lnTo>
                <a:lnTo>
                  <a:pt x="1892" y="45"/>
                </a:lnTo>
                <a:lnTo>
                  <a:pt x="1889" y="46"/>
                </a:lnTo>
                <a:lnTo>
                  <a:pt x="1888" y="48"/>
                </a:lnTo>
                <a:lnTo>
                  <a:pt x="1889" y="45"/>
                </a:lnTo>
                <a:lnTo>
                  <a:pt x="1895" y="11"/>
                </a:lnTo>
                <a:close/>
                <a:moveTo>
                  <a:pt x="244" y="172"/>
                </a:moveTo>
                <a:lnTo>
                  <a:pt x="309" y="0"/>
                </a:lnTo>
                <a:lnTo>
                  <a:pt x="376" y="179"/>
                </a:lnTo>
                <a:lnTo>
                  <a:pt x="379" y="184"/>
                </a:lnTo>
                <a:lnTo>
                  <a:pt x="383" y="189"/>
                </a:lnTo>
                <a:lnTo>
                  <a:pt x="389" y="194"/>
                </a:lnTo>
                <a:lnTo>
                  <a:pt x="391" y="191"/>
                </a:lnTo>
                <a:lnTo>
                  <a:pt x="394" y="187"/>
                </a:lnTo>
                <a:lnTo>
                  <a:pt x="397" y="182"/>
                </a:lnTo>
                <a:lnTo>
                  <a:pt x="398" y="177"/>
                </a:lnTo>
                <a:lnTo>
                  <a:pt x="398" y="173"/>
                </a:lnTo>
                <a:lnTo>
                  <a:pt x="398" y="29"/>
                </a:lnTo>
                <a:lnTo>
                  <a:pt x="398" y="25"/>
                </a:lnTo>
                <a:lnTo>
                  <a:pt x="397" y="22"/>
                </a:lnTo>
                <a:lnTo>
                  <a:pt x="393" y="15"/>
                </a:lnTo>
                <a:lnTo>
                  <a:pt x="390" y="12"/>
                </a:lnTo>
                <a:lnTo>
                  <a:pt x="389" y="11"/>
                </a:lnTo>
                <a:lnTo>
                  <a:pt x="444" y="11"/>
                </a:lnTo>
                <a:lnTo>
                  <a:pt x="439" y="14"/>
                </a:lnTo>
                <a:lnTo>
                  <a:pt x="437" y="17"/>
                </a:lnTo>
                <a:lnTo>
                  <a:pt x="435" y="21"/>
                </a:lnTo>
                <a:lnTo>
                  <a:pt x="434" y="24"/>
                </a:lnTo>
                <a:lnTo>
                  <a:pt x="431" y="29"/>
                </a:lnTo>
                <a:lnTo>
                  <a:pt x="431" y="162"/>
                </a:lnTo>
                <a:lnTo>
                  <a:pt x="432" y="166"/>
                </a:lnTo>
                <a:lnTo>
                  <a:pt x="432" y="169"/>
                </a:lnTo>
                <a:lnTo>
                  <a:pt x="437" y="173"/>
                </a:lnTo>
                <a:lnTo>
                  <a:pt x="439" y="176"/>
                </a:lnTo>
                <a:lnTo>
                  <a:pt x="441" y="176"/>
                </a:lnTo>
                <a:lnTo>
                  <a:pt x="449" y="177"/>
                </a:lnTo>
                <a:lnTo>
                  <a:pt x="456" y="177"/>
                </a:lnTo>
                <a:lnTo>
                  <a:pt x="465" y="177"/>
                </a:lnTo>
                <a:lnTo>
                  <a:pt x="473" y="177"/>
                </a:lnTo>
                <a:lnTo>
                  <a:pt x="478" y="177"/>
                </a:lnTo>
                <a:lnTo>
                  <a:pt x="482" y="176"/>
                </a:lnTo>
                <a:lnTo>
                  <a:pt x="487" y="173"/>
                </a:lnTo>
                <a:lnTo>
                  <a:pt x="493" y="170"/>
                </a:lnTo>
                <a:lnTo>
                  <a:pt x="500" y="163"/>
                </a:lnTo>
                <a:lnTo>
                  <a:pt x="506" y="159"/>
                </a:lnTo>
                <a:lnTo>
                  <a:pt x="503" y="196"/>
                </a:lnTo>
                <a:lnTo>
                  <a:pt x="386" y="196"/>
                </a:lnTo>
                <a:lnTo>
                  <a:pt x="335" y="196"/>
                </a:lnTo>
                <a:lnTo>
                  <a:pt x="336" y="194"/>
                </a:lnTo>
                <a:lnTo>
                  <a:pt x="341" y="191"/>
                </a:lnTo>
                <a:lnTo>
                  <a:pt x="342" y="187"/>
                </a:lnTo>
                <a:lnTo>
                  <a:pt x="342" y="183"/>
                </a:lnTo>
                <a:lnTo>
                  <a:pt x="342" y="179"/>
                </a:lnTo>
                <a:lnTo>
                  <a:pt x="339" y="172"/>
                </a:lnTo>
                <a:lnTo>
                  <a:pt x="328" y="139"/>
                </a:lnTo>
                <a:lnTo>
                  <a:pt x="274" y="139"/>
                </a:lnTo>
                <a:lnTo>
                  <a:pt x="260" y="177"/>
                </a:lnTo>
                <a:lnTo>
                  <a:pt x="260" y="179"/>
                </a:lnTo>
                <a:lnTo>
                  <a:pt x="260" y="182"/>
                </a:lnTo>
                <a:lnTo>
                  <a:pt x="260" y="184"/>
                </a:lnTo>
                <a:lnTo>
                  <a:pt x="260" y="187"/>
                </a:lnTo>
                <a:lnTo>
                  <a:pt x="261" y="190"/>
                </a:lnTo>
                <a:lnTo>
                  <a:pt x="263" y="193"/>
                </a:lnTo>
                <a:lnTo>
                  <a:pt x="266" y="196"/>
                </a:lnTo>
                <a:lnTo>
                  <a:pt x="226" y="196"/>
                </a:lnTo>
                <a:lnTo>
                  <a:pt x="228" y="194"/>
                </a:lnTo>
                <a:lnTo>
                  <a:pt x="233" y="190"/>
                </a:lnTo>
                <a:lnTo>
                  <a:pt x="239" y="183"/>
                </a:lnTo>
                <a:lnTo>
                  <a:pt x="242" y="177"/>
                </a:lnTo>
                <a:lnTo>
                  <a:pt x="244" y="172"/>
                </a:lnTo>
                <a:close/>
                <a:moveTo>
                  <a:pt x="281" y="121"/>
                </a:moveTo>
                <a:lnTo>
                  <a:pt x="321" y="121"/>
                </a:lnTo>
                <a:lnTo>
                  <a:pt x="301" y="65"/>
                </a:lnTo>
                <a:lnTo>
                  <a:pt x="281" y="121"/>
                </a:lnTo>
                <a:close/>
                <a:moveTo>
                  <a:pt x="558" y="11"/>
                </a:moveTo>
                <a:lnTo>
                  <a:pt x="595" y="48"/>
                </a:lnTo>
                <a:lnTo>
                  <a:pt x="627" y="11"/>
                </a:lnTo>
                <a:lnTo>
                  <a:pt x="674" y="11"/>
                </a:lnTo>
                <a:lnTo>
                  <a:pt x="673" y="12"/>
                </a:lnTo>
                <a:lnTo>
                  <a:pt x="670" y="17"/>
                </a:lnTo>
                <a:lnTo>
                  <a:pt x="667" y="19"/>
                </a:lnTo>
                <a:lnTo>
                  <a:pt x="665" y="24"/>
                </a:lnTo>
                <a:lnTo>
                  <a:pt x="665" y="28"/>
                </a:lnTo>
                <a:lnTo>
                  <a:pt x="665" y="32"/>
                </a:lnTo>
                <a:lnTo>
                  <a:pt x="673" y="108"/>
                </a:lnTo>
                <a:lnTo>
                  <a:pt x="678" y="176"/>
                </a:lnTo>
                <a:lnTo>
                  <a:pt x="680" y="179"/>
                </a:lnTo>
                <a:lnTo>
                  <a:pt x="681" y="184"/>
                </a:lnTo>
                <a:lnTo>
                  <a:pt x="684" y="191"/>
                </a:lnTo>
                <a:lnTo>
                  <a:pt x="687" y="194"/>
                </a:lnTo>
                <a:lnTo>
                  <a:pt x="691" y="196"/>
                </a:lnTo>
                <a:lnTo>
                  <a:pt x="636" y="196"/>
                </a:lnTo>
                <a:lnTo>
                  <a:pt x="637" y="194"/>
                </a:lnTo>
                <a:lnTo>
                  <a:pt x="639" y="193"/>
                </a:lnTo>
                <a:lnTo>
                  <a:pt x="641" y="190"/>
                </a:lnTo>
                <a:lnTo>
                  <a:pt x="644" y="183"/>
                </a:lnTo>
                <a:lnTo>
                  <a:pt x="646" y="180"/>
                </a:lnTo>
                <a:lnTo>
                  <a:pt x="646" y="179"/>
                </a:lnTo>
                <a:lnTo>
                  <a:pt x="646" y="173"/>
                </a:lnTo>
                <a:lnTo>
                  <a:pt x="644" y="146"/>
                </a:lnTo>
                <a:lnTo>
                  <a:pt x="640" y="97"/>
                </a:lnTo>
                <a:lnTo>
                  <a:pt x="634" y="28"/>
                </a:lnTo>
                <a:lnTo>
                  <a:pt x="606" y="60"/>
                </a:lnTo>
                <a:lnTo>
                  <a:pt x="613" y="69"/>
                </a:lnTo>
                <a:lnTo>
                  <a:pt x="606" y="79"/>
                </a:lnTo>
                <a:lnTo>
                  <a:pt x="603" y="83"/>
                </a:lnTo>
                <a:lnTo>
                  <a:pt x="599" y="90"/>
                </a:lnTo>
                <a:lnTo>
                  <a:pt x="593" y="104"/>
                </a:lnTo>
                <a:lnTo>
                  <a:pt x="547" y="53"/>
                </a:lnTo>
                <a:lnTo>
                  <a:pt x="544" y="52"/>
                </a:lnTo>
                <a:lnTo>
                  <a:pt x="533" y="173"/>
                </a:lnTo>
                <a:lnTo>
                  <a:pt x="533" y="176"/>
                </a:lnTo>
                <a:lnTo>
                  <a:pt x="534" y="183"/>
                </a:lnTo>
                <a:lnTo>
                  <a:pt x="534" y="186"/>
                </a:lnTo>
                <a:lnTo>
                  <a:pt x="537" y="190"/>
                </a:lnTo>
                <a:lnTo>
                  <a:pt x="540" y="193"/>
                </a:lnTo>
                <a:lnTo>
                  <a:pt x="544" y="196"/>
                </a:lnTo>
                <a:lnTo>
                  <a:pt x="503" y="196"/>
                </a:lnTo>
                <a:lnTo>
                  <a:pt x="504" y="194"/>
                </a:lnTo>
                <a:lnTo>
                  <a:pt x="509" y="191"/>
                </a:lnTo>
                <a:lnTo>
                  <a:pt x="512" y="187"/>
                </a:lnTo>
                <a:lnTo>
                  <a:pt x="513" y="184"/>
                </a:lnTo>
                <a:lnTo>
                  <a:pt x="516" y="179"/>
                </a:lnTo>
                <a:lnTo>
                  <a:pt x="516" y="176"/>
                </a:lnTo>
                <a:lnTo>
                  <a:pt x="516" y="173"/>
                </a:lnTo>
                <a:lnTo>
                  <a:pt x="531" y="38"/>
                </a:lnTo>
                <a:lnTo>
                  <a:pt x="531" y="35"/>
                </a:lnTo>
                <a:lnTo>
                  <a:pt x="530" y="27"/>
                </a:lnTo>
                <a:lnTo>
                  <a:pt x="530" y="22"/>
                </a:lnTo>
                <a:lnTo>
                  <a:pt x="527" y="17"/>
                </a:lnTo>
                <a:lnTo>
                  <a:pt x="524" y="14"/>
                </a:lnTo>
                <a:lnTo>
                  <a:pt x="521" y="11"/>
                </a:lnTo>
                <a:lnTo>
                  <a:pt x="558" y="11"/>
                </a:lnTo>
                <a:close/>
                <a:moveTo>
                  <a:pt x="1137" y="172"/>
                </a:moveTo>
                <a:lnTo>
                  <a:pt x="1201" y="0"/>
                </a:lnTo>
                <a:lnTo>
                  <a:pt x="1269" y="179"/>
                </a:lnTo>
                <a:lnTo>
                  <a:pt x="1272" y="184"/>
                </a:lnTo>
                <a:lnTo>
                  <a:pt x="1274" y="189"/>
                </a:lnTo>
                <a:lnTo>
                  <a:pt x="1281" y="194"/>
                </a:lnTo>
                <a:lnTo>
                  <a:pt x="1284" y="191"/>
                </a:lnTo>
                <a:lnTo>
                  <a:pt x="1287" y="187"/>
                </a:lnTo>
                <a:lnTo>
                  <a:pt x="1289" y="183"/>
                </a:lnTo>
                <a:lnTo>
                  <a:pt x="1289" y="180"/>
                </a:lnTo>
                <a:lnTo>
                  <a:pt x="1290" y="176"/>
                </a:lnTo>
                <a:lnTo>
                  <a:pt x="1290" y="172"/>
                </a:lnTo>
                <a:lnTo>
                  <a:pt x="1290" y="48"/>
                </a:lnTo>
                <a:lnTo>
                  <a:pt x="1290" y="45"/>
                </a:lnTo>
                <a:lnTo>
                  <a:pt x="1289" y="41"/>
                </a:lnTo>
                <a:lnTo>
                  <a:pt x="1289" y="35"/>
                </a:lnTo>
                <a:lnTo>
                  <a:pt x="1287" y="31"/>
                </a:lnTo>
                <a:lnTo>
                  <a:pt x="1284" y="24"/>
                </a:lnTo>
                <a:lnTo>
                  <a:pt x="1281" y="18"/>
                </a:lnTo>
                <a:lnTo>
                  <a:pt x="1279" y="15"/>
                </a:lnTo>
                <a:lnTo>
                  <a:pt x="1276" y="14"/>
                </a:lnTo>
                <a:lnTo>
                  <a:pt x="1276" y="11"/>
                </a:lnTo>
                <a:lnTo>
                  <a:pt x="1313" y="11"/>
                </a:lnTo>
                <a:lnTo>
                  <a:pt x="1397" y="124"/>
                </a:lnTo>
                <a:lnTo>
                  <a:pt x="1397" y="34"/>
                </a:lnTo>
                <a:lnTo>
                  <a:pt x="1397" y="31"/>
                </a:lnTo>
                <a:lnTo>
                  <a:pt x="1396" y="25"/>
                </a:lnTo>
                <a:lnTo>
                  <a:pt x="1392" y="18"/>
                </a:lnTo>
                <a:lnTo>
                  <a:pt x="1390" y="14"/>
                </a:lnTo>
                <a:lnTo>
                  <a:pt x="1386" y="11"/>
                </a:lnTo>
                <a:lnTo>
                  <a:pt x="1424" y="11"/>
                </a:lnTo>
                <a:lnTo>
                  <a:pt x="1423" y="12"/>
                </a:lnTo>
                <a:lnTo>
                  <a:pt x="1418" y="17"/>
                </a:lnTo>
                <a:lnTo>
                  <a:pt x="1417" y="19"/>
                </a:lnTo>
                <a:lnTo>
                  <a:pt x="1414" y="24"/>
                </a:lnTo>
                <a:lnTo>
                  <a:pt x="1413" y="28"/>
                </a:lnTo>
                <a:lnTo>
                  <a:pt x="1413" y="34"/>
                </a:lnTo>
                <a:lnTo>
                  <a:pt x="1413" y="203"/>
                </a:lnTo>
                <a:lnTo>
                  <a:pt x="1304" y="59"/>
                </a:lnTo>
                <a:lnTo>
                  <a:pt x="1304" y="172"/>
                </a:lnTo>
                <a:lnTo>
                  <a:pt x="1304" y="175"/>
                </a:lnTo>
                <a:lnTo>
                  <a:pt x="1305" y="182"/>
                </a:lnTo>
                <a:lnTo>
                  <a:pt x="1307" y="184"/>
                </a:lnTo>
                <a:lnTo>
                  <a:pt x="1308" y="189"/>
                </a:lnTo>
                <a:lnTo>
                  <a:pt x="1311" y="193"/>
                </a:lnTo>
                <a:lnTo>
                  <a:pt x="1315" y="196"/>
                </a:lnTo>
                <a:lnTo>
                  <a:pt x="1279" y="196"/>
                </a:lnTo>
                <a:lnTo>
                  <a:pt x="1228" y="196"/>
                </a:lnTo>
                <a:lnTo>
                  <a:pt x="1229" y="194"/>
                </a:lnTo>
                <a:lnTo>
                  <a:pt x="1233" y="191"/>
                </a:lnTo>
                <a:lnTo>
                  <a:pt x="1233" y="187"/>
                </a:lnTo>
                <a:lnTo>
                  <a:pt x="1235" y="183"/>
                </a:lnTo>
                <a:lnTo>
                  <a:pt x="1233" y="179"/>
                </a:lnTo>
                <a:lnTo>
                  <a:pt x="1232" y="172"/>
                </a:lnTo>
                <a:lnTo>
                  <a:pt x="1221" y="139"/>
                </a:lnTo>
                <a:lnTo>
                  <a:pt x="1167" y="139"/>
                </a:lnTo>
                <a:lnTo>
                  <a:pt x="1153" y="177"/>
                </a:lnTo>
                <a:lnTo>
                  <a:pt x="1153" y="179"/>
                </a:lnTo>
                <a:lnTo>
                  <a:pt x="1151" y="182"/>
                </a:lnTo>
                <a:lnTo>
                  <a:pt x="1151" y="184"/>
                </a:lnTo>
                <a:lnTo>
                  <a:pt x="1153" y="187"/>
                </a:lnTo>
                <a:lnTo>
                  <a:pt x="1153" y="190"/>
                </a:lnTo>
                <a:lnTo>
                  <a:pt x="1156" y="193"/>
                </a:lnTo>
                <a:lnTo>
                  <a:pt x="1159" y="196"/>
                </a:lnTo>
                <a:lnTo>
                  <a:pt x="1119" y="196"/>
                </a:lnTo>
                <a:lnTo>
                  <a:pt x="1120" y="194"/>
                </a:lnTo>
                <a:lnTo>
                  <a:pt x="1125" y="190"/>
                </a:lnTo>
                <a:lnTo>
                  <a:pt x="1132" y="183"/>
                </a:lnTo>
                <a:lnTo>
                  <a:pt x="1135" y="177"/>
                </a:lnTo>
                <a:lnTo>
                  <a:pt x="1137" y="172"/>
                </a:lnTo>
                <a:close/>
                <a:moveTo>
                  <a:pt x="1173" y="121"/>
                </a:moveTo>
                <a:lnTo>
                  <a:pt x="1214" y="121"/>
                </a:lnTo>
                <a:lnTo>
                  <a:pt x="1192" y="65"/>
                </a:lnTo>
                <a:lnTo>
                  <a:pt x="1173" y="12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0" name="Freeform 191">
            <a:extLst>
              <a:ext uri="{FF2B5EF4-FFF2-40B4-BE49-F238E27FC236}">
                <a16:creationId xmlns:a16="http://schemas.microsoft.com/office/drawing/2014/main" id="{F9D46918-1E61-7179-DA15-4054452CAC8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696400" y="4833168"/>
            <a:ext cx="301786" cy="126000"/>
          </a:xfrm>
          <a:custGeom>
            <a:avLst/>
            <a:gdLst>
              <a:gd name="T0" fmla="*/ 866 w 983"/>
              <a:gd name="T1" fmla="*/ 406 h 410"/>
              <a:gd name="T2" fmla="*/ 785 w 983"/>
              <a:gd name="T3" fmla="*/ 375 h 410"/>
              <a:gd name="T4" fmla="*/ 750 w 983"/>
              <a:gd name="T5" fmla="*/ 331 h 410"/>
              <a:gd name="T6" fmla="*/ 796 w 983"/>
              <a:gd name="T7" fmla="*/ 329 h 410"/>
              <a:gd name="T8" fmla="*/ 84 w 983"/>
              <a:gd name="T9" fmla="*/ 215 h 410"/>
              <a:gd name="T10" fmla="*/ 48 w 983"/>
              <a:gd name="T11" fmla="*/ 259 h 410"/>
              <a:gd name="T12" fmla="*/ 94 w 983"/>
              <a:gd name="T13" fmla="*/ 338 h 410"/>
              <a:gd name="T14" fmla="*/ 56 w 983"/>
              <a:gd name="T15" fmla="*/ 406 h 410"/>
              <a:gd name="T16" fmla="*/ 4 w 983"/>
              <a:gd name="T17" fmla="*/ 353 h 410"/>
              <a:gd name="T18" fmla="*/ 42 w 983"/>
              <a:gd name="T19" fmla="*/ 331 h 410"/>
              <a:gd name="T20" fmla="*/ 9 w 983"/>
              <a:gd name="T21" fmla="*/ 229 h 410"/>
              <a:gd name="T22" fmla="*/ 285 w 983"/>
              <a:gd name="T23" fmla="*/ 74 h 410"/>
              <a:gd name="T24" fmla="*/ 333 w 983"/>
              <a:gd name="T25" fmla="*/ 139 h 410"/>
              <a:gd name="T26" fmla="*/ 235 w 983"/>
              <a:gd name="T27" fmla="*/ 45 h 410"/>
              <a:gd name="T28" fmla="*/ 666 w 983"/>
              <a:gd name="T29" fmla="*/ 19 h 410"/>
              <a:gd name="T30" fmla="*/ 596 w 983"/>
              <a:gd name="T31" fmla="*/ 136 h 410"/>
              <a:gd name="T32" fmla="*/ 534 w 983"/>
              <a:gd name="T33" fmla="*/ 193 h 410"/>
              <a:gd name="T34" fmla="*/ 574 w 983"/>
              <a:gd name="T35" fmla="*/ 7 h 410"/>
              <a:gd name="T36" fmla="*/ 433 w 983"/>
              <a:gd name="T37" fmla="*/ 47 h 410"/>
              <a:gd name="T38" fmla="*/ 406 w 983"/>
              <a:gd name="T39" fmla="*/ 122 h 410"/>
              <a:gd name="T40" fmla="*/ 456 w 983"/>
              <a:gd name="T41" fmla="*/ 142 h 410"/>
              <a:gd name="T42" fmla="*/ 456 w 983"/>
              <a:gd name="T43" fmla="*/ 53 h 410"/>
              <a:gd name="T44" fmla="*/ 494 w 983"/>
              <a:gd name="T45" fmla="*/ 26 h 410"/>
              <a:gd name="T46" fmla="*/ 491 w 983"/>
              <a:gd name="T47" fmla="*/ 172 h 410"/>
              <a:gd name="T48" fmla="*/ 384 w 983"/>
              <a:gd name="T49" fmla="*/ 176 h 410"/>
              <a:gd name="T50" fmla="*/ 377 w 983"/>
              <a:gd name="T51" fmla="*/ 33 h 410"/>
              <a:gd name="T52" fmla="*/ 161 w 983"/>
              <a:gd name="T53" fmla="*/ 118 h 410"/>
              <a:gd name="T54" fmla="*/ 203 w 983"/>
              <a:gd name="T55" fmla="*/ 4 h 410"/>
              <a:gd name="T56" fmla="*/ 196 w 983"/>
              <a:gd name="T57" fmla="*/ 191 h 410"/>
              <a:gd name="T58" fmla="*/ 142 w 983"/>
              <a:gd name="T59" fmla="*/ 193 h 410"/>
              <a:gd name="T60" fmla="*/ 139 w 983"/>
              <a:gd name="T61" fmla="*/ 7 h 410"/>
              <a:gd name="T62" fmla="*/ 89 w 983"/>
              <a:gd name="T63" fmla="*/ 38 h 410"/>
              <a:gd name="T64" fmla="*/ 49 w 983"/>
              <a:gd name="T65" fmla="*/ 59 h 410"/>
              <a:gd name="T66" fmla="*/ 96 w 983"/>
              <a:gd name="T67" fmla="*/ 149 h 410"/>
              <a:gd name="T68" fmla="*/ 28 w 983"/>
              <a:gd name="T69" fmla="*/ 197 h 410"/>
              <a:gd name="T70" fmla="*/ 19 w 983"/>
              <a:gd name="T71" fmla="*/ 145 h 410"/>
              <a:gd name="T72" fmla="*/ 25 w 983"/>
              <a:gd name="T73" fmla="*/ 102 h 410"/>
              <a:gd name="T74" fmla="*/ 16 w 983"/>
              <a:gd name="T75" fmla="*/ 11 h 410"/>
              <a:gd name="T76" fmla="*/ 382 w 983"/>
              <a:gd name="T77" fmla="*/ 306 h 410"/>
              <a:gd name="T78" fmla="*/ 322 w 983"/>
              <a:gd name="T79" fmla="*/ 365 h 410"/>
              <a:gd name="T80" fmla="*/ 251 w 983"/>
              <a:gd name="T81" fmla="*/ 404 h 410"/>
              <a:gd name="T82" fmla="*/ 295 w 983"/>
              <a:gd name="T83" fmla="*/ 222 h 410"/>
              <a:gd name="T84" fmla="*/ 591 w 983"/>
              <a:gd name="T85" fmla="*/ 214 h 410"/>
              <a:gd name="T86" fmla="*/ 721 w 983"/>
              <a:gd name="T87" fmla="*/ 215 h 410"/>
              <a:gd name="T88" fmla="*/ 686 w 983"/>
              <a:gd name="T89" fmla="*/ 404 h 410"/>
              <a:gd name="T90" fmla="*/ 647 w 983"/>
              <a:gd name="T91" fmla="*/ 355 h 410"/>
              <a:gd name="T92" fmla="*/ 603 w 983"/>
              <a:gd name="T93" fmla="*/ 406 h 410"/>
              <a:gd name="T94" fmla="*/ 973 w 983"/>
              <a:gd name="T95" fmla="*/ 214 h 410"/>
              <a:gd name="T96" fmla="*/ 945 w 983"/>
              <a:gd name="T97" fmla="*/ 262 h 410"/>
              <a:gd name="T98" fmla="*/ 899 w 983"/>
              <a:gd name="T99" fmla="*/ 396 h 410"/>
              <a:gd name="T100" fmla="*/ 861 w 983"/>
              <a:gd name="T101" fmla="*/ 224 h 410"/>
              <a:gd name="T102" fmla="*/ 159 w 983"/>
              <a:gd name="T103" fmla="*/ 329 h 410"/>
              <a:gd name="T104" fmla="*/ 200 w 983"/>
              <a:gd name="T105" fmla="*/ 217 h 410"/>
              <a:gd name="T106" fmla="*/ 192 w 983"/>
              <a:gd name="T107" fmla="*/ 401 h 410"/>
              <a:gd name="T108" fmla="*/ 138 w 983"/>
              <a:gd name="T109" fmla="*/ 403 h 410"/>
              <a:gd name="T110" fmla="*/ 135 w 983"/>
              <a:gd name="T111" fmla="*/ 218 h 410"/>
              <a:gd name="T112" fmla="*/ 440 w 983"/>
              <a:gd name="T113" fmla="*/ 290 h 410"/>
              <a:gd name="T114" fmla="*/ 471 w 983"/>
              <a:gd name="T115" fmla="*/ 362 h 410"/>
              <a:gd name="T116" fmla="*/ 505 w 983"/>
              <a:gd name="T117" fmla="*/ 287 h 410"/>
              <a:gd name="T118" fmla="*/ 507 w 983"/>
              <a:gd name="T119" fmla="*/ 218 h 410"/>
              <a:gd name="T120" fmla="*/ 546 w 983"/>
              <a:gd name="T121" fmla="*/ 348 h 410"/>
              <a:gd name="T122" fmla="*/ 453 w 983"/>
              <a:gd name="T123" fmla="*/ 407 h 410"/>
              <a:gd name="T124" fmla="*/ 402 w 983"/>
              <a:gd name="T125" fmla="*/ 267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83" h="410">
                <a:moveTo>
                  <a:pt x="791" y="214"/>
                </a:moveTo>
                <a:lnTo>
                  <a:pt x="823" y="214"/>
                </a:lnTo>
                <a:lnTo>
                  <a:pt x="832" y="214"/>
                </a:lnTo>
                <a:lnTo>
                  <a:pt x="837" y="215"/>
                </a:lnTo>
                <a:lnTo>
                  <a:pt x="839" y="217"/>
                </a:lnTo>
                <a:lnTo>
                  <a:pt x="839" y="218"/>
                </a:lnTo>
                <a:lnTo>
                  <a:pt x="840" y="222"/>
                </a:lnTo>
                <a:lnTo>
                  <a:pt x="847" y="260"/>
                </a:lnTo>
                <a:lnTo>
                  <a:pt x="873" y="396"/>
                </a:lnTo>
                <a:lnTo>
                  <a:pt x="874" y="400"/>
                </a:lnTo>
                <a:lnTo>
                  <a:pt x="873" y="401"/>
                </a:lnTo>
                <a:lnTo>
                  <a:pt x="873" y="403"/>
                </a:lnTo>
                <a:lnTo>
                  <a:pt x="870" y="404"/>
                </a:lnTo>
                <a:lnTo>
                  <a:pt x="866" y="406"/>
                </a:lnTo>
                <a:lnTo>
                  <a:pt x="840" y="406"/>
                </a:lnTo>
                <a:lnTo>
                  <a:pt x="834" y="406"/>
                </a:lnTo>
                <a:lnTo>
                  <a:pt x="832" y="404"/>
                </a:lnTo>
                <a:lnTo>
                  <a:pt x="830" y="403"/>
                </a:lnTo>
                <a:lnTo>
                  <a:pt x="829" y="401"/>
                </a:lnTo>
                <a:lnTo>
                  <a:pt x="827" y="387"/>
                </a:lnTo>
                <a:lnTo>
                  <a:pt x="826" y="379"/>
                </a:lnTo>
                <a:lnTo>
                  <a:pt x="825" y="376"/>
                </a:lnTo>
                <a:lnTo>
                  <a:pt x="823" y="375"/>
                </a:lnTo>
                <a:lnTo>
                  <a:pt x="822" y="375"/>
                </a:lnTo>
                <a:lnTo>
                  <a:pt x="819" y="373"/>
                </a:lnTo>
                <a:lnTo>
                  <a:pt x="805" y="373"/>
                </a:lnTo>
                <a:lnTo>
                  <a:pt x="788" y="375"/>
                </a:lnTo>
                <a:lnTo>
                  <a:pt x="785" y="375"/>
                </a:lnTo>
                <a:lnTo>
                  <a:pt x="784" y="376"/>
                </a:lnTo>
                <a:lnTo>
                  <a:pt x="782" y="380"/>
                </a:lnTo>
                <a:lnTo>
                  <a:pt x="777" y="401"/>
                </a:lnTo>
                <a:lnTo>
                  <a:pt x="777" y="403"/>
                </a:lnTo>
                <a:lnTo>
                  <a:pt x="775" y="404"/>
                </a:lnTo>
                <a:lnTo>
                  <a:pt x="771" y="406"/>
                </a:lnTo>
                <a:lnTo>
                  <a:pt x="767" y="406"/>
                </a:lnTo>
                <a:lnTo>
                  <a:pt x="744" y="406"/>
                </a:lnTo>
                <a:lnTo>
                  <a:pt x="740" y="406"/>
                </a:lnTo>
                <a:lnTo>
                  <a:pt x="737" y="404"/>
                </a:lnTo>
                <a:lnTo>
                  <a:pt x="737" y="401"/>
                </a:lnTo>
                <a:lnTo>
                  <a:pt x="737" y="397"/>
                </a:lnTo>
                <a:lnTo>
                  <a:pt x="741" y="373"/>
                </a:lnTo>
                <a:lnTo>
                  <a:pt x="750" y="331"/>
                </a:lnTo>
                <a:lnTo>
                  <a:pt x="765" y="252"/>
                </a:lnTo>
                <a:lnTo>
                  <a:pt x="769" y="229"/>
                </a:lnTo>
                <a:lnTo>
                  <a:pt x="771" y="222"/>
                </a:lnTo>
                <a:lnTo>
                  <a:pt x="774" y="218"/>
                </a:lnTo>
                <a:lnTo>
                  <a:pt x="777" y="215"/>
                </a:lnTo>
                <a:lnTo>
                  <a:pt x="779" y="214"/>
                </a:lnTo>
                <a:lnTo>
                  <a:pt x="791" y="214"/>
                </a:lnTo>
                <a:close/>
                <a:moveTo>
                  <a:pt x="805" y="273"/>
                </a:moveTo>
                <a:lnTo>
                  <a:pt x="799" y="297"/>
                </a:lnTo>
                <a:lnTo>
                  <a:pt x="793" y="322"/>
                </a:lnTo>
                <a:lnTo>
                  <a:pt x="793" y="325"/>
                </a:lnTo>
                <a:lnTo>
                  <a:pt x="793" y="328"/>
                </a:lnTo>
                <a:lnTo>
                  <a:pt x="795" y="329"/>
                </a:lnTo>
                <a:lnTo>
                  <a:pt x="796" y="329"/>
                </a:lnTo>
                <a:lnTo>
                  <a:pt x="815" y="329"/>
                </a:lnTo>
                <a:lnTo>
                  <a:pt x="819" y="329"/>
                </a:lnTo>
                <a:lnTo>
                  <a:pt x="820" y="328"/>
                </a:lnTo>
                <a:lnTo>
                  <a:pt x="820" y="325"/>
                </a:lnTo>
                <a:lnTo>
                  <a:pt x="819" y="322"/>
                </a:lnTo>
                <a:lnTo>
                  <a:pt x="815" y="297"/>
                </a:lnTo>
                <a:lnTo>
                  <a:pt x="810" y="286"/>
                </a:lnTo>
                <a:lnTo>
                  <a:pt x="808" y="273"/>
                </a:lnTo>
                <a:lnTo>
                  <a:pt x="805" y="273"/>
                </a:lnTo>
                <a:close/>
                <a:moveTo>
                  <a:pt x="56" y="212"/>
                </a:moveTo>
                <a:lnTo>
                  <a:pt x="64" y="212"/>
                </a:lnTo>
                <a:lnTo>
                  <a:pt x="73" y="214"/>
                </a:lnTo>
                <a:lnTo>
                  <a:pt x="80" y="214"/>
                </a:lnTo>
                <a:lnTo>
                  <a:pt x="84" y="215"/>
                </a:lnTo>
                <a:lnTo>
                  <a:pt x="86" y="217"/>
                </a:lnTo>
                <a:lnTo>
                  <a:pt x="87" y="218"/>
                </a:lnTo>
                <a:lnTo>
                  <a:pt x="87" y="222"/>
                </a:lnTo>
                <a:lnTo>
                  <a:pt x="87" y="249"/>
                </a:lnTo>
                <a:lnTo>
                  <a:pt x="87" y="255"/>
                </a:lnTo>
                <a:lnTo>
                  <a:pt x="86" y="259"/>
                </a:lnTo>
                <a:lnTo>
                  <a:pt x="84" y="259"/>
                </a:lnTo>
                <a:lnTo>
                  <a:pt x="83" y="259"/>
                </a:lnTo>
                <a:lnTo>
                  <a:pt x="77" y="259"/>
                </a:lnTo>
                <a:lnTo>
                  <a:pt x="57" y="258"/>
                </a:lnTo>
                <a:lnTo>
                  <a:pt x="53" y="258"/>
                </a:lnTo>
                <a:lnTo>
                  <a:pt x="50" y="258"/>
                </a:lnTo>
                <a:lnTo>
                  <a:pt x="49" y="258"/>
                </a:lnTo>
                <a:lnTo>
                  <a:pt x="48" y="259"/>
                </a:lnTo>
                <a:lnTo>
                  <a:pt x="46" y="263"/>
                </a:lnTo>
                <a:lnTo>
                  <a:pt x="46" y="267"/>
                </a:lnTo>
                <a:lnTo>
                  <a:pt x="48" y="270"/>
                </a:lnTo>
                <a:lnTo>
                  <a:pt x="49" y="274"/>
                </a:lnTo>
                <a:lnTo>
                  <a:pt x="53" y="277"/>
                </a:lnTo>
                <a:lnTo>
                  <a:pt x="60" y="286"/>
                </a:lnTo>
                <a:lnTo>
                  <a:pt x="70" y="294"/>
                </a:lnTo>
                <a:lnTo>
                  <a:pt x="74" y="298"/>
                </a:lnTo>
                <a:lnTo>
                  <a:pt x="79" y="303"/>
                </a:lnTo>
                <a:lnTo>
                  <a:pt x="83" y="308"/>
                </a:lnTo>
                <a:lnTo>
                  <a:pt x="87" y="315"/>
                </a:lnTo>
                <a:lnTo>
                  <a:pt x="90" y="321"/>
                </a:lnTo>
                <a:lnTo>
                  <a:pt x="93" y="329"/>
                </a:lnTo>
                <a:lnTo>
                  <a:pt x="94" y="338"/>
                </a:lnTo>
                <a:lnTo>
                  <a:pt x="94" y="346"/>
                </a:lnTo>
                <a:lnTo>
                  <a:pt x="94" y="353"/>
                </a:lnTo>
                <a:lnTo>
                  <a:pt x="94" y="360"/>
                </a:lnTo>
                <a:lnTo>
                  <a:pt x="93" y="366"/>
                </a:lnTo>
                <a:lnTo>
                  <a:pt x="91" y="373"/>
                </a:lnTo>
                <a:lnTo>
                  <a:pt x="89" y="377"/>
                </a:lnTo>
                <a:lnTo>
                  <a:pt x="87" y="383"/>
                </a:lnTo>
                <a:lnTo>
                  <a:pt x="83" y="387"/>
                </a:lnTo>
                <a:lnTo>
                  <a:pt x="80" y="392"/>
                </a:lnTo>
                <a:lnTo>
                  <a:pt x="76" y="396"/>
                </a:lnTo>
                <a:lnTo>
                  <a:pt x="72" y="399"/>
                </a:lnTo>
                <a:lnTo>
                  <a:pt x="67" y="401"/>
                </a:lnTo>
                <a:lnTo>
                  <a:pt x="62" y="403"/>
                </a:lnTo>
                <a:lnTo>
                  <a:pt x="56" y="406"/>
                </a:lnTo>
                <a:lnTo>
                  <a:pt x="50" y="407"/>
                </a:lnTo>
                <a:lnTo>
                  <a:pt x="36" y="408"/>
                </a:lnTo>
                <a:lnTo>
                  <a:pt x="26" y="408"/>
                </a:lnTo>
                <a:lnTo>
                  <a:pt x="19" y="407"/>
                </a:lnTo>
                <a:lnTo>
                  <a:pt x="8" y="406"/>
                </a:lnTo>
                <a:lnTo>
                  <a:pt x="4" y="404"/>
                </a:lnTo>
                <a:lnTo>
                  <a:pt x="1" y="403"/>
                </a:lnTo>
                <a:lnTo>
                  <a:pt x="0" y="399"/>
                </a:lnTo>
                <a:lnTo>
                  <a:pt x="0" y="394"/>
                </a:lnTo>
                <a:lnTo>
                  <a:pt x="0" y="377"/>
                </a:lnTo>
                <a:lnTo>
                  <a:pt x="1" y="358"/>
                </a:lnTo>
                <a:lnTo>
                  <a:pt x="1" y="356"/>
                </a:lnTo>
                <a:lnTo>
                  <a:pt x="2" y="355"/>
                </a:lnTo>
                <a:lnTo>
                  <a:pt x="4" y="353"/>
                </a:lnTo>
                <a:lnTo>
                  <a:pt x="5" y="353"/>
                </a:lnTo>
                <a:lnTo>
                  <a:pt x="19" y="356"/>
                </a:lnTo>
                <a:lnTo>
                  <a:pt x="29" y="358"/>
                </a:lnTo>
                <a:lnTo>
                  <a:pt x="36" y="359"/>
                </a:lnTo>
                <a:lnTo>
                  <a:pt x="40" y="358"/>
                </a:lnTo>
                <a:lnTo>
                  <a:pt x="45" y="356"/>
                </a:lnTo>
                <a:lnTo>
                  <a:pt x="46" y="355"/>
                </a:lnTo>
                <a:lnTo>
                  <a:pt x="49" y="353"/>
                </a:lnTo>
                <a:lnTo>
                  <a:pt x="49" y="351"/>
                </a:lnTo>
                <a:lnTo>
                  <a:pt x="49" y="348"/>
                </a:lnTo>
                <a:lnTo>
                  <a:pt x="49" y="344"/>
                </a:lnTo>
                <a:lnTo>
                  <a:pt x="48" y="339"/>
                </a:lnTo>
                <a:lnTo>
                  <a:pt x="45" y="335"/>
                </a:lnTo>
                <a:lnTo>
                  <a:pt x="42" y="331"/>
                </a:lnTo>
                <a:lnTo>
                  <a:pt x="33" y="322"/>
                </a:lnTo>
                <a:lnTo>
                  <a:pt x="25" y="314"/>
                </a:lnTo>
                <a:lnTo>
                  <a:pt x="16" y="304"/>
                </a:lnTo>
                <a:lnTo>
                  <a:pt x="12" y="298"/>
                </a:lnTo>
                <a:lnTo>
                  <a:pt x="8" y="293"/>
                </a:lnTo>
                <a:lnTo>
                  <a:pt x="5" y="286"/>
                </a:lnTo>
                <a:lnTo>
                  <a:pt x="2" y="279"/>
                </a:lnTo>
                <a:lnTo>
                  <a:pt x="1" y="270"/>
                </a:lnTo>
                <a:lnTo>
                  <a:pt x="0" y="262"/>
                </a:lnTo>
                <a:lnTo>
                  <a:pt x="1" y="255"/>
                </a:lnTo>
                <a:lnTo>
                  <a:pt x="1" y="249"/>
                </a:lnTo>
                <a:lnTo>
                  <a:pt x="2" y="243"/>
                </a:lnTo>
                <a:lnTo>
                  <a:pt x="5" y="239"/>
                </a:lnTo>
                <a:lnTo>
                  <a:pt x="9" y="229"/>
                </a:lnTo>
                <a:lnTo>
                  <a:pt x="12" y="227"/>
                </a:lnTo>
                <a:lnTo>
                  <a:pt x="16" y="224"/>
                </a:lnTo>
                <a:lnTo>
                  <a:pt x="21" y="221"/>
                </a:lnTo>
                <a:lnTo>
                  <a:pt x="25" y="218"/>
                </a:lnTo>
                <a:lnTo>
                  <a:pt x="33" y="215"/>
                </a:lnTo>
                <a:lnTo>
                  <a:pt x="39" y="214"/>
                </a:lnTo>
                <a:lnTo>
                  <a:pt x="45" y="212"/>
                </a:lnTo>
                <a:lnTo>
                  <a:pt x="56" y="212"/>
                </a:lnTo>
                <a:close/>
                <a:moveTo>
                  <a:pt x="261" y="4"/>
                </a:moveTo>
                <a:lnTo>
                  <a:pt x="265" y="4"/>
                </a:lnTo>
                <a:lnTo>
                  <a:pt x="268" y="4"/>
                </a:lnTo>
                <a:lnTo>
                  <a:pt x="269" y="5"/>
                </a:lnTo>
                <a:lnTo>
                  <a:pt x="271" y="9"/>
                </a:lnTo>
                <a:lnTo>
                  <a:pt x="285" y="74"/>
                </a:lnTo>
                <a:lnTo>
                  <a:pt x="295" y="117"/>
                </a:lnTo>
                <a:lnTo>
                  <a:pt x="299" y="95"/>
                </a:lnTo>
                <a:lnTo>
                  <a:pt x="305" y="63"/>
                </a:lnTo>
                <a:lnTo>
                  <a:pt x="313" y="14"/>
                </a:lnTo>
                <a:lnTo>
                  <a:pt x="315" y="5"/>
                </a:lnTo>
                <a:lnTo>
                  <a:pt x="317" y="4"/>
                </a:lnTo>
                <a:lnTo>
                  <a:pt x="322" y="4"/>
                </a:lnTo>
                <a:lnTo>
                  <a:pt x="344" y="4"/>
                </a:lnTo>
                <a:lnTo>
                  <a:pt x="350" y="4"/>
                </a:lnTo>
                <a:lnTo>
                  <a:pt x="354" y="4"/>
                </a:lnTo>
                <a:lnTo>
                  <a:pt x="357" y="5"/>
                </a:lnTo>
                <a:lnTo>
                  <a:pt x="357" y="9"/>
                </a:lnTo>
                <a:lnTo>
                  <a:pt x="343" y="90"/>
                </a:lnTo>
                <a:lnTo>
                  <a:pt x="333" y="139"/>
                </a:lnTo>
                <a:lnTo>
                  <a:pt x="323" y="188"/>
                </a:lnTo>
                <a:lnTo>
                  <a:pt x="322" y="191"/>
                </a:lnTo>
                <a:lnTo>
                  <a:pt x="320" y="194"/>
                </a:lnTo>
                <a:lnTo>
                  <a:pt x="316" y="194"/>
                </a:lnTo>
                <a:lnTo>
                  <a:pt x="312" y="196"/>
                </a:lnTo>
                <a:lnTo>
                  <a:pt x="276" y="194"/>
                </a:lnTo>
                <a:lnTo>
                  <a:pt x="272" y="194"/>
                </a:lnTo>
                <a:lnTo>
                  <a:pt x="269" y="193"/>
                </a:lnTo>
                <a:lnTo>
                  <a:pt x="268" y="191"/>
                </a:lnTo>
                <a:lnTo>
                  <a:pt x="267" y="190"/>
                </a:lnTo>
                <a:lnTo>
                  <a:pt x="258" y="153"/>
                </a:lnTo>
                <a:lnTo>
                  <a:pt x="250" y="118"/>
                </a:lnTo>
                <a:lnTo>
                  <a:pt x="240" y="67"/>
                </a:lnTo>
                <a:lnTo>
                  <a:pt x="235" y="45"/>
                </a:lnTo>
                <a:lnTo>
                  <a:pt x="231" y="14"/>
                </a:lnTo>
                <a:lnTo>
                  <a:pt x="231" y="8"/>
                </a:lnTo>
                <a:lnTo>
                  <a:pt x="231" y="5"/>
                </a:lnTo>
                <a:lnTo>
                  <a:pt x="233" y="5"/>
                </a:lnTo>
                <a:lnTo>
                  <a:pt x="234" y="4"/>
                </a:lnTo>
                <a:lnTo>
                  <a:pt x="238" y="4"/>
                </a:lnTo>
                <a:lnTo>
                  <a:pt x="261" y="4"/>
                </a:lnTo>
                <a:close/>
                <a:moveTo>
                  <a:pt x="655" y="2"/>
                </a:moveTo>
                <a:lnTo>
                  <a:pt x="661" y="4"/>
                </a:lnTo>
                <a:lnTo>
                  <a:pt x="663" y="4"/>
                </a:lnTo>
                <a:lnTo>
                  <a:pt x="665" y="5"/>
                </a:lnTo>
                <a:lnTo>
                  <a:pt x="666" y="7"/>
                </a:lnTo>
                <a:lnTo>
                  <a:pt x="666" y="9"/>
                </a:lnTo>
                <a:lnTo>
                  <a:pt x="666" y="19"/>
                </a:lnTo>
                <a:lnTo>
                  <a:pt x="666" y="100"/>
                </a:lnTo>
                <a:lnTo>
                  <a:pt x="666" y="186"/>
                </a:lnTo>
                <a:lnTo>
                  <a:pt x="666" y="190"/>
                </a:lnTo>
                <a:lnTo>
                  <a:pt x="665" y="193"/>
                </a:lnTo>
                <a:lnTo>
                  <a:pt x="662" y="194"/>
                </a:lnTo>
                <a:lnTo>
                  <a:pt x="658" y="194"/>
                </a:lnTo>
                <a:lnTo>
                  <a:pt x="645" y="194"/>
                </a:lnTo>
                <a:lnTo>
                  <a:pt x="635" y="194"/>
                </a:lnTo>
                <a:lnTo>
                  <a:pt x="632" y="194"/>
                </a:lnTo>
                <a:lnTo>
                  <a:pt x="631" y="194"/>
                </a:lnTo>
                <a:lnTo>
                  <a:pt x="630" y="193"/>
                </a:lnTo>
                <a:lnTo>
                  <a:pt x="628" y="191"/>
                </a:lnTo>
                <a:lnTo>
                  <a:pt x="615" y="172"/>
                </a:lnTo>
                <a:lnTo>
                  <a:pt x="596" y="136"/>
                </a:lnTo>
                <a:lnTo>
                  <a:pt x="586" y="118"/>
                </a:lnTo>
                <a:lnTo>
                  <a:pt x="576" y="98"/>
                </a:lnTo>
                <a:lnTo>
                  <a:pt x="574" y="98"/>
                </a:lnTo>
                <a:lnTo>
                  <a:pt x="574" y="100"/>
                </a:lnTo>
                <a:lnTo>
                  <a:pt x="573" y="101"/>
                </a:lnTo>
                <a:lnTo>
                  <a:pt x="573" y="108"/>
                </a:lnTo>
                <a:lnTo>
                  <a:pt x="574" y="184"/>
                </a:lnTo>
                <a:lnTo>
                  <a:pt x="573" y="188"/>
                </a:lnTo>
                <a:lnTo>
                  <a:pt x="573" y="191"/>
                </a:lnTo>
                <a:lnTo>
                  <a:pt x="570" y="194"/>
                </a:lnTo>
                <a:lnTo>
                  <a:pt x="566" y="194"/>
                </a:lnTo>
                <a:lnTo>
                  <a:pt x="542" y="194"/>
                </a:lnTo>
                <a:lnTo>
                  <a:pt x="536" y="194"/>
                </a:lnTo>
                <a:lnTo>
                  <a:pt x="534" y="193"/>
                </a:lnTo>
                <a:lnTo>
                  <a:pt x="534" y="190"/>
                </a:lnTo>
                <a:lnTo>
                  <a:pt x="532" y="188"/>
                </a:lnTo>
                <a:lnTo>
                  <a:pt x="532" y="180"/>
                </a:lnTo>
                <a:lnTo>
                  <a:pt x="531" y="15"/>
                </a:lnTo>
                <a:lnTo>
                  <a:pt x="531" y="11"/>
                </a:lnTo>
                <a:lnTo>
                  <a:pt x="531" y="8"/>
                </a:lnTo>
                <a:lnTo>
                  <a:pt x="532" y="7"/>
                </a:lnTo>
                <a:lnTo>
                  <a:pt x="535" y="4"/>
                </a:lnTo>
                <a:lnTo>
                  <a:pt x="536" y="4"/>
                </a:lnTo>
                <a:lnTo>
                  <a:pt x="539" y="2"/>
                </a:lnTo>
                <a:lnTo>
                  <a:pt x="563" y="2"/>
                </a:lnTo>
                <a:lnTo>
                  <a:pt x="569" y="4"/>
                </a:lnTo>
                <a:lnTo>
                  <a:pt x="573" y="4"/>
                </a:lnTo>
                <a:lnTo>
                  <a:pt x="574" y="7"/>
                </a:lnTo>
                <a:lnTo>
                  <a:pt x="577" y="9"/>
                </a:lnTo>
                <a:lnTo>
                  <a:pt x="584" y="25"/>
                </a:lnTo>
                <a:lnTo>
                  <a:pt x="604" y="64"/>
                </a:lnTo>
                <a:lnTo>
                  <a:pt x="615" y="86"/>
                </a:lnTo>
                <a:lnTo>
                  <a:pt x="621" y="95"/>
                </a:lnTo>
                <a:lnTo>
                  <a:pt x="623" y="95"/>
                </a:lnTo>
                <a:lnTo>
                  <a:pt x="624" y="94"/>
                </a:lnTo>
                <a:lnTo>
                  <a:pt x="624" y="12"/>
                </a:lnTo>
                <a:lnTo>
                  <a:pt x="624" y="7"/>
                </a:lnTo>
                <a:lnTo>
                  <a:pt x="625" y="4"/>
                </a:lnTo>
                <a:lnTo>
                  <a:pt x="628" y="2"/>
                </a:lnTo>
                <a:lnTo>
                  <a:pt x="655" y="2"/>
                </a:lnTo>
                <a:close/>
                <a:moveTo>
                  <a:pt x="437" y="46"/>
                </a:moveTo>
                <a:lnTo>
                  <a:pt x="433" y="47"/>
                </a:lnTo>
                <a:lnTo>
                  <a:pt x="429" y="47"/>
                </a:lnTo>
                <a:lnTo>
                  <a:pt x="425" y="49"/>
                </a:lnTo>
                <a:lnTo>
                  <a:pt x="421" y="52"/>
                </a:lnTo>
                <a:lnTo>
                  <a:pt x="418" y="55"/>
                </a:lnTo>
                <a:lnTo>
                  <a:pt x="415" y="57"/>
                </a:lnTo>
                <a:lnTo>
                  <a:pt x="411" y="63"/>
                </a:lnTo>
                <a:lnTo>
                  <a:pt x="406" y="71"/>
                </a:lnTo>
                <a:lnTo>
                  <a:pt x="405" y="79"/>
                </a:lnTo>
                <a:lnTo>
                  <a:pt x="404" y="87"/>
                </a:lnTo>
                <a:lnTo>
                  <a:pt x="402" y="94"/>
                </a:lnTo>
                <a:lnTo>
                  <a:pt x="402" y="101"/>
                </a:lnTo>
                <a:lnTo>
                  <a:pt x="404" y="110"/>
                </a:lnTo>
                <a:lnTo>
                  <a:pt x="406" y="118"/>
                </a:lnTo>
                <a:lnTo>
                  <a:pt x="406" y="122"/>
                </a:lnTo>
                <a:lnTo>
                  <a:pt x="409" y="128"/>
                </a:lnTo>
                <a:lnTo>
                  <a:pt x="411" y="132"/>
                </a:lnTo>
                <a:lnTo>
                  <a:pt x="413" y="136"/>
                </a:lnTo>
                <a:lnTo>
                  <a:pt x="416" y="141"/>
                </a:lnTo>
                <a:lnTo>
                  <a:pt x="419" y="143"/>
                </a:lnTo>
                <a:lnTo>
                  <a:pt x="422" y="146"/>
                </a:lnTo>
                <a:lnTo>
                  <a:pt x="426" y="148"/>
                </a:lnTo>
                <a:lnTo>
                  <a:pt x="430" y="149"/>
                </a:lnTo>
                <a:lnTo>
                  <a:pt x="436" y="150"/>
                </a:lnTo>
                <a:lnTo>
                  <a:pt x="440" y="149"/>
                </a:lnTo>
                <a:lnTo>
                  <a:pt x="445" y="149"/>
                </a:lnTo>
                <a:lnTo>
                  <a:pt x="449" y="148"/>
                </a:lnTo>
                <a:lnTo>
                  <a:pt x="453" y="145"/>
                </a:lnTo>
                <a:lnTo>
                  <a:pt x="456" y="142"/>
                </a:lnTo>
                <a:lnTo>
                  <a:pt x="459" y="139"/>
                </a:lnTo>
                <a:lnTo>
                  <a:pt x="461" y="136"/>
                </a:lnTo>
                <a:lnTo>
                  <a:pt x="464" y="132"/>
                </a:lnTo>
                <a:lnTo>
                  <a:pt x="469" y="124"/>
                </a:lnTo>
                <a:lnTo>
                  <a:pt x="471" y="115"/>
                </a:lnTo>
                <a:lnTo>
                  <a:pt x="473" y="107"/>
                </a:lnTo>
                <a:lnTo>
                  <a:pt x="474" y="98"/>
                </a:lnTo>
                <a:lnTo>
                  <a:pt x="473" y="91"/>
                </a:lnTo>
                <a:lnTo>
                  <a:pt x="471" y="84"/>
                </a:lnTo>
                <a:lnTo>
                  <a:pt x="470" y="76"/>
                </a:lnTo>
                <a:lnTo>
                  <a:pt x="466" y="67"/>
                </a:lnTo>
                <a:lnTo>
                  <a:pt x="461" y="59"/>
                </a:lnTo>
                <a:lnTo>
                  <a:pt x="459" y="56"/>
                </a:lnTo>
                <a:lnTo>
                  <a:pt x="456" y="53"/>
                </a:lnTo>
                <a:lnTo>
                  <a:pt x="452" y="50"/>
                </a:lnTo>
                <a:lnTo>
                  <a:pt x="447" y="47"/>
                </a:lnTo>
                <a:lnTo>
                  <a:pt x="443" y="47"/>
                </a:lnTo>
                <a:lnTo>
                  <a:pt x="437" y="46"/>
                </a:lnTo>
                <a:close/>
                <a:moveTo>
                  <a:pt x="437" y="0"/>
                </a:moveTo>
                <a:lnTo>
                  <a:pt x="449" y="1"/>
                </a:lnTo>
                <a:lnTo>
                  <a:pt x="457" y="2"/>
                </a:lnTo>
                <a:lnTo>
                  <a:pt x="463" y="4"/>
                </a:lnTo>
                <a:lnTo>
                  <a:pt x="467" y="5"/>
                </a:lnTo>
                <a:lnTo>
                  <a:pt x="470" y="7"/>
                </a:lnTo>
                <a:lnTo>
                  <a:pt x="474" y="9"/>
                </a:lnTo>
                <a:lnTo>
                  <a:pt x="481" y="15"/>
                </a:lnTo>
                <a:lnTo>
                  <a:pt x="488" y="21"/>
                </a:lnTo>
                <a:lnTo>
                  <a:pt x="494" y="26"/>
                </a:lnTo>
                <a:lnTo>
                  <a:pt x="498" y="33"/>
                </a:lnTo>
                <a:lnTo>
                  <a:pt x="502" y="42"/>
                </a:lnTo>
                <a:lnTo>
                  <a:pt x="507" y="49"/>
                </a:lnTo>
                <a:lnTo>
                  <a:pt x="510" y="57"/>
                </a:lnTo>
                <a:lnTo>
                  <a:pt x="512" y="66"/>
                </a:lnTo>
                <a:lnTo>
                  <a:pt x="515" y="83"/>
                </a:lnTo>
                <a:lnTo>
                  <a:pt x="517" y="98"/>
                </a:lnTo>
                <a:lnTo>
                  <a:pt x="515" y="114"/>
                </a:lnTo>
                <a:lnTo>
                  <a:pt x="512" y="129"/>
                </a:lnTo>
                <a:lnTo>
                  <a:pt x="511" y="136"/>
                </a:lnTo>
                <a:lnTo>
                  <a:pt x="508" y="145"/>
                </a:lnTo>
                <a:lnTo>
                  <a:pt x="504" y="153"/>
                </a:lnTo>
                <a:lnTo>
                  <a:pt x="498" y="162"/>
                </a:lnTo>
                <a:lnTo>
                  <a:pt x="491" y="172"/>
                </a:lnTo>
                <a:lnTo>
                  <a:pt x="484" y="179"/>
                </a:lnTo>
                <a:lnTo>
                  <a:pt x="477" y="186"/>
                </a:lnTo>
                <a:lnTo>
                  <a:pt x="469" y="191"/>
                </a:lnTo>
                <a:lnTo>
                  <a:pt x="461" y="194"/>
                </a:lnTo>
                <a:lnTo>
                  <a:pt x="454" y="196"/>
                </a:lnTo>
                <a:lnTo>
                  <a:pt x="446" y="197"/>
                </a:lnTo>
                <a:lnTo>
                  <a:pt x="440" y="198"/>
                </a:lnTo>
                <a:lnTo>
                  <a:pt x="428" y="197"/>
                </a:lnTo>
                <a:lnTo>
                  <a:pt x="422" y="197"/>
                </a:lnTo>
                <a:lnTo>
                  <a:pt x="416" y="196"/>
                </a:lnTo>
                <a:lnTo>
                  <a:pt x="408" y="191"/>
                </a:lnTo>
                <a:lnTo>
                  <a:pt x="398" y="187"/>
                </a:lnTo>
                <a:lnTo>
                  <a:pt x="391" y="181"/>
                </a:lnTo>
                <a:lnTo>
                  <a:pt x="384" y="176"/>
                </a:lnTo>
                <a:lnTo>
                  <a:pt x="378" y="169"/>
                </a:lnTo>
                <a:lnTo>
                  <a:pt x="374" y="162"/>
                </a:lnTo>
                <a:lnTo>
                  <a:pt x="367" y="145"/>
                </a:lnTo>
                <a:lnTo>
                  <a:pt x="364" y="138"/>
                </a:lnTo>
                <a:lnTo>
                  <a:pt x="361" y="129"/>
                </a:lnTo>
                <a:lnTo>
                  <a:pt x="360" y="112"/>
                </a:lnTo>
                <a:lnTo>
                  <a:pt x="358" y="98"/>
                </a:lnTo>
                <a:lnTo>
                  <a:pt x="360" y="81"/>
                </a:lnTo>
                <a:lnTo>
                  <a:pt x="361" y="73"/>
                </a:lnTo>
                <a:lnTo>
                  <a:pt x="363" y="64"/>
                </a:lnTo>
                <a:lnTo>
                  <a:pt x="365" y="56"/>
                </a:lnTo>
                <a:lnTo>
                  <a:pt x="370" y="47"/>
                </a:lnTo>
                <a:lnTo>
                  <a:pt x="372" y="40"/>
                </a:lnTo>
                <a:lnTo>
                  <a:pt x="377" y="33"/>
                </a:lnTo>
                <a:lnTo>
                  <a:pt x="382" y="26"/>
                </a:lnTo>
                <a:lnTo>
                  <a:pt x="388" y="19"/>
                </a:lnTo>
                <a:lnTo>
                  <a:pt x="395" y="14"/>
                </a:lnTo>
                <a:lnTo>
                  <a:pt x="402" y="9"/>
                </a:lnTo>
                <a:lnTo>
                  <a:pt x="409" y="5"/>
                </a:lnTo>
                <a:lnTo>
                  <a:pt x="419" y="2"/>
                </a:lnTo>
                <a:lnTo>
                  <a:pt x="428" y="1"/>
                </a:lnTo>
                <a:lnTo>
                  <a:pt x="437" y="0"/>
                </a:lnTo>
                <a:close/>
                <a:moveTo>
                  <a:pt x="172" y="63"/>
                </a:moveTo>
                <a:lnTo>
                  <a:pt x="166" y="87"/>
                </a:lnTo>
                <a:lnTo>
                  <a:pt x="161" y="111"/>
                </a:lnTo>
                <a:lnTo>
                  <a:pt x="159" y="115"/>
                </a:lnTo>
                <a:lnTo>
                  <a:pt x="161" y="117"/>
                </a:lnTo>
                <a:lnTo>
                  <a:pt x="161" y="118"/>
                </a:lnTo>
                <a:lnTo>
                  <a:pt x="163" y="119"/>
                </a:lnTo>
                <a:lnTo>
                  <a:pt x="182" y="119"/>
                </a:lnTo>
                <a:lnTo>
                  <a:pt x="185" y="118"/>
                </a:lnTo>
                <a:lnTo>
                  <a:pt x="186" y="117"/>
                </a:lnTo>
                <a:lnTo>
                  <a:pt x="186" y="115"/>
                </a:lnTo>
                <a:lnTo>
                  <a:pt x="186" y="112"/>
                </a:lnTo>
                <a:lnTo>
                  <a:pt x="180" y="87"/>
                </a:lnTo>
                <a:lnTo>
                  <a:pt x="178" y="74"/>
                </a:lnTo>
                <a:lnTo>
                  <a:pt x="173" y="63"/>
                </a:lnTo>
                <a:lnTo>
                  <a:pt x="172" y="63"/>
                </a:lnTo>
                <a:close/>
                <a:moveTo>
                  <a:pt x="158" y="2"/>
                </a:moveTo>
                <a:lnTo>
                  <a:pt x="190" y="2"/>
                </a:lnTo>
                <a:lnTo>
                  <a:pt x="199" y="2"/>
                </a:lnTo>
                <a:lnTo>
                  <a:pt x="203" y="4"/>
                </a:lnTo>
                <a:lnTo>
                  <a:pt x="204" y="5"/>
                </a:lnTo>
                <a:lnTo>
                  <a:pt x="206" y="7"/>
                </a:lnTo>
                <a:lnTo>
                  <a:pt x="207" y="12"/>
                </a:lnTo>
                <a:lnTo>
                  <a:pt x="214" y="49"/>
                </a:lnTo>
                <a:lnTo>
                  <a:pt x="240" y="184"/>
                </a:lnTo>
                <a:lnTo>
                  <a:pt x="240" y="188"/>
                </a:lnTo>
                <a:lnTo>
                  <a:pt x="240" y="190"/>
                </a:lnTo>
                <a:lnTo>
                  <a:pt x="238" y="191"/>
                </a:lnTo>
                <a:lnTo>
                  <a:pt x="237" y="193"/>
                </a:lnTo>
                <a:lnTo>
                  <a:pt x="233" y="194"/>
                </a:lnTo>
                <a:lnTo>
                  <a:pt x="207" y="196"/>
                </a:lnTo>
                <a:lnTo>
                  <a:pt x="199" y="194"/>
                </a:lnTo>
                <a:lnTo>
                  <a:pt x="197" y="194"/>
                </a:lnTo>
                <a:lnTo>
                  <a:pt x="196" y="191"/>
                </a:lnTo>
                <a:lnTo>
                  <a:pt x="194" y="177"/>
                </a:lnTo>
                <a:lnTo>
                  <a:pt x="193" y="169"/>
                </a:lnTo>
                <a:lnTo>
                  <a:pt x="192" y="166"/>
                </a:lnTo>
                <a:lnTo>
                  <a:pt x="190" y="165"/>
                </a:lnTo>
                <a:lnTo>
                  <a:pt x="189" y="163"/>
                </a:lnTo>
                <a:lnTo>
                  <a:pt x="186" y="163"/>
                </a:lnTo>
                <a:lnTo>
                  <a:pt x="172" y="163"/>
                </a:lnTo>
                <a:lnTo>
                  <a:pt x="153" y="163"/>
                </a:lnTo>
                <a:lnTo>
                  <a:pt x="152" y="163"/>
                </a:lnTo>
                <a:lnTo>
                  <a:pt x="151" y="165"/>
                </a:lnTo>
                <a:lnTo>
                  <a:pt x="148" y="169"/>
                </a:lnTo>
                <a:lnTo>
                  <a:pt x="146" y="177"/>
                </a:lnTo>
                <a:lnTo>
                  <a:pt x="144" y="190"/>
                </a:lnTo>
                <a:lnTo>
                  <a:pt x="142" y="193"/>
                </a:lnTo>
                <a:lnTo>
                  <a:pt x="141" y="193"/>
                </a:lnTo>
                <a:lnTo>
                  <a:pt x="138" y="194"/>
                </a:lnTo>
                <a:lnTo>
                  <a:pt x="132" y="194"/>
                </a:lnTo>
                <a:lnTo>
                  <a:pt x="111" y="194"/>
                </a:lnTo>
                <a:lnTo>
                  <a:pt x="105" y="194"/>
                </a:lnTo>
                <a:lnTo>
                  <a:pt x="104" y="193"/>
                </a:lnTo>
                <a:lnTo>
                  <a:pt x="103" y="190"/>
                </a:lnTo>
                <a:lnTo>
                  <a:pt x="103" y="187"/>
                </a:lnTo>
                <a:lnTo>
                  <a:pt x="108" y="163"/>
                </a:lnTo>
                <a:lnTo>
                  <a:pt x="117" y="119"/>
                </a:lnTo>
                <a:lnTo>
                  <a:pt x="132" y="40"/>
                </a:lnTo>
                <a:lnTo>
                  <a:pt x="137" y="18"/>
                </a:lnTo>
                <a:lnTo>
                  <a:pt x="138" y="11"/>
                </a:lnTo>
                <a:lnTo>
                  <a:pt x="139" y="7"/>
                </a:lnTo>
                <a:lnTo>
                  <a:pt x="142" y="4"/>
                </a:lnTo>
                <a:lnTo>
                  <a:pt x="146" y="2"/>
                </a:lnTo>
                <a:lnTo>
                  <a:pt x="158" y="2"/>
                </a:lnTo>
                <a:close/>
                <a:moveTo>
                  <a:pt x="56" y="0"/>
                </a:moveTo>
                <a:lnTo>
                  <a:pt x="66" y="0"/>
                </a:lnTo>
                <a:lnTo>
                  <a:pt x="74" y="1"/>
                </a:lnTo>
                <a:lnTo>
                  <a:pt x="81" y="2"/>
                </a:lnTo>
                <a:lnTo>
                  <a:pt x="84" y="2"/>
                </a:lnTo>
                <a:lnTo>
                  <a:pt x="86" y="4"/>
                </a:lnTo>
                <a:lnTo>
                  <a:pt x="87" y="4"/>
                </a:lnTo>
                <a:lnTo>
                  <a:pt x="87" y="5"/>
                </a:lnTo>
                <a:lnTo>
                  <a:pt x="89" y="9"/>
                </a:lnTo>
                <a:lnTo>
                  <a:pt x="89" y="24"/>
                </a:lnTo>
                <a:lnTo>
                  <a:pt x="89" y="38"/>
                </a:lnTo>
                <a:lnTo>
                  <a:pt x="87" y="43"/>
                </a:lnTo>
                <a:lnTo>
                  <a:pt x="86" y="46"/>
                </a:lnTo>
                <a:lnTo>
                  <a:pt x="84" y="47"/>
                </a:lnTo>
                <a:lnTo>
                  <a:pt x="83" y="47"/>
                </a:lnTo>
                <a:lnTo>
                  <a:pt x="77" y="47"/>
                </a:lnTo>
                <a:lnTo>
                  <a:pt x="66" y="46"/>
                </a:lnTo>
                <a:lnTo>
                  <a:pt x="57" y="45"/>
                </a:lnTo>
                <a:lnTo>
                  <a:pt x="55" y="45"/>
                </a:lnTo>
                <a:lnTo>
                  <a:pt x="52" y="46"/>
                </a:lnTo>
                <a:lnTo>
                  <a:pt x="50" y="46"/>
                </a:lnTo>
                <a:lnTo>
                  <a:pt x="49" y="47"/>
                </a:lnTo>
                <a:lnTo>
                  <a:pt x="48" y="52"/>
                </a:lnTo>
                <a:lnTo>
                  <a:pt x="48" y="55"/>
                </a:lnTo>
                <a:lnTo>
                  <a:pt x="49" y="59"/>
                </a:lnTo>
                <a:lnTo>
                  <a:pt x="50" y="63"/>
                </a:lnTo>
                <a:lnTo>
                  <a:pt x="53" y="66"/>
                </a:lnTo>
                <a:lnTo>
                  <a:pt x="62" y="74"/>
                </a:lnTo>
                <a:lnTo>
                  <a:pt x="70" y="83"/>
                </a:lnTo>
                <a:lnTo>
                  <a:pt x="76" y="87"/>
                </a:lnTo>
                <a:lnTo>
                  <a:pt x="80" y="91"/>
                </a:lnTo>
                <a:lnTo>
                  <a:pt x="84" y="97"/>
                </a:lnTo>
                <a:lnTo>
                  <a:pt x="89" y="104"/>
                </a:lnTo>
                <a:lnTo>
                  <a:pt x="91" y="110"/>
                </a:lnTo>
                <a:lnTo>
                  <a:pt x="94" y="118"/>
                </a:lnTo>
                <a:lnTo>
                  <a:pt x="96" y="126"/>
                </a:lnTo>
                <a:lnTo>
                  <a:pt x="96" y="135"/>
                </a:lnTo>
                <a:lnTo>
                  <a:pt x="96" y="142"/>
                </a:lnTo>
                <a:lnTo>
                  <a:pt x="96" y="149"/>
                </a:lnTo>
                <a:lnTo>
                  <a:pt x="94" y="156"/>
                </a:lnTo>
                <a:lnTo>
                  <a:pt x="93" y="162"/>
                </a:lnTo>
                <a:lnTo>
                  <a:pt x="90" y="167"/>
                </a:lnTo>
                <a:lnTo>
                  <a:pt x="87" y="172"/>
                </a:lnTo>
                <a:lnTo>
                  <a:pt x="84" y="176"/>
                </a:lnTo>
                <a:lnTo>
                  <a:pt x="81" y="180"/>
                </a:lnTo>
                <a:lnTo>
                  <a:pt x="77" y="184"/>
                </a:lnTo>
                <a:lnTo>
                  <a:pt x="73" y="187"/>
                </a:lnTo>
                <a:lnTo>
                  <a:pt x="69" y="190"/>
                </a:lnTo>
                <a:lnTo>
                  <a:pt x="63" y="193"/>
                </a:lnTo>
                <a:lnTo>
                  <a:pt x="57" y="194"/>
                </a:lnTo>
                <a:lnTo>
                  <a:pt x="52" y="196"/>
                </a:lnTo>
                <a:lnTo>
                  <a:pt x="38" y="197"/>
                </a:lnTo>
                <a:lnTo>
                  <a:pt x="28" y="197"/>
                </a:lnTo>
                <a:lnTo>
                  <a:pt x="19" y="196"/>
                </a:lnTo>
                <a:lnTo>
                  <a:pt x="9" y="194"/>
                </a:lnTo>
                <a:lnTo>
                  <a:pt x="4" y="193"/>
                </a:lnTo>
                <a:lnTo>
                  <a:pt x="2" y="193"/>
                </a:lnTo>
                <a:lnTo>
                  <a:pt x="1" y="191"/>
                </a:lnTo>
                <a:lnTo>
                  <a:pt x="1" y="187"/>
                </a:lnTo>
                <a:lnTo>
                  <a:pt x="1" y="183"/>
                </a:lnTo>
                <a:lnTo>
                  <a:pt x="0" y="167"/>
                </a:lnTo>
                <a:lnTo>
                  <a:pt x="0" y="156"/>
                </a:lnTo>
                <a:lnTo>
                  <a:pt x="1" y="149"/>
                </a:lnTo>
                <a:lnTo>
                  <a:pt x="2" y="145"/>
                </a:lnTo>
                <a:lnTo>
                  <a:pt x="4" y="143"/>
                </a:lnTo>
                <a:lnTo>
                  <a:pt x="7" y="143"/>
                </a:lnTo>
                <a:lnTo>
                  <a:pt x="19" y="145"/>
                </a:lnTo>
                <a:lnTo>
                  <a:pt x="29" y="146"/>
                </a:lnTo>
                <a:lnTo>
                  <a:pt x="38" y="148"/>
                </a:lnTo>
                <a:lnTo>
                  <a:pt x="42" y="146"/>
                </a:lnTo>
                <a:lnTo>
                  <a:pt x="46" y="145"/>
                </a:lnTo>
                <a:lnTo>
                  <a:pt x="48" y="143"/>
                </a:lnTo>
                <a:lnTo>
                  <a:pt x="49" y="142"/>
                </a:lnTo>
                <a:lnTo>
                  <a:pt x="50" y="139"/>
                </a:lnTo>
                <a:lnTo>
                  <a:pt x="50" y="136"/>
                </a:lnTo>
                <a:lnTo>
                  <a:pt x="50" y="132"/>
                </a:lnTo>
                <a:lnTo>
                  <a:pt x="49" y="128"/>
                </a:lnTo>
                <a:lnTo>
                  <a:pt x="46" y="124"/>
                </a:lnTo>
                <a:lnTo>
                  <a:pt x="43" y="119"/>
                </a:lnTo>
                <a:lnTo>
                  <a:pt x="35" y="111"/>
                </a:lnTo>
                <a:lnTo>
                  <a:pt x="25" y="102"/>
                </a:lnTo>
                <a:lnTo>
                  <a:pt x="16" y="93"/>
                </a:lnTo>
                <a:lnTo>
                  <a:pt x="12" y="87"/>
                </a:lnTo>
                <a:lnTo>
                  <a:pt x="8" y="80"/>
                </a:lnTo>
                <a:lnTo>
                  <a:pt x="5" y="74"/>
                </a:lnTo>
                <a:lnTo>
                  <a:pt x="2" y="67"/>
                </a:lnTo>
                <a:lnTo>
                  <a:pt x="1" y="59"/>
                </a:lnTo>
                <a:lnTo>
                  <a:pt x="1" y="50"/>
                </a:lnTo>
                <a:lnTo>
                  <a:pt x="1" y="43"/>
                </a:lnTo>
                <a:lnTo>
                  <a:pt x="2" y="38"/>
                </a:lnTo>
                <a:lnTo>
                  <a:pt x="4" y="32"/>
                </a:lnTo>
                <a:lnTo>
                  <a:pt x="5" y="26"/>
                </a:lnTo>
                <a:lnTo>
                  <a:pt x="11" y="18"/>
                </a:lnTo>
                <a:lnTo>
                  <a:pt x="14" y="15"/>
                </a:lnTo>
                <a:lnTo>
                  <a:pt x="16" y="11"/>
                </a:lnTo>
                <a:lnTo>
                  <a:pt x="21" y="8"/>
                </a:lnTo>
                <a:lnTo>
                  <a:pt x="25" y="7"/>
                </a:lnTo>
                <a:lnTo>
                  <a:pt x="35" y="2"/>
                </a:lnTo>
                <a:lnTo>
                  <a:pt x="39" y="1"/>
                </a:lnTo>
                <a:lnTo>
                  <a:pt x="45" y="1"/>
                </a:lnTo>
                <a:lnTo>
                  <a:pt x="56" y="0"/>
                </a:lnTo>
                <a:close/>
                <a:moveTo>
                  <a:pt x="370" y="214"/>
                </a:moveTo>
                <a:lnTo>
                  <a:pt x="377" y="214"/>
                </a:lnTo>
                <a:lnTo>
                  <a:pt x="378" y="215"/>
                </a:lnTo>
                <a:lnTo>
                  <a:pt x="380" y="215"/>
                </a:lnTo>
                <a:lnTo>
                  <a:pt x="381" y="217"/>
                </a:lnTo>
                <a:lnTo>
                  <a:pt x="382" y="219"/>
                </a:lnTo>
                <a:lnTo>
                  <a:pt x="382" y="229"/>
                </a:lnTo>
                <a:lnTo>
                  <a:pt x="382" y="306"/>
                </a:lnTo>
                <a:lnTo>
                  <a:pt x="382" y="396"/>
                </a:lnTo>
                <a:lnTo>
                  <a:pt x="382" y="401"/>
                </a:lnTo>
                <a:lnTo>
                  <a:pt x="381" y="403"/>
                </a:lnTo>
                <a:lnTo>
                  <a:pt x="381" y="404"/>
                </a:lnTo>
                <a:lnTo>
                  <a:pt x="378" y="406"/>
                </a:lnTo>
                <a:lnTo>
                  <a:pt x="374" y="406"/>
                </a:lnTo>
                <a:lnTo>
                  <a:pt x="361" y="406"/>
                </a:lnTo>
                <a:lnTo>
                  <a:pt x="350" y="406"/>
                </a:lnTo>
                <a:lnTo>
                  <a:pt x="348" y="406"/>
                </a:lnTo>
                <a:lnTo>
                  <a:pt x="346" y="406"/>
                </a:lnTo>
                <a:lnTo>
                  <a:pt x="344" y="404"/>
                </a:lnTo>
                <a:lnTo>
                  <a:pt x="343" y="403"/>
                </a:lnTo>
                <a:lnTo>
                  <a:pt x="332" y="383"/>
                </a:lnTo>
                <a:lnTo>
                  <a:pt x="322" y="365"/>
                </a:lnTo>
                <a:lnTo>
                  <a:pt x="312" y="348"/>
                </a:lnTo>
                <a:lnTo>
                  <a:pt x="302" y="328"/>
                </a:lnTo>
                <a:lnTo>
                  <a:pt x="291" y="310"/>
                </a:lnTo>
                <a:lnTo>
                  <a:pt x="289" y="310"/>
                </a:lnTo>
                <a:lnTo>
                  <a:pt x="289" y="313"/>
                </a:lnTo>
                <a:lnTo>
                  <a:pt x="289" y="320"/>
                </a:lnTo>
                <a:lnTo>
                  <a:pt x="289" y="396"/>
                </a:lnTo>
                <a:lnTo>
                  <a:pt x="289" y="400"/>
                </a:lnTo>
                <a:lnTo>
                  <a:pt x="288" y="403"/>
                </a:lnTo>
                <a:lnTo>
                  <a:pt x="285" y="404"/>
                </a:lnTo>
                <a:lnTo>
                  <a:pt x="281" y="406"/>
                </a:lnTo>
                <a:lnTo>
                  <a:pt x="258" y="406"/>
                </a:lnTo>
                <a:lnTo>
                  <a:pt x="252" y="406"/>
                </a:lnTo>
                <a:lnTo>
                  <a:pt x="251" y="404"/>
                </a:lnTo>
                <a:lnTo>
                  <a:pt x="250" y="403"/>
                </a:lnTo>
                <a:lnTo>
                  <a:pt x="248" y="399"/>
                </a:lnTo>
                <a:lnTo>
                  <a:pt x="247" y="392"/>
                </a:lnTo>
                <a:lnTo>
                  <a:pt x="247" y="225"/>
                </a:lnTo>
                <a:lnTo>
                  <a:pt x="247" y="219"/>
                </a:lnTo>
                <a:lnTo>
                  <a:pt x="248" y="217"/>
                </a:lnTo>
                <a:lnTo>
                  <a:pt x="250" y="215"/>
                </a:lnTo>
                <a:lnTo>
                  <a:pt x="251" y="214"/>
                </a:lnTo>
                <a:lnTo>
                  <a:pt x="255" y="214"/>
                </a:lnTo>
                <a:lnTo>
                  <a:pt x="279" y="214"/>
                </a:lnTo>
                <a:lnTo>
                  <a:pt x="288" y="214"/>
                </a:lnTo>
                <a:lnTo>
                  <a:pt x="289" y="215"/>
                </a:lnTo>
                <a:lnTo>
                  <a:pt x="291" y="217"/>
                </a:lnTo>
                <a:lnTo>
                  <a:pt x="295" y="222"/>
                </a:lnTo>
                <a:lnTo>
                  <a:pt x="300" y="236"/>
                </a:lnTo>
                <a:lnTo>
                  <a:pt x="320" y="274"/>
                </a:lnTo>
                <a:lnTo>
                  <a:pt x="332" y="297"/>
                </a:lnTo>
                <a:lnTo>
                  <a:pt x="337" y="307"/>
                </a:lnTo>
                <a:lnTo>
                  <a:pt x="339" y="307"/>
                </a:lnTo>
                <a:lnTo>
                  <a:pt x="340" y="306"/>
                </a:lnTo>
                <a:lnTo>
                  <a:pt x="340" y="224"/>
                </a:lnTo>
                <a:lnTo>
                  <a:pt x="340" y="218"/>
                </a:lnTo>
                <a:lnTo>
                  <a:pt x="341" y="215"/>
                </a:lnTo>
                <a:lnTo>
                  <a:pt x="344" y="214"/>
                </a:lnTo>
                <a:lnTo>
                  <a:pt x="370" y="214"/>
                </a:lnTo>
                <a:close/>
                <a:moveTo>
                  <a:pt x="574" y="214"/>
                </a:moveTo>
                <a:lnTo>
                  <a:pt x="582" y="214"/>
                </a:lnTo>
                <a:lnTo>
                  <a:pt x="591" y="214"/>
                </a:lnTo>
                <a:lnTo>
                  <a:pt x="596" y="214"/>
                </a:lnTo>
                <a:lnTo>
                  <a:pt x="599" y="215"/>
                </a:lnTo>
                <a:lnTo>
                  <a:pt x="601" y="218"/>
                </a:lnTo>
                <a:lnTo>
                  <a:pt x="611" y="232"/>
                </a:lnTo>
                <a:lnTo>
                  <a:pt x="623" y="249"/>
                </a:lnTo>
                <a:lnTo>
                  <a:pt x="644" y="284"/>
                </a:lnTo>
                <a:lnTo>
                  <a:pt x="647" y="286"/>
                </a:lnTo>
                <a:lnTo>
                  <a:pt x="680" y="234"/>
                </a:lnTo>
                <a:lnTo>
                  <a:pt x="692" y="215"/>
                </a:lnTo>
                <a:lnTo>
                  <a:pt x="695" y="215"/>
                </a:lnTo>
                <a:lnTo>
                  <a:pt x="700" y="214"/>
                </a:lnTo>
                <a:lnTo>
                  <a:pt x="717" y="214"/>
                </a:lnTo>
                <a:lnTo>
                  <a:pt x="720" y="215"/>
                </a:lnTo>
                <a:lnTo>
                  <a:pt x="721" y="215"/>
                </a:lnTo>
                <a:lnTo>
                  <a:pt x="723" y="217"/>
                </a:lnTo>
                <a:lnTo>
                  <a:pt x="723" y="222"/>
                </a:lnTo>
                <a:lnTo>
                  <a:pt x="724" y="232"/>
                </a:lnTo>
                <a:lnTo>
                  <a:pt x="724" y="394"/>
                </a:lnTo>
                <a:lnTo>
                  <a:pt x="724" y="399"/>
                </a:lnTo>
                <a:lnTo>
                  <a:pt x="723" y="401"/>
                </a:lnTo>
                <a:lnTo>
                  <a:pt x="721" y="403"/>
                </a:lnTo>
                <a:lnTo>
                  <a:pt x="719" y="404"/>
                </a:lnTo>
                <a:lnTo>
                  <a:pt x="716" y="406"/>
                </a:lnTo>
                <a:lnTo>
                  <a:pt x="712" y="406"/>
                </a:lnTo>
                <a:lnTo>
                  <a:pt x="702" y="406"/>
                </a:lnTo>
                <a:lnTo>
                  <a:pt x="692" y="406"/>
                </a:lnTo>
                <a:lnTo>
                  <a:pt x="689" y="406"/>
                </a:lnTo>
                <a:lnTo>
                  <a:pt x="686" y="404"/>
                </a:lnTo>
                <a:lnTo>
                  <a:pt x="685" y="403"/>
                </a:lnTo>
                <a:lnTo>
                  <a:pt x="683" y="401"/>
                </a:lnTo>
                <a:lnTo>
                  <a:pt x="683" y="400"/>
                </a:lnTo>
                <a:lnTo>
                  <a:pt x="683" y="397"/>
                </a:lnTo>
                <a:lnTo>
                  <a:pt x="683" y="317"/>
                </a:lnTo>
                <a:lnTo>
                  <a:pt x="682" y="314"/>
                </a:lnTo>
                <a:lnTo>
                  <a:pt x="680" y="314"/>
                </a:lnTo>
                <a:lnTo>
                  <a:pt x="679" y="314"/>
                </a:lnTo>
                <a:lnTo>
                  <a:pt x="678" y="315"/>
                </a:lnTo>
                <a:lnTo>
                  <a:pt x="663" y="335"/>
                </a:lnTo>
                <a:lnTo>
                  <a:pt x="655" y="346"/>
                </a:lnTo>
                <a:lnTo>
                  <a:pt x="649" y="353"/>
                </a:lnTo>
                <a:lnTo>
                  <a:pt x="648" y="355"/>
                </a:lnTo>
                <a:lnTo>
                  <a:pt x="647" y="355"/>
                </a:lnTo>
                <a:lnTo>
                  <a:pt x="645" y="355"/>
                </a:lnTo>
                <a:lnTo>
                  <a:pt x="644" y="353"/>
                </a:lnTo>
                <a:lnTo>
                  <a:pt x="637" y="345"/>
                </a:lnTo>
                <a:lnTo>
                  <a:pt x="628" y="335"/>
                </a:lnTo>
                <a:lnTo>
                  <a:pt x="613" y="315"/>
                </a:lnTo>
                <a:lnTo>
                  <a:pt x="611" y="314"/>
                </a:lnTo>
                <a:lnTo>
                  <a:pt x="610" y="314"/>
                </a:lnTo>
                <a:lnTo>
                  <a:pt x="608" y="315"/>
                </a:lnTo>
                <a:lnTo>
                  <a:pt x="608" y="317"/>
                </a:lnTo>
                <a:lnTo>
                  <a:pt x="608" y="397"/>
                </a:lnTo>
                <a:lnTo>
                  <a:pt x="608" y="400"/>
                </a:lnTo>
                <a:lnTo>
                  <a:pt x="607" y="403"/>
                </a:lnTo>
                <a:lnTo>
                  <a:pt x="606" y="404"/>
                </a:lnTo>
                <a:lnTo>
                  <a:pt x="603" y="406"/>
                </a:lnTo>
                <a:lnTo>
                  <a:pt x="596" y="406"/>
                </a:lnTo>
                <a:lnTo>
                  <a:pt x="587" y="406"/>
                </a:lnTo>
                <a:lnTo>
                  <a:pt x="577" y="406"/>
                </a:lnTo>
                <a:lnTo>
                  <a:pt x="572" y="406"/>
                </a:lnTo>
                <a:lnTo>
                  <a:pt x="569" y="404"/>
                </a:lnTo>
                <a:lnTo>
                  <a:pt x="567" y="403"/>
                </a:lnTo>
                <a:lnTo>
                  <a:pt x="566" y="401"/>
                </a:lnTo>
                <a:lnTo>
                  <a:pt x="565" y="399"/>
                </a:lnTo>
                <a:lnTo>
                  <a:pt x="565" y="224"/>
                </a:lnTo>
                <a:lnTo>
                  <a:pt x="566" y="219"/>
                </a:lnTo>
                <a:lnTo>
                  <a:pt x="567" y="217"/>
                </a:lnTo>
                <a:lnTo>
                  <a:pt x="569" y="214"/>
                </a:lnTo>
                <a:lnTo>
                  <a:pt x="574" y="214"/>
                </a:lnTo>
                <a:close/>
                <a:moveTo>
                  <a:pt x="973" y="214"/>
                </a:moveTo>
                <a:lnTo>
                  <a:pt x="979" y="214"/>
                </a:lnTo>
                <a:lnTo>
                  <a:pt x="981" y="215"/>
                </a:lnTo>
                <a:lnTo>
                  <a:pt x="983" y="217"/>
                </a:lnTo>
                <a:lnTo>
                  <a:pt x="983" y="219"/>
                </a:lnTo>
                <a:lnTo>
                  <a:pt x="983" y="252"/>
                </a:lnTo>
                <a:lnTo>
                  <a:pt x="983" y="256"/>
                </a:lnTo>
                <a:lnTo>
                  <a:pt x="983" y="258"/>
                </a:lnTo>
                <a:lnTo>
                  <a:pt x="981" y="258"/>
                </a:lnTo>
                <a:lnTo>
                  <a:pt x="979" y="258"/>
                </a:lnTo>
                <a:lnTo>
                  <a:pt x="952" y="258"/>
                </a:lnTo>
                <a:lnTo>
                  <a:pt x="949" y="258"/>
                </a:lnTo>
                <a:lnTo>
                  <a:pt x="947" y="259"/>
                </a:lnTo>
                <a:lnTo>
                  <a:pt x="946" y="260"/>
                </a:lnTo>
                <a:lnTo>
                  <a:pt x="945" y="262"/>
                </a:lnTo>
                <a:lnTo>
                  <a:pt x="945" y="267"/>
                </a:lnTo>
                <a:lnTo>
                  <a:pt x="945" y="276"/>
                </a:lnTo>
                <a:lnTo>
                  <a:pt x="946" y="393"/>
                </a:lnTo>
                <a:lnTo>
                  <a:pt x="946" y="400"/>
                </a:lnTo>
                <a:lnTo>
                  <a:pt x="946" y="403"/>
                </a:lnTo>
                <a:lnTo>
                  <a:pt x="945" y="404"/>
                </a:lnTo>
                <a:lnTo>
                  <a:pt x="940" y="406"/>
                </a:lnTo>
                <a:lnTo>
                  <a:pt x="933" y="406"/>
                </a:lnTo>
                <a:lnTo>
                  <a:pt x="908" y="406"/>
                </a:lnTo>
                <a:lnTo>
                  <a:pt x="904" y="406"/>
                </a:lnTo>
                <a:lnTo>
                  <a:pt x="901" y="404"/>
                </a:lnTo>
                <a:lnTo>
                  <a:pt x="899" y="403"/>
                </a:lnTo>
                <a:lnTo>
                  <a:pt x="899" y="401"/>
                </a:lnTo>
                <a:lnTo>
                  <a:pt x="899" y="396"/>
                </a:lnTo>
                <a:lnTo>
                  <a:pt x="899" y="277"/>
                </a:lnTo>
                <a:lnTo>
                  <a:pt x="899" y="266"/>
                </a:lnTo>
                <a:lnTo>
                  <a:pt x="899" y="260"/>
                </a:lnTo>
                <a:lnTo>
                  <a:pt x="898" y="259"/>
                </a:lnTo>
                <a:lnTo>
                  <a:pt x="897" y="259"/>
                </a:lnTo>
                <a:lnTo>
                  <a:pt x="890" y="258"/>
                </a:lnTo>
                <a:lnTo>
                  <a:pt x="870" y="258"/>
                </a:lnTo>
                <a:lnTo>
                  <a:pt x="867" y="258"/>
                </a:lnTo>
                <a:lnTo>
                  <a:pt x="864" y="258"/>
                </a:lnTo>
                <a:lnTo>
                  <a:pt x="863" y="256"/>
                </a:lnTo>
                <a:lnTo>
                  <a:pt x="863" y="255"/>
                </a:lnTo>
                <a:lnTo>
                  <a:pt x="861" y="251"/>
                </a:lnTo>
                <a:lnTo>
                  <a:pt x="861" y="243"/>
                </a:lnTo>
                <a:lnTo>
                  <a:pt x="861" y="224"/>
                </a:lnTo>
                <a:lnTo>
                  <a:pt x="861" y="219"/>
                </a:lnTo>
                <a:lnTo>
                  <a:pt x="861" y="218"/>
                </a:lnTo>
                <a:lnTo>
                  <a:pt x="863" y="217"/>
                </a:lnTo>
                <a:lnTo>
                  <a:pt x="863" y="215"/>
                </a:lnTo>
                <a:lnTo>
                  <a:pt x="864" y="214"/>
                </a:lnTo>
                <a:lnTo>
                  <a:pt x="871" y="214"/>
                </a:lnTo>
                <a:lnTo>
                  <a:pt x="973" y="214"/>
                </a:lnTo>
                <a:close/>
                <a:moveTo>
                  <a:pt x="168" y="273"/>
                </a:moveTo>
                <a:lnTo>
                  <a:pt x="162" y="297"/>
                </a:lnTo>
                <a:lnTo>
                  <a:pt x="156" y="322"/>
                </a:lnTo>
                <a:lnTo>
                  <a:pt x="155" y="325"/>
                </a:lnTo>
                <a:lnTo>
                  <a:pt x="156" y="328"/>
                </a:lnTo>
                <a:lnTo>
                  <a:pt x="156" y="329"/>
                </a:lnTo>
                <a:lnTo>
                  <a:pt x="159" y="329"/>
                </a:lnTo>
                <a:lnTo>
                  <a:pt x="178" y="329"/>
                </a:lnTo>
                <a:lnTo>
                  <a:pt x="180" y="329"/>
                </a:lnTo>
                <a:lnTo>
                  <a:pt x="182" y="328"/>
                </a:lnTo>
                <a:lnTo>
                  <a:pt x="182" y="325"/>
                </a:lnTo>
                <a:lnTo>
                  <a:pt x="182" y="322"/>
                </a:lnTo>
                <a:lnTo>
                  <a:pt x="176" y="297"/>
                </a:lnTo>
                <a:lnTo>
                  <a:pt x="173" y="286"/>
                </a:lnTo>
                <a:lnTo>
                  <a:pt x="169" y="273"/>
                </a:lnTo>
                <a:lnTo>
                  <a:pt x="168" y="273"/>
                </a:lnTo>
                <a:close/>
                <a:moveTo>
                  <a:pt x="153" y="214"/>
                </a:moveTo>
                <a:lnTo>
                  <a:pt x="186" y="214"/>
                </a:lnTo>
                <a:lnTo>
                  <a:pt x="194" y="214"/>
                </a:lnTo>
                <a:lnTo>
                  <a:pt x="199" y="215"/>
                </a:lnTo>
                <a:lnTo>
                  <a:pt x="200" y="217"/>
                </a:lnTo>
                <a:lnTo>
                  <a:pt x="202" y="218"/>
                </a:lnTo>
                <a:lnTo>
                  <a:pt x="203" y="222"/>
                </a:lnTo>
                <a:lnTo>
                  <a:pt x="210" y="260"/>
                </a:lnTo>
                <a:lnTo>
                  <a:pt x="235" y="396"/>
                </a:lnTo>
                <a:lnTo>
                  <a:pt x="235" y="400"/>
                </a:lnTo>
                <a:lnTo>
                  <a:pt x="235" y="401"/>
                </a:lnTo>
                <a:lnTo>
                  <a:pt x="234" y="403"/>
                </a:lnTo>
                <a:lnTo>
                  <a:pt x="233" y="404"/>
                </a:lnTo>
                <a:lnTo>
                  <a:pt x="228" y="406"/>
                </a:lnTo>
                <a:lnTo>
                  <a:pt x="203" y="406"/>
                </a:lnTo>
                <a:lnTo>
                  <a:pt x="197" y="406"/>
                </a:lnTo>
                <a:lnTo>
                  <a:pt x="194" y="404"/>
                </a:lnTo>
                <a:lnTo>
                  <a:pt x="193" y="403"/>
                </a:lnTo>
                <a:lnTo>
                  <a:pt x="192" y="401"/>
                </a:lnTo>
                <a:lnTo>
                  <a:pt x="190" y="387"/>
                </a:lnTo>
                <a:lnTo>
                  <a:pt x="189" y="379"/>
                </a:lnTo>
                <a:lnTo>
                  <a:pt x="187" y="376"/>
                </a:lnTo>
                <a:lnTo>
                  <a:pt x="186" y="375"/>
                </a:lnTo>
                <a:lnTo>
                  <a:pt x="185" y="375"/>
                </a:lnTo>
                <a:lnTo>
                  <a:pt x="182" y="373"/>
                </a:lnTo>
                <a:lnTo>
                  <a:pt x="168" y="373"/>
                </a:lnTo>
                <a:lnTo>
                  <a:pt x="149" y="375"/>
                </a:lnTo>
                <a:lnTo>
                  <a:pt x="148" y="375"/>
                </a:lnTo>
                <a:lnTo>
                  <a:pt x="146" y="376"/>
                </a:lnTo>
                <a:lnTo>
                  <a:pt x="144" y="380"/>
                </a:lnTo>
                <a:lnTo>
                  <a:pt x="142" y="389"/>
                </a:lnTo>
                <a:lnTo>
                  <a:pt x="139" y="401"/>
                </a:lnTo>
                <a:lnTo>
                  <a:pt x="138" y="403"/>
                </a:lnTo>
                <a:lnTo>
                  <a:pt x="137" y="404"/>
                </a:lnTo>
                <a:lnTo>
                  <a:pt x="134" y="406"/>
                </a:lnTo>
                <a:lnTo>
                  <a:pt x="128" y="406"/>
                </a:lnTo>
                <a:lnTo>
                  <a:pt x="107" y="406"/>
                </a:lnTo>
                <a:lnTo>
                  <a:pt x="101" y="406"/>
                </a:lnTo>
                <a:lnTo>
                  <a:pt x="100" y="404"/>
                </a:lnTo>
                <a:lnTo>
                  <a:pt x="98" y="401"/>
                </a:lnTo>
                <a:lnTo>
                  <a:pt x="98" y="397"/>
                </a:lnTo>
                <a:lnTo>
                  <a:pt x="104" y="373"/>
                </a:lnTo>
                <a:lnTo>
                  <a:pt x="113" y="331"/>
                </a:lnTo>
                <a:lnTo>
                  <a:pt x="128" y="252"/>
                </a:lnTo>
                <a:lnTo>
                  <a:pt x="132" y="229"/>
                </a:lnTo>
                <a:lnTo>
                  <a:pt x="134" y="222"/>
                </a:lnTo>
                <a:lnTo>
                  <a:pt x="135" y="218"/>
                </a:lnTo>
                <a:lnTo>
                  <a:pt x="138" y="215"/>
                </a:lnTo>
                <a:lnTo>
                  <a:pt x="142" y="214"/>
                </a:lnTo>
                <a:lnTo>
                  <a:pt x="153" y="214"/>
                </a:lnTo>
                <a:close/>
                <a:moveTo>
                  <a:pt x="474" y="258"/>
                </a:moveTo>
                <a:lnTo>
                  <a:pt x="469" y="258"/>
                </a:lnTo>
                <a:lnTo>
                  <a:pt x="464" y="259"/>
                </a:lnTo>
                <a:lnTo>
                  <a:pt x="460" y="260"/>
                </a:lnTo>
                <a:lnTo>
                  <a:pt x="457" y="263"/>
                </a:lnTo>
                <a:lnTo>
                  <a:pt x="454" y="265"/>
                </a:lnTo>
                <a:lnTo>
                  <a:pt x="452" y="267"/>
                </a:lnTo>
                <a:lnTo>
                  <a:pt x="449" y="272"/>
                </a:lnTo>
                <a:lnTo>
                  <a:pt x="446" y="274"/>
                </a:lnTo>
                <a:lnTo>
                  <a:pt x="443" y="282"/>
                </a:lnTo>
                <a:lnTo>
                  <a:pt x="440" y="290"/>
                </a:lnTo>
                <a:lnTo>
                  <a:pt x="439" y="298"/>
                </a:lnTo>
                <a:lnTo>
                  <a:pt x="439" y="306"/>
                </a:lnTo>
                <a:lnTo>
                  <a:pt x="439" y="313"/>
                </a:lnTo>
                <a:lnTo>
                  <a:pt x="440" y="320"/>
                </a:lnTo>
                <a:lnTo>
                  <a:pt x="442" y="329"/>
                </a:lnTo>
                <a:lnTo>
                  <a:pt x="445" y="338"/>
                </a:lnTo>
                <a:lnTo>
                  <a:pt x="447" y="344"/>
                </a:lnTo>
                <a:lnTo>
                  <a:pt x="449" y="348"/>
                </a:lnTo>
                <a:lnTo>
                  <a:pt x="452" y="351"/>
                </a:lnTo>
                <a:lnTo>
                  <a:pt x="454" y="355"/>
                </a:lnTo>
                <a:lnTo>
                  <a:pt x="459" y="358"/>
                </a:lnTo>
                <a:lnTo>
                  <a:pt x="463" y="359"/>
                </a:lnTo>
                <a:lnTo>
                  <a:pt x="467" y="360"/>
                </a:lnTo>
                <a:lnTo>
                  <a:pt x="471" y="362"/>
                </a:lnTo>
                <a:lnTo>
                  <a:pt x="477" y="360"/>
                </a:lnTo>
                <a:lnTo>
                  <a:pt x="480" y="360"/>
                </a:lnTo>
                <a:lnTo>
                  <a:pt x="484" y="358"/>
                </a:lnTo>
                <a:lnTo>
                  <a:pt x="488" y="356"/>
                </a:lnTo>
                <a:lnTo>
                  <a:pt x="491" y="353"/>
                </a:lnTo>
                <a:lnTo>
                  <a:pt x="494" y="351"/>
                </a:lnTo>
                <a:lnTo>
                  <a:pt x="500" y="344"/>
                </a:lnTo>
                <a:lnTo>
                  <a:pt x="504" y="335"/>
                </a:lnTo>
                <a:lnTo>
                  <a:pt x="507" y="327"/>
                </a:lnTo>
                <a:lnTo>
                  <a:pt x="508" y="318"/>
                </a:lnTo>
                <a:lnTo>
                  <a:pt x="510" y="310"/>
                </a:lnTo>
                <a:lnTo>
                  <a:pt x="508" y="303"/>
                </a:lnTo>
                <a:lnTo>
                  <a:pt x="507" y="296"/>
                </a:lnTo>
                <a:lnTo>
                  <a:pt x="505" y="287"/>
                </a:lnTo>
                <a:lnTo>
                  <a:pt x="501" y="279"/>
                </a:lnTo>
                <a:lnTo>
                  <a:pt x="497" y="270"/>
                </a:lnTo>
                <a:lnTo>
                  <a:pt x="494" y="267"/>
                </a:lnTo>
                <a:lnTo>
                  <a:pt x="491" y="263"/>
                </a:lnTo>
                <a:lnTo>
                  <a:pt x="487" y="262"/>
                </a:lnTo>
                <a:lnTo>
                  <a:pt x="483" y="259"/>
                </a:lnTo>
                <a:lnTo>
                  <a:pt x="478" y="258"/>
                </a:lnTo>
                <a:lnTo>
                  <a:pt x="474" y="258"/>
                </a:lnTo>
                <a:close/>
                <a:moveTo>
                  <a:pt x="474" y="211"/>
                </a:moveTo>
                <a:lnTo>
                  <a:pt x="484" y="211"/>
                </a:lnTo>
                <a:lnTo>
                  <a:pt x="494" y="214"/>
                </a:lnTo>
                <a:lnTo>
                  <a:pt x="498" y="215"/>
                </a:lnTo>
                <a:lnTo>
                  <a:pt x="502" y="217"/>
                </a:lnTo>
                <a:lnTo>
                  <a:pt x="507" y="218"/>
                </a:lnTo>
                <a:lnTo>
                  <a:pt x="510" y="221"/>
                </a:lnTo>
                <a:lnTo>
                  <a:pt x="517" y="225"/>
                </a:lnTo>
                <a:lnTo>
                  <a:pt x="524" y="231"/>
                </a:lnTo>
                <a:lnTo>
                  <a:pt x="529" y="238"/>
                </a:lnTo>
                <a:lnTo>
                  <a:pt x="534" y="245"/>
                </a:lnTo>
                <a:lnTo>
                  <a:pt x="538" y="253"/>
                </a:lnTo>
                <a:lnTo>
                  <a:pt x="542" y="260"/>
                </a:lnTo>
                <a:lnTo>
                  <a:pt x="545" y="269"/>
                </a:lnTo>
                <a:lnTo>
                  <a:pt x="548" y="277"/>
                </a:lnTo>
                <a:lnTo>
                  <a:pt x="550" y="294"/>
                </a:lnTo>
                <a:lnTo>
                  <a:pt x="552" y="310"/>
                </a:lnTo>
                <a:lnTo>
                  <a:pt x="550" y="325"/>
                </a:lnTo>
                <a:lnTo>
                  <a:pt x="548" y="341"/>
                </a:lnTo>
                <a:lnTo>
                  <a:pt x="546" y="348"/>
                </a:lnTo>
                <a:lnTo>
                  <a:pt x="543" y="356"/>
                </a:lnTo>
                <a:lnTo>
                  <a:pt x="539" y="365"/>
                </a:lnTo>
                <a:lnTo>
                  <a:pt x="534" y="373"/>
                </a:lnTo>
                <a:lnTo>
                  <a:pt x="526" y="382"/>
                </a:lnTo>
                <a:lnTo>
                  <a:pt x="519" y="390"/>
                </a:lnTo>
                <a:lnTo>
                  <a:pt x="512" y="397"/>
                </a:lnTo>
                <a:lnTo>
                  <a:pt x="504" y="403"/>
                </a:lnTo>
                <a:lnTo>
                  <a:pt x="497" y="406"/>
                </a:lnTo>
                <a:lnTo>
                  <a:pt x="490" y="407"/>
                </a:lnTo>
                <a:lnTo>
                  <a:pt x="481" y="408"/>
                </a:lnTo>
                <a:lnTo>
                  <a:pt x="476" y="410"/>
                </a:lnTo>
                <a:lnTo>
                  <a:pt x="463" y="408"/>
                </a:lnTo>
                <a:lnTo>
                  <a:pt x="459" y="407"/>
                </a:lnTo>
                <a:lnTo>
                  <a:pt x="453" y="407"/>
                </a:lnTo>
                <a:lnTo>
                  <a:pt x="443" y="403"/>
                </a:lnTo>
                <a:lnTo>
                  <a:pt x="435" y="399"/>
                </a:lnTo>
                <a:lnTo>
                  <a:pt x="428" y="393"/>
                </a:lnTo>
                <a:lnTo>
                  <a:pt x="421" y="387"/>
                </a:lnTo>
                <a:lnTo>
                  <a:pt x="415" y="380"/>
                </a:lnTo>
                <a:lnTo>
                  <a:pt x="411" y="373"/>
                </a:lnTo>
                <a:lnTo>
                  <a:pt x="404" y="356"/>
                </a:lnTo>
                <a:lnTo>
                  <a:pt x="401" y="348"/>
                </a:lnTo>
                <a:lnTo>
                  <a:pt x="398" y="339"/>
                </a:lnTo>
                <a:lnTo>
                  <a:pt x="396" y="324"/>
                </a:lnTo>
                <a:lnTo>
                  <a:pt x="395" y="310"/>
                </a:lnTo>
                <a:lnTo>
                  <a:pt x="396" y="293"/>
                </a:lnTo>
                <a:lnTo>
                  <a:pt x="399" y="276"/>
                </a:lnTo>
                <a:lnTo>
                  <a:pt x="402" y="267"/>
                </a:lnTo>
                <a:lnTo>
                  <a:pt x="405" y="259"/>
                </a:lnTo>
                <a:lnTo>
                  <a:pt x="409" y="252"/>
                </a:lnTo>
                <a:lnTo>
                  <a:pt x="413" y="243"/>
                </a:lnTo>
                <a:lnTo>
                  <a:pt x="419" y="236"/>
                </a:lnTo>
                <a:lnTo>
                  <a:pt x="425" y="231"/>
                </a:lnTo>
                <a:lnTo>
                  <a:pt x="430" y="225"/>
                </a:lnTo>
                <a:lnTo>
                  <a:pt x="437" y="219"/>
                </a:lnTo>
                <a:lnTo>
                  <a:pt x="446" y="217"/>
                </a:lnTo>
                <a:lnTo>
                  <a:pt x="454" y="214"/>
                </a:lnTo>
                <a:lnTo>
                  <a:pt x="464" y="211"/>
                </a:lnTo>
                <a:lnTo>
                  <a:pt x="474" y="21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1" name="Freeform 192">
            <a:extLst>
              <a:ext uri="{FF2B5EF4-FFF2-40B4-BE49-F238E27FC236}">
                <a16:creationId xmlns:a16="http://schemas.microsoft.com/office/drawing/2014/main" id="{3A20B673-4E6C-9589-0E6B-5538CF3259A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20336" y="1844824"/>
            <a:ext cx="643878" cy="108000"/>
          </a:xfrm>
          <a:custGeom>
            <a:avLst/>
            <a:gdLst>
              <a:gd name="T0" fmla="*/ 295 w 1561"/>
              <a:gd name="T1" fmla="*/ 203 h 261"/>
              <a:gd name="T2" fmla="*/ 309 w 1561"/>
              <a:gd name="T3" fmla="*/ 69 h 261"/>
              <a:gd name="T4" fmla="*/ 411 w 1561"/>
              <a:gd name="T5" fmla="*/ 86 h 261"/>
              <a:gd name="T6" fmla="*/ 439 w 1561"/>
              <a:gd name="T7" fmla="*/ 125 h 261"/>
              <a:gd name="T8" fmla="*/ 425 w 1561"/>
              <a:gd name="T9" fmla="*/ 186 h 261"/>
              <a:gd name="T10" fmla="*/ 350 w 1561"/>
              <a:gd name="T11" fmla="*/ 117 h 261"/>
              <a:gd name="T12" fmla="*/ 413 w 1561"/>
              <a:gd name="T13" fmla="*/ 180 h 261"/>
              <a:gd name="T14" fmla="*/ 404 w 1561"/>
              <a:gd name="T15" fmla="*/ 134 h 261"/>
              <a:gd name="T16" fmla="*/ 831 w 1561"/>
              <a:gd name="T17" fmla="*/ 110 h 261"/>
              <a:gd name="T18" fmla="*/ 826 w 1561"/>
              <a:gd name="T19" fmla="*/ 73 h 261"/>
              <a:gd name="T20" fmla="*/ 800 w 1561"/>
              <a:gd name="T21" fmla="*/ 217 h 261"/>
              <a:gd name="T22" fmla="*/ 740 w 1561"/>
              <a:gd name="T23" fmla="*/ 213 h 261"/>
              <a:gd name="T24" fmla="*/ 747 w 1561"/>
              <a:gd name="T25" fmla="*/ 76 h 261"/>
              <a:gd name="T26" fmla="*/ 821 w 1561"/>
              <a:gd name="T27" fmla="*/ 69 h 261"/>
              <a:gd name="T28" fmla="*/ 882 w 1561"/>
              <a:gd name="T29" fmla="*/ 41 h 261"/>
              <a:gd name="T30" fmla="*/ 853 w 1561"/>
              <a:gd name="T31" fmla="*/ 107 h 261"/>
              <a:gd name="T32" fmla="*/ 112 w 1561"/>
              <a:gd name="T33" fmla="*/ 228 h 261"/>
              <a:gd name="T34" fmla="*/ 120 w 1561"/>
              <a:gd name="T35" fmla="*/ 48 h 261"/>
              <a:gd name="T36" fmla="*/ 89 w 1561"/>
              <a:gd name="T37" fmla="*/ 83 h 261"/>
              <a:gd name="T38" fmla="*/ 42 w 1561"/>
              <a:gd name="T39" fmla="*/ 183 h 261"/>
              <a:gd name="T40" fmla="*/ 161 w 1561"/>
              <a:gd name="T41" fmla="*/ 122 h 261"/>
              <a:gd name="T42" fmla="*/ 164 w 1561"/>
              <a:gd name="T43" fmla="*/ 159 h 261"/>
              <a:gd name="T44" fmla="*/ 264 w 1561"/>
              <a:gd name="T45" fmla="*/ 183 h 261"/>
              <a:gd name="T46" fmla="*/ 162 w 1561"/>
              <a:gd name="T47" fmla="*/ 213 h 261"/>
              <a:gd name="T48" fmla="*/ 136 w 1561"/>
              <a:gd name="T49" fmla="*/ 168 h 261"/>
              <a:gd name="T50" fmla="*/ 161 w 1561"/>
              <a:gd name="T51" fmla="*/ 111 h 261"/>
              <a:gd name="T52" fmla="*/ 274 w 1561"/>
              <a:gd name="T53" fmla="*/ 107 h 261"/>
              <a:gd name="T54" fmla="*/ 980 w 1561"/>
              <a:gd name="T55" fmla="*/ 106 h 261"/>
              <a:gd name="T56" fmla="*/ 961 w 1561"/>
              <a:gd name="T57" fmla="*/ 144 h 261"/>
              <a:gd name="T58" fmla="*/ 1017 w 1561"/>
              <a:gd name="T59" fmla="*/ 199 h 261"/>
              <a:gd name="T60" fmla="*/ 978 w 1561"/>
              <a:gd name="T61" fmla="*/ 220 h 261"/>
              <a:gd name="T62" fmla="*/ 944 w 1561"/>
              <a:gd name="T63" fmla="*/ 189 h 261"/>
              <a:gd name="T64" fmla="*/ 944 w 1561"/>
              <a:gd name="T65" fmla="*/ 131 h 261"/>
              <a:gd name="T66" fmla="*/ 1004 w 1561"/>
              <a:gd name="T67" fmla="*/ 80 h 261"/>
              <a:gd name="T68" fmla="*/ 1498 w 1561"/>
              <a:gd name="T69" fmla="*/ 118 h 261"/>
              <a:gd name="T70" fmla="*/ 1427 w 1561"/>
              <a:gd name="T71" fmla="*/ 130 h 261"/>
              <a:gd name="T72" fmla="*/ 1440 w 1561"/>
              <a:gd name="T73" fmla="*/ 169 h 261"/>
              <a:gd name="T74" fmla="*/ 1533 w 1561"/>
              <a:gd name="T75" fmla="*/ 228 h 261"/>
              <a:gd name="T76" fmla="*/ 1421 w 1561"/>
              <a:gd name="T77" fmla="*/ 204 h 261"/>
              <a:gd name="T78" fmla="*/ 1404 w 1561"/>
              <a:gd name="T79" fmla="*/ 148 h 261"/>
              <a:gd name="T80" fmla="*/ 1455 w 1561"/>
              <a:gd name="T81" fmla="*/ 91 h 261"/>
              <a:gd name="T82" fmla="*/ 1533 w 1561"/>
              <a:gd name="T83" fmla="*/ 115 h 261"/>
              <a:gd name="T84" fmla="*/ 504 w 1561"/>
              <a:gd name="T85" fmla="*/ 180 h 261"/>
              <a:gd name="T86" fmla="*/ 482 w 1561"/>
              <a:gd name="T87" fmla="*/ 66 h 261"/>
              <a:gd name="T88" fmla="*/ 617 w 1561"/>
              <a:gd name="T89" fmla="*/ 200 h 261"/>
              <a:gd name="T90" fmla="*/ 627 w 1561"/>
              <a:gd name="T91" fmla="*/ 70 h 261"/>
              <a:gd name="T92" fmla="*/ 1194 w 1561"/>
              <a:gd name="T93" fmla="*/ 189 h 261"/>
              <a:gd name="T94" fmla="*/ 1113 w 1561"/>
              <a:gd name="T95" fmla="*/ 186 h 261"/>
              <a:gd name="T96" fmla="*/ 1229 w 1561"/>
              <a:gd name="T97" fmla="*/ 182 h 261"/>
              <a:gd name="T98" fmla="*/ 1377 w 1561"/>
              <a:gd name="T99" fmla="*/ 90 h 261"/>
              <a:gd name="T100" fmla="*/ 1300 w 1561"/>
              <a:gd name="T101" fmla="*/ 91 h 261"/>
              <a:gd name="T102" fmla="*/ 1298 w 1561"/>
              <a:gd name="T103" fmla="*/ 127 h 261"/>
              <a:gd name="T104" fmla="*/ 1362 w 1561"/>
              <a:gd name="T105" fmla="*/ 130 h 261"/>
              <a:gd name="T106" fmla="*/ 1396 w 1561"/>
              <a:gd name="T107" fmla="*/ 168 h 261"/>
              <a:gd name="T108" fmla="*/ 1365 w 1561"/>
              <a:gd name="T109" fmla="*/ 214 h 261"/>
              <a:gd name="T110" fmla="*/ 1358 w 1561"/>
              <a:gd name="T111" fmla="*/ 190 h 261"/>
              <a:gd name="T112" fmla="*/ 1331 w 1561"/>
              <a:gd name="T113" fmla="*/ 154 h 261"/>
              <a:gd name="T114" fmla="*/ 1267 w 1561"/>
              <a:gd name="T115" fmla="*/ 145 h 261"/>
              <a:gd name="T116" fmla="*/ 1262 w 1561"/>
              <a:gd name="T117" fmla="*/ 107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61" h="261">
                <a:moveTo>
                  <a:pt x="350" y="210"/>
                </a:moveTo>
                <a:lnTo>
                  <a:pt x="350" y="261"/>
                </a:lnTo>
                <a:lnTo>
                  <a:pt x="314" y="247"/>
                </a:lnTo>
                <a:lnTo>
                  <a:pt x="314" y="204"/>
                </a:lnTo>
                <a:lnTo>
                  <a:pt x="308" y="203"/>
                </a:lnTo>
                <a:lnTo>
                  <a:pt x="302" y="203"/>
                </a:lnTo>
                <a:lnTo>
                  <a:pt x="297" y="203"/>
                </a:lnTo>
                <a:lnTo>
                  <a:pt x="295" y="203"/>
                </a:lnTo>
                <a:lnTo>
                  <a:pt x="294" y="200"/>
                </a:lnTo>
                <a:lnTo>
                  <a:pt x="295" y="197"/>
                </a:lnTo>
                <a:lnTo>
                  <a:pt x="300" y="194"/>
                </a:lnTo>
                <a:lnTo>
                  <a:pt x="307" y="192"/>
                </a:lnTo>
                <a:lnTo>
                  <a:pt x="314" y="189"/>
                </a:lnTo>
                <a:lnTo>
                  <a:pt x="314" y="115"/>
                </a:lnTo>
                <a:lnTo>
                  <a:pt x="281" y="96"/>
                </a:lnTo>
                <a:lnTo>
                  <a:pt x="309" y="69"/>
                </a:lnTo>
                <a:lnTo>
                  <a:pt x="335" y="84"/>
                </a:lnTo>
                <a:lnTo>
                  <a:pt x="343" y="90"/>
                </a:lnTo>
                <a:lnTo>
                  <a:pt x="352" y="96"/>
                </a:lnTo>
                <a:lnTo>
                  <a:pt x="360" y="100"/>
                </a:lnTo>
                <a:lnTo>
                  <a:pt x="389" y="75"/>
                </a:lnTo>
                <a:lnTo>
                  <a:pt x="396" y="77"/>
                </a:lnTo>
                <a:lnTo>
                  <a:pt x="403" y="80"/>
                </a:lnTo>
                <a:lnTo>
                  <a:pt x="411" y="86"/>
                </a:lnTo>
                <a:lnTo>
                  <a:pt x="420" y="93"/>
                </a:lnTo>
                <a:lnTo>
                  <a:pt x="424" y="97"/>
                </a:lnTo>
                <a:lnTo>
                  <a:pt x="428" y="101"/>
                </a:lnTo>
                <a:lnTo>
                  <a:pt x="431" y="107"/>
                </a:lnTo>
                <a:lnTo>
                  <a:pt x="434" y="113"/>
                </a:lnTo>
                <a:lnTo>
                  <a:pt x="437" y="118"/>
                </a:lnTo>
                <a:lnTo>
                  <a:pt x="438" y="122"/>
                </a:lnTo>
                <a:lnTo>
                  <a:pt x="439" y="125"/>
                </a:lnTo>
                <a:lnTo>
                  <a:pt x="441" y="132"/>
                </a:lnTo>
                <a:lnTo>
                  <a:pt x="441" y="141"/>
                </a:lnTo>
                <a:lnTo>
                  <a:pt x="441" y="149"/>
                </a:lnTo>
                <a:lnTo>
                  <a:pt x="439" y="156"/>
                </a:lnTo>
                <a:lnTo>
                  <a:pt x="437" y="163"/>
                </a:lnTo>
                <a:lnTo>
                  <a:pt x="434" y="170"/>
                </a:lnTo>
                <a:lnTo>
                  <a:pt x="428" y="182"/>
                </a:lnTo>
                <a:lnTo>
                  <a:pt x="425" y="186"/>
                </a:lnTo>
                <a:lnTo>
                  <a:pt x="421" y="190"/>
                </a:lnTo>
                <a:lnTo>
                  <a:pt x="411" y="201"/>
                </a:lnTo>
                <a:lnTo>
                  <a:pt x="401" y="211"/>
                </a:lnTo>
                <a:lnTo>
                  <a:pt x="393" y="220"/>
                </a:lnTo>
                <a:lnTo>
                  <a:pt x="384" y="230"/>
                </a:lnTo>
                <a:lnTo>
                  <a:pt x="350" y="210"/>
                </a:lnTo>
                <a:close/>
                <a:moveTo>
                  <a:pt x="366" y="106"/>
                </a:moveTo>
                <a:lnTo>
                  <a:pt x="350" y="117"/>
                </a:lnTo>
                <a:lnTo>
                  <a:pt x="350" y="189"/>
                </a:lnTo>
                <a:lnTo>
                  <a:pt x="362" y="192"/>
                </a:lnTo>
                <a:lnTo>
                  <a:pt x="372" y="194"/>
                </a:lnTo>
                <a:lnTo>
                  <a:pt x="394" y="203"/>
                </a:lnTo>
                <a:lnTo>
                  <a:pt x="404" y="194"/>
                </a:lnTo>
                <a:lnTo>
                  <a:pt x="407" y="190"/>
                </a:lnTo>
                <a:lnTo>
                  <a:pt x="410" y="185"/>
                </a:lnTo>
                <a:lnTo>
                  <a:pt x="413" y="180"/>
                </a:lnTo>
                <a:lnTo>
                  <a:pt x="414" y="175"/>
                </a:lnTo>
                <a:lnTo>
                  <a:pt x="415" y="168"/>
                </a:lnTo>
                <a:lnTo>
                  <a:pt x="415" y="161"/>
                </a:lnTo>
                <a:lnTo>
                  <a:pt x="415" y="154"/>
                </a:lnTo>
                <a:lnTo>
                  <a:pt x="414" y="149"/>
                </a:lnTo>
                <a:lnTo>
                  <a:pt x="413" y="146"/>
                </a:lnTo>
                <a:lnTo>
                  <a:pt x="410" y="139"/>
                </a:lnTo>
                <a:lnTo>
                  <a:pt x="404" y="134"/>
                </a:lnTo>
                <a:lnTo>
                  <a:pt x="398" y="127"/>
                </a:lnTo>
                <a:lnTo>
                  <a:pt x="391" y="121"/>
                </a:lnTo>
                <a:lnTo>
                  <a:pt x="384" y="115"/>
                </a:lnTo>
                <a:lnTo>
                  <a:pt x="376" y="111"/>
                </a:lnTo>
                <a:lnTo>
                  <a:pt x="366" y="106"/>
                </a:lnTo>
                <a:close/>
                <a:moveTo>
                  <a:pt x="914" y="234"/>
                </a:moveTo>
                <a:lnTo>
                  <a:pt x="819" y="117"/>
                </a:lnTo>
                <a:lnTo>
                  <a:pt x="831" y="110"/>
                </a:lnTo>
                <a:lnTo>
                  <a:pt x="843" y="103"/>
                </a:lnTo>
                <a:lnTo>
                  <a:pt x="856" y="97"/>
                </a:lnTo>
                <a:lnTo>
                  <a:pt x="866" y="93"/>
                </a:lnTo>
                <a:lnTo>
                  <a:pt x="862" y="83"/>
                </a:lnTo>
                <a:lnTo>
                  <a:pt x="856" y="75"/>
                </a:lnTo>
                <a:lnTo>
                  <a:pt x="848" y="56"/>
                </a:lnTo>
                <a:lnTo>
                  <a:pt x="839" y="63"/>
                </a:lnTo>
                <a:lnTo>
                  <a:pt x="826" y="73"/>
                </a:lnTo>
                <a:lnTo>
                  <a:pt x="814" y="84"/>
                </a:lnTo>
                <a:lnTo>
                  <a:pt x="798" y="96"/>
                </a:lnTo>
                <a:lnTo>
                  <a:pt x="824" y="154"/>
                </a:lnTo>
                <a:lnTo>
                  <a:pt x="797" y="177"/>
                </a:lnTo>
                <a:lnTo>
                  <a:pt x="860" y="201"/>
                </a:lnTo>
                <a:lnTo>
                  <a:pt x="832" y="231"/>
                </a:lnTo>
                <a:lnTo>
                  <a:pt x="815" y="223"/>
                </a:lnTo>
                <a:lnTo>
                  <a:pt x="800" y="217"/>
                </a:lnTo>
                <a:lnTo>
                  <a:pt x="790" y="216"/>
                </a:lnTo>
                <a:lnTo>
                  <a:pt x="781" y="214"/>
                </a:lnTo>
                <a:lnTo>
                  <a:pt x="769" y="216"/>
                </a:lnTo>
                <a:lnTo>
                  <a:pt x="757" y="218"/>
                </a:lnTo>
                <a:lnTo>
                  <a:pt x="747" y="221"/>
                </a:lnTo>
                <a:lnTo>
                  <a:pt x="740" y="225"/>
                </a:lnTo>
                <a:lnTo>
                  <a:pt x="735" y="221"/>
                </a:lnTo>
                <a:lnTo>
                  <a:pt x="740" y="213"/>
                </a:lnTo>
                <a:lnTo>
                  <a:pt x="747" y="204"/>
                </a:lnTo>
                <a:lnTo>
                  <a:pt x="754" y="197"/>
                </a:lnTo>
                <a:lnTo>
                  <a:pt x="761" y="192"/>
                </a:lnTo>
                <a:lnTo>
                  <a:pt x="769" y="186"/>
                </a:lnTo>
                <a:lnTo>
                  <a:pt x="776" y="182"/>
                </a:lnTo>
                <a:lnTo>
                  <a:pt x="784" y="177"/>
                </a:lnTo>
                <a:lnTo>
                  <a:pt x="791" y="173"/>
                </a:lnTo>
                <a:lnTo>
                  <a:pt x="747" y="76"/>
                </a:lnTo>
                <a:lnTo>
                  <a:pt x="769" y="59"/>
                </a:lnTo>
                <a:lnTo>
                  <a:pt x="790" y="41"/>
                </a:lnTo>
                <a:lnTo>
                  <a:pt x="808" y="21"/>
                </a:lnTo>
                <a:lnTo>
                  <a:pt x="828" y="0"/>
                </a:lnTo>
                <a:lnTo>
                  <a:pt x="835" y="20"/>
                </a:lnTo>
                <a:lnTo>
                  <a:pt x="781" y="62"/>
                </a:lnTo>
                <a:lnTo>
                  <a:pt x="795" y="90"/>
                </a:lnTo>
                <a:lnTo>
                  <a:pt x="821" y="69"/>
                </a:lnTo>
                <a:lnTo>
                  <a:pt x="829" y="60"/>
                </a:lnTo>
                <a:lnTo>
                  <a:pt x="839" y="51"/>
                </a:lnTo>
                <a:lnTo>
                  <a:pt x="848" y="41"/>
                </a:lnTo>
                <a:lnTo>
                  <a:pt x="855" y="29"/>
                </a:lnTo>
                <a:lnTo>
                  <a:pt x="862" y="20"/>
                </a:lnTo>
                <a:lnTo>
                  <a:pt x="869" y="8"/>
                </a:lnTo>
                <a:lnTo>
                  <a:pt x="877" y="29"/>
                </a:lnTo>
                <a:lnTo>
                  <a:pt x="882" y="41"/>
                </a:lnTo>
                <a:lnTo>
                  <a:pt x="887" y="51"/>
                </a:lnTo>
                <a:lnTo>
                  <a:pt x="899" y="72"/>
                </a:lnTo>
                <a:lnTo>
                  <a:pt x="906" y="83"/>
                </a:lnTo>
                <a:lnTo>
                  <a:pt x="913" y="93"/>
                </a:lnTo>
                <a:lnTo>
                  <a:pt x="899" y="94"/>
                </a:lnTo>
                <a:lnTo>
                  <a:pt x="886" y="97"/>
                </a:lnTo>
                <a:lnTo>
                  <a:pt x="870" y="101"/>
                </a:lnTo>
                <a:lnTo>
                  <a:pt x="853" y="107"/>
                </a:lnTo>
                <a:lnTo>
                  <a:pt x="876" y="132"/>
                </a:lnTo>
                <a:lnTo>
                  <a:pt x="897" y="154"/>
                </a:lnTo>
                <a:lnTo>
                  <a:pt x="920" y="177"/>
                </a:lnTo>
                <a:lnTo>
                  <a:pt x="949" y="207"/>
                </a:lnTo>
                <a:lnTo>
                  <a:pt x="914" y="234"/>
                </a:lnTo>
                <a:close/>
                <a:moveTo>
                  <a:pt x="42" y="183"/>
                </a:moveTo>
                <a:lnTo>
                  <a:pt x="144" y="196"/>
                </a:lnTo>
                <a:lnTo>
                  <a:pt x="112" y="228"/>
                </a:lnTo>
                <a:lnTo>
                  <a:pt x="4" y="214"/>
                </a:lnTo>
                <a:lnTo>
                  <a:pt x="45" y="170"/>
                </a:lnTo>
                <a:lnTo>
                  <a:pt x="0" y="75"/>
                </a:lnTo>
                <a:lnTo>
                  <a:pt x="20" y="59"/>
                </a:lnTo>
                <a:lnTo>
                  <a:pt x="38" y="42"/>
                </a:lnTo>
                <a:lnTo>
                  <a:pt x="78" y="3"/>
                </a:lnTo>
                <a:lnTo>
                  <a:pt x="113" y="39"/>
                </a:lnTo>
                <a:lnTo>
                  <a:pt x="120" y="48"/>
                </a:lnTo>
                <a:lnTo>
                  <a:pt x="126" y="55"/>
                </a:lnTo>
                <a:lnTo>
                  <a:pt x="127" y="58"/>
                </a:lnTo>
                <a:lnTo>
                  <a:pt x="129" y="62"/>
                </a:lnTo>
                <a:lnTo>
                  <a:pt x="129" y="70"/>
                </a:lnTo>
                <a:lnTo>
                  <a:pt x="127" y="84"/>
                </a:lnTo>
                <a:lnTo>
                  <a:pt x="127" y="91"/>
                </a:lnTo>
                <a:lnTo>
                  <a:pt x="89" y="107"/>
                </a:lnTo>
                <a:lnTo>
                  <a:pt x="89" y="83"/>
                </a:lnTo>
                <a:lnTo>
                  <a:pt x="89" y="77"/>
                </a:lnTo>
                <a:lnTo>
                  <a:pt x="88" y="73"/>
                </a:lnTo>
                <a:lnTo>
                  <a:pt x="85" y="69"/>
                </a:lnTo>
                <a:lnTo>
                  <a:pt x="81" y="65"/>
                </a:lnTo>
                <a:lnTo>
                  <a:pt x="54" y="38"/>
                </a:lnTo>
                <a:lnTo>
                  <a:pt x="32" y="56"/>
                </a:lnTo>
                <a:lnTo>
                  <a:pt x="76" y="148"/>
                </a:lnTo>
                <a:lnTo>
                  <a:pt x="42" y="183"/>
                </a:lnTo>
                <a:close/>
                <a:moveTo>
                  <a:pt x="229" y="186"/>
                </a:moveTo>
                <a:lnTo>
                  <a:pt x="229" y="118"/>
                </a:lnTo>
                <a:lnTo>
                  <a:pt x="194" y="96"/>
                </a:lnTo>
                <a:lnTo>
                  <a:pt x="186" y="101"/>
                </a:lnTo>
                <a:lnTo>
                  <a:pt x="179" y="106"/>
                </a:lnTo>
                <a:lnTo>
                  <a:pt x="172" y="111"/>
                </a:lnTo>
                <a:lnTo>
                  <a:pt x="167" y="117"/>
                </a:lnTo>
                <a:lnTo>
                  <a:pt x="161" y="122"/>
                </a:lnTo>
                <a:lnTo>
                  <a:pt x="160" y="127"/>
                </a:lnTo>
                <a:lnTo>
                  <a:pt x="160" y="130"/>
                </a:lnTo>
                <a:lnTo>
                  <a:pt x="158" y="134"/>
                </a:lnTo>
                <a:lnTo>
                  <a:pt x="158" y="138"/>
                </a:lnTo>
                <a:lnTo>
                  <a:pt x="158" y="144"/>
                </a:lnTo>
                <a:lnTo>
                  <a:pt x="160" y="149"/>
                </a:lnTo>
                <a:lnTo>
                  <a:pt x="162" y="155"/>
                </a:lnTo>
                <a:lnTo>
                  <a:pt x="164" y="159"/>
                </a:lnTo>
                <a:lnTo>
                  <a:pt x="168" y="165"/>
                </a:lnTo>
                <a:lnTo>
                  <a:pt x="172" y="169"/>
                </a:lnTo>
                <a:lnTo>
                  <a:pt x="177" y="173"/>
                </a:lnTo>
                <a:lnTo>
                  <a:pt x="182" y="176"/>
                </a:lnTo>
                <a:lnTo>
                  <a:pt x="216" y="199"/>
                </a:lnTo>
                <a:lnTo>
                  <a:pt x="229" y="186"/>
                </a:lnTo>
                <a:close/>
                <a:moveTo>
                  <a:pt x="264" y="118"/>
                </a:moveTo>
                <a:lnTo>
                  <a:pt x="264" y="183"/>
                </a:lnTo>
                <a:lnTo>
                  <a:pt x="294" y="203"/>
                </a:lnTo>
                <a:lnTo>
                  <a:pt x="264" y="228"/>
                </a:lnTo>
                <a:lnTo>
                  <a:pt x="218" y="200"/>
                </a:lnTo>
                <a:lnTo>
                  <a:pt x="192" y="225"/>
                </a:lnTo>
                <a:lnTo>
                  <a:pt x="177" y="220"/>
                </a:lnTo>
                <a:lnTo>
                  <a:pt x="172" y="218"/>
                </a:lnTo>
                <a:lnTo>
                  <a:pt x="167" y="216"/>
                </a:lnTo>
                <a:lnTo>
                  <a:pt x="162" y="213"/>
                </a:lnTo>
                <a:lnTo>
                  <a:pt x="158" y="209"/>
                </a:lnTo>
                <a:lnTo>
                  <a:pt x="154" y="204"/>
                </a:lnTo>
                <a:lnTo>
                  <a:pt x="150" y="200"/>
                </a:lnTo>
                <a:lnTo>
                  <a:pt x="146" y="194"/>
                </a:lnTo>
                <a:lnTo>
                  <a:pt x="143" y="189"/>
                </a:lnTo>
                <a:lnTo>
                  <a:pt x="140" y="183"/>
                </a:lnTo>
                <a:lnTo>
                  <a:pt x="137" y="175"/>
                </a:lnTo>
                <a:lnTo>
                  <a:pt x="136" y="168"/>
                </a:lnTo>
                <a:lnTo>
                  <a:pt x="136" y="159"/>
                </a:lnTo>
                <a:lnTo>
                  <a:pt x="137" y="148"/>
                </a:lnTo>
                <a:lnTo>
                  <a:pt x="137" y="142"/>
                </a:lnTo>
                <a:lnTo>
                  <a:pt x="140" y="138"/>
                </a:lnTo>
                <a:lnTo>
                  <a:pt x="143" y="131"/>
                </a:lnTo>
                <a:lnTo>
                  <a:pt x="147" y="125"/>
                </a:lnTo>
                <a:lnTo>
                  <a:pt x="154" y="117"/>
                </a:lnTo>
                <a:lnTo>
                  <a:pt x="161" y="111"/>
                </a:lnTo>
                <a:lnTo>
                  <a:pt x="175" y="100"/>
                </a:lnTo>
                <a:lnTo>
                  <a:pt x="188" y="91"/>
                </a:lnTo>
                <a:lnTo>
                  <a:pt x="192" y="87"/>
                </a:lnTo>
                <a:lnTo>
                  <a:pt x="196" y="84"/>
                </a:lnTo>
                <a:lnTo>
                  <a:pt x="202" y="80"/>
                </a:lnTo>
                <a:lnTo>
                  <a:pt x="206" y="76"/>
                </a:lnTo>
                <a:lnTo>
                  <a:pt x="213" y="66"/>
                </a:lnTo>
                <a:lnTo>
                  <a:pt x="274" y="107"/>
                </a:lnTo>
                <a:lnTo>
                  <a:pt x="268" y="113"/>
                </a:lnTo>
                <a:lnTo>
                  <a:pt x="266" y="115"/>
                </a:lnTo>
                <a:lnTo>
                  <a:pt x="264" y="118"/>
                </a:lnTo>
                <a:close/>
                <a:moveTo>
                  <a:pt x="1030" y="186"/>
                </a:moveTo>
                <a:lnTo>
                  <a:pt x="1030" y="118"/>
                </a:lnTo>
                <a:lnTo>
                  <a:pt x="996" y="96"/>
                </a:lnTo>
                <a:lnTo>
                  <a:pt x="988" y="101"/>
                </a:lnTo>
                <a:lnTo>
                  <a:pt x="980" y="106"/>
                </a:lnTo>
                <a:lnTo>
                  <a:pt x="973" y="111"/>
                </a:lnTo>
                <a:lnTo>
                  <a:pt x="968" y="117"/>
                </a:lnTo>
                <a:lnTo>
                  <a:pt x="963" y="122"/>
                </a:lnTo>
                <a:lnTo>
                  <a:pt x="962" y="127"/>
                </a:lnTo>
                <a:lnTo>
                  <a:pt x="961" y="130"/>
                </a:lnTo>
                <a:lnTo>
                  <a:pt x="961" y="134"/>
                </a:lnTo>
                <a:lnTo>
                  <a:pt x="959" y="138"/>
                </a:lnTo>
                <a:lnTo>
                  <a:pt x="961" y="144"/>
                </a:lnTo>
                <a:lnTo>
                  <a:pt x="962" y="149"/>
                </a:lnTo>
                <a:lnTo>
                  <a:pt x="963" y="155"/>
                </a:lnTo>
                <a:lnTo>
                  <a:pt x="966" y="159"/>
                </a:lnTo>
                <a:lnTo>
                  <a:pt x="969" y="165"/>
                </a:lnTo>
                <a:lnTo>
                  <a:pt x="973" y="169"/>
                </a:lnTo>
                <a:lnTo>
                  <a:pt x="979" y="173"/>
                </a:lnTo>
                <a:lnTo>
                  <a:pt x="985" y="176"/>
                </a:lnTo>
                <a:lnTo>
                  <a:pt x="1017" y="199"/>
                </a:lnTo>
                <a:lnTo>
                  <a:pt x="1030" y="186"/>
                </a:lnTo>
                <a:close/>
                <a:moveTo>
                  <a:pt x="1065" y="118"/>
                </a:moveTo>
                <a:lnTo>
                  <a:pt x="1065" y="183"/>
                </a:lnTo>
                <a:lnTo>
                  <a:pt x="1095" y="203"/>
                </a:lnTo>
                <a:lnTo>
                  <a:pt x="1067" y="228"/>
                </a:lnTo>
                <a:lnTo>
                  <a:pt x="1020" y="200"/>
                </a:lnTo>
                <a:lnTo>
                  <a:pt x="993" y="225"/>
                </a:lnTo>
                <a:lnTo>
                  <a:pt x="978" y="220"/>
                </a:lnTo>
                <a:lnTo>
                  <a:pt x="973" y="218"/>
                </a:lnTo>
                <a:lnTo>
                  <a:pt x="969" y="216"/>
                </a:lnTo>
                <a:lnTo>
                  <a:pt x="965" y="213"/>
                </a:lnTo>
                <a:lnTo>
                  <a:pt x="959" y="209"/>
                </a:lnTo>
                <a:lnTo>
                  <a:pt x="955" y="204"/>
                </a:lnTo>
                <a:lnTo>
                  <a:pt x="951" y="200"/>
                </a:lnTo>
                <a:lnTo>
                  <a:pt x="948" y="194"/>
                </a:lnTo>
                <a:lnTo>
                  <a:pt x="944" y="189"/>
                </a:lnTo>
                <a:lnTo>
                  <a:pt x="941" y="183"/>
                </a:lnTo>
                <a:lnTo>
                  <a:pt x="939" y="175"/>
                </a:lnTo>
                <a:lnTo>
                  <a:pt x="938" y="168"/>
                </a:lnTo>
                <a:lnTo>
                  <a:pt x="937" y="159"/>
                </a:lnTo>
                <a:lnTo>
                  <a:pt x="938" y="148"/>
                </a:lnTo>
                <a:lnTo>
                  <a:pt x="939" y="142"/>
                </a:lnTo>
                <a:lnTo>
                  <a:pt x="941" y="138"/>
                </a:lnTo>
                <a:lnTo>
                  <a:pt x="944" y="131"/>
                </a:lnTo>
                <a:lnTo>
                  <a:pt x="948" y="125"/>
                </a:lnTo>
                <a:lnTo>
                  <a:pt x="955" y="117"/>
                </a:lnTo>
                <a:lnTo>
                  <a:pt x="962" y="111"/>
                </a:lnTo>
                <a:lnTo>
                  <a:pt x="978" y="100"/>
                </a:lnTo>
                <a:lnTo>
                  <a:pt x="989" y="91"/>
                </a:lnTo>
                <a:lnTo>
                  <a:pt x="993" y="87"/>
                </a:lnTo>
                <a:lnTo>
                  <a:pt x="997" y="84"/>
                </a:lnTo>
                <a:lnTo>
                  <a:pt x="1004" y="80"/>
                </a:lnTo>
                <a:lnTo>
                  <a:pt x="1009" y="76"/>
                </a:lnTo>
                <a:lnTo>
                  <a:pt x="1016" y="66"/>
                </a:lnTo>
                <a:lnTo>
                  <a:pt x="1075" y="107"/>
                </a:lnTo>
                <a:lnTo>
                  <a:pt x="1071" y="113"/>
                </a:lnTo>
                <a:lnTo>
                  <a:pt x="1067" y="115"/>
                </a:lnTo>
                <a:lnTo>
                  <a:pt x="1065" y="118"/>
                </a:lnTo>
                <a:close/>
                <a:moveTo>
                  <a:pt x="1498" y="186"/>
                </a:moveTo>
                <a:lnTo>
                  <a:pt x="1498" y="118"/>
                </a:lnTo>
                <a:lnTo>
                  <a:pt x="1462" y="96"/>
                </a:lnTo>
                <a:lnTo>
                  <a:pt x="1455" y="101"/>
                </a:lnTo>
                <a:lnTo>
                  <a:pt x="1448" y="106"/>
                </a:lnTo>
                <a:lnTo>
                  <a:pt x="1441" y="111"/>
                </a:lnTo>
                <a:lnTo>
                  <a:pt x="1434" y="117"/>
                </a:lnTo>
                <a:lnTo>
                  <a:pt x="1430" y="122"/>
                </a:lnTo>
                <a:lnTo>
                  <a:pt x="1428" y="127"/>
                </a:lnTo>
                <a:lnTo>
                  <a:pt x="1427" y="130"/>
                </a:lnTo>
                <a:lnTo>
                  <a:pt x="1427" y="134"/>
                </a:lnTo>
                <a:lnTo>
                  <a:pt x="1427" y="138"/>
                </a:lnTo>
                <a:lnTo>
                  <a:pt x="1427" y="144"/>
                </a:lnTo>
                <a:lnTo>
                  <a:pt x="1428" y="149"/>
                </a:lnTo>
                <a:lnTo>
                  <a:pt x="1430" y="155"/>
                </a:lnTo>
                <a:lnTo>
                  <a:pt x="1433" y="159"/>
                </a:lnTo>
                <a:lnTo>
                  <a:pt x="1435" y="165"/>
                </a:lnTo>
                <a:lnTo>
                  <a:pt x="1440" y="169"/>
                </a:lnTo>
                <a:lnTo>
                  <a:pt x="1445" y="173"/>
                </a:lnTo>
                <a:lnTo>
                  <a:pt x="1451" y="176"/>
                </a:lnTo>
                <a:lnTo>
                  <a:pt x="1485" y="199"/>
                </a:lnTo>
                <a:lnTo>
                  <a:pt x="1498" y="186"/>
                </a:lnTo>
                <a:close/>
                <a:moveTo>
                  <a:pt x="1531" y="118"/>
                </a:moveTo>
                <a:lnTo>
                  <a:pt x="1531" y="183"/>
                </a:lnTo>
                <a:lnTo>
                  <a:pt x="1561" y="203"/>
                </a:lnTo>
                <a:lnTo>
                  <a:pt x="1533" y="228"/>
                </a:lnTo>
                <a:lnTo>
                  <a:pt x="1486" y="200"/>
                </a:lnTo>
                <a:lnTo>
                  <a:pt x="1459" y="225"/>
                </a:lnTo>
                <a:lnTo>
                  <a:pt x="1445" y="220"/>
                </a:lnTo>
                <a:lnTo>
                  <a:pt x="1440" y="218"/>
                </a:lnTo>
                <a:lnTo>
                  <a:pt x="1435" y="216"/>
                </a:lnTo>
                <a:lnTo>
                  <a:pt x="1431" y="213"/>
                </a:lnTo>
                <a:lnTo>
                  <a:pt x="1427" y="209"/>
                </a:lnTo>
                <a:lnTo>
                  <a:pt x="1421" y="204"/>
                </a:lnTo>
                <a:lnTo>
                  <a:pt x="1418" y="200"/>
                </a:lnTo>
                <a:lnTo>
                  <a:pt x="1414" y="194"/>
                </a:lnTo>
                <a:lnTo>
                  <a:pt x="1411" y="189"/>
                </a:lnTo>
                <a:lnTo>
                  <a:pt x="1407" y="183"/>
                </a:lnTo>
                <a:lnTo>
                  <a:pt x="1406" y="175"/>
                </a:lnTo>
                <a:lnTo>
                  <a:pt x="1404" y="168"/>
                </a:lnTo>
                <a:lnTo>
                  <a:pt x="1404" y="159"/>
                </a:lnTo>
                <a:lnTo>
                  <a:pt x="1404" y="148"/>
                </a:lnTo>
                <a:lnTo>
                  <a:pt x="1406" y="142"/>
                </a:lnTo>
                <a:lnTo>
                  <a:pt x="1407" y="138"/>
                </a:lnTo>
                <a:lnTo>
                  <a:pt x="1411" y="131"/>
                </a:lnTo>
                <a:lnTo>
                  <a:pt x="1416" y="125"/>
                </a:lnTo>
                <a:lnTo>
                  <a:pt x="1421" y="117"/>
                </a:lnTo>
                <a:lnTo>
                  <a:pt x="1430" y="111"/>
                </a:lnTo>
                <a:lnTo>
                  <a:pt x="1444" y="100"/>
                </a:lnTo>
                <a:lnTo>
                  <a:pt x="1455" y="91"/>
                </a:lnTo>
                <a:lnTo>
                  <a:pt x="1461" y="87"/>
                </a:lnTo>
                <a:lnTo>
                  <a:pt x="1465" y="84"/>
                </a:lnTo>
                <a:lnTo>
                  <a:pt x="1471" y="80"/>
                </a:lnTo>
                <a:lnTo>
                  <a:pt x="1475" y="76"/>
                </a:lnTo>
                <a:lnTo>
                  <a:pt x="1482" y="66"/>
                </a:lnTo>
                <a:lnTo>
                  <a:pt x="1543" y="107"/>
                </a:lnTo>
                <a:lnTo>
                  <a:pt x="1537" y="113"/>
                </a:lnTo>
                <a:lnTo>
                  <a:pt x="1533" y="115"/>
                </a:lnTo>
                <a:lnTo>
                  <a:pt x="1531" y="118"/>
                </a:lnTo>
                <a:close/>
                <a:moveTo>
                  <a:pt x="469" y="186"/>
                </a:moveTo>
                <a:lnTo>
                  <a:pt x="469" y="117"/>
                </a:lnTo>
                <a:lnTo>
                  <a:pt x="435" y="96"/>
                </a:lnTo>
                <a:lnTo>
                  <a:pt x="463" y="69"/>
                </a:lnTo>
                <a:lnTo>
                  <a:pt x="516" y="104"/>
                </a:lnTo>
                <a:lnTo>
                  <a:pt x="504" y="114"/>
                </a:lnTo>
                <a:lnTo>
                  <a:pt x="504" y="180"/>
                </a:lnTo>
                <a:lnTo>
                  <a:pt x="534" y="200"/>
                </a:lnTo>
                <a:lnTo>
                  <a:pt x="506" y="227"/>
                </a:lnTo>
                <a:lnTo>
                  <a:pt x="456" y="199"/>
                </a:lnTo>
                <a:lnTo>
                  <a:pt x="469" y="186"/>
                </a:lnTo>
                <a:close/>
                <a:moveTo>
                  <a:pt x="466" y="55"/>
                </a:moveTo>
                <a:lnTo>
                  <a:pt x="503" y="14"/>
                </a:lnTo>
                <a:lnTo>
                  <a:pt x="530" y="32"/>
                </a:lnTo>
                <a:lnTo>
                  <a:pt x="482" y="66"/>
                </a:lnTo>
                <a:lnTo>
                  <a:pt x="466" y="55"/>
                </a:lnTo>
                <a:close/>
                <a:moveTo>
                  <a:pt x="622" y="200"/>
                </a:moveTo>
                <a:lnTo>
                  <a:pt x="633" y="189"/>
                </a:lnTo>
                <a:lnTo>
                  <a:pt x="633" y="118"/>
                </a:lnTo>
                <a:lnTo>
                  <a:pt x="600" y="101"/>
                </a:lnTo>
                <a:lnTo>
                  <a:pt x="586" y="113"/>
                </a:lnTo>
                <a:lnTo>
                  <a:pt x="588" y="180"/>
                </a:lnTo>
                <a:lnTo>
                  <a:pt x="617" y="200"/>
                </a:lnTo>
                <a:lnTo>
                  <a:pt x="586" y="227"/>
                </a:lnTo>
                <a:lnTo>
                  <a:pt x="540" y="197"/>
                </a:lnTo>
                <a:lnTo>
                  <a:pt x="552" y="186"/>
                </a:lnTo>
                <a:lnTo>
                  <a:pt x="552" y="117"/>
                </a:lnTo>
                <a:lnTo>
                  <a:pt x="517" y="96"/>
                </a:lnTo>
                <a:lnTo>
                  <a:pt x="545" y="69"/>
                </a:lnTo>
                <a:lnTo>
                  <a:pt x="598" y="97"/>
                </a:lnTo>
                <a:lnTo>
                  <a:pt x="627" y="70"/>
                </a:lnTo>
                <a:lnTo>
                  <a:pt x="682" y="104"/>
                </a:lnTo>
                <a:lnTo>
                  <a:pt x="668" y="118"/>
                </a:lnTo>
                <a:lnTo>
                  <a:pt x="668" y="182"/>
                </a:lnTo>
                <a:lnTo>
                  <a:pt x="699" y="203"/>
                </a:lnTo>
                <a:lnTo>
                  <a:pt x="670" y="228"/>
                </a:lnTo>
                <a:lnTo>
                  <a:pt x="622" y="200"/>
                </a:lnTo>
                <a:close/>
                <a:moveTo>
                  <a:pt x="1182" y="200"/>
                </a:moveTo>
                <a:lnTo>
                  <a:pt x="1194" y="189"/>
                </a:lnTo>
                <a:lnTo>
                  <a:pt x="1194" y="118"/>
                </a:lnTo>
                <a:lnTo>
                  <a:pt x="1161" y="101"/>
                </a:lnTo>
                <a:lnTo>
                  <a:pt x="1147" y="113"/>
                </a:lnTo>
                <a:lnTo>
                  <a:pt x="1149" y="180"/>
                </a:lnTo>
                <a:lnTo>
                  <a:pt x="1178" y="200"/>
                </a:lnTo>
                <a:lnTo>
                  <a:pt x="1147" y="227"/>
                </a:lnTo>
                <a:lnTo>
                  <a:pt x="1101" y="197"/>
                </a:lnTo>
                <a:lnTo>
                  <a:pt x="1113" y="186"/>
                </a:lnTo>
                <a:lnTo>
                  <a:pt x="1113" y="117"/>
                </a:lnTo>
                <a:lnTo>
                  <a:pt x="1078" y="96"/>
                </a:lnTo>
                <a:lnTo>
                  <a:pt x="1106" y="69"/>
                </a:lnTo>
                <a:lnTo>
                  <a:pt x="1157" y="97"/>
                </a:lnTo>
                <a:lnTo>
                  <a:pt x="1188" y="70"/>
                </a:lnTo>
                <a:lnTo>
                  <a:pt x="1243" y="104"/>
                </a:lnTo>
                <a:lnTo>
                  <a:pt x="1229" y="118"/>
                </a:lnTo>
                <a:lnTo>
                  <a:pt x="1229" y="182"/>
                </a:lnTo>
                <a:lnTo>
                  <a:pt x="1260" y="203"/>
                </a:lnTo>
                <a:lnTo>
                  <a:pt x="1229" y="228"/>
                </a:lnTo>
                <a:lnTo>
                  <a:pt x="1182" y="200"/>
                </a:lnTo>
                <a:close/>
                <a:moveTo>
                  <a:pt x="1294" y="89"/>
                </a:moveTo>
                <a:lnTo>
                  <a:pt x="1328" y="66"/>
                </a:lnTo>
                <a:lnTo>
                  <a:pt x="1344" y="75"/>
                </a:lnTo>
                <a:lnTo>
                  <a:pt x="1359" y="83"/>
                </a:lnTo>
                <a:lnTo>
                  <a:pt x="1377" y="90"/>
                </a:lnTo>
                <a:lnTo>
                  <a:pt x="1399" y="97"/>
                </a:lnTo>
                <a:lnTo>
                  <a:pt x="1370" y="120"/>
                </a:lnTo>
                <a:lnTo>
                  <a:pt x="1358" y="117"/>
                </a:lnTo>
                <a:lnTo>
                  <a:pt x="1346" y="113"/>
                </a:lnTo>
                <a:lnTo>
                  <a:pt x="1332" y="107"/>
                </a:lnTo>
                <a:lnTo>
                  <a:pt x="1320" y="101"/>
                </a:lnTo>
                <a:lnTo>
                  <a:pt x="1310" y="97"/>
                </a:lnTo>
                <a:lnTo>
                  <a:pt x="1300" y="91"/>
                </a:lnTo>
                <a:lnTo>
                  <a:pt x="1298" y="93"/>
                </a:lnTo>
                <a:lnTo>
                  <a:pt x="1295" y="94"/>
                </a:lnTo>
                <a:lnTo>
                  <a:pt x="1293" y="99"/>
                </a:lnTo>
                <a:lnTo>
                  <a:pt x="1293" y="103"/>
                </a:lnTo>
                <a:lnTo>
                  <a:pt x="1293" y="106"/>
                </a:lnTo>
                <a:lnTo>
                  <a:pt x="1293" y="114"/>
                </a:lnTo>
                <a:lnTo>
                  <a:pt x="1295" y="121"/>
                </a:lnTo>
                <a:lnTo>
                  <a:pt x="1298" y="127"/>
                </a:lnTo>
                <a:lnTo>
                  <a:pt x="1301" y="130"/>
                </a:lnTo>
                <a:lnTo>
                  <a:pt x="1304" y="132"/>
                </a:lnTo>
                <a:lnTo>
                  <a:pt x="1310" y="137"/>
                </a:lnTo>
                <a:lnTo>
                  <a:pt x="1317" y="141"/>
                </a:lnTo>
                <a:lnTo>
                  <a:pt x="1324" y="144"/>
                </a:lnTo>
                <a:lnTo>
                  <a:pt x="1331" y="145"/>
                </a:lnTo>
                <a:lnTo>
                  <a:pt x="1356" y="128"/>
                </a:lnTo>
                <a:lnTo>
                  <a:pt x="1362" y="130"/>
                </a:lnTo>
                <a:lnTo>
                  <a:pt x="1368" y="132"/>
                </a:lnTo>
                <a:lnTo>
                  <a:pt x="1375" y="137"/>
                </a:lnTo>
                <a:lnTo>
                  <a:pt x="1382" y="144"/>
                </a:lnTo>
                <a:lnTo>
                  <a:pt x="1384" y="146"/>
                </a:lnTo>
                <a:lnTo>
                  <a:pt x="1387" y="151"/>
                </a:lnTo>
                <a:lnTo>
                  <a:pt x="1392" y="159"/>
                </a:lnTo>
                <a:lnTo>
                  <a:pt x="1394" y="163"/>
                </a:lnTo>
                <a:lnTo>
                  <a:pt x="1396" y="168"/>
                </a:lnTo>
                <a:lnTo>
                  <a:pt x="1396" y="176"/>
                </a:lnTo>
                <a:lnTo>
                  <a:pt x="1396" y="182"/>
                </a:lnTo>
                <a:lnTo>
                  <a:pt x="1396" y="187"/>
                </a:lnTo>
                <a:lnTo>
                  <a:pt x="1394" y="192"/>
                </a:lnTo>
                <a:lnTo>
                  <a:pt x="1393" y="194"/>
                </a:lnTo>
                <a:lnTo>
                  <a:pt x="1390" y="200"/>
                </a:lnTo>
                <a:lnTo>
                  <a:pt x="1379" y="206"/>
                </a:lnTo>
                <a:lnTo>
                  <a:pt x="1365" y="214"/>
                </a:lnTo>
                <a:lnTo>
                  <a:pt x="1351" y="223"/>
                </a:lnTo>
                <a:lnTo>
                  <a:pt x="1339" y="231"/>
                </a:lnTo>
                <a:lnTo>
                  <a:pt x="1262" y="197"/>
                </a:lnTo>
                <a:lnTo>
                  <a:pt x="1293" y="176"/>
                </a:lnTo>
                <a:lnTo>
                  <a:pt x="1353" y="206"/>
                </a:lnTo>
                <a:lnTo>
                  <a:pt x="1356" y="201"/>
                </a:lnTo>
                <a:lnTo>
                  <a:pt x="1358" y="197"/>
                </a:lnTo>
                <a:lnTo>
                  <a:pt x="1358" y="190"/>
                </a:lnTo>
                <a:lnTo>
                  <a:pt x="1358" y="185"/>
                </a:lnTo>
                <a:lnTo>
                  <a:pt x="1356" y="180"/>
                </a:lnTo>
                <a:lnTo>
                  <a:pt x="1355" y="176"/>
                </a:lnTo>
                <a:lnTo>
                  <a:pt x="1353" y="172"/>
                </a:lnTo>
                <a:lnTo>
                  <a:pt x="1349" y="166"/>
                </a:lnTo>
                <a:lnTo>
                  <a:pt x="1345" y="161"/>
                </a:lnTo>
                <a:lnTo>
                  <a:pt x="1338" y="156"/>
                </a:lnTo>
                <a:lnTo>
                  <a:pt x="1331" y="154"/>
                </a:lnTo>
                <a:lnTo>
                  <a:pt x="1305" y="170"/>
                </a:lnTo>
                <a:lnTo>
                  <a:pt x="1298" y="168"/>
                </a:lnTo>
                <a:lnTo>
                  <a:pt x="1291" y="165"/>
                </a:lnTo>
                <a:lnTo>
                  <a:pt x="1284" y="161"/>
                </a:lnTo>
                <a:lnTo>
                  <a:pt x="1277" y="156"/>
                </a:lnTo>
                <a:lnTo>
                  <a:pt x="1273" y="152"/>
                </a:lnTo>
                <a:lnTo>
                  <a:pt x="1270" y="149"/>
                </a:lnTo>
                <a:lnTo>
                  <a:pt x="1267" y="145"/>
                </a:lnTo>
                <a:lnTo>
                  <a:pt x="1264" y="142"/>
                </a:lnTo>
                <a:lnTo>
                  <a:pt x="1263" y="137"/>
                </a:lnTo>
                <a:lnTo>
                  <a:pt x="1260" y="132"/>
                </a:lnTo>
                <a:lnTo>
                  <a:pt x="1260" y="128"/>
                </a:lnTo>
                <a:lnTo>
                  <a:pt x="1260" y="122"/>
                </a:lnTo>
                <a:lnTo>
                  <a:pt x="1260" y="117"/>
                </a:lnTo>
                <a:lnTo>
                  <a:pt x="1260" y="111"/>
                </a:lnTo>
                <a:lnTo>
                  <a:pt x="1262" y="107"/>
                </a:lnTo>
                <a:lnTo>
                  <a:pt x="1294" y="8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2" name="Freeform 194">
            <a:extLst>
              <a:ext uri="{FF2B5EF4-FFF2-40B4-BE49-F238E27FC236}">
                <a16:creationId xmlns:a16="http://schemas.microsoft.com/office/drawing/2014/main" id="{13139FFE-A110-032B-75C2-373EDB24145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527646" y="5904168"/>
            <a:ext cx="559437" cy="72000"/>
          </a:xfrm>
          <a:custGeom>
            <a:avLst/>
            <a:gdLst>
              <a:gd name="T0" fmla="*/ 1046 w 1555"/>
              <a:gd name="T1" fmla="*/ 153 h 200"/>
              <a:gd name="T2" fmla="*/ 1026 w 1555"/>
              <a:gd name="T3" fmla="*/ 48 h 200"/>
              <a:gd name="T4" fmla="*/ 184 w 1555"/>
              <a:gd name="T5" fmla="*/ 4 h 200"/>
              <a:gd name="T6" fmla="*/ 197 w 1555"/>
              <a:gd name="T7" fmla="*/ 183 h 200"/>
              <a:gd name="T8" fmla="*/ 19 w 1555"/>
              <a:gd name="T9" fmla="*/ 196 h 200"/>
              <a:gd name="T10" fmla="*/ 32 w 1555"/>
              <a:gd name="T11" fmla="*/ 111 h 200"/>
              <a:gd name="T12" fmla="*/ 63 w 1555"/>
              <a:gd name="T13" fmla="*/ 118 h 200"/>
              <a:gd name="T14" fmla="*/ 56 w 1555"/>
              <a:gd name="T15" fmla="*/ 87 h 200"/>
              <a:gd name="T16" fmla="*/ 30 w 1555"/>
              <a:gd name="T17" fmla="*/ 104 h 200"/>
              <a:gd name="T18" fmla="*/ 84 w 1555"/>
              <a:gd name="T19" fmla="*/ 93 h 200"/>
              <a:gd name="T20" fmla="*/ 97 w 1555"/>
              <a:gd name="T21" fmla="*/ 63 h 200"/>
              <a:gd name="T22" fmla="*/ 64 w 1555"/>
              <a:gd name="T23" fmla="*/ 63 h 200"/>
              <a:gd name="T24" fmla="*/ 118 w 1555"/>
              <a:gd name="T25" fmla="*/ 91 h 200"/>
              <a:gd name="T26" fmla="*/ 143 w 1555"/>
              <a:gd name="T27" fmla="*/ 75 h 200"/>
              <a:gd name="T28" fmla="*/ 118 w 1555"/>
              <a:gd name="T29" fmla="*/ 56 h 200"/>
              <a:gd name="T30" fmla="*/ 138 w 1555"/>
              <a:gd name="T31" fmla="*/ 117 h 200"/>
              <a:gd name="T32" fmla="*/ 170 w 1555"/>
              <a:gd name="T33" fmla="*/ 117 h 200"/>
              <a:gd name="T34" fmla="*/ 157 w 1555"/>
              <a:gd name="T35" fmla="*/ 87 h 200"/>
              <a:gd name="T36" fmla="*/ 60 w 1555"/>
              <a:gd name="T37" fmla="*/ 145 h 200"/>
              <a:gd name="T38" fmla="*/ 106 w 1555"/>
              <a:gd name="T39" fmla="*/ 94 h 200"/>
              <a:gd name="T40" fmla="*/ 60 w 1555"/>
              <a:gd name="T41" fmla="*/ 145 h 200"/>
              <a:gd name="T42" fmla="*/ 392 w 1555"/>
              <a:gd name="T43" fmla="*/ 28 h 200"/>
              <a:gd name="T44" fmla="*/ 335 w 1555"/>
              <a:gd name="T45" fmla="*/ 108 h 200"/>
              <a:gd name="T46" fmla="*/ 557 w 1555"/>
              <a:gd name="T47" fmla="*/ 155 h 200"/>
              <a:gd name="T48" fmla="*/ 505 w 1555"/>
              <a:gd name="T49" fmla="*/ 48 h 200"/>
              <a:gd name="T50" fmla="*/ 605 w 1555"/>
              <a:gd name="T51" fmla="*/ 173 h 200"/>
              <a:gd name="T52" fmla="*/ 666 w 1555"/>
              <a:gd name="T53" fmla="*/ 65 h 200"/>
              <a:gd name="T54" fmla="*/ 689 w 1555"/>
              <a:gd name="T55" fmla="*/ 137 h 200"/>
              <a:gd name="T56" fmla="*/ 769 w 1555"/>
              <a:gd name="T57" fmla="*/ 65 h 200"/>
              <a:gd name="T58" fmla="*/ 751 w 1555"/>
              <a:gd name="T59" fmla="*/ 137 h 200"/>
              <a:gd name="T60" fmla="*/ 811 w 1555"/>
              <a:gd name="T61" fmla="*/ 96 h 200"/>
              <a:gd name="T62" fmla="*/ 813 w 1555"/>
              <a:gd name="T63" fmla="*/ 28 h 200"/>
              <a:gd name="T64" fmla="*/ 441 w 1555"/>
              <a:gd name="T65" fmla="*/ 0 h 200"/>
              <a:gd name="T66" fmla="*/ 454 w 1555"/>
              <a:gd name="T67" fmla="*/ 120 h 200"/>
              <a:gd name="T68" fmla="*/ 451 w 1555"/>
              <a:gd name="T69" fmla="*/ 173 h 200"/>
              <a:gd name="T70" fmla="*/ 409 w 1555"/>
              <a:gd name="T71" fmla="*/ 153 h 200"/>
              <a:gd name="T72" fmla="*/ 1100 w 1555"/>
              <a:gd name="T73" fmla="*/ 173 h 200"/>
              <a:gd name="T74" fmla="*/ 1148 w 1555"/>
              <a:gd name="T75" fmla="*/ 28 h 200"/>
              <a:gd name="T76" fmla="*/ 1309 w 1555"/>
              <a:gd name="T77" fmla="*/ 173 h 200"/>
              <a:gd name="T78" fmla="*/ 1374 w 1555"/>
              <a:gd name="T79" fmla="*/ 28 h 200"/>
              <a:gd name="T80" fmla="*/ 1324 w 1555"/>
              <a:gd name="T81" fmla="*/ 155 h 200"/>
              <a:gd name="T82" fmla="*/ 961 w 1555"/>
              <a:gd name="T83" fmla="*/ 148 h 200"/>
              <a:gd name="T84" fmla="*/ 926 w 1555"/>
              <a:gd name="T85" fmla="*/ 80 h 200"/>
              <a:gd name="T86" fmla="*/ 941 w 1555"/>
              <a:gd name="T87" fmla="*/ 27 h 200"/>
              <a:gd name="T88" fmla="*/ 967 w 1555"/>
              <a:gd name="T89" fmla="*/ 67 h 200"/>
              <a:gd name="T90" fmla="*/ 950 w 1555"/>
              <a:gd name="T91" fmla="*/ 51 h 200"/>
              <a:gd name="T92" fmla="*/ 981 w 1555"/>
              <a:gd name="T93" fmla="*/ 108 h 200"/>
              <a:gd name="T94" fmla="*/ 978 w 1555"/>
              <a:gd name="T95" fmla="*/ 170 h 200"/>
              <a:gd name="T96" fmla="*/ 940 w 1555"/>
              <a:gd name="T97" fmla="*/ 168 h 200"/>
              <a:gd name="T98" fmla="*/ 1223 w 1555"/>
              <a:gd name="T99" fmla="*/ 152 h 200"/>
              <a:gd name="T100" fmla="*/ 1238 w 1555"/>
              <a:gd name="T101" fmla="*/ 58 h 200"/>
              <a:gd name="T102" fmla="*/ 1220 w 1555"/>
              <a:gd name="T103" fmla="*/ 58 h 200"/>
              <a:gd name="T104" fmla="*/ 1261 w 1555"/>
              <a:gd name="T105" fmla="*/ 49 h 200"/>
              <a:gd name="T106" fmla="*/ 1259 w 1555"/>
              <a:gd name="T107" fmla="*/ 155 h 200"/>
              <a:gd name="T108" fmla="*/ 1213 w 1555"/>
              <a:gd name="T109" fmla="*/ 172 h 200"/>
              <a:gd name="T110" fmla="*/ 1191 w 1555"/>
              <a:gd name="T111" fmla="*/ 104 h 200"/>
              <a:gd name="T112" fmla="*/ 1213 w 1555"/>
              <a:gd name="T113" fmla="*/ 29 h 200"/>
              <a:gd name="T114" fmla="*/ 1473 w 1555"/>
              <a:gd name="T115" fmla="*/ 66 h 200"/>
              <a:gd name="T116" fmla="*/ 1492 w 1555"/>
              <a:gd name="T117" fmla="*/ 173 h 200"/>
              <a:gd name="T118" fmla="*/ 1441 w 1555"/>
              <a:gd name="T119" fmla="*/ 153 h 200"/>
              <a:gd name="T120" fmla="*/ 1405 w 1555"/>
              <a:gd name="T121" fmla="*/ 4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55" h="200">
                <a:moveTo>
                  <a:pt x="1018" y="48"/>
                </a:moveTo>
                <a:lnTo>
                  <a:pt x="1018" y="28"/>
                </a:lnTo>
                <a:lnTo>
                  <a:pt x="1070" y="28"/>
                </a:lnTo>
                <a:lnTo>
                  <a:pt x="1070" y="48"/>
                </a:lnTo>
                <a:lnTo>
                  <a:pt x="1061" y="48"/>
                </a:lnTo>
                <a:lnTo>
                  <a:pt x="1081" y="153"/>
                </a:lnTo>
                <a:lnTo>
                  <a:pt x="1088" y="153"/>
                </a:lnTo>
                <a:lnTo>
                  <a:pt x="1088" y="173"/>
                </a:lnTo>
                <a:lnTo>
                  <a:pt x="1046" y="173"/>
                </a:lnTo>
                <a:lnTo>
                  <a:pt x="1046" y="153"/>
                </a:lnTo>
                <a:lnTo>
                  <a:pt x="1054" y="153"/>
                </a:lnTo>
                <a:lnTo>
                  <a:pt x="1052" y="139"/>
                </a:lnTo>
                <a:lnTo>
                  <a:pt x="1029" y="139"/>
                </a:lnTo>
                <a:lnTo>
                  <a:pt x="1026" y="153"/>
                </a:lnTo>
                <a:lnTo>
                  <a:pt x="1035" y="153"/>
                </a:lnTo>
                <a:lnTo>
                  <a:pt x="1035" y="173"/>
                </a:lnTo>
                <a:lnTo>
                  <a:pt x="998" y="173"/>
                </a:lnTo>
                <a:lnTo>
                  <a:pt x="998" y="153"/>
                </a:lnTo>
                <a:lnTo>
                  <a:pt x="1004" y="153"/>
                </a:lnTo>
                <a:lnTo>
                  <a:pt x="1026" y="48"/>
                </a:lnTo>
                <a:lnTo>
                  <a:pt x="1018" y="48"/>
                </a:lnTo>
                <a:close/>
                <a:moveTo>
                  <a:pt x="1032" y="120"/>
                </a:moveTo>
                <a:lnTo>
                  <a:pt x="1049" y="120"/>
                </a:lnTo>
                <a:lnTo>
                  <a:pt x="1042" y="73"/>
                </a:lnTo>
                <a:lnTo>
                  <a:pt x="1032" y="120"/>
                </a:lnTo>
                <a:close/>
                <a:moveTo>
                  <a:pt x="0" y="0"/>
                </a:moveTo>
                <a:lnTo>
                  <a:pt x="169" y="0"/>
                </a:lnTo>
                <a:lnTo>
                  <a:pt x="174" y="1"/>
                </a:lnTo>
                <a:lnTo>
                  <a:pt x="181" y="3"/>
                </a:lnTo>
                <a:lnTo>
                  <a:pt x="184" y="4"/>
                </a:lnTo>
                <a:lnTo>
                  <a:pt x="187" y="5"/>
                </a:lnTo>
                <a:lnTo>
                  <a:pt x="191" y="10"/>
                </a:lnTo>
                <a:lnTo>
                  <a:pt x="195" y="15"/>
                </a:lnTo>
                <a:lnTo>
                  <a:pt x="198" y="21"/>
                </a:lnTo>
                <a:lnTo>
                  <a:pt x="201" y="27"/>
                </a:lnTo>
                <a:lnTo>
                  <a:pt x="201" y="34"/>
                </a:lnTo>
                <a:lnTo>
                  <a:pt x="201" y="168"/>
                </a:lnTo>
                <a:lnTo>
                  <a:pt x="201" y="173"/>
                </a:lnTo>
                <a:lnTo>
                  <a:pt x="198" y="180"/>
                </a:lnTo>
                <a:lnTo>
                  <a:pt x="197" y="183"/>
                </a:lnTo>
                <a:lnTo>
                  <a:pt x="195" y="186"/>
                </a:lnTo>
                <a:lnTo>
                  <a:pt x="191" y="190"/>
                </a:lnTo>
                <a:lnTo>
                  <a:pt x="187" y="194"/>
                </a:lnTo>
                <a:lnTo>
                  <a:pt x="181" y="197"/>
                </a:lnTo>
                <a:lnTo>
                  <a:pt x="174" y="200"/>
                </a:lnTo>
                <a:lnTo>
                  <a:pt x="169" y="200"/>
                </a:lnTo>
                <a:lnTo>
                  <a:pt x="34" y="200"/>
                </a:lnTo>
                <a:lnTo>
                  <a:pt x="27" y="200"/>
                </a:lnTo>
                <a:lnTo>
                  <a:pt x="22" y="197"/>
                </a:lnTo>
                <a:lnTo>
                  <a:pt x="19" y="196"/>
                </a:lnTo>
                <a:lnTo>
                  <a:pt x="16" y="194"/>
                </a:lnTo>
                <a:lnTo>
                  <a:pt x="10" y="190"/>
                </a:lnTo>
                <a:lnTo>
                  <a:pt x="6" y="186"/>
                </a:lnTo>
                <a:lnTo>
                  <a:pt x="3" y="180"/>
                </a:lnTo>
                <a:lnTo>
                  <a:pt x="2" y="173"/>
                </a:lnTo>
                <a:lnTo>
                  <a:pt x="0" y="168"/>
                </a:lnTo>
                <a:lnTo>
                  <a:pt x="0" y="0"/>
                </a:lnTo>
                <a:close/>
                <a:moveTo>
                  <a:pt x="30" y="104"/>
                </a:moveTo>
                <a:lnTo>
                  <a:pt x="30" y="108"/>
                </a:lnTo>
                <a:lnTo>
                  <a:pt x="32" y="111"/>
                </a:lnTo>
                <a:lnTo>
                  <a:pt x="33" y="115"/>
                </a:lnTo>
                <a:lnTo>
                  <a:pt x="36" y="118"/>
                </a:lnTo>
                <a:lnTo>
                  <a:pt x="39" y="120"/>
                </a:lnTo>
                <a:lnTo>
                  <a:pt x="41" y="122"/>
                </a:lnTo>
                <a:lnTo>
                  <a:pt x="46" y="122"/>
                </a:lnTo>
                <a:lnTo>
                  <a:pt x="49" y="124"/>
                </a:lnTo>
                <a:lnTo>
                  <a:pt x="53" y="122"/>
                </a:lnTo>
                <a:lnTo>
                  <a:pt x="56" y="122"/>
                </a:lnTo>
                <a:lnTo>
                  <a:pt x="60" y="120"/>
                </a:lnTo>
                <a:lnTo>
                  <a:pt x="63" y="118"/>
                </a:lnTo>
                <a:lnTo>
                  <a:pt x="64" y="115"/>
                </a:lnTo>
                <a:lnTo>
                  <a:pt x="67" y="111"/>
                </a:lnTo>
                <a:lnTo>
                  <a:pt x="67" y="108"/>
                </a:lnTo>
                <a:lnTo>
                  <a:pt x="68" y="104"/>
                </a:lnTo>
                <a:lnTo>
                  <a:pt x="67" y="100"/>
                </a:lnTo>
                <a:lnTo>
                  <a:pt x="67" y="97"/>
                </a:lnTo>
                <a:lnTo>
                  <a:pt x="64" y="94"/>
                </a:lnTo>
                <a:lnTo>
                  <a:pt x="63" y="91"/>
                </a:lnTo>
                <a:lnTo>
                  <a:pt x="60" y="89"/>
                </a:lnTo>
                <a:lnTo>
                  <a:pt x="56" y="87"/>
                </a:lnTo>
                <a:lnTo>
                  <a:pt x="53" y="86"/>
                </a:lnTo>
                <a:lnTo>
                  <a:pt x="49" y="86"/>
                </a:lnTo>
                <a:lnTo>
                  <a:pt x="46" y="86"/>
                </a:lnTo>
                <a:lnTo>
                  <a:pt x="41" y="87"/>
                </a:lnTo>
                <a:lnTo>
                  <a:pt x="39" y="89"/>
                </a:lnTo>
                <a:lnTo>
                  <a:pt x="36" y="91"/>
                </a:lnTo>
                <a:lnTo>
                  <a:pt x="33" y="94"/>
                </a:lnTo>
                <a:lnTo>
                  <a:pt x="32" y="97"/>
                </a:lnTo>
                <a:lnTo>
                  <a:pt x="30" y="100"/>
                </a:lnTo>
                <a:lnTo>
                  <a:pt x="30" y="104"/>
                </a:lnTo>
                <a:close/>
                <a:moveTo>
                  <a:pt x="61" y="75"/>
                </a:moveTo>
                <a:lnTo>
                  <a:pt x="61" y="79"/>
                </a:lnTo>
                <a:lnTo>
                  <a:pt x="63" y="82"/>
                </a:lnTo>
                <a:lnTo>
                  <a:pt x="64" y="84"/>
                </a:lnTo>
                <a:lnTo>
                  <a:pt x="67" y="87"/>
                </a:lnTo>
                <a:lnTo>
                  <a:pt x="70" y="90"/>
                </a:lnTo>
                <a:lnTo>
                  <a:pt x="73" y="91"/>
                </a:lnTo>
                <a:lnTo>
                  <a:pt x="77" y="93"/>
                </a:lnTo>
                <a:lnTo>
                  <a:pt x="80" y="93"/>
                </a:lnTo>
                <a:lnTo>
                  <a:pt x="84" y="93"/>
                </a:lnTo>
                <a:lnTo>
                  <a:pt x="88" y="91"/>
                </a:lnTo>
                <a:lnTo>
                  <a:pt x="91" y="90"/>
                </a:lnTo>
                <a:lnTo>
                  <a:pt x="94" y="87"/>
                </a:lnTo>
                <a:lnTo>
                  <a:pt x="97" y="84"/>
                </a:lnTo>
                <a:lnTo>
                  <a:pt x="98" y="82"/>
                </a:lnTo>
                <a:lnTo>
                  <a:pt x="99" y="79"/>
                </a:lnTo>
                <a:lnTo>
                  <a:pt x="99" y="75"/>
                </a:lnTo>
                <a:lnTo>
                  <a:pt x="99" y="70"/>
                </a:lnTo>
                <a:lnTo>
                  <a:pt x="98" y="67"/>
                </a:lnTo>
                <a:lnTo>
                  <a:pt x="97" y="63"/>
                </a:lnTo>
                <a:lnTo>
                  <a:pt x="94" y="60"/>
                </a:lnTo>
                <a:lnTo>
                  <a:pt x="91" y="59"/>
                </a:lnTo>
                <a:lnTo>
                  <a:pt x="88" y="58"/>
                </a:lnTo>
                <a:lnTo>
                  <a:pt x="84" y="56"/>
                </a:lnTo>
                <a:lnTo>
                  <a:pt x="80" y="56"/>
                </a:lnTo>
                <a:lnTo>
                  <a:pt x="77" y="56"/>
                </a:lnTo>
                <a:lnTo>
                  <a:pt x="73" y="58"/>
                </a:lnTo>
                <a:lnTo>
                  <a:pt x="70" y="59"/>
                </a:lnTo>
                <a:lnTo>
                  <a:pt x="67" y="60"/>
                </a:lnTo>
                <a:lnTo>
                  <a:pt x="64" y="63"/>
                </a:lnTo>
                <a:lnTo>
                  <a:pt x="63" y="67"/>
                </a:lnTo>
                <a:lnTo>
                  <a:pt x="61" y="70"/>
                </a:lnTo>
                <a:lnTo>
                  <a:pt x="61" y="75"/>
                </a:lnTo>
                <a:close/>
                <a:moveTo>
                  <a:pt x="105" y="75"/>
                </a:moveTo>
                <a:lnTo>
                  <a:pt x="106" y="79"/>
                </a:lnTo>
                <a:lnTo>
                  <a:pt x="106" y="82"/>
                </a:lnTo>
                <a:lnTo>
                  <a:pt x="109" y="84"/>
                </a:lnTo>
                <a:lnTo>
                  <a:pt x="111" y="87"/>
                </a:lnTo>
                <a:lnTo>
                  <a:pt x="114" y="90"/>
                </a:lnTo>
                <a:lnTo>
                  <a:pt x="118" y="91"/>
                </a:lnTo>
                <a:lnTo>
                  <a:pt x="121" y="93"/>
                </a:lnTo>
                <a:lnTo>
                  <a:pt x="125" y="93"/>
                </a:lnTo>
                <a:lnTo>
                  <a:pt x="129" y="93"/>
                </a:lnTo>
                <a:lnTo>
                  <a:pt x="132" y="91"/>
                </a:lnTo>
                <a:lnTo>
                  <a:pt x="135" y="90"/>
                </a:lnTo>
                <a:lnTo>
                  <a:pt x="138" y="87"/>
                </a:lnTo>
                <a:lnTo>
                  <a:pt x="140" y="84"/>
                </a:lnTo>
                <a:lnTo>
                  <a:pt x="142" y="82"/>
                </a:lnTo>
                <a:lnTo>
                  <a:pt x="143" y="79"/>
                </a:lnTo>
                <a:lnTo>
                  <a:pt x="143" y="75"/>
                </a:lnTo>
                <a:lnTo>
                  <a:pt x="143" y="70"/>
                </a:lnTo>
                <a:lnTo>
                  <a:pt x="142" y="67"/>
                </a:lnTo>
                <a:lnTo>
                  <a:pt x="140" y="63"/>
                </a:lnTo>
                <a:lnTo>
                  <a:pt x="138" y="60"/>
                </a:lnTo>
                <a:lnTo>
                  <a:pt x="135" y="59"/>
                </a:lnTo>
                <a:lnTo>
                  <a:pt x="132" y="56"/>
                </a:lnTo>
                <a:lnTo>
                  <a:pt x="129" y="56"/>
                </a:lnTo>
                <a:lnTo>
                  <a:pt x="125" y="55"/>
                </a:lnTo>
                <a:lnTo>
                  <a:pt x="121" y="56"/>
                </a:lnTo>
                <a:lnTo>
                  <a:pt x="118" y="56"/>
                </a:lnTo>
                <a:lnTo>
                  <a:pt x="114" y="59"/>
                </a:lnTo>
                <a:lnTo>
                  <a:pt x="111" y="60"/>
                </a:lnTo>
                <a:lnTo>
                  <a:pt x="109" y="63"/>
                </a:lnTo>
                <a:lnTo>
                  <a:pt x="106" y="67"/>
                </a:lnTo>
                <a:lnTo>
                  <a:pt x="106" y="70"/>
                </a:lnTo>
                <a:lnTo>
                  <a:pt x="105" y="75"/>
                </a:lnTo>
                <a:close/>
                <a:moveTo>
                  <a:pt x="135" y="106"/>
                </a:moveTo>
                <a:lnTo>
                  <a:pt x="135" y="110"/>
                </a:lnTo>
                <a:lnTo>
                  <a:pt x="136" y="114"/>
                </a:lnTo>
                <a:lnTo>
                  <a:pt x="138" y="117"/>
                </a:lnTo>
                <a:lnTo>
                  <a:pt x="140" y="120"/>
                </a:lnTo>
                <a:lnTo>
                  <a:pt x="143" y="122"/>
                </a:lnTo>
                <a:lnTo>
                  <a:pt x="146" y="124"/>
                </a:lnTo>
                <a:lnTo>
                  <a:pt x="150" y="125"/>
                </a:lnTo>
                <a:lnTo>
                  <a:pt x="153" y="125"/>
                </a:lnTo>
                <a:lnTo>
                  <a:pt x="157" y="125"/>
                </a:lnTo>
                <a:lnTo>
                  <a:pt x="162" y="124"/>
                </a:lnTo>
                <a:lnTo>
                  <a:pt x="164" y="122"/>
                </a:lnTo>
                <a:lnTo>
                  <a:pt x="167" y="120"/>
                </a:lnTo>
                <a:lnTo>
                  <a:pt x="170" y="117"/>
                </a:lnTo>
                <a:lnTo>
                  <a:pt x="171" y="114"/>
                </a:lnTo>
                <a:lnTo>
                  <a:pt x="173" y="110"/>
                </a:lnTo>
                <a:lnTo>
                  <a:pt x="173" y="106"/>
                </a:lnTo>
                <a:lnTo>
                  <a:pt x="173" y="103"/>
                </a:lnTo>
                <a:lnTo>
                  <a:pt x="171" y="98"/>
                </a:lnTo>
                <a:lnTo>
                  <a:pt x="170" y="96"/>
                </a:lnTo>
                <a:lnTo>
                  <a:pt x="167" y="93"/>
                </a:lnTo>
                <a:lnTo>
                  <a:pt x="164" y="90"/>
                </a:lnTo>
                <a:lnTo>
                  <a:pt x="162" y="89"/>
                </a:lnTo>
                <a:lnTo>
                  <a:pt x="157" y="87"/>
                </a:lnTo>
                <a:lnTo>
                  <a:pt x="153" y="87"/>
                </a:lnTo>
                <a:lnTo>
                  <a:pt x="150" y="87"/>
                </a:lnTo>
                <a:lnTo>
                  <a:pt x="146" y="89"/>
                </a:lnTo>
                <a:lnTo>
                  <a:pt x="143" y="90"/>
                </a:lnTo>
                <a:lnTo>
                  <a:pt x="140" y="93"/>
                </a:lnTo>
                <a:lnTo>
                  <a:pt x="138" y="96"/>
                </a:lnTo>
                <a:lnTo>
                  <a:pt x="136" y="98"/>
                </a:lnTo>
                <a:lnTo>
                  <a:pt x="135" y="103"/>
                </a:lnTo>
                <a:lnTo>
                  <a:pt x="135" y="106"/>
                </a:lnTo>
                <a:close/>
                <a:moveTo>
                  <a:pt x="60" y="145"/>
                </a:moveTo>
                <a:lnTo>
                  <a:pt x="142" y="145"/>
                </a:lnTo>
                <a:lnTo>
                  <a:pt x="143" y="145"/>
                </a:lnTo>
                <a:lnTo>
                  <a:pt x="145" y="144"/>
                </a:lnTo>
                <a:lnTo>
                  <a:pt x="146" y="144"/>
                </a:lnTo>
                <a:lnTo>
                  <a:pt x="147" y="142"/>
                </a:lnTo>
                <a:lnTo>
                  <a:pt x="147" y="139"/>
                </a:lnTo>
                <a:lnTo>
                  <a:pt x="147" y="137"/>
                </a:lnTo>
                <a:lnTo>
                  <a:pt x="145" y="134"/>
                </a:lnTo>
                <a:lnTo>
                  <a:pt x="108" y="96"/>
                </a:lnTo>
                <a:lnTo>
                  <a:pt x="106" y="94"/>
                </a:lnTo>
                <a:lnTo>
                  <a:pt x="105" y="93"/>
                </a:lnTo>
                <a:lnTo>
                  <a:pt x="101" y="93"/>
                </a:lnTo>
                <a:lnTo>
                  <a:pt x="98" y="96"/>
                </a:lnTo>
                <a:lnTo>
                  <a:pt x="57" y="134"/>
                </a:lnTo>
                <a:lnTo>
                  <a:pt x="54" y="137"/>
                </a:lnTo>
                <a:lnTo>
                  <a:pt x="53" y="139"/>
                </a:lnTo>
                <a:lnTo>
                  <a:pt x="53" y="142"/>
                </a:lnTo>
                <a:lnTo>
                  <a:pt x="54" y="144"/>
                </a:lnTo>
                <a:lnTo>
                  <a:pt x="57" y="145"/>
                </a:lnTo>
                <a:lnTo>
                  <a:pt x="60" y="145"/>
                </a:lnTo>
                <a:close/>
                <a:moveTo>
                  <a:pt x="300" y="28"/>
                </a:moveTo>
                <a:lnTo>
                  <a:pt x="342" y="28"/>
                </a:lnTo>
                <a:lnTo>
                  <a:pt x="342" y="48"/>
                </a:lnTo>
                <a:lnTo>
                  <a:pt x="335" y="48"/>
                </a:lnTo>
                <a:lnTo>
                  <a:pt x="335" y="86"/>
                </a:lnTo>
                <a:lnTo>
                  <a:pt x="357" y="86"/>
                </a:lnTo>
                <a:lnTo>
                  <a:pt x="357" y="48"/>
                </a:lnTo>
                <a:lnTo>
                  <a:pt x="351" y="48"/>
                </a:lnTo>
                <a:lnTo>
                  <a:pt x="351" y="28"/>
                </a:lnTo>
                <a:lnTo>
                  <a:pt x="392" y="28"/>
                </a:lnTo>
                <a:lnTo>
                  <a:pt x="392" y="48"/>
                </a:lnTo>
                <a:lnTo>
                  <a:pt x="385" y="48"/>
                </a:lnTo>
                <a:lnTo>
                  <a:pt x="385" y="153"/>
                </a:lnTo>
                <a:lnTo>
                  <a:pt x="392" y="153"/>
                </a:lnTo>
                <a:lnTo>
                  <a:pt x="392" y="173"/>
                </a:lnTo>
                <a:lnTo>
                  <a:pt x="351" y="173"/>
                </a:lnTo>
                <a:lnTo>
                  <a:pt x="351" y="153"/>
                </a:lnTo>
                <a:lnTo>
                  <a:pt x="357" y="153"/>
                </a:lnTo>
                <a:lnTo>
                  <a:pt x="357" y="108"/>
                </a:lnTo>
                <a:lnTo>
                  <a:pt x="335" y="108"/>
                </a:lnTo>
                <a:lnTo>
                  <a:pt x="335" y="153"/>
                </a:lnTo>
                <a:lnTo>
                  <a:pt x="342" y="153"/>
                </a:lnTo>
                <a:lnTo>
                  <a:pt x="342" y="173"/>
                </a:lnTo>
                <a:lnTo>
                  <a:pt x="300" y="173"/>
                </a:lnTo>
                <a:lnTo>
                  <a:pt x="300" y="153"/>
                </a:lnTo>
                <a:lnTo>
                  <a:pt x="308" y="153"/>
                </a:lnTo>
                <a:lnTo>
                  <a:pt x="308" y="48"/>
                </a:lnTo>
                <a:lnTo>
                  <a:pt x="300" y="48"/>
                </a:lnTo>
                <a:lnTo>
                  <a:pt x="300" y="28"/>
                </a:lnTo>
                <a:close/>
                <a:moveTo>
                  <a:pt x="557" y="155"/>
                </a:moveTo>
                <a:lnTo>
                  <a:pt x="550" y="155"/>
                </a:lnTo>
                <a:lnTo>
                  <a:pt x="533" y="91"/>
                </a:lnTo>
                <a:lnTo>
                  <a:pt x="533" y="153"/>
                </a:lnTo>
                <a:lnTo>
                  <a:pt x="540" y="153"/>
                </a:lnTo>
                <a:lnTo>
                  <a:pt x="540" y="173"/>
                </a:lnTo>
                <a:lnTo>
                  <a:pt x="505" y="173"/>
                </a:lnTo>
                <a:lnTo>
                  <a:pt x="505" y="153"/>
                </a:lnTo>
                <a:lnTo>
                  <a:pt x="512" y="153"/>
                </a:lnTo>
                <a:lnTo>
                  <a:pt x="512" y="48"/>
                </a:lnTo>
                <a:lnTo>
                  <a:pt x="505" y="48"/>
                </a:lnTo>
                <a:lnTo>
                  <a:pt x="505" y="28"/>
                </a:lnTo>
                <a:lnTo>
                  <a:pt x="540" y="28"/>
                </a:lnTo>
                <a:lnTo>
                  <a:pt x="556" y="89"/>
                </a:lnTo>
                <a:lnTo>
                  <a:pt x="573" y="28"/>
                </a:lnTo>
                <a:lnTo>
                  <a:pt x="605" y="28"/>
                </a:lnTo>
                <a:lnTo>
                  <a:pt x="605" y="48"/>
                </a:lnTo>
                <a:lnTo>
                  <a:pt x="598" y="48"/>
                </a:lnTo>
                <a:lnTo>
                  <a:pt x="598" y="153"/>
                </a:lnTo>
                <a:lnTo>
                  <a:pt x="605" y="153"/>
                </a:lnTo>
                <a:lnTo>
                  <a:pt x="605" y="173"/>
                </a:lnTo>
                <a:lnTo>
                  <a:pt x="568" y="173"/>
                </a:lnTo>
                <a:lnTo>
                  <a:pt x="568" y="153"/>
                </a:lnTo>
                <a:lnTo>
                  <a:pt x="575" y="153"/>
                </a:lnTo>
                <a:lnTo>
                  <a:pt x="575" y="91"/>
                </a:lnTo>
                <a:lnTo>
                  <a:pt x="557" y="155"/>
                </a:lnTo>
                <a:close/>
                <a:moveTo>
                  <a:pt x="618" y="48"/>
                </a:moveTo>
                <a:lnTo>
                  <a:pt x="618" y="28"/>
                </a:lnTo>
                <a:lnTo>
                  <a:pt x="687" y="28"/>
                </a:lnTo>
                <a:lnTo>
                  <a:pt x="687" y="65"/>
                </a:lnTo>
                <a:lnTo>
                  <a:pt x="666" y="65"/>
                </a:lnTo>
                <a:lnTo>
                  <a:pt x="666" y="48"/>
                </a:lnTo>
                <a:lnTo>
                  <a:pt x="653" y="48"/>
                </a:lnTo>
                <a:lnTo>
                  <a:pt x="653" y="89"/>
                </a:lnTo>
                <a:lnTo>
                  <a:pt x="674" y="89"/>
                </a:lnTo>
                <a:lnTo>
                  <a:pt x="674" y="110"/>
                </a:lnTo>
                <a:lnTo>
                  <a:pt x="653" y="110"/>
                </a:lnTo>
                <a:lnTo>
                  <a:pt x="653" y="153"/>
                </a:lnTo>
                <a:lnTo>
                  <a:pt x="669" y="153"/>
                </a:lnTo>
                <a:lnTo>
                  <a:pt x="669" y="137"/>
                </a:lnTo>
                <a:lnTo>
                  <a:pt x="689" y="137"/>
                </a:lnTo>
                <a:lnTo>
                  <a:pt x="689" y="173"/>
                </a:lnTo>
                <a:lnTo>
                  <a:pt x="618" y="173"/>
                </a:lnTo>
                <a:lnTo>
                  <a:pt x="618" y="153"/>
                </a:lnTo>
                <a:lnTo>
                  <a:pt x="625" y="153"/>
                </a:lnTo>
                <a:lnTo>
                  <a:pt x="625" y="48"/>
                </a:lnTo>
                <a:lnTo>
                  <a:pt x="618" y="48"/>
                </a:lnTo>
                <a:close/>
                <a:moveTo>
                  <a:pt x="700" y="48"/>
                </a:moveTo>
                <a:lnTo>
                  <a:pt x="700" y="28"/>
                </a:lnTo>
                <a:lnTo>
                  <a:pt x="769" y="28"/>
                </a:lnTo>
                <a:lnTo>
                  <a:pt x="769" y="65"/>
                </a:lnTo>
                <a:lnTo>
                  <a:pt x="748" y="65"/>
                </a:lnTo>
                <a:lnTo>
                  <a:pt x="748" y="48"/>
                </a:lnTo>
                <a:lnTo>
                  <a:pt x="735" y="48"/>
                </a:lnTo>
                <a:lnTo>
                  <a:pt x="735" y="89"/>
                </a:lnTo>
                <a:lnTo>
                  <a:pt x="756" y="89"/>
                </a:lnTo>
                <a:lnTo>
                  <a:pt x="756" y="110"/>
                </a:lnTo>
                <a:lnTo>
                  <a:pt x="735" y="110"/>
                </a:lnTo>
                <a:lnTo>
                  <a:pt x="735" y="153"/>
                </a:lnTo>
                <a:lnTo>
                  <a:pt x="751" y="153"/>
                </a:lnTo>
                <a:lnTo>
                  <a:pt x="751" y="137"/>
                </a:lnTo>
                <a:lnTo>
                  <a:pt x="770" y="137"/>
                </a:lnTo>
                <a:lnTo>
                  <a:pt x="770" y="173"/>
                </a:lnTo>
                <a:lnTo>
                  <a:pt x="700" y="173"/>
                </a:lnTo>
                <a:lnTo>
                  <a:pt x="700" y="153"/>
                </a:lnTo>
                <a:lnTo>
                  <a:pt x="708" y="153"/>
                </a:lnTo>
                <a:lnTo>
                  <a:pt x="708" y="48"/>
                </a:lnTo>
                <a:lnTo>
                  <a:pt x="700" y="48"/>
                </a:lnTo>
                <a:close/>
                <a:moveTo>
                  <a:pt x="859" y="173"/>
                </a:moveTo>
                <a:lnTo>
                  <a:pt x="840" y="173"/>
                </a:lnTo>
                <a:lnTo>
                  <a:pt x="811" y="96"/>
                </a:lnTo>
                <a:lnTo>
                  <a:pt x="811" y="153"/>
                </a:lnTo>
                <a:lnTo>
                  <a:pt x="820" y="153"/>
                </a:lnTo>
                <a:lnTo>
                  <a:pt x="820" y="173"/>
                </a:lnTo>
                <a:lnTo>
                  <a:pt x="782" y="173"/>
                </a:lnTo>
                <a:lnTo>
                  <a:pt x="782" y="153"/>
                </a:lnTo>
                <a:lnTo>
                  <a:pt x="790" y="153"/>
                </a:lnTo>
                <a:lnTo>
                  <a:pt x="790" y="48"/>
                </a:lnTo>
                <a:lnTo>
                  <a:pt x="782" y="48"/>
                </a:lnTo>
                <a:lnTo>
                  <a:pt x="782" y="28"/>
                </a:lnTo>
                <a:lnTo>
                  <a:pt x="813" y="28"/>
                </a:lnTo>
                <a:lnTo>
                  <a:pt x="840" y="104"/>
                </a:lnTo>
                <a:lnTo>
                  <a:pt x="840" y="48"/>
                </a:lnTo>
                <a:lnTo>
                  <a:pt x="831" y="48"/>
                </a:lnTo>
                <a:lnTo>
                  <a:pt x="831" y="28"/>
                </a:lnTo>
                <a:lnTo>
                  <a:pt x="868" y="28"/>
                </a:lnTo>
                <a:lnTo>
                  <a:pt x="868" y="48"/>
                </a:lnTo>
                <a:lnTo>
                  <a:pt x="859" y="48"/>
                </a:lnTo>
                <a:lnTo>
                  <a:pt x="859" y="173"/>
                </a:lnTo>
                <a:close/>
                <a:moveTo>
                  <a:pt x="423" y="0"/>
                </a:moveTo>
                <a:lnTo>
                  <a:pt x="441" y="0"/>
                </a:lnTo>
                <a:lnTo>
                  <a:pt x="441" y="18"/>
                </a:lnTo>
                <a:lnTo>
                  <a:pt x="423" y="18"/>
                </a:lnTo>
                <a:lnTo>
                  <a:pt x="423" y="0"/>
                </a:lnTo>
                <a:close/>
                <a:moveTo>
                  <a:pt x="457" y="0"/>
                </a:moveTo>
                <a:lnTo>
                  <a:pt x="475" y="0"/>
                </a:lnTo>
                <a:lnTo>
                  <a:pt x="475" y="18"/>
                </a:lnTo>
                <a:lnTo>
                  <a:pt x="457" y="18"/>
                </a:lnTo>
                <a:lnTo>
                  <a:pt x="457" y="0"/>
                </a:lnTo>
                <a:close/>
                <a:moveTo>
                  <a:pt x="437" y="120"/>
                </a:moveTo>
                <a:lnTo>
                  <a:pt x="454" y="120"/>
                </a:lnTo>
                <a:lnTo>
                  <a:pt x="447" y="73"/>
                </a:lnTo>
                <a:lnTo>
                  <a:pt x="437" y="120"/>
                </a:lnTo>
                <a:close/>
                <a:moveTo>
                  <a:pt x="423" y="28"/>
                </a:moveTo>
                <a:lnTo>
                  <a:pt x="475" y="28"/>
                </a:lnTo>
                <a:lnTo>
                  <a:pt x="475" y="48"/>
                </a:lnTo>
                <a:lnTo>
                  <a:pt x="467" y="48"/>
                </a:lnTo>
                <a:lnTo>
                  <a:pt x="486" y="153"/>
                </a:lnTo>
                <a:lnTo>
                  <a:pt x="492" y="153"/>
                </a:lnTo>
                <a:lnTo>
                  <a:pt x="492" y="173"/>
                </a:lnTo>
                <a:lnTo>
                  <a:pt x="451" y="173"/>
                </a:lnTo>
                <a:lnTo>
                  <a:pt x="451" y="153"/>
                </a:lnTo>
                <a:lnTo>
                  <a:pt x="460" y="153"/>
                </a:lnTo>
                <a:lnTo>
                  <a:pt x="457" y="139"/>
                </a:lnTo>
                <a:lnTo>
                  <a:pt x="434" y="139"/>
                </a:lnTo>
                <a:lnTo>
                  <a:pt x="431" y="153"/>
                </a:lnTo>
                <a:lnTo>
                  <a:pt x="438" y="153"/>
                </a:lnTo>
                <a:lnTo>
                  <a:pt x="438" y="173"/>
                </a:lnTo>
                <a:lnTo>
                  <a:pt x="403" y="173"/>
                </a:lnTo>
                <a:lnTo>
                  <a:pt x="403" y="153"/>
                </a:lnTo>
                <a:lnTo>
                  <a:pt x="409" y="153"/>
                </a:lnTo>
                <a:lnTo>
                  <a:pt x="430" y="48"/>
                </a:lnTo>
                <a:lnTo>
                  <a:pt x="423" y="48"/>
                </a:lnTo>
                <a:lnTo>
                  <a:pt x="423" y="28"/>
                </a:lnTo>
                <a:close/>
                <a:moveTo>
                  <a:pt x="1177" y="173"/>
                </a:moveTo>
                <a:lnTo>
                  <a:pt x="1155" y="173"/>
                </a:lnTo>
                <a:lnTo>
                  <a:pt x="1129" y="96"/>
                </a:lnTo>
                <a:lnTo>
                  <a:pt x="1129" y="153"/>
                </a:lnTo>
                <a:lnTo>
                  <a:pt x="1136" y="153"/>
                </a:lnTo>
                <a:lnTo>
                  <a:pt x="1136" y="173"/>
                </a:lnTo>
                <a:lnTo>
                  <a:pt x="1100" y="173"/>
                </a:lnTo>
                <a:lnTo>
                  <a:pt x="1100" y="153"/>
                </a:lnTo>
                <a:lnTo>
                  <a:pt x="1107" y="153"/>
                </a:lnTo>
                <a:lnTo>
                  <a:pt x="1107" y="48"/>
                </a:lnTo>
                <a:lnTo>
                  <a:pt x="1100" y="48"/>
                </a:lnTo>
                <a:lnTo>
                  <a:pt x="1100" y="28"/>
                </a:lnTo>
                <a:lnTo>
                  <a:pt x="1129" y="28"/>
                </a:lnTo>
                <a:lnTo>
                  <a:pt x="1156" y="104"/>
                </a:lnTo>
                <a:lnTo>
                  <a:pt x="1156" y="48"/>
                </a:lnTo>
                <a:lnTo>
                  <a:pt x="1148" y="48"/>
                </a:lnTo>
                <a:lnTo>
                  <a:pt x="1148" y="28"/>
                </a:lnTo>
                <a:lnTo>
                  <a:pt x="1184" y="28"/>
                </a:lnTo>
                <a:lnTo>
                  <a:pt x="1184" y="48"/>
                </a:lnTo>
                <a:lnTo>
                  <a:pt x="1177" y="48"/>
                </a:lnTo>
                <a:lnTo>
                  <a:pt x="1177" y="173"/>
                </a:lnTo>
                <a:close/>
                <a:moveTo>
                  <a:pt x="1324" y="155"/>
                </a:moveTo>
                <a:lnTo>
                  <a:pt x="1319" y="155"/>
                </a:lnTo>
                <a:lnTo>
                  <a:pt x="1302" y="91"/>
                </a:lnTo>
                <a:lnTo>
                  <a:pt x="1302" y="153"/>
                </a:lnTo>
                <a:lnTo>
                  <a:pt x="1309" y="153"/>
                </a:lnTo>
                <a:lnTo>
                  <a:pt x="1309" y="173"/>
                </a:lnTo>
                <a:lnTo>
                  <a:pt x="1273" y="173"/>
                </a:lnTo>
                <a:lnTo>
                  <a:pt x="1273" y="153"/>
                </a:lnTo>
                <a:lnTo>
                  <a:pt x="1280" y="153"/>
                </a:lnTo>
                <a:lnTo>
                  <a:pt x="1280" y="48"/>
                </a:lnTo>
                <a:lnTo>
                  <a:pt x="1273" y="48"/>
                </a:lnTo>
                <a:lnTo>
                  <a:pt x="1273" y="28"/>
                </a:lnTo>
                <a:lnTo>
                  <a:pt x="1309" y="28"/>
                </a:lnTo>
                <a:lnTo>
                  <a:pt x="1324" y="89"/>
                </a:lnTo>
                <a:lnTo>
                  <a:pt x="1341" y="28"/>
                </a:lnTo>
                <a:lnTo>
                  <a:pt x="1374" y="28"/>
                </a:lnTo>
                <a:lnTo>
                  <a:pt x="1374" y="48"/>
                </a:lnTo>
                <a:lnTo>
                  <a:pt x="1367" y="48"/>
                </a:lnTo>
                <a:lnTo>
                  <a:pt x="1367" y="153"/>
                </a:lnTo>
                <a:lnTo>
                  <a:pt x="1374" y="153"/>
                </a:lnTo>
                <a:lnTo>
                  <a:pt x="1374" y="173"/>
                </a:lnTo>
                <a:lnTo>
                  <a:pt x="1337" y="173"/>
                </a:lnTo>
                <a:lnTo>
                  <a:pt x="1337" y="153"/>
                </a:lnTo>
                <a:lnTo>
                  <a:pt x="1344" y="153"/>
                </a:lnTo>
                <a:lnTo>
                  <a:pt x="1344" y="91"/>
                </a:lnTo>
                <a:lnTo>
                  <a:pt x="1324" y="155"/>
                </a:lnTo>
                <a:close/>
                <a:moveTo>
                  <a:pt x="941" y="138"/>
                </a:moveTo>
                <a:lnTo>
                  <a:pt x="941" y="144"/>
                </a:lnTo>
                <a:lnTo>
                  <a:pt x="943" y="148"/>
                </a:lnTo>
                <a:lnTo>
                  <a:pt x="944" y="149"/>
                </a:lnTo>
                <a:lnTo>
                  <a:pt x="946" y="151"/>
                </a:lnTo>
                <a:lnTo>
                  <a:pt x="948" y="153"/>
                </a:lnTo>
                <a:lnTo>
                  <a:pt x="953" y="153"/>
                </a:lnTo>
                <a:lnTo>
                  <a:pt x="956" y="153"/>
                </a:lnTo>
                <a:lnTo>
                  <a:pt x="960" y="151"/>
                </a:lnTo>
                <a:lnTo>
                  <a:pt x="961" y="148"/>
                </a:lnTo>
                <a:lnTo>
                  <a:pt x="963" y="144"/>
                </a:lnTo>
                <a:lnTo>
                  <a:pt x="963" y="138"/>
                </a:lnTo>
                <a:lnTo>
                  <a:pt x="961" y="132"/>
                </a:lnTo>
                <a:lnTo>
                  <a:pt x="958" y="125"/>
                </a:lnTo>
                <a:lnTo>
                  <a:pt x="954" y="120"/>
                </a:lnTo>
                <a:lnTo>
                  <a:pt x="948" y="113"/>
                </a:lnTo>
                <a:lnTo>
                  <a:pt x="943" y="106"/>
                </a:lnTo>
                <a:lnTo>
                  <a:pt x="936" y="97"/>
                </a:lnTo>
                <a:lnTo>
                  <a:pt x="930" y="89"/>
                </a:lnTo>
                <a:lnTo>
                  <a:pt x="926" y="80"/>
                </a:lnTo>
                <a:lnTo>
                  <a:pt x="923" y="72"/>
                </a:lnTo>
                <a:lnTo>
                  <a:pt x="922" y="65"/>
                </a:lnTo>
                <a:lnTo>
                  <a:pt x="922" y="56"/>
                </a:lnTo>
                <a:lnTo>
                  <a:pt x="923" y="49"/>
                </a:lnTo>
                <a:lnTo>
                  <a:pt x="924" y="42"/>
                </a:lnTo>
                <a:lnTo>
                  <a:pt x="926" y="39"/>
                </a:lnTo>
                <a:lnTo>
                  <a:pt x="929" y="36"/>
                </a:lnTo>
                <a:lnTo>
                  <a:pt x="933" y="31"/>
                </a:lnTo>
                <a:lnTo>
                  <a:pt x="939" y="28"/>
                </a:lnTo>
                <a:lnTo>
                  <a:pt x="941" y="27"/>
                </a:lnTo>
                <a:lnTo>
                  <a:pt x="946" y="25"/>
                </a:lnTo>
                <a:lnTo>
                  <a:pt x="951" y="25"/>
                </a:lnTo>
                <a:lnTo>
                  <a:pt x="954" y="27"/>
                </a:lnTo>
                <a:lnTo>
                  <a:pt x="958" y="27"/>
                </a:lnTo>
                <a:lnTo>
                  <a:pt x="964" y="31"/>
                </a:lnTo>
                <a:lnTo>
                  <a:pt x="968" y="35"/>
                </a:lnTo>
                <a:lnTo>
                  <a:pt x="968" y="28"/>
                </a:lnTo>
                <a:lnTo>
                  <a:pt x="988" y="28"/>
                </a:lnTo>
                <a:lnTo>
                  <a:pt x="988" y="67"/>
                </a:lnTo>
                <a:lnTo>
                  <a:pt x="967" y="67"/>
                </a:lnTo>
                <a:lnTo>
                  <a:pt x="967" y="53"/>
                </a:lnTo>
                <a:lnTo>
                  <a:pt x="965" y="49"/>
                </a:lnTo>
                <a:lnTo>
                  <a:pt x="963" y="46"/>
                </a:lnTo>
                <a:lnTo>
                  <a:pt x="961" y="46"/>
                </a:lnTo>
                <a:lnTo>
                  <a:pt x="960" y="45"/>
                </a:lnTo>
                <a:lnTo>
                  <a:pt x="957" y="45"/>
                </a:lnTo>
                <a:lnTo>
                  <a:pt x="956" y="45"/>
                </a:lnTo>
                <a:lnTo>
                  <a:pt x="954" y="46"/>
                </a:lnTo>
                <a:lnTo>
                  <a:pt x="951" y="48"/>
                </a:lnTo>
                <a:lnTo>
                  <a:pt x="950" y="51"/>
                </a:lnTo>
                <a:lnTo>
                  <a:pt x="950" y="53"/>
                </a:lnTo>
                <a:lnTo>
                  <a:pt x="948" y="60"/>
                </a:lnTo>
                <a:lnTo>
                  <a:pt x="950" y="65"/>
                </a:lnTo>
                <a:lnTo>
                  <a:pt x="951" y="69"/>
                </a:lnTo>
                <a:lnTo>
                  <a:pt x="953" y="73"/>
                </a:lnTo>
                <a:lnTo>
                  <a:pt x="956" y="77"/>
                </a:lnTo>
                <a:lnTo>
                  <a:pt x="964" y="87"/>
                </a:lnTo>
                <a:lnTo>
                  <a:pt x="968" y="93"/>
                </a:lnTo>
                <a:lnTo>
                  <a:pt x="975" y="101"/>
                </a:lnTo>
                <a:lnTo>
                  <a:pt x="981" y="108"/>
                </a:lnTo>
                <a:lnTo>
                  <a:pt x="987" y="117"/>
                </a:lnTo>
                <a:lnTo>
                  <a:pt x="989" y="124"/>
                </a:lnTo>
                <a:lnTo>
                  <a:pt x="991" y="131"/>
                </a:lnTo>
                <a:lnTo>
                  <a:pt x="992" y="139"/>
                </a:lnTo>
                <a:lnTo>
                  <a:pt x="992" y="146"/>
                </a:lnTo>
                <a:lnTo>
                  <a:pt x="989" y="155"/>
                </a:lnTo>
                <a:lnTo>
                  <a:pt x="988" y="158"/>
                </a:lnTo>
                <a:lnTo>
                  <a:pt x="987" y="162"/>
                </a:lnTo>
                <a:lnTo>
                  <a:pt x="981" y="168"/>
                </a:lnTo>
                <a:lnTo>
                  <a:pt x="978" y="170"/>
                </a:lnTo>
                <a:lnTo>
                  <a:pt x="975" y="172"/>
                </a:lnTo>
                <a:lnTo>
                  <a:pt x="972" y="173"/>
                </a:lnTo>
                <a:lnTo>
                  <a:pt x="968" y="175"/>
                </a:lnTo>
                <a:lnTo>
                  <a:pt x="961" y="176"/>
                </a:lnTo>
                <a:lnTo>
                  <a:pt x="958" y="176"/>
                </a:lnTo>
                <a:lnTo>
                  <a:pt x="954" y="175"/>
                </a:lnTo>
                <a:lnTo>
                  <a:pt x="950" y="173"/>
                </a:lnTo>
                <a:lnTo>
                  <a:pt x="947" y="172"/>
                </a:lnTo>
                <a:lnTo>
                  <a:pt x="943" y="170"/>
                </a:lnTo>
                <a:lnTo>
                  <a:pt x="940" y="168"/>
                </a:lnTo>
                <a:lnTo>
                  <a:pt x="940" y="173"/>
                </a:lnTo>
                <a:lnTo>
                  <a:pt x="920" y="173"/>
                </a:lnTo>
                <a:lnTo>
                  <a:pt x="920" y="144"/>
                </a:lnTo>
                <a:lnTo>
                  <a:pt x="920" y="122"/>
                </a:lnTo>
                <a:lnTo>
                  <a:pt x="941" y="122"/>
                </a:lnTo>
                <a:lnTo>
                  <a:pt x="941" y="138"/>
                </a:lnTo>
                <a:close/>
                <a:moveTo>
                  <a:pt x="1220" y="142"/>
                </a:moveTo>
                <a:lnTo>
                  <a:pt x="1220" y="145"/>
                </a:lnTo>
                <a:lnTo>
                  <a:pt x="1220" y="148"/>
                </a:lnTo>
                <a:lnTo>
                  <a:pt x="1223" y="152"/>
                </a:lnTo>
                <a:lnTo>
                  <a:pt x="1223" y="155"/>
                </a:lnTo>
                <a:lnTo>
                  <a:pt x="1225" y="155"/>
                </a:lnTo>
                <a:lnTo>
                  <a:pt x="1227" y="156"/>
                </a:lnTo>
                <a:lnTo>
                  <a:pt x="1230" y="156"/>
                </a:lnTo>
                <a:lnTo>
                  <a:pt x="1232" y="155"/>
                </a:lnTo>
                <a:lnTo>
                  <a:pt x="1235" y="152"/>
                </a:lnTo>
                <a:lnTo>
                  <a:pt x="1237" y="151"/>
                </a:lnTo>
                <a:lnTo>
                  <a:pt x="1238" y="148"/>
                </a:lnTo>
                <a:lnTo>
                  <a:pt x="1238" y="142"/>
                </a:lnTo>
                <a:lnTo>
                  <a:pt x="1238" y="58"/>
                </a:lnTo>
                <a:lnTo>
                  <a:pt x="1238" y="52"/>
                </a:lnTo>
                <a:lnTo>
                  <a:pt x="1235" y="48"/>
                </a:lnTo>
                <a:lnTo>
                  <a:pt x="1234" y="46"/>
                </a:lnTo>
                <a:lnTo>
                  <a:pt x="1232" y="45"/>
                </a:lnTo>
                <a:lnTo>
                  <a:pt x="1231" y="43"/>
                </a:lnTo>
                <a:lnTo>
                  <a:pt x="1230" y="43"/>
                </a:lnTo>
                <a:lnTo>
                  <a:pt x="1225" y="45"/>
                </a:lnTo>
                <a:lnTo>
                  <a:pt x="1223" y="48"/>
                </a:lnTo>
                <a:lnTo>
                  <a:pt x="1220" y="52"/>
                </a:lnTo>
                <a:lnTo>
                  <a:pt x="1220" y="58"/>
                </a:lnTo>
                <a:lnTo>
                  <a:pt x="1220" y="142"/>
                </a:lnTo>
                <a:close/>
                <a:moveTo>
                  <a:pt x="1230" y="25"/>
                </a:moveTo>
                <a:lnTo>
                  <a:pt x="1235" y="25"/>
                </a:lnTo>
                <a:lnTo>
                  <a:pt x="1241" y="27"/>
                </a:lnTo>
                <a:lnTo>
                  <a:pt x="1245" y="29"/>
                </a:lnTo>
                <a:lnTo>
                  <a:pt x="1249" y="32"/>
                </a:lnTo>
                <a:lnTo>
                  <a:pt x="1254" y="35"/>
                </a:lnTo>
                <a:lnTo>
                  <a:pt x="1256" y="39"/>
                </a:lnTo>
                <a:lnTo>
                  <a:pt x="1259" y="45"/>
                </a:lnTo>
                <a:lnTo>
                  <a:pt x="1261" y="49"/>
                </a:lnTo>
                <a:lnTo>
                  <a:pt x="1263" y="62"/>
                </a:lnTo>
                <a:lnTo>
                  <a:pt x="1265" y="76"/>
                </a:lnTo>
                <a:lnTo>
                  <a:pt x="1266" y="90"/>
                </a:lnTo>
                <a:lnTo>
                  <a:pt x="1266" y="106"/>
                </a:lnTo>
                <a:lnTo>
                  <a:pt x="1266" y="120"/>
                </a:lnTo>
                <a:lnTo>
                  <a:pt x="1265" y="127"/>
                </a:lnTo>
                <a:lnTo>
                  <a:pt x="1265" y="132"/>
                </a:lnTo>
                <a:lnTo>
                  <a:pt x="1263" y="145"/>
                </a:lnTo>
                <a:lnTo>
                  <a:pt x="1262" y="151"/>
                </a:lnTo>
                <a:lnTo>
                  <a:pt x="1259" y="155"/>
                </a:lnTo>
                <a:lnTo>
                  <a:pt x="1255" y="163"/>
                </a:lnTo>
                <a:lnTo>
                  <a:pt x="1252" y="168"/>
                </a:lnTo>
                <a:lnTo>
                  <a:pt x="1248" y="170"/>
                </a:lnTo>
                <a:lnTo>
                  <a:pt x="1245" y="173"/>
                </a:lnTo>
                <a:lnTo>
                  <a:pt x="1239" y="175"/>
                </a:lnTo>
                <a:lnTo>
                  <a:pt x="1235" y="175"/>
                </a:lnTo>
                <a:lnTo>
                  <a:pt x="1230" y="176"/>
                </a:lnTo>
                <a:lnTo>
                  <a:pt x="1223" y="175"/>
                </a:lnTo>
                <a:lnTo>
                  <a:pt x="1217" y="175"/>
                </a:lnTo>
                <a:lnTo>
                  <a:pt x="1213" y="172"/>
                </a:lnTo>
                <a:lnTo>
                  <a:pt x="1208" y="170"/>
                </a:lnTo>
                <a:lnTo>
                  <a:pt x="1206" y="168"/>
                </a:lnTo>
                <a:lnTo>
                  <a:pt x="1203" y="163"/>
                </a:lnTo>
                <a:lnTo>
                  <a:pt x="1200" y="159"/>
                </a:lnTo>
                <a:lnTo>
                  <a:pt x="1197" y="155"/>
                </a:lnTo>
                <a:lnTo>
                  <a:pt x="1196" y="149"/>
                </a:lnTo>
                <a:lnTo>
                  <a:pt x="1194" y="144"/>
                </a:lnTo>
                <a:lnTo>
                  <a:pt x="1193" y="132"/>
                </a:lnTo>
                <a:lnTo>
                  <a:pt x="1191" y="118"/>
                </a:lnTo>
                <a:lnTo>
                  <a:pt x="1191" y="104"/>
                </a:lnTo>
                <a:lnTo>
                  <a:pt x="1191" y="89"/>
                </a:lnTo>
                <a:lnTo>
                  <a:pt x="1193" y="75"/>
                </a:lnTo>
                <a:lnTo>
                  <a:pt x="1194" y="62"/>
                </a:lnTo>
                <a:lnTo>
                  <a:pt x="1196" y="55"/>
                </a:lnTo>
                <a:lnTo>
                  <a:pt x="1197" y="49"/>
                </a:lnTo>
                <a:lnTo>
                  <a:pt x="1200" y="45"/>
                </a:lnTo>
                <a:lnTo>
                  <a:pt x="1203" y="39"/>
                </a:lnTo>
                <a:lnTo>
                  <a:pt x="1206" y="35"/>
                </a:lnTo>
                <a:lnTo>
                  <a:pt x="1208" y="32"/>
                </a:lnTo>
                <a:lnTo>
                  <a:pt x="1213" y="29"/>
                </a:lnTo>
                <a:lnTo>
                  <a:pt x="1218" y="27"/>
                </a:lnTo>
                <a:lnTo>
                  <a:pt x="1224" y="25"/>
                </a:lnTo>
                <a:lnTo>
                  <a:pt x="1230" y="25"/>
                </a:lnTo>
                <a:close/>
                <a:moveTo>
                  <a:pt x="1492" y="173"/>
                </a:moveTo>
                <a:lnTo>
                  <a:pt x="1492" y="153"/>
                </a:lnTo>
                <a:lnTo>
                  <a:pt x="1501" y="153"/>
                </a:lnTo>
                <a:lnTo>
                  <a:pt x="1501" y="48"/>
                </a:lnTo>
                <a:lnTo>
                  <a:pt x="1492" y="48"/>
                </a:lnTo>
                <a:lnTo>
                  <a:pt x="1492" y="66"/>
                </a:lnTo>
                <a:lnTo>
                  <a:pt x="1473" y="66"/>
                </a:lnTo>
                <a:lnTo>
                  <a:pt x="1473" y="28"/>
                </a:lnTo>
                <a:lnTo>
                  <a:pt x="1555" y="28"/>
                </a:lnTo>
                <a:lnTo>
                  <a:pt x="1555" y="66"/>
                </a:lnTo>
                <a:lnTo>
                  <a:pt x="1536" y="66"/>
                </a:lnTo>
                <a:lnTo>
                  <a:pt x="1536" y="48"/>
                </a:lnTo>
                <a:lnTo>
                  <a:pt x="1528" y="48"/>
                </a:lnTo>
                <a:lnTo>
                  <a:pt x="1528" y="153"/>
                </a:lnTo>
                <a:lnTo>
                  <a:pt x="1535" y="153"/>
                </a:lnTo>
                <a:lnTo>
                  <a:pt x="1535" y="173"/>
                </a:lnTo>
                <a:lnTo>
                  <a:pt x="1492" y="173"/>
                </a:lnTo>
                <a:close/>
                <a:moveTo>
                  <a:pt x="1405" y="28"/>
                </a:moveTo>
                <a:lnTo>
                  <a:pt x="1457" y="28"/>
                </a:lnTo>
                <a:lnTo>
                  <a:pt x="1457" y="48"/>
                </a:lnTo>
                <a:lnTo>
                  <a:pt x="1449" y="48"/>
                </a:lnTo>
                <a:lnTo>
                  <a:pt x="1468" y="153"/>
                </a:lnTo>
                <a:lnTo>
                  <a:pt x="1475" y="153"/>
                </a:lnTo>
                <a:lnTo>
                  <a:pt x="1475" y="173"/>
                </a:lnTo>
                <a:lnTo>
                  <a:pt x="1434" y="173"/>
                </a:lnTo>
                <a:lnTo>
                  <a:pt x="1434" y="153"/>
                </a:lnTo>
                <a:lnTo>
                  <a:pt x="1441" y="153"/>
                </a:lnTo>
                <a:lnTo>
                  <a:pt x="1440" y="139"/>
                </a:lnTo>
                <a:lnTo>
                  <a:pt x="1416" y="139"/>
                </a:lnTo>
                <a:lnTo>
                  <a:pt x="1413" y="153"/>
                </a:lnTo>
                <a:lnTo>
                  <a:pt x="1422" y="153"/>
                </a:lnTo>
                <a:lnTo>
                  <a:pt x="1422" y="173"/>
                </a:lnTo>
                <a:lnTo>
                  <a:pt x="1386" y="173"/>
                </a:lnTo>
                <a:lnTo>
                  <a:pt x="1386" y="153"/>
                </a:lnTo>
                <a:lnTo>
                  <a:pt x="1392" y="153"/>
                </a:lnTo>
                <a:lnTo>
                  <a:pt x="1413" y="48"/>
                </a:lnTo>
                <a:lnTo>
                  <a:pt x="1405" y="48"/>
                </a:lnTo>
                <a:lnTo>
                  <a:pt x="1405" y="28"/>
                </a:lnTo>
                <a:close/>
                <a:moveTo>
                  <a:pt x="1420" y="120"/>
                </a:moveTo>
                <a:lnTo>
                  <a:pt x="1436" y="120"/>
                </a:lnTo>
                <a:lnTo>
                  <a:pt x="1429" y="73"/>
                </a:lnTo>
                <a:lnTo>
                  <a:pt x="1420" y="12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3" name="Freeform 220">
            <a:extLst>
              <a:ext uri="{FF2B5EF4-FFF2-40B4-BE49-F238E27FC236}">
                <a16:creationId xmlns:a16="http://schemas.microsoft.com/office/drawing/2014/main" id="{DE2D7BA1-7725-42D0-AE5A-83F8E5B569C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37759" y="6054540"/>
            <a:ext cx="546473" cy="72000"/>
          </a:xfrm>
          <a:custGeom>
            <a:avLst/>
            <a:gdLst>
              <a:gd name="T0" fmla="*/ 741 w 1055"/>
              <a:gd name="T1" fmla="*/ 121 h 139"/>
              <a:gd name="T2" fmla="*/ 768 w 1055"/>
              <a:gd name="T3" fmla="*/ 113 h 139"/>
              <a:gd name="T4" fmla="*/ 769 w 1055"/>
              <a:gd name="T5" fmla="*/ 57 h 139"/>
              <a:gd name="T6" fmla="*/ 240 w 1055"/>
              <a:gd name="T7" fmla="*/ 54 h 139"/>
              <a:gd name="T8" fmla="*/ 267 w 1055"/>
              <a:gd name="T9" fmla="*/ 111 h 139"/>
              <a:gd name="T10" fmla="*/ 211 w 1055"/>
              <a:gd name="T11" fmla="*/ 58 h 139"/>
              <a:gd name="T12" fmla="*/ 157 w 1055"/>
              <a:gd name="T13" fmla="*/ 51 h 139"/>
              <a:gd name="T14" fmla="*/ 168 w 1055"/>
              <a:gd name="T15" fmla="*/ 58 h 139"/>
              <a:gd name="T16" fmla="*/ 190 w 1055"/>
              <a:gd name="T17" fmla="*/ 115 h 139"/>
              <a:gd name="T18" fmla="*/ 121 w 1055"/>
              <a:gd name="T19" fmla="*/ 121 h 139"/>
              <a:gd name="T20" fmla="*/ 314 w 1055"/>
              <a:gd name="T21" fmla="*/ 52 h 139"/>
              <a:gd name="T22" fmla="*/ 324 w 1055"/>
              <a:gd name="T23" fmla="*/ 57 h 139"/>
              <a:gd name="T24" fmla="*/ 348 w 1055"/>
              <a:gd name="T25" fmla="*/ 117 h 139"/>
              <a:gd name="T26" fmla="*/ 285 w 1055"/>
              <a:gd name="T27" fmla="*/ 117 h 139"/>
              <a:gd name="T28" fmla="*/ 401 w 1055"/>
              <a:gd name="T29" fmla="*/ 121 h 139"/>
              <a:gd name="T30" fmla="*/ 396 w 1055"/>
              <a:gd name="T31" fmla="*/ 121 h 139"/>
              <a:gd name="T32" fmla="*/ 360 w 1055"/>
              <a:gd name="T33" fmla="*/ 53 h 139"/>
              <a:gd name="T34" fmla="*/ 429 w 1055"/>
              <a:gd name="T35" fmla="*/ 58 h 139"/>
              <a:gd name="T36" fmla="*/ 700 w 1055"/>
              <a:gd name="T37" fmla="*/ 121 h 139"/>
              <a:gd name="T38" fmla="*/ 694 w 1055"/>
              <a:gd name="T39" fmla="*/ 121 h 139"/>
              <a:gd name="T40" fmla="*/ 659 w 1055"/>
              <a:gd name="T41" fmla="*/ 52 h 139"/>
              <a:gd name="T42" fmla="*/ 727 w 1055"/>
              <a:gd name="T43" fmla="*/ 59 h 139"/>
              <a:gd name="T44" fmla="*/ 861 w 1055"/>
              <a:gd name="T45" fmla="*/ 115 h 139"/>
              <a:gd name="T46" fmla="*/ 849 w 1055"/>
              <a:gd name="T47" fmla="*/ 123 h 139"/>
              <a:gd name="T48" fmla="*/ 814 w 1055"/>
              <a:gd name="T49" fmla="*/ 51 h 139"/>
              <a:gd name="T50" fmla="*/ 909 w 1055"/>
              <a:gd name="T51" fmla="*/ 37 h 139"/>
              <a:gd name="T52" fmla="*/ 909 w 1055"/>
              <a:gd name="T53" fmla="*/ 136 h 139"/>
              <a:gd name="T54" fmla="*/ 882 w 1055"/>
              <a:gd name="T55" fmla="*/ 59 h 139"/>
              <a:gd name="T56" fmla="*/ 1048 w 1055"/>
              <a:gd name="T57" fmla="*/ 115 h 139"/>
              <a:gd name="T58" fmla="*/ 1027 w 1055"/>
              <a:gd name="T59" fmla="*/ 57 h 139"/>
              <a:gd name="T60" fmla="*/ 619 w 1055"/>
              <a:gd name="T61" fmla="*/ 127 h 139"/>
              <a:gd name="T62" fmla="*/ 582 w 1055"/>
              <a:gd name="T63" fmla="*/ 91 h 139"/>
              <a:gd name="T64" fmla="*/ 584 w 1055"/>
              <a:gd name="T65" fmla="*/ 56 h 139"/>
              <a:gd name="T66" fmla="*/ 652 w 1055"/>
              <a:gd name="T67" fmla="*/ 123 h 139"/>
              <a:gd name="T68" fmla="*/ 613 w 1055"/>
              <a:gd name="T69" fmla="*/ 70 h 139"/>
              <a:gd name="T70" fmla="*/ 598 w 1055"/>
              <a:gd name="T71" fmla="*/ 108 h 139"/>
              <a:gd name="T72" fmla="*/ 978 w 1055"/>
              <a:gd name="T73" fmla="*/ 126 h 139"/>
              <a:gd name="T74" fmla="*/ 938 w 1055"/>
              <a:gd name="T75" fmla="*/ 96 h 139"/>
              <a:gd name="T76" fmla="*/ 941 w 1055"/>
              <a:gd name="T77" fmla="*/ 56 h 139"/>
              <a:gd name="T78" fmla="*/ 1010 w 1055"/>
              <a:gd name="T79" fmla="*/ 123 h 139"/>
              <a:gd name="T80" fmla="*/ 971 w 1055"/>
              <a:gd name="T81" fmla="*/ 70 h 139"/>
              <a:gd name="T82" fmla="*/ 956 w 1055"/>
              <a:gd name="T83" fmla="*/ 108 h 139"/>
              <a:gd name="T84" fmla="*/ 98 w 1055"/>
              <a:gd name="T85" fmla="*/ 14 h 139"/>
              <a:gd name="T86" fmla="*/ 36 w 1055"/>
              <a:gd name="T87" fmla="*/ 28 h 139"/>
              <a:gd name="T88" fmla="*/ 87 w 1055"/>
              <a:gd name="T89" fmla="*/ 41 h 139"/>
              <a:gd name="T90" fmla="*/ 67 w 1055"/>
              <a:gd name="T91" fmla="*/ 139 h 139"/>
              <a:gd name="T92" fmla="*/ 12 w 1055"/>
              <a:gd name="T93" fmla="*/ 76 h 139"/>
              <a:gd name="T94" fmla="*/ 54 w 1055"/>
              <a:gd name="T95" fmla="*/ 46 h 139"/>
              <a:gd name="T96" fmla="*/ 41 w 1055"/>
              <a:gd name="T97" fmla="*/ 105 h 139"/>
              <a:gd name="T98" fmla="*/ 106 w 1055"/>
              <a:gd name="T99" fmla="*/ 105 h 139"/>
              <a:gd name="T100" fmla="*/ 61 w 1055"/>
              <a:gd name="T101" fmla="*/ 44 h 139"/>
              <a:gd name="T102" fmla="*/ 512 w 1055"/>
              <a:gd name="T103" fmla="*/ 62 h 139"/>
              <a:gd name="T104" fmla="*/ 534 w 1055"/>
              <a:gd name="T105" fmla="*/ 122 h 139"/>
              <a:gd name="T106" fmla="*/ 540 w 1055"/>
              <a:gd name="T107" fmla="*/ 66 h 139"/>
              <a:gd name="T108" fmla="*/ 480 w 1055"/>
              <a:gd name="T109" fmla="*/ 29 h 139"/>
              <a:gd name="T110" fmla="*/ 575 w 1055"/>
              <a:gd name="T111" fmla="*/ 11 h 139"/>
              <a:gd name="T112" fmla="*/ 545 w 1055"/>
              <a:gd name="T113" fmla="*/ 36 h 139"/>
              <a:gd name="T114" fmla="*/ 564 w 1055"/>
              <a:gd name="T115" fmla="*/ 108 h 139"/>
              <a:gd name="T116" fmla="*/ 462 w 1055"/>
              <a:gd name="T117" fmla="*/ 129 h 139"/>
              <a:gd name="T118" fmla="*/ 451 w 1055"/>
              <a:gd name="T119" fmla="*/ 132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55" h="139">
                <a:moveTo>
                  <a:pt x="807" y="50"/>
                </a:moveTo>
                <a:lnTo>
                  <a:pt x="808" y="51"/>
                </a:lnTo>
                <a:lnTo>
                  <a:pt x="808" y="53"/>
                </a:lnTo>
                <a:lnTo>
                  <a:pt x="808" y="98"/>
                </a:lnTo>
                <a:lnTo>
                  <a:pt x="808" y="100"/>
                </a:lnTo>
                <a:lnTo>
                  <a:pt x="808" y="102"/>
                </a:lnTo>
                <a:lnTo>
                  <a:pt x="807" y="107"/>
                </a:lnTo>
                <a:lnTo>
                  <a:pt x="804" y="111"/>
                </a:lnTo>
                <a:lnTo>
                  <a:pt x="802" y="114"/>
                </a:lnTo>
                <a:lnTo>
                  <a:pt x="799" y="116"/>
                </a:lnTo>
                <a:lnTo>
                  <a:pt x="775" y="136"/>
                </a:lnTo>
                <a:lnTo>
                  <a:pt x="774" y="137"/>
                </a:lnTo>
                <a:lnTo>
                  <a:pt x="772" y="136"/>
                </a:lnTo>
                <a:lnTo>
                  <a:pt x="741" y="123"/>
                </a:lnTo>
                <a:lnTo>
                  <a:pt x="740" y="122"/>
                </a:lnTo>
                <a:lnTo>
                  <a:pt x="741" y="121"/>
                </a:lnTo>
                <a:lnTo>
                  <a:pt x="747" y="117"/>
                </a:lnTo>
                <a:lnTo>
                  <a:pt x="748" y="116"/>
                </a:lnTo>
                <a:lnTo>
                  <a:pt x="748" y="115"/>
                </a:lnTo>
                <a:lnTo>
                  <a:pt x="748" y="114"/>
                </a:lnTo>
                <a:lnTo>
                  <a:pt x="748" y="59"/>
                </a:lnTo>
                <a:lnTo>
                  <a:pt x="748" y="58"/>
                </a:lnTo>
                <a:lnTo>
                  <a:pt x="747" y="56"/>
                </a:lnTo>
                <a:lnTo>
                  <a:pt x="742" y="52"/>
                </a:lnTo>
                <a:lnTo>
                  <a:pt x="741" y="51"/>
                </a:lnTo>
                <a:lnTo>
                  <a:pt x="742" y="50"/>
                </a:lnTo>
                <a:lnTo>
                  <a:pt x="769" y="37"/>
                </a:lnTo>
                <a:lnTo>
                  <a:pt x="772" y="36"/>
                </a:lnTo>
                <a:lnTo>
                  <a:pt x="775" y="37"/>
                </a:lnTo>
                <a:lnTo>
                  <a:pt x="807" y="50"/>
                </a:lnTo>
                <a:close/>
                <a:moveTo>
                  <a:pt x="768" y="59"/>
                </a:moveTo>
                <a:lnTo>
                  <a:pt x="768" y="113"/>
                </a:lnTo>
                <a:lnTo>
                  <a:pt x="769" y="114"/>
                </a:lnTo>
                <a:lnTo>
                  <a:pt x="769" y="115"/>
                </a:lnTo>
                <a:lnTo>
                  <a:pt x="770" y="117"/>
                </a:lnTo>
                <a:lnTo>
                  <a:pt x="782" y="121"/>
                </a:lnTo>
                <a:lnTo>
                  <a:pt x="784" y="122"/>
                </a:lnTo>
                <a:lnTo>
                  <a:pt x="786" y="120"/>
                </a:lnTo>
                <a:lnTo>
                  <a:pt x="787" y="118"/>
                </a:lnTo>
                <a:lnTo>
                  <a:pt x="787" y="115"/>
                </a:lnTo>
                <a:lnTo>
                  <a:pt x="788" y="109"/>
                </a:lnTo>
                <a:lnTo>
                  <a:pt x="788" y="64"/>
                </a:lnTo>
                <a:lnTo>
                  <a:pt x="787" y="62"/>
                </a:lnTo>
                <a:lnTo>
                  <a:pt x="786" y="61"/>
                </a:lnTo>
                <a:lnTo>
                  <a:pt x="772" y="56"/>
                </a:lnTo>
                <a:lnTo>
                  <a:pt x="770" y="56"/>
                </a:lnTo>
                <a:lnTo>
                  <a:pt x="769" y="56"/>
                </a:lnTo>
                <a:lnTo>
                  <a:pt x="769" y="57"/>
                </a:lnTo>
                <a:lnTo>
                  <a:pt x="768" y="59"/>
                </a:lnTo>
                <a:close/>
                <a:moveTo>
                  <a:pt x="475" y="76"/>
                </a:moveTo>
                <a:lnTo>
                  <a:pt x="481" y="82"/>
                </a:lnTo>
                <a:lnTo>
                  <a:pt x="475" y="89"/>
                </a:lnTo>
                <a:lnTo>
                  <a:pt x="467" y="83"/>
                </a:lnTo>
                <a:lnTo>
                  <a:pt x="473" y="76"/>
                </a:lnTo>
                <a:lnTo>
                  <a:pt x="475" y="76"/>
                </a:lnTo>
                <a:close/>
                <a:moveTo>
                  <a:pt x="256" y="38"/>
                </a:moveTo>
                <a:lnTo>
                  <a:pt x="275" y="51"/>
                </a:lnTo>
                <a:lnTo>
                  <a:pt x="276" y="52"/>
                </a:lnTo>
                <a:lnTo>
                  <a:pt x="276" y="53"/>
                </a:lnTo>
                <a:lnTo>
                  <a:pt x="275" y="54"/>
                </a:lnTo>
                <a:lnTo>
                  <a:pt x="259" y="65"/>
                </a:lnTo>
                <a:lnTo>
                  <a:pt x="257" y="66"/>
                </a:lnTo>
                <a:lnTo>
                  <a:pt x="256" y="65"/>
                </a:lnTo>
                <a:lnTo>
                  <a:pt x="240" y="54"/>
                </a:lnTo>
                <a:lnTo>
                  <a:pt x="239" y="54"/>
                </a:lnTo>
                <a:lnTo>
                  <a:pt x="237" y="54"/>
                </a:lnTo>
                <a:lnTo>
                  <a:pt x="234" y="57"/>
                </a:lnTo>
                <a:lnTo>
                  <a:pt x="233" y="58"/>
                </a:lnTo>
                <a:lnTo>
                  <a:pt x="232" y="60"/>
                </a:lnTo>
                <a:lnTo>
                  <a:pt x="232" y="113"/>
                </a:lnTo>
                <a:lnTo>
                  <a:pt x="233" y="115"/>
                </a:lnTo>
                <a:lnTo>
                  <a:pt x="234" y="116"/>
                </a:lnTo>
                <a:lnTo>
                  <a:pt x="238" y="119"/>
                </a:lnTo>
                <a:lnTo>
                  <a:pt x="240" y="120"/>
                </a:lnTo>
                <a:lnTo>
                  <a:pt x="242" y="120"/>
                </a:lnTo>
                <a:lnTo>
                  <a:pt x="246" y="120"/>
                </a:lnTo>
                <a:lnTo>
                  <a:pt x="250" y="119"/>
                </a:lnTo>
                <a:lnTo>
                  <a:pt x="254" y="118"/>
                </a:lnTo>
                <a:lnTo>
                  <a:pt x="261" y="114"/>
                </a:lnTo>
                <a:lnTo>
                  <a:pt x="267" y="111"/>
                </a:lnTo>
                <a:lnTo>
                  <a:pt x="268" y="111"/>
                </a:lnTo>
                <a:lnTo>
                  <a:pt x="269" y="111"/>
                </a:lnTo>
                <a:lnTo>
                  <a:pt x="271" y="112"/>
                </a:lnTo>
                <a:lnTo>
                  <a:pt x="271" y="113"/>
                </a:lnTo>
                <a:lnTo>
                  <a:pt x="232" y="136"/>
                </a:lnTo>
                <a:lnTo>
                  <a:pt x="231" y="137"/>
                </a:lnTo>
                <a:lnTo>
                  <a:pt x="229" y="136"/>
                </a:lnTo>
                <a:lnTo>
                  <a:pt x="204" y="123"/>
                </a:lnTo>
                <a:lnTo>
                  <a:pt x="203" y="122"/>
                </a:lnTo>
                <a:lnTo>
                  <a:pt x="204" y="121"/>
                </a:lnTo>
                <a:lnTo>
                  <a:pt x="210" y="117"/>
                </a:lnTo>
                <a:lnTo>
                  <a:pt x="211" y="116"/>
                </a:lnTo>
                <a:lnTo>
                  <a:pt x="211" y="115"/>
                </a:lnTo>
                <a:lnTo>
                  <a:pt x="212" y="113"/>
                </a:lnTo>
                <a:lnTo>
                  <a:pt x="212" y="59"/>
                </a:lnTo>
                <a:lnTo>
                  <a:pt x="211" y="58"/>
                </a:lnTo>
                <a:lnTo>
                  <a:pt x="210" y="56"/>
                </a:lnTo>
                <a:lnTo>
                  <a:pt x="205" y="52"/>
                </a:lnTo>
                <a:lnTo>
                  <a:pt x="205" y="51"/>
                </a:lnTo>
                <a:lnTo>
                  <a:pt x="204" y="51"/>
                </a:lnTo>
                <a:lnTo>
                  <a:pt x="205" y="50"/>
                </a:lnTo>
                <a:lnTo>
                  <a:pt x="222" y="37"/>
                </a:lnTo>
                <a:lnTo>
                  <a:pt x="223" y="37"/>
                </a:lnTo>
                <a:lnTo>
                  <a:pt x="224" y="38"/>
                </a:lnTo>
                <a:lnTo>
                  <a:pt x="236" y="48"/>
                </a:lnTo>
                <a:lnTo>
                  <a:pt x="238" y="48"/>
                </a:lnTo>
                <a:lnTo>
                  <a:pt x="240" y="48"/>
                </a:lnTo>
                <a:lnTo>
                  <a:pt x="254" y="37"/>
                </a:lnTo>
                <a:lnTo>
                  <a:pt x="255" y="37"/>
                </a:lnTo>
                <a:lnTo>
                  <a:pt x="256" y="38"/>
                </a:lnTo>
                <a:close/>
                <a:moveTo>
                  <a:pt x="142" y="38"/>
                </a:moveTo>
                <a:lnTo>
                  <a:pt x="157" y="51"/>
                </a:lnTo>
                <a:lnTo>
                  <a:pt x="157" y="52"/>
                </a:lnTo>
                <a:lnTo>
                  <a:pt x="157" y="53"/>
                </a:lnTo>
                <a:lnTo>
                  <a:pt x="151" y="57"/>
                </a:lnTo>
                <a:lnTo>
                  <a:pt x="150" y="58"/>
                </a:lnTo>
                <a:lnTo>
                  <a:pt x="150" y="60"/>
                </a:lnTo>
                <a:lnTo>
                  <a:pt x="150" y="113"/>
                </a:lnTo>
                <a:lnTo>
                  <a:pt x="150" y="115"/>
                </a:lnTo>
                <a:lnTo>
                  <a:pt x="151" y="116"/>
                </a:lnTo>
                <a:lnTo>
                  <a:pt x="158" y="120"/>
                </a:lnTo>
                <a:lnTo>
                  <a:pt x="159" y="121"/>
                </a:lnTo>
                <a:lnTo>
                  <a:pt x="161" y="120"/>
                </a:lnTo>
                <a:lnTo>
                  <a:pt x="167" y="116"/>
                </a:lnTo>
                <a:lnTo>
                  <a:pt x="168" y="115"/>
                </a:lnTo>
                <a:lnTo>
                  <a:pt x="168" y="113"/>
                </a:lnTo>
                <a:lnTo>
                  <a:pt x="168" y="60"/>
                </a:lnTo>
                <a:lnTo>
                  <a:pt x="168" y="58"/>
                </a:lnTo>
                <a:lnTo>
                  <a:pt x="167" y="57"/>
                </a:lnTo>
                <a:lnTo>
                  <a:pt x="162" y="53"/>
                </a:lnTo>
                <a:lnTo>
                  <a:pt x="161" y="52"/>
                </a:lnTo>
                <a:lnTo>
                  <a:pt x="162" y="51"/>
                </a:lnTo>
                <a:lnTo>
                  <a:pt x="177" y="38"/>
                </a:lnTo>
                <a:lnTo>
                  <a:pt x="178" y="37"/>
                </a:lnTo>
                <a:lnTo>
                  <a:pt x="179" y="37"/>
                </a:lnTo>
                <a:lnTo>
                  <a:pt x="196" y="50"/>
                </a:lnTo>
                <a:lnTo>
                  <a:pt x="196" y="51"/>
                </a:lnTo>
                <a:lnTo>
                  <a:pt x="196" y="52"/>
                </a:lnTo>
                <a:lnTo>
                  <a:pt x="190" y="56"/>
                </a:lnTo>
                <a:lnTo>
                  <a:pt x="190" y="57"/>
                </a:lnTo>
                <a:lnTo>
                  <a:pt x="190" y="58"/>
                </a:lnTo>
                <a:lnTo>
                  <a:pt x="189" y="59"/>
                </a:lnTo>
                <a:lnTo>
                  <a:pt x="189" y="113"/>
                </a:lnTo>
                <a:lnTo>
                  <a:pt x="190" y="115"/>
                </a:lnTo>
                <a:lnTo>
                  <a:pt x="191" y="117"/>
                </a:lnTo>
                <a:lnTo>
                  <a:pt x="197" y="121"/>
                </a:lnTo>
                <a:lnTo>
                  <a:pt x="197" y="122"/>
                </a:lnTo>
                <a:lnTo>
                  <a:pt x="197" y="123"/>
                </a:lnTo>
                <a:lnTo>
                  <a:pt x="177" y="136"/>
                </a:lnTo>
                <a:lnTo>
                  <a:pt x="176" y="137"/>
                </a:lnTo>
                <a:lnTo>
                  <a:pt x="174" y="136"/>
                </a:lnTo>
                <a:lnTo>
                  <a:pt x="161" y="127"/>
                </a:lnTo>
                <a:lnTo>
                  <a:pt x="159" y="127"/>
                </a:lnTo>
                <a:lnTo>
                  <a:pt x="158" y="127"/>
                </a:lnTo>
                <a:lnTo>
                  <a:pt x="144" y="136"/>
                </a:lnTo>
                <a:lnTo>
                  <a:pt x="143" y="137"/>
                </a:lnTo>
                <a:lnTo>
                  <a:pt x="141" y="136"/>
                </a:lnTo>
                <a:lnTo>
                  <a:pt x="121" y="123"/>
                </a:lnTo>
                <a:lnTo>
                  <a:pt x="120" y="122"/>
                </a:lnTo>
                <a:lnTo>
                  <a:pt x="121" y="121"/>
                </a:lnTo>
                <a:lnTo>
                  <a:pt x="127" y="117"/>
                </a:lnTo>
                <a:lnTo>
                  <a:pt x="128" y="116"/>
                </a:lnTo>
                <a:lnTo>
                  <a:pt x="128" y="115"/>
                </a:lnTo>
                <a:lnTo>
                  <a:pt x="128" y="113"/>
                </a:lnTo>
                <a:lnTo>
                  <a:pt x="128" y="59"/>
                </a:lnTo>
                <a:lnTo>
                  <a:pt x="128" y="58"/>
                </a:lnTo>
                <a:lnTo>
                  <a:pt x="127" y="56"/>
                </a:lnTo>
                <a:lnTo>
                  <a:pt x="122" y="52"/>
                </a:lnTo>
                <a:lnTo>
                  <a:pt x="121" y="51"/>
                </a:lnTo>
                <a:lnTo>
                  <a:pt x="122" y="50"/>
                </a:lnTo>
                <a:lnTo>
                  <a:pt x="139" y="37"/>
                </a:lnTo>
                <a:lnTo>
                  <a:pt x="141" y="37"/>
                </a:lnTo>
                <a:lnTo>
                  <a:pt x="142" y="38"/>
                </a:lnTo>
                <a:close/>
                <a:moveTo>
                  <a:pt x="299" y="38"/>
                </a:moveTo>
                <a:lnTo>
                  <a:pt x="314" y="51"/>
                </a:lnTo>
                <a:lnTo>
                  <a:pt x="314" y="52"/>
                </a:lnTo>
                <a:lnTo>
                  <a:pt x="314" y="53"/>
                </a:lnTo>
                <a:lnTo>
                  <a:pt x="308" y="57"/>
                </a:lnTo>
                <a:lnTo>
                  <a:pt x="307" y="58"/>
                </a:lnTo>
                <a:lnTo>
                  <a:pt x="307" y="60"/>
                </a:lnTo>
                <a:lnTo>
                  <a:pt x="307" y="113"/>
                </a:lnTo>
                <a:lnTo>
                  <a:pt x="307" y="115"/>
                </a:lnTo>
                <a:lnTo>
                  <a:pt x="308" y="116"/>
                </a:lnTo>
                <a:lnTo>
                  <a:pt x="315" y="120"/>
                </a:lnTo>
                <a:lnTo>
                  <a:pt x="316" y="121"/>
                </a:lnTo>
                <a:lnTo>
                  <a:pt x="318" y="120"/>
                </a:lnTo>
                <a:lnTo>
                  <a:pt x="324" y="116"/>
                </a:lnTo>
                <a:lnTo>
                  <a:pt x="325" y="115"/>
                </a:lnTo>
                <a:lnTo>
                  <a:pt x="325" y="113"/>
                </a:lnTo>
                <a:lnTo>
                  <a:pt x="325" y="60"/>
                </a:lnTo>
                <a:lnTo>
                  <a:pt x="325" y="58"/>
                </a:lnTo>
                <a:lnTo>
                  <a:pt x="324" y="57"/>
                </a:lnTo>
                <a:lnTo>
                  <a:pt x="319" y="53"/>
                </a:lnTo>
                <a:lnTo>
                  <a:pt x="318" y="52"/>
                </a:lnTo>
                <a:lnTo>
                  <a:pt x="319" y="51"/>
                </a:lnTo>
                <a:lnTo>
                  <a:pt x="334" y="38"/>
                </a:lnTo>
                <a:lnTo>
                  <a:pt x="335" y="37"/>
                </a:lnTo>
                <a:lnTo>
                  <a:pt x="336" y="37"/>
                </a:lnTo>
                <a:lnTo>
                  <a:pt x="353" y="50"/>
                </a:lnTo>
                <a:lnTo>
                  <a:pt x="353" y="51"/>
                </a:lnTo>
                <a:lnTo>
                  <a:pt x="353" y="52"/>
                </a:lnTo>
                <a:lnTo>
                  <a:pt x="347" y="56"/>
                </a:lnTo>
                <a:lnTo>
                  <a:pt x="347" y="57"/>
                </a:lnTo>
                <a:lnTo>
                  <a:pt x="347" y="58"/>
                </a:lnTo>
                <a:lnTo>
                  <a:pt x="346" y="59"/>
                </a:lnTo>
                <a:lnTo>
                  <a:pt x="346" y="113"/>
                </a:lnTo>
                <a:lnTo>
                  <a:pt x="346" y="115"/>
                </a:lnTo>
                <a:lnTo>
                  <a:pt x="348" y="117"/>
                </a:lnTo>
                <a:lnTo>
                  <a:pt x="354" y="121"/>
                </a:lnTo>
                <a:lnTo>
                  <a:pt x="354" y="122"/>
                </a:lnTo>
                <a:lnTo>
                  <a:pt x="354" y="123"/>
                </a:lnTo>
                <a:lnTo>
                  <a:pt x="334" y="136"/>
                </a:lnTo>
                <a:lnTo>
                  <a:pt x="333" y="137"/>
                </a:lnTo>
                <a:lnTo>
                  <a:pt x="331" y="136"/>
                </a:lnTo>
                <a:lnTo>
                  <a:pt x="318" y="127"/>
                </a:lnTo>
                <a:lnTo>
                  <a:pt x="316" y="127"/>
                </a:lnTo>
                <a:lnTo>
                  <a:pt x="315" y="127"/>
                </a:lnTo>
                <a:lnTo>
                  <a:pt x="301" y="136"/>
                </a:lnTo>
                <a:lnTo>
                  <a:pt x="300" y="137"/>
                </a:lnTo>
                <a:lnTo>
                  <a:pt x="298" y="136"/>
                </a:lnTo>
                <a:lnTo>
                  <a:pt x="279" y="123"/>
                </a:lnTo>
                <a:lnTo>
                  <a:pt x="278" y="122"/>
                </a:lnTo>
                <a:lnTo>
                  <a:pt x="279" y="121"/>
                </a:lnTo>
                <a:lnTo>
                  <a:pt x="285" y="117"/>
                </a:lnTo>
                <a:lnTo>
                  <a:pt x="286" y="116"/>
                </a:lnTo>
                <a:lnTo>
                  <a:pt x="286" y="115"/>
                </a:lnTo>
                <a:lnTo>
                  <a:pt x="286" y="113"/>
                </a:lnTo>
                <a:lnTo>
                  <a:pt x="286" y="59"/>
                </a:lnTo>
                <a:lnTo>
                  <a:pt x="286" y="58"/>
                </a:lnTo>
                <a:lnTo>
                  <a:pt x="285" y="56"/>
                </a:lnTo>
                <a:lnTo>
                  <a:pt x="280" y="52"/>
                </a:lnTo>
                <a:lnTo>
                  <a:pt x="279" y="51"/>
                </a:lnTo>
                <a:lnTo>
                  <a:pt x="280" y="50"/>
                </a:lnTo>
                <a:lnTo>
                  <a:pt x="296" y="37"/>
                </a:lnTo>
                <a:lnTo>
                  <a:pt x="298" y="37"/>
                </a:lnTo>
                <a:lnTo>
                  <a:pt x="299" y="38"/>
                </a:lnTo>
                <a:close/>
                <a:moveTo>
                  <a:pt x="416" y="136"/>
                </a:moveTo>
                <a:lnTo>
                  <a:pt x="401" y="123"/>
                </a:lnTo>
                <a:lnTo>
                  <a:pt x="401" y="122"/>
                </a:lnTo>
                <a:lnTo>
                  <a:pt x="401" y="121"/>
                </a:lnTo>
                <a:lnTo>
                  <a:pt x="407" y="117"/>
                </a:lnTo>
                <a:lnTo>
                  <a:pt x="408" y="115"/>
                </a:lnTo>
                <a:lnTo>
                  <a:pt x="408" y="114"/>
                </a:lnTo>
                <a:lnTo>
                  <a:pt x="408" y="60"/>
                </a:lnTo>
                <a:lnTo>
                  <a:pt x="408" y="58"/>
                </a:lnTo>
                <a:lnTo>
                  <a:pt x="407" y="57"/>
                </a:lnTo>
                <a:lnTo>
                  <a:pt x="400" y="53"/>
                </a:lnTo>
                <a:lnTo>
                  <a:pt x="399" y="53"/>
                </a:lnTo>
                <a:lnTo>
                  <a:pt x="397" y="53"/>
                </a:lnTo>
                <a:lnTo>
                  <a:pt x="390" y="57"/>
                </a:lnTo>
                <a:lnTo>
                  <a:pt x="389" y="58"/>
                </a:lnTo>
                <a:lnTo>
                  <a:pt x="388" y="60"/>
                </a:lnTo>
                <a:lnTo>
                  <a:pt x="388" y="114"/>
                </a:lnTo>
                <a:lnTo>
                  <a:pt x="389" y="115"/>
                </a:lnTo>
                <a:lnTo>
                  <a:pt x="390" y="117"/>
                </a:lnTo>
                <a:lnTo>
                  <a:pt x="396" y="121"/>
                </a:lnTo>
                <a:lnTo>
                  <a:pt x="397" y="122"/>
                </a:lnTo>
                <a:lnTo>
                  <a:pt x="396" y="123"/>
                </a:lnTo>
                <a:lnTo>
                  <a:pt x="380" y="136"/>
                </a:lnTo>
                <a:lnTo>
                  <a:pt x="379" y="137"/>
                </a:lnTo>
                <a:lnTo>
                  <a:pt x="378" y="136"/>
                </a:lnTo>
                <a:lnTo>
                  <a:pt x="361" y="124"/>
                </a:lnTo>
                <a:lnTo>
                  <a:pt x="360" y="123"/>
                </a:lnTo>
                <a:lnTo>
                  <a:pt x="361" y="122"/>
                </a:lnTo>
                <a:lnTo>
                  <a:pt x="366" y="117"/>
                </a:lnTo>
                <a:lnTo>
                  <a:pt x="367" y="117"/>
                </a:lnTo>
                <a:lnTo>
                  <a:pt x="367" y="116"/>
                </a:lnTo>
                <a:lnTo>
                  <a:pt x="368" y="114"/>
                </a:lnTo>
                <a:lnTo>
                  <a:pt x="368" y="60"/>
                </a:lnTo>
                <a:lnTo>
                  <a:pt x="367" y="59"/>
                </a:lnTo>
                <a:lnTo>
                  <a:pt x="366" y="57"/>
                </a:lnTo>
                <a:lnTo>
                  <a:pt x="360" y="53"/>
                </a:lnTo>
                <a:lnTo>
                  <a:pt x="360" y="52"/>
                </a:lnTo>
                <a:lnTo>
                  <a:pt x="360" y="51"/>
                </a:lnTo>
                <a:lnTo>
                  <a:pt x="380" y="37"/>
                </a:lnTo>
                <a:lnTo>
                  <a:pt x="381" y="37"/>
                </a:lnTo>
                <a:lnTo>
                  <a:pt x="383" y="37"/>
                </a:lnTo>
                <a:lnTo>
                  <a:pt x="397" y="47"/>
                </a:lnTo>
                <a:lnTo>
                  <a:pt x="399" y="47"/>
                </a:lnTo>
                <a:lnTo>
                  <a:pt x="400" y="47"/>
                </a:lnTo>
                <a:lnTo>
                  <a:pt x="414" y="37"/>
                </a:lnTo>
                <a:lnTo>
                  <a:pt x="415" y="37"/>
                </a:lnTo>
                <a:lnTo>
                  <a:pt x="417" y="37"/>
                </a:lnTo>
                <a:lnTo>
                  <a:pt x="436" y="51"/>
                </a:lnTo>
                <a:lnTo>
                  <a:pt x="437" y="52"/>
                </a:lnTo>
                <a:lnTo>
                  <a:pt x="436" y="53"/>
                </a:lnTo>
                <a:lnTo>
                  <a:pt x="430" y="57"/>
                </a:lnTo>
                <a:lnTo>
                  <a:pt x="429" y="58"/>
                </a:lnTo>
                <a:lnTo>
                  <a:pt x="429" y="59"/>
                </a:lnTo>
                <a:lnTo>
                  <a:pt x="429" y="60"/>
                </a:lnTo>
                <a:lnTo>
                  <a:pt x="429" y="114"/>
                </a:lnTo>
                <a:lnTo>
                  <a:pt x="429" y="116"/>
                </a:lnTo>
                <a:lnTo>
                  <a:pt x="430" y="117"/>
                </a:lnTo>
                <a:lnTo>
                  <a:pt x="435" y="122"/>
                </a:lnTo>
                <a:lnTo>
                  <a:pt x="436" y="122"/>
                </a:lnTo>
                <a:lnTo>
                  <a:pt x="436" y="123"/>
                </a:lnTo>
                <a:lnTo>
                  <a:pt x="435" y="124"/>
                </a:lnTo>
                <a:lnTo>
                  <a:pt x="419" y="136"/>
                </a:lnTo>
                <a:lnTo>
                  <a:pt x="417" y="137"/>
                </a:lnTo>
                <a:lnTo>
                  <a:pt x="416" y="136"/>
                </a:lnTo>
                <a:close/>
                <a:moveTo>
                  <a:pt x="715" y="136"/>
                </a:moveTo>
                <a:lnTo>
                  <a:pt x="700" y="123"/>
                </a:lnTo>
                <a:lnTo>
                  <a:pt x="699" y="122"/>
                </a:lnTo>
                <a:lnTo>
                  <a:pt x="700" y="121"/>
                </a:lnTo>
                <a:lnTo>
                  <a:pt x="705" y="117"/>
                </a:lnTo>
                <a:lnTo>
                  <a:pt x="706" y="115"/>
                </a:lnTo>
                <a:lnTo>
                  <a:pt x="706" y="114"/>
                </a:lnTo>
                <a:lnTo>
                  <a:pt x="706" y="60"/>
                </a:lnTo>
                <a:lnTo>
                  <a:pt x="706" y="58"/>
                </a:lnTo>
                <a:lnTo>
                  <a:pt x="705" y="57"/>
                </a:lnTo>
                <a:lnTo>
                  <a:pt x="698" y="53"/>
                </a:lnTo>
                <a:lnTo>
                  <a:pt x="697" y="53"/>
                </a:lnTo>
                <a:lnTo>
                  <a:pt x="696" y="53"/>
                </a:lnTo>
                <a:lnTo>
                  <a:pt x="689" y="57"/>
                </a:lnTo>
                <a:lnTo>
                  <a:pt x="688" y="58"/>
                </a:lnTo>
                <a:lnTo>
                  <a:pt x="688" y="60"/>
                </a:lnTo>
                <a:lnTo>
                  <a:pt x="688" y="114"/>
                </a:lnTo>
                <a:lnTo>
                  <a:pt x="688" y="115"/>
                </a:lnTo>
                <a:lnTo>
                  <a:pt x="689" y="117"/>
                </a:lnTo>
                <a:lnTo>
                  <a:pt x="694" y="121"/>
                </a:lnTo>
                <a:lnTo>
                  <a:pt x="695" y="122"/>
                </a:lnTo>
                <a:lnTo>
                  <a:pt x="694" y="123"/>
                </a:lnTo>
                <a:lnTo>
                  <a:pt x="679" y="136"/>
                </a:lnTo>
                <a:lnTo>
                  <a:pt x="678" y="137"/>
                </a:lnTo>
                <a:lnTo>
                  <a:pt x="677" y="136"/>
                </a:lnTo>
                <a:lnTo>
                  <a:pt x="660" y="124"/>
                </a:lnTo>
                <a:lnTo>
                  <a:pt x="660" y="123"/>
                </a:lnTo>
                <a:lnTo>
                  <a:pt x="660" y="122"/>
                </a:lnTo>
                <a:lnTo>
                  <a:pt x="666" y="117"/>
                </a:lnTo>
                <a:lnTo>
                  <a:pt x="667" y="116"/>
                </a:lnTo>
                <a:lnTo>
                  <a:pt x="667" y="114"/>
                </a:lnTo>
                <a:lnTo>
                  <a:pt x="667" y="60"/>
                </a:lnTo>
                <a:lnTo>
                  <a:pt x="667" y="59"/>
                </a:lnTo>
                <a:lnTo>
                  <a:pt x="665" y="57"/>
                </a:lnTo>
                <a:lnTo>
                  <a:pt x="660" y="53"/>
                </a:lnTo>
                <a:lnTo>
                  <a:pt x="659" y="52"/>
                </a:lnTo>
                <a:lnTo>
                  <a:pt x="660" y="51"/>
                </a:lnTo>
                <a:lnTo>
                  <a:pt x="679" y="37"/>
                </a:lnTo>
                <a:lnTo>
                  <a:pt x="680" y="37"/>
                </a:lnTo>
                <a:lnTo>
                  <a:pt x="682" y="37"/>
                </a:lnTo>
                <a:lnTo>
                  <a:pt x="695" y="47"/>
                </a:lnTo>
                <a:lnTo>
                  <a:pt x="697" y="47"/>
                </a:lnTo>
                <a:lnTo>
                  <a:pt x="699" y="47"/>
                </a:lnTo>
                <a:lnTo>
                  <a:pt x="712" y="37"/>
                </a:lnTo>
                <a:lnTo>
                  <a:pt x="714" y="37"/>
                </a:lnTo>
                <a:lnTo>
                  <a:pt x="715" y="37"/>
                </a:lnTo>
                <a:lnTo>
                  <a:pt x="734" y="51"/>
                </a:lnTo>
                <a:lnTo>
                  <a:pt x="735" y="52"/>
                </a:lnTo>
                <a:lnTo>
                  <a:pt x="734" y="53"/>
                </a:lnTo>
                <a:lnTo>
                  <a:pt x="729" y="57"/>
                </a:lnTo>
                <a:lnTo>
                  <a:pt x="728" y="58"/>
                </a:lnTo>
                <a:lnTo>
                  <a:pt x="727" y="59"/>
                </a:lnTo>
                <a:lnTo>
                  <a:pt x="727" y="60"/>
                </a:lnTo>
                <a:lnTo>
                  <a:pt x="727" y="114"/>
                </a:lnTo>
                <a:lnTo>
                  <a:pt x="727" y="116"/>
                </a:lnTo>
                <a:lnTo>
                  <a:pt x="728" y="117"/>
                </a:lnTo>
                <a:lnTo>
                  <a:pt x="734" y="122"/>
                </a:lnTo>
                <a:lnTo>
                  <a:pt x="734" y="123"/>
                </a:lnTo>
                <a:lnTo>
                  <a:pt x="734" y="124"/>
                </a:lnTo>
                <a:lnTo>
                  <a:pt x="717" y="136"/>
                </a:lnTo>
                <a:lnTo>
                  <a:pt x="716" y="137"/>
                </a:lnTo>
                <a:lnTo>
                  <a:pt x="715" y="136"/>
                </a:lnTo>
                <a:close/>
                <a:moveTo>
                  <a:pt x="869" y="136"/>
                </a:moveTo>
                <a:lnTo>
                  <a:pt x="854" y="123"/>
                </a:lnTo>
                <a:lnTo>
                  <a:pt x="854" y="122"/>
                </a:lnTo>
                <a:lnTo>
                  <a:pt x="854" y="121"/>
                </a:lnTo>
                <a:lnTo>
                  <a:pt x="860" y="117"/>
                </a:lnTo>
                <a:lnTo>
                  <a:pt x="861" y="115"/>
                </a:lnTo>
                <a:lnTo>
                  <a:pt x="861" y="114"/>
                </a:lnTo>
                <a:lnTo>
                  <a:pt x="861" y="60"/>
                </a:lnTo>
                <a:lnTo>
                  <a:pt x="861" y="58"/>
                </a:lnTo>
                <a:lnTo>
                  <a:pt x="860" y="57"/>
                </a:lnTo>
                <a:lnTo>
                  <a:pt x="853" y="53"/>
                </a:lnTo>
                <a:lnTo>
                  <a:pt x="852" y="53"/>
                </a:lnTo>
                <a:lnTo>
                  <a:pt x="850" y="53"/>
                </a:lnTo>
                <a:lnTo>
                  <a:pt x="844" y="57"/>
                </a:lnTo>
                <a:lnTo>
                  <a:pt x="843" y="58"/>
                </a:lnTo>
                <a:lnTo>
                  <a:pt x="842" y="60"/>
                </a:lnTo>
                <a:lnTo>
                  <a:pt x="842" y="114"/>
                </a:lnTo>
                <a:lnTo>
                  <a:pt x="843" y="115"/>
                </a:lnTo>
                <a:lnTo>
                  <a:pt x="844" y="117"/>
                </a:lnTo>
                <a:lnTo>
                  <a:pt x="849" y="121"/>
                </a:lnTo>
                <a:lnTo>
                  <a:pt x="850" y="122"/>
                </a:lnTo>
                <a:lnTo>
                  <a:pt x="849" y="123"/>
                </a:lnTo>
                <a:lnTo>
                  <a:pt x="834" y="136"/>
                </a:lnTo>
                <a:lnTo>
                  <a:pt x="833" y="137"/>
                </a:lnTo>
                <a:lnTo>
                  <a:pt x="832" y="136"/>
                </a:lnTo>
                <a:lnTo>
                  <a:pt x="815" y="124"/>
                </a:lnTo>
                <a:lnTo>
                  <a:pt x="814" y="123"/>
                </a:lnTo>
                <a:lnTo>
                  <a:pt x="815" y="122"/>
                </a:lnTo>
                <a:lnTo>
                  <a:pt x="820" y="117"/>
                </a:lnTo>
                <a:lnTo>
                  <a:pt x="821" y="117"/>
                </a:lnTo>
                <a:lnTo>
                  <a:pt x="821" y="116"/>
                </a:lnTo>
                <a:lnTo>
                  <a:pt x="822" y="114"/>
                </a:lnTo>
                <a:lnTo>
                  <a:pt x="822" y="60"/>
                </a:lnTo>
                <a:lnTo>
                  <a:pt x="821" y="59"/>
                </a:lnTo>
                <a:lnTo>
                  <a:pt x="820" y="57"/>
                </a:lnTo>
                <a:lnTo>
                  <a:pt x="814" y="53"/>
                </a:lnTo>
                <a:lnTo>
                  <a:pt x="814" y="52"/>
                </a:lnTo>
                <a:lnTo>
                  <a:pt x="814" y="51"/>
                </a:lnTo>
                <a:lnTo>
                  <a:pt x="834" y="37"/>
                </a:lnTo>
                <a:lnTo>
                  <a:pt x="835" y="37"/>
                </a:lnTo>
                <a:lnTo>
                  <a:pt x="837" y="37"/>
                </a:lnTo>
                <a:lnTo>
                  <a:pt x="850" y="47"/>
                </a:lnTo>
                <a:lnTo>
                  <a:pt x="852" y="47"/>
                </a:lnTo>
                <a:lnTo>
                  <a:pt x="853" y="47"/>
                </a:lnTo>
                <a:lnTo>
                  <a:pt x="867" y="37"/>
                </a:lnTo>
                <a:lnTo>
                  <a:pt x="868" y="37"/>
                </a:lnTo>
                <a:lnTo>
                  <a:pt x="870" y="37"/>
                </a:lnTo>
                <a:lnTo>
                  <a:pt x="886" y="49"/>
                </a:lnTo>
                <a:lnTo>
                  <a:pt x="887" y="49"/>
                </a:lnTo>
                <a:lnTo>
                  <a:pt x="888" y="49"/>
                </a:lnTo>
                <a:lnTo>
                  <a:pt x="889" y="49"/>
                </a:lnTo>
                <a:lnTo>
                  <a:pt x="906" y="37"/>
                </a:lnTo>
                <a:lnTo>
                  <a:pt x="908" y="37"/>
                </a:lnTo>
                <a:lnTo>
                  <a:pt x="909" y="37"/>
                </a:lnTo>
                <a:lnTo>
                  <a:pt x="929" y="51"/>
                </a:lnTo>
                <a:lnTo>
                  <a:pt x="930" y="52"/>
                </a:lnTo>
                <a:lnTo>
                  <a:pt x="929" y="53"/>
                </a:lnTo>
                <a:lnTo>
                  <a:pt x="924" y="57"/>
                </a:lnTo>
                <a:lnTo>
                  <a:pt x="923" y="58"/>
                </a:lnTo>
                <a:lnTo>
                  <a:pt x="922" y="59"/>
                </a:lnTo>
                <a:lnTo>
                  <a:pt x="922" y="60"/>
                </a:lnTo>
                <a:lnTo>
                  <a:pt x="922" y="114"/>
                </a:lnTo>
                <a:lnTo>
                  <a:pt x="922" y="116"/>
                </a:lnTo>
                <a:lnTo>
                  <a:pt x="923" y="117"/>
                </a:lnTo>
                <a:lnTo>
                  <a:pt x="929" y="122"/>
                </a:lnTo>
                <a:lnTo>
                  <a:pt x="929" y="123"/>
                </a:lnTo>
                <a:lnTo>
                  <a:pt x="929" y="124"/>
                </a:lnTo>
                <a:lnTo>
                  <a:pt x="911" y="136"/>
                </a:lnTo>
                <a:lnTo>
                  <a:pt x="910" y="137"/>
                </a:lnTo>
                <a:lnTo>
                  <a:pt x="909" y="136"/>
                </a:lnTo>
                <a:lnTo>
                  <a:pt x="894" y="123"/>
                </a:lnTo>
                <a:lnTo>
                  <a:pt x="893" y="122"/>
                </a:lnTo>
                <a:lnTo>
                  <a:pt x="894" y="121"/>
                </a:lnTo>
                <a:lnTo>
                  <a:pt x="899" y="117"/>
                </a:lnTo>
                <a:lnTo>
                  <a:pt x="900" y="115"/>
                </a:lnTo>
                <a:lnTo>
                  <a:pt x="900" y="114"/>
                </a:lnTo>
                <a:lnTo>
                  <a:pt x="900" y="60"/>
                </a:lnTo>
                <a:lnTo>
                  <a:pt x="900" y="58"/>
                </a:lnTo>
                <a:lnTo>
                  <a:pt x="899" y="57"/>
                </a:lnTo>
                <a:lnTo>
                  <a:pt x="892" y="53"/>
                </a:lnTo>
                <a:lnTo>
                  <a:pt x="890" y="53"/>
                </a:lnTo>
                <a:lnTo>
                  <a:pt x="889" y="53"/>
                </a:lnTo>
                <a:lnTo>
                  <a:pt x="887" y="54"/>
                </a:lnTo>
                <a:lnTo>
                  <a:pt x="883" y="57"/>
                </a:lnTo>
                <a:lnTo>
                  <a:pt x="882" y="58"/>
                </a:lnTo>
                <a:lnTo>
                  <a:pt x="882" y="59"/>
                </a:lnTo>
                <a:lnTo>
                  <a:pt x="882" y="60"/>
                </a:lnTo>
                <a:lnTo>
                  <a:pt x="882" y="114"/>
                </a:lnTo>
                <a:lnTo>
                  <a:pt x="882" y="116"/>
                </a:lnTo>
                <a:lnTo>
                  <a:pt x="883" y="117"/>
                </a:lnTo>
                <a:lnTo>
                  <a:pt x="888" y="122"/>
                </a:lnTo>
                <a:lnTo>
                  <a:pt x="889" y="122"/>
                </a:lnTo>
                <a:lnTo>
                  <a:pt x="889" y="123"/>
                </a:lnTo>
                <a:lnTo>
                  <a:pt x="888" y="124"/>
                </a:lnTo>
                <a:lnTo>
                  <a:pt x="872" y="136"/>
                </a:lnTo>
                <a:lnTo>
                  <a:pt x="870" y="137"/>
                </a:lnTo>
                <a:lnTo>
                  <a:pt x="869" y="136"/>
                </a:lnTo>
                <a:close/>
                <a:moveTo>
                  <a:pt x="1050" y="57"/>
                </a:moveTo>
                <a:lnTo>
                  <a:pt x="1049" y="57"/>
                </a:lnTo>
                <a:lnTo>
                  <a:pt x="1048" y="58"/>
                </a:lnTo>
                <a:lnTo>
                  <a:pt x="1048" y="114"/>
                </a:lnTo>
                <a:lnTo>
                  <a:pt x="1048" y="115"/>
                </a:lnTo>
                <a:lnTo>
                  <a:pt x="1050" y="117"/>
                </a:lnTo>
                <a:lnTo>
                  <a:pt x="1055" y="121"/>
                </a:lnTo>
                <a:lnTo>
                  <a:pt x="1055" y="122"/>
                </a:lnTo>
                <a:lnTo>
                  <a:pt x="1055" y="123"/>
                </a:lnTo>
                <a:lnTo>
                  <a:pt x="1040" y="136"/>
                </a:lnTo>
                <a:lnTo>
                  <a:pt x="1039" y="137"/>
                </a:lnTo>
                <a:lnTo>
                  <a:pt x="1037" y="136"/>
                </a:lnTo>
                <a:lnTo>
                  <a:pt x="1021" y="124"/>
                </a:lnTo>
                <a:lnTo>
                  <a:pt x="1020" y="123"/>
                </a:lnTo>
                <a:lnTo>
                  <a:pt x="1021" y="122"/>
                </a:lnTo>
                <a:lnTo>
                  <a:pt x="1026" y="117"/>
                </a:lnTo>
                <a:lnTo>
                  <a:pt x="1027" y="117"/>
                </a:lnTo>
                <a:lnTo>
                  <a:pt x="1027" y="116"/>
                </a:lnTo>
                <a:lnTo>
                  <a:pt x="1027" y="114"/>
                </a:lnTo>
                <a:lnTo>
                  <a:pt x="1027" y="58"/>
                </a:lnTo>
                <a:lnTo>
                  <a:pt x="1027" y="57"/>
                </a:lnTo>
                <a:lnTo>
                  <a:pt x="1026" y="57"/>
                </a:lnTo>
                <a:lnTo>
                  <a:pt x="1017" y="57"/>
                </a:lnTo>
                <a:lnTo>
                  <a:pt x="1016" y="56"/>
                </a:lnTo>
                <a:lnTo>
                  <a:pt x="1016" y="55"/>
                </a:lnTo>
                <a:lnTo>
                  <a:pt x="1045" y="6"/>
                </a:lnTo>
                <a:lnTo>
                  <a:pt x="1046" y="5"/>
                </a:lnTo>
                <a:lnTo>
                  <a:pt x="1047" y="5"/>
                </a:lnTo>
                <a:lnTo>
                  <a:pt x="1047" y="6"/>
                </a:lnTo>
                <a:lnTo>
                  <a:pt x="1047" y="39"/>
                </a:lnTo>
                <a:lnTo>
                  <a:pt x="1054" y="39"/>
                </a:lnTo>
                <a:lnTo>
                  <a:pt x="1055" y="56"/>
                </a:lnTo>
                <a:lnTo>
                  <a:pt x="1050" y="57"/>
                </a:lnTo>
                <a:close/>
                <a:moveTo>
                  <a:pt x="632" y="136"/>
                </a:moveTo>
                <a:lnTo>
                  <a:pt x="622" y="127"/>
                </a:lnTo>
                <a:lnTo>
                  <a:pt x="620" y="126"/>
                </a:lnTo>
                <a:lnTo>
                  <a:pt x="619" y="127"/>
                </a:lnTo>
                <a:lnTo>
                  <a:pt x="609" y="136"/>
                </a:lnTo>
                <a:lnTo>
                  <a:pt x="607" y="137"/>
                </a:lnTo>
                <a:lnTo>
                  <a:pt x="605" y="136"/>
                </a:lnTo>
                <a:lnTo>
                  <a:pt x="599" y="134"/>
                </a:lnTo>
                <a:lnTo>
                  <a:pt x="596" y="133"/>
                </a:lnTo>
                <a:lnTo>
                  <a:pt x="593" y="132"/>
                </a:lnTo>
                <a:lnTo>
                  <a:pt x="588" y="129"/>
                </a:lnTo>
                <a:lnTo>
                  <a:pt x="585" y="126"/>
                </a:lnTo>
                <a:lnTo>
                  <a:pt x="582" y="122"/>
                </a:lnTo>
                <a:lnTo>
                  <a:pt x="579" y="118"/>
                </a:lnTo>
                <a:lnTo>
                  <a:pt x="578" y="114"/>
                </a:lnTo>
                <a:lnTo>
                  <a:pt x="578" y="110"/>
                </a:lnTo>
                <a:lnTo>
                  <a:pt x="578" y="106"/>
                </a:lnTo>
                <a:lnTo>
                  <a:pt x="579" y="100"/>
                </a:lnTo>
                <a:lnTo>
                  <a:pt x="580" y="96"/>
                </a:lnTo>
                <a:lnTo>
                  <a:pt x="582" y="91"/>
                </a:lnTo>
                <a:lnTo>
                  <a:pt x="586" y="87"/>
                </a:lnTo>
                <a:lnTo>
                  <a:pt x="588" y="85"/>
                </a:lnTo>
                <a:lnTo>
                  <a:pt x="590" y="83"/>
                </a:lnTo>
                <a:lnTo>
                  <a:pt x="597" y="80"/>
                </a:lnTo>
                <a:lnTo>
                  <a:pt x="604" y="77"/>
                </a:lnTo>
                <a:lnTo>
                  <a:pt x="601" y="76"/>
                </a:lnTo>
                <a:lnTo>
                  <a:pt x="598" y="75"/>
                </a:lnTo>
                <a:lnTo>
                  <a:pt x="594" y="73"/>
                </a:lnTo>
                <a:lnTo>
                  <a:pt x="591" y="71"/>
                </a:lnTo>
                <a:lnTo>
                  <a:pt x="588" y="68"/>
                </a:lnTo>
                <a:lnTo>
                  <a:pt x="587" y="67"/>
                </a:lnTo>
                <a:lnTo>
                  <a:pt x="586" y="65"/>
                </a:lnTo>
                <a:lnTo>
                  <a:pt x="584" y="62"/>
                </a:lnTo>
                <a:lnTo>
                  <a:pt x="583" y="58"/>
                </a:lnTo>
                <a:lnTo>
                  <a:pt x="583" y="56"/>
                </a:lnTo>
                <a:lnTo>
                  <a:pt x="584" y="56"/>
                </a:lnTo>
                <a:lnTo>
                  <a:pt x="620" y="37"/>
                </a:lnTo>
                <a:lnTo>
                  <a:pt x="622" y="37"/>
                </a:lnTo>
                <a:lnTo>
                  <a:pt x="623" y="37"/>
                </a:lnTo>
                <a:lnTo>
                  <a:pt x="652" y="51"/>
                </a:lnTo>
                <a:lnTo>
                  <a:pt x="653" y="52"/>
                </a:lnTo>
                <a:lnTo>
                  <a:pt x="652" y="53"/>
                </a:lnTo>
                <a:lnTo>
                  <a:pt x="646" y="57"/>
                </a:lnTo>
                <a:lnTo>
                  <a:pt x="645" y="58"/>
                </a:lnTo>
                <a:lnTo>
                  <a:pt x="645" y="59"/>
                </a:lnTo>
                <a:lnTo>
                  <a:pt x="645" y="60"/>
                </a:lnTo>
                <a:lnTo>
                  <a:pt x="645" y="114"/>
                </a:lnTo>
                <a:lnTo>
                  <a:pt x="645" y="116"/>
                </a:lnTo>
                <a:lnTo>
                  <a:pt x="646" y="117"/>
                </a:lnTo>
                <a:lnTo>
                  <a:pt x="651" y="122"/>
                </a:lnTo>
                <a:lnTo>
                  <a:pt x="652" y="122"/>
                </a:lnTo>
                <a:lnTo>
                  <a:pt x="652" y="123"/>
                </a:lnTo>
                <a:lnTo>
                  <a:pt x="651" y="124"/>
                </a:lnTo>
                <a:lnTo>
                  <a:pt x="635" y="136"/>
                </a:lnTo>
                <a:lnTo>
                  <a:pt x="634" y="137"/>
                </a:lnTo>
                <a:lnTo>
                  <a:pt x="632" y="136"/>
                </a:lnTo>
                <a:close/>
                <a:moveTo>
                  <a:pt x="623" y="58"/>
                </a:moveTo>
                <a:lnTo>
                  <a:pt x="607" y="50"/>
                </a:lnTo>
                <a:lnTo>
                  <a:pt x="605" y="50"/>
                </a:lnTo>
                <a:lnTo>
                  <a:pt x="604" y="51"/>
                </a:lnTo>
                <a:lnTo>
                  <a:pt x="604" y="52"/>
                </a:lnTo>
                <a:lnTo>
                  <a:pt x="604" y="58"/>
                </a:lnTo>
                <a:lnTo>
                  <a:pt x="604" y="60"/>
                </a:lnTo>
                <a:lnTo>
                  <a:pt x="605" y="62"/>
                </a:lnTo>
                <a:lnTo>
                  <a:pt x="605" y="63"/>
                </a:lnTo>
                <a:lnTo>
                  <a:pt x="606" y="65"/>
                </a:lnTo>
                <a:lnTo>
                  <a:pt x="609" y="67"/>
                </a:lnTo>
                <a:lnTo>
                  <a:pt x="613" y="70"/>
                </a:lnTo>
                <a:lnTo>
                  <a:pt x="617" y="71"/>
                </a:lnTo>
                <a:lnTo>
                  <a:pt x="623" y="72"/>
                </a:lnTo>
                <a:lnTo>
                  <a:pt x="624" y="60"/>
                </a:lnTo>
                <a:lnTo>
                  <a:pt x="623" y="58"/>
                </a:lnTo>
                <a:close/>
                <a:moveTo>
                  <a:pt x="623" y="79"/>
                </a:moveTo>
                <a:lnTo>
                  <a:pt x="617" y="80"/>
                </a:lnTo>
                <a:lnTo>
                  <a:pt x="612" y="81"/>
                </a:lnTo>
                <a:lnTo>
                  <a:pt x="608" y="83"/>
                </a:lnTo>
                <a:lnTo>
                  <a:pt x="604" y="85"/>
                </a:lnTo>
                <a:lnTo>
                  <a:pt x="601" y="88"/>
                </a:lnTo>
                <a:lnTo>
                  <a:pt x="599" y="90"/>
                </a:lnTo>
                <a:lnTo>
                  <a:pt x="598" y="91"/>
                </a:lnTo>
                <a:lnTo>
                  <a:pt x="597" y="95"/>
                </a:lnTo>
                <a:lnTo>
                  <a:pt x="597" y="98"/>
                </a:lnTo>
                <a:lnTo>
                  <a:pt x="597" y="103"/>
                </a:lnTo>
                <a:lnTo>
                  <a:pt x="598" y="108"/>
                </a:lnTo>
                <a:lnTo>
                  <a:pt x="600" y="112"/>
                </a:lnTo>
                <a:lnTo>
                  <a:pt x="601" y="114"/>
                </a:lnTo>
                <a:lnTo>
                  <a:pt x="602" y="115"/>
                </a:lnTo>
                <a:lnTo>
                  <a:pt x="605" y="118"/>
                </a:lnTo>
                <a:lnTo>
                  <a:pt x="609" y="119"/>
                </a:lnTo>
                <a:lnTo>
                  <a:pt x="613" y="121"/>
                </a:lnTo>
                <a:lnTo>
                  <a:pt x="616" y="121"/>
                </a:lnTo>
                <a:lnTo>
                  <a:pt x="619" y="122"/>
                </a:lnTo>
                <a:lnTo>
                  <a:pt x="620" y="122"/>
                </a:lnTo>
                <a:lnTo>
                  <a:pt x="621" y="121"/>
                </a:lnTo>
                <a:lnTo>
                  <a:pt x="624" y="119"/>
                </a:lnTo>
                <a:lnTo>
                  <a:pt x="624" y="81"/>
                </a:lnTo>
                <a:lnTo>
                  <a:pt x="623" y="79"/>
                </a:lnTo>
                <a:close/>
                <a:moveTo>
                  <a:pt x="990" y="136"/>
                </a:moveTo>
                <a:lnTo>
                  <a:pt x="979" y="127"/>
                </a:lnTo>
                <a:lnTo>
                  <a:pt x="978" y="126"/>
                </a:lnTo>
                <a:lnTo>
                  <a:pt x="976" y="127"/>
                </a:lnTo>
                <a:lnTo>
                  <a:pt x="966" y="136"/>
                </a:lnTo>
                <a:lnTo>
                  <a:pt x="964" y="137"/>
                </a:lnTo>
                <a:lnTo>
                  <a:pt x="963" y="136"/>
                </a:lnTo>
                <a:lnTo>
                  <a:pt x="956" y="134"/>
                </a:lnTo>
                <a:lnTo>
                  <a:pt x="953" y="133"/>
                </a:lnTo>
                <a:lnTo>
                  <a:pt x="951" y="132"/>
                </a:lnTo>
                <a:lnTo>
                  <a:pt x="946" y="129"/>
                </a:lnTo>
                <a:lnTo>
                  <a:pt x="942" y="126"/>
                </a:lnTo>
                <a:lnTo>
                  <a:pt x="939" y="122"/>
                </a:lnTo>
                <a:lnTo>
                  <a:pt x="937" y="118"/>
                </a:lnTo>
                <a:lnTo>
                  <a:pt x="936" y="114"/>
                </a:lnTo>
                <a:lnTo>
                  <a:pt x="935" y="110"/>
                </a:lnTo>
                <a:lnTo>
                  <a:pt x="935" y="106"/>
                </a:lnTo>
                <a:lnTo>
                  <a:pt x="936" y="100"/>
                </a:lnTo>
                <a:lnTo>
                  <a:pt x="938" y="96"/>
                </a:lnTo>
                <a:lnTo>
                  <a:pt x="940" y="91"/>
                </a:lnTo>
                <a:lnTo>
                  <a:pt x="943" y="87"/>
                </a:lnTo>
                <a:lnTo>
                  <a:pt x="946" y="85"/>
                </a:lnTo>
                <a:lnTo>
                  <a:pt x="948" y="83"/>
                </a:lnTo>
                <a:lnTo>
                  <a:pt x="954" y="80"/>
                </a:lnTo>
                <a:lnTo>
                  <a:pt x="962" y="77"/>
                </a:lnTo>
                <a:lnTo>
                  <a:pt x="959" y="76"/>
                </a:lnTo>
                <a:lnTo>
                  <a:pt x="955" y="75"/>
                </a:lnTo>
                <a:lnTo>
                  <a:pt x="952" y="73"/>
                </a:lnTo>
                <a:lnTo>
                  <a:pt x="949" y="71"/>
                </a:lnTo>
                <a:lnTo>
                  <a:pt x="946" y="68"/>
                </a:lnTo>
                <a:lnTo>
                  <a:pt x="945" y="67"/>
                </a:lnTo>
                <a:lnTo>
                  <a:pt x="944" y="65"/>
                </a:lnTo>
                <a:lnTo>
                  <a:pt x="942" y="62"/>
                </a:lnTo>
                <a:lnTo>
                  <a:pt x="941" y="58"/>
                </a:lnTo>
                <a:lnTo>
                  <a:pt x="941" y="56"/>
                </a:lnTo>
                <a:lnTo>
                  <a:pt x="942" y="56"/>
                </a:lnTo>
                <a:lnTo>
                  <a:pt x="978" y="37"/>
                </a:lnTo>
                <a:lnTo>
                  <a:pt x="979" y="37"/>
                </a:lnTo>
                <a:lnTo>
                  <a:pt x="980" y="37"/>
                </a:lnTo>
                <a:lnTo>
                  <a:pt x="1010" y="51"/>
                </a:lnTo>
                <a:lnTo>
                  <a:pt x="1010" y="52"/>
                </a:lnTo>
                <a:lnTo>
                  <a:pt x="1010" y="53"/>
                </a:lnTo>
                <a:lnTo>
                  <a:pt x="1004" y="57"/>
                </a:lnTo>
                <a:lnTo>
                  <a:pt x="1003" y="58"/>
                </a:lnTo>
                <a:lnTo>
                  <a:pt x="1003" y="59"/>
                </a:lnTo>
                <a:lnTo>
                  <a:pt x="1002" y="60"/>
                </a:lnTo>
                <a:lnTo>
                  <a:pt x="1002" y="114"/>
                </a:lnTo>
                <a:lnTo>
                  <a:pt x="1003" y="116"/>
                </a:lnTo>
                <a:lnTo>
                  <a:pt x="1004" y="117"/>
                </a:lnTo>
                <a:lnTo>
                  <a:pt x="1009" y="122"/>
                </a:lnTo>
                <a:lnTo>
                  <a:pt x="1010" y="123"/>
                </a:lnTo>
                <a:lnTo>
                  <a:pt x="1009" y="124"/>
                </a:lnTo>
                <a:lnTo>
                  <a:pt x="992" y="136"/>
                </a:lnTo>
                <a:lnTo>
                  <a:pt x="991" y="137"/>
                </a:lnTo>
                <a:lnTo>
                  <a:pt x="990" y="136"/>
                </a:lnTo>
                <a:close/>
                <a:moveTo>
                  <a:pt x="981" y="58"/>
                </a:moveTo>
                <a:lnTo>
                  <a:pt x="964" y="50"/>
                </a:lnTo>
                <a:lnTo>
                  <a:pt x="962" y="50"/>
                </a:lnTo>
                <a:lnTo>
                  <a:pt x="962" y="51"/>
                </a:lnTo>
                <a:lnTo>
                  <a:pt x="962" y="52"/>
                </a:lnTo>
                <a:lnTo>
                  <a:pt x="962" y="58"/>
                </a:lnTo>
                <a:lnTo>
                  <a:pt x="962" y="60"/>
                </a:lnTo>
                <a:lnTo>
                  <a:pt x="962" y="62"/>
                </a:lnTo>
                <a:lnTo>
                  <a:pt x="963" y="63"/>
                </a:lnTo>
                <a:lnTo>
                  <a:pt x="964" y="65"/>
                </a:lnTo>
                <a:lnTo>
                  <a:pt x="966" y="67"/>
                </a:lnTo>
                <a:lnTo>
                  <a:pt x="971" y="70"/>
                </a:lnTo>
                <a:lnTo>
                  <a:pt x="975" y="71"/>
                </a:lnTo>
                <a:lnTo>
                  <a:pt x="980" y="72"/>
                </a:lnTo>
                <a:lnTo>
                  <a:pt x="981" y="60"/>
                </a:lnTo>
                <a:lnTo>
                  <a:pt x="981" y="58"/>
                </a:lnTo>
                <a:close/>
                <a:moveTo>
                  <a:pt x="980" y="79"/>
                </a:moveTo>
                <a:lnTo>
                  <a:pt x="975" y="80"/>
                </a:lnTo>
                <a:lnTo>
                  <a:pt x="970" y="81"/>
                </a:lnTo>
                <a:lnTo>
                  <a:pt x="965" y="83"/>
                </a:lnTo>
                <a:lnTo>
                  <a:pt x="961" y="85"/>
                </a:lnTo>
                <a:lnTo>
                  <a:pt x="958" y="88"/>
                </a:lnTo>
                <a:lnTo>
                  <a:pt x="957" y="90"/>
                </a:lnTo>
                <a:lnTo>
                  <a:pt x="956" y="91"/>
                </a:lnTo>
                <a:lnTo>
                  <a:pt x="955" y="95"/>
                </a:lnTo>
                <a:lnTo>
                  <a:pt x="954" y="98"/>
                </a:lnTo>
                <a:lnTo>
                  <a:pt x="954" y="103"/>
                </a:lnTo>
                <a:lnTo>
                  <a:pt x="956" y="108"/>
                </a:lnTo>
                <a:lnTo>
                  <a:pt x="957" y="112"/>
                </a:lnTo>
                <a:lnTo>
                  <a:pt x="958" y="114"/>
                </a:lnTo>
                <a:lnTo>
                  <a:pt x="960" y="115"/>
                </a:lnTo>
                <a:lnTo>
                  <a:pt x="963" y="118"/>
                </a:lnTo>
                <a:lnTo>
                  <a:pt x="967" y="119"/>
                </a:lnTo>
                <a:lnTo>
                  <a:pt x="971" y="121"/>
                </a:lnTo>
                <a:lnTo>
                  <a:pt x="973" y="121"/>
                </a:lnTo>
                <a:lnTo>
                  <a:pt x="976" y="122"/>
                </a:lnTo>
                <a:lnTo>
                  <a:pt x="978" y="122"/>
                </a:lnTo>
                <a:lnTo>
                  <a:pt x="979" y="121"/>
                </a:lnTo>
                <a:lnTo>
                  <a:pt x="981" y="119"/>
                </a:lnTo>
                <a:lnTo>
                  <a:pt x="981" y="81"/>
                </a:lnTo>
                <a:lnTo>
                  <a:pt x="980" y="79"/>
                </a:lnTo>
                <a:close/>
                <a:moveTo>
                  <a:pt x="50" y="3"/>
                </a:moveTo>
                <a:lnTo>
                  <a:pt x="96" y="14"/>
                </a:lnTo>
                <a:lnTo>
                  <a:pt x="98" y="14"/>
                </a:lnTo>
                <a:lnTo>
                  <a:pt x="101" y="13"/>
                </a:lnTo>
                <a:lnTo>
                  <a:pt x="108" y="11"/>
                </a:lnTo>
                <a:lnTo>
                  <a:pt x="114" y="8"/>
                </a:lnTo>
                <a:lnTo>
                  <a:pt x="118" y="4"/>
                </a:lnTo>
                <a:lnTo>
                  <a:pt x="119" y="4"/>
                </a:lnTo>
                <a:lnTo>
                  <a:pt x="120" y="4"/>
                </a:lnTo>
                <a:lnTo>
                  <a:pt x="122" y="4"/>
                </a:lnTo>
                <a:lnTo>
                  <a:pt x="123" y="4"/>
                </a:lnTo>
                <a:lnTo>
                  <a:pt x="123" y="5"/>
                </a:lnTo>
                <a:lnTo>
                  <a:pt x="95" y="36"/>
                </a:lnTo>
                <a:lnTo>
                  <a:pt x="94" y="37"/>
                </a:lnTo>
                <a:lnTo>
                  <a:pt x="93" y="37"/>
                </a:lnTo>
                <a:lnTo>
                  <a:pt x="49" y="25"/>
                </a:lnTo>
                <a:lnTo>
                  <a:pt x="46" y="25"/>
                </a:lnTo>
                <a:lnTo>
                  <a:pt x="43" y="25"/>
                </a:lnTo>
                <a:lnTo>
                  <a:pt x="36" y="28"/>
                </a:lnTo>
                <a:lnTo>
                  <a:pt x="29" y="31"/>
                </a:lnTo>
                <a:lnTo>
                  <a:pt x="18" y="37"/>
                </a:lnTo>
                <a:lnTo>
                  <a:pt x="11" y="42"/>
                </a:lnTo>
                <a:lnTo>
                  <a:pt x="6" y="45"/>
                </a:lnTo>
                <a:lnTo>
                  <a:pt x="5" y="46"/>
                </a:lnTo>
                <a:lnTo>
                  <a:pt x="4" y="47"/>
                </a:lnTo>
                <a:lnTo>
                  <a:pt x="3" y="47"/>
                </a:lnTo>
                <a:lnTo>
                  <a:pt x="1" y="47"/>
                </a:lnTo>
                <a:lnTo>
                  <a:pt x="0" y="46"/>
                </a:lnTo>
                <a:lnTo>
                  <a:pt x="1" y="45"/>
                </a:lnTo>
                <a:lnTo>
                  <a:pt x="47" y="3"/>
                </a:lnTo>
                <a:lnTo>
                  <a:pt x="48" y="2"/>
                </a:lnTo>
                <a:lnTo>
                  <a:pt x="50" y="3"/>
                </a:lnTo>
                <a:close/>
                <a:moveTo>
                  <a:pt x="85" y="39"/>
                </a:moveTo>
                <a:lnTo>
                  <a:pt x="87" y="40"/>
                </a:lnTo>
                <a:lnTo>
                  <a:pt x="87" y="41"/>
                </a:lnTo>
                <a:lnTo>
                  <a:pt x="87" y="89"/>
                </a:lnTo>
                <a:lnTo>
                  <a:pt x="88" y="89"/>
                </a:lnTo>
                <a:lnTo>
                  <a:pt x="88" y="90"/>
                </a:lnTo>
                <a:lnTo>
                  <a:pt x="90" y="90"/>
                </a:lnTo>
                <a:lnTo>
                  <a:pt x="114" y="76"/>
                </a:lnTo>
                <a:lnTo>
                  <a:pt x="115" y="75"/>
                </a:lnTo>
                <a:lnTo>
                  <a:pt x="116" y="75"/>
                </a:lnTo>
                <a:lnTo>
                  <a:pt x="116" y="77"/>
                </a:lnTo>
                <a:lnTo>
                  <a:pt x="116" y="109"/>
                </a:lnTo>
                <a:lnTo>
                  <a:pt x="116" y="111"/>
                </a:lnTo>
                <a:lnTo>
                  <a:pt x="115" y="111"/>
                </a:lnTo>
                <a:lnTo>
                  <a:pt x="85" y="136"/>
                </a:lnTo>
                <a:lnTo>
                  <a:pt x="83" y="137"/>
                </a:lnTo>
                <a:lnTo>
                  <a:pt x="81" y="139"/>
                </a:lnTo>
                <a:lnTo>
                  <a:pt x="74" y="139"/>
                </a:lnTo>
                <a:lnTo>
                  <a:pt x="67" y="139"/>
                </a:lnTo>
                <a:lnTo>
                  <a:pt x="60" y="138"/>
                </a:lnTo>
                <a:lnTo>
                  <a:pt x="54" y="137"/>
                </a:lnTo>
                <a:lnTo>
                  <a:pt x="48" y="135"/>
                </a:lnTo>
                <a:lnTo>
                  <a:pt x="42" y="133"/>
                </a:lnTo>
                <a:lnTo>
                  <a:pt x="36" y="130"/>
                </a:lnTo>
                <a:lnTo>
                  <a:pt x="31" y="127"/>
                </a:lnTo>
                <a:lnTo>
                  <a:pt x="27" y="123"/>
                </a:lnTo>
                <a:lnTo>
                  <a:pt x="23" y="119"/>
                </a:lnTo>
                <a:lnTo>
                  <a:pt x="19" y="115"/>
                </a:lnTo>
                <a:lnTo>
                  <a:pt x="16" y="110"/>
                </a:lnTo>
                <a:lnTo>
                  <a:pt x="13" y="106"/>
                </a:lnTo>
                <a:lnTo>
                  <a:pt x="12" y="100"/>
                </a:lnTo>
                <a:lnTo>
                  <a:pt x="10" y="94"/>
                </a:lnTo>
                <a:lnTo>
                  <a:pt x="10" y="89"/>
                </a:lnTo>
                <a:lnTo>
                  <a:pt x="10" y="82"/>
                </a:lnTo>
                <a:lnTo>
                  <a:pt x="12" y="76"/>
                </a:lnTo>
                <a:lnTo>
                  <a:pt x="13" y="71"/>
                </a:lnTo>
                <a:lnTo>
                  <a:pt x="16" y="66"/>
                </a:lnTo>
                <a:lnTo>
                  <a:pt x="19" y="61"/>
                </a:lnTo>
                <a:lnTo>
                  <a:pt x="23" y="57"/>
                </a:lnTo>
                <a:lnTo>
                  <a:pt x="27" y="53"/>
                </a:lnTo>
                <a:lnTo>
                  <a:pt x="32" y="50"/>
                </a:lnTo>
                <a:lnTo>
                  <a:pt x="37" y="47"/>
                </a:lnTo>
                <a:lnTo>
                  <a:pt x="43" y="45"/>
                </a:lnTo>
                <a:lnTo>
                  <a:pt x="49" y="43"/>
                </a:lnTo>
                <a:lnTo>
                  <a:pt x="56" y="42"/>
                </a:lnTo>
                <a:lnTo>
                  <a:pt x="63" y="41"/>
                </a:lnTo>
                <a:lnTo>
                  <a:pt x="70" y="40"/>
                </a:lnTo>
                <a:lnTo>
                  <a:pt x="77" y="39"/>
                </a:lnTo>
                <a:lnTo>
                  <a:pt x="85" y="39"/>
                </a:lnTo>
                <a:close/>
                <a:moveTo>
                  <a:pt x="59" y="44"/>
                </a:moveTo>
                <a:lnTo>
                  <a:pt x="54" y="46"/>
                </a:lnTo>
                <a:lnTo>
                  <a:pt x="49" y="48"/>
                </a:lnTo>
                <a:lnTo>
                  <a:pt x="44" y="51"/>
                </a:lnTo>
                <a:lnTo>
                  <a:pt x="40" y="55"/>
                </a:lnTo>
                <a:lnTo>
                  <a:pt x="38" y="57"/>
                </a:lnTo>
                <a:lnTo>
                  <a:pt x="36" y="60"/>
                </a:lnTo>
                <a:lnTo>
                  <a:pt x="33" y="65"/>
                </a:lnTo>
                <a:lnTo>
                  <a:pt x="31" y="72"/>
                </a:lnTo>
                <a:lnTo>
                  <a:pt x="31" y="75"/>
                </a:lnTo>
                <a:lnTo>
                  <a:pt x="31" y="79"/>
                </a:lnTo>
                <a:lnTo>
                  <a:pt x="31" y="83"/>
                </a:lnTo>
                <a:lnTo>
                  <a:pt x="31" y="87"/>
                </a:lnTo>
                <a:lnTo>
                  <a:pt x="32" y="91"/>
                </a:lnTo>
                <a:lnTo>
                  <a:pt x="34" y="95"/>
                </a:lnTo>
                <a:lnTo>
                  <a:pt x="36" y="98"/>
                </a:lnTo>
                <a:lnTo>
                  <a:pt x="38" y="101"/>
                </a:lnTo>
                <a:lnTo>
                  <a:pt x="41" y="105"/>
                </a:lnTo>
                <a:lnTo>
                  <a:pt x="44" y="108"/>
                </a:lnTo>
                <a:lnTo>
                  <a:pt x="47" y="110"/>
                </a:lnTo>
                <a:lnTo>
                  <a:pt x="51" y="112"/>
                </a:lnTo>
                <a:lnTo>
                  <a:pt x="55" y="114"/>
                </a:lnTo>
                <a:lnTo>
                  <a:pt x="59" y="116"/>
                </a:lnTo>
                <a:lnTo>
                  <a:pt x="64" y="117"/>
                </a:lnTo>
                <a:lnTo>
                  <a:pt x="69" y="118"/>
                </a:lnTo>
                <a:lnTo>
                  <a:pt x="75" y="118"/>
                </a:lnTo>
                <a:lnTo>
                  <a:pt x="81" y="118"/>
                </a:lnTo>
                <a:lnTo>
                  <a:pt x="85" y="118"/>
                </a:lnTo>
                <a:lnTo>
                  <a:pt x="90" y="117"/>
                </a:lnTo>
                <a:lnTo>
                  <a:pt x="94" y="116"/>
                </a:lnTo>
                <a:lnTo>
                  <a:pt x="98" y="113"/>
                </a:lnTo>
                <a:lnTo>
                  <a:pt x="102" y="111"/>
                </a:lnTo>
                <a:lnTo>
                  <a:pt x="104" y="108"/>
                </a:lnTo>
                <a:lnTo>
                  <a:pt x="106" y="105"/>
                </a:lnTo>
                <a:lnTo>
                  <a:pt x="107" y="100"/>
                </a:lnTo>
                <a:lnTo>
                  <a:pt x="107" y="98"/>
                </a:lnTo>
                <a:lnTo>
                  <a:pt x="106" y="96"/>
                </a:lnTo>
                <a:lnTo>
                  <a:pt x="105" y="95"/>
                </a:lnTo>
                <a:lnTo>
                  <a:pt x="103" y="94"/>
                </a:lnTo>
                <a:lnTo>
                  <a:pt x="101" y="93"/>
                </a:lnTo>
                <a:lnTo>
                  <a:pt x="99" y="93"/>
                </a:lnTo>
                <a:lnTo>
                  <a:pt x="93" y="92"/>
                </a:lnTo>
                <a:lnTo>
                  <a:pt x="87" y="93"/>
                </a:lnTo>
                <a:lnTo>
                  <a:pt x="79" y="96"/>
                </a:lnTo>
                <a:lnTo>
                  <a:pt x="75" y="98"/>
                </a:lnTo>
                <a:lnTo>
                  <a:pt x="71" y="100"/>
                </a:lnTo>
                <a:lnTo>
                  <a:pt x="63" y="107"/>
                </a:lnTo>
                <a:lnTo>
                  <a:pt x="62" y="47"/>
                </a:lnTo>
                <a:lnTo>
                  <a:pt x="62" y="45"/>
                </a:lnTo>
                <a:lnTo>
                  <a:pt x="61" y="44"/>
                </a:lnTo>
                <a:lnTo>
                  <a:pt x="60" y="44"/>
                </a:lnTo>
                <a:lnTo>
                  <a:pt x="59" y="44"/>
                </a:lnTo>
                <a:close/>
                <a:moveTo>
                  <a:pt x="51" y="58"/>
                </a:moveTo>
                <a:lnTo>
                  <a:pt x="57" y="64"/>
                </a:lnTo>
                <a:lnTo>
                  <a:pt x="51" y="71"/>
                </a:lnTo>
                <a:lnTo>
                  <a:pt x="45" y="65"/>
                </a:lnTo>
                <a:lnTo>
                  <a:pt x="50" y="58"/>
                </a:lnTo>
                <a:lnTo>
                  <a:pt x="51" y="58"/>
                </a:lnTo>
                <a:close/>
                <a:moveTo>
                  <a:pt x="51" y="85"/>
                </a:moveTo>
                <a:lnTo>
                  <a:pt x="57" y="91"/>
                </a:lnTo>
                <a:lnTo>
                  <a:pt x="51" y="98"/>
                </a:lnTo>
                <a:lnTo>
                  <a:pt x="45" y="92"/>
                </a:lnTo>
                <a:lnTo>
                  <a:pt x="50" y="85"/>
                </a:lnTo>
                <a:lnTo>
                  <a:pt x="51" y="85"/>
                </a:lnTo>
                <a:close/>
                <a:moveTo>
                  <a:pt x="524" y="55"/>
                </a:moveTo>
                <a:lnTo>
                  <a:pt x="512" y="62"/>
                </a:lnTo>
                <a:lnTo>
                  <a:pt x="511" y="63"/>
                </a:lnTo>
                <a:lnTo>
                  <a:pt x="512" y="64"/>
                </a:lnTo>
                <a:lnTo>
                  <a:pt x="519" y="69"/>
                </a:lnTo>
                <a:lnTo>
                  <a:pt x="520" y="69"/>
                </a:lnTo>
                <a:lnTo>
                  <a:pt x="521" y="69"/>
                </a:lnTo>
                <a:lnTo>
                  <a:pt x="533" y="62"/>
                </a:lnTo>
                <a:lnTo>
                  <a:pt x="534" y="61"/>
                </a:lnTo>
                <a:lnTo>
                  <a:pt x="533" y="60"/>
                </a:lnTo>
                <a:lnTo>
                  <a:pt x="526" y="55"/>
                </a:lnTo>
                <a:lnTo>
                  <a:pt x="525" y="55"/>
                </a:lnTo>
                <a:lnTo>
                  <a:pt x="524" y="55"/>
                </a:lnTo>
                <a:close/>
                <a:moveTo>
                  <a:pt x="459" y="112"/>
                </a:moveTo>
                <a:lnTo>
                  <a:pt x="488" y="93"/>
                </a:lnTo>
                <a:lnTo>
                  <a:pt x="490" y="93"/>
                </a:lnTo>
                <a:lnTo>
                  <a:pt x="518" y="112"/>
                </a:lnTo>
                <a:lnTo>
                  <a:pt x="534" y="122"/>
                </a:lnTo>
                <a:lnTo>
                  <a:pt x="535" y="122"/>
                </a:lnTo>
                <a:lnTo>
                  <a:pt x="536" y="122"/>
                </a:lnTo>
                <a:lnTo>
                  <a:pt x="537" y="122"/>
                </a:lnTo>
                <a:lnTo>
                  <a:pt x="540" y="119"/>
                </a:lnTo>
                <a:lnTo>
                  <a:pt x="543" y="117"/>
                </a:lnTo>
                <a:lnTo>
                  <a:pt x="548" y="112"/>
                </a:lnTo>
                <a:lnTo>
                  <a:pt x="550" y="108"/>
                </a:lnTo>
                <a:lnTo>
                  <a:pt x="552" y="103"/>
                </a:lnTo>
                <a:lnTo>
                  <a:pt x="553" y="99"/>
                </a:lnTo>
                <a:lnTo>
                  <a:pt x="553" y="95"/>
                </a:lnTo>
                <a:lnTo>
                  <a:pt x="552" y="88"/>
                </a:lnTo>
                <a:lnTo>
                  <a:pt x="551" y="84"/>
                </a:lnTo>
                <a:lnTo>
                  <a:pt x="550" y="80"/>
                </a:lnTo>
                <a:lnTo>
                  <a:pt x="548" y="77"/>
                </a:lnTo>
                <a:lnTo>
                  <a:pt x="546" y="73"/>
                </a:lnTo>
                <a:lnTo>
                  <a:pt x="540" y="66"/>
                </a:lnTo>
                <a:lnTo>
                  <a:pt x="539" y="66"/>
                </a:lnTo>
                <a:lnTo>
                  <a:pt x="537" y="66"/>
                </a:lnTo>
                <a:lnTo>
                  <a:pt x="500" y="88"/>
                </a:lnTo>
                <a:lnTo>
                  <a:pt x="499" y="88"/>
                </a:lnTo>
                <a:lnTo>
                  <a:pt x="498" y="88"/>
                </a:lnTo>
                <a:lnTo>
                  <a:pt x="497" y="87"/>
                </a:lnTo>
                <a:lnTo>
                  <a:pt x="480" y="75"/>
                </a:lnTo>
                <a:lnTo>
                  <a:pt x="480" y="74"/>
                </a:lnTo>
                <a:lnTo>
                  <a:pt x="481" y="73"/>
                </a:lnTo>
                <a:lnTo>
                  <a:pt x="484" y="71"/>
                </a:lnTo>
                <a:lnTo>
                  <a:pt x="486" y="70"/>
                </a:lnTo>
                <a:lnTo>
                  <a:pt x="486" y="68"/>
                </a:lnTo>
                <a:lnTo>
                  <a:pt x="486" y="34"/>
                </a:lnTo>
                <a:lnTo>
                  <a:pt x="486" y="33"/>
                </a:lnTo>
                <a:lnTo>
                  <a:pt x="485" y="32"/>
                </a:lnTo>
                <a:lnTo>
                  <a:pt x="480" y="29"/>
                </a:lnTo>
                <a:lnTo>
                  <a:pt x="479" y="28"/>
                </a:lnTo>
                <a:lnTo>
                  <a:pt x="479" y="27"/>
                </a:lnTo>
                <a:lnTo>
                  <a:pt x="480" y="27"/>
                </a:lnTo>
                <a:lnTo>
                  <a:pt x="526" y="1"/>
                </a:lnTo>
                <a:lnTo>
                  <a:pt x="529" y="0"/>
                </a:lnTo>
                <a:lnTo>
                  <a:pt x="531" y="1"/>
                </a:lnTo>
                <a:lnTo>
                  <a:pt x="554" y="13"/>
                </a:lnTo>
                <a:lnTo>
                  <a:pt x="556" y="14"/>
                </a:lnTo>
                <a:lnTo>
                  <a:pt x="558" y="15"/>
                </a:lnTo>
                <a:lnTo>
                  <a:pt x="561" y="15"/>
                </a:lnTo>
                <a:lnTo>
                  <a:pt x="563" y="14"/>
                </a:lnTo>
                <a:lnTo>
                  <a:pt x="568" y="12"/>
                </a:lnTo>
                <a:lnTo>
                  <a:pt x="572" y="10"/>
                </a:lnTo>
                <a:lnTo>
                  <a:pt x="573" y="9"/>
                </a:lnTo>
                <a:lnTo>
                  <a:pt x="574" y="9"/>
                </a:lnTo>
                <a:lnTo>
                  <a:pt x="575" y="11"/>
                </a:lnTo>
                <a:lnTo>
                  <a:pt x="575" y="12"/>
                </a:lnTo>
                <a:lnTo>
                  <a:pt x="545" y="32"/>
                </a:lnTo>
                <a:lnTo>
                  <a:pt x="544" y="33"/>
                </a:lnTo>
                <a:lnTo>
                  <a:pt x="542" y="33"/>
                </a:lnTo>
                <a:lnTo>
                  <a:pt x="515" y="17"/>
                </a:lnTo>
                <a:lnTo>
                  <a:pt x="513" y="17"/>
                </a:lnTo>
                <a:lnTo>
                  <a:pt x="512" y="17"/>
                </a:lnTo>
                <a:lnTo>
                  <a:pt x="511" y="18"/>
                </a:lnTo>
                <a:lnTo>
                  <a:pt x="511" y="19"/>
                </a:lnTo>
                <a:lnTo>
                  <a:pt x="511" y="53"/>
                </a:lnTo>
                <a:lnTo>
                  <a:pt x="511" y="54"/>
                </a:lnTo>
                <a:lnTo>
                  <a:pt x="512" y="55"/>
                </a:lnTo>
                <a:lnTo>
                  <a:pt x="513" y="55"/>
                </a:lnTo>
                <a:lnTo>
                  <a:pt x="514" y="54"/>
                </a:lnTo>
                <a:lnTo>
                  <a:pt x="544" y="37"/>
                </a:lnTo>
                <a:lnTo>
                  <a:pt x="545" y="36"/>
                </a:lnTo>
                <a:lnTo>
                  <a:pt x="546" y="37"/>
                </a:lnTo>
                <a:lnTo>
                  <a:pt x="551" y="40"/>
                </a:lnTo>
                <a:lnTo>
                  <a:pt x="556" y="43"/>
                </a:lnTo>
                <a:lnTo>
                  <a:pt x="561" y="48"/>
                </a:lnTo>
                <a:lnTo>
                  <a:pt x="565" y="54"/>
                </a:lnTo>
                <a:lnTo>
                  <a:pt x="569" y="60"/>
                </a:lnTo>
                <a:lnTo>
                  <a:pt x="571" y="63"/>
                </a:lnTo>
                <a:lnTo>
                  <a:pt x="572" y="66"/>
                </a:lnTo>
                <a:lnTo>
                  <a:pt x="574" y="73"/>
                </a:lnTo>
                <a:lnTo>
                  <a:pt x="574" y="76"/>
                </a:lnTo>
                <a:lnTo>
                  <a:pt x="575" y="80"/>
                </a:lnTo>
                <a:lnTo>
                  <a:pt x="574" y="87"/>
                </a:lnTo>
                <a:lnTo>
                  <a:pt x="572" y="95"/>
                </a:lnTo>
                <a:lnTo>
                  <a:pt x="570" y="99"/>
                </a:lnTo>
                <a:lnTo>
                  <a:pt x="567" y="103"/>
                </a:lnTo>
                <a:lnTo>
                  <a:pt x="564" y="108"/>
                </a:lnTo>
                <a:lnTo>
                  <a:pt x="561" y="112"/>
                </a:lnTo>
                <a:lnTo>
                  <a:pt x="556" y="115"/>
                </a:lnTo>
                <a:lnTo>
                  <a:pt x="552" y="119"/>
                </a:lnTo>
                <a:lnTo>
                  <a:pt x="546" y="123"/>
                </a:lnTo>
                <a:lnTo>
                  <a:pt x="540" y="127"/>
                </a:lnTo>
                <a:lnTo>
                  <a:pt x="518" y="138"/>
                </a:lnTo>
                <a:lnTo>
                  <a:pt x="517" y="139"/>
                </a:lnTo>
                <a:lnTo>
                  <a:pt x="515" y="138"/>
                </a:lnTo>
                <a:lnTo>
                  <a:pt x="472" y="112"/>
                </a:lnTo>
                <a:lnTo>
                  <a:pt x="471" y="112"/>
                </a:lnTo>
                <a:lnTo>
                  <a:pt x="463" y="117"/>
                </a:lnTo>
                <a:lnTo>
                  <a:pt x="461" y="119"/>
                </a:lnTo>
                <a:lnTo>
                  <a:pt x="460" y="121"/>
                </a:lnTo>
                <a:lnTo>
                  <a:pt x="460" y="124"/>
                </a:lnTo>
                <a:lnTo>
                  <a:pt x="461" y="127"/>
                </a:lnTo>
                <a:lnTo>
                  <a:pt x="462" y="129"/>
                </a:lnTo>
                <a:lnTo>
                  <a:pt x="464" y="130"/>
                </a:lnTo>
                <a:lnTo>
                  <a:pt x="466" y="131"/>
                </a:lnTo>
                <a:lnTo>
                  <a:pt x="468" y="131"/>
                </a:lnTo>
                <a:lnTo>
                  <a:pt x="469" y="131"/>
                </a:lnTo>
                <a:lnTo>
                  <a:pt x="471" y="130"/>
                </a:lnTo>
                <a:lnTo>
                  <a:pt x="475" y="128"/>
                </a:lnTo>
                <a:lnTo>
                  <a:pt x="477" y="132"/>
                </a:lnTo>
                <a:lnTo>
                  <a:pt x="473" y="135"/>
                </a:lnTo>
                <a:lnTo>
                  <a:pt x="469" y="137"/>
                </a:lnTo>
                <a:lnTo>
                  <a:pt x="466" y="139"/>
                </a:lnTo>
                <a:lnTo>
                  <a:pt x="463" y="139"/>
                </a:lnTo>
                <a:lnTo>
                  <a:pt x="458" y="138"/>
                </a:lnTo>
                <a:lnTo>
                  <a:pt x="456" y="137"/>
                </a:lnTo>
                <a:lnTo>
                  <a:pt x="454" y="136"/>
                </a:lnTo>
                <a:lnTo>
                  <a:pt x="452" y="134"/>
                </a:lnTo>
                <a:lnTo>
                  <a:pt x="451" y="132"/>
                </a:lnTo>
                <a:lnTo>
                  <a:pt x="449" y="126"/>
                </a:lnTo>
                <a:lnTo>
                  <a:pt x="449" y="123"/>
                </a:lnTo>
                <a:lnTo>
                  <a:pt x="451" y="119"/>
                </a:lnTo>
                <a:lnTo>
                  <a:pt x="452" y="117"/>
                </a:lnTo>
                <a:lnTo>
                  <a:pt x="454" y="116"/>
                </a:lnTo>
                <a:lnTo>
                  <a:pt x="458" y="112"/>
                </a:lnTo>
                <a:lnTo>
                  <a:pt x="459" y="112"/>
                </a:lnTo>
                <a:close/>
                <a:moveTo>
                  <a:pt x="475" y="48"/>
                </a:moveTo>
                <a:lnTo>
                  <a:pt x="481" y="54"/>
                </a:lnTo>
                <a:lnTo>
                  <a:pt x="475" y="62"/>
                </a:lnTo>
                <a:lnTo>
                  <a:pt x="467" y="55"/>
                </a:lnTo>
                <a:lnTo>
                  <a:pt x="473" y="48"/>
                </a:lnTo>
                <a:lnTo>
                  <a:pt x="475" y="4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pic>
        <p:nvPicPr>
          <p:cNvPr id="31" name="Kuva 30">
            <a:extLst>
              <a:ext uri="{FF2B5EF4-FFF2-40B4-BE49-F238E27FC236}">
                <a16:creationId xmlns:a16="http://schemas.microsoft.com/office/drawing/2014/main" id="{92171116-104F-BC75-408D-8291596E36A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9049102" y="6656908"/>
            <a:ext cx="828015" cy="586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69246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 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9B5FFE-4379-DB01-FCC4-83242A29B2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776F7BF-AE91-580A-A37A-462BF917C06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25623B00-D4B0-44CE-AB31-64B6015634D0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C4E96FE2-A39A-FB87-994E-EB611824CF6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8547209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Map 4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9B5FFE-4379-DB01-FCC4-83242A29B2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776F7BF-AE91-580A-A37A-462BF917C0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987" y="1484784"/>
            <a:ext cx="5543997" cy="4752528"/>
          </a:xfr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  <a:lvl2pPr>
              <a:defRPr>
                <a:solidFill>
                  <a:schemeClr val="accent5"/>
                </a:solidFill>
              </a:defRPr>
            </a:lvl2pPr>
            <a:lvl3pPr>
              <a:defRPr>
                <a:solidFill>
                  <a:schemeClr val="accent5"/>
                </a:solidFill>
              </a:defRPr>
            </a:lvl3pPr>
            <a:lvl4pPr>
              <a:defRPr>
                <a:solidFill>
                  <a:schemeClr val="accent5"/>
                </a:solidFill>
              </a:defRPr>
            </a:lvl4pPr>
            <a:lvl5pPr>
              <a:defRPr>
                <a:solidFill>
                  <a:schemeClr val="accent5"/>
                </a:solidFill>
              </a:defRPr>
            </a:lvl5pPr>
            <a:lvl6pPr>
              <a:defRPr>
                <a:solidFill>
                  <a:schemeClr val="accent5"/>
                </a:solidFill>
              </a:defRPr>
            </a:lvl6pPr>
            <a:lvl7pPr>
              <a:defRPr>
                <a:solidFill>
                  <a:schemeClr val="accent5"/>
                </a:solidFill>
              </a:defRPr>
            </a:lvl7pPr>
            <a:lvl8pPr>
              <a:defRPr>
                <a:solidFill>
                  <a:schemeClr val="accent5"/>
                </a:solidFill>
              </a:defRPr>
            </a:lvl8pPr>
            <a:lvl9pPr>
              <a:defRPr>
                <a:solidFill>
                  <a:schemeClr val="accent5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4B535424-5AD5-41E7-8505-A7CDD0F8295B}" type="datetime1">
              <a:rPr lang="fi-FI" smtClean="0"/>
              <a:pPr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C4E96FE2-A39A-FB87-994E-EB611824CF6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8" name="Group 632">
            <a:extLst>
              <a:ext uri="{FF2B5EF4-FFF2-40B4-BE49-F238E27FC236}">
                <a16:creationId xmlns:a16="http://schemas.microsoft.com/office/drawing/2014/main" id="{D30BC1B2-F326-CB89-1E9F-0DB03984DD39}"/>
              </a:ext>
            </a:extLst>
          </p:cNvPr>
          <p:cNvGrpSpPr/>
          <p:nvPr userDrawn="1"/>
        </p:nvGrpSpPr>
        <p:grpSpPr>
          <a:xfrm>
            <a:off x="7176120" y="161831"/>
            <a:ext cx="3744416" cy="6534338"/>
            <a:chOff x="5667375" y="751938"/>
            <a:chExt cx="3086100" cy="5415500"/>
          </a:xfrm>
          <a:solidFill>
            <a:schemeClr val="accent2">
              <a:lumMod val="20000"/>
              <a:lumOff val="80000"/>
            </a:schemeClr>
          </a:solidFill>
          <a:effectLst/>
        </p:grpSpPr>
        <p:sp>
          <p:nvSpPr>
            <p:cNvPr id="9" name="Freeform 516">
              <a:extLst>
                <a:ext uri="{FF2B5EF4-FFF2-40B4-BE49-F238E27FC236}">
                  <a16:creationId xmlns:a16="http://schemas.microsoft.com/office/drawing/2014/main" id="{B6BA1C32-A7DF-8AD8-9F9F-03D6903C2841}"/>
                </a:ext>
              </a:extLst>
            </p:cNvPr>
            <p:cNvSpPr/>
            <p:nvPr/>
          </p:nvSpPr>
          <p:spPr>
            <a:xfrm>
              <a:off x="7086600" y="5786438"/>
              <a:ext cx="95250" cy="123825"/>
            </a:xfrm>
            <a:custGeom>
              <a:avLst/>
              <a:gdLst>
                <a:gd name="T0" fmla="*/ 60 w 60"/>
                <a:gd name="T1" fmla="*/ 30 h 78"/>
                <a:gd name="T2" fmla="*/ 48 w 60"/>
                <a:gd name="T3" fmla="*/ 12 h 78"/>
                <a:gd name="T4" fmla="*/ 36 w 60"/>
                <a:gd name="T5" fmla="*/ 0 h 78"/>
                <a:gd name="T6" fmla="*/ 12 w 60"/>
                <a:gd name="T7" fmla="*/ 6 h 78"/>
                <a:gd name="T8" fmla="*/ 18 w 60"/>
                <a:gd name="T9" fmla="*/ 24 h 78"/>
                <a:gd name="T10" fmla="*/ 0 w 60"/>
                <a:gd name="T11" fmla="*/ 60 h 78"/>
                <a:gd name="T12" fmla="*/ 18 w 60"/>
                <a:gd name="T13" fmla="*/ 78 h 78"/>
                <a:gd name="T14" fmla="*/ 30 w 60"/>
                <a:gd name="T15" fmla="*/ 78 h 78"/>
                <a:gd name="T16" fmla="*/ 30 w 60"/>
                <a:gd name="T17" fmla="*/ 72 h 78"/>
                <a:gd name="T18" fmla="*/ 36 w 60"/>
                <a:gd name="T19" fmla="*/ 72 h 78"/>
                <a:gd name="T20" fmla="*/ 54 w 60"/>
                <a:gd name="T21" fmla="*/ 78 h 78"/>
                <a:gd name="T22" fmla="*/ 60 w 60"/>
                <a:gd name="T23" fmla="*/ 60 h 78"/>
                <a:gd name="T24" fmla="*/ 60 w 60"/>
                <a:gd name="T25" fmla="*/ 48 h 78"/>
                <a:gd name="T26" fmla="*/ 54 w 60"/>
                <a:gd name="T27" fmla="*/ 36 h 78"/>
                <a:gd name="T28" fmla="*/ 60 w 60"/>
                <a:gd name="T29" fmla="*/ 3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78">
                  <a:moveTo>
                    <a:pt x="60" y="30"/>
                  </a:moveTo>
                  <a:lnTo>
                    <a:pt x="48" y="12"/>
                  </a:lnTo>
                  <a:lnTo>
                    <a:pt x="36" y="0"/>
                  </a:lnTo>
                  <a:lnTo>
                    <a:pt x="12" y="6"/>
                  </a:lnTo>
                  <a:lnTo>
                    <a:pt x="18" y="24"/>
                  </a:lnTo>
                  <a:lnTo>
                    <a:pt x="0" y="60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36" y="72"/>
                  </a:lnTo>
                  <a:lnTo>
                    <a:pt x="54" y="78"/>
                  </a:lnTo>
                  <a:lnTo>
                    <a:pt x="60" y="60"/>
                  </a:lnTo>
                  <a:lnTo>
                    <a:pt x="60" y="48"/>
                  </a:lnTo>
                  <a:lnTo>
                    <a:pt x="54" y="36"/>
                  </a:lnTo>
                  <a:lnTo>
                    <a:pt x="60" y="3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0" name="Freeform 517">
              <a:extLst>
                <a:ext uri="{FF2B5EF4-FFF2-40B4-BE49-F238E27FC236}">
                  <a16:creationId xmlns:a16="http://schemas.microsoft.com/office/drawing/2014/main" id="{9BF3EF9D-DD13-6235-19B9-DF3CC0AA069F}"/>
                </a:ext>
              </a:extLst>
            </p:cNvPr>
            <p:cNvSpPr/>
            <p:nvPr/>
          </p:nvSpPr>
          <p:spPr>
            <a:xfrm>
              <a:off x="7105650" y="5157788"/>
              <a:ext cx="419100" cy="647700"/>
            </a:xfrm>
            <a:custGeom>
              <a:avLst/>
              <a:gdLst>
                <a:gd name="T0" fmla="*/ 258 w 264"/>
                <a:gd name="T1" fmla="*/ 150 h 408"/>
                <a:gd name="T2" fmla="*/ 240 w 264"/>
                <a:gd name="T3" fmla="*/ 138 h 408"/>
                <a:gd name="T4" fmla="*/ 222 w 264"/>
                <a:gd name="T5" fmla="*/ 120 h 408"/>
                <a:gd name="T6" fmla="*/ 228 w 264"/>
                <a:gd name="T7" fmla="*/ 84 h 408"/>
                <a:gd name="T8" fmla="*/ 204 w 264"/>
                <a:gd name="T9" fmla="*/ 42 h 408"/>
                <a:gd name="T10" fmla="*/ 168 w 264"/>
                <a:gd name="T11" fmla="*/ 0 h 408"/>
                <a:gd name="T12" fmla="*/ 150 w 264"/>
                <a:gd name="T13" fmla="*/ 30 h 408"/>
                <a:gd name="T14" fmla="*/ 108 w 264"/>
                <a:gd name="T15" fmla="*/ 36 h 408"/>
                <a:gd name="T16" fmla="*/ 12 w 264"/>
                <a:gd name="T17" fmla="*/ 102 h 408"/>
                <a:gd name="T18" fmla="*/ 6 w 264"/>
                <a:gd name="T19" fmla="*/ 156 h 408"/>
                <a:gd name="T20" fmla="*/ 30 w 264"/>
                <a:gd name="T21" fmla="*/ 174 h 408"/>
                <a:gd name="T22" fmla="*/ 54 w 264"/>
                <a:gd name="T23" fmla="*/ 180 h 408"/>
                <a:gd name="T24" fmla="*/ 30 w 264"/>
                <a:gd name="T25" fmla="*/ 240 h 408"/>
                <a:gd name="T26" fmla="*/ 36 w 264"/>
                <a:gd name="T27" fmla="*/ 294 h 408"/>
                <a:gd name="T28" fmla="*/ 42 w 264"/>
                <a:gd name="T29" fmla="*/ 318 h 408"/>
                <a:gd name="T30" fmla="*/ 60 w 264"/>
                <a:gd name="T31" fmla="*/ 324 h 408"/>
                <a:gd name="T32" fmla="*/ 72 w 264"/>
                <a:gd name="T33" fmla="*/ 342 h 408"/>
                <a:gd name="T34" fmla="*/ 96 w 264"/>
                <a:gd name="T35" fmla="*/ 330 h 408"/>
                <a:gd name="T36" fmla="*/ 84 w 264"/>
                <a:gd name="T37" fmla="*/ 372 h 408"/>
                <a:gd name="T38" fmla="*/ 126 w 264"/>
                <a:gd name="T39" fmla="*/ 390 h 408"/>
                <a:gd name="T40" fmla="*/ 144 w 264"/>
                <a:gd name="T41" fmla="*/ 396 h 408"/>
                <a:gd name="T42" fmla="*/ 168 w 264"/>
                <a:gd name="T43" fmla="*/ 402 h 408"/>
                <a:gd name="T44" fmla="*/ 174 w 264"/>
                <a:gd name="T45" fmla="*/ 378 h 408"/>
                <a:gd name="T46" fmla="*/ 168 w 264"/>
                <a:gd name="T47" fmla="*/ 360 h 408"/>
                <a:gd name="T48" fmla="*/ 198 w 264"/>
                <a:gd name="T49" fmla="*/ 366 h 408"/>
                <a:gd name="T50" fmla="*/ 216 w 264"/>
                <a:gd name="T51" fmla="*/ 348 h 408"/>
                <a:gd name="T52" fmla="*/ 210 w 264"/>
                <a:gd name="T53" fmla="*/ 330 h 408"/>
                <a:gd name="T54" fmla="*/ 198 w 264"/>
                <a:gd name="T55" fmla="*/ 312 h 408"/>
                <a:gd name="T56" fmla="*/ 204 w 264"/>
                <a:gd name="T57" fmla="*/ 282 h 408"/>
                <a:gd name="T58" fmla="*/ 192 w 264"/>
                <a:gd name="T59" fmla="*/ 264 h 408"/>
                <a:gd name="T60" fmla="*/ 198 w 264"/>
                <a:gd name="T61" fmla="*/ 240 h 408"/>
                <a:gd name="T62" fmla="*/ 198 w 264"/>
                <a:gd name="T63" fmla="*/ 216 h 408"/>
                <a:gd name="T64" fmla="*/ 222 w 264"/>
                <a:gd name="T65" fmla="*/ 216 h 408"/>
                <a:gd name="T66" fmla="*/ 252 w 264"/>
                <a:gd name="T67" fmla="*/ 17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4" h="408">
                  <a:moveTo>
                    <a:pt x="264" y="174"/>
                  </a:moveTo>
                  <a:lnTo>
                    <a:pt x="258" y="150"/>
                  </a:lnTo>
                  <a:lnTo>
                    <a:pt x="252" y="156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14"/>
                  </a:lnTo>
                  <a:lnTo>
                    <a:pt x="228" y="84"/>
                  </a:lnTo>
                  <a:lnTo>
                    <a:pt x="234" y="54"/>
                  </a:lnTo>
                  <a:lnTo>
                    <a:pt x="204" y="42"/>
                  </a:lnTo>
                  <a:lnTo>
                    <a:pt x="186" y="12"/>
                  </a:lnTo>
                  <a:lnTo>
                    <a:pt x="168" y="0"/>
                  </a:lnTo>
                  <a:lnTo>
                    <a:pt x="162" y="0"/>
                  </a:lnTo>
                  <a:lnTo>
                    <a:pt x="150" y="30"/>
                  </a:lnTo>
                  <a:lnTo>
                    <a:pt x="132" y="24"/>
                  </a:lnTo>
                  <a:lnTo>
                    <a:pt x="108" y="36"/>
                  </a:lnTo>
                  <a:lnTo>
                    <a:pt x="96" y="96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6" y="156"/>
                  </a:lnTo>
                  <a:lnTo>
                    <a:pt x="30" y="162"/>
                  </a:lnTo>
                  <a:lnTo>
                    <a:pt x="30" y="174"/>
                  </a:lnTo>
                  <a:lnTo>
                    <a:pt x="42" y="174"/>
                  </a:lnTo>
                  <a:lnTo>
                    <a:pt x="54" y="180"/>
                  </a:lnTo>
                  <a:lnTo>
                    <a:pt x="60" y="222"/>
                  </a:lnTo>
                  <a:lnTo>
                    <a:pt x="30" y="240"/>
                  </a:lnTo>
                  <a:lnTo>
                    <a:pt x="24" y="276"/>
                  </a:lnTo>
                  <a:lnTo>
                    <a:pt x="36" y="294"/>
                  </a:lnTo>
                  <a:lnTo>
                    <a:pt x="30" y="306"/>
                  </a:lnTo>
                  <a:lnTo>
                    <a:pt x="42" y="318"/>
                  </a:lnTo>
                  <a:lnTo>
                    <a:pt x="48" y="318"/>
                  </a:lnTo>
                  <a:lnTo>
                    <a:pt x="60" y="324"/>
                  </a:lnTo>
                  <a:lnTo>
                    <a:pt x="66" y="336"/>
                  </a:lnTo>
                  <a:lnTo>
                    <a:pt x="72" y="342"/>
                  </a:lnTo>
                  <a:lnTo>
                    <a:pt x="90" y="324"/>
                  </a:lnTo>
                  <a:lnTo>
                    <a:pt x="96" y="330"/>
                  </a:lnTo>
                  <a:lnTo>
                    <a:pt x="102" y="360"/>
                  </a:lnTo>
                  <a:lnTo>
                    <a:pt x="84" y="372"/>
                  </a:lnTo>
                  <a:lnTo>
                    <a:pt x="96" y="396"/>
                  </a:lnTo>
                  <a:lnTo>
                    <a:pt x="126" y="390"/>
                  </a:lnTo>
                  <a:lnTo>
                    <a:pt x="126" y="384"/>
                  </a:lnTo>
                  <a:lnTo>
                    <a:pt x="144" y="396"/>
                  </a:lnTo>
                  <a:lnTo>
                    <a:pt x="150" y="408"/>
                  </a:lnTo>
                  <a:lnTo>
                    <a:pt x="168" y="402"/>
                  </a:lnTo>
                  <a:lnTo>
                    <a:pt x="174" y="390"/>
                  </a:lnTo>
                  <a:lnTo>
                    <a:pt x="174" y="378"/>
                  </a:lnTo>
                  <a:lnTo>
                    <a:pt x="168" y="378"/>
                  </a:lnTo>
                  <a:lnTo>
                    <a:pt x="168" y="360"/>
                  </a:lnTo>
                  <a:lnTo>
                    <a:pt x="186" y="354"/>
                  </a:lnTo>
                  <a:lnTo>
                    <a:pt x="198" y="366"/>
                  </a:lnTo>
                  <a:lnTo>
                    <a:pt x="216" y="360"/>
                  </a:lnTo>
                  <a:lnTo>
                    <a:pt x="216" y="348"/>
                  </a:lnTo>
                  <a:lnTo>
                    <a:pt x="210" y="348"/>
                  </a:lnTo>
                  <a:lnTo>
                    <a:pt x="210" y="330"/>
                  </a:lnTo>
                  <a:lnTo>
                    <a:pt x="198" y="318"/>
                  </a:lnTo>
                  <a:lnTo>
                    <a:pt x="198" y="312"/>
                  </a:lnTo>
                  <a:lnTo>
                    <a:pt x="192" y="300"/>
                  </a:lnTo>
                  <a:lnTo>
                    <a:pt x="204" y="282"/>
                  </a:lnTo>
                  <a:lnTo>
                    <a:pt x="186" y="276"/>
                  </a:lnTo>
                  <a:lnTo>
                    <a:pt x="192" y="264"/>
                  </a:lnTo>
                  <a:lnTo>
                    <a:pt x="204" y="264"/>
                  </a:lnTo>
                  <a:lnTo>
                    <a:pt x="198" y="240"/>
                  </a:lnTo>
                  <a:lnTo>
                    <a:pt x="192" y="228"/>
                  </a:lnTo>
                  <a:lnTo>
                    <a:pt x="198" y="216"/>
                  </a:lnTo>
                  <a:lnTo>
                    <a:pt x="216" y="216"/>
                  </a:lnTo>
                  <a:lnTo>
                    <a:pt x="222" y="216"/>
                  </a:lnTo>
                  <a:lnTo>
                    <a:pt x="240" y="198"/>
                  </a:lnTo>
                  <a:lnTo>
                    <a:pt x="252" y="174"/>
                  </a:lnTo>
                  <a:lnTo>
                    <a:pt x="264" y="17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1" name="Freeform 518">
              <a:extLst>
                <a:ext uri="{FF2B5EF4-FFF2-40B4-BE49-F238E27FC236}">
                  <a16:creationId xmlns:a16="http://schemas.microsoft.com/office/drawing/2014/main" id="{FD903E51-F552-A45B-4C2F-CBEDAE275F5B}"/>
                </a:ext>
              </a:extLst>
            </p:cNvPr>
            <p:cNvSpPr/>
            <p:nvPr/>
          </p:nvSpPr>
          <p:spPr>
            <a:xfrm>
              <a:off x="7962900" y="4043363"/>
              <a:ext cx="790575" cy="1133475"/>
            </a:xfrm>
            <a:custGeom>
              <a:avLst/>
              <a:gdLst>
                <a:gd name="T0" fmla="*/ 492 w 498"/>
                <a:gd name="T1" fmla="*/ 288 h 714"/>
                <a:gd name="T2" fmla="*/ 474 w 498"/>
                <a:gd name="T3" fmla="*/ 258 h 714"/>
                <a:gd name="T4" fmla="*/ 444 w 498"/>
                <a:gd name="T5" fmla="*/ 228 h 714"/>
                <a:gd name="T6" fmla="*/ 432 w 498"/>
                <a:gd name="T7" fmla="*/ 192 h 714"/>
                <a:gd name="T8" fmla="*/ 390 w 498"/>
                <a:gd name="T9" fmla="*/ 156 h 714"/>
                <a:gd name="T10" fmla="*/ 330 w 498"/>
                <a:gd name="T11" fmla="*/ 132 h 714"/>
                <a:gd name="T12" fmla="*/ 312 w 498"/>
                <a:gd name="T13" fmla="*/ 102 h 714"/>
                <a:gd name="T14" fmla="*/ 252 w 498"/>
                <a:gd name="T15" fmla="*/ 48 h 714"/>
                <a:gd name="T16" fmla="*/ 228 w 498"/>
                <a:gd name="T17" fmla="*/ 36 h 714"/>
                <a:gd name="T18" fmla="*/ 192 w 498"/>
                <a:gd name="T19" fmla="*/ 0 h 714"/>
                <a:gd name="T20" fmla="*/ 84 w 498"/>
                <a:gd name="T21" fmla="*/ 18 h 714"/>
                <a:gd name="T22" fmla="*/ 0 w 498"/>
                <a:gd name="T23" fmla="*/ 42 h 714"/>
                <a:gd name="T24" fmla="*/ 36 w 498"/>
                <a:gd name="T25" fmla="*/ 66 h 714"/>
                <a:gd name="T26" fmla="*/ 48 w 498"/>
                <a:gd name="T27" fmla="*/ 108 h 714"/>
                <a:gd name="T28" fmla="*/ 48 w 498"/>
                <a:gd name="T29" fmla="*/ 156 h 714"/>
                <a:gd name="T30" fmla="*/ 66 w 498"/>
                <a:gd name="T31" fmla="*/ 186 h 714"/>
                <a:gd name="T32" fmla="*/ 60 w 498"/>
                <a:gd name="T33" fmla="*/ 228 h 714"/>
                <a:gd name="T34" fmla="*/ 84 w 498"/>
                <a:gd name="T35" fmla="*/ 276 h 714"/>
                <a:gd name="T36" fmla="*/ 96 w 498"/>
                <a:gd name="T37" fmla="*/ 312 h 714"/>
                <a:gd name="T38" fmla="*/ 120 w 498"/>
                <a:gd name="T39" fmla="*/ 342 h 714"/>
                <a:gd name="T40" fmla="*/ 78 w 498"/>
                <a:gd name="T41" fmla="*/ 354 h 714"/>
                <a:gd name="T42" fmla="*/ 66 w 498"/>
                <a:gd name="T43" fmla="*/ 366 h 714"/>
                <a:gd name="T44" fmla="*/ 72 w 498"/>
                <a:gd name="T45" fmla="*/ 414 h 714"/>
                <a:gd name="T46" fmla="*/ 84 w 498"/>
                <a:gd name="T47" fmla="*/ 414 h 714"/>
                <a:gd name="T48" fmla="*/ 114 w 498"/>
                <a:gd name="T49" fmla="*/ 444 h 714"/>
                <a:gd name="T50" fmla="*/ 126 w 498"/>
                <a:gd name="T51" fmla="*/ 468 h 714"/>
                <a:gd name="T52" fmla="*/ 138 w 498"/>
                <a:gd name="T53" fmla="*/ 492 h 714"/>
                <a:gd name="T54" fmla="*/ 162 w 498"/>
                <a:gd name="T55" fmla="*/ 498 h 714"/>
                <a:gd name="T56" fmla="*/ 180 w 498"/>
                <a:gd name="T57" fmla="*/ 546 h 714"/>
                <a:gd name="T58" fmla="*/ 186 w 498"/>
                <a:gd name="T59" fmla="*/ 582 h 714"/>
                <a:gd name="T60" fmla="*/ 216 w 498"/>
                <a:gd name="T61" fmla="*/ 624 h 714"/>
                <a:gd name="T62" fmla="*/ 216 w 498"/>
                <a:gd name="T63" fmla="*/ 648 h 714"/>
                <a:gd name="T64" fmla="*/ 216 w 498"/>
                <a:gd name="T65" fmla="*/ 714 h 714"/>
                <a:gd name="T66" fmla="*/ 294 w 498"/>
                <a:gd name="T67" fmla="*/ 666 h 714"/>
                <a:gd name="T68" fmla="*/ 324 w 498"/>
                <a:gd name="T69" fmla="*/ 636 h 714"/>
                <a:gd name="T70" fmla="*/ 348 w 498"/>
                <a:gd name="T71" fmla="*/ 594 h 714"/>
                <a:gd name="T72" fmla="*/ 354 w 498"/>
                <a:gd name="T73" fmla="*/ 576 h 714"/>
                <a:gd name="T74" fmla="*/ 372 w 498"/>
                <a:gd name="T75" fmla="*/ 552 h 714"/>
                <a:gd name="T76" fmla="*/ 390 w 498"/>
                <a:gd name="T77" fmla="*/ 528 h 714"/>
                <a:gd name="T78" fmla="*/ 402 w 498"/>
                <a:gd name="T79" fmla="*/ 510 h 714"/>
                <a:gd name="T80" fmla="*/ 414 w 498"/>
                <a:gd name="T81" fmla="*/ 504 h 714"/>
                <a:gd name="T82" fmla="*/ 432 w 498"/>
                <a:gd name="T83" fmla="*/ 474 h 714"/>
                <a:gd name="T84" fmla="*/ 456 w 498"/>
                <a:gd name="T85" fmla="*/ 438 h 714"/>
                <a:gd name="T86" fmla="*/ 486 w 498"/>
                <a:gd name="T87" fmla="*/ 330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98" h="714">
                  <a:moveTo>
                    <a:pt x="498" y="300"/>
                  </a:moveTo>
                  <a:lnTo>
                    <a:pt x="492" y="288"/>
                  </a:lnTo>
                  <a:lnTo>
                    <a:pt x="486" y="270"/>
                  </a:lnTo>
                  <a:lnTo>
                    <a:pt x="474" y="258"/>
                  </a:lnTo>
                  <a:lnTo>
                    <a:pt x="450" y="240"/>
                  </a:lnTo>
                  <a:lnTo>
                    <a:pt x="444" y="22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08" y="180"/>
                  </a:lnTo>
                  <a:lnTo>
                    <a:pt x="390" y="156"/>
                  </a:lnTo>
                  <a:lnTo>
                    <a:pt x="348" y="138"/>
                  </a:lnTo>
                  <a:lnTo>
                    <a:pt x="330" y="132"/>
                  </a:lnTo>
                  <a:lnTo>
                    <a:pt x="324" y="126"/>
                  </a:lnTo>
                  <a:lnTo>
                    <a:pt x="312" y="102"/>
                  </a:lnTo>
                  <a:lnTo>
                    <a:pt x="294" y="90"/>
                  </a:lnTo>
                  <a:lnTo>
                    <a:pt x="252" y="48"/>
                  </a:lnTo>
                  <a:lnTo>
                    <a:pt x="252" y="42"/>
                  </a:lnTo>
                  <a:lnTo>
                    <a:pt x="228" y="36"/>
                  </a:lnTo>
                  <a:lnTo>
                    <a:pt x="216" y="54"/>
                  </a:lnTo>
                  <a:lnTo>
                    <a:pt x="192" y="0"/>
                  </a:lnTo>
                  <a:lnTo>
                    <a:pt x="120" y="12"/>
                  </a:lnTo>
                  <a:lnTo>
                    <a:pt x="84" y="18"/>
                  </a:lnTo>
                  <a:lnTo>
                    <a:pt x="18" y="0"/>
                  </a:lnTo>
                  <a:lnTo>
                    <a:pt x="0" y="42"/>
                  </a:lnTo>
                  <a:lnTo>
                    <a:pt x="18" y="66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42" y="120"/>
                  </a:lnTo>
                  <a:lnTo>
                    <a:pt x="48" y="156"/>
                  </a:lnTo>
                  <a:lnTo>
                    <a:pt x="66" y="168"/>
                  </a:lnTo>
                  <a:lnTo>
                    <a:pt x="66" y="186"/>
                  </a:lnTo>
                  <a:lnTo>
                    <a:pt x="48" y="216"/>
                  </a:lnTo>
                  <a:lnTo>
                    <a:pt x="60" y="228"/>
                  </a:lnTo>
                  <a:lnTo>
                    <a:pt x="72" y="252"/>
                  </a:lnTo>
                  <a:lnTo>
                    <a:pt x="84" y="276"/>
                  </a:lnTo>
                  <a:lnTo>
                    <a:pt x="120" y="294"/>
                  </a:lnTo>
                  <a:lnTo>
                    <a:pt x="96" y="312"/>
                  </a:lnTo>
                  <a:lnTo>
                    <a:pt x="114" y="330"/>
                  </a:lnTo>
                  <a:lnTo>
                    <a:pt x="120" y="342"/>
                  </a:lnTo>
                  <a:lnTo>
                    <a:pt x="96" y="366"/>
                  </a:lnTo>
                  <a:lnTo>
                    <a:pt x="78" y="354"/>
                  </a:lnTo>
                  <a:lnTo>
                    <a:pt x="66" y="354"/>
                  </a:lnTo>
                  <a:lnTo>
                    <a:pt x="66" y="366"/>
                  </a:lnTo>
                  <a:lnTo>
                    <a:pt x="54" y="372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84" y="414"/>
                  </a:lnTo>
                  <a:lnTo>
                    <a:pt x="102" y="438"/>
                  </a:lnTo>
                  <a:lnTo>
                    <a:pt x="114" y="444"/>
                  </a:lnTo>
                  <a:lnTo>
                    <a:pt x="114" y="450"/>
                  </a:lnTo>
                  <a:lnTo>
                    <a:pt x="126" y="468"/>
                  </a:lnTo>
                  <a:lnTo>
                    <a:pt x="126" y="486"/>
                  </a:lnTo>
                  <a:lnTo>
                    <a:pt x="138" y="492"/>
                  </a:lnTo>
                  <a:lnTo>
                    <a:pt x="150" y="486"/>
                  </a:lnTo>
                  <a:lnTo>
                    <a:pt x="162" y="498"/>
                  </a:lnTo>
                  <a:lnTo>
                    <a:pt x="162" y="510"/>
                  </a:lnTo>
                  <a:lnTo>
                    <a:pt x="180" y="546"/>
                  </a:lnTo>
                  <a:lnTo>
                    <a:pt x="186" y="570"/>
                  </a:lnTo>
                  <a:lnTo>
                    <a:pt x="186" y="582"/>
                  </a:lnTo>
                  <a:lnTo>
                    <a:pt x="192" y="606"/>
                  </a:lnTo>
                  <a:lnTo>
                    <a:pt x="216" y="624"/>
                  </a:lnTo>
                  <a:lnTo>
                    <a:pt x="222" y="636"/>
                  </a:lnTo>
                  <a:lnTo>
                    <a:pt x="216" y="648"/>
                  </a:lnTo>
                  <a:lnTo>
                    <a:pt x="228" y="672"/>
                  </a:lnTo>
                  <a:lnTo>
                    <a:pt x="216" y="714"/>
                  </a:lnTo>
                  <a:lnTo>
                    <a:pt x="234" y="702"/>
                  </a:lnTo>
                  <a:lnTo>
                    <a:pt x="294" y="666"/>
                  </a:lnTo>
                  <a:lnTo>
                    <a:pt x="300" y="660"/>
                  </a:lnTo>
                  <a:lnTo>
                    <a:pt x="324" y="636"/>
                  </a:lnTo>
                  <a:lnTo>
                    <a:pt x="336" y="612"/>
                  </a:lnTo>
                  <a:lnTo>
                    <a:pt x="348" y="594"/>
                  </a:lnTo>
                  <a:lnTo>
                    <a:pt x="348" y="588"/>
                  </a:lnTo>
                  <a:lnTo>
                    <a:pt x="354" y="576"/>
                  </a:lnTo>
                  <a:lnTo>
                    <a:pt x="366" y="558"/>
                  </a:lnTo>
                  <a:lnTo>
                    <a:pt x="372" y="552"/>
                  </a:lnTo>
                  <a:lnTo>
                    <a:pt x="378" y="540"/>
                  </a:lnTo>
                  <a:lnTo>
                    <a:pt x="390" y="528"/>
                  </a:lnTo>
                  <a:lnTo>
                    <a:pt x="390" y="522"/>
                  </a:lnTo>
                  <a:lnTo>
                    <a:pt x="402" y="510"/>
                  </a:lnTo>
                  <a:lnTo>
                    <a:pt x="408" y="510"/>
                  </a:lnTo>
                  <a:lnTo>
                    <a:pt x="414" y="504"/>
                  </a:lnTo>
                  <a:lnTo>
                    <a:pt x="420" y="498"/>
                  </a:lnTo>
                  <a:lnTo>
                    <a:pt x="432" y="474"/>
                  </a:lnTo>
                  <a:lnTo>
                    <a:pt x="432" y="468"/>
                  </a:lnTo>
                  <a:lnTo>
                    <a:pt x="456" y="438"/>
                  </a:lnTo>
                  <a:lnTo>
                    <a:pt x="468" y="390"/>
                  </a:lnTo>
                  <a:lnTo>
                    <a:pt x="486" y="330"/>
                  </a:lnTo>
                  <a:lnTo>
                    <a:pt x="498" y="30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2" name="Freeform 519">
              <a:extLst>
                <a:ext uri="{FF2B5EF4-FFF2-40B4-BE49-F238E27FC236}">
                  <a16:creationId xmlns:a16="http://schemas.microsoft.com/office/drawing/2014/main" id="{465C7C79-0DC8-CEB8-57EB-6FC0B4C7AF08}"/>
                </a:ext>
              </a:extLst>
            </p:cNvPr>
            <p:cNvSpPr/>
            <p:nvPr/>
          </p:nvSpPr>
          <p:spPr>
            <a:xfrm>
              <a:off x="6915150" y="4186238"/>
              <a:ext cx="676275" cy="1133475"/>
            </a:xfrm>
            <a:custGeom>
              <a:avLst/>
              <a:gdLst>
                <a:gd name="T0" fmla="*/ 408 w 426"/>
                <a:gd name="T1" fmla="*/ 402 h 714"/>
                <a:gd name="T2" fmla="*/ 414 w 426"/>
                <a:gd name="T3" fmla="*/ 384 h 714"/>
                <a:gd name="T4" fmla="*/ 390 w 426"/>
                <a:gd name="T5" fmla="*/ 378 h 714"/>
                <a:gd name="T6" fmla="*/ 378 w 426"/>
                <a:gd name="T7" fmla="*/ 360 h 714"/>
                <a:gd name="T8" fmla="*/ 396 w 426"/>
                <a:gd name="T9" fmla="*/ 342 h 714"/>
                <a:gd name="T10" fmla="*/ 378 w 426"/>
                <a:gd name="T11" fmla="*/ 282 h 714"/>
                <a:gd name="T12" fmla="*/ 360 w 426"/>
                <a:gd name="T13" fmla="*/ 282 h 714"/>
                <a:gd name="T14" fmla="*/ 318 w 426"/>
                <a:gd name="T15" fmla="*/ 234 h 714"/>
                <a:gd name="T16" fmla="*/ 348 w 426"/>
                <a:gd name="T17" fmla="*/ 228 h 714"/>
                <a:gd name="T18" fmla="*/ 348 w 426"/>
                <a:gd name="T19" fmla="*/ 198 h 714"/>
                <a:gd name="T20" fmla="*/ 336 w 426"/>
                <a:gd name="T21" fmla="*/ 162 h 714"/>
                <a:gd name="T22" fmla="*/ 336 w 426"/>
                <a:gd name="T23" fmla="*/ 126 h 714"/>
                <a:gd name="T24" fmla="*/ 330 w 426"/>
                <a:gd name="T25" fmla="*/ 102 h 714"/>
                <a:gd name="T26" fmla="*/ 330 w 426"/>
                <a:gd name="T27" fmla="*/ 60 h 714"/>
                <a:gd name="T28" fmla="*/ 282 w 426"/>
                <a:gd name="T29" fmla="*/ 36 h 714"/>
                <a:gd name="T30" fmla="*/ 252 w 426"/>
                <a:gd name="T31" fmla="*/ 30 h 714"/>
                <a:gd name="T32" fmla="*/ 204 w 426"/>
                <a:gd name="T33" fmla="*/ 0 h 714"/>
                <a:gd name="T34" fmla="*/ 180 w 426"/>
                <a:gd name="T35" fmla="*/ 48 h 714"/>
                <a:gd name="T36" fmla="*/ 144 w 426"/>
                <a:gd name="T37" fmla="*/ 60 h 714"/>
                <a:gd name="T38" fmla="*/ 120 w 426"/>
                <a:gd name="T39" fmla="*/ 114 h 714"/>
                <a:gd name="T40" fmla="*/ 114 w 426"/>
                <a:gd name="T41" fmla="*/ 156 h 714"/>
                <a:gd name="T42" fmla="*/ 66 w 426"/>
                <a:gd name="T43" fmla="*/ 162 h 714"/>
                <a:gd name="T44" fmla="*/ 48 w 426"/>
                <a:gd name="T45" fmla="*/ 180 h 714"/>
                <a:gd name="T46" fmla="*/ 54 w 426"/>
                <a:gd name="T47" fmla="*/ 210 h 714"/>
                <a:gd name="T48" fmla="*/ 72 w 426"/>
                <a:gd name="T49" fmla="*/ 240 h 714"/>
                <a:gd name="T50" fmla="*/ 78 w 426"/>
                <a:gd name="T51" fmla="*/ 294 h 714"/>
                <a:gd name="T52" fmla="*/ 78 w 426"/>
                <a:gd name="T53" fmla="*/ 324 h 714"/>
                <a:gd name="T54" fmla="*/ 78 w 426"/>
                <a:gd name="T55" fmla="*/ 366 h 714"/>
                <a:gd name="T56" fmla="*/ 54 w 426"/>
                <a:gd name="T57" fmla="*/ 372 h 714"/>
                <a:gd name="T58" fmla="*/ 24 w 426"/>
                <a:gd name="T59" fmla="*/ 378 h 714"/>
                <a:gd name="T60" fmla="*/ 6 w 426"/>
                <a:gd name="T61" fmla="*/ 432 h 714"/>
                <a:gd name="T62" fmla="*/ 36 w 426"/>
                <a:gd name="T63" fmla="*/ 450 h 714"/>
                <a:gd name="T64" fmla="*/ 66 w 426"/>
                <a:gd name="T65" fmla="*/ 474 h 714"/>
                <a:gd name="T66" fmla="*/ 96 w 426"/>
                <a:gd name="T67" fmla="*/ 492 h 714"/>
                <a:gd name="T68" fmla="*/ 108 w 426"/>
                <a:gd name="T69" fmla="*/ 522 h 714"/>
                <a:gd name="T70" fmla="*/ 96 w 426"/>
                <a:gd name="T71" fmla="*/ 546 h 714"/>
                <a:gd name="T72" fmla="*/ 78 w 426"/>
                <a:gd name="T73" fmla="*/ 558 h 714"/>
                <a:gd name="T74" fmla="*/ 78 w 426"/>
                <a:gd name="T75" fmla="*/ 624 h 714"/>
                <a:gd name="T76" fmla="*/ 132 w 426"/>
                <a:gd name="T77" fmla="*/ 630 h 714"/>
                <a:gd name="T78" fmla="*/ 138 w 426"/>
                <a:gd name="T79" fmla="*/ 642 h 714"/>
                <a:gd name="T80" fmla="*/ 120 w 426"/>
                <a:gd name="T81" fmla="*/ 648 h 714"/>
                <a:gd name="T82" fmla="*/ 114 w 426"/>
                <a:gd name="T83" fmla="*/ 672 h 714"/>
                <a:gd name="T84" fmla="*/ 132 w 426"/>
                <a:gd name="T85" fmla="*/ 690 h 714"/>
                <a:gd name="T86" fmla="*/ 216 w 426"/>
                <a:gd name="T87" fmla="*/ 708 h 714"/>
                <a:gd name="T88" fmla="*/ 252 w 426"/>
                <a:gd name="T89" fmla="*/ 636 h 714"/>
                <a:gd name="T90" fmla="*/ 282 w 426"/>
                <a:gd name="T91" fmla="*/ 612 h 714"/>
                <a:gd name="T92" fmla="*/ 306 w 426"/>
                <a:gd name="T93" fmla="*/ 624 h 714"/>
                <a:gd name="T94" fmla="*/ 354 w 426"/>
                <a:gd name="T95" fmla="*/ 666 h 714"/>
                <a:gd name="T96" fmla="*/ 378 w 426"/>
                <a:gd name="T97" fmla="*/ 666 h 714"/>
                <a:gd name="T98" fmla="*/ 390 w 426"/>
                <a:gd name="T99" fmla="*/ 648 h 714"/>
                <a:gd name="T100" fmla="*/ 366 w 426"/>
                <a:gd name="T101" fmla="*/ 594 h 714"/>
                <a:gd name="T102" fmla="*/ 366 w 426"/>
                <a:gd name="T103" fmla="*/ 546 h 714"/>
                <a:gd name="T104" fmla="*/ 342 w 426"/>
                <a:gd name="T105" fmla="*/ 504 h 714"/>
                <a:gd name="T106" fmla="*/ 360 w 426"/>
                <a:gd name="T107" fmla="*/ 474 h 714"/>
                <a:gd name="T108" fmla="*/ 402 w 426"/>
                <a:gd name="T109" fmla="*/ 462 h 714"/>
                <a:gd name="T110" fmla="*/ 414 w 426"/>
                <a:gd name="T111" fmla="*/ 426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6" h="714">
                  <a:moveTo>
                    <a:pt x="426" y="420"/>
                  </a:moveTo>
                  <a:lnTo>
                    <a:pt x="408" y="402"/>
                  </a:lnTo>
                  <a:lnTo>
                    <a:pt x="420" y="396"/>
                  </a:lnTo>
                  <a:lnTo>
                    <a:pt x="414" y="384"/>
                  </a:lnTo>
                  <a:lnTo>
                    <a:pt x="402" y="384"/>
                  </a:lnTo>
                  <a:lnTo>
                    <a:pt x="390" y="378"/>
                  </a:lnTo>
                  <a:lnTo>
                    <a:pt x="378" y="372"/>
                  </a:lnTo>
                  <a:lnTo>
                    <a:pt x="378" y="360"/>
                  </a:lnTo>
                  <a:lnTo>
                    <a:pt x="396" y="348"/>
                  </a:lnTo>
                  <a:lnTo>
                    <a:pt x="396" y="342"/>
                  </a:lnTo>
                  <a:lnTo>
                    <a:pt x="390" y="306"/>
                  </a:lnTo>
                  <a:lnTo>
                    <a:pt x="378" y="282"/>
                  </a:lnTo>
                  <a:lnTo>
                    <a:pt x="372" y="276"/>
                  </a:lnTo>
                  <a:lnTo>
                    <a:pt x="360" y="282"/>
                  </a:lnTo>
                  <a:lnTo>
                    <a:pt x="336" y="258"/>
                  </a:lnTo>
                  <a:lnTo>
                    <a:pt x="318" y="234"/>
                  </a:lnTo>
                  <a:lnTo>
                    <a:pt x="312" y="228"/>
                  </a:lnTo>
                  <a:lnTo>
                    <a:pt x="348" y="228"/>
                  </a:lnTo>
                  <a:lnTo>
                    <a:pt x="354" y="210"/>
                  </a:lnTo>
                  <a:lnTo>
                    <a:pt x="348" y="198"/>
                  </a:lnTo>
                  <a:lnTo>
                    <a:pt x="360" y="192"/>
                  </a:lnTo>
                  <a:lnTo>
                    <a:pt x="336" y="162"/>
                  </a:lnTo>
                  <a:lnTo>
                    <a:pt x="336" y="156"/>
                  </a:lnTo>
                  <a:lnTo>
                    <a:pt x="336" y="126"/>
                  </a:lnTo>
                  <a:lnTo>
                    <a:pt x="336" y="114"/>
                  </a:lnTo>
                  <a:lnTo>
                    <a:pt x="330" y="102"/>
                  </a:lnTo>
                  <a:lnTo>
                    <a:pt x="324" y="90"/>
                  </a:lnTo>
                  <a:lnTo>
                    <a:pt x="330" y="60"/>
                  </a:lnTo>
                  <a:lnTo>
                    <a:pt x="300" y="66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52" y="30"/>
                  </a:lnTo>
                  <a:lnTo>
                    <a:pt x="216" y="6"/>
                  </a:lnTo>
                  <a:lnTo>
                    <a:pt x="204" y="0"/>
                  </a:lnTo>
                  <a:lnTo>
                    <a:pt x="186" y="6"/>
                  </a:lnTo>
                  <a:lnTo>
                    <a:pt x="180" y="48"/>
                  </a:lnTo>
                  <a:lnTo>
                    <a:pt x="162" y="54"/>
                  </a:lnTo>
                  <a:lnTo>
                    <a:pt x="144" y="60"/>
                  </a:lnTo>
                  <a:lnTo>
                    <a:pt x="126" y="84"/>
                  </a:lnTo>
                  <a:lnTo>
                    <a:pt x="120" y="114"/>
                  </a:lnTo>
                  <a:lnTo>
                    <a:pt x="120" y="156"/>
                  </a:lnTo>
                  <a:lnTo>
                    <a:pt x="114" y="156"/>
                  </a:lnTo>
                  <a:lnTo>
                    <a:pt x="96" y="150"/>
                  </a:lnTo>
                  <a:lnTo>
                    <a:pt x="66" y="162"/>
                  </a:lnTo>
                  <a:lnTo>
                    <a:pt x="60" y="168"/>
                  </a:lnTo>
                  <a:lnTo>
                    <a:pt x="48" y="180"/>
                  </a:lnTo>
                  <a:lnTo>
                    <a:pt x="54" y="204"/>
                  </a:lnTo>
                  <a:lnTo>
                    <a:pt x="54" y="210"/>
                  </a:lnTo>
                  <a:lnTo>
                    <a:pt x="54" y="216"/>
                  </a:lnTo>
                  <a:lnTo>
                    <a:pt x="72" y="240"/>
                  </a:lnTo>
                  <a:lnTo>
                    <a:pt x="60" y="246"/>
                  </a:lnTo>
                  <a:lnTo>
                    <a:pt x="78" y="294"/>
                  </a:lnTo>
                  <a:lnTo>
                    <a:pt x="84" y="312"/>
                  </a:lnTo>
                  <a:lnTo>
                    <a:pt x="78" y="324"/>
                  </a:lnTo>
                  <a:lnTo>
                    <a:pt x="84" y="330"/>
                  </a:lnTo>
                  <a:lnTo>
                    <a:pt x="78" y="366"/>
                  </a:lnTo>
                  <a:lnTo>
                    <a:pt x="78" y="372"/>
                  </a:lnTo>
                  <a:lnTo>
                    <a:pt x="54" y="372"/>
                  </a:lnTo>
                  <a:lnTo>
                    <a:pt x="48" y="384"/>
                  </a:lnTo>
                  <a:lnTo>
                    <a:pt x="24" y="378"/>
                  </a:lnTo>
                  <a:lnTo>
                    <a:pt x="0" y="408"/>
                  </a:lnTo>
                  <a:lnTo>
                    <a:pt x="6" y="432"/>
                  </a:lnTo>
                  <a:lnTo>
                    <a:pt x="24" y="450"/>
                  </a:lnTo>
                  <a:lnTo>
                    <a:pt x="36" y="450"/>
                  </a:lnTo>
                  <a:lnTo>
                    <a:pt x="42" y="468"/>
                  </a:lnTo>
                  <a:lnTo>
                    <a:pt x="66" y="474"/>
                  </a:lnTo>
                  <a:lnTo>
                    <a:pt x="78" y="468"/>
                  </a:lnTo>
                  <a:lnTo>
                    <a:pt x="96" y="492"/>
                  </a:lnTo>
                  <a:lnTo>
                    <a:pt x="102" y="492"/>
                  </a:lnTo>
                  <a:lnTo>
                    <a:pt x="108" y="522"/>
                  </a:lnTo>
                  <a:lnTo>
                    <a:pt x="114" y="522"/>
                  </a:lnTo>
                  <a:lnTo>
                    <a:pt x="96" y="546"/>
                  </a:lnTo>
                  <a:lnTo>
                    <a:pt x="90" y="540"/>
                  </a:lnTo>
                  <a:lnTo>
                    <a:pt x="78" y="558"/>
                  </a:lnTo>
                  <a:lnTo>
                    <a:pt x="96" y="582"/>
                  </a:lnTo>
                  <a:lnTo>
                    <a:pt x="78" y="624"/>
                  </a:lnTo>
                  <a:lnTo>
                    <a:pt x="114" y="630"/>
                  </a:lnTo>
                  <a:lnTo>
                    <a:pt x="132" y="630"/>
                  </a:lnTo>
                  <a:lnTo>
                    <a:pt x="138" y="636"/>
                  </a:lnTo>
                  <a:lnTo>
                    <a:pt x="138" y="642"/>
                  </a:lnTo>
                  <a:lnTo>
                    <a:pt x="138" y="654"/>
                  </a:lnTo>
                  <a:lnTo>
                    <a:pt x="120" y="648"/>
                  </a:lnTo>
                  <a:lnTo>
                    <a:pt x="114" y="660"/>
                  </a:lnTo>
                  <a:lnTo>
                    <a:pt x="114" y="672"/>
                  </a:lnTo>
                  <a:lnTo>
                    <a:pt x="114" y="678"/>
                  </a:lnTo>
                  <a:lnTo>
                    <a:pt x="132" y="690"/>
                  </a:lnTo>
                  <a:lnTo>
                    <a:pt x="132" y="714"/>
                  </a:lnTo>
                  <a:lnTo>
                    <a:pt x="216" y="708"/>
                  </a:lnTo>
                  <a:lnTo>
                    <a:pt x="228" y="648"/>
                  </a:lnTo>
                  <a:lnTo>
                    <a:pt x="252" y="636"/>
                  </a:lnTo>
                  <a:lnTo>
                    <a:pt x="270" y="642"/>
                  </a:lnTo>
                  <a:lnTo>
                    <a:pt x="282" y="612"/>
                  </a:lnTo>
                  <a:lnTo>
                    <a:pt x="288" y="612"/>
                  </a:lnTo>
                  <a:lnTo>
                    <a:pt x="306" y="624"/>
                  </a:lnTo>
                  <a:lnTo>
                    <a:pt x="324" y="654"/>
                  </a:lnTo>
                  <a:lnTo>
                    <a:pt x="354" y="666"/>
                  </a:lnTo>
                  <a:lnTo>
                    <a:pt x="360" y="660"/>
                  </a:lnTo>
                  <a:lnTo>
                    <a:pt x="378" y="666"/>
                  </a:lnTo>
                  <a:lnTo>
                    <a:pt x="384" y="666"/>
                  </a:lnTo>
                  <a:lnTo>
                    <a:pt x="390" y="648"/>
                  </a:lnTo>
                  <a:lnTo>
                    <a:pt x="366" y="612"/>
                  </a:lnTo>
                  <a:lnTo>
                    <a:pt x="366" y="594"/>
                  </a:lnTo>
                  <a:lnTo>
                    <a:pt x="360" y="558"/>
                  </a:lnTo>
                  <a:lnTo>
                    <a:pt x="366" y="546"/>
                  </a:lnTo>
                  <a:lnTo>
                    <a:pt x="354" y="516"/>
                  </a:lnTo>
                  <a:lnTo>
                    <a:pt x="342" y="504"/>
                  </a:lnTo>
                  <a:lnTo>
                    <a:pt x="354" y="474"/>
                  </a:lnTo>
                  <a:lnTo>
                    <a:pt x="360" y="474"/>
                  </a:lnTo>
                  <a:lnTo>
                    <a:pt x="384" y="456"/>
                  </a:lnTo>
                  <a:lnTo>
                    <a:pt x="402" y="462"/>
                  </a:lnTo>
                  <a:lnTo>
                    <a:pt x="408" y="432"/>
                  </a:lnTo>
                  <a:lnTo>
                    <a:pt x="414" y="426"/>
                  </a:lnTo>
                  <a:lnTo>
                    <a:pt x="426" y="42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" name="Freeform 520">
              <a:extLst>
                <a:ext uri="{FF2B5EF4-FFF2-40B4-BE49-F238E27FC236}">
                  <a16:creationId xmlns:a16="http://schemas.microsoft.com/office/drawing/2014/main" id="{20BA06BE-A854-2D92-ACB3-FA83D0767E32}"/>
                </a:ext>
              </a:extLst>
            </p:cNvPr>
            <p:cNvSpPr/>
            <p:nvPr/>
          </p:nvSpPr>
          <p:spPr>
            <a:xfrm>
              <a:off x="7515225" y="5653088"/>
              <a:ext cx="390525" cy="219075"/>
            </a:xfrm>
            <a:custGeom>
              <a:avLst/>
              <a:gdLst>
                <a:gd name="T0" fmla="*/ 246 w 246"/>
                <a:gd name="T1" fmla="*/ 60 h 138"/>
                <a:gd name="T2" fmla="*/ 228 w 246"/>
                <a:gd name="T3" fmla="*/ 48 h 138"/>
                <a:gd name="T4" fmla="*/ 222 w 246"/>
                <a:gd name="T5" fmla="*/ 30 h 138"/>
                <a:gd name="T6" fmla="*/ 204 w 246"/>
                <a:gd name="T7" fmla="*/ 30 h 138"/>
                <a:gd name="T8" fmla="*/ 198 w 246"/>
                <a:gd name="T9" fmla="*/ 12 h 138"/>
                <a:gd name="T10" fmla="*/ 174 w 246"/>
                <a:gd name="T11" fmla="*/ 12 h 138"/>
                <a:gd name="T12" fmla="*/ 156 w 246"/>
                <a:gd name="T13" fmla="*/ 6 h 138"/>
                <a:gd name="T14" fmla="*/ 156 w 246"/>
                <a:gd name="T15" fmla="*/ 0 h 138"/>
                <a:gd name="T16" fmla="*/ 138 w 246"/>
                <a:gd name="T17" fmla="*/ 12 h 138"/>
                <a:gd name="T18" fmla="*/ 120 w 246"/>
                <a:gd name="T19" fmla="*/ 30 h 138"/>
                <a:gd name="T20" fmla="*/ 108 w 246"/>
                <a:gd name="T21" fmla="*/ 24 h 138"/>
                <a:gd name="T22" fmla="*/ 102 w 246"/>
                <a:gd name="T23" fmla="*/ 42 h 138"/>
                <a:gd name="T24" fmla="*/ 96 w 246"/>
                <a:gd name="T25" fmla="*/ 54 h 138"/>
                <a:gd name="T26" fmla="*/ 72 w 246"/>
                <a:gd name="T27" fmla="*/ 66 h 138"/>
                <a:gd name="T28" fmla="*/ 66 w 246"/>
                <a:gd name="T29" fmla="*/ 66 h 138"/>
                <a:gd name="T30" fmla="*/ 48 w 246"/>
                <a:gd name="T31" fmla="*/ 60 h 138"/>
                <a:gd name="T32" fmla="*/ 48 w 246"/>
                <a:gd name="T33" fmla="*/ 78 h 138"/>
                <a:gd name="T34" fmla="*/ 36 w 246"/>
                <a:gd name="T35" fmla="*/ 84 h 138"/>
                <a:gd name="T36" fmla="*/ 24 w 246"/>
                <a:gd name="T37" fmla="*/ 84 h 138"/>
                <a:gd name="T38" fmla="*/ 0 w 246"/>
                <a:gd name="T39" fmla="*/ 108 h 138"/>
                <a:gd name="T40" fmla="*/ 0 w 246"/>
                <a:gd name="T41" fmla="*/ 120 h 138"/>
                <a:gd name="T42" fmla="*/ 0 w 246"/>
                <a:gd name="T43" fmla="*/ 126 h 138"/>
                <a:gd name="T44" fmla="*/ 0 w 246"/>
                <a:gd name="T45" fmla="*/ 138 h 138"/>
                <a:gd name="T46" fmla="*/ 0 w 246"/>
                <a:gd name="T47" fmla="*/ 132 h 138"/>
                <a:gd name="T48" fmla="*/ 6 w 246"/>
                <a:gd name="T49" fmla="*/ 132 h 138"/>
                <a:gd name="T50" fmla="*/ 12 w 246"/>
                <a:gd name="T51" fmla="*/ 132 h 138"/>
                <a:gd name="T52" fmla="*/ 18 w 246"/>
                <a:gd name="T53" fmla="*/ 126 h 138"/>
                <a:gd name="T54" fmla="*/ 24 w 246"/>
                <a:gd name="T55" fmla="*/ 126 h 138"/>
                <a:gd name="T56" fmla="*/ 30 w 246"/>
                <a:gd name="T57" fmla="*/ 132 h 138"/>
                <a:gd name="T58" fmla="*/ 36 w 246"/>
                <a:gd name="T59" fmla="*/ 132 h 138"/>
                <a:gd name="T60" fmla="*/ 42 w 246"/>
                <a:gd name="T61" fmla="*/ 126 h 138"/>
                <a:gd name="T62" fmla="*/ 48 w 246"/>
                <a:gd name="T63" fmla="*/ 126 h 138"/>
                <a:gd name="T64" fmla="*/ 54 w 246"/>
                <a:gd name="T65" fmla="*/ 126 h 138"/>
                <a:gd name="T66" fmla="*/ 54 w 246"/>
                <a:gd name="T67" fmla="*/ 132 h 138"/>
                <a:gd name="T68" fmla="*/ 60 w 246"/>
                <a:gd name="T69" fmla="*/ 138 h 138"/>
                <a:gd name="T70" fmla="*/ 66 w 246"/>
                <a:gd name="T71" fmla="*/ 138 h 138"/>
                <a:gd name="T72" fmla="*/ 72 w 246"/>
                <a:gd name="T73" fmla="*/ 138 h 138"/>
                <a:gd name="T74" fmla="*/ 78 w 246"/>
                <a:gd name="T75" fmla="*/ 132 h 138"/>
                <a:gd name="T76" fmla="*/ 78 w 246"/>
                <a:gd name="T77" fmla="*/ 120 h 138"/>
                <a:gd name="T78" fmla="*/ 78 w 246"/>
                <a:gd name="T79" fmla="*/ 114 h 138"/>
                <a:gd name="T80" fmla="*/ 78 w 246"/>
                <a:gd name="T81" fmla="*/ 108 h 138"/>
                <a:gd name="T82" fmla="*/ 90 w 246"/>
                <a:gd name="T83" fmla="*/ 102 h 138"/>
                <a:gd name="T84" fmla="*/ 96 w 246"/>
                <a:gd name="T85" fmla="*/ 102 h 138"/>
                <a:gd name="T86" fmla="*/ 108 w 246"/>
                <a:gd name="T87" fmla="*/ 108 h 138"/>
                <a:gd name="T88" fmla="*/ 120 w 246"/>
                <a:gd name="T89" fmla="*/ 108 h 138"/>
                <a:gd name="T90" fmla="*/ 126 w 246"/>
                <a:gd name="T91" fmla="*/ 108 h 138"/>
                <a:gd name="T92" fmla="*/ 144 w 246"/>
                <a:gd name="T93" fmla="*/ 114 h 138"/>
                <a:gd name="T94" fmla="*/ 150 w 246"/>
                <a:gd name="T95" fmla="*/ 126 h 138"/>
                <a:gd name="T96" fmla="*/ 156 w 246"/>
                <a:gd name="T97" fmla="*/ 126 h 138"/>
                <a:gd name="T98" fmla="*/ 162 w 246"/>
                <a:gd name="T99" fmla="*/ 120 h 138"/>
                <a:gd name="T100" fmla="*/ 168 w 246"/>
                <a:gd name="T101" fmla="*/ 114 h 138"/>
                <a:gd name="T102" fmla="*/ 174 w 246"/>
                <a:gd name="T103" fmla="*/ 120 h 138"/>
                <a:gd name="T104" fmla="*/ 192 w 246"/>
                <a:gd name="T105" fmla="*/ 120 h 138"/>
                <a:gd name="T106" fmla="*/ 198 w 246"/>
                <a:gd name="T107" fmla="*/ 114 h 138"/>
                <a:gd name="T108" fmla="*/ 204 w 246"/>
                <a:gd name="T109" fmla="*/ 96 h 138"/>
                <a:gd name="T110" fmla="*/ 204 w 246"/>
                <a:gd name="T111" fmla="*/ 90 h 138"/>
                <a:gd name="T112" fmla="*/ 210 w 246"/>
                <a:gd name="T113" fmla="*/ 84 h 138"/>
                <a:gd name="T114" fmla="*/ 210 w 246"/>
                <a:gd name="T115" fmla="*/ 90 h 138"/>
                <a:gd name="T116" fmla="*/ 216 w 246"/>
                <a:gd name="T117" fmla="*/ 96 h 138"/>
                <a:gd name="T118" fmla="*/ 228 w 246"/>
                <a:gd name="T119" fmla="*/ 90 h 138"/>
                <a:gd name="T120" fmla="*/ 228 w 246"/>
                <a:gd name="T121" fmla="*/ 72 h 138"/>
                <a:gd name="T122" fmla="*/ 246 w 246"/>
                <a:gd name="T12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6" h="138">
                  <a:moveTo>
                    <a:pt x="246" y="60"/>
                  </a:moveTo>
                  <a:lnTo>
                    <a:pt x="228" y="48"/>
                  </a:lnTo>
                  <a:lnTo>
                    <a:pt x="222" y="30"/>
                  </a:lnTo>
                  <a:lnTo>
                    <a:pt x="204" y="30"/>
                  </a:lnTo>
                  <a:lnTo>
                    <a:pt x="198" y="12"/>
                  </a:lnTo>
                  <a:lnTo>
                    <a:pt x="174" y="12"/>
                  </a:lnTo>
                  <a:lnTo>
                    <a:pt x="156" y="6"/>
                  </a:lnTo>
                  <a:lnTo>
                    <a:pt x="156" y="0"/>
                  </a:lnTo>
                  <a:lnTo>
                    <a:pt x="138" y="12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102" y="42"/>
                  </a:lnTo>
                  <a:lnTo>
                    <a:pt x="96" y="54"/>
                  </a:lnTo>
                  <a:lnTo>
                    <a:pt x="72" y="66"/>
                  </a:lnTo>
                  <a:lnTo>
                    <a:pt x="66" y="66"/>
                  </a:lnTo>
                  <a:lnTo>
                    <a:pt x="48" y="60"/>
                  </a:lnTo>
                  <a:lnTo>
                    <a:pt x="48" y="78"/>
                  </a:lnTo>
                  <a:lnTo>
                    <a:pt x="36" y="84"/>
                  </a:lnTo>
                  <a:lnTo>
                    <a:pt x="24" y="84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32"/>
                  </a:lnTo>
                  <a:lnTo>
                    <a:pt x="18" y="126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32"/>
                  </a:lnTo>
                  <a:lnTo>
                    <a:pt x="60" y="138"/>
                  </a:lnTo>
                  <a:lnTo>
                    <a:pt x="66" y="138"/>
                  </a:lnTo>
                  <a:lnTo>
                    <a:pt x="72" y="138"/>
                  </a:lnTo>
                  <a:lnTo>
                    <a:pt x="78" y="132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78" y="108"/>
                  </a:lnTo>
                  <a:lnTo>
                    <a:pt x="90" y="102"/>
                  </a:lnTo>
                  <a:lnTo>
                    <a:pt x="96" y="102"/>
                  </a:lnTo>
                  <a:lnTo>
                    <a:pt x="108" y="108"/>
                  </a:lnTo>
                  <a:lnTo>
                    <a:pt x="120" y="108"/>
                  </a:lnTo>
                  <a:lnTo>
                    <a:pt x="126" y="108"/>
                  </a:lnTo>
                  <a:lnTo>
                    <a:pt x="144" y="114"/>
                  </a:lnTo>
                  <a:lnTo>
                    <a:pt x="150" y="126"/>
                  </a:lnTo>
                  <a:lnTo>
                    <a:pt x="156" y="126"/>
                  </a:lnTo>
                  <a:lnTo>
                    <a:pt x="162" y="120"/>
                  </a:lnTo>
                  <a:lnTo>
                    <a:pt x="168" y="114"/>
                  </a:lnTo>
                  <a:lnTo>
                    <a:pt x="174" y="120"/>
                  </a:lnTo>
                  <a:lnTo>
                    <a:pt x="192" y="120"/>
                  </a:lnTo>
                  <a:lnTo>
                    <a:pt x="198" y="114"/>
                  </a:lnTo>
                  <a:lnTo>
                    <a:pt x="204" y="96"/>
                  </a:lnTo>
                  <a:lnTo>
                    <a:pt x="204" y="90"/>
                  </a:lnTo>
                  <a:lnTo>
                    <a:pt x="210" y="84"/>
                  </a:lnTo>
                  <a:lnTo>
                    <a:pt x="210" y="90"/>
                  </a:lnTo>
                  <a:lnTo>
                    <a:pt x="216" y="96"/>
                  </a:lnTo>
                  <a:lnTo>
                    <a:pt x="228" y="90"/>
                  </a:lnTo>
                  <a:lnTo>
                    <a:pt x="228" y="72"/>
                  </a:lnTo>
                  <a:lnTo>
                    <a:pt x="246" y="6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" name="Freeform 521">
              <a:extLst>
                <a:ext uri="{FF2B5EF4-FFF2-40B4-BE49-F238E27FC236}">
                  <a16:creationId xmlns:a16="http://schemas.microsoft.com/office/drawing/2014/main" id="{2F0ECD3C-5E16-00DC-3ACA-ADB5FED8E60A}"/>
                </a:ext>
              </a:extLst>
            </p:cNvPr>
            <p:cNvSpPr/>
            <p:nvPr/>
          </p:nvSpPr>
          <p:spPr>
            <a:xfrm>
              <a:off x="7524750" y="587216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6 h 18"/>
                <a:gd name="T10" fmla="*/ 0 w 24"/>
                <a:gd name="T11" fmla="*/ 12 h 18"/>
                <a:gd name="T12" fmla="*/ 6 w 24"/>
                <a:gd name="T13" fmla="*/ 18 h 18"/>
                <a:gd name="T14" fmla="*/ 18 w 24"/>
                <a:gd name="T15" fmla="*/ 12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" name="Freeform 522">
              <a:extLst>
                <a:ext uri="{FF2B5EF4-FFF2-40B4-BE49-F238E27FC236}">
                  <a16:creationId xmlns:a16="http://schemas.microsoft.com/office/drawing/2014/main" id="{A45D920C-D180-6C52-BA40-56DAA14095F0}"/>
                </a:ext>
              </a:extLst>
            </p:cNvPr>
            <p:cNvSpPr/>
            <p:nvPr/>
          </p:nvSpPr>
          <p:spPr>
            <a:xfrm>
              <a:off x="7648575" y="5862638"/>
              <a:ext cx="19050" cy="38100"/>
            </a:xfrm>
            <a:custGeom>
              <a:avLst/>
              <a:gdLst>
                <a:gd name="T0" fmla="*/ 12 w 12"/>
                <a:gd name="T1" fmla="*/ 24 h 24"/>
                <a:gd name="T2" fmla="*/ 12 w 12"/>
                <a:gd name="T3" fmla="*/ 0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2 h 24"/>
                <a:gd name="T10" fmla="*/ 6 w 12"/>
                <a:gd name="T11" fmla="*/ 24 h 24"/>
                <a:gd name="T12" fmla="*/ 12 w 12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4">
                  <a:moveTo>
                    <a:pt x="12" y="24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2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" name="Freeform 523">
              <a:extLst>
                <a:ext uri="{FF2B5EF4-FFF2-40B4-BE49-F238E27FC236}">
                  <a16:creationId xmlns:a16="http://schemas.microsoft.com/office/drawing/2014/main" id="{42FE731A-59C2-15AF-1829-E0DDD5AA2E79}"/>
                </a:ext>
              </a:extLst>
            </p:cNvPr>
            <p:cNvSpPr/>
            <p:nvPr/>
          </p:nvSpPr>
          <p:spPr>
            <a:xfrm>
              <a:off x="7677150" y="59388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" name="Freeform 524">
              <a:extLst>
                <a:ext uri="{FF2B5EF4-FFF2-40B4-BE49-F238E27FC236}">
                  <a16:creationId xmlns:a16="http://schemas.microsoft.com/office/drawing/2014/main" id="{D77E9C9E-FC42-3FC8-FA8E-8177F7D6E98C}"/>
                </a:ext>
              </a:extLst>
            </p:cNvPr>
            <p:cNvSpPr/>
            <p:nvPr/>
          </p:nvSpPr>
          <p:spPr>
            <a:xfrm>
              <a:off x="7572375" y="59007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0 w 18"/>
                <a:gd name="T5" fmla="*/ 6 h 12"/>
                <a:gd name="T6" fmla="*/ 6 w 18"/>
                <a:gd name="T7" fmla="*/ 12 h 12"/>
                <a:gd name="T8" fmla="*/ 12 w 18"/>
                <a:gd name="T9" fmla="*/ 12 h 12"/>
                <a:gd name="T10" fmla="*/ 18 w 18"/>
                <a:gd name="T11" fmla="*/ 12 h 12"/>
                <a:gd name="T12" fmla="*/ 18 w 1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" name="Freeform 525">
              <a:extLst>
                <a:ext uri="{FF2B5EF4-FFF2-40B4-BE49-F238E27FC236}">
                  <a16:creationId xmlns:a16="http://schemas.microsoft.com/office/drawing/2014/main" id="{3BE746BA-BDA2-F9C8-4090-D9849F0A1AD7}"/>
                </a:ext>
              </a:extLst>
            </p:cNvPr>
            <p:cNvSpPr/>
            <p:nvPr/>
          </p:nvSpPr>
          <p:spPr>
            <a:xfrm>
              <a:off x="7400925" y="5424488"/>
              <a:ext cx="361950" cy="361950"/>
            </a:xfrm>
            <a:custGeom>
              <a:avLst/>
              <a:gdLst>
                <a:gd name="T0" fmla="*/ 228 w 228"/>
                <a:gd name="T1" fmla="*/ 144 h 228"/>
                <a:gd name="T2" fmla="*/ 222 w 228"/>
                <a:gd name="T3" fmla="*/ 132 h 228"/>
                <a:gd name="T4" fmla="*/ 192 w 228"/>
                <a:gd name="T5" fmla="*/ 126 h 228"/>
                <a:gd name="T6" fmla="*/ 180 w 228"/>
                <a:gd name="T7" fmla="*/ 114 h 228"/>
                <a:gd name="T8" fmla="*/ 186 w 228"/>
                <a:gd name="T9" fmla="*/ 114 h 228"/>
                <a:gd name="T10" fmla="*/ 198 w 228"/>
                <a:gd name="T11" fmla="*/ 108 h 228"/>
                <a:gd name="T12" fmla="*/ 180 w 228"/>
                <a:gd name="T13" fmla="*/ 90 h 228"/>
                <a:gd name="T14" fmla="*/ 180 w 228"/>
                <a:gd name="T15" fmla="*/ 72 h 228"/>
                <a:gd name="T16" fmla="*/ 198 w 228"/>
                <a:gd name="T17" fmla="*/ 60 h 228"/>
                <a:gd name="T18" fmla="*/ 186 w 228"/>
                <a:gd name="T19" fmla="*/ 36 h 228"/>
                <a:gd name="T20" fmla="*/ 168 w 228"/>
                <a:gd name="T21" fmla="*/ 42 h 228"/>
                <a:gd name="T22" fmla="*/ 144 w 228"/>
                <a:gd name="T23" fmla="*/ 30 h 228"/>
                <a:gd name="T24" fmla="*/ 138 w 228"/>
                <a:gd name="T25" fmla="*/ 0 h 228"/>
                <a:gd name="T26" fmla="*/ 120 w 228"/>
                <a:gd name="T27" fmla="*/ 0 h 228"/>
                <a:gd name="T28" fmla="*/ 120 w 228"/>
                <a:gd name="T29" fmla="*/ 18 h 228"/>
                <a:gd name="T30" fmla="*/ 102 w 228"/>
                <a:gd name="T31" fmla="*/ 24 h 228"/>
                <a:gd name="T32" fmla="*/ 90 w 228"/>
                <a:gd name="T33" fmla="*/ 0 h 228"/>
                <a:gd name="T34" fmla="*/ 78 w 228"/>
                <a:gd name="T35" fmla="*/ 6 h 228"/>
                <a:gd name="T36" fmla="*/ 66 w 228"/>
                <a:gd name="T37" fmla="*/ 6 h 228"/>
                <a:gd name="T38" fmla="*/ 54 w 228"/>
                <a:gd name="T39" fmla="*/ 30 h 228"/>
                <a:gd name="T40" fmla="*/ 36 w 228"/>
                <a:gd name="T41" fmla="*/ 48 h 228"/>
                <a:gd name="T42" fmla="*/ 30 w 228"/>
                <a:gd name="T43" fmla="*/ 48 h 228"/>
                <a:gd name="T44" fmla="*/ 12 w 228"/>
                <a:gd name="T45" fmla="*/ 48 h 228"/>
                <a:gd name="T46" fmla="*/ 6 w 228"/>
                <a:gd name="T47" fmla="*/ 60 h 228"/>
                <a:gd name="T48" fmla="*/ 12 w 228"/>
                <a:gd name="T49" fmla="*/ 72 h 228"/>
                <a:gd name="T50" fmla="*/ 18 w 228"/>
                <a:gd name="T51" fmla="*/ 96 h 228"/>
                <a:gd name="T52" fmla="*/ 6 w 228"/>
                <a:gd name="T53" fmla="*/ 96 h 228"/>
                <a:gd name="T54" fmla="*/ 0 w 228"/>
                <a:gd name="T55" fmla="*/ 108 h 228"/>
                <a:gd name="T56" fmla="*/ 18 w 228"/>
                <a:gd name="T57" fmla="*/ 114 h 228"/>
                <a:gd name="T58" fmla="*/ 6 w 228"/>
                <a:gd name="T59" fmla="*/ 132 h 228"/>
                <a:gd name="T60" fmla="*/ 12 w 228"/>
                <a:gd name="T61" fmla="*/ 144 h 228"/>
                <a:gd name="T62" fmla="*/ 12 w 228"/>
                <a:gd name="T63" fmla="*/ 150 h 228"/>
                <a:gd name="T64" fmla="*/ 24 w 228"/>
                <a:gd name="T65" fmla="*/ 162 h 228"/>
                <a:gd name="T66" fmla="*/ 24 w 228"/>
                <a:gd name="T67" fmla="*/ 180 h 228"/>
                <a:gd name="T68" fmla="*/ 30 w 228"/>
                <a:gd name="T69" fmla="*/ 180 h 228"/>
                <a:gd name="T70" fmla="*/ 42 w 228"/>
                <a:gd name="T71" fmla="*/ 180 h 228"/>
                <a:gd name="T72" fmla="*/ 48 w 228"/>
                <a:gd name="T73" fmla="*/ 186 h 228"/>
                <a:gd name="T74" fmla="*/ 54 w 228"/>
                <a:gd name="T75" fmla="*/ 204 h 228"/>
                <a:gd name="T76" fmla="*/ 66 w 228"/>
                <a:gd name="T77" fmla="*/ 210 h 228"/>
                <a:gd name="T78" fmla="*/ 72 w 228"/>
                <a:gd name="T79" fmla="*/ 222 h 228"/>
                <a:gd name="T80" fmla="*/ 84 w 228"/>
                <a:gd name="T81" fmla="*/ 222 h 228"/>
                <a:gd name="T82" fmla="*/ 90 w 228"/>
                <a:gd name="T83" fmla="*/ 210 h 228"/>
                <a:gd name="T84" fmla="*/ 96 w 228"/>
                <a:gd name="T85" fmla="*/ 210 h 228"/>
                <a:gd name="T86" fmla="*/ 108 w 228"/>
                <a:gd name="T87" fmla="*/ 216 h 228"/>
                <a:gd name="T88" fmla="*/ 108 w 228"/>
                <a:gd name="T89" fmla="*/ 228 h 228"/>
                <a:gd name="T90" fmla="*/ 120 w 228"/>
                <a:gd name="T91" fmla="*/ 222 h 228"/>
                <a:gd name="T92" fmla="*/ 120 w 228"/>
                <a:gd name="T93" fmla="*/ 204 h 228"/>
                <a:gd name="T94" fmla="*/ 138 w 228"/>
                <a:gd name="T95" fmla="*/ 210 h 228"/>
                <a:gd name="T96" fmla="*/ 144 w 228"/>
                <a:gd name="T97" fmla="*/ 210 h 228"/>
                <a:gd name="T98" fmla="*/ 168 w 228"/>
                <a:gd name="T99" fmla="*/ 198 h 228"/>
                <a:gd name="T100" fmla="*/ 174 w 228"/>
                <a:gd name="T101" fmla="*/ 186 h 228"/>
                <a:gd name="T102" fmla="*/ 180 w 228"/>
                <a:gd name="T103" fmla="*/ 168 h 228"/>
                <a:gd name="T104" fmla="*/ 192 w 228"/>
                <a:gd name="T105" fmla="*/ 174 h 228"/>
                <a:gd name="T106" fmla="*/ 210 w 228"/>
                <a:gd name="T107" fmla="*/ 156 h 228"/>
                <a:gd name="T108" fmla="*/ 228 w 228"/>
                <a:gd name="T109" fmla="*/ 14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8" h="228">
                  <a:moveTo>
                    <a:pt x="228" y="144"/>
                  </a:moveTo>
                  <a:lnTo>
                    <a:pt x="222" y="132"/>
                  </a:lnTo>
                  <a:lnTo>
                    <a:pt x="192" y="126"/>
                  </a:lnTo>
                  <a:lnTo>
                    <a:pt x="180" y="114"/>
                  </a:lnTo>
                  <a:lnTo>
                    <a:pt x="186" y="114"/>
                  </a:lnTo>
                  <a:lnTo>
                    <a:pt x="198" y="108"/>
                  </a:lnTo>
                  <a:lnTo>
                    <a:pt x="180" y="90"/>
                  </a:lnTo>
                  <a:lnTo>
                    <a:pt x="180" y="72"/>
                  </a:lnTo>
                  <a:lnTo>
                    <a:pt x="198" y="60"/>
                  </a:lnTo>
                  <a:lnTo>
                    <a:pt x="186" y="36"/>
                  </a:lnTo>
                  <a:lnTo>
                    <a:pt x="168" y="42"/>
                  </a:lnTo>
                  <a:lnTo>
                    <a:pt x="144" y="30"/>
                  </a:lnTo>
                  <a:lnTo>
                    <a:pt x="138" y="0"/>
                  </a:lnTo>
                  <a:lnTo>
                    <a:pt x="120" y="0"/>
                  </a:lnTo>
                  <a:lnTo>
                    <a:pt x="120" y="18"/>
                  </a:lnTo>
                  <a:lnTo>
                    <a:pt x="102" y="24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66" y="6"/>
                  </a:lnTo>
                  <a:lnTo>
                    <a:pt x="54" y="30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12" y="48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18" y="96"/>
                  </a:lnTo>
                  <a:lnTo>
                    <a:pt x="6" y="96"/>
                  </a:lnTo>
                  <a:lnTo>
                    <a:pt x="0" y="108"/>
                  </a:lnTo>
                  <a:lnTo>
                    <a:pt x="18" y="114"/>
                  </a:lnTo>
                  <a:lnTo>
                    <a:pt x="6" y="132"/>
                  </a:lnTo>
                  <a:lnTo>
                    <a:pt x="12" y="144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24" y="180"/>
                  </a:lnTo>
                  <a:lnTo>
                    <a:pt x="30" y="180"/>
                  </a:lnTo>
                  <a:lnTo>
                    <a:pt x="42" y="180"/>
                  </a:lnTo>
                  <a:lnTo>
                    <a:pt x="48" y="186"/>
                  </a:lnTo>
                  <a:lnTo>
                    <a:pt x="54" y="204"/>
                  </a:lnTo>
                  <a:lnTo>
                    <a:pt x="66" y="210"/>
                  </a:lnTo>
                  <a:lnTo>
                    <a:pt x="72" y="222"/>
                  </a:lnTo>
                  <a:lnTo>
                    <a:pt x="84" y="222"/>
                  </a:lnTo>
                  <a:lnTo>
                    <a:pt x="90" y="210"/>
                  </a:lnTo>
                  <a:lnTo>
                    <a:pt x="96" y="210"/>
                  </a:lnTo>
                  <a:lnTo>
                    <a:pt x="108" y="216"/>
                  </a:lnTo>
                  <a:lnTo>
                    <a:pt x="108" y="228"/>
                  </a:lnTo>
                  <a:lnTo>
                    <a:pt x="120" y="222"/>
                  </a:lnTo>
                  <a:lnTo>
                    <a:pt x="120" y="204"/>
                  </a:lnTo>
                  <a:lnTo>
                    <a:pt x="138" y="210"/>
                  </a:lnTo>
                  <a:lnTo>
                    <a:pt x="144" y="210"/>
                  </a:lnTo>
                  <a:lnTo>
                    <a:pt x="168" y="198"/>
                  </a:lnTo>
                  <a:lnTo>
                    <a:pt x="174" y="186"/>
                  </a:lnTo>
                  <a:lnTo>
                    <a:pt x="180" y="168"/>
                  </a:lnTo>
                  <a:lnTo>
                    <a:pt x="192" y="174"/>
                  </a:lnTo>
                  <a:lnTo>
                    <a:pt x="210" y="156"/>
                  </a:lnTo>
                  <a:lnTo>
                    <a:pt x="228" y="14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" name="Freeform 526">
              <a:extLst>
                <a:ext uri="{FF2B5EF4-FFF2-40B4-BE49-F238E27FC236}">
                  <a16:creationId xmlns:a16="http://schemas.microsoft.com/office/drawing/2014/main" id="{64D6F481-0FC4-36E4-346F-373DC1A299FD}"/>
                </a:ext>
              </a:extLst>
            </p:cNvPr>
            <p:cNvSpPr/>
            <p:nvPr/>
          </p:nvSpPr>
          <p:spPr>
            <a:xfrm>
              <a:off x="7410450" y="4110038"/>
              <a:ext cx="781050" cy="942975"/>
            </a:xfrm>
            <a:custGeom>
              <a:avLst/>
              <a:gdLst>
                <a:gd name="T0" fmla="*/ 474 w 492"/>
                <a:gd name="T1" fmla="*/ 444 h 594"/>
                <a:gd name="T2" fmla="*/ 462 w 492"/>
                <a:gd name="T3" fmla="*/ 402 h 594"/>
                <a:gd name="T4" fmla="*/ 426 w 492"/>
                <a:gd name="T5" fmla="*/ 372 h 594"/>
                <a:gd name="T6" fmla="*/ 414 w 492"/>
                <a:gd name="T7" fmla="*/ 324 h 594"/>
                <a:gd name="T8" fmla="*/ 444 w 492"/>
                <a:gd name="T9" fmla="*/ 324 h 594"/>
                <a:gd name="T10" fmla="*/ 444 w 492"/>
                <a:gd name="T11" fmla="*/ 270 h 594"/>
                <a:gd name="T12" fmla="*/ 420 w 492"/>
                <a:gd name="T13" fmla="*/ 210 h 594"/>
                <a:gd name="T14" fmla="*/ 414 w 492"/>
                <a:gd name="T15" fmla="*/ 144 h 594"/>
                <a:gd name="T16" fmla="*/ 390 w 492"/>
                <a:gd name="T17" fmla="*/ 78 h 594"/>
                <a:gd name="T18" fmla="*/ 384 w 492"/>
                <a:gd name="T19" fmla="*/ 24 h 594"/>
                <a:gd name="T20" fmla="*/ 336 w 492"/>
                <a:gd name="T21" fmla="*/ 30 h 594"/>
                <a:gd name="T22" fmla="*/ 306 w 492"/>
                <a:gd name="T23" fmla="*/ 54 h 594"/>
                <a:gd name="T24" fmla="*/ 312 w 492"/>
                <a:gd name="T25" fmla="*/ 102 h 594"/>
                <a:gd name="T26" fmla="*/ 276 w 492"/>
                <a:gd name="T27" fmla="*/ 162 h 594"/>
                <a:gd name="T28" fmla="*/ 234 w 492"/>
                <a:gd name="T29" fmla="*/ 198 h 594"/>
                <a:gd name="T30" fmla="*/ 192 w 492"/>
                <a:gd name="T31" fmla="*/ 162 h 594"/>
                <a:gd name="T32" fmla="*/ 168 w 492"/>
                <a:gd name="T33" fmla="*/ 168 h 594"/>
                <a:gd name="T34" fmla="*/ 156 w 492"/>
                <a:gd name="T35" fmla="*/ 198 h 594"/>
                <a:gd name="T36" fmla="*/ 132 w 492"/>
                <a:gd name="T37" fmla="*/ 228 h 594"/>
                <a:gd name="T38" fmla="*/ 66 w 492"/>
                <a:gd name="T39" fmla="*/ 174 h 594"/>
                <a:gd name="T40" fmla="*/ 42 w 492"/>
                <a:gd name="T41" fmla="*/ 120 h 594"/>
                <a:gd name="T42" fmla="*/ 18 w 492"/>
                <a:gd name="T43" fmla="*/ 150 h 594"/>
                <a:gd name="T44" fmla="*/ 24 w 492"/>
                <a:gd name="T45" fmla="*/ 204 h 594"/>
                <a:gd name="T46" fmla="*/ 36 w 492"/>
                <a:gd name="T47" fmla="*/ 246 h 594"/>
                <a:gd name="T48" fmla="*/ 0 w 492"/>
                <a:gd name="T49" fmla="*/ 276 h 594"/>
                <a:gd name="T50" fmla="*/ 48 w 492"/>
                <a:gd name="T51" fmla="*/ 330 h 594"/>
                <a:gd name="T52" fmla="*/ 78 w 492"/>
                <a:gd name="T53" fmla="*/ 354 h 594"/>
                <a:gd name="T54" fmla="*/ 66 w 492"/>
                <a:gd name="T55" fmla="*/ 408 h 594"/>
                <a:gd name="T56" fmla="*/ 90 w 492"/>
                <a:gd name="T57" fmla="*/ 432 h 594"/>
                <a:gd name="T58" fmla="*/ 96 w 492"/>
                <a:gd name="T59" fmla="*/ 450 h 594"/>
                <a:gd name="T60" fmla="*/ 96 w 492"/>
                <a:gd name="T61" fmla="*/ 480 h 594"/>
                <a:gd name="T62" fmla="*/ 150 w 492"/>
                <a:gd name="T63" fmla="*/ 528 h 594"/>
                <a:gd name="T64" fmla="*/ 210 w 492"/>
                <a:gd name="T65" fmla="*/ 582 h 594"/>
                <a:gd name="T66" fmla="*/ 252 w 492"/>
                <a:gd name="T67" fmla="*/ 570 h 594"/>
                <a:gd name="T68" fmla="*/ 282 w 492"/>
                <a:gd name="T69" fmla="*/ 582 h 594"/>
                <a:gd name="T70" fmla="*/ 318 w 492"/>
                <a:gd name="T71" fmla="*/ 552 h 594"/>
                <a:gd name="T72" fmla="*/ 312 w 492"/>
                <a:gd name="T73" fmla="*/ 522 h 594"/>
                <a:gd name="T74" fmla="*/ 348 w 492"/>
                <a:gd name="T75" fmla="*/ 510 h 594"/>
                <a:gd name="T76" fmla="*/ 402 w 492"/>
                <a:gd name="T77" fmla="*/ 528 h 594"/>
                <a:gd name="T78" fmla="*/ 426 w 492"/>
                <a:gd name="T79" fmla="*/ 516 h 594"/>
                <a:gd name="T80" fmla="*/ 432 w 492"/>
                <a:gd name="T81" fmla="*/ 492 h 594"/>
                <a:gd name="T82" fmla="*/ 456 w 492"/>
                <a:gd name="T83" fmla="*/ 486 h 594"/>
                <a:gd name="T84" fmla="*/ 474 w 492"/>
                <a:gd name="T85" fmla="*/ 47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2" h="594">
                  <a:moveTo>
                    <a:pt x="492" y="468"/>
                  </a:moveTo>
                  <a:lnTo>
                    <a:pt x="486" y="450"/>
                  </a:lnTo>
                  <a:lnTo>
                    <a:pt x="474" y="444"/>
                  </a:lnTo>
                  <a:lnTo>
                    <a:pt x="474" y="426"/>
                  </a:lnTo>
                  <a:lnTo>
                    <a:pt x="462" y="408"/>
                  </a:lnTo>
                  <a:lnTo>
                    <a:pt x="462" y="402"/>
                  </a:lnTo>
                  <a:lnTo>
                    <a:pt x="450" y="396"/>
                  </a:lnTo>
                  <a:lnTo>
                    <a:pt x="432" y="372"/>
                  </a:lnTo>
                  <a:lnTo>
                    <a:pt x="426" y="372"/>
                  </a:lnTo>
                  <a:lnTo>
                    <a:pt x="420" y="372"/>
                  </a:lnTo>
                  <a:lnTo>
                    <a:pt x="402" y="330"/>
                  </a:lnTo>
                  <a:lnTo>
                    <a:pt x="414" y="324"/>
                  </a:lnTo>
                  <a:lnTo>
                    <a:pt x="414" y="312"/>
                  </a:lnTo>
                  <a:lnTo>
                    <a:pt x="426" y="312"/>
                  </a:lnTo>
                  <a:lnTo>
                    <a:pt x="444" y="324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44" y="270"/>
                  </a:lnTo>
                  <a:lnTo>
                    <a:pt x="468" y="252"/>
                  </a:lnTo>
                  <a:lnTo>
                    <a:pt x="432" y="234"/>
                  </a:lnTo>
                  <a:lnTo>
                    <a:pt x="420" y="210"/>
                  </a:lnTo>
                  <a:lnTo>
                    <a:pt x="408" y="186"/>
                  </a:lnTo>
                  <a:lnTo>
                    <a:pt x="396" y="174"/>
                  </a:lnTo>
                  <a:lnTo>
                    <a:pt x="414" y="144"/>
                  </a:lnTo>
                  <a:lnTo>
                    <a:pt x="414" y="126"/>
                  </a:lnTo>
                  <a:lnTo>
                    <a:pt x="396" y="114"/>
                  </a:lnTo>
                  <a:lnTo>
                    <a:pt x="390" y="78"/>
                  </a:lnTo>
                  <a:lnTo>
                    <a:pt x="396" y="66"/>
                  </a:lnTo>
                  <a:lnTo>
                    <a:pt x="390" y="60"/>
                  </a:lnTo>
                  <a:lnTo>
                    <a:pt x="384" y="24"/>
                  </a:lnTo>
                  <a:lnTo>
                    <a:pt x="366" y="24"/>
                  </a:lnTo>
                  <a:lnTo>
                    <a:pt x="348" y="0"/>
                  </a:lnTo>
                  <a:lnTo>
                    <a:pt x="336" y="30"/>
                  </a:lnTo>
                  <a:lnTo>
                    <a:pt x="324" y="12"/>
                  </a:lnTo>
                  <a:lnTo>
                    <a:pt x="312" y="36"/>
                  </a:lnTo>
                  <a:lnTo>
                    <a:pt x="306" y="54"/>
                  </a:lnTo>
                  <a:lnTo>
                    <a:pt x="306" y="72"/>
                  </a:lnTo>
                  <a:lnTo>
                    <a:pt x="318" y="90"/>
                  </a:lnTo>
                  <a:lnTo>
                    <a:pt x="312" y="102"/>
                  </a:lnTo>
                  <a:lnTo>
                    <a:pt x="312" y="108"/>
                  </a:lnTo>
                  <a:lnTo>
                    <a:pt x="294" y="138"/>
                  </a:lnTo>
                  <a:lnTo>
                    <a:pt x="276" y="162"/>
                  </a:lnTo>
                  <a:lnTo>
                    <a:pt x="252" y="168"/>
                  </a:lnTo>
                  <a:lnTo>
                    <a:pt x="246" y="192"/>
                  </a:lnTo>
                  <a:lnTo>
                    <a:pt x="234" y="198"/>
                  </a:lnTo>
                  <a:lnTo>
                    <a:pt x="228" y="204"/>
                  </a:lnTo>
                  <a:lnTo>
                    <a:pt x="204" y="192"/>
                  </a:lnTo>
                  <a:lnTo>
                    <a:pt x="192" y="16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8" y="168"/>
                  </a:lnTo>
                  <a:lnTo>
                    <a:pt x="162" y="168"/>
                  </a:lnTo>
                  <a:lnTo>
                    <a:pt x="156" y="186"/>
                  </a:lnTo>
                  <a:lnTo>
                    <a:pt x="156" y="198"/>
                  </a:lnTo>
                  <a:lnTo>
                    <a:pt x="144" y="210"/>
                  </a:lnTo>
                  <a:lnTo>
                    <a:pt x="132" y="216"/>
                  </a:lnTo>
                  <a:lnTo>
                    <a:pt x="132" y="228"/>
                  </a:lnTo>
                  <a:lnTo>
                    <a:pt x="90" y="240"/>
                  </a:lnTo>
                  <a:lnTo>
                    <a:pt x="78" y="222"/>
                  </a:lnTo>
                  <a:lnTo>
                    <a:pt x="66" y="174"/>
                  </a:lnTo>
                  <a:lnTo>
                    <a:pt x="54" y="156"/>
                  </a:lnTo>
                  <a:lnTo>
                    <a:pt x="48" y="132"/>
                  </a:lnTo>
                  <a:lnTo>
                    <a:pt x="42" y="120"/>
                  </a:lnTo>
                  <a:lnTo>
                    <a:pt x="18" y="108"/>
                  </a:lnTo>
                  <a:lnTo>
                    <a:pt x="12" y="138"/>
                  </a:lnTo>
                  <a:lnTo>
                    <a:pt x="18" y="150"/>
                  </a:lnTo>
                  <a:lnTo>
                    <a:pt x="24" y="162"/>
                  </a:lnTo>
                  <a:lnTo>
                    <a:pt x="24" y="174"/>
                  </a:lnTo>
                  <a:lnTo>
                    <a:pt x="24" y="204"/>
                  </a:lnTo>
                  <a:lnTo>
                    <a:pt x="24" y="210"/>
                  </a:lnTo>
                  <a:lnTo>
                    <a:pt x="48" y="240"/>
                  </a:lnTo>
                  <a:lnTo>
                    <a:pt x="36" y="246"/>
                  </a:lnTo>
                  <a:lnTo>
                    <a:pt x="42" y="258"/>
                  </a:lnTo>
                  <a:lnTo>
                    <a:pt x="36" y="276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24" y="306"/>
                  </a:lnTo>
                  <a:lnTo>
                    <a:pt x="48" y="330"/>
                  </a:lnTo>
                  <a:lnTo>
                    <a:pt x="60" y="324"/>
                  </a:lnTo>
                  <a:lnTo>
                    <a:pt x="66" y="330"/>
                  </a:lnTo>
                  <a:lnTo>
                    <a:pt x="78" y="354"/>
                  </a:lnTo>
                  <a:lnTo>
                    <a:pt x="84" y="390"/>
                  </a:lnTo>
                  <a:lnTo>
                    <a:pt x="84" y="396"/>
                  </a:lnTo>
                  <a:lnTo>
                    <a:pt x="66" y="408"/>
                  </a:lnTo>
                  <a:lnTo>
                    <a:pt x="66" y="420"/>
                  </a:lnTo>
                  <a:lnTo>
                    <a:pt x="78" y="426"/>
                  </a:lnTo>
                  <a:lnTo>
                    <a:pt x="90" y="432"/>
                  </a:lnTo>
                  <a:lnTo>
                    <a:pt x="102" y="432"/>
                  </a:lnTo>
                  <a:lnTo>
                    <a:pt x="108" y="444"/>
                  </a:lnTo>
                  <a:lnTo>
                    <a:pt x="96" y="450"/>
                  </a:lnTo>
                  <a:lnTo>
                    <a:pt x="114" y="468"/>
                  </a:lnTo>
                  <a:lnTo>
                    <a:pt x="102" y="474"/>
                  </a:lnTo>
                  <a:lnTo>
                    <a:pt x="96" y="480"/>
                  </a:lnTo>
                  <a:lnTo>
                    <a:pt x="132" y="546"/>
                  </a:lnTo>
                  <a:lnTo>
                    <a:pt x="144" y="540"/>
                  </a:lnTo>
                  <a:lnTo>
                    <a:pt x="150" y="528"/>
                  </a:lnTo>
                  <a:lnTo>
                    <a:pt x="156" y="534"/>
                  </a:lnTo>
                  <a:lnTo>
                    <a:pt x="174" y="528"/>
                  </a:lnTo>
                  <a:lnTo>
                    <a:pt x="210" y="582"/>
                  </a:lnTo>
                  <a:lnTo>
                    <a:pt x="216" y="564"/>
                  </a:lnTo>
                  <a:lnTo>
                    <a:pt x="228" y="576"/>
                  </a:lnTo>
                  <a:lnTo>
                    <a:pt x="252" y="570"/>
                  </a:lnTo>
                  <a:lnTo>
                    <a:pt x="252" y="576"/>
                  </a:lnTo>
                  <a:lnTo>
                    <a:pt x="276" y="594"/>
                  </a:lnTo>
                  <a:lnTo>
                    <a:pt x="282" y="582"/>
                  </a:lnTo>
                  <a:lnTo>
                    <a:pt x="282" y="570"/>
                  </a:lnTo>
                  <a:lnTo>
                    <a:pt x="294" y="558"/>
                  </a:lnTo>
                  <a:lnTo>
                    <a:pt x="318" y="552"/>
                  </a:lnTo>
                  <a:lnTo>
                    <a:pt x="318" y="546"/>
                  </a:lnTo>
                  <a:lnTo>
                    <a:pt x="312" y="528"/>
                  </a:lnTo>
                  <a:lnTo>
                    <a:pt x="312" y="522"/>
                  </a:lnTo>
                  <a:lnTo>
                    <a:pt x="318" y="510"/>
                  </a:lnTo>
                  <a:lnTo>
                    <a:pt x="324" y="510"/>
                  </a:lnTo>
                  <a:lnTo>
                    <a:pt x="348" y="510"/>
                  </a:lnTo>
                  <a:lnTo>
                    <a:pt x="366" y="516"/>
                  </a:lnTo>
                  <a:lnTo>
                    <a:pt x="390" y="522"/>
                  </a:lnTo>
                  <a:lnTo>
                    <a:pt x="402" y="528"/>
                  </a:lnTo>
                  <a:lnTo>
                    <a:pt x="408" y="510"/>
                  </a:lnTo>
                  <a:lnTo>
                    <a:pt x="414" y="510"/>
                  </a:lnTo>
                  <a:lnTo>
                    <a:pt x="426" y="516"/>
                  </a:lnTo>
                  <a:lnTo>
                    <a:pt x="432" y="510"/>
                  </a:lnTo>
                  <a:lnTo>
                    <a:pt x="420" y="492"/>
                  </a:lnTo>
                  <a:lnTo>
                    <a:pt x="432" y="492"/>
                  </a:lnTo>
                  <a:lnTo>
                    <a:pt x="438" y="498"/>
                  </a:lnTo>
                  <a:lnTo>
                    <a:pt x="450" y="498"/>
                  </a:lnTo>
                  <a:lnTo>
                    <a:pt x="456" y="486"/>
                  </a:lnTo>
                  <a:lnTo>
                    <a:pt x="450" y="474"/>
                  </a:lnTo>
                  <a:lnTo>
                    <a:pt x="462" y="468"/>
                  </a:lnTo>
                  <a:lnTo>
                    <a:pt x="474" y="474"/>
                  </a:lnTo>
                  <a:lnTo>
                    <a:pt x="492" y="46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" name="Freeform 527">
              <a:extLst>
                <a:ext uri="{FF2B5EF4-FFF2-40B4-BE49-F238E27FC236}">
                  <a16:creationId xmlns:a16="http://schemas.microsoft.com/office/drawing/2014/main" id="{BA820315-236B-387C-D66F-246EB5B0865F}"/>
                </a:ext>
              </a:extLst>
            </p:cNvPr>
            <p:cNvSpPr/>
            <p:nvPr/>
          </p:nvSpPr>
          <p:spPr>
            <a:xfrm>
              <a:off x="7686675" y="5272088"/>
              <a:ext cx="581025" cy="476250"/>
            </a:xfrm>
            <a:custGeom>
              <a:avLst/>
              <a:gdLst>
                <a:gd name="T0" fmla="*/ 366 w 366"/>
                <a:gd name="T1" fmla="*/ 42 h 300"/>
                <a:gd name="T2" fmla="*/ 336 w 366"/>
                <a:gd name="T3" fmla="*/ 12 h 300"/>
                <a:gd name="T4" fmla="*/ 336 w 366"/>
                <a:gd name="T5" fmla="*/ 6 h 300"/>
                <a:gd name="T6" fmla="*/ 336 w 366"/>
                <a:gd name="T7" fmla="*/ 0 h 300"/>
                <a:gd name="T8" fmla="*/ 300 w 366"/>
                <a:gd name="T9" fmla="*/ 6 h 300"/>
                <a:gd name="T10" fmla="*/ 282 w 366"/>
                <a:gd name="T11" fmla="*/ 6 h 300"/>
                <a:gd name="T12" fmla="*/ 270 w 366"/>
                <a:gd name="T13" fmla="*/ 6 h 300"/>
                <a:gd name="T14" fmla="*/ 264 w 366"/>
                <a:gd name="T15" fmla="*/ 24 h 300"/>
                <a:gd name="T16" fmla="*/ 228 w 366"/>
                <a:gd name="T17" fmla="*/ 24 h 300"/>
                <a:gd name="T18" fmla="*/ 210 w 366"/>
                <a:gd name="T19" fmla="*/ 12 h 300"/>
                <a:gd name="T20" fmla="*/ 204 w 366"/>
                <a:gd name="T21" fmla="*/ 36 h 300"/>
                <a:gd name="T22" fmla="*/ 180 w 366"/>
                <a:gd name="T23" fmla="*/ 66 h 300"/>
                <a:gd name="T24" fmla="*/ 174 w 366"/>
                <a:gd name="T25" fmla="*/ 66 h 300"/>
                <a:gd name="T26" fmla="*/ 126 w 366"/>
                <a:gd name="T27" fmla="*/ 72 h 300"/>
                <a:gd name="T28" fmla="*/ 120 w 366"/>
                <a:gd name="T29" fmla="*/ 72 h 300"/>
                <a:gd name="T30" fmla="*/ 102 w 366"/>
                <a:gd name="T31" fmla="*/ 66 h 300"/>
                <a:gd name="T32" fmla="*/ 96 w 366"/>
                <a:gd name="T33" fmla="*/ 78 h 300"/>
                <a:gd name="T34" fmla="*/ 72 w 366"/>
                <a:gd name="T35" fmla="*/ 78 h 300"/>
                <a:gd name="T36" fmla="*/ 66 w 366"/>
                <a:gd name="T37" fmla="*/ 102 h 300"/>
                <a:gd name="T38" fmla="*/ 48 w 366"/>
                <a:gd name="T39" fmla="*/ 102 h 300"/>
                <a:gd name="T40" fmla="*/ 30 w 366"/>
                <a:gd name="T41" fmla="*/ 126 h 300"/>
                <a:gd name="T42" fmla="*/ 6 w 366"/>
                <a:gd name="T43" fmla="*/ 132 h 300"/>
                <a:gd name="T44" fmla="*/ 18 w 366"/>
                <a:gd name="T45" fmla="*/ 156 h 300"/>
                <a:gd name="T46" fmla="*/ 0 w 366"/>
                <a:gd name="T47" fmla="*/ 168 h 300"/>
                <a:gd name="T48" fmla="*/ 0 w 366"/>
                <a:gd name="T49" fmla="*/ 186 h 300"/>
                <a:gd name="T50" fmla="*/ 18 w 366"/>
                <a:gd name="T51" fmla="*/ 204 h 300"/>
                <a:gd name="T52" fmla="*/ 6 w 366"/>
                <a:gd name="T53" fmla="*/ 210 h 300"/>
                <a:gd name="T54" fmla="*/ 0 w 366"/>
                <a:gd name="T55" fmla="*/ 210 h 300"/>
                <a:gd name="T56" fmla="*/ 12 w 366"/>
                <a:gd name="T57" fmla="*/ 222 h 300"/>
                <a:gd name="T58" fmla="*/ 42 w 366"/>
                <a:gd name="T59" fmla="*/ 228 h 300"/>
                <a:gd name="T60" fmla="*/ 48 w 366"/>
                <a:gd name="T61" fmla="*/ 240 h 300"/>
                <a:gd name="T62" fmla="*/ 48 w 366"/>
                <a:gd name="T63" fmla="*/ 246 h 300"/>
                <a:gd name="T64" fmla="*/ 66 w 366"/>
                <a:gd name="T65" fmla="*/ 252 h 300"/>
                <a:gd name="T66" fmla="*/ 90 w 366"/>
                <a:gd name="T67" fmla="*/ 252 h 300"/>
                <a:gd name="T68" fmla="*/ 96 w 366"/>
                <a:gd name="T69" fmla="*/ 270 h 300"/>
                <a:gd name="T70" fmla="*/ 114 w 366"/>
                <a:gd name="T71" fmla="*/ 270 h 300"/>
                <a:gd name="T72" fmla="*/ 120 w 366"/>
                <a:gd name="T73" fmla="*/ 288 h 300"/>
                <a:gd name="T74" fmla="*/ 138 w 366"/>
                <a:gd name="T75" fmla="*/ 300 h 300"/>
                <a:gd name="T76" fmla="*/ 144 w 366"/>
                <a:gd name="T77" fmla="*/ 288 h 300"/>
                <a:gd name="T78" fmla="*/ 174 w 366"/>
                <a:gd name="T79" fmla="*/ 258 h 300"/>
                <a:gd name="T80" fmla="*/ 186 w 366"/>
                <a:gd name="T81" fmla="*/ 240 h 300"/>
                <a:gd name="T82" fmla="*/ 204 w 366"/>
                <a:gd name="T83" fmla="*/ 222 h 300"/>
                <a:gd name="T84" fmla="*/ 228 w 366"/>
                <a:gd name="T85" fmla="*/ 204 h 300"/>
                <a:gd name="T86" fmla="*/ 246 w 366"/>
                <a:gd name="T87" fmla="*/ 198 h 300"/>
                <a:gd name="T88" fmla="*/ 252 w 366"/>
                <a:gd name="T89" fmla="*/ 180 h 300"/>
                <a:gd name="T90" fmla="*/ 258 w 366"/>
                <a:gd name="T91" fmla="*/ 162 h 300"/>
                <a:gd name="T92" fmla="*/ 264 w 366"/>
                <a:gd name="T93" fmla="*/ 150 h 300"/>
                <a:gd name="T94" fmla="*/ 276 w 366"/>
                <a:gd name="T95" fmla="*/ 138 h 300"/>
                <a:gd name="T96" fmla="*/ 288 w 366"/>
                <a:gd name="T97" fmla="*/ 132 h 300"/>
                <a:gd name="T98" fmla="*/ 294 w 366"/>
                <a:gd name="T99" fmla="*/ 132 h 300"/>
                <a:gd name="T100" fmla="*/ 312 w 366"/>
                <a:gd name="T101" fmla="*/ 114 h 300"/>
                <a:gd name="T102" fmla="*/ 336 w 366"/>
                <a:gd name="T103" fmla="*/ 96 h 300"/>
                <a:gd name="T104" fmla="*/ 360 w 366"/>
                <a:gd name="T105" fmla="*/ 48 h 300"/>
                <a:gd name="T106" fmla="*/ 366 w 366"/>
                <a:gd name="T107" fmla="*/ 4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6" h="300">
                  <a:moveTo>
                    <a:pt x="366" y="42"/>
                  </a:moveTo>
                  <a:lnTo>
                    <a:pt x="336" y="12"/>
                  </a:lnTo>
                  <a:lnTo>
                    <a:pt x="336" y="6"/>
                  </a:lnTo>
                  <a:lnTo>
                    <a:pt x="336" y="0"/>
                  </a:lnTo>
                  <a:lnTo>
                    <a:pt x="300" y="6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64" y="24"/>
                  </a:lnTo>
                  <a:lnTo>
                    <a:pt x="228" y="24"/>
                  </a:lnTo>
                  <a:lnTo>
                    <a:pt x="210" y="12"/>
                  </a:lnTo>
                  <a:lnTo>
                    <a:pt x="204" y="36"/>
                  </a:lnTo>
                  <a:lnTo>
                    <a:pt x="180" y="66"/>
                  </a:lnTo>
                  <a:lnTo>
                    <a:pt x="174" y="66"/>
                  </a:lnTo>
                  <a:lnTo>
                    <a:pt x="126" y="72"/>
                  </a:lnTo>
                  <a:lnTo>
                    <a:pt x="120" y="72"/>
                  </a:lnTo>
                  <a:lnTo>
                    <a:pt x="102" y="66"/>
                  </a:lnTo>
                  <a:lnTo>
                    <a:pt x="96" y="78"/>
                  </a:lnTo>
                  <a:lnTo>
                    <a:pt x="72" y="78"/>
                  </a:lnTo>
                  <a:lnTo>
                    <a:pt x="66" y="102"/>
                  </a:lnTo>
                  <a:lnTo>
                    <a:pt x="48" y="102"/>
                  </a:lnTo>
                  <a:lnTo>
                    <a:pt x="30" y="126"/>
                  </a:lnTo>
                  <a:lnTo>
                    <a:pt x="6" y="132"/>
                  </a:lnTo>
                  <a:lnTo>
                    <a:pt x="18" y="156"/>
                  </a:lnTo>
                  <a:lnTo>
                    <a:pt x="0" y="168"/>
                  </a:lnTo>
                  <a:lnTo>
                    <a:pt x="0" y="186"/>
                  </a:lnTo>
                  <a:lnTo>
                    <a:pt x="18" y="204"/>
                  </a:lnTo>
                  <a:lnTo>
                    <a:pt x="6" y="210"/>
                  </a:lnTo>
                  <a:lnTo>
                    <a:pt x="0" y="210"/>
                  </a:lnTo>
                  <a:lnTo>
                    <a:pt x="12" y="222"/>
                  </a:lnTo>
                  <a:lnTo>
                    <a:pt x="42" y="228"/>
                  </a:lnTo>
                  <a:lnTo>
                    <a:pt x="48" y="240"/>
                  </a:lnTo>
                  <a:lnTo>
                    <a:pt x="48" y="246"/>
                  </a:lnTo>
                  <a:lnTo>
                    <a:pt x="66" y="252"/>
                  </a:lnTo>
                  <a:lnTo>
                    <a:pt x="90" y="252"/>
                  </a:lnTo>
                  <a:lnTo>
                    <a:pt x="96" y="270"/>
                  </a:lnTo>
                  <a:lnTo>
                    <a:pt x="114" y="270"/>
                  </a:lnTo>
                  <a:lnTo>
                    <a:pt x="120" y="288"/>
                  </a:lnTo>
                  <a:lnTo>
                    <a:pt x="138" y="300"/>
                  </a:lnTo>
                  <a:lnTo>
                    <a:pt x="144" y="288"/>
                  </a:lnTo>
                  <a:lnTo>
                    <a:pt x="174" y="258"/>
                  </a:lnTo>
                  <a:lnTo>
                    <a:pt x="186" y="240"/>
                  </a:lnTo>
                  <a:lnTo>
                    <a:pt x="204" y="222"/>
                  </a:lnTo>
                  <a:lnTo>
                    <a:pt x="228" y="204"/>
                  </a:lnTo>
                  <a:lnTo>
                    <a:pt x="246" y="198"/>
                  </a:lnTo>
                  <a:lnTo>
                    <a:pt x="252" y="180"/>
                  </a:lnTo>
                  <a:lnTo>
                    <a:pt x="258" y="162"/>
                  </a:lnTo>
                  <a:lnTo>
                    <a:pt x="264" y="150"/>
                  </a:lnTo>
                  <a:lnTo>
                    <a:pt x="276" y="138"/>
                  </a:lnTo>
                  <a:lnTo>
                    <a:pt x="288" y="132"/>
                  </a:lnTo>
                  <a:lnTo>
                    <a:pt x="294" y="132"/>
                  </a:lnTo>
                  <a:lnTo>
                    <a:pt x="312" y="114"/>
                  </a:lnTo>
                  <a:lnTo>
                    <a:pt x="336" y="96"/>
                  </a:lnTo>
                  <a:lnTo>
                    <a:pt x="360" y="48"/>
                  </a:lnTo>
                  <a:lnTo>
                    <a:pt x="366" y="4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" name="Freeform 528">
              <a:extLst>
                <a:ext uri="{FF2B5EF4-FFF2-40B4-BE49-F238E27FC236}">
                  <a16:creationId xmlns:a16="http://schemas.microsoft.com/office/drawing/2014/main" id="{7A3876F6-213E-570D-F01F-28FBBEEF8BEC}"/>
                </a:ext>
              </a:extLst>
            </p:cNvPr>
            <p:cNvSpPr/>
            <p:nvPr/>
          </p:nvSpPr>
          <p:spPr>
            <a:xfrm>
              <a:off x="7458075" y="4872038"/>
              <a:ext cx="657225" cy="619125"/>
            </a:xfrm>
            <a:custGeom>
              <a:avLst/>
              <a:gdLst>
                <a:gd name="T0" fmla="*/ 354 w 414"/>
                <a:gd name="T1" fmla="*/ 234 h 390"/>
                <a:gd name="T2" fmla="*/ 312 w 414"/>
                <a:gd name="T3" fmla="*/ 204 h 390"/>
                <a:gd name="T4" fmla="*/ 312 w 414"/>
                <a:gd name="T5" fmla="*/ 186 h 390"/>
                <a:gd name="T6" fmla="*/ 300 w 414"/>
                <a:gd name="T7" fmla="*/ 156 h 390"/>
                <a:gd name="T8" fmla="*/ 294 w 414"/>
                <a:gd name="T9" fmla="*/ 138 h 390"/>
                <a:gd name="T10" fmla="*/ 294 w 414"/>
                <a:gd name="T11" fmla="*/ 114 h 390"/>
                <a:gd name="T12" fmla="*/ 252 w 414"/>
                <a:gd name="T13" fmla="*/ 102 h 390"/>
                <a:gd name="T14" fmla="*/ 222 w 414"/>
                <a:gd name="T15" fmla="*/ 96 h 390"/>
                <a:gd name="T16" fmla="*/ 198 w 414"/>
                <a:gd name="T17" fmla="*/ 96 h 390"/>
                <a:gd name="T18" fmla="*/ 180 w 414"/>
                <a:gd name="T19" fmla="*/ 102 h 390"/>
                <a:gd name="T20" fmla="*/ 126 w 414"/>
                <a:gd name="T21" fmla="*/ 54 h 390"/>
                <a:gd name="T22" fmla="*/ 114 w 414"/>
                <a:gd name="T23" fmla="*/ 60 h 390"/>
                <a:gd name="T24" fmla="*/ 66 w 414"/>
                <a:gd name="T25" fmla="*/ 0 h 390"/>
                <a:gd name="T26" fmla="*/ 42 w 414"/>
                <a:gd name="T27" fmla="*/ 24 h 390"/>
                <a:gd name="T28" fmla="*/ 12 w 414"/>
                <a:gd name="T29" fmla="*/ 42 h 390"/>
                <a:gd name="T30" fmla="*/ 12 w 414"/>
                <a:gd name="T31" fmla="*/ 84 h 390"/>
                <a:gd name="T32" fmla="*/ 18 w 414"/>
                <a:gd name="T33" fmla="*/ 126 h 390"/>
                <a:gd name="T34" fmla="*/ 24 w 414"/>
                <a:gd name="T35" fmla="*/ 180 h 390"/>
                <a:gd name="T36" fmla="*/ 42 w 414"/>
                <a:gd name="T37" fmla="*/ 234 h 390"/>
                <a:gd name="T38" fmla="*/ 18 w 414"/>
                <a:gd name="T39" fmla="*/ 228 h 390"/>
                <a:gd name="T40" fmla="*/ 6 w 414"/>
                <a:gd name="T41" fmla="*/ 264 h 390"/>
                <a:gd name="T42" fmla="*/ 0 w 414"/>
                <a:gd name="T43" fmla="*/ 300 h 390"/>
                <a:gd name="T44" fmla="*/ 18 w 414"/>
                <a:gd name="T45" fmla="*/ 318 h 390"/>
                <a:gd name="T46" fmla="*/ 36 w 414"/>
                <a:gd name="T47" fmla="*/ 330 h 390"/>
                <a:gd name="T48" fmla="*/ 54 w 414"/>
                <a:gd name="T49" fmla="*/ 348 h 390"/>
                <a:gd name="T50" fmla="*/ 84 w 414"/>
                <a:gd name="T51" fmla="*/ 366 h 390"/>
                <a:gd name="T52" fmla="*/ 102 w 414"/>
                <a:gd name="T53" fmla="*/ 348 h 390"/>
                <a:gd name="T54" fmla="*/ 132 w 414"/>
                <a:gd name="T55" fmla="*/ 390 h 390"/>
                <a:gd name="T56" fmla="*/ 174 w 414"/>
                <a:gd name="T57" fmla="*/ 378 h 390"/>
                <a:gd name="T58" fmla="*/ 210 w 414"/>
                <a:gd name="T59" fmla="*/ 354 h 390"/>
                <a:gd name="T60" fmla="*/ 240 w 414"/>
                <a:gd name="T61" fmla="*/ 330 h 390"/>
                <a:gd name="T62" fmla="*/ 264 w 414"/>
                <a:gd name="T63" fmla="*/ 324 h 390"/>
                <a:gd name="T64" fmla="*/ 318 w 414"/>
                <a:gd name="T65" fmla="*/ 318 h 390"/>
                <a:gd name="T66" fmla="*/ 348 w 414"/>
                <a:gd name="T67" fmla="*/ 288 h 390"/>
                <a:gd name="T68" fmla="*/ 372 w 414"/>
                <a:gd name="T69" fmla="*/ 276 h 390"/>
                <a:gd name="T70" fmla="*/ 414 w 414"/>
                <a:gd name="T71" fmla="*/ 258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4" h="390">
                  <a:moveTo>
                    <a:pt x="414" y="258"/>
                  </a:moveTo>
                  <a:lnTo>
                    <a:pt x="354" y="234"/>
                  </a:lnTo>
                  <a:lnTo>
                    <a:pt x="348" y="222"/>
                  </a:lnTo>
                  <a:lnTo>
                    <a:pt x="312" y="204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00" y="168"/>
                  </a:lnTo>
                  <a:lnTo>
                    <a:pt x="300" y="156"/>
                  </a:lnTo>
                  <a:lnTo>
                    <a:pt x="306" y="150"/>
                  </a:lnTo>
                  <a:lnTo>
                    <a:pt x="294" y="138"/>
                  </a:lnTo>
                  <a:lnTo>
                    <a:pt x="312" y="120"/>
                  </a:lnTo>
                  <a:lnTo>
                    <a:pt x="294" y="114"/>
                  </a:lnTo>
                  <a:lnTo>
                    <a:pt x="288" y="120"/>
                  </a:lnTo>
                  <a:lnTo>
                    <a:pt x="252" y="102"/>
                  </a:lnTo>
                  <a:lnTo>
                    <a:pt x="246" y="114"/>
                  </a:lnTo>
                  <a:lnTo>
                    <a:pt x="222" y="96"/>
                  </a:lnTo>
                  <a:lnTo>
                    <a:pt x="222" y="90"/>
                  </a:lnTo>
                  <a:lnTo>
                    <a:pt x="198" y="96"/>
                  </a:lnTo>
                  <a:lnTo>
                    <a:pt x="186" y="84"/>
                  </a:lnTo>
                  <a:lnTo>
                    <a:pt x="180" y="102"/>
                  </a:lnTo>
                  <a:lnTo>
                    <a:pt x="144" y="48"/>
                  </a:lnTo>
                  <a:lnTo>
                    <a:pt x="126" y="54"/>
                  </a:lnTo>
                  <a:lnTo>
                    <a:pt x="120" y="48"/>
                  </a:lnTo>
                  <a:lnTo>
                    <a:pt x="114" y="60"/>
                  </a:lnTo>
                  <a:lnTo>
                    <a:pt x="102" y="66"/>
                  </a:lnTo>
                  <a:lnTo>
                    <a:pt x="66" y="0"/>
                  </a:lnTo>
                  <a:lnTo>
                    <a:pt x="60" y="30"/>
                  </a:lnTo>
                  <a:lnTo>
                    <a:pt x="42" y="24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0" y="72"/>
                  </a:lnTo>
                  <a:lnTo>
                    <a:pt x="12" y="84"/>
                  </a:lnTo>
                  <a:lnTo>
                    <a:pt x="24" y="114"/>
                  </a:lnTo>
                  <a:lnTo>
                    <a:pt x="18" y="126"/>
                  </a:lnTo>
                  <a:lnTo>
                    <a:pt x="24" y="162"/>
                  </a:lnTo>
                  <a:lnTo>
                    <a:pt x="24" y="180"/>
                  </a:lnTo>
                  <a:lnTo>
                    <a:pt x="48" y="216"/>
                  </a:lnTo>
                  <a:lnTo>
                    <a:pt x="42" y="234"/>
                  </a:lnTo>
                  <a:lnTo>
                    <a:pt x="36" y="234"/>
                  </a:lnTo>
                  <a:lnTo>
                    <a:pt x="18" y="228"/>
                  </a:lnTo>
                  <a:lnTo>
                    <a:pt x="12" y="234"/>
                  </a:lnTo>
                  <a:lnTo>
                    <a:pt x="6" y="264"/>
                  </a:lnTo>
                  <a:lnTo>
                    <a:pt x="0" y="294"/>
                  </a:lnTo>
                  <a:lnTo>
                    <a:pt x="0" y="300"/>
                  </a:lnTo>
                  <a:lnTo>
                    <a:pt x="12" y="306"/>
                  </a:lnTo>
                  <a:lnTo>
                    <a:pt x="18" y="318"/>
                  </a:lnTo>
                  <a:lnTo>
                    <a:pt x="30" y="336"/>
                  </a:lnTo>
                  <a:lnTo>
                    <a:pt x="36" y="330"/>
                  </a:lnTo>
                  <a:lnTo>
                    <a:pt x="42" y="354"/>
                  </a:lnTo>
                  <a:lnTo>
                    <a:pt x="54" y="348"/>
                  </a:lnTo>
                  <a:lnTo>
                    <a:pt x="66" y="372"/>
                  </a:lnTo>
                  <a:lnTo>
                    <a:pt x="84" y="366"/>
                  </a:lnTo>
                  <a:lnTo>
                    <a:pt x="84" y="348"/>
                  </a:lnTo>
                  <a:lnTo>
                    <a:pt x="102" y="348"/>
                  </a:lnTo>
                  <a:lnTo>
                    <a:pt x="108" y="378"/>
                  </a:lnTo>
                  <a:lnTo>
                    <a:pt x="132" y="390"/>
                  </a:lnTo>
                  <a:lnTo>
                    <a:pt x="150" y="384"/>
                  </a:lnTo>
                  <a:lnTo>
                    <a:pt x="174" y="378"/>
                  </a:lnTo>
                  <a:lnTo>
                    <a:pt x="192" y="354"/>
                  </a:lnTo>
                  <a:lnTo>
                    <a:pt x="210" y="354"/>
                  </a:lnTo>
                  <a:lnTo>
                    <a:pt x="216" y="330"/>
                  </a:lnTo>
                  <a:lnTo>
                    <a:pt x="240" y="330"/>
                  </a:lnTo>
                  <a:lnTo>
                    <a:pt x="246" y="318"/>
                  </a:lnTo>
                  <a:lnTo>
                    <a:pt x="264" y="324"/>
                  </a:lnTo>
                  <a:lnTo>
                    <a:pt x="270" y="324"/>
                  </a:lnTo>
                  <a:lnTo>
                    <a:pt x="318" y="318"/>
                  </a:lnTo>
                  <a:lnTo>
                    <a:pt x="324" y="318"/>
                  </a:lnTo>
                  <a:lnTo>
                    <a:pt x="348" y="288"/>
                  </a:lnTo>
                  <a:lnTo>
                    <a:pt x="354" y="264"/>
                  </a:lnTo>
                  <a:lnTo>
                    <a:pt x="372" y="276"/>
                  </a:lnTo>
                  <a:lnTo>
                    <a:pt x="408" y="276"/>
                  </a:lnTo>
                  <a:lnTo>
                    <a:pt x="414" y="25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" name="Freeform 529">
              <a:extLst>
                <a:ext uri="{FF2B5EF4-FFF2-40B4-BE49-F238E27FC236}">
                  <a16:creationId xmlns:a16="http://schemas.microsoft.com/office/drawing/2014/main" id="{62A6B06E-4879-D12E-E0A0-41CC79526CC9}"/>
                </a:ext>
              </a:extLst>
            </p:cNvPr>
            <p:cNvSpPr/>
            <p:nvPr/>
          </p:nvSpPr>
          <p:spPr>
            <a:xfrm>
              <a:off x="7191375" y="5710238"/>
              <a:ext cx="381000" cy="257175"/>
            </a:xfrm>
            <a:custGeom>
              <a:avLst/>
              <a:gdLst>
                <a:gd name="T0" fmla="*/ 240 w 240"/>
                <a:gd name="T1" fmla="*/ 36 h 162"/>
                <a:gd name="T2" fmla="*/ 222 w 240"/>
                <a:gd name="T3" fmla="*/ 30 h 162"/>
                <a:gd name="T4" fmla="*/ 204 w 240"/>
                <a:gd name="T5" fmla="*/ 42 h 162"/>
                <a:gd name="T6" fmla="*/ 186 w 240"/>
                <a:gd name="T7" fmla="*/ 24 h 162"/>
                <a:gd name="T8" fmla="*/ 174 w 240"/>
                <a:gd name="T9" fmla="*/ 0 h 162"/>
                <a:gd name="T10" fmla="*/ 162 w 240"/>
                <a:gd name="T11" fmla="*/ 12 h 162"/>
                <a:gd name="T12" fmla="*/ 132 w 240"/>
                <a:gd name="T13" fmla="*/ 6 h 162"/>
                <a:gd name="T14" fmla="*/ 114 w 240"/>
                <a:gd name="T15" fmla="*/ 30 h 162"/>
                <a:gd name="T16" fmla="*/ 120 w 240"/>
                <a:gd name="T17" fmla="*/ 42 h 162"/>
                <a:gd name="T18" fmla="*/ 96 w 240"/>
                <a:gd name="T19" fmla="*/ 60 h 162"/>
                <a:gd name="T20" fmla="*/ 72 w 240"/>
                <a:gd name="T21" fmla="*/ 36 h 162"/>
                <a:gd name="T22" fmla="*/ 42 w 240"/>
                <a:gd name="T23" fmla="*/ 48 h 162"/>
                <a:gd name="T24" fmla="*/ 24 w 240"/>
                <a:gd name="T25" fmla="*/ 66 h 162"/>
                <a:gd name="T26" fmla="*/ 0 w 240"/>
                <a:gd name="T27" fmla="*/ 66 h 162"/>
                <a:gd name="T28" fmla="*/ 0 w 240"/>
                <a:gd name="T29" fmla="*/ 84 h 162"/>
                <a:gd name="T30" fmla="*/ 24 w 240"/>
                <a:gd name="T31" fmla="*/ 132 h 162"/>
                <a:gd name="T32" fmla="*/ 48 w 240"/>
                <a:gd name="T33" fmla="*/ 144 h 162"/>
                <a:gd name="T34" fmla="*/ 48 w 240"/>
                <a:gd name="T35" fmla="*/ 132 h 162"/>
                <a:gd name="T36" fmla="*/ 60 w 240"/>
                <a:gd name="T37" fmla="*/ 132 h 162"/>
                <a:gd name="T38" fmla="*/ 66 w 240"/>
                <a:gd name="T39" fmla="*/ 138 h 162"/>
                <a:gd name="T40" fmla="*/ 72 w 240"/>
                <a:gd name="T41" fmla="*/ 150 h 162"/>
                <a:gd name="T42" fmla="*/ 84 w 240"/>
                <a:gd name="T43" fmla="*/ 162 h 162"/>
                <a:gd name="T44" fmla="*/ 96 w 240"/>
                <a:gd name="T45" fmla="*/ 156 h 162"/>
                <a:gd name="T46" fmla="*/ 108 w 240"/>
                <a:gd name="T47" fmla="*/ 162 h 162"/>
                <a:gd name="T48" fmla="*/ 102 w 240"/>
                <a:gd name="T49" fmla="*/ 144 h 162"/>
                <a:gd name="T50" fmla="*/ 108 w 240"/>
                <a:gd name="T51" fmla="*/ 138 h 162"/>
                <a:gd name="T52" fmla="*/ 114 w 240"/>
                <a:gd name="T53" fmla="*/ 156 h 162"/>
                <a:gd name="T54" fmla="*/ 120 w 240"/>
                <a:gd name="T55" fmla="*/ 150 h 162"/>
                <a:gd name="T56" fmla="*/ 120 w 240"/>
                <a:gd name="T57" fmla="*/ 138 h 162"/>
                <a:gd name="T58" fmla="*/ 132 w 240"/>
                <a:gd name="T59" fmla="*/ 138 h 162"/>
                <a:gd name="T60" fmla="*/ 138 w 240"/>
                <a:gd name="T61" fmla="*/ 132 h 162"/>
                <a:gd name="T62" fmla="*/ 126 w 240"/>
                <a:gd name="T63" fmla="*/ 108 h 162"/>
                <a:gd name="T64" fmla="*/ 114 w 240"/>
                <a:gd name="T65" fmla="*/ 90 h 162"/>
                <a:gd name="T66" fmla="*/ 126 w 240"/>
                <a:gd name="T67" fmla="*/ 96 h 162"/>
                <a:gd name="T68" fmla="*/ 144 w 240"/>
                <a:gd name="T69" fmla="*/ 114 h 162"/>
                <a:gd name="T70" fmla="*/ 156 w 240"/>
                <a:gd name="T71" fmla="*/ 126 h 162"/>
                <a:gd name="T72" fmla="*/ 162 w 240"/>
                <a:gd name="T73" fmla="*/ 114 h 162"/>
                <a:gd name="T74" fmla="*/ 168 w 240"/>
                <a:gd name="T75" fmla="*/ 102 h 162"/>
                <a:gd name="T76" fmla="*/ 180 w 240"/>
                <a:gd name="T77" fmla="*/ 108 h 162"/>
                <a:gd name="T78" fmla="*/ 186 w 240"/>
                <a:gd name="T79" fmla="*/ 114 h 162"/>
                <a:gd name="T80" fmla="*/ 204 w 240"/>
                <a:gd name="T81" fmla="*/ 102 h 162"/>
                <a:gd name="T82" fmla="*/ 204 w 240"/>
                <a:gd name="T83" fmla="*/ 84 h 162"/>
                <a:gd name="T84" fmla="*/ 228 w 240"/>
                <a:gd name="T85" fmla="*/ 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0" h="162">
                  <a:moveTo>
                    <a:pt x="240" y="48"/>
                  </a:moveTo>
                  <a:lnTo>
                    <a:pt x="240" y="36"/>
                  </a:lnTo>
                  <a:lnTo>
                    <a:pt x="228" y="30"/>
                  </a:lnTo>
                  <a:lnTo>
                    <a:pt x="222" y="30"/>
                  </a:lnTo>
                  <a:lnTo>
                    <a:pt x="216" y="42"/>
                  </a:lnTo>
                  <a:lnTo>
                    <a:pt x="204" y="42"/>
                  </a:lnTo>
                  <a:lnTo>
                    <a:pt x="198" y="30"/>
                  </a:lnTo>
                  <a:lnTo>
                    <a:pt x="186" y="24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44" y="18"/>
                  </a:lnTo>
                  <a:lnTo>
                    <a:pt x="132" y="6"/>
                  </a:lnTo>
                  <a:lnTo>
                    <a:pt x="114" y="12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0" y="42"/>
                  </a:lnTo>
                  <a:lnTo>
                    <a:pt x="114" y="54"/>
                  </a:lnTo>
                  <a:lnTo>
                    <a:pt x="96" y="60"/>
                  </a:lnTo>
                  <a:lnTo>
                    <a:pt x="90" y="48"/>
                  </a:lnTo>
                  <a:lnTo>
                    <a:pt x="72" y="36"/>
                  </a:lnTo>
                  <a:lnTo>
                    <a:pt x="72" y="42"/>
                  </a:lnTo>
                  <a:lnTo>
                    <a:pt x="42" y="48"/>
                  </a:lnTo>
                  <a:lnTo>
                    <a:pt x="36" y="60"/>
                  </a:lnTo>
                  <a:lnTo>
                    <a:pt x="24" y="66"/>
                  </a:lnTo>
                  <a:lnTo>
                    <a:pt x="24" y="54"/>
                  </a:lnTo>
                  <a:lnTo>
                    <a:pt x="0" y="66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8" y="108"/>
                  </a:lnTo>
                  <a:lnTo>
                    <a:pt x="24" y="132"/>
                  </a:lnTo>
                  <a:lnTo>
                    <a:pt x="42" y="150"/>
                  </a:lnTo>
                  <a:lnTo>
                    <a:pt x="48" y="144"/>
                  </a:lnTo>
                  <a:lnTo>
                    <a:pt x="48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6" y="132"/>
                  </a:lnTo>
                  <a:lnTo>
                    <a:pt x="66" y="138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8" y="156"/>
                  </a:lnTo>
                  <a:lnTo>
                    <a:pt x="84" y="162"/>
                  </a:lnTo>
                  <a:lnTo>
                    <a:pt x="90" y="162"/>
                  </a:lnTo>
                  <a:lnTo>
                    <a:pt x="96" y="156"/>
                  </a:lnTo>
                  <a:lnTo>
                    <a:pt x="102" y="162"/>
                  </a:lnTo>
                  <a:lnTo>
                    <a:pt x="108" y="162"/>
                  </a:lnTo>
                  <a:lnTo>
                    <a:pt x="102" y="150"/>
                  </a:lnTo>
                  <a:lnTo>
                    <a:pt x="102" y="144"/>
                  </a:lnTo>
                  <a:lnTo>
                    <a:pt x="102" y="138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14" y="156"/>
                  </a:lnTo>
                  <a:lnTo>
                    <a:pt x="120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20" y="138"/>
                  </a:lnTo>
                  <a:lnTo>
                    <a:pt x="126" y="138"/>
                  </a:lnTo>
                  <a:lnTo>
                    <a:pt x="132" y="138"/>
                  </a:lnTo>
                  <a:lnTo>
                    <a:pt x="138" y="138"/>
                  </a:lnTo>
                  <a:lnTo>
                    <a:pt x="138" y="132"/>
                  </a:lnTo>
                  <a:lnTo>
                    <a:pt x="132" y="120"/>
                  </a:lnTo>
                  <a:lnTo>
                    <a:pt x="126" y="108"/>
                  </a:lnTo>
                  <a:lnTo>
                    <a:pt x="120" y="102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6" y="96"/>
                  </a:lnTo>
                  <a:lnTo>
                    <a:pt x="138" y="108"/>
                  </a:lnTo>
                  <a:lnTo>
                    <a:pt x="144" y="114"/>
                  </a:lnTo>
                  <a:lnTo>
                    <a:pt x="150" y="120"/>
                  </a:lnTo>
                  <a:lnTo>
                    <a:pt x="156" y="126"/>
                  </a:lnTo>
                  <a:lnTo>
                    <a:pt x="162" y="120"/>
                  </a:lnTo>
                  <a:lnTo>
                    <a:pt x="162" y="114"/>
                  </a:lnTo>
                  <a:lnTo>
                    <a:pt x="162" y="102"/>
                  </a:lnTo>
                  <a:lnTo>
                    <a:pt x="168" y="102"/>
                  </a:lnTo>
                  <a:lnTo>
                    <a:pt x="174" y="102"/>
                  </a:lnTo>
                  <a:lnTo>
                    <a:pt x="180" y="108"/>
                  </a:lnTo>
                  <a:lnTo>
                    <a:pt x="180" y="114"/>
                  </a:lnTo>
                  <a:lnTo>
                    <a:pt x="186" y="114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0"/>
                  </a:lnTo>
                  <a:lnTo>
                    <a:pt x="204" y="84"/>
                  </a:lnTo>
                  <a:lnTo>
                    <a:pt x="204" y="72"/>
                  </a:lnTo>
                  <a:lnTo>
                    <a:pt x="228" y="48"/>
                  </a:lnTo>
                  <a:lnTo>
                    <a:pt x="240" y="4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" name="Freeform 530">
              <a:extLst>
                <a:ext uri="{FF2B5EF4-FFF2-40B4-BE49-F238E27FC236}">
                  <a16:creationId xmlns:a16="http://schemas.microsoft.com/office/drawing/2014/main" id="{7A0C4529-5A77-0CEB-1155-66AD2890A50D}"/>
                </a:ext>
              </a:extLst>
            </p:cNvPr>
            <p:cNvSpPr/>
            <p:nvPr/>
          </p:nvSpPr>
          <p:spPr>
            <a:xfrm>
              <a:off x="7277100" y="5938838"/>
              <a:ext cx="19050" cy="57150"/>
            </a:xfrm>
            <a:custGeom>
              <a:avLst/>
              <a:gdLst>
                <a:gd name="T0" fmla="*/ 12 w 12"/>
                <a:gd name="T1" fmla="*/ 18 h 36"/>
                <a:gd name="T2" fmla="*/ 6 w 12"/>
                <a:gd name="T3" fmla="*/ 12 h 36"/>
                <a:gd name="T4" fmla="*/ 6 w 12"/>
                <a:gd name="T5" fmla="*/ 0 h 36"/>
                <a:gd name="T6" fmla="*/ 0 w 12"/>
                <a:gd name="T7" fmla="*/ 0 h 36"/>
                <a:gd name="T8" fmla="*/ 0 w 12"/>
                <a:gd name="T9" fmla="*/ 12 h 36"/>
                <a:gd name="T10" fmla="*/ 0 w 12"/>
                <a:gd name="T11" fmla="*/ 18 h 36"/>
                <a:gd name="T12" fmla="*/ 0 w 12"/>
                <a:gd name="T13" fmla="*/ 30 h 36"/>
                <a:gd name="T14" fmla="*/ 6 w 12"/>
                <a:gd name="T15" fmla="*/ 36 h 36"/>
                <a:gd name="T16" fmla="*/ 12 w 12"/>
                <a:gd name="T17" fmla="*/ 30 h 36"/>
                <a:gd name="T18" fmla="*/ 12 w 12"/>
                <a:gd name="T19" fmla="*/ 24 h 36"/>
                <a:gd name="T20" fmla="*/ 12 w 12"/>
                <a:gd name="T2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6">
                  <a:moveTo>
                    <a:pt x="12" y="18"/>
                  </a:move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30"/>
                  </a:lnTo>
                  <a:lnTo>
                    <a:pt x="6" y="36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" name="Freeform 531">
              <a:extLst>
                <a:ext uri="{FF2B5EF4-FFF2-40B4-BE49-F238E27FC236}">
                  <a16:creationId xmlns:a16="http://schemas.microsoft.com/office/drawing/2014/main" id="{47CDB9C7-3EE8-9780-C3C7-EDC73969C5E8}"/>
                </a:ext>
              </a:extLst>
            </p:cNvPr>
            <p:cNvSpPr/>
            <p:nvPr/>
          </p:nvSpPr>
          <p:spPr>
            <a:xfrm>
              <a:off x="7334250" y="5967413"/>
              <a:ext cx="38100" cy="28575"/>
            </a:xfrm>
            <a:custGeom>
              <a:avLst/>
              <a:gdLst>
                <a:gd name="T0" fmla="*/ 24 w 24"/>
                <a:gd name="T1" fmla="*/ 12 h 18"/>
                <a:gd name="T2" fmla="*/ 18 w 24"/>
                <a:gd name="T3" fmla="*/ 6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12 h 18"/>
                <a:gd name="T10" fmla="*/ 0 w 24"/>
                <a:gd name="T11" fmla="*/ 18 h 18"/>
                <a:gd name="T12" fmla="*/ 6 w 24"/>
                <a:gd name="T13" fmla="*/ 18 h 18"/>
                <a:gd name="T14" fmla="*/ 18 w 24"/>
                <a:gd name="T15" fmla="*/ 18 h 18"/>
                <a:gd name="T16" fmla="*/ 24 w 24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8" y="18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" name="Freeform 532">
              <a:extLst>
                <a:ext uri="{FF2B5EF4-FFF2-40B4-BE49-F238E27FC236}">
                  <a16:creationId xmlns:a16="http://schemas.microsoft.com/office/drawing/2014/main" id="{3CCF7814-BB38-4855-5798-12584087E856}"/>
                </a:ext>
              </a:extLst>
            </p:cNvPr>
            <p:cNvSpPr/>
            <p:nvPr/>
          </p:nvSpPr>
          <p:spPr>
            <a:xfrm>
              <a:off x="7496175" y="59007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0 h 12"/>
                <a:gd name="T8" fmla="*/ 0 w 18"/>
                <a:gd name="T9" fmla="*/ 6 h 12"/>
                <a:gd name="T10" fmla="*/ 12 w 18"/>
                <a:gd name="T11" fmla="*/ 12 h 12"/>
                <a:gd name="T12" fmla="*/ 18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6" name="Freeform 533">
              <a:extLst>
                <a:ext uri="{FF2B5EF4-FFF2-40B4-BE49-F238E27FC236}">
                  <a16:creationId xmlns:a16="http://schemas.microsoft.com/office/drawing/2014/main" id="{A8BB2EB1-3454-AFE4-21A3-87CB411AB455}"/>
                </a:ext>
              </a:extLst>
            </p:cNvPr>
            <p:cNvSpPr/>
            <p:nvPr/>
          </p:nvSpPr>
          <p:spPr>
            <a:xfrm>
              <a:off x="7248525" y="596741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12 h 18"/>
                <a:gd name="T8" fmla="*/ 6 w 12"/>
                <a:gd name="T9" fmla="*/ 18 h 18"/>
                <a:gd name="T10" fmla="*/ 12 w 12"/>
                <a:gd name="T11" fmla="*/ 18 h 18"/>
                <a:gd name="T12" fmla="*/ 12 w 12"/>
                <a:gd name="T13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7" name="Freeform 534">
              <a:extLst>
                <a:ext uri="{FF2B5EF4-FFF2-40B4-BE49-F238E27FC236}">
                  <a16:creationId xmlns:a16="http://schemas.microsoft.com/office/drawing/2014/main" id="{FDEAE6B5-63B6-8FDF-5145-F1CA6FE7B081}"/>
                </a:ext>
              </a:extLst>
            </p:cNvPr>
            <p:cNvSpPr/>
            <p:nvPr/>
          </p:nvSpPr>
          <p:spPr>
            <a:xfrm>
              <a:off x="7429500" y="591978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6" name="Freeform 535">
              <a:extLst>
                <a:ext uri="{FF2B5EF4-FFF2-40B4-BE49-F238E27FC236}">
                  <a16:creationId xmlns:a16="http://schemas.microsoft.com/office/drawing/2014/main" id="{F2671F01-EFED-42D0-5926-23826F5ED822}"/>
                </a:ext>
              </a:extLst>
            </p:cNvPr>
            <p:cNvSpPr/>
            <p:nvPr/>
          </p:nvSpPr>
          <p:spPr>
            <a:xfrm>
              <a:off x="7400925" y="59388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7" name="Freeform 536">
              <a:extLst>
                <a:ext uri="{FF2B5EF4-FFF2-40B4-BE49-F238E27FC236}">
                  <a16:creationId xmlns:a16="http://schemas.microsoft.com/office/drawing/2014/main" id="{A1DBE563-B7E6-2FBD-60B9-082637987B35}"/>
                </a:ext>
              </a:extLst>
            </p:cNvPr>
            <p:cNvSpPr/>
            <p:nvPr/>
          </p:nvSpPr>
          <p:spPr>
            <a:xfrm>
              <a:off x="7858125" y="4814888"/>
              <a:ext cx="581025" cy="523875"/>
            </a:xfrm>
            <a:custGeom>
              <a:avLst/>
              <a:gdLst>
                <a:gd name="T0" fmla="*/ 360 w 366"/>
                <a:gd name="T1" fmla="*/ 180 h 330"/>
                <a:gd name="T2" fmla="*/ 282 w 366"/>
                <a:gd name="T3" fmla="*/ 228 h 330"/>
                <a:gd name="T4" fmla="*/ 282 w 366"/>
                <a:gd name="T5" fmla="*/ 162 h 330"/>
                <a:gd name="T6" fmla="*/ 282 w 366"/>
                <a:gd name="T7" fmla="*/ 138 h 330"/>
                <a:gd name="T8" fmla="*/ 252 w 366"/>
                <a:gd name="T9" fmla="*/ 96 h 330"/>
                <a:gd name="T10" fmla="*/ 246 w 366"/>
                <a:gd name="T11" fmla="*/ 60 h 330"/>
                <a:gd name="T12" fmla="*/ 228 w 366"/>
                <a:gd name="T13" fmla="*/ 12 h 330"/>
                <a:gd name="T14" fmla="*/ 204 w 366"/>
                <a:gd name="T15" fmla="*/ 6 h 330"/>
                <a:gd name="T16" fmla="*/ 192 w 366"/>
                <a:gd name="T17" fmla="*/ 30 h 330"/>
                <a:gd name="T18" fmla="*/ 168 w 366"/>
                <a:gd name="T19" fmla="*/ 30 h 330"/>
                <a:gd name="T20" fmla="*/ 168 w 366"/>
                <a:gd name="T21" fmla="*/ 54 h 330"/>
                <a:gd name="T22" fmla="*/ 150 w 366"/>
                <a:gd name="T23" fmla="*/ 48 h 330"/>
                <a:gd name="T24" fmla="*/ 150 w 366"/>
                <a:gd name="T25" fmla="*/ 66 h 330"/>
                <a:gd name="T26" fmla="*/ 132 w 366"/>
                <a:gd name="T27" fmla="*/ 66 h 330"/>
                <a:gd name="T28" fmla="*/ 120 w 366"/>
                <a:gd name="T29" fmla="*/ 84 h 330"/>
                <a:gd name="T30" fmla="*/ 84 w 366"/>
                <a:gd name="T31" fmla="*/ 72 h 330"/>
                <a:gd name="T32" fmla="*/ 42 w 366"/>
                <a:gd name="T33" fmla="*/ 66 h 330"/>
                <a:gd name="T34" fmla="*/ 30 w 366"/>
                <a:gd name="T35" fmla="*/ 78 h 330"/>
                <a:gd name="T36" fmla="*/ 36 w 366"/>
                <a:gd name="T37" fmla="*/ 102 h 330"/>
                <a:gd name="T38" fmla="*/ 12 w 366"/>
                <a:gd name="T39" fmla="*/ 114 h 330"/>
                <a:gd name="T40" fmla="*/ 0 w 366"/>
                <a:gd name="T41" fmla="*/ 138 h 330"/>
                <a:gd name="T42" fmla="*/ 42 w 366"/>
                <a:gd name="T43" fmla="*/ 150 h 330"/>
                <a:gd name="T44" fmla="*/ 42 w 366"/>
                <a:gd name="T45" fmla="*/ 174 h 330"/>
                <a:gd name="T46" fmla="*/ 48 w 366"/>
                <a:gd name="T47" fmla="*/ 192 h 330"/>
                <a:gd name="T48" fmla="*/ 60 w 366"/>
                <a:gd name="T49" fmla="*/ 222 h 330"/>
                <a:gd name="T50" fmla="*/ 60 w 366"/>
                <a:gd name="T51" fmla="*/ 240 h 330"/>
                <a:gd name="T52" fmla="*/ 102 w 366"/>
                <a:gd name="T53" fmla="*/ 270 h 330"/>
                <a:gd name="T54" fmla="*/ 174 w 366"/>
                <a:gd name="T55" fmla="*/ 294 h 330"/>
                <a:gd name="T56" fmla="*/ 228 w 366"/>
                <a:gd name="T57" fmla="*/ 288 h 330"/>
                <a:gd name="T58" fmla="*/ 228 w 366"/>
                <a:gd name="T59" fmla="*/ 300 h 330"/>
                <a:gd name="T60" fmla="*/ 264 w 366"/>
                <a:gd name="T61" fmla="*/ 318 h 330"/>
                <a:gd name="T62" fmla="*/ 276 w 366"/>
                <a:gd name="T63" fmla="*/ 300 h 330"/>
                <a:gd name="T64" fmla="*/ 300 w 366"/>
                <a:gd name="T65" fmla="*/ 270 h 330"/>
                <a:gd name="T66" fmla="*/ 318 w 366"/>
                <a:gd name="T67" fmla="*/ 246 h 330"/>
                <a:gd name="T68" fmla="*/ 336 w 366"/>
                <a:gd name="T69" fmla="*/ 216 h 330"/>
                <a:gd name="T70" fmla="*/ 366 w 366"/>
                <a:gd name="T71" fmla="*/ 18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6" h="330">
                  <a:moveTo>
                    <a:pt x="366" y="174"/>
                  </a:moveTo>
                  <a:lnTo>
                    <a:pt x="360" y="180"/>
                  </a:lnTo>
                  <a:lnTo>
                    <a:pt x="300" y="216"/>
                  </a:lnTo>
                  <a:lnTo>
                    <a:pt x="282" y="228"/>
                  </a:lnTo>
                  <a:lnTo>
                    <a:pt x="294" y="186"/>
                  </a:lnTo>
                  <a:lnTo>
                    <a:pt x="282" y="162"/>
                  </a:lnTo>
                  <a:lnTo>
                    <a:pt x="288" y="150"/>
                  </a:lnTo>
                  <a:lnTo>
                    <a:pt x="282" y="138"/>
                  </a:lnTo>
                  <a:lnTo>
                    <a:pt x="258" y="120"/>
                  </a:lnTo>
                  <a:lnTo>
                    <a:pt x="252" y="96"/>
                  </a:lnTo>
                  <a:lnTo>
                    <a:pt x="252" y="84"/>
                  </a:lnTo>
                  <a:lnTo>
                    <a:pt x="246" y="60"/>
                  </a:lnTo>
                  <a:lnTo>
                    <a:pt x="228" y="24"/>
                  </a:lnTo>
                  <a:lnTo>
                    <a:pt x="228" y="12"/>
                  </a:lnTo>
                  <a:lnTo>
                    <a:pt x="216" y="0"/>
                  </a:lnTo>
                  <a:lnTo>
                    <a:pt x="204" y="6"/>
                  </a:lnTo>
                  <a:lnTo>
                    <a:pt x="210" y="24"/>
                  </a:lnTo>
                  <a:lnTo>
                    <a:pt x="192" y="30"/>
                  </a:lnTo>
                  <a:lnTo>
                    <a:pt x="180" y="24"/>
                  </a:lnTo>
                  <a:lnTo>
                    <a:pt x="168" y="30"/>
                  </a:lnTo>
                  <a:lnTo>
                    <a:pt x="174" y="42"/>
                  </a:lnTo>
                  <a:lnTo>
                    <a:pt x="168" y="54"/>
                  </a:lnTo>
                  <a:lnTo>
                    <a:pt x="156" y="54"/>
                  </a:lnTo>
                  <a:lnTo>
                    <a:pt x="150" y="48"/>
                  </a:lnTo>
                  <a:lnTo>
                    <a:pt x="138" y="48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66"/>
                  </a:lnTo>
                  <a:lnTo>
                    <a:pt x="126" y="66"/>
                  </a:lnTo>
                  <a:lnTo>
                    <a:pt x="120" y="84"/>
                  </a:lnTo>
                  <a:lnTo>
                    <a:pt x="108" y="78"/>
                  </a:lnTo>
                  <a:lnTo>
                    <a:pt x="84" y="72"/>
                  </a:lnTo>
                  <a:lnTo>
                    <a:pt x="66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78"/>
                  </a:lnTo>
                  <a:lnTo>
                    <a:pt x="30" y="84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36" y="156"/>
                  </a:lnTo>
                  <a:lnTo>
                    <a:pt x="42" y="150"/>
                  </a:lnTo>
                  <a:lnTo>
                    <a:pt x="60" y="156"/>
                  </a:lnTo>
                  <a:lnTo>
                    <a:pt x="42" y="174"/>
                  </a:lnTo>
                  <a:lnTo>
                    <a:pt x="54" y="186"/>
                  </a:lnTo>
                  <a:lnTo>
                    <a:pt x="48" y="192"/>
                  </a:lnTo>
                  <a:lnTo>
                    <a:pt x="48" y="204"/>
                  </a:lnTo>
                  <a:lnTo>
                    <a:pt x="60" y="222"/>
                  </a:lnTo>
                  <a:lnTo>
                    <a:pt x="48" y="228"/>
                  </a:lnTo>
                  <a:lnTo>
                    <a:pt x="60" y="240"/>
                  </a:lnTo>
                  <a:lnTo>
                    <a:pt x="96" y="258"/>
                  </a:lnTo>
                  <a:lnTo>
                    <a:pt x="102" y="270"/>
                  </a:lnTo>
                  <a:lnTo>
                    <a:pt x="162" y="294"/>
                  </a:lnTo>
                  <a:lnTo>
                    <a:pt x="174" y="294"/>
                  </a:lnTo>
                  <a:lnTo>
                    <a:pt x="192" y="294"/>
                  </a:lnTo>
                  <a:lnTo>
                    <a:pt x="228" y="288"/>
                  </a:lnTo>
                  <a:lnTo>
                    <a:pt x="228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64" y="318"/>
                  </a:lnTo>
                  <a:lnTo>
                    <a:pt x="270" y="306"/>
                  </a:lnTo>
                  <a:lnTo>
                    <a:pt x="276" y="300"/>
                  </a:lnTo>
                  <a:lnTo>
                    <a:pt x="294" y="282"/>
                  </a:lnTo>
                  <a:lnTo>
                    <a:pt x="300" y="270"/>
                  </a:lnTo>
                  <a:lnTo>
                    <a:pt x="306" y="270"/>
                  </a:lnTo>
                  <a:lnTo>
                    <a:pt x="318" y="246"/>
                  </a:lnTo>
                  <a:lnTo>
                    <a:pt x="324" y="234"/>
                  </a:lnTo>
                  <a:lnTo>
                    <a:pt x="336" y="216"/>
                  </a:lnTo>
                  <a:lnTo>
                    <a:pt x="354" y="204"/>
                  </a:lnTo>
                  <a:lnTo>
                    <a:pt x="366" y="180"/>
                  </a:lnTo>
                  <a:lnTo>
                    <a:pt x="366" y="17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8" name="Freeform 537">
              <a:extLst>
                <a:ext uri="{FF2B5EF4-FFF2-40B4-BE49-F238E27FC236}">
                  <a16:creationId xmlns:a16="http://schemas.microsoft.com/office/drawing/2014/main" id="{415FF403-64EF-10E8-F900-817A6078E6D7}"/>
                </a:ext>
              </a:extLst>
            </p:cNvPr>
            <p:cNvSpPr/>
            <p:nvPr/>
          </p:nvSpPr>
          <p:spPr>
            <a:xfrm>
              <a:off x="7439025" y="3967163"/>
              <a:ext cx="485775" cy="523875"/>
            </a:xfrm>
            <a:custGeom>
              <a:avLst/>
              <a:gdLst>
                <a:gd name="T0" fmla="*/ 306 w 306"/>
                <a:gd name="T1" fmla="*/ 102 h 330"/>
                <a:gd name="T2" fmla="*/ 276 w 306"/>
                <a:gd name="T3" fmla="*/ 66 h 330"/>
                <a:gd name="T4" fmla="*/ 210 w 306"/>
                <a:gd name="T5" fmla="*/ 24 h 330"/>
                <a:gd name="T6" fmla="*/ 168 w 306"/>
                <a:gd name="T7" fmla="*/ 24 h 330"/>
                <a:gd name="T8" fmla="*/ 156 w 306"/>
                <a:gd name="T9" fmla="*/ 18 h 330"/>
                <a:gd name="T10" fmla="*/ 150 w 306"/>
                <a:gd name="T11" fmla="*/ 18 h 330"/>
                <a:gd name="T12" fmla="*/ 108 w 306"/>
                <a:gd name="T13" fmla="*/ 0 h 330"/>
                <a:gd name="T14" fmla="*/ 72 w 306"/>
                <a:gd name="T15" fmla="*/ 18 h 330"/>
                <a:gd name="T16" fmla="*/ 66 w 306"/>
                <a:gd name="T17" fmla="*/ 24 h 330"/>
                <a:gd name="T18" fmla="*/ 24 w 306"/>
                <a:gd name="T19" fmla="*/ 60 h 330"/>
                <a:gd name="T20" fmla="*/ 18 w 306"/>
                <a:gd name="T21" fmla="*/ 66 h 330"/>
                <a:gd name="T22" fmla="*/ 24 w 306"/>
                <a:gd name="T23" fmla="*/ 144 h 330"/>
                <a:gd name="T24" fmla="*/ 18 w 306"/>
                <a:gd name="T25" fmla="*/ 150 h 330"/>
                <a:gd name="T26" fmla="*/ 6 w 306"/>
                <a:gd name="T27" fmla="*/ 186 h 330"/>
                <a:gd name="T28" fmla="*/ 0 w 306"/>
                <a:gd name="T29" fmla="*/ 198 h 330"/>
                <a:gd name="T30" fmla="*/ 24 w 306"/>
                <a:gd name="T31" fmla="*/ 210 h 330"/>
                <a:gd name="T32" fmla="*/ 30 w 306"/>
                <a:gd name="T33" fmla="*/ 222 h 330"/>
                <a:gd name="T34" fmla="*/ 36 w 306"/>
                <a:gd name="T35" fmla="*/ 246 h 330"/>
                <a:gd name="T36" fmla="*/ 48 w 306"/>
                <a:gd name="T37" fmla="*/ 264 h 330"/>
                <a:gd name="T38" fmla="*/ 60 w 306"/>
                <a:gd name="T39" fmla="*/ 312 h 330"/>
                <a:gd name="T40" fmla="*/ 72 w 306"/>
                <a:gd name="T41" fmla="*/ 330 h 330"/>
                <a:gd name="T42" fmla="*/ 114 w 306"/>
                <a:gd name="T43" fmla="*/ 318 h 330"/>
                <a:gd name="T44" fmla="*/ 114 w 306"/>
                <a:gd name="T45" fmla="*/ 306 h 330"/>
                <a:gd name="T46" fmla="*/ 126 w 306"/>
                <a:gd name="T47" fmla="*/ 300 h 330"/>
                <a:gd name="T48" fmla="*/ 138 w 306"/>
                <a:gd name="T49" fmla="*/ 288 h 330"/>
                <a:gd name="T50" fmla="*/ 138 w 306"/>
                <a:gd name="T51" fmla="*/ 276 h 330"/>
                <a:gd name="T52" fmla="*/ 144 w 306"/>
                <a:gd name="T53" fmla="*/ 258 h 330"/>
                <a:gd name="T54" fmla="*/ 150 w 306"/>
                <a:gd name="T55" fmla="*/ 258 h 330"/>
                <a:gd name="T56" fmla="*/ 150 w 306"/>
                <a:gd name="T57" fmla="*/ 234 h 330"/>
                <a:gd name="T58" fmla="*/ 156 w 306"/>
                <a:gd name="T59" fmla="*/ 228 h 330"/>
                <a:gd name="T60" fmla="*/ 174 w 306"/>
                <a:gd name="T61" fmla="*/ 252 h 330"/>
                <a:gd name="T62" fmla="*/ 186 w 306"/>
                <a:gd name="T63" fmla="*/ 282 h 330"/>
                <a:gd name="T64" fmla="*/ 210 w 306"/>
                <a:gd name="T65" fmla="*/ 294 h 330"/>
                <a:gd name="T66" fmla="*/ 216 w 306"/>
                <a:gd name="T67" fmla="*/ 288 h 330"/>
                <a:gd name="T68" fmla="*/ 228 w 306"/>
                <a:gd name="T69" fmla="*/ 282 h 330"/>
                <a:gd name="T70" fmla="*/ 234 w 306"/>
                <a:gd name="T71" fmla="*/ 258 h 330"/>
                <a:gd name="T72" fmla="*/ 258 w 306"/>
                <a:gd name="T73" fmla="*/ 252 h 330"/>
                <a:gd name="T74" fmla="*/ 276 w 306"/>
                <a:gd name="T75" fmla="*/ 228 h 330"/>
                <a:gd name="T76" fmla="*/ 294 w 306"/>
                <a:gd name="T77" fmla="*/ 198 h 330"/>
                <a:gd name="T78" fmla="*/ 294 w 306"/>
                <a:gd name="T79" fmla="*/ 192 h 330"/>
                <a:gd name="T80" fmla="*/ 300 w 306"/>
                <a:gd name="T81" fmla="*/ 180 h 330"/>
                <a:gd name="T82" fmla="*/ 288 w 306"/>
                <a:gd name="T83" fmla="*/ 162 h 330"/>
                <a:gd name="T84" fmla="*/ 288 w 306"/>
                <a:gd name="T85" fmla="*/ 144 h 330"/>
                <a:gd name="T86" fmla="*/ 294 w 306"/>
                <a:gd name="T87" fmla="*/ 126 h 330"/>
                <a:gd name="T88" fmla="*/ 306 w 306"/>
                <a:gd name="T89" fmla="*/ 10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6" h="330">
                  <a:moveTo>
                    <a:pt x="306" y="102"/>
                  </a:moveTo>
                  <a:lnTo>
                    <a:pt x="276" y="66"/>
                  </a:lnTo>
                  <a:lnTo>
                    <a:pt x="21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08" y="0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24" y="60"/>
                  </a:lnTo>
                  <a:lnTo>
                    <a:pt x="18" y="66"/>
                  </a:lnTo>
                  <a:lnTo>
                    <a:pt x="24" y="144"/>
                  </a:lnTo>
                  <a:lnTo>
                    <a:pt x="18" y="150"/>
                  </a:lnTo>
                  <a:lnTo>
                    <a:pt x="6" y="186"/>
                  </a:lnTo>
                  <a:lnTo>
                    <a:pt x="0" y="198"/>
                  </a:lnTo>
                  <a:lnTo>
                    <a:pt x="24" y="210"/>
                  </a:lnTo>
                  <a:lnTo>
                    <a:pt x="30" y="222"/>
                  </a:lnTo>
                  <a:lnTo>
                    <a:pt x="36" y="246"/>
                  </a:lnTo>
                  <a:lnTo>
                    <a:pt x="48" y="264"/>
                  </a:lnTo>
                  <a:lnTo>
                    <a:pt x="60" y="312"/>
                  </a:lnTo>
                  <a:lnTo>
                    <a:pt x="72" y="330"/>
                  </a:lnTo>
                  <a:lnTo>
                    <a:pt x="114" y="318"/>
                  </a:lnTo>
                  <a:lnTo>
                    <a:pt x="114" y="306"/>
                  </a:lnTo>
                  <a:lnTo>
                    <a:pt x="126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44" y="258"/>
                  </a:lnTo>
                  <a:lnTo>
                    <a:pt x="150" y="258"/>
                  </a:lnTo>
                  <a:lnTo>
                    <a:pt x="150" y="234"/>
                  </a:lnTo>
                  <a:lnTo>
                    <a:pt x="156" y="228"/>
                  </a:lnTo>
                  <a:lnTo>
                    <a:pt x="174" y="252"/>
                  </a:lnTo>
                  <a:lnTo>
                    <a:pt x="186" y="282"/>
                  </a:lnTo>
                  <a:lnTo>
                    <a:pt x="210" y="294"/>
                  </a:lnTo>
                  <a:lnTo>
                    <a:pt x="216" y="288"/>
                  </a:lnTo>
                  <a:lnTo>
                    <a:pt x="228" y="282"/>
                  </a:lnTo>
                  <a:lnTo>
                    <a:pt x="234" y="258"/>
                  </a:lnTo>
                  <a:lnTo>
                    <a:pt x="258" y="252"/>
                  </a:lnTo>
                  <a:lnTo>
                    <a:pt x="276" y="228"/>
                  </a:lnTo>
                  <a:lnTo>
                    <a:pt x="294" y="198"/>
                  </a:lnTo>
                  <a:lnTo>
                    <a:pt x="294" y="192"/>
                  </a:lnTo>
                  <a:lnTo>
                    <a:pt x="300" y="180"/>
                  </a:lnTo>
                  <a:lnTo>
                    <a:pt x="288" y="162"/>
                  </a:lnTo>
                  <a:lnTo>
                    <a:pt x="288" y="144"/>
                  </a:lnTo>
                  <a:lnTo>
                    <a:pt x="294" y="126"/>
                  </a:lnTo>
                  <a:lnTo>
                    <a:pt x="306" y="10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9" name="Freeform 538">
              <a:extLst>
                <a:ext uri="{FF2B5EF4-FFF2-40B4-BE49-F238E27FC236}">
                  <a16:creationId xmlns:a16="http://schemas.microsoft.com/office/drawing/2014/main" id="{24572A49-B199-6C82-6073-8FD5F2AC79E0}"/>
                </a:ext>
              </a:extLst>
            </p:cNvPr>
            <p:cNvSpPr/>
            <p:nvPr/>
          </p:nvSpPr>
          <p:spPr>
            <a:xfrm>
              <a:off x="7591425" y="3176588"/>
              <a:ext cx="885825" cy="981075"/>
            </a:xfrm>
            <a:custGeom>
              <a:avLst/>
              <a:gdLst>
                <a:gd name="T0" fmla="*/ 552 w 558"/>
                <a:gd name="T1" fmla="*/ 444 h 618"/>
                <a:gd name="T2" fmla="*/ 546 w 558"/>
                <a:gd name="T3" fmla="*/ 420 h 618"/>
                <a:gd name="T4" fmla="*/ 528 w 558"/>
                <a:gd name="T5" fmla="*/ 402 h 618"/>
                <a:gd name="T6" fmla="*/ 492 w 558"/>
                <a:gd name="T7" fmla="*/ 378 h 618"/>
                <a:gd name="T8" fmla="*/ 468 w 558"/>
                <a:gd name="T9" fmla="*/ 330 h 618"/>
                <a:gd name="T10" fmla="*/ 468 w 558"/>
                <a:gd name="T11" fmla="*/ 300 h 618"/>
                <a:gd name="T12" fmla="*/ 480 w 558"/>
                <a:gd name="T13" fmla="*/ 282 h 618"/>
                <a:gd name="T14" fmla="*/ 474 w 558"/>
                <a:gd name="T15" fmla="*/ 258 h 618"/>
                <a:gd name="T16" fmla="*/ 474 w 558"/>
                <a:gd name="T17" fmla="*/ 240 h 618"/>
                <a:gd name="T18" fmla="*/ 438 w 558"/>
                <a:gd name="T19" fmla="*/ 240 h 618"/>
                <a:gd name="T20" fmla="*/ 420 w 558"/>
                <a:gd name="T21" fmla="*/ 228 h 618"/>
                <a:gd name="T22" fmla="*/ 402 w 558"/>
                <a:gd name="T23" fmla="*/ 168 h 618"/>
                <a:gd name="T24" fmla="*/ 414 w 558"/>
                <a:gd name="T25" fmla="*/ 144 h 618"/>
                <a:gd name="T26" fmla="*/ 438 w 558"/>
                <a:gd name="T27" fmla="*/ 132 h 618"/>
                <a:gd name="T28" fmla="*/ 432 w 558"/>
                <a:gd name="T29" fmla="*/ 120 h 618"/>
                <a:gd name="T30" fmla="*/ 438 w 558"/>
                <a:gd name="T31" fmla="*/ 102 h 618"/>
                <a:gd name="T32" fmla="*/ 432 w 558"/>
                <a:gd name="T33" fmla="*/ 90 h 618"/>
                <a:gd name="T34" fmla="*/ 408 w 558"/>
                <a:gd name="T35" fmla="*/ 90 h 618"/>
                <a:gd name="T36" fmla="*/ 402 w 558"/>
                <a:gd name="T37" fmla="*/ 78 h 618"/>
                <a:gd name="T38" fmla="*/ 414 w 558"/>
                <a:gd name="T39" fmla="*/ 24 h 618"/>
                <a:gd name="T40" fmla="*/ 384 w 558"/>
                <a:gd name="T41" fmla="*/ 6 h 618"/>
                <a:gd name="T42" fmla="*/ 342 w 558"/>
                <a:gd name="T43" fmla="*/ 0 h 618"/>
                <a:gd name="T44" fmla="*/ 330 w 558"/>
                <a:gd name="T45" fmla="*/ 24 h 618"/>
                <a:gd name="T46" fmla="*/ 306 w 558"/>
                <a:gd name="T47" fmla="*/ 24 h 618"/>
                <a:gd name="T48" fmla="*/ 258 w 558"/>
                <a:gd name="T49" fmla="*/ 78 h 618"/>
                <a:gd name="T50" fmla="*/ 180 w 558"/>
                <a:gd name="T51" fmla="*/ 90 h 618"/>
                <a:gd name="T52" fmla="*/ 162 w 558"/>
                <a:gd name="T53" fmla="*/ 144 h 618"/>
                <a:gd name="T54" fmla="*/ 126 w 558"/>
                <a:gd name="T55" fmla="*/ 132 h 618"/>
                <a:gd name="T56" fmla="*/ 114 w 558"/>
                <a:gd name="T57" fmla="*/ 144 h 618"/>
                <a:gd name="T58" fmla="*/ 78 w 558"/>
                <a:gd name="T59" fmla="*/ 150 h 618"/>
                <a:gd name="T60" fmla="*/ 90 w 558"/>
                <a:gd name="T61" fmla="*/ 180 h 618"/>
                <a:gd name="T62" fmla="*/ 84 w 558"/>
                <a:gd name="T63" fmla="*/ 240 h 618"/>
                <a:gd name="T64" fmla="*/ 54 w 558"/>
                <a:gd name="T65" fmla="*/ 240 h 618"/>
                <a:gd name="T66" fmla="*/ 72 w 558"/>
                <a:gd name="T67" fmla="*/ 276 h 618"/>
                <a:gd name="T68" fmla="*/ 78 w 558"/>
                <a:gd name="T69" fmla="*/ 342 h 618"/>
                <a:gd name="T70" fmla="*/ 60 w 558"/>
                <a:gd name="T71" fmla="*/ 366 h 618"/>
                <a:gd name="T72" fmla="*/ 72 w 558"/>
                <a:gd name="T73" fmla="*/ 402 h 618"/>
                <a:gd name="T74" fmla="*/ 36 w 558"/>
                <a:gd name="T75" fmla="*/ 420 h 618"/>
                <a:gd name="T76" fmla="*/ 24 w 558"/>
                <a:gd name="T77" fmla="*/ 402 h 618"/>
                <a:gd name="T78" fmla="*/ 0 w 558"/>
                <a:gd name="T79" fmla="*/ 438 h 618"/>
                <a:gd name="T80" fmla="*/ 12 w 558"/>
                <a:gd name="T81" fmla="*/ 498 h 618"/>
                <a:gd name="T82" fmla="*/ 60 w 558"/>
                <a:gd name="T83" fmla="*/ 516 h 618"/>
                <a:gd name="T84" fmla="*/ 114 w 558"/>
                <a:gd name="T85" fmla="*/ 522 h 618"/>
                <a:gd name="T86" fmla="*/ 210 w 558"/>
                <a:gd name="T87" fmla="*/ 600 h 618"/>
                <a:gd name="T88" fmla="*/ 234 w 558"/>
                <a:gd name="T89" fmla="*/ 588 h 618"/>
                <a:gd name="T90" fmla="*/ 318 w 558"/>
                <a:gd name="T91" fmla="*/ 564 h 618"/>
                <a:gd name="T92" fmla="*/ 426 w 558"/>
                <a:gd name="T93" fmla="*/ 546 h 618"/>
                <a:gd name="T94" fmla="*/ 462 w 558"/>
                <a:gd name="T95" fmla="*/ 582 h 618"/>
                <a:gd name="T96" fmla="*/ 480 w 558"/>
                <a:gd name="T97" fmla="*/ 582 h 618"/>
                <a:gd name="T98" fmla="*/ 516 w 558"/>
                <a:gd name="T99" fmla="*/ 558 h 618"/>
                <a:gd name="T100" fmla="*/ 540 w 558"/>
                <a:gd name="T101" fmla="*/ 504 h 618"/>
                <a:gd name="T102" fmla="*/ 558 w 558"/>
                <a:gd name="T103" fmla="*/ 46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58" h="618">
                  <a:moveTo>
                    <a:pt x="558" y="462"/>
                  </a:moveTo>
                  <a:lnTo>
                    <a:pt x="552" y="444"/>
                  </a:lnTo>
                  <a:lnTo>
                    <a:pt x="546" y="432"/>
                  </a:lnTo>
                  <a:lnTo>
                    <a:pt x="546" y="420"/>
                  </a:lnTo>
                  <a:lnTo>
                    <a:pt x="546" y="414"/>
                  </a:lnTo>
                  <a:lnTo>
                    <a:pt x="528" y="402"/>
                  </a:lnTo>
                  <a:lnTo>
                    <a:pt x="516" y="390"/>
                  </a:lnTo>
                  <a:lnTo>
                    <a:pt x="492" y="378"/>
                  </a:lnTo>
                  <a:lnTo>
                    <a:pt x="480" y="360"/>
                  </a:lnTo>
                  <a:lnTo>
                    <a:pt x="468" y="330"/>
                  </a:lnTo>
                  <a:lnTo>
                    <a:pt x="468" y="306"/>
                  </a:lnTo>
                  <a:lnTo>
                    <a:pt x="468" y="300"/>
                  </a:lnTo>
                  <a:lnTo>
                    <a:pt x="480" y="294"/>
                  </a:lnTo>
                  <a:lnTo>
                    <a:pt x="480" y="282"/>
                  </a:lnTo>
                  <a:lnTo>
                    <a:pt x="480" y="276"/>
                  </a:lnTo>
                  <a:lnTo>
                    <a:pt x="474" y="258"/>
                  </a:lnTo>
                  <a:lnTo>
                    <a:pt x="474" y="246"/>
                  </a:lnTo>
                  <a:lnTo>
                    <a:pt x="474" y="240"/>
                  </a:lnTo>
                  <a:lnTo>
                    <a:pt x="462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8"/>
                  </a:lnTo>
                  <a:lnTo>
                    <a:pt x="408" y="204"/>
                  </a:lnTo>
                  <a:lnTo>
                    <a:pt x="402" y="168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32" y="138"/>
                  </a:lnTo>
                  <a:lnTo>
                    <a:pt x="438" y="132"/>
                  </a:lnTo>
                  <a:lnTo>
                    <a:pt x="438" y="126"/>
                  </a:lnTo>
                  <a:lnTo>
                    <a:pt x="432" y="120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44" y="96"/>
                  </a:lnTo>
                  <a:lnTo>
                    <a:pt x="432" y="90"/>
                  </a:lnTo>
                  <a:lnTo>
                    <a:pt x="426" y="90"/>
                  </a:lnTo>
                  <a:lnTo>
                    <a:pt x="408" y="90"/>
                  </a:lnTo>
                  <a:lnTo>
                    <a:pt x="408" y="84"/>
                  </a:lnTo>
                  <a:lnTo>
                    <a:pt x="402" y="78"/>
                  </a:lnTo>
                  <a:lnTo>
                    <a:pt x="414" y="48"/>
                  </a:lnTo>
                  <a:lnTo>
                    <a:pt x="414" y="24"/>
                  </a:lnTo>
                  <a:lnTo>
                    <a:pt x="420" y="0"/>
                  </a:lnTo>
                  <a:lnTo>
                    <a:pt x="384" y="6"/>
                  </a:lnTo>
                  <a:lnTo>
                    <a:pt x="348" y="0"/>
                  </a:lnTo>
                  <a:lnTo>
                    <a:pt x="342" y="0"/>
                  </a:lnTo>
                  <a:lnTo>
                    <a:pt x="336" y="12"/>
                  </a:lnTo>
                  <a:lnTo>
                    <a:pt x="330" y="24"/>
                  </a:lnTo>
                  <a:lnTo>
                    <a:pt x="318" y="30"/>
                  </a:lnTo>
                  <a:lnTo>
                    <a:pt x="306" y="24"/>
                  </a:lnTo>
                  <a:lnTo>
                    <a:pt x="264" y="42"/>
                  </a:lnTo>
                  <a:lnTo>
                    <a:pt x="258" y="78"/>
                  </a:lnTo>
                  <a:lnTo>
                    <a:pt x="198" y="90"/>
                  </a:lnTo>
                  <a:lnTo>
                    <a:pt x="180" y="90"/>
                  </a:lnTo>
                  <a:lnTo>
                    <a:pt x="168" y="102"/>
                  </a:lnTo>
                  <a:lnTo>
                    <a:pt x="162" y="144"/>
                  </a:lnTo>
                  <a:lnTo>
                    <a:pt x="144" y="132"/>
                  </a:lnTo>
                  <a:lnTo>
                    <a:pt x="126" y="132"/>
                  </a:lnTo>
                  <a:lnTo>
                    <a:pt x="120" y="138"/>
                  </a:lnTo>
                  <a:lnTo>
                    <a:pt x="114" y="144"/>
                  </a:lnTo>
                  <a:lnTo>
                    <a:pt x="78" y="144"/>
                  </a:lnTo>
                  <a:lnTo>
                    <a:pt x="78" y="150"/>
                  </a:lnTo>
                  <a:lnTo>
                    <a:pt x="72" y="168"/>
                  </a:lnTo>
                  <a:lnTo>
                    <a:pt x="90" y="180"/>
                  </a:lnTo>
                  <a:lnTo>
                    <a:pt x="90" y="216"/>
                  </a:lnTo>
                  <a:lnTo>
                    <a:pt x="84" y="240"/>
                  </a:lnTo>
                  <a:lnTo>
                    <a:pt x="54" y="234"/>
                  </a:lnTo>
                  <a:lnTo>
                    <a:pt x="54" y="240"/>
                  </a:lnTo>
                  <a:lnTo>
                    <a:pt x="78" y="270"/>
                  </a:lnTo>
                  <a:lnTo>
                    <a:pt x="72" y="276"/>
                  </a:lnTo>
                  <a:lnTo>
                    <a:pt x="90" y="318"/>
                  </a:lnTo>
                  <a:lnTo>
                    <a:pt x="78" y="342"/>
                  </a:lnTo>
                  <a:lnTo>
                    <a:pt x="66" y="348"/>
                  </a:lnTo>
                  <a:lnTo>
                    <a:pt x="60" y="366"/>
                  </a:lnTo>
                  <a:lnTo>
                    <a:pt x="78" y="390"/>
                  </a:lnTo>
                  <a:lnTo>
                    <a:pt x="72" y="402"/>
                  </a:lnTo>
                  <a:lnTo>
                    <a:pt x="66" y="420"/>
                  </a:lnTo>
                  <a:lnTo>
                    <a:pt x="36" y="420"/>
                  </a:lnTo>
                  <a:lnTo>
                    <a:pt x="36" y="408"/>
                  </a:lnTo>
                  <a:lnTo>
                    <a:pt x="24" y="402"/>
                  </a:lnTo>
                  <a:lnTo>
                    <a:pt x="0" y="414"/>
                  </a:lnTo>
                  <a:lnTo>
                    <a:pt x="0" y="438"/>
                  </a:lnTo>
                  <a:lnTo>
                    <a:pt x="0" y="486"/>
                  </a:lnTo>
                  <a:lnTo>
                    <a:pt x="12" y="498"/>
                  </a:lnTo>
                  <a:lnTo>
                    <a:pt x="54" y="516"/>
                  </a:lnTo>
                  <a:lnTo>
                    <a:pt x="60" y="516"/>
                  </a:lnTo>
                  <a:lnTo>
                    <a:pt x="72" y="522"/>
                  </a:lnTo>
                  <a:lnTo>
                    <a:pt x="114" y="522"/>
                  </a:lnTo>
                  <a:lnTo>
                    <a:pt x="180" y="564"/>
                  </a:lnTo>
                  <a:lnTo>
                    <a:pt x="210" y="600"/>
                  </a:lnTo>
                  <a:lnTo>
                    <a:pt x="222" y="618"/>
                  </a:lnTo>
                  <a:lnTo>
                    <a:pt x="234" y="588"/>
                  </a:lnTo>
                  <a:lnTo>
                    <a:pt x="252" y="546"/>
                  </a:lnTo>
                  <a:lnTo>
                    <a:pt x="318" y="564"/>
                  </a:lnTo>
                  <a:lnTo>
                    <a:pt x="354" y="558"/>
                  </a:lnTo>
                  <a:lnTo>
                    <a:pt x="426" y="546"/>
                  </a:lnTo>
                  <a:lnTo>
                    <a:pt x="450" y="600"/>
                  </a:lnTo>
                  <a:lnTo>
                    <a:pt x="462" y="582"/>
                  </a:lnTo>
                  <a:lnTo>
                    <a:pt x="486" y="588"/>
                  </a:lnTo>
                  <a:lnTo>
                    <a:pt x="480" y="582"/>
                  </a:lnTo>
                  <a:lnTo>
                    <a:pt x="486" y="576"/>
                  </a:lnTo>
                  <a:lnTo>
                    <a:pt x="516" y="558"/>
                  </a:lnTo>
                  <a:lnTo>
                    <a:pt x="528" y="528"/>
                  </a:lnTo>
                  <a:lnTo>
                    <a:pt x="540" y="504"/>
                  </a:lnTo>
                  <a:lnTo>
                    <a:pt x="552" y="474"/>
                  </a:lnTo>
                  <a:lnTo>
                    <a:pt x="558" y="46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0" name="Freeform 539">
              <a:extLst>
                <a:ext uri="{FF2B5EF4-FFF2-40B4-BE49-F238E27FC236}">
                  <a16:creationId xmlns:a16="http://schemas.microsoft.com/office/drawing/2014/main" id="{034CDF71-111A-AABA-B605-25DADA0E2A9C}"/>
                </a:ext>
              </a:extLst>
            </p:cNvPr>
            <p:cNvSpPr/>
            <p:nvPr/>
          </p:nvSpPr>
          <p:spPr>
            <a:xfrm>
              <a:off x="6953250" y="2662238"/>
              <a:ext cx="1381125" cy="1628775"/>
            </a:xfrm>
            <a:custGeom>
              <a:avLst/>
              <a:gdLst>
                <a:gd name="T0" fmla="*/ 852 w 870"/>
                <a:gd name="T1" fmla="*/ 174 h 1026"/>
                <a:gd name="T2" fmla="*/ 786 w 870"/>
                <a:gd name="T3" fmla="*/ 18 h 1026"/>
                <a:gd name="T4" fmla="*/ 660 w 870"/>
                <a:gd name="T5" fmla="*/ 0 h 1026"/>
                <a:gd name="T6" fmla="*/ 636 w 870"/>
                <a:gd name="T7" fmla="*/ 42 h 1026"/>
                <a:gd name="T8" fmla="*/ 666 w 870"/>
                <a:gd name="T9" fmla="*/ 114 h 1026"/>
                <a:gd name="T10" fmla="*/ 672 w 870"/>
                <a:gd name="T11" fmla="*/ 144 h 1026"/>
                <a:gd name="T12" fmla="*/ 648 w 870"/>
                <a:gd name="T13" fmla="*/ 162 h 1026"/>
                <a:gd name="T14" fmla="*/ 642 w 870"/>
                <a:gd name="T15" fmla="*/ 216 h 1026"/>
                <a:gd name="T16" fmla="*/ 540 w 870"/>
                <a:gd name="T17" fmla="*/ 216 h 1026"/>
                <a:gd name="T18" fmla="*/ 498 w 870"/>
                <a:gd name="T19" fmla="*/ 180 h 1026"/>
                <a:gd name="T20" fmla="*/ 324 w 870"/>
                <a:gd name="T21" fmla="*/ 258 h 1026"/>
                <a:gd name="T22" fmla="*/ 270 w 870"/>
                <a:gd name="T23" fmla="*/ 258 h 1026"/>
                <a:gd name="T24" fmla="*/ 186 w 870"/>
                <a:gd name="T25" fmla="*/ 282 h 1026"/>
                <a:gd name="T26" fmla="*/ 174 w 870"/>
                <a:gd name="T27" fmla="*/ 312 h 1026"/>
                <a:gd name="T28" fmla="*/ 186 w 870"/>
                <a:gd name="T29" fmla="*/ 306 h 1026"/>
                <a:gd name="T30" fmla="*/ 204 w 870"/>
                <a:gd name="T31" fmla="*/ 336 h 1026"/>
                <a:gd name="T32" fmla="*/ 204 w 870"/>
                <a:gd name="T33" fmla="*/ 360 h 1026"/>
                <a:gd name="T34" fmla="*/ 192 w 870"/>
                <a:gd name="T35" fmla="*/ 378 h 1026"/>
                <a:gd name="T36" fmla="*/ 192 w 870"/>
                <a:gd name="T37" fmla="*/ 408 h 1026"/>
                <a:gd name="T38" fmla="*/ 192 w 870"/>
                <a:gd name="T39" fmla="*/ 438 h 1026"/>
                <a:gd name="T40" fmla="*/ 192 w 870"/>
                <a:gd name="T41" fmla="*/ 456 h 1026"/>
                <a:gd name="T42" fmla="*/ 204 w 870"/>
                <a:gd name="T43" fmla="*/ 468 h 1026"/>
                <a:gd name="T44" fmla="*/ 210 w 870"/>
                <a:gd name="T45" fmla="*/ 492 h 1026"/>
                <a:gd name="T46" fmla="*/ 216 w 870"/>
                <a:gd name="T47" fmla="*/ 510 h 1026"/>
                <a:gd name="T48" fmla="*/ 186 w 870"/>
                <a:gd name="T49" fmla="*/ 498 h 1026"/>
                <a:gd name="T50" fmla="*/ 186 w 870"/>
                <a:gd name="T51" fmla="*/ 516 h 1026"/>
                <a:gd name="T52" fmla="*/ 204 w 870"/>
                <a:gd name="T53" fmla="*/ 540 h 1026"/>
                <a:gd name="T54" fmla="*/ 198 w 870"/>
                <a:gd name="T55" fmla="*/ 552 h 1026"/>
                <a:gd name="T56" fmla="*/ 186 w 870"/>
                <a:gd name="T57" fmla="*/ 540 h 1026"/>
                <a:gd name="T58" fmla="*/ 150 w 870"/>
                <a:gd name="T59" fmla="*/ 528 h 1026"/>
                <a:gd name="T60" fmla="*/ 120 w 870"/>
                <a:gd name="T61" fmla="*/ 534 h 1026"/>
                <a:gd name="T62" fmla="*/ 102 w 870"/>
                <a:gd name="T63" fmla="*/ 552 h 1026"/>
                <a:gd name="T64" fmla="*/ 90 w 870"/>
                <a:gd name="T65" fmla="*/ 558 h 1026"/>
                <a:gd name="T66" fmla="*/ 84 w 870"/>
                <a:gd name="T67" fmla="*/ 588 h 1026"/>
                <a:gd name="T68" fmla="*/ 66 w 870"/>
                <a:gd name="T69" fmla="*/ 594 h 1026"/>
                <a:gd name="T70" fmla="*/ 60 w 870"/>
                <a:gd name="T71" fmla="*/ 630 h 1026"/>
                <a:gd name="T72" fmla="*/ 42 w 870"/>
                <a:gd name="T73" fmla="*/ 648 h 1026"/>
                <a:gd name="T74" fmla="*/ 24 w 870"/>
                <a:gd name="T75" fmla="*/ 672 h 1026"/>
                <a:gd name="T76" fmla="*/ 42 w 870"/>
                <a:gd name="T77" fmla="*/ 720 h 1026"/>
                <a:gd name="T78" fmla="*/ 150 w 870"/>
                <a:gd name="T79" fmla="*/ 804 h 1026"/>
                <a:gd name="T80" fmla="*/ 222 w 870"/>
                <a:gd name="T81" fmla="*/ 858 h 1026"/>
                <a:gd name="T82" fmla="*/ 222 w 870"/>
                <a:gd name="T83" fmla="*/ 954 h 1026"/>
                <a:gd name="T84" fmla="*/ 252 w 870"/>
                <a:gd name="T85" fmla="*/ 996 h 1026"/>
                <a:gd name="T86" fmla="*/ 306 w 870"/>
                <a:gd name="T87" fmla="*/ 1020 h 1026"/>
                <a:gd name="T88" fmla="*/ 330 w 870"/>
                <a:gd name="T89" fmla="*/ 966 h 1026"/>
                <a:gd name="T90" fmla="*/ 372 w 870"/>
                <a:gd name="T91" fmla="*/ 846 h 1026"/>
                <a:gd name="T92" fmla="*/ 402 w 870"/>
                <a:gd name="T93" fmla="*/ 810 h 1026"/>
                <a:gd name="T94" fmla="*/ 426 w 870"/>
                <a:gd name="T95" fmla="*/ 726 h 1026"/>
                <a:gd name="T96" fmla="*/ 468 w 870"/>
                <a:gd name="T97" fmla="*/ 744 h 1026"/>
                <a:gd name="T98" fmla="*/ 462 w 870"/>
                <a:gd name="T99" fmla="*/ 690 h 1026"/>
                <a:gd name="T100" fmla="*/ 492 w 870"/>
                <a:gd name="T101" fmla="*/ 642 h 1026"/>
                <a:gd name="T102" fmla="*/ 456 w 870"/>
                <a:gd name="T103" fmla="*/ 564 h 1026"/>
                <a:gd name="T104" fmla="*/ 492 w 870"/>
                <a:gd name="T105" fmla="*/ 540 h 1026"/>
                <a:gd name="T106" fmla="*/ 480 w 870"/>
                <a:gd name="T107" fmla="*/ 474 h 1026"/>
                <a:gd name="T108" fmla="*/ 522 w 870"/>
                <a:gd name="T109" fmla="*/ 462 h 1026"/>
                <a:gd name="T110" fmla="*/ 564 w 870"/>
                <a:gd name="T111" fmla="*/ 468 h 1026"/>
                <a:gd name="T112" fmla="*/ 600 w 870"/>
                <a:gd name="T113" fmla="*/ 414 h 1026"/>
                <a:gd name="T114" fmla="*/ 708 w 870"/>
                <a:gd name="T115" fmla="*/ 348 h 1026"/>
                <a:gd name="T116" fmla="*/ 738 w 870"/>
                <a:gd name="T117" fmla="*/ 336 h 1026"/>
                <a:gd name="T118" fmla="*/ 786 w 870"/>
                <a:gd name="T119" fmla="*/ 330 h 1026"/>
                <a:gd name="T120" fmla="*/ 822 w 870"/>
                <a:gd name="T121" fmla="*/ 288 h 1026"/>
                <a:gd name="T122" fmla="*/ 852 w 870"/>
                <a:gd name="T123" fmla="*/ 258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0" h="1026">
                  <a:moveTo>
                    <a:pt x="870" y="258"/>
                  </a:moveTo>
                  <a:lnTo>
                    <a:pt x="864" y="204"/>
                  </a:lnTo>
                  <a:lnTo>
                    <a:pt x="852" y="174"/>
                  </a:lnTo>
                  <a:lnTo>
                    <a:pt x="834" y="114"/>
                  </a:lnTo>
                  <a:lnTo>
                    <a:pt x="804" y="66"/>
                  </a:lnTo>
                  <a:lnTo>
                    <a:pt x="786" y="18"/>
                  </a:lnTo>
                  <a:lnTo>
                    <a:pt x="780" y="18"/>
                  </a:lnTo>
                  <a:lnTo>
                    <a:pt x="738" y="18"/>
                  </a:lnTo>
                  <a:lnTo>
                    <a:pt x="660" y="0"/>
                  </a:lnTo>
                  <a:lnTo>
                    <a:pt x="660" y="18"/>
                  </a:lnTo>
                  <a:lnTo>
                    <a:pt x="642" y="30"/>
                  </a:lnTo>
                  <a:lnTo>
                    <a:pt x="636" y="42"/>
                  </a:lnTo>
                  <a:lnTo>
                    <a:pt x="654" y="72"/>
                  </a:lnTo>
                  <a:lnTo>
                    <a:pt x="672" y="84"/>
                  </a:lnTo>
                  <a:lnTo>
                    <a:pt x="666" y="114"/>
                  </a:lnTo>
                  <a:lnTo>
                    <a:pt x="660" y="120"/>
                  </a:lnTo>
                  <a:lnTo>
                    <a:pt x="660" y="138"/>
                  </a:lnTo>
                  <a:lnTo>
                    <a:pt x="672" y="144"/>
                  </a:lnTo>
                  <a:lnTo>
                    <a:pt x="672" y="162"/>
                  </a:lnTo>
                  <a:lnTo>
                    <a:pt x="666" y="168"/>
                  </a:lnTo>
                  <a:lnTo>
                    <a:pt x="648" y="162"/>
                  </a:lnTo>
                  <a:lnTo>
                    <a:pt x="630" y="168"/>
                  </a:lnTo>
                  <a:lnTo>
                    <a:pt x="642" y="198"/>
                  </a:lnTo>
                  <a:lnTo>
                    <a:pt x="642" y="216"/>
                  </a:lnTo>
                  <a:lnTo>
                    <a:pt x="612" y="228"/>
                  </a:lnTo>
                  <a:lnTo>
                    <a:pt x="540" y="222"/>
                  </a:lnTo>
                  <a:lnTo>
                    <a:pt x="540" y="216"/>
                  </a:lnTo>
                  <a:lnTo>
                    <a:pt x="522" y="180"/>
                  </a:lnTo>
                  <a:lnTo>
                    <a:pt x="510" y="186"/>
                  </a:lnTo>
                  <a:lnTo>
                    <a:pt x="498" y="180"/>
                  </a:lnTo>
                  <a:lnTo>
                    <a:pt x="456" y="252"/>
                  </a:lnTo>
                  <a:lnTo>
                    <a:pt x="420" y="264"/>
                  </a:lnTo>
                  <a:lnTo>
                    <a:pt x="324" y="258"/>
                  </a:lnTo>
                  <a:lnTo>
                    <a:pt x="318" y="222"/>
                  </a:lnTo>
                  <a:lnTo>
                    <a:pt x="288" y="240"/>
                  </a:lnTo>
                  <a:lnTo>
                    <a:pt x="270" y="258"/>
                  </a:lnTo>
                  <a:lnTo>
                    <a:pt x="216" y="252"/>
                  </a:lnTo>
                  <a:lnTo>
                    <a:pt x="210" y="270"/>
                  </a:lnTo>
                  <a:lnTo>
                    <a:pt x="186" y="282"/>
                  </a:lnTo>
                  <a:lnTo>
                    <a:pt x="174" y="300"/>
                  </a:lnTo>
                  <a:lnTo>
                    <a:pt x="174" y="306"/>
                  </a:lnTo>
                  <a:lnTo>
                    <a:pt x="174" y="312"/>
                  </a:lnTo>
                  <a:lnTo>
                    <a:pt x="180" y="312"/>
                  </a:lnTo>
                  <a:lnTo>
                    <a:pt x="180" y="306"/>
                  </a:lnTo>
                  <a:lnTo>
                    <a:pt x="186" y="306"/>
                  </a:lnTo>
                  <a:lnTo>
                    <a:pt x="192" y="318"/>
                  </a:lnTo>
                  <a:lnTo>
                    <a:pt x="198" y="330"/>
                  </a:lnTo>
                  <a:lnTo>
                    <a:pt x="204" y="336"/>
                  </a:lnTo>
                  <a:lnTo>
                    <a:pt x="204" y="342"/>
                  </a:lnTo>
                  <a:lnTo>
                    <a:pt x="204" y="354"/>
                  </a:lnTo>
                  <a:lnTo>
                    <a:pt x="204" y="360"/>
                  </a:lnTo>
                  <a:lnTo>
                    <a:pt x="192" y="366"/>
                  </a:lnTo>
                  <a:lnTo>
                    <a:pt x="192" y="372"/>
                  </a:lnTo>
                  <a:lnTo>
                    <a:pt x="192" y="378"/>
                  </a:lnTo>
                  <a:lnTo>
                    <a:pt x="186" y="390"/>
                  </a:lnTo>
                  <a:lnTo>
                    <a:pt x="192" y="396"/>
                  </a:lnTo>
                  <a:lnTo>
                    <a:pt x="192" y="408"/>
                  </a:lnTo>
                  <a:lnTo>
                    <a:pt x="192" y="426"/>
                  </a:lnTo>
                  <a:lnTo>
                    <a:pt x="192" y="432"/>
                  </a:lnTo>
                  <a:lnTo>
                    <a:pt x="192" y="438"/>
                  </a:lnTo>
                  <a:lnTo>
                    <a:pt x="186" y="444"/>
                  </a:lnTo>
                  <a:lnTo>
                    <a:pt x="186" y="450"/>
                  </a:lnTo>
                  <a:lnTo>
                    <a:pt x="192" y="456"/>
                  </a:lnTo>
                  <a:lnTo>
                    <a:pt x="198" y="456"/>
                  </a:lnTo>
                  <a:lnTo>
                    <a:pt x="204" y="462"/>
                  </a:lnTo>
                  <a:lnTo>
                    <a:pt x="204" y="468"/>
                  </a:lnTo>
                  <a:lnTo>
                    <a:pt x="204" y="474"/>
                  </a:lnTo>
                  <a:lnTo>
                    <a:pt x="210" y="474"/>
                  </a:lnTo>
                  <a:lnTo>
                    <a:pt x="210" y="492"/>
                  </a:lnTo>
                  <a:lnTo>
                    <a:pt x="222" y="504"/>
                  </a:lnTo>
                  <a:lnTo>
                    <a:pt x="222" y="510"/>
                  </a:lnTo>
                  <a:lnTo>
                    <a:pt x="216" y="510"/>
                  </a:lnTo>
                  <a:lnTo>
                    <a:pt x="198" y="498"/>
                  </a:lnTo>
                  <a:lnTo>
                    <a:pt x="192" y="498"/>
                  </a:lnTo>
                  <a:lnTo>
                    <a:pt x="186" y="498"/>
                  </a:lnTo>
                  <a:lnTo>
                    <a:pt x="180" y="498"/>
                  </a:lnTo>
                  <a:lnTo>
                    <a:pt x="180" y="504"/>
                  </a:lnTo>
                  <a:lnTo>
                    <a:pt x="186" y="516"/>
                  </a:lnTo>
                  <a:lnTo>
                    <a:pt x="192" y="522"/>
                  </a:lnTo>
                  <a:lnTo>
                    <a:pt x="204" y="534"/>
                  </a:lnTo>
                  <a:lnTo>
                    <a:pt x="204" y="540"/>
                  </a:lnTo>
                  <a:lnTo>
                    <a:pt x="204" y="546"/>
                  </a:lnTo>
                  <a:lnTo>
                    <a:pt x="204" y="552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68" y="528"/>
                  </a:lnTo>
                  <a:lnTo>
                    <a:pt x="150" y="528"/>
                  </a:lnTo>
                  <a:lnTo>
                    <a:pt x="144" y="534"/>
                  </a:lnTo>
                  <a:lnTo>
                    <a:pt x="138" y="534"/>
                  </a:lnTo>
                  <a:lnTo>
                    <a:pt x="120" y="534"/>
                  </a:lnTo>
                  <a:lnTo>
                    <a:pt x="114" y="540"/>
                  </a:lnTo>
                  <a:lnTo>
                    <a:pt x="108" y="546"/>
                  </a:lnTo>
                  <a:lnTo>
                    <a:pt x="102" y="552"/>
                  </a:lnTo>
                  <a:lnTo>
                    <a:pt x="96" y="552"/>
                  </a:lnTo>
                  <a:lnTo>
                    <a:pt x="90" y="552"/>
                  </a:lnTo>
                  <a:lnTo>
                    <a:pt x="90" y="558"/>
                  </a:lnTo>
                  <a:lnTo>
                    <a:pt x="90" y="564"/>
                  </a:lnTo>
                  <a:lnTo>
                    <a:pt x="90" y="582"/>
                  </a:lnTo>
                  <a:lnTo>
                    <a:pt x="84" y="588"/>
                  </a:lnTo>
                  <a:lnTo>
                    <a:pt x="78" y="588"/>
                  </a:lnTo>
                  <a:lnTo>
                    <a:pt x="72" y="594"/>
                  </a:lnTo>
                  <a:lnTo>
                    <a:pt x="66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60" y="630"/>
                  </a:lnTo>
                  <a:lnTo>
                    <a:pt x="54" y="642"/>
                  </a:lnTo>
                  <a:lnTo>
                    <a:pt x="48" y="648"/>
                  </a:lnTo>
                  <a:lnTo>
                    <a:pt x="42" y="648"/>
                  </a:lnTo>
                  <a:lnTo>
                    <a:pt x="42" y="654"/>
                  </a:lnTo>
                  <a:lnTo>
                    <a:pt x="42" y="660"/>
                  </a:lnTo>
                  <a:lnTo>
                    <a:pt x="24" y="672"/>
                  </a:lnTo>
                  <a:lnTo>
                    <a:pt x="6" y="690"/>
                  </a:lnTo>
                  <a:lnTo>
                    <a:pt x="0" y="702"/>
                  </a:lnTo>
                  <a:lnTo>
                    <a:pt x="42" y="720"/>
                  </a:lnTo>
                  <a:lnTo>
                    <a:pt x="90" y="762"/>
                  </a:lnTo>
                  <a:lnTo>
                    <a:pt x="126" y="786"/>
                  </a:lnTo>
                  <a:lnTo>
                    <a:pt x="150" y="804"/>
                  </a:lnTo>
                  <a:lnTo>
                    <a:pt x="156" y="804"/>
                  </a:lnTo>
                  <a:lnTo>
                    <a:pt x="204" y="852"/>
                  </a:lnTo>
                  <a:lnTo>
                    <a:pt x="222" y="858"/>
                  </a:lnTo>
                  <a:lnTo>
                    <a:pt x="234" y="858"/>
                  </a:lnTo>
                  <a:lnTo>
                    <a:pt x="240" y="900"/>
                  </a:lnTo>
                  <a:lnTo>
                    <a:pt x="222" y="954"/>
                  </a:lnTo>
                  <a:lnTo>
                    <a:pt x="192" y="966"/>
                  </a:lnTo>
                  <a:lnTo>
                    <a:pt x="228" y="990"/>
                  </a:lnTo>
                  <a:lnTo>
                    <a:pt x="252" y="996"/>
                  </a:lnTo>
                  <a:lnTo>
                    <a:pt x="258" y="996"/>
                  </a:lnTo>
                  <a:lnTo>
                    <a:pt x="276" y="1026"/>
                  </a:lnTo>
                  <a:lnTo>
                    <a:pt x="306" y="1020"/>
                  </a:lnTo>
                  <a:lnTo>
                    <a:pt x="312" y="1008"/>
                  </a:lnTo>
                  <a:lnTo>
                    <a:pt x="324" y="972"/>
                  </a:lnTo>
                  <a:lnTo>
                    <a:pt x="330" y="966"/>
                  </a:lnTo>
                  <a:lnTo>
                    <a:pt x="324" y="888"/>
                  </a:lnTo>
                  <a:lnTo>
                    <a:pt x="330" y="882"/>
                  </a:lnTo>
                  <a:lnTo>
                    <a:pt x="372" y="846"/>
                  </a:lnTo>
                  <a:lnTo>
                    <a:pt x="378" y="840"/>
                  </a:lnTo>
                  <a:lnTo>
                    <a:pt x="414" y="822"/>
                  </a:lnTo>
                  <a:lnTo>
                    <a:pt x="402" y="810"/>
                  </a:lnTo>
                  <a:lnTo>
                    <a:pt x="402" y="762"/>
                  </a:lnTo>
                  <a:lnTo>
                    <a:pt x="402" y="738"/>
                  </a:lnTo>
                  <a:lnTo>
                    <a:pt x="426" y="726"/>
                  </a:lnTo>
                  <a:lnTo>
                    <a:pt x="438" y="732"/>
                  </a:lnTo>
                  <a:lnTo>
                    <a:pt x="438" y="744"/>
                  </a:lnTo>
                  <a:lnTo>
                    <a:pt x="468" y="744"/>
                  </a:lnTo>
                  <a:lnTo>
                    <a:pt x="474" y="726"/>
                  </a:lnTo>
                  <a:lnTo>
                    <a:pt x="480" y="714"/>
                  </a:lnTo>
                  <a:lnTo>
                    <a:pt x="462" y="690"/>
                  </a:lnTo>
                  <a:lnTo>
                    <a:pt x="468" y="672"/>
                  </a:lnTo>
                  <a:lnTo>
                    <a:pt x="480" y="666"/>
                  </a:lnTo>
                  <a:lnTo>
                    <a:pt x="492" y="642"/>
                  </a:lnTo>
                  <a:lnTo>
                    <a:pt x="474" y="600"/>
                  </a:lnTo>
                  <a:lnTo>
                    <a:pt x="480" y="594"/>
                  </a:lnTo>
                  <a:lnTo>
                    <a:pt x="456" y="564"/>
                  </a:lnTo>
                  <a:lnTo>
                    <a:pt x="456" y="558"/>
                  </a:lnTo>
                  <a:lnTo>
                    <a:pt x="486" y="564"/>
                  </a:lnTo>
                  <a:lnTo>
                    <a:pt x="492" y="540"/>
                  </a:lnTo>
                  <a:lnTo>
                    <a:pt x="492" y="504"/>
                  </a:lnTo>
                  <a:lnTo>
                    <a:pt x="474" y="492"/>
                  </a:lnTo>
                  <a:lnTo>
                    <a:pt x="480" y="474"/>
                  </a:lnTo>
                  <a:lnTo>
                    <a:pt x="480" y="468"/>
                  </a:lnTo>
                  <a:lnTo>
                    <a:pt x="516" y="468"/>
                  </a:lnTo>
                  <a:lnTo>
                    <a:pt x="522" y="462"/>
                  </a:lnTo>
                  <a:lnTo>
                    <a:pt x="528" y="456"/>
                  </a:lnTo>
                  <a:lnTo>
                    <a:pt x="546" y="456"/>
                  </a:lnTo>
                  <a:lnTo>
                    <a:pt x="564" y="468"/>
                  </a:lnTo>
                  <a:lnTo>
                    <a:pt x="570" y="426"/>
                  </a:lnTo>
                  <a:lnTo>
                    <a:pt x="582" y="414"/>
                  </a:lnTo>
                  <a:lnTo>
                    <a:pt x="600" y="414"/>
                  </a:lnTo>
                  <a:lnTo>
                    <a:pt x="660" y="402"/>
                  </a:lnTo>
                  <a:lnTo>
                    <a:pt x="666" y="366"/>
                  </a:lnTo>
                  <a:lnTo>
                    <a:pt x="708" y="348"/>
                  </a:lnTo>
                  <a:lnTo>
                    <a:pt x="720" y="354"/>
                  </a:lnTo>
                  <a:lnTo>
                    <a:pt x="732" y="348"/>
                  </a:lnTo>
                  <a:lnTo>
                    <a:pt x="738" y="336"/>
                  </a:lnTo>
                  <a:lnTo>
                    <a:pt x="744" y="324"/>
                  </a:lnTo>
                  <a:lnTo>
                    <a:pt x="750" y="324"/>
                  </a:lnTo>
                  <a:lnTo>
                    <a:pt x="786" y="330"/>
                  </a:lnTo>
                  <a:lnTo>
                    <a:pt x="822" y="324"/>
                  </a:lnTo>
                  <a:lnTo>
                    <a:pt x="828" y="306"/>
                  </a:lnTo>
                  <a:lnTo>
                    <a:pt x="822" y="288"/>
                  </a:lnTo>
                  <a:lnTo>
                    <a:pt x="822" y="282"/>
                  </a:lnTo>
                  <a:lnTo>
                    <a:pt x="828" y="270"/>
                  </a:lnTo>
                  <a:lnTo>
                    <a:pt x="852" y="258"/>
                  </a:lnTo>
                  <a:lnTo>
                    <a:pt x="870" y="25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1" name="Freeform 540">
              <a:extLst>
                <a:ext uri="{FF2B5EF4-FFF2-40B4-BE49-F238E27FC236}">
                  <a16:creationId xmlns:a16="http://schemas.microsoft.com/office/drawing/2014/main" id="{4B49377E-8348-7F23-5AA6-60E850564DFB}"/>
                </a:ext>
              </a:extLst>
            </p:cNvPr>
            <p:cNvSpPr/>
            <p:nvPr/>
          </p:nvSpPr>
          <p:spPr>
            <a:xfrm>
              <a:off x="7096125" y="3395663"/>
              <a:ext cx="114300" cy="85725"/>
            </a:xfrm>
            <a:custGeom>
              <a:avLst/>
              <a:gdLst>
                <a:gd name="T0" fmla="*/ 72 w 72"/>
                <a:gd name="T1" fmla="*/ 12 h 54"/>
                <a:gd name="T2" fmla="*/ 60 w 72"/>
                <a:gd name="T3" fmla="*/ 12 h 54"/>
                <a:gd name="T4" fmla="*/ 54 w 72"/>
                <a:gd name="T5" fmla="*/ 12 h 54"/>
                <a:gd name="T6" fmla="*/ 48 w 72"/>
                <a:gd name="T7" fmla="*/ 6 h 54"/>
                <a:gd name="T8" fmla="*/ 42 w 72"/>
                <a:gd name="T9" fmla="*/ 0 h 54"/>
                <a:gd name="T10" fmla="*/ 36 w 72"/>
                <a:gd name="T11" fmla="*/ 0 h 54"/>
                <a:gd name="T12" fmla="*/ 24 w 72"/>
                <a:gd name="T13" fmla="*/ 6 h 54"/>
                <a:gd name="T14" fmla="*/ 18 w 72"/>
                <a:gd name="T15" fmla="*/ 6 h 54"/>
                <a:gd name="T16" fmla="*/ 6 w 72"/>
                <a:gd name="T17" fmla="*/ 12 h 54"/>
                <a:gd name="T18" fmla="*/ 6 w 72"/>
                <a:gd name="T19" fmla="*/ 18 h 54"/>
                <a:gd name="T20" fmla="*/ 0 w 72"/>
                <a:gd name="T21" fmla="*/ 18 h 54"/>
                <a:gd name="T22" fmla="*/ 6 w 72"/>
                <a:gd name="T23" fmla="*/ 24 h 54"/>
                <a:gd name="T24" fmla="*/ 6 w 72"/>
                <a:gd name="T25" fmla="*/ 30 h 54"/>
                <a:gd name="T26" fmla="*/ 6 w 72"/>
                <a:gd name="T27" fmla="*/ 42 h 54"/>
                <a:gd name="T28" fmla="*/ 12 w 72"/>
                <a:gd name="T29" fmla="*/ 48 h 54"/>
                <a:gd name="T30" fmla="*/ 18 w 72"/>
                <a:gd name="T31" fmla="*/ 48 h 54"/>
                <a:gd name="T32" fmla="*/ 24 w 72"/>
                <a:gd name="T33" fmla="*/ 42 h 54"/>
                <a:gd name="T34" fmla="*/ 24 w 72"/>
                <a:gd name="T35" fmla="*/ 48 h 54"/>
                <a:gd name="T36" fmla="*/ 30 w 72"/>
                <a:gd name="T37" fmla="*/ 48 h 54"/>
                <a:gd name="T38" fmla="*/ 30 w 72"/>
                <a:gd name="T39" fmla="*/ 54 h 54"/>
                <a:gd name="T40" fmla="*/ 36 w 72"/>
                <a:gd name="T41" fmla="*/ 54 h 54"/>
                <a:gd name="T42" fmla="*/ 42 w 72"/>
                <a:gd name="T43" fmla="*/ 48 h 54"/>
                <a:gd name="T44" fmla="*/ 42 w 72"/>
                <a:gd name="T45" fmla="*/ 42 h 54"/>
                <a:gd name="T46" fmla="*/ 42 w 72"/>
                <a:gd name="T47" fmla="*/ 36 h 54"/>
                <a:gd name="T48" fmla="*/ 36 w 72"/>
                <a:gd name="T49" fmla="*/ 24 h 54"/>
                <a:gd name="T50" fmla="*/ 42 w 72"/>
                <a:gd name="T51" fmla="*/ 18 h 54"/>
                <a:gd name="T52" fmla="*/ 48 w 72"/>
                <a:gd name="T53" fmla="*/ 18 h 54"/>
                <a:gd name="T54" fmla="*/ 54 w 72"/>
                <a:gd name="T55" fmla="*/ 24 h 54"/>
                <a:gd name="T56" fmla="*/ 60 w 72"/>
                <a:gd name="T57" fmla="*/ 24 h 54"/>
                <a:gd name="T58" fmla="*/ 66 w 72"/>
                <a:gd name="T59" fmla="*/ 24 h 54"/>
                <a:gd name="T60" fmla="*/ 72 w 72"/>
                <a:gd name="T61" fmla="*/ 24 h 54"/>
                <a:gd name="T62" fmla="*/ 72 w 72"/>
                <a:gd name="T63" fmla="*/ 18 h 54"/>
                <a:gd name="T64" fmla="*/ 72 w 72"/>
                <a:gd name="T6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54">
                  <a:moveTo>
                    <a:pt x="72" y="12"/>
                  </a:moveTo>
                  <a:lnTo>
                    <a:pt x="60" y="12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18"/>
                  </a:lnTo>
                  <a:lnTo>
                    <a:pt x="72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2" name="Freeform 541">
              <a:extLst>
                <a:ext uri="{FF2B5EF4-FFF2-40B4-BE49-F238E27FC236}">
                  <a16:creationId xmlns:a16="http://schemas.microsoft.com/office/drawing/2014/main" id="{1C69FF31-9C56-CFA1-7595-2732C1159635}"/>
                </a:ext>
              </a:extLst>
            </p:cNvPr>
            <p:cNvSpPr/>
            <p:nvPr/>
          </p:nvSpPr>
          <p:spPr>
            <a:xfrm>
              <a:off x="7229475" y="33861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3" name="Freeform 542">
              <a:extLst>
                <a:ext uri="{FF2B5EF4-FFF2-40B4-BE49-F238E27FC236}">
                  <a16:creationId xmlns:a16="http://schemas.microsoft.com/office/drawing/2014/main" id="{BDB8073C-4EB8-AC97-EC81-9114E5199430}"/>
                </a:ext>
              </a:extLst>
            </p:cNvPr>
            <p:cNvSpPr/>
            <p:nvPr/>
          </p:nvSpPr>
          <p:spPr>
            <a:xfrm>
              <a:off x="6417797" y="751938"/>
              <a:ext cx="1828800" cy="2333625"/>
            </a:xfrm>
            <a:custGeom>
              <a:avLst/>
              <a:gdLst>
                <a:gd name="T0" fmla="*/ 1104 w 1152"/>
                <a:gd name="T1" fmla="*/ 756 h 1470"/>
                <a:gd name="T2" fmla="*/ 978 w 1152"/>
                <a:gd name="T3" fmla="*/ 630 h 1470"/>
                <a:gd name="T4" fmla="*/ 984 w 1152"/>
                <a:gd name="T5" fmla="*/ 450 h 1470"/>
                <a:gd name="T6" fmla="*/ 960 w 1152"/>
                <a:gd name="T7" fmla="*/ 402 h 1470"/>
                <a:gd name="T8" fmla="*/ 1002 w 1152"/>
                <a:gd name="T9" fmla="*/ 348 h 1470"/>
                <a:gd name="T10" fmla="*/ 1050 w 1152"/>
                <a:gd name="T11" fmla="*/ 204 h 1470"/>
                <a:gd name="T12" fmla="*/ 924 w 1152"/>
                <a:gd name="T13" fmla="*/ 84 h 1470"/>
                <a:gd name="T14" fmla="*/ 900 w 1152"/>
                <a:gd name="T15" fmla="*/ 48 h 1470"/>
                <a:gd name="T16" fmla="*/ 864 w 1152"/>
                <a:gd name="T17" fmla="*/ 0 h 1470"/>
                <a:gd name="T18" fmla="*/ 792 w 1152"/>
                <a:gd name="T19" fmla="*/ 48 h 1470"/>
                <a:gd name="T20" fmla="*/ 726 w 1152"/>
                <a:gd name="T21" fmla="*/ 48 h 1470"/>
                <a:gd name="T22" fmla="*/ 690 w 1152"/>
                <a:gd name="T23" fmla="*/ 90 h 1470"/>
                <a:gd name="T24" fmla="*/ 648 w 1152"/>
                <a:gd name="T25" fmla="*/ 132 h 1470"/>
                <a:gd name="T26" fmla="*/ 630 w 1152"/>
                <a:gd name="T27" fmla="*/ 228 h 1470"/>
                <a:gd name="T28" fmla="*/ 618 w 1152"/>
                <a:gd name="T29" fmla="*/ 324 h 1470"/>
                <a:gd name="T30" fmla="*/ 606 w 1152"/>
                <a:gd name="T31" fmla="*/ 402 h 1470"/>
                <a:gd name="T32" fmla="*/ 552 w 1152"/>
                <a:gd name="T33" fmla="*/ 426 h 1470"/>
                <a:gd name="T34" fmla="*/ 534 w 1152"/>
                <a:gd name="T35" fmla="*/ 486 h 1470"/>
                <a:gd name="T36" fmla="*/ 516 w 1152"/>
                <a:gd name="T37" fmla="*/ 510 h 1470"/>
                <a:gd name="T38" fmla="*/ 480 w 1152"/>
                <a:gd name="T39" fmla="*/ 468 h 1470"/>
                <a:gd name="T40" fmla="*/ 396 w 1152"/>
                <a:gd name="T41" fmla="*/ 420 h 1470"/>
                <a:gd name="T42" fmla="*/ 366 w 1152"/>
                <a:gd name="T43" fmla="*/ 450 h 1470"/>
                <a:gd name="T44" fmla="*/ 300 w 1152"/>
                <a:gd name="T45" fmla="*/ 480 h 1470"/>
                <a:gd name="T46" fmla="*/ 222 w 1152"/>
                <a:gd name="T47" fmla="*/ 438 h 1470"/>
                <a:gd name="T48" fmla="*/ 192 w 1152"/>
                <a:gd name="T49" fmla="*/ 372 h 1470"/>
                <a:gd name="T50" fmla="*/ 90 w 1152"/>
                <a:gd name="T51" fmla="*/ 240 h 1470"/>
                <a:gd name="T52" fmla="*/ 54 w 1152"/>
                <a:gd name="T53" fmla="*/ 288 h 1470"/>
                <a:gd name="T54" fmla="*/ 24 w 1152"/>
                <a:gd name="T55" fmla="*/ 294 h 1470"/>
                <a:gd name="T56" fmla="*/ 18 w 1152"/>
                <a:gd name="T57" fmla="*/ 324 h 1470"/>
                <a:gd name="T58" fmla="*/ 36 w 1152"/>
                <a:gd name="T59" fmla="*/ 366 h 1470"/>
                <a:gd name="T60" fmla="*/ 90 w 1152"/>
                <a:gd name="T61" fmla="*/ 420 h 1470"/>
                <a:gd name="T62" fmla="*/ 144 w 1152"/>
                <a:gd name="T63" fmla="*/ 492 h 1470"/>
                <a:gd name="T64" fmla="*/ 192 w 1152"/>
                <a:gd name="T65" fmla="*/ 528 h 1470"/>
                <a:gd name="T66" fmla="*/ 234 w 1152"/>
                <a:gd name="T67" fmla="*/ 546 h 1470"/>
                <a:gd name="T68" fmla="*/ 270 w 1152"/>
                <a:gd name="T69" fmla="*/ 582 h 1470"/>
                <a:gd name="T70" fmla="*/ 294 w 1152"/>
                <a:gd name="T71" fmla="*/ 642 h 1470"/>
                <a:gd name="T72" fmla="*/ 324 w 1152"/>
                <a:gd name="T73" fmla="*/ 678 h 1470"/>
                <a:gd name="T74" fmla="*/ 348 w 1152"/>
                <a:gd name="T75" fmla="*/ 714 h 1470"/>
                <a:gd name="T76" fmla="*/ 324 w 1152"/>
                <a:gd name="T77" fmla="*/ 774 h 1470"/>
                <a:gd name="T78" fmla="*/ 312 w 1152"/>
                <a:gd name="T79" fmla="*/ 858 h 1470"/>
                <a:gd name="T80" fmla="*/ 342 w 1152"/>
                <a:gd name="T81" fmla="*/ 882 h 1470"/>
                <a:gd name="T82" fmla="*/ 348 w 1152"/>
                <a:gd name="T83" fmla="*/ 930 h 1470"/>
                <a:gd name="T84" fmla="*/ 330 w 1152"/>
                <a:gd name="T85" fmla="*/ 960 h 1470"/>
                <a:gd name="T86" fmla="*/ 372 w 1152"/>
                <a:gd name="T87" fmla="*/ 1092 h 1470"/>
                <a:gd name="T88" fmla="*/ 348 w 1152"/>
                <a:gd name="T89" fmla="*/ 1176 h 1470"/>
                <a:gd name="T90" fmla="*/ 414 w 1152"/>
                <a:gd name="T91" fmla="*/ 1164 h 1470"/>
                <a:gd name="T92" fmla="*/ 498 w 1152"/>
                <a:gd name="T93" fmla="*/ 1116 h 1470"/>
                <a:gd name="T94" fmla="*/ 600 w 1152"/>
                <a:gd name="T95" fmla="*/ 1296 h 1470"/>
                <a:gd name="T96" fmla="*/ 594 w 1152"/>
                <a:gd name="T97" fmla="*/ 1410 h 1470"/>
                <a:gd name="T98" fmla="*/ 756 w 1152"/>
                <a:gd name="T99" fmla="*/ 1470 h 1470"/>
                <a:gd name="T100" fmla="*/ 858 w 1152"/>
                <a:gd name="T101" fmla="*/ 1386 h 1470"/>
                <a:gd name="T102" fmla="*/ 978 w 1152"/>
                <a:gd name="T103" fmla="*/ 1422 h 1470"/>
                <a:gd name="T104" fmla="*/ 1002 w 1152"/>
                <a:gd name="T105" fmla="*/ 1374 h 1470"/>
                <a:gd name="T106" fmla="*/ 996 w 1152"/>
                <a:gd name="T107" fmla="*/ 1326 h 1470"/>
                <a:gd name="T108" fmla="*/ 972 w 1152"/>
                <a:gd name="T109" fmla="*/ 1248 h 1470"/>
                <a:gd name="T110" fmla="*/ 1074 w 1152"/>
                <a:gd name="T111" fmla="*/ 1224 h 1470"/>
                <a:gd name="T112" fmla="*/ 1080 w 1152"/>
                <a:gd name="T113" fmla="*/ 1140 h 1470"/>
                <a:gd name="T114" fmla="*/ 1044 w 1152"/>
                <a:gd name="T115" fmla="*/ 1044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52" h="1470">
                  <a:moveTo>
                    <a:pt x="1152" y="798"/>
                  </a:moveTo>
                  <a:lnTo>
                    <a:pt x="1116" y="768"/>
                  </a:lnTo>
                  <a:lnTo>
                    <a:pt x="1110" y="762"/>
                  </a:lnTo>
                  <a:lnTo>
                    <a:pt x="1104" y="756"/>
                  </a:lnTo>
                  <a:lnTo>
                    <a:pt x="1056" y="666"/>
                  </a:lnTo>
                  <a:lnTo>
                    <a:pt x="996" y="642"/>
                  </a:lnTo>
                  <a:lnTo>
                    <a:pt x="984" y="630"/>
                  </a:lnTo>
                  <a:lnTo>
                    <a:pt x="978" y="630"/>
                  </a:lnTo>
                  <a:lnTo>
                    <a:pt x="954" y="552"/>
                  </a:lnTo>
                  <a:lnTo>
                    <a:pt x="954" y="546"/>
                  </a:lnTo>
                  <a:lnTo>
                    <a:pt x="948" y="522"/>
                  </a:lnTo>
                  <a:lnTo>
                    <a:pt x="984" y="450"/>
                  </a:lnTo>
                  <a:lnTo>
                    <a:pt x="990" y="414"/>
                  </a:lnTo>
                  <a:lnTo>
                    <a:pt x="984" y="408"/>
                  </a:lnTo>
                  <a:lnTo>
                    <a:pt x="978" y="402"/>
                  </a:lnTo>
                  <a:lnTo>
                    <a:pt x="960" y="402"/>
                  </a:lnTo>
                  <a:lnTo>
                    <a:pt x="954" y="402"/>
                  </a:lnTo>
                  <a:lnTo>
                    <a:pt x="948" y="402"/>
                  </a:lnTo>
                  <a:lnTo>
                    <a:pt x="948" y="396"/>
                  </a:lnTo>
                  <a:lnTo>
                    <a:pt x="1002" y="348"/>
                  </a:lnTo>
                  <a:lnTo>
                    <a:pt x="990" y="318"/>
                  </a:lnTo>
                  <a:lnTo>
                    <a:pt x="990" y="300"/>
                  </a:lnTo>
                  <a:lnTo>
                    <a:pt x="996" y="276"/>
                  </a:lnTo>
                  <a:lnTo>
                    <a:pt x="1050" y="204"/>
                  </a:lnTo>
                  <a:lnTo>
                    <a:pt x="1020" y="132"/>
                  </a:lnTo>
                  <a:lnTo>
                    <a:pt x="942" y="90"/>
                  </a:lnTo>
                  <a:lnTo>
                    <a:pt x="930" y="84"/>
                  </a:lnTo>
                  <a:lnTo>
                    <a:pt x="924" y="84"/>
                  </a:lnTo>
                  <a:lnTo>
                    <a:pt x="930" y="78"/>
                  </a:lnTo>
                  <a:lnTo>
                    <a:pt x="924" y="66"/>
                  </a:lnTo>
                  <a:lnTo>
                    <a:pt x="912" y="60"/>
                  </a:lnTo>
                  <a:lnTo>
                    <a:pt x="900" y="48"/>
                  </a:lnTo>
                  <a:lnTo>
                    <a:pt x="888" y="30"/>
                  </a:lnTo>
                  <a:lnTo>
                    <a:pt x="876" y="0"/>
                  </a:lnTo>
                  <a:lnTo>
                    <a:pt x="870" y="0"/>
                  </a:lnTo>
                  <a:lnTo>
                    <a:pt x="864" y="0"/>
                  </a:lnTo>
                  <a:lnTo>
                    <a:pt x="840" y="12"/>
                  </a:lnTo>
                  <a:lnTo>
                    <a:pt x="828" y="18"/>
                  </a:lnTo>
                  <a:lnTo>
                    <a:pt x="804" y="30"/>
                  </a:lnTo>
                  <a:lnTo>
                    <a:pt x="792" y="48"/>
                  </a:lnTo>
                  <a:lnTo>
                    <a:pt x="780" y="54"/>
                  </a:lnTo>
                  <a:lnTo>
                    <a:pt x="762" y="54"/>
                  </a:lnTo>
                  <a:lnTo>
                    <a:pt x="744" y="48"/>
                  </a:lnTo>
                  <a:lnTo>
                    <a:pt x="726" y="48"/>
                  </a:lnTo>
                  <a:lnTo>
                    <a:pt x="720" y="48"/>
                  </a:lnTo>
                  <a:lnTo>
                    <a:pt x="702" y="60"/>
                  </a:lnTo>
                  <a:lnTo>
                    <a:pt x="696" y="84"/>
                  </a:lnTo>
                  <a:lnTo>
                    <a:pt x="690" y="90"/>
                  </a:lnTo>
                  <a:lnTo>
                    <a:pt x="678" y="102"/>
                  </a:lnTo>
                  <a:lnTo>
                    <a:pt x="672" y="114"/>
                  </a:lnTo>
                  <a:lnTo>
                    <a:pt x="660" y="120"/>
                  </a:lnTo>
                  <a:lnTo>
                    <a:pt x="648" y="132"/>
                  </a:lnTo>
                  <a:lnTo>
                    <a:pt x="642" y="144"/>
                  </a:lnTo>
                  <a:lnTo>
                    <a:pt x="648" y="162"/>
                  </a:lnTo>
                  <a:lnTo>
                    <a:pt x="636" y="186"/>
                  </a:lnTo>
                  <a:lnTo>
                    <a:pt x="630" y="228"/>
                  </a:lnTo>
                  <a:lnTo>
                    <a:pt x="618" y="264"/>
                  </a:lnTo>
                  <a:lnTo>
                    <a:pt x="612" y="294"/>
                  </a:lnTo>
                  <a:lnTo>
                    <a:pt x="618" y="318"/>
                  </a:lnTo>
                  <a:lnTo>
                    <a:pt x="618" y="324"/>
                  </a:lnTo>
                  <a:lnTo>
                    <a:pt x="618" y="342"/>
                  </a:lnTo>
                  <a:lnTo>
                    <a:pt x="618" y="360"/>
                  </a:lnTo>
                  <a:lnTo>
                    <a:pt x="612" y="390"/>
                  </a:lnTo>
                  <a:lnTo>
                    <a:pt x="606" y="402"/>
                  </a:lnTo>
                  <a:lnTo>
                    <a:pt x="600" y="402"/>
                  </a:lnTo>
                  <a:lnTo>
                    <a:pt x="582" y="402"/>
                  </a:lnTo>
                  <a:lnTo>
                    <a:pt x="570" y="408"/>
                  </a:lnTo>
                  <a:lnTo>
                    <a:pt x="552" y="426"/>
                  </a:lnTo>
                  <a:lnTo>
                    <a:pt x="540" y="444"/>
                  </a:lnTo>
                  <a:lnTo>
                    <a:pt x="540" y="462"/>
                  </a:lnTo>
                  <a:lnTo>
                    <a:pt x="540" y="486"/>
                  </a:lnTo>
                  <a:lnTo>
                    <a:pt x="534" y="486"/>
                  </a:lnTo>
                  <a:lnTo>
                    <a:pt x="528" y="492"/>
                  </a:lnTo>
                  <a:lnTo>
                    <a:pt x="522" y="498"/>
                  </a:lnTo>
                  <a:lnTo>
                    <a:pt x="516" y="504"/>
                  </a:lnTo>
                  <a:lnTo>
                    <a:pt x="516" y="510"/>
                  </a:lnTo>
                  <a:lnTo>
                    <a:pt x="510" y="504"/>
                  </a:lnTo>
                  <a:lnTo>
                    <a:pt x="504" y="498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56" y="462"/>
                  </a:lnTo>
                  <a:lnTo>
                    <a:pt x="438" y="450"/>
                  </a:lnTo>
                  <a:lnTo>
                    <a:pt x="408" y="426"/>
                  </a:lnTo>
                  <a:lnTo>
                    <a:pt x="396" y="420"/>
                  </a:lnTo>
                  <a:lnTo>
                    <a:pt x="390" y="420"/>
                  </a:lnTo>
                  <a:lnTo>
                    <a:pt x="378" y="426"/>
                  </a:lnTo>
                  <a:lnTo>
                    <a:pt x="372" y="450"/>
                  </a:lnTo>
                  <a:lnTo>
                    <a:pt x="366" y="450"/>
                  </a:lnTo>
                  <a:lnTo>
                    <a:pt x="336" y="456"/>
                  </a:lnTo>
                  <a:lnTo>
                    <a:pt x="324" y="468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62"/>
                  </a:lnTo>
                  <a:lnTo>
                    <a:pt x="264" y="456"/>
                  </a:lnTo>
                  <a:lnTo>
                    <a:pt x="228" y="438"/>
                  </a:lnTo>
                  <a:lnTo>
                    <a:pt x="222" y="438"/>
                  </a:lnTo>
                  <a:lnTo>
                    <a:pt x="216" y="444"/>
                  </a:lnTo>
                  <a:lnTo>
                    <a:pt x="210" y="444"/>
                  </a:lnTo>
                  <a:lnTo>
                    <a:pt x="204" y="402"/>
                  </a:lnTo>
                  <a:lnTo>
                    <a:pt x="192" y="372"/>
                  </a:lnTo>
                  <a:lnTo>
                    <a:pt x="186" y="360"/>
                  </a:lnTo>
                  <a:lnTo>
                    <a:pt x="132" y="252"/>
                  </a:lnTo>
                  <a:lnTo>
                    <a:pt x="102" y="240"/>
                  </a:lnTo>
                  <a:lnTo>
                    <a:pt x="90" y="240"/>
                  </a:lnTo>
                  <a:lnTo>
                    <a:pt x="66" y="252"/>
                  </a:lnTo>
                  <a:lnTo>
                    <a:pt x="54" y="264"/>
                  </a:lnTo>
                  <a:lnTo>
                    <a:pt x="54" y="276"/>
                  </a:lnTo>
                  <a:lnTo>
                    <a:pt x="54" y="288"/>
                  </a:lnTo>
                  <a:lnTo>
                    <a:pt x="60" y="300"/>
                  </a:lnTo>
                  <a:lnTo>
                    <a:pt x="54" y="318"/>
                  </a:lnTo>
                  <a:lnTo>
                    <a:pt x="48" y="318"/>
                  </a:lnTo>
                  <a:lnTo>
                    <a:pt x="24" y="294"/>
                  </a:lnTo>
                  <a:lnTo>
                    <a:pt x="18" y="294"/>
                  </a:lnTo>
                  <a:lnTo>
                    <a:pt x="0" y="312"/>
                  </a:lnTo>
                  <a:lnTo>
                    <a:pt x="6" y="318"/>
                  </a:lnTo>
                  <a:lnTo>
                    <a:pt x="18" y="324"/>
                  </a:lnTo>
                  <a:lnTo>
                    <a:pt x="30" y="336"/>
                  </a:lnTo>
                  <a:lnTo>
                    <a:pt x="30" y="342"/>
                  </a:lnTo>
                  <a:lnTo>
                    <a:pt x="30" y="360"/>
                  </a:lnTo>
                  <a:lnTo>
                    <a:pt x="36" y="366"/>
                  </a:lnTo>
                  <a:lnTo>
                    <a:pt x="60" y="384"/>
                  </a:lnTo>
                  <a:lnTo>
                    <a:pt x="72" y="402"/>
                  </a:lnTo>
                  <a:lnTo>
                    <a:pt x="78" y="414"/>
                  </a:lnTo>
                  <a:lnTo>
                    <a:pt x="90" y="420"/>
                  </a:lnTo>
                  <a:lnTo>
                    <a:pt x="102" y="450"/>
                  </a:lnTo>
                  <a:lnTo>
                    <a:pt x="120" y="468"/>
                  </a:lnTo>
                  <a:lnTo>
                    <a:pt x="132" y="480"/>
                  </a:lnTo>
                  <a:lnTo>
                    <a:pt x="144" y="492"/>
                  </a:lnTo>
                  <a:lnTo>
                    <a:pt x="156" y="504"/>
                  </a:lnTo>
                  <a:lnTo>
                    <a:pt x="162" y="516"/>
                  </a:lnTo>
                  <a:lnTo>
                    <a:pt x="174" y="522"/>
                  </a:lnTo>
                  <a:lnTo>
                    <a:pt x="192" y="528"/>
                  </a:lnTo>
                  <a:lnTo>
                    <a:pt x="204" y="534"/>
                  </a:lnTo>
                  <a:lnTo>
                    <a:pt x="216" y="534"/>
                  </a:lnTo>
                  <a:lnTo>
                    <a:pt x="222" y="546"/>
                  </a:lnTo>
                  <a:lnTo>
                    <a:pt x="234" y="546"/>
                  </a:lnTo>
                  <a:lnTo>
                    <a:pt x="246" y="558"/>
                  </a:lnTo>
                  <a:lnTo>
                    <a:pt x="258" y="558"/>
                  </a:lnTo>
                  <a:lnTo>
                    <a:pt x="264" y="570"/>
                  </a:lnTo>
                  <a:lnTo>
                    <a:pt x="270" y="582"/>
                  </a:lnTo>
                  <a:lnTo>
                    <a:pt x="282" y="594"/>
                  </a:lnTo>
                  <a:lnTo>
                    <a:pt x="288" y="612"/>
                  </a:lnTo>
                  <a:lnTo>
                    <a:pt x="288" y="642"/>
                  </a:lnTo>
                  <a:lnTo>
                    <a:pt x="294" y="642"/>
                  </a:lnTo>
                  <a:lnTo>
                    <a:pt x="306" y="642"/>
                  </a:lnTo>
                  <a:lnTo>
                    <a:pt x="312" y="648"/>
                  </a:lnTo>
                  <a:lnTo>
                    <a:pt x="318" y="666"/>
                  </a:lnTo>
                  <a:lnTo>
                    <a:pt x="324" y="678"/>
                  </a:lnTo>
                  <a:lnTo>
                    <a:pt x="330" y="684"/>
                  </a:lnTo>
                  <a:lnTo>
                    <a:pt x="336" y="696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42" y="720"/>
                  </a:lnTo>
                  <a:lnTo>
                    <a:pt x="330" y="732"/>
                  </a:lnTo>
                  <a:lnTo>
                    <a:pt x="324" y="744"/>
                  </a:lnTo>
                  <a:lnTo>
                    <a:pt x="324" y="774"/>
                  </a:lnTo>
                  <a:lnTo>
                    <a:pt x="324" y="798"/>
                  </a:lnTo>
                  <a:lnTo>
                    <a:pt x="324" y="822"/>
                  </a:lnTo>
                  <a:lnTo>
                    <a:pt x="312" y="852"/>
                  </a:lnTo>
                  <a:lnTo>
                    <a:pt x="312" y="858"/>
                  </a:lnTo>
                  <a:lnTo>
                    <a:pt x="312" y="870"/>
                  </a:lnTo>
                  <a:lnTo>
                    <a:pt x="318" y="876"/>
                  </a:lnTo>
                  <a:lnTo>
                    <a:pt x="324" y="876"/>
                  </a:lnTo>
                  <a:lnTo>
                    <a:pt x="342" y="882"/>
                  </a:lnTo>
                  <a:lnTo>
                    <a:pt x="348" y="888"/>
                  </a:lnTo>
                  <a:lnTo>
                    <a:pt x="354" y="900"/>
                  </a:lnTo>
                  <a:lnTo>
                    <a:pt x="354" y="924"/>
                  </a:lnTo>
                  <a:lnTo>
                    <a:pt x="348" y="930"/>
                  </a:lnTo>
                  <a:lnTo>
                    <a:pt x="342" y="936"/>
                  </a:lnTo>
                  <a:lnTo>
                    <a:pt x="330" y="936"/>
                  </a:lnTo>
                  <a:lnTo>
                    <a:pt x="330" y="948"/>
                  </a:lnTo>
                  <a:lnTo>
                    <a:pt x="330" y="960"/>
                  </a:lnTo>
                  <a:lnTo>
                    <a:pt x="336" y="996"/>
                  </a:lnTo>
                  <a:lnTo>
                    <a:pt x="354" y="1026"/>
                  </a:lnTo>
                  <a:lnTo>
                    <a:pt x="372" y="1080"/>
                  </a:lnTo>
                  <a:lnTo>
                    <a:pt x="372" y="1092"/>
                  </a:lnTo>
                  <a:lnTo>
                    <a:pt x="366" y="1104"/>
                  </a:lnTo>
                  <a:lnTo>
                    <a:pt x="360" y="1110"/>
                  </a:lnTo>
                  <a:lnTo>
                    <a:pt x="354" y="1158"/>
                  </a:lnTo>
                  <a:lnTo>
                    <a:pt x="348" y="1176"/>
                  </a:lnTo>
                  <a:lnTo>
                    <a:pt x="342" y="1188"/>
                  </a:lnTo>
                  <a:lnTo>
                    <a:pt x="360" y="1206"/>
                  </a:lnTo>
                  <a:lnTo>
                    <a:pt x="396" y="1194"/>
                  </a:lnTo>
                  <a:lnTo>
                    <a:pt x="414" y="1164"/>
                  </a:lnTo>
                  <a:lnTo>
                    <a:pt x="450" y="1152"/>
                  </a:lnTo>
                  <a:lnTo>
                    <a:pt x="444" y="1122"/>
                  </a:lnTo>
                  <a:lnTo>
                    <a:pt x="480" y="1116"/>
                  </a:lnTo>
                  <a:lnTo>
                    <a:pt x="498" y="1116"/>
                  </a:lnTo>
                  <a:lnTo>
                    <a:pt x="510" y="1212"/>
                  </a:lnTo>
                  <a:lnTo>
                    <a:pt x="474" y="1254"/>
                  </a:lnTo>
                  <a:lnTo>
                    <a:pt x="540" y="1296"/>
                  </a:lnTo>
                  <a:lnTo>
                    <a:pt x="600" y="1296"/>
                  </a:lnTo>
                  <a:lnTo>
                    <a:pt x="648" y="1320"/>
                  </a:lnTo>
                  <a:lnTo>
                    <a:pt x="606" y="1344"/>
                  </a:lnTo>
                  <a:lnTo>
                    <a:pt x="612" y="1368"/>
                  </a:lnTo>
                  <a:lnTo>
                    <a:pt x="594" y="1410"/>
                  </a:lnTo>
                  <a:lnTo>
                    <a:pt x="624" y="1446"/>
                  </a:lnTo>
                  <a:lnTo>
                    <a:pt x="654" y="1428"/>
                  </a:lnTo>
                  <a:lnTo>
                    <a:pt x="660" y="1464"/>
                  </a:lnTo>
                  <a:lnTo>
                    <a:pt x="756" y="1470"/>
                  </a:lnTo>
                  <a:lnTo>
                    <a:pt x="792" y="1458"/>
                  </a:lnTo>
                  <a:lnTo>
                    <a:pt x="834" y="1386"/>
                  </a:lnTo>
                  <a:lnTo>
                    <a:pt x="846" y="1392"/>
                  </a:lnTo>
                  <a:lnTo>
                    <a:pt x="858" y="1386"/>
                  </a:lnTo>
                  <a:lnTo>
                    <a:pt x="876" y="1422"/>
                  </a:lnTo>
                  <a:lnTo>
                    <a:pt x="876" y="1428"/>
                  </a:lnTo>
                  <a:lnTo>
                    <a:pt x="948" y="1434"/>
                  </a:lnTo>
                  <a:lnTo>
                    <a:pt x="978" y="1422"/>
                  </a:lnTo>
                  <a:lnTo>
                    <a:pt x="978" y="1404"/>
                  </a:lnTo>
                  <a:lnTo>
                    <a:pt x="966" y="1374"/>
                  </a:lnTo>
                  <a:lnTo>
                    <a:pt x="984" y="1368"/>
                  </a:lnTo>
                  <a:lnTo>
                    <a:pt x="1002" y="1374"/>
                  </a:lnTo>
                  <a:lnTo>
                    <a:pt x="1008" y="1368"/>
                  </a:lnTo>
                  <a:lnTo>
                    <a:pt x="1008" y="1350"/>
                  </a:lnTo>
                  <a:lnTo>
                    <a:pt x="996" y="1344"/>
                  </a:lnTo>
                  <a:lnTo>
                    <a:pt x="996" y="1326"/>
                  </a:lnTo>
                  <a:lnTo>
                    <a:pt x="1002" y="1320"/>
                  </a:lnTo>
                  <a:lnTo>
                    <a:pt x="1008" y="1290"/>
                  </a:lnTo>
                  <a:lnTo>
                    <a:pt x="990" y="1278"/>
                  </a:lnTo>
                  <a:lnTo>
                    <a:pt x="972" y="1248"/>
                  </a:lnTo>
                  <a:lnTo>
                    <a:pt x="978" y="1236"/>
                  </a:lnTo>
                  <a:lnTo>
                    <a:pt x="996" y="1224"/>
                  </a:lnTo>
                  <a:lnTo>
                    <a:pt x="996" y="1206"/>
                  </a:lnTo>
                  <a:lnTo>
                    <a:pt x="1074" y="1224"/>
                  </a:lnTo>
                  <a:lnTo>
                    <a:pt x="1116" y="1224"/>
                  </a:lnTo>
                  <a:lnTo>
                    <a:pt x="1116" y="1218"/>
                  </a:lnTo>
                  <a:lnTo>
                    <a:pt x="1104" y="1188"/>
                  </a:lnTo>
                  <a:lnTo>
                    <a:pt x="1080" y="1140"/>
                  </a:lnTo>
                  <a:lnTo>
                    <a:pt x="1062" y="1110"/>
                  </a:lnTo>
                  <a:lnTo>
                    <a:pt x="1044" y="1086"/>
                  </a:lnTo>
                  <a:lnTo>
                    <a:pt x="1038" y="1068"/>
                  </a:lnTo>
                  <a:lnTo>
                    <a:pt x="1044" y="1044"/>
                  </a:lnTo>
                  <a:lnTo>
                    <a:pt x="1152" y="846"/>
                  </a:lnTo>
                  <a:lnTo>
                    <a:pt x="1152" y="79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4" name="Freeform 543">
              <a:extLst>
                <a:ext uri="{FF2B5EF4-FFF2-40B4-BE49-F238E27FC236}">
                  <a16:creationId xmlns:a16="http://schemas.microsoft.com/office/drawing/2014/main" id="{86514A11-D67F-F2F6-E26F-DB6DE1DEE9A8}"/>
                </a:ext>
              </a:extLst>
            </p:cNvPr>
            <p:cNvSpPr/>
            <p:nvPr/>
          </p:nvSpPr>
          <p:spPr>
            <a:xfrm>
              <a:off x="6924675" y="2519363"/>
              <a:ext cx="523875" cy="619125"/>
            </a:xfrm>
            <a:custGeom>
              <a:avLst/>
              <a:gdLst>
                <a:gd name="T0" fmla="*/ 330 w 330"/>
                <a:gd name="T1" fmla="*/ 204 h 390"/>
                <a:gd name="T2" fmla="*/ 282 w 330"/>
                <a:gd name="T3" fmla="*/ 180 h 390"/>
                <a:gd name="T4" fmla="*/ 222 w 330"/>
                <a:gd name="T5" fmla="*/ 180 h 390"/>
                <a:gd name="T6" fmla="*/ 156 w 330"/>
                <a:gd name="T7" fmla="*/ 138 h 390"/>
                <a:gd name="T8" fmla="*/ 192 w 330"/>
                <a:gd name="T9" fmla="*/ 96 h 390"/>
                <a:gd name="T10" fmla="*/ 180 w 330"/>
                <a:gd name="T11" fmla="*/ 0 h 390"/>
                <a:gd name="T12" fmla="*/ 162 w 330"/>
                <a:gd name="T13" fmla="*/ 0 h 390"/>
                <a:gd name="T14" fmla="*/ 126 w 330"/>
                <a:gd name="T15" fmla="*/ 6 h 390"/>
                <a:gd name="T16" fmla="*/ 132 w 330"/>
                <a:gd name="T17" fmla="*/ 36 h 390"/>
                <a:gd name="T18" fmla="*/ 96 w 330"/>
                <a:gd name="T19" fmla="*/ 48 h 390"/>
                <a:gd name="T20" fmla="*/ 78 w 330"/>
                <a:gd name="T21" fmla="*/ 78 h 390"/>
                <a:gd name="T22" fmla="*/ 42 w 330"/>
                <a:gd name="T23" fmla="*/ 90 h 390"/>
                <a:gd name="T24" fmla="*/ 24 w 330"/>
                <a:gd name="T25" fmla="*/ 72 h 390"/>
                <a:gd name="T26" fmla="*/ 12 w 330"/>
                <a:gd name="T27" fmla="*/ 78 h 390"/>
                <a:gd name="T28" fmla="*/ 0 w 330"/>
                <a:gd name="T29" fmla="*/ 96 h 390"/>
                <a:gd name="T30" fmla="*/ 6 w 330"/>
                <a:gd name="T31" fmla="*/ 108 h 390"/>
                <a:gd name="T32" fmla="*/ 6 w 330"/>
                <a:gd name="T33" fmla="*/ 126 h 390"/>
                <a:gd name="T34" fmla="*/ 6 w 330"/>
                <a:gd name="T35" fmla="*/ 144 h 390"/>
                <a:gd name="T36" fmla="*/ 6 w 330"/>
                <a:gd name="T37" fmla="*/ 162 h 390"/>
                <a:gd name="T38" fmla="*/ 12 w 330"/>
                <a:gd name="T39" fmla="*/ 174 h 390"/>
                <a:gd name="T40" fmla="*/ 30 w 330"/>
                <a:gd name="T41" fmla="*/ 192 h 390"/>
                <a:gd name="T42" fmla="*/ 30 w 330"/>
                <a:gd name="T43" fmla="*/ 198 h 390"/>
                <a:gd name="T44" fmla="*/ 48 w 330"/>
                <a:gd name="T45" fmla="*/ 240 h 390"/>
                <a:gd name="T46" fmla="*/ 60 w 330"/>
                <a:gd name="T47" fmla="*/ 276 h 390"/>
                <a:gd name="T48" fmla="*/ 66 w 330"/>
                <a:gd name="T49" fmla="*/ 324 h 390"/>
                <a:gd name="T50" fmla="*/ 72 w 330"/>
                <a:gd name="T51" fmla="*/ 324 h 390"/>
                <a:gd name="T52" fmla="*/ 78 w 330"/>
                <a:gd name="T53" fmla="*/ 312 h 390"/>
                <a:gd name="T54" fmla="*/ 84 w 330"/>
                <a:gd name="T55" fmla="*/ 312 h 390"/>
                <a:gd name="T56" fmla="*/ 90 w 330"/>
                <a:gd name="T57" fmla="*/ 324 h 390"/>
                <a:gd name="T58" fmla="*/ 102 w 330"/>
                <a:gd name="T59" fmla="*/ 330 h 390"/>
                <a:gd name="T60" fmla="*/ 114 w 330"/>
                <a:gd name="T61" fmla="*/ 330 h 390"/>
                <a:gd name="T62" fmla="*/ 114 w 330"/>
                <a:gd name="T63" fmla="*/ 336 h 390"/>
                <a:gd name="T64" fmla="*/ 114 w 330"/>
                <a:gd name="T65" fmla="*/ 348 h 390"/>
                <a:gd name="T66" fmla="*/ 108 w 330"/>
                <a:gd name="T67" fmla="*/ 360 h 390"/>
                <a:gd name="T68" fmla="*/ 114 w 330"/>
                <a:gd name="T69" fmla="*/ 360 h 390"/>
                <a:gd name="T70" fmla="*/ 114 w 330"/>
                <a:gd name="T71" fmla="*/ 366 h 390"/>
                <a:gd name="T72" fmla="*/ 120 w 330"/>
                <a:gd name="T73" fmla="*/ 366 h 390"/>
                <a:gd name="T74" fmla="*/ 126 w 330"/>
                <a:gd name="T75" fmla="*/ 360 h 390"/>
                <a:gd name="T76" fmla="*/ 132 w 330"/>
                <a:gd name="T77" fmla="*/ 366 h 390"/>
                <a:gd name="T78" fmla="*/ 132 w 330"/>
                <a:gd name="T79" fmla="*/ 372 h 390"/>
                <a:gd name="T80" fmla="*/ 138 w 330"/>
                <a:gd name="T81" fmla="*/ 372 h 390"/>
                <a:gd name="T82" fmla="*/ 150 w 330"/>
                <a:gd name="T83" fmla="*/ 366 h 390"/>
                <a:gd name="T84" fmla="*/ 156 w 330"/>
                <a:gd name="T85" fmla="*/ 366 h 390"/>
                <a:gd name="T86" fmla="*/ 162 w 330"/>
                <a:gd name="T87" fmla="*/ 366 h 390"/>
                <a:gd name="T88" fmla="*/ 168 w 330"/>
                <a:gd name="T89" fmla="*/ 372 h 390"/>
                <a:gd name="T90" fmla="*/ 174 w 330"/>
                <a:gd name="T91" fmla="*/ 378 h 390"/>
                <a:gd name="T92" fmla="*/ 180 w 330"/>
                <a:gd name="T93" fmla="*/ 378 h 390"/>
                <a:gd name="T94" fmla="*/ 192 w 330"/>
                <a:gd name="T95" fmla="*/ 384 h 390"/>
                <a:gd name="T96" fmla="*/ 192 w 330"/>
                <a:gd name="T97" fmla="*/ 390 h 390"/>
                <a:gd name="T98" fmla="*/ 204 w 330"/>
                <a:gd name="T99" fmla="*/ 372 h 390"/>
                <a:gd name="T100" fmla="*/ 228 w 330"/>
                <a:gd name="T101" fmla="*/ 360 h 390"/>
                <a:gd name="T102" fmla="*/ 234 w 330"/>
                <a:gd name="T103" fmla="*/ 342 h 390"/>
                <a:gd name="T104" fmla="*/ 288 w 330"/>
                <a:gd name="T105" fmla="*/ 348 h 390"/>
                <a:gd name="T106" fmla="*/ 306 w 330"/>
                <a:gd name="T107" fmla="*/ 330 h 390"/>
                <a:gd name="T108" fmla="*/ 276 w 330"/>
                <a:gd name="T109" fmla="*/ 294 h 390"/>
                <a:gd name="T110" fmla="*/ 294 w 330"/>
                <a:gd name="T111" fmla="*/ 252 h 390"/>
                <a:gd name="T112" fmla="*/ 288 w 330"/>
                <a:gd name="T113" fmla="*/ 228 h 390"/>
                <a:gd name="T114" fmla="*/ 330 w 330"/>
                <a:gd name="T115" fmla="*/ 204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0" h="390">
                  <a:moveTo>
                    <a:pt x="330" y="204"/>
                  </a:moveTo>
                  <a:lnTo>
                    <a:pt x="282" y="180"/>
                  </a:lnTo>
                  <a:lnTo>
                    <a:pt x="222" y="180"/>
                  </a:lnTo>
                  <a:lnTo>
                    <a:pt x="156" y="138"/>
                  </a:lnTo>
                  <a:lnTo>
                    <a:pt x="192" y="9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26" y="6"/>
                  </a:lnTo>
                  <a:lnTo>
                    <a:pt x="132" y="36"/>
                  </a:lnTo>
                  <a:lnTo>
                    <a:pt x="96" y="48"/>
                  </a:lnTo>
                  <a:lnTo>
                    <a:pt x="78" y="78"/>
                  </a:lnTo>
                  <a:lnTo>
                    <a:pt x="42" y="90"/>
                  </a:lnTo>
                  <a:lnTo>
                    <a:pt x="24" y="72"/>
                  </a:lnTo>
                  <a:lnTo>
                    <a:pt x="12" y="78"/>
                  </a:lnTo>
                  <a:lnTo>
                    <a:pt x="0" y="96"/>
                  </a:lnTo>
                  <a:lnTo>
                    <a:pt x="6" y="108"/>
                  </a:lnTo>
                  <a:lnTo>
                    <a:pt x="6" y="126"/>
                  </a:lnTo>
                  <a:lnTo>
                    <a:pt x="6" y="144"/>
                  </a:lnTo>
                  <a:lnTo>
                    <a:pt x="6" y="162"/>
                  </a:lnTo>
                  <a:lnTo>
                    <a:pt x="12" y="174"/>
                  </a:lnTo>
                  <a:lnTo>
                    <a:pt x="30" y="192"/>
                  </a:lnTo>
                  <a:lnTo>
                    <a:pt x="30" y="198"/>
                  </a:lnTo>
                  <a:lnTo>
                    <a:pt x="48" y="240"/>
                  </a:lnTo>
                  <a:lnTo>
                    <a:pt x="60" y="276"/>
                  </a:lnTo>
                  <a:lnTo>
                    <a:pt x="66" y="324"/>
                  </a:lnTo>
                  <a:lnTo>
                    <a:pt x="72" y="324"/>
                  </a:lnTo>
                  <a:lnTo>
                    <a:pt x="78" y="312"/>
                  </a:lnTo>
                  <a:lnTo>
                    <a:pt x="84" y="312"/>
                  </a:lnTo>
                  <a:lnTo>
                    <a:pt x="90" y="324"/>
                  </a:lnTo>
                  <a:lnTo>
                    <a:pt x="102" y="330"/>
                  </a:lnTo>
                  <a:lnTo>
                    <a:pt x="114" y="330"/>
                  </a:lnTo>
                  <a:lnTo>
                    <a:pt x="114" y="336"/>
                  </a:lnTo>
                  <a:lnTo>
                    <a:pt x="114" y="348"/>
                  </a:lnTo>
                  <a:lnTo>
                    <a:pt x="108" y="360"/>
                  </a:lnTo>
                  <a:lnTo>
                    <a:pt x="114" y="360"/>
                  </a:lnTo>
                  <a:lnTo>
                    <a:pt x="114" y="366"/>
                  </a:lnTo>
                  <a:lnTo>
                    <a:pt x="120" y="366"/>
                  </a:lnTo>
                  <a:lnTo>
                    <a:pt x="126" y="360"/>
                  </a:lnTo>
                  <a:lnTo>
                    <a:pt x="132" y="366"/>
                  </a:lnTo>
                  <a:lnTo>
                    <a:pt x="132" y="372"/>
                  </a:lnTo>
                  <a:lnTo>
                    <a:pt x="138" y="372"/>
                  </a:lnTo>
                  <a:lnTo>
                    <a:pt x="150" y="366"/>
                  </a:lnTo>
                  <a:lnTo>
                    <a:pt x="156" y="366"/>
                  </a:lnTo>
                  <a:lnTo>
                    <a:pt x="162" y="366"/>
                  </a:lnTo>
                  <a:lnTo>
                    <a:pt x="168" y="372"/>
                  </a:lnTo>
                  <a:lnTo>
                    <a:pt x="174" y="378"/>
                  </a:lnTo>
                  <a:lnTo>
                    <a:pt x="180" y="378"/>
                  </a:lnTo>
                  <a:lnTo>
                    <a:pt x="192" y="384"/>
                  </a:lnTo>
                  <a:lnTo>
                    <a:pt x="192" y="390"/>
                  </a:lnTo>
                  <a:lnTo>
                    <a:pt x="204" y="372"/>
                  </a:lnTo>
                  <a:lnTo>
                    <a:pt x="228" y="360"/>
                  </a:lnTo>
                  <a:lnTo>
                    <a:pt x="234" y="342"/>
                  </a:lnTo>
                  <a:lnTo>
                    <a:pt x="288" y="348"/>
                  </a:lnTo>
                  <a:lnTo>
                    <a:pt x="306" y="330"/>
                  </a:lnTo>
                  <a:lnTo>
                    <a:pt x="276" y="294"/>
                  </a:lnTo>
                  <a:lnTo>
                    <a:pt x="294" y="252"/>
                  </a:lnTo>
                  <a:lnTo>
                    <a:pt x="288" y="228"/>
                  </a:lnTo>
                  <a:lnTo>
                    <a:pt x="330" y="20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5" name="Freeform 544">
              <a:extLst>
                <a:ext uri="{FF2B5EF4-FFF2-40B4-BE49-F238E27FC236}">
                  <a16:creationId xmlns:a16="http://schemas.microsoft.com/office/drawing/2014/main" id="{665DB330-31CE-097A-E209-F879711F7E5B}"/>
                </a:ext>
              </a:extLst>
            </p:cNvPr>
            <p:cNvSpPr/>
            <p:nvPr/>
          </p:nvSpPr>
          <p:spPr>
            <a:xfrm>
              <a:off x="6515100" y="3776663"/>
              <a:ext cx="819150" cy="676275"/>
            </a:xfrm>
            <a:custGeom>
              <a:avLst/>
              <a:gdLst>
                <a:gd name="T0" fmla="*/ 510 w 516"/>
                <a:gd name="T1" fmla="*/ 156 h 426"/>
                <a:gd name="T2" fmla="*/ 480 w 516"/>
                <a:gd name="T3" fmla="*/ 150 h 426"/>
                <a:gd name="T4" fmla="*/ 426 w 516"/>
                <a:gd name="T5" fmla="*/ 102 h 426"/>
                <a:gd name="T6" fmla="*/ 366 w 516"/>
                <a:gd name="T7" fmla="*/ 60 h 426"/>
                <a:gd name="T8" fmla="*/ 276 w 516"/>
                <a:gd name="T9" fmla="*/ 0 h 426"/>
                <a:gd name="T10" fmla="*/ 264 w 516"/>
                <a:gd name="T11" fmla="*/ 18 h 426"/>
                <a:gd name="T12" fmla="*/ 264 w 516"/>
                <a:gd name="T13" fmla="*/ 30 h 426"/>
                <a:gd name="T14" fmla="*/ 252 w 516"/>
                <a:gd name="T15" fmla="*/ 24 h 426"/>
                <a:gd name="T16" fmla="*/ 240 w 516"/>
                <a:gd name="T17" fmla="*/ 42 h 426"/>
                <a:gd name="T18" fmla="*/ 228 w 516"/>
                <a:gd name="T19" fmla="*/ 60 h 426"/>
                <a:gd name="T20" fmla="*/ 216 w 516"/>
                <a:gd name="T21" fmla="*/ 72 h 426"/>
                <a:gd name="T22" fmla="*/ 216 w 516"/>
                <a:gd name="T23" fmla="*/ 84 h 426"/>
                <a:gd name="T24" fmla="*/ 210 w 516"/>
                <a:gd name="T25" fmla="*/ 102 h 426"/>
                <a:gd name="T26" fmla="*/ 198 w 516"/>
                <a:gd name="T27" fmla="*/ 102 h 426"/>
                <a:gd name="T28" fmla="*/ 186 w 516"/>
                <a:gd name="T29" fmla="*/ 90 h 426"/>
                <a:gd name="T30" fmla="*/ 180 w 516"/>
                <a:gd name="T31" fmla="*/ 102 h 426"/>
                <a:gd name="T32" fmla="*/ 180 w 516"/>
                <a:gd name="T33" fmla="*/ 132 h 426"/>
                <a:gd name="T34" fmla="*/ 180 w 516"/>
                <a:gd name="T35" fmla="*/ 144 h 426"/>
                <a:gd name="T36" fmla="*/ 162 w 516"/>
                <a:gd name="T37" fmla="*/ 144 h 426"/>
                <a:gd name="T38" fmla="*/ 150 w 516"/>
                <a:gd name="T39" fmla="*/ 144 h 426"/>
                <a:gd name="T40" fmla="*/ 138 w 516"/>
                <a:gd name="T41" fmla="*/ 150 h 426"/>
                <a:gd name="T42" fmla="*/ 126 w 516"/>
                <a:gd name="T43" fmla="*/ 150 h 426"/>
                <a:gd name="T44" fmla="*/ 120 w 516"/>
                <a:gd name="T45" fmla="*/ 162 h 426"/>
                <a:gd name="T46" fmla="*/ 108 w 516"/>
                <a:gd name="T47" fmla="*/ 150 h 426"/>
                <a:gd name="T48" fmla="*/ 96 w 516"/>
                <a:gd name="T49" fmla="*/ 150 h 426"/>
                <a:gd name="T50" fmla="*/ 84 w 516"/>
                <a:gd name="T51" fmla="*/ 168 h 426"/>
                <a:gd name="T52" fmla="*/ 72 w 516"/>
                <a:gd name="T53" fmla="*/ 174 h 426"/>
                <a:gd name="T54" fmla="*/ 78 w 516"/>
                <a:gd name="T55" fmla="*/ 198 h 426"/>
                <a:gd name="T56" fmla="*/ 72 w 516"/>
                <a:gd name="T57" fmla="*/ 204 h 426"/>
                <a:gd name="T58" fmla="*/ 60 w 516"/>
                <a:gd name="T59" fmla="*/ 216 h 426"/>
                <a:gd name="T60" fmla="*/ 54 w 516"/>
                <a:gd name="T61" fmla="*/ 222 h 426"/>
                <a:gd name="T62" fmla="*/ 42 w 516"/>
                <a:gd name="T63" fmla="*/ 228 h 426"/>
                <a:gd name="T64" fmla="*/ 42 w 516"/>
                <a:gd name="T65" fmla="*/ 240 h 426"/>
                <a:gd name="T66" fmla="*/ 30 w 516"/>
                <a:gd name="T67" fmla="*/ 246 h 426"/>
                <a:gd name="T68" fmla="*/ 24 w 516"/>
                <a:gd name="T69" fmla="*/ 258 h 426"/>
                <a:gd name="T70" fmla="*/ 18 w 516"/>
                <a:gd name="T71" fmla="*/ 252 h 426"/>
                <a:gd name="T72" fmla="*/ 12 w 516"/>
                <a:gd name="T73" fmla="*/ 264 h 426"/>
                <a:gd name="T74" fmla="*/ 12 w 516"/>
                <a:gd name="T75" fmla="*/ 276 h 426"/>
                <a:gd name="T76" fmla="*/ 0 w 516"/>
                <a:gd name="T77" fmla="*/ 282 h 426"/>
                <a:gd name="T78" fmla="*/ 0 w 516"/>
                <a:gd name="T79" fmla="*/ 294 h 426"/>
                <a:gd name="T80" fmla="*/ 12 w 516"/>
                <a:gd name="T81" fmla="*/ 312 h 426"/>
                <a:gd name="T82" fmla="*/ 18 w 516"/>
                <a:gd name="T83" fmla="*/ 330 h 426"/>
                <a:gd name="T84" fmla="*/ 48 w 516"/>
                <a:gd name="T85" fmla="*/ 354 h 426"/>
                <a:gd name="T86" fmla="*/ 78 w 516"/>
                <a:gd name="T87" fmla="*/ 336 h 426"/>
                <a:gd name="T88" fmla="*/ 132 w 516"/>
                <a:gd name="T89" fmla="*/ 330 h 426"/>
                <a:gd name="T90" fmla="*/ 150 w 516"/>
                <a:gd name="T91" fmla="*/ 294 h 426"/>
                <a:gd name="T92" fmla="*/ 198 w 516"/>
                <a:gd name="T93" fmla="*/ 306 h 426"/>
                <a:gd name="T94" fmla="*/ 246 w 516"/>
                <a:gd name="T95" fmla="*/ 360 h 426"/>
                <a:gd name="T96" fmla="*/ 294 w 516"/>
                <a:gd name="T97" fmla="*/ 402 h 426"/>
                <a:gd name="T98" fmla="*/ 312 w 516"/>
                <a:gd name="T99" fmla="*/ 426 h 426"/>
                <a:gd name="T100" fmla="*/ 348 w 516"/>
                <a:gd name="T101" fmla="*/ 408 h 426"/>
                <a:gd name="T102" fmla="*/ 372 w 516"/>
                <a:gd name="T103" fmla="*/ 414 h 426"/>
                <a:gd name="T104" fmla="*/ 378 w 516"/>
                <a:gd name="T105" fmla="*/ 342 h 426"/>
                <a:gd name="T106" fmla="*/ 414 w 516"/>
                <a:gd name="T107" fmla="*/ 312 h 426"/>
                <a:gd name="T108" fmla="*/ 438 w 516"/>
                <a:gd name="T109" fmla="*/ 264 h 426"/>
                <a:gd name="T110" fmla="*/ 468 w 516"/>
                <a:gd name="T111" fmla="*/ 264 h 426"/>
                <a:gd name="T112" fmla="*/ 516 w 516"/>
                <a:gd name="T113" fmla="*/ 198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6" h="426">
                  <a:moveTo>
                    <a:pt x="516" y="198"/>
                  </a:moveTo>
                  <a:lnTo>
                    <a:pt x="510" y="156"/>
                  </a:lnTo>
                  <a:lnTo>
                    <a:pt x="498" y="156"/>
                  </a:lnTo>
                  <a:lnTo>
                    <a:pt x="480" y="150"/>
                  </a:lnTo>
                  <a:lnTo>
                    <a:pt x="432" y="102"/>
                  </a:lnTo>
                  <a:lnTo>
                    <a:pt x="426" y="102"/>
                  </a:lnTo>
                  <a:lnTo>
                    <a:pt x="402" y="84"/>
                  </a:lnTo>
                  <a:lnTo>
                    <a:pt x="366" y="60"/>
                  </a:lnTo>
                  <a:lnTo>
                    <a:pt x="318" y="18"/>
                  </a:lnTo>
                  <a:lnTo>
                    <a:pt x="276" y="0"/>
                  </a:lnTo>
                  <a:lnTo>
                    <a:pt x="270" y="6"/>
                  </a:lnTo>
                  <a:lnTo>
                    <a:pt x="264" y="18"/>
                  </a:lnTo>
                  <a:lnTo>
                    <a:pt x="264" y="24"/>
                  </a:lnTo>
                  <a:lnTo>
                    <a:pt x="264" y="30"/>
                  </a:lnTo>
                  <a:lnTo>
                    <a:pt x="258" y="30"/>
                  </a:lnTo>
                  <a:lnTo>
                    <a:pt x="252" y="24"/>
                  </a:lnTo>
                  <a:lnTo>
                    <a:pt x="246" y="30"/>
                  </a:lnTo>
                  <a:lnTo>
                    <a:pt x="240" y="42"/>
                  </a:lnTo>
                  <a:lnTo>
                    <a:pt x="234" y="48"/>
                  </a:lnTo>
                  <a:lnTo>
                    <a:pt x="228" y="60"/>
                  </a:lnTo>
                  <a:lnTo>
                    <a:pt x="222" y="72"/>
                  </a:lnTo>
                  <a:lnTo>
                    <a:pt x="216" y="72"/>
                  </a:lnTo>
                  <a:lnTo>
                    <a:pt x="216" y="78"/>
                  </a:lnTo>
                  <a:lnTo>
                    <a:pt x="216" y="84"/>
                  </a:lnTo>
                  <a:lnTo>
                    <a:pt x="216" y="96"/>
                  </a:lnTo>
                  <a:lnTo>
                    <a:pt x="210" y="102"/>
                  </a:lnTo>
                  <a:lnTo>
                    <a:pt x="204" y="102"/>
                  </a:lnTo>
                  <a:lnTo>
                    <a:pt x="198" y="102"/>
                  </a:lnTo>
                  <a:lnTo>
                    <a:pt x="192" y="90"/>
                  </a:lnTo>
                  <a:lnTo>
                    <a:pt x="186" y="90"/>
                  </a:lnTo>
                  <a:lnTo>
                    <a:pt x="180" y="96"/>
                  </a:lnTo>
                  <a:lnTo>
                    <a:pt x="180" y="102"/>
                  </a:lnTo>
                  <a:lnTo>
                    <a:pt x="180" y="126"/>
                  </a:lnTo>
                  <a:lnTo>
                    <a:pt x="180" y="132"/>
                  </a:lnTo>
                  <a:lnTo>
                    <a:pt x="180" y="138"/>
                  </a:lnTo>
                  <a:lnTo>
                    <a:pt x="180" y="144"/>
                  </a:lnTo>
                  <a:lnTo>
                    <a:pt x="168" y="144"/>
                  </a:lnTo>
                  <a:lnTo>
                    <a:pt x="162" y="144"/>
                  </a:lnTo>
                  <a:lnTo>
                    <a:pt x="156" y="144"/>
                  </a:lnTo>
                  <a:lnTo>
                    <a:pt x="150" y="144"/>
                  </a:lnTo>
                  <a:lnTo>
                    <a:pt x="144" y="144"/>
                  </a:lnTo>
                  <a:lnTo>
                    <a:pt x="138" y="150"/>
                  </a:lnTo>
                  <a:lnTo>
                    <a:pt x="132" y="150"/>
                  </a:lnTo>
                  <a:lnTo>
                    <a:pt x="126" y="150"/>
                  </a:lnTo>
                  <a:lnTo>
                    <a:pt x="126" y="156"/>
                  </a:lnTo>
                  <a:lnTo>
                    <a:pt x="120" y="162"/>
                  </a:lnTo>
                  <a:lnTo>
                    <a:pt x="114" y="150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0"/>
                  </a:lnTo>
                  <a:lnTo>
                    <a:pt x="90" y="156"/>
                  </a:lnTo>
                  <a:lnTo>
                    <a:pt x="84" y="168"/>
                  </a:lnTo>
                  <a:lnTo>
                    <a:pt x="78" y="168"/>
                  </a:lnTo>
                  <a:lnTo>
                    <a:pt x="72" y="174"/>
                  </a:lnTo>
                  <a:lnTo>
                    <a:pt x="78" y="186"/>
                  </a:lnTo>
                  <a:lnTo>
                    <a:pt x="78" y="198"/>
                  </a:lnTo>
                  <a:lnTo>
                    <a:pt x="78" y="204"/>
                  </a:lnTo>
                  <a:lnTo>
                    <a:pt x="72" y="204"/>
                  </a:lnTo>
                  <a:lnTo>
                    <a:pt x="66" y="210"/>
                  </a:lnTo>
                  <a:lnTo>
                    <a:pt x="60" y="216"/>
                  </a:lnTo>
                  <a:lnTo>
                    <a:pt x="60" y="222"/>
                  </a:lnTo>
                  <a:lnTo>
                    <a:pt x="54" y="222"/>
                  </a:lnTo>
                  <a:lnTo>
                    <a:pt x="48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42" y="240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30" y="258"/>
                  </a:lnTo>
                  <a:lnTo>
                    <a:pt x="24" y="258"/>
                  </a:lnTo>
                  <a:lnTo>
                    <a:pt x="24" y="252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12" y="264"/>
                  </a:lnTo>
                  <a:lnTo>
                    <a:pt x="12" y="270"/>
                  </a:lnTo>
                  <a:lnTo>
                    <a:pt x="12" y="276"/>
                  </a:lnTo>
                  <a:lnTo>
                    <a:pt x="6" y="276"/>
                  </a:lnTo>
                  <a:lnTo>
                    <a:pt x="0" y="282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12"/>
                  </a:lnTo>
                  <a:lnTo>
                    <a:pt x="18" y="324"/>
                  </a:lnTo>
                  <a:lnTo>
                    <a:pt x="18" y="33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48"/>
                  </a:lnTo>
                  <a:lnTo>
                    <a:pt x="78" y="336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50" y="294"/>
                  </a:lnTo>
                  <a:lnTo>
                    <a:pt x="180" y="294"/>
                  </a:lnTo>
                  <a:lnTo>
                    <a:pt x="198" y="306"/>
                  </a:lnTo>
                  <a:lnTo>
                    <a:pt x="216" y="324"/>
                  </a:lnTo>
                  <a:lnTo>
                    <a:pt x="246" y="360"/>
                  </a:lnTo>
                  <a:lnTo>
                    <a:pt x="264" y="366"/>
                  </a:lnTo>
                  <a:lnTo>
                    <a:pt x="294" y="402"/>
                  </a:lnTo>
                  <a:lnTo>
                    <a:pt x="288" y="408"/>
                  </a:lnTo>
                  <a:lnTo>
                    <a:pt x="312" y="426"/>
                  </a:lnTo>
                  <a:lnTo>
                    <a:pt x="318" y="420"/>
                  </a:lnTo>
                  <a:lnTo>
                    <a:pt x="348" y="408"/>
                  </a:lnTo>
                  <a:lnTo>
                    <a:pt x="366" y="414"/>
                  </a:lnTo>
                  <a:lnTo>
                    <a:pt x="372" y="414"/>
                  </a:lnTo>
                  <a:lnTo>
                    <a:pt x="372" y="372"/>
                  </a:lnTo>
                  <a:lnTo>
                    <a:pt x="378" y="342"/>
                  </a:lnTo>
                  <a:lnTo>
                    <a:pt x="396" y="318"/>
                  </a:lnTo>
                  <a:lnTo>
                    <a:pt x="414" y="312"/>
                  </a:lnTo>
                  <a:lnTo>
                    <a:pt x="432" y="306"/>
                  </a:lnTo>
                  <a:lnTo>
                    <a:pt x="438" y="264"/>
                  </a:lnTo>
                  <a:lnTo>
                    <a:pt x="456" y="258"/>
                  </a:lnTo>
                  <a:lnTo>
                    <a:pt x="468" y="264"/>
                  </a:lnTo>
                  <a:lnTo>
                    <a:pt x="498" y="252"/>
                  </a:lnTo>
                  <a:lnTo>
                    <a:pt x="516" y="19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6" name="Freeform 545">
              <a:extLst>
                <a:ext uri="{FF2B5EF4-FFF2-40B4-BE49-F238E27FC236}">
                  <a16:creationId xmlns:a16="http://schemas.microsoft.com/office/drawing/2014/main" id="{B6696B34-017A-811D-CB6D-A23EEFE38CC2}"/>
                </a:ext>
              </a:extLst>
            </p:cNvPr>
            <p:cNvSpPr/>
            <p:nvPr/>
          </p:nvSpPr>
          <p:spPr>
            <a:xfrm>
              <a:off x="6600825" y="4043363"/>
              <a:ext cx="19050" cy="38100"/>
            </a:xfrm>
            <a:custGeom>
              <a:avLst/>
              <a:gdLst>
                <a:gd name="T0" fmla="*/ 12 w 12"/>
                <a:gd name="T1" fmla="*/ 12 h 24"/>
                <a:gd name="T2" fmla="*/ 12 w 12"/>
                <a:gd name="T3" fmla="*/ 6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8 h 24"/>
                <a:gd name="T10" fmla="*/ 6 w 12"/>
                <a:gd name="T11" fmla="*/ 24 h 24"/>
                <a:gd name="T12" fmla="*/ 12 w 12"/>
                <a:gd name="T13" fmla="*/ 18 h 24"/>
                <a:gd name="T14" fmla="*/ 12 w 12"/>
                <a:gd name="T1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4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7" name="Freeform 546">
              <a:extLst>
                <a:ext uri="{FF2B5EF4-FFF2-40B4-BE49-F238E27FC236}">
                  <a16:creationId xmlns:a16="http://schemas.microsoft.com/office/drawing/2014/main" id="{39F8D866-8B69-8DB6-F78B-F621BDE1541E}"/>
                </a:ext>
              </a:extLst>
            </p:cNvPr>
            <p:cNvSpPr/>
            <p:nvPr/>
          </p:nvSpPr>
          <p:spPr>
            <a:xfrm>
              <a:off x="6848475" y="3852863"/>
              <a:ext cx="28575" cy="19050"/>
            </a:xfrm>
            <a:custGeom>
              <a:avLst/>
              <a:gdLst>
                <a:gd name="T0" fmla="*/ 18 w 18"/>
                <a:gd name="T1" fmla="*/ 0 h 12"/>
                <a:gd name="T2" fmla="*/ 12 w 18"/>
                <a:gd name="T3" fmla="*/ 0 h 12"/>
                <a:gd name="T4" fmla="*/ 6 w 18"/>
                <a:gd name="T5" fmla="*/ 0 h 12"/>
                <a:gd name="T6" fmla="*/ 6 w 18"/>
                <a:gd name="T7" fmla="*/ 6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6 h 12"/>
                <a:gd name="T18" fmla="*/ 18 w 18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8" name="Freeform 547">
              <a:extLst>
                <a:ext uri="{FF2B5EF4-FFF2-40B4-BE49-F238E27FC236}">
                  <a16:creationId xmlns:a16="http://schemas.microsoft.com/office/drawing/2014/main" id="{0CA8CE12-74B0-7FA4-ABD2-3CF256207CF0}"/>
                </a:ext>
              </a:extLst>
            </p:cNvPr>
            <p:cNvSpPr/>
            <p:nvPr/>
          </p:nvSpPr>
          <p:spPr>
            <a:xfrm>
              <a:off x="6238875" y="4852988"/>
              <a:ext cx="381000" cy="685800"/>
            </a:xfrm>
            <a:custGeom>
              <a:avLst/>
              <a:gdLst>
                <a:gd name="T0" fmla="*/ 228 w 240"/>
                <a:gd name="T1" fmla="*/ 390 h 432"/>
                <a:gd name="T2" fmla="*/ 216 w 240"/>
                <a:gd name="T3" fmla="*/ 348 h 432"/>
                <a:gd name="T4" fmla="*/ 186 w 240"/>
                <a:gd name="T5" fmla="*/ 348 h 432"/>
                <a:gd name="T6" fmla="*/ 174 w 240"/>
                <a:gd name="T7" fmla="*/ 318 h 432"/>
                <a:gd name="T8" fmla="*/ 180 w 240"/>
                <a:gd name="T9" fmla="*/ 294 h 432"/>
                <a:gd name="T10" fmla="*/ 210 w 240"/>
                <a:gd name="T11" fmla="*/ 270 h 432"/>
                <a:gd name="T12" fmla="*/ 186 w 240"/>
                <a:gd name="T13" fmla="*/ 258 h 432"/>
                <a:gd name="T14" fmla="*/ 192 w 240"/>
                <a:gd name="T15" fmla="*/ 228 h 432"/>
                <a:gd name="T16" fmla="*/ 204 w 240"/>
                <a:gd name="T17" fmla="*/ 210 h 432"/>
                <a:gd name="T18" fmla="*/ 204 w 240"/>
                <a:gd name="T19" fmla="*/ 180 h 432"/>
                <a:gd name="T20" fmla="*/ 228 w 240"/>
                <a:gd name="T21" fmla="*/ 156 h 432"/>
                <a:gd name="T22" fmla="*/ 222 w 240"/>
                <a:gd name="T23" fmla="*/ 132 h 432"/>
                <a:gd name="T24" fmla="*/ 204 w 240"/>
                <a:gd name="T25" fmla="*/ 114 h 432"/>
                <a:gd name="T26" fmla="*/ 192 w 240"/>
                <a:gd name="T27" fmla="*/ 96 h 432"/>
                <a:gd name="T28" fmla="*/ 222 w 240"/>
                <a:gd name="T29" fmla="*/ 78 h 432"/>
                <a:gd name="T30" fmla="*/ 240 w 240"/>
                <a:gd name="T31" fmla="*/ 42 h 432"/>
                <a:gd name="T32" fmla="*/ 228 w 240"/>
                <a:gd name="T33" fmla="*/ 12 h 432"/>
                <a:gd name="T34" fmla="*/ 192 w 240"/>
                <a:gd name="T35" fmla="*/ 30 h 432"/>
                <a:gd name="T36" fmla="*/ 162 w 240"/>
                <a:gd name="T37" fmla="*/ 48 h 432"/>
                <a:gd name="T38" fmla="*/ 138 w 240"/>
                <a:gd name="T39" fmla="*/ 66 h 432"/>
                <a:gd name="T40" fmla="*/ 78 w 240"/>
                <a:gd name="T41" fmla="*/ 90 h 432"/>
                <a:gd name="T42" fmla="*/ 48 w 240"/>
                <a:gd name="T43" fmla="*/ 78 h 432"/>
                <a:gd name="T44" fmla="*/ 0 w 240"/>
                <a:gd name="T45" fmla="*/ 96 h 432"/>
                <a:gd name="T46" fmla="*/ 6 w 240"/>
                <a:gd name="T47" fmla="*/ 108 h 432"/>
                <a:gd name="T48" fmla="*/ 12 w 240"/>
                <a:gd name="T49" fmla="*/ 126 h 432"/>
                <a:gd name="T50" fmla="*/ 24 w 240"/>
                <a:gd name="T51" fmla="*/ 144 h 432"/>
                <a:gd name="T52" fmla="*/ 12 w 240"/>
                <a:gd name="T53" fmla="*/ 144 h 432"/>
                <a:gd name="T54" fmla="*/ 12 w 240"/>
                <a:gd name="T55" fmla="*/ 156 h 432"/>
                <a:gd name="T56" fmla="*/ 18 w 240"/>
                <a:gd name="T57" fmla="*/ 168 h 432"/>
                <a:gd name="T58" fmla="*/ 24 w 240"/>
                <a:gd name="T59" fmla="*/ 192 h 432"/>
                <a:gd name="T60" fmla="*/ 24 w 240"/>
                <a:gd name="T61" fmla="*/ 204 h 432"/>
                <a:gd name="T62" fmla="*/ 36 w 240"/>
                <a:gd name="T63" fmla="*/ 222 h 432"/>
                <a:gd name="T64" fmla="*/ 30 w 240"/>
                <a:gd name="T65" fmla="*/ 228 h 432"/>
                <a:gd name="T66" fmla="*/ 12 w 240"/>
                <a:gd name="T67" fmla="*/ 216 h 432"/>
                <a:gd name="T68" fmla="*/ 12 w 240"/>
                <a:gd name="T69" fmla="*/ 228 h 432"/>
                <a:gd name="T70" fmla="*/ 18 w 240"/>
                <a:gd name="T71" fmla="*/ 240 h 432"/>
                <a:gd name="T72" fmla="*/ 24 w 240"/>
                <a:gd name="T73" fmla="*/ 252 h 432"/>
                <a:gd name="T74" fmla="*/ 12 w 240"/>
                <a:gd name="T75" fmla="*/ 246 h 432"/>
                <a:gd name="T76" fmla="*/ 6 w 240"/>
                <a:gd name="T77" fmla="*/ 252 h 432"/>
                <a:gd name="T78" fmla="*/ 18 w 240"/>
                <a:gd name="T79" fmla="*/ 258 h 432"/>
                <a:gd name="T80" fmla="*/ 24 w 240"/>
                <a:gd name="T81" fmla="*/ 270 h 432"/>
                <a:gd name="T82" fmla="*/ 12 w 240"/>
                <a:gd name="T83" fmla="*/ 270 h 432"/>
                <a:gd name="T84" fmla="*/ 0 w 240"/>
                <a:gd name="T85" fmla="*/ 276 h 432"/>
                <a:gd name="T86" fmla="*/ 12 w 240"/>
                <a:gd name="T87" fmla="*/ 300 h 432"/>
                <a:gd name="T88" fmla="*/ 30 w 240"/>
                <a:gd name="T89" fmla="*/ 324 h 432"/>
                <a:gd name="T90" fmla="*/ 54 w 240"/>
                <a:gd name="T91" fmla="*/ 312 h 432"/>
                <a:gd name="T92" fmla="*/ 84 w 240"/>
                <a:gd name="T93" fmla="*/ 324 h 432"/>
                <a:gd name="T94" fmla="*/ 108 w 240"/>
                <a:gd name="T95" fmla="*/ 336 h 432"/>
                <a:gd name="T96" fmla="*/ 114 w 240"/>
                <a:gd name="T97" fmla="*/ 342 h 432"/>
                <a:gd name="T98" fmla="*/ 162 w 240"/>
                <a:gd name="T99" fmla="*/ 366 h 432"/>
                <a:gd name="T100" fmla="*/ 174 w 240"/>
                <a:gd name="T101" fmla="*/ 420 h 432"/>
                <a:gd name="T102" fmla="*/ 210 w 240"/>
                <a:gd name="T103" fmla="*/ 432 h 432"/>
                <a:gd name="T104" fmla="*/ 234 w 240"/>
                <a:gd name="T105" fmla="*/ 414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0" h="432">
                  <a:moveTo>
                    <a:pt x="240" y="414"/>
                  </a:moveTo>
                  <a:lnTo>
                    <a:pt x="228" y="390"/>
                  </a:lnTo>
                  <a:lnTo>
                    <a:pt x="234" y="360"/>
                  </a:lnTo>
                  <a:lnTo>
                    <a:pt x="216" y="348"/>
                  </a:lnTo>
                  <a:lnTo>
                    <a:pt x="216" y="360"/>
                  </a:lnTo>
                  <a:lnTo>
                    <a:pt x="186" y="348"/>
                  </a:lnTo>
                  <a:lnTo>
                    <a:pt x="180" y="336"/>
                  </a:lnTo>
                  <a:lnTo>
                    <a:pt x="174" y="318"/>
                  </a:lnTo>
                  <a:lnTo>
                    <a:pt x="168" y="300"/>
                  </a:lnTo>
                  <a:lnTo>
                    <a:pt x="180" y="294"/>
                  </a:lnTo>
                  <a:lnTo>
                    <a:pt x="204" y="288"/>
                  </a:lnTo>
                  <a:lnTo>
                    <a:pt x="210" y="270"/>
                  </a:lnTo>
                  <a:lnTo>
                    <a:pt x="204" y="276"/>
                  </a:lnTo>
                  <a:lnTo>
                    <a:pt x="186" y="258"/>
                  </a:lnTo>
                  <a:lnTo>
                    <a:pt x="192" y="246"/>
                  </a:lnTo>
                  <a:lnTo>
                    <a:pt x="192" y="228"/>
                  </a:lnTo>
                  <a:lnTo>
                    <a:pt x="210" y="216"/>
                  </a:lnTo>
                  <a:lnTo>
                    <a:pt x="204" y="210"/>
                  </a:lnTo>
                  <a:lnTo>
                    <a:pt x="198" y="198"/>
                  </a:lnTo>
                  <a:lnTo>
                    <a:pt x="204" y="180"/>
                  </a:lnTo>
                  <a:lnTo>
                    <a:pt x="216" y="186"/>
                  </a:lnTo>
                  <a:lnTo>
                    <a:pt x="228" y="156"/>
                  </a:lnTo>
                  <a:lnTo>
                    <a:pt x="222" y="126"/>
                  </a:lnTo>
                  <a:lnTo>
                    <a:pt x="222" y="132"/>
                  </a:lnTo>
                  <a:lnTo>
                    <a:pt x="204" y="120"/>
                  </a:lnTo>
                  <a:lnTo>
                    <a:pt x="204" y="114"/>
                  </a:lnTo>
                  <a:lnTo>
                    <a:pt x="210" y="108"/>
                  </a:lnTo>
                  <a:lnTo>
                    <a:pt x="192" y="96"/>
                  </a:lnTo>
                  <a:lnTo>
                    <a:pt x="204" y="84"/>
                  </a:lnTo>
                  <a:lnTo>
                    <a:pt x="222" y="78"/>
                  </a:lnTo>
                  <a:lnTo>
                    <a:pt x="222" y="54"/>
                  </a:lnTo>
                  <a:lnTo>
                    <a:pt x="240" y="42"/>
                  </a:lnTo>
                  <a:lnTo>
                    <a:pt x="240" y="12"/>
                  </a:lnTo>
                  <a:lnTo>
                    <a:pt x="228" y="12"/>
                  </a:lnTo>
                  <a:lnTo>
                    <a:pt x="204" y="0"/>
                  </a:lnTo>
                  <a:lnTo>
                    <a:pt x="192" y="30"/>
                  </a:lnTo>
                  <a:lnTo>
                    <a:pt x="174" y="30"/>
                  </a:lnTo>
                  <a:lnTo>
                    <a:pt x="162" y="48"/>
                  </a:lnTo>
                  <a:lnTo>
                    <a:pt x="150" y="60"/>
                  </a:lnTo>
                  <a:lnTo>
                    <a:pt x="138" y="66"/>
                  </a:lnTo>
                  <a:lnTo>
                    <a:pt x="102" y="96"/>
                  </a:lnTo>
                  <a:lnTo>
                    <a:pt x="78" y="90"/>
                  </a:lnTo>
                  <a:lnTo>
                    <a:pt x="60" y="90"/>
                  </a:lnTo>
                  <a:lnTo>
                    <a:pt x="48" y="78"/>
                  </a:lnTo>
                  <a:lnTo>
                    <a:pt x="18" y="84"/>
                  </a:lnTo>
                  <a:lnTo>
                    <a:pt x="0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18" y="150"/>
                  </a:lnTo>
                  <a:lnTo>
                    <a:pt x="12" y="144"/>
                  </a:lnTo>
                  <a:lnTo>
                    <a:pt x="6" y="150"/>
                  </a:lnTo>
                  <a:lnTo>
                    <a:pt x="12" y="156"/>
                  </a:lnTo>
                  <a:lnTo>
                    <a:pt x="18" y="162"/>
                  </a:lnTo>
                  <a:lnTo>
                    <a:pt x="18" y="168"/>
                  </a:lnTo>
                  <a:lnTo>
                    <a:pt x="24" y="174"/>
                  </a:lnTo>
                  <a:lnTo>
                    <a:pt x="24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30" y="204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30" y="228"/>
                  </a:lnTo>
                  <a:lnTo>
                    <a:pt x="18" y="216"/>
                  </a:lnTo>
                  <a:lnTo>
                    <a:pt x="12" y="216"/>
                  </a:lnTo>
                  <a:lnTo>
                    <a:pt x="12" y="222"/>
                  </a:lnTo>
                  <a:lnTo>
                    <a:pt x="12" y="228"/>
                  </a:lnTo>
                  <a:lnTo>
                    <a:pt x="18" y="234"/>
                  </a:lnTo>
                  <a:lnTo>
                    <a:pt x="18" y="240"/>
                  </a:lnTo>
                  <a:lnTo>
                    <a:pt x="24" y="246"/>
                  </a:lnTo>
                  <a:lnTo>
                    <a:pt x="24" y="252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6" y="252"/>
                  </a:lnTo>
                  <a:lnTo>
                    <a:pt x="12" y="258"/>
                  </a:lnTo>
                  <a:lnTo>
                    <a:pt x="18" y="258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18" y="270"/>
                  </a:lnTo>
                  <a:lnTo>
                    <a:pt x="12" y="270"/>
                  </a:lnTo>
                  <a:lnTo>
                    <a:pt x="6" y="270"/>
                  </a:lnTo>
                  <a:lnTo>
                    <a:pt x="0" y="276"/>
                  </a:lnTo>
                  <a:lnTo>
                    <a:pt x="6" y="288"/>
                  </a:lnTo>
                  <a:lnTo>
                    <a:pt x="12" y="300"/>
                  </a:lnTo>
                  <a:lnTo>
                    <a:pt x="12" y="312"/>
                  </a:lnTo>
                  <a:lnTo>
                    <a:pt x="30" y="324"/>
                  </a:lnTo>
                  <a:lnTo>
                    <a:pt x="48" y="324"/>
                  </a:lnTo>
                  <a:lnTo>
                    <a:pt x="54" y="312"/>
                  </a:lnTo>
                  <a:lnTo>
                    <a:pt x="66" y="330"/>
                  </a:lnTo>
                  <a:lnTo>
                    <a:pt x="84" y="324"/>
                  </a:lnTo>
                  <a:lnTo>
                    <a:pt x="96" y="336"/>
                  </a:lnTo>
                  <a:lnTo>
                    <a:pt x="108" y="336"/>
                  </a:lnTo>
                  <a:lnTo>
                    <a:pt x="108" y="342"/>
                  </a:lnTo>
                  <a:lnTo>
                    <a:pt x="114" y="342"/>
                  </a:lnTo>
                  <a:lnTo>
                    <a:pt x="132" y="360"/>
                  </a:lnTo>
                  <a:lnTo>
                    <a:pt x="162" y="366"/>
                  </a:lnTo>
                  <a:lnTo>
                    <a:pt x="168" y="396"/>
                  </a:lnTo>
                  <a:lnTo>
                    <a:pt x="174" y="420"/>
                  </a:lnTo>
                  <a:lnTo>
                    <a:pt x="192" y="432"/>
                  </a:lnTo>
                  <a:lnTo>
                    <a:pt x="210" y="432"/>
                  </a:lnTo>
                  <a:lnTo>
                    <a:pt x="216" y="408"/>
                  </a:lnTo>
                  <a:lnTo>
                    <a:pt x="234" y="414"/>
                  </a:lnTo>
                  <a:lnTo>
                    <a:pt x="240" y="41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9" name="Freeform 548">
              <a:extLst>
                <a:ext uri="{FF2B5EF4-FFF2-40B4-BE49-F238E27FC236}">
                  <a16:creationId xmlns:a16="http://schemas.microsoft.com/office/drawing/2014/main" id="{98B19C5F-C55B-254D-5FAB-56FAD13C417E}"/>
                </a:ext>
              </a:extLst>
            </p:cNvPr>
            <p:cNvSpPr/>
            <p:nvPr/>
          </p:nvSpPr>
          <p:spPr>
            <a:xfrm>
              <a:off x="6229350" y="5157788"/>
              <a:ext cx="38100" cy="38100"/>
            </a:xfrm>
            <a:custGeom>
              <a:avLst/>
              <a:gdLst>
                <a:gd name="T0" fmla="*/ 24 w 24"/>
                <a:gd name="T1" fmla="*/ 18 h 24"/>
                <a:gd name="T2" fmla="*/ 24 w 24"/>
                <a:gd name="T3" fmla="*/ 12 h 24"/>
                <a:gd name="T4" fmla="*/ 18 w 24"/>
                <a:gd name="T5" fmla="*/ 6 h 24"/>
                <a:gd name="T6" fmla="*/ 12 w 24"/>
                <a:gd name="T7" fmla="*/ 0 h 24"/>
                <a:gd name="T8" fmla="*/ 6 w 24"/>
                <a:gd name="T9" fmla="*/ 0 h 24"/>
                <a:gd name="T10" fmla="*/ 6 w 24"/>
                <a:gd name="T11" fmla="*/ 12 h 24"/>
                <a:gd name="T12" fmla="*/ 0 w 24"/>
                <a:gd name="T13" fmla="*/ 12 h 24"/>
                <a:gd name="T14" fmla="*/ 6 w 24"/>
                <a:gd name="T15" fmla="*/ 18 h 24"/>
                <a:gd name="T16" fmla="*/ 6 w 24"/>
                <a:gd name="T17" fmla="*/ 24 h 24"/>
                <a:gd name="T18" fmla="*/ 18 w 24"/>
                <a:gd name="T19" fmla="*/ 24 h 24"/>
                <a:gd name="T20" fmla="*/ 24 w 24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24" y="18"/>
                  </a:moveTo>
                  <a:lnTo>
                    <a:pt x="24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8" y="24"/>
                  </a:lnTo>
                  <a:lnTo>
                    <a:pt x="24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0" name="Freeform 549">
              <a:extLst>
                <a:ext uri="{FF2B5EF4-FFF2-40B4-BE49-F238E27FC236}">
                  <a16:creationId xmlns:a16="http://schemas.microsoft.com/office/drawing/2014/main" id="{D7C682BA-27F4-040C-B317-4FAB4075154D}"/>
                </a:ext>
              </a:extLst>
            </p:cNvPr>
            <p:cNvSpPr/>
            <p:nvPr/>
          </p:nvSpPr>
          <p:spPr>
            <a:xfrm>
              <a:off x="6305550" y="4243388"/>
              <a:ext cx="742950" cy="762000"/>
            </a:xfrm>
            <a:custGeom>
              <a:avLst/>
              <a:gdLst>
                <a:gd name="T0" fmla="*/ 462 w 468"/>
                <a:gd name="T1" fmla="*/ 288 h 480"/>
                <a:gd name="T2" fmla="*/ 462 w 468"/>
                <a:gd name="T3" fmla="*/ 258 h 480"/>
                <a:gd name="T4" fmla="*/ 456 w 468"/>
                <a:gd name="T5" fmla="*/ 204 h 480"/>
                <a:gd name="T6" fmla="*/ 438 w 468"/>
                <a:gd name="T7" fmla="*/ 174 h 480"/>
                <a:gd name="T8" fmla="*/ 432 w 468"/>
                <a:gd name="T9" fmla="*/ 144 h 480"/>
                <a:gd name="T10" fmla="*/ 420 w 468"/>
                <a:gd name="T11" fmla="*/ 114 h 480"/>
                <a:gd name="T12" fmla="*/ 396 w 468"/>
                <a:gd name="T13" fmla="*/ 72 h 480"/>
                <a:gd name="T14" fmla="*/ 348 w 468"/>
                <a:gd name="T15" fmla="*/ 30 h 480"/>
                <a:gd name="T16" fmla="*/ 312 w 468"/>
                <a:gd name="T17" fmla="*/ 0 h 480"/>
                <a:gd name="T18" fmla="*/ 276 w 468"/>
                <a:gd name="T19" fmla="*/ 30 h 480"/>
                <a:gd name="T20" fmla="*/ 240 w 468"/>
                <a:gd name="T21" fmla="*/ 36 h 480"/>
                <a:gd name="T22" fmla="*/ 180 w 468"/>
                <a:gd name="T23" fmla="*/ 54 h 480"/>
                <a:gd name="T24" fmla="*/ 186 w 468"/>
                <a:gd name="T25" fmla="*/ 84 h 480"/>
                <a:gd name="T26" fmla="*/ 174 w 468"/>
                <a:gd name="T27" fmla="*/ 114 h 480"/>
                <a:gd name="T28" fmla="*/ 138 w 468"/>
                <a:gd name="T29" fmla="*/ 132 h 480"/>
                <a:gd name="T30" fmla="*/ 102 w 468"/>
                <a:gd name="T31" fmla="*/ 156 h 480"/>
                <a:gd name="T32" fmla="*/ 120 w 468"/>
                <a:gd name="T33" fmla="*/ 210 h 480"/>
                <a:gd name="T34" fmla="*/ 72 w 468"/>
                <a:gd name="T35" fmla="*/ 210 h 480"/>
                <a:gd name="T36" fmla="*/ 42 w 468"/>
                <a:gd name="T37" fmla="*/ 198 h 480"/>
                <a:gd name="T38" fmla="*/ 36 w 468"/>
                <a:gd name="T39" fmla="*/ 234 h 480"/>
                <a:gd name="T40" fmla="*/ 24 w 468"/>
                <a:gd name="T41" fmla="*/ 264 h 480"/>
                <a:gd name="T42" fmla="*/ 0 w 468"/>
                <a:gd name="T43" fmla="*/ 330 h 480"/>
                <a:gd name="T44" fmla="*/ 6 w 468"/>
                <a:gd name="T45" fmla="*/ 354 h 480"/>
                <a:gd name="T46" fmla="*/ 18 w 468"/>
                <a:gd name="T47" fmla="*/ 384 h 480"/>
                <a:gd name="T48" fmla="*/ 30 w 468"/>
                <a:gd name="T49" fmla="*/ 402 h 480"/>
                <a:gd name="T50" fmla="*/ 18 w 468"/>
                <a:gd name="T51" fmla="*/ 426 h 480"/>
                <a:gd name="T52" fmla="*/ 6 w 468"/>
                <a:gd name="T53" fmla="*/ 462 h 480"/>
                <a:gd name="T54" fmla="*/ 36 w 468"/>
                <a:gd name="T55" fmla="*/ 474 h 480"/>
                <a:gd name="T56" fmla="*/ 96 w 468"/>
                <a:gd name="T57" fmla="*/ 450 h 480"/>
                <a:gd name="T58" fmla="*/ 120 w 468"/>
                <a:gd name="T59" fmla="*/ 432 h 480"/>
                <a:gd name="T60" fmla="*/ 150 w 468"/>
                <a:gd name="T61" fmla="*/ 414 h 480"/>
                <a:gd name="T62" fmla="*/ 186 w 468"/>
                <a:gd name="T63" fmla="*/ 396 h 480"/>
                <a:gd name="T64" fmla="*/ 222 w 468"/>
                <a:gd name="T65" fmla="*/ 396 h 480"/>
                <a:gd name="T66" fmla="*/ 270 w 468"/>
                <a:gd name="T67" fmla="*/ 348 h 480"/>
                <a:gd name="T68" fmla="*/ 300 w 468"/>
                <a:gd name="T69" fmla="*/ 360 h 480"/>
                <a:gd name="T70" fmla="*/ 330 w 468"/>
                <a:gd name="T71" fmla="*/ 354 h 480"/>
                <a:gd name="T72" fmla="*/ 354 w 468"/>
                <a:gd name="T73" fmla="*/ 330 h 480"/>
                <a:gd name="T74" fmla="*/ 372 w 468"/>
                <a:gd name="T75" fmla="*/ 366 h 480"/>
                <a:gd name="T76" fmla="*/ 408 w 468"/>
                <a:gd name="T77" fmla="*/ 342 h 480"/>
                <a:gd name="T78" fmla="*/ 438 w 468"/>
                <a:gd name="T79" fmla="*/ 336 h 480"/>
                <a:gd name="T80" fmla="*/ 462 w 468"/>
                <a:gd name="T81" fmla="*/ 33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68" h="480">
                  <a:moveTo>
                    <a:pt x="468" y="294"/>
                  </a:moveTo>
                  <a:lnTo>
                    <a:pt x="462" y="288"/>
                  </a:lnTo>
                  <a:lnTo>
                    <a:pt x="468" y="276"/>
                  </a:lnTo>
                  <a:lnTo>
                    <a:pt x="462" y="258"/>
                  </a:lnTo>
                  <a:lnTo>
                    <a:pt x="444" y="210"/>
                  </a:lnTo>
                  <a:lnTo>
                    <a:pt x="456" y="204"/>
                  </a:lnTo>
                  <a:lnTo>
                    <a:pt x="438" y="180"/>
                  </a:lnTo>
                  <a:lnTo>
                    <a:pt x="438" y="174"/>
                  </a:lnTo>
                  <a:lnTo>
                    <a:pt x="438" y="168"/>
                  </a:lnTo>
                  <a:lnTo>
                    <a:pt x="432" y="144"/>
                  </a:lnTo>
                  <a:lnTo>
                    <a:pt x="444" y="132"/>
                  </a:lnTo>
                  <a:lnTo>
                    <a:pt x="420" y="114"/>
                  </a:lnTo>
                  <a:lnTo>
                    <a:pt x="426" y="108"/>
                  </a:lnTo>
                  <a:lnTo>
                    <a:pt x="396" y="72"/>
                  </a:lnTo>
                  <a:lnTo>
                    <a:pt x="378" y="66"/>
                  </a:lnTo>
                  <a:lnTo>
                    <a:pt x="348" y="30"/>
                  </a:lnTo>
                  <a:lnTo>
                    <a:pt x="330" y="12"/>
                  </a:lnTo>
                  <a:lnTo>
                    <a:pt x="312" y="0"/>
                  </a:lnTo>
                  <a:lnTo>
                    <a:pt x="282" y="0"/>
                  </a:lnTo>
                  <a:lnTo>
                    <a:pt x="276" y="30"/>
                  </a:lnTo>
                  <a:lnTo>
                    <a:pt x="264" y="36"/>
                  </a:lnTo>
                  <a:lnTo>
                    <a:pt x="240" y="36"/>
                  </a:lnTo>
                  <a:lnTo>
                    <a:pt x="210" y="42"/>
                  </a:lnTo>
                  <a:lnTo>
                    <a:pt x="180" y="54"/>
                  </a:lnTo>
                  <a:lnTo>
                    <a:pt x="180" y="84"/>
                  </a:lnTo>
                  <a:lnTo>
                    <a:pt x="186" y="84"/>
                  </a:lnTo>
                  <a:lnTo>
                    <a:pt x="192" y="108"/>
                  </a:lnTo>
                  <a:lnTo>
                    <a:pt x="174" y="114"/>
                  </a:lnTo>
                  <a:lnTo>
                    <a:pt x="156" y="120"/>
                  </a:lnTo>
                  <a:lnTo>
                    <a:pt x="138" y="132"/>
                  </a:lnTo>
                  <a:lnTo>
                    <a:pt x="120" y="126"/>
                  </a:lnTo>
                  <a:lnTo>
                    <a:pt x="102" y="156"/>
                  </a:lnTo>
                  <a:lnTo>
                    <a:pt x="114" y="180"/>
                  </a:lnTo>
                  <a:lnTo>
                    <a:pt x="120" y="210"/>
                  </a:lnTo>
                  <a:lnTo>
                    <a:pt x="108" y="228"/>
                  </a:lnTo>
                  <a:lnTo>
                    <a:pt x="72" y="21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16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330"/>
                  </a:lnTo>
                  <a:lnTo>
                    <a:pt x="0" y="336"/>
                  </a:lnTo>
                  <a:lnTo>
                    <a:pt x="6" y="354"/>
                  </a:lnTo>
                  <a:lnTo>
                    <a:pt x="18" y="354"/>
                  </a:lnTo>
                  <a:lnTo>
                    <a:pt x="18" y="384"/>
                  </a:lnTo>
                  <a:lnTo>
                    <a:pt x="24" y="390"/>
                  </a:lnTo>
                  <a:lnTo>
                    <a:pt x="30" y="402"/>
                  </a:lnTo>
                  <a:lnTo>
                    <a:pt x="18" y="408"/>
                  </a:lnTo>
                  <a:lnTo>
                    <a:pt x="18" y="426"/>
                  </a:lnTo>
                  <a:lnTo>
                    <a:pt x="12" y="432"/>
                  </a:lnTo>
                  <a:lnTo>
                    <a:pt x="6" y="462"/>
                  </a:lnTo>
                  <a:lnTo>
                    <a:pt x="18" y="474"/>
                  </a:lnTo>
                  <a:lnTo>
                    <a:pt x="36" y="474"/>
                  </a:lnTo>
                  <a:lnTo>
                    <a:pt x="60" y="480"/>
                  </a:lnTo>
                  <a:lnTo>
                    <a:pt x="96" y="450"/>
                  </a:lnTo>
                  <a:lnTo>
                    <a:pt x="108" y="444"/>
                  </a:lnTo>
                  <a:lnTo>
                    <a:pt x="120" y="432"/>
                  </a:lnTo>
                  <a:lnTo>
                    <a:pt x="132" y="414"/>
                  </a:lnTo>
                  <a:lnTo>
                    <a:pt x="150" y="414"/>
                  </a:lnTo>
                  <a:lnTo>
                    <a:pt x="162" y="384"/>
                  </a:lnTo>
                  <a:lnTo>
                    <a:pt x="186" y="396"/>
                  </a:lnTo>
                  <a:lnTo>
                    <a:pt x="198" y="396"/>
                  </a:lnTo>
                  <a:lnTo>
                    <a:pt x="222" y="396"/>
                  </a:lnTo>
                  <a:lnTo>
                    <a:pt x="258" y="378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300" y="360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48"/>
                  </a:lnTo>
                  <a:lnTo>
                    <a:pt x="354" y="330"/>
                  </a:lnTo>
                  <a:lnTo>
                    <a:pt x="366" y="336"/>
                  </a:lnTo>
                  <a:lnTo>
                    <a:pt x="372" y="366"/>
                  </a:lnTo>
                  <a:lnTo>
                    <a:pt x="384" y="372"/>
                  </a:lnTo>
                  <a:lnTo>
                    <a:pt x="408" y="342"/>
                  </a:lnTo>
                  <a:lnTo>
                    <a:pt x="432" y="348"/>
                  </a:lnTo>
                  <a:lnTo>
                    <a:pt x="438" y="336"/>
                  </a:lnTo>
                  <a:lnTo>
                    <a:pt x="462" y="336"/>
                  </a:lnTo>
                  <a:lnTo>
                    <a:pt x="462" y="330"/>
                  </a:lnTo>
                  <a:lnTo>
                    <a:pt x="468" y="29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1" name="Freeform 550">
              <a:extLst>
                <a:ext uri="{FF2B5EF4-FFF2-40B4-BE49-F238E27FC236}">
                  <a16:creationId xmlns:a16="http://schemas.microsoft.com/office/drawing/2014/main" id="{3C55AFC3-9DA6-A399-3D3F-7ACD86E47BD5}"/>
                </a:ext>
              </a:extLst>
            </p:cNvPr>
            <p:cNvSpPr/>
            <p:nvPr/>
          </p:nvSpPr>
          <p:spPr>
            <a:xfrm>
              <a:off x="6505575" y="4767263"/>
              <a:ext cx="628650" cy="809625"/>
            </a:xfrm>
            <a:custGeom>
              <a:avLst/>
              <a:gdLst>
                <a:gd name="T0" fmla="*/ 396 w 396"/>
                <a:gd name="T1" fmla="*/ 270 h 510"/>
                <a:gd name="T2" fmla="*/ 372 w 396"/>
                <a:gd name="T3" fmla="*/ 264 h 510"/>
                <a:gd name="T4" fmla="*/ 354 w 396"/>
                <a:gd name="T5" fmla="*/ 216 h 510"/>
                <a:gd name="T6" fmla="*/ 348 w 396"/>
                <a:gd name="T7" fmla="*/ 174 h 510"/>
                <a:gd name="T8" fmla="*/ 372 w 396"/>
                <a:gd name="T9" fmla="*/ 156 h 510"/>
                <a:gd name="T10" fmla="*/ 360 w 396"/>
                <a:gd name="T11" fmla="*/ 126 h 510"/>
                <a:gd name="T12" fmla="*/ 336 w 396"/>
                <a:gd name="T13" fmla="*/ 102 h 510"/>
                <a:gd name="T14" fmla="*/ 300 w 396"/>
                <a:gd name="T15" fmla="*/ 102 h 510"/>
                <a:gd name="T16" fmla="*/ 282 w 396"/>
                <a:gd name="T17" fmla="*/ 84 h 510"/>
                <a:gd name="T18" fmla="*/ 258 w 396"/>
                <a:gd name="T19" fmla="*/ 42 h 510"/>
                <a:gd name="T20" fmla="*/ 240 w 396"/>
                <a:gd name="T21" fmla="*/ 6 h 510"/>
                <a:gd name="T22" fmla="*/ 210 w 396"/>
                <a:gd name="T23" fmla="*/ 18 h 510"/>
                <a:gd name="T24" fmla="*/ 180 w 396"/>
                <a:gd name="T25" fmla="*/ 24 h 510"/>
                <a:gd name="T26" fmla="*/ 150 w 396"/>
                <a:gd name="T27" fmla="*/ 18 h 510"/>
                <a:gd name="T28" fmla="*/ 132 w 396"/>
                <a:gd name="T29" fmla="*/ 48 h 510"/>
                <a:gd name="T30" fmla="*/ 72 w 396"/>
                <a:gd name="T31" fmla="*/ 66 h 510"/>
                <a:gd name="T32" fmla="*/ 54 w 396"/>
                <a:gd name="T33" fmla="*/ 108 h 510"/>
                <a:gd name="T34" fmla="*/ 36 w 396"/>
                <a:gd name="T35" fmla="*/ 138 h 510"/>
                <a:gd name="T36" fmla="*/ 42 w 396"/>
                <a:gd name="T37" fmla="*/ 162 h 510"/>
                <a:gd name="T38" fmla="*/ 36 w 396"/>
                <a:gd name="T39" fmla="*/ 174 h 510"/>
                <a:gd name="T40" fmla="*/ 54 w 396"/>
                <a:gd name="T41" fmla="*/ 180 h 510"/>
                <a:gd name="T42" fmla="*/ 48 w 396"/>
                <a:gd name="T43" fmla="*/ 240 h 510"/>
                <a:gd name="T44" fmla="*/ 30 w 396"/>
                <a:gd name="T45" fmla="*/ 252 h 510"/>
                <a:gd name="T46" fmla="*/ 42 w 396"/>
                <a:gd name="T47" fmla="*/ 270 h 510"/>
                <a:gd name="T48" fmla="*/ 24 w 396"/>
                <a:gd name="T49" fmla="*/ 300 h 510"/>
                <a:gd name="T50" fmla="*/ 36 w 396"/>
                <a:gd name="T51" fmla="*/ 330 h 510"/>
                <a:gd name="T52" fmla="*/ 36 w 396"/>
                <a:gd name="T53" fmla="*/ 342 h 510"/>
                <a:gd name="T54" fmla="*/ 0 w 396"/>
                <a:gd name="T55" fmla="*/ 354 h 510"/>
                <a:gd name="T56" fmla="*/ 12 w 396"/>
                <a:gd name="T57" fmla="*/ 390 h 510"/>
                <a:gd name="T58" fmla="*/ 48 w 396"/>
                <a:gd name="T59" fmla="*/ 414 h 510"/>
                <a:gd name="T60" fmla="*/ 66 w 396"/>
                <a:gd name="T61" fmla="*/ 414 h 510"/>
                <a:gd name="T62" fmla="*/ 72 w 396"/>
                <a:gd name="T63" fmla="*/ 468 h 510"/>
                <a:gd name="T64" fmla="*/ 72 w 396"/>
                <a:gd name="T65" fmla="*/ 480 h 510"/>
                <a:gd name="T66" fmla="*/ 96 w 396"/>
                <a:gd name="T67" fmla="*/ 486 h 510"/>
                <a:gd name="T68" fmla="*/ 114 w 396"/>
                <a:gd name="T69" fmla="*/ 486 h 510"/>
                <a:gd name="T70" fmla="*/ 132 w 396"/>
                <a:gd name="T71" fmla="*/ 498 h 510"/>
                <a:gd name="T72" fmla="*/ 186 w 396"/>
                <a:gd name="T73" fmla="*/ 492 h 510"/>
                <a:gd name="T74" fmla="*/ 210 w 396"/>
                <a:gd name="T75" fmla="*/ 510 h 510"/>
                <a:gd name="T76" fmla="*/ 222 w 396"/>
                <a:gd name="T77" fmla="*/ 462 h 510"/>
                <a:gd name="T78" fmla="*/ 276 w 396"/>
                <a:gd name="T79" fmla="*/ 432 h 510"/>
                <a:gd name="T80" fmla="*/ 294 w 396"/>
                <a:gd name="T81" fmla="*/ 420 h 510"/>
                <a:gd name="T82" fmla="*/ 324 w 396"/>
                <a:gd name="T83" fmla="*/ 402 h 510"/>
                <a:gd name="T84" fmla="*/ 354 w 396"/>
                <a:gd name="T85" fmla="*/ 396 h 510"/>
                <a:gd name="T86" fmla="*/ 384 w 396"/>
                <a:gd name="T87" fmla="*/ 402 h 510"/>
                <a:gd name="T88" fmla="*/ 390 w 396"/>
                <a:gd name="T89" fmla="*/ 348 h 510"/>
                <a:gd name="T90" fmla="*/ 372 w 396"/>
                <a:gd name="T91" fmla="*/ 312 h 510"/>
                <a:gd name="T92" fmla="*/ 372 w 396"/>
                <a:gd name="T93" fmla="*/ 294 h 510"/>
                <a:gd name="T94" fmla="*/ 396 w 396"/>
                <a:gd name="T95" fmla="*/ 28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96" h="510">
                  <a:moveTo>
                    <a:pt x="396" y="276"/>
                  </a:moveTo>
                  <a:lnTo>
                    <a:pt x="396" y="270"/>
                  </a:lnTo>
                  <a:lnTo>
                    <a:pt x="390" y="264"/>
                  </a:lnTo>
                  <a:lnTo>
                    <a:pt x="372" y="264"/>
                  </a:lnTo>
                  <a:lnTo>
                    <a:pt x="336" y="258"/>
                  </a:lnTo>
                  <a:lnTo>
                    <a:pt x="354" y="216"/>
                  </a:lnTo>
                  <a:lnTo>
                    <a:pt x="336" y="192"/>
                  </a:lnTo>
                  <a:lnTo>
                    <a:pt x="348" y="174"/>
                  </a:lnTo>
                  <a:lnTo>
                    <a:pt x="354" y="180"/>
                  </a:lnTo>
                  <a:lnTo>
                    <a:pt x="372" y="156"/>
                  </a:lnTo>
                  <a:lnTo>
                    <a:pt x="366" y="156"/>
                  </a:lnTo>
                  <a:lnTo>
                    <a:pt x="360" y="126"/>
                  </a:lnTo>
                  <a:lnTo>
                    <a:pt x="354" y="126"/>
                  </a:lnTo>
                  <a:lnTo>
                    <a:pt x="336" y="102"/>
                  </a:lnTo>
                  <a:lnTo>
                    <a:pt x="324" y="108"/>
                  </a:lnTo>
                  <a:lnTo>
                    <a:pt x="300" y="102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64" y="66"/>
                  </a:lnTo>
                  <a:lnTo>
                    <a:pt x="258" y="42"/>
                  </a:lnTo>
                  <a:lnTo>
                    <a:pt x="246" y="36"/>
                  </a:lnTo>
                  <a:lnTo>
                    <a:pt x="240" y="6"/>
                  </a:lnTo>
                  <a:lnTo>
                    <a:pt x="228" y="0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80" y="24"/>
                  </a:lnTo>
                  <a:lnTo>
                    <a:pt x="174" y="30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2" y="48"/>
                  </a:lnTo>
                  <a:lnTo>
                    <a:pt x="96" y="66"/>
                  </a:lnTo>
                  <a:lnTo>
                    <a:pt x="72" y="66"/>
                  </a:lnTo>
                  <a:lnTo>
                    <a:pt x="72" y="96"/>
                  </a:lnTo>
                  <a:lnTo>
                    <a:pt x="54" y="108"/>
                  </a:lnTo>
                  <a:lnTo>
                    <a:pt x="54" y="132"/>
                  </a:lnTo>
                  <a:lnTo>
                    <a:pt x="36" y="138"/>
                  </a:lnTo>
                  <a:lnTo>
                    <a:pt x="24" y="150"/>
                  </a:lnTo>
                  <a:lnTo>
                    <a:pt x="42" y="162"/>
                  </a:lnTo>
                  <a:lnTo>
                    <a:pt x="36" y="168"/>
                  </a:lnTo>
                  <a:lnTo>
                    <a:pt x="36" y="174"/>
                  </a:lnTo>
                  <a:lnTo>
                    <a:pt x="54" y="186"/>
                  </a:lnTo>
                  <a:lnTo>
                    <a:pt x="54" y="180"/>
                  </a:lnTo>
                  <a:lnTo>
                    <a:pt x="60" y="210"/>
                  </a:lnTo>
                  <a:lnTo>
                    <a:pt x="48" y="240"/>
                  </a:lnTo>
                  <a:lnTo>
                    <a:pt x="36" y="234"/>
                  </a:lnTo>
                  <a:lnTo>
                    <a:pt x="30" y="252"/>
                  </a:lnTo>
                  <a:lnTo>
                    <a:pt x="36" y="264"/>
                  </a:lnTo>
                  <a:lnTo>
                    <a:pt x="42" y="270"/>
                  </a:lnTo>
                  <a:lnTo>
                    <a:pt x="24" y="282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36" y="342"/>
                  </a:lnTo>
                  <a:lnTo>
                    <a:pt x="12" y="348"/>
                  </a:lnTo>
                  <a:lnTo>
                    <a:pt x="0" y="354"/>
                  </a:lnTo>
                  <a:lnTo>
                    <a:pt x="6" y="372"/>
                  </a:lnTo>
                  <a:lnTo>
                    <a:pt x="12" y="390"/>
                  </a:lnTo>
                  <a:lnTo>
                    <a:pt x="18" y="402"/>
                  </a:lnTo>
                  <a:lnTo>
                    <a:pt x="48" y="414"/>
                  </a:lnTo>
                  <a:lnTo>
                    <a:pt x="48" y="402"/>
                  </a:lnTo>
                  <a:lnTo>
                    <a:pt x="66" y="414"/>
                  </a:lnTo>
                  <a:lnTo>
                    <a:pt x="60" y="444"/>
                  </a:lnTo>
                  <a:lnTo>
                    <a:pt x="72" y="468"/>
                  </a:lnTo>
                  <a:lnTo>
                    <a:pt x="66" y="468"/>
                  </a:lnTo>
                  <a:lnTo>
                    <a:pt x="72" y="480"/>
                  </a:lnTo>
                  <a:lnTo>
                    <a:pt x="96" y="480"/>
                  </a:lnTo>
                  <a:lnTo>
                    <a:pt x="96" y="486"/>
                  </a:lnTo>
                  <a:lnTo>
                    <a:pt x="102" y="486"/>
                  </a:lnTo>
                  <a:lnTo>
                    <a:pt x="114" y="486"/>
                  </a:lnTo>
                  <a:lnTo>
                    <a:pt x="132" y="492"/>
                  </a:lnTo>
                  <a:lnTo>
                    <a:pt x="132" y="498"/>
                  </a:lnTo>
                  <a:lnTo>
                    <a:pt x="144" y="504"/>
                  </a:lnTo>
                  <a:lnTo>
                    <a:pt x="186" y="492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04" y="474"/>
                  </a:lnTo>
                  <a:lnTo>
                    <a:pt x="222" y="462"/>
                  </a:lnTo>
                  <a:lnTo>
                    <a:pt x="276" y="444"/>
                  </a:lnTo>
                  <a:lnTo>
                    <a:pt x="276" y="432"/>
                  </a:lnTo>
                  <a:lnTo>
                    <a:pt x="264" y="408"/>
                  </a:lnTo>
                  <a:lnTo>
                    <a:pt x="294" y="420"/>
                  </a:lnTo>
                  <a:lnTo>
                    <a:pt x="318" y="402"/>
                  </a:lnTo>
                  <a:lnTo>
                    <a:pt x="324" y="402"/>
                  </a:lnTo>
                  <a:lnTo>
                    <a:pt x="348" y="408"/>
                  </a:lnTo>
                  <a:lnTo>
                    <a:pt x="354" y="396"/>
                  </a:lnTo>
                  <a:lnTo>
                    <a:pt x="366" y="408"/>
                  </a:lnTo>
                  <a:lnTo>
                    <a:pt x="384" y="402"/>
                  </a:lnTo>
                  <a:lnTo>
                    <a:pt x="378" y="342"/>
                  </a:lnTo>
                  <a:lnTo>
                    <a:pt x="390" y="348"/>
                  </a:lnTo>
                  <a:lnTo>
                    <a:pt x="390" y="324"/>
                  </a:lnTo>
                  <a:lnTo>
                    <a:pt x="372" y="312"/>
                  </a:lnTo>
                  <a:lnTo>
                    <a:pt x="372" y="306"/>
                  </a:lnTo>
                  <a:lnTo>
                    <a:pt x="372" y="294"/>
                  </a:lnTo>
                  <a:lnTo>
                    <a:pt x="378" y="282"/>
                  </a:lnTo>
                  <a:lnTo>
                    <a:pt x="396" y="288"/>
                  </a:lnTo>
                  <a:lnTo>
                    <a:pt x="396" y="27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2" name="Freeform 551">
              <a:extLst>
                <a:ext uri="{FF2B5EF4-FFF2-40B4-BE49-F238E27FC236}">
                  <a16:creationId xmlns:a16="http://schemas.microsoft.com/office/drawing/2014/main" id="{047F845F-E19B-3910-7BE1-8810EFB50D17}"/>
                </a:ext>
              </a:extLst>
            </p:cNvPr>
            <p:cNvSpPr/>
            <p:nvPr/>
          </p:nvSpPr>
          <p:spPr>
            <a:xfrm>
              <a:off x="6200775" y="4300538"/>
              <a:ext cx="409575" cy="704850"/>
            </a:xfrm>
            <a:custGeom>
              <a:avLst/>
              <a:gdLst>
                <a:gd name="T0" fmla="*/ 246 w 258"/>
                <a:gd name="T1" fmla="*/ 48 h 444"/>
                <a:gd name="T2" fmla="*/ 234 w 258"/>
                <a:gd name="T3" fmla="*/ 0 h 444"/>
                <a:gd name="T4" fmla="*/ 210 w 258"/>
                <a:gd name="T5" fmla="*/ 6 h 444"/>
                <a:gd name="T6" fmla="*/ 198 w 258"/>
                <a:gd name="T7" fmla="*/ 24 h 444"/>
                <a:gd name="T8" fmla="*/ 180 w 258"/>
                <a:gd name="T9" fmla="*/ 30 h 444"/>
                <a:gd name="T10" fmla="*/ 144 w 258"/>
                <a:gd name="T11" fmla="*/ 18 h 444"/>
                <a:gd name="T12" fmla="*/ 120 w 258"/>
                <a:gd name="T13" fmla="*/ 18 h 444"/>
                <a:gd name="T14" fmla="*/ 102 w 258"/>
                <a:gd name="T15" fmla="*/ 18 h 444"/>
                <a:gd name="T16" fmla="*/ 90 w 258"/>
                <a:gd name="T17" fmla="*/ 18 h 444"/>
                <a:gd name="T18" fmla="*/ 84 w 258"/>
                <a:gd name="T19" fmla="*/ 48 h 444"/>
                <a:gd name="T20" fmla="*/ 90 w 258"/>
                <a:gd name="T21" fmla="*/ 66 h 444"/>
                <a:gd name="T22" fmla="*/ 90 w 258"/>
                <a:gd name="T23" fmla="*/ 84 h 444"/>
                <a:gd name="T24" fmla="*/ 72 w 258"/>
                <a:gd name="T25" fmla="*/ 78 h 444"/>
                <a:gd name="T26" fmla="*/ 60 w 258"/>
                <a:gd name="T27" fmla="*/ 72 h 444"/>
                <a:gd name="T28" fmla="*/ 66 w 258"/>
                <a:gd name="T29" fmla="*/ 84 h 444"/>
                <a:gd name="T30" fmla="*/ 72 w 258"/>
                <a:gd name="T31" fmla="*/ 102 h 444"/>
                <a:gd name="T32" fmla="*/ 60 w 258"/>
                <a:gd name="T33" fmla="*/ 126 h 444"/>
                <a:gd name="T34" fmla="*/ 48 w 258"/>
                <a:gd name="T35" fmla="*/ 138 h 444"/>
                <a:gd name="T36" fmla="*/ 36 w 258"/>
                <a:gd name="T37" fmla="*/ 138 h 444"/>
                <a:gd name="T38" fmla="*/ 24 w 258"/>
                <a:gd name="T39" fmla="*/ 168 h 444"/>
                <a:gd name="T40" fmla="*/ 18 w 258"/>
                <a:gd name="T41" fmla="*/ 180 h 444"/>
                <a:gd name="T42" fmla="*/ 6 w 258"/>
                <a:gd name="T43" fmla="*/ 198 h 444"/>
                <a:gd name="T44" fmla="*/ 6 w 258"/>
                <a:gd name="T45" fmla="*/ 228 h 444"/>
                <a:gd name="T46" fmla="*/ 18 w 258"/>
                <a:gd name="T47" fmla="*/ 228 h 444"/>
                <a:gd name="T48" fmla="*/ 6 w 258"/>
                <a:gd name="T49" fmla="*/ 264 h 444"/>
                <a:gd name="T50" fmla="*/ 12 w 258"/>
                <a:gd name="T51" fmla="*/ 282 h 444"/>
                <a:gd name="T52" fmla="*/ 6 w 258"/>
                <a:gd name="T53" fmla="*/ 300 h 444"/>
                <a:gd name="T54" fmla="*/ 18 w 258"/>
                <a:gd name="T55" fmla="*/ 312 h 444"/>
                <a:gd name="T56" fmla="*/ 36 w 258"/>
                <a:gd name="T57" fmla="*/ 312 h 444"/>
                <a:gd name="T58" fmla="*/ 24 w 258"/>
                <a:gd name="T59" fmla="*/ 330 h 444"/>
                <a:gd name="T60" fmla="*/ 36 w 258"/>
                <a:gd name="T61" fmla="*/ 348 h 444"/>
                <a:gd name="T62" fmla="*/ 36 w 258"/>
                <a:gd name="T63" fmla="*/ 366 h 444"/>
                <a:gd name="T64" fmla="*/ 30 w 258"/>
                <a:gd name="T65" fmla="*/ 384 h 444"/>
                <a:gd name="T66" fmla="*/ 12 w 258"/>
                <a:gd name="T67" fmla="*/ 426 h 444"/>
                <a:gd name="T68" fmla="*/ 24 w 258"/>
                <a:gd name="T69" fmla="*/ 444 h 444"/>
                <a:gd name="T70" fmla="*/ 78 w 258"/>
                <a:gd name="T71" fmla="*/ 396 h 444"/>
                <a:gd name="T72" fmla="*/ 96 w 258"/>
                <a:gd name="T73" fmla="*/ 366 h 444"/>
                <a:gd name="T74" fmla="*/ 84 w 258"/>
                <a:gd name="T75" fmla="*/ 318 h 444"/>
                <a:gd name="T76" fmla="*/ 66 w 258"/>
                <a:gd name="T77" fmla="*/ 294 h 444"/>
                <a:gd name="T78" fmla="*/ 108 w 258"/>
                <a:gd name="T79" fmla="*/ 204 h 444"/>
                <a:gd name="T80" fmla="*/ 108 w 258"/>
                <a:gd name="T81" fmla="*/ 162 h 444"/>
                <a:gd name="T82" fmla="*/ 174 w 258"/>
                <a:gd name="T83" fmla="*/ 192 h 444"/>
                <a:gd name="T84" fmla="*/ 168 w 258"/>
                <a:gd name="T85" fmla="*/ 120 h 444"/>
                <a:gd name="T86" fmla="*/ 222 w 258"/>
                <a:gd name="T87" fmla="*/ 84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8" h="444">
                  <a:moveTo>
                    <a:pt x="258" y="72"/>
                  </a:moveTo>
                  <a:lnTo>
                    <a:pt x="252" y="48"/>
                  </a:lnTo>
                  <a:lnTo>
                    <a:pt x="246" y="48"/>
                  </a:lnTo>
                  <a:lnTo>
                    <a:pt x="246" y="18"/>
                  </a:lnTo>
                  <a:lnTo>
                    <a:pt x="246" y="24"/>
                  </a:lnTo>
                  <a:lnTo>
                    <a:pt x="234" y="0"/>
                  </a:lnTo>
                  <a:lnTo>
                    <a:pt x="216" y="0"/>
                  </a:lnTo>
                  <a:lnTo>
                    <a:pt x="216" y="6"/>
                  </a:lnTo>
                  <a:lnTo>
                    <a:pt x="210" y="6"/>
                  </a:lnTo>
                  <a:lnTo>
                    <a:pt x="204" y="6"/>
                  </a:lnTo>
                  <a:lnTo>
                    <a:pt x="198" y="12"/>
                  </a:lnTo>
                  <a:lnTo>
                    <a:pt x="198" y="24"/>
                  </a:lnTo>
                  <a:lnTo>
                    <a:pt x="192" y="24"/>
                  </a:lnTo>
                  <a:lnTo>
                    <a:pt x="186" y="30"/>
                  </a:lnTo>
                  <a:lnTo>
                    <a:pt x="180" y="30"/>
                  </a:lnTo>
                  <a:lnTo>
                    <a:pt x="174" y="24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18"/>
                  </a:lnTo>
                  <a:lnTo>
                    <a:pt x="132" y="18"/>
                  </a:lnTo>
                  <a:lnTo>
                    <a:pt x="120" y="18"/>
                  </a:lnTo>
                  <a:lnTo>
                    <a:pt x="114" y="30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78" y="54"/>
                  </a:lnTo>
                  <a:lnTo>
                    <a:pt x="78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0" y="84"/>
                  </a:lnTo>
                  <a:lnTo>
                    <a:pt x="84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8"/>
                  </a:lnTo>
                  <a:lnTo>
                    <a:pt x="66" y="72"/>
                  </a:lnTo>
                  <a:lnTo>
                    <a:pt x="60" y="72"/>
                  </a:lnTo>
                  <a:lnTo>
                    <a:pt x="60" y="78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0" y="126"/>
                  </a:lnTo>
                  <a:lnTo>
                    <a:pt x="60" y="138"/>
                  </a:lnTo>
                  <a:lnTo>
                    <a:pt x="54" y="138"/>
                  </a:lnTo>
                  <a:lnTo>
                    <a:pt x="48" y="138"/>
                  </a:lnTo>
                  <a:lnTo>
                    <a:pt x="42" y="138"/>
                  </a:lnTo>
                  <a:lnTo>
                    <a:pt x="42" y="132"/>
                  </a:lnTo>
                  <a:lnTo>
                    <a:pt x="36" y="138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18" y="162"/>
                  </a:lnTo>
                  <a:lnTo>
                    <a:pt x="12" y="168"/>
                  </a:lnTo>
                  <a:lnTo>
                    <a:pt x="18" y="180"/>
                  </a:lnTo>
                  <a:lnTo>
                    <a:pt x="18" y="186"/>
                  </a:lnTo>
                  <a:lnTo>
                    <a:pt x="12" y="192"/>
                  </a:lnTo>
                  <a:lnTo>
                    <a:pt x="6" y="198"/>
                  </a:lnTo>
                  <a:lnTo>
                    <a:pt x="6" y="204"/>
                  </a:lnTo>
                  <a:lnTo>
                    <a:pt x="0" y="222"/>
                  </a:lnTo>
                  <a:lnTo>
                    <a:pt x="6" y="228"/>
                  </a:lnTo>
                  <a:lnTo>
                    <a:pt x="12" y="222"/>
                  </a:lnTo>
                  <a:lnTo>
                    <a:pt x="18" y="222"/>
                  </a:lnTo>
                  <a:lnTo>
                    <a:pt x="18" y="228"/>
                  </a:lnTo>
                  <a:lnTo>
                    <a:pt x="18" y="234"/>
                  </a:lnTo>
                  <a:lnTo>
                    <a:pt x="6" y="246"/>
                  </a:lnTo>
                  <a:lnTo>
                    <a:pt x="6" y="264"/>
                  </a:lnTo>
                  <a:lnTo>
                    <a:pt x="6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6" y="294"/>
                  </a:lnTo>
                  <a:lnTo>
                    <a:pt x="6" y="300"/>
                  </a:lnTo>
                  <a:lnTo>
                    <a:pt x="6" y="306"/>
                  </a:lnTo>
                  <a:lnTo>
                    <a:pt x="12" y="306"/>
                  </a:lnTo>
                  <a:lnTo>
                    <a:pt x="18" y="312"/>
                  </a:lnTo>
                  <a:lnTo>
                    <a:pt x="24" y="312"/>
                  </a:lnTo>
                  <a:lnTo>
                    <a:pt x="30" y="312"/>
                  </a:lnTo>
                  <a:lnTo>
                    <a:pt x="36" y="312"/>
                  </a:lnTo>
                  <a:lnTo>
                    <a:pt x="36" y="318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24" y="342"/>
                  </a:lnTo>
                  <a:lnTo>
                    <a:pt x="30" y="348"/>
                  </a:lnTo>
                  <a:lnTo>
                    <a:pt x="36" y="348"/>
                  </a:lnTo>
                  <a:lnTo>
                    <a:pt x="42" y="354"/>
                  </a:lnTo>
                  <a:lnTo>
                    <a:pt x="42" y="360"/>
                  </a:lnTo>
                  <a:lnTo>
                    <a:pt x="36" y="366"/>
                  </a:lnTo>
                  <a:lnTo>
                    <a:pt x="30" y="372"/>
                  </a:lnTo>
                  <a:lnTo>
                    <a:pt x="30" y="378"/>
                  </a:lnTo>
                  <a:lnTo>
                    <a:pt x="30" y="384"/>
                  </a:lnTo>
                  <a:lnTo>
                    <a:pt x="24" y="402"/>
                  </a:lnTo>
                  <a:lnTo>
                    <a:pt x="18" y="414"/>
                  </a:lnTo>
                  <a:lnTo>
                    <a:pt x="12" y="426"/>
                  </a:lnTo>
                  <a:lnTo>
                    <a:pt x="18" y="432"/>
                  </a:lnTo>
                  <a:lnTo>
                    <a:pt x="18" y="438"/>
                  </a:lnTo>
                  <a:lnTo>
                    <a:pt x="24" y="444"/>
                  </a:lnTo>
                  <a:lnTo>
                    <a:pt x="42" y="432"/>
                  </a:lnTo>
                  <a:lnTo>
                    <a:pt x="72" y="426"/>
                  </a:lnTo>
                  <a:lnTo>
                    <a:pt x="78" y="396"/>
                  </a:lnTo>
                  <a:lnTo>
                    <a:pt x="84" y="390"/>
                  </a:lnTo>
                  <a:lnTo>
                    <a:pt x="84" y="372"/>
                  </a:lnTo>
                  <a:lnTo>
                    <a:pt x="96" y="366"/>
                  </a:lnTo>
                  <a:lnTo>
                    <a:pt x="90" y="354"/>
                  </a:lnTo>
                  <a:lnTo>
                    <a:pt x="84" y="348"/>
                  </a:lnTo>
                  <a:lnTo>
                    <a:pt x="84" y="318"/>
                  </a:lnTo>
                  <a:lnTo>
                    <a:pt x="72" y="318"/>
                  </a:lnTo>
                  <a:lnTo>
                    <a:pt x="66" y="300"/>
                  </a:lnTo>
                  <a:lnTo>
                    <a:pt x="66" y="29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108" y="204"/>
                  </a:lnTo>
                  <a:lnTo>
                    <a:pt x="102" y="198"/>
                  </a:lnTo>
                  <a:lnTo>
                    <a:pt x="102" y="180"/>
                  </a:lnTo>
                  <a:lnTo>
                    <a:pt x="108" y="162"/>
                  </a:lnTo>
                  <a:lnTo>
                    <a:pt x="108" y="150"/>
                  </a:lnTo>
                  <a:lnTo>
                    <a:pt x="138" y="174"/>
                  </a:lnTo>
                  <a:lnTo>
                    <a:pt x="174" y="192"/>
                  </a:lnTo>
                  <a:lnTo>
                    <a:pt x="186" y="174"/>
                  </a:lnTo>
                  <a:lnTo>
                    <a:pt x="180" y="144"/>
                  </a:lnTo>
                  <a:lnTo>
                    <a:pt x="168" y="120"/>
                  </a:lnTo>
                  <a:lnTo>
                    <a:pt x="186" y="90"/>
                  </a:lnTo>
                  <a:lnTo>
                    <a:pt x="204" y="96"/>
                  </a:lnTo>
                  <a:lnTo>
                    <a:pt x="222" y="84"/>
                  </a:lnTo>
                  <a:lnTo>
                    <a:pt x="240" y="78"/>
                  </a:lnTo>
                  <a:lnTo>
                    <a:pt x="258" y="7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3" name="Freeform 552">
              <a:extLst>
                <a:ext uri="{FF2B5EF4-FFF2-40B4-BE49-F238E27FC236}">
                  <a16:creationId xmlns:a16="http://schemas.microsoft.com/office/drawing/2014/main" id="{E19528B0-6BE2-E72F-2571-EC3F5520349C}"/>
                </a:ext>
              </a:extLst>
            </p:cNvPr>
            <p:cNvSpPr/>
            <p:nvPr/>
          </p:nvSpPr>
          <p:spPr>
            <a:xfrm>
              <a:off x="6238875" y="4291013"/>
              <a:ext cx="76200" cy="85725"/>
            </a:xfrm>
            <a:custGeom>
              <a:avLst/>
              <a:gdLst>
                <a:gd name="T0" fmla="*/ 48 w 48"/>
                <a:gd name="T1" fmla="*/ 36 h 54"/>
                <a:gd name="T2" fmla="*/ 48 w 48"/>
                <a:gd name="T3" fmla="*/ 30 h 54"/>
                <a:gd name="T4" fmla="*/ 48 w 48"/>
                <a:gd name="T5" fmla="*/ 24 h 54"/>
                <a:gd name="T6" fmla="*/ 42 w 48"/>
                <a:gd name="T7" fmla="*/ 18 h 54"/>
                <a:gd name="T8" fmla="*/ 36 w 48"/>
                <a:gd name="T9" fmla="*/ 18 h 54"/>
                <a:gd name="T10" fmla="*/ 30 w 48"/>
                <a:gd name="T11" fmla="*/ 24 h 54"/>
                <a:gd name="T12" fmla="*/ 24 w 48"/>
                <a:gd name="T13" fmla="*/ 24 h 54"/>
                <a:gd name="T14" fmla="*/ 18 w 48"/>
                <a:gd name="T15" fmla="*/ 24 h 54"/>
                <a:gd name="T16" fmla="*/ 18 w 48"/>
                <a:gd name="T17" fmla="*/ 18 h 54"/>
                <a:gd name="T18" fmla="*/ 24 w 48"/>
                <a:gd name="T19" fmla="*/ 18 h 54"/>
                <a:gd name="T20" fmla="*/ 24 w 48"/>
                <a:gd name="T21" fmla="*/ 12 h 54"/>
                <a:gd name="T22" fmla="*/ 24 w 48"/>
                <a:gd name="T23" fmla="*/ 6 h 54"/>
                <a:gd name="T24" fmla="*/ 24 w 48"/>
                <a:gd name="T25" fmla="*/ 0 h 54"/>
                <a:gd name="T26" fmla="*/ 18 w 48"/>
                <a:gd name="T27" fmla="*/ 0 h 54"/>
                <a:gd name="T28" fmla="*/ 12 w 48"/>
                <a:gd name="T29" fmla="*/ 0 h 54"/>
                <a:gd name="T30" fmla="*/ 6 w 48"/>
                <a:gd name="T31" fmla="*/ 6 h 54"/>
                <a:gd name="T32" fmla="*/ 0 w 48"/>
                <a:gd name="T33" fmla="*/ 0 h 54"/>
                <a:gd name="T34" fmla="*/ 0 w 48"/>
                <a:gd name="T35" fmla="*/ 6 h 54"/>
                <a:gd name="T36" fmla="*/ 0 w 48"/>
                <a:gd name="T37" fmla="*/ 12 h 54"/>
                <a:gd name="T38" fmla="*/ 0 w 48"/>
                <a:gd name="T39" fmla="*/ 30 h 54"/>
                <a:gd name="T40" fmla="*/ 6 w 48"/>
                <a:gd name="T41" fmla="*/ 42 h 54"/>
                <a:gd name="T42" fmla="*/ 12 w 48"/>
                <a:gd name="T43" fmla="*/ 42 h 54"/>
                <a:gd name="T44" fmla="*/ 18 w 48"/>
                <a:gd name="T45" fmla="*/ 42 h 54"/>
                <a:gd name="T46" fmla="*/ 24 w 48"/>
                <a:gd name="T47" fmla="*/ 48 h 54"/>
                <a:gd name="T48" fmla="*/ 30 w 48"/>
                <a:gd name="T49" fmla="*/ 54 h 54"/>
                <a:gd name="T50" fmla="*/ 30 w 48"/>
                <a:gd name="T51" fmla="*/ 42 h 54"/>
                <a:gd name="T52" fmla="*/ 36 w 48"/>
                <a:gd name="T53" fmla="*/ 42 h 54"/>
                <a:gd name="T54" fmla="*/ 42 w 48"/>
                <a:gd name="T55" fmla="*/ 42 h 54"/>
                <a:gd name="T56" fmla="*/ 48 w 48"/>
                <a:gd name="T57" fmla="*/ 42 h 54"/>
                <a:gd name="T58" fmla="*/ 48 w 48"/>
                <a:gd name="T59" fmla="*/ 3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" h="54">
                  <a:moveTo>
                    <a:pt x="48" y="36"/>
                  </a:moveTo>
                  <a:lnTo>
                    <a:pt x="48" y="30"/>
                  </a:lnTo>
                  <a:lnTo>
                    <a:pt x="48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30"/>
                  </a:lnTo>
                  <a:lnTo>
                    <a:pt x="6" y="42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42" y="42"/>
                  </a:lnTo>
                  <a:lnTo>
                    <a:pt x="48" y="42"/>
                  </a:lnTo>
                  <a:lnTo>
                    <a:pt x="48" y="3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4" name="Freeform 553">
              <a:extLst>
                <a:ext uri="{FF2B5EF4-FFF2-40B4-BE49-F238E27FC236}">
                  <a16:creationId xmlns:a16="http://schemas.microsoft.com/office/drawing/2014/main" id="{2F62CCD2-DDE1-EEAE-3DA8-74B0478794C7}"/>
                </a:ext>
              </a:extLst>
            </p:cNvPr>
            <p:cNvSpPr/>
            <p:nvPr/>
          </p:nvSpPr>
          <p:spPr>
            <a:xfrm>
              <a:off x="6448425" y="4300538"/>
              <a:ext cx="57150" cy="28575"/>
            </a:xfrm>
            <a:custGeom>
              <a:avLst/>
              <a:gdLst>
                <a:gd name="T0" fmla="*/ 36 w 36"/>
                <a:gd name="T1" fmla="*/ 6 h 18"/>
                <a:gd name="T2" fmla="*/ 36 w 36"/>
                <a:gd name="T3" fmla="*/ 0 h 18"/>
                <a:gd name="T4" fmla="*/ 30 w 36"/>
                <a:gd name="T5" fmla="*/ 0 h 18"/>
                <a:gd name="T6" fmla="*/ 24 w 36"/>
                <a:gd name="T7" fmla="*/ 0 h 18"/>
                <a:gd name="T8" fmla="*/ 18 w 36"/>
                <a:gd name="T9" fmla="*/ 0 h 18"/>
                <a:gd name="T10" fmla="*/ 12 w 36"/>
                <a:gd name="T11" fmla="*/ 0 h 18"/>
                <a:gd name="T12" fmla="*/ 6 w 36"/>
                <a:gd name="T13" fmla="*/ 0 h 18"/>
                <a:gd name="T14" fmla="*/ 0 w 36"/>
                <a:gd name="T15" fmla="*/ 6 h 18"/>
                <a:gd name="T16" fmla="*/ 0 w 36"/>
                <a:gd name="T17" fmla="*/ 12 h 18"/>
                <a:gd name="T18" fmla="*/ 6 w 36"/>
                <a:gd name="T19" fmla="*/ 12 h 18"/>
                <a:gd name="T20" fmla="*/ 12 w 36"/>
                <a:gd name="T21" fmla="*/ 12 h 18"/>
                <a:gd name="T22" fmla="*/ 18 w 36"/>
                <a:gd name="T23" fmla="*/ 18 h 18"/>
                <a:gd name="T24" fmla="*/ 24 w 36"/>
                <a:gd name="T25" fmla="*/ 18 h 18"/>
                <a:gd name="T26" fmla="*/ 30 w 36"/>
                <a:gd name="T27" fmla="*/ 18 h 18"/>
                <a:gd name="T28" fmla="*/ 36 w 36"/>
                <a:gd name="T29" fmla="*/ 12 h 18"/>
                <a:gd name="T30" fmla="*/ 36 w 36"/>
                <a:gd name="T3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18">
                  <a:moveTo>
                    <a:pt x="36" y="6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6" y="12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5" name="Freeform 554">
              <a:extLst>
                <a:ext uri="{FF2B5EF4-FFF2-40B4-BE49-F238E27FC236}">
                  <a16:creationId xmlns:a16="http://schemas.microsoft.com/office/drawing/2014/main" id="{2539F17D-EB28-035A-F5DC-F467C932FD48}"/>
                </a:ext>
              </a:extLst>
            </p:cNvPr>
            <p:cNvSpPr/>
            <p:nvPr/>
          </p:nvSpPr>
          <p:spPr>
            <a:xfrm>
              <a:off x="6276975" y="4262438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24 w 24"/>
                <a:gd name="T3" fmla="*/ 0 h 18"/>
                <a:gd name="T4" fmla="*/ 18 w 24"/>
                <a:gd name="T5" fmla="*/ 0 h 18"/>
                <a:gd name="T6" fmla="*/ 12 w 24"/>
                <a:gd name="T7" fmla="*/ 0 h 18"/>
                <a:gd name="T8" fmla="*/ 6 w 24"/>
                <a:gd name="T9" fmla="*/ 6 h 18"/>
                <a:gd name="T10" fmla="*/ 0 w 24"/>
                <a:gd name="T11" fmla="*/ 6 h 18"/>
                <a:gd name="T12" fmla="*/ 6 w 24"/>
                <a:gd name="T13" fmla="*/ 18 h 18"/>
                <a:gd name="T14" fmla="*/ 18 w 24"/>
                <a:gd name="T15" fmla="*/ 18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18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6" name="Freeform 555">
              <a:extLst>
                <a:ext uri="{FF2B5EF4-FFF2-40B4-BE49-F238E27FC236}">
                  <a16:creationId xmlns:a16="http://schemas.microsoft.com/office/drawing/2014/main" id="{610F9533-DEBD-7A62-AA6D-122422C04AC3}"/>
                </a:ext>
              </a:extLst>
            </p:cNvPr>
            <p:cNvSpPr/>
            <p:nvPr/>
          </p:nvSpPr>
          <p:spPr>
            <a:xfrm>
              <a:off x="6438900" y="4262438"/>
              <a:ext cx="38100" cy="38100"/>
            </a:xfrm>
            <a:custGeom>
              <a:avLst/>
              <a:gdLst>
                <a:gd name="T0" fmla="*/ 24 w 24"/>
                <a:gd name="T1" fmla="*/ 6 h 24"/>
                <a:gd name="T2" fmla="*/ 18 w 24"/>
                <a:gd name="T3" fmla="*/ 0 h 24"/>
                <a:gd name="T4" fmla="*/ 12 w 24"/>
                <a:gd name="T5" fmla="*/ 6 h 24"/>
                <a:gd name="T6" fmla="*/ 6 w 24"/>
                <a:gd name="T7" fmla="*/ 12 h 24"/>
                <a:gd name="T8" fmla="*/ 0 w 24"/>
                <a:gd name="T9" fmla="*/ 18 h 24"/>
                <a:gd name="T10" fmla="*/ 0 w 24"/>
                <a:gd name="T11" fmla="*/ 24 h 24"/>
                <a:gd name="T12" fmla="*/ 6 w 24"/>
                <a:gd name="T13" fmla="*/ 24 h 24"/>
                <a:gd name="T14" fmla="*/ 6 w 24"/>
                <a:gd name="T15" fmla="*/ 18 h 24"/>
                <a:gd name="T16" fmla="*/ 12 w 24"/>
                <a:gd name="T17" fmla="*/ 18 h 24"/>
                <a:gd name="T18" fmla="*/ 24 w 24"/>
                <a:gd name="T19" fmla="*/ 12 h 24"/>
                <a:gd name="T20" fmla="*/ 24 w 24"/>
                <a:gd name="T2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24" y="6"/>
                  </a:move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7" name="Freeform 556">
              <a:extLst>
                <a:ext uri="{FF2B5EF4-FFF2-40B4-BE49-F238E27FC236}">
                  <a16:creationId xmlns:a16="http://schemas.microsoft.com/office/drawing/2014/main" id="{1757186E-A71D-0384-F51D-66F5E82206D7}"/>
                </a:ext>
              </a:extLst>
            </p:cNvPr>
            <p:cNvSpPr/>
            <p:nvPr/>
          </p:nvSpPr>
          <p:spPr>
            <a:xfrm>
              <a:off x="6372225" y="429101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6 h 24"/>
                <a:gd name="T4" fmla="*/ 12 w 18"/>
                <a:gd name="T5" fmla="*/ 6 h 24"/>
                <a:gd name="T6" fmla="*/ 6 w 18"/>
                <a:gd name="T7" fmla="*/ 0 h 24"/>
                <a:gd name="T8" fmla="*/ 6 w 18"/>
                <a:gd name="T9" fmla="*/ 6 h 24"/>
                <a:gd name="T10" fmla="*/ 0 w 18"/>
                <a:gd name="T11" fmla="*/ 12 h 24"/>
                <a:gd name="T12" fmla="*/ 0 w 18"/>
                <a:gd name="T13" fmla="*/ 24 h 24"/>
                <a:gd name="T14" fmla="*/ 6 w 18"/>
                <a:gd name="T15" fmla="*/ 18 h 24"/>
                <a:gd name="T16" fmla="*/ 6 w 18"/>
                <a:gd name="T17" fmla="*/ 12 h 24"/>
                <a:gd name="T18" fmla="*/ 12 w 18"/>
                <a:gd name="T19" fmla="*/ 18 h 24"/>
                <a:gd name="T20" fmla="*/ 18 w 18"/>
                <a:gd name="T21" fmla="*/ 18 h 24"/>
                <a:gd name="T22" fmla="*/ 18 w 18"/>
                <a:gd name="T2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8" name="Freeform 557">
              <a:extLst>
                <a:ext uri="{FF2B5EF4-FFF2-40B4-BE49-F238E27FC236}">
                  <a16:creationId xmlns:a16="http://schemas.microsoft.com/office/drawing/2014/main" id="{E788C3DE-3479-299E-0B5C-B23C198D4F29}"/>
                </a:ext>
              </a:extLst>
            </p:cNvPr>
            <p:cNvSpPr/>
            <p:nvPr/>
          </p:nvSpPr>
          <p:spPr>
            <a:xfrm>
              <a:off x="6229350" y="4443413"/>
              <a:ext cx="19050" cy="38100"/>
            </a:xfrm>
            <a:custGeom>
              <a:avLst/>
              <a:gdLst>
                <a:gd name="T0" fmla="*/ 12 w 12"/>
                <a:gd name="T1" fmla="*/ 18 h 24"/>
                <a:gd name="T2" fmla="*/ 12 w 12"/>
                <a:gd name="T3" fmla="*/ 6 h 24"/>
                <a:gd name="T4" fmla="*/ 12 w 12"/>
                <a:gd name="T5" fmla="*/ 0 h 24"/>
                <a:gd name="T6" fmla="*/ 6 w 12"/>
                <a:gd name="T7" fmla="*/ 0 h 24"/>
                <a:gd name="T8" fmla="*/ 0 w 12"/>
                <a:gd name="T9" fmla="*/ 6 h 24"/>
                <a:gd name="T10" fmla="*/ 0 w 12"/>
                <a:gd name="T11" fmla="*/ 12 h 24"/>
                <a:gd name="T12" fmla="*/ 0 w 12"/>
                <a:gd name="T13" fmla="*/ 18 h 24"/>
                <a:gd name="T14" fmla="*/ 6 w 12"/>
                <a:gd name="T15" fmla="*/ 18 h 24"/>
                <a:gd name="T16" fmla="*/ 6 w 12"/>
                <a:gd name="T17" fmla="*/ 24 h 24"/>
                <a:gd name="T18" fmla="*/ 12 w 12"/>
                <a:gd name="T19" fmla="*/ 24 h 24"/>
                <a:gd name="T20" fmla="*/ 12 w 12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24">
                  <a:moveTo>
                    <a:pt x="12" y="18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9" name="Freeform 558">
              <a:extLst>
                <a:ext uri="{FF2B5EF4-FFF2-40B4-BE49-F238E27FC236}">
                  <a16:creationId xmlns:a16="http://schemas.microsoft.com/office/drawing/2014/main" id="{6588F6E3-83C0-4E4C-1FCA-35A2D5157797}"/>
                </a:ext>
              </a:extLst>
            </p:cNvPr>
            <p:cNvSpPr/>
            <p:nvPr/>
          </p:nvSpPr>
          <p:spPr>
            <a:xfrm>
              <a:off x="6210300" y="451961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6 h 18"/>
                <a:gd name="T6" fmla="*/ 6 w 24"/>
                <a:gd name="T7" fmla="*/ 6 h 18"/>
                <a:gd name="T8" fmla="*/ 0 w 24"/>
                <a:gd name="T9" fmla="*/ 12 h 18"/>
                <a:gd name="T10" fmla="*/ 6 w 24"/>
                <a:gd name="T11" fmla="*/ 18 h 18"/>
                <a:gd name="T12" fmla="*/ 12 w 24"/>
                <a:gd name="T13" fmla="*/ 18 h 18"/>
                <a:gd name="T14" fmla="*/ 18 w 24"/>
                <a:gd name="T15" fmla="*/ 12 h 18"/>
                <a:gd name="T16" fmla="*/ 24 w 24"/>
                <a:gd name="T17" fmla="*/ 12 h 18"/>
                <a:gd name="T18" fmla="*/ 24 w 24"/>
                <a:gd name="T1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0" name="Freeform 559">
              <a:extLst>
                <a:ext uri="{FF2B5EF4-FFF2-40B4-BE49-F238E27FC236}">
                  <a16:creationId xmlns:a16="http://schemas.microsoft.com/office/drawing/2014/main" id="{2DBB8986-7537-2447-D87B-18610B169CFC}"/>
                </a:ext>
              </a:extLst>
            </p:cNvPr>
            <p:cNvSpPr/>
            <p:nvPr/>
          </p:nvSpPr>
          <p:spPr>
            <a:xfrm>
              <a:off x="6257925" y="42529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0 w 12"/>
                <a:gd name="T5" fmla="*/ 12 h 18"/>
                <a:gd name="T6" fmla="*/ 0 w 12"/>
                <a:gd name="T7" fmla="*/ 18 h 18"/>
                <a:gd name="T8" fmla="*/ 6 w 12"/>
                <a:gd name="T9" fmla="*/ 18 h 18"/>
                <a:gd name="T10" fmla="*/ 12 w 12"/>
                <a:gd name="T11" fmla="*/ 12 h 18"/>
                <a:gd name="T12" fmla="*/ 12 w 12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1" name="Freeform 560">
              <a:extLst>
                <a:ext uri="{FF2B5EF4-FFF2-40B4-BE49-F238E27FC236}">
                  <a16:creationId xmlns:a16="http://schemas.microsoft.com/office/drawing/2014/main" id="{BC899FFD-77CB-56B3-B57B-AB39DBFEE0A1}"/>
                </a:ext>
              </a:extLst>
            </p:cNvPr>
            <p:cNvSpPr/>
            <p:nvPr/>
          </p:nvSpPr>
          <p:spPr>
            <a:xfrm>
              <a:off x="6400800" y="42243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8 w 18"/>
                <a:gd name="T3" fmla="*/ 6 h 12"/>
                <a:gd name="T4" fmla="*/ 18 w 18"/>
                <a:gd name="T5" fmla="*/ 0 h 12"/>
                <a:gd name="T6" fmla="*/ 12 w 18"/>
                <a:gd name="T7" fmla="*/ 0 h 12"/>
                <a:gd name="T8" fmla="*/ 6 w 18"/>
                <a:gd name="T9" fmla="*/ 0 h 12"/>
                <a:gd name="T10" fmla="*/ 0 w 18"/>
                <a:gd name="T11" fmla="*/ 6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2" name="Freeform 561">
              <a:extLst>
                <a:ext uri="{FF2B5EF4-FFF2-40B4-BE49-F238E27FC236}">
                  <a16:creationId xmlns:a16="http://schemas.microsoft.com/office/drawing/2014/main" id="{29B9D593-4320-07FF-42A5-9EA53BE398CE}"/>
                </a:ext>
              </a:extLst>
            </p:cNvPr>
            <p:cNvSpPr/>
            <p:nvPr/>
          </p:nvSpPr>
          <p:spPr>
            <a:xfrm>
              <a:off x="6153150" y="44434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6 w 12"/>
                <a:gd name="T11" fmla="*/ 18 h 18"/>
                <a:gd name="T12" fmla="*/ 12 w 12"/>
                <a:gd name="T13" fmla="*/ 12 h 18"/>
                <a:gd name="T14" fmla="*/ 12 w 12"/>
                <a:gd name="T1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3" name="Freeform 562">
              <a:extLst>
                <a:ext uri="{FF2B5EF4-FFF2-40B4-BE49-F238E27FC236}">
                  <a16:creationId xmlns:a16="http://schemas.microsoft.com/office/drawing/2014/main" id="{3B88CF2A-2A9E-4338-7314-D59A79F16957}"/>
                </a:ext>
              </a:extLst>
            </p:cNvPr>
            <p:cNvSpPr/>
            <p:nvPr/>
          </p:nvSpPr>
          <p:spPr>
            <a:xfrm>
              <a:off x="6191250" y="467201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6 w 12"/>
                <a:gd name="T3" fmla="*/ 6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0 w 12"/>
                <a:gd name="T11" fmla="*/ 18 h 18"/>
                <a:gd name="T12" fmla="*/ 6 w 12"/>
                <a:gd name="T13" fmla="*/ 18 h 18"/>
                <a:gd name="T14" fmla="*/ 12 w 12"/>
                <a:gd name="T1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4" name="Freeform 563">
              <a:extLst>
                <a:ext uri="{FF2B5EF4-FFF2-40B4-BE49-F238E27FC236}">
                  <a16:creationId xmlns:a16="http://schemas.microsoft.com/office/drawing/2014/main" id="{8615FCCE-F2C2-E205-BF88-8D9B8F8CC47A}"/>
                </a:ext>
              </a:extLst>
            </p:cNvPr>
            <p:cNvSpPr/>
            <p:nvPr/>
          </p:nvSpPr>
          <p:spPr>
            <a:xfrm>
              <a:off x="6200775" y="4586288"/>
              <a:ext cx="9525" cy="19050"/>
            </a:xfrm>
            <a:custGeom>
              <a:avLst/>
              <a:gdLst>
                <a:gd name="T0" fmla="*/ 6 w 6"/>
                <a:gd name="T1" fmla="*/ 6 h 12"/>
                <a:gd name="T2" fmla="*/ 6 w 6"/>
                <a:gd name="T3" fmla="*/ 0 h 12"/>
                <a:gd name="T4" fmla="*/ 0 w 6"/>
                <a:gd name="T5" fmla="*/ 0 h 12"/>
                <a:gd name="T6" fmla="*/ 0 w 6"/>
                <a:gd name="T7" fmla="*/ 6 h 12"/>
                <a:gd name="T8" fmla="*/ 0 w 6"/>
                <a:gd name="T9" fmla="*/ 12 h 12"/>
                <a:gd name="T10" fmla="*/ 6 w 6"/>
                <a:gd name="T11" fmla="*/ 12 h 12"/>
                <a:gd name="T12" fmla="*/ 6 w 6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6" y="6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5" name="Freeform 564">
              <a:extLst>
                <a:ext uri="{FF2B5EF4-FFF2-40B4-BE49-F238E27FC236}">
                  <a16:creationId xmlns:a16="http://schemas.microsoft.com/office/drawing/2014/main" id="{B2538276-678D-44F3-C6D2-4A9660E0F950}"/>
                </a:ext>
              </a:extLst>
            </p:cNvPr>
            <p:cNvSpPr/>
            <p:nvPr/>
          </p:nvSpPr>
          <p:spPr>
            <a:xfrm>
              <a:off x="6762750" y="5738813"/>
              <a:ext cx="180975" cy="276225"/>
            </a:xfrm>
            <a:custGeom>
              <a:avLst/>
              <a:gdLst>
                <a:gd name="T0" fmla="*/ 114 w 114"/>
                <a:gd name="T1" fmla="*/ 114 h 174"/>
                <a:gd name="T2" fmla="*/ 102 w 114"/>
                <a:gd name="T3" fmla="*/ 114 h 174"/>
                <a:gd name="T4" fmla="*/ 84 w 114"/>
                <a:gd name="T5" fmla="*/ 78 h 174"/>
                <a:gd name="T6" fmla="*/ 90 w 114"/>
                <a:gd name="T7" fmla="*/ 54 h 174"/>
                <a:gd name="T8" fmla="*/ 72 w 114"/>
                <a:gd name="T9" fmla="*/ 6 h 174"/>
                <a:gd name="T10" fmla="*/ 48 w 114"/>
                <a:gd name="T11" fmla="*/ 0 h 174"/>
                <a:gd name="T12" fmla="*/ 48 w 114"/>
                <a:gd name="T13" fmla="*/ 12 h 174"/>
                <a:gd name="T14" fmla="*/ 48 w 114"/>
                <a:gd name="T15" fmla="*/ 18 h 174"/>
                <a:gd name="T16" fmla="*/ 42 w 114"/>
                <a:gd name="T17" fmla="*/ 48 h 174"/>
                <a:gd name="T18" fmla="*/ 12 w 114"/>
                <a:gd name="T19" fmla="*/ 48 h 174"/>
                <a:gd name="T20" fmla="*/ 12 w 114"/>
                <a:gd name="T21" fmla="*/ 66 h 174"/>
                <a:gd name="T22" fmla="*/ 24 w 114"/>
                <a:gd name="T23" fmla="*/ 72 h 174"/>
                <a:gd name="T24" fmla="*/ 24 w 114"/>
                <a:gd name="T25" fmla="*/ 90 h 174"/>
                <a:gd name="T26" fmla="*/ 18 w 114"/>
                <a:gd name="T27" fmla="*/ 90 h 174"/>
                <a:gd name="T28" fmla="*/ 12 w 114"/>
                <a:gd name="T29" fmla="*/ 108 h 174"/>
                <a:gd name="T30" fmla="*/ 0 w 114"/>
                <a:gd name="T31" fmla="*/ 120 h 174"/>
                <a:gd name="T32" fmla="*/ 0 w 114"/>
                <a:gd name="T33" fmla="*/ 150 h 174"/>
                <a:gd name="T34" fmla="*/ 0 w 114"/>
                <a:gd name="T35" fmla="*/ 162 h 174"/>
                <a:gd name="T36" fmla="*/ 30 w 114"/>
                <a:gd name="T37" fmla="*/ 150 h 174"/>
                <a:gd name="T38" fmla="*/ 42 w 114"/>
                <a:gd name="T39" fmla="*/ 150 h 174"/>
                <a:gd name="T40" fmla="*/ 48 w 114"/>
                <a:gd name="T41" fmla="*/ 174 h 174"/>
                <a:gd name="T42" fmla="*/ 66 w 114"/>
                <a:gd name="T43" fmla="*/ 168 h 174"/>
                <a:gd name="T44" fmla="*/ 78 w 114"/>
                <a:gd name="T45" fmla="*/ 144 h 174"/>
                <a:gd name="T46" fmla="*/ 96 w 114"/>
                <a:gd name="T47" fmla="*/ 138 h 174"/>
                <a:gd name="T48" fmla="*/ 108 w 114"/>
                <a:gd name="T49" fmla="*/ 126 h 174"/>
                <a:gd name="T50" fmla="*/ 114 w 114"/>
                <a:gd name="T51" fmla="*/ 11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4" h="174">
                  <a:moveTo>
                    <a:pt x="114" y="114"/>
                  </a:moveTo>
                  <a:lnTo>
                    <a:pt x="102" y="114"/>
                  </a:lnTo>
                  <a:lnTo>
                    <a:pt x="84" y="78"/>
                  </a:lnTo>
                  <a:lnTo>
                    <a:pt x="90" y="54"/>
                  </a:lnTo>
                  <a:lnTo>
                    <a:pt x="72" y="6"/>
                  </a:lnTo>
                  <a:lnTo>
                    <a:pt x="48" y="0"/>
                  </a:lnTo>
                  <a:lnTo>
                    <a:pt x="48" y="12"/>
                  </a:lnTo>
                  <a:lnTo>
                    <a:pt x="48" y="18"/>
                  </a:lnTo>
                  <a:lnTo>
                    <a:pt x="42" y="48"/>
                  </a:lnTo>
                  <a:lnTo>
                    <a:pt x="12" y="48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24" y="90"/>
                  </a:lnTo>
                  <a:lnTo>
                    <a:pt x="18" y="90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30" y="150"/>
                  </a:lnTo>
                  <a:lnTo>
                    <a:pt x="42" y="150"/>
                  </a:lnTo>
                  <a:lnTo>
                    <a:pt x="48" y="174"/>
                  </a:lnTo>
                  <a:lnTo>
                    <a:pt x="66" y="168"/>
                  </a:lnTo>
                  <a:lnTo>
                    <a:pt x="78" y="144"/>
                  </a:lnTo>
                  <a:lnTo>
                    <a:pt x="96" y="138"/>
                  </a:lnTo>
                  <a:lnTo>
                    <a:pt x="108" y="126"/>
                  </a:lnTo>
                  <a:lnTo>
                    <a:pt x="114" y="11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6" name="Freeform 565">
              <a:extLst>
                <a:ext uri="{FF2B5EF4-FFF2-40B4-BE49-F238E27FC236}">
                  <a16:creationId xmlns:a16="http://schemas.microsoft.com/office/drawing/2014/main" id="{9E902C17-AD2A-A1EF-EACF-D81917227A02}"/>
                </a:ext>
              </a:extLst>
            </p:cNvPr>
            <p:cNvSpPr/>
            <p:nvPr/>
          </p:nvSpPr>
          <p:spPr>
            <a:xfrm>
              <a:off x="6854807" y="5748338"/>
              <a:ext cx="247650" cy="352425"/>
            </a:xfrm>
            <a:custGeom>
              <a:avLst/>
              <a:gdLst>
                <a:gd name="T0" fmla="*/ 156 w 156"/>
                <a:gd name="T1" fmla="*/ 48 h 222"/>
                <a:gd name="T2" fmla="*/ 150 w 156"/>
                <a:gd name="T3" fmla="*/ 30 h 222"/>
                <a:gd name="T4" fmla="*/ 144 w 156"/>
                <a:gd name="T5" fmla="*/ 30 h 222"/>
                <a:gd name="T6" fmla="*/ 132 w 156"/>
                <a:gd name="T7" fmla="*/ 42 h 222"/>
                <a:gd name="T8" fmla="*/ 120 w 156"/>
                <a:gd name="T9" fmla="*/ 24 h 222"/>
                <a:gd name="T10" fmla="*/ 114 w 156"/>
                <a:gd name="T11" fmla="*/ 42 h 222"/>
                <a:gd name="T12" fmla="*/ 108 w 156"/>
                <a:gd name="T13" fmla="*/ 42 h 222"/>
                <a:gd name="T14" fmla="*/ 102 w 156"/>
                <a:gd name="T15" fmla="*/ 42 h 222"/>
                <a:gd name="T16" fmla="*/ 102 w 156"/>
                <a:gd name="T17" fmla="*/ 30 h 222"/>
                <a:gd name="T18" fmla="*/ 96 w 156"/>
                <a:gd name="T19" fmla="*/ 24 h 222"/>
                <a:gd name="T20" fmla="*/ 72 w 156"/>
                <a:gd name="T21" fmla="*/ 24 h 222"/>
                <a:gd name="T22" fmla="*/ 66 w 156"/>
                <a:gd name="T23" fmla="*/ 24 h 222"/>
                <a:gd name="T24" fmla="*/ 60 w 156"/>
                <a:gd name="T25" fmla="*/ 18 h 222"/>
                <a:gd name="T26" fmla="*/ 54 w 156"/>
                <a:gd name="T27" fmla="*/ 12 h 222"/>
                <a:gd name="T28" fmla="*/ 42 w 156"/>
                <a:gd name="T29" fmla="*/ 18 h 222"/>
                <a:gd name="T30" fmla="*/ 30 w 156"/>
                <a:gd name="T31" fmla="*/ 6 h 222"/>
                <a:gd name="T32" fmla="*/ 6 w 156"/>
                <a:gd name="T33" fmla="*/ 0 h 222"/>
                <a:gd name="T34" fmla="*/ 24 w 156"/>
                <a:gd name="T35" fmla="*/ 48 h 222"/>
                <a:gd name="T36" fmla="*/ 18 w 156"/>
                <a:gd name="T37" fmla="*/ 72 h 222"/>
                <a:gd name="T38" fmla="*/ 36 w 156"/>
                <a:gd name="T39" fmla="*/ 108 h 222"/>
                <a:gd name="T40" fmla="*/ 48 w 156"/>
                <a:gd name="T41" fmla="*/ 108 h 222"/>
                <a:gd name="T42" fmla="*/ 42 w 156"/>
                <a:gd name="T43" fmla="*/ 120 h 222"/>
                <a:gd name="T44" fmla="*/ 30 w 156"/>
                <a:gd name="T45" fmla="*/ 132 h 222"/>
                <a:gd name="T46" fmla="*/ 12 w 156"/>
                <a:gd name="T47" fmla="*/ 138 h 222"/>
                <a:gd name="T48" fmla="*/ 0 w 156"/>
                <a:gd name="T49" fmla="*/ 162 h 222"/>
                <a:gd name="T50" fmla="*/ 18 w 156"/>
                <a:gd name="T51" fmla="*/ 174 h 222"/>
                <a:gd name="T52" fmla="*/ 24 w 156"/>
                <a:gd name="T53" fmla="*/ 168 h 222"/>
                <a:gd name="T54" fmla="*/ 36 w 156"/>
                <a:gd name="T55" fmla="*/ 192 h 222"/>
                <a:gd name="T56" fmla="*/ 42 w 156"/>
                <a:gd name="T57" fmla="*/ 192 h 222"/>
                <a:gd name="T58" fmla="*/ 48 w 156"/>
                <a:gd name="T59" fmla="*/ 186 h 222"/>
                <a:gd name="T60" fmla="*/ 54 w 156"/>
                <a:gd name="T61" fmla="*/ 192 h 222"/>
                <a:gd name="T62" fmla="*/ 48 w 156"/>
                <a:gd name="T63" fmla="*/ 198 h 222"/>
                <a:gd name="T64" fmla="*/ 48 w 156"/>
                <a:gd name="T65" fmla="*/ 204 h 222"/>
                <a:gd name="T66" fmla="*/ 48 w 156"/>
                <a:gd name="T67" fmla="*/ 210 h 222"/>
                <a:gd name="T68" fmla="*/ 54 w 156"/>
                <a:gd name="T69" fmla="*/ 204 h 222"/>
                <a:gd name="T70" fmla="*/ 60 w 156"/>
                <a:gd name="T71" fmla="*/ 198 h 222"/>
                <a:gd name="T72" fmla="*/ 66 w 156"/>
                <a:gd name="T73" fmla="*/ 198 h 222"/>
                <a:gd name="T74" fmla="*/ 66 w 156"/>
                <a:gd name="T75" fmla="*/ 204 h 222"/>
                <a:gd name="T76" fmla="*/ 66 w 156"/>
                <a:gd name="T77" fmla="*/ 210 h 222"/>
                <a:gd name="T78" fmla="*/ 54 w 156"/>
                <a:gd name="T79" fmla="*/ 216 h 222"/>
                <a:gd name="T80" fmla="*/ 54 w 156"/>
                <a:gd name="T81" fmla="*/ 222 h 222"/>
                <a:gd name="T82" fmla="*/ 60 w 156"/>
                <a:gd name="T83" fmla="*/ 222 h 222"/>
                <a:gd name="T84" fmla="*/ 72 w 156"/>
                <a:gd name="T85" fmla="*/ 216 h 222"/>
                <a:gd name="T86" fmla="*/ 84 w 156"/>
                <a:gd name="T87" fmla="*/ 204 h 222"/>
                <a:gd name="T88" fmla="*/ 90 w 156"/>
                <a:gd name="T89" fmla="*/ 198 h 222"/>
                <a:gd name="T90" fmla="*/ 96 w 156"/>
                <a:gd name="T91" fmla="*/ 186 h 222"/>
                <a:gd name="T92" fmla="*/ 96 w 156"/>
                <a:gd name="T93" fmla="*/ 180 h 222"/>
                <a:gd name="T94" fmla="*/ 96 w 156"/>
                <a:gd name="T95" fmla="*/ 174 h 222"/>
                <a:gd name="T96" fmla="*/ 84 w 156"/>
                <a:gd name="T97" fmla="*/ 150 h 222"/>
                <a:gd name="T98" fmla="*/ 78 w 156"/>
                <a:gd name="T99" fmla="*/ 114 h 222"/>
                <a:gd name="T100" fmla="*/ 84 w 156"/>
                <a:gd name="T101" fmla="*/ 108 h 222"/>
                <a:gd name="T102" fmla="*/ 96 w 156"/>
                <a:gd name="T103" fmla="*/ 108 h 222"/>
                <a:gd name="T104" fmla="*/ 102 w 156"/>
                <a:gd name="T105" fmla="*/ 96 h 222"/>
                <a:gd name="T106" fmla="*/ 120 w 156"/>
                <a:gd name="T107" fmla="*/ 102 h 222"/>
                <a:gd name="T108" fmla="*/ 138 w 156"/>
                <a:gd name="T109" fmla="*/ 84 h 222"/>
                <a:gd name="T110" fmla="*/ 156 w 156"/>
                <a:gd name="T111" fmla="*/ 4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6" h="222">
                  <a:moveTo>
                    <a:pt x="156" y="48"/>
                  </a:moveTo>
                  <a:lnTo>
                    <a:pt x="150" y="30"/>
                  </a:lnTo>
                  <a:lnTo>
                    <a:pt x="144" y="30"/>
                  </a:lnTo>
                  <a:lnTo>
                    <a:pt x="132" y="42"/>
                  </a:lnTo>
                  <a:lnTo>
                    <a:pt x="120" y="24"/>
                  </a:lnTo>
                  <a:lnTo>
                    <a:pt x="114" y="42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30"/>
                  </a:lnTo>
                  <a:lnTo>
                    <a:pt x="96" y="24"/>
                  </a:lnTo>
                  <a:lnTo>
                    <a:pt x="72" y="24"/>
                  </a:lnTo>
                  <a:lnTo>
                    <a:pt x="66" y="24"/>
                  </a:lnTo>
                  <a:lnTo>
                    <a:pt x="60" y="18"/>
                  </a:lnTo>
                  <a:lnTo>
                    <a:pt x="54" y="12"/>
                  </a:lnTo>
                  <a:lnTo>
                    <a:pt x="42" y="18"/>
                  </a:lnTo>
                  <a:lnTo>
                    <a:pt x="30" y="6"/>
                  </a:lnTo>
                  <a:lnTo>
                    <a:pt x="6" y="0"/>
                  </a:lnTo>
                  <a:lnTo>
                    <a:pt x="24" y="48"/>
                  </a:lnTo>
                  <a:lnTo>
                    <a:pt x="18" y="72"/>
                  </a:lnTo>
                  <a:lnTo>
                    <a:pt x="36" y="108"/>
                  </a:lnTo>
                  <a:lnTo>
                    <a:pt x="48" y="108"/>
                  </a:lnTo>
                  <a:lnTo>
                    <a:pt x="42" y="120"/>
                  </a:lnTo>
                  <a:lnTo>
                    <a:pt x="30" y="132"/>
                  </a:lnTo>
                  <a:lnTo>
                    <a:pt x="12" y="138"/>
                  </a:lnTo>
                  <a:lnTo>
                    <a:pt x="0" y="162"/>
                  </a:lnTo>
                  <a:lnTo>
                    <a:pt x="18" y="174"/>
                  </a:lnTo>
                  <a:lnTo>
                    <a:pt x="24" y="168"/>
                  </a:lnTo>
                  <a:lnTo>
                    <a:pt x="36" y="192"/>
                  </a:lnTo>
                  <a:lnTo>
                    <a:pt x="42" y="192"/>
                  </a:lnTo>
                  <a:lnTo>
                    <a:pt x="48" y="186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04"/>
                  </a:lnTo>
                  <a:lnTo>
                    <a:pt x="60" y="198"/>
                  </a:lnTo>
                  <a:lnTo>
                    <a:pt x="66" y="198"/>
                  </a:lnTo>
                  <a:lnTo>
                    <a:pt x="66" y="204"/>
                  </a:lnTo>
                  <a:lnTo>
                    <a:pt x="66" y="210"/>
                  </a:lnTo>
                  <a:lnTo>
                    <a:pt x="54" y="216"/>
                  </a:lnTo>
                  <a:lnTo>
                    <a:pt x="54" y="222"/>
                  </a:lnTo>
                  <a:lnTo>
                    <a:pt x="60" y="222"/>
                  </a:lnTo>
                  <a:lnTo>
                    <a:pt x="72" y="216"/>
                  </a:lnTo>
                  <a:lnTo>
                    <a:pt x="84" y="204"/>
                  </a:lnTo>
                  <a:lnTo>
                    <a:pt x="90" y="198"/>
                  </a:lnTo>
                  <a:lnTo>
                    <a:pt x="96" y="186"/>
                  </a:lnTo>
                  <a:lnTo>
                    <a:pt x="96" y="180"/>
                  </a:lnTo>
                  <a:lnTo>
                    <a:pt x="96" y="174"/>
                  </a:lnTo>
                  <a:lnTo>
                    <a:pt x="84" y="15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02" y="96"/>
                  </a:lnTo>
                  <a:lnTo>
                    <a:pt x="120" y="102"/>
                  </a:lnTo>
                  <a:lnTo>
                    <a:pt x="138" y="84"/>
                  </a:lnTo>
                  <a:lnTo>
                    <a:pt x="156" y="4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7" name="Freeform 566">
              <a:extLst>
                <a:ext uri="{FF2B5EF4-FFF2-40B4-BE49-F238E27FC236}">
                  <a16:creationId xmlns:a16="http://schemas.microsoft.com/office/drawing/2014/main" id="{820B1B6E-0DD0-7A64-A99C-4397CDAFF67F}"/>
                </a:ext>
              </a:extLst>
            </p:cNvPr>
            <p:cNvSpPr/>
            <p:nvPr/>
          </p:nvSpPr>
          <p:spPr>
            <a:xfrm>
              <a:off x="7143750" y="5662613"/>
              <a:ext cx="123825" cy="295275"/>
            </a:xfrm>
            <a:custGeom>
              <a:avLst/>
              <a:gdLst>
                <a:gd name="T0" fmla="*/ 78 w 78"/>
                <a:gd name="T1" fmla="*/ 42 h 186"/>
                <a:gd name="T2" fmla="*/ 72 w 78"/>
                <a:gd name="T3" fmla="*/ 12 h 186"/>
                <a:gd name="T4" fmla="*/ 66 w 78"/>
                <a:gd name="T5" fmla="*/ 6 h 186"/>
                <a:gd name="T6" fmla="*/ 48 w 78"/>
                <a:gd name="T7" fmla="*/ 24 h 186"/>
                <a:gd name="T8" fmla="*/ 42 w 78"/>
                <a:gd name="T9" fmla="*/ 18 h 186"/>
                <a:gd name="T10" fmla="*/ 36 w 78"/>
                <a:gd name="T11" fmla="*/ 6 h 186"/>
                <a:gd name="T12" fmla="*/ 24 w 78"/>
                <a:gd name="T13" fmla="*/ 0 h 186"/>
                <a:gd name="T14" fmla="*/ 18 w 78"/>
                <a:gd name="T15" fmla="*/ 0 h 186"/>
                <a:gd name="T16" fmla="*/ 6 w 78"/>
                <a:gd name="T17" fmla="*/ 24 h 186"/>
                <a:gd name="T18" fmla="*/ 18 w 78"/>
                <a:gd name="T19" fmla="*/ 30 h 186"/>
                <a:gd name="T20" fmla="*/ 6 w 78"/>
                <a:gd name="T21" fmla="*/ 48 h 186"/>
                <a:gd name="T22" fmla="*/ 12 w 78"/>
                <a:gd name="T23" fmla="*/ 54 h 186"/>
                <a:gd name="T24" fmla="*/ 0 w 78"/>
                <a:gd name="T25" fmla="*/ 78 h 186"/>
                <a:gd name="T26" fmla="*/ 12 w 78"/>
                <a:gd name="T27" fmla="*/ 90 h 186"/>
                <a:gd name="T28" fmla="*/ 24 w 78"/>
                <a:gd name="T29" fmla="*/ 108 h 186"/>
                <a:gd name="T30" fmla="*/ 18 w 78"/>
                <a:gd name="T31" fmla="*/ 114 h 186"/>
                <a:gd name="T32" fmla="*/ 24 w 78"/>
                <a:gd name="T33" fmla="*/ 126 h 186"/>
                <a:gd name="T34" fmla="*/ 24 w 78"/>
                <a:gd name="T35" fmla="*/ 138 h 186"/>
                <a:gd name="T36" fmla="*/ 18 w 78"/>
                <a:gd name="T37" fmla="*/ 156 h 186"/>
                <a:gd name="T38" fmla="*/ 12 w 78"/>
                <a:gd name="T39" fmla="*/ 162 h 186"/>
                <a:gd name="T40" fmla="*/ 18 w 78"/>
                <a:gd name="T41" fmla="*/ 174 h 186"/>
                <a:gd name="T42" fmla="*/ 24 w 78"/>
                <a:gd name="T43" fmla="*/ 174 h 186"/>
                <a:gd name="T44" fmla="*/ 24 w 78"/>
                <a:gd name="T45" fmla="*/ 186 h 186"/>
                <a:gd name="T46" fmla="*/ 42 w 78"/>
                <a:gd name="T47" fmla="*/ 186 h 186"/>
                <a:gd name="T48" fmla="*/ 54 w 78"/>
                <a:gd name="T49" fmla="*/ 186 h 186"/>
                <a:gd name="T50" fmla="*/ 60 w 78"/>
                <a:gd name="T51" fmla="*/ 186 h 186"/>
                <a:gd name="T52" fmla="*/ 66 w 78"/>
                <a:gd name="T53" fmla="*/ 186 h 186"/>
                <a:gd name="T54" fmla="*/ 72 w 78"/>
                <a:gd name="T55" fmla="*/ 186 h 186"/>
                <a:gd name="T56" fmla="*/ 72 w 78"/>
                <a:gd name="T57" fmla="*/ 180 h 186"/>
                <a:gd name="T58" fmla="*/ 54 w 78"/>
                <a:gd name="T59" fmla="*/ 162 h 186"/>
                <a:gd name="T60" fmla="*/ 48 w 78"/>
                <a:gd name="T61" fmla="*/ 138 h 186"/>
                <a:gd name="T62" fmla="*/ 30 w 78"/>
                <a:gd name="T63" fmla="*/ 114 h 186"/>
                <a:gd name="T64" fmla="*/ 30 w 78"/>
                <a:gd name="T65" fmla="*/ 108 h 186"/>
                <a:gd name="T66" fmla="*/ 30 w 78"/>
                <a:gd name="T67" fmla="*/ 96 h 186"/>
                <a:gd name="T68" fmla="*/ 54 w 78"/>
                <a:gd name="T69" fmla="*/ 84 h 186"/>
                <a:gd name="T70" fmla="*/ 54 w 78"/>
                <a:gd name="T71" fmla="*/ 96 h 186"/>
                <a:gd name="T72" fmla="*/ 66 w 78"/>
                <a:gd name="T73" fmla="*/ 90 h 186"/>
                <a:gd name="T74" fmla="*/ 72 w 78"/>
                <a:gd name="T75" fmla="*/ 78 h 186"/>
                <a:gd name="T76" fmla="*/ 60 w 78"/>
                <a:gd name="T77" fmla="*/ 54 h 186"/>
                <a:gd name="T78" fmla="*/ 78 w 78"/>
                <a:gd name="T79" fmla="*/ 4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8" h="186">
                  <a:moveTo>
                    <a:pt x="78" y="42"/>
                  </a:moveTo>
                  <a:lnTo>
                    <a:pt x="72" y="12"/>
                  </a:lnTo>
                  <a:lnTo>
                    <a:pt x="66" y="6"/>
                  </a:lnTo>
                  <a:lnTo>
                    <a:pt x="48" y="24"/>
                  </a:lnTo>
                  <a:lnTo>
                    <a:pt x="42" y="18"/>
                  </a:lnTo>
                  <a:lnTo>
                    <a:pt x="36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0" y="78"/>
                  </a:lnTo>
                  <a:lnTo>
                    <a:pt x="12" y="90"/>
                  </a:lnTo>
                  <a:lnTo>
                    <a:pt x="24" y="108"/>
                  </a:lnTo>
                  <a:lnTo>
                    <a:pt x="18" y="114"/>
                  </a:lnTo>
                  <a:lnTo>
                    <a:pt x="24" y="126"/>
                  </a:lnTo>
                  <a:lnTo>
                    <a:pt x="24" y="138"/>
                  </a:lnTo>
                  <a:lnTo>
                    <a:pt x="18" y="156"/>
                  </a:lnTo>
                  <a:lnTo>
                    <a:pt x="12" y="162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24" y="186"/>
                  </a:lnTo>
                  <a:lnTo>
                    <a:pt x="42" y="186"/>
                  </a:lnTo>
                  <a:lnTo>
                    <a:pt x="54" y="186"/>
                  </a:lnTo>
                  <a:lnTo>
                    <a:pt x="60" y="186"/>
                  </a:lnTo>
                  <a:lnTo>
                    <a:pt x="66" y="186"/>
                  </a:lnTo>
                  <a:lnTo>
                    <a:pt x="72" y="186"/>
                  </a:lnTo>
                  <a:lnTo>
                    <a:pt x="72" y="180"/>
                  </a:lnTo>
                  <a:lnTo>
                    <a:pt x="54" y="162"/>
                  </a:lnTo>
                  <a:lnTo>
                    <a:pt x="48" y="138"/>
                  </a:lnTo>
                  <a:lnTo>
                    <a:pt x="30" y="114"/>
                  </a:lnTo>
                  <a:lnTo>
                    <a:pt x="30" y="108"/>
                  </a:lnTo>
                  <a:lnTo>
                    <a:pt x="30" y="96"/>
                  </a:lnTo>
                  <a:lnTo>
                    <a:pt x="54" y="84"/>
                  </a:lnTo>
                  <a:lnTo>
                    <a:pt x="54" y="96"/>
                  </a:lnTo>
                  <a:lnTo>
                    <a:pt x="66" y="90"/>
                  </a:lnTo>
                  <a:lnTo>
                    <a:pt x="72" y="78"/>
                  </a:lnTo>
                  <a:lnTo>
                    <a:pt x="60" y="54"/>
                  </a:lnTo>
                  <a:lnTo>
                    <a:pt x="78" y="4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8" name="Freeform 567">
              <a:extLst>
                <a:ext uri="{FF2B5EF4-FFF2-40B4-BE49-F238E27FC236}">
                  <a16:creationId xmlns:a16="http://schemas.microsoft.com/office/drawing/2014/main" id="{31A7AE19-1749-0452-FFA4-C2C34A3169F7}"/>
                </a:ext>
              </a:extLst>
            </p:cNvPr>
            <p:cNvSpPr/>
            <p:nvPr/>
          </p:nvSpPr>
          <p:spPr>
            <a:xfrm>
              <a:off x="7200900" y="595788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0 h 12"/>
                <a:gd name="T4" fmla="*/ 12 w 18"/>
                <a:gd name="T5" fmla="*/ 0 h 12"/>
                <a:gd name="T6" fmla="*/ 6 w 18"/>
                <a:gd name="T7" fmla="*/ 6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8 w 18"/>
                <a:gd name="T15" fmla="*/ 12 h 12"/>
                <a:gd name="T16" fmla="*/ 18 w 18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9" name="Freeform 568">
              <a:extLst>
                <a:ext uri="{FF2B5EF4-FFF2-40B4-BE49-F238E27FC236}">
                  <a16:creationId xmlns:a16="http://schemas.microsoft.com/office/drawing/2014/main" id="{0B3EB342-C3A3-77D8-D216-E77CF70C91A4}"/>
                </a:ext>
              </a:extLst>
            </p:cNvPr>
            <p:cNvSpPr/>
            <p:nvPr/>
          </p:nvSpPr>
          <p:spPr>
            <a:xfrm>
              <a:off x="5667375" y="5776913"/>
              <a:ext cx="209550" cy="247650"/>
            </a:xfrm>
            <a:custGeom>
              <a:avLst/>
              <a:gdLst>
                <a:gd name="T0" fmla="*/ 132 w 132"/>
                <a:gd name="T1" fmla="*/ 54 h 156"/>
                <a:gd name="T2" fmla="*/ 120 w 132"/>
                <a:gd name="T3" fmla="*/ 36 h 156"/>
                <a:gd name="T4" fmla="*/ 108 w 132"/>
                <a:gd name="T5" fmla="*/ 18 h 156"/>
                <a:gd name="T6" fmla="*/ 96 w 132"/>
                <a:gd name="T7" fmla="*/ 18 h 156"/>
                <a:gd name="T8" fmla="*/ 78 w 132"/>
                <a:gd name="T9" fmla="*/ 6 h 156"/>
                <a:gd name="T10" fmla="*/ 66 w 132"/>
                <a:gd name="T11" fmla="*/ 6 h 156"/>
                <a:gd name="T12" fmla="*/ 54 w 132"/>
                <a:gd name="T13" fmla="*/ 18 h 156"/>
                <a:gd name="T14" fmla="*/ 60 w 132"/>
                <a:gd name="T15" fmla="*/ 24 h 156"/>
                <a:gd name="T16" fmla="*/ 66 w 132"/>
                <a:gd name="T17" fmla="*/ 30 h 156"/>
                <a:gd name="T18" fmla="*/ 72 w 132"/>
                <a:gd name="T19" fmla="*/ 48 h 156"/>
                <a:gd name="T20" fmla="*/ 60 w 132"/>
                <a:gd name="T21" fmla="*/ 48 h 156"/>
                <a:gd name="T22" fmla="*/ 60 w 132"/>
                <a:gd name="T23" fmla="*/ 36 h 156"/>
                <a:gd name="T24" fmla="*/ 54 w 132"/>
                <a:gd name="T25" fmla="*/ 30 h 156"/>
                <a:gd name="T26" fmla="*/ 42 w 132"/>
                <a:gd name="T27" fmla="*/ 36 h 156"/>
                <a:gd name="T28" fmla="*/ 30 w 132"/>
                <a:gd name="T29" fmla="*/ 36 h 156"/>
                <a:gd name="T30" fmla="*/ 18 w 132"/>
                <a:gd name="T31" fmla="*/ 42 h 156"/>
                <a:gd name="T32" fmla="*/ 6 w 132"/>
                <a:gd name="T33" fmla="*/ 48 h 156"/>
                <a:gd name="T34" fmla="*/ 0 w 132"/>
                <a:gd name="T35" fmla="*/ 54 h 156"/>
                <a:gd name="T36" fmla="*/ 6 w 132"/>
                <a:gd name="T37" fmla="*/ 66 h 156"/>
                <a:gd name="T38" fmla="*/ 6 w 132"/>
                <a:gd name="T39" fmla="*/ 78 h 156"/>
                <a:gd name="T40" fmla="*/ 12 w 132"/>
                <a:gd name="T41" fmla="*/ 90 h 156"/>
                <a:gd name="T42" fmla="*/ 18 w 132"/>
                <a:gd name="T43" fmla="*/ 78 h 156"/>
                <a:gd name="T44" fmla="*/ 30 w 132"/>
                <a:gd name="T45" fmla="*/ 78 h 156"/>
                <a:gd name="T46" fmla="*/ 36 w 132"/>
                <a:gd name="T47" fmla="*/ 84 h 156"/>
                <a:gd name="T48" fmla="*/ 42 w 132"/>
                <a:gd name="T49" fmla="*/ 96 h 156"/>
                <a:gd name="T50" fmla="*/ 54 w 132"/>
                <a:gd name="T51" fmla="*/ 108 h 156"/>
                <a:gd name="T52" fmla="*/ 66 w 132"/>
                <a:gd name="T53" fmla="*/ 114 h 156"/>
                <a:gd name="T54" fmla="*/ 84 w 132"/>
                <a:gd name="T55" fmla="*/ 126 h 156"/>
                <a:gd name="T56" fmla="*/ 96 w 132"/>
                <a:gd name="T57" fmla="*/ 144 h 156"/>
                <a:gd name="T58" fmla="*/ 108 w 132"/>
                <a:gd name="T59" fmla="*/ 144 h 156"/>
                <a:gd name="T60" fmla="*/ 108 w 132"/>
                <a:gd name="T61" fmla="*/ 156 h 156"/>
                <a:gd name="T62" fmla="*/ 120 w 132"/>
                <a:gd name="T63" fmla="*/ 150 h 156"/>
                <a:gd name="T64" fmla="*/ 114 w 132"/>
                <a:gd name="T65" fmla="*/ 138 h 156"/>
                <a:gd name="T66" fmla="*/ 120 w 132"/>
                <a:gd name="T67" fmla="*/ 126 h 156"/>
                <a:gd name="T68" fmla="*/ 108 w 132"/>
                <a:gd name="T69" fmla="*/ 114 h 156"/>
                <a:gd name="T70" fmla="*/ 96 w 132"/>
                <a:gd name="T71" fmla="*/ 114 h 156"/>
                <a:gd name="T72" fmla="*/ 84 w 132"/>
                <a:gd name="T73" fmla="*/ 114 h 156"/>
                <a:gd name="T74" fmla="*/ 96 w 132"/>
                <a:gd name="T75" fmla="*/ 96 h 156"/>
                <a:gd name="T76" fmla="*/ 90 w 132"/>
                <a:gd name="T77" fmla="*/ 84 h 156"/>
                <a:gd name="T78" fmla="*/ 90 w 132"/>
                <a:gd name="T79" fmla="*/ 72 h 156"/>
                <a:gd name="T80" fmla="*/ 102 w 132"/>
                <a:gd name="T81" fmla="*/ 78 h 156"/>
                <a:gd name="T82" fmla="*/ 114 w 132"/>
                <a:gd name="T83" fmla="*/ 84 h 156"/>
                <a:gd name="T84" fmla="*/ 126 w 132"/>
                <a:gd name="T85" fmla="*/ 84 h 156"/>
                <a:gd name="T86" fmla="*/ 132 w 132"/>
                <a:gd name="T87" fmla="*/ 6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156">
                  <a:moveTo>
                    <a:pt x="132" y="60"/>
                  </a:move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18"/>
                  </a:lnTo>
                  <a:lnTo>
                    <a:pt x="102" y="18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6" y="6"/>
                  </a:lnTo>
                  <a:lnTo>
                    <a:pt x="60" y="12"/>
                  </a:lnTo>
                  <a:lnTo>
                    <a:pt x="54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60" y="36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0" y="36"/>
                  </a:lnTo>
                  <a:lnTo>
                    <a:pt x="24" y="36"/>
                  </a:lnTo>
                  <a:lnTo>
                    <a:pt x="18" y="42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2" y="90"/>
                  </a:lnTo>
                  <a:lnTo>
                    <a:pt x="18" y="84"/>
                  </a:lnTo>
                  <a:lnTo>
                    <a:pt x="18" y="78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42" y="102"/>
                  </a:lnTo>
                  <a:lnTo>
                    <a:pt x="54" y="108"/>
                  </a:lnTo>
                  <a:lnTo>
                    <a:pt x="60" y="108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84" y="126"/>
                  </a:lnTo>
                  <a:lnTo>
                    <a:pt x="96" y="132"/>
                  </a:lnTo>
                  <a:lnTo>
                    <a:pt x="96" y="144"/>
                  </a:lnTo>
                  <a:lnTo>
                    <a:pt x="102" y="150"/>
                  </a:lnTo>
                  <a:lnTo>
                    <a:pt x="108" y="144"/>
                  </a:lnTo>
                  <a:lnTo>
                    <a:pt x="108" y="150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14" y="138"/>
                  </a:lnTo>
                  <a:lnTo>
                    <a:pt x="114" y="132"/>
                  </a:lnTo>
                  <a:lnTo>
                    <a:pt x="120" y="126"/>
                  </a:lnTo>
                  <a:lnTo>
                    <a:pt x="114" y="114"/>
                  </a:lnTo>
                  <a:lnTo>
                    <a:pt x="108" y="114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0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96" y="96"/>
                  </a:lnTo>
                  <a:lnTo>
                    <a:pt x="96" y="90"/>
                  </a:lnTo>
                  <a:lnTo>
                    <a:pt x="90" y="84"/>
                  </a:lnTo>
                  <a:lnTo>
                    <a:pt x="84" y="78"/>
                  </a:lnTo>
                  <a:lnTo>
                    <a:pt x="90" y="72"/>
                  </a:lnTo>
                  <a:lnTo>
                    <a:pt x="96" y="72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0" y="84"/>
                  </a:lnTo>
                  <a:lnTo>
                    <a:pt x="126" y="84"/>
                  </a:lnTo>
                  <a:lnTo>
                    <a:pt x="132" y="72"/>
                  </a:lnTo>
                  <a:lnTo>
                    <a:pt x="132" y="6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0" name="Freeform 569">
              <a:extLst>
                <a:ext uri="{FF2B5EF4-FFF2-40B4-BE49-F238E27FC236}">
                  <a16:creationId xmlns:a16="http://schemas.microsoft.com/office/drawing/2014/main" id="{6C08BF48-3EC5-D911-206C-3DD2B7E6B96E}"/>
                </a:ext>
              </a:extLst>
            </p:cNvPr>
            <p:cNvSpPr/>
            <p:nvPr/>
          </p:nvSpPr>
          <p:spPr>
            <a:xfrm>
              <a:off x="5876925" y="5986463"/>
              <a:ext cx="76200" cy="38100"/>
            </a:xfrm>
            <a:custGeom>
              <a:avLst/>
              <a:gdLst>
                <a:gd name="T0" fmla="*/ 48 w 48"/>
                <a:gd name="T1" fmla="*/ 6 h 24"/>
                <a:gd name="T2" fmla="*/ 42 w 48"/>
                <a:gd name="T3" fmla="*/ 6 h 24"/>
                <a:gd name="T4" fmla="*/ 42 w 48"/>
                <a:gd name="T5" fmla="*/ 0 h 24"/>
                <a:gd name="T6" fmla="*/ 30 w 48"/>
                <a:gd name="T7" fmla="*/ 0 h 24"/>
                <a:gd name="T8" fmla="*/ 24 w 48"/>
                <a:gd name="T9" fmla="*/ 0 h 24"/>
                <a:gd name="T10" fmla="*/ 12 w 48"/>
                <a:gd name="T11" fmla="*/ 6 h 24"/>
                <a:gd name="T12" fmla="*/ 6 w 48"/>
                <a:gd name="T13" fmla="*/ 12 h 24"/>
                <a:gd name="T14" fmla="*/ 0 w 48"/>
                <a:gd name="T15" fmla="*/ 18 h 24"/>
                <a:gd name="T16" fmla="*/ 0 w 48"/>
                <a:gd name="T17" fmla="*/ 24 h 24"/>
                <a:gd name="T18" fmla="*/ 6 w 48"/>
                <a:gd name="T19" fmla="*/ 24 h 24"/>
                <a:gd name="T20" fmla="*/ 18 w 48"/>
                <a:gd name="T21" fmla="*/ 24 h 24"/>
                <a:gd name="T22" fmla="*/ 24 w 48"/>
                <a:gd name="T23" fmla="*/ 24 h 24"/>
                <a:gd name="T24" fmla="*/ 36 w 48"/>
                <a:gd name="T25" fmla="*/ 18 h 24"/>
                <a:gd name="T26" fmla="*/ 42 w 48"/>
                <a:gd name="T27" fmla="*/ 12 h 24"/>
                <a:gd name="T28" fmla="*/ 48 w 48"/>
                <a:gd name="T29" fmla="*/ 12 h 24"/>
                <a:gd name="T30" fmla="*/ 48 w 48"/>
                <a:gd name="T3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24">
                  <a:moveTo>
                    <a:pt x="48" y="6"/>
                  </a:moveTo>
                  <a:lnTo>
                    <a:pt x="42" y="6"/>
                  </a:lnTo>
                  <a:lnTo>
                    <a:pt x="42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18" y="24"/>
                  </a:lnTo>
                  <a:lnTo>
                    <a:pt x="24" y="24"/>
                  </a:lnTo>
                  <a:lnTo>
                    <a:pt x="36" y="18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1" name="Freeform 570">
              <a:extLst>
                <a:ext uri="{FF2B5EF4-FFF2-40B4-BE49-F238E27FC236}">
                  <a16:creationId xmlns:a16="http://schemas.microsoft.com/office/drawing/2014/main" id="{4E2F20BA-2AA0-289A-EA37-97B6E2C7D43D}"/>
                </a:ext>
              </a:extLst>
            </p:cNvPr>
            <p:cNvSpPr/>
            <p:nvPr/>
          </p:nvSpPr>
          <p:spPr>
            <a:xfrm>
              <a:off x="6096000" y="5738813"/>
              <a:ext cx="19050" cy="57150"/>
            </a:xfrm>
            <a:custGeom>
              <a:avLst/>
              <a:gdLst>
                <a:gd name="T0" fmla="*/ 12 w 12"/>
                <a:gd name="T1" fmla="*/ 18 h 36"/>
                <a:gd name="T2" fmla="*/ 6 w 12"/>
                <a:gd name="T3" fmla="*/ 6 h 36"/>
                <a:gd name="T4" fmla="*/ 6 w 12"/>
                <a:gd name="T5" fmla="*/ 0 h 36"/>
                <a:gd name="T6" fmla="*/ 0 w 12"/>
                <a:gd name="T7" fmla="*/ 0 h 36"/>
                <a:gd name="T8" fmla="*/ 0 w 12"/>
                <a:gd name="T9" fmla="*/ 6 h 36"/>
                <a:gd name="T10" fmla="*/ 0 w 12"/>
                <a:gd name="T11" fmla="*/ 24 h 36"/>
                <a:gd name="T12" fmla="*/ 0 w 12"/>
                <a:gd name="T13" fmla="*/ 30 h 36"/>
                <a:gd name="T14" fmla="*/ 0 w 12"/>
                <a:gd name="T15" fmla="*/ 36 h 36"/>
                <a:gd name="T16" fmla="*/ 12 w 12"/>
                <a:gd name="T17" fmla="*/ 36 h 36"/>
                <a:gd name="T18" fmla="*/ 12 w 12"/>
                <a:gd name="T19" fmla="*/ 24 h 36"/>
                <a:gd name="T20" fmla="*/ 12 w 12"/>
                <a:gd name="T2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6">
                  <a:moveTo>
                    <a:pt x="12" y="18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2" name="Freeform 571">
              <a:extLst>
                <a:ext uri="{FF2B5EF4-FFF2-40B4-BE49-F238E27FC236}">
                  <a16:creationId xmlns:a16="http://schemas.microsoft.com/office/drawing/2014/main" id="{12DEF8A7-4A6C-4DBD-67E4-08BDE7EFEDFF}"/>
                </a:ext>
              </a:extLst>
            </p:cNvPr>
            <p:cNvSpPr/>
            <p:nvPr/>
          </p:nvSpPr>
          <p:spPr>
            <a:xfrm>
              <a:off x="6010275" y="6043613"/>
              <a:ext cx="47625" cy="38100"/>
            </a:xfrm>
            <a:custGeom>
              <a:avLst/>
              <a:gdLst>
                <a:gd name="T0" fmla="*/ 30 w 30"/>
                <a:gd name="T1" fmla="*/ 6 h 24"/>
                <a:gd name="T2" fmla="*/ 18 w 30"/>
                <a:gd name="T3" fmla="*/ 0 h 24"/>
                <a:gd name="T4" fmla="*/ 6 w 30"/>
                <a:gd name="T5" fmla="*/ 6 h 24"/>
                <a:gd name="T6" fmla="*/ 6 w 30"/>
                <a:gd name="T7" fmla="*/ 12 h 24"/>
                <a:gd name="T8" fmla="*/ 0 w 30"/>
                <a:gd name="T9" fmla="*/ 12 h 24"/>
                <a:gd name="T10" fmla="*/ 6 w 30"/>
                <a:gd name="T11" fmla="*/ 18 h 24"/>
                <a:gd name="T12" fmla="*/ 12 w 30"/>
                <a:gd name="T13" fmla="*/ 24 h 24"/>
                <a:gd name="T14" fmla="*/ 18 w 30"/>
                <a:gd name="T15" fmla="*/ 24 h 24"/>
                <a:gd name="T16" fmla="*/ 18 w 30"/>
                <a:gd name="T17" fmla="*/ 18 h 24"/>
                <a:gd name="T18" fmla="*/ 24 w 30"/>
                <a:gd name="T19" fmla="*/ 18 h 24"/>
                <a:gd name="T20" fmla="*/ 30 w 30"/>
                <a:gd name="T21" fmla="*/ 12 h 24"/>
                <a:gd name="T22" fmla="*/ 30 w 30"/>
                <a:gd name="T2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24">
                  <a:moveTo>
                    <a:pt x="30" y="6"/>
                  </a:moveTo>
                  <a:lnTo>
                    <a:pt x="18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3" name="Freeform 572">
              <a:extLst>
                <a:ext uri="{FF2B5EF4-FFF2-40B4-BE49-F238E27FC236}">
                  <a16:creationId xmlns:a16="http://schemas.microsoft.com/office/drawing/2014/main" id="{13639182-7BDF-F696-A41A-F051AEE86A5C}"/>
                </a:ext>
              </a:extLst>
            </p:cNvPr>
            <p:cNvSpPr/>
            <p:nvPr/>
          </p:nvSpPr>
          <p:spPr>
            <a:xfrm>
              <a:off x="5953125" y="5919788"/>
              <a:ext cx="38100" cy="47625"/>
            </a:xfrm>
            <a:custGeom>
              <a:avLst/>
              <a:gdLst>
                <a:gd name="T0" fmla="*/ 24 w 24"/>
                <a:gd name="T1" fmla="*/ 24 h 30"/>
                <a:gd name="T2" fmla="*/ 18 w 24"/>
                <a:gd name="T3" fmla="*/ 18 h 30"/>
                <a:gd name="T4" fmla="*/ 18 w 24"/>
                <a:gd name="T5" fmla="*/ 12 h 30"/>
                <a:gd name="T6" fmla="*/ 18 w 24"/>
                <a:gd name="T7" fmla="*/ 6 h 30"/>
                <a:gd name="T8" fmla="*/ 12 w 24"/>
                <a:gd name="T9" fmla="*/ 6 h 30"/>
                <a:gd name="T10" fmla="*/ 12 w 24"/>
                <a:gd name="T11" fmla="*/ 0 h 30"/>
                <a:gd name="T12" fmla="*/ 6 w 24"/>
                <a:gd name="T13" fmla="*/ 6 h 30"/>
                <a:gd name="T14" fmla="*/ 0 w 24"/>
                <a:gd name="T15" fmla="*/ 12 h 30"/>
                <a:gd name="T16" fmla="*/ 6 w 24"/>
                <a:gd name="T17" fmla="*/ 18 h 30"/>
                <a:gd name="T18" fmla="*/ 12 w 24"/>
                <a:gd name="T19" fmla="*/ 30 h 30"/>
                <a:gd name="T20" fmla="*/ 18 w 24"/>
                <a:gd name="T21" fmla="*/ 30 h 30"/>
                <a:gd name="T22" fmla="*/ 24 w 24"/>
                <a:gd name="T23" fmla="*/ 30 h 30"/>
                <a:gd name="T24" fmla="*/ 24 w 24"/>
                <a:gd name="T25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30">
                  <a:moveTo>
                    <a:pt x="24" y="24"/>
                  </a:moveTo>
                  <a:lnTo>
                    <a:pt x="18" y="18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30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24" y="2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4" name="Freeform 573">
              <a:extLst>
                <a:ext uri="{FF2B5EF4-FFF2-40B4-BE49-F238E27FC236}">
                  <a16:creationId xmlns:a16="http://schemas.microsoft.com/office/drawing/2014/main" id="{2B284B35-D532-83B5-E098-A9D38468F11D}"/>
                </a:ext>
              </a:extLst>
            </p:cNvPr>
            <p:cNvSpPr/>
            <p:nvPr/>
          </p:nvSpPr>
          <p:spPr>
            <a:xfrm>
              <a:off x="5895975" y="5853113"/>
              <a:ext cx="28575" cy="57150"/>
            </a:xfrm>
            <a:custGeom>
              <a:avLst/>
              <a:gdLst>
                <a:gd name="T0" fmla="*/ 18 w 18"/>
                <a:gd name="T1" fmla="*/ 24 h 36"/>
                <a:gd name="T2" fmla="*/ 18 w 18"/>
                <a:gd name="T3" fmla="*/ 18 h 36"/>
                <a:gd name="T4" fmla="*/ 12 w 18"/>
                <a:gd name="T5" fmla="*/ 18 h 36"/>
                <a:gd name="T6" fmla="*/ 12 w 18"/>
                <a:gd name="T7" fmla="*/ 12 h 36"/>
                <a:gd name="T8" fmla="*/ 18 w 18"/>
                <a:gd name="T9" fmla="*/ 6 h 36"/>
                <a:gd name="T10" fmla="*/ 12 w 18"/>
                <a:gd name="T11" fmla="*/ 0 h 36"/>
                <a:gd name="T12" fmla="*/ 6 w 18"/>
                <a:gd name="T13" fmla="*/ 6 h 36"/>
                <a:gd name="T14" fmla="*/ 0 w 18"/>
                <a:gd name="T15" fmla="*/ 12 h 36"/>
                <a:gd name="T16" fmla="*/ 0 w 18"/>
                <a:gd name="T17" fmla="*/ 18 h 36"/>
                <a:gd name="T18" fmla="*/ 6 w 18"/>
                <a:gd name="T19" fmla="*/ 18 h 36"/>
                <a:gd name="T20" fmla="*/ 6 w 18"/>
                <a:gd name="T21" fmla="*/ 24 h 36"/>
                <a:gd name="T22" fmla="*/ 6 w 18"/>
                <a:gd name="T23" fmla="*/ 30 h 36"/>
                <a:gd name="T24" fmla="*/ 6 w 18"/>
                <a:gd name="T25" fmla="*/ 36 h 36"/>
                <a:gd name="T26" fmla="*/ 12 w 18"/>
                <a:gd name="T27" fmla="*/ 30 h 36"/>
                <a:gd name="T28" fmla="*/ 18 w 18"/>
                <a:gd name="T29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6">
                  <a:moveTo>
                    <a:pt x="18" y="24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12" y="30"/>
                  </a:lnTo>
                  <a:lnTo>
                    <a:pt x="18" y="2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5" name="Freeform 574">
              <a:extLst>
                <a:ext uri="{FF2B5EF4-FFF2-40B4-BE49-F238E27FC236}">
                  <a16:creationId xmlns:a16="http://schemas.microsoft.com/office/drawing/2014/main" id="{28B766E2-6D73-637A-7E17-65F89A94A102}"/>
                </a:ext>
              </a:extLst>
            </p:cNvPr>
            <p:cNvSpPr/>
            <p:nvPr/>
          </p:nvSpPr>
          <p:spPr>
            <a:xfrm>
              <a:off x="6076950" y="5805488"/>
              <a:ext cx="28575" cy="47625"/>
            </a:xfrm>
            <a:custGeom>
              <a:avLst/>
              <a:gdLst>
                <a:gd name="T0" fmla="*/ 18 w 18"/>
                <a:gd name="T1" fmla="*/ 6 h 30"/>
                <a:gd name="T2" fmla="*/ 12 w 18"/>
                <a:gd name="T3" fmla="*/ 0 h 30"/>
                <a:gd name="T4" fmla="*/ 0 w 18"/>
                <a:gd name="T5" fmla="*/ 6 h 30"/>
                <a:gd name="T6" fmla="*/ 0 w 18"/>
                <a:gd name="T7" fmla="*/ 12 h 30"/>
                <a:gd name="T8" fmla="*/ 6 w 18"/>
                <a:gd name="T9" fmla="*/ 24 h 30"/>
                <a:gd name="T10" fmla="*/ 12 w 18"/>
                <a:gd name="T11" fmla="*/ 30 h 30"/>
                <a:gd name="T12" fmla="*/ 18 w 18"/>
                <a:gd name="T13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30">
                  <a:moveTo>
                    <a:pt x="18" y="6"/>
                  </a:moveTo>
                  <a:lnTo>
                    <a:pt x="12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30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6" name="Freeform 575">
              <a:extLst>
                <a:ext uri="{FF2B5EF4-FFF2-40B4-BE49-F238E27FC236}">
                  <a16:creationId xmlns:a16="http://schemas.microsoft.com/office/drawing/2014/main" id="{97D65622-71EF-B0DA-E436-3A71BE2D84A9}"/>
                </a:ext>
              </a:extLst>
            </p:cNvPr>
            <p:cNvSpPr/>
            <p:nvPr/>
          </p:nvSpPr>
          <p:spPr>
            <a:xfrm>
              <a:off x="6057900" y="5767388"/>
              <a:ext cx="19050" cy="47625"/>
            </a:xfrm>
            <a:custGeom>
              <a:avLst/>
              <a:gdLst>
                <a:gd name="T0" fmla="*/ 12 w 12"/>
                <a:gd name="T1" fmla="*/ 18 h 30"/>
                <a:gd name="T2" fmla="*/ 12 w 12"/>
                <a:gd name="T3" fmla="*/ 12 h 30"/>
                <a:gd name="T4" fmla="*/ 12 w 12"/>
                <a:gd name="T5" fmla="*/ 0 h 30"/>
                <a:gd name="T6" fmla="*/ 6 w 12"/>
                <a:gd name="T7" fmla="*/ 0 h 30"/>
                <a:gd name="T8" fmla="*/ 0 w 12"/>
                <a:gd name="T9" fmla="*/ 0 h 30"/>
                <a:gd name="T10" fmla="*/ 0 w 12"/>
                <a:gd name="T11" fmla="*/ 6 h 30"/>
                <a:gd name="T12" fmla="*/ 0 w 12"/>
                <a:gd name="T13" fmla="*/ 12 h 30"/>
                <a:gd name="T14" fmla="*/ 0 w 12"/>
                <a:gd name="T15" fmla="*/ 18 h 30"/>
                <a:gd name="T16" fmla="*/ 0 w 12"/>
                <a:gd name="T17" fmla="*/ 24 h 30"/>
                <a:gd name="T18" fmla="*/ 6 w 12"/>
                <a:gd name="T19" fmla="*/ 30 h 30"/>
                <a:gd name="T20" fmla="*/ 12 w 12"/>
                <a:gd name="T21" fmla="*/ 24 h 30"/>
                <a:gd name="T22" fmla="*/ 12 w 12"/>
                <a:gd name="T23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0">
                  <a:moveTo>
                    <a:pt x="12" y="18"/>
                  </a:moveTo>
                  <a:lnTo>
                    <a:pt x="12" y="12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7" name="Freeform 576">
              <a:extLst>
                <a:ext uri="{FF2B5EF4-FFF2-40B4-BE49-F238E27FC236}">
                  <a16:creationId xmlns:a16="http://schemas.microsoft.com/office/drawing/2014/main" id="{32FC4E5F-4346-4238-F80E-1E5F5617114D}"/>
                </a:ext>
              </a:extLst>
            </p:cNvPr>
            <p:cNvSpPr/>
            <p:nvPr/>
          </p:nvSpPr>
          <p:spPr>
            <a:xfrm>
              <a:off x="5857875" y="5919788"/>
              <a:ext cx="19050" cy="47625"/>
            </a:xfrm>
            <a:custGeom>
              <a:avLst/>
              <a:gdLst>
                <a:gd name="T0" fmla="*/ 12 w 12"/>
                <a:gd name="T1" fmla="*/ 12 h 30"/>
                <a:gd name="T2" fmla="*/ 12 w 12"/>
                <a:gd name="T3" fmla="*/ 6 h 30"/>
                <a:gd name="T4" fmla="*/ 12 w 12"/>
                <a:gd name="T5" fmla="*/ 0 h 30"/>
                <a:gd name="T6" fmla="*/ 6 w 12"/>
                <a:gd name="T7" fmla="*/ 0 h 30"/>
                <a:gd name="T8" fmla="*/ 0 w 12"/>
                <a:gd name="T9" fmla="*/ 12 h 30"/>
                <a:gd name="T10" fmla="*/ 0 w 12"/>
                <a:gd name="T11" fmla="*/ 18 h 30"/>
                <a:gd name="T12" fmla="*/ 0 w 12"/>
                <a:gd name="T13" fmla="*/ 24 h 30"/>
                <a:gd name="T14" fmla="*/ 0 w 12"/>
                <a:gd name="T15" fmla="*/ 30 h 30"/>
                <a:gd name="T16" fmla="*/ 6 w 12"/>
                <a:gd name="T17" fmla="*/ 30 h 30"/>
                <a:gd name="T18" fmla="*/ 12 w 12"/>
                <a:gd name="T19" fmla="*/ 30 h 30"/>
                <a:gd name="T20" fmla="*/ 12 w 12"/>
                <a:gd name="T21" fmla="*/ 24 h 30"/>
                <a:gd name="T22" fmla="*/ 12 w 12"/>
                <a:gd name="T2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0">
                  <a:moveTo>
                    <a:pt x="12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8" name="Freeform 577">
              <a:extLst>
                <a:ext uri="{FF2B5EF4-FFF2-40B4-BE49-F238E27FC236}">
                  <a16:creationId xmlns:a16="http://schemas.microsoft.com/office/drawing/2014/main" id="{9BB93E6E-58AF-2FF5-2166-0F48112F8A3E}"/>
                </a:ext>
              </a:extLst>
            </p:cNvPr>
            <p:cNvSpPr/>
            <p:nvPr/>
          </p:nvSpPr>
          <p:spPr>
            <a:xfrm>
              <a:off x="6000750" y="587216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6 h 24"/>
                <a:gd name="T4" fmla="*/ 12 w 18"/>
                <a:gd name="T5" fmla="*/ 0 h 24"/>
                <a:gd name="T6" fmla="*/ 6 w 18"/>
                <a:gd name="T7" fmla="*/ 0 h 24"/>
                <a:gd name="T8" fmla="*/ 0 w 18"/>
                <a:gd name="T9" fmla="*/ 6 h 24"/>
                <a:gd name="T10" fmla="*/ 6 w 18"/>
                <a:gd name="T11" fmla="*/ 18 h 24"/>
                <a:gd name="T12" fmla="*/ 6 w 18"/>
                <a:gd name="T13" fmla="*/ 24 h 24"/>
                <a:gd name="T14" fmla="*/ 12 w 18"/>
                <a:gd name="T15" fmla="*/ 18 h 24"/>
                <a:gd name="T16" fmla="*/ 18 w 18"/>
                <a:gd name="T17" fmla="*/ 18 h 24"/>
                <a:gd name="T18" fmla="*/ 18 w 18"/>
                <a:gd name="T1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9" name="Freeform 578">
              <a:extLst>
                <a:ext uri="{FF2B5EF4-FFF2-40B4-BE49-F238E27FC236}">
                  <a16:creationId xmlns:a16="http://schemas.microsoft.com/office/drawing/2014/main" id="{EF087AFF-081F-EA6E-2E9E-DA07F452D30F}"/>
                </a:ext>
              </a:extLst>
            </p:cNvPr>
            <p:cNvSpPr/>
            <p:nvPr/>
          </p:nvSpPr>
          <p:spPr>
            <a:xfrm>
              <a:off x="5886450" y="5824538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18 w 24"/>
                <a:gd name="T3" fmla="*/ 6 h 12"/>
                <a:gd name="T4" fmla="*/ 18 w 24"/>
                <a:gd name="T5" fmla="*/ 0 h 12"/>
                <a:gd name="T6" fmla="*/ 6 w 24"/>
                <a:gd name="T7" fmla="*/ 0 h 12"/>
                <a:gd name="T8" fmla="*/ 0 w 24"/>
                <a:gd name="T9" fmla="*/ 0 h 12"/>
                <a:gd name="T10" fmla="*/ 6 w 24"/>
                <a:gd name="T11" fmla="*/ 6 h 12"/>
                <a:gd name="T12" fmla="*/ 6 w 24"/>
                <a:gd name="T13" fmla="*/ 12 h 12"/>
                <a:gd name="T14" fmla="*/ 12 w 24"/>
                <a:gd name="T15" fmla="*/ 12 h 12"/>
                <a:gd name="T16" fmla="*/ 24 w 24"/>
                <a:gd name="T17" fmla="*/ 12 h 12"/>
                <a:gd name="T18" fmla="*/ 24 w 24"/>
                <a:gd name="T1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0" name="Freeform 579">
              <a:extLst>
                <a:ext uri="{FF2B5EF4-FFF2-40B4-BE49-F238E27FC236}">
                  <a16:creationId xmlns:a16="http://schemas.microsoft.com/office/drawing/2014/main" id="{2F4C5C45-DFC7-A6B3-EA62-FCBDD5486B3F}"/>
                </a:ext>
              </a:extLst>
            </p:cNvPr>
            <p:cNvSpPr/>
            <p:nvPr/>
          </p:nvSpPr>
          <p:spPr>
            <a:xfrm>
              <a:off x="5972175" y="5891213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12 h 24"/>
                <a:gd name="T4" fmla="*/ 12 w 18"/>
                <a:gd name="T5" fmla="*/ 6 h 24"/>
                <a:gd name="T6" fmla="*/ 6 w 18"/>
                <a:gd name="T7" fmla="*/ 0 h 24"/>
                <a:gd name="T8" fmla="*/ 0 w 18"/>
                <a:gd name="T9" fmla="*/ 6 h 24"/>
                <a:gd name="T10" fmla="*/ 6 w 18"/>
                <a:gd name="T11" fmla="*/ 18 h 24"/>
                <a:gd name="T12" fmla="*/ 6 w 18"/>
                <a:gd name="T13" fmla="*/ 24 h 24"/>
                <a:gd name="T14" fmla="*/ 12 w 18"/>
                <a:gd name="T15" fmla="*/ 18 h 24"/>
                <a:gd name="T16" fmla="*/ 18 w 18"/>
                <a:gd name="T17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1" name="Freeform 580">
              <a:extLst>
                <a:ext uri="{FF2B5EF4-FFF2-40B4-BE49-F238E27FC236}">
                  <a16:creationId xmlns:a16="http://schemas.microsoft.com/office/drawing/2014/main" id="{F6A79AAD-459C-4E10-680D-895499CA7F8B}"/>
                </a:ext>
              </a:extLst>
            </p:cNvPr>
            <p:cNvSpPr/>
            <p:nvPr/>
          </p:nvSpPr>
          <p:spPr>
            <a:xfrm>
              <a:off x="6038850" y="5834063"/>
              <a:ext cx="19050" cy="19050"/>
            </a:xfrm>
            <a:custGeom>
              <a:avLst/>
              <a:gdLst>
                <a:gd name="T0" fmla="*/ 12 w 12"/>
                <a:gd name="T1" fmla="*/ 12 h 12"/>
                <a:gd name="T2" fmla="*/ 12 w 12"/>
                <a:gd name="T3" fmla="*/ 6 h 12"/>
                <a:gd name="T4" fmla="*/ 6 w 12"/>
                <a:gd name="T5" fmla="*/ 0 h 12"/>
                <a:gd name="T6" fmla="*/ 0 w 12"/>
                <a:gd name="T7" fmla="*/ 0 h 12"/>
                <a:gd name="T8" fmla="*/ 0 w 12"/>
                <a:gd name="T9" fmla="*/ 6 h 12"/>
                <a:gd name="T10" fmla="*/ 0 w 12"/>
                <a:gd name="T11" fmla="*/ 12 h 12"/>
                <a:gd name="T12" fmla="*/ 6 w 12"/>
                <a:gd name="T13" fmla="*/ 12 h 12"/>
                <a:gd name="T14" fmla="*/ 12 w 12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2" name="Freeform 581">
              <a:extLst>
                <a:ext uri="{FF2B5EF4-FFF2-40B4-BE49-F238E27FC236}">
                  <a16:creationId xmlns:a16="http://schemas.microsoft.com/office/drawing/2014/main" id="{84ED31D0-DF2B-3CA7-C37A-426BBA55667F}"/>
                </a:ext>
              </a:extLst>
            </p:cNvPr>
            <p:cNvSpPr/>
            <p:nvPr/>
          </p:nvSpPr>
          <p:spPr>
            <a:xfrm>
              <a:off x="5924550" y="595788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12 h 12"/>
                <a:gd name="T16" fmla="*/ 18 w 18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3" name="Freeform 582">
              <a:extLst>
                <a:ext uri="{FF2B5EF4-FFF2-40B4-BE49-F238E27FC236}">
                  <a16:creationId xmlns:a16="http://schemas.microsoft.com/office/drawing/2014/main" id="{4D988593-3BDF-2FF6-3F4B-5BFCCF63B58F}"/>
                </a:ext>
              </a:extLst>
            </p:cNvPr>
            <p:cNvSpPr/>
            <p:nvPr/>
          </p:nvSpPr>
          <p:spPr>
            <a:xfrm>
              <a:off x="6000750" y="5834063"/>
              <a:ext cx="19050" cy="19050"/>
            </a:xfrm>
            <a:custGeom>
              <a:avLst/>
              <a:gdLst>
                <a:gd name="T0" fmla="*/ 12 w 12"/>
                <a:gd name="T1" fmla="*/ 0 h 12"/>
                <a:gd name="T2" fmla="*/ 6 w 12"/>
                <a:gd name="T3" fmla="*/ 0 h 12"/>
                <a:gd name="T4" fmla="*/ 0 w 12"/>
                <a:gd name="T5" fmla="*/ 0 h 12"/>
                <a:gd name="T6" fmla="*/ 0 w 12"/>
                <a:gd name="T7" fmla="*/ 12 h 12"/>
                <a:gd name="T8" fmla="*/ 6 w 12"/>
                <a:gd name="T9" fmla="*/ 12 h 12"/>
                <a:gd name="T10" fmla="*/ 12 w 12"/>
                <a:gd name="T11" fmla="*/ 12 h 12"/>
                <a:gd name="T12" fmla="*/ 12 w 12"/>
                <a:gd name="T13" fmla="*/ 6 h 12"/>
                <a:gd name="T14" fmla="*/ 12 w 12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4" name="Freeform 583">
              <a:extLst>
                <a:ext uri="{FF2B5EF4-FFF2-40B4-BE49-F238E27FC236}">
                  <a16:creationId xmlns:a16="http://schemas.microsoft.com/office/drawing/2014/main" id="{D84BEADB-E710-5E0A-986F-BCEAFADE7B58}"/>
                </a:ext>
              </a:extLst>
            </p:cNvPr>
            <p:cNvSpPr/>
            <p:nvPr/>
          </p:nvSpPr>
          <p:spPr>
            <a:xfrm>
              <a:off x="6648450" y="5538788"/>
              <a:ext cx="247650" cy="209550"/>
            </a:xfrm>
            <a:custGeom>
              <a:avLst/>
              <a:gdLst>
                <a:gd name="T0" fmla="*/ 156 w 156"/>
                <a:gd name="T1" fmla="*/ 60 h 132"/>
                <a:gd name="T2" fmla="*/ 138 w 156"/>
                <a:gd name="T3" fmla="*/ 48 h 132"/>
                <a:gd name="T4" fmla="*/ 144 w 156"/>
                <a:gd name="T5" fmla="*/ 36 h 132"/>
                <a:gd name="T6" fmla="*/ 120 w 156"/>
                <a:gd name="T7" fmla="*/ 24 h 132"/>
                <a:gd name="T8" fmla="*/ 114 w 156"/>
                <a:gd name="T9" fmla="*/ 24 h 132"/>
                <a:gd name="T10" fmla="*/ 96 w 156"/>
                <a:gd name="T11" fmla="*/ 6 h 132"/>
                <a:gd name="T12" fmla="*/ 54 w 156"/>
                <a:gd name="T13" fmla="*/ 18 h 132"/>
                <a:gd name="T14" fmla="*/ 42 w 156"/>
                <a:gd name="T15" fmla="*/ 12 h 132"/>
                <a:gd name="T16" fmla="*/ 42 w 156"/>
                <a:gd name="T17" fmla="*/ 6 h 132"/>
                <a:gd name="T18" fmla="*/ 24 w 156"/>
                <a:gd name="T19" fmla="*/ 0 h 132"/>
                <a:gd name="T20" fmla="*/ 12 w 156"/>
                <a:gd name="T21" fmla="*/ 0 h 132"/>
                <a:gd name="T22" fmla="*/ 12 w 156"/>
                <a:gd name="T23" fmla="*/ 6 h 132"/>
                <a:gd name="T24" fmla="*/ 12 w 156"/>
                <a:gd name="T25" fmla="*/ 12 h 132"/>
                <a:gd name="T26" fmla="*/ 24 w 156"/>
                <a:gd name="T27" fmla="*/ 18 h 132"/>
                <a:gd name="T28" fmla="*/ 24 w 156"/>
                <a:gd name="T29" fmla="*/ 36 h 132"/>
                <a:gd name="T30" fmla="*/ 18 w 156"/>
                <a:gd name="T31" fmla="*/ 36 h 132"/>
                <a:gd name="T32" fmla="*/ 0 w 156"/>
                <a:gd name="T33" fmla="*/ 36 h 132"/>
                <a:gd name="T34" fmla="*/ 0 w 156"/>
                <a:gd name="T35" fmla="*/ 42 h 132"/>
                <a:gd name="T36" fmla="*/ 0 w 156"/>
                <a:gd name="T37" fmla="*/ 54 h 132"/>
                <a:gd name="T38" fmla="*/ 6 w 156"/>
                <a:gd name="T39" fmla="*/ 60 h 132"/>
                <a:gd name="T40" fmla="*/ 12 w 156"/>
                <a:gd name="T41" fmla="*/ 66 h 132"/>
                <a:gd name="T42" fmla="*/ 0 w 156"/>
                <a:gd name="T43" fmla="*/ 72 h 132"/>
                <a:gd name="T44" fmla="*/ 6 w 156"/>
                <a:gd name="T45" fmla="*/ 84 h 132"/>
                <a:gd name="T46" fmla="*/ 30 w 156"/>
                <a:gd name="T47" fmla="*/ 96 h 132"/>
                <a:gd name="T48" fmla="*/ 42 w 156"/>
                <a:gd name="T49" fmla="*/ 90 h 132"/>
                <a:gd name="T50" fmla="*/ 54 w 156"/>
                <a:gd name="T51" fmla="*/ 90 h 132"/>
                <a:gd name="T52" fmla="*/ 90 w 156"/>
                <a:gd name="T53" fmla="*/ 120 h 132"/>
                <a:gd name="T54" fmla="*/ 120 w 156"/>
                <a:gd name="T55" fmla="*/ 126 h 132"/>
                <a:gd name="T56" fmla="*/ 144 w 156"/>
                <a:gd name="T57" fmla="*/ 132 h 132"/>
                <a:gd name="T58" fmla="*/ 150 w 156"/>
                <a:gd name="T59" fmla="*/ 84 h 132"/>
                <a:gd name="T60" fmla="*/ 150 w 156"/>
                <a:gd name="T61" fmla="*/ 78 h 132"/>
                <a:gd name="T62" fmla="*/ 144 w 156"/>
                <a:gd name="T63" fmla="*/ 66 h 132"/>
                <a:gd name="T64" fmla="*/ 156 w 156"/>
                <a:gd name="T65" fmla="*/ 6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6" h="132">
                  <a:moveTo>
                    <a:pt x="156" y="60"/>
                  </a:moveTo>
                  <a:lnTo>
                    <a:pt x="138" y="48"/>
                  </a:lnTo>
                  <a:lnTo>
                    <a:pt x="144" y="36"/>
                  </a:lnTo>
                  <a:lnTo>
                    <a:pt x="120" y="24"/>
                  </a:lnTo>
                  <a:lnTo>
                    <a:pt x="114" y="24"/>
                  </a:lnTo>
                  <a:lnTo>
                    <a:pt x="96" y="6"/>
                  </a:lnTo>
                  <a:lnTo>
                    <a:pt x="54" y="18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24" y="18"/>
                  </a:lnTo>
                  <a:lnTo>
                    <a:pt x="24" y="36"/>
                  </a:lnTo>
                  <a:lnTo>
                    <a:pt x="18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0" y="72"/>
                  </a:lnTo>
                  <a:lnTo>
                    <a:pt x="6" y="84"/>
                  </a:lnTo>
                  <a:lnTo>
                    <a:pt x="30" y="96"/>
                  </a:lnTo>
                  <a:lnTo>
                    <a:pt x="42" y="90"/>
                  </a:lnTo>
                  <a:lnTo>
                    <a:pt x="54" y="90"/>
                  </a:lnTo>
                  <a:lnTo>
                    <a:pt x="90" y="120"/>
                  </a:lnTo>
                  <a:lnTo>
                    <a:pt x="120" y="126"/>
                  </a:lnTo>
                  <a:lnTo>
                    <a:pt x="144" y="132"/>
                  </a:lnTo>
                  <a:lnTo>
                    <a:pt x="150" y="84"/>
                  </a:lnTo>
                  <a:lnTo>
                    <a:pt x="150" y="78"/>
                  </a:lnTo>
                  <a:lnTo>
                    <a:pt x="144" y="66"/>
                  </a:lnTo>
                  <a:lnTo>
                    <a:pt x="156" y="6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5" name="Freeform 584">
              <a:extLst>
                <a:ext uri="{FF2B5EF4-FFF2-40B4-BE49-F238E27FC236}">
                  <a16:creationId xmlns:a16="http://schemas.microsoft.com/office/drawing/2014/main" id="{DD504BC2-BE54-1F94-FD7D-78EF328D228F}"/>
                </a:ext>
              </a:extLst>
            </p:cNvPr>
            <p:cNvSpPr/>
            <p:nvPr/>
          </p:nvSpPr>
          <p:spPr>
            <a:xfrm>
              <a:off x="6829425" y="5395913"/>
              <a:ext cx="371475" cy="304800"/>
            </a:xfrm>
            <a:custGeom>
              <a:avLst/>
              <a:gdLst>
                <a:gd name="T0" fmla="*/ 234 w 234"/>
                <a:gd name="T1" fmla="*/ 72 h 192"/>
                <a:gd name="T2" fmla="*/ 228 w 234"/>
                <a:gd name="T3" fmla="*/ 30 h 192"/>
                <a:gd name="T4" fmla="*/ 216 w 234"/>
                <a:gd name="T5" fmla="*/ 24 h 192"/>
                <a:gd name="T6" fmla="*/ 204 w 234"/>
                <a:gd name="T7" fmla="*/ 24 h 192"/>
                <a:gd name="T8" fmla="*/ 204 w 234"/>
                <a:gd name="T9" fmla="*/ 12 h 192"/>
                <a:gd name="T10" fmla="*/ 180 w 234"/>
                <a:gd name="T11" fmla="*/ 6 h 192"/>
                <a:gd name="T12" fmla="*/ 162 w 234"/>
                <a:gd name="T13" fmla="*/ 12 h 192"/>
                <a:gd name="T14" fmla="*/ 150 w 234"/>
                <a:gd name="T15" fmla="*/ 0 h 192"/>
                <a:gd name="T16" fmla="*/ 144 w 234"/>
                <a:gd name="T17" fmla="*/ 12 h 192"/>
                <a:gd name="T18" fmla="*/ 120 w 234"/>
                <a:gd name="T19" fmla="*/ 6 h 192"/>
                <a:gd name="T20" fmla="*/ 114 w 234"/>
                <a:gd name="T21" fmla="*/ 6 h 192"/>
                <a:gd name="T22" fmla="*/ 90 w 234"/>
                <a:gd name="T23" fmla="*/ 24 h 192"/>
                <a:gd name="T24" fmla="*/ 60 w 234"/>
                <a:gd name="T25" fmla="*/ 12 h 192"/>
                <a:gd name="T26" fmla="*/ 72 w 234"/>
                <a:gd name="T27" fmla="*/ 36 h 192"/>
                <a:gd name="T28" fmla="*/ 72 w 234"/>
                <a:gd name="T29" fmla="*/ 48 h 192"/>
                <a:gd name="T30" fmla="*/ 18 w 234"/>
                <a:gd name="T31" fmla="*/ 66 h 192"/>
                <a:gd name="T32" fmla="*/ 0 w 234"/>
                <a:gd name="T33" fmla="*/ 78 h 192"/>
                <a:gd name="T34" fmla="*/ 6 w 234"/>
                <a:gd name="T35" fmla="*/ 114 h 192"/>
                <a:gd name="T36" fmla="*/ 30 w 234"/>
                <a:gd name="T37" fmla="*/ 126 h 192"/>
                <a:gd name="T38" fmla="*/ 24 w 234"/>
                <a:gd name="T39" fmla="*/ 138 h 192"/>
                <a:gd name="T40" fmla="*/ 42 w 234"/>
                <a:gd name="T41" fmla="*/ 150 h 192"/>
                <a:gd name="T42" fmla="*/ 30 w 234"/>
                <a:gd name="T43" fmla="*/ 156 h 192"/>
                <a:gd name="T44" fmla="*/ 36 w 234"/>
                <a:gd name="T45" fmla="*/ 168 h 192"/>
                <a:gd name="T46" fmla="*/ 48 w 234"/>
                <a:gd name="T47" fmla="*/ 162 h 192"/>
                <a:gd name="T48" fmla="*/ 78 w 234"/>
                <a:gd name="T49" fmla="*/ 174 h 192"/>
                <a:gd name="T50" fmla="*/ 96 w 234"/>
                <a:gd name="T51" fmla="*/ 180 h 192"/>
                <a:gd name="T52" fmla="*/ 102 w 234"/>
                <a:gd name="T53" fmla="*/ 186 h 192"/>
                <a:gd name="T54" fmla="*/ 114 w 234"/>
                <a:gd name="T55" fmla="*/ 192 h 192"/>
                <a:gd name="T56" fmla="*/ 120 w 234"/>
                <a:gd name="T57" fmla="*/ 180 h 192"/>
                <a:gd name="T58" fmla="*/ 132 w 234"/>
                <a:gd name="T59" fmla="*/ 180 h 192"/>
                <a:gd name="T60" fmla="*/ 138 w 234"/>
                <a:gd name="T61" fmla="*/ 186 h 192"/>
                <a:gd name="T62" fmla="*/ 150 w 234"/>
                <a:gd name="T63" fmla="*/ 162 h 192"/>
                <a:gd name="T64" fmla="*/ 168 w 234"/>
                <a:gd name="T65" fmla="*/ 150 h 192"/>
                <a:gd name="T66" fmla="*/ 186 w 234"/>
                <a:gd name="T67" fmla="*/ 156 h 192"/>
                <a:gd name="T68" fmla="*/ 192 w 234"/>
                <a:gd name="T69" fmla="*/ 144 h 192"/>
                <a:gd name="T70" fmla="*/ 204 w 234"/>
                <a:gd name="T71" fmla="*/ 156 h 192"/>
                <a:gd name="T72" fmla="*/ 210 w 234"/>
                <a:gd name="T73" fmla="*/ 144 h 192"/>
                <a:gd name="T74" fmla="*/ 198 w 234"/>
                <a:gd name="T75" fmla="*/ 126 h 192"/>
                <a:gd name="T76" fmla="*/ 204 w 234"/>
                <a:gd name="T77" fmla="*/ 90 h 192"/>
                <a:gd name="T78" fmla="*/ 234 w 234"/>
                <a:gd name="T79" fmla="*/ 7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192">
                  <a:moveTo>
                    <a:pt x="234" y="72"/>
                  </a:moveTo>
                  <a:lnTo>
                    <a:pt x="228" y="30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204" y="12"/>
                  </a:lnTo>
                  <a:lnTo>
                    <a:pt x="180" y="6"/>
                  </a:lnTo>
                  <a:lnTo>
                    <a:pt x="162" y="12"/>
                  </a:lnTo>
                  <a:lnTo>
                    <a:pt x="150" y="0"/>
                  </a:lnTo>
                  <a:lnTo>
                    <a:pt x="144" y="12"/>
                  </a:lnTo>
                  <a:lnTo>
                    <a:pt x="120" y="6"/>
                  </a:lnTo>
                  <a:lnTo>
                    <a:pt x="114" y="6"/>
                  </a:lnTo>
                  <a:lnTo>
                    <a:pt x="90" y="24"/>
                  </a:lnTo>
                  <a:lnTo>
                    <a:pt x="60" y="12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18" y="66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30" y="126"/>
                  </a:lnTo>
                  <a:lnTo>
                    <a:pt x="24" y="138"/>
                  </a:lnTo>
                  <a:lnTo>
                    <a:pt x="42" y="150"/>
                  </a:lnTo>
                  <a:lnTo>
                    <a:pt x="30" y="156"/>
                  </a:lnTo>
                  <a:lnTo>
                    <a:pt x="36" y="168"/>
                  </a:lnTo>
                  <a:lnTo>
                    <a:pt x="48" y="162"/>
                  </a:lnTo>
                  <a:lnTo>
                    <a:pt x="78" y="174"/>
                  </a:lnTo>
                  <a:lnTo>
                    <a:pt x="96" y="180"/>
                  </a:lnTo>
                  <a:lnTo>
                    <a:pt x="102" y="186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32" y="180"/>
                  </a:lnTo>
                  <a:lnTo>
                    <a:pt x="138" y="186"/>
                  </a:lnTo>
                  <a:lnTo>
                    <a:pt x="150" y="162"/>
                  </a:lnTo>
                  <a:lnTo>
                    <a:pt x="168" y="150"/>
                  </a:lnTo>
                  <a:lnTo>
                    <a:pt x="186" y="156"/>
                  </a:lnTo>
                  <a:lnTo>
                    <a:pt x="192" y="144"/>
                  </a:lnTo>
                  <a:lnTo>
                    <a:pt x="204" y="156"/>
                  </a:lnTo>
                  <a:lnTo>
                    <a:pt x="210" y="144"/>
                  </a:lnTo>
                  <a:lnTo>
                    <a:pt x="198" y="126"/>
                  </a:lnTo>
                  <a:lnTo>
                    <a:pt x="204" y="90"/>
                  </a:lnTo>
                  <a:lnTo>
                    <a:pt x="234" y="7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6" name="Freeform 585">
              <a:extLst>
                <a:ext uri="{FF2B5EF4-FFF2-40B4-BE49-F238E27FC236}">
                  <a16:creationId xmlns:a16="http://schemas.microsoft.com/office/drawing/2014/main" id="{1346DA95-5BD0-B66A-7614-AEE910FCEFD6}"/>
                </a:ext>
              </a:extLst>
            </p:cNvPr>
            <p:cNvSpPr/>
            <p:nvPr/>
          </p:nvSpPr>
          <p:spPr>
            <a:xfrm>
              <a:off x="6991350" y="5881688"/>
              <a:ext cx="190500" cy="142875"/>
            </a:xfrm>
            <a:custGeom>
              <a:avLst/>
              <a:gdLst>
                <a:gd name="T0" fmla="*/ 120 w 120"/>
                <a:gd name="T1" fmla="*/ 36 h 90"/>
                <a:gd name="T2" fmla="*/ 114 w 120"/>
                <a:gd name="T3" fmla="*/ 36 h 90"/>
                <a:gd name="T4" fmla="*/ 108 w 120"/>
                <a:gd name="T5" fmla="*/ 24 h 90"/>
                <a:gd name="T6" fmla="*/ 114 w 120"/>
                <a:gd name="T7" fmla="*/ 18 h 90"/>
                <a:gd name="T8" fmla="*/ 96 w 120"/>
                <a:gd name="T9" fmla="*/ 12 h 90"/>
                <a:gd name="T10" fmla="*/ 90 w 120"/>
                <a:gd name="T11" fmla="*/ 12 h 90"/>
                <a:gd name="T12" fmla="*/ 90 w 120"/>
                <a:gd name="T13" fmla="*/ 18 h 90"/>
                <a:gd name="T14" fmla="*/ 78 w 120"/>
                <a:gd name="T15" fmla="*/ 18 h 90"/>
                <a:gd name="T16" fmla="*/ 60 w 120"/>
                <a:gd name="T17" fmla="*/ 0 h 90"/>
                <a:gd name="T18" fmla="*/ 42 w 120"/>
                <a:gd name="T19" fmla="*/ 18 h 90"/>
                <a:gd name="T20" fmla="*/ 24 w 120"/>
                <a:gd name="T21" fmla="*/ 12 h 90"/>
                <a:gd name="T22" fmla="*/ 18 w 120"/>
                <a:gd name="T23" fmla="*/ 24 h 90"/>
                <a:gd name="T24" fmla="*/ 6 w 120"/>
                <a:gd name="T25" fmla="*/ 24 h 90"/>
                <a:gd name="T26" fmla="*/ 0 w 120"/>
                <a:gd name="T27" fmla="*/ 30 h 90"/>
                <a:gd name="T28" fmla="*/ 6 w 120"/>
                <a:gd name="T29" fmla="*/ 66 h 90"/>
                <a:gd name="T30" fmla="*/ 18 w 120"/>
                <a:gd name="T31" fmla="*/ 90 h 90"/>
                <a:gd name="T32" fmla="*/ 18 w 120"/>
                <a:gd name="T33" fmla="*/ 84 h 90"/>
                <a:gd name="T34" fmla="*/ 24 w 120"/>
                <a:gd name="T35" fmla="*/ 84 h 90"/>
                <a:gd name="T36" fmla="*/ 24 w 120"/>
                <a:gd name="T37" fmla="*/ 90 h 90"/>
                <a:gd name="T38" fmla="*/ 30 w 120"/>
                <a:gd name="T39" fmla="*/ 90 h 90"/>
                <a:gd name="T40" fmla="*/ 42 w 120"/>
                <a:gd name="T41" fmla="*/ 84 h 90"/>
                <a:gd name="T42" fmla="*/ 48 w 120"/>
                <a:gd name="T43" fmla="*/ 78 h 90"/>
                <a:gd name="T44" fmla="*/ 54 w 120"/>
                <a:gd name="T45" fmla="*/ 78 h 90"/>
                <a:gd name="T46" fmla="*/ 60 w 120"/>
                <a:gd name="T47" fmla="*/ 84 h 90"/>
                <a:gd name="T48" fmla="*/ 66 w 120"/>
                <a:gd name="T49" fmla="*/ 90 h 90"/>
                <a:gd name="T50" fmla="*/ 72 w 120"/>
                <a:gd name="T51" fmla="*/ 90 h 90"/>
                <a:gd name="T52" fmla="*/ 78 w 120"/>
                <a:gd name="T53" fmla="*/ 84 h 90"/>
                <a:gd name="T54" fmla="*/ 84 w 120"/>
                <a:gd name="T55" fmla="*/ 78 h 90"/>
                <a:gd name="T56" fmla="*/ 84 w 120"/>
                <a:gd name="T57" fmla="*/ 84 h 90"/>
                <a:gd name="T58" fmla="*/ 84 w 120"/>
                <a:gd name="T59" fmla="*/ 90 h 90"/>
                <a:gd name="T60" fmla="*/ 90 w 120"/>
                <a:gd name="T61" fmla="*/ 90 h 90"/>
                <a:gd name="T62" fmla="*/ 96 w 120"/>
                <a:gd name="T63" fmla="*/ 84 h 90"/>
                <a:gd name="T64" fmla="*/ 96 w 120"/>
                <a:gd name="T65" fmla="*/ 72 h 90"/>
                <a:gd name="T66" fmla="*/ 96 w 120"/>
                <a:gd name="T67" fmla="*/ 66 h 90"/>
                <a:gd name="T68" fmla="*/ 102 w 120"/>
                <a:gd name="T69" fmla="*/ 72 h 90"/>
                <a:gd name="T70" fmla="*/ 108 w 120"/>
                <a:gd name="T71" fmla="*/ 72 h 90"/>
                <a:gd name="T72" fmla="*/ 114 w 120"/>
                <a:gd name="T73" fmla="*/ 66 h 90"/>
                <a:gd name="T74" fmla="*/ 120 w 120"/>
                <a:gd name="T75" fmla="*/ 54 h 90"/>
                <a:gd name="T76" fmla="*/ 120 w 120"/>
                <a:gd name="T77" fmla="*/ 48 h 90"/>
                <a:gd name="T78" fmla="*/ 120 w 120"/>
                <a:gd name="T79" fmla="*/ 3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0" h="90">
                  <a:moveTo>
                    <a:pt x="120" y="36"/>
                  </a:moveTo>
                  <a:lnTo>
                    <a:pt x="114" y="36"/>
                  </a:lnTo>
                  <a:lnTo>
                    <a:pt x="108" y="24"/>
                  </a:lnTo>
                  <a:lnTo>
                    <a:pt x="114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78" y="18"/>
                  </a:lnTo>
                  <a:lnTo>
                    <a:pt x="60" y="0"/>
                  </a:lnTo>
                  <a:lnTo>
                    <a:pt x="42" y="18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6" y="66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24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84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90"/>
                  </a:lnTo>
                  <a:lnTo>
                    <a:pt x="78" y="84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84" y="90"/>
                  </a:lnTo>
                  <a:lnTo>
                    <a:pt x="90" y="90"/>
                  </a:lnTo>
                  <a:lnTo>
                    <a:pt x="96" y="84"/>
                  </a:lnTo>
                  <a:lnTo>
                    <a:pt x="96" y="72"/>
                  </a:lnTo>
                  <a:lnTo>
                    <a:pt x="96" y="66"/>
                  </a:lnTo>
                  <a:lnTo>
                    <a:pt x="102" y="72"/>
                  </a:lnTo>
                  <a:lnTo>
                    <a:pt x="108" y="72"/>
                  </a:lnTo>
                  <a:lnTo>
                    <a:pt x="114" y="66"/>
                  </a:lnTo>
                  <a:lnTo>
                    <a:pt x="120" y="54"/>
                  </a:lnTo>
                  <a:lnTo>
                    <a:pt x="120" y="48"/>
                  </a:lnTo>
                  <a:lnTo>
                    <a:pt x="120" y="3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7" name="Freeform 586">
              <a:extLst>
                <a:ext uri="{FF2B5EF4-FFF2-40B4-BE49-F238E27FC236}">
                  <a16:creationId xmlns:a16="http://schemas.microsoft.com/office/drawing/2014/main" id="{C7A21811-47DE-3282-66F2-CCDAB40C721D}"/>
                </a:ext>
              </a:extLst>
            </p:cNvPr>
            <p:cNvSpPr/>
            <p:nvPr/>
          </p:nvSpPr>
          <p:spPr>
            <a:xfrm>
              <a:off x="6181725" y="5348288"/>
              <a:ext cx="361950" cy="238125"/>
            </a:xfrm>
            <a:custGeom>
              <a:avLst/>
              <a:gdLst>
                <a:gd name="T0" fmla="*/ 228 w 228"/>
                <a:gd name="T1" fmla="*/ 120 h 150"/>
                <a:gd name="T2" fmla="*/ 210 w 228"/>
                <a:gd name="T3" fmla="*/ 108 h 150"/>
                <a:gd name="T4" fmla="*/ 204 w 228"/>
                <a:gd name="T5" fmla="*/ 84 h 150"/>
                <a:gd name="T6" fmla="*/ 198 w 228"/>
                <a:gd name="T7" fmla="*/ 54 h 150"/>
                <a:gd name="T8" fmla="*/ 168 w 228"/>
                <a:gd name="T9" fmla="*/ 48 h 150"/>
                <a:gd name="T10" fmla="*/ 150 w 228"/>
                <a:gd name="T11" fmla="*/ 30 h 150"/>
                <a:gd name="T12" fmla="*/ 144 w 228"/>
                <a:gd name="T13" fmla="*/ 30 h 150"/>
                <a:gd name="T14" fmla="*/ 144 w 228"/>
                <a:gd name="T15" fmla="*/ 24 h 150"/>
                <a:gd name="T16" fmla="*/ 132 w 228"/>
                <a:gd name="T17" fmla="*/ 24 h 150"/>
                <a:gd name="T18" fmla="*/ 120 w 228"/>
                <a:gd name="T19" fmla="*/ 12 h 150"/>
                <a:gd name="T20" fmla="*/ 102 w 228"/>
                <a:gd name="T21" fmla="*/ 18 h 150"/>
                <a:gd name="T22" fmla="*/ 90 w 228"/>
                <a:gd name="T23" fmla="*/ 0 h 150"/>
                <a:gd name="T24" fmla="*/ 84 w 228"/>
                <a:gd name="T25" fmla="*/ 12 h 150"/>
                <a:gd name="T26" fmla="*/ 66 w 228"/>
                <a:gd name="T27" fmla="*/ 12 h 150"/>
                <a:gd name="T28" fmla="*/ 48 w 228"/>
                <a:gd name="T29" fmla="*/ 0 h 150"/>
                <a:gd name="T30" fmla="*/ 42 w 228"/>
                <a:gd name="T31" fmla="*/ 12 h 150"/>
                <a:gd name="T32" fmla="*/ 48 w 228"/>
                <a:gd name="T33" fmla="*/ 18 h 150"/>
                <a:gd name="T34" fmla="*/ 48 w 228"/>
                <a:gd name="T35" fmla="*/ 24 h 150"/>
                <a:gd name="T36" fmla="*/ 42 w 228"/>
                <a:gd name="T37" fmla="*/ 24 h 150"/>
                <a:gd name="T38" fmla="*/ 36 w 228"/>
                <a:gd name="T39" fmla="*/ 24 h 150"/>
                <a:gd name="T40" fmla="*/ 30 w 228"/>
                <a:gd name="T41" fmla="*/ 24 h 150"/>
                <a:gd name="T42" fmla="*/ 30 w 228"/>
                <a:gd name="T43" fmla="*/ 30 h 150"/>
                <a:gd name="T44" fmla="*/ 30 w 228"/>
                <a:gd name="T45" fmla="*/ 42 h 150"/>
                <a:gd name="T46" fmla="*/ 24 w 228"/>
                <a:gd name="T47" fmla="*/ 48 h 150"/>
                <a:gd name="T48" fmla="*/ 24 w 228"/>
                <a:gd name="T49" fmla="*/ 60 h 150"/>
                <a:gd name="T50" fmla="*/ 24 w 228"/>
                <a:gd name="T51" fmla="*/ 66 h 150"/>
                <a:gd name="T52" fmla="*/ 24 w 228"/>
                <a:gd name="T53" fmla="*/ 72 h 150"/>
                <a:gd name="T54" fmla="*/ 18 w 228"/>
                <a:gd name="T55" fmla="*/ 78 h 150"/>
                <a:gd name="T56" fmla="*/ 12 w 228"/>
                <a:gd name="T57" fmla="*/ 78 h 150"/>
                <a:gd name="T58" fmla="*/ 12 w 228"/>
                <a:gd name="T59" fmla="*/ 72 h 150"/>
                <a:gd name="T60" fmla="*/ 6 w 228"/>
                <a:gd name="T61" fmla="*/ 72 h 150"/>
                <a:gd name="T62" fmla="*/ 6 w 228"/>
                <a:gd name="T63" fmla="*/ 78 h 150"/>
                <a:gd name="T64" fmla="*/ 0 w 228"/>
                <a:gd name="T65" fmla="*/ 78 h 150"/>
                <a:gd name="T66" fmla="*/ 6 w 228"/>
                <a:gd name="T67" fmla="*/ 102 h 150"/>
                <a:gd name="T68" fmla="*/ 18 w 228"/>
                <a:gd name="T69" fmla="*/ 114 h 150"/>
                <a:gd name="T70" fmla="*/ 18 w 228"/>
                <a:gd name="T71" fmla="*/ 120 h 150"/>
                <a:gd name="T72" fmla="*/ 12 w 228"/>
                <a:gd name="T73" fmla="*/ 120 h 150"/>
                <a:gd name="T74" fmla="*/ 6 w 228"/>
                <a:gd name="T75" fmla="*/ 108 h 150"/>
                <a:gd name="T76" fmla="*/ 6 w 228"/>
                <a:gd name="T77" fmla="*/ 102 h 150"/>
                <a:gd name="T78" fmla="*/ 24 w 228"/>
                <a:gd name="T79" fmla="*/ 144 h 150"/>
                <a:gd name="T80" fmla="*/ 36 w 228"/>
                <a:gd name="T81" fmla="*/ 144 h 150"/>
                <a:gd name="T82" fmla="*/ 36 w 228"/>
                <a:gd name="T83" fmla="*/ 108 h 150"/>
                <a:gd name="T84" fmla="*/ 48 w 228"/>
                <a:gd name="T85" fmla="*/ 120 h 150"/>
                <a:gd name="T86" fmla="*/ 60 w 228"/>
                <a:gd name="T87" fmla="*/ 114 h 150"/>
                <a:gd name="T88" fmla="*/ 78 w 228"/>
                <a:gd name="T89" fmla="*/ 96 h 150"/>
                <a:gd name="T90" fmla="*/ 90 w 228"/>
                <a:gd name="T91" fmla="*/ 108 h 150"/>
                <a:gd name="T92" fmla="*/ 102 w 228"/>
                <a:gd name="T93" fmla="*/ 138 h 150"/>
                <a:gd name="T94" fmla="*/ 132 w 228"/>
                <a:gd name="T95" fmla="*/ 144 h 150"/>
                <a:gd name="T96" fmla="*/ 138 w 228"/>
                <a:gd name="T97" fmla="*/ 150 h 150"/>
                <a:gd name="T98" fmla="*/ 156 w 228"/>
                <a:gd name="T99" fmla="*/ 138 h 150"/>
                <a:gd name="T100" fmla="*/ 174 w 228"/>
                <a:gd name="T101" fmla="*/ 138 h 150"/>
                <a:gd name="T102" fmla="*/ 204 w 228"/>
                <a:gd name="T103" fmla="*/ 132 h 150"/>
                <a:gd name="T104" fmla="*/ 198 w 228"/>
                <a:gd name="T105" fmla="*/ 126 h 150"/>
                <a:gd name="T106" fmla="*/ 228 w 228"/>
                <a:gd name="T107" fmla="*/ 12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8" h="150">
                  <a:moveTo>
                    <a:pt x="228" y="120"/>
                  </a:moveTo>
                  <a:lnTo>
                    <a:pt x="210" y="108"/>
                  </a:lnTo>
                  <a:lnTo>
                    <a:pt x="204" y="84"/>
                  </a:lnTo>
                  <a:lnTo>
                    <a:pt x="198" y="54"/>
                  </a:lnTo>
                  <a:lnTo>
                    <a:pt x="168" y="48"/>
                  </a:lnTo>
                  <a:lnTo>
                    <a:pt x="150" y="30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24"/>
                  </a:lnTo>
                  <a:lnTo>
                    <a:pt x="120" y="12"/>
                  </a:lnTo>
                  <a:lnTo>
                    <a:pt x="102" y="18"/>
                  </a:lnTo>
                  <a:lnTo>
                    <a:pt x="90" y="0"/>
                  </a:lnTo>
                  <a:lnTo>
                    <a:pt x="84" y="12"/>
                  </a:lnTo>
                  <a:lnTo>
                    <a:pt x="66" y="12"/>
                  </a:lnTo>
                  <a:lnTo>
                    <a:pt x="48" y="0"/>
                  </a:lnTo>
                  <a:lnTo>
                    <a:pt x="42" y="12"/>
                  </a:lnTo>
                  <a:lnTo>
                    <a:pt x="48" y="18"/>
                  </a:lnTo>
                  <a:lnTo>
                    <a:pt x="48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24" y="60"/>
                  </a:lnTo>
                  <a:lnTo>
                    <a:pt x="24" y="66"/>
                  </a:lnTo>
                  <a:lnTo>
                    <a:pt x="24" y="72"/>
                  </a:lnTo>
                  <a:lnTo>
                    <a:pt x="18" y="78"/>
                  </a:lnTo>
                  <a:lnTo>
                    <a:pt x="12" y="78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6" y="102"/>
                  </a:lnTo>
                  <a:lnTo>
                    <a:pt x="18" y="114"/>
                  </a:lnTo>
                  <a:lnTo>
                    <a:pt x="18" y="120"/>
                  </a:lnTo>
                  <a:lnTo>
                    <a:pt x="12" y="120"/>
                  </a:lnTo>
                  <a:lnTo>
                    <a:pt x="6" y="108"/>
                  </a:lnTo>
                  <a:lnTo>
                    <a:pt x="6" y="102"/>
                  </a:lnTo>
                  <a:lnTo>
                    <a:pt x="24" y="144"/>
                  </a:lnTo>
                  <a:lnTo>
                    <a:pt x="36" y="144"/>
                  </a:lnTo>
                  <a:lnTo>
                    <a:pt x="36" y="108"/>
                  </a:lnTo>
                  <a:lnTo>
                    <a:pt x="48" y="120"/>
                  </a:lnTo>
                  <a:lnTo>
                    <a:pt x="60" y="114"/>
                  </a:lnTo>
                  <a:lnTo>
                    <a:pt x="78" y="96"/>
                  </a:lnTo>
                  <a:lnTo>
                    <a:pt x="90" y="108"/>
                  </a:lnTo>
                  <a:lnTo>
                    <a:pt x="102" y="138"/>
                  </a:lnTo>
                  <a:lnTo>
                    <a:pt x="132" y="144"/>
                  </a:lnTo>
                  <a:lnTo>
                    <a:pt x="138" y="150"/>
                  </a:lnTo>
                  <a:lnTo>
                    <a:pt x="156" y="138"/>
                  </a:lnTo>
                  <a:lnTo>
                    <a:pt x="174" y="138"/>
                  </a:lnTo>
                  <a:lnTo>
                    <a:pt x="204" y="132"/>
                  </a:lnTo>
                  <a:lnTo>
                    <a:pt x="198" y="126"/>
                  </a:lnTo>
                  <a:lnTo>
                    <a:pt x="228" y="12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8" name="Freeform 587">
              <a:extLst>
                <a:ext uri="{FF2B5EF4-FFF2-40B4-BE49-F238E27FC236}">
                  <a16:creationId xmlns:a16="http://schemas.microsoft.com/office/drawing/2014/main" id="{331E4620-4275-8DE3-D344-02807E87FACC}"/>
                </a:ext>
              </a:extLst>
            </p:cNvPr>
            <p:cNvSpPr/>
            <p:nvPr/>
          </p:nvSpPr>
          <p:spPr>
            <a:xfrm>
              <a:off x="6200775" y="53959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6 w 12"/>
                <a:gd name="T3" fmla="*/ 0 h 18"/>
                <a:gd name="T4" fmla="*/ 0 w 12"/>
                <a:gd name="T5" fmla="*/ 6 h 18"/>
                <a:gd name="T6" fmla="*/ 0 w 12"/>
                <a:gd name="T7" fmla="*/ 12 h 18"/>
                <a:gd name="T8" fmla="*/ 6 w 12"/>
                <a:gd name="T9" fmla="*/ 18 h 18"/>
                <a:gd name="T10" fmla="*/ 12 w 12"/>
                <a:gd name="T11" fmla="*/ 12 h 18"/>
                <a:gd name="T12" fmla="*/ 12 w 12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9" name="Freeform 588">
              <a:extLst>
                <a:ext uri="{FF2B5EF4-FFF2-40B4-BE49-F238E27FC236}">
                  <a16:creationId xmlns:a16="http://schemas.microsoft.com/office/drawing/2014/main" id="{EC7FC449-48D9-6F3D-A6F8-1ABDDEE44FA7}"/>
                </a:ext>
              </a:extLst>
            </p:cNvPr>
            <p:cNvSpPr/>
            <p:nvPr/>
          </p:nvSpPr>
          <p:spPr>
            <a:xfrm>
              <a:off x="6553200" y="5672138"/>
              <a:ext cx="285750" cy="342900"/>
            </a:xfrm>
            <a:custGeom>
              <a:avLst/>
              <a:gdLst>
                <a:gd name="T0" fmla="*/ 180 w 180"/>
                <a:gd name="T1" fmla="*/ 60 h 216"/>
                <a:gd name="T2" fmla="*/ 180 w 180"/>
                <a:gd name="T3" fmla="*/ 54 h 216"/>
                <a:gd name="T4" fmla="*/ 180 w 180"/>
                <a:gd name="T5" fmla="*/ 42 h 216"/>
                <a:gd name="T6" fmla="*/ 150 w 180"/>
                <a:gd name="T7" fmla="*/ 36 h 216"/>
                <a:gd name="T8" fmla="*/ 114 w 180"/>
                <a:gd name="T9" fmla="*/ 6 h 216"/>
                <a:gd name="T10" fmla="*/ 102 w 180"/>
                <a:gd name="T11" fmla="*/ 6 h 216"/>
                <a:gd name="T12" fmla="*/ 90 w 180"/>
                <a:gd name="T13" fmla="*/ 12 h 216"/>
                <a:gd name="T14" fmla="*/ 66 w 180"/>
                <a:gd name="T15" fmla="*/ 0 h 216"/>
                <a:gd name="T16" fmla="*/ 72 w 180"/>
                <a:gd name="T17" fmla="*/ 42 h 216"/>
                <a:gd name="T18" fmla="*/ 72 w 180"/>
                <a:gd name="T19" fmla="*/ 54 h 216"/>
                <a:gd name="T20" fmla="*/ 72 w 180"/>
                <a:gd name="T21" fmla="*/ 60 h 216"/>
                <a:gd name="T22" fmla="*/ 48 w 180"/>
                <a:gd name="T23" fmla="*/ 60 h 216"/>
                <a:gd name="T24" fmla="*/ 6 w 180"/>
                <a:gd name="T25" fmla="*/ 78 h 216"/>
                <a:gd name="T26" fmla="*/ 6 w 180"/>
                <a:gd name="T27" fmla="*/ 96 h 216"/>
                <a:gd name="T28" fmla="*/ 0 w 180"/>
                <a:gd name="T29" fmla="*/ 126 h 216"/>
                <a:gd name="T30" fmla="*/ 6 w 180"/>
                <a:gd name="T31" fmla="*/ 150 h 216"/>
                <a:gd name="T32" fmla="*/ 18 w 180"/>
                <a:gd name="T33" fmla="*/ 138 h 216"/>
                <a:gd name="T34" fmla="*/ 30 w 180"/>
                <a:gd name="T35" fmla="*/ 132 h 216"/>
                <a:gd name="T36" fmla="*/ 36 w 180"/>
                <a:gd name="T37" fmla="*/ 132 h 216"/>
                <a:gd name="T38" fmla="*/ 36 w 180"/>
                <a:gd name="T39" fmla="*/ 138 h 216"/>
                <a:gd name="T40" fmla="*/ 30 w 180"/>
                <a:gd name="T41" fmla="*/ 150 h 216"/>
                <a:gd name="T42" fmla="*/ 18 w 180"/>
                <a:gd name="T43" fmla="*/ 162 h 216"/>
                <a:gd name="T44" fmla="*/ 6 w 180"/>
                <a:gd name="T45" fmla="*/ 180 h 216"/>
                <a:gd name="T46" fmla="*/ 6 w 180"/>
                <a:gd name="T47" fmla="*/ 192 h 216"/>
                <a:gd name="T48" fmla="*/ 6 w 180"/>
                <a:gd name="T49" fmla="*/ 198 h 216"/>
                <a:gd name="T50" fmla="*/ 12 w 180"/>
                <a:gd name="T51" fmla="*/ 204 h 216"/>
                <a:gd name="T52" fmla="*/ 18 w 180"/>
                <a:gd name="T53" fmla="*/ 204 h 216"/>
                <a:gd name="T54" fmla="*/ 18 w 180"/>
                <a:gd name="T55" fmla="*/ 210 h 216"/>
                <a:gd name="T56" fmla="*/ 24 w 180"/>
                <a:gd name="T57" fmla="*/ 210 h 216"/>
                <a:gd name="T58" fmla="*/ 30 w 180"/>
                <a:gd name="T59" fmla="*/ 216 h 216"/>
                <a:gd name="T60" fmla="*/ 42 w 180"/>
                <a:gd name="T61" fmla="*/ 216 h 216"/>
                <a:gd name="T62" fmla="*/ 54 w 180"/>
                <a:gd name="T63" fmla="*/ 216 h 216"/>
                <a:gd name="T64" fmla="*/ 72 w 180"/>
                <a:gd name="T65" fmla="*/ 198 h 216"/>
                <a:gd name="T66" fmla="*/ 84 w 180"/>
                <a:gd name="T67" fmla="*/ 204 h 216"/>
                <a:gd name="T68" fmla="*/ 114 w 180"/>
                <a:gd name="T69" fmla="*/ 192 h 216"/>
                <a:gd name="T70" fmla="*/ 132 w 180"/>
                <a:gd name="T71" fmla="*/ 198 h 216"/>
                <a:gd name="T72" fmla="*/ 132 w 180"/>
                <a:gd name="T73" fmla="*/ 192 h 216"/>
                <a:gd name="T74" fmla="*/ 132 w 180"/>
                <a:gd name="T75" fmla="*/ 162 h 216"/>
                <a:gd name="T76" fmla="*/ 144 w 180"/>
                <a:gd name="T77" fmla="*/ 150 h 216"/>
                <a:gd name="T78" fmla="*/ 150 w 180"/>
                <a:gd name="T79" fmla="*/ 132 h 216"/>
                <a:gd name="T80" fmla="*/ 156 w 180"/>
                <a:gd name="T81" fmla="*/ 132 h 216"/>
                <a:gd name="T82" fmla="*/ 156 w 180"/>
                <a:gd name="T83" fmla="*/ 114 h 216"/>
                <a:gd name="T84" fmla="*/ 144 w 180"/>
                <a:gd name="T85" fmla="*/ 108 h 216"/>
                <a:gd name="T86" fmla="*/ 144 w 180"/>
                <a:gd name="T87" fmla="*/ 90 h 216"/>
                <a:gd name="T88" fmla="*/ 174 w 180"/>
                <a:gd name="T89" fmla="*/ 90 h 216"/>
                <a:gd name="T90" fmla="*/ 180 w 180"/>
                <a:gd name="T91" fmla="*/ 6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0" h="216">
                  <a:moveTo>
                    <a:pt x="180" y="60"/>
                  </a:moveTo>
                  <a:lnTo>
                    <a:pt x="180" y="54"/>
                  </a:lnTo>
                  <a:lnTo>
                    <a:pt x="180" y="42"/>
                  </a:lnTo>
                  <a:lnTo>
                    <a:pt x="150" y="36"/>
                  </a:lnTo>
                  <a:lnTo>
                    <a:pt x="114" y="6"/>
                  </a:lnTo>
                  <a:lnTo>
                    <a:pt x="102" y="6"/>
                  </a:lnTo>
                  <a:lnTo>
                    <a:pt x="90" y="12"/>
                  </a:lnTo>
                  <a:lnTo>
                    <a:pt x="66" y="0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72" y="60"/>
                  </a:lnTo>
                  <a:lnTo>
                    <a:pt x="48" y="60"/>
                  </a:lnTo>
                  <a:lnTo>
                    <a:pt x="6" y="78"/>
                  </a:lnTo>
                  <a:lnTo>
                    <a:pt x="6" y="96"/>
                  </a:lnTo>
                  <a:lnTo>
                    <a:pt x="0" y="126"/>
                  </a:lnTo>
                  <a:lnTo>
                    <a:pt x="6" y="150"/>
                  </a:lnTo>
                  <a:lnTo>
                    <a:pt x="18" y="138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36" y="138"/>
                  </a:lnTo>
                  <a:lnTo>
                    <a:pt x="30" y="150"/>
                  </a:lnTo>
                  <a:lnTo>
                    <a:pt x="18" y="162"/>
                  </a:lnTo>
                  <a:lnTo>
                    <a:pt x="6" y="180"/>
                  </a:lnTo>
                  <a:lnTo>
                    <a:pt x="6" y="192"/>
                  </a:lnTo>
                  <a:lnTo>
                    <a:pt x="6" y="198"/>
                  </a:lnTo>
                  <a:lnTo>
                    <a:pt x="12" y="204"/>
                  </a:lnTo>
                  <a:lnTo>
                    <a:pt x="18" y="204"/>
                  </a:lnTo>
                  <a:lnTo>
                    <a:pt x="18" y="210"/>
                  </a:lnTo>
                  <a:lnTo>
                    <a:pt x="24" y="210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54" y="216"/>
                  </a:lnTo>
                  <a:lnTo>
                    <a:pt x="72" y="198"/>
                  </a:lnTo>
                  <a:lnTo>
                    <a:pt x="84" y="204"/>
                  </a:lnTo>
                  <a:lnTo>
                    <a:pt x="114" y="192"/>
                  </a:lnTo>
                  <a:lnTo>
                    <a:pt x="132" y="198"/>
                  </a:lnTo>
                  <a:lnTo>
                    <a:pt x="132" y="192"/>
                  </a:lnTo>
                  <a:lnTo>
                    <a:pt x="132" y="162"/>
                  </a:lnTo>
                  <a:lnTo>
                    <a:pt x="144" y="150"/>
                  </a:lnTo>
                  <a:lnTo>
                    <a:pt x="150" y="132"/>
                  </a:lnTo>
                  <a:lnTo>
                    <a:pt x="156" y="132"/>
                  </a:lnTo>
                  <a:lnTo>
                    <a:pt x="156" y="114"/>
                  </a:lnTo>
                  <a:lnTo>
                    <a:pt x="144" y="108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6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0" name="Freeform 589">
              <a:extLst>
                <a:ext uri="{FF2B5EF4-FFF2-40B4-BE49-F238E27FC236}">
                  <a16:creationId xmlns:a16="http://schemas.microsoft.com/office/drawing/2014/main" id="{886B3284-7B3B-1D03-1F6A-25D9DBDA3DE2}"/>
                </a:ext>
              </a:extLst>
            </p:cNvPr>
            <p:cNvSpPr/>
            <p:nvPr/>
          </p:nvSpPr>
          <p:spPr>
            <a:xfrm>
              <a:off x="6543675" y="60340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2 w 18"/>
                <a:gd name="T5" fmla="*/ 0 h 18"/>
                <a:gd name="T6" fmla="*/ 6 w 18"/>
                <a:gd name="T7" fmla="*/ 0 h 18"/>
                <a:gd name="T8" fmla="*/ 0 w 18"/>
                <a:gd name="T9" fmla="*/ 0 h 18"/>
                <a:gd name="T10" fmla="*/ 0 w 18"/>
                <a:gd name="T11" fmla="*/ 6 h 18"/>
                <a:gd name="T12" fmla="*/ 0 w 18"/>
                <a:gd name="T13" fmla="*/ 12 h 18"/>
                <a:gd name="T14" fmla="*/ 6 w 18"/>
                <a:gd name="T15" fmla="*/ 18 h 18"/>
                <a:gd name="T16" fmla="*/ 12 w 18"/>
                <a:gd name="T17" fmla="*/ 12 h 18"/>
                <a:gd name="T18" fmla="*/ 18 w 18"/>
                <a:gd name="T1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1" name="Freeform 590">
              <a:extLst>
                <a:ext uri="{FF2B5EF4-FFF2-40B4-BE49-F238E27FC236}">
                  <a16:creationId xmlns:a16="http://schemas.microsoft.com/office/drawing/2014/main" id="{6BB79003-B58B-2E50-5FBD-C57B13E3399E}"/>
                </a:ext>
              </a:extLst>
            </p:cNvPr>
            <p:cNvSpPr/>
            <p:nvPr/>
          </p:nvSpPr>
          <p:spPr>
            <a:xfrm>
              <a:off x="6553200" y="6005513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0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2" name="Freeform 591">
              <a:extLst>
                <a:ext uri="{FF2B5EF4-FFF2-40B4-BE49-F238E27FC236}">
                  <a16:creationId xmlns:a16="http://schemas.microsoft.com/office/drawing/2014/main" id="{66A65EE5-FC26-9F93-724F-9266051EBA50}"/>
                </a:ext>
              </a:extLst>
            </p:cNvPr>
            <p:cNvSpPr/>
            <p:nvPr/>
          </p:nvSpPr>
          <p:spPr>
            <a:xfrm>
              <a:off x="6153150" y="5500688"/>
              <a:ext cx="533400" cy="428625"/>
            </a:xfrm>
            <a:custGeom>
              <a:avLst/>
              <a:gdLst>
                <a:gd name="T0" fmla="*/ 324 w 336"/>
                <a:gd name="T1" fmla="*/ 30 h 270"/>
                <a:gd name="T2" fmla="*/ 318 w 336"/>
                <a:gd name="T3" fmla="*/ 18 h 270"/>
                <a:gd name="T4" fmla="*/ 270 w 336"/>
                <a:gd name="T5" fmla="*/ 0 h 270"/>
                <a:gd name="T6" fmla="*/ 216 w 336"/>
                <a:gd name="T7" fmla="*/ 30 h 270"/>
                <a:gd name="T8" fmla="*/ 174 w 336"/>
                <a:gd name="T9" fmla="*/ 42 h 270"/>
                <a:gd name="T10" fmla="*/ 120 w 336"/>
                <a:gd name="T11" fmla="*/ 42 h 270"/>
                <a:gd name="T12" fmla="*/ 78 w 336"/>
                <a:gd name="T13" fmla="*/ 18 h 270"/>
                <a:gd name="T14" fmla="*/ 54 w 336"/>
                <a:gd name="T15" fmla="*/ 48 h 270"/>
                <a:gd name="T16" fmla="*/ 18 w 336"/>
                <a:gd name="T17" fmla="*/ 6 h 270"/>
                <a:gd name="T18" fmla="*/ 18 w 336"/>
                <a:gd name="T19" fmla="*/ 18 h 270"/>
                <a:gd name="T20" fmla="*/ 0 w 336"/>
                <a:gd name="T21" fmla="*/ 30 h 270"/>
                <a:gd name="T22" fmla="*/ 12 w 336"/>
                <a:gd name="T23" fmla="*/ 42 h 270"/>
                <a:gd name="T24" fmla="*/ 12 w 336"/>
                <a:gd name="T25" fmla="*/ 54 h 270"/>
                <a:gd name="T26" fmla="*/ 18 w 336"/>
                <a:gd name="T27" fmla="*/ 84 h 270"/>
                <a:gd name="T28" fmla="*/ 18 w 336"/>
                <a:gd name="T29" fmla="*/ 102 h 270"/>
                <a:gd name="T30" fmla="*/ 30 w 336"/>
                <a:gd name="T31" fmla="*/ 132 h 270"/>
                <a:gd name="T32" fmla="*/ 42 w 336"/>
                <a:gd name="T33" fmla="*/ 150 h 270"/>
                <a:gd name="T34" fmla="*/ 54 w 336"/>
                <a:gd name="T35" fmla="*/ 174 h 270"/>
                <a:gd name="T36" fmla="*/ 66 w 336"/>
                <a:gd name="T37" fmla="*/ 168 h 270"/>
                <a:gd name="T38" fmla="*/ 78 w 336"/>
                <a:gd name="T39" fmla="*/ 144 h 270"/>
                <a:gd name="T40" fmla="*/ 96 w 336"/>
                <a:gd name="T41" fmla="*/ 144 h 270"/>
                <a:gd name="T42" fmla="*/ 90 w 336"/>
                <a:gd name="T43" fmla="*/ 162 h 270"/>
                <a:gd name="T44" fmla="*/ 72 w 336"/>
                <a:gd name="T45" fmla="*/ 168 h 270"/>
                <a:gd name="T46" fmla="*/ 78 w 336"/>
                <a:gd name="T47" fmla="*/ 180 h 270"/>
                <a:gd name="T48" fmla="*/ 102 w 336"/>
                <a:gd name="T49" fmla="*/ 174 h 270"/>
                <a:gd name="T50" fmla="*/ 120 w 336"/>
                <a:gd name="T51" fmla="*/ 180 h 270"/>
                <a:gd name="T52" fmla="*/ 114 w 336"/>
                <a:gd name="T53" fmla="*/ 192 h 270"/>
                <a:gd name="T54" fmla="*/ 114 w 336"/>
                <a:gd name="T55" fmla="*/ 204 h 270"/>
                <a:gd name="T56" fmla="*/ 132 w 336"/>
                <a:gd name="T57" fmla="*/ 198 h 270"/>
                <a:gd name="T58" fmla="*/ 132 w 336"/>
                <a:gd name="T59" fmla="*/ 222 h 270"/>
                <a:gd name="T60" fmla="*/ 150 w 336"/>
                <a:gd name="T61" fmla="*/ 234 h 270"/>
                <a:gd name="T62" fmla="*/ 168 w 336"/>
                <a:gd name="T63" fmla="*/ 234 h 270"/>
                <a:gd name="T64" fmla="*/ 186 w 336"/>
                <a:gd name="T65" fmla="*/ 228 h 270"/>
                <a:gd name="T66" fmla="*/ 204 w 336"/>
                <a:gd name="T67" fmla="*/ 228 h 270"/>
                <a:gd name="T68" fmla="*/ 204 w 336"/>
                <a:gd name="T69" fmla="*/ 246 h 270"/>
                <a:gd name="T70" fmla="*/ 198 w 336"/>
                <a:gd name="T71" fmla="*/ 264 h 270"/>
                <a:gd name="T72" fmla="*/ 222 w 336"/>
                <a:gd name="T73" fmla="*/ 270 h 270"/>
                <a:gd name="T74" fmla="*/ 252 w 336"/>
                <a:gd name="T75" fmla="*/ 264 h 270"/>
                <a:gd name="T76" fmla="*/ 252 w 336"/>
                <a:gd name="T77" fmla="*/ 234 h 270"/>
                <a:gd name="T78" fmla="*/ 300 w 336"/>
                <a:gd name="T79" fmla="*/ 168 h 270"/>
                <a:gd name="T80" fmla="*/ 324 w 336"/>
                <a:gd name="T81" fmla="*/ 150 h 270"/>
                <a:gd name="T82" fmla="*/ 324 w 336"/>
                <a:gd name="T83" fmla="*/ 90 h 270"/>
                <a:gd name="T84" fmla="*/ 312 w 336"/>
                <a:gd name="T85" fmla="*/ 66 h 270"/>
                <a:gd name="T86" fmla="*/ 336 w 336"/>
                <a:gd name="T87" fmla="*/ 6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6" h="270">
                  <a:moveTo>
                    <a:pt x="336" y="42"/>
                  </a:moveTo>
                  <a:lnTo>
                    <a:pt x="324" y="36"/>
                  </a:lnTo>
                  <a:lnTo>
                    <a:pt x="324" y="30"/>
                  </a:lnTo>
                  <a:lnTo>
                    <a:pt x="324" y="24"/>
                  </a:lnTo>
                  <a:lnTo>
                    <a:pt x="318" y="24"/>
                  </a:lnTo>
                  <a:lnTo>
                    <a:pt x="318" y="18"/>
                  </a:lnTo>
                  <a:lnTo>
                    <a:pt x="294" y="18"/>
                  </a:lnTo>
                  <a:lnTo>
                    <a:pt x="288" y="6"/>
                  </a:lnTo>
                  <a:lnTo>
                    <a:pt x="270" y="0"/>
                  </a:lnTo>
                  <a:lnTo>
                    <a:pt x="264" y="24"/>
                  </a:lnTo>
                  <a:lnTo>
                    <a:pt x="246" y="24"/>
                  </a:lnTo>
                  <a:lnTo>
                    <a:pt x="216" y="30"/>
                  </a:lnTo>
                  <a:lnTo>
                    <a:pt x="222" y="36"/>
                  </a:lnTo>
                  <a:lnTo>
                    <a:pt x="192" y="42"/>
                  </a:lnTo>
                  <a:lnTo>
                    <a:pt x="174" y="42"/>
                  </a:lnTo>
                  <a:lnTo>
                    <a:pt x="156" y="54"/>
                  </a:lnTo>
                  <a:lnTo>
                    <a:pt x="150" y="48"/>
                  </a:lnTo>
                  <a:lnTo>
                    <a:pt x="120" y="42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78" y="18"/>
                  </a:lnTo>
                  <a:lnTo>
                    <a:pt x="66" y="24"/>
                  </a:lnTo>
                  <a:lnTo>
                    <a:pt x="54" y="12"/>
                  </a:lnTo>
                  <a:lnTo>
                    <a:pt x="54" y="48"/>
                  </a:lnTo>
                  <a:lnTo>
                    <a:pt x="42" y="48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2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18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18" y="102"/>
                  </a:lnTo>
                  <a:lnTo>
                    <a:pt x="18" y="114"/>
                  </a:lnTo>
                  <a:lnTo>
                    <a:pt x="24" y="120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6"/>
                  </a:lnTo>
                  <a:lnTo>
                    <a:pt x="48" y="168"/>
                  </a:lnTo>
                  <a:lnTo>
                    <a:pt x="54" y="174"/>
                  </a:lnTo>
                  <a:lnTo>
                    <a:pt x="60" y="174"/>
                  </a:lnTo>
                  <a:lnTo>
                    <a:pt x="66" y="174"/>
                  </a:lnTo>
                  <a:lnTo>
                    <a:pt x="66" y="168"/>
                  </a:lnTo>
                  <a:lnTo>
                    <a:pt x="66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8"/>
                  </a:lnTo>
                  <a:lnTo>
                    <a:pt x="90" y="138"/>
                  </a:lnTo>
                  <a:lnTo>
                    <a:pt x="96" y="144"/>
                  </a:lnTo>
                  <a:lnTo>
                    <a:pt x="96" y="150"/>
                  </a:lnTo>
                  <a:lnTo>
                    <a:pt x="90" y="156"/>
                  </a:lnTo>
                  <a:lnTo>
                    <a:pt x="90" y="162"/>
                  </a:lnTo>
                  <a:lnTo>
                    <a:pt x="84" y="162"/>
                  </a:lnTo>
                  <a:lnTo>
                    <a:pt x="78" y="162"/>
                  </a:lnTo>
                  <a:lnTo>
                    <a:pt x="72" y="168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78" y="180"/>
                  </a:lnTo>
                  <a:lnTo>
                    <a:pt x="84" y="180"/>
                  </a:lnTo>
                  <a:lnTo>
                    <a:pt x="90" y="180"/>
                  </a:lnTo>
                  <a:lnTo>
                    <a:pt x="102" y="174"/>
                  </a:lnTo>
                  <a:lnTo>
                    <a:pt x="108" y="174"/>
                  </a:lnTo>
                  <a:lnTo>
                    <a:pt x="114" y="174"/>
                  </a:lnTo>
                  <a:lnTo>
                    <a:pt x="120" y="180"/>
                  </a:lnTo>
                  <a:lnTo>
                    <a:pt x="120" y="186"/>
                  </a:lnTo>
                  <a:lnTo>
                    <a:pt x="120" y="192"/>
                  </a:lnTo>
                  <a:lnTo>
                    <a:pt x="114" y="192"/>
                  </a:lnTo>
                  <a:lnTo>
                    <a:pt x="108" y="198"/>
                  </a:lnTo>
                  <a:lnTo>
                    <a:pt x="114" y="198"/>
                  </a:lnTo>
                  <a:lnTo>
                    <a:pt x="114" y="204"/>
                  </a:lnTo>
                  <a:lnTo>
                    <a:pt x="120" y="204"/>
                  </a:lnTo>
                  <a:lnTo>
                    <a:pt x="126" y="204"/>
                  </a:lnTo>
                  <a:lnTo>
                    <a:pt x="132" y="198"/>
                  </a:lnTo>
                  <a:lnTo>
                    <a:pt x="132" y="204"/>
                  </a:lnTo>
                  <a:lnTo>
                    <a:pt x="138" y="210"/>
                  </a:lnTo>
                  <a:lnTo>
                    <a:pt x="132" y="222"/>
                  </a:lnTo>
                  <a:lnTo>
                    <a:pt x="138" y="228"/>
                  </a:lnTo>
                  <a:lnTo>
                    <a:pt x="144" y="228"/>
                  </a:lnTo>
                  <a:lnTo>
                    <a:pt x="150" y="234"/>
                  </a:lnTo>
                  <a:lnTo>
                    <a:pt x="156" y="234"/>
                  </a:lnTo>
                  <a:lnTo>
                    <a:pt x="162" y="234"/>
                  </a:lnTo>
                  <a:lnTo>
                    <a:pt x="168" y="234"/>
                  </a:lnTo>
                  <a:lnTo>
                    <a:pt x="174" y="234"/>
                  </a:lnTo>
                  <a:lnTo>
                    <a:pt x="180" y="234"/>
                  </a:lnTo>
                  <a:lnTo>
                    <a:pt x="186" y="228"/>
                  </a:lnTo>
                  <a:lnTo>
                    <a:pt x="192" y="228"/>
                  </a:lnTo>
                  <a:lnTo>
                    <a:pt x="198" y="222"/>
                  </a:lnTo>
                  <a:lnTo>
                    <a:pt x="204" y="228"/>
                  </a:lnTo>
                  <a:lnTo>
                    <a:pt x="210" y="228"/>
                  </a:lnTo>
                  <a:lnTo>
                    <a:pt x="204" y="234"/>
                  </a:lnTo>
                  <a:lnTo>
                    <a:pt x="204" y="246"/>
                  </a:lnTo>
                  <a:lnTo>
                    <a:pt x="192" y="258"/>
                  </a:lnTo>
                  <a:lnTo>
                    <a:pt x="192" y="264"/>
                  </a:lnTo>
                  <a:lnTo>
                    <a:pt x="198" y="264"/>
                  </a:lnTo>
                  <a:lnTo>
                    <a:pt x="210" y="264"/>
                  </a:lnTo>
                  <a:lnTo>
                    <a:pt x="216" y="270"/>
                  </a:lnTo>
                  <a:lnTo>
                    <a:pt x="222" y="270"/>
                  </a:lnTo>
                  <a:lnTo>
                    <a:pt x="234" y="270"/>
                  </a:lnTo>
                  <a:lnTo>
                    <a:pt x="240" y="270"/>
                  </a:lnTo>
                  <a:lnTo>
                    <a:pt x="252" y="264"/>
                  </a:lnTo>
                  <a:lnTo>
                    <a:pt x="252" y="258"/>
                  </a:lnTo>
                  <a:lnTo>
                    <a:pt x="258" y="258"/>
                  </a:lnTo>
                  <a:lnTo>
                    <a:pt x="252" y="234"/>
                  </a:lnTo>
                  <a:lnTo>
                    <a:pt x="258" y="204"/>
                  </a:lnTo>
                  <a:lnTo>
                    <a:pt x="258" y="186"/>
                  </a:lnTo>
                  <a:lnTo>
                    <a:pt x="300" y="168"/>
                  </a:lnTo>
                  <a:lnTo>
                    <a:pt x="324" y="168"/>
                  </a:lnTo>
                  <a:lnTo>
                    <a:pt x="324" y="162"/>
                  </a:lnTo>
                  <a:lnTo>
                    <a:pt x="324" y="150"/>
                  </a:lnTo>
                  <a:lnTo>
                    <a:pt x="318" y="108"/>
                  </a:lnTo>
                  <a:lnTo>
                    <a:pt x="312" y="96"/>
                  </a:lnTo>
                  <a:lnTo>
                    <a:pt x="324" y="90"/>
                  </a:lnTo>
                  <a:lnTo>
                    <a:pt x="318" y="84"/>
                  </a:lnTo>
                  <a:lnTo>
                    <a:pt x="312" y="78"/>
                  </a:lnTo>
                  <a:lnTo>
                    <a:pt x="312" y="66"/>
                  </a:lnTo>
                  <a:lnTo>
                    <a:pt x="312" y="60"/>
                  </a:lnTo>
                  <a:lnTo>
                    <a:pt x="330" y="60"/>
                  </a:lnTo>
                  <a:lnTo>
                    <a:pt x="336" y="60"/>
                  </a:lnTo>
                  <a:lnTo>
                    <a:pt x="336" y="4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3" name="Freeform 592">
              <a:extLst>
                <a:ext uri="{FF2B5EF4-FFF2-40B4-BE49-F238E27FC236}">
                  <a16:creationId xmlns:a16="http://schemas.microsoft.com/office/drawing/2014/main" id="{389F9860-CC29-2A22-9874-1F34EE1CAB31}"/>
                </a:ext>
              </a:extLst>
            </p:cNvPr>
            <p:cNvSpPr/>
            <p:nvPr/>
          </p:nvSpPr>
          <p:spPr>
            <a:xfrm>
              <a:off x="6419850" y="5929313"/>
              <a:ext cx="142875" cy="133350"/>
            </a:xfrm>
            <a:custGeom>
              <a:avLst/>
              <a:gdLst>
                <a:gd name="T0" fmla="*/ 90 w 90"/>
                <a:gd name="T1" fmla="*/ 0 h 84"/>
                <a:gd name="T2" fmla="*/ 84 w 90"/>
                <a:gd name="T3" fmla="*/ 0 h 84"/>
                <a:gd name="T4" fmla="*/ 66 w 90"/>
                <a:gd name="T5" fmla="*/ 6 h 84"/>
                <a:gd name="T6" fmla="*/ 36 w 90"/>
                <a:gd name="T7" fmla="*/ 12 h 84"/>
                <a:gd name="T8" fmla="*/ 30 w 90"/>
                <a:gd name="T9" fmla="*/ 12 h 84"/>
                <a:gd name="T10" fmla="*/ 24 w 90"/>
                <a:gd name="T11" fmla="*/ 6 h 84"/>
                <a:gd name="T12" fmla="*/ 18 w 90"/>
                <a:gd name="T13" fmla="*/ 12 h 84"/>
                <a:gd name="T14" fmla="*/ 18 w 90"/>
                <a:gd name="T15" fmla="*/ 18 h 84"/>
                <a:gd name="T16" fmla="*/ 18 w 90"/>
                <a:gd name="T17" fmla="*/ 24 h 84"/>
                <a:gd name="T18" fmla="*/ 18 w 90"/>
                <a:gd name="T19" fmla="*/ 30 h 84"/>
                <a:gd name="T20" fmla="*/ 18 w 90"/>
                <a:gd name="T21" fmla="*/ 36 h 84"/>
                <a:gd name="T22" fmla="*/ 18 w 90"/>
                <a:gd name="T23" fmla="*/ 42 h 84"/>
                <a:gd name="T24" fmla="*/ 6 w 90"/>
                <a:gd name="T25" fmla="*/ 48 h 84"/>
                <a:gd name="T26" fmla="*/ 6 w 90"/>
                <a:gd name="T27" fmla="*/ 54 h 84"/>
                <a:gd name="T28" fmla="*/ 0 w 90"/>
                <a:gd name="T29" fmla="*/ 54 h 84"/>
                <a:gd name="T30" fmla="*/ 0 w 90"/>
                <a:gd name="T31" fmla="*/ 66 h 84"/>
                <a:gd name="T32" fmla="*/ 6 w 90"/>
                <a:gd name="T33" fmla="*/ 78 h 84"/>
                <a:gd name="T34" fmla="*/ 12 w 90"/>
                <a:gd name="T35" fmla="*/ 78 h 84"/>
                <a:gd name="T36" fmla="*/ 18 w 90"/>
                <a:gd name="T37" fmla="*/ 84 h 84"/>
                <a:gd name="T38" fmla="*/ 24 w 90"/>
                <a:gd name="T39" fmla="*/ 78 h 84"/>
                <a:gd name="T40" fmla="*/ 36 w 90"/>
                <a:gd name="T41" fmla="*/ 78 h 84"/>
                <a:gd name="T42" fmla="*/ 42 w 90"/>
                <a:gd name="T43" fmla="*/ 78 h 84"/>
                <a:gd name="T44" fmla="*/ 54 w 90"/>
                <a:gd name="T45" fmla="*/ 84 h 84"/>
                <a:gd name="T46" fmla="*/ 60 w 90"/>
                <a:gd name="T47" fmla="*/ 84 h 84"/>
                <a:gd name="T48" fmla="*/ 66 w 90"/>
                <a:gd name="T49" fmla="*/ 78 h 84"/>
                <a:gd name="T50" fmla="*/ 72 w 90"/>
                <a:gd name="T51" fmla="*/ 78 h 84"/>
                <a:gd name="T52" fmla="*/ 72 w 90"/>
                <a:gd name="T53" fmla="*/ 66 h 84"/>
                <a:gd name="T54" fmla="*/ 72 w 90"/>
                <a:gd name="T55" fmla="*/ 60 h 84"/>
                <a:gd name="T56" fmla="*/ 84 w 90"/>
                <a:gd name="T57" fmla="*/ 48 h 84"/>
                <a:gd name="T58" fmla="*/ 90 w 90"/>
                <a:gd name="T59" fmla="*/ 42 h 84"/>
                <a:gd name="T60" fmla="*/ 84 w 90"/>
                <a:gd name="T61" fmla="*/ 36 h 84"/>
                <a:gd name="T62" fmla="*/ 84 w 90"/>
                <a:gd name="T63" fmla="*/ 24 h 84"/>
                <a:gd name="T64" fmla="*/ 84 w 90"/>
                <a:gd name="T65" fmla="*/ 18 h 84"/>
                <a:gd name="T66" fmla="*/ 90 w 90"/>
                <a:gd name="T67" fmla="*/ 6 h 84"/>
                <a:gd name="T68" fmla="*/ 90 w 90"/>
                <a:gd name="T6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0" h="84">
                  <a:moveTo>
                    <a:pt x="90" y="0"/>
                  </a:moveTo>
                  <a:lnTo>
                    <a:pt x="84" y="0"/>
                  </a:lnTo>
                  <a:lnTo>
                    <a:pt x="66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12" y="78"/>
                  </a:lnTo>
                  <a:lnTo>
                    <a:pt x="18" y="84"/>
                  </a:lnTo>
                  <a:lnTo>
                    <a:pt x="24" y="78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66"/>
                  </a:lnTo>
                  <a:lnTo>
                    <a:pt x="72" y="60"/>
                  </a:lnTo>
                  <a:lnTo>
                    <a:pt x="84" y="48"/>
                  </a:lnTo>
                  <a:lnTo>
                    <a:pt x="90" y="42"/>
                  </a:lnTo>
                  <a:lnTo>
                    <a:pt x="84" y="36"/>
                  </a:lnTo>
                  <a:lnTo>
                    <a:pt x="84" y="24"/>
                  </a:lnTo>
                  <a:lnTo>
                    <a:pt x="84" y="18"/>
                  </a:lnTo>
                  <a:lnTo>
                    <a:pt x="90" y="6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4" name="Freeform 593">
              <a:extLst>
                <a:ext uri="{FF2B5EF4-FFF2-40B4-BE49-F238E27FC236}">
                  <a16:creationId xmlns:a16="http://schemas.microsoft.com/office/drawing/2014/main" id="{C36B5853-C780-5FE6-5FB2-9CF4A410E0BA}"/>
                </a:ext>
              </a:extLst>
            </p:cNvPr>
            <p:cNvSpPr/>
            <p:nvPr/>
          </p:nvSpPr>
          <p:spPr>
            <a:xfrm>
              <a:off x="6362700" y="5872163"/>
              <a:ext cx="104775" cy="76200"/>
            </a:xfrm>
            <a:custGeom>
              <a:avLst/>
              <a:gdLst>
                <a:gd name="T0" fmla="*/ 66 w 66"/>
                <a:gd name="T1" fmla="*/ 12 h 48"/>
                <a:gd name="T2" fmla="*/ 66 w 66"/>
                <a:gd name="T3" fmla="*/ 6 h 48"/>
                <a:gd name="T4" fmla="*/ 60 w 66"/>
                <a:gd name="T5" fmla="*/ 6 h 48"/>
                <a:gd name="T6" fmla="*/ 60 w 66"/>
                <a:gd name="T7" fmla="*/ 0 h 48"/>
                <a:gd name="T8" fmla="*/ 54 w 66"/>
                <a:gd name="T9" fmla="*/ 0 h 48"/>
                <a:gd name="T10" fmla="*/ 48 w 66"/>
                <a:gd name="T11" fmla="*/ 0 h 48"/>
                <a:gd name="T12" fmla="*/ 42 w 66"/>
                <a:gd name="T13" fmla="*/ 6 h 48"/>
                <a:gd name="T14" fmla="*/ 36 w 66"/>
                <a:gd name="T15" fmla="*/ 6 h 48"/>
                <a:gd name="T16" fmla="*/ 30 w 66"/>
                <a:gd name="T17" fmla="*/ 6 h 48"/>
                <a:gd name="T18" fmla="*/ 18 w 66"/>
                <a:gd name="T19" fmla="*/ 6 h 48"/>
                <a:gd name="T20" fmla="*/ 6 w 66"/>
                <a:gd name="T21" fmla="*/ 6 h 48"/>
                <a:gd name="T22" fmla="*/ 0 w 66"/>
                <a:gd name="T23" fmla="*/ 6 h 48"/>
                <a:gd name="T24" fmla="*/ 0 w 66"/>
                <a:gd name="T25" fmla="*/ 24 h 48"/>
                <a:gd name="T26" fmla="*/ 6 w 66"/>
                <a:gd name="T27" fmla="*/ 30 h 48"/>
                <a:gd name="T28" fmla="*/ 12 w 66"/>
                <a:gd name="T29" fmla="*/ 30 h 48"/>
                <a:gd name="T30" fmla="*/ 12 w 66"/>
                <a:gd name="T31" fmla="*/ 36 h 48"/>
                <a:gd name="T32" fmla="*/ 12 w 66"/>
                <a:gd name="T33" fmla="*/ 42 h 48"/>
                <a:gd name="T34" fmla="*/ 12 w 66"/>
                <a:gd name="T35" fmla="*/ 48 h 48"/>
                <a:gd name="T36" fmla="*/ 18 w 66"/>
                <a:gd name="T37" fmla="*/ 48 h 48"/>
                <a:gd name="T38" fmla="*/ 30 w 66"/>
                <a:gd name="T39" fmla="*/ 48 h 48"/>
                <a:gd name="T40" fmla="*/ 36 w 66"/>
                <a:gd name="T41" fmla="*/ 42 h 48"/>
                <a:gd name="T42" fmla="*/ 42 w 66"/>
                <a:gd name="T43" fmla="*/ 36 h 48"/>
                <a:gd name="T44" fmla="*/ 48 w 66"/>
                <a:gd name="T45" fmla="*/ 30 h 48"/>
                <a:gd name="T46" fmla="*/ 54 w 66"/>
                <a:gd name="T47" fmla="*/ 18 h 48"/>
                <a:gd name="T48" fmla="*/ 60 w 66"/>
                <a:gd name="T49" fmla="*/ 12 h 48"/>
                <a:gd name="T50" fmla="*/ 66 w 66"/>
                <a:gd name="T51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" h="48">
                  <a:moveTo>
                    <a:pt x="66" y="12"/>
                  </a:moveTo>
                  <a:lnTo>
                    <a:pt x="66" y="6"/>
                  </a:lnTo>
                  <a:lnTo>
                    <a:pt x="60" y="6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30" y="48"/>
                  </a:lnTo>
                  <a:lnTo>
                    <a:pt x="36" y="42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54" y="18"/>
                  </a:lnTo>
                  <a:lnTo>
                    <a:pt x="60" y="12"/>
                  </a:lnTo>
                  <a:lnTo>
                    <a:pt x="66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5" name="Freeform 594">
              <a:extLst>
                <a:ext uri="{FF2B5EF4-FFF2-40B4-BE49-F238E27FC236}">
                  <a16:creationId xmlns:a16="http://schemas.microsoft.com/office/drawing/2014/main" id="{AE90E07C-FA01-7412-CBF0-9F116BBFB0E0}"/>
                </a:ext>
              </a:extLst>
            </p:cNvPr>
            <p:cNvSpPr/>
            <p:nvPr/>
          </p:nvSpPr>
          <p:spPr>
            <a:xfrm>
              <a:off x="6286500" y="5795963"/>
              <a:ext cx="57150" cy="104775"/>
            </a:xfrm>
            <a:custGeom>
              <a:avLst/>
              <a:gdLst>
                <a:gd name="T0" fmla="*/ 36 w 36"/>
                <a:gd name="T1" fmla="*/ 42 h 66"/>
                <a:gd name="T2" fmla="*/ 36 w 36"/>
                <a:gd name="T3" fmla="*/ 36 h 66"/>
                <a:gd name="T4" fmla="*/ 18 w 36"/>
                <a:gd name="T5" fmla="*/ 18 h 66"/>
                <a:gd name="T6" fmla="*/ 18 w 36"/>
                <a:gd name="T7" fmla="*/ 12 h 66"/>
                <a:gd name="T8" fmla="*/ 12 w 36"/>
                <a:gd name="T9" fmla="*/ 6 h 66"/>
                <a:gd name="T10" fmla="*/ 12 w 36"/>
                <a:gd name="T11" fmla="*/ 0 h 66"/>
                <a:gd name="T12" fmla="*/ 6 w 36"/>
                <a:gd name="T13" fmla="*/ 0 h 66"/>
                <a:gd name="T14" fmla="*/ 0 w 36"/>
                <a:gd name="T15" fmla="*/ 0 h 66"/>
                <a:gd name="T16" fmla="*/ 0 w 36"/>
                <a:gd name="T17" fmla="*/ 6 h 66"/>
                <a:gd name="T18" fmla="*/ 0 w 36"/>
                <a:gd name="T19" fmla="*/ 12 h 66"/>
                <a:gd name="T20" fmla="*/ 0 w 36"/>
                <a:gd name="T21" fmla="*/ 18 h 66"/>
                <a:gd name="T22" fmla="*/ 6 w 36"/>
                <a:gd name="T23" fmla="*/ 30 h 66"/>
                <a:gd name="T24" fmla="*/ 18 w 36"/>
                <a:gd name="T25" fmla="*/ 36 h 66"/>
                <a:gd name="T26" fmla="*/ 18 w 36"/>
                <a:gd name="T27" fmla="*/ 42 h 66"/>
                <a:gd name="T28" fmla="*/ 18 w 36"/>
                <a:gd name="T29" fmla="*/ 48 h 66"/>
                <a:gd name="T30" fmla="*/ 12 w 36"/>
                <a:gd name="T31" fmla="*/ 54 h 66"/>
                <a:gd name="T32" fmla="*/ 18 w 36"/>
                <a:gd name="T33" fmla="*/ 60 h 66"/>
                <a:gd name="T34" fmla="*/ 24 w 36"/>
                <a:gd name="T35" fmla="*/ 66 h 66"/>
                <a:gd name="T36" fmla="*/ 24 w 36"/>
                <a:gd name="T37" fmla="*/ 60 h 66"/>
                <a:gd name="T38" fmla="*/ 30 w 36"/>
                <a:gd name="T39" fmla="*/ 60 h 66"/>
                <a:gd name="T40" fmla="*/ 30 w 36"/>
                <a:gd name="T41" fmla="*/ 54 h 66"/>
                <a:gd name="T42" fmla="*/ 36 w 36"/>
                <a:gd name="T43" fmla="*/ 4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66">
                  <a:moveTo>
                    <a:pt x="36" y="42"/>
                  </a:moveTo>
                  <a:lnTo>
                    <a:pt x="36" y="36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30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0" y="54"/>
                  </a:lnTo>
                  <a:lnTo>
                    <a:pt x="36" y="4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6" name="Freeform 595">
              <a:extLst>
                <a:ext uri="{FF2B5EF4-FFF2-40B4-BE49-F238E27FC236}">
                  <a16:creationId xmlns:a16="http://schemas.microsoft.com/office/drawing/2014/main" id="{64CD0A9A-050D-4B32-5D7D-F0F7A46A9C47}"/>
                </a:ext>
              </a:extLst>
            </p:cNvPr>
            <p:cNvSpPr/>
            <p:nvPr/>
          </p:nvSpPr>
          <p:spPr>
            <a:xfrm>
              <a:off x="6200775" y="5938838"/>
              <a:ext cx="47625" cy="47625"/>
            </a:xfrm>
            <a:custGeom>
              <a:avLst/>
              <a:gdLst>
                <a:gd name="T0" fmla="*/ 30 w 30"/>
                <a:gd name="T1" fmla="*/ 6 h 30"/>
                <a:gd name="T2" fmla="*/ 24 w 30"/>
                <a:gd name="T3" fmla="*/ 0 h 30"/>
                <a:gd name="T4" fmla="*/ 18 w 30"/>
                <a:gd name="T5" fmla="*/ 0 h 30"/>
                <a:gd name="T6" fmla="*/ 12 w 30"/>
                <a:gd name="T7" fmla="*/ 0 h 30"/>
                <a:gd name="T8" fmla="*/ 0 w 30"/>
                <a:gd name="T9" fmla="*/ 12 h 30"/>
                <a:gd name="T10" fmla="*/ 0 w 30"/>
                <a:gd name="T11" fmla="*/ 18 h 30"/>
                <a:gd name="T12" fmla="*/ 0 w 30"/>
                <a:gd name="T13" fmla="*/ 24 h 30"/>
                <a:gd name="T14" fmla="*/ 0 w 30"/>
                <a:gd name="T15" fmla="*/ 30 h 30"/>
                <a:gd name="T16" fmla="*/ 6 w 30"/>
                <a:gd name="T17" fmla="*/ 30 h 30"/>
                <a:gd name="T18" fmla="*/ 12 w 30"/>
                <a:gd name="T19" fmla="*/ 30 h 30"/>
                <a:gd name="T20" fmla="*/ 18 w 30"/>
                <a:gd name="T21" fmla="*/ 30 h 30"/>
                <a:gd name="T22" fmla="*/ 24 w 30"/>
                <a:gd name="T23" fmla="*/ 24 h 30"/>
                <a:gd name="T24" fmla="*/ 24 w 30"/>
                <a:gd name="T25" fmla="*/ 12 h 30"/>
                <a:gd name="T26" fmla="*/ 30 w 30"/>
                <a:gd name="T27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30">
                  <a:moveTo>
                    <a:pt x="30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30"/>
                  </a:lnTo>
                  <a:lnTo>
                    <a:pt x="24" y="24"/>
                  </a:lnTo>
                  <a:lnTo>
                    <a:pt x="24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7" name="Freeform 596">
              <a:extLst>
                <a:ext uri="{FF2B5EF4-FFF2-40B4-BE49-F238E27FC236}">
                  <a16:creationId xmlns:a16="http://schemas.microsoft.com/office/drawing/2014/main" id="{931EBFBD-DC7B-A5EE-D5F3-CF4251C83B74}"/>
                </a:ext>
              </a:extLst>
            </p:cNvPr>
            <p:cNvSpPr/>
            <p:nvPr/>
          </p:nvSpPr>
          <p:spPr>
            <a:xfrm>
              <a:off x="6257925" y="5938838"/>
              <a:ext cx="57150" cy="47625"/>
            </a:xfrm>
            <a:custGeom>
              <a:avLst/>
              <a:gdLst>
                <a:gd name="T0" fmla="*/ 36 w 36"/>
                <a:gd name="T1" fmla="*/ 6 h 30"/>
                <a:gd name="T2" fmla="*/ 30 w 36"/>
                <a:gd name="T3" fmla="*/ 0 h 30"/>
                <a:gd name="T4" fmla="*/ 18 w 36"/>
                <a:gd name="T5" fmla="*/ 0 h 30"/>
                <a:gd name="T6" fmla="*/ 12 w 36"/>
                <a:gd name="T7" fmla="*/ 0 h 30"/>
                <a:gd name="T8" fmla="*/ 6 w 36"/>
                <a:gd name="T9" fmla="*/ 0 h 30"/>
                <a:gd name="T10" fmla="*/ 0 w 36"/>
                <a:gd name="T11" fmla="*/ 6 h 30"/>
                <a:gd name="T12" fmla="*/ 0 w 36"/>
                <a:gd name="T13" fmla="*/ 24 h 30"/>
                <a:gd name="T14" fmla="*/ 0 w 36"/>
                <a:gd name="T15" fmla="*/ 30 h 30"/>
                <a:gd name="T16" fmla="*/ 6 w 36"/>
                <a:gd name="T17" fmla="*/ 30 h 30"/>
                <a:gd name="T18" fmla="*/ 12 w 36"/>
                <a:gd name="T19" fmla="*/ 24 h 30"/>
                <a:gd name="T20" fmla="*/ 18 w 36"/>
                <a:gd name="T21" fmla="*/ 18 h 30"/>
                <a:gd name="T22" fmla="*/ 24 w 36"/>
                <a:gd name="T23" fmla="*/ 12 h 30"/>
                <a:gd name="T24" fmla="*/ 30 w 36"/>
                <a:gd name="T25" fmla="*/ 12 h 30"/>
                <a:gd name="T26" fmla="*/ 30 w 36"/>
                <a:gd name="T27" fmla="*/ 6 h 30"/>
                <a:gd name="T28" fmla="*/ 36 w 36"/>
                <a:gd name="T29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0">
                  <a:moveTo>
                    <a:pt x="36" y="6"/>
                  </a:moveTo>
                  <a:lnTo>
                    <a:pt x="30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8" name="Freeform 597">
              <a:extLst>
                <a:ext uri="{FF2B5EF4-FFF2-40B4-BE49-F238E27FC236}">
                  <a16:creationId xmlns:a16="http://schemas.microsoft.com/office/drawing/2014/main" id="{F98CD4F8-95C7-4DDE-6FD4-12DC50A86C90}"/>
                </a:ext>
              </a:extLst>
            </p:cNvPr>
            <p:cNvSpPr/>
            <p:nvPr/>
          </p:nvSpPr>
          <p:spPr>
            <a:xfrm>
              <a:off x="6134100" y="5910263"/>
              <a:ext cx="57150" cy="38100"/>
            </a:xfrm>
            <a:custGeom>
              <a:avLst/>
              <a:gdLst>
                <a:gd name="T0" fmla="*/ 36 w 36"/>
                <a:gd name="T1" fmla="*/ 6 h 24"/>
                <a:gd name="T2" fmla="*/ 24 w 36"/>
                <a:gd name="T3" fmla="*/ 6 h 24"/>
                <a:gd name="T4" fmla="*/ 18 w 36"/>
                <a:gd name="T5" fmla="*/ 6 h 24"/>
                <a:gd name="T6" fmla="*/ 12 w 36"/>
                <a:gd name="T7" fmla="*/ 0 h 24"/>
                <a:gd name="T8" fmla="*/ 6 w 36"/>
                <a:gd name="T9" fmla="*/ 0 h 24"/>
                <a:gd name="T10" fmla="*/ 0 w 36"/>
                <a:gd name="T11" fmla="*/ 12 h 24"/>
                <a:gd name="T12" fmla="*/ 6 w 36"/>
                <a:gd name="T13" fmla="*/ 18 h 24"/>
                <a:gd name="T14" fmla="*/ 12 w 36"/>
                <a:gd name="T15" fmla="*/ 18 h 24"/>
                <a:gd name="T16" fmla="*/ 24 w 36"/>
                <a:gd name="T17" fmla="*/ 24 h 24"/>
                <a:gd name="T18" fmla="*/ 30 w 36"/>
                <a:gd name="T19" fmla="*/ 24 h 24"/>
                <a:gd name="T20" fmla="*/ 36 w 36"/>
                <a:gd name="T21" fmla="*/ 18 h 24"/>
                <a:gd name="T22" fmla="*/ 36 w 36"/>
                <a:gd name="T23" fmla="*/ 12 h 24"/>
                <a:gd name="T24" fmla="*/ 36 w 36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4">
                  <a:moveTo>
                    <a:pt x="36" y="6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9" name="Freeform 598">
              <a:extLst>
                <a:ext uri="{FF2B5EF4-FFF2-40B4-BE49-F238E27FC236}">
                  <a16:creationId xmlns:a16="http://schemas.microsoft.com/office/drawing/2014/main" id="{BE4A8B4C-663F-7F93-2AA0-48C90E76ECAF}"/>
                </a:ext>
              </a:extLst>
            </p:cNvPr>
            <p:cNvSpPr/>
            <p:nvPr/>
          </p:nvSpPr>
          <p:spPr>
            <a:xfrm>
              <a:off x="6181725" y="5729288"/>
              <a:ext cx="28575" cy="57150"/>
            </a:xfrm>
            <a:custGeom>
              <a:avLst/>
              <a:gdLst>
                <a:gd name="T0" fmla="*/ 18 w 18"/>
                <a:gd name="T1" fmla="*/ 24 h 36"/>
                <a:gd name="T2" fmla="*/ 18 w 18"/>
                <a:gd name="T3" fmla="*/ 18 h 36"/>
                <a:gd name="T4" fmla="*/ 12 w 18"/>
                <a:gd name="T5" fmla="*/ 6 h 36"/>
                <a:gd name="T6" fmla="*/ 6 w 18"/>
                <a:gd name="T7" fmla="*/ 0 h 36"/>
                <a:gd name="T8" fmla="*/ 0 w 18"/>
                <a:gd name="T9" fmla="*/ 6 h 36"/>
                <a:gd name="T10" fmla="*/ 0 w 18"/>
                <a:gd name="T11" fmla="*/ 12 h 36"/>
                <a:gd name="T12" fmla="*/ 0 w 18"/>
                <a:gd name="T13" fmla="*/ 18 h 36"/>
                <a:gd name="T14" fmla="*/ 6 w 18"/>
                <a:gd name="T15" fmla="*/ 30 h 36"/>
                <a:gd name="T16" fmla="*/ 12 w 18"/>
                <a:gd name="T17" fmla="*/ 36 h 36"/>
                <a:gd name="T18" fmla="*/ 18 w 18"/>
                <a:gd name="T19" fmla="*/ 36 h 36"/>
                <a:gd name="T20" fmla="*/ 18 w 18"/>
                <a:gd name="T21" fmla="*/ 30 h 36"/>
                <a:gd name="T22" fmla="*/ 18 w 18"/>
                <a:gd name="T23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36">
                  <a:moveTo>
                    <a:pt x="18" y="24"/>
                  </a:moveTo>
                  <a:lnTo>
                    <a:pt x="18" y="18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18" y="30"/>
                  </a:lnTo>
                  <a:lnTo>
                    <a:pt x="18" y="2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0" name="Freeform 599">
              <a:extLst>
                <a:ext uri="{FF2B5EF4-FFF2-40B4-BE49-F238E27FC236}">
                  <a16:creationId xmlns:a16="http://schemas.microsoft.com/office/drawing/2014/main" id="{DD1C7785-C720-64C8-7D9D-E0AE5811DF12}"/>
                </a:ext>
              </a:extLst>
            </p:cNvPr>
            <p:cNvSpPr/>
            <p:nvPr/>
          </p:nvSpPr>
          <p:spPr>
            <a:xfrm>
              <a:off x="6210300" y="5891213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12 h 24"/>
                <a:gd name="T4" fmla="*/ 12 w 18"/>
                <a:gd name="T5" fmla="*/ 0 h 24"/>
                <a:gd name="T6" fmla="*/ 6 w 18"/>
                <a:gd name="T7" fmla="*/ 0 h 24"/>
                <a:gd name="T8" fmla="*/ 0 w 18"/>
                <a:gd name="T9" fmla="*/ 0 h 24"/>
                <a:gd name="T10" fmla="*/ 0 w 18"/>
                <a:gd name="T11" fmla="*/ 18 h 24"/>
                <a:gd name="T12" fmla="*/ 0 w 18"/>
                <a:gd name="T13" fmla="*/ 24 h 24"/>
                <a:gd name="T14" fmla="*/ 6 w 18"/>
                <a:gd name="T15" fmla="*/ 24 h 24"/>
                <a:gd name="T16" fmla="*/ 12 w 18"/>
                <a:gd name="T17" fmla="*/ 24 h 24"/>
                <a:gd name="T18" fmla="*/ 18 w 18"/>
                <a:gd name="T19" fmla="*/ 24 h 24"/>
                <a:gd name="T20" fmla="*/ 18 w 18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12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1" name="Freeform 600">
              <a:extLst>
                <a:ext uri="{FF2B5EF4-FFF2-40B4-BE49-F238E27FC236}">
                  <a16:creationId xmlns:a16="http://schemas.microsoft.com/office/drawing/2014/main" id="{EAA1AD70-7AD6-5B26-FD36-D6680BCC5E6B}"/>
                </a:ext>
              </a:extLst>
            </p:cNvPr>
            <p:cNvSpPr/>
            <p:nvPr/>
          </p:nvSpPr>
          <p:spPr>
            <a:xfrm>
              <a:off x="6391275" y="5948363"/>
              <a:ext cx="47625" cy="38100"/>
            </a:xfrm>
            <a:custGeom>
              <a:avLst/>
              <a:gdLst>
                <a:gd name="T0" fmla="*/ 30 w 30"/>
                <a:gd name="T1" fmla="*/ 6 h 24"/>
                <a:gd name="T2" fmla="*/ 30 w 30"/>
                <a:gd name="T3" fmla="*/ 0 h 24"/>
                <a:gd name="T4" fmla="*/ 24 w 30"/>
                <a:gd name="T5" fmla="*/ 0 h 24"/>
                <a:gd name="T6" fmla="*/ 18 w 30"/>
                <a:gd name="T7" fmla="*/ 0 h 24"/>
                <a:gd name="T8" fmla="*/ 12 w 30"/>
                <a:gd name="T9" fmla="*/ 6 h 24"/>
                <a:gd name="T10" fmla="*/ 6 w 30"/>
                <a:gd name="T11" fmla="*/ 12 h 24"/>
                <a:gd name="T12" fmla="*/ 0 w 30"/>
                <a:gd name="T13" fmla="*/ 18 h 24"/>
                <a:gd name="T14" fmla="*/ 6 w 30"/>
                <a:gd name="T15" fmla="*/ 24 h 24"/>
                <a:gd name="T16" fmla="*/ 12 w 30"/>
                <a:gd name="T17" fmla="*/ 24 h 24"/>
                <a:gd name="T18" fmla="*/ 18 w 30"/>
                <a:gd name="T19" fmla="*/ 24 h 24"/>
                <a:gd name="T20" fmla="*/ 18 w 30"/>
                <a:gd name="T21" fmla="*/ 18 h 24"/>
                <a:gd name="T22" fmla="*/ 30 w 30"/>
                <a:gd name="T23" fmla="*/ 12 h 24"/>
                <a:gd name="T24" fmla="*/ 30 w 30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24">
                  <a:moveTo>
                    <a:pt x="30" y="6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2" name="Freeform 601">
              <a:extLst>
                <a:ext uri="{FF2B5EF4-FFF2-40B4-BE49-F238E27FC236}">
                  <a16:creationId xmlns:a16="http://schemas.microsoft.com/office/drawing/2014/main" id="{3B134F74-CFDC-D426-F5AB-79072FC85778}"/>
                </a:ext>
              </a:extLst>
            </p:cNvPr>
            <p:cNvSpPr/>
            <p:nvPr/>
          </p:nvSpPr>
          <p:spPr>
            <a:xfrm>
              <a:off x="6143625" y="5691188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6 h 24"/>
                <a:gd name="T4" fmla="*/ 18 w 18"/>
                <a:gd name="T5" fmla="*/ 0 h 24"/>
                <a:gd name="T6" fmla="*/ 12 w 18"/>
                <a:gd name="T7" fmla="*/ 0 h 24"/>
                <a:gd name="T8" fmla="*/ 6 w 18"/>
                <a:gd name="T9" fmla="*/ 0 h 24"/>
                <a:gd name="T10" fmla="*/ 0 w 18"/>
                <a:gd name="T11" fmla="*/ 6 h 24"/>
                <a:gd name="T12" fmla="*/ 0 w 18"/>
                <a:gd name="T13" fmla="*/ 12 h 24"/>
                <a:gd name="T14" fmla="*/ 6 w 18"/>
                <a:gd name="T15" fmla="*/ 18 h 24"/>
                <a:gd name="T16" fmla="*/ 12 w 18"/>
                <a:gd name="T17" fmla="*/ 24 h 24"/>
                <a:gd name="T18" fmla="*/ 18 w 18"/>
                <a:gd name="T19" fmla="*/ 24 h 24"/>
                <a:gd name="T20" fmla="*/ 18 w 18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3" name="Freeform 602">
              <a:extLst>
                <a:ext uri="{FF2B5EF4-FFF2-40B4-BE49-F238E27FC236}">
                  <a16:creationId xmlns:a16="http://schemas.microsoft.com/office/drawing/2014/main" id="{4B06C53E-9A79-316B-B3CD-705F84DBE4E9}"/>
                </a:ext>
              </a:extLst>
            </p:cNvPr>
            <p:cNvSpPr/>
            <p:nvPr/>
          </p:nvSpPr>
          <p:spPr>
            <a:xfrm>
              <a:off x="6286500" y="5967413"/>
              <a:ext cx="47625" cy="28575"/>
            </a:xfrm>
            <a:custGeom>
              <a:avLst/>
              <a:gdLst>
                <a:gd name="T0" fmla="*/ 30 w 30"/>
                <a:gd name="T1" fmla="*/ 12 h 18"/>
                <a:gd name="T2" fmla="*/ 24 w 30"/>
                <a:gd name="T3" fmla="*/ 6 h 18"/>
                <a:gd name="T4" fmla="*/ 12 w 30"/>
                <a:gd name="T5" fmla="*/ 0 h 18"/>
                <a:gd name="T6" fmla="*/ 6 w 30"/>
                <a:gd name="T7" fmla="*/ 0 h 18"/>
                <a:gd name="T8" fmla="*/ 0 w 30"/>
                <a:gd name="T9" fmla="*/ 6 h 18"/>
                <a:gd name="T10" fmla="*/ 0 w 30"/>
                <a:gd name="T11" fmla="*/ 12 h 18"/>
                <a:gd name="T12" fmla="*/ 12 w 30"/>
                <a:gd name="T13" fmla="*/ 18 h 18"/>
                <a:gd name="T14" fmla="*/ 24 w 30"/>
                <a:gd name="T15" fmla="*/ 18 h 18"/>
                <a:gd name="T16" fmla="*/ 30 w 30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8">
                  <a:moveTo>
                    <a:pt x="30" y="12"/>
                  </a:moveTo>
                  <a:lnTo>
                    <a:pt x="24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2" y="18"/>
                  </a:lnTo>
                  <a:lnTo>
                    <a:pt x="24" y="18"/>
                  </a:lnTo>
                  <a:lnTo>
                    <a:pt x="30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4" name="Freeform 603">
              <a:extLst>
                <a:ext uri="{FF2B5EF4-FFF2-40B4-BE49-F238E27FC236}">
                  <a16:creationId xmlns:a16="http://schemas.microsoft.com/office/drawing/2014/main" id="{7A5FEFFE-A9EF-74D6-0F0E-A39C0931A32E}"/>
                </a:ext>
              </a:extLst>
            </p:cNvPr>
            <p:cNvSpPr/>
            <p:nvPr/>
          </p:nvSpPr>
          <p:spPr>
            <a:xfrm>
              <a:off x="6324600" y="5938838"/>
              <a:ext cx="38100" cy="28575"/>
            </a:xfrm>
            <a:custGeom>
              <a:avLst/>
              <a:gdLst>
                <a:gd name="T0" fmla="*/ 24 w 24"/>
                <a:gd name="T1" fmla="*/ 0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6 h 18"/>
                <a:gd name="T10" fmla="*/ 0 w 24"/>
                <a:gd name="T11" fmla="*/ 12 h 18"/>
                <a:gd name="T12" fmla="*/ 0 w 24"/>
                <a:gd name="T13" fmla="*/ 18 h 18"/>
                <a:gd name="T14" fmla="*/ 12 w 24"/>
                <a:gd name="T15" fmla="*/ 18 h 18"/>
                <a:gd name="T16" fmla="*/ 18 w 24"/>
                <a:gd name="T17" fmla="*/ 18 h 18"/>
                <a:gd name="T18" fmla="*/ 24 w 24"/>
                <a:gd name="T19" fmla="*/ 6 h 18"/>
                <a:gd name="T20" fmla="*/ 24 w 24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8">
                  <a:moveTo>
                    <a:pt x="24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5" name="Freeform 604">
              <a:extLst>
                <a:ext uri="{FF2B5EF4-FFF2-40B4-BE49-F238E27FC236}">
                  <a16:creationId xmlns:a16="http://schemas.microsoft.com/office/drawing/2014/main" id="{8774CDD9-13D3-4053-A985-01E344B3B9AE}"/>
                </a:ext>
              </a:extLst>
            </p:cNvPr>
            <p:cNvSpPr/>
            <p:nvPr/>
          </p:nvSpPr>
          <p:spPr>
            <a:xfrm>
              <a:off x="6143625" y="5729288"/>
              <a:ext cx="28575" cy="47625"/>
            </a:xfrm>
            <a:custGeom>
              <a:avLst/>
              <a:gdLst>
                <a:gd name="T0" fmla="*/ 18 w 18"/>
                <a:gd name="T1" fmla="*/ 30 h 30"/>
                <a:gd name="T2" fmla="*/ 18 w 18"/>
                <a:gd name="T3" fmla="*/ 18 h 30"/>
                <a:gd name="T4" fmla="*/ 12 w 18"/>
                <a:gd name="T5" fmla="*/ 6 h 30"/>
                <a:gd name="T6" fmla="*/ 6 w 18"/>
                <a:gd name="T7" fmla="*/ 0 h 30"/>
                <a:gd name="T8" fmla="*/ 0 w 18"/>
                <a:gd name="T9" fmla="*/ 0 h 30"/>
                <a:gd name="T10" fmla="*/ 0 w 18"/>
                <a:gd name="T11" fmla="*/ 6 h 30"/>
                <a:gd name="T12" fmla="*/ 6 w 18"/>
                <a:gd name="T13" fmla="*/ 24 h 30"/>
                <a:gd name="T14" fmla="*/ 6 w 18"/>
                <a:gd name="T15" fmla="*/ 30 h 30"/>
                <a:gd name="T16" fmla="*/ 12 w 18"/>
                <a:gd name="T17" fmla="*/ 30 h 30"/>
                <a:gd name="T18" fmla="*/ 18 w 18"/>
                <a:gd name="T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30">
                  <a:moveTo>
                    <a:pt x="18" y="30"/>
                  </a:moveTo>
                  <a:lnTo>
                    <a:pt x="18" y="18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3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6" name="Freeform 605">
              <a:extLst>
                <a:ext uri="{FF2B5EF4-FFF2-40B4-BE49-F238E27FC236}">
                  <a16:creationId xmlns:a16="http://schemas.microsoft.com/office/drawing/2014/main" id="{4BD987B5-B704-5D01-DD7E-48159F531EA6}"/>
                </a:ext>
              </a:extLst>
            </p:cNvPr>
            <p:cNvSpPr/>
            <p:nvPr/>
          </p:nvSpPr>
          <p:spPr>
            <a:xfrm>
              <a:off x="6457950" y="6072188"/>
              <a:ext cx="38100" cy="28575"/>
            </a:xfrm>
            <a:custGeom>
              <a:avLst/>
              <a:gdLst>
                <a:gd name="T0" fmla="*/ 24 w 24"/>
                <a:gd name="T1" fmla="*/ 12 h 18"/>
                <a:gd name="T2" fmla="*/ 24 w 24"/>
                <a:gd name="T3" fmla="*/ 6 h 18"/>
                <a:gd name="T4" fmla="*/ 18 w 24"/>
                <a:gd name="T5" fmla="*/ 6 h 18"/>
                <a:gd name="T6" fmla="*/ 12 w 24"/>
                <a:gd name="T7" fmla="*/ 0 h 18"/>
                <a:gd name="T8" fmla="*/ 6 w 24"/>
                <a:gd name="T9" fmla="*/ 0 h 18"/>
                <a:gd name="T10" fmla="*/ 0 w 24"/>
                <a:gd name="T11" fmla="*/ 0 h 18"/>
                <a:gd name="T12" fmla="*/ 0 w 24"/>
                <a:gd name="T13" fmla="*/ 6 h 18"/>
                <a:gd name="T14" fmla="*/ 0 w 24"/>
                <a:gd name="T15" fmla="*/ 12 h 18"/>
                <a:gd name="T16" fmla="*/ 6 w 24"/>
                <a:gd name="T17" fmla="*/ 12 h 18"/>
                <a:gd name="T18" fmla="*/ 18 w 24"/>
                <a:gd name="T19" fmla="*/ 18 h 18"/>
                <a:gd name="T20" fmla="*/ 24 w 2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8">
                  <a:moveTo>
                    <a:pt x="24" y="12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18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7" name="Freeform 606">
              <a:extLst>
                <a:ext uri="{FF2B5EF4-FFF2-40B4-BE49-F238E27FC236}">
                  <a16:creationId xmlns:a16="http://schemas.microsoft.com/office/drawing/2014/main" id="{2792BD5B-1432-2CB7-FFA4-D95C8A747F15}"/>
                </a:ext>
              </a:extLst>
            </p:cNvPr>
            <p:cNvSpPr/>
            <p:nvPr/>
          </p:nvSpPr>
          <p:spPr>
            <a:xfrm>
              <a:off x="6419850" y="6119813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24 w 24"/>
                <a:gd name="T3" fmla="*/ 0 h 12"/>
                <a:gd name="T4" fmla="*/ 12 w 24"/>
                <a:gd name="T5" fmla="*/ 0 h 12"/>
                <a:gd name="T6" fmla="*/ 6 w 24"/>
                <a:gd name="T7" fmla="*/ 0 h 12"/>
                <a:gd name="T8" fmla="*/ 0 w 24"/>
                <a:gd name="T9" fmla="*/ 6 h 12"/>
                <a:gd name="T10" fmla="*/ 0 w 24"/>
                <a:gd name="T11" fmla="*/ 12 h 12"/>
                <a:gd name="T12" fmla="*/ 12 w 24"/>
                <a:gd name="T13" fmla="*/ 12 h 12"/>
                <a:gd name="T14" fmla="*/ 18 w 24"/>
                <a:gd name="T15" fmla="*/ 12 h 12"/>
                <a:gd name="T16" fmla="*/ 24 w 24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24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8" name="Freeform 607">
              <a:extLst>
                <a:ext uri="{FF2B5EF4-FFF2-40B4-BE49-F238E27FC236}">
                  <a16:creationId xmlns:a16="http://schemas.microsoft.com/office/drawing/2014/main" id="{FF41B7E3-101F-AB44-6DB7-59EFE5C22058}"/>
                </a:ext>
              </a:extLst>
            </p:cNvPr>
            <p:cNvSpPr/>
            <p:nvPr/>
          </p:nvSpPr>
          <p:spPr>
            <a:xfrm>
              <a:off x="6248400" y="58435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2 w 18"/>
                <a:gd name="T5" fmla="*/ 0 h 18"/>
                <a:gd name="T6" fmla="*/ 0 w 18"/>
                <a:gd name="T7" fmla="*/ 0 h 18"/>
                <a:gd name="T8" fmla="*/ 0 w 18"/>
                <a:gd name="T9" fmla="*/ 6 h 18"/>
                <a:gd name="T10" fmla="*/ 6 w 18"/>
                <a:gd name="T11" fmla="*/ 12 h 18"/>
                <a:gd name="T12" fmla="*/ 12 w 18"/>
                <a:gd name="T13" fmla="*/ 18 h 18"/>
                <a:gd name="T14" fmla="*/ 18 w 18"/>
                <a:gd name="T15" fmla="*/ 18 h 18"/>
                <a:gd name="T16" fmla="*/ 18 w 18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9" name="Freeform 608">
              <a:extLst>
                <a:ext uri="{FF2B5EF4-FFF2-40B4-BE49-F238E27FC236}">
                  <a16:creationId xmlns:a16="http://schemas.microsoft.com/office/drawing/2014/main" id="{7772931D-54D5-B6FF-B8F2-49ACB560034F}"/>
                </a:ext>
              </a:extLst>
            </p:cNvPr>
            <p:cNvSpPr/>
            <p:nvPr/>
          </p:nvSpPr>
          <p:spPr>
            <a:xfrm>
              <a:off x="6410325" y="6062663"/>
              <a:ext cx="28575" cy="28575"/>
            </a:xfrm>
            <a:custGeom>
              <a:avLst/>
              <a:gdLst>
                <a:gd name="T0" fmla="*/ 18 w 18"/>
                <a:gd name="T1" fmla="*/ 18 h 18"/>
                <a:gd name="T2" fmla="*/ 18 w 18"/>
                <a:gd name="T3" fmla="*/ 6 h 18"/>
                <a:gd name="T4" fmla="*/ 12 w 18"/>
                <a:gd name="T5" fmla="*/ 6 h 18"/>
                <a:gd name="T6" fmla="*/ 12 w 18"/>
                <a:gd name="T7" fmla="*/ 0 h 18"/>
                <a:gd name="T8" fmla="*/ 6 w 18"/>
                <a:gd name="T9" fmla="*/ 0 h 18"/>
                <a:gd name="T10" fmla="*/ 0 w 18"/>
                <a:gd name="T11" fmla="*/ 6 h 18"/>
                <a:gd name="T12" fmla="*/ 0 w 18"/>
                <a:gd name="T13" fmla="*/ 12 h 18"/>
                <a:gd name="T14" fmla="*/ 0 w 18"/>
                <a:gd name="T15" fmla="*/ 18 h 18"/>
                <a:gd name="T16" fmla="*/ 6 w 18"/>
                <a:gd name="T17" fmla="*/ 18 h 18"/>
                <a:gd name="T18" fmla="*/ 12 w 18"/>
                <a:gd name="T19" fmla="*/ 18 h 18"/>
                <a:gd name="T20" fmla="*/ 18 w 18"/>
                <a:gd name="T2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18" y="18"/>
                  </a:moveTo>
                  <a:lnTo>
                    <a:pt x="18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0" name="Freeform 609">
              <a:extLst>
                <a:ext uri="{FF2B5EF4-FFF2-40B4-BE49-F238E27FC236}">
                  <a16:creationId xmlns:a16="http://schemas.microsoft.com/office/drawing/2014/main" id="{C4856641-51F6-0A7B-41A5-E70CA834CE60}"/>
                </a:ext>
              </a:extLst>
            </p:cNvPr>
            <p:cNvSpPr/>
            <p:nvPr/>
          </p:nvSpPr>
          <p:spPr>
            <a:xfrm>
              <a:off x="6248400" y="606266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0 w 12"/>
                <a:gd name="T11" fmla="*/ 18 h 18"/>
                <a:gd name="T12" fmla="*/ 6 w 12"/>
                <a:gd name="T13" fmla="*/ 18 h 18"/>
                <a:gd name="T14" fmla="*/ 12 w 12"/>
                <a:gd name="T15" fmla="*/ 18 h 18"/>
                <a:gd name="T16" fmla="*/ 12 w 12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1" name="Freeform 610">
              <a:extLst>
                <a:ext uri="{FF2B5EF4-FFF2-40B4-BE49-F238E27FC236}">
                  <a16:creationId xmlns:a16="http://schemas.microsoft.com/office/drawing/2014/main" id="{FD32BE5B-16CD-08DF-0B95-53E3C8D82241}"/>
                </a:ext>
              </a:extLst>
            </p:cNvPr>
            <p:cNvSpPr/>
            <p:nvPr/>
          </p:nvSpPr>
          <p:spPr>
            <a:xfrm>
              <a:off x="6219825" y="579596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0 h 24"/>
                <a:gd name="T4" fmla="*/ 12 w 18"/>
                <a:gd name="T5" fmla="*/ 0 h 24"/>
                <a:gd name="T6" fmla="*/ 6 w 18"/>
                <a:gd name="T7" fmla="*/ 6 h 24"/>
                <a:gd name="T8" fmla="*/ 0 w 18"/>
                <a:gd name="T9" fmla="*/ 12 h 24"/>
                <a:gd name="T10" fmla="*/ 0 w 18"/>
                <a:gd name="T11" fmla="*/ 24 h 24"/>
                <a:gd name="T12" fmla="*/ 12 w 18"/>
                <a:gd name="T13" fmla="*/ 24 h 24"/>
                <a:gd name="T14" fmla="*/ 12 w 18"/>
                <a:gd name="T15" fmla="*/ 18 h 24"/>
                <a:gd name="T16" fmla="*/ 18 w 18"/>
                <a:gd name="T1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2" name="Freeform 611">
              <a:extLst>
                <a:ext uri="{FF2B5EF4-FFF2-40B4-BE49-F238E27FC236}">
                  <a16:creationId xmlns:a16="http://schemas.microsoft.com/office/drawing/2014/main" id="{B8917BE6-C340-6E79-B9DC-C15652E4E660}"/>
                </a:ext>
              </a:extLst>
            </p:cNvPr>
            <p:cNvSpPr/>
            <p:nvPr/>
          </p:nvSpPr>
          <p:spPr>
            <a:xfrm>
              <a:off x="6162675" y="58816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8 w 18"/>
                <a:gd name="T5" fmla="*/ 0 h 18"/>
                <a:gd name="T6" fmla="*/ 12 w 18"/>
                <a:gd name="T7" fmla="*/ 0 h 18"/>
                <a:gd name="T8" fmla="*/ 6 w 18"/>
                <a:gd name="T9" fmla="*/ 6 h 18"/>
                <a:gd name="T10" fmla="*/ 0 w 18"/>
                <a:gd name="T11" fmla="*/ 18 h 18"/>
                <a:gd name="T12" fmla="*/ 6 w 18"/>
                <a:gd name="T13" fmla="*/ 18 h 18"/>
                <a:gd name="T14" fmla="*/ 12 w 18"/>
                <a:gd name="T15" fmla="*/ 18 h 18"/>
                <a:gd name="T16" fmla="*/ 18 w 18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3" name="Freeform 612">
              <a:extLst>
                <a:ext uri="{FF2B5EF4-FFF2-40B4-BE49-F238E27FC236}">
                  <a16:creationId xmlns:a16="http://schemas.microsoft.com/office/drawing/2014/main" id="{85221191-DCB7-4557-A0EF-56A92695B9EE}"/>
                </a:ext>
              </a:extLst>
            </p:cNvPr>
            <p:cNvSpPr/>
            <p:nvPr/>
          </p:nvSpPr>
          <p:spPr>
            <a:xfrm>
              <a:off x="6191250" y="611981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12 h 18"/>
                <a:gd name="T10" fmla="*/ 6 w 24"/>
                <a:gd name="T11" fmla="*/ 18 h 18"/>
                <a:gd name="T12" fmla="*/ 12 w 24"/>
                <a:gd name="T13" fmla="*/ 12 h 18"/>
                <a:gd name="T14" fmla="*/ 18 w 24"/>
                <a:gd name="T15" fmla="*/ 12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4" name="Freeform 613">
              <a:extLst>
                <a:ext uri="{FF2B5EF4-FFF2-40B4-BE49-F238E27FC236}">
                  <a16:creationId xmlns:a16="http://schemas.microsoft.com/office/drawing/2014/main" id="{3CCF275A-3027-33E6-E1E5-DA0591F3D2D5}"/>
                </a:ext>
              </a:extLst>
            </p:cNvPr>
            <p:cNvSpPr/>
            <p:nvPr/>
          </p:nvSpPr>
          <p:spPr>
            <a:xfrm>
              <a:off x="6172200" y="5805488"/>
              <a:ext cx="19050" cy="38100"/>
            </a:xfrm>
            <a:custGeom>
              <a:avLst/>
              <a:gdLst>
                <a:gd name="T0" fmla="*/ 12 w 12"/>
                <a:gd name="T1" fmla="*/ 12 h 24"/>
                <a:gd name="T2" fmla="*/ 12 w 12"/>
                <a:gd name="T3" fmla="*/ 0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2 h 24"/>
                <a:gd name="T10" fmla="*/ 6 w 12"/>
                <a:gd name="T11" fmla="*/ 24 h 24"/>
                <a:gd name="T12" fmla="*/ 12 w 12"/>
                <a:gd name="T13" fmla="*/ 18 h 24"/>
                <a:gd name="T14" fmla="*/ 12 w 12"/>
                <a:gd name="T1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4">
                  <a:moveTo>
                    <a:pt x="12" y="12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5" name="Freeform 614">
              <a:extLst>
                <a:ext uri="{FF2B5EF4-FFF2-40B4-BE49-F238E27FC236}">
                  <a16:creationId xmlns:a16="http://schemas.microsoft.com/office/drawing/2014/main" id="{2EACB960-1EFD-F5E6-553E-1C187D089761}"/>
                </a:ext>
              </a:extLst>
            </p:cNvPr>
            <p:cNvSpPr/>
            <p:nvPr/>
          </p:nvSpPr>
          <p:spPr>
            <a:xfrm>
              <a:off x="6143625" y="5834063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6" name="Freeform 615">
              <a:extLst>
                <a:ext uri="{FF2B5EF4-FFF2-40B4-BE49-F238E27FC236}">
                  <a16:creationId xmlns:a16="http://schemas.microsoft.com/office/drawing/2014/main" id="{2894F7E0-835A-EE94-75ED-BFC4935B3A82}"/>
                </a:ext>
              </a:extLst>
            </p:cNvPr>
            <p:cNvSpPr/>
            <p:nvPr/>
          </p:nvSpPr>
          <p:spPr>
            <a:xfrm>
              <a:off x="6124575" y="579596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6 h 18"/>
                <a:gd name="T4" fmla="*/ 6 w 12"/>
                <a:gd name="T5" fmla="*/ 0 h 18"/>
                <a:gd name="T6" fmla="*/ 6 w 12"/>
                <a:gd name="T7" fmla="*/ 6 h 18"/>
                <a:gd name="T8" fmla="*/ 0 w 12"/>
                <a:gd name="T9" fmla="*/ 6 h 18"/>
                <a:gd name="T10" fmla="*/ 0 w 12"/>
                <a:gd name="T11" fmla="*/ 12 h 18"/>
                <a:gd name="T12" fmla="*/ 0 w 12"/>
                <a:gd name="T13" fmla="*/ 18 h 18"/>
                <a:gd name="T14" fmla="*/ 6 w 12"/>
                <a:gd name="T15" fmla="*/ 18 h 18"/>
                <a:gd name="T16" fmla="*/ 12 w 12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7" name="Freeform 616">
              <a:extLst>
                <a:ext uri="{FF2B5EF4-FFF2-40B4-BE49-F238E27FC236}">
                  <a16:creationId xmlns:a16="http://schemas.microsoft.com/office/drawing/2014/main" id="{728A3229-5A9A-AA47-D1D7-8B6F578B41CA}"/>
                </a:ext>
              </a:extLst>
            </p:cNvPr>
            <p:cNvSpPr/>
            <p:nvPr/>
          </p:nvSpPr>
          <p:spPr>
            <a:xfrm>
              <a:off x="6543675" y="5976938"/>
              <a:ext cx="381000" cy="190500"/>
            </a:xfrm>
            <a:custGeom>
              <a:avLst/>
              <a:gdLst>
                <a:gd name="T0" fmla="*/ 228 w 240"/>
                <a:gd name="T1" fmla="*/ 24 h 120"/>
                <a:gd name="T2" fmla="*/ 204 w 240"/>
                <a:gd name="T3" fmla="*/ 18 h 120"/>
                <a:gd name="T4" fmla="*/ 180 w 240"/>
                <a:gd name="T5" fmla="*/ 0 h 120"/>
                <a:gd name="T6" fmla="*/ 138 w 240"/>
                <a:gd name="T7" fmla="*/ 12 h 120"/>
                <a:gd name="T8" fmla="*/ 138 w 240"/>
                <a:gd name="T9" fmla="*/ 6 h 120"/>
                <a:gd name="T10" fmla="*/ 90 w 240"/>
                <a:gd name="T11" fmla="*/ 12 h 120"/>
                <a:gd name="T12" fmla="*/ 60 w 240"/>
                <a:gd name="T13" fmla="*/ 24 h 120"/>
                <a:gd name="T14" fmla="*/ 36 w 240"/>
                <a:gd name="T15" fmla="*/ 24 h 120"/>
                <a:gd name="T16" fmla="*/ 30 w 240"/>
                <a:gd name="T17" fmla="*/ 48 h 120"/>
                <a:gd name="T18" fmla="*/ 24 w 240"/>
                <a:gd name="T19" fmla="*/ 60 h 120"/>
                <a:gd name="T20" fmla="*/ 12 w 240"/>
                <a:gd name="T21" fmla="*/ 60 h 120"/>
                <a:gd name="T22" fmla="*/ 0 w 240"/>
                <a:gd name="T23" fmla="*/ 60 h 120"/>
                <a:gd name="T24" fmla="*/ 6 w 240"/>
                <a:gd name="T25" fmla="*/ 72 h 120"/>
                <a:gd name="T26" fmla="*/ 12 w 240"/>
                <a:gd name="T27" fmla="*/ 84 h 120"/>
                <a:gd name="T28" fmla="*/ 24 w 240"/>
                <a:gd name="T29" fmla="*/ 84 h 120"/>
                <a:gd name="T30" fmla="*/ 36 w 240"/>
                <a:gd name="T31" fmla="*/ 78 h 120"/>
                <a:gd name="T32" fmla="*/ 36 w 240"/>
                <a:gd name="T33" fmla="*/ 66 h 120"/>
                <a:gd name="T34" fmla="*/ 48 w 240"/>
                <a:gd name="T35" fmla="*/ 60 h 120"/>
                <a:gd name="T36" fmla="*/ 48 w 240"/>
                <a:gd name="T37" fmla="*/ 72 h 120"/>
                <a:gd name="T38" fmla="*/ 42 w 240"/>
                <a:gd name="T39" fmla="*/ 90 h 120"/>
                <a:gd name="T40" fmla="*/ 30 w 240"/>
                <a:gd name="T41" fmla="*/ 102 h 120"/>
                <a:gd name="T42" fmla="*/ 6 w 240"/>
                <a:gd name="T43" fmla="*/ 108 h 120"/>
                <a:gd name="T44" fmla="*/ 6 w 240"/>
                <a:gd name="T45" fmla="*/ 120 h 120"/>
                <a:gd name="T46" fmla="*/ 24 w 240"/>
                <a:gd name="T47" fmla="*/ 120 h 120"/>
                <a:gd name="T48" fmla="*/ 36 w 240"/>
                <a:gd name="T49" fmla="*/ 114 h 120"/>
                <a:gd name="T50" fmla="*/ 54 w 240"/>
                <a:gd name="T51" fmla="*/ 114 h 120"/>
                <a:gd name="T52" fmla="*/ 66 w 240"/>
                <a:gd name="T53" fmla="*/ 108 h 120"/>
                <a:gd name="T54" fmla="*/ 72 w 240"/>
                <a:gd name="T55" fmla="*/ 96 h 120"/>
                <a:gd name="T56" fmla="*/ 78 w 240"/>
                <a:gd name="T57" fmla="*/ 90 h 120"/>
                <a:gd name="T58" fmla="*/ 84 w 240"/>
                <a:gd name="T59" fmla="*/ 84 h 120"/>
                <a:gd name="T60" fmla="*/ 96 w 240"/>
                <a:gd name="T61" fmla="*/ 84 h 120"/>
                <a:gd name="T62" fmla="*/ 114 w 240"/>
                <a:gd name="T63" fmla="*/ 90 h 120"/>
                <a:gd name="T64" fmla="*/ 126 w 240"/>
                <a:gd name="T65" fmla="*/ 90 h 120"/>
                <a:gd name="T66" fmla="*/ 138 w 240"/>
                <a:gd name="T67" fmla="*/ 84 h 120"/>
                <a:gd name="T68" fmla="*/ 138 w 240"/>
                <a:gd name="T69" fmla="*/ 78 h 120"/>
                <a:gd name="T70" fmla="*/ 144 w 240"/>
                <a:gd name="T71" fmla="*/ 72 h 120"/>
                <a:gd name="T72" fmla="*/ 156 w 240"/>
                <a:gd name="T73" fmla="*/ 72 h 120"/>
                <a:gd name="T74" fmla="*/ 168 w 240"/>
                <a:gd name="T75" fmla="*/ 66 h 120"/>
                <a:gd name="T76" fmla="*/ 198 w 240"/>
                <a:gd name="T77" fmla="*/ 54 h 120"/>
                <a:gd name="T78" fmla="*/ 222 w 240"/>
                <a:gd name="T79" fmla="*/ 54 h 120"/>
                <a:gd name="T80" fmla="*/ 234 w 240"/>
                <a:gd name="T81" fmla="*/ 5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0" h="120">
                  <a:moveTo>
                    <a:pt x="240" y="48"/>
                  </a:moveTo>
                  <a:lnTo>
                    <a:pt x="228" y="24"/>
                  </a:lnTo>
                  <a:lnTo>
                    <a:pt x="222" y="30"/>
                  </a:lnTo>
                  <a:lnTo>
                    <a:pt x="204" y="18"/>
                  </a:lnTo>
                  <a:lnTo>
                    <a:pt x="186" y="24"/>
                  </a:lnTo>
                  <a:lnTo>
                    <a:pt x="180" y="0"/>
                  </a:lnTo>
                  <a:lnTo>
                    <a:pt x="168" y="0"/>
                  </a:lnTo>
                  <a:lnTo>
                    <a:pt x="138" y="12"/>
                  </a:lnTo>
                  <a:lnTo>
                    <a:pt x="138" y="0"/>
                  </a:lnTo>
                  <a:lnTo>
                    <a:pt x="138" y="6"/>
                  </a:lnTo>
                  <a:lnTo>
                    <a:pt x="120" y="0"/>
                  </a:lnTo>
                  <a:lnTo>
                    <a:pt x="90" y="12"/>
                  </a:lnTo>
                  <a:lnTo>
                    <a:pt x="78" y="6"/>
                  </a:lnTo>
                  <a:lnTo>
                    <a:pt x="60" y="24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2"/>
                  </a:lnTo>
                  <a:lnTo>
                    <a:pt x="12" y="78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84"/>
                  </a:lnTo>
                  <a:lnTo>
                    <a:pt x="36" y="84"/>
                  </a:lnTo>
                  <a:lnTo>
                    <a:pt x="36" y="78"/>
                  </a:lnTo>
                  <a:lnTo>
                    <a:pt x="36" y="72"/>
                  </a:lnTo>
                  <a:lnTo>
                    <a:pt x="36" y="66"/>
                  </a:lnTo>
                  <a:lnTo>
                    <a:pt x="42" y="60"/>
                  </a:lnTo>
                  <a:lnTo>
                    <a:pt x="48" y="60"/>
                  </a:lnTo>
                  <a:lnTo>
                    <a:pt x="48" y="66"/>
                  </a:lnTo>
                  <a:lnTo>
                    <a:pt x="48" y="72"/>
                  </a:lnTo>
                  <a:lnTo>
                    <a:pt x="48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30" y="102"/>
                  </a:lnTo>
                  <a:lnTo>
                    <a:pt x="12" y="108"/>
                  </a:lnTo>
                  <a:lnTo>
                    <a:pt x="6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12" y="120"/>
                  </a:lnTo>
                  <a:lnTo>
                    <a:pt x="24" y="120"/>
                  </a:lnTo>
                  <a:lnTo>
                    <a:pt x="30" y="114"/>
                  </a:lnTo>
                  <a:lnTo>
                    <a:pt x="36" y="114"/>
                  </a:lnTo>
                  <a:lnTo>
                    <a:pt x="48" y="114"/>
                  </a:lnTo>
                  <a:lnTo>
                    <a:pt x="54" y="114"/>
                  </a:lnTo>
                  <a:lnTo>
                    <a:pt x="60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90"/>
                  </a:lnTo>
                  <a:lnTo>
                    <a:pt x="78" y="84"/>
                  </a:lnTo>
                  <a:lnTo>
                    <a:pt x="84" y="84"/>
                  </a:lnTo>
                  <a:lnTo>
                    <a:pt x="90" y="84"/>
                  </a:lnTo>
                  <a:lnTo>
                    <a:pt x="96" y="84"/>
                  </a:lnTo>
                  <a:lnTo>
                    <a:pt x="102" y="90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6" y="90"/>
                  </a:lnTo>
                  <a:lnTo>
                    <a:pt x="138" y="90"/>
                  </a:lnTo>
                  <a:lnTo>
                    <a:pt x="138" y="84"/>
                  </a:lnTo>
                  <a:lnTo>
                    <a:pt x="144" y="84"/>
                  </a:lnTo>
                  <a:lnTo>
                    <a:pt x="138" y="78"/>
                  </a:lnTo>
                  <a:lnTo>
                    <a:pt x="138" y="72"/>
                  </a:lnTo>
                  <a:lnTo>
                    <a:pt x="144" y="72"/>
                  </a:lnTo>
                  <a:lnTo>
                    <a:pt x="150" y="72"/>
                  </a:lnTo>
                  <a:lnTo>
                    <a:pt x="156" y="72"/>
                  </a:lnTo>
                  <a:lnTo>
                    <a:pt x="162" y="72"/>
                  </a:lnTo>
                  <a:lnTo>
                    <a:pt x="168" y="66"/>
                  </a:lnTo>
                  <a:lnTo>
                    <a:pt x="186" y="60"/>
                  </a:lnTo>
                  <a:lnTo>
                    <a:pt x="198" y="54"/>
                  </a:lnTo>
                  <a:lnTo>
                    <a:pt x="210" y="54"/>
                  </a:lnTo>
                  <a:lnTo>
                    <a:pt x="222" y="54"/>
                  </a:lnTo>
                  <a:lnTo>
                    <a:pt x="228" y="54"/>
                  </a:lnTo>
                  <a:lnTo>
                    <a:pt x="234" y="54"/>
                  </a:lnTo>
                  <a:lnTo>
                    <a:pt x="240" y="4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8" name="Freeform 617">
              <a:extLst>
                <a:ext uri="{FF2B5EF4-FFF2-40B4-BE49-F238E27FC236}">
                  <a16:creationId xmlns:a16="http://schemas.microsoft.com/office/drawing/2014/main" id="{6146B629-ABD9-5B08-C740-A8FD817093E1}"/>
                </a:ext>
              </a:extLst>
            </p:cNvPr>
            <p:cNvSpPr/>
            <p:nvPr/>
          </p:nvSpPr>
          <p:spPr>
            <a:xfrm>
              <a:off x="6810375" y="6081713"/>
              <a:ext cx="47625" cy="28575"/>
            </a:xfrm>
            <a:custGeom>
              <a:avLst/>
              <a:gdLst>
                <a:gd name="T0" fmla="*/ 30 w 30"/>
                <a:gd name="T1" fmla="*/ 0 h 18"/>
                <a:gd name="T2" fmla="*/ 18 w 30"/>
                <a:gd name="T3" fmla="*/ 0 h 18"/>
                <a:gd name="T4" fmla="*/ 6 w 30"/>
                <a:gd name="T5" fmla="*/ 6 h 18"/>
                <a:gd name="T6" fmla="*/ 6 w 30"/>
                <a:gd name="T7" fmla="*/ 12 h 18"/>
                <a:gd name="T8" fmla="*/ 0 w 30"/>
                <a:gd name="T9" fmla="*/ 12 h 18"/>
                <a:gd name="T10" fmla="*/ 6 w 30"/>
                <a:gd name="T11" fmla="*/ 18 h 18"/>
                <a:gd name="T12" fmla="*/ 12 w 30"/>
                <a:gd name="T13" fmla="*/ 18 h 18"/>
                <a:gd name="T14" fmla="*/ 18 w 30"/>
                <a:gd name="T15" fmla="*/ 12 h 18"/>
                <a:gd name="T16" fmla="*/ 30 w 30"/>
                <a:gd name="T17" fmla="*/ 12 h 18"/>
                <a:gd name="T18" fmla="*/ 30 w 30"/>
                <a:gd name="T19" fmla="*/ 6 h 18"/>
                <a:gd name="T20" fmla="*/ 30 w 30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8">
                  <a:moveTo>
                    <a:pt x="30" y="0"/>
                  </a:moveTo>
                  <a:lnTo>
                    <a:pt x="18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9" name="Freeform 618">
              <a:extLst>
                <a:ext uri="{FF2B5EF4-FFF2-40B4-BE49-F238E27FC236}">
                  <a16:creationId xmlns:a16="http://schemas.microsoft.com/office/drawing/2014/main" id="{447E7C10-E89E-F53C-4855-1921BDF6E853}"/>
                </a:ext>
              </a:extLst>
            </p:cNvPr>
            <p:cNvSpPr/>
            <p:nvPr/>
          </p:nvSpPr>
          <p:spPr>
            <a:xfrm>
              <a:off x="6677025" y="6129338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24 w 24"/>
                <a:gd name="T3" fmla="*/ 0 h 12"/>
                <a:gd name="T4" fmla="*/ 18 w 24"/>
                <a:gd name="T5" fmla="*/ 0 h 12"/>
                <a:gd name="T6" fmla="*/ 12 w 24"/>
                <a:gd name="T7" fmla="*/ 6 h 12"/>
                <a:gd name="T8" fmla="*/ 6 w 24"/>
                <a:gd name="T9" fmla="*/ 6 h 12"/>
                <a:gd name="T10" fmla="*/ 0 w 24"/>
                <a:gd name="T11" fmla="*/ 6 h 12"/>
                <a:gd name="T12" fmla="*/ 0 w 24"/>
                <a:gd name="T13" fmla="*/ 12 h 12"/>
                <a:gd name="T14" fmla="*/ 6 w 24"/>
                <a:gd name="T15" fmla="*/ 12 h 12"/>
                <a:gd name="T16" fmla="*/ 12 w 24"/>
                <a:gd name="T17" fmla="*/ 12 h 12"/>
                <a:gd name="T18" fmla="*/ 18 w 24"/>
                <a:gd name="T19" fmla="*/ 12 h 12"/>
                <a:gd name="T20" fmla="*/ 24 w 24"/>
                <a:gd name="T2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0" name="Freeform 619">
              <a:extLst>
                <a:ext uri="{FF2B5EF4-FFF2-40B4-BE49-F238E27FC236}">
                  <a16:creationId xmlns:a16="http://schemas.microsoft.com/office/drawing/2014/main" id="{71AE2D57-2773-9C8E-8900-1B639370C6B2}"/>
                </a:ext>
              </a:extLst>
            </p:cNvPr>
            <p:cNvSpPr/>
            <p:nvPr/>
          </p:nvSpPr>
          <p:spPr>
            <a:xfrm>
              <a:off x="6877050" y="5624513"/>
              <a:ext cx="295275" cy="190500"/>
            </a:xfrm>
            <a:custGeom>
              <a:avLst/>
              <a:gdLst>
                <a:gd name="T0" fmla="*/ 186 w 186"/>
                <a:gd name="T1" fmla="*/ 54 h 120"/>
                <a:gd name="T2" fmla="*/ 174 w 186"/>
                <a:gd name="T3" fmla="*/ 48 h 120"/>
                <a:gd name="T4" fmla="*/ 186 w 186"/>
                <a:gd name="T5" fmla="*/ 24 h 120"/>
                <a:gd name="T6" fmla="*/ 174 w 186"/>
                <a:gd name="T7" fmla="*/ 12 h 120"/>
                <a:gd name="T8" fmla="*/ 162 w 186"/>
                <a:gd name="T9" fmla="*/ 0 h 120"/>
                <a:gd name="T10" fmla="*/ 156 w 186"/>
                <a:gd name="T11" fmla="*/ 12 h 120"/>
                <a:gd name="T12" fmla="*/ 138 w 186"/>
                <a:gd name="T13" fmla="*/ 6 h 120"/>
                <a:gd name="T14" fmla="*/ 120 w 186"/>
                <a:gd name="T15" fmla="*/ 18 h 120"/>
                <a:gd name="T16" fmla="*/ 108 w 186"/>
                <a:gd name="T17" fmla="*/ 42 h 120"/>
                <a:gd name="T18" fmla="*/ 102 w 186"/>
                <a:gd name="T19" fmla="*/ 36 h 120"/>
                <a:gd name="T20" fmla="*/ 90 w 186"/>
                <a:gd name="T21" fmla="*/ 36 h 120"/>
                <a:gd name="T22" fmla="*/ 84 w 186"/>
                <a:gd name="T23" fmla="*/ 48 h 120"/>
                <a:gd name="T24" fmla="*/ 72 w 186"/>
                <a:gd name="T25" fmla="*/ 42 h 120"/>
                <a:gd name="T26" fmla="*/ 66 w 186"/>
                <a:gd name="T27" fmla="*/ 36 h 120"/>
                <a:gd name="T28" fmla="*/ 48 w 186"/>
                <a:gd name="T29" fmla="*/ 30 h 120"/>
                <a:gd name="T30" fmla="*/ 18 w 186"/>
                <a:gd name="T31" fmla="*/ 18 h 120"/>
                <a:gd name="T32" fmla="*/ 6 w 186"/>
                <a:gd name="T33" fmla="*/ 24 h 120"/>
                <a:gd name="T34" fmla="*/ 6 w 186"/>
                <a:gd name="T35" fmla="*/ 30 h 120"/>
                <a:gd name="T36" fmla="*/ 0 w 186"/>
                <a:gd name="T37" fmla="*/ 78 h 120"/>
                <a:gd name="T38" fmla="*/ 24 w 186"/>
                <a:gd name="T39" fmla="*/ 84 h 120"/>
                <a:gd name="T40" fmla="*/ 36 w 186"/>
                <a:gd name="T41" fmla="*/ 96 h 120"/>
                <a:gd name="T42" fmla="*/ 48 w 186"/>
                <a:gd name="T43" fmla="*/ 90 h 120"/>
                <a:gd name="T44" fmla="*/ 54 w 186"/>
                <a:gd name="T45" fmla="*/ 96 h 120"/>
                <a:gd name="T46" fmla="*/ 60 w 186"/>
                <a:gd name="T47" fmla="*/ 102 h 120"/>
                <a:gd name="T48" fmla="*/ 66 w 186"/>
                <a:gd name="T49" fmla="*/ 102 h 120"/>
                <a:gd name="T50" fmla="*/ 90 w 186"/>
                <a:gd name="T51" fmla="*/ 102 h 120"/>
                <a:gd name="T52" fmla="*/ 96 w 186"/>
                <a:gd name="T53" fmla="*/ 108 h 120"/>
                <a:gd name="T54" fmla="*/ 96 w 186"/>
                <a:gd name="T55" fmla="*/ 120 h 120"/>
                <a:gd name="T56" fmla="*/ 102 w 186"/>
                <a:gd name="T57" fmla="*/ 120 h 120"/>
                <a:gd name="T58" fmla="*/ 108 w 186"/>
                <a:gd name="T59" fmla="*/ 120 h 120"/>
                <a:gd name="T60" fmla="*/ 114 w 186"/>
                <a:gd name="T61" fmla="*/ 102 h 120"/>
                <a:gd name="T62" fmla="*/ 126 w 186"/>
                <a:gd name="T63" fmla="*/ 120 h 120"/>
                <a:gd name="T64" fmla="*/ 138 w 186"/>
                <a:gd name="T65" fmla="*/ 108 h 120"/>
                <a:gd name="T66" fmla="*/ 144 w 186"/>
                <a:gd name="T67" fmla="*/ 108 h 120"/>
                <a:gd name="T68" fmla="*/ 168 w 186"/>
                <a:gd name="T69" fmla="*/ 102 h 120"/>
                <a:gd name="T70" fmla="*/ 180 w 186"/>
                <a:gd name="T71" fmla="*/ 78 h 120"/>
                <a:gd name="T72" fmla="*/ 174 w 186"/>
                <a:gd name="T73" fmla="*/ 72 h 120"/>
                <a:gd name="T74" fmla="*/ 186 w 186"/>
                <a:gd name="T75" fmla="*/ 5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6" h="120">
                  <a:moveTo>
                    <a:pt x="186" y="54"/>
                  </a:moveTo>
                  <a:lnTo>
                    <a:pt x="174" y="48"/>
                  </a:lnTo>
                  <a:lnTo>
                    <a:pt x="186" y="24"/>
                  </a:lnTo>
                  <a:lnTo>
                    <a:pt x="174" y="12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38" y="6"/>
                  </a:lnTo>
                  <a:lnTo>
                    <a:pt x="120" y="18"/>
                  </a:lnTo>
                  <a:lnTo>
                    <a:pt x="108" y="42"/>
                  </a:lnTo>
                  <a:lnTo>
                    <a:pt x="102" y="36"/>
                  </a:lnTo>
                  <a:lnTo>
                    <a:pt x="90" y="36"/>
                  </a:lnTo>
                  <a:lnTo>
                    <a:pt x="84" y="48"/>
                  </a:lnTo>
                  <a:lnTo>
                    <a:pt x="72" y="42"/>
                  </a:lnTo>
                  <a:lnTo>
                    <a:pt x="66" y="36"/>
                  </a:lnTo>
                  <a:lnTo>
                    <a:pt x="48" y="30"/>
                  </a:lnTo>
                  <a:lnTo>
                    <a:pt x="18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0" y="78"/>
                  </a:lnTo>
                  <a:lnTo>
                    <a:pt x="24" y="84"/>
                  </a:lnTo>
                  <a:lnTo>
                    <a:pt x="36" y="96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66" y="102"/>
                  </a:lnTo>
                  <a:lnTo>
                    <a:pt x="90" y="102"/>
                  </a:lnTo>
                  <a:lnTo>
                    <a:pt x="96" y="108"/>
                  </a:lnTo>
                  <a:lnTo>
                    <a:pt x="96" y="120"/>
                  </a:lnTo>
                  <a:lnTo>
                    <a:pt x="102" y="120"/>
                  </a:lnTo>
                  <a:lnTo>
                    <a:pt x="108" y="120"/>
                  </a:lnTo>
                  <a:lnTo>
                    <a:pt x="114" y="102"/>
                  </a:lnTo>
                  <a:lnTo>
                    <a:pt x="126" y="120"/>
                  </a:lnTo>
                  <a:lnTo>
                    <a:pt x="138" y="108"/>
                  </a:lnTo>
                  <a:lnTo>
                    <a:pt x="144" y="108"/>
                  </a:lnTo>
                  <a:lnTo>
                    <a:pt x="168" y="102"/>
                  </a:lnTo>
                  <a:lnTo>
                    <a:pt x="180" y="78"/>
                  </a:lnTo>
                  <a:lnTo>
                    <a:pt x="174" y="72"/>
                  </a:lnTo>
                  <a:lnTo>
                    <a:pt x="186" y="5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</p:grpSp>
      <p:sp>
        <p:nvSpPr>
          <p:cNvPr id="251" name="Freeform 161">
            <a:extLst>
              <a:ext uri="{FF2B5EF4-FFF2-40B4-BE49-F238E27FC236}">
                <a16:creationId xmlns:a16="http://schemas.microsoft.com/office/drawing/2014/main" id="{EB1E9214-1506-51F9-EFBD-581343D40EA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968208" y="6181930"/>
            <a:ext cx="139355" cy="108000"/>
          </a:xfrm>
          <a:custGeom>
            <a:avLst/>
            <a:gdLst>
              <a:gd name="T0" fmla="*/ 25 w 801"/>
              <a:gd name="T1" fmla="*/ 581 h 619"/>
              <a:gd name="T2" fmla="*/ 20 w 801"/>
              <a:gd name="T3" fmla="*/ 550 h 619"/>
              <a:gd name="T4" fmla="*/ 27 w 801"/>
              <a:gd name="T5" fmla="*/ 564 h 619"/>
              <a:gd name="T6" fmla="*/ 24 w 801"/>
              <a:gd name="T7" fmla="*/ 559 h 619"/>
              <a:gd name="T8" fmla="*/ 96 w 801"/>
              <a:gd name="T9" fmla="*/ 580 h 619"/>
              <a:gd name="T10" fmla="*/ 99 w 801"/>
              <a:gd name="T11" fmla="*/ 604 h 619"/>
              <a:gd name="T12" fmla="*/ 69 w 801"/>
              <a:gd name="T13" fmla="*/ 609 h 619"/>
              <a:gd name="T14" fmla="*/ 69 w 801"/>
              <a:gd name="T15" fmla="*/ 595 h 619"/>
              <a:gd name="T16" fmla="*/ 78 w 801"/>
              <a:gd name="T17" fmla="*/ 575 h 619"/>
              <a:gd name="T18" fmla="*/ 103 w 801"/>
              <a:gd name="T19" fmla="*/ 605 h 619"/>
              <a:gd name="T20" fmla="*/ 121 w 801"/>
              <a:gd name="T21" fmla="*/ 566 h 619"/>
              <a:gd name="T22" fmla="*/ 151 w 801"/>
              <a:gd name="T23" fmla="*/ 592 h 619"/>
              <a:gd name="T24" fmla="*/ 128 w 801"/>
              <a:gd name="T25" fmla="*/ 609 h 619"/>
              <a:gd name="T26" fmla="*/ 128 w 801"/>
              <a:gd name="T27" fmla="*/ 575 h 619"/>
              <a:gd name="T28" fmla="*/ 120 w 801"/>
              <a:gd name="T29" fmla="*/ 606 h 619"/>
              <a:gd name="T30" fmla="*/ 168 w 801"/>
              <a:gd name="T31" fmla="*/ 608 h 619"/>
              <a:gd name="T32" fmla="*/ 192 w 801"/>
              <a:gd name="T33" fmla="*/ 609 h 619"/>
              <a:gd name="T34" fmla="*/ 209 w 801"/>
              <a:gd name="T35" fmla="*/ 612 h 619"/>
              <a:gd name="T36" fmla="*/ 251 w 801"/>
              <a:gd name="T37" fmla="*/ 566 h 619"/>
              <a:gd name="T38" fmla="*/ 296 w 801"/>
              <a:gd name="T39" fmla="*/ 567 h 619"/>
              <a:gd name="T40" fmla="*/ 315 w 801"/>
              <a:gd name="T41" fmla="*/ 605 h 619"/>
              <a:gd name="T42" fmla="*/ 295 w 801"/>
              <a:gd name="T43" fmla="*/ 608 h 619"/>
              <a:gd name="T44" fmla="*/ 295 w 801"/>
              <a:gd name="T45" fmla="*/ 577 h 619"/>
              <a:gd name="T46" fmla="*/ 353 w 801"/>
              <a:gd name="T47" fmla="*/ 587 h 619"/>
              <a:gd name="T48" fmla="*/ 390 w 801"/>
              <a:gd name="T49" fmla="*/ 566 h 619"/>
              <a:gd name="T50" fmla="*/ 397 w 801"/>
              <a:gd name="T51" fmla="*/ 595 h 619"/>
              <a:gd name="T52" fmla="*/ 387 w 801"/>
              <a:gd name="T53" fmla="*/ 590 h 619"/>
              <a:gd name="T54" fmla="*/ 411 w 801"/>
              <a:gd name="T55" fmla="*/ 619 h 619"/>
              <a:gd name="T56" fmla="*/ 453 w 801"/>
              <a:gd name="T57" fmla="*/ 587 h 619"/>
              <a:gd name="T58" fmla="*/ 489 w 801"/>
              <a:gd name="T59" fmla="*/ 608 h 619"/>
              <a:gd name="T60" fmla="*/ 426 w 801"/>
              <a:gd name="T61" fmla="*/ 591 h 619"/>
              <a:gd name="T62" fmla="*/ 426 w 801"/>
              <a:gd name="T63" fmla="*/ 575 h 619"/>
              <a:gd name="T64" fmla="*/ 484 w 801"/>
              <a:gd name="T65" fmla="*/ 563 h 619"/>
              <a:gd name="T66" fmla="*/ 545 w 801"/>
              <a:gd name="T67" fmla="*/ 566 h 619"/>
              <a:gd name="T68" fmla="*/ 589 w 801"/>
              <a:gd name="T69" fmla="*/ 577 h 619"/>
              <a:gd name="T70" fmla="*/ 624 w 801"/>
              <a:gd name="T71" fmla="*/ 587 h 619"/>
              <a:gd name="T72" fmla="*/ 650 w 801"/>
              <a:gd name="T73" fmla="*/ 608 h 619"/>
              <a:gd name="T74" fmla="*/ 686 w 801"/>
              <a:gd name="T75" fmla="*/ 609 h 619"/>
              <a:gd name="T76" fmla="*/ 679 w 801"/>
              <a:gd name="T77" fmla="*/ 597 h 619"/>
              <a:gd name="T78" fmla="*/ 682 w 801"/>
              <a:gd name="T79" fmla="*/ 566 h 619"/>
              <a:gd name="T80" fmla="*/ 685 w 801"/>
              <a:gd name="T81" fmla="*/ 578 h 619"/>
              <a:gd name="T82" fmla="*/ 709 w 801"/>
              <a:gd name="T83" fmla="*/ 602 h 619"/>
              <a:gd name="T84" fmla="*/ 713 w 801"/>
              <a:gd name="T85" fmla="*/ 566 h 619"/>
              <a:gd name="T86" fmla="*/ 750 w 801"/>
              <a:gd name="T87" fmla="*/ 619 h 619"/>
              <a:gd name="T88" fmla="*/ 798 w 801"/>
              <a:gd name="T89" fmla="*/ 578 h 619"/>
              <a:gd name="T90" fmla="*/ 770 w 801"/>
              <a:gd name="T91" fmla="*/ 599 h 619"/>
              <a:gd name="T92" fmla="*/ 781 w 801"/>
              <a:gd name="T93" fmla="*/ 578 h 619"/>
              <a:gd name="T94" fmla="*/ 460 w 801"/>
              <a:gd name="T95" fmla="*/ 437 h 619"/>
              <a:gd name="T96" fmla="*/ 10 w 801"/>
              <a:gd name="T97" fmla="*/ 513 h 619"/>
              <a:gd name="T98" fmla="*/ 757 w 801"/>
              <a:gd name="T99" fmla="*/ 405 h 619"/>
              <a:gd name="T100" fmla="*/ 705 w 801"/>
              <a:gd name="T101" fmla="*/ 499 h 619"/>
              <a:gd name="T102" fmla="*/ 408 w 801"/>
              <a:gd name="T103" fmla="*/ 317 h 619"/>
              <a:gd name="T104" fmla="*/ 532 w 801"/>
              <a:gd name="T105" fmla="*/ 418 h 619"/>
              <a:gd name="T106" fmla="*/ 624 w 801"/>
              <a:gd name="T107" fmla="*/ 423 h 619"/>
              <a:gd name="T108" fmla="*/ 239 w 801"/>
              <a:gd name="T109" fmla="*/ 119 h 619"/>
              <a:gd name="T110" fmla="*/ 179 w 801"/>
              <a:gd name="T111" fmla="*/ 89 h 619"/>
              <a:gd name="T112" fmla="*/ 185 w 801"/>
              <a:gd name="T113" fmla="*/ 20 h 619"/>
              <a:gd name="T114" fmla="*/ 250 w 801"/>
              <a:gd name="T115" fmla="*/ 0 h 619"/>
              <a:gd name="T116" fmla="*/ 295 w 801"/>
              <a:gd name="T117" fmla="*/ 44 h 619"/>
              <a:gd name="T118" fmla="*/ 275 w 801"/>
              <a:gd name="T119" fmla="*/ 106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01" h="619">
                <a:moveTo>
                  <a:pt x="0" y="619"/>
                </a:moveTo>
                <a:lnTo>
                  <a:pt x="18" y="566"/>
                </a:lnTo>
                <a:lnTo>
                  <a:pt x="34" y="566"/>
                </a:lnTo>
                <a:lnTo>
                  <a:pt x="52" y="619"/>
                </a:lnTo>
                <a:lnTo>
                  <a:pt x="38" y="619"/>
                </a:lnTo>
                <a:lnTo>
                  <a:pt x="34" y="608"/>
                </a:lnTo>
                <a:lnTo>
                  <a:pt x="17" y="608"/>
                </a:lnTo>
                <a:lnTo>
                  <a:pt x="14" y="619"/>
                </a:lnTo>
                <a:lnTo>
                  <a:pt x="0" y="619"/>
                </a:lnTo>
                <a:close/>
                <a:moveTo>
                  <a:pt x="25" y="581"/>
                </a:moveTo>
                <a:lnTo>
                  <a:pt x="20" y="599"/>
                </a:lnTo>
                <a:lnTo>
                  <a:pt x="31" y="599"/>
                </a:lnTo>
                <a:lnTo>
                  <a:pt x="25" y="581"/>
                </a:lnTo>
                <a:close/>
                <a:moveTo>
                  <a:pt x="27" y="564"/>
                </a:moveTo>
                <a:lnTo>
                  <a:pt x="22" y="564"/>
                </a:lnTo>
                <a:lnTo>
                  <a:pt x="20" y="561"/>
                </a:lnTo>
                <a:lnTo>
                  <a:pt x="18" y="559"/>
                </a:lnTo>
                <a:lnTo>
                  <a:pt x="17" y="556"/>
                </a:lnTo>
                <a:lnTo>
                  <a:pt x="18" y="553"/>
                </a:lnTo>
                <a:lnTo>
                  <a:pt x="20" y="550"/>
                </a:lnTo>
                <a:lnTo>
                  <a:pt x="22" y="549"/>
                </a:lnTo>
                <a:lnTo>
                  <a:pt x="27" y="547"/>
                </a:lnTo>
                <a:lnTo>
                  <a:pt x="29" y="549"/>
                </a:lnTo>
                <a:lnTo>
                  <a:pt x="32" y="550"/>
                </a:lnTo>
                <a:lnTo>
                  <a:pt x="35" y="553"/>
                </a:lnTo>
                <a:lnTo>
                  <a:pt x="35" y="556"/>
                </a:lnTo>
                <a:lnTo>
                  <a:pt x="35" y="559"/>
                </a:lnTo>
                <a:lnTo>
                  <a:pt x="32" y="561"/>
                </a:lnTo>
                <a:lnTo>
                  <a:pt x="29" y="564"/>
                </a:lnTo>
                <a:lnTo>
                  <a:pt x="27" y="564"/>
                </a:lnTo>
                <a:close/>
                <a:moveTo>
                  <a:pt x="27" y="559"/>
                </a:moveTo>
                <a:lnTo>
                  <a:pt x="28" y="559"/>
                </a:lnTo>
                <a:lnTo>
                  <a:pt x="29" y="557"/>
                </a:lnTo>
                <a:lnTo>
                  <a:pt x="29" y="556"/>
                </a:lnTo>
                <a:lnTo>
                  <a:pt x="28" y="553"/>
                </a:lnTo>
                <a:lnTo>
                  <a:pt x="27" y="553"/>
                </a:lnTo>
                <a:lnTo>
                  <a:pt x="24" y="553"/>
                </a:lnTo>
                <a:lnTo>
                  <a:pt x="24" y="554"/>
                </a:lnTo>
                <a:lnTo>
                  <a:pt x="22" y="556"/>
                </a:lnTo>
                <a:lnTo>
                  <a:pt x="24" y="559"/>
                </a:lnTo>
                <a:lnTo>
                  <a:pt x="27" y="559"/>
                </a:lnTo>
                <a:close/>
                <a:moveTo>
                  <a:pt x="55" y="619"/>
                </a:moveTo>
                <a:lnTo>
                  <a:pt x="55" y="566"/>
                </a:lnTo>
                <a:lnTo>
                  <a:pt x="78" y="566"/>
                </a:lnTo>
                <a:lnTo>
                  <a:pt x="86" y="567"/>
                </a:lnTo>
                <a:lnTo>
                  <a:pt x="92" y="570"/>
                </a:lnTo>
                <a:lnTo>
                  <a:pt x="93" y="571"/>
                </a:lnTo>
                <a:lnTo>
                  <a:pt x="94" y="574"/>
                </a:lnTo>
                <a:lnTo>
                  <a:pt x="96" y="577"/>
                </a:lnTo>
                <a:lnTo>
                  <a:pt x="96" y="580"/>
                </a:lnTo>
                <a:lnTo>
                  <a:pt x="96" y="581"/>
                </a:lnTo>
                <a:lnTo>
                  <a:pt x="96" y="584"/>
                </a:lnTo>
                <a:lnTo>
                  <a:pt x="94" y="587"/>
                </a:lnTo>
                <a:lnTo>
                  <a:pt x="92" y="590"/>
                </a:lnTo>
                <a:lnTo>
                  <a:pt x="87" y="591"/>
                </a:lnTo>
                <a:lnTo>
                  <a:pt x="92" y="592"/>
                </a:lnTo>
                <a:lnTo>
                  <a:pt x="96" y="595"/>
                </a:lnTo>
                <a:lnTo>
                  <a:pt x="97" y="598"/>
                </a:lnTo>
                <a:lnTo>
                  <a:pt x="99" y="601"/>
                </a:lnTo>
                <a:lnTo>
                  <a:pt x="99" y="604"/>
                </a:lnTo>
                <a:lnTo>
                  <a:pt x="99" y="606"/>
                </a:lnTo>
                <a:lnTo>
                  <a:pt x="97" y="609"/>
                </a:lnTo>
                <a:lnTo>
                  <a:pt x="96" y="612"/>
                </a:lnTo>
                <a:lnTo>
                  <a:pt x="94" y="615"/>
                </a:lnTo>
                <a:lnTo>
                  <a:pt x="92" y="616"/>
                </a:lnTo>
                <a:lnTo>
                  <a:pt x="87" y="618"/>
                </a:lnTo>
                <a:lnTo>
                  <a:pt x="83" y="618"/>
                </a:lnTo>
                <a:lnTo>
                  <a:pt x="79" y="619"/>
                </a:lnTo>
                <a:lnTo>
                  <a:pt x="55" y="619"/>
                </a:lnTo>
                <a:close/>
                <a:moveTo>
                  <a:pt x="69" y="609"/>
                </a:moveTo>
                <a:lnTo>
                  <a:pt x="76" y="609"/>
                </a:lnTo>
                <a:lnTo>
                  <a:pt x="79" y="609"/>
                </a:lnTo>
                <a:lnTo>
                  <a:pt x="82" y="608"/>
                </a:lnTo>
                <a:lnTo>
                  <a:pt x="83" y="605"/>
                </a:lnTo>
                <a:lnTo>
                  <a:pt x="83" y="602"/>
                </a:lnTo>
                <a:lnTo>
                  <a:pt x="83" y="599"/>
                </a:lnTo>
                <a:lnTo>
                  <a:pt x="82" y="598"/>
                </a:lnTo>
                <a:lnTo>
                  <a:pt x="79" y="597"/>
                </a:lnTo>
                <a:lnTo>
                  <a:pt x="76" y="595"/>
                </a:lnTo>
                <a:lnTo>
                  <a:pt x="69" y="595"/>
                </a:lnTo>
                <a:lnTo>
                  <a:pt x="69" y="609"/>
                </a:lnTo>
                <a:close/>
                <a:moveTo>
                  <a:pt x="69" y="588"/>
                </a:moveTo>
                <a:lnTo>
                  <a:pt x="75" y="588"/>
                </a:lnTo>
                <a:lnTo>
                  <a:pt x="78" y="588"/>
                </a:lnTo>
                <a:lnTo>
                  <a:pt x="80" y="587"/>
                </a:lnTo>
                <a:lnTo>
                  <a:pt x="82" y="584"/>
                </a:lnTo>
                <a:lnTo>
                  <a:pt x="82" y="581"/>
                </a:lnTo>
                <a:lnTo>
                  <a:pt x="82" y="578"/>
                </a:lnTo>
                <a:lnTo>
                  <a:pt x="80" y="577"/>
                </a:lnTo>
                <a:lnTo>
                  <a:pt x="78" y="575"/>
                </a:lnTo>
                <a:lnTo>
                  <a:pt x="75" y="575"/>
                </a:lnTo>
                <a:lnTo>
                  <a:pt x="69" y="575"/>
                </a:lnTo>
                <a:lnTo>
                  <a:pt x="69" y="588"/>
                </a:lnTo>
                <a:close/>
                <a:moveTo>
                  <a:pt x="126" y="619"/>
                </a:moveTo>
                <a:lnTo>
                  <a:pt x="120" y="619"/>
                </a:lnTo>
                <a:lnTo>
                  <a:pt x="116" y="618"/>
                </a:lnTo>
                <a:lnTo>
                  <a:pt x="111" y="616"/>
                </a:lnTo>
                <a:lnTo>
                  <a:pt x="107" y="614"/>
                </a:lnTo>
                <a:lnTo>
                  <a:pt x="104" y="609"/>
                </a:lnTo>
                <a:lnTo>
                  <a:pt x="103" y="605"/>
                </a:lnTo>
                <a:lnTo>
                  <a:pt x="100" y="599"/>
                </a:lnTo>
                <a:lnTo>
                  <a:pt x="100" y="594"/>
                </a:lnTo>
                <a:lnTo>
                  <a:pt x="100" y="591"/>
                </a:lnTo>
                <a:lnTo>
                  <a:pt x="102" y="585"/>
                </a:lnTo>
                <a:lnTo>
                  <a:pt x="103" y="580"/>
                </a:lnTo>
                <a:lnTo>
                  <a:pt x="104" y="575"/>
                </a:lnTo>
                <a:lnTo>
                  <a:pt x="109" y="571"/>
                </a:lnTo>
                <a:lnTo>
                  <a:pt x="111" y="568"/>
                </a:lnTo>
                <a:lnTo>
                  <a:pt x="116" y="567"/>
                </a:lnTo>
                <a:lnTo>
                  <a:pt x="121" y="566"/>
                </a:lnTo>
                <a:lnTo>
                  <a:pt x="126" y="566"/>
                </a:lnTo>
                <a:lnTo>
                  <a:pt x="131" y="566"/>
                </a:lnTo>
                <a:lnTo>
                  <a:pt x="135" y="567"/>
                </a:lnTo>
                <a:lnTo>
                  <a:pt x="140" y="568"/>
                </a:lnTo>
                <a:lnTo>
                  <a:pt x="144" y="571"/>
                </a:lnTo>
                <a:lnTo>
                  <a:pt x="147" y="575"/>
                </a:lnTo>
                <a:lnTo>
                  <a:pt x="150" y="580"/>
                </a:lnTo>
                <a:lnTo>
                  <a:pt x="151" y="585"/>
                </a:lnTo>
                <a:lnTo>
                  <a:pt x="151" y="591"/>
                </a:lnTo>
                <a:lnTo>
                  <a:pt x="151" y="592"/>
                </a:lnTo>
                <a:lnTo>
                  <a:pt x="151" y="599"/>
                </a:lnTo>
                <a:lnTo>
                  <a:pt x="150" y="605"/>
                </a:lnTo>
                <a:lnTo>
                  <a:pt x="147" y="609"/>
                </a:lnTo>
                <a:lnTo>
                  <a:pt x="144" y="614"/>
                </a:lnTo>
                <a:lnTo>
                  <a:pt x="140" y="616"/>
                </a:lnTo>
                <a:lnTo>
                  <a:pt x="135" y="618"/>
                </a:lnTo>
                <a:lnTo>
                  <a:pt x="131" y="619"/>
                </a:lnTo>
                <a:lnTo>
                  <a:pt x="126" y="619"/>
                </a:lnTo>
                <a:close/>
                <a:moveTo>
                  <a:pt x="126" y="609"/>
                </a:moveTo>
                <a:lnTo>
                  <a:pt x="128" y="609"/>
                </a:lnTo>
                <a:lnTo>
                  <a:pt x="130" y="608"/>
                </a:lnTo>
                <a:lnTo>
                  <a:pt x="134" y="605"/>
                </a:lnTo>
                <a:lnTo>
                  <a:pt x="135" y="601"/>
                </a:lnTo>
                <a:lnTo>
                  <a:pt x="135" y="594"/>
                </a:lnTo>
                <a:lnTo>
                  <a:pt x="135" y="591"/>
                </a:lnTo>
                <a:lnTo>
                  <a:pt x="135" y="584"/>
                </a:lnTo>
                <a:lnTo>
                  <a:pt x="134" y="580"/>
                </a:lnTo>
                <a:lnTo>
                  <a:pt x="133" y="578"/>
                </a:lnTo>
                <a:lnTo>
                  <a:pt x="130" y="577"/>
                </a:lnTo>
                <a:lnTo>
                  <a:pt x="128" y="575"/>
                </a:lnTo>
                <a:lnTo>
                  <a:pt x="126" y="575"/>
                </a:lnTo>
                <a:lnTo>
                  <a:pt x="124" y="575"/>
                </a:lnTo>
                <a:lnTo>
                  <a:pt x="121" y="577"/>
                </a:lnTo>
                <a:lnTo>
                  <a:pt x="118" y="580"/>
                </a:lnTo>
                <a:lnTo>
                  <a:pt x="117" y="584"/>
                </a:lnTo>
                <a:lnTo>
                  <a:pt x="116" y="591"/>
                </a:lnTo>
                <a:lnTo>
                  <a:pt x="116" y="594"/>
                </a:lnTo>
                <a:lnTo>
                  <a:pt x="117" y="601"/>
                </a:lnTo>
                <a:lnTo>
                  <a:pt x="118" y="605"/>
                </a:lnTo>
                <a:lnTo>
                  <a:pt x="120" y="606"/>
                </a:lnTo>
                <a:lnTo>
                  <a:pt x="121" y="608"/>
                </a:lnTo>
                <a:lnTo>
                  <a:pt x="124" y="609"/>
                </a:lnTo>
                <a:lnTo>
                  <a:pt x="126" y="609"/>
                </a:lnTo>
                <a:close/>
                <a:moveTo>
                  <a:pt x="189" y="619"/>
                </a:moveTo>
                <a:lnTo>
                  <a:pt x="185" y="619"/>
                </a:lnTo>
                <a:lnTo>
                  <a:pt x="179" y="618"/>
                </a:lnTo>
                <a:lnTo>
                  <a:pt x="175" y="616"/>
                </a:lnTo>
                <a:lnTo>
                  <a:pt x="172" y="615"/>
                </a:lnTo>
                <a:lnTo>
                  <a:pt x="169" y="612"/>
                </a:lnTo>
                <a:lnTo>
                  <a:pt x="168" y="608"/>
                </a:lnTo>
                <a:lnTo>
                  <a:pt x="167" y="605"/>
                </a:lnTo>
                <a:lnTo>
                  <a:pt x="167" y="599"/>
                </a:lnTo>
                <a:lnTo>
                  <a:pt x="167" y="566"/>
                </a:lnTo>
                <a:lnTo>
                  <a:pt x="182" y="566"/>
                </a:lnTo>
                <a:lnTo>
                  <a:pt x="182" y="599"/>
                </a:lnTo>
                <a:lnTo>
                  <a:pt x="182" y="604"/>
                </a:lnTo>
                <a:lnTo>
                  <a:pt x="183" y="606"/>
                </a:lnTo>
                <a:lnTo>
                  <a:pt x="186" y="608"/>
                </a:lnTo>
                <a:lnTo>
                  <a:pt x="191" y="609"/>
                </a:lnTo>
                <a:lnTo>
                  <a:pt x="192" y="609"/>
                </a:lnTo>
                <a:lnTo>
                  <a:pt x="193" y="608"/>
                </a:lnTo>
                <a:lnTo>
                  <a:pt x="196" y="606"/>
                </a:lnTo>
                <a:lnTo>
                  <a:pt x="198" y="604"/>
                </a:lnTo>
                <a:lnTo>
                  <a:pt x="199" y="599"/>
                </a:lnTo>
                <a:lnTo>
                  <a:pt x="199" y="566"/>
                </a:lnTo>
                <a:lnTo>
                  <a:pt x="212" y="566"/>
                </a:lnTo>
                <a:lnTo>
                  <a:pt x="212" y="599"/>
                </a:lnTo>
                <a:lnTo>
                  <a:pt x="212" y="605"/>
                </a:lnTo>
                <a:lnTo>
                  <a:pt x="210" y="608"/>
                </a:lnTo>
                <a:lnTo>
                  <a:pt x="209" y="612"/>
                </a:lnTo>
                <a:lnTo>
                  <a:pt x="206" y="615"/>
                </a:lnTo>
                <a:lnTo>
                  <a:pt x="203" y="616"/>
                </a:lnTo>
                <a:lnTo>
                  <a:pt x="199" y="618"/>
                </a:lnTo>
                <a:lnTo>
                  <a:pt x="195" y="619"/>
                </a:lnTo>
                <a:lnTo>
                  <a:pt x="189" y="619"/>
                </a:lnTo>
                <a:close/>
                <a:moveTo>
                  <a:pt x="217" y="619"/>
                </a:moveTo>
                <a:lnTo>
                  <a:pt x="217" y="566"/>
                </a:lnTo>
                <a:lnTo>
                  <a:pt x="233" y="566"/>
                </a:lnTo>
                <a:lnTo>
                  <a:pt x="251" y="595"/>
                </a:lnTo>
                <a:lnTo>
                  <a:pt x="251" y="566"/>
                </a:lnTo>
                <a:lnTo>
                  <a:pt x="264" y="566"/>
                </a:lnTo>
                <a:lnTo>
                  <a:pt x="264" y="619"/>
                </a:lnTo>
                <a:lnTo>
                  <a:pt x="250" y="619"/>
                </a:lnTo>
                <a:lnTo>
                  <a:pt x="230" y="585"/>
                </a:lnTo>
                <a:lnTo>
                  <a:pt x="230" y="619"/>
                </a:lnTo>
                <a:lnTo>
                  <a:pt x="217" y="619"/>
                </a:lnTo>
                <a:close/>
                <a:moveTo>
                  <a:pt x="270" y="619"/>
                </a:moveTo>
                <a:lnTo>
                  <a:pt x="270" y="566"/>
                </a:lnTo>
                <a:lnTo>
                  <a:pt x="291" y="566"/>
                </a:lnTo>
                <a:lnTo>
                  <a:pt x="296" y="567"/>
                </a:lnTo>
                <a:lnTo>
                  <a:pt x="301" y="567"/>
                </a:lnTo>
                <a:lnTo>
                  <a:pt x="306" y="570"/>
                </a:lnTo>
                <a:lnTo>
                  <a:pt x="309" y="571"/>
                </a:lnTo>
                <a:lnTo>
                  <a:pt x="312" y="575"/>
                </a:lnTo>
                <a:lnTo>
                  <a:pt x="315" y="580"/>
                </a:lnTo>
                <a:lnTo>
                  <a:pt x="316" y="585"/>
                </a:lnTo>
                <a:lnTo>
                  <a:pt x="316" y="591"/>
                </a:lnTo>
                <a:lnTo>
                  <a:pt x="316" y="592"/>
                </a:lnTo>
                <a:lnTo>
                  <a:pt x="316" y="599"/>
                </a:lnTo>
                <a:lnTo>
                  <a:pt x="315" y="605"/>
                </a:lnTo>
                <a:lnTo>
                  <a:pt x="312" y="609"/>
                </a:lnTo>
                <a:lnTo>
                  <a:pt x="309" y="612"/>
                </a:lnTo>
                <a:lnTo>
                  <a:pt x="306" y="615"/>
                </a:lnTo>
                <a:lnTo>
                  <a:pt x="301" y="618"/>
                </a:lnTo>
                <a:lnTo>
                  <a:pt x="296" y="618"/>
                </a:lnTo>
                <a:lnTo>
                  <a:pt x="291" y="619"/>
                </a:lnTo>
                <a:lnTo>
                  <a:pt x="270" y="619"/>
                </a:lnTo>
                <a:close/>
                <a:moveTo>
                  <a:pt x="285" y="608"/>
                </a:moveTo>
                <a:lnTo>
                  <a:pt x="289" y="608"/>
                </a:lnTo>
                <a:lnTo>
                  <a:pt x="295" y="608"/>
                </a:lnTo>
                <a:lnTo>
                  <a:pt x="296" y="606"/>
                </a:lnTo>
                <a:lnTo>
                  <a:pt x="298" y="605"/>
                </a:lnTo>
                <a:lnTo>
                  <a:pt x="299" y="604"/>
                </a:lnTo>
                <a:lnTo>
                  <a:pt x="301" y="601"/>
                </a:lnTo>
                <a:lnTo>
                  <a:pt x="301" y="594"/>
                </a:lnTo>
                <a:lnTo>
                  <a:pt x="301" y="591"/>
                </a:lnTo>
                <a:lnTo>
                  <a:pt x="301" y="584"/>
                </a:lnTo>
                <a:lnTo>
                  <a:pt x="299" y="581"/>
                </a:lnTo>
                <a:lnTo>
                  <a:pt x="298" y="580"/>
                </a:lnTo>
                <a:lnTo>
                  <a:pt x="295" y="577"/>
                </a:lnTo>
                <a:lnTo>
                  <a:pt x="289" y="577"/>
                </a:lnTo>
                <a:lnTo>
                  <a:pt x="285" y="577"/>
                </a:lnTo>
                <a:lnTo>
                  <a:pt x="285" y="608"/>
                </a:lnTo>
                <a:close/>
                <a:moveTo>
                  <a:pt x="320" y="619"/>
                </a:moveTo>
                <a:lnTo>
                  <a:pt x="320" y="566"/>
                </a:lnTo>
                <a:lnTo>
                  <a:pt x="357" y="566"/>
                </a:lnTo>
                <a:lnTo>
                  <a:pt x="357" y="577"/>
                </a:lnTo>
                <a:lnTo>
                  <a:pt x="336" y="577"/>
                </a:lnTo>
                <a:lnTo>
                  <a:pt x="336" y="587"/>
                </a:lnTo>
                <a:lnTo>
                  <a:pt x="353" y="587"/>
                </a:lnTo>
                <a:lnTo>
                  <a:pt x="353" y="597"/>
                </a:lnTo>
                <a:lnTo>
                  <a:pt x="336" y="597"/>
                </a:lnTo>
                <a:lnTo>
                  <a:pt x="336" y="608"/>
                </a:lnTo>
                <a:lnTo>
                  <a:pt x="359" y="608"/>
                </a:lnTo>
                <a:lnTo>
                  <a:pt x="359" y="619"/>
                </a:lnTo>
                <a:lnTo>
                  <a:pt x="320" y="619"/>
                </a:lnTo>
                <a:close/>
                <a:moveTo>
                  <a:pt x="363" y="619"/>
                </a:moveTo>
                <a:lnTo>
                  <a:pt x="363" y="566"/>
                </a:lnTo>
                <a:lnTo>
                  <a:pt x="385" y="566"/>
                </a:lnTo>
                <a:lnTo>
                  <a:pt x="390" y="566"/>
                </a:lnTo>
                <a:lnTo>
                  <a:pt x="394" y="567"/>
                </a:lnTo>
                <a:lnTo>
                  <a:pt x="401" y="570"/>
                </a:lnTo>
                <a:lnTo>
                  <a:pt x="402" y="573"/>
                </a:lnTo>
                <a:lnTo>
                  <a:pt x="404" y="575"/>
                </a:lnTo>
                <a:lnTo>
                  <a:pt x="405" y="578"/>
                </a:lnTo>
                <a:lnTo>
                  <a:pt x="405" y="583"/>
                </a:lnTo>
                <a:lnTo>
                  <a:pt x="405" y="587"/>
                </a:lnTo>
                <a:lnTo>
                  <a:pt x="402" y="591"/>
                </a:lnTo>
                <a:lnTo>
                  <a:pt x="401" y="594"/>
                </a:lnTo>
                <a:lnTo>
                  <a:pt x="397" y="595"/>
                </a:lnTo>
                <a:lnTo>
                  <a:pt x="397" y="597"/>
                </a:lnTo>
                <a:lnTo>
                  <a:pt x="408" y="619"/>
                </a:lnTo>
                <a:lnTo>
                  <a:pt x="393" y="619"/>
                </a:lnTo>
                <a:lnTo>
                  <a:pt x="384" y="599"/>
                </a:lnTo>
                <a:lnTo>
                  <a:pt x="378" y="599"/>
                </a:lnTo>
                <a:lnTo>
                  <a:pt x="378" y="619"/>
                </a:lnTo>
                <a:lnTo>
                  <a:pt x="363" y="619"/>
                </a:lnTo>
                <a:close/>
                <a:moveTo>
                  <a:pt x="378" y="591"/>
                </a:moveTo>
                <a:lnTo>
                  <a:pt x="383" y="591"/>
                </a:lnTo>
                <a:lnTo>
                  <a:pt x="387" y="590"/>
                </a:lnTo>
                <a:lnTo>
                  <a:pt x="388" y="588"/>
                </a:lnTo>
                <a:lnTo>
                  <a:pt x="390" y="587"/>
                </a:lnTo>
                <a:lnTo>
                  <a:pt x="391" y="583"/>
                </a:lnTo>
                <a:lnTo>
                  <a:pt x="390" y="580"/>
                </a:lnTo>
                <a:lnTo>
                  <a:pt x="388" y="578"/>
                </a:lnTo>
                <a:lnTo>
                  <a:pt x="387" y="577"/>
                </a:lnTo>
                <a:lnTo>
                  <a:pt x="383" y="575"/>
                </a:lnTo>
                <a:lnTo>
                  <a:pt x="378" y="575"/>
                </a:lnTo>
                <a:lnTo>
                  <a:pt x="378" y="591"/>
                </a:lnTo>
                <a:close/>
                <a:moveTo>
                  <a:pt x="411" y="619"/>
                </a:moveTo>
                <a:lnTo>
                  <a:pt x="411" y="566"/>
                </a:lnTo>
                <a:lnTo>
                  <a:pt x="434" y="566"/>
                </a:lnTo>
                <a:lnTo>
                  <a:pt x="438" y="566"/>
                </a:lnTo>
                <a:lnTo>
                  <a:pt x="442" y="567"/>
                </a:lnTo>
                <a:lnTo>
                  <a:pt x="449" y="570"/>
                </a:lnTo>
                <a:lnTo>
                  <a:pt x="450" y="573"/>
                </a:lnTo>
                <a:lnTo>
                  <a:pt x="452" y="575"/>
                </a:lnTo>
                <a:lnTo>
                  <a:pt x="453" y="578"/>
                </a:lnTo>
                <a:lnTo>
                  <a:pt x="453" y="583"/>
                </a:lnTo>
                <a:lnTo>
                  <a:pt x="453" y="587"/>
                </a:lnTo>
                <a:lnTo>
                  <a:pt x="450" y="591"/>
                </a:lnTo>
                <a:lnTo>
                  <a:pt x="448" y="594"/>
                </a:lnTo>
                <a:lnTo>
                  <a:pt x="445" y="595"/>
                </a:lnTo>
                <a:lnTo>
                  <a:pt x="445" y="597"/>
                </a:lnTo>
                <a:lnTo>
                  <a:pt x="456" y="618"/>
                </a:lnTo>
                <a:lnTo>
                  <a:pt x="473" y="566"/>
                </a:lnTo>
                <a:lnTo>
                  <a:pt x="490" y="566"/>
                </a:lnTo>
                <a:lnTo>
                  <a:pt x="508" y="619"/>
                </a:lnTo>
                <a:lnTo>
                  <a:pt x="493" y="619"/>
                </a:lnTo>
                <a:lnTo>
                  <a:pt x="489" y="608"/>
                </a:lnTo>
                <a:lnTo>
                  <a:pt x="472" y="608"/>
                </a:lnTo>
                <a:lnTo>
                  <a:pt x="469" y="619"/>
                </a:lnTo>
                <a:lnTo>
                  <a:pt x="456" y="619"/>
                </a:lnTo>
                <a:lnTo>
                  <a:pt x="455" y="619"/>
                </a:lnTo>
                <a:lnTo>
                  <a:pt x="441" y="619"/>
                </a:lnTo>
                <a:lnTo>
                  <a:pt x="431" y="599"/>
                </a:lnTo>
                <a:lnTo>
                  <a:pt x="426" y="599"/>
                </a:lnTo>
                <a:lnTo>
                  <a:pt x="426" y="619"/>
                </a:lnTo>
                <a:lnTo>
                  <a:pt x="411" y="619"/>
                </a:lnTo>
                <a:close/>
                <a:moveTo>
                  <a:pt x="426" y="591"/>
                </a:moveTo>
                <a:lnTo>
                  <a:pt x="431" y="591"/>
                </a:lnTo>
                <a:lnTo>
                  <a:pt x="435" y="590"/>
                </a:lnTo>
                <a:lnTo>
                  <a:pt x="436" y="588"/>
                </a:lnTo>
                <a:lnTo>
                  <a:pt x="438" y="587"/>
                </a:lnTo>
                <a:lnTo>
                  <a:pt x="439" y="583"/>
                </a:lnTo>
                <a:lnTo>
                  <a:pt x="438" y="580"/>
                </a:lnTo>
                <a:lnTo>
                  <a:pt x="436" y="578"/>
                </a:lnTo>
                <a:lnTo>
                  <a:pt x="435" y="577"/>
                </a:lnTo>
                <a:lnTo>
                  <a:pt x="431" y="575"/>
                </a:lnTo>
                <a:lnTo>
                  <a:pt x="426" y="575"/>
                </a:lnTo>
                <a:lnTo>
                  <a:pt x="426" y="591"/>
                </a:lnTo>
                <a:close/>
                <a:moveTo>
                  <a:pt x="480" y="581"/>
                </a:moveTo>
                <a:lnTo>
                  <a:pt x="474" y="599"/>
                </a:lnTo>
                <a:lnTo>
                  <a:pt x="486" y="599"/>
                </a:lnTo>
                <a:lnTo>
                  <a:pt x="480" y="581"/>
                </a:lnTo>
                <a:close/>
                <a:moveTo>
                  <a:pt x="484" y="563"/>
                </a:moveTo>
                <a:lnTo>
                  <a:pt x="484" y="553"/>
                </a:lnTo>
                <a:lnTo>
                  <a:pt x="494" y="553"/>
                </a:lnTo>
                <a:lnTo>
                  <a:pt x="494" y="563"/>
                </a:lnTo>
                <a:lnTo>
                  <a:pt x="484" y="563"/>
                </a:lnTo>
                <a:close/>
                <a:moveTo>
                  <a:pt x="467" y="563"/>
                </a:moveTo>
                <a:lnTo>
                  <a:pt x="467" y="553"/>
                </a:lnTo>
                <a:lnTo>
                  <a:pt x="479" y="553"/>
                </a:lnTo>
                <a:lnTo>
                  <a:pt x="479" y="563"/>
                </a:lnTo>
                <a:lnTo>
                  <a:pt x="467" y="563"/>
                </a:lnTo>
                <a:close/>
                <a:moveTo>
                  <a:pt x="515" y="619"/>
                </a:moveTo>
                <a:lnTo>
                  <a:pt x="515" y="577"/>
                </a:lnTo>
                <a:lnTo>
                  <a:pt x="501" y="577"/>
                </a:lnTo>
                <a:lnTo>
                  <a:pt x="501" y="566"/>
                </a:lnTo>
                <a:lnTo>
                  <a:pt x="545" y="566"/>
                </a:lnTo>
                <a:lnTo>
                  <a:pt x="545" y="577"/>
                </a:lnTo>
                <a:lnTo>
                  <a:pt x="531" y="577"/>
                </a:lnTo>
                <a:lnTo>
                  <a:pt x="531" y="619"/>
                </a:lnTo>
                <a:lnTo>
                  <a:pt x="515" y="619"/>
                </a:lnTo>
                <a:close/>
                <a:moveTo>
                  <a:pt x="559" y="619"/>
                </a:moveTo>
                <a:lnTo>
                  <a:pt x="559" y="577"/>
                </a:lnTo>
                <a:lnTo>
                  <a:pt x="547" y="577"/>
                </a:lnTo>
                <a:lnTo>
                  <a:pt x="547" y="566"/>
                </a:lnTo>
                <a:lnTo>
                  <a:pt x="589" y="566"/>
                </a:lnTo>
                <a:lnTo>
                  <a:pt x="589" y="577"/>
                </a:lnTo>
                <a:lnTo>
                  <a:pt x="575" y="577"/>
                </a:lnTo>
                <a:lnTo>
                  <a:pt x="575" y="619"/>
                </a:lnTo>
                <a:lnTo>
                  <a:pt x="559" y="619"/>
                </a:lnTo>
                <a:close/>
                <a:moveTo>
                  <a:pt x="592" y="619"/>
                </a:moveTo>
                <a:lnTo>
                  <a:pt x="592" y="566"/>
                </a:lnTo>
                <a:lnTo>
                  <a:pt x="628" y="566"/>
                </a:lnTo>
                <a:lnTo>
                  <a:pt x="628" y="577"/>
                </a:lnTo>
                <a:lnTo>
                  <a:pt x="607" y="577"/>
                </a:lnTo>
                <a:lnTo>
                  <a:pt x="607" y="587"/>
                </a:lnTo>
                <a:lnTo>
                  <a:pt x="624" y="587"/>
                </a:lnTo>
                <a:lnTo>
                  <a:pt x="624" y="597"/>
                </a:lnTo>
                <a:lnTo>
                  <a:pt x="607" y="597"/>
                </a:lnTo>
                <a:lnTo>
                  <a:pt x="607" y="608"/>
                </a:lnTo>
                <a:lnTo>
                  <a:pt x="630" y="608"/>
                </a:lnTo>
                <a:lnTo>
                  <a:pt x="630" y="619"/>
                </a:lnTo>
                <a:lnTo>
                  <a:pt x="592" y="619"/>
                </a:lnTo>
                <a:close/>
                <a:moveTo>
                  <a:pt x="634" y="619"/>
                </a:moveTo>
                <a:lnTo>
                  <a:pt x="634" y="566"/>
                </a:lnTo>
                <a:lnTo>
                  <a:pt x="650" y="566"/>
                </a:lnTo>
                <a:lnTo>
                  <a:pt x="650" y="608"/>
                </a:lnTo>
                <a:lnTo>
                  <a:pt x="669" y="608"/>
                </a:lnTo>
                <a:lnTo>
                  <a:pt x="669" y="619"/>
                </a:lnTo>
                <a:lnTo>
                  <a:pt x="634" y="619"/>
                </a:lnTo>
                <a:close/>
                <a:moveTo>
                  <a:pt x="688" y="619"/>
                </a:moveTo>
                <a:lnTo>
                  <a:pt x="678" y="619"/>
                </a:lnTo>
                <a:lnTo>
                  <a:pt x="671" y="616"/>
                </a:lnTo>
                <a:lnTo>
                  <a:pt x="671" y="605"/>
                </a:lnTo>
                <a:lnTo>
                  <a:pt x="678" y="608"/>
                </a:lnTo>
                <a:lnTo>
                  <a:pt x="682" y="608"/>
                </a:lnTo>
                <a:lnTo>
                  <a:pt x="686" y="609"/>
                </a:lnTo>
                <a:lnTo>
                  <a:pt x="691" y="608"/>
                </a:lnTo>
                <a:lnTo>
                  <a:pt x="693" y="608"/>
                </a:lnTo>
                <a:lnTo>
                  <a:pt x="695" y="606"/>
                </a:lnTo>
                <a:lnTo>
                  <a:pt x="695" y="604"/>
                </a:lnTo>
                <a:lnTo>
                  <a:pt x="695" y="602"/>
                </a:lnTo>
                <a:lnTo>
                  <a:pt x="693" y="601"/>
                </a:lnTo>
                <a:lnTo>
                  <a:pt x="692" y="599"/>
                </a:lnTo>
                <a:lnTo>
                  <a:pt x="688" y="598"/>
                </a:lnTo>
                <a:lnTo>
                  <a:pt x="685" y="598"/>
                </a:lnTo>
                <a:lnTo>
                  <a:pt x="679" y="597"/>
                </a:lnTo>
                <a:lnTo>
                  <a:pt x="674" y="594"/>
                </a:lnTo>
                <a:lnTo>
                  <a:pt x="672" y="588"/>
                </a:lnTo>
                <a:lnTo>
                  <a:pt x="671" y="585"/>
                </a:lnTo>
                <a:lnTo>
                  <a:pt x="671" y="581"/>
                </a:lnTo>
                <a:lnTo>
                  <a:pt x="671" y="578"/>
                </a:lnTo>
                <a:lnTo>
                  <a:pt x="672" y="575"/>
                </a:lnTo>
                <a:lnTo>
                  <a:pt x="674" y="573"/>
                </a:lnTo>
                <a:lnTo>
                  <a:pt x="675" y="570"/>
                </a:lnTo>
                <a:lnTo>
                  <a:pt x="678" y="567"/>
                </a:lnTo>
                <a:lnTo>
                  <a:pt x="682" y="566"/>
                </a:lnTo>
                <a:lnTo>
                  <a:pt x="686" y="566"/>
                </a:lnTo>
                <a:lnTo>
                  <a:pt x="691" y="566"/>
                </a:lnTo>
                <a:lnTo>
                  <a:pt x="701" y="566"/>
                </a:lnTo>
                <a:lnTo>
                  <a:pt x="706" y="568"/>
                </a:lnTo>
                <a:lnTo>
                  <a:pt x="706" y="578"/>
                </a:lnTo>
                <a:lnTo>
                  <a:pt x="699" y="577"/>
                </a:lnTo>
                <a:lnTo>
                  <a:pt x="692" y="575"/>
                </a:lnTo>
                <a:lnTo>
                  <a:pt x="689" y="577"/>
                </a:lnTo>
                <a:lnTo>
                  <a:pt x="686" y="577"/>
                </a:lnTo>
                <a:lnTo>
                  <a:pt x="685" y="578"/>
                </a:lnTo>
                <a:lnTo>
                  <a:pt x="685" y="581"/>
                </a:lnTo>
                <a:lnTo>
                  <a:pt x="685" y="583"/>
                </a:lnTo>
                <a:lnTo>
                  <a:pt x="686" y="584"/>
                </a:lnTo>
                <a:lnTo>
                  <a:pt x="691" y="585"/>
                </a:lnTo>
                <a:lnTo>
                  <a:pt x="695" y="585"/>
                </a:lnTo>
                <a:lnTo>
                  <a:pt x="701" y="588"/>
                </a:lnTo>
                <a:lnTo>
                  <a:pt x="706" y="591"/>
                </a:lnTo>
                <a:lnTo>
                  <a:pt x="708" y="595"/>
                </a:lnTo>
                <a:lnTo>
                  <a:pt x="709" y="598"/>
                </a:lnTo>
                <a:lnTo>
                  <a:pt x="709" y="602"/>
                </a:lnTo>
                <a:lnTo>
                  <a:pt x="709" y="606"/>
                </a:lnTo>
                <a:lnTo>
                  <a:pt x="708" y="609"/>
                </a:lnTo>
                <a:lnTo>
                  <a:pt x="706" y="612"/>
                </a:lnTo>
                <a:lnTo>
                  <a:pt x="703" y="615"/>
                </a:lnTo>
                <a:lnTo>
                  <a:pt x="701" y="618"/>
                </a:lnTo>
                <a:lnTo>
                  <a:pt x="698" y="619"/>
                </a:lnTo>
                <a:lnTo>
                  <a:pt x="693" y="619"/>
                </a:lnTo>
                <a:lnTo>
                  <a:pt x="688" y="619"/>
                </a:lnTo>
                <a:close/>
                <a:moveTo>
                  <a:pt x="713" y="619"/>
                </a:moveTo>
                <a:lnTo>
                  <a:pt x="713" y="566"/>
                </a:lnTo>
                <a:lnTo>
                  <a:pt x="750" y="566"/>
                </a:lnTo>
                <a:lnTo>
                  <a:pt x="750" y="577"/>
                </a:lnTo>
                <a:lnTo>
                  <a:pt x="727" y="577"/>
                </a:lnTo>
                <a:lnTo>
                  <a:pt x="727" y="587"/>
                </a:lnTo>
                <a:lnTo>
                  <a:pt x="746" y="587"/>
                </a:lnTo>
                <a:lnTo>
                  <a:pt x="746" y="597"/>
                </a:lnTo>
                <a:lnTo>
                  <a:pt x="727" y="597"/>
                </a:lnTo>
                <a:lnTo>
                  <a:pt x="727" y="608"/>
                </a:lnTo>
                <a:lnTo>
                  <a:pt x="750" y="608"/>
                </a:lnTo>
                <a:lnTo>
                  <a:pt x="750" y="619"/>
                </a:lnTo>
                <a:lnTo>
                  <a:pt x="713" y="619"/>
                </a:lnTo>
                <a:close/>
                <a:moveTo>
                  <a:pt x="756" y="619"/>
                </a:moveTo>
                <a:lnTo>
                  <a:pt x="756" y="566"/>
                </a:lnTo>
                <a:lnTo>
                  <a:pt x="778" y="566"/>
                </a:lnTo>
                <a:lnTo>
                  <a:pt x="782" y="566"/>
                </a:lnTo>
                <a:lnTo>
                  <a:pt x="787" y="567"/>
                </a:lnTo>
                <a:lnTo>
                  <a:pt x="792" y="570"/>
                </a:lnTo>
                <a:lnTo>
                  <a:pt x="795" y="573"/>
                </a:lnTo>
                <a:lnTo>
                  <a:pt x="797" y="575"/>
                </a:lnTo>
                <a:lnTo>
                  <a:pt x="798" y="578"/>
                </a:lnTo>
                <a:lnTo>
                  <a:pt x="798" y="583"/>
                </a:lnTo>
                <a:lnTo>
                  <a:pt x="797" y="587"/>
                </a:lnTo>
                <a:lnTo>
                  <a:pt x="795" y="591"/>
                </a:lnTo>
                <a:lnTo>
                  <a:pt x="792" y="594"/>
                </a:lnTo>
                <a:lnTo>
                  <a:pt x="790" y="595"/>
                </a:lnTo>
                <a:lnTo>
                  <a:pt x="790" y="597"/>
                </a:lnTo>
                <a:lnTo>
                  <a:pt x="801" y="619"/>
                </a:lnTo>
                <a:lnTo>
                  <a:pt x="785" y="619"/>
                </a:lnTo>
                <a:lnTo>
                  <a:pt x="775" y="599"/>
                </a:lnTo>
                <a:lnTo>
                  <a:pt x="770" y="599"/>
                </a:lnTo>
                <a:lnTo>
                  <a:pt x="770" y="619"/>
                </a:lnTo>
                <a:lnTo>
                  <a:pt x="756" y="619"/>
                </a:lnTo>
                <a:close/>
                <a:moveTo>
                  <a:pt x="770" y="591"/>
                </a:moveTo>
                <a:lnTo>
                  <a:pt x="775" y="591"/>
                </a:lnTo>
                <a:lnTo>
                  <a:pt x="780" y="590"/>
                </a:lnTo>
                <a:lnTo>
                  <a:pt x="781" y="588"/>
                </a:lnTo>
                <a:lnTo>
                  <a:pt x="782" y="587"/>
                </a:lnTo>
                <a:lnTo>
                  <a:pt x="782" y="583"/>
                </a:lnTo>
                <a:lnTo>
                  <a:pt x="782" y="580"/>
                </a:lnTo>
                <a:lnTo>
                  <a:pt x="781" y="578"/>
                </a:lnTo>
                <a:lnTo>
                  <a:pt x="780" y="577"/>
                </a:lnTo>
                <a:lnTo>
                  <a:pt x="775" y="575"/>
                </a:lnTo>
                <a:lnTo>
                  <a:pt x="770" y="575"/>
                </a:lnTo>
                <a:lnTo>
                  <a:pt x="770" y="591"/>
                </a:lnTo>
                <a:close/>
                <a:moveTo>
                  <a:pt x="200" y="334"/>
                </a:moveTo>
                <a:lnTo>
                  <a:pt x="268" y="334"/>
                </a:lnTo>
                <a:lnTo>
                  <a:pt x="234" y="222"/>
                </a:lnTo>
                <a:lnTo>
                  <a:pt x="200" y="334"/>
                </a:lnTo>
                <a:close/>
                <a:moveTo>
                  <a:pt x="431" y="437"/>
                </a:moveTo>
                <a:lnTo>
                  <a:pt x="460" y="437"/>
                </a:lnTo>
                <a:lnTo>
                  <a:pt x="460" y="513"/>
                </a:lnTo>
                <a:lnTo>
                  <a:pt x="268" y="513"/>
                </a:lnTo>
                <a:lnTo>
                  <a:pt x="268" y="437"/>
                </a:lnTo>
                <a:lnTo>
                  <a:pt x="301" y="437"/>
                </a:lnTo>
                <a:lnTo>
                  <a:pt x="292" y="412"/>
                </a:lnTo>
                <a:lnTo>
                  <a:pt x="176" y="412"/>
                </a:lnTo>
                <a:lnTo>
                  <a:pt x="168" y="437"/>
                </a:lnTo>
                <a:lnTo>
                  <a:pt x="200" y="437"/>
                </a:lnTo>
                <a:lnTo>
                  <a:pt x="200" y="513"/>
                </a:lnTo>
                <a:lnTo>
                  <a:pt x="10" y="513"/>
                </a:lnTo>
                <a:lnTo>
                  <a:pt x="10" y="437"/>
                </a:lnTo>
                <a:lnTo>
                  <a:pt x="38" y="436"/>
                </a:lnTo>
                <a:lnTo>
                  <a:pt x="151" y="138"/>
                </a:lnTo>
                <a:lnTo>
                  <a:pt x="320" y="138"/>
                </a:lnTo>
                <a:lnTo>
                  <a:pt x="431" y="437"/>
                </a:lnTo>
                <a:close/>
                <a:moveTo>
                  <a:pt x="603" y="138"/>
                </a:moveTo>
                <a:lnTo>
                  <a:pt x="790" y="138"/>
                </a:lnTo>
                <a:lnTo>
                  <a:pt x="791" y="213"/>
                </a:lnTo>
                <a:lnTo>
                  <a:pt x="757" y="216"/>
                </a:lnTo>
                <a:lnTo>
                  <a:pt x="757" y="405"/>
                </a:lnTo>
                <a:lnTo>
                  <a:pt x="757" y="419"/>
                </a:lnTo>
                <a:lnTo>
                  <a:pt x="754" y="433"/>
                </a:lnTo>
                <a:lnTo>
                  <a:pt x="751" y="444"/>
                </a:lnTo>
                <a:lnTo>
                  <a:pt x="749" y="456"/>
                </a:lnTo>
                <a:lnTo>
                  <a:pt x="743" y="466"/>
                </a:lnTo>
                <a:lnTo>
                  <a:pt x="737" y="474"/>
                </a:lnTo>
                <a:lnTo>
                  <a:pt x="730" y="482"/>
                </a:lnTo>
                <a:lnTo>
                  <a:pt x="723" y="489"/>
                </a:lnTo>
                <a:lnTo>
                  <a:pt x="715" y="495"/>
                </a:lnTo>
                <a:lnTo>
                  <a:pt x="705" y="499"/>
                </a:lnTo>
                <a:lnTo>
                  <a:pt x="695" y="504"/>
                </a:lnTo>
                <a:lnTo>
                  <a:pt x="684" y="506"/>
                </a:lnTo>
                <a:lnTo>
                  <a:pt x="672" y="509"/>
                </a:lnTo>
                <a:lnTo>
                  <a:pt x="661" y="511"/>
                </a:lnTo>
                <a:lnTo>
                  <a:pt x="648" y="512"/>
                </a:lnTo>
                <a:lnTo>
                  <a:pt x="634" y="512"/>
                </a:lnTo>
                <a:lnTo>
                  <a:pt x="479" y="512"/>
                </a:lnTo>
                <a:lnTo>
                  <a:pt x="479" y="420"/>
                </a:lnTo>
                <a:lnTo>
                  <a:pt x="445" y="419"/>
                </a:lnTo>
                <a:lnTo>
                  <a:pt x="408" y="317"/>
                </a:lnTo>
                <a:lnTo>
                  <a:pt x="408" y="216"/>
                </a:lnTo>
                <a:lnTo>
                  <a:pt x="376" y="215"/>
                </a:lnTo>
                <a:lnTo>
                  <a:pt x="376" y="138"/>
                </a:lnTo>
                <a:lnTo>
                  <a:pt x="563" y="138"/>
                </a:lnTo>
                <a:lnTo>
                  <a:pt x="563" y="213"/>
                </a:lnTo>
                <a:lnTo>
                  <a:pt x="528" y="216"/>
                </a:lnTo>
                <a:lnTo>
                  <a:pt x="530" y="399"/>
                </a:lnTo>
                <a:lnTo>
                  <a:pt x="530" y="406"/>
                </a:lnTo>
                <a:lnTo>
                  <a:pt x="531" y="412"/>
                </a:lnTo>
                <a:lnTo>
                  <a:pt x="532" y="418"/>
                </a:lnTo>
                <a:lnTo>
                  <a:pt x="534" y="419"/>
                </a:lnTo>
                <a:lnTo>
                  <a:pt x="535" y="420"/>
                </a:lnTo>
                <a:lnTo>
                  <a:pt x="538" y="422"/>
                </a:lnTo>
                <a:lnTo>
                  <a:pt x="539" y="422"/>
                </a:lnTo>
                <a:lnTo>
                  <a:pt x="544" y="423"/>
                </a:lnTo>
                <a:lnTo>
                  <a:pt x="549" y="425"/>
                </a:lnTo>
                <a:lnTo>
                  <a:pt x="555" y="425"/>
                </a:lnTo>
                <a:lnTo>
                  <a:pt x="613" y="425"/>
                </a:lnTo>
                <a:lnTo>
                  <a:pt x="619" y="425"/>
                </a:lnTo>
                <a:lnTo>
                  <a:pt x="624" y="423"/>
                </a:lnTo>
                <a:lnTo>
                  <a:pt x="628" y="422"/>
                </a:lnTo>
                <a:lnTo>
                  <a:pt x="631" y="419"/>
                </a:lnTo>
                <a:lnTo>
                  <a:pt x="633" y="415"/>
                </a:lnTo>
                <a:lnTo>
                  <a:pt x="636" y="411"/>
                </a:lnTo>
                <a:lnTo>
                  <a:pt x="636" y="405"/>
                </a:lnTo>
                <a:lnTo>
                  <a:pt x="636" y="399"/>
                </a:lnTo>
                <a:lnTo>
                  <a:pt x="636" y="216"/>
                </a:lnTo>
                <a:lnTo>
                  <a:pt x="603" y="213"/>
                </a:lnTo>
                <a:lnTo>
                  <a:pt x="603" y="138"/>
                </a:lnTo>
                <a:close/>
                <a:moveTo>
                  <a:pt x="239" y="119"/>
                </a:moveTo>
                <a:lnTo>
                  <a:pt x="230" y="119"/>
                </a:lnTo>
                <a:lnTo>
                  <a:pt x="219" y="117"/>
                </a:lnTo>
                <a:lnTo>
                  <a:pt x="213" y="116"/>
                </a:lnTo>
                <a:lnTo>
                  <a:pt x="207" y="114"/>
                </a:lnTo>
                <a:lnTo>
                  <a:pt x="198" y="109"/>
                </a:lnTo>
                <a:lnTo>
                  <a:pt x="193" y="106"/>
                </a:lnTo>
                <a:lnTo>
                  <a:pt x="189" y="102"/>
                </a:lnTo>
                <a:lnTo>
                  <a:pt x="185" y="98"/>
                </a:lnTo>
                <a:lnTo>
                  <a:pt x="182" y="93"/>
                </a:lnTo>
                <a:lnTo>
                  <a:pt x="179" y="89"/>
                </a:lnTo>
                <a:lnTo>
                  <a:pt x="176" y="85"/>
                </a:lnTo>
                <a:lnTo>
                  <a:pt x="174" y="74"/>
                </a:lnTo>
                <a:lnTo>
                  <a:pt x="172" y="62"/>
                </a:lnTo>
                <a:lnTo>
                  <a:pt x="172" y="57"/>
                </a:lnTo>
                <a:lnTo>
                  <a:pt x="174" y="45"/>
                </a:lnTo>
                <a:lnTo>
                  <a:pt x="175" y="40"/>
                </a:lnTo>
                <a:lnTo>
                  <a:pt x="176" y="34"/>
                </a:lnTo>
                <a:lnTo>
                  <a:pt x="179" y="30"/>
                </a:lnTo>
                <a:lnTo>
                  <a:pt x="182" y="24"/>
                </a:lnTo>
                <a:lnTo>
                  <a:pt x="185" y="20"/>
                </a:lnTo>
                <a:lnTo>
                  <a:pt x="189" y="16"/>
                </a:lnTo>
                <a:lnTo>
                  <a:pt x="193" y="13"/>
                </a:lnTo>
                <a:lnTo>
                  <a:pt x="198" y="9"/>
                </a:lnTo>
                <a:lnTo>
                  <a:pt x="202" y="6"/>
                </a:lnTo>
                <a:lnTo>
                  <a:pt x="207" y="4"/>
                </a:lnTo>
                <a:lnTo>
                  <a:pt x="213" y="2"/>
                </a:lnTo>
                <a:lnTo>
                  <a:pt x="219" y="2"/>
                </a:lnTo>
                <a:lnTo>
                  <a:pt x="230" y="0"/>
                </a:lnTo>
                <a:lnTo>
                  <a:pt x="237" y="0"/>
                </a:lnTo>
                <a:lnTo>
                  <a:pt x="250" y="0"/>
                </a:lnTo>
                <a:lnTo>
                  <a:pt x="256" y="2"/>
                </a:lnTo>
                <a:lnTo>
                  <a:pt x="260" y="4"/>
                </a:lnTo>
                <a:lnTo>
                  <a:pt x="270" y="9"/>
                </a:lnTo>
                <a:lnTo>
                  <a:pt x="275" y="13"/>
                </a:lnTo>
                <a:lnTo>
                  <a:pt x="280" y="16"/>
                </a:lnTo>
                <a:lnTo>
                  <a:pt x="282" y="20"/>
                </a:lnTo>
                <a:lnTo>
                  <a:pt x="287" y="24"/>
                </a:lnTo>
                <a:lnTo>
                  <a:pt x="289" y="28"/>
                </a:lnTo>
                <a:lnTo>
                  <a:pt x="291" y="34"/>
                </a:lnTo>
                <a:lnTo>
                  <a:pt x="295" y="44"/>
                </a:lnTo>
                <a:lnTo>
                  <a:pt x="296" y="57"/>
                </a:lnTo>
                <a:lnTo>
                  <a:pt x="296" y="62"/>
                </a:lnTo>
                <a:lnTo>
                  <a:pt x="295" y="74"/>
                </a:lnTo>
                <a:lnTo>
                  <a:pt x="294" y="79"/>
                </a:lnTo>
                <a:lnTo>
                  <a:pt x="291" y="83"/>
                </a:lnTo>
                <a:lnTo>
                  <a:pt x="289" y="89"/>
                </a:lnTo>
                <a:lnTo>
                  <a:pt x="287" y="93"/>
                </a:lnTo>
                <a:lnTo>
                  <a:pt x="282" y="98"/>
                </a:lnTo>
                <a:lnTo>
                  <a:pt x="280" y="102"/>
                </a:lnTo>
                <a:lnTo>
                  <a:pt x="275" y="106"/>
                </a:lnTo>
                <a:lnTo>
                  <a:pt x="271" y="109"/>
                </a:lnTo>
                <a:lnTo>
                  <a:pt x="265" y="112"/>
                </a:lnTo>
                <a:lnTo>
                  <a:pt x="261" y="114"/>
                </a:lnTo>
                <a:lnTo>
                  <a:pt x="256" y="116"/>
                </a:lnTo>
                <a:lnTo>
                  <a:pt x="250" y="117"/>
                </a:lnTo>
                <a:lnTo>
                  <a:pt x="239" y="11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2" name="Freeform 162">
            <a:extLst>
              <a:ext uri="{FF2B5EF4-FFF2-40B4-BE49-F238E27FC236}">
                <a16:creationId xmlns:a16="http://schemas.microsoft.com/office/drawing/2014/main" id="{080365AF-A995-B506-B5F1-43423037AEB3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48701" y="6297254"/>
            <a:ext cx="455009" cy="54000"/>
          </a:xfrm>
          <a:custGeom>
            <a:avLst/>
            <a:gdLst>
              <a:gd name="T0" fmla="*/ 81 w 1938"/>
              <a:gd name="T1" fmla="*/ 222 h 230"/>
              <a:gd name="T2" fmla="*/ 6 w 1938"/>
              <a:gd name="T3" fmla="*/ 11 h 230"/>
              <a:gd name="T4" fmla="*/ 71 w 1938"/>
              <a:gd name="T5" fmla="*/ 104 h 230"/>
              <a:gd name="T6" fmla="*/ 167 w 1938"/>
              <a:gd name="T7" fmla="*/ 11 h 230"/>
              <a:gd name="T8" fmla="*/ 184 w 1938"/>
              <a:gd name="T9" fmla="*/ 222 h 230"/>
              <a:gd name="T10" fmla="*/ 1611 w 1938"/>
              <a:gd name="T11" fmla="*/ 222 h 230"/>
              <a:gd name="T12" fmla="*/ 1479 w 1938"/>
              <a:gd name="T13" fmla="*/ 200 h 230"/>
              <a:gd name="T14" fmla="*/ 1383 w 1938"/>
              <a:gd name="T15" fmla="*/ 217 h 230"/>
              <a:gd name="T16" fmla="*/ 1392 w 1938"/>
              <a:gd name="T17" fmla="*/ 5 h 230"/>
              <a:gd name="T18" fmla="*/ 1581 w 1938"/>
              <a:gd name="T19" fmla="*/ 22 h 230"/>
              <a:gd name="T20" fmla="*/ 1660 w 1938"/>
              <a:gd name="T21" fmla="*/ 17 h 230"/>
              <a:gd name="T22" fmla="*/ 1818 w 1938"/>
              <a:gd name="T23" fmla="*/ 21 h 230"/>
              <a:gd name="T24" fmla="*/ 1930 w 1938"/>
              <a:gd name="T25" fmla="*/ 213 h 230"/>
              <a:gd name="T26" fmla="*/ 1755 w 1938"/>
              <a:gd name="T27" fmla="*/ 222 h 230"/>
              <a:gd name="T28" fmla="*/ 1144 w 1938"/>
              <a:gd name="T29" fmla="*/ 12 h 230"/>
              <a:gd name="T30" fmla="*/ 1127 w 1938"/>
              <a:gd name="T31" fmla="*/ 201 h 230"/>
              <a:gd name="T32" fmla="*/ 1048 w 1938"/>
              <a:gd name="T33" fmla="*/ 225 h 230"/>
              <a:gd name="T34" fmla="*/ 990 w 1938"/>
              <a:gd name="T35" fmla="*/ 190 h 230"/>
              <a:gd name="T36" fmla="*/ 973 w 1938"/>
              <a:gd name="T37" fmla="*/ 5 h 230"/>
              <a:gd name="T38" fmla="*/ 1058 w 1938"/>
              <a:gd name="T39" fmla="*/ 207 h 230"/>
              <a:gd name="T40" fmla="*/ 1082 w 1938"/>
              <a:gd name="T41" fmla="*/ 186 h 230"/>
              <a:gd name="T42" fmla="*/ 1252 w 1938"/>
              <a:gd name="T43" fmla="*/ 190 h 230"/>
              <a:gd name="T44" fmla="*/ 1192 w 1938"/>
              <a:gd name="T45" fmla="*/ 203 h 230"/>
              <a:gd name="T46" fmla="*/ 1198 w 1938"/>
              <a:gd name="T47" fmla="*/ 149 h 230"/>
              <a:gd name="T48" fmla="*/ 1160 w 1938"/>
              <a:gd name="T49" fmla="*/ 74 h 230"/>
              <a:gd name="T50" fmla="*/ 1215 w 1938"/>
              <a:gd name="T51" fmla="*/ 5 h 230"/>
              <a:gd name="T52" fmla="*/ 1225 w 1938"/>
              <a:gd name="T53" fmla="*/ 53 h 230"/>
              <a:gd name="T54" fmla="*/ 1264 w 1938"/>
              <a:gd name="T55" fmla="*/ 128 h 230"/>
              <a:gd name="T56" fmla="*/ 1293 w 1938"/>
              <a:gd name="T57" fmla="*/ 211 h 230"/>
              <a:gd name="T58" fmla="*/ 1362 w 1938"/>
              <a:gd name="T59" fmla="*/ 7 h 230"/>
              <a:gd name="T60" fmla="*/ 1362 w 1938"/>
              <a:gd name="T61" fmla="*/ 222 h 230"/>
              <a:gd name="T62" fmla="*/ 954 w 1938"/>
              <a:gd name="T63" fmla="*/ 170 h 230"/>
              <a:gd name="T64" fmla="*/ 911 w 1938"/>
              <a:gd name="T65" fmla="*/ 220 h 230"/>
              <a:gd name="T66" fmla="*/ 826 w 1938"/>
              <a:gd name="T67" fmla="*/ 214 h 230"/>
              <a:gd name="T68" fmla="*/ 797 w 1938"/>
              <a:gd name="T69" fmla="*/ 162 h 230"/>
              <a:gd name="T70" fmla="*/ 858 w 1938"/>
              <a:gd name="T71" fmla="*/ 194 h 230"/>
              <a:gd name="T72" fmla="*/ 886 w 1938"/>
              <a:gd name="T73" fmla="*/ 204 h 230"/>
              <a:gd name="T74" fmla="*/ 427 w 1938"/>
              <a:gd name="T75" fmla="*/ 156 h 230"/>
              <a:gd name="T76" fmla="*/ 377 w 1938"/>
              <a:gd name="T77" fmla="*/ 218 h 230"/>
              <a:gd name="T78" fmla="*/ 364 w 1938"/>
              <a:gd name="T79" fmla="*/ 179 h 230"/>
              <a:gd name="T80" fmla="*/ 332 w 1938"/>
              <a:gd name="T81" fmla="*/ 110 h 230"/>
              <a:gd name="T82" fmla="*/ 329 w 1938"/>
              <a:gd name="T83" fmla="*/ 46 h 230"/>
              <a:gd name="T84" fmla="*/ 391 w 1938"/>
              <a:gd name="T85" fmla="*/ 32 h 230"/>
              <a:gd name="T86" fmla="*/ 398 w 1938"/>
              <a:gd name="T87" fmla="*/ 84 h 230"/>
              <a:gd name="T88" fmla="*/ 623 w 1938"/>
              <a:gd name="T89" fmla="*/ 222 h 230"/>
              <a:gd name="T90" fmla="*/ 439 w 1938"/>
              <a:gd name="T91" fmla="*/ 222 h 230"/>
              <a:gd name="T92" fmla="*/ 441 w 1938"/>
              <a:gd name="T93" fmla="*/ 7 h 230"/>
              <a:gd name="T94" fmla="*/ 561 w 1938"/>
              <a:gd name="T95" fmla="*/ 18 h 230"/>
              <a:gd name="T96" fmla="*/ 599 w 1938"/>
              <a:gd name="T97" fmla="*/ 17 h 230"/>
              <a:gd name="T98" fmla="*/ 624 w 1938"/>
              <a:gd name="T99" fmla="*/ 222 h 230"/>
              <a:gd name="T100" fmla="*/ 624 w 1938"/>
              <a:gd name="T101" fmla="*/ 7 h 230"/>
              <a:gd name="T102" fmla="*/ 692 w 1938"/>
              <a:gd name="T103" fmla="*/ 211 h 230"/>
              <a:gd name="T104" fmla="*/ 780 w 1938"/>
              <a:gd name="T105" fmla="*/ 101 h 230"/>
              <a:gd name="T106" fmla="*/ 195 w 1938"/>
              <a:gd name="T107" fmla="*/ 18 h 230"/>
              <a:gd name="T108" fmla="*/ 297 w 1938"/>
              <a:gd name="T109" fmla="*/ 29 h 230"/>
              <a:gd name="T110" fmla="*/ 292 w 1938"/>
              <a:gd name="T111" fmla="*/ 203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938" h="230">
                <a:moveTo>
                  <a:pt x="184" y="222"/>
                </a:moveTo>
                <a:lnTo>
                  <a:pt x="113" y="222"/>
                </a:lnTo>
                <a:lnTo>
                  <a:pt x="71" y="111"/>
                </a:lnTo>
                <a:lnTo>
                  <a:pt x="71" y="207"/>
                </a:lnTo>
                <a:lnTo>
                  <a:pt x="71" y="211"/>
                </a:lnTo>
                <a:lnTo>
                  <a:pt x="72" y="214"/>
                </a:lnTo>
                <a:lnTo>
                  <a:pt x="75" y="218"/>
                </a:lnTo>
                <a:lnTo>
                  <a:pt x="79" y="222"/>
                </a:lnTo>
                <a:lnTo>
                  <a:pt x="81" y="222"/>
                </a:lnTo>
                <a:lnTo>
                  <a:pt x="0" y="222"/>
                </a:lnTo>
                <a:lnTo>
                  <a:pt x="6" y="218"/>
                </a:lnTo>
                <a:lnTo>
                  <a:pt x="8" y="214"/>
                </a:lnTo>
                <a:lnTo>
                  <a:pt x="10" y="211"/>
                </a:lnTo>
                <a:lnTo>
                  <a:pt x="10" y="207"/>
                </a:lnTo>
                <a:lnTo>
                  <a:pt x="10" y="22"/>
                </a:lnTo>
                <a:lnTo>
                  <a:pt x="10" y="18"/>
                </a:lnTo>
                <a:lnTo>
                  <a:pt x="8" y="15"/>
                </a:lnTo>
                <a:lnTo>
                  <a:pt x="6" y="11"/>
                </a:lnTo>
                <a:lnTo>
                  <a:pt x="1" y="7"/>
                </a:lnTo>
                <a:lnTo>
                  <a:pt x="0" y="5"/>
                </a:lnTo>
                <a:lnTo>
                  <a:pt x="81" y="5"/>
                </a:lnTo>
                <a:lnTo>
                  <a:pt x="79" y="7"/>
                </a:lnTo>
                <a:lnTo>
                  <a:pt x="76" y="11"/>
                </a:lnTo>
                <a:lnTo>
                  <a:pt x="72" y="15"/>
                </a:lnTo>
                <a:lnTo>
                  <a:pt x="71" y="18"/>
                </a:lnTo>
                <a:lnTo>
                  <a:pt x="71" y="22"/>
                </a:lnTo>
                <a:lnTo>
                  <a:pt x="71" y="104"/>
                </a:lnTo>
                <a:lnTo>
                  <a:pt x="121" y="18"/>
                </a:lnTo>
                <a:lnTo>
                  <a:pt x="124" y="12"/>
                </a:lnTo>
                <a:lnTo>
                  <a:pt x="124" y="11"/>
                </a:lnTo>
                <a:lnTo>
                  <a:pt x="124" y="8"/>
                </a:lnTo>
                <a:lnTo>
                  <a:pt x="121" y="7"/>
                </a:lnTo>
                <a:lnTo>
                  <a:pt x="120" y="7"/>
                </a:lnTo>
                <a:lnTo>
                  <a:pt x="175" y="5"/>
                </a:lnTo>
                <a:lnTo>
                  <a:pt x="171" y="8"/>
                </a:lnTo>
                <a:lnTo>
                  <a:pt x="167" y="11"/>
                </a:lnTo>
                <a:lnTo>
                  <a:pt x="160" y="17"/>
                </a:lnTo>
                <a:lnTo>
                  <a:pt x="155" y="22"/>
                </a:lnTo>
                <a:lnTo>
                  <a:pt x="153" y="24"/>
                </a:lnTo>
                <a:lnTo>
                  <a:pt x="121" y="83"/>
                </a:lnTo>
                <a:lnTo>
                  <a:pt x="168" y="204"/>
                </a:lnTo>
                <a:lnTo>
                  <a:pt x="172" y="211"/>
                </a:lnTo>
                <a:lnTo>
                  <a:pt x="177" y="217"/>
                </a:lnTo>
                <a:lnTo>
                  <a:pt x="179" y="220"/>
                </a:lnTo>
                <a:lnTo>
                  <a:pt x="184" y="222"/>
                </a:lnTo>
                <a:close/>
                <a:moveTo>
                  <a:pt x="1856" y="163"/>
                </a:moveTo>
                <a:lnTo>
                  <a:pt x="1834" y="81"/>
                </a:lnTo>
                <a:lnTo>
                  <a:pt x="1811" y="163"/>
                </a:lnTo>
                <a:lnTo>
                  <a:pt x="1856" y="163"/>
                </a:lnTo>
                <a:close/>
                <a:moveTo>
                  <a:pt x="1697" y="163"/>
                </a:moveTo>
                <a:lnTo>
                  <a:pt x="1676" y="81"/>
                </a:lnTo>
                <a:lnTo>
                  <a:pt x="1653" y="163"/>
                </a:lnTo>
                <a:lnTo>
                  <a:pt x="1697" y="163"/>
                </a:lnTo>
                <a:close/>
                <a:moveTo>
                  <a:pt x="1611" y="222"/>
                </a:moveTo>
                <a:lnTo>
                  <a:pt x="1596" y="222"/>
                </a:lnTo>
                <a:lnTo>
                  <a:pt x="1530" y="222"/>
                </a:lnTo>
                <a:lnTo>
                  <a:pt x="1534" y="221"/>
                </a:lnTo>
                <a:lnTo>
                  <a:pt x="1537" y="220"/>
                </a:lnTo>
                <a:lnTo>
                  <a:pt x="1538" y="217"/>
                </a:lnTo>
                <a:lnTo>
                  <a:pt x="1540" y="213"/>
                </a:lnTo>
                <a:lnTo>
                  <a:pt x="1540" y="207"/>
                </a:lnTo>
                <a:lnTo>
                  <a:pt x="1529" y="100"/>
                </a:lnTo>
                <a:lnTo>
                  <a:pt x="1479" y="200"/>
                </a:lnTo>
                <a:lnTo>
                  <a:pt x="1428" y="98"/>
                </a:lnTo>
                <a:lnTo>
                  <a:pt x="1418" y="207"/>
                </a:lnTo>
                <a:lnTo>
                  <a:pt x="1420" y="211"/>
                </a:lnTo>
                <a:lnTo>
                  <a:pt x="1421" y="215"/>
                </a:lnTo>
                <a:lnTo>
                  <a:pt x="1424" y="220"/>
                </a:lnTo>
                <a:lnTo>
                  <a:pt x="1428" y="222"/>
                </a:lnTo>
                <a:lnTo>
                  <a:pt x="1376" y="222"/>
                </a:lnTo>
                <a:lnTo>
                  <a:pt x="1380" y="221"/>
                </a:lnTo>
                <a:lnTo>
                  <a:pt x="1383" y="217"/>
                </a:lnTo>
                <a:lnTo>
                  <a:pt x="1386" y="213"/>
                </a:lnTo>
                <a:lnTo>
                  <a:pt x="1387" y="207"/>
                </a:lnTo>
                <a:lnTo>
                  <a:pt x="1401" y="24"/>
                </a:lnTo>
                <a:lnTo>
                  <a:pt x="1400" y="18"/>
                </a:lnTo>
                <a:lnTo>
                  <a:pt x="1399" y="12"/>
                </a:lnTo>
                <a:lnTo>
                  <a:pt x="1397" y="11"/>
                </a:lnTo>
                <a:lnTo>
                  <a:pt x="1396" y="8"/>
                </a:lnTo>
                <a:lnTo>
                  <a:pt x="1394" y="7"/>
                </a:lnTo>
                <a:lnTo>
                  <a:pt x="1392" y="5"/>
                </a:lnTo>
                <a:lnTo>
                  <a:pt x="1435" y="5"/>
                </a:lnTo>
                <a:lnTo>
                  <a:pt x="1489" y="118"/>
                </a:lnTo>
                <a:lnTo>
                  <a:pt x="1543" y="5"/>
                </a:lnTo>
                <a:lnTo>
                  <a:pt x="1591" y="5"/>
                </a:lnTo>
                <a:lnTo>
                  <a:pt x="1585" y="8"/>
                </a:lnTo>
                <a:lnTo>
                  <a:pt x="1584" y="11"/>
                </a:lnTo>
                <a:lnTo>
                  <a:pt x="1582" y="12"/>
                </a:lnTo>
                <a:lnTo>
                  <a:pt x="1581" y="17"/>
                </a:lnTo>
                <a:lnTo>
                  <a:pt x="1581" y="22"/>
                </a:lnTo>
                <a:lnTo>
                  <a:pt x="1599" y="207"/>
                </a:lnTo>
                <a:lnTo>
                  <a:pt x="1601" y="213"/>
                </a:lnTo>
                <a:lnTo>
                  <a:pt x="1603" y="217"/>
                </a:lnTo>
                <a:lnTo>
                  <a:pt x="1606" y="211"/>
                </a:lnTo>
                <a:lnTo>
                  <a:pt x="1606" y="208"/>
                </a:lnTo>
                <a:lnTo>
                  <a:pt x="1608" y="206"/>
                </a:lnTo>
                <a:lnTo>
                  <a:pt x="1659" y="25"/>
                </a:lnTo>
                <a:lnTo>
                  <a:pt x="1660" y="21"/>
                </a:lnTo>
                <a:lnTo>
                  <a:pt x="1660" y="17"/>
                </a:lnTo>
                <a:lnTo>
                  <a:pt x="1659" y="12"/>
                </a:lnTo>
                <a:lnTo>
                  <a:pt x="1657" y="10"/>
                </a:lnTo>
                <a:lnTo>
                  <a:pt x="1654" y="7"/>
                </a:lnTo>
                <a:lnTo>
                  <a:pt x="1653" y="5"/>
                </a:lnTo>
                <a:lnTo>
                  <a:pt x="1664" y="5"/>
                </a:lnTo>
                <a:lnTo>
                  <a:pt x="1712" y="5"/>
                </a:lnTo>
                <a:lnTo>
                  <a:pt x="1767" y="204"/>
                </a:lnTo>
                <a:lnTo>
                  <a:pt x="1818" y="25"/>
                </a:lnTo>
                <a:lnTo>
                  <a:pt x="1818" y="21"/>
                </a:lnTo>
                <a:lnTo>
                  <a:pt x="1818" y="17"/>
                </a:lnTo>
                <a:lnTo>
                  <a:pt x="1818" y="12"/>
                </a:lnTo>
                <a:lnTo>
                  <a:pt x="1817" y="10"/>
                </a:lnTo>
                <a:lnTo>
                  <a:pt x="1814" y="7"/>
                </a:lnTo>
                <a:lnTo>
                  <a:pt x="1811" y="5"/>
                </a:lnTo>
                <a:lnTo>
                  <a:pt x="1824" y="5"/>
                </a:lnTo>
                <a:lnTo>
                  <a:pt x="1872" y="5"/>
                </a:lnTo>
                <a:lnTo>
                  <a:pt x="1928" y="207"/>
                </a:lnTo>
                <a:lnTo>
                  <a:pt x="1930" y="213"/>
                </a:lnTo>
                <a:lnTo>
                  <a:pt x="1931" y="217"/>
                </a:lnTo>
                <a:lnTo>
                  <a:pt x="1934" y="220"/>
                </a:lnTo>
                <a:lnTo>
                  <a:pt x="1938" y="222"/>
                </a:lnTo>
                <a:lnTo>
                  <a:pt x="1873" y="222"/>
                </a:lnTo>
                <a:lnTo>
                  <a:pt x="1862" y="182"/>
                </a:lnTo>
                <a:lnTo>
                  <a:pt x="1807" y="182"/>
                </a:lnTo>
                <a:lnTo>
                  <a:pt x="1794" y="222"/>
                </a:lnTo>
                <a:lnTo>
                  <a:pt x="1779" y="222"/>
                </a:lnTo>
                <a:lnTo>
                  <a:pt x="1755" y="222"/>
                </a:lnTo>
                <a:lnTo>
                  <a:pt x="1714" y="222"/>
                </a:lnTo>
                <a:lnTo>
                  <a:pt x="1702" y="182"/>
                </a:lnTo>
                <a:lnTo>
                  <a:pt x="1647" y="182"/>
                </a:lnTo>
                <a:lnTo>
                  <a:pt x="1635" y="222"/>
                </a:lnTo>
                <a:lnTo>
                  <a:pt x="1611" y="222"/>
                </a:lnTo>
                <a:close/>
                <a:moveTo>
                  <a:pt x="1153" y="5"/>
                </a:moveTo>
                <a:lnTo>
                  <a:pt x="1149" y="8"/>
                </a:lnTo>
                <a:lnTo>
                  <a:pt x="1146" y="10"/>
                </a:lnTo>
                <a:lnTo>
                  <a:pt x="1144" y="12"/>
                </a:lnTo>
                <a:lnTo>
                  <a:pt x="1143" y="17"/>
                </a:lnTo>
                <a:lnTo>
                  <a:pt x="1141" y="22"/>
                </a:lnTo>
                <a:lnTo>
                  <a:pt x="1141" y="162"/>
                </a:lnTo>
                <a:lnTo>
                  <a:pt x="1141" y="170"/>
                </a:lnTo>
                <a:lnTo>
                  <a:pt x="1140" y="177"/>
                </a:lnTo>
                <a:lnTo>
                  <a:pt x="1139" y="184"/>
                </a:lnTo>
                <a:lnTo>
                  <a:pt x="1136" y="190"/>
                </a:lnTo>
                <a:lnTo>
                  <a:pt x="1132" y="196"/>
                </a:lnTo>
                <a:lnTo>
                  <a:pt x="1127" y="201"/>
                </a:lnTo>
                <a:lnTo>
                  <a:pt x="1123" y="206"/>
                </a:lnTo>
                <a:lnTo>
                  <a:pt x="1117" y="210"/>
                </a:lnTo>
                <a:lnTo>
                  <a:pt x="1105" y="217"/>
                </a:lnTo>
                <a:lnTo>
                  <a:pt x="1099" y="220"/>
                </a:lnTo>
                <a:lnTo>
                  <a:pt x="1092" y="222"/>
                </a:lnTo>
                <a:lnTo>
                  <a:pt x="1085" y="224"/>
                </a:lnTo>
                <a:lnTo>
                  <a:pt x="1078" y="225"/>
                </a:lnTo>
                <a:lnTo>
                  <a:pt x="1062" y="225"/>
                </a:lnTo>
                <a:lnTo>
                  <a:pt x="1048" y="225"/>
                </a:lnTo>
                <a:lnTo>
                  <a:pt x="1034" y="222"/>
                </a:lnTo>
                <a:lnTo>
                  <a:pt x="1027" y="220"/>
                </a:lnTo>
                <a:lnTo>
                  <a:pt x="1020" y="217"/>
                </a:lnTo>
                <a:lnTo>
                  <a:pt x="1014" y="214"/>
                </a:lnTo>
                <a:lnTo>
                  <a:pt x="1009" y="210"/>
                </a:lnTo>
                <a:lnTo>
                  <a:pt x="1003" y="206"/>
                </a:lnTo>
                <a:lnTo>
                  <a:pt x="997" y="201"/>
                </a:lnTo>
                <a:lnTo>
                  <a:pt x="993" y="196"/>
                </a:lnTo>
                <a:lnTo>
                  <a:pt x="990" y="190"/>
                </a:lnTo>
                <a:lnTo>
                  <a:pt x="988" y="184"/>
                </a:lnTo>
                <a:lnTo>
                  <a:pt x="985" y="177"/>
                </a:lnTo>
                <a:lnTo>
                  <a:pt x="983" y="170"/>
                </a:lnTo>
                <a:lnTo>
                  <a:pt x="983" y="162"/>
                </a:lnTo>
                <a:lnTo>
                  <a:pt x="983" y="22"/>
                </a:lnTo>
                <a:lnTo>
                  <a:pt x="983" y="17"/>
                </a:lnTo>
                <a:lnTo>
                  <a:pt x="980" y="12"/>
                </a:lnTo>
                <a:lnTo>
                  <a:pt x="978" y="10"/>
                </a:lnTo>
                <a:lnTo>
                  <a:pt x="973" y="5"/>
                </a:lnTo>
                <a:lnTo>
                  <a:pt x="1044" y="5"/>
                </a:lnTo>
                <a:lnTo>
                  <a:pt x="1044" y="186"/>
                </a:lnTo>
                <a:lnTo>
                  <a:pt x="1044" y="190"/>
                </a:lnTo>
                <a:lnTo>
                  <a:pt x="1045" y="194"/>
                </a:lnTo>
                <a:lnTo>
                  <a:pt x="1047" y="198"/>
                </a:lnTo>
                <a:lnTo>
                  <a:pt x="1050" y="201"/>
                </a:lnTo>
                <a:lnTo>
                  <a:pt x="1052" y="204"/>
                </a:lnTo>
                <a:lnTo>
                  <a:pt x="1055" y="206"/>
                </a:lnTo>
                <a:lnTo>
                  <a:pt x="1058" y="207"/>
                </a:lnTo>
                <a:lnTo>
                  <a:pt x="1062" y="207"/>
                </a:lnTo>
                <a:lnTo>
                  <a:pt x="1067" y="207"/>
                </a:lnTo>
                <a:lnTo>
                  <a:pt x="1069" y="206"/>
                </a:lnTo>
                <a:lnTo>
                  <a:pt x="1074" y="204"/>
                </a:lnTo>
                <a:lnTo>
                  <a:pt x="1077" y="201"/>
                </a:lnTo>
                <a:lnTo>
                  <a:pt x="1078" y="198"/>
                </a:lnTo>
                <a:lnTo>
                  <a:pt x="1081" y="194"/>
                </a:lnTo>
                <a:lnTo>
                  <a:pt x="1081" y="190"/>
                </a:lnTo>
                <a:lnTo>
                  <a:pt x="1082" y="186"/>
                </a:lnTo>
                <a:lnTo>
                  <a:pt x="1082" y="5"/>
                </a:lnTo>
                <a:lnTo>
                  <a:pt x="1153" y="5"/>
                </a:lnTo>
                <a:close/>
                <a:moveTo>
                  <a:pt x="1267" y="148"/>
                </a:moveTo>
                <a:lnTo>
                  <a:pt x="1267" y="156"/>
                </a:lnTo>
                <a:lnTo>
                  <a:pt x="1266" y="163"/>
                </a:lnTo>
                <a:lnTo>
                  <a:pt x="1263" y="172"/>
                </a:lnTo>
                <a:lnTo>
                  <a:pt x="1260" y="177"/>
                </a:lnTo>
                <a:lnTo>
                  <a:pt x="1256" y="184"/>
                </a:lnTo>
                <a:lnTo>
                  <a:pt x="1252" y="190"/>
                </a:lnTo>
                <a:lnTo>
                  <a:pt x="1242" y="201"/>
                </a:lnTo>
                <a:lnTo>
                  <a:pt x="1236" y="207"/>
                </a:lnTo>
                <a:lnTo>
                  <a:pt x="1231" y="211"/>
                </a:lnTo>
                <a:lnTo>
                  <a:pt x="1218" y="218"/>
                </a:lnTo>
                <a:lnTo>
                  <a:pt x="1205" y="225"/>
                </a:lnTo>
                <a:lnTo>
                  <a:pt x="1194" y="230"/>
                </a:lnTo>
                <a:lnTo>
                  <a:pt x="1174" y="215"/>
                </a:lnTo>
                <a:lnTo>
                  <a:pt x="1187" y="207"/>
                </a:lnTo>
                <a:lnTo>
                  <a:pt x="1192" y="203"/>
                </a:lnTo>
                <a:lnTo>
                  <a:pt x="1197" y="197"/>
                </a:lnTo>
                <a:lnTo>
                  <a:pt x="1201" y="191"/>
                </a:lnTo>
                <a:lnTo>
                  <a:pt x="1202" y="186"/>
                </a:lnTo>
                <a:lnTo>
                  <a:pt x="1205" y="179"/>
                </a:lnTo>
                <a:lnTo>
                  <a:pt x="1205" y="172"/>
                </a:lnTo>
                <a:lnTo>
                  <a:pt x="1205" y="167"/>
                </a:lnTo>
                <a:lnTo>
                  <a:pt x="1204" y="162"/>
                </a:lnTo>
                <a:lnTo>
                  <a:pt x="1201" y="156"/>
                </a:lnTo>
                <a:lnTo>
                  <a:pt x="1198" y="149"/>
                </a:lnTo>
                <a:lnTo>
                  <a:pt x="1195" y="144"/>
                </a:lnTo>
                <a:lnTo>
                  <a:pt x="1191" y="136"/>
                </a:lnTo>
                <a:lnTo>
                  <a:pt x="1180" y="121"/>
                </a:lnTo>
                <a:lnTo>
                  <a:pt x="1171" y="110"/>
                </a:lnTo>
                <a:lnTo>
                  <a:pt x="1168" y="104"/>
                </a:lnTo>
                <a:lnTo>
                  <a:pt x="1166" y="97"/>
                </a:lnTo>
                <a:lnTo>
                  <a:pt x="1161" y="86"/>
                </a:lnTo>
                <a:lnTo>
                  <a:pt x="1161" y="79"/>
                </a:lnTo>
                <a:lnTo>
                  <a:pt x="1160" y="74"/>
                </a:lnTo>
                <a:lnTo>
                  <a:pt x="1161" y="67"/>
                </a:lnTo>
                <a:lnTo>
                  <a:pt x="1163" y="62"/>
                </a:lnTo>
                <a:lnTo>
                  <a:pt x="1167" y="52"/>
                </a:lnTo>
                <a:lnTo>
                  <a:pt x="1170" y="46"/>
                </a:lnTo>
                <a:lnTo>
                  <a:pt x="1173" y="41"/>
                </a:lnTo>
                <a:lnTo>
                  <a:pt x="1181" y="31"/>
                </a:lnTo>
                <a:lnTo>
                  <a:pt x="1191" y="21"/>
                </a:lnTo>
                <a:lnTo>
                  <a:pt x="1202" y="12"/>
                </a:lnTo>
                <a:lnTo>
                  <a:pt x="1215" y="5"/>
                </a:lnTo>
                <a:lnTo>
                  <a:pt x="1226" y="0"/>
                </a:lnTo>
                <a:lnTo>
                  <a:pt x="1262" y="31"/>
                </a:lnTo>
                <a:lnTo>
                  <a:pt x="1235" y="28"/>
                </a:lnTo>
                <a:lnTo>
                  <a:pt x="1231" y="32"/>
                </a:lnTo>
                <a:lnTo>
                  <a:pt x="1228" y="38"/>
                </a:lnTo>
                <a:lnTo>
                  <a:pt x="1226" y="42"/>
                </a:lnTo>
                <a:lnTo>
                  <a:pt x="1225" y="45"/>
                </a:lnTo>
                <a:lnTo>
                  <a:pt x="1225" y="49"/>
                </a:lnTo>
                <a:lnTo>
                  <a:pt x="1225" y="53"/>
                </a:lnTo>
                <a:lnTo>
                  <a:pt x="1225" y="57"/>
                </a:lnTo>
                <a:lnTo>
                  <a:pt x="1226" y="63"/>
                </a:lnTo>
                <a:lnTo>
                  <a:pt x="1231" y="73"/>
                </a:lnTo>
                <a:lnTo>
                  <a:pt x="1239" y="84"/>
                </a:lnTo>
                <a:lnTo>
                  <a:pt x="1247" y="97"/>
                </a:lnTo>
                <a:lnTo>
                  <a:pt x="1252" y="103"/>
                </a:lnTo>
                <a:lnTo>
                  <a:pt x="1256" y="110"/>
                </a:lnTo>
                <a:lnTo>
                  <a:pt x="1262" y="122"/>
                </a:lnTo>
                <a:lnTo>
                  <a:pt x="1264" y="128"/>
                </a:lnTo>
                <a:lnTo>
                  <a:pt x="1266" y="135"/>
                </a:lnTo>
                <a:lnTo>
                  <a:pt x="1267" y="141"/>
                </a:lnTo>
                <a:lnTo>
                  <a:pt x="1267" y="148"/>
                </a:lnTo>
                <a:close/>
                <a:moveTo>
                  <a:pt x="1363" y="222"/>
                </a:moveTo>
                <a:lnTo>
                  <a:pt x="1283" y="222"/>
                </a:lnTo>
                <a:lnTo>
                  <a:pt x="1284" y="222"/>
                </a:lnTo>
                <a:lnTo>
                  <a:pt x="1288" y="218"/>
                </a:lnTo>
                <a:lnTo>
                  <a:pt x="1291" y="214"/>
                </a:lnTo>
                <a:lnTo>
                  <a:pt x="1293" y="211"/>
                </a:lnTo>
                <a:lnTo>
                  <a:pt x="1293" y="207"/>
                </a:lnTo>
                <a:lnTo>
                  <a:pt x="1293" y="22"/>
                </a:lnTo>
                <a:lnTo>
                  <a:pt x="1293" y="18"/>
                </a:lnTo>
                <a:lnTo>
                  <a:pt x="1291" y="15"/>
                </a:lnTo>
                <a:lnTo>
                  <a:pt x="1288" y="11"/>
                </a:lnTo>
                <a:lnTo>
                  <a:pt x="1284" y="7"/>
                </a:lnTo>
                <a:lnTo>
                  <a:pt x="1283" y="7"/>
                </a:lnTo>
                <a:lnTo>
                  <a:pt x="1363" y="7"/>
                </a:lnTo>
                <a:lnTo>
                  <a:pt x="1362" y="7"/>
                </a:lnTo>
                <a:lnTo>
                  <a:pt x="1358" y="11"/>
                </a:lnTo>
                <a:lnTo>
                  <a:pt x="1355" y="15"/>
                </a:lnTo>
                <a:lnTo>
                  <a:pt x="1353" y="18"/>
                </a:lnTo>
                <a:lnTo>
                  <a:pt x="1353" y="22"/>
                </a:lnTo>
                <a:lnTo>
                  <a:pt x="1353" y="207"/>
                </a:lnTo>
                <a:lnTo>
                  <a:pt x="1353" y="211"/>
                </a:lnTo>
                <a:lnTo>
                  <a:pt x="1355" y="214"/>
                </a:lnTo>
                <a:lnTo>
                  <a:pt x="1358" y="218"/>
                </a:lnTo>
                <a:lnTo>
                  <a:pt x="1362" y="222"/>
                </a:lnTo>
                <a:lnTo>
                  <a:pt x="1363" y="222"/>
                </a:lnTo>
                <a:close/>
                <a:moveTo>
                  <a:pt x="965" y="5"/>
                </a:moveTo>
                <a:lnTo>
                  <a:pt x="961" y="8"/>
                </a:lnTo>
                <a:lnTo>
                  <a:pt x="959" y="10"/>
                </a:lnTo>
                <a:lnTo>
                  <a:pt x="958" y="12"/>
                </a:lnTo>
                <a:lnTo>
                  <a:pt x="955" y="17"/>
                </a:lnTo>
                <a:lnTo>
                  <a:pt x="955" y="22"/>
                </a:lnTo>
                <a:lnTo>
                  <a:pt x="955" y="162"/>
                </a:lnTo>
                <a:lnTo>
                  <a:pt x="954" y="170"/>
                </a:lnTo>
                <a:lnTo>
                  <a:pt x="954" y="177"/>
                </a:lnTo>
                <a:lnTo>
                  <a:pt x="951" y="184"/>
                </a:lnTo>
                <a:lnTo>
                  <a:pt x="948" y="190"/>
                </a:lnTo>
                <a:lnTo>
                  <a:pt x="944" y="196"/>
                </a:lnTo>
                <a:lnTo>
                  <a:pt x="939" y="201"/>
                </a:lnTo>
                <a:lnTo>
                  <a:pt x="935" y="206"/>
                </a:lnTo>
                <a:lnTo>
                  <a:pt x="930" y="210"/>
                </a:lnTo>
                <a:lnTo>
                  <a:pt x="918" y="217"/>
                </a:lnTo>
                <a:lnTo>
                  <a:pt x="911" y="220"/>
                </a:lnTo>
                <a:lnTo>
                  <a:pt x="904" y="222"/>
                </a:lnTo>
                <a:lnTo>
                  <a:pt x="897" y="224"/>
                </a:lnTo>
                <a:lnTo>
                  <a:pt x="890" y="225"/>
                </a:lnTo>
                <a:lnTo>
                  <a:pt x="876" y="225"/>
                </a:lnTo>
                <a:lnTo>
                  <a:pt x="860" y="225"/>
                </a:lnTo>
                <a:lnTo>
                  <a:pt x="846" y="222"/>
                </a:lnTo>
                <a:lnTo>
                  <a:pt x="839" y="220"/>
                </a:lnTo>
                <a:lnTo>
                  <a:pt x="834" y="217"/>
                </a:lnTo>
                <a:lnTo>
                  <a:pt x="826" y="214"/>
                </a:lnTo>
                <a:lnTo>
                  <a:pt x="821" y="210"/>
                </a:lnTo>
                <a:lnTo>
                  <a:pt x="815" y="206"/>
                </a:lnTo>
                <a:lnTo>
                  <a:pt x="811" y="201"/>
                </a:lnTo>
                <a:lnTo>
                  <a:pt x="807" y="196"/>
                </a:lnTo>
                <a:lnTo>
                  <a:pt x="802" y="190"/>
                </a:lnTo>
                <a:lnTo>
                  <a:pt x="800" y="184"/>
                </a:lnTo>
                <a:lnTo>
                  <a:pt x="798" y="177"/>
                </a:lnTo>
                <a:lnTo>
                  <a:pt x="797" y="170"/>
                </a:lnTo>
                <a:lnTo>
                  <a:pt x="797" y="162"/>
                </a:lnTo>
                <a:lnTo>
                  <a:pt x="797" y="22"/>
                </a:lnTo>
                <a:lnTo>
                  <a:pt x="795" y="17"/>
                </a:lnTo>
                <a:lnTo>
                  <a:pt x="794" y="12"/>
                </a:lnTo>
                <a:lnTo>
                  <a:pt x="791" y="10"/>
                </a:lnTo>
                <a:lnTo>
                  <a:pt x="787" y="5"/>
                </a:lnTo>
                <a:lnTo>
                  <a:pt x="856" y="5"/>
                </a:lnTo>
                <a:lnTo>
                  <a:pt x="856" y="186"/>
                </a:lnTo>
                <a:lnTo>
                  <a:pt x="858" y="190"/>
                </a:lnTo>
                <a:lnTo>
                  <a:pt x="858" y="194"/>
                </a:lnTo>
                <a:lnTo>
                  <a:pt x="860" y="198"/>
                </a:lnTo>
                <a:lnTo>
                  <a:pt x="862" y="201"/>
                </a:lnTo>
                <a:lnTo>
                  <a:pt x="865" y="204"/>
                </a:lnTo>
                <a:lnTo>
                  <a:pt x="867" y="206"/>
                </a:lnTo>
                <a:lnTo>
                  <a:pt x="872" y="207"/>
                </a:lnTo>
                <a:lnTo>
                  <a:pt x="876" y="207"/>
                </a:lnTo>
                <a:lnTo>
                  <a:pt x="879" y="207"/>
                </a:lnTo>
                <a:lnTo>
                  <a:pt x="883" y="206"/>
                </a:lnTo>
                <a:lnTo>
                  <a:pt x="886" y="204"/>
                </a:lnTo>
                <a:lnTo>
                  <a:pt x="889" y="201"/>
                </a:lnTo>
                <a:lnTo>
                  <a:pt x="891" y="198"/>
                </a:lnTo>
                <a:lnTo>
                  <a:pt x="893" y="194"/>
                </a:lnTo>
                <a:lnTo>
                  <a:pt x="894" y="190"/>
                </a:lnTo>
                <a:lnTo>
                  <a:pt x="894" y="186"/>
                </a:lnTo>
                <a:lnTo>
                  <a:pt x="894" y="5"/>
                </a:lnTo>
                <a:lnTo>
                  <a:pt x="965" y="5"/>
                </a:lnTo>
                <a:close/>
                <a:moveTo>
                  <a:pt x="427" y="148"/>
                </a:moveTo>
                <a:lnTo>
                  <a:pt x="427" y="156"/>
                </a:lnTo>
                <a:lnTo>
                  <a:pt x="425" y="163"/>
                </a:lnTo>
                <a:lnTo>
                  <a:pt x="422" y="172"/>
                </a:lnTo>
                <a:lnTo>
                  <a:pt x="420" y="177"/>
                </a:lnTo>
                <a:lnTo>
                  <a:pt x="415" y="184"/>
                </a:lnTo>
                <a:lnTo>
                  <a:pt x="411" y="190"/>
                </a:lnTo>
                <a:lnTo>
                  <a:pt x="401" y="201"/>
                </a:lnTo>
                <a:lnTo>
                  <a:pt x="396" y="207"/>
                </a:lnTo>
                <a:lnTo>
                  <a:pt x="390" y="211"/>
                </a:lnTo>
                <a:lnTo>
                  <a:pt x="377" y="218"/>
                </a:lnTo>
                <a:lnTo>
                  <a:pt x="366" y="225"/>
                </a:lnTo>
                <a:lnTo>
                  <a:pt x="355" y="230"/>
                </a:lnTo>
                <a:lnTo>
                  <a:pt x="335" y="215"/>
                </a:lnTo>
                <a:lnTo>
                  <a:pt x="348" y="207"/>
                </a:lnTo>
                <a:lnTo>
                  <a:pt x="352" y="203"/>
                </a:lnTo>
                <a:lnTo>
                  <a:pt x="356" y="197"/>
                </a:lnTo>
                <a:lnTo>
                  <a:pt x="360" y="191"/>
                </a:lnTo>
                <a:lnTo>
                  <a:pt x="363" y="186"/>
                </a:lnTo>
                <a:lnTo>
                  <a:pt x="364" y="179"/>
                </a:lnTo>
                <a:lnTo>
                  <a:pt x="364" y="172"/>
                </a:lnTo>
                <a:lnTo>
                  <a:pt x="364" y="167"/>
                </a:lnTo>
                <a:lnTo>
                  <a:pt x="363" y="162"/>
                </a:lnTo>
                <a:lnTo>
                  <a:pt x="362" y="156"/>
                </a:lnTo>
                <a:lnTo>
                  <a:pt x="359" y="149"/>
                </a:lnTo>
                <a:lnTo>
                  <a:pt x="355" y="144"/>
                </a:lnTo>
                <a:lnTo>
                  <a:pt x="350" y="136"/>
                </a:lnTo>
                <a:lnTo>
                  <a:pt x="339" y="121"/>
                </a:lnTo>
                <a:lnTo>
                  <a:pt x="332" y="110"/>
                </a:lnTo>
                <a:lnTo>
                  <a:pt x="328" y="104"/>
                </a:lnTo>
                <a:lnTo>
                  <a:pt x="325" y="97"/>
                </a:lnTo>
                <a:lnTo>
                  <a:pt x="322" y="86"/>
                </a:lnTo>
                <a:lnTo>
                  <a:pt x="321" y="79"/>
                </a:lnTo>
                <a:lnTo>
                  <a:pt x="321" y="74"/>
                </a:lnTo>
                <a:lnTo>
                  <a:pt x="321" y="67"/>
                </a:lnTo>
                <a:lnTo>
                  <a:pt x="322" y="62"/>
                </a:lnTo>
                <a:lnTo>
                  <a:pt x="326" y="52"/>
                </a:lnTo>
                <a:lnTo>
                  <a:pt x="329" y="46"/>
                </a:lnTo>
                <a:lnTo>
                  <a:pt x="333" y="41"/>
                </a:lnTo>
                <a:lnTo>
                  <a:pt x="342" y="31"/>
                </a:lnTo>
                <a:lnTo>
                  <a:pt x="352" y="21"/>
                </a:lnTo>
                <a:lnTo>
                  <a:pt x="363" y="12"/>
                </a:lnTo>
                <a:lnTo>
                  <a:pt x="374" y="5"/>
                </a:lnTo>
                <a:lnTo>
                  <a:pt x="386" y="0"/>
                </a:lnTo>
                <a:lnTo>
                  <a:pt x="422" y="31"/>
                </a:lnTo>
                <a:lnTo>
                  <a:pt x="394" y="28"/>
                </a:lnTo>
                <a:lnTo>
                  <a:pt x="391" y="32"/>
                </a:lnTo>
                <a:lnTo>
                  <a:pt x="387" y="38"/>
                </a:lnTo>
                <a:lnTo>
                  <a:pt x="386" y="42"/>
                </a:lnTo>
                <a:lnTo>
                  <a:pt x="386" y="45"/>
                </a:lnTo>
                <a:lnTo>
                  <a:pt x="384" y="49"/>
                </a:lnTo>
                <a:lnTo>
                  <a:pt x="384" y="53"/>
                </a:lnTo>
                <a:lnTo>
                  <a:pt x="384" y="57"/>
                </a:lnTo>
                <a:lnTo>
                  <a:pt x="386" y="63"/>
                </a:lnTo>
                <a:lnTo>
                  <a:pt x="391" y="73"/>
                </a:lnTo>
                <a:lnTo>
                  <a:pt x="398" y="84"/>
                </a:lnTo>
                <a:lnTo>
                  <a:pt x="407" y="97"/>
                </a:lnTo>
                <a:lnTo>
                  <a:pt x="411" y="103"/>
                </a:lnTo>
                <a:lnTo>
                  <a:pt x="415" y="110"/>
                </a:lnTo>
                <a:lnTo>
                  <a:pt x="422" y="122"/>
                </a:lnTo>
                <a:lnTo>
                  <a:pt x="424" y="128"/>
                </a:lnTo>
                <a:lnTo>
                  <a:pt x="425" y="135"/>
                </a:lnTo>
                <a:lnTo>
                  <a:pt x="427" y="141"/>
                </a:lnTo>
                <a:lnTo>
                  <a:pt x="427" y="148"/>
                </a:lnTo>
                <a:close/>
                <a:moveTo>
                  <a:pt x="623" y="222"/>
                </a:moveTo>
                <a:lnTo>
                  <a:pt x="552" y="222"/>
                </a:lnTo>
                <a:lnTo>
                  <a:pt x="510" y="111"/>
                </a:lnTo>
                <a:lnTo>
                  <a:pt x="510" y="207"/>
                </a:lnTo>
                <a:lnTo>
                  <a:pt x="510" y="211"/>
                </a:lnTo>
                <a:lnTo>
                  <a:pt x="511" y="214"/>
                </a:lnTo>
                <a:lnTo>
                  <a:pt x="514" y="218"/>
                </a:lnTo>
                <a:lnTo>
                  <a:pt x="518" y="222"/>
                </a:lnTo>
                <a:lnTo>
                  <a:pt x="520" y="222"/>
                </a:lnTo>
                <a:lnTo>
                  <a:pt x="439" y="222"/>
                </a:lnTo>
                <a:lnTo>
                  <a:pt x="444" y="218"/>
                </a:lnTo>
                <a:lnTo>
                  <a:pt x="448" y="214"/>
                </a:lnTo>
                <a:lnTo>
                  <a:pt x="449" y="211"/>
                </a:lnTo>
                <a:lnTo>
                  <a:pt x="449" y="207"/>
                </a:lnTo>
                <a:lnTo>
                  <a:pt x="449" y="22"/>
                </a:lnTo>
                <a:lnTo>
                  <a:pt x="449" y="18"/>
                </a:lnTo>
                <a:lnTo>
                  <a:pt x="448" y="15"/>
                </a:lnTo>
                <a:lnTo>
                  <a:pt x="445" y="11"/>
                </a:lnTo>
                <a:lnTo>
                  <a:pt x="441" y="7"/>
                </a:lnTo>
                <a:lnTo>
                  <a:pt x="439" y="5"/>
                </a:lnTo>
                <a:lnTo>
                  <a:pt x="520" y="5"/>
                </a:lnTo>
                <a:lnTo>
                  <a:pt x="518" y="7"/>
                </a:lnTo>
                <a:lnTo>
                  <a:pt x="514" y="11"/>
                </a:lnTo>
                <a:lnTo>
                  <a:pt x="511" y="15"/>
                </a:lnTo>
                <a:lnTo>
                  <a:pt x="510" y="18"/>
                </a:lnTo>
                <a:lnTo>
                  <a:pt x="510" y="22"/>
                </a:lnTo>
                <a:lnTo>
                  <a:pt x="510" y="104"/>
                </a:lnTo>
                <a:lnTo>
                  <a:pt x="561" y="18"/>
                </a:lnTo>
                <a:lnTo>
                  <a:pt x="564" y="12"/>
                </a:lnTo>
                <a:lnTo>
                  <a:pt x="564" y="11"/>
                </a:lnTo>
                <a:lnTo>
                  <a:pt x="562" y="8"/>
                </a:lnTo>
                <a:lnTo>
                  <a:pt x="561" y="7"/>
                </a:lnTo>
                <a:lnTo>
                  <a:pt x="559" y="7"/>
                </a:lnTo>
                <a:lnTo>
                  <a:pt x="615" y="5"/>
                </a:lnTo>
                <a:lnTo>
                  <a:pt x="610" y="8"/>
                </a:lnTo>
                <a:lnTo>
                  <a:pt x="606" y="11"/>
                </a:lnTo>
                <a:lnTo>
                  <a:pt x="599" y="17"/>
                </a:lnTo>
                <a:lnTo>
                  <a:pt x="593" y="22"/>
                </a:lnTo>
                <a:lnTo>
                  <a:pt x="592" y="24"/>
                </a:lnTo>
                <a:lnTo>
                  <a:pt x="561" y="83"/>
                </a:lnTo>
                <a:lnTo>
                  <a:pt x="607" y="204"/>
                </a:lnTo>
                <a:lnTo>
                  <a:pt x="610" y="211"/>
                </a:lnTo>
                <a:lnTo>
                  <a:pt x="616" y="217"/>
                </a:lnTo>
                <a:lnTo>
                  <a:pt x="619" y="220"/>
                </a:lnTo>
                <a:lnTo>
                  <a:pt x="623" y="222"/>
                </a:lnTo>
                <a:lnTo>
                  <a:pt x="624" y="222"/>
                </a:lnTo>
                <a:lnTo>
                  <a:pt x="627" y="218"/>
                </a:lnTo>
                <a:lnTo>
                  <a:pt x="630" y="214"/>
                </a:lnTo>
                <a:lnTo>
                  <a:pt x="631" y="211"/>
                </a:lnTo>
                <a:lnTo>
                  <a:pt x="633" y="207"/>
                </a:lnTo>
                <a:lnTo>
                  <a:pt x="633" y="22"/>
                </a:lnTo>
                <a:lnTo>
                  <a:pt x="631" y="18"/>
                </a:lnTo>
                <a:lnTo>
                  <a:pt x="630" y="15"/>
                </a:lnTo>
                <a:lnTo>
                  <a:pt x="627" y="11"/>
                </a:lnTo>
                <a:lnTo>
                  <a:pt x="624" y="7"/>
                </a:lnTo>
                <a:lnTo>
                  <a:pt x="622" y="7"/>
                </a:lnTo>
                <a:lnTo>
                  <a:pt x="702" y="7"/>
                </a:lnTo>
                <a:lnTo>
                  <a:pt x="701" y="7"/>
                </a:lnTo>
                <a:lnTo>
                  <a:pt x="698" y="11"/>
                </a:lnTo>
                <a:lnTo>
                  <a:pt x="694" y="15"/>
                </a:lnTo>
                <a:lnTo>
                  <a:pt x="692" y="18"/>
                </a:lnTo>
                <a:lnTo>
                  <a:pt x="692" y="22"/>
                </a:lnTo>
                <a:lnTo>
                  <a:pt x="692" y="207"/>
                </a:lnTo>
                <a:lnTo>
                  <a:pt x="692" y="211"/>
                </a:lnTo>
                <a:lnTo>
                  <a:pt x="694" y="214"/>
                </a:lnTo>
                <a:lnTo>
                  <a:pt x="698" y="218"/>
                </a:lnTo>
                <a:lnTo>
                  <a:pt x="701" y="222"/>
                </a:lnTo>
                <a:lnTo>
                  <a:pt x="702" y="222"/>
                </a:lnTo>
                <a:lnTo>
                  <a:pt x="623" y="222"/>
                </a:lnTo>
                <a:close/>
                <a:moveTo>
                  <a:pt x="764" y="134"/>
                </a:moveTo>
                <a:lnTo>
                  <a:pt x="712" y="134"/>
                </a:lnTo>
                <a:lnTo>
                  <a:pt x="726" y="101"/>
                </a:lnTo>
                <a:lnTo>
                  <a:pt x="780" y="101"/>
                </a:lnTo>
                <a:lnTo>
                  <a:pt x="764" y="134"/>
                </a:lnTo>
                <a:close/>
                <a:moveTo>
                  <a:pt x="316" y="222"/>
                </a:moveTo>
                <a:lnTo>
                  <a:pt x="185" y="222"/>
                </a:lnTo>
                <a:lnTo>
                  <a:pt x="191" y="218"/>
                </a:lnTo>
                <a:lnTo>
                  <a:pt x="194" y="214"/>
                </a:lnTo>
                <a:lnTo>
                  <a:pt x="195" y="210"/>
                </a:lnTo>
                <a:lnTo>
                  <a:pt x="195" y="207"/>
                </a:lnTo>
                <a:lnTo>
                  <a:pt x="195" y="22"/>
                </a:lnTo>
                <a:lnTo>
                  <a:pt x="195" y="18"/>
                </a:lnTo>
                <a:lnTo>
                  <a:pt x="194" y="15"/>
                </a:lnTo>
                <a:lnTo>
                  <a:pt x="191" y="11"/>
                </a:lnTo>
                <a:lnTo>
                  <a:pt x="185" y="5"/>
                </a:lnTo>
                <a:lnTo>
                  <a:pt x="311" y="5"/>
                </a:lnTo>
                <a:lnTo>
                  <a:pt x="311" y="41"/>
                </a:lnTo>
                <a:lnTo>
                  <a:pt x="309" y="39"/>
                </a:lnTo>
                <a:lnTo>
                  <a:pt x="304" y="34"/>
                </a:lnTo>
                <a:lnTo>
                  <a:pt x="301" y="31"/>
                </a:lnTo>
                <a:lnTo>
                  <a:pt x="297" y="29"/>
                </a:lnTo>
                <a:lnTo>
                  <a:pt x="292" y="28"/>
                </a:lnTo>
                <a:lnTo>
                  <a:pt x="288" y="26"/>
                </a:lnTo>
                <a:lnTo>
                  <a:pt x="256" y="26"/>
                </a:lnTo>
                <a:lnTo>
                  <a:pt x="256" y="114"/>
                </a:lnTo>
                <a:lnTo>
                  <a:pt x="294" y="114"/>
                </a:lnTo>
                <a:lnTo>
                  <a:pt x="294" y="136"/>
                </a:lnTo>
                <a:lnTo>
                  <a:pt x="256" y="136"/>
                </a:lnTo>
                <a:lnTo>
                  <a:pt x="256" y="203"/>
                </a:lnTo>
                <a:lnTo>
                  <a:pt x="292" y="203"/>
                </a:lnTo>
                <a:lnTo>
                  <a:pt x="298" y="201"/>
                </a:lnTo>
                <a:lnTo>
                  <a:pt x="304" y="200"/>
                </a:lnTo>
                <a:lnTo>
                  <a:pt x="307" y="198"/>
                </a:lnTo>
                <a:lnTo>
                  <a:pt x="311" y="196"/>
                </a:lnTo>
                <a:lnTo>
                  <a:pt x="314" y="193"/>
                </a:lnTo>
                <a:lnTo>
                  <a:pt x="315" y="190"/>
                </a:lnTo>
                <a:lnTo>
                  <a:pt x="316" y="189"/>
                </a:lnTo>
                <a:lnTo>
                  <a:pt x="316" y="22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3" name="Freeform 163">
            <a:extLst>
              <a:ext uri="{FF2B5EF4-FFF2-40B4-BE49-F238E27FC236}">
                <a16:creationId xmlns:a16="http://schemas.microsoft.com/office/drawing/2014/main" id="{A1EBDCF9-B246-8810-A0D2-FC087162A07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88288" y="6165304"/>
            <a:ext cx="357428" cy="54000"/>
          </a:xfrm>
          <a:custGeom>
            <a:avLst/>
            <a:gdLst>
              <a:gd name="T0" fmla="*/ 1855 w 1945"/>
              <a:gd name="T1" fmla="*/ 265 h 294"/>
              <a:gd name="T2" fmla="*/ 1945 w 1945"/>
              <a:gd name="T3" fmla="*/ 8 h 294"/>
              <a:gd name="T4" fmla="*/ 1933 w 1945"/>
              <a:gd name="T5" fmla="*/ 269 h 294"/>
              <a:gd name="T6" fmla="*/ 288 w 1945"/>
              <a:gd name="T7" fmla="*/ 208 h 294"/>
              <a:gd name="T8" fmla="*/ 644 w 1945"/>
              <a:gd name="T9" fmla="*/ 285 h 294"/>
              <a:gd name="T10" fmla="*/ 499 w 1945"/>
              <a:gd name="T11" fmla="*/ 265 h 294"/>
              <a:gd name="T12" fmla="*/ 352 w 1945"/>
              <a:gd name="T13" fmla="*/ 231 h 294"/>
              <a:gd name="T14" fmla="*/ 51 w 1945"/>
              <a:gd name="T15" fmla="*/ 285 h 294"/>
              <a:gd name="T16" fmla="*/ 81 w 1945"/>
              <a:gd name="T17" fmla="*/ 22 h 294"/>
              <a:gd name="T18" fmla="*/ 220 w 1945"/>
              <a:gd name="T19" fmla="*/ 265 h 294"/>
              <a:gd name="T20" fmla="*/ 295 w 1945"/>
              <a:gd name="T21" fmla="*/ 17 h 294"/>
              <a:gd name="T22" fmla="*/ 438 w 1945"/>
              <a:gd name="T23" fmla="*/ 270 h 294"/>
              <a:gd name="T24" fmla="*/ 476 w 1945"/>
              <a:gd name="T25" fmla="*/ 31 h 294"/>
              <a:gd name="T26" fmla="*/ 589 w 1945"/>
              <a:gd name="T27" fmla="*/ 151 h 294"/>
              <a:gd name="T28" fmla="*/ 705 w 1945"/>
              <a:gd name="T29" fmla="*/ 28 h 294"/>
              <a:gd name="T30" fmla="*/ 971 w 1945"/>
              <a:gd name="T31" fmla="*/ 17 h 294"/>
              <a:gd name="T32" fmla="*/ 962 w 1945"/>
              <a:gd name="T33" fmla="*/ 235 h 294"/>
              <a:gd name="T34" fmla="*/ 911 w 1945"/>
              <a:gd name="T35" fmla="*/ 280 h 294"/>
              <a:gd name="T36" fmla="*/ 838 w 1945"/>
              <a:gd name="T37" fmla="*/ 286 h 294"/>
              <a:gd name="T38" fmla="*/ 777 w 1945"/>
              <a:gd name="T39" fmla="*/ 251 h 294"/>
              <a:gd name="T40" fmla="*/ 761 w 1945"/>
              <a:gd name="T41" fmla="*/ 18 h 294"/>
              <a:gd name="T42" fmla="*/ 848 w 1945"/>
              <a:gd name="T43" fmla="*/ 258 h 294"/>
              <a:gd name="T44" fmla="*/ 879 w 1945"/>
              <a:gd name="T45" fmla="*/ 261 h 294"/>
              <a:gd name="T46" fmla="*/ 1212 w 1945"/>
              <a:gd name="T47" fmla="*/ 96 h 294"/>
              <a:gd name="T48" fmla="*/ 1188 w 1945"/>
              <a:gd name="T49" fmla="*/ 158 h 294"/>
              <a:gd name="T50" fmla="*/ 1105 w 1945"/>
              <a:gd name="T51" fmla="*/ 203 h 294"/>
              <a:gd name="T52" fmla="*/ 1009 w 1945"/>
              <a:gd name="T53" fmla="*/ 282 h 294"/>
              <a:gd name="T54" fmla="*/ 1010 w 1945"/>
              <a:gd name="T55" fmla="*/ 12 h 294"/>
              <a:gd name="T56" fmla="*/ 1154 w 1945"/>
              <a:gd name="T57" fmla="*/ 21 h 294"/>
              <a:gd name="T58" fmla="*/ 1202 w 1945"/>
              <a:gd name="T59" fmla="*/ 59 h 294"/>
              <a:gd name="T60" fmla="*/ 1126 w 1945"/>
              <a:gd name="T61" fmla="*/ 63 h 294"/>
              <a:gd name="T62" fmla="*/ 1093 w 1945"/>
              <a:gd name="T63" fmla="*/ 34 h 294"/>
              <a:gd name="T64" fmla="*/ 1122 w 1945"/>
              <a:gd name="T65" fmla="*/ 141 h 294"/>
              <a:gd name="T66" fmla="*/ 1440 w 1945"/>
              <a:gd name="T67" fmla="*/ 201 h 294"/>
              <a:gd name="T68" fmla="*/ 1397 w 1945"/>
              <a:gd name="T69" fmla="*/ 273 h 294"/>
              <a:gd name="T70" fmla="*/ 1315 w 1945"/>
              <a:gd name="T71" fmla="*/ 287 h 294"/>
              <a:gd name="T72" fmla="*/ 1255 w 1945"/>
              <a:gd name="T73" fmla="*/ 252 h 294"/>
              <a:gd name="T74" fmla="*/ 1229 w 1945"/>
              <a:gd name="T75" fmla="*/ 146 h 294"/>
              <a:gd name="T76" fmla="*/ 1255 w 1945"/>
              <a:gd name="T77" fmla="*/ 42 h 294"/>
              <a:gd name="T78" fmla="*/ 1315 w 1945"/>
              <a:gd name="T79" fmla="*/ 7 h 294"/>
              <a:gd name="T80" fmla="*/ 1397 w 1945"/>
              <a:gd name="T81" fmla="*/ 19 h 294"/>
              <a:gd name="T82" fmla="*/ 1435 w 1945"/>
              <a:gd name="T83" fmla="*/ 77 h 294"/>
              <a:gd name="T84" fmla="*/ 1358 w 1945"/>
              <a:gd name="T85" fmla="*/ 65 h 294"/>
              <a:gd name="T86" fmla="*/ 1331 w 1945"/>
              <a:gd name="T87" fmla="*/ 29 h 294"/>
              <a:gd name="T88" fmla="*/ 1314 w 1945"/>
              <a:gd name="T89" fmla="*/ 113 h 294"/>
              <a:gd name="T90" fmla="*/ 1327 w 1945"/>
              <a:gd name="T91" fmla="*/ 261 h 294"/>
              <a:gd name="T92" fmla="*/ 1352 w 1945"/>
              <a:gd name="T93" fmla="*/ 255 h 294"/>
              <a:gd name="T94" fmla="*/ 1602 w 1945"/>
              <a:gd name="T95" fmla="*/ 210 h 294"/>
              <a:gd name="T96" fmla="*/ 1557 w 1945"/>
              <a:gd name="T97" fmla="*/ 269 h 294"/>
              <a:gd name="T98" fmla="*/ 1509 w 1945"/>
              <a:gd name="T99" fmla="*/ 259 h 294"/>
              <a:gd name="T100" fmla="*/ 1524 w 1945"/>
              <a:gd name="T101" fmla="*/ 214 h 294"/>
              <a:gd name="T102" fmla="*/ 1478 w 1945"/>
              <a:gd name="T103" fmla="*/ 132 h 294"/>
              <a:gd name="T104" fmla="*/ 1472 w 1945"/>
              <a:gd name="T105" fmla="*/ 73 h 294"/>
              <a:gd name="T106" fmla="*/ 1514 w 1945"/>
              <a:gd name="T107" fmla="*/ 22 h 294"/>
              <a:gd name="T108" fmla="*/ 1551 w 1945"/>
              <a:gd name="T109" fmla="*/ 59 h 294"/>
              <a:gd name="T110" fmla="*/ 1579 w 1945"/>
              <a:gd name="T111" fmla="*/ 124 h 294"/>
              <a:gd name="T112" fmla="*/ 1603 w 1945"/>
              <a:gd name="T113" fmla="*/ 189 h 294"/>
              <a:gd name="T114" fmla="*/ 1783 w 1945"/>
              <a:gd name="T115" fmla="*/ 35 h 294"/>
              <a:gd name="T116" fmla="*/ 1769 w 1945"/>
              <a:gd name="T117" fmla="*/ 285 h 294"/>
              <a:gd name="T118" fmla="*/ 1677 w 1945"/>
              <a:gd name="T119" fmla="*/ 35 h 294"/>
              <a:gd name="T120" fmla="*/ 1611 w 1945"/>
              <a:gd name="T121" fmla="*/ 74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45" h="294">
                <a:moveTo>
                  <a:pt x="1945" y="285"/>
                </a:moveTo>
                <a:lnTo>
                  <a:pt x="1842" y="285"/>
                </a:lnTo>
                <a:lnTo>
                  <a:pt x="1845" y="283"/>
                </a:lnTo>
                <a:lnTo>
                  <a:pt x="1849" y="280"/>
                </a:lnTo>
                <a:lnTo>
                  <a:pt x="1852" y="276"/>
                </a:lnTo>
                <a:lnTo>
                  <a:pt x="1854" y="273"/>
                </a:lnTo>
                <a:lnTo>
                  <a:pt x="1855" y="269"/>
                </a:lnTo>
                <a:lnTo>
                  <a:pt x="1855" y="265"/>
                </a:lnTo>
                <a:lnTo>
                  <a:pt x="1855" y="28"/>
                </a:lnTo>
                <a:lnTo>
                  <a:pt x="1855" y="24"/>
                </a:lnTo>
                <a:lnTo>
                  <a:pt x="1854" y="21"/>
                </a:lnTo>
                <a:lnTo>
                  <a:pt x="1852" y="17"/>
                </a:lnTo>
                <a:lnTo>
                  <a:pt x="1849" y="14"/>
                </a:lnTo>
                <a:lnTo>
                  <a:pt x="1845" y="10"/>
                </a:lnTo>
                <a:lnTo>
                  <a:pt x="1842" y="8"/>
                </a:lnTo>
                <a:lnTo>
                  <a:pt x="1945" y="8"/>
                </a:lnTo>
                <a:lnTo>
                  <a:pt x="1943" y="10"/>
                </a:lnTo>
                <a:lnTo>
                  <a:pt x="1938" y="14"/>
                </a:lnTo>
                <a:lnTo>
                  <a:pt x="1937" y="17"/>
                </a:lnTo>
                <a:lnTo>
                  <a:pt x="1934" y="21"/>
                </a:lnTo>
                <a:lnTo>
                  <a:pt x="1933" y="24"/>
                </a:lnTo>
                <a:lnTo>
                  <a:pt x="1933" y="28"/>
                </a:lnTo>
                <a:lnTo>
                  <a:pt x="1933" y="265"/>
                </a:lnTo>
                <a:lnTo>
                  <a:pt x="1933" y="269"/>
                </a:lnTo>
                <a:lnTo>
                  <a:pt x="1934" y="273"/>
                </a:lnTo>
                <a:lnTo>
                  <a:pt x="1937" y="276"/>
                </a:lnTo>
                <a:lnTo>
                  <a:pt x="1938" y="280"/>
                </a:lnTo>
                <a:lnTo>
                  <a:pt x="1943" y="283"/>
                </a:lnTo>
                <a:lnTo>
                  <a:pt x="1945" y="285"/>
                </a:lnTo>
                <a:close/>
                <a:moveTo>
                  <a:pt x="345" y="208"/>
                </a:moveTo>
                <a:lnTo>
                  <a:pt x="316" y="105"/>
                </a:lnTo>
                <a:lnTo>
                  <a:pt x="288" y="208"/>
                </a:lnTo>
                <a:lnTo>
                  <a:pt x="345" y="208"/>
                </a:lnTo>
                <a:close/>
                <a:moveTo>
                  <a:pt x="129" y="208"/>
                </a:moveTo>
                <a:lnTo>
                  <a:pt x="102" y="105"/>
                </a:lnTo>
                <a:lnTo>
                  <a:pt x="72" y="208"/>
                </a:lnTo>
                <a:lnTo>
                  <a:pt x="129" y="208"/>
                </a:lnTo>
                <a:close/>
                <a:moveTo>
                  <a:pt x="743" y="286"/>
                </a:moveTo>
                <a:lnTo>
                  <a:pt x="640" y="286"/>
                </a:lnTo>
                <a:lnTo>
                  <a:pt x="644" y="285"/>
                </a:lnTo>
                <a:lnTo>
                  <a:pt x="647" y="282"/>
                </a:lnTo>
                <a:lnTo>
                  <a:pt x="650" y="278"/>
                </a:lnTo>
                <a:lnTo>
                  <a:pt x="653" y="272"/>
                </a:lnTo>
                <a:lnTo>
                  <a:pt x="653" y="265"/>
                </a:lnTo>
                <a:lnTo>
                  <a:pt x="639" y="128"/>
                </a:lnTo>
                <a:lnTo>
                  <a:pt x="576" y="256"/>
                </a:lnTo>
                <a:lnTo>
                  <a:pt x="511" y="125"/>
                </a:lnTo>
                <a:lnTo>
                  <a:pt x="499" y="265"/>
                </a:lnTo>
                <a:lnTo>
                  <a:pt x="499" y="270"/>
                </a:lnTo>
                <a:lnTo>
                  <a:pt x="502" y="276"/>
                </a:lnTo>
                <a:lnTo>
                  <a:pt x="506" y="280"/>
                </a:lnTo>
                <a:lnTo>
                  <a:pt x="511" y="285"/>
                </a:lnTo>
                <a:lnTo>
                  <a:pt x="449" y="285"/>
                </a:lnTo>
                <a:lnTo>
                  <a:pt x="445" y="285"/>
                </a:lnTo>
                <a:lnTo>
                  <a:pt x="367" y="285"/>
                </a:lnTo>
                <a:lnTo>
                  <a:pt x="352" y="231"/>
                </a:lnTo>
                <a:lnTo>
                  <a:pt x="281" y="231"/>
                </a:lnTo>
                <a:lnTo>
                  <a:pt x="266" y="285"/>
                </a:lnTo>
                <a:lnTo>
                  <a:pt x="233" y="285"/>
                </a:lnTo>
                <a:lnTo>
                  <a:pt x="216" y="285"/>
                </a:lnTo>
                <a:lnTo>
                  <a:pt x="151" y="285"/>
                </a:lnTo>
                <a:lnTo>
                  <a:pt x="136" y="231"/>
                </a:lnTo>
                <a:lnTo>
                  <a:pt x="66" y="231"/>
                </a:lnTo>
                <a:lnTo>
                  <a:pt x="51" y="285"/>
                </a:lnTo>
                <a:lnTo>
                  <a:pt x="0" y="285"/>
                </a:lnTo>
                <a:lnTo>
                  <a:pt x="4" y="282"/>
                </a:lnTo>
                <a:lnTo>
                  <a:pt x="8" y="278"/>
                </a:lnTo>
                <a:lnTo>
                  <a:pt x="13" y="270"/>
                </a:lnTo>
                <a:lnTo>
                  <a:pt x="16" y="263"/>
                </a:lnTo>
                <a:lnTo>
                  <a:pt x="81" y="34"/>
                </a:lnTo>
                <a:lnTo>
                  <a:pt x="82" y="27"/>
                </a:lnTo>
                <a:lnTo>
                  <a:pt x="81" y="22"/>
                </a:lnTo>
                <a:lnTo>
                  <a:pt x="81" y="17"/>
                </a:lnTo>
                <a:lnTo>
                  <a:pt x="78" y="14"/>
                </a:lnTo>
                <a:lnTo>
                  <a:pt x="76" y="11"/>
                </a:lnTo>
                <a:lnTo>
                  <a:pt x="75" y="8"/>
                </a:lnTo>
                <a:lnTo>
                  <a:pt x="73" y="7"/>
                </a:lnTo>
                <a:lnTo>
                  <a:pt x="88" y="7"/>
                </a:lnTo>
                <a:lnTo>
                  <a:pt x="148" y="7"/>
                </a:lnTo>
                <a:lnTo>
                  <a:pt x="220" y="265"/>
                </a:lnTo>
                <a:lnTo>
                  <a:pt x="223" y="270"/>
                </a:lnTo>
                <a:lnTo>
                  <a:pt x="225" y="276"/>
                </a:lnTo>
                <a:lnTo>
                  <a:pt x="229" y="270"/>
                </a:lnTo>
                <a:lnTo>
                  <a:pt x="232" y="263"/>
                </a:lnTo>
                <a:lnTo>
                  <a:pt x="295" y="34"/>
                </a:lnTo>
                <a:lnTo>
                  <a:pt x="297" y="27"/>
                </a:lnTo>
                <a:lnTo>
                  <a:pt x="297" y="22"/>
                </a:lnTo>
                <a:lnTo>
                  <a:pt x="295" y="17"/>
                </a:lnTo>
                <a:lnTo>
                  <a:pt x="294" y="14"/>
                </a:lnTo>
                <a:lnTo>
                  <a:pt x="292" y="11"/>
                </a:lnTo>
                <a:lnTo>
                  <a:pt x="290" y="8"/>
                </a:lnTo>
                <a:lnTo>
                  <a:pt x="288" y="7"/>
                </a:lnTo>
                <a:lnTo>
                  <a:pt x="302" y="7"/>
                </a:lnTo>
                <a:lnTo>
                  <a:pt x="364" y="7"/>
                </a:lnTo>
                <a:lnTo>
                  <a:pt x="437" y="265"/>
                </a:lnTo>
                <a:lnTo>
                  <a:pt x="438" y="270"/>
                </a:lnTo>
                <a:lnTo>
                  <a:pt x="441" y="276"/>
                </a:lnTo>
                <a:lnTo>
                  <a:pt x="444" y="280"/>
                </a:lnTo>
                <a:lnTo>
                  <a:pt x="448" y="283"/>
                </a:lnTo>
                <a:lnTo>
                  <a:pt x="451" y="280"/>
                </a:lnTo>
                <a:lnTo>
                  <a:pt x="453" y="276"/>
                </a:lnTo>
                <a:lnTo>
                  <a:pt x="456" y="270"/>
                </a:lnTo>
                <a:lnTo>
                  <a:pt x="458" y="265"/>
                </a:lnTo>
                <a:lnTo>
                  <a:pt x="476" y="31"/>
                </a:lnTo>
                <a:lnTo>
                  <a:pt x="476" y="24"/>
                </a:lnTo>
                <a:lnTo>
                  <a:pt x="475" y="19"/>
                </a:lnTo>
                <a:lnTo>
                  <a:pt x="473" y="17"/>
                </a:lnTo>
                <a:lnTo>
                  <a:pt x="469" y="12"/>
                </a:lnTo>
                <a:lnTo>
                  <a:pt x="466" y="10"/>
                </a:lnTo>
                <a:lnTo>
                  <a:pt x="463" y="8"/>
                </a:lnTo>
                <a:lnTo>
                  <a:pt x="520" y="8"/>
                </a:lnTo>
                <a:lnTo>
                  <a:pt x="589" y="151"/>
                </a:lnTo>
                <a:lnTo>
                  <a:pt x="657" y="8"/>
                </a:lnTo>
                <a:lnTo>
                  <a:pt x="718" y="8"/>
                </a:lnTo>
                <a:lnTo>
                  <a:pt x="712" y="12"/>
                </a:lnTo>
                <a:lnTo>
                  <a:pt x="709" y="14"/>
                </a:lnTo>
                <a:lnTo>
                  <a:pt x="708" y="17"/>
                </a:lnTo>
                <a:lnTo>
                  <a:pt x="706" y="19"/>
                </a:lnTo>
                <a:lnTo>
                  <a:pt x="705" y="22"/>
                </a:lnTo>
                <a:lnTo>
                  <a:pt x="705" y="28"/>
                </a:lnTo>
                <a:lnTo>
                  <a:pt x="730" y="265"/>
                </a:lnTo>
                <a:lnTo>
                  <a:pt x="732" y="272"/>
                </a:lnTo>
                <a:lnTo>
                  <a:pt x="733" y="276"/>
                </a:lnTo>
                <a:lnTo>
                  <a:pt x="737" y="282"/>
                </a:lnTo>
                <a:lnTo>
                  <a:pt x="743" y="286"/>
                </a:lnTo>
                <a:close/>
                <a:moveTo>
                  <a:pt x="980" y="8"/>
                </a:moveTo>
                <a:lnTo>
                  <a:pt x="975" y="11"/>
                </a:lnTo>
                <a:lnTo>
                  <a:pt x="971" y="17"/>
                </a:lnTo>
                <a:lnTo>
                  <a:pt x="969" y="19"/>
                </a:lnTo>
                <a:lnTo>
                  <a:pt x="968" y="22"/>
                </a:lnTo>
                <a:lnTo>
                  <a:pt x="966" y="25"/>
                </a:lnTo>
                <a:lnTo>
                  <a:pt x="966" y="28"/>
                </a:lnTo>
                <a:lnTo>
                  <a:pt x="966" y="208"/>
                </a:lnTo>
                <a:lnTo>
                  <a:pt x="966" y="218"/>
                </a:lnTo>
                <a:lnTo>
                  <a:pt x="965" y="227"/>
                </a:lnTo>
                <a:lnTo>
                  <a:pt x="962" y="235"/>
                </a:lnTo>
                <a:lnTo>
                  <a:pt x="958" y="244"/>
                </a:lnTo>
                <a:lnTo>
                  <a:pt x="954" y="251"/>
                </a:lnTo>
                <a:lnTo>
                  <a:pt x="948" y="258"/>
                </a:lnTo>
                <a:lnTo>
                  <a:pt x="942" y="263"/>
                </a:lnTo>
                <a:lnTo>
                  <a:pt x="935" y="269"/>
                </a:lnTo>
                <a:lnTo>
                  <a:pt x="928" y="273"/>
                </a:lnTo>
                <a:lnTo>
                  <a:pt x="920" y="278"/>
                </a:lnTo>
                <a:lnTo>
                  <a:pt x="911" y="280"/>
                </a:lnTo>
                <a:lnTo>
                  <a:pt x="903" y="283"/>
                </a:lnTo>
                <a:lnTo>
                  <a:pt x="893" y="286"/>
                </a:lnTo>
                <a:lnTo>
                  <a:pt x="884" y="287"/>
                </a:lnTo>
                <a:lnTo>
                  <a:pt x="874" y="289"/>
                </a:lnTo>
                <a:lnTo>
                  <a:pt x="866" y="289"/>
                </a:lnTo>
                <a:lnTo>
                  <a:pt x="856" y="289"/>
                </a:lnTo>
                <a:lnTo>
                  <a:pt x="846" y="287"/>
                </a:lnTo>
                <a:lnTo>
                  <a:pt x="838" y="286"/>
                </a:lnTo>
                <a:lnTo>
                  <a:pt x="828" y="283"/>
                </a:lnTo>
                <a:lnTo>
                  <a:pt x="819" y="280"/>
                </a:lnTo>
                <a:lnTo>
                  <a:pt x="811" y="278"/>
                </a:lnTo>
                <a:lnTo>
                  <a:pt x="804" y="273"/>
                </a:lnTo>
                <a:lnTo>
                  <a:pt x="795" y="269"/>
                </a:lnTo>
                <a:lnTo>
                  <a:pt x="790" y="263"/>
                </a:lnTo>
                <a:lnTo>
                  <a:pt x="783" y="258"/>
                </a:lnTo>
                <a:lnTo>
                  <a:pt x="777" y="251"/>
                </a:lnTo>
                <a:lnTo>
                  <a:pt x="773" y="244"/>
                </a:lnTo>
                <a:lnTo>
                  <a:pt x="770" y="235"/>
                </a:lnTo>
                <a:lnTo>
                  <a:pt x="767" y="227"/>
                </a:lnTo>
                <a:lnTo>
                  <a:pt x="766" y="218"/>
                </a:lnTo>
                <a:lnTo>
                  <a:pt x="764" y="208"/>
                </a:lnTo>
                <a:lnTo>
                  <a:pt x="764" y="28"/>
                </a:lnTo>
                <a:lnTo>
                  <a:pt x="763" y="22"/>
                </a:lnTo>
                <a:lnTo>
                  <a:pt x="761" y="18"/>
                </a:lnTo>
                <a:lnTo>
                  <a:pt x="757" y="12"/>
                </a:lnTo>
                <a:lnTo>
                  <a:pt x="752" y="8"/>
                </a:lnTo>
                <a:lnTo>
                  <a:pt x="841" y="8"/>
                </a:lnTo>
                <a:lnTo>
                  <a:pt x="841" y="238"/>
                </a:lnTo>
                <a:lnTo>
                  <a:pt x="842" y="244"/>
                </a:lnTo>
                <a:lnTo>
                  <a:pt x="843" y="249"/>
                </a:lnTo>
                <a:lnTo>
                  <a:pt x="845" y="254"/>
                </a:lnTo>
                <a:lnTo>
                  <a:pt x="848" y="258"/>
                </a:lnTo>
                <a:lnTo>
                  <a:pt x="850" y="259"/>
                </a:lnTo>
                <a:lnTo>
                  <a:pt x="852" y="261"/>
                </a:lnTo>
                <a:lnTo>
                  <a:pt x="856" y="263"/>
                </a:lnTo>
                <a:lnTo>
                  <a:pt x="860" y="265"/>
                </a:lnTo>
                <a:lnTo>
                  <a:pt x="866" y="265"/>
                </a:lnTo>
                <a:lnTo>
                  <a:pt x="870" y="265"/>
                </a:lnTo>
                <a:lnTo>
                  <a:pt x="874" y="263"/>
                </a:lnTo>
                <a:lnTo>
                  <a:pt x="879" y="261"/>
                </a:lnTo>
                <a:lnTo>
                  <a:pt x="883" y="258"/>
                </a:lnTo>
                <a:lnTo>
                  <a:pt x="886" y="254"/>
                </a:lnTo>
                <a:lnTo>
                  <a:pt x="889" y="249"/>
                </a:lnTo>
                <a:lnTo>
                  <a:pt x="890" y="244"/>
                </a:lnTo>
                <a:lnTo>
                  <a:pt x="890" y="238"/>
                </a:lnTo>
                <a:lnTo>
                  <a:pt x="890" y="8"/>
                </a:lnTo>
                <a:lnTo>
                  <a:pt x="980" y="8"/>
                </a:lnTo>
                <a:close/>
                <a:moveTo>
                  <a:pt x="1212" y="96"/>
                </a:moveTo>
                <a:lnTo>
                  <a:pt x="1211" y="104"/>
                </a:lnTo>
                <a:lnTo>
                  <a:pt x="1211" y="111"/>
                </a:lnTo>
                <a:lnTo>
                  <a:pt x="1209" y="118"/>
                </a:lnTo>
                <a:lnTo>
                  <a:pt x="1208" y="124"/>
                </a:lnTo>
                <a:lnTo>
                  <a:pt x="1202" y="137"/>
                </a:lnTo>
                <a:lnTo>
                  <a:pt x="1199" y="142"/>
                </a:lnTo>
                <a:lnTo>
                  <a:pt x="1195" y="148"/>
                </a:lnTo>
                <a:lnTo>
                  <a:pt x="1188" y="158"/>
                </a:lnTo>
                <a:lnTo>
                  <a:pt x="1180" y="166"/>
                </a:lnTo>
                <a:lnTo>
                  <a:pt x="1170" y="173"/>
                </a:lnTo>
                <a:lnTo>
                  <a:pt x="1160" y="180"/>
                </a:lnTo>
                <a:lnTo>
                  <a:pt x="1150" y="186"/>
                </a:lnTo>
                <a:lnTo>
                  <a:pt x="1139" y="190"/>
                </a:lnTo>
                <a:lnTo>
                  <a:pt x="1129" y="194"/>
                </a:lnTo>
                <a:lnTo>
                  <a:pt x="1120" y="199"/>
                </a:lnTo>
                <a:lnTo>
                  <a:pt x="1105" y="203"/>
                </a:lnTo>
                <a:lnTo>
                  <a:pt x="1093" y="204"/>
                </a:lnTo>
                <a:lnTo>
                  <a:pt x="1093" y="265"/>
                </a:lnTo>
                <a:lnTo>
                  <a:pt x="1095" y="270"/>
                </a:lnTo>
                <a:lnTo>
                  <a:pt x="1098" y="276"/>
                </a:lnTo>
                <a:lnTo>
                  <a:pt x="1102" y="282"/>
                </a:lnTo>
                <a:lnTo>
                  <a:pt x="1106" y="285"/>
                </a:lnTo>
                <a:lnTo>
                  <a:pt x="1004" y="285"/>
                </a:lnTo>
                <a:lnTo>
                  <a:pt x="1009" y="282"/>
                </a:lnTo>
                <a:lnTo>
                  <a:pt x="1013" y="278"/>
                </a:lnTo>
                <a:lnTo>
                  <a:pt x="1016" y="272"/>
                </a:lnTo>
                <a:lnTo>
                  <a:pt x="1017" y="265"/>
                </a:lnTo>
                <a:lnTo>
                  <a:pt x="1017" y="28"/>
                </a:lnTo>
                <a:lnTo>
                  <a:pt x="1016" y="22"/>
                </a:lnTo>
                <a:lnTo>
                  <a:pt x="1016" y="19"/>
                </a:lnTo>
                <a:lnTo>
                  <a:pt x="1014" y="17"/>
                </a:lnTo>
                <a:lnTo>
                  <a:pt x="1010" y="12"/>
                </a:lnTo>
                <a:lnTo>
                  <a:pt x="1004" y="8"/>
                </a:lnTo>
                <a:lnTo>
                  <a:pt x="1077" y="8"/>
                </a:lnTo>
                <a:lnTo>
                  <a:pt x="1091" y="8"/>
                </a:lnTo>
                <a:lnTo>
                  <a:pt x="1105" y="10"/>
                </a:lnTo>
                <a:lnTo>
                  <a:pt x="1117" y="12"/>
                </a:lnTo>
                <a:lnTo>
                  <a:pt x="1130" y="14"/>
                </a:lnTo>
                <a:lnTo>
                  <a:pt x="1143" y="18"/>
                </a:lnTo>
                <a:lnTo>
                  <a:pt x="1154" y="21"/>
                </a:lnTo>
                <a:lnTo>
                  <a:pt x="1164" y="27"/>
                </a:lnTo>
                <a:lnTo>
                  <a:pt x="1174" y="32"/>
                </a:lnTo>
                <a:lnTo>
                  <a:pt x="1182" y="38"/>
                </a:lnTo>
                <a:lnTo>
                  <a:pt x="1187" y="41"/>
                </a:lnTo>
                <a:lnTo>
                  <a:pt x="1190" y="43"/>
                </a:lnTo>
                <a:lnTo>
                  <a:pt x="1197" y="51"/>
                </a:lnTo>
                <a:lnTo>
                  <a:pt x="1199" y="55"/>
                </a:lnTo>
                <a:lnTo>
                  <a:pt x="1202" y="59"/>
                </a:lnTo>
                <a:lnTo>
                  <a:pt x="1206" y="67"/>
                </a:lnTo>
                <a:lnTo>
                  <a:pt x="1209" y="76"/>
                </a:lnTo>
                <a:lnTo>
                  <a:pt x="1211" y="86"/>
                </a:lnTo>
                <a:lnTo>
                  <a:pt x="1212" y="96"/>
                </a:lnTo>
                <a:close/>
                <a:moveTo>
                  <a:pt x="1130" y="96"/>
                </a:moveTo>
                <a:lnTo>
                  <a:pt x="1130" y="84"/>
                </a:lnTo>
                <a:lnTo>
                  <a:pt x="1129" y="73"/>
                </a:lnTo>
                <a:lnTo>
                  <a:pt x="1126" y="63"/>
                </a:lnTo>
                <a:lnTo>
                  <a:pt x="1123" y="53"/>
                </a:lnTo>
                <a:lnTo>
                  <a:pt x="1117" y="45"/>
                </a:lnTo>
                <a:lnTo>
                  <a:pt x="1115" y="42"/>
                </a:lnTo>
                <a:lnTo>
                  <a:pt x="1112" y="39"/>
                </a:lnTo>
                <a:lnTo>
                  <a:pt x="1108" y="36"/>
                </a:lnTo>
                <a:lnTo>
                  <a:pt x="1103" y="35"/>
                </a:lnTo>
                <a:lnTo>
                  <a:pt x="1099" y="34"/>
                </a:lnTo>
                <a:lnTo>
                  <a:pt x="1093" y="34"/>
                </a:lnTo>
                <a:lnTo>
                  <a:pt x="1093" y="180"/>
                </a:lnTo>
                <a:lnTo>
                  <a:pt x="1096" y="180"/>
                </a:lnTo>
                <a:lnTo>
                  <a:pt x="1098" y="179"/>
                </a:lnTo>
                <a:lnTo>
                  <a:pt x="1103" y="173"/>
                </a:lnTo>
                <a:lnTo>
                  <a:pt x="1110" y="165"/>
                </a:lnTo>
                <a:lnTo>
                  <a:pt x="1116" y="153"/>
                </a:lnTo>
                <a:lnTo>
                  <a:pt x="1119" y="148"/>
                </a:lnTo>
                <a:lnTo>
                  <a:pt x="1122" y="141"/>
                </a:lnTo>
                <a:lnTo>
                  <a:pt x="1126" y="127"/>
                </a:lnTo>
                <a:lnTo>
                  <a:pt x="1129" y="120"/>
                </a:lnTo>
                <a:lnTo>
                  <a:pt x="1130" y="111"/>
                </a:lnTo>
                <a:lnTo>
                  <a:pt x="1130" y="96"/>
                </a:lnTo>
                <a:close/>
                <a:moveTo>
                  <a:pt x="1444" y="146"/>
                </a:moveTo>
                <a:lnTo>
                  <a:pt x="1444" y="168"/>
                </a:lnTo>
                <a:lnTo>
                  <a:pt x="1442" y="186"/>
                </a:lnTo>
                <a:lnTo>
                  <a:pt x="1440" y="201"/>
                </a:lnTo>
                <a:lnTo>
                  <a:pt x="1435" y="217"/>
                </a:lnTo>
                <a:lnTo>
                  <a:pt x="1431" y="230"/>
                </a:lnTo>
                <a:lnTo>
                  <a:pt x="1425" y="241"/>
                </a:lnTo>
                <a:lnTo>
                  <a:pt x="1423" y="246"/>
                </a:lnTo>
                <a:lnTo>
                  <a:pt x="1420" y="252"/>
                </a:lnTo>
                <a:lnTo>
                  <a:pt x="1413" y="261"/>
                </a:lnTo>
                <a:lnTo>
                  <a:pt x="1404" y="268"/>
                </a:lnTo>
                <a:lnTo>
                  <a:pt x="1397" y="273"/>
                </a:lnTo>
                <a:lnTo>
                  <a:pt x="1387" y="279"/>
                </a:lnTo>
                <a:lnTo>
                  <a:pt x="1379" y="283"/>
                </a:lnTo>
                <a:lnTo>
                  <a:pt x="1369" y="286"/>
                </a:lnTo>
                <a:lnTo>
                  <a:pt x="1359" y="287"/>
                </a:lnTo>
                <a:lnTo>
                  <a:pt x="1348" y="289"/>
                </a:lnTo>
                <a:lnTo>
                  <a:pt x="1336" y="289"/>
                </a:lnTo>
                <a:lnTo>
                  <a:pt x="1327" y="289"/>
                </a:lnTo>
                <a:lnTo>
                  <a:pt x="1315" y="287"/>
                </a:lnTo>
                <a:lnTo>
                  <a:pt x="1305" y="286"/>
                </a:lnTo>
                <a:lnTo>
                  <a:pt x="1295" y="283"/>
                </a:lnTo>
                <a:lnTo>
                  <a:pt x="1286" y="279"/>
                </a:lnTo>
                <a:lnTo>
                  <a:pt x="1277" y="273"/>
                </a:lnTo>
                <a:lnTo>
                  <a:pt x="1269" y="268"/>
                </a:lnTo>
                <a:lnTo>
                  <a:pt x="1266" y="265"/>
                </a:lnTo>
                <a:lnTo>
                  <a:pt x="1262" y="261"/>
                </a:lnTo>
                <a:lnTo>
                  <a:pt x="1255" y="252"/>
                </a:lnTo>
                <a:lnTo>
                  <a:pt x="1249" y="241"/>
                </a:lnTo>
                <a:lnTo>
                  <a:pt x="1246" y="237"/>
                </a:lnTo>
                <a:lnTo>
                  <a:pt x="1243" y="230"/>
                </a:lnTo>
                <a:lnTo>
                  <a:pt x="1238" y="217"/>
                </a:lnTo>
                <a:lnTo>
                  <a:pt x="1235" y="201"/>
                </a:lnTo>
                <a:lnTo>
                  <a:pt x="1232" y="186"/>
                </a:lnTo>
                <a:lnTo>
                  <a:pt x="1231" y="168"/>
                </a:lnTo>
                <a:lnTo>
                  <a:pt x="1229" y="146"/>
                </a:lnTo>
                <a:lnTo>
                  <a:pt x="1231" y="127"/>
                </a:lnTo>
                <a:lnTo>
                  <a:pt x="1232" y="108"/>
                </a:lnTo>
                <a:lnTo>
                  <a:pt x="1235" y="91"/>
                </a:lnTo>
                <a:lnTo>
                  <a:pt x="1238" y="77"/>
                </a:lnTo>
                <a:lnTo>
                  <a:pt x="1243" y="63"/>
                </a:lnTo>
                <a:lnTo>
                  <a:pt x="1249" y="52"/>
                </a:lnTo>
                <a:lnTo>
                  <a:pt x="1252" y="46"/>
                </a:lnTo>
                <a:lnTo>
                  <a:pt x="1255" y="42"/>
                </a:lnTo>
                <a:lnTo>
                  <a:pt x="1262" y="34"/>
                </a:lnTo>
                <a:lnTo>
                  <a:pt x="1266" y="29"/>
                </a:lnTo>
                <a:lnTo>
                  <a:pt x="1269" y="27"/>
                </a:lnTo>
                <a:lnTo>
                  <a:pt x="1277" y="19"/>
                </a:lnTo>
                <a:lnTo>
                  <a:pt x="1286" y="15"/>
                </a:lnTo>
                <a:lnTo>
                  <a:pt x="1295" y="11"/>
                </a:lnTo>
                <a:lnTo>
                  <a:pt x="1305" y="8"/>
                </a:lnTo>
                <a:lnTo>
                  <a:pt x="1315" y="7"/>
                </a:lnTo>
                <a:lnTo>
                  <a:pt x="1327" y="5"/>
                </a:lnTo>
                <a:lnTo>
                  <a:pt x="1336" y="5"/>
                </a:lnTo>
                <a:lnTo>
                  <a:pt x="1348" y="5"/>
                </a:lnTo>
                <a:lnTo>
                  <a:pt x="1359" y="7"/>
                </a:lnTo>
                <a:lnTo>
                  <a:pt x="1369" y="8"/>
                </a:lnTo>
                <a:lnTo>
                  <a:pt x="1379" y="11"/>
                </a:lnTo>
                <a:lnTo>
                  <a:pt x="1387" y="15"/>
                </a:lnTo>
                <a:lnTo>
                  <a:pt x="1397" y="19"/>
                </a:lnTo>
                <a:lnTo>
                  <a:pt x="1404" y="27"/>
                </a:lnTo>
                <a:lnTo>
                  <a:pt x="1409" y="29"/>
                </a:lnTo>
                <a:lnTo>
                  <a:pt x="1413" y="34"/>
                </a:lnTo>
                <a:lnTo>
                  <a:pt x="1420" y="42"/>
                </a:lnTo>
                <a:lnTo>
                  <a:pt x="1425" y="52"/>
                </a:lnTo>
                <a:lnTo>
                  <a:pt x="1428" y="58"/>
                </a:lnTo>
                <a:lnTo>
                  <a:pt x="1431" y="63"/>
                </a:lnTo>
                <a:lnTo>
                  <a:pt x="1435" y="77"/>
                </a:lnTo>
                <a:lnTo>
                  <a:pt x="1440" y="91"/>
                </a:lnTo>
                <a:lnTo>
                  <a:pt x="1442" y="108"/>
                </a:lnTo>
                <a:lnTo>
                  <a:pt x="1444" y="127"/>
                </a:lnTo>
                <a:lnTo>
                  <a:pt x="1444" y="146"/>
                </a:lnTo>
                <a:close/>
                <a:moveTo>
                  <a:pt x="1360" y="146"/>
                </a:moveTo>
                <a:lnTo>
                  <a:pt x="1359" y="113"/>
                </a:lnTo>
                <a:lnTo>
                  <a:pt x="1359" y="86"/>
                </a:lnTo>
                <a:lnTo>
                  <a:pt x="1358" y="65"/>
                </a:lnTo>
                <a:lnTo>
                  <a:pt x="1355" y="49"/>
                </a:lnTo>
                <a:lnTo>
                  <a:pt x="1352" y="39"/>
                </a:lnTo>
                <a:lnTo>
                  <a:pt x="1349" y="35"/>
                </a:lnTo>
                <a:lnTo>
                  <a:pt x="1348" y="32"/>
                </a:lnTo>
                <a:lnTo>
                  <a:pt x="1345" y="31"/>
                </a:lnTo>
                <a:lnTo>
                  <a:pt x="1342" y="29"/>
                </a:lnTo>
                <a:lnTo>
                  <a:pt x="1336" y="28"/>
                </a:lnTo>
                <a:lnTo>
                  <a:pt x="1331" y="29"/>
                </a:lnTo>
                <a:lnTo>
                  <a:pt x="1329" y="31"/>
                </a:lnTo>
                <a:lnTo>
                  <a:pt x="1327" y="32"/>
                </a:lnTo>
                <a:lnTo>
                  <a:pt x="1324" y="35"/>
                </a:lnTo>
                <a:lnTo>
                  <a:pt x="1322" y="39"/>
                </a:lnTo>
                <a:lnTo>
                  <a:pt x="1320" y="49"/>
                </a:lnTo>
                <a:lnTo>
                  <a:pt x="1317" y="65"/>
                </a:lnTo>
                <a:lnTo>
                  <a:pt x="1315" y="86"/>
                </a:lnTo>
                <a:lnTo>
                  <a:pt x="1314" y="113"/>
                </a:lnTo>
                <a:lnTo>
                  <a:pt x="1314" y="146"/>
                </a:lnTo>
                <a:lnTo>
                  <a:pt x="1314" y="182"/>
                </a:lnTo>
                <a:lnTo>
                  <a:pt x="1315" y="208"/>
                </a:lnTo>
                <a:lnTo>
                  <a:pt x="1317" y="228"/>
                </a:lnTo>
                <a:lnTo>
                  <a:pt x="1320" y="244"/>
                </a:lnTo>
                <a:lnTo>
                  <a:pt x="1322" y="255"/>
                </a:lnTo>
                <a:lnTo>
                  <a:pt x="1324" y="258"/>
                </a:lnTo>
                <a:lnTo>
                  <a:pt x="1327" y="261"/>
                </a:lnTo>
                <a:lnTo>
                  <a:pt x="1329" y="263"/>
                </a:lnTo>
                <a:lnTo>
                  <a:pt x="1331" y="265"/>
                </a:lnTo>
                <a:lnTo>
                  <a:pt x="1336" y="265"/>
                </a:lnTo>
                <a:lnTo>
                  <a:pt x="1342" y="265"/>
                </a:lnTo>
                <a:lnTo>
                  <a:pt x="1345" y="263"/>
                </a:lnTo>
                <a:lnTo>
                  <a:pt x="1348" y="261"/>
                </a:lnTo>
                <a:lnTo>
                  <a:pt x="1349" y="258"/>
                </a:lnTo>
                <a:lnTo>
                  <a:pt x="1352" y="255"/>
                </a:lnTo>
                <a:lnTo>
                  <a:pt x="1355" y="244"/>
                </a:lnTo>
                <a:lnTo>
                  <a:pt x="1358" y="228"/>
                </a:lnTo>
                <a:lnTo>
                  <a:pt x="1359" y="208"/>
                </a:lnTo>
                <a:lnTo>
                  <a:pt x="1359" y="182"/>
                </a:lnTo>
                <a:lnTo>
                  <a:pt x="1360" y="146"/>
                </a:lnTo>
                <a:close/>
                <a:moveTo>
                  <a:pt x="1603" y="189"/>
                </a:moveTo>
                <a:lnTo>
                  <a:pt x="1603" y="200"/>
                </a:lnTo>
                <a:lnTo>
                  <a:pt x="1602" y="210"/>
                </a:lnTo>
                <a:lnTo>
                  <a:pt x="1599" y="220"/>
                </a:lnTo>
                <a:lnTo>
                  <a:pt x="1595" y="228"/>
                </a:lnTo>
                <a:lnTo>
                  <a:pt x="1589" y="237"/>
                </a:lnTo>
                <a:lnTo>
                  <a:pt x="1584" y="244"/>
                </a:lnTo>
                <a:lnTo>
                  <a:pt x="1578" y="251"/>
                </a:lnTo>
                <a:lnTo>
                  <a:pt x="1571" y="258"/>
                </a:lnTo>
                <a:lnTo>
                  <a:pt x="1564" y="263"/>
                </a:lnTo>
                <a:lnTo>
                  <a:pt x="1557" y="269"/>
                </a:lnTo>
                <a:lnTo>
                  <a:pt x="1548" y="275"/>
                </a:lnTo>
                <a:lnTo>
                  <a:pt x="1541" y="279"/>
                </a:lnTo>
                <a:lnTo>
                  <a:pt x="1526" y="287"/>
                </a:lnTo>
                <a:lnTo>
                  <a:pt x="1510" y="294"/>
                </a:lnTo>
                <a:lnTo>
                  <a:pt x="1486" y="276"/>
                </a:lnTo>
                <a:lnTo>
                  <a:pt x="1495" y="270"/>
                </a:lnTo>
                <a:lnTo>
                  <a:pt x="1502" y="265"/>
                </a:lnTo>
                <a:lnTo>
                  <a:pt x="1509" y="259"/>
                </a:lnTo>
                <a:lnTo>
                  <a:pt x="1514" y="252"/>
                </a:lnTo>
                <a:lnTo>
                  <a:pt x="1519" y="245"/>
                </a:lnTo>
                <a:lnTo>
                  <a:pt x="1520" y="241"/>
                </a:lnTo>
                <a:lnTo>
                  <a:pt x="1522" y="238"/>
                </a:lnTo>
                <a:lnTo>
                  <a:pt x="1523" y="234"/>
                </a:lnTo>
                <a:lnTo>
                  <a:pt x="1524" y="230"/>
                </a:lnTo>
                <a:lnTo>
                  <a:pt x="1524" y="220"/>
                </a:lnTo>
                <a:lnTo>
                  <a:pt x="1524" y="214"/>
                </a:lnTo>
                <a:lnTo>
                  <a:pt x="1523" y="207"/>
                </a:lnTo>
                <a:lnTo>
                  <a:pt x="1517" y="191"/>
                </a:lnTo>
                <a:lnTo>
                  <a:pt x="1512" y="183"/>
                </a:lnTo>
                <a:lnTo>
                  <a:pt x="1506" y="175"/>
                </a:lnTo>
                <a:lnTo>
                  <a:pt x="1492" y="155"/>
                </a:lnTo>
                <a:lnTo>
                  <a:pt x="1488" y="148"/>
                </a:lnTo>
                <a:lnTo>
                  <a:pt x="1482" y="141"/>
                </a:lnTo>
                <a:lnTo>
                  <a:pt x="1478" y="132"/>
                </a:lnTo>
                <a:lnTo>
                  <a:pt x="1475" y="125"/>
                </a:lnTo>
                <a:lnTo>
                  <a:pt x="1472" y="117"/>
                </a:lnTo>
                <a:lnTo>
                  <a:pt x="1469" y="110"/>
                </a:lnTo>
                <a:lnTo>
                  <a:pt x="1468" y="103"/>
                </a:lnTo>
                <a:lnTo>
                  <a:pt x="1468" y="94"/>
                </a:lnTo>
                <a:lnTo>
                  <a:pt x="1468" y="87"/>
                </a:lnTo>
                <a:lnTo>
                  <a:pt x="1469" y="80"/>
                </a:lnTo>
                <a:lnTo>
                  <a:pt x="1472" y="73"/>
                </a:lnTo>
                <a:lnTo>
                  <a:pt x="1475" y="66"/>
                </a:lnTo>
                <a:lnTo>
                  <a:pt x="1483" y="52"/>
                </a:lnTo>
                <a:lnTo>
                  <a:pt x="1489" y="46"/>
                </a:lnTo>
                <a:lnTo>
                  <a:pt x="1495" y="39"/>
                </a:lnTo>
                <a:lnTo>
                  <a:pt x="1498" y="36"/>
                </a:lnTo>
                <a:lnTo>
                  <a:pt x="1500" y="34"/>
                </a:lnTo>
                <a:lnTo>
                  <a:pt x="1507" y="28"/>
                </a:lnTo>
                <a:lnTo>
                  <a:pt x="1514" y="22"/>
                </a:lnTo>
                <a:lnTo>
                  <a:pt x="1522" y="17"/>
                </a:lnTo>
                <a:lnTo>
                  <a:pt x="1537" y="8"/>
                </a:lnTo>
                <a:lnTo>
                  <a:pt x="1551" y="0"/>
                </a:lnTo>
                <a:lnTo>
                  <a:pt x="1598" y="41"/>
                </a:lnTo>
                <a:lnTo>
                  <a:pt x="1562" y="36"/>
                </a:lnTo>
                <a:lnTo>
                  <a:pt x="1558" y="42"/>
                </a:lnTo>
                <a:lnTo>
                  <a:pt x="1554" y="49"/>
                </a:lnTo>
                <a:lnTo>
                  <a:pt x="1551" y="59"/>
                </a:lnTo>
                <a:lnTo>
                  <a:pt x="1550" y="63"/>
                </a:lnTo>
                <a:lnTo>
                  <a:pt x="1550" y="69"/>
                </a:lnTo>
                <a:lnTo>
                  <a:pt x="1550" y="74"/>
                </a:lnTo>
                <a:lnTo>
                  <a:pt x="1553" y="80"/>
                </a:lnTo>
                <a:lnTo>
                  <a:pt x="1554" y="87"/>
                </a:lnTo>
                <a:lnTo>
                  <a:pt x="1558" y="94"/>
                </a:lnTo>
                <a:lnTo>
                  <a:pt x="1567" y="108"/>
                </a:lnTo>
                <a:lnTo>
                  <a:pt x="1579" y="124"/>
                </a:lnTo>
                <a:lnTo>
                  <a:pt x="1585" y="132"/>
                </a:lnTo>
                <a:lnTo>
                  <a:pt x="1589" y="139"/>
                </a:lnTo>
                <a:lnTo>
                  <a:pt x="1594" y="148"/>
                </a:lnTo>
                <a:lnTo>
                  <a:pt x="1598" y="156"/>
                </a:lnTo>
                <a:lnTo>
                  <a:pt x="1601" y="165"/>
                </a:lnTo>
                <a:lnTo>
                  <a:pt x="1602" y="173"/>
                </a:lnTo>
                <a:lnTo>
                  <a:pt x="1603" y="180"/>
                </a:lnTo>
                <a:lnTo>
                  <a:pt x="1603" y="189"/>
                </a:lnTo>
                <a:close/>
                <a:moveTo>
                  <a:pt x="1820" y="74"/>
                </a:moveTo>
                <a:lnTo>
                  <a:pt x="1811" y="59"/>
                </a:lnTo>
                <a:lnTo>
                  <a:pt x="1805" y="52"/>
                </a:lnTo>
                <a:lnTo>
                  <a:pt x="1801" y="46"/>
                </a:lnTo>
                <a:lnTo>
                  <a:pt x="1797" y="42"/>
                </a:lnTo>
                <a:lnTo>
                  <a:pt x="1793" y="38"/>
                </a:lnTo>
                <a:lnTo>
                  <a:pt x="1787" y="36"/>
                </a:lnTo>
                <a:lnTo>
                  <a:pt x="1783" y="35"/>
                </a:lnTo>
                <a:lnTo>
                  <a:pt x="1753" y="35"/>
                </a:lnTo>
                <a:lnTo>
                  <a:pt x="1753" y="265"/>
                </a:lnTo>
                <a:lnTo>
                  <a:pt x="1755" y="269"/>
                </a:lnTo>
                <a:lnTo>
                  <a:pt x="1756" y="273"/>
                </a:lnTo>
                <a:lnTo>
                  <a:pt x="1759" y="276"/>
                </a:lnTo>
                <a:lnTo>
                  <a:pt x="1762" y="280"/>
                </a:lnTo>
                <a:lnTo>
                  <a:pt x="1766" y="283"/>
                </a:lnTo>
                <a:lnTo>
                  <a:pt x="1769" y="285"/>
                </a:lnTo>
                <a:lnTo>
                  <a:pt x="1661" y="285"/>
                </a:lnTo>
                <a:lnTo>
                  <a:pt x="1664" y="283"/>
                </a:lnTo>
                <a:lnTo>
                  <a:pt x="1668" y="279"/>
                </a:lnTo>
                <a:lnTo>
                  <a:pt x="1671" y="276"/>
                </a:lnTo>
                <a:lnTo>
                  <a:pt x="1674" y="273"/>
                </a:lnTo>
                <a:lnTo>
                  <a:pt x="1676" y="269"/>
                </a:lnTo>
                <a:lnTo>
                  <a:pt x="1677" y="265"/>
                </a:lnTo>
                <a:lnTo>
                  <a:pt x="1677" y="35"/>
                </a:lnTo>
                <a:lnTo>
                  <a:pt x="1647" y="35"/>
                </a:lnTo>
                <a:lnTo>
                  <a:pt x="1643" y="36"/>
                </a:lnTo>
                <a:lnTo>
                  <a:pt x="1639" y="38"/>
                </a:lnTo>
                <a:lnTo>
                  <a:pt x="1635" y="41"/>
                </a:lnTo>
                <a:lnTo>
                  <a:pt x="1630" y="46"/>
                </a:lnTo>
                <a:lnTo>
                  <a:pt x="1626" y="52"/>
                </a:lnTo>
                <a:lnTo>
                  <a:pt x="1620" y="58"/>
                </a:lnTo>
                <a:lnTo>
                  <a:pt x="1611" y="74"/>
                </a:lnTo>
                <a:lnTo>
                  <a:pt x="1611" y="8"/>
                </a:lnTo>
                <a:lnTo>
                  <a:pt x="1820" y="8"/>
                </a:lnTo>
                <a:lnTo>
                  <a:pt x="1820" y="7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4" name="Freeform 164">
            <a:extLst>
              <a:ext uri="{FF2B5EF4-FFF2-40B4-BE49-F238E27FC236}">
                <a16:creationId xmlns:a16="http://schemas.microsoft.com/office/drawing/2014/main" id="{1CE4C802-8D13-0E12-5702-07C669F092E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048328" y="3573016"/>
            <a:ext cx="385044" cy="72000"/>
          </a:xfrm>
          <a:custGeom>
            <a:avLst/>
            <a:gdLst>
              <a:gd name="T0" fmla="*/ 371 w 1476"/>
              <a:gd name="T1" fmla="*/ 161 h 277"/>
              <a:gd name="T2" fmla="*/ 1460 w 1476"/>
              <a:gd name="T3" fmla="*/ 277 h 277"/>
              <a:gd name="T4" fmla="*/ 1337 w 1476"/>
              <a:gd name="T5" fmla="*/ 254 h 277"/>
              <a:gd name="T6" fmla="*/ 1339 w 1476"/>
              <a:gd name="T7" fmla="*/ 196 h 277"/>
              <a:gd name="T8" fmla="*/ 1301 w 1476"/>
              <a:gd name="T9" fmla="*/ 243 h 277"/>
              <a:gd name="T10" fmla="*/ 1298 w 1476"/>
              <a:gd name="T11" fmla="*/ 275 h 277"/>
              <a:gd name="T12" fmla="*/ 1222 w 1476"/>
              <a:gd name="T13" fmla="*/ 258 h 277"/>
              <a:gd name="T14" fmla="*/ 1298 w 1476"/>
              <a:gd name="T15" fmla="*/ 37 h 277"/>
              <a:gd name="T16" fmla="*/ 1282 w 1476"/>
              <a:gd name="T17" fmla="*/ 9 h 277"/>
              <a:gd name="T18" fmla="*/ 1421 w 1476"/>
              <a:gd name="T19" fmla="*/ 9 h 277"/>
              <a:gd name="T20" fmla="*/ 1405 w 1476"/>
              <a:gd name="T21" fmla="*/ 37 h 277"/>
              <a:gd name="T22" fmla="*/ 1476 w 1476"/>
              <a:gd name="T23" fmla="*/ 258 h 277"/>
              <a:gd name="T24" fmla="*/ 986 w 1476"/>
              <a:gd name="T25" fmla="*/ 26 h 277"/>
              <a:gd name="T26" fmla="*/ 1104 w 1476"/>
              <a:gd name="T27" fmla="*/ 0 h 277"/>
              <a:gd name="T28" fmla="*/ 1120 w 1476"/>
              <a:gd name="T29" fmla="*/ 30 h 277"/>
              <a:gd name="T30" fmla="*/ 1181 w 1476"/>
              <a:gd name="T31" fmla="*/ 36 h 277"/>
              <a:gd name="T32" fmla="*/ 1178 w 1476"/>
              <a:gd name="T33" fmla="*/ 3 h 277"/>
              <a:gd name="T34" fmla="*/ 1258 w 1476"/>
              <a:gd name="T35" fmla="*/ 16 h 277"/>
              <a:gd name="T36" fmla="*/ 925 w 1476"/>
              <a:gd name="T37" fmla="*/ 277 h 277"/>
              <a:gd name="T38" fmla="*/ 755 w 1476"/>
              <a:gd name="T39" fmla="*/ 251 h 277"/>
              <a:gd name="T40" fmla="*/ 765 w 1476"/>
              <a:gd name="T41" fmla="*/ 36 h 277"/>
              <a:gd name="T42" fmla="*/ 762 w 1476"/>
              <a:gd name="T43" fmla="*/ 3 h 277"/>
              <a:gd name="T44" fmla="*/ 971 w 1476"/>
              <a:gd name="T45" fmla="*/ 26 h 277"/>
              <a:gd name="T46" fmla="*/ 971 w 1476"/>
              <a:gd name="T47" fmla="*/ 81 h 277"/>
              <a:gd name="T48" fmla="*/ 909 w 1476"/>
              <a:gd name="T49" fmla="*/ 41 h 277"/>
              <a:gd name="T50" fmla="*/ 922 w 1476"/>
              <a:gd name="T51" fmla="*/ 103 h 277"/>
              <a:gd name="T52" fmla="*/ 938 w 1476"/>
              <a:gd name="T53" fmla="*/ 157 h 277"/>
              <a:gd name="T54" fmla="*/ 878 w 1476"/>
              <a:gd name="T55" fmla="*/ 141 h 277"/>
              <a:gd name="T56" fmla="*/ 947 w 1476"/>
              <a:gd name="T57" fmla="*/ 205 h 277"/>
              <a:gd name="T58" fmla="*/ 994 w 1476"/>
              <a:gd name="T59" fmla="*/ 205 h 277"/>
              <a:gd name="T60" fmla="*/ 969 w 1476"/>
              <a:gd name="T61" fmla="*/ 264 h 277"/>
              <a:gd name="T62" fmla="*/ 532 w 1476"/>
              <a:gd name="T63" fmla="*/ 271 h 277"/>
              <a:gd name="T64" fmla="*/ 542 w 1476"/>
              <a:gd name="T65" fmla="*/ 240 h 277"/>
              <a:gd name="T66" fmla="*/ 528 w 1476"/>
              <a:gd name="T67" fmla="*/ 23 h 277"/>
              <a:gd name="T68" fmla="*/ 656 w 1476"/>
              <a:gd name="T69" fmla="*/ 2 h 277"/>
              <a:gd name="T70" fmla="*/ 666 w 1476"/>
              <a:gd name="T71" fmla="*/ 33 h 277"/>
              <a:gd name="T72" fmla="*/ 679 w 1476"/>
              <a:gd name="T73" fmla="*/ 233 h 277"/>
              <a:gd name="T74" fmla="*/ 743 w 1476"/>
              <a:gd name="T75" fmla="*/ 195 h 277"/>
              <a:gd name="T76" fmla="*/ 754 w 1476"/>
              <a:gd name="T77" fmla="*/ 236 h 277"/>
              <a:gd name="T78" fmla="*/ 159 w 1476"/>
              <a:gd name="T79" fmla="*/ 277 h 277"/>
              <a:gd name="T80" fmla="*/ 149 w 1476"/>
              <a:gd name="T81" fmla="*/ 246 h 277"/>
              <a:gd name="T82" fmla="*/ 127 w 1476"/>
              <a:gd name="T83" fmla="*/ 242 h 277"/>
              <a:gd name="T84" fmla="*/ 129 w 1476"/>
              <a:gd name="T85" fmla="*/ 274 h 277"/>
              <a:gd name="T86" fmla="*/ 1 w 1476"/>
              <a:gd name="T87" fmla="*/ 263 h 277"/>
              <a:gd name="T88" fmla="*/ 28 w 1476"/>
              <a:gd name="T89" fmla="*/ 37 h 277"/>
              <a:gd name="T90" fmla="*/ 1 w 1476"/>
              <a:gd name="T91" fmla="*/ 12 h 277"/>
              <a:gd name="T92" fmla="*/ 138 w 1476"/>
              <a:gd name="T93" fmla="*/ 6 h 277"/>
              <a:gd name="T94" fmla="*/ 129 w 1476"/>
              <a:gd name="T95" fmla="*/ 37 h 277"/>
              <a:gd name="T96" fmla="*/ 162 w 1476"/>
              <a:gd name="T97" fmla="*/ 26 h 277"/>
              <a:gd name="T98" fmla="*/ 257 w 1476"/>
              <a:gd name="T99" fmla="*/ 0 h 277"/>
              <a:gd name="T100" fmla="*/ 272 w 1476"/>
              <a:gd name="T101" fmla="*/ 30 h 277"/>
              <a:gd name="T102" fmla="*/ 343 w 1476"/>
              <a:gd name="T103" fmla="*/ 37 h 277"/>
              <a:gd name="T104" fmla="*/ 327 w 1476"/>
              <a:gd name="T105" fmla="*/ 9 h 277"/>
              <a:gd name="T106" fmla="*/ 464 w 1476"/>
              <a:gd name="T107" fmla="*/ 9 h 277"/>
              <a:gd name="T108" fmla="*/ 449 w 1476"/>
              <a:gd name="T109" fmla="*/ 37 h 277"/>
              <a:gd name="T110" fmla="*/ 519 w 1476"/>
              <a:gd name="T111" fmla="*/ 258 h 277"/>
              <a:gd name="T112" fmla="*/ 392 w 1476"/>
              <a:gd name="T113" fmla="*/ 275 h 277"/>
              <a:gd name="T114" fmla="*/ 389 w 1476"/>
              <a:gd name="T115" fmla="*/ 243 h 277"/>
              <a:gd name="T116" fmla="*/ 358 w 1476"/>
              <a:gd name="T117" fmla="*/ 196 h 277"/>
              <a:gd name="T118" fmla="*/ 354 w 1476"/>
              <a:gd name="T119" fmla="*/ 254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76" h="277">
                <a:moveTo>
                  <a:pt x="1327" y="105"/>
                </a:moveTo>
                <a:lnTo>
                  <a:pt x="1312" y="158"/>
                </a:lnTo>
                <a:lnTo>
                  <a:pt x="1319" y="161"/>
                </a:lnTo>
                <a:lnTo>
                  <a:pt x="1327" y="161"/>
                </a:lnTo>
                <a:lnTo>
                  <a:pt x="1335" y="161"/>
                </a:lnTo>
                <a:lnTo>
                  <a:pt x="1343" y="158"/>
                </a:lnTo>
                <a:lnTo>
                  <a:pt x="1327" y="105"/>
                </a:lnTo>
                <a:close/>
                <a:moveTo>
                  <a:pt x="372" y="105"/>
                </a:moveTo>
                <a:lnTo>
                  <a:pt x="357" y="158"/>
                </a:lnTo>
                <a:lnTo>
                  <a:pt x="364" y="161"/>
                </a:lnTo>
                <a:lnTo>
                  <a:pt x="371" y="161"/>
                </a:lnTo>
                <a:lnTo>
                  <a:pt x="380" y="161"/>
                </a:lnTo>
                <a:lnTo>
                  <a:pt x="387" y="158"/>
                </a:lnTo>
                <a:lnTo>
                  <a:pt x="372" y="105"/>
                </a:lnTo>
                <a:close/>
                <a:moveTo>
                  <a:pt x="1476" y="258"/>
                </a:moveTo>
                <a:lnTo>
                  <a:pt x="1474" y="263"/>
                </a:lnTo>
                <a:lnTo>
                  <a:pt x="1474" y="265"/>
                </a:lnTo>
                <a:lnTo>
                  <a:pt x="1473" y="268"/>
                </a:lnTo>
                <a:lnTo>
                  <a:pt x="1470" y="271"/>
                </a:lnTo>
                <a:lnTo>
                  <a:pt x="1467" y="274"/>
                </a:lnTo>
                <a:lnTo>
                  <a:pt x="1465" y="275"/>
                </a:lnTo>
                <a:lnTo>
                  <a:pt x="1460" y="277"/>
                </a:lnTo>
                <a:lnTo>
                  <a:pt x="1457" y="277"/>
                </a:lnTo>
                <a:lnTo>
                  <a:pt x="1356" y="277"/>
                </a:lnTo>
                <a:lnTo>
                  <a:pt x="1352" y="277"/>
                </a:lnTo>
                <a:lnTo>
                  <a:pt x="1349" y="275"/>
                </a:lnTo>
                <a:lnTo>
                  <a:pt x="1346" y="274"/>
                </a:lnTo>
                <a:lnTo>
                  <a:pt x="1343" y="271"/>
                </a:lnTo>
                <a:lnTo>
                  <a:pt x="1340" y="268"/>
                </a:lnTo>
                <a:lnTo>
                  <a:pt x="1339" y="265"/>
                </a:lnTo>
                <a:lnTo>
                  <a:pt x="1337" y="263"/>
                </a:lnTo>
                <a:lnTo>
                  <a:pt x="1337" y="258"/>
                </a:lnTo>
                <a:lnTo>
                  <a:pt x="1337" y="254"/>
                </a:lnTo>
                <a:lnTo>
                  <a:pt x="1339" y="251"/>
                </a:lnTo>
                <a:lnTo>
                  <a:pt x="1340" y="249"/>
                </a:lnTo>
                <a:lnTo>
                  <a:pt x="1343" y="246"/>
                </a:lnTo>
                <a:lnTo>
                  <a:pt x="1346" y="243"/>
                </a:lnTo>
                <a:lnTo>
                  <a:pt x="1349" y="242"/>
                </a:lnTo>
                <a:lnTo>
                  <a:pt x="1352" y="240"/>
                </a:lnTo>
                <a:lnTo>
                  <a:pt x="1356" y="240"/>
                </a:lnTo>
                <a:lnTo>
                  <a:pt x="1364" y="240"/>
                </a:lnTo>
                <a:lnTo>
                  <a:pt x="1352" y="191"/>
                </a:lnTo>
                <a:lnTo>
                  <a:pt x="1346" y="194"/>
                </a:lnTo>
                <a:lnTo>
                  <a:pt x="1339" y="196"/>
                </a:lnTo>
                <a:lnTo>
                  <a:pt x="1333" y="198"/>
                </a:lnTo>
                <a:lnTo>
                  <a:pt x="1326" y="198"/>
                </a:lnTo>
                <a:lnTo>
                  <a:pt x="1320" y="198"/>
                </a:lnTo>
                <a:lnTo>
                  <a:pt x="1313" y="196"/>
                </a:lnTo>
                <a:lnTo>
                  <a:pt x="1308" y="194"/>
                </a:lnTo>
                <a:lnTo>
                  <a:pt x="1302" y="191"/>
                </a:lnTo>
                <a:lnTo>
                  <a:pt x="1288" y="240"/>
                </a:lnTo>
                <a:lnTo>
                  <a:pt x="1291" y="240"/>
                </a:lnTo>
                <a:lnTo>
                  <a:pt x="1295" y="240"/>
                </a:lnTo>
                <a:lnTo>
                  <a:pt x="1298" y="242"/>
                </a:lnTo>
                <a:lnTo>
                  <a:pt x="1301" y="243"/>
                </a:lnTo>
                <a:lnTo>
                  <a:pt x="1303" y="246"/>
                </a:lnTo>
                <a:lnTo>
                  <a:pt x="1306" y="249"/>
                </a:lnTo>
                <a:lnTo>
                  <a:pt x="1308" y="251"/>
                </a:lnTo>
                <a:lnTo>
                  <a:pt x="1309" y="254"/>
                </a:lnTo>
                <a:lnTo>
                  <a:pt x="1309" y="258"/>
                </a:lnTo>
                <a:lnTo>
                  <a:pt x="1309" y="263"/>
                </a:lnTo>
                <a:lnTo>
                  <a:pt x="1308" y="265"/>
                </a:lnTo>
                <a:lnTo>
                  <a:pt x="1306" y="268"/>
                </a:lnTo>
                <a:lnTo>
                  <a:pt x="1303" y="271"/>
                </a:lnTo>
                <a:lnTo>
                  <a:pt x="1301" y="274"/>
                </a:lnTo>
                <a:lnTo>
                  <a:pt x="1298" y="275"/>
                </a:lnTo>
                <a:lnTo>
                  <a:pt x="1295" y="277"/>
                </a:lnTo>
                <a:lnTo>
                  <a:pt x="1291" y="277"/>
                </a:lnTo>
                <a:lnTo>
                  <a:pt x="1240" y="277"/>
                </a:lnTo>
                <a:lnTo>
                  <a:pt x="1236" y="277"/>
                </a:lnTo>
                <a:lnTo>
                  <a:pt x="1233" y="275"/>
                </a:lnTo>
                <a:lnTo>
                  <a:pt x="1229" y="274"/>
                </a:lnTo>
                <a:lnTo>
                  <a:pt x="1226" y="271"/>
                </a:lnTo>
                <a:lnTo>
                  <a:pt x="1224" y="268"/>
                </a:lnTo>
                <a:lnTo>
                  <a:pt x="1223" y="265"/>
                </a:lnTo>
                <a:lnTo>
                  <a:pt x="1222" y="263"/>
                </a:lnTo>
                <a:lnTo>
                  <a:pt x="1222" y="258"/>
                </a:lnTo>
                <a:lnTo>
                  <a:pt x="1222" y="254"/>
                </a:lnTo>
                <a:lnTo>
                  <a:pt x="1223" y="251"/>
                </a:lnTo>
                <a:lnTo>
                  <a:pt x="1224" y="249"/>
                </a:lnTo>
                <a:lnTo>
                  <a:pt x="1226" y="246"/>
                </a:lnTo>
                <a:lnTo>
                  <a:pt x="1229" y="243"/>
                </a:lnTo>
                <a:lnTo>
                  <a:pt x="1233" y="242"/>
                </a:lnTo>
                <a:lnTo>
                  <a:pt x="1236" y="240"/>
                </a:lnTo>
                <a:lnTo>
                  <a:pt x="1240" y="240"/>
                </a:lnTo>
                <a:lnTo>
                  <a:pt x="1246" y="240"/>
                </a:lnTo>
                <a:lnTo>
                  <a:pt x="1306" y="37"/>
                </a:lnTo>
                <a:lnTo>
                  <a:pt x="1298" y="37"/>
                </a:lnTo>
                <a:lnTo>
                  <a:pt x="1294" y="37"/>
                </a:lnTo>
                <a:lnTo>
                  <a:pt x="1291" y="36"/>
                </a:lnTo>
                <a:lnTo>
                  <a:pt x="1288" y="34"/>
                </a:lnTo>
                <a:lnTo>
                  <a:pt x="1285" y="33"/>
                </a:lnTo>
                <a:lnTo>
                  <a:pt x="1282" y="30"/>
                </a:lnTo>
                <a:lnTo>
                  <a:pt x="1281" y="26"/>
                </a:lnTo>
                <a:lnTo>
                  <a:pt x="1279" y="23"/>
                </a:lnTo>
                <a:lnTo>
                  <a:pt x="1279" y="19"/>
                </a:lnTo>
                <a:lnTo>
                  <a:pt x="1279" y="16"/>
                </a:lnTo>
                <a:lnTo>
                  <a:pt x="1281" y="12"/>
                </a:lnTo>
                <a:lnTo>
                  <a:pt x="1282" y="9"/>
                </a:lnTo>
                <a:lnTo>
                  <a:pt x="1285" y="6"/>
                </a:lnTo>
                <a:lnTo>
                  <a:pt x="1288" y="3"/>
                </a:lnTo>
                <a:lnTo>
                  <a:pt x="1291" y="2"/>
                </a:lnTo>
                <a:lnTo>
                  <a:pt x="1294" y="2"/>
                </a:lnTo>
                <a:lnTo>
                  <a:pt x="1298" y="0"/>
                </a:lnTo>
                <a:lnTo>
                  <a:pt x="1405" y="0"/>
                </a:lnTo>
                <a:lnTo>
                  <a:pt x="1408" y="2"/>
                </a:lnTo>
                <a:lnTo>
                  <a:pt x="1412" y="2"/>
                </a:lnTo>
                <a:lnTo>
                  <a:pt x="1415" y="3"/>
                </a:lnTo>
                <a:lnTo>
                  <a:pt x="1418" y="6"/>
                </a:lnTo>
                <a:lnTo>
                  <a:pt x="1421" y="9"/>
                </a:lnTo>
                <a:lnTo>
                  <a:pt x="1422" y="12"/>
                </a:lnTo>
                <a:lnTo>
                  <a:pt x="1422" y="16"/>
                </a:lnTo>
                <a:lnTo>
                  <a:pt x="1424" y="19"/>
                </a:lnTo>
                <a:lnTo>
                  <a:pt x="1422" y="23"/>
                </a:lnTo>
                <a:lnTo>
                  <a:pt x="1422" y="26"/>
                </a:lnTo>
                <a:lnTo>
                  <a:pt x="1421" y="30"/>
                </a:lnTo>
                <a:lnTo>
                  <a:pt x="1418" y="33"/>
                </a:lnTo>
                <a:lnTo>
                  <a:pt x="1415" y="34"/>
                </a:lnTo>
                <a:lnTo>
                  <a:pt x="1412" y="36"/>
                </a:lnTo>
                <a:lnTo>
                  <a:pt x="1408" y="37"/>
                </a:lnTo>
                <a:lnTo>
                  <a:pt x="1405" y="37"/>
                </a:lnTo>
                <a:lnTo>
                  <a:pt x="1397" y="37"/>
                </a:lnTo>
                <a:lnTo>
                  <a:pt x="1450" y="240"/>
                </a:lnTo>
                <a:lnTo>
                  <a:pt x="1457" y="240"/>
                </a:lnTo>
                <a:lnTo>
                  <a:pt x="1460" y="240"/>
                </a:lnTo>
                <a:lnTo>
                  <a:pt x="1465" y="242"/>
                </a:lnTo>
                <a:lnTo>
                  <a:pt x="1467" y="243"/>
                </a:lnTo>
                <a:lnTo>
                  <a:pt x="1470" y="246"/>
                </a:lnTo>
                <a:lnTo>
                  <a:pt x="1473" y="249"/>
                </a:lnTo>
                <a:lnTo>
                  <a:pt x="1474" y="251"/>
                </a:lnTo>
                <a:lnTo>
                  <a:pt x="1474" y="254"/>
                </a:lnTo>
                <a:lnTo>
                  <a:pt x="1476" y="258"/>
                </a:lnTo>
                <a:close/>
                <a:moveTo>
                  <a:pt x="1236" y="37"/>
                </a:moveTo>
                <a:lnTo>
                  <a:pt x="1164" y="277"/>
                </a:lnTo>
                <a:lnTo>
                  <a:pt x="1077" y="277"/>
                </a:lnTo>
                <a:lnTo>
                  <a:pt x="1012" y="37"/>
                </a:lnTo>
                <a:lnTo>
                  <a:pt x="1004" y="37"/>
                </a:lnTo>
                <a:lnTo>
                  <a:pt x="1000" y="37"/>
                </a:lnTo>
                <a:lnTo>
                  <a:pt x="995" y="36"/>
                </a:lnTo>
                <a:lnTo>
                  <a:pt x="993" y="34"/>
                </a:lnTo>
                <a:lnTo>
                  <a:pt x="990" y="33"/>
                </a:lnTo>
                <a:lnTo>
                  <a:pt x="988" y="30"/>
                </a:lnTo>
                <a:lnTo>
                  <a:pt x="986" y="26"/>
                </a:lnTo>
                <a:lnTo>
                  <a:pt x="986" y="23"/>
                </a:lnTo>
                <a:lnTo>
                  <a:pt x="984" y="19"/>
                </a:lnTo>
                <a:lnTo>
                  <a:pt x="986" y="16"/>
                </a:lnTo>
                <a:lnTo>
                  <a:pt x="986" y="12"/>
                </a:lnTo>
                <a:lnTo>
                  <a:pt x="988" y="9"/>
                </a:lnTo>
                <a:lnTo>
                  <a:pt x="990" y="6"/>
                </a:lnTo>
                <a:lnTo>
                  <a:pt x="993" y="3"/>
                </a:lnTo>
                <a:lnTo>
                  <a:pt x="995" y="2"/>
                </a:lnTo>
                <a:lnTo>
                  <a:pt x="1000" y="2"/>
                </a:lnTo>
                <a:lnTo>
                  <a:pt x="1004" y="0"/>
                </a:lnTo>
                <a:lnTo>
                  <a:pt x="1104" y="0"/>
                </a:lnTo>
                <a:lnTo>
                  <a:pt x="1109" y="2"/>
                </a:lnTo>
                <a:lnTo>
                  <a:pt x="1111" y="2"/>
                </a:lnTo>
                <a:lnTo>
                  <a:pt x="1116" y="3"/>
                </a:lnTo>
                <a:lnTo>
                  <a:pt x="1118" y="6"/>
                </a:lnTo>
                <a:lnTo>
                  <a:pt x="1120" y="9"/>
                </a:lnTo>
                <a:lnTo>
                  <a:pt x="1121" y="12"/>
                </a:lnTo>
                <a:lnTo>
                  <a:pt x="1123" y="16"/>
                </a:lnTo>
                <a:lnTo>
                  <a:pt x="1123" y="19"/>
                </a:lnTo>
                <a:lnTo>
                  <a:pt x="1123" y="23"/>
                </a:lnTo>
                <a:lnTo>
                  <a:pt x="1121" y="26"/>
                </a:lnTo>
                <a:lnTo>
                  <a:pt x="1120" y="30"/>
                </a:lnTo>
                <a:lnTo>
                  <a:pt x="1118" y="33"/>
                </a:lnTo>
                <a:lnTo>
                  <a:pt x="1116" y="34"/>
                </a:lnTo>
                <a:lnTo>
                  <a:pt x="1111" y="36"/>
                </a:lnTo>
                <a:lnTo>
                  <a:pt x="1109" y="37"/>
                </a:lnTo>
                <a:lnTo>
                  <a:pt x="1104" y="37"/>
                </a:lnTo>
                <a:lnTo>
                  <a:pt x="1100" y="37"/>
                </a:lnTo>
                <a:lnTo>
                  <a:pt x="1144" y="202"/>
                </a:lnTo>
                <a:lnTo>
                  <a:pt x="1193" y="37"/>
                </a:lnTo>
                <a:lnTo>
                  <a:pt x="1188" y="37"/>
                </a:lnTo>
                <a:lnTo>
                  <a:pt x="1185" y="37"/>
                </a:lnTo>
                <a:lnTo>
                  <a:pt x="1181" y="36"/>
                </a:lnTo>
                <a:lnTo>
                  <a:pt x="1178" y="34"/>
                </a:lnTo>
                <a:lnTo>
                  <a:pt x="1175" y="33"/>
                </a:lnTo>
                <a:lnTo>
                  <a:pt x="1173" y="30"/>
                </a:lnTo>
                <a:lnTo>
                  <a:pt x="1171" y="26"/>
                </a:lnTo>
                <a:lnTo>
                  <a:pt x="1171" y="23"/>
                </a:lnTo>
                <a:lnTo>
                  <a:pt x="1169" y="19"/>
                </a:lnTo>
                <a:lnTo>
                  <a:pt x="1171" y="16"/>
                </a:lnTo>
                <a:lnTo>
                  <a:pt x="1171" y="12"/>
                </a:lnTo>
                <a:lnTo>
                  <a:pt x="1173" y="9"/>
                </a:lnTo>
                <a:lnTo>
                  <a:pt x="1175" y="6"/>
                </a:lnTo>
                <a:lnTo>
                  <a:pt x="1178" y="3"/>
                </a:lnTo>
                <a:lnTo>
                  <a:pt x="1181" y="2"/>
                </a:lnTo>
                <a:lnTo>
                  <a:pt x="1185" y="2"/>
                </a:lnTo>
                <a:lnTo>
                  <a:pt x="1188" y="0"/>
                </a:lnTo>
                <a:lnTo>
                  <a:pt x="1240" y="0"/>
                </a:lnTo>
                <a:lnTo>
                  <a:pt x="1244" y="2"/>
                </a:lnTo>
                <a:lnTo>
                  <a:pt x="1247" y="2"/>
                </a:lnTo>
                <a:lnTo>
                  <a:pt x="1250" y="3"/>
                </a:lnTo>
                <a:lnTo>
                  <a:pt x="1253" y="6"/>
                </a:lnTo>
                <a:lnTo>
                  <a:pt x="1255" y="9"/>
                </a:lnTo>
                <a:lnTo>
                  <a:pt x="1257" y="12"/>
                </a:lnTo>
                <a:lnTo>
                  <a:pt x="1258" y="16"/>
                </a:lnTo>
                <a:lnTo>
                  <a:pt x="1258" y="19"/>
                </a:lnTo>
                <a:lnTo>
                  <a:pt x="1258" y="23"/>
                </a:lnTo>
                <a:lnTo>
                  <a:pt x="1257" y="26"/>
                </a:lnTo>
                <a:lnTo>
                  <a:pt x="1255" y="30"/>
                </a:lnTo>
                <a:lnTo>
                  <a:pt x="1253" y="33"/>
                </a:lnTo>
                <a:lnTo>
                  <a:pt x="1250" y="34"/>
                </a:lnTo>
                <a:lnTo>
                  <a:pt x="1247" y="36"/>
                </a:lnTo>
                <a:lnTo>
                  <a:pt x="1244" y="37"/>
                </a:lnTo>
                <a:lnTo>
                  <a:pt x="1240" y="37"/>
                </a:lnTo>
                <a:lnTo>
                  <a:pt x="1236" y="37"/>
                </a:lnTo>
                <a:close/>
                <a:moveTo>
                  <a:pt x="925" y="277"/>
                </a:moveTo>
                <a:lnTo>
                  <a:pt x="772" y="277"/>
                </a:lnTo>
                <a:lnTo>
                  <a:pt x="769" y="277"/>
                </a:lnTo>
                <a:lnTo>
                  <a:pt x="765" y="275"/>
                </a:lnTo>
                <a:lnTo>
                  <a:pt x="762" y="274"/>
                </a:lnTo>
                <a:lnTo>
                  <a:pt x="760" y="271"/>
                </a:lnTo>
                <a:lnTo>
                  <a:pt x="757" y="268"/>
                </a:lnTo>
                <a:lnTo>
                  <a:pt x="755" y="265"/>
                </a:lnTo>
                <a:lnTo>
                  <a:pt x="755" y="263"/>
                </a:lnTo>
                <a:lnTo>
                  <a:pt x="754" y="258"/>
                </a:lnTo>
                <a:lnTo>
                  <a:pt x="755" y="254"/>
                </a:lnTo>
                <a:lnTo>
                  <a:pt x="755" y="251"/>
                </a:lnTo>
                <a:lnTo>
                  <a:pt x="757" y="249"/>
                </a:lnTo>
                <a:lnTo>
                  <a:pt x="760" y="246"/>
                </a:lnTo>
                <a:lnTo>
                  <a:pt x="762" y="243"/>
                </a:lnTo>
                <a:lnTo>
                  <a:pt x="765" y="242"/>
                </a:lnTo>
                <a:lnTo>
                  <a:pt x="769" y="240"/>
                </a:lnTo>
                <a:lnTo>
                  <a:pt x="772" y="240"/>
                </a:lnTo>
                <a:lnTo>
                  <a:pt x="782" y="240"/>
                </a:lnTo>
                <a:lnTo>
                  <a:pt x="782" y="37"/>
                </a:lnTo>
                <a:lnTo>
                  <a:pt x="772" y="37"/>
                </a:lnTo>
                <a:lnTo>
                  <a:pt x="769" y="37"/>
                </a:lnTo>
                <a:lnTo>
                  <a:pt x="765" y="36"/>
                </a:lnTo>
                <a:lnTo>
                  <a:pt x="762" y="34"/>
                </a:lnTo>
                <a:lnTo>
                  <a:pt x="760" y="33"/>
                </a:lnTo>
                <a:lnTo>
                  <a:pt x="757" y="30"/>
                </a:lnTo>
                <a:lnTo>
                  <a:pt x="755" y="26"/>
                </a:lnTo>
                <a:lnTo>
                  <a:pt x="755" y="23"/>
                </a:lnTo>
                <a:lnTo>
                  <a:pt x="754" y="19"/>
                </a:lnTo>
                <a:lnTo>
                  <a:pt x="755" y="16"/>
                </a:lnTo>
                <a:lnTo>
                  <a:pt x="755" y="12"/>
                </a:lnTo>
                <a:lnTo>
                  <a:pt x="757" y="9"/>
                </a:lnTo>
                <a:lnTo>
                  <a:pt x="760" y="6"/>
                </a:lnTo>
                <a:lnTo>
                  <a:pt x="762" y="3"/>
                </a:lnTo>
                <a:lnTo>
                  <a:pt x="765" y="2"/>
                </a:lnTo>
                <a:lnTo>
                  <a:pt x="769" y="2"/>
                </a:lnTo>
                <a:lnTo>
                  <a:pt x="772" y="0"/>
                </a:lnTo>
                <a:lnTo>
                  <a:pt x="921" y="0"/>
                </a:lnTo>
                <a:lnTo>
                  <a:pt x="932" y="2"/>
                </a:lnTo>
                <a:lnTo>
                  <a:pt x="942" y="5"/>
                </a:lnTo>
                <a:lnTo>
                  <a:pt x="950" y="9"/>
                </a:lnTo>
                <a:lnTo>
                  <a:pt x="955" y="10"/>
                </a:lnTo>
                <a:lnTo>
                  <a:pt x="959" y="13"/>
                </a:lnTo>
                <a:lnTo>
                  <a:pt x="966" y="20"/>
                </a:lnTo>
                <a:lnTo>
                  <a:pt x="971" y="26"/>
                </a:lnTo>
                <a:lnTo>
                  <a:pt x="976" y="34"/>
                </a:lnTo>
                <a:lnTo>
                  <a:pt x="979" y="41"/>
                </a:lnTo>
                <a:lnTo>
                  <a:pt x="981" y="48"/>
                </a:lnTo>
                <a:lnTo>
                  <a:pt x="983" y="55"/>
                </a:lnTo>
                <a:lnTo>
                  <a:pt x="983" y="62"/>
                </a:lnTo>
                <a:lnTo>
                  <a:pt x="981" y="65"/>
                </a:lnTo>
                <a:lnTo>
                  <a:pt x="981" y="70"/>
                </a:lnTo>
                <a:lnTo>
                  <a:pt x="979" y="74"/>
                </a:lnTo>
                <a:lnTo>
                  <a:pt x="976" y="78"/>
                </a:lnTo>
                <a:lnTo>
                  <a:pt x="973" y="79"/>
                </a:lnTo>
                <a:lnTo>
                  <a:pt x="971" y="81"/>
                </a:lnTo>
                <a:lnTo>
                  <a:pt x="966" y="82"/>
                </a:lnTo>
                <a:lnTo>
                  <a:pt x="960" y="81"/>
                </a:lnTo>
                <a:lnTo>
                  <a:pt x="955" y="79"/>
                </a:lnTo>
                <a:lnTo>
                  <a:pt x="950" y="78"/>
                </a:lnTo>
                <a:lnTo>
                  <a:pt x="946" y="75"/>
                </a:lnTo>
                <a:lnTo>
                  <a:pt x="938" y="68"/>
                </a:lnTo>
                <a:lnTo>
                  <a:pt x="931" y="60"/>
                </a:lnTo>
                <a:lnTo>
                  <a:pt x="923" y="51"/>
                </a:lnTo>
                <a:lnTo>
                  <a:pt x="919" y="48"/>
                </a:lnTo>
                <a:lnTo>
                  <a:pt x="914" y="44"/>
                </a:lnTo>
                <a:lnTo>
                  <a:pt x="909" y="41"/>
                </a:lnTo>
                <a:lnTo>
                  <a:pt x="902" y="40"/>
                </a:lnTo>
                <a:lnTo>
                  <a:pt x="897" y="38"/>
                </a:lnTo>
                <a:lnTo>
                  <a:pt x="888" y="37"/>
                </a:lnTo>
                <a:lnTo>
                  <a:pt x="870" y="37"/>
                </a:lnTo>
                <a:lnTo>
                  <a:pt x="870" y="98"/>
                </a:lnTo>
                <a:lnTo>
                  <a:pt x="897" y="98"/>
                </a:lnTo>
                <a:lnTo>
                  <a:pt x="906" y="98"/>
                </a:lnTo>
                <a:lnTo>
                  <a:pt x="911" y="99"/>
                </a:lnTo>
                <a:lnTo>
                  <a:pt x="915" y="101"/>
                </a:lnTo>
                <a:lnTo>
                  <a:pt x="919" y="102"/>
                </a:lnTo>
                <a:lnTo>
                  <a:pt x="922" y="103"/>
                </a:lnTo>
                <a:lnTo>
                  <a:pt x="929" y="108"/>
                </a:lnTo>
                <a:lnTo>
                  <a:pt x="935" y="112"/>
                </a:lnTo>
                <a:lnTo>
                  <a:pt x="939" y="117"/>
                </a:lnTo>
                <a:lnTo>
                  <a:pt x="942" y="123"/>
                </a:lnTo>
                <a:lnTo>
                  <a:pt x="943" y="129"/>
                </a:lnTo>
                <a:lnTo>
                  <a:pt x="945" y="134"/>
                </a:lnTo>
                <a:lnTo>
                  <a:pt x="945" y="140"/>
                </a:lnTo>
                <a:lnTo>
                  <a:pt x="945" y="146"/>
                </a:lnTo>
                <a:lnTo>
                  <a:pt x="943" y="150"/>
                </a:lnTo>
                <a:lnTo>
                  <a:pt x="940" y="154"/>
                </a:lnTo>
                <a:lnTo>
                  <a:pt x="938" y="157"/>
                </a:lnTo>
                <a:lnTo>
                  <a:pt x="933" y="160"/>
                </a:lnTo>
                <a:lnTo>
                  <a:pt x="929" y="160"/>
                </a:lnTo>
                <a:lnTo>
                  <a:pt x="922" y="158"/>
                </a:lnTo>
                <a:lnTo>
                  <a:pt x="919" y="158"/>
                </a:lnTo>
                <a:lnTo>
                  <a:pt x="916" y="157"/>
                </a:lnTo>
                <a:lnTo>
                  <a:pt x="912" y="154"/>
                </a:lnTo>
                <a:lnTo>
                  <a:pt x="909" y="151"/>
                </a:lnTo>
                <a:lnTo>
                  <a:pt x="905" y="147"/>
                </a:lnTo>
                <a:lnTo>
                  <a:pt x="899" y="144"/>
                </a:lnTo>
                <a:lnTo>
                  <a:pt x="891" y="143"/>
                </a:lnTo>
                <a:lnTo>
                  <a:pt x="878" y="141"/>
                </a:lnTo>
                <a:lnTo>
                  <a:pt x="870" y="141"/>
                </a:lnTo>
                <a:lnTo>
                  <a:pt x="870" y="240"/>
                </a:lnTo>
                <a:lnTo>
                  <a:pt x="904" y="240"/>
                </a:lnTo>
                <a:lnTo>
                  <a:pt x="908" y="240"/>
                </a:lnTo>
                <a:lnTo>
                  <a:pt x="912" y="239"/>
                </a:lnTo>
                <a:lnTo>
                  <a:pt x="915" y="236"/>
                </a:lnTo>
                <a:lnTo>
                  <a:pt x="919" y="233"/>
                </a:lnTo>
                <a:lnTo>
                  <a:pt x="928" y="226"/>
                </a:lnTo>
                <a:lnTo>
                  <a:pt x="935" y="218"/>
                </a:lnTo>
                <a:lnTo>
                  <a:pt x="943" y="209"/>
                </a:lnTo>
                <a:lnTo>
                  <a:pt x="947" y="205"/>
                </a:lnTo>
                <a:lnTo>
                  <a:pt x="953" y="202"/>
                </a:lnTo>
                <a:lnTo>
                  <a:pt x="957" y="199"/>
                </a:lnTo>
                <a:lnTo>
                  <a:pt x="963" y="196"/>
                </a:lnTo>
                <a:lnTo>
                  <a:pt x="969" y="195"/>
                </a:lnTo>
                <a:lnTo>
                  <a:pt x="974" y="195"/>
                </a:lnTo>
                <a:lnTo>
                  <a:pt x="979" y="195"/>
                </a:lnTo>
                <a:lnTo>
                  <a:pt x="983" y="195"/>
                </a:lnTo>
                <a:lnTo>
                  <a:pt x="988" y="198"/>
                </a:lnTo>
                <a:lnTo>
                  <a:pt x="991" y="199"/>
                </a:lnTo>
                <a:lnTo>
                  <a:pt x="993" y="202"/>
                </a:lnTo>
                <a:lnTo>
                  <a:pt x="994" y="205"/>
                </a:lnTo>
                <a:lnTo>
                  <a:pt x="995" y="208"/>
                </a:lnTo>
                <a:lnTo>
                  <a:pt x="997" y="211"/>
                </a:lnTo>
                <a:lnTo>
                  <a:pt x="997" y="213"/>
                </a:lnTo>
                <a:lnTo>
                  <a:pt x="997" y="220"/>
                </a:lnTo>
                <a:lnTo>
                  <a:pt x="995" y="227"/>
                </a:lnTo>
                <a:lnTo>
                  <a:pt x="995" y="232"/>
                </a:lnTo>
                <a:lnTo>
                  <a:pt x="993" y="236"/>
                </a:lnTo>
                <a:lnTo>
                  <a:pt x="990" y="243"/>
                </a:lnTo>
                <a:lnTo>
                  <a:pt x="984" y="251"/>
                </a:lnTo>
                <a:lnTo>
                  <a:pt x="977" y="258"/>
                </a:lnTo>
                <a:lnTo>
                  <a:pt x="969" y="264"/>
                </a:lnTo>
                <a:lnTo>
                  <a:pt x="960" y="270"/>
                </a:lnTo>
                <a:lnTo>
                  <a:pt x="949" y="274"/>
                </a:lnTo>
                <a:lnTo>
                  <a:pt x="943" y="275"/>
                </a:lnTo>
                <a:lnTo>
                  <a:pt x="938" y="275"/>
                </a:lnTo>
                <a:lnTo>
                  <a:pt x="925" y="277"/>
                </a:lnTo>
                <a:close/>
                <a:moveTo>
                  <a:pt x="685" y="277"/>
                </a:moveTo>
                <a:lnTo>
                  <a:pt x="546" y="277"/>
                </a:lnTo>
                <a:lnTo>
                  <a:pt x="542" y="277"/>
                </a:lnTo>
                <a:lnTo>
                  <a:pt x="539" y="275"/>
                </a:lnTo>
                <a:lnTo>
                  <a:pt x="535" y="274"/>
                </a:lnTo>
                <a:lnTo>
                  <a:pt x="532" y="271"/>
                </a:lnTo>
                <a:lnTo>
                  <a:pt x="531" y="268"/>
                </a:lnTo>
                <a:lnTo>
                  <a:pt x="529" y="265"/>
                </a:lnTo>
                <a:lnTo>
                  <a:pt x="528" y="263"/>
                </a:lnTo>
                <a:lnTo>
                  <a:pt x="528" y="258"/>
                </a:lnTo>
                <a:lnTo>
                  <a:pt x="528" y="254"/>
                </a:lnTo>
                <a:lnTo>
                  <a:pt x="529" y="251"/>
                </a:lnTo>
                <a:lnTo>
                  <a:pt x="531" y="249"/>
                </a:lnTo>
                <a:lnTo>
                  <a:pt x="532" y="246"/>
                </a:lnTo>
                <a:lnTo>
                  <a:pt x="535" y="243"/>
                </a:lnTo>
                <a:lnTo>
                  <a:pt x="539" y="242"/>
                </a:lnTo>
                <a:lnTo>
                  <a:pt x="542" y="240"/>
                </a:lnTo>
                <a:lnTo>
                  <a:pt x="546" y="240"/>
                </a:lnTo>
                <a:lnTo>
                  <a:pt x="555" y="240"/>
                </a:lnTo>
                <a:lnTo>
                  <a:pt x="555" y="37"/>
                </a:lnTo>
                <a:lnTo>
                  <a:pt x="546" y="37"/>
                </a:lnTo>
                <a:lnTo>
                  <a:pt x="542" y="37"/>
                </a:lnTo>
                <a:lnTo>
                  <a:pt x="539" y="36"/>
                </a:lnTo>
                <a:lnTo>
                  <a:pt x="535" y="34"/>
                </a:lnTo>
                <a:lnTo>
                  <a:pt x="532" y="33"/>
                </a:lnTo>
                <a:lnTo>
                  <a:pt x="531" y="30"/>
                </a:lnTo>
                <a:lnTo>
                  <a:pt x="529" y="26"/>
                </a:lnTo>
                <a:lnTo>
                  <a:pt x="528" y="23"/>
                </a:lnTo>
                <a:lnTo>
                  <a:pt x="528" y="19"/>
                </a:lnTo>
                <a:lnTo>
                  <a:pt x="528" y="16"/>
                </a:lnTo>
                <a:lnTo>
                  <a:pt x="529" y="12"/>
                </a:lnTo>
                <a:lnTo>
                  <a:pt x="531" y="9"/>
                </a:lnTo>
                <a:lnTo>
                  <a:pt x="532" y="6"/>
                </a:lnTo>
                <a:lnTo>
                  <a:pt x="535" y="3"/>
                </a:lnTo>
                <a:lnTo>
                  <a:pt x="539" y="2"/>
                </a:lnTo>
                <a:lnTo>
                  <a:pt x="542" y="2"/>
                </a:lnTo>
                <a:lnTo>
                  <a:pt x="546" y="0"/>
                </a:lnTo>
                <a:lnTo>
                  <a:pt x="652" y="0"/>
                </a:lnTo>
                <a:lnTo>
                  <a:pt x="656" y="2"/>
                </a:lnTo>
                <a:lnTo>
                  <a:pt x="661" y="2"/>
                </a:lnTo>
                <a:lnTo>
                  <a:pt x="663" y="3"/>
                </a:lnTo>
                <a:lnTo>
                  <a:pt x="666" y="6"/>
                </a:lnTo>
                <a:lnTo>
                  <a:pt x="668" y="9"/>
                </a:lnTo>
                <a:lnTo>
                  <a:pt x="669" y="12"/>
                </a:lnTo>
                <a:lnTo>
                  <a:pt x="671" y="16"/>
                </a:lnTo>
                <a:lnTo>
                  <a:pt x="671" y="19"/>
                </a:lnTo>
                <a:lnTo>
                  <a:pt x="671" y="23"/>
                </a:lnTo>
                <a:lnTo>
                  <a:pt x="669" y="26"/>
                </a:lnTo>
                <a:lnTo>
                  <a:pt x="668" y="30"/>
                </a:lnTo>
                <a:lnTo>
                  <a:pt x="666" y="33"/>
                </a:lnTo>
                <a:lnTo>
                  <a:pt x="663" y="34"/>
                </a:lnTo>
                <a:lnTo>
                  <a:pt x="661" y="36"/>
                </a:lnTo>
                <a:lnTo>
                  <a:pt x="656" y="37"/>
                </a:lnTo>
                <a:lnTo>
                  <a:pt x="652" y="37"/>
                </a:lnTo>
                <a:lnTo>
                  <a:pt x="644" y="37"/>
                </a:lnTo>
                <a:lnTo>
                  <a:pt x="644" y="240"/>
                </a:lnTo>
                <a:lnTo>
                  <a:pt x="663" y="240"/>
                </a:lnTo>
                <a:lnTo>
                  <a:pt x="668" y="240"/>
                </a:lnTo>
                <a:lnTo>
                  <a:pt x="672" y="239"/>
                </a:lnTo>
                <a:lnTo>
                  <a:pt x="676" y="236"/>
                </a:lnTo>
                <a:lnTo>
                  <a:pt x="679" y="233"/>
                </a:lnTo>
                <a:lnTo>
                  <a:pt x="688" y="226"/>
                </a:lnTo>
                <a:lnTo>
                  <a:pt x="695" y="218"/>
                </a:lnTo>
                <a:lnTo>
                  <a:pt x="703" y="209"/>
                </a:lnTo>
                <a:lnTo>
                  <a:pt x="709" y="205"/>
                </a:lnTo>
                <a:lnTo>
                  <a:pt x="713" y="202"/>
                </a:lnTo>
                <a:lnTo>
                  <a:pt x="717" y="199"/>
                </a:lnTo>
                <a:lnTo>
                  <a:pt x="723" y="196"/>
                </a:lnTo>
                <a:lnTo>
                  <a:pt x="728" y="195"/>
                </a:lnTo>
                <a:lnTo>
                  <a:pt x="736" y="195"/>
                </a:lnTo>
                <a:lnTo>
                  <a:pt x="738" y="195"/>
                </a:lnTo>
                <a:lnTo>
                  <a:pt x="743" y="195"/>
                </a:lnTo>
                <a:lnTo>
                  <a:pt x="748" y="198"/>
                </a:lnTo>
                <a:lnTo>
                  <a:pt x="751" y="199"/>
                </a:lnTo>
                <a:lnTo>
                  <a:pt x="753" y="202"/>
                </a:lnTo>
                <a:lnTo>
                  <a:pt x="754" y="205"/>
                </a:lnTo>
                <a:lnTo>
                  <a:pt x="755" y="208"/>
                </a:lnTo>
                <a:lnTo>
                  <a:pt x="757" y="211"/>
                </a:lnTo>
                <a:lnTo>
                  <a:pt x="757" y="213"/>
                </a:lnTo>
                <a:lnTo>
                  <a:pt x="758" y="220"/>
                </a:lnTo>
                <a:lnTo>
                  <a:pt x="757" y="227"/>
                </a:lnTo>
                <a:lnTo>
                  <a:pt x="755" y="232"/>
                </a:lnTo>
                <a:lnTo>
                  <a:pt x="754" y="236"/>
                </a:lnTo>
                <a:lnTo>
                  <a:pt x="750" y="243"/>
                </a:lnTo>
                <a:lnTo>
                  <a:pt x="744" y="251"/>
                </a:lnTo>
                <a:lnTo>
                  <a:pt x="737" y="258"/>
                </a:lnTo>
                <a:lnTo>
                  <a:pt x="730" y="264"/>
                </a:lnTo>
                <a:lnTo>
                  <a:pt x="720" y="270"/>
                </a:lnTo>
                <a:lnTo>
                  <a:pt x="710" y="274"/>
                </a:lnTo>
                <a:lnTo>
                  <a:pt x="704" y="275"/>
                </a:lnTo>
                <a:lnTo>
                  <a:pt x="697" y="275"/>
                </a:lnTo>
                <a:lnTo>
                  <a:pt x="685" y="277"/>
                </a:lnTo>
                <a:close/>
                <a:moveTo>
                  <a:pt x="162" y="277"/>
                </a:moveTo>
                <a:lnTo>
                  <a:pt x="159" y="277"/>
                </a:lnTo>
                <a:lnTo>
                  <a:pt x="155" y="275"/>
                </a:lnTo>
                <a:lnTo>
                  <a:pt x="152" y="274"/>
                </a:lnTo>
                <a:lnTo>
                  <a:pt x="149" y="271"/>
                </a:lnTo>
                <a:lnTo>
                  <a:pt x="148" y="268"/>
                </a:lnTo>
                <a:lnTo>
                  <a:pt x="145" y="265"/>
                </a:lnTo>
                <a:lnTo>
                  <a:pt x="145" y="263"/>
                </a:lnTo>
                <a:lnTo>
                  <a:pt x="144" y="258"/>
                </a:lnTo>
                <a:lnTo>
                  <a:pt x="145" y="254"/>
                </a:lnTo>
                <a:lnTo>
                  <a:pt x="145" y="251"/>
                </a:lnTo>
                <a:lnTo>
                  <a:pt x="148" y="249"/>
                </a:lnTo>
                <a:lnTo>
                  <a:pt x="149" y="246"/>
                </a:lnTo>
                <a:lnTo>
                  <a:pt x="152" y="243"/>
                </a:lnTo>
                <a:lnTo>
                  <a:pt x="155" y="242"/>
                </a:lnTo>
                <a:lnTo>
                  <a:pt x="159" y="240"/>
                </a:lnTo>
                <a:lnTo>
                  <a:pt x="162" y="240"/>
                </a:lnTo>
                <a:lnTo>
                  <a:pt x="166" y="240"/>
                </a:lnTo>
                <a:lnTo>
                  <a:pt x="134" y="160"/>
                </a:lnTo>
                <a:lnTo>
                  <a:pt x="115" y="179"/>
                </a:lnTo>
                <a:lnTo>
                  <a:pt x="115" y="240"/>
                </a:lnTo>
                <a:lnTo>
                  <a:pt x="120" y="240"/>
                </a:lnTo>
                <a:lnTo>
                  <a:pt x="124" y="240"/>
                </a:lnTo>
                <a:lnTo>
                  <a:pt x="127" y="242"/>
                </a:lnTo>
                <a:lnTo>
                  <a:pt x="129" y="243"/>
                </a:lnTo>
                <a:lnTo>
                  <a:pt x="132" y="246"/>
                </a:lnTo>
                <a:lnTo>
                  <a:pt x="135" y="249"/>
                </a:lnTo>
                <a:lnTo>
                  <a:pt x="137" y="251"/>
                </a:lnTo>
                <a:lnTo>
                  <a:pt x="138" y="254"/>
                </a:lnTo>
                <a:lnTo>
                  <a:pt x="138" y="258"/>
                </a:lnTo>
                <a:lnTo>
                  <a:pt x="138" y="263"/>
                </a:lnTo>
                <a:lnTo>
                  <a:pt x="137" y="265"/>
                </a:lnTo>
                <a:lnTo>
                  <a:pt x="135" y="268"/>
                </a:lnTo>
                <a:lnTo>
                  <a:pt x="132" y="271"/>
                </a:lnTo>
                <a:lnTo>
                  <a:pt x="129" y="274"/>
                </a:lnTo>
                <a:lnTo>
                  <a:pt x="127" y="275"/>
                </a:lnTo>
                <a:lnTo>
                  <a:pt x="124" y="277"/>
                </a:lnTo>
                <a:lnTo>
                  <a:pt x="120" y="277"/>
                </a:lnTo>
                <a:lnTo>
                  <a:pt x="18" y="277"/>
                </a:lnTo>
                <a:lnTo>
                  <a:pt x="15" y="277"/>
                </a:lnTo>
                <a:lnTo>
                  <a:pt x="11" y="275"/>
                </a:lnTo>
                <a:lnTo>
                  <a:pt x="8" y="274"/>
                </a:lnTo>
                <a:lnTo>
                  <a:pt x="5" y="271"/>
                </a:lnTo>
                <a:lnTo>
                  <a:pt x="2" y="268"/>
                </a:lnTo>
                <a:lnTo>
                  <a:pt x="1" y="265"/>
                </a:lnTo>
                <a:lnTo>
                  <a:pt x="1" y="263"/>
                </a:lnTo>
                <a:lnTo>
                  <a:pt x="0" y="258"/>
                </a:lnTo>
                <a:lnTo>
                  <a:pt x="1" y="254"/>
                </a:lnTo>
                <a:lnTo>
                  <a:pt x="1" y="251"/>
                </a:lnTo>
                <a:lnTo>
                  <a:pt x="2" y="249"/>
                </a:lnTo>
                <a:lnTo>
                  <a:pt x="5" y="246"/>
                </a:lnTo>
                <a:lnTo>
                  <a:pt x="8" y="243"/>
                </a:lnTo>
                <a:lnTo>
                  <a:pt x="11" y="242"/>
                </a:lnTo>
                <a:lnTo>
                  <a:pt x="15" y="240"/>
                </a:lnTo>
                <a:lnTo>
                  <a:pt x="18" y="240"/>
                </a:lnTo>
                <a:lnTo>
                  <a:pt x="28" y="240"/>
                </a:lnTo>
                <a:lnTo>
                  <a:pt x="28" y="37"/>
                </a:lnTo>
                <a:lnTo>
                  <a:pt x="18" y="37"/>
                </a:lnTo>
                <a:lnTo>
                  <a:pt x="15" y="37"/>
                </a:lnTo>
                <a:lnTo>
                  <a:pt x="11" y="36"/>
                </a:lnTo>
                <a:lnTo>
                  <a:pt x="8" y="34"/>
                </a:lnTo>
                <a:lnTo>
                  <a:pt x="5" y="33"/>
                </a:lnTo>
                <a:lnTo>
                  <a:pt x="2" y="30"/>
                </a:lnTo>
                <a:lnTo>
                  <a:pt x="1" y="26"/>
                </a:lnTo>
                <a:lnTo>
                  <a:pt x="1" y="23"/>
                </a:lnTo>
                <a:lnTo>
                  <a:pt x="0" y="19"/>
                </a:lnTo>
                <a:lnTo>
                  <a:pt x="1" y="16"/>
                </a:lnTo>
                <a:lnTo>
                  <a:pt x="1" y="12"/>
                </a:lnTo>
                <a:lnTo>
                  <a:pt x="2" y="9"/>
                </a:lnTo>
                <a:lnTo>
                  <a:pt x="5" y="6"/>
                </a:lnTo>
                <a:lnTo>
                  <a:pt x="8" y="3"/>
                </a:lnTo>
                <a:lnTo>
                  <a:pt x="11" y="2"/>
                </a:lnTo>
                <a:lnTo>
                  <a:pt x="15" y="2"/>
                </a:lnTo>
                <a:lnTo>
                  <a:pt x="18" y="0"/>
                </a:lnTo>
                <a:lnTo>
                  <a:pt x="125" y="0"/>
                </a:lnTo>
                <a:lnTo>
                  <a:pt x="129" y="2"/>
                </a:lnTo>
                <a:lnTo>
                  <a:pt x="132" y="2"/>
                </a:lnTo>
                <a:lnTo>
                  <a:pt x="135" y="3"/>
                </a:lnTo>
                <a:lnTo>
                  <a:pt x="138" y="6"/>
                </a:lnTo>
                <a:lnTo>
                  <a:pt x="141" y="9"/>
                </a:lnTo>
                <a:lnTo>
                  <a:pt x="142" y="12"/>
                </a:lnTo>
                <a:lnTo>
                  <a:pt x="144" y="16"/>
                </a:lnTo>
                <a:lnTo>
                  <a:pt x="144" y="19"/>
                </a:lnTo>
                <a:lnTo>
                  <a:pt x="144" y="23"/>
                </a:lnTo>
                <a:lnTo>
                  <a:pt x="142" y="26"/>
                </a:lnTo>
                <a:lnTo>
                  <a:pt x="141" y="30"/>
                </a:lnTo>
                <a:lnTo>
                  <a:pt x="138" y="33"/>
                </a:lnTo>
                <a:lnTo>
                  <a:pt x="135" y="34"/>
                </a:lnTo>
                <a:lnTo>
                  <a:pt x="132" y="36"/>
                </a:lnTo>
                <a:lnTo>
                  <a:pt x="129" y="37"/>
                </a:lnTo>
                <a:lnTo>
                  <a:pt x="125" y="37"/>
                </a:lnTo>
                <a:lnTo>
                  <a:pt x="115" y="37"/>
                </a:lnTo>
                <a:lnTo>
                  <a:pt x="115" y="115"/>
                </a:lnTo>
                <a:lnTo>
                  <a:pt x="186" y="37"/>
                </a:lnTo>
                <a:lnTo>
                  <a:pt x="179" y="37"/>
                </a:lnTo>
                <a:lnTo>
                  <a:pt x="175" y="37"/>
                </a:lnTo>
                <a:lnTo>
                  <a:pt x="172" y="36"/>
                </a:lnTo>
                <a:lnTo>
                  <a:pt x="169" y="34"/>
                </a:lnTo>
                <a:lnTo>
                  <a:pt x="166" y="33"/>
                </a:lnTo>
                <a:lnTo>
                  <a:pt x="163" y="30"/>
                </a:lnTo>
                <a:lnTo>
                  <a:pt x="162" y="26"/>
                </a:lnTo>
                <a:lnTo>
                  <a:pt x="161" y="23"/>
                </a:lnTo>
                <a:lnTo>
                  <a:pt x="161" y="19"/>
                </a:lnTo>
                <a:lnTo>
                  <a:pt x="161" y="16"/>
                </a:lnTo>
                <a:lnTo>
                  <a:pt x="162" y="12"/>
                </a:lnTo>
                <a:lnTo>
                  <a:pt x="163" y="9"/>
                </a:lnTo>
                <a:lnTo>
                  <a:pt x="166" y="6"/>
                </a:lnTo>
                <a:lnTo>
                  <a:pt x="169" y="3"/>
                </a:lnTo>
                <a:lnTo>
                  <a:pt x="172" y="2"/>
                </a:lnTo>
                <a:lnTo>
                  <a:pt x="175" y="2"/>
                </a:lnTo>
                <a:lnTo>
                  <a:pt x="179" y="0"/>
                </a:lnTo>
                <a:lnTo>
                  <a:pt x="257" y="0"/>
                </a:lnTo>
                <a:lnTo>
                  <a:pt x="259" y="2"/>
                </a:lnTo>
                <a:lnTo>
                  <a:pt x="264" y="2"/>
                </a:lnTo>
                <a:lnTo>
                  <a:pt x="267" y="3"/>
                </a:lnTo>
                <a:lnTo>
                  <a:pt x="269" y="6"/>
                </a:lnTo>
                <a:lnTo>
                  <a:pt x="272" y="9"/>
                </a:lnTo>
                <a:lnTo>
                  <a:pt x="274" y="12"/>
                </a:lnTo>
                <a:lnTo>
                  <a:pt x="275" y="16"/>
                </a:lnTo>
                <a:lnTo>
                  <a:pt x="275" y="19"/>
                </a:lnTo>
                <a:lnTo>
                  <a:pt x="275" y="23"/>
                </a:lnTo>
                <a:lnTo>
                  <a:pt x="274" y="26"/>
                </a:lnTo>
                <a:lnTo>
                  <a:pt x="272" y="30"/>
                </a:lnTo>
                <a:lnTo>
                  <a:pt x="269" y="33"/>
                </a:lnTo>
                <a:lnTo>
                  <a:pt x="267" y="34"/>
                </a:lnTo>
                <a:lnTo>
                  <a:pt x="264" y="36"/>
                </a:lnTo>
                <a:lnTo>
                  <a:pt x="259" y="37"/>
                </a:lnTo>
                <a:lnTo>
                  <a:pt x="257" y="37"/>
                </a:lnTo>
                <a:lnTo>
                  <a:pt x="244" y="37"/>
                </a:lnTo>
                <a:lnTo>
                  <a:pt x="194" y="92"/>
                </a:lnTo>
                <a:lnTo>
                  <a:pt x="254" y="240"/>
                </a:lnTo>
                <a:lnTo>
                  <a:pt x="289" y="240"/>
                </a:lnTo>
                <a:lnTo>
                  <a:pt x="350" y="37"/>
                </a:lnTo>
                <a:lnTo>
                  <a:pt x="343" y="37"/>
                </a:lnTo>
                <a:lnTo>
                  <a:pt x="339" y="37"/>
                </a:lnTo>
                <a:lnTo>
                  <a:pt x="336" y="36"/>
                </a:lnTo>
                <a:lnTo>
                  <a:pt x="332" y="34"/>
                </a:lnTo>
                <a:lnTo>
                  <a:pt x="329" y="33"/>
                </a:lnTo>
                <a:lnTo>
                  <a:pt x="327" y="30"/>
                </a:lnTo>
                <a:lnTo>
                  <a:pt x="326" y="26"/>
                </a:lnTo>
                <a:lnTo>
                  <a:pt x="324" y="23"/>
                </a:lnTo>
                <a:lnTo>
                  <a:pt x="324" y="19"/>
                </a:lnTo>
                <a:lnTo>
                  <a:pt x="324" y="16"/>
                </a:lnTo>
                <a:lnTo>
                  <a:pt x="326" y="12"/>
                </a:lnTo>
                <a:lnTo>
                  <a:pt x="327" y="9"/>
                </a:lnTo>
                <a:lnTo>
                  <a:pt x="329" y="6"/>
                </a:lnTo>
                <a:lnTo>
                  <a:pt x="332" y="3"/>
                </a:lnTo>
                <a:lnTo>
                  <a:pt x="336" y="2"/>
                </a:lnTo>
                <a:lnTo>
                  <a:pt x="339" y="2"/>
                </a:lnTo>
                <a:lnTo>
                  <a:pt x="343" y="0"/>
                </a:lnTo>
                <a:lnTo>
                  <a:pt x="449" y="0"/>
                </a:lnTo>
                <a:lnTo>
                  <a:pt x="453" y="2"/>
                </a:lnTo>
                <a:lnTo>
                  <a:pt x="456" y="2"/>
                </a:lnTo>
                <a:lnTo>
                  <a:pt x="460" y="3"/>
                </a:lnTo>
                <a:lnTo>
                  <a:pt x="463" y="6"/>
                </a:lnTo>
                <a:lnTo>
                  <a:pt x="464" y="9"/>
                </a:lnTo>
                <a:lnTo>
                  <a:pt x="466" y="12"/>
                </a:lnTo>
                <a:lnTo>
                  <a:pt x="467" y="16"/>
                </a:lnTo>
                <a:lnTo>
                  <a:pt x="467" y="19"/>
                </a:lnTo>
                <a:lnTo>
                  <a:pt x="467" y="23"/>
                </a:lnTo>
                <a:lnTo>
                  <a:pt x="466" y="26"/>
                </a:lnTo>
                <a:lnTo>
                  <a:pt x="464" y="30"/>
                </a:lnTo>
                <a:lnTo>
                  <a:pt x="463" y="33"/>
                </a:lnTo>
                <a:lnTo>
                  <a:pt x="460" y="34"/>
                </a:lnTo>
                <a:lnTo>
                  <a:pt x="456" y="36"/>
                </a:lnTo>
                <a:lnTo>
                  <a:pt x="453" y="37"/>
                </a:lnTo>
                <a:lnTo>
                  <a:pt x="449" y="37"/>
                </a:lnTo>
                <a:lnTo>
                  <a:pt x="442" y="37"/>
                </a:lnTo>
                <a:lnTo>
                  <a:pt x="495" y="240"/>
                </a:lnTo>
                <a:lnTo>
                  <a:pt x="501" y="240"/>
                </a:lnTo>
                <a:lnTo>
                  <a:pt x="505" y="240"/>
                </a:lnTo>
                <a:lnTo>
                  <a:pt x="508" y="242"/>
                </a:lnTo>
                <a:lnTo>
                  <a:pt x="512" y="243"/>
                </a:lnTo>
                <a:lnTo>
                  <a:pt x="515" y="246"/>
                </a:lnTo>
                <a:lnTo>
                  <a:pt x="517" y="249"/>
                </a:lnTo>
                <a:lnTo>
                  <a:pt x="518" y="251"/>
                </a:lnTo>
                <a:lnTo>
                  <a:pt x="519" y="254"/>
                </a:lnTo>
                <a:lnTo>
                  <a:pt x="519" y="258"/>
                </a:lnTo>
                <a:lnTo>
                  <a:pt x="519" y="263"/>
                </a:lnTo>
                <a:lnTo>
                  <a:pt x="518" y="265"/>
                </a:lnTo>
                <a:lnTo>
                  <a:pt x="517" y="268"/>
                </a:lnTo>
                <a:lnTo>
                  <a:pt x="515" y="271"/>
                </a:lnTo>
                <a:lnTo>
                  <a:pt x="512" y="274"/>
                </a:lnTo>
                <a:lnTo>
                  <a:pt x="508" y="275"/>
                </a:lnTo>
                <a:lnTo>
                  <a:pt x="505" y="277"/>
                </a:lnTo>
                <a:lnTo>
                  <a:pt x="501" y="277"/>
                </a:lnTo>
                <a:lnTo>
                  <a:pt x="401" y="277"/>
                </a:lnTo>
                <a:lnTo>
                  <a:pt x="396" y="277"/>
                </a:lnTo>
                <a:lnTo>
                  <a:pt x="392" y="275"/>
                </a:lnTo>
                <a:lnTo>
                  <a:pt x="389" y="274"/>
                </a:lnTo>
                <a:lnTo>
                  <a:pt x="387" y="271"/>
                </a:lnTo>
                <a:lnTo>
                  <a:pt x="385" y="268"/>
                </a:lnTo>
                <a:lnTo>
                  <a:pt x="384" y="265"/>
                </a:lnTo>
                <a:lnTo>
                  <a:pt x="382" y="263"/>
                </a:lnTo>
                <a:lnTo>
                  <a:pt x="382" y="258"/>
                </a:lnTo>
                <a:lnTo>
                  <a:pt x="382" y="254"/>
                </a:lnTo>
                <a:lnTo>
                  <a:pt x="384" y="251"/>
                </a:lnTo>
                <a:lnTo>
                  <a:pt x="385" y="249"/>
                </a:lnTo>
                <a:lnTo>
                  <a:pt x="387" y="246"/>
                </a:lnTo>
                <a:lnTo>
                  <a:pt x="389" y="243"/>
                </a:lnTo>
                <a:lnTo>
                  <a:pt x="392" y="242"/>
                </a:lnTo>
                <a:lnTo>
                  <a:pt x="396" y="240"/>
                </a:lnTo>
                <a:lnTo>
                  <a:pt x="401" y="240"/>
                </a:lnTo>
                <a:lnTo>
                  <a:pt x="409" y="240"/>
                </a:lnTo>
                <a:lnTo>
                  <a:pt x="395" y="191"/>
                </a:lnTo>
                <a:lnTo>
                  <a:pt x="389" y="194"/>
                </a:lnTo>
                <a:lnTo>
                  <a:pt x="384" y="196"/>
                </a:lnTo>
                <a:lnTo>
                  <a:pt x="378" y="198"/>
                </a:lnTo>
                <a:lnTo>
                  <a:pt x="371" y="198"/>
                </a:lnTo>
                <a:lnTo>
                  <a:pt x="365" y="198"/>
                </a:lnTo>
                <a:lnTo>
                  <a:pt x="358" y="196"/>
                </a:lnTo>
                <a:lnTo>
                  <a:pt x="353" y="194"/>
                </a:lnTo>
                <a:lnTo>
                  <a:pt x="347" y="191"/>
                </a:lnTo>
                <a:lnTo>
                  <a:pt x="332" y="240"/>
                </a:lnTo>
                <a:lnTo>
                  <a:pt x="336" y="240"/>
                </a:lnTo>
                <a:lnTo>
                  <a:pt x="340" y="240"/>
                </a:lnTo>
                <a:lnTo>
                  <a:pt x="343" y="242"/>
                </a:lnTo>
                <a:lnTo>
                  <a:pt x="346" y="243"/>
                </a:lnTo>
                <a:lnTo>
                  <a:pt x="348" y="246"/>
                </a:lnTo>
                <a:lnTo>
                  <a:pt x="351" y="249"/>
                </a:lnTo>
                <a:lnTo>
                  <a:pt x="353" y="251"/>
                </a:lnTo>
                <a:lnTo>
                  <a:pt x="354" y="254"/>
                </a:lnTo>
                <a:lnTo>
                  <a:pt x="354" y="258"/>
                </a:lnTo>
                <a:lnTo>
                  <a:pt x="354" y="263"/>
                </a:lnTo>
                <a:lnTo>
                  <a:pt x="353" y="265"/>
                </a:lnTo>
                <a:lnTo>
                  <a:pt x="351" y="268"/>
                </a:lnTo>
                <a:lnTo>
                  <a:pt x="348" y="271"/>
                </a:lnTo>
                <a:lnTo>
                  <a:pt x="346" y="274"/>
                </a:lnTo>
                <a:lnTo>
                  <a:pt x="343" y="275"/>
                </a:lnTo>
                <a:lnTo>
                  <a:pt x="340" y="277"/>
                </a:lnTo>
                <a:lnTo>
                  <a:pt x="336" y="277"/>
                </a:lnTo>
                <a:lnTo>
                  <a:pt x="162" y="27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5" name="Freeform 165">
            <a:extLst>
              <a:ext uri="{FF2B5EF4-FFF2-40B4-BE49-F238E27FC236}">
                <a16:creationId xmlns:a16="http://schemas.microsoft.com/office/drawing/2014/main" id="{D5A47CD4-4795-5AE3-232B-69ECF4F9FE4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74502" y="5517240"/>
            <a:ext cx="557802" cy="72000"/>
          </a:xfrm>
          <a:custGeom>
            <a:avLst/>
            <a:gdLst>
              <a:gd name="T0" fmla="*/ 1394 w 1411"/>
              <a:gd name="T1" fmla="*/ 14 h 182"/>
              <a:gd name="T2" fmla="*/ 1335 w 1411"/>
              <a:gd name="T3" fmla="*/ 179 h 182"/>
              <a:gd name="T4" fmla="*/ 1335 w 1411"/>
              <a:gd name="T5" fmla="*/ 14 h 182"/>
              <a:gd name="T6" fmla="*/ 158 w 1411"/>
              <a:gd name="T7" fmla="*/ 165 h 182"/>
              <a:gd name="T8" fmla="*/ 101 w 1411"/>
              <a:gd name="T9" fmla="*/ 165 h 182"/>
              <a:gd name="T10" fmla="*/ 48 w 1411"/>
              <a:gd name="T11" fmla="*/ 165 h 182"/>
              <a:gd name="T12" fmla="*/ 12 w 1411"/>
              <a:gd name="T13" fmla="*/ 165 h 182"/>
              <a:gd name="T14" fmla="*/ 46 w 1411"/>
              <a:gd name="T15" fmla="*/ 113 h 182"/>
              <a:gd name="T16" fmla="*/ 310 w 1411"/>
              <a:gd name="T17" fmla="*/ 165 h 182"/>
              <a:gd name="T18" fmla="*/ 251 w 1411"/>
              <a:gd name="T19" fmla="*/ 165 h 182"/>
              <a:gd name="T20" fmla="*/ 197 w 1411"/>
              <a:gd name="T21" fmla="*/ 165 h 182"/>
              <a:gd name="T22" fmla="*/ 165 w 1411"/>
              <a:gd name="T23" fmla="*/ 165 h 182"/>
              <a:gd name="T24" fmla="*/ 231 w 1411"/>
              <a:gd name="T25" fmla="*/ 44 h 182"/>
              <a:gd name="T26" fmla="*/ 332 w 1411"/>
              <a:gd name="T27" fmla="*/ 165 h 182"/>
              <a:gd name="T28" fmla="*/ 332 w 1411"/>
              <a:gd name="T29" fmla="*/ 0 h 182"/>
              <a:gd name="T30" fmla="*/ 524 w 1411"/>
              <a:gd name="T31" fmla="*/ 0 h 182"/>
              <a:gd name="T32" fmla="*/ 524 w 1411"/>
              <a:gd name="T33" fmla="*/ 165 h 182"/>
              <a:gd name="T34" fmla="*/ 464 w 1411"/>
              <a:gd name="T35" fmla="*/ 165 h 182"/>
              <a:gd name="T36" fmla="*/ 368 w 1411"/>
              <a:gd name="T37" fmla="*/ 37 h 182"/>
              <a:gd name="T38" fmla="*/ 332 w 1411"/>
              <a:gd name="T39" fmla="*/ 179 h 182"/>
              <a:gd name="T40" fmla="*/ 676 w 1411"/>
              <a:gd name="T41" fmla="*/ 143 h 182"/>
              <a:gd name="T42" fmla="*/ 668 w 1411"/>
              <a:gd name="T43" fmla="*/ 164 h 182"/>
              <a:gd name="T44" fmla="*/ 652 w 1411"/>
              <a:gd name="T45" fmla="*/ 177 h 182"/>
              <a:gd name="T46" fmla="*/ 630 w 1411"/>
              <a:gd name="T47" fmla="*/ 182 h 182"/>
              <a:gd name="T48" fmla="*/ 594 w 1411"/>
              <a:gd name="T49" fmla="*/ 181 h 182"/>
              <a:gd name="T50" fmla="*/ 569 w 1411"/>
              <a:gd name="T51" fmla="*/ 168 h 182"/>
              <a:gd name="T52" fmla="*/ 555 w 1411"/>
              <a:gd name="T53" fmla="*/ 146 h 182"/>
              <a:gd name="T54" fmla="*/ 553 w 1411"/>
              <a:gd name="T55" fmla="*/ 129 h 182"/>
              <a:gd name="T56" fmla="*/ 613 w 1411"/>
              <a:gd name="T57" fmla="*/ 0 h 182"/>
              <a:gd name="T58" fmla="*/ 597 w 1411"/>
              <a:gd name="T59" fmla="*/ 146 h 182"/>
              <a:gd name="T60" fmla="*/ 608 w 1411"/>
              <a:gd name="T61" fmla="*/ 161 h 182"/>
              <a:gd name="T62" fmla="*/ 627 w 1411"/>
              <a:gd name="T63" fmla="*/ 165 h 182"/>
              <a:gd name="T64" fmla="*/ 651 w 1411"/>
              <a:gd name="T65" fmla="*/ 158 h 182"/>
              <a:gd name="T66" fmla="*/ 659 w 1411"/>
              <a:gd name="T67" fmla="*/ 134 h 182"/>
              <a:gd name="T68" fmla="*/ 695 w 1411"/>
              <a:gd name="T69" fmla="*/ 0 h 182"/>
              <a:gd name="T70" fmla="*/ 704 w 1411"/>
              <a:gd name="T71" fmla="*/ 165 h 182"/>
              <a:gd name="T72" fmla="*/ 704 w 1411"/>
              <a:gd name="T73" fmla="*/ 0 h 182"/>
              <a:gd name="T74" fmla="*/ 764 w 1411"/>
              <a:gd name="T75" fmla="*/ 165 h 182"/>
              <a:gd name="T76" fmla="*/ 837 w 1411"/>
              <a:gd name="T77" fmla="*/ 179 h 182"/>
              <a:gd name="T78" fmla="*/ 908 w 1411"/>
              <a:gd name="T79" fmla="*/ 14 h 182"/>
              <a:gd name="T80" fmla="*/ 908 w 1411"/>
              <a:gd name="T81" fmla="*/ 92 h 182"/>
              <a:gd name="T82" fmla="*/ 980 w 1411"/>
              <a:gd name="T83" fmla="*/ 119 h 182"/>
              <a:gd name="T84" fmla="*/ 864 w 1411"/>
              <a:gd name="T85" fmla="*/ 165 h 182"/>
              <a:gd name="T86" fmla="*/ 980 w 1411"/>
              <a:gd name="T87" fmla="*/ 0 h 182"/>
              <a:gd name="T88" fmla="*/ 1087 w 1411"/>
              <a:gd name="T89" fmla="*/ 0 h 182"/>
              <a:gd name="T90" fmla="*/ 1148 w 1411"/>
              <a:gd name="T91" fmla="*/ 165 h 182"/>
              <a:gd name="T92" fmla="*/ 1087 w 1411"/>
              <a:gd name="T93" fmla="*/ 165 h 182"/>
              <a:gd name="T94" fmla="*/ 1058 w 1411"/>
              <a:gd name="T95" fmla="*/ 165 h 182"/>
              <a:gd name="T96" fmla="*/ 997 w 1411"/>
              <a:gd name="T97" fmla="*/ 165 h 182"/>
              <a:gd name="T98" fmla="*/ 997 w 1411"/>
              <a:gd name="T99" fmla="*/ 0 h 182"/>
              <a:gd name="T100" fmla="*/ 1058 w 1411"/>
              <a:gd name="T101" fmla="*/ 76 h 182"/>
              <a:gd name="T102" fmla="*/ 1087 w 1411"/>
              <a:gd name="T103" fmla="*/ 0 h 182"/>
              <a:gd name="T104" fmla="*/ 1288 w 1411"/>
              <a:gd name="T105" fmla="*/ 165 h 182"/>
              <a:gd name="T106" fmla="*/ 1227 w 1411"/>
              <a:gd name="T107" fmla="*/ 165 h 182"/>
              <a:gd name="T108" fmla="*/ 1178 w 1411"/>
              <a:gd name="T109" fmla="*/ 57 h 182"/>
              <a:gd name="T110" fmla="*/ 1289 w 1411"/>
              <a:gd name="T111" fmla="*/ 57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11" h="182">
                <a:moveTo>
                  <a:pt x="1335" y="0"/>
                </a:moveTo>
                <a:lnTo>
                  <a:pt x="1411" y="0"/>
                </a:lnTo>
                <a:lnTo>
                  <a:pt x="1411" y="14"/>
                </a:lnTo>
                <a:lnTo>
                  <a:pt x="1394" y="14"/>
                </a:lnTo>
                <a:lnTo>
                  <a:pt x="1394" y="165"/>
                </a:lnTo>
                <a:lnTo>
                  <a:pt x="1411" y="165"/>
                </a:lnTo>
                <a:lnTo>
                  <a:pt x="1411" y="179"/>
                </a:lnTo>
                <a:lnTo>
                  <a:pt x="1335" y="179"/>
                </a:lnTo>
                <a:lnTo>
                  <a:pt x="1335" y="165"/>
                </a:lnTo>
                <a:lnTo>
                  <a:pt x="1352" y="165"/>
                </a:lnTo>
                <a:lnTo>
                  <a:pt x="1352" y="14"/>
                </a:lnTo>
                <a:lnTo>
                  <a:pt x="1335" y="14"/>
                </a:lnTo>
                <a:lnTo>
                  <a:pt x="1335" y="0"/>
                </a:lnTo>
                <a:close/>
                <a:moveTo>
                  <a:pt x="96" y="0"/>
                </a:moveTo>
                <a:lnTo>
                  <a:pt x="145" y="165"/>
                </a:lnTo>
                <a:lnTo>
                  <a:pt x="158" y="165"/>
                </a:lnTo>
                <a:lnTo>
                  <a:pt x="158" y="179"/>
                </a:lnTo>
                <a:lnTo>
                  <a:pt x="86" y="179"/>
                </a:lnTo>
                <a:lnTo>
                  <a:pt x="86" y="165"/>
                </a:lnTo>
                <a:lnTo>
                  <a:pt x="101" y="165"/>
                </a:lnTo>
                <a:lnTo>
                  <a:pt x="90" y="129"/>
                </a:lnTo>
                <a:lnTo>
                  <a:pt x="42" y="129"/>
                </a:lnTo>
                <a:lnTo>
                  <a:pt x="32" y="165"/>
                </a:lnTo>
                <a:lnTo>
                  <a:pt x="48" y="165"/>
                </a:lnTo>
                <a:lnTo>
                  <a:pt x="48" y="179"/>
                </a:lnTo>
                <a:lnTo>
                  <a:pt x="0" y="179"/>
                </a:lnTo>
                <a:lnTo>
                  <a:pt x="0" y="165"/>
                </a:lnTo>
                <a:lnTo>
                  <a:pt x="12" y="165"/>
                </a:lnTo>
                <a:lnTo>
                  <a:pt x="63" y="0"/>
                </a:lnTo>
                <a:lnTo>
                  <a:pt x="96" y="0"/>
                </a:lnTo>
                <a:close/>
                <a:moveTo>
                  <a:pt x="66" y="44"/>
                </a:moveTo>
                <a:lnTo>
                  <a:pt x="46" y="113"/>
                </a:lnTo>
                <a:lnTo>
                  <a:pt x="86" y="113"/>
                </a:lnTo>
                <a:lnTo>
                  <a:pt x="66" y="44"/>
                </a:lnTo>
                <a:close/>
                <a:moveTo>
                  <a:pt x="261" y="0"/>
                </a:moveTo>
                <a:lnTo>
                  <a:pt x="310" y="165"/>
                </a:lnTo>
                <a:lnTo>
                  <a:pt x="323" y="165"/>
                </a:lnTo>
                <a:lnTo>
                  <a:pt x="323" y="179"/>
                </a:lnTo>
                <a:lnTo>
                  <a:pt x="251" y="179"/>
                </a:lnTo>
                <a:lnTo>
                  <a:pt x="251" y="165"/>
                </a:lnTo>
                <a:lnTo>
                  <a:pt x="267" y="165"/>
                </a:lnTo>
                <a:lnTo>
                  <a:pt x="255" y="129"/>
                </a:lnTo>
                <a:lnTo>
                  <a:pt x="209" y="129"/>
                </a:lnTo>
                <a:lnTo>
                  <a:pt x="197" y="165"/>
                </a:lnTo>
                <a:lnTo>
                  <a:pt x="213" y="165"/>
                </a:lnTo>
                <a:lnTo>
                  <a:pt x="213" y="179"/>
                </a:lnTo>
                <a:lnTo>
                  <a:pt x="165" y="179"/>
                </a:lnTo>
                <a:lnTo>
                  <a:pt x="165" y="165"/>
                </a:lnTo>
                <a:lnTo>
                  <a:pt x="179" y="165"/>
                </a:lnTo>
                <a:lnTo>
                  <a:pt x="228" y="0"/>
                </a:lnTo>
                <a:lnTo>
                  <a:pt x="261" y="0"/>
                </a:lnTo>
                <a:close/>
                <a:moveTo>
                  <a:pt x="231" y="44"/>
                </a:moveTo>
                <a:lnTo>
                  <a:pt x="213" y="113"/>
                </a:lnTo>
                <a:lnTo>
                  <a:pt x="251" y="113"/>
                </a:lnTo>
                <a:lnTo>
                  <a:pt x="231" y="44"/>
                </a:lnTo>
                <a:close/>
                <a:moveTo>
                  <a:pt x="332" y="165"/>
                </a:moveTo>
                <a:lnTo>
                  <a:pt x="347" y="165"/>
                </a:lnTo>
                <a:lnTo>
                  <a:pt x="347" y="14"/>
                </a:lnTo>
                <a:lnTo>
                  <a:pt x="332" y="14"/>
                </a:lnTo>
                <a:lnTo>
                  <a:pt x="332" y="0"/>
                </a:lnTo>
                <a:lnTo>
                  <a:pt x="399" y="0"/>
                </a:lnTo>
                <a:lnTo>
                  <a:pt x="428" y="110"/>
                </a:lnTo>
                <a:lnTo>
                  <a:pt x="454" y="0"/>
                </a:lnTo>
                <a:lnTo>
                  <a:pt x="524" y="0"/>
                </a:lnTo>
                <a:lnTo>
                  <a:pt x="524" y="14"/>
                </a:lnTo>
                <a:lnTo>
                  <a:pt x="507" y="14"/>
                </a:lnTo>
                <a:lnTo>
                  <a:pt x="507" y="165"/>
                </a:lnTo>
                <a:lnTo>
                  <a:pt x="524" y="165"/>
                </a:lnTo>
                <a:lnTo>
                  <a:pt x="524" y="179"/>
                </a:lnTo>
                <a:lnTo>
                  <a:pt x="447" y="179"/>
                </a:lnTo>
                <a:lnTo>
                  <a:pt x="447" y="165"/>
                </a:lnTo>
                <a:lnTo>
                  <a:pt x="464" y="165"/>
                </a:lnTo>
                <a:lnTo>
                  <a:pt x="464" y="37"/>
                </a:lnTo>
                <a:lnTo>
                  <a:pt x="428" y="179"/>
                </a:lnTo>
                <a:lnTo>
                  <a:pt x="405" y="179"/>
                </a:lnTo>
                <a:lnTo>
                  <a:pt x="368" y="37"/>
                </a:lnTo>
                <a:lnTo>
                  <a:pt x="367" y="165"/>
                </a:lnTo>
                <a:lnTo>
                  <a:pt x="384" y="165"/>
                </a:lnTo>
                <a:lnTo>
                  <a:pt x="384" y="179"/>
                </a:lnTo>
                <a:lnTo>
                  <a:pt x="332" y="179"/>
                </a:lnTo>
                <a:lnTo>
                  <a:pt x="332" y="165"/>
                </a:lnTo>
                <a:close/>
                <a:moveTo>
                  <a:pt x="678" y="130"/>
                </a:moveTo>
                <a:lnTo>
                  <a:pt x="678" y="137"/>
                </a:lnTo>
                <a:lnTo>
                  <a:pt x="676" y="143"/>
                </a:lnTo>
                <a:lnTo>
                  <a:pt x="675" y="150"/>
                </a:lnTo>
                <a:lnTo>
                  <a:pt x="673" y="154"/>
                </a:lnTo>
                <a:lnTo>
                  <a:pt x="671" y="160"/>
                </a:lnTo>
                <a:lnTo>
                  <a:pt x="668" y="164"/>
                </a:lnTo>
                <a:lnTo>
                  <a:pt x="665" y="167"/>
                </a:lnTo>
                <a:lnTo>
                  <a:pt x="661" y="171"/>
                </a:lnTo>
                <a:lnTo>
                  <a:pt x="656" y="174"/>
                </a:lnTo>
                <a:lnTo>
                  <a:pt x="652" y="177"/>
                </a:lnTo>
                <a:lnTo>
                  <a:pt x="647" y="178"/>
                </a:lnTo>
                <a:lnTo>
                  <a:pt x="641" y="179"/>
                </a:lnTo>
                <a:lnTo>
                  <a:pt x="635" y="181"/>
                </a:lnTo>
                <a:lnTo>
                  <a:pt x="630" y="182"/>
                </a:lnTo>
                <a:lnTo>
                  <a:pt x="617" y="182"/>
                </a:lnTo>
                <a:lnTo>
                  <a:pt x="610" y="182"/>
                </a:lnTo>
                <a:lnTo>
                  <a:pt x="601" y="182"/>
                </a:lnTo>
                <a:lnTo>
                  <a:pt x="594" y="181"/>
                </a:lnTo>
                <a:lnTo>
                  <a:pt x="589" y="179"/>
                </a:lnTo>
                <a:lnTo>
                  <a:pt x="583" y="177"/>
                </a:lnTo>
                <a:lnTo>
                  <a:pt x="577" y="174"/>
                </a:lnTo>
                <a:lnTo>
                  <a:pt x="569" y="168"/>
                </a:lnTo>
                <a:lnTo>
                  <a:pt x="562" y="161"/>
                </a:lnTo>
                <a:lnTo>
                  <a:pt x="559" y="155"/>
                </a:lnTo>
                <a:lnTo>
                  <a:pt x="556" y="151"/>
                </a:lnTo>
                <a:lnTo>
                  <a:pt x="555" y="146"/>
                </a:lnTo>
                <a:lnTo>
                  <a:pt x="555" y="143"/>
                </a:lnTo>
                <a:lnTo>
                  <a:pt x="553" y="140"/>
                </a:lnTo>
                <a:lnTo>
                  <a:pt x="553" y="134"/>
                </a:lnTo>
                <a:lnTo>
                  <a:pt x="553" y="129"/>
                </a:lnTo>
                <a:lnTo>
                  <a:pt x="553" y="14"/>
                </a:lnTo>
                <a:lnTo>
                  <a:pt x="536" y="14"/>
                </a:lnTo>
                <a:lnTo>
                  <a:pt x="536" y="0"/>
                </a:lnTo>
                <a:lnTo>
                  <a:pt x="613" y="0"/>
                </a:lnTo>
                <a:lnTo>
                  <a:pt x="613" y="14"/>
                </a:lnTo>
                <a:lnTo>
                  <a:pt x="596" y="14"/>
                </a:lnTo>
                <a:lnTo>
                  <a:pt x="596" y="136"/>
                </a:lnTo>
                <a:lnTo>
                  <a:pt x="597" y="146"/>
                </a:lnTo>
                <a:lnTo>
                  <a:pt x="599" y="150"/>
                </a:lnTo>
                <a:lnTo>
                  <a:pt x="601" y="155"/>
                </a:lnTo>
                <a:lnTo>
                  <a:pt x="606" y="160"/>
                </a:lnTo>
                <a:lnTo>
                  <a:pt x="608" y="161"/>
                </a:lnTo>
                <a:lnTo>
                  <a:pt x="611" y="162"/>
                </a:lnTo>
                <a:lnTo>
                  <a:pt x="614" y="164"/>
                </a:lnTo>
                <a:lnTo>
                  <a:pt x="618" y="165"/>
                </a:lnTo>
                <a:lnTo>
                  <a:pt x="627" y="165"/>
                </a:lnTo>
                <a:lnTo>
                  <a:pt x="635" y="165"/>
                </a:lnTo>
                <a:lnTo>
                  <a:pt x="641" y="164"/>
                </a:lnTo>
                <a:lnTo>
                  <a:pt x="647" y="161"/>
                </a:lnTo>
                <a:lnTo>
                  <a:pt x="651" y="158"/>
                </a:lnTo>
                <a:lnTo>
                  <a:pt x="655" y="154"/>
                </a:lnTo>
                <a:lnTo>
                  <a:pt x="658" y="148"/>
                </a:lnTo>
                <a:lnTo>
                  <a:pt x="659" y="141"/>
                </a:lnTo>
                <a:lnTo>
                  <a:pt x="659" y="134"/>
                </a:lnTo>
                <a:lnTo>
                  <a:pt x="659" y="14"/>
                </a:lnTo>
                <a:lnTo>
                  <a:pt x="642" y="14"/>
                </a:lnTo>
                <a:lnTo>
                  <a:pt x="642" y="0"/>
                </a:lnTo>
                <a:lnTo>
                  <a:pt x="695" y="0"/>
                </a:lnTo>
                <a:lnTo>
                  <a:pt x="695" y="14"/>
                </a:lnTo>
                <a:lnTo>
                  <a:pt x="678" y="14"/>
                </a:lnTo>
                <a:lnTo>
                  <a:pt x="678" y="130"/>
                </a:lnTo>
                <a:close/>
                <a:moveTo>
                  <a:pt x="704" y="165"/>
                </a:moveTo>
                <a:lnTo>
                  <a:pt x="721" y="165"/>
                </a:lnTo>
                <a:lnTo>
                  <a:pt x="721" y="14"/>
                </a:lnTo>
                <a:lnTo>
                  <a:pt x="704" y="14"/>
                </a:lnTo>
                <a:lnTo>
                  <a:pt x="704" y="0"/>
                </a:lnTo>
                <a:lnTo>
                  <a:pt x="781" y="0"/>
                </a:lnTo>
                <a:lnTo>
                  <a:pt x="781" y="14"/>
                </a:lnTo>
                <a:lnTo>
                  <a:pt x="764" y="14"/>
                </a:lnTo>
                <a:lnTo>
                  <a:pt x="764" y="165"/>
                </a:lnTo>
                <a:lnTo>
                  <a:pt x="805" y="165"/>
                </a:lnTo>
                <a:lnTo>
                  <a:pt x="805" y="119"/>
                </a:lnTo>
                <a:lnTo>
                  <a:pt x="837" y="119"/>
                </a:lnTo>
                <a:lnTo>
                  <a:pt x="837" y="179"/>
                </a:lnTo>
                <a:lnTo>
                  <a:pt x="704" y="179"/>
                </a:lnTo>
                <a:lnTo>
                  <a:pt x="704" y="165"/>
                </a:lnTo>
                <a:close/>
                <a:moveTo>
                  <a:pt x="947" y="14"/>
                </a:moveTo>
                <a:lnTo>
                  <a:pt x="908" y="14"/>
                </a:lnTo>
                <a:lnTo>
                  <a:pt x="908" y="76"/>
                </a:lnTo>
                <a:lnTo>
                  <a:pt x="945" y="76"/>
                </a:lnTo>
                <a:lnTo>
                  <a:pt x="945" y="92"/>
                </a:lnTo>
                <a:lnTo>
                  <a:pt x="908" y="92"/>
                </a:lnTo>
                <a:lnTo>
                  <a:pt x="908" y="165"/>
                </a:lnTo>
                <a:lnTo>
                  <a:pt x="947" y="165"/>
                </a:lnTo>
                <a:lnTo>
                  <a:pt x="947" y="119"/>
                </a:lnTo>
                <a:lnTo>
                  <a:pt x="980" y="119"/>
                </a:lnTo>
                <a:lnTo>
                  <a:pt x="980" y="179"/>
                </a:lnTo>
                <a:lnTo>
                  <a:pt x="847" y="179"/>
                </a:lnTo>
                <a:lnTo>
                  <a:pt x="847" y="165"/>
                </a:lnTo>
                <a:lnTo>
                  <a:pt x="864" y="165"/>
                </a:lnTo>
                <a:lnTo>
                  <a:pt x="864" y="14"/>
                </a:lnTo>
                <a:lnTo>
                  <a:pt x="847" y="14"/>
                </a:lnTo>
                <a:lnTo>
                  <a:pt x="847" y="0"/>
                </a:lnTo>
                <a:lnTo>
                  <a:pt x="980" y="0"/>
                </a:lnTo>
                <a:lnTo>
                  <a:pt x="980" y="57"/>
                </a:lnTo>
                <a:lnTo>
                  <a:pt x="947" y="57"/>
                </a:lnTo>
                <a:lnTo>
                  <a:pt x="947" y="14"/>
                </a:lnTo>
                <a:close/>
                <a:moveTo>
                  <a:pt x="1087" y="0"/>
                </a:moveTo>
                <a:lnTo>
                  <a:pt x="1164" y="0"/>
                </a:lnTo>
                <a:lnTo>
                  <a:pt x="1164" y="14"/>
                </a:lnTo>
                <a:lnTo>
                  <a:pt x="1148" y="14"/>
                </a:lnTo>
                <a:lnTo>
                  <a:pt x="1148" y="165"/>
                </a:lnTo>
                <a:lnTo>
                  <a:pt x="1164" y="165"/>
                </a:lnTo>
                <a:lnTo>
                  <a:pt x="1164" y="179"/>
                </a:lnTo>
                <a:lnTo>
                  <a:pt x="1087" y="179"/>
                </a:lnTo>
                <a:lnTo>
                  <a:pt x="1087" y="165"/>
                </a:lnTo>
                <a:lnTo>
                  <a:pt x="1104" y="165"/>
                </a:lnTo>
                <a:lnTo>
                  <a:pt x="1104" y="91"/>
                </a:lnTo>
                <a:lnTo>
                  <a:pt x="1058" y="91"/>
                </a:lnTo>
                <a:lnTo>
                  <a:pt x="1058" y="165"/>
                </a:lnTo>
                <a:lnTo>
                  <a:pt x="1075" y="165"/>
                </a:lnTo>
                <a:lnTo>
                  <a:pt x="1075" y="179"/>
                </a:lnTo>
                <a:lnTo>
                  <a:pt x="997" y="179"/>
                </a:lnTo>
                <a:lnTo>
                  <a:pt x="997" y="165"/>
                </a:lnTo>
                <a:lnTo>
                  <a:pt x="1014" y="165"/>
                </a:lnTo>
                <a:lnTo>
                  <a:pt x="1014" y="14"/>
                </a:lnTo>
                <a:lnTo>
                  <a:pt x="997" y="14"/>
                </a:lnTo>
                <a:lnTo>
                  <a:pt x="997" y="0"/>
                </a:lnTo>
                <a:lnTo>
                  <a:pt x="1075" y="0"/>
                </a:lnTo>
                <a:lnTo>
                  <a:pt x="1075" y="14"/>
                </a:lnTo>
                <a:lnTo>
                  <a:pt x="1058" y="14"/>
                </a:lnTo>
                <a:lnTo>
                  <a:pt x="1058" y="76"/>
                </a:lnTo>
                <a:lnTo>
                  <a:pt x="1104" y="76"/>
                </a:lnTo>
                <a:lnTo>
                  <a:pt x="1104" y="14"/>
                </a:lnTo>
                <a:lnTo>
                  <a:pt x="1087" y="14"/>
                </a:lnTo>
                <a:lnTo>
                  <a:pt x="1087" y="0"/>
                </a:lnTo>
                <a:close/>
                <a:moveTo>
                  <a:pt x="1289" y="14"/>
                </a:moveTo>
                <a:lnTo>
                  <a:pt x="1271" y="14"/>
                </a:lnTo>
                <a:lnTo>
                  <a:pt x="1271" y="165"/>
                </a:lnTo>
                <a:lnTo>
                  <a:pt x="1288" y="165"/>
                </a:lnTo>
                <a:lnTo>
                  <a:pt x="1288" y="179"/>
                </a:lnTo>
                <a:lnTo>
                  <a:pt x="1212" y="179"/>
                </a:lnTo>
                <a:lnTo>
                  <a:pt x="1212" y="165"/>
                </a:lnTo>
                <a:lnTo>
                  <a:pt x="1227" y="165"/>
                </a:lnTo>
                <a:lnTo>
                  <a:pt x="1227" y="14"/>
                </a:lnTo>
                <a:lnTo>
                  <a:pt x="1210" y="14"/>
                </a:lnTo>
                <a:lnTo>
                  <a:pt x="1210" y="57"/>
                </a:lnTo>
                <a:lnTo>
                  <a:pt x="1178" y="57"/>
                </a:lnTo>
                <a:lnTo>
                  <a:pt x="1178" y="0"/>
                </a:lnTo>
                <a:lnTo>
                  <a:pt x="1322" y="0"/>
                </a:lnTo>
                <a:lnTo>
                  <a:pt x="1322" y="57"/>
                </a:lnTo>
                <a:lnTo>
                  <a:pt x="1289" y="57"/>
                </a:lnTo>
                <a:lnTo>
                  <a:pt x="1289" y="1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6" name="Freeform 166">
            <a:extLst>
              <a:ext uri="{FF2B5EF4-FFF2-40B4-BE49-F238E27FC236}">
                <a16:creationId xmlns:a16="http://schemas.microsoft.com/office/drawing/2014/main" id="{A70C5485-66E9-F818-EBE0-EC470893563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990074" y="5373224"/>
            <a:ext cx="498414" cy="64800"/>
          </a:xfrm>
          <a:custGeom>
            <a:avLst/>
            <a:gdLst>
              <a:gd name="T0" fmla="*/ 1285 w 1647"/>
              <a:gd name="T1" fmla="*/ 46 h 213"/>
              <a:gd name="T2" fmla="*/ 1335 w 1647"/>
              <a:gd name="T3" fmla="*/ 29 h 213"/>
              <a:gd name="T4" fmla="*/ 1424 w 1647"/>
              <a:gd name="T5" fmla="*/ 41 h 213"/>
              <a:gd name="T6" fmla="*/ 1142 w 1647"/>
              <a:gd name="T7" fmla="*/ 46 h 213"/>
              <a:gd name="T8" fmla="*/ 382 w 1647"/>
              <a:gd name="T9" fmla="*/ 22 h 213"/>
              <a:gd name="T10" fmla="*/ 413 w 1647"/>
              <a:gd name="T11" fmla="*/ 2 h 213"/>
              <a:gd name="T12" fmla="*/ 421 w 1647"/>
              <a:gd name="T13" fmla="*/ 37 h 213"/>
              <a:gd name="T14" fmla="*/ 384 w 1647"/>
              <a:gd name="T15" fmla="*/ 30 h 213"/>
              <a:gd name="T16" fmla="*/ 565 w 1647"/>
              <a:gd name="T17" fmla="*/ 0 h 213"/>
              <a:gd name="T18" fmla="*/ 591 w 1647"/>
              <a:gd name="T19" fmla="*/ 27 h 213"/>
              <a:gd name="T20" fmla="*/ 558 w 1647"/>
              <a:gd name="T21" fmla="*/ 40 h 213"/>
              <a:gd name="T22" fmla="*/ 1565 w 1647"/>
              <a:gd name="T23" fmla="*/ 68 h 213"/>
              <a:gd name="T24" fmla="*/ 1518 w 1647"/>
              <a:gd name="T25" fmla="*/ 53 h 213"/>
              <a:gd name="T26" fmla="*/ 1484 w 1647"/>
              <a:gd name="T27" fmla="*/ 105 h 213"/>
              <a:gd name="T28" fmla="*/ 1511 w 1647"/>
              <a:gd name="T29" fmla="*/ 181 h 213"/>
              <a:gd name="T30" fmla="*/ 1566 w 1647"/>
              <a:gd name="T31" fmla="*/ 165 h 213"/>
              <a:gd name="T32" fmla="*/ 1645 w 1647"/>
              <a:gd name="T33" fmla="*/ 136 h 213"/>
              <a:gd name="T34" fmla="*/ 1604 w 1647"/>
              <a:gd name="T35" fmla="*/ 196 h 213"/>
              <a:gd name="T36" fmla="*/ 1480 w 1647"/>
              <a:gd name="T37" fmla="*/ 206 h 213"/>
              <a:gd name="T38" fmla="*/ 1416 w 1647"/>
              <a:gd name="T39" fmla="*/ 144 h 213"/>
              <a:gd name="T40" fmla="*/ 1429 w 1647"/>
              <a:gd name="T41" fmla="*/ 61 h 213"/>
              <a:gd name="T42" fmla="*/ 1534 w 1647"/>
              <a:gd name="T43" fmla="*/ 17 h 213"/>
              <a:gd name="T44" fmla="*/ 1620 w 1647"/>
              <a:gd name="T45" fmla="*/ 51 h 213"/>
              <a:gd name="T46" fmla="*/ 615 w 1647"/>
              <a:gd name="T47" fmla="*/ 108 h 213"/>
              <a:gd name="T48" fmla="*/ 682 w 1647"/>
              <a:gd name="T49" fmla="*/ 125 h 213"/>
              <a:gd name="T50" fmla="*/ 0 w 1647"/>
              <a:gd name="T51" fmla="*/ 188 h 213"/>
              <a:gd name="T52" fmla="*/ 1 w 1647"/>
              <a:gd name="T53" fmla="*/ 46 h 213"/>
              <a:gd name="T54" fmla="*/ 129 w 1647"/>
              <a:gd name="T55" fmla="*/ 23 h 213"/>
              <a:gd name="T56" fmla="*/ 115 w 1647"/>
              <a:gd name="T57" fmla="*/ 47 h 213"/>
              <a:gd name="T58" fmla="*/ 132 w 1647"/>
              <a:gd name="T59" fmla="*/ 206 h 213"/>
              <a:gd name="T60" fmla="*/ 714 w 1647"/>
              <a:gd name="T61" fmla="*/ 202 h 213"/>
              <a:gd name="T62" fmla="*/ 743 w 1647"/>
              <a:gd name="T63" fmla="*/ 143 h 213"/>
              <a:gd name="T64" fmla="*/ 798 w 1647"/>
              <a:gd name="T65" fmla="*/ 178 h 213"/>
              <a:gd name="T66" fmla="*/ 851 w 1647"/>
              <a:gd name="T67" fmla="*/ 161 h 213"/>
              <a:gd name="T68" fmla="*/ 760 w 1647"/>
              <a:gd name="T69" fmla="*/ 133 h 213"/>
              <a:gd name="T70" fmla="*/ 707 w 1647"/>
              <a:gd name="T71" fmla="*/ 96 h 213"/>
              <a:gd name="T72" fmla="*/ 736 w 1647"/>
              <a:gd name="T73" fmla="*/ 39 h 213"/>
              <a:gd name="T74" fmla="*/ 842 w 1647"/>
              <a:gd name="T75" fmla="*/ 29 h 213"/>
              <a:gd name="T76" fmla="*/ 905 w 1647"/>
              <a:gd name="T77" fmla="*/ 29 h 213"/>
              <a:gd name="T78" fmla="*/ 877 w 1647"/>
              <a:gd name="T79" fmla="*/ 82 h 213"/>
              <a:gd name="T80" fmla="*/ 810 w 1647"/>
              <a:gd name="T81" fmla="*/ 51 h 213"/>
              <a:gd name="T82" fmla="*/ 779 w 1647"/>
              <a:gd name="T83" fmla="*/ 75 h 213"/>
              <a:gd name="T84" fmla="*/ 897 w 1647"/>
              <a:gd name="T85" fmla="*/ 102 h 213"/>
              <a:gd name="T86" fmla="*/ 921 w 1647"/>
              <a:gd name="T87" fmla="*/ 156 h 213"/>
              <a:gd name="T88" fmla="*/ 863 w 1647"/>
              <a:gd name="T89" fmla="*/ 202 h 213"/>
              <a:gd name="T90" fmla="*/ 751 w 1647"/>
              <a:gd name="T91" fmla="*/ 192 h 213"/>
              <a:gd name="T92" fmla="*/ 322 w 1647"/>
              <a:gd name="T93" fmla="*/ 184 h 213"/>
              <a:gd name="T94" fmla="*/ 194 w 1647"/>
              <a:gd name="T95" fmla="*/ 206 h 213"/>
              <a:gd name="T96" fmla="*/ 218 w 1647"/>
              <a:gd name="T97" fmla="*/ 47 h 213"/>
              <a:gd name="T98" fmla="*/ 152 w 1647"/>
              <a:gd name="T99" fmla="*/ 71 h 213"/>
              <a:gd name="T100" fmla="*/ 367 w 1647"/>
              <a:gd name="T101" fmla="*/ 23 h 213"/>
              <a:gd name="T102" fmla="*/ 347 w 1647"/>
              <a:gd name="T103" fmla="*/ 74 h 213"/>
              <a:gd name="T104" fmla="*/ 502 w 1647"/>
              <a:gd name="T105" fmla="*/ 185 h 213"/>
              <a:gd name="T106" fmla="*/ 445 w 1647"/>
              <a:gd name="T107" fmla="*/ 187 h 213"/>
              <a:gd name="T108" fmla="*/ 356 w 1647"/>
              <a:gd name="T109" fmla="*/ 205 h 213"/>
              <a:gd name="T110" fmla="*/ 613 w 1647"/>
              <a:gd name="T111" fmla="*/ 184 h 213"/>
              <a:gd name="T112" fmla="*/ 631 w 1647"/>
              <a:gd name="T113" fmla="*/ 208 h 213"/>
              <a:gd name="T114" fmla="*/ 443 w 1647"/>
              <a:gd name="T115" fmla="*/ 127 h 213"/>
              <a:gd name="T116" fmla="*/ 998 w 1647"/>
              <a:gd name="T117" fmla="*/ 184 h 213"/>
              <a:gd name="T118" fmla="*/ 919 w 1647"/>
              <a:gd name="T119" fmla="*/ 208 h 213"/>
              <a:gd name="T120" fmla="*/ 942 w 1647"/>
              <a:gd name="T121" fmla="*/ 184 h 213"/>
              <a:gd name="T122" fmla="*/ 1195 w 1647"/>
              <a:gd name="T123" fmla="*/ 205 h 213"/>
              <a:gd name="T124" fmla="*/ 1011 w 1647"/>
              <a:gd name="T125" fmla="*/ 127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47" h="213">
                <a:moveTo>
                  <a:pt x="1251" y="23"/>
                </a:moveTo>
                <a:lnTo>
                  <a:pt x="1282" y="23"/>
                </a:lnTo>
                <a:lnTo>
                  <a:pt x="1285" y="23"/>
                </a:lnTo>
                <a:lnTo>
                  <a:pt x="1287" y="24"/>
                </a:lnTo>
                <a:lnTo>
                  <a:pt x="1288" y="26"/>
                </a:lnTo>
                <a:lnTo>
                  <a:pt x="1288" y="29"/>
                </a:lnTo>
                <a:lnTo>
                  <a:pt x="1288" y="41"/>
                </a:lnTo>
                <a:lnTo>
                  <a:pt x="1288" y="43"/>
                </a:lnTo>
                <a:lnTo>
                  <a:pt x="1287" y="46"/>
                </a:lnTo>
                <a:lnTo>
                  <a:pt x="1285" y="46"/>
                </a:lnTo>
                <a:lnTo>
                  <a:pt x="1282" y="47"/>
                </a:lnTo>
                <a:lnTo>
                  <a:pt x="1261" y="47"/>
                </a:lnTo>
                <a:lnTo>
                  <a:pt x="1312" y="157"/>
                </a:lnTo>
                <a:lnTo>
                  <a:pt x="1361" y="47"/>
                </a:lnTo>
                <a:lnTo>
                  <a:pt x="1340" y="47"/>
                </a:lnTo>
                <a:lnTo>
                  <a:pt x="1337" y="46"/>
                </a:lnTo>
                <a:lnTo>
                  <a:pt x="1336" y="46"/>
                </a:lnTo>
                <a:lnTo>
                  <a:pt x="1335" y="43"/>
                </a:lnTo>
                <a:lnTo>
                  <a:pt x="1335" y="41"/>
                </a:lnTo>
                <a:lnTo>
                  <a:pt x="1335" y="29"/>
                </a:lnTo>
                <a:lnTo>
                  <a:pt x="1335" y="26"/>
                </a:lnTo>
                <a:lnTo>
                  <a:pt x="1336" y="24"/>
                </a:lnTo>
                <a:lnTo>
                  <a:pt x="1337" y="23"/>
                </a:lnTo>
                <a:lnTo>
                  <a:pt x="1340" y="23"/>
                </a:lnTo>
                <a:lnTo>
                  <a:pt x="1419" y="23"/>
                </a:lnTo>
                <a:lnTo>
                  <a:pt x="1421" y="23"/>
                </a:lnTo>
                <a:lnTo>
                  <a:pt x="1422" y="24"/>
                </a:lnTo>
                <a:lnTo>
                  <a:pt x="1424" y="26"/>
                </a:lnTo>
                <a:lnTo>
                  <a:pt x="1424" y="29"/>
                </a:lnTo>
                <a:lnTo>
                  <a:pt x="1424" y="41"/>
                </a:lnTo>
                <a:lnTo>
                  <a:pt x="1424" y="43"/>
                </a:lnTo>
                <a:lnTo>
                  <a:pt x="1422" y="46"/>
                </a:lnTo>
                <a:lnTo>
                  <a:pt x="1421" y="46"/>
                </a:lnTo>
                <a:lnTo>
                  <a:pt x="1419" y="47"/>
                </a:lnTo>
                <a:lnTo>
                  <a:pt x="1397" y="47"/>
                </a:lnTo>
                <a:lnTo>
                  <a:pt x="1322" y="208"/>
                </a:lnTo>
                <a:lnTo>
                  <a:pt x="1244" y="208"/>
                </a:lnTo>
                <a:lnTo>
                  <a:pt x="1166" y="47"/>
                </a:lnTo>
                <a:lnTo>
                  <a:pt x="1144" y="47"/>
                </a:lnTo>
                <a:lnTo>
                  <a:pt x="1142" y="46"/>
                </a:lnTo>
                <a:lnTo>
                  <a:pt x="1141" y="46"/>
                </a:lnTo>
                <a:lnTo>
                  <a:pt x="1140" y="43"/>
                </a:lnTo>
                <a:lnTo>
                  <a:pt x="1140" y="41"/>
                </a:lnTo>
                <a:lnTo>
                  <a:pt x="1140" y="29"/>
                </a:lnTo>
                <a:lnTo>
                  <a:pt x="1140" y="26"/>
                </a:lnTo>
                <a:lnTo>
                  <a:pt x="1141" y="24"/>
                </a:lnTo>
                <a:lnTo>
                  <a:pt x="1142" y="23"/>
                </a:lnTo>
                <a:lnTo>
                  <a:pt x="1144" y="23"/>
                </a:lnTo>
                <a:lnTo>
                  <a:pt x="1251" y="23"/>
                </a:lnTo>
                <a:close/>
                <a:moveTo>
                  <a:pt x="382" y="22"/>
                </a:moveTo>
                <a:lnTo>
                  <a:pt x="382" y="17"/>
                </a:lnTo>
                <a:lnTo>
                  <a:pt x="384" y="15"/>
                </a:lnTo>
                <a:lnTo>
                  <a:pt x="387" y="10"/>
                </a:lnTo>
                <a:lnTo>
                  <a:pt x="389" y="7"/>
                </a:lnTo>
                <a:lnTo>
                  <a:pt x="392" y="5"/>
                </a:lnTo>
                <a:lnTo>
                  <a:pt x="396" y="2"/>
                </a:lnTo>
                <a:lnTo>
                  <a:pt x="401" y="0"/>
                </a:lnTo>
                <a:lnTo>
                  <a:pt x="405" y="0"/>
                </a:lnTo>
                <a:lnTo>
                  <a:pt x="409" y="0"/>
                </a:lnTo>
                <a:lnTo>
                  <a:pt x="413" y="2"/>
                </a:lnTo>
                <a:lnTo>
                  <a:pt x="418" y="5"/>
                </a:lnTo>
                <a:lnTo>
                  <a:pt x="421" y="7"/>
                </a:lnTo>
                <a:lnTo>
                  <a:pt x="423" y="10"/>
                </a:lnTo>
                <a:lnTo>
                  <a:pt x="425" y="15"/>
                </a:lnTo>
                <a:lnTo>
                  <a:pt x="426" y="17"/>
                </a:lnTo>
                <a:lnTo>
                  <a:pt x="428" y="22"/>
                </a:lnTo>
                <a:lnTo>
                  <a:pt x="426" y="27"/>
                </a:lnTo>
                <a:lnTo>
                  <a:pt x="425" y="30"/>
                </a:lnTo>
                <a:lnTo>
                  <a:pt x="423" y="34"/>
                </a:lnTo>
                <a:lnTo>
                  <a:pt x="421" y="37"/>
                </a:lnTo>
                <a:lnTo>
                  <a:pt x="418" y="40"/>
                </a:lnTo>
                <a:lnTo>
                  <a:pt x="413" y="43"/>
                </a:lnTo>
                <a:lnTo>
                  <a:pt x="409" y="44"/>
                </a:lnTo>
                <a:lnTo>
                  <a:pt x="405" y="44"/>
                </a:lnTo>
                <a:lnTo>
                  <a:pt x="401" y="44"/>
                </a:lnTo>
                <a:lnTo>
                  <a:pt x="396" y="43"/>
                </a:lnTo>
                <a:lnTo>
                  <a:pt x="392" y="40"/>
                </a:lnTo>
                <a:lnTo>
                  <a:pt x="389" y="37"/>
                </a:lnTo>
                <a:lnTo>
                  <a:pt x="387" y="34"/>
                </a:lnTo>
                <a:lnTo>
                  <a:pt x="384" y="30"/>
                </a:lnTo>
                <a:lnTo>
                  <a:pt x="382" y="27"/>
                </a:lnTo>
                <a:lnTo>
                  <a:pt x="382" y="22"/>
                </a:lnTo>
                <a:close/>
                <a:moveTo>
                  <a:pt x="548" y="22"/>
                </a:moveTo>
                <a:lnTo>
                  <a:pt x="548" y="17"/>
                </a:lnTo>
                <a:lnTo>
                  <a:pt x="549" y="15"/>
                </a:lnTo>
                <a:lnTo>
                  <a:pt x="550" y="10"/>
                </a:lnTo>
                <a:lnTo>
                  <a:pt x="553" y="7"/>
                </a:lnTo>
                <a:lnTo>
                  <a:pt x="558" y="5"/>
                </a:lnTo>
                <a:lnTo>
                  <a:pt x="560" y="2"/>
                </a:lnTo>
                <a:lnTo>
                  <a:pt x="565" y="0"/>
                </a:lnTo>
                <a:lnTo>
                  <a:pt x="570" y="0"/>
                </a:lnTo>
                <a:lnTo>
                  <a:pt x="574" y="0"/>
                </a:lnTo>
                <a:lnTo>
                  <a:pt x="579" y="2"/>
                </a:lnTo>
                <a:lnTo>
                  <a:pt x="582" y="5"/>
                </a:lnTo>
                <a:lnTo>
                  <a:pt x="586" y="7"/>
                </a:lnTo>
                <a:lnTo>
                  <a:pt x="589" y="10"/>
                </a:lnTo>
                <a:lnTo>
                  <a:pt x="590" y="15"/>
                </a:lnTo>
                <a:lnTo>
                  <a:pt x="591" y="17"/>
                </a:lnTo>
                <a:lnTo>
                  <a:pt x="591" y="22"/>
                </a:lnTo>
                <a:lnTo>
                  <a:pt x="591" y="27"/>
                </a:lnTo>
                <a:lnTo>
                  <a:pt x="590" y="30"/>
                </a:lnTo>
                <a:lnTo>
                  <a:pt x="589" y="34"/>
                </a:lnTo>
                <a:lnTo>
                  <a:pt x="586" y="37"/>
                </a:lnTo>
                <a:lnTo>
                  <a:pt x="582" y="40"/>
                </a:lnTo>
                <a:lnTo>
                  <a:pt x="579" y="43"/>
                </a:lnTo>
                <a:lnTo>
                  <a:pt x="574" y="44"/>
                </a:lnTo>
                <a:lnTo>
                  <a:pt x="570" y="44"/>
                </a:lnTo>
                <a:lnTo>
                  <a:pt x="565" y="44"/>
                </a:lnTo>
                <a:lnTo>
                  <a:pt x="560" y="43"/>
                </a:lnTo>
                <a:lnTo>
                  <a:pt x="558" y="40"/>
                </a:lnTo>
                <a:lnTo>
                  <a:pt x="553" y="37"/>
                </a:lnTo>
                <a:lnTo>
                  <a:pt x="550" y="34"/>
                </a:lnTo>
                <a:lnTo>
                  <a:pt x="549" y="30"/>
                </a:lnTo>
                <a:lnTo>
                  <a:pt x="548" y="27"/>
                </a:lnTo>
                <a:lnTo>
                  <a:pt x="548" y="22"/>
                </a:lnTo>
                <a:close/>
                <a:moveTo>
                  <a:pt x="1576" y="110"/>
                </a:moveTo>
                <a:lnTo>
                  <a:pt x="1575" y="98"/>
                </a:lnTo>
                <a:lnTo>
                  <a:pt x="1573" y="86"/>
                </a:lnTo>
                <a:lnTo>
                  <a:pt x="1569" y="77"/>
                </a:lnTo>
                <a:lnTo>
                  <a:pt x="1565" y="68"/>
                </a:lnTo>
                <a:lnTo>
                  <a:pt x="1561" y="64"/>
                </a:lnTo>
                <a:lnTo>
                  <a:pt x="1558" y="61"/>
                </a:lnTo>
                <a:lnTo>
                  <a:pt x="1555" y="58"/>
                </a:lnTo>
                <a:lnTo>
                  <a:pt x="1551" y="55"/>
                </a:lnTo>
                <a:lnTo>
                  <a:pt x="1546" y="54"/>
                </a:lnTo>
                <a:lnTo>
                  <a:pt x="1541" y="53"/>
                </a:lnTo>
                <a:lnTo>
                  <a:pt x="1535" y="51"/>
                </a:lnTo>
                <a:lnTo>
                  <a:pt x="1530" y="51"/>
                </a:lnTo>
                <a:lnTo>
                  <a:pt x="1524" y="51"/>
                </a:lnTo>
                <a:lnTo>
                  <a:pt x="1518" y="53"/>
                </a:lnTo>
                <a:lnTo>
                  <a:pt x="1513" y="54"/>
                </a:lnTo>
                <a:lnTo>
                  <a:pt x="1508" y="57"/>
                </a:lnTo>
                <a:lnTo>
                  <a:pt x="1504" y="60"/>
                </a:lnTo>
                <a:lnTo>
                  <a:pt x="1500" y="62"/>
                </a:lnTo>
                <a:lnTo>
                  <a:pt x="1497" y="67"/>
                </a:lnTo>
                <a:lnTo>
                  <a:pt x="1494" y="71"/>
                </a:lnTo>
                <a:lnTo>
                  <a:pt x="1489" y="81"/>
                </a:lnTo>
                <a:lnTo>
                  <a:pt x="1487" y="86"/>
                </a:lnTo>
                <a:lnTo>
                  <a:pt x="1486" y="92"/>
                </a:lnTo>
                <a:lnTo>
                  <a:pt x="1484" y="105"/>
                </a:lnTo>
                <a:lnTo>
                  <a:pt x="1483" y="119"/>
                </a:lnTo>
                <a:lnTo>
                  <a:pt x="1484" y="132"/>
                </a:lnTo>
                <a:lnTo>
                  <a:pt x="1487" y="144"/>
                </a:lnTo>
                <a:lnTo>
                  <a:pt x="1490" y="156"/>
                </a:lnTo>
                <a:lnTo>
                  <a:pt x="1493" y="161"/>
                </a:lnTo>
                <a:lnTo>
                  <a:pt x="1496" y="165"/>
                </a:lnTo>
                <a:lnTo>
                  <a:pt x="1500" y="171"/>
                </a:lnTo>
                <a:lnTo>
                  <a:pt x="1503" y="174"/>
                </a:lnTo>
                <a:lnTo>
                  <a:pt x="1507" y="178"/>
                </a:lnTo>
                <a:lnTo>
                  <a:pt x="1511" y="181"/>
                </a:lnTo>
                <a:lnTo>
                  <a:pt x="1515" y="182"/>
                </a:lnTo>
                <a:lnTo>
                  <a:pt x="1521" y="184"/>
                </a:lnTo>
                <a:lnTo>
                  <a:pt x="1532" y="185"/>
                </a:lnTo>
                <a:lnTo>
                  <a:pt x="1538" y="185"/>
                </a:lnTo>
                <a:lnTo>
                  <a:pt x="1542" y="184"/>
                </a:lnTo>
                <a:lnTo>
                  <a:pt x="1552" y="180"/>
                </a:lnTo>
                <a:lnTo>
                  <a:pt x="1556" y="177"/>
                </a:lnTo>
                <a:lnTo>
                  <a:pt x="1561" y="174"/>
                </a:lnTo>
                <a:lnTo>
                  <a:pt x="1563" y="170"/>
                </a:lnTo>
                <a:lnTo>
                  <a:pt x="1566" y="165"/>
                </a:lnTo>
                <a:lnTo>
                  <a:pt x="1569" y="161"/>
                </a:lnTo>
                <a:lnTo>
                  <a:pt x="1570" y="156"/>
                </a:lnTo>
                <a:lnTo>
                  <a:pt x="1573" y="150"/>
                </a:lnTo>
                <a:lnTo>
                  <a:pt x="1575" y="144"/>
                </a:lnTo>
                <a:lnTo>
                  <a:pt x="1576" y="132"/>
                </a:lnTo>
                <a:lnTo>
                  <a:pt x="1576" y="119"/>
                </a:lnTo>
                <a:lnTo>
                  <a:pt x="1576" y="110"/>
                </a:lnTo>
                <a:close/>
                <a:moveTo>
                  <a:pt x="1647" y="116"/>
                </a:moveTo>
                <a:lnTo>
                  <a:pt x="1647" y="126"/>
                </a:lnTo>
                <a:lnTo>
                  <a:pt x="1645" y="136"/>
                </a:lnTo>
                <a:lnTo>
                  <a:pt x="1644" y="140"/>
                </a:lnTo>
                <a:lnTo>
                  <a:pt x="1643" y="144"/>
                </a:lnTo>
                <a:lnTo>
                  <a:pt x="1640" y="154"/>
                </a:lnTo>
                <a:lnTo>
                  <a:pt x="1637" y="163"/>
                </a:lnTo>
                <a:lnTo>
                  <a:pt x="1631" y="170"/>
                </a:lnTo>
                <a:lnTo>
                  <a:pt x="1626" y="177"/>
                </a:lnTo>
                <a:lnTo>
                  <a:pt x="1620" y="184"/>
                </a:lnTo>
                <a:lnTo>
                  <a:pt x="1616" y="187"/>
                </a:lnTo>
                <a:lnTo>
                  <a:pt x="1613" y="191"/>
                </a:lnTo>
                <a:lnTo>
                  <a:pt x="1604" y="196"/>
                </a:lnTo>
                <a:lnTo>
                  <a:pt x="1594" y="201"/>
                </a:lnTo>
                <a:lnTo>
                  <a:pt x="1585" y="205"/>
                </a:lnTo>
                <a:lnTo>
                  <a:pt x="1573" y="208"/>
                </a:lnTo>
                <a:lnTo>
                  <a:pt x="1562" y="211"/>
                </a:lnTo>
                <a:lnTo>
                  <a:pt x="1548" y="212"/>
                </a:lnTo>
                <a:lnTo>
                  <a:pt x="1534" y="213"/>
                </a:lnTo>
                <a:lnTo>
                  <a:pt x="1520" y="213"/>
                </a:lnTo>
                <a:lnTo>
                  <a:pt x="1505" y="212"/>
                </a:lnTo>
                <a:lnTo>
                  <a:pt x="1493" y="209"/>
                </a:lnTo>
                <a:lnTo>
                  <a:pt x="1480" y="206"/>
                </a:lnTo>
                <a:lnTo>
                  <a:pt x="1474" y="203"/>
                </a:lnTo>
                <a:lnTo>
                  <a:pt x="1470" y="202"/>
                </a:lnTo>
                <a:lnTo>
                  <a:pt x="1460" y="196"/>
                </a:lnTo>
                <a:lnTo>
                  <a:pt x="1450" y="191"/>
                </a:lnTo>
                <a:lnTo>
                  <a:pt x="1443" y="185"/>
                </a:lnTo>
                <a:lnTo>
                  <a:pt x="1436" y="178"/>
                </a:lnTo>
                <a:lnTo>
                  <a:pt x="1429" y="170"/>
                </a:lnTo>
                <a:lnTo>
                  <a:pt x="1425" y="163"/>
                </a:lnTo>
                <a:lnTo>
                  <a:pt x="1421" y="153"/>
                </a:lnTo>
                <a:lnTo>
                  <a:pt x="1416" y="144"/>
                </a:lnTo>
                <a:lnTo>
                  <a:pt x="1415" y="136"/>
                </a:lnTo>
                <a:lnTo>
                  <a:pt x="1414" y="126"/>
                </a:lnTo>
                <a:lnTo>
                  <a:pt x="1412" y="116"/>
                </a:lnTo>
                <a:lnTo>
                  <a:pt x="1414" y="106"/>
                </a:lnTo>
                <a:lnTo>
                  <a:pt x="1415" y="96"/>
                </a:lnTo>
                <a:lnTo>
                  <a:pt x="1416" y="86"/>
                </a:lnTo>
                <a:lnTo>
                  <a:pt x="1421" y="78"/>
                </a:lnTo>
                <a:lnTo>
                  <a:pt x="1425" y="70"/>
                </a:lnTo>
                <a:lnTo>
                  <a:pt x="1426" y="65"/>
                </a:lnTo>
                <a:lnTo>
                  <a:pt x="1429" y="61"/>
                </a:lnTo>
                <a:lnTo>
                  <a:pt x="1436" y="54"/>
                </a:lnTo>
                <a:lnTo>
                  <a:pt x="1443" y="47"/>
                </a:lnTo>
                <a:lnTo>
                  <a:pt x="1452" y="40"/>
                </a:lnTo>
                <a:lnTo>
                  <a:pt x="1460" y="34"/>
                </a:lnTo>
                <a:lnTo>
                  <a:pt x="1470" y="30"/>
                </a:lnTo>
                <a:lnTo>
                  <a:pt x="1481" y="26"/>
                </a:lnTo>
                <a:lnTo>
                  <a:pt x="1493" y="22"/>
                </a:lnTo>
                <a:lnTo>
                  <a:pt x="1505" y="20"/>
                </a:lnTo>
                <a:lnTo>
                  <a:pt x="1520" y="17"/>
                </a:lnTo>
                <a:lnTo>
                  <a:pt x="1534" y="17"/>
                </a:lnTo>
                <a:lnTo>
                  <a:pt x="1546" y="17"/>
                </a:lnTo>
                <a:lnTo>
                  <a:pt x="1558" y="19"/>
                </a:lnTo>
                <a:lnTo>
                  <a:pt x="1569" y="22"/>
                </a:lnTo>
                <a:lnTo>
                  <a:pt x="1573" y="23"/>
                </a:lnTo>
                <a:lnTo>
                  <a:pt x="1579" y="24"/>
                </a:lnTo>
                <a:lnTo>
                  <a:pt x="1589" y="29"/>
                </a:lnTo>
                <a:lnTo>
                  <a:pt x="1597" y="33"/>
                </a:lnTo>
                <a:lnTo>
                  <a:pt x="1606" y="39"/>
                </a:lnTo>
                <a:lnTo>
                  <a:pt x="1613" y="44"/>
                </a:lnTo>
                <a:lnTo>
                  <a:pt x="1620" y="51"/>
                </a:lnTo>
                <a:lnTo>
                  <a:pt x="1627" y="58"/>
                </a:lnTo>
                <a:lnTo>
                  <a:pt x="1631" y="65"/>
                </a:lnTo>
                <a:lnTo>
                  <a:pt x="1637" y="74"/>
                </a:lnTo>
                <a:lnTo>
                  <a:pt x="1640" y="82"/>
                </a:lnTo>
                <a:lnTo>
                  <a:pt x="1643" y="91"/>
                </a:lnTo>
                <a:lnTo>
                  <a:pt x="1645" y="101"/>
                </a:lnTo>
                <a:lnTo>
                  <a:pt x="1647" y="109"/>
                </a:lnTo>
                <a:lnTo>
                  <a:pt x="1647" y="116"/>
                </a:lnTo>
                <a:close/>
                <a:moveTo>
                  <a:pt x="615" y="109"/>
                </a:moveTo>
                <a:lnTo>
                  <a:pt x="615" y="108"/>
                </a:lnTo>
                <a:lnTo>
                  <a:pt x="617" y="106"/>
                </a:lnTo>
                <a:lnTo>
                  <a:pt x="618" y="105"/>
                </a:lnTo>
                <a:lnTo>
                  <a:pt x="621" y="105"/>
                </a:lnTo>
                <a:lnTo>
                  <a:pt x="678" y="105"/>
                </a:lnTo>
                <a:lnTo>
                  <a:pt x="679" y="105"/>
                </a:lnTo>
                <a:lnTo>
                  <a:pt x="680" y="106"/>
                </a:lnTo>
                <a:lnTo>
                  <a:pt x="682" y="108"/>
                </a:lnTo>
                <a:lnTo>
                  <a:pt x="682" y="109"/>
                </a:lnTo>
                <a:lnTo>
                  <a:pt x="682" y="123"/>
                </a:lnTo>
                <a:lnTo>
                  <a:pt x="682" y="125"/>
                </a:lnTo>
                <a:lnTo>
                  <a:pt x="680" y="126"/>
                </a:lnTo>
                <a:lnTo>
                  <a:pt x="679" y="127"/>
                </a:lnTo>
                <a:lnTo>
                  <a:pt x="678" y="127"/>
                </a:lnTo>
                <a:lnTo>
                  <a:pt x="621" y="127"/>
                </a:lnTo>
                <a:lnTo>
                  <a:pt x="618" y="127"/>
                </a:lnTo>
                <a:lnTo>
                  <a:pt x="617" y="126"/>
                </a:lnTo>
                <a:lnTo>
                  <a:pt x="615" y="125"/>
                </a:lnTo>
                <a:lnTo>
                  <a:pt x="615" y="123"/>
                </a:lnTo>
                <a:lnTo>
                  <a:pt x="615" y="109"/>
                </a:lnTo>
                <a:close/>
                <a:moveTo>
                  <a:pt x="0" y="188"/>
                </a:moveTo>
                <a:lnTo>
                  <a:pt x="1" y="187"/>
                </a:lnTo>
                <a:lnTo>
                  <a:pt x="1" y="185"/>
                </a:lnTo>
                <a:lnTo>
                  <a:pt x="2" y="184"/>
                </a:lnTo>
                <a:lnTo>
                  <a:pt x="5" y="184"/>
                </a:lnTo>
                <a:lnTo>
                  <a:pt x="28" y="184"/>
                </a:lnTo>
                <a:lnTo>
                  <a:pt x="28" y="47"/>
                </a:lnTo>
                <a:lnTo>
                  <a:pt x="9" y="47"/>
                </a:lnTo>
                <a:lnTo>
                  <a:pt x="5" y="47"/>
                </a:lnTo>
                <a:lnTo>
                  <a:pt x="2" y="46"/>
                </a:lnTo>
                <a:lnTo>
                  <a:pt x="1" y="46"/>
                </a:lnTo>
                <a:lnTo>
                  <a:pt x="1" y="43"/>
                </a:lnTo>
                <a:lnTo>
                  <a:pt x="0" y="41"/>
                </a:lnTo>
                <a:lnTo>
                  <a:pt x="0" y="29"/>
                </a:lnTo>
                <a:lnTo>
                  <a:pt x="1" y="26"/>
                </a:lnTo>
                <a:lnTo>
                  <a:pt x="1" y="24"/>
                </a:lnTo>
                <a:lnTo>
                  <a:pt x="2" y="23"/>
                </a:lnTo>
                <a:lnTo>
                  <a:pt x="5" y="23"/>
                </a:lnTo>
                <a:lnTo>
                  <a:pt x="35" y="23"/>
                </a:lnTo>
                <a:lnTo>
                  <a:pt x="98" y="23"/>
                </a:lnTo>
                <a:lnTo>
                  <a:pt x="129" y="23"/>
                </a:lnTo>
                <a:lnTo>
                  <a:pt x="131" y="23"/>
                </a:lnTo>
                <a:lnTo>
                  <a:pt x="132" y="24"/>
                </a:lnTo>
                <a:lnTo>
                  <a:pt x="134" y="26"/>
                </a:lnTo>
                <a:lnTo>
                  <a:pt x="134" y="29"/>
                </a:lnTo>
                <a:lnTo>
                  <a:pt x="134" y="41"/>
                </a:lnTo>
                <a:lnTo>
                  <a:pt x="134" y="43"/>
                </a:lnTo>
                <a:lnTo>
                  <a:pt x="132" y="46"/>
                </a:lnTo>
                <a:lnTo>
                  <a:pt x="131" y="46"/>
                </a:lnTo>
                <a:lnTo>
                  <a:pt x="129" y="47"/>
                </a:lnTo>
                <a:lnTo>
                  <a:pt x="115" y="47"/>
                </a:lnTo>
                <a:lnTo>
                  <a:pt x="107" y="47"/>
                </a:lnTo>
                <a:lnTo>
                  <a:pt x="107" y="184"/>
                </a:lnTo>
                <a:lnTo>
                  <a:pt x="129" y="184"/>
                </a:lnTo>
                <a:lnTo>
                  <a:pt x="131" y="184"/>
                </a:lnTo>
                <a:lnTo>
                  <a:pt x="132" y="185"/>
                </a:lnTo>
                <a:lnTo>
                  <a:pt x="134" y="187"/>
                </a:lnTo>
                <a:lnTo>
                  <a:pt x="134" y="188"/>
                </a:lnTo>
                <a:lnTo>
                  <a:pt x="134" y="202"/>
                </a:lnTo>
                <a:lnTo>
                  <a:pt x="134" y="205"/>
                </a:lnTo>
                <a:lnTo>
                  <a:pt x="132" y="206"/>
                </a:lnTo>
                <a:lnTo>
                  <a:pt x="131" y="206"/>
                </a:lnTo>
                <a:lnTo>
                  <a:pt x="129" y="208"/>
                </a:lnTo>
                <a:lnTo>
                  <a:pt x="5" y="208"/>
                </a:lnTo>
                <a:lnTo>
                  <a:pt x="2" y="206"/>
                </a:lnTo>
                <a:lnTo>
                  <a:pt x="1" y="206"/>
                </a:lnTo>
                <a:lnTo>
                  <a:pt x="1" y="205"/>
                </a:lnTo>
                <a:lnTo>
                  <a:pt x="0" y="202"/>
                </a:lnTo>
                <a:lnTo>
                  <a:pt x="0" y="188"/>
                </a:lnTo>
                <a:close/>
                <a:moveTo>
                  <a:pt x="717" y="202"/>
                </a:moveTo>
                <a:lnTo>
                  <a:pt x="714" y="202"/>
                </a:lnTo>
                <a:lnTo>
                  <a:pt x="713" y="201"/>
                </a:lnTo>
                <a:lnTo>
                  <a:pt x="713" y="199"/>
                </a:lnTo>
                <a:lnTo>
                  <a:pt x="712" y="198"/>
                </a:lnTo>
                <a:lnTo>
                  <a:pt x="712" y="147"/>
                </a:lnTo>
                <a:lnTo>
                  <a:pt x="713" y="146"/>
                </a:lnTo>
                <a:lnTo>
                  <a:pt x="713" y="144"/>
                </a:lnTo>
                <a:lnTo>
                  <a:pt x="714" y="143"/>
                </a:lnTo>
                <a:lnTo>
                  <a:pt x="717" y="143"/>
                </a:lnTo>
                <a:lnTo>
                  <a:pt x="740" y="143"/>
                </a:lnTo>
                <a:lnTo>
                  <a:pt x="743" y="143"/>
                </a:lnTo>
                <a:lnTo>
                  <a:pt x="744" y="146"/>
                </a:lnTo>
                <a:lnTo>
                  <a:pt x="748" y="151"/>
                </a:lnTo>
                <a:lnTo>
                  <a:pt x="754" y="157"/>
                </a:lnTo>
                <a:lnTo>
                  <a:pt x="758" y="161"/>
                </a:lnTo>
                <a:lnTo>
                  <a:pt x="764" y="165"/>
                </a:lnTo>
                <a:lnTo>
                  <a:pt x="771" y="170"/>
                </a:lnTo>
                <a:lnTo>
                  <a:pt x="778" y="174"/>
                </a:lnTo>
                <a:lnTo>
                  <a:pt x="784" y="175"/>
                </a:lnTo>
                <a:lnTo>
                  <a:pt x="791" y="177"/>
                </a:lnTo>
                <a:lnTo>
                  <a:pt x="798" y="178"/>
                </a:lnTo>
                <a:lnTo>
                  <a:pt x="806" y="180"/>
                </a:lnTo>
                <a:lnTo>
                  <a:pt x="813" y="180"/>
                </a:lnTo>
                <a:lnTo>
                  <a:pt x="820" y="178"/>
                </a:lnTo>
                <a:lnTo>
                  <a:pt x="827" y="178"/>
                </a:lnTo>
                <a:lnTo>
                  <a:pt x="834" y="175"/>
                </a:lnTo>
                <a:lnTo>
                  <a:pt x="842" y="172"/>
                </a:lnTo>
                <a:lnTo>
                  <a:pt x="847" y="170"/>
                </a:lnTo>
                <a:lnTo>
                  <a:pt x="849" y="167"/>
                </a:lnTo>
                <a:lnTo>
                  <a:pt x="850" y="164"/>
                </a:lnTo>
                <a:lnTo>
                  <a:pt x="851" y="161"/>
                </a:lnTo>
                <a:lnTo>
                  <a:pt x="850" y="157"/>
                </a:lnTo>
                <a:lnTo>
                  <a:pt x="849" y="154"/>
                </a:lnTo>
                <a:lnTo>
                  <a:pt x="846" y="151"/>
                </a:lnTo>
                <a:lnTo>
                  <a:pt x="843" y="150"/>
                </a:lnTo>
                <a:lnTo>
                  <a:pt x="840" y="148"/>
                </a:lnTo>
                <a:lnTo>
                  <a:pt x="825" y="144"/>
                </a:lnTo>
                <a:lnTo>
                  <a:pt x="812" y="141"/>
                </a:lnTo>
                <a:lnTo>
                  <a:pt x="799" y="139"/>
                </a:lnTo>
                <a:lnTo>
                  <a:pt x="772" y="136"/>
                </a:lnTo>
                <a:lnTo>
                  <a:pt x="760" y="133"/>
                </a:lnTo>
                <a:lnTo>
                  <a:pt x="747" y="130"/>
                </a:lnTo>
                <a:lnTo>
                  <a:pt x="741" y="129"/>
                </a:lnTo>
                <a:lnTo>
                  <a:pt x="736" y="126"/>
                </a:lnTo>
                <a:lnTo>
                  <a:pt x="730" y="123"/>
                </a:lnTo>
                <a:lnTo>
                  <a:pt x="724" y="120"/>
                </a:lnTo>
                <a:lnTo>
                  <a:pt x="720" y="116"/>
                </a:lnTo>
                <a:lnTo>
                  <a:pt x="716" y="112"/>
                </a:lnTo>
                <a:lnTo>
                  <a:pt x="713" y="106"/>
                </a:lnTo>
                <a:lnTo>
                  <a:pt x="710" y="102"/>
                </a:lnTo>
                <a:lnTo>
                  <a:pt x="707" y="96"/>
                </a:lnTo>
                <a:lnTo>
                  <a:pt x="707" y="91"/>
                </a:lnTo>
                <a:lnTo>
                  <a:pt x="706" y="85"/>
                </a:lnTo>
                <a:lnTo>
                  <a:pt x="707" y="78"/>
                </a:lnTo>
                <a:lnTo>
                  <a:pt x="709" y="70"/>
                </a:lnTo>
                <a:lnTo>
                  <a:pt x="710" y="67"/>
                </a:lnTo>
                <a:lnTo>
                  <a:pt x="712" y="62"/>
                </a:lnTo>
                <a:lnTo>
                  <a:pt x="716" y="55"/>
                </a:lnTo>
                <a:lnTo>
                  <a:pt x="721" y="48"/>
                </a:lnTo>
                <a:lnTo>
                  <a:pt x="728" y="43"/>
                </a:lnTo>
                <a:lnTo>
                  <a:pt x="736" y="39"/>
                </a:lnTo>
                <a:lnTo>
                  <a:pt x="743" y="34"/>
                </a:lnTo>
                <a:lnTo>
                  <a:pt x="751" y="31"/>
                </a:lnTo>
                <a:lnTo>
                  <a:pt x="757" y="30"/>
                </a:lnTo>
                <a:lnTo>
                  <a:pt x="762" y="29"/>
                </a:lnTo>
                <a:lnTo>
                  <a:pt x="775" y="26"/>
                </a:lnTo>
                <a:lnTo>
                  <a:pt x="788" y="24"/>
                </a:lnTo>
                <a:lnTo>
                  <a:pt x="802" y="24"/>
                </a:lnTo>
                <a:lnTo>
                  <a:pt x="815" y="24"/>
                </a:lnTo>
                <a:lnTo>
                  <a:pt x="829" y="26"/>
                </a:lnTo>
                <a:lnTo>
                  <a:pt x="842" y="29"/>
                </a:lnTo>
                <a:lnTo>
                  <a:pt x="853" y="30"/>
                </a:lnTo>
                <a:lnTo>
                  <a:pt x="864" y="34"/>
                </a:lnTo>
                <a:lnTo>
                  <a:pt x="874" y="40"/>
                </a:lnTo>
                <a:lnTo>
                  <a:pt x="874" y="33"/>
                </a:lnTo>
                <a:lnTo>
                  <a:pt x="874" y="30"/>
                </a:lnTo>
                <a:lnTo>
                  <a:pt x="875" y="29"/>
                </a:lnTo>
                <a:lnTo>
                  <a:pt x="877" y="29"/>
                </a:lnTo>
                <a:lnTo>
                  <a:pt x="880" y="27"/>
                </a:lnTo>
                <a:lnTo>
                  <a:pt x="902" y="27"/>
                </a:lnTo>
                <a:lnTo>
                  <a:pt x="905" y="29"/>
                </a:lnTo>
                <a:lnTo>
                  <a:pt x="906" y="29"/>
                </a:lnTo>
                <a:lnTo>
                  <a:pt x="906" y="30"/>
                </a:lnTo>
                <a:lnTo>
                  <a:pt x="908" y="33"/>
                </a:lnTo>
                <a:lnTo>
                  <a:pt x="908" y="78"/>
                </a:lnTo>
                <a:lnTo>
                  <a:pt x="906" y="79"/>
                </a:lnTo>
                <a:lnTo>
                  <a:pt x="906" y="81"/>
                </a:lnTo>
                <a:lnTo>
                  <a:pt x="905" y="82"/>
                </a:lnTo>
                <a:lnTo>
                  <a:pt x="902" y="82"/>
                </a:lnTo>
                <a:lnTo>
                  <a:pt x="880" y="82"/>
                </a:lnTo>
                <a:lnTo>
                  <a:pt x="877" y="82"/>
                </a:lnTo>
                <a:lnTo>
                  <a:pt x="875" y="81"/>
                </a:lnTo>
                <a:lnTo>
                  <a:pt x="868" y="71"/>
                </a:lnTo>
                <a:lnTo>
                  <a:pt x="861" y="64"/>
                </a:lnTo>
                <a:lnTo>
                  <a:pt x="857" y="61"/>
                </a:lnTo>
                <a:lnTo>
                  <a:pt x="853" y="58"/>
                </a:lnTo>
                <a:lnTo>
                  <a:pt x="842" y="55"/>
                </a:lnTo>
                <a:lnTo>
                  <a:pt x="834" y="53"/>
                </a:lnTo>
                <a:lnTo>
                  <a:pt x="826" y="51"/>
                </a:lnTo>
                <a:lnTo>
                  <a:pt x="819" y="51"/>
                </a:lnTo>
                <a:lnTo>
                  <a:pt x="810" y="51"/>
                </a:lnTo>
                <a:lnTo>
                  <a:pt x="802" y="53"/>
                </a:lnTo>
                <a:lnTo>
                  <a:pt x="793" y="54"/>
                </a:lnTo>
                <a:lnTo>
                  <a:pt x="786" y="55"/>
                </a:lnTo>
                <a:lnTo>
                  <a:pt x="779" y="60"/>
                </a:lnTo>
                <a:lnTo>
                  <a:pt x="777" y="62"/>
                </a:lnTo>
                <a:lnTo>
                  <a:pt x="775" y="64"/>
                </a:lnTo>
                <a:lnTo>
                  <a:pt x="775" y="67"/>
                </a:lnTo>
                <a:lnTo>
                  <a:pt x="775" y="70"/>
                </a:lnTo>
                <a:lnTo>
                  <a:pt x="777" y="72"/>
                </a:lnTo>
                <a:lnTo>
                  <a:pt x="779" y="75"/>
                </a:lnTo>
                <a:lnTo>
                  <a:pt x="784" y="78"/>
                </a:lnTo>
                <a:lnTo>
                  <a:pt x="785" y="78"/>
                </a:lnTo>
                <a:lnTo>
                  <a:pt x="786" y="79"/>
                </a:lnTo>
                <a:lnTo>
                  <a:pt x="801" y="82"/>
                </a:lnTo>
                <a:lnTo>
                  <a:pt x="815" y="84"/>
                </a:lnTo>
                <a:lnTo>
                  <a:pt x="843" y="88"/>
                </a:lnTo>
                <a:lnTo>
                  <a:pt x="857" y="91"/>
                </a:lnTo>
                <a:lnTo>
                  <a:pt x="871" y="93"/>
                </a:lnTo>
                <a:lnTo>
                  <a:pt x="884" y="98"/>
                </a:lnTo>
                <a:lnTo>
                  <a:pt x="897" y="102"/>
                </a:lnTo>
                <a:lnTo>
                  <a:pt x="902" y="106"/>
                </a:lnTo>
                <a:lnTo>
                  <a:pt x="908" y="110"/>
                </a:lnTo>
                <a:lnTo>
                  <a:pt x="912" y="116"/>
                </a:lnTo>
                <a:lnTo>
                  <a:pt x="915" y="122"/>
                </a:lnTo>
                <a:lnTo>
                  <a:pt x="918" y="127"/>
                </a:lnTo>
                <a:lnTo>
                  <a:pt x="921" y="133"/>
                </a:lnTo>
                <a:lnTo>
                  <a:pt x="922" y="140"/>
                </a:lnTo>
                <a:lnTo>
                  <a:pt x="922" y="147"/>
                </a:lnTo>
                <a:lnTo>
                  <a:pt x="921" y="151"/>
                </a:lnTo>
                <a:lnTo>
                  <a:pt x="921" y="156"/>
                </a:lnTo>
                <a:lnTo>
                  <a:pt x="918" y="163"/>
                </a:lnTo>
                <a:lnTo>
                  <a:pt x="914" y="170"/>
                </a:lnTo>
                <a:lnTo>
                  <a:pt x="909" y="177"/>
                </a:lnTo>
                <a:lnTo>
                  <a:pt x="902" y="182"/>
                </a:lnTo>
                <a:lnTo>
                  <a:pt x="897" y="188"/>
                </a:lnTo>
                <a:lnTo>
                  <a:pt x="890" y="192"/>
                </a:lnTo>
                <a:lnTo>
                  <a:pt x="882" y="196"/>
                </a:lnTo>
                <a:lnTo>
                  <a:pt x="875" y="198"/>
                </a:lnTo>
                <a:lnTo>
                  <a:pt x="870" y="201"/>
                </a:lnTo>
                <a:lnTo>
                  <a:pt x="863" y="202"/>
                </a:lnTo>
                <a:lnTo>
                  <a:pt x="856" y="203"/>
                </a:lnTo>
                <a:lnTo>
                  <a:pt x="843" y="206"/>
                </a:lnTo>
                <a:lnTo>
                  <a:pt x="829" y="206"/>
                </a:lnTo>
                <a:lnTo>
                  <a:pt x="813" y="206"/>
                </a:lnTo>
                <a:lnTo>
                  <a:pt x="799" y="205"/>
                </a:lnTo>
                <a:lnTo>
                  <a:pt x="786" y="203"/>
                </a:lnTo>
                <a:lnTo>
                  <a:pt x="772" y="201"/>
                </a:lnTo>
                <a:lnTo>
                  <a:pt x="765" y="198"/>
                </a:lnTo>
                <a:lnTo>
                  <a:pt x="758" y="195"/>
                </a:lnTo>
                <a:lnTo>
                  <a:pt x="751" y="192"/>
                </a:lnTo>
                <a:lnTo>
                  <a:pt x="745" y="188"/>
                </a:lnTo>
                <a:lnTo>
                  <a:pt x="745" y="198"/>
                </a:lnTo>
                <a:lnTo>
                  <a:pt x="744" y="199"/>
                </a:lnTo>
                <a:lnTo>
                  <a:pt x="744" y="201"/>
                </a:lnTo>
                <a:lnTo>
                  <a:pt x="741" y="202"/>
                </a:lnTo>
                <a:lnTo>
                  <a:pt x="740" y="202"/>
                </a:lnTo>
                <a:lnTo>
                  <a:pt x="717" y="202"/>
                </a:lnTo>
                <a:close/>
                <a:moveTo>
                  <a:pt x="298" y="184"/>
                </a:moveTo>
                <a:lnTo>
                  <a:pt x="320" y="184"/>
                </a:lnTo>
                <a:lnTo>
                  <a:pt x="322" y="184"/>
                </a:lnTo>
                <a:lnTo>
                  <a:pt x="323" y="185"/>
                </a:lnTo>
                <a:lnTo>
                  <a:pt x="324" y="187"/>
                </a:lnTo>
                <a:lnTo>
                  <a:pt x="324" y="188"/>
                </a:lnTo>
                <a:lnTo>
                  <a:pt x="324" y="202"/>
                </a:lnTo>
                <a:lnTo>
                  <a:pt x="324" y="205"/>
                </a:lnTo>
                <a:lnTo>
                  <a:pt x="323" y="206"/>
                </a:lnTo>
                <a:lnTo>
                  <a:pt x="322" y="206"/>
                </a:lnTo>
                <a:lnTo>
                  <a:pt x="320" y="208"/>
                </a:lnTo>
                <a:lnTo>
                  <a:pt x="196" y="208"/>
                </a:lnTo>
                <a:lnTo>
                  <a:pt x="194" y="206"/>
                </a:lnTo>
                <a:lnTo>
                  <a:pt x="193" y="206"/>
                </a:lnTo>
                <a:lnTo>
                  <a:pt x="192" y="205"/>
                </a:lnTo>
                <a:lnTo>
                  <a:pt x="192" y="202"/>
                </a:lnTo>
                <a:lnTo>
                  <a:pt x="192" y="188"/>
                </a:lnTo>
                <a:lnTo>
                  <a:pt x="192" y="187"/>
                </a:lnTo>
                <a:lnTo>
                  <a:pt x="193" y="185"/>
                </a:lnTo>
                <a:lnTo>
                  <a:pt x="194" y="184"/>
                </a:lnTo>
                <a:lnTo>
                  <a:pt x="196" y="184"/>
                </a:lnTo>
                <a:lnTo>
                  <a:pt x="220" y="184"/>
                </a:lnTo>
                <a:lnTo>
                  <a:pt x="218" y="47"/>
                </a:lnTo>
                <a:lnTo>
                  <a:pt x="179" y="47"/>
                </a:lnTo>
                <a:lnTo>
                  <a:pt x="179" y="70"/>
                </a:lnTo>
                <a:lnTo>
                  <a:pt x="179" y="71"/>
                </a:lnTo>
                <a:lnTo>
                  <a:pt x="178" y="72"/>
                </a:lnTo>
                <a:lnTo>
                  <a:pt x="176" y="74"/>
                </a:lnTo>
                <a:lnTo>
                  <a:pt x="173" y="74"/>
                </a:lnTo>
                <a:lnTo>
                  <a:pt x="156" y="74"/>
                </a:lnTo>
                <a:lnTo>
                  <a:pt x="155" y="74"/>
                </a:lnTo>
                <a:lnTo>
                  <a:pt x="153" y="72"/>
                </a:lnTo>
                <a:lnTo>
                  <a:pt x="152" y="71"/>
                </a:lnTo>
                <a:lnTo>
                  <a:pt x="151" y="70"/>
                </a:lnTo>
                <a:lnTo>
                  <a:pt x="151" y="29"/>
                </a:lnTo>
                <a:lnTo>
                  <a:pt x="152" y="26"/>
                </a:lnTo>
                <a:lnTo>
                  <a:pt x="153" y="24"/>
                </a:lnTo>
                <a:lnTo>
                  <a:pt x="155" y="23"/>
                </a:lnTo>
                <a:lnTo>
                  <a:pt x="156" y="23"/>
                </a:lnTo>
                <a:lnTo>
                  <a:pt x="168" y="23"/>
                </a:lnTo>
                <a:lnTo>
                  <a:pt x="354" y="23"/>
                </a:lnTo>
                <a:lnTo>
                  <a:pt x="365" y="23"/>
                </a:lnTo>
                <a:lnTo>
                  <a:pt x="367" y="23"/>
                </a:lnTo>
                <a:lnTo>
                  <a:pt x="368" y="24"/>
                </a:lnTo>
                <a:lnTo>
                  <a:pt x="370" y="26"/>
                </a:lnTo>
                <a:lnTo>
                  <a:pt x="370" y="29"/>
                </a:lnTo>
                <a:lnTo>
                  <a:pt x="370" y="53"/>
                </a:lnTo>
                <a:lnTo>
                  <a:pt x="370" y="70"/>
                </a:lnTo>
                <a:lnTo>
                  <a:pt x="370" y="71"/>
                </a:lnTo>
                <a:lnTo>
                  <a:pt x="368" y="72"/>
                </a:lnTo>
                <a:lnTo>
                  <a:pt x="367" y="74"/>
                </a:lnTo>
                <a:lnTo>
                  <a:pt x="365" y="74"/>
                </a:lnTo>
                <a:lnTo>
                  <a:pt x="347" y="74"/>
                </a:lnTo>
                <a:lnTo>
                  <a:pt x="346" y="74"/>
                </a:lnTo>
                <a:lnTo>
                  <a:pt x="344" y="72"/>
                </a:lnTo>
                <a:lnTo>
                  <a:pt x="343" y="71"/>
                </a:lnTo>
                <a:lnTo>
                  <a:pt x="341" y="70"/>
                </a:lnTo>
                <a:lnTo>
                  <a:pt x="341" y="47"/>
                </a:lnTo>
                <a:lnTo>
                  <a:pt x="298" y="47"/>
                </a:lnTo>
                <a:lnTo>
                  <a:pt x="298" y="184"/>
                </a:lnTo>
                <a:close/>
                <a:moveTo>
                  <a:pt x="501" y="188"/>
                </a:moveTo>
                <a:lnTo>
                  <a:pt x="501" y="187"/>
                </a:lnTo>
                <a:lnTo>
                  <a:pt x="502" y="185"/>
                </a:lnTo>
                <a:lnTo>
                  <a:pt x="504" y="184"/>
                </a:lnTo>
                <a:lnTo>
                  <a:pt x="507" y="184"/>
                </a:lnTo>
                <a:lnTo>
                  <a:pt x="518" y="184"/>
                </a:lnTo>
                <a:lnTo>
                  <a:pt x="504" y="151"/>
                </a:lnTo>
                <a:lnTo>
                  <a:pt x="432" y="151"/>
                </a:lnTo>
                <a:lnTo>
                  <a:pt x="418" y="184"/>
                </a:lnTo>
                <a:lnTo>
                  <a:pt x="439" y="184"/>
                </a:lnTo>
                <a:lnTo>
                  <a:pt x="442" y="184"/>
                </a:lnTo>
                <a:lnTo>
                  <a:pt x="443" y="185"/>
                </a:lnTo>
                <a:lnTo>
                  <a:pt x="445" y="187"/>
                </a:lnTo>
                <a:lnTo>
                  <a:pt x="445" y="188"/>
                </a:lnTo>
                <a:lnTo>
                  <a:pt x="445" y="202"/>
                </a:lnTo>
                <a:lnTo>
                  <a:pt x="445" y="205"/>
                </a:lnTo>
                <a:lnTo>
                  <a:pt x="443" y="206"/>
                </a:lnTo>
                <a:lnTo>
                  <a:pt x="442" y="206"/>
                </a:lnTo>
                <a:lnTo>
                  <a:pt x="439" y="208"/>
                </a:lnTo>
                <a:lnTo>
                  <a:pt x="361" y="208"/>
                </a:lnTo>
                <a:lnTo>
                  <a:pt x="358" y="206"/>
                </a:lnTo>
                <a:lnTo>
                  <a:pt x="357" y="206"/>
                </a:lnTo>
                <a:lnTo>
                  <a:pt x="356" y="205"/>
                </a:lnTo>
                <a:lnTo>
                  <a:pt x="356" y="202"/>
                </a:lnTo>
                <a:lnTo>
                  <a:pt x="356" y="188"/>
                </a:lnTo>
                <a:lnTo>
                  <a:pt x="356" y="187"/>
                </a:lnTo>
                <a:lnTo>
                  <a:pt x="357" y="185"/>
                </a:lnTo>
                <a:lnTo>
                  <a:pt x="358" y="184"/>
                </a:lnTo>
                <a:lnTo>
                  <a:pt x="361" y="184"/>
                </a:lnTo>
                <a:lnTo>
                  <a:pt x="382" y="184"/>
                </a:lnTo>
                <a:lnTo>
                  <a:pt x="457" y="23"/>
                </a:lnTo>
                <a:lnTo>
                  <a:pt x="535" y="23"/>
                </a:lnTo>
                <a:lnTo>
                  <a:pt x="613" y="184"/>
                </a:lnTo>
                <a:lnTo>
                  <a:pt x="631" y="184"/>
                </a:lnTo>
                <a:lnTo>
                  <a:pt x="632" y="184"/>
                </a:lnTo>
                <a:lnTo>
                  <a:pt x="634" y="185"/>
                </a:lnTo>
                <a:lnTo>
                  <a:pt x="635" y="187"/>
                </a:lnTo>
                <a:lnTo>
                  <a:pt x="635" y="188"/>
                </a:lnTo>
                <a:lnTo>
                  <a:pt x="635" y="202"/>
                </a:lnTo>
                <a:lnTo>
                  <a:pt x="635" y="205"/>
                </a:lnTo>
                <a:lnTo>
                  <a:pt x="634" y="206"/>
                </a:lnTo>
                <a:lnTo>
                  <a:pt x="632" y="206"/>
                </a:lnTo>
                <a:lnTo>
                  <a:pt x="631" y="208"/>
                </a:lnTo>
                <a:lnTo>
                  <a:pt x="507" y="208"/>
                </a:lnTo>
                <a:lnTo>
                  <a:pt x="504" y="206"/>
                </a:lnTo>
                <a:lnTo>
                  <a:pt x="502" y="206"/>
                </a:lnTo>
                <a:lnTo>
                  <a:pt x="501" y="205"/>
                </a:lnTo>
                <a:lnTo>
                  <a:pt x="501" y="202"/>
                </a:lnTo>
                <a:lnTo>
                  <a:pt x="501" y="188"/>
                </a:lnTo>
                <a:close/>
                <a:moveTo>
                  <a:pt x="443" y="127"/>
                </a:moveTo>
                <a:lnTo>
                  <a:pt x="493" y="127"/>
                </a:lnTo>
                <a:lnTo>
                  <a:pt x="467" y="75"/>
                </a:lnTo>
                <a:lnTo>
                  <a:pt x="443" y="127"/>
                </a:lnTo>
                <a:close/>
                <a:moveTo>
                  <a:pt x="1059" y="188"/>
                </a:moveTo>
                <a:lnTo>
                  <a:pt x="1060" y="187"/>
                </a:lnTo>
                <a:lnTo>
                  <a:pt x="1060" y="185"/>
                </a:lnTo>
                <a:lnTo>
                  <a:pt x="1062" y="184"/>
                </a:lnTo>
                <a:lnTo>
                  <a:pt x="1065" y="184"/>
                </a:lnTo>
                <a:lnTo>
                  <a:pt x="1077" y="184"/>
                </a:lnTo>
                <a:lnTo>
                  <a:pt x="1062" y="151"/>
                </a:lnTo>
                <a:lnTo>
                  <a:pt x="991" y="151"/>
                </a:lnTo>
                <a:lnTo>
                  <a:pt x="976" y="184"/>
                </a:lnTo>
                <a:lnTo>
                  <a:pt x="998" y="184"/>
                </a:lnTo>
                <a:lnTo>
                  <a:pt x="1000" y="184"/>
                </a:lnTo>
                <a:lnTo>
                  <a:pt x="1001" y="185"/>
                </a:lnTo>
                <a:lnTo>
                  <a:pt x="1003" y="187"/>
                </a:lnTo>
                <a:lnTo>
                  <a:pt x="1003" y="188"/>
                </a:lnTo>
                <a:lnTo>
                  <a:pt x="1003" y="202"/>
                </a:lnTo>
                <a:lnTo>
                  <a:pt x="1003" y="205"/>
                </a:lnTo>
                <a:lnTo>
                  <a:pt x="1001" y="206"/>
                </a:lnTo>
                <a:lnTo>
                  <a:pt x="1000" y="206"/>
                </a:lnTo>
                <a:lnTo>
                  <a:pt x="998" y="208"/>
                </a:lnTo>
                <a:lnTo>
                  <a:pt x="919" y="208"/>
                </a:lnTo>
                <a:lnTo>
                  <a:pt x="918" y="206"/>
                </a:lnTo>
                <a:lnTo>
                  <a:pt x="915" y="206"/>
                </a:lnTo>
                <a:lnTo>
                  <a:pt x="915" y="205"/>
                </a:lnTo>
                <a:lnTo>
                  <a:pt x="914" y="202"/>
                </a:lnTo>
                <a:lnTo>
                  <a:pt x="914" y="188"/>
                </a:lnTo>
                <a:lnTo>
                  <a:pt x="915" y="187"/>
                </a:lnTo>
                <a:lnTo>
                  <a:pt x="915" y="185"/>
                </a:lnTo>
                <a:lnTo>
                  <a:pt x="918" y="184"/>
                </a:lnTo>
                <a:lnTo>
                  <a:pt x="919" y="184"/>
                </a:lnTo>
                <a:lnTo>
                  <a:pt x="942" y="184"/>
                </a:lnTo>
                <a:lnTo>
                  <a:pt x="1017" y="23"/>
                </a:lnTo>
                <a:lnTo>
                  <a:pt x="1093" y="23"/>
                </a:lnTo>
                <a:lnTo>
                  <a:pt x="1171" y="184"/>
                </a:lnTo>
                <a:lnTo>
                  <a:pt x="1189" y="184"/>
                </a:lnTo>
                <a:lnTo>
                  <a:pt x="1192" y="184"/>
                </a:lnTo>
                <a:lnTo>
                  <a:pt x="1193" y="185"/>
                </a:lnTo>
                <a:lnTo>
                  <a:pt x="1195" y="187"/>
                </a:lnTo>
                <a:lnTo>
                  <a:pt x="1195" y="188"/>
                </a:lnTo>
                <a:lnTo>
                  <a:pt x="1195" y="202"/>
                </a:lnTo>
                <a:lnTo>
                  <a:pt x="1195" y="205"/>
                </a:lnTo>
                <a:lnTo>
                  <a:pt x="1193" y="206"/>
                </a:lnTo>
                <a:lnTo>
                  <a:pt x="1192" y="206"/>
                </a:lnTo>
                <a:lnTo>
                  <a:pt x="1189" y="208"/>
                </a:lnTo>
                <a:lnTo>
                  <a:pt x="1065" y="208"/>
                </a:lnTo>
                <a:lnTo>
                  <a:pt x="1062" y="206"/>
                </a:lnTo>
                <a:lnTo>
                  <a:pt x="1060" y="206"/>
                </a:lnTo>
                <a:lnTo>
                  <a:pt x="1060" y="205"/>
                </a:lnTo>
                <a:lnTo>
                  <a:pt x="1059" y="202"/>
                </a:lnTo>
                <a:lnTo>
                  <a:pt x="1059" y="188"/>
                </a:lnTo>
                <a:close/>
                <a:moveTo>
                  <a:pt x="1011" y="127"/>
                </a:moveTo>
                <a:lnTo>
                  <a:pt x="1060" y="127"/>
                </a:lnTo>
                <a:lnTo>
                  <a:pt x="1035" y="75"/>
                </a:lnTo>
                <a:lnTo>
                  <a:pt x="1011" y="12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7" name="Freeform 167">
            <a:extLst>
              <a:ext uri="{FF2B5EF4-FFF2-40B4-BE49-F238E27FC236}">
                <a16:creationId xmlns:a16="http://schemas.microsoft.com/office/drawing/2014/main" id="{A5379F62-14D1-DB21-5AE9-15FF85795B2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334544" y="4653136"/>
            <a:ext cx="658000" cy="72000"/>
          </a:xfrm>
          <a:custGeom>
            <a:avLst/>
            <a:gdLst>
              <a:gd name="T0" fmla="*/ 80 w 1975"/>
              <a:gd name="T1" fmla="*/ 72 h 217"/>
              <a:gd name="T2" fmla="*/ 138 w 1975"/>
              <a:gd name="T3" fmla="*/ 26 h 217"/>
              <a:gd name="T4" fmla="*/ 152 w 1975"/>
              <a:gd name="T5" fmla="*/ 10 h 217"/>
              <a:gd name="T6" fmla="*/ 214 w 1975"/>
              <a:gd name="T7" fmla="*/ 62 h 217"/>
              <a:gd name="T8" fmla="*/ 200 w 1975"/>
              <a:gd name="T9" fmla="*/ 78 h 217"/>
              <a:gd name="T10" fmla="*/ 142 w 1975"/>
              <a:gd name="T11" fmla="*/ 81 h 217"/>
              <a:gd name="T12" fmla="*/ 84 w 1975"/>
              <a:gd name="T13" fmla="*/ 141 h 217"/>
              <a:gd name="T14" fmla="*/ 70 w 1975"/>
              <a:gd name="T15" fmla="*/ 131 h 217"/>
              <a:gd name="T16" fmla="*/ 66 w 1975"/>
              <a:gd name="T17" fmla="*/ 88 h 217"/>
              <a:gd name="T18" fmla="*/ 0 w 1975"/>
              <a:gd name="T19" fmla="*/ 9 h 217"/>
              <a:gd name="T20" fmla="*/ 336 w 1975"/>
              <a:gd name="T21" fmla="*/ 158 h 217"/>
              <a:gd name="T22" fmla="*/ 336 w 1975"/>
              <a:gd name="T23" fmla="*/ 93 h 217"/>
              <a:gd name="T24" fmla="*/ 408 w 1975"/>
              <a:gd name="T25" fmla="*/ 62 h 217"/>
              <a:gd name="T26" fmla="*/ 510 w 1975"/>
              <a:gd name="T27" fmla="*/ 61 h 217"/>
              <a:gd name="T28" fmla="*/ 590 w 1975"/>
              <a:gd name="T29" fmla="*/ 209 h 217"/>
              <a:gd name="T30" fmla="*/ 346 w 1975"/>
              <a:gd name="T31" fmla="*/ 146 h 217"/>
              <a:gd name="T32" fmla="*/ 1306 w 1975"/>
              <a:gd name="T33" fmla="*/ 91 h 217"/>
              <a:gd name="T34" fmla="*/ 1278 w 1975"/>
              <a:gd name="T35" fmla="*/ 61 h 217"/>
              <a:gd name="T36" fmla="*/ 1359 w 1975"/>
              <a:gd name="T37" fmla="*/ 209 h 217"/>
              <a:gd name="T38" fmla="*/ 1206 w 1975"/>
              <a:gd name="T39" fmla="*/ 209 h 217"/>
              <a:gd name="T40" fmla="*/ 1411 w 1975"/>
              <a:gd name="T41" fmla="*/ 9 h 217"/>
              <a:gd name="T42" fmla="*/ 1520 w 1975"/>
              <a:gd name="T43" fmla="*/ 103 h 217"/>
              <a:gd name="T44" fmla="*/ 1593 w 1975"/>
              <a:gd name="T45" fmla="*/ 9 h 217"/>
              <a:gd name="T46" fmla="*/ 1661 w 1975"/>
              <a:gd name="T47" fmla="*/ 209 h 217"/>
              <a:gd name="T48" fmla="*/ 1705 w 1975"/>
              <a:gd name="T49" fmla="*/ 48 h 217"/>
              <a:gd name="T50" fmla="*/ 1705 w 1975"/>
              <a:gd name="T51" fmla="*/ 170 h 217"/>
              <a:gd name="T52" fmla="*/ 734 w 1975"/>
              <a:gd name="T53" fmla="*/ 10 h 217"/>
              <a:gd name="T54" fmla="*/ 764 w 1975"/>
              <a:gd name="T55" fmla="*/ 21 h 217"/>
              <a:gd name="T56" fmla="*/ 785 w 1975"/>
              <a:gd name="T57" fmla="*/ 48 h 217"/>
              <a:gd name="T58" fmla="*/ 793 w 1975"/>
              <a:gd name="T59" fmla="*/ 84 h 217"/>
              <a:gd name="T60" fmla="*/ 774 w 1975"/>
              <a:gd name="T61" fmla="*/ 137 h 217"/>
              <a:gd name="T62" fmla="*/ 785 w 1975"/>
              <a:gd name="T63" fmla="*/ 209 h 217"/>
              <a:gd name="T64" fmla="*/ 689 w 1975"/>
              <a:gd name="T65" fmla="*/ 161 h 217"/>
              <a:gd name="T66" fmla="*/ 689 w 1975"/>
              <a:gd name="T67" fmla="*/ 126 h 217"/>
              <a:gd name="T68" fmla="*/ 741 w 1975"/>
              <a:gd name="T69" fmla="*/ 113 h 217"/>
              <a:gd name="T70" fmla="*/ 751 w 1975"/>
              <a:gd name="T71" fmla="*/ 89 h 217"/>
              <a:gd name="T72" fmla="*/ 745 w 1975"/>
              <a:gd name="T73" fmla="*/ 64 h 217"/>
              <a:gd name="T74" fmla="*/ 723 w 1975"/>
              <a:gd name="T75" fmla="*/ 47 h 217"/>
              <a:gd name="T76" fmla="*/ 1857 w 1975"/>
              <a:gd name="T77" fmla="*/ 103 h 217"/>
              <a:gd name="T78" fmla="*/ 1931 w 1975"/>
              <a:gd name="T79" fmla="*/ 9 h 217"/>
              <a:gd name="T80" fmla="*/ 986 w 1975"/>
              <a:gd name="T81" fmla="*/ 141 h 217"/>
              <a:gd name="T82" fmla="*/ 1046 w 1975"/>
              <a:gd name="T83" fmla="*/ 177 h 217"/>
              <a:gd name="T84" fmla="*/ 980 w 1975"/>
              <a:gd name="T85" fmla="*/ 61 h 217"/>
              <a:gd name="T86" fmla="*/ 813 w 1975"/>
              <a:gd name="T87" fmla="*/ 157 h 217"/>
              <a:gd name="T88" fmla="*/ 832 w 1975"/>
              <a:gd name="T89" fmla="*/ 174 h 217"/>
              <a:gd name="T90" fmla="*/ 853 w 1975"/>
              <a:gd name="T91" fmla="*/ 172 h 217"/>
              <a:gd name="T92" fmla="*/ 863 w 1975"/>
              <a:gd name="T93" fmla="*/ 155 h 217"/>
              <a:gd name="T94" fmla="*/ 904 w 1975"/>
              <a:gd name="T95" fmla="*/ 167 h 217"/>
              <a:gd name="T96" fmla="*/ 887 w 1975"/>
              <a:gd name="T97" fmla="*/ 198 h 217"/>
              <a:gd name="T98" fmla="*/ 854 w 1975"/>
              <a:gd name="T99" fmla="*/ 213 h 217"/>
              <a:gd name="T100" fmla="*/ 806 w 1975"/>
              <a:gd name="T101" fmla="*/ 205 h 217"/>
              <a:gd name="T102" fmla="*/ 779 w 1975"/>
              <a:gd name="T103" fmla="*/ 171 h 217"/>
              <a:gd name="T104" fmla="*/ 189 w 1975"/>
              <a:gd name="T105" fmla="*/ 141 h 217"/>
              <a:gd name="T106" fmla="*/ 216 w 1975"/>
              <a:gd name="T107" fmla="*/ 161 h 217"/>
              <a:gd name="T108" fmla="*/ 220 w 1975"/>
              <a:gd name="T109" fmla="*/ 186 h 217"/>
              <a:gd name="T110" fmla="*/ 196 w 1975"/>
              <a:gd name="T111" fmla="*/ 215 h 217"/>
              <a:gd name="T112" fmla="*/ 158 w 1975"/>
              <a:gd name="T113" fmla="*/ 210 h 217"/>
              <a:gd name="T114" fmla="*/ 141 w 1975"/>
              <a:gd name="T115" fmla="*/ 186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75" h="217">
                <a:moveTo>
                  <a:pt x="0" y="9"/>
                </a:moveTo>
                <a:lnTo>
                  <a:pt x="72" y="9"/>
                </a:lnTo>
                <a:lnTo>
                  <a:pt x="72" y="76"/>
                </a:lnTo>
                <a:lnTo>
                  <a:pt x="76" y="74"/>
                </a:lnTo>
                <a:lnTo>
                  <a:pt x="80" y="72"/>
                </a:lnTo>
                <a:lnTo>
                  <a:pt x="84" y="71"/>
                </a:lnTo>
                <a:lnTo>
                  <a:pt x="89" y="69"/>
                </a:lnTo>
                <a:lnTo>
                  <a:pt x="138" y="69"/>
                </a:lnTo>
                <a:lnTo>
                  <a:pt x="138" y="30"/>
                </a:lnTo>
                <a:lnTo>
                  <a:pt x="138" y="26"/>
                </a:lnTo>
                <a:lnTo>
                  <a:pt x="139" y="21"/>
                </a:lnTo>
                <a:lnTo>
                  <a:pt x="142" y="19"/>
                </a:lnTo>
                <a:lnTo>
                  <a:pt x="145" y="14"/>
                </a:lnTo>
                <a:lnTo>
                  <a:pt x="148" y="12"/>
                </a:lnTo>
                <a:lnTo>
                  <a:pt x="152" y="10"/>
                </a:lnTo>
                <a:lnTo>
                  <a:pt x="156" y="9"/>
                </a:lnTo>
                <a:lnTo>
                  <a:pt x="161" y="9"/>
                </a:lnTo>
                <a:lnTo>
                  <a:pt x="214" y="9"/>
                </a:lnTo>
                <a:lnTo>
                  <a:pt x="214" y="58"/>
                </a:lnTo>
                <a:lnTo>
                  <a:pt x="214" y="62"/>
                </a:lnTo>
                <a:lnTo>
                  <a:pt x="213" y="67"/>
                </a:lnTo>
                <a:lnTo>
                  <a:pt x="211" y="69"/>
                </a:lnTo>
                <a:lnTo>
                  <a:pt x="209" y="74"/>
                </a:lnTo>
                <a:lnTo>
                  <a:pt x="204" y="76"/>
                </a:lnTo>
                <a:lnTo>
                  <a:pt x="200" y="78"/>
                </a:lnTo>
                <a:lnTo>
                  <a:pt x="196" y="79"/>
                </a:lnTo>
                <a:lnTo>
                  <a:pt x="192" y="79"/>
                </a:lnTo>
                <a:lnTo>
                  <a:pt x="146" y="79"/>
                </a:lnTo>
                <a:lnTo>
                  <a:pt x="144" y="81"/>
                </a:lnTo>
                <a:lnTo>
                  <a:pt x="142" y="81"/>
                </a:lnTo>
                <a:lnTo>
                  <a:pt x="141" y="84"/>
                </a:lnTo>
                <a:lnTo>
                  <a:pt x="141" y="85"/>
                </a:lnTo>
                <a:lnTo>
                  <a:pt x="141" y="141"/>
                </a:lnTo>
                <a:lnTo>
                  <a:pt x="89" y="141"/>
                </a:lnTo>
                <a:lnTo>
                  <a:pt x="84" y="141"/>
                </a:lnTo>
                <a:lnTo>
                  <a:pt x="80" y="140"/>
                </a:lnTo>
                <a:lnTo>
                  <a:pt x="77" y="139"/>
                </a:lnTo>
                <a:lnTo>
                  <a:pt x="76" y="137"/>
                </a:lnTo>
                <a:lnTo>
                  <a:pt x="73" y="134"/>
                </a:lnTo>
                <a:lnTo>
                  <a:pt x="70" y="131"/>
                </a:lnTo>
                <a:lnTo>
                  <a:pt x="67" y="127"/>
                </a:lnTo>
                <a:lnTo>
                  <a:pt x="66" y="123"/>
                </a:lnTo>
                <a:lnTo>
                  <a:pt x="66" y="119"/>
                </a:lnTo>
                <a:lnTo>
                  <a:pt x="66" y="92"/>
                </a:lnTo>
                <a:lnTo>
                  <a:pt x="66" y="88"/>
                </a:lnTo>
                <a:lnTo>
                  <a:pt x="67" y="84"/>
                </a:lnTo>
                <a:lnTo>
                  <a:pt x="69" y="79"/>
                </a:lnTo>
                <a:lnTo>
                  <a:pt x="72" y="76"/>
                </a:lnTo>
                <a:lnTo>
                  <a:pt x="0" y="76"/>
                </a:lnTo>
                <a:lnTo>
                  <a:pt x="0" y="9"/>
                </a:lnTo>
                <a:close/>
                <a:moveTo>
                  <a:pt x="538" y="91"/>
                </a:moveTo>
                <a:lnTo>
                  <a:pt x="515" y="141"/>
                </a:lnTo>
                <a:lnTo>
                  <a:pt x="560" y="141"/>
                </a:lnTo>
                <a:lnTo>
                  <a:pt x="538" y="91"/>
                </a:lnTo>
                <a:close/>
                <a:moveTo>
                  <a:pt x="336" y="158"/>
                </a:moveTo>
                <a:lnTo>
                  <a:pt x="336" y="209"/>
                </a:lnTo>
                <a:lnTo>
                  <a:pt x="293" y="209"/>
                </a:lnTo>
                <a:lnTo>
                  <a:pt x="293" y="9"/>
                </a:lnTo>
                <a:lnTo>
                  <a:pt x="336" y="9"/>
                </a:lnTo>
                <a:lnTo>
                  <a:pt x="336" y="93"/>
                </a:lnTo>
                <a:lnTo>
                  <a:pt x="337" y="92"/>
                </a:lnTo>
                <a:lnTo>
                  <a:pt x="339" y="91"/>
                </a:lnTo>
                <a:lnTo>
                  <a:pt x="399" y="10"/>
                </a:lnTo>
                <a:lnTo>
                  <a:pt x="447" y="10"/>
                </a:lnTo>
                <a:lnTo>
                  <a:pt x="408" y="62"/>
                </a:lnTo>
                <a:lnTo>
                  <a:pt x="370" y="113"/>
                </a:lnTo>
                <a:lnTo>
                  <a:pt x="443" y="199"/>
                </a:lnTo>
                <a:lnTo>
                  <a:pt x="463" y="157"/>
                </a:lnTo>
                <a:lnTo>
                  <a:pt x="483" y="115"/>
                </a:lnTo>
                <a:lnTo>
                  <a:pt x="510" y="61"/>
                </a:lnTo>
                <a:lnTo>
                  <a:pt x="538" y="0"/>
                </a:lnTo>
                <a:lnTo>
                  <a:pt x="577" y="85"/>
                </a:lnTo>
                <a:lnTo>
                  <a:pt x="613" y="157"/>
                </a:lnTo>
                <a:lnTo>
                  <a:pt x="637" y="209"/>
                </a:lnTo>
                <a:lnTo>
                  <a:pt x="590" y="209"/>
                </a:lnTo>
                <a:lnTo>
                  <a:pt x="576" y="177"/>
                </a:lnTo>
                <a:lnTo>
                  <a:pt x="500" y="177"/>
                </a:lnTo>
                <a:lnTo>
                  <a:pt x="485" y="209"/>
                </a:lnTo>
                <a:lnTo>
                  <a:pt x="399" y="209"/>
                </a:lnTo>
                <a:lnTo>
                  <a:pt x="346" y="146"/>
                </a:lnTo>
                <a:lnTo>
                  <a:pt x="336" y="158"/>
                </a:lnTo>
                <a:close/>
                <a:moveTo>
                  <a:pt x="1306" y="91"/>
                </a:moveTo>
                <a:lnTo>
                  <a:pt x="1284" y="141"/>
                </a:lnTo>
                <a:lnTo>
                  <a:pt x="1329" y="141"/>
                </a:lnTo>
                <a:lnTo>
                  <a:pt x="1306" y="91"/>
                </a:lnTo>
                <a:close/>
                <a:moveTo>
                  <a:pt x="1155" y="170"/>
                </a:moveTo>
                <a:lnTo>
                  <a:pt x="1206" y="170"/>
                </a:lnTo>
                <a:lnTo>
                  <a:pt x="1206" y="209"/>
                </a:lnTo>
                <a:lnTo>
                  <a:pt x="1251" y="115"/>
                </a:lnTo>
                <a:lnTo>
                  <a:pt x="1278" y="61"/>
                </a:lnTo>
                <a:lnTo>
                  <a:pt x="1306" y="0"/>
                </a:lnTo>
                <a:lnTo>
                  <a:pt x="1346" y="85"/>
                </a:lnTo>
                <a:lnTo>
                  <a:pt x="1381" y="157"/>
                </a:lnTo>
                <a:lnTo>
                  <a:pt x="1405" y="209"/>
                </a:lnTo>
                <a:lnTo>
                  <a:pt x="1359" y="209"/>
                </a:lnTo>
                <a:lnTo>
                  <a:pt x="1344" y="177"/>
                </a:lnTo>
                <a:lnTo>
                  <a:pt x="1268" y="177"/>
                </a:lnTo>
                <a:lnTo>
                  <a:pt x="1261" y="192"/>
                </a:lnTo>
                <a:lnTo>
                  <a:pt x="1254" y="209"/>
                </a:lnTo>
                <a:lnTo>
                  <a:pt x="1206" y="209"/>
                </a:lnTo>
                <a:lnTo>
                  <a:pt x="1113" y="209"/>
                </a:lnTo>
                <a:lnTo>
                  <a:pt x="1113" y="10"/>
                </a:lnTo>
                <a:lnTo>
                  <a:pt x="1155" y="10"/>
                </a:lnTo>
                <a:lnTo>
                  <a:pt x="1155" y="170"/>
                </a:lnTo>
                <a:close/>
                <a:moveTo>
                  <a:pt x="1411" y="9"/>
                </a:moveTo>
                <a:lnTo>
                  <a:pt x="1453" y="9"/>
                </a:lnTo>
                <a:lnTo>
                  <a:pt x="1453" y="209"/>
                </a:lnTo>
                <a:lnTo>
                  <a:pt x="1411" y="209"/>
                </a:lnTo>
                <a:lnTo>
                  <a:pt x="1411" y="9"/>
                </a:lnTo>
                <a:close/>
                <a:moveTo>
                  <a:pt x="1520" y="103"/>
                </a:moveTo>
                <a:lnTo>
                  <a:pt x="1520" y="209"/>
                </a:lnTo>
                <a:lnTo>
                  <a:pt x="1476" y="209"/>
                </a:lnTo>
                <a:lnTo>
                  <a:pt x="1476" y="3"/>
                </a:lnTo>
                <a:lnTo>
                  <a:pt x="1593" y="116"/>
                </a:lnTo>
                <a:lnTo>
                  <a:pt x="1593" y="9"/>
                </a:lnTo>
                <a:lnTo>
                  <a:pt x="1635" y="9"/>
                </a:lnTo>
                <a:lnTo>
                  <a:pt x="1635" y="216"/>
                </a:lnTo>
                <a:lnTo>
                  <a:pt x="1520" y="103"/>
                </a:lnTo>
                <a:close/>
                <a:moveTo>
                  <a:pt x="1705" y="209"/>
                </a:moveTo>
                <a:lnTo>
                  <a:pt x="1661" y="209"/>
                </a:lnTo>
                <a:lnTo>
                  <a:pt x="1661" y="9"/>
                </a:lnTo>
                <a:lnTo>
                  <a:pt x="1705" y="9"/>
                </a:lnTo>
                <a:lnTo>
                  <a:pt x="1791" y="9"/>
                </a:lnTo>
                <a:lnTo>
                  <a:pt x="1791" y="48"/>
                </a:lnTo>
                <a:lnTo>
                  <a:pt x="1705" y="48"/>
                </a:lnTo>
                <a:lnTo>
                  <a:pt x="1705" y="91"/>
                </a:lnTo>
                <a:lnTo>
                  <a:pt x="1777" y="91"/>
                </a:lnTo>
                <a:lnTo>
                  <a:pt x="1777" y="130"/>
                </a:lnTo>
                <a:lnTo>
                  <a:pt x="1705" y="130"/>
                </a:lnTo>
                <a:lnTo>
                  <a:pt x="1705" y="170"/>
                </a:lnTo>
                <a:lnTo>
                  <a:pt x="1791" y="170"/>
                </a:lnTo>
                <a:lnTo>
                  <a:pt x="1791" y="209"/>
                </a:lnTo>
                <a:lnTo>
                  <a:pt x="1705" y="209"/>
                </a:lnTo>
                <a:close/>
                <a:moveTo>
                  <a:pt x="727" y="9"/>
                </a:moveTo>
                <a:lnTo>
                  <a:pt x="734" y="10"/>
                </a:lnTo>
                <a:lnTo>
                  <a:pt x="741" y="10"/>
                </a:lnTo>
                <a:lnTo>
                  <a:pt x="747" y="13"/>
                </a:lnTo>
                <a:lnTo>
                  <a:pt x="753" y="16"/>
                </a:lnTo>
                <a:lnTo>
                  <a:pt x="758" y="19"/>
                </a:lnTo>
                <a:lnTo>
                  <a:pt x="764" y="21"/>
                </a:lnTo>
                <a:lnTo>
                  <a:pt x="769" y="26"/>
                </a:lnTo>
                <a:lnTo>
                  <a:pt x="774" y="31"/>
                </a:lnTo>
                <a:lnTo>
                  <a:pt x="778" y="37"/>
                </a:lnTo>
                <a:lnTo>
                  <a:pt x="782" y="43"/>
                </a:lnTo>
                <a:lnTo>
                  <a:pt x="785" y="48"/>
                </a:lnTo>
                <a:lnTo>
                  <a:pt x="788" y="55"/>
                </a:lnTo>
                <a:lnTo>
                  <a:pt x="791" y="62"/>
                </a:lnTo>
                <a:lnTo>
                  <a:pt x="792" y="69"/>
                </a:lnTo>
                <a:lnTo>
                  <a:pt x="793" y="76"/>
                </a:lnTo>
                <a:lnTo>
                  <a:pt x="793" y="84"/>
                </a:lnTo>
                <a:lnTo>
                  <a:pt x="792" y="96"/>
                </a:lnTo>
                <a:lnTo>
                  <a:pt x="791" y="107"/>
                </a:lnTo>
                <a:lnTo>
                  <a:pt x="786" y="119"/>
                </a:lnTo>
                <a:lnTo>
                  <a:pt x="781" y="129"/>
                </a:lnTo>
                <a:lnTo>
                  <a:pt x="774" y="137"/>
                </a:lnTo>
                <a:lnTo>
                  <a:pt x="771" y="141"/>
                </a:lnTo>
                <a:lnTo>
                  <a:pt x="767" y="144"/>
                </a:lnTo>
                <a:lnTo>
                  <a:pt x="758" y="151"/>
                </a:lnTo>
                <a:lnTo>
                  <a:pt x="748" y="155"/>
                </a:lnTo>
                <a:lnTo>
                  <a:pt x="785" y="209"/>
                </a:lnTo>
                <a:lnTo>
                  <a:pt x="762" y="209"/>
                </a:lnTo>
                <a:lnTo>
                  <a:pt x="738" y="209"/>
                </a:lnTo>
                <a:lnTo>
                  <a:pt x="706" y="161"/>
                </a:lnTo>
                <a:lnTo>
                  <a:pt x="697" y="161"/>
                </a:lnTo>
                <a:lnTo>
                  <a:pt x="689" y="161"/>
                </a:lnTo>
                <a:lnTo>
                  <a:pt x="689" y="209"/>
                </a:lnTo>
                <a:lnTo>
                  <a:pt x="647" y="209"/>
                </a:lnTo>
                <a:lnTo>
                  <a:pt x="647" y="9"/>
                </a:lnTo>
                <a:lnTo>
                  <a:pt x="727" y="9"/>
                </a:lnTo>
                <a:close/>
                <a:moveTo>
                  <a:pt x="689" y="126"/>
                </a:moveTo>
                <a:lnTo>
                  <a:pt x="720" y="126"/>
                </a:lnTo>
                <a:lnTo>
                  <a:pt x="728" y="123"/>
                </a:lnTo>
                <a:lnTo>
                  <a:pt x="733" y="120"/>
                </a:lnTo>
                <a:lnTo>
                  <a:pt x="737" y="117"/>
                </a:lnTo>
                <a:lnTo>
                  <a:pt x="741" y="113"/>
                </a:lnTo>
                <a:lnTo>
                  <a:pt x="744" y="109"/>
                </a:lnTo>
                <a:lnTo>
                  <a:pt x="747" y="105"/>
                </a:lnTo>
                <a:lnTo>
                  <a:pt x="748" y="100"/>
                </a:lnTo>
                <a:lnTo>
                  <a:pt x="751" y="95"/>
                </a:lnTo>
                <a:lnTo>
                  <a:pt x="751" y="89"/>
                </a:lnTo>
                <a:lnTo>
                  <a:pt x="751" y="85"/>
                </a:lnTo>
                <a:lnTo>
                  <a:pt x="751" y="79"/>
                </a:lnTo>
                <a:lnTo>
                  <a:pt x="750" y="74"/>
                </a:lnTo>
                <a:lnTo>
                  <a:pt x="748" y="68"/>
                </a:lnTo>
                <a:lnTo>
                  <a:pt x="745" y="64"/>
                </a:lnTo>
                <a:lnTo>
                  <a:pt x="743" y="60"/>
                </a:lnTo>
                <a:lnTo>
                  <a:pt x="737" y="54"/>
                </a:lnTo>
                <a:lnTo>
                  <a:pt x="730" y="50"/>
                </a:lnTo>
                <a:lnTo>
                  <a:pt x="727" y="48"/>
                </a:lnTo>
                <a:lnTo>
                  <a:pt x="723" y="47"/>
                </a:lnTo>
                <a:lnTo>
                  <a:pt x="720" y="45"/>
                </a:lnTo>
                <a:lnTo>
                  <a:pt x="716" y="45"/>
                </a:lnTo>
                <a:lnTo>
                  <a:pt x="689" y="45"/>
                </a:lnTo>
                <a:lnTo>
                  <a:pt x="689" y="126"/>
                </a:lnTo>
                <a:close/>
                <a:moveTo>
                  <a:pt x="1857" y="103"/>
                </a:moveTo>
                <a:lnTo>
                  <a:pt x="1857" y="209"/>
                </a:lnTo>
                <a:lnTo>
                  <a:pt x="1815" y="209"/>
                </a:lnTo>
                <a:lnTo>
                  <a:pt x="1815" y="3"/>
                </a:lnTo>
                <a:lnTo>
                  <a:pt x="1931" y="116"/>
                </a:lnTo>
                <a:lnTo>
                  <a:pt x="1931" y="9"/>
                </a:lnTo>
                <a:lnTo>
                  <a:pt x="1975" y="9"/>
                </a:lnTo>
                <a:lnTo>
                  <a:pt x="1975" y="216"/>
                </a:lnTo>
                <a:lnTo>
                  <a:pt x="1857" y="103"/>
                </a:lnTo>
                <a:close/>
                <a:moveTo>
                  <a:pt x="1008" y="91"/>
                </a:moveTo>
                <a:lnTo>
                  <a:pt x="986" y="141"/>
                </a:lnTo>
                <a:lnTo>
                  <a:pt x="1031" y="141"/>
                </a:lnTo>
                <a:lnTo>
                  <a:pt x="1008" y="91"/>
                </a:lnTo>
                <a:close/>
                <a:moveTo>
                  <a:pt x="1110" y="209"/>
                </a:moveTo>
                <a:lnTo>
                  <a:pt x="1060" y="209"/>
                </a:lnTo>
                <a:lnTo>
                  <a:pt x="1046" y="177"/>
                </a:lnTo>
                <a:lnTo>
                  <a:pt x="970" y="177"/>
                </a:lnTo>
                <a:lnTo>
                  <a:pt x="956" y="209"/>
                </a:lnTo>
                <a:lnTo>
                  <a:pt x="908" y="209"/>
                </a:lnTo>
                <a:lnTo>
                  <a:pt x="953" y="115"/>
                </a:lnTo>
                <a:lnTo>
                  <a:pt x="980" y="61"/>
                </a:lnTo>
                <a:lnTo>
                  <a:pt x="1008" y="0"/>
                </a:lnTo>
                <a:lnTo>
                  <a:pt x="1048" y="85"/>
                </a:lnTo>
                <a:lnTo>
                  <a:pt x="1083" y="157"/>
                </a:lnTo>
                <a:lnTo>
                  <a:pt x="1110" y="209"/>
                </a:lnTo>
                <a:close/>
                <a:moveTo>
                  <a:pt x="813" y="157"/>
                </a:moveTo>
                <a:lnTo>
                  <a:pt x="816" y="160"/>
                </a:lnTo>
                <a:lnTo>
                  <a:pt x="817" y="164"/>
                </a:lnTo>
                <a:lnTo>
                  <a:pt x="820" y="167"/>
                </a:lnTo>
                <a:lnTo>
                  <a:pt x="825" y="171"/>
                </a:lnTo>
                <a:lnTo>
                  <a:pt x="832" y="174"/>
                </a:lnTo>
                <a:lnTo>
                  <a:pt x="836" y="175"/>
                </a:lnTo>
                <a:lnTo>
                  <a:pt x="840" y="177"/>
                </a:lnTo>
                <a:lnTo>
                  <a:pt x="844" y="175"/>
                </a:lnTo>
                <a:lnTo>
                  <a:pt x="849" y="174"/>
                </a:lnTo>
                <a:lnTo>
                  <a:pt x="853" y="172"/>
                </a:lnTo>
                <a:lnTo>
                  <a:pt x="856" y="170"/>
                </a:lnTo>
                <a:lnTo>
                  <a:pt x="858" y="167"/>
                </a:lnTo>
                <a:lnTo>
                  <a:pt x="861" y="164"/>
                </a:lnTo>
                <a:lnTo>
                  <a:pt x="863" y="160"/>
                </a:lnTo>
                <a:lnTo>
                  <a:pt x="863" y="155"/>
                </a:lnTo>
                <a:lnTo>
                  <a:pt x="863" y="9"/>
                </a:lnTo>
                <a:lnTo>
                  <a:pt x="905" y="9"/>
                </a:lnTo>
                <a:lnTo>
                  <a:pt x="905" y="155"/>
                </a:lnTo>
                <a:lnTo>
                  <a:pt x="905" y="161"/>
                </a:lnTo>
                <a:lnTo>
                  <a:pt x="904" y="167"/>
                </a:lnTo>
                <a:lnTo>
                  <a:pt x="902" y="172"/>
                </a:lnTo>
                <a:lnTo>
                  <a:pt x="899" y="178"/>
                </a:lnTo>
                <a:lnTo>
                  <a:pt x="897" y="184"/>
                </a:lnTo>
                <a:lnTo>
                  <a:pt x="894" y="189"/>
                </a:lnTo>
                <a:lnTo>
                  <a:pt x="887" y="198"/>
                </a:lnTo>
                <a:lnTo>
                  <a:pt x="881" y="202"/>
                </a:lnTo>
                <a:lnTo>
                  <a:pt x="877" y="205"/>
                </a:lnTo>
                <a:lnTo>
                  <a:pt x="866" y="210"/>
                </a:lnTo>
                <a:lnTo>
                  <a:pt x="860" y="212"/>
                </a:lnTo>
                <a:lnTo>
                  <a:pt x="854" y="213"/>
                </a:lnTo>
                <a:lnTo>
                  <a:pt x="842" y="215"/>
                </a:lnTo>
                <a:lnTo>
                  <a:pt x="830" y="215"/>
                </a:lnTo>
                <a:lnTo>
                  <a:pt x="820" y="212"/>
                </a:lnTo>
                <a:lnTo>
                  <a:pt x="810" y="208"/>
                </a:lnTo>
                <a:lnTo>
                  <a:pt x="806" y="205"/>
                </a:lnTo>
                <a:lnTo>
                  <a:pt x="802" y="202"/>
                </a:lnTo>
                <a:lnTo>
                  <a:pt x="793" y="196"/>
                </a:lnTo>
                <a:lnTo>
                  <a:pt x="788" y="188"/>
                </a:lnTo>
                <a:lnTo>
                  <a:pt x="782" y="179"/>
                </a:lnTo>
                <a:lnTo>
                  <a:pt x="779" y="171"/>
                </a:lnTo>
                <a:lnTo>
                  <a:pt x="813" y="157"/>
                </a:lnTo>
                <a:close/>
                <a:moveTo>
                  <a:pt x="141" y="179"/>
                </a:moveTo>
                <a:lnTo>
                  <a:pt x="141" y="141"/>
                </a:lnTo>
                <a:lnTo>
                  <a:pt x="180" y="141"/>
                </a:lnTo>
                <a:lnTo>
                  <a:pt x="189" y="141"/>
                </a:lnTo>
                <a:lnTo>
                  <a:pt x="196" y="144"/>
                </a:lnTo>
                <a:lnTo>
                  <a:pt x="203" y="147"/>
                </a:lnTo>
                <a:lnTo>
                  <a:pt x="209" y="153"/>
                </a:lnTo>
                <a:lnTo>
                  <a:pt x="213" y="158"/>
                </a:lnTo>
                <a:lnTo>
                  <a:pt x="216" y="161"/>
                </a:lnTo>
                <a:lnTo>
                  <a:pt x="217" y="164"/>
                </a:lnTo>
                <a:lnTo>
                  <a:pt x="220" y="171"/>
                </a:lnTo>
                <a:lnTo>
                  <a:pt x="220" y="175"/>
                </a:lnTo>
                <a:lnTo>
                  <a:pt x="220" y="179"/>
                </a:lnTo>
                <a:lnTo>
                  <a:pt x="220" y="186"/>
                </a:lnTo>
                <a:lnTo>
                  <a:pt x="217" y="194"/>
                </a:lnTo>
                <a:lnTo>
                  <a:pt x="213" y="201"/>
                </a:lnTo>
                <a:lnTo>
                  <a:pt x="209" y="206"/>
                </a:lnTo>
                <a:lnTo>
                  <a:pt x="203" y="210"/>
                </a:lnTo>
                <a:lnTo>
                  <a:pt x="196" y="215"/>
                </a:lnTo>
                <a:lnTo>
                  <a:pt x="189" y="216"/>
                </a:lnTo>
                <a:lnTo>
                  <a:pt x="180" y="217"/>
                </a:lnTo>
                <a:lnTo>
                  <a:pt x="172" y="216"/>
                </a:lnTo>
                <a:lnTo>
                  <a:pt x="165" y="215"/>
                </a:lnTo>
                <a:lnTo>
                  <a:pt x="158" y="210"/>
                </a:lnTo>
                <a:lnTo>
                  <a:pt x="152" y="206"/>
                </a:lnTo>
                <a:lnTo>
                  <a:pt x="146" y="201"/>
                </a:lnTo>
                <a:lnTo>
                  <a:pt x="145" y="198"/>
                </a:lnTo>
                <a:lnTo>
                  <a:pt x="144" y="194"/>
                </a:lnTo>
                <a:lnTo>
                  <a:pt x="141" y="186"/>
                </a:lnTo>
                <a:lnTo>
                  <a:pt x="141" y="184"/>
                </a:lnTo>
                <a:lnTo>
                  <a:pt x="141" y="17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8" name="Freeform 168">
            <a:extLst>
              <a:ext uri="{FF2B5EF4-FFF2-40B4-BE49-F238E27FC236}">
                <a16:creationId xmlns:a16="http://schemas.microsoft.com/office/drawing/2014/main" id="{12F865ED-E707-852F-4B71-098085E2382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560762" y="6245625"/>
            <a:ext cx="575999" cy="72000"/>
          </a:xfrm>
          <a:custGeom>
            <a:avLst/>
            <a:gdLst>
              <a:gd name="T0" fmla="*/ 2148 w 2175"/>
              <a:gd name="T1" fmla="*/ 187 h 272"/>
              <a:gd name="T2" fmla="*/ 2113 w 2175"/>
              <a:gd name="T3" fmla="*/ 214 h 272"/>
              <a:gd name="T4" fmla="*/ 185 w 2175"/>
              <a:gd name="T5" fmla="*/ 215 h 272"/>
              <a:gd name="T6" fmla="*/ 63 w 2175"/>
              <a:gd name="T7" fmla="*/ 32 h 272"/>
              <a:gd name="T8" fmla="*/ 193 w 2175"/>
              <a:gd name="T9" fmla="*/ 76 h 272"/>
              <a:gd name="T10" fmla="*/ 269 w 2175"/>
              <a:gd name="T11" fmla="*/ 248 h 272"/>
              <a:gd name="T12" fmla="*/ 370 w 2175"/>
              <a:gd name="T13" fmla="*/ 76 h 272"/>
              <a:gd name="T14" fmla="*/ 490 w 2175"/>
              <a:gd name="T15" fmla="*/ 49 h 272"/>
              <a:gd name="T16" fmla="*/ 583 w 2175"/>
              <a:gd name="T17" fmla="*/ 49 h 272"/>
              <a:gd name="T18" fmla="*/ 558 w 2175"/>
              <a:gd name="T19" fmla="*/ 93 h 272"/>
              <a:gd name="T20" fmla="*/ 517 w 2175"/>
              <a:gd name="T21" fmla="*/ 193 h 272"/>
              <a:gd name="T22" fmla="*/ 429 w 2175"/>
              <a:gd name="T23" fmla="*/ 80 h 272"/>
              <a:gd name="T24" fmla="*/ 630 w 2175"/>
              <a:gd name="T25" fmla="*/ 76 h 272"/>
              <a:gd name="T26" fmla="*/ 736 w 2175"/>
              <a:gd name="T27" fmla="*/ 55 h 272"/>
              <a:gd name="T28" fmla="*/ 665 w 2175"/>
              <a:gd name="T29" fmla="*/ 167 h 272"/>
              <a:gd name="T30" fmla="*/ 761 w 2175"/>
              <a:gd name="T31" fmla="*/ 210 h 272"/>
              <a:gd name="T32" fmla="*/ 647 w 2175"/>
              <a:gd name="T33" fmla="*/ 210 h 272"/>
              <a:gd name="T34" fmla="*/ 721 w 2175"/>
              <a:gd name="T35" fmla="*/ 96 h 272"/>
              <a:gd name="T36" fmla="*/ 662 w 2175"/>
              <a:gd name="T37" fmla="*/ 108 h 272"/>
              <a:gd name="T38" fmla="*/ 880 w 2175"/>
              <a:gd name="T39" fmla="*/ 45 h 272"/>
              <a:gd name="T40" fmla="*/ 878 w 2175"/>
              <a:gd name="T41" fmla="*/ 220 h 272"/>
              <a:gd name="T42" fmla="*/ 834 w 2175"/>
              <a:gd name="T43" fmla="*/ 87 h 272"/>
              <a:gd name="T44" fmla="*/ 1099 w 2175"/>
              <a:gd name="T45" fmla="*/ 190 h 272"/>
              <a:gd name="T46" fmla="*/ 1068 w 2175"/>
              <a:gd name="T47" fmla="*/ 124 h 272"/>
              <a:gd name="T48" fmla="*/ 1022 w 2175"/>
              <a:gd name="T49" fmla="*/ 34 h 272"/>
              <a:gd name="T50" fmla="*/ 1133 w 2175"/>
              <a:gd name="T51" fmla="*/ 3 h 272"/>
              <a:gd name="T52" fmla="*/ 1063 w 2175"/>
              <a:gd name="T53" fmla="*/ 43 h 272"/>
              <a:gd name="T54" fmla="*/ 1142 w 2175"/>
              <a:gd name="T55" fmla="*/ 105 h 272"/>
              <a:gd name="T56" fmla="*/ 1155 w 2175"/>
              <a:gd name="T57" fmla="*/ 193 h 272"/>
              <a:gd name="T58" fmla="*/ 1028 w 2175"/>
              <a:gd name="T59" fmla="*/ 217 h 272"/>
              <a:gd name="T60" fmla="*/ 1265 w 2175"/>
              <a:gd name="T61" fmla="*/ 100 h 272"/>
              <a:gd name="T62" fmla="*/ 1214 w 2175"/>
              <a:gd name="T63" fmla="*/ 48 h 272"/>
              <a:gd name="T64" fmla="*/ 1308 w 2175"/>
              <a:gd name="T65" fmla="*/ 80 h 272"/>
              <a:gd name="T66" fmla="*/ 1284 w 2175"/>
              <a:gd name="T67" fmla="*/ 218 h 272"/>
              <a:gd name="T68" fmla="*/ 1213 w 2175"/>
              <a:gd name="T69" fmla="*/ 222 h 272"/>
              <a:gd name="T70" fmla="*/ 1227 w 2175"/>
              <a:gd name="T71" fmla="*/ 146 h 272"/>
              <a:gd name="T72" fmla="*/ 1247 w 2175"/>
              <a:gd name="T73" fmla="*/ 194 h 272"/>
              <a:gd name="T74" fmla="*/ 1422 w 2175"/>
              <a:gd name="T75" fmla="*/ 48 h 272"/>
              <a:gd name="T76" fmla="*/ 1504 w 2175"/>
              <a:gd name="T77" fmla="*/ 193 h 272"/>
              <a:gd name="T78" fmla="*/ 1408 w 2175"/>
              <a:gd name="T79" fmla="*/ 80 h 272"/>
              <a:gd name="T80" fmla="*/ 1520 w 2175"/>
              <a:gd name="T81" fmla="*/ 76 h 272"/>
              <a:gd name="T82" fmla="*/ 1621 w 2175"/>
              <a:gd name="T83" fmla="*/ 52 h 272"/>
              <a:gd name="T84" fmla="*/ 1658 w 2175"/>
              <a:gd name="T85" fmla="*/ 169 h 272"/>
              <a:gd name="T86" fmla="*/ 1568 w 2175"/>
              <a:gd name="T87" fmla="*/ 222 h 272"/>
              <a:gd name="T88" fmla="*/ 1617 w 2175"/>
              <a:gd name="T89" fmla="*/ 146 h 272"/>
              <a:gd name="T90" fmla="*/ 1559 w 2175"/>
              <a:gd name="T91" fmla="*/ 86 h 272"/>
              <a:gd name="T92" fmla="*/ 1590 w 2175"/>
              <a:gd name="T93" fmla="*/ 193 h 272"/>
              <a:gd name="T94" fmla="*/ 1723 w 2175"/>
              <a:gd name="T95" fmla="*/ 65 h 272"/>
              <a:gd name="T96" fmla="*/ 1813 w 2175"/>
              <a:gd name="T97" fmla="*/ 60 h 272"/>
              <a:gd name="T98" fmla="*/ 1910 w 2175"/>
              <a:gd name="T99" fmla="*/ 66 h 272"/>
              <a:gd name="T100" fmla="*/ 1862 w 2175"/>
              <a:gd name="T101" fmla="*/ 80 h 272"/>
              <a:gd name="T102" fmla="*/ 1775 w 2175"/>
              <a:gd name="T103" fmla="*/ 193 h 272"/>
              <a:gd name="T104" fmla="*/ 1736 w 2175"/>
              <a:gd name="T105" fmla="*/ 193 h 272"/>
              <a:gd name="T106" fmla="*/ 1987 w 2175"/>
              <a:gd name="T107" fmla="*/ 122 h 272"/>
              <a:gd name="T108" fmla="*/ 1948 w 2175"/>
              <a:gd name="T109" fmla="*/ 56 h 272"/>
              <a:gd name="T110" fmla="*/ 2065 w 2175"/>
              <a:gd name="T111" fmla="*/ 70 h 272"/>
              <a:gd name="T112" fmla="*/ 2055 w 2175"/>
              <a:gd name="T113" fmla="*/ 221 h 272"/>
              <a:gd name="T114" fmla="*/ 1991 w 2175"/>
              <a:gd name="T115" fmla="*/ 222 h 272"/>
              <a:gd name="T116" fmla="*/ 1997 w 2175"/>
              <a:gd name="T117" fmla="*/ 144 h 272"/>
              <a:gd name="T118" fmla="*/ 1994 w 2175"/>
              <a:gd name="T119" fmla="*/ 196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175" h="272">
                <a:moveTo>
                  <a:pt x="2103" y="183"/>
                </a:moveTo>
                <a:lnTo>
                  <a:pt x="2103" y="76"/>
                </a:lnTo>
                <a:lnTo>
                  <a:pt x="2086" y="76"/>
                </a:lnTo>
                <a:lnTo>
                  <a:pt x="2086" y="48"/>
                </a:lnTo>
                <a:lnTo>
                  <a:pt x="2103" y="48"/>
                </a:lnTo>
                <a:lnTo>
                  <a:pt x="2103" y="11"/>
                </a:lnTo>
                <a:lnTo>
                  <a:pt x="2145" y="11"/>
                </a:lnTo>
                <a:lnTo>
                  <a:pt x="2145" y="48"/>
                </a:lnTo>
                <a:lnTo>
                  <a:pt x="2175" y="48"/>
                </a:lnTo>
                <a:lnTo>
                  <a:pt x="2175" y="76"/>
                </a:lnTo>
                <a:lnTo>
                  <a:pt x="2145" y="76"/>
                </a:lnTo>
                <a:lnTo>
                  <a:pt x="2145" y="176"/>
                </a:lnTo>
                <a:lnTo>
                  <a:pt x="2145" y="180"/>
                </a:lnTo>
                <a:lnTo>
                  <a:pt x="2147" y="184"/>
                </a:lnTo>
                <a:lnTo>
                  <a:pt x="2148" y="187"/>
                </a:lnTo>
                <a:lnTo>
                  <a:pt x="2150" y="189"/>
                </a:lnTo>
                <a:lnTo>
                  <a:pt x="2151" y="191"/>
                </a:lnTo>
                <a:lnTo>
                  <a:pt x="2154" y="191"/>
                </a:lnTo>
                <a:lnTo>
                  <a:pt x="2157" y="193"/>
                </a:lnTo>
                <a:lnTo>
                  <a:pt x="2161" y="193"/>
                </a:lnTo>
                <a:lnTo>
                  <a:pt x="2175" y="193"/>
                </a:lnTo>
                <a:lnTo>
                  <a:pt x="2175" y="218"/>
                </a:lnTo>
                <a:lnTo>
                  <a:pt x="2169" y="220"/>
                </a:lnTo>
                <a:lnTo>
                  <a:pt x="2162" y="221"/>
                </a:lnTo>
                <a:lnTo>
                  <a:pt x="2153" y="222"/>
                </a:lnTo>
                <a:lnTo>
                  <a:pt x="2144" y="222"/>
                </a:lnTo>
                <a:lnTo>
                  <a:pt x="2134" y="222"/>
                </a:lnTo>
                <a:lnTo>
                  <a:pt x="2126" y="221"/>
                </a:lnTo>
                <a:lnTo>
                  <a:pt x="2119" y="218"/>
                </a:lnTo>
                <a:lnTo>
                  <a:pt x="2113" y="214"/>
                </a:lnTo>
                <a:lnTo>
                  <a:pt x="2110" y="211"/>
                </a:lnTo>
                <a:lnTo>
                  <a:pt x="2109" y="208"/>
                </a:lnTo>
                <a:lnTo>
                  <a:pt x="2107" y="206"/>
                </a:lnTo>
                <a:lnTo>
                  <a:pt x="2104" y="201"/>
                </a:lnTo>
                <a:lnTo>
                  <a:pt x="2104" y="197"/>
                </a:lnTo>
                <a:lnTo>
                  <a:pt x="2103" y="193"/>
                </a:lnTo>
                <a:lnTo>
                  <a:pt x="2103" y="183"/>
                </a:lnTo>
                <a:close/>
                <a:moveTo>
                  <a:pt x="115" y="5"/>
                </a:moveTo>
                <a:lnTo>
                  <a:pt x="185" y="5"/>
                </a:lnTo>
                <a:lnTo>
                  <a:pt x="185" y="32"/>
                </a:lnTo>
                <a:lnTo>
                  <a:pt x="173" y="32"/>
                </a:lnTo>
                <a:lnTo>
                  <a:pt x="114" y="97"/>
                </a:lnTo>
                <a:lnTo>
                  <a:pt x="172" y="189"/>
                </a:lnTo>
                <a:lnTo>
                  <a:pt x="185" y="189"/>
                </a:lnTo>
                <a:lnTo>
                  <a:pt x="185" y="215"/>
                </a:lnTo>
                <a:lnTo>
                  <a:pt x="134" y="215"/>
                </a:lnTo>
                <a:lnTo>
                  <a:pt x="80" y="127"/>
                </a:lnTo>
                <a:lnTo>
                  <a:pt x="63" y="144"/>
                </a:lnTo>
                <a:lnTo>
                  <a:pt x="63" y="189"/>
                </a:lnTo>
                <a:lnTo>
                  <a:pt x="79" y="189"/>
                </a:lnTo>
                <a:lnTo>
                  <a:pt x="79" y="215"/>
                </a:lnTo>
                <a:lnTo>
                  <a:pt x="0" y="215"/>
                </a:lnTo>
                <a:lnTo>
                  <a:pt x="0" y="189"/>
                </a:lnTo>
                <a:lnTo>
                  <a:pt x="15" y="189"/>
                </a:lnTo>
                <a:lnTo>
                  <a:pt x="15" y="32"/>
                </a:lnTo>
                <a:lnTo>
                  <a:pt x="0" y="32"/>
                </a:lnTo>
                <a:lnTo>
                  <a:pt x="0" y="5"/>
                </a:lnTo>
                <a:lnTo>
                  <a:pt x="79" y="5"/>
                </a:lnTo>
                <a:lnTo>
                  <a:pt x="79" y="32"/>
                </a:lnTo>
                <a:lnTo>
                  <a:pt x="63" y="32"/>
                </a:lnTo>
                <a:lnTo>
                  <a:pt x="63" y="105"/>
                </a:lnTo>
                <a:lnTo>
                  <a:pt x="131" y="32"/>
                </a:lnTo>
                <a:lnTo>
                  <a:pt x="115" y="32"/>
                </a:lnTo>
                <a:lnTo>
                  <a:pt x="115" y="5"/>
                </a:lnTo>
                <a:close/>
                <a:moveTo>
                  <a:pt x="199" y="268"/>
                </a:moveTo>
                <a:lnTo>
                  <a:pt x="199" y="241"/>
                </a:lnTo>
                <a:lnTo>
                  <a:pt x="216" y="241"/>
                </a:lnTo>
                <a:lnTo>
                  <a:pt x="224" y="239"/>
                </a:lnTo>
                <a:lnTo>
                  <a:pt x="227" y="239"/>
                </a:lnTo>
                <a:lnTo>
                  <a:pt x="230" y="237"/>
                </a:lnTo>
                <a:lnTo>
                  <a:pt x="233" y="235"/>
                </a:lnTo>
                <a:lnTo>
                  <a:pt x="235" y="232"/>
                </a:lnTo>
                <a:lnTo>
                  <a:pt x="238" y="225"/>
                </a:lnTo>
                <a:lnTo>
                  <a:pt x="244" y="214"/>
                </a:lnTo>
                <a:lnTo>
                  <a:pt x="193" y="76"/>
                </a:lnTo>
                <a:lnTo>
                  <a:pt x="182" y="76"/>
                </a:lnTo>
                <a:lnTo>
                  <a:pt x="182" y="48"/>
                </a:lnTo>
                <a:lnTo>
                  <a:pt x="250" y="48"/>
                </a:lnTo>
                <a:lnTo>
                  <a:pt x="250" y="76"/>
                </a:lnTo>
                <a:lnTo>
                  <a:pt x="238" y="76"/>
                </a:lnTo>
                <a:lnTo>
                  <a:pt x="268" y="166"/>
                </a:lnTo>
                <a:lnTo>
                  <a:pt x="299" y="76"/>
                </a:lnTo>
                <a:lnTo>
                  <a:pt x="288" y="76"/>
                </a:lnTo>
                <a:lnTo>
                  <a:pt x="288" y="48"/>
                </a:lnTo>
                <a:lnTo>
                  <a:pt x="346" y="48"/>
                </a:lnTo>
                <a:lnTo>
                  <a:pt x="346" y="76"/>
                </a:lnTo>
                <a:lnTo>
                  <a:pt x="336" y="76"/>
                </a:lnTo>
                <a:lnTo>
                  <a:pt x="278" y="231"/>
                </a:lnTo>
                <a:lnTo>
                  <a:pt x="275" y="239"/>
                </a:lnTo>
                <a:lnTo>
                  <a:pt x="269" y="248"/>
                </a:lnTo>
                <a:lnTo>
                  <a:pt x="265" y="255"/>
                </a:lnTo>
                <a:lnTo>
                  <a:pt x="262" y="258"/>
                </a:lnTo>
                <a:lnTo>
                  <a:pt x="258" y="261"/>
                </a:lnTo>
                <a:lnTo>
                  <a:pt x="251" y="266"/>
                </a:lnTo>
                <a:lnTo>
                  <a:pt x="248" y="268"/>
                </a:lnTo>
                <a:lnTo>
                  <a:pt x="244" y="269"/>
                </a:lnTo>
                <a:lnTo>
                  <a:pt x="238" y="270"/>
                </a:lnTo>
                <a:lnTo>
                  <a:pt x="234" y="270"/>
                </a:lnTo>
                <a:lnTo>
                  <a:pt x="223" y="272"/>
                </a:lnTo>
                <a:lnTo>
                  <a:pt x="216" y="272"/>
                </a:lnTo>
                <a:lnTo>
                  <a:pt x="210" y="270"/>
                </a:lnTo>
                <a:lnTo>
                  <a:pt x="199" y="268"/>
                </a:lnTo>
                <a:close/>
                <a:moveTo>
                  <a:pt x="356" y="193"/>
                </a:moveTo>
                <a:lnTo>
                  <a:pt x="370" y="193"/>
                </a:lnTo>
                <a:lnTo>
                  <a:pt x="370" y="76"/>
                </a:lnTo>
                <a:lnTo>
                  <a:pt x="356" y="76"/>
                </a:lnTo>
                <a:lnTo>
                  <a:pt x="356" y="48"/>
                </a:lnTo>
                <a:lnTo>
                  <a:pt x="412" y="48"/>
                </a:lnTo>
                <a:lnTo>
                  <a:pt x="412" y="65"/>
                </a:lnTo>
                <a:lnTo>
                  <a:pt x="423" y="56"/>
                </a:lnTo>
                <a:lnTo>
                  <a:pt x="429" y="53"/>
                </a:lnTo>
                <a:lnTo>
                  <a:pt x="435" y="50"/>
                </a:lnTo>
                <a:lnTo>
                  <a:pt x="442" y="48"/>
                </a:lnTo>
                <a:lnTo>
                  <a:pt x="449" y="45"/>
                </a:lnTo>
                <a:lnTo>
                  <a:pt x="456" y="45"/>
                </a:lnTo>
                <a:lnTo>
                  <a:pt x="464" y="43"/>
                </a:lnTo>
                <a:lnTo>
                  <a:pt x="471" y="45"/>
                </a:lnTo>
                <a:lnTo>
                  <a:pt x="478" y="45"/>
                </a:lnTo>
                <a:lnTo>
                  <a:pt x="484" y="48"/>
                </a:lnTo>
                <a:lnTo>
                  <a:pt x="490" y="49"/>
                </a:lnTo>
                <a:lnTo>
                  <a:pt x="494" y="52"/>
                </a:lnTo>
                <a:lnTo>
                  <a:pt x="498" y="56"/>
                </a:lnTo>
                <a:lnTo>
                  <a:pt x="500" y="59"/>
                </a:lnTo>
                <a:lnTo>
                  <a:pt x="501" y="60"/>
                </a:lnTo>
                <a:lnTo>
                  <a:pt x="504" y="66"/>
                </a:lnTo>
                <a:lnTo>
                  <a:pt x="515" y="58"/>
                </a:lnTo>
                <a:lnTo>
                  <a:pt x="522" y="53"/>
                </a:lnTo>
                <a:lnTo>
                  <a:pt x="528" y="50"/>
                </a:lnTo>
                <a:lnTo>
                  <a:pt x="535" y="48"/>
                </a:lnTo>
                <a:lnTo>
                  <a:pt x="542" y="46"/>
                </a:lnTo>
                <a:lnTo>
                  <a:pt x="550" y="45"/>
                </a:lnTo>
                <a:lnTo>
                  <a:pt x="559" y="43"/>
                </a:lnTo>
                <a:lnTo>
                  <a:pt x="567" y="45"/>
                </a:lnTo>
                <a:lnTo>
                  <a:pt x="576" y="46"/>
                </a:lnTo>
                <a:lnTo>
                  <a:pt x="583" y="49"/>
                </a:lnTo>
                <a:lnTo>
                  <a:pt x="586" y="50"/>
                </a:lnTo>
                <a:lnTo>
                  <a:pt x="590" y="53"/>
                </a:lnTo>
                <a:lnTo>
                  <a:pt x="594" y="59"/>
                </a:lnTo>
                <a:lnTo>
                  <a:pt x="599" y="66"/>
                </a:lnTo>
                <a:lnTo>
                  <a:pt x="599" y="70"/>
                </a:lnTo>
                <a:lnTo>
                  <a:pt x="600" y="74"/>
                </a:lnTo>
                <a:lnTo>
                  <a:pt x="601" y="84"/>
                </a:lnTo>
                <a:lnTo>
                  <a:pt x="601" y="193"/>
                </a:lnTo>
                <a:lnTo>
                  <a:pt x="614" y="193"/>
                </a:lnTo>
                <a:lnTo>
                  <a:pt x="614" y="220"/>
                </a:lnTo>
                <a:lnTo>
                  <a:pt x="548" y="220"/>
                </a:lnTo>
                <a:lnTo>
                  <a:pt x="548" y="193"/>
                </a:lnTo>
                <a:lnTo>
                  <a:pt x="558" y="193"/>
                </a:lnTo>
                <a:lnTo>
                  <a:pt x="558" y="98"/>
                </a:lnTo>
                <a:lnTo>
                  <a:pt x="558" y="93"/>
                </a:lnTo>
                <a:lnTo>
                  <a:pt x="556" y="89"/>
                </a:lnTo>
                <a:lnTo>
                  <a:pt x="555" y="84"/>
                </a:lnTo>
                <a:lnTo>
                  <a:pt x="553" y="81"/>
                </a:lnTo>
                <a:lnTo>
                  <a:pt x="550" y="80"/>
                </a:lnTo>
                <a:lnTo>
                  <a:pt x="546" y="79"/>
                </a:lnTo>
                <a:lnTo>
                  <a:pt x="542" y="77"/>
                </a:lnTo>
                <a:lnTo>
                  <a:pt x="538" y="77"/>
                </a:lnTo>
                <a:lnTo>
                  <a:pt x="529" y="77"/>
                </a:lnTo>
                <a:lnTo>
                  <a:pt x="525" y="79"/>
                </a:lnTo>
                <a:lnTo>
                  <a:pt x="521" y="80"/>
                </a:lnTo>
                <a:lnTo>
                  <a:pt x="514" y="83"/>
                </a:lnTo>
                <a:lnTo>
                  <a:pt x="507" y="87"/>
                </a:lnTo>
                <a:lnTo>
                  <a:pt x="507" y="98"/>
                </a:lnTo>
                <a:lnTo>
                  <a:pt x="507" y="193"/>
                </a:lnTo>
                <a:lnTo>
                  <a:pt x="517" y="193"/>
                </a:lnTo>
                <a:lnTo>
                  <a:pt x="517" y="220"/>
                </a:lnTo>
                <a:lnTo>
                  <a:pt x="453" y="220"/>
                </a:lnTo>
                <a:lnTo>
                  <a:pt x="453" y="193"/>
                </a:lnTo>
                <a:lnTo>
                  <a:pt x="464" y="193"/>
                </a:lnTo>
                <a:lnTo>
                  <a:pt x="464" y="98"/>
                </a:lnTo>
                <a:lnTo>
                  <a:pt x="463" y="93"/>
                </a:lnTo>
                <a:lnTo>
                  <a:pt x="463" y="89"/>
                </a:lnTo>
                <a:lnTo>
                  <a:pt x="461" y="86"/>
                </a:lnTo>
                <a:lnTo>
                  <a:pt x="459" y="81"/>
                </a:lnTo>
                <a:lnTo>
                  <a:pt x="456" y="80"/>
                </a:lnTo>
                <a:lnTo>
                  <a:pt x="453" y="79"/>
                </a:lnTo>
                <a:lnTo>
                  <a:pt x="449" y="77"/>
                </a:lnTo>
                <a:lnTo>
                  <a:pt x="443" y="77"/>
                </a:lnTo>
                <a:lnTo>
                  <a:pt x="436" y="77"/>
                </a:lnTo>
                <a:lnTo>
                  <a:pt x="429" y="80"/>
                </a:lnTo>
                <a:lnTo>
                  <a:pt x="421" y="83"/>
                </a:lnTo>
                <a:lnTo>
                  <a:pt x="413" y="87"/>
                </a:lnTo>
                <a:lnTo>
                  <a:pt x="413" y="193"/>
                </a:lnTo>
                <a:lnTo>
                  <a:pt x="423" y="193"/>
                </a:lnTo>
                <a:lnTo>
                  <a:pt x="423" y="220"/>
                </a:lnTo>
                <a:lnTo>
                  <a:pt x="356" y="220"/>
                </a:lnTo>
                <a:lnTo>
                  <a:pt x="356" y="193"/>
                </a:lnTo>
                <a:close/>
                <a:moveTo>
                  <a:pt x="618" y="142"/>
                </a:moveTo>
                <a:lnTo>
                  <a:pt x="618" y="127"/>
                </a:lnTo>
                <a:lnTo>
                  <a:pt x="618" y="117"/>
                </a:lnTo>
                <a:lnTo>
                  <a:pt x="620" y="107"/>
                </a:lnTo>
                <a:lnTo>
                  <a:pt x="621" y="98"/>
                </a:lnTo>
                <a:lnTo>
                  <a:pt x="624" y="90"/>
                </a:lnTo>
                <a:lnTo>
                  <a:pt x="627" y="83"/>
                </a:lnTo>
                <a:lnTo>
                  <a:pt x="630" y="76"/>
                </a:lnTo>
                <a:lnTo>
                  <a:pt x="634" y="70"/>
                </a:lnTo>
                <a:lnTo>
                  <a:pt x="639" y="65"/>
                </a:lnTo>
                <a:lnTo>
                  <a:pt x="644" y="60"/>
                </a:lnTo>
                <a:lnTo>
                  <a:pt x="649" y="56"/>
                </a:lnTo>
                <a:lnTo>
                  <a:pt x="656" y="52"/>
                </a:lnTo>
                <a:lnTo>
                  <a:pt x="663" y="49"/>
                </a:lnTo>
                <a:lnTo>
                  <a:pt x="671" y="46"/>
                </a:lnTo>
                <a:lnTo>
                  <a:pt x="678" y="45"/>
                </a:lnTo>
                <a:lnTo>
                  <a:pt x="686" y="45"/>
                </a:lnTo>
                <a:lnTo>
                  <a:pt x="695" y="43"/>
                </a:lnTo>
                <a:lnTo>
                  <a:pt x="710" y="45"/>
                </a:lnTo>
                <a:lnTo>
                  <a:pt x="717" y="46"/>
                </a:lnTo>
                <a:lnTo>
                  <a:pt x="724" y="49"/>
                </a:lnTo>
                <a:lnTo>
                  <a:pt x="730" y="50"/>
                </a:lnTo>
                <a:lnTo>
                  <a:pt x="736" y="55"/>
                </a:lnTo>
                <a:lnTo>
                  <a:pt x="741" y="58"/>
                </a:lnTo>
                <a:lnTo>
                  <a:pt x="745" y="62"/>
                </a:lnTo>
                <a:lnTo>
                  <a:pt x="750" y="67"/>
                </a:lnTo>
                <a:lnTo>
                  <a:pt x="754" y="73"/>
                </a:lnTo>
                <a:lnTo>
                  <a:pt x="757" y="80"/>
                </a:lnTo>
                <a:lnTo>
                  <a:pt x="760" y="87"/>
                </a:lnTo>
                <a:lnTo>
                  <a:pt x="761" y="94"/>
                </a:lnTo>
                <a:lnTo>
                  <a:pt x="762" y="103"/>
                </a:lnTo>
                <a:lnTo>
                  <a:pt x="764" y="111"/>
                </a:lnTo>
                <a:lnTo>
                  <a:pt x="764" y="121"/>
                </a:lnTo>
                <a:lnTo>
                  <a:pt x="764" y="145"/>
                </a:lnTo>
                <a:lnTo>
                  <a:pt x="662" y="145"/>
                </a:lnTo>
                <a:lnTo>
                  <a:pt x="662" y="152"/>
                </a:lnTo>
                <a:lnTo>
                  <a:pt x="663" y="158"/>
                </a:lnTo>
                <a:lnTo>
                  <a:pt x="665" y="167"/>
                </a:lnTo>
                <a:lnTo>
                  <a:pt x="668" y="172"/>
                </a:lnTo>
                <a:lnTo>
                  <a:pt x="669" y="176"/>
                </a:lnTo>
                <a:lnTo>
                  <a:pt x="672" y="179"/>
                </a:lnTo>
                <a:lnTo>
                  <a:pt x="675" y="182"/>
                </a:lnTo>
                <a:lnTo>
                  <a:pt x="679" y="184"/>
                </a:lnTo>
                <a:lnTo>
                  <a:pt x="682" y="186"/>
                </a:lnTo>
                <a:lnTo>
                  <a:pt x="686" y="189"/>
                </a:lnTo>
                <a:lnTo>
                  <a:pt x="690" y="190"/>
                </a:lnTo>
                <a:lnTo>
                  <a:pt x="700" y="191"/>
                </a:lnTo>
                <a:lnTo>
                  <a:pt x="710" y="191"/>
                </a:lnTo>
                <a:lnTo>
                  <a:pt x="726" y="191"/>
                </a:lnTo>
                <a:lnTo>
                  <a:pt x="738" y="190"/>
                </a:lnTo>
                <a:lnTo>
                  <a:pt x="751" y="187"/>
                </a:lnTo>
                <a:lnTo>
                  <a:pt x="761" y="183"/>
                </a:lnTo>
                <a:lnTo>
                  <a:pt x="761" y="210"/>
                </a:lnTo>
                <a:lnTo>
                  <a:pt x="750" y="215"/>
                </a:lnTo>
                <a:lnTo>
                  <a:pt x="744" y="217"/>
                </a:lnTo>
                <a:lnTo>
                  <a:pt x="737" y="220"/>
                </a:lnTo>
                <a:lnTo>
                  <a:pt x="728" y="221"/>
                </a:lnTo>
                <a:lnTo>
                  <a:pt x="720" y="222"/>
                </a:lnTo>
                <a:lnTo>
                  <a:pt x="712" y="222"/>
                </a:lnTo>
                <a:lnTo>
                  <a:pt x="702" y="222"/>
                </a:lnTo>
                <a:lnTo>
                  <a:pt x="692" y="222"/>
                </a:lnTo>
                <a:lnTo>
                  <a:pt x="686" y="222"/>
                </a:lnTo>
                <a:lnTo>
                  <a:pt x="682" y="222"/>
                </a:lnTo>
                <a:lnTo>
                  <a:pt x="672" y="220"/>
                </a:lnTo>
                <a:lnTo>
                  <a:pt x="665" y="218"/>
                </a:lnTo>
                <a:lnTo>
                  <a:pt x="656" y="215"/>
                </a:lnTo>
                <a:lnTo>
                  <a:pt x="649" y="211"/>
                </a:lnTo>
                <a:lnTo>
                  <a:pt x="647" y="210"/>
                </a:lnTo>
                <a:lnTo>
                  <a:pt x="644" y="207"/>
                </a:lnTo>
                <a:lnTo>
                  <a:pt x="638" y="203"/>
                </a:lnTo>
                <a:lnTo>
                  <a:pt x="634" y="197"/>
                </a:lnTo>
                <a:lnTo>
                  <a:pt x="630" y="191"/>
                </a:lnTo>
                <a:lnTo>
                  <a:pt x="625" y="184"/>
                </a:lnTo>
                <a:lnTo>
                  <a:pt x="623" y="177"/>
                </a:lnTo>
                <a:lnTo>
                  <a:pt x="621" y="169"/>
                </a:lnTo>
                <a:lnTo>
                  <a:pt x="620" y="160"/>
                </a:lnTo>
                <a:lnTo>
                  <a:pt x="618" y="152"/>
                </a:lnTo>
                <a:lnTo>
                  <a:pt x="618" y="142"/>
                </a:lnTo>
                <a:close/>
                <a:moveTo>
                  <a:pt x="661" y="120"/>
                </a:moveTo>
                <a:lnTo>
                  <a:pt x="724" y="120"/>
                </a:lnTo>
                <a:lnTo>
                  <a:pt x="724" y="115"/>
                </a:lnTo>
                <a:lnTo>
                  <a:pt x="723" y="104"/>
                </a:lnTo>
                <a:lnTo>
                  <a:pt x="721" y="96"/>
                </a:lnTo>
                <a:lnTo>
                  <a:pt x="720" y="89"/>
                </a:lnTo>
                <a:lnTo>
                  <a:pt x="716" y="83"/>
                </a:lnTo>
                <a:lnTo>
                  <a:pt x="712" y="80"/>
                </a:lnTo>
                <a:lnTo>
                  <a:pt x="707" y="77"/>
                </a:lnTo>
                <a:lnTo>
                  <a:pt x="704" y="76"/>
                </a:lnTo>
                <a:lnTo>
                  <a:pt x="702" y="76"/>
                </a:lnTo>
                <a:lnTo>
                  <a:pt x="695" y="74"/>
                </a:lnTo>
                <a:lnTo>
                  <a:pt x="688" y="76"/>
                </a:lnTo>
                <a:lnTo>
                  <a:pt x="682" y="77"/>
                </a:lnTo>
                <a:lnTo>
                  <a:pt x="679" y="79"/>
                </a:lnTo>
                <a:lnTo>
                  <a:pt x="676" y="80"/>
                </a:lnTo>
                <a:lnTo>
                  <a:pt x="671" y="84"/>
                </a:lnTo>
                <a:lnTo>
                  <a:pt x="666" y="91"/>
                </a:lnTo>
                <a:lnTo>
                  <a:pt x="663" y="98"/>
                </a:lnTo>
                <a:lnTo>
                  <a:pt x="662" y="108"/>
                </a:lnTo>
                <a:lnTo>
                  <a:pt x="661" y="120"/>
                </a:lnTo>
                <a:close/>
                <a:moveTo>
                  <a:pt x="777" y="193"/>
                </a:moveTo>
                <a:lnTo>
                  <a:pt x="791" y="193"/>
                </a:lnTo>
                <a:lnTo>
                  <a:pt x="791" y="76"/>
                </a:lnTo>
                <a:lnTo>
                  <a:pt x="777" y="76"/>
                </a:lnTo>
                <a:lnTo>
                  <a:pt x="777" y="48"/>
                </a:lnTo>
                <a:lnTo>
                  <a:pt x="833" y="48"/>
                </a:lnTo>
                <a:lnTo>
                  <a:pt x="833" y="66"/>
                </a:lnTo>
                <a:lnTo>
                  <a:pt x="839" y="62"/>
                </a:lnTo>
                <a:lnTo>
                  <a:pt x="844" y="58"/>
                </a:lnTo>
                <a:lnTo>
                  <a:pt x="850" y="53"/>
                </a:lnTo>
                <a:lnTo>
                  <a:pt x="857" y="50"/>
                </a:lnTo>
                <a:lnTo>
                  <a:pt x="864" y="48"/>
                </a:lnTo>
                <a:lnTo>
                  <a:pt x="871" y="45"/>
                </a:lnTo>
                <a:lnTo>
                  <a:pt x="880" y="45"/>
                </a:lnTo>
                <a:lnTo>
                  <a:pt x="888" y="43"/>
                </a:lnTo>
                <a:lnTo>
                  <a:pt x="898" y="45"/>
                </a:lnTo>
                <a:lnTo>
                  <a:pt x="906" y="46"/>
                </a:lnTo>
                <a:lnTo>
                  <a:pt x="914" y="49"/>
                </a:lnTo>
                <a:lnTo>
                  <a:pt x="916" y="50"/>
                </a:lnTo>
                <a:lnTo>
                  <a:pt x="921" y="53"/>
                </a:lnTo>
                <a:lnTo>
                  <a:pt x="925" y="59"/>
                </a:lnTo>
                <a:lnTo>
                  <a:pt x="929" y="66"/>
                </a:lnTo>
                <a:lnTo>
                  <a:pt x="932" y="73"/>
                </a:lnTo>
                <a:lnTo>
                  <a:pt x="932" y="79"/>
                </a:lnTo>
                <a:lnTo>
                  <a:pt x="932" y="83"/>
                </a:lnTo>
                <a:lnTo>
                  <a:pt x="932" y="193"/>
                </a:lnTo>
                <a:lnTo>
                  <a:pt x="946" y="193"/>
                </a:lnTo>
                <a:lnTo>
                  <a:pt x="946" y="220"/>
                </a:lnTo>
                <a:lnTo>
                  <a:pt x="878" y="220"/>
                </a:lnTo>
                <a:lnTo>
                  <a:pt x="878" y="193"/>
                </a:lnTo>
                <a:lnTo>
                  <a:pt x="890" y="193"/>
                </a:lnTo>
                <a:lnTo>
                  <a:pt x="890" y="98"/>
                </a:lnTo>
                <a:lnTo>
                  <a:pt x="888" y="93"/>
                </a:lnTo>
                <a:lnTo>
                  <a:pt x="888" y="89"/>
                </a:lnTo>
                <a:lnTo>
                  <a:pt x="887" y="84"/>
                </a:lnTo>
                <a:lnTo>
                  <a:pt x="884" y="81"/>
                </a:lnTo>
                <a:lnTo>
                  <a:pt x="881" y="80"/>
                </a:lnTo>
                <a:lnTo>
                  <a:pt x="877" y="79"/>
                </a:lnTo>
                <a:lnTo>
                  <a:pt x="873" y="77"/>
                </a:lnTo>
                <a:lnTo>
                  <a:pt x="867" y="77"/>
                </a:lnTo>
                <a:lnTo>
                  <a:pt x="858" y="77"/>
                </a:lnTo>
                <a:lnTo>
                  <a:pt x="850" y="80"/>
                </a:lnTo>
                <a:lnTo>
                  <a:pt x="842" y="83"/>
                </a:lnTo>
                <a:lnTo>
                  <a:pt x="834" y="87"/>
                </a:lnTo>
                <a:lnTo>
                  <a:pt x="834" y="193"/>
                </a:lnTo>
                <a:lnTo>
                  <a:pt x="846" y="193"/>
                </a:lnTo>
                <a:lnTo>
                  <a:pt x="846" y="220"/>
                </a:lnTo>
                <a:lnTo>
                  <a:pt x="777" y="220"/>
                </a:lnTo>
                <a:lnTo>
                  <a:pt x="777" y="193"/>
                </a:lnTo>
                <a:close/>
                <a:moveTo>
                  <a:pt x="1015" y="211"/>
                </a:moveTo>
                <a:lnTo>
                  <a:pt x="1015" y="162"/>
                </a:lnTo>
                <a:lnTo>
                  <a:pt x="1052" y="162"/>
                </a:lnTo>
                <a:lnTo>
                  <a:pt x="1052" y="187"/>
                </a:lnTo>
                <a:lnTo>
                  <a:pt x="1058" y="190"/>
                </a:lnTo>
                <a:lnTo>
                  <a:pt x="1063" y="191"/>
                </a:lnTo>
                <a:lnTo>
                  <a:pt x="1072" y="193"/>
                </a:lnTo>
                <a:lnTo>
                  <a:pt x="1082" y="193"/>
                </a:lnTo>
                <a:lnTo>
                  <a:pt x="1090" y="193"/>
                </a:lnTo>
                <a:lnTo>
                  <a:pt x="1099" y="190"/>
                </a:lnTo>
                <a:lnTo>
                  <a:pt x="1104" y="189"/>
                </a:lnTo>
                <a:lnTo>
                  <a:pt x="1109" y="184"/>
                </a:lnTo>
                <a:lnTo>
                  <a:pt x="1113" y="180"/>
                </a:lnTo>
                <a:lnTo>
                  <a:pt x="1114" y="176"/>
                </a:lnTo>
                <a:lnTo>
                  <a:pt x="1116" y="169"/>
                </a:lnTo>
                <a:lnTo>
                  <a:pt x="1116" y="163"/>
                </a:lnTo>
                <a:lnTo>
                  <a:pt x="1116" y="160"/>
                </a:lnTo>
                <a:lnTo>
                  <a:pt x="1116" y="153"/>
                </a:lnTo>
                <a:lnTo>
                  <a:pt x="1114" y="149"/>
                </a:lnTo>
                <a:lnTo>
                  <a:pt x="1113" y="144"/>
                </a:lnTo>
                <a:lnTo>
                  <a:pt x="1110" y="141"/>
                </a:lnTo>
                <a:lnTo>
                  <a:pt x="1106" y="136"/>
                </a:lnTo>
                <a:lnTo>
                  <a:pt x="1100" y="134"/>
                </a:lnTo>
                <a:lnTo>
                  <a:pt x="1084" y="129"/>
                </a:lnTo>
                <a:lnTo>
                  <a:pt x="1068" y="124"/>
                </a:lnTo>
                <a:lnTo>
                  <a:pt x="1056" y="120"/>
                </a:lnTo>
                <a:lnTo>
                  <a:pt x="1045" y="115"/>
                </a:lnTo>
                <a:lnTo>
                  <a:pt x="1036" y="110"/>
                </a:lnTo>
                <a:lnTo>
                  <a:pt x="1029" y="103"/>
                </a:lnTo>
                <a:lnTo>
                  <a:pt x="1024" y="96"/>
                </a:lnTo>
                <a:lnTo>
                  <a:pt x="1022" y="91"/>
                </a:lnTo>
                <a:lnTo>
                  <a:pt x="1021" y="87"/>
                </a:lnTo>
                <a:lnTo>
                  <a:pt x="1020" y="81"/>
                </a:lnTo>
                <a:lnTo>
                  <a:pt x="1018" y="76"/>
                </a:lnTo>
                <a:lnTo>
                  <a:pt x="1018" y="63"/>
                </a:lnTo>
                <a:lnTo>
                  <a:pt x="1018" y="58"/>
                </a:lnTo>
                <a:lnTo>
                  <a:pt x="1018" y="50"/>
                </a:lnTo>
                <a:lnTo>
                  <a:pt x="1018" y="45"/>
                </a:lnTo>
                <a:lnTo>
                  <a:pt x="1021" y="39"/>
                </a:lnTo>
                <a:lnTo>
                  <a:pt x="1022" y="34"/>
                </a:lnTo>
                <a:lnTo>
                  <a:pt x="1025" y="28"/>
                </a:lnTo>
                <a:lnTo>
                  <a:pt x="1028" y="24"/>
                </a:lnTo>
                <a:lnTo>
                  <a:pt x="1032" y="18"/>
                </a:lnTo>
                <a:lnTo>
                  <a:pt x="1036" y="15"/>
                </a:lnTo>
                <a:lnTo>
                  <a:pt x="1042" y="11"/>
                </a:lnTo>
                <a:lnTo>
                  <a:pt x="1048" y="8"/>
                </a:lnTo>
                <a:lnTo>
                  <a:pt x="1055" y="5"/>
                </a:lnTo>
                <a:lnTo>
                  <a:pt x="1060" y="4"/>
                </a:lnTo>
                <a:lnTo>
                  <a:pt x="1069" y="1"/>
                </a:lnTo>
                <a:lnTo>
                  <a:pt x="1076" y="1"/>
                </a:lnTo>
                <a:lnTo>
                  <a:pt x="1084" y="0"/>
                </a:lnTo>
                <a:lnTo>
                  <a:pt x="1094" y="0"/>
                </a:lnTo>
                <a:lnTo>
                  <a:pt x="1116" y="0"/>
                </a:lnTo>
                <a:lnTo>
                  <a:pt x="1124" y="1"/>
                </a:lnTo>
                <a:lnTo>
                  <a:pt x="1133" y="3"/>
                </a:lnTo>
                <a:lnTo>
                  <a:pt x="1147" y="5"/>
                </a:lnTo>
                <a:lnTo>
                  <a:pt x="1157" y="8"/>
                </a:lnTo>
                <a:lnTo>
                  <a:pt x="1157" y="53"/>
                </a:lnTo>
                <a:lnTo>
                  <a:pt x="1121" y="53"/>
                </a:lnTo>
                <a:lnTo>
                  <a:pt x="1121" y="35"/>
                </a:lnTo>
                <a:lnTo>
                  <a:pt x="1116" y="32"/>
                </a:lnTo>
                <a:lnTo>
                  <a:pt x="1110" y="31"/>
                </a:lnTo>
                <a:lnTo>
                  <a:pt x="1103" y="31"/>
                </a:lnTo>
                <a:lnTo>
                  <a:pt x="1093" y="29"/>
                </a:lnTo>
                <a:lnTo>
                  <a:pt x="1086" y="31"/>
                </a:lnTo>
                <a:lnTo>
                  <a:pt x="1080" y="31"/>
                </a:lnTo>
                <a:lnTo>
                  <a:pt x="1075" y="34"/>
                </a:lnTo>
                <a:lnTo>
                  <a:pt x="1069" y="36"/>
                </a:lnTo>
                <a:lnTo>
                  <a:pt x="1066" y="39"/>
                </a:lnTo>
                <a:lnTo>
                  <a:pt x="1063" y="43"/>
                </a:lnTo>
                <a:lnTo>
                  <a:pt x="1062" y="49"/>
                </a:lnTo>
                <a:lnTo>
                  <a:pt x="1062" y="55"/>
                </a:lnTo>
                <a:lnTo>
                  <a:pt x="1062" y="62"/>
                </a:lnTo>
                <a:lnTo>
                  <a:pt x="1063" y="67"/>
                </a:lnTo>
                <a:lnTo>
                  <a:pt x="1065" y="72"/>
                </a:lnTo>
                <a:lnTo>
                  <a:pt x="1068" y="74"/>
                </a:lnTo>
                <a:lnTo>
                  <a:pt x="1073" y="79"/>
                </a:lnTo>
                <a:lnTo>
                  <a:pt x="1076" y="80"/>
                </a:lnTo>
                <a:lnTo>
                  <a:pt x="1079" y="81"/>
                </a:lnTo>
                <a:lnTo>
                  <a:pt x="1086" y="84"/>
                </a:lnTo>
                <a:lnTo>
                  <a:pt x="1096" y="87"/>
                </a:lnTo>
                <a:lnTo>
                  <a:pt x="1111" y="91"/>
                </a:lnTo>
                <a:lnTo>
                  <a:pt x="1123" y="96"/>
                </a:lnTo>
                <a:lnTo>
                  <a:pt x="1134" y="101"/>
                </a:lnTo>
                <a:lnTo>
                  <a:pt x="1142" y="105"/>
                </a:lnTo>
                <a:lnTo>
                  <a:pt x="1147" y="110"/>
                </a:lnTo>
                <a:lnTo>
                  <a:pt x="1149" y="113"/>
                </a:lnTo>
                <a:lnTo>
                  <a:pt x="1152" y="115"/>
                </a:lnTo>
                <a:lnTo>
                  <a:pt x="1155" y="120"/>
                </a:lnTo>
                <a:lnTo>
                  <a:pt x="1158" y="124"/>
                </a:lnTo>
                <a:lnTo>
                  <a:pt x="1159" y="128"/>
                </a:lnTo>
                <a:lnTo>
                  <a:pt x="1162" y="138"/>
                </a:lnTo>
                <a:lnTo>
                  <a:pt x="1162" y="142"/>
                </a:lnTo>
                <a:lnTo>
                  <a:pt x="1162" y="148"/>
                </a:lnTo>
                <a:lnTo>
                  <a:pt x="1162" y="156"/>
                </a:lnTo>
                <a:lnTo>
                  <a:pt x="1162" y="165"/>
                </a:lnTo>
                <a:lnTo>
                  <a:pt x="1162" y="173"/>
                </a:lnTo>
                <a:lnTo>
                  <a:pt x="1161" y="180"/>
                </a:lnTo>
                <a:lnTo>
                  <a:pt x="1158" y="186"/>
                </a:lnTo>
                <a:lnTo>
                  <a:pt x="1155" y="193"/>
                </a:lnTo>
                <a:lnTo>
                  <a:pt x="1152" y="197"/>
                </a:lnTo>
                <a:lnTo>
                  <a:pt x="1148" y="203"/>
                </a:lnTo>
                <a:lnTo>
                  <a:pt x="1144" y="207"/>
                </a:lnTo>
                <a:lnTo>
                  <a:pt x="1138" y="211"/>
                </a:lnTo>
                <a:lnTo>
                  <a:pt x="1133" y="214"/>
                </a:lnTo>
                <a:lnTo>
                  <a:pt x="1125" y="217"/>
                </a:lnTo>
                <a:lnTo>
                  <a:pt x="1118" y="218"/>
                </a:lnTo>
                <a:lnTo>
                  <a:pt x="1110" y="221"/>
                </a:lnTo>
                <a:lnTo>
                  <a:pt x="1101" y="222"/>
                </a:lnTo>
                <a:lnTo>
                  <a:pt x="1093" y="222"/>
                </a:lnTo>
                <a:lnTo>
                  <a:pt x="1082" y="222"/>
                </a:lnTo>
                <a:lnTo>
                  <a:pt x="1062" y="222"/>
                </a:lnTo>
                <a:lnTo>
                  <a:pt x="1052" y="221"/>
                </a:lnTo>
                <a:lnTo>
                  <a:pt x="1044" y="220"/>
                </a:lnTo>
                <a:lnTo>
                  <a:pt x="1028" y="217"/>
                </a:lnTo>
                <a:lnTo>
                  <a:pt x="1015" y="211"/>
                </a:lnTo>
                <a:close/>
                <a:moveTo>
                  <a:pt x="1175" y="177"/>
                </a:moveTo>
                <a:lnTo>
                  <a:pt x="1175" y="169"/>
                </a:lnTo>
                <a:lnTo>
                  <a:pt x="1175" y="163"/>
                </a:lnTo>
                <a:lnTo>
                  <a:pt x="1176" y="158"/>
                </a:lnTo>
                <a:lnTo>
                  <a:pt x="1179" y="149"/>
                </a:lnTo>
                <a:lnTo>
                  <a:pt x="1183" y="142"/>
                </a:lnTo>
                <a:lnTo>
                  <a:pt x="1186" y="138"/>
                </a:lnTo>
                <a:lnTo>
                  <a:pt x="1190" y="135"/>
                </a:lnTo>
                <a:lnTo>
                  <a:pt x="1198" y="131"/>
                </a:lnTo>
                <a:lnTo>
                  <a:pt x="1206" y="127"/>
                </a:lnTo>
                <a:lnTo>
                  <a:pt x="1216" y="124"/>
                </a:lnTo>
                <a:lnTo>
                  <a:pt x="1226" y="122"/>
                </a:lnTo>
                <a:lnTo>
                  <a:pt x="1265" y="115"/>
                </a:lnTo>
                <a:lnTo>
                  <a:pt x="1265" y="100"/>
                </a:lnTo>
                <a:lnTo>
                  <a:pt x="1265" y="94"/>
                </a:lnTo>
                <a:lnTo>
                  <a:pt x="1264" y="90"/>
                </a:lnTo>
                <a:lnTo>
                  <a:pt x="1261" y="86"/>
                </a:lnTo>
                <a:lnTo>
                  <a:pt x="1257" y="83"/>
                </a:lnTo>
                <a:lnTo>
                  <a:pt x="1253" y="81"/>
                </a:lnTo>
                <a:lnTo>
                  <a:pt x="1247" y="80"/>
                </a:lnTo>
                <a:lnTo>
                  <a:pt x="1240" y="79"/>
                </a:lnTo>
                <a:lnTo>
                  <a:pt x="1231" y="79"/>
                </a:lnTo>
                <a:lnTo>
                  <a:pt x="1219" y="79"/>
                </a:lnTo>
                <a:lnTo>
                  <a:pt x="1207" y="80"/>
                </a:lnTo>
                <a:lnTo>
                  <a:pt x="1198" y="81"/>
                </a:lnTo>
                <a:lnTo>
                  <a:pt x="1188" y="84"/>
                </a:lnTo>
                <a:lnTo>
                  <a:pt x="1188" y="56"/>
                </a:lnTo>
                <a:lnTo>
                  <a:pt x="1200" y="52"/>
                </a:lnTo>
                <a:lnTo>
                  <a:pt x="1214" y="48"/>
                </a:lnTo>
                <a:lnTo>
                  <a:pt x="1231" y="45"/>
                </a:lnTo>
                <a:lnTo>
                  <a:pt x="1241" y="45"/>
                </a:lnTo>
                <a:lnTo>
                  <a:pt x="1251" y="43"/>
                </a:lnTo>
                <a:lnTo>
                  <a:pt x="1264" y="45"/>
                </a:lnTo>
                <a:lnTo>
                  <a:pt x="1270" y="45"/>
                </a:lnTo>
                <a:lnTo>
                  <a:pt x="1275" y="46"/>
                </a:lnTo>
                <a:lnTo>
                  <a:pt x="1285" y="50"/>
                </a:lnTo>
                <a:lnTo>
                  <a:pt x="1289" y="52"/>
                </a:lnTo>
                <a:lnTo>
                  <a:pt x="1294" y="55"/>
                </a:lnTo>
                <a:lnTo>
                  <a:pt x="1298" y="58"/>
                </a:lnTo>
                <a:lnTo>
                  <a:pt x="1301" y="62"/>
                </a:lnTo>
                <a:lnTo>
                  <a:pt x="1303" y="66"/>
                </a:lnTo>
                <a:lnTo>
                  <a:pt x="1305" y="70"/>
                </a:lnTo>
                <a:lnTo>
                  <a:pt x="1306" y="76"/>
                </a:lnTo>
                <a:lnTo>
                  <a:pt x="1308" y="80"/>
                </a:lnTo>
                <a:lnTo>
                  <a:pt x="1309" y="87"/>
                </a:lnTo>
                <a:lnTo>
                  <a:pt x="1309" y="93"/>
                </a:lnTo>
                <a:lnTo>
                  <a:pt x="1309" y="182"/>
                </a:lnTo>
                <a:lnTo>
                  <a:pt x="1309" y="187"/>
                </a:lnTo>
                <a:lnTo>
                  <a:pt x="1311" y="190"/>
                </a:lnTo>
                <a:lnTo>
                  <a:pt x="1315" y="193"/>
                </a:lnTo>
                <a:lnTo>
                  <a:pt x="1319" y="193"/>
                </a:lnTo>
                <a:lnTo>
                  <a:pt x="1325" y="193"/>
                </a:lnTo>
                <a:lnTo>
                  <a:pt x="1325" y="218"/>
                </a:lnTo>
                <a:lnTo>
                  <a:pt x="1315" y="221"/>
                </a:lnTo>
                <a:lnTo>
                  <a:pt x="1309" y="221"/>
                </a:lnTo>
                <a:lnTo>
                  <a:pt x="1302" y="222"/>
                </a:lnTo>
                <a:lnTo>
                  <a:pt x="1295" y="221"/>
                </a:lnTo>
                <a:lnTo>
                  <a:pt x="1288" y="221"/>
                </a:lnTo>
                <a:lnTo>
                  <a:pt x="1284" y="218"/>
                </a:lnTo>
                <a:lnTo>
                  <a:pt x="1279" y="217"/>
                </a:lnTo>
                <a:lnTo>
                  <a:pt x="1277" y="215"/>
                </a:lnTo>
                <a:lnTo>
                  <a:pt x="1275" y="214"/>
                </a:lnTo>
                <a:lnTo>
                  <a:pt x="1274" y="210"/>
                </a:lnTo>
                <a:lnTo>
                  <a:pt x="1271" y="206"/>
                </a:lnTo>
                <a:lnTo>
                  <a:pt x="1271" y="201"/>
                </a:lnTo>
                <a:lnTo>
                  <a:pt x="1267" y="207"/>
                </a:lnTo>
                <a:lnTo>
                  <a:pt x="1261" y="211"/>
                </a:lnTo>
                <a:lnTo>
                  <a:pt x="1255" y="214"/>
                </a:lnTo>
                <a:lnTo>
                  <a:pt x="1250" y="217"/>
                </a:lnTo>
                <a:lnTo>
                  <a:pt x="1244" y="220"/>
                </a:lnTo>
                <a:lnTo>
                  <a:pt x="1237" y="221"/>
                </a:lnTo>
                <a:lnTo>
                  <a:pt x="1230" y="222"/>
                </a:lnTo>
                <a:lnTo>
                  <a:pt x="1224" y="222"/>
                </a:lnTo>
                <a:lnTo>
                  <a:pt x="1213" y="222"/>
                </a:lnTo>
                <a:lnTo>
                  <a:pt x="1207" y="221"/>
                </a:lnTo>
                <a:lnTo>
                  <a:pt x="1203" y="220"/>
                </a:lnTo>
                <a:lnTo>
                  <a:pt x="1195" y="217"/>
                </a:lnTo>
                <a:lnTo>
                  <a:pt x="1188" y="211"/>
                </a:lnTo>
                <a:lnTo>
                  <a:pt x="1185" y="208"/>
                </a:lnTo>
                <a:lnTo>
                  <a:pt x="1182" y="206"/>
                </a:lnTo>
                <a:lnTo>
                  <a:pt x="1178" y="197"/>
                </a:lnTo>
                <a:lnTo>
                  <a:pt x="1176" y="187"/>
                </a:lnTo>
                <a:lnTo>
                  <a:pt x="1175" y="177"/>
                </a:lnTo>
                <a:close/>
                <a:moveTo>
                  <a:pt x="1265" y="184"/>
                </a:moveTo>
                <a:lnTo>
                  <a:pt x="1265" y="141"/>
                </a:lnTo>
                <a:lnTo>
                  <a:pt x="1243" y="142"/>
                </a:lnTo>
                <a:lnTo>
                  <a:pt x="1237" y="144"/>
                </a:lnTo>
                <a:lnTo>
                  <a:pt x="1231" y="144"/>
                </a:lnTo>
                <a:lnTo>
                  <a:pt x="1227" y="146"/>
                </a:lnTo>
                <a:lnTo>
                  <a:pt x="1224" y="148"/>
                </a:lnTo>
                <a:lnTo>
                  <a:pt x="1222" y="152"/>
                </a:lnTo>
                <a:lnTo>
                  <a:pt x="1219" y="155"/>
                </a:lnTo>
                <a:lnTo>
                  <a:pt x="1217" y="160"/>
                </a:lnTo>
                <a:lnTo>
                  <a:pt x="1217" y="166"/>
                </a:lnTo>
                <a:lnTo>
                  <a:pt x="1217" y="176"/>
                </a:lnTo>
                <a:lnTo>
                  <a:pt x="1217" y="180"/>
                </a:lnTo>
                <a:lnTo>
                  <a:pt x="1219" y="184"/>
                </a:lnTo>
                <a:lnTo>
                  <a:pt x="1220" y="187"/>
                </a:lnTo>
                <a:lnTo>
                  <a:pt x="1223" y="190"/>
                </a:lnTo>
                <a:lnTo>
                  <a:pt x="1226" y="193"/>
                </a:lnTo>
                <a:lnTo>
                  <a:pt x="1230" y="194"/>
                </a:lnTo>
                <a:lnTo>
                  <a:pt x="1234" y="196"/>
                </a:lnTo>
                <a:lnTo>
                  <a:pt x="1240" y="196"/>
                </a:lnTo>
                <a:lnTo>
                  <a:pt x="1247" y="194"/>
                </a:lnTo>
                <a:lnTo>
                  <a:pt x="1254" y="193"/>
                </a:lnTo>
                <a:lnTo>
                  <a:pt x="1260" y="189"/>
                </a:lnTo>
                <a:lnTo>
                  <a:pt x="1265" y="184"/>
                </a:lnTo>
                <a:close/>
                <a:moveTo>
                  <a:pt x="1335" y="193"/>
                </a:moveTo>
                <a:lnTo>
                  <a:pt x="1349" y="193"/>
                </a:lnTo>
                <a:lnTo>
                  <a:pt x="1349" y="76"/>
                </a:lnTo>
                <a:lnTo>
                  <a:pt x="1335" y="76"/>
                </a:lnTo>
                <a:lnTo>
                  <a:pt x="1335" y="48"/>
                </a:lnTo>
                <a:lnTo>
                  <a:pt x="1391" y="48"/>
                </a:lnTo>
                <a:lnTo>
                  <a:pt x="1391" y="66"/>
                </a:lnTo>
                <a:lnTo>
                  <a:pt x="1395" y="62"/>
                </a:lnTo>
                <a:lnTo>
                  <a:pt x="1402" y="58"/>
                </a:lnTo>
                <a:lnTo>
                  <a:pt x="1408" y="53"/>
                </a:lnTo>
                <a:lnTo>
                  <a:pt x="1415" y="50"/>
                </a:lnTo>
                <a:lnTo>
                  <a:pt x="1422" y="48"/>
                </a:lnTo>
                <a:lnTo>
                  <a:pt x="1429" y="45"/>
                </a:lnTo>
                <a:lnTo>
                  <a:pt x="1438" y="45"/>
                </a:lnTo>
                <a:lnTo>
                  <a:pt x="1446" y="43"/>
                </a:lnTo>
                <a:lnTo>
                  <a:pt x="1455" y="45"/>
                </a:lnTo>
                <a:lnTo>
                  <a:pt x="1463" y="46"/>
                </a:lnTo>
                <a:lnTo>
                  <a:pt x="1472" y="49"/>
                </a:lnTo>
                <a:lnTo>
                  <a:pt x="1474" y="50"/>
                </a:lnTo>
                <a:lnTo>
                  <a:pt x="1477" y="53"/>
                </a:lnTo>
                <a:lnTo>
                  <a:pt x="1483" y="59"/>
                </a:lnTo>
                <a:lnTo>
                  <a:pt x="1487" y="66"/>
                </a:lnTo>
                <a:lnTo>
                  <a:pt x="1489" y="73"/>
                </a:lnTo>
                <a:lnTo>
                  <a:pt x="1490" y="79"/>
                </a:lnTo>
                <a:lnTo>
                  <a:pt x="1490" y="83"/>
                </a:lnTo>
                <a:lnTo>
                  <a:pt x="1490" y="193"/>
                </a:lnTo>
                <a:lnTo>
                  <a:pt x="1504" y="193"/>
                </a:lnTo>
                <a:lnTo>
                  <a:pt x="1504" y="220"/>
                </a:lnTo>
                <a:lnTo>
                  <a:pt x="1436" y="220"/>
                </a:lnTo>
                <a:lnTo>
                  <a:pt x="1436" y="193"/>
                </a:lnTo>
                <a:lnTo>
                  <a:pt x="1446" y="193"/>
                </a:lnTo>
                <a:lnTo>
                  <a:pt x="1446" y="98"/>
                </a:lnTo>
                <a:lnTo>
                  <a:pt x="1446" y="93"/>
                </a:lnTo>
                <a:lnTo>
                  <a:pt x="1445" y="89"/>
                </a:lnTo>
                <a:lnTo>
                  <a:pt x="1443" y="84"/>
                </a:lnTo>
                <a:lnTo>
                  <a:pt x="1441" y="81"/>
                </a:lnTo>
                <a:lnTo>
                  <a:pt x="1438" y="80"/>
                </a:lnTo>
                <a:lnTo>
                  <a:pt x="1435" y="79"/>
                </a:lnTo>
                <a:lnTo>
                  <a:pt x="1429" y="77"/>
                </a:lnTo>
                <a:lnTo>
                  <a:pt x="1425" y="77"/>
                </a:lnTo>
                <a:lnTo>
                  <a:pt x="1416" y="77"/>
                </a:lnTo>
                <a:lnTo>
                  <a:pt x="1408" y="80"/>
                </a:lnTo>
                <a:lnTo>
                  <a:pt x="1400" y="83"/>
                </a:lnTo>
                <a:lnTo>
                  <a:pt x="1392" y="87"/>
                </a:lnTo>
                <a:lnTo>
                  <a:pt x="1392" y="193"/>
                </a:lnTo>
                <a:lnTo>
                  <a:pt x="1402" y="193"/>
                </a:lnTo>
                <a:lnTo>
                  <a:pt x="1402" y="220"/>
                </a:lnTo>
                <a:lnTo>
                  <a:pt x="1335" y="220"/>
                </a:lnTo>
                <a:lnTo>
                  <a:pt x="1335" y="193"/>
                </a:lnTo>
                <a:close/>
                <a:moveTo>
                  <a:pt x="1507" y="139"/>
                </a:moveTo>
                <a:lnTo>
                  <a:pt x="1507" y="128"/>
                </a:lnTo>
                <a:lnTo>
                  <a:pt x="1507" y="118"/>
                </a:lnTo>
                <a:lnTo>
                  <a:pt x="1508" y="108"/>
                </a:lnTo>
                <a:lnTo>
                  <a:pt x="1510" y="98"/>
                </a:lnTo>
                <a:lnTo>
                  <a:pt x="1513" y="91"/>
                </a:lnTo>
                <a:lnTo>
                  <a:pt x="1515" y="83"/>
                </a:lnTo>
                <a:lnTo>
                  <a:pt x="1520" y="76"/>
                </a:lnTo>
                <a:lnTo>
                  <a:pt x="1524" y="70"/>
                </a:lnTo>
                <a:lnTo>
                  <a:pt x="1528" y="65"/>
                </a:lnTo>
                <a:lnTo>
                  <a:pt x="1534" y="60"/>
                </a:lnTo>
                <a:lnTo>
                  <a:pt x="1539" y="56"/>
                </a:lnTo>
                <a:lnTo>
                  <a:pt x="1545" y="52"/>
                </a:lnTo>
                <a:lnTo>
                  <a:pt x="1552" y="49"/>
                </a:lnTo>
                <a:lnTo>
                  <a:pt x="1559" y="46"/>
                </a:lnTo>
                <a:lnTo>
                  <a:pt x="1568" y="45"/>
                </a:lnTo>
                <a:lnTo>
                  <a:pt x="1575" y="45"/>
                </a:lnTo>
                <a:lnTo>
                  <a:pt x="1583" y="43"/>
                </a:lnTo>
                <a:lnTo>
                  <a:pt x="1592" y="45"/>
                </a:lnTo>
                <a:lnTo>
                  <a:pt x="1600" y="45"/>
                </a:lnTo>
                <a:lnTo>
                  <a:pt x="1607" y="46"/>
                </a:lnTo>
                <a:lnTo>
                  <a:pt x="1614" y="49"/>
                </a:lnTo>
                <a:lnTo>
                  <a:pt x="1621" y="52"/>
                </a:lnTo>
                <a:lnTo>
                  <a:pt x="1628" y="56"/>
                </a:lnTo>
                <a:lnTo>
                  <a:pt x="1634" y="60"/>
                </a:lnTo>
                <a:lnTo>
                  <a:pt x="1640" y="65"/>
                </a:lnTo>
                <a:lnTo>
                  <a:pt x="1644" y="70"/>
                </a:lnTo>
                <a:lnTo>
                  <a:pt x="1648" y="76"/>
                </a:lnTo>
                <a:lnTo>
                  <a:pt x="1652" y="83"/>
                </a:lnTo>
                <a:lnTo>
                  <a:pt x="1655" y="91"/>
                </a:lnTo>
                <a:lnTo>
                  <a:pt x="1658" y="98"/>
                </a:lnTo>
                <a:lnTo>
                  <a:pt x="1659" y="108"/>
                </a:lnTo>
                <a:lnTo>
                  <a:pt x="1661" y="118"/>
                </a:lnTo>
                <a:lnTo>
                  <a:pt x="1661" y="128"/>
                </a:lnTo>
                <a:lnTo>
                  <a:pt x="1661" y="139"/>
                </a:lnTo>
                <a:lnTo>
                  <a:pt x="1661" y="149"/>
                </a:lnTo>
                <a:lnTo>
                  <a:pt x="1659" y="159"/>
                </a:lnTo>
                <a:lnTo>
                  <a:pt x="1658" y="169"/>
                </a:lnTo>
                <a:lnTo>
                  <a:pt x="1655" y="177"/>
                </a:lnTo>
                <a:lnTo>
                  <a:pt x="1652" y="184"/>
                </a:lnTo>
                <a:lnTo>
                  <a:pt x="1648" y="191"/>
                </a:lnTo>
                <a:lnTo>
                  <a:pt x="1644" y="197"/>
                </a:lnTo>
                <a:lnTo>
                  <a:pt x="1640" y="203"/>
                </a:lnTo>
                <a:lnTo>
                  <a:pt x="1634" y="207"/>
                </a:lnTo>
                <a:lnTo>
                  <a:pt x="1628" y="211"/>
                </a:lnTo>
                <a:lnTo>
                  <a:pt x="1621" y="215"/>
                </a:lnTo>
                <a:lnTo>
                  <a:pt x="1614" y="218"/>
                </a:lnTo>
                <a:lnTo>
                  <a:pt x="1607" y="220"/>
                </a:lnTo>
                <a:lnTo>
                  <a:pt x="1600" y="222"/>
                </a:lnTo>
                <a:lnTo>
                  <a:pt x="1592" y="222"/>
                </a:lnTo>
                <a:lnTo>
                  <a:pt x="1583" y="222"/>
                </a:lnTo>
                <a:lnTo>
                  <a:pt x="1575" y="222"/>
                </a:lnTo>
                <a:lnTo>
                  <a:pt x="1568" y="222"/>
                </a:lnTo>
                <a:lnTo>
                  <a:pt x="1559" y="220"/>
                </a:lnTo>
                <a:lnTo>
                  <a:pt x="1552" y="218"/>
                </a:lnTo>
                <a:lnTo>
                  <a:pt x="1545" y="215"/>
                </a:lnTo>
                <a:lnTo>
                  <a:pt x="1539" y="211"/>
                </a:lnTo>
                <a:lnTo>
                  <a:pt x="1534" y="207"/>
                </a:lnTo>
                <a:lnTo>
                  <a:pt x="1528" y="203"/>
                </a:lnTo>
                <a:lnTo>
                  <a:pt x="1524" y="197"/>
                </a:lnTo>
                <a:lnTo>
                  <a:pt x="1520" y="191"/>
                </a:lnTo>
                <a:lnTo>
                  <a:pt x="1515" y="184"/>
                </a:lnTo>
                <a:lnTo>
                  <a:pt x="1513" y="177"/>
                </a:lnTo>
                <a:lnTo>
                  <a:pt x="1510" y="169"/>
                </a:lnTo>
                <a:lnTo>
                  <a:pt x="1508" y="159"/>
                </a:lnTo>
                <a:lnTo>
                  <a:pt x="1507" y="149"/>
                </a:lnTo>
                <a:lnTo>
                  <a:pt x="1507" y="139"/>
                </a:lnTo>
                <a:close/>
                <a:moveTo>
                  <a:pt x="1617" y="146"/>
                </a:moveTo>
                <a:lnTo>
                  <a:pt x="1617" y="122"/>
                </a:lnTo>
                <a:lnTo>
                  <a:pt x="1616" y="111"/>
                </a:lnTo>
                <a:lnTo>
                  <a:pt x="1614" y="101"/>
                </a:lnTo>
                <a:lnTo>
                  <a:pt x="1611" y="93"/>
                </a:lnTo>
                <a:lnTo>
                  <a:pt x="1607" y="86"/>
                </a:lnTo>
                <a:lnTo>
                  <a:pt x="1603" y="81"/>
                </a:lnTo>
                <a:lnTo>
                  <a:pt x="1600" y="80"/>
                </a:lnTo>
                <a:lnTo>
                  <a:pt x="1597" y="79"/>
                </a:lnTo>
                <a:lnTo>
                  <a:pt x="1590" y="76"/>
                </a:lnTo>
                <a:lnTo>
                  <a:pt x="1583" y="76"/>
                </a:lnTo>
                <a:lnTo>
                  <a:pt x="1576" y="76"/>
                </a:lnTo>
                <a:lnTo>
                  <a:pt x="1570" y="79"/>
                </a:lnTo>
                <a:lnTo>
                  <a:pt x="1568" y="80"/>
                </a:lnTo>
                <a:lnTo>
                  <a:pt x="1565" y="81"/>
                </a:lnTo>
                <a:lnTo>
                  <a:pt x="1559" y="86"/>
                </a:lnTo>
                <a:lnTo>
                  <a:pt x="1556" y="93"/>
                </a:lnTo>
                <a:lnTo>
                  <a:pt x="1554" y="101"/>
                </a:lnTo>
                <a:lnTo>
                  <a:pt x="1552" y="111"/>
                </a:lnTo>
                <a:lnTo>
                  <a:pt x="1551" y="122"/>
                </a:lnTo>
                <a:lnTo>
                  <a:pt x="1551" y="146"/>
                </a:lnTo>
                <a:lnTo>
                  <a:pt x="1552" y="159"/>
                </a:lnTo>
                <a:lnTo>
                  <a:pt x="1554" y="169"/>
                </a:lnTo>
                <a:lnTo>
                  <a:pt x="1556" y="176"/>
                </a:lnTo>
                <a:lnTo>
                  <a:pt x="1559" y="183"/>
                </a:lnTo>
                <a:lnTo>
                  <a:pt x="1565" y="187"/>
                </a:lnTo>
                <a:lnTo>
                  <a:pt x="1568" y="189"/>
                </a:lnTo>
                <a:lnTo>
                  <a:pt x="1570" y="190"/>
                </a:lnTo>
                <a:lnTo>
                  <a:pt x="1576" y="193"/>
                </a:lnTo>
                <a:lnTo>
                  <a:pt x="1583" y="193"/>
                </a:lnTo>
                <a:lnTo>
                  <a:pt x="1590" y="193"/>
                </a:lnTo>
                <a:lnTo>
                  <a:pt x="1597" y="190"/>
                </a:lnTo>
                <a:lnTo>
                  <a:pt x="1600" y="189"/>
                </a:lnTo>
                <a:lnTo>
                  <a:pt x="1603" y="187"/>
                </a:lnTo>
                <a:lnTo>
                  <a:pt x="1607" y="183"/>
                </a:lnTo>
                <a:lnTo>
                  <a:pt x="1611" y="176"/>
                </a:lnTo>
                <a:lnTo>
                  <a:pt x="1614" y="169"/>
                </a:lnTo>
                <a:lnTo>
                  <a:pt x="1616" y="159"/>
                </a:lnTo>
                <a:lnTo>
                  <a:pt x="1617" y="146"/>
                </a:lnTo>
                <a:close/>
                <a:moveTo>
                  <a:pt x="1668" y="193"/>
                </a:moveTo>
                <a:lnTo>
                  <a:pt x="1682" y="193"/>
                </a:lnTo>
                <a:lnTo>
                  <a:pt x="1682" y="76"/>
                </a:lnTo>
                <a:lnTo>
                  <a:pt x="1668" y="76"/>
                </a:lnTo>
                <a:lnTo>
                  <a:pt x="1668" y="48"/>
                </a:lnTo>
                <a:lnTo>
                  <a:pt x="1723" y="48"/>
                </a:lnTo>
                <a:lnTo>
                  <a:pt x="1723" y="65"/>
                </a:lnTo>
                <a:lnTo>
                  <a:pt x="1734" y="56"/>
                </a:lnTo>
                <a:lnTo>
                  <a:pt x="1741" y="53"/>
                </a:lnTo>
                <a:lnTo>
                  <a:pt x="1747" y="50"/>
                </a:lnTo>
                <a:lnTo>
                  <a:pt x="1754" y="48"/>
                </a:lnTo>
                <a:lnTo>
                  <a:pt x="1761" y="45"/>
                </a:lnTo>
                <a:lnTo>
                  <a:pt x="1768" y="45"/>
                </a:lnTo>
                <a:lnTo>
                  <a:pt x="1777" y="43"/>
                </a:lnTo>
                <a:lnTo>
                  <a:pt x="1784" y="45"/>
                </a:lnTo>
                <a:lnTo>
                  <a:pt x="1791" y="45"/>
                </a:lnTo>
                <a:lnTo>
                  <a:pt x="1797" y="48"/>
                </a:lnTo>
                <a:lnTo>
                  <a:pt x="1802" y="49"/>
                </a:lnTo>
                <a:lnTo>
                  <a:pt x="1806" y="52"/>
                </a:lnTo>
                <a:lnTo>
                  <a:pt x="1811" y="56"/>
                </a:lnTo>
                <a:lnTo>
                  <a:pt x="1812" y="59"/>
                </a:lnTo>
                <a:lnTo>
                  <a:pt x="1813" y="60"/>
                </a:lnTo>
                <a:lnTo>
                  <a:pt x="1816" y="66"/>
                </a:lnTo>
                <a:lnTo>
                  <a:pt x="1828" y="58"/>
                </a:lnTo>
                <a:lnTo>
                  <a:pt x="1833" y="53"/>
                </a:lnTo>
                <a:lnTo>
                  <a:pt x="1840" y="50"/>
                </a:lnTo>
                <a:lnTo>
                  <a:pt x="1847" y="48"/>
                </a:lnTo>
                <a:lnTo>
                  <a:pt x="1854" y="46"/>
                </a:lnTo>
                <a:lnTo>
                  <a:pt x="1863" y="45"/>
                </a:lnTo>
                <a:lnTo>
                  <a:pt x="1871" y="43"/>
                </a:lnTo>
                <a:lnTo>
                  <a:pt x="1880" y="45"/>
                </a:lnTo>
                <a:lnTo>
                  <a:pt x="1888" y="46"/>
                </a:lnTo>
                <a:lnTo>
                  <a:pt x="1895" y="49"/>
                </a:lnTo>
                <a:lnTo>
                  <a:pt x="1898" y="50"/>
                </a:lnTo>
                <a:lnTo>
                  <a:pt x="1901" y="53"/>
                </a:lnTo>
                <a:lnTo>
                  <a:pt x="1907" y="59"/>
                </a:lnTo>
                <a:lnTo>
                  <a:pt x="1910" y="66"/>
                </a:lnTo>
                <a:lnTo>
                  <a:pt x="1911" y="70"/>
                </a:lnTo>
                <a:lnTo>
                  <a:pt x="1912" y="74"/>
                </a:lnTo>
                <a:lnTo>
                  <a:pt x="1912" y="84"/>
                </a:lnTo>
                <a:lnTo>
                  <a:pt x="1912" y="193"/>
                </a:lnTo>
                <a:lnTo>
                  <a:pt x="1926" y="193"/>
                </a:lnTo>
                <a:lnTo>
                  <a:pt x="1926" y="220"/>
                </a:lnTo>
                <a:lnTo>
                  <a:pt x="1860" y="220"/>
                </a:lnTo>
                <a:lnTo>
                  <a:pt x="1860" y="193"/>
                </a:lnTo>
                <a:lnTo>
                  <a:pt x="1870" y="193"/>
                </a:lnTo>
                <a:lnTo>
                  <a:pt x="1870" y="98"/>
                </a:lnTo>
                <a:lnTo>
                  <a:pt x="1869" y="93"/>
                </a:lnTo>
                <a:lnTo>
                  <a:pt x="1869" y="89"/>
                </a:lnTo>
                <a:lnTo>
                  <a:pt x="1867" y="84"/>
                </a:lnTo>
                <a:lnTo>
                  <a:pt x="1864" y="81"/>
                </a:lnTo>
                <a:lnTo>
                  <a:pt x="1862" y="80"/>
                </a:lnTo>
                <a:lnTo>
                  <a:pt x="1859" y="79"/>
                </a:lnTo>
                <a:lnTo>
                  <a:pt x="1854" y="77"/>
                </a:lnTo>
                <a:lnTo>
                  <a:pt x="1849" y="77"/>
                </a:lnTo>
                <a:lnTo>
                  <a:pt x="1842" y="77"/>
                </a:lnTo>
                <a:lnTo>
                  <a:pt x="1837" y="79"/>
                </a:lnTo>
                <a:lnTo>
                  <a:pt x="1833" y="80"/>
                </a:lnTo>
                <a:lnTo>
                  <a:pt x="1826" y="83"/>
                </a:lnTo>
                <a:lnTo>
                  <a:pt x="1819" y="87"/>
                </a:lnTo>
                <a:lnTo>
                  <a:pt x="1819" y="98"/>
                </a:lnTo>
                <a:lnTo>
                  <a:pt x="1819" y="193"/>
                </a:lnTo>
                <a:lnTo>
                  <a:pt x="1829" y="193"/>
                </a:lnTo>
                <a:lnTo>
                  <a:pt x="1829" y="220"/>
                </a:lnTo>
                <a:lnTo>
                  <a:pt x="1765" y="220"/>
                </a:lnTo>
                <a:lnTo>
                  <a:pt x="1765" y="193"/>
                </a:lnTo>
                <a:lnTo>
                  <a:pt x="1775" y="193"/>
                </a:lnTo>
                <a:lnTo>
                  <a:pt x="1775" y="98"/>
                </a:lnTo>
                <a:lnTo>
                  <a:pt x="1775" y="93"/>
                </a:lnTo>
                <a:lnTo>
                  <a:pt x="1775" y="89"/>
                </a:lnTo>
                <a:lnTo>
                  <a:pt x="1774" y="86"/>
                </a:lnTo>
                <a:lnTo>
                  <a:pt x="1771" y="81"/>
                </a:lnTo>
                <a:lnTo>
                  <a:pt x="1768" y="80"/>
                </a:lnTo>
                <a:lnTo>
                  <a:pt x="1765" y="79"/>
                </a:lnTo>
                <a:lnTo>
                  <a:pt x="1761" y="77"/>
                </a:lnTo>
                <a:lnTo>
                  <a:pt x="1756" y="77"/>
                </a:lnTo>
                <a:lnTo>
                  <a:pt x="1748" y="77"/>
                </a:lnTo>
                <a:lnTo>
                  <a:pt x="1740" y="80"/>
                </a:lnTo>
                <a:lnTo>
                  <a:pt x="1733" y="83"/>
                </a:lnTo>
                <a:lnTo>
                  <a:pt x="1726" y="87"/>
                </a:lnTo>
                <a:lnTo>
                  <a:pt x="1726" y="193"/>
                </a:lnTo>
                <a:lnTo>
                  <a:pt x="1736" y="193"/>
                </a:lnTo>
                <a:lnTo>
                  <a:pt x="1736" y="220"/>
                </a:lnTo>
                <a:lnTo>
                  <a:pt x="1668" y="220"/>
                </a:lnTo>
                <a:lnTo>
                  <a:pt x="1668" y="193"/>
                </a:lnTo>
                <a:close/>
                <a:moveTo>
                  <a:pt x="1936" y="177"/>
                </a:moveTo>
                <a:lnTo>
                  <a:pt x="1936" y="169"/>
                </a:lnTo>
                <a:lnTo>
                  <a:pt x="1936" y="163"/>
                </a:lnTo>
                <a:lnTo>
                  <a:pt x="1936" y="158"/>
                </a:lnTo>
                <a:lnTo>
                  <a:pt x="1939" y="149"/>
                </a:lnTo>
                <a:lnTo>
                  <a:pt x="1945" y="142"/>
                </a:lnTo>
                <a:lnTo>
                  <a:pt x="1948" y="138"/>
                </a:lnTo>
                <a:lnTo>
                  <a:pt x="1951" y="135"/>
                </a:lnTo>
                <a:lnTo>
                  <a:pt x="1958" y="131"/>
                </a:lnTo>
                <a:lnTo>
                  <a:pt x="1967" y="127"/>
                </a:lnTo>
                <a:lnTo>
                  <a:pt x="1976" y="124"/>
                </a:lnTo>
                <a:lnTo>
                  <a:pt x="1987" y="122"/>
                </a:lnTo>
                <a:lnTo>
                  <a:pt x="2025" y="115"/>
                </a:lnTo>
                <a:lnTo>
                  <a:pt x="2025" y="100"/>
                </a:lnTo>
                <a:lnTo>
                  <a:pt x="2025" y="94"/>
                </a:lnTo>
                <a:lnTo>
                  <a:pt x="2024" y="90"/>
                </a:lnTo>
                <a:lnTo>
                  <a:pt x="2021" y="86"/>
                </a:lnTo>
                <a:lnTo>
                  <a:pt x="2018" y="83"/>
                </a:lnTo>
                <a:lnTo>
                  <a:pt x="2014" y="81"/>
                </a:lnTo>
                <a:lnTo>
                  <a:pt x="2007" y="80"/>
                </a:lnTo>
                <a:lnTo>
                  <a:pt x="2000" y="79"/>
                </a:lnTo>
                <a:lnTo>
                  <a:pt x="1991" y="79"/>
                </a:lnTo>
                <a:lnTo>
                  <a:pt x="1980" y="79"/>
                </a:lnTo>
                <a:lnTo>
                  <a:pt x="1969" y="80"/>
                </a:lnTo>
                <a:lnTo>
                  <a:pt x="1958" y="81"/>
                </a:lnTo>
                <a:lnTo>
                  <a:pt x="1948" y="84"/>
                </a:lnTo>
                <a:lnTo>
                  <a:pt x="1948" y="56"/>
                </a:lnTo>
                <a:lnTo>
                  <a:pt x="1960" y="52"/>
                </a:lnTo>
                <a:lnTo>
                  <a:pt x="1976" y="48"/>
                </a:lnTo>
                <a:lnTo>
                  <a:pt x="1993" y="45"/>
                </a:lnTo>
                <a:lnTo>
                  <a:pt x="2001" y="45"/>
                </a:lnTo>
                <a:lnTo>
                  <a:pt x="2011" y="43"/>
                </a:lnTo>
                <a:lnTo>
                  <a:pt x="2024" y="45"/>
                </a:lnTo>
                <a:lnTo>
                  <a:pt x="2031" y="45"/>
                </a:lnTo>
                <a:lnTo>
                  <a:pt x="2037" y="46"/>
                </a:lnTo>
                <a:lnTo>
                  <a:pt x="2047" y="50"/>
                </a:lnTo>
                <a:lnTo>
                  <a:pt x="2051" y="52"/>
                </a:lnTo>
                <a:lnTo>
                  <a:pt x="2055" y="55"/>
                </a:lnTo>
                <a:lnTo>
                  <a:pt x="2058" y="58"/>
                </a:lnTo>
                <a:lnTo>
                  <a:pt x="2061" y="62"/>
                </a:lnTo>
                <a:lnTo>
                  <a:pt x="2064" y="66"/>
                </a:lnTo>
                <a:lnTo>
                  <a:pt x="2065" y="70"/>
                </a:lnTo>
                <a:lnTo>
                  <a:pt x="2068" y="76"/>
                </a:lnTo>
                <a:lnTo>
                  <a:pt x="2069" y="80"/>
                </a:lnTo>
                <a:lnTo>
                  <a:pt x="2069" y="87"/>
                </a:lnTo>
                <a:lnTo>
                  <a:pt x="2069" y="93"/>
                </a:lnTo>
                <a:lnTo>
                  <a:pt x="2069" y="182"/>
                </a:lnTo>
                <a:lnTo>
                  <a:pt x="2071" y="187"/>
                </a:lnTo>
                <a:lnTo>
                  <a:pt x="2072" y="190"/>
                </a:lnTo>
                <a:lnTo>
                  <a:pt x="2075" y="193"/>
                </a:lnTo>
                <a:lnTo>
                  <a:pt x="2079" y="193"/>
                </a:lnTo>
                <a:lnTo>
                  <a:pt x="2085" y="193"/>
                </a:lnTo>
                <a:lnTo>
                  <a:pt x="2085" y="218"/>
                </a:lnTo>
                <a:lnTo>
                  <a:pt x="2076" y="221"/>
                </a:lnTo>
                <a:lnTo>
                  <a:pt x="2071" y="221"/>
                </a:lnTo>
                <a:lnTo>
                  <a:pt x="2062" y="222"/>
                </a:lnTo>
                <a:lnTo>
                  <a:pt x="2055" y="221"/>
                </a:lnTo>
                <a:lnTo>
                  <a:pt x="2049" y="221"/>
                </a:lnTo>
                <a:lnTo>
                  <a:pt x="2044" y="218"/>
                </a:lnTo>
                <a:lnTo>
                  <a:pt x="2040" y="217"/>
                </a:lnTo>
                <a:lnTo>
                  <a:pt x="2038" y="215"/>
                </a:lnTo>
                <a:lnTo>
                  <a:pt x="2037" y="214"/>
                </a:lnTo>
                <a:lnTo>
                  <a:pt x="2034" y="210"/>
                </a:lnTo>
                <a:lnTo>
                  <a:pt x="2032" y="206"/>
                </a:lnTo>
                <a:lnTo>
                  <a:pt x="2031" y="201"/>
                </a:lnTo>
                <a:lnTo>
                  <a:pt x="2027" y="207"/>
                </a:lnTo>
                <a:lnTo>
                  <a:pt x="2023" y="211"/>
                </a:lnTo>
                <a:lnTo>
                  <a:pt x="2017" y="214"/>
                </a:lnTo>
                <a:lnTo>
                  <a:pt x="2011" y="217"/>
                </a:lnTo>
                <a:lnTo>
                  <a:pt x="2004" y="220"/>
                </a:lnTo>
                <a:lnTo>
                  <a:pt x="1999" y="221"/>
                </a:lnTo>
                <a:lnTo>
                  <a:pt x="1991" y="222"/>
                </a:lnTo>
                <a:lnTo>
                  <a:pt x="1984" y="222"/>
                </a:lnTo>
                <a:lnTo>
                  <a:pt x="1973" y="222"/>
                </a:lnTo>
                <a:lnTo>
                  <a:pt x="1967" y="221"/>
                </a:lnTo>
                <a:lnTo>
                  <a:pt x="1963" y="220"/>
                </a:lnTo>
                <a:lnTo>
                  <a:pt x="1955" y="217"/>
                </a:lnTo>
                <a:lnTo>
                  <a:pt x="1948" y="211"/>
                </a:lnTo>
                <a:lnTo>
                  <a:pt x="1945" y="208"/>
                </a:lnTo>
                <a:lnTo>
                  <a:pt x="1943" y="206"/>
                </a:lnTo>
                <a:lnTo>
                  <a:pt x="1939" y="197"/>
                </a:lnTo>
                <a:lnTo>
                  <a:pt x="1936" y="187"/>
                </a:lnTo>
                <a:lnTo>
                  <a:pt x="1936" y="177"/>
                </a:lnTo>
                <a:close/>
                <a:moveTo>
                  <a:pt x="2025" y="184"/>
                </a:moveTo>
                <a:lnTo>
                  <a:pt x="2025" y="141"/>
                </a:lnTo>
                <a:lnTo>
                  <a:pt x="2003" y="142"/>
                </a:lnTo>
                <a:lnTo>
                  <a:pt x="1997" y="144"/>
                </a:lnTo>
                <a:lnTo>
                  <a:pt x="1993" y="144"/>
                </a:lnTo>
                <a:lnTo>
                  <a:pt x="1989" y="146"/>
                </a:lnTo>
                <a:lnTo>
                  <a:pt x="1984" y="148"/>
                </a:lnTo>
                <a:lnTo>
                  <a:pt x="1982" y="152"/>
                </a:lnTo>
                <a:lnTo>
                  <a:pt x="1979" y="155"/>
                </a:lnTo>
                <a:lnTo>
                  <a:pt x="1979" y="160"/>
                </a:lnTo>
                <a:lnTo>
                  <a:pt x="1977" y="166"/>
                </a:lnTo>
                <a:lnTo>
                  <a:pt x="1977" y="176"/>
                </a:lnTo>
                <a:lnTo>
                  <a:pt x="1977" y="180"/>
                </a:lnTo>
                <a:lnTo>
                  <a:pt x="1979" y="184"/>
                </a:lnTo>
                <a:lnTo>
                  <a:pt x="1982" y="187"/>
                </a:lnTo>
                <a:lnTo>
                  <a:pt x="1983" y="190"/>
                </a:lnTo>
                <a:lnTo>
                  <a:pt x="1987" y="193"/>
                </a:lnTo>
                <a:lnTo>
                  <a:pt x="1990" y="194"/>
                </a:lnTo>
                <a:lnTo>
                  <a:pt x="1994" y="196"/>
                </a:lnTo>
                <a:lnTo>
                  <a:pt x="2000" y="196"/>
                </a:lnTo>
                <a:lnTo>
                  <a:pt x="2007" y="194"/>
                </a:lnTo>
                <a:lnTo>
                  <a:pt x="2014" y="193"/>
                </a:lnTo>
                <a:lnTo>
                  <a:pt x="2021" y="189"/>
                </a:lnTo>
                <a:lnTo>
                  <a:pt x="2025" y="18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9" name="Freeform 169">
            <a:extLst>
              <a:ext uri="{FF2B5EF4-FFF2-40B4-BE49-F238E27FC236}">
                <a16:creationId xmlns:a16="http://schemas.microsoft.com/office/drawing/2014/main" id="{57EE02E0-736A-226D-BE7A-25224848E62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36160" y="5805264"/>
            <a:ext cx="460394" cy="72000"/>
          </a:xfrm>
          <a:custGeom>
            <a:avLst/>
            <a:gdLst>
              <a:gd name="T0" fmla="*/ 1807 w 1815"/>
              <a:gd name="T1" fmla="*/ 37 h 283"/>
              <a:gd name="T2" fmla="*/ 1026 w 1815"/>
              <a:gd name="T3" fmla="*/ 14 h 283"/>
              <a:gd name="T4" fmla="*/ 1150 w 1815"/>
              <a:gd name="T5" fmla="*/ 21 h 283"/>
              <a:gd name="T6" fmla="*/ 1085 w 1815"/>
              <a:gd name="T7" fmla="*/ 75 h 283"/>
              <a:gd name="T8" fmla="*/ 986 w 1815"/>
              <a:gd name="T9" fmla="*/ 162 h 283"/>
              <a:gd name="T10" fmla="*/ 1119 w 1815"/>
              <a:gd name="T11" fmla="*/ 206 h 283"/>
              <a:gd name="T12" fmla="*/ 1043 w 1815"/>
              <a:gd name="T13" fmla="*/ 168 h 283"/>
              <a:gd name="T14" fmla="*/ 1033 w 1815"/>
              <a:gd name="T15" fmla="*/ 78 h 283"/>
              <a:gd name="T16" fmla="*/ 1150 w 1815"/>
              <a:gd name="T17" fmla="*/ 118 h 283"/>
              <a:gd name="T18" fmla="*/ 1096 w 1815"/>
              <a:gd name="T19" fmla="*/ 276 h 283"/>
              <a:gd name="T20" fmla="*/ 961 w 1815"/>
              <a:gd name="T21" fmla="*/ 166 h 283"/>
              <a:gd name="T22" fmla="*/ 1505 w 1815"/>
              <a:gd name="T23" fmla="*/ 266 h 283"/>
              <a:gd name="T24" fmla="*/ 1520 w 1815"/>
              <a:gd name="T25" fmla="*/ 100 h 283"/>
              <a:gd name="T26" fmla="*/ 1632 w 1815"/>
              <a:gd name="T27" fmla="*/ 118 h 283"/>
              <a:gd name="T28" fmla="*/ 1721 w 1815"/>
              <a:gd name="T29" fmla="*/ 204 h 283"/>
              <a:gd name="T30" fmla="*/ 1666 w 1815"/>
              <a:gd name="T31" fmla="*/ 235 h 283"/>
              <a:gd name="T32" fmla="*/ 1647 w 1815"/>
              <a:gd name="T33" fmla="*/ 252 h 283"/>
              <a:gd name="T34" fmla="*/ 1578 w 1815"/>
              <a:gd name="T35" fmla="*/ 188 h 283"/>
              <a:gd name="T36" fmla="*/ 137 w 1815"/>
              <a:gd name="T37" fmla="*/ 13 h 283"/>
              <a:gd name="T38" fmla="*/ 172 w 1815"/>
              <a:gd name="T39" fmla="*/ 138 h 283"/>
              <a:gd name="T40" fmla="*/ 129 w 1815"/>
              <a:gd name="T41" fmla="*/ 164 h 283"/>
              <a:gd name="T42" fmla="*/ 92 w 1815"/>
              <a:gd name="T43" fmla="*/ 23 h 283"/>
              <a:gd name="T44" fmla="*/ 72 w 1815"/>
              <a:gd name="T45" fmla="*/ 175 h 283"/>
              <a:gd name="T46" fmla="*/ 203 w 1815"/>
              <a:gd name="T47" fmla="*/ 216 h 283"/>
              <a:gd name="T48" fmla="*/ 21 w 1815"/>
              <a:gd name="T49" fmla="*/ 272 h 283"/>
              <a:gd name="T50" fmla="*/ 37 w 1815"/>
              <a:gd name="T51" fmla="*/ 199 h 283"/>
              <a:gd name="T52" fmla="*/ 42 w 1815"/>
              <a:gd name="T53" fmla="*/ 17 h 283"/>
              <a:gd name="T54" fmla="*/ 1170 w 1815"/>
              <a:gd name="T55" fmla="*/ 114 h 283"/>
              <a:gd name="T56" fmla="*/ 1240 w 1815"/>
              <a:gd name="T57" fmla="*/ 238 h 283"/>
              <a:gd name="T58" fmla="*/ 1252 w 1815"/>
              <a:gd name="T59" fmla="*/ 113 h 283"/>
              <a:gd name="T60" fmla="*/ 1312 w 1815"/>
              <a:gd name="T61" fmla="*/ 220 h 283"/>
              <a:gd name="T62" fmla="*/ 1263 w 1815"/>
              <a:gd name="T63" fmla="*/ 262 h 283"/>
              <a:gd name="T64" fmla="*/ 288 w 1815"/>
              <a:gd name="T65" fmla="*/ 140 h 283"/>
              <a:gd name="T66" fmla="*/ 294 w 1815"/>
              <a:gd name="T67" fmla="*/ 226 h 283"/>
              <a:gd name="T68" fmla="*/ 319 w 1815"/>
              <a:gd name="T69" fmla="*/ 275 h 283"/>
              <a:gd name="T70" fmla="*/ 212 w 1815"/>
              <a:gd name="T71" fmla="*/ 183 h 283"/>
              <a:gd name="T72" fmla="*/ 379 w 1815"/>
              <a:gd name="T73" fmla="*/ 200 h 283"/>
              <a:gd name="T74" fmla="*/ 428 w 1815"/>
              <a:gd name="T75" fmla="*/ 118 h 283"/>
              <a:gd name="T76" fmla="*/ 526 w 1815"/>
              <a:gd name="T77" fmla="*/ 261 h 283"/>
              <a:gd name="T78" fmla="*/ 451 w 1815"/>
              <a:gd name="T79" fmla="*/ 145 h 283"/>
              <a:gd name="T80" fmla="*/ 411 w 1815"/>
              <a:gd name="T81" fmla="*/ 282 h 283"/>
              <a:gd name="T82" fmla="*/ 1407 w 1815"/>
              <a:gd name="T83" fmla="*/ 250 h 283"/>
              <a:gd name="T84" fmla="*/ 1392 w 1815"/>
              <a:gd name="T85" fmla="*/ 142 h 283"/>
              <a:gd name="T86" fmla="*/ 1444 w 1815"/>
              <a:gd name="T87" fmla="*/ 103 h 283"/>
              <a:gd name="T88" fmla="*/ 1418 w 1815"/>
              <a:gd name="T89" fmla="*/ 271 h 283"/>
              <a:gd name="T90" fmla="*/ 678 w 1815"/>
              <a:gd name="T91" fmla="*/ 237 h 283"/>
              <a:gd name="T92" fmla="*/ 544 w 1815"/>
              <a:gd name="T93" fmla="*/ 281 h 283"/>
              <a:gd name="T94" fmla="*/ 622 w 1815"/>
              <a:gd name="T95" fmla="*/ 234 h 283"/>
              <a:gd name="T96" fmla="*/ 530 w 1815"/>
              <a:gd name="T97" fmla="*/ 152 h 283"/>
              <a:gd name="T98" fmla="*/ 668 w 1815"/>
              <a:gd name="T99" fmla="*/ 106 h 283"/>
              <a:gd name="T100" fmla="*/ 591 w 1815"/>
              <a:gd name="T101" fmla="*/ 169 h 283"/>
              <a:gd name="T102" fmla="*/ 680 w 1815"/>
              <a:gd name="T103" fmla="*/ 223 h 283"/>
              <a:gd name="T104" fmla="*/ 1804 w 1815"/>
              <a:gd name="T105" fmla="*/ 135 h 283"/>
              <a:gd name="T106" fmla="*/ 1773 w 1815"/>
              <a:gd name="T107" fmla="*/ 278 h 283"/>
              <a:gd name="T108" fmla="*/ 689 w 1815"/>
              <a:gd name="T109" fmla="*/ 127 h 283"/>
              <a:gd name="T110" fmla="*/ 760 w 1815"/>
              <a:gd name="T111" fmla="*/ 197 h 283"/>
              <a:gd name="T112" fmla="*/ 708 w 1815"/>
              <a:gd name="T113" fmla="*/ 247 h 283"/>
              <a:gd name="T114" fmla="*/ 883 w 1815"/>
              <a:gd name="T115" fmla="*/ 224 h 283"/>
              <a:gd name="T116" fmla="*/ 729 w 1815"/>
              <a:gd name="T117" fmla="*/ 7 h 283"/>
              <a:gd name="T118" fmla="*/ 695 w 1815"/>
              <a:gd name="T119" fmla="*/ 41 h 283"/>
              <a:gd name="T120" fmla="*/ 319 w 1815"/>
              <a:gd name="T121" fmla="*/ 7 h 283"/>
              <a:gd name="T122" fmla="*/ 249 w 1815"/>
              <a:gd name="T123" fmla="*/ 73 h 283"/>
              <a:gd name="T124" fmla="*/ 274 w 1815"/>
              <a:gd name="T125" fmla="*/ 39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15" h="283">
                <a:moveTo>
                  <a:pt x="1772" y="70"/>
                </a:moveTo>
                <a:lnTo>
                  <a:pt x="1770" y="70"/>
                </a:lnTo>
                <a:lnTo>
                  <a:pt x="1769" y="70"/>
                </a:lnTo>
                <a:lnTo>
                  <a:pt x="1766" y="68"/>
                </a:lnTo>
                <a:lnTo>
                  <a:pt x="1742" y="39"/>
                </a:lnTo>
                <a:lnTo>
                  <a:pt x="1741" y="37"/>
                </a:lnTo>
                <a:lnTo>
                  <a:pt x="1741" y="34"/>
                </a:lnTo>
                <a:lnTo>
                  <a:pt x="1742" y="31"/>
                </a:lnTo>
                <a:lnTo>
                  <a:pt x="1745" y="28"/>
                </a:lnTo>
                <a:lnTo>
                  <a:pt x="1752" y="23"/>
                </a:lnTo>
                <a:lnTo>
                  <a:pt x="1757" y="17"/>
                </a:lnTo>
                <a:lnTo>
                  <a:pt x="1770" y="4"/>
                </a:lnTo>
                <a:lnTo>
                  <a:pt x="1773" y="1"/>
                </a:lnTo>
                <a:lnTo>
                  <a:pt x="1776" y="0"/>
                </a:lnTo>
                <a:lnTo>
                  <a:pt x="1779" y="1"/>
                </a:lnTo>
                <a:lnTo>
                  <a:pt x="1783" y="4"/>
                </a:lnTo>
                <a:lnTo>
                  <a:pt x="1789" y="10"/>
                </a:lnTo>
                <a:lnTo>
                  <a:pt x="1794" y="17"/>
                </a:lnTo>
                <a:lnTo>
                  <a:pt x="1804" y="30"/>
                </a:lnTo>
                <a:lnTo>
                  <a:pt x="1807" y="34"/>
                </a:lnTo>
                <a:lnTo>
                  <a:pt x="1807" y="37"/>
                </a:lnTo>
                <a:lnTo>
                  <a:pt x="1807" y="38"/>
                </a:lnTo>
                <a:lnTo>
                  <a:pt x="1807" y="39"/>
                </a:lnTo>
                <a:lnTo>
                  <a:pt x="1804" y="44"/>
                </a:lnTo>
                <a:lnTo>
                  <a:pt x="1776" y="69"/>
                </a:lnTo>
                <a:lnTo>
                  <a:pt x="1772" y="70"/>
                </a:lnTo>
                <a:close/>
                <a:moveTo>
                  <a:pt x="958" y="133"/>
                </a:moveTo>
                <a:lnTo>
                  <a:pt x="958" y="124"/>
                </a:lnTo>
                <a:lnTo>
                  <a:pt x="959" y="117"/>
                </a:lnTo>
                <a:lnTo>
                  <a:pt x="959" y="109"/>
                </a:lnTo>
                <a:lnTo>
                  <a:pt x="962" y="100"/>
                </a:lnTo>
                <a:lnTo>
                  <a:pt x="963" y="93"/>
                </a:lnTo>
                <a:lnTo>
                  <a:pt x="966" y="86"/>
                </a:lnTo>
                <a:lnTo>
                  <a:pt x="972" y="72"/>
                </a:lnTo>
                <a:lnTo>
                  <a:pt x="980" y="58"/>
                </a:lnTo>
                <a:lnTo>
                  <a:pt x="985" y="51"/>
                </a:lnTo>
                <a:lnTo>
                  <a:pt x="990" y="45"/>
                </a:lnTo>
                <a:lnTo>
                  <a:pt x="996" y="39"/>
                </a:lnTo>
                <a:lnTo>
                  <a:pt x="1002" y="32"/>
                </a:lnTo>
                <a:lnTo>
                  <a:pt x="1014" y="21"/>
                </a:lnTo>
                <a:lnTo>
                  <a:pt x="1020" y="17"/>
                </a:lnTo>
                <a:lnTo>
                  <a:pt x="1026" y="14"/>
                </a:lnTo>
                <a:lnTo>
                  <a:pt x="1038" y="8"/>
                </a:lnTo>
                <a:lnTo>
                  <a:pt x="1044" y="7"/>
                </a:lnTo>
                <a:lnTo>
                  <a:pt x="1050" y="4"/>
                </a:lnTo>
                <a:lnTo>
                  <a:pt x="1055" y="4"/>
                </a:lnTo>
                <a:lnTo>
                  <a:pt x="1062" y="3"/>
                </a:lnTo>
                <a:lnTo>
                  <a:pt x="1068" y="3"/>
                </a:lnTo>
                <a:lnTo>
                  <a:pt x="1074" y="4"/>
                </a:lnTo>
                <a:lnTo>
                  <a:pt x="1081" y="6"/>
                </a:lnTo>
                <a:lnTo>
                  <a:pt x="1086" y="7"/>
                </a:lnTo>
                <a:lnTo>
                  <a:pt x="1098" y="11"/>
                </a:lnTo>
                <a:lnTo>
                  <a:pt x="1105" y="14"/>
                </a:lnTo>
                <a:lnTo>
                  <a:pt x="1110" y="18"/>
                </a:lnTo>
                <a:lnTo>
                  <a:pt x="1116" y="23"/>
                </a:lnTo>
                <a:lnTo>
                  <a:pt x="1123" y="25"/>
                </a:lnTo>
                <a:lnTo>
                  <a:pt x="1129" y="27"/>
                </a:lnTo>
                <a:lnTo>
                  <a:pt x="1136" y="28"/>
                </a:lnTo>
                <a:lnTo>
                  <a:pt x="1139" y="28"/>
                </a:lnTo>
                <a:lnTo>
                  <a:pt x="1141" y="27"/>
                </a:lnTo>
                <a:lnTo>
                  <a:pt x="1144" y="25"/>
                </a:lnTo>
                <a:lnTo>
                  <a:pt x="1147" y="24"/>
                </a:lnTo>
                <a:lnTo>
                  <a:pt x="1150" y="21"/>
                </a:lnTo>
                <a:lnTo>
                  <a:pt x="1153" y="20"/>
                </a:lnTo>
                <a:lnTo>
                  <a:pt x="1156" y="20"/>
                </a:lnTo>
                <a:lnTo>
                  <a:pt x="1158" y="20"/>
                </a:lnTo>
                <a:lnTo>
                  <a:pt x="1161" y="23"/>
                </a:lnTo>
                <a:lnTo>
                  <a:pt x="1164" y="24"/>
                </a:lnTo>
                <a:lnTo>
                  <a:pt x="1166" y="27"/>
                </a:lnTo>
                <a:lnTo>
                  <a:pt x="1166" y="31"/>
                </a:lnTo>
                <a:lnTo>
                  <a:pt x="1164" y="34"/>
                </a:lnTo>
                <a:lnTo>
                  <a:pt x="1160" y="42"/>
                </a:lnTo>
                <a:lnTo>
                  <a:pt x="1154" y="51"/>
                </a:lnTo>
                <a:lnTo>
                  <a:pt x="1151" y="55"/>
                </a:lnTo>
                <a:lnTo>
                  <a:pt x="1149" y="59"/>
                </a:lnTo>
                <a:lnTo>
                  <a:pt x="1140" y="65"/>
                </a:lnTo>
                <a:lnTo>
                  <a:pt x="1133" y="70"/>
                </a:lnTo>
                <a:lnTo>
                  <a:pt x="1125" y="75"/>
                </a:lnTo>
                <a:lnTo>
                  <a:pt x="1117" y="76"/>
                </a:lnTo>
                <a:lnTo>
                  <a:pt x="1109" y="78"/>
                </a:lnTo>
                <a:lnTo>
                  <a:pt x="1102" y="79"/>
                </a:lnTo>
                <a:lnTo>
                  <a:pt x="1093" y="78"/>
                </a:lnTo>
                <a:lnTo>
                  <a:pt x="1089" y="76"/>
                </a:lnTo>
                <a:lnTo>
                  <a:pt x="1085" y="75"/>
                </a:lnTo>
                <a:lnTo>
                  <a:pt x="1077" y="70"/>
                </a:lnTo>
                <a:lnTo>
                  <a:pt x="1069" y="66"/>
                </a:lnTo>
                <a:lnTo>
                  <a:pt x="1061" y="62"/>
                </a:lnTo>
                <a:lnTo>
                  <a:pt x="1054" y="59"/>
                </a:lnTo>
                <a:lnTo>
                  <a:pt x="1045" y="58"/>
                </a:lnTo>
                <a:lnTo>
                  <a:pt x="1037" y="56"/>
                </a:lnTo>
                <a:lnTo>
                  <a:pt x="1030" y="56"/>
                </a:lnTo>
                <a:lnTo>
                  <a:pt x="1023" y="59"/>
                </a:lnTo>
                <a:lnTo>
                  <a:pt x="1016" y="62"/>
                </a:lnTo>
                <a:lnTo>
                  <a:pt x="1009" y="68"/>
                </a:lnTo>
                <a:lnTo>
                  <a:pt x="1002" y="73"/>
                </a:lnTo>
                <a:lnTo>
                  <a:pt x="996" y="80"/>
                </a:lnTo>
                <a:lnTo>
                  <a:pt x="992" y="87"/>
                </a:lnTo>
                <a:lnTo>
                  <a:pt x="988" y="96"/>
                </a:lnTo>
                <a:lnTo>
                  <a:pt x="985" y="104"/>
                </a:lnTo>
                <a:lnTo>
                  <a:pt x="982" y="113"/>
                </a:lnTo>
                <a:lnTo>
                  <a:pt x="982" y="123"/>
                </a:lnTo>
                <a:lnTo>
                  <a:pt x="982" y="133"/>
                </a:lnTo>
                <a:lnTo>
                  <a:pt x="982" y="142"/>
                </a:lnTo>
                <a:lnTo>
                  <a:pt x="983" y="152"/>
                </a:lnTo>
                <a:lnTo>
                  <a:pt x="986" y="162"/>
                </a:lnTo>
                <a:lnTo>
                  <a:pt x="990" y="172"/>
                </a:lnTo>
                <a:lnTo>
                  <a:pt x="995" y="182"/>
                </a:lnTo>
                <a:lnTo>
                  <a:pt x="1000" y="189"/>
                </a:lnTo>
                <a:lnTo>
                  <a:pt x="1003" y="193"/>
                </a:lnTo>
                <a:lnTo>
                  <a:pt x="1006" y="197"/>
                </a:lnTo>
                <a:lnTo>
                  <a:pt x="1010" y="200"/>
                </a:lnTo>
                <a:lnTo>
                  <a:pt x="1013" y="203"/>
                </a:lnTo>
                <a:lnTo>
                  <a:pt x="1017" y="206"/>
                </a:lnTo>
                <a:lnTo>
                  <a:pt x="1021" y="209"/>
                </a:lnTo>
                <a:lnTo>
                  <a:pt x="1026" y="211"/>
                </a:lnTo>
                <a:lnTo>
                  <a:pt x="1031" y="213"/>
                </a:lnTo>
                <a:lnTo>
                  <a:pt x="1036" y="214"/>
                </a:lnTo>
                <a:lnTo>
                  <a:pt x="1041" y="217"/>
                </a:lnTo>
                <a:lnTo>
                  <a:pt x="1052" y="219"/>
                </a:lnTo>
                <a:lnTo>
                  <a:pt x="1065" y="220"/>
                </a:lnTo>
                <a:lnTo>
                  <a:pt x="1077" y="220"/>
                </a:lnTo>
                <a:lnTo>
                  <a:pt x="1086" y="219"/>
                </a:lnTo>
                <a:lnTo>
                  <a:pt x="1098" y="216"/>
                </a:lnTo>
                <a:lnTo>
                  <a:pt x="1109" y="211"/>
                </a:lnTo>
                <a:lnTo>
                  <a:pt x="1113" y="209"/>
                </a:lnTo>
                <a:lnTo>
                  <a:pt x="1119" y="206"/>
                </a:lnTo>
                <a:lnTo>
                  <a:pt x="1129" y="199"/>
                </a:lnTo>
                <a:lnTo>
                  <a:pt x="1133" y="196"/>
                </a:lnTo>
                <a:lnTo>
                  <a:pt x="1137" y="192"/>
                </a:lnTo>
                <a:lnTo>
                  <a:pt x="1139" y="186"/>
                </a:lnTo>
                <a:lnTo>
                  <a:pt x="1140" y="182"/>
                </a:lnTo>
                <a:lnTo>
                  <a:pt x="1140" y="176"/>
                </a:lnTo>
                <a:lnTo>
                  <a:pt x="1140" y="172"/>
                </a:lnTo>
                <a:lnTo>
                  <a:pt x="1137" y="166"/>
                </a:lnTo>
                <a:lnTo>
                  <a:pt x="1134" y="162"/>
                </a:lnTo>
                <a:lnTo>
                  <a:pt x="1129" y="158"/>
                </a:lnTo>
                <a:lnTo>
                  <a:pt x="1126" y="156"/>
                </a:lnTo>
                <a:lnTo>
                  <a:pt x="1123" y="155"/>
                </a:lnTo>
                <a:lnTo>
                  <a:pt x="1117" y="154"/>
                </a:lnTo>
                <a:lnTo>
                  <a:pt x="1110" y="154"/>
                </a:lnTo>
                <a:lnTo>
                  <a:pt x="1102" y="155"/>
                </a:lnTo>
                <a:lnTo>
                  <a:pt x="1093" y="158"/>
                </a:lnTo>
                <a:lnTo>
                  <a:pt x="1078" y="164"/>
                </a:lnTo>
                <a:lnTo>
                  <a:pt x="1064" y="166"/>
                </a:lnTo>
                <a:lnTo>
                  <a:pt x="1057" y="168"/>
                </a:lnTo>
                <a:lnTo>
                  <a:pt x="1050" y="169"/>
                </a:lnTo>
                <a:lnTo>
                  <a:pt x="1043" y="168"/>
                </a:lnTo>
                <a:lnTo>
                  <a:pt x="1036" y="166"/>
                </a:lnTo>
                <a:lnTo>
                  <a:pt x="1030" y="164"/>
                </a:lnTo>
                <a:lnTo>
                  <a:pt x="1024" y="161"/>
                </a:lnTo>
                <a:lnTo>
                  <a:pt x="1020" y="155"/>
                </a:lnTo>
                <a:lnTo>
                  <a:pt x="1016" y="151"/>
                </a:lnTo>
                <a:lnTo>
                  <a:pt x="1013" y="144"/>
                </a:lnTo>
                <a:lnTo>
                  <a:pt x="1010" y="138"/>
                </a:lnTo>
                <a:lnTo>
                  <a:pt x="1009" y="131"/>
                </a:lnTo>
                <a:lnTo>
                  <a:pt x="1007" y="124"/>
                </a:lnTo>
                <a:lnTo>
                  <a:pt x="1007" y="118"/>
                </a:lnTo>
                <a:lnTo>
                  <a:pt x="1007" y="111"/>
                </a:lnTo>
                <a:lnTo>
                  <a:pt x="1009" y="99"/>
                </a:lnTo>
                <a:lnTo>
                  <a:pt x="1012" y="93"/>
                </a:lnTo>
                <a:lnTo>
                  <a:pt x="1014" y="86"/>
                </a:lnTo>
                <a:lnTo>
                  <a:pt x="1017" y="83"/>
                </a:lnTo>
                <a:lnTo>
                  <a:pt x="1020" y="79"/>
                </a:lnTo>
                <a:lnTo>
                  <a:pt x="1023" y="78"/>
                </a:lnTo>
                <a:lnTo>
                  <a:pt x="1026" y="76"/>
                </a:lnTo>
                <a:lnTo>
                  <a:pt x="1027" y="76"/>
                </a:lnTo>
                <a:lnTo>
                  <a:pt x="1030" y="76"/>
                </a:lnTo>
                <a:lnTo>
                  <a:pt x="1033" y="78"/>
                </a:lnTo>
                <a:lnTo>
                  <a:pt x="1034" y="82"/>
                </a:lnTo>
                <a:lnTo>
                  <a:pt x="1034" y="85"/>
                </a:lnTo>
                <a:lnTo>
                  <a:pt x="1033" y="89"/>
                </a:lnTo>
                <a:lnTo>
                  <a:pt x="1033" y="99"/>
                </a:lnTo>
                <a:lnTo>
                  <a:pt x="1034" y="101"/>
                </a:lnTo>
                <a:lnTo>
                  <a:pt x="1036" y="104"/>
                </a:lnTo>
                <a:lnTo>
                  <a:pt x="1038" y="106"/>
                </a:lnTo>
                <a:lnTo>
                  <a:pt x="1043" y="107"/>
                </a:lnTo>
                <a:lnTo>
                  <a:pt x="1047" y="107"/>
                </a:lnTo>
                <a:lnTo>
                  <a:pt x="1052" y="107"/>
                </a:lnTo>
                <a:lnTo>
                  <a:pt x="1088" y="99"/>
                </a:lnTo>
                <a:lnTo>
                  <a:pt x="1095" y="99"/>
                </a:lnTo>
                <a:lnTo>
                  <a:pt x="1101" y="97"/>
                </a:lnTo>
                <a:lnTo>
                  <a:pt x="1112" y="97"/>
                </a:lnTo>
                <a:lnTo>
                  <a:pt x="1123" y="99"/>
                </a:lnTo>
                <a:lnTo>
                  <a:pt x="1127" y="100"/>
                </a:lnTo>
                <a:lnTo>
                  <a:pt x="1132" y="101"/>
                </a:lnTo>
                <a:lnTo>
                  <a:pt x="1134" y="103"/>
                </a:lnTo>
                <a:lnTo>
                  <a:pt x="1139" y="106"/>
                </a:lnTo>
                <a:lnTo>
                  <a:pt x="1144" y="111"/>
                </a:lnTo>
                <a:lnTo>
                  <a:pt x="1150" y="118"/>
                </a:lnTo>
                <a:lnTo>
                  <a:pt x="1153" y="123"/>
                </a:lnTo>
                <a:lnTo>
                  <a:pt x="1154" y="127"/>
                </a:lnTo>
                <a:lnTo>
                  <a:pt x="1158" y="138"/>
                </a:lnTo>
                <a:lnTo>
                  <a:pt x="1161" y="149"/>
                </a:lnTo>
                <a:lnTo>
                  <a:pt x="1164" y="162"/>
                </a:lnTo>
                <a:lnTo>
                  <a:pt x="1164" y="173"/>
                </a:lnTo>
                <a:lnTo>
                  <a:pt x="1166" y="186"/>
                </a:lnTo>
                <a:lnTo>
                  <a:pt x="1164" y="197"/>
                </a:lnTo>
                <a:lnTo>
                  <a:pt x="1161" y="210"/>
                </a:lnTo>
                <a:lnTo>
                  <a:pt x="1157" y="221"/>
                </a:lnTo>
                <a:lnTo>
                  <a:pt x="1154" y="227"/>
                </a:lnTo>
                <a:lnTo>
                  <a:pt x="1151" y="234"/>
                </a:lnTo>
                <a:lnTo>
                  <a:pt x="1147" y="241"/>
                </a:lnTo>
                <a:lnTo>
                  <a:pt x="1141" y="250"/>
                </a:lnTo>
                <a:lnTo>
                  <a:pt x="1136" y="255"/>
                </a:lnTo>
                <a:lnTo>
                  <a:pt x="1129" y="261"/>
                </a:lnTo>
                <a:lnTo>
                  <a:pt x="1122" y="266"/>
                </a:lnTo>
                <a:lnTo>
                  <a:pt x="1113" y="271"/>
                </a:lnTo>
                <a:lnTo>
                  <a:pt x="1105" y="274"/>
                </a:lnTo>
                <a:lnTo>
                  <a:pt x="1101" y="275"/>
                </a:lnTo>
                <a:lnTo>
                  <a:pt x="1096" y="276"/>
                </a:lnTo>
                <a:lnTo>
                  <a:pt x="1082" y="278"/>
                </a:lnTo>
                <a:lnTo>
                  <a:pt x="1068" y="279"/>
                </a:lnTo>
                <a:lnTo>
                  <a:pt x="1054" y="279"/>
                </a:lnTo>
                <a:lnTo>
                  <a:pt x="1038" y="276"/>
                </a:lnTo>
                <a:lnTo>
                  <a:pt x="1033" y="275"/>
                </a:lnTo>
                <a:lnTo>
                  <a:pt x="1027" y="272"/>
                </a:lnTo>
                <a:lnTo>
                  <a:pt x="1021" y="271"/>
                </a:lnTo>
                <a:lnTo>
                  <a:pt x="1016" y="266"/>
                </a:lnTo>
                <a:lnTo>
                  <a:pt x="1012" y="264"/>
                </a:lnTo>
                <a:lnTo>
                  <a:pt x="1006" y="259"/>
                </a:lnTo>
                <a:lnTo>
                  <a:pt x="997" y="251"/>
                </a:lnTo>
                <a:lnTo>
                  <a:pt x="992" y="245"/>
                </a:lnTo>
                <a:lnTo>
                  <a:pt x="988" y="238"/>
                </a:lnTo>
                <a:lnTo>
                  <a:pt x="979" y="226"/>
                </a:lnTo>
                <a:lnTo>
                  <a:pt x="975" y="219"/>
                </a:lnTo>
                <a:lnTo>
                  <a:pt x="972" y="211"/>
                </a:lnTo>
                <a:lnTo>
                  <a:pt x="969" y="204"/>
                </a:lnTo>
                <a:lnTo>
                  <a:pt x="966" y="197"/>
                </a:lnTo>
                <a:lnTo>
                  <a:pt x="963" y="182"/>
                </a:lnTo>
                <a:lnTo>
                  <a:pt x="962" y="175"/>
                </a:lnTo>
                <a:lnTo>
                  <a:pt x="961" y="166"/>
                </a:lnTo>
                <a:lnTo>
                  <a:pt x="959" y="149"/>
                </a:lnTo>
                <a:lnTo>
                  <a:pt x="958" y="133"/>
                </a:lnTo>
                <a:close/>
                <a:moveTo>
                  <a:pt x="1553" y="197"/>
                </a:moveTo>
                <a:lnTo>
                  <a:pt x="1553" y="230"/>
                </a:lnTo>
                <a:lnTo>
                  <a:pt x="1553" y="237"/>
                </a:lnTo>
                <a:lnTo>
                  <a:pt x="1554" y="242"/>
                </a:lnTo>
                <a:lnTo>
                  <a:pt x="1555" y="250"/>
                </a:lnTo>
                <a:lnTo>
                  <a:pt x="1558" y="255"/>
                </a:lnTo>
                <a:lnTo>
                  <a:pt x="1561" y="261"/>
                </a:lnTo>
                <a:lnTo>
                  <a:pt x="1561" y="265"/>
                </a:lnTo>
                <a:lnTo>
                  <a:pt x="1560" y="266"/>
                </a:lnTo>
                <a:lnTo>
                  <a:pt x="1558" y="268"/>
                </a:lnTo>
                <a:lnTo>
                  <a:pt x="1553" y="271"/>
                </a:lnTo>
                <a:lnTo>
                  <a:pt x="1531" y="279"/>
                </a:lnTo>
                <a:lnTo>
                  <a:pt x="1524" y="281"/>
                </a:lnTo>
                <a:lnTo>
                  <a:pt x="1522" y="281"/>
                </a:lnTo>
                <a:lnTo>
                  <a:pt x="1520" y="281"/>
                </a:lnTo>
                <a:lnTo>
                  <a:pt x="1516" y="278"/>
                </a:lnTo>
                <a:lnTo>
                  <a:pt x="1510" y="274"/>
                </a:lnTo>
                <a:lnTo>
                  <a:pt x="1507" y="269"/>
                </a:lnTo>
                <a:lnTo>
                  <a:pt x="1505" y="266"/>
                </a:lnTo>
                <a:lnTo>
                  <a:pt x="1500" y="259"/>
                </a:lnTo>
                <a:lnTo>
                  <a:pt x="1498" y="252"/>
                </a:lnTo>
                <a:lnTo>
                  <a:pt x="1496" y="245"/>
                </a:lnTo>
                <a:lnTo>
                  <a:pt x="1495" y="237"/>
                </a:lnTo>
                <a:lnTo>
                  <a:pt x="1495" y="230"/>
                </a:lnTo>
                <a:lnTo>
                  <a:pt x="1495" y="221"/>
                </a:lnTo>
                <a:lnTo>
                  <a:pt x="1496" y="214"/>
                </a:lnTo>
                <a:lnTo>
                  <a:pt x="1498" y="203"/>
                </a:lnTo>
                <a:lnTo>
                  <a:pt x="1498" y="193"/>
                </a:lnTo>
                <a:lnTo>
                  <a:pt x="1498" y="173"/>
                </a:lnTo>
                <a:lnTo>
                  <a:pt x="1496" y="166"/>
                </a:lnTo>
                <a:lnTo>
                  <a:pt x="1495" y="159"/>
                </a:lnTo>
                <a:lnTo>
                  <a:pt x="1481" y="127"/>
                </a:lnTo>
                <a:lnTo>
                  <a:pt x="1479" y="124"/>
                </a:lnTo>
                <a:lnTo>
                  <a:pt x="1479" y="121"/>
                </a:lnTo>
                <a:lnTo>
                  <a:pt x="1479" y="118"/>
                </a:lnTo>
                <a:lnTo>
                  <a:pt x="1481" y="117"/>
                </a:lnTo>
                <a:lnTo>
                  <a:pt x="1482" y="116"/>
                </a:lnTo>
                <a:lnTo>
                  <a:pt x="1486" y="113"/>
                </a:lnTo>
                <a:lnTo>
                  <a:pt x="1503" y="106"/>
                </a:lnTo>
                <a:lnTo>
                  <a:pt x="1520" y="100"/>
                </a:lnTo>
                <a:lnTo>
                  <a:pt x="1526" y="99"/>
                </a:lnTo>
                <a:lnTo>
                  <a:pt x="1530" y="100"/>
                </a:lnTo>
                <a:lnTo>
                  <a:pt x="1533" y="101"/>
                </a:lnTo>
                <a:lnTo>
                  <a:pt x="1536" y="106"/>
                </a:lnTo>
                <a:lnTo>
                  <a:pt x="1538" y="110"/>
                </a:lnTo>
                <a:lnTo>
                  <a:pt x="1543" y="117"/>
                </a:lnTo>
                <a:lnTo>
                  <a:pt x="1546" y="120"/>
                </a:lnTo>
                <a:lnTo>
                  <a:pt x="1547" y="121"/>
                </a:lnTo>
                <a:lnTo>
                  <a:pt x="1550" y="121"/>
                </a:lnTo>
                <a:lnTo>
                  <a:pt x="1553" y="121"/>
                </a:lnTo>
                <a:lnTo>
                  <a:pt x="1561" y="118"/>
                </a:lnTo>
                <a:lnTo>
                  <a:pt x="1602" y="103"/>
                </a:lnTo>
                <a:lnTo>
                  <a:pt x="1609" y="100"/>
                </a:lnTo>
                <a:lnTo>
                  <a:pt x="1612" y="100"/>
                </a:lnTo>
                <a:lnTo>
                  <a:pt x="1615" y="100"/>
                </a:lnTo>
                <a:lnTo>
                  <a:pt x="1618" y="101"/>
                </a:lnTo>
                <a:lnTo>
                  <a:pt x="1619" y="104"/>
                </a:lnTo>
                <a:lnTo>
                  <a:pt x="1623" y="110"/>
                </a:lnTo>
                <a:lnTo>
                  <a:pt x="1627" y="116"/>
                </a:lnTo>
                <a:lnTo>
                  <a:pt x="1630" y="117"/>
                </a:lnTo>
                <a:lnTo>
                  <a:pt x="1632" y="118"/>
                </a:lnTo>
                <a:lnTo>
                  <a:pt x="1637" y="118"/>
                </a:lnTo>
                <a:lnTo>
                  <a:pt x="1644" y="116"/>
                </a:lnTo>
                <a:lnTo>
                  <a:pt x="1684" y="103"/>
                </a:lnTo>
                <a:lnTo>
                  <a:pt x="1690" y="101"/>
                </a:lnTo>
                <a:lnTo>
                  <a:pt x="1694" y="101"/>
                </a:lnTo>
                <a:lnTo>
                  <a:pt x="1695" y="103"/>
                </a:lnTo>
                <a:lnTo>
                  <a:pt x="1697" y="104"/>
                </a:lnTo>
                <a:lnTo>
                  <a:pt x="1700" y="107"/>
                </a:lnTo>
                <a:lnTo>
                  <a:pt x="1704" y="113"/>
                </a:lnTo>
                <a:lnTo>
                  <a:pt x="1707" y="117"/>
                </a:lnTo>
                <a:lnTo>
                  <a:pt x="1709" y="120"/>
                </a:lnTo>
                <a:lnTo>
                  <a:pt x="1712" y="123"/>
                </a:lnTo>
                <a:lnTo>
                  <a:pt x="1716" y="130"/>
                </a:lnTo>
                <a:lnTo>
                  <a:pt x="1719" y="138"/>
                </a:lnTo>
                <a:lnTo>
                  <a:pt x="1722" y="145"/>
                </a:lnTo>
                <a:lnTo>
                  <a:pt x="1722" y="149"/>
                </a:lnTo>
                <a:lnTo>
                  <a:pt x="1722" y="152"/>
                </a:lnTo>
                <a:lnTo>
                  <a:pt x="1724" y="161"/>
                </a:lnTo>
                <a:lnTo>
                  <a:pt x="1722" y="176"/>
                </a:lnTo>
                <a:lnTo>
                  <a:pt x="1721" y="190"/>
                </a:lnTo>
                <a:lnTo>
                  <a:pt x="1721" y="204"/>
                </a:lnTo>
                <a:lnTo>
                  <a:pt x="1721" y="231"/>
                </a:lnTo>
                <a:lnTo>
                  <a:pt x="1722" y="235"/>
                </a:lnTo>
                <a:lnTo>
                  <a:pt x="1722" y="238"/>
                </a:lnTo>
                <a:lnTo>
                  <a:pt x="1725" y="244"/>
                </a:lnTo>
                <a:lnTo>
                  <a:pt x="1732" y="257"/>
                </a:lnTo>
                <a:lnTo>
                  <a:pt x="1733" y="259"/>
                </a:lnTo>
                <a:lnTo>
                  <a:pt x="1733" y="262"/>
                </a:lnTo>
                <a:lnTo>
                  <a:pt x="1732" y="265"/>
                </a:lnTo>
                <a:lnTo>
                  <a:pt x="1729" y="266"/>
                </a:lnTo>
                <a:lnTo>
                  <a:pt x="1695" y="281"/>
                </a:lnTo>
                <a:lnTo>
                  <a:pt x="1694" y="281"/>
                </a:lnTo>
                <a:lnTo>
                  <a:pt x="1691" y="281"/>
                </a:lnTo>
                <a:lnTo>
                  <a:pt x="1688" y="281"/>
                </a:lnTo>
                <a:lnTo>
                  <a:pt x="1684" y="278"/>
                </a:lnTo>
                <a:lnTo>
                  <a:pt x="1681" y="275"/>
                </a:lnTo>
                <a:lnTo>
                  <a:pt x="1676" y="269"/>
                </a:lnTo>
                <a:lnTo>
                  <a:pt x="1671" y="262"/>
                </a:lnTo>
                <a:lnTo>
                  <a:pt x="1668" y="257"/>
                </a:lnTo>
                <a:lnTo>
                  <a:pt x="1667" y="250"/>
                </a:lnTo>
                <a:lnTo>
                  <a:pt x="1666" y="242"/>
                </a:lnTo>
                <a:lnTo>
                  <a:pt x="1666" y="235"/>
                </a:lnTo>
                <a:lnTo>
                  <a:pt x="1667" y="220"/>
                </a:lnTo>
                <a:lnTo>
                  <a:pt x="1668" y="207"/>
                </a:lnTo>
                <a:lnTo>
                  <a:pt x="1668" y="195"/>
                </a:lnTo>
                <a:lnTo>
                  <a:pt x="1668" y="168"/>
                </a:lnTo>
                <a:lnTo>
                  <a:pt x="1667" y="164"/>
                </a:lnTo>
                <a:lnTo>
                  <a:pt x="1667" y="161"/>
                </a:lnTo>
                <a:lnTo>
                  <a:pt x="1664" y="154"/>
                </a:lnTo>
                <a:lnTo>
                  <a:pt x="1660" y="148"/>
                </a:lnTo>
                <a:lnTo>
                  <a:pt x="1656" y="142"/>
                </a:lnTo>
                <a:lnTo>
                  <a:pt x="1653" y="141"/>
                </a:lnTo>
                <a:lnTo>
                  <a:pt x="1651" y="140"/>
                </a:lnTo>
                <a:lnTo>
                  <a:pt x="1649" y="141"/>
                </a:lnTo>
                <a:lnTo>
                  <a:pt x="1646" y="142"/>
                </a:lnTo>
                <a:lnTo>
                  <a:pt x="1643" y="145"/>
                </a:lnTo>
                <a:lnTo>
                  <a:pt x="1642" y="148"/>
                </a:lnTo>
                <a:lnTo>
                  <a:pt x="1640" y="151"/>
                </a:lnTo>
                <a:lnTo>
                  <a:pt x="1640" y="155"/>
                </a:lnTo>
                <a:lnTo>
                  <a:pt x="1640" y="235"/>
                </a:lnTo>
                <a:lnTo>
                  <a:pt x="1642" y="240"/>
                </a:lnTo>
                <a:lnTo>
                  <a:pt x="1643" y="244"/>
                </a:lnTo>
                <a:lnTo>
                  <a:pt x="1647" y="252"/>
                </a:lnTo>
                <a:lnTo>
                  <a:pt x="1650" y="258"/>
                </a:lnTo>
                <a:lnTo>
                  <a:pt x="1650" y="261"/>
                </a:lnTo>
                <a:lnTo>
                  <a:pt x="1650" y="264"/>
                </a:lnTo>
                <a:lnTo>
                  <a:pt x="1650" y="265"/>
                </a:lnTo>
                <a:lnTo>
                  <a:pt x="1647" y="266"/>
                </a:lnTo>
                <a:lnTo>
                  <a:pt x="1642" y="269"/>
                </a:lnTo>
                <a:lnTo>
                  <a:pt x="1629" y="275"/>
                </a:lnTo>
                <a:lnTo>
                  <a:pt x="1618" y="279"/>
                </a:lnTo>
                <a:lnTo>
                  <a:pt x="1611" y="281"/>
                </a:lnTo>
                <a:lnTo>
                  <a:pt x="1608" y="281"/>
                </a:lnTo>
                <a:lnTo>
                  <a:pt x="1606" y="281"/>
                </a:lnTo>
                <a:lnTo>
                  <a:pt x="1602" y="278"/>
                </a:lnTo>
                <a:lnTo>
                  <a:pt x="1598" y="272"/>
                </a:lnTo>
                <a:lnTo>
                  <a:pt x="1592" y="265"/>
                </a:lnTo>
                <a:lnTo>
                  <a:pt x="1588" y="258"/>
                </a:lnTo>
                <a:lnTo>
                  <a:pt x="1582" y="244"/>
                </a:lnTo>
                <a:lnTo>
                  <a:pt x="1581" y="237"/>
                </a:lnTo>
                <a:lnTo>
                  <a:pt x="1579" y="228"/>
                </a:lnTo>
                <a:lnTo>
                  <a:pt x="1578" y="220"/>
                </a:lnTo>
                <a:lnTo>
                  <a:pt x="1578" y="211"/>
                </a:lnTo>
                <a:lnTo>
                  <a:pt x="1578" y="188"/>
                </a:lnTo>
                <a:lnTo>
                  <a:pt x="1578" y="165"/>
                </a:lnTo>
                <a:lnTo>
                  <a:pt x="1578" y="159"/>
                </a:lnTo>
                <a:lnTo>
                  <a:pt x="1577" y="155"/>
                </a:lnTo>
                <a:lnTo>
                  <a:pt x="1575" y="151"/>
                </a:lnTo>
                <a:lnTo>
                  <a:pt x="1572" y="147"/>
                </a:lnTo>
                <a:lnTo>
                  <a:pt x="1570" y="144"/>
                </a:lnTo>
                <a:lnTo>
                  <a:pt x="1568" y="142"/>
                </a:lnTo>
                <a:lnTo>
                  <a:pt x="1565" y="142"/>
                </a:lnTo>
                <a:lnTo>
                  <a:pt x="1561" y="142"/>
                </a:lnTo>
                <a:lnTo>
                  <a:pt x="1558" y="144"/>
                </a:lnTo>
                <a:lnTo>
                  <a:pt x="1555" y="145"/>
                </a:lnTo>
                <a:lnTo>
                  <a:pt x="1554" y="148"/>
                </a:lnTo>
                <a:lnTo>
                  <a:pt x="1553" y="152"/>
                </a:lnTo>
                <a:lnTo>
                  <a:pt x="1553" y="161"/>
                </a:lnTo>
                <a:lnTo>
                  <a:pt x="1553" y="197"/>
                </a:lnTo>
                <a:close/>
                <a:moveTo>
                  <a:pt x="95" y="0"/>
                </a:moveTo>
                <a:lnTo>
                  <a:pt x="105" y="1"/>
                </a:lnTo>
                <a:lnTo>
                  <a:pt x="113" y="3"/>
                </a:lnTo>
                <a:lnTo>
                  <a:pt x="121" y="4"/>
                </a:lnTo>
                <a:lnTo>
                  <a:pt x="130" y="8"/>
                </a:lnTo>
                <a:lnTo>
                  <a:pt x="137" y="13"/>
                </a:lnTo>
                <a:lnTo>
                  <a:pt x="144" y="17"/>
                </a:lnTo>
                <a:lnTo>
                  <a:pt x="151" y="24"/>
                </a:lnTo>
                <a:lnTo>
                  <a:pt x="154" y="27"/>
                </a:lnTo>
                <a:lnTo>
                  <a:pt x="157" y="31"/>
                </a:lnTo>
                <a:lnTo>
                  <a:pt x="161" y="38"/>
                </a:lnTo>
                <a:lnTo>
                  <a:pt x="165" y="47"/>
                </a:lnTo>
                <a:lnTo>
                  <a:pt x="168" y="55"/>
                </a:lnTo>
                <a:lnTo>
                  <a:pt x="171" y="63"/>
                </a:lnTo>
                <a:lnTo>
                  <a:pt x="171" y="72"/>
                </a:lnTo>
                <a:lnTo>
                  <a:pt x="172" y="80"/>
                </a:lnTo>
                <a:lnTo>
                  <a:pt x="171" y="89"/>
                </a:lnTo>
                <a:lnTo>
                  <a:pt x="170" y="97"/>
                </a:lnTo>
                <a:lnTo>
                  <a:pt x="167" y="113"/>
                </a:lnTo>
                <a:lnTo>
                  <a:pt x="167" y="120"/>
                </a:lnTo>
                <a:lnTo>
                  <a:pt x="167" y="127"/>
                </a:lnTo>
                <a:lnTo>
                  <a:pt x="167" y="131"/>
                </a:lnTo>
                <a:lnTo>
                  <a:pt x="167" y="134"/>
                </a:lnTo>
                <a:lnTo>
                  <a:pt x="168" y="135"/>
                </a:lnTo>
                <a:lnTo>
                  <a:pt x="170" y="137"/>
                </a:lnTo>
                <a:lnTo>
                  <a:pt x="171" y="138"/>
                </a:lnTo>
                <a:lnTo>
                  <a:pt x="172" y="138"/>
                </a:lnTo>
                <a:lnTo>
                  <a:pt x="179" y="137"/>
                </a:lnTo>
                <a:lnTo>
                  <a:pt x="181" y="137"/>
                </a:lnTo>
                <a:lnTo>
                  <a:pt x="182" y="137"/>
                </a:lnTo>
                <a:lnTo>
                  <a:pt x="185" y="137"/>
                </a:lnTo>
                <a:lnTo>
                  <a:pt x="188" y="138"/>
                </a:lnTo>
                <a:lnTo>
                  <a:pt x="191" y="141"/>
                </a:lnTo>
                <a:lnTo>
                  <a:pt x="192" y="144"/>
                </a:lnTo>
                <a:lnTo>
                  <a:pt x="192" y="147"/>
                </a:lnTo>
                <a:lnTo>
                  <a:pt x="192" y="148"/>
                </a:lnTo>
                <a:lnTo>
                  <a:pt x="191" y="151"/>
                </a:lnTo>
                <a:lnTo>
                  <a:pt x="186" y="156"/>
                </a:lnTo>
                <a:lnTo>
                  <a:pt x="181" y="162"/>
                </a:lnTo>
                <a:lnTo>
                  <a:pt x="175" y="166"/>
                </a:lnTo>
                <a:lnTo>
                  <a:pt x="168" y="169"/>
                </a:lnTo>
                <a:lnTo>
                  <a:pt x="161" y="171"/>
                </a:lnTo>
                <a:lnTo>
                  <a:pt x="154" y="172"/>
                </a:lnTo>
                <a:lnTo>
                  <a:pt x="147" y="172"/>
                </a:lnTo>
                <a:lnTo>
                  <a:pt x="141" y="171"/>
                </a:lnTo>
                <a:lnTo>
                  <a:pt x="136" y="168"/>
                </a:lnTo>
                <a:lnTo>
                  <a:pt x="133" y="166"/>
                </a:lnTo>
                <a:lnTo>
                  <a:pt x="129" y="164"/>
                </a:lnTo>
                <a:lnTo>
                  <a:pt x="126" y="161"/>
                </a:lnTo>
                <a:lnTo>
                  <a:pt x="120" y="154"/>
                </a:lnTo>
                <a:lnTo>
                  <a:pt x="119" y="149"/>
                </a:lnTo>
                <a:lnTo>
                  <a:pt x="117" y="145"/>
                </a:lnTo>
                <a:lnTo>
                  <a:pt x="114" y="138"/>
                </a:lnTo>
                <a:lnTo>
                  <a:pt x="114" y="131"/>
                </a:lnTo>
                <a:lnTo>
                  <a:pt x="113" y="124"/>
                </a:lnTo>
                <a:lnTo>
                  <a:pt x="113" y="118"/>
                </a:lnTo>
                <a:lnTo>
                  <a:pt x="114" y="104"/>
                </a:lnTo>
                <a:lnTo>
                  <a:pt x="116" y="90"/>
                </a:lnTo>
                <a:lnTo>
                  <a:pt x="117" y="80"/>
                </a:lnTo>
                <a:lnTo>
                  <a:pt x="117" y="72"/>
                </a:lnTo>
                <a:lnTo>
                  <a:pt x="117" y="54"/>
                </a:lnTo>
                <a:lnTo>
                  <a:pt x="117" y="49"/>
                </a:lnTo>
                <a:lnTo>
                  <a:pt x="116" y="45"/>
                </a:lnTo>
                <a:lnTo>
                  <a:pt x="113" y="37"/>
                </a:lnTo>
                <a:lnTo>
                  <a:pt x="110" y="34"/>
                </a:lnTo>
                <a:lnTo>
                  <a:pt x="107" y="30"/>
                </a:lnTo>
                <a:lnTo>
                  <a:pt x="100" y="25"/>
                </a:lnTo>
                <a:lnTo>
                  <a:pt x="96" y="24"/>
                </a:lnTo>
                <a:lnTo>
                  <a:pt x="92" y="23"/>
                </a:lnTo>
                <a:lnTo>
                  <a:pt x="83" y="23"/>
                </a:lnTo>
                <a:lnTo>
                  <a:pt x="79" y="24"/>
                </a:lnTo>
                <a:lnTo>
                  <a:pt x="76" y="25"/>
                </a:lnTo>
                <a:lnTo>
                  <a:pt x="71" y="30"/>
                </a:lnTo>
                <a:lnTo>
                  <a:pt x="68" y="32"/>
                </a:lnTo>
                <a:lnTo>
                  <a:pt x="65" y="35"/>
                </a:lnTo>
                <a:lnTo>
                  <a:pt x="62" y="39"/>
                </a:lnTo>
                <a:lnTo>
                  <a:pt x="59" y="44"/>
                </a:lnTo>
                <a:lnTo>
                  <a:pt x="58" y="48"/>
                </a:lnTo>
                <a:lnTo>
                  <a:pt x="57" y="52"/>
                </a:lnTo>
                <a:lnTo>
                  <a:pt x="55" y="61"/>
                </a:lnTo>
                <a:lnTo>
                  <a:pt x="55" y="65"/>
                </a:lnTo>
                <a:lnTo>
                  <a:pt x="57" y="70"/>
                </a:lnTo>
                <a:lnTo>
                  <a:pt x="58" y="82"/>
                </a:lnTo>
                <a:lnTo>
                  <a:pt x="61" y="93"/>
                </a:lnTo>
                <a:lnTo>
                  <a:pt x="68" y="116"/>
                </a:lnTo>
                <a:lnTo>
                  <a:pt x="72" y="135"/>
                </a:lnTo>
                <a:lnTo>
                  <a:pt x="73" y="147"/>
                </a:lnTo>
                <a:lnTo>
                  <a:pt x="73" y="156"/>
                </a:lnTo>
                <a:lnTo>
                  <a:pt x="73" y="166"/>
                </a:lnTo>
                <a:lnTo>
                  <a:pt x="72" y="175"/>
                </a:lnTo>
                <a:lnTo>
                  <a:pt x="68" y="183"/>
                </a:lnTo>
                <a:lnTo>
                  <a:pt x="64" y="192"/>
                </a:lnTo>
                <a:lnTo>
                  <a:pt x="61" y="197"/>
                </a:lnTo>
                <a:lnTo>
                  <a:pt x="61" y="199"/>
                </a:lnTo>
                <a:lnTo>
                  <a:pt x="61" y="202"/>
                </a:lnTo>
                <a:lnTo>
                  <a:pt x="62" y="202"/>
                </a:lnTo>
                <a:lnTo>
                  <a:pt x="64" y="203"/>
                </a:lnTo>
                <a:lnTo>
                  <a:pt x="71" y="204"/>
                </a:lnTo>
                <a:lnTo>
                  <a:pt x="154" y="221"/>
                </a:lnTo>
                <a:lnTo>
                  <a:pt x="170" y="224"/>
                </a:lnTo>
                <a:lnTo>
                  <a:pt x="175" y="226"/>
                </a:lnTo>
                <a:lnTo>
                  <a:pt x="179" y="224"/>
                </a:lnTo>
                <a:lnTo>
                  <a:pt x="182" y="221"/>
                </a:lnTo>
                <a:lnTo>
                  <a:pt x="185" y="219"/>
                </a:lnTo>
                <a:lnTo>
                  <a:pt x="186" y="214"/>
                </a:lnTo>
                <a:lnTo>
                  <a:pt x="188" y="213"/>
                </a:lnTo>
                <a:lnTo>
                  <a:pt x="189" y="211"/>
                </a:lnTo>
                <a:lnTo>
                  <a:pt x="194" y="210"/>
                </a:lnTo>
                <a:lnTo>
                  <a:pt x="198" y="211"/>
                </a:lnTo>
                <a:lnTo>
                  <a:pt x="201" y="213"/>
                </a:lnTo>
                <a:lnTo>
                  <a:pt x="203" y="216"/>
                </a:lnTo>
                <a:lnTo>
                  <a:pt x="205" y="220"/>
                </a:lnTo>
                <a:lnTo>
                  <a:pt x="205" y="224"/>
                </a:lnTo>
                <a:lnTo>
                  <a:pt x="202" y="241"/>
                </a:lnTo>
                <a:lnTo>
                  <a:pt x="198" y="258"/>
                </a:lnTo>
                <a:lnTo>
                  <a:pt x="196" y="261"/>
                </a:lnTo>
                <a:lnTo>
                  <a:pt x="195" y="264"/>
                </a:lnTo>
                <a:lnTo>
                  <a:pt x="191" y="271"/>
                </a:lnTo>
                <a:lnTo>
                  <a:pt x="186" y="275"/>
                </a:lnTo>
                <a:lnTo>
                  <a:pt x="182" y="278"/>
                </a:lnTo>
                <a:lnTo>
                  <a:pt x="177" y="281"/>
                </a:lnTo>
                <a:lnTo>
                  <a:pt x="170" y="282"/>
                </a:lnTo>
                <a:lnTo>
                  <a:pt x="164" y="283"/>
                </a:lnTo>
                <a:lnTo>
                  <a:pt x="155" y="282"/>
                </a:lnTo>
                <a:lnTo>
                  <a:pt x="89" y="271"/>
                </a:lnTo>
                <a:lnTo>
                  <a:pt x="38" y="261"/>
                </a:lnTo>
                <a:lnTo>
                  <a:pt x="31" y="259"/>
                </a:lnTo>
                <a:lnTo>
                  <a:pt x="28" y="259"/>
                </a:lnTo>
                <a:lnTo>
                  <a:pt x="25" y="261"/>
                </a:lnTo>
                <a:lnTo>
                  <a:pt x="24" y="262"/>
                </a:lnTo>
                <a:lnTo>
                  <a:pt x="23" y="265"/>
                </a:lnTo>
                <a:lnTo>
                  <a:pt x="21" y="272"/>
                </a:lnTo>
                <a:lnTo>
                  <a:pt x="20" y="275"/>
                </a:lnTo>
                <a:lnTo>
                  <a:pt x="18" y="278"/>
                </a:lnTo>
                <a:lnTo>
                  <a:pt x="17" y="279"/>
                </a:lnTo>
                <a:lnTo>
                  <a:pt x="14" y="281"/>
                </a:lnTo>
                <a:lnTo>
                  <a:pt x="10" y="279"/>
                </a:lnTo>
                <a:lnTo>
                  <a:pt x="8" y="279"/>
                </a:lnTo>
                <a:lnTo>
                  <a:pt x="7" y="276"/>
                </a:lnTo>
                <a:lnTo>
                  <a:pt x="6" y="274"/>
                </a:lnTo>
                <a:lnTo>
                  <a:pt x="1" y="262"/>
                </a:lnTo>
                <a:lnTo>
                  <a:pt x="1" y="257"/>
                </a:lnTo>
                <a:lnTo>
                  <a:pt x="0" y="250"/>
                </a:lnTo>
                <a:lnTo>
                  <a:pt x="1" y="238"/>
                </a:lnTo>
                <a:lnTo>
                  <a:pt x="3" y="233"/>
                </a:lnTo>
                <a:lnTo>
                  <a:pt x="4" y="227"/>
                </a:lnTo>
                <a:lnTo>
                  <a:pt x="8" y="219"/>
                </a:lnTo>
                <a:lnTo>
                  <a:pt x="14" y="213"/>
                </a:lnTo>
                <a:lnTo>
                  <a:pt x="21" y="209"/>
                </a:lnTo>
                <a:lnTo>
                  <a:pt x="28" y="204"/>
                </a:lnTo>
                <a:lnTo>
                  <a:pt x="32" y="203"/>
                </a:lnTo>
                <a:lnTo>
                  <a:pt x="35" y="200"/>
                </a:lnTo>
                <a:lnTo>
                  <a:pt x="37" y="199"/>
                </a:lnTo>
                <a:lnTo>
                  <a:pt x="38" y="197"/>
                </a:lnTo>
                <a:lnTo>
                  <a:pt x="38" y="193"/>
                </a:lnTo>
                <a:lnTo>
                  <a:pt x="35" y="186"/>
                </a:lnTo>
                <a:lnTo>
                  <a:pt x="23" y="159"/>
                </a:lnTo>
                <a:lnTo>
                  <a:pt x="16" y="147"/>
                </a:lnTo>
                <a:lnTo>
                  <a:pt x="10" y="134"/>
                </a:lnTo>
                <a:lnTo>
                  <a:pt x="4" y="120"/>
                </a:lnTo>
                <a:lnTo>
                  <a:pt x="1" y="106"/>
                </a:lnTo>
                <a:lnTo>
                  <a:pt x="0" y="92"/>
                </a:lnTo>
                <a:lnTo>
                  <a:pt x="0" y="85"/>
                </a:lnTo>
                <a:lnTo>
                  <a:pt x="1" y="78"/>
                </a:lnTo>
                <a:lnTo>
                  <a:pt x="3" y="72"/>
                </a:lnTo>
                <a:lnTo>
                  <a:pt x="4" y="65"/>
                </a:lnTo>
                <a:lnTo>
                  <a:pt x="7" y="59"/>
                </a:lnTo>
                <a:lnTo>
                  <a:pt x="10" y="52"/>
                </a:lnTo>
                <a:lnTo>
                  <a:pt x="14" y="47"/>
                </a:lnTo>
                <a:lnTo>
                  <a:pt x="18" y="39"/>
                </a:lnTo>
                <a:lnTo>
                  <a:pt x="23" y="34"/>
                </a:lnTo>
                <a:lnTo>
                  <a:pt x="28" y="28"/>
                </a:lnTo>
                <a:lnTo>
                  <a:pt x="35" y="23"/>
                </a:lnTo>
                <a:lnTo>
                  <a:pt x="42" y="17"/>
                </a:lnTo>
                <a:lnTo>
                  <a:pt x="51" y="11"/>
                </a:lnTo>
                <a:lnTo>
                  <a:pt x="59" y="8"/>
                </a:lnTo>
                <a:lnTo>
                  <a:pt x="68" y="4"/>
                </a:lnTo>
                <a:lnTo>
                  <a:pt x="72" y="4"/>
                </a:lnTo>
                <a:lnTo>
                  <a:pt x="76" y="3"/>
                </a:lnTo>
                <a:lnTo>
                  <a:pt x="85" y="1"/>
                </a:lnTo>
                <a:lnTo>
                  <a:pt x="95" y="0"/>
                </a:lnTo>
                <a:close/>
                <a:moveTo>
                  <a:pt x="1182" y="196"/>
                </a:moveTo>
                <a:lnTo>
                  <a:pt x="1182" y="176"/>
                </a:lnTo>
                <a:lnTo>
                  <a:pt x="1182" y="162"/>
                </a:lnTo>
                <a:lnTo>
                  <a:pt x="1182" y="156"/>
                </a:lnTo>
                <a:lnTo>
                  <a:pt x="1181" y="149"/>
                </a:lnTo>
                <a:lnTo>
                  <a:pt x="1180" y="144"/>
                </a:lnTo>
                <a:lnTo>
                  <a:pt x="1177" y="137"/>
                </a:lnTo>
                <a:lnTo>
                  <a:pt x="1174" y="131"/>
                </a:lnTo>
                <a:lnTo>
                  <a:pt x="1171" y="125"/>
                </a:lnTo>
                <a:lnTo>
                  <a:pt x="1170" y="123"/>
                </a:lnTo>
                <a:lnTo>
                  <a:pt x="1168" y="120"/>
                </a:lnTo>
                <a:lnTo>
                  <a:pt x="1168" y="117"/>
                </a:lnTo>
                <a:lnTo>
                  <a:pt x="1168" y="116"/>
                </a:lnTo>
                <a:lnTo>
                  <a:pt x="1170" y="114"/>
                </a:lnTo>
                <a:lnTo>
                  <a:pt x="1171" y="113"/>
                </a:lnTo>
                <a:lnTo>
                  <a:pt x="1177" y="110"/>
                </a:lnTo>
                <a:lnTo>
                  <a:pt x="1205" y="100"/>
                </a:lnTo>
                <a:lnTo>
                  <a:pt x="1209" y="99"/>
                </a:lnTo>
                <a:lnTo>
                  <a:pt x="1212" y="99"/>
                </a:lnTo>
                <a:lnTo>
                  <a:pt x="1215" y="100"/>
                </a:lnTo>
                <a:lnTo>
                  <a:pt x="1218" y="103"/>
                </a:lnTo>
                <a:lnTo>
                  <a:pt x="1226" y="117"/>
                </a:lnTo>
                <a:lnTo>
                  <a:pt x="1229" y="123"/>
                </a:lnTo>
                <a:lnTo>
                  <a:pt x="1232" y="130"/>
                </a:lnTo>
                <a:lnTo>
                  <a:pt x="1235" y="137"/>
                </a:lnTo>
                <a:lnTo>
                  <a:pt x="1236" y="145"/>
                </a:lnTo>
                <a:lnTo>
                  <a:pt x="1238" y="152"/>
                </a:lnTo>
                <a:lnTo>
                  <a:pt x="1238" y="161"/>
                </a:lnTo>
                <a:lnTo>
                  <a:pt x="1236" y="176"/>
                </a:lnTo>
                <a:lnTo>
                  <a:pt x="1238" y="192"/>
                </a:lnTo>
                <a:lnTo>
                  <a:pt x="1238" y="207"/>
                </a:lnTo>
                <a:lnTo>
                  <a:pt x="1235" y="224"/>
                </a:lnTo>
                <a:lnTo>
                  <a:pt x="1236" y="230"/>
                </a:lnTo>
                <a:lnTo>
                  <a:pt x="1238" y="234"/>
                </a:lnTo>
                <a:lnTo>
                  <a:pt x="1240" y="238"/>
                </a:lnTo>
                <a:lnTo>
                  <a:pt x="1243" y="240"/>
                </a:lnTo>
                <a:lnTo>
                  <a:pt x="1246" y="241"/>
                </a:lnTo>
                <a:lnTo>
                  <a:pt x="1250" y="241"/>
                </a:lnTo>
                <a:lnTo>
                  <a:pt x="1253" y="240"/>
                </a:lnTo>
                <a:lnTo>
                  <a:pt x="1257" y="238"/>
                </a:lnTo>
                <a:lnTo>
                  <a:pt x="1259" y="237"/>
                </a:lnTo>
                <a:lnTo>
                  <a:pt x="1259" y="235"/>
                </a:lnTo>
                <a:lnTo>
                  <a:pt x="1260" y="231"/>
                </a:lnTo>
                <a:lnTo>
                  <a:pt x="1262" y="223"/>
                </a:lnTo>
                <a:lnTo>
                  <a:pt x="1262" y="213"/>
                </a:lnTo>
                <a:lnTo>
                  <a:pt x="1263" y="196"/>
                </a:lnTo>
                <a:lnTo>
                  <a:pt x="1263" y="159"/>
                </a:lnTo>
                <a:lnTo>
                  <a:pt x="1262" y="156"/>
                </a:lnTo>
                <a:lnTo>
                  <a:pt x="1262" y="154"/>
                </a:lnTo>
                <a:lnTo>
                  <a:pt x="1259" y="149"/>
                </a:lnTo>
                <a:lnTo>
                  <a:pt x="1247" y="125"/>
                </a:lnTo>
                <a:lnTo>
                  <a:pt x="1246" y="123"/>
                </a:lnTo>
                <a:lnTo>
                  <a:pt x="1246" y="121"/>
                </a:lnTo>
                <a:lnTo>
                  <a:pt x="1246" y="117"/>
                </a:lnTo>
                <a:lnTo>
                  <a:pt x="1247" y="116"/>
                </a:lnTo>
                <a:lnTo>
                  <a:pt x="1252" y="113"/>
                </a:lnTo>
                <a:lnTo>
                  <a:pt x="1259" y="110"/>
                </a:lnTo>
                <a:lnTo>
                  <a:pt x="1267" y="106"/>
                </a:lnTo>
                <a:lnTo>
                  <a:pt x="1283" y="101"/>
                </a:lnTo>
                <a:lnTo>
                  <a:pt x="1287" y="100"/>
                </a:lnTo>
                <a:lnTo>
                  <a:pt x="1288" y="100"/>
                </a:lnTo>
                <a:lnTo>
                  <a:pt x="1290" y="101"/>
                </a:lnTo>
                <a:lnTo>
                  <a:pt x="1293" y="103"/>
                </a:lnTo>
                <a:lnTo>
                  <a:pt x="1294" y="104"/>
                </a:lnTo>
                <a:lnTo>
                  <a:pt x="1295" y="106"/>
                </a:lnTo>
                <a:lnTo>
                  <a:pt x="1304" y="120"/>
                </a:lnTo>
                <a:lnTo>
                  <a:pt x="1311" y="133"/>
                </a:lnTo>
                <a:lnTo>
                  <a:pt x="1312" y="140"/>
                </a:lnTo>
                <a:lnTo>
                  <a:pt x="1315" y="147"/>
                </a:lnTo>
                <a:lnTo>
                  <a:pt x="1317" y="155"/>
                </a:lnTo>
                <a:lnTo>
                  <a:pt x="1315" y="164"/>
                </a:lnTo>
                <a:lnTo>
                  <a:pt x="1315" y="175"/>
                </a:lnTo>
                <a:lnTo>
                  <a:pt x="1315" y="186"/>
                </a:lnTo>
                <a:lnTo>
                  <a:pt x="1315" y="197"/>
                </a:lnTo>
                <a:lnTo>
                  <a:pt x="1314" y="209"/>
                </a:lnTo>
                <a:lnTo>
                  <a:pt x="1312" y="214"/>
                </a:lnTo>
                <a:lnTo>
                  <a:pt x="1312" y="220"/>
                </a:lnTo>
                <a:lnTo>
                  <a:pt x="1314" y="230"/>
                </a:lnTo>
                <a:lnTo>
                  <a:pt x="1315" y="234"/>
                </a:lnTo>
                <a:lnTo>
                  <a:pt x="1318" y="240"/>
                </a:lnTo>
                <a:lnTo>
                  <a:pt x="1320" y="244"/>
                </a:lnTo>
                <a:lnTo>
                  <a:pt x="1324" y="250"/>
                </a:lnTo>
                <a:lnTo>
                  <a:pt x="1329" y="257"/>
                </a:lnTo>
                <a:lnTo>
                  <a:pt x="1331" y="259"/>
                </a:lnTo>
                <a:lnTo>
                  <a:pt x="1331" y="262"/>
                </a:lnTo>
                <a:lnTo>
                  <a:pt x="1329" y="264"/>
                </a:lnTo>
                <a:lnTo>
                  <a:pt x="1327" y="266"/>
                </a:lnTo>
                <a:lnTo>
                  <a:pt x="1317" y="269"/>
                </a:lnTo>
                <a:lnTo>
                  <a:pt x="1294" y="276"/>
                </a:lnTo>
                <a:lnTo>
                  <a:pt x="1290" y="278"/>
                </a:lnTo>
                <a:lnTo>
                  <a:pt x="1287" y="278"/>
                </a:lnTo>
                <a:lnTo>
                  <a:pt x="1284" y="278"/>
                </a:lnTo>
                <a:lnTo>
                  <a:pt x="1280" y="275"/>
                </a:lnTo>
                <a:lnTo>
                  <a:pt x="1279" y="274"/>
                </a:lnTo>
                <a:lnTo>
                  <a:pt x="1277" y="271"/>
                </a:lnTo>
                <a:lnTo>
                  <a:pt x="1273" y="265"/>
                </a:lnTo>
                <a:lnTo>
                  <a:pt x="1269" y="262"/>
                </a:lnTo>
                <a:lnTo>
                  <a:pt x="1263" y="262"/>
                </a:lnTo>
                <a:lnTo>
                  <a:pt x="1256" y="264"/>
                </a:lnTo>
                <a:lnTo>
                  <a:pt x="1221" y="275"/>
                </a:lnTo>
                <a:lnTo>
                  <a:pt x="1214" y="276"/>
                </a:lnTo>
                <a:lnTo>
                  <a:pt x="1208" y="275"/>
                </a:lnTo>
                <a:lnTo>
                  <a:pt x="1202" y="272"/>
                </a:lnTo>
                <a:lnTo>
                  <a:pt x="1198" y="266"/>
                </a:lnTo>
                <a:lnTo>
                  <a:pt x="1190" y="257"/>
                </a:lnTo>
                <a:lnTo>
                  <a:pt x="1185" y="245"/>
                </a:lnTo>
                <a:lnTo>
                  <a:pt x="1182" y="240"/>
                </a:lnTo>
                <a:lnTo>
                  <a:pt x="1182" y="234"/>
                </a:lnTo>
                <a:lnTo>
                  <a:pt x="1181" y="227"/>
                </a:lnTo>
                <a:lnTo>
                  <a:pt x="1182" y="220"/>
                </a:lnTo>
                <a:lnTo>
                  <a:pt x="1182" y="209"/>
                </a:lnTo>
                <a:lnTo>
                  <a:pt x="1182" y="196"/>
                </a:lnTo>
                <a:close/>
                <a:moveTo>
                  <a:pt x="295" y="183"/>
                </a:moveTo>
                <a:lnTo>
                  <a:pt x="295" y="147"/>
                </a:lnTo>
                <a:lnTo>
                  <a:pt x="295" y="142"/>
                </a:lnTo>
                <a:lnTo>
                  <a:pt x="294" y="141"/>
                </a:lnTo>
                <a:lnTo>
                  <a:pt x="292" y="140"/>
                </a:lnTo>
                <a:lnTo>
                  <a:pt x="290" y="140"/>
                </a:lnTo>
                <a:lnTo>
                  <a:pt x="288" y="140"/>
                </a:lnTo>
                <a:lnTo>
                  <a:pt x="284" y="144"/>
                </a:lnTo>
                <a:lnTo>
                  <a:pt x="280" y="151"/>
                </a:lnTo>
                <a:lnTo>
                  <a:pt x="275" y="158"/>
                </a:lnTo>
                <a:lnTo>
                  <a:pt x="271" y="165"/>
                </a:lnTo>
                <a:lnTo>
                  <a:pt x="271" y="169"/>
                </a:lnTo>
                <a:lnTo>
                  <a:pt x="270" y="173"/>
                </a:lnTo>
                <a:lnTo>
                  <a:pt x="267" y="188"/>
                </a:lnTo>
                <a:lnTo>
                  <a:pt x="267" y="195"/>
                </a:lnTo>
                <a:lnTo>
                  <a:pt x="267" y="200"/>
                </a:lnTo>
                <a:lnTo>
                  <a:pt x="268" y="207"/>
                </a:lnTo>
                <a:lnTo>
                  <a:pt x="270" y="214"/>
                </a:lnTo>
                <a:lnTo>
                  <a:pt x="271" y="221"/>
                </a:lnTo>
                <a:lnTo>
                  <a:pt x="275" y="227"/>
                </a:lnTo>
                <a:lnTo>
                  <a:pt x="278" y="233"/>
                </a:lnTo>
                <a:lnTo>
                  <a:pt x="281" y="234"/>
                </a:lnTo>
                <a:lnTo>
                  <a:pt x="284" y="234"/>
                </a:lnTo>
                <a:lnTo>
                  <a:pt x="287" y="233"/>
                </a:lnTo>
                <a:lnTo>
                  <a:pt x="290" y="231"/>
                </a:lnTo>
                <a:lnTo>
                  <a:pt x="291" y="230"/>
                </a:lnTo>
                <a:lnTo>
                  <a:pt x="292" y="230"/>
                </a:lnTo>
                <a:lnTo>
                  <a:pt x="294" y="226"/>
                </a:lnTo>
                <a:lnTo>
                  <a:pt x="295" y="221"/>
                </a:lnTo>
                <a:lnTo>
                  <a:pt x="295" y="216"/>
                </a:lnTo>
                <a:lnTo>
                  <a:pt x="295" y="183"/>
                </a:lnTo>
                <a:close/>
                <a:moveTo>
                  <a:pt x="350" y="183"/>
                </a:moveTo>
                <a:lnTo>
                  <a:pt x="350" y="200"/>
                </a:lnTo>
                <a:lnTo>
                  <a:pt x="350" y="216"/>
                </a:lnTo>
                <a:lnTo>
                  <a:pt x="350" y="224"/>
                </a:lnTo>
                <a:lnTo>
                  <a:pt x="352" y="233"/>
                </a:lnTo>
                <a:lnTo>
                  <a:pt x="355" y="240"/>
                </a:lnTo>
                <a:lnTo>
                  <a:pt x="359" y="248"/>
                </a:lnTo>
                <a:lnTo>
                  <a:pt x="366" y="259"/>
                </a:lnTo>
                <a:lnTo>
                  <a:pt x="367" y="262"/>
                </a:lnTo>
                <a:lnTo>
                  <a:pt x="367" y="265"/>
                </a:lnTo>
                <a:lnTo>
                  <a:pt x="366" y="268"/>
                </a:lnTo>
                <a:lnTo>
                  <a:pt x="363" y="269"/>
                </a:lnTo>
                <a:lnTo>
                  <a:pt x="348" y="275"/>
                </a:lnTo>
                <a:lnTo>
                  <a:pt x="332" y="281"/>
                </a:lnTo>
                <a:lnTo>
                  <a:pt x="328" y="281"/>
                </a:lnTo>
                <a:lnTo>
                  <a:pt x="325" y="279"/>
                </a:lnTo>
                <a:lnTo>
                  <a:pt x="322" y="278"/>
                </a:lnTo>
                <a:lnTo>
                  <a:pt x="319" y="275"/>
                </a:lnTo>
                <a:lnTo>
                  <a:pt x="311" y="264"/>
                </a:lnTo>
                <a:lnTo>
                  <a:pt x="308" y="259"/>
                </a:lnTo>
                <a:lnTo>
                  <a:pt x="305" y="258"/>
                </a:lnTo>
                <a:lnTo>
                  <a:pt x="302" y="258"/>
                </a:lnTo>
                <a:lnTo>
                  <a:pt x="300" y="258"/>
                </a:lnTo>
                <a:lnTo>
                  <a:pt x="298" y="259"/>
                </a:lnTo>
                <a:lnTo>
                  <a:pt x="264" y="274"/>
                </a:lnTo>
                <a:lnTo>
                  <a:pt x="251" y="279"/>
                </a:lnTo>
                <a:lnTo>
                  <a:pt x="246" y="281"/>
                </a:lnTo>
                <a:lnTo>
                  <a:pt x="242" y="279"/>
                </a:lnTo>
                <a:lnTo>
                  <a:pt x="239" y="278"/>
                </a:lnTo>
                <a:lnTo>
                  <a:pt x="235" y="275"/>
                </a:lnTo>
                <a:lnTo>
                  <a:pt x="229" y="265"/>
                </a:lnTo>
                <a:lnTo>
                  <a:pt x="223" y="255"/>
                </a:lnTo>
                <a:lnTo>
                  <a:pt x="218" y="244"/>
                </a:lnTo>
                <a:lnTo>
                  <a:pt x="215" y="234"/>
                </a:lnTo>
                <a:lnTo>
                  <a:pt x="212" y="224"/>
                </a:lnTo>
                <a:lnTo>
                  <a:pt x="210" y="214"/>
                </a:lnTo>
                <a:lnTo>
                  <a:pt x="210" y="203"/>
                </a:lnTo>
                <a:lnTo>
                  <a:pt x="210" y="193"/>
                </a:lnTo>
                <a:lnTo>
                  <a:pt x="212" y="183"/>
                </a:lnTo>
                <a:lnTo>
                  <a:pt x="215" y="173"/>
                </a:lnTo>
                <a:lnTo>
                  <a:pt x="218" y="164"/>
                </a:lnTo>
                <a:lnTo>
                  <a:pt x="223" y="155"/>
                </a:lnTo>
                <a:lnTo>
                  <a:pt x="229" y="147"/>
                </a:lnTo>
                <a:lnTo>
                  <a:pt x="235" y="138"/>
                </a:lnTo>
                <a:lnTo>
                  <a:pt x="243" y="131"/>
                </a:lnTo>
                <a:lnTo>
                  <a:pt x="251" y="123"/>
                </a:lnTo>
                <a:lnTo>
                  <a:pt x="268" y="111"/>
                </a:lnTo>
                <a:lnTo>
                  <a:pt x="287" y="101"/>
                </a:lnTo>
                <a:lnTo>
                  <a:pt x="291" y="100"/>
                </a:lnTo>
                <a:lnTo>
                  <a:pt x="295" y="99"/>
                </a:lnTo>
                <a:lnTo>
                  <a:pt x="301" y="100"/>
                </a:lnTo>
                <a:lnTo>
                  <a:pt x="305" y="103"/>
                </a:lnTo>
                <a:lnTo>
                  <a:pt x="322" y="113"/>
                </a:lnTo>
                <a:lnTo>
                  <a:pt x="340" y="124"/>
                </a:lnTo>
                <a:lnTo>
                  <a:pt x="345" y="127"/>
                </a:lnTo>
                <a:lnTo>
                  <a:pt x="349" y="131"/>
                </a:lnTo>
                <a:lnTo>
                  <a:pt x="350" y="137"/>
                </a:lnTo>
                <a:lnTo>
                  <a:pt x="350" y="142"/>
                </a:lnTo>
                <a:lnTo>
                  <a:pt x="350" y="183"/>
                </a:lnTo>
                <a:close/>
                <a:moveTo>
                  <a:pt x="379" y="200"/>
                </a:moveTo>
                <a:lnTo>
                  <a:pt x="379" y="165"/>
                </a:lnTo>
                <a:lnTo>
                  <a:pt x="379" y="158"/>
                </a:lnTo>
                <a:lnTo>
                  <a:pt x="377" y="151"/>
                </a:lnTo>
                <a:lnTo>
                  <a:pt x="376" y="148"/>
                </a:lnTo>
                <a:lnTo>
                  <a:pt x="374" y="144"/>
                </a:lnTo>
                <a:lnTo>
                  <a:pt x="370" y="138"/>
                </a:lnTo>
                <a:lnTo>
                  <a:pt x="364" y="128"/>
                </a:lnTo>
                <a:lnTo>
                  <a:pt x="363" y="125"/>
                </a:lnTo>
                <a:lnTo>
                  <a:pt x="363" y="123"/>
                </a:lnTo>
                <a:lnTo>
                  <a:pt x="364" y="121"/>
                </a:lnTo>
                <a:lnTo>
                  <a:pt x="367" y="118"/>
                </a:lnTo>
                <a:lnTo>
                  <a:pt x="377" y="114"/>
                </a:lnTo>
                <a:lnTo>
                  <a:pt x="398" y="104"/>
                </a:lnTo>
                <a:lnTo>
                  <a:pt x="403" y="103"/>
                </a:lnTo>
                <a:lnTo>
                  <a:pt x="407" y="103"/>
                </a:lnTo>
                <a:lnTo>
                  <a:pt x="410" y="104"/>
                </a:lnTo>
                <a:lnTo>
                  <a:pt x="413" y="109"/>
                </a:lnTo>
                <a:lnTo>
                  <a:pt x="420" y="116"/>
                </a:lnTo>
                <a:lnTo>
                  <a:pt x="422" y="118"/>
                </a:lnTo>
                <a:lnTo>
                  <a:pt x="425" y="118"/>
                </a:lnTo>
                <a:lnTo>
                  <a:pt x="428" y="118"/>
                </a:lnTo>
                <a:lnTo>
                  <a:pt x="432" y="118"/>
                </a:lnTo>
                <a:lnTo>
                  <a:pt x="442" y="114"/>
                </a:lnTo>
                <a:lnTo>
                  <a:pt x="470" y="103"/>
                </a:lnTo>
                <a:lnTo>
                  <a:pt x="476" y="101"/>
                </a:lnTo>
                <a:lnTo>
                  <a:pt x="479" y="101"/>
                </a:lnTo>
                <a:lnTo>
                  <a:pt x="483" y="103"/>
                </a:lnTo>
                <a:lnTo>
                  <a:pt x="486" y="107"/>
                </a:lnTo>
                <a:lnTo>
                  <a:pt x="496" y="121"/>
                </a:lnTo>
                <a:lnTo>
                  <a:pt x="506" y="135"/>
                </a:lnTo>
                <a:lnTo>
                  <a:pt x="507" y="138"/>
                </a:lnTo>
                <a:lnTo>
                  <a:pt x="509" y="142"/>
                </a:lnTo>
                <a:lnTo>
                  <a:pt x="509" y="147"/>
                </a:lnTo>
                <a:lnTo>
                  <a:pt x="509" y="151"/>
                </a:lnTo>
                <a:lnTo>
                  <a:pt x="509" y="219"/>
                </a:lnTo>
                <a:lnTo>
                  <a:pt x="510" y="227"/>
                </a:lnTo>
                <a:lnTo>
                  <a:pt x="511" y="235"/>
                </a:lnTo>
                <a:lnTo>
                  <a:pt x="514" y="242"/>
                </a:lnTo>
                <a:lnTo>
                  <a:pt x="516" y="245"/>
                </a:lnTo>
                <a:lnTo>
                  <a:pt x="518" y="250"/>
                </a:lnTo>
                <a:lnTo>
                  <a:pt x="523" y="257"/>
                </a:lnTo>
                <a:lnTo>
                  <a:pt x="526" y="261"/>
                </a:lnTo>
                <a:lnTo>
                  <a:pt x="526" y="264"/>
                </a:lnTo>
                <a:lnTo>
                  <a:pt x="524" y="266"/>
                </a:lnTo>
                <a:lnTo>
                  <a:pt x="520" y="268"/>
                </a:lnTo>
                <a:lnTo>
                  <a:pt x="492" y="279"/>
                </a:lnTo>
                <a:lnTo>
                  <a:pt x="487" y="281"/>
                </a:lnTo>
                <a:lnTo>
                  <a:pt x="485" y="281"/>
                </a:lnTo>
                <a:lnTo>
                  <a:pt x="480" y="278"/>
                </a:lnTo>
                <a:lnTo>
                  <a:pt x="479" y="276"/>
                </a:lnTo>
                <a:lnTo>
                  <a:pt x="478" y="275"/>
                </a:lnTo>
                <a:lnTo>
                  <a:pt x="461" y="252"/>
                </a:lnTo>
                <a:lnTo>
                  <a:pt x="459" y="250"/>
                </a:lnTo>
                <a:lnTo>
                  <a:pt x="458" y="248"/>
                </a:lnTo>
                <a:lnTo>
                  <a:pt x="458" y="244"/>
                </a:lnTo>
                <a:lnTo>
                  <a:pt x="456" y="240"/>
                </a:lnTo>
                <a:lnTo>
                  <a:pt x="456" y="235"/>
                </a:lnTo>
                <a:lnTo>
                  <a:pt x="456" y="166"/>
                </a:lnTo>
                <a:lnTo>
                  <a:pt x="456" y="161"/>
                </a:lnTo>
                <a:lnTo>
                  <a:pt x="456" y="156"/>
                </a:lnTo>
                <a:lnTo>
                  <a:pt x="455" y="152"/>
                </a:lnTo>
                <a:lnTo>
                  <a:pt x="453" y="148"/>
                </a:lnTo>
                <a:lnTo>
                  <a:pt x="451" y="145"/>
                </a:lnTo>
                <a:lnTo>
                  <a:pt x="449" y="142"/>
                </a:lnTo>
                <a:lnTo>
                  <a:pt x="446" y="140"/>
                </a:lnTo>
                <a:lnTo>
                  <a:pt x="442" y="141"/>
                </a:lnTo>
                <a:lnTo>
                  <a:pt x="438" y="141"/>
                </a:lnTo>
                <a:lnTo>
                  <a:pt x="434" y="144"/>
                </a:lnTo>
                <a:lnTo>
                  <a:pt x="431" y="147"/>
                </a:lnTo>
                <a:lnTo>
                  <a:pt x="429" y="151"/>
                </a:lnTo>
                <a:lnTo>
                  <a:pt x="428" y="156"/>
                </a:lnTo>
                <a:lnTo>
                  <a:pt x="428" y="161"/>
                </a:lnTo>
                <a:lnTo>
                  <a:pt x="428" y="224"/>
                </a:lnTo>
                <a:lnTo>
                  <a:pt x="429" y="231"/>
                </a:lnTo>
                <a:lnTo>
                  <a:pt x="431" y="238"/>
                </a:lnTo>
                <a:lnTo>
                  <a:pt x="432" y="245"/>
                </a:lnTo>
                <a:lnTo>
                  <a:pt x="437" y="251"/>
                </a:lnTo>
                <a:lnTo>
                  <a:pt x="444" y="261"/>
                </a:lnTo>
                <a:lnTo>
                  <a:pt x="445" y="265"/>
                </a:lnTo>
                <a:lnTo>
                  <a:pt x="445" y="268"/>
                </a:lnTo>
                <a:lnTo>
                  <a:pt x="444" y="269"/>
                </a:lnTo>
                <a:lnTo>
                  <a:pt x="441" y="271"/>
                </a:lnTo>
                <a:lnTo>
                  <a:pt x="429" y="275"/>
                </a:lnTo>
                <a:lnTo>
                  <a:pt x="411" y="282"/>
                </a:lnTo>
                <a:lnTo>
                  <a:pt x="407" y="282"/>
                </a:lnTo>
                <a:lnTo>
                  <a:pt x="404" y="282"/>
                </a:lnTo>
                <a:lnTo>
                  <a:pt x="401" y="281"/>
                </a:lnTo>
                <a:lnTo>
                  <a:pt x="398" y="278"/>
                </a:lnTo>
                <a:lnTo>
                  <a:pt x="381" y="257"/>
                </a:lnTo>
                <a:lnTo>
                  <a:pt x="380" y="254"/>
                </a:lnTo>
                <a:lnTo>
                  <a:pt x="380" y="251"/>
                </a:lnTo>
                <a:lnTo>
                  <a:pt x="379" y="250"/>
                </a:lnTo>
                <a:lnTo>
                  <a:pt x="379" y="247"/>
                </a:lnTo>
                <a:lnTo>
                  <a:pt x="379" y="242"/>
                </a:lnTo>
                <a:lnTo>
                  <a:pt x="379" y="200"/>
                </a:lnTo>
                <a:close/>
                <a:moveTo>
                  <a:pt x="1392" y="186"/>
                </a:moveTo>
                <a:lnTo>
                  <a:pt x="1392" y="204"/>
                </a:lnTo>
                <a:lnTo>
                  <a:pt x="1392" y="221"/>
                </a:lnTo>
                <a:lnTo>
                  <a:pt x="1392" y="226"/>
                </a:lnTo>
                <a:lnTo>
                  <a:pt x="1392" y="230"/>
                </a:lnTo>
                <a:lnTo>
                  <a:pt x="1394" y="235"/>
                </a:lnTo>
                <a:lnTo>
                  <a:pt x="1399" y="241"/>
                </a:lnTo>
                <a:lnTo>
                  <a:pt x="1403" y="247"/>
                </a:lnTo>
                <a:lnTo>
                  <a:pt x="1404" y="248"/>
                </a:lnTo>
                <a:lnTo>
                  <a:pt x="1407" y="250"/>
                </a:lnTo>
                <a:lnTo>
                  <a:pt x="1409" y="248"/>
                </a:lnTo>
                <a:lnTo>
                  <a:pt x="1410" y="247"/>
                </a:lnTo>
                <a:lnTo>
                  <a:pt x="1414" y="240"/>
                </a:lnTo>
                <a:lnTo>
                  <a:pt x="1420" y="227"/>
                </a:lnTo>
                <a:lnTo>
                  <a:pt x="1421" y="221"/>
                </a:lnTo>
                <a:lnTo>
                  <a:pt x="1423" y="214"/>
                </a:lnTo>
                <a:lnTo>
                  <a:pt x="1423" y="209"/>
                </a:lnTo>
                <a:lnTo>
                  <a:pt x="1424" y="202"/>
                </a:lnTo>
                <a:lnTo>
                  <a:pt x="1423" y="189"/>
                </a:lnTo>
                <a:lnTo>
                  <a:pt x="1421" y="183"/>
                </a:lnTo>
                <a:lnTo>
                  <a:pt x="1420" y="176"/>
                </a:lnTo>
                <a:lnTo>
                  <a:pt x="1416" y="165"/>
                </a:lnTo>
                <a:lnTo>
                  <a:pt x="1411" y="159"/>
                </a:lnTo>
                <a:lnTo>
                  <a:pt x="1409" y="154"/>
                </a:lnTo>
                <a:lnTo>
                  <a:pt x="1404" y="148"/>
                </a:lnTo>
                <a:lnTo>
                  <a:pt x="1400" y="142"/>
                </a:lnTo>
                <a:lnTo>
                  <a:pt x="1397" y="141"/>
                </a:lnTo>
                <a:lnTo>
                  <a:pt x="1396" y="140"/>
                </a:lnTo>
                <a:lnTo>
                  <a:pt x="1394" y="140"/>
                </a:lnTo>
                <a:lnTo>
                  <a:pt x="1393" y="141"/>
                </a:lnTo>
                <a:lnTo>
                  <a:pt x="1392" y="142"/>
                </a:lnTo>
                <a:lnTo>
                  <a:pt x="1392" y="147"/>
                </a:lnTo>
                <a:lnTo>
                  <a:pt x="1392" y="186"/>
                </a:lnTo>
                <a:close/>
                <a:moveTo>
                  <a:pt x="1336" y="195"/>
                </a:moveTo>
                <a:lnTo>
                  <a:pt x="1336" y="183"/>
                </a:lnTo>
                <a:lnTo>
                  <a:pt x="1336" y="171"/>
                </a:lnTo>
                <a:lnTo>
                  <a:pt x="1339" y="144"/>
                </a:lnTo>
                <a:lnTo>
                  <a:pt x="1339" y="141"/>
                </a:lnTo>
                <a:lnTo>
                  <a:pt x="1339" y="138"/>
                </a:lnTo>
                <a:lnTo>
                  <a:pt x="1342" y="134"/>
                </a:lnTo>
                <a:lnTo>
                  <a:pt x="1344" y="133"/>
                </a:lnTo>
                <a:lnTo>
                  <a:pt x="1345" y="131"/>
                </a:lnTo>
                <a:lnTo>
                  <a:pt x="1346" y="131"/>
                </a:lnTo>
                <a:lnTo>
                  <a:pt x="1349" y="130"/>
                </a:lnTo>
                <a:lnTo>
                  <a:pt x="1423" y="100"/>
                </a:lnTo>
                <a:lnTo>
                  <a:pt x="1425" y="99"/>
                </a:lnTo>
                <a:lnTo>
                  <a:pt x="1428" y="97"/>
                </a:lnTo>
                <a:lnTo>
                  <a:pt x="1433" y="97"/>
                </a:lnTo>
                <a:lnTo>
                  <a:pt x="1435" y="99"/>
                </a:lnTo>
                <a:lnTo>
                  <a:pt x="1438" y="99"/>
                </a:lnTo>
                <a:lnTo>
                  <a:pt x="1441" y="100"/>
                </a:lnTo>
                <a:lnTo>
                  <a:pt x="1444" y="103"/>
                </a:lnTo>
                <a:lnTo>
                  <a:pt x="1447" y="104"/>
                </a:lnTo>
                <a:lnTo>
                  <a:pt x="1454" y="113"/>
                </a:lnTo>
                <a:lnTo>
                  <a:pt x="1457" y="117"/>
                </a:lnTo>
                <a:lnTo>
                  <a:pt x="1459" y="121"/>
                </a:lnTo>
                <a:lnTo>
                  <a:pt x="1465" y="131"/>
                </a:lnTo>
                <a:lnTo>
                  <a:pt x="1471" y="140"/>
                </a:lnTo>
                <a:lnTo>
                  <a:pt x="1473" y="149"/>
                </a:lnTo>
                <a:lnTo>
                  <a:pt x="1476" y="161"/>
                </a:lnTo>
                <a:lnTo>
                  <a:pt x="1479" y="171"/>
                </a:lnTo>
                <a:lnTo>
                  <a:pt x="1479" y="182"/>
                </a:lnTo>
                <a:lnTo>
                  <a:pt x="1479" y="204"/>
                </a:lnTo>
                <a:lnTo>
                  <a:pt x="1478" y="213"/>
                </a:lnTo>
                <a:lnTo>
                  <a:pt x="1475" y="220"/>
                </a:lnTo>
                <a:lnTo>
                  <a:pt x="1472" y="228"/>
                </a:lnTo>
                <a:lnTo>
                  <a:pt x="1468" y="235"/>
                </a:lnTo>
                <a:lnTo>
                  <a:pt x="1462" y="241"/>
                </a:lnTo>
                <a:lnTo>
                  <a:pt x="1457" y="247"/>
                </a:lnTo>
                <a:lnTo>
                  <a:pt x="1451" y="252"/>
                </a:lnTo>
                <a:lnTo>
                  <a:pt x="1444" y="258"/>
                </a:lnTo>
                <a:lnTo>
                  <a:pt x="1427" y="266"/>
                </a:lnTo>
                <a:lnTo>
                  <a:pt x="1418" y="271"/>
                </a:lnTo>
                <a:lnTo>
                  <a:pt x="1410" y="274"/>
                </a:lnTo>
                <a:lnTo>
                  <a:pt x="1392" y="278"/>
                </a:lnTo>
                <a:lnTo>
                  <a:pt x="1373" y="281"/>
                </a:lnTo>
                <a:lnTo>
                  <a:pt x="1368" y="281"/>
                </a:lnTo>
                <a:lnTo>
                  <a:pt x="1360" y="279"/>
                </a:lnTo>
                <a:lnTo>
                  <a:pt x="1359" y="278"/>
                </a:lnTo>
                <a:lnTo>
                  <a:pt x="1356" y="276"/>
                </a:lnTo>
                <a:lnTo>
                  <a:pt x="1352" y="271"/>
                </a:lnTo>
                <a:lnTo>
                  <a:pt x="1346" y="264"/>
                </a:lnTo>
                <a:lnTo>
                  <a:pt x="1342" y="257"/>
                </a:lnTo>
                <a:lnTo>
                  <a:pt x="1339" y="251"/>
                </a:lnTo>
                <a:lnTo>
                  <a:pt x="1338" y="242"/>
                </a:lnTo>
                <a:lnTo>
                  <a:pt x="1336" y="230"/>
                </a:lnTo>
                <a:lnTo>
                  <a:pt x="1336" y="227"/>
                </a:lnTo>
                <a:lnTo>
                  <a:pt x="1336" y="223"/>
                </a:lnTo>
                <a:lnTo>
                  <a:pt x="1336" y="216"/>
                </a:lnTo>
                <a:lnTo>
                  <a:pt x="1335" y="206"/>
                </a:lnTo>
                <a:lnTo>
                  <a:pt x="1336" y="195"/>
                </a:lnTo>
                <a:close/>
                <a:moveTo>
                  <a:pt x="680" y="223"/>
                </a:moveTo>
                <a:lnTo>
                  <a:pt x="680" y="230"/>
                </a:lnTo>
                <a:lnTo>
                  <a:pt x="678" y="237"/>
                </a:lnTo>
                <a:lnTo>
                  <a:pt x="675" y="244"/>
                </a:lnTo>
                <a:lnTo>
                  <a:pt x="672" y="251"/>
                </a:lnTo>
                <a:lnTo>
                  <a:pt x="664" y="265"/>
                </a:lnTo>
                <a:lnTo>
                  <a:pt x="658" y="272"/>
                </a:lnTo>
                <a:lnTo>
                  <a:pt x="653" y="278"/>
                </a:lnTo>
                <a:lnTo>
                  <a:pt x="650" y="281"/>
                </a:lnTo>
                <a:lnTo>
                  <a:pt x="646" y="281"/>
                </a:lnTo>
                <a:lnTo>
                  <a:pt x="643" y="281"/>
                </a:lnTo>
                <a:lnTo>
                  <a:pt x="640" y="279"/>
                </a:lnTo>
                <a:lnTo>
                  <a:pt x="631" y="275"/>
                </a:lnTo>
                <a:lnTo>
                  <a:pt x="623" y="272"/>
                </a:lnTo>
                <a:lnTo>
                  <a:pt x="613" y="269"/>
                </a:lnTo>
                <a:lnTo>
                  <a:pt x="605" y="268"/>
                </a:lnTo>
                <a:lnTo>
                  <a:pt x="596" y="268"/>
                </a:lnTo>
                <a:lnTo>
                  <a:pt x="586" y="268"/>
                </a:lnTo>
                <a:lnTo>
                  <a:pt x="578" y="269"/>
                </a:lnTo>
                <a:lnTo>
                  <a:pt x="569" y="272"/>
                </a:lnTo>
                <a:lnTo>
                  <a:pt x="561" y="275"/>
                </a:lnTo>
                <a:lnTo>
                  <a:pt x="551" y="279"/>
                </a:lnTo>
                <a:lnTo>
                  <a:pt x="548" y="281"/>
                </a:lnTo>
                <a:lnTo>
                  <a:pt x="544" y="281"/>
                </a:lnTo>
                <a:lnTo>
                  <a:pt x="541" y="281"/>
                </a:lnTo>
                <a:lnTo>
                  <a:pt x="538" y="276"/>
                </a:lnTo>
                <a:lnTo>
                  <a:pt x="535" y="272"/>
                </a:lnTo>
                <a:lnTo>
                  <a:pt x="535" y="271"/>
                </a:lnTo>
                <a:lnTo>
                  <a:pt x="535" y="269"/>
                </a:lnTo>
                <a:lnTo>
                  <a:pt x="535" y="268"/>
                </a:lnTo>
                <a:lnTo>
                  <a:pt x="537" y="266"/>
                </a:lnTo>
                <a:lnTo>
                  <a:pt x="540" y="262"/>
                </a:lnTo>
                <a:lnTo>
                  <a:pt x="552" y="255"/>
                </a:lnTo>
                <a:lnTo>
                  <a:pt x="565" y="250"/>
                </a:lnTo>
                <a:lnTo>
                  <a:pt x="572" y="247"/>
                </a:lnTo>
                <a:lnTo>
                  <a:pt x="578" y="245"/>
                </a:lnTo>
                <a:lnTo>
                  <a:pt x="585" y="244"/>
                </a:lnTo>
                <a:lnTo>
                  <a:pt x="592" y="242"/>
                </a:lnTo>
                <a:lnTo>
                  <a:pt x="603" y="241"/>
                </a:lnTo>
                <a:lnTo>
                  <a:pt x="609" y="240"/>
                </a:lnTo>
                <a:lnTo>
                  <a:pt x="615" y="240"/>
                </a:lnTo>
                <a:lnTo>
                  <a:pt x="617" y="240"/>
                </a:lnTo>
                <a:lnTo>
                  <a:pt x="620" y="238"/>
                </a:lnTo>
                <a:lnTo>
                  <a:pt x="622" y="237"/>
                </a:lnTo>
                <a:lnTo>
                  <a:pt x="622" y="234"/>
                </a:lnTo>
                <a:lnTo>
                  <a:pt x="622" y="207"/>
                </a:lnTo>
                <a:lnTo>
                  <a:pt x="622" y="206"/>
                </a:lnTo>
                <a:lnTo>
                  <a:pt x="622" y="204"/>
                </a:lnTo>
                <a:lnTo>
                  <a:pt x="619" y="203"/>
                </a:lnTo>
                <a:lnTo>
                  <a:pt x="616" y="203"/>
                </a:lnTo>
                <a:lnTo>
                  <a:pt x="613" y="203"/>
                </a:lnTo>
                <a:lnTo>
                  <a:pt x="568" y="211"/>
                </a:lnTo>
                <a:lnTo>
                  <a:pt x="550" y="214"/>
                </a:lnTo>
                <a:lnTo>
                  <a:pt x="545" y="214"/>
                </a:lnTo>
                <a:lnTo>
                  <a:pt x="541" y="214"/>
                </a:lnTo>
                <a:lnTo>
                  <a:pt x="538" y="211"/>
                </a:lnTo>
                <a:lnTo>
                  <a:pt x="535" y="209"/>
                </a:lnTo>
                <a:lnTo>
                  <a:pt x="530" y="199"/>
                </a:lnTo>
                <a:lnTo>
                  <a:pt x="527" y="193"/>
                </a:lnTo>
                <a:lnTo>
                  <a:pt x="526" y="189"/>
                </a:lnTo>
                <a:lnTo>
                  <a:pt x="524" y="183"/>
                </a:lnTo>
                <a:lnTo>
                  <a:pt x="524" y="178"/>
                </a:lnTo>
                <a:lnTo>
                  <a:pt x="524" y="172"/>
                </a:lnTo>
                <a:lnTo>
                  <a:pt x="526" y="165"/>
                </a:lnTo>
                <a:lnTo>
                  <a:pt x="527" y="159"/>
                </a:lnTo>
                <a:lnTo>
                  <a:pt x="530" y="152"/>
                </a:lnTo>
                <a:lnTo>
                  <a:pt x="535" y="140"/>
                </a:lnTo>
                <a:lnTo>
                  <a:pt x="542" y="128"/>
                </a:lnTo>
                <a:lnTo>
                  <a:pt x="551" y="116"/>
                </a:lnTo>
                <a:lnTo>
                  <a:pt x="555" y="111"/>
                </a:lnTo>
                <a:lnTo>
                  <a:pt x="558" y="109"/>
                </a:lnTo>
                <a:lnTo>
                  <a:pt x="562" y="106"/>
                </a:lnTo>
                <a:lnTo>
                  <a:pt x="565" y="104"/>
                </a:lnTo>
                <a:lnTo>
                  <a:pt x="569" y="103"/>
                </a:lnTo>
                <a:lnTo>
                  <a:pt x="575" y="103"/>
                </a:lnTo>
                <a:lnTo>
                  <a:pt x="579" y="104"/>
                </a:lnTo>
                <a:lnTo>
                  <a:pt x="585" y="106"/>
                </a:lnTo>
                <a:lnTo>
                  <a:pt x="595" y="109"/>
                </a:lnTo>
                <a:lnTo>
                  <a:pt x="605" y="111"/>
                </a:lnTo>
                <a:lnTo>
                  <a:pt x="613" y="113"/>
                </a:lnTo>
                <a:lnTo>
                  <a:pt x="623" y="113"/>
                </a:lnTo>
                <a:lnTo>
                  <a:pt x="633" y="113"/>
                </a:lnTo>
                <a:lnTo>
                  <a:pt x="641" y="111"/>
                </a:lnTo>
                <a:lnTo>
                  <a:pt x="651" y="110"/>
                </a:lnTo>
                <a:lnTo>
                  <a:pt x="661" y="106"/>
                </a:lnTo>
                <a:lnTo>
                  <a:pt x="665" y="106"/>
                </a:lnTo>
                <a:lnTo>
                  <a:pt x="668" y="106"/>
                </a:lnTo>
                <a:lnTo>
                  <a:pt x="671" y="106"/>
                </a:lnTo>
                <a:lnTo>
                  <a:pt x="674" y="107"/>
                </a:lnTo>
                <a:lnTo>
                  <a:pt x="675" y="110"/>
                </a:lnTo>
                <a:lnTo>
                  <a:pt x="675" y="111"/>
                </a:lnTo>
                <a:lnTo>
                  <a:pt x="675" y="113"/>
                </a:lnTo>
                <a:lnTo>
                  <a:pt x="675" y="116"/>
                </a:lnTo>
                <a:lnTo>
                  <a:pt x="674" y="117"/>
                </a:lnTo>
                <a:lnTo>
                  <a:pt x="671" y="120"/>
                </a:lnTo>
                <a:lnTo>
                  <a:pt x="664" y="124"/>
                </a:lnTo>
                <a:lnTo>
                  <a:pt x="660" y="127"/>
                </a:lnTo>
                <a:lnTo>
                  <a:pt x="654" y="128"/>
                </a:lnTo>
                <a:lnTo>
                  <a:pt x="644" y="133"/>
                </a:lnTo>
                <a:lnTo>
                  <a:pt x="634" y="134"/>
                </a:lnTo>
                <a:lnTo>
                  <a:pt x="624" y="135"/>
                </a:lnTo>
                <a:lnTo>
                  <a:pt x="615" y="137"/>
                </a:lnTo>
                <a:lnTo>
                  <a:pt x="602" y="137"/>
                </a:lnTo>
                <a:lnTo>
                  <a:pt x="596" y="137"/>
                </a:lnTo>
                <a:lnTo>
                  <a:pt x="592" y="138"/>
                </a:lnTo>
                <a:lnTo>
                  <a:pt x="591" y="142"/>
                </a:lnTo>
                <a:lnTo>
                  <a:pt x="591" y="148"/>
                </a:lnTo>
                <a:lnTo>
                  <a:pt x="591" y="169"/>
                </a:lnTo>
                <a:lnTo>
                  <a:pt x="591" y="175"/>
                </a:lnTo>
                <a:lnTo>
                  <a:pt x="592" y="176"/>
                </a:lnTo>
                <a:lnTo>
                  <a:pt x="593" y="179"/>
                </a:lnTo>
                <a:lnTo>
                  <a:pt x="595" y="179"/>
                </a:lnTo>
                <a:lnTo>
                  <a:pt x="598" y="180"/>
                </a:lnTo>
                <a:lnTo>
                  <a:pt x="603" y="179"/>
                </a:lnTo>
                <a:lnTo>
                  <a:pt x="620" y="176"/>
                </a:lnTo>
                <a:lnTo>
                  <a:pt x="639" y="172"/>
                </a:lnTo>
                <a:lnTo>
                  <a:pt x="646" y="172"/>
                </a:lnTo>
                <a:lnTo>
                  <a:pt x="654" y="169"/>
                </a:lnTo>
                <a:lnTo>
                  <a:pt x="657" y="169"/>
                </a:lnTo>
                <a:lnTo>
                  <a:pt x="658" y="169"/>
                </a:lnTo>
                <a:lnTo>
                  <a:pt x="663" y="171"/>
                </a:lnTo>
                <a:lnTo>
                  <a:pt x="667" y="173"/>
                </a:lnTo>
                <a:lnTo>
                  <a:pt x="670" y="178"/>
                </a:lnTo>
                <a:lnTo>
                  <a:pt x="671" y="182"/>
                </a:lnTo>
                <a:lnTo>
                  <a:pt x="674" y="186"/>
                </a:lnTo>
                <a:lnTo>
                  <a:pt x="677" y="197"/>
                </a:lnTo>
                <a:lnTo>
                  <a:pt x="678" y="203"/>
                </a:lnTo>
                <a:lnTo>
                  <a:pt x="680" y="209"/>
                </a:lnTo>
                <a:lnTo>
                  <a:pt x="680" y="223"/>
                </a:lnTo>
                <a:close/>
                <a:moveTo>
                  <a:pt x="1746" y="200"/>
                </a:moveTo>
                <a:lnTo>
                  <a:pt x="1746" y="164"/>
                </a:lnTo>
                <a:lnTo>
                  <a:pt x="1746" y="158"/>
                </a:lnTo>
                <a:lnTo>
                  <a:pt x="1746" y="152"/>
                </a:lnTo>
                <a:lnTo>
                  <a:pt x="1743" y="147"/>
                </a:lnTo>
                <a:lnTo>
                  <a:pt x="1741" y="141"/>
                </a:lnTo>
                <a:lnTo>
                  <a:pt x="1739" y="137"/>
                </a:lnTo>
                <a:lnTo>
                  <a:pt x="1736" y="133"/>
                </a:lnTo>
                <a:lnTo>
                  <a:pt x="1732" y="124"/>
                </a:lnTo>
                <a:lnTo>
                  <a:pt x="1732" y="121"/>
                </a:lnTo>
                <a:lnTo>
                  <a:pt x="1732" y="118"/>
                </a:lnTo>
                <a:lnTo>
                  <a:pt x="1733" y="116"/>
                </a:lnTo>
                <a:lnTo>
                  <a:pt x="1736" y="113"/>
                </a:lnTo>
                <a:lnTo>
                  <a:pt x="1746" y="110"/>
                </a:lnTo>
                <a:lnTo>
                  <a:pt x="1755" y="107"/>
                </a:lnTo>
                <a:lnTo>
                  <a:pt x="1773" y="101"/>
                </a:lnTo>
                <a:lnTo>
                  <a:pt x="1777" y="100"/>
                </a:lnTo>
                <a:lnTo>
                  <a:pt x="1780" y="101"/>
                </a:lnTo>
                <a:lnTo>
                  <a:pt x="1784" y="103"/>
                </a:lnTo>
                <a:lnTo>
                  <a:pt x="1787" y="106"/>
                </a:lnTo>
                <a:lnTo>
                  <a:pt x="1804" y="135"/>
                </a:lnTo>
                <a:lnTo>
                  <a:pt x="1805" y="138"/>
                </a:lnTo>
                <a:lnTo>
                  <a:pt x="1805" y="142"/>
                </a:lnTo>
                <a:lnTo>
                  <a:pt x="1807" y="165"/>
                </a:lnTo>
                <a:lnTo>
                  <a:pt x="1807" y="176"/>
                </a:lnTo>
                <a:lnTo>
                  <a:pt x="1805" y="188"/>
                </a:lnTo>
                <a:lnTo>
                  <a:pt x="1804" y="197"/>
                </a:lnTo>
                <a:lnTo>
                  <a:pt x="1804" y="209"/>
                </a:lnTo>
                <a:lnTo>
                  <a:pt x="1804" y="231"/>
                </a:lnTo>
                <a:lnTo>
                  <a:pt x="1804" y="234"/>
                </a:lnTo>
                <a:lnTo>
                  <a:pt x="1805" y="238"/>
                </a:lnTo>
                <a:lnTo>
                  <a:pt x="1810" y="245"/>
                </a:lnTo>
                <a:lnTo>
                  <a:pt x="1811" y="251"/>
                </a:lnTo>
                <a:lnTo>
                  <a:pt x="1814" y="255"/>
                </a:lnTo>
                <a:lnTo>
                  <a:pt x="1815" y="259"/>
                </a:lnTo>
                <a:lnTo>
                  <a:pt x="1814" y="264"/>
                </a:lnTo>
                <a:lnTo>
                  <a:pt x="1814" y="265"/>
                </a:lnTo>
                <a:lnTo>
                  <a:pt x="1813" y="266"/>
                </a:lnTo>
                <a:lnTo>
                  <a:pt x="1808" y="269"/>
                </a:lnTo>
                <a:lnTo>
                  <a:pt x="1800" y="272"/>
                </a:lnTo>
                <a:lnTo>
                  <a:pt x="1790" y="275"/>
                </a:lnTo>
                <a:lnTo>
                  <a:pt x="1773" y="278"/>
                </a:lnTo>
                <a:lnTo>
                  <a:pt x="1769" y="278"/>
                </a:lnTo>
                <a:lnTo>
                  <a:pt x="1765" y="278"/>
                </a:lnTo>
                <a:lnTo>
                  <a:pt x="1762" y="275"/>
                </a:lnTo>
                <a:lnTo>
                  <a:pt x="1760" y="272"/>
                </a:lnTo>
                <a:lnTo>
                  <a:pt x="1755" y="264"/>
                </a:lnTo>
                <a:lnTo>
                  <a:pt x="1749" y="255"/>
                </a:lnTo>
                <a:lnTo>
                  <a:pt x="1748" y="251"/>
                </a:lnTo>
                <a:lnTo>
                  <a:pt x="1746" y="245"/>
                </a:lnTo>
                <a:lnTo>
                  <a:pt x="1746" y="241"/>
                </a:lnTo>
                <a:lnTo>
                  <a:pt x="1746" y="235"/>
                </a:lnTo>
                <a:lnTo>
                  <a:pt x="1746" y="227"/>
                </a:lnTo>
                <a:lnTo>
                  <a:pt x="1746" y="219"/>
                </a:lnTo>
                <a:lnTo>
                  <a:pt x="1746" y="200"/>
                </a:lnTo>
                <a:close/>
                <a:moveTo>
                  <a:pt x="705" y="202"/>
                </a:moveTo>
                <a:lnTo>
                  <a:pt x="705" y="189"/>
                </a:lnTo>
                <a:lnTo>
                  <a:pt x="705" y="176"/>
                </a:lnTo>
                <a:lnTo>
                  <a:pt x="705" y="165"/>
                </a:lnTo>
                <a:lnTo>
                  <a:pt x="704" y="155"/>
                </a:lnTo>
                <a:lnTo>
                  <a:pt x="699" y="145"/>
                </a:lnTo>
                <a:lnTo>
                  <a:pt x="694" y="135"/>
                </a:lnTo>
                <a:lnTo>
                  <a:pt x="689" y="127"/>
                </a:lnTo>
                <a:lnTo>
                  <a:pt x="688" y="124"/>
                </a:lnTo>
                <a:lnTo>
                  <a:pt x="688" y="121"/>
                </a:lnTo>
                <a:lnTo>
                  <a:pt x="689" y="120"/>
                </a:lnTo>
                <a:lnTo>
                  <a:pt x="689" y="118"/>
                </a:lnTo>
                <a:lnTo>
                  <a:pt x="694" y="116"/>
                </a:lnTo>
                <a:lnTo>
                  <a:pt x="702" y="113"/>
                </a:lnTo>
                <a:lnTo>
                  <a:pt x="711" y="109"/>
                </a:lnTo>
                <a:lnTo>
                  <a:pt x="719" y="106"/>
                </a:lnTo>
                <a:lnTo>
                  <a:pt x="728" y="103"/>
                </a:lnTo>
                <a:lnTo>
                  <a:pt x="729" y="103"/>
                </a:lnTo>
                <a:lnTo>
                  <a:pt x="732" y="103"/>
                </a:lnTo>
                <a:lnTo>
                  <a:pt x="735" y="103"/>
                </a:lnTo>
                <a:lnTo>
                  <a:pt x="737" y="104"/>
                </a:lnTo>
                <a:lnTo>
                  <a:pt x="740" y="109"/>
                </a:lnTo>
                <a:lnTo>
                  <a:pt x="760" y="137"/>
                </a:lnTo>
                <a:lnTo>
                  <a:pt x="761" y="142"/>
                </a:lnTo>
                <a:lnTo>
                  <a:pt x="763" y="148"/>
                </a:lnTo>
                <a:lnTo>
                  <a:pt x="763" y="166"/>
                </a:lnTo>
                <a:lnTo>
                  <a:pt x="761" y="176"/>
                </a:lnTo>
                <a:lnTo>
                  <a:pt x="761" y="185"/>
                </a:lnTo>
                <a:lnTo>
                  <a:pt x="760" y="197"/>
                </a:lnTo>
                <a:lnTo>
                  <a:pt x="760" y="209"/>
                </a:lnTo>
                <a:lnTo>
                  <a:pt x="760" y="231"/>
                </a:lnTo>
                <a:lnTo>
                  <a:pt x="761" y="237"/>
                </a:lnTo>
                <a:lnTo>
                  <a:pt x="763" y="238"/>
                </a:lnTo>
                <a:lnTo>
                  <a:pt x="763" y="241"/>
                </a:lnTo>
                <a:lnTo>
                  <a:pt x="769" y="250"/>
                </a:lnTo>
                <a:lnTo>
                  <a:pt x="774" y="259"/>
                </a:lnTo>
                <a:lnTo>
                  <a:pt x="774" y="262"/>
                </a:lnTo>
                <a:lnTo>
                  <a:pt x="774" y="265"/>
                </a:lnTo>
                <a:lnTo>
                  <a:pt x="773" y="268"/>
                </a:lnTo>
                <a:lnTo>
                  <a:pt x="770" y="269"/>
                </a:lnTo>
                <a:lnTo>
                  <a:pt x="760" y="274"/>
                </a:lnTo>
                <a:lnTo>
                  <a:pt x="740" y="281"/>
                </a:lnTo>
                <a:lnTo>
                  <a:pt x="735" y="282"/>
                </a:lnTo>
                <a:lnTo>
                  <a:pt x="732" y="281"/>
                </a:lnTo>
                <a:lnTo>
                  <a:pt x="728" y="279"/>
                </a:lnTo>
                <a:lnTo>
                  <a:pt x="725" y="276"/>
                </a:lnTo>
                <a:lnTo>
                  <a:pt x="716" y="265"/>
                </a:lnTo>
                <a:lnTo>
                  <a:pt x="713" y="259"/>
                </a:lnTo>
                <a:lnTo>
                  <a:pt x="709" y="252"/>
                </a:lnTo>
                <a:lnTo>
                  <a:pt x="708" y="247"/>
                </a:lnTo>
                <a:lnTo>
                  <a:pt x="705" y="240"/>
                </a:lnTo>
                <a:lnTo>
                  <a:pt x="705" y="234"/>
                </a:lnTo>
                <a:lnTo>
                  <a:pt x="705" y="226"/>
                </a:lnTo>
                <a:lnTo>
                  <a:pt x="705" y="220"/>
                </a:lnTo>
                <a:lnTo>
                  <a:pt x="705" y="214"/>
                </a:lnTo>
                <a:lnTo>
                  <a:pt x="705" y="202"/>
                </a:lnTo>
                <a:close/>
                <a:moveTo>
                  <a:pt x="867" y="159"/>
                </a:moveTo>
                <a:lnTo>
                  <a:pt x="904" y="159"/>
                </a:lnTo>
                <a:lnTo>
                  <a:pt x="910" y="161"/>
                </a:lnTo>
                <a:lnTo>
                  <a:pt x="911" y="162"/>
                </a:lnTo>
                <a:lnTo>
                  <a:pt x="913" y="164"/>
                </a:lnTo>
                <a:lnTo>
                  <a:pt x="913" y="165"/>
                </a:lnTo>
                <a:lnTo>
                  <a:pt x="911" y="169"/>
                </a:lnTo>
                <a:lnTo>
                  <a:pt x="908" y="180"/>
                </a:lnTo>
                <a:lnTo>
                  <a:pt x="904" y="192"/>
                </a:lnTo>
                <a:lnTo>
                  <a:pt x="900" y="204"/>
                </a:lnTo>
                <a:lnTo>
                  <a:pt x="896" y="214"/>
                </a:lnTo>
                <a:lnTo>
                  <a:pt x="894" y="219"/>
                </a:lnTo>
                <a:lnTo>
                  <a:pt x="891" y="221"/>
                </a:lnTo>
                <a:lnTo>
                  <a:pt x="887" y="223"/>
                </a:lnTo>
                <a:lnTo>
                  <a:pt x="883" y="224"/>
                </a:lnTo>
                <a:lnTo>
                  <a:pt x="873" y="224"/>
                </a:lnTo>
                <a:lnTo>
                  <a:pt x="863" y="223"/>
                </a:lnTo>
                <a:lnTo>
                  <a:pt x="850" y="223"/>
                </a:lnTo>
                <a:lnTo>
                  <a:pt x="838" y="221"/>
                </a:lnTo>
                <a:lnTo>
                  <a:pt x="812" y="221"/>
                </a:lnTo>
                <a:lnTo>
                  <a:pt x="807" y="221"/>
                </a:lnTo>
                <a:lnTo>
                  <a:pt x="805" y="220"/>
                </a:lnTo>
                <a:lnTo>
                  <a:pt x="804" y="219"/>
                </a:lnTo>
                <a:lnTo>
                  <a:pt x="804" y="216"/>
                </a:lnTo>
                <a:lnTo>
                  <a:pt x="804" y="211"/>
                </a:lnTo>
                <a:lnTo>
                  <a:pt x="807" y="200"/>
                </a:lnTo>
                <a:lnTo>
                  <a:pt x="811" y="189"/>
                </a:lnTo>
                <a:lnTo>
                  <a:pt x="818" y="166"/>
                </a:lnTo>
                <a:lnTo>
                  <a:pt x="821" y="164"/>
                </a:lnTo>
                <a:lnTo>
                  <a:pt x="822" y="162"/>
                </a:lnTo>
                <a:lnTo>
                  <a:pt x="824" y="161"/>
                </a:lnTo>
                <a:lnTo>
                  <a:pt x="826" y="159"/>
                </a:lnTo>
                <a:lnTo>
                  <a:pt x="831" y="159"/>
                </a:lnTo>
                <a:lnTo>
                  <a:pt x="867" y="159"/>
                </a:lnTo>
                <a:close/>
                <a:moveTo>
                  <a:pt x="728" y="7"/>
                </a:moveTo>
                <a:lnTo>
                  <a:pt x="729" y="7"/>
                </a:lnTo>
                <a:lnTo>
                  <a:pt x="732" y="8"/>
                </a:lnTo>
                <a:lnTo>
                  <a:pt x="735" y="11"/>
                </a:lnTo>
                <a:lnTo>
                  <a:pt x="747" y="23"/>
                </a:lnTo>
                <a:lnTo>
                  <a:pt x="760" y="35"/>
                </a:lnTo>
                <a:lnTo>
                  <a:pt x="763" y="39"/>
                </a:lnTo>
                <a:lnTo>
                  <a:pt x="763" y="42"/>
                </a:lnTo>
                <a:lnTo>
                  <a:pt x="763" y="47"/>
                </a:lnTo>
                <a:lnTo>
                  <a:pt x="760" y="49"/>
                </a:lnTo>
                <a:lnTo>
                  <a:pt x="749" y="63"/>
                </a:lnTo>
                <a:lnTo>
                  <a:pt x="743" y="69"/>
                </a:lnTo>
                <a:lnTo>
                  <a:pt x="740" y="72"/>
                </a:lnTo>
                <a:lnTo>
                  <a:pt x="737" y="76"/>
                </a:lnTo>
                <a:lnTo>
                  <a:pt x="733" y="79"/>
                </a:lnTo>
                <a:lnTo>
                  <a:pt x="730" y="79"/>
                </a:lnTo>
                <a:lnTo>
                  <a:pt x="728" y="79"/>
                </a:lnTo>
                <a:lnTo>
                  <a:pt x="723" y="75"/>
                </a:lnTo>
                <a:lnTo>
                  <a:pt x="699" y="51"/>
                </a:lnTo>
                <a:lnTo>
                  <a:pt x="696" y="48"/>
                </a:lnTo>
                <a:lnTo>
                  <a:pt x="696" y="47"/>
                </a:lnTo>
                <a:lnTo>
                  <a:pt x="695" y="45"/>
                </a:lnTo>
                <a:lnTo>
                  <a:pt x="695" y="41"/>
                </a:lnTo>
                <a:lnTo>
                  <a:pt x="695" y="39"/>
                </a:lnTo>
                <a:lnTo>
                  <a:pt x="696" y="38"/>
                </a:lnTo>
                <a:lnTo>
                  <a:pt x="702" y="30"/>
                </a:lnTo>
                <a:lnTo>
                  <a:pt x="708" y="23"/>
                </a:lnTo>
                <a:lnTo>
                  <a:pt x="715" y="15"/>
                </a:lnTo>
                <a:lnTo>
                  <a:pt x="722" y="8"/>
                </a:lnTo>
                <a:lnTo>
                  <a:pt x="725" y="7"/>
                </a:lnTo>
                <a:lnTo>
                  <a:pt x="728" y="7"/>
                </a:lnTo>
                <a:close/>
                <a:moveTo>
                  <a:pt x="321" y="78"/>
                </a:moveTo>
                <a:lnTo>
                  <a:pt x="318" y="76"/>
                </a:lnTo>
                <a:lnTo>
                  <a:pt x="316" y="76"/>
                </a:lnTo>
                <a:lnTo>
                  <a:pt x="314" y="72"/>
                </a:lnTo>
                <a:lnTo>
                  <a:pt x="292" y="48"/>
                </a:lnTo>
                <a:lnTo>
                  <a:pt x="291" y="45"/>
                </a:lnTo>
                <a:lnTo>
                  <a:pt x="290" y="41"/>
                </a:lnTo>
                <a:lnTo>
                  <a:pt x="290" y="39"/>
                </a:lnTo>
                <a:lnTo>
                  <a:pt x="291" y="38"/>
                </a:lnTo>
                <a:lnTo>
                  <a:pt x="292" y="35"/>
                </a:lnTo>
                <a:lnTo>
                  <a:pt x="302" y="24"/>
                </a:lnTo>
                <a:lnTo>
                  <a:pt x="314" y="11"/>
                </a:lnTo>
                <a:lnTo>
                  <a:pt x="319" y="7"/>
                </a:lnTo>
                <a:lnTo>
                  <a:pt x="322" y="7"/>
                </a:lnTo>
                <a:lnTo>
                  <a:pt x="324" y="7"/>
                </a:lnTo>
                <a:lnTo>
                  <a:pt x="326" y="7"/>
                </a:lnTo>
                <a:lnTo>
                  <a:pt x="328" y="8"/>
                </a:lnTo>
                <a:lnTo>
                  <a:pt x="333" y="13"/>
                </a:lnTo>
                <a:lnTo>
                  <a:pt x="339" y="18"/>
                </a:lnTo>
                <a:lnTo>
                  <a:pt x="343" y="24"/>
                </a:lnTo>
                <a:lnTo>
                  <a:pt x="353" y="37"/>
                </a:lnTo>
                <a:lnTo>
                  <a:pt x="355" y="39"/>
                </a:lnTo>
                <a:lnTo>
                  <a:pt x="355" y="42"/>
                </a:lnTo>
                <a:lnTo>
                  <a:pt x="355" y="47"/>
                </a:lnTo>
                <a:lnTo>
                  <a:pt x="353" y="49"/>
                </a:lnTo>
                <a:lnTo>
                  <a:pt x="340" y="62"/>
                </a:lnTo>
                <a:lnTo>
                  <a:pt x="326" y="75"/>
                </a:lnTo>
                <a:lnTo>
                  <a:pt x="324" y="76"/>
                </a:lnTo>
                <a:lnTo>
                  <a:pt x="321" y="78"/>
                </a:lnTo>
                <a:close/>
                <a:moveTo>
                  <a:pt x="275" y="44"/>
                </a:moveTo>
                <a:lnTo>
                  <a:pt x="275" y="45"/>
                </a:lnTo>
                <a:lnTo>
                  <a:pt x="274" y="47"/>
                </a:lnTo>
                <a:lnTo>
                  <a:pt x="271" y="49"/>
                </a:lnTo>
                <a:lnTo>
                  <a:pt x="249" y="73"/>
                </a:lnTo>
                <a:lnTo>
                  <a:pt x="246" y="76"/>
                </a:lnTo>
                <a:lnTo>
                  <a:pt x="243" y="76"/>
                </a:lnTo>
                <a:lnTo>
                  <a:pt x="242" y="78"/>
                </a:lnTo>
                <a:lnTo>
                  <a:pt x="239" y="76"/>
                </a:lnTo>
                <a:lnTo>
                  <a:pt x="236" y="73"/>
                </a:lnTo>
                <a:lnTo>
                  <a:pt x="229" y="66"/>
                </a:lnTo>
                <a:lnTo>
                  <a:pt x="223" y="59"/>
                </a:lnTo>
                <a:lnTo>
                  <a:pt x="212" y="45"/>
                </a:lnTo>
                <a:lnTo>
                  <a:pt x="210" y="42"/>
                </a:lnTo>
                <a:lnTo>
                  <a:pt x="209" y="39"/>
                </a:lnTo>
                <a:lnTo>
                  <a:pt x="210" y="37"/>
                </a:lnTo>
                <a:lnTo>
                  <a:pt x="212" y="35"/>
                </a:lnTo>
                <a:lnTo>
                  <a:pt x="213" y="34"/>
                </a:lnTo>
                <a:lnTo>
                  <a:pt x="239" y="7"/>
                </a:lnTo>
                <a:lnTo>
                  <a:pt x="242" y="6"/>
                </a:lnTo>
                <a:lnTo>
                  <a:pt x="243" y="6"/>
                </a:lnTo>
                <a:lnTo>
                  <a:pt x="244" y="6"/>
                </a:lnTo>
                <a:lnTo>
                  <a:pt x="247" y="6"/>
                </a:lnTo>
                <a:lnTo>
                  <a:pt x="250" y="8"/>
                </a:lnTo>
                <a:lnTo>
                  <a:pt x="273" y="35"/>
                </a:lnTo>
                <a:lnTo>
                  <a:pt x="274" y="39"/>
                </a:lnTo>
                <a:lnTo>
                  <a:pt x="275" y="41"/>
                </a:lnTo>
                <a:lnTo>
                  <a:pt x="275" y="4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0" name="Freeform 170">
            <a:extLst>
              <a:ext uri="{FF2B5EF4-FFF2-40B4-BE49-F238E27FC236}">
                <a16:creationId xmlns:a16="http://schemas.microsoft.com/office/drawing/2014/main" id="{788F5E62-0A77-492F-9E79-56B343BD093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168712" y="4077080"/>
            <a:ext cx="735600" cy="72000"/>
          </a:xfrm>
          <a:custGeom>
            <a:avLst/>
            <a:gdLst>
              <a:gd name="T0" fmla="*/ 2302 w 2452"/>
              <a:gd name="T1" fmla="*/ 199 h 242"/>
              <a:gd name="T2" fmla="*/ 2452 w 2452"/>
              <a:gd name="T3" fmla="*/ 201 h 242"/>
              <a:gd name="T4" fmla="*/ 2267 w 2452"/>
              <a:gd name="T5" fmla="*/ 194 h 242"/>
              <a:gd name="T6" fmla="*/ 2133 w 2452"/>
              <a:gd name="T7" fmla="*/ 209 h 242"/>
              <a:gd name="T8" fmla="*/ 1007 w 2452"/>
              <a:gd name="T9" fmla="*/ 29 h 242"/>
              <a:gd name="T10" fmla="*/ 990 w 2452"/>
              <a:gd name="T11" fmla="*/ 161 h 242"/>
              <a:gd name="T12" fmla="*/ 1063 w 2452"/>
              <a:gd name="T13" fmla="*/ 215 h 242"/>
              <a:gd name="T14" fmla="*/ 1158 w 2452"/>
              <a:gd name="T15" fmla="*/ 161 h 242"/>
              <a:gd name="T16" fmla="*/ 1155 w 2452"/>
              <a:gd name="T17" fmla="*/ 37 h 242"/>
              <a:gd name="T18" fmla="*/ 1076 w 2452"/>
              <a:gd name="T19" fmla="*/ 0 h 242"/>
              <a:gd name="T20" fmla="*/ 2080 w 2452"/>
              <a:gd name="T21" fmla="*/ 16 h 242"/>
              <a:gd name="T22" fmla="*/ 1870 w 2452"/>
              <a:gd name="T23" fmla="*/ 194 h 242"/>
              <a:gd name="T24" fmla="*/ 1241 w 2452"/>
              <a:gd name="T25" fmla="*/ 20 h 242"/>
              <a:gd name="T26" fmla="*/ 1257 w 2452"/>
              <a:gd name="T27" fmla="*/ 209 h 242"/>
              <a:gd name="T28" fmla="*/ 1289 w 2452"/>
              <a:gd name="T29" fmla="*/ 209 h 242"/>
              <a:gd name="T30" fmla="*/ 1306 w 2452"/>
              <a:gd name="T31" fmla="*/ 20 h 242"/>
              <a:gd name="T32" fmla="*/ 947 w 2452"/>
              <a:gd name="T33" fmla="*/ 115 h 242"/>
              <a:gd name="T34" fmla="*/ 969 w 2452"/>
              <a:gd name="T35" fmla="*/ 40 h 242"/>
              <a:gd name="T36" fmla="*/ 809 w 2452"/>
              <a:gd name="T37" fmla="*/ 6 h 242"/>
              <a:gd name="T38" fmla="*/ 884 w 2452"/>
              <a:gd name="T39" fmla="*/ 127 h 242"/>
              <a:gd name="T40" fmla="*/ 202 w 2452"/>
              <a:gd name="T41" fmla="*/ 226 h 242"/>
              <a:gd name="T42" fmla="*/ 179 w 2452"/>
              <a:gd name="T43" fmla="*/ 6 h 242"/>
              <a:gd name="T44" fmla="*/ 15 w 2452"/>
              <a:gd name="T45" fmla="*/ 20 h 242"/>
              <a:gd name="T46" fmla="*/ 138 w 2452"/>
              <a:gd name="T47" fmla="*/ 212 h 242"/>
              <a:gd name="T48" fmla="*/ 227 w 2452"/>
              <a:gd name="T49" fmla="*/ 242 h 242"/>
              <a:gd name="T50" fmla="*/ 1472 w 2452"/>
              <a:gd name="T51" fmla="*/ 199 h 242"/>
              <a:gd name="T52" fmla="*/ 1590 w 2452"/>
              <a:gd name="T53" fmla="*/ 199 h 242"/>
              <a:gd name="T54" fmla="*/ 1813 w 2452"/>
              <a:gd name="T55" fmla="*/ 143 h 242"/>
              <a:gd name="T56" fmla="*/ 1671 w 2452"/>
              <a:gd name="T57" fmla="*/ 209 h 242"/>
              <a:gd name="T58" fmla="*/ 1846 w 2452"/>
              <a:gd name="T59" fmla="*/ 16 h 242"/>
              <a:gd name="T60" fmla="*/ 353 w 2452"/>
              <a:gd name="T61" fmla="*/ 165 h 242"/>
              <a:gd name="T62" fmla="*/ 259 w 2452"/>
              <a:gd name="T63" fmla="*/ 94 h 242"/>
              <a:gd name="T64" fmla="*/ 202 w 2452"/>
              <a:gd name="T65" fmla="*/ 199 h 242"/>
              <a:gd name="T66" fmla="*/ 484 w 2452"/>
              <a:gd name="T67" fmla="*/ 99 h 242"/>
              <a:gd name="T68" fmla="*/ 405 w 2452"/>
              <a:gd name="T69" fmla="*/ 58 h 242"/>
              <a:gd name="T70" fmla="*/ 442 w 2452"/>
              <a:gd name="T71" fmla="*/ 13 h 242"/>
              <a:gd name="T72" fmla="*/ 457 w 2452"/>
              <a:gd name="T73" fmla="*/ 2 h 242"/>
              <a:gd name="T74" fmla="*/ 374 w 2452"/>
              <a:gd name="T75" fmla="*/ 33 h 242"/>
              <a:gd name="T76" fmla="*/ 388 w 2452"/>
              <a:gd name="T77" fmla="*/ 110 h 242"/>
              <a:gd name="T78" fmla="*/ 471 w 2452"/>
              <a:gd name="T79" fmla="*/ 164 h 242"/>
              <a:gd name="T80" fmla="*/ 401 w 2452"/>
              <a:gd name="T81" fmla="*/ 198 h 242"/>
              <a:gd name="T82" fmla="*/ 436 w 2452"/>
              <a:gd name="T83" fmla="*/ 215 h 242"/>
              <a:gd name="T84" fmla="*/ 504 w 2452"/>
              <a:gd name="T85" fmla="*/ 167 h 242"/>
              <a:gd name="T86" fmla="*/ 1106 w 2452"/>
              <a:gd name="T87" fmla="*/ 33 h 242"/>
              <a:gd name="T88" fmla="*/ 1104 w 2452"/>
              <a:gd name="T89" fmla="*/ 187 h 242"/>
              <a:gd name="T90" fmla="*/ 1049 w 2452"/>
              <a:gd name="T91" fmla="*/ 191 h 242"/>
              <a:gd name="T92" fmla="*/ 1042 w 2452"/>
              <a:gd name="T93" fmla="*/ 47 h 242"/>
              <a:gd name="T94" fmla="*/ 1344 w 2452"/>
              <a:gd name="T95" fmla="*/ 240 h 242"/>
              <a:gd name="T96" fmla="*/ 1448 w 2452"/>
              <a:gd name="T97" fmla="*/ 211 h 242"/>
              <a:gd name="T98" fmla="*/ 1395 w 2452"/>
              <a:gd name="T99" fmla="*/ 16 h 242"/>
              <a:gd name="T100" fmla="*/ 1387 w 2452"/>
              <a:gd name="T101" fmla="*/ 229 h 242"/>
              <a:gd name="T102" fmla="*/ 789 w 2452"/>
              <a:gd name="T103" fmla="*/ 16 h 242"/>
              <a:gd name="T104" fmla="*/ 777 w 2452"/>
              <a:gd name="T105" fmla="*/ 196 h 242"/>
              <a:gd name="T106" fmla="*/ 926 w 2452"/>
              <a:gd name="T107" fmla="*/ 50 h 242"/>
              <a:gd name="T108" fmla="*/ 895 w 2452"/>
              <a:gd name="T109" fmla="*/ 115 h 242"/>
              <a:gd name="T110" fmla="*/ 1583 w 2452"/>
              <a:gd name="T111" fmla="*/ 125 h 242"/>
              <a:gd name="T112" fmla="*/ 580 w 2452"/>
              <a:gd name="T113" fmla="*/ 102 h 242"/>
              <a:gd name="T114" fmla="*/ 517 w 2452"/>
              <a:gd name="T115" fmla="*/ 209 h 242"/>
              <a:gd name="T116" fmla="*/ 661 w 2452"/>
              <a:gd name="T117" fmla="*/ 209 h 242"/>
              <a:gd name="T118" fmla="*/ 675 w 2452"/>
              <a:gd name="T119" fmla="*/ 26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52" h="242">
                <a:moveTo>
                  <a:pt x="2133" y="137"/>
                </a:moveTo>
                <a:lnTo>
                  <a:pt x="2144" y="137"/>
                </a:lnTo>
                <a:lnTo>
                  <a:pt x="2165" y="139"/>
                </a:lnTo>
                <a:lnTo>
                  <a:pt x="2186" y="137"/>
                </a:lnTo>
                <a:lnTo>
                  <a:pt x="2199" y="137"/>
                </a:lnTo>
                <a:lnTo>
                  <a:pt x="2216" y="196"/>
                </a:lnTo>
                <a:lnTo>
                  <a:pt x="2203" y="199"/>
                </a:lnTo>
                <a:lnTo>
                  <a:pt x="2199" y="201"/>
                </a:lnTo>
                <a:lnTo>
                  <a:pt x="2199" y="209"/>
                </a:lnTo>
                <a:lnTo>
                  <a:pt x="2305" y="209"/>
                </a:lnTo>
                <a:lnTo>
                  <a:pt x="2305" y="201"/>
                </a:lnTo>
                <a:lnTo>
                  <a:pt x="2302" y="199"/>
                </a:lnTo>
                <a:lnTo>
                  <a:pt x="2288" y="195"/>
                </a:lnTo>
                <a:lnTo>
                  <a:pt x="2305" y="137"/>
                </a:lnTo>
                <a:lnTo>
                  <a:pt x="2318" y="137"/>
                </a:lnTo>
                <a:lnTo>
                  <a:pt x="2339" y="139"/>
                </a:lnTo>
                <a:lnTo>
                  <a:pt x="2360" y="137"/>
                </a:lnTo>
                <a:lnTo>
                  <a:pt x="2372" y="137"/>
                </a:lnTo>
                <a:lnTo>
                  <a:pt x="2390" y="196"/>
                </a:lnTo>
                <a:lnTo>
                  <a:pt x="2376" y="199"/>
                </a:lnTo>
                <a:lnTo>
                  <a:pt x="2373" y="201"/>
                </a:lnTo>
                <a:lnTo>
                  <a:pt x="2373" y="209"/>
                </a:lnTo>
                <a:lnTo>
                  <a:pt x="2452" y="209"/>
                </a:lnTo>
                <a:lnTo>
                  <a:pt x="2452" y="201"/>
                </a:lnTo>
                <a:lnTo>
                  <a:pt x="2446" y="198"/>
                </a:lnTo>
                <a:lnTo>
                  <a:pt x="2442" y="194"/>
                </a:lnTo>
                <a:lnTo>
                  <a:pt x="2441" y="191"/>
                </a:lnTo>
                <a:lnTo>
                  <a:pt x="2439" y="188"/>
                </a:lnTo>
                <a:lnTo>
                  <a:pt x="2379" y="6"/>
                </a:lnTo>
                <a:lnTo>
                  <a:pt x="2308" y="6"/>
                </a:lnTo>
                <a:lnTo>
                  <a:pt x="2308" y="16"/>
                </a:lnTo>
                <a:lnTo>
                  <a:pt x="2314" y="17"/>
                </a:lnTo>
                <a:lnTo>
                  <a:pt x="2328" y="20"/>
                </a:lnTo>
                <a:lnTo>
                  <a:pt x="2271" y="188"/>
                </a:lnTo>
                <a:lnTo>
                  <a:pt x="2270" y="194"/>
                </a:lnTo>
                <a:lnTo>
                  <a:pt x="2267" y="194"/>
                </a:lnTo>
                <a:lnTo>
                  <a:pt x="2205" y="6"/>
                </a:lnTo>
                <a:lnTo>
                  <a:pt x="2136" y="6"/>
                </a:lnTo>
                <a:lnTo>
                  <a:pt x="2136" y="16"/>
                </a:lnTo>
                <a:lnTo>
                  <a:pt x="2140" y="17"/>
                </a:lnTo>
                <a:lnTo>
                  <a:pt x="2154" y="20"/>
                </a:lnTo>
                <a:lnTo>
                  <a:pt x="2099" y="188"/>
                </a:lnTo>
                <a:lnTo>
                  <a:pt x="2096" y="194"/>
                </a:lnTo>
                <a:lnTo>
                  <a:pt x="2093" y="198"/>
                </a:lnTo>
                <a:lnTo>
                  <a:pt x="2090" y="199"/>
                </a:lnTo>
                <a:lnTo>
                  <a:pt x="2089" y="201"/>
                </a:lnTo>
                <a:lnTo>
                  <a:pt x="2089" y="209"/>
                </a:lnTo>
                <a:lnTo>
                  <a:pt x="2133" y="209"/>
                </a:lnTo>
                <a:lnTo>
                  <a:pt x="2133" y="201"/>
                </a:lnTo>
                <a:lnTo>
                  <a:pt x="2114" y="195"/>
                </a:lnTo>
                <a:lnTo>
                  <a:pt x="2133" y="137"/>
                </a:lnTo>
                <a:close/>
                <a:moveTo>
                  <a:pt x="1076" y="0"/>
                </a:moveTo>
                <a:lnTo>
                  <a:pt x="1065" y="2"/>
                </a:lnTo>
                <a:lnTo>
                  <a:pt x="1053" y="3"/>
                </a:lnTo>
                <a:lnTo>
                  <a:pt x="1045" y="5"/>
                </a:lnTo>
                <a:lnTo>
                  <a:pt x="1035" y="8"/>
                </a:lnTo>
                <a:lnTo>
                  <a:pt x="1027" y="12"/>
                </a:lnTo>
                <a:lnTo>
                  <a:pt x="1020" y="17"/>
                </a:lnTo>
                <a:lnTo>
                  <a:pt x="1012" y="23"/>
                </a:lnTo>
                <a:lnTo>
                  <a:pt x="1007" y="29"/>
                </a:lnTo>
                <a:lnTo>
                  <a:pt x="1001" y="37"/>
                </a:lnTo>
                <a:lnTo>
                  <a:pt x="997" y="44"/>
                </a:lnTo>
                <a:lnTo>
                  <a:pt x="993" y="54"/>
                </a:lnTo>
                <a:lnTo>
                  <a:pt x="990" y="64"/>
                </a:lnTo>
                <a:lnTo>
                  <a:pt x="987" y="75"/>
                </a:lnTo>
                <a:lnTo>
                  <a:pt x="986" y="86"/>
                </a:lnTo>
                <a:lnTo>
                  <a:pt x="984" y="99"/>
                </a:lnTo>
                <a:lnTo>
                  <a:pt x="984" y="112"/>
                </a:lnTo>
                <a:lnTo>
                  <a:pt x="984" y="126"/>
                </a:lnTo>
                <a:lnTo>
                  <a:pt x="986" y="139"/>
                </a:lnTo>
                <a:lnTo>
                  <a:pt x="987" y="150"/>
                </a:lnTo>
                <a:lnTo>
                  <a:pt x="990" y="161"/>
                </a:lnTo>
                <a:lnTo>
                  <a:pt x="993" y="170"/>
                </a:lnTo>
                <a:lnTo>
                  <a:pt x="997" y="178"/>
                </a:lnTo>
                <a:lnTo>
                  <a:pt x="1001" y="185"/>
                </a:lnTo>
                <a:lnTo>
                  <a:pt x="1003" y="189"/>
                </a:lnTo>
                <a:lnTo>
                  <a:pt x="1005" y="192"/>
                </a:lnTo>
                <a:lnTo>
                  <a:pt x="1011" y="198"/>
                </a:lnTo>
                <a:lnTo>
                  <a:pt x="1018" y="202"/>
                </a:lnTo>
                <a:lnTo>
                  <a:pt x="1025" y="206"/>
                </a:lnTo>
                <a:lnTo>
                  <a:pt x="1034" y="209"/>
                </a:lnTo>
                <a:lnTo>
                  <a:pt x="1044" y="212"/>
                </a:lnTo>
                <a:lnTo>
                  <a:pt x="1053" y="213"/>
                </a:lnTo>
                <a:lnTo>
                  <a:pt x="1063" y="215"/>
                </a:lnTo>
                <a:lnTo>
                  <a:pt x="1076" y="215"/>
                </a:lnTo>
                <a:lnTo>
                  <a:pt x="1087" y="213"/>
                </a:lnTo>
                <a:lnTo>
                  <a:pt x="1097" y="213"/>
                </a:lnTo>
                <a:lnTo>
                  <a:pt x="1107" y="211"/>
                </a:lnTo>
                <a:lnTo>
                  <a:pt x="1116" y="208"/>
                </a:lnTo>
                <a:lnTo>
                  <a:pt x="1124" y="203"/>
                </a:lnTo>
                <a:lnTo>
                  <a:pt x="1131" y="198"/>
                </a:lnTo>
                <a:lnTo>
                  <a:pt x="1138" y="192"/>
                </a:lnTo>
                <a:lnTo>
                  <a:pt x="1145" y="187"/>
                </a:lnTo>
                <a:lnTo>
                  <a:pt x="1149" y="178"/>
                </a:lnTo>
                <a:lnTo>
                  <a:pt x="1155" y="170"/>
                </a:lnTo>
                <a:lnTo>
                  <a:pt x="1158" y="161"/>
                </a:lnTo>
                <a:lnTo>
                  <a:pt x="1162" y="151"/>
                </a:lnTo>
                <a:lnTo>
                  <a:pt x="1164" y="140"/>
                </a:lnTo>
                <a:lnTo>
                  <a:pt x="1166" y="129"/>
                </a:lnTo>
                <a:lnTo>
                  <a:pt x="1166" y="116"/>
                </a:lnTo>
                <a:lnTo>
                  <a:pt x="1168" y="102"/>
                </a:lnTo>
                <a:lnTo>
                  <a:pt x="1166" y="89"/>
                </a:lnTo>
                <a:lnTo>
                  <a:pt x="1166" y="77"/>
                </a:lnTo>
                <a:lnTo>
                  <a:pt x="1165" y="65"/>
                </a:lnTo>
                <a:lnTo>
                  <a:pt x="1162" y="54"/>
                </a:lnTo>
                <a:lnTo>
                  <a:pt x="1161" y="50"/>
                </a:lnTo>
                <a:lnTo>
                  <a:pt x="1159" y="46"/>
                </a:lnTo>
                <a:lnTo>
                  <a:pt x="1155" y="37"/>
                </a:lnTo>
                <a:lnTo>
                  <a:pt x="1151" y="30"/>
                </a:lnTo>
                <a:lnTo>
                  <a:pt x="1148" y="26"/>
                </a:lnTo>
                <a:lnTo>
                  <a:pt x="1145" y="23"/>
                </a:lnTo>
                <a:lnTo>
                  <a:pt x="1140" y="17"/>
                </a:lnTo>
                <a:lnTo>
                  <a:pt x="1133" y="13"/>
                </a:lnTo>
                <a:lnTo>
                  <a:pt x="1125" y="9"/>
                </a:lnTo>
                <a:lnTo>
                  <a:pt x="1117" y="6"/>
                </a:lnTo>
                <a:lnTo>
                  <a:pt x="1113" y="5"/>
                </a:lnTo>
                <a:lnTo>
                  <a:pt x="1109" y="3"/>
                </a:lnTo>
                <a:lnTo>
                  <a:pt x="1099" y="2"/>
                </a:lnTo>
                <a:lnTo>
                  <a:pt x="1087" y="2"/>
                </a:lnTo>
                <a:lnTo>
                  <a:pt x="1076" y="0"/>
                </a:lnTo>
                <a:close/>
                <a:moveTo>
                  <a:pt x="2017" y="24"/>
                </a:moveTo>
                <a:lnTo>
                  <a:pt x="2020" y="24"/>
                </a:lnTo>
                <a:lnTo>
                  <a:pt x="2020" y="196"/>
                </a:lnTo>
                <a:lnTo>
                  <a:pt x="2001" y="201"/>
                </a:lnTo>
                <a:lnTo>
                  <a:pt x="2001" y="209"/>
                </a:lnTo>
                <a:lnTo>
                  <a:pt x="2082" y="209"/>
                </a:lnTo>
                <a:lnTo>
                  <a:pt x="2082" y="201"/>
                </a:lnTo>
                <a:lnTo>
                  <a:pt x="2079" y="199"/>
                </a:lnTo>
                <a:lnTo>
                  <a:pt x="2068" y="196"/>
                </a:lnTo>
                <a:lnTo>
                  <a:pt x="2068" y="20"/>
                </a:lnTo>
                <a:lnTo>
                  <a:pt x="2075" y="17"/>
                </a:lnTo>
                <a:lnTo>
                  <a:pt x="2080" y="16"/>
                </a:lnTo>
                <a:lnTo>
                  <a:pt x="2083" y="16"/>
                </a:lnTo>
                <a:lnTo>
                  <a:pt x="2083" y="6"/>
                </a:lnTo>
                <a:lnTo>
                  <a:pt x="2007" y="6"/>
                </a:lnTo>
                <a:lnTo>
                  <a:pt x="1970" y="120"/>
                </a:lnTo>
                <a:lnTo>
                  <a:pt x="1969" y="120"/>
                </a:lnTo>
                <a:lnTo>
                  <a:pt x="1931" y="6"/>
                </a:lnTo>
                <a:lnTo>
                  <a:pt x="1857" y="6"/>
                </a:lnTo>
                <a:lnTo>
                  <a:pt x="1857" y="16"/>
                </a:lnTo>
                <a:lnTo>
                  <a:pt x="1873" y="20"/>
                </a:lnTo>
                <a:lnTo>
                  <a:pt x="1873" y="188"/>
                </a:lnTo>
                <a:lnTo>
                  <a:pt x="1871" y="191"/>
                </a:lnTo>
                <a:lnTo>
                  <a:pt x="1870" y="194"/>
                </a:lnTo>
                <a:lnTo>
                  <a:pt x="1864" y="198"/>
                </a:lnTo>
                <a:lnTo>
                  <a:pt x="1857" y="201"/>
                </a:lnTo>
                <a:lnTo>
                  <a:pt x="1857" y="209"/>
                </a:lnTo>
                <a:lnTo>
                  <a:pt x="1905" y="209"/>
                </a:lnTo>
                <a:lnTo>
                  <a:pt x="1905" y="201"/>
                </a:lnTo>
                <a:lnTo>
                  <a:pt x="1888" y="195"/>
                </a:lnTo>
                <a:lnTo>
                  <a:pt x="1888" y="24"/>
                </a:lnTo>
                <a:lnTo>
                  <a:pt x="1891" y="24"/>
                </a:lnTo>
                <a:lnTo>
                  <a:pt x="1941" y="180"/>
                </a:lnTo>
                <a:lnTo>
                  <a:pt x="1967" y="180"/>
                </a:lnTo>
                <a:lnTo>
                  <a:pt x="2017" y="24"/>
                </a:lnTo>
                <a:close/>
                <a:moveTo>
                  <a:pt x="1241" y="20"/>
                </a:moveTo>
                <a:lnTo>
                  <a:pt x="1253" y="17"/>
                </a:lnTo>
                <a:lnTo>
                  <a:pt x="1257" y="16"/>
                </a:lnTo>
                <a:lnTo>
                  <a:pt x="1257" y="6"/>
                </a:lnTo>
                <a:lnTo>
                  <a:pt x="1176" y="6"/>
                </a:lnTo>
                <a:lnTo>
                  <a:pt x="1176" y="16"/>
                </a:lnTo>
                <a:lnTo>
                  <a:pt x="1181" y="17"/>
                </a:lnTo>
                <a:lnTo>
                  <a:pt x="1193" y="20"/>
                </a:lnTo>
                <a:lnTo>
                  <a:pt x="1193" y="196"/>
                </a:lnTo>
                <a:lnTo>
                  <a:pt x="1181" y="199"/>
                </a:lnTo>
                <a:lnTo>
                  <a:pt x="1176" y="201"/>
                </a:lnTo>
                <a:lnTo>
                  <a:pt x="1176" y="209"/>
                </a:lnTo>
                <a:lnTo>
                  <a:pt x="1257" y="209"/>
                </a:lnTo>
                <a:lnTo>
                  <a:pt x="1257" y="201"/>
                </a:lnTo>
                <a:lnTo>
                  <a:pt x="1254" y="199"/>
                </a:lnTo>
                <a:lnTo>
                  <a:pt x="1241" y="196"/>
                </a:lnTo>
                <a:lnTo>
                  <a:pt x="1241" y="106"/>
                </a:lnTo>
                <a:lnTo>
                  <a:pt x="1253" y="108"/>
                </a:lnTo>
                <a:lnTo>
                  <a:pt x="1274" y="108"/>
                </a:lnTo>
                <a:lnTo>
                  <a:pt x="1295" y="108"/>
                </a:lnTo>
                <a:lnTo>
                  <a:pt x="1306" y="106"/>
                </a:lnTo>
                <a:lnTo>
                  <a:pt x="1306" y="196"/>
                </a:lnTo>
                <a:lnTo>
                  <a:pt x="1294" y="199"/>
                </a:lnTo>
                <a:lnTo>
                  <a:pt x="1289" y="201"/>
                </a:lnTo>
                <a:lnTo>
                  <a:pt x="1289" y="209"/>
                </a:lnTo>
                <a:lnTo>
                  <a:pt x="1370" y="209"/>
                </a:lnTo>
                <a:lnTo>
                  <a:pt x="1370" y="201"/>
                </a:lnTo>
                <a:lnTo>
                  <a:pt x="1367" y="199"/>
                </a:lnTo>
                <a:lnTo>
                  <a:pt x="1354" y="196"/>
                </a:lnTo>
                <a:lnTo>
                  <a:pt x="1354" y="20"/>
                </a:lnTo>
                <a:lnTo>
                  <a:pt x="1361" y="17"/>
                </a:lnTo>
                <a:lnTo>
                  <a:pt x="1367" y="16"/>
                </a:lnTo>
                <a:lnTo>
                  <a:pt x="1370" y="16"/>
                </a:lnTo>
                <a:lnTo>
                  <a:pt x="1370" y="6"/>
                </a:lnTo>
                <a:lnTo>
                  <a:pt x="1289" y="6"/>
                </a:lnTo>
                <a:lnTo>
                  <a:pt x="1289" y="16"/>
                </a:lnTo>
                <a:lnTo>
                  <a:pt x="1306" y="20"/>
                </a:lnTo>
                <a:lnTo>
                  <a:pt x="1306" y="92"/>
                </a:lnTo>
                <a:lnTo>
                  <a:pt x="1241" y="92"/>
                </a:lnTo>
                <a:lnTo>
                  <a:pt x="1241" y="20"/>
                </a:lnTo>
                <a:close/>
                <a:moveTo>
                  <a:pt x="897" y="129"/>
                </a:moveTo>
                <a:lnTo>
                  <a:pt x="905" y="129"/>
                </a:lnTo>
                <a:lnTo>
                  <a:pt x="911" y="127"/>
                </a:lnTo>
                <a:lnTo>
                  <a:pt x="915" y="127"/>
                </a:lnTo>
                <a:lnTo>
                  <a:pt x="922" y="126"/>
                </a:lnTo>
                <a:lnTo>
                  <a:pt x="929" y="123"/>
                </a:lnTo>
                <a:lnTo>
                  <a:pt x="936" y="122"/>
                </a:lnTo>
                <a:lnTo>
                  <a:pt x="943" y="117"/>
                </a:lnTo>
                <a:lnTo>
                  <a:pt x="947" y="115"/>
                </a:lnTo>
                <a:lnTo>
                  <a:pt x="953" y="110"/>
                </a:lnTo>
                <a:lnTo>
                  <a:pt x="957" y="106"/>
                </a:lnTo>
                <a:lnTo>
                  <a:pt x="962" y="101"/>
                </a:lnTo>
                <a:lnTo>
                  <a:pt x="964" y="95"/>
                </a:lnTo>
                <a:lnTo>
                  <a:pt x="967" y="89"/>
                </a:lnTo>
                <a:lnTo>
                  <a:pt x="969" y="82"/>
                </a:lnTo>
                <a:lnTo>
                  <a:pt x="970" y="75"/>
                </a:lnTo>
                <a:lnTo>
                  <a:pt x="971" y="68"/>
                </a:lnTo>
                <a:lnTo>
                  <a:pt x="971" y="60"/>
                </a:lnTo>
                <a:lnTo>
                  <a:pt x="971" y="53"/>
                </a:lnTo>
                <a:lnTo>
                  <a:pt x="970" y="46"/>
                </a:lnTo>
                <a:lnTo>
                  <a:pt x="969" y="40"/>
                </a:lnTo>
                <a:lnTo>
                  <a:pt x="967" y="34"/>
                </a:lnTo>
                <a:lnTo>
                  <a:pt x="964" y="29"/>
                </a:lnTo>
                <a:lnTo>
                  <a:pt x="962" y="24"/>
                </a:lnTo>
                <a:lnTo>
                  <a:pt x="959" y="20"/>
                </a:lnTo>
                <a:lnTo>
                  <a:pt x="955" y="17"/>
                </a:lnTo>
                <a:lnTo>
                  <a:pt x="949" y="15"/>
                </a:lnTo>
                <a:lnTo>
                  <a:pt x="943" y="12"/>
                </a:lnTo>
                <a:lnTo>
                  <a:pt x="929" y="9"/>
                </a:lnTo>
                <a:lnTo>
                  <a:pt x="922" y="8"/>
                </a:lnTo>
                <a:lnTo>
                  <a:pt x="912" y="6"/>
                </a:lnTo>
                <a:lnTo>
                  <a:pt x="892" y="6"/>
                </a:lnTo>
                <a:lnTo>
                  <a:pt x="809" y="6"/>
                </a:lnTo>
                <a:lnTo>
                  <a:pt x="809" y="16"/>
                </a:lnTo>
                <a:lnTo>
                  <a:pt x="825" y="20"/>
                </a:lnTo>
                <a:lnTo>
                  <a:pt x="825" y="196"/>
                </a:lnTo>
                <a:lnTo>
                  <a:pt x="813" y="199"/>
                </a:lnTo>
                <a:lnTo>
                  <a:pt x="809" y="201"/>
                </a:lnTo>
                <a:lnTo>
                  <a:pt x="809" y="209"/>
                </a:lnTo>
                <a:lnTo>
                  <a:pt x="891" y="209"/>
                </a:lnTo>
                <a:lnTo>
                  <a:pt x="891" y="201"/>
                </a:lnTo>
                <a:lnTo>
                  <a:pt x="887" y="199"/>
                </a:lnTo>
                <a:lnTo>
                  <a:pt x="874" y="196"/>
                </a:lnTo>
                <a:lnTo>
                  <a:pt x="874" y="126"/>
                </a:lnTo>
                <a:lnTo>
                  <a:pt x="884" y="127"/>
                </a:lnTo>
                <a:lnTo>
                  <a:pt x="897" y="129"/>
                </a:lnTo>
                <a:close/>
                <a:moveTo>
                  <a:pt x="252" y="223"/>
                </a:moveTo>
                <a:lnTo>
                  <a:pt x="248" y="223"/>
                </a:lnTo>
                <a:lnTo>
                  <a:pt x="244" y="226"/>
                </a:lnTo>
                <a:lnTo>
                  <a:pt x="237" y="229"/>
                </a:lnTo>
                <a:lnTo>
                  <a:pt x="230" y="230"/>
                </a:lnTo>
                <a:lnTo>
                  <a:pt x="220" y="230"/>
                </a:lnTo>
                <a:lnTo>
                  <a:pt x="217" y="230"/>
                </a:lnTo>
                <a:lnTo>
                  <a:pt x="213" y="230"/>
                </a:lnTo>
                <a:lnTo>
                  <a:pt x="207" y="229"/>
                </a:lnTo>
                <a:lnTo>
                  <a:pt x="204" y="227"/>
                </a:lnTo>
                <a:lnTo>
                  <a:pt x="202" y="226"/>
                </a:lnTo>
                <a:lnTo>
                  <a:pt x="196" y="220"/>
                </a:lnTo>
                <a:lnTo>
                  <a:pt x="190" y="215"/>
                </a:lnTo>
                <a:lnTo>
                  <a:pt x="185" y="208"/>
                </a:lnTo>
                <a:lnTo>
                  <a:pt x="179" y="198"/>
                </a:lnTo>
                <a:lnTo>
                  <a:pt x="173" y="185"/>
                </a:lnTo>
                <a:lnTo>
                  <a:pt x="117" y="70"/>
                </a:lnTo>
                <a:lnTo>
                  <a:pt x="159" y="26"/>
                </a:lnTo>
                <a:lnTo>
                  <a:pt x="162" y="23"/>
                </a:lnTo>
                <a:lnTo>
                  <a:pt x="165" y="22"/>
                </a:lnTo>
                <a:lnTo>
                  <a:pt x="172" y="17"/>
                </a:lnTo>
                <a:lnTo>
                  <a:pt x="179" y="16"/>
                </a:lnTo>
                <a:lnTo>
                  <a:pt x="179" y="6"/>
                </a:lnTo>
                <a:lnTo>
                  <a:pt x="129" y="6"/>
                </a:lnTo>
                <a:lnTo>
                  <a:pt x="129" y="16"/>
                </a:lnTo>
                <a:lnTo>
                  <a:pt x="142" y="24"/>
                </a:lnTo>
                <a:lnTo>
                  <a:pt x="66" y="102"/>
                </a:lnTo>
                <a:lnTo>
                  <a:pt x="64" y="102"/>
                </a:lnTo>
                <a:lnTo>
                  <a:pt x="64" y="20"/>
                </a:lnTo>
                <a:lnTo>
                  <a:pt x="77" y="16"/>
                </a:lnTo>
                <a:lnTo>
                  <a:pt x="81" y="16"/>
                </a:lnTo>
                <a:lnTo>
                  <a:pt x="81" y="6"/>
                </a:lnTo>
                <a:lnTo>
                  <a:pt x="0" y="6"/>
                </a:lnTo>
                <a:lnTo>
                  <a:pt x="0" y="16"/>
                </a:lnTo>
                <a:lnTo>
                  <a:pt x="15" y="20"/>
                </a:lnTo>
                <a:lnTo>
                  <a:pt x="15" y="196"/>
                </a:lnTo>
                <a:lnTo>
                  <a:pt x="4" y="199"/>
                </a:lnTo>
                <a:lnTo>
                  <a:pt x="0" y="201"/>
                </a:lnTo>
                <a:lnTo>
                  <a:pt x="0" y="209"/>
                </a:lnTo>
                <a:lnTo>
                  <a:pt x="81" y="209"/>
                </a:lnTo>
                <a:lnTo>
                  <a:pt x="81" y="201"/>
                </a:lnTo>
                <a:lnTo>
                  <a:pt x="64" y="196"/>
                </a:lnTo>
                <a:lnTo>
                  <a:pt x="64" y="123"/>
                </a:lnTo>
                <a:lnTo>
                  <a:pt x="84" y="102"/>
                </a:lnTo>
                <a:lnTo>
                  <a:pt x="129" y="199"/>
                </a:lnTo>
                <a:lnTo>
                  <a:pt x="134" y="205"/>
                </a:lnTo>
                <a:lnTo>
                  <a:pt x="138" y="212"/>
                </a:lnTo>
                <a:lnTo>
                  <a:pt x="141" y="218"/>
                </a:lnTo>
                <a:lnTo>
                  <a:pt x="145" y="222"/>
                </a:lnTo>
                <a:lnTo>
                  <a:pt x="155" y="229"/>
                </a:lnTo>
                <a:lnTo>
                  <a:pt x="159" y="232"/>
                </a:lnTo>
                <a:lnTo>
                  <a:pt x="165" y="234"/>
                </a:lnTo>
                <a:lnTo>
                  <a:pt x="170" y="237"/>
                </a:lnTo>
                <a:lnTo>
                  <a:pt x="176" y="239"/>
                </a:lnTo>
                <a:lnTo>
                  <a:pt x="182" y="240"/>
                </a:lnTo>
                <a:lnTo>
                  <a:pt x="189" y="240"/>
                </a:lnTo>
                <a:lnTo>
                  <a:pt x="202" y="242"/>
                </a:lnTo>
                <a:lnTo>
                  <a:pt x="216" y="242"/>
                </a:lnTo>
                <a:lnTo>
                  <a:pt x="227" y="242"/>
                </a:lnTo>
                <a:lnTo>
                  <a:pt x="238" y="240"/>
                </a:lnTo>
                <a:lnTo>
                  <a:pt x="252" y="239"/>
                </a:lnTo>
                <a:lnTo>
                  <a:pt x="252" y="223"/>
                </a:lnTo>
                <a:close/>
                <a:moveTo>
                  <a:pt x="1522" y="16"/>
                </a:moveTo>
                <a:lnTo>
                  <a:pt x="1528" y="17"/>
                </a:lnTo>
                <a:lnTo>
                  <a:pt x="1542" y="20"/>
                </a:lnTo>
                <a:lnTo>
                  <a:pt x="1486" y="188"/>
                </a:lnTo>
                <a:lnTo>
                  <a:pt x="1484" y="191"/>
                </a:lnTo>
                <a:lnTo>
                  <a:pt x="1483" y="194"/>
                </a:lnTo>
                <a:lnTo>
                  <a:pt x="1480" y="196"/>
                </a:lnTo>
                <a:lnTo>
                  <a:pt x="1476" y="198"/>
                </a:lnTo>
                <a:lnTo>
                  <a:pt x="1472" y="199"/>
                </a:lnTo>
                <a:lnTo>
                  <a:pt x="1469" y="201"/>
                </a:lnTo>
                <a:lnTo>
                  <a:pt x="1469" y="209"/>
                </a:lnTo>
                <a:lnTo>
                  <a:pt x="1521" y="209"/>
                </a:lnTo>
                <a:lnTo>
                  <a:pt x="1521" y="201"/>
                </a:lnTo>
                <a:lnTo>
                  <a:pt x="1503" y="195"/>
                </a:lnTo>
                <a:lnTo>
                  <a:pt x="1520" y="137"/>
                </a:lnTo>
                <a:lnTo>
                  <a:pt x="1532" y="137"/>
                </a:lnTo>
                <a:lnTo>
                  <a:pt x="1554" y="139"/>
                </a:lnTo>
                <a:lnTo>
                  <a:pt x="1575" y="137"/>
                </a:lnTo>
                <a:lnTo>
                  <a:pt x="1586" y="137"/>
                </a:lnTo>
                <a:lnTo>
                  <a:pt x="1604" y="196"/>
                </a:lnTo>
                <a:lnTo>
                  <a:pt x="1590" y="199"/>
                </a:lnTo>
                <a:lnTo>
                  <a:pt x="1586" y="201"/>
                </a:lnTo>
                <a:lnTo>
                  <a:pt x="1586" y="209"/>
                </a:lnTo>
                <a:lnTo>
                  <a:pt x="1664" y="209"/>
                </a:lnTo>
                <a:lnTo>
                  <a:pt x="1664" y="201"/>
                </a:lnTo>
                <a:lnTo>
                  <a:pt x="1659" y="198"/>
                </a:lnTo>
                <a:lnTo>
                  <a:pt x="1655" y="194"/>
                </a:lnTo>
                <a:lnTo>
                  <a:pt x="1654" y="191"/>
                </a:lnTo>
                <a:lnTo>
                  <a:pt x="1652" y="188"/>
                </a:lnTo>
                <a:lnTo>
                  <a:pt x="1593" y="6"/>
                </a:lnTo>
                <a:lnTo>
                  <a:pt x="1522" y="6"/>
                </a:lnTo>
                <a:lnTo>
                  <a:pt x="1522" y="16"/>
                </a:lnTo>
                <a:close/>
                <a:moveTo>
                  <a:pt x="1813" y="143"/>
                </a:moveTo>
                <a:lnTo>
                  <a:pt x="1812" y="143"/>
                </a:lnTo>
                <a:lnTo>
                  <a:pt x="1734" y="6"/>
                </a:lnTo>
                <a:lnTo>
                  <a:pt x="1668" y="6"/>
                </a:lnTo>
                <a:lnTo>
                  <a:pt x="1668" y="16"/>
                </a:lnTo>
                <a:lnTo>
                  <a:pt x="1683" y="20"/>
                </a:lnTo>
                <a:lnTo>
                  <a:pt x="1683" y="188"/>
                </a:lnTo>
                <a:lnTo>
                  <a:pt x="1683" y="191"/>
                </a:lnTo>
                <a:lnTo>
                  <a:pt x="1682" y="194"/>
                </a:lnTo>
                <a:lnTo>
                  <a:pt x="1679" y="195"/>
                </a:lnTo>
                <a:lnTo>
                  <a:pt x="1676" y="198"/>
                </a:lnTo>
                <a:lnTo>
                  <a:pt x="1671" y="201"/>
                </a:lnTo>
                <a:lnTo>
                  <a:pt x="1671" y="209"/>
                </a:lnTo>
                <a:lnTo>
                  <a:pt x="1717" y="209"/>
                </a:lnTo>
                <a:lnTo>
                  <a:pt x="1717" y="201"/>
                </a:lnTo>
                <a:lnTo>
                  <a:pt x="1700" y="195"/>
                </a:lnTo>
                <a:lnTo>
                  <a:pt x="1700" y="40"/>
                </a:lnTo>
                <a:lnTo>
                  <a:pt x="1702" y="40"/>
                </a:lnTo>
                <a:lnTo>
                  <a:pt x="1801" y="209"/>
                </a:lnTo>
                <a:lnTo>
                  <a:pt x="1830" y="209"/>
                </a:lnTo>
                <a:lnTo>
                  <a:pt x="1830" y="27"/>
                </a:lnTo>
                <a:lnTo>
                  <a:pt x="1830" y="24"/>
                </a:lnTo>
                <a:lnTo>
                  <a:pt x="1833" y="22"/>
                </a:lnTo>
                <a:lnTo>
                  <a:pt x="1837" y="19"/>
                </a:lnTo>
                <a:lnTo>
                  <a:pt x="1846" y="16"/>
                </a:lnTo>
                <a:lnTo>
                  <a:pt x="1846" y="6"/>
                </a:lnTo>
                <a:lnTo>
                  <a:pt x="1797" y="6"/>
                </a:lnTo>
                <a:lnTo>
                  <a:pt x="1797" y="16"/>
                </a:lnTo>
                <a:lnTo>
                  <a:pt x="1813" y="20"/>
                </a:lnTo>
                <a:lnTo>
                  <a:pt x="1813" y="143"/>
                </a:lnTo>
                <a:close/>
                <a:moveTo>
                  <a:pt x="199" y="209"/>
                </a:moveTo>
                <a:lnTo>
                  <a:pt x="332" y="209"/>
                </a:lnTo>
                <a:lnTo>
                  <a:pt x="339" y="209"/>
                </a:lnTo>
                <a:lnTo>
                  <a:pt x="346" y="211"/>
                </a:lnTo>
                <a:lnTo>
                  <a:pt x="351" y="212"/>
                </a:lnTo>
                <a:lnTo>
                  <a:pt x="353" y="212"/>
                </a:lnTo>
                <a:lnTo>
                  <a:pt x="353" y="165"/>
                </a:lnTo>
                <a:lnTo>
                  <a:pt x="332" y="165"/>
                </a:lnTo>
                <a:lnTo>
                  <a:pt x="329" y="172"/>
                </a:lnTo>
                <a:lnTo>
                  <a:pt x="324" y="196"/>
                </a:lnTo>
                <a:lnTo>
                  <a:pt x="259" y="196"/>
                </a:lnTo>
                <a:lnTo>
                  <a:pt x="259" y="108"/>
                </a:lnTo>
                <a:lnTo>
                  <a:pt x="275" y="109"/>
                </a:lnTo>
                <a:lnTo>
                  <a:pt x="293" y="109"/>
                </a:lnTo>
                <a:lnTo>
                  <a:pt x="319" y="110"/>
                </a:lnTo>
                <a:lnTo>
                  <a:pt x="319" y="91"/>
                </a:lnTo>
                <a:lnTo>
                  <a:pt x="293" y="92"/>
                </a:lnTo>
                <a:lnTo>
                  <a:pt x="275" y="92"/>
                </a:lnTo>
                <a:lnTo>
                  <a:pt x="259" y="94"/>
                </a:lnTo>
                <a:lnTo>
                  <a:pt x="259" y="20"/>
                </a:lnTo>
                <a:lnTo>
                  <a:pt x="320" y="20"/>
                </a:lnTo>
                <a:lnTo>
                  <a:pt x="327" y="48"/>
                </a:lnTo>
                <a:lnTo>
                  <a:pt x="348" y="48"/>
                </a:lnTo>
                <a:lnTo>
                  <a:pt x="348" y="0"/>
                </a:lnTo>
                <a:lnTo>
                  <a:pt x="337" y="0"/>
                </a:lnTo>
                <a:lnTo>
                  <a:pt x="332" y="6"/>
                </a:lnTo>
                <a:lnTo>
                  <a:pt x="196" y="6"/>
                </a:lnTo>
                <a:lnTo>
                  <a:pt x="196" y="16"/>
                </a:lnTo>
                <a:lnTo>
                  <a:pt x="211" y="20"/>
                </a:lnTo>
                <a:lnTo>
                  <a:pt x="211" y="196"/>
                </a:lnTo>
                <a:lnTo>
                  <a:pt x="202" y="199"/>
                </a:lnTo>
                <a:lnTo>
                  <a:pt x="199" y="201"/>
                </a:lnTo>
                <a:lnTo>
                  <a:pt x="199" y="209"/>
                </a:lnTo>
                <a:close/>
                <a:moveTo>
                  <a:pt x="507" y="144"/>
                </a:moveTo>
                <a:lnTo>
                  <a:pt x="507" y="137"/>
                </a:lnTo>
                <a:lnTo>
                  <a:pt x="505" y="132"/>
                </a:lnTo>
                <a:lnTo>
                  <a:pt x="504" y="126"/>
                </a:lnTo>
                <a:lnTo>
                  <a:pt x="502" y="122"/>
                </a:lnTo>
                <a:lnTo>
                  <a:pt x="501" y="116"/>
                </a:lnTo>
                <a:lnTo>
                  <a:pt x="498" y="112"/>
                </a:lnTo>
                <a:lnTo>
                  <a:pt x="495" y="109"/>
                </a:lnTo>
                <a:lnTo>
                  <a:pt x="493" y="105"/>
                </a:lnTo>
                <a:lnTo>
                  <a:pt x="484" y="99"/>
                </a:lnTo>
                <a:lnTo>
                  <a:pt x="474" y="94"/>
                </a:lnTo>
                <a:lnTo>
                  <a:pt x="469" y="91"/>
                </a:lnTo>
                <a:lnTo>
                  <a:pt x="463" y="89"/>
                </a:lnTo>
                <a:lnTo>
                  <a:pt x="452" y="85"/>
                </a:lnTo>
                <a:lnTo>
                  <a:pt x="433" y="81"/>
                </a:lnTo>
                <a:lnTo>
                  <a:pt x="426" y="78"/>
                </a:lnTo>
                <a:lnTo>
                  <a:pt x="421" y="77"/>
                </a:lnTo>
                <a:lnTo>
                  <a:pt x="415" y="72"/>
                </a:lnTo>
                <a:lnTo>
                  <a:pt x="411" y="70"/>
                </a:lnTo>
                <a:lnTo>
                  <a:pt x="409" y="67"/>
                </a:lnTo>
                <a:lnTo>
                  <a:pt x="408" y="64"/>
                </a:lnTo>
                <a:lnTo>
                  <a:pt x="405" y="58"/>
                </a:lnTo>
                <a:lnTo>
                  <a:pt x="404" y="53"/>
                </a:lnTo>
                <a:lnTo>
                  <a:pt x="404" y="46"/>
                </a:lnTo>
                <a:lnTo>
                  <a:pt x="404" y="39"/>
                </a:lnTo>
                <a:lnTo>
                  <a:pt x="405" y="36"/>
                </a:lnTo>
                <a:lnTo>
                  <a:pt x="406" y="31"/>
                </a:lnTo>
                <a:lnTo>
                  <a:pt x="408" y="29"/>
                </a:lnTo>
                <a:lnTo>
                  <a:pt x="409" y="27"/>
                </a:lnTo>
                <a:lnTo>
                  <a:pt x="413" y="22"/>
                </a:lnTo>
                <a:lnTo>
                  <a:pt x="419" y="19"/>
                </a:lnTo>
                <a:lnTo>
                  <a:pt x="426" y="16"/>
                </a:lnTo>
                <a:lnTo>
                  <a:pt x="433" y="13"/>
                </a:lnTo>
                <a:lnTo>
                  <a:pt x="442" y="13"/>
                </a:lnTo>
                <a:lnTo>
                  <a:pt x="453" y="15"/>
                </a:lnTo>
                <a:lnTo>
                  <a:pt x="461" y="16"/>
                </a:lnTo>
                <a:lnTo>
                  <a:pt x="469" y="17"/>
                </a:lnTo>
                <a:lnTo>
                  <a:pt x="474" y="20"/>
                </a:lnTo>
                <a:lnTo>
                  <a:pt x="480" y="48"/>
                </a:lnTo>
                <a:lnTo>
                  <a:pt x="500" y="48"/>
                </a:lnTo>
                <a:lnTo>
                  <a:pt x="500" y="2"/>
                </a:lnTo>
                <a:lnTo>
                  <a:pt x="488" y="2"/>
                </a:lnTo>
                <a:lnTo>
                  <a:pt x="483" y="8"/>
                </a:lnTo>
                <a:lnTo>
                  <a:pt x="477" y="5"/>
                </a:lnTo>
                <a:lnTo>
                  <a:pt x="469" y="3"/>
                </a:lnTo>
                <a:lnTo>
                  <a:pt x="457" y="2"/>
                </a:lnTo>
                <a:lnTo>
                  <a:pt x="443" y="0"/>
                </a:lnTo>
                <a:lnTo>
                  <a:pt x="433" y="2"/>
                </a:lnTo>
                <a:lnTo>
                  <a:pt x="425" y="2"/>
                </a:lnTo>
                <a:lnTo>
                  <a:pt x="416" y="3"/>
                </a:lnTo>
                <a:lnTo>
                  <a:pt x="409" y="6"/>
                </a:lnTo>
                <a:lnTo>
                  <a:pt x="402" y="9"/>
                </a:lnTo>
                <a:lnTo>
                  <a:pt x="396" y="12"/>
                </a:lnTo>
                <a:lnTo>
                  <a:pt x="391" y="15"/>
                </a:lnTo>
                <a:lnTo>
                  <a:pt x="385" y="19"/>
                </a:lnTo>
                <a:lnTo>
                  <a:pt x="381" y="23"/>
                </a:lnTo>
                <a:lnTo>
                  <a:pt x="378" y="29"/>
                </a:lnTo>
                <a:lnTo>
                  <a:pt x="374" y="33"/>
                </a:lnTo>
                <a:lnTo>
                  <a:pt x="371" y="39"/>
                </a:lnTo>
                <a:lnTo>
                  <a:pt x="370" y="44"/>
                </a:lnTo>
                <a:lnTo>
                  <a:pt x="368" y="50"/>
                </a:lnTo>
                <a:lnTo>
                  <a:pt x="367" y="57"/>
                </a:lnTo>
                <a:lnTo>
                  <a:pt x="367" y="62"/>
                </a:lnTo>
                <a:lnTo>
                  <a:pt x="368" y="75"/>
                </a:lnTo>
                <a:lnTo>
                  <a:pt x="371" y="86"/>
                </a:lnTo>
                <a:lnTo>
                  <a:pt x="372" y="91"/>
                </a:lnTo>
                <a:lnTo>
                  <a:pt x="374" y="96"/>
                </a:lnTo>
                <a:lnTo>
                  <a:pt x="381" y="103"/>
                </a:lnTo>
                <a:lnTo>
                  <a:pt x="384" y="108"/>
                </a:lnTo>
                <a:lnTo>
                  <a:pt x="388" y="110"/>
                </a:lnTo>
                <a:lnTo>
                  <a:pt x="396" y="116"/>
                </a:lnTo>
                <a:lnTo>
                  <a:pt x="406" y="120"/>
                </a:lnTo>
                <a:lnTo>
                  <a:pt x="419" y="125"/>
                </a:lnTo>
                <a:lnTo>
                  <a:pt x="436" y="129"/>
                </a:lnTo>
                <a:lnTo>
                  <a:pt x="445" y="130"/>
                </a:lnTo>
                <a:lnTo>
                  <a:pt x="452" y="133"/>
                </a:lnTo>
                <a:lnTo>
                  <a:pt x="457" y="136"/>
                </a:lnTo>
                <a:lnTo>
                  <a:pt x="461" y="140"/>
                </a:lnTo>
                <a:lnTo>
                  <a:pt x="466" y="146"/>
                </a:lnTo>
                <a:lnTo>
                  <a:pt x="469" y="151"/>
                </a:lnTo>
                <a:lnTo>
                  <a:pt x="470" y="157"/>
                </a:lnTo>
                <a:lnTo>
                  <a:pt x="471" y="164"/>
                </a:lnTo>
                <a:lnTo>
                  <a:pt x="470" y="174"/>
                </a:lnTo>
                <a:lnTo>
                  <a:pt x="467" y="181"/>
                </a:lnTo>
                <a:lnTo>
                  <a:pt x="464" y="188"/>
                </a:lnTo>
                <a:lnTo>
                  <a:pt x="461" y="191"/>
                </a:lnTo>
                <a:lnTo>
                  <a:pt x="459" y="192"/>
                </a:lnTo>
                <a:lnTo>
                  <a:pt x="453" y="196"/>
                </a:lnTo>
                <a:lnTo>
                  <a:pt x="445" y="199"/>
                </a:lnTo>
                <a:lnTo>
                  <a:pt x="437" y="202"/>
                </a:lnTo>
                <a:lnTo>
                  <a:pt x="428" y="202"/>
                </a:lnTo>
                <a:lnTo>
                  <a:pt x="416" y="202"/>
                </a:lnTo>
                <a:lnTo>
                  <a:pt x="408" y="201"/>
                </a:lnTo>
                <a:lnTo>
                  <a:pt x="401" y="198"/>
                </a:lnTo>
                <a:lnTo>
                  <a:pt x="395" y="194"/>
                </a:lnTo>
                <a:lnTo>
                  <a:pt x="391" y="172"/>
                </a:lnTo>
                <a:lnTo>
                  <a:pt x="389" y="165"/>
                </a:lnTo>
                <a:lnTo>
                  <a:pt x="370" y="165"/>
                </a:lnTo>
                <a:lnTo>
                  <a:pt x="370" y="213"/>
                </a:lnTo>
                <a:lnTo>
                  <a:pt x="381" y="213"/>
                </a:lnTo>
                <a:lnTo>
                  <a:pt x="387" y="208"/>
                </a:lnTo>
                <a:lnTo>
                  <a:pt x="392" y="211"/>
                </a:lnTo>
                <a:lnTo>
                  <a:pt x="401" y="212"/>
                </a:lnTo>
                <a:lnTo>
                  <a:pt x="412" y="213"/>
                </a:lnTo>
                <a:lnTo>
                  <a:pt x="426" y="215"/>
                </a:lnTo>
                <a:lnTo>
                  <a:pt x="436" y="215"/>
                </a:lnTo>
                <a:lnTo>
                  <a:pt x="446" y="213"/>
                </a:lnTo>
                <a:lnTo>
                  <a:pt x="453" y="212"/>
                </a:lnTo>
                <a:lnTo>
                  <a:pt x="461" y="209"/>
                </a:lnTo>
                <a:lnTo>
                  <a:pt x="469" y="206"/>
                </a:lnTo>
                <a:lnTo>
                  <a:pt x="476" y="203"/>
                </a:lnTo>
                <a:lnTo>
                  <a:pt x="481" y="199"/>
                </a:lnTo>
                <a:lnTo>
                  <a:pt x="487" y="195"/>
                </a:lnTo>
                <a:lnTo>
                  <a:pt x="491" y="191"/>
                </a:lnTo>
                <a:lnTo>
                  <a:pt x="495" y="185"/>
                </a:lnTo>
                <a:lnTo>
                  <a:pt x="498" y="180"/>
                </a:lnTo>
                <a:lnTo>
                  <a:pt x="501" y="172"/>
                </a:lnTo>
                <a:lnTo>
                  <a:pt x="504" y="167"/>
                </a:lnTo>
                <a:lnTo>
                  <a:pt x="505" y="160"/>
                </a:lnTo>
                <a:lnTo>
                  <a:pt x="507" y="151"/>
                </a:lnTo>
                <a:lnTo>
                  <a:pt x="507" y="144"/>
                </a:lnTo>
                <a:close/>
                <a:moveTo>
                  <a:pt x="1076" y="15"/>
                </a:moveTo>
                <a:lnTo>
                  <a:pt x="1082" y="15"/>
                </a:lnTo>
                <a:lnTo>
                  <a:pt x="1086" y="16"/>
                </a:lnTo>
                <a:lnTo>
                  <a:pt x="1090" y="17"/>
                </a:lnTo>
                <a:lnTo>
                  <a:pt x="1094" y="19"/>
                </a:lnTo>
                <a:lnTo>
                  <a:pt x="1099" y="22"/>
                </a:lnTo>
                <a:lnTo>
                  <a:pt x="1101" y="24"/>
                </a:lnTo>
                <a:lnTo>
                  <a:pt x="1104" y="29"/>
                </a:lnTo>
                <a:lnTo>
                  <a:pt x="1106" y="33"/>
                </a:lnTo>
                <a:lnTo>
                  <a:pt x="1110" y="46"/>
                </a:lnTo>
                <a:lnTo>
                  <a:pt x="1111" y="53"/>
                </a:lnTo>
                <a:lnTo>
                  <a:pt x="1111" y="61"/>
                </a:lnTo>
                <a:lnTo>
                  <a:pt x="1113" y="71"/>
                </a:lnTo>
                <a:lnTo>
                  <a:pt x="1113" y="81"/>
                </a:lnTo>
                <a:lnTo>
                  <a:pt x="1114" y="106"/>
                </a:lnTo>
                <a:lnTo>
                  <a:pt x="1113" y="132"/>
                </a:lnTo>
                <a:lnTo>
                  <a:pt x="1113" y="153"/>
                </a:lnTo>
                <a:lnTo>
                  <a:pt x="1111" y="161"/>
                </a:lnTo>
                <a:lnTo>
                  <a:pt x="1110" y="168"/>
                </a:lnTo>
                <a:lnTo>
                  <a:pt x="1107" y="181"/>
                </a:lnTo>
                <a:lnTo>
                  <a:pt x="1104" y="187"/>
                </a:lnTo>
                <a:lnTo>
                  <a:pt x="1101" y="191"/>
                </a:lnTo>
                <a:lnTo>
                  <a:pt x="1099" y="194"/>
                </a:lnTo>
                <a:lnTo>
                  <a:pt x="1096" y="196"/>
                </a:lnTo>
                <a:lnTo>
                  <a:pt x="1092" y="198"/>
                </a:lnTo>
                <a:lnTo>
                  <a:pt x="1087" y="199"/>
                </a:lnTo>
                <a:lnTo>
                  <a:pt x="1082" y="201"/>
                </a:lnTo>
                <a:lnTo>
                  <a:pt x="1076" y="201"/>
                </a:lnTo>
                <a:lnTo>
                  <a:pt x="1065" y="201"/>
                </a:lnTo>
                <a:lnTo>
                  <a:pt x="1060" y="199"/>
                </a:lnTo>
                <a:lnTo>
                  <a:pt x="1056" y="196"/>
                </a:lnTo>
                <a:lnTo>
                  <a:pt x="1053" y="194"/>
                </a:lnTo>
                <a:lnTo>
                  <a:pt x="1049" y="191"/>
                </a:lnTo>
                <a:lnTo>
                  <a:pt x="1048" y="187"/>
                </a:lnTo>
                <a:lnTo>
                  <a:pt x="1045" y="182"/>
                </a:lnTo>
                <a:lnTo>
                  <a:pt x="1044" y="177"/>
                </a:lnTo>
                <a:lnTo>
                  <a:pt x="1042" y="170"/>
                </a:lnTo>
                <a:lnTo>
                  <a:pt x="1041" y="163"/>
                </a:lnTo>
                <a:lnTo>
                  <a:pt x="1039" y="154"/>
                </a:lnTo>
                <a:lnTo>
                  <a:pt x="1038" y="134"/>
                </a:lnTo>
                <a:lnTo>
                  <a:pt x="1038" y="109"/>
                </a:lnTo>
                <a:lnTo>
                  <a:pt x="1038" y="84"/>
                </a:lnTo>
                <a:lnTo>
                  <a:pt x="1039" y="64"/>
                </a:lnTo>
                <a:lnTo>
                  <a:pt x="1041" y="54"/>
                </a:lnTo>
                <a:lnTo>
                  <a:pt x="1042" y="47"/>
                </a:lnTo>
                <a:lnTo>
                  <a:pt x="1044" y="40"/>
                </a:lnTo>
                <a:lnTo>
                  <a:pt x="1045" y="34"/>
                </a:lnTo>
                <a:lnTo>
                  <a:pt x="1048" y="29"/>
                </a:lnTo>
                <a:lnTo>
                  <a:pt x="1051" y="24"/>
                </a:lnTo>
                <a:lnTo>
                  <a:pt x="1053" y="22"/>
                </a:lnTo>
                <a:lnTo>
                  <a:pt x="1056" y="19"/>
                </a:lnTo>
                <a:lnTo>
                  <a:pt x="1060" y="17"/>
                </a:lnTo>
                <a:lnTo>
                  <a:pt x="1065" y="16"/>
                </a:lnTo>
                <a:lnTo>
                  <a:pt x="1070" y="15"/>
                </a:lnTo>
                <a:lnTo>
                  <a:pt x="1076" y="15"/>
                </a:lnTo>
                <a:close/>
                <a:moveTo>
                  <a:pt x="1332" y="239"/>
                </a:moveTo>
                <a:lnTo>
                  <a:pt x="1344" y="240"/>
                </a:lnTo>
                <a:lnTo>
                  <a:pt x="1353" y="242"/>
                </a:lnTo>
                <a:lnTo>
                  <a:pt x="1363" y="242"/>
                </a:lnTo>
                <a:lnTo>
                  <a:pt x="1380" y="242"/>
                </a:lnTo>
                <a:lnTo>
                  <a:pt x="1388" y="240"/>
                </a:lnTo>
                <a:lnTo>
                  <a:pt x="1397" y="239"/>
                </a:lnTo>
                <a:lnTo>
                  <a:pt x="1405" y="237"/>
                </a:lnTo>
                <a:lnTo>
                  <a:pt x="1414" y="234"/>
                </a:lnTo>
                <a:lnTo>
                  <a:pt x="1422" y="232"/>
                </a:lnTo>
                <a:lnTo>
                  <a:pt x="1429" y="227"/>
                </a:lnTo>
                <a:lnTo>
                  <a:pt x="1436" y="222"/>
                </a:lnTo>
                <a:lnTo>
                  <a:pt x="1442" y="216"/>
                </a:lnTo>
                <a:lnTo>
                  <a:pt x="1448" y="211"/>
                </a:lnTo>
                <a:lnTo>
                  <a:pt x="1453" y="203"/>
                </a:lnTo>
                <a:lnTo>
                  <a:pt x="1456" y="194"/>
                </a:lnTo>
                <a:lnTo>
                  <a:pt x="1459" y="185"/>
                </a:lnTo>
                <a:lnTo>
                  <a:pt x="1462" y="174"/>
                </a:lnTo>
                <a:lnTo>
                  <a:pt x="1462" y="163"/>
                </a:lnTo>
                <a:lnTo>
                  <a:pt x="1462" y="20"/>
                </a:lnTo>
                <a:lnTo>
                  <a:pt x="1469" y="17"/>
                </a:lnTo>
                <a:lnTo>
                  <a:pt x="1474" y="16"/>
                </a:lnTo>
                <a:lnTo>
                  <a:pt x="1477" y="16"/>
                </a:lnTo>
                <a:lnTo>
                  <a:pt x="1477" y="6"/>
                </a:lnTo>
                <a:lnTo>
                  <a:pt x="1395" y="6"/>
                </a:lnTo>
                <a:lnTo>
                  <a:pt x="1395" y="16"/>
                </a:lnTo>
                <a:lnTo>
                  <a:pt x="1414" y="20"/>
                </a:lnTo>
                <a:lnTo>
                  <a:pt x="1414" y="175"/>
                </a:lnTo>
                <a:lnTo>
                  <a:pt x="1412" y="191"/>
                </a:lnTo>
                <a:lnTo>
                  <a:pt x="1412" y="196"/>
                </a:lnTo>
                <a:lnTo>
                  <a:pt x="1411" y="202"/>
                </a:lnTo>
                <a:lnTo>
                  <a:pt x="1407" y="212"/>
                </a:lnTo>
                <a:lnTo>
                  <a:pt x="1404" y="216"/>
                </a:lnTo>
                <a:lnTo>
                  <a:pt x="1401" y="219"/>
                </a:lnTo>
                <a:lnTo>
                  <a:pt x="1398" y="222"/>
                </a:lnTo>
                <a:lnTo>
                  <a:pt x="1394" y="225"/>
                </a:lnTo>
                <a:lnTo>
                  <a:pt x="1391" y="226"/>
                </a:lnTo>
                <a:lnTo>
                  <a:pt x="1387" y="229"/>
                </a:lnTo>
                <a:lnTo>
                  <a:pt x="1381" y="229"/>
                </a:lnTo>
                <a:lnTo>
                  <a:pt x="1377" y="230"/>
                </a:lnTo>
                <a:lnTo>
                  <a:pt x="1366" y="230"/>
                </a:lnTo>
                <a:lnTo>
                  <a:pt x="1357" y="230"/>
                </a:lnTo>
                <a:lnTo>
                  <a:pt x="1349" y="229"/>
                </a:lnTo>
                <a:lnTo>
                  <a:pt x="1342" y="226"/>
                </a:lnTo>
                <a:lnTo>
                  <a:pt x="1337" y="223"/>
                </a:lnTo>
                <a:lnTo>
                  <a:pt x="1332" y="223"/>
                </a:lnTo>
                <a:lnTo>
                  <a:pt x="1332" y="239"/>
                </a:lnTo>
                <a:close/>
                <a:moveTo>
                  <a:pt x="777" y="20"/>
                </a:moveTo>
                <a:lnTo>
                  <a:pt x="785" y="17"/>
                </a:lnTo>
                <a:lnTo>
                  <a:pt x="789" y="16"/>
                </a:lnTo>
                <a:lnTo>
                  <a:pt x="793" y="16"/>
                </a:lnTo>
                <a:lnTo>
                  <a:pt x="793" y="6"/>
                </a:lnTo>
                <a:lnTo>
                  <a:pt x="713" y="6"/>
                </a:lnTo>
                <a:lnTo>
                  <a:pt x="713" y="16"/>
                </a:lnTo>
                <a:lnTo>
                  <a:pt x="728" y="20"/>
                </a:lnTo>
                <a:lnTo>
                  <a:pt x="728" y="196"/>
                </a:lnTo>
                <a:lnTo>
                  <a:pt x="716" y="199"/>
                </a:lnTo>
                <a:lnTo>
                  <a:pt x="713" y="201"/>
                </a:lnTo>
                <a:lnTo>
                  <a:pt x="713" y="209"/>
                </a:lnTo>
                <a:lnTo>
                  <a:pt x="793" y="209"/>
                </a:lnTo>
                <a:lnTo>
                  <a:pt x="793" y="201"/>
                </a:lnTo>
                <a:lnTo>
                  <a:pt x="777" y="196"/>
                </a:lnTo>
                <a:lnTo>
                  <a:pt x="777" y="20"/>
                </a:lnTo>
                <a:close/>
                <a:moveTo>
                  <a:pt x="874" y="112"/>
                </a:moveTo>
                <a:lnTo>
                  <a:pt x="874" y="20"/>
                </a:lnTo>
                <a:lnTo>
                  <a:pt x="890" y="20"/>
                </a:lnTo>
                <a:lnTo>
                  <a:pt x="899" y="20"/>
                </a:lnTo>
                <a:lnTo>
                  <a:pt x="908" y="22"/>
                </a:lnTo>
                <a:lnTo>
                  <a:pt x="914" y="24"/>
                </a:lnTo>
                <a:lnTo>
                  <a:pt x="919" y="27"/>
                </a:lnTo>
                <a:lnTo>
                  <a:pt x="921" y="30"/>
                </a:lnTo>
                <a:lnTo>
                  <a:pt x="922" y="33"/>
                </a:lnTo>
                <a:lnTo>
                  <a:pt x="925" y="41"/>
                </a:lnTo>
                <a:lnTo>
                  <a:pt x="926" y="50"/>
                </a:lnTo>
                <a:lnTo>
                  <a:pt x="926" y="62"/>
                </a:lnTo>
                <a:lnTo>
                  <a:pt x="926" y="74"/>
                </a:lnTo>
                <a:lnTo>
                  <a:pt x="925" y="85"/>
                </a:lnTo>
                <a:lnTo>
                  <a:pt x="922" y="94"/>
                </a:lnTo>
                <a:lnTo>
                  <a:pt x="919" y="101"/>
                </a:lnTo>
                <a:lnTo>
                  <a:pt x="916" y="105"/>
                </a:lnTo>
                <a:lnTo>
                  <a:pt x="914" y="108"/>
                </a:lnTo>
                <a:lnTo>
                  <a:pt x="911" y="109"/>
                </a:lnTo>
                <a:lnTo>
                  <a:pt x="908" y="110"/>
                </a:lnTo>
                <a:lnTo>
                  <a:pt x="904" y="113"/>
                </a:lnTo>
                <a:lnTo>
                  <a:pt x="899" y="113"/>
                </a:lnTo>
                <a:lnTo>
                  <a:pt x="895" y="115"/>
                </a:lnTo>
                <a:lnTo>
                  <a:pt x="890" y="115"/>
                </a:lnTo>
                <a:lnTo>
                  <a:pt x="881" y="113"/>
                </a:lnTo>
                <a:lnTo>
                  <a:pt x="877" y="113"/>
                </a:lnTo>
                <a:lnTo>
                  <a:pt x="874" y="112"/>
                </a:lnTo>
                <a:close/>
                <a:moveTo>
                  <a:pt x="2165" y="29"/>
                </a:moveTo>
                <a:lnTo>
                  <a:pt x="2167" y="29"/>
                </a:lnTo>
                <a:lnTo>
                  <a:pt x="2195" y="125"/>
                </a:lnTo>
                <a:lnTo>
                  <a:pt x="2136" y="125"/>
                </a:lnTo>
                <a:lnTo>
                  <a:pt x="2165" y="29"/>
                </a:lnTo>
                <a:close/>
                <a:moveTo>
                  <a:pt x="1554" y="29"/>
                </a:moveTo>
                <a:lnTo>
                  <a:pt x="1555" y="29"/>
                </a:lnTo>
                <a:lnTo>
                  <a:pt x="1583" y="125"/>
                </a:lnTo>
                <a:lnTo>
                  <a:pt x="1524" y="125"/>
                </a:lnTo>
                <a:lnTo>
                  <a:pt x="1554" y="29"/>
                </a:lnTo>
                <a:close/>
                <a:moveTo>
                  <a:pt x="2339" y="29"/>
                </a:moveTo>
                <a:lnTo>
                  <a:pt x="2340" y="29"/>
                </a:lnTo>
                <a:lnTo>
                  <a:pt x="2369" y="125"/>
                </a:lnTo>
                <a:lnTo>
                  <a:pt x="2309" y="125"/>
                </a:lnTo>
                <a:lnTo>
                  <a:pt x="2339" y="29"/>
                </a:lnTo>
                <a:close/>
                <a:moveTo>
                  <a:pt x="645" y="6"/>
                </a:moveTo>
                <a:lnTo>
                  <a:pt x="645" y="16"/>
                </a:lnTo>
                <a:lnTo>
                  <a:pt x="658" y="24"/>
                </a:lnTo>
                <a:lnTo>
                  <a:pt x="583" y="102"/>
                </a:lnTo>
                <a:lnTo>
                  <a:pt x="580" y="102"/>
                </a:lnTo>
                <a:lnTo>
                  <a:pt x="580" y="20"/>
                </a:lnTo>
                <a:lnTo>
                  <a:pt x="589" y="17"/>
                </a:lnTo>
                <a:lnTo>
                  <a:pt x="594" y="16"/>
                </a:lnTo>
                <a:lnTo>
                  <a:pt x="597" y="16"/>
                </a:lnTo>
                <a:lnTo>
                  <a:pt x="597" y="6"/>
                </a:lnTo>
                <a:lnTo>
                  <a:pt x="517" y="6"/>
                </a:lnTo>
                <a:lnTo>
                  <a:pt x="517" y="16"/>
                </a:lnTo>
                <a:lnTo>
                  <a:pt x="532" y="20"/>
                </a:lnTo>
                <a:lnTo>
                  <a:pt x="532" y="196"/>
                </a:lnTo>
                <a:lnTo>
                  <a:pt x="519" y="199"/>
                </a:lnTo>
                <a:lnTo>
                  <a:pt x="517" y="201"/>
                </a:lnTo>
                <a:lnTo>
                  <a:pt x="517" y="209"/>
                </a:lnTo>
                <a:lnTo>
                  <a:pt x="597" y="209"/>
                </a:lnTo>
                <a:lnTo>
                  <a:pt x="597" y="201"/>
                </a:lnTo>
                <a:lnTo>
                  <a:pt x="580" y="196"/>
                </a:lnTo>
                <a:lnTo>
                  <a:pt x="580" y="123"/>
                </a:lnTo>
                <a:lnTo>
                  <a:pt x="601" y="102"/>
                </a:lnTo>
                <a:lnTo>
                  <a:pt x="644" y="195"/>
                </a:lnTo>
                <a:lnTo>
                  <a:pt x="647" y="198"/>
                </a:lnTo>
                <a:lnTo>
                  <a:pt x="648" y="202"/>
                </a:lnTo>
                <a:lnTo>
                  <a:pt x="651" y="203"/>
                </a:lnTo>
                <a:lnTo>
                  <a:pt x="654" y="206"/>
                </a:lnTo>
                <a:lnTo>
                  <a:pt x="656" y="208"/>
                </a:lnTo>
                <a:lnTo>
                  <a:pt x="661" y="209"/>
                </a:lnTo>
                <a:lnTo>
                  <a:pt x="666" y="209"/>
                </a:lnTo>
                <a:lnTo>
                  <a:pt x="671" y="209"/>
                </a:lnTo>
                <a:lnTo>
                  <a:pt x="703" y="209"/>
                </a:lnTo>
                <a:lnTo>
                  <a:pt x="703" y="201"/>
                </a:lnTo>
                <a:lnTo>
                  <a:pt x="700" y="199"/>
                </a:lnTo>
                <a:lnTo>
                  <a:pt x="699" y="198"/>
                </a:lnTo>
                <a:lnTo>
                  <a:pt x="696" y="196"/>
                </a:lnTo>
                <a:lnTo>
                  <a:pt x="695" y="195"/>
                </a:lnTo>
                <a:lnTo>
                  <a:pt x="692" y="191"/>
                </a:lnTo>
                <a:lnTo>
                  <a:pt x="688" y="184"/>
                </a:lnTo>
                <a:lnTo>
                  <a:pt x="634" y="70"/>
                </a:lnTo>
                <a:lnTo>
                  <a:pt x="675" y="26"/>
                </a:lnTo>
                <a:lnTo>
                  <a:pt x="678" y="23"/>
                </a:lnTo>
                <a:lnTo>
                  <a:pt x="682" y="22"/>
                </a:lnTo>
                <a:lnTo>
                  <a:pt x="689" y="17"/>
                </a:lnTo>
                <a:lnTo>
                  <a:pt x="696" y="16"/>
                </a:lnTo>
                <a:lnTo>
                  <a:pt x="696" y="6"/>
                </a:lnTo>
                <a:lnTo>
                  <a:pt x="645" y="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1" name="Freeform 171">
            <a:extLst>
              <a:ext uri="{FF2B5EF4-FFF2-40B4-BE49-F238E27FC236}">
                <a16:creationId xmlns:a16="http://schemas.microsoft.com/office/drawing/2014/main" id="{C3E3F48B-3925-9D6B-E938-AE842676D00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24940" y="5105356"/>
            <a:ext cx="487284" cy="72000"/>
          </a:xfrm>
          <a:custGeom>
            <a:avLst/>
            <a:gdLst>
              <a:gd name="T0" fmla="*/ 1255 w 1516"/>
              <a:gd name="T1" fmla="*/ 148 h 224"/>
              <a:gd name="T2" fmla="*/ 1181 w 1516"/>
              <a:gd name="T3" fmla="*/ 40 h 224"/>
              <a:gd name="T4" fmla="*/ 1003 w 1516"/>
              <a:gd name="T5" fmla="*/ 66 h 224"/>
              <a:gd name="T6" fmla="*/ 1086 w 1516"/>
              <a:gd name="T7" fmla="*/ 66 h 224"/>
              <a:gd name="T8" fmla="*/ 903 w 1516"/>
              <a:gd name="T9" fmla="*/ 66 h 224"/>
              <a:gd name="T10" fmla="*/ 891 w 1516"/>
              <a:gd name="T11" fmla="*/ 189 h 224"/>
              <a:gd name="T12" fmla="*/ 856 w 1516"/>
              <a:gd name="T13" fmla="*/ 190 h 224"/>
              <a:gd name="T14" fmla="*/ 890 w 1516"/>
              <a:gd name="T15" fmla="*/ 37 h 224"/>
              <a:gd name="T16" fmla="*/ 939 w 1516"/>
              <a:gd name="T17" fmla="*/ 61 h 224"/>
              <a:gd name="T18" fmla="*/ 921 w 1516"/>
              <a:gd name="T19" fmla="*/ 220 h 224"/>
              <a:gd name="T20" fmla="*/ 860 w 1516"/>
              <a:gd name="T21" fmla="*/ 206 h 224"/>
              <a:gd name="T22" fmla="*/ 812 w 1516"/>
              <a:gd name="T23" fmla="*/ 192 h 224"/>
              <a:gd name="T24" fmla="*/ 764 w 1516"/>
              <a:gd name="T25" fmla="*/ 220 h 224"/>
              <a:gd name="T26" fmla="*/ 846 w 1516"/>
              <a:gd name="T27" fmla="*/ 62 h 224"/>
              <a:gd name="T28" fmla="*/ 835 w 1516"/>
              <a:gd name="T29" fmla="*/ 118 h 224"/>
              <a:gd name="T30" fmla="*/ 848 w 1516"/>
              <a:gd name="T31" fmla="*/ 154 h 224"/>
              <a:gd name="T32" fmla="*/ 815 w 1516"/>
              <a:gd name="T33" fmla="*/ 220 h 224"/>
              <a:gd name="T34" fmla="*/ 800 w 1516"/>
              <a:gd name="T35" fmla="*/ 65 h 224"/>
              <a:gd name="T36" fmla="*/ 705 w 1516"/>
              <a:gd name="T37" fmla="*/ 114 h 224"/>
              <a:gd name="T38" fmla="*/ 718 w 1516"/>
              <a:gd name="T39" fmla="*/ 69 h 224"/>
              <a:gd name="T40" fmla="*/ 728 w 1516"/>
              <a:gd name="T41" fmla="*/ 41 h 224"/>
              <a:gd name="T42" fmla="*/ 754 w 1516"/>
              <a:gd name="T43" fmla="*/ 92 h 224"/>
              <a:gd name="T44" fmla="*/ 726 w 1516"/>
              <a:gd name="T45" fmla="*/ 123 h 224"/>
              <a:gd name="T46" fmla="*/ 754 w 1516"/>
              <a:gd name="T47" fmla="*/ 199 h 224"/>
              <a:gd name="T48" fmla="*/ 718 w 1516"/>
              <a:gd name="T49" fmla="*/ 142 h 224"/>
              <a:gd name="T50" fmla="*/ 663 w 1516"/>
              <a:gd name="T51" fmla="*/ 66 h 224"/>
              <a:gd name="T52" fmla="*/ 568 w 1516"/>
              <a:gd name="T53" fmla="*/ 220 h 224"/>
              <a:gd name="T54" fmla="*/ 377 w 1516"/>
              <a:gd name="T55" fmla="*/ 71 h 224"/>
              <a:gd name="T56" fmla="*/ 363 w 1516"/>
              <a:gd name="T57" fmla="*/ 185 h 224"/>
              <a:gd name="T58" fmla="*/ 377 w 1516"/>
              <a:gd name="T59" fmla="*/ 185 h 224"/>
              <a:gd name="T60" fmla="*/ 348 w 1516"/>
              <a:gd name="T61" fmla="*/ 40 h 224"/>
              <a:gd name="T62" fmla="*/ 410 w 1516"/>
              <a:gd name="T63" fmla="*/ 54 h 224"/>
              <a:gd name="T64" fmla="*/ 403 w 1516"/>
              <a:gd name="T65" fmla="*/ 214 h 224"/>
              <a:gd name="T66" fmla="*/ 335 w 1516"/>
              <a:gd name="T67" fmla="*/ 212 h 224"/>
              <a:gd name="T68" fmla="*/ 404 w 1516"/>
              <a:gd name="T69" fmla="*/ 0 h 224"/>
              <a:gd name="T70" fmla="*/ 319 w 1516"/>
              <a:gd name="T71" fmla="*/ 121 h 224"/>
              <a:gd name="T72" fmla="*/ 235 w 1516"/>
              <a:gd name="T73" fmla="*/ 69 h 224"/>
              <a:gd name="T74" fmla="*/ 257 w 1516"/>
              <a:gd name="T75" fmla="*/ 47 h 224"/>
              <a:gd name="T76" fmla="*/ 270 w 1516"/>
              <a:gd name="T77" fmla="*/ 196 h 224"/>
              <a:gd name="T78" fmla="*/ 116 w 1516"/>
              <a:gd name="T79" fmla="*/ 220 h 224"/>
              <a:gd name="T80" fmla="*/ 504 w 1516"/>
              <a:gd name="T81" fmla="*/ 95 h 224"/>
              <a:gd name="T82" fmla="*/ 456 w 1516"/>
              <a:gd name="T83" fmla="*/ 71 h 224"/>
              <a:gd name="T84" fmla="*/ 486 w 1516"/>
              <a:gd name="T85" fmla="*/ 123 h 224"/>
              <a:gd name="T86" fmla="*/ 506 w 1516"/>
              <a:gd name="T87" fmla="*/ 199 h 224"/>
              <a:gd name="T88" fmla="*/ 448 w 1516"/>
              <a:gd name="T89" fmla="*/ 221 h 224"/>
              <a:gd name="T90" fmla="*/ 422 w 1516"/>
              <a:gd name="T91" fmla="*/ 158 h 224"/>
              <a:gd name="T92" fmla="*/ 469 w 1516"/>
              <a:gd name="T93" fmla="*/ 193 h 224"/>
              <a:gd name="T94" fmla="*/ 445 w 1516"/>
              <a:gd name="T95" fmla="*/ 133 h 224"/>
              <a:gd name="T96" fmla="*/ 424 w 1516"/>
              <a:gd name="T97" fmla="*/ 54 h 224"/>
              <a:gd name="T98" fmla="*/ 486 w 1516"/>
              <a:gd name="T99" fmla="*/ 40 h 224"/>
              <a:gd name="T100" fmla="*/ 85 w 1516"/>
              <a:gd name="T101" fmla="*/ 95 h 224"/>
              <a:gd name="T102" fmla="*/ 37 w 1516"/>
              <a:gd name="T103" fmla="*/ 71 h 224"/>
              <a:gd name="T104" fmla="*/ 65 w 1516"/>
              <a:gd name="T105" fmla="*/ 123 h 224"/>
              <a:gd name="T106" fmla="*/ 85 w 1516"/>
              <a:gd name="T107" fmla="*/ 199 h 224"/>
              <a:gd name="T108" fmla="*/ 28 w 1516"/>
              <a:gd name="T109" fmla="*/ 221 h 224"/>
              <a:gd name="T110" fmla="*/ 1 w 1516"/>
              <a:gd name="T111" fmla="*/ 158 h 224"/>
              <a:gd name="T112" fmla="*/ 49 w 1516"/>
              <a:gd name="T113" fmla="*/ 193 h 224"/>
              <a:gd name="T114" fmla="*/ 25 w 1516"/>
              <a:gd name="T115" fmla="*/ 133 h 224"/>
              <a:gd name="T116" fmla="*/ 4 w 1516"/>
              <a:gd name="T117" fmla="*/ 54 h 224"/>
              <a:gd name="T118" fmla="*/ 65 w 1516"/>
              <a:gd name="T119" fmla="*/ 4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16" h="224">
                <a:moveTo>
                  <a:pt x="1335" y="40"/>
                </a:moveTo>
                <a:lnTo>
                  <a:pt x="1516" y="40"/>
                </a:lnTo>
                <a:lnTo>
                  <a:pt x="1516" y="220"/>
                </a:lnTo>
                <a:lnTo>
                  <a:pt x="1335" y="220"/>
                </a:lnTo>
                <a:lnTo>
                  <a:pt x="1335" y="40"/>
                </a:lnTo>
                <a:close/>
                <a:moveTo>
                  <a:pt x="1218" y="220"/>
                </a:moveTo>
                <a:lnTo>
                  <a:pt x="1188" y="220"/>
                </a:lnTo>
                <a:lnTo>
                  <a:pt x="1188" y="40"/>
                </a:lnTo>
                <a:lnTo>
                  <a:pt x="1235" y="40"/>
                </a:lnTo>
                <a:lnTo>
                  <a:pt x="1255" y="148"/>
                </a:lnTo>
                <a:lnTo>
                  <a:pt x="1255" y="40"/>
                </a:lnTo>
                <a:lnTo>
                  <a:pt x="1284" y="40"/>
                </a:lnTo>
                <a:lnTo>
                  <a:pt x="1284" y="220"/>
                </a:lnTo>
                <a:lnTo>
                  <a:pt x="1246" y="220"/>
                </a:lnTo>
                <a:lnTo>
                  <a:pt x="1218" y="86"/>
                </a:lnTo>
                <a:lnTo>
                  <a:pt x="1218" y="220"/>
                </a:lnTo>
                <a:close/>
                <a:moveTo>
                  <a:pt x="1181" y="220"/>
                </a:moveTo>
                <a:lnTo>
                  <a:pt x="1115" y="220"/>
                </a:lnTo>
                <a:lnTo>
                  <a:pt x="1115" y="40"/>
                </a:lnTo>
                <a:lnTo>
                  <a:pt x="1181" y="40"/>
                </a:lnTo>
                <a:lnTo>
                  <a:pt x="1181" y="66"/>
                </a:lnTo>
                <a:lnTo>
                  <a:pt x="1150" y="66"/>
                </a:lnTo>
                <a:lnTo>
                  <a:pt x="1150" y="107"/>
                </a:lnTo>
                <a:lnTo>
                  <a:pt x="1180" y="107"/>
                </a:lnTo>
                <a:lnTo>
                  <a:pt x="1180" y="135"/>
                </a:lnTo>
                <a:lnTo>
                  <a:pt x="1150" y="135"/>
                </a:lnTo>
                <a:lnTo>
                  <a:pt x="1150" y="192"/>
                </a:lnTo>
                <a:lnTo>
                  <a:pt x="1181" y="192"/>
                </a:lnTo>
                <a:lnTo>
                  <a:pt x="1181" y="220"/>
                </a:lnTo>
                <a:close/>
                <a:moveTo>
                  <a:pt x="1003" y="66"/>
                </a:moveTo>
                <a:lnTo>
                  <a:pt x="1003" y="220"/>
                </a:lnTo>
                <a:lnTo>
                  <a:pt x="968" y="220"/>
                </a:lnTo>
                <a:lnTo>
                  <a:pt x="968" y="66"/>
                </a:lnTo>
                <a:lnTo>
                  <a:pt x="944" y="66"/>
                </a:lnTo>
                <a:lnTo>
                  <a:pt x="944" y="40"/>
                </a:lnTo>
                <a:lnTo>
                  <a:pt x="1026" y="40"/>
                </a:lnTo>
                <a:lnTo>
                  <a:pt x="1027" y="40"/>
                </a:lnTo>
                <a:lnTo>
                  <a:pt x="1110" y="40"/>
                </a:lnTo>
                <a:lnTo>
                  <a:pt x="1110" y="66"/>
                </a:lnTo>
                <a:lnTo>
                  <a:pt x="1086" y="66"/>
                </a:lnTo>
                <a:lnTo>
                  <a:pt x="1086" y="220"/>
                </a:lnTo>
                <a:lnTo>
                  <a:pt x="1050" y="220"/>
                </a:lnTo>
                <a:lnTo>
                  <a:pt x="1050" y="66"/>
                </a:lnTo>
                <a:lnTo>
                  <a:pt x="1027" y="66"/>
                </a:lnTo>
                <a:lnTo>
                  <a:pt x="1026" y="66"/>
                </a:lnTo>
                <a:lnTo>
                  <a:pt x="1003" y="66"/>
                </a:lnTo>
                <a:close/>
                <a:moveTo>
                  <a:pt x="906" y="185"/>
                </a:moveTo>
                <a:lnTo>
                  <a:pt x="906" y="75"/>
                </a:lnTo>
                <a:lnTo>
                  <a:pt x="904" y="71"/>
                </a:lnTo>
                <a:lnTo>
                  <a:pt x="903" y="66"/>
                </a:lnTo>
                <a:lnTo>
                  <a:pt x="901" y="64"/>
                </a:lnTo>
                <a:lnTo>
                  <a:pt x="897" y="62"/>
                </a:lnTo>
                <a:lnTo>
                  <a:pt x="894" y="64"/>
                </a:lnTo>
                <a:lnTo>
                  <a:pt x="893" y="65"/>
                </a:lnTo>
                <a:lnTo>
                  <a:pt x="891" y="66"/>
                </a:lnTo>
                <a:lnTo>
                  <a:pt x="891" y="69"/>
                </a:lnTo>
                <a:lnTo>
                  <a:pt x="891" y="71"/>
                </a:lnTo>
                <a:lnTo>
                  <a:pt x="890" y="75"/>
                </a:lnTo>
                <a:lnTo>
                  <a:pt x="890" y="185"/>
                </a:lnTo>
                <a:lnTo>
                  <a:pt x="891" y="189"/>
                </a:lnTo>
                <a:lnTo>
                  <a:pt x="891" y="193"/>
                </a:lnTo>
                <a:lnTo>
                  <a:pt x="894" y="196"/>
                </a:lnTo>
                <a:lnTo>
                  <a:pt x="897" y="197"/>
                </a:lnTo>
                <a:lnTo>
                  <a:pt x="901" y="196"/>
                </a:lnTo>
                <a:lnTo>
                  <a:pt x="903" y="195"/>
                </a:lnTo>
                <a:lnTo>
                  <a:pt x="903" y="193"/>
                </a:lnTo>
                <a:lnTo>
                  <a:pt x="904" y="190"/>
                </a:lnTo>
                <a:lnTo>
                  <a:pt x="904" y="189"/>
                </a:lnTo>
                <a:lnTo>
                  <a:pt x="906" y="185"/>
                </a:lnTo>
                <a:close/>
                <a:moveTo>
                  <a:pt x="856" y="190"/>
                </a:moveTo>
                <a:lnTo>
                  <a:pt x="856" y="69"/>
                </a:lnTo>
                <a:lnTo>
                  <a:pt x="856" y="65"/>
                </a:lnTo>
                <a:lnTo>
                  <a:pt x="858" y="61"/>
                </a:lnTo>
                <a:lnTo>
                  <a:pt x="860" y="54"/>
                </a:lnTo>
                <a:lnTo>
                  <a:pt x="863" y="48"/>
                </a:lnTo>
                <a:lnTo>
                  <a:pt x="866" y="45"/>
                </a:lnTo>
                <a:lnTo>
                  <a:pt x="869" y="44"/>
                </a:lnTo>
                <a:lnTo>
                  <a:pt x="876" y="40"/>
                </a:lnTo>
                <a:lnTo>
                  <a:pt x="883" y="38"/>
                </a:lnTo>
                <a:lnTo>
                  <a:pt x="890" y="37"/>
                </a:lnTo>
                <a:lnTo>
                  <a:pt x="899" y="35"/>
                </a:lnTo>
                <a:lnTo>
                  <a:pt x="907" y="37"/>
                </a:lnTo>
                <a:lnTo>
                  <a:pt x="914" y="38"/>
                </a:lnTo>
                <a:lnTo>
                  <a:pt x="921" y="40"/>
                </a:lnTo>
                <a:lnTo>
                  <a:pt x="928" y="44"/>
                </a:lnTo>
                <a:lnTo>
                  <a:pt x="931" y="45"/>
                </a:lnTo>
                <a:lnTo>
                  <a:pt x="934" y="48"/>
                </a:lnTo>
                <a:lnTo>
                  <a:pt x="937" y="54"/>
                </a:lnTo>
                <a:lnTo>
                  <a:pt x="939" y="56"/>
                </a:lnTo>
                <a:lnTo>
                  <a:pt x="939" y="61"/>
                </a:lnTo>
                <a:lnTo>
                  <a:pt x="941" y="65"/>
                </a:lnTo>
                <a:lnTo>
                  <a:pt x="941" y="69"/>
                </a:lnTo>
                <a:lnTo>
                  <a:pt x="941" y="190"/>
                </a:lnTo>
                <a:lnTo>
                  <a:pt x="941" y="195"/>
                </a:lnTo>
                <a:lnTo>
                  <a:pt x="939" y="199"/>
                </a:lnTo>
                <a:lnTo>
                  <a:pt x="937" y="206"/>
                </a:lnTo>
                <a:lnTo>
                  <a:pt x="934" y="212"/>
                </a:lnTo>
                <a:lnTo>
                  <a:pt x="931" y="214"/>
                </a:lnTo>
                <a:lnTo>
                  <a:pt x="928" y="216"/>
                </a:lnTo>
                <a:lnTo>
                  <a:pt x="921" y="220"/>
                </a:lnTo>
                <a:lnTo>
                  <a:pt x="914" y="221"/>
                </a:lnTo>
                <a:lnTo>
                  <a:pt x="907" y="223"/>
                </a:lnTo>
                <a:lnTo>
                  <a:pt x="899" y="224"/>
                </a:lnTo>
                <a:lnTo>
                  <a:pt x="890" y="223"/>
                </a:lnTo>
                <a:lnTo>
                  <a:pt x="883" y="221"/>
                </a:lnTo>
                <a:lnTo>
                  <a:pt x="876" y="220"/>
                </a:lnTo>
                <a:lnTo>
                  <a:pt x="869" y="216"/>
                </a:lnTo>
                <a:lnTo>
                  <a:pt x="866" y="214"/>
                </a:lnTo>
                <a:lnTo>
                  <a:pt x="863" y="212"/>
                </a:lnTo>
                <a:lnTo>
                  <a:pt x="860" y="206"/>
                </a:lnTo>
                <a:lnTo>
                  <a:pt x="859" y="203"/>
                </a:lnTo>
                <a:lnTo>
                  <a:pt x="858" y="199"/>
                </a:lnTo>
                <a:lnTo>
                  <a:pt x="856" y="195"/>
                </a:lnTo>
                <a:lnTo>
                  <a:pt x="856" y="190"/>
                </a:lnTo>
                <a:close/>
                <a:moveTo>
                  <a:pt x="800" y="137"/>
                </a:moveTo>
                <a:lnTo>
                  <a:pt x="800" y="195"/>
                </a:lnTo>
                <a:lnTo>
                  <a:pt x="804" y="195"/>
                </a:lnTo>
                <a:lnTo>
                  <a:pt x="808" y="193"/>
                </a:lnTo>
                <a:lnTo>
                  <a:pt x="811" y="193"/>
                </a:lnTo>
                <a:lnTo>
                  <a:pt x="812" y="192"/>
                </a:lnTo>
                <a:lnTo>
                  <a:pt x="814" y="190"/>
                </a:lnTo>
                <a:lnTo>
                  <a:pt x="814" y="186"/>
                </a:lnTo>
                <a:lnTo>
                  <a:pt x="814" y="145"/>
                </a:lnTo>
                <a:lnTo>
                  <a:pt x="814" y="141"/>
                </a:lnTo>
                <a:lnTo>
                  <a:pt x="812" y="140"/>
                </a:lnTo>
                <a:lnTo>
                  <a:pt x="811" y="138"/>
                </a:lnTo>
                <a:lnTo>
                  <a:pt x="808" y="137"/>
                </a:lnTo>
                <a:lnTo>
                  <a:pt x="804" y="137"/>
                </a:lnTo>
                <a:lnTo>
                  <a:pt x="800" y="137"/>
                </a:lnTo>
                <a:close/>
                <a:moveTo>
                  <a:pt x="764" y="220"/>
                </a:moveTo>
                <a:lnTo>
                  <a:pt x="764" y="40"/>
                </a:lnTo>
                <a:lnTo>
                  <a:pt x="807" y="40"/>
                </a:lnTo>
                <a:lnTo>
                  <a:pt x="814" y="40"/>
                </a:lnTo>
                <a:lnTo>
                  <a:pt x="822" y="41"/>
                </a:lnTo>
                <a:lnTo>
                  <a:pt x="829" y="44"/>
                </a:lnTo>
                <a:lnTo>
                  <a:pt x="835" y="47"/>
                </a:lnTo>
                <a:lnTo>
                  <a:pt x="838" y="49"/>
                </a:lnTo>
                <a:lnTo>
                  <a:pt x="841" y="52"/>
                </a:lnTo>
                <a:lnTo>
                  <a:pt x="845" y="58"/>
                </a:lnTo>
                <a:lnTo>
                  <a:pt x="846" y="62"/>
                </a:lnTo>
                <a:lnTo>
                  <a:pt x="848" y="66"/>
                </a:lnTo>
                <a:lnTo>
                  <a:pt x="848" y="71"/>
                </a:lnTo>
                <a:lnTo>
                  <a:pt x="848" y="76"/>
                </a:lnTo>
                <a:lnTo>
                  <a:pt x="848" y="89"/>
                </a:lnTo>
                <a:lnTo>
                  <a:pt x="848" y="96"/>
                </a:lnTo>
                <a:lnTo>
                  <a:pt x="848" y="102"/>
                </a:lnTo>
                <a:lnTo>
                  <a:pt x="846" y="107"/>
                </a:lnTo>
                <a:lnTo>
                  <a:pt x="843" y="111"/>
                </a:lnTo>
                <a:lnTo>
                  <a:pt x="841" y="116"/>
                </a:lnTo>
                <a:lnTo>
                  <a:pt x="835" y="118"/>
                </a:lnTo>
                <a:lnTo>
                  <a:pt x="829" y="121"/>
                </a:lnTo>
                <a:lnTo>
                  <a:pt x="821" y="124"/>
                </a:lnTo>
                <a:lnTo>
                  <a:pt x="828" y="126"/>
                </a:lnTo>
                <a:lnTo>
                  <a:pt x="834" y="127"/>
                </a:lnTo>
                <a:lnTo>
                  <a:pt x="838" y="130"/>
                </a:lnTo>
                <a:lnTo>
                  <a:pt x="842" y="134"/>
                </a:lnTo>
                <a:lnTo>
                  <a:pt x="845" y="140"/>
                </a:lnTo>
                <a:lnTo>
                  <a:pt x="846" y="145"/>
                </a:lnTo>
                <a:lnTo>
                  <a:pt x="848" y="150"/>
                </a:lnTo>
                <a:lnTo>
                  <a:pt x="848" y="154"/>
                </a:lnTo>
                <a:lnTo>
                  <a:pt x="848" y="164"/>
                </a:lnTo>
                <a:lnTo>
                  <a:pt x="848" y="179"/>
                </a:lnTo>
                <a:lnTo>
                  <a:pt x="848" y="190"/>
                </a:lnTo>
                <a:lnTo>
                  <a:pt x="846" y="195"/>
                </a:lnTo>
                <a:lnTo>
                  <a:pt x="846" y="199"/>
                </a:lnTo>
                <a:lnTo>
                  <a:pt x="842" y="206"/>
                </a:lnTo>
                <a:lnTo>
                  <a:pt x="838" y="212"/>
                </a:lnTo>
                <a:lnTo>
                  <a:pt x="832" y="216"/>
                </a:lnTo>
                <a:lnTo>
                  <a:pt x="825" y="219"/>
                </a:lnTo>
                <a:lnTo>
                  <a:pt x="815" y="220"/>
                </a:lnTo>
                <a:lnTo>
                  <a:pt x="807" y="220"/>
                </a:lnTo>
                <a:lnTo>
                  <a:pt x="764" y="220"/>
                </a:lnTo>
                <a:close/>
                <a:moveTo>
                  <a:pt x="814" y="103"/>
                </a:moveTo>
                <a:lnTo>
                  <a:pt x="814" y="76"/>
                </a:lnTo>
                <a:lnTo>
                  <a:pt x="814" y="71"/>
                </a:lnTo>
                <a:lnTo>
                  <a:pt x="812" y="69"/>
                </a:lnTo>
                <a:lnTo>
                  <a:pt x="811" y="68"/>
                </a:lnTo>
                <a:lnTo>
                  <a:pt x="808" y="66"/>
                </a:lnTo>
                <a:lnTo>
                  <a:pt x="804" y="65"/>
                </a:lnTo>
                <a:lnTo>
                  <a:pt x="800" y="65"/>
                </a:lnTo>
                <a:lnTo>
                  <a:pt x="800" y="114"/>
                </a:lnTo>
                <a:lnTo>
                  <a:pt x="804" y="114"/>
                </a:lnTo>
                <a:lnTo>
                  <a:pt x="807" y="114"/>
                </a:lnTo>
                <a:lnTo>
                  <a:pt x="808" y="114"/>
                </a:lnTo>
                <a:lnTo>
                  <a:pt x="811" y="111"/>
                </a:lnTo>
                <a:lnTo>
                  <a:pt x="812" y="110"/>
                </a:lnTo>
                <a:lnTo>
                  <a:pt x="814" y="109"/>
                </a:lnTo>
                <a:lnTo>
                  <a:pt x="814" y="103"/>
                </a:lnTo>
                <a:close/>
                <a:moveTo>
                  <a:pt x="705" y="65"/>
                </a:moveTo>
                <a:lnTo>
                  <a:pt x="705" y="114"/>
                </a:lnTo>
                <a:lnTo>
                  <a:pt x="709" y="114"/>
                </a:lnTo>
                <a:lnTo>
                  <a:pt x="712" y="114"/>
                </a:lnTo>
                <a:lnTo>
                  <a:pt x="713" y="114"/>
                </a:lnTo>
                <a:lnTo>
                  <a:pt x="716" y="113"/>
                </a:lnTo>
                <a:lnTo>
                  <a:pt x="718" y="110"/>
                </a:lnTo>
                <a:lnTo>
                  <a:pt x="719" y="109"/>
                </a:lnTo>
                <a:lnTo>
                  <a:pt x="721" y="103"/>
                </a:lnTo>
                <a:lnTo>
                  <a:pt x="721" y="76"/>
                </a:lnTo>
                <a:lnTo>
                  <a:pt x="719" y="71"/>
                </a:lnTo>
                <a:lnTo>
                  <a:pt x="718" y="69"/>
                </a:lnTo>
                <a:lnTo>
                  <a:pt x="716" y="68"/>
                </a:lnTo>
                <a:lnTo>
                  <a:pt x="713" y="66"/>
                </a:lnTo>
                <a:lnTo>
                  <a:pt x="709" y="65"/>
                </a:lnTo>
                <a:lnTo>
                  <a:pt x="705" y="65"/>
                </a:lnTo>
                <a:close/>
                <a:moveTo>
                  <a:pt x="705" y="220"/>
                </a:moveTo>
                <a:lnTo>
                  <a:pt x="670" y="220"/>
                </a:lnTo>
                <a:lnTo>
                  <a:pt x="670" y="40"/>
                </a:lnTo>
                <a:lnTo>
                  <a:pt x="712" y="40"/>
                </a:lnTo>
                <a:lnTo>
                  <a:pt x="721" y="40"/>
                </a:lnTo>
                <a:lnTo>
                  <a:pt x="728" y="41"/>
                </a:lnTo>
                <a:lnTo>
                  <a:pt x="735" y="44"/>
                </a:lnTo>
                <a:lnTo>
                  <a:pt x="742" y="47"/>
                </a:lnTo>
                <a:lnTo>
                  <a:pt x="745" y="49"/>
                </a:lnTo>
                <a:lnTo>
                  <a:pt x="746" y="52"/>
                </a:lnTo>
                <a:lnTo>
                  <a:pt x="750" y="58"/>
                </a:lnTo>
                <a:lnTo>
                  <a:pt x="752" y="62"/>
                </a:lnTo>
                <a:lnTo>
                  <a:pt x="753" y="66"/>
                </a:lnTo>
                <a:lnTo>
                  <a:pt x="754" y="71"/>
                </a:lnTo>
                <a:lnTo>
                  <a:pt x="754" y="76"/>
                </a:lnTo>
                <a:lnTo>
                  <a:pt x="754" y="92"/>
                </a:lnTo>
                <a:lnTo>
                  <a:pt x="753" y="97"/>
                </a:lnTo>
                <a:lnTo>
                  <a:pt x="753" y="102"/>
                </a:lnTo>
                <a:lnTo>
                  <a:pt x="752" y="107"/>
                </a:lnTo>
                <a:lnTo>
                  <a:pt x="749" y="111"/>
                </a:lnTo>
                <a:lnTo>
                  <a:pt x="745" y="116"/>
                </a:lnTo>
                <a:lnTo>
                  <a:pt x="740" y="118"/>
                </a:lnTo>
                <a:lnTo>
                  <a:pt x="737" y="120"/>
                </a:lnTo>
                <a:lnTo>
                  <a:pt x="733" y="121"/>
                </a:lnTo>
                <a:lnTo>
                  <a:pt x="730" y="121"/>
                </a:lnTo>
                <a:lnTo>
                  <a:pt x="726" y="123"/>
                </a:lnTo>
                <a:lnTo>
                  <a:pt x="733" y="123"/>
                </a:lnTo>
                <a:lnTo>
                  <a:pt x="740" y="126"/>
                </a:lnTo>
                <a:lnTo>
                  <a:pt x="745" y="127"/>
                </a:lnTo>
                <a:lnTo>
                  <a:pt x="749" y="131"/>
                </a:lnTo>
                <a:lnTo>
                  <a:pt x="752" y="135"/>
                </a:lnTo>
                <a:lnTo>
                  <a:pt x="753" y="140"/>
                </a:lnTo>
                <a:lnTo>
                  <a:pt x="754" y="147"/>
                </a:lnTo>
                <a:lnTo>
                  <a:pt x="754" y="154"/>
                </a:lnTo>
                <a:lnTo>
                  <a:pt x="754" y="188"/>
                </a:lnTo>
                <a:lnTo>
                  <a:pt x="754" y="199"/>
                </a:lnTo>
                <a:lnTo>
                  <a:pt x="756" y="209"/>
                </a:lnTo>
                <a:lnTo>
                  <a:pt x="759" y="220"/>
                </a:lnTo>
                <a:lnTo>
                  <a:pt x="725" y="220"/>
                </a:lnTo>
                <a:lnTo>
                  <a:pt x="722" y="212"/>
                </a:lnTo>
                <a:lnTo>
                  <a:pt x="721" y="204"/>
                </a:lnTo>
                <a:lnTo>
                  <a:pt x="721" y="197"/>
                </a:lnTo>
                <a:lnTo>
                  <a:pt x="721" y="157"/>
                </a:lnTo>
                <a:lnTo>
                  <a:pt x="719" y="148"/>
                </a:lnTo>
                <a:lnTo>
                  <a:pt x="719" y="145"/>
                </a:lnTo>
                <a:lnTo>
                  <a:pt x="718" y="142"/>
                </a:lnTo>
                <a:lnTo>
                  <a:pt x="715" y="140"/>
                </a:lnTo>
                <a:lnTo>
                  <a:pt x="713" y="138"/>
                </a:lnTo>
                <a:lnTo>
                  <a:pt x="709" y="137"/>
                </a:lnTo>
                <a:lnTo>
                  <a:pt x="705" y="137"/>
                </a:lnTo>
                <a:lnTo>
                  <a:pt x="705" y="220"/>
                </a:lnTo>
                <a:close/>
                <a:moveTo>
                  <a:pt x="663" y="220"/>
                </a:moveTo>
                <a:lnTo>
                  <a:pt x="596" y="220"/>
                </a:lnTo>
                <a:lnTo>
                  <a:pt x="596" y="40"/>
                </a:lnTo>
                <a:lnTo>
                  <a:pt x="663" y="40"/>
                </a:lnTo>
                <a:lnTo>
                  <a:pt x="663" y="66"/>
                </a:lnTo>
                <a:lnTo>
                  <a:pt x="631" y="66"/>
                </a:lnTo>
                <a:lnTo>
                  <a:pt x="631" y="107"/>
                </a:lnTo>
                <a:lnTo>
                  <a:pt x="661" y="107"/>
                </a:lnTo>
                <a:lnTo>
                  <a:pt x="661" y="135"/>
                </a:lnTo>
                <a:lnTo>
                  <a:pt x="631" y="135"/>
                </a:lnTo>
                <a:lnTo>
                  <a:pt x="631" y="192"/>
                </a:lnTo>
                <a:lnTo>
                  <a:pt x="663" y="192"/>
                </a:lnTo>
                <a:lnTo>
                  <a:pt x="663" y="220"/>
                </a:lnTo>
                <a:close/>
                <a:moveTo>
                  <a:pt x="568" y="66"/>
                </a:moveTo>
                <a:lnTo>
                  <a:pt x="568" y="220"/>
                </a:lnTo>
                <a:lnTo>
                  <a:pt x="533" y="220"/>
                </a:lnTo>
                <a:lnTo>
                  <a:pt x="533" y="66"/>
                </a:lnTo>
                <a:lnTo>
                  <a:pt x="509" y="66"/>
                </a:lnTo>
                <a:lnTo>
                  <a:pt x="509" y="40"/>
                </a:lnTo>
                <a:lnTo>
                  <a:pt x="592" y="40"/>
                </a:lnTo>
                <a:lnTo>
                  <a:pt x="592" y="66"/>
                </a:lnTo>
                <a:lnTo>
                  <a:pt x="568" y="66"/>
                </a:lnTo>
                <a:close/>
                <a:moveTo>
                  <a:pt x="377" y="185"/>
                </a:moveTo>
                <a:lnTo>
                  <a:pt x="377" y="75"/>
                </a:lnTo>
                <a:lnTo>
                  <a:pt x="377" y="71"/>
                </a:lnTo>
                <a:lnTo>
                  <a:pt x="376" y="66"/>
                </a:lnTo>
                <a:lnTo>
                  <a:pt x="373" y="64"/>
                </a:lnTo>
                <a:lnTo>
                  <a:pt x="370" y="62"/>
                </a:lnTo>
                <a:lnTo>
                  <a:pt x="366" y="64"/>
                </a:lnTo>
                <a:lnTo>
                  <a:pt x="364" y="65"/>
                </a:lnTo>
                <a:lnTo>
                  <a:pt x="364" y="66"/>
                </a:lnTo>
                <a:lnTo>
                  <a:pt x="363" y="69"/>
                </a:lnTo>
                <a:lnTo>
                  <a:pt x="363" y="71"/>
                </a:lnTo>
                <a:lnTo>
                  <a:pt x="363" y="75"/>
                </a:lnTo>
                <a:lnTo>
                  <a:pt x="363" y="185"/>
                </a:lnTo>
                <a:lnTo>
                  <a:pt x="363" y="189"/>
                </a:lnTo>
                <a:lnTo>
                  <a:pt x="364" y="193"/>
                </a:lnTo>
                <a:lnTo>
                  <a:pt x="366" y="196"/>
                </a:lnTo>
                <a:lnTo>
                  <a:pt x="370" y="197"/>
                </a:lnTo>
                <a:lnTo>
                  <a:pt x="373" y="196"/>
                </a:lnTo>
                <a:lnTo>
                  <a:pt x="374" y="195"/>
                </a:lnTo>
                <a:lnTo>
                  <a:pt x="376" y="193"/>
                </a:lnTo>
                <a:lnTo>
                  <a:pt x="376" y="190"/>
                </a:lnTo>
                <a:lnTo>
                  <a:pt x="377" y="189"/>
                </a:lnTo>
                <a:lnTo>
                  <a:pt x="377" y="185"/>
                </a:lnTo>
                <a:close/>
                <a:moveTo>
                  <a:pt x="326" y="190"/>
                </a:moveTo>
                <a:lnTo>
                  <a:pt x="326" y="69"/>
                </a:lnTo>
                <a:lnTo>
                  <a:pt x="326" y="65"/>
                </a:lnTo>
                <a:lnTo>
                  <a:pt x="328" y="61"/>
                </a:lnTo>
                <a:lnTo>
                  <a:pt x="329" y="56"/>
                </a:lnTo>
                <a:lnTo>
                  <a:pt x="331" y="54"/>
                </a:lnTo>
                <a:lnTo>
                  <a:pt x="332" y="51"/>
                </a:lnTo>
                <a:lnTo>
                  <a:pt x="335" y="48"/>
                </a:lnTo>
                <a:lnTo>
                  <a:pt x="340" y="44"/>
                </a:lnTo>
                <a:lnTo>
                  <a:pt x="348" y="40"/>
                </a:lnTo>
                <a:lnTo>
                  <a:pt x="355" y="38"/>
                </a:lnTo>
                <a:lnTo>
                  <a:pt x="363" y="37"/>
                </a:lnTo>
                <a:lnTo>
                  <a:pt x="370" y="35"/>
                </a:lnTo>
                <a:lnTo>
                  <a:pt x="379" y="37"/>
                </a:lnTo>
                <a:lnTo>
                  <a:pt x="387" y="38"/>
                </a:lnTo>
                <a:lnTo>
                  <a:pt x="394" y="40"/>
                </a:lnTo>
                <a:lnTo>
                  <a:pt x="400" y="44"/>
                </a:lnTo>
                <a:lnTo>
                  <a:pt x="403" y="45"/>
                </a:lnTo>
                <a:lnTo>
                  <a:pt x="405" y="48"/>
                </a:lnTo>
                <a:lnTo>
                  <a:pt x="410" y="54"/>
                </a:lnTo>
                <a:lnTo>
                  <a:pt x="411" y="56"/>
                </a:lnTo>
                <a:lnTo>
                  <a:pt x="413" y="61"/>
                </a:lnTo>
                <a:lnTo>
                  <a:pt x="413" y="65"/>
                </a:lnTo>
                <a:lnTo>
                  <a:pt x="413" y="69"/>
                </a:lnTo>
                <a:lnTo>
                  <a:pt x="413" y="190"/>
                </a:lnTo>
                <a:lnTo>
                  <a:pt x="413" y="195"/>
                </a:lnTo>
                <a:lnTo>
                  <a:pt x="413" y="199"/>
                </a:lnTo>
                <a:lnTo>
                  <a:pt x="410" y="206"/>
                </a:lnTo>
                <a:lnTo>
                  <a:pt x="405" y="212"/>
                </a:lnTo>
                <a:lnTo>
                  <a:pt x="403" y="214"/>
                </a:lnTo>
                <a:lnTo>
                  <a:pt x="400" y="216"/>
                </a:lnTo>
                <a:lnTo>
                  <a:pt x="394" y="220"/>
                </a:lnTo>
                <a:lnTo>
                  <a:pt x="387" y="221"/>
                </a:lnTo>
                <a:lnTo>
                  <a:pt x="379" y="223"/>
                </a:lnTo>
                <a:lnTo>
                  <a:pt x="370" y="224"/>
                </a:lnTo>
                <a:lnTo>
                  <a:pt x="363" y="223"/>
                </a:lnTo>
                <a:lnTo>
                  <a:pt x="355" y="221"/>
                </a:lnTo>
                <a:lnTo>
                  <a:pt x="348" y="220"/>
                </a:lnTo>
                <a:lnTo>
                  <a:pt x="340" y="216"/>
                </a:lnTo>
                <a:lnTo>
                  <a:pt x="335" y="212"/>
                </a:lnTo>
                <a:lnTo>
                  <a:pt x="332" y="209"/>
                </a:lnTo>
                <a:lnTo>
                  <a:pt x="331" y="206"/>
                </a:lnTo>
                <a:lnTo>
                  <a:pt x="328" y="199"/>
                </a:lnTo>
                <a:lnTo>
                  <a:pt x="326" y="195"/>
                </a:lnTo>
                <a:lnTo>
                  <a:pt x="326" y="190"/>
                </a:lnTo>
                <a:close/>
                <a:moveTo>
                  <a:pt x="404" y="0"/>
                </a:moveTo>
                <a:lnTo>
                  <a:pt x="404" y="27"/>
                </a:lnTo>
                <a:lnTo>
                  <a:pt x="379" y="27"/>
                </a:lnTo>
                <a:lnTo>
                  <a:pt x="379" y="0"/>
                </a:lnTo>
                <a:lnTo>
                  <a:pt x="404" y="0"/>
                </a:lnTo>
                <a:close/>
                <a:moveTo>
                  <a:pt x="363" y="0"/>
                </a:moveTo>
                <a:lnTo>
                  <a:pt x="363" y="27"/>
                </a:lnTo>
                <a:lnTo>
                  <a:pt x="338" y="27"/>
                </a:lnTo>
                <a:lnTo>
                  <a:pt x="338" y="0"/>
                </a:lnTo>
                <a:lnTo>
                  <a:pt x="363" y="0"/>
                </a:lnTo>
                <a:close/>
                <a:moveTo>
                  <a:pt x="319" y="121"/>
                </a:moveTo>
                <a:lnTo>
                  <a:pt x="319" y="148"/>
                </a:lnTo>
                <a:lnTo>
                  <a:pt x="278" y="148"/>
                </a:lnTo>
                <a:lnTo>
                  <a:pt x="278" y="121"/>
                </a:lnTo>
                <a:lnTo>
                  <a:pt x="319" y="121"/>
                </a:lnTo>
                <a:close/>
                <a:moveTo>
                  <a:pt x="222" y="65"/>
                </a:moveTo>
                <a:lnTo>
                  <a:pt x="222" y="195"/>
                </a:lnTo>
                <a:lnTo>
                  <a:pt x="227" y="195"/>
                </a:lnTo>
                <a:lnTo>
                  <a:pt x="232" y="193"/>
                </a:lnTo>
                <a:lnTo>
                  <a:pt x="235" y="190"/>
                </a:lnTo>
                <a:lnTo>
                  <a:pt x="236" y="186"/>
                </a:lnTo>
                <a:lnTo>
                  <a:pt x="236" y="182"/>
                </a:lnTo>
                <a:lnTo>
                  <a:pt x="236" y="78"/>
                </a:lnTo>
                <a:lnTo>
                  <a:pt x="236" y="73"/>
                </a:lnTo>
                <a:lnTo>
                  <a:pt x="235" y="69"/>
                </a:lnTo>
                <a:lnTo>
                  <a:pt x="232" y="66"/>
                </a:lnTo>
                <a:lnTo>
                  <a:pt x="227" y="65"/>
                </a:lnTo>
                <a:lnTo>
                  <a:pt x="222" y="65"/>
                </a:lnTo>
                <a:close/>
                <a:moveTo>
                  <a:pt x="185" y="220"/>
                </a:moveTo>
                <a:lnTo>
                  <a:pt x="185" y="40"/>
                </a:lnTo>
                <a:lnTo>
                  <a:pt x="227" y="40"/>
                </a:lnTo>
                <a:lnTo>
                  <a:pt x="236" y="40"/>
                </a:lnTo>
                <a:lnTo>
                  <a:pt x="244" y="41"/>
                </a:lnTo>
                <a:lnTo>
                  <a:pt x="251" y="44"/>
                </a:lnTo>
                <a:lnTo>
                  <a:pt x="257" y="47"/>
                </a:lnTo>
                <a:lnTo>
                  <a:pt x="260" y="49"/>
                </a:lnTo>
                <a:lnTo>
                  <a:pt x="263" y="51"/>
                </a:lnTo>
                <a:lnTo>
                  <a:pt x="267" y="56"/>
                </a:lnTo>
                <a:lnTo>
                  <a:pt x="268" y="61"/>
                </a:lnTo>
                <a:lnTo>
                  <a:pt x="270" y="64"/>
                </a:lnTo>
                <a:lnTo>
                  <a:pt x="270" y="68"/>
                </a:lnTo>
                <a:lnTo>
                  <a:pt x="270" y="72"/>
                </a:lnTo>
                <a:lnTo>
                  <a:pt x="270" y="188"/>
                </a:lnTo>
                <a:lnTo>
                  <a:pt x="270" y="192"/>
                </a:lnTo>
                <a:lnTo>
                  <a:pt x="270" y="196"/>
                </a:lnTo>
                <a:lnTo>
                  <a:pt x="267" y="203"/>
                </a:lnTo>
                <a:lnTo>
                  <a:pt x="263" y="209"/>
                </a:lnTo>
                <a:lnTo>
                  <a:pt x="260" y="210"/>
                </a:lnTo>
                <a:lnTo>
                  <a:pt x="257" y="213"/>
                </a:lnTo>
                <a:lnTo>
                  <a:pt x="251" y="216"/>
                </a:lnTo>
                <a:lnTo>
                  <a:pt x="244" y="219"/>
                </a:lnTo>
                <a:lnTo>
                  <a:pt x="236" y="220"/>
                </a:lnTo>
                <a:lnTo>
                  <a:pt x="227" y="220"/>
                </a:lnTo>
                <a:lnTo>
                  <a:pt x="185" y="220"/>
                </a:lnTo>
                <a:close/>
                <a:moveTo>
                  <a:pt x="116" y="220"/>
                </a:moveTo>
                <a:lnTo>
                  <a:pt x="116" y="147"/>
                </a:lnTo>
                <a:lnTo>
                  <a:pt x="83" y="40"/>
                </a:lnTo>
                <a:lnTo>
                  <a:pt x="121" y="40"/>
                </a:lnTo>
                <a:lnTo>
                  <a:pt x="134" y="111"/>
                </a:lnTo>
                <a:lnTo>
                  <a:pt x="148" y="40"/>
                </a:lnTo>
                <a:lnTo>
                  <a:pt x="182" y="40"/>
                </a:lnTo>
                <a:lnTo>
                  <a:pt x="151" y="147"/>
                </a:lnTo>
                <a:lnTo>
                  <a:pt x="151" y="220"/>
                </a:lnTo>
                <a:lnTo>
                  <a:pt x="116" y="220"/>
                </a:lnTo>
                <a:close/>
                <a:moveTo>
                  <a:pt x="504" y="95"/>
                </a:moveTo>
                <a:lnTo>
                  <a:pt x="469" y="95"/>
                </a:lnTo>
                <a:lnTo>
                  <a:pt x="469" y="75"/>
                </a:lnTo>
                <a:lnTo>
                  <a:pt x="469" y="71"/>
                </a:lnTo>
                <a:lnTo>
                  <a:pt x="468" y="66"/>
                </a:lnTo>
                <a:lnTo>
                  <a:pt x="466" y="64"/>
                </a:lnTo>
                <a:lnTo>
                  <a:pt x="465" y="64"/>
                </a:lnTo>
                <a:lnTo>
                  <a:pt x="463" y="62"/>
                </a:lnTo>
                <a:lnTo>
                  <a:pt x="459" y="64"/>
                </a:lnTo>
                <a:lnTo>
                  <a:pt x="458" y="66"/>
                </a:lnTo>
                <a:lnTo>
                  <a:pt x="456" y="71"/>
                </a:lnTo>
                <a:lnTo>
                  <a:pt x="456" y="75"/>
                </a:lnTo>
                <a:lnTo>
                  <a:pt x="456" y="83"/>
                </a:lnTo>
                <a:lnTo>
                  <a:pt x="456" y="89"/>
                </a:lnTo>
                <a:lnTo>
                  <a:pt x="459" y="93"/>
                </a:lnTo>
                <a:lnTo>
                  <a:pt x="461" y="99"/>
                </a:lnTo>
                <a:lnTo>
                  <a:pt x="465" y="102"/>
                </a:lnTo>
                <a:lnTo>
                  <a:pt x="468" y="106"/>
                </a:lnTo>
                <a:lnTo>
                  <a:pt x="472" y="110"/>
                </a:lnTo>
                <a:lnTo>
                  <a:pt x="482" y="118"/>
                </a:lnTo>
                <a:lnTo>
                  <a:pt x="486" y="123"/>
                </a:lnTo>
                <a:lnTo>
                  <a:pt x="490" y="127"/>
                </a:lnTo>
                <a:lnTo>
                  <a:pt x="494" y="133"/>
                </a:lnTo>
                <a:lnTo>
                  <a:pt x="499" y="140"/>
                </a:lnTo>
                <a:lnTo>
                  <a:pt x="502" y="147"/>
                </a:lnTo>
                <a:lnTo>
                  <a:pt x="504" y="155"/>
                </a:lnTo>
                <a:lnTo>
                  <a:pt x="506" y="164"/>
                </a:lnTo>
                <a:lnTo>
                  <a:pt x="506" y="175"/>
                </a:lnTo>
                <a:lnTo>
                  <a:pt x="506" y="190"/>
                </a:lnTo>
                <a:lnTo>
                  <a:pt x="506" y="195"/>
                </a:lnTo>
                <a:lnTo>
                  <a:pt x="506" y="199"/>
                </a:lnTo>
                <a:lnTo>
                  <a:pt x="503" y="206"/>
                </a:lnTo>
                <a:lnTo>
                  <a:pt x="499" y="212"/>
                </a:lnTo>
                <a:lnTo>
                  <a:pt x="496" y="214"/>
                </a:lnTo>
                <a:lnTo>
                  <a:pt x="493" y="216"/>
                </a:lnTo>
                <a:lnTo>
                  <a:pt x="487" y="220"/>
                </a:lnTo>
                <a:lnTo>
                  <a:pt x="480" y="221"/>
                </a:lnTo>
                <a:lnTo>
                  <a:pt x="472" y="223"/>
                </a:lnTo>
                <a:lnTo>
                  <a:pt x="463" y="224"/>
                </a:lnTo>
                <a:lnTo>
                  <a:pt x="456" y="223"/>
                </a:lnTo>
                <a:lnTo>
                  <a:pt x="448" y="221"/>
                </a:lnTo>
                <a:lnTo>
                  <a:pt x="441" y="220"/>
                </a:lnTo>
                <a:lnTo>
                  <a:pt x="435" y="216"/>
                </a:lnTo>
                <a:lnTo>
                  <a:pt x="432" y="214"/>
                </a:lnTo>
                <a:lnTo>
                  <a:pt x="429" y="212"/>
                </a:lnTo>
                <a:lnTo>
                  <a:pt x="425" y="206"/>
                </a:lnTo>
                <a:lnTo>
                  <a:pt x="424" y="203"/>
                </a:lnTo>
                <a:lnTo>
                  <a:pt x="422" y="199"/>
                </a:lnTo>
                <a:lnTo>
                  <a:pt x="422" y="195"/>
                </a:lnTo>
                <a:lnTo>
                  <a:pt x="422" y="190"/>
                </a:lnTo>
                <a:lnTo>
                  <a:pt x="422" y="158"/>
                </a:lnTo>
                <a:lnTo>
                  <a:pt x="458" y="158"/>
                </a:lnTo>
                <a:lnTo>
                  <a:pt x="458" y="185"/>
                </a:lnTo>
                <a:lnTo>
                  <a:pt x="458" y="189"/>
                </a:lnTo>
                <a:lnTo>
                  <a:pt x="459" y="193"/>
                </a:lnTo>
                <a:lnTo>
                  <a:pt x="461" y="196"/>
                </a:lnTo>
                <a:lnTo>
                  <a:pt x="462" y="196"/>
                </a:lnTo>
                <a:lnTo>
                  <a:pt x="463" y="197"/>
                </a:lnTo>
                <a:lnTo>
                  <a:pt x="466" y="196"/>
                </a:lnTo>
                <a:lnTo>
                  <a:pt x="468" y="196"/>
                </a:lnTo>
                <a:lnTo>
                  <a:pt x="469" y="193"/>
                </a:lnTo>
                <a:lnTo>
                  <a:pt x="470" y="189"/>
                </a:lnTo>
                <a:lnTo>
                  <a:pt x="470" y="185"/>
                </a:lnTo>
                <a:lnTo>
                  <a:pt x="470" y="175"/>
                </a:lnTo>
                <a:lnTo>
                  <a:pt x="470" y="168"/>
                </a:lnTo>
                <a:lnTo>
                  <a:pt x="468" y="161"/>
                </a:lnTo>
                <a:lnTo>
                  <a:pt x="466" y="155"/>
                </a:lnTo>
                <a:lnTo>
                  <a:pt x="462" y="151"/>
                </a:lnTo>
                <a:lnTo>
                  <a:pt x="459" y="145"/>
                </a:lnTo>
                <a:lnTo>
                  <a:pt x="455" y="141"/>
                </a:lnTo>
                <a:lnTo>
                  <a:pt x="445" y="133"/>
                </a:lnTo>
                <a:lnTo>
                  <a:pt x="437" y="124"/>
                </a:lnTo>
                <a:lnTo>
                  <a:pt x="428" y="116"/>
                </a:lnTo>
                <a:lnTo>
                  <a:pt x="425" y="110"/>
                </a:lnTo>
                <a:lnTo>
                  <a:pt x="422" y="104"/>
                </a:lnTo>
                <a:lnTo>
                  <a:pt x="421" y="99"/>
                </a:lnTo>
                <a:lnTo>
                  <a:pt x="421" y="92"/>
                </a:lnTo>
                <a:lnTo>
                  <a:pt x="421" y="69"/>
                </a:lnTo>
                <a:lnTo>
                  <a:pt x="421" y="65"/>
                </a:lnTo>
                <a:lnTo>
                  <a:pt x="421" y="61"/>
                </a:lnTo>
                <a:lnTo>
                  <a:pt x="424" y="54"/>
                </a:lnTo>
                <a:lnTo>
                  <a:pt x="428" y="48"/>
                </a:lnTo>
                <a:lnTo>
                  <a:pt x="431" y="45"/>
                </a:lnTo>
                <a:lnTo>
                  <a:pt x="434" y="44"/>
                </a:lnTo>
                <a:lnTo>
                  <a:pt x="439" y="40"/>
                </a:lnTo>
                <a:lnTo>
                  <a:pt x="446" y="38"/>
                </a:lnTo>
                <a:lnTo>
                  <a:pt x="455" y="37"/>
                </a:lnTo>
                <a:lnTo>
                  <a:pt x="463" y="35"/>
                </a:lnTo>
                <a:lnTo>
                  <a:pt x="470" y="37"/>
                </a:lnTo>
                <a:lnTo>
                  <a:pt x="479" y="38"/>
                </a:lnTo>
                <a:lnTo>
                  <a:pt x="486" y="40"/>
                </a:lnTo>
                <a:lnTo>
                  <a:pt x="492" y="44"/>
                </a:lnTo>
                <a:lnTo>
                  <a:pt x="494" y="45"/>
                </a:lnTo>
                <a:lnTo>
                  <a:pt x="497" y="48"/>
                </a:lnTo>
                <a:lnTo>
                  <a:pt x="502" y="54"/>
                </a:lnTo>
                <a:lnTo>
                  <a:pt x="503" y="56"/>
                </a:lnTo>
                <a:lnTo>
                  <a:pt x="504" y="61"/>
                </a:lnTo>
                <a:lnTo>
                  <a:pt x="504" y="65"/>
                </a:lnTo>
                <a:lnTo>
                  <a:pt x="504" y="69"/>
                </a:lnTo>
                <a:lnTo>
                  <a:pt x="504" y="95"/>
                </a:lnTo>
                <a:close/>
                <a:moveTo>
                  <a:pt x="85" y="95"/>
                </a:moveTo>
                <a:lnTo>
                  <a:pt x="49" y="95"/>
                </a:lnTo>
                <a:lnTo>
                  <a:pt x="49" y="75"/>
                </a:lnTo>
                <a:lnTo>
                  <a:pt x="48" y="71"/>
                </a:lnTo>
                <a:lnTo>
                  <a:pt x="48" y="66"/>
                </a:lnTo>
                <a:lnTo>
                  <a:pt x="45" y="64"/>
                </a:lnTo>
                <a:lnTo>
                  <a:pt x="44" y="64"/>
                </a:lnTo>
                <a:lnTo>
                  <a:pt x="42" y="62"/>
                </a:lnTo>
                <a:lnTo>
                  <a:pt x="40" y="64"/>
                </a:lnTo>
                <a:lnTo>
                  <a:pt x="37" y="66"/>
                </a:lnTo>
                <a:lnTo>
                  <a:pt x="37" y="71"/>
                </a:lnTo>
                <a:lnTo>
                  <a:pt x="37" y="75"/>
                </a:lnTo>
                <a:lnTo>
                  <a:pt x="37" y="83"/>
                </a:lnTo>
                <a:lnTo>
                  <a:pt x="37" y="89"/>
                </a:lnTo>
                <a:lnTo>
                  <a:pt x="38" y="93"/>
                </a:lnTo>
                <a:lnTo>
                  <a:pt x="41" y="99"/>
                </a:lnTo>
                <a:lnTo>
                  <a:pt x="44" y="102"/>
                </a:lnTo>
                <a:lnTo>
                  <a:pt x="48" y="106"/>
                </a:lnTo>
                <a:lnTo>
                  <a:pt x="52" y="110"/>
                </a:lnTo>
                <a:lnTo>
                  <a:pt x="61" y="118"/>
                </a:lnTo>
                <a:lnTo>
                  <a:pt x="65" y="123"/>
                </a:lnTo>
                <a:lnTo>
                  <a:pt x="71" y="127"/>
                </a:lnTo>
                <a:lnTo>
                  <a:pt x="75" y="133"/>
                </a:lnTo>
                <a:lnTo>
                  <a:pt x="78" y="140"/>
                </a:lnTo>
                <a:lnTo>
                  <a:pt x="82" y="147"/>
                </a:lnTo>
                <a:lnTo>
                  <a:pt x="83" y="155"/>
                </a:lnTo>
                <a:lnTo>
                  <a:pt x="85" y="164"/>
                </a:lnTo>
                <a:lnTo>
                  <a:pt x="86" y="175"/>
                </a:lnTo>
                <a:lnTo>
                  <a:pt x="86" y="190"/>
                </a:lnTo>
                <a:lnTo>
                  <a:pt x="86" y="195"/>
                </a:lnTo>
                <a:lnTo>
                  <a:pt x="85" y="199"/>
                </a:lnTo>
                <a:lnTo>
                  <a:pt x="82" y="206"/>
                </a:lnTo>
                <a:lnTo>
                  <a:pt x="79" y="212"/>
                </a:lnTo>
                <a:lnTo>
                  <a:pt x="76" y="214"/>
                </a:lnTo>
                <a:lnTo>
                  <a:pt x="73" y="216"/>
                </a:lnTo>
                <a:lnTo>
                  <a:pt x="66" y="220"/>
                </a:lnTo>
                <a:lnTo>
                  <a:pt x="59" y="221"/>
                </a:lnTo>
                <a:lnTo>
                  <a:pt x="52" y="223"/>
                </a:lnTo>
                <a:lnTo>
                  <a:pt x="44" y="224"/>
                </a:lnTo>
                <a:lnTo>
                  <a:pt x="35" y="223"/>
                </a:lnTo>
                <a:lnTo>
                  <a:pt x="28" y="221"/>
                </a:lnTo>
                <a:lnTo>
                  <a:pt x="21" y="220"/>
                </a:lnTo>
                <a:lnTo>
                  <a:pt x="14" y="216"/>
                </a:lnTo>
                <a:lnTo>
                  <a:pt x="11" y="214"/>
                </a:lnTo>
                <a:lnTo>
                  <a:pt x="8" y="212"/>
                </a:lnTo>
                <a:lnTo>
                  <a:pt x="4" y="206"/>
                </a:lnTo>
                <a:lnTo>
                  <a:pt x="3" y="203"/>
                </a:lnTo>
                <a:lnTo>
                  <a:pt x="3" y="199"/>
                </a:lnTo>
                <a:lnTo>
                  <a:pt x="1" y="195"/>
                </a:lnTo>
                <a:lnTo>
                  <a:pt x="1" y="190"/>
                </a:lnTo>
                <a:lnTo>
                  <a:pt x="1" y="158"/>
                </a:lnTo>
                <a:lnTo>
                  <a:pt x="37" y="158"/>
                </a:lnTo>
                <a:lnTo>
                  <a:pt x="37" y="185"/>
                </a:lnTo>
                <a:lnTo>
                  <a:pt x="38" y="189"/>
                </a:lnTo>
                <a:lnTo>
                  <a:pt x="38" y="193"/>
                </a:lnTo>
                <a:lnTo>
                  <a:pt x="41" y="196"/>
                </a:lnTo>
                <a:lnTo>
                  <a:pt x="42" y="196"/>
                </a:lnTo>
                <a:lnTo>
                  <a:pt x="44" y="197"/>
                </a:lnTo>
                <a:lnTo>
                  <a:pt x="45" y="196"/>
                </a:lnTo>
                <a:lnTo>
                  <a:pt x="47" y="196"/>
                </a:lnTo>
                <a:lnTo>
                  <a:pt x="49" y="193"/>
                </a:lnTo>
                <a:lnTo>
                  <a:pt x="49" y="189"/>
                </a:lnTo>
                <a:lnTo>
                  <a:pt x="49" y="185"/>
                </a:lnTo>
                <a:lnTo>
                  <a:pt x="49" y="175"/>
                </a:lnTo>
                <a:lnTo>
                  <a:pt x="49" y="168"/>
                </a:lnTo>
                <a:lnTo>
                  <a:pt x="48" y="161"/>
                </a:lnTo>
                <a:lnTo>
                  <a:pt x="45" y="155"/>
                </a:lnTo>
                <a:lnTo>
                  <a:pt x="42" y="151"/>
                </a:lnTo>
                <a:lnTo>
                  <a:pt x="38" y="145"/>
                </a:lnTo>
                <a:lnTo>
                  <a:pt x="34" y="141"/>
                </a:lnTo>
                <a:lnTo>
                  <a:pt x="25" y="133"/>
                </a:lnTo>
                <a:lnTo>
                  <a:pt x="16" y="124"/>
                </a:lnTo>
                <a:lnTo>
                  <a:pt x="8" y="116"/>
                </a:lnTo>
                <a:lnTo>
                  <a:pt x="4" y="110"/>
                </a:lnTo>
                <a:lnTo>
                  <a:pt x="3" y="104"/>
                </a:lnTo>
                <a:lnTo>
                  <a:pt x="1" y="99"/>
                </a:lnTo>
                <a:lnTo>
                  <a:pt x="0" y="92"/>
                </a:lnTo>
                <a:lnTo>
                  <a:pt x="0" y="69"/>
                </a:lnTo>
                <a:lnTo>
                  <a:pt x="0" y="65"/>
                </a:lnTo>
                <a:lnTo>
                  <a:pt x="1" y="61"/>
                </a:lnTo>
                <a:lnTo>
                  <a:pt x="4" y="54"/>
                </a:lnTo>
                <a:lnTo>
                  <a:pt x="7" y="48"/>
                </a:lnTo>
                <a:lnTo>
                  <a:pt x="10" y="45"/>
                </a:lnTo>
                <a:lnTo>
                  <a:pt x="13" y="44"/>
                </a:lnTo>
                <a:lnTo>
                  <a:pt x="20" y="40"/>
                </a:lnTo>
                <a:lnTo>
                  <a:pt x="27" y="38"/>
                </a:lnTo>
                <a:lnTo>
                  <a:pt x="34" y="37"/>
                </a:lnTo>
                <a:lnTo>
                  <a:pt x="42" y="35"/>
                </a:lnTo>
                <a:lnTo>
                  <a:pt x="51" y="37"/>
                </a:lnTo>
                <a:lnTo>
                  <a:pt x="58" y="38"/>
                </a:lnTo>
                <a:lnTo>
                  <a:pt x="65" y="40"/>
                </a:lnTo>
                <a:lnTo>
                  <a:pt x="72" y="44"/>
                </a:lnTo>
                <a:lnTo>
                  <a:pt x="75" y="45"/>
                </a:lnTo>
                <a:lnTo>
                  <a:pt x="78" y="48"/>
                </a:lnTo>
                <a:lnTo>
                  <a:pt x="81" y="54"/>
                </a:lnTo>
                <a:lnTo>
                  <a:pt x="83" y="56"/>
                </a:lnTo>
                <a:lnTo>
                  <a:pt x="83" y="61"/>
                </a:lnTo>
                <a:lnTo>
                  <a:pt x="85" y="65"/>
                </a:lnTo>
                <a:lnTo>
                  <a:pt x="85" y="69"/>
                </a:lnTo>
                <a:lnTo>
                  <a:pt x="85" y="9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2" name="Freeform 172">
            <a:extLst>
              <a:ext uri="{FF2B5EF4-FFF2-40B4-BE49-F238E27FC236}">
                <a16:creationId xmlns:a16="http://schemas.microsoft.com/office/drawing/2014/main" id="{158E7672-EFFD-F99C-C515-2A23887ACDE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480376" y="5517232"/>
            <a:ext cx="477507" cy="64800"/>
          </a:xfrm>
          <a:custGeom>
            <a:avLst/>
            <a:gdLst>
              <a:gd name="T0" fmla="*/ 928 w 1517"/>
              <a:gd name="T1" fmla="*/ 180 h 206"/>
              <a:gd name="T2" fmla="*/ 963 w 1517"/>
              <a:gd name="T3" fmla="*/ 145 h 206"/>
              <a:gd name="T4" fmla="*/ 869 w 1517"/>
              <a:gd name="T5" fmla="*/ 100 h 206"/>
              <a:gd name="T6" fmla="*/ 880 w 1517"/>
              <a:gd name="T7" fmla="*/ 22 h 206"/>
              <a:gd name="T8" fmla="*/ 982 w 1517"/>
              <a:gd name="T9" fmla="*/ 14 h 206"/>
              <a:gd name="T10" fmla="*/ 952 w 1517"/>
              <a:gd name="T11" fmla="*/ 31 h 206"/>
              <a:gd name="T12" fmla="*/ 907 w 1517"/>
              <a:gd name="T13" fmla="*/ 59 h 206"/>
              <a:gd name="T14" fmla="*/ 1000 w 1517"/>
              <a:gd name="T15" fmla="*/ 100 h 206"/>
              <a:gd name="T16" fmla="*/ 1000 w 1517"/>
              <a:gd name="T17" fmla="*/ 172 h 206"/>
              <a:gd name="T18" fmla="*/ 906 w 1517"/>
              <a:gd name="T19" fmla="*/ 201 h 206"/>
              <a:gd name="T20" fmla="*/ 1356 w 1517"/>
              <a:gd name="T21" fmla="*/ 41 h 206"/>
              <a:gd name="T22" fmla="*/ 1451 w 1517"/>
              <a:gd name="T23" fmla="*/ 2 h 206"/>
              <a:gd name="T24" fmla="*/ 1514 w 1517"/>
              <a:gd name="T25" fmla="*/ 76 h 206"/>
              <a:gd name="T26" fmla="*/ 1485 w 1517"/>
              <a:gd name="T27" fmla="*/ 186 h 206"/>
              <a:gd name="T28" fmla="*/ 1380 w 1517"/>
              <a:gd name="T29" fmla="*/ 191 h 206"/>
              <a:gd name="T30" fmla="*/ 1396 w 1517"/>
              <a:gd name="T31" fmla="*/ 103 h 206"/>
              <a:gd name="T32" fmla="*/ 1425 w 1517"/>
              <a:gd name="T33" fmla="*/ 173 h 206"/>
              <a:gd name="T34" fmla="*/ 1461 w 1517"/>
              <a:gd name="T35" fmla="*/ 118 h 206"/>
              <a:gd name="T36" fmla="*/ 1437 w 1517"/>
              <a:gd name="T37" fmla="*/ 34 h 206"/>
              <a:gd name="T38" fmla="*/ 1399 w 1517"/>
              <a:gd name="T39" fmla="*/ 74 h 206"/>
              <a:gd name="T40" fmla="*/ 696 w 1517"/>
              <a:gd name="T41" fmla="*/ 173 h 206"/>
              <a:gd name="T42" fmla="*/ 694 w 1517"/>
              <a:gd name="T43" fmla="*/ 28 h 206"/>
              <a:gd name="T44" fmla="*/ 753 w 1517"/>
              <a:gd name="T45" fmla="*/ 45 h 206"/>
              <a:gd name="T46" fmla="*/ 338 w 1517"/>
              <a:gd name="T47" fmla="*/ 173 h 206"/>
              <a:gd name="T48" fmla="*/ 352 w 1517"/>
              <a:gd name="T49" fmla="*/ 29 h 206"/>
              <a:gd name="T50" fmla="*/ 461 w 1517"/>
              <a:gd name="T51" fmla="*/ 29 h 206"/>
              <a:gd name="T52" fmla="*/ 492 w 1517"/>
              <a:gd name="T53" fmla="*/ 35 h 206"/>
              <a:gd name="T54" fmla="*/ 398 w 1517"/>
              <a:gd name="T55" fmla="*/ 173 h 206"/>
              <a:gd name="T56" fmla="*/ 213 w 1517"/>
              <a:gd name="T57" fmla="*/ 4 h 206"/>
              <a:gd name="T58" fmla="*/ 236 w 1517"/>
              <a:gd name="T59" fmla="*/ 173 h 206"/>
              <a:gd name="T60" fmla="*/ 192 w 1517"/>
              <a:gd name="T61" fmla="*/ 159 h 206"/>
              <a:gd name="T62" fmla="*/ 206 w 1517"/>
              <a:gd name="T63" fmla="*/ 107 h 206"/>
              <a:gd name="T64" fmla="*/ 1038 w 1517"/>
              <a:gd name="T65" fmla="*/ 149 h 206"/>
              <a:gd name="T66" fmla="*/ 1108 w 1517"/>
              <a:gd name="T67" fmla="*/ 201 h 206"/>
              <a:gd name="T68" fmla="*/ 1065 w 1517"/>
              <a:gd name="T69" fmla="*/ 153 h 206"/>
              <a:gd name="T70" fmla="*/ 1093 w 1517"/>
              <a:gd name="T71" fmla="*/ 50 h 206"/>
              <a:gd name="T72" fmla="*/ 17 w 1517"/>
              <a:gd name="T73" fmla="*/ 166 h 206"/>
              <a:gd name="T74" fmla="*/ 86 w 1517"/>
              <a:gd name="T75" fmla="*/ 4 h 206"/>
              <a:gd name="T76" fmla="*/ 71 w 1517"/>
              <a:gd name="T77" fmla="*/ 172 h 206"/>
              <a:gd name="T78" fmla="*/ 112 w 1517"/>
              <a:gd name="T79" fmla="*/ 156 h 206"/>
              <a:gd name="T80" fmla="*/ 192 w 1517"/>
              <a:gd name="T81" fmla="*/ 12 h 206"/>
              <a:gd name="T82" fmla="*/ 174 w 1517"/>
              <a:gd name="T83" fmla="*/ 41 h 206"/>
              <a:gd name="T84" fmla="*/ 170 w 1517"/>
              <a:gd name="T85" fmla="*/ 5 h 206"/>
              <a:gd name="T86" fmla="*/ 315 w 1517"/>
              <a:gd name="T87" fmla="*/ 26 h 206"/>
              <a:gd name="T88" fmla="*/ 281 w 1517"/>
              <a:gd name="T89" fmla="*/ 29 h 206"/>
              <a:gd name="T90" fmla="*/ 1171 w 1517"/>
              <a:gd name="T91" fmla="*/ 2 h 206"/>
              <a:gd name="T92" fmla="*/ 1294 w 1517"/>
              <a:gd name="T93" fmla="*/ 45 h 206"/>
              <a:gd name="T94" fmla="*/ 1332 w 1517"/>
              <a:gd name="T95" fmla="*/ 31 h 206"/>
              <a:gd name="T96" fmla="*/ 1182 w 1517"/>
              <a:gd name="T97" fmla="*/ 29 h 206"/>
              <a:gd name="T98" fmla="*/ 564 w 1517"/>
              <a:gd name="T99" fmla="*/ 172 h 206"/>
              <a:gd name="T100" fmla="*/ 620 w 1517"/>
              <a:gd name="T101" fmla="*/ 159 h 206"/>
              <a:gd name="T102" fmla="*/ 535 w 1517"/>
              <a:gd name="T103" fmla="*/ 110 h 206"/>
              <a:gd name="T104" fmla="*/ 520 w 1517"/>
              <a:gd name="T105" fmla="*/ 46 h 206"/>
              <a:gd name="T106" fmla="*/ 610 w 1517"/>
              <a:gd name="T107" fmla="*/ 4 h 206"/>
              <a:gd name="T108" fmla="*/ 630 w 1517"/>
              <a:gd name="T109" fmla="*/ 38 h 206"/>
              <a:gd name="T110" fmla="*/ 564 w 1517"/>
              <a:gd name="T111" fmla="*/ 48 h 206"/>
              <a:gd name="T112" fmla="*/ 641 w 1517"/>
              <a:gd name="T113" fmla="*/ 88 h 206"/>
              <a:gd name="T114" fmla="*/ 665 w 1517"/>
              <a:gd name="T115" fmla="*/ 146 h 206"/>
              <a:gd name="T116" fmla="*/ 593 w 1517"/>
              <a:gd name="T117" fmla="*/ 204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17" h="206">
                <a:moveTo>
                  <a:pt x="867" y="203"/>
                </a:moveTo>
                <a:lnTo>
                  <a:pt x="867" y="136"/>
                </a:lnTo>
                <a:lnTo>
                  <a:pt x="884" y="136"/>
                </a:lnTo>
                <a:lnTo>
                  <a:pt x="887" y="146"/>
                </a:lnTo>
                <a:lnTo>
                  <a:pt x="891" y="155"/>
                </a:lnTo>
                <a:lnTo>
                  <a:pt x="896" y="162"/>
                </a:lnTo>
                <a:lnTo>
                  <a:pt x="901" y="167"/>
                </a:lnTo>
                <a:lnTo>
                  <a:pt x="907" y="172"/>
                </a:lnTo>
                <a:lnTo>
                  <a:pt x="914" y="176"/>
                </a:lnTo>
                <a:lnTo>
                  <a:pt x="921" y="179"/>
                </a:lnTo>
                <a:lnTo>
                  <a:pt x="928" y="180"/>
                </a:lnTo>
                <a:lnTo>
                  <a:pt x="935" y="180"/>
                </a:lnTo>
                <a:lnTo>
                  <a:pt x="942" y="179"/>
                </a:lnTo>
                <a:lnTo>
                  <a:pt x="948" y="177"/>
                </a:lnTo>
                <a:lnTo>
                  <a:pt x="954" y="175"/>
                </a:lnTo>
                <a:lnTo>
                  <a:pt x="958" y="170"/>
                </a:lnTo>
                <a:lnTo>
                  <a:pt x="962" y="166"/>
                </a:lnTo>
                <a:lnTo>
                  <a:pt x="963" y="163"/>
                </a:lnTo>
                <a:lnTo>
                  <a:pt x="963" y="159"/>
                </a:lnTo>
                <a:lnTo>
                  <a:pt x="965" y="152"/>
                </a:lnTo>
                <a:lnTo>
                  <a:pt x="965" y="149"/>
                </a:lnTo>
                <a:lnTo>
                  <a:pt x="963" y="145"/>
                </a:lnTo>
                <a:lnTo>
                  <a:pt x="959" y="139"/>
                </a:lnTo>
                <a:lnTo>
                  <a:pt x="954" y="135"/>
                </a:lnTo>
                <a:lnTo>
                  <a:pt x="947" y="132"/>
                </a:lnTo>
                <a:lnTo>
                  <a:pt x="930" y="127"/>
                </a:lnTo>
                <a:lnTo>
                  <a:pt x="915" y="124"/>
                </a:lnTo>
                <a:lnTo>
                  <a:pt x="901" y="120"/>
                </a:lnTo>
                <a:lnTo>
                  <a:pt x="889" y="114"/>
                </a:lnTo>
                <a:lnTo>
                  <a:pt x="879" y="110"/>
                </a:lnTo>
                <a:lnTo>
                  <a:pt x="876" y="105"/>
                </a:lnTo>
                <a:lnTo>
                  <a:pt x="872" y="103"/>
                </a:lnTo>
                <a:lnTo>
                  <a:pt x="869" y="100"/>
                </a:lnTo>
                <a:lnTo>
                  <a:pt x="866" y="96"/>
                </a:lnTo>
                <a:lnTo>
                  <a:pt x="863" y="87"/>
                </a:lnTo>
                <a:lnTo>
                  <a:pt x="862" y="83"/>
                </a:lnTo>
                <a:lnTo>
                  <a:pt x="862" y="77"/>
                </a:lnTo>
                <a:lnTo>
                  <a:pt x="860" y="67"/>
                </a:lnTo>
                <a:lnTo>
                  <a:pt x="860" y="62"/>
                </a:lnTo>
                <a:lnTo>
                  <a:pt x="862" y="56"/>
                </a:lnTo>
                <a:lnTo>
                  <a:pt x="865" y="46"/>
                </a:lnTo>
                <a:lnTo>
                  <a:pt x="867" y="36"/>
                </a:lnTo>
                <a:lnTo>
                  <a:pt x="873" y="29"/>
                </a:lnTo>
                <a:lnTo>
                  <a:pt x="880" y="22"/>
                </a:lnTo>
                <a:lnTo>
                  <a:pt x="887" y="17"/>
                </a:lnTo>
                <a:lnTo>
                  <a:pt x="896" y="11"/>
                </a:lnTo>
                <a:lnTo>
                  <a:pt x="906" y="7"/>
                </a:lnTo>
                <a:lnTo>
                  <a:pt x="915" y="4"/>
                </a:lnTo>
                <a:lnTo>
                  <a:pt x="925" y="2"/>
                </a:lnTo>
                <a:lnTo>
                  <a:pt x="935" y="1"/>
                </a:lnTo>
                <a:lnTo>
                  <a:pt x="945" y="2"/>
                </a:lnTo>
                <a:lnTo>
                  <a:pt x="955" y="4"/>
                </a:lnTo>
                <a:lnTo>
                  <a:pt x="965" y="5"/>
                </a:lnTo>
                <a:lnTo>
                  <a:pt x="973" y="10"/>
                </a:lnTo>
                <a:lnTo>
                  <a:pt x="982" y="14"/>
                </a:lnTo>
                <a:lnTo>
                  <a:pt x="982" y="4"/>
                </a:lnTo>
                <a:lnTo>
                  <a:pt x="1003" y="4"/>
                </a:lnTo>
                <a:lnTo>
                  <a:pt x="1003" y="63"/>
                </a:lnTo>
                <a:lnTo>
                  <a:pt x="983" y="63"/>
                </a:lnTo>
                <a:lnTo>
                  <a:pt x="982" y="56"/>
                </a:lnTo>
                <a:lnTo>
                  <a:pt x="980" y="49"/>
                </a:lnTo>
                <a:lnTo>
                  <a:pt x="979" y="43"/>
                </a:lnTo>
                <a:lnTo>
                  <a:pt x="975" y="38"/>
                </a:lnTo>
                <a:lnTo>
                  <a:pt x="969" y="35"/>
                </a:lnTo>
                <a:lnTo>
                  <a:pt x="962" y="32"/>
                </a:lnTo>
                <a:lnTo>
                  <a:pt x="952" y="31"/>
                </a:lnTo>
                <a:lnTo>
                  <a:pt x="941" y="29"/>
                </a:lnTo>
                <a:lnTo>
                  <a:pt x="935" y="29"/>
                </a:lnTo>
                <a:lnTo>
                  <a:pt x="930" y="31"/>
                </a:lnTo>
                <a:lnTo>
                  <a:pt x="920" y="35"/>
                </a:lnTo>
                <a:lnTo>
                  <a:pt x="915" y="38"/>
                </a:lnTo>
                <a:lnTo>
                  <a:pt x="913" y="41"/>
                </a:lnTo>
                <a:lnTo>
                  <a:pt x="910" y="45"/>
                </a:lnTo>
                <a:lnTo>
                  <a:pt x="908" y="48"/>
                </a:lnTo>
                <a:lnTo>
                  <a:pt x="907" y="52"/>
                </a:lnTo>
                <a:lnTo>
                  <a:pt x="907" y="55"/>
                </a:lnTo>
                <a:lnTo>
                  <a:pt x="907" y="59"/>
                </a:lnTo>
                <a:lnTo>
                  <a:pt x="908" y="62"/>
                </a:lnTo>
                <a:lnTo>
                  <a:pt x="911" y="66"/>
                </a:lnTo>
                <a:lnTo>
                  <a:pt x="915" y="69"/>
                </a:lnTo>
                <a:lnTo>
                  <a:pt x="921" y="70"/>
                </a:lnTo>
                <a:lnTo>
                  <a:pt x="927" y="73"/>
                </a:lnTo>
                <a:lnTo>
                  <a:pt x="958" y="80"/>
                </a:lnTo>
                <a:lnTo>
                  <a:pt x="972" y="83"/>
                </a:lnTo>
                <a:lnTo>
                  <a:pt x="985" y="88"/>
                </a:lnTo>
                <a:lnTo>
                  <a:pt x="990" y="91"/>
                </a:lnTo>
                <a:lnTo>
                  <a:pt x="996" y="96"/>
                </a:lnTo>
                <a:lnTo>
                  <a:pt x="1000" y="100"/>
                </a:lnTo>
                <a:lnTo>
                  <a:pt x="1004" y="105"/>
                </a:lnTo>
                <a:lnTo>
                  <a:pt x="1007" y="111"/>
                </a:lnTo>
                <a:lnTo>
                  <a:pt x="1009" y="118"/>
                </a:lnTo>
                <a:lnTo>
                  <a:pt x="1010" y="122"/>
                </a:lnTo>
                <a:lnTo>
                  <a:pt x="1010" y="127"/>
                </a:lnTo>
                <a:lnTo>
                  <a:pt x="1010" y="135"/>
                </a:lnTo>
                <a:lnTo>
                  <a:pt x="1010" y="141"/>
                </a:lnTo>
                <a:lnTo>
                  <a:pt x="1010" y="146"/>
                </a:lnTo>
                <a:lnTo>
                  <a:pt x="1007" y="158"/>
                </a:lnTo>
                <a:lnTo>
                  <a:pt x="1003" y="167"/>
                </a:lnTo>
                <a:lnTo>
                  <a:pt x="1000" y="172"/>
                </a:lnTo>
                <a:lnTo>
                  <a:pt x="997" y="176"/>
                </a:lnTo>
                <a:lnTo>
                  <a:pt x="992" y="183"/>
                </a:lnTo>
                <a:lnTo>
                  <a:pt x="985" y="189"/>
                </a:lnTo>
                <a:lnTo>
                  <a:pt x="976" y="194"/>
                </a:lnTo>
                <a:lnTo>
                  <a:pt x="966" y="198"/>
                </a:lnTo>
                <a:lnTo>
                  <a:pt x="958" y="201"/>
                </a:lnTo>
                <a:lnTo>
                  <a:pt x="948" y="204"/>
                </a:lnTo>
                <a:lnTo>
                  <a:pt x="937" y="204"/>
                </a:lnTo>
                <a:lnTo>
                  <a:pt x="927" y="204"/>
                </a:lnTo>
                <a:lnTo>
                  <a:pt x="915" y="203"/>
                </a:lnTo>
                <a:lnTo>
                  <a:pt x="906" y="201"/>
                </a:lnTo>
                <a:lnTo>
                  <a:pt x="894" y="197"/>
                </a:lnTo>
                <a:lnTo>
                  <a:pt x="884" y="193"/>
                </a:lnTo>
                <a:lnTo>
                  <a:pt x="884" y="203"/>
                </a:lnTo>
                <a:lnTo>
                  <a:pt x="867" y="203"/>
                </a:lnTo>
                <a:close/>
                <a:moveTo>
                  <a:pt x="1341" y="103"/>
                </a:moveTo>
                <a:lnTo>
                  <a:pt x="1342" y="84"/>
                </a:lnTo>
                <a:lnTo>
                  <a:pt x="1344" y="76"/>
                </a:lnTo>
                <a:lnTo>
                  <a:pt x="1345" y="66"/>
                </a:lnTo>
                <a:lnTo>
                  <a:pt x="1348" y="57"/>
                </a:lnTo>
                <a:lnTo>
                  <a:pt x="1352" y="49"/>
                </a:lnTo>
                <a:lnTo>
                  <a:pt x="1356" y="41"/>
                </a:lnTo>
                <a:lnTo>
                  <a:pt x="1360" y="34"/>
                </a:lnTo>
                <a:lnTo>
                  <a:pt x="1366" y="26"/>
                </a:lnTo>
                <a:lnTo>
                  <a:pt x="1373" y="19"/>
                </a:lnTo>
                <a:lnTo>
                  <a:pt x="1380" y="14"/>
                </a:lnTo>
                <a:lnTo>
                  <a:pt x="1389" y="10"/>
                </a:lnTo>
                <a:lnTo>
                  <a:pt x="1397" y="5"/>
                </a:lnTo>
                <a:lnTo>
                  <a:pt x="1407" y="2"/>
                </a:lnTo>
                <a:lnTo>
                  <a:pt x="1417" y="1"/>
                </a:lnTo>
                <a:lnTo>
                  <a:pt x="1428" y="0"/>
                </a:lnTo>
                <a:lnTo>
                  <a:pt x="1440" y="1"/>
                </a:lnTo>
                <a:lnTo>
                  <a:pt x="1451" y="2"/>
                </a:lnTo>
                <a:lnTo>
                  <a:pt x="1461" y="5"/>
                </a:lnTo>
                <a:lnTo>
                  <a:pt x="1469" y="10"/>
                </a:lnTo>
                <a:lnTo>
                  <a:pt x="1476" y="14"/>
                </a:lnTo>
                <a:lnTo>
                  <a:pt x="1485" y="19"/>
                </a:lnTo>
                <a:lnTo>
                  <a:pt x="1490" y="26"/>
                </a:lnTo>
                <a:lnTo>
                  <a:pt x="1496" y="34"/>
                </a:lnTo>
                <a:lnTo>
                  <a:pt x="1502" y="41"/>
                </a:lnTo>
                <a:lnTo>
                  <a:pt x="1506" y="49"/>
                </a:lnTo>
                <a:lnTo>
                  <a:pt x="1509" y="57"/>
                </a:lnTo>
                <a:lnTo>
                  <a:pt x="1512" y="66"/>
                </a:lnTo>
                <a:lnTo>
                  <a:pt x="1514" y="76"/>
                </a:lnTo>
                <a:lnTo>
                  <a:pt x="1516" y="84"/>
                </a:lnTo>
                <a:lnTo>
                  <a:pt x="1517" y="103"/>
                </a:lnTo>
                <a:lnTo>
                  <a:pt x="1516" y="121"/>
                </a:lnTo>
                <a:lnTo>
                  <a:pt x="1514" y="131"/>
                </a:lnTo>
                <a:lnTo>
                  <a:pt x="1512" y="139"/>
                </a:lnTo>
                <a:lnTo>
                  <a:pt x="1509" y="149"/>
                </a:lnTo>
                <a:lnTo>
                  <a:pt x="1506" y="158"/>
                </a:lnTo>
                <a:lnTo>
                  <a:pt x="1502" y="165"/>
                </a:lnTo>
                <a:lnTo>
                  <a:pt x="1496" y="173"/>
                </a:lnTo>
                <a:lnTo>
                  <a:pt x="1490" y="180"/>
                </a:lnTo>
                <a:lnTo>
                  <a:pt x="1485" y="186"/>
                </a:lnTo>
                <a:lnTo>
                  <a:pt x="1476" y="191"/>
                </a:lnTo>
                <a:lnTo>
                  <a:pt x="1469" y="197"/>
                </a:lnTo>
                <a:lnTo>
                  <a:pt x="1461" y="200"/>
                </a:lnTo>
                <a:lnTo>
                  <a:pt x="1451" y="203"/>
                </a:lnTo>
                <a:lnTo>
                  <a:pt x="1440" y="206"/>
                </a:lnTo>
                <a:lnTo>
                  <a:pt x="1428" y="206"/>
                </a:lnTo>
                <a:lnTo>
                  <a:pt x="1417" y="206"/>
                </a:lnTo>
                <a:lnTo>
                  <a:pt x="1407" y="203"/>
                </a:lnTo>
                <a:lnTo>
                  <a:pt x="1397" y="200"/>
                </a:lnTo>
                <a:lnTo>
                  <a:pt x="1389" y="197"/>
                </a:lnTo>
                <a:lnTo>
                  <a:pt x="1380" y="191"/>
                </a:lnTo>
                <a:lnTo>
                  <a:pt x="1373" y="186"/>
                </a:lnTo>
                <a:lnTo>
                  <a:pt x="1366" y="180"/>
                </a:lnTo>
                <a:lnTo>
                  <a:pt x="1360" y="173"/>
                </a:lnTo>
                <a:lnTo>
                  <a:pt x="1356" y="165"/>
                </a:lnTo>
                <a:lnTo>
                  <a:pt x="1352" y="158"/>
                </a:lnTo>
                <a:lnTo>
                  <a:pt x="1348" y="149"/>
                </a:lnTo>
                <a:lnTo>
                  <a:pt x="1345" y="139"/>
                </a:lnTo>
                <a:lnTo>
                  <a:pt x="1344" y="131"/>
                </a:lnTo>
                <a:lnTo>
                  <a:pt x="1342" y="121"/>
                </a:lnTo>
                <a:lnTo>
                  <a:pt x="1341" y="103"/>
                </a:lnTo>
                <a:close/>
                <a:moveTo>
                  <a:pt x="1396" y="103"/>
                </a:moveTo>
                <a:lnTo>
                  <a:pt x="1397" y="118"/>
                </a:lnTo>
                <a:lnTo>
                  <a:pt x="1399" y="132"/>
                </a:lnTo>
                <a:lnTo>
                  <a:pt x="1400" y="143"/>
                </a:lnTo>
                <a:lnTo>
                  <a:pt x="1404" y="155"/>
                </a:lnTo>
                <a:lnTo>
                  <a:pt x="1406" y="159"/>
                </a:lnTo>
                <a:lnTo>
                  <a:pt x="1409" y="163"/>
                </a:lnTo>
                <a:lnTo>
                  <a:pt x="1411" y="166"/>
                </a:lnTo>
                <a:lnTo>
                  <a:pt x="1414" y="169"/>
                </a:lnTo>
                <a:lnTo>
                  <a:pt x="1418" y="170"/>
                </a:lnTo>
                <a:lnTo>
                  <a:pt x="1421" y="173"/>
                </a:lnTo>
                <a:lnTo>
                  <a:pt x="1425" y="173"/>
                </a:lnTo>
                <a:lnTo>
                  <a:pt x="1430" y="173"/>
                </a:lnTo>
                <a:lnTo>
                  <a:pt x="1433" y="173"/>
                </a:lnTo>
                <a:lnTo>
                  <a:pt x="1437" y="173"/>
                </a:lnTo>
                <a:lnTo>
                  <a:pt x="1440" y="170"/>
                </a:lnTo>
                <a:lnTo>
                  <a:pt x="1444" y="169"/>
                </a:lnTo>
                <a:lnTo>
                  <a:pt x="1447" y="166"/>
                </a:lnTo>
                <a:lnTo>
                  <a:pt x="1449" y="163"/>
                </a:lnTo>
                <a:lnTo>
                  <a:pt x="1454" y="155"/>
                </a:lnTo>
                <a:lnTo>
                  <a:pt x="1457" y="143"/>
                </a:lnTo>
                <a:lnTo>
                  <a:pt x="1459" y="132"/>
                </a:lnTo>
                <a:lnTo>
                  <a:pt x="1461" y="118"/>
                </a:lnTo>
                <a:lnTo>
                  <a:pt x="1461" y="103"/>
                </a:lnTo>
                <a:lnTo>
                  <a:pt x="1461" y="87"/>
                </a:lnTo>
                <a:lnTo>
                  <a:pt x="1459" y="74"/>
                </a:lnTo>
                <a:lnTo>
                  <a:pt x="1457" y="62"/>
                </a:lnTo>
                <a:lnTo>
                  <a:pt x="1454" y="52"/>
                </a:lnTo>
                <a:lnTo>
                  <a:pt x="1451" y="48"/>
                </a:lnTo>
                <a:lnTo>
                  <a:pt x="1449" y="43"/>
                </a:lnTo>
                <a:lnTo>
                  <a:pt x="1447" y="41"/>
                </a:lnTo>
                <a:lnTo>
                  <a:pt x="1444" y="38"/>
                </a:lnTo>
                <a:lnTo>
                  <a:pt x="1440" y="35"/>
                </a:lnTo>
                <a:lnTo>
                  <a:pt x="1437" y="34"/>
                </a:lnTo>
                <a:lnTo>
                  <a:pt x="1433" y="32"/>
                </a:lnTo>
                <a:lnTo>
                  <a:pt x="1430" y="32"/>
                </a:lnTo>
                <a:lnTo>
                  <a:pt x="1425" y="32"/>
                </a:lnTo>
                <a:lnTo>
                  <a:pt x="1421" y="34"/>
                </a:lnTo>
                <a:lnTo>
                  <a:pt x="1418" y="35"/>
                </a:lnTo>
                <a:lnTo>
                  <a:pt x="1414" y="38"/>
                </a:lnTo>
                <a:lnTo>
                  <a:pt x="1411" y="41"/>
                </a:lnTo>
                <a:lnTo>
                  <a:pt x="1409" y="43"/>
                </a:lnTo>
                <a:lnTo>
                  <a:pt x="1404" y="52"/>
                </a:lnTo>
                <a:lnTo>
                  <a:pt x="1400" y="62"/>
                </a:lnTo>
                <a:lnTo>
                  <a:pt x="1399" y="74"/>
                </a:lnTo>
                <a:lnTo>
                  <a:pt x="1397" y="87"/>
                </a:lnTo>
                <a:lnTo>
                  <a:pt x="1396" y="103"/>
                </a:lnTo>
                <a:close/>
                <a:moveTo>
                  <a:pt x="783" y="135"/>
                </a:moveTo>
                <a:lnTo>
                  <a:pt x="783" y="107"/>
                </a:lnTo>
                <a:lnTo>
                  <a:pt x="839" y="107"/>
                </a:lnTo>
                <a:lnTo>
                  <a:pt x="839" y="135"/>
                </a:lnTo>
                <a:lnTo>
                  <a:pt x="783" y="135"/>
                </a:lnTo>
                <a:close/>
                <a:moveTo>
                  <a:pt x="684" y="201"/>
                </a:moveTo>
                <a:lnTo>
                  <a:pt x="684" y="173"/>
                </a:lnTo>
                <a:lnTo>
                  <a:pt x="694" y="173"/>
                </a:lnTo>
                <a:lnTo>
                  <a:pt x="696" y="173"/>
                </a:lnTo>
                <a:lnTo>
                  <a:pt x="698" y="172"/>
                </a:lnTo>
                <a:lnTo>
                  <a:pt x="699" y="170"/>
                </a:lnTo>
                <a:lnTo>
                  <a:pt x="699" y="169"/>
                </a:lnTo>
                <a:lnTo>
                  <a:pt x="701" y="166"/>
                </a:lnTo>
                <a:lnTo>
                  <a:pt x="701" y="156"/>
                </a:lnTo>
                <a:lnTo>
                  <a:pt x="701" y="45"/>
                </a:lnTo>
                <a:lnTo>
                  <a:pt x="701" y="35"/>
                </a:lnTo>
                <a:lnTo>
                  <a:pt x="699" y="32"/>
                </a:lnTo>
                <a:lnTo>
                  <a:pt x="698" y="31"/>
                </a:lnTo>
                <a:lnTo>
                  <a:pt x="696" y="29"/>
                </a:lnTo>
                <a:lnTo>
                  <a:pt x="694" y="28"/>
                </a:lnTo>
                <a:lnTo>
                  <a:pt x="684" y="28"/>
                </a:lnTo>
                <a:lnTo>
                  <a:pt x="684" y="4"/>
                </a:lnTo>
                <a:lnTo>
                  <a:pt x="770" y="4"/>
                </a:lnTo>
                <a:lnTo>
                  <a:pt x="770" y="28"/>
                </a:lnTo>
                <a:lnTo>
                  <a:pt x="760" y="28"/>
                </a:lnTo>
                <a:lnTo>
                  <a:pt x="757" y="29"/>
                </a:lnTo>
                <a:lnTo>
                  <a:pt x="756" y="31"/>
                </a:lnTo>
                <a:lnTo>
                  <a:pt x="754" y="31"/>
                </a:lnTo>
                <a:lnTo>
                  <a:pt x="754" y="32"/>
                </a:lnTo>
                <a:lnTo>
                  <a:pt x="753" y="35"/>
                </a:lnTo>
                <a:lnTo>
                  <a:pt x="753" y="45"/>
                </a:lnTo>
                <a:lnTo>
                  <a:pt x="753" y="156"/>
                </a:lnTo>
                <a:lnTo>
                  <a:pt x="753" y="166"/>
                </a:lnTo>
                <a:lnTo>
                  <a:pt x="754" y="169"/>
                </a:lnTo>
                <a:lnTo>
                  <a:pt x="756" y="172"/>
                </a:lnTo>
                <a:lnTo>
                  <a:pt x="757" y="173"/>
                </a:lnTo>
                <a:lnTo>
                  <a:pt x="760" y="173"/>
                </a:lnTo>
                <a:lnTo>
                  <a:pt x="770" y="173"/>
                </a:lnTo>
                <a:lnTo>
                  <a:pt x="770" y="201"/>
                </a:lnTo>
                <a:lnTo>
                  <a:pt x="684" y="201"/>
                </a:lnTo>
                <a:close/>
                <a:moveTo>
                  <a:pt x="338" y="201"/>
                </a:moveTo>
                <a:lnTo>
                  <a:pt x="338" y="173"/>
                </a:lnTo>
                <a:lnTo>
                  <a:pt x="348" y="173"/>
                </a:lnTo>
                <a:lnTo>
                  <a:pt x="350" y="173"/>
                </a:lnTo>
                <a:lnTo>
                  <a:pt x="352" y="172"/>
                </a:lnTo>
                <a:lnTo>
                  <a:pt x="353" y="170"/>
                </a:lnTo>
                <a:lnTo>
                  <a:pt x="353" y="169"/>
                </a:lnTo>
                <a:lnTo>
                  <a:pt x="355" y="166"/>
                </a:lnTo>
                <a:lnTo>
                  <a:pt x="355" y="156"/>
                </a:lnTo>
                <a:lnTo>
                  <a:pt x="355" y="45"/>
                </a:lnTo>
                <a:lnTo>
                  <a:pt x="355" y="35"/>
                </a:lnTo>
                <a:lnTo>
                  <a:pt x="353" y="32"/>
                </a:lnTo>
                <a:lnTo>
                  <a:pt x="352" y="29"/>
                </a:lnTo>
                <a:lnTo>
                  <a:pt x="350" y="29"/>
                </a:lnTo>
                <a:lnTo>
                  <a:pt x="348" y="28"/>
                </a:lnTo>
                <a:lnTo>
                  <a:pt x="338" y="28"/>
                </a:lnTo>
                <a:lnTo>
                  <a:pt x="338" y="4"/>
                </a:lnTo>
                <a:lnTo>
                  <a:pt x="421" y="4"/>
                </a:lnTo>
                <a:lnTo>
                  <a:pt x="465" y="114"/>
                </a:lnTo>
                <a:lnTo>
                  <a:pt x="465" y="45"/>
                </a:lnTo>
                <a:lnTo>
                  <a:pt x="465" y="35"/>
                </a:lnTo>
                <a:lnTo>
                  <a:pt x="465" y="32"/>
                </a:lnTo>
                <a:lnTo>
                  <a:pt x="463" y="31"/>
                </a:lnTo>
                <a:lnTo>
                  <a:pt x="461" y="29"/>
                </a:lnTo>
                <a:lnTo>
                  <a:pt x="458" y="28"/>
                </a:lnTo>
                <a:lnTo>
                  <a:pt x="448" y="28"/>
                </a:lnTo>
                <a:lnTo>
                  <a:pt x="448" y="4"/>
                </a:lnTo>
                <a:lnTo>
                  <a:pt x="509" y="4"/>
                </a:lnTo>
                <a:lnTo>
                  <a:pt x="509" y="28"/>
                </a:lnTo>
                <a:lnTo>
                  <a:pt x="499" y="28"/>
                </a:lnTo>
                <a:lnTo>
                  <a:pt x="496" y="29"/>
                </a:lnTo>
                <a:lnTo>
                  <a:pt x="494" y="31"/>
                </a:lnTo>
                <a:lnTo>
                  <a:pt x="493" y="31"/>
                </a:lnTo>
                <a:lnTo>
                  <a:pt x="493" y="32"/>
                </a:lnTo>
                <a:lnTo>
                  <a:pt x="492" y="35"/>
                </a:lnTo>
                <a:lnTo>
                  <a:pt x="492" y="45"/>
                </a:lnTo>
                <a:lnTo>
                  <a:pt x="492" y="201"/>
                </a:lnTo>
                <a:lnTo>
                  <a:pt x="442" y="201"/>
                </a:lnTo>
                <a:lnTo>
                  <a:pt x="381" y="52"/>
                </a:lnTo>
                <a:lnTo>
                  <a:pt x="381" y="156"/>
                </a:lnTo>
                <a:lnTo>
                  <a:pt x="381" y="166"/>
                </a:lnTo>
                <a:lnTo>
                  <a:pt x="381" y="169"/>
                </a:lnTo>
                <a:lnTo>
                  <a:pt x="383" y="172"/>
                </a:lnTo>
                <a:lnTo>
                  <a:pt x="386" y="173"/>
                </a:lnTo>
                <a:lnTo>
                  <a:pt x="389" y="173"/>
                </a:lnTo>
                <a:lnTo>
                  <a:pt x="398" y="173"/>
                </a:lnTo>
                <a:lnTo>
                  <a:pt x="398" y="201"/>
                </a:lnTo>
                <a:lnTo>
                  <a:pt x="338" y="201"/>
                </a:lnTo>
                <a:close/>
                <a:moveTo>
                  <a:pt x="144" y="201"/>
                </a:moveTo>
                <a:lnTo>
                  <a:pt x="144" y="173"/>
                </a:lnTo>
                <a:lnTo>
                  <a:pt x="153" y="173"/>
                </a:lnTo>
                <a:lnTo>
                  <a:pt x="155" y="172"/>
                </a:lnTo>
                <a:lnTo>
                  <a:pt x="158" y="170"/>
                </a:lnTo>
                <a:lnTo>
                  <a:pt x="160" y="167"/>
                </a:lnTo>
                <a:lnTo>
                  <a:pt x="162" y="163"/>
                </a:lnTo>
                <a:lnTo>
                  <a:pt x="167" y="151"/>
                </a:lnTo>
                <a:lnTo>
                  <a:pt x="213" y="4"/>
                </a:lnTo>
                <a:lnTo>
                  <a:pt x="261" y="4"/>
                </a:lnTo>
                <a:lnTo>
                  <a:pt x="309" y="153"/>
                </a:lnTo>
                <a:lnTo>
                  <a:pt x="314" y="165"/>
                </a:lnTo>
                <a:lnTo>
                  <a:pt x="315" y="167"/>
                </a:lnTo>
                <a:lnTo>
                  <a:pt x="316" y="170"/>
                </a:lnTo>
                <a:lnTo>
                  <a:pt x="319" y="172"/>
                </a:lnTo>
                <a:lnTo>
                  <a:pt x="321" y="173"/>
                </a:lnTo>
                <a:lnTo>
                  <a:pt x="329" y="173"/>
                </a:lnTo>
                <a:lnTo>
                  <a:pt x="329" y="201"/>
                </a:lnTo>
                <a:lnTo>
                  <a:pt x="236" y="201"/>
                </a:lnTo>
                <a:lnTo>
                  <a:pt x="236" y="173"/>
                </a:lnTo>
                <a:lnTo>
                  <a:pt x="246" y="173"/>
                </a:lnTo>
                <a:lnTo>
                  <a:pt x="249" y="173"/>
                </a:lnTo>
                <a:lnTo>
                  <a:pt x="251" y="172"/>
                </a:lnTo>
                <a:lnTo>
                  <a:pt x="253" y="170"/>
                </a:lnTo>
                <a:lnTo>
                  <a:pt x="254" y="169"/>
                </a:lnTo>
                <a:lnTo>
                  <a:pt x="254" y="163"/>
                </a:lnTo>
                <a:lnTo>
                  <a:pt x="253" y="152"/>
                </a:lnTo>
                <a:lnTo>
                  <a:pt x="249" y="136"/>
                </a:lnTo>
                <a:lnTo>
                  <a:pt x="198" y="136"/>
                </a:lnTo>
                <a:lnTo>
                  <a:pt x="194" y="153"/>
                </a:lnTo>
                <a:lnTo>
                  <a:pt x="192" y="159"/>
                </a:lnTo>
                <a:lnTo>
                  <a:pt x="192" y="163"/>
                </a:lnTo>
                <a:lnTo>
                  <a:pt x="192" y="166"/>
                </a:lnTo>
                <a:lnTo>
                  <a:pt x="192" y="169"/>
                </a:lnTo>
                <a:lnTo>
                  <a:pt x="192" y="170"/>
                </a:lnTo>
                <a:lnTo>
                  <a:pt x="194" y="172"/>
                </a:lnTo>
                <a:lnTo>
                  <a:pt x="199" y="172"/>
                </a:lnTo>
                <a:lnTo>
                  <a:pt x="208" y="173"/>
                </a:lnTo>
                <a:lnTo>
                  <a:pt x="208" y="201"/>
                </a:lnTo>
                <a:lnTo>
                  <a:pt x="144" y="201"/>
                </a:lnTo>
                <a:close/>
                <a:moveTo>
                  <a:pt x="222" y="52"/>
                </a:moveTo>
                <a:lnTo>
                  <a:pt x="206" y="107"/>
                </a:lnTo>
                <a:lnTo>
                  <a:pt x="239" y="107"/>
                </a:lnTo>
                <a:lnTo>
                  <a:pt x="223" y="52"/>
                </a:lnTo>
                <a:lnTo>
                  <a:pt x="222" y="52"/>
                </a:lnTo>
                <a:close/>
                <a:moveTo>
                  <a:pt x="1016" y="201"/>
                </a:moveTo>
                <a:lnTo>
                  <a:pt x="1016" y="173"/>
                </a:lnTo>
                <a:lnTo>
                  <a:pt x="1024" y="173"/>
                </a:lnTo>
                <a:lnTo>
                  <a:pt x="1027" y="172"/>
                </a:lnTo>
                <a:lnTo>
                  <a:pt x="1030" y="170"/>
                </a:lnTo>
                <a:lnTo>
                  <a:pt x="1031" y="167"/>
                </a:lnTo>
                <a:lnTo>
                  <a:pt x="1034" y="163"/>
                </a:lnTo>
                <a:lnTo>
                  <a:pt x="1038" y="149"/>
                </a:lnTo>
                <a:lnTo>
                  <a:pt x="1085" y="4"/>
                </a:lnTo>
                <a:lnTo>
                  <a:pt x="1133" y="4"/>
                </a:lnTo>
                <a:lnTo>
                  <a:pt x="1181" y="152"/>
                </a:lnTo>
                <a:lnTo>
                  <a:pt x="1185" y="165"/>
                </a:lnTo>
                <a:lnTo>
                  <a:pt x="1187" y="167"/>
                </a:lnTo>
                <a:lnTo>
                  <a:pt x="1188" y="170"/>
                </a:lnTo>
                <a:lnTo>
                  <a:pt x="1191" y="172"/>
                </a:lnTo>
                <a:lnTo>
                  <a:pt x="1192" y="173"/>
                </a:lnTo>
                <a:lnTo>
                  <a:pt x="1201" y="173"/>
                </a:lnTo>
                <a:lnTo>
                  <a:pt x="1201" y="201"/>
                </a:lnTo>
                <a:lnTo>
                  <a:pt x="1108" y="201"/>
                </a:lnTo>
                <a:lnTo>
                  <a:pt x="1108" y="173"/>
                </a:lnTo>
                <a:lnTo>
                  <a:pt x="1120" y="173"/>
                </a:lnTo>
                <a:lnTo>
                  <a:pt x="1125" y="172"/>
                </a:lnTo>
                <a:lnTo>
                  <a:pt x="1126" y="170"/>
                </a:lnTo>
                <a:lnTo>
                  <a:pt x="1127" y="167"/>
                </a:lnTo>
                <a:lnTo>
                  <a:pt x="1127" y="163"/>
                </a:lnTo>
                <a:lnTo>
                  <a:pt x="1126" y="159"/>
                </a:lnTo>
                <a:lnTo>
                  <a:pt x="1125" y="152"/>
                </a:lnTo>
                <a:lnTo>
                  <a:pt x="1119" y="135"/>
                </a:lnTo>
                <a:lnTo>
                  <a:pt x="1069" y="135"/>
                </a:lnTo>
                <a:lnTo>
                  <a:pt x="1065" y="153"/>
                </a:lnTo>
                <a:lnTo>
                  <a:pt x="1064" y="159"/>
                </a:lnTo>
                <a:lnTo>
                  <a:pt x="1062" y="165"/>
                </a:lnTo>
                <a:lnTo>
                  <a:pt x="1062" y="167"/>
                </a:lnTo>
                <a:lnTo>
                  <a:pt x="1062" y="169"/>
                </a:lnTo>
                <a:lnTo>
                  <a:pt x="1064" y="170"/>
                </a:lnTo>
                <a:lnTo>
                  <a:pt x="1065" y="172"/>
                </a:lnTo>
                <a:lnTo>
                  <a:pt x="1069" y="173"/>
                </a:lnTo>
                <a:lnTo>
                  <a:pt x="1079" y="173"/>
                </a:lnTo>
                <a:lnTo>
                  <a:pt x="1079" y="201"/>
                </a:lnTo>
                <a:lnTo>
                  <a:pt x="1016" y="201"/>
                </a:lnTo>
                <a:close/>
                <a:moveTo>
                  <a:pt x="1093" y="50"/>
                </a:moveTo>
                <a:lnTo>
                  <a:pt x="1078" y="107"/>
                </a:lnTo>
                <a:lnTo>
                  <a:pt x="1110" y="107"/>
                </a:lnTo>
                <a:lnTo>
                  <a:pt x="1095" y="50"/>
                </a:lnTo>
                <a:lnTo>
                  <a:pt x="1093" y="50"/>
                </a:lnTo>
                <a:close/>
                <a:moveTo>
                  <a:pt x="0" y="201"/>
                </a:moveTo>
                <a:lnTo>
                  <a:pt x="0" y="173"/>
                </a:lnTo>
                <a:lnTo>
                  <a:pt x="10" y="173"/>
                </a:lnTo>
                <a:lnTo>
                  <a:pt x="13" y="173"/>
                </a:lnTo>
                <a:lnTo>
                  <a:pt x="14" y="172"/>
                </a:lnTo>
                <a:lnTo>
                  <a:pt x="16" y="169"/>
                </a:lnTo>
                <a:lnTo>
                  <a:pt x="17" y="166"/>
                </a:lnTo>
                <a:lnTo>
                  <a:pt x="17" y="156"/>
                </a:lnTo>
                <a:lnTo>
                  <a:pt x="17" y="45"/>
                </a:lnTo>
                <a:lnTo>
                  <a:pt x="17" y="35"/>
                </a:lnTo>
                <a:lnTo>
                  <a:pt x="16" y="32"/>
                </a:lnTo>
                <a:lnTo>
                  <a:pt x="14" y="31"/>
                </a:lnTo>
                <a:lnTo>
                  <a:pt x="14" y="29"/>
                </a:lnTo>
                <a:lnTo>
                  <a:pt x="13" y="29"/>
                </a:lnTo>
                <a:lnTo>
                  <a:pt x="10" y="28"/>
                </a:lnTo>
                <a:lnTo>
                  <a:pt x="0" y="28"/>
                </a:lnTo>
                <a:lnTo>
                  <a:pt x="0" y="4"/>
                </a:lnTo>
                <a:lnTo>
                  <a:pt x="86" y="4"/>
                </a:lnTo>
                <a:lnTo>
                  <a:pt x="86" y="28"/>
                </a:lnTo>
                <a:lnTo>
                  <a:pt x="76" y="28"/>
                </a:lnTo>
                <a:lnTo>
                  <a:pt x="73" y="29"/>
                </a:lnTo>
                <a:lnTo>
                  <a:pt x="72" y="31"/>
                </a:lnTo>
                <a:lnTo>
                  <a:pt x="71" y="32"/>
                </a:lnTo>
                <a:lnTo>
                  <a:pt x="69" y="35"/>
                </a:lnTo>
                <a:lnTo>
                  <a:pt x="69" y="45"/>
                </a:lnTo>
                <a:lnTo>
                  <a:pt x="69" y="159"/>
                </a:lnTo>
                <a:lnTo>
                  <a:pt x="69" y="167"/>
                </a:lnTo>
                <a:lnTo>
                  <a:pt x="71" y="170"/>
                </a:lnTo>
                <a:lnTo>
                  <a:pt x="71" y="172"/>
                </a:lnTo>
                <a:lnTo>
                  <a:pt x="72" y="173"/>
                </a:lnTo>
                <a:lnTo>
                  <a:pt x="75" y="173"/>
                </a:lnTo>
                <a:lnTo>
                  <a:pt x="82" y="173"/>
                </a:lnTo>
                <a:lnTo>
                  <a:pt x="90" y="173"/>
                </a:lnTo>
                <a:lnTo>
                  <a:pt x="97" y="172"/>
                </a:lnTo>
                <a:lnTo>
                  <a:pt x="103" y="169"/>
                </a:lnTo>
                <a:lnTo>
                  <a:pt x="106" y="167"/>
                </a:lnTo>
                <a:lnTo>
                  <a:pt x="107" y="165"/>
                </a:lnTo>
                <a:lnTo>
                  <a:pt x="109" y="162"/>
                </a:lnTo>
                <a:lnTo>
                  <a:pt x="110" y="159"/>
                </a:lnTo>
                <a:lnTo>
                  <a:pt x="112" y="156"/>
                </a:lnTo>
                <a:lnTo>
                  <a:pt x="113" y="152"/>
                </a:lnTo>
                <a:lnTo>
                  <a:pt x="114" y="143"/>
                </a:lnTo>
                <a:lnTo>
                  <a:pt x="116" y="132"/>
                </a:lnTo>
                <a:lnTo>
                  <a:pt x="134" y="132"/>
                </a:lnTo>
                <a:lnTo>
                  <a:pt x="134" y="201"/>
                </a:lnTo>
                <a:lnTo>
                  <a:pt x="0" y="201"/>
                </a:lnTo>
                <a:close/>
                <a:moveTo>
                  <a:pt x="178" y="4"/>
                </a:moveTo>
                <a:lnTo>
                  <a:pt x="181" y="4"/>
                </a:lnTo>
                <a:lnTo>
                  <a:pt x="185" y="5"/>
                </a:lnTo>
                <a:lnTo>
                  <a:pt x="191" y="10"/>
                </a:lnTo>
                <a:lnTo>
                  <a:pt x="192" y="12"/>
                </a:lnTo>
                <a:lnTo>
                  <a:pt x="195" y="15"/>
                </a:lnTo>
                <a:lnTo>
                  <a:pt x="195" y="18"/>
                </a:lnTo>
                <a:lnTo>
                  <a:pt x="196" y="22"/>
                </a:lnTo>
                <a:lnTo>
                  <a:pt x="195" y="26"/>
                </a:lnTo>
                <a:lnTo>
                  <a:pt x="195" y="29"/>
                </a:lnTo>
                <a:lnTo>
                  <a:pt x="191" y="35"/>
                </a:lnTo>
                <a:lnTo>
                  <a:pt x="188" y="38"/>
                </a:lnTo>
                <a:lnTo>
                  <a:pt x="185" y="39"/>
                </a:lnTo>
                <a:lnTo>
                  <a:pt x="181" y="41"/>
                </a:lnTo>
                <a:lnTo>
                  <a:pt x="178" y="41"/>
                </a:lnTo>
                <a:lnTo>
                  <a:pt x="174" y="41"/>
                </a:lnTo>
                <a:lnTo>
                  <a:pt x="170" y="39"/>
                </a:lnTo>
                <a:lnTo>
                  <a:pt x="164" y="35"/>
                </a:lnTo>
                <a:lnTo>
                  <a:pt x="162" y="32"/>
                </a:lnTo>
                <a:lnTo>
                  <a:pt x="160" y="29"/>
                </a:lnTo>
                <a:lnTo>
                  <a:pt x="160" y="26"/>
                </a:lnTo>
                <a:lnTo>
                  <a:pt x="158" y="22"/>
                </a:lnTo>
                <a:lnTo>
                  <a:pt x="160" y="18"/>
                </a:lnTo>
                <a:lnTo>
                  <a:pt x="160" y="15"/>
                </a:lnTo>
                <a:lnTo>
                  <a:pt x="164" y="10"/>
                </a:lnTo>
                <a:lnTo>
                  <a:pt x="167" y="7"/>
                </a:lnTo>
                <a:lnTo>
                  <a:pt x="170" y="5"/>
                </a:lnTo>
                <a:lnTo>
                  <a:pt x="174" y="4"/>
                </a:lnTo>
                <a:lnTo>
                  <a:pt x="178" y="4"/>
                </a:lnTo>
                <a:close/>
                <a:moveTo>
                  <a:pt x="298" y="4"/>
                </a:moveTo>
                <a:lnTo>
                  <a:pt x="301" y="4"/>
                </a:lnTo>
                <a:lnTo>
                  <a:pt x="305" y="5"/>
                </a:lnTo>
                <a:lnTo>
                  <a:pt x="311" y="10"/>
                </a:lnTo>
                <a:lnTo>
                  <a:pt x="312" y="12"/>
                </a:lnTo>
                <a:lnTo>
                  <a:pt x="315" y="15"/>
                </a:lnTo>
                <a:lnTo>
                  <a:pt x="315" y="18"/>
                </a:lnTo>
                <a:lnTo>
                  <a:pt x="316" y="22"/>
                </a:lnTo>
                <a:lnTo>
                  <a:pt x="315" y="26"/>
                </a:lnTo>
                <a:lnTo>
                  <a:pt x="315" y="29"/>
                </a:lnTo>
                <a:lnTo>
                  <a:pt x="311" y="35"/>
                </a:lnTo>
                <a:lnTo>
                  <a:pt x="308" y="38"/>
                </a:lnTo>
                <a:lnTo>
                  <a:pt x="305" y="39"/>
                </a:lnTo>
                <a:lnTo>
                  <a:pt x="301" y="41"/>
                </a:lnTo>
                <a:lnTo>
                  <a:pt x="298" y="41"/>
                </a:lnTo>
                <a:lnTo>
                  <a:pt x="294" y="41"/>
                </a:lnTo>
                <a:lnTo>
                  <a:pt x="291" y="39"/>
                </a:lnTo>
                <a:lnTo>
                  <a:pt x="284" y="35"/>
                </a:lnTo>
                <a:lnTo>
                  <a:pt x="283" y="32"/>
                </a:lnTo>
                <a:lnTo>
                  <a:pt x="281" y="29"/>
                </a:lnTo>
                <a:lnTo>
                  <a:pt x="280" y="26"/>
                </a:lnTo>
                <a:lnTo>
                  <a:pt x="280" y="22"/>
                </a:lnTo>
                <a:lnTo>
                  <a:pt x="280" y="18"/>
                </a:lnTo>
                <a:lnTo>
                  <a:pt x="281" y="15"/>
                </a:lnTo>
                <a:lnTo>
                  <a:pt x="284" y="10"/>
                </a:lnTo>
                <a:lnTo>
                  <a:pt x="287" y="7"/>
                </a:lnTo>
                <a:lnTo>
                  <a:pt x="291" y="5"/>
                </a:lnTo>
                <a:lnTo>
                  <a:pt x="294" y="4"/>
                </a:lnTo>
                <a:lnTo>
                  <a:pt x="298" y="4"/>
                </a:lnTo>
                <a:close/>
                <a:moveTo>
                  <a:pt x="1171" y="28"/>
                </a:moveTo>
                <a:lnTo>
                  <a:pt x="1171" y="2"/>
                </a:lnTo>
                <a:lnTo>
                  <a:pt x="1257" y="2"/>
                </a:lnTo>
                <a:lnTo>
                  <a:pt x="1257" y="28"/>
                </a:lnTo>
                <a:lnTo>
                  <a:pt x="1253" y="28"/>
                </a:lnTo>
                <a:lnTo>
                  <a:pt x="1249" y="29"/>
                </a:lnTo>
                <a:lnTo>
                  <a:pt x="1246" y="31"/>
                </a:lnTo>
                <a:lnTo>
                  <a:pt x="1245" y="32"/>
                </a:lnTo>
                <a:lnTo>
                  <a:pt x="1245" y="35"/>
                </a:lnTo>
                <a:lnTo>
                  <a:pt x="1245" y="38"/>
                </a:lnTo>
                <a:lnTo>
                  <a:pt x="1246" y="45"/>
                </a:lnTo>
                <a:lnTo>
                  <a:pt x="1269" y="135"/>
                </a:lnTo>
                <a:lnTo>
                  <a:pt x="1294" y="45"/>
                </a:lnTo>
                <a:lnTo>
                  <a:pt x="1295" y="36"/>
                </a:lnTo>
                <a:lnTo>
                  <a:pt x="1294" y="34"/>
                </a:lnTo>
                <a:lnTo>
                  <a:pt x="1294" y="32"/>
                </a:lnTo>
                <a:lnTo>
                  <a:pt x="1291" y="31"/>
                </a:lnTo>
                <a:lnTo>
                  <a:pt x="1288" y="29"/>
                </a:lnTo>
                <a:lnTo>
                  <a:pt x="1280" y="28"/>
                </a:lnTo>
                <a:lnTo>
                  <a:pt x="1280" y="2"/>
                </a:lnTo>
                <a:lnTo>
                  <a:pt x="1342" y="2"/>
                </a:lnTo>
                <a:lnTo>
                  <a:pt x="1342" y="28"/>
                </a:lnTo>
                <a:lnTo>
                  <a:pt x="1335" y="29"/>
                </a:lnTo>
                <a:lnTo>
                  <a:pt x="1332" y="31"/>
                </a:lnTo>
                <a:lnTo>
                  <a:pt x="1331" y="32"/>
                </a:lnTo>
                <a:lnTo>
                  <a:pt x="1329" y="34"/>
                </a:lnTo>
                <a:lnTo>
                  <a:pt x="1328" y="35"/>
                </a:lnTo>
                <a:lnTo>
                  <a:pt x="1327" y="38"/>
                </a:lnTo>
                <a:lnTo>
                  <a:pt x="1325" y="41"/>
                </a:lnTo>
                <a:lnTo>
                  <a:pt x="1324" y="45"/>
                </a:lnTo>
                <a:lnTo>
                  <a:pt x="1276" y="201"/>
                </a:lnTo>
                <a:lnTo>
                  <a:pt x="1236" y="201"/>
                </a:lnTo>
                <a:lnTo>
                  <a:pt x="1184" y="32"/>
                </a:lnTo>
                <a:lnTo>
                  <a:pt x="1184" y="31"/>
                </a:lnTo>
                <a:lnTo>
                  <a:pt x="1182" y="29"/>
                </a:lnTo>
                <a:lnTo>
                  <a:pt x="1181" y="29"/>
                </a:lnTo>
                <a:lnTo>
                  <a:pt x="1180" y="28"/>
                </a:lnTo>
                <a:lnTo>
                  <a:pt x="1171" y="28"/>
                </a:lnTo>
                <a:close/>
                <a:moveTo>
                  <a:pt x="524" y="203"/>
                </a:moveTo>
                <a:lnTo>
                  <a:pt x="524" y="136"/>
                </a:lnTo>
                <a:lnTo>
                  <a:pt x="541" y="136"/>
                </a:lnTo>
                <a:lnTo>
                  <a:pt x="542" y="146"/>
                </a:lnTo>
                <a:lnTo>
                  <a:pt x="547" y="155"/>
                </a:lnTo>
                <a:lnTo>
                  <a:pt x="551" y="162"/>
                </a:lnTo>
                <a:lnTo>
                  <a:pt x="557" y="167"/>
                </a:lnTo>
                <a:lnTo>
                  <a:pt x="564" y="172"/>
                </a:lnTo>
                <a:lnTo>
                  <a:pt x="571" y="176"/>
                </a:lnTo>
                <a:lnTo>
                  <a:pt x="578" y="179"/>
                </a:lnTo>
                <a:lnTo>
                  <a:pt x="585" y="180"/>
                </a:lnTo>
                <a:lnTo>
                  <a:pt x="592" y="180"/>
                </a:lnTo>
                <a:lnTo>
                  <a:pt x="598" y="179"/>
                </a:lnTo>
                <a:lnTo>
                  <a:pt x="605" y="177"/>
                </a:lnTo>
                <a:lnTo>
                  <a:pt x="609" y="175"/>
                </a:lnTo>
                <a:lnTo>
                  <a:pt x="615" y="170"/>
                </a:lnTo>
                <a:lnTo>
                  <a:pt x="617" y="166"/>
                </a:lnTo>
                <a:lnTo>
                  <a:pt x="619" y="163"/>
                </a:lnTo>
                <a:lnTo>
                  <a:pt x="620" y="159"/>
                </a:lnTo>
                <a:lnTo>
                  <a:pt x="620" y="152"/>
                </a:lnTo>
                <a:lnTo>
                  <a:pt x="620" y="149"/>
                </a:lnTo>
                <a:lnTo>
                  <a:pt x="619" y="145"/>
                </a:lnTo>
                <a:lnTo>
                  <a:pt x="615" y="139"/>
                </a:lnTo>
                <a:lnTo>
                  <a:pt x="609" y="135"/>
                </a:lnTo>
                <a:lnTo>
                  <a:pt x="602" y="132"/>
                </a:lnTo>
                <a:lnTo>
                  <a:pt x="586" y="127"/>
                </a:lnTo>
                <a:lnTo>
                  <a:pt x="572" y="124"/>
                </a:lnTo>
                <a:lnTo>
                  <a:pt x="557" y="120"/>
                </a:lnTo>
                <a:lnTo>
                  <a:pt x="545" y="114"/>
                </a:lnTo>
                <a:lnTo>
                  <a:pt x="535" y="110"/>
                </a:lnTo>
                <a:lnTo>
                  <a:pt x="531" y="105"/>
                </a:lnTo>
                <a:lnTo>
                  <a:pt x="528" y="103"/>
                </a:lnTo>
                <a:lnTo>
                  <a:pt x="526" y="100"/>
                </a:lnTo>
                <a:lnTo>
                  <a:pt x="523" y="96"/>
                </a:lnTo>
                <a:lnTo>
                  <a:pt x="518" y="87"/>
                </a:lnTo>
                <a:lnTo>
                  <a:pt x="518" y="83"/>
                </a:lnTo>
                <a:lnTo>
                  <a:pt x="517" y="77"/>
                </a:lnTo>
                <a:lnTo>
                  <a:pt x="517" y="67"/>
                </a:lnTo>
                <a:lnTo>
                  <a:pt x="517" y="62"/>
                </a:lnTo>
                <a:lnTo>
                  <a:pt x="517" y="56"/>
                </a:lnTo>
                <a:lnTo>
                  <a:pt x="520" y="46"/>
                </a:lnTo>
                <a:lnTo>
                  <a:pt x="524" y="36"/>
                </a:lnTo>
                <a:lnTo>
                  <a:pt x="530" y="29"/>
                </a:lnTo>
                <a:lnTo>
                  <a:pt x="535" y="22"/>
                </a:lnTo>
                <a:lnTo>
                  <a:pt x="544" y="17"/>
                </a:lnTo>
                <a:lnTo>
                  <a:pt x="552" y="11"/>
                </a:lnTo>
                <a:lnTo>
                  <a:pt x="561" y="7"/>
                </a:lnTo>
                <a:lnTo>
                  <a:pt x="571" y="4"/>
                </a:lnTo>
                <a:lnTo>
                  <a:pt x="581" y="2"/>
                </a:lnTo>
                <a:lnTo>
                  <a:pt x="591" y="1"/>
                </a:lnTo>
                <a:lnTo>
                  <a:pt x="600" y="2"/>
                </a:lnTo>
                <a:lnTo>
                  <a:pt x="610" y="4"/>
                </a:lnTo>
                <a:lnTo>
                  <a:pt x="620" y="5"/>
                </a:lnTo>
                <a:lnTo>
                  <a:pt x="630" y="10"/>
                </a:lnTo>
                <a:lnTo>
                  <a:pt x="639" y="14"/>
                </a:lnTo>
                <a:lnTo>
                  <a:pt x="639" y="4"/>
                </a:lnTo>
                <a:lnTo>
                  <a:pt x="658" y="4"/>
                </a:lnTo>
                <a:lnTo>
                  <a:pt x="658" y="63"/>
                </a:lnTo>
                <a:lnTo>
                  <a:pt x="639" y="63"/>
                </a:lnTo>
                <a:lnTo>
                  <a:pt x="639" y="56"/>
                </a:lnTo>
                <a:lnTo>
                  <a:pt x="637" y="49"/>
                </a:lnTo>
                <a:lnTo>
                  <a:pt x="634" y="43"/>
                </a:lnTo>
                <a:lnTo>
                  <a:pt x="630" y="38"/>
                </a:lnTo>
                <a:lnTo>
                  <a:pt x="624" y="35"/>
                </a:lnTo>
                <a:lnTo>
                  <a:pt x="617" y="32"/>
                </a:lnTo>
                <a:lnTo>
                  <a:pt x="609" y="31"/>
                </a:lnTo>
                <a:lnTo>
                  <a:pt x="598" y="29"/>
                </a:lnTo>
                <a:lnTo>
                  <a:pt x="592" y="29"/>
                </a:lnTo>
                <a:lnTo>
                  <a:pt x="586" y="31"/>
                </a:lnTo>
                <a:lnTo>
                  <a:pt x="576" y="35"/>
                </a:lnTo>
                <a:lnTo>
                  <a:pt x="572" y="38"/>
                </a:lnTo>
                <a:lnTo>
                  <a:pt x="568" y="41"/>
                </a:lnTo>
                <a:lnTo>
                  <a:pt x="565" y="45"/>
                </a:lnTo>
                <a:lnTo>
                  <a:pt x="564" y="48"/>
                </a:lnTo>
                <a:lnTo>
                  <a:pt x="562" y="52"/>
                </a:lnTo>
                <a:lnTo>
                  <a:pt x="562" y="55"/>
                </a:lnTo>
                <a:lnTo>
                  <a:pt x="564" y="59"/>
                </a:lnTo>
                <a:lnTo>
                  <a:pt x="565" y="62"/>
                </a:lnTo>
                <a:lnTo>
                  <a:pt x="568" y="66"/>
                </a:lnTo>
                <a:lnTo>
                  <a:pt x="571" y="69"/>
                </a:lnTo>
                <a:lnTo>
                  <a:pt x="576" y="70"/>
                </a:lnTo>
                <a:lnTo>
                  <a:pt x="582" y="73"/>
                </a:lnTo>
                <a:lnTo>
                  <a:pt x="613" y="80"/>
                </a:lnTo>
                <a:lnTo>
                  <a:pt x="627" y="83"/>
                </a:lnTo>
                <a:lnTo>
                  <a:pt x="641" y="88"/>
                </a:lnTo>
                <a:lnTo>
                  <a:pt x="647" y="91"/>
                </a:lnTo>
                <a:lnTo>
                  <a:pt x="651" y="96"/>
                </a:lnTo>
                <a:lnTo>
                  <a:pt x="656" y="100"/>
                </a:lnTo>
                <a:lnTo>
                  <a:pt x="660" y="105"/>
                </a:lnTo>
                <a:lnTo>
                  <a:pt x="663" y="111"/>
                </a:lnTo>
                <a:lnTo>
                  <a:pt x="665" y="118"/>
                </a:lnTo>
                <a:lnTo>
                  <a:pt x="665" y="122"/>
                </a:lnTo>
                <a:lnTo>
                  <a:pt x="667" y="127"/>
                </a:lnTo>
                <a:lnTo>
                  <a:pt x="667" y="135"/>
                </a:lnTo>
                <a:lnTo>
                  <a:pt x="667" y="141"/>
                </a:lnTo>
                <a:lnTo>
                  <a:pt x="665" y="146"/>
                </a:lnTo>
                <a:lnTo>
                  <a:pt x="663" y="158"/>
                </a:lnTo>
                <a:lnTo>
                  <a:pt x="658" y="167"/>
                </a:lnTo>
                <a:lnTo>
                  <a:pt x="657" y="172"/>
                </a:lnTo>
                <a:lnTo>
                  <a:pt x="654" y="176"/>
                </a:lnTo>
                <a:lnTo>
                  <a:pt x="647" y="183"/>
                </a:lnTo>
                <a:lnTo>
                  <a:pt x="640" y="189"/>
                </a:lnTo>
                <a:lnTo>
                  <a:pt x="631" y="194"/>
                </a:lnTo>
                <a:lnTo>
                  <a:pt x="623" y="198"/>
                </a:lnTo>
                <a:lnTo>
                  <a:pt x="613" y="201"/>
                </a:lnTo>
                <a:lnTo>
                  <a:pt x="603" y="204"/>
                </a:lnTo>
                <a:lnTo>
                  <a:pt x="593" y="204"/>
                </a:lnTo>
                <a:lnTo>
                  <a:pt x="582" y="204"/>
                </a:lnTo>
                <a:lnTo>
                  <a:pt x="572" y="203"/>
                </a:lnTo>
                <a:lnTo>
                  <a:pt x="561" y="201"/>
                </a:lnTo>
                <a:lnTo>
                  <a:pt x="551" y="197"/>
                </a:lnTo>
                <a:lnTo>
                  <a:pt x="541" y="193"/>
                </a:lnTo>
                <a:lnTo>
                  <a:pt x="541" y="203"/>
                </a:lnTo>
                <a:lnTo>
                  <a:pt x="524" y="20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3" name="Freeform 173">
            <a:extLst>
              <a:ext uri="{FF2B5EF4-FFF2-40B4-BE49-F238E27FC236}">
                <a16:creationId xmlns:a16="http://schemas.microsoft.com/office/drawing/2014/main" id="{76E4D29F-FD9E-B6AC-3229-057D0EEF808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62897" y="4221096"/>
            <a:ext cx="530075" cy="108000"/>
          </a:xfrm>
          <a:custGeom>
            <a:avLst/>
            <a:gdLst>
              <a:gd name="T0" fmla="*/ 384 w 1815"/>
              <a:gd name="T1" fmla="*/ 369 h 370"/>
              <a:gd name="T2" fmla="*/ 41 w 1815"/>
              <a:gd name="T3" fmla="*/ 283 h 370"/>
              <a:gd name="T4" fmla="*/ 182 w 1815"/>
              <a:gd name="T5" fmla="*/ 293 h 370"/>
              <a:gd name="T6" fmla="*/ 199 w 1815"/>
              <a:gd name="T7" fmla="*/ 119 h 370"/>
              <a:gd name="T8" fmla="*/ 75 w 1815"/>
              <a:gd name="T9" fmla="*/ 93 h 370"/>
              <a:gd name="T10" fmla="*/ 88 w 1815"/>
              <a:gd name="T11" fmla="*/ 80 h 370"/>
              <a:gd name="T12" fmla="*/ 88 w 1815"/>
              <a:gd name="T13" fmla="*/ 35 h 370"/>
              <a:gd name="T14" fmla="*/ 71 w 1815"/>
              <a:gd name="T15" fmla="*/ 77 h 370"/>
              <a:gd name="T16" fmla="*/ 174 w 1815"/>
              <a:gd name="T17" fmla="*/ 49 h 370"/>
              <a:gd name="T18" fmla="*/ 129 w 1815"/>
              <a:gd name="T19" fmla="*/ 57 h 370"/>
              <a:gd name="T20" fmla="*/ 188 w 1815"/>
              <a:gd name="T21" fmla="*/ 98 h 370"/>
              <a:gd name="T22" fmla="*/ 247 w 1815"/>
              <a:gd name="T23" fmla="*/ 306 h 370"/>
              <a:gd name="T24" fmla="*/ 146 w 1815"/>
              <a:gd name="T25" fmla="*/ 232 h 370"/>
              <a:gd name="T26" fmla="*/ 93 w 1815"/>
              <a:gd name="T27" fmla="*/ 243 h 370"/>
              <a:gd name="T28" fmla="*/ 133 w 1815"/>
              <a:gd name="T29" fmla="*/ 139 h 370"/>
              <a:gd name="T30" fmla="*/ 1811 w 1815"/>
              <a:gd name="T31" fmla="*/ 294 h 370"/>
              <a:gd name="T32" fmla="*/ 1748 w 1815"/>
              <a:gd name="T33" fmla="*/ 283 h 370"/>
              <a:gd name="T34" fmla="*/ 1800 w 1815"/>
              <a:gd name="T35" fmla="*/ 139 h 370"/>
              <a:gd name="T36" fmla="*/ 1779 w 1815"/>
              <a:gd name="T37" fmla="*/ 159 h 370"/>
              <a:gd name="T38" fmla="*/ 1793 w 1815"/>
              <a:gd name="T39" fmla="*/ 279 h 370"/>
              <a:gd name="T40" fmla="*/ 1656 w 1815"/>
              <a:gd name="T41" fmla="*/ 138 h 370"/>
              <a:gd name="T42" fmla="*/ 1578 w 1815"/>
              <a:gd name="T43" fmla="*/ 138 h 370"/>
              <a:gd name="T44" fmla="*/ 1514 w 1815"/>
              <a:gd name="T45" fmla="*/ 165 h 370"/>
              <a:gd name="T46" fmla="*/ 1540 w 1815"/>
              <a:gd name="T47" fmla="*/ 166 h 370"/>
              <a:gd name="T48" fmla="*/ 1435 w 1815"/>
              <a:gd name="T49" fmla="*/ 304 h 370"/>
              <a:gd name="T50" fmla="*/ 1324 w 1815"/>
              <a:gd name="T51" fmla="*/ 232 h 370"/>
              <a:gd name="T52" fmla="*/ 1288 w 1815"/>
              <a:gd name="T53" fmla="*/ 306 h 370"/>
              <a:gd name="T54" fmla="*/ 1288 w 1815"/>
              <a:gd name="T55" fmla="*/ 283 h 370"/>
              <a:gd name="T56" fmla="*/ 1267 w 1815"/>
              <a:gd name="T57" fmla="*/ 212 h 370"/>
              <a:gd name="T58" fmla="*/ 1288 w 1815"/>
              <a:gd name="T59" fmla="*/ 136 h 370"/>
              <a:gd name="T60" fmla="*/ 1303 w 1815"/>
              <a:gd name="T61" fmla="*/ 163 h 370"/>
              <a:gd name="T62" fmla="*/ 1287 w 1815"/>
              <a:gd name="T63" fmla="*/ 198 h 370"/>
              <a:gd name="T64" fmla="*/ 1119 w 1815"/>
              <a:gd name="T65" fmla="*/ 138 h 370"/>
              <a:gd name="T66" fmla="*/ 1065 w 1815"/>
              <a:gd name="T67" fmla="*/ 304 h 370"/>
              <a:gd name="T68" fmla="*/ 1038 w 1815"/>
              <a:gd name="T69" fmla="*/ 162 h 370"/>
              <a:gd name="T70" fmla="*/ 920 w 1815"/>
              <a:gd name="T71" fmla="*/ 274 h 370"/>
              <a:gd name="T72" fmla="*/ 961 w 1815"/>
              <a:gd name="T73" fmla="*/ 294 h 370"/>
              <a:gd name="T74" fmla="*/ 897 w 1815"/>
              <a:gd name="T75" fmla="*/ 283 h 370"/>
              <a:gd name="T76" fmla="*/ 949 w 1815"/>
              <a:gd name="T77" fmla="*/ 139 h 370"/>
              <a:gd name="T78" fmla="*/ 863 w 1815"/>
              <a:gd name="T79" fmla="*/ 273 h 370"/>
              <a:gd name="T80" fmla="*/ 853 w 1815"/>
              <a:gd name="T81" fmla="*/ 210 h 370"/>
              <a:gd name="T82" fmla="*/ 886 w 1815"/>
              <a:gd name="T83" fmla="*/ 273 h 370"/>
              <a:gd name="T84" fmla="*/ 869 w 1815"/>
              <a:gd name="T85" fmla="*/ 141 h 370"/>
              <a:gd name="T86" fmla="*/ 785 w 1815"/>
              <a:gd name="T87" fmla="*/ 170 h 370"/>
              <a:gd name="T88" fmla="*/ 798 w 1815"/>
              <a:gd name="T89" fmla="*/ 228 h 370"/>
              <a:gd name="T90" fmla="*/ 766 w 1815"/>
              <a:gd name="T91" fmla="*/ 304 h 370"/>
              <a:gd name="T92" fmla="*/ 805 w 1815"/>
              <a:gd name="T93" fmla="*/ 217 h 370"/>
              <a:gd name="T94" fmla="*/ 732 w 1815"/>
              <a:gd name="T95" fmla="*/ 304 h 370"/>
              <a:gd name="T96" fmla="*/ 599 w 1815"/>
              <a:gd name="T97" fmla="*/ 232 h 370"/>
              <a:gd name="T98" fmla="*/ 564 w 1815"/>
              <a:gd name="T99" fmla="*/ 306 h 370"/>
              <a:gd name="T100" fmla="*/ 564 w 1815"/>
              <a:gd name="T101" fmla="*/ 283 h 370"/>
              <a:gd name="T102" fmla="*/ 542 w 1815"/>
              <a:gd name="T103" fmla="*/ 212 h 370"/>
              <a:gd name="T104" fmla="*/ 564 w 1815"/>
              <a:gd name="T105" fmla="*/ 136 h 370"/>
              <a:gd name="T106" fmla="*/ 576 w 1815"/>
              <a:gd name="T107" fmla="*/ 162 h 370"/>
              <a:gd name="T108" fmla="*/ 588 w 1815"/>
              <a:gd name="T109" fmla="*/ 219 h 370"/>
              <a:gd name="T110" fmla="*/ 482 w 1815"/>
              <a:gd name="T111" fmla="*/ 282 h 370"/>
              <a:gd name="T112" fmla="*/ 518 w 1815"/>
              <a:gd name="T113" fmla="*/ 298 h 370"/>
              <a:gd name="T114" fmla="*/ 456 w 1815"/>
              <a:gd name="T115" fmla="*/ 167 h 370"/>
              <a:gd name="T116" fmla="*/ 518 w 1815"/>
              <a:gd name="T117" fmla="*/ 145 h 370"/>
              <a:gd name="T118" fmla="*/ 516 w 1815"/>
              <a:gd name="T119" fmla="*/ 129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15" h="370">
                <a:moveTo>
                  <a:pt x="0" y="366"/>
                </a:moveTo>
                <a:lnTo>
                  <a:pt x="0" y="4"/>
                </a:lnTo>
                <a:lnTo>
                  <a:pt x="0" y="2"/>
                </a:lnTo>
                <a:lnTo>
                  <a:pt x="1" y="1"/>
                </a:lnTo>
                <a:lnTo>
                  <a:pt x="3" y="0"/>
                </a:lnTo>
                <a:lnTo>
                  <a:pt x="4" y="0"/>
                </a:lnTo>
                <a:lnTo>
                  <a:pt x="381" y="0"/>
                </a:lnTo>
                <a:lnTo>
                  <a:pt x="383" y="0"/>
                </a:lnTo>
                <a:lnTo>
                  <a:pt x="384" y="1"/>
                </a:lnTo>
                <a:lnTo>
                  <a:pt x="386" y="2"/>
                </a:lnTo>
                <a:lnTo>
                  <a:pt x="386" y="4"/>
                </a:lnTo>
                <a:lnTo>
                  <a:pt x="386" y="366"/>
                </a:lnTo>
                <a:lnTo>
                  <a:pt x="386" y="368"/>
                </a:lnTo>
                <a:lnTo>
                  <a:pt x="384" y="369"/>
                </a:lnTo>
                <a:lnTo>
                  <a:pt x="383" y="370"/>
                </a:lnTo>
                <a:lnTo>
                  <a:pt x="381" y="370"/>
                </a:lnTo>
                <a:lnTo>
                  <a:pt x="4" y="370"/>
                </a:lnTo>
                <a:lnTo>
                  <a:pt x="3" y="370"/>
                </a:lnTo>
                <a:lnTo>
                  <a:pt x="1" y="369"/>
                </a:lnTo>
                <a:lnTo>
                  <a:pt x="0" y="368"/>
                </a:lnTo>
                <a:lnTo>
                  <a:pt x="0" y="366"/>
                </a:lnTo>
                <a:close/>
                <a:moveTo>
                  <a:pt x="24" y="231"/>
                </a:moveTo>
                <a:lnTo>
                  <a:pt x="25" y="242"/>
                </a:lnTo>
                <a:lnTo>
                  <a:pt x="27" y="252"/>
                </a:lnTo>
                <a:lnTo>
                  <a:pt x="28" y="260"/>
                </a:lnTo>
                <a:lnTo>
                  <a:pt x="32" y="269"/>
                </a:lnTo>
                <a:lnTo>
                  <a:pt x="37" y="276"/>
                </a:lnTo>
                <a:lnTo>
                  <a:pt x="41" y="283"/>
                </a:lnTo>
                <a:lnTo>
                  <a:pt x="47" y="289"/>
                </a:lnTo>
                <a:lnTo>
                  <a:pt x="54" y="294"/>
                </a:lnTo>
                <a:lnTo>
                  <a:pt x="59" y="298"/>
                </a:lnTo>
                <a:lnTo>
                  <a:pt x="68" y="301"/>
                </a:lnTo>
                <a:lnTo>
                  <a:pt x="75" y="304"/>
                </a:lnTo>
                <a:lnTo>
                  <a:pt x="83" y="307"/>
                </a:lnTo>
                <a:lnTo>
                  <a:pt x="100" y="310"/>
                </a:lnTo>
                <a:lnTo>
                  <a:pt x="119" y="311"/>
                </a:lnTo>
                <a:lnTo>
                  <a:pt x="136" y="310"/>
                </a:lnTo>
                <a:lnTo>
                  <a:pt x="153" y="307"/>
                </a:lnTo>
                <a:lnTo>
                  <a:pt x="161" y="304"/>
                </a:lnTo>
                <a:lnTo>
                  <a:pt x="168" y="301"/>
                </a:lnTo>
                <a:lnTo>
                  <a:pt x="175" y="297"/>
                </a:lnTo>
                <a:lnTo>
                  <a:pt x="182" y="293"/>
                </a:lnTo>
                <a:lnTo>
                  <a:pt x="189" y="287"/>
                </a:lnTo>
                <a:lnTo>
                  <a:pt x="195" y="282"/>
                </a:lnTo>
                <a:lnTo>
                  <a:pt x="199" y="276"/>
                </a:lnTo>
                <a:lnTo>
                  <a:pt x="203" y="267"/>
                </a:lnTo>
                <a:lnTo>
                  <a:pt x="208" y="260"/>
                </a:lnTo>
                <a:lnTo>
                  <a:pt x="210" y="251"/>
                </a:lnTo>
                <a:lnTo>
                  <a:pt x="212" y="241"/>
                </a:lnTo>
                <a:lnTo>
                  <a:pt x="212" y="231"/>
                </a:lnTo>
                <a:lnTo>
                  <a:pt x="212" y="166"/>
                </a:lnTo>
                <a:lnTo>
                  <a:pt x="212" y="155"/>
                </a:lnTo>
                <a:lnTo>
                  <a:pt x="210" y="145"/>
                </a:lnTo>
                <a:lnTo>
                  <a:pt x="208" y="136"/>
                </a:lnTo>
                <a:lnTo>
                  <a:pt x="203" y="128"/>
                </a:lnTo>
                <a:lnTo>
                  <a:pt x="199" y="119"/>
                </a:lnTo>
                <a:lnTo>
                  <a:pt x="195" y="114"/>
                </a:lnTo>
                <a:lnTo>
                  <a:pt x="189" y="108"/>
                </a:lnTo>
                <a:lnTo>
                  <a:pt x="182" y="102"/>
                </a:lnTo>
                <a:lnTo>
                  <a:pt x="175" y="98"/>
                </a:lnTo>
                <a:lnTo>
                  <a:pt x="168" y="94"/>
                </a:lnTo>
                <a:lnTo>
                  <a:pt x="161" y="91"/>
                </a:lnTo>
                <a:lnTo>
                  <a:pt x="153" y="88"/>
                </a:lnTo>
                <a:lnTo>
                  <a:pt x="144" y="87"/>
                </a:lnTo>
                <a:lnTo>
                  <a:pt x="136" y="86"/>
                </a:lnTo>
                <a:lnTo>
                  <a:pt x="117" y="84"/>
                </a:lnTo>
                <a:lnTo>
                  <a:pt x="99" y="86"/>
                </a:lnTo>
                <a:lnTo>
                  <a:pt x="90" y="87"/>
                </a:lnTo>
                <a:lnTo>
                  <a:pt x="82" y="90"/>
                </a:lnTo>
                <a:lnTo>
                  <a:pt x="75" y="93"/>
                </a:lnTo>
                <a:lnTo>
                  <a:pt x="66" y="95"/>
                </a:lnTo>
                <a:lnTo>
                  <a:pt x="59" y="100"/>
                </a:lnTo>
                <a:lnTo>
                  <a:pt x="52" y="104"/>
                </a:lnTo>
                <a:lnTo>
                  <a:pt x="47" y="110"/>
                </a:lnTo>
                <a:lnTo>
                  <a:pt x="41" y="115"/>
                </a:lnTo>
                <a:lnTo>
                  <a:pt x="37" y="122"/>
                </a:lnTo>
                <a:lnTo>
                  <a:pt x="32" y="129"/>
                </a:lnTo>
                <a:lnTo>
                  <a:pt x="28" y="138"/>
                </a:lnTo>
                <a:lnTo>
                  <a:pt x="27" y="146"/>
                </a:lnTo>
                <a:lnTo>
                  <a:pt x="25" y="156"/>
                </a:lnTo>
                <a:lnTo>
                  <a:pt x="24" y="166"/>
                </a:lnTo>
                <a:lnTo>
                  <a:pt x="24" y="231"/>
                </a:lnTo>
                <a:close/>
                <a:moveTo>
                  <a:pt x="83" y="80"/>
                </a:moveTo>
                <a:lnTo>
                  <a:pt x="88" y="80"/>
                </a:lnTo>
                <a:lnTo>
                  <a:pt x="92" y="79"/>
                </a:lnTo>
                <a:lnTo>
                  <a:pt x="96" y="77"/>
                </a:lnTo>
                <a:lnTo>
                  <a:pt x="99" y="74"/>
                </a:lnTo>
                <a:lnTo>
                  <a:pt x="102" y="70"/>
                </a:lnTo>
                <a:lnTo>
                  <a:pt x="105" y="67"/>
                </a:lnTo>
                <a:lnTo>
                  <a:pt x="106" y="63"/>
                </a:lnTo>
                <a:lnTo>
                  <a:pt x="106" y="57"/>
                </a:lnTo>
                <a:lnTo>
                  <a:pt x="106" y="53"/>
                </a:lnTo>
                <a:lnTo>
                  <a:pt x="105" y="49"/>
                </a:lnTo>
                <a:lnTo>
                  <a:pt x="102" y="45"/>
                </a:lnTo>
                <a:lnTo>
                  <a:pt x="99" y="42"/>
                </a:lnTo>
                <a:lnTo>
                  <a:pt x="96" y="39"/>
                </a:lnTo>
                <a:lnTo>
                  <a:pt x="92" y="36"/>
                </a:lnTo>
                <a:lnTo>
                  <a:pt x="88" y="35"/>
                </a:lnTo>
                <a:lnTo>
                  <a:pt x="83" y="35"/>
                </a:lnTo>
                <a:lnTo>
                  <a:pt x="79" y="35"/>
                </a:lnTo>
                <a:lnTo>
                  <a:pt x="75" y="36"/>
                </a:lnTo>
                <a:lnTo>
                  <a:pt x="71" y="39"/>
                </a:lnTo>
                <a:lnTo>
                  <a:pt x="66" y="42"/>
                </a:lnTo>
                <a:lnTo>
                  <a:pt x="64" y="45"/>
                </a:lnTo>
                <a:lnTo>
                  <a:pt x="62" y="49"/>
                </a:lnTo>
                <a:lnTo>
                  <a:pt x="61" y="53"/>
                </a:lnTo>
                <a:lnTo>
                  <a:pt x="61" y="57"/>
                </a:lnTo>
                <a:lnTo>
                  <a:pt x="61" y="63"/>
                </a:lnTo>
                <a:lnTo>
                  <a:pt x="62" y="67"/>
                </a:lnTo>
                <a:lnTo>
                  <a:pt x="64" y="70"/>
                </a:lnTo>
                <a:lnTo>
                  <a:pt x="66" y="74"/>
                </a:lnTo>
                <a:lnTo>
                  <a:pt x="71" y="77"/>
                </a:lnTo>
                <a:lnTo>
                  <a:pt x="75" y="79"/>
                </a:lnTo>
                <a:lnTo>
                  <a:pt x="79" y="80"/>
                </a:lnTo>
                <a:lnTo>
                  <a:pt x="83" y="80"/>
                </a:lnTo>
                <a:close/>
                <a:moveTo>
                  <a:pt x="153" y="80"/>
                </a:moveTo>
                <a:lnTo>
                  <a:pt x="157" y="80"/>
                </a:lnTo>
                <a:lnTo>
                  <a:pt x="161" y="79"/>
                </a:lnTo>
                <a:lnTo>
                  <a:pt x="165" y="77"/>
                </a:lnTo>
                <a:lnTo>
                  <a:pt x="168" y="74"/>
                </a:lnTo>
                <a:lnTo>
                  <a:pt x="171" y="70"/>
                </a:lnTo>
                <a:lnTo>
                  <a:pt x="174" y="67"/>
                </a:lnTo>
                <a:lnTo>
                  <a:pt x="175" y="63"/>
                </a:lnTo>
                <a:lnTo>
                  <a:pt x="175" y="57"/>
                </a:lnTo>
                <a:lnTo>
                  <a:pt x="175" y="53"/>
                </a:lnTo>
                <a:lnTo>
                  <a:pt x="174" y="49"/>
                </a:lnTo>
                <a:lnTo>
                  <a:pt x="171" y="45"/>
                </a:lnTo>
                <a:lnTo>
                  <a:pt x="168" y="42"/>
                </a:lnTo>
                <a:lnTo>
                  <a:pt x="165" y="39"/>
                </a:lnTo>
                <a:lnTo>
                  <a:pt x="161" y="36"/>
                </a:lnTo>
                <a:lnTo>
                  <a:pt x="157" y="35"/>
                </a:lnTo>
                <a:lnTo>
                  <a:pt x="153" y="35"/>
                </a:lnTo>
                <a:lnTo>
                  <a:pt x="147" y="35"/>
                </a:lnTo>
                <a:lnTo>
                  <a:pt x="143" y="36"/>
                </a:lnTo>
                <a:lnTo>
                  <a:pt x="140" y="39"/>
                </a:lnTo>
                <a:lnTo>
                  <a:pt x="136" y="42"/>
                </a:lnTo>
                <a:lnTo>
                  <a:pt x="133" y="45"/>
                </a:lnTo>
                <a:lnTo>
                  <a:pt x="131" y="49"/>
                </a:lnTo>
                <a:lnTo>
                  <a:pt x="130" y="53"/>
                </a:lnTo>
                <a:lnTo>
                  <a:pt x="129" y="57"/>
                </a:lnTo>
                <a:lnTo>
                  <a:pt x="130" y="63"/>
                </a:lnTo>
                <a:lnTo>
                  <a:pt x="131" y="67"/>
                </a:lnTo>
                <a:lnTo>
                  <a:pt x="133" y="70"/>
                </a:lnTo>
                <a:lnTo>
                  <a:pt x="136" y="74"/>
                </a:lnTo>
                <a:lnTo>
                  <a:pt x="140" y="77"/>
                </a:lnTo>
                <a:lnTo>
                  <a:pt x="143" y="79"/>
                </a:lnTo>
                <a:lnTo>
                  <a:pt x="147" y="80"/>
                </a:lnTo>
                <a:lnTo>
                  <a:pt x="153" y="80"/>
                </a:lnTo>
                <a:close/>
                <a:moveTo>
                  <a:pt x="188" y="87"/>
                </a:moveTo>
                <a:lnTo>
                  <a:pt x="186" y="87"/>
                </a:lnTo>
                <a:lnTo>
                  <a:pt x="186" y="88"/>
                </a:lnTo>
                <a:lnTo>
                  <a:pt x="186" y="94"/>
                </a:lnTo>
                <a:lnTo>
                  <a:pt x="186" y="97"/>
                </a:lnTo>
                <a:lnTo>
                  <a:pt x="188" y="98"/>
                </a:lnTo>
                <a:lnTo>
                  <a:pt x="192" y="102"/>
                </a:lnTo>
                <a:lnTo>
                  <a:pt x="196" y="107"/>
                </a:lnTo>
                <a:lnTo>
                  <a:pt x="201" y="111"/>
                </a:lnTo>
                <a:lnTo>
                  <a:pt x="203" y="115"/>
                </a:lnTo>
                <a:lnTo>
                  <a:pt x="209" y="125"/>
                </a:lnTo>
                <a:lnTo>
                  <a:pt x="215" y="135"/>
                </a:lnTo>
                <a:lnTo>
                  <a:pt x="216" y="136"/>
                </a:lnTo>
                <a:lnTo>
                  <a:pt x="218" y="138"/>
                </a:lnTo>
                <a:lnTo>
                  <a:pt x="242" y="138"/>
                </a:lnTo>
                <a:lnTo>
                  <a:pt x="243" y="138"/>
                </a:lnTo>
                <a:lnTo>
                  <a:pt x="244" y="139"/>
                </a:lnTo>
                <a:lnTo>
                  <a:pt x="244" y="304"/>
                </a:lnTo>
                <a:lnTo>
                  <a:pt x="244" y="306"/>
                </a:lnTo>
                <a:lnTo>
                  <a:pt x="247" y="306"/>
                </a:lnTo>
                <a:lnTo>
                  <a:pt x="308" y="306"/>
                </a:lnTo>
                <a:lnTo>
                  <a:pt x="309" y="306"/>
                </a:lnTo>
                <a:lnTo>
                  <a:pt x="311" y="304"/>
                </a:lnTo>
                <a:lnTo>
                  <a:pt x="311" y="139"/>
                </a:lnTo>
                <a:lnTo>
                  <a:pt x="311" y="138"/>
                </a:lnTo>
                <a:lnTo>
                  <a:pt x="314" y="138"/>
                </a:lnTo>
                <a:lnTo>
                  <a:pt x="367" y="138"/>
                </a:lnTo>
                <a:lnTo>
                  <a:pt x="369" y="136"/>
                </a:lnTo>
                <a:lnTo>
                  <a:pt x="369" y="135"/>
                </a:lnTo>
                <a:lnTo>
                  <a:pt x="369" y="88"/>
                </a:lnTo>
                <a:lnTo>
                  <a:pt x="369" y="87"/>
                </a:lnTo>
                <a:lnTo>
                  <a:pt x="367" y="87"/>
                </a:lnTo>
                <a:lnTo>
                  <a:pt x="188" y="87"/>
                </a:lnTo>
                <a:close/>
                <a:moveTo>
                  <a:pt x="146" y="232"/>
                </a:moveTo>
                <a:lnTo>
                  <a:pt x="146" y="238"/>
                </a:lnTo>
                <a:lnTo>
                  <a:pt x="144" y="243"/>
                </a:lnTo>
                <a:lnTo>
                  <a:pt x="141" y="248"/>
                </a:lnTo>
                <a:lnTo>
                  <a:pt x="138" y="252"/>
                </a:lnTo>
                <a:lnTo>
                  <a:pt x="134" y="256"/>
                </a:lnTo>
                <a:lnTo>
                  <a:pt x="130" y="258"/>
                </a:lnTo>
                <a:lnTo>
                  <a:pt x="124" y="259"/>
                </a:lnTo>
                <a:lnTo>
                  <a:pt x="119" y="260"/>
                </a:lnTo>
                <a:lnTo>
                  <a:pt x="112" y="259"/>
                </a:lnTo>
                <a:lnTo>
                  <a:pt x="106" y="258"/>
                </a:lnTo>
                <a:lnTo>
                  <a:pt x="102" y="256"/>
                </a:lnTo>
                <a:lnTo>
                  <a:pt x="97" y="252"/>
                </a:lnTo>
                <a:lnTo>
                  <a:pt x="95" y="248"/>
                </a:lnTo>
                <a:lnTo>
                  <a:pt x="93" y="243"/>
                </a:lnTo>
                <a:lnTo>
                  <a:pt x="92" y="238"/>
                </a:lnTo>
                <a:lnTo>
                  <a:pt x="90" y="231"/>
                </a:lnTo>
                <a:lnTo>
                  <a:pt x="90" y="165"/>
                </a:lnTo>
                <a:lnTo>
                  <a:pt x="92" y="157"/>
                </a:lnTo>
                <a:lnTo>
                  <a:pt x="93" y="152"/>
                </a:lnTo>
                <a:lnTo>
                  <a:pt x="95" y="146"/>
                </a:lnTo>
                <a:lnTo>
                  <a:pt x="97" y="143"/>
                </a:lnTo>
                <a:lnTo>
                  <a:pt x="102" y="139"/>
                </a:lnTo>
                <a:lnTo>
                  <a:pt x="106" y="138"/>
                </a:lnTo>
                <a:lnTo>
                  <a:pt x="112" y="136"/>
                </a:lnTo>
                <a:lnTo>
                  <a:pt x="117" y="136"/>
                </a:lnTo>
                <a:lnTo>
                  <a:pt x="123" y="136"/>
                </a:lnTo>
                <a:lnTo>
                  <a:pt x="129" y="138"/>
                </a:lnTo>
                <a:lnTo>
                  <a:pt x="133" y="139"/>
                </a:lnTo>
                <a:lnTo>
                  <a:pt x="137" y="143"/>
                </a:lnTo>
                <a:lnTo>
                  <a:pt x="141" y="146"/>
                </a:lnTo>
                <a:lnTo>
                  <a:pt x="143" y="152"/>
                </a:lnTo>
                <a:lnTo>
                  <a:pt x="146" y="157"/>
                </a:lnTo>
                <a:lnTo>
                  <a:pt x="146" y="165"/>
                </a:lnTo>
                <a:lnTo>
                  <a:pt x="146" y="232"/>
                </a:lnTo>
                <a:close/>
                <a:moveTo>
                  <a:pt x="1793" y="235"/>
                </a:moveTo>
                <a:lnTo>
                  <a:pt x="1781" y="235"/>
                </a:lnTo>
                <a:lnTo>
                  <a:pt x="1781" y="214"/>
                </a:lnTo>
                <a:lnTo>
                  <a:pt x="1815" y="214"/>
                </a:lnTo>
                <a:lnTo>
                  <a:pt x="1815" y="274"/>
                </a:lnTo>
                <a:lnTo>
                  <a:pt x="1815" y="283"/>
                </a:lnTo>
                <a:lnTo>
                  <a:pt x="1814" y="289"/>
                </a:lnTo>
                <a:lnTo>
                  <a:pt x="1811" y="294"/>
                </a:lnTo>
                <a:lnTo>
                  <a:pt x="1810" y="296"/>
                </a:lnTo>
                <a:lnTo>
                  <a:pt x="1808" y="298"/>
                </a:lnTo>
                <a:lnTo>
                  <a:pt x="1804" y="301"/>
                </a:lnTo>
                <a:lnTo>
                  <a:pt x="1800" y="304"/>
                </a:lnTo>
                <a:lnTo>
                  <a:pt x="1794" y="306"/>
                </a:lnTo>
                <a:lnTo>
                  <a:pt x="1787" y="306"/>
                </a:lnTo>
                <a:lnTo>
                  <a:pt x="1776" y="306"/>
                </a:lnTo>
                <a:lnTo>
                  <a:pt x="1769" y="306"/>
                </a:lnTo>
                <a:lnTo>
                  <a:pt x="1763" y="304"/>
                </a:lnTo>
                <a:lnTo>
                  <a:pt x="1759" y="301"/>
                </a:lnTo>
                <a:lnTo>
                  <a:pt x="1755" y="298"/>
                </a:lnTo>
                <a:lnTo>
                  <a:pt x="1752" y="294"/>
                </a:lnTo>
                <a:lnTo>
                  <a:pt x="1749" y="289"/>
                </a:lnTo>
                <a:lnTo>
                  <a:pt x="1748" y="283"/>
                </a:lnTo>
                <a:lnTo>
                  <a:pt x="1748" y="274"/>
                </a:lnTo>
                <a:lnTo>
                  <a:pt x="1748" y="167"/>
                </a:lnTo>
                <a:lnTo>
                  <a:pt x="1748" y="160"/>
                </a:lnTo>
                <a:lnTo>
                  <a:pt x="1749" y="155"/>
                </a:lnTo>
                <a:lnTo>
                  <a:pt x="1752" y="149"/>
                </a:lnTo>
                <a:lnTo>
                  <a:pt x="1753" y="146"/>
                </a:lnTo>
                <a:lnTo>
                  <a:pt x="1755" y="145"/>
                </a:lnTo>
                <a:lnTo>
                  <a:pt x="1759" y="141"/>
                </a:lnTo>
                <a:lnTo>
                  <a:pt x="1763" y="139"/>
                </a:lnTo>
                <a:lnTo>
                  <a:pt x="1769" y="138"/>
                </a:lnTo>
                <a:lnTo>
                  <a:pt x="1776" y="136"/>
                </a:lnTo>
                <a:lnTo>
                  <a:pt x="1787" y="136"/>
                </a:lnTo>
                <a:lnTo>
                  <a:pt x="1794" y="138"/>
                </a:lnTo>
                <a:lnTo>
                  <a:pt x="1800" y="139"/>
                </a:lnTo>
                <a:lnTo>
                  <a:pt x="1804" y="141"/>
                </a:lnTo>
                <a:lnTo>
                  <a:pt x="1808" y="145"/>
                </a:lnTo>
                <a:lnTo>
                  <a:pt x="1811" y="149"/>
                </a:lnTo>
                <a:lnTo>
                  <a:pt x="1814" y="155"/>
                </a:lnTo>
                <a:lnTo>
                  <a:pt x="1814" y="160"/>
                </a:lnTo>
                <a:lnTo>
                  <a:pt x="1815" y="167"/>
                </a:lnTo>
                <a:lnTo>
                  <a:pt x="1815" y="188"/>
                </a:lnTo>
                <a:lnTo>
                  <a:pt x="1793" y="188"/>
                </a:lnTo>
                <a:lnTo>
                  <a:pt x="1793" y="169"/>
                </a:lnTo>
                <a:lnTo>
                  <a:pt x="1791" y="165"/>
                </a:lnTo>
                <a:lnTo>
                  <a:pt x="1790" y="162"/>
                </a:lnTo>
                <a:lnTo>
                  <a:pt x="1787" y="160"/>
                </a:lnTo>
                <a:lnTo>
                  <a:pt x="1784" y="159"/>
                </a:lnTo>
                <a:lnTo>
                  <a:pt x="1779" y="159"/>
                </a:lnTo>
                <a:lnTo>
                  <a:pt x="1776" y="160"/>
                </a:lnTo>
                <a:lnTo>
                  <a:pt x="1773" y="162"/>
                </a:lnTo>
                <a:lnTo>
                  <a:pt x="1772" y="165"/>
                </a:lnTo>
                <a:lnTo>
                  <a:pt x="1770" y="169"/>
                </a:lnTo>
                <a:lnTo>
                  <a:pt x="1770" y="274"/>
                </a:lnTo>
                <a:lnTo>
                  <a:pt x="1770" y="276"/>
                </a:lnTo>
                <a:lnTo>
                  <a:pt x="1772" y="279"/>
                </a:lnTo>
                <a:lnTo>
                  <a:pt x="1773" y="282"/>
                </a:lnTo>
                <a:lnTo>
                  <a:pt x="1776" y="283"/>
                </a:lnTo>
                <a:lnTo>
                  <a:pt x="1779" y="283"/>
                </a:lnTo>
                <a:lnTo>
                  <a:pt x="1784" y="283"/>
                </a:lnTo>
                <a:lnTo>
                  <a:pt x="1789" y="283"/>
                </a:lnTo>
                <a:lnTo>
                  <a:pt x="1791" y="282"/>
                </a:lnTo>
                <a:lnTo>
                  <a:pt x="1793" y="279"/>
                </a:lnTo>
                <a:lnTo>
                  <a:pt x="1793" y="274"/>
                </a:lnTo>
                <a:lnTo>
                  <a:pt x="1793" y="235"/>
                </a:lnTo>
                <a:close/>
                <a:moveTo>
                  <a:pt x="1715" y="242"/>
                </a:moveTo>
                <a:lnTo>
                  <a:pt x="1715" y="138"/>
                </a:lnTo>
                <a:lnTo>
                  <a:pt x="1736" y="138"/>
                </a:lnTo>
                <a:lnTo>
                  <a:pt x="1736" y="304"/>
                </a:lnTo>
                <a:lnTo>
                  <a:pt x="1711" y="304"/>
                </a:lnTo>
                <a:lnTo>
                  <a:pt x="1688" y="193"/>
                </a:lnTo>
                <a:lnTo>
                  <a:pt x="1688" y="304"/>
                </a:lnTo>
                <a:lnTo>
                  <a:pt x="1667" y="304"/>
                </a:lnTo>
                <a:lnTo>
                  <a:pt x="1667" y="138"/>
                </a:lnTo>
                <a:lnTo>
                  <a:pt x="1694" y="138"/>
                </a:lnTo>
                <a:lnTo>
                  <a:pt x="1715" y="242"/>
                </a:lnTo>
                <a:close/>
                <a:moveTo>
                  <a:pt x="1656" y="138"/>
                </a:moveTo>
                <a:lnTo>
                  <a:pt x="1656" y="304"/>
                </a:lnTo>
                <a:lnTo>
                  <a:pt x="1633" y="304"/>
                </a:lnTo>
                <a:lnTo>
                  <a:pt x="1633" y="138"/>
                </a:lnTo>
                <a:lnTo>
                  <a:pt x="1656" y="138"/>
                </a:lnTo>
                <a:close/>
                <a:moveTo>
                  <a:pt x="1601" y="242"/>
                </a:moveTo>
                <a:lnTo>
                  <a:pt x="1599" y="138"/>
                </a:lnTo>
                <a:lnTo>
                  <a:pt x="1620" y="138"/>
                </a:lnTo>
                <a:lnTo>
                  <a:pt x="1620" y="304"/>
                </a:lnTo>
                <a:lnTo>
                  <a:pt x="1595" y="304"/>
                </a:lnTo>
                <a:lnTo>
                  <a:pt x="1572" y="193"/>
                </a:lnTo>
                <a:lnTo>
                  <a:pt x="1572" y="304"/>
                </a:lnTo>
                <a:lnTo>
                  <a:pt x="1553" y="304"/>
                </a:lnTo>
                <a:lnTo>
                  <a:pt x="1553" y="138"/>
                </a:lnTo>
                <a:lnTo>
                  <a:pt x="1578" y="138"/>
                </a:lnTo>
                <a:lnTo>
                  <a:pt x="1601" y="242"/>
                </a:lnTo>
                <a:close/>
                <a:moveTo>
                  <a:pt x="1496" y="160"/>
                </a:moveTo>
                <a:lnTo>
                  <a:pt x="1496" y="282"/>
                </a:lnTo>
                <a:lnTo>
                  <a:pt x="1505" y="282"/>
                </a:lnTo>
                <a:lnTo>
                  <a:pt x="1510" y="282"/>
                </a:lnTo>
                <a:lnTo>
                  <a:pt x="1513" y="280"/>
                </a:lnTo>
                <a:lnTo>
                  <a:pt x="1514" y="279"/>
                </a:lnTo>
                <a:lnTo>
                  <a:pt x="1516" y="276"/>
                </a:lnTo>
                <a:lnTo>
                  <a:pt x="1517" y="274"/>
                </a:lnTo>
                <a:lnTo>
                  <a:pt x="1517" y="267"/>
                </a:lnTo>
                <a:lnTo>
                  <a:pt x="1517" y="176"/>
                </a:lnTo>
                <a:lnTo>
                  <a:pt x="1517" y="169"/>
                </a:lnTo>
                <a:lnTo>
                  <a:pt x="1516" y="166"/>
                </a:lnTo>
                <a:lnTo>
                  <a:pt x="1514" y="165"/>
                </a:lnTo>
                <a:lnTo>
                  <a:pt x="1510" y="162"/>
                </a:lnTo>
                <a:lnTo>
                  <a:pt x="1507" y="160"/>
                </a:lnTo>
                <a:lnTo>
                  <a:pt x="1505" y="160"/>
                </a:lnTo>
                <a:lnTo>
                  <a:pt x="1496" y="160"/>
                </a:lnTo>
                <a:close/>
                <a:moveTo>
                  <a:pt x="1473" y="304"/>
                </a:moveTo>
                <a:lnTo>
                  <a:pt x="1473" y="138"/>
                </a:lnTo>
                <a:lnTo>
                  <a:pt x="1507" y="138"/>
                </a:lnTo>
                <a:lnTo>
                  <a:pt x="1516" y="139"/>
                </a:lnTo>
                <a:lnTo>
                  <a:pt x="1522" y="141"/>
                </a:lnTo>
                <a:lnTo>
                  <a:pt x="1527" y="143"/>
                </a:lnTo>
                <a:lnTo>
                  <a:pt x="1533" y="148"/>
                </a:lnTo>
                <a:lnTo>
                  <a:pt x="1536" y="152"/>
                </a:lnTo>
                <a:lnTo>
                  <a:pt x="1538" y="159"/>
                </a:lnTo>
                <a:lnTo>
                  <a:pt x="1540" y="166"/>
                </a:lnTo>
                <a:lnTo>
                  <a:pt x="1540" y="174"/>
                </a:lnTo>
                <a:lnTo>
                  <a:pt x="1540" y="269"/>
                </a:lnTo>
                <a:lnTo>
                  <a:pt x="1540" y="277"/>
                </a:lnTo>
                <a:lnTo>
                  <a:pt x="1538" y="284"/>
                </a:lnTo>
                <a:lnTo>
                  <a:pt x="1536" y="290"/>
                </a:lnTo>
                <a:lnTo>
                  <a:pt x="1533" y="296"/>
                </a:lnTo>
                <a:lnTo>
                  <a:pt x="1527" y="300"/>
                </a:lnTo>
                <a:lnTo>
                  <a:pt x="1522" y="303"/>
                </a:lnTo>
                <a:lnTo>
                  <a:pt x="1516" y="304"/>
                </a:lnTo>
                <a:lnTo>
                  <a:pt x="1507" y="304"/>
                </a:lnTo>
                <a:lnTo>
                  <a:pt x="1473" y="304"/>
                </a:lnTo>
                <a:close/>
                <a:moveTo>
                  <a:pt x="1458" y="138"/>
                </a:moveTo>
                <a:lnTo>
                  <a:pt x="1458" y="304"/>
                </a:lnTo>
                <a:lnTo>
                  <a:pt x="1435" y="304"/>
                </a:lnTo>
                <a:lnTo>
                  <a:pt x="1435" y="138"/>
                </a:lnTo>
                <a:lnTo>
                  <a:pt x="1458" y="138"/>
                </a:lnTo>
                <a:close/>
                <a:moveTo>
                  <a:pt x="1406" y="304"/>
                </a:moveTo>
                <a:lnTo>
                  <a:pt x="1382" y="304"/>
                </a:lnTo>
                <a:lnTo>
                  <a:pt x="1382" y="162"/>
                </a:lnTo>
                <a:lnTo>
                  <a:pt x="1362" y="162"/>
                </a:lnTo>
                <a:lnTo>
                  <a:pt x="1362" y="138"/>
                </a:lnTo>
                <a:lnTo>
                  <a:pt x="1425" y="138"/>
                </a:lnTo>
                <a:lnTo>
                  <a:pt x="1425" y="162"/>
                </a:lnTo>
                <a:lnTo>
                  <a:pt x="1406" y="162"/>
                </a:lnTo>
                <a:lnTo>
                  <a:pt x="1406" y="304"/>
                </a:lnTo>
                <a:close/>
                <a:moveTo>
                  <a:pt x="1314" y="219"/>
                </a:moveTo>
                <a:lnTo>
                  <a:pt x="1320" y="225"/>
                </a:lnTo>
                <a:lnTo>
                  <a:pt x="1324" y="232"/>
                </a:lnTo>
                <a:lnTo>
                  <a:pt x="1325" y="235"/>
                </a:lnTo>
                <a:lnTo>
                  <a:pt x="1327" y="239"/>
                </a:lnTo>
                <a:lnTo>
                  <a:pt x="1327" y="248"/>
                </a:lnTo>
                <a:lnTo>
                  <a:pt x="1327" y="274"/>
                </a:lnTo>
                <a:lnTo>
                  <a:pt x="1327" y="283"/>
                </a:lnTo>
                <a:lnTo>
                  <a:pt x="1325" y="289"/>
                </a:lnTo>
                <a:lnTo>
                  <a:pt x="1322" y="294"/>
                </a:lnTo>
                <a:lnTo>
                  <a:pt x="1321" y="296"/>
                </a:lnTo>
                <a:lnTo>
                  <a:pt x="1320" y="298"/>
                </a:lnTo>
                <a:lnTo>
                  <a:pt x="1315" y="301"/>
                </a:lnTo>
                <a:lnTo>
                  <a:pt x="1311" y="304"/>
                </a:lnTo>
                <a:lnTo>
                  <a:pt x="1305" y="306"/>
                </a:lnTo>
                <a:lnTo>
                  <a:pt x="1298" y="306"/>
                </a:lnTo>
                <a:lnTo>
                  <a:pt x="1288" y="306"/>
                </a:lnTo>
                <a:lnTo>
                  <a:pt x="1283" y="306"/>
                </a:lnTo>
                <a:lnTo>
                  <a:pt x="1277" y="304"/>
                </a:lnTo>
                <a:lnTo>
                  <a:pt x="1271" y="301"/>
                </a:lnTo>
                <a:lnTo>
                  <a:pt x="1267" y="298"/>
                </a:lnTo>
                <a:lnTo>
                  <a:pt x="1264" y="294"/>
                </a:lnTo>
                <a:lnTo>
                  <a:pt x="1263" y="289"/>
                </a:lnTo>
                <a:lnTo>
                  <a:pt x="1262" y="283"/>
                </a:lnTo>
                <a:lnTo>
                  <a:pt x="1262" y="276"/>
                </a:lnTo>
                <a:lnTo>
                  <a:pt x="1262" y="246"/>
                </a:lnTo>
                <a:lnTo>
                  <a:pt x="1283" y="246"/>
                </a:lnTo>
                <a:lnTo>
                  <a:pt x="1283" y="274"/>
                </a:lnTo>
                <a:lnTo>
                  <a:pt x="1284" y="279"/>
                </a:lnTo>
                <a:lnTo>
                  <a:pt x="1286" y="282"/>
                </a:lnTo>
                <a:lnTo>
                  <a:pt x="1288" y="283"/>
                </a:lnTo>
                <a:lnTo>
                  <a:pt x="1293" y="284"/>
                </a:lnTo>
                <a:lnTo>
                  <a:pt x="1295" y="284"/>
                </a:lnTo>
                <a:lnTo>
                  <a:pt x="1298" y="283"/>
                </a:lnTo>
                <a:lnTo>
                  <a:pt x="1301" y="282"/>
                </a:lnTo>
                <a:lnTo>
                  <a:pt x="1304" y="279"/>
                </a:lnTo>
                <a:lnTo>
                  <a:pt x="1304" y="274"/>
                </a:lnTo>
                <a:lnTo>
                  <a:pt x="1304" y="252"/>
                </a:lnTo>
                <a:lnTo>
                  <a:pt x="1304" y="248"/>
                </a:lnTo>
                <a:lnTo>
                  <a:pt x="1303" y="243"/>
                </a:lnTo>
                <a:lnTo>
                  <a:pt x="1301" y="242"/>
                </a:lnTo>
                <a:lnTo>
                  <a:pt x="1300" y="241"/>
                </a:lnTo>
                <a:lnTo>
                  <a:pt x="1297" y="238"/>
                </a:lnTo>
                <a:lnTo>
                  <a:pt x="1274" y="219"/>
                </a:lnTo>
                <a:lnTo>
                  <a:pt x="1267" y="212"/>
                </a:lnTo>
                <a:lnTo>
                  <a:pt x="1264" y="207"/>
                </a:lnTo>
                <a:lnTo>
                  <a:pt x="1263" y="203"/>
                </a:lnTo>
                <a:lnTo>
                  <a:pt x="1262" y="200"/>
                </a:lnTo>
                <a:lnTo>
                  <a:pt x="1262" y="190"/>
                </a:lnTo>
                <a:lnTo>
                  <a:pt x="1262" y="167"/>
                </a:lnTo>
                <a:lnTo>
                  <a:pt x="1262" y="160"/>
                </a:lnTo>
                <a:lnTo>
                  <a:pt x="1263" y="155"/>
                </a:lnTo>
                <a:lnTo>
                  <a:pt x="1264" y="149"/>
                </a:lnTo>
                <a:lnTo>
                  <a:pt x="1266" y="146"/>
                </a:lnTo>
                <a:lnTo>
                  <a:pt x="1269" y="145"/>
                </a:lnTo>
                <a:lnTo>
                  <a:pt x="1271" y="141"/>
                </a:lnTo>
                <a:lnTo>
                  <a:pt x="1277" y="139"/>
                </a:lnTo>
                <a:lnTo>
                  <a:pt x="1283" y="138"/>
                </a:lnTo>
                <a:lnTo>
                  <a:pt x="1288" y="136"/>
                </a:lnTo>
                <a:lnTo>
                  <a:pt x="1298" y="136"/>
                </a:lnTo>
                <a:lnTo>
                  <a:pt x="1305" y="138"/>
                </a:lnTo>
                <a:lnTo>
                  <a:pt x="1311" y="139"/>
                </a:lnTo>
                <a:lnTo>
                  <a:pt x="1315" y="141"/>
                </a:lnTo>
                <a:lnTo>
                  <a:pt x="1320" y="145"/>
                </a:lnTo>
                <a:lnTo>
                  <a:pt x="1322" y="149"/>
                </a:lnTo>
                <a:lnTo>
                  <a:pt x="1324" y="155"/>
                </a:lnTo>
                <a:lnTo>
                  <a:pt x="1325" y="160"/>
                </a:lnTo>
                <a:lnTo>
                  <a:pt x="1327" y="167"/>
                </a:lnTo>
                <a:lnTo>
                  <a:pt x="1327" y="191"/>
                </a:lnTo>
                <a:lnTo>
                  <a:pt x="1304" y="191"/>
                </a:lnTo>
                <a:lnTo>
                  <a:pt x="1304" y="169"/>
                </a:lnTo>
                <a:lnTo>
                  <a:pt x="1303" y="165"/>
                </a:lnTo>
                <a:lnTo>
                  <a:pt x="1303" y="163"/>
                </a:lnTo>
                <a:lnTo>
                  <a:pt x="1301" y="162"/>
                </a:lnTo>
                <a:lnTo>
                  <a:pt x="1298" y="159"/>
                </a:lnTo>
                <a:lnTo>
                  <a:pt x="1295" y="159"/>
                </a:lnTo>
                <a:lnTo>
                  <a:pt x="1293" y="159"/>
                </a:lnTo>
                <a:lnTo>
                  <a:pt x="1288" y="159"/>
                </a:lnTo>
                <a:lnTo>
                  <a:pt x="1286" y="162"/>
                </a:lnTo>
                <a:lnTo>
                  <a:pt x="1286" y="163"/>
                </a:lnTo>
                <a:lnTo>
                  <a:pt x="1284" y="165"/>
                </a:lnTo>
                <a:lnTo>
                  <a:pt x="1284" y="169"/>
                </a:lnTo>
                <a:lnTo>
                  <a:pt x="1284" y="187"/>
                </a:lnTo>
                <a:lnTo>
                  <a:pt x="1284" y="191"/>
                </a:lnTo>
                <a:lnTo>
                  <a:pt x="1286" y="196"/>
                </a:lnTo>
                <a:lnTo>
                  <a:pt x="1286" y="197"/>
                </a:lnTo>
                <a:lnTo>
                  <a:pt x="1287" y="198"/>
                </a:lnTo>
                <a:lnTo>
                  <a:pt x="1290" y="200"/>
                </a:lnTo>
                <a:lnTo>
                  <a:pt x="1314" y="219"/>
                </a:lnTo>
                <a:close/>
                <a:moveTo>
                  <a:pt x="1229" y="242"/>
                </a:moveTo>
                <a:lnTo>
                  <a:pt x="1229" y="138"/>
                </a:lnTo>
                <a:lnTo>
                  <a:pt x="1250" y="138"/>
                </a:lnTo>
                <a:lnTo>
                  <a:pt x="1250" y="304"/>
                </a:lnTo>
                <a:lnTo>
                  <a:pt x="1225" y="304"/>
                </a:lnTo>
                <a:lnTo>
                  <a:pt x="1201" y="193"/>
                </a:lnTo>
                <a:lnTo>
                  <a:pt x="1202" y="304"/>
                </a:lnTo>
                <a:lnTo>
                  <a:pt x="1181" y="304"/>
                </a:lnTo>
                <a:lnTo>
                  <a:pt x="1181" y="138"/>
                </a:lnTo>
                <a:lnTo>
                  <a:pt x="1208" y="138"/>
                </a:lnTo>
                <a:lnTo>
                  <a:pt x="1229" y="242"/>
                </a:lnTo>
                <a:close/>
                <a:moveTo>
                  <a:pt x="1119" y="138"/>
                </a:moveTo>
                <a:lnTo>
                  <a:pt x="1170" y="138"/>
                </a:lnTo>
                <a:lnTo>
                  <a:pt x="1170" y="162"/>
                </a:lnTo>
                <a:lnTo>
                  <a:pt x="1141" y="162"/>
                </a:lnTo>
                <a:lnTo>
                  <a:pt x="1141" y="208"/>
                </a:lnTo>
                <a:lnTo>
                  <a:pt x="1168" y="208"/>
                </a:lnTo>
                <a:lnTo>
                  <a:pt x="1168" y="231"/>
                </a:lnTo>
                <a:lnTo>
                  <a:pt x="1141" y="231"/>
                </a:lnTo>
                <a:lnTo>
                  <a:pt x="1141" y="282"/>
                </a:lnTo>
                <a:lnTo>
                  <a:pt x="1170" y="282"/>
                </a:lnTo>
                <a:lnTo>
                  <a:pt x="1170" y="304"/>
                </a:lnTo>
                <a:lnTo>
                  <a:pt x="1119" y="304"/>
                </a:lnTo>
                <a:lnTo>
                  <a:pt x="1119" y="138"/>
                </a:lnTo>
                <a:close/>
                <a:moveTo>
                  <a:pt x="1089" y="304"/>
                </a:moveTo>
                <a:lnTo>
                  <a:pt x="1065" y="304"/>
                </a:lnTo>
                <a:lnTo>
                  <a:pt x="1065" y="162"/>
                </a:lnTo>
                <a:lnTo>
                  <a:pt x="1045" y="162"/>
                </a:lnTo>
                <a:lnTo>
                  <a:pt x="1045" y="138"/>
                </a:lnTo>
                <a:lnTo>
                  <a:pt x="1109" y="138"/>
                </a:lnTo>
                <a:lnTo>
                  <a:pt x="1109" y="162"/>
                </a:lnTo>
                <a:lnTo>
                  <a:pt x="1089" y="162"/>
                </a:lnTo>
                <a:lnTo>
                  <a:pt x="1089" y="304"/>
                </a:lnTo>
                <a:close/>
                <a:moveTo>
                  <a:pt x="1017" y="304"/>
                </a:moveTo>
                <a:lnTo>
                  <a:pt x="995" y="304"/>
                </a:lnTo>
                <a:lnTo>
                  <a:pt x="995" y="162"/>
                </a:lnTo>
                <a:lnTo>
                  <a:pt x="973" y="162"/>
                </a:lnTo>
                <a:lnTo>
                  <a:pt x="973" y="138"/>
                </a:lnTo>
                <a:lnTo>
                  <a:pt x="1038" y="138"/>
                </a:lnTo>
                <a:lnTo>
                  <a:pt x="1038" y="162"/>
                </a:lnTo>
                <a:lnTo>
                  <a:pt x="1017" y="162"/>
                </a:lnTo>
                <a:lnTo>
                  <a:pt x="1017" y="304"/>
                </a:lnTo>
                <a:close/>
                <a:moveTo>
                  <a:pt x="942" y="169"/>
                </a:moveTo>
                <a:lnTo>
                  <a:pt x="941" y="165"/>
                </a:lnTo>
                <a:lnTo>
                  <a:pt x="941" y="163"/>
                </a:lnTo>
                <a:lnTo>
                  <a:pt x="939" y="162"/>
                </a:lnTo>
                <a:lnTo>
                  <a:pt x="937" y="160"/>
                </a:lnTo>
                <a:lnTo>
                  <a:pt x="932" y="159"/>
                </a:lnTo>
                <a:lnTo>
                  <a:pt x="928" y="159"/>
                </a:lnTo>
                <a:lnTo>
                  <a:pt x="924" y="160"/>
                </a:lnTo>
                <a:lnTo>
                  <a:pt x="921" y="162"/>
                </a:lnTo>
                <a:lnTo>
                  <a:pt x="920" y="165"/>
                </a:lnTo>
                <a:lnTo>
                  <a:pt x="920" y="169"/>
                </a:lnTo>
                <a:lnTo>
                  <a:pt x="920" y="274"/>
                </a:lnTo>
                <a:lnTo>
                  <a:pt x="920" y="279"/>
                </a:lnTo>
                <a:lnTo>
                  <a:pt x="921" y="282"/>
                </a:lnTo>
                <a:lnTo>
                  <a:pt x="924" y="283"/>
                </a:lnTo>
                <a:lnTo>
                  <a:pt x="928" y="283"/>
                </a:lnTo>
                <a:lnTo>
                  <a:pt x="932" y="283"/>
                </a:lnTo>
                <a:lnTo>
                  <a:pt x="937" y="283"/>
                </a:lnTo>
                <a:lnTo>
                  <a:pt x="939" y="282"/>
                </a:lnTo>
                <a:lnTo>
                  <a:pt x="941" y="279"/>
                </a:lnTo>
                <a:lnTo>
                  <a:pt x="942" y="274"/>
                </a:lnTo>
                <a:lnTo>
                  <a:pt x="942" y="169"/>
                </a:lnTo>
                <a:close/>
                <a:moveTo>
                  <a:pt x="965" y="274"/>
                </a:moveTo>
                <a:lnTo>
                  <a:pt x="963" y="283"/>
                </a:lnTo>
                <a:lnTo>
                  <a:pt x="963" y="289"/>
                </a:lnTo>
                <a:lnTo>
                  <a:pt x="961" y="294"/>
                </a:lnTo>
                <a:lnTo>
                  <a:pt x="959" y="296"/>
                </a:lnTo>
                <a:lnTo>
                  <a:pt x="958" y="298"/>
                </a:lnTo>
                <a:lnTo>
                  <a:pt x="954" y="301"/>
                </a:lnTo>
                <a:lnTo>
                  <a:pt x="949" y="304"/>
                </a:lnTo>
                <a:lnTo>
                  <a:pt x="944" y="306"/>
                </a:lnTo>
                <a:lnTo>
                  <a:pt x="937" y="306"/>
                </a:lnTo>
                <a:lnTo>
                  <a:pt x="924" y="306"/>
                </a:lnTo>
                <a:lnTo>
                  <a:pt x="918" y="306"/>
                </a:lnTo>
                <a:lnTo>
                  <a:pt x="913" y="304"/>
                </a:lnTo>
                <a:lnTo>
                  <a:pt x="907" y="301"/>
                </a:lnTo>
                <a:lnTo>
                  <a:pt x="904" y="298"/>
                </a:lnTo>
                <a:lnTo>
                  <a:pt x="900" y="294"/>
                </a:lnTo>
                <a:lnTo>
                  <a:pt x="899" y="289"/>
                </a:lnTo>
                <a:lnTo>
                  <a:pt x="897" y="283"/>
                </a:lnTo>
                <a:lnTo>
                  <a:pt x="897" y="274"/>
                </a:lnTo>
                <a:lnTo>
                  <a:pt x="897" y="167"/>
                </a:lnTo>
                <a:lnTo>
                  <a:pt x="897" y="160"/>
                </a:lnTo>
                <a:lnTo>
                  <a:pt x="899" y="155"/>
                </a:lnTo>
                <a:lnTo>
                  <a:pt x="900" y="149"/>
                </a:lnTo>
                <a:lnTo>
                  <a:pt x="901" y="146"/>
                </a:lnTo>
                <a:lnTo>
                  <a:pt x="904" y="145"/>
                </a:lnTo>
                <a:lnTo>
                  <a:pt x="907" y="141"/>
                </a:lnTo>
                <a:lnTo>
                  <a:pt x="913" y="139"/>
                </a:lnTo>
                <a:lnTo>
                  <a:pt x="918" y="138"/>
                </a:lnTo>
                <a:lnTo>
                  <a:pt x="924" y="136"/>
                </a:lnTo>
                <a:lnTo>
                  <a:pt x="937" y="136"/>
                </a:lnTo>
                <a:lnTo>
                  <a:pt x="944" y="138"/>
                </a:lnTo>
                <a:lnTo>
                  <a:pt x="949" y="139"/>
                </a:lnTo>
                <a:lnTo>
                  <a:pt x="954" y="141"/>
                </a:lnTo>
                <a:lnTo>
                  <a:pt x="958" y="145"/>
                </a:lnTo>
                <a:lnTo>
                  <a:pt x="961" y="149"/>
                </a:lnTo>
                <a:lnTo>
                  <a:pt x="963" y="155"/>
                </a:lnTo>
                <a:lnTo>
                  <a:pt x="963" y="160"/>
                </a:lnTo>
                <a:lnTo>
                  <a:pt x="965" y="167"/>
                </a:lnTo>
                <a:lnTo>
                  <a:pt x="965" y="274"/>
                </a:lnTo>
                <a:close/>
                <a:moveTo>
                  <a:pt x="843" y="231"/>
                </a:moveTo>
                <a:lnTo>
                  <a:pt x="843" y="282"/>
                </a:lnTo>
                <a:lnTo>
                  <a:pt x="855" y="282"/>
                </a:lnTo>
                <a:lnTo>
                  <a:pt x="858" y="282"/>
                </a:lnTo>
                <a:lnTo>
                  <a:pt x="860" y="280"/>
                </a:lnTo>
                <a:lnTo>
                  <a:pt x="862" y="277"/>
                </a:lnTo>
                <a:lnTo>
                  <a:pt x="863" y="273"/>
                </a:lnTo>
                <a:lnTo>
                  <a:pt x="863" y="241"/>
                </a:lnTo>
                <a:lnTo>
                  <a:pt x="862" y="236"/>
                </a:lnTo>
                <a:lnTo>
                  <a:pt x="860" y="234"/>
                </a:lnTo>
                <a:lnTo>
                  <a:pt x="858" y="231"/>
                </a:lnTo>
                <a:lnTo>
                  <a:pt x="853" y="231"/>
                </a:lnTo>
                <a:lnTo>
                  <a:pt x="843" y="231"/>
                </a:lnTo>
                <a:close/>
                <a:moveTo>
                  <a:pt x="862" y="170"/>
                </a:moveTo>
                <a:lnTo>
                  <a:pt x="862" y="166"/>
                </a:lnTo>
                <a:lnTo>
                  <a:pt x="860" y="163"/>
                </a:lnTo>
                <a:lnTo>
                  <a:pt x="858" y="162"/>
                </a:lnTo>
                <a:lnTo>
                  <a:pt x="853" y="160"/>
                </a:lnTo>
                <a:lnTo>
                  <a:pt x="843" y="160"/>
                </a:lnTo>
                <a:lnTo>
                  <a:pt x="843" y="210"/>
                </a:lnTo>
                <a:lnTo>
                  <a:pt x="853" y="210"/>
                </a:lnTo>
                <a:lnTo>
                  <a:pt x="858" y="208"/>
                </a:lnTo>
                <a:lnTo>
                  <a:pt x="860" y="207"/>
                </a:lnTo>
                <a:lnTo>
                  <a:pt x="862" y="203"/>
                </a:lnTo>
                <a:lnTo>
                  <a:pt x="862" y="198"/>
                </a:lnTo>
                <a:lnTo>
                  <a:pt x="862" y="170"/>
                </a:lnTo>
                <a:close/>
                <a:moveTo>
                  <a:pt x="872" y="219"/>
                </a:moveTo>
                <a:lnTo>
                  <a:pt x="876" y="221"/>
                </a:lnTo>
                <a:lnTo>
                  <a:pt x="879" y="222"/>
                </a:lnTo>
                <a:lnTo>
                  <a:pt x="880" y="225"/>
                </a:lnTo>
                <a:lnTo>
                  <a:pt x="882" y="227"/>
                </a:lnTo>
                <a:lnTo>
                  <a:pt x="884" y="234"/>
                </a:lnTo>
                <a:lnTo>
                  <a:pt x="886" y="238"/>
                </a:lnTo>
                <a:lnTo>
                  <a:pt x="886" y="243"/>
                </a:lnTo>
                <a:lnTo>
                  <a:pt x="886" y="273"/>
                </a:lnTo>
                <a:lnTo>
                  <a:pt x="886" y="282"/>
                </a:lnTo>
                <a:lnTo>
                  <a:pt x="884" y="287"/>
                </a:lnTo>
                <a:lnTo>
                  <a:pt x="882" y="293"/>
                </a:lnTo>
                <a:lnTo>
                  <a:pt x="880" y="294"/>
                </a:lnTo>
                <a:lnTo>
                  <a:pt x="879" y="297"/>
                </a:lnTo>
                <a:lnTo>
                  <a:pt x="874" y="300"/>
                </a:lnTo>
                <a:lnTo>
                  <a:pt x="870" y="303"/>
                </a:lnTo>
                <a:lnTo>
                  <a:pt x="865" y="304"/>
                </a:lnTo>
                <a:lnTo>
                  <a:pt x="858" y="304"/>
                </a:lnTo>
                <a:lnTo>
                  <a:pt x="821" y="304"/>
                </a:lnTo>
                <a:lnTo>
                  <a:pt x="821" y="138"/>
                </a:lnTo>
                <a:lnTo>
                  <a:pt x="858" y="138"/>
                </a:lnTo>
                <a:lnTo>
                  <a:pt x="863" y="139"/>
                </a:lnTo>
                <a:lnTo>
                  <a:pt x="869" y="141"/>
                </a:lnTo>
                <a:lnTo>
                  <a:pt x="874" y="142"/>
                </a:lnTo>
                <a:lnTo>
                  <a:pt x="879" y="146"/>
                </a:lnTo>
                <a:lnTo>
                  <a:pt x="882" y="150"/>
                </a:lnTo>
                <a:lnTo>
                  <a:pt x="883" y="156"/>
                </a:lnTo>
                <a:lnTo>
                  <a:pt x="884" y="162"/>
                </a:lnTo>
                <a:lnTo>
                  <a:pt x="886" y="169"/>
                </a:lnTo>
                <a:lnTo>
                  <a:pt x="886" y="194"/>
                </a:lnTo>
                <a:lnTo>
                  <a:pt x="884" y="203"/>
                </a:lnTo>
                <a:lnTo>
                  <a:pt x="882" y="211"/>
                </a:lnTo>
                <a:lnTo>
                  <a:pt x="880" y="214"/>
                </a:lnTo>
                <a:lnTo>
                  <a:pt x="877" y="215"/>
                </a:lnTo>
                <a:lnTo>
                  <a:pt x="876" y="218"/>
                </a:lnTo>
                <a:lnTo>
                  <a:pt x="872" y="219"/>
                </a:lnTo>
                <a:close/>
                <a:moveTo>
                  <a:pt x="785" y="170"/>
                </a:moveTo>
                <a:lnTo>
                  <a:pt x="785" y="166"/>
                </a:lnTo>
                <a:lnTo>
                  <a:pt x="784" y="163"/>
                </a:lnTo>
                <a:lnTo>
                  <a:pt x="781" y="162"/>
                </a:lnTo>
                <a:lnTo>
                  <a:pt x="777" y="160"/>
                </a:lnTo>
                <a:lnTo>
                  <a:pt x="766" y="160"/>
                </a:lnTo>
                <a:lnTo>
                  <a:pt x="766" y="215"/>
                </a:lnTo>
                <a:lnTo>
                  <a:pt x="776" y="215"/>
                </a:lnTo>
                <a:lnTo>
                  <a:pt x="780" y="215"/>
                </a:lnTo>
                <a:lnTo>
                  <a:pt x="783" y="212"/>
                </a:lnTo>
                <a:lnTo>
                  <a:pt x="785" y="210"/>
                </a:lnTo>
                <a:lnTo>
                  <a:pt x="785" y="205"/>
                </a:lnTo>
                <a:lnTo>
                  <a:pt x="785" y="170"/>
                </a:lnTo>
                <a:close/>
                <a:moveTo>
                  <a:pt x="795" y="227"/>
                </a:moveTo>
                <a:lnTo>
                  <a:pt x="798" y="228"/>
                </a:lnTo>
                <a:lnTo>
                  <a:pt x="801" y="229"/>
                </a:lnTo>
                <a:lnTo>
                  <a:pt x="804" y="231"/>
                </a:lnTo>
                <a:lnTo>
                  <a:pt x="805" y="234"/>
                </a:lnTo>
                <a:lnTo>
                  <a:pt x="808" y="239"/>
                </a:lnTo>
                <a:lnTo>
                  <a:pt x="808" y="248"/>
                </a:lnTo>
                <a:lnTo>
                  <a:pt x="808" y="304"/>
                </a:lnTo>
                <a:lnTo>
                  <a:pt x="785" y="304"/>
                </a:lnTo>
                <a:lnTo>
                  <a:pt x="785" y="249"/>
                </a:lnTo>
                <a:lnTo>
                  <a:pt x="785" y="243"/>
                </a:lnTo>
                <a:lnTo>
                  <a:pt x="784" y="241"/>
                </a:lnTo>
                <a:lnTo>
                  <a:pt x="780" y="238"/>
                </a:lnTo>
                <a:lnTo>
                  <a:pt x="776" y="238"/>
                </a:lnTo>
                <a:lnTo>
                  <a:pt x="766" y="238"/>
                </a:lnTo>
                <a:lnTo>
                  <a:pt x="766" y="304"/>
                </a:lnTo>
                <a:lnTo>
                  <a:pt x="743" y="304"/>
                </a:lnTo>
                <a:lnTo>
                  <a:pt x="743" y="138"/>
                </a:lnTo>
                <a:lnTo>
                  <a:pt x="781" y="138"/>
                </a:lnTo>
                <a:lnTo>
                  <a:pt x="787" y="139"/>
                </a:lnTo>
                <a:lnTo>
                  <a:pt x="793" y="141"/>
                </a:lnTo>
                <a:lnTo>
                  <a:pt x="798" y="142"/>
                </a:lnTo>
                <a:lnTo>
                  <a:pt x="801" y="146"/>
                </a:lnTo>
                <a:lnTo>
                  <a:pt x="804" y="150"/>
                </a:lnTo>
                <a:lnTo>
                  <a:pt x="807" y="156"/>
                </a:lnTo>
                <a:lnTo>
                  <a:pt x="808" y="162"/>
                </a:lnTo>
                <a:lnTo>
                  <a:pt x="808" y="169"/>
                </a:lnTo>
                <a:lnTo>
                  <a:pt x="808" y="200"/>
                </a:lnTo>
                <a:lnTo>
                  <a:pt x="808" y="210"/>
                </a:lnTo>
                <a:lnTo>
                  <a:pt x="805" y="217"/>
                </a:lnTo>
                <a:lnTo>
                  <a:pt x="804" y="219"/>
                </a:lnTo>
                <a:lnTo>
                  <a:pt x="801" y="222"/>
                </a:lnTo>
                <a:lnTo>
                  <a:pt x="795" y="227"/>
                </a:lnTo>
                <a:close/>
                <a:moveTo>
                  <a:pt x="681" y="138"/>
                </a:moveTo>
                <a:lnTo>
                  <a:pt x="732" y="138"/>
                </a:lnTo>
                <a:lnTo>
                  <a:pt x="732" y="162"/>
                </a:lnTo>
                <a:lnTo>
                  <a:pt x="704" y="162"/>
                </a:lnTo>
                <a:lnTo>
                  <a:pt x="704" y="208"/>
                </a:lnTo>
                <a:lnTo>
                  <a:pt x="730" y="208"/>
                </a:lnTo>
                <a:lnTo>
                  <a:pt x="730" y="231"/>
                </a:lnTo>
                <a:lnTo>
                  <a:pt x="704" y="231"/>
                </a:lnTo>
                <a:lnTo>
                  <a:pt x="704" y="282"/>
                </a:lnTo>
                <a:lnTo>
                  <a:pt x="732" y="282"/>
                </a:lnTo>
                <a:lnTo>
                  <a:pt x="732" y="304"/>
                </a:lnTo>
                <a:lnTo>
                  <a:pt x="681" y="304"/>
                </a:lnTo>
                <a:lnTo>
                  <a:pt x="681" y="138"/>
                </a:lnTo>
                <a:close/>
                <a:moveTo>
                  <a:pt x="650" y="304"/>
                </a:moveTo>
                <a:lnTo>
                  <a:pt x="627" y="304"/>
                </a:lnTo>
                <a:lnTo>
                  <a:pt x="627" y="162"/>
                </a:lnTo>
                <a:lnTo>
                  <a:pt x="607" y="162"/>
                </a:lnTo>
                <a:lnTo>
                  <a:pt x="607" y="138"/>
                </a:lnTo>
                <a:lnTo>
                  <a:pt x="671" y="138"/>
                </a:lnTo>
                <a:lnTo>
                  <a:pt x="671" y="162"/>
                </a:lnTo>
                <a:lnTo>
                  <a:pt x="650" y="162"/>
                </a:lnTo>
                <a:lnTo>
                  <a:pt x="650" y="304"/>
                </a:lnTo>
                <a:close/>
                <a:moveTo>
                  <a:pt x="588" y="219"/>
                </a:moveTo>
                <a:lnTo>
                  <a:pt x="595" y="225"/>
                </a:lnTo>
                <a:lnTo>
                  <a:pt x="599" y="232"/>
                </a:lnTo>
                <a:lnTo>
                  <a:pt x="600" y="235"/>
                </a:lnTo>
                <a:lnTo>
                  <a:pt x="600" y="239"/>
                </a:lnTo>
                <a:lnTo>
                  <a:pt x="602" y="248"/>
                </a:lnTo>
                <a:lnTo>
                  <a:pt x="602" y="274"/>
                </a:lnTo>
                <a:lnTo>
                  <a:pt x="600" y="283"/>
                </a:lnTo>
                <a:lnTo>
                  <a:pt x="600" y="289"/>
                </a:lnTo>
                <a:lnTo>
                  <a:pt x="598" y="294"/>
                </a:lnTo>
                <a:lnTo>
                  <a:pt x="596" y="296"/>
                </a:lnTo>
                <a:lnTo>
                  <a:pt x="595" y="298"/>
                </a:lnTo>
                <a:lnTo>
                  <a:pt x="591" y="301"/>
                </a:lnTo>
                <a:lnTo>
                  <a:pt x="586" y="304"/>
                </a:lnTo>
                <a:lnTo>
                  <a:pt x="581" y="306"/>
                </a:lnTo>
                <a:lnTo>
                  <a:pt x="574" y="306"/>
                </a:lnTo>
                <a:lnTo>
                  <a:pt x="564" y="306"/>
                </a:lnTo>
                <a:lnTo>
                  <a:pt x="557" y="306"/>
                </a:lnTo>
                <a:lnTo>
                  <a:pt x="551" y="304"/>
                </a:lnTo>
                <a:lnTo>
                  <a:pt x="547" y="301"/>
                </a:lnTo>
                <a:lnTo>
                  <a:pt x="542" y="298"/>
                </a:lnTo>
                <a:lnTo>
                  <a:pt x="540" y="294"/>
                </a:lnTo>
                <a:lnTo>
                  <a:pt x="538" y="289"/>
                </a:lnTo>
                <a:lnTo>
                  <a:pt x="537" y="283"/>
                </a:lnTo>
                <a:lnTo>
                  <a:pt x="535" y="276"/>
                </a:lnTo>
                <a:lnTo>
                  <a:pt x="535" y="246"/>
                </a:lnTo>
                <a:lnTo>
                  <a:pt x="558" y="246"/>
                </a:lnTo>
                <a:lnTo>
                  <a:pt x="558" y="274"/>
                </a:lnTo>
                <a:lnTo>
                  <a:pt x="559" y="279"/>
                </a:lnTo>
                <a:lnTo>
                  <a:pt x="561" y="282"/>
                </a:lnTo>
                <a:lnTo>
                  <a:pt x="564" y="283"/>
                </a:lnTo>
                <a:lnTo>
                  <a:pt x="567" y="284"/>
                </a:lnTo>
                <a:lnTo>
                  <a:pt x="569" y="284"/>
                </a:lnTo>
                <a:lnTo>
                  <a:pt x="574" y="283"/>
                </a:lnTo>
                <a:lnTo>
                  <a:pt x="576" y="282"/>
                </a:lnTo>
                <a:lnTo>
                  <a:pt x="578" y="279"/>
                </a:lnTo>
                <a:lnTo>
                  <a:pt x="579" y="274"/>
                </a:lnTo>
                <a:lnTo>
                  <a:pt x="579" y="252"/>
                </a:lnTo>
                <a:lnTo>
                  <a:pt x="578" y="248"/>
                </a:lnTo>
                <a:lnTo>
                  <a:pt x="578" y="243"/>
                </a:lnTo>
                <a:lnTo>
                  <a:pt x="576" y="242"/>
                </a:lnTo>
                <a:lnTo>
                  <a:pt x="575" y="241"/>
                </a:lnTo>
                <a:lnTo>
                  <a:pt x="572" y="238"/>
                </a:lnTo>
                <a:lnTo>
                  <a:pt x="550" y="219"/>
                </a:lnTo>
                <a:lnTo>
                  <a:pt x="542" y="212"/>
                </a:lnTo>
                <a:lnTo>
                  <a:pt x="538" y="207"/>
                </a:lnTo>
                <a:lnTo>
                  <a:pt x="537" y="203"/>
                </a:lnTo>
                <a:lnTo>
                  <a:pt x="537" y="200"/>
                </a:lnTo>
                <a:lnTo>
                  <a:pt x="535" y="190"/>
                </a:lnTo>
                <a:lnTo>
                  <a:pt x="535" y="167"/>
                </a:lnTo>
                <a:lnTo>
                  <a:pt x="537" y="160"/>
                </a:lnTo>
                <a:lnTo>
                  <a:pt x="538" y="155"/>
                </a:lnTo>
                <a:lnTo>
                  <a:pt x="540" y="149"/>
                </a:lnTo>
                <a:lnTo>
                  <a:pt x="541" y="146"/>
                </a:lnTo>
                <a:lnTo>
                  <a:pt x="542" y="145"/>
                </a:lnTo>
                <a:lnTo>
                  <a:pt x="547" y="141"/>
                </a:lnTo>
                <a:lnTo>
                  <a:pt x="551" y="139"/>
                </a:lnTo>
                <a:lnTo>
                  <a:pt x="557" y="138"/>
                </a:lnTo>
                <a:lnTo>
                  <a:pt x="564" y="136"/>
                </a:lnTo>
                <a:lnTo>
                  <a:pt x="574" y="136"/>
                </a:lnTo>
                <a:lnTo>
                  <a:pt x="579" y="138"/>
                </a:lnTo>
                <a:lnTo>
                  <a:pt x="585" y="139"/>
                </a:lnTo>
                <a:lnTo>
                  <a:pt x="591" y="141"/>
                </a:lnTo>
                <a:lnTo>
                  <a:pt x="595" y="145"/>
                </a:lnTo>
                <a:lnTo>
                  <a:pt x="598" y="149"/>
                </a:lnTo>
                <a:lnTo>
                  <a:pt x="599" y="155"/>
                </a:lnTo>
                <a:lnTo>
                  <a:pt x="600" y="160"/>
                </a:lnTo>
                <a:lnTo>
                  <a:pt x="600" y="167"/>
                </a:lnTo>
                <a:lnTo>
                  <a:pt x="600" y="191"/>
                </a:lnTo>
                <a:lnTo>
                  <a:pt x="579" y="191"/>
                </a:lnTo>
                <a:lnTo>
                  <a:pt x="579" y="169"/>
                </a:lnTo>
                <a:lnTo>
                  <a:pt x="578" y="165"/>
                </a:lnTo>
                <a:lnTo>
                  <a:pt x="576" y="162"/>
                </a:lnTo>
                <a:lnTo>
                  <a:pt x="574" y="159"/>
                </a:lnTo>
                <a:lnTo>
                  <a:pt x="569" y="159"/>
                </a:lnTo>
                <a:lnTo>
                  <a:pt x="568" y="159"/>
                </a:lnTo>
                <a:lnTo>
                  <a:pt x="564" y="159"/>
                </a:lnTo>
                <a:lnTo>
                  <a:pt x="561" y="162"/>
                </a:lnTo>
                <a:lnTo>
                  <a:pt x="559" y="165"/>
                </a:lnTo>
                <a:lnTo>
                  <a:pt x="558" y="169"/>
                </a:lnTo>
                <a:lnTo>
                  <a:pt x="558" y="187"/>
                </a:lnTo>
                <a:lnTo>
                  <a:pt x="559" y="191"/>
                </a:lnTo>
                <a:lnTo>
                  <a:pt x="561" y="196"/>
                </a:lnTo>
                <a:lnTo>
                  <a:pt x="561" y="197"/>
                </a:lnTo>
                <a:lnTo>
                  <a:pt x="562" y="198"/>
                </a:lnTo>
                <a:lnTo>
                  <a:pt x="565" y="200"/>
                </a:lnTo>
                <a:lnTo>
                  <a:pt x="588" y="219"/>
                </a:lnTo>
                <a:close/>
                <a:moveTo>
                  <a:pt x="502" y="169"/>
                </a:moveTo>
                <a:lnTo>
                  <a:pt x="502" y="165"/>
                </a:lnTo>
                <a:lnTo>
                  <a:pt x="500" y="163"/>
                </a:lnTo>
                <a:lnTo>
                  <a:pt x="500" y="162"/>
                </a:lnTo>
                <a:lnTo>
                  <a:pt x="497" y="160"/>
                </a:lnTo>
                <a:lnTo>
                  <a:pt x="493" y="159"/>
                </a:lnTo>
                <a:lnTo>
                  <a:pt x="489" y="159"/>
                </a:lnTo>
                <a:lnTo>
                  <a:pt x="485" y="160"/>
                </a:lnTo>
                <a:lnTo>
                  <a:pt x="482" y="162"/>
                </a:lnTo>
                <a:lnTo>
                  <a:pt x="480" y="165"/>
                </a:lnTo>
                <a:lnTo>
                  <a:pt x="480" y="169"/>
                </a:lnTo>
                <a:lnTo>
                  <a:pt x="480" y="274"/>
                </a:lnTo>
                <a:lnTo>
                  <a:pt x="480" y="279"/>
                </a:lnTo>
                <a:lnTo>
                  <a:pt x="482" y="282"/>
                </a:lnTo>
                <a:lnTo>
                  <a:pt x="485" y="283"/>
                </a:lnTo>
                <a:lnTo>
                  <a:pt x="489" y="283"/>
                </a:lnTo>
                <a:lnTo>
                  <a:pt x="493" y="283"/>
                </a:lnTo>
                <a:lnTo>
                  <a:pt x="497" y="283"/>
                </a:lnTo>
                <a:lnTo>
                  <a:pt x="500" y="282"/>
                </a:lnTo>
                <a:lnTo>
                  <a:pt x="502" y="279"/>
                </a:lnTo>
                <a:lnTo>
                  <a:pt x="502" y="274"/>
                </a:lnTo>
                <a:lnTo>
                  <a:pt x="502" y="169"/>
                </a:lnTo>
                <a:close/>
                <a:moveTo>
                  <a:pt x="524" y="274"/>
                </a:moveTo>
                <a:lnTo>
                  <a:pt x="524" y="283"/>
                </a:lnTo>
                <a:lnTo>
                  <a:pt x="523" y="289"/>
                </a:lnTo>
                <a:lnTo>
                  <a:pt x="521" y="294"/>
                </a:lnTo>
                <a:lnTo>
                  <a:pt x="520" y="296"/>
                </a:lnTo>
                <a:lnTo>
                  <a:pt x="518" y="298"/>
                </a:lnTo>
                <a:lnTo>
                  <a:pt x="514" y="301"/>
                </a:lnTo>
                <a:lnTo>
                  <a:pt x="509" y="304"/>
                </a:lnTo>
                <a:lnTo>
                  <a:pt x="503" y="306"/>
                </a:lnTo>
                <a:lnTo>
                  <a:pt x="497" y="306"/>
                </a:lnTo>
                <a:lnTo>
                  <a:pt x="485" y="306"/>
                </a:lnTo>
                <a:lnTo>
                  <a:pt x="478" y="306"/>
                </a:lnTo>
                <a:lnTo>
                  <a:pt x="472" y="304"/>
                </a:lnTo>
                <a:lnTo>
                  <a:pt x="468" y="301"/>
                </a:lnTo>
                <a:lnTo>
                  <a:pt x="463" y="298"/>
                </a:lnTo>
                <a:lnTo>
                  <a:pt x="461" y="294"/>
                </a:lnTo>
                <a:lnTo>
                  <a:pt x="459" y="289"/>
                </a:lnTo>
                <a:lnTo>
                  <a:pt x="458" y="283"/>
                </a:lnTo>
                <a:lnTo>
                  <a:pt x="456" y="274"/>
                </a:lnTo>
                <a:lnTo>
                  <a:pt x="456" y="167"/>
                </a:lnTo>
                <a:lnTo>
                  <a:pt x="458" y="160"/>
                </a:lnTo>
                <a:lnTo>
                  <a:pt x="459" y="155"/>
                </a:lnTo>
                <a:lnTo>
                  <a:pt x="461" y="149"/>
                </a:lnTo>
                <a:lnTo>
                  <a:pt x="462" y="146"/>
                </a:lnTo>
                <a:lnTo>
                  <a:pt x="463" y="145"/>
                </a:lnTo>
                <a:lnTo>
                  <a:pt x="468" y="141"/>
                </a:lnTo>
                <a:lnTo>
                  <a:pt x="472" y="139"/>
                </a:lnTo>
                <a:lnTo>
                  <a:pt x="478" y="138"/>
                </a:lnTo>
                <a:lnTo>
                  <a:pt x="485" y="136"/>
                </a:lnTo>
                <a:lnTo>
                  <a:pt x="497" y="136"/>
                </a:lnTo>
                <a:lnTo>
                  <a:pt x="503" y="138"/>
                </a:lnTo>
                <a:lnTo>
                  <a:pt x="509" y="139"/>
                </a:lnTo>
                <a:lnTo>
                  <a:pt x="514" y="141"/>
                </a:lnTo>
                <a:lnTo>
                  <a:pt x="518" y="145"/>
                </a:lnTo>
                <a:lnTo>
                  <a:pt x="521" y="149"/>
                </a:lnTo>
                <a:lnTo>
                  <a:pt x="523" y="155"/>
                </a:lnTo>
                <a:lnTo>
                  <a:pt x="524" y="160"/>
                </a:lnTo>
                <a:lnTo>
                  <a:pt x="524" y="167"/>
                </a:lnTo>
                <a:lnTo>
                  <a:pt x="524" y="274"/>
                </a:lnTo>
                <a:close/>
                <a:moveTo>
                  <a:pt x="485" y="110"/>
                </a:moveTo>
                <a:lnTo>
                  <a:pt x="485" y="129"/>
                </a:lnTo>
                <a:lnTo>
                  <a:pt x="466" y="129"/>
                </a:lnTo>
                <a:lnTo>
                  <a:pt x="466" y="110"/>
                </a:lnTo>
                <a:lnTo>
                  <a:pt x="485" y="110"/>
                </a:lnTo>
                <a:close/>
                <a:moveTo>
                  <a:pt x="497" y="129"/>
                </a:moveTo>
                <a:lnTo>
                  <a:pt x="497" y="110"/>
                </a:lnTo>
                <a:lnTo>
                  <a:pt x="516" y="110"/>
                </a:lnTo>
                <a:lnTo>
                  <a:pt x="516" y="129"/>
                </a:lnTo>
                <a:lnTo>
                  <a:pt x="497" y="12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4" name="Freeform 174">
            <a:extLst>
              <a:ext uri="{FF2B5EF4-FFF2-40B4-BE49-F238E27FC236}">
                <a16:creationId xmlns:a16="http://schemas.microsoft.com/office/drawing/2014/main" id="{369177A2-C6A8-6099-8D64-F9F88D59AF09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269173" y="6030983"/>
            <a:ext cx="499235" cy="54000"/>
          </a:xfrm>
          <a:custGeom>
            <a:avLst/>
            <a:gdLst>
              <a:gd name="T0" fmla="*/ 753 w 1887"/>
              <a:gd name="T1" fmla="*/ 116 h 203"/>
              <a:gd name="T2" fmla="*/ 1720 w 1887"/>
              <a:gd name="T3" fmla="*/ 116 h 203"/>
              <a:gd name="T4" fmla="*/ 1753 w 1887"/>
              <a:gd name="T5" fmla="*/ 116 h 203"/>
              <a:gd name="T6" fmla="*/ 1404 w 1887"/>
              <a:gd name="T7" fmla="*/ 59 h 203"/>
              <a:gd name="T8" fmla="*/ 1472 w 1887"/>
              <a:gd name="T9" fmla="*/ 10 h 203"/>
              <a:gd name="T10" fmla="*/ 1518 w 1887"/>
              <a:gd name="T11" fmla="*/ 86 h 203"/>
              <a:gd name="T12" fmla="*/ 1484 w 1887"/>
              <a:gd name="T13" fmla="*/ 195 h 203"/>
              <a:gd name="T14" fmla="*/ 1414 w 1887"/>
              <a:gd name="T15" fmla="*/ 173 h 203"/>
              <a:gd name="T16" fmla="*/ 1432 w 1887"/>
              <a:gd name="T17" fmla="*/ 142 h 203"/>
              <a:gd name="T18" fmla="*/ 1466 w 1887"/>
              <a:gd name="T19" fmla="*/ 172 h 203"/>
              <a:gd name="T20" fmla="*/ 1486 w 1887"/>
              <a:gd name="T21" fmla="*/ 79 h 203"/>
              <a:gd name="T22" fmla="*/ 1450 w 1887"/>
              <a:gd name="T23" fmla="*/ 39 h 203"/>
              <a:gd name="T24" fmla="*/ 1192 w 1887"/>
              <a:gd name="T25" fmla="*/ 116 h 203"/>
              <a:gd name="T26" fmla="*/ 1224 w 1887"/>
              <a:gd name="T27" fmla="*/ 116 h 203"/>
              <a:gd name="T28" fmla="*/ 495 w 1887"/>
              <a:gd name="T29" fmla="*/ 59 h 203"/>
              <a:gd name="T30" fmla="*/ 565 w 1887"/>
              <a:gd name="T31" fmla="*/ 10 h 203"/>
              <a:gd name="T32" fmla="*/ 610 w 1887"/>
              <a:gd name="T33" fmla="*/ 86 h 203"/>
              <a:gd name="T34" fmla="*/ 576 w 1887"/>
              <a:gd name="T35" fmla="*/ 195 h 203"/>
              <a:gd name="T36" fmla="*/ 505 w 1887"/>
              <a:gd name="T37" fmla="*/ 173 h 203"/>
              <a:gd name="T38" fmla="*/ 525 w 1887"/>
              <a:gd name="T39" fmla="*/ 142 h 203"/>
              <a:gd name="T40" fmla="*/ 558 w 1887"/>
              <a:gd name="T41" fmla="*/ 172 h 203"/>
              <a:gd name="T42" fmla="*/ 579 w 1887"/>
              <a:gd name="T43" fmla="*/ 79 h 203"/>
              <a:gd name="T44" fmla="*/ 543 w 1887"/>
              <a:gd name="T45" fmla="*/ 39 h 203"/>
              <a:gd name="T46" fmla="*/ 483 w 1887"/>
              <a:gd name="T47" fmla="*/ 30 h 203"/>
              <a:gd name="T48" fmla="*/ 415 w 1887"/>
              <a:gd name="T49" fmla="*/ 199 h 203"/>
              <a:gd name="T50" fmla="*/ 452 w 1887"/>
              <a:gd name="T51" fmla="*/ 49 h 203"/>
              <a:gd name="T52" fmla="*/ 471 w 1887"/>
              <a:gd name="T53" fmla="*/ 8 h 203"/>
              <a:gd name="T54" fmla="*/ 1072 w 1887"/>
              <a:gd name="T55" fmla="*/ 41 h 203"/>
              <a:gd name="T56" fmla="*/ 1127 w 1887"/>
              <a:gd name="T57" fmla="*/ 99 h 203"/>
              <a:gd name="T58" fmla="*/ 1133 w 1887"/>
              <a:gd name="T59" fmla="*/ 183 h 203"/>
              <a:gd name="T60" fmla="*/ 1046 w 1887"/>
              <a:gd name="T61" fmla="*/ 185 h 203"/>
              <a:gd name="T62" fmla="*/ 1099 w 1887"/>
              <a:gd name="T63" fmla="*/ 166 h 203"/>
              <a:gd name="T64" fmla="*/ 1076 w 1887"/>
              <a:gd name="T65" fmla="*/ 103 h 203"/>
              <a:gd name="T66" fmla="*/ 1036 w 1887"/>
              <a:gd name="T67" fmla="*/ 37 h 203"/>
              <a:gd name="T68" fmla="*/ 1099 w 1887"/>
              <a:gd name="T69" fmla="*/ 7 h 203"/>
              <a:gd name="T70" fmla="*/ 1887 w 1887"/>
              <a:gd name="T71" fmla="*/ 13 h 203"/>
              <a:gd name="T72" fmla="*/ 1644 w 1887"/>
              <a:gd name="T73" fmla="*/ 13 h 203"/>
              <a:gd name="T74" fmla="*/ 1580 w 1887"/>
              <a:gd name="T75" fmla="*/ 151 h 203"/>
              <a:gd name="T76" fmla="*/ 1544 w 1887"/>
              <a:gd name="T77" fmla="*/ 13 h 203"/>
              <a:gd name="T78" fmla="*/ 67 w 1887"/>
              <a:gd name="T79" fmla="*/ 41 h 203"/>
              <a:gd name="T80" fmla="*/ 100 w 1887"/>
              <a:gd name="T81" fmla="*/ 54 h 203"/>
              <a:gd name="T82" fmla="*/ 32 w 1887"/>
              <a:gd name="T83" fmla="*/ 123 h 203"/>
              <a:gd name="T84" fmla="*/ 271 w 1887"/>
              <a:gd name="T85" fmla="*/ 127 h 203"/>
              <a:gd name="T86" fmla="*/ 320 w 1887"/>
              <a:gd name="T87" fmla="*/ 169 h 203"/>
              <a:gd name="T88" fmla="*/ 245 w 1887"/>
              <a:gd name="T89" fmla="*/ 162 h 203"/>
              <a:gd name="T90" fmla="*/ 947 w 1887"/>
              <a:gd name="T91" fmla="*/ 199 h 203"/>
              <a:gd name="T92" fmla="*/ 874 w 1887"/>
              <a:gd name="T93" fmla="*/ 18 h 203"/>
              <a:gd name="T94" fmla="*/ 623 w 1887"/>
              <a:gd name="T95" fmla="*/ 199 h 203"/>
              <a:gd name="T96" fmla="*/ 1311 w 1887"/>
              <a:gd name="T97" fmla="*/ 199 h 203"/>
              <a:gd name="T98" fmla="*/ 1387 w 1887"/>
              <a:gd name="T99" fmla="*/ 199 h 203"/>
              <a:gd name="T100" fmla="*/ 142 w 1887"/>
              <a:gd name="T101" fmla="*/ 16 h 203"/>
              <a:gd name="T102" fmla="*/ 213 w 1887"/>
              <a:gd name="T103" fmla="*/ 37 h 203"/>
              <a:gd name="T104" fmla="*/ 224 w 1887"/>
              <a:gd name="T105" fmla="*/ 142 h 203"/>
              <a:gd name="T106" fmla="*/ 153 w 1887"/>
              <a:gd name="T107" fmla="*/ 200 h 203"/>
              <a:gd name="T108" fmla="*/ 108 w 1887"/>
              <a:gd name="T109" fmla="*/ 124 h 203"/>
              <a:gd name="T110" fmla="*/ 155 w 1887"/>
              <a:gd name="T111" fmla="*/ 168 h 203"/>
              <a:gd name="T112" fmla="*/ 193 w 1887"/>
              <a:gd name="T113" fmla="*/ 142 h 203"/>
              <a:gd name="T114" fmla="*/ 180 w 1887"/>
              <a:gd name="T115" fmla="*/ 42 h 203"/>
              <a:gd name="T116" fmla="*/ 142 w 1887"/>
              <a:gd name="T117" fmla="*/ 68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887" h="203">
                <a:moveTo>
                  <a:pt x="769" y="86"/>
                </a:moveTo>
                <a:lnTo>
                  <a:pt x="782" y="86"/>
                </a:lnTo>
                <a:lnTo>
                  <a:pt x="778" y="41"/>
                </a:lnTo>
                <a:lnTo>
                  <a:pt x="761" y="41"/>
                </a:lnTo>
                <a:lnTo>
                  <a:pt x="757" y="86"/>
                </a:lnTo>
                <a:lnTo>
                  <a:pt x="769" y="86"/>
                </a:lnTo>
                <a:close/>
                <a:moveTo>
                  <a:pt x="813" y="199"/>
                </a:moveTo>
                <a:lnTo>
                  <a:pt x="796" y="199"/>
                </a:lnTo>
                <a:lnTo>
                  <a:pt x="792" y="166"/>
                </a:lnTo>
                <a:lnTo>
                  <a:pt x="786" y="116"/>
                </a:lnTo>
                <a:lnTo>
                  <a:pt x="769" y="116"/>
                </a:lnTo>
                <a:lnTo>
                  <a:pt x="753" y="116"/>
                </a:lnTo>
                <a:lnTo>
                  <a:pt x="748" y="141"/>
                </a:lnTo>
                <a:lnTo>
                  <a:pt x="745" y="168"/>
                </a:lnTo>
                <a:lnTo>
                  <a:pt x="741" y="199"/>
                </a:lnTo>
                <a:lnTo>
                  <a:pt x="709" y="199"/>
                </a:lnTo>
                <a:lnTo>
                  <a:pt x="728" y="41"/>
                </a:lnTo>
                <a:lnTo>
                  <a:pt x="709" y="41"/>
                </a:lnTo>
                <a:lnTo>
                  <a:pt x="709" y="14"/>
                </a:lnTo>
                <a:lnTo>
                  <a:pt x="806" y="14"/>
                </a:lnTo>
                <a:lnTo>
                  <a:pt x="827" y="199"/>
                </a:lnTo>
                <a:lnTo>
                  <a:pt x="813" y="199"/>
                </a:lnTo>
                <a:close/>
                <a:moveTo>
                  <a:pt x="1736" y="116"/>
                </a:moveTo>
                <a:lnTo>
                  <a:pt x="1720" y="116"/>
                </a:lnTo>
                <a:lnTo>
                  <a:pt x="1716" y="141"/>
                </a:lnTo>
                <a:lnTo>
                  <a:pt x="1712" y="168"/>
                </a:lnTo>
                <a:lnTo>
                  <a:pt x="1709" y="199"/>
                </a:lnTo>
                <a:lnTo>
                  <a:pt x="1676" y="199"/>
                </a:lnTo>
                <a:lnTo>
                  <a:pt x="1695" y="41"/>
                </a:lnTo>
                <a:lnTo>
                  <a:pt x="1675" y="41"/>
                </a:lnTo>
                <a:lnTo>
                  <a:pt x="1675" y="14"/>
                </a:lnTo>
                <a:lnTo>
                  <a:pt x="1773" y="14"/>
                </a:lnTo>
                <a:lnTo>
                  <a:pt x="1795" y="199"/>
                </a:lnTo>
                <a:lnTo>
                  <a:pt x="1763" y="199"/>
                </a:lnTo>
                <a:lnTo>
                  <a:pt x="1760" y="166"/>
                </a:lnTo>
                <a:lnTo>
                  <a:pt x="1753" y="116"/>
                </a:lnTo>
                <a:lnTo>
                  <a:pt x="1736" y="116"/>
                </a:lnTo>
                <a:close/>
                <a:moveTo>
                  <a:pt x="1737" y="86"/>
                </a:moveTo>
                <a:lnTo>
                  <a:pt x="1748" y="86"/>
                </a:lnTo>
                <a:lnTo>
                  <a:pt x="1746" y="41"/>
                </a:lnTo>
                <a:lnTo>
                  <a:pt x="1727" y="41"/>
                </a:lnTo>
                <a:lnTo>
                  <a:pt x="1723" y="86"/>
                </a:lnTo>
                <a:lnTo>
                  <a:pt x="1737" y="86"/>
                </a:lnTo>
                <a:close/>
                <a:moveTo>
                  <a:pt x="1397" y="106"/>
                </a:moveTo>
                <a:lnTo>
                  <a:pt x="1398" y="94"/>
                </a:lnTo>
                <a:lnTo>
                  <a:pt x="1398" y="86"/>
                </a:lnTo>
                <a:lnTo>
                  <a:pt x="1401" y="68"/>
                </a:lnTo>
                <a:lnTo>
                  <a:pt x="1404" y="59"/>
                </a:lnTo>
                <a:lnTo>
                  <a:pt x="1407" y="51"/>
                </a:lnTo>
                <a:lnTo>
                  <a:pt x="1414" y="37"/>
                </a:lnTo>
                <a:lnTo>
                  <a:pt x="1416" y="30"/>
                </a:lnTo>
                <a:lnTo>
                  <a:pt x="1422" y="24"/>
                </a:lnTo>
                <a:lnTo>
                  <a:pt x="1426" y="20"/>
                </a:lnTo>
                <a:lnTo>
                  <a:pt x="1432" y="16"/>
                </a:lnTo>
                <a:lnTo>
                  <a:pt x="1438" y="13"/>
                </a:lnTo>
                <a:lnTo>
                  <a:pt x="1445" y="10"/>
                </a:lnTo>
                <a:lnTo>
                  <a:pt x="1450" y="8"/>
                </a:lnTo>
                <a:lnTo>
                  <a:pt x="1457" y="7"/>
                </a:lnTo>
                <a:lnTo>
                  <a:pt x="1465" y="8"/>
                </a:lnTo>
                <a:lnTo>
                  <a:pt x="1472" y="10"/>
                </a:lnTo>
                <a:lnTo>
                  <a:pt x="1479" y="13"/>
                </a:lnTo>
                <a:lnTo>
                  <a:pt x="1484" y="16"/>
                </a:lnTo>
                <a:lnTo>
                  <a:pt x="1490" y="20"/>
                </a:lnTo>
                <a:lnTo>
                  <a:pt x="1494" y="24"/>
                </a:lnTo>
                <a:lnTo>
                  <a:pt x="1498" y="30"/>
                </a:lnTo>
                <a:lnTo>
                  <a:pt x="1503" y="37"/>
                </a:lnTo>
                <a:lnTo>
                  <a:pt x="1507" y="44"/>
                </a:lnTo>
                <a:lnTo>
                  <a:pt x="1510" y="51"/>
                </a:lnTo>
                <a:lnTo>
                  <a:pt x="1513" y="59"/>
                </a:lnTo>
                <a:lnTo>
                  <a:pt x="1515" y="68"/>
                </a:lnTo>
                <a:lnTo>
                  <a:pt x="1517" y="76"/>
                </a:lnTo>
                <a:lnTo>
                  <a:pt x="1518" y="86"/>
                </a:lnTo>
                <a:lnTo>
                  <a:pt x="1518" y="94"/>
                </a:lnTo>
                <a:lnTo>
                  <a:pt x="1518" y="106"/>
                </a:lnTo>
                <a:lnTo>
                  <a:pt x="1518" y="116"/>
                </a:lnTo>
                <a:lnTo>
                  <a:pt x="1518" y="124"/>
                </a:lnTo>
                <a:lnTo>
                  <a:pt x="1517" y="134"/>
                </a:lnTo>
                <a:lnTo>
                  <a:pt x="1515" y="142"/>
                </a:lnTo>
                <a:lnTo>
                  <a:pt x="1510" y="159"/>
                </a:lnTo>
                <a:lnTo>
                  <a:pt x="1503" y="173"/>
                </a:lnTo>
                <a:lnTo>
                  <a:pt x="1498" y="180"/>
                </a:lnTo>
                <a:lnTo>
                  <a:pt x="1494" y="186"/>
                </a:lnTo>
                <a:lnTo>
                  <a:pt x="1490" y="190"/>
                </a:lnTo>
                <a:lnTo>
                  <a:pt x="1484" y="195"/>
                </a:lnTo>
                <a:lnTo>
                  <a:pt x="1479" y="199"/>
                </a:lnTo>
                <a:lnTo>
                  <a:pt x="1472" y="200"/>
                </a:lnTo>
                <a:lnTo>
                  <a:pt x="1465" y="202"/>
                </a:lnTo>
                <a:lnTo>
                  <a:pt x="1457" y="203"/>
                </a:lnTo>
                <a:lnTo>
                  <a:pt x="1450" y="202"/>
                </a:lnTo>
                <a:lnTo>
                  <a:pt x="1445" y="200"/>
                </a:lnTo>
                <a:lnTo>
                  <a:pt x="1438" y="199"/>
                </a:lnTo>
                <a:lnTo>
                  <a:pt x="1432" y="195"/>
                </a:lnTo>
                <a:lnTo>
                  <a:pt x="1426" y="190"/>
                </a:lnTo>
                <a:lnTo>
                  <a:pt x="1422" y="186"/>
                </a:lnTo>
                <a:lnTo>
                  <a:pt x="1416" y="180"/>
                </a:lnTo>
                <a:lnTo>
                  <a:pt x="1414" y="173"/>
                </a:lnTo>
                <a:lnTo>
                  <a:pt x="1409" y="168"/>
                </a:lnTo>
                <a:lnTo>
                  <a:pt x="1407" y="159"/>
                </a:lnTo>
                <a:lnTo>
                  <a:pt x="1404" y="151"/>
                </a:lnTo>
                <a:lnTo>
                  <a:pt x="1401" y="142"/>
                </a:lnTo>
                <a:lnTo>
                  <a:pt x="1400" y="134"/>
                </a:lnTo>
                <a:lnTo>
                  <a:pt x="1398" y="124"/>
                </a:lnTo>
                <a:lnTo>
                  <a:pt x="1398" y="116"/>
                </a:lnTo>
                <a:lnTo>
                  <a:pt x="1397" y="106"/>
                </a:lnTo>
                <a:close/>
                <a:moveTo>
                  <a:pt x="1429" y="106"/>
                </a:moveTo>
                <a:lnTo>
                  <a:pt x="1429" y="118"/>
                </a:lnTo>
                <a:lnTo>
                  <a:pt x="1431" y="131"/>
                </a:lnTo>
                <a:lnTo>
                  <a:pt x="1432" y="142"/>
                </a:lnTo>
                <a:lnTo>
                  <a:pt x="1433" y="148"/>
                </a:lnTo>
                <a:lnTo>
                  <a:pt x="1436" y="152"/>
                </a:lnTo>
                <a:lnTo>
                  <a:pt x="1438" y="158"/>
                </a:lnTo>
                <a:lnTo>
                  <a:pt x="1439" y="161"/>
                </a:lnTo>
                <a:lnTo>
                  <a:pt x="1442" y="165"/>
                </a:lnTo>
                <a:lnTo>
                  <a:pt x="1445" y="168"/>
                </a:lnTo>
                <a:lnTo>
                  <a:pt x="1448" y="169"/>
                </a:lnTo>
                <a:lnTo>
                  <a:pt x="1450" y="172"/>
                </a:lnTo>
                <a:lnTo>
                  <a:pt x="1455" y="172"/>
                </a:lnTo>
                <a:lnTo>
                  <a:pt x="1457" y="173"/>
                </a:lnTo>
                <a:lnTo>
                  <a:pt x="1462" y="172"/>
                </a:lnTo>
                <a:lnTo>
                  <a:pt x="1466" y="172"/>
                </a:lnTo>
                <a:lnTo>
                  <a:pt x="1469" y="169"/>
                </a:lnTo>
                <a:lnTo>
                  <a:pt x="1472" y="168"/>
                </a:lnTo>
                <a:lnTo>
                  <a:pt x="1474" y="165"/>
                </a:lnTo>
                <a:lnTo>
                  <a:pt x="1476" y="161"/>
                </a:lnTo>
                <a:lnTo>
                  <a:pt x="1480" y="152"/>
                </a:lnTo>
                <a:lnTo>
                  <a:pt x="1484" y="142"/>
                </a:lnTo>
                <a:lnTo>
                  <a:pt x="1484" y="137"/>
                </a:lnTo>
                <a:lnTo>
                  <a:pt x="1486" y="131"/>
                </a:lnTo>
                <a:lnTo>
                  <a:pt x="1487" y="118"/>
                </a:lnTo>
                <a:lnTo>
                  <a:pt x="1487" y="106"/>
                </a:lnTo>
                <a:lnTo>
                  <a:pt x="1487" y="92"/>
                </a:lnTo>
                <a:lnTo>
                  <a:pt x="1486" y="79"/>
                </a:lnTo>
                <a:lnTo>
                  <a:pt x="1484" y="68"/>
                </a:lnTo>
                <a:lnTo>
                  <a:pt x="1480" y="58"/>
                </a:lnTo>
                <a:lnTo>
                  <a:pt x="1479" y="54"/>
                </a:lnTo>
                <a:lnTo>
                  <a:pt x="1476" y="49"/>
                </a:lnTo>
                <a:lnTo>
                  <a:pt x="1474" y="45"/>
                </a:lnTo>
                <a:lnTo>
                  <a:pt x="1472" y="42"/>
                </a:lnTo>
                <a:lnTo>
                  <a:pt x="1469" y="41"/>
                </a:lnTo>
                <a:lnTo>
                  <a:pt x="1465" y="39"/>
                </a:lnTo>
                <a:lnTo>
                  <a:pt x="1462" y="38"/>
                </a:lnTo>
                <a:lnTo>
                  <a:pt x="1457" y="38"/>
                </a:lnTo>
                <a:lnTo>
                  <a:pt x="1455" y="38"/>
                </a:lnTo>
                <a:lnTo>
                  <a:pt x="1450" y="39"/>
                </a:lnTo>
                <a:lnTo>
                  <a:pt x="1448" y="41"/>
                </a:lnTo>
                <a:lnTo>
                  <a:pt x="1445" y="42"/>
                </a:lnTo>
                <a:lnTo>
                  <a:pt x="1442" y="45"/>
                </a:lnTo>
                <a:lnTo>
                  <a:pt x="1441" y="49"/>
                </a:lnTo>
                <a:lnTo>
                  <a:pt x="1436" y="58"/>
                </a:lnTo>
                <a:lnTo>
                  <a:pt x="1432" y="68"/>
                </a:lnTo>
                <a:lnTo>
                  <a:pt x="1432" y="73"/>
                </a:lnTo>
                <a:lnTo>
                  <a:pt x="1431" y="79"/>
                </a:lnTo>
                <a:lnTo>
                  <a:pt x="1429" y="92"/>
                </a:lnTo>
                <a:lnTo>
                  <a:pt x="1429" y="106"/>
                </a:lnTo>
                <a:close/>
                <a:moveTo>
                  <a:pt x="1209" y="116"/>
                </a:moveTo>
                <a:lnTo>
                  <a:pt x="1192" y="116"/>
                </a:lnTo>
                <a:lnTo>
                  <a:pt x="1188" y="141"/>
                </a:lnTo>
                <a:lnTo>
                  <a:pt x="1185" y="168"/>
                </a:lnTo>
                <a:lnTo>
                  <a:pt x="1181" y="199"/>
                </a:lnTo>
                <a:lnTo>
                  <a:pt x="1148" y="199"/>
                </a:lnTo>
                <a:lnTo>
                  <a:pt x="1168" y="41"/>
                </a:lnTo>
                <a:lnTo>
                  <a:pt x="1147" y="41"/>
                </a:lnTo>
                <a:lnTo>
                  <a:pt x="1147" y="14"/>
                </a:lnTo>
                <a:lnTo>
                  <a:pt x="1246" y="14"/>
                </a:lnTo>
                <a:lnTo>
                  <a:pt x="1267" y="199"/>
                </a:lnTo>
                <a:lnTo>
                  <a:pt x="1234" y="199"/>
                </a:lnTo>
                <a:lnTo>
                  <a:pt x="1231" y="166"/>
                </a:lnTo>
                <a:lnTo>
                  <a:pt x="1224" y="116"/>
                </a:lnTo>
                <a:lnTo>
                  <a:pt x="1209" y="116"/>
                </a:lnTo>
                <a:close/>
                <a:moveTo>
                  <a:pt x="1209" y="86"/>
                </a:moveTo>
                <a:lnTo>
                  <a:pt x="1220" y="86"/>
                </a:lnTo>
                <a:lnTo>
                  <a:pt x="1217" y="41"/>
                </a:lnTo>
                <a:lnTo>
                  <a:pt x="1200" y="41"/>
                </a:lnTo>
                <a:lnTo>
                  <a:pt x="1196" y="86"/>
                </a:lnTo>
                <a:lnTo>
                  <a:pt x="1209" y="86"/>
                </a:lnTo>
                <a:close/>
                <a:moveTo>
                  <a:pt x="490" y="106"/>
                </a:moveTo>
                <a:lnTo>
                  <a:pt x="490" y="94"/>
                </a:lnTo>
                <a:lnTo>
                  <a:pt x="491" y="86"/>
                </a:lnTo>
                <a:lnTo>
                  <a:pt x="494" y="68"/>
                </a:lnTo>
                <a:lnTo>
                  <a:pt x="495" y="59"/>
                </a:lnTo>
                <a:lnTo>
                  <a:pt x="498" y="51"/>
                </a:lnTo>
                <a:lnTo>
                  <a:pt x="505" y="37"/>
                </a:lnTo>
                <a:lnTo>
                  <a:pt x="510" y="30"/>
                </a:lnTo>
                <a:lnTo>
                  <a:pt x="514" y="24"/>
                </a:lnTo>
                <a:lnTo>
                  <a:pt x="519" y="20"/>
                </a:lnTo>
                <a:lnTo>
                  <a:pt x="525" y="16"/>
                </a:lnTo>
                <a:lnTo>
                  <a:pt x="531" y="13"/>
                </a:lnTo>
                <a:lnTo>
                  <a:pt x="536" y="10"/>
                </a:lnTo>
                <a:lnTo>
                  <a:pt x="543" y="8"/>
                </a:lnTo>
                <a:lnTo>
                  <a:pt x="550" y="7"/>
                </a:lnTo>
                <a:lnTo>
                  <a:pt x="558" y="8"/>
                </a:lnTo>
                <a:lnTo>
                  <a:pt x="565" y="10"/>
                </a:lnTo>
                <a:lnTo>
                  <a:pt x="570" y="13"/>
                </a:lnTo>
                <a:lnTo>
                  <a:pt x="576" y="16"/>
                </a:lnTo>
                <a:lnTo>
                  <a:pt x="582" y="20"/>
                </a:lnTo>
                <a:lnTo>
                  <a:pt x="587" y="24"/>
                </a:lnTo>
                <a:lnTo>
                  <a:pt x="591" y="30"/>
                </a:lnTo>
                <a:lnTo>
                  <a:pt x="596" y="37"/>
                </a:lnTo>
                <a:lnTo>
                  <a:pt x="599" y="44"/>
                </a:lnTo>
                <a:lnTo>
                  <a:pt x="603" y="51"/>
                </a:lnTo>
                <a:lnTo>
                  <a:pt x="606" y="59"/>
                </a:lnTo>
                <a:lnTo>
                  <a:pt x="607" y="68"/>
                </a:lnTo>
                <a:lnTo>
                  <a:pt x="608" y="76"/>
                </a:lnTo>
                <a:lnTo>
                  <a:pt x="610" y="86"/>
                </a:lnTo>
                <a:lnTo>
                  <a:pt x="611" y="94"/>
                </a:lnTo>
                <a:lnTo>
                  <a:pt x="611" y="106"/>
                </a:lnTo>
                <a:lnTo>
                  <a:pt x="611" y="116"/>
                </a:lnTo>
                <a:lnTo>
                  <a:pt x="610" y="124"/>
                </a:lnTo>
                <a:lnTo>
                  <a:pt x="608" y="134"/>
                </a:lnTo>
                <a:lnTo>
                  <a:pt x="607" y="142"/>
                </a:lnTo>
                <a:lnTo>
                  <a:pt x="603" y="159"/>
                </a:lnTo>
                <a:lnTo>
                  <a:pt x="596" y="173"/>
                </a:lnTo>
                <a:lnTo>
                  <a:pt x="591" y="180"/>
                </a:lnTo>
                <a:lnTo>
                  <a:pt x="587" y="186"/>
                </a:lnTo>
                <a:lnTo>
                  <a:pt x="582" y="190"/>
                </a:lnTo>
                <a:lnTo>
                  <a:pt x="576" y="195"/>
                </a:lnTo>
                <a:lnTo>
                  <a:pt x="570" y="199"/>
                </a:lnTo>
                <a:lnTo>
                  <a:pt x="565" y="200"/>
                </a:lnTo>
                <a:lnTo>
                  <a:pt x="558" y="202"/>
                </a:lnTo>
                <a:lnTo>
                  <a:pt x="550" y="203"/>
                </a:lnTo>
                <a:lnTo>
                  <a:pt x="543" y="202"/>
                </a:lnTo>
                <a:lnTo>
                  <a:pt x="536" y="200"/>
                </a:lnTo>
                <a:lnTo>
                  <a:pt x="531" y="199"/>
                </a:lnTo>
                <a:lnTo>
                  <a:pt x="525" y="195"/>
                </a:lnTo>
                <a:lnTo>
                  <a:pt x="519" y="190"/>
                </a:lnTo>
                <a:lnTo>
                  <a:pt x="514" y="186"/>
                </a:lnTo>
                <a:lnTo>
                  <a:pt x="510" y="180"/>
                </a:lnTo>
                <a:lnTo>
                  <a:pt x="505" y="173"/>
                </a:lnTo>
                <a:lnTo>
                  <a:pt x="501" y="168"/>
                </a:lnTo>
                <a:lnTo>
                  <a:pt x="498" y="159"/>
                </a:lnTo>
                <a:lnTo>
                  <a:pt x="495" y="151"/>
                </a:lnTo>
                <a:lnTo>
                  <a:pt x="494" y="142"/>
                </a:lnTo>
                <a:lnTo>
                  <a:pt x="493" y="134"/>
                </a:lnTo>
                <a:lnTo>
                  <a:pt x="491" y="124"/>
                </a:lnTo>
                <a:lnTo>
                  <a:pt x="490" y="116"/>
                </a:lnTo>
                <a:lnTo>
                  <a:pt x="490" y="106"/>
                </a:lnTo>
                <a:close/>
                <a:moveTo>
                  <a:pt x="521" y="106"/>
                </a:moveTo>
                <a:lnTo>
                  <a:pt x="521" y="118"/>
                </a:lnTo>
                <a:lnTo>
                  <a:pt x="522" y="131"/>
                </a:lnTo>
                <a:lnTo>
                  <a:pt x="525" y="142"/>
                </a:lnTo>
                <a:lnTo>
                  <a:pt x="526" y="148"/>
                </a:lnTo>
                <a:lnTo>
                  <a:pt x="528" y="152"/>
                </a:lnTo>
                <a:lnTo>
                  <a:pt x="529" y="158"/>
                </a:lnTo>
                <a:lnTo>
                  <a:pt x="532" y="161"/>
                </a:lnTo>
                <a:lnTo>
                  <a:pt x="535" y="165"/>
                </a:lnTo>
                <a:lnTo>
                  <a:pt x="538" y="168"/>
                </a:lnTo>
                <a:lnTo>
                  <a:pt x="541" y="169"/>
                </a:lnTo>
                <a:lnTo>
                  <a:pt x="543" y="172"/>
                </a:lnTo>
                <a:lnTo>
                  <a:pt x="546" y="172"/>
                </a:lnTo>
                <a:lnTo>
                  <a:pt x="550" y="173"/>
                </a:lnTo>
                <a:lnTo>
                  <a:pt x="555" y="172"/>
                </a:lnTo>
                <a:lnTo>
                  <a:pt x="558" y="172"/>
                </a:lnTo>
                <a:lnTo>
                  <a:pt x="560" y="169"/>
                </a:lnTo>
                <a:lnTo>
                  <a:pt x="563" y="168"/>
                </a:lnTo>
                <a:lnTo>
                  <a:pt x="566" y="165"/>
                </a:lnTo>
                <a:lnTo>
                  <a:pt x="569" y="161"/>
                </a:lnTo>
                <a:lnTo>
                  <a:pt x="573" y="152"/>
                </a:lnTo>
                <a:lnTo>
                  <a:pt x="576" y="142"/>
                </a:lnTo>
                <a:lnTo>
                  <a:pt x="577" y="137"/>
                </a:lnTo>
                <a:lnTo>
                  <a:pt x="579" y="131"/>
                </a:lnTo>
                <a:lnTo>
                  <a:pt x="580" y="118"/>
                </a:lnTo>
                <a:lnTo>
                  <a:pt x="580" y="106"/>
                </a:lnTo>
                <a:lnTo>
                  <a:pt x="580" y="92"/>
                </a:lnTo>
                <a:lnTo>
                  <a:pt x="579" y="79"/>
                </a:lnTo>
                <a:lnTo>
                  <a:pt x="576" y="68"/>
                </a:lnTo>
                <a:lnTo>
                  <a:pt x="573" y="58"/>
                </a:lnTo>
                <a:lnTo>
                  <a:pt x="570" y="54"/>
                </a:lnTo>
                <a:lnTo>
                  <a:pt x="569" y="49"/>
                </a:lnTo>
                <a:lnTo>
                  <a:pt x="566" y="45"/>
                </a:lnTo>
                <a:lnTo>
                  <a:pt x="563" y="42"/>
                </a:lnTo>
                <a:lnTo>
                  <a:pt x="560" y="41"/>
                </a:lnTo>
                <a:lnTo>
                  <a:pt x="558" y="39"/>
                </a:lnTo>
                <a:lnTo>
                  <a:pt x="555" y="38"/>
                </a:lnTo>
                <a:lnTo>
                  <a:pt x="550" y="38"/>
                </a:lnTo>
                <a:lnTo>
                  <a:pt x="546" y="38"/>
                </a:lnTo>
                <a:lnTo>
                  <a:pt x="543" y="39"/>
                </a:lnTo>
                <a:lnTo>
                  <a:pt x="541" y="41"/>
                </a:lnTo>
                <a:lnTo>
                  <a:pt x="538" y="42"/>
                </a:lnTo>
                <a:lnTo>
                  <a:pt x="535" y="45"/>
                </a:lnTo>
                <a:lnTo>
                  <a:pt x="532" y="49"/>
                </a:lnTo>
                <a:lnTo>
                  <a:pt x="528" y="58"/>
                </a:lnTo>
                <a:lnTo>
                  <a:pt x="525" y="68"/>
                </a:lnTo>
                <a:lnTo>
                  <a:pt x="524" y="73"/>
                </a:lnTo>
                <a:lnTo>
                  <a:pt x="522" y="79"/>
                </a:lnTo>
                <a:lnTo>
                  <a:pt x="521" y="92"/>
                </a:lnTo>
                <a:lnTo>
                  <a:pt x="521" y="106"/>
                </a:lnTo>
                <a:close/>
                <a:moveTo>
                  <a:pt x="481" y="24"/>
                </a:moveTo>
                <a:lnTo>
                  <a:pt x="483" y="30"/>
                </a:lnTo>
                <a:lnTo>
                  <a:pt x="483" y="35"/>
                </a:lnTo>
                <a:lnTo>
                  <a:pt x="484" y="41"/>
                </a:lnTo>
                <a:lnTo>
                  <a:pt x="484" y="45"/>
                </a:lnTo>
                <a:lnTo>
                  <a:pt x="484" y="51"/>
                </a:lnTo>
                <a:lnTo>
                  <a:pt x="484" y="56"/>
                </a:lnTo>
                <a:lnTo>
                  <a:pt x="481" y="68"/>
                </a:lnTo>
                <a:lnTo>
                  <a:pt x="477" y="89"/>
                </a:lnTo>
                <a:lnTo>
                  <a:pt x="470" y="110"/>
                </a:lnTo>
                <a:lnTo>
                  <a:pt x="464" y="133"/>
                </a:lnTo>
                <a:lnTo>
                  <a:pt x="457" y="155"/>
                </a:lnTo>
                <a:lnTo>
                  <a:pt x="446" y="199"/>
                </a:lnTo>
                <a:lnTo>
                  <a:pt x="415" y="199"/>
                </a:lnTo>
                <a:lnTo>
                  <a:pt x="398" y="145"/>
                </a:lnTo>
                <a:lnTo>
                  <a:pt x="382" y="92"/>
                </a:lnTo>
                <a:lnTo>
                  <a:pt x="375" y="69"/>
                </a:lnTo>
                <a:lnTo>
                  <a:pt x="368" y="42"/>
                </a:lnTo>
                <a:lnTo>
                  <a:pt x="360" y="13"/>
                </a:lnTo>
                <a:lnTo>
                  <a:pt x="391" y="13"/>
                </a:lnTo>
                <a:lnTo>
                  <a:pt x="428" y="133"/>
                </a:lnTo>
                <a:lnTo>
                  <a:pt x="429" y="135"/>
                </a:lnTo>
                <a:lnTo>
                  <a:pt x="430" y="135"/>
                </a:lnTo>
                <a:lnTo>
                  <a:pt x="443" y="86"/>
                </a:lnTo>
                <a:lnTo>
                  <a:pt x="452" y="54"/>
                </a:lnTo>
                <a:lnTo>
                  <a:pt x="452" y="49"/>
                </a:lnTo>
                <a:lnTo>
                  <a:pt x="452" y="45"/>
                </a:lnTo>
                <a:lnTo>
                  <a:pt x="452" y="41"/>
                </a:lnTo>
                <a:lnTo>
                  <a:pt x="452" y="37"/>
                </a:lnTo>
                <a:lnTo>
                  <a:pt x="447" y="28"/>
                </a:lnTo>
                <a:lnTo>
                  <a:pt x="442" y="20"/>
                </a:lnTo>
                <a:lnTo>
                  <a:pt x="437" y="17"/>
                </a:lnTo>
                <a:lnTo>
                  <a:pt x="435" y="13"/>
                </a:lnTo>
                <a:lnTo>
                  <a:pt x="454" y="0"/>
                </a:lnTo>
                <a:lnTo>
                  <a:pt x="460" y="1"/>
                </a:lnTo>
                <a:lnTo>
                  <a:pt x="464" y="3"/>
                </a:lnTo>
                <a:lnTo>
                  <a:pt x="469" y="6"/>
                </a:lnTo>
                <a:lnTo>
                  <a:pt x="471" y="8"/>
                </a:lnTo>
                <a:lnTo>
                  <a:pt x="474" y="13"/>
                </a:lnTo>
                <a:lnTo>
                  <a:pt x="477" y="17"/>
                </a:lnTo>
                <a:lnTo>
                  <a:pt x="481" y="24"/>
                </a:lnTo>
                <a:close/>
                <a:moveTo>
                  <a:pt x="1128" y="20"/>
                </a:moveTo>
                <a:lnTo>
                  <a:pt x="1128" y="55"/>
                </a:lnTo>
                <a:lnTo>
                  <a:pt x="1117" y="48"/>
                </a:lnTo>
                <a:lnTo>
                  <a:pt x="1104" y="41"/>
                </a:lnTo>
                <a:lnTo>
                  <a:pt x="1099" y="39"/>
                </a:lnTo>
                <a:lnTo>
                  <a:pt x="1092" y="37"/>
                </a:lnTo>
                <a:lnTo>
                  <a:pt x="1084" y="37"/>
                </a:lnTo>
                <a:lnTo>
                  <a:pt x="1077" y="38"/>
                </a:lnTo>
                <a:lnTo>
                  <a:pt x="1072" y="41"/>
                </a:lnTo>
                <a:lnTo>
                  <a:pt x="1070" y="44"/>
                </a:lnTo>
                <a:lnTo>
                  <a:pt x="1069" y="48"/>
                </a:lnTo>
                <a:lnTo>
                  <a:pt x="1069" y="51"/>
                </a:lnTo>
                <a:lnTo>
                  <a:pt x="1070" y="54"/>
                </a:lnTo>
                <a:lnTo>
                  <a:pt x="1072" y="55"/>
                </a:lnTo>
                <a:lnTo>
                  <a:pt x="1073" y="56"/>
                </a:lnTo>
                <a:lnTo>
                  <a:pt x="1075" y="59"/>
                </a:lnTo>
                <a:lnTo>
                  <a:pt x="1099" y="76"/>
                </a:lnTo>
                <a:lnTo>
                  <a:pt x="1111" y="85"/>
                </a:lnTo>
                <a:lnTo>
                  <a:pt x="1117" y="89"/>
                </a:lnTo>
                <a:lnTo>
                  <a:pt x="1121" y="94"/>
                </a:lnTo>
                <a:lnTo>
                  <a:pt x="1127" y="99"/>
                </a:lnTo>
                <a:lnTo>
                  <a:pt x="1131" y="104"/>
                </a:lnTo>
                <a:lnTo>
                  <a:pt x="1134" y="110"/>
                </a:lnTo>
                <a:lnTo>
                  <a:pt x="1138" y="116"/>
                </a:lnTo>
                <a:lnTo>
                  <a:pt x="1141" y="123"/>
                </a:lnTo>
                <a:lnTo>
                  <a:pt x="1142" y="130"/>
                </a:lnTo>
                <a:lnTo>
                  <a:pt x="1144" y="137"/>
                </a:lnTo>
                <a:lnTo>
                  <a:pt x="1144" y="145"/>
                </a:lnTo>
                <a:lnTo>
                  <a:pt x="1144" y="152"/>
                </a:lnTo>
                <a:lnTo>
                  <a:pt x="1142" y="159"/>
                </a:lnTo>
                <a:lnTo>
                  <a:pt x="1140" y="168"/>
                </a:lnTo>
                <a:lnTo>
                  <a:pt x="1137" y="175"/>
                </a:lnTo>
                <a:lnTo>
                  <a:pt x="1133" y="183"/>
                </a:lnTo>
                <a:lnTo>
                  <a:pt x="1127" y="189"/>
                </a:lnTo>
                <a:lnTo>
                  <a:pt x="1120" y="195"/>
                </a:lnTo>
                <a:lnTo>
                  <a:pt x="1113" y="199"/>
                </a:lnTo>
                <a:lnTo>
                  <a:pt x="1109" y="200"/>
                </a:lnTo>
                <a:lnTo>
                  <a:pt x="1104" y="202"/>
                </a:lnTo>
                <a:lnTo>
                  <a:pt x="1094" y="203"/>
                </a:lnTo>
                <a:lnTo>
                  <a:pt x="1086" y="203"/>
                </a:lnTo>
                <a:lnTo>
                  <a:pt x="1077" y="202"/>
                </a:lnTo>
                <a:lnTo>
                  <a:pt x="1069" y="199"/>
                </a:lnTo>
                <a:lnTo>
                  <a:pt x="1060" y="195"/>
                </a:lnTo>
                <a:lnTo>
                  <a:pt x="1052" y="190"/>
                </a:lnTo>
                <a:lnTo>
                  <a:pt x="1046" y="185"/>
                </a:lnTo>
                <a:lnTo>
                  <a:pt x="1038" y="178"/>
                </a:lnTo>
                <a:lnTo>
                  <a:pt x="1034" y="173"/>
                </a:lnTo>
                <a:lnTo>
                  <a:pt x="1031" y="168"/>
                </a:lnTo>
                <a:lnTo>
                  <a:pt x="1041" y="157"/>
                </a:lnTo>
                <a:lnTo>
                  <a:pt x="1052" y="147"/>
                </a:lnTo>
                <a:lnTo>
                  <a:pt x="1062" y="155"/>
                </a:lnTo>
                <a:lnTo>
                  <a:pt x="1068" y="161"/>
                </a:lnTo>
                <a:lnTo>
                  <a:pt x="1073" y="164"/>
                </a:lnTo>
                <a:lnTo>
                  <a:pt x="1079" y="168"/>
                </a:lnTo>
                <a:lnTo>
                  <a:pt x="1084" y="169"/>
                </a:lnTo>
                <a:lnTo>
                  <a:pt x="1092" y="169"/>
                </a:lnTo>
                <a:lnTo>
                  <a:pt x="1099" y="166"/>
                </a:lnTo>
                <a:lnTo>
                  <a:pt x="1104" y="162"/>
                </a:lnTo>
                <a:lnTo>
                  <a:pt x="1107" y="158"/>
                </a:lnTo>
                <a:lnTo>
                  <a:pt x="1110" y="152"/>
                </a:lnTo>
                <a:lnTo>
                  <a:pt x="1111" y="145"/>
                </a:lnTo>
                <a:lnTo>
                  <a:pt x="1111" y="142"/>
                </a:lnTo>
                <a:lnTo>
                  <a:pt x="1110" y="138"/>
                </a:lnTo>
                <a:lnTo>
                  <a:pt x="1109" y="133"/>
                </a:lnTo>
                <a:lnTo>
                  <a:pt x="1104" y="125"/>
                </a:lnTo>
                <a:lnTo>
                  <a:pt x="1100" y="121"/>
                </a:lnTo>
                <a:lnTo>
                  <a:pt x="1094" y="116"/>
                </a:lnTo>
                <a:lnTo>
                  <a:pt x="1089" y="111"/>
                </a:lnTo>
                <a:lnTo>
                  <a:pt x="1076" y="103"/>
                </a:lnTo>
                <a:lnTo>
                  <a:pt x="1069" y="97"/>
                </a:lnTo>
                <a:lnTo>
                  <a:pt x="1060" y="92"/>
                </a:lnTo>
                <a:lnTo>
                  <a:pt x="1053" y="85"/>
                </a:lnTo>
                <a:lnTo>
                  <a:pt x="1046" y="78"/>
                </a:lnTo>
                <a:lnTo>
                  <a:pt x="1044" y="75"/>
                </a:lnTo>
                <a:lnTo>
                  <a:pt x="1041" y="71"/>
                </a:lnTo>
                <a:lnTo>
                  <a:pt x="1036" y="62"/>
                </a:lnTo>
                <a:lnTo>
                  <a:pt x="1036" y="58"/>
                </a:lnTo>
                <a:lnTo>
                  <a:pt x="1035" y="52"/>
                </a:lnTo>
                <a:lnTo>
                  <a:pt x="1035" y="48"/>
                </a:lnTo>
                <a:lnTo>
                  <a:pt x="1036" y="42"/>
                </a:lnTo>
                <a:lnTo>
                  <a:pt x="1036" y="37"/>
                </a:lnTo>
                <a:lnTo>
                  <a:pt x="1039" y="32"/>
                </a:lnTo>
                <a:lnTo>
                  <a:pt x="1042" y="27"/>
                </a:lnTo>
                <a:lnTo>
                  <a:pt x="1046" y="23"/>
                </a:lnTo>
                <a:lnTo>
                  <a:pt x="1051" y="18"/>
                </a:lnTo>
                <a:lnTo>
                  <a:pt x="1055" y="14"/>
                </a:lnTo>
                <a:lnTo>
                  <a:pt x="1060" y="11"/>
                </a:lnTo>
                <a:lnTo>
                  <a:pt x="1066" y="10"/>
                </a:lnTo>
                <a:lnTo>
                  <a:pt x="1073" y="7"/>
                </a:lnTo>
                <a:lnTo>
                  <a:pt x="1083" y="6"/>
                </a:lnTo>
                <a:lnTo>
                  <a:pt x="1087" y="6"/>
                </a:lnTo>
                <a:lnTo>
                  <a:pt x="1092" y="7"/>
                </a:lnTo>
                <a:lnTo>
                  <a:pt x="1099" y="7"/>
                </a:lnTo>
                <a:lnTo>
                  <a:pt x="1106" y="10"/>
                </a:lnTo>
                <a:lnTo>
                  <a:pt x="1113" y="11"/>
                </a:lnTo>
                <a:lnTo>
                  <a:pt x="1120" y="16"/>
                </a:lnTo>
                <a:lnTo>
                  <a:pt x="1128" y="20"/>
                </a:lnTo>
                <a:close/>
                <a:moveTo>
                  <a:pt x="1887" y="42"/>
                </a:moveTo>
                <a:lnTo>
                  <a:pt x="1853" y="42"/>
                </a:lnTo>
                <a:lnTo>
                  <a:pt x="1853" y="199"/>
                </a:lnTo>
                <a:lnTo>
                  <a:pt x="1822" y="199"/>
                </a:lnTo>
                <a:lnTo>
                  <a:pt x="1822" y="42"/>
                </a:lnTo>
                <a:lnTo>
                  <a:pt x="1789" y="42"/>
                </a:lnTo>
                <a:lnTo>
                  <a:pt x="1789" y="13"/>
                </a:lnTo>
                <a:lnTo>
                  <a:pt x="1887" y="13"/>
                </a:lnTo>
                <a:lnTo>
                  <a:pt x="1887" y="42"/>
                </a:lnTo>
                <a:close/>
                <a:moveTo>
                  <a:pt x="1575" y="13"/>
                </a:moveTo>
                <a:lnTo>
                  <a:pt x="1573" y="17"/>
                </a:lnTo>
                <a:lnTo>
                  <a:pt x="1573" y="23"/>
                </a:lnTo>
                <a:lnTo>
                  <a:pt x="1575" y="27"/>
                </a:lnTo>
                <a:lnTo>
                  <a:pt x="1576" y="31"/>
                </a:lnTo>
                <a:lnTo>
                  <a:pt x="1585" y="48"/>
                </a:lnTo>
                <a:lnTo>
                  <a:pt x="1587" y="55"/>
                </a:lnTo>
                <a:lnTo>
                  <a:pt x="1593" y="66"/>
                </a:lnTo>
                <a:lnTo>
                  <a:pt x="1606" y="30"/>
                </a:lnTo>
                <a:lnTo>
                  <a:pt x="1611" y="13"/>
                </a:lnTo>
                <a:lnTo>
                  <a:pt x="1644" y="13"/>
                </a:lnTo>
                <a:lnTo>
                  <a:pt x="1671" y="199"/>
                </a:lnTo>
                <a:lnTo>
                  <a:pt x="1640" y="199"/>
                </a:lnTo>
                <a:lnTo>
                  <a:pt x="1621" y="79"/>
                </a:lnTo>
                <a:lnTo>
                  <a:pt x="1610" y="109"/>
                </a:lnTo>
                <a:lnTo>
                  <a:pt x="1613" y="121"/>
                </a:lnTo>
                <a:lnTo>
                  <a:pt x="1613" y="127"/>
                </a:lnTo>
                <a:lnTo>
                  <a:pt x="1614" y="133"/>
                </a:lnTo>
                <a:lnTo>
                  <a:pt x="1613" y="145"/>
                </a:lnTo>
                <a:lnTo>
                  <a:pt x="1611" y="152"/>
                </a:lnTo>
                <a:lnTo>
                  <a:pt x="1609" y="159"/>
                </a:lnTo>
                <a:lnTo>
                  <a:pt x="1579" y="155"/>
                </a:lnTo>
                <a:lnTo>
                  <a:pt x="1580" y="151"/>
                </a:lnTo>
                <a:lnTo>
                  <a:pt x="1583" y="145"/>
                </a:lnTo>
                <a:lnTo>
                  <a:pt x="1583" y="140"/>
                </a:lnTo>
                <a:lnTo>
                  <a:pt x="1585" y="135"/>
                </a:lnTo>
                <a:lnTo>
                  <a:pt x="1585" y="130"/>
                </a:lnTo>
                <a:lnTo>
                  <a:pt x="1585" y="125"/>
                </a:lnTo>
                <a:lnTo>
                  <a:pt x="1582" y="116"/>
                </a:lnTo>
                <a:lnTo>
                  <a:pt x="1579" y="107"/>
                </a:lnTo>
                <a:lnTo>
                  <a:pt x="1576" y="97"/>
                </a:lnTo>
                <a:lnTo>
                  <a:pt x="1568" y="80"/>
                </a:lnTo>
                <a:lnTo>
                  <a:pt x="1552" y="199"/>
                </a:lnTo>
                <a:lnTo>
                  <a:pt x="1520" y="199"/>
                </a:lnTo>
                <a:lnTo>
                  <a:pt x="1544" y="13"/>
                </a:lnTo>
                <a:lnTo>
                  <a:pt x="1575" y="13"/>
                </a:lnTo>
                <a:close/>
                <a:moveTo>
                  <a:pt x="32" y="13"/>
                </a:moveTo>
                <a:lnTo>
                  <a:pt x="32" y="86"/>
                </a:lnTo>
                <a:lnTo>
                  <a:pt x="35" y="85"/>
                </a:lnTo>
                <a:lnTo>
                  <a:pt x="42" y="80"/>
                </a:lnTo>
                <a:lnTo>
                  <a:pt x="49" y="76"/>
                </a:lnTo>
                <a:lnTo>
                  <a:pt x="53" y="72"/>
                </a:lnTo>
                <a:lnTo>
                  <a:pt x="59" y="66"/>
                </a:lnTo>
                <a:lnTo>
                  <a:pt x="62" y="61"/>
                </a:lnTo>
                <a:lnTo>
                  <a:pt x="64" y="55"/>
                </a:lnTo>
                <a:lnTo>
                  <a:pt x="67" y="48"/>
                </a:lnTo>
                <a:lnTo>
                  <a:pt x="67" y="41"/>
                </a:lnTo>
                <a:lnTo>
                  <a:pt x="69" y="34"/>
                </a:lnTo>
                <a:lnTo>
                  <a:pt x="69" y="28"/>
                </a:lnTo>
                <a:lnTo>
                  <a:pt x="67" y="23"/>
                </a:lnTo>
                <a:lnTo>
                  <a:pt x="66" y="16"/>
                </a:lnTo>
                <a:lnTo>
                  <a:pt x="63" y="13"/>
                </a:lnTo>
                <a:lnTo>
                  <a:pt x="97" y="13"/>
                </a:lnTo>
                <a:lnTo>
                  <a:pt x="100" y="18"/>
                </a:lnTo>
                <a:lnTo>
                  <a:pt x="101" y="25"/>
                </a:lnTo>
                <a:lnTo>
                  <a:pt x="101" y="37"/>
                </a:lnTo>
                <a:lnTo>
                  <a:pt x="101" y="42"/>
                </a:lnTo>
                <a:lnTo>
                  <a:pt x="101" y="48"/>
                </a:lnTo>
                <a:lnTo>
                  <a:pt x="100" y="54"/>
                </a:lnTo>
                <a:lnTo>
                  <a:pt x="98" y="59"/>
                </a:lnTo>
                <a:lnTo>
                  <a:pt x="94" y="71"/>
                </a:lnTo>
                <a:lnTo>
                  <a:pt x="89" y="80"/>
                </a:lnTo>
                <a:lnTo>
                  <a:pt x="80" y="90"/>
                </a:lnTo>
                <a:lnTo>
                  <a:pt x="76" y="94"/>
                </a:lnTo>
                <a:lnTo>
                  <a:pt x="72" y="99"/>
                </a:lnTo>
                <a:lnTo>
                  <a:pt x="97" y="162"/>
                </a:lnTo>
                <a:lnTo>
                  <a:pt x="111" y="199"/>
                </a:lnTo>
                <a:lnTo>
                  <a:pt x="76" y="199"/>
                </a:lnTo>
                <a:lnTo>
                  <a:pt x="64" y="168"/>
                </a:lnTo>
                <a:lnTo>
                  <a:pt x="43" y="118"/>
                </a:lnTo>
                <a:lnTo>
                  <a:pt x="32" y="123"/>
                </a:lnTo>
                <a:lnTo>
                  <a:pt x="32" y="199"/>
                </a:lnTo>
                <a:lnTo>
                  <a:pt x="0" y="199"/>
                </a:lnTo>
                <a:lnTo>
                  <a:pt x="0" y="13"/>
                </a:lnTo>
                <a:lnTo>
                  <a:pt x="32" y="13"/>
                </a:lnTo>
                <a:close/>
                <a:moveTo>
                  <a:pt x="291" y="13"/>
                </a:moveTo>
                <a:lnTo>
                  <a:pt x="282" y="44"/>
                </a:lnTo>
                <a:lnTo>
                  <a:pt x="278" y="58"/>
                </a:lnTo>
                <a:lnTo>
                  <a:pt x="274" y="73"/>
                </a:lnTo>
                <a:lnTo>
                  <a:pt x="272" y="94"/>
                </a:lnTo>
                <a:lnTo>
                  <a:pt x="271" y="104"/>
                </a:lnTo>
                <a:lnTo>
                  <a:pt x="271" y="116"/>
                </a:lnTo>
                <a:lnTo>
                  <a:pt x="271" y="127"/>
                </a:lnTo>
                <a:lnTo>
                  <a:pt x="272" y="137"/>
                </a:lnTo>
                <a:lnTo>
                  <a:pt x="275" y="148"/>
                </a:lnTo>
                <a:lnTo>
                  <a:pt x="276" y="152"/>
                </a:lnTo>
                <a:lnTo>
                  <a:pt x="279" y="158"/>
                </a:lnTo>
                <a:lnTo>
                  <a:pt x="281" y="161"/>
                </a:lnTo>
                <a:lnTo>
                  <a:pt x="283" y="162"/>
                </a:lnTo>
                <a:lnTo>
                  <a:pt x="288" y="165"/>
                </a:lnTo>
                <a:lnTo>
                  <a:pt x="292" y="168"/>
                </a:lnTo>
                <a:lnTo>
                  <a:pt x="298" y="168"/>
                </a:lnTo>
                <a:lnTo>
                  <a:pt x="303" y="169"/>
                </a:lnTo>
                <a:lnTo>
                  <a:pt x="309" y="169"/>
                </a:lnTo>
                <a:lnTo>
                  <a:pt x="320" y="169"/>
                </a:lnTo>
                <a:lnTo>
                  <a:pt x="320" y="166"/>
                </a:lnTo>
                <a:lnTo>
                  <a:pt x="320" y="13"/>
                </a:lnTo>
                <a:lnTo>
                  <a:pt x="353" y="13"/>
                </a:lnTo>
                <a:lnTo>
                  <a:pt x="353" y="199"/>
                </a:lnTo>
                <a:lnTo>
                  <a:pt x="285" y="199"/>
                </a:lnTo>
                <a:lnTo>
                  <a:pt x="279" y="197"/>
                </a:lnTo>
                <a:lnTo>
                  <a:pt x="275" y="196"/>
                </a:lnTo>
                <a:lnTo>
                  <a:pt x="267" y="190"/>
                </a:lnTo>
                <a:lnTo>
                  <a:pt x="259" y="185"/>
                </a:lnTo>
                <a:lnTo>
                  <a:pt x="254" y="178"/>
                </a:lnTo>
                <a:lnTo>
                  <a:pt x="250" y="171"/>
                </a:lnTo>
                <a:lnTo>
                  <a:pt x="245" y="162"/>
                </a:lnTo>
                <a:lnTo>
                  <a:pt x="242" y="154"/>
                </a:lnTo>
                <a:lnTo>
                  <a:pt x="241" y="145"/>
                </a:lnTo>
                <a:lnTo>
                  <a:pt x="240" y="137"/>
                </a:lnTo>
                <a:lnTo>
                  <a:pt x="238" y="128"/>
                </a:lnTo>
                <a:lnTo>
                  <a:pt x="238" y="111"/>
                </a:lnTo>
                <a:lnTo>
                  <a:pt x="240" y="96"/>
                </a:lnTo>
                <a:lnTo>
                  <a:pt x="241" y="79"/>
                </a:lnTo>
                <a:lnTo>
                  <a:pt x="245" y="62"/>
                </a:lnTo>
                <a:lnTo>
                  <a:pt x="248" y="47"/>
                </a:lnTo>
                <a:lnTo>
                  <a:pt x="258" y="13"/>
                </a:lnTo>
                <a:lnTo>
                  <a:pt x="291" y="13"/>
                </a:lnTo>
                <a:close/>
                <a:moveTo>
                  <a:pt x="947" y="199"/>
                </a:moveTo>
                <a:lnTo>
                  <a:pt x="916" y="199"/>
                </a:lnTo>
                <a:lnTo>
                  <a:pt x="916" y="118"/>
                </a:lnTo>
                <a:lnTo>
                  <a:pt x="906" y="102"/>
                </a:lnTo>
                <a:lnTo>
                  <a:pt x="895" y="85"/>
                </a:lnTo>
                <a:lnTo>
                  <a:pt x="884" y="69"/>
                </a:lnTo>
                <a:lnTo>
                  <a:pt x="878" y="62"/>
                </a:lnTo>
                <a:lnTo>
                  <a:pt x="871" y="55"/>
                </a:lnTo>
                <a:lnTo>
                  <a:pt x="871" y="199"/>
                </a:lnTo>
                <a:lnTo>
                  <a:pt x="839" y="199"/>
                </a:lnTo>
                <a:lnTo>
                  <a:pt x="839" y="13"/>
                </a:lnTo>
                <a:lnTo>
                  <a:pt x="867" y="13"/>
                </a:lnTo>
                <a:lnTo>
                  <a:pt x="874" y="18"/>
                </a:lnTo>
                <a:lnTo>
                  <a:pt x="881" y="23"/>
                </a:lnTo>
                <a:lnTo>
                  <a:pt x="888" y="30"/>
                </a:lnTo>
                <a:lnTo>
                  <a:pt x="894" y="35"/>
                </a:lnTo>
                <a:lnTo>
                  <a:pt x="905" y="48"/>
                </a:lnTo>
                <a:lnTo>
                  <a:pt x="915" y="62"/>
                </a:lnTo>
                <a:lnTo>
                  <a:pt x="915" y="13"/>
                </a:lnTo>
                <a:lnTo>
                  <a:pt x="947" y="13"/>
                </a:lnTo>
                <a:lnTo>
                  <a:pt x="947" y="199"/>
                </a:lnTo>
                <a:close/>
                <a:moveTo>
                  <a:pt x="655" y="171"/>
                </a:moveTo>
                <a:lnTo>
                  <a:pt x="703" y="171"/>
                </a:lnTo>
                <a:lnTo>
                  <a:pt x="703" y="199"/>
                </a:lnTo>
                <a:lnTo>
                  <a:pt x="623" y="199"/>
                </a:lnTo>
                <a:lnTo>
                  <a:pt x="623" y="13"/>
                </a:lnTo>
                <a:lnTo>
                  <a:pt x="655" y="13"/>
                </a:lnTo>
                <a:lnTo>
                  <a:pt x="655" y="171"/>
                </a:lnTo>
                <a:close/>
                <a:moveTo>
                  <a:pt x="1360" y="199"/>
                </a:moveTo>
                <a:lnTo>
                  <a:pt x="1354" y="199"/>
                </a:lnTo>
                <a:lnTo>
                  <a:pt x="1354" y="118"/>
                </a:lnTo>
                <a:lnTo>
                  <a:pt x="1346" y="102"/>
                </a:lnTo>
                <a:lnTo>
                  <a:pt x="1335" y="85"/>
                </a:lnTo>
                <a:lnTo>
                  <a:pt x="1323" y="69"/>
                </a:lnTo>
                <a:lnTo>
                  <a:pt x="1316" y="62"/>
                </a:lnTo>
                <a:lnTo>
                  <a:pt x="1311" y="55"/>
                </a:lnTo>
                <a:lnTo>
                  <a:pt x="1311" y="199"/>
                </a:lnTo>
                <a:lnTo>
                  <a:pt x="1278" y="199"/>
                </a:lnTo>
                <a:lnTo>
                  <a:pt x="1278" y="13"/>
                </a:lnTo>
                <a:lnTo>
                  <a:pt x="1306" y="13"/>
                </a:lnTo>
                <a:lnTo>
                  <a:pt x="1313" y="18"/>
                </a:lnTo>
                <a:lnTo>
                  <a:pt x="1320" y="23"/>
                </a:lnTo>
                <a:lnTo>
                  <a:pt x="1327" y="30"/>
                </a:lnTo>
                <a:lnTo>
                  <a:pt x="1333" y="35"/>
                </a:lnTo>
                <a:lnTo>
                  <a:pt x="1344" y="48"/>
                </a:lnTo>
                <a:lnTo>
                  <a:pt x="1354" y="62"/>
                </a:lnTo>
                <a:lnTo>
                  <a:pt x="1354" y="13"/>
                </a:lnTo>
                <a:lnTo>
                  <a:pt x="1387" y="13"/>
                </a:lnTo>
                <a:lnTo>
                  <a:pt x="1387" y="199"/>
                </a:lnTo>
                <a:lnTo>
                  <a:pt x="1360" y="199"/>
                </a:lnTo>
                <a:close/>
                <a:moveTo>
                  <a:pt x="107" y="106"/>
                </a:moveTo>
                <a:lnTo>
                  <a:pt x="107" y="94"/>
                </a:lnTo>
                <a:lnTo>
                  <a:pt x="108" y="86"/>
                </a:lnTo>
                <a:lnTo>
                  <a:pt x="111" y="68"/>
                </a:lnTo>
                <a:lnTo>
                  <a:pt x="113" y="59"/>
                </a:lnTo>
                <a:lnTo>
                  <a:pt x="115" y="51"/>
                </a:lnTo>
                <a:lnTo>
                  <a:pt x="122" y="37"/>
                </a:lnTo>
                <a:lnTo>
                  <a:pt x="127" y="30"/>
                </a:lnTo>
                <a:lnTo>
                  <a:pt x="131" y="24"/>
                </a:lnTo>
                <a:lnTo>
                  <a:pt x="137" y="20"/>
                </a:lnTo>
                <a:lnTo>
                  <a:pt x="142" y="16"/>
                </a:lnTo>
                <a:lnTo>
                  <a:pt x="148" y="13"/>
                </a:lnTo>
                <a:lnTo>
                  <a:pt x="153" y="10"/>
                </a:lnTo>
                <a:lnTo>
                  <a:pt x="161" y="8"/>
                </a:lnTo>
                <a:lnTo>
                  <a:pt x="168" y="7"/>
                </a:lnTo>
                <a:lnTo>
                  <a:pt x="175" y="8"/>
                </a:lnTo>
                <a:lnTo>
                  <a:pt x="182" y="10"/>
                </a:lnTo>
                <a:lnTo>
                  <a:pt x="187" y="13"/>
                </a:lnTo>
                <a:lnTo>
                  <a:pt x="193" y="16"/>
                </a:lnTo>
                <a:lnTo>
                  <a:pt x="199" y="20"/>
                </a:lnTo>
                <a:lnTo>
                  <a:pt x="204" y="24"/>
                </a:lnTo>
                <a:lnTo>
                  <a:pt x="209" y="30"/>
                </a:lnTo>
                <a:lnTo>
                  <a:pt x="213" y="37"/>
                </a:lnTo>
                <a:lnTo>
                  <a:pt x="216" y="44"/>
                </a:lnTo>
                <a:lnTo>
                  <a:pt x="220" y="51"/>
                </a:lnTo>
                <a:lnTo>
                  <a:pt x="223" y="59"/>
                </a:lnTo>
                <a:lnTo>
                  <a:pt x="224" y="68"/>
                </a:lnTo>
                <a:lnTo>
                  <a:pt x="226" y="76"/>
                </a:lnTo>
                <a:lnTo>
                  <a:pt x="227" y="86"/>
                </a:lnTo>
                <a:lnTo>
                  <a:pt x="228" y="94"/>
                </a:lnTo>
                <a:lnTo>
                  <a:pt x="228" y="106"/>
                </a:lnTo>
                <a:lnTo>
                  <a:pt x="228" y="116"/>
                </a:lnTo>
                <a:lnTo>
                  <a:pt x="227" y="124"/>
                </a:lnTo>
                <a:lnTo>
                  <a:pt x="226" y="134"/>
                </a:lnTo>
                <a:lnTo>
                  <a:pt x="224" y="142"/>
                </a:lnTo>
                <a:lnTo>
                  <a:pt x="220" y="159"/>
                </a:lnTo>
                <a:lnTo>
                  <a:pt x="213" y="173"/>
                </a:lnTo>
                <a:lnTo>
                  <a:pt x="209" y="180"/>
                </a:lnTo>
                <a:lnTo>
                  <a:pt x="204" y="186"/>
                </a:lnTo>
                <a:lnTo>
                  <a:pt x="199" y="190"/>
                </a:lnTo>
                <a:lnTo>
                  <a:pt x="193" y="195"/>
                </a:lnTo>
                <a:lnTo>
                  <a:pt x="187" y="199"/>
                </a:lnTo>
                <a:lnTo>
                  <a:pt x="182" y="200"/>
                </a:lnTo>
                <a:lnTo>
                  <a:pt x="175" y="202"/>
                </a:lnTo>
                <a:lnTo>
                  <a:pt x="168" y="203"/>
                </a:lnTo>
                <a:lnTo>
                  <a:pt x="161" y="202"/>
                </a:lnTo>
                <a:lnTo>
                  <a:pt x="153" y="200"/>
                </a:lnTo>
                <a:lnTo>
                  <a:pt x="148" y="199"/>
                </a:lnTo>
                <a:lnTo>
                  <a:pt x="142" y="195"/>
                </a:lnTo>
                <a:lnTo>
                  <a:pt x="137" y="190"/>
                </a:lnTo>
                <a:lnTo>
                  <a:pt x="131" y="186"/>
                </a:lnTo>
                <a:lnTo>
                  <a:pt x="127" y="180"/>
                </a:lnTo>
                <a:lnTo>
                  <a:pt x="122" y="173"/>
                </a:lnTo>
                <a:lnTo>
                  <a:pt x="120" y="168"/>
                </a:lnTo>
                <a:lnTo>
                  <a:pt x="115" y="159"/>
                </a:lnTo>
                <a:lnTo>
                  <a:pt x="113" y="151"/>
                </a:lnTo>
                <a:lnTo>
                  <a:pt x="111" y="142"/>
                </a:lnTo>
                <a:lnTo>
                  <a:pt x="110" y="134"/>
                </a:lnTo>
                <a:lnTo>
                  <a:pt x="108" y="124"/>
                </a:lnTo>
                <a:lnTo>
                  <a:pt x="107" y="116"/>
                </a:lnTo>
                <a:lnTo>
                  <a:pt x="107" y="106"/>
                </a:lnTo>
                <a:close/>
                <a:moveTo>
                  <a:pt x="138" y="106"/>
                </a:moveTo>
                <a:lnTo>
                  <a:pt x="138" y="118"/>
                </a:lnTo>
                <a:lnTo>
                  <a:pt x="139" y="131"/>
                </a:lnTo>
                <a:lnTo>
                  <a:pt x="142" y="142"/>
                </a:lnTo>
                <a:lnTo>
                  <a:pt x="144" y="148"/>
                </a:lnTo>
                <a:lnTo>
                  <a:pt x="145" y="152"/>
                </a:lnTo>
                <a:lnTo>
                  <a:pt x="146" y="158"/>
                </a:lnTo>
                <a:lnTo>
                  <a:pt x="149" y="161"/>
                </a:lnTo>
                <a:lnTo>
                  <a:pt x="152" y="165"/>
                </a:lnTo>
                <a:lnTo>
                  <a:pt x="155" y="168"/>
                </a:lnTo>
                <a:lnTo>
                  <a:pt x="158" y="169"/>
                </a:lnTo>
                <a:lnTo>
                  <a:pt x="161" y="172"/>
                </a:lnTo>
                <a:lnTo>
                  <a:pt x="163" y="172"/>
                </a:lnTo>
                <a:lnTo>
                  <a:pt x="168" y="173"/>
                </a:lnTo>
                <a:lnTo>
                  <a:pt x="172" y="172"/>
                </a:lnTo>
                <a:lnTo>
                  <a:pt x="175" y="172"/>
                </a:lnTo>
                <a:lnTo>
                  <a:pt x="178" y="169"/>
                </a:lnTo>
                <a:lnTo>
                  <a:pt x="180" y="168"/>
                </a:lnTo>
                <a:lnTo>
                  <a:pt x="183" y="165"/>
                </a:lnTo>
                <a:lnTo>
                  <a:pt x="186" y="161"/>
                </a:lnTo>
                <a:lnTo>
                  <a:pt x="190" y="152"/>
                </a:lnTo>
                <a:lnTo>
                  <a:pt x="193" y="142"/>
                </a:lnTo>
                <a:lnTo>
                  <a:pt x="194" y="137"/>
                </a:lnTo>
                <a:lnTo>
                  <a:pt x="196" y="131"/>
                </a:lnTo>
                <a:lnTo>
                  <a:pt x="197" y="118"/>
                </a:lnTo>
                <a:lnTo>
                  <a:pt x="197" y="106"/>
                </a:lnTo>
                <a:lnTo>
                  <a:pt x="197" y="92"/>
                </a:lnTo>
                <a:lnTo>
                  <a:pt x="196" y="79"/>
                </a:lnTo>
                <a:lnTo>
                  <a:pt x="193" y="68"/>
                </a:lnTo>
                <a:lnTo>
                  <a:pt x="190" y="58"/>
                </a:lnTo>
                <a:lnTo>
                  <a:pt x="189" y="54"/>
                </a:lnTo>
                <a:lnTo>
                  <a:pt x="186" y="49"/>
                </a:lnTo>
                <a:lnTo>
                  <a:pt x="183" y="45"/>
                </a:lnTo>
                <a:lnTo>
                  <a:pt x="180" y="42"/>
                </a:lnTo>
                <a:lnTo>
                  <a:pt x="178" y="41"/>
                </a:lnTo>
                <a:lnTo>
                  <a:pt x="175" y="39"/>
                </a:lnTo>
                <a:lnTo>
                  <a:pt x="172" y="38"/>
                </a:lnTo>
                <a:lnTo>
                  <a:pt x="168" y="38"/>
                </a:lnTo>
                <a:lnTo>
                  <a:pt x="163" y="38"/>
                </a:lnTo>
                <a:lnTo>
                  <a:pt x="161" y="39"/>
                </a:lnTo>
                <a:lnTo>
                  <a:pt x="158" y="41"/>
                </a:lnTo>
                <a:lnTo>
                  <a:pt x="155" y="42"/>
                </a:lnTo>
                <a:lnTo>
                  <a:pt x="152" y="45"/>
                </a:lnTo>
                <a:lnTo>
                  <a:pt x="149" y="49"/>
                </a:lnTo>
                <a:lnTo>
                  <a:pt x="145" y="58"/>
                </a:lnTo>
                <a:lnTo>
                  <a:pt x="142" y="68"/>
                </a:lnTo>
                <a:lnTo>
                  <a:pt x="141" y="73"/>
                </a:lnTo>
                <a:lnTo>
                  <a:pt x="139" y="79"/>
                </a:lnTo>
                <a:lnTo>
                  <a:pt x="138" y="92"/>
                </a:lnTo>
                <a:lnTo>
                  <a:pt x="138" y="10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5" name="Freeform 175">
            <a:extLst>
              <a:ext uri="{FF2B5EF4-FFF2-40B4-BE49-F238E27FC236}">
                <a16:creationId xmlns:a16="http://schemas.microsoft.com/office/drawing/2014/main" id="{9A3EE7D4-9948-9A31-BE58-6662147A84C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80136" y="6052744"/>
            <a:ext cx="480160" cy="54000"/>
          </a:xfrm>
          <a:custGeom>
            <a:avLst/>
            <a:gdLst>
              <a:gd name="T0" fmla="*/ 1958 w 1974"/>
              <a:gd name="T1" fmla="*/ 27 h 221"/>
              <a:gd name="T2" fmla="*/ 1902 w 1974"/>
              <a:gd name="T3" fmla="*/ 35 h 221"/>
              <a:gd name="T4" fmla="*/ 1725 w 1974"/>
              <a:gd name="T5" fmla="*/ 3 h 221"/>
              <a:gd name="T6" fmla="*/ 1772 w 1974"/>
              <a:gd name="T7" fmla="*/ 193 h 221"/>
              <a:gd name="T8" fmla="*/ 1825 w 1974"/>
              <a:gd name="T9" fmla="*/ 172 h 221"/>
              <a:gd name="T10" fmla="*/ 1707 w 1974"/>
              <a:gd name="T11" fmla="*/ 199 h 221"/>
              <a:gd name="T12" fmla="*/ 1716 w 1974"/>
              <a:gd name="T13" fmla="*/ 18 h 221"/>
              <a:gd name="T14" fmla="*/ 1601 w 1974"/>
              <a:gd name="T15" fmla="*/ 38 h 221"/>
              <a:gd name="T16" fmla="*/ 1546 w 1974"/>
              <a:gd name="T17" fmla="*/ 25 h 221"/>
              <a:gd name="T18" fmla="*/ 1531 w 1974"/>
              <a:gd name="T19" fmla="*/ 202 h 221"/>
              <a:gd name="T20" fmla="*/ 1647 w 1974"/>
              <a:gd name="T21" fmla="*/ 173 h 221"/>
              <a:gd name="T22" fmla="*/ 1383 w 1974"/>
              <a:gd name="T23" fmla="*/ 21 h 221"/>
              <a:gd name="T24" fmla="*/ 1373 w 1974"/>
              <a:gd name="T25" fmla="*/ 202 h 221"/>
              <a:gd name="T26" fmla="*/ 1452 w 1974"/>
              <a:gd name="T27" fmla="*/ 200 h 221"/>
              <a:gd name="T28" fmla="*/ 1479 w 1974"/>
              <a:gd name="T29" fmla="*/ 134 h 221"/>
              <a:gd name="T30" fmla="*/ 1442 w 1974"/>
              <a:gd name="T31" fmla="*/ 18 h 221"/>
              <a:gd name="T32" fmla="*/ 1339 w 1974"/>
              <a:gd name="T33" fmla="*/ 176 h 221"/>
              <a:gd name="T34" fmla="*/ 1287 w 1974"/>
              <a:gd name="T35" fmla="*/ 169 h 221"/>
              <a:gd name="T36" fmla="*/ 1226 w 1974"/>
              <a:gd name="T37" fmla="*/ 21 h 221"/>
              <a:gd name="T38" fmla="*/ 1216 w 1974"/>
              <a:gd name="T39" fmla="*/ 219 h 221"/>
              <a:gd name="T40" fmla="*/ 1009 w 1974"/>
              <a:gd name="T41" fmla="*/ 65 h 221"/>
              <a:gd name="T42" fmla="*/ 1081 w 1974"/>
              <a:gd name="T43" fmla="*/ 3 h 221"/>
              <a:gd name="T44" fmla="*/ 978 w 1974"/>
              <a:gd name="T45" fmla="*/ 23 h 221"/>
              <a:gd name="T46" fmla="*/ 972 w 1974"/>
              <a:gd name="T47" fmla="*/ 219 h 221"/>
              <a:gd name="T48" fmla="*/ 859 w 1974"/>
              <a:gd name="T49" fmla="*/ 23 h 221"/>
              <a:gd name="T50" fmla="*/ 838 w 1974"/>
              <a:gd name="T51" fmla="*/ 193 h 221"/>
              <a:gd name="T52" fmla="*/ 886 w 1974"/>
              <a:gd name="T53" fmla="*/ 202 h 221"/>
              <a:gd name="T54" fmla="*/ 764 w 1974"/>
              <a:gd name="T55" fmla="*/ 214 h 221"/>
              <a:gd name="T56" fmla="*/ 785 w 1974"/>
              <a:gd name="T57" fmla="*/ 131 h 221"/>
              <a:gd name="T58" fmla="*/ 718 w 1974"/>
              <a:gd name="T59" fmla="*/ 20 h 221"/>
              <a:gd name="T60" fmla="*/ 788 w 1974"/>
              <a:gd name="T61" fmla="*/ 20 h 221"/>
              <a:gd name="T62" fmla="*/ 694 w 1974"/>
              <a:gd name="T63" fmla="*/ 10 h 221"/>
              <a:gd name="T64" fmla="*/ 701 w 1974"/>
              <a:gd name="T65" fmla="*/ 111 h 221"/>
              <a:gd name="T66" fmla="*/ 740 w 1974"/>
              <a:gd name="T67" fmla="*/ 205 h 221"/>
              <a:gd name="T68" fmla="*/ 531 w 1974"/>
              <a:gd name="T69" fmla="*/ 207 h 221"/>
              <a:gd name="T70" fmla="*/ 643 w 1974"/>
              <a:gd name="T71" fmla="*/ 195 h 221"/>
              <a:gd name="T72" fmla="*/ 586 w 1974"/>
              <a:gd name="T73" fmla="*/ 66 h 221"/>
              <a:gd name="T74" fmla="*/ 600 w 1974"/>
              <a:gd name="T75" fmla="*/ 18 h 221"/>
              <a:gd name="T76" fmla="*/ 609 w 1974"/>
              <a:gd name="T77" fmla="*/ 3 h 221"/>
              <a:gd name="T78" fmla="*/ 533 w 1974"/>
              <a:gd name="T79" fmla="*/ 34 h 221"/>
              <a:gd name="T80" fmla="*/ 606 w 1974"/>
              <a:gd name="T81" fmla="*/ 168 h 221"/>
              <a:gd name="T82" fmla="*/ 575 w 1974"/>
              <a:gd name="T83" fmla="*/ 200 h 221"/>
              <a:gd name="T84" fmla="*/ 448 w 1974"/>
              <a:gd name="T85" fmla="*/ 40 h 221"/>
              <a:gd name="T86" fmla="*/ 429 w 1974"/>
              <a:gd name="T87" fmla="*/ 109 h 221"/>
              <a:gd name="T88" fmla="*/ 410 w 1974"/>
              <a:gd name="T89" fmla="*/ 182 h 221"/>
              <a:gd name="T90" fmla="*/ 496 w 1974"/>
              <a:gd name="T91" fmla="*/ 171 h 221"/>
              <a:gd name="T92" fmla="*/ 504 w 1974"/>
              <a:gd name="T93" fmla="*/ 51 h 221"/>
              <a:gd name="T94" fmla="*/ 339 w 1974"/>
              <a:gd name="T95" fmla="*/ 3 h 221"/>
              <a:gd name="T96" fmla="*/ 353 w 1974"/>
              <a:gd name="T97" fmla="*/ 197 h 221"/>
              <a:gd name="T98" fmla="*/ 230 w 1974"/>
              <a:gd name="T99" fmla="*/ 21 h 221"/>
              <a:gd name="T100" fmla="*/ 270 w 1974"/>
              <a:gd name="T101" fmla="*/ 66 h 221"/>
              <a:gd name="T102" fmla="*/ 237 w 1974"/>
              <a:gd name="T103" fmla="*/ 203 h 221"/>
              <a:gd name="T104" fmla="*/ 167 w 1974"/>
              <a:gd name="T105" fmla="*/ 154 h 221"/>
              <a:gd name="T106" fmla="*/ 264 w 1974"/>
              <a:gd name="T107" fmla="*/ 219 h 221"/>
              <a:gd name="T108" fmla="*/ 326 w 1974"/>
              <a:gd name="T109" fmla="*/ 110 h 221"/>
              <a:gd name="T110" fmla="*/ 264 w 1974"/>
              <a:gd name="T111" fmla="*/ 1 h 221"/>
              <a:gd name="T112" fmla="*/ 167 w 1974"/>
              <a:gd name="T113" fmla="*/ 68 h 221"/>
              <a:gd name="T114" fmla="*/ 20 w 1974"/>
              <a:gd name="T115" fmla="*/ 44 h 221"/>
              <a:gd name="T116" fmla="*/ 78 w 1974"/>
              <a:gd name="T117" fmla="*/ 197 h 221"/>
              <a:gd name="T118" fmla="*/ 107 w 1974"/>
              <a:gd name="T119" fmla="*/ 134 h 221"/>
              <a:gd name="T120" fmla="*/ 72 w 1974"/>
              <a:gd name="T121" fmla="*/ 18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74" h="221">
                <a:moveTo>
                  <a:pt x="1974" y="219"/>
                </a:moveTo>
                <a:lnTo>
                  <a:pt x="1974" y="202"/>
                </a:lnTo>
                <a:lnTo>
                  <a:pt x="1968" y="202"/>
                </a:lnTo>
                <a:lnTo>
                  <a:pt x="1964" y="200"/>
                </a:lnTo>
                <a:lnTo>
                  <a:pt x="1959" y="197"/>
                </a:lnTo>
                <a:lnTo>
                  <a:pt x="1957" y="193"/>
                </a:lnTo>
                <a:lnTo>
                  <a:pt x="1955" y="190"/>
                </a:lnTo>
                <a:lnTo>
                  <a:pt x="1955" y="185"/>
                </a:lnTo>
                <a:lnTo>
                  <a:pt x="1954" y="175"/>
                </a:lnTo>
                <a:lnTo>
                  <a:pt x="1954" y="47"/>
                </a:lnTo>
                <a:lnTo>
                  <a:pt x="1954" y="41"/>
                </a:lnTo>
                <a:lnTo>
                  <a:pt x="1955" y="35"/>
                </a:lnTo>
                <a:lnTo>
                  <a:pt x="1955" y="30"/>
                </a:lnTo>
                <a:lnTo>
                  <a:pt x="1958" y="27"/>
                </a:lnTo>
                <a:lnTo>
                  <a:pt x="1959" y="24"/>
                </a:lnTo>
                <a:lnTo>
                  <a:pt x="1962" y="23"/>
                </a:lnTo>
                <a:lnTo>
                  <a:pt x="1964" y="21"/>
                </a:lnTo>
                <a:lnTo>
                  <a:pt x="1968" y="20"/>
                </a:lnTo>
                <a:lnTo>
                  <a:pt x="1974" y="18"/>
                </a:lnTo>
                <a:lnTo>
                  <a:pt x="1974" y="3"/>
                </a:lnTo>
                <a:lnTo>
                  <a:pt x="1883" y="3"/>
                </a:lnTo>
                <a:lnTo>
                  <a:pt x="1883" y="18"/>
                </a:lnTo>
                <a:lnTo>
                  <a:pt x="1889" y="20"/>
                </a:lnTo>
                <a:lnTo>
                  <a:pt x="1894" y="21"/>
                </a:lnTo>
                <a:lnTo>
                  <a:pt x="1897" y="24"/>
                </a:lnTo>
                <a:lnTo>
                  <a:pt x="1900" y="27"/>
                </a:lnTo>
                <a:lnTo>
                  <a:pt x="1902" y="31"/>
                </a:lnTo>
                <a:lnTo>
                  <a:pt x="1902" y="35"/>
                </a:lnTo>
                <a:lnTo>
                  <a:pt x="1903" y="47"/>
                </a:lnTo>
                <a:lnTo>
                  <a:pt x="1903" y="175"/>
                </a:lnTo>
                <a:lnTo>
                  <a:pt x="1902" y="185"/>
                </a:lnTo>
                <a:lnTo>
                  <a:pt x="1902" y="190"/>
                </a:lnTo>
                <a:lnTo>
                  <a:pt x="1900" y="193"/>
                </a:lnTo>
                <a:lnTo>
                  <a:pt x="1899" y="196"/>
                </a:lnTo>
                <a:lnTo>
                  <a:pt x="1897" y="197"/>
                </a:lnTo>
                <a:lnTo>
                  <a:pt x="1894" y="200"/>
                </a:lnTo>
                <a:lnTo>
                  <a:pt x="1889" y="202"/>
                </a:lnTo>
                <a:lnTo>
                  <a:pt x="1883" y="202"/>
                </a:lnTo>
                <a:lnTo>
                  <a:pt x="1883" y="219"/>
                </a:lnTo>
                <a:lnTo>
                  <a:pt x="1974" y="219"/>
                </a:lnTo>
                <a:close/>
                <a:moveTo>
                  <a:pt x="1875" y="3"/>
                </a:moveTo>
                <a:lnTo>
                  <a:pt x="1725" y="3"/>
                </a:lnTo>
                <a:lnTo>
                  <a:pt x="1725" y="54"/>
                </a:lnTo>
                <a:lnTo>
                  <a:pt x="1742" y="54"/>
                </a:lnTo>
                <a:lnTo>
                  <a:pt x="1746" y="42"/>
                </a:lnTo>
                <a:lnTo>
                  <a:pt x="1749" y="37"/>
                </a:lnTo>
                <a:lnTo>
                  <a:pt x="1753" y="31"/>
                </a:lnTo>
                <a:lnTo>
                  <a:pt x="1757" y="25"/>
                </a:lnTo>
                <a:lnTo>
                  <a:pt x="1762" y="23"/>
                </a:lnTo>
                <a:lnTo>
                  <a:pt x="1767" y="20"/>
                </a:lnTo>
                <a:lnTo>
                  <a:pt x="1772" y="20"/>
                </a:lnTo>
                <a:lnTo>
                  <a:pt x="1774" y="18"/>
                </a:lnTo>
                <a:lnTo>
                  <a:pt x="1774" y="172"/>
                </a:lnTo>
                <a:lnTo>
                  <a:pt x="1774" y="185"/>
                </a:lnTo>
                <a:lnTo>
                  <a:pt x="1773" y="189"/>
                </a:lnTo>
                <a:lnTo>
                  <a:pt x="1772" y="193"/>
                </a:lnTo>
                <a:lnTo>
                  <a:pt x="1769" y="197"/>
                </a:lnTo>
                <a:lnTo>
                  <a:pt x="1766" y="200"/>
                </a:lnTo>
                <a:lnTo>
                  <a:pt x="1760" y="202"/>
                </a:lnTo>
                <a:lnTo>
                  <a:pt x="1755" y="202"/>
                </a:lnTo>
                <a:lnTo>
                  <a:pt x="1755" y="219"/>
                </a:lnTo>
                <a:lnTo>
                  <a:pt x="1845" y="219"/>
                </a:lnTo>
                <a:lnTo>
                  <a:pt x="1845" y="202"/>
                </a:lnTo>
                <a:lnTo>
                  <a:pt x="1839" y="202"/>
                </a:lnTo>
                <a:lnTo>
                  <a:pt x="1835" y="199"/>
                </a:lnTo>
                <a:lnTo>
                  <a:pt x="1831" y="197"/>
                </a:lnTo>
                <a:lnTo>
                  <a:pt x="1828" y="193"/>
                </a:lnTo>
                <a:lnTo>
                  <a:pt x="1827" y="189"/>
                </a:lnTo>
                <a:lnTo>
                  <a:pt x="1827" y="183"/>
                </a:lnTo>
                <a:lnTo>
                  <a:pt x="1825" y="172"/>
                </a:lnTo>
                <a:lnTo>
                  <a:pt x="1825" y="18"/>
                </a:lnTo>
                <a:lnTo>
                  <a:pt x="1832" y="20"/>
                </a:lnTo>
                <a:lnTo>
                  <a:pt x="1838" y="23"/>
                </a:lnTo>
                <a:lnTo>
                  <a:pt x="1842" y="27"/>
                </a:lnTo>
                <a:lnTo>
                  <a:pt x="1846" y="31"/>
                </a:lnTo>
                <a:lnTo>
                  <a:pt x="1851" y="37"/>
                </a:lnTo>
                <a:lnTo>
                  <a:pt x="1854" y="42"/>
                </a:lnTo>
                <a:lnTo>
                  <a:pt x="1858" y="54"/>
                </a:lnTo>
                <a:lnTo>
                  <a:pt x="1875" y="54"/>
                </a:lnTo>
                <a:lnTo>
                  <a:pt x="1875" y="3"/>
                </a:lnTo>
                <a:close/>
                <a:moveTo>
                  <a:pt x="1716" y="219"/>
                </a:moveTo>
                <a:lnTo>
                  <a:pt x="1716" y="202"/>
                </a:lnTo>
                <a:lnTo>
                  <a:pt x="1711" y="202"/>
                </a:lnTo>
                <a:lnTo>
                  <a:pt x="1707" y="199"/>
                </a:lnTo>
                <a:lnTo>
                  <a:pt x="1705" y="197"/>
                </a:lnTo>
                <a:lnTo>
                  <a:pt x="1704" y="196"/>
                </a:lnTo>
                <a:lnTo>
                  <a:pt x="1701" y="193"/>
                </a:lnTo>
                <a:lnTo>
                  <a:pt x="1700" y="189"/>
                </a:lnTo>
                <a:lnTo>
                  <a:pt x="1700" y="185"/>
                </a:lnTo>
                <a:lnTo>
                  <a:pt x="1698" y="175"/>
                </a:lnTo>
                <a:lnTo>
                  <a:pt x="1698" y="48"/>
                </a:lnTo>
                <a:lnTo>
                  <a:pt x="1698" y="37"/>
                </a:lnTo>
                <a:lnTo>
                  <a:pt x="1700" y="33"/>
                </a:lnTo>
                <a:lnTo>
                  <a:pt x="1701" y="28"/>
                </a:lnTo>
                <a:lnTo>
                  <a:pt x="1704" y="24"/>
                </a:lnTo>
                <a:lnTo>
                  <a:pt x="1707" y="21"/>
                </a:lnTo>
                <a:lnTo>
                  <a:pt x="1711" y="20"/>
                </a:lnTo>
                <a:lnTo>
                  <a:pt x="1716" y="18"/>
                </a:lnTo>
                <a:lnTo>
                  <a:pt x="1716" y="3"/>
                </a:lnTo>
                <a:lnTo>
                  <a:pt x="1630" y="3"/>
                </a:lnTo>
                <a:lnTo>
                  <a:pt x="1630" y="18"/>
                </a:lnTo>
                <a:lnTo>
                  <a:pt x="1636" y="20"/>
                </a:lnTo>
                <a:lnTo>
                  <a:pt x="1640" y="23"/>
                </a:lnTo>
                <a:lnTo>
                  <a:pt x="1643" y="25"/>
                </a:lnTo>
                <a:lnTo>
                  <a:pt x="1644" y="30"/>
                </a:lnTo>
                <a:lnTo>
                  <a:pt x="1646" y="34"/>
                </a:lnTo>
                <a:lnTo>
                  <a:pt x="1647" y="40"/>
                </a:lnTo>
                <a:lnTo>
                  <a:pt x="1647" y="47"/>
                </a:lnTo>
                <a:lnTo>
                  <a:pt x="1647" y="97"/>
                </a:lnTo>
                <a:lnTo>
                  <a:pt x="1601" y="97"/>
                </a:lnTo>
                <a:lnTo>
                  <a:pt x="1601" y="47"/>
                </a:lnTo>
                <a:lnTo>
                  <a:pt x="1601" y="38"/>
                </a:lnTo>
                <a:lnTo>
                  <a:pt x="1602" y="34"/>
                </a:lnTo>
                <a:lnTo>
                  <a:pt x="1603" y="30"/>
                </a:lnTo>
                <a:lnTo>
                  <a:pt x="1605" y="25"/>
                </a:lnTo>
                <a:lnTo>
                  <a:pt x="1606" y="24"/>
                </a:lnTo>
                <a:lnTo>
                  <a:pt x="1608" y="21"/>
                </a:lnTo>
                <a:lnTo>
                  <a:pt x="1612" y="20"/>
                </a:lnTo>
                <a:lnTo>
                  <a:pt x="1618" y="18"/>
                </a:lnTo>
                <a:lnTo>
                  <a:pt x="1618" y="3"/>
                </a:lnTo>
                <a:lnTo>
                  <a:pt x="1531" y="3"/>
                </a:lnTo>
                <a:lnTo>
                  <a:pt x="1531" y="18"/>
                </a:lnTo>
                <a:lnTo>
                  <a:pt x="1537" y="20"/>
                </a:lnTo>
                <a:lnTo>
                  <a:pt x="1540" y="21"/>
                </a:lnTo>
                <a:lnTo>
                  <a:pt x="1541" y="23"/>
                </a:lnTo>
                <a:lnTo>
                  <a:pt x="1546" y="25"/>
                </a:lnTo>
                <a:lnTo>
                  <a:pt x="1547" y="30"/>
                </a:lnTo>
                <a:lnTo>
                  <a:pt x="1548" y="31"/>
                </a:lnTo>
                <a:lnTo>
                  <a:pt x="1548" y="34"/>
                </a:lnTo>
                <a:lnTo>
                  <a:pt x="1548" y="38"/>
                </a:lnTo>
                <a:lnTo>
                  <a:pt x="1548" y="47"/>
                </a:lnTo>
                <a:lnTo>
                  <a:pt x="1548" y="175"/>
                </a:lnTo>
                <a:lnTo>
                  <a:pt x="1548" y="185"/>
                </a:lnTo>
                <a:lnTo>
                  <a:pt x="1548" y="189"/>
                </a:lnTo>
                <a:lnTo>
                  <a:pt x="1546" y="193"/>
                </a:lnTo>
                <a:lnTo>
                  <a:pt x="1544" y="196"/>
                </a:lnTo>
                <a:lnTo>
                  <a:pt x="1543" y="197"/>
                </a:lnTo>
                <a:lnTo>
                  <a:pt x="1541" y="199"/>
                </a:lnTo>
                <a:lnTo>
                  <a:pt x="1537" y="202"/>
                </a:lnTo>
                <a:lnTo>
                  <a:pt x="1531" y="202"/>
                </a:lnTo>
                <a:lnTo>
                  <a:pt x="1531" y="219"/>
                </a:lnTo>
                <a:lnTo>
                  <a:pt x="1618" y="219"/>
                </a:lnTo>
                <a:lnTo>
                  <a:pt x="1618" y="202"/>
                </a:lnTo>
                <a:lnTo>
                  <a:pt x="1613" y="202"/>
                </a:lnTo>
                <a:lnTo>
                  <a:pt x="1609" y="200"/>
                </a:lnTo>
                <a:lnTo>
                  <a:pt x="1606" y="197"/>
                </a:lnTo>
                <a:lnTo>
                  <a:pt x="1603" y="195"/>
                </a:lnTo>
                <a:lnTo>
                  <a:pt x="1602" y="190"/>
                </a:lnTo>
                <a:lnTo>
                  <a:pt x="1602" y="186"/>
                </a:lnTo>
                <a:lnTo>
                  <a:pt x="1601" y="181"/>
                </a:lnTo>
                <a:lnTo>
                  <a:pt x="1601" y="175"/>
                </a:lnTo>
                <a:lnTo>
                  <a:pt x="1601" y="119"/>
                </a:lnTo>
                <a:lnTo>
                  <a:pt x="1647" y="119"/>
                </a:lnTo>
                <a:lnTo>
                  <a:pt x="1647" y="173"/>
                </a:lnTo>
                <a:lnTo>
                  <a:pt x="1647" y="179"/>
                </a:lnTo>
                <a:lnTo>
                  <a:pt x="1646" y="185"/>
                </a:lnTo>
                <a:lnTo>
                  <a:pt x="1646" y="189"/>
                </a:lnTo>
                <a:lnTo>
                  <a:pt x="1644" y="193"/>
                </a:lnTo>
                <a:lnTo>
                  <a:pt x="1642" y="196"/>
                </a:lnTo>
                <a:lnTo>
                  <a:pt x="1639" y="199"/>
                </a:lnTo>
                <a:lnTo>
                  <a:pt x="1635" y="202"/>
                </a:lnTo>
                <a:lnTo>
                  <a:pt x="1630" y="202"/>
                </a:lnTo>
                <a:lnTo>
                  <a:pt x="1630" y="219"/>
                </a:lnTo>
                <a:lnTo>
                  <a:pt x="1716" y="219"/>
                </a:lnTo>
                <a:close/>
                <a:moveTo>
                  <a:pt x="1373" y="3"/>
                </a:moveTo>
                <a:lnTo>
                  <a:pt x="1373" y="18"/>
                </a:lnTo>
                <a:lnTo>
                  <a:pt x="1379" y="20"/>
                </a:lnTo>
                <a:lnTo>
                  <a:pt x="1383" y="21"/>
                </a:lnTo>
                <a:lnTo>
                  <a:pt x="1386" y="24"/>
                </a:lnTo>
                <a:lnTo>
                  <a:pt x="1389" y="27"/>
                </a:lnTo>
                <a:lnTo>
                  <a:pt x="1390" y="31"/>
                </a:lnTo>
                <a:lnTo>
                  <a:pt x="1390" y="35"/>
                </a:lnTo>
                <a:lnTo>
                  <a:pt x="1392" y="44"/>
                </a:lnTo>
                <a:lnTo>
                  <a:pt x="1392" y="179"/>
                </a:lnTo>
                <a:lnTo>
                  <a:pt x="1392" y="186"/>
                </a:lnTo>
                <a:lnTo>
                  <a:pt x="1390" y="190"/>
                </a:lnTo>
                <a:lnTo>
                  <a:pt x="1389" y="193"/>
                </a:lnTo>
                <a:lnTo>
                  <a:pt x="1387" y="195"/>
                </a:lnTo>
                <a:lnTo>
                  <a:pt x="1384" y="197"/>
                </a:lnTo>
                <a:lnTo>
                  <a:pt x="1382" y="200"/>
                </a:lnTo>
                <a:lnTo>
                  <a:pt x="1379" y="202"/>
                </a:lnTo>
                <a:lnTo>
                  <a:pt x="1373" y="202"/>
                </a:lnTo>
                <a:lnTo>
                  <a:pt x="1373" y="219"/>
                </a:lnTo>
                <a:lnTo>
                  <a:pt x="1517" y="219"/>
                </a:lnTo>
                <a:lnTo>
                  <a:pt x="1523" y="164"/>
                </a:lnTo>
                <a:lnTo>
                  <a:pt x="1502" y="164"/>
                </a:lnTo>
                <a:lnTo>
                  <a:pt x="1498" y="172"/>
                </a:lnTo>
                <a:lnTo>
                  <a:pt x="1495" y="179"/>
                </a:lnTo>
                <a:lnTo>
                  <a:pt x="1490" y="186"/>
                </a:lnTo>
                <a:lnTo>
                  <a:pt x="1486" y="192"/>
                </a:lnTo>
                <a:lnTo>
                  <a:pt x="1481" y="196"/>
                </a:lnTo>
                <a:lnTo>
                  <a:pt x="1475" y="199"/>
                </a:lnTo>
                <a:lnTo>
                  <a:pt x="1469" y="202"/>
                </a:lnTo>
                <a:lnTo>
                  <a:pt x="1462" y="202"/>
                </a:lnTo>
                <a:lnTo>
                  <a:pt x="1457" y="202"/>
                </a:lnTo>
                <a:lnTo>
                  <a:pt x="1452" y="200"/>
                </a:lnTo>
                <a:lnTo>
                  <a:pt x="1449" y="197"/>
                </a:lnTo>
                <a:lnTo>
                  <a:pt x="1447" y="195"/>
                </a:lnTo>
                <a:lnTo>
                  <a:pt x="1445" y="190"/>
                </a:lnTo>
                <a:lnTo>
                  <a:pt x="1444" y="185"/>
                </a:lnTo>
                <a:lnTo>
                  <a:pt x="1442" y="178"/>
                </a:lnTo>
                <a:lnTo>
                  <a:pt x="1442" y="171"/>
                </a:lnTo>
                <a:lnTo>
                  <a:pt x="1442" y="114"/>
                </a:lnTo>
                <a:lnTo>
                  <a:pt x="1449" y="114"/>
                </a:lnTo>
                <a:lnTo>
                  <a:pt x="1457" y="114"/>
                </a:lnTo>
                <a:lnTo>
                  <a:pt x="1462" y="116"/>
                </a:lnTo>
                <a:lnTo>
                  <a:pt x="1468" y="119"/>
                </a:lnTo>
                <a:lnTo>
                  <a:pt x="1472" y="123"/>
                </a:lnTo>
                <a:lnTo>
                  <a:pt x="1475" y="127"/>
                </a:lnTo>
                <a:lnTo>
                  <a:pt x="1479" y="134"/>
                </a:lnTo>
                <a:lnTo>
                  <a:pt x="1481" y="141"/>
                </a:lnTo>
                <a:lnTo>
                  <a:pt x="1500" y="141"/>
                </a:lnTo>
                <a:lnTo>
                  <a:pt x="1500" y="72"/>
                </a:lnTo>
                <a:lnTo>
                  <a:pt x="1481" y="72"/>
                </a:lnTo>
                <a:lnTo>
                  <a:pt x="1479" y="80"/>
                </a:lnTo>
                <a:lnTo>
                  <a:pt x="1475" y="86"/>
                </a:lnTo>
                <a:lnTo>
                  <a:pt x="1472" y="90"/>
                </a:lnTo>
                <a:lnTo>
                  <a:pt x="1469" y="92"/>
                </a:lnTo>
                <a:lnTo>
                  <a:pt x="1468" y="93"/>
                </a:lnTo>
                <a:lnTo>
                  <a:pt x="1462" y="96"/>
                </a:lnTo>
                <a:lnTo>
                  <a:pt x="1457" y="97"/>
                </a:lnTo>
                <a:lnTo>
                  <a:pt x="1449" y="97"/>
                </a:lnTo>
                <a:lnTo>
                  <a:pt x="1442" y="97"/>
                </a:lnTo>
                <a:lnTo>
                  <a:pt x="1442" y="18"/>
                </a:lnTo>
                <a:lnTo>
                  <a:pt x="1457" y="18"/>
                </a:lnTo>
                <a:lnTo>
                  <a:pt x="1465" y="20"/>
                </a:lnTo>
                <a:lnTo>
                  <a:pt x="1471" y="21"/>
                </a:lnTo>
                <a:lnTo>
                  <a:pt x="1478" y="24"/>
                </a:lnTo>
                <a:lnTo>
                  <a:pt x="1482" y="28"/>
                </a:lnTo>
                <a:lnTo>
                  <a:pt x="1488" y="33"/>
                </a:lnTo>
                <a:lnTo>
                  <a:pt x="1492" y="38"/>
                </a:lnTo>
                <a:lnTo>
                  <a:pt x="1498" y="49"/>
                </a:lnTo>
                <a:lnTo>
                  <a:pt x="1519" y="49"/>
                </a:lnTo>
                <a:lnTo>
                  <a:pt x="1519" y="3"/>
                </a:lnTo>
                <a:lnTo>
                  <a:pt x="1373" y="3"/>
                </a:lnTo>
                <a:close/>
                <a:moveTo>
                  <a:pt x="1366" y="164"/>
                </a:moveTo>
                <a:lnTo>
                  <a:pt x="1345" y="164"/>
                </a:lnTo>
                <a:lnTo>
                  <a:pt x="1339" y="176"/>
                </a:lnTo>
                <a:lnTo>
                  <a:pt x="1336" y="183"/>
                </a:lnTo>
                <a:lnTo>
                  <a:pt x="1332" y="189"/>
                </a:lnTo>
                <a:lnTo>
                  <a:pt x="1327" y="195"/>
                </a:lnTo>
                <a:lnTo>
                  <a:pt x="1321" y="199"/>
                </a:lnTo>
                <a:lnTo>
                  <a:pt x="1314" y="202"/>
                </a:lnTo>
                <a:lnTo>
                  <a:pt x="1305" y="202"/>
                </a:lnTo>
                <a:lnTo>
                  <a:pt x="1301" y="202"/>
                </a:lnTo>
                <a:lnTo>
                  <a:pt x="1297" y="200"/>
                </a:lnTo>
                <a:lnTo>
                  <a:pt x="1294" y="197"/>
                </a:lnTo>
                <a:lnTo>
                  <a:pt x="1291" y="195"/>
                </a:lnTo>
                <a:lnTo>
                  <a:pt x="1288" y="190"/>
                </a:lnTo>
                <a:lnTo>
                  <a:pt x="1287" y="185"/>
                </a:lnTo>
                <a:lnTo>
                  <a:pt x="1287" y="178"/>
                </a:lnTo>
                <a:lnTo>
                  <a:pt x="1287" y="169"/>
                </a:lnTo>
                <a:lnTo>
                  <a:pt x="1287" y="45"/>
                </a:lnTo>
                <a:lnTo>
                  <a:pt x="1287" y="40"/>
                </a:lnTo>
                <a:lnTo>
                  <a:pt x="1287" y="34"/>
                </a:lnTo>
                <a:lnTo>
                  <a:pt x="1288" y="30"/>
                </a:lnTo>
                <a:lnTo>
                  <a:pt x="1291" y="25"/>
                </a:lnTo>
                <a:lnTo>
                  <a:pt x="1293" y="23"/>
                </a:lnTo>
                <a:lnTo>
                  <a:pt x="1297" y="21"/>
                </a:lnTo>
                <a:lnTo>
                  <a:pt x="1301" y="20"/>
                </a:lnTo>
                <a:lnTo>
                  <a:pt x="1305" y="18"/>
                </a:lnTo>
                <a:lnTo>
                  <a:pt x="1305" y="3"/>
                </a:lnTo>
                <a:lnTo>
                  <a:pt x="1216" y="3"/>
                </a:lnTo>
                <a:lnTo>
                  <a:pt x="1216" y="18"/>
                </a:lnTo>
                <a:lnTo>
                  <a:pt x="1222" y="20"/>
                </a:lnTo>
                <a:lnTo>
                  <a:pt x="1226" y="21"/>
                </a:lnTo>
                <a:lnTo>
                  <a:pt x="1229" y="24"/>
                </a:lnTo>
                <a:lnTo>
                  <a:pt x="1232" y="27"/>
                </a:lnTo>
                <a:lnTo>
                  <a:pt x="1233" y="31"/>
                </a:lnTo>
                <a:lnTo>
                  <a:pt x="1235" y="35"/>
                </a:lnTo>
                <a:lnTo>
                  <a:pt x="1235" y="45"/>
                </a:lnTo>
                <a:lnTo>
                  <a:pt x="1235" y="176"/>
                </a:lnTo>
                <a:lnTo>
                  <a:pt x="1235" y="186"/>
                </a:lnTo>
                <a:lnTo>
                  <a:pt x="1233" y="190"/>
                </a:lnTo>
                <a:lnTo>
                  <a:pt x="1232" y="193"/>
                </a:lnTo>
                <a:lnTo>
                  <a:pt x="1231" y="197"/>
                </a:lnTo>
                <a:lnTo>
                  <a:pt x="1226" y="200"/>
                </a:lnTo>
                <a:lnTo>
                  <a:pt x="1222" y="202"/>
                </a:lnTo>
                <a:lnTo>
                  <a:pt x="1216" y="203"/>
                </a:lnTo>
                <a:lnTo>
                  <a:pt x="1216" y="219"/>
                </a:lnTo>
                <a:lnTo>
                  <a:pt x="1360" y="219"/>
                </a:lnTo>
                <a:lnTo>
                  <a:pt x="1366" y="164"/>
                </a:lnTo>
                <a:close/>
                <a:moveTo>
                  <a:pt x="1034" y="219"/>
                </a:moveTo>
                <a:lnTo>
                  <a:pt x="1034" y="202"/>
                </a:lnTo>
                <a:lnTo>
                  <a:pt x="1030" y="200"/>
                </a:lnTo>
                <a:lnTo>
                  <a:pt x="1024" y="197"/>
                </a:lnTo>
                <a:lnTo>
                  <a:pt x="1020" y="195"/>
                </a:lnTo>
                <a:lnTo>
                  <a:pt x="1019" y="193"/>
                </a:lnTo>
                <a:lnTo>
                  <a:pt x="1017" y="190"/>
                </a:lnTo>
                <a:lnTo>
                  <a:pt x="1014" y="185"/>
                </a:lnTo>
                <a:lnTo>
                  <a:pt x="1013" y="179"/>
                </a:lnTo>
                <a:lnTo>
                  <a:pt x="1012" y="171"/>
                </a:lnTo>
                <a:lnTo>
                  <a:pt x="1010" y="161"/>
                </a:lnTo>
                <a:lnTo>
                  <a:pt x="1009" y="65"/>
                </a:lnTo>
                <a:lnTo>
                  <a:pt x="1106" y="220"/>
                </a:lnTo>
                <a:lnTo>
                  <a:pt x="1120" y="220"/>
                </a:lnTo>
                <a:lnTo>
                  <a:pt x="1120" y="51"/>
                </a:lnTo>
                <a:lnTo>
                  <a:pt x="1120" y="45"/>
                </a:lnTo>
                <a:lnTo>
                  <a:pt x="1122" y="40"/>
                </a:lnTo>
                <a:lnTo>
                  <a:pt x="1122" y="35"/>
                </a:lnTo>
                <a:lnTo>
                  <a:pt x="1125" y="30"/>
                </a:lnTo>
                <a:lnTo>
                  <a:pt x="1126" y="27"/>
                </a:lnTo>
                <a:lnTo>
                  <a:pt x="1129" y="24"/>
                </a:lnTo>
                <a:lnTo>
                  <a:pt x="1130" y="23"/>
                </a:lnTo>
                <a:lnTo>
                  <a:pt x="1134" y="20"/>
                </a:lnTo>
                <a:lnTo>
                  <a:pt x="1140" y="18"/>
                </a:lnTo>
                <a:lnTo>
                  <a:pt x="1140" y="3"/>
                </a:lnTo>
                <a:lnTo>
                  <a:pt x="1081" y="3"/>
                </a:lnTo>
                <a:lnTo>
                  <a:pt x="1081" y="18"/>
                </a:lnTo>
                <a:lnTo>
                  <a:pt x="1086" y="20"/>
                </a:lnTo>
                <a:lnTo>
                  <a:pt x="1091" y="23"/>
                </a:lnTo>
                <a:lnTo>
                  <a:pt x="1095" y="25"/>
                </a:lnTo>
                <a:lnTo>
                  <a:pt x="1098" y="28"/>
                </a:lnTo>
                <a:lnTo>
                  <a:pt x="1099" y="34"/>
                </a:lnTo>
                <a:lnTo>
                  <a:pt x="1101" y="40"/>
                </a:lnTo>
                <a:lnTo>
                  <a:pt x="1102" y="45"/>
                </a:lnTo>
                <a:lnTo>
                  <a:pt x="1102" y="52"/>
                </a:lnTo>
                <a:lnTo>
                  <a:pt x="1103" y="127"/>
                </a:lnTo>
                <a:lnTo>
                  <a:pt x="1026" y="3"/>
                </a:lnTo>
                <a:lnTo>
                  <a:pt x="972" y="3"/>
                </a:lnTo>
                <a:lnTo>
                  <a:pt x="972" y="18"/>
                </a:lnTo>
                <a:lnTo>
                  <a:pt x="978" y="23"/>
                </a:lnTo>
                <a:lnTo>
                  <a:pt x="980" y="25"/>
                </a:lnTo>
                <a:lnTo>
                  <a:pt x="983" y="27"/>
                </a:lnTo>
                <a:lnTo>
                  <a:pt x="988" y="33"/>
                </a:lnTo>
                <a:lnTo>
                  <a:pt x="992" y="41"/>
                </a:lnTo>
                <a:lnTo>
                  <a:pt x="992" y="159"/>
                </a:lnTo>
                <a:lnTo>
                  <a:pt x="990" y="171"/>
                </a:lnTo>
                <a:lnTo>
                  <a:pt x="990" y="181"/>
                </a:lnTo>
                <a:lnTo>
                  <a:pt x="988" y="186"/>
                </a:lnTo>
                <a:lnTo>
                  <a:pt x="985" y="192"/>
                </a:lnTo>
                <a:lnTo>
                  <a:pt x="983" y="195"/>
                </a:lnTo>
                <a:lnTo>
                  <a:pt x="982" y="196"/>
                </a:lnTo>
                <a:lnTo>
                  <a:pt x="979" y="199"/>
                </a:lnTo>
                <a:lnTo>
                  <a:pt x="972" y="202"/>
                </a:lnTo>
                <a:lnTo>
                  <a:pt x="972" y="219"/>
                </a:lnTo>
                <a:lnTo>
                  <a:pt x="1034" y="219"/>
                </a:lnTo>
                <a:close/>
                <a:moveTo>
                  <a:pt x="848" y="126"/>
                </a:moveTo>
                <a:lnTo>
                  <a:pt x="867" y="54"/>
                </a:lnTo>
                <a:lnTo>
                  <a:pt x="884" y="126"/>
                </a:lnTo>
                <a:lnTo>
                  <a:pt x="848" y="126"/>
                </a:lnTo>
                <a:close/>
                <a:moveTo>
                  <a:pt x="966" y="202"/>
                </a:moveTo>
                <a:lnTo>
                  <a:pt x="959" y="199"/>
                </a:lnTo>
                <a:lnTo>
                  <a:pt x="956" y="196"/>
                </a:lnTo>
                <a:lnTo>
                  <a:pt x="955" y="193"/>
                </a:lnTo>
                <a:lnTo>
                  <a:pt x="951" y="182"/>
                </a:lnTo>
                <a:lnTo>
                  <a:pt x="945" y="164"/>
                </a:lnTo>
                <a:lnTo>
                  <a:pt x="904" y="3"/>
                </a:lnTo>
                <a:lnTo>
                  <a:pt x="853" y="3"/>
                </a:lnTo>
                <a:lnTo>
                  <a:pt x="859" y="23"/>
                </a:lnTo>
                <a:lnTo>
                  <a:pt x="821" y="157"/>
                </a:lnTo>
                <a:lnTo>
                  <a:pt x="814" y="179"/>
                </a:lnTo>
                <a:lnTo>
                  <a:pt x="808" y="192"/>
                </a:lnTo>
                <a:lnTo>
                  <a:pt x="805" y="196"/>
                </a:lnTo>
                <a:lnTo>
                  <a:pt x="802" y="199"/>
                </a:lnTo>
                <a:lnTo>
                  <a:pt x="800" y="200"/>
                </a:lnTo>
                <a:lnTo>
                  <a:pt x="795" y="202"/>
                </a:lnTo>
                <a:lnTo>
                  <a:pt x="795" y="219"/>
                </a:lnTo>
                <a:lnTo>
                  <a:pt x="850" y="219"/>
                </a:lnTo>
                <a:lnTo>
                  <a:pt x="850" y="202"/>
                </a:lnTo>
                <a:lnTo>
                  <a:pt x="846" y="200"/>
                </a:lnTo>
                <a:lnTo>
                  <a:pt x="843" y="199"/>
                </a:lnTo>
                <a:lnTo>
                  <a:pt x="841" y="196"/>
                </a:lnTo>
                <a:lnTo>
                  <a:pt x="838" y="193"/>
                </a:lnTo>
                <a:lnTo>
                  <a:pt x="835" y="189"/>
                </a:lnTo>
                <a:lnTo>
                  <a:pt x="835" y="185"/>
                </a:lnTo>
                <a:lnTo>
                  <a:pt x="835" y="179"/>
                </a:lnTo>
                <a:lnTo>
                  <a:pt x="835" y="173"/>
                </a:lnTo>
                <a:lnTo>
                  <a:pt x="843" y="147"/>
                </a:lnTo>
                <a:lnTo>
                  <a:pt x="890" y="147"/>
                </a:lnTo>
                <a:lnTo>
                  <a:pt x="897" y="176"/>
                </a:lnTo>
                <a:lnTo>
                  <a:pt x="899" y="182"/>
                </a:lnTo>
                <a:lnTo>
                  <a:pt x="899" y="188"/>
                </a:lnTo>
                <a:lnTo>
                  <a:pt x="899" y="192"/>
                </a:lnTo>
                <a:lnTo>
                  <a:pt x="897" y="195"/>
                </a:lnTo>
                <a:lnTo>
                  <a:pt x="896" y="197"/>
                </a:lnTo>
                <a:lnTo>
                  <a:pt x="893" y="199"/>
                </a:lnTo>
                <a:lnTo>
                  <a:pt x="886" y="202"/>
                </a:lnTo>
                <a:lnTo>
                  <a:pt x="886" y="219"/>
                </a:lnTo>
                <a:lnTo>
                  <a:pt x="966" y="219"/>
                </a:lnTo>
                <a:lnTo>
                  <a:pt x="966" y="202"/>
                </a:lnTo>
                <a:close/>
                <a:moveTo>
                  <a:pt x="672" y="154"/>
                </a:moveTo>
                <a:lnTo>
                  <a:pt x="674" y="207"/>
                </a:lnTo>
                <a:lnTo>
                  <a:pt x="688" y="213"/>
                </a:lnTo>
                <a:lnTo>
                  <a:pt x="701" y="217"/>
                </a:lnTo>
                <a:lnTo>
                  <a:pt x="715" y="220"/>
                </a:lnTo>
                <a:lnTo>
                  <a:pt x="729" y="221"/>
                </a:lnTo>
                <a:lnTo>
                  <a:pt x="737" y="221"/>
                </a:lnTo>
                <a:lnTo>
                  <a:pt x="745" y="220"/>
                </a:lnTo>
                <a:lnTo>
                  <a:pt x="752" y="219"/>
                </a:lnTo>
                <a:lnTo>
                  <a:pt x="757" y="217"/>
                </a:lnTo>
                <a:lnTo>
                  <a:pt x="764" y="214"/>
                </a:lnTo>
                <a:lnTo>
                  <a:pt x="769" y="212"/>
                </a:lnTo>
                <a:lnTo>
                  <a:pt x="774" y="207"/>
                </a:lnTo>
                <a:lnTo>
                  <a:pt x="778" y="203"/>
                </a:lnTo>
                <a:lnTo>
                  <a:pt x="783" y="199"/>
                </a:lnTo>
                <a:lnTo>
                  <a:pt x="785" y="195"/>
                </a:lnTo>
                <a:lnTo>
                  <a:pt x="788" y="190"/>
                </a:lnTo>
                <a:lnTo>
                  <a:pt x="791" y="185"/>
                </a:lnTo>
                <a:lnTo>
                  <a:pt x="793" y="179"/>
                </a:lnTo>
                <a:lnTo>
                  <a:pt x="794" y="173"/>
                </a:lnTo>
                <a:lnTo>
                  <a:pt x="795" y="162"/>
                </a:lnTo>
                <a:lnTo>
                  <a:pt x="794" y="154"/>
                </a:lnTo>
                <a:lnTo>
                  <a:pt x="793" y="147"/>
                </a:lnTo>
                <a:lnTo>
                  <a:pt x="790" y="140"/>
                </a:lnTo>
                <a:lnTo>
                  <a:pt x="785" y="131"/>
                </a:lnTo>
                <a:lnTo>
                  <a:pt x="780" y="123"/>
                </a:lnTo>
                <a:lnTo>
                  <a:pt x="773" y="113"/>
                </a:lnTo>
                <a:lnTo>
                  <a:pt x="764" y="103"/>
                </a:lnTo>
                <a:lnTo>
                  <a:pt x="753" y="90"/>
                </a:lnTo>
                <a:lnTo>
                  <a:pt x="730" y="66"/>
                </a:lnTo>
                <a:lnTo>
                  <a:pt x="721" y="56"/>
                </a:lnTo>
                <a:lnTo>
                  <a:pt x="715" y="48"/>
                </a:lnTo>
                <a:lnTo>
                  <a:pt x="712" y="41"/>
                </a:lnTo>
                <a:lnTo>
                  <a:pt x="711" y="37"/>
                </a:lnTo>
                <a:lnTo>
                  <a:pt x="711" y="34"/>
                </a:lnTo>
                <a:lnTo>
                  <a:pt x="712" y="28"/>
                </a:lnTo>
                <a:lnTo>
                  <a:pt x="713" y="25"/>
                </a:lnTo>
                <a:lnTo>
                  <a:pt x="715" y="23"/>
                </a:lnTo>
                <a:lnTo>
                  <a:pt x="718" y="20"/>
                </a:lnTo>
                <a:lnTo>
                  <a:pt x="722" y="17"/>
                </a:lnTo>
                <a:lnTo>
                  <a:pt x="726" y="16"/>
                </a:lnTo>
                <a:lnTo>
                  <a:pt x="732" y="16"/>
                </a:lnTo>
                <a:lnTo>
                  <a:pt x="737" y="16"/>
                </a:lnTo>
                <a:lnTo>
                  <a:pt x="743" y="18"/>
                </a:lnTo>
                <a:lnTo>
                  <a:pt x="749" y="21"/>
                </a:lnTo>
                <a:lnTo>
                  <a:pt x="750" y="24"/>
                </a:lnTo>
                <a:lnTo>
                  <a:pt x="753" y="27"/>
                </a:lnTo>
                <a:lnTo>
                  <a:pt x="757" y="34"/>
                </a:lnTo>
                <a:lnTo>
                  <a:pt x="761" y="44"/>
                </a:lnTo>
                <a:lnTo>
                  <a:pt x="764" y="55"/>
                </a:lnTo>
                <a:lnTo>
                  <a:pt x="767" y="68"/>
                </a:lnTo>
                <a:lnTo>
                  <a:pt x="788" y="68"/>
                </a:lnTo>
                <a:lnTo>
                  <a:pt x="788" y="20"/>
                </a:lnTo>
                <a:lnTo>
                  <a:pt x="784" y="16"/>
                </a:lnTo>
                <a:lnTo>
                  <a:pt x="778" y="13"/>
                </a:lnTo>
                <a:lnTo>
                  <a:pt x="769" y="9"/>
                </a:lnTo>
                <a:lnTo>
                  <a:pt x="760" y="4"/>
                </a:lnTo>
                <a:lnTo>
                  <a:pt x="752" y="3"/>
                </a:lnTo>
                <a:lnTo>
                  <a:pt x="745" y="1"/>
                </a:lnTo>
                <a:lnTo>
                  <a:pt x="739" y="0"/>
                </a:lnTo>
                <a:lnTo>
                  <a:pt x="730" y="0"/>
                </a:lnTo>
                <a:lnTo>
                  <a:pt x="723" y="0"/>
                </a:lnTo>
                <a:lnTo>
                  <a:pt x="716" y="1"/>
                </a:lnTo>
                <a:lnTo>
                  <a:pt x="711" y="3"/>
                </a:lnTo>
                <a:lnTo>
                  <a:pt x="705" y="4"/>
                </a:lnTo>
                <a:lnTo>
                  <a:pt x="699" y="7"/>
                </a:lnTo>
                <a:lnTo>
                  <a:pt x="694" y="10"/>
                </a:lnTo>
                <a:lnTo>
                  <a:pt x="689" y="13"/>
                </a:lnTo>
                <a:lnTo>
                  <a:pt x="685" y="17"/>
                </a:lnTo>
                <a:lnTo>
                  <a:pt x="682" y="21"/>
                </a:lnTo>
                <a:lnTo>
                  <a:pt x="680" y="25"/>
                </a:lnTo>
                <a:lnTo>
                  <a:pt x="675" y="34"/>
                </a:lnTo>
                <a:lnTo>
                  <a:pt x="672" y="44"/>
                </a:lnTo>
                <a:lnTo>
                  <a:pt x="671" y="54"/>
                </a:lnTo>
                <a:lnTo>
                  <a:pt x="672" y="65"/>
                </a:lnTo>
                <a:lnTo>
                  <a:pt x="674" y="71"/>
                </a:lnTo>
                <a:lnTo>
                  <a:pt x="677" y="78"/>
                </a:lnTo>
                <a:lnTo>
                  <a:pt x="681" y="85"/>
                </a:lnTo>
                <a:lnTo>
                  <a:pt x="685" y="93"/>
                </a:lnTo>
                <a:lnTo>
                  <a:pt x="692" y="102"/>
                </a:lnTo>
                <a:lnTo>
                  <a:pt x="701" y="111"/>
                </a:lnTo>
                <a:lnTo>
                  <a:pt x="729" y="141"/>
                </a:lnTo>
                <a:lnTo>
                  <a:pt x="736" y="150"/>
                </a:lnTo>
                <a:lnTo>
                  <a:pt x="742" y="157"/>
                </a:lnTo>
                <a:lnTo>
                  <a:pt x="746" y="162"/>
                </a:lnTo>
                <a:lnTo>
                  <a:pt x="749" y="168"/>
                </a:lnTo>
                <a:lnTo>
                  <a:pt x="752" y="172"/>
                </a:lnTo>
                <a:lnTo>
                  <a:pt x="752" y="176"/>
                </a:lnTo>
                <a:lnTo>
                  <a:pt x="753" y="182"/>
                </a:lnTo>
                <a:lnTo>
                  <a:pt x="752" y="188"/>
                </a:lnTo>
                <a:lnTo>
                  <a:pt x="752" y="192"/>
                </a:lnTo>
                <a:lnTo>
                  <a:pt x="749" y="196"/>
                </a:lnTo>
                <a:lnTo>
                  <a:pt x="747" y="199"/>
                </a:lnTo>
                <a:lnTo>
                  <a:pt x="743" y="202"/>
                </a:lnTo>
                <a:lnTo>
                  <a:pt x="740" y="205"/>
                </a:lnTo>
                <a:lnTo>
                  <a:pt x="736" y="205"/>
                </a:lnTo>
                <a:lnTo>
                  <a:pt x="732" y="206"/>
                </a:lnTo>
                <a:lnTo>
                  <a:pt x="728" y="206"/>
                </a:lnTo>
                <a:lnTo>
                  <a:pt x="725" y="205"/>
                </a:lnTo>
                <a:lnTo>
                  <a:pt x="718" y="200"/>
                </a:lnTo>
                <a:lnTo>
                  <a:pt x="712" y="195"/>
                </a:lnTo>
                <a:lnTo>
                  <a:pt x="706" y="186"/>
                </a:lnTo>
                <a:lnTo>
                  <a:pt x="702" y="178"/>
                </a:lnTo>
                <a:lnTo>
                  <a:pt x="699" y="169"/>
                </a:lnTo>
                <a:lnTo>
                  <a:pt x="696" y="161"/>
                </a:lnTo>
                <a:lnTo>
                  <a:pt x="695" y="154"/>
                </a:lnTo>
                <a:lnTo>
                  <a:pt x="672" y="154"/>
                </a:lnTo>
                <a:close/>
                <a:moveTo>
                  <a:pt x="530" y="154"/>
                </a:moveTo>
                <a:lnTo>
                  <a:pt x="531" y="207"/>
                </a:lnTo>
                <a:lnTo>
                  <a:pt x="545" y="213"/>
                </a:lnTo>
                <a:lnTo>
                  <a:pt x="558" y="217"/>
                </a:lnTo>
                <a:lnTo>
                  <a:pt x="572" y="220"/>
                </a:lnTo>
                <a:lnTo>
                  <a:pt x="586" y="221"/>
                </a:lnTo>
                <a:lnTo>
                  <a:pt x="595" y="221"/>
                </a:lnTo>
                <a:lnTo>
                  <a:pt x="602" y="220"/>
                </a:lnTo>
                <a:lnTo>
                  <a:pt x="609" y="219"/>
                </a:lnTo>
                <a:lnTo>
                  <a:pt x="615" y="217"/>
                </a:lnTo>
                <a:lnTo>
                  <a:pt x="620" y="214"/>
                </a:lnTo>
                <a:lnTo>
                  <a:pt x="626" y="212"/>
                </a:lnTo>
                <a:lnTo>
                  <a:pt x="631" y="207"/>
                </a:lnTo>
                <a:lnTo>
                  <a:pt x="636" y="203"/>
                </a:lnTo>
                <a:lnTo>
                  <a:pt x="640" y="199"/>
                </a:lnTo>
                <a:lnTo>
                  <a:pt x="643" y="195"/>
                </a:lnTo>
                <a:lnTo>
                  <a:pt x="646" y="190"/>
                </a:lnTo>
                <a:lnTo>
                  <a:pt x="648" y="185"/>
                </a:lnTo>
                <a:lnTo>
                  <a:pt x="650" y="179"/>
                </a:lnTo>
                <a:lnTo>
                  <a:pt x="651" y="173"/>
                </a:lnTo>
                <a:lnTo>
                  <a:pt x="653" y="162"/>
                </a:lnTo>
                <a:lnTo>
                  <a:pt x="651" y="154"/>
                </a:lnTo>
                <a:lnTo>
                  <a:pt x="650" y="147"/>
                </a:lnTo>
                <a:lnTo>
                  <a:pt x="647" y="140"/>
                </a:lnTo>
                <a:lnTo>
                  <a:pt x="643" y="131"/>
                </a:lnTo>
                <a:lnTo>
                  <a:pt x="637" y="123"/>
                </a:lnTo>
                <a:lnTo>
                  <a:pt x="630" y="113"/>
                </a:lnTo>
                <a:lnTo>
                  <a:pt x="622" y="103"/>
                </a:lnTo>
                <a:lnTo>
                  <a:pt x="610" y="90"/>
                </a:lnTo>
                <a:lnTo>
                  <a:pt x="586" y="66"/>
                </a:lnTo>
                <a:lnTo>
                  <a:pt x="578" y="56"/>
                </a:lnTo>
                <a:lnTo>
                  <a:pt x="572" y="48"/>
                </a:lnTo>
                <a:lnTo>
                  <a:pt x="569" y="41"/>
                </a:lnTo>
                <a:lnTo>
                  <a:pt x="568" y="37"/>
                </a:lnTo>
                <a:lnTo>
                  <a:pt x="568" y="34"/>
                </a:lnTo>
                <a:lnTo>
                  <a:pt x="569" y="28"/>
                </a:lnTo>
                <a:lnTo>
                  <a:pt x="571" y="25"/>
                </a:lnTo>
                <a:lnTo>
                  <a:pt x="572" y="23"/>
                </a:lnTo>
                <a:lnTo>
                  <a:pt x="575" y="20"/>
                </a:lnTo>
                <a:lnTo>
                  <a:pt x="579" y="17"/>
                </a:lnTo>
                <a:lnTo>
                  <a:pt x="583" y="16"/>
                </a:lnTo>
                <a:lnTo>
                  <a:pt x="588" y="16"/>
                </a:lnTo>
                <a:lnTo>
                  <a:pt x="595" y="16"/>
                </a:lnTo>
                <a:lnTo>
                  <a:pt x="600" y="18"/>
                </a:lnTo>
                <a:lnTo>
                  <a:pt x="605" y="21"/>
                </a:lnTo>
                <a:lnTo>
                  <a:pt x="607" y="24"/>
                </a:lnTo>
                <a:lnTo>
                  <a:pt x="610" y="27"/>
                </a:lnTo>
                <a:lnTo>
                  <a:pt x="615" y="34"/>
                </a:lnTo>
                <a:lnTo>
                  <a:pt x="619" y="44"/>
                </a:lnTo>
                <a:lnTo>
                  <a:pt x="622" y="55"/>
                </a:lnTo>
                <a:lnTo>
                  <a:pt x="624" y="68"/>
                </a:lnTo>
                <a:lnTo>
                  <a:pt x="646" y="68"/>
                </a:lnTo>
                <a:lnTo>
                  <a:pt x="646" y="20"/>
                </a:lnTo>
                <a:lnTo>
                  <a:pt x="640" y="16"/>
                </a:lnTo>
                <a:lnTo>
                  <a:pt x="636" y="13"/>
                </a:lnTo>
                <a:lnTo>
                  <a:pt x="626" y="9"/>
                </a:lnTo>
                <a:lnTo>
                  <a:pt x="617" y="4"/>
                </a:lnTo>
                <a:lnTo>
                  <a:pt x="609" y="3"/>
                </a:lnTo>
                <a:lnTo>
                  <a:pt x="602" y="1"/>
                </a:lnTo>
                <a:lnTo>
                  <a:pt x="596" y="0"/>
                </a:lnTo>
                <a:lnTo>
                  <a:pt x="588" y="0"/>
                </a:lnTo>
                <a:lnTo>
                  <a:pt x="581" y="0"/>
                </a:lnTo>
                <a:lnTo>
                  <a:pt x="574" y="1"/>
                </a:lnTo>
                <a:lnTo>
                  <a:pt x="568" y="3"/>
                </a:lnTo>
                <a:lnTo>
                  <a:pt x="561" y="4"/>
                </a:lnTo>
                <a:lnTo>
                  <a:pt x="557" y="7"/>
                </a:lnTo>
                <a:lnTo>
                  <a:pt x="551" y="10"/>
                </a:lnTo>
                <a:lnTo>
                  <a:pt x="547" y="13"/>
                </a:lnTo>
                <a:lnTo>
                  <a:pt x="542" y="17"/>
                </a:lnTo>
                <a:lnTo>
                  <a:pt x="540" y="21"/>
                </a:lnTo>
                <a:lnTo>
                  <a:pt x="537" y="25"/>
                </a:lnTo>
                <a:lnTo>
                  <a:pt x="533" y="34"/>
                </a:lnTo>
                <a:lnTo>
                  <a:pt x="530" y="44"/>
                </a:lnTo>
                <a:lnTo>
                  <a:pt x="528" y="54"/>
                </a:lnTo>
                <a:lnTo>
                  <a:pt x="530" y="65"/>
                </a:lnTo>
                <a:lnTo>
                  <a:pt x="531" y="71"/>
                </a:lnTo>
                <a:lnTo>
                  <a:pt x="534" y="78"/>
                </a:lnTo>
                <a:lnTo>
                  <a:pt x="537" y="85"/>
                </a:lnTo>
                <a:lnTo>
                  <a:pt x="542" y="93"/>
                </a:lnTo>
                <a:lnTo>
                  <a:pt x="550" y="102"/>
                </a:lnTo>
                <a:lnTo>
                  <a:pt x="558" y="111"/>
                </a:lnTo>
                <a:lnTo>
                  <a:pt x="586" y="141"/>
                </a:lnTo>
                <a:lnTo>
                  <a:pt x="593" y="150"/>
                </a:lnTo>
                <a:lnTo>
                  <a:pt x="599" y="157"/>
                </a:lnTo>
                <a:lnTo>
                  <a:pt x="603" y="162"/>
                </a:lnTo>
                <a:lnTo>
                  <a:pt x="606" y="168"/>
                </a:lnTo>
                <a:lnTo>
                  <a:pt x="609" y="172"/>
                </a:lnTo>
                <a:lnTo>
                  <a:pt x="609" y="176"/>
                </a:lnTo>
                <a:lnTo>
                  <a:pt x="610" y="182"/>
                </a:lnTo>
                <a:lnTo>
                  <a:pt x="609" y="188"/>
                </a:lnTo>
                <a:lnTo>
                  <a:pt x="607" y="192"/>
                </a:lnTo>
                <a:lnTo>
                  <a:pt x="606" y="196"/>
                </a:lnTo>
                <a:lnTo>
                  <a:pt x="603" y="199"/>
                </a:lnTo>
                <a:lnTo>
                  <a:pt x="600" y="202"/>
                </a:lnTo>
                <a:lnTo>
                  <a:pt x="598" y="205"/>
                </a:lnTo>
                <a:lnTo>
                  <a:pt x="593" y="205"/>
                </a:lnTo>
                <a:lnTo>
                  <a:pt x="589" y="206"/>
                </a:lnTo>
                <a:lnTo>
                  <a:pt x="585" y="206"/>
                </a:lnTo>
                <a:lnTo>
                  <a:pt x="582" y="205"/>
                </a:lnTo>
                <a:lnTo>
                  <a:pt x="575" y="200"/>
                </a:lnTo>
                <a:lnTo>
                  <a:pt x="569" y="195"/>
                </a:lnTo>
                <a:lnTo>
                  <a:pt x="564" y="186"/>
                </a:lnTo>
                <a:lnTo>
                  <a:pt x="559" y="178"/>
                </a:lnTo>
                <a:lnTo>
                  <a:pt x="557" y="169"/>
                </a:lnTo>
                <a:lnTo>
                  <a:pt x="554" y="161"/>
                </a:lnTo>
                <a:lnTo>
                  <a:pt x="552" y="154"/>
                </a:lnTo>
                <a:lnTo>
                  <a:pt x="530" y="154"/>
                </a:lnTo>
                <a:close/>
                <a:moveTo>
                  <a:pt x="414" y="18"/>
                </a:moveTo>
                <a:lnTo>
                  <a:pt x="425" y="20"/>
                </a:lnTo>
                <a:lnTo>
                  <a:pt x="432" y="23"/>
                </a:lnTo>
                <a:lnTo>
                  <a:pt x="437" y="25"/>
                </a:lnTo>
                <a:lnTo>
                  <a:pt x="439" y="27"/>
                </a:lnTo>
                <a:lnTo>
                  <a:pt x="444" y="33"/>
                </a:lnTo>
                <a:lnTo>
                  <a:pt x="448" y="40"/>
                </a:lnTo>
                <a:lnTo>
                  <a:pt x="449" y="42"/>
                </a:lnTo>
                <a:lnTo>
                  <a:pt x="449" y="47"/>
                </a:lnTo>
                <a:lnTo>
                  <a:pt x="451" y="51"/>
                </a:lnTo>
                <a:lnTo>
                  <a:pt x="451" y="54"/>
                </a:lnTo>
                <a:lnTo>
                  <a:pt x="451" y="62"/>
                </a:lnTo>
                <a:lnTo>
                  <a:pt x="451" y="73"/>
                </a:lnTo>
                <a:lnTo>
                  <a:pt x="451" y="82"/>
                </a:lnTo>
                <a:lnTo>
                  <a:pt x="449" y="89"/>
                </a:lnTo>
                <a:lnTo>
                  <a:pt x="446" y="95"/>
                </a:lnTo>
                <a:lnTo>
                  <a:pt x="445" y="100"/>
                </a:lnTo>
                <a:lnTo>
                  <a:pt x="442" y="103"/>
                </a:lnTo>
                <a:lnTo>
                  <a:pt x="439" y="106"/>
                </a:lnTo>
                <a:lnTo>
                  <a:pt x="437" y="107"/>
                </a:lnTo>
                <a:lnTo>
                  <a:pt x="429" y="109"/>
                </a:lnTo>
                <a:lnTo>
                  <a:pt x="424" y="107"/>
                </a:lnTo>
                <a:lnTo>
                  <a:pt x="417" y="106"/>
                </a:lnTo>
                <a:lnTo>
                  <a:pt x="410" y="106"/>
                </a:lnTo>
                <a:lnTo>
                  <a:pt x="410" y="18"/>
                </a:lnTo>
                <a:lnTo>
                  <a:pt x="414" y="18"/>
                </a:lnTo>
                <a:close/>
                <a:moveTo>
                  <a:pt x="429" y="219"/>
                </a:moveTo>
                <a:lnTo>
                  <a:pt x="429" y="202"/>
                </a:lnTo>
                <a:lnTo>
                  <a:pt x="424" y="202"/>
                </a:lnTo>
                <a:lnTo>
                  <a:pt x="420" y="200"/>
                </a:lnTo>
                <a:lnTo>
                  <a:pt x="417" y="199"/>
                </a:lnTo>
                <a:lnTo>
                  <a:pt x="414" y="196"/>
                </a:lnTo>
                <a:lnTo>
                  <a:pt x="413" y="192"/>
                </a:lnTo>
                <a:lnTo>
                  <a:pt x="411" y="188"/>
                </a:lnTo>
                <a:lnTo>
                  <a:pt x="410" y="182"/>
                </a:lnTo>
                <a:lnTo>
                  <a:pt x="410" y="176"/>
                </a:lnTo>
                <a:lnTo>
                  <a:pt x="410" y="121"/>
                </a:lnTo>
                <a:lnTo>
                  <a:pt x="420" y="121"/>
                </a:lnTo>
                <a:lnTo>
                  <a:pt x="456" y="203"/>
                </a:lnTo>
                <a:lnTo>
                  <a:pt x="461" y="210"/>
                </a:lnTo>
                <a:lnTo>
                  <a:pt x="465" y="219"/>
                </a:lnTo>
                <a:lnTo>
                  <a:pt x="521" y="219"/>
                </a:lnTo>
                <a:lnTo>
                  <a:pt x="521" y="202"/>
                </a:lnTo>
                <a:lnTo>
                  <a:pt x="514" y="199"/>
                </a:lnTo>
                <a:lnTo>
                  <a:pt x="511" y="197"/>
                </a:lnTo>
                <a:lnTo>
                  <a:pt x="509" y="195"/>
                </a:lnTo>
                <a:lnTo>
                  <a:pt x="503" y="186"/>
                </a:lnTo>
                <a:lnTo>
                  <a:pt x="500" y="179"/>
                </a:lnTo>
                <a:lnTo>
                  <a:pt x="496" y="171"/>
                </a:lnTo>
                <a:lnTo>
                  <a:pt x="485" y="147"/>
                </a:lnTo>
                <a:lnTo>
                  <a:pt x="478" y="130"/>
                </a:lnTo>
                <a:lnTo>
                  <a:pt x="472" y="120"/>
                </a:lnTo>
                <a:lnTo>
                  <a:pt x="466" y="111"/>
                </a:lnTo>
                <a:lnTo>
                  <a:pt x="475" y="109"/>
                </a:lnTo>
                <a:lnTo>
                  <a:pt x="482" y="103"/>
                </a:lnTo>
                <a:lnTo>
                  <a:pt x="489" y="99"/>
                </a:lnTo>
                <a:lnTo>
                  <a:pt x="494" y="93"/>
                </a:lnTo>
                <a:lnTo>
                  <a:pt x="499" y="86"/>
                </a:lnTo>
                <a:lnTo>
                  <a:pt x="503" y="78"/>
                </a:lnTo>
                <a:lnTo>
                  <a:pt x="504" y="75"/>
                </a:lnTo>
                <a:lnTo>
                  <a:pt x="504" y="71"/>
                </a:lnTo>
                <a:lnTo>
                  <a:pt x="506" y="61"/>
                </a:lnTo>
                <a:lnTo>
                  <a:pt x="504" y="51"/>
                </a:lnTo>
                <a:lnTo>
                  <a:pt x="504" y="47"/>
                </a:lnTo>
                <a:lnTo>
                  <a:pt x="503" y="42"/>
                </a:lnTo>
                <a:lnTo>
                  <a:pt x="499" y="34"/>
                </a:lnTo>
                <a:lnTo>
                  <a:pt x="494" y="28"/>
                </a:lnTo>
                <a:lnTo>
                  <a:pt x="490" y="23"/>
                </a:lnTo>
                <a:lnTo>
                  <a:pt x="483" y="17"/>
                </a:lnTo>
                <a:lnTo>
                  <a:pt x="476" y="14"/>
                </a:lnTo>
                <a:lnTo>
                  <a:pt x="469" y="11"/>
                </a:lnTo>
                <a:lnTo>
                  <a:pt x="461" y="9"/>
                </a:lnTo>
                <a:lnTo>
                  <a:pt x="452" y="7"/>
                </a:lnTo>
                <a:lnTo>
                  <a:pt x="434" y="4"/>
                </a:lnTo>
                <a:lnTo>
                  <a:pt x="415" y="3"/>
                </a:lnTo>
                <a:lnTo>
                  <a:pt x="398" y="3"/>
                </a:lnTo>
                <a:lnTo>
                  <a:pt x="339" y="3"/>
                </a:lnTo>
                <a:lnTo>
                  <a:pt x="339" y="18"/>
                </a:lnTo>
                <a:lnTo>
                  <a:pt x="346" y="20"/>
                </a:lnTo>
                <a:lnTo>
                  <a:pt x="350" y="21"/>
                </a:lnTo>
                <a:lnTo>
                  <a:pt x="353" y="24"/>
                </a:lnTo>
                <a:lnTo>
                  <a:pt x="356" y="27"/>
                </a:lnTo>
                <a:lnTo>
                  <a:pt x="357" y="31"/>
                </a:lnTo>
                <a:lnTo>
                  <a:pt x="359" y="37"/>
                </a:lnTo>
                <a:lnTo>
                  <a:pt x="359" y="47"/>
                </a:lnTo>
                <a:lnTo>
                  <a:pt x="359" y="175"/>
                </a:lnTo>
                <a:lnTo>
                  <a:pt x="359" y="182"/>
                </a:lnTo>
                <a:lnTo>
                  <a:pt x="357" y="186"/>
                </a:lnTo>
                <a:lnTo>
                  <a:pt x="357" y="192"/>
                </a:lnTo>
                <a:lnTo>
                  <a:pt x="355" y="195"/>
                </a:lnTo>
                <a:lnTo>
                  <a:pt x="353" y="197"/>
                </a:lnTo>
                <a:lnTo>
                  <a:pt x="349" y="200"/>
                </a:lnTo>
                <a:lnTo>
                  <a:pt x="345" y="202"/>
                </a:lnTo>
                <a:lnTo>
                  <a:pt x="339" y="202"/>
                </a:lnTo>
                <a:lnTo>
                  <a:pt x="339" y="219"/>
                </a:lnTo>
                <a:lnTo>
                  <a:pt x="429" y="219"/>
                </a:lnTo>
                <a:close/>
                <a:moveTo>
                  <a:pt x="218" y="106"/>
                </a:moveTo>
                <a:lnTo>
                  <a:pt x="218" y="78"/>
                </a:lnTo>
                <a:lnTo>
                  <a:pt x="218" y="62"/>
                </a:lnTo>
                <a:lnTo>
                  <a:pt x="219" y="48"/>
                </a:lnTo>
                <a:lnTo>
                  <a:pt x="220" y="41"/>
                </a:lnTo>
                <a:lnTo>
                  <a:pt x="222" y="35"/>
                </a:lnTo>
                <a:lnTo>
                  <a:pt x="225" y="30"/>
                </a:lnTo>
                <a:lnTo>
                  <a:pt x="226" y="24"/>
                </a:lnTo>
                <a:lnTo>
                  <a:pt x="230" y="21"/>
                </a:lnTo>
                <a:lnTo>
                  <a:pt x="233" y="18"/>
                </a:lnTo>
                <a:lnTo>
                  <a:pt x="237" y="16"/>
                </a:lnTo>
                <a:lnTo>
                  <a:pt x="242" y="16"/>
                </a:lnTo>
                <a:lnTo>
                  <a:pt x="247" y="16"/>
                </a:lnTo>
                <a:lnTo>
                  <a:pt x="250" y="17"/>
                </a:lnTo>
                <a:lnTo>
                  <a:pt x="251" y="18"/>
                </a:lnTo>
                <a:lnTo>
                  <a:pt x="254" y="20"/>
                </a:lnTo>
                <a:lnTo>
                  <a:pt x="256" y="21"/>
                </a:lnTo>
                <a:lnTo>
                  <a:pt x="259" y="25"/>
                </a:lnTo>
                <a:lnTo>
                  <a:pt x="261" y="31"/>
                </a:lnTo>
                <a:lnTo>
                  <a:pt x="264" y="37"/>
                </a:lnTo>
                <a:lnTo>
                  <a:pt x="267" y="51"/>
                </a:lnTo>
                <a:lnTo>
                  <a:pt x="268" y="58"/>
                </a:lnTo>
                <a:lnTo>
                  <a:pt x="270" y="66"/>
                </a:lnTo>
                <a:lnTo>
                  <a:pt x="271" y="83"/>
                </a:lnTo>
                <a:lnTo>
                  <a:pt x="271" y="117"/>
                </a:lnTo>
                <a:lnTo>
                  <a:pt x="270" y="151"/>
                </a:lnTo>
                <a:lnTo>
                  <a:pt x="270" y="166"/>
                </a:lnTo>
                <a:lnTo>
                  <a:pt x="267" y="179"/>
                </a:lnTo>
                <a:lnTo>
                  <a:pt x="266" y="185"/>
                </a:lnTo>
                <a:lnTo>
                  <a:pt x="264" y="190"/>
                </a:lnTo>
                <a:lnTo>
                  <a:pt x="260" y="199"/>
                </a:lnTo>
                <a:lnTo>
                  <a:pt x="257" y="202"/>
                </a:lnTo>
                <a:lnTo>
                  <a:pt x="254" y="205"/>
                </a:lnTo>
                <a:lnTo>
                  <a:pt x="250" y="205"/>
                </a:lnTo>
                <a:lnTo>
                  <a:pt x="246" y="206"/>
                </a:lnTo>
                <a:lnTo>
                  <a:pt x="242" y="205"/>
                </a:lnTo>
                <a:lnTo>
                  <a:pt x="237" y="203"/>
                </a:lnTo>
                <a:lnTo>
                  <a:pt x="233" y="200"/>
                </a:lnTo>
                <a:lnTo>
                  <a:pt x="230" y="197"/>
                </a:lnTo>
                <a:lnTo>
                  <a:pt x="227" y="193"/>
                </a:lnTo>
                <a:lnTo>
                  <a:pt x="225" y="188"/>
                </a:lnTo>
                <a:lnTo>
                  <a:pt x="222" y="175"/>
                </a:lnTo>
                <a:lnTo>
                  <a:pt x="219" y="161"/>
                </a:lnTo>
                <a:lnTo>
                  <a:pt x="218" y="144"/>
                </a:lnTo>
                <a:lnTo>
                  <a:pt x="218" y="126"/>
                </a:lnTo>
                <a:lnTo>
                  <a:pt x="218" y="106"/>
                </a:lnTo>
                <a:close/>
                <a:moveTo>
                  <a:pt x="162" y="110"/>
                </a:moveTo>
                <a:lnTo>
                  <a:pt x="162" y="121"/>
                </a:lnTo>
                <a:lnTo>
                  <a:pt x="162" y="133"/>
                </a:lnTo>
                <a:lnTo>
                  <a:pt x="165" y="144"/>
                </a:lnTo>
                <a:lnTo>
                  <a:pt x="167" y="154"/>
                </a:lnTo>
                <a:lnTo>
                  <a:pt x="170" y="164"/>
                </a:lnTo>
                <a:lnTo>
                  <a:pt x="172" y="172"/>
                </a:lnTo>
                <a:lnTo>
                  <a:pt x="177" y="181"/>
                </a:lnTo>
                <a:lnTo>
                  <a:pt x="182" y="189"/>
                </a:lnTo>
                <a:lnTo>
                  <a:pt x="188" y="196"/>
                </a:lnTo>
                <a:lnTo>
                  <a:pt x="194" y="203"/>
                </a:lnTo>
                <a:lnTo>
                  <a:pt x="201" y="207"/>
                </a:lnTo>
                <a:lnTo>
                  <a:pt x="208" y="213"/>
                </a:lnTo>
                <a:lnTo>
                  <a:pt x="216" y="216"/>
                </a:lnTo>
                <a:lnTo>
                  <a:pt x="225" y="219"/>
                </a:lnTo>
                <a:lnTo>
                  <a:pt x="233" y="221"/>
                </a:lnTo>
                <a:lnTo>
                  <a:pt x="244" y="221"/>
                </a:lnTo>
                <a:lnTo>
                  <a:pt x="254" y="221"/>
                </a:lnTo>
                <a:lnTo>
                  <a:pt x="264" y="219"/>
                </a:lnTo>
                <a:lnTo>
                  <a:pt x="273" y="216"/>
                </a:lnTo>
                <a:lnTo>
                  <a:pt x="281" y="213"/>
                </a:lnTo>
                <a:lnTo>
                  <a:pt x="288" y="207"/>
                </a:lnTo>
                <a:lnTo>
                  <a:pt x="295" y="203"/>
                </a:lnTo>
                <a:lnTo>
                  <a:pt x="301" y="196"/>
                </a:lnTo>
                <a:lnTo>
                  <a:pt x="307" y="189"/>
                </a:lnTo>
                <a:lnTo>
                  <a:pt x="311" y="181"/>
                </a:lnTo>
                <a:lnTo>
                  <a:pt x="315" y="172"/>
                </a:lnTo>
                <a:lnTo>
                  <a:pt x="319" y="164"/>
                </a:lnTo>
                <a:lnTo>
                  <a:pt x="322" y="154"/>
                </a:lnTo>
                <a:lnTo>
                  <a:pt x="324" y="144"/>
                </a:lnTo>
                <a:lnTo>
                  <a:pt x="325" y="133"/>
                </a:lnTo>
                <a:lnTo>
                  <a:pt x="326" y="121"/>
                </a:lnTo>
                <a:lnTo>
                  <a:pt x="326" y="110"/>
                </a:lnTo>
                <a:lnTo>
                  <a:pt x="326" y="99"/>
                </a:lnTo>
                <a:lnTo>
                  <a:pt x="325" y="87"/>
                </a:lnTo>
                <a:lnTo>
                  <a:pt x="324" y="78"/>
                </a:lnTo>
                <a:lnTo>
                  <a:pt x="322" y="68"/>
                </a:lnTo>
                <a:lnTo>
                  <a:pt x="319" y="58"/>
                </a:lnTo>
                <a:lnTo>
                  <a:pt x="315" y="48"/>
                </a:lnTo>
                <a:lnTo>
                  <a:pt x="311" y="40"/>
                </a:lnTo>
                <a:lnTo>
                  <a:pt x="307" y="33"/>
                </a:lnTo>
                <a:lnTo>
                  <a:pt x="301" y="25"/>
                </a:lnTo>
                <a:lnTo>
                  <a:pt x="295" y="18"/>
                </a:lnTo>
                <a:lnTo>
                  <a:pt x="288" y="13"/>
                </a:lnTo>
                <a:lnTo>
                  <a:pt x="281" y="9"/>
                </a:lnTo>
                <a:lnTo>
                  <a:pt x="273" y="4"/>
                </a:lnTo>
                <a:lnTo>
                  <a:pt x="264" y="1"/>
                </a:lnTo>
                <a:lnTo>
                  <a:pt x="254" y="0"/>
                </a:lnTo>
                <a:lnTo>
                  <a:pt x="244" y="0"/>
                </a:lnTo>
                <a:lnTo>
                  <a:pt x="233" y="0"/>
                </a:lnTo>
                <a:lnTo>
                  <a:pt x="225" y="1"/>
                </a:lnTo>
                <a:lnTo>
                  <a:pt x="216" y="4"/>
                </a:lnTo>
                <a:lnTo>
                  <a:pt x="208" y="9"/>
                </a:lnTo>
                <a:lnTo>
                  <a:pt x="201" y="13"/>
                </a:lnTo>
                <a:lnTo>
                  <a:pt x="194" y="18"/>
                </a:lnTo>
                <a:lnTo>
                  <a:pt x="188" y="25"/>
                </a:lnTo>
                <a:lnTo>
                  <a:pt x="182" y="33"/>
                </a:lnTo>
                <a:lnTo>
                  <a:pt x="177" y="40"/>
                </a:lnTo>
                <a:lnTo>
                  <a:pt x="172" y="48"/>
                </a:lnTo>
                <a:lnTo>
                  <a:pt x="170" y="58"/>
                </a:lnTo>
                <a:lnTo>
                  <a:pt x="167" y="68"/>
                </a:lnTo>
                <a:lnTo>
                  <a:pt x="165" y="78"/>
                </a:lnTo>
                <a:lnTo>
                  <a:pt x="162" y="87"/>
                </a:lnTo>
                <a:lnTo>
                  <a:pt x="162" y="99"/>
                </a:lnTo>
                <a:lnTo>
                  <a:pt x="162" y="110"/>
                </a:lnTo>
                <a:close/>
                <a:moveTo>
                  <a:pt x="0" y="3"/>
                </a:moveTo>
                <a:lnTo>
                  <a:pt x="0" y="18"/>
                </a:lnTo>
                <a:lnTo>
                  <a:pt x="6" y="20"/>
                </a:lnTo>
                <a:lnTo>
                  <a:pt x="10" y="20"/>
                </a:lnTo>
                <a:lnTo>
                  <a:pt x="13" y="23"/>
                </a:lnTo>
                <a:lnTo>
                  <a:pt x="16" y="24"/>
                </a:lnTo>
                <a:lnTo>
                  <a:pt x="17" y="28"/>
                </a:lnTo>
                <a:lnTo>
                  <a:pt x="18" y="33"/>
                </a:lnTo>
                <a:lnTo>
                  <a:pt x="20" y="37"/>
                </a:lnTo>
                <a:lnTo>
                  <a:pt x="20" y="44"/>
                </a:lnTo>
                <a:lnTo>
                  <a:pt x="20" y="173"/>
                </a:lnTo>
                <a:lnTo>
                  <a:pt x="20" y="186"/>
                </a:lnTo>
                <a:lnTo>
                  <a:pt x="18" y="192"/>
                </a:lnTo>
                <a:lnTo>
                  <a:pt x="16" y="195"/>
                </a:lnTo>
                <a:lnTo>
                  <a:pt x="14" y="197"/>
                </a:lnTo>
                <a:lnTo>
                  <a:pt x="10" y="200"/>
                </a:lnTo>
                <a:lnTo>
                  <a:pt x="6" y="202"/>
                </a:lnTo>
                <a:lnTo>
                  <a:pt x="0" y="202"/>
                </a:lnTo>
                <a:lnTo>
                  <a:pt x="0" y="219"/>
                </a:lnTo>
                <a:lnTo>
                  <a:pt x="90" y="219"/>
                </a:lnTo>
                <a:lnTo>
                  <a:pt x="90" y="202"/>
                </a:lnTo>
                <a:lnTo>
                  <a:pt x="85" y="202"/>
                </a:lnTo>
                <a:lnTo>
                  <a:pt x="81" y="200"/>
                </a:lnTo>
                <a:lnTo>
                  <a:pt x="78" y="197"/>
                </a:lnTo>
                <a:lnTo>
                  <a:pt x="75" y="195"/>
                </a:lnTo>
                <a:lnTo>
                  <a:pt x="73" y="190"/>
                </a:lnTo>
                <a:lnTo>
                  <a:pt x="72" y="186"/>
                </a:lnTo>
                <a:lnTo>
                  <a:pt x="72" y="182"/>
                </a:lnTo>
                <a:lnTo>
                  <a:pt x="72" y="176"/>
                </a:lnTo>
                <a:lnTo>
                  <a:pt x="72" y="114"/>
                </a:lnTo>
                <a:lnTo>
                  <a:pt x="78" y="114"/>
                </a:lnTo>
                <a:lnTo>
                  <a:pt x="83" y="114"/>
                </a:lnTo>
                <a:lnTo>
                  <a:pt x="89" y="116"/>
                </a:lnTo>
                <a:lnTo>
                  <a:pt x="93" y="117"/>
                </a:lnTo>
                <a:lnTo>
                  <a:pt x="97" y="120"/>
                </a:lnTo>
                <a:lnTo>
                  <a:pt x="102" y="123"/>
                </a:lnTo>
                <a:lnTo>
                  <a:pt x="105" y="128"/>
                </a:lnTo>
                <a:lnTo>
                  <a:pt x="107" y="134"/>
                </a:lnTo>
                <a:lnTo>
                  <a:pt x="109" y="141"/>
                </a:lnTo>
                <a:lnTo>
                  <a:pt x="130" y="141"/>
                </a:lnTo>
                <a:lnTo>
                  <a:pt x="130" y="72"/>
                </a:lnTo>
                <a:lnTo>
                  <a:pt x="109" y="72"/>
                </a:lnTo>
                <a:lnTo>
                  <a:pt x="107" y="80"/>
                </a:lnTo>
                <a:lnTo>
                  <a:pt x="105" y="86"/>
                </a:lnTo>
                <a:lnTo>
                  <a:pt x="100" y="90"/>
                </a:lnTo>
                <a:lnTo>
                  <a:pt x="96" y="93"/>
                </a:lnTo>
                <a:lnTo>
                  <a:pt x="92" y="96"/>
                </a:lnTo>
                <a:lnTo>
                  <a:pt x="88" y="97"/>
                </a:lnTo>
                <a:lnTo>
                  <a:pt x="83" y="97"/>
                </a:lnTo>
                <a:lnTo>
                  <a:pt x="78" y="97"/>
                </a:lnTo>
                <a:lnTo>
                  <a:pt x="72" y="97"/>
                </a:lnTo>
                <a:lnTo>
                  <a:pt x="72" y="18"/>
                </a:lnTo>
                <a:lnTo>
                  <a:pt x="85" y="20"/>
                </a:lnTo>
                <a:lnTo>
                  <a:pt x="96" y="21"/>
                </a:lnTo>
                <a:lnTo>
                  <a:pt x="105" y="24"/>
                </a:lnTo>
                <a:lnTo>
                  <a:pt x="112" y="27"/>
                </a:lnTo>
                <a:lnTo>
                  <a:pt x="116" y="31"/>
                </a:lnTo>
                <a:lnTo>
                  <a:pt x="120" y="37"/>
                </a:lnTo>
                <a:lnTo>
                  <a:pt x="123" y="44"/>
                </a:lnTo>
                <a:lnTo>
                  <a:pt x="126" y="52"/>
                </a:lnTo>
                <a:lnTo>
                  <a:pt x="148" y="52"/>
                </a:lnTo>
                <a:lnTo>
                  <a:pt x="148" y="3"/>
                </a:lnTo>
                <a:lnTo>
                  <a:pt x="0" y="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6" name="Freeform 176">
            <a:extLst>
              <a:ext uri="{FF2B5EF4-FFF2-40B4-BE49-F238E27FC236}">
                <a16:creationId xmlns:a16="http://schemas.microsoft.com/office/drawing/2014/main" id="{19E31903-CCD7-7572-DE0F-B850285F116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362682" y="5452432"/>
            <a:ext cx="749542" cy="64800"/>
          </a:xfrm>
          <a:custGeom>
            <a:avLst/>
            <a:gdLst>
              <a:gd name="T0" fmla="*/ 26 w 2244"/>
              <a:gd name="T1" fmla="*/ 10 h 193"/>
              <a:gd name="T2" fmla="*/ 9 w 2244"/>
              <a:gd name="T3" fmla="*/ 38 h 193"/>
              <a:gd name="T4" fmla="*/ 19 w 2244"/>
              <a:gd name="T5" fmla="*/ 82 h 193"/>
              <a:gd name="T6" fmla="*/ 63 w 2244"/>
              <a:gd name="T7" fmla="*/ 131 h 193"/>
              <a:gd name="T8" fmla="*/ 43 w 2244"/>
              <a:gd name="T9" fmla="*/ 154 h 193"/>
              <a:gd name="T10" fmla="*/ 81 w 2244"/>
              <a:gd name="T11" fmla="*/ 186 h 193"/>
              <a:gd name="T12" fmla="*/ 107 w 2244"/>
              <a:gd name="T13" fmla="*/ 148 h 193"/>
              <a:gd name="T14" fmla="*/ 97 w 2244"/>
              <a:gd name="T15" fmla="*/ 104 h 193"/>
              <a:gd name="T16" fmla="*/ 53 w 2244"/>
              <a:gd name="T17" fmla="*/ 46 h 193"/>
              <a:gd name="T18" fmla="*/ 80 w 2244"/>
              <a:gd name="T19" fmla="*/ 34 h 193"/>
              <a:gd name="T20" fmla="*/ 218 w 2244"/>
              <a:gd name="T21" fmla="*/ 0 h 193"/>
              <a:gd name="T22" fmla="*/ 146 w 2244"/>
              <a:gd name="T23" fmla="*/ 20 h 193"/>
              <a:gd name="T24" fmla="*/ 367 w 2244"/>
              <a:gd name="T25" fmla="*/ 17 h 193"/>
              <a:gd name="T26" fmla="*/ 252 w 2244"/>
              <a:gd name="T27" fmla="*/ 34 h 193"/>
              <a:gd name="T28" fmla="*/ 327 w 2244"/>
              <a:gd name="T29" fmla="*/ 34 h 193"/>
              <a:gd name="T30" fmla="*/ 367 w 2244"/>
              <a:gd name="T31" fmla="*/ 17 h 193"/>
              <a:gd name="T32" fmla="*/ 463 w 2244"/>
              <a:gd name="T33" fmla="*/ 0 h 193"/>
              <a:gd name="T34" fmla="*/ 389 w 2244"/>
              <a:gd name="T35" fmla="*/ 20 h 193"/>
              <a:gd name="T36" fmla="*/ 601 w 2244"/>
              <a:gd name="T37" fmla="*/ 87 h 193"/>
              <a:gd name="T38" fmla="*/ 556 w 2244"/>
              <a:gd name="T39" fmla="*/ 83 h 193"/>
              <a:gd name="T40" fmla="*/ 614 w 2244"/>
              <a:gd name="T41" fmla="*/ 192 h 193"/>
              <a:gd name="T42" fmla="*/ 760 w 2244"/>
              <a:gd name="T43" fmla="*/ 138 h 193"/>
              <a:gd name="T44" fmla="*/ 737 w 2244"/>
              <a:gd name="T45" fmla="*/ 159 h 193"/>
              <a:gd name="T46" fmla="*/ 710 w 2244"/>
              <a:gd name="T47" fmla="*/ 145 h 193"/>
              <a:gd name="T48" fmla="*/ 666 w 2244"/>
              <a:gd name="T49" fmla="*/ 147 h 193"/>
              <a:gd name="T50" fmla="*/ 685 w 2244"/>
              <a:gd name="T51" fmla="*/ 183 h 193"/>
              <a:gd name="T52" fmla="*/ 753 w 2244"/>
              <a:gd name="T53" fmla="*/ 193 h 193"/>
              <a:gd name="T54" fmla="*/ 793 w 2244"/>
              <a:gd name="T55" fmla="*/ 170 h 193"/>
              <a:gd name="T56" fmla="*/ 966 w 2244"/>
              <a:gd name="T57" fmla="*/ 192 h 193"/>
              <a:gd name="T58" fmla="*/ 867 w 2244"/>
              <a:gd name="T59" fmla="*/ 192 h 193"/>
              <a:gd name="T60" fmla="*/ 935 w 2244"/>
              <a:gd name="T61" fmla="*/ 192 h 193"/>
              <a:gd name="T62" fmla="*/ 991 w 2244"/>
              <a:gd name="T63" fmla="*/ 0 h 193"/>
              <a:gd name="T64" fmla="*/ 1094 w 2244"/>
              <a:gd name="T65" fmla="*/ 190 h 193"/>
              <a:gd name="T66" fmla="*/ 1244 w 2244"/>
              <a:gd name="T67" fmla="*/ 192 h 193"/>
              <a:gd name="T68" fmla="*/ 1179 w 2244"/>
              <a:gd name="T69" fmla="*/ 7 h 193"/>
              <a:gd name="T70" fmla="*/ 1244 w 2244"/>
              <a:gd name="T71" fmla="*/ 192 h 193"/>
              <a:gd name="T72" fmla="*/ 1301 w 2244"/>
              <a:gd name="T73" fmla="*/ 0 h 193"/>
              <a:gd name="T74" fmla="*/ 1404 w 2244"/>
              <a:gd name="T75" fmla="*/ 190 h 193"/>
              <a:gd name="T76" fmla="*/ 1626 w 2244"/>
              <a:gd name="T77" fmla="*/ 0 h 193"/>
              <a:gd name="T78" fmla="*/ 1528 w 2244"/>
              <a:gd name="T79" fmla="*/ 192 h 193"/>
              <a:gd name="T80" fmla="*/ 1729 w 2244"/>
              <a:gd name="T81" fmla="*/ 134 h 193"/>
              <a:gd name="T82" fmla="*/ 1719 w 2244"/>
              <a:gd name="T83" fmla="*/ 1 h 193"/>
              <a:gd name="T84" fmla="*/ 1719 w 2244"/>
              <a:gd name="T85" fmla="*/ 192 h 193"/>
              <a:gd name="T86" fmla="*/ 1931 w 2244"/>
              <a:gd name="T87" fmla="*/ 0 h 193"/>
              <a:gd name="T88" fmla="*/ 1924 w 2244"/>
              <a:gd name="T89" fmla="*/ 176 h 193"/>
              <a:gd name="T90" fmla="*/ 2097 w 2244"/>
              <a:gd name="T91" fmla="*/ 0 h 193"/>
              <a:gd name="T92" fmla="*/ 2007 w 2244"/>
              <a:gd name="T93" fmla="*/ 15 h 193"/>
              <a:gd name="T94" fmla="*/ 1997 w 2244"/>
              <a:gd name="T95" fmla="*/ 62 h 193"/>
              <a:gd name="T96" fmla="*/ 2044 w 2244"/>
              <a:gd name="T97" fmla="*/ 120 h 193"/>
              <a:gd name="T98" fmla="*/ 2049 w 2244"/>
              <a:gd name="T99" fmla="*/ 144 h 193"/>
              <a:gd name="T100" fmla="*/ 2051 w 2244"/>
              <a:gd name="T101" fmla="*/ 192 h 193"/>
              <a:gd name="T102" fmla="*/ 2083 w 2244"/>
              <a:gd name="T103" fmla="*/ 173 h 193"/>
              <a:gd name="T104" fmla="*/ 2095 w 2244"/>
              <a:gd name="T105" fmla="*/ 125 h 193"/>
              <a:gd name="T106" fmla="*/ 2044 w 2244"/>
              <a:gd name="T107" fmla="*/ 59 h 193"/>
              <a:gd name="T108" fmla="*/ 2048 w 2244"/>
              <a:gd name="T109" fmla="*/ 37 h 193"/>
              <a:gd name="T110" fmla="*/ 2155 w 2244"/>
              <a:gd name="T111" fmla="*/ 134 h 193"/>
              <a:gd name="T112" fmla="*/ 2143 w 2244"/>
              <a:gd name="T113" fmla="*/ 1 h 193"/>
              <a:gd name="T114" fmla="*/ 2151 w 2244"/>
              <a:gd name="T115" fmla="*/ 168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244" h="193">
                <a:moveTo>
                  <a:pt x="105" y="34"/>
                </a:moveTo>
                <a:lnTo>
                  <a:pt x="111" y="0"/>
                </a:lnTo>
                <a:lnTo>
                  <a:pt x="55" y="0"/>
                </a:lnTo>
                <a:lnTo>
                  <a:pt x="43" y="1"/>
                </a:lnTo>
                <a:lnTo>
                  <a:pt x="39" y="3"/>
                </a:lnTo>
                <a:lnTo>
                  <a:pt x="35" y="4"/>
                </a:lnTo>
                <a:lnTo>
                  <a:pt x="26" y="10"/>
                </a:lnTo>
                <a:lnTo>
                  <a:pt x="22" y="13"/>
                </a:lnTo>
                <a:lnTo>
                  <a:pt x="19" y="15"/>
                </a:lnTo>
                <a:lnTo>
                  <a:pt x="16" y="20"/>
                </a:lnTo>
                <a:lnTo>
                  <a:pt x="15" y="22"/>
                </a:lnTo>
                <a:lnTo>
                  <a:pt x="12" y="27"/>
                </a:lnTo>
                <a:lnTo>
                  <a:pt x="11" y="31"/>
                </a:lnTo>
                <a:lnTo>
                  <a:pt x="9" y="38"/>
                </a:lnTo>
                <a:lnTo>
                  <a:pt x="8" y="45"/>
                </a:lnTo>
                <a:lnTo>
                  <a:pt x="9" y="56"/>
                </a:lnTo>
                <a:lnTo>
                  <a:pt x="9" y="62"/>
                </a:lnTo>
                <a:lnTo>
                  <a:pt x="11" y="66"/>
                </a:lnTo>
                <a:lnTo>
                  <a:pt x="14" y="70"/>
                </a:lnTo>
                <a:lnTo>
                  <a:pt x="15" y="76"/>
                </a:lnTo>
                <a:lnTo>
                  <a:pt x="19" y="82"/>
                </a:lnTo>
                <a:lnTo>
                  <a:pt x="24" y="87"/>
                </a:lnTo>
                <a:lnTo>
                  <a:pt x="52" y="116"/>
                </a:lnTo>
                <a:lnTo>
                  <a:pt x="56" y="120"/>
                </a:lnTo>
                <a:lnTo>
                  <a:pt x="57" y="123"/>
                </a:lnTo>
                <a:lnTo>
                  <a:pt x="60" y="125"/>
                </a:lnTo>
                <a:lnTo>
                  <a:pt x="62" y="128"/>
                </a:lnTo>
                <a:lnTo>
                  <a:pt x="63" y="131"/>
                </a:lnTo>
                <a:lnTo>
                  <a:pt x="64" y="134"/>
                </a:lnTo>
                <a:lnTo>
                  <a:pt x="64" y="138"/>
                </a:lnTo>
                <a:lnTo>
                  <a:pt x="62" y="144"/>
                </a:lnTo>
                <a:lnTo>
                  <a:pt x="57" y="148"/>
                </a:lnTo>
                <a:lnTo>
                  <a:pt x="52" y="152"/>
                </a:lnTo>
                <a:lnTo>
                  <a:pt x="48" y="154"/>
                </a:lnTo>
                <a:lnTo>
                  <a:pt x="43" y="154"/>
                </a:lnTo>
                <a:lnTo>
                  <a:pt x="7" y="154"/>
                </a:lnTo>
                <a:lnTo>
                  <a:pt x="0" y="192"/>
                </a:lnTo>
                <a:lnTo>
                  <a:pt x="62" y="192"/>
                </a:lnTo>
                <a:lnTo>
                  <a:pt x="67" y="190"/>
                </a:lnTo>
                <a:lnTo>
                  <a:pt x="73" y="190"/>
                </a:lnTo>
                <a:lnTo>
                  <a:pt x="77" y="189"/>
                </a:lnTo>
                <a:lnTo>
                  <a:pt x="81" y="186"/>
                </a:lnTo>
                <a:lnTo>
                  <a:pt x="90" y="180"/>
                </a:lnTo>
                <a:lnTo>
                  <a:pt x="93" y="178"/>
                </a:lnTo>
                <a:lnTo>
                  <a:pt x="96" y="173"/>
                </a:lnTo>
                <a:lnTo>
                  <a:pt x="98" y="169"/>
                </a:lnTo>
                <a:lnTo>
                  <a:pt x="101" y="165"/>
                </a:lnTo>
                <a:lnTo>
                  <a:pt x="105" y="156"/>
                </a:lnTo>
                <a:lnTo>
                  <a:pt x="107" y="148"/>
                </a:lnTo>
                <a:lnTo>
                  <a:pt x="108" y="138"/>
                </a:lnTo>
                <a:lnTo>
                  <a:pt x="107" y="130"/>
                </a:lnTo>
                <a:lnTo>
                  <a:pt x="107" y="125"/>
                </a:lnTo>
                <a:lnTo>
                  <a:pt x="105" y="120"/>
                </a:lnTo>
                <a:lnTo>
                  <a:pt x="104" y="116"/>
                </a:lnTo>
                <a:lnTo>
                  <a:pt x="101" y="110"/>
                </a:lnTo>
                <a:lnTo>
                  <a:pt x="97" y="104"/>
                </a:lnTo>
                <a:lnTo>
                  <a:pt x="96" y="101"/>
                </a:lnTo>
                <a:lnTo>
                  <a:pt x="93" y="99"/>
                </a:lnTo>
                <a:lnTo>
                  <a:pt x="56" y="59"/>
                </a:lnTo>
                <a:lnTo>
                  <a:pt x="55" y="56"/>
                </a:lnTo>
                <a:lnTo>
                  <a:pt x="53" y="53"/>
                </a:lnTo>
                <a:lnTo>
                  <a:pt x="52" y="51"/>
                </a:lnTo>
                <a:lnTo>
                  <a:pt x="53" y="46"/>
                </a:lnTo>
                <a:lnTo>
                  <a:pt x="55" y="42"/>
                </a:lnTo>
                <a:lnTo>
                  <a:pt x="57" y="38"/>
                </a:lnTo>
                <a:lnTo>
                  <a:pt x="60" y="37"/>
                </a:lnTo>
                <a:lnTo>
                  <a:pt x="62" y="37"/>
                </a:lnTo>
                <a:lnTo>
                  <a:pt x="66" y="35"/>
                </a:lnTo>
                <a:lnTo>
                  <a:pt x="73" y="34"/>
                </a:lnTo>
                <a:lnTo>
                  <a:pt x="80" y="34"/>
                </a:lnTo>
                <a:lnTo>
                  <a:pt x="105" y="34"/>
                </a:lnTo>
                <a:close/>
                <a:moveTo>
                  <a:pt x="203" y="134"/>
                </a:moveTo>
                <a:lnTo>
                  <a:pt x="166" y="134"/>
                </a:lnTo>
                <a:lnTo>
                  <a:pt x="185" y="38"/>
                </a:lnTo>
                <a:lnTo>
                  <a:pt x="203" y="134"/>
                </a:lnTo>
                <a:close/>
                <a:moveTo>
                  <a:pt x="255" y="192"/>
                </a:moveTo>
                <a:lnTo>
                  <a:pt x="218" y="0"/>
                </a:lnTo>
                <a:lnTo>
                  <a:pt x="168" y="0"/>
                </a:lnTo>
                <a:lnTo>
                  <a:pt x="158" y="1"/>
                </a:lnTo>
                <a:lnTo>
                  <a:pt x="153" y="3"/>
                </a:lnTo>
                <a:lnTo>
                  <a:pt x="151" y="4"/>
                </a:lnTo>
                <a:lnTo>
                  <a:pt x="149" y="7"/>
                </a:lnTo>
                <a:lnTo>
                  <a:pt x="148" y="10"/>
                </a:lnTo>
                <a:lnTo>
                  <a:pt x="146" y="20"/>
                </a:lnTo>
                <a:lnTo>
                  <a:pt x="115" y="192"/>
                </a:lnTo>
                <a:lnTo>
                  <a:pt x="156" y="192"/>
                </a:lnTo>
                <a:lnTo>
                  <a:pt x="161" y="168"/>
                </a:lnTo>
                <a:lnTo>
                  <a:pt x="210" y="168"/>
                </a:lnTo>
                <a:lnTo>
                  <a:pt x="214" y="192"/>
                </a:lnTo>
                <a:lnTo>
                  <a:pt x="255" y="192"/>
                </a:lnTo>
                <a:close/>
                <a:moveTo>
                  <a:pt x="367" y="17"/>
                </a:moveTo>
                <a:lnTo>
                  <a:pt x="370" y="0"/>
                </a:lnTo>
                <a:lnTo>
                  <a:pt x="244" y="0"/>
                </a:lnTo>
                <a:lnTo>
                  <a:pt x="247" y="17"/>
                </a:lnTo>
                <a:lnTo>
                  <a:pt x="248" y="27"/>
                </a:lnTo>
                <a:lnTo>
                  <a:pt x="250" y="31"/>
                </a:lnTo>
                <a:lnTo>
                  <a:pt x="251" y="32"/>
                </a:lnTo>
                <a:lnTo>
                  <a:pt x="252" y="34"/>
                </a:lnTo>
                <a:lnTo>
                  <a:pt x="255" y="34"/>
                </a:lnTo>
                <a:lnTo>
                  <a:pt x="285" y="34"/>
                </a:lnTo>
                <a:lnTo>
                  <a:pt x="285" y="113"/>
                </a:lnTo>
                <a:lnTo>
                  <a:pt x="285" y="192"/>
                </a:lnTo>
                <a:lnTo>
                  <a:pt x="327" y="192"/>
                </a:lnTo>
                <a:lnTo>
                  <a:pt x="327" y="113"/>
                </a:lnTo>
                <a:lnTo>
                  <a:pt x="327" y="34"/>
                </a:lnTo>
                <a:lnTo>
                  <a:pt x="356" y="34"/>
                </a:lnTo>
                <a:lnTo>
                  <a:pt x="358" y="34"/>
                </a:lnTo>
                <a:lnTo>
                  <a:pt x="361" y="34"/>
                </a:lnTo>
                <a:lnTo>
                  <a:pt x="363" y="32"/>
                </a:lnTo>
                <a:lnTo>
                  <a:pt x="363" y="31"/>
                </a:lnTo>
                <a:lnTo>
                  <a:pt x="365" y="27"/>
                </a:lnTo>
                <a:lnTo>
                  <a:pt x="367" y="17"/>
                </a:lnTo>
                <a:close/>
                <a:moveTo>
                  <a:pt x="447" y="134"/>
                </a:moveTo>
                <a:lnTo>
                  <a:pt x="411" y="134"/>
                </a:lnTo>
                <a:lnTo>
                  <a:pt x="429" y="38"/>
                </a:lnTo>
                <a:lnTo>
                  <a:pt x="447" y="134"/>
                </a:lnTo>
                <a:close/>
                <a:moveTo>
                  <a:pt x="459" y="192"/>
                </a:moveTo>
                <a:lnTo>
                  <a:pt x="500" y="192"/>
                </a:lnTo>
                <a:lnTo>
                  <a:pt x="463" y="0"/>
                </a:lnTo>
                <a:lnTo>
                  <a:pt x="412" y="0"/>
                </a:lnTo>
                <a:lnTo>
                  <a:pt x="401" y="1"/>
                </a:lnTo>
                <a:lnTo>
                  <a:pt x="398" y="3"/>
                </a:lnTo>
                <a:lnTo>
                  <a:pt x="395" y="4"/>
                </a:lnTo>
                <a:lnTo>
                  <a:pt x="394" y="7"/>
                </a:lnTo>
                <a:lnTo>
                  <a:pt x="392" y="10"/>
                </a:lnTo>
                <a:lnTo>
                  <a:pt x="389" y="20"/>
                </a:lnTo>
                <a:lnTo>
                  <a:pt x="360" y="192"/>
                </a:lnTo>
                <a:lnTo>
                  <a:pt x="401" y="192"/>
                </a:lnTo>
                <a:lnTo>
                  <a:pt x="405" y="168"/>
                </a:lnTo>
                <a:lnTo>
                  <a:pt x="454" y="168"/>
                </a:lnTo>
                <a:lnTo>
                  <a:pt x="459" y="192"/>
                </a:lnTo>
                <a:close/>
                <a:moveTo>
                  <a:pt x="659" y="192"/>
                </a:moveTo>
                <a:lnTo>
                  <a:pt x="601" y="87"/>
                </a:lnTo>
                <a:lnTo>
                  <a:pt x="655" y="0"/>
                </a:lnTo>
                <a:lnTo>
                  <a:pt x="617" y="0"/>
                </a:lnTo>
                <a:lnTo>
                  <a:pt x="613" y="0"/>
                </a:lnTo>
                <a:lnTo>
                  <a:pt x="610" y="1"/>
                </a:lnTo>
                <a:lnTo>
                  <a:pt x="606" y="4"/>
                </a:lnTo>
                <a:lnTo>
                  <a:pt x="603" y="8"/>
                </a:lnTo>
                <a:lnTo>
                  <a:pt x="556" y="83"/>
                </a:lnTo>
                <a:lnTo>
                  <a:pt x="556" y="0"/>
                </a:lnTo>
                <a:lnTo>
                  <a:pt x="515" y="0"/>
                </a:lnTo>
                <a:lnTo>
                  <a:pt x="515" y="192"/>
                </a:lnTo>
                <a:lnTo>
                  <a:pt x="556" y="192"/>
                </a:lnTo>
                <a:lnTo>
                  <a:pt x="556" y="161"/>
                </a:lnTo>
                <a:lnTo>
                  <a:pt x="577" y="127"/>
                </a:lnTo>
                <a:lnTo>
                  <a:pt x="614" y="192"/>
                </a:lnTo>
                <a:lnTo>
                  <a:pt x="659" y="192"/>
                </a:lnTo>
                <a:close/>
                <a:moveTo>
                  <a:pt x="802" y="123"/>
                </a:moveTo>
                <a:lnTo>
                  <a:pt x="802" y="0"/>
                </a:lnTo>
                <a:lnTo>
                  <a:pt x="760" y="0"/>
                </a:lnTo>
                <a:lnTo>
                  <a:pt x="760" y="128"/>
                </a:lnTo>
                <a:lnTo>
                  <a:pt x="760" y="132"/>
                </a:lnTo>
                <a:lnTo>
                  <a:pt x="760" y="138"/>
                </a:lnTo>
                <a:lnTo>
                  <a:pt x="758" y="144"/>
                </a:lnTo>
                <a:lnTo>
                  <a:pt x="757" y="145"/>
                </a:lnTo>
                <a:lnTo>
                  <a:pt x="757" y="148"/>
                </a:lnTo>
                <a:lnTo>
                  <a:pt x="753" y="152"/>
                </a:lnTo>
                <a:lnTo>
                  <a:pt x="748" y="156"/>
                </a:lnTo>
                <a:lnTo>
                  <a:pt x="741" y="159"/>
                </a:lnTo>
                <a:lnTo>
                  <a:pt x="737" y="159"/>
                </a:lnTo>
                <a:lnTo>
                  <a:pt x="733" y="159"/>
                </a:lnTo>
                <a:lnTo>
                  <a:pt x="726" y="159"/>
                </a:lnTo>
                <a:lnTo>
                  <a:pt x="719" y="156"/>
                </a:lnTo>
                <a:lnTo>
                  <a:pt x="714" y="154"/>
                </a:lnTo>
                <a:lnTo>
                  <a:pt x="713" y="152"/>
                </a:lnTo>
                <a:lnTo>
                  <a:pt x="712" y="149"/>
                </a:lnTo>
                <a:lnTo>
                  <a:pt x="710" y="145"/>
                </a:lnTo>
                <a:lnTo>
                  <a:pt x="709" y="139"/>
                </a:lnTo>
                <a:lnTo>
                  <a:pt x="707" y="128"/>
                </a:lnTo>
                <a:lnTo>
                  <a:pt x="707" y="0"/>
                </a:lnTo>
                <a:lnTo>
                  <a:pt x="666" y="0"/>
                </a:lnTo>
                <a:lnTo>
                  <a:pt x="666" y="123"/>
                </a:lnTo>
                <a:lnTo>
                  <a:pt x="666" y="134"/>
                </a:lnTo>
                <a:lnTo>
                  <a:pt x="666" y="147"/>
                </a:lnTo>
                <a:lnTo>
                  <a:pt x="668" y="154"/>
                </a:lnTo>
                <a:lnTo>
                  <a:pt x="669" y="159"/>
                </a:lnTo>
                <a:lnTo>
                  <a:pt x="671" y="165"/>
                </a:lnTo>
                <a:lnTo>
                  <a:pt x="673" y="170"/>
                </a:lnTo>
                <a:lnTo>
                  <a:pt x="676" y="175"/>
                </a:lnTo>
                <a:lnTo>
                  <a:pt x="679" y="179"/>
                </a:lnTo>
                <a:lnTo>
                  <a:pt x="685" y="183"/>
                </a:lnTo>
                <a:lnTo>
                  <a:pt x="690" y="186"/>
                </a:lnTo>
                <a:lnTo>
                  <a:pt x="696" y="189"/>
                </a:lnTo>
                <a:lnTo>
                  <a:pt x="704" y="192"/>
                </a:lnTo>
                <a:lnTo>
                  <a:pt x="713" y="193"/>
                </a:lnTo>
                <a:lnTo>
                  <a:pt x="724" y="193"/>
                </a:lnTo>
                <a:lnTo>
                  <a:pt x="741" y="193"/>
                </a:lnTo>
                <a:lnTo>
                  <a:pt x="753" y="193"/>
                </a:lnTo>
                <a:lnTo>
                  <a:pt x="761" y="192"/>
                </a:lnTo>
                <a:lnTo>
                  <a:pt x="769" y="190"/>
                </a:lnTo>
                <a:lnTo>
                  <a:pt x="777" y="187"/>
                </a:lnTo>
                <a:lnTo>
                  <a:pt x="782" y="183"/>
                </a:lnTo>
                <a:lnTo>
                  <a:pt x="786" y="180"/>
                </a:lnTo>
                <a:lnTo>
                  <a:pt x="791" y="176"/>
                </a:lnTo>
                <a:lnTo>
                  <a:pt x="793" y="170"/>
                </a:lnTo>
                <a:lnTo>
                  <a:pt x="796" y="165"/>
                </a:lnTo>
                <a:lnTo>
                  <a:pt x="798" y="159"/>
                </a:lnTo>
                <a:lnTo>
                  <a:pt x="801" y="148"/>
                </a:lnTo>
                <a:lnTo>
                  <a:pt x="802" y="135"/>
                </a:lnTo>
                <a:lnTo>
                  <a:pt x="802" y="123"/>
                </a:lnTo>
                <a:close/>
                <a:moveTo>
                  <a:pt x="935" y="192"/>
                </a:moveTo>
                <a:lnTo>
                  <a:pt x="966" y="192"/>
                </a:lnTo>
                <a:lnTo>
                  <a:pt x="966" y="0"/>
                </a:lnTo>
                <a:lnTo>
                  <a:pt x="925" y="0"/>
                </a:lnTo>
                <a:lnTo>
                  <a:pt x="925" y="107"/>
                </a:lnTo>
                <a:lnTo>
                  <a:pt x="864" y="0"/>
                </a:lnTo>
                <a:lnTo>
                  <a:pt x="825" y="0"/>
                </a:lnTo>
                <a:lnTo>
                  <a:pt x="825" y="192"/>
                </a:lnTo>
                <a:lnTo>
                  <a:pt x="867" y="192"/>
                </a:lnTo>
                <a:lnTo>
                  <a:pt x="867" y="89"/>
                </a:lnTo>
                <a:lnTo>
                  <a:pt x="918" y="176"/>
                </a:lnTo>
                <a:lnTo>
                  <a:pt x="922" y="185"/>
                </a:lnTo>
                <a:lnTo>
                  <a:pt x="926" y="189"/>
                </a:lnTo>
                <a:lnTo>
                  <a:pt x="928" y="190"/>
                </a:lnTo>
                <a:lnTo>
                  <a:pt x="929" y="190"/>
                </a:lnTo>
                <a:lnTo>
                  <a:pt x="935" y="192"/>
                </a:lnTo>
                <a:close/>
                <a:moveTo>
                  <a:pt x="1101" y="192"/>
                </a:moveTo>
                <a:lnTo>
                  <a:pt x="1133" y="192"/>
                </a:lnTo>
                <a:lnTo>
                  <a:pt x="1133" y="0"/>
                </a:lnTo>
                <a:lnTo>
                  <a:pt x="1092" y="0"/>
                </a:lnTo>
                <a:lnTo>
                  <a:pt x="1092" y="107"/>
                </a:lnTo>
                <a:lnTo>
                  <a:pt x="1031" y="0"/>
                </a:lnTo>
                <a:lnTo>
                  <a:pt x="991" y="0"/>
                </a:lnTo>
                <a:lnTo>
                  <a:pt x="991" y="192"/>
                </a:lnTo>
                <a:lnTo>
                  <a:pt x="1034" y="192"/>
                </a:lnTo>
                <a:lnTo>
                  <a:pt x="1034" y="89"/>
                </a:lnTo>
                <a:lnTo>
                  <a:pt x="1084" y="176"/>
                </a:lnTo>
                <a:lnTo>
                  <a:pt x="1089" y="185"/>
                </a:lnTo>
                <a:lnTo>
                  <a:pt x="1093" y="189"/>
                </a:lnTo>
                <a:lnTo>
                  <a:pt x="1094" y="190"/>
                </a:lnTo>
                <a:lnTo>
                  <a:pt x="1096" y="190"/>
                </a:lnTo>
                <a:lnTo>
                  <a:pt x="1101" y="192"/>
                </a:lnTo>
                <a:close/>
                <a:moveTo>
                  <a:pt x="1234" y="134"/>
                </a:moveTo>
                <a:lnTo>
                  <a:pt x="1198" y="134"/>
                </a:lnTo>
                <a:lnTo>
                  <a:pt x="1214" y="38"/>
                </a:lnTo>
                <a:lnTo>
                  <a:pt x="1234" y="134"/>
                </a:lnTo>
                <a:close/>
                <a:moveTo>
                  <a:pt x="1244" y="192"/>
                </a:moveTo>
                <a:lnTo>
                  <a:pt x="1287" y="192"/>
                </a:lnTo>
                <a:lnTo>
                  <a:pt x="1250" y="0"/>
                </a:lnTo>
                <a:lnTo>
                  <a:pt x="1199" y="0"/>
                </a:lnTo>
                <a:lnTo>
                  <a:pt x="1188" y="1"/>
                </a:lnTo>
                <a:lnTo>
                  <a:pt x="1183" y="3"/>
                </a:lnTo>
                <a:lnTo>
                  <a:pt x="1182" y="4"/>
                </a:lnTo>
                <a:lnTo>
                  <a:pt x="1179" y="7"/>
                </a:lnTo>
                <a:lnTo>
                  <a:pt x="1178" y="10"/>
                </a:lnTo>
                <a:lnTo>
                  <a:pt x="1176" y="20"/>
                </a:lnTo>
                <a:lnTo>
                  <a:pt x="1147" y="192"/>
                </a:lnTo>
                <a:lnTo>
                  <a:pt x="1188" y="192"/>
                </a:lnTo>
                <a:lnTo>
                  <a:pt x="1192" y="168"/>
                </a:lnTo>
                <a:lnTo>
                  <a:pt x="1240" y="168"/>
                </a:lnTo>
                <a:lnTo>
                  <a:pt x="1244" y="192"/>
                </a:lnTo>
                <a:close/>
                <a:moveTo>
                  <a:pt x="1411" y="192"/>
                </a:moveTo>
                <a:lnTo>
                  <a:pt x="1441" y="192"/>
                </a:lnTo>
                <a:lnTo>
                  <a:pt x="1441" y="0"/>
                </a:lnTo>
                <a:lnTo>
                  <a:pt x="1401" y="0"/>
                </a:lnTo>
                <a:lnTo>
                  <a:pt x="1401" y="107"/>
                </a:lnTo>
                <a:lnTo>
                  <a:pt x="1339" y="0"/>
                </a:lnTo>
                <a:lnTo>
                  <a:pt x="1301" y="0"/>
                </a:lnTo>
                <a:lnTo>
                  <a:pt x="1301" y="192"/>
                </a:lnTo>
                <a:lnTo>
                  <a:pt x="1343" y="192"/>
                </a:lnTo>
                <a:lnTo>
                  <a:pt x="1343" y="89"/>
                </a:lnTo>
                <a:lnTo>
                  <a:pt x="1394" y="176"/>
                </a:lnTo>
                <a:lnTo>
                  <a:pt x="1398" y="185"/>
                </a:lnTo>
                <a:lnTo>
                  <a:pt x="1401" y="189"/>
                </a:lnTo>
                <a:lnTo>
                  <a:pt x="1404" y="190"/>
                </a:lnTo>
                <a:lnTo>
                  <a:pt x="1405" y="190"/>
                </a:lnTo>
                <a:lnTo>
                  <a:pt x="1411" y="192"/>
                </a:lnTo>
                <a:close/>
                <a:moveTo>
                  <a:pt x="1674" y="192"/>
                </a:moveTo>
                <a:lnTo>
                  <a:pt x="1614" y="87"/>
                </a:lnTo>
                <a:lnTo>
                  <a:pt x="1669" y="0"/>
                </a:lnTo>
                <a:lnTo>
                  <a:pt x="1630" y="0"/>
                </a:lnTo>
                <a:lnTo>
                  <a:pt x="1626" y="0"/>
                </a:lnTo>
                <a:lnTo>
                  <a:pt x="1623" y="1"/>
                </a:lnTo>
                <a:lnTo>
                  <a:pt x="1620" y="4"/>
                </a:lnTo>
                <a:lnTo>
                  <a:pt x="1616" y="8"/>
                </a:lnTo>
                <a:lnTo>
                  <a:pt x="1569" y="83"/>
                </a:lnTo>
                <a:lnTo>
                  <a:pt x="1569" y="0"/>
                </a:lnTo>
                <a:lnTo>
                  <a:pt x="1528" y="0"/>
                </a:lnTo>
                <a:lnTo>
                  <a:pt x="1528" y="192"/>
                </a:lnTo>
                <a:lnTo>
                  <a:pt x="1569" y="192"/>
                </a:lnTo>
                <a:lnTo>
                  <a:pt x="1569" y="161"/>
                </a:lnTo>
                <a:lnTo>
                  <a:pt x="1590" y="125"/>
                </a:lnTo>
                <a:lnTo>
                  <a:pt x="1627" y="192"/>
                </a:lnTo>
                <a:lnTo>
                  <a:pt x="1674" y="192"/>
                </a:lnTo>
                <a:close/>
                <a:moveTo>
                  <a:pt x="1764" y="134"/>
                </a:moveTo>
                <a:lnTo>
                  <a:pt x="1729" y="134"/>
                </a:lnTo>
                <a:lnTo>
                  <a:pt x="1746" y="38"/>
                </a:lnTo>
                <a:lnTo>
                  <a:pt x="1764" y="134"/>
                </a:lnTo>
                <a:close/>
                <a:moveTo>
                  <a:pt x="1775" y="192"/>
                </a:moveTo>
                <a:lnTo>
                  <a:pt x="1818" y="192"/>
                </a:lnTo>
                <a:lnTo>
                  <a:pt x="1780" y="0"/>
                </a:lnTo>
                <a:lnTo>
                  <a:pt x="1729" y="0"/>
                </a:lnTo>
                <a:lnTo>
                  <a:pt x="1719" y="1"/>
                </a:lnTo>
                <a:lnTo>
                  <a:pt x="1715" y="1"/>
                </a:lnTo>
                <a:lnTo>
                  <a:pt x="1712" y="4"/>
                </a:lnTo>
                <a:lnTo>
                  <a:pt x="1710" y="6"/>
                </a:lnTo>
                <a:lnTo>
                  <a:pt x="1709" y="10"/>
                </a:lnTo>
                <a:lnTo>
                  <a:pt x="1708" y="18"/>
                </a:lnTo>
                <a:lnTo>
                  <a:pt x="1676" y="192"/>
                </a:lnTo>
                <a:lnTo>
                  <a:pt x="1719" y="192"/>
                </a:lnTo>
                <a:lnTo>
                  <a:pt x="1723" y="168"/>
                </a:lnTo>
                <a:lnTo>
                  <a:pt x="1771" y="168"/>
                </a:lnTo>
                <a:lnTo>
                  <a:pt x="1775" y="192"/>
                </a:lnTo>
                <a:close/>
                <a:moveTo>
                  <a:pt x="1941" y="192"/>
                </a:moveTo>
                <a:lnTo>
                  <a:pt x="1972" y="192"/>
                </a:lnTo>
                <a:lnTo>
                  <a:pt x="1972" y="0"/>
                </a:lnTo>
                <a:lnTo>
                  <a:pt x="1931" y="0"/>
                </a:lnTo>
                <a:lnTo>
                  <a:pt x="1931" y="107"/>
                </a:lnTo>
                <a:lnTo>
                  <a:pt x="1870" y="0"/>
                </a:lnTo>
                <a:lnTo>
                  <a:pt x="1830" y="0"/>
                </a:lnTo>
                <a:lnTo>
                  <a:pt x="1830" y="192"/>
                </a:lnTo>
                <a:lnTo>
                  <a:pt x="1873" y="192"/>
                </a:lnTo>
                <a:lnTo>
                  <a:pt x="1873" y="89"/>
                </a:lnTo>
                <a:lnTo>
                  <a:pt x="1924" y="176"/>
                </a:lnTo>
                <a:lnTo>
                  <a:pt x="1929" y="185"/>
                </a:lnTo>
                <a:lnTo>
                  <a:pt x="1932" y="189"/>
                </a:lnTo>
                <a:lnTo>
                  <a:pt x="1934" y="190"/>
                </a:lnTo>
                <a:lnTo>
                  <a:pt x="1936" y="190"/>
                </a:lnTo>
                <a:lnTo>
                  <a:pt x="1941" y="192"/>
                </a:lnTo>
                <a:close/>
                <a:moveTo>
                  <a:pt x="2093" y="34"/>
                </a:moveTo>
                <a:lnTo>
                  <a:pt x="2097" y="0"/>
                </a:lnTo>
                <a:lnTo>
                  <a:pt x="2044" y="0"/>
                </a:lnTo>
                <a:lnTo>
                  <a:pt x="2032" y="1"/>
                </a:lnTo>
                <a:lnTo>
                  <a:pt x="2027" y="3"/>
                </a:lnTo>
                <a:lnTo>
                  <a:pt x="2023" y="4"/>
                </a:lnTo>
                <a:lnTo>
                  <a:pt x="2014" y="10"/>
                </a:lnTo>
                <a:lnTo>
                  <a:pt x="2011" y="13"/>
                </a:lnTo>
                <a:lnTo>
                  <a:pt x="2007" y="15"/>
                </a:lnTo>
                <a:lnTo>
                  <a:pt x="2004" y="20"/>
                </a:lnTo>
                <a:lnTo>
                  <a:pt x="2003" y="22"/>
                </a:lnTo>
                <a:lnTo>
                  <a:pt x="1999" y="31"/>
                </a:lnTo>
                <a:lnTo>
                  <a:pt x="1997" y="38"/>
                </a:lnTo>
                <a:lnTo>
                  <a:pt x="1996" y="45"/>
                </a:lnTo>
                <a:lnTo>
                  <a:pt x="1997" y="56"/>
                </a:lnTo>
                <a:lnTo>
                  <a:pt x="1997" y="62"/>
                </a:lnTo>
                <a:lnTo>
                  <a:pt x="1999" y="66"/>
                </a:lnTo>
                <a:lnTo>
                  <a:pt x="2001" y="70"/>
                </a:lnTo>
                <a:lnTo>
                  <a:pt x="2004" y="76"/>
                </a:lnTo>
                <a:lnTo>
                  <a:pt x="2007" y="82"/>
                </a:lnTo>
                <a:lnTo>
                  <a:pt x="2011" y="87"/>
                </a:lnTo>
                <a:lnTo>
                  <a:pt x="2040" y="116"/>
                </a:lnTo>
                <a:lnTo>
                  <a:pt x="2044" y="120"/>
                </a:lnTo>
                <a:lnTo>
                  <a:pt x="2045" y="123"/>
                </a:lnTo>
                <a:lnTo>
                  <a:pt x="2048" y="125"/>
                </a:lnTo>
                <a:lnTo>
                  <a:pt x="2049" y="128"/>
                </a:lnTo>
                <a:lnTo>
                  <a:pt x="2051" y="131"/>
                </a:lnTo>
                <a:lnTo>
                  <a:pt x="2052" y="134"/>
                </a:lnTo>
                <a:lnTo>
                  <a:pt x="2052" y="138"/>
                </a:lnTo>
                <a:lnTo>
                  <a:pt x="2049" y="144"/>
                </a:lnTo>
                <a:lnTo>
                  <a:pt x="2045" y="148"/>
                </a:lnTo>
                <a:lnTo>
                  <a:pt x="2040" y="152"/>
                </a:lnTo>
                <a:lnTo>
                  <a:pt x="2035" y="154"/>
                </a:lnTo>
                <a:lnTo>
                  <a:pt x="2031" y="154"/>
                </a:lnTo>
                <a:lnTo>
                  <a:pt x="1991" y="154"/>
                </a:lnTo>
                <a:lnTo>
                  <a:pt x="1990" y="192"/>
                </a:lnTo>
                <a:lnTo>
                  <a:pt x="2051" y="192"/>
                </a:lnTo>
                <a:lnTo>
                  <a:pt x="2055" y="190"/>
                </a:lnTo>
                <a:lnTo>
                  <a:pt x="2061" y="190"/>
                </a:lnTo>
                <a:lnTo>
                  <a:pt x="2065" y="187"/>
                </a:lnTo>
                <a:lnTo>
                  <a:pt x="2069" y="186"/>
                </a:lnTo>
                <a:lnTo>
                  <a:pt x="2078" y="180"/>
                </a:lnTo>
                <a:lnTo>
                  <a:pt x="2080" y="176"/>
                </a:lnTo>
                <a:lnTo>
                  <a:pt x="2083" y="173"/>
                </a:lnTo>
                <a:lnTo>
                  <a:pt x="2086" y="169"/>
                </a:lnTo>
                <a:lnTo>
                  <a:pt x="2089" y="165"/>
                </a:lnTo>
                <a:lnTo>
                  <a:pt x="2093" y="156"/>
                </a:lnTo>
                <a:lnTo>
                  <a:pt x="2095" y="148"/>
                </a:lnTo>
                <a:lnTo>
                  <a:pt x="2096" y="138"/>
                </a:lnTo>
                <a:lnTo>
                  <a:pt x="2095" y="130"/>
                </a:lnTo>
                <a:lnTo>
                  <a:pt x="2095" y="125"/>
                </a:lnTo>
                <a:lnTo>
                  <a:pt x="2093" y="120"/>
                </a:lnTo>
                <a:lnTo>
                  <a:pt x="2092" y="116"/>
                </a:lnTo>
                <a:lnTo>
                  <a:pt x="2089" y="110"/>
                </a:lnTo>
                <a:lnTo>
                  <a:pt x="2085" y="104"/>
                </a:lnTo>
                <a:lnTo>
                  <a:pt x="2083" y="101"/>
                </a:lnTo>
                <a:lnTo>
                  <a:pt x="2080" y="99"/>
                </a:lnTo>
                <a:lnTo>
                  <a:pt x="2044" y="59"/>
                </a:lnTo>
                <a:lnTo>
                  <a:pt x="2042" y="56"/>
                </a:lnTo>
                <a:lnTo>
                  <a:pt x="2041" y="53"/>
                </a:lnTo>
                <a:lnTo>
                  <a:pt x="2041" y="51"/>
                </a:lnTo>
                <a:lnTo>
                  <a:pt x="2041" y="46"/>
                </a:lnTo>
                <a:lnTo>
                  <a:pt x="2042" y="42"/>
                </a:lnTo>
                <a:lnTo>
                  <a:pt x="2045" y="38"/>
                </a:lnTo>
                <a:lnTo>
                  <a:pt x="2048" y="37"/>
                </a:lnTo>
                <a:lnTo>
                  <a:pt x="2049" y="37"/>
                </a:lnTo>
                <a:lnTo>
                  <a:pt x="2054" y="35"/>
                </a:lnTo>
                <a:lnTo>
                  <a:pt x="2062" y="34"/>
                </a:lnTo>
                <a:lnTo>
                  <a:pt x="2069" y="34"/>
                </a:lnTo>
                <a:lnTo>
                  <a:pt x="2093" y="34"/>
                </a:lnTo>
                <a:close/>
                <a:moveTo>
                  <a:pt x="2192" y="134"/>
                </a:moveTo>
                <a:lnTo>
                  <a:pt x="2155" y="134"/>
                </a:lnTo>
                <a:lnTo>
                  <a:pt x="2174" y="38"/>
                </a:lnTo>
                <a:lnTo>
                  <a:pt x="2192" y="134"/>
                </a:lnTo>
                <a:close/>
                <a:moveTo>
                  <a:pt x="2244" y="192"/>
                </a:moveTo>
                <a:lnTo>
                  <a:pt x="2208" y="0"/>
                </a:lnTo>
                <a:lnTo>
                  <a:pt x="2158" y="0"/>
                </a:lnTo>
                <a:lnTo>
                  <a:pt x="2147" y="1"/>
                </a:lnTo>
                <a:lnTo>
                  <a:pt x="2143" y="1"/>
                </a:lnTo>
                <a:lnTo>
                  <a:pt x="2140" y="4"/>
                </a:lnTo>
                <a:lnTo>
                  <a:pt x="2138" y="6"/>
                </a:lnTo>
                <a:lnTo>
                  <a:pt x="2137" y="10"/>
                </a:lnTo>
                <a:lnTo>
                  <a:pt x="2136" y="18"/>
                </a:lnTo>
                <a:lnTo>
                  <a:pt x="2104" y="192"/>
                </a:lnTo>
                <a:lnTo>
                  <a:pt x="2145" y="192"/>
                </a:lnTo>
                <a:lnTo>
                  <a:pt x="2151" y="168"/>
                </a:lnTo>
                <a:lnTo>
                  <a:pt x="2199" y="168"/>
                </a:lnTo>
                <a:lnTo>
                  <a:pt x="2203" y="192"/>
                </a:lnTo>
                <a:lnTo>
                  <a:pt x="2244" y="19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7" name="Freeform 177">
            <a:extLst>
              <a:ext uri="{FF2B5EF4-FFF2-40B4-BE49-F238E27FC236}">
                <a16:creationId xmlns:a16="http://schemas.microsoft.com/office/drawing/2014/main" id="{32A3D264-8CC7-4EFC-EE82-6732815BF23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704914" y="6566909"/>
            <a:ext cx="163907" cy="90000"/>
          </a:xfrm>
          <a:custGeom>
            <a:avLst/>
            <a:gdLst>
              <a:gd name="T0" fmla="*/ 469 w 551"/>
              <a:gd name="T1" fmla="*/ 0 h 300"/>
              <a:gd name="T2" fmla="*/ 551 w 551"/>
              <a:gd name="T3" fmla="*/ 241 h 300"/>
              <a:gd name="T4" fmla="*/ 400 w 551"/>
              <a:gd name="T5" fmla="*/ 300 h 300"/>
              <a:gd name="T6" fmla="*/ 319 w 551"/>
              <a:gd name="T7" fmla="*/ 190 h 300"/>
              <a:gd name="T8" fmla="*/ 316 w 551"/>
              <a:gd name="T9" fmla="*/ 180 h 300"/>
              <a:gd name="T10" fmla="*/ 311 w 551"/>
              <a:gd name="T11" fmla="*/ 173 h 300"/>
              <a:gd name="T12" fmla="*/ 302 w 551"/>
              <a:gd name="T13" fmla="*/ 169 h 300"/>
              <a:gd name="T14" fmla="*/ 294 w 551"/>
              <a:gd name="T15" fmla="*/ 169 h 300"/>
              <a:gd name="T16" fmla="*/ 273 w 551"/>
              <a:gd name="T17" fmla="*/ 239 h 300"/>
              <a:gd name="T18" fmla="*/ 300 w 551"/>
              <a:gd name="T19" fmla="*/ 239 h 300"/>
              <a:gd name="T20" fmla="*/ 305 w 551"/>
              <a:gd name="T21" fmla="*/ 239 h 300"/>
              <a:gd name="T22" fmla="*/ 312 w 551"/>
              <a:gd name="T23" fmla="*/ 235 h 300"/>
              <a:gd name="T24" fmla="*/ 318 w 551"/>
              <a:gd name="T25" fmla="*/ 228 h 300"/>
              <a:gd name="T26" fmla="*/ 321 w 551"/>
              <a:gd name="T27" fmla="*/ 211 h 300"/>
              <a:gd name="T28" fmla="*/ 319 w 551"/>
              <a:gd name="T29" fmla="*/ 190 h 300"/>
              <a:gd name="T30" fmla="*/ 315 w 551"/>
              <a:gd name="T31" fmla="*/ 72 h 300"/>
              <a:gd name="T32" fmla="*/ 311 w 551"/>
              <a:gd name="T33" fmla="*/ 65 h 300"/>
              <a:gd name="T34" fmla="*/ 302 w 551"/>
              <a:gd name="T35" fmla="*/ 60 h 300"/>
              <a:gd name="T36" fmla="*/ 295 w 551"/>
              <a:gd name="T37" fmla="*/ 58 h 300"/>
              <a:gd name="T38" fmla="*/ 273 w 551"/>
              <a:gd name="T39" fmla="*/ 58 h 300"/>
              <a:gd name="T40" fmla="*/ 291 w 551"/>
              <a:gd name="T41" fmla="*/ 117 h 300"/>
              <a:gd name="T42" fmla="*/ 301 w 551"/>
              <a:gd name="T43" fmla="*/ 115 h 300"/>
              <a:gd name="T44" fmla="*/ 305 w 551"/>
              <a:gd name="T45" fmla="*/ 114 h 300"/>
              <a:gd name="T46" fmla="*/ 312 w 551"/>
              <a:gd name="T47" fmla="*/ 110 h 300"/>
              <a:gd name="T48" fmla="*/ 316 w 551"/>
              <a:gd name="T49" fmla="*/ 101 h 300"/>
              <a:gd name="T50" fmla="*/ 316 w 551"/>
              <a:gd name="T51" fmla="*/ 84 h 300"/>
              <a:gd name="T52" fmla="*/ 386 w 551"/>
              <a:gd name="T53" fmla="*/ 232 h 300"/>
              <a:gd name="T54" fmla="*/ 383 w 551"/>
              <a:gd name="T55" fmla="*/ 256 h 300"/>
              <a:gd name="T56" fmla="*/ 379 w 551"/>
              <a:gd name="T57" fmla="*/ 266 h 300"/>
              <a:gd name="T58" fmla="*/ 367 w 551"/>
              <a:gd name="T59" fmla="*/ 280 h 300"/>
              <a:gd name="T60" fmla="*/ 355 w 551"/>
              <a:gd name="T61" fmla="*/ 290 h 300"/>
              <a:gd name="T62" fmla="*/ 333 w 551"/>
              <a:gd name="T63" fmla="*/ 299 h 300"/>
              <a:gd name="T64" fmla="*/ 322 w 551"/>
              <a:gd name="T65" fmla="*/ 300 h 300"/>
              <a:gd name="T66" fmla="*/ 311 w 551"/>
              <a:gd name="T67" fmla="*/ 300 h 300"/>
              <a:gd name="T68" fmla="*/ 203 w 551"/>
              <a:gd name="T69" fmla="*/ 0 h 300"/>
              <a:gd name="T70" fmla="*/ 312 w 551"/>
              <a:gd name="T71" fmla="*/ 0 h 300"/>
              <a:gd name="T72" fmla="*/ 332 w 551"/>
              <a:gd name="T73" fmla="*/ 3 h 300"/>
              <a:gd name="T74" fmla="*/ 348 w 551"/>
              <a:gd name="T75" fmla="*/ 8 h 300"/>
              <a:gd name="T76" fmla="*/ 355 w 551"/>
              <a:gd name="T77" fmla="*/ 12 h 300"/>
              <a:gd name="T78" fmla="*/ 362 w 551"/>
              <a:gd name="T79" fmla="*/ 18 h 300"/>
              <a:gd name="T80" fmla="*/ 373 w 551"/>
              <a:gd name="T81" fmla="*/ 32 h 300"/>
              <a:gd name="T82" fmla="*/ 377 w 551"/>
              <a:gd name="T83" fmla="*/ 46 h 300"/>
              <a:gd name="T84" fmla="*/ 380 w 551"/>
              <a:gd name="T85" fmla="*/ 59 h 300"/>
              <a:gd name="T86" fmla="*/ 380 w 551"/>
              <a:gd name="T87" fmla="*/ 87 h 300"/>
              <a:gd name="T88" fmla="*/ 379 w 551"/>
              <a:gd name="T89" fmla="*/ 101 h 300"/>
              <a:gd name="T90" fmla="*/ 376 w 551"/>
              <a:gd name="T91" fmla="*/ 110 h 300"/>
              <a:gd name="T92" fmla="*/ 367 w 551"/>
              <a:gd name="T93" fmla="*/ 122 h 300"/>
              <a:gd name="T94" fmla="*/ 359 w 551"/>
              <a:gd name="T95" fmla="*/ 131 h 300"/>
              <a:gd name="T96" fmla="*/ 348 w 551"/>
              <a:gd name="T97" fmla="*/ 136 h 300"/>
              <a:gd name="T98" fmla="*/ 340 w 551"/>
              <a:gd name="T99" fmla="*/ 142 h 300"/>
              <a:gd name="T100" fmla="*/ 355 w 551"/>
              <a:gd name="T101" fmla="*/ 146 h 300"/>
              <a:gd name="T102" fmla="*/ 363 w 551"/>
              <a:gd name="T103" fmla="*/ 151 h 300"/>
              <a:gd name="T104" fmla="*/ 372 w 551"/>
              <a:gd name="T105" fmla="*/ 159 h 300"/>
              <a:gd name="T106" fmla="*/ 379 w 551"/>
              <a:gd name="T107" fmla="*/ 170 h 300"/>
              <a:gd name="T108" fmla="*/ 383 w 551"/>
              <a:gd name="T109" fmla="*/ 184 h 300"/>
              <a:gd name="T110" fmla="*/ 386 w 551"/>
              <a:gd name="T111" fmla="*/ 204 h 300"/>
              <a:gd name="T112" fmla="*/ 117 w 551"/>
              <a:gd name="T113" fmla="*/ 0 h 300"/>
              <a:gd name="T114" fmla="*/ 185 w 551"/>
              <a:gd name="T115" fmla="*/ 300 h 300"/>
              <a:gd name="T116" fmla="*/ 117 w 551"/>
              <a:gd name="T117" fmla="*/ 177 h 300"/>
              <a:gd name="T118" fmla="*/ 68 w 551"/>
              <a:gd name="T119" fmla="*/ 300 h 300"/>
              <a:gd name="T120" fmla="*/ 0 w 551"/>
              <a:gd name="T121" fmla="*/ 0 h 300"/>
              <a:gd name="T122" fmla="*/ 68 w 551"/>
              <a:gd name="T123" fmla="*/ 115 h 300"/>
              <a:gd name="T124" fmla="*/ 117 w 551"/>
              <a:gd name="T125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51" h="300">
                <a:moveTo>
                  <a:pt x="400" y="0"/>
                </a:moveTo>
                <a:lnTo>
                  <a:pt x="469" y="0"/>
                </a:lnTo>
                <a:lnTo>
                  <a:pt x="469" y="241"/>
                </a:lnTo>
                <a:lnTo>
                  <a:pt x="551" y="241"/>
                </a:lnTo>
                <a:lnTo>
                  <a:pt x="551" y="300"/>
                </a:lnTo>
                <a:lnTo>
                  <a:pt x="400" y="300"/>
                </a:lnTo>
                <a:lnTo>
                  <a:pt x="400" y="0"/>
                </a:lnTo>
                <a:close/>
                <a:moveTo>
                  <a:pt x="319" y="190"/>
                </a:moveTo>
                <a:lnTo>
                  <a:pt x="318" y="183"/>
                </a:lnTo>
                <a:lnTo>
                  <a:pt x="316" y="180"/>
                </a:lnTo>
                <a:lnTo>
                  <a:pt x="315" y="177"/>
                </a:lnTo>
                <a:lnTo>
                  <a:pt x="311" y="173"/>
                </a:lnTo>
                <a:lnTo>
                  <a:pt x="307" y="172"/>
                </a:lnTo>
                <a:lnTo>
                  <a:pt x="302" y="169"/>
                </a:lnTo>
                <a:lnTo>
                  <a:pt x="298" y="169"/>
                </a:lnTo>
                <a:lnTo>
                  <a:pt x="294" y="169"/>
                </a:lnTo>
                <a:lnTo>
                  <a:pt x="273" y="169"/>
                </a:lnTo>
                <a:lnTo>
                  <a:pt x="273" y="239"/>
                </a:lnTo>
                <a:lnTo>
                  <a:pt x="292" y="239"/>
                </a:lnTo>
                <a:lnTo>
                  <a:pt x="300" y="239"/>
                </a:lnTo>
                <a:lnTo>
                  <a:pt x="302" y="239"/>
                </a:lnTo>
                <a:lnTo>
                  <a:pt x="305" y="239"/>
                </a:lnTo>
                <a:lnTo>
                  <a:pt x="309" y="238"/>
                </a:lnTo>
                <a:lnTo>
                  <a:pt x="312" y="235"/>
                </a:lnTo>
                <a:lnTo>
                  <a:pt x="315" y="232"/>
                </a:lnTo>
                <a:lnTo>
                  <a:pt x="318" y="228"/>
                </a:lnTo>
                <a:lnTo>
                  <a:pt x="319" y="223"/>
                </a:lnTo>
                <a:lnTo>
                  <a:pt x="321" y="211"/>
                </a:lnTo>
                <a:lnTo>
                  <a:pt x="321" y="200"/>
                </a:lnTo>
                <a:lnTo>
                  <a:pt x="319" y="190"/>
                </a:lnTo>
                <a:close/>
                <a:moveTo>
                  <a:pt x="315" y="74"/>
                </a:moveTo>
                <a:lnTo>
                  <a:pt x="315" y="72"/>
                </a:lnTo>
                <a:lnTo>
                  <a:pt x="314" y="69"/>
                </a:lnTo>
                <a:lnTo>
                  <a:pt x="311" y="65"/>
                </a:lnTo>
                <a:lnTo>
                  <a:pt x="307" y="62"/>
                </a:lnTo>
                <a:lnTo>
                  <a:pt x="302" y="60"/>
                </a:lnTo>
                <a:lnTo>
                  <a:pt x="300" y="59"/>
                </a:lnTo>
                <a:lnTo>
                  <a:pt x="295" y="58"/>
                </a:lnTo>
                <a:lnTo>
                  <a:pt x="292" y="58"/>
                </a:lnTo>
                <a:lnTo>
                  <a:pt x="273" y="58"/>
                </a:lnTo>
                <a:lnTo>
                  <a:pt x="273" y="117"/>
                </a:lnTo>
                <a:lnTo>
                  <a:pt x="291" y="117"/>
                </a:lnTo>
                <a:lnTo>
                  <a:pt x="298" y="115"/>
                </a:lnTo>
                <a:lnTo>
                  <a:pt x="301" y="115"/>
                </a:lnTo>
                <a:lnTo>
                  <a:pt x="302" y="115"/>
                </a:lnTo>
                <a:lnTo>
                  <a:pt x="305" y="114"/>
                </a:lnTo>
                <a:lnTo>
                  <a:pt x="309" y="113"/>
                </a:lnTo>
                <a:lnTo>
                  <a:pt x="312" y="110"/>
                </a:lnTo>
                <a:lnTo>
                  <a:pt x="314" y="105"/>
                </a:lnTo>
                <a:lnTo>
                  <a:pt x="316" y="101"/>
                </a:lnTo>
                <a:lnTo>
                  <a:pt x="316" y="93"/>
                </a:lnTo>
                <a:lnTo>
                  <a:pt x="316" y="84"/>
                </a:lnTo>
                <a:lnTo>
                  <a:pt x="315" y="74"/>
                </a:lnTo>
                <a:close/>
                <a:moveTo>
                  <a:pt x="386" y="232"/>
                </a:moveTo>
                <a:lnTo>
                  <a:pt x="384" y="245"/>
                </a:lnTo>
                <a:lnTo>
                  <a:pt x="383" y="256"/>
                </a:lnTo>
                <a:lnTo>
                  <a:pt x="380" y="262"/>
                </a:lnTo>
                <a:lnTo>
                  <a:pt x="379" y="266"/>
                </a:lnTo>
                <a:lnTo>
                  <a:pt x="374" y="275"/>
                </a:lnTo>
                <a:lnTo>
                  <a:pt x="367" y="280"/>
                </a:lnTo>
                <a:lnTo>
                  <a:pt x="362" y="286"/>
                </a:lnTo>
                <a:lnTo>
                  <a:pt x="355" y="290"/>
                </a:lnTo>
                <a:lnTo>
                  <a:pt x="348" y="294"/>
                </a:lnTo>
                <a:lnTo>
                  <a:pt x="333" y="299"/>
                </a:lnTo>
                <a:lnTo>
                  <a:pt x="328" y="299"/>
                </a:lnTo>
                <a:lnTo>
                  <a:pt x="322" y="300"/>
                </a:lnTo>
                <a:lnTo>
                  <a:pt x="314" y="300"/>
                </a:lnTo>
                <a:lnTo>
                  <a:pt x="311" y="300"/>
                </a:lnTo>
                <a:lnTo>
                  <a:pt x="203" y="300"/>
                </a:lnTo>
                <a:lnTo>
                  <a:pt x="203" y="0"/>
                </a:lnTo>
                <a:lnTo>
                  <a:pt x="300" y="0"/>
                </a:lnTo>
                <a:lnTo>
                  <a:pt x="312" y="0"/>
                </a:lnTo>
                <a:lnTo>
                  <a:pt x="325" y="1"/>
                </a:lnTo>
                <a:lnTo>
                  <a:pt x="332" y="3"/>
                </a:lnTo>
                <a:lnTo>
                  <a:pt x="339" y="5"/>
                </a:lnTo>
                <a:lnTo>
                  <a:pt x="348" y="8"/>
                </a:lnTo>
                <a:lnTo>
                  <a:pt x="350" y="10"/>
                </a:lnTo>
                <a:lnTo>
                  <a:pt x="355" y="12"/>
                </a:lnTo>
                <a:lnTo>
                  <a:pt x="357" y="15"/>
                </a:lnTo>
                <a:lnTo>
                  <a:pt x="362" y="18"/>
                </a:lnTo>
                <a:lnTo>
                  <a:pt x="367" y="24"/>
                </a:lnTo>
                <a:lnTo>
                  <a:pt x="373" y="32"/>
                </a:lnTo>
                <a:lnTo>
                  <a:pt x="376" y="42"/>
                </a:lnTo>
                <a:lnTo>
                  <a:pt x="377" y="46"/>
                </a:lnTo>
                <a:lnTo>
                  <a:pt x="379" y="52"/>
                </a:lnTo>
                <a:lnTo>
                  <a:pt x="380" y="59"/>
                </a:lnTo>
                <a:lnTo>
                  <a:pt x="380" y="66"/>
                </a:lnTo>
                <a:lnTo>
                  <a:pt x="380" y="87"/>
                </a:lnTo>
                <a:lnTo>
                  <a:pt x="379" y="94"/>
                </a:lnTo>
                <a:lnTo>
                  <a:pt x="379" y="101"/>
                </a:lnTo>
                <a:lnTo>
                  <a:pt x="377" y="105"/>
                </a:lnTo>
                <a:lnTo>
                  <a:pt x="376" y="110"/>
                </a:lnTo>
                <a:lnTo>
                  <a:pt x="370" y="118"/>
                </a:lnTo>
                <a:lnTo>
                  <a:pt x="367" y="122"/>
                </a:lnTo>
                <a:lnTo>
                  <a:pt x="363" y="127"/>
                </a:lnTo>
                <a:lnTo>
                  <a:pt x="359" y="131"/>
                </a:lnTo>
                <a:lnTo>
                  <a:pt x="353" y="134"/>
                </a:lnTo>
                <a:lnTo>
                  <a:pt x="348" y="136"/>
                </a:lnTo>
                <a:lnTo>
                  <a:pt x="340" y="139"/>
                </a:lnTo>
                <a:lnTo>
                  <a:pt x="340" y="142"/>
                </a:lnTo>
                <a:lnTo>
                  <a:pt x="348" y="144"/>
                </a:lnTo>
                <a:lnTo>
                  <a:pt x="355" y="146"/>
                </a:lnTo>
                <a:lnTo>
                  <a:pt x="359" y="148"/>
                </a:lnTo>
                <a:lnTo>
                  <a:pt x="363" y="151"/>
                </a:lnTo>
                <a:lnTo>
                  <a:pt x="367" y="155"/>
                </a:lnTo>
                <a:lnTo>
                  <a:pt x="372" y="159"/>
                </a:lnTo>
                <a:lnTo>
                  <a:pt x="374" y="163"/>
                </a:lnTo>
                <a:lnTo>
                  <a:pt x="379" y="170"/>
                </a:lnTo>
                <a:lnTo>
                  <a:pt x="381" y="177"/>
                </a:lnTo>
                <a:lnTo>
                  <a:pt x="383" y="184"/>
                </a:lnTo>
                <a:lnTo>
                  <a:pt x="384" y="194"/>
                </a:lnTo>
                <a:lnTo>
                  <a:pt x="386" y="204"/>
                </a:lnTo>
                <a:lnTo>
                  <a:pt x="386" y="232"/>
                </a:lnTo>
                <a:close/>
                <a:moveTo>
                  <a:pt x="117" y="0"/>
                </a:moveTo>
                <a:lnTo>
                  <a:pt x="185" y="0"/>
                </a:lnTo>
                <a:lnTo>
                  <a:pt x="185" y="300"/>
                </a:lnTo>
                <a:lnTo>
                  <a:pt x="117" y="300"/>
                </a:lnTo>
                <a:lnTo>
                  <a:pt x="117" y="177"/>
                </a:lnTo>
                <a:lnTo>
                  <a:pt x="68" y="177"/>
                </a:lnTo>
                <a:lnTo>
                  <a:pt x="68" y="300"/>
                </a:lnTo>
                <a:lnTo>
                  <a:pt x="0" y="300"/>
                </a:lnTo>
                <a:lnTo>
                  <a:pt x="0" y="0"/>
                </a:lnTo>
                <a:lnTo>
                  <a:pt x="68" y="0"/>
                </a:lnTo>
                <a:lnTo>
                  <a:pt x="68" y="115"/>
                </a:lnTo>
                <a:lnTo>
                  <a:pt x="117" y="115"/>
                </a:lnTo>
                <a:lnTo>
                  <a:pt x="11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8" name="Freeform 178">
            <a:extLst>
              <a:ext uri="{FF2B5EF4-FFF2-40B4-BE49-F238E27FC236}">
                <a16:creationId xmlns:a16="http://schemas.microsoft.com/office/drawing/2014/main" id="{CC9E1836-BDD4-CAC6-8C49-E58E1226598E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925582" y="6501787"/>
            <a:ext cx="626802" cy="54000"/>
          </a:xfrm>
          <a:custGeom>
            <a:avLst/>
            <a:gdLst>
              <a:gd name="T0" fmla="*/ 502 w 2483"/>
              <a:gd name="T1" fmla="*/ 42 h 213"/>
              <a:gd name="T2" fmla="*/ 556 w 2483"/>
              <a:gd name="T3" fmla="*/ 203 h 213"/>
              <a:gd name="T4" fmla="*/ 541 w 2483"/>
              <a:gd name="T5" fmla="*/ 180 h 213"/>
              <a:gd name="T6" fmla="*/ 474 w 2483"/>
              <a:gd name="T7" fmla="*/ 39 h 213"/>
              <a:gd name="T8" fmla="*/ 1951 w 2483"/>
              <a:gd name="T9" fmla="*/ 211 h 213"/>
              <a:gd name="T10" fmla="*/ 1869 w 2483"/>
              <a:gd name="T11" fmla="*/ 8 h 213"/>
              <a:gd name="T12" fmla="*/ 1943 w 2483"/>
              <a:gd name="T13" fmla="*/ 42 h 213"/>
              <a:gd name="T14" fmla="*/ 1901 w 2483"/>
              <a:gd name="T15" fmla="*/ 182 h 213"/>
              <a:gd name="T16" fmla="*/ 2473 w 2483"/>
              <a:gd name="T17" fmla="*/ 43 h 213"/>
              <a:gd name="T18" fmla="*/ 2407 w 2483"/>
              <a:gd name="T19" fmla="*/ 213 h 213"/>
              <a:gd name="T20" fmla="*/ 2364 w 2483"/>
              <a:gd name="T21" fmla="*/ 41 h 213"/>
              <a:gd name="T22" fmla="*/ 1813 w 2483"/>
              <a:gd name="T23" fmla="*/ 177 h 213"/>
              <a:gd name="T24" fmla="*/ 1709 w 2483"/>
              <a:gd name="T25" fmla="*/ 169 h 213"/>
              <a:gd name="T26" fmla="*/ 1693 w 2483"/>
              <a:gd name="T27" fmla="*/ 76 h 213"/>
              <a:gd name="T28" fmla="*/ 1788 w 2483"/>
              <a:gd name="T29" fmla="*/ 113 h 213"/>
              <a:gd name="T30" fmla="*/ 2112 w 2483"/>
              <a:gd name="T31" fmla="*/ 65 h 213"/>
              <a:gd name="T32" fmla="*/ 2155 w 2483"/>
              <a:gd name="T33" fmla="*/ 213 h 213"/>
              <a:gd name="T34" fmla="*/ 2085 w 2483"/>
              <a:gd name="T35" fmla="*/ 114 h 213"/>
              <a:gd name="T36" fmla="*/ 2021 w 2483"/>
              <a:gd name="T37" fmla="*/ 211 h 213"/>
              <a:gd name="T38" fmla="*/ 2034 w 2483"/>
              <a:gd name="T39" fmla="*/ 3 h 213"/>
              <a:gd name="T40" fmla="*/ 1418 w 2483"/>
              <a:gd name="T41" fmla="*/ 22 h 213"/>
              <a:gd name="T42" fmla="*/ 1479 w 2483"/>
              <a:gd name="T43" fmla="*/ 146 h 213"/>
              <a:gd name="T44" fmla="*/ 1357 w 2483"/>
              <a:gd name="T45" fmla="*/ 166 h 213"/>
              <a:gd name="T46" fmla="*/ 1436 w 2483"/>
              <a:gd name="T47" fmla="*/ 135 h 213"/>
              <a:gd name="T48" fmla="*/ 1432 w 2483"/>
              <a:gd name="T49" fmla="*/ 0 h 213"/>
              <a:gd name="T50" fmla="*/ 2299 w 2483"/>
              <a:gd name="T51" fmla="*/ 137 h 213"/>
              <a:gd name="T52" fmla="*/ 2189 w 2483"/>
              <a:gd name="T53" fmla="*/ 199 h 213"/>
              <a:gd name="T54" fmla="*/ 2308 w 2483"/>
              <a:gd name="T55" fmla="*/ 15 h 213"/>
              <a:gd name="T56" fmla="*/ 2253 w 2483"/>
              <a:gd name="T57" fmla="*/ 79 h 213"/>
              <a:gd name="T58" fmla="*/ 1599 w 2483"/>
              <a:gd name="T59" fmla="*/ 213 h 213"/>
              <a:gd name="T60" fmla="*/ 1532 w 2483"/>
              <a:gd name="T61" fmla="*/ 145 h 213"/>
              <a:gd name="T62" fmla="*/ 1525 w 2483"/>
              <a:gd name="T63" fmla="*/ 82 h 213"/>
              <a:gd name="T64" fmla="*/ 1586 w 2483"/>
              <a:gd name="T65" fmla="*/ 89 h 213"/>
              <a:gd name="T66" fmla="*/ 1585 w 2483"/>
              <a:gd name="T67" fmla="*/ 89 h 213"/>
              <a:gd name="T68" fmla="*/ 610 w 2483"/>
              <a:gd name="T69" fmla="*/ 207 h 213"/>
              <a:gd name="T70" fmla="*/ 1011 w 2483"/>
              <a:gd name="T71" fmla="*/ 25 h 213"/>
              <a:gd name="T72" fmla="*/ 905 w 2483"/>
              <a:gd name="T73" fmla="*/ 170 h 213"/>
              <a:gd name="T74" fmla="*/ 969 w 2483"/>
              <a:gd name="T75" fmla="*/ 86 h 213"/>
              <a:gd name="T76" fmla="*/ 875 w 2483"/>
              <a:gd name="T77" fmla="*/ 196 h 213"/>
              <a:gd name="T78" fmla="*/ 1004 w 2483"/>
              <a:gd name="T79" fmla="*/ 0 h 213"/>
              <a:gd name="T80" fmla="*/ 1036 w 2483"/>
              <a:gd name="T81" fmla="*/ 208 h 213"/>
              <a:gd name="T82" fmla="*/ 161 w 2483"/>
              <a:gd name="T83" fmla="*/ 113 h 213"/>
              <a:gd name="T84" fmla="*/ 128 w 2483"/>
              <a:gd name="T85" fmla="*/ 151 h 213"/>
              <a:gd name="T86" fmla="*/ 60 w 2483"/>
              <a:gd name="T87" fmla="*/ 203 h 213"/>
              <a:gd name="T88" fmla="*/ 32 w 2483"/>
              <a:gd name="T89" fmla="*/ 90 h 213"/>
              <a:gd name="T90" fmla="*/ 70 w 2483"/>
              <a:gd name="T91" fmla="*/ 31 h 213"/>
              <a:gd name="T92" fmla="*/ 132 w 2483"/>
              <a:gd name="T93" fmla="*/ 0 h 213"/>
              <a:gd name="T94" fmla="*/ 241 w 2483"/>
              <a:gd name="T95" fmla="*/ 24 h 213"/>
              <a:gd name="T96" fmla="*/ 288 w 2483"/>
              <a:gd name="T97" fmla="*/ 110 h 213"/>
              <a:gd name="T98" fmla="*/ 269 w 2483"/>
              <a:gd name="T99" fmla="*/ 180 h 213"/>
              <a:gd name="T100" fmla="*/ 193 w 2483"/>
              <a:gd name="T101" fmla="*/ 179 h 213"/>
              <a:gd name="T102" fmla="*/ 802 w 2483"/>
              <a:gd name="T103" fmla="*/ 113 h 213"/>
              <a:gd name="T104" fmla="*/ 829 w 2483"/>
              <a:gd name="T105" fmla="*/ 155 h 213"/>
              <a:gd name="T106" fmla="*/ 724 w 2483"/>
              <a:gd name="T107" fmla="*/ 173 h 213"/>
              <a:gd name="T108" fmla="*/ 713 w 2483"/>
              <a:gd name="T109" fmla="*/ 63 h 213"/>
              <a:gd name="T110" fmla="*/ 1257 w 2483"/>
              <a:gd name="T111" fmla="*/ 121 h 213"/>
              <a:gd name="T112" fmla="*/ 1155 w 2483"/>
              <a:gd name="T113" fmla="*/ 187 h 213"/>
              <a:gd name="T114" fmla="*/ 1134 w 2483"/>
              <a:gd name="T115" fmla="*/ 86 h 213"/>
              <a:gd name="T116" fmla="*/ 1230 w 2483"/>
              <a:gd name="T117" fmla="*/ 113 h 213"/>
              <a:gd name="T118" fmla="*/ 409 w 2483"/>
              <a:gd name="T119" fmla="*/ 41 h 213"/>
              <a:gd name="T120" fmla="*/ 450 w 2483"/>
              <a:gd name="T121" fmla="*/ 206 h 213"/>
              <a:gd name="T122" fmla="*/ 416 w 2483"/>
              <a:gd name="T123" fmla="*/ 1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83" h="213">
                <a:moveTo>
                  <a:pt x="582" y="1"/>
                </a:moveTo>
                <a:lnTo>
                  <a:pt x="583" y="3"/>
                </a:lnTo>
                <a:lnTo>
                  <a:pt x="584" y="4"/>
                </a:lnTo>
                <a:lnTo>
                  <a:pt x="586" y="8"/>
                </a:lnTo>
                <a:lnTo>
                  <a:pt x="586" y="15"/>
                </a:lnTo>
                <a:lnTo>
                  <a:pt x="586" y="22"/>
                </a:lnTo>
                <a:lnTo>
                  <a:pt x="584" y="28"/>
                </a:lnTo>
                <a:lnTo>
                  <a:pt x="584" y="31"/>
                </a:lnTo>
                <a:lnTo>
                  <a:pt x="584" y="34"/>
                </a:lnTo>
                <a:lnTo>
                  <a:pt x="583" y="36"/>
                </a:lnTo>
                <a:lnTo>
                  <a:pt x="582" y="38"/>
                </a:lnTo>
                <a:lnTo>
                  <a:pt x="580" y="39"/>
                </a:lnTo>
                <a:lnTo>
                  <a:pt x="579" y="39"/>
                </a:lnTo>
                <a:lnTo>
                  <a:pt x="563" y="35"/>
                </a:lnTo>
                <a:lnTo>
                  <a:pt x="549" y="29"/>
                </a:lnTo>
                <a:lnTo>
                  <a:pt x="535" y="24"/>
                </a:lnTo>
                <a:lnTo>
                  <a:pt x="528" y="22"/>
                </a:lnTo>
                <a:lnTo>
                  <a:pt x="521" y="21"/>
                </a:lnTo>
                <a:lnTo>
                  <a:pt x="515" y="21"/>
                </a:lnTo>
                <a:lnTo>
                  <a:pt x="511" y="24"/>
                </a:lnTo>
                <a:lnTo>
                  <a:pt x="510" y="24"/>
                </a:lnTo>
                <a:lnTo>
                  <a:pt x="507" y="25"/>
                </a:lnTo>
                <a:lnTo>
                  <a:pt x="504" y="29"/>
                </a:lnTo>
                <a:lnTo>
                  <a:pt x="502" y="34"/>
                </a:lnTo>
                <a:lnTo>
                  <a:pt x="502" y="38"/>
                </a:lnTo>
                <a:lnTo>
                  <a:pt x="502" y="42"/>
                </a:lnTo>
                <a:lnTo>
                  <a:pt x="504" y="45"/>
                </a:lnTo>
                <a:lnTo>
                  <a:pt x="505" y="46"/>
                </a:lnTo>
                <a:lnTo>
                  <a:pt x="508" y="51"/>
                </a:lnTo>
                <a:lnTo>
                  <a:pt x="512" y="55"/>
                </a:lnTo>
                <a:lnTo>
                  <a:pt x="517" y="58"/>
                </a:lnTo>
                <a:lnTo>
                  <a:pt x="521" y="60"/>
                </a:lnTo>
                <a:lnTo>
                  <a:pt x="531" y="66"/>
                </a:lnTo>
                <a:lnTo>
                  <a:pt x="541" y="72"/>
                </a:lnTo>
                <a:lnTo>
                  <a:pt x="550" y="77"/>
                </a:lnTo>
                <a:lnTo>
                  <a:pt x="560" y="83"/>
                </a:lnTo>
                <a:lnTo>
                  <a:pt x="569" y="90"/>
                </a:lnTo>
                <a:lnTo>
                  <a:pt x="577" y="97"/>
                </a:lnTo>
                <a:lnTo>
                  <a:pt x="580" y="101"/>
                </a:lnTo>
                <a:lnTo>
                  <a:pt x="583" y="107"/>
                </a:lnTo>
                <a:lnTo>
                  <a:pt x="586" y="111"/>
                </a:lnTo>
                <a:lnTo>
                  <a:pt x="587" y="117"/>
                </a:lnTo>
                <a:lnTo>
                  <a:pt x="589" y="127"/>
                </a:lnTo>
                <a:lnTo>
                  <a:pt x="590" y="138"/>
                </a:lnTo>
                <a:lnTo>
                  <a:pt x="589" y="149"/>
                </a:lnTo>
                <a:lnTo>
                  <a:pt x="587" y="161"/>
                </a:lnTo>
                <a:lnTo>
                  <a:pt x="584" y="170"/>
                </a:lnTo>
                <a:lnTo>
                  <a:pt x="579" y="179"/>
                </a:lnTo>
                <a:lnTo>
                  <a:pt x="574" y="187"/>
                </a:lnTo>
                <a:lnTo>
                  <a:pt x="569" y="193"/>
                </a:lnTo>
                <a:lnTo>
                  <a:pt x="563" y="199"/>
                </a:lnTo>
                <a:lnTo>
                  <a:pt x="556" y="203"/>
                </a:lnTo>
                <a:lnTo>
                  <a:pt x="548" y="207"/>
                </a:lnTo>
                <a:lnTo>
                  <a:pt x="541" y="210"/>
                </a:lnTo>
                <a:lnTo>
                  <a:pt x="532" y="211"/>
                </a:lnTo>
                <a:lnTo>
                  <a:pt x="524" y="211"/>
                </a:lnTo>
                <a:lnTo>
                  <a:pt x="497" y="213"/>
                </a:lnTo>
                <a:lnTo>
                  <a:pt x="484" y="213"/>
                </a:lnTo>
                <a:lnTo>
                  <a:pt x="471" y="211"/>
                </a:lnTo>
                <a:lnTo>
                  <a:pt x="467" y="208"/>
                </a:lnTo>
                <a:lnTo>
                  <a:pt x="464" y="207"/>
                </a:lnTo>
                <a:lnTo>
                  <a:pt x="464" y="204"/>
                </a:lnTo>
                <a:lnTo>
                  <a:pt x="463" y="196"/>
                </a:lnTo>
                <a:lnTo>
                  <a:pt x="463" y="187"/>
                </a:lnTo>
                <a:lnTo>
                  <a:pt x="464" y="170"/>
                </a:lnTo>
                <a:lnTo>
                  <a:pt x="466" y="168"/>
                </a:lnTo>
                <a:lnTo>
                  <a:pt x="467" y="166"/>
                </a:lnTo>
                <a:lnTo>
                  <a:pt x="471" y="165"/>
                </a:lnTo>
                <a:lnTo>
                  <a:pt x="477" y="165"/>
                </a:lnTo>
                <a:lnTo>
                  <a:pt x="484" y="166"/>
                </a:lnTo>
                <a:lnTo>
                  <a:pt x="491" y="169"/>
                </a:lnTo>
                <a:lnTo>
                  <a:pt x="497" y="170"/>
                </a:lnTo>
                <a:lnTo>
                  <a:pt x="510" y="176"/>
                </a:lnTo>
                <a:lnTo>
                  <a:pt x="515" y="179"/>
                </a:lnTo>
                <a:lnTo>
                  <a:pt x="522" y="180"/>
                </a:lnTo>
                <a:lnTo>
                  <a:pt x="531" y="182"/>
                </a:lnTo>
                <a:lnTo>
                  <a:pt x="536" y="182"/>
                </a:lnTo>
                <a:lnTo>
                  <a:pt x="541" y="180"/>
                </a:lnTo>
                <a:lnTo>
                  <a:pt x="545" y="179"/>
                </a:lnTo>
                <a:lnTo>
                  <a:pt x="549" y="177"/>
                </a:lnTo>
                <a:lnTo>
                  <a:pt x="553" y="175"/>
                </a:lnTo>
                <a:lnTo>
                  <a:pt x="556" y="170"/>
                </a:lnTo>
                <a:lnTo>
                  <a:pt x="559" y="166"/>
                </a:lnTo>
                <a:lnTo>
                  <a:pt x="560" y="161"/>
                </a:lnTo>
                <a:lnTo>
                  <a:pt x="560" y="155"/>
                </a:lnTo>
                <a:lnTo>
                  <a:pt x="560" y="149"/>
                </a:lnTo>
                <a:lnTo>
                  <a:pt x="556" y="144"/>
                </a:lnTo>
                <a:lnTo>
                  <a:pt x="552" y="139"/>
                </a:lnTo>
                <a:lnTo>
                  <a:pt x="548" y="135"/>
                </a:lnTo>
                <a:lnTo>
                  <a:pt x="542" y="131"/>
                </a:lnTo>
                <a:lnTo>
                  <a:pt x="529" y="125"/>
                </a:lnTo>
                <a:lnTo>
                  <a:pt x="524" y="122"/>
                </a:lnTo>
                <a:lnTo>
                  <a:pt x="518" y="118"/>
                </a:lnTo>
                <a:lnTo>
                  <a:pt x="501" y="110"/>
                </a:lnTo>
                <a:lnTo>
                  <a:pt x="494" y="104"/>
                </a:lnTo>
                <a:lnTo>
                  <a:pt x="487" y="98"/>
                </a:lnTo>
                <a:lnTo>
                  <a:pt x="480" y="91"/>
                </a:lnTo>
                <a:lnTo>
                  <a:pt x="476" y="83"/>
                </a:lnTo>
                <a:lnTo>
                  <a:pt x="471" y="75"/>
                </a:lnTo>
                <a:lnTo>
                  <a:pt x="471" y="70"/>
                </a:lnTo>
                <a:lnTo>
                  <a:pt x="470" y="65"/>
                </a:lnTo>
                <a:lnTo>
                  <a:pt x="470" y="56"/>
                </a:lnTo>
                <a:lnTo>
                  <a:pt x="471" y="48"/>
                </a:lnTo>
                <a:lnTo>
                  <a:pt x="474" y="39"/>
                </a:lnTo>
                <a:lnTo>
                  <a:pt x="477" y="32"/>
                </a:lnTo>
                <a:lnTo>
                  <a:pt x="481" y="25"/>
                </a:lnTo>
                <a:lnTo>
                  <a:pt x="487" y="18"/>
                </a:lnTo>
                <a:lnTo>
                  <a:pt x="493" y="12"/>
                </a:lnTo>
                <a:lnTo>
                  <a:pt x="500" y="8"/>
                </a:lnTo>
                <a:lnTo>
                  <a:pt x="504" y="7"/>
                </a:lnTo>
                <a:lnTo>
                  <a:pt x="507" y="4"/>
                </a:lnTo>
                <a:lnTo>
                  <a:pt x="514" y="3"/>
                </a:lnTo>
                <a:lnTo>
                  <a:pt x="522" y="1"/>
                </a:lnTo>
                <a:lnTo>
                  <a:pt x="529" y="0"/>
                </a:lnTo>
                <a:lnTo>
                  <a:pt x="582" y="1"/>
                </a:lnTo>
                <a:close/>
                <a:moveTo>
                  <a:pt x="1993" y="65"/>
                </a:moveTo>
                <a:lnTo>
                  <a:pt x="1993" y="80"/>
                </a:lnTo>
                <a:lnTo>
                  <a:pt x="1993" y="97"/>
                </a:lnTo>
                <a:lnTo>
                  <a:pt x="1991" y="113"/>
                </a:lnTo>
                <a:lnTo>
                  <a:pt x="1990" y="128"/>
                </a:lnTo>
                <a:lnTo>
                  <a:pt x="1987" y="142"/>
                </a:lnTo>
                <a:lnTo>
                  <a:pt x="1984" y="158"/>
                </a:lnTo>
                <a:lnTo>
                  <a:pt x="1980" y="172"/>
                </a:lnTo>
                <a:lnTo>
                  <a:pt x="1975" y="186"/>
                </a:lnTo>
                <a:lnTo>
                  <a:pt x="1970" y="194"/>
                </a:lnTo>
                <a:lnTo>
                  <a:pt x="1966" y="201"/>
                </a:lnTo>
                <a:lnTo>
                  <a:pt x="1963" y="204"/>
                </a:lnTo>
                <a:lnTo>
                  <a:pt x="1959" y="207"/>
                </a:lnTo>
                <a:lnTo>
                  <a:pt x="1955" y="208"/>
                </a:lnTo>
                <a:lnTo>
                  <a:pt x="1951" y="211"/>
                </a:lnTo>
                <a:lnTo>
                  <a:pt x="1935" y="211"/>
                </a:lnTo>
                <a:lnTo>
                  <a:pt x="1919" y="213"/>
                </a:lnTo>
                <a:lnTo>
                  <a:pt x="1887" y="213"/>
                </a:lnTo>
                <a:lnTo>
                  <a:pt x="1881" y="211"/>
                </a:lnTo>
                <a:lnTo>
                  <a:pt x="1877" y="210"/>
                </a:lnTo>
                <a:lnTo>
                  <a:pt x="1873" y="208"/>
                </a:lnTo>
                <a:lnTo>
                  <a:pt x="1869" y="206"/>
                </a:lnTo>
                <a:lnTo>
                  <a:pt x="1866" y="203"/>
                </a:lnTo>
                <a:lnTo>
                  <a:pt x="1862" y="200"/>
                </a:lnTo>
                <a:lnTo>
                  <a:pt x="1859" y="196"/>
                </a:lnTo>
                <a:lnTo>
                  <a:pt x="1857" y="192"/>
                </a:lnTo>
                <a:lnTo>
                  <a:pt x="1854" y="184"/>
                </a:lnTo>
                <a:lnTo>
                  <a:pt x="1853" y="177"/>
                </a:lnTo>
                <a:lnTo>
                  <a:pt x="1850" y="163"/>
                </a:lnTo>
                <a:lnTo>
                  <a:pt x="1847" y="148"/>
                </a:lnTo>
                <a:lnTo>
                  <a:pt x="1847" y="132"/>
                </a:lnTo>
                <a:lnTo>
                  <a:pt x="1847" y="107"/>
                </a:lnTo>
                <a:lnTo>
                  <a:pt x="1847" y="83"/>
                </a:lnTo>
                <a:lnTo>
                  <a:pt x="1849" y="72"/>
                </a:lnTo>
                <a:lnTo>
                  <a:pt x="1850" y="59"/>
                </a:lnTo>
                <a:lnTo>
                  <a:pt x="1853" y="36"/>
                </a:lnTo>
                <a:lnTo>
                  <a:pt x="1857" y="27"/>
                </a:lnTo>
                <a:lnTo>
                  <a:pt x="1859" y="21"/>
                </a:lnTo>
                <a:lnTo>
                  <a:pt x="1862" y="17"/>
                </a:lnTo>
                <a:lnTo>
                  <a:pt x="1864" y="12"/>
                </a:lnTo>
                <a:lnTo>
                  <a:pt x="1869" y="8"/>
                </a:lnTo>
                <a:lnTo>
                  <a:pt x="1873" y="5"/>
                </a:lnTo>
                <a:lnTo>
                  <a:pt x="1878" y="3"/>
                </a:lnTo>
                <a:lnTo>
                  <a:pt x="1895" y="1"/>
                </a:lnTo>
                <a:lnTo>
                  <a:pt x="1914" y="0"/>
                </a:lnTo>
                <a:lnTo>
                  <a:pt x="1932" y="0"/>
                </a:lnTo>
                <a:lnTo>
                  <a:pt x="1949" y="1"/>
                </a:lnTo>
                <a:lnTo>
                  <a:pt x="1958" y="3"/>
                </a:lnTo>
                <a:lnTo>
                  <a:pt x="1962" y="3"/>
                </a:lnTo>
                <a:lnTo>
                  <a:pt x="1966" y="5"/>
                </a:lnTo>
                <a:lnTo>
                  <a:pt x="1973" y="10"/>
                </a:lnTo>
                <a:lnTo>
                  <a:pt x="1979" y="17"/>
                </a:lnTo>
                <a:lnTo>
                  <a:pt x="1980" y="20"/>
                </a:lnTo>
                <a:lnTo>
                  <a:pt x="1983" y="24"/>
                </a:lnTo>
                <a:lnTo>
                  <a:pt x="1984" y="27"/>
                </a:lnTo>
                <a:lnTo>
                  <a:pt x="1986" y="31"/>
                </a:lnTo>
                <a:lnTo>
                  <a:pt x="1990" y="48"/>
                </a:lnTo>
                <a:lnTo>
                  <a:pt x="1993" y="65"/>
                </a:lnTo>
                <a:close/>
                <a:moveTo>
                  <a:pt x="1953" y="151"/>
                </a:moveTo>
                <a:lnTo>
                  <a:pt x="1955" y="139"/>
                </a:lnTo>
                <a:lnTo>
                  <a:pt x="1956" y="127"/>
                </a:lnTo>
                <a:lnTo>
                  <a:pt x="1956" y="115"/>
                </a:lnTo>
                <a:lnTo>
                  <a:pt x="1955" y="104"/>
                </a:lnTo>
                <a:lnTo>
                  <a:pt x="1952" y="80"/>
                </a:lnTo>
                <a:lnTo>
                  <a:pt x="1948" y="58"/>
                </a:lnTo>
                <a:lnTo>
                  <a:pt x="1945" y="48"/>
                </a:lnTo>
                <a:lnTo>
                  <a:pt x="1943" y="42"/>
                </a:lnTo>
                <a:lnTo>
                  <a:pt x="1941" y="36"/>
                </a:lnTo>
                <a:lnTo>
                  <a:pt x="1939" y="32"/>
                </a:lnTo>
                <a:lnTo>
                  <a:pt x="1935" y="28"/>
                </a:lnTo>
                <a:lnTo>
                  <a:pt x="1931" y="25"/>
                </a:lnTo>
                <a:lnTo>
                  <a:pt x="1925" y="25"/>
                </a:lnTo>
                <a:lnTo>
                  <a:pt x="1919" y="27"/>
                </a:lnTo>
                <a:lnTo>
                  <a:pt x="1914" y="28"/>
                </a:lnTo>
                <a:lnTo>
                  <a:pt x="1910" y="32"/>
                </a:lnTo>
                <a:lnTo>
                  <a:pt x="1907" y="35"/>
                </a:lnTo>
                <a:lnTo>
                  <a:pt x="1900" y="45"/>
                </a:lnTo>
                <a:lnTo>
                  <a:pt x="1895" y="55"/>
                </a:lnTo>
                <a:lnTo>
                  <a:pt x="1888" y="73"/>
                </a:lnTo>
                <a:lnTo>
                  <a:pt x="1886" y="82"/>
                </a:lnTo>
                <a:lnTo>
                  <a:pt x="1884" y="91"/>
                </a:lnTo>
                <a:lnTo>
                  <a:pt x="1883" y="101"/>
                </a:lnTo>
                <a:lnTo>
                  <a:pt x="1881" y="111"/>
                </a:lnTo>
                <a:lnTo>
                  <a:pt x="1880" y="132"/>
                </a:lnTo>
                <a:lnTo>
                  <a:pt x="1880" y="144"/>
                </a:lnTo>
                <a:lnTo>
                  <a:pt x="1880" y="155"/>
                </a:lnTo>
                <a:lnTo>
                  <a:pt x="1881" y="161"/>
                </a:lnTo>
                <a:lnTo>
                  <a:pt x="1883" y="166"/>
                </a:lnTo>
                <a:lnTo>
                  <a:pt x="1886" y="170"/>
                </a:lnTo>
                <a:lnTo>
                  <a:pt x="1888" y="176"/>
                </a:lnTo>
                <a:lnTo>
                  <a:pt x="1893" y="177"/>
                </a:lnTo>
                <a:lnTo>
                  <a:pt x="1897" y="180"/>
                </a:lnTo>
                <a:lnTo>
                  <a:pt x="1901" y="182"/>
                </a:lnTo>
                <a:lnTo>
                  <a:pt x="1905" y="182"/>
                </a:lnTo>
                <a:lnTo>
                  <a:pt x="1911" y="182"/>
                </a:lnTo>
                <a:lnTo>
                  <a:pt x="1915" y="182"/>
                </a:lnTo>
                <a:lnTo>
                  <a:pt x="1921" y="180"/>
                </a:lnTo>
                <a:lnTo>
                  <a:pt x="1925" y="179"/>
                </a:lnTo>
                <a:lnTo>
                  <a:pt x="1935" y="175"/>
                </a:lnTo>
                <a:lnTo>
                  <a:pt x="1939" y="172"/>
                </a:lnTo>
                <a:lnTo>
                  <a:pt x="1943" y="169"/>
                </a:lnTo>
                <a:lnTo>
                  <a:pt x="1946" y="165"/>
                </a:lnTo>
                <a:lnTo>
                  <a:pt x="1949" y="161"/>
                </a:lnTo>
                <a:lnTo>
                  <a:pt x="1952" y="156"/>
                </a:lnTo>
                <a:lnTo>
                  <a:pt x="1953" y="151"/>
                </a:lnTo>
                <a:close/>
                <a:moveTo>
                  <a:pt x="2477" y="1"/>
                </a:moveTo>
                <a:lnTo>
                  <a:pt x="2479" y="3"/>
                </a:lnTo>
                <a:lnTo>
                  <a:pt x="2480" y="4"/>
                </a:lnTo>
                <a:lnTo>
                  <a:pt x="2482" y="7"/>
                </a:lnTo>
                <a:lnTo>
                  <a:pt x="2482" y="10"/>
                </a:lnTo>
                <a:lnTo>
                  <a:pt x="2482" y="21"/>
                </a:lnTo>
                <a:lnTo>
                  <a:pt x="2483" y="28"/>
                </a:lnTo>
                <a:lnTo>
                  <a:pt x="2483" y="35"/>
                </a:lnTo>
                <a:lnTo>
                  <a:pt x="2482" y="38"/>
                </a:lnTo>
                <a:lnTo>
                  <a:pt x="2482" y="39"/>
                </a:lnTo>
                <a:lnTo>
                  <a:pt x="2482" y="41"/>
                </a:lnTo>
                <a:lnTo>
                  <a:pt x="2480" y="43"/>
                </a:lnTo>
                <a:lnTo>
                  <a:pt x="2477" y="45"/>
                </a:lnTo>
                <a:lnTo>
                  <a:pt x="2473" y="43"/>
                </a:lnTo>
                <a:lnTo>
                  <a:pt x="2469" y="43"/>
                </a:lnTo>
                <a:lnTo>
                  <a:pt x="2466" y="42"/>
                </a:lnTo>
                <a:lnTo>
                  <a:pt x="2463" y="41"/>
                </a:lnTo>
                <a:lnTo>
                  <a:pt x="2456" y="36"/>
                </a:lnTo>
                <a:lnTo>
                  <a:pt x="2453" y="35"/>
                </a:lnTo>
                <a:lnTo>
                  <a:pt x="2449" y="32"/>
                </a:lnTo>
                <a:lnTo>
                  <a:pt x="2442" y="31"/>
                </a:lnTo>
                <a:lnTo>
                  <a:pt x="2439" y="29"/>
                </a:lnTo>
                <a:lnTo>
                  <a:pt x="2435" y="31"/>
                </a:lnTo>
                <a:lnTo>
                  <a:pt x="2432" y="34"/>
                </a:lnTo>
                <a:lnTo>
                  <a:pt x="2429" y="36"/>
                </a:lnTo>
                <a:lnTo>
                  <a:pt x="2428" y="41"/>
                </a:lnTo>
                <a:lnTo>
                  <a:pt x="2427" y="46"/>
                </a:lnTo>
                <a:lnTo>
                  <a:pt x="2427" y="56"/>
                </a:lnTo>
                <a:lnTo>
                  <a:pt x="2427" y="66"/>
                </a:lnTo>
                <a:lnTo>
                  <a:pt x="2428" y="100"/>
                </a:lnTo>
                <a:lnTo>
                  <a:pt x="2432" y="135"/>
                </a:lnTo>
                <a:lnTo>
                  <a:pt x="2434" y="169"/>
                </a:lnTo>
                <a:lnTo>
                  <a:pt x="2434" y="187"/>
                </a:lnTo>
                <a:lnTo>
                  <a:pt x="2434" y="206"/>
                </a:lnTo>
                <a:lnTo>
                  <a:pt x="2432" y="207"/>
                </a:lnTo>
                <a:lnTo>
                  <a:pt x="2431" y="208"/>
                </a:lnTo>
                <a:lnTo>
                  <a:pt x="2429" y="210"/>
                </a:lnTo>
                <a:lnTo>
                  <a:pt x="2428" y="211"/>
                </a:lnTo>
                <a:lnTo>
                  <a:pt x="2417" y="213"/>
                </a:lnTo>
                <a:lnTo>
                  <a:pt x="2407" y="213"/>
                </a:lnTo>
                <a:lnTo>
                  <a:pt x="2386" y="213"/>
                </a:lnTo>
                <a:lnTo>
                  <a:pt x="2383" y="211"/>
                </a:lnTo>
                <a:lnTo>
                  <a:pt x="2381" y="211"/>
                </a:lnTo>
                <a:lnTo>
                  <a:pt x="2380" y="210"/>
                </a:lnTo>
                <a:lnTo>
                  <a:pt x="2379" y="207"/>
                </a:lnTo>
                <a:lnTo>
                  <a:pt x="2379" y="203"/>
                </a:lnTo>
                <a:lnTo>
                  <a:pt x="2380" y="199"/>
                </a:lnTo>
                <a:lnTo>
                  <a:pt x="2381" y="193"/>
                </a:lnTo>
                <a:lnTo>
                  <a:pt x="2386" y="176"/>
                </a:lnTo>
                <a:lnTo>
                  <a:pt x="2390" y="158"/>
                </a:lnTo>
                <a:lnTo>
                  <a:pt x="2393" y="141"/>
                </a:lnTo>
                <a:lnTo>
                  <a:pt x="2396" y="122"/>
                </a:lnTo>
                <a:lnTo>
                  <a:pt x="2397" y="113"/>
                </a:lnTo>
                <a:lnTo>
                  <a:pt x="2398" y="104"/>
                </a:lnTo>
                <a:lnTo>
                  <a:pt x="2400" y="86"/>
                </a:lnTo>
                <a:lnTo>
                  <a:pt x="2401" y="67"/>
                </a:lnTo>
                <a:lnTo>
                  <a:pt x="2400" y="48"/>
                </a:lnTo>
                <a:lnTo>
                  <a:pt x="2400" y="42"/>
                </a:lnTo>
                <a:lnTo>
                  <a:pt x="2398" y="38"/>
                </a:lnTo>
                <a:lnTo>
                  <a:pt x="2396" y="34"/>
                </a:lnTo>
                <a:lnTo>
                  <a:pt x="2394" y="31"/>
                </a:lnTo>
                <a:lnTo>
                  <a:pt x="2391" y="31"/>
                </a:lnTo>
                <a:lnTo>
                  <a:pt x="2387" y="29"/>
                </a:lnTo>
                <a:lnTo>
                  <a:pt x="2384" y="31"/>
                </a:lnTo>
                <a:lnTo>
                  <a:pt x="2376" y="34"/>
                </a:lnTo>
                <a:lnTo>
                  <a:pt x="2364" y="41"/>
                </a:lnTo>
                <a:lnTo>
                  <a:pt x="2360" y="42"/>
                </a:lnTo>
                <a:lnTo>
                  <a:pt x="2357" y="43"/>
                </a:lnTo>
                <a:lnTo>
                  <a:pt x="2350" y="43"/>
                </a:lnTo>
                <a:lnTo>
                  <a:pt x="2347" y="43"/>
                </a:lnTo>
                <a:lnTo>
                  <a:pt x="2346" y="41"/>
                </a:lnTo>
                <a:lnTo>
                  <a:pt x="2345" y="38"/>
                </a:lnTo>
                <a:lnTo>
                  <a:pt x="2345" y="18"/>
                </a:lnTo>
                <a:lnTo>
                  <a:pt x="2345" y="14"/>
                </a:lnTo>
                <a:lnTo>
                  <a:pt x="2346" y="10"/>
                </a:lnTo>
                <a:lnTo>
                  <a:pt x="2347" y="5"/>
                </a:lnTo>
                <a:lnTo>
                  <a:pt x="2349" y="3"/>
                </a:lnTo>
                <a:lnTo>
                  <a:pt x="2352" y="1"/>
                </a:lnTo>
                <a:lnTo>
                  <a:pt x="2353" y="1"/>
                </a:lnTo>
                <a:lnTo>
                  <a:pt x="2414" y="0"/>
                </a:lnTo>
                <a:lnTo>
                  <a:pt x="2475" y="0"/>
                </a:lnTo>
                <a:lnTo>
                  <a:pt x="2477" y="1"/>
                </a:lnTo>
                <a:close/>
                <a:moveTo>
                  <a:pt x="1813" y="1"/>
                </a:moveTo>
                <a:lnTo>
                  <a:pt x="1816" y="1"/>
                </a:lnTo>
                <a:lnTo>
                  <a:pt x="1816" y="3"/>
                </a:lnTo>
                <a:lnTo>
                  <a:pt x="1818" y="7"/>
                </a:lnTo>
                <a:lnTo>
                  <a:pt x="1819" y="11"/>
                </a:lnTo>
                <a:lnTo>
                  <a:pt x="1819" y="17"/>
                </a:lnTo>
                <a:lnTo>
                  <a:pt x="1816" y="62"/>
                </a:lnTo>
                <a:lnTo>
                  <a:pt x="1815" y="108"/>
                </a:lnTo>
                <a:lnTo>
                  <a:pt x="1813" y="155"/>
                </a:lnTo>
                <a:lnTo>
                  <a:pt x="1813" y="177"/>
                </a:lnTo>
                <a:lnTo>
                  <a:pt x="1815" y="200"/>
                </a:lnTo>
                <a:lnTo>
                  <a:pt x="1815" y="204"/>
                </a:lnTo>
                <a:lnTo>
                  <a:pt x="1815" y="207"/>
                </a:lnTo>
                <a:lnTo>
                  <a:pt x="1813" y="210"/>
                </a:lnTo>
                <a:lnTo>
                  <a:pt x="1811" y="211"/>
                </a:lnTo>
                <a:lnTo>
                  <a:pt x="1794" y="213"/>
                </a:lnTo>
                <a:lnTo>
                  <a:pt x="1784" y="211"/>
                </a:lnTo>
                <a:lnTo>
                  <a:pt x="1777" y="211"/>
                </a:lnTo>
                <a:lnTo>
                  <a:pt x="1774" y="208"/>
                </a:lnTo>
                <a:lnTo>
                  <a:pt x="1771" y="204"/>
                </a:lnTo>
                <a:lnTo>
                  <a:pt x="1747" y="142"/>
                </a:lnTo>
                <a:lnTo>
                  <a:pt x="1734" y="111"/>
                </a:lnTo>
                <a:lnTo>
                  <a:pt x="1722" y="80"/>
                </a:lnTo>
                <a:lnTo>
                  <a:pt x="1719" y="77"/>
                </a:lnTo>
                <a:lnTo>
                  <a:pt x="1719" y="76"/>
                </a:lnTo>
                <a:lnTo>
                  <a:pt x="1716" y="76"/>
                </a:lnTo>
                <a:lnTo>
                  <a:pt x="1715" y="76"/>
                </a:lnTo>
                <a:lnTo>
                  <a:pt x="1713" y="77"/>
                </a:lnTo>
                <a:lnTo>
                  <a:pt x="1712" y="80"/>
                </a:lnTo>
                <a:lnTo>
                  <a:pt x="1708" y="94"/>
                </a:lnTo>
                <a:lnTo>
                  <a:pt x="1706" y="110"/>
                </a:lnTo>
                <a:lnTo>
                  <a:pt x="1705" y="124"/>
                </a:lnTo>
                <a:lnTo>
                  <a:pt x="1705" y="139"/>
                </a:lnTo>
                <a:lnTo>
                  <a:pt x="1706" y="153"/>
                </a:lnTo>
                <a:lnTo>
                  <a:pt x="1708" y="162"/>
                </a:lnTo>
                <a:lnTo>
                  <a:pt x="1709" y="169"/>
                </a:lnTo>
                <a:lnTo>
                  <a:pt x="1710" y="176"/>
                </a:lnTo>
                <a:lnTo>
                  <a:pt x="1712" y="183"/>
                </a:lnTo>
                <a:lnTo>
                  <a:pt x="1713" y="190"/>
                </a:lnTo>
                <a:lnTo>
                  <a:pt x="1716" y="196"/>
                </a:lnTo>
                <a:lnTo>
                  <a:pt x="1717" y="203"/>
                </a:lnTo>
                <a:lnTo>
                  <a:pt x="1717" y="207"/>
                </a:lnTo>
                <a:lnTo>
                  <a:pt x="1715" y="210"/>
                </a:lnTo>
                <a:lnTo>
                  <a:pt x="1713" y="211"/>
                </a:lnTo>
                <a:lnTo>
                  <a:pt x="1712" y="211"/>
                </a:lnTo>
                <a:lnTo>
                  <a:pt x="1706" y="213"/>
                </a:lnTo>
                <a:lnTo>
                  <a:pt x="1693" y="213"/>
                </a:lnTo>
                <a:lnTo>
                  <a:pt x="1681" y="213"/>
                </a:lnTo>
                <a:lnTo>
                  <a:pt x="1676" y="211"/>
                </a:lnTo>
                <a:lnTo>
                  <a:pt x="1672" y="210"/>
                </a:lnTo>
                <a:lnTo>
                  <a:pt x="1669" y="208"/>
                </a:lnTo>
                <a:lnTo>
                  <a:pt x="1667" y="204"/>
                </a:lnTo>
                <a:lnTo>
                  <a:pt x="1664" y="196"/>
                </a:lnTo>
                <a:lnTo>
                  <a:pt x="1662" y="186"/>
                </a:lnTo>
                <a:lnTo>
                  <a:pt x="1662" y="177"/>
                </a:lnTo>
                <a:lnTo>
                  <a:pt x="1662" y="169"/>
                </a:lnTo>
                <a:lnTo>
                  <a:pt x="1664" y="159"/>
                </a:lnTo>
                <a:lnTo>
                  <a:pt x="1667" y="151"/>
                </a:lnTo>
                <a:lnTo>
                  <a:pt x="1672" y="134"/>
                </a:lnTo>
                <a:lnTo>
                  <a:pt x="1685" y="106"/>
                </a:lnTo>
                <a:lnTo>
                  <a:pt x="1689" y="91"/>
                </a:lnTo>
                <a:lnTo>
                  <a:pt x="1693" y="76"/>
                </a:lnTo>
                <a:lnTo>
                  <a:pt x="1695" y="67"/>
                </a:lnTo>
                <a:lnTo>
                  <a:pt x="1696" y="60"/>
                </a:lnTo>
                <a:lnTo>
                  <a:pt x="1696" y="52"/>
                </a:lnTo>
                <a:lnTo>
                  <a:pt x="1696" y="45"/>
                </a:lnTo>
                <a:lnTo>
                  <a:pt x="1696" y="36"/>
                </a:lnTo>
                <a:lnTo>
                  <a:pt x="1693" y="29"/>
                </a:lnTo>
                <a:lnTo>
                  <a:pt x="1692" y="21"/>
                </a:lnTo>
                <a:lnTo>
                  <a:pt x="1688" y="14"/>
                </a:lnTo>
                <a:lnTo>
                  <a:pt x="1686" y="10"/>
                </a:lnTo>
                <a:lnTo>
                  <a:pt x="1686" y="7"/>
                </a:lnTo>
                <a:lnTo>
                  <a:pt x="1688" y="5"/>
                </a:lnTo>
                <a:lnTo>
                  <a:pt x="1689" y="3"/>
                </a:lnTo>
                <a:lnTo>
                  <a:pt x="1691" y="1"/>
                </a:lnTo>
                <a:lnTo>
                  <a:pt x="1696" y="1"/>
                </a:lnTo>
                <a:lnTo>
                  <a:pt x="1732" y="1"/>
                </a:lnTo>
                <a:lnTo>
                  <a:pt x="1734" y="1"/>
                </a:lnTo>
                <a:lnTo>
                  <a:pt x="1736" y="3"/>
                </a:lnTo>
                <a:lnTo>
                  <a:pt x="1739" y="5"/>
                </a:lnTo>
                <a:lnTo>
                  <a:pt x="1743" y="11"/>
                </a:lnTo>
                <a:lnTo>
                  <a:pt x="1751" y="35"/>
                </a:lnTo>
                <a:lnTo>
                  <a:pt x="1761" y="59"/>
                </a:lnTo>
                <a:lnTo>
                  <a:pt x="1781" y="107"/>
                </a:lnTo>
                <a:lnTo>
                  <a:pt x="1784" y="113"/>
                </a:lnTo>
                <a:lnTo>
                  <a:pt x="1785" y="113"/>
                </a:lnTo>
                <a:lnTo>
                  <a:pt x="1787" y="113"/>
                </a:lnTo>
                <a:lnTo>
                  <a:pt x="1788" y="113"/>
                </a:lnTo>
                <a:lnTo>
                  <a:pt x="1789" y="111"/>
                </a:lnTo>
                <a:lnTo>
                  <a:pt x="1789" y="110"/>
                </a:lnTo>
                <a:lnTo>
                  <a:pt x="1791" y="107"/>
                </a:lnTo>
                <a:lnTo>
                  <a:pt x="1791" y="103"/>
                </a:lnTo>
                <a:lnTo>
                  <a:pt x="1791" y="89"/>
                </a:lnTo>
                <a:lnTo>
                  <a:pt x="1791" y="77"/>
                </a:lnTo>
                <a:lnTo>
                  <a:pt x="1789" y="66"/>
                </a:lnTo>
                <a:lnTo>
                  <a:pt x="1788" y="56"/>
                </a:lnTo>
                <a:lnTo>
                  <a:pt x="1787" y="46"/>
                </a:lnTo>
                <a:lnTo>
                  <a:pt x="1784" y="36"/>
                </a:lnTo>
                <a:lnTo>
                  <a:pt x="1781" y="27"/>
                </a:lnTo>
                <a:lnTo>
                  <a:pt x="1774" y="7"/>
                </a:lnTo>
                <a:lnTo>
                  <a:pt x="1774" y="5"/>
                </a:lnTo>
                <a:lnTo>
                  <a:pt x="1774" y="3"/>
                </a:lnTo>
                <a:lnTo>
                  <a:pt x="1775" y="3"/>
                </a:lnTo>
                <a:lnTo>
                  <a:pt x="1777" y="1"/>
                </a:lnTo>
                <a:lnTo>
                  <a:pt x="1785" y="0"/>
                </a:lnTo>
                <a:lnTo>
                  <a:pt x="1795" y="0"/>
                </a:lnTo>
                <a:lnTo>
                  <a:pt x="1813" y="1"/>
                </a:lnTo>
                <a:close/>
                <a:moveTo>
                  <a:pt x="2085" y="5"/>
                </a:moveTo>
                <a:lnTo>
                  <a:pt x="2089" y="12"/>
                </a:lnTo>
                <a:lnTo>
                  <a:pt x="2092" y="20"/>
                </a:lnTo>
                <a:lnTo>
                  <a:pt x="2097" y="34"/>
                </a:lnTo>
                <a:lnTo>
                  <a:pt x="2103" y="48"/>
                </a:lnTo>
                <a:lnTo>
                  <a:pt x="2109" y="62"/>
                </a:lnTo>
                <a:lnTo>
                  <a:pt x="2112" y="65"/>
                </a:lnTo>
                <a:lnTo>
                  <a:pt x="2113" y="65"/>
                </a:lnTo>
                <a:lnTo>
                  <a:pt x="2114" y="63"/>
                </a:lnTo>
                <a:lnTo>
                  <a:pt x="2123" y="51"/>
                </a:lnTo>
                <a:lnTo>
                  <a:pt x="2131" y="36"/>
                </a:lnTo>
                <a:lnTo>
                  <a:pt x="2137" y="21"/>
                </a:lnTo>
                <a:lnTo>
                  <a:pt x="2144" y="7"/>
                </a:lnTo>
                <a:lnTo>
                  <a:pt x="2145" y="4"/>
                </a:lnTo>
                <a:lnTo>
                  <a:pt x="2148" y="3"/>
                </a:lnTo>
                <a:lnTo>
                  <a:pt x="2151" y="1"/>
                </a:lnTo>
                <a:lnTo>
                  <a:pt x="2154" y="1"/>
                </a:lnTo>
                <a:lnTo>
                  <a:pt x="2167" y="1"/>
                </a:lnTo>
                <a:lnTo>
                  <a:pt x="2169" y="1"/>
                </a:lnTo>
                <a:lnTo>
                  <a:pt x="2171" y="3"/>
                </a:lnTo>
                <a:lnTo>
                  <a:pt x="2172" y="5"/>
                </a:lnTo>
                <a:lnTo>
                  <a:pt x="2171" y="22"/>
                </a:lnTo>
                <a:lnTo>
                  <a:pt x="2169" y="39"/>
                </a:lnTo>
                <a:lnTo>
                  <a:pt x="2168" y="58"/>
                </a:lnTo>
                <a:lnTo>
                  <a:pt x="2168" y="75"/>
                </a:lnTo>
                <a:lnTo>
                  <a:pt x="2168" y="107"/>
                </a:lnTo>
                <a:lnTo>
                  <a:pt x="2169" y="139"/>
                </a:lnTo>
                <a:lnTo>
                  <a:pt x="2171" y="201"/>
                </a:lnTo>
                <a:lnTo>
                  <a:pt x="2171" y="204"/>
                </a:lnTo>
                <a:lnTo>
                  <a:pt x="2169" y="207"/>
                </a:lnTo>
                <a:lnTo>
                  <a:pt x="2168" y="210"/>
                </a:lnTo>
                <a:lnTo>
                  <a:pt x="2165" y="211"/>
                </a:lnTo>
                <a:lnTo>
                  <a:pt x="2155" y="213"/>
                </a:lnTo>
                <a:lnTo>
                  <a:pt x="2147" y="213"/>
                </a:lnTo>
                <a:lnTo>
                  <a:pt x="2137" y="213"/>
                </a:lnTo>
                <a:lnTo>
                  <a:pt x="2129" y="211"/>
                </a:lnTo>
                <a:lnTo>
                  <a:pt x="2127" y="210"/>
                </a:lnTo>
                <a:lnTo>
                  <a:pt x="2126" y="208"/>
                </a:lnTo>
                <a:lnTo>
                  <a:pt x="2124" y="204"/>
                </a:lnTo>
                <a:lnTo>
                  <a:pt x="2129" y="190"/>
                </a:lnTo>
                <a:lnTo>
                  <a:pt x="2131" y="175"/>
                </a:lnTo>
                <a:lnTo>
                  <a:pt x="2134" y="159"/>
                </a:lnTo>
                <a:lnTo>
                  <a:pt x="2137" y="145"/>
                </a:lnTo>
                <a:lnTo>
                  <a:pt x="2137" y="128"/>
                </a:lnTo>
                <a:lnTo>
                  <a:pt x="2138" y="113"/>
                </a:lnTo>
                <a:lnTo>
                  <a:pt x="2137" y="97"/>
                </a:lnTo>
                <a:lnTo>
                  <a:pt x="2136" y="82"/>
                </a:lnTo>
                <a:lnTo>
                  <a:pt x="2134" y="77"/>
                </a:lnTo>
                <a:lnTo>
                  <a:pt x="2133" y="76"/>
                </a:lnTo>
                <a:lnTo>
                  <a:pt x="2131" y="76"/>
                </a:lnTo>
                <a:lnTo>
                  <a:pt x="2130" y="76"/>
                </a:lnTo>
                <a:lnTo>
                  <a:pt x="2129" y="76"/>
                </a:lnTo>
                <a:lnTo>
                  <a:pt x="2126" y="79"/>
                </a:lnTo>
                <a:lnTo>
                  <a:pt x="2112" y="103"/>
                </a:lnTo>
                <a:lnTo>
                  <a:pt x="2099" y="125"/>
                </a:lnTo>
                <a:lnTo>
                  <a:pt x="2097" y="127"/>
                </a:lnTo>
                <a:lnTo>
                  <a:pt x="2096" y="128"/>
                </a:lnTo>
                <a:lnTo>
                  <a:pt x="2092" y="127"/>
                </a:lnTo>
                <a:lnTo>
                  <a:pt x="2085" y="114"/>
                </a:lnTo>
                <a:lnTo>
                  <a:pt x="2078" y="101"/>
                </a:lnTo>
                <a:lnTo>
                  <a:pt x="2071" y="89"/>
                </a:lnTo>
                <a:lnTo>
                  <a:pt x="2064" y="76"/>
                </a:lnTo>
                <a:lnTo>
                  <a:pt x="2062" y="75"/>
                </a:lnTo>
                <a:lnTo>
                  <a:pt x="2061" y="75"/>
                </a:lnTo>
                <a:lnTo>
                  <a:pt x="2058" y="80"/>
                </a:lnTo>
                <a:lnTo>
                  <a:pt x="2056" y="84"/>
                </a:lnTo>
                <a:lnTo>
                  <a:pt x="2055" y="90"/>
                </a:lnTo>
                <a:lnTo>
                  <a:pt x="2054" y="96"/>
                </a:lnTo>
                <a:lnTo>
                  <a:pt x="2052" y="107"/>
                </a:lnTo>
                <a:lnTo>
                  <a:pt x="2051" y="118"/>
                </a:lnTo>
                <a:lnTo>
                  <a:pt x="2049" y="129"/>
                </a:lnTo>
                <a:lnTo>
                  <a:pt x="2049" y="139"/>
                </a:lnTo>
                <a:lnTo>
                  <a:pt x="2051" y="151"/>
                </a:lnTo>
                <a:lnTo>
                  <a:pt x="2051" y="162"/>
                </a:lnTo>
                <a:lnTo>
                  <a:pt x="2054" y="172"/>
                </a:lnTo>
                <a:lnTo>
                  <a:pt x="2054" y="177"/>
                </a:lnTo>
                <a:lnTo>
                  <a:pt x="2055" y="182"/>
                </a:lnTo>
                <a:lnTo>
                  <a:pt x="2061" y="201"/>
                </a:lnTo>
                <a:lnTo>
                  <a:pt x="2061" y="204"/>
                </a:lnTo>
                <a:lnTo>
                  <a:pt x="2061" y="207"/>
                </a:lnTo>
                <a:lnTo>
                  <a:pt x="2059" y="208"/>
                </a:lnTo>
                <a:lnTo>
                  <a:pt x="2058" y="210"/>
                </a:lnTo>
                <a:lnTo>
                  <a:pt x="2048" y="211"/>
                </a:lnTo>
                <a:lnTo>
                  <a:pt x="2038" y="213"/>
                </a:lnTo>
                <a:lnTo>
                  <a:pt x="2021" y="211"/>
                </a:lnTo>
                <a:lnTo>
                  <a:pt x="2018" y="210"/>
                </a:lnTo>
                <a:lnTo>
                  <a:pt x="2015" y="208"/>
                </a:lnTo>
                <a:lnTo>
                  <a:pt x="2013" y="207"/>
                </a:lnTo>
                <a:lnTo>
                  <a:pt x="2011" y="204"/>
                </a:lnTo>
                <a:lnTo>
                  <a:pt x="2008" y="199"/>
                </a:lnTo>
                <a:lnTo>
                  <a:pt x="2007" y="193"/>
                </a:lnTo>
                <a:lnTo>
                  <a:pt x="2006" y="182"/>
                </a:lnTo>
                <a:lnTo>
                  <a:pt x="2007" y="170"/>
                </a:lnTo>
                <a:lnTo>
                  <a:pt x="2008" y="159"/>
                </a:lnTo>
                <a:lnTo>
                  <a:pt x="2011" y="149"/>
                </a:lnTo>
                <a:lnTo>
                  <a:pt x="2015" y="138"/>
                </a:lnTo>
                <a:lnTo>
                  <a:pt x="2020" y="128"/>
                </a:lnTo>
                <a:lnTo>
                  <a:pt x="2028" y="108"/>
                </a:lnTo>
                <a:lnTo>
                  <a:pt x="2037" y="89"/>
                </a:lnTo>
                <a:lnTo>
                  <a:pt x="2040" y="84"/>
                </a:lnTo>
                <a:lnTo>
                  <a:pt x="2041" y="79"/>
                </a:lnTo>
                <a:lnTo>
                  <a:pt x="2042" y="69"/>
                </a:lnTo>
                <a:lnTo>
                  <a:pt x="2044" y="58"/>
                </a:lnTo>
                <a:lnTo>
                  <a:pt x="2044" y="46"/>
                </a:lnTo>
                <a:lnTo>
                  <a:pt x="2041" y="35"/>
                </a:lnTo>
                <a:lnTo>
                  <a:pt x="2037" y="24"/>
                </a:lnTo>
                <a:lnTo>
                  <a:pt x="2032" y="15"/>
                </a:lnTo>
                <a:lnTo>
                  <a:pt x="2031" y="10"/>
                </a:lnTo>
                <a:lnTo>
                  <a:pt x="2031" y="5"/>
                </a:lnTo>
                <a:lnTo>
                  <a:pt x="2032" y="4"/>
                </a:lnTo>
                <a:lnTo>
                  <a:pt x="2034" y="3"/>
                </a:lnTo>
                <a:lnTo>
                  <a:pt x="2040" y="1"/>
                </a:lnTo>
                <a:lnTo>
                  <a:pt x="2052" y="0"/>
                </a:lnTo>
                <a:lnTo>
                  <a:pt x="2068" y="0"/>
                </a:lnTo>
                <a:lnTo>
                  <a:pt x="2073" y="0"/>
                </a:lnTo>
                <a:lnTo>
                  <a:pt x="2078" y="1"/>
                </a:lnTo>
                <a:lnTo>
                  <a:pt x="2082" y="3"/>
                </a:lnTo>
                <a:lnTo>
                  <a:pt x="2083" y="4"/>
                </a:lnTo>
                <a:lnTo>
                  <a:pt x="2085" y="5"/>
                </a:lnTo>
                <a:close/>
                <a:moveTo>
                  <a:pt x="1467" y="1"/>
                </a:moveTo>
                <a:lnTo>
                  <a:pt x="1472" y="3"/>
                </a:lnTo>
                <a:lnTo>
                  <a:pt x="1473" y="4"/>
                </a:lnTo>
                <a:lnTo>
                  <a:pt x="1474" y="7"/>
                </a:lnTo>
                <a:lnTo>
                  <a:pt x="1476" y="14"/>
                </a:lnTo>
                <a:lnTo>
                  <a:pt x="1476" y="21"/>
                </a:lnTo>
                <a:lnTo>
                  <a:pt x="1474" y="28"/>
                </a:lnTo>
                <a:lnTo>
                  <a:pt x="1473" y="35"/>
                </a:lnTo>
                <a:lnTo>
                  <a:pt x="1472" y="38"/>
                </a:lnTo>
                <a:lnTo>
                  <a:pt x="1470" y="39"/>
                </a:lnTo>
                <a:lnTo>
                  <a:pt x="1469" y="41"/>
                </a:lnTo>
                <a:lnTo>
                  <a:pt x="1466" y="39"/>
                </a:lnTo>
                <a:lnTo>
                  <a:pt x="1462" y="39"/>
                </a:lnTo>
                <a:lnTo>
                  <a:pt x="1455" y="36"/>
                </a:lnTo>
                <a:lnTo>
                  <a:pt x="1439" y="29"/>
                </a:lnTo>
                <a:lnTo>
                  <a:pt x="1429" y="25"/>
                </a:lnTo>
                <a:lnTo>
                  <a:pt x="1424" y="24"/>
                </a:lnTo>
                <a:lnTo>
                  <a:pt x="1418" y="22"/>
                </a:lnTo>
                <a:lnTo>
                  <a:pt x="1412" y="21"/>
                </a:lnTo>
                <a:lnTo>
                  <a:pt x="1407" y="22"/>
                </a:lnTo>
                <a:lnTo>
                  <a:pt x="1401" y="24"/>
                </a:lnTo>
                <a:lnTo>
                  <a:pt x="1398" y="25"/>
                </a:lnTo>
                <a:lnTo>
                  <a:pt x="1395" y="28"/>
                </a:lnTo>
                <a:lnTo>
                  <a:pt x="1392" y="31"/>
                </a:lnTo>
                <a:lnTo>
                  <a:pt x="1391" y="34"/>
                </a:lnTo>
                <a:lnTo>
                  <a:pt x="1391" y="38"/>
                </a:lnTo>
                <a:lnTo>
                  <a:pt x="1392" y="42"/>
                </a:lnTo>
                <a:lnTo>
                  <a:pt x="1397" y="49"/>
                </a:lnTo>
                <a:lnTo>
                  <a:pt x="1402" y="55"/>
                </a:lnTo>
                <a:lnTo>
                  <a:pt x="1409" y="60"/>
                </a:lnTo>
                <a:lnTo>
                  <a:pt x="1416" y="65"/>
                </a:lnTo>
                <a:lnTo>
                  <a:pt x="1424" y="69"/>
                </a:lnTo>
                <a:lnTo>
                  <a:pt x="1431" y="72"/>
                </a:lnTo>
                <a:lnTo>
                  <a:pt x="1438" y="76"/>
                </a:lnTo>
                <a:lnTo>
                  <a:pt x="1445" y="80"/>
                </a:lnTo>
                <a:lnTo>
                  <a:pt x="1452" y="84"/>
                </a:lnTo>
                <a:lnTo>
                  <a:pt x="1459" y="90"/>
                </a:lnTo>
                <a:lnTo>
                  <a:pt x="1465" y="96"/>
                </a:lnTo>
                <a:lnTo>
                  <a:pt x="1470" y="103"/>
                </a:lnTo>
                <a:lnTo>
                  <a:pt x="1474" y="110"/>
                </a:lnTo>
                <a:lnTo>
                  <a:pt x="1477" y="118"/>
                </a:lnTo>
                <a:lnTo>
                  <a:pt x="1479" y="127"/>
                </a:lnTo>
                <a:lnTo>
                  <a:pt x="1479" y="135"/>
                </a:lnTo>
                <a:lnTo>
                  <a:pt x="1479" y="146"/>
                </a:lnTo>
                <a:lnTo>
                  <a:pt x="1477" y="156"/>
                </a:lnTo>
                <a:lnTo>
                  <a:pt x="1474" y="168"/>
                </a:lnTo>
                <a:lnTo>
                  <a:pt x="1472" y="176"/>
                </a:lnTo>
                <a:lnTo>
                  <a:pt x="1469" y="180"/>
                </a:lnTo>
                <a:lnTo>
                  <a:pt x="1466" y="184"/>
                </a:lnTo>
                <a:lnTo>
                  <a:pt x="1463" y="189"/>
                </a:lnTo>
                <a:lnTo>
                  <a:pt x="1460" y="193"/>
                </a:lnTo>
                <a:lnTo>
                  <a:pt x="1456" y="196"/>
                </a:lnTo>
                <a:lnTo>
                  <a:pt x="1452" y="200"/>
                </a:lnTo>
                <a:lnTo>
                  <a:pt x="1443" y="206"/>
                </a:lnTo>
                <a:lnTo>
                  <a:pt x="1439" y="208"/>
                </a:lnTo>
                <a:lnTo>
                  <a:pt x="1433" y="210"/>
                </a:lnTo>
                <a:lnTo>
                  <a:pt x="1426" y="211"/>
                </a:lnTo>
                <a:lnTo>
                  <a:pt x="1418" y="213"/>
                </a:lnTo>
                <a:lnTo>
                  <a:pt x="1408" y="213"/>
                </a:lnTo>
                <a:lnTo>
                  <a:pt x="1400" y="213"/>
                </a:lnTo>
                <a:lnTo>
                  <a:pt x="1364" y="211"/>
                </a:lnTo>
                <a:lnTo>
                  <a:pt x="1360" y="211"/>
                </a:lnTo>
                <a:lnTo>
                  <a:pt x="1357" y="210"/>
                </a:lnTo>
                <a:lnTo>
                  <a:pt x="1354" y="207"/>
                </a:lnTo>
                <a:lnTo>
                  <a:pt x="1353" y="204"/>
                </a:lnTo>
                <a:lnTo>
                  <a:pt x="1353" y="186"/>
                </a:lnTo>
                <a:lnTo>
                  <a:pt x="1354" y="180"/>
                </a:lnTo>
                <a:lnTo>
                  <a:pt x="1354" y="176"/>
                </a:lnTo>
                <a:lnTo>
                  <a:pt x="1356" y="168"/>
                </a:lnTo>
                <a:lnTo>
                  <a:pt x="1357" y="166"/>
                </a:lnTo>
                <a:lnTo>
                  <a:pt x="1359" y="165"/>
                </a:lnTo>
                <a:lnTo>
                  <a:pt x="1360" y="163"/>
                </a:lnTo>
                <a:lnTo>
                  <a:pt x="1363" y="163"/>
                </a:lnTo>
                <a:lnTo>
                  <a:pt x="1371" y="166"/>
                </a:lnTo>
                <a:lnTo>
                  <a:pt x="1380" y="168"/>
                </a:lnTo>
                <a:lnTo>
                  <a:pt x="1395" y="175"/>
                </a:lnTo>
                <a:lnTo>
                  <a:pt x="1404" y="177"/>
                </a:lnTo>
                <a:lnTo>
                  <a:pt x="1411" y="180"/>
                </a:lnTo>
                <a:lnTo>
                  <a:pt x="1421" y="182"/>
                </a:lnTo>
                <a:lnTo>
                  <a:pt x="1425" y="182"/>
                </a:lnTo>
                <a:lnTo>
                  <a:pt x="1429" y="182"/>
                </a:lnTo>
                <a:lnTo>
                  <a:pt x="1433" y="180"/>
                </a:lnTo>
                <a:lnTo>
                  <a:pt x="1436" y="179"/>
                </a:lnTo>
                <a:lnTo>
                  <a:pt x="1439" y="177"/>
                </a:lnTo>
                <a:lnTo>
                  <a:pt x="1442" y="175"/>
                </a:lnTo>
                <a:lnTo>
                  <a:pt x="1445" y="172"/>
                </a:lnTo>
                <a:lnTo>
                  <a:pt x="1448" y="169"/>
                </a:lnTo>
                <a:lnTo>
                  <a:pt x="1449" y="166"/>
                </a:lnTo>
                <a:lnTo>
                  <a:pt x="1450" y="162"/>
                </a:lnTo>
                <a:lnTo>
                  <a:pt x="1450" y="158"/>
                </a:lnTo>
                <a:lnTo>
                  <a:pt x="1450" y="153"/>
                </a:lnTo>
                <a:lnTo>
                  <a:pt x="1449" y="149"/>
                </a:lnTo>
                <a:lnTo>
                  <a:pt x="1448" y="145"/>
                </a:lnTo>
                <a:lnTo>
                  <a:pt x="1445" y="142"/>
                </a:lnTo>
                <a:lnTo>
                  <a:pt x="1442" y="139"/>
                </a:lnTo>
                <a:lnTo>
                  <a:pt x="1436" y="135"/>
                </a:lnTo>
                <a:lnTo>
                  <a:pt x="1421" y="127"/>
                </a:lnTo>
                <a:lnTo>
                  <a:pt x="1414" y="124"/>
                </a:lnTo>
                <a:lnTo>
                  <a:pt x="1408" y="120"/>
                </a:lnTo>
                <a:lnTo>
                  <a:pt x="1400" y="115"/>
                </a:lnTo>
                <a:lnTo>
                  <a:pt x="1391" y="110"/>
                </a:lnTo>
                <a:lnTo>
                  <a:pt x="1384" y="106"/>
                </a:lnTo>
                <a:lnTo>
                  <a:pt x="1380" y="101"/>
                </a:lnTo>
                <a:lnTo>
                  <a:pt x="1377" y="98"/>
                </a:lnTo>
                <a:lnTo>
                  <a:pt x="1370" y="91"/>
                </a:lnTo>
                <a:lnTo>
                  <a:pt x="1366" y="84"/>
                </a:lnTo>
                <a:lnTo>
                  <a:pt x="1361" y="75"/>
                </a:lnTo>
                <a:lnTo>
                  <a:pt x="1361" y="70"/>
                </a:lnTo>
                <a:lnTo>
                  <a:pt x="1360" y="66"/>
                </a:lnTo>
                <a:lnTo>
                  <a:pt x="1360" y="56"/>
                </a:lnTo>
                <a:lnTo>
                  <a:pt x="1361" y="48"/>
                </a:lnTo>
                <a:lnTo>
                  <a:pt x="1364" y="39"/>
                </a:lnTo>
                <a:lnTo>
                  <a:pt x="1367" y="31"/>
                </a:lnTo>
                <a:lnTo>
                  <a:pt x="1373" y="24"/>
                </a:lnTo>
                <a:lnTo>
                  <a:pt x="1377" y="18"/>
                </a:lnTo>
                <a:lnTo>
                  <a:pt x="1384" y="12"/>
                </a:lnTo>
                <a:lnTo>
                  <a:pt x="1390" y="8"/>
                </a:lnTo>
                <a:lnTo>
                  <a:pt x="1394" y="5"/>
                </a:lnTo>
                <a:lnTo>
                  <a:pt x="1398" y="4"/>
                </a:lnTo>
                <a:lnTo>
                  <a:pt x="1409" y="1"/>
                </a:lnTo>
                <a:lnTo>
                  <a:pt x="1421" y="1"/>
                </a:lnTo>
                <a:lnTo>
                  <a:pt x="1432" y="0"/>
                </a:lnTo>
                <a:lnTo>
                  <a:pt x="1453" y="1"/>
                </a:lnTo>
                <a:lnTo>
                  <a:pt x="1462" y="1"/>
                </a:lnTo>
                <a:lnTo>
                  <a:pt x="1467" y="1"/>
                </a:lnTo>
                <a:close/>
                <a:moveTo>
                  <a:pt x="2340" y="134"/>
                </a:moveTo>
                <a:lnTo>
                  <a:pt x="2345" y="152"/>
                </a:lnTo>
                <a:lnTo>
                  <a:pt x="2346" y="162"/>
                </a:lnTo>
                <a:lnTo>
                  <a:pt x="2347" y="172"/>
                </a:lnTo>
                <a:lnTo>
                  <a:pt x="2347" y="182"/>
                </a:lnTo>
                <a:lnTo>
                  <a:pt x="2346" y="190"/>
                </a:lnTo>
                <a:lnTo>
                  <a:pt x="2345" y="200"/>
                </a:lnTo>
                <a:lnTo>
                  <a:pt x="2342" y="208"/>
                </a:lnTo>
                <a:lnTo>
                  <a:pt x="2340" y="210"/>
                </a:lnTo>
                <a:lnTo>
                  <a:pt x="2338" y="211"/>
                </a:lnTo>
                <a:lnTo>
                  <a:pt x="2333" y="213"/>
                </a:lnTo>
                <a:lnTo>
                  <a:pt x="2295" y="213"/>
                </a:lnTo>
                <a:lnTo>
                  <a:pt x="2292" y="211"/>
                </a:lnTo>
                <a:lnTo>
                  <a:pt x="2291" y="210"/>
                </a:lnTo>
                <a:lnTo>
                  <a:pt x="2291" y="206"/>
                </a:lnTo>
                <a:lnTo>
                  <a:pt x="2291" y="203"/>
                </a:lnTo>
                <a:lnTo>
                  <a:pt x="2294" y="196"/>
                </a:lnTo>
                <a:lnTo>
                  <a:pt x="2298" y="183"/>
                </a:lnTo>
                <a:lnTo>
                  <a:pt x="2299" y="177"/>
                </a:lnTo>
                <a:lnTo>
                  <a:pt x="2301" y="170"/>
                </a:lnTo>
                <a:lnTo>
                  <a:pt x="2302" y="156"/>
                </a:lnTo>
                <a:lnTo>
                  <a:pt x="2301" y="142"/>
                </a:lnTo>
                <a:lnTo>
                  <a:pt x="2299" y="137"/>
                </a:lnTo>
                <a:lnTo>
                  <a:pt x="2298" y="134"/>
                </a:lnTo>
                <a:lnTo>
                  <a:pt x="2295" y="132"/>
                </a:lnTo>
                <a:lnTo>
                  <a:pt x="2268" y="131"/>
                </a:lnTo>
                <a:lnTo>
                  <a:pt x="2256" y="131"/>
                </a:lnTo>
                <a:lnTo>
                  <a:pt x="2243" y="132"/>
                </a:lnTo>
                <a:lnTo>
                  <a:pt x="2240" y="132"/>
                </a:lnTo>
                <a:lnTo>
                  <a:pt x="2237" y="134"/>
                </a:lnTo>
                <a:lnTo>
                  <a:pt x="2236" y="135"/>
                </a:lnTo>
                <a:lnTo>
                  <a:pt x="2234" y="138"/>
                </a:lnTo>
                <a:lnTo>
                  <a:pt x="2233" y="146"/>
                </a:lnTo>
                <a:lnTo>
                  <a:pt x="2233" y="155"/>
                </a:lnTo>
                <a:lnTo>
                  <a:pt x="2234" y="172"/>
                </a:lnTo>
                <a:lnTo>
                  <a:pt x="2237" y="189"/>
                </a:lnTo>
                <a:lnTo>
                  <a:pt x="2240" y="206"/>
                </a:lnTo>
                <a:lnTo>
                  <a:pt x="2239" y="208"/>
                </a:lnTo>
                <a:lnTo>
                  <a:pt x="2239" y="210"/>
                </a:lnTo>
                <a:lnTo>
                  <a:pt x="2236" y="211"/>
                </a:lnTo>
                <a:lnTo>
                  <a:pt x="2234" y="213"/>
                </a:lnTo>
                <a:lnTo>
                  <a:pt x="2225" y="213"/>
                </a:lnTo>
                <a:lnTo>
                  <a:pt x="2212" y="213"/>
                </a:lnTo>
                <a:lnTo>
                  <a:pt x="2205" y="213"/>
                </a:lnTo>
                <a:lnTo>
                  <a:pt x="2199" y="211"/>
                </a:lnTo>
                <a:lnTo>
                  <a:pt x="2195" y="208"/>
                </a:lnTo>
                <a:lnTo>
                  <a:pt x="2192" y="207"/>
                </a:lnTo>
                <a:lnTo>
                  <a:pt x="2191" y="206"/>
                </a:lnTo>
                <a:lnTo>
                  <a:pt x="2189" y="199"/>
                </a:lnTo>
                <a:lnTo>
                  <a:pt x="2188" y="192"/>
                </a:lnTo>
                <a:lnTo>
                  <a:pt x="2188" y="184"/>
                </a:lnTo>
                <a:lnTo>
                  <a:pt x="2189" y="177"/>
                </a:lnTo>
                <a:lnTo>
                  <a:pt x="2192" y="163"/>
                </a:lnTo>
                <a:lnTo>
                  <a:pt x="2196" y="151"/>
                </a:lnTo>
                <a:lnTo>
                  <a:pt x="2202" y="135"/>
                </a:lnTo>
                <a:lnTo>
                  <a:pt x="2208" y="121"/>
                </a:lnTo>
                <a:lnTo>
                  <a:pt x="2222" y="91"/>
                </a:lnTo>
                <a:lnTo>
                  <a:pt x="2227" y="77"/>
                </a:lnTo>
                <a:lnTo>
                  <a:pt x="2232" y="62"/>
                </a:lnTo>
                <a:lnTo>
                  <a:pt x="2236" y="46"/>
                </a:lnTo>
                <a:lnTo>
                  <a:pt x="2237" y="39"/>
                </a:lnTo>
                <a:lnTo>
                  <a:pt x="2239" y="31"/>
                </a:lnTo>
                <a:lnTo>
                  <a:pt x="2239" y="21"/>
                </a:lnTo>
                <a:lnTo>
                  <a:pt x="2237" y="11"/>
                </a:lnTo>
                <a:lnTo>
                  <a:pt x="2239" y="7"/>
                </a:lnTo>
                <a:lnTo>
                  <a:pt x="2240" y="3"/>
                </a:lnTo>
                <a:lnTo>
                  <a:pt x="2242" y="3"/>
                </a:lnTo>
                <a:lnTo>
                  <a:pt x="2243" y="1"/>
                </a:lnTo>
                <a:lnTo>
                  <a:pt x="2249" y="0"/>
                </a:lnTo>
                <a:lnTo>
                  <a:pt x="2277" y="0"/>
                </a:lnTo>
                <a:lnTo>
                  <a:pt x="2305" y="1"/>
                </a:lnTo>
                <a:lnTo>
                  <a:pt x="2308" y="3"/>
                </a:lnTo>
                <a:lnTo>
                  <a:pt x="2309" y="3"/>
                </a:lnTo>
                <a:lnTo>
                  <a:pt x="2309" y="5"/>
                </a:lnTo>
                <a:lnTo>
                  <a:pt x="2308" y="15"/>
                </a:lnTo>
                <a:lnTo>
                  <a:pt x="2308" y="25"/>
                </a:lnTo>
                <a:lnTo>
                  <a:pt x="2308" y="35"/>
                </a:lnTo>
                <a:lnTo>
                  <a:pt x="2309" y="45"/>
                </a:lnTo>
                <a:lnTo>
                  <a:pt x="2314" y="56"/>
                </a:lnTo>
                <a:lnTo>
                  <a:pt x="2316" y="67"/>
                </a:lnTo>
                <a:lnTo>
                  <a:pt x="2325" y="89"/>
                </a:lnTo>
                <a:lnTo>
                  <a:pt x="2333" y="111"/>
                </a:lnTo>
                <a:lnTo>
                  <a:pt x="2338" y="122"/>
                </a:lnTo>
                <a:lnTo>
                  <a:pt x="2340" y="134"/>
                </a:lnTo>
                <a:close/>
                <a:moveTo>
                  <a:pt x="2291" y="86"/>
                </a:moveTo>
                <a:lnTo>
                  <a:pt x="2291" y="80"/>
                </a:lnTo>
                <a:lnTo>
                  <a:pt x="2291" y="76"/>
                </a:lnTo>
                <a:lnTo>
                  <a:pt x="2290" y="66"/>
                </a:lnTo>
                <a:lnTo>
                  <a:pt x="2288" y="60"/>
                </a:lnTo>
                <a:lnTo>
                  <a:pt x="2287" y="56"/>
                </a:lnTo>
                <a:lnTo>
                  <a:pt x="2283" y="48"/>
                </a:lnTo>
                <a:lnTo>
                  <a:pt x="2281" y="45"/>
                </a:lnTo>
                <a:lnTo>
                  <a:pt x="2278" y="42"/>
                </a:lnTo>
                <a:lnTo>
                  <a:pt x="2274" y="41"/>
                </a:lnTo>
                <a:lnTo>
                  <a:pt x="2270" y="41"/>
                </a:lnTo>
                <a:lnTo>
                  <a:pt x="2266" y="45"/>
                </a:lnTo>
                <a:lnTo>
                  <a:pt x="2261" y="49"/>
                </a:lnTo>
                <a:lnTo>
                  <a:pt x="2260" y="55"/>
                </a:lnTo>
                <a:lnTo>
                  <a:pt x="2257" y="60"/>
                </a:lnTo>
                <a:lnTo>
                  <a:pt x="2254" y="73"/>
                </a:lnTo>
                <a:lnTo>
                  <a:pt x="2253" y="79"/>
                </a:lnTo>
                <a:lnTo>
                  <a:pt x="2253" y="86"/>
                </a:lnTo>
                <a:lnTo>
                  <a:pt x="2254" y="87"/>
                </a:lnTo>
                <a:lnTo>
                  <a:pt x="2256" y="89"/>
                </a:lnTo>
                <a:lnTo>
                  <a:pt x="2260" y="90"/>
                </a:lnTo>
                <a:lnTo>
                  <a:pt x="2264" y="90"/>
                </a:lnTo>
                <a:lnTo>
                  <a:pt x="2270" y="90"/>
                </a:lnTo>
                <a:lnTo>
                  <a:pt x="2281" y="90"/>
                </a:lnTo>
                <a:lnTo>
                  <a:pt x="2287" y="90"/>
                </a:lnTo>
                <a:lnTo>
                  <a:pt x="2290" y="87"/>
                </a:lnTo>
                <a:lnTo>
                  <a:pt x="2291" y="86"/>
                </a:lnTo>
                <a:close/>
                <a:moveTo>
                  <a:pt x="1611" y="55"/>
                </a:moveTo>
                <a:lnTo>
                  <a:pt x="1624" y="87"/>
                </a:lnTo>
                <a:lnTo>
                  <a:pt x="1630" y="106"/>
                </a:lnTo>
                <a:lnTo>
                  <a:pt x="1635" y="122"/>
                </a:lnTo>
                <a:lnTo>
                  <a:pt x="1641" y="139"/>
                </a:lnTo>
                <a:lnTo>
                  <a:pt x="1644" y="158"/>
                </a:lnTo>
                <a:lnTo>
                  <a:pt x="1644" y="166"/>
                </a:lnTo>
                <a:lnTo>
                  <a:pt x="1645" y="176"/>
                </a:lnTo>
                <a:lnTo>
                  <a:pt x="1645" y="186"/>
                </a:lnTo>
                <a:lnTo>
                  <a:pt x="1644" y="196"/>
                </a:lnTo>
                <a:lnTo>
                  <a:pt x="1641" y="204"/>
                </a:lnTo>
                <a:lnTo>
                  <a:pt x="1640" y="208"/>
                </a:lnTo>
                <a:lnTo>
                  <a:pt x="1638" y="210"/>
                </a:lnTo>
                <a:lnTo>
                  <a:pt x="1635" y="211"/>
                </a:lnTo>
                <a:lnTo>
                  <a:pt x="1610" y="213"/>
                </a:lnTo>
                <a:lnTo>
                  <a:pt x="1599" y="213"/>
                </a:lnTo>
                <a:lnTo>
                  <a:pt x="1590" y="211"/>
                </a:lnTo>
                <a:lnTo>
                  <a:pt x="1589" y="210"/>
                </a:lnTo>
                <a:lnTo>
                  <a:pt x="1589" y="208"/>
                </a:lnTo>
                <a:lnTo>
                  <a:pt x="1589" y="206"/>
                </a:lnTo>
                <a:lnTo>
                  <a:pt x="1589" y="204"/>
                </a:lnTo>
                <a:lnTo>
                  <a:pt x="1592" y="197"/>
                </a:lnTo>
                <a:lnTo>
                  <a:pt x="1594" y="189"/>
                </a:lnTo>
                <a:lnTo>
                  <a:pt x="1596" y="182"/>
                </a:lnTo>
                <a:lnTo>
                  <a:pt x="1599" y="173"/>
                </a:lnTo>
                <a:lnTo>
                  <a:pt x="1599" y="165"/>
                </a:lnTo>
                <a:lnTo>
                  <a:pt x="1600" y="158"/>
                </a:lnTo>
                <a:lnTo>
                  <a:pt x="1600" y="149"/>
                </a:lnTo>
                <a:lnTo>
                  <a:pt x="1599" y="141"/>
                </a:lnTo>
                <a:lnTo>
                  <a:pt x="1599" y="138"/>
                </a:lnTo>
                <a:lnTo>
                  <a:pt x="1597" y="135"/>
                </a:lnTo>
                <a:lnTo>
                  <a:pt x="1596" y="134"/>
                </a:lnTo>
                <a:lnTo>
                  <a:pt x="1594" y="132"/>
                </a:lnTo>
                <a:lnTo>
                  <a:pt x="1578" y="132"/>
                </a:lnTo>
                <a:lnTo>
                  <a:pt x="1561" y="131"/>
                </a:lnTo>
                <a:lnTo>
                  <a:pt x="1546" y="132"/>
                </a:lnTo>
                <a:lnTo>
                  <a:pt x="1541" y="132"/>
                </a:lnTo>
                <a:lnTo>
                  <a:pt x="1538" y="134"/>
                </a:lnTo>
                <a:lnTo>
                  <a:pt x="1537" y="135"/>
                </a:lnTo>
                <a:lnTo>
                  <a:pt x="1535" y="137"/>
                </a:lnTo>
                <a:lnTo>
                  <a:pt x="1534" y="141"/>
                </a:lnTo>
                <a:lnTo>
                  <a:pt x="1532" y="145"/>
                </a:lnTo>
                <a:lnTo>
                  <a:pt x="1531" y="151"/>
                </a:lnTo>
                <a:lnTo>
                  <a:pt x="1532" y="170"/>
                </a:lnTo>
                <a:lnTo>
                  <a:pt x="1534" y="179"/>
                </a:lnTo>
                <a:lnTo>
                  <a:pt x="1535" y="189"/>
                </a:lnTo>
                <a:lnTo>
                  <a:pt x="1538" y="197"/>
                </a:lnTo>
                <a:lnTo>
                  <a:pt x="1538" y="207"/>
                </a:lnTo>
                <a:lnTo>
                  <a:pt x="1537" y="210"/>
                </a:lnTo>
                <a:lnTo>
                  <a:pt x="1535" y="211"/>
                </a:lnTo>
                <a:lnTo>
                  <a:pt x="1534" y="213"/>
                </a:lnTo>
                <a:lnTo>
                  <a:pt x="1530" y="213"/>
                </a:lnTo>
                <a:lnTo>
                  <a:pt x="1521" y="213"/>
                </a:lnTo>
                <a:lnTo>
                  <a:pt x="1508" y="213"/>
                </a:lnTo>
                <a:lnTo>
                  <a:pt x="1503" y="213"/>
                </a:lnTo>
                <a:lnTo>
                  <a:pt x="1497" y="211"/>
                </a:lnTo>
                <a:lnTo>
                  <a:pt x="1494" y="210"/>
                </a:lnTo>
                <a:lnTo>
                  <a:pt x="1493" y="207"/>
                </a:lnTo>
                <a:lnTo>
                  <a:pt x="1490" y="206"/>
                </a:lnTo>
                <a:lnTo>
                  <a:pt x="1489" y="203"/>
                </a:lnTo>
                <a:lnTo>
                  <a:pt x="1487" y="193"/>
                </a:lnTo>
                <a:lnTo>
                  <a:pt x="1487" y="183"/>
                </a:lnTo>
                <a:lnTo>
                  <a:pt x="1489" y="173"/>
                </a:lnTo>
                <a:lnTo>
                  <a:pt x="1491" y="165"/>
                </a:lnTo>
                <a:lnTo>
                  <a:pt x="1497" y="146"/>
                </a:lnTo>
                <a:lnTo>
                  <a:pt x="1504" y="128"/>
                </a:lnTo>
                <a:lnTo>
                  <a:pt x="1515" y="106"/>
                </a:lnTo>
                <a:lnTo>
                  <a:pt x="1525" y="82"/>
                </a:lnTo>
                <a:lnTo>
                  <a:pt x="1530" y="69"/>
                </a:lnTo>
                <a:lnTo>
                  <a:pt x="1534" y="56"/>
                </a:lnTo>
                <a:lnTo>
                  <a:pt x="1537" y="43"/>
                </a:lnTo>
                <a:lnTo>
                  <a:pt x="1538" y="31"/>
                </a:lnTo>
                <a:lnTo>
                  <a:pt x="1538" y="25"/>
                </a:lnTo>
                <a:lnTo>
                  <a:pt x="1538" y="20"/>
                </a:lnTo>
                <a:lnTo>
                  <a:pt x="1538" y="7"/>
                </a:lnTo>
                <a:lnTo>
                  <a:pt x="1538" y="5"/>
                </a:lnTo>
                <a:lnTo>
                  <a:pt x="1539" y="4"/>
                </a:lnTo>
                <a:lnTo>
                  <a:pt x="1542" y="1"/>
                </a:lnTo>
                <a:lnTo>
                  <a:pt x="1556" y="0"/>
                </a:lnTo>
                <a:lnTo>
                  <a:pt x="1570" y="0"/>
                </a:lnTo>
                <a:lnTo>
                  <a:pt x="1600" y="0"/>
                </a:lnTo>
                <a:lnTo>
                  <a:pt x="1604" y="1"/>
                </a:lnTo>
                <a:lnTo>
                  <a:pt x="1607" y="1"/>
                </a:lnTo>
                <a:lnTo>
                  <a:pt x="1609" y="3"/>
                </a:lnTo>
                <a:lnTo>
                  <a:pt x="1609" y="5"/>
                </a:lnTo>
                <a:lnTo>
                  <a:pt x="1607" y="11"/>
                </a:lnTo>
                <a:lnTo>
                  <a:pt x="1607" y="18"/>
                </a:lnTo>
                <a:lnTo>
                  <a:pt x="1606" y="31"/>
                </a:lnTo>
                <a:lnTo>
                  <a:pt x="1607" y="36"/>
                </a:lnTo>
                <a:lnTo>
                  <a:pt x="1607" y="42"/>
                </a:lnTo>
                <a:lnTo>
                  <a:pt x="1609" y="49"/>
                </a:lnTo>
                <a:lnTo>
                  <a:pt x="1611" y="55"/>
                </a:lnTo>
                <a:close/>
                <a:moveTo>
                  <a:pt x="1585" y="89"/>
                </a:moveTo>
                <a:lnTo>
                  <a:pt x="1586" y="89"/>
                </a:lnTo>
                <a:lnTo>
                  <a:pt x="1589" y="87"/>
                </a:lnTo>
                <a:lnTo>
                  <a:pt x="1589" y="86"/>
                </a:lnTo>
                <a:lnTo>
                  <a:pt x="1590" y="83"/>
                </a:lnTo>
                <a:lnTo>
                  <a:pt x="1589" y="72"/>
                </a:lnTo>
                <a:lnTo>
                  <a:pt x="1587" y="66"/>
                </a:lnTo>
                <a:lnTo>
                  <a:pt x="1587" y="62"/>
                </a:lnTo>
                <a:lnTo>
                  <a:pt x="1583" y="52"/>
                </a:lnTo>
                <a:lnTo>
                  <a:pt x="1582" y="48"/>
                </a:lnTo>
                <a:lnTo>
                  <a:pt x="1579" y="43"/>
                </a:lnTo>
                <a:lnTo>
                  <a:pt x="1576" y="42"/>
                </a:lnTo>
                <a:lnTo>
                  <a:pt x="1575" y="41"/>
                </a:lnTo>
                <a:lnTo>
                  <a:pt x="1569" y="41"/>
                </a:lnTo>
                <a:lnTo>
                  <a:pt x="1566" y="42"/>
                </a:lnTo>
                <a:lnTo>
                  <a:pt x="1565" y="45"/>
                </a:lnTo>
                <a:lnTo>
                  <a:pt x="1561" y="49"/>
                </a:lnTo>
                <a:lnTo>
                  <a:pt x="1556" y="60"/>
                </a:lnTo>
                <a:lnTo>
                  <a:pt x="1552" y="75"/>
                </a:lnTo>
                <a:lnTo>
                  <a:pt x="1552" y="79"/>
                </a:lnTo>
                <a:lnTo>
                  <a:pt x="1552" y="83"/>
                </a:lnTo>
                <a:lnTo>
                  <a:pt x="1552" y="86"/>
                </a:lnTo>
                <a:lnTo>
                  <a:pt x="1555" y="89"/>
                </a:lnTo>
                <a:lnTo>
                  <a:pt x="1556" y="89"/>
                </a:lnTo>
                <a:lnTo>
                  <a:pt x="1558" y="90"/>
                </a:lnTo>
                <a:lnTo>
                  <a:pt x="1566" y="90"/>
                </a:lnTo>
                <a:lnTo>
                  <a:pt x="1576" y="90"/>
                </a:lnTo>
                <a:lnTo>
                  <a:pt x="1585" y="89"/>
                </a:lnTo>
                <a:close/>
                <a:moveTo>
                  <a:pt x="666" y="1"/>
                </a:moveTo>
                <a:lnTo>
                  <a:pt x="668" y="3"/>
                </a:lnTo>
                <a:lnTo>
                  <a:pt x="669" y="5"/>
                </a:lnTo>
                <a:lnTo>
                  <a:pt x="671" y="10"/>
                </a:lnTo>
                <a:lnTo>
                  <a:pt x="669" y="20"/>
                </a:lnTo>
                <a:lnTo>
                  <a:pt x="665" y="48"/>
                </a:lnTo>
                <a:lnTo>
                  <a:pt x="659" y="76"/>
                </a:lnTo>
                <a:lnTo>
                  <a:pt x="655" y="104"/>
                </a:lnTo>
                <a:lnTo>
                  <a:pt x="652" y="132"/>
                </a:lnTo>
                <a:lnTo>
                  <a:pt x="651" y="149"/>
                </a:lnTo>
                <a:lnTo>
                  <a:pt x="652" y="166"/>
                </a:lnTo>
                <a:lnTo>
                  <a:pt x="656" y="200"/>
                </a:lnTo>
                <a:lnTo>
                  <a:pt x="656" y="204"/>
                </a:lnTo>
                <a:lnTo>
                  <a:pt x="655" y="206"/>
                </a:lnTo>
                <a:lnTo>
                  <a:pt x="654" y="208"/>
                </a:lnTo>
                <a:lnTo>
                  <a:pt x="654" y="210"/>
                </a:lnTo>
                <a:lnTo>
                  <a:pt x="652" y="210"/>
                </a:lnTo>
                <a:lnTo>
                  <a:pt x="648" y="211"/>
                </a:lnTo>
                <a:lnTo>
                  <a:pt x="641" y="213"/>
                </a:lnTo>
                <a:lnTo>
                  <a:pt x="634" y="213"/>
                </a:lnTo>
                <a:lnTo>
                  <a:pt x="625" y="213"/>
                </a:lnTo>
                <a:lnTo>
                  <a:pt x="617" y="213"/>
                </a:lnTo>
                <a:lnTo>
                  <a:pt x="614" y="211"/>
                </a:lnTo>
                <a:lnTo>
                  <a:pt x="611" y="210"/>
                </a:lnTo>
                <a:lnTo>
                  <a:pt x="611" y="208"/>
                </a:lnTo>
                <a:lnTo>
                  <a:pt x="610" y="207"/>
                </a:lnTo>
                <a:lnTo>
                  <a:pt x="610" y="204"/>
                </a:lnTo>
                <a:lnTo>
                  <a:pt x="611" y="199"/>
                </a:lnTo>
                <a:lnTo>
                  <a:pt x="615" y="180"/>
                </a:lnTo>
                <a:lnTo>
                  <a:pt x="620" y="161"/>
                </a:lnTo>
                <a:lnTo>
                  <a:pt x="623" y="139"/>
                </a:lnTo>
                <a:lnTo>
                  <a:pt x="624" y="118"/>
                </a:lnTo>
                <a:lnTo>
                  <a:pt x="625" y="97"/>
                </a:lnTo>
                <a:lnTo>
                  <a:pt x="625" y="77"/>
                </a:lnTo>
                <a:lnTo>
                  <a:pt x="624" y="56"/>
                </a:lnTo>
                <a:lnTo>
                  <a:pt x="621" y="35"/>
                </a:lnTo>
                <a:lnTo>
                  <a:pt x="618" y="20"/>
                </a:lnTo>
                <a:lnTo>
                  <a:pt x="618" y="11"/>
                </a:lnTo>
                <a:lnTo>
                  <a:pt x="618" y="7"/>
                </a:lnTo>
                <a:lnTo>
                  <a:pt x="620" y="4"/>
                </a:lnTo>
                <a:lnTo>
                  <a:pt x="623" y="1"/>
                </a:lnTo>
                <a:lnTo>
                  <a:pt x="624" y="1"/>
                </a:lnTo>
                <a:lnTo>
                  <a:pt x="630" y="0"/>
                </a:lnTo>
                <a:lnTo>
                  <a:pt x="649" y="0"/>
                </a:lnTo>
                <a:lnTo>
                  <a:pt x="658" y="0"/>
                </a:lnTo>
                <a:lnTo>
                  <a:pt x="662" y="0"/>
                </a:lnTo>
                <a:lnTo>
                  <a:pt x="666" y="1"/>
                </a:lnTo>
                <a:close/>
                <a:moveTo>
                  <a:pt x="1008" y="1"/>
                </a:moveTo>
                <a:lnTo>
                  <a:pt x="1010" y="4"/>
                </a:lnTo>
                <a:lnTo>
                  <a:pt x="1011" y="8"/>
                </a:lnTo>
                <a:lnTo>
                  <a:pt x="1011" y="21"/>
                </a:lnTo>
                <a:lnTo>
                  <a:pt x="1011" y="25"/>
                </a:lnTo>
                <a:lnTo>
                  <a:pt x="1010" y="31"/>
                </a:lnTo>
                <a:lnTo>
                  <a:pt x="1010" y="34"/>
                </a:lnTo>
                <a:lnTo>
                  <a:pt x="1008" y="36"/>
                </a:lnTo>
                <a:lnTo>
                  <a:pt x="1007" y="38"/>
                </a:lnTo>
                <a:lnTo>
                  <a:pt x="1005" y="39"/>
                </a:lnTo>
                <a:lnTo>
                  <a:pt x="1003" y="39"/>
                </a:lnTo>
                <a:lnTo>
                  <a:pt x="1001" y="39"/>
                </a:lnTo>
                <a:lnTo>
                  <a:pt x="986" y="31"/>
                </a:lnTo>
                <a:lnTo>
                  <a:pt x="977" y="28"/>
                </a:lnTo>
                <a:lnTo>
                  <a:pt x="969" y="24"/>
                </a:lnTo>
                <a:lnTo>
                  <a:pt x="960" y="22"/>
                </a:lnTo>
                <a:lnTo>
                  <a:pt x="953" y="22"/>
                </a:lnTo>
                <a:lnTo>
                  <a:pt x="949" y="24"/>
                </a:lnTo>
                <a:lnTo>
                  <a:pt x="945" y="25"/>
                </a:lnTo>
                <a:lnTo>
                  <a:pt x="938" y="31"/>
                </a:lnTo>
                <a:lnTo>
                  <a:pt x="931" y="39"/>
                </a:lnTo>
                <a:lnTo>
                  <a:pt x="925" y="49"/>
                </a:lnTo>
                <a:lnTo>
                  <a:pt x="921" y="59"/>
                </a:lnTo>
                <a:lnTo>
                  <a:pt x="916" y="69"/>
                </a:lnTo>
                <a:lnTo>
                  <a:pt x="911" y="90"/>
                </a:lnTo>
                <a:lnTo>
                  <a:pt x="906" y="111"/>
                </a:lnTo>
                <a:lnTo>
                  <a:pt x="904" y="124"/>
                </a:lnTo>
                <a:lnTo>
                  <a:pt x="902" y="138"/>
                </a:lnTo>
                <a:lnTo>
                  <a:pt x="902" y="152"/>
                </a:lnTo>
                <a:lnTo>
                  <a:pt x="902" y="166"/>
                </a:lnTo>
                <a:lnTo>
                  <a:pt x="905" y="170"/>
                </a:lnTo>
                <a:lnTo>
                  <a:pt x="908" y="176"/>
                </a:lnTo>
                <a:lnTo>
                  <a:pt x="909" y="177"/>
                </a:lnTo>
                <a:lnTo>
                  <a:pt x="912" y="179"/>
                </a:lnTo>
                <a:lnTo>
                  <a:pt x="918" y="182"/>
                </a:lnTo>
                <a:lnTo>
                  <a:pt x="931" y="182"/>
                </a:lnTo>
                <a:lnTo>
                  <a:pt x="938" y="182"/>
                </a:lnTo>
                <a:lnTo>
                  <a:pt x="945" y="180"/>
                </a:lnTo>
                <a:lnTo>
                  <a:pt x="952" y="177"/>
                </a:lnTo>
                <a:lnTo>
                  <a:pt x="957" y="175"/>
                </a:lnTo>
                <a:lnTo>
                  <a:pt x="962" y="170"/>
                </a:lnTo>
                <a:lnTo>
                  <a:pt x="964" y="168"/>
                </a:lnTo>
                <a:lnTo>
                  <a:pt x="966" y="165"/>
                </a:lnTo>
                <a:lnTo>
                  <a:pt x="969" y="159"/>
                </a:lnTo>
                <a:lnTo>
                  <a:pt x="971" y="153"/>
                </a:lnTo>
                <a:lnTo>
                  <a:pt x="971" y="146"/>
                </a:lnTo>
                <a:lnTo>
                  <a:pt x="971" y="141"/>
                </a:lnTo>
                <a:lnTo>
                  <a:pt x="970" y="134"/>
                </a:lnTo>
                <a:lnTo>
                  <a:pt x="969" y="128"/>
                </a:lnTo>
                <a:lnTo>
                  <a:pt x="964" y="115"/>
                </a:lnTo>
                <a:lnTo>
                  <a:pt x="963" y="110"/>
                </a:lnTo>
                <a:lnTo>
                  <a:pt x="960" y="103"/>
                </a:lnTo>
                <a:lnTo>
                  <a:pt x="957" y="96"/>
                </a:lnTo>
                <a:lnTo>
                  <a:pt x="957" y="89"/>
                </a:lnTo>
                <a:lnTo>
                  <a:pt x="959" y="87"/>
                </a:lnTo>
                <a:lnTo>
                  <a:pt x="962" y="86"/>
                </a:lnTo>
                <a:lnTo>
                  <a:pt x="969" y="86"/>
                </a:lnTo>
                <a:lnTo>
                  <a:pt x="993" y="86"/>
                </a:lnTo>
                <a:lnTo>
                  <a:pt x="998" y="87"/>
                </a:lnTo>
                <a:lnTo>
                  <a:pt x="1000" y="87"/>
                </a:lnTo>
                <a:lnTo>
                  <a:pt x="1001" y="89"/>
                </a:lnTo>
                <a:lnTo>
                  <a:pt x="1004" y="94"/>
                </a:lnTo>
                <a:lnTo>
                  <a:pt x="1005" y="100"/>
                </a:lnTo>
                <a:lnTo>
                  <a:pt x="1007" y="111"/>
                </a:lnTo>
                <a:lnTo>
                  <a:pt x="1005" y="135"/>
                </a:lnTo>
                <a:lnTo>
                  <a:pt x="1004" y="153"/>
                </a:lnTo>
                <a:lnTo>
                  <a:pt x="1003" y="170"/>
                </a:lnTo>
                <a:lnTo>
                  <a:pt x="1003" y="179"/>
                </a:lnTo>
                <a:lnTo>
                  <a:pt x="1000" y="187"/>
                </a:lnTo>
                <a:lnTo>
                  <a:pt x="998" y="194"/>
                </a:lnTo>
                <a:lnTo>
                  <a:pt x="995" y="203"/>
                </a:lnTo>
                <a:lnTo>
                  <a:pt x="993" y="206"/>
                </a:lnTo>
                <a:lnTo>
                  <a:pt x="990" y="208"/>
                </a:lnTo>
                <a:lnTo>
                  <a:pt x="986" y="211"/>
                </a:lnTo>
                <a:lnTo>
                  <a:pt x="981" y="211"/>
                </a:lnTo>
                <a:lnTo>
                  <a:pt x="898" y="211"/>
                </a:lnTo>
                <a:lnTo>
                  <a:pt x="891" y="210"/>
                </a:lnTo>
                <a:lnTo>
                  <a:pt x="888" y="208"/>
                </a:lnTo>
                <a:lnTo>
                  <a:pt x="885" y="207"/>
                </a:lnTo>
                <a:lnTo>
                  <a:pt x="881" y="204"/>
                </a:lnTo>
                <a:lnTo>
                  <a:pt x="880" y="203"/>
                </a:lnTo>
                <a:lnTo>
                  <a:pt x="877" y="199"/>
                </a:lnTo>
                <a:lnTo>
                  <a:pt x="875" y="196"/>
                </a:lnTo>
                <a:lnTo>
                  <a:pt x="873" y="186"/>
                </a:lnTo>
                <a:lnTo>
                  <a:pt x="871" y="175"/>
                </a:lnTo>
                <a:lnTo>
                  <a:pt x="870" y="165"/>
                </a:lnTo>
                <a:lnTo>
                  <a:pt x="870" y="153"/>
                </a:lnTo>
                <a:lnTo>
                  <a:pt x="870" y="131"/>
                </a:lnTo>
                <a:lnTo>
                  <a:pt x="870" y="108"/>
                </a:lnTo>
                <a:lnTo>
                  <a:pt x="871" y="86"/>
                </a:lnTo>
                <a:lnTo>
                  <a:pt x="871" y="73"/>
                </a:lnTo>
                <a:lnTo>
                  <a:pt x="873" y="62"/>
                </a:lnTo>
                <a:lnTo>
                  <a:pt x="874" y="51"/>
                </a:lnTo>
                <a:lnTo>
                  <a:pt x="877" y="39"/>
                </a:lnTo>
                <a:lnTo>
                  <a:pt x="878" y="34"/>
                </a:lnTo>
                <a:lnTo>
                  <a:pt x="881" y="28"/>
                </a:lnTo>
                <a:lnTo>
                  <a:pt x="882" y="24"/>
                </a:lnTo>
                <a:lnTo>
                  <a:pt x="885" y="18"/>
                </a:lnTo>
                <a:lnTo>
                  <a:pt x="890" y="14"/>
                </a:lnTo>
                <a:lnTo>
                  <a:pt x="894" y="11"/>
                </a:lnTo>
                <a:lnTo>
                  <a:pt x="898" y="7"/>
                </a:lnTo>
                <a:lnTo>
                  <a:pt x="902" y="4"/>
                </a:lnTo>
                <a:lnTo>
                  <a:pt x="906" y="3"/>
                </a:lnTo>
                <a:lnTo>
                  <a:pt x="914" y="1"/>
                </a:lnTo>
                <a:lnTo>
                  <a:pt x="919" y="0"/>
                </a:lnTo>
                <a:lnTo>
                  <a:pt x="926" y="0"/>
                </a:lnTo>
                <a:lnTo>
                  <a:pt x="966" y="0"/>
                </a:lnTo>
                <a:lnTo>
                  <a:pt x="984" y="0"/>
                </a:lnTo>
                <a:lnTo>
                  <a:pt x="1004" y="0"/>
                </a:lnTo>
                <a:lnTo>
                  <a:pt x="1005" y="0"/>
                </a:lnTo>
                <a:lnTo>
                  <a:pt x="1008" y="1"/>
                </a:lnTo>
                <a:close/>
                <a:moveTo>
                  <a:pt x="1093" y="1"/>
                </a:moveTo>
                <a:lnTo>
                  <a:pt x="1094" y="3"/>
                </a:lnTo>
                <a:lnTo>
                  <a:pt x="1096" y="4"/>
                </a:lnTo>
                <a:lnTo>
                  <a:pt x="1096" y="5"/>
                </a:lnTo>
                <a:lnTo>
                  <a:pt x="1096" y="8"/>
                </a:lnTo>
                <a:lnTo>
                  <a:pt x="1094" y="21"/>
                </a:lnTo>
                <a:lnTo>
                  <a:pt x="1084" y="80"/>
                </a:lnTo>
                <a:lnTo>
                  <a:pt x="1083" y="94"/>
                </a:lnTo>
                <a:lnTo>
                  <a:pt x="1080" y="110"/>
                </a:lnTo>
                <a:lnTo>
                  <a:pt x="1079" y="125"/>
                </a:lnTo>
                <a:lnTo>
                  <a:pt x="1077" y="141"/>
                </a:lnTo>
                <a:lnTo>
                  <a:pt x="1077" y="156"/>
                </a:lnTo>
                <a:lnTo>
                  <a:pt x="1079" y="170"/>
                </a:lnTo>
                <a:lnTo>
                  <a:pt x="1083" y="201"/>
                </a:lnTo>
                <a:lnTo>
                  <a:pt x="1082" y="206"/>
                </a:lnTo>
                <a:lnTo>
                  <a:pt x="1082" y="208"/>
                </a:lnTo>
                <a:lnTo>
                  <a:pt x="1080" y="210"/>
                </a:lnTo>
                <a:lnTo>
                  <a:pt x="1076" y="211"/>
                </a:lnTo>
                <a:lnTo>
                  <a:pt x="1072" y="211"/>
                </a:lnTo>
                <a:lnTo>
                  <a:pt x="1060" y="213"/>
                </a:lnTo>
                <a:lnTo>
                  <a:pt x="1042" y="211"/>
                </a:lnTo>
                <a:lnTo>
                  <a:pt x="1038" y="211"/>
                </a:lnTo>
                <a:lnTo>
                  <a:pt x="1036" y="210"/>
                </a:lnTo>
                <a:lnTo>
                  <a:pt x="1036" y="208"/>
                </a:lnTo>
                <a:lnTo>
                  <a:pt x="1036" y="201"/>
                </a:lnTo>
                <a:lnTo>
                  <a:pt x="1038" y="194"/>
                </a:lnTo>
                <a:lnTo>
                  <a:pt x="1042" y="180"/>
                </a:lnTo>
                <a:lnTo>
                  <a:pt x="1045" y="161"/>
                </a:lnTo>
                <a:lnTo>
                  <a:pt x="1048" y="139"/>
                </a:lnTo>
                <a:lnTo>
                  <a:pt x="1049" y="118"/>
                </a:lnTo>
                <a:lnTo>
                  <a:pt x="1051" y="97"/>
                </a:lnTo>
                <a:lnTo>
                  <a:pt x="1051" y="75"/>
                </a:lnTo>
                <a:lnTo>
                  <a:pt x="1049" y="53"/>
                </a:lnTo>
                <a:lnTo>
                  <a:pt x="1046" y="32"/>
                </a:lnTo>
                <a:lnTo>
                  <a:pt x="1044" y="11"/>
                </a:lnTo>
                <a:lnTo>
                  <a:pt x="1044" y="10"/>
                </a:lnTo>
                <a:lnTo>
                  <a:pt x="1045" y="7"/>
                </a:lnTo>
                <a:lnTo>
                  <a:pt x="1046" y="3"/>
                </a:lnTo>
                <a:lnTo>
                  <a:pt x="1048" y="1"/>
                </a:lnTo>
                <a:lnTo>
                  <a:pt x="1051" y="0"/>
                </a:lnTo>
                <a:lnTo>
                  <a:pt x="1056" y="0"/>
                </a:lnTo>
                <a:lnTo>
                  <a:pt x="1075" y="0"/>
                </a:lnTo>
                <a:lnTo>
                  <a:pt x="1083" y="0"/>
                </a:lnTo>
                <a:lnTo>
                  <a:pt x="1093" y="1"/>
                </a:lnTo>
                <a:close/>
                <a:moveTo>
                  <a:pt x="165" y="7"/>
                </a:moveTo>
                <a:lnTo>
                  <a:pt x="166" y="20"/>
                </a:lnTo>
                <a:lnTo>
                  <a:pt x="166" y="32"/>
                </a:lnTo>
                <a:lnTo>
                  <a:pt x="163" y="58"/>
                </a:lnTo>
                <a:lnTo>
                  <a:pt x="162" y="94"/>
                </a:lnTo>
                <a:lnTo>
                  <a:pt x="161" y="113"/>
                </a:lnTo>
                <a:lnTo>
                  <a:pt x="161" y="131"/>
                </a:lnTo>
                <a:lnTo>
                  <a:pt x="161" y="149"/>
                </a:lnTo>
                <a:lnTo>
                  <a:pt x="162" y="166"/>
                </a:lnTo>
                <a:lnTo>
                  <a:pt x="163" y="184"/>
                </a:lnTo>
                <a:lnTo>
                  <a:pt x="165" y="193"/>
                </a:lnTo>
                <a:lnTo>
                  <a:pt x="166" y="201"/>
                </a:lnTo>
                <a:lnTo>
                  <a:pt x="166" y="206"/>
                </a:lnTo>
                <a:lnTo>
                  <a:pt x="166" y="208"/>
                </a:lnTo>
                <a:lnTo>
                  <a:pt x="165" y="210"/>
                </a:lnTo>
                <a:lnTo>
                  <a:pt x="161" y="211"/>
                </a:lnTo>
                <a:lnTo>
                  <a:pt x="155" y="213"/>
                </a:lnTo>
                <a:lnTo>
                  <a:pt x="149" y="213"/>
                </a:lnTo>
                <a:lnTo>
                  <a:pt x="144" y="213"/>
                </a:lnTo>
                <a:lnTo>
                  <a:pt x="129" y="213"/>
                </a:lnTo>
                <a:lnTo>
                  <a:pt x="120" y="211"/>
                </a:lnTo>
                <a:lnTo>
                  <a:pt x="117" y="210"/>
                </a:lnTo>
                <a:lnTo>
                  <a:pt x="115" y="208"/>
                </a:lnTo>
                <a:lnTo>
                  <a:pt x="114" y="207"/>
                </a:lnTo>
                <a:lnTo>
                  <a:pt x="114" y="201"/>
                </a:lnTo>
                <a:lnTo>
                  <a:pt x="115" y="196"/>
                </a:lnTo>
                <a:lnTo>
                  <a:pt x="117" y="190"/>
                </a:lnTo>
                <a:lnTo>
                  <a:pt x="118" y="184"/>
                </a:lnTo>
                <a:lnTo>
                  <a:pt x="122" y="175"/>
                </a:lnTo>
                <a:lnTo>
                  <a:pt x="125" y="169"/>
                </a:lnTo>
                <a:lnTo>
                  <a:pt x="125" y="163"/>
                </a:lnTo>
                <a:lnTo>
                  <a:pt x="128" y="151"/>
                </a:lnTo>
                <a:lnTo>
                  <a:pt x="128" y="138"/>
                </a:lnTo>
                <a:lnTo>
                  <a:pt x="128" y="132"/>
                </a:lnTo>
                <a:lnTo>
                  <a:pt x="127" y="127"/>
                </a:lnTo>
                <a:lnTo>
                  <a:pt x="124" y="122"/>
                </a:lnTo>
                <a:lnTo>
                  <a:pt x="120" y="117"/>
                </a:lnTo>
                <a:lnTo>
                  <a:pt x="115" y="115"/>
                </a:lnTo>
                <a:lnTo>
                  <a:pt x="111" y="114"/>
                </a:lnTo>
                <a:lnTo>
                  <a:pt x="101" y="113"/>
                </a:lnTo>
                <a:lnTo>
                  <a:pt x="91" y="113"/>
                </a:lnTo>
                <a:lnTo>
                  <a:pt x="81" y="113"/>
                </a:lnTo>
                <a:lnTo>
                  <a:pt x="72" y="113"/>
                </a:lnTo>
                <a:lnTo>
                  <a:pt x="66" y="114"/>
                </a:lnTo>
                <a:lnTo>
                  <a:pt x="62" y="115"/>
                </a:lnTo>
                <a:lnTo>
                  <a:pt x="57" y="117"/>
                </a:lnTo>
                <a:lnTo>
                  <a:pt x="53" y="120"/>
                </a:lnTo>
                <a:lnTo>
                  <a:pt x="50" y="122"/>
                </a:lnTo>
                <a:lnTo>
                  <a:pt x="48" y="127"/>
                </a:lnTo>
                <a:lnTo>
                  <a:pt x="45" y="135"/>
                </a:lnTo>
                <a:lnTo>
                  <a:pt x="45" y="142"/>
                </a:lnTo>
                <a:lnTo>
                  <a:pt x="45" y="151"/>
                </a:lnTo>
                <a:lnTo>
                  <a:pt x="45" y="158"/>
                </a:lnTo>
                <a:lnTo>
                  <a:pt x="48" y="166"/>
                </a:lnTo>
                <a:lnTo>
                  <a:pt x="49" y="173"/>
                </a:lnTo>
                <a:lnTo>
                  <a:pt x="53" y="189"/>
                </a:lnTo>
                <a:lnTo>
                  <a:pt x="59" y="200"/>
                </a:lnTo>
                <a:lnTo>
                  <a:pt x="60" y="203"/>
                </a:lnTo>
                <a:lnTo>
                  <a:pt x="60" y="206"/>
                </a:lnTo>
                <a:lnTo>
                  <a:pt x="60" y="207"/>
                </a:lnTo>
                <a:lnTo>
                  <a:pt x="59" y="208"/>
                </a:lnTo>
                <a:lnTo>
                  <a:pt x="56" y="211"/>
                </a:lnTo>
                <a:lnTo>
                  <a:pt x="50" y="213"/>
                </a:lnTo>
                <a:lnTo>
                  <a:pt x="40" y="213"/>
                </a:lnTo>
                <a:lnTo>
                  <a:pt x="16" y="213"/>
                </a:lnTo>
                <a:lnTo>
                  <a:pt x="14" y="211"/>
                </a:lnTo>
                <a:lnTo>
                  <a:pt x="11" y="210"/>
                </a:lnTo>
                <a:lnTo>
                  <a:pt x="8" y="207"/>
                </a:lnTo>
                <a:lnTo>
                  <a:pt x="5" y="204"/>
                </a:lnTo>
                <a:lnTo>
                  <a:pt x="4" y="201"/>
                </a:lnTo>
                <a:lnTo>
                  <a:pt x="2" y="199"/>
                </a:lnTo>
                <a:lnTo>
                  <a:pt x="1" y="192"/>
                </a:lnTo>
                <a:lnTo>
                  <a:pt x="0" y="184"/>
                </a:lnTo>
                <a:lnTo>
                  <a:pt x="0" y="177"/>
                </a:lnTo>
                <a:lnTo>
                  <a:pt x="1" y="172"/>
                </a:lnTo>
                <a:lnTo>
                  <a:pt x="1" y="165"/>
                </a:lnTo>
                <a:lnTo>
                  <a:pt x="2" y="159"/>
                </a:lnTo>
                <a:lnTo>
                  <a:pt x="5" y="153"/>
                </a:lnTo>
                <a:lnTo>
                  <a:pt x="9" y="141"/>
                </a:lnTo>
                <a:lnTo>
                  <a:pt x="21" y="118"/>
                </a:lnTo>
                <a:lnTo>
                  <a:pt x="25" y="107"/>
                </a:lnTo>
                <a:lnTo>
                  <a:pt x="28" y="101"/>
                </a:lnTo>
                <a:lnTo>
                  <a:pt x="29" y="96"/>
                </a:lnTo>
                <a:lnTo>
                  <a:pt x="32" y="90"/>
                </a:lnTo>
                <a:lnTo>
                  <a:pt x="33" y="86"/>
                </a:lnTo>
                <a:lnTo>
                  <a:pt x="36" y="77"/>
                </a:lnTo>
                <a:lnTo>
                  <a:pt x="38" y="67"/>
                </a:lnTo>
                <a:lnTo>
                  <a:pt x="38" y="62"/>
                </a:lnTo>
                <a:lnTo>
                  <a:pt x="39" y="56"/>
                </a:lnTo>
                <a:lnTo>
                  <a:pt x="39" y="46"/>
                </a:lnTo>
                <a:lnTo>
                  <a:pt x="38" y="36"/>
                </a:lnTo>
                <a:lnTo>
                  <a:pt x="36" y="27"/>
                </a:lnTo>
                <a:lnTo>
                  <a:pt x="33" y="18"/>
                </a:lnTo>
                <a:lnTo>
                  <a:pt x="32" y="14"/>
                </a:lnTo>
                <a:lnTo>
                  <a:pt x="31" y="10"/>
                </a:lnTo>
                <a:lnTo>
                  <a:pt x="31" y="7"/>
                </a:lnTo>
                <a:lnTo>
                  <a:pt x="31" y="4"/>
                </a:lnTo>
                <a:lnTo>
                  <a:pt x="31" y="3"/>
                </a:lnTo>
                <a:lnTo>
                  <a:pt x="33" y="1"/>
                </a:lnTo>
                <a:lnTo>
                  <a:pt x="36" y="0"/>
                </a:lnTo>
                <a:lnTo>
                  <a:pt x="62" y="0"/>
                </a:lnTo>
                <a:lnTo>
                  <a:pt x="72" y="0"/>
                </a:lnTo>
                <a:lnTo>
                  <a:pt x="77" y="1"/>
                </a:lnTo>
                <a:lnTo>
                  <a:pt x="80" y="3"/>
                </a:lnTo>
                <a:lnTo>
                  <a:pt x="80" y="4"/>
                </a:lnTo>
                <a:lnTo>
                  <a:pt x="80" y="7"/>
                </a:lnTo>
                <a:lnTo>
                  <a:pt x="80" y="11"/>
                </a:lnTo>
                <a:lnTo>
                  <a:pt x="77" y="14"/>
                </a:lnTo>
                <a:lnTo>
                  <a:pt x="73" y="25"/>
                </a:lnTo>
                <a:lnTo>
                  <a:pt x="70" y="31"/>
                </a:lnTo>
                <a:lnTo>
                  <a:pt x="69" y="38"/>
                </a:lnTo>
                <a:lnTo>
                  <a:pt x="67" y="43"/>
                </a:lnTo>
                <a:lnTo>
                  <a:pt x="67" y="49"/>
                </a:lnTo>
                <a:lnTo>
                  <a:pt x="67" y="56"/>
                </a:lnTo>
                <a:lnTo>
                  <a:pt x="69" y="63"/>
                </a:lnTo>
                <a:lnTo>
                  <a:pt x="72" y="67"/>
                </a:lnTo>
                <a:lnTo>
                  <a:pt x="73" y="69"/>
                </a:lnTo>
                <a:lnTo>
                  <a:pt x="76" y="69"/>
                </a:lnTo>
                <a:lnTo>
                  <a:pt x="89" y="70"/>
                </a:lnTo>
                <a:lnTo>
                  <a:pt x="101" y="70"/>
                </a:lnTo>
                <a:lnTo>
                  <a:pt x="114" y="70"/>
                </a:lnTo>
                <a:lnTo>
                  <a:pt x="127" y="69"/>
                </a:lnTo>
                <a:lnTo>
                  <a:pt x="129" y="67"/>
                </a:lnTo>
                <a:lnTo>
                  <a:pt x="131" y="66"/>
                </a:lnTo>
                <a:lnTo>
                  <a:pt x="131" y="65"/>
                </a:lnTo>
                <a:lnTo>
                  <a:pt x="132" y="62"/>
                </a:lnTo>
                <a:lnTo>
                  <a:pt x="132" y="58"/>
                </a:lnTo>
                <a:lnTo>
                  <a:pt x="132" y="52"/>
                </a:lnTo>
                <a:lnTo>
                  <a:pt x="132" y="45"/>
                </a:lnTo>
                <a:lnTo>
                  <a:pt x="131" y="39"/>
                </a:lnTo>
                <a:lnTo>
                  <a:pt x="129" y="34"/>
                </a:lnTo>
                <a:lnTo>
                  <a:pt x="121" y="10"/>
                </a:lnTo>
                <a:lnTo>
                  <a:pt x="121" y="4"/>
                </a:lnTo>
                <a:lnTo>
                  <a:pt x="121" y="3"/>
                </a:lnTo>
                <a:lnTo>
                  <a:pt x="124" y="1"/>
                </a:lnTo>
                <a:lnTo>
                  <a:pt x="132" y="0"/>
                </a:lnTo>
                <a:lnTo>
                  <a:pt x="141" y="0"/>
                </a:lnTo>
                <a:lnTo>
                  <a:pt x="151" y="0"/>
                </a:lnTo>
                <a:lnTo>
                  <a:pt x="159" y="1"/>
                </a:lnTo>
                <a:lnTo>
                  <a:pt x="161" y="3"/>
                </a:lnTo>
                <a:lnTo>
                  <a:pt x="162" y="4"/>
                </a:lnTo>
                <a:lnTo>
                  <a:pt x="165" y="7"/>
                </a:lnTo>
                <a:close/>
                <a:moveTo>
                  <a:pt x="312" y="1"/>
                </a:moveTo>
                <a:lnTo>
                  <a:pt x="315" y="1"/>
                </a:lnTo>
                <a:lnTo>
                  <a:pt x="316" y="3"/>
                </a:lnTo>
                <a:lnTo>
                  <a:pt x="317" y="4"/>
                </a:lnTo>
                <a:lnTo>
                  <a:pt x="317" y="5"/>
                </a:lnTo>
                <a:lnTo>
                  <a:pt x="319" y="24"/>
                </a:lnTo>
                <a:lnTo>
                  <a:pt x="317" y="34"/>
                </a:lnTo>
                <a:lnTo>
                  <a:pt x="317" y="35"/>
                </a:lnTo>
                <a:lnTo>
                  <a:pt x="316" y="38"/>
                </a:lnTo>
                <a:lnTo>
                  <a:pt x="316" y="39"/>
                </a:lnTo>
                <a:lnTo>
                  <a:pt x="313" y="41"/>
                </a:lnTo>
                <a:lnTo>
                  <a:pt x="310" y="42"/>
                </a:lnTo>
                <a:lnTo>
                  <a:pt x="305" y="42"/>
                </a:lnTo>
                <a:lnTo>
                  <a:pt x="295" y="39"/>
                </a:lnTo>
                <a:lnTo>
                  <a:pt x="274" y="31"/>
                </a:lnTo>
                <a:lnTo>
                  <a:pt x="264" y="27"/>
                </a:lnTo>
                <a:lnTo>
                  <a:pt x="252" y="22"/>
                </a:lnTo>
                <a:lnTo>
                  <a:pt x="250" y="22"/>
                </a:lnTo>
                <a:lnTo>
                  <a:pt x="245" y="22"/>
                </a:lnTo>
                <a:lnTo>
                  <a:pt x="241" y="24"/>
                </a:lnTo>
                <a:lnTo>
                  <a:pt x="238" y="25"/>
                </a:lnTo>
                <a:lnTo>
                  <a:pt x="234" y="31"/>
                </a:lnTo>
                <a:lnTo>
                  <a:pt x="233" y="34"/>
                </a:lnTo>
                <a:lnTo>
                  <a:pt x="231" y="36"/>
                </a:lnTo>
                <a:lnTo>
                  <a:pt x="231" y="41"/>
                </a:lnTo>
                <a:lnTo>
                  <a:pt x="230" y="43"/>
                </a:lnTo>
                <a:lnTo>
                  <a:pt x="231" y="51"/>
                </a:lnTo>
                <a:lnTo>
                  <a:pt x="233" y="58"/>
                </a:lnTo>
                <a:lnTo>
                  <a:pt x="237" y="62"/>
                </a:lnTo>
                <a:lnTo>
                  <a:pt x="241" y="66"/>
                </a:lnTo>
                <a:lnTo>
                  <a:pt x="247" y="69"/>
                </a:lnTo>
                <a:lnTo>
                  <a:pt x="252" y="70"/>
                </a:lnTo>
                <a:lnTo>
                  <a:pt x="257" y="70"/>
                </a:lnTo>
                <a:lnTo>
                  <a:pt x="261" y="72"/>
                </a:lnTo>
                <a:lnTo>
                  <a:pt x="265" y="72"/>
                </a:lnTo>
                <a:lnTo>
                  <a:pt x="275" y="70"/>
                </a:lnTo>
                <a:lnTo>
                  <a:pt x="283" y="69"/>
                </a:lnTo>
                <a:lnTo>
                  <a:pt x="288" y="70"/>
                </a:lnTo>
                <a:lnTo>
                  <a:pt x="289" y="72"/>
                </a:lnTo>
                <a:lnTo>
                  <a:pt x="291" y="73"/>
                </a:lnTo>
                <a:lnTo>
                  <a:pt x="292" y="79"/>
                </a:lnTo>
                <a:lnTo>
                  <a:pt x="292" y="84"/>
                </a:lnTo>
                <a:lnTo>
                  <a:pt x="292" y="96"/>
                </a:lnTo>
                <a:lnTo>
                  <a:pt x="291" y="106"/>
                </a:lnTo>
                <a:lnTo>
                  <a:pt x="289" y="108"/>
                </a:lnTo>
                <a:lnTo>
                  <a:pt x="288" y="110"/>
                </a:lnTo>
                <a:lnTo>
                  <a:pt x="285" y="111"/>
                </a:lnTo>
                <a:lnTo>
                  <a:pt x="282" y="111"/>
                </a:lnTo>
                <a:lnTo>
                  <a:pt x="275" y="111"/>
                </a:lnTo>
                <a:lnTo>
                  <a:pt x="269" y="110"/>
                </a:lnTo>
                <a:lnTo>
                  <a:pt x="264" y="110"/>
                </a:lnTo>
                <a:lnTo>
                  <a:pt x="258" y="111"/>
                </a:lnTo>
                <a:lnTo>
                  <a:pt x="254" y="113"/>
                </a:lnTo>
                <a:lnTo>
                  <a:pt x="248" y="114"/>
                </a:lnTo>
                <a:lnTo>
                  <a:pt x="244" y="117"/>
                </a:lnTo>
                <a:lnTo>
                  <a:pt x="240" y="121"/>
                </a:lnTo>
                <a:lnTo>
                  <a:pt x="237" y="125"/>
                </a:lnTo>
                <a:lnTo>
                  <a:pt x="234" y="129"/>
                </a:lnTo>
                <a:lnTo>
                  <a:pt x="233" y="135"/>
                </a:lnTo>
                <a:lnTo>
                  <a:pt x="230" y="141"/>
                </a:lnTo>
                <a:lnTo>
                  <a:pt x="230" y="146"/>
                </a:lnTo>
                <a:lnTo>
                  <a:pt x="228" y="152"/>
                </a:lnTo>
                <a:lnTo>
                  <a:pt x="230" y="158"/>
                </a:lnTo>
                <a:lnTo>
                  <a:pt x="231" y="163"/>
                </a:lnTo>
                <a:lnTo>
                  <a:pt x="234" y="168"/>
                </a:lnTo>
                <a:lnTo>
                  <a:pt x="237" y="173"/>
                </a:lnTo>
                <a:lnTo>
                  <a:pt x="240" y="176"/>
                </a:lnTo>
                <a:lnTo>
                  <a:pt x="241" y="177"/>
                </a:lnTo>
                <a:lnTo>
                  <a:pt x="247" y="180"/>
                </a:lnTo>
                <a:lnTo>
                  <a:pt x="254" y="183"/>
                </a:lnTo>
                <a:lnTo>
                  <a:pt x="261" y="182"/>
                </a:lnTo>
                <a:lnTo>
                  <a:pt x="269" y="180"/>
                </a:lnTo>
                <a:lnTo>
                  <a:pt x="276" y="179"/>
                </a:lnTo>
                <a:lnTo>
                  <a:pt x="283" y="175"/>
                </a:lnTo>
                <a:lnTo>
                  <a:pt x="298" y="169"/>
                </a:lnTo>
                <a:lnTo>
                  <a:pt x="305" y="168"/>
                </a:lnTo>
                <a:lnTo>
                  <a:pt x="312" y="166"/>
                </a:lnTo>
                <a:lnTo>
                  <a:pt x="315" y="166"/>
                </a:lnTo>
                <a:lnTo>
                  <a:pt x="316" y="168"/>
                </a:lnTo>
                <a:lnTo>
                  <a:pt x="317" y="169"/>
                </a:lnTo>
                <a:lnTo>
                  <a:pt x="319" y="173"/>
                </a:lnTo>
                <a:lnTo>
                  <a:pt x="319" y="177"/>
                </a:lnTo>
                <a:lnTo>
                  <a:pt x="317" y="187"/>
                </a:lnTo>
                <a:lnTo>
                  <a:pt x="317" y="193"/>
                </a:lnTo>
                <a:lnTo>
                  <a:pt x="317" y="199"/>
                </a:lnTo>
                <a:lnTo>
                  <a:pt x="316" y="201"/>
                </a:lnTo>
                <a:lnTo>
                  <a:pt x="315" y="204"/>
                </a:lnTo>
                <a:lnTo>
                  <a:pt x="313" y="207"/>
                </a:lnTo>
                <a:lnTo>
                  <a:pt x="310" y="210"/>
                </a:lnTo>
                <a:lnTo>
                  <a:pt x="307" y="211"/>
                </a:lnTo>
                <a:lnTo>
                  <a:pt x="303" y="213"/>
                </a:lnTo>
                <a:lnTo>
                  <a:pt x="293" y="213"/>
                </a:lnTo>
                <a:lnTo>
                  <a:pt x="206" y="211"/>
                </a:lnTo>
                <a:lnTo>
                  <a:pt x="202" y="211"/>
                </a:lnTo>
                <a:lnTo>
                  <a:pt x="199" y="208"/>
                </a:lnTo>
                <a:lnTo>
                  <a:pt x="196" y="206"/>
                </a:lnTo>
                <a:lnTo>
                  <a:pt x="194" y="201"/>
                </a:lnTo>
                <a:lnTo>
                  <a:pt x="193" y="179"/>
                </a:lnTo>
                <a:lnTo>
                  <a:pt x="193" y="156"/>
                </a:lnTo>
                <a:lnTo>
                  <a:pt x="193" y="135"/>
                </a:lnTo>
                <a:lnTo>
                  <a:pt x="194" y="113"/>
                </a:lnTo>
                <a:lnTo>
                  <a:pt x="196" y="90"/>
                </a:lnTo>
                <a:lnTo>
                  <a:pt x="197" y="67"/>
                </a:lnTo>
                <a:lnTo>
                  <a:pt x="197" y="45"/>
                </a:lnTo>
                <a:lnTo>
                  <a:pt x="197" y="22"/>
                </a:lnTo>
                <a:lnTo>
                  <a:pt x="197" y="17"/>
                </a:lnTo>
                <a:lnTo>
                  <a:pt x="199" y="11"/>
                </a:lnTo>
                <a:lnTo>
                  <a:pt x="200" y="5"/>
                </a:lnTo>
                <a:lnTo>
                  <a:pt x="203" y="4"/>
                </a:lnTo>
                <a:lnTo>
                  <a:pt x="206" y="3"/>
                </a:lnTo>
                <a:lnTo>
                  <a:pt x="214" y="0"/>
                </a:lnTo>
                <a:lnTo>
                  <a:pt x="224" y="0"/>
                </a:lnTo>
                <a:lnTo>
                  <a:pt x="312" y="1"/>
                </a:lnTo>
                <a:close/>
                <a:moveTo>
                  <a:pt x="754" y="1"/>
                </a:moveTo>
                <a:lnTo>
                  <a:pt x="760" y="8"/>
                </a:lnTo>
                <a:lnTo>
                  <a:pt x="762" y="15"/>
                </a:lnTo>
                <a:lnTo>
                  <a:pt x="764" y="22"/>
                </a:lnTo>
                <a:lnTo>
                  <a:pt x="767" y="31"/>
                </a:lnTo>
                <a:lnTo>
                  <a:pt x="775" y="51"/>
                </a:lnTo>
                <a:lnTo>
                  <a:pt x="782" y="70"/>
                </a:lnTo>
                <a:lnTo>
                  <a:pt x="789" y="90"/>
                </a:lnTo>
                <a:lnTo>
                  <a:pt x="798" y="110"/>
                </a:lnTo>
                <a:lnTo>
                  <a:pt x="801" y="113"/>
                </a:lnTo>
                <a:lnTo>
                  <a:pt x="802" y="113"/>
                </a:lnTo>
                <a:lnTo>
                  <a:pt x="803" y="113"/>
                </a:lnTo>
                <a:lnTo>
                  <a:pt x="806" y="110"/>
                </a:lnTo>
                <a:lnTo>
                  <a:pt x="806" y="106"/>
                </a:lnTo>
                <a:lnTo>
                  <a:pt x="808" y="97"/>
                </a:lnTo>
                <a:lnTo>
                  <a:pt x="808" y="73"/>
                </a:lnTo>
                <a:lnTo>
                  <a:pt x="806" y="62"/>
                </a:lnTo>
                <a:lnTo>
                  <a:pt x="805" y="49"/>
                </a:lnTo>
                <a:lnTo>
                  <a:pt x="802" y="38"/>
                </a:lnTo>
                <a:lnTo>
                  <a:pt x="799" y="28"/>
                </a:lnTo>
                <a:lnTo>
                  <a:pt x="796" y="17"/>
                </a:lnTo>
                <a:lnTo>
                  <a:pt x="792" y="7"/>
                </a:lnTo>
                <a:lnTo>
                  <a:pt x="792" y="4"/>
                </a:lnTo>
                <a:lnTo>
                  <a:pt x="792" y="1"/>
                </a:lnTo>
                <a:lnTo>
                  <a:pt x="795" y="0"/>
                </a:lnTo>
                <a:lnTo>
                  <a:pt x="810" y="0"/>
                </a:lnTo>
                <a:lnTo>
                  <a:pt x="832" y="0"/>
                </a:lnTo>
                <a:lnTo>
                  <a:pt x="833" y="1"/>
                </a:lnTo>
                <a:lnTo>
                  <a:pt x="834" y="3"/>
                </a:lnTo>
                <a:lnTo>
                  <a:pt x="836" y="4"/>
                </a:lnTo>
                <a:lnTo>
                  <a:pt x="836" y="5"/>
                </a:lnTo>
                <a:lnTo>
                  <a:pt x="836" y="14"/>
                </a:lnTo>
                <a:lnTo>
                  <a:pt x="836" y="36"/>
                </a:lnTo>
                <a:lnTo>
                  <a:pt x="834" y="60"/>
                </a:lnTo>
                <a:lnTo>
                  <a:pt x="832" y="107"/>
                </a:lnTo>
                <a:lnTo>
                  <a:pt x="830" y="131"/>
                </a:lnTo>
                <a:lnTo>
                  <a:pt x="829" y="155"/>
                </a:lnTo>
                <a:lnTo>
                  <a:pt x="829" y="179"/>
                </a:lnTo>
                <a:lnTo>
                  <a:pt x="830" y="203"/>
                </a:lnTo>
                <a:lnTo>
                  <a:pt x="830" y="206"/>
                </a:lnTo>
                <a:lnTo>
                  <a:pt x="829" y="208"/>
                </a:lnTo>
                <a:lnTo>
                  <a:pt x="827" y="210"/>
                </a:lnTo>
                <a:lnTo>
                  <a:pt x="826" y="211"/>
                </a:lnTo>
                <a:lnTo>
                  <a:pt x="808" y="213"/>
                </a:lnTo>
                <a:lnTo>
                  <a:pt x="799" y="213"/>
                </a:lnTo>
                <a:lnTo>
                  <a:pt x="791" y="211"/>
                </a:lnTo>
                <a:lnTo>
                  <a:pt x="789" y="208"/>
                </a:lnTo>
                <a:lnTo>
                  <a:pt x="786" y="207"/>
                </a:lnTo>
                <a:lnTo>
                  <a:pt x="762" y="144"/>
                </a:lnTo>
                <a:lnTo>
                  <a:pt x="750" y="111"/>
                </a:lnTo>
                <a:lnTo>
                  <a:pt x="737" y="80"/>
                </a:lnTo>
                <a:lnTo>
                  <a:pt x="736" y="76"/>
                </a:lnTo>
                <a:lnTo>
                  <a:pt x="733" y="76"/>
                </a:lnTo>
                <a:lnTo>
                  <a:pt x="731" y="76"/>
                </a:lnTo>
                <a:lnTo>
                  <a:pt x="730" y="77"/>
                </a:lnTo>
                <a:lnTo>
                  <a:pt x="728" y="80"/>
                </a:lnTo>
                <a:lnTo>
                  <a:pt x="726" y="86"/>
                </a:lnTo>
                <a:lnTo>
                  <a:pt x="724" y="97"/>
                </a:lnTo>
                <a:lnTo>
                  <a:pt x="721" y="110"/>
                </a:lnTo>
                <a:lnTo>
                  <a:pt x="721" y="122"/>
                </a:lnTo>
                <a:lnTo>
                  <a:pt x="721" y="148"/>
                </a:lnTo>
                <a:lnTo>
                  <a:pt x="723" y="161"/>
                </a:lnTo>
                <a:lnTo>
                  <a:pt x="724" y="173"/>
                </a:lnTo>
                <a:lnTo>
                  <a:pt x="727" y="186"/>
                </a:lnTo>
                <a:lnTo>
                  <a:pt x="731" y="197"/>
                </a:lnTo>
                <a:lnTo>
                  <a:pt x="731" y="204"/>
                </a:lnTo>
                <a:lnTo>
                  <a:pt x="731" y="207"/>
                </a:lnTo>
                <a:lnTo>
                  <a:pt x="730" y="210"/>
                </a:lnTo>
                <a:lnTo>
                  <a:pt x="726" y="211"/>
                </a:lnTo>
                <a:lnTo>
                  <a:pt x="721" y="213"/>
                </a:lnTo>
                <a:lnTo>
                  <a:pt x="713" y="213"/>
                </a:lnTo>
                <a:lnTo>
                  <a:pt x="704" y="213"/>
                </a:lnTo>
                <a:lnTo>
                  <a:pt x="697" y="213"/>
                </a:lnTo>
                <a:lnTo>
                  <a:pt x="690" y="211"/>
                </a:lnTo>
                <a:lnTo>
                  <a:pt x="688" y="210"/>
                </a:lnTo>
                <a:lnTo>
                  <a:pt x="685" y="207"/>
                </a:lnTo>
                <a:lnTo>
                  <a:pt x="680" y="199"/>
                </a:lnTo>
                <a:lnTo>
                  <a:pt x="678" y="190"/>
                </a:lnTo>
                <a:lnTo>
                  <a:pt x="678" y="180"/>
                </a:lnTo>
                <a:lnTo>
                  <a:pt x="678" y="170"/>
                </a:lnTo>
                <a:lnTo>
                  <a:pt x="679" y="161"/>
                </a:lnTo>
                <a:lnTo>
                  <a:pt x="682" y="151"/>
                </a:lnTo>
                <a:lnTo>
                  <a:pt x="685" y="142"/>
                </a:lnTo>
                <a:lnTo>
                  <a:pt x="689" y="134"/>
                </a:lnTo>
                <a:lnTo>
                  <a:pt x="700" y="107"/>
                </a:lnTo>
                <a:lnTo>
                  <a:pt x="706" y="93"/>
                </a:lnTo>
                <a:lnTo>
                  <a:pt x="707" y="86"/>
                </a:lnTo>
                <a:lnTo>
                  <a:pt x="710" y="79"/>
                </a:lnTo>
                <a:lnTo>
                  <a:pt x="713" y="63"/>
                </a:lnTo>
                <a:lnTo>
                  <a:pt x="714" y="49"/>
                </a:lnTo>
                <a:lnTo>
                  <a:pt x="713" y="42"/>
                </a:lnTo>
                <a:lnTo>
                  <a:pt x="713" y="34"/>
                </a:lnTo>
                <a:lnTo>
                  <a:pt x="712" y="27"/>
                </a:lnTo>
                <a:lnTo>
                  <a:pt x="709" y="20"/>
                </a:lnTo>
                <a:lnTo>
                  <a:pt x="707" y="15"/>
                </a:lnTo>
                <a:lnTo>
                  <a:pt x="704" y="11"/>
                </a:lnTo>
                <a:lnTo>
                  <a:pt x="704" y="8"/>
                </a:lnTo>
                <a:lnTo>
                  <a:pt x="704" y="5"/>
                </a:lnTo>
                <a:lnTo>
                  <a:pt x="706" y="4"/>
                </a:lnTo>
                <a:lnTo>
                  <a:pt x="707" y="3"/>
                </a:lnTo>
                <a:lnTo>
                  <a:pt x="710" y="1"/>
                </a:lnTo>
                <a:lnTo>
                  <a:pt x="714" y="0"/>
                </a:lnTo>
                <a:lnTo>
                  <a:pt x="721" y="0"/>
                </a:lnTo>
                <a:lnTo>
                  <a:pt x="738" y="0"/>
                </a:lnTo>
                <a:lnTo>
                  <a:pt x="747" y="0"/>
                </a:lnTo>
                <a:lnTo>
                  <a:pt x="754" y="1"/>
                </a:lnTo>
                <a:close/>
                <a:moveTo>
                  <a:pt x="1261" y="1"/>
                </a:moveTo>
                <a:lnTo>
                  <a:pt x="1261" y="3"/>
                </a:lnTo>
                <a:lnTo>
                  <a:pt x="1263" y="4"/>
                </a:lnTo>
                <a:lnTo>
                  <a:pt x="1264" y="7"/>
                </a:lnTo>
                <a:lnTo>
                  <a:pt x="1264" y="12"/>
                </a:lnTo>
                <a:lnTo>
                  <a:pt x="1264" y="18"/>
                </a:lnTo>
                <a:lnTo>
                  <a:pt x="1263" y="42"/>
                </a:lnTo>
                <a:lnTo>
                  <a:pt x="1260" y="82"/>
                </a:lnTo>
                <a:lnTo>
                  <a:pt x="1257" y="121"/>
                </a:lnTo>
                <a:lnTo>
                  <a:pt x="1255" y="162"/>
                </a:lnTo>
                <a:lnTo>
                  <a:pt x="1257" y="203"/>
                </a:lnTo>
                <a:lnTo>
                  <a:pt x="1257" y="207"/>
                </a:lnTo>
                <a:lnTo>
                  <a:pt x="1255" y="210"/>
                </a:lnTo>
                <a:lnTo>
                  <a:pt x="1253" y="211"/>
                </a:lnTo>
                <a:lnTo>
                  <a:pt x="1246" y="213"/>
                </a:lnTo>
                <a:lnTo>
                  <a:pt x="1237" y="213"/>
                </a:lnTo>
                <a:lnTo>
                  <a:pt x="1222" y="211"/>
                </a:lnTo>
                <a:lnTo>
                  <a:pt x="1219" y="211"/>
                </a:lnTo>
                <a:lnTo>
                  <a:pt x="1216" y="210"/>
                </a:lnTo>
                <a:lnTo>
                  <a:pt x="1213" y="206"/>
                </a:lnTo>
                <a:lnTo>
                  <a:pt x="1189" y="141"/>
                </a:lnTo>
                <a:lnTo>
                  <a:pt x="1176" y="110"/>
                </a:lnTo>
                <a:lnTo>
                  <a:pt x="1164" y="77"/>
                </a:lnTo>
                <a:lnTo>
                  <a:pt x="1161" y="76"/>
                </a:lnTo>
                <a:lnTo>
                  <a:pt x="1159" y="76"/>
                </a:lnTo>
                <a:lnTo>
                  <a:pt x="1157" y="76"/>
                </a:lnTo>
                <a:lnTo>
                  <a:pt x="1154" y="83"/>
                </a:lnTo>
                <a:lnTo>
                  <a:pt x="1152" y="90"/>
                </a:lnTo>
                <a:lnTo>
                  <a:pt x="1149" y="104"/>
                </a:lnTo>
                <a:lnTo>
                  <a:pt x="1148" y="128"/>
                </a:lnTo>
                <a:lnTo>
                  <a:pt x="1148" y="141"/>
                </a:lnTo>
                <a:lnTo>
                  <a:pt x="1148" y="152"/>
                </a:lnTo>
                <a:lnTo>
                  <a:pt x="1149" y="165"/>
                </a:lnTo>
                <a:lnTo>
                  <a:pt x="1152" y="176"/>
                </a:lnTo>
                <a:lnTo>
                  <a:pt x="1155" y="187"/>
                </a:lnTo>
                <a:lnTo>
                  <a:pt x="1158" y="199"/>
                </a:lnTo>
                <a:lnTo>
                  <a:pt x="1159" y="204"/>
                </a:lnTo>
                <a:lnTo>
                  <a:pt x="1159" y="206"/>
                </a:lnTo>
                <a:lnTo>
                  <a:pt x="1158" y="207"/>
                </a:lnTo>
                <a:lnTo>
                  <a:pt x="1158" y="208"/>
                </a:lnTo>
                <a:lnTo>
                  <a:pt x="1154" y="211"/>
                </a:lnTo>
                <a:lnTo>
                  <a:pt x="1149" y="213"/>
                </a:lnTo>
                <a:lnTo>
                  <a:pt x="1140" y="213"/>
                </a:lnTo>
                <a:lnTo>
                  <a:pt x="1123" y="213"/>
                </a:lnTo>
                <a:lnTo>
                  <a:pt x="1118" y="211"/>
                </a:lnTo>
                <a:lnTo>
                  <a:pt x="1116" y="210"/>
                </a:lnTo>
                <a:lnTo>
                  <a:pt x="1111" y="208"/>
                </a:lnTo>
                <a:lnTo>
                  <a:pt x="1110" y="206"/>
                </a:lnTo>
                <a:lnTo>
                  <a:pt x="1107" y="200"/>
                </a:lnTo>
                <a:lnTo>
                  <a:pt x="1106" y="196"/>
                </a:lnTo>
                <a:lnTo>
                  <a:pt x="1104" y="190"/>
                </a:lnTo>
                <a:lnTo>
                  <a:pt x="1104" y="186"/>
                </a:lnTo>
                <a:lnTo>
                  <a:pt x="1104" y="176"/>
                </a:lnTo>
                <a:lnTo>
                  <a:pt x="1104" y="166"/>
                </a:lnTo>
                <a:lnTo>
                  <a:pt x="1107" y="156"/>
                </a:lnTo>
                <a:lnTo>
                  <a:pt x="1110" y="146"/>
                </a:lnTo>
                <a:lnTo>
                  <a:pt x="1113" y="138"/>
                </a:lnTo>
                <a:lnTo>
                  <a:pt x="1117" y="129"/>
                </a:lnTo>
                <a:lnTo>
                  <a:pt x="1124" y="115"/>
                </a:lnTo>
                <a:lnTo>
                  <a:pt x="1130" y="101"/>
                </a:lnTo>
                <a:lnTo>
                  <a:pt x="1134" y="86"/>
                </a:lnTo>
                <a:lnTo>
                  <a:pt x="1138" y="72"/>
                </a:lnTo>
                <a:lnTo>
                  <a:pt x="1140" y="56"/>
                </a:lnTo>
                <a:lnTo>
                  <a:pt x="1140" y="41"/>
                </a:lnTo>
                <a:lnTo>
                  <a:pt x="1140" y="32"/>
                </a:lnTo>
                <a:lnTo>
                  <a:pt x="1137" y="25"/>
                </a:lnTo>
                <a:lnTo>
                  <a:pt x="1135" y="18"/>
                </a:lnTo>
                <a:lnTo>
                  <a:pt x="1131" y="11"/>
                </a:lnTo>
                <a:lnTo>
                  <a:pt x="1131" y="7"/>
                </a:lnTo>
                <a:lnTo>
                  <a:pt x="1131" y="4"/>
                </a:lnTo>
                <a:lnTo>
                  <a:pt x="1133" y="3"/>
                </a:lnTo>
                <a:lnTo>
                  <a:pt x="1135" y="1"/>
                </a:lnTo>
                <a:lnTo>
                  <a:pt x="1138" y="0"/>
                </a:lnTo>
                <a:lnTo>
                  <a:pt x="1144" y="0"/>
                </a:lnTo>
                <a:lnTo>
                  <a:pt x="1162" y="0"/>
                </a:lnTo>
                <a:lnTo>
                  <a:pt x="1171" y="0"/>
                </a:lnTo>
                <a:lnTo>
                  <a:pt x="1181" y="1"/>
                </a:lnTo>
                <a:lnTo>
                  <a:pt x="1183" y="3"/>
                </a:lnTo>
                <a:lnTo>
                  <a:pt x="1185" y="5"/>
                </a:lnTo>
                <a:lnTo>
                  <a:pt x="1188" y="10"/>
                </a:lnTo>
                <a:lnTo>
                  <a:pt x="1202" y="51"/>
                </a:lnTo>
                <a:lnTo>
                  <a:pt x="1217" y="90"/>
                </a:lnTo>
                <a:lnTo>
                  <a:pt x="1223" y="104"/>
                </a:lnTo>
                <a:lnTo>
                  <a:pt x="1226" y="110"/>
                </a:lnTo>
                <a:lnTo>
                  <a:pt x="1227" y="111"/>
                </a:lnTo>
                <a:lnTo>
                  <a:pt x="1229" y="113"/>
                </a:lnTo>
                <a:lnTo>
                  <a:pt x="1230" y="113"/>
                </a:lnTo>
                <a:lnTo>
                  <a:pt x="1231" y="113"/>
                </a:lnTo>
                <a:lnTo>
                  <a:pt x="1233" y="110"/>
                </a:lnTo>
                <a:lnTo>
                  <a:pt x="1234" y="96"/>
                </a:lnTo>
                <a:lnTo>
                  <a:pt x="1234" y="83"/>
                </a:lnTo>
                <a:lnTo>
                  <a:pt x="1234" y="69"/>
                </a:lnTo>
                <a:lnTo>
                  <a:pt x="1233" y="56"/>
                </a:lnTo>
                <a:lnTo>
                  <a:pt x="1230" y="43"/>
                </a:lnTo>
                <a:lnTo>
                  <a:pt x="1227" y="31"/>
                </a:lnTo>
                <a:lnTo>
                  <a:pt x="1223" y="18"/>
                </a:lnTo>
                <a:lnTo>
                  <a:pt x="1219" y="7"/>
                </a:lnTo>
                <a:lnTo>
                  <a:pt x="1219" y="3"/>
                </a:lnTo>
                <a:lnTo>
                  <a:pt x="1219" y="1"/>
                </a:lnTo>
                <a:lnTo>
                  <a:pt x="1220" y="1"/>
                </a:lnTo>
                <a:lnTo>
                  <a:pt x="1224" y="0"/>
                </a:lnTo>
                <a:lnTo>
                  <a:pt x="1234" y="0"/>
                </a:lnTo>
                <a:lnTo>
                  <a:pt x="1254" y="0"/>
                </a:lnTo>
                <a:lnTo>
                  <a:pt x="1257" y="0"/>
                </a:lnTo>
                <a:lnTo>
                  <a:pt x="1261" y="1"/>
                </a:lnTo>
                <a:close/>
                <a:moveTo>
                  <a:pt x="416" y="1"/>
                </a:moveTo>
                <a:lnTo>
                  <a:pt x="418" y="1"/>
                </a:lnTo>
                <a:lnTo>
                  <a:pt x="419" y="3"/>
                </a:lnTo>
                <a:lnTo>
                  <a:pt x="421" y="4"/>
                </a:lnTo>
                <a:lnTo>
                  <a:pt x="421" y="7"/>
                </a:lnTo>
                <a:lnTo>
                  <a:pt x="418" y="18"/>
                </a:lnTo>
                <a:lnTo>
                  <a:pt x="413" y="29"/>
                </a:lnTo>
                <a:lnTo>
                  <a:pt x="409" y="41"/>
                </a:lnTo>
                <a:lnTo>
                  <a:pt x="406" y="52"/>
                </a:lnTo>
                <a:lnTo>
                  <a:pt x="398" y="77"/>
                </a:lnTo>
                <a:lnTo>
                  <a:pt x="389" y="103"/>
                </a:lnTo>
                <a:lnTo>
                  <a:pt x="382" y="128"/>
                </a:lnTo>
                <a:lnTo>
                  <a:pt x="380" y="141"/>
                </a:lnTo>
                <a:lnTo>
                  <a:pt x="380" y="153"/>
                </a:lnTo>
                <a:lnTo>
                  <a:pt x="380" y="161"/>
                </a:lnTo>
                <a:lnTo>
                  <a:pt x="382" y="168"/>
                </a:lnTo>
                <a:lnTo>
                  <a:pt x="387" y="173"/>
                </a:lnTo>
                <a:lnTo>
                  <a:pt x="388" y="176"/>
                </a:lnTo>
                <a:lnTo>
                  <a:pt x="391" y="179"/>
                </a:lnTo>
                <a:lnTo>
                  <a:pt x="399" y="179"/>
                </a:lnTo>
                <a:lnTo>
                  <a:pt x="406" y="179"/>
                </a:lnTo>
                <a:lnTo>
                  <a:pt x="412" y="176"/>
                </a:lnTo>
                <a:lnTo>
                  <a:pt x="419" y="173"/>
                </a:lnTo>
                <a:lnTo>
                  <a:pt x="433" y="168"/>
                </a:lnTo>
                <a:lnTo>
                  <a:pt x="440" y="165"/>
                </a:lnTo>
                <a:lnTo>
                  <a:pt x="447" y="163"/>
                </a:lnTo>
                <a:lnTo>
                  <a:pt x="450" y="163"/>
                </a:lnTo>
                <a:lnTo>
                  <a:pt x="452" y="166"/>
                </a:lnTo>
                <a:lnTo>
                  <a:pt x="453" y="170"/>
                </a:lnTo>
                <a:lnTo>
                  <a:pt x="454" y="176"/>
                </a:lnTo>
                <a:lnTo>
                  <a:pt x="454" y="187"/>
                </a:lnTo>
                <a:lnTo>
                  <a:pt x="453" y="199"/>
                </a:lnTo>
                <a:lnTo>
                  <a:pt x="452" y="203"/>
                </a:lnTo>
                <a:lnTo>
                  <a:pt x="450" y="206"/>
                </a:lnTo>
                <a:lnTo>
                  <a:pt x="449" y="208"/>
                </a:lnTo>
                <a:lnTo>
                  <a:pt x="446" y="210"/>
                </a:lnTo>
                <a:lnTo>
                  <a:pt x="443" y="211"/>
                </a:lnTo>
                <a:lnTo>
                  <a:pt x="440" y="213"/>
                </a:lnTo>
                <a:lnTo>
                  <a:pt x="351" y="211"/>
                </a:lnTo>
                <a:lnTo>
                  <a:pt x="347" y="210"/>
                </a:lnTo>
                <a:lnTo>
                  <a:pt x="346" y="208"/>
                </a:lnTo>
                <a:lnTo>
                  <a:pt x="344" y="207"/>
                </a:lnTo>
                <a:lnTo>
                  <a:pt x="343" y="203"/>
                </a:lnTo>
                <a:lnTo>
                  <a:pt x="344" y="197"/>
                </a:lnTo>
                <a:lnTo>
                  <a:pt x="344" y="187"/>
                </a:lnTo>
                <a:lnTo>
                  <a:pt x="347" y="166"/>
                </a:lnTo>
                <a:lnTo>
                  <a:pt x="348" y="145"/>
                </a:lnTo>
                <a:lnTo>
                  <a:pt x="350" y="100"/>
                </a:lnTo>
                <a:lnTo>
                  <a:pt x="353" y="56"/>
                </a:lnTo>
                <a:lnTo>
                  <a:pt x="353" y="34"/>
                </a:lnTo>
                <a:lnTo>
                  <a:pt x="354" y="12"/>
                </a:lnTo>
                <a:lnTo>
                  <a:pt x="356" y="8"/>
                </a:lnTo>
                <a:lnTo>
                  <a:pt x="358" y="5"/>
                </a:lnTo>
                <a:lnTo>
                  <a:pt x="361" y="3"/>
                </a:lnTo>
                <a:lnTo>
                  <a:pt x="365" y="1"/>
                </a:lnTo>
                <a:lnTo>
                  <a:pt x="372" y="0"/>
                </a:lnTo>
                <a:lnTo>
                  <a:pt x="387" y="0"/>
                </a:lnTo>
                <a:lnTo>
                  <a:pt x="402" y="0"/>
                </a:lnTo>
                <a:lnTo>
                  <a:pt x="409" y="1"/>
                </a:lnTo>
                <a:lnTo>
                  <a:pt x="416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9" name="Freeform 179">
            <a:extLst>
              <a:ext uri="{FF2B5EF4-FFF2-40B4-BE49-F238E27FC236}">
                <a16:creationId xmlns:a16="http://schemas.microsoft.com/office/drawing/2014/main" id="{7126CE7C-7C51-CE85-ADD1-D2556EA9DB6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90901" y="6319015"/>
            <a:ext cx="281162" cy="54000"/>
          </a:xfrm>
          <a:custGeom>
            <a:avLst/>
            <a:gdLst>
              <a:gd name="T0" fmla="*/ 222 w 1561"/>
              <a:gd name="T1" fmla="*/ 22 h 300"/>
              <a:gd name="T2" fmla="*/ 215 w 1561"/>
              <a:gd name="T3" fmla="*/ 241 h 300"/>
              <a:gd name="T4" fmla="*/ 179 w 1561"/>
              <a:gd name="T5" fmla="*/ 279 h 300"/>
              <a:gd name="T6" fmla="*/ 126 w 1561"/>
              <a:gd name="T7" fmla="*/ 294 h 300"/>
              <a:gd name="T8" fmla="*/ 69 w 1561"/>
              <a:gd name="T9" fmla="*/ 287 h 300"/>
              <a:gd name="T10" fmla="*/ 27 w 1561"/>
              <a:gd name="T11" fmla="*/ 256 h 300"/>
              <a:gd name="T12" fmla="*/ 13 w 1561"/>
              <a:gd name="T13" fmla="*/ 29 h 300"/>
              <a:gd name="T14" fmla="*/ 92 w 1561"/>
              <a:gd name="T15" fmla="*/ 8 h 300"/>
              <a:gd name="T16" fmla="*/ 103 w 1561"/>
              <a:gd name="T17" fmla="*/ 266 h 300"/>
              <a:gd name="T18" fmla="*/ 130 w 1561"/>
              <a:gd name="T19" fmla="*/ 266 h 300"/>
              <a:gd name="T20" fmla="*/ 141 w 1561"/>
              <a:gd name="T21" fmla="*/ 8 h 300"/>
              <a:gd name="T22" fmla="*/ 1235 w 1561"/>
              <a:gd name="T23" fmla="*/ 212 h 300"/>
              <a:gd name="T24" fmla="*/ 1004 w 1561"/>
              <a:gd name="T25" fmla="*/ 291 h 300"/>
              <a:gd name="T26" fmla="*/ 1002 w 1561"/>
              <a:gd name="T27" fmla="*/ 131 h 300"/>
              <a:gd name="T28" fmla="*/ 862 w 1561"/>
              <a:gd name="T29" fmla="*/ 282 h 300"/>
              <a:gd name="T30" fmla="*/ 815 w 1561"/>
              <a:gd name="T31" fmla="*/ 277 h 300"/>
              <a:gd name="T32" fmla="*/ 831 w 1561"/>
              <a:gd name="T33" fmla="*/ 14 h 300"/>
              <a:gd name="T34" fmla="*/ 1082 w 1561"/>
              <a:gd name="T35" fmla="*/ 8 h 300"/>
              <a:gd name="T36" fmla="*/ 1069 w 1561"/>
              <a:gd name="T37" fmla="*/ 29 h 300"/>
              <a:gd name="T38" fmla="*/ 1109 w 1561"/>
              <a:gd name="T39" fmla="*/ 286 h 300"/>
              <a:gd name="T40" fmla="*/ 1185 w 1561"/>
              <a:gd name="T41" fmla="*/ 22 h 300"/>
              <a:gd name="T42" fmla="*/ 1255 w 1561"/>
              <a:gd name="T43" fmla="*/ 8 h 300"/>
              <a:gd name="T44" fmla="*/ 1404 w 1561"/>
              <a:gd name="T45" fmla="*/ 33 h 300"/>
              <a:gd name="T46" fmla="*/ 1397 w 1561"/>
              <a:gd name="T47" fmla="*/ 8 h 300"/>
              <a:gd name="T48" fmla="*/ 1557 w 1561"/>
              <a:gd name="T49" fmla="*/ 287 h 300"/>
              <a:gd name="T50" fmla="*/ 1341 w 1561"/>
              <a:gd name="T51" fmla="*/ 291 h 300"/>
              <a:gd name="T52" fmla="*/ 1108 w 1561"/>
              <a:gd name="T53" fmla="*/ 291 h 300"/>
              <a:gd name="T54" fmla="*/ 476 w 1561"/>
              <a:gd name="T55" fmla="*/ 22 h 300"/>
              <a:gd name="T56" fmla="*/ 470 w 1561"/>
              <a:gd name="T57" fmla="*/ 241 h 300"/>
              <a:gd name="T58" fmla="*/ 435 w 1561"/>
              <a:gd name="T59" fmla="*/ 279 h 300"/>
              <a:gd name="T60" fmla="*/ 381 w 1561"/>
              <a:gd name="T61" fmla="*/ 294 h 300"/>
              <a:gd name="T62" fmla="*/ 325 w 1561"/>
              <a:gd name="T63" fmla="*/ 287 h 300"/>
              <a:gd name="T64" fmla="*/ 283 w 1561"/>
              <a:gd name="T65" fmla="*/ 256 h 300"/>
              <a:gd name="T66" fmla="*/ 268 w 1561"/>
              <a:gd name="T67" fmla="*/ 29 h 300"/>
              <a:gd name="T68" fmla="*/ 348 w 1561"/>
              <a:gd name="T69" fmla="*/ 8 h 300"/>
              <a:gd name="T70" fmla="*/ 357 w 1561"/>
              <a:gd name="T71" fmla="*/ 266 h 300"/>
              <a:gd name="T72" fmla="*/ 386 w 1561"/>
              <a:gd name="T73" fmla="*/ 266 h 300"/>
              <a:gd name="T74" fmla="*/ 397 w 1561"/>
              <a:gd name="T75" fmla="*/ 8 h 300"/>
              <a:gd name="T76" fmla="*/ 640 w 1561"/>
              <a:gd name="T77" fmla="*/ 224 h 300"/>
              <a:gd name="T78" fmla="*/ 605 w 1561"/>
              <a:gd name="T79" fmla="*/ 270 h 300"/>
              <a:gd name="T80" fmla="*/ 524 w 1561"/>
              <a:gd name="T81" fmla="*/ 283 h 300"/>
              <a:gd name="T82" fmla="*/ 561 w 1561"/>
              <a:gd name="T83" fmla="*/ 243 h 300"/>
              <a:gd name="T84" fmla="*/ 555 w 1561"/>
              <a:gd name="T85" fmla="*/ 196 h 300"/>
              <a:gd name="T86" fmla="*/ 513 w 1561"/>
              <a:gd name="T87" fmla="*/ 128 h 300"/>
              <a:gd name="T88" fmla="*/ 509 w 1561"/>
              <a:gd name="T89" fmla="*/ 81 h 300"/>
              <a:gd name="T90" fmla="*/ 534 w 1561"/>
              <a:gd name="T91" fmla="*/ 40 h 300"/>
              <a:gd name="T92" fmla="*/ 639 w 1561"/>
              <a:gd name="T93" fmla="*/ 42 h 300"/>
              <a:gd name="T94" fmla="*/ 589 w 1561"/>
              <a:gd name="T95" fmla="*/ 70 h 300"/>
              <a:gd name="T96" fmla="*/ 620 w 1561"/>
              <a:gd name="T97" fmla="*/ 126 h 300"/>
              <a:gd name="T98" fmla="*/ 646 w 1561"/>
              <a:gd name="T99" fmla="*/ 193 h 300"/>
              <a:gd name="T100" fmla="*/ 687 w 1561"/>
              <a:gd name="T101" fmla="*/ 280 h 300"/>
              <a:gd name="T102" fmla="*/ 684 w 1561"/>
              <a:gd name="T103" fmla="*/ 16 h 300"/>
              <a:gd name="T104" fmla="*/ 774 w 1561"/>
              <a:gd name="T105" fmla="*/ 14 h 300"/>
              <a:gd name="T106" fmla="*/ 767 w 1561"/>
              <a:gd name="T107" fmla="*/ 2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61" h="300">
                <a:moveTo>
                  <a:pt x="233" y="8"/>
                </a:moveTo>
                <a:lnTo>
                  <a:pt x="227" y="12"/>
                </a:lnTo>
                <a:lnTo>
                  <a:pt x="226" y="14"/>
                </a:lnTo>
                <a:lnTo>
                  <a:pt x="223" y="16"/>
                </a:lnTo>
                <a:lnTo>
                  <a:pt x="222" y="19"/>
                </a:lnTo>
                <a:lnTo>
                  <a:pt x="222" y="22"/>
                </a:lnTo>
                <a:lnTo>
                  <a:pt x="220" y="25"/>
                </a:lnTo>
                <a:lnTo>
                  <a:pt x="220" y="29"/>
                </a:lnTo>
                <a:lnTo>
                  <a:pt x="220" y="212"/>
                </a:lnTo>
                <a:lnTo>
                  <a:pt x="219" y="222"/>
                </a:lnTo>
                <a:lnTo>
                  <a:pt x="218" y="232"/>
                </a:lnTo>
                <a:lnTo>
                  <a:pt x="215" y="241"/>
                </a:lnTo>
                <a:lnTo>
                  <a:pt x="210" y="249"/>
                </a:lnTo>
                <a:lnTo>
                  <a:pt x="206" y="256"/>
                </a:lnTo>
                <a:lnTo>
                  <a:pt x="201" y="263"/>
                </a:lnTo>
                <a:lnTo>
                  <a:pt x="195" y="269"/>
                </a:lnTo>
                <a:lnTo>
                  <a:pt x="188" y="274"/>
                </a:lnTo>
                <a:lnTo>
                  <a:pt x="179" y="279"/>
                </a:lnTo>
                <a:lnTo>
                  <a:pt x="172" y="283"/>
                </a:lnTo>
                <a:lnTo>
                  <a:pt x="164" y="287"/>
                </a:lnTo>
                <a:lnTo>
                  <a:pt x="154" y="290"/>
                </a:lnTo>
                <a:lnTo>
                  <a:pt x="146" y="293"/>
                </a:lnTo>
                <a:lnTo>
                  <a:pt x="136" y="294"/>
                </a:lnTo>
                <a:lnTo>
                  <a:pt x="126" y="294"/>
                </a:lnTo>
                <a:lnTo>
                  <a:pt x="116" y="296"/>
                </a:lnTo>
                <a:lnTo>
                  <a:pt x="107" y="294"/>
                </a:lnTo>
                <a:lnTo>
                  <a:pt x="97" y="294"/>
                </a:lnTo>
                <a:lnTo>
                  <a:pt x="88" y="293"/>
                </a:lnTo>
                <a:lnTo>
                  <a:pt x="78" y="290"/>
                </a:lnTo>
                <a:lnTo>
                  <a:pt x="69" y="287"/>
                </a:lnTo>
                <a:lnTo>
                  <a:pt x="61" y="283"/>
                </a:lnTo>
                <a:lnTo>
                  <a:pt x="52" y="279"/>
                </a:lnTo>
                <a:lnTo>
                  <a:pt x="45" y="274"/>
                </a:lnTo>
                <a:lnTo>
                  <a:pt x="38" y="269"/>
                </a:lnTo>
                <a:lnTo>
                  <a:pt x="32" y="263"/>
                </a:lnTo>
                <a:lnTo>
                  <a:pt x="27" y="256"/>
                </a:lnTo>
                <a:lnTo>
                  <a:pt x="23" y="249"/>
                </a:lnTo>
                <a:lnTo>
                  <a:pt x="18" y="241"/>
                </a:lnTo>
                <a:lnTo>
                  <a:pt x="16" y="232"/>
                </a:lnTo>
                <a:lnTo>
                  <a:pt x="14" y="222"/>
                </a:lnTo>
                <a:lnTo>
                  <a:pt x="13" y="212"/>
                </a:lnTo>
                <a:lnTo>
                  <a:pt x="13" y="29"/>
                </a:lnTo>
                <a:lnTo>
                  <a:pt x="13" y="26"/>
                </a:lnTo>
                <a:lnTo>
                  <a:pt x="13" y="24"/>
                </a:lnTo>
                <a:lnTo>
                  <a:pt x="10" y="18"/>
                </a:lnTo>
                <a:lnTo>
                  <a:pt x="6" y="12"/>
                </a:lnTo>
                <a:lnTo>
                  <a:pt x="0" y="8"/>
                </a:lnTo>
                <a:lnTo>
                  <a:pt x="92" y="8"/>
                </a:lnTo>
                <a:lnTo>
                  <a:pt x="92" y="242"/>
                </a:lnTo>
                <a:lnTo>
                  <a:pt x="92" y="249"/>
                </a:lnTo>
                <a:lnTo>
                  <a:pt x="93" y="255"/>
                </a:lnTo>
                <a:lnTo>
                  <a:pt x="96" y="259"/>
                </a:lnTo>
                <a:lnTo>
                  <a:pt x="99" y="263"/>
                </a:lnTo>
                <a:lnTo>
                  <a:pt x="103" y="266"/>
                </a:lnTo>
                <a:lnTo>
                  <a:pt x="107" y="269"/>
                </a:lnTo>
                <a:lnTo>
                  <a:pt x="112" y="270"/>
                </a:lnTo>
                <a:lnTo>
                  <a:pt x="116" y="272"/>
                </a:lnTo>
                <a:lnTo>
                  <a:pt x="121" y="270"/>
                </a:lnTo>
                <a:lnTo>
                  <a:pt x="126" y="269"/>
                </a:lnTo>
                <a:lnTo>
                  <a:pt x="130" y="266"/>
                </a:lnTo>
                <a:lnTo>
                  <a:pt x="134" y="263"/>
                </a:lnTo>
                <a:lnTo>
                  <a:pt x="137" y="259"/>
                </a:lnTo>
                <a:lnTo>
                  <a:pt x="140" y="255"/>
                </a:lnTo>
                <a:lnTo>
                  <a:pt x="141" y="249"/>
                </a:lnTo>
                <a:lnTo>
                  <a:pt x="141" y="242"/>
                </a:lnTo>
                <a:lnTo>
                  <a:pt x="141" y="8"/>
                </a:lnTo>
                <a:lnTo>
                  <a:pt x="233" y="8"/>
                </a:lnTo>
                <a:close/>
                <a:moveTo>
                  <a:pt x="1455" y="212"/>
                </a:moveTo>
                <a:lnTo>
                  <a:pt x="1425" y="108"/>
                </a:lnTo>
                <a:lnTo>
                  <a:pt x="1397" y="212"/>
                </a:lnTo>
                <a:lnTo>
                  <a:pt x="1455" y="212"/>
                </a:lnTo>
                <a:close/>
                <a:moveTo>
                  <a:pt x="1235" y="212"/>
                </a:moveTo>
                <a:lnTo>
                  <a:pt x="1206" y="108"/>
                </a:lnTo>
                <a:lnTo>
                  <a:pt x="1177" y="212"/>
                </a:lnTo>
                <a:lnTo>
                  <a:pt x="1235" y="212"/>
                </a:lnTo>
                <a:close/>
                <a:moveTo>
                  <a:pt x="1108" y="291"/>
                </a:moveTo>
                <a:lnTo>
                  <a:pt x="1102" y="291"/>
                </a:lnTo>
                <a:lnTo>
                  <a:pt x="1004" y="291"/>
                </a:lnTo>
                <a:lnTo>
                  <a:pt x="1010" y="289"/>
                </a:lnTo>
                <a:lnTo>
                  <a:pt x="1013" y="286"/>
                </a:lnTo>
                <a:lnTo>
                  <a:pt x="1014" y="284"/>
                </a:lnTo>
                <a:lnTo>
                  <a:pt x="1017" y="279"/>
                </a:lnTo>
                <a:lnTo>
                  <a:pt x="1017" y="272"/>
                </a:lnTo>
                <a:lnTo>
                  <a:pt x="1002" y="131"/>
                </a:lnTo>
                <a:lnTo>
                  <a:pt x="938" y="262"/>
                </a:lnTo>
                <a:lnTo>
                  <a:pt x="872" y="128"/>
                </a:lnTo>
                <a:lnTo>
                  <a:pt x="859" y="272"/>
                </a:lnTo>
                <a:lnTo>
                  <a:pt x="859" y="276"/>
                </a:lnTo>
                <a:lnTo>
                  <a:pt x="860" y="279"/>
                </a:lnTo>
                <a:lnTo>
                  <a:pt x="862" y="282"/>
                </a:lnTo>
                <a:lnTo>
                  <a:pt x="866" y="286"/>
                </a:lnTo>
                <a:lnTo>
                  <a:pt x="872" y="291"/>
                </a:lnTo>
                <a:lnTo>
                  <a:pt x="804" y="291"/>
                </a:lnTo>
                <a:lnTo>
                  <a:pt x="808" y="289"/>
                </a:lnTo>
                <a:lnTo>
                  <a:pt x="812" y="284"/>
                </a:lnTo>
                <a:lnTo>
                  <a:pt x="815" y="277"/>
                </a:lnTo>
                <a:lnTo>
                  <a:pt x="817" y="272"/>
                </a:lnTo>
                <a:lnTo>
                  <a:pt x="836" y="31"/>
                </a:lnTo>
                <a:lnTo>
                  <a:pt x="835" y="24"/>
                </a:lnTo>
                <a:lnTo>
                  <a:pt x="835" y="21"/>
                </a:lnTo>
                <a:lnTo>
                  <a:pt x="834" y="16"/>
                </a:lnTo>
                <a:lnTo>
                  <a:pt x="831" y="14"/>
                </a:lnTo>
                <a:lnTo>
                  <a:pt x="829" y="12"/>
                </a:lnTo>
                <a:lnTo>
                  <a:pt x="824" y="8"/>
                </a:lnTo>
                <a:lnTo>
                  <a:pt x="882" y="8"/>
                </a:lnTo>
                <a:lnTo>
                  <a:pt x="951" y="155"/>
                </a:lnTo>
                <a:lnTo>
                  <a:pt x="1021" y="8"/>
                </a:lnTo>
                <a:lnTo>
                  <a:pt x="1082" y="8"/>
                </a:lnTo>
                <a:lnTo>
                  <a:pt x="1077" y="12"/>
                </a:lnTo>
                <a:lnTo>
                  <a:pt x="1074" y="14"/>
                </a:lnTo>
                <a:lnTo>
                  <a:pt x="1072" y="16"/>
                </a:lnTo>
                <a:lnTo>
                  <a:pt x="1071" y="19"/>
                </a:lnTo>
                <a:lnTo>
                  <a:pt x="1069" y="22"/>
                </a:lnTo>
                <a:lnTo>
                  <a:pt x="1069" y="29"/>
                </a:lnTo>
                <a:lnTo>
                  <a:pt x="1095" y="272"/>
                </a:lnTo>
                <a:lnTo>
                  <a:pt x="1096" y="277"/>
                </a:lnTo>
                <a:lnTo>
                  <a:pt x="1099" y="282"/>
                </a:lnTo>
                <a:lnTo>
                  <a:pt x="1102" y="286"/>
                </a:lnTo>
                <a:lnTo>
                  <a:pt x="1106" y="290"/>
                </a:lnTo>
                <a:lnTo>
                  <a:pt x="1109" y="286"/>
                </a:lnTo>
                <a:lnTo>
                  <a:pt x="1113" y="282"/>
                </a:lnTo>
                <a:lnTo>
                  <a:pt x="1116" y="276"/>
                </a:lnTo>
                <a:lnTo>
                  <a:pt x="1119" y="269"/>
                </a:lnTo>
                <a:lnTo>
                  <a:pt x="1184" y="33"/>
                </a:lnTo>
                <a:lnTo>
                  <a:pt x="1185" y="28"/>
                </a:lnTo>
                <a:lnTo>
                  <a:pt x="1185" y="22"/>
                </a:lnTo>
                <a:lnTo>
                  <a:pt x="1184" y="18"/>
                </a:lnTo>
                <a:lnTo>
                  <a:pt x="1182" y="14"/>
                </a:lnTo>
                <a:lnTo>
                  <a:pt x="1178" y="9"/>
                </a:lnTo>
                <a:lnTo>
                  <a:pt x="1177" y="8"/>
                </a:lnTo>
                <a:lnTo>
                  <a:pt x="1192" y="8"/>
                </a:lnTo>
                <a:lnTo>
                  <a:pt x="1255" y="8"/>
                </a:lnTo>
                <a:lnTo>
                  <a:pt x="1328" y="272"/>
                </a:lnTo>
                <a:lnTo>
                  <a:pt x="1331" y="277"/>
                </a:lnTo>
                <a:lnTo>
                  <a:pt x="1332" y="282"/>
                </a:lnTo>
                <a:lnTo>
                  <a:pt x="1336" y="276"/>
                </a:lnTo>
                <a:lnTo>
                  <a:pt x="1339" y="269"/>
                </a:lnTo>
                <a:lnTo>
                  <a:pt x="1404" y="33"/>
                </a:lnTo>
                <a:lnTo>
                  <a:pt x="1406" y="28"/>
                </a:lnTo>
                <a:lnTo>
                  <a:pt x="1406" y="22"/>
                </a:lnTo>
                <a:lnTo>
                  <a:pt x="1404" y="18"/>
                </a:lnTo>
                <a:lnTo>
                  <a:pt x="1403" y="14"/>
                </a:lnTo>
                <a:lnTo>
                  <a:pt x="1399" y="9"/>
                </a:lnTo>
                <a:lnTo>
                  <a:pt x="1397" y="8"/>
                </a:lnTo>
                <a:lnTo>
                  <a:pt x="1411" y="8"/>
                </a:lnTo>
                <a:lnTo>
                  <a:pt x="1475" y="8"/>
                </a:lnTo>
                <a:lnTo>
                  <a:pt x="1548" y="272"/>
                </a:lnTo>
                <a:lnTo>
                  <a:pt x="1551" y="277"/>
                </a:lnTo>
                <a:lnTo>
                  <a:pt x="1554" y="283"/>
                </a:lnTo>
                <a:lnTo>
                  <a:pt x="1557" y="287"/>
                </a:lnTo>
                <a:lnTo>
                  <a:pt x="1561" y="291"/>
                </a:lnTo>
                <a:lnTo>
                  <a:pt x="1478" y="291"/>
                </a:lnTo>
                <a:lnTo>
                  <a:pt x="1462" y="236"/>
                </a:lnTo>
                <a:lnTo>
                  <a:pt x="1390" y="236"/>
                </a:lnTo>
                <a:lnTo>
                  <a:pt x="1375" y="291"/>
                </a:lnTo>
                <a:lnTo>
                  <a:pt x="1341" y="291"/>
                </a:lnTo>
                <a:lnTo>
                  <a:pt x="1322" y="291"/>
                </a:lnTo>
                <a:lnTo>
                  <a:pt x="1257" y="291"/>
                </a:lnTo>
                <a:lnTo>
                  <a:pt x="1242" y="236"/>
                </a:lnTo>
                <a:lnTo>
                  <a:pt x="1170" y="236"/>
                </a:lnTo>
                <a:lnTo>
                  <a:pt x="1154" y="291"/>
                </a:lnTo>
                <a:lnTo>
                  <a:pt x="1108" y="291"/>
                </a:lnTo>
                <a:close/>
                <a:moveTo>
                  <a:pt x="489" y="8"/>
                </a:moveTo>
                <a:lnTo>
                  <a:pt x="483" y="12"/>
                </a:lnTo>
                <a:lnTo>
                  <a:pt x="482" y="14"/>
                </a:lnTo>
                <a:lnTo>
                  <a:pt x="479" y="16"/>
                </a:lnTo>
                <a:lnTo>
                  <a:pt x="478" y="19"/>
                </a:lnTo>
                <a:lnTo>
                  <a:pt x="476" y="22"/>
                </a:lnTo>
                <a:lnTo>
                  <a:pt x="476" y="25"/>
                </a:lnTo>
                <a:lnTo>
                  <a:pt x="476" y="29"/>
                </a:lnTo>
                <a:lnTo>
                  <a:pt x="476" y="212"/>
                </a:lnTo>
                <a:lnTo>
                  <a:pt x="475" y="222"/>
                </a:lnTo>
                <a:lnTo>
                  <a:pt x="473" y="232"/>
                </a:lnTo>
                <a:lnTo>
                  <a:pt x="470" y="241"/>
                </a:lnTo>
                <a:lnTo>
                  <a:pt x="466" y="249"/>
                </a:lnTo>
                <a:lnTo>
                  <a:pt x="462" y="256"/>
                </a:lnTo>
                <a:lnTo>
                  <a:pt x="456" y="263"/>
                </a:lnTo>
                <a:lnTo>
                  <a:pt x="451" y="269"/>
                </a:lnTo>
                <a:lnTo>
                  <a:pt x="444" y="274"/>
                </a:lnTo>
                <a:lnTo>
                  <a:pt x="435" y="279"/>
                </a:lnTo>
                <a:lnTo>
                  <a:pt x="427" y="283"/>
                </a:lnTo>
                <a:lnTo>
                  <a:pt x="418" y="287"/>
                </a:lnTo>
                <a:lnTo>
                  <a:pt x="410" y="290"/>
                </a:lnTo>
                <a:lnTo>
                  <a:pt x="401" y="293"/>
                </a:lnTo>
                <a:lnTo>
                  <a:pt x="391" y="294"/>
                </a:lnTo>
                <a:lnTo>
                  <a:pt x="381" y="294"/>
                </a:lnTo>
                <a:lnTo>
                  <a:pt x="372" y="296"/>
                </a:lnTo>
                <a:lnTo>
                  <a:pt x="362" y="294"/>
                </a:lnTo>
                <a:lnTo>
                  <a:pt x="353" y="294"/>
                </a:lnTo>
                <a:lnTo>
                  <a:pt x="343" y="293"/>
                </a:lnTo>
                <a:lnTo>
                  <a:pt x="333" y="290"/>
                </a:lnTo>
                <a:lnTo>
                  <a:pt x="325" y="287"/>
                </a:lnTo>
                <a:lnTo>
                  <a:pt x="316" y="283"/>
                </a:lnTo>
                <a:lnTo>
                  <a:pt x="308" y="279"/>
                </a:lnTo>
                <a:lnTo>
                  <a:pt x="301" y="274"/>
                </a:lnTo>
                <a:lnTo>
                  <a:pt x="294" y="269"/>
                </a:lnTo>
                <a:lnTo>
                  <a:pt x="288" y="263"/>
                </a:lnTo>
                <a:lnTo>
                  <a:pt x="283" y="256"/>
                </a:lnTo>
                <a:lnTo>
                  <a:pt x="277" y="249"/>
                </a:lnTo>
                <a:lnTo>
                  <a:pt x="274" y="241"/>
                </a:lnTo>
                <a:lnTo>
                  <a:pt x="271" y="232"/>
                </a:lnTo>
                <a:lnTo>
                  <a:pt x="270" y="222"/>
                </a:lnTo>
                <a:lnTo>
                  <a:pt x="268" y="212"/>
                </a:lnTo>
                <a:lnTo>
                  <a:pt x="268" y="29"/>
                </a:lnTo>
                <a:lnTo>
                  <a:pt x="268" y="26"/>
                </a:lnTo>
                <a:lnTo>
                  <a:pt x="268" y="24"/>
                </a:lnTo>
                <a:lnTo>
                  <a:pt x="266" y="18"/>
                </a:lnTo>
                <a:lnTo>
                  <a:pt x="261" y="12"/>
                </a:lnTo>
                <a:lnTo>
                  <a:pt x="256" y="8"/>
                </a:lnTo>
                <a:lnTo>
                  <a:pt x="348" y="8"/>
                </a:lnTo>
                <a:lnTo>
                  <a:pt x="348" y="242"/>
                </a:lnTo>
                <a:lnTo>
                  <a:pt x="348" y="249"/>
                </a:lnTo>
                <a:lnTo>
                  <a:pt x="349" y="255"/>
                </a:lnTo>
                <a:lnTo>
                  <a:pt x="352" y="259"/>
                </a:lnTo>
                <a:lnTo>
                  <a:pt x="355" y="263"/>
                </a:lnTo>
                <a:lnTo>
                  <a:pt x="357" y="266"/>
                </a:lnTo>
                <a:lnTo>
                  <a:pt x="362" y="269"/>
                </a:lnTo>
                <a:lnTo>
                  <a:pt x="367" y="270"/>
                </a:lnTo>
                <a:lnTo>
                  <a:pt x="372" y="272"/>
                </a:lnTo>
                <a:lnTo>
                  <a:pt x="377" y="270"/>
                </a:lnTo>
                <a:lnTo>
                  <a:pt x="381" y="269"/>
                </a:lnTo>
                <a:lnTo>
                  <a:pt x="386" y="266"/>
                </a:lnTo>
                <a:lnTo>
                  <a:pt x="390" y="263"/>
                </a:lnTo>
                <a:lnTo>
                  <a:pt x="393" y="259"/>
                </a:lnTo>
                <a:lnTo>
                  <a:pt x="396" y="255"/>
                </a:lnTo>
                <a:lnTo>
                  <a:pt x="397" y="249"/>
                </a:lnTo>
                <a:lnTo>
                  <a:pt x="397" y="242"/>
                </a:lnTo>
                <a:lnTo>
                  <a:pt x="397" y="8"/>
                </a:lnTo>
                <a:lnTo>
                  <a:pt x="489" y="8"/>
                </a:lnTo>
                <a:close/>
                <a:moveTo>
                  <a:pt x="646" y="193"/>
                </a:moveTo>
                <a:lnTo>
                  <a:pt x="644" y="204"/>
                </a:lnTo>
                <a:lnTo>
                  <a:pt x="643" y="214"/>
                </a:lnTo>
                <a:lnTo>
                  <a:pt x="641" y="219"/>
                </a:lnTo>
                <a:lnTo>
                  <a:pt x="640" y="224"/>
                </a:lnTo>
                <a:lnTo>
                  <a:pt x="636" y="234"/>
                </a:lnTo>
                <a:lnTo>
                  <a:pt x="630" y="242"/>
                </a:lnTo>
                <a:lnTo>
                  <a:pt x="624" y="249"/>
                </a:lnTo>
                <a:lnTo>
                  <a:pt x="619" y="256"/>
                </a:lnTo>
                <a:lnTo>
                  <a:pt x="612" y="263"/>
                </a:lnTo>
                <a:lnTo>
                  <a:pt x="605" y="270"/>
                </a:lnTo>
                <a:lnTo>
                  <a:pt x="596" y="276"/>
                </a:lnTo>
                <a:lnTo>
                  <a:pt x="581" y="286"/>
                </a:lnTo>
                <a:lnTo>
                  <a:pt x="572" y="290"/>
                </a:lnTo>
                <a:lnTo>
                  <a:pt x="565" y="294"/>
                </a:lnTo>
                <a:lnTo>
                  <a:pt x="550" y="300"/>
                </a:lnTo>
                <a:lnTo>
                  <a:pt x="524" y="283"/>
                </a:lnTo>
                <a:lnTo>
                  <a:pt x="533" y="277"/>
                </a:lnTo>
                <a:lnTo>
                  <a:pt x="541" y="272"/>
                </a:lnTo>
                <a:lnTo>
                  <a:pt x="548" y="265"/>
                </a:lnTo>
                <a:lnTo>
                  <a:pt x="554" y="258"/>
                </a:lnTo>
                <a:lnTo>
                  <a:pt x="558" y="251"/>
                </a:lnTo>
                <a:lnTo>
                  <a:pt x="561" y="243"/>
                </a:lnTo>
                <a:lnTo>
                  <a:pt x="564" y="234"/>
                </a:lnTo>
                <a:lnTo>
                  <a:pt x="564" y="225"/>
                </a:lnTo>
                <a:lnTo>
                  <a:pt x="564" y="218"/>
                </a:lnTo>
                <a:lnTo>
                  <a:pt x="562" y="211"/>
                </a:lnTo>
                <a:lnTo>
                  <a:pt x="559" y="204"/>
                </a:lnTo>
                <a:lnTo>
                  <a:pt x="555" y="196"/>
                </a:lnTo>
                <a:lnTo>
                  <a:pt x="545" y="179"/>
                </a:lnTo>
                <a:lnTo>
                  <a:pt x="531" y="159"/>
                </a:lnTo>
                <a:lnTo>
                  <a:pt x="526" y="152"/>
                </a:lnTo>
                <a:lnTo>
                  <a:pt x="520" y="143"/>
                </a:lnTo>
                <a:lnTo>
                  <a:pt x="516" y="135"/>
                </a:lnTo>
                <a:lnTo>
                  <a:pt x="513" y="128"/>
                </a:lnTo>
                <a:lnTo>
                  <a:pt x="510" y="119"/>
                </a:lnTo>
                <a:lnTo>
                  <a:pt x="507" y="112"/>
                </a:lnTo>
                <a:lnTo>
                  <a:pt x="506" y="104"/>
                </a:lnTo>
                <a:lnTo>
                  <a:pt x="506" y="97"/>
                </a:lnTo>
                <a:lnTo>
                  <a:pt x="507" y="90"/>
                </a:lnTo>
                <a:lnTo>
                  <a:pt x="509" y="81"/>
                </a:lnTo>
                <a:lnTo>
                  <a:pt x="510" y="74"/>
                </a:lnTo>
                <a:lnTo>
                  <a:pt x="514" y="67"/>
                </a:lnTo>
                <a:lnTo>
                  <a:pt x="517" y="60"/>
                </a:lnTo>
                <a:lnTo>
                  <a:pt x="523" y="53"/>
                </a:lnTo>
                <a:lnTo>
                  <a:pt x="527" y="47"/>
                </a:lnTo>
                <a:lnTo>
                  <a:pt x="534" y="40"/>
                </a:lnTo>
                <a:lnTo>
                  <a:pt x="540" y="35"/>
                </a:lnTo>
                <a:lnTo>
                  <a:pt x="547" y="28"/>
                </a:lnTo>
                <a:lnTo>
                  <a:pt x="561" y="18"/>
                </a:lnTo>
                <a:lnTo>
                  <a:pt x="576" y="8"/>
                </a:lnTo>
                <a:lnTo>
                  <a:pt x="592" y="0"/>
                </a:lnTo>
                <a:lnTo>
                  <a:pt x="639" y="42"/>
                </a:lnTo>
                <a:lnTo>
                  <a:pt x="602" y="36"/>
                </a:lnTo>
                <a:lnTo>
                  <a:pt x="598" y="42"/>
                </a:lnTo>
                <a:lnTo>
                  <a:pt x="596" y="46"/>
                </a:lnTo>
                <a:lnTo>
                  <a:pt x="593" y="50"/>
                </a:lnTo>
                <a:lnTo>
                  <a:pt x="591" y="60"/>
                </a:lnTo>
                <a:lnTo>
                  <a:pt x="589" y="70"/>
                </a:lnTo>
                <a:lnTo>
                  <a:pt x="591" y="76"/>
                </a:lnTo>
                <a:lnTo>
                  <a:pt x="592" y="83"/>
                </a:lnTo>
                <a:lnTo>
                  <a:pt x="595" y="88"/>
                </a:lnTo>
                <a:lnTo>
                  <a:pt x="598" y="95"/>
                </a:lnTo>
                <a:lnTo>
                  <a:pt x="607" y="111"/>
                </a:lnTo>
                <a:lnTo>
                  <a:pt x="620" y="126"/>
                </a:lnTo>
                <a:lnTo>
                  <a:pt x="630" y="143"/>
                </a:lnTo>
                <a:lnTo>
                  <a:pt x="634" y="152"/>
                </a:lnTo>
                <a:lnTo>
                  <a:pt x="639" y="160"/>
                </a:lnTo>
                <a:lnTo>
                  <a:pt x="643" y="176"/>
                </a:lnTo>
                <a:lnTo>
                  <a:pt x="644" y="184"/>
                </a:lnTo>
                <a:lnTo>
                  <a:pt x="646" y="193"/>
                </a:lnTo>
                <a:close/>
                <a:moveTo>
                  <a:pt x="780" y="291"/>
                </a:moveTo>
                <a:lnTo>
                  <a:pt x="675" y="291"/>
                </a:lnTo>
                <a:lnTo>
                  <a:pt x="678" y="290"/>
                </a:lnTo>
                <a:lnTo>
                  <a:pt x="682" y="286"/>
                </a:lnTo>
                <a:lnTo>
                  <a:pt x="684" y="283"/>
                </a:lnTo>
                <a:lnTo>
                  <a:pt x="687" y="280"/>
                </a:lnTo>
                <a:lnTo>
                  <a:pt x="688" y="276"/>
                </a:lnTo>
                <a:lnTo>
                  <a:pt x="688" y="272"/>
                </a:lnTo>
                <a:lnTo>
                  <a:pt x="688" y="29"/>
                </a:lnTo>
                <a:lnTo>
                  <a:pt x="688" y="25"/>
                </a:lnTo>
                <a:lnTo>
                  <a:pt x="687" y="21"/>
                </a:lnTo>
                <a:lnTo>
                  <a:pt x="684" y="16"/>
                </a:lnTo>
                <a:lnTo>
                  <a:pt x="682" y="14"/>
                </a:lnTo>
                <a:lnTo>
                  <a:pt x="678" y="9"/>
                </a:lnTo>
                <a:lnTo>
                  <a:pt x="675" y="8"/>
                </a:lnTo>
                <a:lnTo>
                  <a:pt x="780" y="8"/>
                </a:lnTo>
                <a:lnTo>
                  <a:pt x="778" y="9"/>
                </a:lnTo>
                <a:lnTo>
                  <a:pt x="774" y="14"/>
                </a:lnTo>
                <a:lnTo>
                  <a:pt x="771" y="18"/>
                </a:lnTo>
                <a:lnTo>
                  <a:pt x="769" y="21"/>
                </a:lnTo>
                <a:lnTo>
                  <a:pt x="767" y="25"/>
                </a:lnTo>
                <a:lnTo>
                  <a:pt x="767" y="29"/>
                </a:lnTo>
                <a:lnTo>
                  <a:pt x="767" y="272"/>
                </a:lnTo>
                <a:lnTo>
                  <a:pt x="767" y="276"/>
                </a:lnTo>
                <a:lnTo>
                  <a:pt x="769" y="280"/>
                </a:lnTo>
                <a:lnTo>
                  <a:pt x="771" y="283"/>
                </a:lnTo>
                <a:lnTo>
                  <a:pt x="774" y="286"/>
                </a:lnTo>
                <a:lnTo>
                  <a:pt x="778" y="290"/>
                </a:lnTo>
                <a:lnTo>
                  <a:pt x="780" y="29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0" name="Freeform 181">
            <a:extLst>
              <a:ext uri="{FF2B5EF4-FFF2-40B4-BE49-F238E27FC236}">
                <a16:creationId xmlns:a16="http://schemas.microsoft.com/office/drawing/2014/main" id="{4E073F87-CC0F-FA3E-84AD-0D0BDDA54DD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112224" y="4848996"/>
            <a:ext cx="604511" cy="72000"/>
          </a:xfrm>
          <a:custGeom>
            <a:avLst/>
            <a:gdLst>
              <a:gd name="T0" fmla="*/ 1361 w 2503"/>
              <a:gd name="T1" fmla="*/ 4 h 299"/>
              <a:gd name="T2" fmla="*/ 1400 w 2503"/>
              <a:gd name="T3" fmla="*/ 42 h 299"/>
              <a:gd name="T4" fmla="*/ 2215 w 2503"/>
              <a:gd name="T5" fmla="*/ 110 h 299"/>
              <a:gd name="T6" fmla="*/ 2315 w 2503"/>
              <a:gd name="T7" fmla="*/ 162 h 299"/>
              <a:gd name="T8" fmla="*/ 2268 w 2503"/>
              <a:gd name="T9" fmla="*/ 190 h 299"/>
              <a:gd name="T10" fmla="*/ 2218 w 2503"/>
              <a:gd name="T11" fmla="*/ 231 h 299"/>
              <a:gd name="T12" fmla="*/ 2158 w 2503"/>
              <a:gd name="T13" fmla="*/ 137 h 299"/>
              <a:gd name="T14" fmla="*/ 2254 w 2503"/>
              <a:gd name="T15" fmla="*/ 70 h 299"/>
              <a:gd name="T16" fmla="*/ 124 w 2503"/>
              <a:gd name="T17" fmla="*/ 196 h 299"/>
              <a:gd name="T18" fmla="*/ 905 w 2503"/>
              <a:gd name="T19" fmla="*/ 41 h 299"/>
              <a:gd name="T20" fmla="*/ 926 w 2503"/>
              <a:gd name="T21" fmla="*/ 90 h 299"/>
              <a:gd name="T22" fmla="*/ 950 w 2503"/>
              <a:gd name="T23" fmla="*/ 138 h 299"/>
              <a:gd name="T24" fmla="*/ 817 w 2503"/>
              <a:gd name="T25" fmla="*/ 38 h 299"/>
              <a:gd name="T26" fmla="*/ 977 w 2503"/>
              <a:gd name="T27" fmla="*/ 38 h 299"/>
              <a:gd name="T28" fmla="*/ 1052 w 2503"/>
              <a:gd name="T29" fmla="*/ 193 h 299"/>
              <a:gd name="T30" fmla="*/ 1089 w 2503"/>
              <a:gd name="T31" fmla="*/ 125 h 299"/>
              <a:gd name="T32" fmla="*/ 1034 w 2503"/>
              <a:gd name="T33" fmla="*/ 132 h 299"/>
              <a:gd name="T34" fmla="*/ 1144 w 2503"/>
              <a:gd name="T35" fmla="*/ 168 h 299"/>
              <a:gd name="T36" fmla="*/ 1051 w 2503"/>
              <a:gd name="T37" fmla="*/ 232 h 299"/>
              <a:gd name="T38" fmla="*/ 980 w 2503"/>
              <a:gd name="T39" fmla="*/ 139 h 299"/>
              <a:gd name="T40" fmla="*/ 1079 w 2503"/>
              <a:gd name="T41" fmla="*/ 70 h 299"/>
              <a:gd name="T42" fmla="*/ 1258 w 2503"/>
              <a:gd name="T43" fmla="*/ 70 h 299"/>
              <a:gd name="T44" fmla="*/ 1311 w 2503"/>
              <a:gd name="T45" fmla="*/ 125 h 299"/>
              <a:gd name="T46" fmla="*/ 1238 w 2503"/>
              <a:gd name="T47" fmla="*/ 111 h 299"/>
              <a:gd name="T48" fmla="*/ 1214 w 2503"/>
              <a:gd name="T49" fmla="*/ 5 h 299"/>
              <a:gd name="T50" fmla="*/ 1342 w 2503"/>
              <a:gd name="T51" fmla="*/ 255 h 299"/>
              <a:gd name="T52" fmla="*/ 1398 w 2503"/>
              <a:gd name="T53" fmla="*/ 261 h 299"/>
              <a:gd name="T54" fmla="*/ 1883 w 2503"/>
              <a:gd name="T55" fmla="*/ 72 h 299"/>
              <a:gd name="T56" fmla="*/ 2086 w 2503"/>
              <a:gd name="T57" fmla="*/ 137 h 299"/>
              <a:gd name="T58" fmla="*/ 2056 w 2503"/>
              <a:gd name="T59" fmla="*/ 196 h 299"/>
              <a:gd name="T60" fmla="*/ 2076 w 2503"/>
              <a:gd name="T61" fmla="*/ 70 h 299"/>
              <a:gd name="T62" fmla="*/ 281 w 2503"/>
              <a:gd name="T63" fmla="*/ 230 h 299"/>
              <a:gd name="T64" fmla="*/ 351 w 2503"/>
              <a:gd name="T65" fmla="*/ 100 h 299"/>
              <a:gd name="T66" fmla="*/ 620 w 2503"/>
              <a:gd name="T67" fmla="*/ 110 h 299"/>
              <a:gd name="T68" fmla="*/ 607 w 2503"/>
              <a:gd name="T69" fmla="*/ 186 h 299"/>
              <a:gd name="T70" fmla="*/ 720 w 2503"/>
              <a:gd name="T71" fmla="*/ 230 h 299"/>
              <a:gd name="T72" fmla="*/ 580 w 2503"/>
              <a:gd name="T73" fmla="*/ 221 h 299"/>
              <a:gd name="T74" fmla="*/ 567 w 2503"/>
              <a:gd name="T75" fmla="*/ 91 h 299"/>
              <a:gd name="T76" fmla="*/ 648 w 2503"/>
              <a:gd name="T77" fmla="*/ 83 h 299"/>
              <a:gd name="T78" fmla="*/ 1894 w 2503"/>
              <a:gd name="T79" fmla="*/ 38 h 299"/>
              <a:gd name="T80" fmla="*/ 1939 w 2503"/>
              <a:gd name="T81" fmla="*/ 7 h 299"/>
              <a:gd name="T82" fmla="*/ 93 w 2503"/>
              <a:gd name="T83" fmla="*/ 4 h 299"/>
              <a:gd name="T84" fmla="*/ 1689 w 2503"/>
              <a:gd name="T85" fmla="*/ 230 h 299"/>
              <a:gd name="T86" fmla="*/ 1518 w 2503"/>
              <a:gd name="T87" fmla="*/ 117 h 299"/>
              <a:gd name="T88" fmla="*/ 1465 w 2503"/>
              <a:gd name="T89" fmla="*/ 151 h 299"/>
              <a:gd name="T90" fmla="*/ 1518 w 2503"/>
              <a:gd name="T91" fmla="*/ 186 h 299"/>
              <a:gd name="T92" fmla="*/ 1491 w 2503"/>
              <a:gd name="T93" fmla="*/ 232 h 299"/>
              <a:gd name="T94" fmla="*/ 1421 w 2503"/>
              <a:gd name="T95" fmla="*/ 151 h 299"/>
              <a:gd name="T96" fmla="*/ 1486 w 2503"/>
              <a:gd name="T97" fmla="*/ 69 h 299"/>
              <a:gd name="T98" fmla="*/ 1804 w 2503"/>
              <a:gd name="T99" fmla="*/ 172 h 299"/>
              <a:gd name="T100" fmla="*/ 1754 w 2503"/>
              <a:gd name="T101" fmla="*/ 117 h 299"/>
              <a:gd name="T102" fmla="*/ 1765 w 2503"/>
              <a:gd name="T103" fmla="*/ 192 h 299"/>
              <a:gd name="T104" fmla="*/ 1798 w 2503"/>
              <a:gd name="T105" fmla="*/ 215 h 299"/>
              <a:gd name="T106" fmla="*/ 1708 w 2503"/>
              <a:gd name="T107" fmla="*/ 201 h 299"/>
              <a:gd name="T108" fmla="*/ 1727 w 2503"/>
              <a:gd name="T109" fmla="*/ 80 h 299"/>
              <a:gd name="T110" fmla="*/ 1804 w 2503"/>
              <a:gd name="T111" fmla="*/ 72 h 299"/>
              <a:gd name="T112" fmla="*/ 2503 w 2503"/>
              <a:gd name="T113" fmla="*/ 230 h 299"/>
              <a:gd name="T114" fmla="*/ 2393 w 2503"/>
              <a:gd name="T115" fmla="*/ 122 h 299"/>
              <a:gd name="T116" fmla="*/ 2415 w 2503"/>
              <a:gd name="T117" fmla="*/ 74 h 299"/>
              <a:gd name="T118" fmla="*/ 445 w 2503"/>
              <a:gd name="T119" fmla="*/ 196 h 299"/>
              <a:gd name="T120" fmla="*/ 541 w 2503"/>
              <a:gd name="T121" fmla="*/ 72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03" h="299">
                <a:moveTo>
                  <a:pt x="1377" y="55"/>
                </a:moveTo>
                <a:lnTo>
                  <a:pt x="1371" y="55"/>
                </a:lnTo>
                <a:lnTo>
                  <a:pt x="1366" y="52"/>
                </a:lnTo>
                <a:lnTo>
                  <a:pt x="1361" y="51"/>
                </a:lnTo>
                <a:lnTo>
                  <a:pt x="1357" y="46"/>
                </a:lnTo>
                <a:lnTo>
                  <a:pt x="1354" y="42"/>
                </a:lnTo>
                <a:lnTo>
                  <a:pt x="1352" y="38"/>
                </a:lnTo>
                <a:lnTo>
                  <a:pt x="1350" y="32"/>
                </a:lnTo>
                <a:lnTo>
                  <a:pt x="1349" y="27"/>
                </a:lnTo>
                <a:lnTo>
                  <a:pt x="1350" y="21"/>
                </a:lnTo>
                <a:lnTo>
                  <a:pt x="1352" y="17"/>
                </a:lnTo>
                <a:lnTo>
                  <a:pt x="1354" y="11"/>
                </a:lnTo>
                <a:lnTo>
                  <a:pt x="1357" y="7"/>
                </a:lnTo>
                <a:lnTo>
                  <a:pt x="1361" y="4"/>
                </a:lnTo>
                <a:lnTo>
                  <a:pt x="1366" y="1"/>
                </a:lnTo>
                <a:lnTo>
                  <a:pt x="1371" y="0"/>
                </a:lnTo>
                <a:lnTo>
                  <a:pt x="1377" y="0"/>
                </a:lnTo>
                <a:lnTo>
                  <a:pt x="1383" y="0"/>
                </a:lnTo>
                <a:lnTo>
                  <a:pt x="1387" y="1"/>
                </a:lnTo>
                <a:lnTo>
                  <a:pt x="1392" y="4"/>
                </a:lnTo>
                <a:lnTo>
                  <a:pt x="1397" y="7"/>
                </a:lnTo>
                <a:lnTo>
                  <a:pt x="1400" y="11"/>
                </a:lnTo>
                <a:lnTo>
                  <a:pt x="1402" y="17"/>
                </a:lnTo>
                <a:lnTo>
                  <a:pt x="1404" y="21"/>
                </a:lnTo>
                <a:lnTo>
                  <a:pt x="1404" y="27"/>
                </a:lnTo>
                <a:lnTo>
                  <a:pt x="1404" y="32"/>
                </a:lnTo>
                <a:lnTo>
                  <a:pt x="1402" y="38"/>
                </a:lnTo>
                <a:lnTo>
                  <a:pt x="1400" y="42"/>
                </a:lnTo>
                <a:lnTo>
                  <a:pt x="1397" y="46"/>
                </a:lnTo>
                <a:lnTo>
                  <a:pt x="1392" y="51"/>
                </a:lnTo>
                <a:lnTo>
                  <a:pt x="1387" y="52"/>
                </a:lnTo>
                <a:lnTo>
                  <a:pt x="1383" y="55"/>
                </a:lnTo>
                <a:lnTo>
                  <a:pt x="1377" y="55"/>
                </a:lnTo>
                <a:close/>
                <a:moveTo>
                  <a:pt x="2256" y="111"/>
                </a:moveTo>
                <a:lnTo>
                  <a:pt x="2251" y="107"/>
                </a:lnTo>
                <a:lnTo>
                  <a:pt x="2247" y="104"/>
                </a:lnTo>
                <a:lnTo>
                  <a:pt x="2242" y="103"/>
                </a:lnTo>
                <a:lnTo>
                  <a:pt x="2234" y="103"/>
                </a:lnTo>
                <a:lnTo>
                  <a:pt x="2229" y="103"/>
                </a:lnTo>
                <a:lnTo>
                  <a:pt x="2223" y="104"/>
                </a:lnTo>
                <a:lnTo>
                  <a:pt x="2219" y="107"/>
                </a:lnTo>
                <a:lnTo>
                  <a:pt x="2215" y="110"/>
                </a:lnTo>
                <a:lnTo>
                  <a:pt x="2210" y="114"/>
                </a:lnTo>
                <a:lnTo>
                  <a:pt x="2208" y="120"/>
                </a:lnTo>
                <a:lnTo>
                  <a:pt x="2206" y="127"/>
                </a:lnTo>
                <a:lnTo>
                  <a:pt x="2205" y="134"/>
                </a:lnTo>
                <a:lnTo>
                  <a:pt x="2267" y="134"/>
                </a:lnTo>
                <a:lnTo>
                  <a:pt x="2266" y="127"/>
                </a:lnTo>
                <a:lnTo>
                  <a:pt x="2264" y="121"/>
                </a:lnTo>
                <a:lnTo>
                  <a:pt x="2260" y="115"/>
                </a:lnTo>
                <a:lnTo>
                  <a:pt x="2256" y="111"/>
                </a:lnTo>
                <a:close/>
                <a:moveTo>
                  <a:pt x="2305" y="113"/>
                </a:moveTo>
                <a:lnTo>
                  <a:pt x="2309" y="124"/>
                </a:lnTo>
                <a:lnTo>
                  <a:pt x="2312" y="135"/>
                </a:lnTo>
                <a:lnTo>
                  <a:pt x="2315" y="148"/>
                </a:lnTo>
                <a:lnTo>
                  <a:pt x="2315" y="162"/>
                </a:lnTo>
                <a:lnTo>
                  <a:pt x="2203" y="162"/>
                </a:lnTo>
                <a:lnTo>
                  <a:pt x="2205" y="170"/>
                </a:lnTo>
                <a:lnTo>
                  <a:pt x="2208" y="177"/>
                </a:lnTo>
                <a:lnTo>
                  <a:pt x="2210" y="184"/>
                </a:lnTo>
                <a:lnTo>
                  <a:pt x="2216" y="190"/>
                </a:lnTo>
                <a:lnTo>
                  <a:pt x="2220" y="194"/>
                </a:lnTo>
                <a:lnTo>
                  <a:pt x="2225" y="197"/>
                </a:lnTo>
                <a:lnTo>
                  <a:pt x="2227" y="199"/>
                </a:lnTo>
                <a:lnTo>
                  <a:pt x="2234" y="200"/>
                </a:lnTo>
                <a:lnTo>
                  <a:pt x="2242" y="200"/>
                </a:lnTo>
                <a:lnTo>
                  <a:pt x="2250" y="200"/>
                </a:lnTo>
                <a:lnTo>
                  <a:pt x="2256" y="199"/>
                </a:lnTo>
                <a:lnTo>
                  <a:pt x="2260" y="196"/>
                </a:lnTo>
                <a:lnTo>
                  <a:pt x="2268" y="190"/>
                </a:lnTo>
                <a:lnTo>
                  <a:pt x="2277" y="182"/>
                </a:lnTo>
                <a:lnTo>
                  <a:pt x="2314" y="194"/>
                </a:lnTo>
                <a:lnTo>
                  <a:pt x="2307" y="204"/>
                </a:lnTo>
                <a:lnTo>
                  <a:pt x="2299" y="211"/>
                </a:lnTo>
                <a:lnTo>
                  <a:pt x="2292" y="218"/>
                </a:lnTo>
                <a:lnTo>
                  <a:pt x="2288" y="221"/>
                </a:lnTo>
                <a:lnTo>
                  <a:pt x="2284" y="224"/>
                </a:lnTo>
                <a:lnTo>
                  <a:pt x="2278" y="225"/>
                </a:lnTo>
                <a:lnTo>
                  <a:pt x="2274" y="228"/>
                </a:lnTo>
                <a:lnTo>
                  <a:pt x="2264" y="231"/>
                </a:lnTo>
                <a:lnTo>
                  <a:pt x="2253" y="232"/>
                </a:lnTo>
                <a:lnTo>
                  <a:pt x="2240" y="232"/>
                </a:lnTo>
                <a:lnTo>
                  <a:pt x="2229" y="232"/>
                </a:lnTo>
                <a:lnTo>
                  <a:pt x="2218" y="231"/>
                </a:lnTo>
                <a:lnTo>
                  <a:pt x="2206" y="228"/>
                </a:lnTo>
                <a:lnTo>
                  <a:pt x="2202" y="225"/>
                </a:lnTo>
                <a:lnTo>
                  <a:pt x="2196" y="224"/>
                </a:lnTo>
                <a:lnTo>
                  <a:pt x="2188" y="218"/>
                </a:lnTo>
                <a:lnTo>
                  <a:pt x="2179" y="211"/>
                </a:lnTo>
                <a:lnTo>
                  <a:pt x="2172" y="204"/>
                </a:lnTo>
                <a:lnTo>
                  <a:pt x="2167" y="196"/>
                </a:lnTo>
                <a:lnTo>
                  <a:pt x="2162" y="186"/>
                </a:lnTo>
                <a:lnTo>
                  <a:pt x="2161" y="182"/>
                </a:lnTo>
                <a:lnTo>
                  <a:pt x="2160" y="176"/>
                </a:lnTo>
                <a:lnTo>
                  <a:pt x="2157" y="165"/>
                </a:lnTo>
                <a:lnTo>
                  <a:pt x="2157" y="153"/>
                </a:lnTo>
                <a:lnTo>
                  <a:pt x="2157" y="142"/>
                </a:lnTo>
                <a:lnTo>
                  <a:pt x="2158" y="137"/>
                </a:lnTo>
                <a:lnTo>
                  <a:pt x="2160" y="131"/>
                </a:lnTo>
                <a:lnTo>
                  <a:pt x="2162" y="121"/>
                </a:lnTo>
                <a:lnTo>
                  <a:pt x="2165" y="115"/>
                </a:lnTo>
                <a:lnTo>
                  <a:pt x="2168" y="110"/>
                </a:lnTo>
                <a:lnTo>
                  <a:pt x="2174" y="101"/>
                </a:lnTo>
                <a:lnTo>
                  <a:pt x="2181" y="93"/>
                </a:lnTo>
                <a:lnTo>
                  <a:pt x="2188" y="86"/>
                </a:lnTo>
                <a:lnTo>
                  <a:pt x="2196" y="80"/>
                </a:lnTo>
                <a:lnTo>
                  <a:pt x="2206" y="76"/>
                </a:lnTo>
                <a:lnTo>
                  <a:pt x="2216" y="72"/>
                </a:lnTo>
                <a:lnTo>
                  <a:pt x="2226" y="70"/>
                </a:lnTo>
                <a:lnTo>
                  <a:pt x="2237" y="69"/>
                </a:lnTo>
                <a:lnTo>
                  <a:pt x="2249" y="70"/>
                </a:lnTo>
                <a:lnTo>
                  <a:pt x="2254" y="70"/>
                </a:lnTo>
                <a:lnTo>
                  <a:pt x="2260" y="72"/>
                </a:lnTo>
                <a:lnTo>
                  <a:pt x="2270" y="76"/>
                </a:lnTo>
                <a:lnTo>
                  <a:pt x="2278" y="80"/>
                </a:lnTo>
                <a:lnTo>
                  <a:pt x="2283" y="83"/>
                </a:lnTo>
                <a:lnTo>
                  <a:pt x="2287" y="87"/>
                </a:lnTo>
                <a:lnTo>
                  <a:pt x="2294" y="94"/>
                </a:lnTo>
                <a:lnTo>
                  <a:pt x="2301" y="103"/>
                </a:lnTo>
                <a:lnTo>
                  <a:pt x="2305" y="113"/>
                </a:lnTo>
                <a:close/>
                <a:moveTo>
                  <a:pt x="175" y="196"/>
                </a:moveTo>
                <a:lnTo>
                  <a:pt x="190" y="196"/>
                </a:lnTo>
                <a:lnTo>
                  <a:pt x="190" y="230"/>
                </a:lnTo>
                <a:lnTo>
                  <a:pt x="110" y="230"/>
                </a:lnTo>
                <a:lnTo>
                  <a:pt x="110" y="196"/>
                </a:lnTo>
                <a:lnTo>
                  <a:pt x="124" y="196"/>
                </a:lnTo>
                <a:lnTo>
                  <a:pt x="124" y="38"/>
                </a:lnTo>
                <a:lnTo>
                  <a:pt x="110" y="38"/>
                </a:lnTo>
                <a:lnTo>
                  <a:pt x="110" y="5"/>
                </a:lnTo>
                <a:lnTo>
                  <a:pt x="175" y="5"/>
                </a:lnTo>
                <a:lnTo>
                  <a:pt x="175" y="196"/>
                </a:lnTo>
                <a:close/>
                <a:moveTo>
                  <a:pt x="929" y="73"/>
                </a:moveTo>
                <a:lnTo>
                  <a:pt x="929" y="66"/>
                </a:lnTo>
                <a:lnTo>
                  <a:pt x="928" y="60"/>
                </a:lnTo>
                <a:lnTo>
                  <a:pt x="925" y="55"/>
                </a:lnTo>
                <a:lnTo>
                  <a:pt x="922" y="51"/>
                </a:lnTo>
                <a:lnTo>
                  <a:pt x="919" y="46"/>
                </a:lnTo>
                <a:lnTo>
                  <a:pt x="915" y="43"/>
                </a:lnTo>
                <a:lnTo>
                  <a:pt x="911" y="42"/>
                </a:lnTo>
                <a:lnTo>
                  <a:pt x="905" y="41"/>
                </a:lnTo>
                <a:lnTo>
                  <a:pt x="894" y="38"/>
                </a:lnTo>
                <a:lnTo>
                  <a:pt x="881" y="38"/>
                </a:lnTo>
                <a:lnTo>
                  <a:pt x="875" y="38"/>
                </a:lnTo>
                <a:lnTo>
                  <a:pt x="875" y="110"/>
                </a:lnTo>
                <a:lnTo>
                  <a:pt x="881" y="110"/>
                </a:lnTo>
                <a:lnTo>
                  <a:pt x="890" y="110"/>
                </a:lnTo>
                <a:lnTo>
                  <a:pt x="897" y="110"/>
                </a:lnTo>
                <a:lnTo>
                  <a:pt x="904" y="108"/>
                </a:lnTo>
                <a:lnTo>
                  <a:pt x="909" y="106"/>
                </a:lnTo>
                <a:lnTo>
                  <a:pt x="915" y="104"/>
                </a:lnTo>
                <a:lnTo>
                  <a:pt x="919" y="101"/>
                </a:lnTo>
                <a:lnTo>
                  <a:pt x="922" y="98"/>
                </a:lnTo>
                <a:lnTo>
                  <a:pt x="925" y="94"/>
                </a:lnTo>
                <a:lnTo>
                  <a:pt x="926" y="90"/>
                </a:lnTo>
                <a:lnTo>
                  <a:pt x="928" y="86"/>
                </a:lnTo>
                <a:lnTo>
                  <a:pt x="929" y="80"/>
                </a:lnTo>
                <a:lnTo>
                  <a:pt x="929" y="73"/>
                </a:lnTo>
                <a:close/>
                <a:moveTo>
                  <a:pt x="986" y="76"/>
                </a:moveTo>
                <a:lnTo>
                  <a:pt x="986" y="84"/>
                </a:lnTo>
                <a:lnTo>
                  <a:pt x="984" y="93"/>
                </a:lnTo>
                <a:lnTo>
                  <a:pt x="983" y="101"/>
                </a:lnTo>
                <a:lnTo>
                  <a:pt x="980" y="108"/>
                </a:lnTo>
                <a:lnTo>
                  <a:pt x="977" y="114"/>
                </a:lnTo>
                <a:lnTo>
                  <a:pt x="973" y="120"/>
                </a:lnTo>
                <a:lnTo>
                  <a:pt x="969" y="125"/>
                </a:lnTo>
                <a:lnTo>
                  <a:pt x="963" y="129"/>
                </a:lnTo>
                <a:lnTo>
                  <a:pt x="957" y="134"/>
                </a:lnTo>
                <a:lnTo>
                  <a:pt x="950" y="138"/>
                </a:lnTo>
                <a:lnTo>
                  <a:pt x="943" y="141"/>
                </a:lnTo>
                <a:lnTo>
                  <a:pt x="933" y="144"/>
                </a:lnTo>
                <a:lnTo>
                  <a:pt x="925" y="145"/>
                </a:lnTo>
                <a:lnTo>
                  <a:pt x="915" y="146"/>
                </a:lnTo>
                <a:lnTo>
                  <a:pt x="904" y="148"/>
                </a:lnTo>
                <a:lnTo>
                  <a:pt x="892" y="148"/>
                </a:lnTo>
                <a:lnTo>
                  <a:pt x="875" y="148"/>
                </a:lnTo>
                <a:lnTo>
                  <a:pt x="875" y="196"/>
                </a:lnTo>
                <a:lnTo>
                  <a:pt x="892" y="196"/>
                </a:lnTo>
                <a:lnTo>
                  <a:pt x="892" y="230"/>
                </a:lnTo>
                <a:lnTo>
                  <a:pt x="801" y="230"/>
                </a:lnTo>
                <a:lnTo>
                  <a:pt x="801" y="196"/>
                </a:lnTo>
                <a:lnTo>
                  <a:pt x="817" y="196"/>
                </a:lnTo>
                <a:lnTo>
                  <a:pt x="817" y="38"/>
                </a:lnTo>
                <a:lnTo>
                  <a:pt x="801" y="38"/>
                </a:lnTo>
                <a:lnTo>
                  <a:pt x="801" y="5"/>
                </a:lnTo>
                <a:lnTo>
                  <a:pt x="891" y="5"/>
                </a:lnTo>
                <a:lnTo>
                  <a:pt x="902" y="5"/>
                </a:lnTo>
                <a:lnTo>
                  <a:pt x="914" y="5"/>
                </a:lnTo>
                <a:lnTo>
                  <a:pt x="923" y="7"/>
                </a:lnTo>
                <a:lnTo>
                  <a:pt x="933" y="10"/>
                </a:lnTo>
                <a:lnTo>
                  <a:pt x="942" y="11"/>
                </a:lnTo>
                <a:lnTo>
                  <a:pt x="949" y="15"/>
                </a:lnTo>
                <a:lnTo>
                  <a:pt x="956" y="18"/>
                </a:lnTo>
                <a:lnTo>
                  <a:pt x="963" y="22"/>
                </a:lnTo>
                <a:lnTo>
                  <a:pt x="969" y="27"/>
                </a:lnTo>
                <a:lnTo>
                  <a:pt x="973" y="32"/>
                </a:lnTo>
                <a:lnTo>
                  <a:pt x="977" y="38"/>
                </a:lnTo>
                <a:lnTo>
                  <a:pt x="980" y="45"/>
                </a:lnTo>
                <a:lnTo>
                  <a:pt x="983" y="52"/>
                </a:lnTo>
                <a:lnTo>
                  <a:pt x="984" y="59"/>
                </a:lnTo>
                <a:lnTo>
                  <a:pt x="986" y="67"/>
                </a:lnTo>
                <a:lnTo>
                  <a:pt x="986" y="76"/>
                </a:lnTo>
                <a:close/>
                <a:moveTo>
                  <a:pt x="738" y="129"/>
                </a:moveTo>
                <a:lnTo>
                  <a:pt x="786" y="129"/>
                </a:lnTo>
                <a:lnTo>
                  <a:pt x="786" y="170"/>
                </a:lnTo>
                <a:lnTo>
                  <a:pt x="738" y="170"/>
                </a:lnTo>
                <a:lnTo>
                  <a:pt x="738" y="129"/>
                </a:lnTo>
                <a:close/>
                <a:moveTo>
                  <a:pt x="1039" y="183"/>
                </a:moveTo>
                <a:lnTo>
                  <a:pt x="1045" y="187"/>
                </a:lnTo>
                <a:lnTo>
                  <a:pt x="1049" y="192"/>
                </a:lnTo>
                <a:lnTo>
                  <a:pt x="1052" y="193"/>
                </a:lnTo>
                <a:lnTo>
                  <a:pt x="1056" y="193"/>
                </a:lnTo>
                <a:lnTo>
                  <a:pt x="1062" y="194"/>
                </a:lnTo>
                <a:lnTo>
                  <a:pt x="1069" y="193"/>
                </a:lnTo>
                <a:lnTo>
                  <a:pt x="1072" y="193"/>
                </a:lnTo>
                <a:lnTo>
                  <a:pt x="1075" y="192"/>
                </a:lnTo>
                <a:lnTo>
                  <a:pt x="1080" y="187"/>
                </a:lnTo>
                <a:lnTo>
                  <a:pt x="1084" y="183"/>
                </a:lnTo>
                <a:lnTo>
                  <a:pt x="1089" y="176"/>
                </a:lnTo>
                <a:lnTo>
                  <a:pt x="1092" y="169"/>
                </a:lnTo>
                <a:lnTo>
                  <a:pt x="1093" y="160"/>
                </a:lnTo>
                <a:lnTo>
                  <a:pt x="1093" y="151"/>
                </a:lnTo>
                <a:lnTo>
                  <a:pt x="1093" y="141"/>
                </a:lnTo>
                <a:lnTo>
                  <a:pt x="1092" y="132"/>
                </a:lnTo>
                <a:lnTo>
                  <a:pt x="1089" y="125"/>
                </a:lnTo>
                <a:lnTo>
                  <a:pt x="1084" y="118"/>
                </a:lnTo>
                <a:lnTo>
                  <a:pt x="1080" y="114"/>
                </a:lnTo>
                <a:lnTo>
                  <a:pt x="1075" y="110"/>
                </a:lnTo>
                <a:lnTo>
                  <a:pt x="1072" y="110"/>
                </a:lnTo>
                <a:lnTo>
                  <a:pt x="1069" y="108"/>
                </a:lnTo>
                <a:lnTo>
                  <a:pt x="1062" y="107"/>
                </a:lnTo>
                <a:lnTo>
                  <a:pt x="1055" y="108"/>
                </a:lnTo>
                <a:lnTo>
                  <a:pt x="1052" y="110"/>
                </a:lnTo>
                <a:lnTo>
                  <a:pt x="1049" y="110"/>
                </a:lnTo>
                <a:lnTo>
                  <a:pt x="1044" y="114"/>
                </a:lnTo>
                <a:lnTo>
                  <a:pt x="1041" y="117"/>
                </a:lnTo>
                <a:lnTo>
                  <a:pt x="1039" y="118"/>
                </a:lnTo>
                <a:lnTo>
                  <a:pt x="1035" y="125"/>
                </a:lnTo>
                <a:lnTo>
                  <a:pt x="1034" y="132"/>
                </a:lnTo>
                <a:lnTo>
                  <a:pt x="1032" y="142"/>
                </a:lnTo>
                <a:lnTo>
                  <a:pt x="1031" y="152"/>
                </a:lnTo>
                <a:lnTo>
                  <a:pt x="1032" y="160"/>
                </a:lnTo>
                <a:lnTo>
                  <a:pt x="1034" y="169"/>
                </a:lnTo>
                <a:lnTo>
                  <a:pt x="1036" y="176"/>
                </a:lnTo>
                <a:lnTo>
                  <a:pt x="1039" y="183"/>
                </a:lnTo>
                <a:close/>
                <a:moveTo>
                  <a:pt x="1134" y="110"/>
                </a:moveTo>
                <a:lnTo>
                  <a:pt x="1138" y="118"/>
                </a:lnTo>
                <a:lnTo>
                  <a:pt x="1141" y="124"/>
                </a:lnTo>
                <a:lnTo>
                  <a:pt x="1142" y="129"/>
                </a:lnTo>
                <a:lnTo>
                  <a:pt x="1144" y="139"/>
                </a:lnTo>
                <a:lnTo>
                  <a:pt x="1145" y="151"/>
                </a:lnTo>
                <a:lnTo>
                  <a:pt x="1144" y="162"/>
                </a:lnTo>
                <a:lnTo>
                  <a:pt x="1144" y="168"/>
                </a:lnTo>
                <a:lnTo>
                  <a:pt x="1142" y="173"/>
                </a:lnTo>
                <a:lnTo>
                  <a:pt x="1138" y="183"/>
                </a:lnTo>
                <a:lnTo>
                  <a:pt x="1137" y="189"/>
                </a:lnTo>
                <a:lnTo>
                  <a:pt x="1134" y="193"/>
                </a:lnTo>
                <a:lnTo>
                  <a:pt x="1128" y="201"/>
                </a:lnTo>
                <a:lnTo>
                  <a:pt x="1121" y="210"/>
                </a:lnTo>
                <a:lnTo>
                  <a:pt x="1113" y="217"/>
                </a:lnTo>
                <a:lnTo>
                  <a:pt x="1104" y="223"/>
                </a:lnTo>
                <a:lnTo>
                  <a:pt x="1094" y="227"/>
                </a:lnTo>
                <a:lnTo>
                  <a:pt x="1089" y="230"/>
                </a:lnTo>
                <a:lnTo>
                  <a:pt x="1084" y="231"/>
                </a:lnTo>
                <a:lnTo>
                  <a:pt x="1073" y="232"/>
                </a:lnTo>
                <a:lnTo>
                  <a:pt x="1062" y="232"/>
                </a:lnTo>
                <a:lnTo>
                  <a:pt x="1051" y="232"/>
                </a:lnTo>
                <a:lnTo>
                  <a:pt x="1045" y="231"/>
                </a:lnTo>
                <a:lnTo>
                  <a:pt x="1039" y="231"/>
                </a:lnTo>
                <a:lnTo>
                  <a:pt x="1029" y="227"/>
                </a:lnTo>
                <a:lnTo>
                  <a:pt x="1020" y="223"/>
                </a:lnTo>
                <a:lnTo>
                  <a:pt x="1011" y="217"/>
                </a:lnTo>
                <a:lnTo>
                  <a:pt x="1003" y="210"/>
                </a:lnTo>
                <a:lnTo>
                  <a:pt x="997" y="201"/>
                </a:lnTo>
                <a:lnTo>
                  <a:pt x="990" y="193"/>
                </a:lnTo>
                <a:lnTo>
                  <a:pt x="986" y="183"/>
                </a:lnTo>
                <a:lnTo>
                  <a:pt x="984" y="179"/>
                </a:lnTo>
                <a:lnTo>
                  <a:pt x="983" y="173"/>
                </a:lnTo>
                <a:lnTo>
                  <a:pt x="980" y="162"/>
                </a:lnTo>
                <a:lnTo>
                  <a:pt x="980" y="151"/>
                </a:lnTo>
                <a:lnTo>
                  <a:pt x="980" y="139"/>
                </a:lnTo>
                <a:lnTo>
                  <a:pt x="983" y="129"/>
                </a:lnTo>
                <a:lnTo>
                  <a:pt x="986" y="118"/>
                </a:lnTo>
                <a:lnTo>
                  <a:pt x="991" y="110"/>
                </a:lnTo>
                <a:lnTo>
                  <a:pt x="997" y="100"/>
                </a:lnTo>
                <a:lnTo>
                  <a:pt x="1004" y="93"/>
                </a:lnTo>
                <a:lnTo>
                  <a:pt x="1011" y="86"/>
                </a:lnTo>
                <a:lnTo>
                  <a:pt x="1021" y="80"/>
                </a:lnTo>
                <a:lnTo>
                  <a:pt x="1031" y="74"/>
                </a:lnTo>
                <a:lnTo>
                  <a:pt x="1035" y="73"/>
                </a:lnTo>
                <a:lnTo>
                  <a:pt x="1041" y="72"/>
                </a:lnTo>
                <a:lnTo>
                  <a:pt x="1051" y="70"/>
                </a:lnTo>
                <a:lnTo>
                  <a:pt x="1062" y="69"/>
                </a:lnTo>
                <a:lnTo>
                  <a:pt x="1075" y="70"/>
                </a:lnTo>
                <a:lnTo>
                  <a:pt x="1079" y="70"/>
                </a:lnTo>
                <a:lnTo>
                  <a:pt x="1084" y="72"/>
                </a:lnTo>
                <a:lnTo>
                  <a:pt x="1096" y="74"/>
                </a:lnTo>
                <a:lnTo>
                  <a:pt x="1104" y="80"/>
                </a:lnTo>
                <a:lnTo>
                  <a:pt x="1114" y="86"/>
                </a:lnTo>
                <a:lnTo>
                  <a:pt x="1121" y="93"/>
                </a:lnTo>
                <a:lnTo>
                  <a:pt x="1128" y="100"/>
                </a:lnTo>
                <a:lnTo>
                  <a:pt x="1134" y="110"/>
                </a:lnTo>
                <a:close/>
                <a:moveTo>
                  <a:pt x="1214" y="86"/>
                </a:moveTo>
                <a:lnTo>
                  <a:pt x="1214" y="90"/>
                </a:lnTo>
                <a:lnTo>
                  <a:pt x="1227" y="83"/>
                </a:lnTo>
                <a:lnTo>
                  <a:pt x="1240" y="76"/>
                </a:lnTo>
                <a:lnTo>
                  <a:pt x="1246" y="73"/>
                </a:lnTo>
                <a:lnTo>
                  <a:pt x="1253" y="70"/>
                </a:lnTo>
                <a:lnTo>
                  <a:pt x="1258" y="70"/>
                </a:lnTo>
                <a:lnTo>
                  <a:pt x="1263" y="69"/>
                </a:lnTo>
                <a:lnTo>
                  <a:pt x="1274" y="70"/>
                </a:lnTo>
                <a:lnTo>
                  <a:pt x="1279" y="72"/>
                </a:lnTo>
                <a:lnTo>
                  <a:pt x="1284" y="73"/>
                </a:lnTo>
                <a:lnTo>
                  <a:pt x="1288" y="74"/>
                </a:lnTo>
                <a:lnTo>
                  <a:pt x="1292" y="77"/>
                </a:lnTo>
                <a:lnTo>
                  <a:pt x="1296" y="80"/>
                </a:lnTo>
                <a:lnTo>
                  <a:pt x="1299" y="83"/>
                </a:lnTo>
                <a:lnTo>
                  <a:pt x="1302" y="87"/>
                </a:lnTo>
                <a:lnTo>
                  <a:pt x="1305" y="91"/>
                </a:lnTo>
                <a:lnTo>
                  <a:pt x="1308" y="101"/>
                </a:lnTo>
                <a:lnTo>
                  <a:pt x="1309" y="107"/>
                </a:lnTo>
                <a:lnTo>
                  <a:pt x="1311" y="113"/>
                </a:lnTo>
                <a:lnTo>
                  <a:pt x="1311" y="125"/>
                </a:lnTo>
                <a:lnTo>
                  <a:pt x="1311" y="196"/>
                </a:lnTo>
                <a:lnTo>
                  <a:pt x="1327" y="196"/>
                </a:lnTo>
                <a:lnTo>
                  <a:pt x="1327" y="230"/>
                </a:lnTo>
                <a:lnTo>
                  <a:pt x="1261" y="230"/>
                </a:lnTo>
                <a:lnTo>
                  <a:pt x="1261" y="128"/>
                </a:lnTo>
                <a:lnTo>
                  <a:pt x="1261" y="124"/>
                </a:lnTo>
                <a:lnTo>
                  <a:pt x="1260" y="120"/>
                </a:lnTo>
                <a:lnTo>
                  <a:pt x="1258" y="117"/>
                </a:lnTo>
                <a:lnTo>
                  <a:pt x="1257" y="114"/>
                </a:lnTo>
                <a:lnTo>
                  <a:pt x="1255" y="113"/>
                </a:lnTo>
                <a:lnTo>
                  <a:pt x="1253" y="111"/>
                </a:lnTo>
                <a:lnTo>
                  <a:pt x="1248" y="110"/>
                </a:lnTo>
                <a:lnTo>
                  <a:pt x="1246" y="110"/>
                </a:lnTo>
                <a:lnTo>
                  <a:pt x="1238" y="111"/>
                </a:lnTo>
                <a:lnTo>
                  <a:pt x="1230" y="113"/>
                </a:lnTo>
                <a:lnTo>
                  <a:pt x="1222" y="115"/>
                </a:lnTo>
                <a:lnTo>
                  <a:pt x="1217" y="117"/>
                </a:lnTo>
                <a:lnTo>
                  <a:pt x="1214" y="120"/>
                </a:lnTo>
                <a:lnTo>
                  <a:pt x="1214" y="196"/>
                </a:lnTo>
                <a:lnTo>
                  <a:pt x="1229" y="196"/>
                </a:lnTo>
                <a:lnTo>
                  <a:pt x="1229" y="230"/>
                </a:lnTo>
                <a:lnTo>
                  <a:pt x="1148" y="230"/>
                </a:lnTo>
                <a:lnTo>
                  <a:pt x="1148" y="196"/>
                </a:lnTo>
                <a:lnTo>
                  <a:pt x="1164" y="196"/>
                </a:lnTo>
                <a:lnTo>
                  <a:pt x="1164" y="38"/>
                </a:lnTo>
                <a:lnTo>
                  <a:pt x="1148" y="38"/>
                </a:lnTo>
                <a:lnTo>
                  <a:pt x="1148" y="5"/>
                </a:lnTo>
                <a:lnTo>
                  <a:pt x="1214" y="5"/>
                </a:lnTo>
                <a:lnTo>
                  <a:pt x="1214" y="86"/>
                </a:lnTo>
                <a:close/>
                <a:moveTo>
                  <a:pt x="1374" y="292"/>
                </a:moveTo>
                <a:lnTo>
                  <a:pt x="1364" y="294"/>
                </a:lnTo>
                <a:lnTo>
                  <a:pt x="1360" y="296"/>
                </a:lnTo>
                <a:lnTo>
                  <a:pt x="1354" y="297"/>
                </a:lnTo>
                <a:lnTo>
                  <a:pt x="1343" y="299"/>
                </a:lnTo>
                <a:lnTo>
                  <a:pt x="1330" y="299"/>
                </a:lnTo>
                <a:lnTo>
                  <a:pt x="1318" y="299"/>
                </a:lnTo>
                <a:lnTo>
                  <a:pt x="1312" y="297"/>
                </a:lnTo>
                <a:lnTo>
                  <a:pt x="1312" y="258"/>
                </a:lnTo>
                <a:lnTo>
                  <a:pt x="1322" y="258"/>
                </a:lnTo>
                <a:lnTo>
                  <a:pt x="1330" y="258"/>
                </a:lnTo>
                <a:lnTo>
                  <a:pt x="1336" y="256"/>
                </a:lnTo>
                <a:lnTo>
                  <a:pt x="1342" y="255"/>
                </a:lnTo>
                <a:lnTo>
                  <a:pt x="1346" y="252"/>
                </a:lnTo>
                <a:lnTo>
                  <a:pt x="1349" y="248"/>
                </a:lnTo>
                <a:lnTo>
                  <a:pt x="1350" y="244"/>
                </a:lnTo>
                <a:lnTo>
                  <a:pt x="1352" y="241"/>
                </a:lnTo>
                <a:lnTo>
                  <a:pt x="1352" y="238"/>
                </a:lnTo>
                <a:lnTo>
                  <a:pt x="1352" y="231"/>
                </a:lnTo>
                <a:lnTo>
                  <a:pt x="1352" y="106"/>
                </a:lnTo>
                <a:lnTo>
                  <a:pt x="1337" y="106"/>
                </a:lnTo>
                <a:lnTo>
                  <a:pt x="1337" y="72"/>
                </a:lnTo>
                <a:lnTo>
                  <a:pt x="1402" y="72"/>
                </a:lnTo>
                <a:lnTo>
                  <a:pt x="1402" y="227"/>
                </a:lnTo>
                <a:lnTo>
                  <a:pt x="1402" y="239"/>
                </a:lnTo>
                <a:lnTo>
                  <a:pt x="1401" y="251"/>
                </a:lnTo>
                <a:lnTo>
                  <a:pt x="1398" y="261"/>
                </a:lnTo>
                <a:lnTo>
                  <a:pt x="1395" y="269"/>
                </a:lnTo>
                <a:lnTo>
                  <a:pt x="1391" y="276"/>
                </a:lnTo>
                <a:lnTo>
                  <a:pt x="1387" y="282"/>
                </a:lnTo>
                <a:lnTo>
                  <a:pt x="1381" y="287"/>
                </a:lnTo>
                <a:lnTo>
                  <a:pt x="1374" y="292"/>
                </a:lnTo>
                <a:close/>
                <a:moveTo>
                  <a:pt x="1949" y="196"/>
                </a:moveTo>
                <a:lnTo>
                  <a:pt x="1965" y="196"/>
                </a:lnTo>
                <a:lnTo>
                  <a:pt x="1965" y="230"/>
                </a:lnTo>
                <a:lnTo>
                  <a:pt x="1883" y="230"/>
                </a:lnTo>
                <a:lnTo>
                  <a:pt x="1883" y="196"/>
                </a:lnTo>
                <a:lnTo>
                  <a:pt x="1898" y="196"/>
                </a:lnTo>
                <a:lnTo>
                  <a:pt x="1898" y="106"/>
                </a:lnTo>
                <a:lnTo>
                  <a:pt x="1883" y="106"/>
                </a:lnTo>
                <a:lnTo>
                  <a:pt x="1883" y="72"/>
                </a:lnTo>
                <a:lnTo>
                  <a:pt x="1949" y="72"/>
                </a:lnTo>
                <a:lnTo>
                  <a:pt x="1949" y="196"/>
                </a:lnTo>
                <a:close/>
                <a:moveTo>
                  <a:pt x="2124" y="86"/>
                </a:moveTo>
                <a:lnTo>
                  <a:pt x="2127" y="90"/>
                </a:lnTo>
                <a:lnTo>
                  <a:pt x="2129" y="94"/>
                </a:lnTo>
                <a:lnTo>
                  <a:pt x="2133" y="104"/>
                </a:lnTo>
                <a:lnTo>
                  <a:pt x="2134" y="110"/>
                </a:lnTo>
                <a:lnTo>
                  <a:pt x="2136" y="115"/>
                </a:lnTo>
                <a:lnTo>
                  <a:pt x="2136" y="129"/>
                </a:lnTo>
                <a:lnTo>
                  <a:pt x="2136" y="196"/>
                </a:lnTo>
                <a:lnTo>
                  <a:pt x="2153" y="196"/>
                </a:lnTo>
                <a:lnTo>
                  <a:pt x="2153" y="230"/>
                </a:lnTo>
                <a:lnTo>
                  <a:pt x="2086" y="230"/>
                </a:lnTo>
                <a:lnTo>
                  <a:pt x="2086" y="137"/>
                </a:lnTo>
                <a:lnTo>
                  <a:pt x="2085" y="125"/>
                </a:lnTo>
                <a:lnTo>
                  <a:pt x="2083" y="121"/>
                </a:lnTo>
                <a:lnTo>
                  <a:pt x="2082" y="118"/>
                </a:lnTo>
                <a:lnTo>
                  <a:pt x="2080" y="115"/>
                </a:lnTo>
                <a:lnTo>
                  <a:pt x="2078" y="114"/>
                </a:lnTo>
                <a:lnTo>
                  <a:pt x="2075" y="113"/>
                </a:lnTo>
                <a:lnTo>
                  <a:pt x="2071" y="113"/>
                </a:lnTo>
                <a:lnTo>
                  <a:pt x="2064" y="113"/>
                </a:lnTo>
                <a:lnTo>
                  <a:pt x="2056" y="115"/>
                </a:lnTo>
                <a:lnTo>
                  <a:pt x="2054" y="117"/>
                </a:lnTo>
                <a:lnTo>
                  <a:pt x="2049" y="118"/>
                </a:lnTo>
                <a:lnTo>
                  <a:pt x="2042" y="122"/>
                </a:lnTo>
                <a:lnTo>
                  <a:pt x="2042" y="196"/>
                </a:lnTo>
                <a:lnTo>
                  <a:pt x="2056" y="196"/>
                </a:lnTo>
                <a:lnTo>
                  <a:pt x="2056" y="230"/>
                </a:lnTo>
                <a:lnTo>
                  <a:pt x="1979" y="230"/>
                </a:lnTo>
                <a:lnTo>
                  <a:pt x="1979" y="196"/>
                </a:lnTo>
                <a:lnTo>
                  <a:pt x="1993" y="196"/>
                </a:lnTo>
                <a:lnTo>
                  <a:pt x="1993" y="106"/>
                </a:lnTo>
                <a:lnTo>
                  <a:pt x="1979" y="106"/>
                </a:lnTo>
                <a:lnTo>
                  <a:pt x="1979" y="72"/>
                </a:lnTo>
                <a:lnTo>
                  <a:pt x="2042" y="72"/>
                </a:lnTo>
                <a:lnTo>
                  <a:pt x="2042" y="87"/>
                </a:lnTo>
                <a:lnTo>
                  <a:pt x="2054" y="80"/>
                </a:lnTo>
                <a:lnTo>
                  <a:pt x="2059" y="77"/>
                </a:lnTo>
                <a:lnTo>
                  <a:pt x="2065" y="74"/>
                </a:lnTo>
                <a:lnTo>
                  <a:pt x="2071" y="72"/>
                </a:lnTo>
                <a:lnTo>
                  <a:pt x="2076" y="70"/>
                </a:lnTo>
                <a:lnTo>
                  <a:pt x="2088" y="70"/>
                </a:lnTo>
                <a:lnTo>
                  <a:pt x="2099" y="70"/>
                </a:lnTo>
                <a:lnTo>
                  <a:pt x="2104" y="72"/>
                </a:lnTo>
                <a:lnTo>
                  <a:pt x="2109" y="74"/>
                </a:lnTo>
                <a:lnTo>
                  <a:pt x="2117" y="79"/>
                </a:lnTo>
                <a:lnTo>
                  <a:pt x="2124" y="86"/>
                </a:lnTo>
                <a:close/>
                <a:moveTo>
                  <a:pt x="356" y="196"/>
                </a:moveTo>
                <a:lnTo>
                  <a:pt x="371" y="196"/>
                </a:lnTo>
                <a:lnTo>
                  <a:pt x="371" y="230"/>
                </a:lnTo>
                <a:lnTo>
                  <a:pt x="322" y="230"/>
                </a:lnTo>
                <a:lnTo>
                  <a:pt x="268" y="155"/>
                </a:lnTo>
                <a:lnTo>
                  <a:pt x="268" y="196"/>
                </a:lnTo>
                <a:lnTo>
                  <a:pt x="281" y="196"/>
                </a:lnTo>
                <a:lnTo>
                  <a:pt x="281" y="230"/>
                </a:lnTo>
                <a:lnTo>
                  <a:pt x="202" y="230"/>
                </a:lnTo>
                <a:lnTo>
                  <a:pt x="202" y="196"/>
                </a:lnTo>
                <a:lnTo>
                  <a:pt x="217" y="196"/>
                </a:lnTo>
                <a:lnTo>
                  <a:pt x="217" y="38"/>
                </a:lnTo>
                <a:lnTo>
                  <a:pt x="202" y="38"/>
                </a:lnTo>
                <a:lnTo>
                  <a:pt x="202" y="5"/>
                </a:lnTo>
                <a:lnTo>
                  <a:pt x="268" y="5"/>
                </a:lnTo>
                <a:lnTo>
                  <a:pt x="268" y="142"/>
                </a:lnTo>
                <a:lnTo>
                  <a:pt x="309" y="100"/>
                </a:lnTo>
                <a:lnTo>
                  <a:pt x="291" y="100"/>
                </a:lnTo>
                <a:lnTo>
                  <a:pt x="291" y="72"/>
                </a:lnTo>
                <a:lnTo>
                  <a:pt x="363" y="72"/>
                </a:lnTo>
                <a:lnTo>
                  <a:pt x="363" y="100"/>
                </a:lnTo>
                <a:lnTo>
                  <a:pt x="351" y="100"/>
                </a:lnTo>
                <a:lnTo>
                  <a:pt x="315" y="138"/>
                </a:lnTo>
                <a:lnTo>
                  <a:pt x="356" y="196"/>
                </a:lnTo>
                <a:close/>
                <a:moveTo>
                  <a:pt x="656" y="172"/>
                </a:moveTo>
                <a:lnTo>
                  <a:pt x="656" y="131"/>
                </a:lnTo>
                <a:lnTo>
                  <a:pt x="654" y="125"/>
                </a:lnTo>
                <a:lnTo>
                  <a:pt x="651" y="121"/>
                </a:lnTo>
                <a:lnTo>
                  <a:pt x="649" y="118"/>
                </a:lnTo>
                <a:lnTo>
                  <a:pt x="647" y="117"/>
                </a:lnTo>
                <a:lnTo>
                  <a:pt x="644" y="114"/>
                </a:lnTo>
                <a:lnTo>
                  <a:pt x="641" y="113"/>
                </a:lnTo>
                <a:lnTo>
                  <a:pt x="637" y="111"/>
                </a:lnTo>
                <a:lnTo>
                  <a:pt x="634" y="110"/>
                </a:lnTo>
                <a:lnTo>
                  <a:pt x="627" y="110"/>
                </a:lnTo>
                <a:lnTo>
                  <a:pt x="620" y="110"/>
                </a:lnTo>
                <a:lnTo>
                  <a:pt x="615" y="111"/>
                </a:lnTo>
                <a:lnTo>
                  <a:pt x="613" y="113"/>
                </a:lnTo>
                <a:lnTo>
                  <a:pt x="607" y="117"/>
                </a:lnTo>
                <a:lnTo>
                  <a:pt x="601" y="121"/>
                </a:lnTo>
                <a:lnTo>
                  <a:pt x="599" y="128"/>
                </a:lnTo>
                <a:lnTo>
                  <a:pt x="596" y="135"/>
                </a:lnTo>
                <a:lnTo>
                  <a:pt x="593" y="142"/>
                </a:lnTo>
                <a:lnTo>
                  <a:pt x="593" y="151"/>
                </a:lnTo>
                <a:lnTo>
                  <a:pt x="593" y="159"/>
                </a:lnTo>
                <a:lnTo>
                  <a:pt x="596" y="168"/>
                </a:lnTo>
                <a:lnTo>
                  <a:pt x="599" y="175"/>
                </a:lnTo>
                <a:lnTo>
                  <a:pt x="601" y="182"/>
                </a:lnTo>
                <a:lnTo>
                  <a:pt x="604" y="184"/>
                </a:lnTo>
                <a:lnTo>
                  <a:pt x="607" y="186"/>
                </a:lnTo>
                <a:lnTo>
                  <a:pt x="613" y="190"/>
                </a:lnTo>
                <a:lnTo>
                  <a:pt x="615" y="192"/>
                </a:lnTo>
                <a:lnTo>
                  <a:pt x="620" y="192"/>
                </a:lnTo>
                <a:lnTo>
                  <a:pt x="627" y="193"/>
                </a:lnTo>
                <a:lnTo>
                  <a:pt x="634" y="192"/>
                </a:lnTo>
                <a:lnTo>
                  <a:pt x="638" y="192"/>
                </a:lnTo>
                <a:lnTo>
                  <a:pt x="641" y="190"/>
                </a:lnTo>
                <a:lnTo>
                  <a:pt x="647" y="186"/>
                </a:lnTo>
                <a:lnTo>
                  <a:pt x="652" y="182"/>
                </a:lnTo>
                <a:lnTo>
                  <a:pt x="655" y="177"/>
                </a:lnTo>
                <a:lnTo>
                  <a:pt x="656" y="172"/>
                </a:lnTo>
                <a:close/>
                <a:moveTo>
                  <a:pt x="704" y="196"/>
                </a:moveTo>
                <a:lnTo>
                  <a:pt x="720" y="196"/>
                </a:lnTo>
                <a:lnTo>
                  <a:pt x="720" y="230"/>
                </a:lnTo>
                <a:lnTo>
                  <a:pt x="656" y="230"/>
                </a:lnTo>
                <a:lnTo>
                  <a:pt x="656" y="211"/>
                </a:lnTo>
                <a:lnTo>
                  <a:pt x="652" y="215"/>
                </a:lnTo>
                <a:lnTo>
                  <a:pt x="647" y="221"/>
                </a:lnTo>
                <a:lnTo>
                  <a:pt x="635" y="227"/>
                </a:lnTo>
                <a:lnTo>
                  <a:pt x="630" y="230"/>
                </a:lnTo>
                <a:lnTo>
                  <a:pt x="624" y="231"/>
                </a:lnTo>
                <a:lnTo>
                  <a:pt x="618" y="232"/>
                </a:lnTo>
                <a:lnTo>
                  <a:pt x="613" y="232"/>
                </a:lnTo>
                <a:lnTo>
                  <a:pt x="604" y="231"/>
                </a:lnTo>
                <a:lnTo>
                  <a:pt x="600" y="231"/>
                </a:lnTo>
                <a:lnTo>
                  <a:pt x="596" y="230"/>
                </a:lnTo>
                <a:lnTo>
                  <a:pt x="587" y="227"/>
                </a:lnTo>
                <a:lnTo>
                  <a:pt x="580" y="221"/>
                </a:lnTo>
                <a:lnTo>
                  <a:pt x="573" y="215"/>
                </a:lnTo>
                <a:lnTo>
                  <a:pt x="566" y="208"/>
                </a:lnTo>
                <a:lnTo>
                  <a:pt x="562" y="201"/>
                </a:lnTo>
                <a:lnTo>
                  <a:pt x="558" y="193"/>
                </a:lnTo>
                <a:lnTo>
                  <a:pt x="553" y="183"/>
                </a:lnTo>
                <a:lnTo>
                  <a:pt x="550" y="173"/>
                </a:lnTo>
                <a:lnTo>
                  <a:pt x="549" y="162"/>
                </a:lnTo>
                <a:lnTo>
                  <a:pt x="549" y="151"/>
                </a:lnTo>
                <a:lnTo>
                  <a:pt x="549" y="139"/>
                </a:lnTo>
                <a:lnTo>
                  <a:pt x="550" y="128"/>
                </a:lnTo>
                <a:lnTo>
                  <a:pt x="553" y="118"/>
                </a:lnTo>
                <a:lnTo>
                  <a:pt x="558" y="108"/>
                </a:lnTo>
                <a:lnTo>
                  <a:pt x="562" y="100"/>
                </a:lnTo>
                <a:lnTo>
                  <a:pt x="567" y="91"/>
                </a:lnTo>
                <a:lnTo>
                  <a:pt x="570" y="89"/>
                </a:lnTo>
                <a:lnTo>
                  <a:pt x="573" y="86"/>
                </a:lnTo>
                <a:lnTo>
                  <a:pt x="580" y="80"/>
                </a:lnTo>
                <a:lnTo>
                  <a:pt x="587" y="74"/>
                </a:lnTo>
                <a:lnTo>
                  <a:pt x="591" y="73"/>
                </a:lnTo>
                <a:lnTo>
                  <a:pt x="596" y="72"/>
                </a:lnTo>
                <a:lnTo>
                  <a:pt x="604" y="70"/>
                </a:lnTo>
                <a:lnTo>
                  <a:pt x="614" y="69"/>
                </a:lnTo>
                <a:lnTo>
                  <a:pt x="620" y="70"/>
                </a:lnTo>
                <a:lnTo>
                  <a:pt x="625" y="70"/>
                </a:lnTo>
                <a:lnTo>
                  <a:pt x="632" y="73"/>
                </a:lnTo>
                <a:lnTo>
                  <a:pt x="637" y="76"/>
                </a:lnTo>
                <a:lnTo>
                  <a:pt x="642" y="79"/>
                </a:lnTo>
                <a:lnTo>
                  <a:pt x="648" y="83"/>
                </a:lnTo>
                <a:lnTo>
                  <a:pt x="652" y="87"/>
                </a:lnTo>
                <a:lnTo>
                  <a:pt x="656" y="93"/>
                </a:lnTo>
                <a:lnTo>
                  <a:pt x="656" y="72"/>
                </a:lnTo>
                <a:lnTo>
                  <a:pt x="719" y="72"/>
                </a:lnTo>
                <a:lnTo>
                  <a:pt x="719" y="106"/>
                </a:lnTo>
                <a:lnTo>
                  <a:pt x="704" y="106"/>
                </a:lnTo>
                <a:lnTo>
                  <a:pt x="704" y="196"/>
                </a:lnTo>
                <a:close/>
                <a:moveTo>
                  <a:pt x="1921" y="55"/>
                </a:moveTo>
                <a:lnTo>
                  <a:pt x="1915" y="55"/>
                </a:lnTo>
                <a:lnTo>
                  <a:pt x="1910" y="52"/>
                </a:lnTo>
                <a:lnTo>
                  <a:pt x="1905" y="51"/>
                </a:lnTo>
                <a:lnTo>
                  <a:pt x="1901" y="46"/>
                </a:lnTo>
                <a:lnTo>
                  <a:pt x="1897" y="42"/>
                </a:lnTo>
                <a:lnTo>
                  <a:pt x="1894" y="38"/>
                </a:lnTo>
                <a:lnTo>
                  <a:pt x="1893" y="32"/>
                </a:lnTo>
                <a:lnTo>
                  <a:pt x="1893" y="27"/>
                </a:lnTo>
                <a:lnTo>
                  <a:pt x="1893" y="21"/>
                </a:lnTo>
                <a:lnTo>
                  <a:pt x="1894" y="17"/>
                </a:lnTo>
                <a:lnTo>
                  <a:pt x="1897" y="11"/>
                </a:lnTo>
                <a:lnTo>
                  <a:pt x="1901" y="7"/>
                </a:lnTo>
                <a:lnTo>
                  <a:pt x="1905" y="4"/>
                </a:lnTo>
                <a:lnTo>
                  <a:pt x="1910" y="1"/>
                </a:lnTo>
                <a:lnTo>
                  <a:pt x="1915" y="0"/>
                </a:lnTo>
                <a:lnTo>
                  <a:pt x="1921" y="0"/>
                </a:lnTo>
                <a:lnTo>
                  <a:pt x="1926" y="0"/>
                </a:lnTo>
                <a:lnTo>
                  <a:pt x="1931" y="1"/>
                </a:lnTo>
                <a:lnTo>
                  <a:pt x="1936" y="4"/>
                </a:lnTo>
                <a:lnTo>
                  <a:pt x="1939" y="7"/>
                </a:lnTo>
                <a:lnTo>
                  <a:pt x="1943" y="11"/>
                </a:lnTo>
                <a:lnTo>
                  <a:pt x="1946" y="17"/>
                </a:lnTo>
                <a:lnTo>
                  <a:pt x="1948" y="21"/>
                </a:lnTo>
                <a:lnTo>
                  <a:pt x="1948" y="27"/>
                </a:lnTo>
                <a:lnTo>
                  <a:pt x="1948" y="32"/>
                </a:lnTo>
                <a:lnTo>
                  <a:pt x="1946" y="38"/>
                </a:lnTo>
                <a:lnTo>
                  <a:pt x="1943" y="42"/>
                </a:lnTo>
                <a:lnTo>
                  <a:pt x="1939" y="46"/>
                </a:lnTo>
                <a:lnTo>
                  <a:pt x="1936" y="51"/>
                </a:lnTo>
                <a:lnTo>
                  <a:pt x="1931" y="52"/>
                </a:lnTo>
                <a:lnTo>
                  <a:pt x="1926" y="55"/>
                </a:lnTo>
                <a:lnTo>
                  <a:pt x="1921" y="55"/>
                </a:lnTo>
                <a:close/>
                <a:moveTo>
                  <a:pt x="0" y="4"/>
                </a:moveTo>
                <a:lnTo>
                  <a:pt x="93" y="4"/>
                </a:lnTo>
                <a:lnTo>
                  <a:pt x="93" y="38"/>
                </a:lnTo>
                <a:lnTo>
                  <a:pt x="76" y="38"/>
                </a:lnTo>
                <a:lnTo>
                  <a:pt x="76" y="196"/>
                </a:lnTo>
                <a:lnTo>
                  <a:pt x="93" y="196"/>
                </a:lnTo>
                <a:lnTo>
                  <a:pt x="93" y="230"/>
                </a:lnTo>
                <a:lnTo>
                  <a:pt x="0" y="230"/>
                </a:lnTo>
                <a:lnTo>
                  <a:pt x="0" y="196"/>
                </a:lnTo>
                <a:lnTo>
                  <a:pt x="18" y="196"/>
                </a:lnTo>
                <a:lnTo>
                  <a:pt x="18" y="38"/>
                </a:lnTo>
                <a:lnTo>
                  <a:pt x="0" y="38"/>
                </a:lnTo>
                <a:lnTo>
                  <a:pt x="0" y="4"/>
                </a:lnTo>
                <a:close/>
                <a:moveTo>
                  <a:pt x="1674" y="196"/>
                </a:moveTo>
                <a:lnTo>
                  <a:pt x="1689" y="196"/>
                </a:lnTo>
                <a:lnTo>
                  <a:pt x="1689" y="230"/>
                </a:lnTo>
                <a:lnTo>
                  <a:pt x="1609" y="230"/>
                </a:lnTo>
                <a:lnTo>
                  <a:pt x="1609" y="196"/>
                </a:lnTo>
                <a:lnTo>
                  <a:pt x="1624" y="196"/>
                </a:lnTo>
                <a:lnTo>
                  <a:pt x="1624" y="38"/>
                </a:lnTo>
                <a:lnTo>
                  <a:pt x="1609" y="38"/>
                </a:lnTo>
                <a:lnTo>
                  <a:pt x="1609" y="5"/>
                </a:lnTo>
                <a:lnTo>
                  <a:pt x="1674" y="5"/>
                </a:lnTo>
                <a:lnTo>
                  <a:pt x="1674" y="196"/>
                </a:lnTo>
                <a:close/>
                <a:moveTo>
                  <a:pt x="1528" y="172"/>
                </a:moveTo>
                <a:lnTo>
                  <a:pt x="1528" y="131"/>
                </a:lnTo>
                <a:lnTo>
                  <a:pt x="1527" y="125"/>
                </a:lnTo>
                <a:lnTo>
                  <a:pt x="1524" y="121"/>
                </a:lnTo>
                <a:lnTo>
                  <a:pt x="1521" y="118"/>
                </a:lnTo>
                <a:lnTo>
                  <a:pt x="1518" y="117"/>
                </a:lnTo>
                <a:lnTo>
                  <a:pt x="1515" y="114"/>
                </a:lnTo>
                <a:lnTo>
                  <a:pt x="1513" y="113"/>
                </a:lnTo>
                <a:lnTo>
                  <a:pt x="1510" y="111"/>
                </a:lnTo>
                <a:lnTo>
                  <a:pt x="1505" y="110"/>
                </a:lnTo>
                <a:lnTo>
                  <a:pt x="1498" y="110"/>
                </a:lnTo>
                <a:lnTo>
                  <a:pt x="1491" y="110"/>
                </a:lnTo>
                <a:lnTo>
                  <a:pt x="1489" y="111"/>
                </a:lnTo>
                <a:lnTo>
                  <a:pt x="1484" y="113"/>
                </a:lnTo>
                <a:lnTo>
                  <a:pt x="1479" y="117"/>
                </a:lnTo>
                <a:lnTo>
                  <a:pt x="1474" y="121"/>
                </a:lnTo>
                <a:lnTo>
                  <a:pt x="1470" y="128"/>
                </a:lnTo>
                <a:lnTo>
                  <a:pt x="1467" y="135"/>
                </a:lnTo>
                <a:lnTo>
                  <a:pt x="1466" y="142"/>
                </a:lnTo>
                <a:lnTo>
                  <a:pt x="1465" y="151"/>
                </a:lnTo>
                <a:lnTo>
                  <a:pt x="1466" y="159"/>
                </a:lnTo>
                <a:lnTo>
                  <a:pt x="1467" y="168"/>
                </a:lnTo>
                <a:lnTo>
                  <a:pt x="1470" y="175"/>
                </a:lnTo>
                <a:lnTo>
                  <a:pt x="1474" y="182"/>
                </a:lnTo>
                <a:lnTo>
                  <a:pt x="1476" y="184"/>
                </a:lnTo>
                <a:lnTo>
                  <a:pt x="1479" y="186"/>
                </a:lnTo>
                <a:lnTo>
                  <a:pt x="1484" y="190"/>
                </a:lnTo>
                <a:lnTo>
                  <a:pt x="1489" y="192"/>
                </a:lnTo>
                <a:lnTo>
                  <a:pt x="1491" y="192"/>
                </a:lnTo>
                <a:lnTo>
                  <a:pt x="1498" y="193"/>
                </a:lnTo>
                <a:lnTo>
                  <a:pt x="1507" y="192"/>
                </a:lnTo>
                <a:lnTo>
                  <a:pt x="1510" y="192"/>
                </a:lnTo>
                <a:lnTo>
                  <a:pt x="1513" y="190"/>
                </a:lnTo>
                <a:lnTo>
                  <a:pt x="1518" y="186"/>
                </a:lnTo>
                <a:lnTo>
                  <a:pt x="1524" y="182"/>
                </a:lnTo>
                <a:lnTo>
                  <a:pt x="1527" y="177"/>
                </a:lnTo>
                <a:lnTo>
                  <a:pt x="1528" y="172"/>
                </a:lnTo>
                <a:close/>
                <a:moveTo>
                  <a:pt x="1576" y="196"/>
                </a:moveTo>
                <a:lnTo>
                  <a:pt x="1592" y="196"/>
                </a:lnTo>
                <a:lnTo>
                  <a:pt x="1592" y="230"/>
                </a:lnTo>
                <a:lnTo>
                  <a:pt x="1530" y="230"/>
                </a:lnTo>
                <a:lnTo>
                  <a:pt x="1530" y="211"/>
                </a:lnTo>
                <a:lnTo>
                  <a:pt x="1524" y="215"/>
                </a:lnTo>
                <a:lnTo>
                  <a:pt x="1518" y="221"/>
                </a:lnTo>
                <a:lnTo>
                  <a:pt x="1508" y="227"/>
                </a:lnTo>
                <a:lnTo>
                  <a:pt x="1503" y="230"/>
                </a:lnTo>
                <a:lnTo>
                  <a:pt x="1497" y="231"/>
                </a:lnTo>
                <a:lnTo>
                  <a:pt x="1491" y="232"/>
                </a:lnTo>
                <a:lnTo>
                  <a:pt x="1486" y="232"/>
                </a:lnTo>
                <a:lnTo>
                  <a:pt x="1476" y="231"/>
                </a:lnTo>
                <a:lnTo>
                  <a:pt x="1472" y="231"/>
                </a:lnTo>
                <a:lnTo>
                  <a:pt x="1467" y="230"/>
                </a:lnTo>
                <a:lnTo>
                  <a:pt x="1459" y="227"/>
                </a:lnTo>
                <a:lnTo>
                  <a:pt x="1452" y="221"/>
                </a:lnTo>
                <a:lnTo>
                  <a:pt x="1445" y="215"/>
                </a:lnTo>
                <a:lnTo>
                  <a:pt x="1439" y="208"/>
                </a:lnTo>
                <a:lnTo>
                  <a:pt x="1433" y="201"/>
                </a:lnTo>
                <a:lnTo>
                  <a:pt x="1429" y="193"/>
                </a:lnTo>
                <a:lnTo>
                  <a:pt x="1425" y="183"/>
                </a:lnTo>
                <a:lnTo>
                  <a:pt x="1424" y="173"/>
                </a:lnTo>
                <a:lnTo>
                  <a:pt x="1421" y="162"/>
                </a:lnTo>
                <a:lnTo>
                  <a:pt x="1421" y="151"/>
                </a:lnTo>
                <a:lnTo>
                  <a:pt x="1421" y="139"/>
                </a:lnTo>
                <a:lnTo>
                  <a:pt x="1424" y="128"/>
                </a:lnTo>
                <a:lnTo>
                  <a:pt x="1425" y="118"/>
                </a:lnTo>
                <a:lnTo>
                  <a:pt x="1429" y="108"/>
                </a:lnTo>
                <a:lnTo>
                  <a:pt x="1433" y="100"/>
                </a:lnTo>
                <a:lnTo>
                  <a:pt x="1439" y="91"/>
                </a:lnTo>
                <a:lnTo>
                  <a:pt x="1442" y="89"/>
                </a:lnTo>
                <a:lnTo>
                  <a:pt x="1445" y="86"/>
                </a:lnTo>
                <a:lnTo>
                  <a:pt x="1452" y="80"/>
                </a:lnTo>
                <a:lnTo>
                  <a:pt x="1460" y="74"/>
                </a:lnTo>
                <a:lnTo>
                  <a:pt x="1465" y="73"/>
                </a:lnTo>
                <a:lnTo>
                  <a:pt x="1467" y="72"/>
                </a:lnTo>
                <a:lnTo>
                  <a:pt x="1477" y="70"/>
                </a:lnTo>
                <a:lnTo>
                  <a:pt x="1486" y="69"/>
                </a:lnTo>
                <a:lnTo>
                  <a:pt x="1491" y="70"/>
                </a:lnTo>
                <a:lnTo>
                  <a:pt x="1498" y="70"/>
                </a:lnTo>
                <a:lnTo>
                  <a:pt x="1504" y="73"/>
                </a:lnTo>
                <a:lnTo>
                  <a:pt x="1510" y="76"/>
                </a:lnTo>
                <a:lnTo>
                  <a:pt x="1515" y="79"/>
                </a:lnTo>
                <a:lnTo>
                  <a:pt x="1520" y="83"/>
                </a:lnTo>
                <a:lnTo>
                  <a:pt x="1524" y="87"/>
                </a:lnTo>
                <a:lnTo>
                  <a:pt x="1530" y="93"/>
                </a:lnTo>
                <a:lnTo>
                  <a:pt x="1528" y="72"/>
                </a:lnTo>
                <a:lnTo>
                  <a:pt x="1590" y="72"/>
                </a:lnTo>
                <a:lnTo>
                  <a:pt x="1590" y="106"/>
                </a:lnTo>
                <a:lnTo>
                  <a:pt x="1576" y="106"/>
                </a:lnTo>
                <a:lnTo>
                  <a:pt x="1576" y="196"/>
                </a:lnTo>
                <a:close/>
                <a:moveTo>
                  <a:pt x="1804" y="172"/>
                </a:moveTo>
                <a:lnTo>
                  <a:pt x="1804" y="131"/>
                </a:lnTo>
                <a:lnTo>
                  <a:pt x="1801" y="125"/>
                </a:lnTo>
                <a:lnTo>
                  <a:pt x="1798" y="121"/>
                </a:lnTo>
                <a:lnTo>
                  <a:pt x="1795" y="118"/>
                </a:lnTo>
                <a:lnTo>
                  <a:pt x="1794" y="117"/>
                </a:lnTo>
                <a:lnTo>
                  <a:pt x="1791" y="114"/>
                </a:lnTo>
                <a:lnTo>
                  <a:pt x="1787" y="113"/>
                </a:lnTo>
                <a:lnTo>
                  <a:pt x="1784" y="111"/>
                </a:lnTo>
                <a:lnTo>
                  <a:pt x="1781" y="110"/>
                </a:lnTo>
                <a:lnTo>
                  <a:pt x="1773" y="110"/>
                </a:lnTo>
                <a:lnTo>
                  <a:pt x="1765" y="110"/>
                </a:lnTo>
                <a:lnTo>
                  <a:pt x="1763" y="111"/>
                </a:lnTo>
                <a:lnTo>
                  <a:pt x="1760" y="113"/>
                </a:lnTo>
                <a:lnTo>
                  <a:pt x="1754" y="117"/>
                </a:lnTo>
                <a:lnTo>
                  <a:pt x="1748" y="121"/>
                </a:lnTo>
                <a:lnTo>
                  <a:pt x="1744" y="128"/>
                </a:lnTo>
                <a:lnTo>
                  <a:pt x="1741" y="135"/>
                </a:lnTo>
                <a:lnTo>
                  <a:pt x="1740" y="142"/>
                </a:lnTo>
                <a:lnTo>
                  <a:pt x="1740" y="151"/>
                </a:lnTo>
                <a:lnTo>
                  <a:pt x="1740" y="159"/>
                </a:lnTo>
                <a:lnTo>
                  <a:pt x="1741" y="168"/>
                </a:lnTo>
                <a:lnTo>
                  <a:pt x="1744" y="175"/>
                </a:lnTo>
                <a:lnTo>
                  <a:pt x="1748" y="182"/>
                </a:lnTo>
                <a:lnTo>
                  <a:pt x="1751" y="184"/>
                </a:lnTo>
                <a:lnTo>
                  <a:pt x="1754" y="186"/>
                </a:lnTo>
                <a:lnTo>
                  <a:pt x="1760" y="190"/>
                </a:lnTo>
                <a:lnTo>
                  <a:pt x="1763" y="192"/>
                </a:lnTo>
                <a:lnTo>
                  <a:pt x="1765" y="192"/>
                </a:lnTo>
                <a:lnTo>
                  <a:pt x="1774" y="193"/>
                </a:lnTo>
                <a:lnTo>
                  <a:pt x="1781" y="192"/>
                </a:lnTo>
                <a:lnTo>
                  <a:pt x="1784" y="192"/>
                </a:lnTo>
                <a:lnTo>
                  <a:pt x="1788" y="190"/>
                </a:lnTo>
                <a:lnTo>
                  <a:pt x="1794" y="186"/>
                </a:lnTo>
                <a:lnTo>
                  <a:pt x="1798" y="182"/>
                </a:lnTo>
                <a:lnTo>
                  <a:pt x="1801" y="177"/>
                </a:lnTo>
                <a:lnTo>
                  <a:pt x="1804" y="172"/>
                </a:lnTo>
                <a:close/>
                <a:moveTo>
                  <a:pt x="1850" y="196"/>
                </a:moveTo>
                <a:lnTo>
                  <a:pt x="1866" y="196"/>
                </a:lnTo>
                <a:lnTo>
                  <a:pt x="1866" y="230"/>
                </a:lnTo>
                <a:lnTo>
                  <a:pt x="1804" y="230"/>
                </a:lnTo>
                <a:lnTo>
                  <a:pt x="1804" y="211"/>
                </a:lnTo>
                <a:lnTo>
                  <a:pt x="1798" y="215"/>
                </a:lnTo>
                <a:lnTo>
                  <a:pt x="1794" y="221"/>
                </a:lnTo>
                <a:lnTo>
                  <a:pt x="1782" y="227"/>
                </a:lnTo>
                <a:lnTo>
                  <a:pt x="1777" y="230"/>
                </a:lnTo>
                <a:lnTo>
                  <a:pt x="1771" y="231"/>
                </a:lnTo>
                <a:lnTo>
                  <a:pt x="1765" y="232"/>
                </a:lnTo>
                <a:lnTo>
                  <a:pt x="1760" y="232"/>
                </a:lnTo>
                <a:lnTo>
                  <a:pt x="1751" y="231"/>
                </a:lnTo>
                <a:lnTo>
                  <a:pt x="1746" y="231"/>
                </a:lnTo>
                <a:lnTo>
                  <a:pt x="1741" y="230"/>
                </a:lnTo>
                <a:lnTo>
                  <a:pt x="1734" y="227"/>
                </a:lnTo>
                <a:lnTo>
                  <a:pt x="1726" y="221"/>
                </a:lnTo>
                <a:lnTo>
                  <a:pt x="1719" y="215"/>
                </a:lnTo>
                <a:lnTo>
                  <a:pt x="1713" y="208"/>
                </a:lnTo>
                <a:lnTo>
                  <a:pt x="1708" y="201"/>
                </a:lnTo>
                <a:lnTo>
                  <a:pt x="1703" y="193"/>
                </a:lnTo>
                <a:lnTo>
                  <a:pt x="1700" y="183"/>
                </a:lnTo>
                <a:lnTo>
                  <a:pt x="1698" y="173"/>
                </a:lnTo>
                <a:lnTo>
                  <a:pt x="1696" y="162"/>
                </a:lnTo>
                <a:lnTo>
                  <a:pt x="1695" y="151"/>
                </a:lnTo>
                <a:lnTo>
                  <a:pt x="1696" y="139"/>
                </a:lnTo>
                <a:lnTo>
                  <a:pt x="1698" y="128"/>
                </a:lnTo>
                <a:lnTo>
                  <a:pt x="1700" y="118"/>
                </a:lnTo>
                <a:lnTo>
                  <a:pt x="1703" y="108"/>
                </a:lnTo>
                <a:lnTo>
                  <a:pt x="1708" y="100"/>
                </a:lnTo>
                <a:lnTo>
                  <a:pt x="1713" y="91"/>
                </a:lnTo>
                <a:lnTo>
                  <a:pt x="1716" y="89"/>
                </a:lnTo>
                <a:lnTo>
                  <a:pt x="1720" y="86"/>
                </a:lnTo>
                <a:lnTo>
                  <a:pt x="1727" y="80"/>
                </a:lnTo>
                <a:lnTo>
                  <a:pt x="1734" y="74"/>
                </a:lnTo>
                <a:lnTo>
                  <a:pt x="1739" y="73"/>
                </a:lnTo>
                <a:lnTo>
                  <a:pt x="1743" y="72"/>
                </a:lnTo>
                <a:lnTo>
                  <a:pt x="1751" y="70"/>
                </a:lnTo>
                <a:lnTo>
                  <a:pt x="1760" y="69"/>
                </a:lnTo>
                <a:lnTo>
                  <a:pt x="1767" y="70"/>
                </a:lnTo>
                <a:lnTo>
                  <a:pt x="1773" y="70"/>
                </a:lnTo>
                <a:lnTo>
                  <a:pt x="1778" y="73"/>
                </a:lnTo>
                <a:lnTo>
                  <a:pt x="1784" y="76"/>
                </a:lnTo>
                <a:lnTo>
                  <a:pt x="1789" y="79"/>
                </a:lnTo>
                <a:lnTo>
                  <a:pt x="1794" y="83"/>
                </a:lnTo>
                <a:lnTo>
                  <a:pt x="1799" y="87"/>
                </a:lnTo>
                <a:lnTo>
                  <a:pt x="1804" y="93"/>
                </a:lnTo>
                <a:lnTo>
                  <a:pt x="1804" y="72"/>
                </a:lnTo>
                <a:lnTo>
                  <a:pt x="1866" y="72"/>
                </a:lnTo>
                <a:lnTo>
                  <a:pt x="1866" y="106"/>
                </a:lnTo>
                <a:lnTo>
                  <a:pt x="1850" y="106"/>
                </a:lnTo>
                <a:lnTo>
                  <a:pt x="1850" y="196"/>
                </a:lnTo>
                <a:close/>
                <a:moveTo>
                  <a:pt x="2473" y="86"/>
                </a:moveTo>
                <a:lnTo>
                  <a:pt x="2476" y="90"/>
                </a:lnTo>
                <a:lnTo>
                  <a:pt x="2479" y="94"/>
                </a:lnTo>
                <a:lnTo>
                  <a:pt x="2483" y="104"/>
                </a:lnTo>
                <a:lnTo>
                  <a:pt x="2485" y="110"/>
                </a:lnTo>
                <a:lnTo>
                  <a:pt x="2486" y="115"/>
                </a:lnTo>
                <a:lnTo>
                  <a:pt x="2486" y="129"/>
                </a:lnTo>
                <a:lnTo>
                  <a:pt x="2486" y="196"/>
                </a:lnTo>
                <a:lnTo>
                  <a:pt x="2503" y="196"/>
                </a:lnTo>
                <a:lnTo>
                  <a:pt x="2503" y="230"/>
                </a:lnTo>
                <a:lnTo>
                  <a:pt x="2436" y="230"/>
                </a:lnTo>
                <a:lnTo>
                  <a:pt x="2436" y="137"/>
                </a:lnTo>
                <a:lnTo>
                  <a:pt x="2435" y="125"/>
                </a:lnTo>
                <a:lnTo>
                  <a:pt x="2434" y="121"/>
                </a:lnTo>
                <a:lnTo>
                  <a:pt x="2432" y="118"/>
                </a:lnTo>
                <a:lnTo>
                  <a:pt x="2431" y="115"/>
                </a:lnTo>
                <a:lnTo>
                  <a:pt x="2428" y="114"/>
                </a:lnTo>
                <a:lnTo>
                  <a:pt x="2425" y="113"/>
                </a:lnTo>
                <a:lnTo>
                  <a:pt x="2421" y="113"/>
                </a:lnTo>
                <a:lnTo>
                  <a:pt x="2414" y="113"/>
                </a:lnTo>
                <a:lnTo>
                  <a:pt x="2407" y="115"/>
                </a:lnTo>
                <a:lnTo>
                  <a:pt x="2403" y="117"/>
                </a:lnTo>
                <a:lnTo>
                  <a:pt x="2400" y="118"/>
                </a:lnTo>
                <a:lnTo>
                  <a:pt x="2393" y="122"/>
                </a:lnTo>
                <a:lnTo>
                  <a:pt x="2393" y="196"/>
                </a:lnTo>
                <a:lnTo>
                  <a:pt x="2407" y="196"/>
                </a:lnTo>
                <a:lnTo>
                  <a:pt x="2407" y="230"/>
                </a:lnTo>
                <a:lnTo>
                  <a:pt x="2328" y="230"/>
                </a:lnTo>
                <a:lnTo>
                  <a:pt x="2328" y="196"/>
                </a:lnTo>
                <a:lnTo>
                  <a:pt x="2343" y="196"/>
                </a:lnTo>
                <a:lnTo>
                  <a:pt x="2343" y="106"/>
                </a:lnTo>
                <a:lnTo>
                  <a:pt x="2328" y="106"/>
                </a:lnTo>
                <a:lnTo>
                  <a:pt x="2328" y="72"/>
                </a:lnTo>
                <a:lnTo>
                  <a:pt x="2393" y="72"/>
                </a:lnTo>
                <a:lnTo>
                  <a:pt x="2393" y="87"/>
                </a:lnTo>
                <a:lnTo>
                  <a:pt x="2404" y="80"/>
                </a:lnTo>
                <a:lnTo>
                  <a:pt x="2410" y="77"/>
                </a:lnTo>
                <a:lnTo>
                  <a:pt x="2415" y="74"/>
                </a:lnTo>
                <a:lnTo>
                  <a:pt x="2421" y="72"/>
                </a:lnTo>
                <a:lnTo>
                  <a:pt x="2427" y="70"/>
                </a:lnTo>
                <a:lnTo>
                  <a:pt x="2438" y="70"/>
                </a:lnTo>
                <a:lnTo>
                  <a:pt x="2449" y="70"/>
                </a:lnTo>
                <a:lnTo>
                  <a:pt x="2455" y="72"/>
                </a:lnTo>
                <a:lnTo>
                  <a:pt x="2459" y="74"/>
                </a:lnTo>
                <a:lnTo>
                  <a:pt x="2468" y="79"/>
                </a:lnTo>
                <a:lnTo>
                  <a:pt x="2473" y="86"/>
                </a:lnTo>
                <a:close/>
                <a:moveTo>
                  <a:pt x="534" y="196"/>
                </a:moveTo>
                <a:lnTo>
                  <a:pt x="549" y="196"/>
                </a:lnTo>
                <a:lnTo>
                  <a:pt x="549" y="230"/>
                </a:lnTo>
                <a:lnTo>
                  <a:pt x="498" y="230"/>
                </a:lnTo>
                <a:lnTo>
                  <a:pt x="445" y="155"/>
                </a:lnTo>
                <a:lnTo>
                  <a:pt x="445" y="196"/>
                </a:lnTo>
                <a:lnTo>
                  <a:pt x="459" y="196"/>
                </a:lnTo>
                <a:lnTo>
                  <a:pt x="459" y="230"/>
                </a:lnTo>
                <a:lnTo>
                  <a:pt x="380" y="230"/>
                </a:lnTo>
                <a:lnTo>
                  <a:pt x="380" y="196"/>
                </a:lnTo>
                <a:lnTo>
                  <a:pt x="395" y="196"/>
                </a:lnTo>
                <a:lnTo>
                  <a:pt x="395" y="38"/>
                </a:lnTo>
                <a:lnTo>
                  <a:pt x="380" y="38"/>
                </a:lnTo>
                <a:lnTo>
                  <a:pt x="380" y="5"/>
                </a:lnTo>
                <a:lnTo>
                  <a:pt x="445" y="5"/>
                </a:lnTo>
                <a:lnTo>
                  <a:pt x="445" y="142"/>
                </a:lnTo>
                <a:lnTo>
                  <a:pt x="487" y="100"/>
                </a:lnTo>
                <a:lnTo>
                  <a:pt x="469" y="100"/>
                </a:lnTo>
                <a:lnTo>
                  <a:pt x="469" y="72"/>
                </a:lnTo>
                <a:lnTo>
                  <a:pt x="541" y="72"/>
                </a:lnTo>
                <a:lnTo>
                  <a:pt x="541" y="100"/>
                </a:lnTo>
                <a:lnTo>
                  <a:pt x="528" y="100"/>
                </a:lnTo>
                <a:lnTo>
                  <a:pt x="491" y="138"/>
                </a:lnTo>
                <a:lnTo>
                  <a:pt x="534" y="19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1" name="Freeform 182">
            <a:extLst>
              <a:ext uri="{FF2B5EF4-FFF2-40B4-BE49-F238E27FC236}">
                <a16:creationId xmlns:a16="http://schemas.microsoft.com/office/drawing/2014/main" id="{7DABCB37-C1FA-72E7-7D41-1BA4E1576DD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327691" y="6428397"/>
            <a:ext cx="457544" cy="54000"/>
          </a:xfrm>
          <a:custGeom>
            <a:avLst/>
            <a:gdLst>
              <a:gd name="T0" fmla="*/ 430 w 1575"/>
              <a:gd name="T1" fmla="*/ 4 h 188"/>
              <a:gd name="T2" fmla="*/ 415 w 1575"/>
              <a:gd name="T3" fmla="*/ 26 h 188"/>
              <a:gd name="T4" fmla="*/ 0 w 1575"/>
              <a:gd name="T5" fmla="*/ 185 h 188"/>
              <a:gd name="T6" fmla="*/ 1397 w 1575"/>
              <a:gd name="T7" fmla="*/ 86 h 188"/>
              <a:gd name="T8" fmla="*/ 1301 w 1575"/>
              <a:gd name="T9" fmla="*/ 179 h 188"/>
              <a:gd name="T10" fmla="*/ 1221 w 1575"/>
              <a:gd name="T11" fmla="*/ 175 h 188"/>
              <a:gd name="T12" fmla="*/ 1198 w 1575"/>
              <a:gd name="T13" fmla="*/ 175 h 188"/>
              <a:gd name="T14" fmla="*/ 1232 w 1575"/>
              <a:gd name="T15" fmla="*/ 35 h 188"/>
              <a:gd name="T16" fmla="*/ 1331 w 1575"/>
              <a:gd name="T17" fmla="*/ 42 h 188"/>
              <a:gd name="T18" fmla="*/ 1386 w 1575"/>
              <a:gd name="T19" fmla="*/ 48 h 188"/>
              <a:gd name="T20" fmla="*/ 1459 w 1575"/>
              <a:gd name="T21" fmla="*/ 169 h 188"/>
              <a:gd name="T22" fmla="*/ 1530 w 1575"/>
              <a:gd name="T23" fmla="*/ 34 h 188"/>
              <a:gd name="T24" fmla="*/ 1486 w 1575"/>
              <a:gd name="T25" fmla="*/ 154 h 188"/>
              <a:gd name="T26" fmla="*/ 1369 w 1575"/>
              <a:gd name="T27" fmla="*/ 182 h 188"/>
              <a:gd name="T28" fmla="*/ 1029 w 1575"/>
              <a:gd name="T29" fmla="*/ 141 h 188"/>
              <a:gd name="T30" fmla="*/ 1016 w 1575"/>
              <a:gd name="T31" fmla="*/ 171 h 188"/>
              <a:gd name="T32" fmla="*/ 965 w 1575"/>
              <a:gd name="T33" fmla="*/ 183 h 188"/>
              <a:gd name="T34" fmla="*/ 925 w 1575"/>
              <a:gd name="T35" fmla="*/ 159 h 188"/>
              <a:gd name="T36" fmla="*/ 917 w 1575"/>
              <a:gd name="T37" fmla="*/ 37 h 188"/>
              <a:gd name="T38" fmla="*/ 966 w 1575"/>
              <a:gd name="T39" fmla="*/ 168 h 188"/>
              <a:gd name="T40" fmla="*/ 988 w 1575"/>
              <a:gd name="T41" fmla="*/ 161 h 188"/>
              <a:gd name="T42" fmla="*/ 1113 w 1575"/>
              <a:gd name="T43" fmla="*/ 147 h 188"/>
              <a:gd name="T44" fmla="*/ 1082 w 1575"/>
              <a:gd name="T45" fmla="*/ 179 h 188"/>
              <a:gd name="T46" fmla="*/ 1074 w 1575"/>
              <a:gd name="T47" fmla="*/ 152 h 188"/>
              <a:gd name="T48" fmla="*/ 1047 w 1575"/>
              <a:gd name="T49" fmla="*/ 97 h 188"/>
              <a:gd name="T50" fmla="*/ 1064 w 1575"/>
              <a:gd name="T51" fmla="*/ 45 h 188"/>
              <a:gd name="T52" fmla="*/ 1089 w 1575"/>
              <a:gd name="T53" fmla="*/ 57 h 188"/>
              <a:gd name="T54" fmla="*/ 1108 w 1575"/>
              <a:gd name="T55" fmla="*/ 104 h 188"/>
              <a:gd name="T56" fmla="*/ 1130 w 1575"/>
              <a:gd name="T57" fmla="*/ 179 h 188"/>
              <a:gd name="T58" fmla="*/ 1126 w 1575"/>
              <a:gd name="T59" fmla="*/ 35 h 188"/>
              <a:gd name="T60" fmla="*/ 1175 w 1575"/>
              <a:gd name="T61" fmla="*/ 176 h 188"/>
              <a:gd name="T62" fmla="*/ 903 w 1575"/>
              <a:gd name="T63" fmla="*/ 45 h 188"/>
              <a:gd name="T64" fmla="*/ 893 w 1575"/>
              <a:gd name="T65" fmla="*/ 168 h 188"/>
              <a:gd name="T66" fmla="*/ 849 w 1575"/>
              <a:gd name="T67" fmla="*/ 185 h 188"/>
              <a:gd name="T68" fmla="*/ 803 w 1575"/>
              <a:gd name="T69" fmla="*/ 164 h 188"/>
              <a:gd name="T70" fmla="*/ 794 w 1575"/>
              <a:gd name="T71" fmla="*/ 40 h 188"/>
              <a:gd name="T72" fmla="*/ 838 w 1575"/>
              <a:gd name="T73" fmla="*/ 165 h 188"/>
              <a:gd name="T74" fmla="*/ 862 w 1575"/>
              <a:gd name="T75" fmla="*/ 164 h 188"/>
              <a:gd name="T76" fmla="*/ 663 w 1575"/>
              <a:gd name="T77" fmla="*/ 143 h 188"/>
              <a:gd name="T78" fmla="*/ 639 w 1575"/>
              <a:gd name="T79" fmla="*/ 174 h 188"/>
              <a:gd name="T80" fmla="*/ 620 w 1575"/>
              <a:gd name="T81" fmla="*/ 157 h 188"/>
              <a:gd name="T82" fmla="*/ 599 w 1575"/>
              <a:gd name="T83" fmla="*/ 106 h 188"/>
              <a:gd name="T84" fmla="*/ 606 w 1575"/>
              <a:gd name="T85" fmla="*/ 51 h 188"/>
              <a:gd name="T86" fmla="*/ 640 w 1575"/>
              <a:gd name="T87" fmla="*/ 52 h 188"/>
              <a:gd name="T88" fmla="*/ 651 w 1575"/>
              <a:gd name="T89" fmla="*/ 96 h 188"/>
              <a:gd name="T90" fmla="*/ 675 w 1575"/>
              <a:gd name="T91" fmla="*/ 182 h 188"/>
              <a:gd name="T92" fmla="*/ 678 w 1575"/>
              <a:gd name="T93" fmla="*/ 38 h 188"/>
              <a:gd name="T94" fmla="*/ 723 w 1575"/>
              <a:gd name="T95" fmla="*/ 174 h 188"/>
              <a:gd name="T96" fmla="*/ 783 w 1575"/>
              <a:gd name="T97" fmla="*/ 99 h 188"/>
              <a:gd name="T98" fmla="*/ 341 w 1575"/>
              <a:gd name="T99" fmla="*/ 182 h 188"/>
              <a:gd name="T100" fmla="*/ 266 w 1575"/>
              <a:gd name="T101" fmla="*/ 45 h 188"/>
              <a:gd name="T102" fmla="*/ 311 w 1575"/>
              <a:gd name="T103" fmla="*/ 38 h 188"/>
              <a:gd name="T104" fmla="*/ 326 w 1575"/>
              <a:gd name="T105" fmla="*/ 167 h 188"/>
              <a:gd name="T106" fmla="*/ 349 w 1575"/>
              <a:gd name="T107" fmla="*/ 171 h 188"/>
              <a:gd name="T108" fmla="*/ 420 w 1575"/>
              <a:gd name="T109" fmla="*/ 34 h 188"/>
              <a:gd name="T110" fmla="*/ 469 w 1575"/>
              <a:gd name="T111" fmla="*/ 172 h 188"/>
              <a:gd name="T112" fmla="*/ 554 w 1575"/>
              <a:gd name="T113" fmla="*/ 126 h 188"/>
              <a:gd name="T114" fmla="*/ 579 w 1575"/>
              <a:gd name="T115" fmla="*/ 38 h 188"/>
              <a:gd name="T116" fmla="*/ 492 w 1575"/>
              <a:gd name="T117" fmla="*/ 174 h 188"/>
              <a:gd name="T118" fmla="*/ 379 w 1575"/>
              <a:gd name="T119" fmla="*/ 141 h 188"/>
              <a:gd name="T120" fmla="*/ 389 w 1575"/>
              <a:gd name="T121" fmla="*/ 2 h 188"/>
              <a:gd name="T122" fmla="*/ 383 w 1575"/>
              <a:gd name="T123" fmla="*/ 27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75" h="188">
                <a:moveTo>
                  <a:pt x="407" y="13"/>
                </a:moveTo>
                <a:lnTo>
                  <a:pt x="408" y="9"/>
                </a:lnTo>
                <a:lnTo>
                  <a:pt x="411" y="4"/>
                </a:lnTo>
                <a:lnTo>
                  <a:pt x="415" y="2"/>
                </a:lnTo>
                <a:lnTo>
                  <a:pt x="421" y="0"/>
                </a:lnTo>
                <a:lnTo>
                  <a:pt x="425" y="2"/>
                </a:lnTo>
                <a:lnTo>
                  <a:pt x="430" y="4"/>
                </a:lnTo>
                <a:lnTo>
                  <a:pt x="432" y="9"/>
                </a:lnTo>
                <a:lnTo>
                  <a:pt x="434" y="13"/>
                </a:lnTo>
                <a:lnTo>
                  <a:pt x="432" y="18"/>
                </a:lnTo>
                <a:lnTo>
                  <a:pt x="430" y="23"/>
                </a:lnTo>
                <a:lnTo>
                  <a:pt x="425" y="26"/>
                </a:lnTo>
                <a:lnTo>
                  <a:pt x="421" y="27"/>
                </a:lnTo>
                <a:lnTo>
                  <a:pt x="415" y="26"/>
                </a:lnTo>
                <a:lnTo>
                  <a:pt x="411" y="23"/>
                </a:lnTo>
                <a:lnTo>
                  <a:pt x="408" y="18"/>
                </a:lnTo>
                <a:lnTo>
                  <a:pt x="407" y="13"/>
                </a:lnTo>
                <a:close/>
                <a:moveTo>
                  <a:pt x="69" y="35"/>
                </a:moveTo>
                <a:lnTo>
                  <a:pt x="244" y="35"/>
                </a:lnTo>
                <a:lnTo>
                  <a:pt x="175" y="185"/>
                </a:lnTo>
                <a:lnTo>
                  <a:pt x="0" y="185"/>
                </a:lnTo>
                <a:lnTo>
                  <a:pt x="69" y="35"/>
                </a:lnTo>
                <a:close/>
                <a:moveTo>
                  <a:pt x="1520" y="141"/>
                </a:moveTo>
                <a:lnTo>
                  <a:pt x="1505" y="86"/>
                </a:lnTo>
                <a:lnTo>
                  <a:pt x="1489" y="141"/>
                </a:lnTo>
                <a:lnTo>
                  <a:pt x="1520" y="141"/>
                </a:lnTo>
                <a:close/>
                <a:moveTo>
                  <a:pt x="1411" y="141"/>
                </a:moveTo>
                <a:lnTo>
                  <a:pt x="1397" y="86"/>
                </a:lnTo>
                <a:lnTo>
                  <a:pt x="1382" y="141"/>
                </a:lnTo>
                <a:lnTo>
                  <a:pt x="1411" y="141"/>
                </a:lnTo>
                <a:close/>
                <a:moveTo>
                  <a:pt x="1351" y="182"/>
                </a:moveTo>
                <a:lnTo>
                  <a:pt x="1342" y="182"/>
                </a:lnTo>
                <a:lnTo>
                  <a:pt x="1297" y="182"/>
                </a:lnTo>
                <a:lnTo>
                  <a:pt x="1300" y="181"/>
                </a:lnTo>
                <a:lnTo>
                  <a:pt x="1301" y="179"/>
                </a:lnTo>
                <a:lnTo>
                  <a:pt x="1303" y="175"/>
                </a:lnTo>
                <a:lnTo>
                  <a:pt x="1303" y="172"/>
                </a:lnTo>
                <a:lnTo>
                  <a:pt x="1296" y="99"/>
                </a:lnTo>
                <a:lnTo>
                  <a:pt x="1262" y="167"/>
                </a:lnTo>
                <a:lnTo>
                  <a:pt x="1228" y="97"/>
                </a:lnTo>
                <a:lnTo>
                  <a:pt x="1221" y="172"/>
                </a:lnTo>
                <a:lnTo>
                  <a:pt x="1221" y="175"/>
                </a:lnTo>
                <a:lnTo>
                  <a:pt x="1222" y="178"/>
                </a:lnTo>
                <a:lnTo>
                  <a:pt x="1224" y="179"/>
                </a:lnTo>
                <a:lnTo>
                  <a:pt x="1228" y="182"/>
                </a:lnTo>
                <a:lnTo>
                  <a:pt x="1192" y="182"/>
                </a:lnTo>
                <a:lnTo>
                  <a:pt x="1194" y="181"/>
                </a:lnTo>
                <a:lnTo>
                  <a:pt x="1197" y="179"/>
                </a:lnTo>
                <a:lnTo>
                  <a:pt x="1198" y="175"/>
                </a:lnTo>
                <a:lnTo>
                  <a:pt x="1198" y="172"/>
                </a:lnTo>
                <a:lnTo>
                  <a:pt x="1208" y="47"/>
                </a:lnTo>
                <a:lnTo>
                  <a:pt x="1208" y="42"/>
                </a:lnTo>
                <a:lnTo>
                  <a:pt x="1207" y="40"/>
                </a:lnTo>
                <a:lnTo>
                  <a:pt x="1205" y="37"/>
                </a:lnTo>
                <a:lnTo>
                  <a:pt x="1202" y="35"/>
                </a:lnTo>
                <a:lnTo>
                  <a:pt x="1232" y="35"/>
                </a:lnTo>
                <a:lnTo>
                  <a:pt x="1269" y="110"/>
                </a:lnTo>
                <a:lnTo>
                  <a:pt x="1305" y="35"/>
                </a:lnTo>
                <a:lnTo>
                  <a:pt x="1338" y="35"/>
                </a:lnTo>
                <a:lnTo>
                  <a:pt x="1334" y="37"/>
                </a:lnTo>
                <a:lnTo>
                  <a:pt x="1332" y="38"/>
                </a:lnTo>
                <a:lnTo>
                  <a:pt x="1332" y="40"/>
                </a:lnTo>
                <a:lnTo>
                  <a:pt x="1331" y="42"/>
                </a:lnTo>
                <a:lnTo>
                  <a:pt x="1331" y="45"/>
                </a:lnTo>
                <a:lnTo>
                  <a:pt x="1344" y="172"/>
                </a:lnTo>
                <a:lnTo>
                  <a:pt x="1345" y="176"/>
                </a:lnTo>
                <a:lnTo>
                  <a:pt x="1346" y="179"/>
                </a:lnTo>
                <a:lnTo>
                  <a:pt x="1349" y="175"/>
                </a:lnTo>
                <a:lnTo>
                  <a:pt x="1351" y="171"/>
                </a:lnTo>
                <a:lnTo>
                  <a:pt x="1386" y="48"/>
                </a:lnTo>
                <a:lnTo>
                  <a:pt x="1386" y="45"/>
                </a:lnTo>
                <a:lnTo>
                  <a:pt x="1386" y="42"/>
                </a:lnTo>
                <a:lnTo>
                  <a:pt x="1385" y="38"/>
                </a:lnTo>
                <a:lnTo>
                  <a:pt x="1382" y="34"/>
                </a:lnTo>
                <a:lnTo>
                  <a:pt x="1389" y="34"/>
                </a:lnTo>
                <a:lnTo>
                  <a:pt x="1421" y="34"/>
                </a:lnTo>
                <a:lnTo>
                  <a:pt x="1459" y="169"/>
                </a:lnTo>
                <a:lnTo>
                  <a:pt x="1493" y="48"/>
                </a:lnTo>
                <a:lnTo>
                  <a:pt x="1495" y="45"/>
                </a:lnTo>
                <a:lnTo>
                  <a:pt x="1495" y="42"/>
                </a:lnTo>
                <a:lnTo>
                  <a:pt x="1493" y="38"/>
                </a:lnTo>
                <a:lnTo>
                  <a:pt x="1489" y="34"/>
                </a:lnTo>
                <a:lnTo>
                  <a:pt x="1498" y="34"/>
                </a:lnTo>
                <a:lnTo>
                  <a:pt x="1530" y="34"/>
                </a:lnTo>
                <a:lnTo>
                  <a:pt x="1568" y="172"/>
                </a:lnTo>
                <a:lnTo>
                  <a:pt x="1571" y="178"/>
                </a:lnTo>
                <a:lnTo>
                  <a:pt x="1572" y="181"/>
                </a:lnTo>
                <a:lnTo>
                  <a:pt x="1575" y="182"/>
                </a:lnTo>
                <a:lnTo>
                  <a:pt x="1532" y="182"/>
                </a:lnTo>
                <a:lnTo>
                  <a:pt x="1523" y="154"/>
                </a:lnTo>
                <a:lnTo>
                  <a:pt x="1486" y="154"/>
                </a:lnTo>
                <a:lnTo>
                  <a:pt x="1478" y="182"/>
                </a:lnTo>
                <a:lnTo>
                  <a:pt x="1468" y="182"/>
                </a:lnTo>
                <a:lnTo>
                  <a:pt x="1451" y="182"/>
                </a:lnTo>
                <a:lnTo>
                  <a:pt x="1423" y="182"/>
                </a:lnTo>
                <a:lnTo>
                  <a:pt x="1416" y="154"/>
                </a:lnTo>
                <a:lnTo>
                  <a:pt x="1378" y="154"/>
                </a:lnTo>
                <a:lnTo>
                  <a:pt x="1369" y="182"/>
                </a:lnTo>
                <a:lnTo>
                  <a:pt x="1351" y="182"/>
                </a:lnTo>
                <a:close/>
                <a:moveTo>
                  <a:pt x="1036" y="35"/>
                </a:moveTo>
                <a:lnTo>
                  <a:pt x="1033" y="37"/>
                </a:lnTo>
                <a:lnTo>
                  <a:pt x="1031" y="40"/>
                </a:lnTo>
                <a:lnTo>
                  <a:pt x="1030" y="42"/>
                </a:lnTo>
                <a:lnTo>
                  <a:pt x="1029" y="45"/>
                </a:lnTo>
                <a:lnTo>
                  <a:pt x="1029" y="141"/>
                </a:lnTo>
                <a:lnTo>
                  <a:pt x="1029" y="147"/>
                </a:lnTo>
                <a:lnTo>
                  <a:pt x="1027" y="151"/>
                </a:lnTo>
                <a:lnTo>
                  <a:pt x="1026" y="155"/>
                </a:lnTo>
                <a:lnTo>
                  <a:pt x="1024" y="159"/>
                </a:lnTo>
                <a:lnTo>
                  <a:pt x="1022" y="164"/>
                </a:lnTo>
                <a:lnTo>
                  <a:pt x="1019" y="168"/>
                </a:lnTo>
                <a:lnTo>
                  <a:pt x="1016" y="171"/>
                </a:lnTo>
                <a:lnTo>
                  <a:pt x="1012" y="174"/>
                </a:lnTo>
                <a:lnTo>
                  <a:pt x="1009" y="176"/>
                </a:lnTo>
                <a:lnTo>
                  <a:pt x="1005" y="178"/>
                </a:lnTo>
                <a:lnTo>
                  <a:pt x="995" y="182"/>
                </a:lnTo>
                <a:lnTo>
                  <a:pt x="985" y="183"/>
                </a:lnTo>
                <a:lnTo>
                  <a:pt x="975" y="185"/>
                </a:lnTo>
                <a:lnTo>
                  <a:pt x="965" y="183"/>
                </a:lnTo>
                <a:lnTo>
                  <a:pt x="955" y="182"/>
                </a:lnTo>
                <a:lnTo>
                  <a:pt x="947" y="178"/>
                </a:lnTo>
                <a:lnTo>
                  <a:pt x="938" y="174"/>
                </a:lnTo>
                <a:lnTo>
                  <a:pt x="934" y="171"/>
                </a:lnTo>
                <a:lnTo>
                  <a:pt x="931" y="168"/>
                </a:lnTo>
                <a:lnTo>
                  <a:pt x="928" y="164"/>
                </a:lnTo>
                <a:lnTo>
                  <a:pt x="925" y="159"/>
                </a:lnTo>
                <a:lnTo>
                  <a:pt x="923" y="151"/>
                </a:lnTo>
                <a:lnTo>
                  <a:pt x="921" y="147"/>
                </a:lnTo>
                <a:lnTo>
                  <a:pt x="921" y="141"/>
                </a:lnTo>
                <a:lnTo>
                  <a:pt x="921" y="45"/>
                </a:lnTo>
                <a:lnTo>
                  <a:pt x="921" y="42"/>
                </a:lnTo>
                <a:lnTo>
                  <a:pt x="920" y="40"/>
                </a:lnTo>
                <a:lnTo>
                  <a:pt x="917" y="37"/>
                </a:lnTo>
                <a:lnTo>
                  <a:pt x="914" y="35"/>
                </a:lnTo>
                <a:lnTo>
                  <a:pt x="962" y="35"/>
                </a:lnTo>
                <a:lnTo>
                  <a:pt x="962" y="157"/>
                </a:lnTo>
                <a:lnTo>
                  <a:pt x="962" y="161"/>
                </a:lnTo>
                <a:lnTo>
                  <a:pt x="964" y="164"/>
                </a:lnTo>
                <a:lnTo>
                  <a:pt x="964" y="165"/>
                </a:lnTo>
                <a:lnTo>
                  <a:pt x="966" y="168"/>
                </a:lnTo>
                <a:lnTo>
                  <a:pt x="968" y="169"/>
                </a:lnTo>
                <a:lnTo>
                  <a:pt x="969" y="171"/>
                </a:lnTo>
                <a:lnTo>
                  <a:pt x="975" y="172"/>
                </a:lnTo>
                <a:lnTo>
                  <a:pt x="981" y="171"/>
                </a:lnTo>
                <a:lnTo>
                  <a:pt x="985" y="168"/>
                </a:lnTo>
                <a:lnTo>
                  <a:pt x="988" y="164"/>
                </a:lnTo>
                <a:lnTo>
                  <a:pt x="988" y="161"/>
                </a:lnTo>
                <a:lnTo>
                  <a:pt x="988" y="157"/>
                </a:lnTo>
                <a:lnTo>
                  <a:pt x="988" y="35"/>
                </a:lnTo>
                <a:lnTo>
                  <a:pt x="1036" y="35"/>
                </a:lnTo>
                <a:close/>
                <a:moveTo>
                  <a:pt x="1116" y="131"/>
                </a:moveTo>
                <a:lnTo>
                  <a:pt x="1116" y="137"/>
                </a:lnTo>
                <a:lnTo>
                  <a:pt x="1115" y="143"/>
                </a:lnTo>
                <a:lnTo>
                  <a:pt x="1113" y="147"/>
                </a:lnTo>
                <a:lnTo>
                  <a:pt x="1111" y="152"/>
                </a:lnTo>
                <a:lnTo>
                  <a:pt x="1108" y="157"/>
                </a:lnTo>
                <a:lnTo>
                  <a:pt x="1105" y="161"/>
                </a:lnTo>
                <a:lnTo>
                  <a:pt x="1102" y="164"/>
                </a:lnTo>
                <a:lnTo>
                  <a:pt x="1098" y="168"/>
                </a:lnTo>
                <a:lnTo>
                  <a:pt x="1091" y="174"/>
                </a:lnTo>
                <a:lnTo>
                  <a:pt x="1082" y="179"/>
                </a:lnTo>
                <a:lnTo>
                  <a:pt x="1067" y="188"/>
                </a:lnTo>
                <a:lnTo>
                  <a:pt x="1053" y="178"/>
                </a:lnTo>
                <a:lnTo>
                  <a:pt x="1061" y="172"/>
                </a:lnTo>
                <a:lnTo>
                  <a:pt x="1068" y="165"/>
                </a:lnTo>
                <a:lnTo>
                  <a:pt x="1071" y="161"/>
                </a:lnTo>
                <a:lnTo>
                  <a:pt x="1072" y="157"/>
                </a:lnTo>
                <a:lnTo>
                  <a:pt x="1074" y="152"/>
                </a:lnTo>
                <a:lnTo>
                  <a:pt x="1074" y="148"/>
                </a:lnTo>
                <a:lnTo>
                  <a:pt x="1072" y="141"/>
                </a:lnTo>
                <a:lnTo>
                  <a:pt x="1070" y="133"/>
                </a:lnTo>
                <a:lnTo>
                  <a:pt x="1064" y="124"/>
                </a:lnTo>
                <a:lnTo>
                  <a:pt x="1057" y="113"/>
                </a:lnTo>
                <a:lnTo>
                  <a:pt x="1051" y="106"/>
                </a:lnTo>
                <a:lnTo>
                  <a:pt x="1047" y="97"/>
                </a:lnTo>
                <a:lnTo>
                  <a:pt x="1044" y="89"/>
                </a:lnTo>
                <a:lnTo>
                  <a:pt x="1043" y="81"/>
                </a:lnTo>
                <a:lnTo>
                  <a:pt x="1044" y="73"/>
                </a:lnTo>
                <a:lnTo>
                  <a:pt x="1047" y="65"/>
                </a:lnTo>
                <a:lnTo>
                  <a:pt x="1051" y="58"/>
                </a:lnTo>
                <a:lnTo>
                  <a:pt x="1057" y="51"/>
                </a:lnTo>
                <a:lnTo>
                  <a:pt x="1064" y="45"/>
                </a:lnTo>
                <a:lnTo>
                  <a:pt x="1072" y="40"/>
                </a:lnTo>
                <a:lnTo>
                  <a:pt x="1079" y="34"/>
                </a:lnTo>
                <a:lnTo>
                  <a:pt x="1088" y="30"/>
                </a:lnTo>
                <a:lnTo>
                  <a:pt x="1112" y="52"/>
                </a:lnTo>
                <a:lnTo>
                  <a:pt x="1094" y="49"/>
                </a:lnTo>
                <a:lnTo>
                  <a:pt x="1091" y="52"/>
                </a:lnTo>
                <a:lnTo>
                  <a:pt x="1089" y="57"/>
                </a:lnTo>
                <a:lnTo>
                  <a:pt x="1088" y="62"/>
                </a:lnTo>
                <a:lnTo>
                  <a:pt x="1086" y="66"/>
                </a:lnTo>
                <a:lnTo>
                  <a:pt x="1088" y="73"/>
                </a:lnTo>
                <a:lnTo>
                  <a:pt x="1091" y="81"/>
                </a:lnTo>
                <a:lnTo>
                  <a:pt x="1096" y="88"/>
                </a:lnTo>
                <a:lnTo>
                  <a:pt x="1102" y="96"/>
                </a:lnTo>
                <a:lnTo>
                  <a:pt x="1108" y="104"/>
                </a:lnTo>
                <a:lnTo>
                  <a:pt x="1111" y="109"/>
                </a:lnTo>
                <a:lnTo>
                  <a:pt x="1112" y="114"/>
                </a:lnTo>
                <a:lnTo>
                  <a:pt x="1115" y="123"/>
                </a:lnTo>
                <a:lnTo>
                  <a:pt x="1116" y="131"/>
                </a:lnTo>
                <a:close/>
                <a:moveTo>
                  <a:pt x="1181" y="182"/>
                </a:moveTo>
                <a:lnTo>
                  <a:pt x="1126" y="182"/>
                </a:lnTo>
                <a:lnTo>
                  <a:pt x="1130" y="179"/>
                </a:lnTo>
                <a:lnTo>
                  <a:pt x="1132" y="176"/>
                </a:lnTo>
                <a:lnTo>
                  <a:pt x="1133" y="172"/>
                </a:lnTo>
                <a:lnTo>
                  <a:pt x="1133" y="45"/>
                </a:lnTo>
                <a:lnTo>
                  <a:pt x="1133" y="44"/>
                </a:lnTo>
                <a:lnTo>
                  <a:pt x="1132" y="41"/>
                </a:lnTo>
                <a:lnTo>
                  <a:pt x="1130" y="38"/>
                </a:lnTo>
                <a:lnTo>
                  <a:pt x="1126" y="35"/>
                </a:lnTo>
                <a:lnTo>
                  <a:pt x="1181" y="35"/>
                </a:lnTo>
                <a:lnTo>
                  <a:pt x="1178" y="38"/>
                </a:lnTo>
                <a:lnTo>
                  <a:pt x="1175" y="41"/>
                </a:lnTo>
                <a:lnTo>
                  <a:pt x="1174" y="45"/>
                </a:lnTo>
                <a:lnTo>
                  <a:pt x="1174" y="172"/>
                </a:lnTo>
                <a:lnTo>
                  <a:pt x="1174" y="174"/>
                </a:lnTo>
                <a:lnTo>
                  <a:pt x="1175" y="176"/>
                </a:lnTo>
                <a:lnTo>
                  <a:pt x="1178" y="179"/>
                </a:lnTo>
                <a:lnTo>
                  <a:pt x="1181" y="182"/>
                </a:lnTo>
                <a:close/>
                <a:moveTo>
                  <a:pt x="910" y="35"/>
                </a:moveTo>
                <a:lnTo>
                  <a:pt x="907" y="37"/>
                </a:lnTo>
                <a:lnTo>
                  <a:pt x="906" y="40"/>
                </a:lnTo>
                <a:lnTo>
                  <a:pt x="904" y="42"/>
                </a:lnTo>
                <a:lnTo>
                  <a:pt x="903" y="45"/>
                </a:lnTo>
                <a:lnTo>
                  <a:pt x="903" y="141"/>
                </a:lnTo>
                <a:lnTo>
                  <a:pt x="903" y="147"/>
                </a:lnTo>
                <a:lnTo>
                  <a:pt x="901" y="151"/>
                </a:lnTo>
                <a:lnTo>
                  <a:pt x="900" y="155"/>
                </a:lnTo>
                <a:lnTo>
                  <a:pt x="899" y="159"/>
                </a:lnTo>
                <a:lnTo>
                  <a:pt x="896" y="164"/>
                </a:lnTo>
                <a:lnTo>
                  <a:pt x="893" y="168"/>
                </a:lnTo>
                <a:lnTo>
                  <a:pt x="890" y="171"/>
                </a:lnTo>
                <a:lnTo>
                  <a:pt x="886" y="174"/>
                </a:lnTo>
                <a:lnTo>
                  <a:pt x="882" y="176"/>
                </a:lnTo>
                <a:lnTo>
                  <a:pt x="879" y="178"/>
                </a:lnTo>
                <a:lnTo>
                  <a:pt x="869" y="182"/>
                </a:lnTo>
                <a:lnTo>
                  <a:pt x="859" y="183"/>
                </a:lnTo>
                <a:lnTo>
                  <a:pt x="849" y="185"/>
                </a:lnTo>
                <a:lnTo>
                  <a:pt x="839" y="183"/>
                </a:lnTo>
                <a:lnTo>
                  <a:pt x="829" y="182"/>
                </a:lnTo>
                <a:lnTo>
                  <a:pt x="821" y="178"/>
                </a:lnTo>
                <a:lnTo>
                  <a:pt x="812" y="174"/>
                </a:lnTo>
                <a:lnTo>
                  <a:pt x="808" y="171"/>
                </a:lnTo>
                <a:lnTo>
                  <a:pt x="805" y="168"/>
                </a:lnTo>
                <a:lnTo>
                  <a:pt x="803" y="164"/>
                </a:lnTo>
                <a:lnTo>
                  <a:pt x="800" y="159"/>
                </a:lnTo>
                <a:lnTo>
                  <a:pt x="797" y="151"/>
                </a:lnTo>
                <a:lnTo>
                  <a:pt x="795" y="147"/>
                </a:lnTo>
                <a:lnTo>
                  <a:pt x="795" y="141"/>
                </a:lnTo>
                <a:lnTo>
                  <a:pt x="795" y="45"/>
                </a:lnTo>
                <a:lnTo>
                  <a:pt x="795" y="42"/>
                </a:lnTo>
                <a:lnTo>
                  <a:pt x="794" y="40"/>
                </a:lnTo>
                <a:lnTo>
                  <a:pt x="791" y="37"/>
                </a:lnTo>
                <a:lnTo>
                  <a:pt x="788" y="35"/>
                </a:lnTo>
                <a:lnTo>
                  <a:pt x="836" y="35"/>
                </a:lnTo>
                <a:lnTo>
                  <a:pt x="836" y="157"/>
                </a:lnTo>
                <a:lnTo>
                  <a:pt x="836" y="161"/>
                </a:lnTo>
                <a:lnTo>
                  <a:pt x="838" y="164"/>
                </a:lnTo>
                <a:lnTo>
                  <a:pt x="838" y="165"/>
                </a:lnTo>
                <a:lnTo>
                  <a:pt x="841" y="168"/>
                </a:lnTo>
                <a:lnTo>
                  <a:pt x="842" y="169"/>
                </a:lnTo>
                <a:lnTo>
                  <a:pt x="844" y="171"/>
                </a:lnTo>
                <a:lnTo>
                  <a:pt x="849" y="172"/>
                </a:lnTo>
                <a:lnTo>
                  <a:pt x="855" y="171"/>
                </a:lnTo>
                <a:lnTo>
                  <a:pt x="859" y="168"/>
                </a:lnTo>
                <a:lnTo>
                  <a:pt x="862" y="164"/>
                </a:lnTo>
                <a:lnTo>
                  <a:pt x="862" y="161"/>
                </a:lnTo>
                <a:lnTo>
                  <a:pt x="862" y="157"/>
                </a:lnTo>
                <a:lnTo>
                  <a:pt x="862" y="35"/>
                </a:lnTo>
                <a:lnTo>
                  <a:pt x="910" y="35"/>
                </a:lnTo>
                <a:close/>
                <a:moveTo>
                  <a:pt x="664" y="131"/>
                </a:moveTo>
                <a:lnTo>
                  <a:pt x="664" y="137"/>
                </a:lnTo>
                <a:lnTo>
                  <a:pt x="663" y="143"/>
                </a:lnTo>
                <a:lnTo>
                  <a:pt x="661" y="147"/>
                </a:lnTo>
                <a:lnTo>
                  <a:pt x="660" y="152"/>
                </a:lnTo>
                <a:lnTo>
                  <a:pt x="657" y="157"/>
                </a:lnTo>
                <a:lnTo>
                  <a:pt x="654" y="161"/>
                </a:lnTo>
                <a:lnTo>
                  <a:pt x="650" y="164"/>
                </a:lnTo>
                <a:lnTo>
                  <a:pt x="647" y="168"/>
                </a:lnTo>
                <a:lnTo>
                  <a:pt x="639" y="174"/>
                </a:lnTo>
                <a:lnTo>
                  <a:pt x="630" y="179"/>
                </a:lnTo>
                <a:lnTo>
                  <a:pt x="615" y="188"/>
                </a:lnTo>
                <a:lnTo>
                  <a:pt x="602" y="178"/>
                </a:lnTo>
                <a:lnTo>
                  <a:pt x="610" y="172"/>
                </a:lnTo>
                <a:lnTo>
                  <a:pt x="616" y="165"/>
                </a:lnTo>
                <a:lnTo>
                  <a:pt x="619" y="161"/>
                </a:lnTo>
                <a:lnTo>
                  <a:pt x="620" y="157"/>
                </a:lnTo>
                <a:lnTo>
                  <a:pt x="622" y="152"/>
                </a:lnTo>
                <a:lnTo>
                  <a:pt x="622" y="148"/>
                </a:lnTo>
                <a:lnTo>
                  <a:pt x="622" y="141"/>
                </a:lnTo>
                <a:lnTo>
                  <a:pt x="617" y="133"/>
                </a:lnTo>
                <a:lnTo>
                  <a:pt x="612" y="124"/>
                </a:lnTo>
                <a:lnTo>
                  <a:pt x="605" y="113"/>
                </a:lnTo>
                <a:lnTo>
                  <a:pt x="599" y="106"/>
                </a:lnTo>
                <a:lnTo>
                  <a:pt x="595" y="97"/>
                </a:lnTo>
                <a:lnTo>
                  <a:pt x="593" y="89"/>
                </a:lnTo>
                <a:lnTo>
                  <a:pt x="592" y="81"/>
                </a:lnTo>
                <a:lnTo>
                  <a:pt x="593" y="73"/>
                </a:lnTo>
                <a:lnTo>
                  <a:pt x="596" y="65"/>
                </a:lnTo>
                <a:lnTo>
                  <a:pt x="601" y="58"/>
                </a:lnTo>
                <a:lnTo>
                  <a:pt x="606" y="51"/>
                </a:lnTo>
                <a:lnTo>
                  <a:pt x="613" y="45"/>
                </a:lnTo>
                <a:lnTo>
                  <a:pt x="620" y="40"/>
                </a:lnTo>
                <a:lnTo>
                  <a:pt x="629" y="34"/>
                </a:lnTo>
                <a:lnTo>
                  <a:pt x="637" y="30"/>
                </a:lnTo>
                <a:lnTo>
                  <a:pt x="661" y="52"/>
                </a:lnTo>
                <a:lnTo>
                  <a:pt x="641" y="49"/>
                </a:lnTo>
                <a:lnTo>
                  <a:pt x="640" y="52"/>
                </a:lnTo>
                <a:lnTo>
                  <a:pt x="637" y="57"/>
                </a:lnTo>
                <a:lnTo>
                  <a:pt x="636" y="62"/>
                </a:lnTo>
                <a:lnTo>
                  <a:pt x="636" y="66"/>
                </a:lnTo>
                <a:lnTo>
                  <a:pt x="637" y="73"/>
                </a:lnTo>
                <a:lnTo>
                  <a:pt x="640" y="81"/>
                </a:lnTo>
                <a:lnTo>
                  <a:pt x="644" y="88"/>
                </a:lnTo>
                <a:lnTo>
                  <a:pt x="651" y="96"/>
                </a:lnTo>
                <a:lnTo>
                  <a:pt x="657" y="104"/>
                </a:lnTo>
                <a:lnTo>
                  <a:pt x="658" y="109"/>
                </a:lnTo>
                <a:lnTo>
                  <a:pt x="661" y="114"/>
                </a:lnTo>
                <a:lnTo>
                  <a:pt x="664" y="123"/>
                </a:lnTo>
                <a:lnTo>
                  <a:pt x="664" y="131"/>
                </a:lnTo>
                <a:close/>
                <a:moveTo>
                  <a:pt x="730" y="182"/>
                </a:moveTo>
                <a:lnTo>
                  <a:pt x="675" y="182"/>
                </a:lnTo>
                <a:lnTo>
                  <a:pt x="678" y="179"/>
                </a:lnTo>
                <a:lnTo>
                  <a:pt x="681" y="176"/>
                </a:lnTo>
                <a:lnTo>
                  <a:pt x="682" y="172"/>
                </a:lnTo>
                <a:lnTo>
                  <a:pt x="682" y="45"/>
                </a:lnTo>
                <a:lnTo>
                  <a:pt x="682" y="44"/>
                </a:lnTo>
                <a:lnTo>
                  <a:pt x="681" y="41"/>
                </a:lnTo>
                <a:lnTo>
                  <a:pt x="678" y="38"/>
                </a:lnTo>
                <a:lnTo>
                  <a:pt x="675" y="35"/>
                </a:lnTo>
                <a:lnTo>
                  <a:pt x="730" y="35"/>
                </a:lnTo>
                <a:lnTo>
                  <a:pt x="726" y="38"/>
                </a:lnTo>
                <a:lnTo>
                  <a:pt x="725" y="41"/>
                </a:lnTo>
                <a:lnTo>
                  <a:pt x="723" y="45"/>
                </a:lnTo>
                <a:lnTo>
                  <a:pt x="723" y="172"/>
                </a:lnTo>
                <a:lnTo>
                  <a:pt x="723" y="174"/>
                </a:lnTo>
                <a:lnTo>
                  <a:pt x="725" y="176"/>
                </a:lnTo>
                <a:lnTo>
                  <a:pt x="726" y="179"/>
                </a:lnTo>
                <a:lnTo>
                  <a:pt x="730" y="182"/>
                </a:lnTo>
                <a:close/>
                <a:moveTo>
                  <a:pt x="773" y="121"/>
                </a:moveTo>
                <a:lnTo>
                  <a:pt x="738" y="121"/>
                </a:lnTo>
                <a:lnTo>
                  <a:pt x="747" y="99"/>
                </a:lnTo>
                <a:lnTo>
                  <a:pt x="783" y="99"/>
                </a:lnTo>
                <a:lnTo>
                  <a:pt x="773" y="121"/>
                </a:lnTo>
                <a:close/>
                <a:moveTo>
                  <a:pt x="462" y="182"/>
                </a:moveTo>
                <a:lnTo>
                  <a:pt x="421" y="182"/>
                </a:lnTo>
                <a:lnTo>
                  <a:pt x="413" y="154"/>
                </a:lnTo>
                <a:lnTo>
                  <a:pt x="376" y="154"/>
                </a:lnTo>
                <a:lnTo>
                  <a:pt x="367" y="182"/>
                </a:lnTo>
                <a:lnTo>
                  <a:pt x="341" y="182"/>
                </a:lnTo>
                <a:lnTo>
                  <a:pt x="257" y="182"/>
                </a:lnTo>
                <a:lnTo>
                  <a:pt x="259" y="182"/>
                </a:lnTo>
                <a:lnTo>
                  <a:pt x="261" y="179"/>
                </a:lnTo>
                <a:lnTo>
                  <a:pt x="264" y="175"/>
                </a:lnTo>
                <a:lnTo>
                  <a:pt x="264" y="172"/>
                </a:lnTo>
                <a:lnTo>
                  <a:pt x="266" y="168"/>
                </a:lnTo>
                <a:lnTo>
                  <a:pt x="266" y="45"/>
                </a:lnTo>
                <a:lnTo>
                  <a:pt x="264" y="44"/>
                </a:lnTo>
                <a:lnTo>
                  <a:pt x="264" y="41"/>
                </a:lnTo>
                <a:lnTo>
                  <a:pt x="261" y="38"/>
                </a:lnTo>
                <a:lnTo>
                  <a:pt x="257" y="35"/>
                </a:lnTo>
                <a:lnTo>
                  <a:pt x="315" y="35"/>
                </a:lnTo>
                <a:lnTo>
                  <a:pt x="314" y="35"/>
                </a:lnTo>
                <a:lnTo>
                  <a:pt x="311" y="38"/>
                </a:lnTo>
                <a:lnTo>
                  <a:pt x="308" y="41"/>
                </a:lnTo>
                <a:lnTo>
                  <a:pt x="307" y="44"/>
                </a:lnTo>
                <a:lnTo>
                  <a:pt x="307" y="45"/>
                </a:lnTo>
                <a:lnTo>
                  <a:pt x="307" y="168"/>
                </a:lnTo>
                <a:lnTo>
                  <a:pt x="322" y="168"/>
                </a:lnTo>
                <a:lnTo>
                  <a:pt x="324" y="168"/>
                </a:lnTo>
                <a:lnTo>
                  <a:pt x="326" y="167"/>
                </a:lnTo>
                <a:lnTo>
                  <a:pt x="331" y="162"/>
                </a:lnTo>
                <a:lnTo>
                  <a:pt x="336" y="157"/>
                </a:lnTo>
                <a:lnTo>
                  <a:pt x="342" y="148"/>
                </a:lnTo>
                <a:lnTo>
                  <a:pt x="342" y="182"/>
                </a:lnTo>
                <a:lnTo>
                  <a:pt x="346" y="178"/>
                </a:lnTo>
                <a:lnTo>
                  <a:pt x="348" y="175"/>
                </a:lnTo>
                <a:lnTo>
                  <a:pt x="349" y="171"/>
                </a:lnTo>
                <a:lnTo>
                  <a:pt x="383" y="48"/>
                </a:lnTo>
                <a:lnTo>
                  <a:pt x="384" y="45"/>
                </a:lnTo>
                <a:lnTo>
                  <a:pt x="384" y="42"/>
                </a:lnTo>
                <a:lnTo>
                  <a:pt x="383" y="38"/>
                </a:lnTo>
                <a:lnTo>
                  <a:pt x="379" y="34"/>
                </a:lnTo>
                <a:lnTo>
                  <a:pt x="387" y="34"/>
                </a:lnTo>
                <a:lnTo>
                  <a:pt x="420" y="34"/>
                </a:lnTo>
                <a:lnTo>
                  <a:pt x="458" y="172"/>
                </a:lnTo>
                <a:lnTo>
                  <a:pt x="461" y="178"/>
                </a:lnTo>
                <a:lnTo>
                  <a:pt x="463" y="182"/>
                </a:lnTo>
                <a:lnTo>
                  <a:pt x="465" y="179"/>
                </a:lnTo>
                <a:lnTo>
                  <a:pt x="468" y="178"/>
                </a:lnTo>
                <a:lnTo>
                  <a:pt x="468" y="175"/>
                </a:lnTo>
                <a:lnTo>
                  <a:pt x="469" y="172"/>
                </a:lnTo>
                <a:lnTo>
                  <a:pt x="469" y="45"/>
                </a:lnTo>
                <a:lnTo>
                  <a:pt x="469" y="44"/>
                </a:lnTo>
                <a:lnTo>
                  <a:pt x="468" y="41"/>
                </a:lnTo>
                <a:lnTo>
                  <a:pt x="465" y="38"/>
                </a:lnTo>
                <a:lnTo>
                  <a:pt x="462" y="35"/>
                </a:lnTo>
                <a:lnTo>
                  <a:pt x="499" y="35"/>
                </a:lnTo>
                <a:lnTo>
                  <a:pt x="554" y="126"/>
                </a:lnTo>
                <a:lnTo>
                  <a:pt x="554" y="45"/>
                </a:lnTo>
                <a:lnTo>
                  <a:pt x="554" y="44"/>
                </a:lnTo>
                <a:lnTo>
                  <a:pt x="554" y="41"/>
                </a:lnTo>
                <a:lnTo>
                  <a:pt x="551" y="38"/>
                </a:lnTo>
                <a:lnTo>
                  <a:pt x="548" y="35"/>
                </a:lnTo>
                <a:lnTo>
                  <a:pt x="584" y="35"/>
                </a:lnTo>
                <a:lnTo>
                  <a:pt x="579" y="38"/>
                </a:lnTo>
                <a:lnTo>
                  <a:pt x="578" y="41"/>
                </a:lnTo>
                <a:lnTo>
                  <a:pt x="576" y="45"/>
                </a:lnTo>
                <a:lnTo>
                  <a:pt x="576" y="183"/>
                </a:lnTo>
                <a:lnTo>
                  <a:pt x="545" y="183"/>
                </a:lnTo>
                <a:lnTo>
                  <a:pt x="490" y="93"/>
                </a:lnTo>
                <a:lnTo>
                  <a:pt x="490" y="172"/>
                </a:lnTo>
                <a:lnTo>
                  <a:pt x="492" y="174"/>
                </a:lnTo>
                <a:lnTo>
                  <a:pt x="492" y="176"/>
                </a:lnTo>
                <a:lnTo>
                  <a:pt x="495" y="179"/>
                </a:lnTo>
                <a:lnTo>
                  <a:pt x="497" y="182"/>
                </a:lnTo>
                <a:lnTo>
                  <a:pt x="462" y="182"/>
                </a:lnTo>
                <a:close/>
                <a:moveTo>
                  <a:pt x="410" y="141"/>
                </a:moveTo>
                <a:lnTo>
                  <a:pt x="394" y="86"/>
                </a:lnTo>
                <a:lnTo>
                  <a:pt x="379" y="141"/>
                </a:lnTo>
                <a:lnTo>
                  <a:pt x="410" y="141"/>
                </a:lnTo>
                <a:close/>
                <a:moveTo>
                  <a:pt x="370" y="13"/>
                </a:moveTo>
                <a:lnTo>
                  <a:pt x="370" y="9"/>
                </a:lnTo>
                <a:lnTo>
                  <a:pt x="374" y="4"/>
                </a:lnTo>
                <a:lnTo>
                  <a:pt x="379" y="2"/>
                </a:lnTo>
                <a:lnTo>
                  <a:pt x="383" y="0"/>
                </a:lnTo>
                <a:lnTo>
                  <a:pt x="389" y="2"/>
                </a:lnTo>
                <a:lnTo>
                  <a:pt x="393" y="4"/>
                </a:lnTo>
                <a:lnTo>
                  <a:pt x="396" y="9"/>
                </a:lnTo>
                <a:lnTo>
                  <a:pt x="397" y="13"/>
                </a:lnTo>
                <a:lnTo>
                  <a:pt x="396" y="18"/>
                </a:lnTo>
                <a:lnTo>
                  <a:pt x="393" y="23"/>
                </a:lnTo>
                <a:lnTo>
                  <a:pt x="389" y="26"/>
                </a:lnTo>
                <a:lnTo>
                  <a:pt x="383" y="27"/>
                </a:lnTo>
                <a:lnTo>
                  <a:pt x="379" y="26"/>
                </a:lnTo>
                <a:lnTo>
                  <a:pt x="374" y="23"/>
                </a:lnTo>
                <a:lnTo>
                  <a:pt x="370" y="18"/>
                </a:lnTo>
                <a:lnTo>
                  <a:pt x="370" y="1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2" name="Freeform 183">
            <a:extLst>
              <a:ext uri="{FF2B5EF4-FFF2-40B4-BE49-F238E27FC236}">
                <a16:creationId xmlns:a16="http://schemas.microsoft.com/office/drawing/2014/main" id="{A70B3886-8B5F-3266-E91C-B30DC1C48979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00901" y="5796951"/>
            <a:ext cx="160418" cy="90000"/>
          </a:xfrm>
          <a:custGeom>
            <a:avLst/>
            <a:gdLst>
              <a:gd name="T0" fmla="*/ 711 w 770"/>
              <a:gd name="T1" fmla="*/ 62 h 432"/>
              <a:gd name="T2" fmla="*/ 640 w 770"/>
              <a:gd name="T3" fmla="*/ 41 h 432"/>
              <a:gd name="T4" fmla="*/ 757 w 770"/>
              <a:gd name="T5" fmla="*/ 195 h 432"/>
              <a:gd name="T6" fmla="*/ 722 w 770"/>
              <a:gd name="T7" fmla="*/ 315 h 432"/>
              <a:gd name="T8" fmla="*/ 588 w 770"/>
              <a:gd name="T9" fmla="*/ 241 h 432"/>
              <a:gd name="T10" fmla="*/ 650 w 770"/>
              <a:gd name="T11" fmla="*/ 301 h 432"/>
              <a:gd name="T12" fmla="*/ 581 w 770"/>
              <a:gd name="T13" fmla="*/ 161 h 432"/>
              <a:gd name="T14" fmla="*/ 575 w 770"/>
              <a:gd name="T15" fmla="*/ 20 h 432"/>
              <a:gd name="T16" fmla="*/ 465 w 770"/>
              <a:gd name="T17" fmla="*/ 84 h 432"/>
              <a:gd name="T18" fmla="*/ 398 w 770"/>
              <a:gd name="T19" fmla="*/ 31 h 432"/>
              <a:gd name="T20" fmla="*/ 449 w 770"/>
              <a:gd name="T21" fmla="*/ 136 h 432"/>
              <a:gd name="T22" fmla="*/ 510 w 770"/>
              <a:gd name="T23" fmla="*/ 278 h 432"/>
              <a:gd name="T24" fmla="*/ 309 w 770"/>
              <a:gd name="T25" fmla="*/ 318 h 432"/>
              <a:gd name="T26" fmla="*/ 369 w 770"/>
              <a:gd name="T27" fmla="*/ 301 h 432"/>
              <a:gd name="T28" fmla="*/ 411 w 770"/>
              <a:gd name="T29" fmla="*/ 241 h 432"/>
              <a:gd name="T30" fmla="*/ 290 w 770"/>
              <a:gd name="T31" fmla="*/ 71 h 432"/>
              <a:gd name="T32" fmla="*/ 448 w 770"/>
              <a:gd name="T33" fmla="*/ 3 h 432"/>
              <a:gd name="T34" fmla="*/ 182 w 770"/>
              <a:gd name="T35" fmla="*/ 209 h 432"/>
              <a:gd name="T36" fmla="*/ 203 w 770"/>
              <a:gd name="T37" fmla="*/ 288 h 432"/>
              <a:gd name="T38" fmla="*/ 23 w 770"/>
              <a:gd name="T39" fmla="*/ 294 h 432"/>
              <a:gd name="T40" fmla="*/ 216 w 770"/>
              <a:gd name="T41" fmla="*/ 54 h 432"/>
              <a:gd name="T42" fmla="*/ 737 w 770"/>
              <a:gd name="T43" fmla="*/ 426 h 432"/>
              <a:gd name="T44" fmla="*/ 695 w 770"/>
              <a:gd name="T45" fmla="*/ 426 h 432"/>
              <a:gd name="T46" fmla="*/ 558 w 770"/>
              <a:gd name="T47" fmla="*/ 430 h 432"/>
              <a:gd name="T48" fmla="*/ 516 w 770"/>
              <a:gd name="T49" fmla="*/ 425 h 432"/>
              <a:gd name="T50" fmla="*/ 170 w 770"/>
              <a:gd name="T51" fmla="*/ 428 h 432"/>
              <a:gd name="T52" fmla="*/ 157 w 770"/>
              <a:gd name="T53" fmla="*/ 385 h 432"/>
              <a:gd name="T54" fmla="*/ 629 w 770"/>
              <a:gd name="T55" fmla="*/ 419 h 432"/>
              <a:gd name="T56" fmla="*/ 633 w 770"/>
              <a:gd name="T57" fmla="*/ 384 h 432"/>
              <a:gd name="T58" fmla="*/ 602 w 770"/>
              <a:gd name="T59" fmla="*/ 404 h 432"/>
              <a:gd name="T60" fmla="*/ 308 w 770"/>
              <a:gd name="T61" fmla="*/ 382 h 432"/>
              <a:gd name="T62" fmla="*/ 321 w 770"/>
              <a:gd name="T63" fmla="*/ 404 h 432"/>
              <a:gd name="T64" fmla="*/ 201 w 770"/>
              <a:gd name="T65" fmla="*/ 405 h 432"/>
              <a:gd name="T66" fmla="*/ 97 w 770"/>
              <a:gd name="T67" fmla="*/ 425 h 432"/>
              <a:gd name="T68" fmla="*/ 92 w 770"/>
              <a:gd name="T69" fmla="*/ 378 h 432"/>
              <a:gd name="T70" fmla="*/ 21 w 770"/>
              <a:gd name="T71" fmla="*/ 406 h 432"/>
              <a:gd name="T72" fmla="*/ 4 w 770"/>
              <a:gd name="T73" fmla="*/ 384 h 432"/>
              <a:gd name="T74" fmla="*/ 398 w 770"/>
              <a:gd name="T75" fmla="*/ 399 h 432"/>
              <a:gd name="T76" fmla="*/ 403 w 770"/>
              <a:gd name="T77" fmla="*/ 430 h 432"/>
              <a:gd name="T78" fmla="*/ 405 w 770"/>
              <a:gd name="T79" fmla="*/ 384 h 432"/>
              <a:gd name="T80" fmla="*/ 61 w 770"/>
              <a:gd name="T81" fmla="*/ 430 h 432"/>
              <a:gd name="T82" fmla="*/ 763 w 770"/>
              <a:gd name="T83" fmla="*/ 378 h 432"/>
              <a:gd name="T84" fmla="*/ 747 w 770"/>
              <a:gd name="T85" fmla="*/ 382 h 432"/>
              <a:gd name="T86" fmla="*/ 141 w 770"/>
              <a:gd name="T87" fmla="*/ 420 h 432"/>
              <a:gd name="T88" fmla="*/ 240 w 770"/>
              <a:gd name="T89" fmla="*/ 377 h 432"/>
              <a:gd name="T90" fmla="*/ 240 w 770"/>
              <a:gd name="T91" fmla="*/ 415 h 432"/>
              <a:gd name="T92" fmla="*/ 219 w 770"/>
              <a:gd name="T93" fmla="*/ 425 h 432"/>
              <a:gd name="T94" fmla="*/ 213 w 770"/>
              <a:gd name="T95" fmla="*/ 382 h 432"/>
              <a:gd name="T96" fmla="*/ 492 w 770"/>
              <a:gd name="T97" fmla="*/ 382 h 432"/>
              <a:gd name="T98" fmla="*/ 492 w 770"/>
              <a:gd name="T99" fmla="*/ 430 h 432"/>
              <a:gd name="T100" fmla="*/ 502 w 770"/>
              <a:gd name="T101" fmla="*/ 416 h 432"/>
              <a:gd name="T102" fmla="*/ 506 w 770"/>
              <a:gd name="T103" fmla="*/ 378 h 432"/>
              <a:gd name="T104" fmla="*/ 270 w 770"/>
              <a:gd name="T105" fmla="*/ 430 h 432"/>
              <a:gd name="T106" fmla="*/ 261 w 770"/>
              <a:gd name="T107" fmla="*/ 381 h 432"/>
              <a:gd name="T108" fmla="*/ 325 w 770"/>
              <a:gd name="T109" fmla="*/ 388 h 432"/>
              <a:gd name="T110" fmla="*/ 360 w 770"/>
              <a:gd name="T111" fmla="*/ 426 h 432"/>
              <a:gd name="T112" fmla="*/ 643 w 770"/>
              <a:gd name="T113" fmla="*/ 388 h 432"/>
              <a:gd name="T114" fmla="*/ 675 w 770"/>
              <a:gd name="T115" fmla="*/ 426 h 432"/>
              <a:gd name="T116" fmla="*/ 453 w 770"/>
              <a:gd name="T117" fmla="*/ 381 h 432"/>
              <a:gd name="T118" fmla="*/ 417 w 770"/>
              <a:gd name="T119" fmla="*/ 387 h 432"/>
              <a:gd name="T120" fmla="*/ 568 w 770"/>
              <a:gd name="T121" fmla="*/ 397 h 432"/>
              <a:gd name="T122" fmla="*/ 589 w 770"/>
              <a:gd name="T123" fmla="*/ 382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70" h="432">
                <a:moveTo>
                  <a:pt x="170" y="375"/>
                </a:moveTo>
                <a:lnTo>
                  <a:pt x="167" y="374"/>
                </a:lnTo>
                <a:lnTo>
                  <a:pt x="165" y="373"/>
                </a:lnTo>
                <a:lnTo>
                  <a:pt x="167" y="370"/>
                </a:lnTo>
                <a:lnTo>
                  <a:pt x="168" y="370"/>
                </a:lnTo>
                <a:lnTo>
                  <a:pt x="170" y="370"/>
                </a:lnTo>
                <a:lnTo>
                  <a:pt x="171" y="370"/>
                </a:lnTo>
                <a:lnTo>
                  <a:pt x="171" y="371"/>
                </a:lnTo>
                <a:lnTo>
                  <a:pt x="172" y="373"/>
                </a:lnTo>
                <a:lnTo>
                  <a:pt x="171" y="374"/>
                </a:lnTo>
                <a:lnTo>
                  <a:pt x="170" y="375"/>
                </a:lnTo>
                <a:close/>
                <a:moveTo>
                  <a:pt x="753" y="10"/>
                </a:moveTo>
                <a:lnTo>
                  <a:pt x="743" y="92"/>
                </a:lnTo>
                <a:lnTo>
                  <a:pt x="711" y="91"/>
                </a:lnTo>
                <a:lnTo>
                  <a:pt x="712" y="75"/>
                </a:lnTo>
                <a:lnTo>
                  <a:pt x="712" y="68"/>
                </a:lnTo>
                <a:lnTo>
                  <a:pt x="711" y="62"/>
                </a:lnTo>
                <a:lnTo>
                  <a:pt x="709" y="57"/>
                </a:lnTo>
                <a:lnTo>
                  <a:pt x="708" y="51"/>
                </a:lnTo>
                <a:lnTo>
                  <a:pt x="705" y="47"/>
                </a:lnTo>
                <a:lnTo>
                  <a:pt x="702" y="41"/>
                </a:lnTo>
                <a:lnTo>
                  <a:pt x="699" y="38"/>
                </a:lnTo>
                <a:lnTo>
                  <a:pt x="696" y="34"/>
                </a:lnTo>
                <a:lnTo>
                  <a:pt x="692" y="31"/>
                </a:lnTo>
                <a:lnTo>
                  <a:pt x="688" y="30"/>
                </a:lnTo>
                <a:lnTo>
                  <a:pt x="684" y="29"/>
                </a:lnTo>
                <a:lnTo>
                  <a:pt x="680" y="27"/>
                </a:lnTo>
                <a:lnTo>
                  <a:pt x="668" y="26"/>
                </a:lnTo>
                <a:lnTo>
                  <a:pt x="661" y="26"/>
                </a:lnTo>
                <a:lnTo>
                  <a:pt x="657" y="27"/>
                </a:lnTo>
                <a:lnTo>
                  <a:pt x="654" y="29"/>
                </a:lnTo>
                <a:lnTo>
                  <a:pt x="648" y="31"/>
                </a:lnTo>
                <a:lnTo>
                  <a:pt x="643" y="36"/>
                </a:lnTo>
                <a:lnTo>
                  <a:pt x="640" y="41"/>
                </a:lnTo>
                <a:lnTo>
                  <a:pt x="636" y="48"/>
                </a:lnTo>
                <a:lnTo>
                  <a:pt x="634" y="55"/>
                </a:lnTo>
                <a:lnTo>
                  <a:pt x="634" y="64"/>
                </a:lnTo>
                <a:lnTo>
                  <a:pt x="634" y="69"/>
                </a:lnTo>
                <a:lnTo>
                  <a:pt x="636" y="74"/>
                </a:lnTo>
                <a:lnTo>
                  <a:pt x="640" y="84"/>
                </a:lnTo>
                <a:lnTo>
                  <a:pt x="643" y="88"/>
                </a:lnTo>
                <a:lnTo>
                  <a:pt x="647" y="92"/>
                </a:lnTo>
                <a:lnTo>
                  <a:pt x="656" y="100"/>
                </a:lnTo>
                <a:lnTo>
                  <a:pt x="665" y="110"/>
                </a:lnTo>
                <a:lnTo>
                  <a:pt x="677" y="119"/>
                </a:lnTo>
                <a:lnTo>
                  <a:pt x="702" y="137"/>
                </a:lnTo>
                <a:lnTo>
                  <a:pt x="715" y="147"/>
                </a:lnTo>
                <a:lnTo>
                  <a:pt x="726" y="158"/>
                </a:lnTo>
                <a:lnTo>
                  <a:pt x="737" y="170"/>
                </a:lnTo>
                <a:lnTo>
                  <a:pt x="749" y="182"/>
                </a:lnTo>
                <a:lnTo>
                  <a:pt x="757" y="195"/>
                </a:lnTo>
                <a:lnTo>
                  <a:pt x="760" y="202"/>
                </a:lnTo>
                <a:lnTo>
                  <a:pt x="763" y="209"/>
                </a:lnTo>
                <a:lnTo>
                  <a:pt x="766" y="216"/>
                </a:lnTo>
                <a:lnTo>
                  <a:pt x="767" y="225"/>
                </a:lnTo>
                <a:lnTo>
                  <a:pt x="769" y="232"/>
                </a:lnTo>
                <a:lnTo>
                  <a:pt x="770" y="240"/>
                </a:lnTo>
                <a:lnTo>
                  <a:pt x="769" y="250"/>
                </a:lnTo>
                <a:lnTo>
                  <a:pt x="767" y="260"/>
                </a:lnTo>
                <a:lnTo>
                  <a:pt x="764" y="270"/>
                </a:lnTo>
                <a:lnTo>
                  <a:pt x="761" y="278"/>
                </a:lnTo>
                <a:lnTo>
                  <a:pt x="757" y="285"/>
                </a:lnTo>
                <a:lnTo>
                  <a:pt x="752" y="292"/>
                </a:lnTo>
                <a:lnTo>
                  <a:pt x="749" y="296"/>
                </a:lnTo>
                <a:lnTo>
                  <a:pt x="746" y="299"/>
                </a:lnTo>
                <a:lnTo>
                  <a:pt x="739" y="305"/>
                </a:lnTo>
                <a:lnTo>
                  <a:pt x="730" y="311"/>
                </a:lnTo>
                <a:lnTo>
                  <a:pt x="722" y="315"/>
                </a:lnTo>
                <a:lnTo>
                  <a:pt x="712" y="319"/>
                </a:lnTo>
                <a:lnTo>
                  <a:pt x="702" y="322"/>
                </a:lnTo>
                <a:lnTo>
                  <a:pt x="691" y="325"/>
                </a:lnTo>
                <a:lnTo>
                  <a:pt x="680" y="326"/>
                </a:lnTo>
                <a:lnTo>
                  <a:pt x="667" y="327"/>
                </a:lnTo>
                <a:lnTo>
                  <a:pt x="654" y="327"/>
                </a:lnTo>
                <a:lnTo>
                  <a:pt x="634" y="327"/>
                </a:lnTo>
                <a:lnTo>
                  <a:pt x="616" y="326"/>
                </a:lnTo>
                <a:lnTo>
                  <a:pt x="599" y="323"/>
                </a:lnTo>
                <a:lnTo>
                  <a:pt x="583" y="322"/>
                </a:lnTo>
                <a:lnTo>
                  <a:pt x="559" y="318"/>
                </a:lnTo>
                <a:lnTo>
                  <a:pt x="550" y="315"/>
                </a:lnTo>
                <a:lnTo>
                  <a:pt x="542" y="315"/>
                </a:lnTo>
                <a:lnTo>
                  <a:pt x="558" y="223"/>
                </a:lnTo>
                <a:lnTo>
                  <a:pt x="589" y="223"/>
                </a:lnTo>
                <a:lnTo>
                  <a:pt x="589" y="233"/>
                </a:lnTo>
                <a:lnTo>
                  <a:pt x="588" y="241"/>
                </a:lnTo>
                <a:lnTo>
                  <a:pt x="588" y="250"/>
                </a:lnTo>
                <a:lnTo>
                  <a:pt x="589" y="258"/>
                </a:lnTo>
                <a:lnTo>
                  <a:pt x="591" y="265"/>
                </a:lnTo>
                <a:lnTo>
                  <a:pt x="593" y="271"/>
                </a:lnTo>
                <a:lnTo>
                  <a:pt x="595" y="278"/>
                </a:lnTo>
                <a:lnTo>
                  <a:pt x="599" y="282"/>
                </a:lnTo>
                <a:lnTo>
                  <a:pt x="602" y="288"/>
                </a:lnTo>
                <a:lnTo>
                  <a:pt x="606" y="292"/>
                </a:lnTo>
                <a:lnTo>
                  <a:pt x="610" y="295"/>
                </a:lnTo>
                <a:lnTo>
                  <a:pt x="615" y="298"/>
                </a:lnTo>
                <a:lnTo>
                  <a:pt x="620" y="301"/>
                </a:lnTo>
                <a:lnTo>
                  <a:pt x="626" y="302"/>
                </a:lnTo>
                <a:lnTo>
                  <a:pt x="630" y="303"/>
                </a:lnTo>
                <a:lnTo>
                  <a:pt x="636" y="303"/>
                </a:lnTo>
                <a:lnTo>
                  <a:pt x="643" y="302"/>
                </a:lnTo>
                <a:lnTo>
                  <a:pt x="647" y="302"/>
                </a:lnTo>
                <a:lnTo>
                  <a:pt x="650" y="301"/>
                </a:lnTo>
                <a:lnTo>
                  <a:pt x="653" y="299"/>
                </a:lnTo>
                <a:lnTo>
                  <a:pt x="656" y="298"/>
                </a:lnTo>
                <a:lnTo>
                  <a:pt x="660" y="294"/>
                </a:lnTo>
                <a:lnTo>
                  <a:pt x="664" y="288"/>
                </a:lnTo>
                <a:lnTo>
                  <a:pt x="667" y="281"/>
                </a:lnTo>
                <a:lnTo>
                  <a:pt x="668" y="274"/>
                </a:lnTo>
                <a:lnTo>
                  <a:pt x="668" y="265"/>
                </a:lnTo>
                <a:lnTo>
                  <a:pt x="668" y="258"/>
                </a:lnTo>
                <a:lnTo>
                  <a:pt x="667" y="253"/>
                </a:lnTo>
                <a:lnTo>
                  <a:pt x="665" y="247"/>
                </a:lnTo>
                <a:lnTo>
                  <a:pt x="663" y="241"/>
                </a:lnTo>
                <a:lnTo>
                  <a:pt x="657" y="230"/>
                </a:lnTo>
                <a:lnTo>
                  <a:pt x="648" y="220"/>
                </a:lnTo>
                <a:lnTo>
                  <a:pt x="639" y="210"/>
                </a:lnTo>
                <a:lnTo>
                  <a:pt x="627" y="201"/>
                </a:lnTo>
                <a:lnTo>
                  <a:pt x="605" y="181"/>
                </a:lnTo>
                <a:lnTo>
                  <a:pt x="581" y="161"/>
                </a:lnTo>
                <a:lnTo>
                  <a:pt x="569" y="151"/>
                </a:lnTo>
                <a:lnTo>
                  <a:pt x="561" y="140"/>
                </a:lnTo>
                <a:lnTo>
                  <a:pt x="552" y="129"/>
                </a:lnTo>
                <a:lnTo>
                  <a:pt x="545" y="116"/>
                </a:lnTo>
                <a:lnTo>
                  <a:pt x="544" y="110"/>
                </a:lnTo>
                <a:lnTo>
                  <a:pt x="541" y="103"/>
                </a:lnTo>
                <a:lnTo>
                  <a:pt x="541" y="96"/>
                </a:lnTo>
                <a:lnTo>
                  <a:pt x="540" y="89"/>
                </a:lnTo>
                <a:lnTo>
                  <a:pt x="541" y="79"/>
                </a:lnTo>
                <a:lnTo>
                  <a:pt x="541" y="71"/>
                </a:lnTo>
                <a:lnTo>
                  <a:pt x="544" y="62"/>
                </a:lnTo>
                <a:lnTo>
                  <a:pt x="547" y="54"/>
                </a:lnTo>
                <a:lnTo>
                  <a:pt x="551" y="47"/>
                </a:lnTo>
                <a:lnTo>
                  <a:pt x="555" y="38"/>
                </a:lnTo>
                <a:lnTo>
                  <a:pt x="561" y="33"/>
                </a:lnTo>
                <a:lnTo>
                  <a:pt x="568" y="26"/>
                </a:lnTo>
                <a:lnTo>
                  <a:pt x="575" y="20"/>
                </a:lnTo>
                <a:lnTo>
                  <a:pt x="583" y="16"/>
                </a:lnTo>
                <a:lnTo>
                  <a:pt x="593" y="12"/>
                </a:lnTo>
                <a:lnTo>
                  <a:pt x="603" y="7"/>
                </a:lnTo>
                <a:lnTo>
                  <a:pt x="615" y="5"/>
                </a:lnTo>
                <a:lnTo>
                  <a:pt x="627" y="2"/>
                </a:lnTo>
                <a:lnTo>
                  <a:pt x="640" y="2"/>
                </a:lnTo>
                <a:lnTo>
                  <a:pt x="656" y="0"/>
                </a:lnTo>
                <a:lnTo>
                  <a:pt x="668" y="0"/>
                </a:lnTo>
                <a:lnTo>
                  <a:pt x="682" y="2"/>
                </a:lnTo>
                <a:lnTo>
                  <a:pt x="709" y="5"/>
                </a:lnTo>
                <a:lnTo>
                  <a:pt x="735" y="9"/>
                </a:lnTo>
                <a:lnTo>
                  <a:pt x="745" y="9"/>
                </a:lnTo>
                <a:lnTo>
                  <a:pt x="753" y="10"/>
                </a:lnTo>
                <a:close/>
                <a:moveTo>
                  <a:pt x="509" y="10"/>
                </a:moveTo>
                <a:lnTo>
                  <a:pt x="496" y="92"/>
                </a:lnTo>
                <a:lnTo>
                  <a:pt x="463" y="91"/>
                </a:lnTo>
                <a:lnTo>
                  <a:pt x="465" y="84"/>
                </a:lnTo>
                <a:lnTo>
                  <a:pt x="465" y="75"/>
                </a:lnTo>
                <a:lnTo>
                  <a:pt x="463" y="68"/>
                </a:lnTo>
                <a:lnTo>
                  <a:pt x="463" y="62"/>
                </a:lnTo>
                <a:lnTo>
                  <a:pt x="461" y="55"/>
                </a:lnTo>
                <a:lnTo>
                  <a:pt x="459" y="51"/>
                </a:lnTo>
                <a:lnTo>
                  <a:pt x="456" y="45"/>
                </a:lnTo>
                <a:lnTo>
                  <a:pt x="453" y="41"/>
                </a:lnTo>
                <a:lnTo>
                  <a:pt x="451" y="37"/>
                </a:lnTo>
                <a:lnTo>
                  <a:pt x="448" y="34"/>
                </a:lnTo>
                <a:lnTo>
                  <a:pt x="444" y="31"/>
                </a:lnTo>
                <a:lnTo>
                  <a:pt x="439" y="30"/>
                </a:lnTo>
                <a:lnTo>
                  <a:pt x="435" y="27"/>
                </a:lnTo>
                <a:lnTo>
                  <a:pt x="429" y="27"/>
                </a:lnTo>
                <a:lnTo>
                  <a:pt x="420" y="26"/>
                </a:lnTo>
                <a:lnTo>
                  <a:pt x="411" y="26"/>
                </a:lnTo>
                <a:lnTo>
                  <a:pt x="404" y="29"/>
                </a:lnTo>
                <a:lnTo>
                  <a:pt x="398" y="31"/>
                </a:lnTo>
                <a:lnTo>
                  <a:pt x="393" y="34"/>
                </a:lnTo>
                <a:lnTo>
                  <a:pt x="390" y="37"/>
                </a:lnTo>
                <a:lnTo>
                  <a:pt x="389" y="40"/>
                </a:lnTo>
                <a:lnTo>
                  <a:pt x="387" y="43"/>
                </a:lnTo>
                <a:lnTo>
                  <a:pt x="386" y="47"/>
                </a:lnTo>
                <a:lnTo>
                  <a:pt x="383" y="54"/>
                </a:lnTo>
                <a:lnTo>
                  <a:pt x="383" y="62"/>
                </a:lnTo>
                <a:lnTo>
                  <a:pt x="383" y="67"/>
                </a:lnTo>
                <a:lnTo>
                  <a:pt x="384" y="72"/>
                </a:lnTo>
                <a:lnTo>
                  <a:pt x="386" y="76"/>
                </a:lnTo>
                <a:lnTo>
                  <a:pt x="389" y="81"/>
                </a:lnTo>
                <a:lnTo>
                  <a:pt x="391" y="85"/>
                </a:lnTo>
                <a:lnTo>
                  <a:pt x="396" y="91"/>
                </a:lnTo>
                <a:lnTo>
                  <a:pt x="404" y="99"/>
                </a:lnTo>
                <a:lnTo>
                  <a:pt x="414" y="107"/>
                </a:lnTo>
                <a:lnTo>
                  <a:pt x="425" y="117"/>
                </a:lnTo>
                <a:lnTo>
                  <a:pt x="449" y="136"/>
                </a:lnTo>
                <a:lnTo>
                  <a:pt x="462" y="147"/>
                </a:lnTo>
                <a:lnTo>
                  <a:pt x="475" y="157"/>
                </a:lnTo>
                <a:lnTo>
                  <a:pt x="480" y="162"/>
                </a:lnTo>
                <a:lnTo>
                  <a:pt x="486" y="170"/>
                </a:lnTo>
                <a:lnTo>
                  <a:pt x="496" y="181"/>
                </a:lnTo>
                <a:lnTo>
                  <a:pt x="500" y="188"/>
                </a:lnTo>
                <a:lnTo>
                  <a:pt x="504" y="195"/>
                </a:lnTo>
                <a:lnTo>
                  <a:pt x="509" y="202"/>
                </a:lnTo>
                <a:lnTo>
                  <a:pt x="511" y="209"/>
                </a:lnTo>
                <a:lnTo>
                  <a:pt x="514" y="216"/>
                </a:lnTo>
                <a:lnTo>
                  <a:pt x="516" y="223"/>
                </a:lnTo>
                <a:lnTo>
                  <a:pt x="517" y="232"/>
                </a:lnTo>
                <a:lnTo>
                  <a:pt x="517" y="240"/>
                </a:lnTo>
                <a:lnTo>
                  <a:pt x="517" y="250"/>
                </a:lnTo>
                <a:lnTo>
                  <a:pt x="516" y="260"/>
                </a:lnTo>
                <a:lnTo>
                  <a:pt x="513" y="270"/>
                </a:lnTo>
                <a:lnTo>
                  <a:pt x="510" y="278"/>
                </a:lnTo>
                <a:lnTo>
                  <a:pt x="504" y="285"/>
                </a:lnTo>
                <a:lnTo>
                  <a:pt x="500" y="292"/>
                </a:lnTo>
                <a:lnTo>
                  <a:pt x="493" y="299"/>
                </a:lnTo>
                <a:lnTo>
                  <a:pt x="486" y="305"/>
                </a:lnTo>
                <a:lnTo>
                  <a:pt x="479" y="311"/>
                </a:lnTo>
                <a:lnTo>
                  <a:pt x="470" y="315"/>
                </a:lnTo>
                <a:lnTo>
                  <a:pt x="461" y="319"/>
                </a:lnTo>
                <a:lnTo>
                  <a:pt x="451" y="322"/>
                </a:lnTo>
                <a:lnTo>
                  <a:pt x="439" y="325"/>
                </a:lnTo>
                <a:lnTo>
                  <a:pt x="428" y="326"/>
                </a:lnTo>
                <a:lnTo>
                  <a:pt x="415" y="327"/>
                </a:lnTo>
                <a:lnTo>
                  <a:pt x="403" y="327"/>
                </a:lnTo>
                <a:lnTo>
                  <a:pt x="383" y="327"/>
                </a:lnTo>
                <a:lnTo>
                  <a:pt x="364" y="326"/>
                </a:lnTo>
                <a:lnTo>
                  <a:pt x="348" y="323"/>
                </a:lnTo>
                <a:lnTo>
                  <a:pt x="333" y="322"/>
                </a:lnTo>
                <a:lnTo>
                  <a:pt x="309" y="318"/>
                </a:lnTo>
                <a:lnTo>
                  <a:pt x="300" y="315"/>
                </a:lnTo>
                <a:lnTo>
                  <a:pt x="294" y="315"/>
                </a:lnTo>
                <a:lnTo>
                  <a:pt x="308" y="223"/>
                </a:lnTo>
                <a:lnTo>
                  <a:pt x="340" y="223"/>
                </a:lnTo>
                <a:lnTo>
                  <a:pt x="339" y="233"/>
                </a:lnTo>
                <a:lnTo>
                  <a:pt x="338" y="241"/>
                </a:lnTo>
                <a:lnTo>
                  <a:pt x="338" y="250"/>
                </a:lnTo>
                <a:lnTo>
                  <a:pt x="339" y="258"/>
                </a:lnTo>
                <a:lnTo>
                  <a:pt x="340" y="265"/>
                </a:lnTo>
                <a:lnTo>
                  <a:pt x="342" y="271"/>
                </a:lnTo>
                <a:lnTo>
                  <a:pt x="345" y="278"/>
                </a:lnTo>
                <a:lnTo>
                  <a:pt x="348" y="282"/>
                </a:lnTo>
                <a:lnTo>
                  <a:pt x="352" y="288"/>
                </a:lnTo>
                <a:lnTo>
                  <a:pt x="355" y="292"/>
                </a:lnTo>
                <a:lnTo>
                  <a:pt x="359" y="295"/>
                </a:lnTo>
                <a:lnTo>
                  <a:pt x="364" y="298"/>
                </a:lnTo>
                <a:lnTo>
                  <a:pt x="369" y="301"/>
                </a:lnTo>
                <a:lnTo>
                  <a:pt x="373" y="302"/>
                </a:lnTo>
                <a:lnTo>
                  <a:pt x="379" y="303"/>
                </a:lnTo>
                <a:lnTo>
                  <a:pt x="384" y="303"/>
                </a:lnTo>
                <a:lnTo>
                  <a:pt x="391" y="302"/>
                </a:lnTo>
                <a:lnTo>
                  <a:pt x="396" y="302"/>
                </a:lnTo>
                <a:lnTo>
                  <a:pt x="398" y="301"/>
                </a:lnTo>
                <a:lnTo>
                  <a:pt x="401" y="299"/>
                </a:lnTo>
                <a:lnTo>
                  <a:pt x="404" y="298"/>
                </a:lnTo>
                <a:lnTo>
                  <a:pt x="408" y="294"/>
                </a:lnTo>
                <a:lnTo>
                  <a:pt x="413" y="288"/>
                </a:lnTo>
                <a:lnTo>
                  <a:pt x="415" y="281"/>
                </a:lnTo>
                <a:lnTo>
                  <a:pt x="417" y="274"/>
                </a:lnTo>
                <a:lnTo>
                  <a:pt x="417" y="265"/>
                </a:lnTo>
                <a:lnTo>
                  <a:pt x="417" y="258"/>
                </a:lnTo>
                <a:lnTo>
                  <a:pt x="415" y="253"/>
                </a:lnTo>
                <a:lnTo>
                  <a:pt x="414" y="247"/>
                </a:lnTo>
                <a:lnTo>
                  <a:pt x="411" y="241"/>
                </a:lnTo>
                <a:lnTo>
                  <a:pt x="405" y="230"/>
                </a:lnTo>
                <a:lnTo>
                  <a:pt x="397" y="220"/>
                </a:lnTo>
                <a:lnTo>
                  <a:pt x="387" y="210"/>
                </a:lnTo>
                <a:lnTo>
                  <a:pt x="376" y="201"/>
                </a:lnTo>
                <a:lnTo>
                  <a:pt x="353" y="181"/>
                </a:lnTo>
                <a:lnTo>
                  <a:pt x="329" y="161"/>
                </a:lnTo>
                <a:lnTo>
                  <a:pt x="318" y="151"/>
                </a:lnTo>
                <a:lnTo>
                  <a:pt x="308" y="140"/>
                </a:lnTo>
                <a:lnTo>
                  <a:pt x="304" y="134"/>
                </a:lnTo>
                <a:lnTo>
                  <a:pt x="301" y="129"/>
                </a:lnTo>
                <a:lnTo>
                  <a:pt x="294" y="116"/>
                </a:lnTo>
                <a:lnTo>
                  <a:pt x="292" y="110"/>
                </a:lnTo>
                <a:lnTo>
                  <a:pt x="290" y="103"/>
                </a:lnTo>
                <a:lnTo>
                  <a:pt x="290" y="96"/>
                </a:lnTo>
                <a:lnTo>
                  <a:pt x="288" y="89"/>
                </a:lnTo>
                <a:lnTo>
                  <a:pt x="290" y="79"/>
                </a:lnTo>
                <a:lnTo>
                  <a:pt x="290" y="71"/>
                </a:lnTo>
                <a:lnTo>
                  <a:pt x="292" y="62"/>
                </a:lnTo>
                <a:lnTo>
                  <a:pt x="295" y="54"/>
                </a:lnTo>
                <a:lnTo>
                  <a:pt x="300" y="47"/>
                </a:lnTo>
                <a:lnTo>
                  <a:pt x="304" y="38"/>
                </a:lnTo>
                <a:lnTo>
                  <a:pt x="309" y="33"/>
                </a:lnTo>
                <a:lnTo>
                  <a:pt x="316" y="26"/>
                </a:lnTo>
                <a:lnTo>
                  <a:pt x="324" y="20"/>
                </a:lnTo>
                <a:lnTo>
                  <a:pt x="332" y="16"/>
                </a:lnTo>
                <a:lnTo>
                  <a:pt x="342" y="12"/>
                </a:lnTo>
                <a:lnTo>
                  <a:pt x="352" y="7"/>
                </a:lnTo>
                <a:lnTo>
                  <a:pt x="363" y="5"/>
                </a:lnTo>
                <a:lnTo>
                  <a:pt x="376" y="2"/>
                </a:lnTo>
                <a:lnTo>
                  <a:pt x="389" y="2"/>
                </a:lnTo>
                <a:lnTo>
                  <a:pt x="404" y="0"/>
                </a:lnTo>
                <a:lnTo>
                  <a:pt x="418" y="0"/>
                </a:lnTo>
                <a:lnTo>
                  <a:pt x="434" y="2"/>
                </a:lnTo>
                <a:lnTo>
                  <a:pt x="448" y="3"/>
                </a:lnTo>
                <a:lnTo>
                  <a:pt x="463" y="5"/>
                </a:lnTo>
                <a:lnTo>
                  <a:pt x="490" y="9"/>
                </a:lnTo>
                <a:lnTo>
                  <a:pt x="509" y="10"/>
                </a:lnTo>
                <a:close/>
                <a:moveTo>
                  <a:pt x="136" y="33"/>
                </a:moveTo>
                <a:lnTo>
                  <a:pt x="136" y="146"/>
                </a:lnTo>
                <a:lnTo>
                  <a:pt x="160" y="146"/>
                </a:lnTo>
                <a:lnTo>
                  <a:pt x="165" y="146"/>
                </a:lnTo>
                <a:lnTo>
                  <a:pt x="171" y="144"/>
                </a:lnTo>
                <a:lnTo>
                  <a:pt x="174" y="141"/>
                </a:lnTo>
                <a:lnTo>
                  <a:pt x="177" y="137"/>
                </a:lnTo>
                <a:lnTo>
                  <a:pt x="179" y="133"/>
                </a:lnTo>
                <a:lnTo>
                  <a:pt x="181" y="127"/>
                </a:lnTo>
                <a:lnTo>
                  <a:pt x="182" y="120"/>
                </a:lnTo>
                <a:lnTo>
                  <a:pt x="182" y="115"/>
                </a:lnTo>
                <a:lnTo>
                  <a:pt x="208" y="115"/>
                </a:lnTo>
                <a:lnTo>
                  <a:pt x="208" y="209"/>
                </a:lnTo>
                <a:lnTo>
                  <a:pt x="182" y="209"/>
                </a:lnTo>
                <a:lnTo>
                  <a:pt x="182" y="202"/>
                </a:lnTo>
                <a:lnTo>
                  <a:pt x="181" y="195"/>
                </a:lnTo>
                <a:lnTo>
                  <a:pt x="179" y="189"/>
                </a:lnTo>
                <a:lnTo>
                  <a:pt x="177" y="184"/>
                </a:lnTo>
                <a:lnTo>
                  <a:pt x="175" y="182"/>
                </a:lnTo>
                <a:lnTo>
                  <a:pt x="174" y="179"/>
                </a:lnTo>
                <a:lnTo>
                  <a:pt x="172" y="178"/>
                </a:lnTo>
                <a:lnTo>
                  <a:pt x="171" y="177"/>
                </a:lnTo>
                <a:lnTo>
                  <a:pt x="168" y="175"/>
                </a:lnTo>
                <a:lnTo>
                  <a:pt x="165" y="174"/>
                </a:lnTo>
                <a:lnTo>
                  <a:pt x="160" y="174"/>
                </a:lnTo>
                <a:lnTo>
                  <a:pt x="136" y="174"/>
                </a:lnTo>
                <a:lnTo>
                  <a:pt x="136" y="296"/>
                </a:lnTo>
                <a:lnTo>
                  <a:pt x="191" y="296"/>
                </a:lnTo>
                <a:lnTo>
                  <a:pt x="194" y="295"/>
                </a:lnTo>
                <a:lnTo>
                  <a:pt x="196" y="294"/>
                </a:lnTo>
                <a:lnTo>
                  <a:pt x="203" y="288"/>
                </a:lnTo>
                <a:lnTo>
                  <a:pt x="208" y="284"/>
                </a:lnTo>
                <a:lnTo>
                  <a:pt x="210" y="278"/>
                </a:lnTo>
                <a:lnTo>
                  <a:pt x="218" y="268"/>
                </a:lnTo>
                <a:lnTo>
                  <a:pt x="223" y="256"/>
                </a:lnTo>
                <a:lnTo>
                  <a:pt x="229" y="243"/>
                </a:lnTo>
                <a:lnTo>
                  <a:pt x="233" y="232"/>
                </a:lnTo>
                <a:lnTo>
                  <a:pt x="236" y="223"/>
                </a:lnTo>
                <a:lnTo>
                  <a:pt x="267" y="223"/>
                </a:lnTo>
                <a:lnTo>
                  <a:pt x="249" y="323"/>
                </a:lnTo>
                <a:lnTo>
                  <a:pt x="0" y="323"/>
                </a:lnTo>
                <a:lnTo>
                  <a:pt x="0" y="305"/>
                </a:lnTo>
                <a:lnTo>
                  <a:pt x="8" y="303"/>
                </a:lnTo>
                <a:lnTo>
                  <a:pt x="13" y="302"/>
                </a:lnTo>
                <a:lnTo>
                  <a:pt x="16" y="301"/>
                </a:lnTo>
                <a:lnTo>
                  <a:pt x="20" y="298"/>
                </a:lnTo>
                <a:lnTo>
                  <a:pt x="21" y="296"/>
                </a:lnTo>
                <a:lnTo>
                  <a:pt x="23" y="294"/>
                </a:lnTo>
                <a:lnTo>
                  <a:pt x="24" y="289"/>
                </a:lnTo>
                <a:lnTo>
                  <a:pt x="24" y="40"/>
                </a:lnTo>
                <a:lnTo>
                  <a:pt x="23" y="36"/>
                </a:lnTo>
                <a:lnTo>
                  <a:pt x="21" y="33"/>
                </a:lnTo>
                <a:lnTo>
                  <a:pt x="20" y="30"/>
                </a:lnTo>
                <a:lnTo>
                  <a:pt x="16" y="29"/>
                </a:lnTo>
                <a:lnTo>
                  <a:pt x="13" y="27"/>
                </a:lnTo>
                <a:lnTo>
                  <a:pt x="8" y="26"/>
                </a:lnTo>
                <a:lnTo>
                  <a:pt x="0" y="24"/>
                </a:lnTo>
                <a:lnTo>
                  <a:pt x="0" y="5"/>
                </a:lnTo>
                <a:lnTo>
                  <a:pt x="261" y="5"/>
                </a:lnTo>
                <a:lnTo>
                  <a:pt x="250" y="92"/>
                </a:lnTo>
                <a:lnTo>
                  <a:pt x="218" y="92"/>
                </a:lnTo>
                <a:lnTo>
                  <a:pt x="219" y="84"/>
                </a:lnTo>
                <a:lnTo>
                  <a:pt x="219" y="74"/>
                </a:lnTo>
                <a:lnTo>
                  <a:pt x="219" y="62"/>
                </a:lnTo>
                <a:lnTo>
                  <a:pt x="216" y="54"/>
                </a:lnTo>
                <a:lnTo>
                  <a:pt x="215" y="50"/>
                </a:lnTo>
                <a:lnTo>
                  <a:pt x="213" y="45"/>
                </a:lnTo>
                <a:lnTo>
                  <a:pt x="210" y="41"/>
                </a:lnTo>
                <a:lnTo>
                  <a:pt x="209" y="38"/>
                </a:lnTo>
                <a:lnTo>
                  <a:pt x="205" y="36"/>
                </a:lnTo>
                <a:lnTo>
                  <a:pt x="202" y="34"/>
                </a:lnTo>
                <a:lnTo>
                  <a:pt x="199" y="33"/>
                </a:lnTo>
                <a:lnTo>
                  <a:pt x="195" y="33"/>
                </a:lnTo>
                <a:lnTo>
                  <a:pt x="136" y="33"/>
                </a:lnTo>
                <a:close/>
                <a:moveTo>
                  <a:pt x="721" y="412"/>
                </a:moveTo>
                <a:lnTo>
                  <a:pt x="712" y="391"/>
                </a:lnTo>
                <a:lnTo>
                  <a:pt x="706" y="412"/>
                </a:lnTo>
                <a:lnTo>
                  <a:pt x="721" y="412"/>
                </a:lnTo>
                <a:close/>
                <a:moveTo>
                  <a:pt x="716" y="375"/>
                </a:moveTo>
                <a:lnTo>
                  <a:pt x="736" y="423"/>
                </a:lnTo>
                <a:lnTo>
                  <a:pt x="736" y="425"/>
                </a:lnTo>
                <a:lnTo>
                  <a:pt x="737" y="426"/>
                </a:lnTo>
                <a:lnTo>
                  <a:pt x="740" y="428"/>
                </a:lnTo>
                <a:lnTo>
                  <a:pt x="740" y="430"/>
                </a:lnTo>
                <a:lnTo>
                  <a:pt x="722" y="430"/>
                </a:lnTo>
                <a:lnTo>
                  <a:pt x="722" y="428"/>
                </a:lnTo>
                <a:lnTo>
                  <a:pt x="723" y="426"/>
                </a:lnTo>
                <a:lnTo>
                  <a:pt x="725" y="425"/>
                </a:lnTo>
                <a:lnTo>
                  <a:pt x="725" y="423"/>
                </a:lnTo>
                <a:lnTo>
                  <a:pt x="722" y="416"/>
                </a:lnTo>
                <a:lnTo>
                  <a:pt x="705" y="416"/>
                </a:lnTo>
                <a:lnTo>
                  <a:pt x="704" y="423"/>
                </a:lnTo>
                <a:lnTo>
                  <a:pt x="704" y="425"/>
                </a:lnTo>
                <a:lnTo>
                  <a:pt x="704" y="426"/>
                </a:lnTo>
                <a:lnTo>
                  <a:pt x="705" y="428"/>
                </a:lnTo>
                <a:lnTo>
                  <a:pt x="705" y="430"/>
                </a:lnTo>
                <a:lnTo>
                  <a:pt x="694" y="430"/>
                </a:lnTo>
                <a:lnTo>
                  <a:pt x="694" y="428"/>
                </a:lnTo>
                <a:lnTo>
                  <a:pt x="695" y="426"/>
                </a:lnTo>
                <a:lnTo>
                  <a:pt x="696" y="426"/>
                </a:lnTo>
                <a:lnTo>
                  <a:pt x="698" y="425"/>
                </a:lnTo>
                <a:lnTo>
                  <a:pt x="709" y="387"/>
                </a:lnTo>
                <a:lnTo>
                  <a:pt x="709" y="385"/>
                </a:lnTo>
                <a:lnTo>
                  <a:pt x="706" y="387"/>
                </a:lnTo>
                <a:lnTo>
                  <a:pt x="706" y="384"/>
                </a:lnTo>
                <a:lnTo>
                  <a:pt x="716" y="375"/>
                </a:lnTo>
                <a:close/>
                <a:moveTo>
                  <a:pt x="538" y="412"/>
                </a:moveTo>
                <a:lnTo>
                  <a:pt x="531" y="391"/>
                </a:lnTo>
                <a:lnTo>
                  <a:pt x="524" y="412"/>
                </a:lnTo>
                <a:lnTo>
                  <a:pt x="538" y="412"/>
                </a:lnTo>
                <a:close/>
                <a:moveTo>
                  <a:pt x="534" y="375"/>
                </a:moveTo>
                <a:lnTo>
                  <a:pt x="554" y="423"/>
                </a:lnTo>
                <a:lnTo>
                  <a:pt x="554" y="425"/>
                </a:lnTo>
                <a:lnTo>
                  <a:pt x="555" y="426"/>
                </a:lnTo>
                <a:lnTo>
                  <a:pt x="558" y="428"/>
                </a:lnTo>
                <a:lnTo>
                  <a:pt x="558" y="430"/>
                </a:lnTo>
                <a:lnTo>
                  <a:pt x="540" y="430"/>
                </a:lnTo>
                <a:lnTo>
                  <a:pt x="540" y="428"/>
                </a:lnTo>
                <a:lnTo>
                  <a:pt x="541" y="426"/>
                </a:lnTo>
                <a:lnTo>
                  <a:pt x="542" y="425"/>
                </a:lnTo>
                <a:lnTo>
                  <a:pt x="542" y="423"/>
                </a:lnTo>
                <a:lnTo>
                  <a:pt x="540" y="416"/>
                </a:lnTo>
                <a:lnTo>
                  <a:pt x="523" y="416"/>
                </a:lnTo>
                <a:lnTo>
                  <a:pt x="521" y="423"/>
                </a:lnTo>
                <a:lnTo>
                  <a:pt x="521" y="425"/>
                </a:lnTo>
                <a:lnTo>
                  <a:pt x="521" y="426"/>
                </a:lnTo>
                <a:lnTo>
                  <a:pt x="523" y="428"/>
                </a:lnTo>
                <a:lnTo>
                  <a:pt x="523" y="430"/>
                </a:lnTo>
                <a:lnTo>
                  <a:pt x="511" y="430"/>
                </a:lnTo>
                <a:lnTo>
                  <a:pt x="511" y="428"/>
                </a:lnTo>
                <a:lnTo>
                  <a:pt x="513" y="426"/>
                </a:lnTo>
                <a:lnTo>
                  <a:pt x="514" y="426"/>
                </a:lnTo>
                <a:lnTo>
                  <a:pt x="516" y="425"/>
                </a:lnTo>
                <a:lnTo>
                  <a:pt x="527" y="387"/>
                </a:lnTo>
                <a:lnTo>
                  <a:pt x="527" y="385"/>
                </a:lnTo>
                <a:lnTo>
                  <a:pt x="526" y="387"/>
                </a:lnTo>
                <a:lnTo>
                  <a:pt x="524" y="384"/>
                </a:lnTo>
                <a:lnTo>
                  <a:pt x="534" y="375"/>
                </a:lnTo>
                <a:close/>
                <a:moveTo>
                  <a:pt x="168" y="412"/>
                </a:moveTo>
                <a:lnTo>
                  <a:pt x="161" y="391"/>
                </a:lnTo>
                <a:lnTo>
                  <a:pt x="154" y="412"/>
                </a:lnTo>
                <a:lnTo>
                  <a:pt x="168" y="412"/>
                </a:lnTo>
                <a:close/>
                <a:moveTo>
                  <a:pt x="164" y="375"/>
                </a:moveTo>
                <a:lnTo>
                  <a:pt x="184" y="423"/>
                </a:lnTo>
                <a:lnTo>
                  <a:pt x="185" y="425"/>
                </a:lnTo>
                <a:lnTo>
                  <a:pt x="186" y="426"/>
                </a:lnTo>
                <a:lnTo>
                  <a:pt x="188" y="428"/>
                </a:lnTo>
                <a:lnTo>
                  <a:pt x="188" y="430"/>
                </a:lnTo>
                <a:lnTo>
                  <a:pt x="170" y="430"/>
                </a:lnTo>
                <a:lnTo>
                  <a:pt x="170" y="428"/>
                </a:lnTo>
                <a:lnTo>
                  <a:pt x="171" y="426"/>
                </a:lnTo>
                <a:lnTo>
                  <a:pt x="172" y="425"/>
                </a:lnTo>
                <a:lnTo>
                  <a:pt x="172" y="423"/>
                </a:lnTo>
                <a:lnTo>
                  <a:pt x="170" y="416"/>
                </a:lnTo>
                <a:lnTo>
                  <a:pt x="153" y="416"/>
                </a:lnTo>
                <a:lnTo>
                  <a:pt x="151" y="423"/>
                </a:lnTo>
                <a:lnTo>
                  <a:pt x="151" y="425"/>
                </a:lnTo>
                <a:lnTo>
                  <a:pt x="151" y="426"/>
                </a:lnTo>
                <a:lnTo>
                  <a:pt x="153" y="428"/>
                </a:lnTo>
                <a:lnTo>
                  <a:pt x="153" y="430"/>
                </a:lnTo>
                <a:lnTo>
                  <a:pt x="141" y="430"/>
                </a:lnTo>
                <a:lnTo>
                  <a:pt x="141" y="428"/>
                </a:lnTo>
                <a:lnTo>
                  <a:pt x="143" y="426"/>
                </a:lnTo>
                <a:lnTo>
                  <a:pt x="144" y="426"/>
                </a:lnTo>
                <a:lnTo>
                  <a:pt x="146" y="425"/>
                </a:lnTo>
                <a:lnTo>
                  <a:pt x="157" y="387"/>
                </a:lnTo>
                <a:lnTo>
                  <a:pt x="157" y="385"/>
                </a:lnTo>
                <a:lnTo>
                  <a:pt x="155" y="387"/>
                </a:lnTo>
                <a:lnTo>
                  <a:pt x="154" y="384"/>
                </a:lnTo>
                <a:lnTo>
                  <a:pt x="164" y="375"/>
                </a:lnTo>
                <a:close/>
                <a:moveTo>
                  <a:pt x="620" y="381"/>
                </a:moveTo>
                <a:lnTo>
                  <a:pt x="617" y="381"/>
                </a:lnTo>
                <a:lnTo>
                  <a:pt x="615" y="382"/>
                </a:lnTo>
                <a:lnTo>
                  <a:pt x="613" y="384"/>
                </a:lnTo>
                <a:lnTo>
                  <a:pt x="612" y="387"/>
                </a:lnTo>
                <a:lnTo>
                  <a:pt x="612" y="419"/>
                </a:lnTo>
                <a:lnTo>
                  <a:pt x="613" y="423"/>
                </a:lnTo>
                <a:lnTo>
                  <a:pt x="615" y="425"/>
                </a:lnTo>
                <a:lnTo>
                  <a:pt x="617" y="428"/>
                </a:lnTo>
                <a:lnTo>
                  <a:pt x="620" y="428"/>
                </a:lnTo>
                <a:lnTo>
                  <a:pt x="623" y="428"/>
                </a:lnTo>
                <a:lnTo>
                  <a:pt x="626" y="425"/>
                </a:lnTo>
                <a:lnTo>
                  <a:pt x="627" y="423"/>
                </a:lnTo>
                <a:lnTo>
                  <a:pt x="629" y="419"/>
                </a:lnTo>
                <a:lnTo>
                  <a:pt x="629" y="387"/>
                </a:lnTo>
                <a:lnTo>
                  <a:pt x="627" y="384"/>
                </a:lnTo>
                <a:lnTo>
                  <a:pt x="626" y="382"/>
                </a:lnTo>
                <a:lnTo>
                  <a:pt x="623" y="381"/>
                </a:lnTo>
                <a:lnTo>
                  <a:pt x="620" y="381"/>
                </a:lnTo>
                <a:close/>
                <a:moveTo>
                  <a:pt x="602" y="404"/>
                </a:moveTo>
                <a:lnTo>
                  <a:pt x="602" y="395"/>
                </a:lnTo>
                <a:lnTo>
                  <a:pt x="603" y="388"/>
                </a:lnTo>
                <a:lnTo>
                  <a:pt x="606" y="384"/>
                </a:lnTo>
                <a:lnTo>
                  <a:pt x="609" y="381"/>
                </a:lnTo>
                <a:lnTo>
                  <a:pt x="613" y="378"/>
                </a:lnTo>
                <a:lnTo>
                  <a:pt x="616" y="377"/>
                </a:lnTo>
                <a:lnTo>
                  <a:pt x="620" y="377"/>
                </a:lnTo>
                <a:lnTo>
                  <a:pt x="624" y="377"/>
                </a:lnTo>
                <a:lnTo>
                  <a:pt x="627" y="378"/>
                </a:lnTo>
                <a:lnTo>
                  <a:pt x="630" y="381"/>
                </a:lnTo>
                <a:lnTo>
                  <a:pt x="633" y="384"/>
                </a:lnTo>
                <a:lnTo>
                  <a:pt x="636" y="388"/>
                </a:lnTo>
                <a:lnTo>
                  <a:pt x="639" y="395"/>
                </a:lnTo>
                <a:lnTo>
                  <a:pt x="639" y="404"/>
                </a:lnTo>
                <a:lnTo>
                  <a:pt x="639" y="411"/>
                </a:lnTo>
                <a:lnTo>
                  <a:pt x="636" y="418"/>
                </a:lnTo>
                <a:lnTo>
                  <a:pt x="634" y="423"/>
                </a:lnTo>
                <a:lnTo>
                  <a:pt x="631" y="426"/>
                </a:lnTo>
                <a:lnTo>
                  <a:pt x="629" y="429"/>
                </a:lnTo>
                <a:lnTo>
                  <a:pt x="626" y="430"/>
                </a:lnTo>
                <a:lnTo>
                  <a:pt x="620" y="432"/>
                </a:lnTo>
                <a:lnTo>
                  <a:pt x="615" y="430"/>
                </a:lnTo>
                <a:lnTo>
                  <a:pt x="612" y="429"/>
                </a:lnTo>
                <a:lnTo>
                  <a:pt x="609" y="426"/>
                </a:lnTo>
                <a:lnTo>
                  <a:pt x="606" y="423"/>
                </a:lnTo>
                <a:lnTo>
                  <a:pt x="603" y="418"/>
                </a:lnTo>
                <a:lnTo>
                  <a:pt x="602" y="412"/>
                </a:lnTo>
                <a:lnTo>
                  <a:pt x="602" y="404"/>
                </a:lnTo>
                <a:close/>
                <a:moveTo>
                  <a:pt x="302" y="381"/>
                </a:moveTo>
                <a:lnTo>
                  <a:pt x="300" y="381"/>
                </a:lnTo>
                <a:lnTo>
                  <a:pt x="297" y="382"/>
                </a:lnTo>
                <a:lnTo>
                  <a:pt x="295" y="384"/>
                </a:lnTo>
                <a:lnTo>
                  <a:pt x="294" y="387"/>
                </a:lnTo>
                <a:lnTo>
                  <a:pt x="294" y="419"/>
                </a:lnTo>
                <a:lnTo>
                  <a:pt x="295" y="423"/>
                </a:lnTo>
                <a:lnTo>
                  <a:pt x="297" y="425"/>
                </a:lnTo>
                <a:lnTo>
                  <a:pt x="300" y="428"/>
                </a:lnTo>
                <a:lnTo>
                  <a:pt x="302" y="428"/>
                </a:lnTo>
                <a:lnTo>
                  <a:pt x="305" y="428"/>
                </a:lnTo>
                <a:lnTo>
                  <a:pt x="308" y="425"/>
                </a:lnTo>
                <a:lnTo>
                  <a:pt x="309" y="423"/>
                </a:lnTo>
                <a:lnTo>
                  <a:pt x="311" y="419"/>
                </a:lnTo>
                <a:lnTo>
                  <a:pt x="311" y="387"/>
                </a:lnTo>
                <a:lnTo>
                  <a:pt x="309" y="384"/>
                </a:lnTo>
                <a:lnTo>
                  <a:pt x="308" y="382"/>
                </a:lnTo>
                <a:lnTo>
                  <a:pt x="305" y="381"/>
                </a:lnTo>
                <a:lnTo>
                  <a:pt x="302" y="381"/>
                </a:lnTo>
                <a:close/>
                <a:moveTo>
                  <a:pt x="284" y="404"/>
                </a:moveTo>
                <a:lnTo>
                  <a:pt x="284" y="395"/>
                </a:lnTo>
                <a:lnTo>
                  <a:pt x="287" y="388"/>
                </a:lnTo>
                <a:lnTo>
                  <a:pt x="288" y="384"/>
                </a:lnTo>
                <a:lnTo>
                  <a:pt x="292" y="381"/>
                </a:lnTo>
                <a:lnTo>
                  <a:pt x="295" y="378"/>
                </a:lnTo>
                <a:lnTo>
                  <a:pt x="298" y="377"/>
                </a:lnTo>
                <a:lnTo>
                  <a:pt x="302" y="377"/>
                </a:lnTo>
                <a:lnTo>
                  <a:pt x="307" y="377"/>
                </a:lnTo>
                <a:lnTo>
                  <a:pt x="309" y="378"/>
                </a:lnTo>
                <a:lnTo>
                  <a:pt x="312" y="381"/>
                </a:lnTo>
                <a:lnTo>
                  <a:pt x="316" y="384"/>
                </a:lnTo>
                <a:lnTo>
                  <a:pt x="318" y="388"/>
                </a:lnTo>
                <a:lnTo>
                  <a:pt x="321" y="395"/>
                </a:lnTo>
                <a:lnTo>
                  <a:pt x="321" y="404"/>
                </a:lnTo>
                <a:lnTo>
                  <a:pt x="321" y="411"/>
                </a:lnTo>
                <a:lnTo>
                  <a:pt x="319" y="418"/>
                </a:lnTo>
                <a:lnTo>
                  <a:pt x="316" y="423"/>
                </a:lnTo>
                <a:lnTo>
                  <a:pt x="314" y="426"/>
                </a:lnTo>
                <a:lnTo>
                  <a:pt x="311" y="429"/>
                </a:lnTo>
                <a:lnTo>
                  <a:pt x="308" y="430"/>
                </a:lnTo>
                <a:lnTo>
                  <a:pt x="302" y="432"/>
                </a:lnTo>
                <a:lnTo>
                  <a:pt x="298" y="430"/>
                </a:lnTo>
                <a:lnTo>
                  <a:pt x="294" y="429"/>
                </a:lnTo>
                <a:lnTo>
                  <a:pt x="291" y="426"/>
                </a:lnTo>
                <a:lnTo>
                  <a:pt x="288" y="423"/>
                </a:lnTo>
                <a:lnTo>
                  <a:pt x="285" y="418"/>
                </a:lnTo>
                <a:lnTo>
                  <a:pt x="284" y="412"/>
                </a:lnTo>
                <a:lnTo>
                  <a:pt x="284" y="404"/>
                </a:lnTo>
                <a:close/>
                <a:moveTo>
                  <a:pt x="188" y="399"/>
                </a:moveTo>
                <a:lnTo>
                  <a:pt x="202" y="399"/>
                </a:lnTo>
                <a:lnTo>
                  <a:pt x="201" y="405"/>
                </a:lnTo>
                <a:lnTo>
                  <a:pt x="186" y="405"/>
                </a:lnTo>
                <a:lnTo>
                  <a:pt x="188" y="399"/>
                </a:lnTo>
                <a:close/>
                <a:moveTo>
                  <a:pt x="85" y="382"/>
                </a:moveTo>
                <a:lnTo>
                  <a:pt x="85" y="399"/>
                </a:lnTo>
                <a:lnTo>
                  <a:pt x="90" y="399"/>
                </a:lnTo>
                <a:lnTo>
                  <a:pt x="92" y="399"/>
                </a:lnTo>
                <a:lnTo>
                  <a:pt x="93" y="398"/>
                </a:lnTo>
                <a:lnTo>
                  <a:pt x="93" y="397"/>
                </a:lnTo>
                <a:lnTo>
                  <a:pt x="96" y="397"/>
                </a:lnTo>
                <a:lnTo>
                  <a:pt x="96" y="406"/>
                </a:lnTo>
                <a:lnTo>
                  <a:pt x="93" y="406"/>
                </a:lnTo>
                <a:lnTo>
                  <a:pt x="93" y="405"/>
                </a:lnTo>
                <a:lnTo>
                  <a:pt x="92" y="405"/>
                </a:lnTo>
                <a:lnTo>
                  <a:pt x="90" y="404"/>
                </a:lnTo>
                <a:lnTo>
                  <a:pt x="85" y="404"/>
                </a:lnTo>
                <a:lnTo>
                  <a:pt x="85" y="425"/>
                </a:lnTo>
                <a:lnTo>
                  <a:pt x="97" y="425"/>
                </a:lnTo>
                <a:lnTo>
                  <a:pt x="102" y="425"/>
                </a:lnTo>
                <a:lnTo>
                  <a:pt x="105" y="423"/>
                </a:lnTo>
                <a:lnTo>
                  <a:pt x="106" y="420"/>
                </a:lnTo>
                <a:lnTo>
                  <a:pt x="103" y="430"/>
                </a:lnTo>
                <a:lnTo>
                  <a:pt x="100" y="430"/>
                </a:lnTo>
                <a:lnTo>
                  <a:pt x="96" y="430"/>
                </a:lnTo>
                <a:lnTo>
                  <a:pt x="72" y="430"/>
                </a:lnTo>
                <a:lnTo>
                  <a:pt x="72" y="428"/>
                </a:lnTo>
                <a:lnTo>
                  <a:pt x="73" y="426"/>
                </a:lnTo>
                <a:lnTo>
                  <a:pt x="75" y="426"/>
                </a:lnTo>
                <a:lnTo>
                  <a:pt x="76" y="425"/>
                </a:lnTo>
                <a:lnTo>
                  <a:pt x="76" y="384"/>
                </a:lnTo>
                <a:lnTo>
                  <a:pt x="75" y="382"/>
                </a:lnTo>
                <a:lnTo>
                  <a:pt x="73" y="381"/>
                </a:lnTo>
                <a:lnTo>
                  <a:pt x="72" y="381"/>
                </a:lnTo>
                <a:lnTo>
                  <a:pt x="72" y="378"/>
                </a:lnTo>
                <a:lnTo>
                  <a:pt x="92" y="378"/>
                </a:lnTo>
                <a:lnTo>
                  <a:pt x="97" y="378"/>
                </a:lnTo>
                <a:lnTo>
                  <a:pt x="99" y="377"/>
                </a:lnTo>
                <a:lnTo>
                  <a:pt x="105" y="385"/>
                </a:lnTo>
                <a:lnTo>
                  <a:pt x="102" y="385"/>
                </a:lnTo>
                <a:lnTo>
                  <a:pt x="100" y="384"/>
                </a:lnTo>
                <a:lnTo>
                  <a:pt x="99" y="384"/>
                </a:lnTo>
                <a:lnTo>
                  <a:pt x="96" y="382"/>
                </a:lnTo>
                <a:lnTo>
                  <a:pt x="85" y="382"/>
                </a:lnTo>
                <a:close/>
                <a:moveTo>
                  <a:pt x="14" y="382"/>
                </a:moveTo>
                <a:lnTo>
                  <a:pt x="14" y="399"/>
                </a:lnTo>
                <a:lnTo>
                  <a:pt x="18" y="399"/>
                </a:lnTo>
                <a:lnTo>
                  <a:pt x="20" y="399"/>
                </a:lnTo>
                <a:lnTo>
                  <a:pt x="21" y="398"/>
                </a:lnTo>
                <a:lnTo>
                  <a:pt x="21" y="397"/>
                </a:lnTo>
                <a:lnTo>
                  <a:pt x="24" y="397"/>
                </a:lnTo>
                <a:lnTo>
                  <a:pt x="24" y="406"/>
                </a:lnTo>
                <a:lnTo>
                  <a:pt x="21" y="406"/>
                </a:lnTo>
                <a:lnTo>
                  <a:pt x="21" y="405"/>
                </a:lnTo>
                <a:lnTo>
                  <a:pt x="20" y="405"/>
                </a:lnTo>
                <a:lnTo>
                  <a:pt x="18" y="404"/>
                </a:lnTo>
                <a:lnTo>
                  <a:pt x="14" y="404"/>
                </a:lnTo>
                <a:lnTo>
                  <a:pt x="14" y="425"/>
                </a:lnTo>
                <a:lnTo>
                  <a:pt x="25" y="425"/>
                </a:lnTo>
                <a:lnTo>
                  <a:pt x="30" y="425"/>
                </a:lnTo>
                <a:lnTo>
                  <a:pt x="32" y="423"/>
                </a:lnTo>
                <a:lnTo>
                  <a:pt x="34" y="420"/>
                </a:lnTo>
                <a:lnTo>
                  <a:pt x="31" y="430"/>
                </a:lnTo>
                <a:lnTo>
                  <a:pt x="30" y="430"/>
                </a:lnTo>
                <a:lnTo>
                  <a:pt x="25" y="430"/>
                </a:lnTo>
                <a:lnTo>
                  <a:pt x="0" y="430"/>
                </a:lnTo>
                <a:lnTo>
                  <a:pt x="0" y="428"/>
                </a:lnTo>
                <a:lnTo>
                  <a:pt x="3" y="426"/>
                </a:lnTo>
                <a:lnTo>
                  <a:pt x="4" y="425"/>
                </a:lnTo>
                <a:lnTo>
                  <a:pt x="4" y="384"/>
                </a:lnTo>
                <a:lnTo>
                  <a:pt x="3" y="382"/>
                </a:lnTo>
                <a:lnTo>
                  <a:pt x="3" y="381"/>
                </a:lnTo>
                <a:lnTo>
                  <a:pt x="0" y="381"/>
                </a:lnTo>
                <a:lnTo>
                  <a:pt x="0" y="378"/>
                </a:lnTo>
                <a:lnTo>
                  <a:pt x="21" y="378"/>
                </a:lnTo>
                <a:lnTo>
                  <a:pt x="25" y="378"/>
                </a:lnTo>
                <a:lnTo>
                  <a:pt x="27" y="377"/>
                </a:lnTo>
                <a:lnTo>
                  <a:pt x="32" y="385"/>
                </a:lnTo>
                <a:lnTo>
                  <a:pt x="31" y="385"/>
                </a:lnTo>
                <a:lnTo>
                  <a:pt x="30" y="384"/>
                </a:lnTo>
                <a:lnTo>
                  <a:pt x="28" y="384"/>
                </a:lnTo>
                <a:lnTo>
                  <a:pt x="25" y="382"/>
                </a:lnTo>
                <a:lnTo>
                  <a:pt x="14" y="382"/>
                </a:lnTo>
                <a:close/>
                <a:moveTo>
                  <a:pt x="391" y="382"/>
                </a:moveTo>
                <a:lnTo>
                  <a:pt x="391" y="399"/>
                </a:lnTo>
                <a:lnTo>
                  <a:pt x="396" y="399"/>
                </a:lnTo>
                <a:lnTo>
                  <a:pt x="398" y="399"/>
                </a:lnTo>
                <a:lnTo>
                  <a:pt x="398" y="398"/>
                </a:lnTo>
                <a:lnTo>
                  <a:pt x="400" y="397"/>
                </a:lnTo>
                <a:lnTo>
                  <a:pt x="401" y="397"/>
                </a:lnTo>
                <a:lnTo>
                  <a:pt x="401" y="406"/>
                </a:lnTo>
                <a:lnTo>
                  <a:pt x="400" y="406"/>
                </a:lnTo>
                <a:lnTo>
                  <a:pt x="398" y="405"/>
                </a:lnTo>
                <a:lnTo>
                  <a:pt x="396" y="404"/>
                </a:lnTo>
                <a:lnTo>
                  <a:pt x="391" y="404"/>
                </a:lnTo>
                <a:lnTo>
                  <a:pt x="391" y="425"/>
                </a:lnTo>
                <a:lnTo>
                  <a:pt x="404" y="425"/>
                </a:lnTo>
                <a:lnTo>
                  <a:pt x="408" y="425"/>
                </a:lnTo>
                <a:lnTo>
                  <a:pt x="410" y="423"/>
                </a:lnTo>
                <a:lnTo>
                  <a:pt x="411" y="422"/>
                </a:lnTo>
                <a:lnTo>
                  <a:pt x="413" y="420"/>
                </a:lnTo>
                <a:lnTo>
                  <a:pt x="408" y="430"/>
                </a:lnTo>
                <a:lnTo>
                  <a:pt x="407" y="430"/>
                </a:lnTo>
                <a:lnTo>
                  <a:pt x="403" y="430"/>
                </a:lnTo>
                <a:lnTo>
                  <a:pt x="379" y="430"/>
                </a:lnTo>
                <a:lnTo>
                  <a:pt x="379" y="428"/>
                </a:lnTo>
                <a:lnTo>
                  <a:pt x="380" y="426"/>
                </a:lnTo>
                <a:lnTo>
                  <a:pt x="381" y="426"/>
                </a:lnTo>
                <a:lnTo>
                  <a:pt x="381" y="425"/>
                </a:lnTo>
                <a:lnTo>
                  <a:pt x="381" y="384"/>
                </a:lnTo>
                <a:lnTo>
                  <a:pt x="381" y="382"/>
                </a:lnTo>
                <a:lnTo>
                  <a:pt x="380" y="381"/>
                </a:lnTo>
                <a:lnTo>
                  <a:pt x="379" y="381"/>
                </a:lnTo>
                <a:lnTo>
                  <a:pt x="379" y="378"/>
                </a:lnTo>
                <a:lnTo>
                  <a:pt x="398" y="378"/>
                </a:lnTo>
                <a:lnTo>
                  <a:pt x="404" y="378"/>
                </a:lnTo>
                <a:lnTo>
                  <a:pt x="405" y="377"/>
                </a:lnTo>
                <a:lnTo>
                  <a:pt x="411" y="384"/>
                </a:lnTo>
                <a:lnTo>
                  <a:pt x="408" y="385"/>
                </a:lnTo>
                <a:lnTo>
                  <a:pt x="407" y="384"/>
                </a:lnTo>
                <a:lnTo>
                  <a:pt x="405" y="384"/>
                </a:lnTo>
                <a:lnTo>
                  <a:pt x="403" y="382"/>
                </a:lnTo>
                <a:lnTo>
                  <a:pt x="391" y="382"/>
                </a:lnTo>
                <a:close/>
                <a:moveTo>
                  <a:pt x="44" y="378"/>
                </a:moveTo>
                <a:lnTo>
                  <a:pt x="61" y="378"/>
                </a:lnTo>
                <a:lnTo>
                  <a:pt x="64" y="378"/>
                </a:lnTo>
                <a:lnTo>
                  <a:pt x="65" y="377"/>
                </a:lnTo>
                <a:lnTo>
                  <a:pt x="66" y="377"/>
                </a:lnTo>
                <a:lnTo>
                  <a:pt x="71" y="384"/>
                </a:lnTo>
                <a:lnTo>
                  <a:pt x="68" y="385"/>
                </a:lnTo>
                <a:lnTo>
                  <a:pt x="66" y="384"/>
                </a:lnTo>
                <a:lnTo>
                  <a:pt x="65" y="382"/>
                </a:lnTo>
                <a:lnTo>
                  <a:pt x="57" y="382"/>
                </a:lnTo>
                <a:lnTo>
                  <a:pt x="57" y="423"/>
                </a:lnTo>
                <a:lnTo>
                  <a:pt x="58" y="426"/>
                </a:lnTo>
                <a:lnTo>
                  <a:pt x="59" y="426"/>
                </a:lnTo>
                <a:lnTo>
                  <a:pt x="61" y="428"/>
                </a:lnTo>
                <a:lnTo>
                  <a:pt x="61" y="430"/>
                </a:lnTo>
                <a:lnTo>
                  <a:pt x="44" y="430"/>
                </a:lnTo>
                <a:lnTo>
                  <a:pt x="44" y="428"/>
                </a:lnTo>
                <a:lnTo>
                  <a:pt x="45" y="426"/>
                </a:lnTo>
                <a:lnTo>
                  <a:pt x="48" y="426"/>
                </a:lnTo>
                <a:lnTo>
                  <a:pt x="48" y="423"/>
                </a:lnTo>
                <a:lnTo>
                  <a:pt x="48" y="382"/>
                </a:lnTo>
                <a:lnTo>
                  <a:pt x="41" y="382"/>
                </a:lnTo>
                <a:lnTo>
                  <a:pt x="38" y="384"/>
                </a:lnTo>
                <a:lnTo>
                  <a:pt x="35" y="385"/>
                </a:lnTo>
                <a:lnTo>
                  <a:pt x="34" y="384"/>
                </a:lnTo>
                <a:lnTo>
                  <a:pt x="40" y="377"/>
                </a:lnTo>
                <a:lnTo>
                  <a:pt x="41" y="377"/>
                </a:lnTo>
                <a:lnTo>
                  <a:pt x="41" y="378"/>
                </a:lnTo>
                <a:lnTo>
                  <a:pt x="44" y="378"/>
                </a:lnTo>
                <a:close/>
                <a:moveTo>
                  <a:pt x="743" y="378"/>
                </a:moveTo>
                <a:lnTo>
                  <a:pt x="761" y="378"/>
                </a:lnTo>
                <a:lnTo>
                  <a:pt x="763" y="378"/>
                </a:lnTo>
                <a:lnTo>
                  <a:pt x="766" y="377"/>
                </a:lnTo>
                <a:lnTo>
                  <a:pt x="770" y="384"/>
                </a:lnTo>
                <a:lnTo>
                  <a:pt x="769" y="385"/>
                </a:lnTo>
                <a:lnTo>
                  <a:pt x="767" y="384"/>
                </a:lnTo>
                <a:lnTo>
                  <a:pt x="764" y="382"/>
                </a:lnTo>
                <a:lnTo>
                  <a:pt x="757" y="382"/>
                </a:lnTo>
                <a:lnTo>
                  <a:pt x="757" y="423"/>
                </a:lnTo>
                <a:lnTo>
                  <a:pt x="757" y="426"/>
                </a:lnTo>
                <a:lnTo>
                  <a:pt x="759" y="426"/>
                </a:lnTo>
                <a:lnTo>
                  <a:pt x="761" y="428"/>
                </a:lnTo>
                <a:lnTo>
                  <a:pt x="761" y="430"/>
                </a:lnTo>
                <a:lnTo>
                  <a:pt x="745" y="430"/>
                </a:lnTo>
                <a:lnTo>
                  <a:pt x="745" y="428"/>
                </a:lnTo>
                <a:lnTo>
                  <a:pt x="746" y="426"/>
                </a:lnTo>
                <a:lnTo>
                  <a:pt x="747" y="426"/>
                </a:lnTo>
                <a:lnTo>
                  <a:pt x="747" y="423"/>
                </a:lnTo>
                <a:lnTo>
                  <a:pt x="747" y="382"/>
                </a:lnTo>
                <a:lnTo>
                  <a:pt x="740" y="382"/>
                </a:lnTo>
                <a:lnTo>
                  <a:pt x="737" y="384"/>
                </a:lnTo>
                <a:lnTo>
                  <a:pt x="736" y="385"/>
                </a:lnTo>
                <a:lnTo>
                  <a:pt x="733" y="384"/>
                </a:lnTo>
                <a:lnTo>
                  <a:pt x="739" y="377"/>
                </a:lnTo>
                <a:lnTo>
                  <a:pt x="740" y="377"/>
                </a:lnTo>
                <a:lnTo>
                  <a:pt x="742" y="378"/>
                </a:lnTo>
                <a:lnTo>
                  <a:pt x="743" y="378"/>
                </a:lnTo>
                <a:close/>
                <a:moveTo>
                  <a:pt x="127" y="381"/>
                </a:moveTo>
                <a:lnTo>
                  <a:pt x="124" y="381"/>
                </a:lnTo>
                <a:lnTo>
                  <a:pt x="123" y="382"/>
                </a:lnTo>
                <a:lnTo>
                  <a:pt x="123" y="384"/>
                </a:lnTo>
                <a:lnTo>
                  <a:pt x="123" y="425"/>
                </a:lnTo>
                <a:lnTo>
                  <a:pt x="133" y="425"/>
                </a:lnTo>
                <a:lnTo>
                  <a:pt x="136" y="423"/>
                </a:lnTo>
                <a:lnTo>
                  <a:pt x="138" y="422"/>
                </a:lnTo>
                <a:lnTo>
                  <a:pt x="141" y="420"/>
                </a:lnTo>
                <a:lnTo>
                  <a:pt x="137" y="432"/>
                </a:lnTo>
                <a:lnTo>
                  <a:pt x="136" y="430"/>
                </a:lnTo>
                <a:lnTo>
                  <a:pt x="130" y="430"/>
                </a:lnTo>
                <a:lnTo>
                  <a:pt x="110" y="430"/>
                </a:lnTo>
                <a:lnTo>
                  <a:pt x="110" y="428"/>
                </a:lnTo>
                <a:lnTo>
                  <a:pt x="112" y="426"/>
                </a:lnTo>
                <a:lnTo>
                  <a:pt x="113" y="425"/>
                </a:lnTo>
                <a:lnTo>
                  <a:pt x="113" y="422"/>
                </a:lnTo>
                <a:lnTo>
                  <a:pt x="113" y="384"/>
                </a:lnTo>
                <a:lnTo>
                  <a:pt x="112" y="382"/>
                </a:lnTo>
                <a:lnTo>
                  <a:pt x="112" y="381"/>
                </a:lnTo>
                <a:lnTo>
                  <a:pt x="109" y="381"/>
                </a:lnTo>
                <a:lnTo>
                  <a:pt x="109" y="378"/>
                </a:lnTo>
                <a:lnTo>
                  <a:pt x="127" y="378"/>
                </a:lnTo>
                <a:lnTo>
                  <a:pt x="127" y="381"/>
                </a:lnTo>
                <a:close/>
                <a:moveTo>
                  <a:pt x="237" y="377"/>
                </a:moveTo>
                <a:lnTo>
                  <a:pt x="240" y="377"/>
                </a:lnTo>
                <a:lnTo>
                  <a:pt x="236" y="387"/>
                </a:lnTo>
                <a:lnTo>
                  <a:pt x="235" y="385"/>
                </a:lnTo>
                <a:lnTo>
                  <a:pt x="232" y="382"/>
                </a:lnTo>
                <a:lnTo>
                  <a:pt x="230" y="381"/>
                </a:lnTo>
                <a:lnTo>
                  <a:pt x="227" y="381"/>
                </a:lnTo>
                <a:lnTo>
                  <a:pt x="225" y="381"/>
                </a:lnTo>
                <a:lnTo>
                  <a:pt x="222" y="382"/>
                </a:lnTo>
                <a:lnTo>
                  <a:pt x="220" y="385"/>
                </a:lnTo>
                <a:lnTo>
                  <a:pt x="219" y="387"/>
                </a:lnTo>
                <a:lnTo>
                  <a:pt x="219" y="388"/>
                </a:lnTo>
                <a:lnTo>
                  <a:pt x="219" y="391"/>
                </a:lnTo>
                <a:lnTo>
                  <a:pt x="220" y="392"/>
                </a:lnTo>
                <a:lnTo>
                  <a:pt x="225" y="397"/>
                </a:lnTo>
                <a:lnTo>
                  <a:pt x="233" y="404"/>
                </a:lnTo>
                <a:lnTo>
                  <a:pt x="237" y="408"/>
                </a:lnTo>
                <a:lnTo>
                  <a:pt x="240" y="412"/>
                </a:lnTo>
                <a:lnTo>
                  <a:pt x="240" y="415"/>
                </a:lnTo>
                <a:lnTo>
                  <a:pt x="242" y="419"/>
                </a:lnTo>
                <a:lnTo>
                  <a:pt x="239" y="425"/>
                </a:lnTo>
                <a:lnTo>
                  <a:pt x="237" y="426"/>
                </a:lnTo>
                <a:lnTo>
                  <a:pt x="236" y="429"/>
                </a:lnTo>
                <a:lnTo>
                  <a:pt x="232" y="430"/>
                </a:lnTo>
                <a:lnTo>
                  <a:pt x="227" y="430"/>
                </a:lnTo>
                <a:lnTo>
                  <a:pt x="223" y="430"/>
                </a:lnTo>
                <a:lnTo>
                  <a:pt x="220" y="430"/>
                </a:lnTo>
                <a:lnTo>
                  <a:pt x="213" y="428"/>
                </a:lnTo>
                <a:lnTo>
                  <a:pt x="210" y="428"/>
                </a:lnTo>
                <a:lnTo>
                  <a:pt x="208" y="430"/>
                </a:lnTo>
                <a:lnTo>
                  <a:pt x="206" y="429"/>
                </a:lnTo>
                <a:lnTo>
                  <a:pt x="212" y="418"/>
                </a:lnTo>
                <a:lnTo>
                  <a:pt x="213" y="418"/>
                </a:lnTo>
                <a:lnTo>
                  <a:pt x="215" y="420"/>
                </a:lnTo>
                <a:lnTo>
                  <a:pt x="216" y="423"/>
                </a:lnTo>
                <a:lnTo>
                  <a:pt x="219" y="425"/>
                </a:lnTo>
                <a:lnTo>
                  <a:pt x="222" y="426"/>
                </a:lnTo>
                <a:lnTo>
                  <a:pt x="223" y="426"/>
                </a:lnTo>
                <a:lnTo>
                  <a:pt x="226" y="426"/>
                </a:lnTo>
                <a:lnTo>
                  <a:pt x="229" y="425"/>
                </a:lnTo>
                <a:lnTo>
                  <a:pt x="232" y="423"/>
                </a:lnTo>
                <a:lnTo>
                  <a:pt x="232" y="419"/>
                </a:lnTo>
                <a:lnTo>
                  <a:pt x="232" y="416"/>
                </a:lnTo>
                <a:lnTo>
                  <a:pt x="230" y="415"/>
                </a:lnTo>
                <a:lnTo>
                  <a:pt x="225" y="409"/>
                </a:lnTo>
                <a:lnTo>
                  <a:pt x="218" y="404"/>
                </a:lnTo>
                <a:lnTo>
                  <a:pt x="215" y="401"/>
                </a:lnTo>
                <a:lnTo>
                  <a:pt x="212" y="398"/>
                </a:lnTo>
                <a:lnTo>
                  <a:pt x="210" y="394"/>
                </a:lnTo>
                <a:lnTo>
                  <a:pt x="210" y="389"/>
                </a:lnTo>
                <a:lnTo>
                  <a:pt x="210" y="388"/>
                </a:lnTo>
                <a:lnTo>
                  <a:pt x="212" y="387"/>
                </a:lnTo>
                <a:lnTo>
                  <a:pt x="213" y="382"/>
                </a:lnTo>
                <a:lnTo>
                  <a:pt x="216" y="381"/>
                </a:lnTo>
                <a:lnTo>
                  <a:pt x="218" y="380"/>
                </a:lnTo>
                <a:lnTo>
                  <a:pt x="223" y="378"/>
                </a:lnTo>
                <a:lnTo>
                  <a:pt x="227" y="378"/>
                </a:lnTo>
                <a:lnTo>
                  <a:pt x="232" y="378"/>
                </a:lnTo>
                <a:lnTo>
                  <a:pt x="235" y="378"/>
                </a:lnTo>
                <a:lnTo>
                  <a:pt x="236" y="378"/>
                </a:lnTo>
                <a:lnTo>
                  <a:pt x="237" y="377"/>
                </a:lnTo>
                <a:close/>
                <a:moveTo>
                  <a:pt x="507" y="377"/>
                </a:moveTo>
                <a:lnTo>
                  <a:pt x="509" y="377"/>
                </a:lnTo>
                <a:lnTo>
                  <a:pt x="504" y="387"/>
                </a:lnTo>
                <a:lnTo>
                  <a:pt x="503" y="385"/>
                </a:lnTo>
                <a:lnTo>
                  <a:pt x="502" y="382"/>
                </a:lnTo>
                <a:lnTo>
                  <a:pt x="499" y="381"/>
                </a:lnTo>
                <a:lnTo>
                  <a:pt x="496" y="381"/>
                </a:lnTo>
                <a:lnTo>
                  <a:pt x="494" y="381"/>
                </a:lnTo>
                <a:lnTo>
                  <a:pt x="492" y="382"/>
                </a:lnTo>
                <a:lnTo>
                  <a:pt x="489" y="385"/>
                </a:lnTo>
                <a:lnTo>
                  <a:pt x="487" y="387"/>
                </a:lnTo>
                <a:lnTo>
                  <a:pt x="487" y="388"/>
                </a:lnTo>
                <a:lnTo>
                  <a:pt x="489" y="391"/>
                </a:lnTo>
                <a:lnTo>
                  <a:pt x="489" y="392"/>
                </a:lnTo>
                <a:lnTo>
                  <a:pt x="493" y="397"/>
                </a:lnTo>
                <a:lnTo>
                  <a:pt x="503" y="404"/>
                </a:lnTo>
                <a:lnTo>
                  <a:pt x="506" y="408"/>
                </a:lnTo>
                <a:lnTo>
                  <a:pt x="509" y="412"/>
                </a:lnTo>
                <a:lnTo>
                  <a:pt x="510" y="415"/>
                </a:lnTo>
                <a:lnTo>
                  <a:pt x="510" y="419"/>
                </a:lnTo>
                <a:lnTo>
                  <a:pt x="509" y="425"/>
                </a:lnTo>
                <a:lnTo>
                  <a:pt x="506" y="426"/>
                </a:lnTo>
                <a:lnTo>
                  <a:pt x="504" y="429"/>
                </a:lnTo>
                <a:lnTo>
                  <a:pt x="500" y="430"/>
                </a:lnTo>
                <a:lnTo>
                  <a:pt x="496" y="430"/>
                </a:lnTo>
                <a:lnTo>
                  <a:pt x="492" y="430"/>
                </a:lnTo>
                <a:lnTo>
                  <a:pt x="489" y="430"/>
                </a:lnTo>
                <a:lnTo>
                  <a:pt x="482" y="428"/>
                </a:lnTo>
                <a:lnTo>
                  <a:pt x="479" y="428"/>
                </a:lnTo>
                <a:lnTo>
                  <a:pt x="476" y="430"/>
                </a:lnTo>
                <a:lnTo>
                  <a:pt x="475" y="429"/>
                </a:lnTo>
                <a:lnTo>
                  <a:pt x="480" y="418"/>
                </a:lnTo>
                <a:lnTo>
                  <a:pt x="483" y="418"/>
                </a:lnTo>
                <a:lnTo>
                  <a:pt x="483" y="420"/>
                </a:lnTo>
                <a:lnTo>
                  <a:pt x="485" y="423"/>
                </a:lnTo>
                <a:lnTo>
                  <a:pt x="487" y="425"/>
                </a:lnTo>
                <a:lnTo>
                  <a:pt x="490" y="426"/>
                </a:lnTo>
                <a:lnTo>
                  <a:pt x="492" y="426"/>
                </a:lnTo>
                <a:lnTo>
                  <a:pt x="496" y="426"/>
                </a:lnTo>
                <a:lnTo>
                  <a:pt x="499" y="425"/>
                </a:lnTo>
                <a:lnTo>
                  <a:pt x="500" y="423"/>
                </a:lnTo>
                <a:lnTo>
                  <a:pt x="502" y="419"/>
                </a:lnTo>
                <a:lnTo>
                  <a:pt x="502" y="416"/>
                </a:lnTo>
                <a:lnTo>
                  <a:pt x="499" y="415"/>
                </a:lnTo>
                <a:lnTo>
                  <a:pt x="493" y="409"/>
                </a:lnTo>
                <a:lnTo>
                  <a:pt x="486" y="404"/>
                </a:lnTo>
                <a:lnTo>
                  <a:pt x="483" y="401"/>
                </a:lnTo>
                <a:lnTo>
                  <a:pt x="482" y="398"/>
                </a:lnTo>
                <a:lnTo>
                  <a:pt x="480" y="394"/>
                </a:lnTo>
                <a:lnTo>
                  <a:pt x="479" y="389"/>
                </a:lnTo>
                <a:lnTo>
                  <a:pt x="480" y="388"/>
                </a:lnTo>
                <a:lnTo>
                  <a:pt x="480" y="387"/>
                </a:lnTo>
                <a:lnTo>
                  <a:pt x="483" y="382"/>
                </a:lnTo>
                <a:lnTo>
                  <a:pt x="485" y="381"/>
                </a:lnTo>
                <a:lnTo>
                  <a:pt x="487" y="380"/>
                </a:lnTo>
                <a:lnTo>
                  <a:pt x="492" y="378"/>
                </a:lnTo>
                <a:lnTo>
                  <a:pt x="497" y="378"/>
                </a:lnTo>
                <a:lnTo>
                  <a:pt x="502" y="378"/>
                </a:lnTo>
                <a:lnTo>
                  <a:pt x="503" y="378"/>
                </a:lnTo>
                <a:lnTo>
                  <a:pt x="506" y="378"/>
                </a:lnTo>
                <a:lnTo>
                  <a:pt x="507" y="377"/>
                </a:lnTo>
                <a:close/>
                <a:moveTo>
                  <a:pt x="273" y="384"/>
                </a:moveTo>
                <a:lnTo>
                  <a:pt x="271" y="382"/>
                </a:lnTo>
                <a:lnTo>
                  <a:pt x="270" y="381"/>
                </a:lnTo>
                <a:lnTo>
                  <a:pt x="268" y="381"/>
                </a:lnTo>
                <a:lnTo>
                  <a:pt x="268" y="378"/>
                </a:lnTo>
                <a:lnTo>
                  <a:pt x="280" y="378"/>
                </a:lnTo>
                <a:lnTo>
                  <a:pt x="280" y="381"/>
                </a:lnTo>
                <a:lnTo>
                  <a:pt x="278" y="381"/>
                </a:lnTo>
                <a:lnTo>
                  <a:pt x="278" y="382"/>
                </a:lnTo>
                <a:lnTo>
                  <a:pt x="277" y="384"/>
                </a:lnTo>
                <a:lnTo>
                  <a:pt x="277" y="416"/>
                </a:lnTo>
                <a:lnTo>
                  <a:pt x="277" y="422"/>
                </a:lnTo>
                <a:lnTo>
                  <a:pt x="275" y="425"/>
                </a:lnTo>
                <a:lnTo>
                  <a:pt x="274" y="426"/>
                </a:lnTo>
                <a:lnTo>
                  <a:pt x="273" y="429"/>
                </a:lnTo>
                <a:lnTo>
                  <a:pt x="270" y="430"/>
                </a:lnTo>
                <a:lnTo>
                  <a:pt x="267" y="430"/>
                </a:lnTo>
                <a:lnTo>
                  <a:pt x="264" y="430"/>
                </a:lnTo>
                <a:lnTo>
                  <a:pt x="260" y="430"/>
                </a:lnTo>
                <a:lnTo>
                  <a:pt x="256" y="430"/>
                </a:lnTo>
                <a:lnTo>
                  <a:pt x="253" y="429"/>
                </a:lnTo>
                <a:lnTo>
                  <a:pt x="251" y="428"/>
                </a:lnTo>
                <a:lnTo>
                  <a:pt x="250" y="425"/>
                </a:lnTo>
                <a:lnTo>
                  <a:pt x="249" y="422"/>
                </a:lnTo>
                <a:lnTo>
                  <a:pt x="247" y="419"/>
                </a:lnTo>
                <a:lnTo>
                  <a:pt x="247" y="416"/>
                </a:lnTo>
                <a:lnTo>
                  <a:pt x="247" y="384"/>
                </a:lnTo>
                <a:lnTo>
                  <a:pt x="247" y="382"/>
                </a:lnTo>
                <a:lnTo>
                  <a:pt x="246" y="381"/>
                </a:lnTo>
                <a:lnTo>
                  <a:pt x="243" y="381"/>
                </a:lnTo>
                <a:lnTo>
                  <a:pt x="243" y="378"/>
                </a:lnTo>
                <a:lnTo>
                  <a:pt x="261" y="378"/>
                </a:lnTo>
                <a:lnTo>
                  <a:pt x="261" y="381"/>
                </a:lnTo>
                <a:lnTo>
                  <a:pt x="259" y="381"/>
                </a:lnTo>
                <a:lnTo>
                  <a:pt x="257" y="382"/>
                </a:lnTo>
                <a:lnTo>
                  <a:pt x="257" y="384"/>
                </a:lnTo>
                <a:lnTo>
                  <a:pt x="257" y="418"/>
                </a:lnTo>
                <a:lnTo>
                  <a:pt x="257" y="422"/>
                </a:lnTo>
                <a:lnTo>
                  <a:pt x="260" y="425"/>
                </a:lnTo>
                <a:lnTo>
                  <a:pt x="261" y="426"/>
                </a:lnTo>
                <a:lnTo>
                  <a:pt x="266" y="426"/>
                </a:lnTo>
                <a:lnTo>
                  <a:pt x="268" y="426"/>
                </a:lnTo>
                <a:lnTo>
                  <a:pt x="270" y="423"/>
                </a:lnTo>
                <a:lnTo>
                  <a:pt x="271" y="420"/>
                </a:lnTo>
                <a:lnTo>
                  <a:pt x="273" y="418"/>
                </a:lnTo>
                <a:lnTo>
                  <a:pt x="273" y="384"/>
                </a:lnTo>
                <a:close/>
                <a:moveTo>
                  <a:pt x="329" y="389"/>
                </a:moveTo>
                <a:lnTo>
                  <a:pt x="328" y="388"/>
                </a:lnTo>
                <a:lnTo>
                  <a:pt x="326" y="388"/>
                </a:lnTo>
                <a:lnTo>
                  <a:pt x="325" y="388"/>
                </a:lnTo>
                <a:lnTo>
                  <a:pt x="324" y="385"/>
                </a:lnTo>
                <a:lnTo>
                  <a:pt x="332" y="377"/>
                </a:lnTo>
                <a:lnTo>
                  <a:pt x="349" y="395"/>
                </a:lnTo>
                <a:lnTo>
                  <a:pt x="362" y="378"/>
                </a:lnTo>
                <a:lnTo>
                  <a:pt x="373" y="378"/>
                </a:lnTo>
                <a:lnTo>
                  <a:pt x="373" y="381"/>
                </a:lnTo>
                <a:lnTo>
                  <a:pt x="372" y="382"/>
                </a:lnTo>
                <a:lnTo>
                  <a:pt x="370" y="382"/>
                </a:lnTo>
                <a:lnTo>
                  <a:pt x="370" y="384"/>
                </a:lnTo>
                <a:lnTo>
                  <a:pt x="370" y="423"/>
                </a:lnTo>
                <a:lnTo>
                  <a:pt x="372" y="426"/>
                </a:lnTo>
                <a:lnTo>
                  <a:pt x="374" y="428"/>
                </a:lnTo>
                <a:lnTo>
                  <a:pt x="374" y="430"/>
                </a:lnTo>
                <a:lnTo>
                  <a:pt x="357" y="430"/>
                </a:lnTo>
                <a:lnTo>
                  <a:pt x="357" y="428"/>
                </a:lnTo>
                <a:lnTo>
                  <a:pt x="359" y="426"/>
                </a:lnTo>
                <a:lnTo>
                  <a:pt x="360" y="426"/>
                </a:lnTo>
                <a:lnTo>
                  <a:pt x="360" y="423"/>
                </a:lnTo>
                <a:lnTo>
                  <a:pt x="360" y="388"/>
                </a:lnTo>
                <a:lnTo>
                  <a:pt x="346" y="406"/>
                </a:lnTo>
                <a:lnTo>
                  <a:pt x="335" y="394"/>
                </a:lnTo>
                <a:lnTo>
                  <a:pt x="335" y="423"/>
                </a:lnTo>
                <a:lnTo>
                  <a:pt x="335" y="426"/>
                </a:lnTo>
                <a:lnTo>
                  <a:pt x="338" y="428"/>
                </a:lnTo>
                <a:lnTo>
                  <a:pt x="338" y="430"/>
                </a:lnTo>
                <a:lnTo>
                  <a:pt x="326" y="430"/>
                </a:lnTo>
                <a:lnTo>
                  <a:pt x="326" y="428"/>
                </a:lnTo>
                <a:lnTo>
                  <a:pt x="329" y="426"/>
                </a:lnTo>
                <a:lnTo>
                  <a:pt x="329" y="425"/>
                </a:lnTo>
                <a:lnTo>
                  <a:pt x="329" y="423"/>
                </a:lnTo>
                <a:lnTo>
                  <a:pt x="329" y="389"/>
                </a:lnTo>
                <a:close/>
                <a:moveTo>
                  <a:pt x="647" y="389"/>
                </a:moveTo>
                <a:lnTo>
                  <a:pt x="644" y="388"/>
                </a:lnTo>
                <a:lnTo>
                  <a:pt x="643" y="388"/>
                </a:lnTo>
                <a:lnTo>
                  <a:pt x="641" y="388"/>
                </a:lnTo>
                <a:lnTo>
                  <a:pt x="640" y="385"/>
                </a:lnTo>
                <a:lnTo>
                  <a:pt x="650" y="377"/>
                </a:lnTo>
                <a:lnTo>
                  <a:pt x="665" y="395"/>
                </a:lnTo>
                <a:lnTo>
                  <a:pt x="678" y="378"/>
                </a:lnTo>
                <a:lnTo>
                  <a:pt x="691" y="378"/>
                </a:lnTo>
                <a:lnTo>
                  <a:pt x="691" y="381"/>
                </a:lnTo>
                <a:lnTo>
                  <a:pt x="688" y="382"/>
                </a:lnTo>
                <a:lnTo>
                  <a:pt x="688" y="384"/>
                </a:lnTo>
                <a:lnTo>
                  <a:pt x="688" y="423"/>
                </a:lnTo>
                <a:lnTo>
                  <a:pt x="688" y="426"/>
                </a:lnTo>
                <a:lnTo>
                  <a:pt x="689" y="426"/>
                </a:lnTo>
                <a:lnTo>
                  <a:pt x="691" y="428"/>
                </a:lnTo>
                <a:lnTo>
                  <a:pt x="691" y="430"/>
                </a:lnTo>
                <a:lnTo>
                  <a:pt x="674" y="430"/>
                </a:lnTo>
                <a:lnTo>
                  <a:pt x="674" y="428"/>
                </a:lnTo>
                <a:lnTo>
                  <a:pt x="675" y="426"/>
                </a:lnTo>
                <a:lnTo>
                  <a:pt x="677" y="426"/>
                </a:lnTo>
                <a:lnTo>
                  <a:pt x="678" y="423"/>
                </a:lnTo>
                <a:lnTo>
                  <a:pt x="678" y="388"/>
                </a:lnTo>
                <a:lnTo>
                  <a:pt x="664" y="406"/>
                </a:lnTo>
                <a:lnTo>
                  <a:pt x="651" y="394"/>
                </a:lnTo>
                <a:lnTo>
                  <a:pt x="651" y="423"/>
                </a:lnTo>
                <a:lnTo>
                  <a:pt x="653" y="426"/>
                </a:lnTo>
                <a:lnTo>
                  <a:pt x="654" y="428"/>
                </a:lnTo>
                <a:lnTo>
                  <a:pt x="654" y="430"/>
                </a:lnTo>
                <a:lnTo>
                  <a:pt x="644" y="430"/>
                </a:lnTo>
                <a:lnTo>
                  <a:pt x="644" y="428"/>
                </a:lnTo>
                <a:lnTo>
                  <a:pt x="646" y="426"/>
                </a:lnTo>
                <a:lnTo>
                  <a:pt x="647" y="426"/>
                </a:lnTo>
                <a:lnTo>
                  <a:pt x="647" y="423"/>
                </a:lnTo>
                <a:lnTo>
                  <a:pt x="647" y="389"/>
                </a:lnTo>
                <a:close/>
                <a:moveTo>
                  <a:pt x="453" y="378"/>
                </a:moveTo>
                <a:lnTo>
                  <a:pt x="453" y="381"/>
                </a:lnTo>
                <a:lnTo>
                  <a:pt x="452" y="382"/>
                </a:lnTo>
                <a:lnTo>
                  <a:pt x="451" y="384"/>
                </a:lnTo>
                <a:lnTo>
                  <a:pt x="451" y="430"/>
                </a:lnTo>
                <a:lnTo>
                  <a:pt x="449" y="430"/>
                </a:lnTo>
                <a:lnTo>
                  <a:pt x="424" y="397"/>
                </a:lnTo>
                <a:lnTo>
                  <a:pt x="424" y="425"/>
                </a:lnTo>
                <a:lnTo>
                  <a:pt x="425" y="426"/>
                </a:lnTo>
                <a:lnTo>
                  <a:pt x="427" y="428"/>
                </a:lnTo>
                <a:lnTo>
                  <a:pt x="427" y="430"/>
                </a:lnTo>
                <a:lnTo>
                  <a:pt x="417" y="430"/>
                </a:lnTo>
                <a:lnTo>
                  <a:pt x="417" y="428"/>
                </a:lnTo>
                <a:lnTo>
                  <a:pt x="418" y="426"/>
                </a:lnTo>
                <a:lnTo>
                  <a:pt x="420" y="426"/>
                </a:lnTo>
                <a:lnTo>
                  <a:pt x="420" y="423"/>
                </a:lnTo>
                <a:lnTo>
                  <a:pt x="420" y="389"/>
                </a:lnTo>
                <a:lnTo>
                  <a:pt x="418" y="388"/>
                </a:lnTo>
                <a:lnTo>
                  <a:pt x="417" y="387"/>
                </a:lnTo>
                <a:lnTo>
                  <a:pt x="414" y="388"/>
                </a:lnTo>
                <a:lnTo>
                  <a:pt x="413" y="385"/>
                </a:lnTo>
                <a:lnTo>
                  <a:pt x="422" y="377"/>
                </a:lnTo>
                <a:lnTo>
                  <a:pt x="446" y="409"/>
                </a:lnTo>
                <a:lnTo>
                  <a:pt x="446" y="384"/>
                </a:lnTo>
                <a:lnTo>
                  <a:pt x="446" y="382"/>
                </a:lnTo>
                <a:lnTo>
                  <a:pt x="445" y="381"/>
                </a:lnTo>
                <a:lnTo>
                  <a:pt x="444" y="381"/>
                </a:lnTo>
                <a:lnTo>
                  <a:pt x="444" y="378"/>
                </a:lnTo>
                <a:lnTo>
                  <a:pt x="453" y="378"/>
                </a:lnTo>
                <a:close/>
                <a:moveTo>
                  <a:pt x="598" y="378"/>
                </a:moveTo>
                <a:lnTo>
                  <a:pt x="598" y="381"/>
                </a:lnTo>
                <a:lnTo>
                  <a:pt x="595" y="382"/>
                </a:lnTo>
                <a:lnTo>
                  <a:pt x="595" y="384"/>
                </a:lnTo>
                <a:lnTo>
                  <a:pt x="595" y="430"/>
                </a:lnTo>
                <a:lnTo>
                  <a:pt x="592" y="430"/>
                </a:lnTo>
                <a:lnTo>
                  <a:pt x="568" y="397"/>
                </a:lnTo>
                <a:lnTo>
                  <a:pt x="568" y="425"/>
                </a:lnTo>
                <a:lnTo>
                  <a:pt x="568" y="426"/>
                </a:lnTo>
                <a:lnTo>
                  <a:pt x="571" y="428"/>
                </a:lnTo>
                <a:lnTo>
                  <a:pt x="571" y="430"/>
                </a:lnTo>
                <a:lnTo>
                  <a:pt x="559" y="430"/>
                </a:lnTo>
                <a:lnTo>
                  <a:pt x="559" y="428"/>
                </a:lnTo>
                <a:lnTo>
                  <a:pt x="562" y="426"/>
                </a:lnTo>
                <a:lnTo>
                  <a:pt x="562" y="423"/>
                </a:lnTo>
                <a:lnTo>
                  <a:pt x="562" y="389"/>
                </a:lnTo>
                <a:lnTo>
                  <a:pt x="561" y="388"/>
                </a:lnTo>
                <a:lnTo>
                  <a:pt x="559" y="387"/>
                </a:lnTo>
                <a:lnTo>
                  <a:pt x="558" y="388"/>
                </a:lnTo>
                <a:lnTo>
                  <a:pt x="557" y="385"/>
                </a:lnTo>
                <a:lnTo>
                  <a:pt x="565" y="377"/>
                </a:lnTo>
                <a:lnTo>
                  <a:pt x="589" y="409"/>
                </a:lnTo>
                <a:lnTo>
                  <a:pt x="589" y="384"/>
                </a:lnTo>
                <a:lnTo>
                  <a:pt x="589" y="382"/>
                </a:lnTo>
                <a:lnTo>
                  <a:pt x="589" y="381"/>
                </a:lnTo>
                <a:lnTo>
                  <a:pt x="586" y="381"/>
                </a:lnTo>
                <a:lnTo>
                  <a:pt x="586" y="378"/>
                </a:lnTo>
                <a:lnTo>
                  <a:pt x="598" y="378"/>
                </a:lnTo>
                <a:close/>
                <a:moveTo>
                  <a:pt x="153" y="373"/>
                </a:moveTo>
                <a:lnTo>
                  <a:pt x="154" y="371"/>
                </a:lnTo>
                <a:lnTo>
                  <a:pt x="155" y="370"/>
                </a:lnTo>
                <a:lnTo>
                  <a:pt x="158" y="371"/>
                </a:lnTo>
                <a:lnTo>
                  <a:pt x="160" y="373"/>
                </a:lnTo>
                <a:lnTo>
                  <a:pt x="158" y="375"/>
                </a:lnTo>
                <a:lnTo>
                  <a:pt x="157" y="375"/>
                </a:lnTo>
                <a:lnTo>
                  <a:pt x="155" y="375"/>
                </a:lnTo>
                <a:lnTo>
                  <a:pt x="154" y="375"/>
                </a:lnTo>
                <a:lnTo>
                  <a:pt x="154" y="374"/>
                </a:lnTo>
                <a:lnTo>
                  <a:pt x="153" y="37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3" name="Freeform 184">
            <a:extLst>
              <a:ext uri="{FF2B5EF4-FFF2-40B4-BE49-F238E27FC236}">
                <a16:creationId xmlns:a16="http://schemas.microsoft.com/office/drawing/2014/main" id="{0A617BCD-F35C-42B9-B150-2343B04A62E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38034" y="4581136"/>
            <a:ext cx="502726" cy="90000"/>
          </a:xfrm>
          <a:custGeom>
            <a:avLst/>
            <a:gdLst>
              <a:gd name="T0" fmla="*/ 1918 w 2212"/>
              <a:gd name="T1" fmla="*/ 183 h 396"/>
              <a:gd name="T2" fmla="*/ 1876 w 2212"/>
              <a:gd name="T3" fmla="*/ 131 h 396"/>
              <a:gd name="T4" fmla="*/ 1919 w 2212"/>
              <a:gd name="T5" fmla="*/ 218 h 396"/>
              <a:gd name="T6" fmla="*/ 1965 w 2212"/>
              <a:gd name="T7" fmla="*/ 145 h 396"/>
              <a:gd name="T8" fmla="*/ 1768 w 2212"/>
              <a:gd name="T9" fmla="*/ 4 h 396"/>
              <a:gd name="T10" fmla="*/ 1929 w 2212"/>
              <a:gd name="T11" fmla="*/ 47 h 396"/>
              <a:gd name="T12" fmla="*/ 1871 w 2212"/>
              <a:gd name="T13" fmla="*/ 15 h 396"/>
              <a:gd name="T14" fmla="*/ 1908 w 2212"/>
              <a:gd name="T15" fmla="*/ 81 h 396"/>
              <a:gd name="T16" fmla="*/ 2035 w 2212"/>
              <a:gd name="T17" fmla="*/ 252 h 396"/>
              <a:gd name="T18" fmla="*/ 2030 w 2212"/>
              <a:gd name="T19" fmla="*/ 29 h 396"/>
              <a:gd name="T20" fmla="*/ 1987 w 2212"/>
              <a:gd name="T21" fmla="*/ 102 h 396"/>
              <a:gd name="T22" fmla="*/ 2186 w 2212"/>
              <a:gd name="T23" fmla="*/ 56 h 396"/>
              <a:gd name="T24" fmla="*/ 2140 w 2212"/>
              <a:gd name="T25" fmla="*/ 15 h 396"/>
              <a:gd name="T26" fmla="*/ 163 w 2212"/>
              <a:gd name="T27" fmla="*/ 4 h 396"/>
              <a:gd name="T28" fmla="*/ 1 w 2212"/>
              <a:gd name="T29" fmla="*/ 4 h 396"/>
              <a:gd name="T30" fmla="*/ 230 w 2212"/>
              <a:gd name="T31" fmla="*/ 179 h 396"/>
              <a:gd name="T32" fmla="*/ 326 w 2212"/>
              <a:gd name="T33" fmla="*/ 1 h 396"/>
              <a:gd name="T34" fmla="*/ 839 w 2212"/>
              <a:gd name="T35" fmla="*/ 252 h 396"/>
              <a:gd name="T36" fmla="*/ 655 w 2212"/>
              <a:gd name="T37" fmla="*/ 252 h 396"/>
              <a:gd name="T38" fmla="*/ 710 w 2212"/>
              <a:gd name="T39" fmla="*/ 166 h 396"/>
              <a:gd name="T40" fmla="*/ 1415 w 2212"/>
              <a:gd name="T41" fmla="*/ 239 h 396"/>
              <a:gd name="T42" fmla="*/ 1302 w 2212"/>
              <a:gd name="T43" fmla="*/ 239 h 396"/>
              <a:gd name="T44" fmla="*/ 994 w 2212"/>
              <a:gd name="T45" fmla="*/ 119 h 396"/>
              <a:gd name="T46" fmla="*/ 1053 w 2212"/>
              <a:gd name="T47" fmla="*/ 141 h 396"/>
              <a:gd name="T48" fmla="*/ 1072 w 2212"/>
              <a:gd name="T49" fmla="*/ 195 h 396"/>
              <a:gd name="T50" fmla="*/ 1036 w 2212"/>
              <a:gd name="T51" fmla="*/ 243 h 396"/>
              <a:gd name="T52" fmla="*/ 966 w 2212"/>
              <a:gd name="T53" fmla="*/ 252 h 396"/>
              <a:gd name="T54" fmla="*/ 997 w 2212"/>
              <a:gd name="T55" fmla="*/ 4 h 396"/>
              <a:gd name="T56" fmla="*/ 1051 w 2212"/>
              <a:gd name="T57" fmla="*/ 38 h 396"/>
              <a:gd name="T58" fmla="*/ 1035 w 2212"/>
              <a:gd name="T59" fmla="*/ 102 h 396"/>
              <a:gd name="T60" fmla="*/ 986 w 2212"/>
              <a:gd name="T61" fmla="*/ 145 h 396"/>
              <a:gd name="T62" fmla="*/ 950 w 2212"/>
              <a:gd name="T63" fmla="*/ 128 h 396"/>
              <a:gd name="T64" fmla="*/ 983 w 2212"/>
              <a:gd name="T65" fmla="*/ 231 h 396"/>
              <a:gd name="T66" fmla="*/ 976 w 2212"/>
              <a:gd name="T67" fmla="*/ 21 h 396"/>
              <a:gd name="T68" fmla="*/ 967 w 2212"/>
              <a:gd name="T69" fmla="*/ 117 h 396"/>
              <a:gd name="T70" fmla="*/ 1664 w 2212"/>
              <a:gd name="T71" fmla="*/ 5 h 396"/>
              <a:gd name="T72" fmla="*/ 1727 w 2212"/>
              <a:gd name="T73" fmla="*/ 35 h 396"/>
              <a:gd name="T74" fmla="*/ 1761 w 2212"/>
              <a:gd name="T75" fmla="*/ 117 h 396"/>
              <a:gd name="T76" fmla="*/ 1730 w 2212"/>
              <a:gd name="T77" fmla="*/ 218 h 396"/>
              <a:gd name="T78" fmla="*/ 1661 w 2212"/>
              <a:gd name="T79" fmla="*/ 252 h 396"/>
              <a:gd name="T80" fmla="*/ 1648 w 2212"/>
              <a:gd name="T81" fmla="*/ 4 h 396"/>
              <a:gd name="T82" fmla="*/ 1668 w 2212"/>
              <a:gd name="T83" fmla="*/ 229 h 396"/>
              <a:gd name="T84" fmla="*/ 1665 w 2212"/>
              <a:gd name="T85" fmla="*/ 21 h 396"/>
              <a:gd name="T86" fmla="*/ 491 w 2212"/>
              <a:gd name="T87" fmla="*/ 31 h 396"/>
              <a:gd name="T88" fmla="*/ 569 w 2212"/>
              <a:gd name="T89" fmla="*/ 111 h 396"/>
              <a:gd name="T90" fmla="*/ 604 w 2212"/>
              <a:gd name="T91" fmla="*/ 176 h 396"/>
              <a:gd name="T92" fmla="*/ 587 w 2212"/>
              <a:gd name="T93" fmla="*/ 232 h 396"/>
              <a:gd name="T94" fmla="*/ 529 w 2212"/>
              <a:gd name="T95" fmla="*/ 258 h 396"/>
              <a:gd name="T96" fmla="*/ 467 w 2212"/>
              <a:gd name="T97" fmla="*/ 235 h 396"/>
              <a:gd name="T98" fmla="*/ 449 w 2212"/>
              <a:gd name="T99" fmla="*/ 176 h 396"/>
              <a:gd name="T100" fmla="*/ 505 w 2212"/>
              <a:gd name="T101" fmla="*/ 241 h 396"/>
              <a:gd name="T102" fmla="*/ 539 w 2212"/>
              <a:gd name="T103" fmla="*/ 238 h 396"/>
              <a:gd name="T104" fmla="*/ 525 w 2212"/>
              <a:gd name="T105" fmla="*/ 194 h 396"/>
              <a:gd name="T106" fmla="*/ 443 w 2212"/>
              <a:gd name="T107" fmla="*/ 100 h 396"/>
              <a:gd name="T108" fmla="*/ 437 w 2212"/>
              <a:gd name="T109" fmla="*/ 38 h 396"/>
              <a:gd name="T110" fmla="*/ 467 w 2212"/>
              <a:gd name="T111" fmla="*/ 7 h 396"/>
              <a:gd name="T112" fmla="*/ 550 w 2212"/>
              <a:gd name="T113" fmla="*/ 12 h 396"/>
              <a:gd name="T114" fmla="*/ 582 w 2212"/>
              <a:gd name="T115" fmla="*/ 78 h 396"/>
              <a:gd name="T116" fmla="*/ 531 w 2212"/>
              <a:gd name="T117" fmla="*/ 15 h 396"/>
              <a:gd name="T118" fmla="*/ 491 w 2212"/>
              <a:gd name="T119" fmla="*/ 18 h 396"/>
              <a:gd name="T120" fmla="*/ 1193 w 2212"/>
              <a:gd name="T121" fmla="*/ 239 h 396"/>
              <a:gd name="T122" fmla="*/ 1241 w 2212"/>
              <a:gd name="T123" fmla="*/ 194 h 396"/>
              <a:gd name="T124" fmla="*/ 1268 w 2212"/>
              <a:gd name="T125" fmla="*/ 252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12" h="396">
                <a:moveTo>
                  <a:pt x="0" y="334"/>
                </a:moveTo>
                <a:lnTo>
                  <a:pt x="1106" y="334"/>
                </a:lnTo>
                <a:lnTo>
                  <a:pt x="2212" y="334"/>
                </a:lnTo>
                <a:lnTo>
                  <a:pt x="2212" y="396"/>
                </a:lnTo>
                <a:lnTo>
                  <a:pt x="1106" y="396"/>
                </a:lnTo>
                <a:lnTo>
                  <a:pt x="0" y="396"/>
                </a:lnTo>
                <a:lnTo>
                  <a:pt x="0" y="334"/>
                </a:lnTo>
                <a:close/>
                <a:moveTo>
                  <a:pt x="1918" y="183"/>
                </a:moveTo>
                <a:lnTo>
                  <a:pt x="1915" y="183"/>
                </a:lnTo>
                <a:lnTo>
                  <a:pt x="1908" y="169"/>
                </a:lnTo>
                <a:lnTo>
                  <a:pt x="1898" y="152"/>
                </a:lnTo>
                <a:lnTo>
                  <a:pt x="1891" y="143"/>
                </a:lnTo>
                <a:lnTo>
                  <a:pt x="1886" y="136"/>
                </a:lnTo>
                <a:lnTo>
                  <a:pt x="1883" y="133"/>
                </a:lnTo>
                <a:lnTo>
                  <a:pt x="1878" y="132"/>
                </a:lnTo>
                <a:lnTo>
                  <a:pt x="1876" y="131"/>
                </a:lnTo>
                <a:lnTo>
                  <a:pt x="1873" y="131"/>
                </a:lnTo>
                <a:lnTo>
                  <a:pt x="1873" y="241"/>
                </a:lnTo>
                <a:lnTo>
                  <a:pt x="1881" y="239"/>
                </a:lnTo>
                <a:lnTo>
                  <a:pt x="1890" y="238"/>
                </a:lnTo>
                <a:lnTo>
                  <a:pt x="1897" y="234"/>
                </a:lnTo>
                <a:lnTo>
                  <a:pt x="1905" y="229"/>
                </a:lnTo>
                <a:lnTo>
                  <a:pt x="1912" y="224"/>
                </a:lnTo>
                <a:lnTo>
                  <a:pt x="1919" y="218"/>
                </a:lnTo>
                <a:lnTo>
                  <a:pt x="1926" y="211"/>
                </a:lnTo>
                <a:lnTo>
                  <a:pt x="1932" y="204"/>
                </a:lnTo>
                <a:lnTo>
                  <a:pt x="1938" y="197"/>
                </a:lnTo>
                <a:lnTo>
                  <a:pt x="1943" y="188"/>
                </a:lnTo>
                <a:lnTo>
                  <a:pt x="1948" y="181"/>
                </a:lnTo>
                <a:lnTo>
                  <a:pt x="1952" y="173"/>
                </a:lnTo>
                <a:lnTo>
                  <a:pt x="1959" y="157"/>
                </a:lnTo>
                <a:lnTo>
                  <a:pt x="1965" y="145"/>
                </a:lnTo>
                <a:lnTo>
                  <a:pt x="1967" y="145"/>
                </a:lnTo>
                <a:lnTo>
                  <a:pt x="1967" y="252"/>
                </a:lnTo>
                <a:lnTo>
                  <a:pt x="1768" y="252"/>
                </a:lnTo>
                <a:lnTo>
                  <a:pt x="1768" y="243"/>
                </a:lnTo>
                <a:lnTo>
                  <a:pt x="1789" y="239"/>
                </a:lnTo>
                <a:lnTo>
                  <a:pt x="1789" y="15"/>
                </a:lnTo>
                <a:lnTo>
                  <a:pt x="1768" y="12"/>
                </a:lnTo>
                <a:lnTo>
                  <a:pt x="1768" y="4"/>
                </a:lnTo>
                <a:lnTo>
                  <a:pt x="1966" y="4"/>
                </a:lnTo>
                <a:lnTo>
                  <a:pt x="1966" y="102"/>
                </a:lnTo>
                <a:lnTo>
                  <a:pt x="1962" y="102"/>
                </a:lnTo>
                <a:lnTo>
                  <a:pt x="1958" y="90"/>
                </a:lnTo>
                <a:lnTo>
                  <a:pt x="1951" y="76"/>
                </a:lnTo>
                <a:lnTo>
                  <a:pt x="1941" y="62"/>
                </a:lnTo>
                <a:lnTo>
                  <a:pt x="1935" y="54"/>
                </a:lnTo>
                <a:lnTo>
                  <a:pt x="1929" y="47"/>
                </a:lnTo>
                <a:lnTo>
                  <a:pt x="1924" y="40"/>
                </a:lnTo>
                <a:lnTo>
                  <a:pt x="1918" y="35"/>
                </a:lnTo>
                <a:lnTo>
                  <a:pt x="1911" y="29"/>
                </a:lnTo>
                <a:lnTo>
                  <a:pt x="1904" y="25"/>
                </a:lnTo>
                <a:lnTo>
                  <a:pt x="1897" y="21"/>
                </a:lnTo>
                <a:lnTo>
                  <a:pt x="1888" y="18"/>
                </a:lnTo>
                <a:lnTo>
                  <a:pt x="1880" y="15"/>
                </a:lnTo>
                <a:lnTo>
                  <a:pt x="1871" y="15"/>
                </a:lnTo>
                <a:lnTo>
                  <a:pt x="1873" y="119"/>
                </a:lnTo>
                <a:lnTo>
                  <a:pt x="1876" y="118"/>
                </a:lnTo>
                <a:lnTo>
                  <a:pt x="1878" y="118"/>
                </a:lnTo>
                <a:lnTo>
                  <a:pt x="1883" y="115"/>
                </a:lnTo>
                <a:lnTo>
                  <a:pt x="1886" y="112"/>
                </a:lnTo>
                <a:lnTo>
                  <a:pt x="1891" y="107"/>
                </a:lnTo>
                <a:lnTo>
                  <a:pt x="1898" y="98"/>
                </a:lnTo>
                <a:lnTo>
                  <a:pt x="1908" y="81"/>
                </a:lnTo>
                <a:lnTo>
                  <a:pt x="1915" y="66"/>
                </a:lnTo>
                <a:lnTo>
                  <a:pt x="1918" y="66"/>
                </a:lnTo>
                <a:lnTo>
                  <a:pt x="1918" y="183"/>
                </a:lnTo>
                <a:close/>
                <a:moveTo>
                  <a:pt x="2140" y="15"/>
                </a:moveTo>
                <a:lnTo>
                  <a:pt x="2140" y="239"/>
                </a:lnTo>
                <a:lnTo>
                  <a:pt x="2162" y="243"/>
                </a:lnTo>
                <a:lnTo>
                  <a:pt x="2162" y="252"/>
                </a:lnTo>
                <a:lnTo>
                  <a:pt x="2035" y="252"/>
                </a:lnTo>
                <a:lnTo>
                  <a:pt x="2035" y="243"/>
                </a:lnTo>
                <a:lnTo>
                  <a:pt x="2058" y="239"/>
                </a:lnTo>
                <a:lnTo>
                  <a:pt x="2058" y="15"/>
                </a:lnTo>
                <a:lnTo>
                  <a:pt x="2052" y="16"/>
                </a:lnTo>
                <a:lnTo>
                  <a:pt x="2045" y="18"/>
                </a:lnTo>
                <a:lnTo>
                  <a:pt x="2040" y="21"/>
                </a:lnTo>
                <a:lnTo>
                  <a:pt x="2034" y="25"/>
                </a:lnTo>
                <a:lnTo>
                  <a:pt x="2030" y="29"/>
                </a:lnTo>
                <a:lnTo>
                  <a:pt x="2024" y="35"/>
                </a:lnTo>
                <a:lnTo>
                  <a:pt x="2020" y="42"/>
                </a:lnTo>
                <a:lnTo>
                  <a:pt x="2015" y="47"/>
                </a:lnTo>
                <a:lnTo>
                  <a:pt x="2007" y="62"/>
                </a:lnTo>
                <a:lnTo>
                  <a:pt x="2001" y="76"/>
                </a:lnTo>
                <a:lnTo>
                  <a:pt x="1996" y="90"/>
                </a:lnTo>
                <a:lnTo>
                  <a:pt x="1991" y="102"/>
                </a:lnTo>
                <a:lnTo>
                  <a:pt x="1987" y="102"/>
                </a:lnTo>
                <a:lnTo>
                  <a:pt x="1987" y="4"/>
                </a:lnTo>
                <a:lnTo>
                  <a:pt x="2210" y="4"/>
                </a:lnTo>
                <a:lnTo>
                  <a:pt x="2210" y="102"/>
                </a:lnTo>
                <a:lnTo>
                  <a:pt x="2206" y="102"/>
                </a:lnTo>
                <a:lnTo>
                  <a:pt x="2202" y="90"/>
                </a:lnTo>
                <a:lnTo>
                  <a:pt x="2198" y="77"/>
                </a:lnTo>
                <a:lnTo>
                  <a:pt x="2191" y="63"/>
                </a:lnTo>
                <a:lnTo>
                  <a:pt x="2186" y="56"/>
                </a:lnTo>
                <a:lnTo>
                  <a:pt x="2182" y="49"/>
                </a:lnTo>
                <a:lnTo>
                  <a:pt x="2174" y="36"/>
                </a:lnTo>
                <a:lnTo>
                  <a:pt x="2168" y="31"/>
                </a:lnTo>
                <a:lnTo>
                  <a:pt x="2164" y="25"/>
                </a:lnTo>
                <a:lnTo>
                  <a:pt x="2158" y="21"/>
                </a:lnTo>
                <a:lnTo>
                  <a:pt x="2153" y="18"/>
                </a:lnTo>
                <a:lnTo>
                  <a:pt x="2147" y="16"/>
                </a:lnTo>
                <a:lnTo>
                  <a:pt x="2140" y="15"/>
                </a:lnTo>
                <a:close/>
                <a:moveTo>
                  <a:pt x="1" y="4"/>
                </a:moveTo>
                <a:lnTo>
                  <a:pt x="132" y="4"/>
                </a:lnTo>
                <a:lnTo>
                  <a:pt x="132" y="12"/>
                </a:lnTo>
                <a:lnTo>
                  <a:pt x="110" y="15"/>
                </a:lnTo>
                <a:lnTo>
                  <a:pt x="144" y="152"/>
                </a:lnTo>
                <a:lnTo>
                  <a:pt x="187" y="15"/>
                </a:lnTo>
                <a:lnTo>
                  <a:pt x="163" y="12"/>
                </a:lnTo>
                <a:lnTo>
                  <a:pt x="163" y="4"/>
                </a:lnTo>
                <a:lnTo>
                  <a:pt x="226" y="4"/>
                </a:lnTo>
                <a:lnTo>
                  <a:pt x="226" y="12"/>
                </a:lnTo>
                <a:lnTo>
                  <a:pt x="202" y="15"/>
                </a:lnTo>
                <a:lnTo>
                  <a:pt x="125" y="252"/>
                </a:lnTo>
                <a:lnTo>
                  <a:pt x="86" y="252"/>
                </a:lnTo>
                <a:lnTo>
                  <a:pt x="18" y="15"/>
                </a:lnTo>
                <a:lnTo>
                  <a:pt x="1" y="12"/>
                </a:lnTo>
                <a:lnTo>
                  <a:pt x="1" y="4"/>
                </a:lnTo>
                <a:close/>
                <a:moveTo>
                  <a:pt x="395" y="239"/>
                </a:moveTo>
                <a:lnTo>
                  <a:pt x="418" y="243"/>
                </a:lnTo>
                <a:lnTo>
                  <a:pt x="418" y="252"/>
                </a:lnTo>
                <a:lnTo>
                  <a:pt x="283" y="252"/>
                </a:lnTo>
                <a:lnTo>
                  <a:pt x="283" y="243"/>
                </a:lnTo>
                <a:lnTo>
                  <a:pt x="309" y="239"/>
                </a:lnTo>
                <a:lnTo>
                  <a:pt x="292" y="179"/>
                </a:lnTo>
                <a:lnTo>
                  <a:pt x="230" y="179"/>
                </a:lnTo>
                <a:lnTo>
                  <a:pt x="210" y="239"/>
                </a:lnTo>
                <a:lnTo>
                  <a:pt x="237" y="243"/>
                </a:lnTo>
                <a:lnTo>
                  <a:pt x="237" y="252"/>
                </a:lnTo>
                <a:lnTo>
                  <a:pt x="170" y="252"/>
                </a:lnTo>
                <a:lnTo>
                  <a:pt x="170" y="243"/>
                </a:lnTo>
                <a:lnTo>
                  <a:pt x="196" y="239"/>
                </a:lnTo>
                <a:lnTo>
                  <a:pt x="271" y="1"/>
                </a:lnTo>
                <a:lnTo>
                  <a:pt x="326" y="1"/>
                </a:lnTo>
                <a:lnTo>
                  <a:pt x="395" y="239"/>
                </a:lnTo>
                <a:close/>
                <a:moveTo>
                  <a:pt x="234" y="166"/>
                </a:moveTo>
                <a:lnTo>
                  <a:pt x="289" y="166"/>
                </a:lnTo>
                <a:lnTo>
                  <a:pt x="264" y="74"/>
                </a:lnTo>
                <a:lnTo>
                  <a:pt x="234" y="166"/>
                </a:lnTo>
                <a:close/>
                <a:moveTo>
                  <a:pt x="817" y="239"/>
                </a:moveTo>
                <a:lnTo>
                  <a:pt x="839" y="243"/>
                </a:lnTo>
                <a:lnTo>
                  <a:pt x="839" y="252"/>
                </a:lnTo>
                <a:lnTo>
                  <a:pt x="709" y="252"/>
                </a:lnTo>
                <a:lnTo>
                  <a:pt x="709" y="243"/>
                </a:lnTo>
                <a:lnTo>
                  <a:pt x="730" y="239"/>
                </a:lnTo>
                <a:lnTo>
                  <a:pt x="714" y="179"/>
                </a:lnTo>
                <a:lnTo>
                  <a:pt x="652" y="179"/>
                </a:lnTo>
                <a:lnTo>
                  <a:pt x="632" y="239"/>
                </a:lnTo>
                <a:lnTo>
                  <a:pt x="655" y="243"/>
                </a:lnTo>
                <a:lnTo>
                  <a:pt x="655" y="252"/>
                </a:lnTo>
                <a:lnTo>
                  <a:pt x="593" y="252"/>
                </a:lnTo>
                <a:lnTo>
                  <a:pt x="593" y="243"/>
                </a:lnTo>
                <a:lnTo>
                  <a:pt x="618" y="239"/>
                </a:lnTo>
                <a:lnTo>
                  <a:pt x="693" y="1"/>
                </a:lnTo>
                <a:lnTo>
                  <a:pt x="748" y="1"/>
                </a:lnTo>
                <a:lnTo>
                  <a:pt x="817" y="239"/>
                </a:lnTo>
                <a:close/>
                <a:moveTo>
                  <a:pt x="656" y="166"/>
                </a:moveTo>
                <a:lnTo>
                  <a:pt x="710" y="166"/>
                </a:lnTo>
                <a:lnTo>
                  <a:pt x="685" y="74"/>
                </a:lnTo>
                <a:lnTo>
                  <a:pt x="656" y="166"/>
                </a:lnTo>
                <a:close/>
                <a:moveTo>
                  <a:pt x="1501" y="239"/>
                </a:moveTo>
                <a:lnTo>
                  <a:pt x="1524" y="243"/>
                </a:lnTo>
                <a:lnTo>
                  <a:pt x="1524" y="252"/>
                </a:lnTo>
                <a:lnTo>
                  <a:pt x="1392" y="252"/>
                </a:lnTo>
                <a:lnTo>
                  <a:pt x="1392" y="239"/>
                </a:lnTo>
                <a:lnTo>
                  <a:pt x="1415" y="239"/>
                </a:lnTo>
                <a:lnTo>
                  <a:pt x="1398" y="179"/>
                </a:lnTo>
                <a:lnTo>
                  <a:pt x="1336" y="179"/>
                </a:lnTo>
                <a:lnTo>
                  <a:pt x="1316" y="239"/>
                </a:lnTo>
                <a:lnTo>
                  <a:pt x="1340" y="239"/>
                </a:lnTo>
                <a:lnTo>
                  <a:pt x="1340" y="252"/>
                </a:lnTo>
                <a:lnTo>
                  <a:pt x="1278" y="252"/>
                </a:lnTo>
                <a:lnTo>
                  <a:pt x="1278" y="243"/>
                </a:lnTo>
                <a:lnTo>
                  <a:pt x="1302" y="239"/>
                </a:lnTo>
                <a:lnTo>
                  <a:pt x="1377" y="1"/>
                </a:lnTo>
                <a:lnTo>
                  <a:pt x="1432" y="1"/>
                </a:lnTo>
                <a:lnTo>
                  <a:pt x="1501" y="239"/>
                </a:lnTo>
                <a:close/>
                <a:moveTo>
                  <a:pt x="1340" y="166"/>
                </a:moveTo>
                <a:lnTo>
                  <a:pt x="1395" y="166"/>
                </a:lnTo>
                <a:lnTo>
                  <a:pt x="1370" y="74"/>
                </a:lnTo>
                <a:lnTo>
                  <a:pt x="1340" y="166"/>
                </a:lnTo>
                <a:close/>
                <a:moveTo>
                  <a:pt x="994" y="119"/>
                </a:moveTo>
                <a:lnTo>
                  <a:pt x="998" y="119"/>
                </a:lnTo>
                <a:lnTo>
                  <a:pt x="1007" y="119"/>
                </a:lnTo>
                <a:lnTo>
                  <a:pt x="1020" y="122"/>
                </a:lnTo>
                <a:lnTo>
                  <a:pt x="1027" y="125"/>
                </a:lnTo>
                <a:lnTo>
                  <a:pt x="1034" y="128"/>
                </a:lnTo>
                <a:lnTo>
                  <a:pt x="1041" y="131"/>
                </a:lnTo>
                <a:lnTo>
                  <a:pt x="1048" y="135"/>
                </a:lnTo>
                <a:lnTo>
                  <a:pt x="1053" y="141"/>
                </a:lnTo>
                <a:lnTo>
                  <a:pt x="1060" y="146"/>
                </a:lnTo>
                <a:lnTo>
                  <a:pt x="1065" y="153"/>
                </a:lnTo>
                <a:lnTo>
                  <a:pt x="1069" y="162"/>
                </a:lnTo>
                <a:lnTo>
                  <a:pt x="1072" y="170"/>
                </a:lnTo>
                <a:lnTo>
                  <a:pt x="1072" y="176"/>
                </a:lnTo>
                <a:lnTo>
                  <a:pt x="1072" y="181"/>
                </a:lnTo>
                <a:lnTo>
                  <a:pt x="1072" y="188"/>
                </a:lnTo>
                <a:lnTo>
                  <a:pt x="1072" y="195"/>
                </a:lnTo>
                <a:lnTo>
                  <a:pt x="1070" y="201"/>
                </a:lnTo>
                <a:lnTo>
                  <a:pt x="1069" y="207"/>
                </a:lnTo>
                <a:lnTo>
                  <a:pt x="1066" y="212"/>
                </a:lnTo>
                <a:lnTo>
                  <a:pt x="1065" y="218"/>
                </a:lnTo>
                <a:lnTo>
                  <a:pt x="1059" y="227"/>
                </a:lnTo>
                <a:lnTo>
                  <a:pt x="1052" y="234"/>
                </a:lnTo>
                <a:lnTo>
                  <a:pt x="1045" y="239"/>
                </a:lnTo>
                <a:lnTo>
                  <a:pt x="1036" y="243"/>
                </a:lnTo>
                <a:lnTo>
                  <a:pt x="1032" y="245"/>
                </a:lnTo>
                <a:lnTo>
                  <a:pt x="1028" y="246"/>
                </a:lnTo>
                <a:lnTo>
                  <a:pt x="1020" y="249"/>
                </a:lnTo>
                <a:lnTo>
                  <a:pt x="1010" y="250"/>
                </a:lnTo>
                <a:lnTo>
                  <a:pt x="1001" y="252"/>
                </a:lnTo>
                <a:lnTo>
                  <a:pt x="993" y="252"/>
                </a:lnTo>
                <a:lnTo>
                  <a:pt x="977" y="252"/>
                </a:lnTo>
                <a:lnTo>
                  <a:pt x="966" y="252"/>
                </a:lnTo>
                <a:lnTo>
                  <a:pt x="846" y="252"/>
                </a:lnTo>
                <a:lnTo>
                  <a:pt x="846" y="243"/>
                </a:lnTo>
                <a:lnTo>
                  <a:pt x="867" y="239"/>
                </a:lnTo>
                <a:lnTo>
                  <a:pt x="867" y="15"/>
                </a:lnTo>
                <a:lnTo>
                  <a:pt x="846" y="12"/>
                </a:lnTo>
                <a:lnTo>
                  <a:pt x="846" y="4"/>
                </a:lnTo>
                <a:lnTo>
                  <a:pt x="980" y="4"/>
                </a:lnTo>
                <a:lnTo>
                  <a:pt x="997" y="4"/>
                </a:lnTo>
                <a:lnTo>
                  <a:pt x="1010" y="5"/>
                </a:lnTo>
                <a:lnTo>
                  <a:pt x="1022" y="8"/>
                </a:lnTo>
                <a:lnTo>
                  <a:pt x="1028" y="11"/>
                </a:lnTo>
                <a:lnTo>
                  <a:pt x="1034" y="15"/>
                </a:lnTo>
                <a:lnTo>
                  <a:pt x="1039" y="19"/>
                </a:lnTo>
                <a:lnTo>
                  <a:pt x="1044" y="23"/>
                </a:lnTo>
                <a:lnTo>
                  <a:pt x="1048" y="31"/>
                </a:lnTo>
                <a:lnTo>
                  <a:pt x="1051" y="38"/>
                </a:lnTo>
                <a:lnTo>
                  <a:pt x="1053" y="47"/>
                </a:lnTo>
                <a:lnTo>
                  <a:pt x="1053" y="57"/>
                </a:lnTo>
                <a:lnTo>
                  <a:pt x="1053" y="67"/>
                </a:lnTo>
                <a:lnTo>
                  <a:pt x="1051" y="77"/>
                </a:lnTo>
                <a:lnTo>
                  <a:pt x="1048" y="84"/>
                </a:lnTo>
                <a:lnTo>
                  <a:pt x="1045" y="91"/>
                </a:lnTo>
                <a:lnTo>
                  <a:pt x="1039" y="97"/>
                </a:lnTo>
                <a:lnTo>
                  <a:pt x="1035" y="102"/>
                </a:lnTo>
                <a:lnTo>
                  <a:pt x="1029" y="107"/>
                </a:lnTo>
                <a:lnTo>
                  <a:pt x="1024" y="109"/>
                </a:lnTo>
                <a:lnTo>
                  <a:pt x="1018" y="112"/>
                </a:lnTo>
                <a:lnTo>
                  <a:pt x="1014" y="115"/>
                </a:lnTo>
                <a:lnTo>
                  <a:pt x="1004" y="118"/>
                </a:lnTo>
                <a:lnTo>
                  <a:pt x="994" y="119"/>
                </a:lnTo>
                <a:close/>
                <a:moveTo>
                  <a:pt x="986" y="221"/>
                </a:moveTo>
                <a:lnTo>
                  <a:pt x="986" y="145"/>
                </a:lnTo>
                <a:lnTo>
                  <a:pt x="984" y="139"/>
                </a:lnTo>
                <a:lnTo>
                  <a:pt x="983" y="136"/>
                </a:lnTo>
                <a:lnTo>
                  <a:pt x="980" y="133"/>
                </a:lnTo>
                <a:lnTo>
                  <a:pt x="977" y="131"/>
                </a:lnTo>
                <a:lnTo>
                  <a:pt x="973" y="129"/>
                </a:lnTo>
                <a:lnTo>
                  <a:pt x="969" y="128"/>
                </a:lnTo>
                <a:lnTo>
                  <a:pt x="960" y="128"/>
                </a:lnTo>
                <a:lnTo>
                  <a:pt x="950" y="128"/>
                </a:lnTo>
                <a:lnTo>
                  <a:pt x="950" y="239"/>
                </a:lnTo>
                <a:lnTo>
                  <a:pt x="962" y="239"/>
                </a:lnTo>
                <a:lnTo>
                  <a:pt x="964" y="239"/>
                </a:lnTo>
                <a:lnTo>
                  <a:pt x="969" y="239"/>
                </a:lnTo>
                <a:lnTo>
                  <a:pt x="973" y="238"/>
                </a:lnTo>
                <a:lnTo>
                  <a:pt x="977" y="236"/>
                </a:lnTo>
                <a:lnTo>
                  <a:pt x="980" y="234"/>
                </a:lnTo>
                <a:lnTo>
                  <a:pt x="983" y="231"/>
                </a:lnTo>
                <a:lnTo>
                  <a:pt x="984" y="227"/>
                </a:lnTo>
                <a:lnTo>
                  <a:pt x="986" y="221"/>
                </a:lnTo>
                <a:close/>
                <a:moveTo>
                  <a:pt x="980" y="98"/>
                </a:moveTo>
                <a:lnTo>
                  <a:pt x="980" y="32"/>
                </a:lnTo>
                <a:lnTo>
                  <a:pt x="980" y="26"/>
                </a:lnTo>
                <a:lnTo>
                  <a:pt x="979" y="23"/>
                </a:lnTo>
                <a:lnTo>
                  <a:pt x="977" y="22"/>
                </a:lnTo>
                <a:lnTo>
                  <a:pt x="976" y="21"/>
                </a:lnTo>
                <a:lnTo>
                  <a:pt x="973" y="18"/>
                </a:lnTo>
                <a:lnTo>
                  <a:pt x="970" y="16"/>
                </a:lnTo>
                <a:lnTo>
                  <a:pt x="967" y="16"/>
                </a:lnTo>
                <a:lnTo>
                  <a:pt x="962" y="15"/>
                </a:lnTo>
                <a:lnTo>
                  <a:pt x="950" y="15"/>
                </a:lnTo>
                <a:lnTo>
                  <a:pt x="950" y="118"/>
                </a:lnTo>
                <a:lnTo>
                  <a:pt x="960" y="118"/>
                </a:lnTo>
                <a:lnTo>
                  <a:pt x="967" y="117"/>
                </a:lnTo>
                <a:lnTo>
                  <a:pt x="970" y="115"/>
                </a:lnTo>
                <a:lnTo>
                  <a:pt x="973" y="114"/>
                </a:lnTo>
                <a:lnTo>
                  <a:pt x="976" y="111"/>
                </a:lnTo>
                <a:lnTo>
                  <a:pt x="979" y="108"/>
                </a:lnTo>
                <a:lnTo>
                  <a:pt x="980" y="104"/>
                </a:lnTo>
                <a:lnTo>
                  <a:pt x="980" y="98"/>
                </a:lnTo>
                <a:close/>
                <a:moveTo>
                  <a:pt x="1648" y="4"/>
                </a:moveTo>
                <a:lnTo>
                  <a:pt x="1664" y="5"/>
                </a:lnTo>
                <a:lnTo>
                  <a:pt x="1672" y="7"/>
                </a:lnTo>
                <a:lnTo>
                  <a:pt x="1682" y="8"/>
                </a:lnTo>
                <a:lnTo>
                  <a:pt x="1686" y="9"/>
                </a:lnTo>
                <a:lnTo>
                  <a:pt x="1691" y="12"/>
                </a:lnTo>
                <a:lnTo>
                  <a:pt x="1700" y="16"/>
                </a:lnTo>
                <a:lnTo>
                  <a:pt x="1709" y="21"/>
                </a:lnTo>
                <a:lnTo>
                  <a:pt x="1719" y="26"/>
                </a:lnTo>
                <a:lnTo>
                  <a:pt x="1727" y="35"/>
                </a:lnTo>
                <a:lnTo>
                  <a:pt x="1736" y="43"/>
                </a:lnTo>
                <a:lnTo>
                  <a:pt x="1743" y="53"/>
                </a:lnTo>
                <a:lnTo>
                  <a:pt x="1748" y="64"/>
                </a:lnTo>
                <a:lnTo>
                  <a:pt x="1751" y="70"/>
                </a:lnTo>
                <a:lnTo>
                  <a:pt x="1754" y="77"/>
                </a:lnTo>
                <a:lnTo>
                  <a:pt x="1758" y="91"/>
                </a:lnTo>
                <a:lnTo>
                  <a:pt x="1761" y="108"/>
                </a:lnTo>
                <a:lnTo>
                  <a:pt x="1761" y="117"/>
                </a:lnTo>
                <a:lnTo>
                  <a:pt x="1761" y="125"/>
                </a:lnTo>
                <a:lnTo>
                  <a:pt x="1761" y="143"/>
                </a:lnTo>
                <a:lnTo>
                  <a:pt x="1758" y="160"/>
                </a:lnTo>
                <a:lnTo>
                  <a:pt x="1754" y="174"/>
                </a:lnTo>
                <a:lnTo>
                  <a:pt x="1750" y="187"/>
                </a:lnTo>
                <a:lnTo>
                  <a:pt x="1744" y="200"/>
                </a:lnTo>
                <a:lnTo>
                  <a:pt x="1737" y="210"/>
                </a:lnTo>
                <a:lnTo>
                  <a:pt x="1730" y="218"/>
                </a:lnTo>
                <a:lnTo>
                  <a:pt x="1722" y="227"/>
                </a:lnTo>
                <a:lnTo>
                  <a:pt x="1713" y="232"/>
                </a:lnTo>
                <a:lnTo>
                  <a:pt x="1703" y="238"/>
                </a:lnTo>
                <a:lnTo>
                  <a:pt x="1695" y="242"/>
                </a:lnTo>
                <a:lnTo>
                  <a:pt x="1686" y="246"/>
                </a:lnTo>
                <a:lnTo>
                  <a:pt x="1678" y="249"/>
                </a:lnTo>
                <a:lnTo>
                  <a:pt x="1669" y="250"/>
                </a:lnTo>
                <a:lnTo>
                  <a:pt x="1661" y="252"/>
                </a:lnTo>
                <a:lnTo>
                  <a:pt x="1654" y="252"/>
                </a:lnTo>
                <a:lnTo>
                  <a:pt x="1534" y="252"/>
                </a:lnTo>
                <a:lnTo>
                  <a:pt x="1534" y="243"/>
                </a:lnTo>
                <a:lnTo>
                  <a:pt x="1555" y="239"/>
                </a:lnTo>
                <a:lnTo>
                  <a:pt x="1555" y="15"/>
                </a:lnTo>
                <a:lnTo>
                  <a:pt x="1534" y="12"/>
                </a:lnTo>
                <a:lnTo>
                  <a:pt x="1534" y="4"/>
                </a:lnTo>
                <a:lnTo>
                  <a:pt x="1648" y="4"/>
                </a:lnTo>
                <a:close/>
                <a:moveTo>
                  <a:pt x="1637" y="239"/>
                </a:moveTo>
                <a:lnTo>
                  <a:pt x="1643" y="239"/>
                </a:lnTo>
                <a:lnTo>
                  <a:pt x="1648" y="239"/>
                </a:lnTo>
                <a:lnTo>
                  <a:pt x="1654" y="238"/>
                </a:lnTo>
                <a:lnTo>
                  <a:pt x="1659" y="235"/>
                </a:lnTo>
                <a:lnTo>
                  <a:pt x="1662" y="234"/>
                </a:lnTo>
                <a:lnTo>
                  <a:pt x="1665" y="232"/>
                </a:lnTo>
                <a:lnTo>
                  <a:pt x="1668" y="229"/>
                </a:lnTo>
                <a:lnTo>
                  <a:pt x="1669" y="225"/>
                </a:lnTo>
                <a:lnTo>
                  <a:pt x="1669" y="222"/>
                </a:lnTo>
                <a:lnTo>
                  <a:pt x="1671" y="218"/>
                </a:lnTo>
                <a:lnTo>
                  <a:pt x="1671" y="32"/>
                </a:lnTo>
                <a:lnTo>
                  <a:pt x="1669" y="28"/>
                </a:lnTo>
                <a:lnTo>
                  <a:pt x="1669" y="25"/>
                </a:lnTo>
                <a:lnTo>
                  <a:pt x="1668" y="23"/>
                </a:lnTo>
                <a:lnTo>
                  <a:pt x="1665" y="21"/>
                </a:lnTo>
                <a:lnTo>
                  <a:pt x="1659" y="18"/>
                </a:lnTo>
                <a:lnTo>
                  <a:pt x="1654" y="16"/>
                </a:lnTo>
                <a:lnTo>
                  <a:pt x="1643" y="15"/>
                </a:lnTo>
                <a:lnTo>
                  <a:pt x="1637" y="15"/>
                </a:lnTo>
                <a:lnTo>
                  <a:pt x="1637" y="239"/>
                </a:lnTo>
                <a:close/>
                <a:moveTo>
                  <a:pt x="490" y="23"/>
                </a:moveTo>
                <a:lnTo>
                  <a:pt x="490" y="26"/>
                </a:lnTo>
                <a:lnTo>
                  <a:pt x="491" y="31"/>
                </a:lnTo>
                <a:lnTo>
                  <a:pt x="495" y="38"/>
                </a:lnTo>
                <a:lnTo>
                  <a:pt x="501" y="46"/>
                </a:lnTo>
                <a:lnTo>
                  <a:pt x="508" y="54"/>
                </a:lnTo>
                <a:lnTo>
                  <a:pt x="517" y="63"/>
                </a:lnTo>
                <a:lnTo>
                  <a:pt x="526" y="71"/>
                </a:lnTo>
                <a:lnTo>
                  <a:pt x="548" y="90"/>
                </a:lnTo>
                <a:lnTo>
                  <a:pt x="559" y="100"/>
                </a:lnTo>
                <a:lnTo>
                  <a:pt x="569" y="111"/>
                </a:lnTo>
                <a:lnTo>
                  <a:pt x="579" y="121"/>
                </a:lnTo>
                <a:lnTo>
                  <a:pt x="587" y="132"/>
                </a:lnTo>
                <a:lnTo>
                  <a:pt x="594" y="145"/>
                </a:lnTo>
                <a:lnTo>
                  <a:pt x="597" y="150"/>
                </a:lnTo>
                <a:lnTo>
                  <a:pt x="600" y="156"/>
                </a:lnTo>
                <a:lnTo>
                  <a:pt x="603" y="163"/>
                </a:lnTo>
                <a:lnTo>
                  <a:pt x="604" y="169"/>
                </a:lnTo>
                <a:lnTo>
                  <a:pt x="604" y="176"/>
                </a:lnTo>
                <a:lnTo>
                  <a:pt x="606" y="183"/>
                </a:lnTo>
                <a:lnTo>
                  <a:pt x="604" y="195"/>
                </a:lnTo>
                <a:lnTo>
                  <a:pt x="603" y="203"/>
                </a:lnTo>
                <a:lnTo>
                  <a:pt x="600" y="208"/>
                </a:lnTo>
                <a:lnTo>
                  <a:pt x="599" y="215"/>
                </a:lnTo>
                <a:lnTo>
                  <a:pt x="594" y="221"/>
                </a:lnTo>
                <a:lnTo>
                  <a:pt x="591" y="227"/>
                </a:lnTo>
                <a:lnTo>
                  <a:pt x="587" y="232"/>
                </a:lnTo>
                <a:lnTo>
                  <a:pt x="582" y="238"/>
                </a:lnTo>
                <a:lnTo>
                  <a:pt x="576" y="242"/>
                </a:lnTo>
                <a:lnTo>
                  <a:pt x="570" y="246"/>
                </a:lnTo>
                <a:lnTo>
                  <a:pt x="563" y="250"/>
                </a:lnTo>
                <a:lnTo>
                  <a:pt x="556" y="253"/>
                </a:lnTo>
                <a:lnTo>
                  <a:pt x="548" y="255"/>
                </a:lnTo>
                <a:lnTo>
                  <a:pt x="539" y="256"/>
                </a:lnTo>
                <a:lnTo>
                  <a:pt x="529" y="258"/>
                </a:lnTo>
                <a:lnTo>
                  <a:pt x="522" y="256"/>
                </a:lnTo>
                <a:lnTo>
                  <a:pt x="515" y="256"/>
                </a:lnTo>
                <a:lnTo>
                  <a:pt x="502" y="253"/>
                </a:lnTo>
                <a:lnTo>
                  <a:pt x="497" y="250"/>
                </a:lnTo>
                <a:lnTo>
                  <a:pt x="491" y="249"/>
                </a:lnTo>
                <a:lnTo>
                  <a:pt x="481" y="243"/>
                </a:lnTo>
                <a:lnTo>
                  <a:pt x="474" y="239"/>
                </a:lnTo>
                <a:lnTo>
                  <a:pt x="467" y="235"/>
                </a:lnTo>
                <a:lnTo>
                  <a:pt x="463" y="231"/>
                </a:lnTo>
                <a:lnTo>
                  <a:pt x="433" y="252"/>
                </a:lnTo>
                <a:lnTo>
                  <a:pt x="428" y="252"/>
                </a:lnTo>
                <a:lnTo>
                  <a:pt x="428" y="139"/>
                </a:lnTo>
                <a:lnTo>
                  <a:pt x="432" y="139"/>
                </a:lnTo>
                <a:lnTo>
                  <a:pt x="437" y="152"/>
                </a:lnTo>
                <a:lnTo>
                  <a:pt x="445" y="167"/>
                </a:lnTo>
                <a:lnTo>
                  <a:pt x="449" y="176"/>
                </a:lnTo>
                <a:lnTo>
                  <a:pt x="453" y="184"/>
                </a:lnTo>
                <a:lnTo>
                  <a:pt x="459" y="194"/>
                </a:lnTo>
                <a:lnTo>
                  <a:pt x="464" y="203"/>
                </a:lnTo>
                <a:lnTo>
                  <a:pt x="477" y="218"/>
                </a:lnTo>
                <a:lnTo>
                  <a:pt x="484" y="225"/>
                </a:lnTo>
                <a:lnTo>
                  <a:pt x="491" y="232"/>
                </a:lnTo>
                <a:lnTo>
                  <a:pt x="498" y="238"/>
                </a:lnTo>
                <a:lnTo>
                  <a:pt x="505" y="241"/>
                </a:lnTo>
                <a:lnTo>
                  <a:pt x="514" y="243"/>
                </a:lnTo>
                <a:lnTo>
                  <a:pt x="518" y="245"/>
                </a:lnTo>
                <a:lnTo>
                  <a:pt x="522" y="245"/>
                </a:lnTo>
                <a:lnTo>
                  <a:pt x="528" y="245"/>
                </a:lnTo>
                <a:lnTo>
                  <a:pt x="532" y="243"/>
                </a:lnTo>
                <a:lnTo>
                  <a:pt x="535" y="242"/>
                </a:lnTo>
                <a:lnTo>
                  <a:pt x="538" y="241"/>
                </a:lnTo>
                <a:lnTo>
                  <a:pt x="539" y="238"/>
                </a:lnTo>
                <a:lnTo>
                  <a:pt x="541" y="235"/>
                </a:lnTo>
                <a:lnTo>
                  <a:pt x="542" y="234"/>
                </a:lnTo>
                <a:lnTo>
                  <a:pt x="542" y="231"/>
                </a:lnTo>
                <a:lnTo>
                  <a:pt x="541" y="221"/>
                </a:lnTo>
                <a:lnTo>
                  <a:pt x="538" y="212"/>
                </a:lnTo>
                <a:lnTo>
                  <a:pt x="532" y="204"/>
                </a:lnTo>
                <a:lnTo>
                  <a:pt x="529" y="198"/>
                </a:lnTo>
                <a:lnTo>
                  <a:pt x="525" y="194"/>
                </a:lnTo>
                <a:lnTo>
                  <a:pt x="517" y="186"/>
                </a:lnTo>
                <a:lnTo>
                  <a:pt x="508" y="176"/>
                </a:lnTo>
                <a:lnTo>
                  <a:pt x="488" y="156"/>
                </a:lnTo>
                <a:lnTo>
                  <a:pt x="477" y="146"/>
                </a:lnTo>
                <a:lnTo>
                  <a:pt x="467" y="135"/>
                </a:lnTo>
                <a:lnTo>
                  <a:pt x="459" y="124"/>
                </a:lnTo>
                <a:lnTo>
                  <a:pt x="450" y="112"/>
                </a:lnTo>
                <a:lnTo>
                  <a:pt x="443" y="100"/>
                </a:lnTo>
                <a:lnTo>
                  <a:pt x="440" y="94"/>
                </a:lnTo>
                <a:lnTo>
                  <a:pt x="437" y="87"/>
                </a:lnTo>
                <a:lnTo>
                  <a:pt x="435" y="73"/>
                </a:lnTo>
                <a:lnTo>
                  <a:pt x="433" y="66"/>
                </a:lnTo>
                <a:lnTo>
                  <a:pt x="433" y="59"/>
                </a:lnTo>
                <a:lnTo>
                  <a:pt x="435" y="52"/>
                </a:lnTo>
                <a:lnTo>
                  <a:pt x="435" y="45"/>
                </a:lnTo>
                <a:lnTo>
                  <a:pt x="437" y="38"/>
                </a:lnTo>
                <a:lnTo>
                  <a:pt x="440" y="32"/>
                </a:lnTo>
                <a:lnTo>
                  <a:pt x="443" y="26"/>
                </a:lnTo>
                <a:lnTo>
                  <a:pt x="447" y="22"/>
                </a:lnTo>
                <a:lnTo>
                  <a:pt x="449" y="19"/>
                </a:lnTo>
                <a:lnTo>
                  <a:pt x="452" y="18"/>
                </a:lnTo>
                <a:lnTo>
                  <a:pt x="457" y="14"/>
                </a:lnTo>
                <a:lnTo>
                  <a:pt x="461" y="9"/>
                </a:lnTo>
                <a:lnTo>
                  <a:pt x="467" y="7"/>
                </a:lnTo>
                <a:lnTo>
                  <a:pt x="480" y="2"/>
                </a:lnTo>
                <a:lnTo>
                  <a:pt x="494" y="0"/>
                </a:lnTo>
                <a:lnTo>
                  <a:pt x="500" y="0"/>
                </a:lnTo>
                <a:lnTo>
                  <a:pt x="507" y="0"/>
                </a:lnTo>
                <a:lnTo>
                  <a:pt x="519" y="0"/>
                </a:lnTo>
                <a:lnTo>
                  <a:pt x="531" y="2"/>
                </a:lnTo>
                <a:lnTo>
                  <a:pt x="542" y="7"/>
                </a:lnTo>
                <a:lnTo>
                  <a:pt x="550" y="12"/>
                </a:lnTo>
                <a:lnTo>
                  <a:pt x="558" y="16"/>
                </a:lnTo>
                <a:lnTo>
                  <a:pt x="563" y="21"/>
                </a:lnTo>
                <a:lnTo>
                  <a:pt x="569" y="25"/>
                </a:lnTo>
                <a:lnTo>
                  <a:pt x="583" y="4"/>
                </a:lnTo>
                <a:lnTo>
                  <a:pt x="590" y="4"/>
                </a:lnTo>
                <a:lnTo>
                  <a:pt x="590" y="90"/>
                </a:lnTo>
                <a:lnTo>
                  <a:pt x="586" y="90"/>
                </a:lnTo>
                <a:lnTo>
                  <a:pt x="582" y="78"/>
                </a:lnTo>
                <a:lnTo>
                  <a:pt x="576" y="67"/>
                </a:lnTo>
                <a:lnTo>
                  <a:pt x="569" y="53"/>
                </a:lnTo>
                <a:lnTo>
                  <a:pt x="559" y="40"/>
                </a:lnTo>
                <a:lnTo>
                  <a:pt x="555" y="35"/>
                </a:lnTo>
                <a:lnTo>
                  <a:pt x="549" y="29"/>
                </a:lnTo>
                <a:lnTo>
                  <a:pt x="543" y="23"/>
                </a:lnTo>
                <a:lnTo>
                  <a:pt x="538" y="19"/>
                </a:lnTo>
                <a:lnTo>
                  <a:pt x="531" y="15"/>
                </a:lnTo>
                <a:lnTo>
                  <a:pt x="524" y="12"/>
                </a:lnTo>
                <a:lnTo>
                  <a:pt x="517" y="11"/>
                </a:lnTo>
                <a:lnTo>
                  <a:pt x="508" y="11"/>
                </a:lnTo>
                <a:lnTo>
                  <a:pt x="504" y="11"/>
                </a:lnTo>
                <a:lnTo>
                  <a:pt x="501" y="11"/>
                </a:lnTo>
                <a:lnTo>
                  <a:pt x="495" y="14"/>
                </a:lnTo>
                <a:lnTo>
                  <a:pt x="493" y="16"/>
                </a:lnTo>
                <a:lnTo>
                  <a:pt x="491" y="18"/>
                </a:lnTo>
                <a:lnTo>
                  <a:pt x="490" y="21"/>
                </a:lnTo>
                <a:lnTo>
                  <a:pt x="490" y="23"/>
                </a:lnTo>
                <a:close/>
                <a:moveTo>
                  <a:pt x="1083" y="4"/>
                </a:moveTo>
                <a:lnTo>
                  <a:pt x="1210" y="4"/>
                </a:lnTo>
                <a:lnTo>
                  <a:pt x="1210" y="12"/>
                </a:lnTo>
                <a:lnTo>
                  <a:pt x="1188" y="15"/>
                </a:lnTo>
                <a:lnTo>
                  <a:pt x="1188" y="239"/>
                </a:lnTo>
                <a:lnTo>
                  <a:pt x="1193" y="239"/>
                </a:lnTo>
                <a:lnTo>
                  <a:pt x="1199" y="238"/>
                </a:lnTo>
                <a:lnTo>
                  <a:pt x="1205" y="235"/>
                </a:lnTo>
                <a:lnTo>
                  <a:pt x="1210" y="231"/>
                </a:lnTo>
                <a:lnTo>
                  <a:pt x="1216" y="227"/>
                </a:lnTo>
                <a:lnTo>
                  <a:pt x="1222" y="222"/>
                </a:lnTo>
                <a:lnTo>
                  <a:pt x="1227" y="217"/>
                </a:lnTo>
                <a:lnTo>
                  <a:pt x="1231" y="210"/>
                </a:lnTo>
                <a:lnTo>
                  <a:pt x="1241" y="194"/>
                </a:lnTo>
                <a:lnTo>
                  <a:pt x="1246" y="186"/>
                </a:lnTo>
                <a:lnTo>
                  <a:pt x="1250" y="177"/>
                </a:lnTo>
                <a:lnTo>
                  <a:pt x="1254" y="169"/>
                </a:lnTo>
                <a:lnTo>
                  <a:pt x="1257" y="159"/>
                </a:lnTo>
                <a:lnTo>
                  <a:pt x="1261" y="149"/>
                </a:lnTo>
                <a:lnTo>
                  <a:pt x="1264" y="139"/>
                </a:lnTo>
                <a:lnTo>
                  <a:pt x="1268" y="139"/>
                </a:lnTo>
                <a:lnTo>
                  <a:pt x="1268" y="252"/>
                </a:lnTo>
                <a:lnTo>
                  <a:pt x="1083" y="252"/>
                </a:lnTo>
                <a:lnTo>
                  <a:pt x="1083" y="243"/>
                </a:lnTo>
                <a:lnTo>
                  <a:pt x="1106" y="239"/>
                </a:lnTo>
                <a:lnTo>
                  <a:pt x="1106" y="15"/>
                </a:lnTo>
                <a:lnTo>
                  <a:pt x="1083" y="12"/>
                </a:lnTo>
                <a:lnTo>
                  <a:pt x="1083" y="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4" name="Freeform 185">
            <a:extLst>
              <a:ext uri="{FF2B5EF4-FFF2-40B4-BE49-F238E27FC236}">
                <a16:creationId xmlns:a16="http://schemas.microsoft.com/office/drawing/2014/main" id="{FC14CBE0-20FB-9A09-6D36-4713F7628F5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783634" y="5877280"/>
            <a:ext cx="632846" cy="72000"/>
          </a:xfrm>
          <a:custGeom>
            <a:avLst/>
            <a:gdLst>
              <a:gd name="T0" fmla="*/ 93 w 1336"/>
              <a:gd name="T1" fmla="*/ 31 h 151"/>
              <a:gd name="T2" fmla="*/ 81 w 1336"/>
              <a:gd name="T3" fmla="*/ 89 h 151"/>
              <a:gd name="T4" fmla="*/ 96 w 1336"/>
              <a:gd name="T5" fmla="*/ 120 h 151"/>
              <a:gd name="T6" fmla="*/ 202 w 1336"/>
              <a:gd name="T7" fmla="*/ 3 h 151"/>
              <a:gd name="T8" fmla="*/ 172 w 1336"/>
              <a:gd name="T9" fmla="*/ 30 h 151"/>
              <a:gd name="T10" fmla="*/ 130 w 1336"/>
              <a:gd name="T11" fmla="*/ 128 h 151"/>
              <a:gd name="T12" fmla="*/ 102 w 1336"/>
              <a:gd name="T13" fmla="*/ 24 h 151"/>
              <a:gd name="T14" fmla="*/ 213 w 1336"/>
              <a:gd name="T15" fmla="*/ 28 h 151"/>
              <a:gd name="T16" fmla="*/ 254 w 1336"/>
              <a:gd name="T17" fmla="*/ 62 h 151"/>
              <a:gd name="T18" fmla="*/ 254 w 1336"/>
              <a:gd name="T19" fmla="*/ 123 h 151"/>
              <a:gd name="T20" fmla="*/ 213 w 1336"/>
              <a:gd name="T21" fmla="*/ 123 h 151"/>
              <a:gd name="T22" fmla="*/ 364 w 1336"/>
              <a:gd name="T23" fmla="*/ 102 h 151"/>
              <a:gd name="T24" fmla="*/ 319 w 1336"/>
              <a:gd name="T25" fmla="*/ 148 h 151"/>
              <a:gd name="T26" fmla="*/ 461 w 1336"/>
              <a:gd name="T27" fmla="*/ 3 h 151"/>
              <a:gd name="T28" fmla="*/ 551 w 1336"/>
              <a:gd name="T29" fmla="*/ 148 h 151"/>
              <a:gd name="T30" fmla="*/ 453 w 1336"/>
              <a:gd name="T31" fmla="*/ 148 h 151"/>
              <a:gd name="T32" fmla="*/ 463 w 1336"/>
              <a:gd name="T33" fmla="*/ 16 h 151"/>
              <a:gd name="T34" fmla="*/ 468 w 1336"/>
              <a:gd name="T35" fmla="*/ 96 h 151"/>
              <a:gd name="T36" fmla="*/ 613 w 1336"/>
              <a:gd name="T37" fmla="*/ 142 h 151"/>
              <a:gd name="T38" fmla="*/ 650 w 1336"/>
              <a:gd name="T39" fmla="*/ 124 h 151"/>
              <a:gd name="T40" fmla="*/ 672 w 1336"/>
              <a:gd name="T41" fmla="*/ 117 h 151"/>
              <a:gd name="T42" fmla="*/ 667 w 1336"/>
              <a:gd name="T43" fmla="*/ 102 h 151"/>
              <a:gd name="T44" fmla="*/ 623 w 1336"/>
              <a:gd name="T45" fmla="*/ 73 h 151"/>
              <a:gd name="T46" fmla="*/ 616 w 1336"/>
              <a:gd name="T47" fmla="*/ 39 h 151"/>
              <a:gd name="T48" fmla="*/ 648 w 1336"/>
              <a:gd name="T49" fmla="*/ 4 h 151"/>
              <a:gd name="T50" fmla="*/ 695 w 1336"/>
              <a:gd name="T51" fmla="*/ 4 h 151"/>
              <a:gd name="T52" fmla="*/ 670 w 1336"/>
              <a:gd name="T53" fmla="*/ 25 h 151"/>
              <a:gd name="T54" fmla="*/ 656 w 1336"/>
              <a:gd name="T55" fmla="*/ 41 h 151"/>
              <a:gd name="T56" fmla="*/ 698 w 1336"/>
              <a:gd name="T57" fmla="*/ 66 h 151"/>
              <a:gd name="T58" fmla="*/ 716 w 1336"/>
              <a:gd name="T59" fmla="*/ 102 h 151"/>
              <a:gd name="T60" fmla="*/ 705 w 1336"/>
              <a:gd name="T61" fmla="*/ 133 h 151"/>
              <a:gd name="T62" fmla="*/ 672 w 1336"/>
              <a:gd name="T63" fmla="*/ 151 h 151"/>
              <a:gd name="T64" fmla="*/ 757 w 1336"/>
              <a:gd name="T65" fmla="*/ 3 h 151"/>
              <a:gd name="T66" fmla="*/ 848 w 1336"/>
              <a:gd name="T67" fmla="*/ 148 h 151"/>
              <a:gd name="T68" fmla="*/ 750 w 1336"/>
              <a:gd name="T69" fmla="*/ 148 h 151"/>
              <a:gd name="T70" fmla="*/ 760 w 1336"/>
              <a:gd name="T71" fmla="*/ 16 h 151"/>
              <a:gd name="T72" fmla="*/ 764 w 1336"/>
              <a:gd name="T73" fmla="*/ 96 h 151"/>
              <a:gd name="T74" fmla="*/ 901 w 1336"/>
              <a:gd name="T75" fmla="*/ 123 h 151"/>
              <a:gd name="T76" fmla="*/ 859 w 1336"/>
              <a:gd name="T77" fmla="*/ 28 h 151"/>
              <a:gd name="T78" fmla="*/ 1187 w 1336"/>
              <a:gd name="T79" fmla="*/ 102 h 151"/>
              <a:gd name="T80" fmla="*/ 1113 w 1336"/>
              <a:gd name="T81" fmla="*/ 124 h 151"/>
              <a:gd name="T82" fmla="*/ 1086 w 1336"/>
              <a:gd name="T83" fmla="*/ 111 h 151"/>
              <a:gd name="T84" fmla="*/ 1136 w 1336"/>
              <a:gd name="T85" fmla="*/ 72 h 151"/>
              <a:gd name="T86" fmla="*/ 1300 w 1336"/>
              <a:gd name="T87" fmla="*/ 30 h 151"/>
              <a:gd name="T88" fmla="*/ 1283 w 1336"/>
              <a:gd name="T89" fmla="*/ 124 h 151"/>
              <a:gd name="T90" fmla="*/ 1212 w 1336"/>
              <a:gd name="T91" fmla="*/ 133 h 151"/>
              <a:gd name="T92" fmla="*/ 1276 w 1336"/>
              <a:gd name="T93" fmla="*/ 96 h 151"/>
              <a:gd name="T94" fmla="*/ 995 w 1336"/>
              <a:gd name="T95" fmla="*/ 63 h 151"/>
              <a:gd name="T96" fmla="*/ 1064 w 1336"/>
              <a:gd name="T97" fmla="*/ 124 h 151"/>
              <a:gd name="T98" fmla="*/ 989 w 1336"/>
              <a:gd name="T99" fmla="*/ 135 h 151"/>
              <a:gd name="T100" fmla="*/ 921 w 1336"/>
              <a:gd name="T101" fmla="*/ 149 h 151"/>
              <a:gd name="T102" fmla="*/ 427 w 1336"/>
              <a:gd name="T103" fmla="*/ 3 h 151"/>
              <a:gd name="T104" fmla="*/ 542 w 1336"/>
              <a:gd name="T105" fmla="*/ 3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36" h="151">
                <a:moveTo>
                  <a:pt x="3" y="103"/>
                </a:moveTo>
                <a:lnTo>
                  <a:pt x="3" y="48"/>
                </a:lnTo>
                <a:lnTo>
                  <a:pt x="3" y="28"/>
                </a:lnTo>
                <a:lnTo>
                  <a:pt x="0" y="3"/>
                </a:lnTo>
                <a:lnTo>
                  <a:pt x="93" y="3"/>
                </a:lnTo>
                <a:lnTo>
                  <a:pt x="93" y="31"/>
                </a:lnTo>
                <a:lnTo>
                  <a:pt x="71" y="30"/>
                </a:lnTo>
                <a:lnTo>
                  <a:pt x="44" y="30"/>
                </a:lnTo>
                <a:lnTo>
                  <a:pt x="44" y="62"/>
                </a:lnTo>
                <a:lnTo>
                  <a:pt x="65" y="62"/>
                </a:lnTo>
                <a:lnTo>
                  <a:pt x="81" y="62"/>
                </a:lnTo>
                <a:lnTo>
                  <a:pt x="81" y="89"/>
                </a:lnTo>
                <a:lnTo>
                  <a:pt x="65" y="87"/>
                </a:lnTo>
                <a:lnTo>
                  <a:pt x="44" y="87"/>
                </a:lnTo>
                <a:lnTo>
                  <a:pt x="44" y="123"/>
                </a:lnTo>
                <a:lnTo>
                  <a:pt x="62" y="123"/>
                </a:lnTo>
                <a:lnTo>
                  <a:pt x="81" y="121"/>
                </a:lnTo>
                <a:lnTo>
                  <a:pt x="96" y="120"/>
                </a:lnTo>
                <a:lnTo>
                  <a:pt x="96" y="148"/>
                </a:lnTo>
                <a:lnTo>
                  <a:pt x="0" y="148"/>
                </a:lnTo>
                <a:lnTo>
                  <a:pt x="3" y="123"/>
                </a:lnTo>
                <a:lnTo>
                  <a:pt x="3" y="103"/>
                </a:lnTo>
                <a:close/>
                <a:moveTo>
                  <a:pt x="102" y="3"/>
                </a:moveTo>
                <a:lnTo>
                  <a:pt x="202" y="3"/>
                </a:lnTo>
                <a:lnTo>
                  <a:pt x="202" y="10"/>
                </a:lnTo>
                <a:lnTo>
                  <a:pt x="202" y="17"/>
                </a:lnTo>
                <a:lnTo>
                  <a:pt x="202" y="24"/>
                </a:lnTo>
                <a:lnTo>
                  <a:pt x="202" y="31"/>
                </a:lnTo>
                <a:lnTo>
                  <a:pt x="185" y="30"/>
                </a:lnTo>
                <a:lnTo>
                  <a:pt x="172" y="30"/>
                </a:lnTo>
                <a:lnTo>
                  <a:pt x="172" y="69"/>
                </a:lnTo>
                <a:lnTo>
                  <a:pt x="174" y="109"/>
                </a:lnTo>
                <a:lnTo>
                  <a:pt x="174" y="128"/>
                </a:lnTo>
                <a:lnTo>
                  <a:pt x="177" y="148"/>
                </a:lnTo>
                <a:lnTo>
                  <a:pt x="127" y="148"/>
                </a:lnTo>
                <a:lnTo>
                  <a:pt x="130" y="128"/>
                </a:lnTo>
                <a:lnTo>
                  <a:pt x="130" y="109"/>
                </a:lnTo>
                <a:lnTo>
                  <a:pt x="131" y="69"/>
                </a:lnTo>
                <a:lnTo>
                  <a:pt x="131" y="30"/>
                </a:lnTo>
                <a:lnTo>
                  <a:pt x="119" y="30"/>
                </a:lnTo>
                <a:lnTo>
                  <a:pt x="102" y="31"/>
                </a:lnTo>
                <a:lnTo>
                  <a:pt x="102" y="24"/>
                </a:lnTo>
                <a:lnTo>
                  <a:pt x="102" y="17"/>
                </a:lnTo>
                <a:lnTo>
                  <a:pt x="102" y="10"/>
                </a:lnTo>
                <a:lnTo>
                  <a:pt x="102" y="3"/>
                </a:lnTo>
                <a:close/>
                <a:moveTo>
                  <a:pt x="213" y="103"/>
                </a:moveTo>
                <a:lnTo>
                  <a:pt x="213" y="48"/>
                </a:lnTo>
                <a:lnTo>
                  <a:pt x="213" y="28"/>
                </a:lnTo>
                <a:lnTo>
                  <a:pt x="212" y="3"/>
                </a:lnTo>
                <a:lnTo>
                  <a:pt x="305" y="3"/>
                </a:lnTo>
                <a:lnTo>
                  <a:pt x="305" y="31"/>
                </a:lnTo>
                <a:lnTo>
                  <a:pt x="281" y="30"/>
                </a:lnTo>
                <a:lnTo>
                  <a:pt x="254" y="30"/>
                </a:lnTo>
                <a:lnTo>
                  <a:pt x="254" y="62"/>
                </a:lnTo>
                <a:lnTo>
                  <a:pt x="277" y="62"/>
                </a:lnTo>
                <a:lnTo>
                  <a:pt x="291" y="62"/>
                </a:lnTo>
                <a:lnTo>
                  <a:pt x="291" y="89"/>
                </a:lnTo>
                <a:lnTo>
                  <a:pt x="277" y="87"/>
                </a:lnTo>
                <a:lnTo>
                  <a:pt x="254" y="87"/>
                </a:lnTo>
                <a:lnTo>
                  <a:pt x="254" y="123"/>
                </a:lnTo>
                <a:lnTo>
                  <a:pt x="273" y="123"/>
                </a:lnTo>
                <a:lnTo>
                  <a:pt x="292" y="121"/>
                </a:lnTo>
                <a:lnTo>
                  <a:pt x="308" y="120"/>
                </a:lnTo>
                <a:lnTo>
                  <a:pt x="308" y="148"/>
                </a:lnTo>
                <a:lnTo>
                  <a:pt x="212" y="148"/>
                </a:lnTo>
                <a:lnTo>
                  <a:pt x="213" y="123"/>
                </a:lnTo>
                <a:lnTo>
                  <a:pt x="213" y="103"/>
                </a:lnTo>
                <a:close/>
                <a:moveTo>
                  <a:pt x="319" y="3"/>
                </a:moveTo>
                <a:lnTo>
                  <a:pt x="366" y="3"/>
                </a:lnTo>
                <a:lnTo>
                  <a:pt x="364" y="28"/>
                </a:lnTo>
                <a:lnTo>
                  <a:pt x="364" y="48"/>
                </a:lnTo>
                <a:lnTo>
                  <a:pt x="364" y="102"/>
                </a:lnTo>
                <a:lnTo>
                  <a:pt x="364" y="123"/>
                </a:lnTo>
                <a:lnTo>
                  <a:pt x="383" y="123"/>
                </a:lnTo>
                <a:lnTo>
                  <a:pt x="398" y="121"/>
                </a:lnTo>
                <a:lnTo>
                  <a:pt x="415" y="120"/>
                </a:lnTo>
                <a:lnTo>
                  <a:pt x="415" y="148"/>
                </a:lnTo>
                <a:lnTo>
                  <a:pt x="319" y="148"/>
                </a:lnTo>
                <a:lnTo>
                  <a:pt x="322" y="123"/>
                </a:lnTo>
                <a:lnTo>
                  <a:pt x="322" y="103"/>
                </a:lnTo>
                <a:lnTo>
                  <a:pt x="322" y="48"/>
                </a:lnTo>
                <a:lnTo>
                  <a:pt x="322" y="28"/>
                </a:lnTo>
                <a:lnTo>
                  <a:pt x="319" y="3"/>
                </a:lnTo>
                <a:close/>
                <a:moveTo>
                  <a:pt x="461" y="3"/>
                </a:moveTo>
                <a:lnTo>
                  <a:pt x="507" y="3"/>
                </a:lnTo>
                <a:lnTo>
                  <a:pt x="510" y="16"/>
                </a:lnTo>
                <a:lnTo>
                  <a:pt x="513" y="30"/>
                </a:lnTo>
                <a:lnTo>
                  <a:pt x="535" y="102"/>
                </a:lnTo>
                <a:lnTo>
                  <a:pt x="544" y="128"/>
                </a:lnTo>
                <a:lnTo>
                  <a:pt x="551" y="148"/>
                </a:lnTo>
                <a:lnTo>
                  <a:pt x="503" y="148"/>
                </a:lnTo>
                <a:lnTo>
                  <a:pt x="500" y="138"/>
                </a:lnTo>
                <a:lnTo>
                  <a:pt x="496" y="124"/>
                </a:lnTo>
                <a:lnTo>
                  <a:pt x="461" y="124"/>
                </a:lnTo>
                <a:lnTo>
                  <a:pt x="456" y="138"/>
                </a:lnTo>
                <a:lnTo>
                  <a:pt x="453" y="148"/>
                </a:lnTo>
                <a:lnTo>
                  <a:pt x="421" y="148"/>
                </a:lnTo>
                <a:lnTo>
                  <a:pt x="424" y="141"/>
                </a:lnTo>
                <a:lnTo>
                  <a:pt x="427" y="133"/>
                </a:lnTo>
                <a:lnTo>
                  <a:pt x="434" y="111"/>
                </a:lnTo>
                <a:lnTo>
                  <a:pt x="458" y="34"/>
                </a:lnTo>
                <a:lnTo>
                  <a:pt x="463" y="16"/>
                </a:lnTo>
                <a:lnTo>
                  <a:pt x="461" y="3"/>
                </a:lnTo>
                <a:close/>
                <a:moveTo>
                  <a:pt x="468" y="96"/>
                </a:moveTo>
                <a:lnTo>
                  <a:pt x="490" y="96"/>
                </a:lnTo>
                <a:lnTo>
                  <a:pt x="483" y="72"/>
                </a:lnTo>
                <a:lnTo>
                  <a:pt x="480" y="56"/>
                </a:lnTo>
                <a:lnTo>
                  <a:pt x="468" y="96"/>
                </a:lnTo>
                <a:close/>
                <a:moveTo>
                  <a:pt x="555" y="62"/>
                </a:moveTo>
                <a:lnTo>
                  <a:pt x="598" y="62"/>
                </a:lnTo>
                <a:lnTo>
                  <a:pt x="593" y="86"/>
                </a:lnTo>
                <a:lnTo>
                  <a:pt x="551" y="86"/>
                </a:lnTo>
                <a:lnTo>
                  <a:pt x="555" y="62"/>
                </a:lnTo>
                <a:close/>
                <a:moveTo>
                  <a:pt x="613" y="142"/>
                </a:moveTo>
                <a:lnTo>
                  <a:pt x="613" y="104"/>
                </a:lnTo>
                <a:lnTo>
                  <a:pt x="623" y="111"/>
                </a:lnTo>
                <a:lnTo>
                  <a:pt x="633" y="118"/>
                </a:lnTo>
                <a:lnTo>
                  <a:pt x="639" y="120"/>
                </a:lnTo>
                <a:lnTo>
                  <a:pt x="644" y="123"/>
                </a:lnTo>
                <a:lnTo>
                  <a:pt x="650" y="124"/>
                </a:lnTo>
                <a:lnTo>
                  <a:pt x="656" y="124"/>
                </a:lnTo>
                <a:lnTo>
                  <a:pt x="664" y="124"/>
                </a:lnTo>
                <a:lnTo>
                  <a:pt x="667" y="123"/>
                </a:lnTo>
                <a:lnTo>
                  <a:pt x="670" y="121"/>
                </a:lnTo>
                <a:lnTo>
                  <a:pt x="671" y="120"/>
                </a:lnTo>
                <a:lnTo>
                  <a:pt x="672" y="117"/>
                </a:lnTo>
                <a:lnTo>
                  <a:pt x="674" y="116"/>
                </a:lnTo>
                <a:lnTo>
                  <a:pt x="674" y="113"/>
                </a:lnTo>
                <a:lnTo>
                  <a:pt x="674" y="110"/>
                </a:lnTo>
                <a:lnTo>
                  <a:pt x="672" y="106"/>
                </a:lnTo>
                <a:lnTo>
                  <a:pt x="670" y="103"/>
                </a:lnTo>
                <a:lnTo>
                  <a:pt x="667" y="102"/>
                </a:lnTo>
                <a:lnTo>
                  <a:pt x="658" y="96"/>
                </a:lnTo>
                <a:lnTo>
                  <a:pt x="646" y="90"/>
                </a:lnTo>
                <a:lnTo>
                  <a:pt x="639" y="86"/>
                </a:lnTo>
                <a:lnTo>
                  <a:pt x="631" y="82"/>
                </a:lnTo>
                <a:lnTo>
                  <a:pt x="627" y="78"/>
                </a:lnTo>
                <a:lnTo>
                  <a:pt x="623" y="73"/>
                </a:lnTo>
                <a:lnTo>
                  <a:pt x="620" y="68"/>
                </a:lnTo>
                <a:lnTo>
                  <a:pt x="619" y="65"/>
                </a:lnTo>
                <a:lnTo>
                  <a:pt x="617" y="62"/>
                </a:lnTo>
                <a:lnTo>
                  <a:pt x="616" y="55"/>
                </a:lnTo>
                <a:lnTo>
                  <a:pt x="616" y="48"/>
                </a:lnTo>
                <a:lnTo>
                  <a:pt x="616" y="39"/>
                </a:lnTo>
                <a:lnTo>
                  <a:pt x="619" y="30"/>
                </a:lnTo>
                <a:lnTo>
                  <a:pt x="624" y="23"/>
                </a:lnTo>
                <a:lnTo>
                  <a:pt x="630" y="14"/>
                </a:lnTo>
                <a:lnTo>
                  <a:pt x="634" y="11"/>
                </a:lnTo>
                <a:lnTo>
                  <a:pt x="639" y="8"/>
                </a:lnTo>
                <a:lnTo>
                  <a:pt x="648" y="4"/>
                </a:lnTo>
                <a:lnTo>
                  <a:pt x="653" y="3"/>
                </a:lnTo>
                <a:lnTo>
                  <a:pt x="658" y="1"/>
                </a:lnTo>
                <a:lnTo>
                  <a:pt x="671" y="0"/>
                </a:lnTo>
                <a:lnTo>
                  <a:pt x="678" y="0"/>
                </a:lnTo>
                <a:lnTo>
                  <a:pt x="687" y="1"/>
                </a:lnTo>
                <a:lnTo>
                  <a:pt x="695" y="4"/>
                </a:lnTo>
                <a:lnTo>
                  <a:pt x="704" y="7"/>
                </a:lnTo>
                <a:lnTo>
                  <a:pt x="704" y="41"/>
                </a:lnTo>
                <a:lnTo>
                  <a:pt x="692" y="32"/>
                </a:lnTo>
                <a:lnTo>
                  <a:pt x="682" y="28"/>
                </a:lnTo>
                <a:lnTo>
                  <a:pt x="675" y="25"/>
                </a:lnTo>
                <a:lnTo>
                  <a:pt x="670" y="25"/>
                </a:lnTo>
                <a:lnTo>
                  <a:pt x="667" y="25"/>
                </a:lnTo>
                <a:lnTo>
                  <a:pt x="664" y="27"/>
                </a:lnTo>
                <a:lnTo>
                  <a:pt x="660" y="30"/>
                </a:lnTo>
                <a:lnTo>
                  <a:pt x="657" y="32"/>
                </a:lnTo>
                <a:lnTo>
                  <a:pt x="656" y="38"/>
                </a:lnTo>
                <a:lnTo>
                  <a:pt x="656" y="41"/>
                </a:lnTo>
                <a:lnTo>
                  <a:pt x="658" y="44"/>
                </a:lnTo>
                <a:lnTo>
                  <a:pt x="660" y="47"/>
                </a:lnTo>
                <a:lnTo>
                  <a:pt x="664" y="48"/>
                </a:lnTo>
                <a:lnTo>
                  <a:pt x="672" y="54"/>
                </a:lnTo>
                <a:lnTo>
                  <a:pt x="684" y="58"/>
                </a:lnTo>
                <a:lnTo>
                  <a:pt x="698" y="66"/>
                </a:lnTo>
                <a:lnTo>
                  <a:pt x="704" y="70"/>
                </a:lnTo>
                <a:lnTo>
                  <a:pt x="708" y="75"/>
                </a:lnTo>
                <a:lnTo>
                  <a:pt x="712" y="80"/>
                </a:lnTo>
                <a:lnTo>
                  <a:pt x="713" y="86"/>
                </a:lnTo>
                <a:lnTo>
                  <a:pt x="715" y="93"/>
                </a:lnTo>
                <a:lnTo>
                  <a:pt x="716" y="102"/>
                </a:lnTo>
                <a:lnTo>
                  <a:pt x="715" y="111"/>
                </a:lnTo>
                <a:lnTo>
                  <a:pt x="713" y="116"/>
                </a:lnTo>
                <a:lnTo>
                  <a:pt x="712" y="120"/>
                </a:lnTo>
                <a:lnTo>
                  <a:pt x="711" y="125"/>
                </a:lnTo>
                <a:lnTo>
                  <a:pt x="708" y="128"/>
                </a:lnTo>
                <a:lnTo>
                  <a:pt x="705" y="133"/>
                </a:lnTo>
                <a:lnTo>
                  <a:pt x="702" y="137"/>
                </a:lnTo>
                <a:lnTo>
                  <a:pt x="694" y="142"/>
                </a:lnTo>
                <a:lnTo>
                  <a:pt x="689" y="145"/>
                </a:lnTo>
                <a:lnTo>
                  <a:pt x="684" y="147"/>
                </a:lnTo>
                <a:lnTo>
                  <a:pt x="678" y="149"/>
                </a:lnTo>
                <a:lnTo>
                  <a:pt x="672" y="151"/>
                </a:lnTo>
                <a:lnTo>
                  <a:pt x="658" y="151"/>
                </a:lnTo>
                <a:lnTo>
                  <a:pt x="647" y="151"/>
                </a:lnTo>
                <a:lnTo>
                  <a:pt x="636" y="149"/>
                </a:lnTo>
                <a:lnTo>
                  <a:pt x="624" y="145"/>
                </a:lnTo>
                <a:lnTo>
                  <a:pt x="613" y="142"/>
                </a:lnTo>
                <a:close/>
                <a:moveTo>
                  <a:pt x="757" y="3"/>
                </a:moveTo>
                <a:lnTo>
                  <a:pt x="804" y="3"/>
                </a:lnTo>
                <a:lnTo>
                  <a:pt x="807" y="16"/>
                </a:lnTo>
                <a:lnTo>
                  <a:pt x="811" y="30"/>
                </a:lnTo>
                <a:lnTo>
                  <a:pt x="832" y="102"/>
                </a:lnTo>
                <a:lnTo>
                  <a:pt x="841" y="128"/>
                </a:lnTo>
                <a:lnTo>
                  <a:pt x="848" y="148"/>
                </a:lnTo>
                <a:lnTo>
                  <a:pt x="800" y="148"/>
                </a:lnTo>
                <a:lnTo>
                  <a:pt x="798" y="138"/>
                </a:lnTo>
                <a:lnTo>
                  <a:pt x="793" y="124"/>
                </a:lnTo>
                <a:lnTo>
                  <a:pt x="757" y="124"/>
                </a:lnTo>
                <a:lnTo>
                  <a:pt x="753" y="138"/>
                </a:lnTo>
                <a:lnTo>
                  <a:pt x="750" y="148"/>
                </a:lnTo>
                <a:lnTo>
                  <a:pt x="718" y="148"/>
                </a:lnTo>
                <a:lnTo>
                  <a:pt x="721" y="141"/>
                </a:lnTo>
                <a:lnTo>
                  <a:pt x="723" y="133"/>
                </a:lnTo>
                <a:lnTo>
                  <a:pt x="730" y="111"/>
                </a:lnTo>
                <a:lnTo>
                  <a:pt x="754" y="34"/>
                </a:lnTo>
                <a:lnTo>
                  <a:pt x="760" y="16"/>
                </a:lnTo>
                <a:lnTo>
                  <a:pt x="757" y="3"/>
                </a:lnTo>
                <a:close/>
                <a:moveTo>
                  <a:pt x="764" y="96"/>
                </a:moveTo>
                <a:lnTo>
                  <a:pt x="787" y="96"/>
                </a:lnTo>
                <a:lnTo>
                  <a:pt x="780" y="72"/>
                </a:lnTo>
                <a:lnTo>
                  <a:pt x="777" y="56"/>
                </a:lnTo>
                <a:lnTo>
                  <a:pt x="764" y="96"/>
                </a:lnTo>
                <a:close/>
                <a:moveTo>
                  <a:pt x="858" y="3"/>
                </a:moveTo>
                <a:lnTo>
                  <a:pt x="904" y="3"/>
                </a:lnTo>
                <a:lnTo>
                  <a:pt x="901" y="28"/>
                </a:lnTo>
                <a:lnTo>
                  <a:pt x="901" y="48"/>
                </a:lnTo>
                <a:lnTo>
                  <a:pt x="901" y="103"/>
                </a:lnTo>
                <a:lnTo>
                  <a:pt x="901" y="123"/>
                </a:lnTo>
                <a:lnTo>
                  <a:pt x="904" y="148"/>
                </a:lnTo>
                <a:lnTo>
                  <a:pt x="858" y="148"/>
                </a:lnTo>
                <a:lnTo>
                  <a:pt x="859" y="123"/>
                </a:lnTo>
                <a:lnTo>
                  <a:pt x="859" y="103"/>
                </a:lnTo>
                <a:lnTo>
                  <a:pt x="859" y="48"/>
                </a:lnTo>
                <a:lnTo>
                  <a:pt x="859" y="28"/>
                </a:lnTo>
                <a:lnTo>
                  <a:pt x="858" y="3"/>
                </a:lnTo>
                <a:close/>
                <a:moveTo>
                  <a:pt x="1113" y="3"/>
                </a:moveTo>
                <a:lnTo>
                  <a:pt x="1160" y="3"/>
                </a:lnTo>
                <a:lnTo>
                  <a:pt x="1163" y="16"/>
                </a:lnTo>
                <a:lnTo>
                  <a:pt x="1166" y="30"/>
                </a:lnTo>
                <a:lnTo>
                  <a:pt x="1187" y="102"/>
                </a:lnTo>
                <a:lnTo>
                  <a:pt x="1197" y="128"/>
                </a:lnTo>
                <a:lnTo>
                  <a:pt x="1204" y="148"/>
                </a:lnTo>
                <a:lnTo>
                  <a:pt x="1156" y="148"/>
                </a:lnTo>
                <a:lnTo>
                  <a:pt x="1153" y="138"/>
                </a:lnTo>
                <a:lnTo>
                  <a:pt x="1149" y="124"/>
                </a:lnTo>
                <a:lnTo>
                  <a:pt x="1113" y="124"/>
                </a:lnTo>
                <a:lnTo>
                  <a:pt x="1108" y="138"/>
                </a:lnTo>
                <a:lnTo>
                  <a:pt x="1106" y="148"/>
                </a:lnTo>
                <a:lnTo>
                  <a:pt x="1074" y="148"/>
                </a:lnTo>
                <a:lnTo>
                  <a:pt x="1077" y="141"/>
                </a:lnTo>
                <a:lnTo>
                  <a:pt x="1079" y="133"/>
                </a:lnTo>
                <a:lnTo>
                  <a:pt x="1086" y="111"/>
                </a:lnTo>
                <a:lnTo>
                  <a:pt x="1110" y="34"/>
                </a:lnTo>
                <a:lnTo>
                  <a:pt x="1116" y="16"/>
                </a:lnTo>
                <a:lnTo>
                  <a:pt x="1113" y="3"/>
                </a:lnTo>
                <a:close/>
                <a:moveTo>
                  <a:pt x="1120" y="96"/>
                </a:moveTo>
                <a:lnTo>
                  <a:pt x="1141" y="96"/>
                </a:lnTo>
                <a:lnTo>
                  <a:pt x="1136" y="72"/>
                </a:lnTo>
                <a:lnTo>
                  <a:pt x="1132" y="56"/>
                </a:lnTo>
                <a:lnTo>
                  <a:pt x="1120" y="96"/>
                </a:lnTo>
                <a:close/>
                <a:moveTo>
                  <a:pt x="1246" y="3"/>
                </a:moveTo>
                <a:lnTo>
                  <a:pt x="1293" y="3"/>
                </a:lnTo>
                <a:lnTo>
                  <a:pt x="1295" y="16"/>
                </a:lnTo>
                <a:lnTo>
                  <a:pt x="1300" y="30"/>
                </a:lnTo>
                <a:lnTo>
                  <a:pt x="1321" y="102"/>
                </a:lnTo>
                <a:lnTo>
                  <a:pt x="1329" y="128"/>
                </a:lnTo>
                <a:lnTo>
                  <a:pt x="1336" y="148"/>
                </a:lnTo>
                <a:lnTo>
                  <a:pt x="1288" y="148"/>
                </a:lnTo>
                <a:lnTo>
                  <a:pt x="1287" y="138"/>
                </a:lnTo>
                <a:lnTo>
                  <a:pt x="1283" y="124"/>
                </a:lnTo>
                <a:lnTo>
                  <a:pt x="1246" y="124"/>
                </a:lnTo>
                <a:lnTo>
                  <a:pt x="1242" y="138"/>
                </a:lnTo>
                <a:lnTo>
                  <a:pt x="1239" y="148"/>
                </a:lnTo>
                <a:lnTo>
                  <a:pt x="1206" y="148"/>
                </a:lnTo>
                <a:lnTo>
                  <a:pt x="1209" y="141"/>
                </a:lnTo>
                <a:lnTo>
                  <a:pt x="1212" y="133"/>
                </a:lnTo>
                <a:lnTo>
                  <a:pt x="1219" y="111"/>
                </a:lnTo>
                <a:lnTo>
                  <a:pt x="1243" y="34"/>
                </a:lnTo>
                <a:lnTo>
                  <a:pt x="1249" y="16"/>
                </a:lnTo>
                <a:lnTo>
                  <a:pt x="1246" y="3"/>
                </a:lnTo>
                <a:close/>
                <a:moveTo>
                  <a:pt x="1253" y="96"/>
                </a:moveTo>
                <a:lnTo>
                  <a:pt x="1276" y="96"/>
                </a:lnTo>
                <a:lnTo>
                  <a:pt x="1269" y="72"/>
                </a:lnTo>
                <a:lnTo>
                  <a:pt x="1266" y="56"/>
                </a:lnTo>
                <a:lnTo>
                  <a:pt x="1253" y="96"/>
                </a:lnTo>
                <a:close/>
                <a:moveTo>
                  <a:pt x="921" y="4"/>
                </a:moveTo>
                <a:lnTo>
                  <a:pt x="969" y="4"/>
                </a:lnTo>
                <a:lnTo>
                  <a:pt x="995" y="63"/>
                </a:lnTo>
                <a:lnTo>
                  <a:pt x="1021" y="4"/>
                </a:lnTo>
                <a:lnTo>
                  <a:pt x="1065" y="4"/>
                </a:lnTo>
                <a:lnTo>
                  <a:pt x="1064" y="30"/>
                </a:lnTo>
                <a:lnTo>
                  <a:pt x="1064" y="49"/>
                </a:lnTo>
                <a:lnTo>
                  <a:pt x="1064" y="104"/>
                </a:lnTo>
                <a:lnTo>
                  <a:pt x="1064" y="124"/>
                </a:lnTo>
                <a:lnTo>
                  <a:pt x="1065" y="149"/>
                </a:lnTo>
                <a:lnTo>
                  <a:pt x="1021" y="149"/>
                </a:lnTo>
                <a:lnTo>
                  <a:pt x="1023" y="110"/>
                </a:lnTo>
                <a:lnTo>
                  <a:pt x="1023" y="63"/>
                </a:lnTo>
                <a:lnTo>
                  <a:pt x="995" y="124"/>
                </a:lnTo>
                <a:lnTo>
                  <a:pt x="989" y="135"/>
                </a:lnTo>
                <a:lnTo>
                  <a:pt x="983" y="124"/>
                </a:lnTo>
                <a:lnTo>
                  <a:pt x="954" y="56"/>
                </a:lnTo>
                <a:lnTo>
                  <a:pt x="952" y="104"/>
                </a:lnTo>
                <a:lnTo>
                  <a:pt x="954" y="131"/>
                </a:lnTo>
                <a:lnTo>
                  <a:pt x="954" y="149"/>
                </a:lnTo>
                <a:lnTo>
                  <a:pt x="921" y="149"/>
                </a:lnTo>
                <a:lnTo>
                  <a:pt x="924" y="124"/>
                </a:lnTo>
                <a:lnTo>
                  <a:pt x="924" y="104"/>
                </a:lnTo>
                <a:lnTo>
                  <a:pt x="924" y="49"/>
                </a:lnTo>
                <a:lnTo>
                  <a:pt x="924" y="30"/>
                </a:lnTo>
                <a:lnTo>
                  <a:pt x="921" y="4"/>
                </a:lnTo>
                <a:close/>
                <a:moveTo>
                  <a:pt x="427" y="3"/>
                </a:moveTo>
                <a:lnTo>
                  <a:pt x="451" y="3"/>
                </a:lnTo>
                <a:lnTo>
                  <a:pt x="451" y="27"/>
                </a:lnTo>
                <a:lnTo>
                  <a:pt x="427" y="27"/>
                </a:lnTo>
                <a:lnTo>
                  <a:pt x="427" y="3"/>
                </a:lnTo>
                <a:close/>
                <a:moveTo>
                  <a:pt x="518" y="3"/>
                </a:moveTo>
                <a:lnTo>
                  <a:pt x="542" y="3"/>
                </a:lnTo>
                <a:lnTo>
                  <a:pt x="542" y="27"/>
                </a:lnTo>
                <a:lnTo>
                  <a:pt x="518" y="27"/>
                </a:lnTo>
                <a:lnTo>
                  <a:pt x="518" y="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5" name="Freeform 186">
            <a:extLst>
              <a:ext uri="{FF2B5EF4-FFF2-40B4-BE49-F238E27FC236}">
                <a16:creationId xmlns:a16="http://schemas.microsoft.com/office/drawing/2014/main" id="{C9233728-918E-14CF-B0FC-21176E4A044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952840" y="5661248"/>
            <a:ext cx="422276" cy="64800"/>
          </a:xfrm>
          <a:custGeom>
            <a:avLst/>
            <a:gdLst>
              <a:gd name="T0" fmla="*/ 492 w 781"/>
              <a:gd name="T1" fmla="*/ 55 h 120"/>
              <a:gd name="T2" fmla="*/ 520 w 781"/>
              <a:gd name="T3" fmla="*/ 119 h 120"/>
              <a:gd name="T4" fmla="*/ 465 w 781"/>
              <a:gd name="T5" fmla="*/ 119 h 120"/>
              <a:gd name="T6" fmla="*/ 434 w 781"/>
              <a:gd name="T7" fmla="*/ 119 h 120"/>
              <a:gd name="T8" fmla="*/ 492 w 781"/>
              <a:gd name="T9" fmla="*/ 0 h 120"/>
              <a:gd name="T10" fmla="*/ 555 w 781"/>
              <a:gd name="T11" fmla="*/ 119 h 120"/>
              <a:gd name="T12" fmla="*/ 0 w 781"/>
              <a:gd name="T13" fmla="*/ 120 h 120"/>
              <a:gd name="T14" fmla="*/ 1 w 781"/>
              <a:gd name="T15" fmla="*/ 4 h 120"/>
              <a:gd name="T16" fmla="*/ 32 w 781"/>
              <a:gd name="T17" fmla="*/ 119 h 120"/>
              <a:gd name="T18" fmla="*/ 106 w 781"/>
              <a:gd name="T19" fmla="*/ 28 h 120"/>
              <a:gd name="T20" fmla="*/ 76 w 781"/>
              <a:gd name="T21" fmla="*/ 120 h 120"/>
              <a:gd name="T22" fmla="*/ 44 w 781"/>
              <a:gd name="T23" fmla="*/ 28 h 120"/>
              <a:gd name="T24" fmla="*/ 134 w 781"/>
              <a:gd name="T25" fmla="*/ 4 h 120"/>
              <a:gd name="T26" fmla="*/ 134 w 781"/>
              <a:gd name="T27" fmla="*/ 28 h 120"/>
              <a:gd name="T28" fmla="*/ 253 w 781"/>
              <a:gd name="T29" fmla="*/ 79 h 120"/>
              <a:gd name="T30" fmla="*/ 307 w 781"/>
              <a:gd name="T31" fmla="*/ 55 h 120"/>
              <a:gd name="T32" fmla="*/ 309 w 781"/>
              <a:gd name="T33" fmla="*/ 81 h 120"/>
              <a:gd name="T34" fmla="*/ 146 w 781"/>
              <a:gd name="T35" fmla="*/ 27 h 120"/>
              <a:gd name="T36" fmla="*/ 174 w 781"/>
              <a:gd name="T37" fmla="*/ 4 h 120"/>
              <a:gd name="T38" fmla="*/ 172 w 781"/>
              <a:gd name="T39" fmla="*/ 28 h 120"/>
              <a:gd name="T40" fmla="*/ 445 w 781"/>
              <a:gd name="T41" fmla="*/ 6 h 120"/>
              <a:gd name="T42" fmla="*/ 473 w 781"/>
              <a:gd name="T43" fmla="*/ 6 h 120"/>
              <a:gd name="T44" fmla="*/ 541 w 781"/>
              <a:gd name="T45" fmla="*/ 28 h 120"/>
              <a:gd name="T46" fmla="*/ 513 w 781"/>
              <a:gd name="T47" fmla="*/ 6 h 120"/>
              <a:gd name="T48" fmla="*/ 542 w 781"/>
              <a:gd name="T49" fmla="*/ 4 h 120"/>
              <a:gd name="T50" fmla="*/ 541 w 781"/>
              <a:gd name="T51" fmla="*/ 28 h 120"/>
              <a:gd name="T52" fmla="*/ 396 w 781"/>
              <a:gd name="T53" fmla="*/ 119 h 120"/>
              <a:gd name="T54" fmla="*/ 356 w 781"/>
              <a:gd name="T55" fmla="*/ 120 h 120"/>
              <a:gd name="T56" fmla="*/ 326 w 781"/>
              <a:gd name="T57" fmla="*/ 119 h 120"/>
              <a:gd name="T58" fmla="*/ 355 w 781"/>
              <a:gd name="T59" fmla="*/ 4 h 120"/>
              <a:gd name="T60" fmla="*/ 396 w 781"/>
              <a:gd name="T61" fmla="*/ 45 h 120"/>
              <a:gd name="T62" fmla="*/ 425 w 781"/>
              <a:gd name="T63" fmla="*/ 4 h 120"/>
              <a:gd name="T64" fmla="*/ 427 w 781"/>
              <a:gd name="T65" fmla="*/ 120 h 120"/>
              <a:gd name="T66" fmla="*/ 648 w 781"/>
              <a:gd name="T67" fmla="*/ 120 h 120"/>
              <a:gd name="T68" fmla="*/ 620 w 781"/>
              <a:gd name="T69" fmla="*/ 96 h 120"/>
              <a:gd name="T70" fmla="*/ 589 w 781"/>
              <a:gd name="T71" fmla="*/ 120 h 120"/>
              <a:gd name="T72" fmla="*/ 564 w 781"/>
              <a:gd name="T73" fmla="*/ 90 h 120"/>
              <a:gd name="T74" fmla="*/ 567 w 781"/>
              <a:gd name="T75" fmla="*/ 2 h 120"/>
              <a:gd name="T76" fmla="*/ 620 w 781"/>
              <a:gd name="T77" fmla="*/ 55 h 120"/>
              <a:gd name="T78" fmla="*/ 674 w 781"/>
              <a:gd name="T79" fmla="*/ 2 h 120"/>
              <a:gd name="T80" fmla="*/ 680 w 781"/>
              <a:gd name="T81" fmla="*/ 119 h 120"/>
              <a:gd name="T82" fmla="*/ 701 w 781"/>
              <a:gd name="T83" fmla="*/ 120 h 120"/>
              <a:gd name="T84" fmla="*/ 699 w 781"/>
              <a:gd name="T85" fmla="*/ 4 h 120"/>
              <a:gd name="T86" fmla="*/ 780 w 781"/>
              <a:gd name="T87" fmla="*/ 6 h 120"/>
              <a:gd name="T88" fmla="*/ 729 w 781"/>
              <a:gd name="T89" fmla="*/ 28 h 120"/>
              <a:gd name="T90" fmla="*/ 778 w 781"/>
              <a:gd name="T91" fmla="*/ 51 h 120"/>
              <a:gd name="T92" fmla="*/ 729 w 781"/>
              <a:gd name="T93" fmla="*/ 73 h 120"/>
              <a:gd name="T94" fmla="*/ 781 w 781"/>
              <a:gd name="T95" fmla="*/ 95 h 120"/>
              <a:gd name="T96" fmla="*/ 254 w 781"/>
              <a:gd name="T97" fmla="*/ 120 h 120"/>
              <a:gd name="T98" fmla="*/ 172 w 781"/>
              <a:gd name="T99" fmla="*/ 103 h 120"/>
              <a:gd name="T100" fmla="*/ 136 w 781"/>
              <a:gd name="T101" fmla="*/ 120 h 120"/>
              <a:gd name="T102" fmla="*/ 165 w 781"/>
              <a:gd name="T103" fmla="*/ 54 h 120"/>
              <a:gd name="T104" fmla="*/ 196 w 781"/>
              <a:gd name="T105" fmla="*/ 0 h 120"/>
              <a:gd name="T106" fmla="*/ 192 w 781"/>
              <a:gd name="T107" fmla="*/ 55 h 120"/>
              <a:gd name="T108" fmla="*/ 242 w 781"/>
              <a:gd name="T109" fmla="*/ 28 h 120"/>
              <a:gd name="T110" fmla="*/ 215 w 781"/>
              <a:gd name="T111" fmla="*/ 4 h 120"/>
              <a:gd name="T112" fmla="*/ 243 w 781"/>
              <a:gd name="T113" fmla="*/ 27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81" h="120">
                <a:moveTo>
                  <a:pt x="492" y="55"/>
                </a:moveTo>
                <a:lnTo>
                  <a:pt x="480" y="81"/>
                </a:lnTo>
                <a:lnTo>
                  <a:pt x="504" y="81"/>
                </a:lnTo>
                <a:lnTo>
                  <a:pt x="492" y="55"/>
                </a:lnTo>
                <a:close/>
                <a:moveTo>
                  <a:pt x="554" y="120"/>
                </a:moveTo>
                <a:lnTo>
                  <a:pt x="521" y="120"/>
                </a:lnTo>
                <a:lnTo>
                  <a:pt x="520" y="120"/>
                </a:lnTo>
                <a:lnTo>
                  <a:pt x="520" y="119"/>
                </a:lnTo>
                <a:lnTo>
                  <a:pt x="513" y="103"/>
                </a:lnTo>
                <a:lnTo>
                  <a:pt x="472" y="103"/>
                </a:lnTo>
                <a:lnTo>
                  <a:pt x="466" y="117"/>
                </a:lnTo>
                <a:lnTo>
                  <a:pt x="465" y="119"/>
                </a:lnTo>
                <a:lnTo>
                  <a:pt x="463" y="120"/>
                </a:lnTo>
                <a:lnTo>
                  <a:pt x="435" y="120"/>
                </a:lnTo>
                <a:lnTo>
                  <a:pt x="434" y="120"/>
                </a:lnTo>
                <a:lnTo>
                  <a:pt x="434" y="119"/>
                </a:lnTo>
                <a:lnTo>
                  <a:pt x="434" y="117"/>
                </a:lnTo>
                <a:lnTo>
                  <a:pt x="465" y="54"/>
                </a:lnTo>
                <a:lnTo>
                  <a:pt x="479" y="24"/>
                </a:lnTo>
                <a:lnTo>
                  <a:pt x="492" y="0"/>
                </a:lnTo>
                <a:lnTo>
                  <a:pt x="494" y="0"/>
                </a:lnTo>
                <a:lnTo>
                  <a:pt x="496" y="0"/>
                </a:lnTo>
                <a:lnTo>
                  <a:pt x="554" y="117"/>
                </a:lnTo>
                <a:lnTo>
                  <a:pt x="555" y="119"/>
                </a:lnTo>
                <a:lnTo>
                  <a:pt x="554" y="120"/>
                </a:lnTo>
                <a:close/>
                <a:moveTo>
                  <a:pt x="30" y="120"/>
                </a:moveTo>
                <a:lnTo>
                  <a:pt x="1" y="120"/>
                </a:lnTo>
                <a:lnTo>
                  <a:pt x="0" y="120"/>
                </a:lnTo>
                <a:lnTo>
                  <a:pt x="0" y="119"/>
                </a:lnTo>
                <a:lnTo>
                  <a:pt x="0" y="6"/>
                </a:lnTo>
                <a:lnTo>
                  <a:pt x="0" y="4"/>
                </a:lnTo>
                <a:lnTo>
                  <a:pt x="1" y="4"/>
                </a:lnTo>
                <a:lnTo>
                  <a:pt x="30" y="4"/>
                </a:lnTo>
                <a:lnTo>
                  <a:pt x="31" y="4"/>
                </a:lnTo>
                <a:lnTo>
                  <a:pt x="32" y="6"/>
                </a:lnTo>
                <a:lnTo>
                  <a:pt x="32" y="119"/>
                </a:lnTo>
                <a:lnTo>
                  <a:pt x="31" y="120"/>
                </a:lnTo>
                <a:lnTo>
                  <a:pt x="30" y="120"/>
                </a:lnTo>
                <a:close/>
                <a:moveTo>
                  <a:pt x="134" y="28"/>
                </a:moveTo>
                <a:lnTo>
                  <a:pt x="106" y="28"/>
                </a:lnTo>
                <a:lnTo>
                  <a:pt x="106" y="119"/>
                </a:lnTo>
                <a:lnTo>
                  <a:pt x="106" y="120"/>
                </a:lnTo>
                <a:lnTo>
                  <a:pt x="105" y="120"/>
                </a:lnTo>
                <a:lnTo>
                  <a:pt x="76" y="120"/>
                </a:lnTo>
                <a:lnTo>
                  <a:pt x="75" y="120"/>
                </a:lnTo>
                <a:lnTo>
                  <a:pt x="73" y="119"/>
                </a:lnTo>
                <a:lnTo>
                  <a:pt x="73" y="28"/>
                </a:lnTo>
                <a:lnTo>
                  <a:pt x="44" y="28"/>
                </a:lnTo>
                <a:lnTo>
                  <a:pt x="42" y="6"/>
                </a:lnTo>
                <a:lnTo>
                  <a:pt x="42" y="4"/>
                </a:lnTo>
                <a:lnTo>
                  <a:pt x="44" y="4"/>
                </a:lnTo>
                <a:lnTo>
                  <a:pt x="134" y="4"/>
                </a:lnTo>
                <a:lnTo>
                  <a:pt x="136" y="4"/>
                </a:lnTo>
                <a:lnTo>
                  <a:pt x="136" y="6"/>
                </a:lnTo>
                <a:lnTo>
                  <a:pt x="136" y="27"/>
                </a:lnTo>
                <a:lnTo>
                  <a:pt x="134" y="28"/>
                </a:lnTo>
                <a:close/>
                <a:moveTo>
                  <a:pt x="307" y="81"/>
                </a:moveTo>
                <a:lnTo>
                  <a:pt x="256" y="81"/>
                </a:lnTo>
                <a:lnTo>
                  <a:pt x="253" y="81"/>
                </a:lnTo>
                <a:lnTo>
                  <a:pt x="253" y="79"/>
                </a:lnTo>
                <a:lnTo>
                  <a:pt x="253" y="57"/>
                </a:lnTo>
                <a:lnTo>
                  <a:pt x="253" y="55"/>
                </a:lnTo>
                <a:lnTo>
                  <a:pt x="256" y="55"/>
                </a:lnTo>
                <a:lnTo>
                  <a:pt x="307" y="55"/>
                </a:lnTo>
                <a:lnTo>
                  <a:pt x="309" y="55"/>
                </a:lnTo>
                <a:lnTo>
                  <a:pt x="309" y="57"/>
                </a:lnTo>
                <a:lnTo>
                  <a:pt x="309" y="79"/>
                </a:lnTo>
                <a:lnTo>
                  <a:pt x="309" y="81"/>
                </a:lnTo>
                <a:lnTo>
                  <a:pt x="307" y="81"/>
                </a:lnTo>
                <a:close/>
                <a:moveTo>
                  <a:pt x="172" y="28"/>
                </a:moveTo>
                <a:lnTo>
                  <a:pt x="146" y="28"/>
                </a:lnTo>
                <a:lnTo>
                  <a:pt x="146" y="27"/>
                </a:lnTo>
                <a:lnTo>
                  <a:pt x="146" y="6"/>
                </a:lnTo>
                <a:lnTo>
                  <a:pt x="146" y="4"/>
                </a:lnTo>
                <a:lnTo>
                  <a:pt x="172" y="4"/>
                </a:lnTo>
                <a:lnTo>
                  <a:pt x="174" y="4"/>
                </a:lnTo>
                <a:lnTo>
                  <a:pt x="174" y="6"/>
                </a:lnTo>
                <a:lnTo>
                  <a:pt x="174" y="27"/>
                </a:lnTo>
                <a:lnTo>
                  <a:pt x="174" y="28"/>
                </a:lnTo>
                <a:lnTo>
                  <a:pt x="172" y="28"/>
                </a:lnTo>
                <a:close/>
                <a:moveTo>
                  <a:pt x="472" y="28"/>
                </a:moveTo>
                <a:lnTo>
                  <a:pt x="445" y="28"/>
                </a:lnTo>
                <a:lnTo>
                  <a:pt x="445" y="27"/>
                </a:lnTo>
                <a:lnTo>
                  <a:pt x="445" y="6"/>
                </a:lnTo>
                <a:lnTo>
                  <a:pt x="445" y="4"/>
                </a:lnTo>
                <a:lnTo>
                  <a:pt x="472" y="4"/>
                </a:lnTo>
                <a:lnTo>
                  <a:pt x="473" y="4"/>
                </a:lnTo>
                <a:lnTo>
                  <a:pt x="473" y="6"/>
                </a:lnTo>
                <a:lnTo>
                  <a:pt x="473" y="27"/>
                </a:lnTo>
                <a:lnTo>
                  <a:pt x="473" y="28"/>
                </a:lnTo>
                <a:lnTo>
                  <a:pt x="472" y="28"/>
                </a:lnTo>
                <a:close/>
                <a:moveTo>
                  <a:pt x="541" y="28"/>
                </a:moveTo>
                <a:lnTo>
                  <a:pt x="514" y="28"/>
                </a:lnTo>
                <a:lnTo>
                  <a:pt x="513" y="28"/>
                </a:lnTo>
                <a:lnTo>
                  <a:pt x="513" y="27"/>
                </a:lnTo>
                <a:lnTo>
                  <a:pt x="513" y="6"/>
                </a:lnTo>
                <a:lnTo>
                  <a:pt x="513" y="4"/>
                </a:lnTo>
                <a:lnTo>
                  <a:pt x="514" y="4"/>
                </a:lnTo>
                <a:lnTo>
                  <a:pt x="541" y="4"/>
                </a:lnTo>
                <a:lnTo>
                  <a:pt x="542" y="4"/>
                </a:lnTo>
                <a:lnTo>
                  <a:pt x="542" y="6"/>
                </a:lnTo>
                <a:lnTo>
                  <a:pt x="542" y="27"/>
                </a:lnTo>
                <a:lnTo>
                  <a:pt x="542" y="28"/>
                </a:lnTo>
                <a:lnTo>
                  <a:pt x="541" y="28"/>
                </a:lnTo>
                <a:close/>
                <a:moveTo>
                  <a:pt x="425" y="120"/>
                </a:moveTo>
                <a:lnTo>
                  <a:pt x="397" y="120"/>
                </a:lnTo>
                <a:lnTo>
                  <a:pt x="396" y="120"/>
                </a:lnTo>
                <a:lnTo>
                  <a:pt x="396" y="119"/>
                </a:lnTo>
                <a:lnTo>
                  <a:pt x="396" y="73"/>
                </a:lnTo>
                <a:lnTo>
                  <a:pt x="356" y="73"/>
                </a:lnTo>
                <a:lnTo>
                  <a:pt x="356" y="119"/>
                </a:lnTo>
                <a:lnTo>
                  <a:pt x="356" y="120"/>
                </a:lnTo>
                <a:lnTo>
                  <a:pt x="355" y="120"/>
                </a:lnTo>
                <a:lnTo>
                  <a:pt x="328" y="120"/>
                </a:lnTo>
                <a:lnTo>
                  <a:pt x="326" y="120"/>
                </a:lnTo>
                <a:lnTo>
                  <a:pt x="326" y="119"/>
                </a:lnTo>
                <a:lnTo>
                  <a:pt x="326" y="6"/>
                </a:lnTo>
                <a:lnTo>
                  <a:pt x="326" y="4"/>
                </a:lnTo>
                <a:lnTo>
                  <a:pt x="328" y="4"/>
                </a:lnTo>
                <a:lnTo>
                  <a:pt x="355" y="4"/>
                </a:lnTo>
                <a:lnTo>
                  <a:pt x="356" y="4"/>
                </a:lnTo>
                <a:lnTo>
                  <a:pt x="356" y="6"/>
                </a:lnTo>
                <a:lnTo>
                  <a:pt x="356" y="45"/>
                </a:lnTo>
                <a:lnTo>
                  <a:pt x="396" y="45"/>
                </a:lnTo>
                <a:lnTo>
                  <a:pt x="396" y="6"/>
                </a:lnTo>
                <a:lnTo>
                  <a:pt x="396" y="4"/>
                </a:lnTo>
                <a:lnTo>
                  <a:pt x="397" y="4"/>
                </a:lnTo>
                <a:lnTo>
                  <a:pt x="425" y="4"/>
                </a:lnTo>
                <a:lnTo>
                  <a:pt x="427" y="4"/>
                </a:lnTo>
                <a:lnTo>
                  <a:pt x="427" y="6"/>
                </a:lnTo>
                <a:lnTo>
                  <a:pt x="427" y="119"/>
                </a:lnTo>
                <a:lnTo>
                  <a:pt x="427" y="120"/>
                </a:lnTo>
                <a:lnTo>
                  <a:pt x="425" y="120"/>
                </a:lnTo>
                <a:close/>
                <a:moveTo>
                  <a:pt x="678" y="120"/>
                </a:moveTo>
                <a:lnTo>
                  <a:pt x="650" y="120"/>
                </a:lnTo>
                <a:lnTo>
                  <a:pt x="648" y="120"/>
                </a:lnTo>
                <a:lnTo>
                  <a:pt x="648" y="119"/>
                </a:lnTo>
                <a:lnTo>
                  <a:pt x="648" y="69"/>
                </a:lnTo>
                <a:lnTo>
                  <a:pt x="622" y="96"/>
                </a:lnTo>
                <a:lnTo>
                  <a:pt x="620" y="96"/>
                </a:lnTo>
                <a:lnTo>
                  <a:pt x="593" y="69"/>
                </a:lnTo>
                <a:lnTo>
                  <a:pt x="592" y="117"/>
                </a:lnTo>
                <a:lnTo>
                  <a:pt x="592" y="119"/>
                </a:lnTo>
                <a:lnTo>
                  <a:pt x="589" y="120"/>
                </a:lnTo>
                <a:lnTo>
                  <a:pt x="564" y="120"/>
                </a:lnTo>
                <a:lnTo>
                  <a:pt x="562" y="120"/>
                </a:lnTo>
                <a:lnTo>
                  <a:pt x="562" y="119"/>
                </a:lnTo>
                <a:lnTo>
                  <a:pt x="564" y="90"/>
                </a:lnTo>
                <a:lnTo>
                  <a:pt x="564" y="61"/>
                </a:lnTo>
                <a:lnTo>
                  <a:pt x="567" y="4"/>
                </a:lnTo>
                <a:lnTo>
                  <a:pt x="567" y="3"/>
                </a:lnTo>
                <a:lnTo>
                  <a:pt x="567" y="2"/>
                </a:lnTo>
                <a:lnTo>
                  <a:pt x="568" y="3"/>
                </a:lnTo>
                <a:lnTo>
                  <a:pt x="582" y="16"/>
                </a:lnTo>
                <a:lnTo>
                  <a:pt x="598" y="31"/>
                </a:lnTo>
                <a:lnTo>
                  <a:pt x="620" y="55"/>
                </a:lnTo>
                <a:lnTo>
                  <a:pt x="643" y="31"/>
                </a:lnTo>
                <a:lnTo>
                  <a:pt x="658" y="16"/>
                </a:lnTo>
                <a:lnTo>
                  <a:pt x="672" y="2"/>
                </a:lnTo>
                <a:lnTo>
                  <a:pt x="674" y="2"/>
                </a:lnTo>
                <a:lnTo>
                  <a:pt x="675" y="3"/>
                </a:lnTo>
                <a:lnTo>
                  <a:pt x="678" y="61"/>
                </a:lnTo>
                <a:lnTo>
                  <a:pt x="680" y="117"/>
                </a:lnTo>
                <a:lnTo>
                  <a:pt x="680" y="119"/>
                </a:lnTo>
                <a:lnTo>
                  <a:pt x="680" y="120"/>
                </a:lnTo>
                <a:lnTo>
                  <a:pt x="678" y="120"/>
                </a:lnTo>
                <a:close/>
                <a:moveTo>
                  <a:pt x="778" y="120"/>
                </a:moveTo>
                <a:lnTo>
                  <a:pt x="701" y="120"/>
                </a:lnTo>
                <a:lnTo>
                  <a:pt x="699" y="119"/>
                </a:lnTo>
                <a:lnTo>
                  <a:pt x="699" y="117"/>
                </a:lnTo>
                <a:lnTo>
                  <a:pt x="699" y="6"/>
                </a:lnTo>
                <a:lnTo>
                  <a:pt x="699" y="4"/>
                </a:lnTo>
                <a:lnTo>
                  <a:pt x="701" y="4"/>
                </a:lnTo>
                <a:lnTo>
                  <a:pt x="777" y="4"/>
                </a:lnTo>
                <a:lnTo>
                  <a:pt x="780" y="4"/>
                </a:lnTo>
                <a:lnTo>
                  <a:pt x="780" y="6"/>
                </a:lnTo>
                <a:lnTo>
                  <a:pt x="780" y="27"/>
                </a:lnTo>
                <a:lnTo>
                  <a:pt x="780" y="28"/>
                </a:lnTo>
                <a:lnTo>
                  <a:pt x="777" y="30"/>
                </a:lnTo>
                <a:lnTo>
                  <a:pt x="729" y="28"/>
                </a:lnTo>
                <a:lnTo>
                  <a:pt x="729" y="48"/>
                </a:lnTo>
                <a:lnTo>
                  <a:pt x="777" y="48"/>
                </a:lnTo>
                <a:lnTo>
                  <a:pt x="778" y="48"/>
                </a:lnTo>
                <a:lnTo>
                  <a:pt x="778" y="51"/>
                </a:lnTo>
                <a:lnTo>
                  <a:pt x="778" y="71"/>
                </a:lnTo>
                <a:lnTo>
                  <a:pt x="778" y="73"/>
                </a:lnTo>
                <a:lnTo>
                  <a:pt x="777" y="73"/>
                </a:lnTo>
                <a:lnTo>
                  <a:pt x="729" y="73"/>
                </a:lnTo>
                <a:lnTo>
                  <a:pt x="729" y="93"/>
                </a:lnTo>
                <a:lnTo>
                  <a:pt x="778" y="93"/>
                </a:lnTo>
                <a:lnTo>
                  <a:pt x="780" y="93"/>
                </a:lnTo>
                <a:lnTo>
                  <a:pt x="781" y="95"/>
                </a:lnTo>
                <a:lnTo>
                  <a:pt x="781" y="117"/>
                </a:lnTo>
                <a:lnTo>
                  <a:pt x="780" y="119"/>
                </a:lnTo>
                <a:lnTo>
                  <a:pt x="778" y="120"/>
                </a:lnTo>
                <a:close/>
                <a:moveTo>
                  <a:pt x="254" y="120"/>
                </a:moveTo>
                <a:lnTo>
                  <a:pt x="222" y="120"/>
                </a:lnTo>
                <a:lnTo>
                  <a:pt x="220" y="119"/>
                </a:lnTo>
                <a:lnTo>
                  <a:pt x="213" y="103"/>
                </a:lnTo>
                <a:lnTo>
                  <a:pt x="172" y="103"/>
                </a:lnTo>
                <a:lnTo>
                  <a:pt x="167" y="117"/>
                </a:lnTo>
                <a:lnTo>
                  <a:pt x="165" y="119"/>
                </a:lnTo>
                <a:lnTo>
                  <a:pt x="164" y="120"/>
                </a:lnTo>
                <a:lnTo>
                  <a:pt x="136" y="120"/>
                </a:lnTo>
                <a:lnTo>
                  <a:pt x="134" y="120"/>
                </a:lnTo>
                <a:lnTo>
                  <a:pt x="134" y="119"/>
                </a:lnTo>
                <a:lnTo>
                  <a:pt x="134" y="117"/>
                </a:lnTo>
                <a:lnTo>
                  <a:pt x="165" y="54"/>
                </a:lnTo>
                <a:lnTo>
                  <a:pt x="181" y="24"/>
                </a:lnTo>
                <a:lnTo>
                  <a:pt x="192" y="0"/>
                </a:lnTo>
                <a:lnTo>
                  <a:pt x="195" y="0"/>
                </a:lnTo>
                <a:lnTo>
                  <a:pt x="196" y="0"/>
                </a:lnTo>
                <a:lnTo>
                  <a:pt x="256" y="117"/>
                </a:lnTo>
                <a:lnTo>
                  <a:pt x="256" y="119"/>
                </a:lnTo>
                <a:lnTo>
                  <a:pt x="254" y="120"/>
                </a:lnTo>
                <a:close/>
                <a:moveTo>
                  <a:pt x="192" y="55"/>
                </a:moveTo>
                <a:lnTo>
                  <a:pt x="181" y="81"/>
                </a:lnTo>
                <a:lnTo>
                  <a:pt x="205" y="81"/>
                </a:lnTo>
                <a:lnTo>
                  <a:pt x="192" y="55"/>
                </a:lnTo>
                <a:close/>
                <a:moveTo>
                  <a:pt x="242" y="28"/>
                </a:moveTo>
                <a:lnTo>
                  <a:pt x="215" y="28"/>
                </a:lnTo>
                <a:lnTo>
                  <a:pt x="213" y="27"/>
                </a:lnTo>
                <a:lnTo>
                  <a:pt x="213" y="6"/>
                </a:lnTo>
                <a:lnTo>
                  <a:pt x="215" y="4"/>
                </a:lnTo>
                <a:lnTo>
                  <a:pt x="242" y="4"/>
                </a:lnTo>
                <a:lnTo>
                  <a:pt x="243" y="4"/>
                </a:lnTo>
                <a:lnTo>
                  <a:pt x="243" y="6"/>
                </a:lnTo>
                <a:lnTo>
                  <a:pt x="243" y="27"/>
                </a:lnTo>
                <a:lnTo>
                  <a:pt x="243" y="28"/>
                </a:lnTo>
                <a:lnTo>
                  <a:pt x="242" y="2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6" name="Freeform 187">
            <a:extLst>
              <a:ext uri="{FF2B5EF4-FFF2-40B4-BE49-F238E27FC236}">
                <a16:creationId xmlns:a16="http://schemas.microsoft.com/office/drawing/2014/main" id="{85D78E02-7557-6361-935D-278231B1B2E9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77148" y="5092392"/>
            <a:ext cx="875236" cy="64800"/>
          </a:xfrm>
          <a:custGeom>
            <a:avLst/>
            <a:gdLst>
              <a:gd name="T0" fmla="*/ 1896 w 2026"/>
              <a:gd name="T1" fmla="*/ 122 h 151"/>
              <a:gd name="T2" fmla="*/ 2026 w 2026"/>
              <a:gd name="T3" fmla="*/ 4 h 151"/>
              <a:gd name="T4" fmla="*/ 47 w 2026"/>
              <a:gd name="T5" fmla="*/ 27 h 151"/>
              <a:gd name="T6" fmla="*/ 119 w 2026"/>
              <a:gd name="T7" fmla="*/ 27 h 151"/>
              <a:gd name="T8" fmla="*/ 72 w 2026"/>
              <a:gd name="T9" fmla="*/ 148 h 151"/>
              <a:gd name="T10" fmla="*/ 54 w 2026"/>
              <a:gd name="T11" fmla="*/ 148 h 151"/>
              <a:gd name="T12" fmla="*/ 154 w 2026"/>
              <a:gd name="T13" fmla="*/ 27 h 151"/>
              <a:gd name="T14" fmla="*/ 188 w 2026"/>
              <a:gd name="T15" fmla="*/ 63 h 151"/>
              <a:gd name="T16" fmla="*/ 256 w 2026"/>
              <a:gd name="T17" fmla="*/ 148 h 151"/>
              <a:gd name="T18" fmla="*/ 324 w 2026"/>
              <a:gd name="T19" fmla="*/ 127 h 151"/>
              <a:gd name="T20" fmla="*/ 302 w 2026"/>
              <a:gd name="T21" fmla="*/ 87 h 151"/>
              <a:gd name="T22" fmla="*/ 268 w 2026"/>
              <a:gd name="T23" fmla="*/ 25 h 151"/>
              <a:gd name="T24" fmla="*/ 345 w 2026"/>
              <a:gd name="T25" fmla="*/ 10 h 151"/>
              <a:gd name="T26" fmla="*/ 318 w 2026"/>
              <a:gd name="T27" fmla="*/ 22 h 151"/>
              <a:gd name="T28" fmla="*/ 324 w 2026"/>
              <a:gd name="T29" fmla="*/ 56 h 151"/>
              <a:gd name="T30" fmla="*/ 369 w 2026"/>
              <a:gd name="T31" fmla="*/ 128 h 151"/>
              <a:gd name="T32" fmla="*/ 288 w 2026"/>
              <a:gd name="T33" fmla="*/ 141 h 151"/>
              <a:gd name="T34" fmla="*/ 422 w 2026"/>
              <a:gd name="T35" fmla="*/ 29 h 151"/>
              <a:gd name="T36" fmla="*/ 493 w 2026"/>
              <a:gd name="T37" fmla="*/ 27 h 151"/>
              <a:gd name="T38" fmla="*/ 458 w 2026"/>
              <a:gd name="T39" fmla="*/ 125 h 151"/>
              <a:gd name="T40" fmla="*/ 379 w 2026"/>
              <a:gd name="T41" fmla="*/ 125 h 151"/>
              <a:gd name="T42" fmla="*/ 567 w 2026"/>
              <a:gd name="T43" fmla="*/ 27 h 151"/>
              <a:gd name="T44" fmla="*/ 582 w 2026"/>
              <a:gd name="T45" fmla="*/ 148 h 151"/>
              <a:gd name="T46" fmla="*/ 651 w 2026"/>
              <a:gd name="T47" fmla="*/ 124 h 151"/>
              <a:gd name="T48" fmla="*/ 607 w 2026"/>
              <a:gd name="T49" fmla="*/ 82 h 151"/>
              <a:gd name="T50" fmla="*/ 592 w 2026"/>
              <a:gd name="T51" fmla="*/ 18 h 151"/>
              <a:gd name="T52" fmla="*/ 667 w 2026"/>
              <a:gd name="T53" fmla="*/ 4 h 151"/>
              <a:gd name="T54" fmla="*/ 629 w 2026"/>
              <a:gd name="T55" fmla="*/ 24 h 151"/>
              <a:gd name="T56" fmla="*/ 670 w 2026"/>
              <a:gd name="T57" fmla="*/ 66 h 151"/>
              <a:gd name="T58" fmla="*/ 682 w 2026"/>
              <a:gd name="T59" fmla="*/ 135 h 151"/>
              <a:gd name="T60" fmla="*/ 605 w 2026"/>
              <a:gd name="T61" fmla="*/ 148 h 151"/>
              <a:gd name="T62" fmla="*/ 822 w 2026"/>
              <a:gd name="T63" fmla="*/ 111 h 151"/>
              <a:gd name="T64" fmla="*/ 750 w 2026"/>
              <a:gd name="T65" fmla="*/ 149 h 151"/>
              <a:gd name="T66" fmla="*/ 706 w 2026"/>
              <a:gd name="T67" fmla="*/ 29 h 151"/>
              <a:gd name="T68" fmla="*/ 743 w 2026"/>
              <a:gd name="T69" fmla="*/ 115 h 151"/>
              <a:gd name="T70" fmla="*/ 788 w 2026"/>
              <a:gd name="T71" fmla="*/ 100 h 151"/>
              <a:gd name="T72" fmla="*/ 894 w 2026"/>
              <a:gd name="T73" fmla="*/ 28 h 151"/>
              <a:gd name="T74" fmla="*/ 880 w 2026"/>
              <a:gd name="T75" fmla="*/ 111 h 151"/>
              <a:gd name="T76" fmla="*/ 939 w 2026"/>
              <a:gd name="T77" fmla="*/ 94 h 151"/>
              <a:gd name="T78" fmla="*/ 949 w 2026"/>
              <a:gd name="T79" fmla="*/ 138 h 151"/>
              <a:gd name="T80" fmla="*/ 859 w 2026"/>
              <a:gd name="T81" fmla="*/ 134 h 151"/>
              <a:gd name="T82" fmla="*/ 842 w 2026"/>
              <a:gd name="T83" fmla="*/ 44 h 151"/>
              <a:gd name="T84" fmla="*/ 914 w 2026"/>
              <a:gd name="T85" fmla="*/ 0 h 151"/>
              <a:gd name="T86" fmla="*/ 975 w 2026"/>
              <a:gd name="T87" fmla="*/ 59 h 151"/>
              <a:gd name="T88" fmla="*/ 1099 w 2026"/>
              <a:gd name="T89" fmla="*/ 148 h 151"/>
              <a:gd name="T90" fmla="*/ 1030 w 2026"/>
              <a:gd name="T91" fmla="*/ 148 h 151"/>
              <a:gd name="T92" fmla="*/ 1092 w 2026"/>
              <a:gd name="T93" fmla="*/ 4 h 151"/>
              <a:gd name="T94" fmla="*/ 1286 w 2026"/>
              <a:gd name="T95" fmla="*/ 124 h 151"/>
              <a:gd name="T96" fmla="*/ 1194 w 2026"/>
              <a:gd name="T97" fmla="*/ 125 h 151"/>
              <a:gd name="T98" fmla="*/ 1311 w 2026"/>
              <a:gd name="T99" fmla="*/ 124 h 151"/>
              <a:gd name="T100" fmla="*/ 1379 w 2026"/>
              <a:gd name="T101" fmla="*/ 124 h 151"/>
              <a:gd name="T102" fmla="*/ 1458 w 2026"/>
              <a:gd name="T103" fmla="*/ 29 h 151"/>
              <a:gd name="T104" fmla="*/ 1505 w 2026"/>
              <a:gd name="T105" fmla="*/ 125 h 151"/>
              <a:gd name="T106" fmla="*/ 1424 w 2026"/>
              <a:gd name="T107" fmla="*/ 124 h 151"/>
              <a:gd name="T108" fmla="*/ 1605 w 2026"/>
              <a:gd name="T109" fmla="*/ 122 h 151"/>
              <a:gd name="T110" fmla="*/ 1663 w 2026"/>
              <a:gd name="T111" fmla="*/ 46 h 151"/>
              <a:gd name="T112" fmla="*/ 1629 w 2026"/>
              <a:gd name="T113" fmla="*/ 27 h 151"/>
              <a:gd name="T114" fmla="*/ 1752 w 2026"/>
              <a:gd name="T115" fmla="*/ 27 h 151"/>
              <a:gd name="T116" fmla="*/ 1876 w 2026"/>
              <a:gd name="T117" fmla="*/ 4 h 151"/>
              <a:gd name="T118" fmla="*/ 1811 w 2026"/>
              <a:gd name="T11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26" h="151">
                <a:moveTo>
                  <a:pt x="2016" y="148"/>
                </a:moveTo>
                <a:lnTo>
                  <a:pt x="1988" y="148"/>
                </a:lnTo>
                <a:lnTo>
                  <a:pt x="1927" y="46"/>
                </a:lnTo>
                <a:lnTo>
                  <a:pt x="1927" y="122"/>
                </a:lnTo>
                <a:lnTo>
                  <a:pt x="1927" y="124"/>
                </a:lnTo>
                <a:lnTo>
                  <a:pt x="1928" y="125"/>
                </a:lnTo>
                <a:lnTo>
                  <a:pt x="1937" y="125"/>
                </a:lnTo>
                <a:lnTo>
                  <a:pt x="1937" y="148"/>
                </a:lnTo>
                <a:lnTo>
                  <a:pt x="1886" y="148"/>
                </a:lnTo>
                <a:lnTo>
                  <a:pt x="1886" y="125"/>
                </a:lnTo>
                <a:lnTo>
                  <a:pt x="1893" y="125"/>
                </a:lnTo>
                <a:lnTo>
                  <a:pt x="1894" y="124"/>
                </a:lnTo>
                <a:lnTo>
                  <a:pt x="1896" y="122"/>
                </a:lnTo>
                <a:lnTo>
                  <a:pt x="1896" y="29"/>
                </a:lnTo>
                <a:lnTo>
                  <a:pt x="1894" y="27"/>
                </a:lnTo>
                <a:lnTo>
                  <a:pt x="1893" y="27"/>
                </a:lnTo>
                <a:lnTo>
                  <a:pt x="1886" y="27"/>
                </a:lnTo>
                <a:lnTo>
                  <a:pt x="1886" y="4"/>
                </a:lnTo>
                <a:lnTo>
                  <a:pt x="1930" y="4"/>
                </a:lnTo>
                <a:lnTo>
                  <a:pt x="1985" y="94"/>
                </a:lnTo>
                <a:lnTo>
                  <a:pt x="1985" y="29"/>
                </a:lnTo>
                <a:lnTo>
                  <a:pt x="1983" y="27"/>
                </a:lnTo>
                <a:lnTo>
                  <a:pt x="1982" y="27"/>
                </a:lnTo>
                <a:lnTo>
                  <a:pt x="1975" y="27"/>
                </a:lnTo>
                <a:lnTo>
                  <a:pt x="1975" y="4"/>
                </a:lnTo>
                <a:lnTo>
                  <a:pt x="2026" y="4"/>
                </a:lnTo>
                <a:lnTo>
                  <a:pt x="2026" y="27"/>
                </a:lnTo>
                <a:lnTo>
                  <a:pt x="2017" y="27"/>
                </a:lnTo>
                <a:lnTo>
                  <a:pt x="2016" y="27"/>
                </a:lnTo>
                <a:lnTo>
                  <a:pt x="2016" y="29"/>
                </a:lnTo>
                <a:lnTo>
                  <a:pt x="2016" y="148"/>
                </a:lnTo>
                <a:close/>
                <a:moveTo>
                  <a:pt x="10" y="29"/>
                </a:moveTo>
                <a:lnTo>
                  <a:pt x="10" y="27"/>
                </a:lnTo>
                <a:lnTo>
                  <a:pt x="7" y="27"/>
                </a:lnTo>
                <a:lnTo>
                  <a:pt x="0" y="27"/>
                </a:lnTo>
                <a:lnTo>
                  <a:pt x="0" y="4"/>
                </a:lnTo>
                <a:lnTo>
                  <a:pt x="54" y="4"/>
                </a:lnTo>
                <a:lnTo>
                  <a:pt x="54" y="27"/>
                </a:lnTo>
                <a:lnTo>
                  <a:pt x="47" y="27"/>
                </a:lnTo>
                <a:lnTo>
                  <a:pt x="44" y="27"/>
                </a:lnTo>
                <a:lnTo>
                  <a:pt x="44" y="29"/>
                </a:lnTo>
                <a:lnTo>
                  <a:pt x="44" y="67"/>
                </a:lnTo>
                <a:lnTo>
                  <a:pt x="78" y="32"/>
                </a:lnTo>
                <a:lnTo>
                  <a:pt x="78" y="31"/>
                </a:lnTo>
                <a:lnTo>
                  <a:pt x="78" y="28"/>
                </a:lnTo>
                <a:lnTo>
                  <a:pt x="78" y="27"/>
                </a:lnTo>
                <a:lnTo>
                  <a:pt x="75" y="27"/>
                </a:lnTo>
                <a:lnTo>
                  <a:pt x="69" y="27"/>
                </a:lnTo>
                <a:lnTo>
                  <a:pt x="69" y="4"/>
                </a:lnTo>
                <a:lnTo>
                  <a:pt x="124" y="4"/>
                </a:lnTo>
                <a:lnTo>
                  <a:pt x="124" y="27"/>
                </a:lnTo>
                <a:lnTo>
                  <a:pt x="119" y="27"/>
                </a:lnTo>
                <a:lnTo>
                  <a:pt x="117" y="27"/>
                </a:lnTo>
                <a:lnTo>
                  <a:pt x="114" y="27"/>
                </a:lnTo>
                <a:lnTo>
                  <a:pt x="113" y="28"/>
                </a:lnTo>
                <a:lnTo>
                  <a:pt x="112" y="29"/>
                </a:lnTo>
                <a:lnTo>
                  <a:pt x="81" y="62"/>
                </a:lnTo>
                <a:lnTo>
                  <a:pt x="123" y="120"/>
                </a:lnTo>
                <a:lnTo>
                  <a:pt x="124" y="122"/>
                </a:lnTo>
                <a:lnTo>
                  <a:pt x="127" y="124"/>
                </a:lnTo>
                <a:lnTo>
                  <a:pt x="129" y="124"/>
                </a:lnTo>
                <a:lnTo>
                  <a:pt x="131" y="125"/>
                </a:lnTo>
                <a:lnTo>
                  <a:pt x="137" y="125"/>
                </a:lnTo>
                <a:lnTo>
                  <a:pt x="137" y="148"/>
                </a:lnTo>
                <a:lnTo>
                  <a:pt x="72" y="148"/>
                </a:lnTo>
                <a:lnTo>
                  <a:pt x="72" y="125"/>
                </a:lnTo>
                <a:lnTo>
                  <a:pt x="79" y="125"/>
                </a:lnTo>
                <a:lnTo>
                  <a:pt x="81" y="125"/>
                </a:lnTo>
                <a:lnTo>
                  <a:pt x="82" y="124"/>
                </a:lnTo>
                <a:lnTo>
                  <a:pt x="82" y="122"/>
                </a:lnTo>
                <a:lnTo>
                  <a:pt x="82" y="121"/>
                </a:lnTo>
                <a:lnTo>
                  <a:pt x="58" y="86"/>
                </a:lnTo>
                <a:lnTo>
                  <a:pt x="44" y="100"/>
                </a:lnTo>
                <a:lnTo>
                  <a:pt x="44" y="122"/>
                </a:lnTo>
                <a:lnTo>
                  <a:pt x="44" y="124"/>
                </a:lnTo>
                <a:lnTo>
                  <a:pt x="47" y="125"/>
                </a:lnTo>
                <a:lnTo>
                  <a:pt x="54" y="125"/>
                </a:lnTo>
                <a:lnTo>
                  <a:pt x="54" y="148"/>
                </a:lnTo>
                <a:lnTo>
                  <a:pt x="0" y="148"/>
                </a:lnTo>
                <a:lnTo>
                  <a:pt x="0" y="125"/>
                </a:lnTo>
                <a:lnTo>
                  <a:pt x="7" y="125"/>
                </a:lnTo>
                <a:lnTo>
                  <a:pt x="10" y="124"/>
                </a:lnTo>
                <a:lnTo>
                  <a:pt x="10" y="122"/>
                </a:lnTo>
                <a:lnTo>
                  <a:pt x="10" y="29"/>
                </a:lnTo>
                <a:close/>
                <a:moveTo>
                  <a:pt x="144" y="148"/>
                </a:moveTo>
                <a:lnTo>
                  <a:pt x="144" y="125"/>
                </a:lnTo>
                <a:lnTo>
                  <a:pt x="153" y="125"/>
                </a:lnTo>
                <a:lnTo>
                  <a:pt x="154" y="124"/>
                </a:lnTo>
                <a:lnTo>
                  <a:pt x="154" y="122"/>
                </a:lnTo>
                <a:lnTo>
                  <a:pt x="154" y="29"/>
                </a:lnTo>
                <a:lnTo>
                  <a:pt x="154" y="27"/>
                </a:lnTo>
                <a:lnTo>
                  <a:pt x="153" y="27"/>
                </a:lnTo>
                <a:lnTo>
                  <a:pt x="144" y="27"/>
                </a:lnTo>
                <a:lnTo>
                  <a:pt x="144" y="4"/>
                </a:lnTo>
                <a:lnTo>
                  <a:pt x="254" y="4"/>
                </a:lnTo>
                <a:lnTo>
                  <a:pt x="254" y="46"/>
                </a:lnTo>
                <a:lnTo>
                  <a:pt x="233" y="46"/>
                </a:lnTo>
                <a:lnTo>
                  <a:pt x="233" y="32"/>
                </a:lnTo>
                <a:lnTo>
                  <a:pt x="232" y="29"/>
                </a:lnTo>
                <a:lnTo>
                  <a:pt x="232" y="28"/>
                </a:lnTo>
                <a:lnTo>
                  <a:pt x="230" y="27"/>
                </a:lnTo>
                <a:lnTo>
                  <a:pt x="227" y="27"/>
                </a:lnTo>
                <a:lnTo>
                  <a:pt x="188" y="27"/>
                </a:lnTo>
                <a:lnTo>
                  <a:pt x="188" y="63"/>
                </a:lnTo>
                <a:lnTo>
                  <a:pt x="236" y="63"/>
                </a:lnTo>
                <a:lnTo>
                  <a:pt x="236" y="86"/>
                </a:lnTo>
                <a:lnTo>
                  <a:pt x="188" y="86"/>
                </a:lnTo>
                <a:lnTo>
                  <a:pt x="188" y="124"/>
                </a:lnTo>
                <a:lnTo>
                  <a:pt x="226" y="124"/>
                </a:lnTo>
                <a:lnTo>
                  <a:pt x="229" y="124"/>
                </a:lnTo>
                <a:lnTo>
                  <a:pt x="232" y="122"/>
                </a:lnTo>
                <a:lnTo>
                  <a:pt x="233" y="121"/>
                </a:lnTo>
                <a:lnTo>
                  <a:pt x="233" y="120"/>
                </a:lnTo>
                <a:lnTo>
                  <a:pt x="235" y="115"/>
                </a:lnTo>
                <a:lnTo>
                  <a:pt x="235" y="103"/>
                </a:lnTo>
                <a:lnTo>
                  <a:pt x="256" y="103"/>
                </a:lnTo>
                <a:lnTo>
                  <a:pt x="256" y="148"/>
                </a:lnTo>
                <a:lnTo>
                  <a:pt x="144" y="148"/>
                </a:lnTo>
                <a:close/>
                <a:moveTo>
                  <a:pt x="263" y="148"/>
                </a:moveTo>
                <a:lnTo>
                  <a:pt x="263" y="103"/>
                </a:lnTo>
                <a:lnTo>
                  <a:pt x="284" y="103"/>
                </a:lnTo>
                <a:lnTo>
                  <a:pt x="285" y="107"/>
                </a:lnTo>
                <a:lnTo>
                  <a:pt x="288" y="113"/>
                </a:lnTo>
                <a:lnTo>
                  <a:pt x="291" y="115"/>
                </a:lnTo>
                <a:lnTo>
                  <a:pt x="294" y="120"/>
                </a:lnTo>
                <a:lnTo>
                  <a:pt x="298" y="122"/>
                </a:lnTo>
                <a:lnTo>
                  <a:pt x="304" y="125"/>
                </a:lnTo>
                <a:lnTo>
                  <a:pt x="311" y="127"/>
                </a:lnTo>
                <a:lnTo>
                  <a:pt x="318" y="127"/>
                </a:lnTo>
                <a:lnTo>
                  <a:pt x="324" y="127"/>
                </a:lnTo>
                <a:lnTo>
                  <a:pt x="329" y="125"/>
                </a:lnTo>
                <a:lnTo>
                  <a:pt x="333" y="124"/>
                </a:lnTo>
                <a:lnTo>
                  <a:pt x="336" y="121"/>
                </a:lnTo>
                <a:lnTo>
                  <a:pt x="338" y="118"/>
                </a:lnTo>
                <a:lnTo>
                  <a:pt x="339" y="115"/>
                </a:lnTo>
                <a:lnTo>
                  <a:pt x="340" y="110"/>
                </a:lnTo>
                <a:lnTo>
                  <a:pt x="340" y="106"/>
                </a:lnTo>
                <a:lnTo>
                  <a:pt x="338" y="101"/>
                </a:lnTo>
                <a:lnTo>
                  <a:pt x="333" y="99"/>
                </a:lnTo>
                <a:lnTo>
                  <a:pt x="329" y="96"/>
                </a:lnTo>
                <a:lnTo>
                  <a:pt x="324" y="94"/>
                </a:lnTo>
                <a:lnTo>
                  <a:pt x="316" y="91"/>
                </a:lnTo>
                <a:lnTo>
                  <a:pt x="302" y="87"/>
                </a:lnTo>
                <a:lnTo>
                  <a:pt x="295" y="84"/>
                </a:lnTo>
                <a:lnTo>
                  <a:pt x="288" y="82"/>
                </a:lnTo>
                <a:lnTo>
                  <a:pt x="283" y="77"/>
                </a:lnTo>
                <a:lnTo>
                  <a:pt x="277" y="73"/>
                </a:lnTo>
                <a:lnTo>
                  <a:pt x="271" y="67"/>
                </a:lnTo>
                <a:lnTo>
                  <a:pt x="267" y="60"/>
                </a:lnTo>
                <a:lnTo>
                  <a:pt x="266" y="52"/>
                </a:lnTo>
                <a:lnTo>
                  <a:pt x="264" y="48"/>
                </a:lnTo>
                <a:lnTo>
                  <a:pt x="264" y="42"/>
                </a:lnTo>
                <a:lnTo>
                  <a:pt x="264" y="38"/>
                </a:lnTo>
                <a:lnTo>
                  <a:pt x="266" y="34"/>
                </a:lnTo>
                <a:lnTo>
                  <a:pt x="267" y="29"/>
                </a:lnTo>
                <a:lnTo>
                  <a:pt x="268" y="25"/>
                </a:lnTo>
                <a:lnTo>
                  <a:pt x="270" y="22"/>
                </a:lnTo>
                <a:lnTo>
                  <a:pt x="273" y="18"/>
                </a:lnTo>
                <a:lnTo>
                  <a:pt x="275" y="15"/>
                </a:lnTo>
                <a:lnTo>
                  <a:pt x="278" y="13"/>
                </a:lnTo>
                <a:lnTo>
                  <a:pt x="285" y="8"/>
                </a:lnTo>
                <a:lnTo>
                  <a:pt x="294" y="4"/>
                </a:lnTo>
                <a:lnTo>
                  <a:pt x="304" y="1"/>
                </a:lnTo>
                <a:lnTo>
                  <a:pt x="314" y="1"/>
                </a:lnTo>
                <a:lnTo>
                  <a:pt x="319" y="1"/>
                </a:lnTo>
                <a:lnTo>
                  <a:pt x="324" y="1"/>
                </a:lnTo>
                <a:lnTo>
                  <a:pt x="332" y="3"/>
                </a:lnTo>
                <a:lnTo>
                  <a:pt x="340" y="7"/>
                </a:lnTo>
                <a:lnTo>
                  <a:pt x="345" y="10"/>
                </a:lnTo>
                <a:lnTo>
                  <a:pt x="348" y="13"/>
                </a:lnTo>
                <a:lnTo>
                  <a:pt x="348" y="4"/>
                </a:lnTo>
                <a:lnTo>
                  <a:pt x="369" y="4"/>
                </a:lnTo>
                <a:lnTo>
                  <a:pt x="369" y="45"/>
                </a:lnTo>
                <a:lnTo>
                  <a:pt x="349" y="45"/>
                </a:lnTo>
                <a:lnTo>
                  <a:pt x="346" y="39"/>
                </a:lnTo>
                <a:lnTo>
                  <a:pt x="343" y="35"/>
                </a:lnTo>
                <a:lnTo>
                  <a:pt x="340" y="31"/>
                </a:lnTo>
                <a:lnTo>
                  <a:pt x="336" y="28"/>
                </a:lnTo>
                <a:lnTo>
                  <a:pt x="332" y="25"/>
                </a:lnTo>
                <a:lnTo>
                  <a:pt x="328" y="24"/>
                </a:lnTo>
                <a:lnTo>
                  <a:pt x="324" y="24"/>
                </a:lnTo>
                <a:lnTo>
                  <a:pt x="318" y="22"/>
                </a:lnTo>
                <a:lnTo>
                  <a:pt x="314" y="22"/>
                </a:lnTo>
                <a:lnTo>
                  <a:pt x="311" y="24"/>
                </a:lnTo>
                <a:lnTo>
                  <a:pt x="307" y="25"/>
                </a:lnTo>
                <a:lnTo>
                  <a:pt x="304" y="27"/>
                </a:lnTo>
                <a:lnTo>
                  <a:pt x="302" y="29"/>
                </a:lnTo>
                <a:lnTo>
                  <a:pt x="301" y="32"/>
                </a:lnTo>
                <a:lnTo>
                  <a:pt x="300" y="35"/>
                </a:lnTo>
                <a:lnTo>
                  <a:pt x="298" y="39"/>
                </a:lnTo>
                <a:lnTo>
                  <a:pt x="300" y="44"/>
                </a:lnTo>
                <a:lnTo>
                  <a:pt x="302" y="46"/>
                </a:lnTo>
                <a:lnTo>
                  <a:pt x="305" y="49"/>
                </a:lnTo>
                <a:lnTo>
                  <a:pt x="311" y="52"/>
                </a:lnTo>
                <a:lnTo>
                  <a:pt x="324" y="56"/>
                </a:lnTo>
                <a:lnTo>
                  <a:pt x="338" y="60"/>
                </a:lnTo>
                <a:lnTo>
                  <a:pt x="350" y="66"/>
                </a:lnTo>
                <a:lnTo>
                  <a:pt x="357" y="70"/>
                </a:lnTo>
                <a:lnTo>
                  <a:pt x="363" y="75"/>
                </a:lnTo>
                <a:lnTo>
                  <a:pt x="369" y="80"/>
                </a:lnTo>
                <a:lnTo>
                  <a:pt x="372" y="87"/>
                </a:lnTo>
                <a:lnTo>
                  <a:pt x="374" y="94"/>
                </a:lnTo>
                <a:lnTo>
                  <a:pt x="374" y="99"/>
                </a:lnTo>
                <a:lnTo>
                  <a:pt x="376" y="104"/>
                </a:lnTo>
                <a:lnTo>
                  <a:pt x="374" y="114"/>
                </a:lnTo>
                <a:lnTo>
                  <a:pt x="373" y="120"/>
                </a:lnTo>
                <a:lnTo>
                  <a:pt x="372" y="124"/>
                </a:lnTo>
                <a:lnTo>
                  <a:pt x="369" y="128"/>
                </a:lnTo>
                <a:lnTo>
                  <a:pt x="366" y="131"/>
                </a:lnTo>
                <a:lnTo>
                  <a:pt x="363" y="135"/>
                </a:lnTo>
                <a:lnTo>
                  <a:pt x="360" y="138"/>
                </a:lnTo>
                <a:lnTo>
                  <a:pt x="356" y="141"/>
                </a:lnTo>
                <a:lnTo>
                  <a:pt x="352" y="144"/>
                </a:lnTo>
                <a:lnTo>
                  <a:pt x="343" y="146"/>
                </a:lnTo>
                <a:lnTo>
                  <a:pt x="333" y="149"/>
                </a:lnTo>
                <a:lnTo>
                  <a:pt x="322" y="151"/>
                </a:lnTo>
                <a:lnTo>
                  <a:pt x="315" y="151"/>
                </a:lnTo>
                <a:lnTo>
                  <a:pt x="309" y="149"/>
                </a:lnTo>
                <a:lnTo>
                  <a:pt x="300" y="146"/>
                </a:lnTo>
                <a:lnTo>
                  <a:pt x="291" y="142"/>
                </a:lnTo>
                <a:lnTo>
                  <a:pt x="288" y="141"/>
                </a:lnTo>
                <a:lnTo>
                  <a:pt x="285" y="138"/>
                </a:lnTo>
                <a:lnTo>
                  <a:pt x="285" y="148"/>
                </a:lnTo>
                <a:lnTo>
                  <a:pt x="263" y="148"/>
                </a:lnTo>
                <a:close/>
                <a:moveTo>
                  <a:pt x="389" y="29"/>
                </a:moveTo>
                <a:lnTo>
                  <a:pt x="389" y="27"/>
                </a:lnTo>
                <a:lnTo>
                  <a:pt x="386" y="27"/>
                </a:lnTo>
                <a:lnTo>
                  <a:pt x="379" y="27"/>
                </a:lnTo>
                <a:lnTo>
                  <a:pt x="379" y="4"/>
                </a:lnTo>
                <a:lnTo>
                  <a:pt x="432" y="4"/>
                </a:lnTo>
                <a:lnTo>
                  <a:pt x="432" y="27"/>
                </a:lnTo>
                <a:lnTo>
                  <a:pt x="425" y="27"/>
                </a:lnTo>
                <a:lnTo>
                  <a:pt x="422" y="27"/>
                </a:lnTo>
                <a:lnTo>
                  <a:pt x="422" y="29"/>
                </a:lnTo>
                <a:lnTo>
                  <a:pt x="422" y="67"/>
                </a:lnTo>
                <a:lnTo>
                  <a:pt x="456" y="32"/>
                </a:lnTo>
                <a:lnTo>
                  <a:pt x="456" y="31"/>
                </a:lnTo>
                <a:lnTo>
                  <a:pt x="456" y="28"/>
                </a:lnTo>
                <a:lnTo>
                  <a:pt x="456" y="27"/>
                </a:lnTo>
                <a:lnTo>
                  <a:pt x="453" y="27"/>
                </a:lnTo>
                <a:lnTo>
                  <a:pt x="448" y="27"/>
                </a:lnTo>
                <a:lnTo>
                  <a:pt x="448" y="4"/>
                </a:lnTo>
                <a:lnTo>
                  <a:pt x="503" y="4"/>
                </a:lnTo>
                <a:lnTo>
                  <a:pt x="503" y="27"/>
                </a:lnTo>
                <a:lnTo>
                  <a:pt x="497" y="27"/>
                </a:lnTo>
                <a:lnTo>
                  <a:pt x="496" y="27"/>
                </a:lnTo>
                <a:lnTo>
                  <a:pt x="493" y="27"/>
                </a:lnTo>
                <a:lnTo>
                  <a:pt x="492" y="28"/>
                </a:lnTo>
                <a:lnTo>
                  <a:pt x="490" y="29"/>
                </a:lnTo>
                <a:lnTo>
                  <a:pt x="459" y="62"/>
                </a:lnTo>
                <a:lnTo>
                  <a:pt x="502" y="120"/>
                </a:lnTo>
                <a:lnTo>
                  <a:pt x="503" y="122"/>
                </a:lnTo>
                <a:lnTo>
                  <a:pt x="506" y="124"/>
                </a:lnTo>
                <a:lnTo>
                  <a:pt x="507" y="124"/>
                </a:lnTo>
                <a:lnTo>
                  <a:pt x="510" y="125"/>
                </a:lnTo>
                <a:lnTo>
                  <a:pt x="516" y="125"/>
                </a:lnTo>
                <a:lnTo>
                  <a:pt x="516" y="148"/>
                </a:lnTo>
                <a:lnTo>
                  <a:pt x="451" y="148"/>
                </a:lnTo>
                <a:lnTo>
                  <a:pt x="451" y="125"/>
                </a:lnTo>
                <a:lnTo>
                  <a:pt x="458" y="125"/>
                </a:lnTo>
                <a:lnTo>
                  <a:pt x="459" y="125"/>
                </a:lnTo>
                <a:lnTo>
                  <a:pt x="461" y="124"/>
                </a:lnTo>
                <a:lnTo>
                  <a:pt x="461" y="122"/>
                </a:lnTo>
                <a:lnTo>
                  <a:pt x="459" y="121"/>
                </a:lnTo>
                <a:lnTo>
                  <a:pt x="437" y="86"/>
                </a:lnTo>
                <a:lnTo>
                  <a:pt x="422" y="100"/>
                </a:lnTo>
                <a:lnTo>
                  <a:pt x="422" y="122"/>
                </a:lnTo>
                <a:lnTo>
                  <a:pt x="422" y="124"/>
                </a:lnTo>
                <a:lnTo>
                  <a:pt x="425" y="125"/>
                </a:lnTo>
                <a:lnTo>
                  <a:pt x="432" y="125"/>
                </a:lnTo>
                <a:lnTo>
                  <a:pt x="432" y="148"/>
                </a:lnTo>
                <a:lnTo>
                  <a:pt x="379" y="148"/>
                </a:lnTo>
                <a:lnTo>
                  <a:pt x="379" y="125"/>
                </a:lnTo>
                <a:lnTo>
                  <a:pt x="386" y="125"/>
                </a:lnTo>
                <a:lnTo>
                  <a:pt x="389" y="124"/>
                </a:lnTo>
                <a:lnTo>
                  <a:pt x="389" y="122"/>
                </a:lnTo>
                <a:lnTo>
                  <a:pt x="389" y="29"/>
                </a:lnTo>
                <a:close/>
                <a:moveTo>
                  <a:pt x="531" y="29"/>
                </a:moveTo>
                <a:lnTo>
                  <a:pt x="531" y="27"/>
                </a:lnTo>
                <a:lnTo>
                  <a:pt x="530" y="27"/>
                </a:lnTo>
                <a:lnTo>
                  <a:pt x="523" y="27"/>
                </a:lnTo>
                <a:lnTo>
                  <a:pt x="523" y="4"/>
                </a:lnTo>
                <a:lnTo>
                  <a:pt x="575" y="4"/>
                </a:lnTo>
                <a:lnTo>
                  <a:pt x="575" y="27"/>
                </a:lnTo>
                <a:lnTo>
                  <a:pt x="568" y="27"/>
                </a:lnTo>
                <a:lnTo>
                  <a:pt x="567" y="27"/>
                </a:lnTo>
                <a:lnTo>
                  <a:pt x="567" y="29"/>
                </a:lnTo>
                <a:lnTo>
                  <a:pt x="567" y="122"/>
                </a:lnTo>
                <a:lnTo>
                  <a:pt x="567" y="124"/>
                </a:lnTo>
                <a:lnTo>
                  <a:pt x="568" y="125"/>
                </a:lnTo>
                <a:lnTo>
                  <a:pt x="575" y="125"/>
                </a:lnTo>
                <a:lnTo>
                  <a:pt x="575" y="148"/>
                </a:lnTo>
                <a:lnTo>
                  <a:pt x="523" y="148"/>
                </a:lnTo>
                <a:lnTo>
                  <a:pt x="523" y="125"/>
                </a:lnTo>
                <a:lnTo>
                  <a:pt x="530" y="125"/>
                </a:lnTo>
                <a:lnTo>
                  <a:pt x="531" y="124"/>
                </a:lnTo>
                <a:lnTo>
                  <a:pt x="531" y="122"/>
                </a:lnTo>
                <a:lnTo>
                  <a:pt x="531" y="29"/>
                </a:lnTo>
                <a:close/>
                <a:moveTo>
                  <a:pt x="582" y="148"/>
                </a:moveTo>
                <a:lnTo>
                  <a:pt x="582" y="103"/>
                </a:lnTo>
                <a:lnTo>
                  <a:pt x="603" y="103"/>
                </a:lnTo>
                <a:lnTo>
                  <a:pt x="605" y="107"/>
                </a:lnTo>
                <a:lnTo>
                  <a:pt x="606" y="113"/>
                </a:lnTo>
                <a:lnTo>
                  <a:pt x="609" y="115"/>
                </a:lnTo>
                <a:lnTo>
                  <a:pt x="613" y="120"/>
                </a:lnTo>
                <a:lnTo>
                  <a:pt x="617" y="122"/>
                </a:lnTo>
                <a:lnTo>
                  <a:pt x="623" y="125"/>
                </a:lnTo>
                <a:lnTo>
                  <a:pt x="630" y="127"/>
                </a:lnTo>
                <a:lnTo>
                  <a:pt x="637" y="127"/>
                </a:lnTo>
                <a:lnTo>
                  <a:pt x="643" y="127"/>
                </a:lnTo>
                <a:lnTo>
                  <a:pt x="648" y="125"/>
                </a:lnTo>
                <a:lnTo>
                  <a:pt x="651" y="124"/>
                </a:lnTo>
                <a:lnTo>
                  <a:pt x="656" y="121"/>
                </a:lnTo>
                <a:lnTo>
                  <a:pt x="657" y="118"/>
                </a:lnTo>
                <a:lnTo>
                  <a:pt x="658" y="115"/>
                </a:lnTo>
                <a:lnTo>
                  <a:pt x="660" y="110"/>
                </a:lnTo>
                <a:lnTo>
                  <a:pt x="658" y="106"/>
                </a:lnTo>
                <a:lnTo>
                  <a:pt x="657" y="101"/>
                </a:lnTo>
                <a:lnTo>
                  <a:pt x="653" y="99"/>
                </a:lnTo>
                <a:lnTo>
                  <a:pt x="648" y="96"/>
                </a:lnTo>
                <a:lnTo>
                  <a:pt x="641" y="94"/>
                </a:lnTo>
                <a:lnTo>
                  <a:pt x="636" y="91"/>
                </a:lnTo>
                <a:lnTo>
                  <a:pt x="622" y="87"/>
                </a:lnTo>
                <a:lnTo>
                  <a:pt x="615" y="84"/>
                </a:lnTo>
                <a:lnTo>
                  <a:pt x="607" y="82"/>
                </a:lnTo>
                <a:lnTo>
                  <a:pt x="600" y="77"/>
                </a:lnTo>
                <a:lnTo>
                  <a:pt x="595" y="73"/>
                </a:lnTo>
                <a:lnTo>
                  <a:pt x="591" y="67"/>
                </a:lnTo>
                <a:lnTo>
                  <a:pt x="586" y="60"/>
                </a:lnTo>
                <a:lnTo>
                  <a:pt x="583" y="52"/>
                </a:lnTo>
                <a:lnTo>
                  <a:pt x="583" y="48"/>
                </a:lnTo>
                <a:lnTo>
                  <a:pt x="583" y="42"/>
                </a:lnTo>
                <a:lnTo>
                  <a:pt x="583" y="38"/>
                </a:lnTo>
                <a:lnTo>
                  <a:pt x="585" y="34"/>
                </a:lnTo>
                <a:lnTo>
                  <a:pt x="585" y="29"/>
                </a:lnTo>
                <a:lnTo>
                  <a:pt x="586" y="25"/>
                </a:lnTo>
                <a:lnTo>
                  <a:pt x="589" y="22"/>
                </a:lnTo>
                <a:lnTo>
                  <a:pt x="592" y="18"/>
                </a:lnTo>
                <a:lnTo>
                  <a:pt x="593" y="15"/>
                </a:lnTo>
                <a:lnTo>
                  <a:pt x="598" y="13"/>
                </a:lnTo>
                <a:lnTo>
                  <a:pt x="605" y="8"/>
                </a:lnTo>
                <a:lnTo>
                  <a:pt x="613" y="4"/>
                </a:lnTo>
                <a:lnTo>
                  <a:pt x="623" y="1"/>
                </a:lnTo>
                <a:lnTo>
                  <a:pt x="633" y="1"/>
                </a:lnTo>
                <a:lnTo>
                  <a:pt x="637" y="1"/>
                </a:lnTo>
                <a:lnTo>
                  <a:pt x="643" y="1"/>
                </a:lnTo>
                <a:lnTo>
                  <a:pt x="651" y="3"/>
                </a:lnTo>
                <a:lnTo>
                  <a:pt x="660" y="7"/>
                </a:lnTo>
                <a:lnTo>
                  <a:pt x="663" y="10"/>
                </a:lnTo>
                <a:lnTo>
                  <a:pt x="667" y="13"/>
                </a:lnTo>
                <a:lnTo>
                  <a:pt x="667" y="4"/>
                </a:lnTo>
                <a:lnTo>
                  <a:pt x="688" y="4"/>
                </a:lnTo>
                <a:lnTo>
                  <a:pt x="688" y="45"/>
                </a:lnTo>
                <a:lnTo>
                  <a:pt x="667" y="45"/>
                </a:lnTo>
                <a:lnTo>
                  <a:pt x="665" y="39"/>
                </a:lnTo>
                <a:lnTo>
                  <a:pt x="663" y="35"/>
                </a:lnTo>
                <a:lnTo>
                  <a:pt x="660" y="31"/>
                </a:lnTo>
                <a:lnTo>
                  <a:pt x="656" y="28"/>
                </a:lnTo>
                <a:lnTo>
                  <a:pt x="651" y="25"/>
                </a:lnTo>
                <a:lnTo>
                  <a:pt x="647" y="24"/>
                </a:lnTo>
                <a:lnTo>
                  <a:pt x="641" y="24"/>
                </a:lnTo>
                <a:lnTo>
                  <a:pt x="637" y="22"/>
                </a:lnTo>
                <a:lnTo>
                  <a:pt x="633" y="22"/>
                </a:lnTo>
                <a:lnTo>
                  <a:pt x="629" y="24"/>
                </a:lnTo>
                <a:lnTo>
                  <a:pt x="626" y="25"/>
                </a:lnTo>
                <a:lnTo>
                  <a:pt x="623" y="27"/>
                </a:lnTo>
                <a:lnTo>
                  <a:pt x="622" y="29"/>
                </a:lnTo>
                <a:lnTo>
                  <a:pt x="619" y="32"/>
                </a:lnTo>
                <a:lnTo>
                  <a:pt x="619" y="35"/>
                </a:lnTo>
                <a:lnTo>
                  <a:pt x="617" y="39"/>
                </a:lnTo>
                <a:lnTo>
                  <a:pt x="619" y="44"/>
                </a:lnTo>
                <a:lnTo>
                  <a:pt x="622" y="46"/>
                </a:lnTo>
                <a:lnTo>
                  <a:pt x="624" y="49"/>
                </a:lnTo>
                <a:lnTo>
                  <a:pt x="630" y="52"/>
                </a:lnTo>
                <a:lnTo>
                  <a:pt x="641" y="56"/>
                </a:lnTo>
                <a:lnTo>
                  <a:pt x="656" y="60"/>
                </a:lnTo>
                <a:lnTo>
                  <a:pt x="670" y="66"/>
                </a:lnTo>
                <a:lnTo>
                  <a:pt x="677" y="70"/>
                </a:lnTo>
                <a:lnTo>
                  <a:pt x="682" y="75"/>
                </a:lnTo>
                <a:lnTo>
                  <a:pt x="687" y="80"/>
                </a:lnTo>
                <a:lnTo>
                  <a:pt x="691" y="87"/>
                </a:lnTo>
                <a:lnTo>
                  <a:pt x="694" y="94"/>
                </a:lnTo>
                <a:lnTo>
                  <a:pt x="694" y="99"/>
                </a:lnTo>
                <a:lnTo>
                  <a:pt x="694" y="104"/>
                </a:lnTo>
                <a:lnTo>
                  <a:pt x="694" y="114"/>
                </a:lnTo>
                <a:lnTo>
                  <a:pt x="692" y="120"/>
                </a:lnTo>
                <a:lnTo>
                  <a:pt x="689" y="124"/>
                </a:lnTo>
                <a:lnTo>
                  <a:pt x="688" y="128"/>
                </a:lnTo>
                <a:lnTo>
                  <a:pt x="685" y="131"/>
                </a:lnTo>
                <a:lnTo>
                  <a:pt x="682" y="135"/>
                </a:lnTo>
                <a:lnTo>
                  <a:pt x="678" y="138"/>
                </a:lnTo>
                <a:lnTo>
                  <a:pt x="675" y="141"/>
                </a:lnTo>
                <a:lnTo>
                  <a:pt x="671" y="144"/>
                </a:lnTo>
                <a:lnTo>
                  <a:pt x="661" y="146"/>
                </a:lnTo>
                <a:lnTo>
                  <a:pt x="651" y="149"/>
                </a:lnTo>
                <a:lnTo>
                  <a:pt x="641" y="151"/>
                </a:lnTo>
                <a:lnTo>
                  <a:pt x="634" y="151"/>
                </a:lnTo>
                <a:lnTo>
                  <a:pt x="629" y="149"/>
                </a:lnTo>
                <a:lnTo>
                  <a:pt x="619" y="146"/>
                </a:lnTo>
                <a:lnTo>
                  <a:pt x="610" y="142"/>
                </a:lnTo>
                <a:lnTo>
                  <a:pt x="607" y="141"/>
                </a:lnTo>
                <a:lnTo>
                  <a:pt x="605" y="138"/>
                </a:lnTo>
                <a:lnTo>
                  <a:pt x="605" y="148"/>
                </a:lnTo>
                <a:lnTo>
                  <a:pt x="582" y="148"/>
                </a:lnTo>
                <a:close/>
                <a:moveTo>
                  <a:pt x="788" y="29"/>
                </a:moveTo>
                <a:lnTo>
                  <a:pt x="788" y="27"/>
                </a:lnTo>
                <a:lnTo>
                  <a:pt x="785" y="27"/>
                </a:lnTo>
                <a:lnTo>
                  <a:pt x="778" y="27"/>
                </a:lnTo>
                <a:lnTo>
                  <a:pt x="778" y="4"/>
                </a:lnTo>
                <a:lnTo>
                  <a:pt x="832" y="4"/>
                </a:lnTo>
                <a:lnTo>
                  <a:pt x="832" y="27"/>
                </a:lnTo>
                <a:lnTo>
                  <a:pt x="825" y="27"/>
                </a:lnTo>
                <a:lnTo>
                  <a:pt x="822" y="27"/>
                </a:lnTo>
                <a:lnTo>
                  <a:pt x="822" y="29"/>
                </a:lnTo>
                <a:lnTo>
                  <a:pt x="822" y="100"/>
                </a:lnTo>
                <a:lnTo>
                  <a:pt x="822" y="111"/>
                </a:lnTo>
                <a:lnTo>
                  <a:pt x="821" y="115"/>
                </a:lnTo>
                <a:lnTo>
                  <a:pt x="819" y="120"/>
                </a:lnTo>
                <a:lnTo>
                  <a:pt x="817" y="125"/>
                </a:lnTo>
                <a:lnTo>
                  <a:pt x="815" y="128"/>
                </a:lnTo>
                <a:lnTo>
                  <a:pt x="808" y="137"/>
                </a:lnTo>
                <a:lnTo>
                  <a:pt x="804" y="139"/>
                </a:lnTo>
                <a:lnTo>
                  <a:pt x="800" y="142"/>
                </a:lnTo>
                <a:lnTo>
                  <a:pt x="790" y="146"/>
                </a:lnTo>
                <a:lnTo>
                  <a:pt x="778" y="149"/>
                </a:lnTo>
                <a:lnTo>
                  <a:pt x="771" y="151"/>
                </a:lnTo>
                <a:lnTo>
                  <a:pt x="764" y="151"/>
                </a:lnTo>
                <a:lnTo>
                  <a:pt x="757" y="151"/>
                </a:lnTo>
                <a:lnTo>
                  <a:pt x="750" y="149"/>
                </a:lnTo>
                <a:lnTo>
                  <a:pt x="745" y="148"/>
                </a:lnTo>
                <a:lnTo>
                  <a:pt x="739" y="146"/>
                </a:lnTo>
                <a:lnTo>
                  <a:pt x="733" y="145"/>
                </a:lnTo>
                <a:lnTo>
                  <a:pt x="729" y="142"/>
                </a:lnTo>
                <a:lnTo>
                  <a:pt x="725" y="139"/>
                </a:lnTo>
                <a:lnTo>
                  <a:pt x="721" y="137"/>
                </a:lnTo>
                <a:lnTo>
                  <a:pt x="718" y="132"/>
                </a:lnTo>
                <a:lnTo>
                  <a:pt x="713" y="128"/>
                </a:lnTo>
                <a:lnTo>
                  <a:pt x="709" y="120"/>
                </a:lnTo>
                <a:lnTo>
                  <a:pt x="706" y="111"/>
                </a:lnTo>
                <a:lnTo>
                  <a:pt x="706" y="106"/>
                </a:lnTo>
                <a:lnTo>
                  <a:pt x="706" y="100"/>
                </a:lnTo>
                <a:lnTo>
                  <a:pt x="706" y="29"/>
                </a:lnTo>
                <a:lnTo>
                  <a:pt x="706" y="27"/>
                </a:lnTo>
                <a:lnTo>
                  <a:pt x="704" y="27"/>
                </a:lnTo>
                <a:lnTo>
                  <a:pt x="696" y="27"/>
                </a:lnTo>
                <a:lnTo>
                  <a:pt x="696" y="4"/>
                </a:lnTo>
                <a:lnTo>
                  <a:pt x="750" y="4"/>
                </a:lnTo>
                <a:lnTo>
                  <a:pt x="750" y="27"/>
                </a:lnTo>
                <a:lnTo>
                  <a:pt x="743" y="27"/>
                </a:lnTo>
                <a:lnTo>
                  <a:pt x="740" y="27"/>
                </a:lnTo>
                <a:lnTo>
                  <a:pt x="740" y="29"/>
                </a:lnTo>
                <a:lnTo>
                  <a:pt x="740" y="100"/>
                </a:lnTo>
                <a:lnTo>
                  <a:pt x="740" y="106"/>
                </a:lnTo>
                <a:lnTo>
                  <a:pt x="742" y="111"/>
                </a:lnTo>
                <a:lnTo>
                  <a:pt x="743" y="115"/>
                </a:lnTo>
                <a:lnTo>
                  <a:pt x="746" y="118"/>
                </a:lnTo>
                <a:lnTo>
                  <a:pt x="749" y="121"/>
                </a:lnTo>
                <a:lnTo>
                  <a:pt x="753" y="122"/>
                </a:lnTo>
                <a:lnTo>
                  <a:pt x="759" y="124"/>
                </a:lnTo>
                <a:lnTo>
                  <a:pt x="764" y="125"/>
                </a:lnTo>
                <a:lnTo>
                  <a:pt x="770" y="124"/>
                </a:lnTo>
                <a:lnTo>
                  <a:pt x="776" y="122"/>
                </a:lnTo>
                <a:lnTo>
                  <a:pt x="780" y="121"/>
                </a:lnTo>
                <a:lnTo>
                  <a:pt x="783" y="118"/>
                </a:lnTo>
                <a:lnTo>
                  <a:pt x="785" y="115"/>
                </a:lnTo>
                <a:lnTo>
                  <a:pt x="787" y="111"/>
                </a:lnTo>
                <a:lnTo>
                  <a:pt x="788" y="106"/>
                </a:lnTo>
                <a:lnTo>
                  <a:pt x="788" y="100"/>
                </a:lnTo>
                <a:lnTo>
                  <a:pt x="788" y="29"/>
                </a:lnTo>
                <a:close/>
                <a:moveTo>
                  <a:pt x="942" y="75"/>
                </a:moveTo>
                <a:lnTo>
                  <a:pt x="941" y="65"/>
                </a:lnTo>
                <a:lnTo>
                  <a:pt x="939" y="55"/>
                </a:lnTo>
                <a:lnTo>
                  <a:pt x="937" y="46"/>
                </a:lnTo>
                <a:lnTo>
                  <a:pt x="932" y="39"/>
                </a:lnTo>
                <a:lnTo>
                  <a:pt x="928" y="34"/>
                </a:lnTo>
                <a:lnTo>
                  <a:pt x="925" y="31"/>
                </a:lnTo>
                <a:lnTo>
                  <a:pt x="921" y="29"/>
                </a:lnTo>
                <a:lnTo>
                  <a:pt x="914" y="27"/>
                </a:lnTo>
                <a:lnTo>
                  <a:pt x="907" y="25"/>
                </a:lnTo>
                <a:lnTo>
                  <a:pt x="899" y="27"/>
                </a:lnTo>
                <a:lnTo>
                  <a:pt x="894" y="28"/>
                </a:lnTo>
                <a:lnTo>
                  <a:pt x="891" y="29"/>
                </a:lnTo>
                <a:lnTo>
                  <a:pt x="889" y="31"/>
                </a:lnTo>
                <a:lnTo>
                  <a:pt x="886" y="34"/>
                </a:lnTo>
                <a:lnTo>
                  <a:pt x="883" y="36"/>
                </a:lnTo>
                <a:lnTo>
                  <a:pt x="880" y="39"/>
                </a:lnTo>
                <a:lnTo>
                  <a:pt x="876" y="46"/>
                </a:lnTo>
                <a:lnTo>
                  <a:pt x="873" y="55"/>
                </a:lnTo>
                <a:lnTo>
                  <a:pt x="872" y="65"/>
                </a:lnTo>
                <a:lnTo>
                  <a:pt x="870" y="75"/>
                </a:lnTo>
                <a:lnTo>
                  <a:pt x="872" y="86"/>
                </a:lnTo>
                <a:lnTo>
                  <a:pt x="873" y="94"/>
                </a:lnTo>
                <a:lnTo>
                  <a:pt x="876" y="103"/>
                </a:lnTo>
                <a:lnTo>
                  <a:pt x="880" y="111"/>
                </a:lnTo>
                <a:lnTo>
                  <a:pt x="886" y="117"/>
                </a:lnTo>
                <a:lnTo>
                  <a:pt x="889" y="118"/>
                </a:lnTo>
                <a:lnTo>
                  <a:pt x="891" y="121"/>
                </a:lnTo>
                <a:lnTo>
                  <a:pt x="899" y="124"/>
                </a:lnTo>
                <a:lnTo>
                  <a:pt x="907" y="124"/>
                </a:lnTo>
                <a:lnTo>
                  <a:pt x="914" y="124"/>
                </a:lnTo>
                <a:lnTo>
                  <a:pt x="918" y="122"/>
                </a:lnTo>
                <a:lnTo>
                  <a:pt x="921" y="121"/>
                </a:lnTo>
                <a:lnTo>
                  <a:pt x="928" y="117"/>
                </a:lnTo>
                <a:lnTo>
                  <a:pt x="931" y="114"/>
                </a:lnTo>
                <a:lnTo>
                  <a:pt x="932" y="111"/>
                </a:lnTo>
                <a:lnTo>
                  <a:pt x="937" y="103"/>
                </a:lnTo>
                <a:lnTo>
                  <a:pt x="939" y="94"/>
                </a:lnTo>
                <a:lnTo>
                  <a:pt x="941" y="86"/>
                </a:lnTo>
                <a:lnTo>
                  <a:pt x="942" y="75"/>
                </a:lnTo>
                <a:close/>
                <a:moveTo>
                  <a:pt x="976" y="75"/>
                </a:moveTo>
                <a:lnTo>
                  <a:pt x="976" y="83"/>
                </a:lnTo>
                <a:lnTo>
                  <a:pt x="976" y="90"/>
                </a:lnTo>
                <a:lnTo>
                  <a:pt x="975" y="99"/>
                </a:lnTo>
                <a:lnTo>
                  <a:pt x="972" y="106"/>
                </a:lnTo>
                <a:lnTo>
                  <a:pt x="969" y="111"/>
                </a:lnTo>
                <a:lnTo>
                  <a:pt x="966" y="118"/>
                </a:lnTo>
                <a:lnTo>
                  <a:pt x="963" y="124"/>
                </a:lnTo>
                <a:lnTo>
                  <a:pt x="959" y="130"/>
                </a:lnTo>
                <a:lnTo>
                  <a:pt x="954" y="134"/>
                </a:lnTo>
                <a:lnTo>
                  <a:pt x="949" y="138"/>
                </a:lnTo>
                <a:lnTo>
                  <a:pt x="942" y="142"/>
                </a:lnTo>
                <a:lnTo>
                  <a:pt x="937" y="145"/>
                </a:lnTo>
                <a:lnTo>
                  <a:pt x="930" y="148"/>
                </a:lnTo>
                <a:lnTo>
                  <a:pt x="923" y="149"/>
                </a:lnTo>
                <a:lnTo>
                  <a:pt x="915" y="151"/>
                </a:lnTo>
                <a:lnTo>
                  <a:pt x="907" y="151"/>
                </a:lnTo>
                <a:lnTo>
                  <a:pt x="899" y="151"/>
                </a:lnTo>
                <a:lnTo>
                  <a:pt x="890" y="149"/>
                </a:lnTo>
                <a:lnTo>
                  <a:pt x="883" y="148"/>
                </a:lnTo>
                <a:lnTo>
                  <a:pt x="876" y="145"/>
                </a:lnTo>
                <a:lnTo>
                  <a:pt x="870" y="142"/>
                </a:lnTo>
                <a:lnTo>
                  <a:pt x="865" y="138"/>
                </a:lnTo>
                <a:lnTo>
                  <a:pt x="859" y="134"/>
                </a:lnTo>
                <a:lnTo>
                  <a:pt x="855" y="130"/>
                </a:lnTo>
                <a:lnTo>
                  <a:pt x="850" y="124"/>
                </a:lnTo>
                <a:lnTo>
                  <a:pt x="846" y="118"/>
                </a:lnTo>
                <a:lnTo>
                  <a:pt x="843" y="111"/>
                </a:lnTo>
                <a:lnTo>
                  <a:pt x="841" y="106"/>
                </a:lnTo>
                <a:lnTo>
                  <a:pt x="839" y="99"/>
                </a:lnTo>
                <a:lnTo>
                  <a:pt x="838" y="90"/>
                </a:lnTo>
                <a:lnTo>
                  <a:pt x="836" y="83"/>
                </a:lnTo>
                <a:lnTo>
                  <a:pt x="836" y="75"/>
                </a:lnTo>
                <a:lnTo>
                  <a:pt x="836" y="66"/>
                </a:lnTo>
                <a:lnTo>
                  <a:pt x="838" y="59"/>
                </a:lnTo>
                <a:lnTo>
                  <a:pt x="839" y="51"/>
                </a:lnTo>
                <a:lnTo>
                  <a:pt x="842" y="44"/>
                </a:lnTo>
                <a:lnTo>
                  <a:pt x="845" y="38"/>
                </a:lnTo>
                <a:lnTo>
                  <a:pt x="849" y="31"/>
                </a:lnTo>
                <a:lnTo>
                  <a:pt x="852" y="25"/>
                </a:lnTo>
                <a:lnTo>
                  <a:pt x="858" y="21"/>
                </a:lnTo>
                <a:lnTo>
                  <a:pt x="862" y="15"/>
                </a:lnTo>
                <a:lnTo>
                  <a:pt x="867" y="11"/>
                </a:lnTo>
                <a:lnTo>
                  <a:pt x="873" y="8"/>
                </a:lnTo>
                <a:lnTo>
                  <a:pt x="880" y="5"/>
                </a:lnTo>
                <a:lnTo>
                  <a:pt x="886" y="3"/>
                </a:lnTo>
                <a:lnTo>
                  <a:pt x="893" y="1"/>
                </a:lnTo>
                <a:lnTo>
                  <a:pt x="900" y="0"/>
                </a:lnTo>
                <a:lnTo>
                  <a:pt x="907" y="0"/>
                </a:lnTo>
                <a:lnTo>
                  <a:pt x="914" y="0"/>
                </a:lnTo>
                <a:lnTo>
                  <a:pt x="920" y="1"/>
                </a:lnTo>
                <a:lnTo>
                  <a:pt x="927" y="3"/>
                </a:lnTo>
                <a:lnTo>
                  <a:pt x="934" y="5"/>
                </a:lnTo>
                <a:lnTo>
                  <a:pt x="939" y="8"/>
                </a:lnTo>
                <a:lnTo>
                  <a:pt x="945" y="11"/>
                </a:lnTo>
                <a:lnTo>
                  <a:pt x="951" y="15"/>
                </a:lnTo>
                <a:lnTo>
                  <a:pt x="956" y="21"/>
                </a:lnTo>
                <a:lnTo>
                  <a:pt x="961" y="25"/>
                </a:lnTo>
                <a:lnTo>
                  <a:pt x="965" y="31"/>
                </a:lnTo>
                <a:lnTo>
                  <a:pt x="968" y="38"/>
                </a:lnTo>
                <a:lnTo>
                  <a:pt x="971" y="44"/>
                </a:lnTo>
                <a:lnTo>
                  <a:pt x="973" y="51"/>
                </a:lnTo>
                <a:lnTo>
                  <a:pt x="975" y="59"/>
                </a:lnTo>
                <a:lnTo>
                  <a:pt x="976" y="66"/>
                </a:lnTo>
                <a:lnTo>
                  <a:pt x="976" y="75"/>
                </a:lnTo>
                <a:close/>
                <a:moveTo>
                  <a:pt x="1149" y="4"/>
                </a:moveTo>
                <a:lnTo>
                  <a:pt x="1149" y="27"/>
                </a:lnTo>
                <a:lnTo>
                  <a:pt x="1141" y="27"/>
                </a:lnTo>
                <a:lnTo>
                  <a:pt x="1140" y="27"/>
                </a:lnTo>
                <a:lnTo>
                  <a:pt x="1140" y="29"/>
                </a:lnTo>
                <a:lnTo>
                  <a:pt x="1140" y="122"/>
                </a:lnTo>
                <a:lnTo>
                  <a:pt x="1140" y="124"/>
                </a:lnTo>
                <a:lnTo>
                  <a:pt x="1141" y="125"/>
                </a:lnTo>
                <a:lnTo>
                  <a:pt x="1149" y="125"/>
                </a:lnTo>
                <a:lnTo>
                  <a:pt x="1149" y="148"/>
                </a:lnTo>
                <a:lnTo>
                  <a:pt x="1099" y="148"/>
                </a:lnTo>
                <a:lnTo>
                  <a:pt x="1099" y="125"/>
                </a:lnTo>
                <a:lnTo>
                  <a:pt x="1106" y="125"/>
                </a:lnTo>
                <a:lnTo>
                  <a:pt x="1108" y="124"/>
                </a:lnTo>
                <a:lnTo>
                  <a:pt x="1108" y="122"/>
                </a:lnTo>
                <a:lnTo>
                  <a:pt x="1108" y="35"/>
                </a:lnTo>
                <a:lnTo>
                  <a:pt x="1075" y="148"/>
                </a:lnTo>
                <a:lnTo>
                  <a:pt x="1054" y="148"/>
                </a:lnTo>
                <a:lnTo>
                  <a:pt x="1020" y="35"/>
                </a:lnTo>
                <a:lnTo>
                  <a:pt x="1020" y="122"/>
                </a:lnTo>
                <a:lnTo>
                  <a:pt x="1021" y="124"/>
                </a:lnTo>
                <a:lnTo>
                  <a:pt x="1023" y="125"/>
                </a:lnTo>
                <a:lnTo>
                  <a:pt x="1030" y="125"/>
                </a:lnTo>
                <a:lnTo>
                  <a:pt x="1030" y="148"/>
                </a:lnTo>
                <a:lnTo>
                  <a:pt x="980" y="148"/>
                </a:lnTo>
                <a:lnTo>
                  <a:pt x="980" y="125"/>
                </a:lnTo>
                <a:lnTo>
                  <a:pt x="989" y="125"/>
                </a:lnTo>
                <a:lnTo>
                  <a:pt x="990" y="124"/>
                </a:lnTo>
                <a:lnTo>
                  <a:pt x="990" y="122"/>
                </a:lnTo>
                <a:lnTo>
                  <a:pt x="990" y="29"/>
                </a:lnTo>
                <a:lnTo>
                  <a:pt x="990" y="27"/>
                </a:lnTo>
                <a:lnTo>
                  <a:pt x="989" y="27"/>
                </a:lnTo>
                <a:lnTo>
                  <a:pt x="980" y="27"/>
                </a:lnTo>
                <a:lnTo>
                  <a:pt x="980" y="4"/>
                </a:lnTo>
                <a:lnTo>
                  <a:pt x="1037" y="4"/>
                </a:lnTo>
                <a:lnTo>
                  <a:pt x="1064" y="103"/>
                </a:lnTo>
                <a:lnTo>
                  <a:pt x="1092" y="4"/>
                </a:lnTo>
                <a:lnTo>
                  <a:pt x="1149" y="4"/>
                </a:lnTo>
                <a:close/>
                <a:moveTo>
                  <a:pt x="1205" y="86"/>
                </a:moveTo>
                <a:lnTo>
                  <a:pt x="1235" y="86"/>
                </a:lnTo>
                <a:lnTo>
                  <a:pt x="1219" y="39"/>
                </a:lnTo>
                <a:lnTo>
                  <a:pt x="1205" y="86"/>
                </a:lnTo>
                <a:close/>
                <a:moveTo>
                  <a:pt x="1199" y="29"/>
                </a:moveTo>
                <a:lnTo>
                  <a:pt x="1199" y="27"/>
                </a:lnTo>
                <a:lnTo>
                  <a:pt x="1197" y="27"/>
                </a:lnTo>
                <a:lnTo>
                  <a:pt x="1188" y="27"/>
                </a:lnTo>
                <a:lnTo>
                  <a:pt x="1188" y="4"/>
                </a:lnTo>
                <a:lnTo>
                  <a:pt x="1240" y="4"/>
                </a:lnTo>
                <a:lnTo>
                  <a:pt x="1284" y="122"/>
                </a:lnTo>
                <a:lnTo>
                  <a:pt x="1286" y="124"/>
                </a:lnTo>
                <a:lnTo>
                  <a:pt x="1288" y="125"/>
                </a:lnTo>
                <a:lnTo>
                  <a:pt x="1295" y="125"/>
                </a:lnTo>
                <a:lnTo>
                  <a:pt x="1295" y="148"/>
                </a:lnTo>
                <a:lnTo>
                  <a:pt x="1239" y="148"/>
                </a:lnTo>
                <a:lnTo>
                  <a:pt x="1239" y="125"/>
                </a:lnTo>
                <a:lnTo>
                  <a:pt x="1246" y="125"/>
                </a:lnTo>
                <a:lnTo>
                  <a:pt x="1247" y="124"/>
                </a:lnTo>
                <a:lnTo>
                  <a:pt x="1247" y="122"/>
                </a:lnTo>
                <a:lnTo>
                  <a:pt x="1243" y="108"/>
                </a:lnTo>
                <a:lnTo>
                  <a:pt x="1197" y="108"/>
                </a:lnTo>
                <a:lnTo>
                  <a:pt x="1192" y="122"/>
                </a:lnTo>
                <a:lnTo>
                  <a:pt x="1192" y="124"/>
                </a:lnTo>
                <a:lnTo>
                  <a:pt x="1194" y="125"/>
                </a:lnTo>
                <a:lnTo>
                  <a:pt x="1201" y="125"/>
                </a:lnTo>
                <a:lnTo>
                  <a:pt x="1201" y="148"/>
                </a:lnTo>
                <a:lnTo>
                  <a:pt x="1154" y="148"/>
                </a:lnTo>
                <a:lnTo>
                  <a:pt x="1154" y="125"/>
                </a:lnTo>
                <a:lnTo>
                  <a:pt x="1161" y="125"/>
                </a:lnTo>
                <a:lnTo>
                  <a:pt x="1164" y="124"/>
                </a:lnTo>
                <a:lnTo>
                  <a:pt x="1166" y="122"/>
                </a:lnTo>
                <a:lnTo>
                  <a:pt x="1199" y="29"/>
                </a:lnTo>
                <a:close/>
                <a:moveTo>
                  <a:pt x="1409" y="148"/>
                </a:moveTo>
                <a:lnTo>
                  <a:pt x="1301" y="148"/>
                </a:lnTo>
                <a:lnTo>
                  <a:pt x="1301" y="125"/>
                </a:lnTo>
                <a:lnTo>
                  <a:pt x="1308" y="125"/>
                </a:lnTo>
                <a:lnTo>
                  <a:pt x="1311" y="124"/>
                </a:lnTo>
                <a:lnTo>
                  <a:pt x="1311" y="122"/>
                </a:lnTo>
                <a:lnTo>
                  <a:pt x="1311" y="29"/>
                </a:lnTo>
                <a:lnTo>
                  <a:pt x="1311" y="27"/>
                </a:lnTo>
                <a:lnTo>
                  <a:pt x="1308" y="27"/>
                </a:lnTo>
                <a:lnTo>
                  <a:pt x="1301" y="27"/>
                </a:lnTo>
                <a:lnTo>
                  <a:pt x="1301" y="4"/>
                </a:lnTo>
                <a:lnTo>
                  <a:pt x="1355" y="4"/>
                </a:lnTo>
                <a:lnTo>
                  <a:pt x="1355" y="27"/>
                </a:lnTo>
                <a:lnTo>
                  <a:pt x="1348" y="27"/>
                </a:lnTo>
                <a:lnTo>
                  <a:pt x="1345" y="27"/>
                </a:lnTo>
                <a:lnTo>
                  <a:pt x="1345" y="29"/>
                </a:lnTo>
                <a:lnTo>
                  <a:pt x="1345" y="124"/>
                </a:lnTo>
                <a:lnTo>
                  <a:pt x="1379" y="124"/>
                </a:lnTo>
                <a:lnTo>
                  <a:pt x="1383" y="124"/>
                </a:lnTo>
                <a:lnTo>
                  <a:pt x="1384" y="122"/>
                </a:lnTo>
                <a:lnTo>
                  <a:pt x="1386" y="121"/>
                </a:lnTo>
                <a:lnTo>
                  <a:pt x="1387" y="120"/>
                </a:lnTo>
                <a:lnTo>
                  <a:pt x="1387" y="115"/>
                </a:lnTo>
                <a:lnTo>
                  <a:pt x="1387" y="99"/>
                </a:lnTo>
                <a:lnTo>
                  <a:pt x="1409" y="99"/>
                </a:lnTo>
                <a:lnTo>
                  <a:pt x="1409" y="148"/>
                </a:lnTo>
                <a:close/>
                <a:moveTo>
                  <a:pt x="1464" y="86"/>
                </a:moveTo>
                <a:lnTo>
                  <a:pt x="1495" y="86"/>
                </a:lnTo>
                <a:lnTo>
                  <a:pt x="1479" y="39"/>
                </a:lnTo>
                <a:lnTo>
                  <a:pt x="1464" y="86"/>
                </a:lnTo>
                <a:close/>
                <a:moveTo>
                  <a:pt x="1458" y="29"/>
                </a:moveTo>
                <a:lnTo>
                  <a:pt x="1458" y="27"/>
                </a:lnTo>
                <a:lnTo>
                  <a:pt x="1457" y="27"/>
                </a:lnTo>
                <a:lnTo>
                  <a:pt x="1448" y="27"/>
                </a:lnTo>
                <a:lnTo>
                  <a:pt x="1448" y="4"/>
                </a:lnTo>
                <a:lnTo>
                  <a:pt x="1500" y="4"/>
                </a:lnTo>
                <a:lnTo>
                  <a:pt x="1544" y="122"/>
                </a:lnTo>
                <a:lnTo>
                  <a:pt x="1546" y="124"/>
                </a:lnTo>
                <a:lnTo>
                  <a:pt x="1547" y="125"/>
                </a:lnTo>
                <a:lnTo>
                  <a:pt x="1554" y="125"/>
                </a:lnTo>
                <a:lnTo>
                  <a:pt x="1554" y="148"/>
                </a:lnTo>
                <a:lnTo>
                  <a:pt x="1498" y="148"/>
                </a:lnTo>
                <a:lnTo>
                  <a:pt x="1498" y="125"/>
                </a:lnTo>
                <a:lnTo>
                  <a:pt x="1505" y="125"/>
                </a:lnTo>
                <a:lnTo>
                  <a:pt x="1507" y="124"/>
                </a:lnTo>
                <a:lnTo>
                  <a:pt x="1507" y="122"/>
                </a:lnTo>
                <a:lnTo>
                  <a:pt x="1502" y="108"/>
                </a:lnTo>
                <a:lnTo>
                  <a:pt x="1457" y="108"/>
                </a:lnTo>
                <a:lnTo>
                  <a:pt x="1452" y="122"/>
                </a:lnTo>
                <a:lnTo>
                  <a:pt x="1452" y="124"/>
                </a:lnTo>
                <a:lnTo>
                  <a:pt x="1454" y="125"/>
                </a:lnTo>
                <a:lnTo>
                  <a:pt x="1461" y="125"/>
                </a:lnTo>
                <a:lnTo>
                  <a:pt x="1461" y="148"/>
                </a:lnTo>
                <a:lnTo>
                  <a:pt x="1414" y="148"/>
                </a:lnTo>
                <a:lnTo>
                  <a:pt x="1414" y="125"/>
                </a:lnTo>
                <a:lnTo>
                  <a:pt x="1421" y="125"/>
                </a:lnTo>
                <a:lnTo>
                  <a:pt x="1424" y="124"/>
                </a:lnTo>
                <a:lnTo>
                  <a:pt x="1425" y="122"/>
                </a:lnTo>
                <a:lnTo>
                  <a:pt x="1458" y="29"/>
                </a:lnTo>
                <a:close/>
                <a:moveTo>
                  <a:pt x="1570" y="29"/>
                </a:moveTo>
                <a:lnTo>
                  <a:pt x="1570" y="27"/>
                </a:lnTo>
                <a:lnTo>
                  <a:pt x="1568" y="27"/>
                </a:lnTo>
                <a:lnTo>
                  <a:pt x="1561" y="27"/>
                </a:lnTo>
                <a:lnTo>
                  <a:pt x="1561" y="4"/>
                </a:lnTo>
                <a:lnTo>
                  <a:pt x="1615" y="4"/>
                </a:lnTo>
                <a:lnTo>
                  <a:pt x="1615" y="27"/>
                </a:lnTo>
                <a:lnTo>
                  <a:pt x="1606" y="27"/>
                </a:lnTo>
                <a:lnTo>
                  <a:pt x="1605" y="27"/>
                </a:lnTo>
                <a:lnTo>
                  <a:pt x="1605" y="29"/>
                </a:lnTo>
                <a:lnTo>
                  <a:pt x="1605" y="122"/>
                </a:lnTo>
                <a:lnTo>
                  <a:pt x="1605" y="124"/>
                </a:lnTo>
                <a:lnTo>
                  <a:pt x="1606" y="125"/>
                </a:lnTo>
                <a:lnTo>
                  <a:pt x="1615" y="125"/>
                </a:lnTo>
                <a:lnTo>
                  <a:pt x="1615" y="148"/>
                </a:lnTo>
                <a:lnTo>
                  <a:pt x="1561" y="148"/>
                </a:lnTo>
                <a:lnTo>
                  <a:pt x="1561" y="125"/>
                </a:lnTo>
                <a:lnTo>
                  <a:pt x="1568" y="125"/>
                </a:lnTo>
                <a:lnTo>
                  <a:pt x="1570" y="124"/>
                </a:lnTo>
                <a:lnTo>
                  <a:pt x="1570" y="122"/>
                </a:lnTo>
                <a:lnTo>
                  <a:pt x="1570" y="29"/>
                </a:lnTo>
                <a:close/>
                <a:moveTo>
                  <a:pt x="1752" y="148"/>
                </a:moveTo>
                <a:lnTo>
                  <a:pt x="1724" y="148"/>
                </a:lnTo>
                <a:lnTo>
                  <a:pt x="1663" y="46"/>
                </a:lnTo>
                <a:lnTo>
                  <a:pt x="1663" y="122"/>
                </a:lnTo>
                <a:lnTo>
                  <a:pt x="1663" y="124"/>
                </a:lnTo>
                <a:lnTo>
                  <a:pt x="1664" y="125"/>
                </a:lnTo>
                <a:lnTo>
                  <a:pt x="1671" y="125"/>
                </a:lnTo>
                <a:lnTo>
                  <a:pt x="1671" y="148"/>
                </a:lnTo>
                <a:lnTo>
                  <a:pt x="1622" y="148"/>
                </a:lnTo>
                <a:lnTo>
                  <a:pt x="1622" y="125"/>
                </a:lnTo>
                <a:lnTo>
                  <a:pt x="1629" y="125"/>
                </a:lnTo>
                <a:lnTo>
                  <a:pt x="1630" y="124"/>
                </a:lnTo>
                <a:lnTo>
                  <a:pt x="1630" y="122"/>
                </a:lnTo>
                <a:lnTo>
                  <a:pt x="1630" y="29"/>
                </a:lnTo>
                <a:lnTo>
                  <a:pt x="1630" y="27"/>
                </a:lnTo>
                <a:lnTo>
                  <a:pt x="1629" y="27"/>
                </a:lnTo>
                <a:lnTo>
                  <a:pt x="1622" y="27"/>
                </a:lnTo>
                <a:lnTo>
                  <a:pt x="1622" y="4"/>
                </a:lnTo>
                <a:lnTo>
                  <a:pt x="1666" y="4"/>
                </a:lnTo>
                <a:lnTo>
                  <a:pt x="1719" y="94"/>
                </a:lnTo>
                <a:lnTo>
                  <a:pt x="1719" y="29"/>
                </a:lnTo>
                <a:lnTo>
                  <a:pt x="1719" y="27"/>
                </a:lnTo>
                <a:lnTo>
                  <a:pt x="1718" y="27"/>
                </a:lnTo>
                <a:lnTo>
                  <a:pt x="1711" y="27"/>
                </a:lnTo>
                <a:lnTo>
                  <a:pt x="1711" y="4"/>
                </a:lnTo>
                <a:lnTo>
                  <a:pt x="1760" y="4"/>
                </a:lnTo>
                <a:lnTo>
                  <a:pt x="1760" y="27"/>
                </a:lnTo>
                <a:lnTo>
                  <a:pt x="1753" y="27"/>
                </a:lnTo>
                <a:lnTo>
                  <a:pt x="1752" y="27"/>
                </a:lnTo>
                <a:lnTo>
                  <a:pt x="1752" y="29"/>
                </a:lnTo>
                <a:lnTo>
                  <a:pt x="1752" y="148"/>
                </a:lnTo>
                <a:close/>
                <a:moveTo>
                  <a:pt x="1767" y="148"/>
                </a:moveTo>
                <a:lnTo>
                  <a:pt x="1767" y="125"/>
                </a:lnTo>
                <a:lnTo>
                  <a:pt x="1774" y="125"/>
                </a:lnTo>
                <a:lnTo>
                  <a:pt x="1777" y="124"/>
                </a:lnTo>
                <a:lnTo>
                  <a:pt x="1777" y="122"/>
                </a:lnTo>
                <a:lnTo>
                  <a:pt x="1777" y="29"/>
                </a:lnTo>
                <a:lnTo>
                  <a:pt x="1777" y="27"/>
                </a:lnTo>
                <a:lnTo>
                  <a:pt x="1774" y="27"/>
                </a:lnTo>
                <a:lnTo>
                  <a:pt x="1767" y="27"/>
                </a:lnTo>
                <a:lnTo>
                  <a:pt x="1767" y="4"/>
                </a:lnTo>
                <a:lnTo>
                  <a:pt x="1876" y="4"/>
                </a:lnTo>
                <a:lnTo>
                  <a:pt x="1876" y="46"/>
                </a:lnTo>
                <a:lnTo>
                  <a:pt x="1855" y="46"/>
                </a:lnTo>
                <a:lnTo>
                  <a:pt x="1855" y="32"/>
                </a:lnTo>
                <a:lnTo>
                  <a:pt x="1855" y="29"/>
                </a:lnTo>
                <a:lnTo>
                  <a:pt x="1855" y="28"/>
                </a:lnTo>
                <a:lnTo>
                  <a:pt x="1854" y="27"/>
                </a:lnTo>
                <a:lnTo>
                  <a:pt x="1851" y="27"/>
                </a:lnTo>
                <a:lnTo>
                  <a:pt x="1811" y="27"/>
                </a:lnTo>
                <a:lnTo>
                  <a:pt x="1811" y="63"/>
                </a:lnTo>
                <a:lnTo>
                  <a:pt x="1859" y="63"/>
                </a:lnTo>
                <a:lnTo>
                  <a:pt x="1859" y="86"/>
                </a:lnTo>
                <a:lnTo>
                  <a:pt x="1811" y="86"/>
                </a:lnTo>
                <a:lnTo>
                  <a:pt x="1811" y="124"/>
                </a:lnTo>
                <a:lnTo>
                  <a:pt x="1849" y="124"/>
                </a:lnTo>
                <a:lnTo>
                  <a:pt x="1852" y="124"/>
                </a:lnTo>
                <a:lnTo>
                  <a:pt x="1855" y="122"/>
                </a:lnTo>
                <a:lnTo>
                  <a:pt x="1856" y="121"/>
                </a:lnTo>
                <a:lnTo>
                  <a:pt x="1856" y="120"/>
                </a:lnTo>
                <a:lnTo>
                  <a:pt x="1858" y="115"/>
                </a:lnTo>
                <a:lnTo>
                  <a:pt x="1858" y="103"/>
                </a:lnTo>
                <a:lnTo>
                  <a:pt x="1879" y="103"/>
                </a:lnTo>
                <a:lnTo>
                  <a:pt x="1879" y="148"/>
                </a:lnTo>
                <a:lnTo>
                  <a:pt x="1767" y="14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7" name="Freeform 188">
            <a:extLst>
              <a:ext uri="{FF2B5EF4-FFF2-40B4-BE49-F238E27FC236}">
                <a16:creationId xmlns:a16="http://schemas.microsoft.com/office/drawing/2014/main" id="{DA690326-2272-77A1-5B0C-F49FA2496623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494468" y="6335641"/>
            <a:ext cx="925109" cy="54000"/>
          </a:xfrm>
          <a:custGeom>
            <a:avLst/>
            <a:gdLst>
              <a:gd name="T0" fmla="*/ 2574 w 2605"/>
              <a:gd name="T1" fmla="*/ 142 h 152"/>
              <a:gd name="T2" fmla="*/ 80 w 2605"/>
              <a:gd name="T3" fmla="*/ 2 h 152"/>
              <a:gd name="T4" fmla="*/ 18 w 2605"/>
              <a:gd name="T5" fmla="*/ 21 h 152"/>
              <a:gd name="T6" fmla="*/ 94 w 2605"/>
              <a:gd name="T7" fmla="*/ 84 h 152"/>
              <a:gd name="T8" fmla="*/ 25 w 2605"/>
              <a:gd name="T9" fmla="*/ 146 h 152"/>
              <a:gd name="T10" fmla="*/ 77 w 2605"/>
              <a:gd name="T11" fmla="*/ 132 h 152"/>
              <a:gd name="T12" fmla="*/ 2 w 2605"/>
              <a:gd name="T13" fmla="*/ 57 h 152"/>
              <a:gd name="T14" fmla="*/ 73 w 2605"/>
              <a:gd name="T15" fmla="*/ 9 h 152"/>
              <a:gd name="T16" fmla="*/ 173 w 2605"/>
              <a:gd name="T17" fmla="*/ 149 h 152"/>
              <a:gd name="T18" fmla="*/ 241 w 2605"/>
              <a:gd name="T19" fmla="*/ 9 h 152"/>
              <a:gd name="T20" fmla="*/ 440 w 2605"/>
              <a:gd name="T21" fmla="*/ 0 h 152"/>
              <a:gd name="T22" fmla="*/ 507 w 2605"/>
              <a:gd name="T23" fmla="*/ 105 h 152"/>
              <a:gd name="T24" fmla="*/ 378 w 2605"/>
              <a:gd name="T25" fmla="*/ 114 h 152"/>
              <a:gd name="T26" fmla="*/ 429 w 2605"/>
              <a:gd name="T27" fmla="*/ 1 h 152"/>
              <a:gd name="T28" fmla="*/ 466 w 2605"/>
              <a:gd name="T29" fmla="*/ 136 h 152"/>
              <a:gd name="T30" fmla="*/ 422 w 2605"/>
              <a:gd name="T31" fmla="*/ 9 h 152"/>
              <a:gd name="T32" fmla="*/ 569 w 2605"/>
              <a:gd name="T33" fmla="*/ 149 h 152"/>
              <a:gd name="T34" fmla="*/ 577 w 2605"/>
              <a:gd name="T35" fmla="*/ 2 h 152"/>
              <a:gd name="T36" fmla="*/ 813 w 2605"/>
              <a:gd name="T37" fmla="*/ 2 h 152"/>
              <a:gd name="T38" fmla="*/ 750 w 2605"/>
              <a:gd name="T39" fmla="*/ 21 h 152"/>
              <a:gd name="T40" fmla="*/ 827 w 2605"/>
              <a:gd name="T41" fmla="*/ 91 h 152"/>
              <a:gd name="T42" fmla="*/ 751 w 2605"/>
              <a:gd name="T43" fmla="*/ 142 h 152"/>
              <a:gd name="T44" fmla="*/ 812 w 2605"/>
              <a:gd name="T45" fmla="*/ 126 h 152"/>
              <a:gd name="T46" fmla="*/ 734 w 2605"/>
              <a:gd name="T47" fmla="*/ 50 h 152"/>
              <a:gd name="T48" fmla="*/ 963 w 2605"/>
              <a:gd name="T49" fmla="*/ 149 h 152"/>
              <a:gd name="T50" fmla="*/ 914 w 2605"/>
              <a:gd name="T51" fmla="*/ 9 h 152"/>
              <a:gd name="T52" fmla="*/ 915 w 2605"/>
              <a:gd name="T53" fmla="*/ 84 h 152"/>
              <a:gd name="T54" fmla="*/ 963 w 2605"/>
              <a:gd name="T55" fmla="*/ 149 h 152"/>
              <a:gd name="T56" fmla="*/ 1066 w 2605"/>
              <a:gd name="T57" fmla="*/ 145 h 152"/>
              <a:gd name="T58" fmla="*/ 1114 w 2605"/>
              <a:gd name="T59" fmla="*/ 9 h 152"/>
              <a:gd name="T60" fmla="*/ 1052 w 2605"/>
              <a:gd name="T61" fmla="*/ 152 h 152"/>
              <a:gd name="T62" fmla="*/ 1175 w 2605"/>
              <a:gd name="T63" fmla="*/ 9 h 152"/>
              <a:gd name="T64" fmla="*/ 1223 w 2605"/>
              <a:gd name="T65" fmla="*/ 22 h 152"/>
              <a:gd name="T66" fmla="*/ 1254 w 2605"/>
              <a:gd name="T67" fmla="*/ 31 h 152"/>
              <a:gd name="T68" fmla="*/ 1207 w 2605"/>
              <a:gd name="T69" fmla="*/ 148 h 152"/>
              <a:gd name="T70" fmla="*/ 1340 w 2605"/>
              <a:gd name="T71" fmla="*/ 142 h 152"/>
              <a:gd name="T72" fmla="*/ 1384 w 2605"/>
              <a:gd name="T73" fmla="*/ 9 h 152"/>
              <a:gd name="T74" fmla="*/ 1385 w 2605"/>
              <a:gd name="T75" fmla="*/ 145 h 152"/>
              <a:gd name="T76" fmla="*/ 1296 w 2605"/>
              <a:gd name="T77" fmla="*/ 111 h 152"/>
              <a:gd name="T78" fmla="*/ 1439 w 2605"/>
              <a:gd name="T79" fmla="*/ 142 h 152"/>
              <a:gd name="T80" fmla="*/ 1539 w 2605"/>
              <a:gd name="T81" fmla="*/ 12 h 152"/>
              <a:gd name="T82" fmla="*/ 1715 w 2605"/>
              <a:gd name="T83" fmla="*/ 35 h 152"/>
              <a:gd name="T84" fmla="*/ 1657 w 2605"/>
              <a:gd name="T85" fmla="*/ 39 h 152"/>
              <a:gd name="T86" fmla="*/ 1730 w 2605"/>
              <a:gd name="T87" fmla="*/ 119 h 152"/>
              <a:gd name="T88" fmla="*/ 1644 w 2605"/>
              <a:gd name="T89" fmla="*/ 108 h 152"/>
              <a:gd name="T90" fmla="*/ 1716 w 2605"/>
              <a:gd name="T91" fmla="*/ 108 h 152"/>
              <a:gd name="T92" fmla="*/ 1641 w 2605"/>
              <a:gd name="T93" fmla="*/ 26 h 152"/>
              <a:gd name="T94" fmla="*/ 1781 w 2605"/>
              <a:gd name="T95" fmla="*/ 149 h 152"/>
              <a:gd name="T96" fmla="*/ 1767 w 2605"/>
              <a:gd name="T97" fmla="*/ 124 h 152"/>
              <a:gd name="T98" fmla="*/ 1925 w 2605"/>
              <a:gd name="T99" fmla="*/ 142 h 152"/>
              <a:gd name="T100" fmla="*/ 1880 w 2605"/>
              <a:gd name="T101" fmla="*/ 2 h 152"/>
              <a:gd name="T102" fmla="*/ 2000 w 2605"/>
              <a:gd name="T103" fmla="*/ 15 h 152"/>
              <a:gd name="T104" fmla="*/ 2169 w 2605"/>
              <a:gd name="T105" fmla="*/ 95 h 152"/>
              <a:gd name="T106" fmla="*/ 2040 w 2605"/>
              <a:gd name="T107" fmla="*/ 114 h 152"/>
              <a:gd name="T108" fmla="*/ 2090 w 2605"/>
              <a:gd name="T109" fmla="*/ 1 h 152"/>
              <a:gd name="T110" fmla="*/ 2127 w 2605"/>
              <a:gd name="T111" fmla="*/ 136 h 152"/>
              <a:gd name="T112" fmla="*/ 2090 w 2605"/>
              <a:gd name="T113" fmla="*/ 7 h 152"/>
              <a:gd name="T114" fmla="*/ 2247 w 2605"/>
              <a:gd name="T115" fmla="*/ 149 h 152"/>
              <a:gd name="T116" fmla="*/ 2201 w 2605"/>
              <a:gd name="T117" fmla="*/ 129 h 152"/>
              <a:gd name="T118" fmla="*/ 2357 w 2605"/>
              <a:gd name="T119" fmla="*/ 142 h 152"/>
              <a:gd name="T120" fmla="*/ 2376 w 2605"/>
              <a:gd name="T121" fmla="*/ 14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605" h="152">
                <a:moveTo>
                  <a:pt x="2473" y="50"/>
                </a:moveTo>
                <a:lnTo>
                  <a:pt x="2476" y="2"/>
                </a:lnTo>
                <a:lnTo>
                  <a:pt x="2602" y="2"/>
                </a:lnTo>
                <a:lnTo>
                  <a:pt x="2605" y="50"/>
                </a:lnTo>
                <a:lnTo>
                  <a:pt x="2599" y="50"/>
                </a:lnTo>
                <a:lnTo>
                  <a:pt x="2595" y="38"/>
                </a:lnTo>
                <a:lnTo>
                  <a:pt x="2593" y="32"/>
                </a:lnTo>
                <a:lnTo>
                  <a:pt x="2592" y="28"/>
                </a:lnTo>
                <a:lnTo>
                  <a:pt x="2589" y="22"/>
                </a:lnTo>
                <a:lnTo>
                  <a:pt x="2586" y="19"/>
                </a:lnTo>
                <a:lnTo>
                  <a:pt x="2582" y="15"/>
                </a:lnTo>
                <a:lnTo>
                  <a:pt x="2579" y="12"/>
                </a:lnTo>
                <a:lnTo>
                  <a:pt x="2575" y="11"/>
                </a:lnTo>
                <a:lnTo>
                  <a:pt x="2569" y="9"/>
                </a:lnTo>
                <a:lnTo>
                  <a:pt x="2564" y="9"/>
                </a:lnTo>
                <a:lnTo>
                  <a:pt x="2557" y="9"/>
                </a:lnTo>
                <a:lnTo>
                  <a:pt x="2557" y="142"/>
                </a:lnTo>
                <a:lnTo>
                  <a:pt x="2574" y="142"/>
                </a:lnTo>
                <a:lnTo>
                  <a:pt x="2574" y="149"/>
                </a:lnTo>
                <a:lnTo>
                  <a:pt x="2504" y="149"/>
                </a:lnTo>
                <a:lnTo>
                  <a:pt x="2504" y="142"/>
                </a:lnTo>
                <a:lnTo>
                  <a:pt x="2521" y="142"/>
                </a:lnTo>
                <a:lnTo>
                  <a:pt x="2521" y="9"/>
                </a:lnTo>
                <a:lnTo>
                  <a:pt x="2514" y="9"/>
                </a:lnTo>
                <a:lnTo>
                  <a:pt x="2509" y="9"/>
                </a:lnTo>
                <a:lnTo>
                  <a:pt x="2504" y="11"/>
                </a:lnTo>
                <a:lnTo>
                  <a:pt x="2500" y="12"/>
                </a:lnTo>
                <a:lnTo>
                  <a:pt x="2496" y="15"/>
                </a:lnTo>
                <a:lnTo>
                  <a:pt x="2492" y="19"/>
                </a:lnTo>
                <a:lnTo>
                  <a:pt x="2489" y="22"/>
                </a:lnTo>
                <a:lnTo>
                  <a:pt x="2487" y="28"/>
                </a:lnTo>
                <a:lnTo>
                  <a:pt x="2483" y="38"/>
                </a:lnTo>
                <a:lnTo>
                  <a:pt x="2479" y="50"/>
                </a:lnTo>
                <a:lnTo>
                  <a:pt x="2473" y="50"/>
                </a:lnTo>
                <a:close/>
                <a:moveTo>
                  <a:pt x="73" y="9"/>
                </a:moveTo>
                <a:lnTo>
                  <a:pt x="80" y="2"/>
                </a:lnTo>
                <a:lnTo>
                  <a:pt x="87" y="2"/>
                </a:lnTo>
                <a:lnTo>
                  <a:pt x="87" y="42"/>
                </a:lnTo>
                <a:lnTo>
                  <a:pt x="80" y="42"/>
                </a:lnTo>
                <a:lnTo>
                  <a:pt x="79" y="35"/>
                </a:lnTo>
                <a:lnTo>
                  <a:pt x="76" y="28"/>
                </a:lnTo>
                <a:lnTo>
                  <a:pt x="72" y="22"/>
                </a:lnTo>
                <a:lnTo>
                  <a:pt x="70" y="19"/>
                </a:lnTo>
                <a:lnTo>
                  <a:pt x="67" y="16"/>
                </a:lnTo>
                <a:lnTo>
                  <a:pt x="62" y="12"/>
                </a:lnTo>
                <a:lnTo>
                  <a:pt x="56" y="9"/>
                </a:lnTo>
                <a:lnTo>
                  <a:pt x="50" y="7"/>
                </a:lnTo>
                <a:lnTo>
                  <a:pt x="43" y="5"/>
                </a:lnTo>
                <a:lnTo>
                  <a:pt x="38" y="7"/>
                </a:lnTo>
                <a:lnTo>
                  <a:pt x="32" y="8"/>
                </a:lnTo>
                <a:lnTo>
                  <a:pt x="25" y="11"/>
                </a:lnTo>
                <a:lnTo>
                  <a:pt x="24" y="14"/>
                </a:lnTo>
                <a:lnTo>
                  <a:pt x="21" y="15"/>
                </a:lnTo>
                <a:lnTo>
                  <a:pt x="18" y="21"/>
                </a:lnTo>
                <a:lnTo>
                  <a:pt x="16" y="28"/>
                </a:lnTo>
                <a:lnTo>
                  <a:pt x="16" y="32"/>
                </a:lnTo>
                <a:lnTo>
                  <a:pt x="18" y="35"/>
                </a:lnTo>
                <a:lnTo>
                  <a:pt x="19" y="39"/>
                </a:lnTo>
                <a:lnTo>
                  <a:pt x="22" y="40"/>
                </a:lnTo>
                <a:lnTo>
                  <a:pt x="25" y="42"/>
                </a:lnTo>
                <a:lnTo>
                  <a:pt x="28" y="45"/>
                </a:lnTo>
                <a:lnTo>
                  <a:pt x="32" y="45"/>
                </a:lnTo>
                <a:lnTo>
                  <a:pt x="35" y="46"/>
                </a:lnTo>
                <a:lnTo>
                  <a:pt x="55" y="52"/>
                </a:lnTo>
                <a:lnTo>
                  <a:pt x="64" y="54"/>
                </a:lnTo>
                <a:lnTo>
                  <a:pt x="73" y="57"/>
                </a:lnTo>
                <a:lnTo>
                  <a:pt x="77" y="60"/>
                </a:lnTo>
                <a:lnTo>
                  <a:pt x="81" y="63"/>
                </a:lnTo>
                <a:lnTo>
                  <a:pt x="86" y="67"/>
                </a:lnTo>
                <a:lnTo>
                  <a:pt x="89" y="71"/>
                </a:lnTo>
                <a:lnTo>
                  <a:pt x="91" y="77"/>
                </a:lnTo>
                <a:lnTo>
                  <a:pt x="94" y="84"/>
                </a:lnTo>
                <a:lnTo>
                  <a:pt x="96" y="91"/>
                </a:lnTo>
                <a:lnTo>
                  <a:pt x="96" y="100"/>
                </a:lnTo>
                <a:lnTo>
                  <a:pt x="96" y="107"/>
                </a:lnTo>
                <a:lnTo>
                  <a:pt x="94" y="112"/>
                </a:lnTo>
                <a:lnTo>
                  <a:pt x="93" y="119"/>
                </a:lnTo>
                <a:lnTo>
                  <a:pt x="90" y="125"/>
                </a:lnTo>
                <a:lnTo>
                  <a:pt x="87" y="131"/>
                </a:lnTo>
                <a:lnTo>
                  <a:pt x="84" y="136"/>
                </a:lnTo>
                <a:lnTo>
                  <a:pt x="80" y="140"/>
                </a:lnTo>
                <a:lnTo>
                  <a:pt x="74" y="145"/>
                </a:lnTo>
                <a:lnTo>
                  <a:pt x="69" y="148"/>
                </a:lnTo>
                <a:lnTo>
                  <a:pt x="62" y="150"/>
                </a:lnTo>
                <a:lnTo>
                  <a:pt x="55" y="152"/>
                </a:lnTo>
                <a:lnTo>
                  <a:pt x="46" y="152"/>
                </a:lnTo>
                <a:lnTo>
                  <a:pt x="43" y="152"/>
                </a:lnTo>
                <a:lnTo>
                  <a:pt x="39" y="152"/>
                </a:lnTo>
                <a:lnTo>
                  <a:pt x="32" y="150"/>
                </a:lnTo>
                <a:lnTo>
                  <a:pt x="25" y="146"/>
                </a:lnTo>
                <a:lnTo>
                  <a:pt x="18" y="142"/>
                </a:lnTo>
                <a:lnTo>
                  <a:pt x="8" y="150"/>
                </a:lnTo>
                <a:lnTo>
                  <a:pt x="0" y="150"/>
                </a:lnTo>
                <a:lnTo>
                  <a:pt x="0" y="108"/>
                </a:lnTo>
                <a:lnTo>
                  <a:pt x="8" y="108"/>
                </a:lnTo>
                <a:lnTo>
                  <a:pt x="9" y="115"/>
                </a:lnTo>
                <a:lnTo>
                  <a:pt x="14" y="122"/>
                </a:lnTo>
                <a:lnTo>
                  <a:pt x="16" y="128"/>
                </a:lnTo>
                <a:lnTo>
                  <a:pt x="22" y="135"/>
                </a:lnTo>
                <a:lnTo>
                  <a:pt x="28" y="139"/>
                </a:lnTo>
                <a:lnTo>
                  <a:pt x="33" y="142"/>
                </a:lnTo>
                <a:lnTo>
                  <a:pt x="40" y="145"/>
                </a:lnTo>
                <a:lnTo>
                  <a:pt x="48" y="146"/>
                </a:lnTo>
                <a:lnTo>
                  <a:pt x="56" y="145"/>
                </a:lnTo>
                <a:lnTo>
                  <a:pt x="63" y="143"/>
                </a:lnTo>
                <a:lnTo>
                  <a:pt x="69" y="140"/>
                </a:lnTo>
                <a:lnTo>
                  <a:pt x="73" y="136"/>
                </a:lnTo>
                <a:lnTo>
                  <a:pt x="77" y="132"/>
                </a:lnTo>
                <a:lnTo>
                  <a:pt x="79" y="126"/>
                </a:lnTo>
                <a:lnTo>
                  <a:pt x="80" y="122"/>
                </a:lnTo>
                <a:lnTo>
                  <a:pt x="81" y="117"/>
                </a:lnTo>
                <a:lnTo>
                  <a:pt x="80" y="112"/>
                </a:lnTo>
                <a:lnTo>
                  <a:pt x="80" y="108"/>
                </a:lnTo>
                <a:lnTo>
                  <a:pt x="77" y="105"/>
                </a:lnTo>
                <a:lnTo>
                  <a:pt x="76" y="102"/>
                </a:lnTo>
                <a:lnTo>
                  <a:pt x="69" y="98"/>
                </a:lnTo>
                <a:lnTo>
                  <a:pt x="60" y="95"/>
                </a:lnTo>
                <a:lnTo>
                  <a:pt x="40" y="90"/>
                </a:lnTo>
                <a:lnTo>
                  <a:pt x="36" y="88"/>
                </a:lnTo>
                <a:lnTo>
                  <a:pt x="31" y="87"/>
                </a:lnTo>
                <a:lnTo>
                  <a:pt x="21" y="83"/>
                </a:lnTo>
                <a:lnTo>
                  <a:pt x="16" y="80"/>
                </a:lnTo>
                <a:lnTo>
                  <a:pt x="14" y="77"/>
                </a:lnTo>
                <a:lnTo>
                  <a:pt x="7" y="69"/>
                </a:lnTo>
                <a:lnTo>
                  <a:pt x="4" y="64"/>
                </a:lnTo>
                <a:lnTo>
                  <a:pt x="2" y="57"/>
                </a:lnTo>
                <a:lnTo>
                  <a:pt x="1" y="50"/>
                </a:lnTo>
                <a:lnTo>
                  <a:pt x="1" y="43"/>
                </a:lnTo>
                <a:lnTo>
                  <a:pt x="1" y="39"/>
                </a:lnTo>
                <a:lnTo>
                  <a:pt x="1" y="33"/>
                </a:lnTo>
                <a:lnTo>
                  <a:pt x="4" y="26"/>
                </a:lnTo>
                <a:lnTo>
                  <a:pt x="8" y="18"/>
                </a:lnTo>
                <a:lnTo>
                  <a:pt x="11" y="15"/>
                </a:lnTo>
                <a:lnTo>
                  <a:pt x="14" y="12"/>
                </a:lnTo>
                <a:lnTo>
                  <a:pt x="16" y="9"/>
                </a:lnTo>
                <a:lnTo>
                  <a:pt x="19" y="7"/>
                </a:lnTo>
                <a:lnTo>
                  <a:pt x="28" y="2"/>
                </a:lnTo>
                <a:lnTo>
                  <a:pt x="35" y="0"/>
                </a:lnTo>
                <a:lnTo>
                  <a:pt x="45" y="0"/>
                </a:lnTo>
                <a:lnTo>
                  <a:pt x="52" y="0"/>
                </a:lnTo>
                <a:lnTo>
                  <a:pt x="55" y="1"/>
                </a:lnTo>
                <a:lnTo>
                  <a:pt x="59" y="2"/>
                </a:lnTo>
                <a:lnTo>
                  <a:pt x="66" y="5"/>
                </a:lnTo>
                <a:lnTo>
                  <a:pt x="73" y="9"/>
                </a:lnTo>
                <a:close/>
                <a:moveTo>
                  <a:pt x="158" y="47"/>
                </a:moveTo>
                <a:lnTo>
                  <a:pt x="138" y="101"/>
                </a:lnTo>
                <a:lnTo>
                  <a:pt x="176" y="101"/>
                </a:lnTo>
                <a:lnTo>
                  <a:pt x="158" y="47"/>
                </a:lnTo>
                <a:close/>
                <a:moveTo>
                  <a:pt x="145" y="149"/>
                </a:moveTo>
                <a:lnTo>
                  <a:pt x="101" y="149"/>
                </a:lnTo>
                <a:lnTo>
                  <a:pt x="101" y="142"/>
                </a:lnTo>
                <a:lnTo>
                  <a:pt x="105" y="142"/>
                </a:lnTo>
                <a:lnTo>
                  <a:pt x="111" y="142"/>
                </a:lnTo>
                <a:lnTo>
                  <a:pt x="115" y="139"/>
                </a:lnTo>
                <a:lnTo>
                  <a:pt x="117" y="138"/>
                </a:lnTo>
                <a:lnTo>
                  <a:pt x="118" y="136"/>
                </a:lnTo>
                <a:lnTo>
                  <a:pt x="168" y="0"/>
                </a:lnTo>
                <a:lnTo>
                  <a:pt x="175" y="0"/>
                </a:lnTo>
                <a:lnTo>
                  <a:pt x="227" y="142"/>
                </a:lnTo>
                <a:lnTo>
                  <a:pt x="240" y="142"/>
                </a:lnTo>
                <a:lnTo>
                  <a:pt x="240" y="149"/>
                </a:lnTo>
                <a:lnTo>
                  <a:pt x="173" y="149"/>
                </a:lnTo>
                <a:lnTo>
                  <a:pt x="173" y="142"/>
                </a:lnTo>
                <a:lnTo>
                  <a:pt x="190" y="142"/>
                </a:lnTo>
                <a:lnTo>
                  <a:pt x="179" y="108"/>
                </a:lnTo>
                <a:lnTo>
                  <a:pt x="135" y="108"/>
                </a:lnTo>
                <a:lnTo>
                  <a:pt x="129" y="124"/>
                </a:lnTo>
                <a:lnTo>
                  <a:pt x="127" y="133"/>
                </a:lnTo>
                <a:lnTo>
                  <a:pt x="125" y="139"/>
                </a:lnTo>
                <a:lnTo>
                  <a:pt x="127" y="140"/>
                </a:lnTo>
                <a:lnTo>
                  <a:pt x="129" y="142"/>
                </a:lnTo>
                <a:lnTo>
                  <a:pt x="138" y="142"/>
                </a:lnTo>
                <a:lnTo>
                  <a:pt x="145" y="142"/>
                </a:lnTo>
                <a:lnTo>
                  <a:pt x="145" y="149"/>
                </a:lnTo>
                <a:close/>
                <a:moveTo>
                  <a:pt x="357" y="149"/>
                </a:moveTo>
                <a:lnTo>
                  <a:pt x="241" y="149"/>
                </a:lnTo>
                <a:lnTo>
                  <a:pt x="241" y="142"/>
                </a:lnTo>
                <a:lnTo>
                  <a:pt x="255" y="142"/>
                </a:lnTo>
                <a:lnTo>
                  <a:pt x="255" y="9"/>
                </a:lnTo>
                <a:lnTo>
                  <a:pt x="241" y="9"/>
                </a:lnTo>
                <a:lnTo>
                  <a:pt x="241" y="2"/>
                </a:lnTo>
                <a:lnTo>
                  <a:pt x="309" y="2"/>
                </a:lnTo>
                <a:lnTo>
                  <a:pt x="309" y="9"/>
                </a:lnTo>
                <a:lnTo>
                  <a:pt x="291" y="9"/>
                </a:lnTo>
                <a:lnTo>
                  <a:pt x="291" y="142"/>
                </a:lnTo>
                <a:lnTo>
                  <a:pt x="313" y="142"/>
                </a:lnTo>
                <a:lnTo>
                  <a:pt x="319" y="142"/>
                </a:lnTo>
                <a:lnTo>
                  <a:pt x="324" y="140"/>
                </a:lnTo>
                <a:lnTo>
                  <a:pt x="329" y="139"/>
                </a:lnTo>
                <a:lnTo>
                  <a:pt x="333" y="136"/>
                </a:lnTo>
                <a:lnTo>
                  <a:pt x="340" y="129"/>
                </a:lnTo>
                <a:lnTo>
                  <a:pt x="343" y="125"/>
                </a:lnTo>
                <a:lnTo>
                  <a:pt x="344" y="121"/>
                </a:lnTo>
                <a:lnTo>
                  <a:pt x="348" y="111"/>
                </a:lnTo>
                <a:lnTo>
                  <a:pt x="353" y="101"/>
                </a:lnTo>
                <a:lnTo>
                  <a:pt x="358" y="101"/>
                </a:lnTo>
                <a:lnTo>
                  <a:pt x="357" y="149"/>
                </a:lnTo>
                <a:close/>
                <a:moveTo>
                  <a:pt x="440" y="0"/>
                </a:moveTo>
                <a:lnTo>
                  <a:pt x="452" y="1"/>
                </a:lnTo>
                <a:lnTo>
                  <a:pt x="457" y="2"/>
                </a:lnTo>
                <a:lnTo>
                  <a:pt x="463" y="4"/>
                </a:lnTo>
                <a:lnTo>
                  <a:pt x="469" y="7"/>
                </a:lnTo>
                <a:lnTo>
                  <a:pt x="474" y="9"/>
                </a:lnTo>
                <a:lnTo>
                  <a:pt x="480" y="14"/>
                </a:lnTo>
                <a:lnTo>
                  <a:pt x="485" y="18"/>
                </a:lnTo>
                <a:lnTo>
                  <a:pt x="491" y="23"/>
                </a:lnTo>
                <a:lnTo>
                  <a:pt x="497" y="29"/>
                </a:lnTo>
                <a:lnTo>
                  <a:pt x="501" y="35"/>
                </a:lnTo>
                <a:lnTo>
                  <a:pt x="504" y="42"/>
                </a:lnTo>
                <a:lnTo>
                  <a:pt x="507" y="49"/>
                </a:lnTo>
                <a:lnTo>
                  <a:pt x="510" y="57"/>
                </a:lnTo>
                <a:lnTo>
                  <a:pt x="511" y="66"/>
                </a:lnTo>
                <a:lnTo>
                  <a:pt x="511" y="74"/>
                </a:lnTo>
                <a:lnTo>
                  <a:pt x="511" y="86"/>
                </a:lnTo>
                <a:lnTo>
                  <a:pt x="510" y="95"/>
                </a:lnTo>
                <a:lnTo>
                  <a:pt x="507" y="105"/>
                </a:lnTo>
                <a:lnTo>
                  <a:pt x="502" y="114"/>
                </a:lnTo>
                <a:lnTo>
                  <a:pt x="497" y="122"/>
                </a:lnTo>
                <a:lnTo>
                  <a:pt x="491" y="129"/>
                </a:lnTo>
                <a:lnTo>
                  <a:pt x="484" y="136"/>
                </a:lnTo>
                <a:lnTo>
                  <a:pt x="477" y="142"/>
                </a:lnTo>
                <a:lnTo>
                  <a:pt x="469" y="146"/>
                </a:lnTo>
                <a:lnTo>
                  <a:pt x="460" y="149"/>
                </a:lnTo>
                <a:lnTo>
                  <a:pt x="450" y="152"/>
                </a:lnTo>
                <a:lnTo>
                  <a:pt x="440" y="152"/>
                </a:lnTo>
                <a:lnTo>
                  <a:pt x="430" y="152"/>
                </a:lnTo>
                <a:lnTo>
                  <a:pt x="421" y="149"/>
                </a:lnTo>
                <a:lnTo>
                  <a:pt x="412" y="146"/>
                </a:lnTo>
                <a:lnTo>
                  <a:pt x="404" y="142"/>
                </a:lnTo>
                <a:lnTo>
                  <a:pt x="399" y="139"/>
                </a:lnTo>
                <a:lnTo>
                  <a:pt x="396" y="136"/>
                </a:lnTo>
                <a:lnTo>
                  <a:pt x="389" y="129"/>
                </a:lnTo>
                <a:lnTo>
                  <a:pt x="384" y="122"/>
                </a:lnTo>
                <a:lnTo>
                  <a:pt x="378" y="114"/>
                </a:lnTo>
                <a:lnTo>
                  <a:pt x="374" y="105"/>
                </a:lnTo>
                <a:lnTo>
                  <a:pt x="371" y="95"/>
                </a:lnTo>
                <a:lnTo>
                  <a:pt x="370" y="86"/>
                </a:lnTo>
                <a:lnTo>
                  <a:pt x="368" y="74"/>
                </a:lnTo>
                <a:lnTo>
                  <a:pt x="370" y="66"/>
                </a:lnTo>
                <a:lnTo>
                  <a:pt x="371" y="57"/>
                </a:lnTo>
                <a:lnTo>
                  <a:pt x="372" y="49"/>
                </a:lnTo>
                <a:lnTo>
                  <a:pt x="375" y="42"/>
                </a:lnTo>
                <a:lnTo>
                  <a:pt x="380" y="35"/>
                </a:lnTo>
                <a:lnTo>
                  <a:pt x="384" y="29"/>
                </a:lnTo>
                <a:lnTo>
                  <a:pt x="389" y="23"/>
                </a:lnTo>
                <a:lnTo>
                  <a:pt x="394" y="18"/>
                </a:lnTo>
                <a:lnTo>
                  <a:pt x="399" y="14"/>
                </a:lnTo>
                <a:lnTo>
                  <a:pt x="405" y="9"/>
                </a:lnTo>
                <a:lnTo>
                  <a:pt x="412" y="7"/>
                </a:lnTo>
                <a:lnTo>
                  <a:pt x="418" y="4"/>
                </a:lnTo>
                <a:lnTo>
                  <a:pt x="423" y="2"/>
                </a:lnTo>
                <a:lnTo>
                  <a:pt x="429" y="1"/>
                </a:lnTo>
                <a:lnTo>
                  <a:pt x="440" y="0"/>
                </a:lnTo>
                <a:close/>
                <a:moveTo>
                  <a:pt x="411" y="54"/>
                </a:moveTo>
                <a:lnTo>
                  <a:pt x="411" y="91"/>
                </a:lnTo>
                <a:lnTo>
                  <a:pt x="411" y="111"/>
                </a:lnTo>
                <a:lnTo>
                  <a:pt x="412" y="125"/>
                </a:lnTo>
                <a:lnTo>
                  <a:pt x="412" y="131"/>
                </a:lnTo>
                <a:lnTo>
                  <a:pt x="415" y="136"/>
                </a:lnTo>
                <a:lnTo>
                  <a:pt x="416" y="139"/>
                </a:lnTo>
                <a:lnTo>
                  <a:pt x="419" y="142"/>
                </a:lnTo>
                <a:lnTo>
                  <a:pt x="423" y="143"/>
                </a:lnTo>
                <a:lnTo>
                  <a:pt x="428" y="145"/>
                </a:lnTo>
                <a:lnTo>
                  <a:pt x="433" y="146"/>
                </a:lnTo>
                <a:lnTo>
                  <a:pt x="440" y="146"/>
                </a:lnTo>
                <a:lnTo>
                  <a:pt x="452" y="145"/>
                </a:lnTo>
                <a:lnTo>
                  <a:pt x="457" y="143"/>
                </a:lnTo>
                <a:lnTo>
                  <a:pt x="460" y="142"/>
                </a:lnTo>
                <a:lnTo>
                  <a:pt x="463" y="139"/>
                </a:lnTo>
                <a:lnTo>
                  <a:pt x="466" y="136"/>
                </a:lnTo>
                <a:lnTo>
                  <a:pt x="467" y="131"/>
                </a:lnTo>
                <a:lnTo>
                  <a:pt x="469" y="125"/>
                </a:lnTo>
                <a:lnTo>
                  <a:pt x="470" y="111"/>
                </a:lnTo>
                <a:lnTo>
                  <a:pt x="470" y="91"/>
                </a:lnTo>
                <a:lnTo>
                  <a:pt x="470" y="54"/>
                </a:lnTo>
                <a:lnTo>
                  <a:pt x="470" y="38"/>
                </a:lnTo>
                <a:lnTo>
                  <a:pt x="469" y="31"/>
                </a:lnTo>
                <a:lnTo>
                  <a:pt x="467" y="23"/>
                </a:lnTo>
                <a:lnTo>
                  <a:pt x="466" y="19"/>
                </a:lnTo>
                <a:lnTo>
                  <a:pt x="464" y="15"/>
                </a:lnTo>
                <a:lnTo>
                  <a:pt x="461" y="12"/>
                </a:lnTo>
                <a:lnTo>
                  <a:pt x="459" y="9"/>
                </a:lnTo>
                <a:lnTo>
                  <a:pt x="454" y="8"/>
                </a:lnTo>
                <a:lnTo>
                  <a:pt x="450" y="7"/>
                </a:lnTo>
                <a:lnTo>
                  <a:pt x="446" y="7"/>
                </a:lnTo>
                <a:lnTo>
                  <a:pt x="440" y="5"/>
                </a:lnTo>
                <a:lnTo>
                  <a:pt x="430" y="7"/>
                </a:lnTo>
                <a:lnTo>
                  <a:pt x="422" y="9"/>
                </a:lnTo>
                <a:lnTo>
                  <a:pt x="419" y="12"/>
                </a:lnTo>
                <a:lnTo>
                  <a:pt x="416" y="15"/>
                </a:lnTo>
                <a:lnTo>
                  <a:pt x="415" y="19"/>
                </a:lnTo>
                <a:lnTo>
                  <a:pt x="412" y="23"/>
                </a:lnTo>
                <a:lnTo>
                  <a:pt x="412" y="31"/>
                </a:lnTo>
                <a:lnTo>
                  <a:pt x="411" y="38"/>
                </a:lnTo>
                <a:lnTo>
                  <a:pt x="411" y="54"/>
                </a:lnTo>
                <a:close/>
                <a:moveTo>
                  <a:pt x="642" y="15"/>
                </a:moveTo>
                <a:lnTo>
                  <a:pt x="642" y="152"/>
                </a:lnTo>
                <a:lnTo>
                  <a:pt x="638" y="152"/>
                </a:lnTo>
                <a:lnTo>
                  <a:pt x="549" y="22"/>
                </a:lnTo>
                <a:lnTo>
                  <a:pt x="549" y="135"/>
                </a:lnTo>
                <a:lnTo>
                  <a:pt x="549" y="138"/>
                </a:lnTo>
                <a:lnTo>
                  <a:pt x="550" y="140"/>
                </a:lnTo>
                <a:lnTo>
                  <a:pt x="553" y="142"/>
                </a:lnTo>
                <a:lnTo>
                  <a:pt x="558" y="142"/>
                </a:lnTo>
                <a:lnTo>
                  <a:pt x="569" y="142"/>
                </a:lnTo>
                <a:lnTo>
                  <a:pt x="569" y="149"/>
                </a:lnTo>
                <a:lnTo>
                  <a:pt x="522" y="149"/>
                </a:lnTo>
                <a:lnTo>
                  <a:pt x="522" y="142"/>
                </a:lnTo>
                <a:lnTo>
                  <a:pt x="534" y="142"/>
                </a:lnTo>
                <a:lnTo>
                  <a:pt x="535" y="142"/>
                </a:lnTo>
                <a:lnTo>
                  <a:pt x="538" y="142"/>
                </a:lnTo>
                <a:lnTo>
                  <a:pt x="538" y="140"/>
                </a:lnTo>
                <a:lnTo>
                  <a:pt x="539" y="139"/>
                </a:lnTo>
                <a:lnTo>
                  <a:pt x="541" y="135"/>
                </a:lnTo>
                <a:lnTo>
                  <a:pt x="541" y="131"/>
                </a:lnTo>
                <a:lnTo>
                  <a:pt x="541" y="22"/>
                </a:lnTo>
                <a:lnTo>
                  <a:pt x="541" y="16"/>
                </a:lnTo>
                <a:lnTo>
                  <a:pt x="539" y="12"/>
                </a:lnTo>
                <a:lnTo>
                  <a:pt x="539" y="11"/>
                </a:lnTo>
                <a:lnTo>
                  <a:pt x="536" y="9"/>
                </a:lnTo>
                <a:lnTo>
                  <a:pt x="529" y="9"/>
                </a:lnTo>
                <a:lnTo>
                  <a:pt x="522" y="9"/>
                </a:lnTo>
                <a:lnTo>
                  <a:pt x="522" y="2"/>
                </a:lnTo>
                <a:lnTo>
                  <a:pt x="577" y="2"/>
                </a:lnTo>
                <a:lnTo>
                  <a:pt x="637" y="90"/>
                </a:lnTo>
                <a:lnTo>
                  <a:pt x="637" y="15"/>
                </a:lnTo>
                <a:lnTo>
                  <a:pt x="637" y="14"/>
                </a:lnTo>
                <a:lnTo>
                  <a:pt x="635" y="12"/>
                </a:lnTo>
                <a:lnTo>
                  <a:pt x="631" y="11"/>
                </a:lnTo>
                <a:lnTo>
                  <a:pt x="627" y="9"/>
                </a:lnTo>
                <a:lnTo>
                  <a:pt x="623" y="9"/>
                </a:lnTo>
                <a:lnTo>
                  <a:pt x="617" y="9"/>
                </a:lnTo>
                <a:lnTo>
                  <a:pt x="617" y="2"/>
                </a:lnTo>
                <a:lnTo>
                  <a:pt x="661" y="2"/>
                </a:lnTo>
                <a:lnTo>
                  <a:pt x="661" y="9"/>
                </a:lnTo>
                <a:lnTo>
                  <a:pt x="652" y="9"/>
                </a:lnTo>
                <a:lnTo>
                  <a:pt x="648" y="9"/>
                </a:lnTo>
                <a:lnTo>
                  <a:pt x="645" y="11"/>
                </a:lnTo>
                <a:lnTo>
                  <a:pt x="644" y="12"/>
                </a:lnTo>
                <a:lnTo>
                  <a:pt x="642" y="15"/>
                </a:lnTo>
                <a:close/>
                <a:moveTo>
                  <a:pt x="805" y="9"/>
                </a:moveTo>
                <a:lnTo>
                  <a:pt x="813" y="2"/>
                </a:lnTo>
                <a:lnTo>
                  <a:pt x="819" y="2"/>
                </a:lnTo>
                <a:lnTo>
                  <a:pt x="819" y="42"/>
                </a:lnTo>
                <a:lnTo>
                  <a:pt x="813" y="42"/>
                </a:lnTo>
                <a:lnTo>
                  <a:pt x="810" y="35"/>
                </a:lnTo>
                <a:lnTo>
                  <a:pt x="808" y="28"/>
                </a:lnTo>
                <a:lnTo>
                  <a:pt x="805" y="22"/>
                </a:lnTo>
                <a:lnTo>
                  <a:pt x="802" y="19"/>
                </a:lnTo>
                <a:lnTo>
                  <a:pt x="801" y="16"/>
                </a:lnTo>
                <a:lnTo>
                  <a:pt x="795" y="12"/>
                </a:lnTo>
                <a:lnTo>
                  <a:pt x="789" y="9"/>
                </a:lnTo>
                <a:lnTo>
                  <a:pt x="784" y="7"/>
                </a:lnTo>
                <a:lnTo>
                  <a:pt x="777" y="5"/>
                </a:lnTo>
                <a:lnTo>
                  <a:pt x="771" y="7"/>
                </a:lnTo>
                <a:lnTo>
                  <a:pt x="764" y="8"/>
                </a:lnTo>
                <a:lnTo>
                  <a:pt x="758" y="11"/>
                </a:lnTo>
                <a:lnTo>
                  <a:pt x="755" y="14"/>
                </a:lnTo>
                <a:lnTo>
                  <a:pt x="754" y="15"/>
                </a:lnTo>
                <a:lnTo>
                  <a:pt x="750" y="21"/>
                </a:lnTo>
                <a:lnTo>
                  <a:pt x="748" y="28"/>
                </a:lnTo>
                <a:lnTo>
                  <a:pt x="750" y="32"/>
                </a:lnTo>
                <a:lnTo>
                  <a:pt x="751" y="35"/>
                </a:lnTo>
                <a:lnTo>
                  <a:pt x="753" y="39"/>
                </a:lnTo>
                <a:lnTo>
                  <a:pt x="754" y="40"/>
                </a:lnTo>
                <a:lnTo>
                  <a:pt x="758" y="42"/>
                </a:lnTo>
                <a:lnTo>
                  <a:pt x="761" y="45"/>
                </a:lnTo>
                <a:lnTo>
                  <a:pt x="764" y="45"/>
                </a:lnTo>
                <a:lnTo>
                  <a:pt x="768" y="46"/>
                </a:lnTo>
                <a:lnTo>
                  <a:pt x="788" y="52"/>
                </a:lnTo>
                <a:lnTo>
                  <a:pt x="806" y="57"/>
                </a:lnTo>
                <a:lnTo>
                  <a:pt x="810" y="60"/>
                </a:lnTo>
                <a:lnTo>
                  <a:pt x="815" y="63"/>
                </a:lnTo>
                <a:lnTo>
                  <a:pt x="819" y="67"/>
                </a:lnTo>
                <a:lnTo>
                  <a:pt x="822" y="71"/>
                </a:lnTo>
                <a:lnTo>
                  <a:pt x="825" y="77"/>
                </a:lnTo>
                <a:lnTo>
                  <a:pt x="827" y="84"/>
                </a:lnTo>
                <a:lnTo>
                  <a:pt x="827" y="91"/>
                </a:lnTo>
                <a:lnTo>
                  <a:pt x="829" y="100"/>
                </a:lnTo>
                <a:lnTo>
                  <a:pt x="829" y="107"/>
                </a:lnTo>
                <a:lnTo>
                  <a:pt x="827" y="112"/>
                </a:lnTo>
                <a:lnTo>
                  <a:pt x="826" y="119"/>
                </a:lnTo>
                <a:lnTo>
                  <a:pt x="823" y="125"/>
                </a:lnTo>
                <a:lnTo>
                  <a:pt x="820" y="131"/>
                </a:lnTo>
                <a:lnTo>
                  <a:pt x="817" y="136"/>
                </a:lnTo>
                <a:lnTo>
                  <a:pt x="812" y="140"/>
                </a:lnTo>
                <a:lnTo>
                  <a:pt x="808" y="145"/>
                </a:lnTo>
                <a:lnTo>
                  <a:pt x="802" y="148"/>
                </a:lnTo>
                <a:lnTo>
                  <a:pt x="795" y="150"/>
                </a:lnTo>
                <a:lnTo>
                  <a:pt x="788" y="152"/>
                </a:lnTo>
                <a:lnTo>
                  <a:pt x="779" y="152"/>
                </a:lnTo>
                <a:lnTo>
                  <a:pt x="775" y="152"/>
                </a:lnTo>
                <a:lnTo>
                  <a:pt x="772" y="152"/>
                </a:lnTo>
                <a:lnTo>
                  <a:pt x="764" y="150"/>
                </a:lnTo>
                <a:lnTo>
                  <a:pt x="758" y="146"/>
                </a:lnTo>
                <a:lnTo>
                  <a:pt x="751" y="142"/>
                </a:lnTo>
                <a:lnTo>
                  <a:pt x="740" y="150"/>
                </a:lnTo>
                <a:lnTo>
                  <a:pt x="733" y="150"/>
                </a:lnTo>
                <a:lnTo>
                  <a:pt x="733" y="108"/>
                </a:lnTo>
                <a:lnTo>
                  <a:pt x="740" y="108"/>
                </a:lnTo>
                <a:lnTo>
                  <a:pt x="743" y="115"/>
                </a:lnTo>
                <a:lnTo>
                  <a:pt x="745" y="122"/>
                </a:lnTo>
                <a:lnTo>
                  <a:pt x="750" y="128"/>
                </a:lnTo>
                <a:lnTo>
                  <a:pt x="755" y="135"/>
                </a:lnTo>
                <a:lnTo>
                  <a:pt x="760" y="139"/>
                </a:lnTo>
                <a:lnTo>
                  <a:pt x="767" y="142"/>
                </a:lnTo>
                <a:lnTo>
                  <a:pt x="774" y="145"/>
                </a:lnTo>
                <a:lnTo>
                  <a:pt x="781" y="146"/>
                </a:lnTo>
                <a:lnTo>
                  <a:pt x="789" y="145"/>
                </a:lnTo>
                <a:lnTo>
                  <a:pt x="796" y="143"/>
                </a:lnTo>
                <a:lnTo>
                  <a:pt x="802" y="140"/>
                </a:lnTo>
                <a:lnTo>
                  <a:pt x="806" y="136"/>
                </a:lnTo>
                <a:lnTo>
                  <a:pt x="809" y="132"/>
                </a:lnTo>
                <a:lnTo>
                  <a:pt x="812" y="126"/>
                </a:lnTo>
                <a:lnTo>
                  <a:pt x="813" y="122"/>
                </a:lnTo>
                <a:lnTo>
                  <a:pt x="813" y="117"/>
                </a:lnTo>
                <a:lnTo>
                  <a:pt x="813" y="112"/>
                </a:lnTo>
                <a:lnTo>
                  <a:pt x="812" y="108"/>
                </a:lnTo>
                <a:lnTo>
                  <a:pt x="810" y="105"/>
                </a:lnTo>
                <a:lnTo>
                  <a:pt x="808" y="102"/>
                </a:lnTo>
                <a:lnTo>
                  <a:pt x="801" y="98"/>
                </a:lnTo>
                <a:lnTo>
                  <a:pt x="793" y="95"/>
                </a:lnTo>
                <a:lnTo>
                  <a:pt x="774" y="90"/>
                </a:lnTo>
                <a:lnTo>
                  <a:pt x="768" y="88"/>
                </a:lnTo>
                <a:lnTo>
                  <a:pt x="764" y="87"/>
                </a:lnTo>
                <a:lnTo>
                  <a:pt x="754" y="83"/>
                </a:lnTo>
                <a:lnTo>
                  <a:pt x="750" y="80"/>
                </a:lnTo>
                <a:lnTo>
                  <a:pt x="745" y="77"/>
                </a:lnTo>
                <a:lnTo>
                  <a:pt x="740" y="69"/>
                </a:lnTo>
                <a:lnTo>
                  <a:pt x="737" y="64"/>
                </a:lnTo>
                <a:lnTo>
                  <a:pt x="734" y="57"/>
                </a:lnTo>
                <a:lnTo>
                  <a:pt x="734" y="50"/>
                </a:lnTo>
                <a:lnTo>
                  <a:pt x="733" y="43"/>
                </a:lnTo>
                <a:lnTo>
                  <a:pt x="733" y="39"/>
                </a:lnTo>
                <a:lnTo>
                  <a:pt x="734" y="33"/>
                </a:lnTo>
                <a:lnTo>
                  <a:pt x="737" y="26"/>
                </a:lnTo>
                <a:lnTo>
                  <a:pt x="741" y="18"/>
                </a:lnTo>
                <a:lnTo>
                  <a:pt x="743" y="15"/>
                </a:lnTo>
                <a:lnTo>
                  <a:pt x="745" y="12"/>
                </a:lnTo>
                <a:lnTo>
                  <a:pt x="750" y="9"/>
                </a:lnTo>
                <a:lnTo>
                  <a:pt x="753" y="7"/>
                </a:lnTo>
                <a:lnTo>
                  <a:pt x="760" y="2"/>
                </a:lnTo>
                <a:lnTo>
                  <a:pt x="768" y="0"/>
                </a:lnTo>
                <a:lnTo>
                  <a:pt x="777" y="0"/>
                </a:lnTo>
                <a:lnTo>
                  <a:pt x="785" y="0"/>
                </a:lnTo>
                <a:lnTo>
                  <a:pt x="788" y="1"/>
                </a:lnTo>
                <a:lnTo>
                  <a:pt x="792" y="2"/>
                </a:lnTo>
                <a:lnTo>
                  <a:pt x="799" y="5"/>
                </a:lnTo>
                <a:lnTo>
                  <a:pt x="805" y="9"/>
                </a:lnTo>
                <a:close/>
                <a:moveTo>
                  <a:pt x="963" y="149"/>
                </a:moveTo>
                <a:lnTo>
                  <a:pt x="843" y="149"/>
                </a:lnTo>
                <a:lnTo>
                  <a:pt x="843" y="142"/>
                </a:lnTo>
                <a:lnTo>
                  <a:pt x="858" y="142"/>
                </a:lnTo>
                <a:lnTo>
                  <a:pt x="858" y="9"/>
                </a:lnTo>
                <a:lnTo>
                  <a:pt x="844" y="9"/>
                </a:lnTo>
                <a:lnTo>
                  <a:pt x="844" y="2"/>
                </a:lnTo>
                <a:lnTo>
                  <a:pt x="959" y="2"/>
                </a:lnTo>
                <a:lnTo>
                  <a:pt x="960" y="42"/>
                </a:lnTo>
                <a:lnTo>
                  <a:pt x="953" y="42"/>
                </a:lnTo>
                <a:lnTo>
                  <a:pt x="949" y="33"/>
                </a:lnTo>
                <a:lnTo>
                  <a:pt x="946" y="26"/>
                </a:lnTo>
                <a:lnTo>
                  <a:pt x="942" y="21"/>
                </a:lnTo>
                <a:lnTo>
                  <a:pt x="938" y="16"/>
                </a:lnTo>
                <a:lnTo>
                  <a:pt x="933" y="14"/>
                </a:lnTo>
                <a:lnTo>
                  <a:pt x="931" y="12"/>
                </a:lnTo>
                <a:lnTo>
                  <a:pt x="928" y="11"/>
                </a:lnTo>
                <a:lnTo>
                  <a:pt x="921" y="9"/>
                </a:lnTo>
                <a:lnTo>
                  <a:pt x="914" y="9"/>
                </a:lnTo>
                <a:lnTo>
                  <a:pt x="894" y="9"/>
                </a:lnTo>
                <a:lnTo>
                  <a:pt x="894" y="70"/>
                </a:lnTo>
                <a:lnTo>
                  <a:pt x="901" y="70"/>
                </a:lnTo>
                <a:lnTo>
                  <a:pt x="906" y="69"/>
                </a:lnTo>
                <a:lnTo>
                  <a:pt x="911" y="67"/>
                </a:lnTo>
                <a:lnTo>
                  <a:pt x="915" y="64"/>
                </a:lnTo>
                <a:lnTo>
                  <a:pt x="918" y="62"/>
                </a:lnTo>
                <a:lnTo>
                  <a:pt x="919" y="59"/>
                </a:lnTo>
                <a:lnTo>
                  <a:pt x="919" y="56"/>
                </a:lnTo>
                <a:lnTo>
                  <a:pt x="922" y="50"/>
                </a:lnTo>
                <a:lnTo>
                  <a:pt x="923" y="43"/>
                </a:lnTo>
                <a:lnTo>
                  <a:pt x="931" y="43"/>
                </a:lnTo>
                <a:lnTo>
                  <a:pt x="931" y="107"/>
                </a:lnTo>
                <a:lnTo>
                  <a:pt x="923" y="107"/>
                </a:lnTo>
                <a:lnTo>
                  <a:pt x="922" y="98"/>
                </a:lnTo>
                <a:lnTo>
                  <a:pt x="921" y="93"/>
                </a:lnTo>
                <a:lnTo>
                  <a:pt x="918" y="88"/>
                </a:lnTo>
                <a:lnTo>
                  <a:pt x="915" y="84"/>
                </a:lnTo>
                <a:lnTo>
                  <a:pt x="912" y="81"/>
                </a:lnTo>
                <a:lnTo>
                  <a:pt x="906" y="80"/>
                </a:lnTo>
                <a:lnTo>
                  <a:pt x="901" y="78"/>
                </a:lnTo>
                <a:lnTo>
                  <a:pt x="894" y="78"/>
                </a:lnTo>
                <a:lnTo>
                  <a:pt x="894" y="142"/>
                </a:lnTo>
                <a:lnTo>
                  <a:pt x="915" y="142"/>
                </a:lnTo>
                <a:lnTo>
                  <a:pt x="922" y="142"/>
                </a:lnTo>
                <a:lnTo>
                  <a:pt x="929" y="140"/>
                </a:lnTo>
                <a:lnTo>
                  <a:pt x="935" y="139"/>
                </a:lnTo>
                <a:lnTo>
                  <a:pt x="939" y="138"/>
                </a:lnTo>
                <a:lnTo>
                  <a:pt x="943" y="135"/>
                </a:lnTo>
                <a:lnTo>
                  <a:pt x="946" y="131"/>
                </a:lnTo>
                <a:lnTo>
                  <a:pt x="949" y="128"/>
                </a:lnTo>
                <a:lnTo>
                  <a:pt x="952" y="124"/>
                </a:lnTo>
                <a:lnTo>
                  <a:pt x="956" y="112"/>
                </a:lnTo>
                <a:lnTo>
                  <a:pt x="959" y="101"/>
                </a:lnTo>
                <a:lnTo>
                  <a:pt x="964" y="101"/>
                </a:lnTo>
                <a:lnTo>
                  <a:pt x="963" y="149"/>
                </a:lnTo>
                <a:close/>
                <a:moveTo>
                  <a:pt x="974" y="9"/>
                </a:moveTo>
                <a:lnTo>
                  <a:pt x="974" y="2"/>
                </a:lnTo>
                <a:lnTo>
                  <a:pt x="1044" y="2"/>
                </a:lnTo>
                <a:lnTo>
                  <a:pt x="1044" y="9"/>
                </a:lnTo>
                <a:lnTo>
                  <a:pt x="1027" y="9"/>
                </a:lnTo>
                <a:lnTo>
                  <a:pt x="1027" y="115"/>
                </a:lnTo>
                <a:lnTo>
                  <a:pt x="1027" y="122"/>
                </a:lnTo>
                <a:lnTo>
                  <a:pt x="1027" y="125"/>
                </a:lnTo>
                <a:lnTo>
                  <a:pt x="1027" y="128"/>
                </a:lnTo>
                <a:lnTo>
                  <a:pt x="1029" y="133"/>
                </a:lnTo>
                <a:lnTo>
                  <a:pt x="1031" y="138"/>
                </a:lnTo>
                <a:lnTo>
                  <a:pt x="1034" y="139"/>
                </a:lnTo>
                <a:lnTo>
                  <a:pt x="1035" y="142"/>
                </a:lnTo>
                <a:lnTo>
                  <a:pt x="1041" y="143"/>
                </a:lnTo>
                <a:lnTo>
                  <a:pt x="1046" y="145"/>
                </a:lnTo>
                <a:lnTo>
                  <a:pt x="1055" y="146"/>
                </a:lnTo>
                <a:lnTo>
                  <a:pt x="1060" y="145"/>
                </a:lnTo>
                <a:lnTo>
                  <a:pt x="1066" y="145"/>
                </a:lnTo>
                <a:lnTo>
                  <a:pt x="1070" y="143"/>
                </a:lnTo>
                <a:lnTo>
                  <a:pt x="1075" y="140"/>
                </a:lnTo>
                <a:lnTo>
                  <a:pt x="1080" y="136"/>
                </a:lnTo>
                <a:lnTo>
                  <a:pt x="1084" y="131"/>
                </a:lnTo>
                <a:lnTo>
                  <a:pt x="1086" y="129"/>
                </a:lnTo>
                <a:lnTo>
                  <a:pt x="1087" y="125"/>
                </a:lnTo>
                <a:lnTo>
                  <a:pt x="1089" y="115"/>
                </a:lnTo>
                <a:lnTo>
                  <a:pt x="1089" y="104"/>
                </a:lnTo>
                <a:lnTo>
                  <a:pt x="1089" y="91"/>
                </a:lnTo>
                <a:lnTo>
                  <a:pt x="1089" y="18"/>
                </a:lnTo>
                <a:lnTo>
                  <a:pt x="1089" y="14"/>
                </a:lnTo>
                <a:lnTo>
                  <a:pt x="1087" y="12"/>
                </a:lnTo>
                <a:lnTo>
                  <a:pt x="1084" y="9"/>
                </a:lnTo>
                <a:lnTo>
                  <a:pt x="1080" y="9"/>
                </a:lnTo>
                <a:lnTo>
                  <a:pt x="1070" y="9"/>
                </a:lnTo>
                <a:lnTo>
                  <a:pt x="1070" y="2"/>
                </a:lnTo>
                <a:lnTo>
                  <a:pt x="1114" y="2"/>
                </a:lnTo>
                <a:lnTo>
                  <a:pt x="1114" y="9"/>
                </a:lnTo>
                <a:lnTo>
                  <a:pt x="1101" y="9"/>
                </a:lnTo>
                <a:lnTo>
                  <a:pt x="1099" y="9"/>
                </a:lnTo>
                <a:lnTo>
                  <a:pt x="1097" y="12"/>
                </a:lnTo>
                <a:lnTo>
                  <a:pt x="1096" y="14"/>
                </a:lnTo>
                <a:lnTo>
                  <a:pt x="1096" y="18"/>
                </a:lnTo>
                <a:lnTo>
                  <a:pt x="1096" y="107"/>
                </a:lnTo>
                <a:lnTo>
                  <a:pt x="1096" y="115"/>
                </a:lnTo>
                <a:lnTo>
                  <a:pt x="1094" y="124"/>
                </a:lnTo>
                <a:lnTo>
                  <a:pt x="1093" y="128"/>
                </a:lnTo>
                <a:lnTo>
                  <a:pt x="1092" y="132"/>
                </a:lnTo>
                <a:lnTo>
                  <a:pt x="1090" y="135"/>
                </a:lnTo>
                <a:lnTo>
                  <a:pt x="1087" y="138"/>
                </a:lnTo>
                <a:lnTo>
                  <a:pt x="1084" y="142"/>
                </a:lnTo>
                <a:lnTo>
                  <a:pt x="1080" y="145"/>
                </a:lnTo>
                <a:lnTo>
                  <a:pt x="1076" y="146"/>
                </a:lnTo>
                <a:lnTo>
                  <a:pt x="1072" y="149"/>
                </a:lnTo>
                <a:lnTo>
                  <a:pt x="1059" y="152"/>
                </a:lnTo>
                <a:lnTo>
                  <a:pt x="1052" y="152"/>
                </a:lnTo>
                <a:lnTo>
                  <a:pt x="1044" y="152"/>
                </a:lnTo>
                <a:lnTo>
                  <a:pt x="1032" y="152"/>
                </a:lnTo>
                <a:lnTo>
                  <a:pt x="1027" y="150"/>
                </a:lnTo>
                <a:lnTo>
                  <a:pt x="1021" y="150"/>
                </a:lnTo>
                <a:lnTo>
                  <a:pt x="1012" y="146"/>
                </a:lnTo>
                <a:lnTo>
                  <a:pt x="1008" y="145"/>
                </a:lnTo>
                <a:lnTo>
                  <a:pt x="1004" y="142"/>
                </a:lnTo>
                <a:lnTo>
                  <a:pt x="1001" y="139"/>
                </a:lnTo>
                <a:lnTo>
                  <a:pt x="998" y="135"/>
                </a:lnTo>
                <a:lnTo>
                  <a:pt x="997" y="131"/>
                </a:lnTo>
                <a:lnTo>
                  <a:pt x="994" y="126"/>
                </a:lnTo>
                <a:lnTo>
                  <a:pt x="993" y="122"/>
                </a:lnTo>
                <a:lnTo>
                  <a:pt x="993" y="117"/>
                </a:lnTo>
                <a:lnTo>
                  <a:pt x="991" y="111"/>
                </a:lnTo>
                <a:lnTo>
                  <a:pt x="991" y="104"/>
                </a:lnTo>
                <a:lnTo>
                  <a:pt x="991" y="9"/>
                </a:lnTo>
                <a:lnTo>
                  <a:pt x="974" y="9"/>
                </a:lnTo>
                <a:close/>
                <a:moveTo>
                  <a:pt x="1175" y="9"/>
                </a:moveTo>
                <a:lnTo>
                  <a:pt x="1175" y="142"/>
                </a:lnTo>
                <a:lnTo>
                  <a:pt x="1196" y="142"/>
                </a:lnTo>
                <a:lnTo>
                  <a:pt x="1202" y="142"/>
                </a:lnTo>
                <a:lnTo>
                  <a:pt x="1207" y="140"/>
                </a:lnTo>
                <a:lnTo>
                  <a:pt x="1212" y="139"/>
                </a:lnTo>
                <a:lnTo>
                  <a:pt x="1216" y="136"/>
                </a:lnTo>
                <a:lnTo>
                  <a:pt x="1219" y="133"/>
                </a:lnTo>
                <a:lnTo>
                  <a:pt x="1222" y="131"/>
                </a:lnTo>
                <a:lnTo>
                  <a:pt x="1223" y="126"/>
                </a:lnTo>
                <a:lnTo>
                  <a:pt x="1224" y="122"/>
                </a:lnTo>
                <a:lnTo>
                  <a:pt x="1226" y="117"/>
                </a:lnTo>
                <a:lnTo>
                  <a:pt x="1227" y="112"/>
                </a:lnTo>
                <a:lnTo>
                  <a:pt x="1227" y="100"/>
                </a:lnTo>
                <a:lnTo>
                  <a:pt x="1227" y="49"/>
                </a:lnTo>
                <a:lnTo>
                  <a:pt x="1227" y="38"/>
                </a:lnTo>
                <a:lnTo>
                  <a:pt x="1226" y="31"/>
                </a:lnTo>
                <a:lnTo>
                  <a:pt x="1224" y="25"/>
                </a:lnTo>
                <a:lnTo>
                  <a:pt x="1223" y="22"/>
                </a:lnTo>
                <a:lnTo>
                  <a:pt x="1220" y="16"/>
                </a:lnTo>
                <a:lnTo>
                  <a:pt x="1217" y="14"/>
                </a:lnTo>
                <a:lnTo>
                  <a:pt x="1214" y="12"/>
                </a:lnTo>
                <a:lnTo>
                  <a:pt x="1206" y="9"/>
                </a:lnTo>
                <a:lnTo>
                  <a:pt x="1196" y="9"/>
                </a:lnTo>
                <a:lnTo>
                  <a:pt x="1175" y="9"/>
                </a:lnTo>
                <a:close/>
                <a:moveTo>
                  <a:pt x="1141" y="142"/>
                </a:moveTo>
                <a:lnTo>
                  <a:pt x="1141" y="9"/>
                </a:lnTo>
                <a:lnTo>
                  <a:pt x="1125" y="9"/>
                </a:lnTo>
                <a:lnTo>
                  <a:pt x="1125" y="2"/>
                </a:lnTo>
                <a:lnTo>
                  <a:pt x="1203" y="2"/>
                </a:lnTo>
                <a:lnTo>
                  <a:pt x="1212" y="4"/>
                </a:lnTo>
                <a:lnTo>
                  <a:pt x="1220" y="5"/>
                </a:lnTo>
                <a:lnTo>
                  <a:pt x="1229" y="8"/>
                </a:lnTo>
                <a:lnTo>
                  <a:pt x="1236" y="12"/>
                </a:lnTo>
                <a:lnTo>
                  <a:pt x="1243" y="18"/>
                </a:lnTo>
                <a:lnTo>
                  <a:pt x="1248" y="23"/>
                </a:lnTo>
                <a:lnTo>
                  <a:pt x="1254" y="31"/>
                </a:lnTo>
                <a:lnTo>
                  <a:pt x="1258" y="39"/>
                </a:lnTo>
                <a:lnTo>
                  <a:pt x="1263" y="47"/>
                </a:lnTo>
                <a:lnTo>
                  <a:pt x="1265" y="56"/>
                </a:lnTo>
                <a:lnTo>
                  <a:pt x="1267" y="64"/>
                </a:lnTo>
                <a:lnTo>
                  <a:pt x="1267" y="74"/>
                </a:lnTo>
                <a:lnTo>
                  <a:pt x="1267" y="87"/>
                </a:lnTo>
                <a:lnTo>
                  <a:pt x="1265" y="97"/>
                </a:lnTo>
                <a:lnTo>
                  <a:pt x="1263" y="107"/>
                </a:lnTo>
                <a:lnTo>
                  <a:pt x="1258" y="115"/>
                </a:lnTo>
                <a:lnTo>
                  <a:pt x="1253" y="122"/>
                </a:lnTo>
                <a:lnTo>
                  <a:pt x="1247" y="129"/>
                </a:lnTo>
                <a:lnTo>
                  <a:pt x="1244" y="132"/>
                </a:lnTo>
                <a:lnTo>
                  <a:pt x="1241" y="135"/>
                </a:lnTo>
                <a:lnTo>
                  <a:pt x="1236" y="139"/>
                </a:lnTo>
                <a:lnTo>
                  <a:pt x="1229" y="142"/>
                </a:lnTo>
                <a:lnTo>
                  <a:pt x="1222" y="145"/>
                </a:lnTo>
                <a:lnTo>
                  <a:pt x="1214" y="146"/>
                </a:lnTo>
                <a:lnTo>
                  <a:pt x="1207" y="148"/>
                </a:lnTo>
                <a:lnTo>
                  <a:pt x="1198" y="149"/>
                </a:lnTo>
                <a:lnTo>
                  <a:pt x="1186" y="149"/>
                </a:lnTo>
                <a:lnTo>
                  <a:pt x="1125" y="149"/>
                </a:lnTo>
                <a:lnTo>
                  <a:pt x="1125" y="142"/>
                </a:lnTo>
                <a:lnTo>
                  <a:pt x="1141" y="142"/>
                </a:lnTo>
                <a:close/>
                <a:moveTo>
                  <a:pt x="1279" y="9"/>
                </a:moveTo>
                <a:lnTo>
                  <a:pt x="1279" y="2"/>
                </a:lnTo>
                <a:lnTo>
                  <a:pt x="1349" y="2"/>
                </a:lnTo>
                <a:lnTo>
                  <a:pt x="1349" y="9"/>
                </a:lnTo>
                <a:lnTo>
                  <a:pt x="1330" y="9"/>
                </a:lnTo>
                <a:lnTo>
                  <a:pt x="1330" y="115"/>
                </a:lnTo>
                <a:lnTo>
                  <a:pt x="1330" y="122"/>
                </a:lnTo>
                <a:lnTo>
                  <a:pt x="1332" y="125"/>
                </a:lnTo>
                <a:lnTo>
                  <a:pt x="1332" y="128"/>
                </a:lnTo>
                <a:lnTo>
                  <a:pt x="1333" y="133"/>
                </a:lnTo>
                <a:lnTo>
                  <a:pt x="1336" y="138"/>
                </a:lnTo>
                <a:lnTo>
                  <a:pt x="1337" y="139"/>
                </a:lnTo>
                <a:lnTo>
                  <a:pt x="1340" y="142"/>
                </a:lnTo>
                <a:lnTo>
                  <a:pt x="1344" y="143"/>
                </a:lnTo>
                <a:lnTo>
                  <a:pt x="1352" y="145"/>
                </a:lnTo>
                <a:lnTo>
                  <a:pt x="1359" y="146"/>
                </a:lnTo>
                <a:lnTo>
                  <a:pt x="1366" y="145"/>
                </a:lnTo>
                <a:lnTo>
                  <a:pt x="1370" y="145"/>
                </a:lnTo>
                <a:lnTo>
                  <a:pt x="1374" y="143"/>
                </a:lnTo>
                <a:lnTo>
                  <a:pt x="1378" y="140"/>
                </a:lnTo>
                <a:lnTo>
                  <a:pt x="1385" y="136"/>
                </a:lnTo>
                <a:lnTo>
                  <a:pt x="1390" y="131"/>
                </a:lnTo>
                <a:lnTo>
                  <a:pt x="1391" y="129"/>
                </a:lnTo>
                <a:lnTo>
                  <a:pt x="1392" y="125"/>
                </a:lnTo>
                <a:lnTo>
                  <a:pt x="1394" y="115"/>
                </a:lnTo>
                <a:lnTo>
                  <a:pt x="1394" y="91"/>
                </a:lnTo>
                <a:lnTo>
                  <a:pt x="1394" y="18"/>
                </a:lnTo>
                <a:lnTo>
                  <a:pt x="1394" y="14"/>
                </a:lnTo>
                <a:lnTo>
                  <a:pt x="1391" y="12"/>
                </a:lnTo>
                <a:lnTo>
                  <a:pt x="1388" y="9"/>
                </a:lnTo>
                <a:lnTo>
                  <a:pt x="1384" y="9"/>
                </a:lnTo>
                <a:lnTo>
                  <a:pt x="1376" y="9"/>
                </a:lnTo>
                <a:lnTo>
                  <a:pt x="1376" y="2"/>
                </a:lnTo>
                <a:lnTo>
                  <a:pt x="1419" y="2"/>
                </a:lnTo>
                <a:lnTo>
                  <a:pt x="1419" y="9"/>
                </a:lnTo>
                <a:lnTo>
                  <a:pt x="1407" y="9"/>
                </a:lnTo>
                <a:lnTo>
                  <a:pt x="1404" y="9"/>
                </a:lnTo>
                <a:lnTo>
                  <a:pt x="1401" y="12"/>
                </a:lnTo>
                <a:lnTo>
                  <a:pt x="1401" y="14"/>
                </a:lnTo>
                <a:lnTo>
                  <a:pt x="1400" y="18"/>
                </a:lnTo>
                <a:lnTo>
                  <a:pt x="1400" y="107"/>
                </a:lnTo>
                <a:lnTo>
                  <a:pt x="1400" y="115"/>
                </a:lnTo>
                <a:lnTo>
                  <a:pt x="1400" y="124"/>
                </a:lnTo>
                <a:lnTo>
                  <a:pt x="1398" y="128"/>
                </a:lnTo>
                <a:lnTo>
                  <a:pt x="1397" y="132"/>
                </a:lnTo>
                <a:lnTo>
                  <a:pt x="1394" y="135"/>
                </a:lnTo>
                <a:lnTo>
                  <a:pt x="1392" y="138"/>
                </a:lnTo>
                <a:lnTo>
                  <a:pt x="1390" y="142"/>
                </a:lnTo>
                <a:lnTo>
                  <a:pt x="1385" y="145"/>
                </a:lnTo>
                <a:lnTo>
                  <a:pt x="1381" y="146"/>
                </a:lnTo>
                <a:lnTo>
                  <a:pt x="1377" y="149"/>
                </a:lnTo>
                <a:lnTo>
                  <a:pt x="1364" y="152"/>
                </a:lnTo>
                <a:lnTo>
                  <a:pt x="1357" y="152"/>
                </a:lnTo>
                <a:lnTo>
                  <a:pt x="1349" y="152"/>
                </a:lnTo>
                <a:lnTo>
                  <a:pt x="1336" y="152"/>
                </a:lnTo>
                <a:lnTo>
                  <a:pt x="1330" y="150"/>
                </a:lnTo>
                <a:lnTo>
                  <a:pt x="1326" y="150"/>
                </a:lnTo>
                <a:lnTo>
                  <a:pt x="1316" y="146"/>
                </a:lnTo>
                <a:lnTo>
                  <a:pt x="1313" y="145"/>
                </a:lnTo>
                <a:lnTo>
                  <a:pt x="1309" y="142"/>
                </a:lnTo>
                <a:lnTo>
                  <a:pt x="1306" y="139"/>
                </a:lnTo>
                <a:lnTo>
                  <a:pt x="1303" y="135"/>
                </a:lnTo>
                <a:lnTo>
                  <a:pt x="1301" y="131"/>
                </a:lnTo>
                <a:lnTo>
                  <a:pt x="1299" y="126"/>
                </a:lnTo>
                <a:lnTo>
                  <a:pt x="1298" y="122"/>
                </a:lnTo>
                <a:lnTo>
                  <a:pt x="1296" y="117"/>
                </a:lnTo>
                <a:lnTo>
                  <a:pt x="1296" y="111"/>
                </a:lnTo>
                <a:lnTo>
                  <a:pt x="1295" y="104"/>
                </a:lnTo>
                <a:lnTo>
                  <a:pt x="1295" y="9"/>
                </a:lnTo>
                <a:lnTo>
                  <a:pt x="1279" y="9"/>
                </a:lnTo>
                <a:close/>
                <a:moveTo>
                  <a:pt x="1546" y="15"/>
                </a:moveTo>
                <a:lnTo>
                  <a:pt x="1546" y="152"/>
                </a:lnTo>
                <a:lnTo>
                  <a:pt x="1542" y="152"/>
                </a:lnTo>
                <a:lnTo>
                  <a:pt x="1452" y="22"/>
                </a:lnTo>
                <a:lnTo>
                  <a:pt x="1452" y="135"/>
                </a:lnTo>
                <a:lnTo>
                  <a:pt x="1453" y="138"/>
                </a:lnTo>
                <a:lnTo>
                  <a:pt x="1455" y="140"/>
                </a:lnTo>
                <a:lnTo>
                  <a:pt x="1457" y="142"/>
                </a:lnTo>
                <a:lnTo>
                  <a:pt x="1460" y="142"/>
                </a:lnTo>
                <a:lnTo>
                  <a:pt x="1473" y="142"/>
                </a:lnTo>
                <a:lnTo>
                  <a:pt x="1473" y="149"/>
                </a:lnTo>
                <a:lnTo>
                  <a:pt x="1426" y="149"/>
                </a:lnTo>
                <a:lnTo>
                  <a:pt x="1426" y="142"/>
                </a:lnTo>
                <a:lnTo>
                  <a:pt x="1436" y="142"/>
                </a:lnTo>
                <a:lnTo>
                  <a:pt x="1439" y="142"/>
                </a:lnTo>
                <a:lnTo>
                  <a:pt x="1441" y="142"/>
                </a:lnTo>
                <a:lnTo>
                  <a:pt x="1442" y="140"/>
                </a:lnTo>
                <a:lnTo>
                  <a:pt x="1443" y="139"/>
                </a:lnTo>
                <a:lnTo>
                  <a:pt x="1443" y="135"/>
                </a:lnTo>
                <a:lnTo>
                  <a:pt x="1445" y="131"/>
                </a:lnTo>
                <a:lnTo>
                  <a:pt x="1445" y="22"/>
                </a:lnTo>
                <a:lnTo>
                  <a:pt x="1445" y="16"/>
                </a:lnTo>
                <a:lnTo>
                  <a:pt x="1443" y="12"/>
                </a:lnTo>
                <a:lnTo>
                  <a:pt x="1442" y="11"/>
                </a:lnTo>
                <a:lnTo>
                  <a:pt x="1441" y="9"/>
                </a:lnTo>
                <a:lnTo>
                  <a:pt x="1433" y="9"/>
                </a:lnTo>
                <a:lnTo>
                  <a:pt x="1426" y="9"/>
                </a:lnTo>
                <a:lnTo>
                  <a:pt x="1426" y="2"/>
                </a:lnTo>
                <a:lnTo>
                  <a:pt x="1481" y="2"/>
                </a:lnTo>
                <a:lnTo>
                  <a:pt x="1541" y="90"/>
                </a:lnTo>
                <a:lnTo>
                  <a:pt x="1541" y="15"/>
                </a:lnTo>
                <a:lnTo>
                  <a:pt x="1539" y="14"/>
                </a:lnTo>
                <a:lnTo>
                  <a:pt x="1539" y="12"/>
                </a:lnTo>
                <a:lnTo>
                  <a:pt x="1535" y="11"/>
                </a:lnTo>
                <a:lnTo>
                  <a:pt x="1531" y="9"/>
                </a:lnTo>
                <a:lnTo>
                  <a:pt x="1527" y="9"/>
                </a:lnTo>
                <a:lnTo>
                  <a:pt x="1521" y="9"/>
                </a:lnTo>
                <a:lnTo>
                  <a:pt x="1521" y="2"/>
                </a:lnTo>
                <a:lnTo>
                  <a:pt x="1565" y="2"/>
                </a:lnTo>
                <a:lnTo>
                  <a:pt x="1565" y="9"/>
                </a:lnTo>
                <a:lnTo>
                  <a:pt x="1556" y="9"/>
                </a:lnTo>
                <a:lnTo>
                  <a:pt x="1552" y="9"/>
                </a:lnTo>
                <a:lnTo>
                  <a:pt x="1549" y="11"/>
                </a:lnTo>
                <a:lnTo>
                  <a:pt x="1548" y="12"/>
                </a:lnTo>
                <a:lnTo>
                  <a:pt x="1546" y="15"/>
                </a:lnTo>
                <a:close/>
                <a:moveTo>
                  <a:pt x="1709" y="9"/>
                </a:moveTo>
                <a:lnTo>
                  <a:pt x="1717" y="2"/>
                </a:lnTo>
                <a:lnTo>
                  <a:pt x="1723" y="2"/>
                </a:lnTo>
                <a:lnTo>
                  <a:pt x="1723" y="42"/>
                </a:lnTo>
                <a:lnTo>
                  <a:pt x="1716" y="42"/>
                </a:lnTo>
                <a:lnTo>
                  <a:pt x="1715" y="35"/>
                </a:lnTo>
                <a:lnTo>
                  <a:pt x="1712" y="28"/>
                </a:lnTo>
                <a:lnTo>
                  <a:pt x="1709" y="22"/>
                </a:lnTo>
                <a:lnTo>
                  <a:pt x="1706" y="19"/>
                </a:lnTo>
                <a:lnTo>
                  <a:pt x="1705" y="16"/>
                </a:lnTo>
                <a:lnTo>
                  <a:pt x="1699" y="12"/>
                </a:lnTo>
                <a:lnTo>
                  <a:pt x="1693" y="9"/>
                </a:lnTo>
                <a:lnTo>
                  <a:pt x="1688" y="7"/>
                </a:lnTo>
                <a:lnTo>
                  <a:pt x="1681" y="5"/>
                </a:lnTo>
                <a:lnTo>
                  <a:pt x="1675" y="7"/>
                </a:lnTo>
                <a:lnTo>
                  <a:pt x="1668" y="8"/>
                </a:lnTo>
                <a:lnTo>
                  <a:pt x="1662" y="11"/>
                </a:lnTo>
                <a:lnTo>
                  <a:pt x="1659" y="14"/>
                </a:lnTo>
                <a:lnTo>
                  <a:pt x="1658" y="15"/>
                </a:lnTo>
                <a:lnTo>
                  <a:pt x="1654" y="21"/>
                </a:lnTo>
                <a:lnTo>
                  <a:pt x="1652" y="28"/>
                </a:lnTo>
                <a:lnTo>
                  <a:pt x="1654" y="32"/>
                </a:lnTo>
                <a:lnTo>
                  <a:pt x="1654" y="35"/>
                </a:lnTo>
                <a:lnTo>
                  <a:pt x="1657" y="39"/>
                </a:lnTo>
                <a:lnTo>
                  <a:pt x="1658" y="40"/>
                </a:lnTo>
                <a:lnTo>
                  <a:pt x="1661" y="42"/>
                </a:lnTo>
                <a:lnTo>
                  <a:pt x="1665" y="45"/>
                </a:lnTo>
                <a:lnTo>
                  <a:pt x="1668" y="45"/>
                </a:lnTo>
                <a:lnTo>
                  <a:pt x="1672" y="46"/>
                </a:lnTo>
                <a:lnTo>
                  <a:pt x="1691" y="52"/>
                </a:lnTo>
                <a:lnTo>
                  <a:pt x="1709" y="57"/>
                </a:lnTo>
                <a:lnTo>
                  <a:pt x="1715" y="60"/>
                </a:lnTo>
                <a:lnTo>
                  <a:pt x="1719" y="63"/>
                </a:lnTo>
                <a:lnTo>
                  <a:pt x="1722" y="67"/>
                </a:lnTo>
                <a:lnTo>
                  <a:pt x="1726" y="71"/>
                </a:lnTo>
                <a:lnTo>
                  <a:pt x="1729" y="77"/>
                </a:lnTo>
                <a:lnTo>
                  <a:pt x="1730" y="84"/>
                </a:lnTo>
                <a:lnTo>
                  <a:pt x="1732" y="91"/>
                </a:lnTo>
                <a:lnTo>
                  <a:pt x="1733" y="100"/>
                </a:lnTo>
                <a:lnTo>
                  <a:pt x="1732" y="107"/>
                </a:lnTo>
                <a:lnTo>
                  <a:pt x="1732" y="112"/>
                </a:lnTo>
                <a:lnTo>
                  <a:pt x="1730" y="119"/>
                </a:lnTo>
                <a:lnTo>
                  <a:pt x="1727" y="125"/>
                </a:lnTo>
                <a:lnTo>
                  <a:pt x="1724" y="131"/>
                </a:lnTo>
                <a:lnTo>
                  <a:pt x="1720" y="136"/>
                </a:lnTo>
                <a:lnTo>
                  <a:pt x="1716" y="140"/>
                </a:lnTo>
                <a:lnTo>
                  <a:pt x="1712" y="145"/>
                </a:lnTo>
                <a:lnTo>
                  <a:pt x="1706" y="148"/>
                </a:lnTo>
                <a:lnTo>
                  <a:pt x="1699" y="150"/>
                </a:lnTo>
                <a:lnTo>
                  <a:pt x="1692" y="152"/>
                </a:lnTo>
                <a:lnTo>
                  <a:pt x="1683" y="152"/>
                </a:lnTo>
                <a:lnTo>
                  <a:pt x="1679" y="152"/>
                </a:lnTo>
                <a:lnTo>
                  <a:pt x="1675" y="152"/>
                </a:lnTo>
                <a:lnTo>
                  <a:pt x="1668" y="150"/>
                </a:lnTo>
                <a:lnTo>
                  <a:pt x="1661" y="146"/>
                </a:lnTo>
                <a:lnTo>
                  <a:pt x="1655" y="142"/>
                </a:lnTo>
                <a:lnTo>
                  <a:pt x="1644" y="150"/>
                </a:lnTo>
                <a:lnTo>
                  <a:pt x="1637" y="150"/>
                </a:lnTo>
                <a:lnTo>
                  <a:pt x="1637" y="108"/>
                </a:lnTo>
                <a:lnTo>
                  <a:pt x="1644" y="108"/>
                </a:lnTo>
                <a:lnTo>
                  <a:pt x="1647" y="115"/>
                </a:lnTo>
                <a:lnTo>
                  <a:pt x="1650" y="122"/>
                </a:lnTo>
                <a:lnTo>
                  <a:pt x="1654" y="128"/>
                </a:lnTo>
                <a:lnTo>
                  <a:pt x="1658" y="135"/>
                </a:lnTo>
                <a:lnTo>
                  <a:pt x="1664" y="139"/>
                </a:lnTo>
                <a:lnTo>
                  <a:pt x="1671" y="142"/>
                </a:lnTo>
                <a:lnTo>
                  <a:pt x="1676" y="145"/>
                </a:lnTo>
                <a:lnTo>
                  <a:pt x="1685" y="146"/>
                </a:lnTo>
                <a:lnTo>
                  <a:pt x="1692" y="145"/>
                </a:lnTo>
                <a:lnTo>
                  <a:pt x="1699" y="143"/>
                </a:lnTo>
                <a:lnTo>
                  <a:pt x="1705" y="140"/>
                </a:lnTo>
                <a:lnTo>
                  <a:pt x="1710" y="136"/>
                </a:lnTo>
                <a:lnTo>
                  <a:pt x="1713" y="132"/>
                </a:lnTo>
                <a:lnTo>
                  <a:pt x="1716" y="126"/>
                </a:lnTo>
                <a:lnTo>
                  <a:pt x="1717" y="122"/>
                </a:lnTo>
                <a:lnTo>
                  <a:pt x="1717" y="117"/>
                </a:lnTo>
                <a:lnTo>
                  <a:pt x="1717" y="112"/>
                </a:lnTo>
                <a:lnTo>
                  <a:pt x="1716" y="108"/>
                </a:lnTo>
                <a:lnTo>
                  <a:pt x="1715" y="105"/>
                </a:lnTo>
                <a:lnTo>
                  <a:pt x="1712" y="102"/>
                </a:lnTo>
                <a:lnTo>
                  <a:pt x="1705" y="98"/>
                </a:lnTo>
                <a:lnTo>
                  <a:pt x="1696" y="95"/>
                </a:lnTo>
                <a:lnTo>
                  <a:pt x="1678" y="90"/>
                </a:lnTo>
                <a:lnTo>
                  <a:pt x="1672" y="88"/>
                </a:lnTo>
                <a:lnTo>
                  <a:pt x="1668" y="87"/>
                </a:lnTo>
                <a:lnTo>
                  <a:pt x="1658" y="83"/>
                </a:lnTo>
                <a:lnTo>
                  <a:pt x="1654" y="80"/>
                </a:lnTo>
                <a:lnTo>
                  <a:pt x="1650" y="77"/>
                </a:lnTo>
                <a:lnTo>
                  <a:pt x="1643" y="69"/>
                </a:lnTo>
                <a:lnTo>
                  <a:pt x="1641" y="64"/>
                </a:lnTo>
                <a:lnTo>
                  <a:pt x="1638" y="57"/>
                </a:lnTo>
                <a:lnTo>
                  <a:pt x="1637" y="50"/>
                </a:lnTo>
                <a:lnTo>
                  <a:pt x="1637" y="43"/>
                </a:lnTo>
                <a:lnTo>
                  <a:pt x="1637" y="39"/>
                </a:lnTo>
                <a:lnTo>
                  <a:pt x="1638" y="33"/>
                </a:lnTo>
                <a:lnTo>
                  <a:pt x="1641" y="26"/>
                </a:lnTo>
                <a:lnTo>
                  <a:pt x="1644" y="18"/>
                </a:lnTo>
                <a:lnTo>
                  <a:pt x="1647" y="15"/>
                </a:lnTo>
                <a:lnTo>
                  <a:pt x="1650" y="12"/>
                </a:lnTo>
                <a:lnTo>
                  <a:pt x="1654" y="9"/>
                </a:lnTo>
                <a:lnTo>
                  <a:pt x="1657" y="7"/>
                </a:lnTo>
                <a:lnTo>
                  <a:pt x="1664" y="2"/>
                </a:lnTo>
                <a:lnTo>
                  <a:pt x="1672" y="0"/>
                </a:lnTo>
                <a:lnTo>
                  <a:pt x="1681" y="0"/>
                </a:lnTo>
                <a:lnTo>
                  <a:pt x="1688" y="0"/>
                </a:lnTo>
                <a:lnTo>
                  <a:pt x="1692" y="1"/>
                </a:lnTo>
                <a:lnTo>
                  <a:pt x="1695" y="2"/>
                </a:lnTo>
                <a:lnTo>
                  <a:pt x="1702" y="5"/>
                </a:lnTo>
                <a:lnTo>
                  <a:pt x="1709" y="9"/>
                </a:lnTo>
                <a:close/>
                <a:moveTo>
                  <a:pt x="1794" y="47"/>
                </a:moveTo>
                <a:lnTo>
                  <a:pt x="1775" y="101"/>
                </a:lnTo>
                <a:lnTo>
                  <a:pt x="1812" y="101"/>
                </a:lnTo>
                <a:lnTo>
                  <a:pt x="1794" y="47"/>
                </a:lnTo>
                <a:close/>
                <a:moveTo>
                  <a:pt x="1781" y="149"/>
                </a:moveTo>
                <a:lnTo>
                  <a:pt x="1739" y="149"/>
                </a:lnTo>
                <a:lnTo>
                  <a:pt x="1739" y="142"/>
                </a:lnTo>
                <a:lnTo>
                  <a:pt x="1743" y="142"/>
                </a:lnTo>
                <a:lnTo>
                  <a:pt x="1747" y="142"/>
                </a:lnTo>
                <a:lnTo>
                  <a:pt x="1753" y="139"/>
                </a:lnTo>
                <a:lnTo>
                  <a:pt x="1754" y="138"/>
                </a:lnTo>
                <a:lnTo>
                  <a:pt x="1756" y="136"/>
                </a:lnTo>
                <a:lnTo>
                  <a:pt x="1804" y="0"/>
                </a:lnTo>
                <a:lnTo>
                  <a:pt x="1812" y="0"/>
                </a:lnTo>
                <a:lnTo>
                  <a:pt x="1864" y="142"/>
                </a:lnTo>
                <a:lnTo>
                  <a:pt x="1877" y="142"/>
                </a:lnTo>
                <a:lnTo>
                  <a:pt x="1877" y="149"/>
                </a:lnTo>
                <a:lnTo>
                  <a:pt x="1811" y="149"/>
                </a:lnTo>
                <a:lnTo>
                  <a:pt x="1811" y="142"/>
                </a:lnTo>
                <a:lnTo>
                  <a:pt x="1826" y="142"/>
                </a:lnTo>
                <a:lnTo>
                  <a:pt x="1815" y="108"/>
                </a:lnTo>
                <a:lnTo>
                  <a:pt x="1773" y="108"/>
                </a:lnTo>
                <a:lnTo>
                  <a:pt x="1767" y="124"/>
                </a:lnTo>
                <a:lnTo>
                  <a:pt x="1764" y="133"/>
                </a:lnTo>
                <a:lnTo>
                  <a:pt x="1763" y="139"/>
                </a:lnTo>
                <a:lnTo>
                  <a:pt x="1763" y="140"/>
                </a:lnTo>
                <a:lnTo>
                  <a:pt x="1764" y="140"/>
                </a:lnTo>
                <a:lnTo>
                  <a:pt x="1767" y="142"/>
                </a:lnTo>
                <a:lnTo>
                  <a:pt x="1775" y="142"/>
                </a:lnTo>
                <a:lnTo>
                  <a:pt x="1781" y="142"/>
                </a:lnTo>
                <a:lnTo>
                  <a:pt x="1781" y="149"/>
                </a:lnTo>
                <a:close/>
                <a:moveTo>
                  <a:pt x="2000" y="15"/>
                </a:moveTo>
                <a:lnTo>
                  <a:pt x="2000" y="152"/>
                </a:lnTo>
                <a:lnTo>
                  <a:pt x="1994" y="152"/>
                </a:lnTo>
                <a:lnTo>
                  <a:pt x="1905" y="22"/>
                </a:lnTo>
                <a:lnTo>
                  <a:pt x="1905" y="135"/>
                </a:lnTo>
                <a:lnTo>
                  <a:pt x="1905" y="138"/>
                </a:lnTo>
                <a:lnTo>
                  <a:pt x="1907" y="140"/>
                </a:lnTo>
                <a:lnTo>
                  <a:pt x="1910" y="142"/>
                </a:lnTo>
                <a:lnTo>
                  <a:pt x="1914" y="142"/>
                </a:lnTo>
                <a:lnTo>
                  <a:pt x="1925" y="142"/>
                </a:lnTo>
                <a:lnTo>
                  <a:pt x="1925" y="149"/>
                </a:lnTo>
                <a:lnTo>
                  <a:pt x="1880" y="149"/>
                </a:lnTo>
                <a:lnTo>
                  <a:pt x="1880" y="142"/>
                </a:lnTo>
                <a:lnTo>
                  <a:pt x="1890" y="142"/>
                </a:lnTo>
                <a:lnTo>
                  <a:pt x="1891" y="142"/>
                </a:lnTo>
                <a:lnTo>
                  <a:pt x="1894" y="142"/>
                </a:lnTo>
                <a:lnTo>
                  <a:pt x="1895" y="140"/>
                </a:lnTo>
                <a:lnTo>
                  <a:pt x="1895" y="139"/>
                </a:lnTo>
                <a:lnTo>
                  <a:pt x="1897" y="135"/>
                </a:lnTo>
                <a:lnTo>
                  <a:pt x="1897" y="131"/>
                </a:lnTo>
                <a:lnTo>
                  <a:pt x="1897" y="22"/>
                </a:lnTo>
                <a:lnTo>
                  <a:pt x="1897" y="16"/>
                </a:lnTo>
                <a:lnTo>
                  <a:pt x="1897" y="12"/>
                </a:lnTo>
                <a:lnTo>
                  <a:pt x="1895" y="11"/>
                </a:lnTo>
                <a:lnTo>
                  <a:pt x="1893" y="9"/>
                </a:lnTo>
                <a:lnTo>
                  <a:pt x="1887" y="9"/>
                </a:lnTo>
                <a:lnTo>
                  <a:pt x="1880" y="9"/>
                </a:lnTo>
                <a:lnTo>
                  <a:pt x="1880" y="2"/>
                </a:lnTo>
                <a:lnTo>
                  <a:pt x="1935" y="2"/>
                </a:lnTo>
                <a:lnTo>
                  <a:pt x="1993" y="90"/>
                </a:lnTo>
                <a:lnTo>
                  <a:pt x="1993" y="15"/>
                </a:lnTo>
                <a:lnTo>
                  <a:pt x="1993" y="14"/>
                </a:lnTo>
                <a:lnTo>
                  <a:pt x="1991" y="12"/>
                </a:lnTo>
                <a:lnTo>
                  <a:pt x="1989" y="11"/>
                </a:lnTo>
                <a:lnTo>
                  <a:pt x="1983" y="9"/>
                </a:lnTo>
                <a:lnTo>
                  <a:pt x="1979" y="9"/>
                </a:lnTo>
                <a:lnTo>
                  <a:pt x="1973" y="9"/>
                </a:lnTo>
                <a:lnTo>
                  <a:pt x="1973" y="2"/>
                </a:lnTo>
                <a:lnTo>
                  <a:pt x="2017" y="2"/>
                </a:lnTo>
                <a:lnTo>
                  <a:pt x="2017" y="9"/>
                </a:lnTo>
                <a:lnTo>
                  <a:pt x="2008" y="9"/>
                </a:lnTo>
                <a:lnTo>
                  <a:pt x="2004" y="9"/>
                </a:lnTo>
                <a:lnTo>
                  <a:pt x="2001" y="11"/>
                </a:lnTo>
                <a:lnTo>
                  <a:pt x="2001" y="12"/>
                </a:lnTo>
                <a:lnTo>
                  <a:pt x="2000" y="12"/>
                </a:lnTo>
                <a:lnTo>
                  <a:pt x="2000" y="15"/>
                </a:lnTo>
                <a:close/>
                <a:moveTo>
                  <a:pt x="2100" y="0"/>
                </a:moveTo>
                <a:lnTo>
                  <a:pt x="2112" y="1"/>
                </a:lnTo>
                <a:lnTo>
                  <a:pt x="2117" y="2"/>
                </a:lnTo>
                <a:lnTo>
                  <a:pt x="2123" y="4"/>
                </a:lnTo>
                <a:lnTo>
                  <a:pt x="2130" y="7"/>
                </a:lnTo>
                <a:lnTo>
                  <a:pt x="2136" y="9"/>
                </a:lnTo>
                <a:lnTo>
                  <a:pt x="2141" y="14"/>
                </a:lnTo>
                <a:lnTo>
                  <a:pt x="2147" y="18"/>
                </a:lnTo>
                <a:lnTo>
                  <a:pt x="2153" y="23"/>
                </a:lnTo>
                <a:lnTo>
                  <a:pt x="2157" y="29"/>
                </a:lnTo>
                <a:lnTo>
                  <a:pt x="2161" y="35"/>
                </a:lnTo>
                <a:lnTo>
                  <a:pt x="2165" y="42"/>
                </a:lnTo>
                <a:lnTo>
                  <a:pt x="2168" y="49"/>
                </a:lnTo>
                <a:lnTo>
                  <a:pt x="2171" y="57"/>
                </a:lnTo>
                <a:lnTo>
                  <a:pt x="2172" y="66"/>
                </a:lnTo>
                <a:lnTo>
                  <a:pt x="2172" y="74"/>
                </a:lnTo>
                <a:lnTo>
                  <a:pt x="2172" y="86"/>
                </a:lnTo>
                <a:lnTo>
                  <a:pt x="2169" y="95"/>
                </a:lnTo>
                <a:lnTo>
                  <a:pt x="2167" y="105"/>
                </a:lnTo>
                <a:lnTo>
                  <a:pt x="2162" y="114"/>
                </a:lnTo>
                <a:lnTo>
                  <a:pt x="2158" y="122"/>
                </a:lnTo>
                <a:lnTo>
                  <a:pt x="2153" y="129"/>
                </a:lnTo>
                <a:lnTo>
                  <a:pt x="2145" y="136"/>
                </a:lnTo>
                <a:lnTo>
                  <a:pt x="2137" y="142"/>
                </a:lnTo>
                <a:lnTo>
                  <a:pt x="2129" y="146"/>
                </a:lnTo>
                <a:lnTo>
                  <a:pt x="2120" y="149"/>
                </a:lnTo>
                <a:lnTo>
                  <a:pt x="2110" y="152"/>
                </a:lnTo>
                <a:lnTo>
                  <a:pt x="2100" y="152"/>
                </a:lnTo>
                <a:lnTo>
                  <a:pt x="2090" y="152"/>
                </a:lnTo>
                <a:lnTo>
                  <a:pt x="2082" y="149"/>
                </a:lnTo>
                <a:lnTo>
                  <a:pt x="2072" y="146"/>
                </a:lnTo>
                <a:lnTo>
                  <a:pt x="2064" y="142"/>
                </a:lnTo>
                <a:lnTo>
                  <a:pt x="2056" y="136"/>
                </a:lnTo>
                <a:lnTo>
                  <a:pt x="2049" y="129"/>
                </a:lnTo>
                <a:lnTo>
                  <a:pt x="2044" y="122"/>
                </a:lnTo>
                <a:lnTo>
                  <a:pt x="2040" y="114"/>
                </a:lnTo>
                <a:lnTo>
                  <a:pt x="2035" y="105"/>
                </a:lnTo>
                <a:lnTo>
                  <a:pt x="2032" y="95"/>
                </a:lnTo>
                <a:lnTo>
                  <a:pt x="2030" y="86"/>
                </a:lnTo>
                <a:lnTo>
                  <a:pt x="2030" y="74"/>
                </a:lnTo>
                <a:lnTo>
                  <a:pt x="2030" y="66"/>
                </a:lnTo>
                <a:lnTo>
                  <a:pt x="2031" y="57"/>
                </a:lnTo>
                <a:lnTo>
                  <a:pt x="2034" y="49"/>
                </a:lnTo>
                <a:lnTo>
                  <a:pt x="2037" y="42"/>
                </a:lnTo>
                <a:lnTo>
                  <a:pt x="2041" y="35"/>
                </a:lnTo>
                <a:lnTo>
                  <a:pt x="2045" y="29"/>
                </a:lnTo>
                <a:lnTo>
                  <a:pt x="2049" y="23"/>
                </a:lnTo>
                <a:lnTo>
                  <a:pt x="2055" y="18"/>
                </a:lnTo>
                <a:lnTo>
                  <a:pt x="2061" y="14"/>
                </a:lnTo>
                <a:lnTo>
                  <a:pt x="2066" y="9"/>
                </a:lnTo>
                <a:lnTo>
                  <a:pt x="2072" y="7"/>
                </a:lnTo>
                <a:lnTo>
                  <a:pt x="2078" y="4"/>
                </a:lnTo>
                <a:lnTo>
                  <a:pt x="2085" y="2"/>
                </a:lnTo>
                <a:lnTo>
                  <a:pt x="2090" y="1"/>
                </a:lnTo>
                <a:lnTo>
                  <a:pt x="2100" y="0"/>
                </a:lnTo>
                <a:close/>
                <a:moveTo>
                  <a:pt x="2071" y="54"/>
                </a:moveTo>
                <a:lnTo>
                  <a:pt x="2071" y="91"/>
                </a:lnTo>
                <a:lnTo>
                  <a:pt x="2071" y="111"/>
                </a:lnTo>
                <a:lnTo>
                  <a:pt x="2072" y="125"/>
                </a:lnTo>
                <a:lnTo>
                  <a:pt x="2073" y="131"/>
                </a:lnTo>
                <a:lnTo>
                  <a:pt x="2075" y="136"/>
                </a:lnTo>
                <a:lnTo>
                  <a:pt x="2078" y="139"/>
                </a:lnTo>
                <a:lnTo>
                  <a:pt x="2080" y="142"/>
                </a:lnTo>
                <a:lnTo>
                  <a:pt x="2083" y="143"/>
                </a:lnTo>
                <a:lnTo>
                  <a:pt x="2089" y="145"/>
                </a:lnTo>
                <a:lnTo>
                  <a:pt x="2095" y="146"/>
                </a:lnTo>
                <a:lnTo>
                  <a:pt x="2100" y="146"/>
                </a:lnTo>
                <a:lnTo>
                  <a:pt x="2113" y="145"/>
                </a:lnTo>
                <a:lnTo>
                  <a:pt x="2117" y="143"/>
                </a:lnTo>
                <a:lnTo>
                  <a:pt x="2121" y="142"/>
                </a:lnTo>
                <a:lnTo>
                  <a:pt x="2124" y="139"/>
                </a:lnTo>
                <a:lnTo>
                  <a:pt x="2127" y="136"/>
                </a:lnTo>
                <a:lnTo>
                  <a:pt x="2129" y="131"/>
                </a:lnTo>
                <a:lnTo>
                  <a:pt x="2130" y="125"/>
                </a:lnTo>
                <a:lnTo>
                  <a:pt x="2130" y="119"/>
                </a:lnTo>
                <a:lnTo>
                  <a:pt x="2131" y="111"/>
                </a:lnTo>
                <a:lnTo>
                  <a:pt x="2131" y="91"/>
                </a:lnTo>
                <a:lnTo>
                  <a:pt x="2131" y="54"/>
                </a:lnTo>
                <a:lnTo>
                  <a:pt x="2130" y="38"/>
                </a:lnTo>
                <a:lnTo>
                  <a:pt x="2130" y="31"/>
                </a:lnTo>
                <a:lnTo>
                  <a:pt x="2129" y="23"/>
                </a:lnTo>
                <a:lnTo>
                  <a:pt x="2127" y="19"/>
                </a:lnTo>
                <a:lnTo>
                  <a:pt x="2124" y="15"/>
                </a:lnTo>
                <a:lnTo>
                  <a:pt x="2121" y="12"/>
                </a:lnTo>
                <a:lnTo>
                  <a:pt x="2119" y="9"/>
                </a:lnTo>
                <a:lnTo>
                  <a:pt x="2116" y="8"/>
                </a:lnTo>
                <a:lnTo>
                  <a:pt x="2112" y="7"/>
                </a:lnTo>
                <a:lnTo>
                  <a:pt x="2106" y="7"/>
                </a:lnTo>
                <a:lnTo>
                  <a:pt x="2100" y="5"/>
                </a:lnTo>
                <a:lnTo>
                  <a:pt x="2090" y="7"/>
                </a:lnTo>
                <a:lnTo>
                  <a:pt x="2083" y="9"/>
                </a:lnTo>
                <a:lnTo>
                  <a:pt x="2079" y="12"/>
                </a:lnTo>
                <a:lnTo>
                  <a:pt x="2078" y="15"/>
                </a:lnTo>
                <a:lnTo>
                  <a:pt x="2075" y="19"/>
                </a:lnTo>
                <a:lnTo>
                  <a:pt x="2073" y="23"/>
                </a:lnTo>
                <a:lnTo>
                  <a:pt x="2072" y="31"/>
                </a:lnTo>
                <a:lnTo>
                  <a:pt x="2072" y="38"/>
                </a:lnTo>
                <a:lnTo>
                  <a:pt x="2071" y="54"/>
                </a:lnTo>
                <a:close/>
                <a:moveTo>
                  <a:pt x="2329" y="9"/>
                </a:moveTo>
                <a:lnTo>
                  <a:pt x="2329" y="142"/>
                </a:lnTo>
                <a:lnTo>
                  <a:pt x="2347" y="142"/>
                </a:lnTo>
                <a:lnTo>
                  <a:pt x="2347" y="149"/>
                </a:lnTo>
                <a:lnTo>
                  <a:pt x="2277" y="149"/>
                </a:lnTo>
                <a:lnTo>
                  <a:pt x="2277" y="142"/>
                </a:lnTo>
                <a:lnTo>
                  <a:pt x="2297" y="142"/>
                </a:lnTo>
                <a:lnTo>
                  <a:pt x="2297" y="11"/>
                </a:lnTo>
                <a:lnTo>
                  <a:pt x="2254" y="149"/>
                </a:lnTo>
                <a:lnTo>
                  <a:pt x="2247" y="149"/>
                </a:lnTo>
                <a:lnTo>
                  <a:pt x="2208" y="9"/>
                </a:lnTo>
                <a:lnTo>
                  <a:pt x="2208" y="129"/>
                </a:lnTo>
                <a:lnTo>
                  <a:pt x="2208" y="133"/>
                </a:lnTo>
                <a:lnTo>
                  <a:pt x="2209" y="138"/>
                </a:lnTo>
                <a:lnTo>
                  <a:pt x="2210" y="140"/>
                </a:lnTo>
                <a:lnTo>
                  <a:pt x="2212" y="142"/>
                </a:lnTo>
                <a:lnTo>
                  <a:pt x="2215" y="142"/>
                </a:lnTo>
                <a:lnTo>
                  <a:pt x="2219" y="142"/>
                </a:lnTo>
                <a:lnTo>
                  <a:pt x="2227" y="142"/>
                </a:lnTo>
                <a:lnTo>
                  <a:pt x="2227" y="149"/>
                </a:lnTo>
                <a:lnTo>
                  <a:pt x="2182" y="149"/>
                </a:lnTo>
                <a:lnTo>
                  <a:pt x="2182" y="142"/>
                </a:lnTo>
                <a:lnTo>
                  <a:pt x="2191" y="142"/>
                </a:lnTo>
                <a:lnTo>
                  <a:pt x="2196" y="142"/>
                </a:lnTo>
                <a:lnTo>
                  <a:pt x="2198" y="140"/>
                </a:lnTo>
                <a:lnTo>
                  <a:pt x="2199" y="138"/>
                </a:lnTo>
                <a:lnTo>
                  <a:pt x="2201" y="133"/>
                </a:lnTo>
                <a:lnTo>
                  <a:pt x="2201" y="129"/>
                </a:lnTo>
                <a:lnTo>
                  <a:pt x="2201" y="9"/>
                </a:lnTo>
                <a:lnTo>
                  <a:pt x="2182" y="9"/>
                </a:lnTo>
                <a:lnTo>
                  <a:pt x="2182" y="2"/>
                </a:lnTo>
                <a:lnTo>
                  <a:pt x="2242" y="2"/>
                </a:lnTo>
                <a:lnTo>
                  <a:pt x="2266" y="91"/>
                </a:lnTo>
                <a:lnTo>
                  <a:pt x="2291" y="2"/>
                </a:lnTo>
                <a:lnTo>
                  <a:pt x="2347" y="2"/>
                </a:lnTo>
                <a:lnTo>
                  <a:pt x="2347" y="9"/>
                </a:lnTo>
                <a:lnTo>
                  <a:pt x="2329" y="9"/>
                </a:lnTo>
                <a:close/>
                <a:moveTo>
                  <a:pt x="2404" y="47"/>
                </a:moveTo>
                <a:lnTo>
                  <a:pt x="2384" y="101"/>
                </a:lnTo>
                <a:lnTo>
                  <a:pt x="2422" y="101"/>
                </a:lnTo>
                <a:lnTo>
                  <a:pt x="2404" y="47"/>
                </a:lnTo>
                <a:close/>
                <a:moveTo>
                  <a:pt x="2391" y="149"/>
                </a:moveTo>
                <a:lnTo>
                  <a:pt x="2347" y="149"/>
                </a:lnTo>
                <a:lnTo>
                  <a:pt x="2347" y="142"/>
                </a:lnTo>
                <a:lnTo>
                  <a:pt x="2352" y="142"/>
                </a:lnTo>
                <a:lnTo>
                  <a:pt x="2357" y="142"/>
                </a:lnTo>
                <a:lnTo>
                  <a:pt x="2362" y="139"/>
                </a:lnTo>
                <a:lnTo>
                  <a:pt x="2363" y="138"/>
                </a:lnTo>
                <a:lnTo>
                  <a:pt x="2364" y="136"/>
                </a:lnTo>
                <a:lnTo>
                  <a:pt x="2414" y="0"/>
                </a:lnTo>
                <a:lnTo>
                  <a:pt x="2421" y="0"/>
                </a:lnTo>
                <a:lnTo>
                  <a:pt x="2473" y="142"/>
                </a:lnTo>
                <a:lnTo>
                  <a:pt x="2486" y="142"/>
                </a:lnTo>
                <a:lnTo>
                  <a:pt x="2486" y="149"/>
                </a:lnTo>
                <a:lnTo>
                  <a:pt x="2420" y="149"/>
                </a:lnTo>
                <a:lnTo>
                  <a:pt x="2420" y="142"/>
                </a:lnTo>
                <a:lnTo>
                  <a:pt x="2435" y="142"/>
                </a:lnTo>
                <a:lnTo>
                  <a:pt x="2424" y="108"/>
                </a:lnTo>
                <a:lnTo>
                  <a:pt x="2381" y="108"/>
                </a:lnTo>
                <a:lnTo>
                  <a:pt x="2376" y="124"/>
                </a:lnTo>
                <a:lnTo>
                  <a:pt x="2373" y="133"/>
                </a:lnTo>
                <a:lnTo>
                  <a:pt x="2372" y="139"/>
                </a:lnTo>
                <a:lnTo>
                  <a:pt x="2373" y="140"/>
                </a:lnTo>
                <a:lnTo>
                  <a:pt x="2376" y="142"/>
                </a:lnTo>
                <a:lnTo>
                  <a:pt x="2384" y="142"/>
                </a:lnTo>
                <a:lnTo>
                  <a:pt x="2391" y="142"/>
                </a:lnTo>
                <a:lnTo>
                  <a:pt x="2391" y="14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8" name="Freeform 189">
            <a:extLst>
              <a:ext uri="{FF2B5EF4-FFF2-40B4-BE49-F238E27FC236}">
                <a16:creationId xmlns:a16="http://schemas.microsoft.com/office/drawing/2014/main" id="{07E2A6D8-AFA6-5DBC-55B9-E186B533ED1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840417" y="3717040"/>
            <a:ext cx="597405" cy="72000"/>
          </a:xfrm>
          <a:custGeom>
            <a:avLst/>
            <a:gdLst>
              <a:gd name="T0" fmla="*/ 1222 w 2457"/>
              <a:gd name="T1" fmla="*/ 109 h 296"/>
              <a:gd name="T2" fmla="*/ 1304 w 2457"/>
              <a:gd name="T3" fmla="*/ 179 h 296"/>
              <a:gd name="T4" fmla="*/ 1230 w 2457"/>
              <a:gd name="T5" fmla="*/ 221 h 296"/>
              <a:gd name="T6" fmla="*/ 1335 w 2457"/>
              <a:gd name="T7" fmla="*/ 286 h 296"/>
              <a:gd name="T8" fmla="*/ 1335 w 2457"/>
              <a:gd name="T9" fmla="*/ 143 h 296"/>
              <a:gd name="T10" fmla="*/ 1263 w 2457"/>
              <a:gd name="T11" fmla="*/ 97 h 296"/>
              <a:gd name="T12" fmla="*/ 1352 w 2457"/>
              <a:gd name="T13" fmla="*/ 61 h 296"/>
              <a:gd name="T14" fmla="*/ 365 w 2457"/>
              <a:gd name="T15" fmla="*/ 268 h 296"/>
              <a:gd name="T16" fmla="*/ 423 w 2457"/>
              <a:gd name="T17" fmla="*/ 10 h 296"/>
              <a:gd name="T18" fmla="*/ 77 w 2457"/>
              <a:gd name="T19" fmla="*/ 86 h 296"/>
              <a:gd name="T20" fmla="*/ 9 w 2457"/>
              <a:gd name="T21" fmla="*/ 268 h 296"/>
              <a:gd name="T22" fmla="*/ 115 w 2457"/>
              <a:gd name="T23" fmla="*/ 278 h 296"/>
              <a:gd name="T24" fmla="*/ 207 w 2457"/>
              <a:gd name="T25" fmla="*/ 209 h 296"/>
              <a:gd name="T26" fmla="*/ 337 w 2457"/>
              <a:gd name="T27" fmla="*/ 258 h 296"/>
              <a:gd name="T28" fmla="*/ 289 w 2457"/>
              <a:gd name="T29" fmla="*/ 20 h 296"/>
              <a:gd name="T30" fmla="*/ 195 w 2457"/>
              <a:gd name="T31" fmla="*/ 135 h 296"/>
              <a:gd name="T32" fmla="*/ 145 w 2457"/>
              <a:gd name="T33" fmla="*/ 196 h 296"/>
              <a:gd name="T34" fmla="*/ 106 w 2457"/>
              <a:gd name="T35" fmla="*/ 90 h 296"/>
              <a:gd name="T36" fmla="*/ 130 w 2457"/>
              <a:gd name="T37" fmla="*/ 0 h 296"/>
              <a:gd name="T38" fmla="*/ 2049 w 2457"/>
              <a:gd name="T39" fmla="*/ 17 h 296"/>
              <a:gd name="T40" fmla="*/ 2009 w 2457"/>
              <a:gd name="T41" fmla="*/ 104 h 296"/>
              <a:gd name="T42" fmla="*/ 1937 w 2457"/>
              <a:gd name="T43" fmla="*/ 4 h 296"/>
              <a:gd name="T44" fmla="*/ 1957 w 2457"/>
              <a:gd name="T45" fmla="*/ 260 h 296"/>
              <a:gd name="T46" fmla="*/ 2042 w 2457"/>
              <a:gd name="T47" fmla="*/ 88 h 296"/>
              <a:gd name="T48" fmla="*/ 2114 w 2457"/>
              <a:gd name="T49" fmla="*/ 286 h 296"/>
              <a:gd name="T50" fmla="*/ 1754 w 2457"/>
              <a:gd name="T51" fmla="*/ 52 h 296"/>
              <a:gd name="T52" fmla="*/ 1874 w 2457"/>
              <a:gd name="T53" fmla="*/ 3 h 296"/>
              <a:gd name="T54" fmla="*/ 1850 w 2457"/>
              <a:gd name="T55" fmla="*/ 251 h 296"/>
              <a:gd name="T56" fmla="*/ 1667 w 2457"/>
              <a:gd name="T57" fmla="*/ 100 h 296"/>
              <a:gd name="T58" fmla="*/ 1608 w 2457"/>
              <a:gd name="T59" fmla="*/ 10 h 296"/>
              <a:gd name="T60" fmla="*/ 1615 w 2457"/>
              <a:gd name="T61" fmla="*/ 291 h 296"/>
              <a:gd name="T62" fmla="*/ 1639 w 2457"/>
              <a:gd name="T63" fmla="*/ 140 h 296"/>
              <a:gd name="T64" fmla="*/ 1686 w 2457"/>
              <a:gd name="T65" fmla="*/ 292 h 296"/>
              <a:gd name="T66" fmla="*/ 1080 w 2457"/>
              <a:gd name="T67" fmla="*/ 16 h 296"/>
              <a:gd name="T68" fmla="*/ 1044 w 2457"/>
              <a:gd name="T69" fmla="*/ 57 h 296"/>
              <a:gd name="T70" fmla="*/ 972 w 2457"/>
              <a:gd name="T71" fmla="*/ 18 h 296"/>
              <a:gd name="T72" fmla="*/ 1009 w 2457"/>
              <a:gd name="T73" fmla="*/ 92 h 296"/>
              <a:gd name="T74" fmla="*/ 1066 w 2457"/>
              <a:gd name="T75" fmla="*/ 172 h 296"/>
              <a:gd name="T76" fmla="*/ 1122 w 2457"/>
              <a:gd name="T77" fmla="*/ 267 h 296"/>
              <a:gd name="T78" fmla="*/ 900 w 2457"/>
              <a:gd name="T79" fmla="*/ 258 h 296"/>
              <a:gd name="T80" fmla="*/ 801 w 2457"/>
              <a:gd name="T81" fmla="*/ 26 h 296"/>
              <a:gd name="T82" fmla="*/ 943 w 2457"/>
              <a:gd name="T83" fmla="*/ 23 h 296"/>
              <a:gd name="T84" fmla="*/ 684 w 2457"/>
              <a:gd name="T85" fmla="*/ 21 h 296"/>
              <a:gd name="T86" fmla="*/ 753 w 2457"/>
              <a:gd name="T87" fmla="*/ 289 h 296"/>
              <a:gd name="T88" fmla="*/ 556 w 2457"/>
              <a:gd name="T89" fmla="*/ 13 h 296"/>
              <a:gd name="T90" fmla="*/ 517 w 2457"/>
              <a:gd name="T91" fmla="*/ 54 h 296"/>
              <a:gd name="T92" fmla="*/ 452 w 2457"/>
              <a:gd name="T93" fmla="*/ 209 h 296"/>
              <a:gd name="T94" fmla="*/ 509 w 2457"/>
              <a:gd name="T95" fmla="*/ 120 h 296"/>
              <a:gd name="T96" fmla="*/ 564 w 2457"/>
              <a:gd name="T97" fmla="*/ 202 h 296"/>
              <a:gd name="T98" fmla="*/ 599 w 2457"/>
              <a:gd name="T99" fmla="*/ 20 h 296"/>
              <a:gd name="T100" fmla="*/ 2337 w 2457"/>
              <a:gd name="T101" fmla="*/ 282 h 296"/>
              <a:gd name="T102" fmla="*/ 2454 w 2457"/>
              <a:gd name="T103" fmla="*/ 27 h 296"/>
              <a:gd name="T104" fmla="*/ 2187 w 2457"/>
              <a:gd name="T105" fmla="*/ 45 h 296"/>
              <a:gd name="T106" fmla="*/ 2163 w 2457"/>
              <a:gd name="T107" fmla="*/ 291 h 296"/>
              <a:gd name="T108" fmla="*/ 2252 w 2457"/>
              <a:gd name="T109" fmla="*/ 227 h 296"/>
              <a:gd name="T110" fmla="*/ 2303 w 2457"/>
              <a:gd name="T111" fmla="*/ 236 h 296"/>
              <a:gd name="T112" fmla="*/ 2259 w 2457"/>
              <a:gd name="T113" fmla="*/ 20 h 296"/>
              <a:gd name="T114" fmla="*/ 1432 w 2457"/>
              <a:gd name="T115" fmla="*/ 4 h 296"/>
              <a:gd name="T116" fmla="*/ 1382 w 2457"/>
              <a:gd name="T117" fmla="*/ 240 h 296"/>
              <a:gd name="T118" fmla="*/ 1412 w 2457"/>
              <a:gd name="T119" fmla="*/ 216 h 296"/>
              <a:gd name="T120" fmla="*/ 1488 w 2457"/>
              <a:gd name="T121" fmla="*/ 291 h 296"/>
              <a:gd name="T122" fmla="*/ 1495 w 2457"/>
              <a:gd name="T123" fmla="*/ 45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57" h="296">
                <a:moveTo>
                  <a:pt x="1263" y="0"/>
                </a:moveTo>
                <a:lnTo>
                  <a:pt x="1263" y="2"/>
                </a:lnTo>
                <a:lnTo>
                  <a:pt x="1256" y="2"/>
                </a:lnTo>
                <a:lnTo>
                  <a:pt x="1256" y="3"/>
                </a:lnTo>
                <a:lnTo>
                  <a:pt x="1246" y="7"/>
                </a:lnTo>
                <a:lnTo>
                  <a:pt x="1246" y="9"/>
                </a:lnTo>
                <a:lnTo>
                  <a:pt x="1242" y="9"/>
                </a:lnTo>
                <a:lnTo>
                  <a:pt x="1235" y="17"/>
                </a:lnTo>
                <a:lnTo>
                  <a:pt x="1232" y="18"/>
                </a:lnTo>
                <a:lnTo>
                  <a:pt x="1232" y="23"/>
                </a:lnTo>
                <a:lnTo>
                  <a:pt x="1228" y="24"/>
                </a:lnTo>
                <a:lnTo>
                  <a:pt x="1228" y="27"/>
                </a:lnTo>
                <a:lnTo>
                  <a:pt x="1227" y="27"/>
                </a:lnTo>
                <a:lnTo>
                  <a:pt x="1227" y="33"/>
                </a:lnTo>
                <a:lnTo>
                  <a:pt x="1225" y="33"/>
                </a:lnTo>
                <a:lnTo>
                  <a:pt x="1225" y="35"/>
                </a:lnTo>
                <a:lnTo>
                  <a:pt x="1224" y="35"/>
                </a:lnTo>
                <a:lnTo>
                  <a:pt x="1224" y="41"/>
                </a:lnTo>
                <a:lnTo>
                  <a:pt x="1222" y="41"/>
                </a:lnTo>
                <a:lnTo>
                  <a:pt x="1222" y="48"/>
                </a:lnTo>
                <a:lnTo>
                  <a:pt x="1220" y="48"/>
                </a:lnTo>
                <a:lnTo>
                  <a:pt x="1220" y="61"/>
                </a:lnTo>
                <a:lnTo>
                  <a:pt x="1218" y="61"/>
                </a:lnTo>
                <a:lnTo>
                  <a:pt x="1218" y="64"/>
                </a:lnTo>
                <a:lnTo>
                  <a:pt x="1217" y="69"/>
                </a:lnTo>
                <a:lnTo>
                  <a:pt x="1218" y="80"/>
                </a:lnTo>
                <a:lnTo>
                  <a:pt x="1218" y="90"/>
                </a:lnTo>
                <a:lnTo>
                  <a:pt x="1220" y="97"/>
                </a:lnTo>
                <a:lnTo>
                  <a:pt x="1220" y="109"/>
                </a:lnTo>
                <a:lnTo>
                  <a:pt x="1222" y="109"/>
                </a:lnTo>
                <a:lnTo>
                  <a:pt x="1222" y="116"/>
                </a:lnTo>
                <a:lnTo>
                  <a:pt x="1224" y="116"/>
                </a:lnTo>
                <a:lnTo>
                  <a:pt x="1224" y="120"/>
                </a:lnTo>
                <a:lnTo>
                  <a:pt x="1225" y="120"/>
                </a:lnTo>
                <a:lnTo>
                  <a:pt x="1228" y="131"/>
                </a:lnTo>
                <a:lnTo>
                  <a:pt x="1231" y="131"/>
                </a:lnTo>
                <a:lnTo>
                  <a:pt x="1231" y="134"/>
                </a:lnTo>
                <a:lnTo>
                  <a:pt x="1241" y="143"/>
                </a:lnTo>
                <a:lnTo>
                  <a:pt x="1244" y="148"/>
                </a:lnTo>
                <a:lnTo>
                  <a:pt x="1248" y="148"/>
                </a:lnTo>
                <a:lnTo>
                  <a:pt x="1249" y="151"/>
                </a:lnTo>
                <a:lnTo>
                  <a:pt x="1259" y="155"/>
                </a:lnTo>
                <a:lnTo>
                  <a:pt x="1259" y="157"/>
                </a:lnTo>
                <a:lnTo>
                  <a:pt x="1263" y="157"/>
                </a:lnTo>
                <a:lnTo>
                  <a:pt x="1263" y="158"/>
                </a:lnTo>
                <a:lnTo>
                  <a:pt x="1266" y="158"/>
                </a:lnTo>
                <a:lnTo>
                  <a:pt x="1266" y="159"/>
                </a:lnTo>
                <a:lnTo>
                  <a:pt x="1270" y="159"/>
                </a:lnTo>
                <a:lnTo>
                  <a:pt x="1270" y="162"/>
                </a:lnTo>
                <a:lnTo>
                  <a:pt x="1273" y="162"/>
                </a:lnTo>
                <a:lnTo>
                  <a:pt x="1273" y="164"/>
                </a:lnTo>
                <a:lnTo>
                  <a:pt x="1278" y="164"/>
                </a:lnTo>
                <a:lnTo>
                  <a:pt x="1278" y="165"/>
                </a:lnTo>
                <a:lnTo>
                  <a:pt x="1285" y="166"/>
                </a:lnTo>
                <a:lnTo>
                  <a:pt x="1285" y="169"/>
                </a:lnTo>
                <a:lnTo>
                  <a:pt x="1294" y="172"/>
                </a:lnTo>
                <a:lnTo>
                  <a:pt x="1294" y="174"/>
                </a:lnTo>
                <a:lnTo>
                  <a:pt x="1300" y="175"/>
                </a:lnTo>
                <a:lnTo>
                  <a:pt x="1302" y="179"/>
                </a:lnTo>
                <a:lnTo>
                  <a:pt x="1304" y="179"/>
                </a:lnTo>
                <a:lnTo>
                  <a:pt x="1306" y="182"/>
                </a:lnTo>
                <a:lnTo>
                  <a:pt x="1310" y="182"/>
                </a:lnTo>
                <a:lnTo>
                  <a:pt x="1311" y="186"/>
                </a:lnTo>
                <a:lnTo>
                  <a:pt x="1313" y="186"/>
                </a:lnTo>
                <a:lnTo>
                  <a:pt x="1319" y="195"/>
                </a:lnTo>
                <a:lnTo>
                  <a:pt x="1321" y="206"/>
                </a:lnTo>
                <a:lnTo>
                  <a:pt x="1323" y="217"/>
                </a:lnTo>
                <a:lnTo>
                  <a:pt x="1323" y="230"/>
                </a:lnTo>
                <a:lnTo>
                  <a:pt x="1323" y="236"/>
                </a:lnTo>
                <a:lnTo>
                  <a:pt x="1321" y="241"/>
                </a:lnTo>
                <a:lnTo>
                  <a:pt x="1320" y="247"/>
                </a:lnTo>
                <a:lnTo>
                  <a:pt x="1317" y="251"/>
                </a:lnTo>
                <a:lnTo>
                  <a:pt x="1314" y="255"/>
                </a:lnTo>
                <a:lnTo>
                  <a:pt x="1310" y="260"/>
                </a:lnTo>
                <a:lnTo>
                  <a:pt x="1306" y="262"/>
                </a:lnTo>
                <a:lnTo>
                  <a:pt x="1302" y="264"/>
                </a:lnTo>
                <a:lnTo>
                  <a:pt x="1299" y="265"/>
                </a:lnTo>
                <a:lnTo>
                  <a:pt x="1296" y="267"/>
                </a:lnTo>
                <a:lnTo>
                  <a:pt x="1287" y="267"/>
                </a:lnTo>
                <a:lnTo>
                  <a:pt x="1280" y="265"/>
                </a:lnTo>
                <a:lnTo>
                  <a:pt x="1273" y="264"/>
                </a:lnTo>
                <a:lnTo>
                  <a:pt x="1263" y="262"/>
                </a:lnTo>
                <a:lnTo>
                  <a:pt x="1263" y="260"/>
                </a:lnTo>
                <a:lnTo>
                  <a:pt x="1259" y="260"/>
                </a:lnTo>
                <a:lnTo>
                  <a:pt x="1241" y="243"/>
                </a:lnTo>
                <a:lnTo>
                  <a:pt x="1241" y="240"/>
                </a:lnTo>
                <a:lnTo>
                  <a:pt x="1238" y="237"/>
                </a:lnTo>
                <a:lnTo>
                  <a:pt x="1238" y="234"/>
                </a:lnTo>
                <a:lnTo>
                  <a:pt x="1235" y="234"/>
                </a:lnTo>
                <a:lnTo>
                  <a:pt x="1230" y="221"/>
                </a:lnTo>
                <a:lnTo>
                  <a:pt x="1227" y="214"/>
                </a:lnTo>
                <a:lnTo>
                  <a:pt x="1225" y="212"/>
                </a:lnTo>
                <a:lnTo>
                  <a:pt x="1224" y="210"/>
                </a:lnTo>
                <a:lnTo>
                  <a:pt x="1220" y="210"/>
                </a:lnTo>
                <a:lnTo>
                  <a:pt x="1220" y="209"/>
                </a:lnTo>
                <a:lnTo>
                  <a:pt x="1213" y="212"/>
                </a:lnTo>
                <a:lnTo>
                  <a:pt x="1213" y="217"/>
                </a:lnTo>
                <a:lnTo>
                  <a:pt x="1213" y="223"/>
                </a:lnTo>
                <a:lnTo>
                  <a:pt x="1213" y="236"/>
                </a:lnTo>
                <a:lnTo>
                  <a:pt x="1214" y="247"/>
                </a:lnTo>
                <a:lnTo>
                  <a:pt x="1215" y="260"/>
                </a:lnTo>
                <a:lnTo>
                  <a:pt x="1215" y="274"/>
                </a:lnTo>
                <a:lnTo>
                  <a:pt x="1215" y="276"/>
                </a:lnTo>
                <a:lnTo>
                  <a:pt x="1215" y="278"/>
                </a:lnTo>
                <a:lnTo>
                  <a:pt x="1218" y="282"/>
                </a:lnTo>
                <a:lnTo>
                  <a:pt x="1218" y="285"/>
                </a:lnTo>
                <a:lnTo>
                  <a:pt x="1235" y="288"/>
                </a:lnTo>
                <a:lnTo>
                  <a:pt x="1235" y="289"/>
                </a:lnTo>
                <a:lnTo>
                  <a:pt x="1242" y="289"/>
                </a:lnTo>
                <a:lnTo>
                  <a:pt x="1242" y="291"/>
                </a:lnTo>
                <a:lnTo>
                  <a:pt x="1251" y="291"/>
                </a:lnTo>
                <a:lnTo>
                  <a:pt x="1251" y="293"/>
                </a:lnTo>
                <a:lnTo>
                  <a:pt x="1262" y="293"/>
                </a:lnTo>
                <a:lnTo>
                  <a:pt x="1269" y="295"/>
                </a:lnTo>
                <a:lnTo>
                  <a:pt x="1278" y="296"/>
                </a:lnTo>
                <a:lnTo>
                  <a:pt x="1303" y="296"/>
                </a:lnTo>
                <a:lnTo>
                  <a:pt x="1311" y="295"/>
                </a:lnTo>
                <a:lnTo>
                  <a:pt x="1320" y="292"/>
                </a:lnTo>
                <a:lnTo>
                  <a:pt x="1327" y="289"/>
                </a:lnTo>
                <a:lnTo>
                  <a:pt x="1335" y="286"/>
                </a:lnTo>
                <a:lnTo>
                  <a:pt x="1341" y="282"/>
                </a:lnTo>
                <a:lnTo>
                  <a:pt x="1347" y="278"/>
                </a:lnTo>
                <a:lnTo>
                  <a:pt x="1352" y="272"/>
                </a:lnTo>
                <a:lnTo>
                  <a:pt x="1357" y="267"/>
                </a:lnTo>
                <a:lnTo>
                  <a:pt x="1357" y="264"/>
                </a:lnTo>
                <a:lnTo>
                  <a:pt x="1358" y="264"/>
                </a:lnTo>
                <a:lnTo>
                  <a:pt x="1362" y="253"/>
                </a:lnTo>
                <a:lnTo>
                  <a:pt x="1364" y="253"/>
                </a:lnTo>
                <a:lnTo>
                  <a:pt x="1364" y="248"/>
                </a:lnTo>
                <a:lnTo>
                  <a:pt x="1365" y="248"/>
                </a:lnTo>
                <a:lnTo>
                  <a:pt x="1365" y="241"/>
                </a:lnTo>
                <a:lnTo>
                  <a:pt x="1367" y="241"/>
                </a:lnTo>
                <a:lnTo>
                  <a:pt x="1367" y="231"/>
                </a:lnTo>
                <a:lnTo>
                  <a:pt x="1368" y="231"/>
                </a:lnTo>
                <a:lnTo>
                  <a:pt x="1369" y="227"/>
                </a:lnTo>
                <a:lnTo>
                  <a:pt x="1369" y="220"/>
                </a:lnTo>
                <a:lnTo>
                  <a:pt x="1369" y="205"/>
                </a:lnTo>
                <a:lnTo>
                  <a:pt x="1368" y="189"/>
                </a:lnTo>
                <a:lnTo>
                  <a:pt x="1367" y="179"/>
                </a:lnTo>
                <a:lnTo>
                  <a:pt x="1365" y="179"/>
                </a:lnTo>
                <a:lnTo>
                  <a:pt x="1364" y="169"/>
                </a:lnTo>
                <a:lnTo>
                  <a:pt x="1362" y="169"/>
                </a:lnTo>
                <a:lnTo>
                  <a:pt x="1362" y="165"/>
                </a:lnTo>
                <a:lnTo>
                  <a:pt x="1358" y="164"/>
                </a:lnTo>
                <a:lnTo>
                  <a:pt x="1358" y="159"/>
                </a:lnTo>
                <a:lnTo>
                  <a:pt x="1348" y="151"/>
                </a:lnTo>
                <a:lnTo>
                  <a:pt x="1344" y="147"/>
                </a:lnTo>
                <a:lnTo>
                  <a:pt x="1341" y="147"/>
                </a:lnTo>
                <a:lnTo>
                  <a:pt x="1340" y="143"/>
                </a:lnTo>
                <a:lnTo>
                  <a:pt x="1335" y="143"/>
                </a:lnTo>
                <a:lnTo>
                  <a:pt x="1334" y="140"/>
                </a:lnTo>
                <a:lnTo>
                  <a:pt x="1327" y="138"/>
                </a:lnTo>
                <a:lnTo>
                  <a:pt x="1326" y="134"/>
                </a:lnTo>
                <a:lnTo>
                  <a:pt x="1319" y="133"/>
                </a:lnTo>
                <a:lnTo>
                  <a:pt x="1319" y="131"/>
                </a:lnTo>
                <a:lnTo>
                  <a:pt x="1316" y="131"/>
                </a:lnTo>
                <a:lnTo>
                  <a:pt x="1316" y="128"/>
                </a:lnTo>
                <a:lnTo>
                  <a:pt x="1311" y="128"/>
                </a:lnTo>
                <a:lnTo>
                  <a:pt x="1311" y="127"/>
                </a:lnTo>
                <a:lnTo>
                  <a:pt x="1309" y="127"/>
                </a:lnTo>
                <a:lnTo>
                  <a:pt x="1309" y="126"/>
                </a:lnTo>
                <a:lnTo>
                  <a:pt x="1304" y="126"/>
                </a:lnTo>
                <a:lnTo>
                  <a:pt x="1303" y="123"/>
                </a:lnTo>
                <a:lnTo>
                  <a:pt x="1300" y="123"/>
                </a:lnTo>
                <a:lnTo>
                  <a:pt x="1300" y="120"/>
                </a:lnTo>
                <a:lnTo>
                  <a:pt x="1296" y="120"/>
                </a:lnTo>
                <a:lnTo>
                  <a:pt x="1296" y="119"/>
                </a:lnTo>
                <a:lnTo>
                  <a:pt x="1293" y="119"/>
                </a:lnTo>
                <a:lnTo>
                  <a:pt x="1293" y="117"/>
                </a:lnTo>
                <a:lnTo>
                  <a:pt x="1289" y="117"/>
                </a:lnTo>
                <a:lnTo>
                  <a:pt x="1289" y="116"/>
                </a:lnTo>
                <a:lnTo>
                  <a:pt x="1286" y="116"/>
                </a:lnTo>
                <a:lnTo>
                  <a:pt x="1286" y="113"/>
                </a:lnTo>
                <a:lnTo>
                  <a:pt x="1282" y="113"/>
                </a:lnTo>
                <a:lnTo>
                  <a:pt x="1282" y="112"/>
                </a:lnTo>
                <a:lnTo>
                  <a:pt x="1279" y="112"/>
                </a:lnTo>
                <a:lnTo>
                  <a:pt x="1278" y="109"/>
                </a:lnTo>
                <a:lnTo>
                  <a:pt x="1273" y="109"/>
                </a:lnTo>
                <a:lnTo>
                  <a:pt x="1273" y="107"/>
                </a:lnTo>
                <a:lnTo>
                  <a:pt x="1263" y="97"/>
                </a:lnTo>
                <a:lnTo>
                  <a:pt x="1261" y="90"/>
                </a:lnTo>
                <a:lnTo>
                  <a:pt x="1259" y="82"/>
                </a:lnTo>
                <a:lnTo>
                  <a:pt x="1258" y="78"/>
                </a:lnTo>
                <a:lnTo>
                  <a:pt x="1258" y="73"/>
                </a:lnTo>
                <a:lnTo>
                  <a:pt x="1259" y="69"/>
                </a:lnTo>
                <a:lnTo>
                  <a:pt x="1259" y="64"/>
                </a:lnTo>
                <a:lnTo>
                  <a:pt x="1259" y="55"/>
                </a:lnTo>
                <a:lnTo>
                  <a:pt x="1262" y="55"/>
                </a:lnTo>
                <a:lnTo>
                  <a:pt x="1265" y="45"/>
                </a:lnTo>
                <a:lnTo>
                  <a:pt x="1266" y="45"/>
                </a:lnTo>
                <a:lnTo>
                  <a:pt x="1273" y="35"/>
                </a:lnTo>
                <a:lnTo>
                  <a:pt x="1282" y="34"/>
                </a:lnTo>
                <a:lnTo>
                  <a:pt x="1282" y="33"/>
                </a:lnTo>
                <a:lnTo>
                  <a:pt x="1286" y="33"/>
                </a:lnTo>
                <a:lnTo>
                  <a:pt x="1289" y="31"/>
                </a:lnTo>
                <a:lnTo>
                  <a:pt x="1294" y="33"/>
                </a:lnTo>
                <a:lnTo>
                  <a:pt x="1304" y="35"/>
                </a:lnTo>
                <a:lnTo>
                  <a:pt x="1310" y="35"/>
                </a:lnTo>
                <a:lnTo>
                  <a:pt x="1310" y="38"/>
                </a:lnTo>
                <a:lnTo>
                  <a:pt x="1320" y="41"/>
                </a:lnTo>
                <a:lnTo>
                  <a:pt x="1320" y="42"/>
                </a:lnTo>
                <a:lnTo>
                  <a:pt x="1324" y="42"/>
                </a:lnTo>
                <a:lnTo>
                  <a:pt x="1327" y="48"/>
                </a:lnTo>
                <a:lnTo>
                  <a:pt x="1331" y="48"/>
                </a:lnTo>
                <a:lnTo>
                  <a:pt x="1333" y="51"/>
                </a:lnTo>
                <a:lnTo>
                  <a:pt x="1340" y="59"/>
                </a:lnTo>
                <a:lnTo>
                  <a:pt x="1345" y="62"/>
                </a:lnTo>
                <a:lnTo>
                  <a:pt x="1350" y="65"/>
                </a:lnTo>
                <a:lnTo>
                  <a:pt x="1351" y="61"/>
                </a:lnTo>
                <a:lnTo>
                  <a:pt x="1352" y="61"/>
                </a:lnTo>
                <a:lnTo>
                  <a:pt x="1352" y="26"/>
                </a:lnTo>
                <a:lnTo>
                  <a:pt x="1355" y="26"/>
                </a:lnTo>
                <a:lnTo>
                  <a:pt x="1355" y="9"/>
                </a:lnTo>
                <a:lnTo>
                  <a:pt x="1357" y="4"/>
                </a:lnTo>
                <a:lnTo>
                  <a:pt x="1355" y="4"/>
                </a:lnTo>
                <a:lnTo>
                  <a:pt x="1355" y="3"/>
                </a:lnTo>
                <a:lnTo>
                  <a:pt x="1351" y="4"/>
                </a:lnTo>
                <a:lnTo>
                  <a:pt x="1347" y="4"/>
                </a:lnTo>
                <a:lnTo>
                  <a:pt x="1335" y="7"/>
                </a:lnTo>
                <a:lnTo>
                  <a:pt x="1326" y="7"/>
                </a:lnTo>
                <a:lnTo>
                  <a:pt x="1320" y="7"/>
                </a:lnTo>
                <a:lnTo>
                  <a:pt x="1316" y="7"/>
                </a:lnTo>
                <a:lnTo>
                  <a:pt x="1316" y="4"/>
                </a:lnTo>
                <a:lnTo>
                  <a:pt x="1309" y="4"/>
                </a:lnTo>
                <a:lnTo>
                  <a:pt x="1309" y="3"/>
                </a:lnTo>
                <a:lnTo>
                  <a:pt x="1302" y="3"/>
                </a:lnTo>
                <a:lnTo>
                  <a:pt x="1302" y="2"/>
                </a:lnTo>
                <a:lnTo>
                  <a:pt x="1293" y="2"/>
                </a:lnTo>
                <a:lnTo>
                  <a:pt x="1293" y="0"/>
                </a:lnTo>
                <a:lnTo>
                  <a:pt x="1263" y="0"/>
                </a:lnTo>
                <a:close/>
                <a:moveTo>
                  <a:pt x="356" y="3"/>
                </a:moveTo>
                <a:lnTo>
                  <a:pt x="358" y="11"/>
                </a:lnTo>
                <a:lnTo>
                  <a:pt x="361" y="17"/>
                </a:lnTo>
                <a:lnTo>
                  <a:pt x="363" y="23"/>
                </a:lnTo>
                <a:lnTo>
                  <a:pt x="366" y="30"/>
                </a:lnTo>
                <a:lnTo>
                  <a:pt x="366" y="206"/>
                </a:lnTo>
                <a:lnTo>
                  <a:pt x="368" y="227"/>
                </a:lnTo>
                <a:lnTo>
                  <a:pt x="368" y="250"/>
                </a:lnTo>
                <a:lnTo>
                  <a:pt x="366" y="260"/>
                </a:lnTo>
                <a:lnTo>
                  <a:pt x="365" y="268"/>
                </a:lnTo>
                <a:lnTo>
                  <a:pt x="363" y="272"/>
                </a:lnTo>
                <a:lnTo>
                  <a:pt x="361" y="275"/>
                </a:lnTo>
                <a:lnTo>
                  <a:pt x="359" y="278"/>
                </a:lnTo>
                <a:lnTo>
                  <a:pt x="356" y="281"/>
                </a:lnTo>
                <a:lnTo>
                  <a:pt x="356" y="286"/>
                </a:lnTo>
                <a:lnTo>
                  <a:pt x="358" y="291"/>
                </a:lnTo>
                <a:lnTo>
                  <a:pt x="397" y="289"/>
                </a:lnTo>
                <a:lnTo>
                  <a:pt x="397" y="291"/>
                </a:lnTo>
                <a:lnTo>
                  <a:pt x="424" y="291"/>
                </a:lnTo>
                <a:lnTo>
                  <a:pt x="423" y="282"/>
                </a:lnTo>
                <a:lnTo>
                  <a:pt x="423" y="281"/>
                </a:lnTo>
                <a:lnTo>
                  <a:pt x="423" y="279"/>
                </a:lnTo>
                <a:lnTo>
                  <a:pt x="420" y="275"/>
                </a:lnTo>
                <a:lnTo>
                  <a:pt x="417" y="274"/>
                </a:lnTo>
                <a:lnTo>
                  <a:pt x="416" y="272"/>
                </a:lnTo>
                <a:lnTo>
                  <a:pt x="416" y="271"/>
                </a:lnTo>
                <a:lnTo>
                  <a:pt x="416" y="268"/>
                </a:lnTo>
                <a:lnTo>
                  <a:pt x="416" y="265"/>
                </a:lnTo>
                <a:lnTo>
                  <a:pt x="416" y="262"/>
                </a:lnTo>
                <a:lnTo>
                  <a:pt x="413" y="262"/>
                </a:lnTo>
                <a:lnTo>
                  <a:pt x="413" y="97"/>
                </a:lnTo>
                <a:lnTo>
                  <a:pt x="413" y="31"/>
                </a:lnTo>
                <a:lnTo>
                  <a:pt x="416" y="31"/>
                </a:lnTo>
                <a:lnTo>
                  <a:pt x="416" y="27"/>
                </a:lnTo>
                <a:lnTo>
                  <a:pt x="416" y="24"/>
                </a:lnTo>
                <a:lnTo>
                  <a:pt x="416" y="21"/>
                </a:lnTo>
                <a:lnTo>
                  <a:pt x="417" y="18"/>
                </a:lnTo>
                <a:lnTo>
                  <a:pt x="420" y="17"/>
                </a:lnTo>
                <a:lnTo>
                  <a:pt x="423" y="14"/>
                </a:lnTo>
                <a:lnTo>
                  <a:pt x="423" y="10"/>
                </a:lnTo>
                <a:lnTo>
                  <a:pt x="424" y="2"/>
                </a:lnTo>
                <a:lnTo>
                  <a:pt x="406" y="2"/>
                </a:lnTo>
                <a:lnTo>
                  <a:pt x="383" y="0"/>
                </a:lnTo>
                <a:lnTo>
                  <a:pt x="376" y="0"/>
                </a:lnTo>
                <a:lnTo>
                  <a:pt x="368" y="2"/>
                </a:lnTo>
                <a:lnTo>
                  <a:pt x="362" y="2"/>
                </a:lnTo>
                <a:lnTo>
                  <a:pt x="356" y="3"/>
                </a:lnTo>
                <a:close/>
                <a:moveTo>
                  <a:pt x="111" y="3"/>
                </a:moveTo>
                <a:lnTo>
                  <a:pt x="112" y="10"/>
                </a:lnTo>
                <a:lnTo>
                  <a:pt x="113" y="14"/>
                </a:lnTo>
                <a:lnTo>
                  <a:pt x="115" y="17"/>
                </a:lnTo>
                <a:lnTo>
                  <a:pt x="116" y="18"/>
                </a:lnTo>
                <a:lnTo>
                  <a:pt x="122" y="20"/>
                </a:lnTo>
                <a:lnTo>
                  <a:pt x="120" y="28"/>
                </a:lnTo>
                <a:lnTo>
                  <a:pt x="120" y="30"/>
                </a:lnTo>
                <a:lnTo>
                  <a:pt x="118" y="33"/>
                </a:lnTo>
                <a:lnTo>
                  <a:pt x="116" y="33"/>
                </a:lnTo>
                <a:lnTo>
                  <a:pt x="115" y="38"/>
                </a:lnTo>
                <a:lnTo>
                  <a:pt x="111" y="40"/>
                </a:lnTo>
                <a:lnTo>
                  <a:pt x="109" y="45"/>
                </a:lnTo>
                <a:lnTo>
                  <a:pt x="104" y="48"/>
                </a:lnTo>
                <a:lnTo>
                  <a:pt x="104" y="51"/>
                </a:lnTo>
                <a:lnTo>
                  <a:pt x="98" y="57"/>
                </a:lnTo>
                <a:lnTo>
                  <a:pt x="98" y="61"/>
                </a:lnTo>
                <a:lnTo>
                  <a:pt x="91" y="65"/>
                </a:lnTo>
                <a:lnTo>
                  <a:pt x="91" y="69"/>
                </a:lnTo>
                <a:lnTo>
                  <a:pt x="84" y="73"/>
                </a:lnTo>
                <a:lnTo>
                  <a:pt x="84" y="78"/>
                </a:lnTo>
                <a:lnTo>
                  <a:pt x="77" y="82"/>
                </a:lnTo>
                <a:lnTo>
                  <a:pt x="77" y="86"/>
                </a:lnTo>
                <a:lnTo>
                  <a:pt x="68" y="93"/>
                </a:lnTo>
                <a:lnTo>
                  <a:pt x="68" y="96"/>
                </a:lnTo>
                <a:lnTo>
                  <a:pt x="64" y="97"/>
                </a:lnTo>
                <a:lnTo>
                  <a:pt x="63" y="102"/>
                </a:lnTo>
                <a:lnTo>
                  <a:pt x="61" y="103"/>
                </a:lnTo>
                <a:lnTo>
                  <a:pt x="60" y="104"/>
                </a:lnTo>
                <a:lnTo>
                  <a:pt x="60" y="107"/>
                </a:lnTo>
                <a:lnTo>
                  <a:pt x="57" y="107"/>
                </a:lnTo>
                <a:lnTo>
                  <a:pt x="57" y="26"/>
                </a:lnTo>
                <a:lnTo>
                  <a:pt x="58" y="23"/>
                </a:lnTo>
                <a:lnTo>
                  <a:pt x="61" y="20"/>
                </a:lnTo>
                <a:lnTo>
                  <a:pt x="64" y="16"/>
                </a:lnTo>
                <a:lnTo>
                  <a:pt x="67" y="10"/>
                </a:lnTo>
                <a:lnTo>
                  <a:pt x="68" y="2"/>
                </a:lnTo>
                <a:lnTo>
                  <a:pt x="0" y="2"/>
                </a:lnTo>
                <a:lnTo>
                  <a:pt x="0" y="6"/>
                </a:lnTo>
                <a:lnTo>
                  <a:pt x="0" y="10"/>
                </a:lnTo>
                <a:lnTo>
                  <a:pt x="2" y="14"/>
                </a:lnTo>
                <a:lnTo>
                  <a:pt x="5" y="17"/>
                </a:lnTo>
                <a:lnTo>
                  <a:pt x="7" y="18"/>
                </a:lnTo>
                <a:lnTo>
                  <a:pt x="7" y="23"/>
                </a:lnTo>
                <a:lnTo>
                  <a:pt x="9" y="23"/>
                </a:lnTo>
                <a:lnTo>
                  <a:pt x="9" y="40"/>
                </a:lnTo>
                <a:lnTo>
                  <a:pt x="10" y="40"/>
                </a:lnTo>
                <a:lnTo>
                  <a:pt x="10" y="205"/>
                </a:lnTo>
                <a:lnTo>
                  <a:pt x="12" y="226"/>
                </a:lnTo>
                <a:lnTo>
                  <a:pt x="12" y="248"/>
                </a:lnTo>
                <a:lnTo>
                  <a:pt x="10" y="254"/>
                </a:lnTo>
                <a:lnTo>
                  <a:pt x="10" y="258"/>
                </a:lnTo>
                <a:lnTo>
                  <a:pt x="9" y="268"/>
                </a:lnTo>
                <a:lnTo>
                  <a:pt x="7" y="272"/>
                </a:lnTo>
                <a:lnTo>
                  <a:pt x="5" y="275"/>
                </a:lnTo>
                <a:lnTo>
                  <a:pt x="3" y="278"/>
                </a:lnTo>
                <a:lnTo>
                  <a:pt x="0" y="281"/>
                </a:lnTo>
                <a:lnTo>
                  <a:pt x="0" y="286"/>
                </a:lnTo>
                <a:lnTo>
                  <a:pt x="2" y="291"/>
                </a:lnTo>
                <a:lnTo>
                  <a:pt x="24" y="289"/>
                </a:lnTo>
                <a:lnTo>
                  <a:pt x="37" y="289"/>
                </a:lnTo>
                <a:lnTo>
                  <a:pt x="41" y="291"/>
                </a:lnTo>
                <a:lnTo>
                  <a:pt x="44" y="291"/>
                </a:lnTo>
                <a:lnTo>
                  <a:pt x="57" y="291"/>
                </a:lnTo>
                <a:lnTo>
                  <a:pt x="63" y="291"/>
                </a:lnTo>
                <a:lnTo>
                  <a:pt x="68" y="289"/>
                </a:lnTo>
                <a:lnTo>
                  <a:pt x="68" y="284"/>
                </a:lnTo>
                <a:lnTo>
                  <a:pt x="67" y="282"/>
                </a:lnTo>
                <a:lnTo>
                  <a:pt x="67" y="281"/>
                </a:lnTo>
                <a:lnTo>
                  <a:pt x="65" y="276"/>
                </a:lnTo>
                <a:lnTo>
                  <a:pt x="63" y="274"/>
                </a:lnTo>
                <a:lnTo>
                  <a:pt x="60" y="272"/>
                </a:lnTo>
                <a:lnTo>
                  <a:pt x="60" y="265"/>
                </a:lnTo>
                <a:lnTo>
                  <a:pt x="57" y="265"/>
                </a:lnTo>
                <a:lnTo>
                  <a:pt x="57" y="151"/>
                </a:lnTo>
                <a:lnTo>
                  <a:pt x="63" y="148"/>
                </a:lnTo>
                <a:lnTo>
                  <a:pt x="63" y="144"/>
                </a:lnTo>
                <a:lnTo>
                  <a:pt x="67" y="143"/>
                </a:lnTo>
                <a:lnTo>
                  <a:pt x="70" y="135"/>
                </a:lnTo>
                <a:lnTo>
                  <a:pt x="72" y="134"/>
                </a:lnTo>
                <a:lnTo>
                  <a:pt x="122" y="267"/>
                </a:lnTo>
                <a:lnTo>
                  <a:pt x="119" y="275"/>
                </a:lnTo>
                <a:lnTo>
                  <a:pt x="115" y="278"/>
                </a:lnTo>
                <a:lnTo>
                  <a:pt x="111" y="281"/>
                </a:lnTo>
                <a:lnTo>
                  <a:pt x="112" y="286"/>
                </a:lnTo>
                <a:lnTo>
                  <a:pt x="113" y="291"/>
                </a:lnTo>
                <a:lnTo>
                  <a:pt x="171" y="289"/>
                </a:lnTo>
                <a:lnTo>
                  <a:pt x="171" y="291"/>
                </a:lnTo>
                <a:lnTo>
                  <a:pt x="180" y="291"/>
                </a:lnTo>
                <a:lnTo>
                  <a:pt x="188" y="291"/>
                </a:lnTo>
                <a:lnTo>
                  <a:pt x="201" y="291"/>
                </a:lnTo>
                <a:lnTo>
                  <a:pt x="205" y="291"/>
                </a:lnTo>
                <a:lnTo>
                  <a:pt x="209" y="293"/>
                </a:lnTo>
                <a:lnTo>
                  <a:pt x="214" y="292"/>
                </a:lnTo>
                <a:lnTo>
                  <a:pt x="217" y="291"/>
                </a:lnTo>
                <a:lnTo>
                  <a:pt x="218" y="286"/>
                </a:lnTo>
                <a:lnTo>
                  <a:pt x="217" y="286"/>
                </a:lnTo>
                <a:lnTo>
                  <a:pt x="215" y="282"/>
                </a:lnTo>
                <a:lnTo>
                  <a:pt x="215" y="281"/>
                </a:lnTo>
                <a:lnTo>
                  <a:pt x="214" y="279"/>
                </a:lnTo>
                <a:lnTo>
                  <a:pt x="212" y="278"/>
                </a:lnTo>
                <a:lnTo>
                  <a:pt x="208" y="276"/>
                </a:lnTo>
                <a:lnTo>
                  <a:pt x="207" y="275"/>
                </a:lnTo>
                <a:lnTo>
                  <a:pt x="204" y="274"/>
                </a:lnTo>
                <a:lnTo>
                  <a:pt x="202" y="272"/>
                </a:lnTo>
                <a:lnTo>
                  <a:pt x="201" y="268"/>
                </a:lnTo>
                <a:lnTo>
                  <a:pt x="197" y="262"/>
                </a:lnTo>
                <a:lnTo>
                  <a:pt x="197" y="248"/>
                </a:lnTo>
                <a:lnTo>
                  <a:pt x="200" y="248"/>
                </a:lnTo>
                <a:lnTo>
                  <a:pt x="200" y="237"/>
                </a:lnTo>
                <a:lnTo>
                  <a:pt x="204" y="224"/>
                </a:lnTo>
                <a:lnTo>
                  <a:pt x="205" y="216"/>
                </a:lnTo>
                <a:lnTo>
                  <a:pt x="207" y="209"/>
                </a:lnTo>
                <a:lnTo>
                  <a:pt x="208" y="209"/>
                </a:lnTo>
                <a:lnTo>
                  <a:pt x="208" y="206"/>
                </a:lnTo>
                <a:lnTo>
                  <a:pt x="279" y="206"/>
                </a:lnTo>
                <a:lnTo>
                  <a:pt x="286" y="247"/>
                </a:lnTo>
                <a:lnTo>
                  <a:pt x="287" y="247"/>
                </a:lnTo>
                <a:lnTo>
                  <a:pt x="289" y="251"/>
                </a:lnTo>
                <a:lnTo>
                  <a:pt x="289" y="255"/>
                </a:lnTo>
                <a:lnTo>
                  <a:pt x="289" y="260"/>
                </a:lnTo>
                <a:lnTo>
                  <a:pt x="290" y="264"/>
                </a:lnTo>
                <a:lnTo>
                  <a:pt x="290" y="269"/>
                </a:lnTo>
                <a:lnTo>
                  <a:pt x="289" y="272"/>
                </a:lnTo>
                <a:lnTo>
                  <a:pt x="287" y="275"/>
                </a:lnTo>
                <a:lnTo>
                  <a:pt x="284" y="278"/>
                </a:lnTo>
                <a:lnTo>
                  <a:pt x="280" y="281"/>
                </a:lnTo>
                <a:lnTo>
                  <a:pt x="280" y="286"/>
                </a:lnTo>
                <a:lnTo>
                  <a:pt x="282" y="291"/>
                </a:lnTo>
                <a:lnTo>
                  <a:pt x="306" y="289"/>
                </a:lnTo>
                <a:lnTo>
                  <a:pt x="317" y="289"/>
                </a:lnTo>
                <a:lnTo>
                  <a:pt x="321" y="291"/>
                </a:lnTo>
                <a:lnTo>
                  <a:pt x="324" y="291"/>
                </a:lnTo>
                <a:lnTo>
                  <a:pt x="339" y="292"/>
                </a:lnTo>
                <a:lnTo>
                  <a:pt x="347" y="291"/>
                </a:lnTo>
                <a:lnTo>
                  <a:pt x="354" y="289"/>
                </a:lnTo>
                <a:lnTo>
                  <a:pt x="351" y="284"/>
                </a:lnTo>
                <a:lnTo>
                  <a:pt x="349" y="279"/>
                </a:lnTo>
                <a:lnTo>
                  <a:pt x="342" y="272"/>
                </a:lnTo>
                <a:lnTo>
                  <a:pt x="339" y="271"/>
                </a:lnTo>
                <a:lnTo>
                  <a:pt x="339" y="265"/>
                </a:lnTo>
                <a:lnTo>
                  <a:pt x="337" y="265"/>
                </a:lnTo>
                <a:lnTo>
                  <a:pt x="337" y="258"/>
                </a:lnTo>
                <a:lnTo>
                  <a:pt x="335" y="258"/>
                </a:lnTo>
                <a:lnTo>
                  <a:pt x="335" y="251"/>
                </a:lnTo>
                <a:lnTo>
                  <a:pt x="334" y="251"/>
                </a:lnTo>
                <a:lnTo>
                  <a:pt x="328" y="220"/>
                </a:lnTo>
                <a:lnTo>
                  <a:pt x="321" y="195"/>
                </a:lnTo>
                <a:lnTo>
                  <a:pt x="315" y="169"/>
                </a:lnTo>
                <a:lnTo>
                  <a:pt x="310" y="143"/>
                </a:lnTo>
                <a:lnTo>
                  <a:pt x="307" y="130"/>
                </a:lnTo>
                <a:lnTo>
                  <a:pt x="303" y="117"/>
                </a:lnTo>
                <a:lnTo>
                  <a:pt x="303" y="109"/>
                </a:lnTo>
                <a:lnTo>
                  <a:pt x="301" y="109"/>
                </a:lnTo>
                <a:lnTo>
                  <a:pt x="301" y="102"/>
                </a:lnTo>
                <a:lnTo>
                  <a:pt x="300" y="102"/>
                </a:lnTo>
                <a:lnTo>
                  <a:pt x="300" y="95"/>
                </a:lnTo>
                <a:lnTo>
                  <a:pt x="297" y="95"/>
                </a:lnTo>
                <a:lnTo>
                  <a:pt x="297" y="86"/>
                </a:lnTo>
                <a:lnTo>
                  <a:pt x="296" y="86"/>
                </a:lnTo>
                <a:lnTo>
                  <a:pt x="296" y="79"/>
                </a:lnTo>
                <a:lnTo>
                  <a:pt x="294" y="79"/>
                </a:lnTo>
                <a:lnTo>
                  <a:pt x="294" y="72"/>
                </a:lnTo>
                <a:lnTo>
                  <a:pt x="293" y="72"/>
                </a:lnTo>
                <a:lnTo>
                  <a:pt x="293" y="64"/>
                </a:lnTo>
                <a:lnTo>
                  <a:pt x="290" y="64"/>
                </a:lnTo>
                <a:lnTo>
                  <a:pt x="287" y="41"/>
                </a:lnTo>
                <a:lnTo>
                  <a:pt x="286" y="41"/>
                </a:lnTo>
                <a:lnTo>
                  <a:pt x="286" y="33"/>
                </a:lnTo>
                <a:lnTo>
                  <a:pt x="286" y="28"/>
                </a:lnTo>
                <a:lnTo>
                  <a:pt x="286" y="24"/>
                </a:lnTo>
                <a:lnTo>
                  <a:pt x="287" y="21"/>
                </a:lnTo>
                <a:lnTo>
                  <a:pt x="289" y="20"/>
                </a:lnTo>
                <a:lnTo>
                  <a:pt x="294" y="16"/>
                </a:lnTo>
                <a:lnTo>
                  <a:pt x="294" y="9"/>
                </a:lnTo>
                <a:lnTo>
                  <a:pt x="293" y="3"/>
                </a:lnTo>
                <a:lnTo>
                  <a:pt x="277" y="3"/>
                </a:lnTo>
                <a:lnTo>
                  <a:pt x="277" y="4"/>
                </a:lnTo>
                <a:lnTo>
                  <a:pt x="262" y="4"/>
                </a:lnTo>
                <a:lnTo>
                  <a:pt x="235" y="4"/>
                </a:lnTo>
                <a:lnTo>
                  <a:pt x="211" y="3"/>
                </a:lnTo>
                <a:lnTo>
                  <a:pt x="211" y="6"/>
                </a:lnTo>
                <a:lnTo>
                  <a:pt x="209" y="7"/>
                </a:lnTo>
                <a:lnTo>
                  <a:pt x="211" y="11"/>
                </a:lnTo>
                <a:lnTo>
                  <a:pt x="212" y="16"/>
                </a:lnTo>
                <a:lnTo>
                  <a:pt x="217" y="24"/>
                </a:lnTo>
                <a:lnTo>
                  <a:pt x="218" y="24"/>
                </a:lnTo>
                <a:lnTo>
                  <a:pt x="219" y="27"/>
                </a:lnTo>
                <a:lnTo>
                  <a:pt x="219" y="30"/>
                </a:lnTo>
                <a:lnTo>
                  <a:pt x="218" y="35"/>
                </a:lnTo>
                <a:lnTo>
                  <a:pt x="215" y="45"/>
                </a:lnTo>
                <a:lnTo>
                  <a:pt x="215" y="54"/>
                </a:lnTo>
                <a:lnTo>
                  <a:pt x="212" y="54"/>
                </a:lnTo>
                <a:lnTo>
                  <a:pt x="212" y="61"/>
                </a:lnTo>
                <a:lnTo>
                  <a:pt x="211" y="61"/>
                </a:lnTo>
                <a:lnTo>
                  <a:pt x="211" y="69"/>
                </a:lnTo>
                <a:lnTo>
                  <a:pt x="209" y="69"/>
                </a:lnTo>
                <a:lnTo>
                  <a:pt x="209" y="78"/>
                </a:lnTo>
                <a:lnTo>
                  <a:pt x="208" y="78"/>
                </a:lnTo>
                <a:lnTo>
                  <a:pt x="208" y="86"/>
                </a:lnTo>
                <a:lnTo>
                  <a:pt x="207" y="86"/>
                </a:lnTo>
                <a:lnTo>
                  <a:pt x="197" y="135"/>
                </a:lnTo>
                <a:lnTo>
                  <a:pt x="195" y="135"/>
                </a:lnTo>
                <a:lnTo>
                  <a:pt x="194" y="151"/>
                </a:lnTo>
                <a:lnTo>
                  <a:pt x="193" y="151"/>
                </a:lnTo>
                <a:lnTo>
                  <a:pt x="193" y="159"/>
                </a:lnTo>
                <a:lnTo>
                  <a:pt x="191" y="159"/>
                </a:lnTo>
                <a:lnTo>
                  <a:pt x="191" y="169"/>
                </a:lnTo>
                <a:lnTo>
                  <a:pt x="188" y="169"/>
                </a:lnTo>
                <a:lnTo>
                  <a:pt x="188" y="178"/>
                </a:lnTo>
                <a:lnTo>
                  <a:pt x="187" y="178"/>
                </a:lnTo>
                <a:lnTo>
                  <a:pt x="187" y="185"/>
                </a:lnTo>
                <a:lnTo>
                  <a:pt x="185" y="185"/>
                </a:lnTo>
                <a:lnTo>
                  <a:pt x="184" y="202"/>
                </a:lnTo>
                <a:lnTo>
                  <a:pt x="170" y="262"/>
                </a:lnTo>
                <a:lnTo>
                  <a:pt x="166" y="262"/>
                </a:lnTo>
                <a:lnTo>
                  <a:pt x="161" y="243"/>
                </a:lnTo>
                <a:lnTo>
                  <a:pt x="160" y="243"/>
                </a:lnTo>
                <a:lnTo>
                  <a:pt x="160" y="240"/>
                </a:lnTo>
                <a:lnTo>
                  <a:pt x="157" y="240"/>
                </a:lnTo>
                <a:lnTo>
                  <a:pt x="154" y="224"/>
                </a:lnTo>
                <a:lnTo>
                  <a:pt x="153" y="224"/>
                </a:lnTo>
                <a:lnTo>
                  <a:pt x="153" y="220"/>
                </a:lnTo>
                <a:lnTo>
                  <a:pt x="150" y="220"/>
                </a:lnTo>
                <a:lnTo>
                  <a:pt x="150" y="216"/>
                </a:lnTo>
                <a:lnTo>
                  <a:pt x="149" y="216"/>
                </a:lnTo>
                <a:lnTo>
                  <a:pt x="149" y="210"/>
                </a:lnTo>
                <a:lnTo>
                  <a:pt x="147" y="210"/>
                </a:lnTo>
                <a:lnTo>
                  <a:pt x="147" y="205"/>
                </a:lnTo>
                <a:lnTo>
                  <a:pt x="146" y="205"/>
                </a:lnTo>
                <a:lnTo>
                  <a:pt x="146" y="200"/>
                </a:lnTo>
                <a:lnTo>
                  <a:pt x="145" y="200"/>
                </a:lnTo>
                <a:lnTo>
                  <a:pt x="145" y="196"/>
                </a:lnTo>
                <a:lnTo>
                  <a:pt x="142" y="196"/>
                </a:lnTo>
                <a:lnTo>
                  <a:pt x="139" y="181"/>
                </a:lnTo>
                <a:lnTo>
                  <a:pt x="137" y="181"/>
                </a:lnTo>
                <a:lnTo>
                  <a:pt x="137" y="178"/>
                </a:lnTo>
                <a:lnTo>
                  <a:pt x="135" y="178"/>
                </a:lnTo>
                <a:lnTo>
                  <a:pt x="133" y="166"/>
                </a:lnTo>
                <a:lnTo>
                  <a:pt x="132" y="166"/>
                </a:lnTo>
                <a:lnTo>
                  <a:pt x="132" y="162"/>
                </a:lnTo>
                <a:lnTo>
                  <a:pt x="130" y="162"/>
                </a:lnTo>
                <a:lnTo>
                  <a:pt x="130" y="158"/>
                </a:lnTo>
                <a:lnTo>
                  <a:pt x="129" y="158"/>
                </a:lnTo>
                <a:lnTo>
                  <a:pt x="126" y="148"/>
                </a:lnTo>
                <a:lnTo>
                  <a:pt x="125" y="148"/>
                </a:lnTo>
                <a:lnTo>
                  <a:pt x="123" y="138"/>
                </a:lnTo>
                <a:lnTo>
                  <a:pt x="122" y="138"/>
                </a:lnTo>
                <a:lnTo>
                  <a:pt x="122" y="134"/>
                </a:lnTo>
                <a:lnTo>
                  <a:pt x="119" y="134"/>
                </a:lnTo>
                <a:lnTo>
                  <a:pt x="118" y="124"/>
                </a:lnTo>
                <a:lnTo>
                  <a:pt x="116" y="124"/>
                </a:lnTo>
                <a:lnTo>
                  <a:pt x="116" y="119"/>
                </a:lnTo>
                <a:lnTo>
                  <a:pt x="115" y="119"/>
                </a:lnTo>
                <a:lnTo>
                  <a:pt x="115" y="116"/>
                </a:lnTo>
                <a:lnTo>
                  <a:pt x="113" y="116"/>
                </a:lnTo>
                <a:lnTo>
                  <a:pt x="113" y="110"/>
                </a:lnTo>
                <a:lnTo>
                  <a:pt x="111" y="110"/>
                </a:lnTo>
                <a:lnTo>
                  <a:pt x="111" y="104"/>
                </a:lnTo>
                <a:lnTo>
                  <a:pt x="109" y="104"/>
                </a:lnTo>
                <a:lnTo>
                  <a:pt x="108" y="95"/>
                </a:lnTo>
                <a:lnTo>
                  <a:pt x="106" y="95"/>
                </a:lnTo>
                <a:lnTo>
                  <a:pt x="106" y="90"/>
                </a:lnTo>
                <a:lnTo>
                  <a:pt x="106" y="89"/>
                </a:lnTo>
                <a:lnTo>
                  <a:pt x="108" y="86"/>
                </a:lnTo>
                <a:lnTo>
                  <a:pt x="109" y="85"/>
                </a:lnTo>
                <a:lnTo>
                  <a:pt x="111" y="85"/>
                </a:lnTo>
                <a:lnTo>
                  <a:pt x="113" y="79"/>
                </a:lnTo>
                <a:lnTo>
                  <a:pt x="116" y="78"/>
                </a:lnTo>
                <a:lnTo>
                  <a:pt x="116" y="73"/>
                </a:lnTo>
                <a:lnTo>
                  <a:pt x="122" y="71"/>
                </a:lnTo>
                <a:lnTo>
                  <a:pt x="122" y="66"/>
                </a:lnTo>
                <a:lnTo>
                  <a:pt x="126" y="64"/>
                </a:lnTo>
                <a:lnTo>
                  <a:pt x="126" y="61"/>
                </a:lnTo>
                <a:lnTo>
                  <a:pt x="132" y="57"/>
                </a:lnTo>
                <a:lnTo>
                  <a:pt x="132" y="54"/>
                </a:lnTo>
                <a:lnTo>
                  <a:pt x="137" y="49"/>
                </a:lnTo>
                <a:lnTo>
                  <a:pt x="137" y="47"/>
                </a:lnTo>
                <a:lnTo>
                  <a:pt x="142" y="42"/>
                </a:lnTo>
                <a:lnTo>
                  <a:pt x="142" y="40"/>
                </a:lnTo>
                <a:lnTo>
                  <a:pt x="147" y="35"/>
                </a:lnTo>
                <a:lnTo>
                  <a:pt x="147" y="33"/>
                </a:lnTo>
                <a:lnTo>
                  <a:pt x="150" y="31"/>
                </a:lnTo>
                <a:lnTo>
                  <a:pt x="156" y="24"/>
                </a:lnTo>
                <a:lnTo>
                  <a:pt x="171" y="18"/>
                </a:lnTo>
                <a:lnTo>
                  <a:pt x="171" y="17"/>
                </a:lnTo>
                <a:lnTo>
                  <a:pt x="176" y="17"/>
                </a:lnTo>
                <a:lnTo>
                  <a:pt x="176" y="16"/>
                </a:lnTo>
                <a:lnTo>
                  <a:pt x="178" y="14"/>
                </a:lnTo>
                <a:lnTo>
                  <a:pt x="178" y="2"/>
                </a:lnTo>
                <a:lnTo>
                  <a:pt x="160" y="2"/>
                </a:lnTo>
                <a:lnTo>
                  <a:pt x="139" y="0"/>
                </a:lnTo>
                <a:lnTo>
                  <a:pt x="130" y="0"/>
                </a:lnTo>
                <a:lnTo>
                  <a:pt x="123" y="2"/>
                </a:lnTo>
                <a:lnTo>
                  <a:pt x="116" y="2"/>
                </a:lnTo>
                <a:lnTo>
                  <a:pt x="111" y="3"/>
                </a:lnTo>
                <a:close/>
                <a:moveTo>
                  <a:pt x="241" y="54"/>
                </a:moveTo>
                <a:lnTo>
                  <a:pt x="242" y="55"/>
                </a:lnTo>
                <a:lnTo>
                  <a:pt x="243" y="57"/>
                </a:lnTo>
                <a:lnTo>
                  <a:pt x="243" y="58"/>
                </a:lnTo>
                <a:lnTo>
                  <a:pt x="245" y="66"/>
                </a:lnTo>
                <a:lnTo>
                  <a:pt x="246" y="73"/>
                </a:lnTo>
                <a:lnTo>
                  <a:pt x="248" y="80"/>
                </a:lnTo>
                <a:lnTo>
                  <a:pt x="249" y="80"/>
                </a:lnTo>
                <a:lnTo>
                  <a:pt x="249" y="88"/>
                </a:lnTo>
                <a:lnTo>
                  <a:pt x="253" y="102"/>
                </a:lnTo>
                <a:lnTo>
                  <a:pt x="258" y="116"/>
                </a:lnTo>
                <a:lnTo>
                  <a:pt x="260" y="131"/>
                </a:lnTo>
                <a:lnTo>
                  <a:pt x="263" y="138"/>
                </a:lnTo>
                <a:lnTo>
                  <a:pt x="265" y="144"/>
                </a:lnTo>
                <a:lnTo>
                  <a:pt x="266" y="159"/>
                </a:lnTo>
                <a:lnTo>
                  <a:pt x="270" y="172"/>
                </a:lnTo>
                <a:lnTo>
                  <a:pt x="273" y="185"/>
                </a:lnTo>
                <a:lnTo>
                  <a:pt x="212" y="185"/>
                </a:lnTo>
                <a:lnTo>
                  <a:pt x="241" y="54"/>
                </a:lnTo>
                <a:close/>
                <a:moveTo>
                  <a:pt x="2107" y="2"/>
                </a:moveTo>
                <a:lnTo>
                  <a:pt x="2107" y="3"/>
                </a:lnTo>
                <a:lnTo>
                  <a:pt x="2056" y="3"/>
                </a:lnTo>
                <a:lnTo>
                  <a:pt x="2056" y="4"/>
                </a:lnTo>
                <a:lnTo>
                  <a:pt x="2055" y="7"/>
                </a:lnTo>
                <a:lnTo>
                  <a:pt x="2052" y="9"/>
                </a:lnTo>
                <a:lnTo>
                  <a:pt x="2050" y="13"/>
                </a:lnTo>
                <a:lnTo>
                  <a:pt x="2049" y="17"/>
                </a:lnTo>
                <a:lnTo>
                  <a:pt x="2047" y="23"/>
                </a:lnTo>
                <a:lnTo>
                  <a:pt x="2046" y="23"/>
                </a:lnTo>
                <a:lnTo>
                  <a:pt x="2046" y="26"/>
                </a:lnTo>
                <a:lnTo>
                  <a:pt x="2045" y="26"/>
                </a:lnTo>
                <a:lnTo>
                  <a:pt x="2045" y="31"/>
                </a:lnTo>
                <a:lnTo>
                  <a:pt x="2042" y="31"/>
                </a:lnTo>
                <a:lnTo>
                  <a:pt x="2040" y="38"/>
                </a:lnTo>
                <a:lnTo>
                  <a:pt x="2039" y="38"/>
                </a:lnTo>
                <a:lnTo>
                  <a:pt x="2039" y="42"/>
                </a:lnTo>
                <a:lnTo>
                  <a:pt x="2038" y="42"/>
                </a:lnTo>
                <a:lnTo>
                  <a:pt x="2035" y="49"/>
                </a:lnTo>
                <a:lnTo>
                  <a:pt x="2033" y="49"/>
                </a:lnTo>
                <a:lnTo>
                  <a:pt x="2033" y="55"/>
                </a:lnTo>
                <a:lnTo>
                  <a:pt x="2032" y="55"/>
                </a:lnTo>
                <a:lnTo>
                  <a:pt x="2032" y="58"/>
                </a:lnTo>
                <a:lnTo>
                  <a:pt x="2031" y="58"/>
                </a:lnTo>
                <a:lnTo>
                  <a:pt x="2025" y="76"/>
                </a:lnTo>
                <a:lnTo>
                  <a:pt x="2023" y="76"/>
                </a:lnTo>
                <a:lnTo>
                  <a:pt x="2022" y="82"/>
                </a:lnTo>
                <a:lnTo>
                  <a:pt x="2019" y="82"/>
                </a:lnTo>
                <a:lnTo>
                  <a:pt x="2019" y="88"/>
                </a:lnTo>
                <a:lnTo>
                  <a:pt x="2018" y="88"/>
                </a:lnTo>
                <a:lnTo>
                  <a:pt x="2018" y="92"/>
                </a:lnTo>
                <a:lnTo>
                  <a:pt x="2016" y="92"/>
                </a:lnTo>
                <a:lnTo>
                  <a:pt x="2016" y="95"/>
                </a:lnTo>
                <a:lnTo>
                  <a:pt x="2015" y="95"/>
                </a:lnTo>
                <a:lnTo>
                  <a:pt x="2014" y="103"/>
                </a:lnTo>
                <a:lnTo>
                  <a:pt x="2011" y="103"/>
                </a:lnTo>
                <a:lnTo>
                  <a:pt x="2011" y="104"/>
                </a:lnTo>
                <a:lnTo>
                  <a:pt x="2009" y="104"/>
                </a:lnTo>
                <a:lnTo>
                  <a:pt x="2008" y="100"/>
                </a:lnTo>
                <a:lnTo>
                  <a:pt x="2007" y="96"/>
                </a:lnTo>
                <a:lnTo>
                  <a:pt x="2002" y="88"/>
                </a:lnTo>
                <a:lnTo>
                  <a:pt x="2001" y="78"/>
                </a:lnTo>
                <a:lnTo>
                  <a:pt x="1999" y="78"/>
                </a:lnTo>
                <a:lnTo>
                  <a:pt x="1999" y="73"/>
                </a:lnTo>
                <a:lnTo>
                  <a:pt x="1998" y="73"/>
                </a:lnTo>
                <a:lnTo>
                  <a:pt x="1995" y="64"/>
                </a:lnTo>
                <a:lnTo>
                  <a:pt x="1994" y="64"/>
                </a:lnTo>
                <a:lnTo>
                  <a:pt x="1994" y="61"/>
                </a:lnTo>
                <a:lnTo>
                  <a:pt x="1992" y="61"/>
                </a:lnTo>
                <a:lnTo>
                  <a:pt x="1991" y="49"/>
                </a:lnTo>
                <a:lnTo>
                  <a:pt x="1988" y="49"/>
                </a:lnTo>
                <a:lnTo>
                  <a:pt x="1988" y="47"/>
                </a:lnTo>
                <a:lnTo>
                  <a:pt x="1987" y="47"/>
                </a:lnTo>
                <a:lnTo>
                  <a:pt x="1985" y="35"/>
                </a:lnTo>
                <a:lnTo>
                  <a:pt x="1984" y="35"/>
                </a:lnTo>
                <a:lnTo>
                  <a:pt x="1984" y="33"/>
                </a:lnTo>
                <a:lnTo>
                  <a:pt x="1982" y="33"/>
                </a:lnTo>
                <a:lnTo>
                  <a:pt x="1980" y="23"/>
                </a:lnTo>
                <a:lnTo>
                  <a:pt x="1978" y="23"/>
                </a:lnTo>
                <a:lnTo>
                  <a:pt x="1978" y="18"/>
                </a:lnTo>
                <a:lnTo>
                  <a:pt x="1977" y="18"/>
                </a:lnTo>
                <a:lnTo>
                  <a:pt x="1977" y="14"/>
                </a:lnTo>
                <a:lnTo>
                  <a:pt x="1975" y="14"/>
                </a:lnTo>
                <a:lnTo>
                  <a:pt x="1975" y="9"/>
                </a:lnTo>
                <a:lnTo>
                  <a:pt x="1973" y="9"/>
                </a:lnTo>
                <a:lnTo>
                  <a:pt x="1971" y="3"/>
                </a:lnTo>
                <a:lnTo>
                  <a:pt x="1949" y="4"/>
                </a:lnTo>
                <a:lnTo>
                  <a:pt x="1937" y="4"/>
                </a:lnTo>
                <a:lnTo>
                  <a:pt x="1933" y="4"/>
                </a:lnTo>
                <a:lnTo>
                  <a:pt x="1930" y="3"/>
                </a:lnTo>
                <a:lnTo>
                  <a:pt x="1922" y="3"/>
                </a:lnTo>
                <a:lnTo>
                  <a:pt x="1915" y="4"/>
                </a:lnTo>
                <a:lnTo>
                  <a:pt x="1915" y="16"/>
                </a:lnTo>
                <a:lnTo>
                  <a:pt x="1919" y="18"/>
                </a:lnTo>
                <a:lnTo>
                  <a:pt x="1922" y="26"/>
                </a:lnTo>
                <a:lnTo>
                  <a:pt x="1923" y="26"/>
                </a:lnTo>
                <a:lnTo>
                  <a:pt x="1923" y="96"/>
                </a:lnTo>
                <a:lnTo>
                  <a:pt x="1923" y="271"/>
                </a:lnTo>
                <a:lnTo>
                  <a:pt x="1922" y="271"/>
                </a:lnTo>
                <a:lnTo>
                  <a:pt x="1922" y="275"/>
                </a:lnTo>
                <a:lnTo>
                  <a:pt x="1918" y="278"/>
                </a:lnTo>
                <a:lnTo>
                  <a:pt x="1916" y="281"/>
                </a:lnTo>
                <a:lnTo>
                  <a:pt x="1915" y="284"/>
                </a:lnTo>
                <a:lnTo>
                  <a:pt x="1915" y="293"/>
                </a:lnTo>
                <a:lnTo>
                  <a:pt x="1940" y="292"/>
                </a:lnTo>
                <a:lnTo>
                  <a:pt x="1954" y="292"/>
                </a:lnTo>
                <a:lnTo>
                  <a:pt x="1960" y="293"/>
                </a:lnTo>
                <a:lnTo>
                  <a:pt x="1964" y="295"/>
                </a:lnTo>
                <a:lnTo>
                  <a:pt x="1966" y="292"/>
                </a:lnTo>
                <a:lnTo>
                  <a:pt x="1968" y="291"/>
                </a:lnTo>
                <a:lnTo>
                  <a:pt x="1967" y="286"/>
                </a:lnTo>
                <a:lnTo>
                  <a:pt x="1967" y="284"/>
                </a:lnTo>
                <a:lnTo>
                  <a:pt x="1966" y="281"/>
                </a:lnTo>
                <a:lnTo>
                  <a:pt x="1963" y="278"/>
                </a:lnTo>
                <a:lnTo>
                  <a:pt x="1960" y="275"/>
                </a:lnTo>
                <a:lnTo>
                  <a:pt x="1960" y="272"/>
                </a:lnTo>
                <a:lnTo>
                  <a:pt x="1957" y="272"/>
                </a:lnTo>
                <a:lnTo>
                  <a:pt x="1957" y="260"/>
                </a:lnTo>
                <a:lnTo>
                  <a:pt x="1956" y="260"/>
                </a:lnTo>
                <a:lnTo>
                  <a:pt x="1956" y="82"/>
                </a:lnTo>
                <a:lnTo>
                  <a:pt x="1960" y="82"/>
                </a:lnTo>
                <a:lnTo>
                  <a:pt x="2001" y="179"/>
                </a:lnTo>
                <a:lnTo>
                  <a:pt x="2008" y="179"/>
                </a:lnTo>
                <a:lnTo>
                  <a:pt x="2018" y="148"/>
                </a:lnTo>
                <a:lnTo>
                  <a:pt x="2019" y="148"/>
                </a:lnTo>
                <a:lnTo>
                  <a:pt x="2019" y="144"/>
                </a:lnTo>
                <a:lnTo>
                  <a:pt x="2022" y="144"/>
                </a:lnTo>
                <a:lnTo>
                  <a:pt x="2022" y="140"/>
                </a:lnTo>
                <a:lnTo>
                  <a:pt x="2023" y="140"/>
                </a:lnTo>
                <a:lnTo>
                  <a:pt x="2023" y="135"/>
                </a:lnTo>
                <a:lnTo>
                  <a:pt x="2025" y="135"/>
                </a:lnTo>
                <a:lnTo>
                  <a:pt x="2025" y="131"/>
                </a:lnTo>
                <a:lnTo>
                  <a:pt x="2026" y="131"/>
                </a:lnTo>
                <a:lnTo>
                  <a:pt x="2026" y="127"/>
                </a:lnTo>
                <a:lnTo>
                  <a:pt x="2029" y="127"/>
                </a:lnTo>
                <a:lnTo>
                  <a:pt x="2029" y="123"/>
                </a:lnTo>
                <a:lnTo>
                  <a:pt x="2031" y="123"/>
                </a:lnTo>
                <a:lnTo>
                  <a:pt x="2031" y="119"/>
                </a:lnTo>
                <a:lnTo>
                  <a:pt x="2032" y="119"/>
                </a:lnTo>
                <a:lnTo>
                  <a:pt x="2033" y="109"/>
                </a:lnTo>
                <a:lnTo>
                  <a:pt x="2035" y="109"/>
                </a:lnTo>
                <a:lnTo>
                  <a:pt x="2038" y="100"/>
                </a:lnTo>
                <a:lnTo>
                  <a:pt x="2039" y="100"/>
                </a:lnTo>
                <a:lnTo>
                  <a:pt x="2039" y="96"/>
                </a:lnTo>
                <a:lnTo>
                  <a:pt x="2040" y="96"/>
                </a:lnTo>
                <a:lnTo>
                  <a:pt x="2040" y="92"/>
                </a:lnTo>
                <a:lnTo>
                  <a:pt x="2042" y="92"/>
                </a:lnTo>
                <a:lnTo>
                  <a:pt x="2042" y="88"/>
                </a:lnTo>
                <a:lnTo>
                  <a:pt x="2045" y="88"/>
                </a:lnTo>
                <a:lnTo>
                  <a:pt x="2045" y="82"/>
                </a:lnTo>
                <a:lnTo>
                  <a:pt x="2046" y="82"/>
                </a:lnTo>
                <a:lnTo>
                  <a:pt x="2046" y="79"/>
                </a:lnTo>
                <a:lnTo>
                  <a:pt x="2047" y="79"/>
                </a:lnTo>
                <a:lnTo>
                  <a:pt x="2047" y="73"/>
                </a:lnTo>
                <a:lnTo>
                  <a:pt x="2049" y="73"/>
                </a:lnTo>
                <a:lnTo>
                  <a:pt x="2049" y="71"/>
                </a:lnTo>
                <a:lnTo>
                  <a:pt x="2050" y="71"/>
                </a:lnTo>
                <a:lnTo>
                  <a:pt x="2053" y="61"/>
                </a:lnTo>
                <a:lnTo>
                  <a:pt x="2055" y="61"/>
                </a:lnTo>
                <a:lnTo>
                  <a:pt x="2055" y="57"/>
                </a:lnTo>
                <a:lnTo>
                  <a:pt x="2056" y="57"/>
                </a:lnTo>
                <a:lnTo>
                  <a:pt x="2056" y="220"/>
                </a:lnTo>
                <a:lnTo>
                  <a:pt x="2056" y="238"/>
                </a:lnTo>
                <a:lnTo>
                  <a:pt x="2056" y="255"/>
                </a:lnTo>
                <a:lnTo>
                  <a:pt x="2056" y="264"/>
                </a:lnTo>
                <a:lnTo>
                  <a:pt x="2055" y="271"/>
                </a:lnTo>
                <a:lnTo>
                  <a:pt x="2052" y="276"/>
                </a:lnTo>
                <a:lnTo>
                  <a:pt x="2047" y="281"/>
                </a:lnTo>
                <a:lnTo>
                  <a:pt x="2047" y="288"/>
                </a:lnTo>
                <a:lnTo>
                  <a:pt x="2049" y="293"/>
                </a:lnTo>
                <a:lnTo>
                  <a:pt x="2060" y="292"/>
                </a:lnTo>
                <a:lnTo>
                  <a:pt x="2076" y="291"/>
                </a:lnTo>
                <a:lnTo>
                  <a:pt x="2090" y="291"/>
                </a:lnTo>
                <a:lnTo>
                  <a:pt x="2096" y="292"/>
                </a:lnTo>
                <a:lnTo>
                  <a:pt x="2100" y="293"/>
                </a:lnTo>
                <a:lnTo>
                  <a:pt x="2108" y="292"/>
                </a:lnTo>
                <a:lnTo>
                  <a:pt x="2115" y="291"/>
                </a:lnTo>
                <a:lnTo>
                  <a:pt x="2114" y="286"/>
                </a:lnTo>
                <a:lnTo>
                  <a:pt x="2114" y="282"/>
                </a:lnTo>
                <a:lnTo>
                  <a:pt x="2112" y="279"/>
                </a:lnTo>
                <a:lnTo>
                  <a:pt x="2110" y="275"/>
                </a:lnTo>
                <a:lnTo>
                  <a:pt x="2107" y="274"/>
                </a:lnTo>
                <a:lnTo>
                  <a:pt x="2107" y="269"/>
                </a:lnTo>
                <a:lnTo>
                  <a:pt x="2104" y="269"/>
                </a:lnTo>
                <a:lnTo>
                  <a:pt x="2104" y="88"/>
                </a:lnTo>
                <a:lnTo>
                  <a:pt x="2104" y="66"/>
                </a:lnTo>
                <a:lnTo>
                  <a:pt x="2104" y="44"/>
                </a:lnTo>
                <a:lnTo>
                  <a:pt x="2105" y="34"/>
                </a:lnTo>
                <a:lnTo>
                  <a:pt x="2107" y="26"/>
                </a:lnTo>
                <a:lnTo>
                  <a:pt x="2108" y="21"/>
                </a:lnTo>
                <a:lnTo>
                  <a:pt x="2110" y="17"/>
                </a:lnTo>
                <a:lnTo>
                  <a:pt x="2112" y="14"/>
                </a:lnTo>
                <a:lnTo>
                  <a:pt x="2115" y="11"/>
                </a:lnTo>
                <a:lnTo>
                  <a:pt x="2114" y="6"/>
                </a:lnTo>
                <a:lnTo>
                  <a:pt x="2112" y="2"/>
                </a:lnTo>
                <a:lnTo>
                  <a:pt x="2107" y="2"/>
                </a:lnTo>
                <a:close/>
                <a:moveTo>
                  <a:pt x="1773" y="2"/>
                </a:moveTo>
                <a:lnTo>
                  <a:pt x="1773" y="3"/>
                </a:lnTo>
                <a:lnTo>
                  <a:pt x="1768" y="3"/>
                </a:lnTo>
                <a:lnTo>
                  <a:pt x="1768" y="4"/>
                </a:lnTo>
                <a:lnTo>
                  <a:pt x="1764" y="6"/>
                </a:lnTo>
                <a:lnTo>
                  <a:pt x="1761" y="9"/>
                </a:lnTo>
                <a:lnTo>
                  <a:pt x="1759" y="11"/>
                </a:lnTo>
                <a:lnTo>
                  <a:pt x="1756" y="14"/>
                </a:lnTo>
                <a:lnTo>
                  <a:pt x="1755" y="18"/>
                </a:lnTo>
                <a:lnTo>
                  <a:pt x="1755" y="23"/>
                </a:lnTo>
                <a:lnTo>
                  <a:pt x="1754" y="31"/>
                </a:lnTo>
                <a:lnTo>
                  <a:pt x="1754" y="52"/>
                </a:lnTo>
                <a:lnTo>
                  <a:pt x="1754" y="72"/>
                </a:lnTo>
                <a:lnTo>
                  <a:pt x="1754" y="213"/>
                </a:lnTo>
                <a:lnTo>
                  <a:pt x="1754" y="275"/>
                </a:lnTo>
                <a:lnTo>
                  <a:pt x="1762" y="288"/>
                </a:lnTo>
                <a:lnTo>
                  <a:pt x="1769" y="291"/>
                </a:lnTo>
                <a:lnTo>
                  <a:pt x="1776" y="293"/>
                </a:lnTo>
                <a:lnTo>
                  <a:pt x="1847" y="293"/>
                </a:lnTo>
                <a:lnTo>
                  <a:pt x="1858" y="292"/>
                </a:lnTo>
                <a:lnTo>
                  <a:pt x="1869" y="292"/>
                </a:lnTo>
                <a:lnTo>
                  <a:pt x="1879" y="289"/>
                </a:lnTo>
                <a:lnTo>
                  <a:pt x="1882" y="286"/>
                </a:lnTo>
                <a:lnTo>
                  <a:pt x="1885" y="285"/>
                </a:lnTo>
                <a:lnTo>
                  <a:pt x="1886" y="282"/>
                </a:lnTo>
                <a:lnTo>
                  <a:pt x="1888" y="281"/>
                </a:lnTo>
                <a:lnTo>
                  <a:pt x="1889" y="275"/>
                </a:lnTo>
                <a:lnTo>
                  <a:pt x="1889" y="269"/>
                </a:lnTo>
                <a:lnTo>
                  <a:pt x="1891" y="264"/>
                </a:lnTo>
                <a:lnTo>
                  <a:pt x="1891" y="237"/>
                </a:lnTo>
                <a:lnTo>
                  <a:pt x="1891" y="133"/>
                </a:lnTo>
                <a:lnTo>
                  <a:pt x="1891" y="48"/>
                </a:lnTo>
                <a:lnTo>
                  <a:pt x="1891" y="30"/>
                </a:lnTo>
                <a:lnTo>
                  <a:pt x="1891" y="26"/>
                </a:lnTo>
                <a:lnTo>
                  <a:pt x="1889" y="21"/>
                </a:lnTo>
                <a:lnTo>
                  <a:pt x="1888" y="18"/>
                </a:lnTo>
                <a:lnTo>
                  <a:pt x="1886" y="16"/>
                </a:lnTo>
                <a:lnTo>
                  <a:pt x="1885" y="11"/>
                </a:lnTo>
                <a:lnTo>
                  <a:pt x="1884" y="9"/>
                </a:lnTo>
                <a:lnTo>
                  <a:pt x="1882" y="7"/>
                </a:lnTo>
                <a:lnTo>
                  <a:pt x="1878" y="6"/>
                </a:lnTo>
                <a:lnTo>
                  <a:pt x="1874" y="3"/>
                </a:lnTo>
                <a:lnTo>
                  <a:pt x="1868" y="3"/>
                </a:lnTo>
                <a:lnTo>
                  <a:pt x="1862" y="2"/>
                </a:lnTo>
                <a:lnTo>
                  <a:pt x="1851" y="2"/>
                </a:lnTo>
                <a:lnTo>
                  <a:pt x="1773" y="2"/>
                </a:lnTo>
                <a:close/>
                <a:moveTo>
                  <a:pt x="1800" y="258"/>
                </a:moveTo>
                <a:lnTo>
                  <a:pt x="1795" y="257"/>
                </a:lnTo>
                <a:lnTo>
                  <a:pt x="1793" y="243"/>
                </a:lnTo>
                <a:lnTo>
                  <a:pt x="1793" y="229"/>
                </a:lnTo>
                <a:lnTo>
                  <a:pt x="1793" y="198"/>
                </a:lnTo>
                <a:lnTo>
                  <a:pt x="1793" y="95"/>
                </a:lnTo>
                <a:lnTo>
                  <a:pt x="1793" y="76"/>
                </a:lnTo>
                <a:lnTo>
                  <a:pt x="1793" y="58"/>
                </a:lnTo>
                <a:lnTo>
                  <a:pt x="1793" y="49"/>
                </a:lnTo>
                <a:lnTo>
                  <a:pt x="1795" y="41"/>
                </a:lnTo>
                <a:lnTo>
                  <a:pt x="1796" y="34"/>
                </a:lnTo>
                <a:lnTo>
                  <a:pt x="1799" y="27"/>
                </a:lnTo>
                <a:lnTo>
                  <a:pt x="1806" y="27"/>
                </a:lnTo>
                <a:lnTo>
                  <a:pt x="1819" y="26"/>
                </a:lnTo>
                <a:lnTo>
                  <a:pt x="1831" y="24"/>
                </a:lnTo>
                <a:lnTo>
                  <a:pt x="1837" y="26"/>
                </a:lnTo>
                <a:lnTo>
                  <a:pt x="1840" y="26"/>
                </a:lnTo>
                <a:lnTo>
                  <a:pt x="1840" y="27"/>
                </a:lnTo>
                <a:lnTo>
                  <a:pt x="1847" y="30"/>
                </a:lnTo>
                <a:lnTo>
                  <a:pt x="1848" y="35"/>
                </a:lnTo>
                <a:lnTo>
                  <a:pt x="1851" y="35"/>
                </a:lnTo>
                <a:lnTo>
                  <a:pt x="1851" y="198"/>
                </a:lnTo>
                <a:lnTo>
                  <a:pt x="1851" y="229"/>
                </a:lnTo>
                <a:lnTo>
                  <a:pt x="1851" y="237"/>
                </a:lnTo>
                <a:lnTo>
                  <a:pt x="1850" y="245"/>
                </a:lnTo>
                <a:lnTo>
                  <a:pt x="1850" y="251"/>
                </a:lnTo>
                <a:lnTo>
                  <a:pt x="1848" y="254"/>
                </a:lnTo>
                <a:lnTo>
                  <a:pt x="1847" y="255"/>
                </a:lnTo>
                <a:lnTo>
                  <a:pt x="1844" y="260"/>
                </a:lnTo>
                <a:lnTo>
                  <a:pt x="1837" y="261"/>
                </a:lnTo>
                <a:lnTo>
                  <a:pt x="1824" y="262"/>
                </a:lnTo>
                <a:lnTo>
                  <a:pt x="1812" y="262"/>
                </a:lnTo>
                <a:lnTo>
                  <a:pt x="1804" y="262"/>
                </a:lnTo>
                <a:lnTo>
                  <a:pt x="1804" y="260"/>
                </a:lnTo>
                <a:lnTo>
                  <a:pt x="1800" y="260"/>
                </a:lnTo>
                <a:lnTo>
                  <a:pt x="1800" y="258"/>
                </a:lnTo>
                <a:close/>
                <a:moveTo>
                  <a:pt x="1677" y="2"/>
                </a:moveTo>
                <a:lnTo>
                  <a:pt x="1676" y="3"/>
                </a:lnTo>
                <a:lnTo>
                  <a:pt x="1675" y="4"/>
                </a:lnTo>
                <a:lnTo>
                  <a:pt x="1676" y="16"/>
                </a:lnTo>
                <a:lnTo>
                  <a:pt x="1682" y="18"/>
                </a:lnTo>
                <a:lnTo>
                  <a:pt x="1683" y="27"/>
                </a:lnTo>
                <a:lnTo>
                  <a:pt x="1684" y="27"/>
                </a:lnTo>
                <a:lnTo>
                  <a:pt x="1684" y="127"/>
                </a:lnTo>
                <a:lnTo>
                  <a:pt x="1683" y="127"/>
                </a:lnTo>
                <a:lnTo>
                  <a:pt x="1682" y="123"/>
                </a:lnTo>
                <a:lnTo>
                  <a:pt x="1680" y="123"/>
                </a:lnTo>
                <a:lnTo>
                  <a:pt x="1680" y="119"/>
                </a:lnTo>
                <a:lnTo>
                  <a:pt x="1677" y="119"/>
                </a:lnTo>
                <a:lnTo>
                  <a:pt x="1677" y="116"/>
                </a:lnTo>
                <a:lnTo>
                  <a:pt x="1675" y="113"/>
                </a:lnTo>
                <a:lnTo>
                  <a:pt x="1675" y="110"/>
                </a:lnTo>
                <a:lnTo>
                  <a:pt x="1670" y="109"/>
                </a:lnTo>
                <a:lnTo>
                  <a:pt x="1670" y="104"/>
                </a:lnTo>
                <a:lnTo>
                  <a:pt x="1667" y="103"/>
                </a:lnTo>
                <a:lnTo>
                  <a:pt x="1667" y="100"/>
                </a:lnTo>
                <a:lnTo>
                  <a:pt x="1665" y="97"/>
                </a:lnTo>
                <a:lnTo>
                  <a:pt x="1662" y="92"/>
                </a:lnTo>
                <a:lnTo>
                  <a:pt x="1659" y="89"/>
                </a:lnTo>
                <a:lnTo>
                  <a:pt x="1659" y="86"/>
                </a:lnTo>
                <a:lnTo>
                  <a:pt x="1655" y="85"/>
                </a:lnTo>
                <a:lnTo>
                  <a:pt x="1655" y="80"/>
                </a:lnTo>
                <a:lnTo>
                  <a:pt x="1652" y="79"/>
                </a:lnTo>
                <a:lnTo>
                  <a:pt x="1652" y="76"/>
                </a:lnTo>
                <a:lnTo>
                  <a:pt x="1649" y="73"/>
                </a:lnTo>
                <a:lnTo>
                  <a:pt x="1646" y="66"/>
                </a:lnTo>
                <a:lnTo>
                  <a:pt x="1645" y="66"/>
                </a:lnTo>
                <a:lnTo>
                  <a:pt x="1643" y="62"/>
                </a:lnTo>
                <a:lnTo>
                  <a:pt x="1639" y="61"/>
                </a:lnTo>
                <a:lnTo>
                  <a:pt x="1639" y="57"/>
                </a:lnTo>
                <a:lnTo>
                  <a:pt x="1636" y="55"/>
                </a:lnTo>
                <a:lnTo>
                  <a:pt x="1636" y="51"/>
                </a:lnTo>
                <a:lnTo>
                  <a:pt x="1634" y="49"/>
                </a:lnTo>
                <a:lnTo>
                  <a:pt x="1634" y="47"/>
                </a:lnTo>
                <a:lnTo>
                  <a:pt x="1629" y="45"/>
                </a:lnTo>
                <a:lnTo>
                  <a:pt x="1628" y="38"/>
                </a:lnTo>
                <a:lnTo>
                  <a:pt x="1624" y="35"/>
                </a:lnTo>
                <a:lnTo>
                  <a:pt x="1624" y="33"/>
                </a:lnTo>
                <a:lnTo>
                  <a:pt x="1621" y="31"/>
                </a:lnTo>
                <a:lnTo>
                  <a:pt x="1621" y="27"/>
                </a:lnTo>
                <a:lnTo>
                  <a:pt x="1618" y="26"/>
                </a:lnTo>
                <a:lnTo>
                  <a:pt x="1618" y="23"/>
                </a:lnTo>
                <a:lnTo>
                  <a:pt x="1614" y="20"/>
                </a:lnTo>
                <a:lnTo>
                  <a:pt x="1614" y="17"/>
                </a:lnTo>
                <a:lnTo>
                  <a:pt x="1612" y="17"/>
                </a:lnTo>
                <a:lnTo>
                  <a:pt x="1608" y="10"/>
                </a:lnTo>
                <a:lnTo>
                  <a:pt x="1607" y="6"/>
                </a:lnTo>
                <a:lnTo>
                  <a:pt x="1604" y="3"/>
                </a:lnTo>
                <a:lnTo>
                  <a:pt x="1604" y="2"/>
                </a:lnTo>
                <a:lnTo>
                  <a:pt x="1593" y="3"/>
                </a:lnTo>
                <a:lnTo>
                  <a:pt x="1578" y="3"/>
                </a:lnTo>
                <a:lnTo>
                  <a:pt x="1566" y="2"/>
                </a:lnTo>
                <a:lnTo>
                  <a:pt x="1564" y="3"/>
                </a:lnTo>
                <a:lnTo>
                  <a:pt x="1561" y="9"/>
                </a:lnTo>
                <a:lnTo>
                  <a:pt x="1564" y="9"/>
                </a:lnTo>
                <a:lnTo>
                  <a:pt x="1564" y="14"/>
                </a:lnTo>
                <a:lnTo>
                  <a:pt x="1566" y="14"/>
                </a:lnTo>
                <a:lnTo>
                  <a:pt x="1566" y="17"/>
                </a:lnTo>
                <a:lnTo>
                  <a:pt x="1569" y="18"/>
                </a:lnTo>
                <a:lnTo>
                  <a:pt x="1571" y="26"/>
                </a:lnTo>
                <a:lnTo>
                  <a:pt x="1573" y="26"/>
                </a:lnTo>
                <a:lnTo>
                  <a:pt x="1573" y="95"/>
                </a:lnTo>
                <a:lnTo>
                  <a:pt x="1573" y="269"/>
                </a:lnTo>
                <a:lnTo>
                  <a:pt x="1571" y="269"/>
                </a:lnTo>
                <a:lnTo>
                  <a:pt x="1571" y="274"/>
                </a:lnTo>
                <a:lnTo>
                  <a:pt x="1566" y="278"/>
                </a:lnTo>
                <a:lnTo>
                  <a:pt x="1561" y="288"/>
                </a:lnTo>
                <a:lnTo>
                  <a:pt x="1564" y="291"/>
                </a:lnTo>
                <a:lnTo>
                  <a:pt x="1566" y="293"/>
                </a:lnTo>
                <a:lnTo>
                  <a:pt x="1574" y="292"/>
                </a:lnTo>
                <a:lnTo>
                  <a:pt x="1587" y="291"/>
                </a:lnTo>
                <a:lnTo>
                  <a:pt x="1598" y="291"/>
                </a:lnTo>
                <a:lnTo>
                  <a:pt x="1602" y="292"/>
                </a:lnTo>
                <a:lnTo>
                  <a:pt x="1605" y="293"/>
                </a:lnTo>
                <a:lnTo>
                  <a:pt x="1611" y="292"/>
                </a:lnTo>
                <a:lnTo>
                  <a:pt x="1615" y="291"/>
                </a:lnTo>
                <a:lnTo>
                  <a:pt x="1615" y="286"/>
                </a:lnTo>
                <a:lnTo>
                  <a:pt x="1615" y="284"/>
                </a:lnTo>
                <a:lnTo>
                  <a:pt x="1614" y="281"/>
                </a:lnTo>
                <a:lnTo>
                  <a:pt x="1612" y="278"/>
                </a:lnTo>
                <a:lnTo>
                  <a:pt x="1608" y="275"/>
                </a:lnTo>
                <a:lnTo>
                  <a:pt x="1608" y="274"/>
                </a:lnTo>
                <a:lnTo>
                  <a:pt x="1608" y="272"/>
                </a:lnTo>
                <a:lnTo>
                  <a:pt x="1608" y="269"/>
                </a:lnTo>
                <a:lnTo>
                  <a:pt x="1608" y="267"/>
                </a:lnTo>
                <a:lnTo>
                  <a:pt x="1607" y="264"/>
                </a:lnTo>
                <a:lnTo>
                  <a:pt x="1605" y="264"/>
                </a:lnTo>
                <a:lnTo>
                  <a:pt x="1605" y="92"/>
                </a:lnTo>
                <a:lnTo>
                  <a:pt x="1608" y="92"/>
                </a:lnTo>
                <a:lnTo>
                  <a:pt x="1611" y="96"/>
                </a:lnTo>
                <a:lnTo>
                  <a:pt x="1612" y="96"/>
                </a:lnTo>
                <a:lnTo>
                  <a:pt x="1614" y="102"/>
                </a:lnTo>
                <a:lnTo>
                  <a:pt x="1618" y="103"/>
                </a:lnTo>
                <a:lnTo>
                  <a:pt x="1618" y="107"/>
                </a:lnTo>
                <a:lnTo>
                  <a:pt x="1621" y="109"/>
                </a:lnTo>
                <a:lnTo>
                  <a:pt x="1621" y="112"/>
                </a:lnTo>
                <a:lnTo>
                  <a:pt x="1624" y="113"/>
                </a:lnTo>
                <a:lnTo>
                  <a:pt x="1624" y="117"/>
                </a:lnTo>
                <a:lnTo>
                  <a:pt x="1626" y="117"/>
                </a:lnTo>
                <a:lnTo>
                  <a:pt x="1628" y="123"/>
                </a:lnTo>
                <a:lnTo>
                  <a:pt x="1631" y="124"/>
                </a:lnTo>
                <a:lnTo>
                  <a:pt x="1631" y="127"/>
                </a:lnTo>
                <a:lnTo>
                  <a:pt x="1636" y="131"/>
                </a:lnTo>
                <a:lnTo>
                  <a:pt x="1636" y="134"/>
                </a:lnTo>
                <a:lnTo>
                  <a:pt x="1639" y="135"/>
                </a:lnTo>
                <a:lnTo>
                  <a:pt x="1639" y="140"/>
                </a:lnTo>
                <a:lnTo>
                  <a:pt x="1643" y="141"/>
                </a:lnTo>
                <a:lnTo>
                  <a:pt x="1643" y="144"/>
                </a:lnTo>
                <a:lnTo>
                  <a:pt x="1646" y="147"/>
                </a:lnTo>
                <a:lnTo>
                  <a:pt x="1646" y="150"/>
                </a:lnTo>
                <a:lnTo>
                  <a:pt x="1649" y="150"/>
                </a:lnTo>
                <a:lnTo>
                  <a:pt x="1650" y="155"/>
                </a:lnTo>
                <a:lnTo>
                  <a:pt x="1653" y="157"/>
                </a:lnTo>
                <a:lnTo>
                  <a:pt x="1653" y="159"/>
                </a:lnTo>
                <a:lnTo>
                  <a:pt x="1659" y="164"/>
                </a:lnTo>
                <a:lnTo>
                  <a:pt x="1659" y="166"/>
                </a:lnTo>
                <a:lnTo>
                  <a:pt x="1662" y="169"/>
                </a:lnTo>
                <a:lnTo>
                  <a:pt x="1662" y="172"/>
                </a:lnTo>
                <a:lnTo>
                  <a:pt x="1666" y="174"/>
                </a:lnTo>
                <a:lnTo>
                  <a:pt x="1666" y="178"/>
                </a:lnTo>
                <a:lnTo>
                  <a:pt x="1667" y="178"/>
                </a:lnTo>
                <a:lnTo>
                  <a:pt x="1669" y="182"/>
                </a:lnTo>
                <a:lnTo>
                  <a:pt x="1673" y="185"/>
                </a:lnTo>
                <a:lnTo>
                  <a:pt x="1673" y="188"/>
                </a:lnTo>
                <a:lnTo>
                  <a:pt x="1677" y="190"/>
                </a:lnTo>
                <a:lnTo>
                  <a:pt x="1680" y="198"/>
                </a:lnTo>
                <a:lnTo>
                  <a:pt x="1682" y="199"/>
                </a:lnTo>
                <a:lnTo>
                  <a:pt x="1684" y="202"/>
                </a:lnTo>
                <a:lnTo>
                  <a:pt x="1684" y="267"/>
                </a:lnTo>
                <a:lnTo>
                  <a:pt x="1683" y="267"/>
                </a:lnTo>
                <a:lnTo>
                  <a:pt x="1683" y="274"/>
                </a:lnTo>
                <a:lnTo>
                  <a:pt x="1677" y="278"/>
                </a:lnTo>
                <a:lnTo>
                  <a:pt x="1676" y="281"/>
                </a:lnTo>
                <a:lnTo>
                  <a:pt x="1675" y="285"/>
                </a:lnTo>
                <a:lnTo>
                  <a:pt x="1676" y="293"/>
                </a:lnTo>
                <a:lnTo>
                  <a:pt x="1686" y="292"/>
                </a:lnTo>
                <a:lnTo>
                  <a:pt x="1697" y="291"/>
                </a:lnTo>
                <a:lnTo>
                  <a:pt x="1710" y="291"/>
                </a:lnTo>
                <a:lnTo>
                  <a:pt x="1714" y="292"/>
                </a:lnTo>
                <a:lnTo>
                  <a:pt x="1717" y="293"/>
                </a:lnTo>
                <a:lnTo>
                  <a:pt x="1724" y="292"/>
                </a:lnTo>
                <a:lnTo>
                  <a:pt x="1728" y="291"/>
                </a:lnTo>
                <a:lnTo>
                  <a:pt x="1728" y="281"/>
                </a:lnTo>
                <a:lnTo>
                  <a:pt x="1721" y="275"/>
                </a:lnTo>
                <a:lnTo>
                  <a:pt x="1720" y="265"/>
                </a:lnTo>
                <a:lnTo>
                  <a:pt x="1717" y="265"/>
                </a:lnTo>
                <a:lnTo>
                  <a:pt x="1717" y="86"/>
                </a:lnTo>
                <a:lnTo>
                  <a:pt x="1717" y="65"/>
                </a:lnTo>
                <a:lnTo>
                  <a:pt x="1717" y="44"/>
                </a:lnTo>
                <a:lnTo>
                  <a:pt x="1717" y="40"/>
                </a:lnTo>
                <a:lnTo>
                  <a:pt x="1718" y="34"/>
                </a:lnTo>
                <a:lnTo>
                  <a:pt x="1720" y="26"/>
                </a:lnTo>
                <a:lnTo>
                  <a:pt x="1721" y="21"/>
                </a:lnTo>
                <a:lnTo>
                  <a:pt x="1723" y="18"/>
                </a:lnTo>
                <a:lnTo>
                  <a:pt x="1725" y="16"/>
                </a:lnTo>
                <a:lnTo>
                  <a:pt x="1728" y="14"/>
                </a:lnTo>
                <a:lnTo>
                  <a:pt x="1727" y="7"/>
                </a:lnTo>
                <a:lnTo>
                  <a:pt x="1727" y="2"/>
                </a:lnTo>
                <a:lnTo>
                  <a:pt x="1714" y="3"/>
                </a:lnTo>
                <a:lnTo>
                  <a:pt x="1701" y="3"/>
                </a:lnTo>
                <a:lnTo>
                  <a:pt x="1689" y="3"/>
                </a:lnTo>
                <a:lnTo>
                  <a:pt x="1677" y="2"/>
                </a:lnTo>
                <a:close/>
                <a:moveTo>
                  <a:pt x="1081" y="2"/>
                </a:moveTo>
                <a:lnTo>
                  <a:pt x="1080" y="3"/>
                </a:lnTo>
                <a:lnTo>
                  <a:pt x="1078" y="4"/>
                </a:lnTo>
                <a:lnTo>
                  <a:pt x="1080" y="16"/>
                </a:lnTo>
                <a:lnTo>
                  <a:pt x="1085" y="18"/>
                </a:lnTo>
                <a:lnTo>
                  <a:pt x="1087" y="27"/>
                </a:lnTo>
                <a:lnTo>
                  <a:pt x="1088" y="27"/>
                </a:lnTo>
                <a:lnTo>
                  <a:pt x="1088" y="127"/>
                </a:lnTo>
                <a:lnTo>
                  <a:pt x="1087" y="127"/>
                </a:lnTo>
                <a:lnTo>
                  <a:pt x="1085" y="123"/>
                </a:lnTo>
                <a:lnTo>
                  <a:pt x="1084" y="123"/>
                </a:lnTo>
                <a:lnTo>
                  <a:pt x="1084" y="119"/>
                </a:lnTo>
                <a:lnTo>
                  <a:pt x="1081" y="119"/>
                </a:lnTo>
                <a:lnTo>
                  <a:pt x="1081" y="116"/>
                </a:lnTo>
                <a:lnTo>
                  <a:pt x="1078" y="113"/>
                </a:lnTo>
                <a:lnTo>
                  <a:pt x="1078" y="110"/>
                </a:lnTo>
                <a:lnTo>
                  <a:pt x="1076" y="109"/>
                </a:lnTo>
                <a:lnTo>
                  <a:pt x="1076" y="104"/>
                </a:lnTo>
                <a:lnTo>
                  <a:pt x="1071" y="103"/>
                </a:lnTo>
                <a:lnTo>
                  <a:pt x="1071" y="100"/>
                </a:lnTo>
                <a:lnTo>
                  <a:pt x="1068" y="97"/>
                </a:lnTo>
                <a:lnTo>
                  <a:pt x="1066" y="92"/>
                </a:lnTo>
                <a:lnTo>
                  <a:pt x="1063" y="89"/>
                </a:lnTo>
                <a:lnTo>
                  <a:pt x="1063" y="86"/>
                </a:lnTo>
                <a:lnTo>
                  <a:pt x="1060" y="85"/>
                </a:lnTo>
                <a:lnTo>
                  <a:pt x="1060" y="80"/>
                </a:lnTo>
                <a:lnTo>
                  <a:pt x="1056" y="79"/>
                </a:lnTo>
                <a:lnTo>
                  <a:pt x="1056" y="76"/>
                </a:lnTo>
                <a:lnTo>
                  <a:pt x="1053" y="73"/>
                </a:lnTo>
                <a:lnTo>
                  <a:pt x="1050" y="66"/>
                </a:lnTo>
                <a:lnTo>
                  <a:pt x="1049" y="66"/>
                </a:lnTo>
                <a:lnTo>
                  <a:pt x="1047" y="62"/>
                </a:lnTo>
                <a:lnTo>
                  <a:pt x="1044" y="61"/>
                </a:lnTo>
                <a:lnTo>
                  <a:pt x="1044" y="57"/>
                </a:lnTo>
                <a:lnTo>
                  <a:pt x="1040" y="55"/>
                </a:lnTo>
                <a:lnTo>
                  <a:pt x="1040" y="51"/>
                </a:lnTo>
                <a:lnTo>
                  <a:pt x="1037" y="49"/>
                </a:lnTo>
                <a:lnTo>
                  <a:pt x="1037" y="47"/>
                </a:lnTo>
                <a:lnTo>
                  <a:pt x="1033" y="45"/>
                </a:lnTo>
                <a:lnTo>
                  <a:pt x="1032" y="38"/>
                </a:lnTo>
                <a:lnTo>
                  <a:pt x="1029" y="35"/>
                </a:lnTo>
                <a:lnTo>
                  <a:pt x="1029" y="33"/>
                </a:lnTo>
                <a:lnTo>
                  <a:pt x="1025" y="31"/>
                </a:lnTo>
                <a:lnTo>
                  <a:pt x="1025" y="27"/>
                </a:lnTo>
                <a:lnTo>
                  <a:pt x="1022" y="26"/>
                </a:lnTo>
                <a:lnTo>
                  <a:pt x="1022" y="23"/>
                </a:lnTo>
                <a:lnTo>
                  <a:pt x="1018" y="20"/>
                </a:lnTo>
                <a:lnTo>
                  <a:pt x="1018" y="17"/>
                </a:lnTo>
                <a:lnTo>
                  <a:pt x="1016" y="17"/>
                </a:lnTo>
                <a:lnTo>
                  <a:pt x="1012" y="10"/>
                </a:lnTo>
                <a:lnTo>
                  <a:pt x="1011" y="6"/>
                </a:lnTo>
                <a:lnTo>
                  <a:pt x="1008" y="3"/>
                </a:lnTo>
                <a:lnTo>
                  <a:pt x="1008" y="2"/>
                </a:lnTo>
                <a:lnTo>
                  <a:pt x="998" y="3"/>
                </a:lnTo>
                <a:lnTo>
                  <a:pt x="982" y="3"/>
                </a:lnTo>
                <a:lnTo>
                  <a:pt x="970" y="2"/>
                </a:lnTo>
                <a:lnTo>
                  <a:pt x="970" y="3"/>
                </a:lnTo>
                <a:lnTo>
                  <a:pt x="968" y="3"/>
                </a:lnTo>
                <a:lnTo>
                  <a:pt x="967" y="9"/>
                </a:lnTo>
                <a:lnTo>
                  <a:pt x="968" y="9"/>
                </a:lnTo>
                <a:lnTo>
                  <a:pt x="968" y="14"/>
                </a:lnTo>
                <a:lnTo>
                  <a:pt x="970" y="14"/>
                </a:lnTo>
                <a:lnTo>
                  <a:pt x="970" y="17"/>
                </a:lnTo>
                <a:lnTo>
                  <a:pt x="972" y="18"/>
                </a:lnTo>
                <a:lnTo>
                  <a:pt x="975" y="26"/>
                </a:lnTo>
                <a:lnTo>
                  <a:pt x="977" y="26"/>
                </a:lnTo>
                <a:lnTo>
                  <a:pt x="977" y="96"/>
                </a:lnTo>
                <a:lnTo>
                  <a:pt x="977" y="269"/>
                </a:lnTo>
                <a:lnTo>
                  <a:pt x="975" y="269"/>
                </a:lnTo>
                <a:lnTo>
                  <a:pt x="975" y="274"/>
                </a:lnTo>
                <a:lnTo>
                  <a:pt x="970" y="278"/>
                </a:lnTo>
                <a:lnTo>
                  <a:pt x="968" y="286"/>
                </a:lnTo>
                <a:lnTo>
                  <a:pt x="967" y="286"/>
                </a:lnTo>
                <a:lnTo>
                  <a:pt x="967" y="288"/>
                </a:lnTo>
                <a:lnTo>
                  <a:pt x="968" y="293"/>
                </a:lnTo>
                <a:lnTo>
                  <a:pt x="977" y="292"/>
                </a:lnTo>
                <a:lnTo>
                  <a:pt x="989" y="291"/>
                </a:lnTo>
                <a:lnTo>
                  <a:pt x="1002" y="291"/>
                </a:lnTo>
                <a:lnTo>
                  <a:pt x="1006" y="292"/>
                </a:lnTo>
                <a:lnTo>
                  <a:pt x="1009" y="293"/>
                </a:lnTo>
                <a:lnTo>
                  <a:pt x="1015" y="292"/>
                </a:lnTo>
                <a:lnTo>
                  <a:pt x="1019" y="291"/>
                </a:lnTo>
                <a:lnTo>
                  <a:pt x="1019" y="286"/>
                </a:lnTo>
                <a:lnTo>
                  <a:pt x="1019" y="284"/>
                </a:lnTo>
                <a:lnTo>
                  <a:pt x="1018" y="281"/>
                </a:lnTo>
                <a:lnTo>
                  <a:pt x="1016" y="278"/>
                </a:lnTo>
                <a:lnTo>
                  <a:pt x="1013" y="275"/>
                </a:lnTo>
                <a:lnTo>
                  <a:pt x="1012" y="274"/>
                </a:lnTo>
                <a:lnTo>
                  <a:pt x="1012" y="272"/>
                </a:lnTo>
                <a:lnTo>
                  <a:pt x="1012" y="269"/>
                </a:lnTo>
                <a:lnTo>
                  <a:pt x="1012" y="267"/>
                </a:lnTo>
                <a:lnTo>
                  <a:pt x="1011" y="264"/>
                </a:lnTo>
                <a:lnTo>
                  <a:pt x="1009" y="264"/>
                </a:lnTo>
                <a:lnTo>
                  <a:pt x="1009" y="92"/>
                </a:lnTo>
                <a:lnTo>
                  <a:pt x="1013" y="92"/>
                </a:lnTo>
                <a:lnTo>
                  <a:pt x="1015" y="96"/>
                </a:lnTo>
                <a:lnTo>
                  <a:pt x="1016" y="96"/>
                </a:lnTo>
                <a:lnTo>
                  <a:pt x="1018" y="102"/>
                </a:lnTo>
                <a:lnTo>
                  <a:pt x="1022" y="103"/>
                </a:lnTo>
                <a:lnTo>
                  <a:pt x="1022" y="107"/>
                </a:lnTo>
                <a:lnTo>
                  <a:pt x="1025" y="109"/>
                </a:lnTo>
                <a:lnTo>
                  <a:pt x="1025" y="112"/>
                </a:lnTo>
                <a:lnTo>
                  <a:pt x="1029" y="113"/>
                </a:lnTo>
                <a:lnTo>
                  <a:pt x="1029" y="117"/>
                </a:lnTo>
                <a:lnTo>
                  <a:pt x="1030" y="117"/>
                </a:lnTo>
                <a:lnTo>
                  <a:pt x="1032" y="123"/>
                </a:lnTo>
                <a:lnTo>
                  <a:pt x="1035" y="124"/>
                </a:lnTo>
                <a:lnTo>
                  <a:pt x="1035" y="127"/>
                </a:lnTo>
                <a:lnTo>
                  <a:pt x="1040" y="131"/>
                </a:lnTo>
                <a:lnTo>
                  <a:pt x="1040" y="134"/>
                </a:lnTo>
                <a:lnTo>
                  <a:pt x="1044" y="135"/>
                </a:lnTo>
                <a:lnTo>
                  <a:pt x="1044" y="140"/>
                </a:lnTo>
                <a:lnTo>
                  <a:pt x="1047" y="141"/>
                </a:lnTo>
                <a:lnTo>
                  <a:pt x="1047" y="144"/>
                </a:lnTo>
                <a:lnTo>
                  <a:pt x="1050" y="147"/>
                </a:lnTo>
                <a:lnTo>
                  <a:pt x="1050" y="150"/>
                </a:lnTo>
                <a:lnTo>
                  <a:pt x="1053" y="150"/>
                </a:lnTo>
                <a:lnTo>
                  <a:pt x="1054" y="155"/>
                </a:lnTo>
                <a:lnTo>
                  <a:pt x="1057" y="157"/>
                </a:lnTo>
                <a:lnTo>
                  <a:pt x="1057" y="159"/>
                </a:lnTo>
                <a:lnTo>
                  <a:pt x="1063" y="164"/>
                </a:lnTo>
                <a:lnTo>
                  <a:pt x="1063" y="166"/>
                </a:lnTo>
                <a:lnTo>
                  <a:pt x="1066" y="169"/>
                </a:lnTo>
                <a:lnTo>
                  <a:pt x="1066" y="172"/>
                </a:lnTo>
                <a:lnTo>
                  <a:pt x="1070" y="174"/>
                </a:lnTo>
                <a:lnTo>
                  <a:pt x="1070" y="178"/>
                </a:lnTo>
                <a:lnTo>
                  <a:pt x="1071" y="178"/>
                </a:lnTo>
                <a:lnTo>
                  <a:pt x="1073" y="182"/>
                </a:lnTo>
                <a:lnTo>
                  <a:pt x="1077" y="185"/>
                </a:lnTo>
                <a:lnTo>
                  <a:pt x="1077" y="188"/>
                </a:lnTo>
                <a:lnTo>
                  <a:pt x="1081" y="190"/>
                </a:lnTo>
                <a:lnTo>
                  <a:pt x="1085" y="198"/>
                </a:lnTo>
                <a:lnTo>
                  <a:pt x="1087" y="199"/>
                </a:lnTo>
                <a:lnTo>
                  <a:pt x="1088" y="202"/>
                </a:lnTo>
                <a:lnTo>
                  <a:pt x="1088" y="267"/>
                </a:lnTo>
                <a:lnTo>
                  <a:pt x="1087" y="267"/>
                </a:lnTo>
                <a:lnTo>
                  <a:pt x="1087" y="274"/>
                </a:lnTo>
                <a:lnTo>
                  <a:pt x="1081" y="278"/>
                </a:lnTo>
                <a:lnTo>
                  <a:pt x="1080" y="281"/>
                </a:lnTo>
                <a:lnTo>
                  <a:pt x="1080" y="285"/>
                </a:lnTo>
                <a:lnTo>
                  <a:pt x="1080" y="293"/>
                </a:lnTo>
                <a:lnTo>
                  <a:pt x="1090" y="292"/>
                </a:lnTo>
                <a:lnTo>
                  <a:pt x="1102" y="291"/>
                </a:lnTo>
                <a:lnTo>
                  <a:pt x="1114" y="291"/>
                </a:lnTo>
                <a:lnTo>
                  <a:pt x="1118" y="292"/>
                </a:lnTo>
                <a:lnTo>
                  <a:pt x="1122" y="293"/>
                </a:lnTo>
                <a:lnTo>
                  <a:pt x="1128" y="292"/>
                </a:lnTo>
                <a:lnTo>
                  <a:pt x="1132" y="291"/>
                </a:lnTo>
                <a:lnTo>
                  <a:pt x="1132" y="286"/>
                </a:lnTo>
                <a:lnTo>
                  <a:pt x="1131" y="282"/>
                </a:lnTo>
                <a:lnTo>
                  <a:pt x="1129" y="279"/>
                </a:lnTo>
                <a:lnTo>
                  <a:pt x="1128" y="278"/>
                </a:lnTo>
                <a:lnTo>
                  <a:pt x="1125" y="274"/>
                </a:lnTo>
                <a:lnTo>
                  <a:pt x="1122" y="267"/>
                </a:lnTo>
                <a:lnTo>
                  <a:pt x="1122" y="86"/>
                </a:lnTo>
                <a:lnTo>
                  <a:pt x="1121" y="65"/>
                </a:lnTo>
                <a:lnTo>
                  <a:pt x="1121" y="44"/>
                </a:lnTo>
                <a:lnTo>
                  <a:pt x="1121" y="40"/>
                </a:lnTo>
                <a:lnTo>
                  <a:pt x="1122" y="34"/>
                </a:lnTo>
                <a:lnTo>
                  <a:pt x="1124" y="26"/>
                </a:lnTo>
                <a:lnTo>
                  <a:pt x="1125" y="21"/>
                </a:lnTo>
                <a:lnTo>
                  <a:pt x="1126" y="18"/>
                </a:lnTo>
                <a:lnTo>
                  <a:pt x="1129" y="16"/>
                </a:lnTo>
                <a:lnTo>
                  <a:pt x="1132" y="14"/>
                </a:lnTo>
                <a:lnTo>
                  <a:pt x="1132" y="7"/>
                </a:lnTo>
                <a:lnTo>
                  <a:pt x="1131" y="2"/>
                </a:lnTo>
                <a:lnTo>
                  <a:pt x="1119" y="3"/>
                </a:lnTo>
                <a:lnTo>
                  <a:pt x="1107" y="3"/>
                </a:lnTo>
                <a:lnTo>
                  <a:pt x="1094" y="3"/>
                </a:lnTo>
                <a:lnTo>
                  <a:pt x="1081" y="2"/>
                </a:lnTo>
                <a:close/>
                <a:moveTo>
                  <a:pt x="900" y="2"/>
                </a:moveTo>
                <a:lnTo>
                  <a:pt x="899" y="7"/>
                </a:lnTo>
                <a:lnTo>
                  <a:pt x="898" y="7"/>
                </a:lnTo>
                <a:lnTo>
                  <a:pt x="896" y="9"/>
                </a:lnTo>
                <a:lnTo>
                  <a:pt x="898" y="10"/>
                </a:lnTo>
                <a:lnTo>
                  <a:pt x="899" y="10"/>
                </a:lnTo>
                <a:lnTo>
                  <a:pt x="899" y="16"/>
                </a:lnTo>
                <a:lnTo>
                  <a:pt x="905" y="18"/>
                </a:lnTo>
                <a:lnTo>
                  <a:pt x="906" y="27"/>
                </a:lnTo>
                <a:lnTo>
                  <a:pt x="907" y="27"/>
                </a:lnTo>
                <a:lnTo>
                  <a:pt x="907" y="185"/>
                </a:lnTo>
                <a:lnTo>
                  <a:pt x="907" y="251"/>
                </a:lnTo>
                <a:lnTo>
                  <a:pt x="906" y="251"/>
                </a:lnTo>
                <a:lnTo>
                  <a:pt x="900" y="258"/>
                </a:lnTo>
                <a:lnTo>
                  <a:pt x="878" y="260"/>
                </a:lnTo>
                <a:lnTo>
                  <a:pt x="866" y="258"/>
                </a:lnTo>
                <a:lnTo>
                  <a:pt x="862" y="258"/>
                </a:lnTo>
                <a:lnTo>
                  <a:pt x="859" y="257"/>
                </a:lnTo>
                <a:lnTo>
                  <a:pt x="854" y="255"/>
                </a:lnTo>
                <a:lnTo>
                  <a:pt x="852" y="247"/>
                </a:lnTo>
                <a:lnTo>
                  <a:pt x="852" y="238"/>
                </a:lnTo>
                <a:lnTo>
                  <a:pt x="851" y="220"/>
                </a:lnTo>
                <a:lnTo>
                  <a:pt x="851" y="181"/>
                </a:lnTo>
                <a:lnTo>
                  <a:pt x="851" y="78"/>
                </a:lnTo>
                <a:lnTo>
                  <a:pt x="851" y="59"/>
                </a:lnTo>
                <a:lnTo>
                  <a:pt x="851" y="51"/>
                </a:lnTo>
                <a:lnTo>
                  <a:pt x="852" y="42"/>
                </a:lnTo>
                <a:lnTo>
                  <a:pt x="852" y="40"/>
                </a:lnTo>
                <a:lnTo>
                  <a:pt x="852" y="37"/>
                </a:lnTo>
                <a:lnTo>
                  <a:pt x="852" y="30"/>
                </a:lnTo>
                <a:lnTo>
                  <a:pt x="852" y="24"/>
                </a:lnTo>
                <a:lnTo>
                  <a:pt x="852" y="21"/>
                </a:lnTo>
                <a:lnTo>
                  <a:pt x="854" y="18"/>
                </a:lnTo>
                <a:lnTo>
                  <a:pt x="855" y="18"/>
                </a:lnTo>
                <a:lnTo>
                  <a:pt x="859" y="14"/>
                </a:lnTo>
                <a:lnTo>
                  <a:pt x="862" y="10"/>
                </a:lnTo>
                <a:lnTo>
                  <a:pt x="862" y="6"/>
                </a:lnTo>
                <a:lnTo>
                  <a:pt x="861" y="2"/>
                </a:lnTo>
                <a:lnTo>
                  <a:pt x="796" y="2"/>
                </a:lnTo>
                <a:lnTo>
                  <a:pt x="796" y="4"/>
                </a:lnTo>
                <a:lnTo>
                  <a:pt x="793" y="4"/>
                </a:lnTo>
                <a:lnTo>
                  <a:pt x="796" y="14"/>
                </a:lnTo>
                <a:lnTo>
                  <a:pt x="800" y="17"/>
                </a:lnTo>
                <a:lnTo>
                  <a:pt x="801" y="26"/>
                </a:lnTo>
                <a:lnTo>
                  <a:pt x="804" y="26"/>
                </a:lnTo>
                <a:lnTo>
                  <a:pt x="804" y="69"/>
                </a:lnTo>
                <a:lnTo>
                  <a:pt x="804" y="209"/>
                </a:lnTo>
                <a:lnTo>
                  <a:pt x="804" y="272"/>
                </a:lnTo>
                <a:lnTo>
                  <a:pt x="806" y="272"/>
                </a:lnTo>
                <a:lnTo>
                  <a:pt x="807" y="281"/>
                </a:lnTo>
                <a:lnTo>
                  <a:pt x="809" y="281"/>
                </a:lnTo>
                <a:lnTo>
                  <a:pt x="814" y="288"/>
                </a:lnTo>
                <a:lnTo>
                  <a:pt x="833" y="291"/>
                </a:lnTo>
                <a:lnTo>
                  <a:pt x="854" y="291"/>
                </a:lnTo>
                <a:lnTo>
                  <a:pt x="898" y="291"/>
                </a:lnTo>
                <a:lnTo>
                  <a:pt x="913" y="292"/>
                </a:lnTo>
                <a:lnTo>
                  <a:pt x="917" y="291"/>
                </a:lnTo>
                <a:lnTo>
                  <a:pt x="922" y="291"/>
                </a:lnTo>
                <a:lnTo>
                  <a:pt x="924" y="289"/>
                </a:lnTo>
                <a:lnTo>
                  <a:pt x="926" y="288"/>
                </a:lnTo>
                <a:lnTo>
                  <a:pt x="930" y="286"/>
                </a:lnTo>
                <a:lnTo>
                  <a:pt x="931" y="285"/>
                </a:lnTo>
                <a:lnTo>
                  <a:pt x="933" y="285"/>
                </a:lnTo>
                <a:lnTo>
                  <a:pt x="934" y="282"/>
                </a:lnTo>
                <a:lnTo>
                  <a:pt x="937" y="279"/>
                </a:lnTo>
                <a:lnTo>
                  <a:pt x="940" y="271"/>
                </a:lnTo>
                <a:lnTo>
                  <a:pt x="941" y="262"/>
                </a:lnTo>
                <a:lnTo>
                  <a:pt x="941" y="243"/>
                </a:lnTo>
                <a:lnTo>
                  <a:pt x="940" y="221"/>
                </a:lnTo>
                <a:lnTo>
                  <a:pt x="940" y="69"/>
                </a:lnTo>
                <a:lnTo>
                  <a:pt x="940" y="52"/>
                </a:lnTo>
                <a:lnTo>
                  <a:pt x="940" y="37"/>
                </a:lnTo>
                <a:lnTo>
                  <a:pt x="941" y="28"/>
                </a:lnTo>
                <a:lnTo>
                  <a:pt x="943" y="23"/>
                </a:lnTo>
                <a:lnTo>
                  <a:pt x="946" y="17"/>
                </a:lnTo>
                <a:lnTo>
                  <a:pt x="951" y="14"/>
                </a:lnTo>
                <a:lnTo>
                  <a:pt x="950" y="7"/>
                </a:lnTo>
                <a:lnTo>
                  <a:pt x="948" y="2"/>
                </a:lnTo>
                <a:lnTo>
                  <a:pt x="937" y="3"/>
                </a:lnTo>
                <a:lnTo>
                  <a:pt x="924" y="3"/>
                </a:lnTo>
                <a:lnTo>
                  <a:pt x="912" y="3"/>
                </a:lnTo>
                <a:lnTo>
                  <a:pt x="900" y="2"/>
                </a:lnTo>
                <a:close/>
                <a:moveTo>
                  <a:pt x="735" y="2"/>
                </a:moveTo>
                <a:lnTo>
                  <a:pt x="731" y="2"/>
                </a:lnTo>
                <a:lnTo>
                  <a:pt x="728" y="3"/>
                </a:lnTo>
                <a:lnTo>
                  <a:pt x="728" y="9"/>
                </a:lnTo>
                <a:lnTo>
                  <a:pt x="728" y="13"/>
                </a:lnTo>
                <a:lnTo>
                  <a:pt x="729" y="16"/>
                </a:lnTo>
                <a:lnTo>
                  <a:pt x="731" y="18"/>
                </a:lnTo>
                <a:lnTo>
                  <a:pt x="735" y="20"/>
                </a:lnTo>
                <a:lnTo>
                  <a:pt x="735" y="26"/>
                </a:lnTo>
                <a:lnTo>
                  <a:pt x="736" y="26"/>
                </a:lnTo>
                <a:lnTo>
                  <a:pt x="736" y="185"/>
                </a:lnTo>
                <a:lnTo>
                  <a:pt x="736" y="251"/>
                </a:lnTo>
                <a:lnTo>
                  <a:pt x="735" y="251"/>
                </a:lnTo>
                <a:lnTo>
                  <a:pt x="729" y="258"/>
                </a:lnTo>
                <a:lnTo>
                  <a:pt x="688" y="258"/>
                </a:lnTo>
                <a:lnTo>
                  <a:pt x="688" y="257"/>
                </a:lnTo>
                <a:lnTo>
                  <a:pt x="681" y="251"/>
                </a:lnTo>
                <a:lnTo>
                  <a:pt x="681" y="73"/>
                </a:lnTo>
                <a:lnTo>
                  <a:pt x="680" y="55"/>
                </a:lnTo>
                <a:lnTo>
                  <a:pt x="681" y="38"/>
                </a:lnTo>
                <a:lnTo>
                  <a:pt x="681" y="30"/>
                </a:lnTo>
                <a:lnTo>
                  <a:pt x="684" y="21"/>
                </a:lnTo>
                <a:lnTo>
                  <a:pt x="686" y="18"/>
                </a:lnTo>
                <a:lnTo>
                  <a:pt x="687" y="16"/>
                </a:lnTo>
                <a:lnTo>
                  <a:pt x="688" y="14"/>
                </a:lnTo>
                <a:lnTo>
                  <a:pt x="691" y="11"/>
                </a:lnTo>
                <a:lnTo>
                  <a:pt x="691" y="6"/>
                </a:lnTo>
                <a:lnTo>
                  <a:pt x="690" y="2"/>
                </a:lnTo>
                <a:lnTo>
                  <a:pt x="623" y="2"/>
                </a:lnTo>
                <a:lnTo>
                  <a:pt x="623" y="14"/>
                </a:lnTo>
                <a:lnTo>
                  <a:pt x="629" y="17"/>
                </a:lnTo>
                <a:lnTo>
                  <a:pt x="630" y="24"/>
                </a:lnTo>
                <a:lnTo>
                  <a:pt x="633" y="24"/>
                </a:lnTo>
                <a:lnTo>
                  <a:pt x="633" y="216"/>
                </a:lnTo>
                <a:lnTo>
                  <a:pt x="632" y="234"/>
                </a:lnTo>
                <a:lnTo>
                  <a:pt x="632" y="255"/>
                </a:lnTo>
                <a:lnTo>
                  <a:pt x="633" y="265"/>
                </a:lnTo>
                <a:lnTo>
                  <a:pt x="635" y="274"/>
                </a:lnTo>
                <a:lnTo>
                  <a:pt x="638" y="281"/>
                </a:lnTo>
                <a:lnTo>
                  <a:pt x="639" y="284"/>
                </a:lnTo>
                <a:lnTo>
                  <a:pt x="642" y="286"/>
                </a:lnTo>
                <a:lnTo>
                  <a:pt x="645" y="288"/>
                </a:lnTo>
                <a:lnTo>
                  <a:pt x="647" y="289"/>
                </a:lnTo>
                <a:lnTo>
                  <a:pt x="657" y="291"/>
                </a:lnTo>
                <a:lnTo>
                  <a:pt x="669" y="292"/>
                </a:lnTo>
                <a:lnTo>
                  <a:pt x="680" y="292"/>
                </a:lnTo>
                <a:lnTo>
                  <a:pt x="705" y="292"/>
                </a:lnTo>
                <a:lnTo>
                  <a:pt x="727" y="291"/>
                </a:lnTo>
                <a:lnTo>
                  <a:pt x="742" y="292"/>
                </a:lnTo>
                <a:lnTo>
                  <a:pt x="746" y="291"/>
                </a:lnTo>
                <a:lnTo>
                  <a:pt x="751" y="291"/>
                </a:lnTo>
                <a:lnTo>
                  <a:pt x="753" y="289"/>
                </a:lnTo>
                <a:lnTo>
                  <a:pt x="755" y="288"/>
                </a:lnTo>
                <a:lnTo>
                  <a:pt x="759" y="286"/>
                </a:lnTo>
                <a:lnTo>
                  <a:pt x="763" y="284"/>
                </a:lnTo>
                <a:lnTo>
                  <a:pt x="766" y="279"/>
                </a:lnTo>
                <a:lnTo>
                  <a:pt x="768" y="275"/>
                </a:lnTo>
                <a:lnTo>
                  <a:pt x="769" y="274"/>
                </a:lnTo>
                <a:lnTo>
                  <a:pt x="769" y="272"/>
                </a:lnTo>
                <a:lnTo>
                  <a:pt x="769" y="267"/>
                </a:lnTo>
                <a:lnTo>
                  <a:pt x="769" y="255"/>
                </a:lnTo>
                <a:lnTo>
                  <a:pt x="769" y="202"/>
                </a:lnTo>
                <a:lnTo>
                  <a:pt x="769" y="33"/>
                </a:lnTo>
                <a:lnTo>
                  <a:pt x="770" y="33"/>
                </a:lnTo>
                <a:lnTo>
                  <a:pt x="772" y="30"/>
                </a:lnTo>
                <a:lnTo>
                  <a:pt x="772" y="26"/>
                </a:lnTo>
                <a:lnTo>
                  <a:pt x="772" y="23"/>
                </a:lnTo>
                <a:lnTo>
                  <a:pt x="773" y="20"/>
                </a:lnTo>
                <a:lnTo>
                  <a:pt x="777" y="17"/>
                </a:lnTo>
                <a:lnTo>
                  <a:pt x="782" y="7"/>
                </a:lnTo>
                <a:lnTo>
                  <a:pt x="779" y="4"/>
                </a:lnTo>
                <a:lnTo>
                  <a:pt x="777" y="2"/>
                </a:lnTo>
                <a:lnTo>
                  <a:pt x="769" y="3"/>
                </a:lnTo>
                <a:lnTo>
                  <a:pt x="756" y="3"/>
                </a:lnTo>
                <a:lnTo>
                  <a:pt x="742" y="4"/>
                </a:lnTo>
                <a:lnTo>
                  <a:pt x="738" y="3"/>
                </a:lnTo>
                <a:lnTo>
                  <a:pt x="735" y="2"/>
                </a:lnTo>
                <a:close/>
                <a:moveTo>
                  <a:pt x="561" y="2"/>
                </a:moveTo>
                <a:lnTo>
                  <a:pt x="558" y="2"/>
                </a:lnTo>
                <a:lnTo>
                  <a:pt x="556" y="3"/>
                </a:lnTo>
                <a:lnTo>
                  <a:pt x="556" y="9"/>
                </a:lnTo>
                <a:lnTo>
                  <a:pt x="556" y="13"/>
                </a:lnTo>
                <a:lnTo>
                  <a:pt x="557" y="16"/>
                </a:lnTo>
                <a:lnTo>
                  <a:pt x="558" y="18"/>
                </a:lnTo>
                <a:lnTo>
                  <a:pt x="561" y="20"/>
                </a:lnTo>
                <a:lnTo>
                  <a:pt x="561" y="26"/>
                </a:lnTo>
                <a:lnTo>
                  <a:pt x="564" y="26"/>
                </a:lnTo>
                <a:lnTo>
                  <a:pt x="564" y="126"/>
                </a:lnTo>
                <a:lnTo>
                  <a:pt x="561" y="126"/>
                </a:lnTo>
                <a:lnTo>
                  <a:pt x="560" y="120"/>
                </a:lnTo>
                <a:lnTo>
                  <a:pt x="557" y="119"/>
                </a:lnTo>
                <a:lnTo>
                  <a:pt x="556" y="112"/>
                </a:lnTo>
                <a:lnTo>
                  <a:pt x="551" y="110"/>
                </a:lnTo>
                <a:lnTo>
                  <a:pt x="551" y="107"/>
                </a:lnTo>
                <a:lnTo>
                  <a:pt x="549" y="104"/>
                </a:lnTo>
                <a:lnTo>
                  <a:pt x="549" y="102"/>
                </a:lnTo>
                <a:lnTo>
                  <a:pt x="544" y="100"/>
                </a:lnTo>
                <a:lnTo>
                  <a:pt x="544" y="96"/>
                </a:lnTo>
                <a:lnTo>
                  <a:pt x="541" y="95"/>
                </a:lnTo>
                <a:lnTo>
                  <a:pt x="540" y="88"/>
                </a:lnTo>
                <a:lnTo>
                  <a:pt x="537" y="88"/>
                </a:lnTo>
                <a:lnTo>
                  <a:pt x="536" y="82"/>
                </a:lnTo>
                <a:lnTo>
                  <a:pt x="533" y="80"/>
                </a:lnTo>
                <a:lnTo>
                  <a:pt x="533" y="78"/>
                </a:lnTo>
                <a:lnTo>
                  <a:pt x="529" y="76"/>
                </a:lnTo>
                <a:lnTo>
                  <a:pt x="529" y="72"/>
                </a:lnTo>
                <a:lnTo>
                  <a:pt x="526" y="71"/>
                </a:lnTo>
                <a:lnTo>
                  <a:pt x="526" y="66"/>
                </a:lnTo>
                <a:lnTo>
                  <a:pt x="522" y="65"/>
                </a:lnTo>
                <a:lnTo>
                  <a:pt x="520" y="58"/>
                </a:lnTo>
                <a:lnTo>
                  <a:pt x="517" y="57"/>
                </a:lnTo>
                <a:lnTo>
                  <a:pt x="517" y="54"/>
                </a:lnTo>
                <a:lnTo>
                  <a:pt x="513" y="51"/>
                </a:lnTo>
                <a:lnTo>
                  <a:pt x="513" y="48"/>
                </a:lnTo>
                <a:lnTo>
                  <a:pt x="510" y="47"/>
                </a:lnTo>
                <a:lnTo>
                  <a:pt x="510" y="42"/>
                </a:lnTo>
                <a:lnTo>
                  <a:pt x="506" y="41"/>
                </a:lnTo>
                <a:lnTo>
                  <a:pt x="505" y="34"/>
                </a:lnTo>
                <a:lnTo>
                  <a:pt x="503" y="34"/>
                </a:lnTo>
                <a:lnTo>
                  <a:pt x="502" y="30"/>
                </a:lnTo>
                <a:lnTo>
                  <a:pt x="498" y="27"/>
                </a:lnTo>
                <a:lnTo>
                  <a:pt x="491" y="14"/>
                </a:lnTo>
                <a:lnTo>
                  <a:pt x="488" y="9"/>
                </a:lnTo>
                <a:lnTo>
                  <a:pt x="482" y="3"/>
                </a:lnTo>
                <a:lnTo>
                  <a:pt x="481" y="3"/>
                </a:lnTo>
                <a:lnTo>
                  <a:pt x="478" y="3"/>
                </a:lnTo>
                <a:lnTo>
                  <a:pt x="469" y="3"/>
                </a:lnTo>
                <a:lnTo>
                  <a:pt x="458" y="4"/>
                </a:lnTo>
                <a:lnTo>
                  <a:pt x="452" y="3"/>
                </a:lnTo>
                <a:lnTo>
                  <a:pt x="450" y="2"/>
                </a:lnTo>
                <a:lnTo>
                  <a:pt x="445" y="2"/>
                </a:lnTo>
                <a:lnTo>
                  <a:pt x="443" y="3"/>
                </a:lnTo>
                <a:lnTo>
                  <a:pt x="443" y="9"/>
                </a:lnTo>
                <a:lnTo>
                  <a:pt x="443" y="13"/>
                </a:lnTo>
                <a:lnTo>
                  <a:pt x="444" y="16"/>
                </a:lnTo>
                <a:lnTo>
                  <a:pt x="447" y="18"/>
                </a:lnTo>
                <a:lnTo>
                  <a:pt x="450" y="20"/>
                </a:lnTo>
                <a:lnTo>
                  <a:pt x="450" y="24"/>
                </a:lnTo>
                <a:lnTo>
                  <a:pt x="451" y="24"/>
                </a:lnTo>
                <a:lnTo>
                  <a:pt x="451" y="45"/>
                </a:lnTo>
                <a:lnTo>
                  <a:pt x="452" y="45"/>
                </a:lnTo>
                <a:lnTo>
                  <a:pt x="452" y="209"/>
                </a:lnTo>
                <a:lnTo>
                  <a:pt x="451" y="271"/>
                </a:lnTo>
                <a:lnTo>
                  <a:pt x="447" y="276"/>
                </a:lnTo>
                <a:lnTo>
                  <a:pt x="443" y="281"/>
                </a:lnTo>
                <a:lnTo>
                  <a:pt x="443" y="288"/>
                </a:lnTo>
                <a:lnTo>
                  <a:pt x="444" y="293"/>
                </a:lnTo>
                <a:lnTo>
                  <a:pt x="455" y="293"/>
                </a:lnTo>
                <a:lnTo>
                  <a:pt x="455" y="291"/>
                </a:lnTo>
                <a:lnTo>
                  <a:pt x="495" y="293"/>
                </a:lnTo>
                <a:lnTo>
                  <a:pt x="495" y="291"/>
                </a:lnTo>
                <a:lnTo>
                  <a:pt x="496" y="289"/>
                </a:lnTo>
                <a:lnTo>
                  <a:pt x="495" y="284"/>
                </a:lnTo>
                <a:lnTo>
                  <a:pt x="495" y="281"/>
                </a:lnTo>
                <a:lnTo>
                  <a:pt x="493" y="279"/>
                </a:lnTo>
                <a:lnTo>
                  <a:pt x="489" y="278"/>
                </a:lnTo>
                <a:lnTo>
                  <a:pt x="488" y="271"/>
                </a:lnTo>
                <a:lnTo>
                  <a:pt x="486" y="271"/>
                </a:lnTo>
                <a:lnTo>
                  <a:pt x="486" y="258"/>
                </a:lnTo>
                <a:lnTo>
                  <a:pt x="484" y="258"/>
                </a:lnTo>
                <a:lnTo>
                  <a:pt x="484" y="92"/>
                </a:lnTo>
                <a:lnTo>
                  <a:pt x="488" y="92"/>
                </a:lnTo>
                <a:lnTo>
                  <a:pt x="489" y="96"/>
                </a:lnTo>
                <a:lnTo>
                  <a:pt x="493" y="97"/>
                </a:lnTo>
                <a:lnTo>
                  <a:pt x="493" y="102"/>
                </a:lnTo>
                <a:lnTo>
                  <a:pt x="496" y="103"/>
                </a:lnTo>
                <a:lnTo>
                  <a:pt x="496" y="107"/>
                </a:lnTo>
                <a:lnTo>
                  <a:pt x="502" y="110"/>
                </a:lnTo>
                <a:lnTo>
                  <a:pt x="502" y="113"/>
                </a:lnTo>
                <a:lnTo>
                  <a:pt x="505" y="116"/>
                </a:lnTo>
                <a:lnTo>
                  <a:pt x="505" y="119"/>
                </a:lnTo>
                <a:lnTo>
                  <a:pt x="509" y="120"/>
                </a:lnTo>
                <a:lnTo>
                  <a:pt x="510" y="126"/>
                </a:lnTo>
                <a:lnTo>
                  <a:pt x="512" y="126"/>
                </a:lnTo>
                <a:lnTo>
                  <a:pt x="512" y="128"/>
                </a:lnTo>
                <a:lnTo>
                  <a:pt x="515" y="131"/>
                </a:lnTo>
                <a:lnTo>
                  <a:pt x="515" y="134"/>
                </a:lnTo>
                <a:lnTo>
                  <a:pt x="520" y="138"/>
                </a:lnTo>
                <a:lnTo>
                  <a:pt x="520" y="141"/>
                </a:lnTo>
                <a:lnTo>
                  <a:pt x="525" y="143"/>
                </a:lnTo>
                <a:lnTo>
                  <a:pt x="526" y="148"/>
                </a:lnTo>
                <a:lnTo>
                  <a:pt x="527" y="148"/>
                </a:lnTo>
                <a:lnTo>
                  <a:pt x="527" y="151"/>
                </a:lnTo>
                <a:lnTo>
                  <a:pt x="530" y="154"/>
                </a:lnTo>
                <a:lnTo>
                  <a:pt x="530" y="157"/>
                </a:lnTo>
                <a:lnTo>
                  <a:pt x="534" y="158"/>
                </a:lnTo>
                <a:lnTo>
                  <a:pt x="534" y="162"/>
                </a:lnTo>
                <a:lnTo>
                  <a:pt x="537" y="164"/>
                </a:lnTo>
                <a:lnTo>
                  <a:pt x="537" y="166"/>
                </a:lnTo>
                <a:lnTo>
                  <a:pt x="543" y="171"/>
                </a:lnTo>
                <a:lnTo>
                  <a:pt x="543" y="174"/>
                </a:lnTo>
                <a:lnTo>
                  <a:pt x="546" y="175"/>
                </a:lnTo>
                <a:lnTo>
                  <a:pt x="546" y="179"/>
                </a:lnTo>
                <a:lnTo>
                  <a:pt x="550" y="181"/>
                </a:lnTo>
                <a:lnTo>
                  <a:pt x="551" y="186"/>
                </a:lnTo>
                <a:lnTo>
                  <a:pt x="553" y="186"/>
                </a:lnTo>
                <a:lnTo>
                  <a:pt x="553" y="189"/>
                </a:lnTo>
                <a:lnTo>
                  <a:pt x="557" y="190"/>
                </a:lnTo>
                <a:lnTo>
                  <a:pt x="557" y="195"/>
                </a:lnTo>
                <a:lnTo>
                  <a:pt x="561" y="198"/>
                </a:lnTo>
                <a:lnTo>
                  <a:pt x="561" y="202"/>
                </a:lnTo>
                <a:lnTo>
                  <a:pt x="564" y="202"/>
                </a:lnTo>
                <a:lnTo>
                  <a:pt x="564" y="221"/>
                </a:lnTo>
                <a:lnTo>
                  <a:pt x="564" y="240"/>
                </a:lnTo>
                <a:lnTo>
                  <a:pt x="564" y="255"/>
                </a:lnTo>
                <a:lnTo>
                  <a:pt x="563" y="264"/>
                </a:lnTo>
                <a:lnTo>
                  <a:pt x="561" y="271"/>
                </a:lnTo>
                <a:lnTo>
                  <a:pt x="560" y="274"/>
                </a:lnTo>
                <a:lnTo>
                  <a:pt x="558" y="276"/>
                </a:lnTo>
                <a:lnTo>
                  <a:pt x="556" y="281"/>
                </a:lnTo>
                <a:lnTo>
                  <a:pt x="556" y="288"/>
                </a:lnTo>
                <a:lnTo>
                  <a:pt x="557" y="293"/>
                </a:lnTo>
                <a:lnTo>
                  <a:pt x="567" y="293"/>
                </a:lnTo>
                <a:lnTo>
                  <a:pt x="567" y="291"/>
                </a:lnTo>
                <a:lnTo>
                  <a:pt x="606" y="293"/>
                </a:lnTo>
                <a:lnTo>
                  <a:pt x="608" y="288"/>
                </a:lnTo>
                <a:lnTo>
                  <a:pt x="608" y="285"/>
                </a:lnTo>
                <a:lnTo>
                  <a:pt x="606" y="281"/>
                </a:lnTo>
                <a:lnTo>
                  <a:pt x="604" y="278"/>
                </a:lnTo>
                <a:lnTo>
                  <a:pt x="599" y="275"/>
                </a:lnTo>
                <a:lnTo>
                  <a:pt x="599" y="272"/>
                </a:lnTo>
                <a:lnTo>
                  <a:pt x="598" y="269"/>
                </a:lnTo>
                <a:lnTo>
                  <a:pt x="599" y="265"/>
                </a:lnTo>
                <a:lnTo>
                  <a:pt x="598" y="262"/>
                </a:lnTo>
                <a:lnTo>
                  <a:pt x="597" y="262"/>
                </a:lnTo>
                <a:lnTo>
                  <a:pt x="597" y="190"/>
                </a:lnTo>
                <a:lnTo>
                  <a:pt x="597" y="33"/>
                </a:lnTo>
                <a:lnTo>
                  <a:pt x="598" y="33"/>
                </a:lnTo>
                <a:lnTo>
                  <a:pt x="599" y="30"/>
                </a:lnTo>
                <a:lnTo>
                  <a:pt x="599" y="26"/>
                </a:lnTo>
                <a:lnTo>
                  <a:pt x="599" y="23"/>
                </a:lnTo>
                <a:lnTo>
                  <a:pt x="599" y="20"/>
                </a:lnTo>
                <a:lnTo>
                  <a:pt x="605" y="17"/>
                </a:lnTo>
                <a:lnTo>
                  <a:pt x="608" y="7"/>
                </a:lnTo>
                <a:lnTo>
                  <a:pt x="606" y="4"/>
                </a:lnTo>
                <a:lnTo>
                  <a:pt x="605" y="2"/>
                </a:lnTo>
                <a:lnTo>
                  <a:pt x="597" y="3"/>
                </a:lnTo>
                <a:lnTo>
                  <a:pt x="582" y="3"/>
                </a:lnTo>
                <a:lnTo>
                  <a:pt x="570" y="4"/>
                </a:lnTo>
                <a:lnTo>
                  <a:pt x="566" y="3"/>
                </a:lnTo>
                <a:lnTo>
                  <a:pt x="561" y="2"/>
                </a:lnTo>
                <a:close/>
                <a:moveTo>
                  <a:pt x="2288" y="4"/>
                </a:moveTo>
                <a:lnTo>
                  <a:pt x="2289" y="18"/>
                </a:lnTo>
                <a:lnTo>
                  <a:pt x="2289" y="27"/>
                </a:lnTo>
                <a:lnTo>
                  <a:pt x="2289" y="30"/>
                </a:lnTo>
                <a:lnTo>
                  <a:pt x="2288" y="33"/>
                </a:lnTo>
                <a:lnTo>
                  <a:pt x="2288" y="40"/>
                </a:lnTo>
                <a:lnTo>
                  <a:pt x="2289" y="47"/>
                </a:lnTo>
                <a:lnTo>
                  <a:pt x="2296" y="45"/>
                </a:lnTo>
                <a:lnTo>
                  <a:pt x="2300" y="44"/>
                </a:lnTo>
                <a:lnTo>
                  <a:pt x="2309" y="40"/>
                </a:lnTo>
                <a:lnTo>
                  <a:pt x="2309" y="38"/>
                </a:lnTo>
                <a:lnTo>
                  <a:pt x="2348" y="35"/>
                </a:lnTo>
                <a:lnTo>
                  <a:pt x="2348" y="213"/>
                </a:lnTo>
                <a:lnTo>
                  <a:pt x="2348" y="234"/>
                </a:lnTo>
                <a:lnTo>
                  <a:pt x="2348" y="254"/>
                </a:lnTo>
                <a:lnTo>
                  <a:pt x="2347" y="262"/>
                </a:lnTo>
                <a:lnTo>
                  <a:pt x="2346" y="271"/>
                </a:lnTo>
                <a:lnTo>
                  <a:pt x="2344" y="274"/>
                </a:lnTo>
                <a:lnTo>
                  <a:pt x="2343" y="276"/>
                </a:lnTo>
                <a:lnTo>
                  <a:pt x="2340" y="281"/>
                </a:lnTo>
                <a:lnTo>
                  <a:pt x="2337" y="282"/>
                </a:lnTo>
                <a:lnTo>
                  <a:pt x="2339" y="288"/>
                </a:lnTo>
                <a:lnTo>
                  <a:pt x="2340" y="291"/>
                </a:lnTo>
                <a:lnTo>
                  <a:pt x="2379" y="289"/>
                </a:lnTo>
                <a:lnTo>
                  <a:pt x="2379" y="291"/>
                </a:lnTo>
                <a:lnTo>
                  <a:pt x="2405" y="291"/>
                </a:lnTo>
                <a:lnTo>
                  <a:pt x="2405" y="289"/>
                </a:lnTo>
                <a:lnTo>
                  <a:pt x="2406" y="288"/>
                </a:lnTo>
                <a:lnTo>
                  <a:pt x="2405" y="281"/>
                </a:lnTo>
                <a:lnTo>
                  <a:pt x="2403" y="279"/>
                </a:lnTo>
                <a:lnTo>
                  <a:pt x="2402" y="278"/>
                </a:lnTo>
                <a:lnTo>
                  <a:pt x="2399" y="275"/>
                </a:lnTo>
                <a:lnTo>
                  <a:pt x="2398" y="272"/>
                </a:lnTo>
                <a:lnTo>
                  <a:pt x="2396" y="271"/>
                </a:lnTo>
                <a:lnTo>
                  <a:pt x="2396" y="257"/>
                </a:lnTo>
                <a:lnTo>
                  <a:pt x="2395" y="257"/>
                </a:lnTo>
                <a:lnTo>
                  <a:pt x="2395" y="104"/>
                </a:lnTo>
                <a:lnTo>
                  <a:pt x="2394" y="69"/>
                </a:lnTo>
                <a:lnTo>
                  <a:pt x="2394" y="49"/>
                </a:lnTo>
                <a:lnTo>
                  <a:pt x="2395" y="42"/>
                </a:lnTo>
                <a:lnTo>
                  <a:pt x="2396" y="35"/>
                </a:lnTo>
                <a:lnTo>
                  <a:pt x="2412" y="35"/>
                </a:lnTo>
                <a:lnTo>
                  <a:pt x="2426" y="37"/>
                </a:lnTo>
                <a:lnTo>
                  <a:pt x="2432" y="38"/>
                </a:lnTo>
                <a:lnTo>
                  <a:pt x="2437" y="40"/>
                </a:lnTo>
                <a:lnTo>
                  <a:pt x="2443" y="42"/>
                </a:lnTo>
                <a:lnTo>
                  <a:pt x="2446" y="47"/>
                </a:lnTo>
                <a:lnTo>
                  <a:pt x="2453" y="45"/>
                </a:lnTo>
                <a:lnTo>
                  <a:pt x="2457" y="45"/>
                </a:lnTo>
                <a:lnTo>
                  <a:pt x="2456" y="37"/>
                </a:lnTo>
                <a:lnTo>
                  <a:pt x="2454" y="27"/>
                </a:lnTo>
                <a:lnTo>
                  <a:pt x="2454" y="17"/>
                </a:lnTo>
                <a:lnTo>
                  <a:pt x="2456" y="13"/>
                </a:lnTo>
                <a:lnTo>
                  <a:pt x="2456" y="11"/>
                </a:lnTo>
                <a:lnTo>
                  <a:pt x="2457" y="10"/>
                </a:lnTo>
                <a:lnTo>
                  <a:pt x="2456" y="6"/>
                </a:lnTo>
                <a:lnTo>
                  <a:pt x="2456" y="3"/>
                </a:lnTo>
                <a:lnTo>
                  <a:pt x="2442" y="3"/>
                </a:lnTo>
                <a:lnTo>
                  <a:pt x="2442" y="4"/>
                </a:lnTo>
                <a:lnTo>
                  <a:pt x="2343" y="4"/>
                </a:lnTo>
                <a:lnTo>
                  <a:pt x="2322" y="6"/>
                </a:lnTo>
                <a:lnTo>
                  <a:pt x="2310" y="4"/>
                </a:lnTo>
                <a:lnTo>
                  <a:pt x="2306" y="4"/>
                </a:lnTo>
                <a:lnTo>
                  <a:pt x="2303" y="3"/>
                </a:lnTo>
                <a:lnTo>
                  <a:pt x="2302" y="3"/>
                </a:lnTo>
                <a:lnTo>
                  <a:pt x="2293" y="3"/>
                </a:lnTo>
                <a:lnTo>
                  <a:pt x="2288" y="4"/>
                </a:lnTo>
                <a:close/>
                <a:moveTo>
                  <a:pt x="2248" y="3"/>
                </a:moveTo>
                <a:lnTo>
                  <a:pt x="2248" y="4"/>
                </a:lnTo>
                <a:lnTo>
                  <a:pt x="2233" y="4"/>
                </a:lnTo>
                <a:lnTo>
                  <a:pt x="2206" y="4"/>
                </a:lnTo>
                <a:lnTo>
                  <a:pt x="2182" y="3"/>
                </a:lnTo>
                <a:lnTo>
                  <a:pt x="2182" y="6"/>
                </a:lnTo>
                <a:lnTo>
                  <a:pt x="2180" y="7"/>
                </a:lnTo>
                <a:lnTo>
                  <a:pt x="2182" y="11"/>
                </a:lnTo>
                <a:lnTo>
                  <a:pt x="2183" y="16"/>
                </a:lnTo>
                <a:lnTo>
                  <a:pt x="2187" y="24"/>
                </a:lnTo>
                <a:lnTo>
                  <a:pt x="2189" y="24"/>
                </a:lnTo>
                <a:lnTo>
                  <a:pt x="2189" y="35"/>
                </a:lnTo>
                <a:lnTo>
                  <a:pt x="2187" y="35"/>
                </a:lnTo>
                <a:lnTo>
                  <a:pt x="2187" y="45"/>
                </a:lnTo>
                <a:lnTo>
                  <a:pt x="2186" y="45"/>
                </a:lnTo>
                <a:lnTo>
                  <a:pt x="2186" y="54"/>
                </a:lnTo>
                <a:lnTo>
                  <a:pt x="2185" y="54"/>
                </a:lnTo>
                <a:lnTo>
                  <a:pt x="2185" y="61"/>
                </a:lnTo>
                <a:lnTo>
                  <a:pt x="2182" y="61"/>
                </a:lnTo>
                <a:lnTo>
                  <a:pt x="2182" y="69"/>
                </a:lnTo>
                <a:lnTo>
                  <a:pt x="2180" y="69"/>
                </a:lnTo>
                <a:lnTo>
                  <a:pt x="2177" y="95"/>
                </a:lnTo>
                <a:lnTo>
                  <a:pt x="2172" y="116"/>
                </a:lnTo>
                <a:lnTo>
                  <a:pt x="2166" y="140"/>
                </a:lnTo>
                <a:lnTo>
                  <a:pt x="2162" y="162"/>
                </a:lnTo>
                <a:lnTo>
                  <a:pt x="2156" y="185"/>
                </a:lnTo>
                <a:lnTo>
                  <a:pt x="2155" y="202"/>
                </a:lnTo>
                <a:lnTo>
                  <a:pt x="2152" y="212"/>
                </a:lnTo>
                <a:lnTo>
                  <a:pt x="2149" y="221"/>
                </a:lnTo>
                <a:lnTo>
                  <a:pt x="2146" y="233"/>
                </a:lnTo>
                <a:lnTo>
                  <a:pt x="2144" y="243"/>
                </a:lnTo>
                <a:lnTo>
                  <a:pt x="2142" y="258"/>
                </a:lnTo>
                <a:lnTo>
                  <a:pt x="2141" y="258"/>
                </a:lnTo>
                <a:lnTo>
                  <a:pt x="2141" y="262"/>
                </a:lnTo>
                <a:lnTo>
                  <a:pt x="2131" y="274"/>
                </a:lnTo>
                <a:lnTo>
                  <a:pt x="2124" y="275"/>
                </a:lnTo>
                <a:lnTo>
                  <a:pt x="2124" y="278"/>
                </a:lnTo>
                <a:lnTo>
                  <a:pt x="2120" y="279"/>
                </a:lnTo>
                <a:lnTo>
                  <a:pt x="2120" y="282"/>
                </a:lnTo>
                <a:lnTo>
                  <a:pt x="2118" y="282"/>
                </a:lnTo>
                <a:lnTo>
                  <a:pt x="2120" y="286"/>
                </a:lnTo>
                <a:lnTo>
                  <a:pt x="2120" y="288"/>
                </a:lnTo>
                <a:lnTo>
                  <a:pt x="2122" y="291"/>
                </a:lnTo>
                <a:lnTo>
                  <a:pt x="2163" y="291"/>
                </a:lnTo>
                <a:lnTo>
                  <a:pt x="2168" y="291"/>
                </a:lnTo>
                <a:lnTo>
                  <a:pt x="2175" y="291"/>
                </a:lnTo>
                <a:lnTo>
                  <a:pt x="2177" y="292"/>
                </a:lnTo>
                <a:lnTo>
                  <a:pt x="2180" y="293"/>
                </a:lnTo>
                <a:lnTo>
                  <a:pt x="2185" y="292"/>
                </a:lnTo>
                <a:lnTo>
                  <a:pt x="2186" y="292"/>
                </a:lnTo>
                <a:lnTo>
                  <a:pt x="2187" y="288"/>
                </a:lnTo>
                <a:lnTo>
                  <a:pt x="2189" y="286"/>
                </a:lnTo>
                <a:lnTo>
                  <a:pt x="2189" y="285"/>
                </a:lnTo>
                <a:lnTo>
                  <a:pt x="2187" y="285"/>
                </a:lnTo>
                <a:lnTo>
                  <a:pt x="2187" y="282"/>
                </a:lnTo>
                <a:lnTo>
                  <a:pt x="2187" y="281"/>
                </a:lnTo>
                <a:lnTo>
                  <a:pt x="2182" y="278"/>
                </a:lnTo>
                <a:lnTo>
                  <a:pt x="2182" y="275"/>
                </a:lnTo>
                <a:lnTo>
                  <a:pt x="2177" y="274"/>
                </a:lnTo>
                <a:lnTo>
                  <a:pt x="2175" y="274"/>
                </a:lnTo>
                <a:lnTo>
                  <a:pt x="2173" y="272"/>
                </a:lnTo>
                <a:lnTo>
                  <a:pt x="2173" y="269"/>
                </a:lnTo>
                <a:lnTo>
                  <a:pt x="2170" y="267"/>
                </a:lnTo>
                <a:lnTo>
                  <a:pt x="2169" y="261"/>
                </a:lnTo>
                <a:lnTo>
                  <a:pt x="2168" y="254"/>
                </a:lnTo>
                <a:lnTo>
                  <a:pt x="2169" y="247"/>
                </a:lnTo>
                <a:lnTo>
                  <a:pt x="2170" y="238"/>
                </a:lnTo>
                <a:lnTo>
                  <a:pt x="2175" y="221"/>
                </a:lnTo>
                <a:lnTo>
                  <a:pt x="2177" y="209"/>
                </a:lnTo>
                <a:lnTo>
                  <a:pt x="2177" y="207"/>
                </a:lnTo>
                <a:lnTo>
                  <a:pt x="2179" y="206"/>
                </a:lnTo>
                <a:lnTo>
                  <a:pt x="2250" y="206"/>
                </a:lnTo>
                <a:lnTo>
                  <a:pt x="2251" y="217"/>
                </a:lnTo>
                <a:lnTo>
                  <a:pt x="2252" y="227"/>
                </a:lnTo>
                <a:lnTo>
                  <a:pt x="2258" y="247"/>
                </a:lnTo>
                <a:lnTo>
                  <a:pt x="2259" y="251"/>
                </a:lnTo>
                <a:lnTo>
                  <a:pt x="2259" y="255"/>
                </a:lnTo>
                <a:lnTo>
                  <a:pt x="2259" y="260"/>
                </a:lnTo>
                <a:lnTo>
                  <a:pt x="2262" y="264"/>
                </a:lnTo>
                <a:lnTo>
                  <a:pt x="2261" y="269"/>
                </a:lnTo>
                <a:lnTo>
                  <a:pt x="2259" y="272"/>
                </a:lnTo>
                <a:lnTo>
                  <a:pt x="2259" y="275"/>
                </a:lnTo>
                <a:lnTo>
                  <a:pt x="2255" y="278"/>
                </a:lnTo>
                <a:lnTo>
                  <a:pt x="2251" y="281"/>
                </a:lnTo>
                <a:lnTo>
                  <a:pt x="2252" y="286"/>
                </a:lnTo>
                <a:lnTo>
                  <a:pt x="2252" y="291"/>
                </a:lnTo>
                <a:lnTo>
                  <a:pt x="2276" y="289"/>
                </a:lnTo>
                <a:lnTo>
                  <a:pt x="2288" y="289"/>
                </a:lnTo>
                <a:lnTo>
                  <a:pt x="2292" y="291"/>
                </a:lnTo>
                <a:lnTo>
                  <a:pt x="2295" y="291"/>
                </a:lnTo>
                <a:lnTo>
                  <a:pt x="2310" y="292"/>
                </a:lnTo>
                <a:lnTo>
                  <a:pt x="2317" y="291"/>
                </a:lnTo>
                <a:lnTo>
                  <a:pt x="2324" y="289"/>
                </a:lnTo>
                <a:lnTo>
                  <a:pt x="2322" y="279"/>
                </a:lnTo>
                <a:lnTo>
                  <a:pt x="2319" y="279"/>
                </a:lnTo>
                <a:lnTo>
                  <a:pt x="2313" y="272"/>
                </a:lnTo>
                <a:lnTo>
                  <a:pt x="2310" y="271"/>
                </a:lnTo>
                <a:lnTo>
                  <a:pt x="2309" y="258"/>
                </a:lnTo>
                <a:lnTo>
                  <a:pt x="2306" y="258"/>
                </a:lnTo>
                <a:lnTo>
                  <a:pt x="2306" y="251"/>
                </a:lnTo>
                <a:lnTo>
                  <a:pt x="2305" y="251"/>
                </a:lnTo>
                <a:lnTo>
                  <a:pt x="2305" y="243"/>
                </a:lnTo>
                <a:lnTo>
                  <a:pt x="2303" y="243"/>
                </a:lnTo>
                <a:lnTo>
                  <a:pt x="2303" y="236"/>
                </a:lnTo>
                <a:lnTo>
                  <a:pt x="2302" y="236"/>
                </a:lnTo>
                <a:lnTo>
                  <a:pt x="2302" y="229"/>
                </a:lnTo>
                <a:lnTo>
                  <a:pt x="2299" y="229"/>
                </a:lnTo>
                <a:lnTo>
                  <a:pt x="2299" y="220"/>
                </a:lnTo>
                <a:lnTo>
                  <a:pt x="2295" y="205"/>
                </a:lnTo>
                <a:lnTo>
                  <a:pt x="2292" y="189"/>
                </a:lnTo>
                <a:lnTo>
                  <a:pt x="2285" y="158"/>
                </a:lnTo>
                <a:lnTo>
                  <a:pt x="2278" y="126"/>
                </a:lnTo>
                <a:lnTo>
                  <a:pt x="2274" y="110"/>
                </a:lnTo>
                <a:lnTo>
                  <a:pt x="2268" y="95"/>
                </a:lnTo>
                <a:lnTo>
                  <a:pt x="2268" y="86"/>
                </a:lnTo>
                <a:lnTo>
                  <a:pt x="2266" y="86"/>
                </a:lnTo>
                <a:lnTo>
                  <a:pt x="2266" y="79"/>
                </a:lnTo>
                <a:lnTo>
                  <a:pt x="2265" y="79"/>
                </a:lnTo>
                <a:lnTo>
                  <a:pt x="2265" y="72"/>
                </a:lnTo>
                <a:lnTo>
                  <a:pt x="2264" y="72"/>
                </a:lnTo>
                <a:lnTo>
                  <a:pt x="2264" y="64"/>
                </a:lnTo>
                <a:lnTo>
                  <a:pt x="2262" y="64"/>
                </a:lnTo>
                <a:lnTo>
                  <a:pt x="2262" y="57"/>
                </a:lnTo>
                <a:lnTo>
                  <a:pt x="2259" y="57"/>
                </a:lnTo>
                <a:lnTo>
                  <a:pt x="2259" y="52"/>
                </a:lnTo>
                <a:lnTo>
                  <a:pt x="2259" y="48"/>
                </a:lnTo>
                <a:lnTo>
                  <a:pt x="2258" y="44"/>
                </a:lnTo>
                <a:lnTo>
                  <a:pt x="2258" y="42"/>
                </a:lnTo>
                <a:lnTo>
                  <a:pt x="2257" y="41"/>
                </a:lnTo>
                <a:lnTo>
                  <a:pt x="2257" y="33"/>
                </a:lnTo>
                <a:lnTo>
                  <a:pt x="2257" y="28"/>
                </a:lnTo>
                <a:lnTo>
                  <a:pt x="2258" y="24"/>
                </a:lnTo>
                <a:lnTo>
                  <a:pt x="2258" y="21"/>
                </a:lnTo>
                <a:lnTo>
                  <a:pt x="2259" y="20"/>
                </a:lnTo>
                <a:lnTo>
                  <a:pt x="2265" y="16"/>
                </a:lnTo>
                <a:lnTo>
                  <a:pt x="2265" y="9"/>
                </a:lnTo>
                <a:lnTo>
                  <a:pt x="2264" y="3"/>
                </a:lnTo>
                <a:lnTo>
                  <a:pt x="2248" y="3"/>
                </a:lnTo>
                <a:close/>
                <a:moveTo>
                  <a:pt x="2211" y="54"/>
                </a:moveTo>
                <a:lnTo>
                  <a:pt x="2213" y="55"/>
                </a:lnTo>
                <a:lnTo>
                  <a:pt x="2214" y="59"/>
                </a:lnTo>
                <a:lnTo>
                  <a:pt x="2216" y="66"/>
                </a:lnTo>
                <a:lnTo>
                  <a:pt x="2217" y="73"/>
                </a:lnTo>
                <a:lnTo>
                  <a:pt x="2218" y="80"/>
                </a:lnTo>
                <a:lnTo>
                  <a:pt x="2220" y="80"/>
                </a:lnTo>
                <a:lnTo>
                  <a:pt x="2220" y="88"/>
                </a:lnTo>
                <a:lnTo>
                  <a:pt x="2221" y="88"/>
                </a:lnTo>
                <a:lnTo>
                  <a:pt x="2221" y="95"/>
                </a:lnTo>
                <a:lnTo>
                  <a:pt x="2224" y="95"/>
                </a:lnTo>
                <a:lnTo>
                  <a:pt x="2224" y="102"/>
                </a:lnTo>
                <a:lnTo>
                  <a:pt x="2225" y="102"/>
                </a:lnTo>
                <a:lnTo>
                  <a:pt x="2225" y="109"/>
                </a:lnTo>
                <a:lnTo>
                  <a:pt x="2227" y="109"/>
                </a:lnTo>
                <a:lnTo>
                  <a:pt x="2227" y="116"/>
                </a:lnTo>
                <a:lnTo>
                  <a:pt x="2228" y="116"/>
                </a:lnTo>
                <a:lnTo>
                  <a:pt x="2233" y="138"/>
                </a:lnTo>
                <a:lnTo>
                  <a:pt x="2240" y="161"/>
                </a:lnTo>
                <a:lnTo>
                  <a:pt x="2244" y="185"/>
                </a:lnTo>
                <a:lnTo>
                  <a:pt x="2185" y="185"/>
                </a:lnTo>
                <a:lnTo>
                  <a:pt x="2211" y="54"/>
                </a:lnTo>
                <a:close/>
                <a:moveTo>
                  <a:pt x="1450" y="4"/>
                </a:moveTo>
                <a:lnTo>
                  <a:pt x="1444" y="6"/>
                </a:lnTo>
                <a:lnTo>
                  <a:pt x="1436" y="6"/>
                </a:lnTo>
                <a:lnTo>
                  <a:pt x="1432" y="4"/>
                </a:lnTo>
                <a:lnTo>
                  <a:pt x="1429" y="3"/>
                </a:lnTo>
                <a:lnTo>
                  <a:pt x="1422" y="3"/>
                </a:lnTo>
                <a:lnTo>
                  <a:pt x="1417" y="4"/>
                </a:lnTo>
                <a:lnTo>
                  <a:pt x="1417" y="14"/>
                </a:lnTo>
                <a:lnTo>
                  <a:pt x="1419" y="14"/>
                </a:lnTo>
                <a:lnTo>
                  <a:pt x="1419" y="17"/>
                </a:lnTo>
                <a:lnTo>
                  <a:pt x="1422" y="18"/>
                </a:lnTo>
                <a:lnTo>
                  <a:pt x="1423" y="23"/>
                </a:lnTo>
                <a:lnTo>
                  <a:pt x="1424" y="28"/>
                </a:lnTo>
                <a:lnTo>
                  <a:pt x="1424" y="35"/>
                </a:lnTo>
                <a:lnTo>
                  <a:pt x="1424" y="41"/>
                </a:lnTo>
                <a:lnTo>
                  <a:pt x="1420" y="54"/>
                </a:lnTo>
                <a:lnTo>
                  <a:pt x="1417" y="68"/>
                </a:lnTo>
                <a:lnTo>
                  <a:pt x="1412" y="95"/>
                </a:lnTo>
                <a:lnTo>
                  <a:pt x="1406" y="121"/>
                </a:lnTo>
                <a:lnTo>
                  <a:pt x="1399" y="148"/>
                </a:lnTo>
                <a:lnTo>
                  <a:pt x="1399" y="157"/>
                </a:lnTo>
                <a:lnTo>
                  <a:pt x="1398" y="166"/>
                </a:lnTo>
                <a:lnTo>
                  <a:pt x="1395" y="178"/>
                </a:lnTo>
                <a:lnTo>
                  <a:pt x="1392" y="188"/>
                </a:lnTo>
                <a:lnTo>
                  <a:pt x="1389" y="198"/>
                </a:lnTo>
                <a:lnTo>
                  <a:pt x="1389" y="206"/>
                </a:lnTo>
                <a:lnTo>
                  <a:pt x="1388" y="206"/>
                </a:lnTo>
                <a:lnTo>
                  <a:pt x="1388" y="216"/>
                </a:lnTo>
                <a:lnTo>
                  <a:pt x="1386" y="216"/>
                </a:lnTo>
                <a:lnTo>
                  <a:pt x="1386" y="221"/>
                </a:lnTo>
                <a:lnTo>
                  <a:pt x="1383" y="221"/>
                </a:lnTo>
                <a:lnTo>
                  <a:pt x="1383" y="231"/>
                </a:lnTo>
                <a:lnTo>
                  <a:pt x="1382" y="231"/>
                </a:lnTo>
                <a:lnTo>
                  <a:pt x="1382" y="240"/>
                </a:lnTo>
                <a:lnTo>
                  <a:pt x="1381" y="240"/>
                </a:lnTo>
                <a:lnTo>
                  <a:pt x="1381" y="248"/>
                </a:lnTo>
                <a:lnTo>
                  <a:pt x="1379" y="248"/>
                </a:lnTo>
                <a:lnTo>
                  <a:pt x="1379" y="255"/>
                </a:lnTo>
                <a:lnTo>
                  <a:pt x="1378" y="255"/>
                </a:lnTo>
                <a:lnTo>
                  <a:pt x="1378" y="260"/>
                </a:lnTo>
                <a:lnTo>
                  <a:pt x="1375" y="260"/>
                </a:lnTo>
                <a:lnTo>
                  <a:pt x="1375" y="264"/>
                </a:lnTo>
                <a:lnTo>
                  <a:pt x="1374" y="264"/>
                </a:lnTo>
                <a:lnTo>
                  <a:pt x="1374" y="267"/>
                </a:lnTo>
                <a:lnTo>
                  <a:pt x="1355" y="281"/>
                </a:lnTo>
                <a:lnTo>
                  <a:pt x="1355" y="286"/>
                </a:lnTo>
                <a:lnTo>
                  <a:pt x="1357" y="291"/>
                </a:lnTo>
                <a:lnTo>
                  <a:pt x="1392" y="292"/>
                </a:lnTo>
                <a:lnTo>
                  <a:pt x="1410" y="292"/>
                </a:lnTo>
                <a:lnTo>
                  <a:pt x="1417" y="292"/>
                </a:lnTo>
                <a:lnTo>
                  <a:pt x="1424" y="291"/>
                </a:lnTo>
                <a:lnTo>
                  <a:pt x="1424" y="282"/>
                </a:lnTo>
                <a:lnTo>
                  <a:pt x="1422" y="282"/>
                </a:lnTo>
                <a:lnTo>
                  <a:pt x="1422" y="279"/>
                </a:lnTo>
                <a:lnTo>
                  <a:pt x="1420" y="278"/>
                </a:lnTo>
                <a:lnTo>
                  <a:pt x="1417" y="276"/>
                </a:lnTo>
                <a:lnTo>
                  <a:pt x="1413" y="275"/>
                </a:lnTo>
                <a:lnTo>
                  <a:pt x="1413" y="274"/>
                </a:lnTo>
                <a:lnTo>
                  <a:pt x="1406" y="269"/>
                </a:lnTo>
                <a:lnTo>
                  <a:pt x="1405" y="257"/>
                </a:lnTo>
                <a:lnTo>
                  <a:pt x="1405" y="250"/>
                </a:lnTo>
                <a:lnTo>
                  <a:pt x="1405" y="243"/>
                </a:lnTo>
                <a:lnTo>
                  <a:pt x="1410" y="226"/>
                </a:lnTo>
                <a:lnTo>
                  <a:pt x="1412" y="216"/>
                </a:lnTo>
                <a:lnTo>
                  <a:pt x="1413" y="206"/>
                </a:lnTo>
                <a:lnTo>
                  <a:pt x="1465" y="206"/>
                </a:lnTo>
                <a:lnTo>
                  <a:pt x="1475" y="206"/>
                </a:lnTo>
                <a:lnTo>
                  <a:pt x="1481" y="207"/>
                </a:lnTo>
                <a:lnTo>
                  <a:pt x="1484" y="209"/>
                </a:lnTo>
                <a:lnTo>
                  <a:pt x="1485" y="210"/>
                </a:lnTo>
                <a:lnTo>
                  <a:pt x="1487" y="212"/>
                </a:lnTo>
                <a:lnTo>
                  <a:pt x="1487" y="216"/>
                </a:lnTo>
                <a:lnTo>
                  <a:pt x="1487" y="221"/>
                </a:lnTo>
                <a:lnTo>
                  <a:pt x="1488" y="226"/>
                </a:lnTo>
                <a:lnTo>
                  <a:pt x="1489" y="226"/>
                </a:lnTo>
                <a:lnTo>
                  <a:pt x="1489" y="234"/>
                </a:lnTo>
                <a:lnTo>
                  <a:pt x="1491" y="234"/>
                </a:lnTo>
                <a:lnTo>
                  <a:pt x="1491" y="241"/>
                </a:lnTo>
                <a:lnTo>
                  <a:pt x="1492" y="241"/>
                </a:lnTo>
                <a:lnTo>
                  <a:pt x="1492" y="250"/>
                </a:lnTo>
                <a:lnTo>
                  <a:pt x="1495" y="250"/>
                </a:lnTo>
                <a:lnTo>
                  <a:pt x="1495" y="254"/>
                </a:lnTo>
                <a:lnTo>
                  <a:pt x="1495" y="260"/>
                </a:lnTo>
                <a:lnTo>
                  <a:pt x="1497" y="264"/>
                </a:lnTo>
                <a:lnTo>
                  <a:pt x="1498" y="267"/>
                </a:lnTo>
                <a:lnTo>
                  <a:pt x="1498" y="272"/>
                </a:lnTo>
                <a:lnTo>
                  <a:pt x="1497" y="272"/>
                </a:lnTo>
                <a:lnTo>
                  <a:pt x="1495" y="275"/>
                </a:lnTo>
                <a:lnTo>
                  <a:pt x="1491" y="275"/>
                </a:lnTo>
                <a:lnTo>
                  <a:pt x="1491" y="278"/>
                </a:lnTo>
                <a:lnTo>
                  <a:pt x="1488" y="281"/>
                </a:lnTo>
                <a:lnTo>
                  <a:pt x="1487" y="284"/>
                </a:lnTo>
                <a:lnTo>
                  <a:pt x="1487" y="286"/>
                </a:lnTo>
                <a:lnTo>
                  <a:pt x="1488" y="291"/>
                </a:lnTo>
                <a:lnTo>
                  <a:pt x="1530" y="289"/>
                </a:lnTo>
                <a:lnTo>
                  <a:pt x="1530" y="291"/>
                </a:lnTo>
                <a:lnTo>
                  <a:pt x="1559" y="291"/>
                </a:lnTo>
                <a:lnTo>
                  <a:pt x="1559" y="281"/>
                </a:lnTo>
                <a:lnTo>
                  <a:pt x="1557" y="281"/>
                </a:lnTo>
                <a:lnTo>
                  <a:pt x="1553" y="275"/>
                </a:lnTo>
                <a:lnTo>
                  <a:pt x="1550" y="275"/>
                </a:lnTo>
                <a:lnTo>
                  <a:pt x="1549" y="271"/>
                </a:lnTo>
                <a:lnTo>
                  <a:pt x="1545" y="269"/>
                </a:lnTo>
                <a:lnTo>
                  <a:pt x="1545" y="262"/>
                </a:lnTo>
                <a:lnTo>
                  <a:pt x="1543" y="262"/>
                </a:lnTo>
                <a:lnTo>
                  <a:pt x="1537" y="231"/>
                </a:lnTo>
                <a:lnTo>
                  <a:pt x="1530" y="206"/>
                </a:lnTo>
                <a:lnTo>
                  <a:pt x="1525" y="179"/>
                </a:lnTo>
                <a:lnTo>
                  <a:pt x="1519" y="152"/>
                </a:lnTo>
                <a:lnTo>
                  <a:pt x="1516" y="140"/>
                </a:lnTo>
                <a:lnTo>
                  <a:pt x="1512" y="127"/>
                </a:lnTo>
                <a:lnTo>
                  <a:pt x="1506" y="96"/>
                </a:lnTo>
                <a:lnTo>
                  <a:pt x="1505" y="96"/>
                </a:lnTo>
                <a:lnTo>
                  <a:pt x="1505" y="89"/>
                </a:lnTo>
                <a:lnTo>
                  <a:pt x="1504" y="89"/>
                </a:lnTo>
                <a:lnTo>
                  <a:pt x="1504" y="82"/>
                </a:lnTo>
                <a:lnTo>
                  <a:pt x="1502" y="82"/>
                </a:lnTo>
                <a:lnTo>
                  <a:pt x="1502" y="73"/>
                </a:lnTo>
                <a:lnTo>
                  <a:pt x="1499" y="73"/>
                </a:lnTo>
                <a:lnTo>
                  <a:pt x="1499" y="66"/>
                </a:lnTo>
                <a:lnTo>
                  <a:pt x="1498" y="66"/>
                </a:lnTo>
                <a:lnTo>
                  <a:pt x="1498" y="61"/>
                </a:lnTo>
                <a:lnTo>
                  <a:pt x="1497" y="61"/>
                </a:lnTo>
                <a:lnTo>
                  <a:pt x="1495" y="45"/>
                </a:lnTo>
                <a:lnTo>
                  <a:pt x="1492" y="35"/>
                </a:lnTo>
                <a:lnTo>
                  <a:pt x="1491" y="30"/>
                </a:lnTo>
                <a:lnTo>
                  <a:pt x="1491" y="26"/>
                </a:lnTo>
                <a:lnTo>
                  <a:pt x="1492" y="26"/>
                </a:lnTo>
                <a:lnTo>
                  <a:pt x="1495" y="18"/>
                </a:lnTo>
                <a:lnTo>
                  <a:pt x="1499" y="17"/>
                </a:lnTo>
                <a:lnTo>
                  <a:pt x="1501" y="14"/>
                </a:lnTo>
                <a:lnTo>
                  <a:pt x="1502" y="14"/>
                </a:lnTo>
                <a:lnTo>
                  <a:pt x="1501" y="7"/>
                </a:lnTo>
                <a:lnTo>
                  <a:pt x="1499" y="3"/>
                </a:lnTo>
                <a:lnTo>
                  <a:pt x="1450" y="4"/>
                </a:lnTo>
                <a:close/>
                <a:moveTo>
                  <a:pt x="1430" y="135"/>
                </a:moveTo>
                <a:lnTo>
                  <a:pt x="1437" y="95"/>
                </a:lnTo>
                <a:lnTo>
                  <a:pt x="1440" y="95"/>
                </a:lnTo>
                <a:lnTo>
                  <a:pt x="1446" y="57"/>
                </a:lnTo>
                <a:lnTo>
                  <a:pt x="1450" y="57"/>
                </a:lnTo>
                <a:lnTo>
                  <a:pt x="1471" y="148"/>
                </a:lnTo>
                <a:lnTo>
                  <a:pt x="1477" y="165"/>
                </a:lnTo>
                <a:lnTo>
                  <a:pt x="1478" y="175"/>
                </a:lnTo>
                <a:lnTo>
                  <a:pt x="1480" y="179"/>
                </a:lnTo>
                <a:lnTo>
                  <a:pt x="1480" y="185"/>
                </a:lnTo>
                <a:lnTo>
                  <a:pt x="1420" y="185"/>
                </a:lnTo>
                <a:lnTo>
                  <a:pt x="1420" y="178"/>
                </a:lnTo>
                <a:lnTo>
                  <a:pt x="1422" y="172"/>
                </a:lnTo>
                <a:lnTo>
                  <a:pt x="1424" y="159"/>
                </a:lnTo>
                <a:lnTo>
                  <a:pt x="1430" y="13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9" name="Freeform 190">
            <a:extLst>
              <a:ext uri="{FF2B5EF4-FFF2-40B4-BE49-F238E27FC236}">
                <a16:creationId xmlns:a16="http://schemas.microsoft.com/office/drawing/2014/main" id="{E0EAC9D1-D455-E2EB-2849-E183C78C67E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264353" y="4293104"/>
            <a:ext cx="722137" cy="72000"/>
          </a:xfrm>
          <a:custGeom>
            <a:avLst/>
            <a:gdLst>
              <a:gd name="T0" fmla="*/ 1871 w 2026"/>
              <a:gd name="T1" fmla="*/ 179 h 203"/>
              <a:gd name="T2" fmla="*/ 1710 w 2026"/>
              <a:gd name="T3" fmla="*/ 194 h 203"/>
              <a:gd name="T4" fmla="*/ 1666 w 2026"/>
              <a:gd name="T5" fmla="*/ 104 h 203"/>
              <a:gd name="T6" fmla="*/ 1585 w 2026"/>
              <a:gd name="T7" fmla="*/ 183 h 203"/>
              <a:gd name="T8" fmla="*/ 1749 w 2026"/>
              <a:gd name="T9" fmla="*/ 11 h 203"/>
              <a:gd name="T10" fmla="*/ 1767 w 2026"/>
              <a:gd name="T11" fmla="*/ 184 h 203"/>
              <a:gd name="T12" fmla="*/ 1048 w 2026"/>
              <a:gd name="T13" fmla="*/ 32 h 203"/>
              <a:gd name="T14" fmla="*/ 1119 w 2026"/>
              <a:gd name="T15" fmla="*/ 103 h 203"/>
              <a:gd name="T16" fmla="*/ 1109 w 2026"/>
              <a:gd name="T17" fmla="*/ 187 h 203"/>
              <a:gd name="T18" fmla="*/ 1017 w 2026"/>
              <a:gd name="T19" fmla="*/ 183 h 203"/>
              <a:gd name="T20" fmla="*/ 1094 w 2026"/>
              <a:gd name="T21" fmla="*/ 177 h 203"/>
              <a:gd name="T22" fmla="*/ 1077 w 2026"/>
              <a:gd name="T23" fmla="*/ 121 h 203"/>
              <a:gd name="T24" fmla="*/ 1029 w 2026"/>
              <a:gd name="T25" fmla="*/ 35 h 203"/>
              <a:gd name="T26" fmla="*/ 1118 w 2026"/>
              <a:gd name="T27" fmla="*/ 24 h 203"/>
              <a:gd name="T28" fmla="*/ 1578 w 2026"/>
              <a:gd name="T29" fmla="*/ 139 h 203"/>
              <a:gd name="T30" fmla="*/ 1493 w 2026"/>
              <a:gd name="T31" fmla="*/ 200 h 203"/>
              <a:gd name="T32" fmla="*/ 1424 w 2026"/>
              <a:gd name="T33" fmla="*/ 117 h 203"/>
              <a:gd name="T34" fmla="*/ 1478 w 2026"/>
              <a:gd name="T35" fmla="*/ 10 h 203"/>
              <a:gd name="T36" fmla="*/ 1574 w 2026"/>
              <a:gd name="T37" fmla="*/ 52 h 203"/>
              <a:gd name="T38" fmla="*/ 1529 w 2026"/>
              <a:gd name="T39" fmla="*/ 29 h 203"/>
              <a:gd name="T40" fmla="*/ 1465 w 2026"/>
              <a:gd name="T41" fmla="*/ 50 h 203"/>
              <a:gd name="T42" fmla="*/ 1486 w 2026"/>
              <a:gd name="T43" fmla="*/ 182 h 203"/>
              <a:gd name="T44" fmla="*/ 1547 w 2026"/>
              <a:gd name="T45" fmla="*/ 115 h 203"/>
              <a:gd name="T46" fmla="*/ 44 w 2026"/>
              <a:gd name="T47" fmla="*/ 31 h 203"/>
              <a:gd name="T48" fmla="*/ 821 w 2026"/>
              <a:gd name="T49" fmla="*/ 11 h 203"/>
              <a:gd name="T50" fmla="*/ 958 w 2026"/>
              <a:gd name="T51" fmla="*/ 28 h 203"/>
              <a:gd name="T52" fmla="*/ 832 w 2026"/>
              <a:gd name="T53" fmla="*/ 187 h 203"/>
              <a:gd name="T54" fmla="*/ 177 w 2026"/>
              <a:gd name="T55" fmla="*/ 21 h 203"/>
              <a:gd name="T56" fmla="*/ 164 w 2026"/>
              <a:gd name="T57" fmla="*/ 66 h 203"/>
              <a:gd name="T58" fmla="*/ 236 w 2026"/>
              <a:gd name="T59" fmla="*/ 152 h 203"/>
              <a:gd name="T60" fmla="*/ 158 w 2026"/>
              <a:gd name="T61" fmla="*/ 199 h 203"/>
              <a:gd name="T62" fmla="*/ 174 w 2026"/>
              <a:gd name="T63" fmla="*/ 182 h 203"/>
              <a:gd name="T64" fmla="*/ 206 w 2026"/>
              <a:gd name="T65" fmla="*/ 136 h 203"/>
              <a:gd name="T66" fmla="*/ 130 w 2026"/>
              <a:gd name="T67" fmla="*/ 76 h 203"/>
              <a:gd name="T68" fmla="*/ 195 w 2026"/>
              <a:gd name="T69" fmla="*/ 10 h 203"/>
              <a:gd name="T70" fmla="*/ 185 w 2026"/>
              <a:gd name="T71" fmla="*/ 21 h 203"/>
              <a:gd name="T72" fmla="*/ 109 w 2026"/>
              <a:gd name="T73" fmla="*/ 31 h 203"/>
              <a:gd name="T74" fmla="*/ 810 w 2026"/>
              <a:gd name="T75" fmla="*/ 11 h 203"/>
              <a:gd name="T76" fmla="*/ 740 w 2026"/>
              <a:gd name="T77" fmla="*/ 35 h 203"/>
              <a:gd name="T78" fmla="*/ 794 w 2026"/>
              <a:gd name="T79" fmla="*/ 103 h 203"/>
              <a:gd name="T80" fmla="*/ 784 w 2026"/>
              <a:gd name="T81" fmla="*/ 177 h 203"/>
              <a:gd name="T82" fmla="*/ 706 w 2026"/>
              <a:gd name="T83" fmla="*/ 177 h 203"/>
              <a:gd name="T84" fmla="*/ 2020 w 2026"/>
              <a:gd name="T85" fmla="*/ 41 h 203"/>
              <a:gd name="T86" fmla="*/ 1930 w 2026"/>
              <a:gd name="T87" fmla="*/ 196 h 203"/>
              <a:gd name="T88" fmla="*/ 1895 w 2026"/>
              <a:gd name="T89" fmla="*/ 41 h 203"/>
              <a:gd name="T90" fmla="*/ 397 w 2026"/>
              <a:gd name="T91" fmla="*/ 182 h 203"/>
              <a:gd name="T92" fmla="*/ 431 w 2026"/>
              <a:gd name="T93" fmla="*/ 29 h 203"/>
              <a:gd name="T94" fmla="*/ 493 w 2026"/>
              <a:gd name="T95" fmla="*/ 170 h 203"/>
              <a:gd name="T96" fmla="*/ 260 w 2026"/>
              <a:gd name="T97" fmla="*/ 177 h 203"/>
              <a:gd name="T98" fmla="*/ 281 w 2026"/>
              <a:gd name="T99" fmla="*/ 121 h 203"/>
              <a:gd name="T100" fmla="*/ 673 w 2026"/>
              <a:gd name="T101" fmla="*/ 108 h 203"/>
              <a:gd name="T102" fmla="*/ 646 w 2026"/>
              <a:gd name="T103" fmla="*/ 173 h 203"/>
              <a:gd name="T104" fmla="*/ 534 w 2026"/>
              <a:gd name="T105" fmla="*/ 183 h 203"/>
              <a:gd name="T106" fmla="*/ 531 w 2026"/>
              <a:gd name="T107" fmla="*/ 35 h 203"/>
              <a:gd name="T108" fmla="*/ 1287 w 2026"/>
              <a:gd name="T109" fmla="*/ 187 h 203"/>
              <a:gd name="T110" fmla="*/ 1276 w 2026"/>
              <a:gd name="T111" fmla="*/ 11 h 203"/>
              <a:gd name="T112" fmla="*/ 1413 w 2026"/>
              <a:gd name="T113" fmla="*/ 28 h 203"/>
              <a:gd name="T114" fmla="*/ 1233 w 2026"/>
              <a:gd name="T115" fmla="*/ 191 h 203"/>
              <a:gd name="T116" fmla="*/ 1159 w 2026"/>
              <a:gd name="T117" fmla="*/ 196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026" h="203">
                <a:moveTo>
                  <a:pt x="1775" y="172"/>
                </a:moveTo>
                <a:lnTo>
                  <a:pt x="1838" y="0"/>
                </a:lnTo>
                <a:lnTo>
                  <a:pt x="1906" y="179"/>
                </a:lnTo>
                <a:lnTo>
                  <a:pt x="1906" y="180"/>
                </a:lnTo>
                <a:lnTo>
                  <a:pt x="1909" y="184"/>
                </a:lnTo>
                <a:lnTo>
                  <a:pt x="1913" y="190"/>
                </a:lnTo>
                <a:lnTo>
                  <a:pt x="1916" y="193"/>
                </a:lnTo>
                <a:lnTo>
                  <a:pt x="1920" y="196"/>
                </a:lnTo>
                <a:lnTo>
                  <a:pt x="1865" y="196"/>
                </a:lnTo>
                <a:lnTo>
                  <a:pt x="1866" y="194"/>
                </a:lnTo>
                <a:lnTo>
                  <a:pt x="1869" y="191"/>
                </a:lnTo>
                <a:lnTo>
                  <a:pt x="1871" y="187"/>
                </a:lnTo>
                <a:lnTo>
                  <a:pt x="1872" y="183"/>
                </a:lnTo>
                <a:lnTo>
                  <a:pt x="1871" y="179"/>
                </a:lnTo>
                <a:lnTo>
                  <a:pt x="1869" y="172"/>
                </a:lnTo>
                <a:lnTo>
                  <a:pt x="1858" y="139"/>
                </a:lnTo>
                <a:lnTo>
                  <a:pt x="1804" y="139"/>
                </a:lnTo>
                <a:lnTo>
                  <a:pt x="1790" y="177"/>
                </a:lnTo>
                <a:lnTo>
                  <a:pt x="1790" y="180"/>
                </a:lnTo>
                <a:lnTo>
                  <a:pt x="1789" y="182"/>
                </a:lnTo>
                <a:lnTo>
                  <a:pt x="1789" y="184"/>
                </a:lnTo>
                <a:lnTo>
                  <a:pt x="1790" y="187"/>
                </a:lnTo>
                <a:lnTo>
                  <a:pt x="1790" y="190"/>
                </a:lnTo>
                <a:lnTo>
                  <a:pt x="1793" y="193"/>
                </a:lnTo>
                <a:lnTo>
                  <a:pt x="1796" y="196"/>
                </a:lnTo>
                <a:lnTo>
                  <a:pt x="1756" y="196"/>
                </a:lnTo>
                <a:lnTo>
                  <a:pt x="1708" y="196"/>
                </a:lnTo>
                <a:lnTo>
                  <a:pt x="1710" y="194"/>
                </a:lnTo>
                <a:lnTo>
                  <a:pt x="1712" y="190"/>
                </a:lnTo>
                <a:lnTo>
                  <a:pt x="1717" y="183"/>
                </a:lnTo>
                <a:lnTo>
                  <a:pt x="1717" y="180"/>
                </a:lnTo>
                <a:lnTo>
                  <a:pt x="1718" y="177"/>
                </a:lnTo>
                <a:lnTo>
                  <a:pt x="1718" y="173"/>
                </a:lnTo>
                <a:lnTo>
                  <a:pt x="1717" y="146"/>
                </a:lnTo>
                <a:lnTo>
                  <a:pt x="1712" y="96"/>
                </a:lnTo>
                <a:lnTo>
                  <a:pt x="1705" y="28"/>
                </a:lnTo>
                <a:lnTo>
                  <a:pt x="1677" y="60"/>
                </a:lnTo>
                <a:lnTo>
                  <a:pt x="1684" y="67"/>
                </a:lnTo>
                <a:lnTo>
                  <a:pt x="1683" y="70"/>
                </a:lnTo>
                <a:lnTo>
                  <a:pt x="1677" y="79"/>
                </a:lnTo>
                <a:lnTo>
                  <a:pt x="1671" y="90"/>
                </a:lnTo>
                <a:lnTo>
                  <a:pt x="1666" y="104"/>
                </a:lnTo>
                <a:lnTo>
                  <a:pt x="1618" y="53"/>
                </a:lnTo>
                <a:lnTo>
                  <a:pt x="1616" y="50"/>
                </a:lnTo>
                <a:lnTo>
                  <a:pt x="1605" y="173"/>
                </a:lnTo>
                <a:lnTo>
                  <a:pt x="1604" y="176"/>
                </a:lnTo>
                <a:lnTo>
                  <a:pt x="1605" y="183"/>
                </a:lnTo>
                <a:lnTo>
                  <a:pt x="1606" y="186"/>
                </a:lnTo>
                <a:lnTo>
                  <a:pt x="1609" y="190"/>
                </a:lnTo>
                <a:lnTo>
                  <a:pt x="1612" y="193"/>
                </a:lnTo>
                <a:lnTo>
                  <a:pt x="1616" y="196"/>
                </a:lnTo>
                <a:lnTo>
                  <a:pt x="1575" y="196"/>
                </a:lnTo>
                <a:lnTo>
                  <a:pt x="1577" y="194"/>
                </a:lnTo>
                <a:lnTo>
                  <a:pt x="1581" y="190"/>
                </a:lnTo>
                <a:lnTo>
                  <a:pt x="1584" y="187"/>
                </a:lnTo>
                <a:lnTo>
                  <a:pt x="1585" y="183"/>
                </a:lnTo>
                <a:lnTo>
                  <a:pt x="1587" y="179"/>
                </a:lnTo>
                <a:lnTo>
                  <a:pt x="1588" y="176"/>
                </a:lnTo>
                <a:lnTo>
                  <a:pt x="1588" y="173"/>
                </a:lnTo>
                <a:lnTo>
                  <a:pt x="1602" y="38"/>
                </a:lnTo>
                <a:lnTo>
                  <a:pt x="1602" y="34"/>
                </a:lnTo>
                <a:lnTo>
                  <a:pt x="1602" y="25"/>
                </a:lnTo>
                <a:lnTo>
                  <a:pt x="1601" y="21"/>
                </a:lnTo>
                <a:lnTo>
                  <a:pt x="1599" y="17"/>
                </a:lnTo>
                <a:lnTo>
                  <a:pt x="1596" y="12"/>
                </a:lnTo>
                <a:lnTo>
                  <a:pt x="1592" y="11"/>
                </a:lnTo>
                <a:lnTo>
                  <a:pt x="1629" y="11"/>
                </a:lnTo>
                <a:lnTo>
                  <a:pt x="1666" y="48"/>
                </a:lnTo>
                <a:lnTo>
                  <a:pt x="1698" y="11"/>
                </a:lnTo>
                <a:lnTo>
                  <a:pt x="1749" y="11"/>
                </a:lnTo>
                <a:lnTo>
                  <a:pt x="1748" y="12"/>
                </a:lnTo>
                <a:lnTo>
                  <a:pt x="1743" y="17"/>
                </a:lnTo>
                <a:lnTo>
                  <a:pt x="1742" y="19"/>
                </a:lnTo>
                <a:lnTo>
                  <a:pt x="1741" y="24"/>
                </a:lnTo>
                <a:lnTo>
                  <a:pt x="1739" y="27"/>
                </a:lnTo>
                <a:lnTo>
                  <a:pt x="1739" y="32"/>
                </a:lnTo>
                <a:lnTo>
                  <a:pt x="1746" y="107"/>
                </a:lnTo>
                <a:lnTo>
                  <a:pt x="1753" y="175"/>
                </a:lnTo>
                <a:lnTo>
                  <a:pt x="1753" y="177"/>
                </a:lnTo>
                <a:lnTo>
                  <a:pt x="1755" y="182"/>
                </a:lnTo>
                <a:lnTo>
                  <a:pt x="1756" y="187"/>
                </a:lnTo>
                <a:lnTo>
                  <a:pt x="1760" y="193"/>
                </a:lnTo>
                <a:lnTo>
                  <a:pt x="1763" y="190"/>
                </a:lnTo>
                <a:lnTo>
                  <a:pt x="1767" y="184"/>
                </a:lnTo>
                <a:lnTo>
                  <a:pt x="1770" y="179"/>
                </a:lnTo>
                <a:lnTo>
                  <a:pt x="1773" y="176"/>
                </a:lnTo>
                <a:lnTo>
                  <a:pt x="1775" y="172"/>
                </a:lnTo>
                <a:close/>
                <a:moveTo>
                  <a:pt x="1810" y="121"/>
                </a:moveTo>
                <a:lnTo>
                  <a:pt x="1851" y="121"/>
                </a:lnTo>
                <a:lnTo>
                  <a:pt x="1830" y="65"/>
                </a:lnTo>
                <a:lnTo>
                  <a:pt x="1810" y="121"/>
                </a:lnTo>
                <a:close/>
                <a:moveTo>
                  <a:pt x="1068" y="21"/>
                </a:moveTo>
                <a:lnTo>
                  <a:pt x="1065" y="22"/>
                </a:lnTo>
                <a:lnTo>
                  <a:pt x="1061" y="22"/>
                </a:lnTo>
                <a:lnTo>
                  <a:pt x="1055" y="25"/>
                </a:lnTo>
                <a:lnTo>
                  <a:pt x="1054" y="27"/>
                </a:lnTo>
                <a:lnTo>
                  <a:pt x="1051" y="28"/>
                </a:lnTo>
                <a:lnTo>
                  <a:pt x="1048" y="32"/>
                </a:lnTo>
                <a:lnTo>
                  <a:pt x="1047" y="36"/>
                </a:lnTo>
                <a:lnTo>
                  <a:pt x="1046" y="41"/>
                </a:lnTo>
                <a:lnTo>
                  <a:pt x="1044" y="48"/>
                </a:lnTo>
                <a:lnTo>
                  <a:pt x="1046" y="52"/>
                </a:lnTo>
                <a:lnTo>
                  <a:pt x="1047" y="56"/>
                </a:lnTo>
                <a:lnTo>
                  <a:pt x="1050" y="62"/>
                </a:lnTo>
                <a:lnTo>
                  <a:pt x="1053" y="65"/>
                </a:lnTo>
                <a:lnTo>
                  <a:pt x="1057" y="66"/>
                </a:lnTo>
                <a:lnTo>
                  <a:pt x="1060" y="69"/>
                </a:lnTo>
                <a:lnTo>
                  <a:pt x="1091" y="81"/>
                </a:lnTo>
                <a:lnTo>
                  <a:pt x="1099" y="86"/>
                </a:lnTo>
                <a:lnTo>
                  <a:pt x="1105" y="90"/>
                </a:lnTo>
                <a:lnTo>
                  <a:pt x="1115" y="98"/>
                </a:lnTo>
                <a:lnTo>
                  <a:pt x="1119" y="103"/>
                </a:lnTo>
                <a:lnTo>
                  <a:pt x="1122" y="107"/>
                </a:lnTo>
                <a:lnTo>
                  <a:pt x="1126" y="114"/>
                </a:lnTo>
                <a:lnTo>
                  <a:pt x="1127" y="118"/>
                </a:lnTo>
                <a:lnTo>
                  <a:pt x="1129" y="124"/>
                </a:lnTo>
                <a:lnTo>
                  <a:pt x="1129" y="129"/>
                </a:lnTo>
                <a:lnTo>
                  <a:pt x="1129" y="136"/>
                </a:lnTo>
                <a:lnTo>
                  <a:pt x="1129" y="144"/>
                </a:lnTo>
                <a:lnTo>
                  <a:pt x="1129" y="152"/>
                </a:lnTo>
                <a:lnTo>
                  <a:pt x="1126" y="159"/>
                </a:lnTo>
                <a:lnTo>
                  <a:pt x="1123" y="168"/>
                </a:lnTo>
                <a:lnTo>
                  <a:pt x="1119" y="175"/>
                </a:lnTo>
                <a:lnTo>
                  <a:pt x="1118" y="179"/>
                </a:lnTo>
                <a:lnTo>
                  <a:pt x="1115" y="182"/>
                </a:lnTo>
                <a:lnTo>
                  <a:pt x="1109" y="187"/>
                </a:lnTo>
                <a:lnTo>
                  <a:pt x="1102" y="191"/>
                </a:lnTo>
                <a:lnTo>
                  <a:pt x="1096" y="194"/>
                </a:lnTo>
                <a:lnTo>
                  <a:pt x="1089" y="197"/>
                </a:lnTo>
                <a:lnTo>
                  <a:pt x="1084" y="199"/>
                </a:lnTo>
                <a:lnTo>
                  <a:pt x="1078" y="199"/>
                </a:lnTo>
                <a:lnTo>
                  <a:pt x="1065" y="200"/>
                </a:lnTo>
                <a:lnTo>
                  <a:pt x="1058" y="199"/>
                </a:lnTo>
                <a:lnTo>
                  <a:pt x="1050" y="199"/>
                </a:lnTo>
                <a:lnTo>
                  <a:pt x="1043" y="197"/>
                </a:lnTo>
                <a:lnTo>
                  <a:pt x="1036" y="194"/>
                </a:lnTo>
                <a:lnTo>
                  <a:pt x="1030" y="193"/>
                </a:lnTo>
                <a:lnTo>
                  <a:pt x="1024" y="190"/>
                </a:lnTo>
                <a:lnTo>
                  <a:pt x="1019" y="184"/>
                </a:lnTo>
                <a:lnTo>
                  <a:pt x="1017" y="183"/>
                </a:lnTo>
                <a:lnTo>
                  <a:pt x="1017" y="148"/>
                </a:lnTo>
                <a:lnTo>
                  <a:pt x="1019" y="149"/>
                </a:lnTo>
                <a:lnTo>
                  <a:pt x="1023" y="155"/>
                </a:lnTo>
                <a:lnTo>
                  <a:pt x="1031" y="163"/>
                </a:lnTo>
                <a:lnTo>
                  <a:pt x="1044" y="173"/>
                </a:lnTo>
                <a:lnTo>
                  <a:pt x="1050" y="176"/>
                </a:lnTo>
                <a:lnTo>
                  <a:pt x="1057" y="179"/>
                </a:lnTo>
                <a:lnTo>
                  <a:pt x="1067" y="182"/>
                </a:lnTo>
                <a:lnTo>
                  <a:pt x="1072" y="183"/>
                </a:lnTo>
                <a:lnTo>
                  <a:pt x="1078" y="183"/>
                </a:lnTo>
                <a:lnTo>
                  <a:pt x="1081" y="182"/>
                </a:lnTo>
                <a:lnTo>
                  <a:pt x="1085" y="182"/>
                </a:lnTo>
                <a:lnTo>
                  <a:pt x="1089" y="180"/>
                </a:lnTo>
                <a:lnTo>
                  <a:pt x="1094" y="177"/>
                </a:lnTo>
                <a:lnTo>
                  <a:pt x="1098" y="175"/>
                </a:lnTo>
                <a:lnTo>
                  <a:pt x="1102" y="169"/>
                </a:lnTo>
                <a:lnTo>
                  <a:pt x="1102" y="166"/>
                </a:lnTo>
                <a:lnTo>
                  <a:pt x="1103" y="166"/>
                </a:lnTo>
                <a:lnTo>
                  <a:pt x="1103" y="162"/>
                </a:lnTo>
                <a:lnTo>
                  <a:pt x="1105" y="155"/>
                </a:lnTo>
                <a:lnTo>
                  <a:pt x="1103" y="146"/>
                </a:lnTo>
                <a:lnTo>
                  <a:pt x="1102" y="141"/>
                </a:lnTo>
                <a:lnTo>
                  <a:pt x="1099" y="136"/>
                </a:lnTo>
                <a:lnTo>
                  <a:pt x="1095" y="132"/>
                </a:lnTo>
                <a:lnTo>
                  <a:pt x="1091" y="128"/>
                </a:lnTo>
                <a:lnTo>
                  <a:pt x="1086" y="125"/>
                </a:lnTo>
                <a:lnTo>
                  <a:pt x="1082" y="124"/>
                </a:lnTo>
                <a:lnTo>
                  <a:pt x="1077" y="121"/>
                </a:lnTo>
                <a:lnTo>
                  <a:pt x="1071" y="118"/>
                </a:lnTo>
                <a:lnTo>
                  <a:pt x="1061" y="115"/>
                </a:lnTo>
                <a:lnTo>
                  <a:pt x="1048" y="108"/>
                </a:lnTo>
                <a:lnTo>
                  <a:pt x="1043" y="105"/>
                </a:lnTo>
                <a:lnTo>
                  <a:pt x="1037" y="101"/>
                </a:lnTo>
                <a:lnTo>
                  <a:pt x="1031" y="96"/>
                </a:lnTo>
                <a:lnTo>
                  <a:pt x="1029" y="90"/>
                </a:lnTo>
                <a:lnTo>
                  <a:pt x="1024" y="83"/>
                </a:lnTo>
                <a:lnTo>
                  <a:pt x="1023" y="76"/>
                </a:lnTo>
                <a:lnTo>
                  <a:pt x="1023" y="69"/>
                </a:lnTo>
                <a:lnTo>
                  <a:pt x="1023" y="60"/>
                </a:lnTo>
                <a:lnTo>
                  <a:pt x="1023" y="52"/>
                </a:lnTo>
                <a:lnTo>
                  <a:pt x="1026" y="43"/>
                </a:lnTo>
                <a:lnTo>
                  <a:pt x="1029" y="35"/>
                </a:lnTo>
                <a:lnTo>
                  <a:pt x="1031" y="28"/>
                </a:lnTo>
                <a:lnTo>
                  <a:pt x="1037" y="21"/>
                </a:lnTo>
                <a:lnTo>
                  <a:pt x="1044" y="17"/>
                </a:lnTo>
                <a:lnTo>
                  <a:pt x="1050" y="12"/>
                </a:lnTo>
                <a:lnTo>
                  <a:pt x="1058" y="10"/>
                </a:lnTo>
                <a:lnTo>
                  <a:pt x="1065" y="8"/>
                </a:lnTo>
                <a:lnTo>
                  <a:pt x="1074" y="7"/>
                </a:lnTo>
                <a:lnTo>
                  <a:pt x="1081" y="8"/>
                </a:lnTo>
                <a:lnTo>
                  <a:pt x="1088" y="10"/>
                </a:lnTo>
                <a:lnTo>
                  <a:pt x="1094" y="11"/>
                </a:lnTo>
                <a:lnTo>
                  <a:pt x="1099" y="14"/>
                </a:lnTo>
                <a:lnTo>
                  <a:pt x="1113" y="21"/>
                </a:lnTo>
                <a:lnTo>
                  <a:pt x="1116" y="22"/>
                </a:lnTo>
                <a:lnTo>
                  <a:pt x="1118" y="24"/>
                </a:lnTo>
                <a:lnTo>
                  <a:pt x="1118" y="52"/>
                </a:lnTo>
                <a:lnTo>
                  <a:pt x="1112" y="45"/>
                </a:lnTo>
                <a:lnTo>
                  <a:pt x="1105" y="35"/>
                </a:lnTo>
                <a:lnTo>
                  <a:pt x="1101" y="31"/>
                </a:lnTo>
                <a:lnTo>
                  <a:pt x="1096" y="28"/>
                </a:lnTo>
                <a:lnTo>
                  <a:pt x="1091" y="25"/>
                </a:lnTo>
                <a:lnTo>
                  <a:pt x="1085" y="22"/>
                </a:lnTo>
                <a:lnTo>
                  <a:pt x="1081" y="22"/>
                </a:lnTo>
                <a:lnTo>
                  <a:pt x="1077" y="21"/>
                </a:lnTo>
                <a:lnTo>
                  <a:pt x="1068" y="21"/>
                </a:lnTo>
                <a:close/>
                <a:moveTo>
                  <a:pt x="1582" y="105"/>
                </a:moveTo>
                <a:lnTo>
                  <a:pt x="1582" y="118"/>
                </a:lnTo>
                <a:lnTo>
                  <a:pt x="1581" y="129"/>
                </a:lnTo>
                <a:lnTo>
                  <a:pt x="1578" y="139"/>
                </a:lnTo>
                <a:lnTo>
                  <a:pt x="1575" y="149"/>
                </a:lnTo>
                <a:lnTo>
                  <a:pt x="1572" y="158"/>
                </a:lnTo>
                <a:lnTo>
                  <a:pt x="1568" y="166"/>
                </a:lnTo>
                <a:lnTo>
                  <a:pt x="1564" y="173"/>
                </a:lnTo>
                <a:lnTo>
                  <a:pt x="1560" y="179"/>
                </a:lnTo>
                <a:lnTo>
                  <a:pt x="1554" y="184"/>
                </a:lnTo>
                <a:lnTo>
                  <a:pt x="1547" y="189"/>
                </a:lnTo>
                <a:lnTo>
                  <a:pt x="1541" y="193"/>
                </a:lnTo>
                <a:lnTo>
                  <a:pt x="1534" y="196"/>
                </a:lnTo>
                <a:lnTo>
                  <a:pt x="1526" y="199"/>
                </a:lnTo>
                <a:lnTo>
                  <a:pt x="1519" y="200"/>
                </a:lnTo>
                <a:lnTo>
                  <a:pt x="1510" y="200"/>
                </a:lnTo>
                <a:lnTo>
                  <a:pt x="1502" y="201"/>
                </a:lnTo>
                <a:lnTo>
                  <a:pt x="1493" y="200"/>
                </a:lnTo>
                <a:lnTo>
                  <a:pt x="1486" y="200"/>
                </a:lnTo>
                <a:lnTo>
                  <a:pt x="1478" y="197"/>
                </a:lnTo>
                <a:lnTo>
                  <a:pt x="1471" y="196"/>
                </a:lnTo>
                <a:lnTo>
                  <a:pt x="1464" y="191"/>
                </a:lnTo>
                <a:lnTo>
                  <a:pt x="1458" y="189"/>
                </a:lnTo>
                <a:lnTo>
                  <a:pt x="1451" y="183"/>
                </a:lnTo>
                <a:lnTo>
                  <a:pt x="1447" y="177"/>
                </a:lnTo>
                <a:lnTo>
                  <a:pt x="1441" y="172"/>
                </a:lnTo>
                <a:lnTo>
                  <a:pt x="1437" y="165"/>
                </a:lnTo>
                <a:lnTo>
                  <a:pt x="1433" y="158"/>
                </a:lnTo>
                <a:lnTo>
                  <a:pt x="1430" y="148"/>
                </a:lnTo>
                <a:lnTo>
                  <a:pt x="1428" y="139"/>
                </a:lnTo>
                <a:lnTo>
                  <a:pt x="1426" y="128"/>
                </a:lnTo>
                <a:lnTo>
                  <a:pt x="1424" y="117"/>
                </a:lnTo>
                <a:lnTo>
                  <a:pt x="1424" y="105"/>
                </a:lnTo>
                <a:lnTo>
                  <a:pt x="1424" y="93"/>
                </a:lnTo>
                <a:lnTo>
                  <a:pt x="1426" y="81"/>
                </a:lnTo>
                <a:lnTo>
                  <a:pt x="1428" y="72"/>
                </a:lnTo>
                <a:lnTo>
                  <a:pt x="1430" y="62"/>
                </a:lnTo>
                <a:lnTo>
                  <a:pt x="1433" y="52"/>
                </a:lnTo>
                <a:lnTo>
                  <a:pt x="1437" y="45"/>
                </a:lnTo>
                <a:lnTo>
                  <a:pt x="1441" y="38"/>
                </a:lnTo>
                <a:lnTo>
                  <a:pt x="1447" y="31"/>
                </a:lnTo>
                <a:lnTo>
                  <a:pt x="1451" y="25"/>
                </a:lnTo>
                <a:lnTo>
                  <a:pt x="1458" y="19"/>
                </a:lnTo>
                <a:lnTo>
                  <a:pt x="1464" y="15"/>
                </a:lnTo>
                <a:lnTo>
                  <a:pt x="1471" y="12"/>
                </a:lnTo>
                <a:lnTo>
                  <a:pt x="1478" y="10"/>
                </a:lnTo>
                <a:lnTo>
                  <a:pt x="1486" y="8"/>
                </a:lnTo>
                <a:lnTo>
                  <a:pt x="1493" y="7"/>
                </a:lnTo>
                <a:lnTo>
                  <a:pt x="1502" y="7"/>
                </a:lnTo>
                <a:lnTo>
                  <a:pt x="1510" y="7"/>
                </a:lnTo>
                <a:lnTo>
                  <a:pt x="1519" y="8"/>
                </a:lnTo>
                <a:lnTo>
                  <a:pt x="1526" y="10"/>
                </a:lnTo>
                <a:lnTo>
                  <a:pt x="1534" y="12"/>
                </a:lnTo>
                <a:lnTo>
                  <a:pt x="1541" y="15"/>
                </a:lnTo>
                <a:lnTo>
                  <a:pt x="1548" y="19"/>
                </a:lnTo>
                <a:lnTo>
                  <a:pt x="1554" y="25"/>
                </a:lnTo>
                <a:lnTo>
                  <a:pt x="1560" y="31"/>
                </a:lnTo>
                <a:lnTo>
                  <a:pt x="1565" y="38"/>
                </a:lnTo>
                <a:lnTo>
                  <a:pt x="1570" y="45"/>
                </a:lnTo>
                <a:lnTo>
                  <a:pt x="1574" y="52"/>
                </a:lnTo>
                <a:lnTo>
                  <a:pt x="1575" y="58"/>
                </a:lnTo>
                <a:lnTo>
                  <a:pt x="1577" y="62"/>
                </a:lnTo>
                <a:lnTo>
                  <a:pt x="1580" y="72"/>
                </a:lnTo>
                <a:lnTo>
                  <a:pt x="1581" y="81"/>
                </a:lnTo>
                <a:lnTo>
                  <a:pt x="1582" y="93"/>
                </a:lnTo>
                <a:lnTo>
                  <a:pt x="1582" y="105"/>
                </a:lnTo>
                <a:close/>
                <a:moveTo>
                  <a:pt x="1548" y="101"/>
                </a:moveTo>
                <a:lnTo>
                  <a:pt x="1547" y="86"/>
                </a:lnTo>
                <a:lnTo>
                  <a:pt x="1546" y="72"/>
                </a:lnTo>
                <a:lnTo>
                  <a:pt x="1543" y="58"/>
                </a:lnTo>
                <a:lnTo>
                  <a:pt x="1541" y="50"/>
                </a:lnTo>
                <a:lnTo>
                  <a:pt x="1539" y="45"/>
                </a:lnTo>
                <a:lnTo>
                  <a:pt x="1533" y="34"/>
                </a:lnTo>
                <a:lnTo>
                  <a:pt x="1529" y="29"/>
                </a:lnTo>
                <a:lnTo>
                  <a:pt x="1524" y="27"/>
                </a:lnTo>
                <a:lnTo>
                  <a:pt x="1520" y="22"/>
                </a:lnTo>
                <a:lnTo>
                  <a:pt x="1517" y="22"/>
                </a:lnTo>
                <a:lnTo>
                  <a:pt x="1515" y="21"/>
                </a:lnTo>
                <a:lnTo>
                  <a:pt x="1509" y="19"/>
                </a:lnTo>
                <a:lnTo>
                  <a:pt x="1503" y="19"/>
                </a:lnTo>
                <a:lnTo>
                  <a:pt x="1498" y="19"/>
                </a:lnTo>
                <a:lnTo>
                  <a:pt x="1492" y="21"/>
                </a:lnTo>
                <a:lnTo>
                  <a:pt x="1486" y="22"/>
                </a:lnTo>
                <a:lnTo>
                  <a:pt x="1482" y="27"/>
                </a:lnTo>
                <a:lnTo>
                  <a:pt x="1478" y="29"/>
                </a:lnTo>
                <a:lnTo>
                  <a:pt x="1474" y="34"/>
                </a:lnTo>
                <a:lnTo>
                  <a:pt x="1468" y="45"/>
                </a:lnTo>
                <a:lnTo>
                  <a:pt x="1465" y="50"/>
                </a:lnTo>
                <a:lnTo>
                  <a:pt x="1464" y="58"/>
                </a:lnTo>
                <a:lnTo>
                  <a:pt x="1461" y="72"/>
                </a:lnTo>
                <a:lnTo>
                  <a:pt x="1459" y="86"/>
                </a:lnTo>
                <a:lnTo>
                  <a:pt x="1458" y="101"/>
                </a:lnTo>
                <a:lnTo>
                  <a:pt x="1459" y="115"/>
                </a:lnTo>
                <a:lnTo>
                  <a:pt x="1461" y="131"/>
                </a:lnTo>
                <a:lnTo>
                  <a:pt x="1464" y="145"/>
                </a:lnTo>
                <a:lnTo>
                  <a:pt x="1468" y="159"/>
                </a:lnTo>
                <a:lnTo>
                  <a:pt x="1471" y="165"/>
                </a:lnTo>
                <a:lnTo>
                  <a:pt x="1474" y="170"/>
                </a:lnTo>
                <a:lnTo>
                  <a:pt x="1478" y="175"/>
                </a:lnTo>
                <a:lnTo>
                  <a:pt x="1482" y="179"/>
                </a:lnTo>
                <a:lnTo>
                  <a:pt x="1483" y="180"/>
                </a:lnTo>
                <a:lnTo>
                  <a:pt x="1486" y="182"/>
                </a:lnTo>
                <a:lnTo>
                  <a:pt x="1492" y="184"/>
                </a:lnTo>
                <a:lnTo>
                  <a:pt x="1498" y="186"/>
                </a:lnTo>
                <a:lnTo>
                  <a:pt x="1503" y="186"/>
                </a:lnTo>
                <a:lnTo>
                  <a:pt x="1509" y="186"/>
                </a:lnTo>
                <a:lnTo>
                  <a:pt x="1515" y="184"/>
                </a:lnTo>
                <a:lnTo>
                  <a:pt x="1520" y="182"/>
                </a:lnTo>
                <a:lnTo>
                  <a:pt x="1524" y="179"/>
                </a:lnTo>
                <a:lnTo>
                  <a:pt x="1529" y="175"/>
                </a:lnTo>
                <a:lnTo>
                  <a:pt x="1533" y="170"/>
                </a:lnTo>
                <a:lnTo>
                  <a:pt x="1536" y="165"/>
                </a:lnTo>
                <a:lnTo>
                  <a:pt x="1539" y="159"/>
                </a:lnTo>
                <a:lnTo>
                  <a:pt x="1543" y="145"/>
                </a:lnTo>
                <a:lnTo>
                  <a:pt x="1546" y="131"/>
                </a:lnTo>
                <a:lnTo>
                  <a:pt x="1547" y="115"/>
                </a:lnTo>
                <a:lnTo>
                  <a:pt x="1548" y="101"/>
                </a:lnTo>
                <a:close/>
                <a:moveTo>
                  <a:pt x="11" y="31"/>
                </a:moveTo>
                <a:lnTo>
                  <a:pt x="11" y="29"/>
                </a:lnTo>
                <a:lnTo>
                  <a:pt x="10" y="24"/>
                </a:lnTo>
                <a:lnTo>
                  <a:pt x="9" y="21"/>
                </a:lnTo>
                <a:lnTo>
                  <a:pt x="7" y="17"/>
                </a:lnTo>
                <a:lnTo>
                  <a:pt x="4" y="14"/>
                </a:lnTo>
                <a:lnTo>
                  <a:pt x="2" y="11"/>
                </a:lnTo>
                <a:lnTo>
                  <a:pt x="55" y="11"/>
                </a:lnTo>
                <a:lnTo>
                  <a:pt x="51" y="15"/>
                </a:lnTo>
                <a:lnTo>
                  <a:pt x="48" y="18"/>
                </a:lnTo>
                <a:lnTo>
                  <a:pt x="45" y="24"/>
                </a:lnTo>
                <a:lnTo>
                  <a:pt x="44" y="29"/>
                </a:lnTo>
                <a:lnTo>
                  <a:pt x="44" y="31"/>
                </a:lnTo>
                <a:lnTo>
                  <a:pt x="44" y="176"/>
                </a:lnTo>
                <a:lnTo>
                  <a:pt x="44" y="177"/>
                </a:lnTo>
                <a:lnTo>
                  <a:pt x="45" y="183"/>
                </a:lnTo>
                <a:lnTo>
                  <a:pt x="48" y="189"/>
                </a:lnTo>
                <a:lnTo>
                  <a:pt x="51" y="193"/>
                </a:lnTo>
                <a:lnTo>
                  <a:pt x="55" y="196"/>
                </a:lnTo>
                <a:lnTo>
                  <a:pt x="0" y="196"/>
                </a:lnTo>
                <a:lnTo>
                  <a:pt x="2" y="194"/>
                </a:lnTo>
                <a:lnTo>
                  <a:pt x="6" y="191"/>
                </a:lnTo>
                <a:lnTo>
                  <a:pt x="10" y="184"/>
                </a:lnTo>
                <a:lnTo>
                  <a:pt x="11" y="180"/>
                </a:lnTo>
                <a:lnTo>
                  <a:pt x="11" y="176"/>
                </a:lnTo>
                <a:lnTo>
                  <a:pt x="11" y="31"/>
                </a:lnTo>
                <a:close/>
                <a:moveTo>
                  <a:pt x="821" y="11"/>
                </a:moveTo>
                <a:lnTo>
                  <a:pt x="858" y="11"/>
                </a:lnTo>
                <a:lnTo>
                  <a:pt x="942" y="124"/>
                </a:lnTo>
                <a:lnTo>
                  <a:pt x="942" y="34"/>
                </a:lnTo>
                <a:lnTo>
                  <a:pt x="942" y="31"/>
                </a:lnTo>
                <a:lnTo>
                  <a:pt x="941" y="25"/>
                </a:lnTo>
                <a:lnTo>
                  <a:pt x="938" y="18"/>
                </a:lnTo>
                <a:lnTo>
                  <a:pt x="935" y="14"/>
                </a:lnTo>
                <a:lnTo>
                  <a:pt x="931" y="11"/>
                </a:lnTo>
                <a:lnTo>
                  <a:pt x="969" y="11"/>
                </a:lnTo>
                <a:lnTo>
                  <a:pt x="968" y="12"/>
                </a:lnTo>
                <a:lnTo>
                  <a:pt x="964" y="17"/>
                </a:lnTo>
                <a:lnTo>
                  <a:pt x="962" y="19"/>
                </a:lnTo>
                <a:lnTo>
                  <a:pt x="959" y="24"/>
                </a:lnTo>
                <a:lnTo>
                  <a:pt x="958" y="28"/>
                </a:lnTo>
                <a:lnTo>
                  <a:pt x="958" y="34"/>
                </a:lnTo>
                <a:lnTo>
                  <a:pt x="958" y="203"/>
                </a:lnTo>
                <a:lnTo>
                  <a:pt x="849" y="59"/>
                </a:lnTo>
                <a:lnTo>
                  <a:pt x="849" y="172"/>
                </a:lnTo>
                <a:lnTo>
                  <a:pt x="849" y="175"/>
                </a:lnTo>
                <a:lnTo>
                  <a:pt x="851" y="182"/>
                </a:lnTo>
                <a:lnTo>
                  <a:pt x="852" y="184"/>
                </a:lnTo>
                <a:lnTo>
                  <a:pt x="853" y="189"/>
                </a:lnTo>
                <a:lnTo>
                  <a:pt x="856" y="193"/>
                </a:lnTo>
                <a:lnTo>
                  <a:pt x="860" y="196"/>
                </a:lnTo>
                <a:lnTo>
                  <a:pt x="824" y="196"/>
                </a:lnTo>
                <a:lnTo>
                  <a:pt x="825" y="194"/>
                </a:lnTo>
                <a:lnTo>
                  <a:pt x="829" y="190"/>
                </a:lnTo>
                <a:lnTo>
                  <a:pt x="832" y="187"/>
                </a:lnTo>
                <a:lnTo>
                  <a:pt x="834" y="183"/>
                </a:lnTo>
                <a:lnTo>
                  <a:pt x="835" y="177"/>
                </a:lnTo>
                <a:lnTo>
                  <a:pt x="835" y="172"/>
                </a:lnTo>
                <a:lnTo>
                  <a:pt x="835" y="48"/>
                </a:lnTo>
                <a:lnTo>
                  <a:pt x="835" y="45"/>
                </a:lnTo>
                <a:lnTo>
                  <a:pt x="834" y="41"/>
                </a:lnTo>
                <a:lnTo>
                  <a:pt x="834" y="35"/>
                </a:lnTo>
                <a:lnTo>
                  <a:pt x="832" y="31"/>
                </a:lnTo>
                <a:lnTo>
                  <a:pt x="829" y="24"/>
                </a:lnTo>
                <a:lnTo>
                  <a:pt x="827" y="18"/>
                </a:lnTo>
                <a:lnTo>
                  <a:pt x="824" y="15"/>
                </a:lnTo>
                <a:lnTo>
                  <a:pt x="821" y="14"/>
                </a:lnTo>
                <a:lnTo>
                  <a:pt x="821" y="11"/>
                </a:lnTo>
                <a:close/>
                <a:moveTo>
                  <a:pt x="177" y="21"/>
                </a:moveTo>
                <a:lnTo>
                  <a:pt x="172" y="22"/>
                </a:lnTo>
                <a:lnTo>
                  <a:pt x="168" y="22"/>
                </a:lnTo>
                <a:lnTo>
                  <a:pt x="163" y="25"/>
                </a:lnTo>
                <a:lnTo>
                  <a:pt x="161" y="27"/>
                </a:lnTo>
                <a:lnTo>
                  <a:pt x="158" y="28"/>
                </a:lnTo>
                <a:lnTo>
                  <a:pt x="155" y="32"/>
                </a:lnTo>
                <a:lnTo>
                  <a:pt x="154" y="36"/>
                </a:lnTo>
                <a:lnTo>
                  <a:pt x="153" y="41"/>
                </a:lnTo>
                <a:lnTo>
                  <a:pt x="153" y="48"/>
                </a:lnTo>
                <a:lnTo>
                  <a:pt x="153" y="52"/>
                </a:lnTo>
                <a:lnTo>
                  <a:pt x="154" y="56"/>
                </a:lnTo>
                <a:lnTo>
                  <a:pt x="158" y="62"/>
                </a:lnTo>
                <a:lnTo>
                  <a:pt x="160" y="65"/>
                </a:lnTo>
                <a:lnTo>
                  <a:pt x="164" y="66"/>
                </a:lnTo>
                <a:lnTo>
                  <a:pt x="168" y="69"/>
                </a:lnTo>
                <a:lnTo>
                  <a:pt x="198" y="81"/>
                </a:lnTo>
                <a:lnTo>
                  <a:pt x="206" y="86"/>
                </a:lnTo>
                <a:lnTo>
                  <a:pt x="213" y="90"/>
                </a:lnTo>
                <a:lnTo>
                  <a:pt x="223" y="98"/>
                </a:lnTo>
                <a:lnTo>
                  <a:pt x="226" y="103"/>
                </a:lnTo>
                <a:lnTo>
                  <a:pt x="229" y="107"/>
                </a:lnTo>
                <a:lnTo>
                  <a:pt x="233" y="114"/>
                </a:lnTo>
                <a:lnTo>
                  <a:pt x="235" y="118"/>
                </a:lnTo>
                <a:lnTo>
                  <a:pt x="236" y="124"/>
                </a:lnTo>
                <a:lnTo>
                  <a:pt x="237" y="129"/>
                </a:lnTo>
                <a:lnTo>
                  <a:pt x="237" y="136"/>
                </a:lnTo>
                <a:lnTo>
                  <a:pt x="237" y="144"/>
                </a:lnTo>
                <a:lnTo>
                  <a:pt x="236" y="152"/>
                </a:lnTo>
                <a:lnTo>
                  <a:pt x="233" y="159"/>
                </a:lnTo>
                <a:lnTo>
                  <a:pt x="230" y="168"/>
                </a:lnTo>
                <a:lnTo>
                  <a:pt x="228" y="175"/>
                </a:lnTo>
                <a:lnTo>
                  <a:pt x="225" y="179"/>
                </a:lnTo>
                <a:lnTo>
                  <a:pt x="222" y="182"/>
                </a:lnTo>
                <a:lnTo>
                  <a:pt x="216" y="187"/>
                </a:lnTo>
                <a:lnTo>
                  <a:pt x="211" y="191"/>
                </a:lnTo>
                <a:lnTo>
                  <a:pt x="204" y="194"/>
                </a:lnTo>
                <a:lnTo>
                  <a:pt x="196" y="197"/>
                </a:lnTo>
                <a:lnTo>
                  <a:pt x="191" y="199"/>
                </a:lnTo>
                <a:lnTo>
                  <a:pt x="185" y="199"/>
                </a:lnTo>
                <a:lnTo>
                  <a:pt x="172" y="200"/>
                </a:lnTo>
                <a:lnTo>
                  <a:pt x="165" y="199"/>
                </a:lnTo>
                <a:lnTo>
                  <a:pt x="158" y="199"/>
                </a:lnTo>
                <a:lnTo>
                  <a:pt x="151" y="197"/>
                </a:lnTo>
                <a:lnTo>
                  <a:pt x="144" y="194"/>
                </a:lnTo>
                <a:lnTo>
                  <a:pt x="137" y="193"/>
                </a:lnTo>
                <a:lnTo>
                  <a:pt x="133" y="190"/>
                </a:lnTo>
                <a:lnTo>
                  <a:pt x="126" y="184"/>
                </a:lnTo>
                <a:lnTo>
                  <a:pt x="124" y="183"/>
                </a:lnTo>
                <a:lnTo>
                  <a:pt x="124" y="148"/>
                </a:lnTo>
                <a:lnTo>
                  <a:pt x="126" y="149"/>
                </a:lnTo>
                <a:lnTo>
                  <a:pt x="131" y="155"/>
                </a:lnTo>
                <a:lnTo>
                  <a:pt x="139" y="163"/>
                </a:lnTo>
                <a:lnTo>
                  <a:pt x="153" y="173"/>
                </a:lnTo>
                <a:lnTo>
                  <a:pt x="157" y="176"/>
                </a:lnTo>
                <a:lnTo>
                  <a:pt x="164" y="179"/>
                </a:lnTo>
                <a:lnTo>
                  <a:pt x="174" y="182"/>
                </a:lnTo>
                <a:lnTo>
                  <a:pt x="180" y="183"/>
                </a:lnTo>
                <a:lnTo>
                  <a:pt x="185" y="183"/>
                </a:lnTo>
                <a:lnTo>
                  <a:pt x="189" y="182"/>
                </a:lnTo>
                <a:lnTo>
                  <a:pt x="192" y="182"/>
                </a:lnTo>
                <a:lnTo>
                  <a:pt x="198" y="180"/>
                </a:lnTo>
                <a:lnTo>
                  <a:pt x="202" y="177"/>
                </a:lnTo>
                <a:lnTo>
                  <a:pt x="205" y="175"/>
                </a:lnTo>
                <a:lnTo>
                  <a:pt x="209" y="169"/>
                </a:lnTo>
                <a:lnTo>
                  <a:pt x="211" y="166"/>
                </a:lnTo>
                <a:lnTo>
                  <a:pt x="212" y="162"/>
                </a:lnTo>
                <a:lnTo>
                  <a:pt x="212" y="155"/>
                </a:lnTo>
                <a:lnTo>
                  <a:pt x="212" y="146"/>
                </a:lnTo>
                <a:lnTo>
                  <a:pt x="209" y="141"/>
                </a:lnTo>
                <a:lnTo>
                  <a:pt x="206" y="136"/>
                </a:lnTo>
                <a:lnTo>
                  <a:pt x="204" y="132"/>
                </a:lnTo>
                <a:lnTo>
                  <a:pt x="199" y="128"/>
                </a:lnTo>
                <a:lnTo>
                  <a:pt x="194" y="125"/>
                </a:lnTo>
                <a:lnTo>
                  <a:pt x="191" y="124"/>
                </a:lnTo>
                <a:lnTo>
                  <a:pt x="185" y="121"/>
                </a:lnTo>
                <a:lnTo>
                  <a:pt x="178" y="118"/>
                </a:lnTo>
                <a:lnTo>
                  <a:pt x="168" y="115"/>
                </a:lnTo>
                <a:lnTo>
                  <a:pt x="155" y="108"/>
                </a:lnTo>
                <a:lnTo>
                  <a:pt x="150" y="105"/>
                </a:lnTo>
                <a:lnTo>
                  <a:pt x="144" y="101"/>
                </a:lnTo>
                <a:lnTo>
                  <a:pt x="140" y="96"/>
                </a:lnTo>
                <a:lnTo>
                  <a:pt x="136" y="90"/>
                </a:lnTo>
                <a:lnTo>
                  <a:pt x="133" y="83"/>
                </a:lnTo>
                <a:lnTo>
                  <a:pt x="130" y="76"/>
                </a:lnTo>
                <a:lnTo>
                  <a:pt x="130" y="69"/>
                </a:lnTo>
                <a:lnTo>
                  <a:pt x="130" y="60"/>
                </a:lnTo>
                <a:lnTo>
                  <a:pt x="131" y="52"/>
                </a:lnTo>
                <a:lnTo>
                  <a:pt x="133" y="43"/>
                </a:lnTo>
                <a:lnTo>
                  <a:pt x="136" y="35"/>
                </a:lnTo>
                <a:lnTo>
                  <a:pt x="140" y="28"/>
                </a:lnTo>
                <a:lnTo>
                  <a:pt x="144" y="21"/>
                </a:lnTo>
                <a:lnTo>
                  <a:pt x="151" y="17"/>
                </a:lnTo>
                <a:lnTo>
                  <a:pt x="158" y="12"/>
                </a:lnTo>
                <a:lnTo>
                  <a:pt x="165" y="10"/>
                </a:lnTo>
                <a:lnTo>
                  <a:pt x="172" y="8"/>
                </a:lnTo>
                <a:lnTo>
                  <a:pt x="181" y="7"/>
                </a:lnTo>
                <a:lnTo>
                  <a:pt x="188" y="8"/>
                </a:lnTo>
                <a:lnTo>
                  <a:pt x="195" y="10"/>
                </a:lnTo>
                <a:lnTo>
                  <a:pt x="202" y="11"/>
                </a:lnTo>
                <a:lnTo>
                  <a:pt x="208" y="14"/>
                </a:lnTo>
                <a:lnTo>
                  <a:pt x="220" y="21"/>
                </a:lnTo>
                <a:lnTo>
                  <a:pt x="225" y="22"/>
                </a:lnTo>
                <a:lnTo>
                  <a:pt x="225" y="24"/>
                </a:lnTo>
                <a:lnTo>
                  <a:pt x="225" y="52"/>
                </a:lnTo>
                <a:lnTo>
                  <a:pt x="220" y="45"/>
                </a:lnTo>
                <a:lnTo>
                  <a:pt x="212" y="35"/>
                </a:lnTo>
                <a:lnTo>
                  <a:pt x="208" y="31"/>
                </a:lnTo>
                <a:lnTo>
                  <a:pt x="204" y="28"/>
                </a:lnTo>
                <a:lnTo>
                  <a:pt x="198" y="25"/>
                </a:lnTo>
                <a:lnTo>
                  <a:pt x="192" y="22"/>
                </a:lnTo>
                <a:lnTo>
                  <a:pt x="188" y="22"/>
                </a:lnTo>
                <a:lnTo>
                  <a:pt x="185" y="21"/>
                </a:lnTo>
                <a:lnTo>
                  <a:pt x="177" y="21"/>
                </a:lnTo>
                <a:close/>
                <a:moveTo>
                  <a:pt x="76" y="31"/>
                </a:moveTo>
                <a:lnTo>
                  <a:pt x="75" y="29"/>
                </a:lnTo>
                <a:lnTo>
                  <a:pt x="75" y="24"/>
                </a:lnTo>
                <a:lnTo>
                  <a:pt x="74" y="21"/>
                </a:lnTo>
                <a:lnTo>
                  <a:pt x="71" y="17"/>
                </a:lnTo>
                <a:lnTo>
                  <a:pt x="69" y="14"/>
                </a:lnTo>
                <a:lnTo>
                  <a:pt x="66" y="11"/>
                </a:lnTo>
                <a:lnTo>
                  <a:pt x="119" y="11"/>
                </a:lnTo>
                <a:lnTo>
                  <a:pt x="116" y="15"/>
                </a:lnTo>
                <a:lnTo>
                  <a:pt x="113" y="18"/>
                </a:lnTo>
                <a:lnTo>
                  <a:pt x="110" y="24"/>
                </a:lnTo>
                <a:lnTo>
                  <a:pt x="109" y="29"/>
                </a:lnTo>
                <a:lnTo>
                  <a:pt x="109" y="31"/>
                </a:lnTo>
                <a:lnTo>
                  <a:pt x="109" y="176"/>
                </a:lnTo>
                <a:lnTo>
                  <a:pt x="109" y="177"/>
                </a:lnTo>
                <a:lnTo>
                  <a:pt x="109" y="183"/>
                </a:lnTo>
                <a:lnTo>
                  <a:pt x="113" y="189"/>
                </a:lnTo>
                <a:lnTo>
                  <a:pt x="116" y="193"/>
                </a:lnTo>
                <a:lnTo>
                  <a:pt x="120" y="196"/>
                </a:lnTo>
                <a:lnTo>
                  <a:pt x="65" y="196"/>
                </a:lnTo>
                <a:lnTo>
                  <a:pt x="66" y="194"/>
                </a:lnTo>
                <a:lnTo>
                  <a:pt x="69" y="191"/>
                </a:lnTo>
                <a:lnTo>
                  <a:pt x="74" y="184"/>
                </a:lnTo>
                <a:lnTo>
                  <a:pt x="75" y="180"/>
                </a:lnTo>
                <a:lnTo>
                  <a:pt x="76" y="176"/>
                </a:lnTo>
                <a:lnTo>
                  <a:pt x="76" y="31"/>
                </a:lnTo>
                <a:close/>
                <a:moveTo>
                  <a:pt x="810" y="11"/>
                </a:moveTo>
                <a:lnTo>
                  <a:pt x="810" y="42"/>
                </a:lnTo>
                <a:lnTo>
                  <a:pt x="808" y="41"/>
                </a:lnTo>
                <a:lnTo>
                  <a:pt x="807" y="38"/>
                </a:lnTo>
                <a:lnTo>
                  <a:pt x="804" y="35"/>
                </a:lnTo>
                <a:lnTo>
                  <a:pt x="800" y="34"/>
                </a:lnTo>
                <a:lnTo>
                  <a:pt x="795" y="31"/>
                </a:lnTo>
                <a:lnTo>
                  <a:pt x="790" y="29"/>
                </a:lnTo>
                <a:lnTo>
                  <a:pt x="783" y="29"/>
                </a:lnTo>
                <a:lnTo>
                  <a:pt x="747" y="29"/>
                </a:lnTo>
                <a:lnTo>
                  <a:pt x="746" y="29"/>
                </a:lnTo>
                <a:lnTo>
                  <a:pt x="745" y="29"/>
                </a:lnTo>
                <a:lnTo>
                  <a:pt x="743" y="31"/>
                </a:lnTo>
                <a:lnTo>
                  <a:pt x="742" y="32"/>
                </a:lnTo>
                <a:lnTo>
                  <a:pt x="740" y="35"/>
                </a:lnTo>
                <a:lnTo>
                  <a:pt x="740" y="38"/>
                </a:lnTo>
                <a:lnTo>
                  <a:pt x="740" y="81"/>
                </a:lnTo>
                <a:lnTo>
                  <a:pt x="786" y="81"/>
                </a:lnTo>
                <a:lnTo>
                  <a:pt x="790" y="81"/>
                </a:lnTo>
                <a:lnTo>
                  <a:pt x="794" y="79"/>
                </a:lnTo>
                <a:lnTo>
                  <a:pt x="797" y="76"/>
                </a:lnTo>
                <a:lnTo>
                  <a:pt x="800" y="73"/>
                </a:lnTo>
                <a:lnTo>
                  <a:pt x="800" y="72"/>
                </a:lnTo>
                <a:lnTo>
                  <a:pt x="801" y="72"/>
                </a:lnTo>
                <a:lnTo>
                  <a:pt x="801" y="74"/>
                </a:lnTo>
                <a:lnTo>
                  <a:pt x="801" y="110"/>
                </a:lnTo>
                <a:lnTo>
                  <a:pt x="798" y="107"/>
                </a:lnTo>
                <a:lnTo>
                  <a:pt x="797" y="105"/>
                </a:lnTo>
                <a:lnTo>
                  <a:pt x="794" y="103"/>
                </a:lnTo>
                <a:lnTo>
                  <a:pt x="790" y="101"/>
                </a:lnTo>
                <a:lnTo>
                  <a:pt x="786" y="100"/>
                </a:lnTo>
                <a:lnTo>
                  <a:pt x="740" y="100"/>
                </a:lnTo>
                <a:lnTo>
                  <a:pt x="740" y="158"/>
                </a:lnTo>
                <a:lnTo>
                  <a:pt x="740" y="160"/>
                </a:lnTo>
                <a:lnTo>
                  <a:pt x="740" y="166"/>
                </a:lnTo>
                <a:lnTo>
                  <a:pt x="742" y="170"/>
                </a:lnTo>
                <a:lnTo>
                  <a:pt x="743" y="173"/>
                </a:lnTo>
                <a:lnTo>
                  <a:pt x="746" y="175"/>
                </a:lnTo>
                <a:lnTo>
                  <a:pt x="749" y="176"/>
                </a:lnTo>
                <a:lnTo>
                  <a:pt x="756" y="177"/>
                </a:lnTo>
                <a:lnTo>
                  <a:pt x="762" y="179"/>
                </a:lnTo>
                <a:lnTo>
                  <a:pt x="773" y="179"/>
                </a:lnTo>
                <a:lnTo>
                  <a:pt x="784" y="177"/>
                </a:lnTo>
                <a:lnTo>
                  <a:pt x="788" y="177"/>
                </a:lnTo>
                <a:lnTo>
                  <a:pt x="797" y="175"/>
                </a:lnTo>
                <a:lnTo>
                  <a:pt x="801" y="172"/>
                </a:lnTo>
                <a:lnTo>
                  <a:pt x="808" y="169"/>
                </a:lnTo>
                <a:lnTo>
                  <a:pt x="814" y="163"/>
                </a:lnTo>
                <a:lnTo>
                  <a:pt x="819" y="158"/>
                </a:lnTo>
                <a:lnTo>
                  <a:pt x="818" y="176"/>
                </a:lnTo>
                <a:lnTo>
                  <a:pt x="815" y="196"/>
                </a:lnTo>
                <a:lnTo>
                  <a:pt x="692" y="196"/>
                </a:lnTo>
                <a:lnTo>
                  <a:pt x="694" y="196"/>
                </a:lnTo>
                <a:lnTo>
                  <a:pt x="699" y="191"/>
                </a:lnTo>
                <a:lnTo>
                  <a:pt x="702" y="187"/>
                </a:lnTo>
                <a:lnTo>
                  <a:pt x="705" y="183"/>
                </a:lnTo>
                <a:lnTo>
                  <a:pt x="706" y="177"/>
                </a:lnTo>
                <a:lnTo>
                  <a:pt x="708" y="169"/>
                </a:lnTo>
                <a:lnTo>
                  <a:pt x="708" y="34"/>
                </a:lnTo>
                <a:lnTo>
                  <a:pt x="708" y="31"/>
                </a:lnTo>
                <a:lnTo>
                  <a:pt x="705" y="25"/>
                </a:lnTo>
                <a:lnTo>
                  <a:pt x="704" y="21"/>
                </a:lnTo>
                <a:lnTo>
                  <a:pt x="702" y="17"/>
                </a:lnTo>
                <a:lnTo>
                  <a:pt x="699" y="14"/>
                </a:lnTo>
                <a:lnTo>
                  <a:pt x="695" y="11"/>
                </a:lnTo>
                <a:lnTo>
                  <a:pt x="810" y="11"/>
                </a:lnTo>
                <a:close/>
                <a:moveTo>
                  <a:pt x="1895" y="11"/>
                </a:moveTo>
                <a:lnTo>
                  <a:pt x="2020" y="11"/>
                </a:lnTo>
                <a:lnTo>
                  <a:pt x="2026" y="48"/>
                </a:lnTo>
                <a:lnTo>
                  <a:pt x="2023" y="43"/>
                </a:lnTo>
                <a:lnTo>
                  <a:pt x="2020" y="41"/>
                </a:lnTo>
                <a:lnTo>
                  <a:pt x="2016" y="38"/>
                </a:lnTo>
                <a:lnTo>
                  <a:pt x="2012" y="35"/>
                </a:lnTo>
                <a:lnTo>
                  <a:pt x="2003" y="31"/>
                </a:lnTo>
                <a:lnTo>
                  <a:pt x="1995" y="29"/>
                </a:lnTo>
                <a:lnTo>
                  <a:pt x="1986" y="28"/>
                </a:lnTo>
                <a:lnTo>
                  <a:pt x="1981" y="27"/>
                </a:lnTo>
                <a:lnTo>
                  <a:pt x="1974" y="27"/>
                </a:lnTo>
                <a:lnTo>
                  <a:pt x="1974" y="173"/>
                </a:lnTo>
                <a:lnTo>
                  <a:pt x="1974" y="177"/>
                </a:lnTo>
                <a:lnTo>
                  <a:pt x="1975" y="183"/>
                </a:lnTo>
                <a:lnTo>
                  <a:pt x="1979" y="190"/>
                </a:lnTo>
                <a:lnTo>
                  <a:pt x="1981" y="193"/>
                </a:lnTo>
                <a:lnTo>
                  <a:pt x="1985" y="196"/>
                </a:lnTo>
                <a:lnTo>
                  <a:pt x="1930" y="196"/>
                </a:lnTo>
                <a:lnTo>
                  <a:pt x="1931" y="194"/>
                </a:lnTo>
                <a:lnTo>
                  <a:pt x="1934" y="191"/>
                </a:lnTo>
                <a:lnTo>
                  <a:pt x="1937" y="187"/>
                </a:lnTo>
                <a:lnTo>
                  <a:pt x="1938" y="184"/>
                </a:lnTo>
                <a:lnTo>
                  <a:pt x="1940" y="179"/>
                </a:lnTo>
                <a:lnTo>
                  <a:pt x="1940" y="173"/>
                </a:lnTo>
                <a:lnTo>
                  <a:pt x="1940" y="27"/>
                </a:lnTo>
                <a:lnTo>
                  <a:pt x="1934" y="27"/>
                </a:lnTo>
                <a:lnTo>
                  <a:pt x="1928" y="27"/>
                </a:lnTo>
                <a:lnTo>
                  <a:pt x="1921" y="28"/>
                </a:lnTo>
                <a:lnTo>
                  <a:pt x="1913" y="29"/>
                </a:lnTo>
                <a:lnTo>
                  <a:pt x="1906" y="32"/>
                </a:lnTo>
                <a:lnTo>
                  <a:pt x="1897" y="38"/>
                </a:lnTo>
                <a:lnTo>
                  <a:pt x="1895" y="41"/>
                </a:lnTo>
                <a:lnTo>
                  <a:pt x="1892" y="45"/>
                </a:lnTo>
                <a:lnTo>
                  <a:pt x="1889" y="46"/>
                </a:lnTo>
                <a:lnTo>
                  <a:pt x="1888" y="48"/>
                </a:lnTo>
                <a:lnTo>
                  <a:pt x="1889" y="45"/>
                </a:lnTo>
                <a:lnTo>
                  <a:pt x="1895" y="11"/>
                </a:lnTo>
                <a:close/>
                <a:moveTo>
                  <a:pt x="244" y="172"/>
                </a:moveTo>
                <a:lnTo>
                  <a:pt x="309" y="0"/>
                </a:lnTo>
                <a:lnTo>
                  <a:pt x="376" y="179"/>
                </a:lnTo>
                <a:lnTo>
                  <a:pt x="379" y="184"/>
                </a:lnTo>
                <a:lnTo>
                  <a:pt x="383" y="189"/>
                </a:lnTo>
                <a:lnTo>
                  <a:pt x="389" y="194"/>
                </a:lnTo>
                <a:lnTo>
                  <a:pt x="391" y="191"/>
                </a:lnTo>
                <a:lnTo>
                  <a:pt x="394" y="187"/>
                </a:lnTo>
                <a:lnTo>
                  <a:pt x="397" y="182"/>
                </a:lnTo>
                <a:lnTo>
                  <a:pt x="398" y="177"/>
                </a:lnTo>
                <a:lnTo>
                  <a:pt x="398" y="173"/>
                </a:lnTo>
                <a:lnTo>
                  <a:pt x="398" y="29"/>
                </a:lnTo>
                <a:lnTo>
                  <a:pt x="398" y="25"/>
                </a:lnTo>
                <a:lnTo>
                  <a:pt x="397" y="22"/>
                </a:lnTo>
                <a:lnTo>
                  <a:pt x="393" y="15"/>
                </a:lnTo>
                <a:lnTo>
                  <a:pt x="390" y="12"/>
                </a:lnTo>
                <a:lnTo>
                  <a:pt x="389" y="11"/>
                </a:lnTo>
                <a:lnTo>
                  <a:pt x="444" y="11"/>
                </a:lnTo>
                <a:lnTo>
                  <a:pt x="439" y="14"/>
                </a:lnTo>
                <a:lnTo>
                  <a:pt x="437" y="17"/>
                </a:lnTo>
                <a:lnTo>
                  <a:pt x="435" y="21"/>
                </a:lnTo>
                <a:lnTo>
                  <a:pt x="434" y="24"/>
                </a:lnTo>
                <a:lnTo>
                  <a:pt x="431" y="29"/>
                </a:lnTo>
                <a:lnTo>
                  <a:pt x="431" y="162"/>
                </a:lnTo>
                <a:lnTo>
                  <a:pt x="432" y="166"/>
                </a:lnTo>
                <a:lnTo>
                  <a:pt x="432" y="169"/>
                </a:lnTo>
                <a:lnTo>
                  <a:pt x="437" y="173"/>
                </a:lnTo>
                <a:lnTo>
                  <a:pt x="439" y="176"/>
                </a:lnTo>
                <a:lnTo>
                  <a:pt x="441" y="176"/>
                </a:lnTo>
                <a:lnTo>
                  <a:pt x="449" y="177"/>
                </a:lnTo>
                <a:lnTo>
                  <a:pt x="456" y="177"/>
                </a:lnTo>
                <a:lnTo>
                  <a:pt x="465" y="177"/>
                </a:lnTo>
                <a:lnTo>
                  <a:pt x="473" y="177"/>
                </a:lnTo>
                <a:lnTo>
                  <a:pt x="478" y="177"/>
                </a:lnTo>
                <a:lnTo>
                  <a:pt x="482" y="176"/>
                </a:lnTo>
                <a:lnTo>
                  <a:pt x="487" y="173"/>
                </a:lnTo>
                <a:lnTo>
                  <a:pt x="493" y="170"/>
                </a:lnTo>
                <a:lnTo>
                  <a:pt x="500" y="163"/>
                </a:lnTo>
                <a:lnTo>
                  <a:pt x="506" y="159"/>
                </a:lnTo>
                <a:lnTo>
                  <a:pt x="503" y="196"/>
                </a:lnTo>
                <a:lnTo>
                  <a:pt x="386" y="196"/>
                </a:lnTo>
                <a:lnTo>
                  <a:pt x="335" y="196"/>
                </a:lnTo>
                <a:lnTo>
                  <a:pt x="336" y="194"/>
                </a:lnTo>
                <a:lnTo>
                  <a:pt x="341" y="191"/>
                </a:lnTo>
                <a:lnTo>
                  <a:pt x="342" y="187"/>
                </a:lnTo>
                <a:lnTo>
                  <a:pt x="342" y="183"/>
                </a:lnTo>
                <a:lnTo>
                  <a:pt x="342" y="179"/>
                </a:lnTo>
                <a:lnTo>
                  <a:pt x="339" y="172"/>
                </a:lnTo>
                <a:lnTo>
                  <a:pt x="328" y="139"/>
                </a:lnTo>
                <a:lnTo>
                  <a:pt x="274" y="139"/>
                </a:lnTo>
                <a:lnTo>
                  <a:pt x="260" y="177"/>
                </a:lnTo>
                <a:lnTo>
                  <a:pt x="260" y="179"/>
                </a:lnTo>
                <a:lnTo>
                  <a:pt x="260" y="182"/>
                </a:lnTo>
                <a:lnTo>
                  <a:pt x="260" y="184"/>
                </a:lnTo>
                <a:lnTo>
                  <a:pt x="260" y="187"/>
                </a:lnTo>
                <a:lnTo>
                  <a:pt x="261" y="190"/>
                </a:lnTo>
                <a:lnTo>
                  <a:pt x="263" y="193"/>
                </a:lnTo>
                <a:lnTo>
                  <a:pt x="266" y="196"/>
                </a:lnTo>
                <a:lnTo>
                  <a:pt x="226" y="196"/>
                </a:lnTo>
                <a:lnTo>
                  <a:pt x="228" y="194"/>
                </a:lnTo>
                <a:lnTo>
                  <a:pt x="233" y="190"/>
                </a:lnTo>
                <a:lnTo>
                  <a:pt x="239" y="183"/>
                </a:lnTo>
                <a:lnTo>
                  <a:pt x="242" y="177"/>
                </a:lnTo>
                <a:lnTo>
                  <a:pt x="244" y="172"/>
                </a:lnTo>
                <a:close/>
                <a:moveTo>
                  <a:pt x="281" y="121"/>
                </a:moveTo>
                <a:lnTo>
                  <a:pt x="321" y="121"/>
                </a:lnTo>
                <a:lnTo>
                  <a:pt x="301" y="65"/>
                </a:lnTo>
                <a:lnTo>
                  <a:pt x="281" y="121"/>
                </a:lnTo>
                <a:close/>
                <a:moveTo>
                  <a:pt x="558" y="11"/>
                </a:moveTo>
                <a:lnTo>
                  <a:pt x="595" y="48"/>
                </a:lnTo>
                <a:lnTo>
                  <a:pt x="627" y="11"/>
                </a:lnTo>
                <a:lnTo>
                  <a:pt x="674" y="11"/>
                </a:lnTo>
                <a:lnTo>
                  <a:pt x="673" y="12"/>
                </a:lnTo>
                <a:lnTo>
                  <a:pt x="670" y="17"/>
                </a:lnTo>
                <a:lnTo>
                  <a:pt x="667" y="19"/>
                </a:lnTo>
                <a:lnTo>
                  <a:pt x="665" y="24"/>
                </a:lnTo>
                <a:lnTo>
                  <a:pt x="665" y="28"/>
                </a:lnTo>
                <a:lnTo>
                  <a:pt x="665" y="32"/>
                </a:lnTo>
                <a:lnTo>
                  <a:pt x="673" y="108"/>
                </a:lnTo>
                <a:lnTo>
                  <a:pt x="678" y="176"/>
                </a:lnTo>
                <a:lnTo>
                  <a:pt x="680" y="179"/>
                </a:lnTo>
                <a:lnTo>
                  <a:pt x="681" y="184"/>
                </a:lnTo>
                <a:lnTo>
                  <a:pt x="684" y="191"/>
                </a:lnTo>
                <a:lnTo>
                  <a:pt x="687" y="194"/>
                </a:lnTo>
                <a:lnTo>
                  <a:pt x="691" y="196"/>
                </a:lnTo>
                <a:lnTo>
                  <a:pt x="636" y="196"/>
                </a:lnTo>
                <a:lnTo>
                  <a:pt x="637" y="194"/>
                </a:lnTo>
                <a:lnTo>
                  <a:pt x="639" y="193"/>
                </a:lnTo>
                <a:lnTo>
                  <a:pt x="641" y="190"/>
                </a:lnTo>
                <a:lnTo>
                  <a:pt x="644" y="183"/>
                </a:lnTo>
                <a:lnTo>
                  <a:pt x="646" y="180"/>
                </a:lnTo>
                <a:lnTo>
                  <a:pt x="646" y="179"/>
                </a:lnTo>
                <a:lnTo>
                  <a:pt x="646" y="173"/>
                </a:lnTo>
                <a:lnTo>
                  <a:pt x="644" y="146"/>
                </a:lnTo>
                <a:lnTo>
                  <a:pt x="640" y="97"/>
                </a:lnTo>
                <a:lnTo>
                  <a:pt x="634" y="28"/>
                </a:lnTo>
                <a:lnTo>
                  <a:pt x="606" y="60"/>
                </a:lnTo>
                <a:lnTo>
                  <a:pt x="613" y="69"/>
                </a:lnTo>
                <a:lnTo>
                  <a:pt x="606" y="79"/>
                </a:lnTo>
                <a:lnTo>
                  <a:pt x="603" y="83"/>
                </a:lnTo>
                <a:lnTo>
                  <a:pt x="599" y="90"/>
                </a:lnTo>
                <a:lnTo>
                  <a:pt x="593" y="104"/>
                </a:lnTo>
                <a:lnTo>
                  <a:pt x="547" y="53"/>
                </a:lnTo>
                <a:lnTo>
                  <a:pt x="544" y="52"/>
                </a:lnTo>
                <a:lnTo>
                  <a:pt x="533" y="173"/>
                </a:lnTo>
                <a:lnTo>
                  <a:pt x="533" y="176"/>
                </a:lnTo>
                <a:lnTo>
                  <a:pt x="534" y="183"/>
                </a:lnTo>
                <a:lnTo>
                  <a:pt x="534" y="186"/>
                </a:lnTo>
                <a:lnTo>
                  <a:pt x="537" y="190"/>
                </a:lnTo>
                <a:lnTo>
                  <a:pt x="540" y="193"/>
                </a:lnTo>
                <a:lnTo>
                  <a:pt x="544" y="196"/>
                </a:lnTo>
                <a:lnTo>
                  <a:pt x="503" y="196"/>
                </a:lnTo>
                <a:lnTo>
                  <a:pt x="504" y="194"/>
                </a:lnTo>
                <a:lnTo>
                  <a:pt x="509" y="191"/>
                </a:lnTo>
                <a:lnTo>
                  <a:pt x="512" y="187"/>
                </a:lnTo>
                <a:lnTo>
                  <a:pt x="513" y="184"/>
                </a:lnTo>
                <a:lnTo>
                  <a:pt x="516" y="179"/>
                </a:lnTo>
                <a:lnTo>
                  <a:pt x="516" y="176"/>
                </a:lnTo>
                <a:lnTo>
                  <a:pt x="516" y="173"/>
                </a:lnTo>
                <a:lnTo>
                  <a:pt x="531" y="38"/>
                </a:lnTo>
                <a:lnTo>
                  <a:pt x="531" y="35"/>
                </a:lnTo>
                <a:lnTo>
                  <a:pt x="530" y="27"/>
                </a:lnTo>
                <a:lnTo>
                  <a:pt x="530" y="22"/>
                </a:lnTo>
                <a:lnTo>
                  <a:pt x="527" y="17"/>
                </a:lnTo>
                <a:lnTo>
                  <a:pt x="524" y="14"/>
                </a:lnTo>
                <a:lnTo>
                  <a:pt x="521" y="11"/>
                </a:lnTo>
                <a:lnTo>
                  <a:pt x="558" y="11"/>
                </a:lnTo>
                <a:close/>
                <a:moveTo>
                  <a:pt x="1137" y="172"/>
                </a:moveTo>
                <a:lnTo>
                  <a:pt x="1201" y="0"/>
                </a:lnTo>
                <a:lnTo>
                  <a:pt x="1269" y="179"/>
                </a:lnTo>
                <a:lnTo>
                  <a:pt x="1272" y="184"/>
                </a:lnTo>
                <a:lnTo>
                  <a:pt x="1274" y="189"/>
                </a:lnTo>
                <a:lnTo>
                  <a:pt x="1281" y="194"/>
                </a:lnTo>
                <a:lnTo>
                  <a:pt x="1284" y="191"/>
                </a:lnTo>
                <a:lnTo>
                  <a:pt x="1287" y="187"/>
                </a:lnTo>
                <a:lnTo>
                  <a:pt x="1289" y="183"/>
                </a:lnTo>
                <a:lnTo>
                  <a:pt x="1289" y="180"/>
                </a:lnTo>
                <a:lnTo>
                  <a:pt x="1290" y="176"/>
                </a:lnTo>
                <a:lnTo>
                  <a:pt x="1290" y="172"/>
                </a:lnTo>
                <a:lnTo>
                  <a:pt x="1290" y="48"/>
                </a:lnTo>
                <a:lnTo>
                  <a:pt x="1290" y="45"/>
                </a:lnTo>
                <a:lnTo>
                  <a:pt x="1289" y="41"/>
                </a:lnTo>
                <a:lnTo>
                  <a:pt x="1289" y="35"/>
                </a:lnTo>
                <a:lnTo>
                  <a:pt x="1287" y="31"/>
                </a:lnTo>
                <a:lnTo>
                  <a:pt x="1284" y="24"/>
                </a:lnTo>
                <a:lnTo>
                  <a:pt x="1281" y="18"/>
                </a:lnTo>
                <a:lnTo>
                  <a:pt x="1279" y="15"/>
                </a:lnTo>
                <a:lnTo>
                  <a:pt x="1276" y="14"/>
                </a:lnTo>
                <a:lnTo>
                  <a:pt x="1276" y="11"/>
                </a:lnTo>
                <a:lnTo>
                  <a:pt x="1313" y="11"/>
                </a:lnTo>
                <a:lnTo>
                  <a:pt x="1397" y="124"/>
                </a:lnTo>
                <a:lnTo>
                  <a:pt x="1397" y="34"/>
                </a:lnTo>
                <a:lnTo>
                  <a:pt x="1397" y="31"/>
                </a:lnTo>
                <a:lnTo>
                  <a:pt x="1396" y="25"/>
                </a:lnTo>
                <a:lnTo>
                  <a:pt x="1392" y="18"/>
                </a:lnTo>
                <a:lnTo>
                  <a:pt x="1390" y="14"/>
                </a:lnTo>
                <a:lnTo>
                  <a:pt x="1386" y="11"/>
                </a:lnTo>
                <a:lnTo>
                  <a:pt x="1424" y="11"/>
                </a:lnTo>
                <a:lnTo>
                  <a:pt x="1423" y="12"/>
                </a:lnTo>
                <a:lnTo>
                  <a:pt x="1418" y="17"/>
                </a:lnTo>
                <a:lnTo>
                  <a:pt x="1417" y="19"/>
                </a:lnTo>
                <a:lnTo>
                  <a:pt x="1414" y="24"/>
                </a:lnTo>
                <a:lnTo>
                  <a:pt x="1413" y="28"/>
                </a:lnTo>
                <a:lnTo>
                  <a:pt x="1413" y="34"/>
                </a:lnTo>
                <a:lnTo>
                  <a:pt x="1413" y="203"/>
                </a:lnTo>
                <a:lnTo>
                  <a:pt x="1304" y="59"/>
                </a:lnTo>
                <a:lnTo>
                  <a:pt x="1304" y="172"/>
                </a:lnTo>
                <a:lnTo>
                  <a:pt x="1304" y="175"/>
                </a:lnTo>
                <a:lnTo>
                  <a:pt x="1305" y="182"/>
                </a:lnTo>
                <a:lnTo>
                  <a:pt x="1307" y="184"/>
                </a:lnTo>
                <a:lnTo>
                  <a:pt x="1308" y="189"/>
                </a:lnTo>
                <a:lnTo>
                  <a:pt x="1311" y="193"/>
                </a:lnTo>
                <a:lnTo>
                  <a:pt x="1315" y="196"/>
                </a:lnTo>
                <a:lnTo>
                  <a:pt x="1279" y="196"/>
                </a:lnTo>
                <a:lnTo>
                  <a:pt x="1228" y="196"/>
                </a:lnTo>
                <a:lnTo>
                  <a:pt x="1229" y="194"/>
                </a:lnTo>
                <a:lnTo>
                  <a:pt x="1233" y="191"/>
                </a:lnTo>
                <a:lnTo>
                  <a:pt x="1233" y="187"/>
                </a:lnTo>
                <a:lnTo>
                  <a:pt x="1235" y="183"/>
                </a:lnTo>
                <a:lnTo>
                  <a:pt x="1233" y="179"/>
                </a:lnTo>
                <a:lnTo>
                  <a:pt x="1232" y="172"/>
                </a:lnTo>
                <a:lnTo>
                  <a:pt x="1221" y="139"/>
                </a:lnTo>
                <a:lnTo>
                  <a:pt x="1167" y="139"/>
                </a:lnTo>
                <a:lnTo>
                  <a:pt x="1153" y="177"/>
                </a:lnTo>
                <a:lnTo>
                  <a:pt x="1153" y="179"/>
                </a:lnTo>
                <a:lnTo>
                  <a:pt x="1151" y="182"/>
                </a:lnTo>
                <a:lnTo>
                  <a:pt x="1151" y="184"/>
                </a:lnTo>
                <a:lnTo>
                  <a:pt x="1153" y="187"/>
                </a:lnTo>
                <a:lnTo>
                  <a:pt x="1153" y="190"/>
                </a:lnTo>
                <a:lnTo>
                  <a:pt x="1156" y="193"/>
                </a:lnTo>
                <a:lnTo>
                  <a:pt x="1159" y="196"/>
                </a:lnTo>
                <a:lnTo>
                  <a:pt x="1119" y="196"/>
                </a:lnTo>
                <a:lnTo>
                  <a:pt x="1120" y="194"/>
                </a:lnTo>
                <a:lnTo>
                  <a:pt x="1125" y="190"/>
                </a:lnTo>
                <a:lnTo>
                  <a:pt x="1132" y="183"/>
                </a:lnTo>
                <a:lnTo>
                  <a:pt x="1135" y="177"/>
                </a:lnTo>
                <a:lnTo>
                  <a:pt x="1137" y="172"/>
                </a:lnTo>
                <a:close/>
                <a:moveTo>
                  <a:pt x="1173" y="121"/>
                </a:moveTo>
                <a:lnTo>
                  <a:pt x="1214" y="121"/>
                </a:lnTo>
                <a:lnTo>
                  <a:pt x="1192" y="65"/>
                </a:lnTo>
                <a:lnTo>
                  <a:pt x="1173" y="12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0" name="Freeform 191">
            <a:extLst>
              <a:ext uri="{FF2B5EF4-FFF2-40B4-BE49-F238E27FC236}">
                <a16:creationId xmlns:a16="http://schemas.microsoft.com/office/drawing/2014/main" id="{048B337B-36F5-0608-09A4-A6CF6C3E53D3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696400" y="4833168"/>
            <a:ext cx="301786" cy="126000"/>
          </a:xfrm>
          <a:custGeom>
            <a:avLst/>
            <a:gdLst>
              <a:gd name="T0" fmla="*/ 866 w 983"/>
              <a:gd name="T1" fmla="*/ 406 h 410"/>
              <a:gd name="T2" fmla="*/ 785 w 983"/>
              <a:gd name="T3" fmla="*/ 375 h 410"/>
              <a:gd name="T4" fmla="*/ 750 w 983"/>
              <a:gd name="T5" fmla="*/ 331 h 410"/>
              <a:gd name="T6" fmla="*/ 796 w 983"/>
              <a:gd name="T7" fmla="*/ 329 h 410"/>
              <a:gd name="T8" fmla="*/ 84 w 983"/>
              <a:gd name="T9" fmla="*/ 215 h 410"/>
              <a:gd name="T10" fmla="*/ 48 w 983"/>
              <a:gd name="T11" fmla="*/ 259 h 410"/>
              <a:gd name="T12" fmla="*/ 94 w 983"/>
              <a:gd name="T13" fmla="*/ 338 h 410"/>
              <a:gd name="T14" fmla="*/ 56 w 983"/>
              <a:gd name="T15" fmla="*/ 406 h 410"/>
              <a:gd name="T16" fmla="*/ 4 w 983"/>
              <a:gd name="T17" fmla="*/ 353 h 410"/>
              <a:gd name="T18" fmla="*/ 42 w 983"/>
              <a:gd name="T19" fmla="*/ 331 h 410"/>
              <a:gd name="T20" fmla="*/ 9 w 983"/>
              <a:gd name="T21" fmla="*/ 229 h 410"/>
              <a:gd name="T22" fmla="*/ 285 w 983"/>
              <a:gd name="T23" fmla="*/ 74 h 410"/>
              <a:gd name="T24" fmla="*/ 333 w 983"/>
              <a:gd name="T25" fmla="*/ 139 h 410"/>
              <a:gd name="T26" fmla="*/ 235 w 983"/>
              <a:gd name="T27" fmla="*/ 45 h 410"/>
              <a:gd name="T28" fmla="*/ 666 w 983"/>
              <a:gd name="T29" fmla="*/ 19 h 410"/>
              <a:gd name="T30" fmla="*/ 596 w 983"/>
              <a:gd name="T31" fmla="*/ 136 h 410"/>
              <a:gd name="T32" fmla="*/ 534 w 983"/>
              <a:gd name="T33" fmla="*/ 193 h 410"/>
              <a:gd name="T34" fmla="*/ 574 w 983"/>
              <a:gd name="T35" fmla="*/ 7 h 410"/>
              <a:gd name="T36" fmla="*/ 433 w 983"/>
              <a:gd name="T37" fmla="*/ 47 h 410"/>
              <a:gd name="T38" fmla="*/ 406 w 983"/>
              <a:gd name="T39" fmla="*/ 122 h 410"/>
              <a:gd name="T40" fmla="*/ 456 w 983"/>
              <a:gd name="T41" fmla="*/ 142 h 410"/>
              <a:gd name="T42" fmla="*/ 456 w 983"/>
              <a:gd name="T43" fmla="*/ 53 h 410"/>
              <a:gd name="T44" fmla="*/ 494 w 983"/>
              <a:gd name="T45" fmla="*/ 26 h 410"/>
              <a:gd name="T46" fmla="*/ 491 w 983"/>
              <a:gd name="T47" fmla="*/ 172 h 410"/>
              <a:gd name="T48" fmla="*/ 384 w 983"/>
              <a:gd name="T49" fmla="*/ 176 h 410"/>
              <a:gd name="T50" fmla="*/ 377 w 983"/>
              <a:gd name="T51" fmla="*/ 33 h 410"/>
              <a:gd name="T52" fmla="*/ 161 w 983"/>
              <a:gd name="T53" fmla="*/ 118 h 410"/>
              <a:gd name="T54" fmla="*/ 203 w 983"/>
              <a:gd name="T55" fmla="*/ 4 h 410"/>
              <a:gd name="T56" fmla="*/ 196 w 983"/>
              <a:gd name="T57" fmla="*/ 191 h 410"/>
              <a:gd name="T58" fmla="*/ 142 w 983"/>
              <a:gd name="T59" fmla="*/ 193 h 410"/>
              <a:gd name="T60" fmla="*/ 139 w 983"/>
              <a:gd name="T61" fmla="*/ 7 h 410"/>
              <a:gd name="T62" fmla="*/ 89 w 983"/>
              <a:gd name="T63" fmla="*/ 38 h 410"/>
              <a:gd name="T64" fmla="*/ 49 w 983"/>
              <a:gd name="T65" fmla="*/ 59 h 410"/>
              <a:gd name="T66" fmla="*/ 96 w 983"/>
              <a:gd name="T67" fmla="*/ 149 h 410"/>
              <a:gd name="T68" fmla="*/ 28 w 983"/>
              <a:gd name="T69" fmla="*/ 197 h 410"/>
              <a:gd name="T70" fmla="*/ 19 w 983"/>
              <a:gd name="T71" fmla="*/ 145 h 410"/>
              <a:gd name="T72" fmla="*/ 25 w 983"/>
              <a:gd name="T73" fmla="*/ 102 h 410"/>
              <a:gd name="T74" fmla="*/ 16 w 983"/>
              <a:gd name="T75" fmla="*/ 11 h 410"/>
              <a:gd name="T76" fmla="*/ 382 w 983"/>
              <a:gd name="T77" fmla="*/ 306 h 410"/>
              <a:gd name="T78" fmla="*/ 322 w 983"/>
              <a:gd name="T79" fmla="*/ 365 h 410"/>
              <a:gd name="T80" fmla="*/ 251 w 983"/>
              <a:gd name="T81" fmla="*/ 404 h 410"/>
              <a:gd name="T82" fmla="*/ 295 w 983"/>
              <a:gd name="T83" fmla="*/ 222 h 410"/>
              <a:gd name="T84" fmla="*/ 591 w 983"/>
              <a:gd name="T85" fmla="*/ 214 h 410"/>
              <a:gd name="T86" fmla="*/ 721 w 983"/>
              <a:gd name="T87" fmla="*/ 215 h 410"/>
              <a:gd name="T88" fmla="*/ 686 w 983"/>
              <a:gd name="T89" fmla="*/ 404 h 410"/>
              <a:gd name="T90" fmla="*/ 647 w 983"/>
              <a:gd name="T91" fmla="*/ 355 h 410"/>
              <a:gd name="T92" fmla="*/ 603 w 983"/>
              <a:gd name="T93" fmla="*/ 406 h 410"/>
              <a:gd name="T94" fmla="*/ 973 w 983"/>
              <a:gd name="T95" fmla="*/ 214 h 410"/>
              <a:gd name="T96" fmla="*/ 945 w 983"/>
              <a:gd name="T97" fmla="*/ 262 h 410"/>
              <a:gd name="T98" fmla="*/ 899 w 983"/>
              <a:gd name="T99" fmla="*/ 396 h 410"/>
              <a:gd name="T100" fmla="*/ 861 w 983"/>
              <a:gd name="T101" fmla="*/ 224 h 410"/>
              <a:gd name="T102" fmla="*/ 159 w 983"/>
              <a:gd name="T103" fmla="*/ 329 h 410"/>
              <a:gd name="T104" fmla="*/ 200 w 983"/>
              <a:gd name="T105" fmla="*/ 217 h 410"/>
              <a:gd name="T106" fmla="*/ 192 w 983"/>
              <a:gd name="T107" fmla="*/ 401 h 410"/>
              <a:gd name="T108" fmla="*/ 138 w 983"/>
              <a:gd name="T109" fmla="*/ 403 h 410"/>
              <a:gd name="T110" fmla="*/ 135 w 983"/>
              <a:gd name="T111" fmla="*/ 218 h 410"/>
              <a:gd name="T112" fmla="*/ 440 w 983"/>
              <a:gd name="T113" fmla="*/ 290 h 410"/>
              <a:gd name="T114" fmla="*/ 471 w 983"/>
              <a:gd name="T115" fmla="*/ 362 h 410"/>
              <a:gd name="T116" fmla="*/ 505 w 983"/>
              <a:gd name="T117" fmla="*/ 287 h 410"/>
              <a:gd name="T118" fmla="*/ 507 w 983"/>
              <a:gd name="T119" fmla="*/ 218 h 410"/>
              <a:gd name="T120" fmla="*/ 546 w 983"/>
              <a:gd name="T121" fmla="*/ 348 h 410"/>
              <a:gd name="T122" fmla="*/ 453 w 983"/>
              <a:gd name="T123" fmla="*/ 407 h 410"/>
              <a:gd name="T124" fmla="*/ 402 w 983"/>
              <a:gd name="T125" fmla="*/ 267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83" h="410">
                <a:moveTo>
                  <a:pt x="791" y="214"/>
                </a:moveTo>
                <a:lnTo>
                  <a:pt x="823" y="214"/>
                </a:lnTo>
                <a:lnTo>
                  <a:pt x="832" y="214"/>
                </a:lnTo>
                <a:lnTo>
                  <a:pt x="837" y="215"/>
                </a:lnTo>
                <a:lnTo>
                  <a:pt x="839" y="217"/>
                </a:lnTo>
                <a:lnTo>
                  <a:pt x="839" y="218"/>
                </a:lnTo>
                <a:lnTo>
                  <a:pt x="840" y="222"/>
                </a:lnTo>
                <a:lnTo>
                  <a:pt x="847" y="260"/>
                </a:lnTo>
                <a:lnTo>
                  <a:pt x="873" y="396"/>
                </a:lnTo>
                <a:lnTo>
                  <a:pt x="874" y="400"/>
                </a:lnTo>
                <a:lnTo>
                  <a:pt x="873" y="401"/>
                </a:lnTo>
                <a:lnTo>
                  <a:pt x="873" y="403"/>
                </a:lnTo>
                <a:lnTo>
                  <a:pt x="870" y="404"/>
                </a:lnTo>
                <a:lnTo>
                  <a:pt x="866" y="406"/>
                </a:lnTo>
                <a:lnTo>
                  <a:pt x="840" y="406"/>
                </a:lnTo>
                <a:lnTo>
                  <a:pt x="834" y="406"/>
                </a:lnTo>
                <a:lnTo>
                  <a:pt x="832" y="404"/>
                </a:lnTo>
                <a:lnTo>
                  <a:pt x="830" y="403"/>
                </a:lnTo>
                <a:lnTo>
                  <a:pt x="829" y="401"/>
                </a:lnTo>
                <a:lnTo>
                  <a:pt x="827" y="387"/>
                </a:lnTo>
                <a:lnTo>
                  <a:pt x="826" y="379"/>
                </a:lnTo>
                <a:lnTo>
                  <a:pt x="825" y="376"/>
                </a:lnTo>
                <a:lnTo>
                  <a:pt x="823" y="375"/>
                </a:lnTo>
                <a:lnTo>
                  <a:pt x="822" y="375"/>
                </a:lnTo>
                <a:lnTo>
                  <a:pt x="819" y="373"/>
                </a:lnTo>
                <a:lnTo>
                  <a:pt x="805" y="373"/>
                </a:lnTo>
                <a:lnTo>
                  <a:pt x="788" y="375"/>
                </a:lnTo>
                <a:lnTo>
                  <a:pt x="785" y="375"/>
                </a:lnTo>
                <a:lnTo>
                  <a:pt x="784" y="376"/>
                </a:lnTo>
                <a:lnTo>
                  <a:pt x="782" y="380"/>
                </a:lnTo>
                <a:lnTo>
                  <a:pt x="777" y="401"/>
                </a:lnTo>
                <a:lnTo>
                  <a:pt x="777" y="403"/>
                </a:lnTo>
                <a:lnTo>
                  <a:pt x="775" y="404"/>
                </a:lnTo>
                <a:lnTo>
                  <a:pt x="771" y="406"/>
                </a:lnTo>
                <a:lnTo>
                  <a:pt x="767" y="406"/>
                </a:lnTo>
                <a:lnTo>
                  <a:pt x="744" y="406"/>
                </a:lnTo>
                <a:lnTo>
                  <a:pt x="740" y="406"/>
                </a:lnTo>
                <a:lnTo>
                  <a:pt x="737" y="404"/>
                </a:lnTo>
                <a:lnTo>
                  <a:pt x="737" y="401"/>
                </a:lnTo>
                <a:lnTo>
                  <a:pt x="737" y="397"/>
                </a:lnTo>
                <a:lnTo>
                  <a:pt x="741" y="373"/>
                </a:lnTo>
                <a:lnTo>
                  <a:pt x="750" y="331"/>
                </a:lnTo>
                <a:lnTo>
                  <a:pt x="765" y="252"/>
                </a:lnTo>
                <a:lnTo>
                  <a:pt x="769" y="229"/>
                </a:lnTo>
                <a:lnTo>
                  <a:pt x="771" y="222"/>
                </a:lnTo>
                <a:lnTo>
                  <a:pt x="774" y="218"/>
                </a:lnTo>
                <a:lnTo>
                  <a:pt x="777" y="215"/>
                </a:lnTo>
                <a:lnTo>
                  <a:pt x="779" y="214"/>
                </a:lnTo>
                <a:lnTo>
                  <a:pt x="791" y="214"/>
                </a:lnTo>
                <a:close/>
                <a:moveTo>
                  <a:pt x="805" y="273"/>
                </a:moveTo>
                <a:lnTo>
                  <a:pt x="799" y="297"/>
                </a:lnTo>
                <a:lnTo>
                  <a:pt x="793" y="322"/>
                </a:lnTo>
                <a:lnTo>
                  <a:pt x="793" y="325"/>
                </a:lnTo>
                <a:lnTo>
                  <a:pt x="793" y="328"/>
                </a:lnTo>
                <a:lnTo>
                  <a:pt x="795" y="329"/>
                </a:lnTo>
                <a:lnTo>
                  <a:pt x="796" y="329"/>
                </a:lnTo>
                <a:lnTo>
                  <a:pt x="815" y="329"/>
                </a:lnTo>
                <a:lnTo>
                  <a:pt x="819" y="329"/>
                </a:lnTo>
                <a:lnTo>
                  <a:pt x="820" y="328"/>
                </a:lnTo>
                <a:lnTo>
                  <a:pt x="820" y="325"/>
                </a:lnTo>
                <a:lnTo>
                  <a:pt x="819" y="322"/>
                </a:lnTo>
                <a:lnTo>
                  <a:pt x="815" y="297"/>
                </a:lnTo>
                <a:lnTo>
                  <a:pt x="810" y="286"/>
                </a:lnTo>
                <a:lnTo>
                  <a:pt x="808" y="273"/>
                </a:lnTo>
                <a:lnTo>
                  <a:pt x="805" y="273"/>
                </a:lnTo>
                <a:close/>
                <a:moveTo>
                  <a:pt x="56" y="212"/>
                </a:moveTo>
                <a:lnTo>
                  <a:pt x="64" y="212"/>
                </a:lnTo>
                <a:lnTo>
                  <a:pt x="73" y="214"/>
                </a:lnTo>
                <a:lnTo>
                  <a:pt x="80" y="214"/>
                </a:lnTo>
                <a:lnTo>
                  <a:pt x="84" y="215"/>
                </a:lnTo>
                <a:lnTo>
                  <a:pt x="86" y="217"/>
                </a:lnTo>
                <a:lnTo>
                  <a:pt x="87" y="218"/>
                </a:lnTo>
                <a:lnTo>
                  <a:pt x="87" y="222"/>
                </a:lnTo>
                <a:lnTo>
                  <a:pt x="87" y="249"/>
                </a:lnTo>
                <a:lnTo>
                  <a:pt x="87" y="255"/>
                </a:lnTo>
                <a:lnTo>
                  <a:pt x="86" y="259"/>
                </a:lnTo>
                <a:lnTo>
                  <a:pt x="84" y="259"/>
                </a:lnTo>
                <a:lnTo>
                  <a:pt x="83" y="259"/>
                </a:lnTo>
                <a:lnTo>
                  <a:pt x="77" y="259"/>
                </a:lnTo>
                <a:lnTo>
                  <a:pt x="57" y="258"/>
                </a:lnTo>
                <a:lnTo>
                  <a:pt x="53" y="258"/>
                </a:lnTo>
                <a:lnTo>
                  <a:pt x="50" y="258"/>
                </a:lnTo>
                <a:lnTo>
                  <a:pt x="49" y="258"/>
                </a:lnTo>
                <a:lnTo>
                  <a:pt x="48" y="259"/>
                </a:lnTo>
                <a:lnTo>
                  <a:pt x="46" y="263"/>
                </a:lnTo>
                <a:lnTo>
                  <a:pt x="46" y="267"/>
                </a:lnTo>
                <a:lnTo>
                  <a:pt x="48" y="270"/>
                </a:lnTo>
                <a:lnTo>
                  <a:pt x="49" y="274"/>
                </a:lnTo>
                <a:lnTo>
                  <a:pt x="53" y="277"/>
                </a:lnTo>
                <a:lnTo>
                  <a:pt x="60" y="286"/>
                </a:lnTo>
                <a:lnTo>
                  <a:pt x="70" y="294"/>
                </a:lnTo>
                <a:lnTo>
                  <a:pt x="74" y="298"/>
                </a:lnTo>
                <a:lnTo>
                  <a:pt x="79" y="303"/>
                </a:lnTo>
                <a:lnTo>
                  <a:pt x="83" y="308"/>
                </a:lnTo>
                <a:lnTo>
                  <a:pt x="87" y="315"/>
                </a:lnTo>
                <a:lnTo>
                  <a:pt x="90" y="321"/>
                </a:lnTo>
                <a:lnTo>
                  <a:pt x="93" y="329"/>
                </a:lnTo>
                <a:lnTo>
                  <a:pt x="94" y="338"/>
                </a:lnTo>
                <a:lnTo>
                  <a:pt x="94" y="346"/>
                </a:lnTo>
                <a:lnTo>
                  <a:pt x="94" y="353"/>
                </a:lnTo>
                <a:lnTo>
                  <a:pt x="94" y="360"/>
                </a:lnTo>
                <a:lnTo>
                  <a:pt x="93" y="366"/>
                </a:lnTo>
                <a:lnTo>
                  <a:pt x="91" y="373"/>
                </a:lnTo>
                <a:lnTo>
                  <a:pt x="89" y="377"/>
                </a:lnTo>
                <a:lnTo>
                  <a:pt x="87" y="383"/>
                </a:lnTo>
                <a:lnTo>
                  <a:pt x="83" y="387"/>
                </a:lnTo>
                <a:lnTo>
                  <a:pt x="80" y="392"/>
                </a:lnTo>
                <a:lnTo>
                  <a:pt x="76" y="396"/>
                </a:lnTo>
                <a:lnTo>
                  <a:pt x="72" y="399"/>
                </a:lnTo>
                <a:lnTo>
                  <a:pt x="67" y="401"/>
                </a:lnTo>
                <a:lnTo>
                  <a:pt x="62" y="403"/>
                </a:lnTo>
                <a:lnTo>
                  <a:pt x="56" y="406"/>
                </a:lnTo>
                <a:lnTo>
                  <a:pt x="50" y="407"/>
                </a:lnTo>
                <a:lnTo>
                  <a:pt x="36" y="408"/>
                </a:lnTo>
                <a:lnTo>
                  <a:pt x="26" y="408"/>
                </a:lnTo>
                <a:lnTo>
                  <a:pt x="19" y="407"/>
                </a:lnTo>
                <a:lnTo>
                  <a:pt x="8" y="406"/>
                </a:lnTo>
                <a:lnTo>
                  <a:pt x="4" y="404"/>
                </a:lnTo>
                <a:lnTo>
                  <a:pt x="1" y="403"/>
                </a:lnTo>
                <a:lnTo>
                  <a:pt x="0" y="399"/>
                </a:lnTo>
                <a:lnTo>
                  <a:pt x="0" y="394"/>
                </a:lnTo>
                <a:lnTo>
                  <a:pt x="0" y="377"/>
                </a:lnTo>
                <a:lnTo>
                  <a:pt x="1" y="358"/>
                </a:lnTo>
                <a:lnTo>
                  <a:pt x="1" y="356"/>
                </a:lnTo>
                <a:lnTo>
                  <a:pt x="2" y="355"/>
                </a:lnTo>
                <a:lnTo>
                  <a:pt x="4" y="353"/>
                </a:lnTo>
                <a:lnTo>
                  <a:pt x="5" y="353"/>
                </a:lnTo>
                <a:lnTo>
                  <a:pt x="19" y="356"/>
                </a:lnTo>
                <a:lnTo>
                  <a:pt x="29" y="358"/>
                </a:lnTo>
                <a:lnTo>
                  <a:pt x="36" y="359"/>
                </a:lnTo>
                <a:lnTo>
                  <a:pt x="40" y="358"/>
                </a:lnTo>
                <a:lnTo>
                  <a:pt x="45" y="356"/>
                </a:lnTo>
                <a:lnTo>
                  <a:pt x="46" y="355"/>
                </a:lnTo>
                <a:lnTo>
                  <a:pt x="49" y="353"/>
                </a:lnTo>
                <a:lnTo>
                  <a:pt x="49" y="351"/>
                </a:lnTo>
                <a:lnTo>
                  <a:pt x="49" y="348"/>
                </a:lnTo>
                <a:lnTo>
                  <a:pt x="49" y="344"/>
                </a:lnTo>
                <a:lnTo>
                  <a:pt x="48" y="339"/>
                </a:lnTo>
                <a:lnTo>
                  <a:pt x="45" y="335"/>
                </a:lnTo>
                <a:lnTo>
                  <a:pt x="42" y="331"/>
                </a:lnTo>
                <a:lnTo>
                  <a:pt x="33" y="322"/>
                </a:lnTo>
                <a:lnTo>
                  <a:pt x="25" y="314"/>
                </a:lnTo>
                <a:lnTo>
                  <a:pt x="16" y="304"/>
                </a:lnTo>
                <a:lnTo>
                  <a:pt x="12" y="298"/>
                </a:lnTo>
                <a:lnTo>
                  <a:pt x="8" y="293"/>
                </a:lnTo>
                <a:lnTo>
                  <a:pt x="5" y="286"/>
                </a:lnTo>
                <a:lnTo>
                  <a:pt x="2" y="279"/>
                </a:lnTo>
                <a:lnTo>
                  <a:pt x="1" y="270"/>
                </a:lnTo>
                <a:lnTo>
                  <a:pt x="0" y="262"/>
                </a:lnTo>
                <a:lnTo>
                  <a:pt x="1" y="255"/>
                </a:lnTo>
                <a:lnTo>
                  <a:pt x="1" y="249"/>
                </a:lnTo>
                <a:lnTo>
                  <a:pt x="2" y="243"/>
                </a:lnTo>
                <a:lnTo>
                  <a:pt x="5" y="239"/>
                </a:lnTo>
                <a:lnTo>
                  <a:pt x="9" y="229"/>
                </a:lnTo>
                <a:lnTo>
                  <a:pt x="12" y="227"/>
                </a:lnTo>
                <a:lnTo>
                  <a:pt x="16" y="224"/>
                </a:lnTo>
                <a:lnTo>
                  <a:pt x="21" y="221"/>
                </a:lnTo>
                <a:lnTo>
                  <a:pt x="25" y="218"/>
                </a:lnTo>
                <a:lnTo>
                  <a:pt x="33" y="215"/>
                </a:lnTo>
                <a:lnTo>
                  <a:pt x="39" y="214"/>
                </a:lnTo>
                <a:lnTo>
                  <a:pt x="45" y="212"/>
                </a:lnTo>
                <a:lnTo>
                  <a:pt x="56" y="212"/>
                </a:lnTo>
                <a:close/>
                <a:moveTo>
                  <a:pt x="261" y="4"/>
                </a:moveTo>
                <a:lnTo>
                  <a:pt x="265" y="4"/>
                </a:lnTo>
                <a:lnTo>
                  <a:pt x="268" y="4"/>
                </a:lnTo>
                <a:lnTo>
                  <a:pt x="269" y="5"/>
                </a:lnTo>
                <a:lnTo>
                  <a:pt x="271" y="9"/>
                </a:lnTo>
                <a:lnTo>
                  <a:pt x="285" y="74"/>
                </a:lnTo>
                <a:lnTo>
                  <a:pt x="295" y="117"/>
                </a:lnTo>
                <a:lnTo>
                  <a:pt x="299" y="95"/>
                </a:lnTo>
                <a:lnTo>
                  <a:pt x="305" y="63"/>
                </a:lnTo>
                <a:lnTo>
                  <a:pt x="313" y="14"/>
                </a:lnTo>
                <a:lnTo>
                  <a:pt x="315" y="5"/>
                </a:lnTo>
                <a:lnTo>
                  <a:pt x="317" y="4"/>
                </a:lnTo>
                <a:lnTo>
                  <a:pt x="322" y="4"/>
                </a:lnTo>
                <a:lnTo>
                  <a:pt x="344" y="4"/>
                </a:lnTo>
                <a:lnTo>
                  <a:pt x="350" y="4"/>
                </a:lnTo>
                <a:lnTo>
                  <a:pt x="354" y="4"/>
                </a:lnTo>
                <a:lnTo>
                  <a:pt x="357" y="5"/>
                </a:lnTo>
                <a:lnTo>
                  <a:pt x="357" y="9"/>
                </a:lnTo>
                <a:lnTo>
                  <a:pt x="343" y="90"/>
                </a:lnTo>
                <a:lnTo>
                  <a:pt x="333" y="139"/>
                </a:lnTo>
                <a:lnTo>
                  <a:pt x="323" y="188"/>
                </a:lnTo>
                <a:lnTo>
                  <a:pt x="322" y="191"/>
                </a:lnTo>
                <a:lnTo>
                  <a:pt x="320" y="194"/>
                </a:lnTo>
                <a:lnTo>
                  <a:pt x="316" y="194"/>
                </a:lnTo>
                <a:lnTo>
                  <a:pt x="312" y="196"/>
                </a:lnTo>
                <a:lnTo>
                  <a:pt x="276" y="194"/>
                </a:lnTo>
                <a:lnTo>
                  <a:pt x="272" y="194"/>
                </a:lnTo>
                <a:lnTo>
                  <a:pt x="269" y="193"/>
                </a:lnTo>
                <a:lnTo>
                  <a:pt x="268" y="191"/>
                </a:lnTo>
                <a:lnTo>
                  <a:pt x="267" y="190"/>
                </a:lnTo>
                <a:lnTo>
                  <a:pt x="258" y="153"/>
                </a:lnTo>
                <a:lnTo>
                  <a:pt x="250" y="118"/>
                </a:lnTo>
                <a:lnTo>
                  <a:pt x="240" y="67"/>
                </a:lnTo>
                <a:lnTo>
                  <a:pt x="235" y="45"/>
                </a:lnTo>
                <a:lnTo>
                  <a:pt x="231" y="14"/>
                </a:lnTo>
                <a:lnTo>
                  <a:pt x="231" y="8"/>
                </a:lnTo>
                <a:lnTo>
                  <a:pt x="231" y="5"/>
                </a:lnTo>
                <a:lnTo>
                  <a:pt x="233" y="5"/>
                </a:lnTo>
                <a:lnTo>
                  <a:pt x="234" y="4"/>
                </a:lnTo>
                <a:lnTo>
                  <a:pt x="238" y="4"/>
                </a:lnTo>
                <a:lnTo>
                  <a:pt x="261" y="4"/>
                </a:lnTo>
                <a:close/>
                <a:moveTo>
                  <a:pt x="655" y="2"/>
                </a:moveTo>
                <a:lnTo>
                  <a:pt x="661" y="4"/>
                </a:lnTo>
                <a:lnTo>
                  <a:pt x="663" y="4"/>
                </a:lnTo>
                <a:lnTo>
                  <a:pt x="665" y="5"/>
                </a:lnTo>
                <a:lnTo>
                  <a:pt x="666" y="7"/>
                </a:lnTo>
                <a:lnTo>
                  <a:pt x="666" y="9"/>
                </a:lnTo>
                <a:lnTo>
                  <a:pt x="666" y="19"/>
                </a:lnTo>
                <a:lnTo>
                  <a:pt x="666" y="100"/>
                </a:lnTo>
                <a:lnTo>
                  <a:pt x="666" y="186"/>
                </a:lnTo>
                <a:lnTo>
                  <a:pt x="666" y="190"/>
                </a:lnTo>
                <a:lnTo>
                  <a:pt x="665" y="193"/>
                </a:lnTo>
                <a:lnTo>
                  <a:pt x="662" y="194"/>
                </a:lnTo>
                <a:lnTo>
                  <a:pt x="658" y="194"/>
                </a:lnTo>
                <a:lnTo>
                  <a:pt x="645" y="194"/>
                </a:lnTo>
                <a:lnTo>
                  <a:pt x="635" y="194"/>
                </a:lnTo>
                <a:lnTo>
                  <a:pt x="632" y="194"/>
                </a:lnTo>
                <a:lnTo>
                  <a:pt x="631" y="194"/>
                </a:lnTo>
                <a:lnTo>
                  <a:pt x="630" y="193"/>
                </a:lnTo>
                <a:lnTo>
                  <a:pt x="628" y="191"/>
                </a:lnTo>
                <a:lnTo>
                  <a:pt x="615" y="172"/>
                </a:lnTo>
                <a:lnTo>
                  <a:pt x="596" y="136"/>
                </a:lnTo>
                <a:lnTo>
                  <a:pt x="586" y="118"/>
                </a:lnTo>
                <a:lnTo>
                  <a:pt x="576" y="98"/>
                </a:lnTo>
                <a:lnTo>
                  <a:pt x="574" y="98"/>
                </a:lnTo>
                <a:lnTo>
                  <a:pt x="574" y="100"/>
                </a:lnTo>
                <a:lnTo>
                  <a:pt x="573" y="101"/>
                </a:lnTo>
                <a:lnTo>
                  <a:pt x="573" y="108"/>
                </a:lnTo>
                <a:lnTo>
                  <a:pt x="574" y="184"/>
                </a:lnTo>
                <a:lnTo>
                  <a:pt x="573" y="188"/>
                </a:lnTo>
                <a:lnTo>
                  <a:pt x="573" y="191"/>
                </a:lnTo>
                <a:lnTo>
                  <a:pt x="570" y="194"/>
                </a:lnTo>
                <a:lnTo>
                  <a:pt x="566" y="194"/>
                </a:lnTo>
                <a:lnTo>
                  <a:pt x="542" y="194"/>
                </a:lnTo>
                <a:lnTo>
                  <a:pt x="536" y="194"/>
                </a:lnTo>
                <a:lnTo>
                  <a:pt x="534" y="193"/>
                </a:lnTo>
                <a:lnTo>
                  <a:pt x="534" y="190"/>
                </a:lnTo>
                <a:lnTo>
                  <a:pt x="532" y="188"/>
                </a:lnTo>
                <a:lnTo>
                  <a:pt x="532" y="180"/>
                </a:lnTo>
                <a:lnTo>
                  <a:pt x="531" y="15"/>
                </a:lnTo>
                <a:lnTo>
                  <a:pt x="531" y="11"/>
                </a:lnTo>
                <a:lnTo>
                  <a:pt x="531" y="8"/>
                </a:lnTo>
                <a:lnTo>
                  <a:pt x="532" y="7"/>
                </a:lnTo>
                <a:lnTo>
                  <a:pt x="535" y="4"/>
                </a:lnTo>
                <a:lnTo>
                  <a:pt x="536" y="4"/>
                </a:lnTo>
                <a:lnTo>
                  <a:pt x="539" y="2"/>
                </a:lnTo>
                <a:lnTo>
                  <a:pt x="563" y="2"/>
                </a:lnTo>
                <a:lnTo>
                  <a:pt x="569" y="4"/>
                </a:lnTo>
                <a:lnTo>
                  <a:pt x="573" y="4"/>
                </a:lnTo>
                <a:lnTo>
                  <a:pt x="574" y="7"/>
                </a:lnTo>
                <a:lnTo>
                  <a:pt x="577" y="9"/>
                </a:lnTo>
                <a:lnTo>
                  <a:pt x="584" y="25"/>
                </a:lnTo>
                <a:lnTo>
                  <a:pt x="604" y="64"/>
                </a:lnTo>
                <a:lnTo>
                  <a:pt x="615" y="86"/>
                </a:lnTo>
                <a:lnTo>
                  <a:pt x="621" y="95"/>
                </a:lnTo>
                <a:lnTo>
                  <a:pt x="623" y="95"/>
                </a:lnTo>
                <a:lnTo>
                  <a:pt x="624" y="94"/>
                </a:lnTo>
                <a:lnTo>
                  <a:pt x="624" y="12"/>
                </a:lnTo>
                <a:lnTo>
                  <a:pt x="624" y="7"/>
                </a:lnTo>
                <a:lnTo>
                  <a:pt x="625" y="4"/>
                </a:lnTo>
                <a:lnTo>
                  <a:pt x="628" y="2"/>
                </a:lnTo>
                <a:lnTo>
                  <a:pt x="655" y="2"/>
                </a:lnTo>
                <a:close/>
                <a:moveTo>
                  <a:pt x="437" y="46"/>
                </a:moveTo>
                <a:lnTo>
                  <a:pt x="433" y="47"/>
                </a:lnTo>
                <a:lnTo>
                  <a:pt x="429" y="47"/>
                </a:lnTo>
                <a:lnTo>
                  <a:pt x="425" y="49"/>
                </a:lnTo>
                <a:lnTo>
                  <a:pt x="421" y="52"/>
                </a:lnTo>
                <a:lnTo>
                  <a:pt x="418" y="55"/>
                </a:lnTo>
                <a:lnTo>
                  <a:pt x="415" y="57"/>
                </a:lnTo>
                <a:lnTo>
                  <a:pt x="411" y="63"/>
                </a:lnTo>
                <a:lnTo>
                  <a:pt x="406" y="71"/>
                </a:lnTo>
                <a:lnTo>
                  <a:pt x="405" y="79"/>
                </a:lnTo>
                <a:lnTo>
                  <a:pt x="404" y="87"/>
                </a:lnTo>
                <a:lnTo>
                  <a:pt x="402" y="94"/>
                </a:lnTo>
                <a:lnTo>
                  <a:pt x="402" y="101"/>
                </a:lnTo>
                <a:lnTo>
                  <a:pt x="404" y="110"/>
                </a:lnTo>
                <a:lnTo>
                  <a:pt x="406" y="118"/>
                </a:lnTo>
                <a:lnTo>
                  <a:pt x="406" y="122"/>
                </a:lnTo>
                <a:lnTo>
                  <a:pt x="409" y="128"/>
                </a:lnTo>
                <a:lnTo>
                  <a:pt x="411" y="132"/>
                </a:lnTo>
                <a:lnTo>
                  <a:pt x="413" y="136"/>
                </a:lnTo>
                <a:lnTo>
                  <a:pt x="416" y="141"/>
                </a:lnTo>
                <a:lnTo>
                  <a:pt x="419" y="143"/>
                </a:lnTo>
                <a:lnTo>
                  <a:pt x="422" y="146"/>
                </a:lnTo>
                <a:lnTo>
                  <a:pt x="426" y="148"/>
                </a:lnTo>
                <a:lnTo>
                  <a:pt x="430" y="149"/>
                </a:lnTo>
                <a:lnTo>
                  <a:pt x="436" y="150"/>
                </a:lnTo>
                <a:lnTo>
                  <a:pt x="440" y="149"/>
                </a:lnTo>
                <a:lnTo>
                  <a:pt x="445" y="149"/>
                </a:lnTo>
                <a:lnTo>
                  <a:pt x="449" y="148"/>
                </a:lnTo>
                <a:lnTo>
                  <a:pt x="453" y="145"/>
                </a:lnTo>
                <a:lnTo>
                  <a:pt x="456" y="142"/>
                </a:lnTo>
                <a:lnTo>
                  <a:pt x="459" y="139"/>
                </a:lnTo>
                <a:lnTo>
                  <a:pt x="461" y="136"/>
                </a:lnTo>
                <a:lnTo>
                  <a:pt x="464" y="132"/>
                </a:lnTo>
                <a:lnTo>
                  <a:pt x="469" y="124"/>
                </a:lnTo>
                <a:lnTo>
                  <a:pt x="471" y="115"/>
                </a:lnTo>
                <a:lnTo>
                  <a:pt x="473" y="107"/>
                </a:lnTo>
                <a:lnTo>
                  <a:pt x="474" y="98"/>
                </a:lnTo>
                <a:lnTo>
                  <a:pt x="473" y="91"/>
                </a:lnTo>
                <a:lnTo>
                  <a:pt x="471" y="84"/>
                </a:lnTo>
                <a:lnTo>
                  <a:pt x="470" y="76"/>
                </a:lnTo>
                <a:lnTo>
                  <a:pt x="466" y="67"/>
                </a:lnTo>
                <a:lnTo>
                  <a:pt x="461" y="59"/>
                </a:lnTo>
                <a:lnTo>
                  <a:pt x="459" y="56"/>
                </a:lnTo>
                <a:lnTo>
                  <a:pt x="456" y="53"/>
                </a:lnTo>
                <a:lnTo>
                  <a:pt x="452" y="50"/>
                </a:lnTo>
                <a:lnTo>
                  <a:pt x="447" y="47"/>
                </a:lnTo>
                <a:lnTo>
                  <a:pt x="443" y="47"/>
                </a:lnTo>
                <a:lnTo>
                  <a:pt x="437" y="46"/>
                </a:lnTo>
                <a:close/>
                <a:moveTo>
                  <a:pt x="437" y="0"/>
                </a:moveTo>
                <a:lnTo>
                  <a:pt x="449" y="1"/>
                </a:lnTo>
                <a:lnTo>
                  <a:pt x="457" y="2"/>
                </a:lnTo>
                <a:lnTo>
                  <a:pt x="463" y="4"/>
                </a:lnTo>
                <a:lnTo>
                  <a:pt x="467" y="5"/>
                </a:lnTo>
                <a:lnTo>
                  <a:pt x="470" y="7"/>
                </a:lnTo>
                <a:lnTo>
                  <a:pt x="474" y="9"/>
                </a:lnTo>
                <a:lnTo>
                  <a:pt x="481" y="15"/>
                </a:lnTo>
                <a:lnTo>
                  <a:pt x="488" y="21"/>
                </a:lnTo>
                <a:lnTo>
                  <a:pt x="494" y="26"/>
                </a:lnTo>
                <a:lnTo>
                  <a:pt x="498" y="33"/>
                </a:lnTo>
                <a:lnTo>
                  <a:pt x="502" y="42"/>
                </a:lnTo>
                <a:lnTo>
                  <a:pt x="507" y="49"/>
                </a:lnTo>
                <a:lnTo>
                  <a:pt x="510" y="57"/>
                </a:lnTo>
                <a:lnTo>
                  <a:pt x="512" y="66"/>
                </a:lnTo>
                <a:lnTo>
                  <a:pt x="515" y="83"/>
                </a:lnTo>
                <a:lnTo>
                  <a:pt x="517" y="98"/>
                </a:lnTo>
                <a:lnTo>
                  <a:pt x="515" y="114"/>
                </a:lnTo>
                <a:lnTo>
                  <a:pt x="512" y="129"/>
                </a:lnTo>
                <a:lnTo>
                  <a:pt x="511" y="136"/>
                </a:lnTo>
                <a:lnTo>
                  <a:pt x="508" y="145"/>
                </a:lnTo>
                <a:lnTo>
                  <a:pt x="504" y="153"/>
                </a:lnTo>
                <a:lnTo>
                  <a:pt x="498" y="162"/>
                </a:lnTo>
                <a:lnTo>
                  <a:pt x="491" y="172"/>
                </a:lnTo>
                <a:lnTo>
                  <a:pt x="484" y="179"/>
                </a:lnTo>
                <a:lnTo>
                  <a:pt x="477" y="186"/>
                </a:lnTo>
                <a:lnTo>
                  <a:pt x="469" y="191"/>
                </a:lnTo>
                <a:lnTo>
                  <a:pt x="461" y="194"/>
                </a:lnTo>
                <a:lnTo>
                  <a:pt x="454" y="196"/>
                </a:lnTo>
                <a:lnTo>
                  <a:pt x="446" y="197"/>
                </a:lnTo>
                <a:lnTo>
                  <a:pt x="440" y="198"/>
                </a:lnTo>
                <a:lnTo>
                  <a:pt x="428" y="197"/>
                </a:lnTo>
                <a:lnTo>
                  <a:pt x="422" y="197"/>
                </a:lnTo>
                <a:lnTo>
                  <a:pt x="416" y="196"/>
                </a:lnTo>
                <a:lnTo>
                  <a:pt x="408" y="191"/>
                </a:lnTo>
                <a:lnTo>
                  <a:pt x="398" y="187"/>
                </a:lnTo>
                <a:lnTo>
                  <a:pt x="391" y="181"/>
                </a:lnTo>
                <a:lnTo>
                  <a:pt x="384" y="176"/>
                </a:lnTo>
                <a:lnTo>
                  <a:pt x="378" y="169"/>
                </a:lnTo>
                <a:lnTo>
                  <a:pt x="374" y="162"/>
                </a:lnTo>
                <a:lnTo>
                  <a:pt x="367" y="145"/>
                </a:lnTo>
                <a:lnTo>
                  <a:pt x="364" y="138"/>
                </a:lnTo>
                <a:lnTo>
                  <a:pt x="361" y="129"/>
                </a:lnTo>
                <a:lnTo>
                  <a:pt x="360" y="112"/>
                </a:lnTo>
                <a:lnTo>
                  <a:pt x="358" y="98"/>
                </a:lnTo>
                <a:lnTo>
                  <a:pt x="360" y="81"/>
                </a:lnTo>
                <a:lnTo>
                  <a:pt x="361" y="73"/>
                </a:lnTo>
                <a:lnTo>
                  <a:pt x="363" y="64"/>
                </a:lnTo>
                <a:lnTo>
                  <a:pt x="365" y="56"/>
                </a:lnTo>
                <a:lnTo>
                  <a:pt x="370" y="47"/>
                </a:lnTo>
                <a:lnTo>
                  <a:pt x="372" y="40"/>
                </a:lnTo>
                <a:lnTo>
                  <a:pt x="377" y="33"/>
                </a:lnTo>
                <a:lnTo>
                  <a:pt x="382" y="26"/>
                </a:lnTo>
                <a:lnTo>
                  <a:pt x="388" y="19"/>
                </a:lnTo>
                <a:lnTo>
                  <a:pt x="395" y="14"/>
                </a:lnTo>
                <a:lnTo>
                  <a:pt x="402" y="9"/>
                </a:lnTo>
                <a:lnTo>
                  <a:pt x="409" y="5"/>
                </a:lnTo>
                <a:lnTo>
                  <a:pt x="419" y="2"/>
                </a:lnTo>
                <a:lnTo>
                  <a:pt x="428" y="1"/>
                </a:lnTo>
                <a:lnTo>
                  <a:pt x="437" y="0"/>
                </a:lnTo>
                <a:close/>
                <a:moveTo>
                  <a:pt x="172" y="63"/>
                </a:moveTo>
                <a:lnTo>
                  <a:pt x="166" y="87"/>
                </a:lnTo>
                <a:lnTo>
                  <a:pt x="161" y="111"/>
                </a:lnTo>
                <a:lnTo>
                  <a:pt x="159" y="115"/>
                </a:lnTo>
                <a:lnTo>
                  <a:pt x="161" y="117"/>
                </a:lnTo>
                <a:lnTo>
                  <a:pt x="161" y="118"/>
                </a:lnTo>
                <a:lnTo>
                  <a:pt x="163" y="119"/>
                </a:lnTo>
                <a:lnTo>
                  <a:pt x="182" y="119"/>
                </a:lnTo>
                <a:lnTo>
                  <a:pt x="185" y="118"/>
                </a:lnTo>
                <a:lnTo>
                  <a:pt x="186" y="117"/>
                </a:lnTo>
                <a:lnTo>
                  <a:pt x="186" y="115"/>
                </a:lnTo>
                <a:lnTo>
                  <a:pt x="186" y="112"/>
                </a:lnTo>
                <a:lnTo>
                  <a:pt x="180" y="87"/>
                </a:lnTo>
                <a:lnTo>
                  <a:pt x="178" y="74"/>
                </a:lnTo>
                <a:lnTo>
                  <a:pt x="173" y="63"/>
                </a:lnTo>
                <a:lnTo>
                  <a:pt x="172" y="63"/>
                </a:lnTo>
                <a:close/>
                <a:moveTo>
                  <a:pt x="158" y="2"/>
                </a:moveTo>
                <a:lnTo>
                  <a:pt x="190" y="2"/>
                </a:lnTo>
                <a:lnTo>
                  <a:pt x="199" y="2"/>
                </a:lnTo>
                <a:lnTo>
                  <a:pt x="203" y="4"/>
                </a:lnTo>
                <a:lnTo>
                  <a:pt x="204" y="5"/>
                </a:lnTo>
                <a:lnTo>
                  <a:pt x="206" y="7"/>
                </a:lnTo>
                <a:lnTo>
                  <a:pt x="207" y="12"/>
                </a:lnTo>
                <a:lnTo>
                  <a:pt x="214" y="49"/>
                </a:lnTo>
                <a:lnTo>
                  <a:pt x="240" y="184"/>
                </a:lnTo>
                <a:lnTo>
                  <a:pt x="240" y="188"/>
                </a:lnTo>
                <a:lnTo>
                  <a:pt x="240" y="190"/>
                </a:lnTo>
                <a:lnTo>
                  <a:pt x="238" y="191"/>
                </a:lnTo>
                <a:lnTo>
                  <a:pt x="237" y="193"/>
                </a:lnTo>
                <a:lnTo>
                  <a:pt x="233" y="194"/>
                </a:lnTo>
                <a:lnTo>
                  <a:pt x="207" y="196"/>
                </a:lnTo>
                <a:lnTo>
                  <a:pt x="199" y="194"/>
                </a:lnTo>
                <a:lnTo>
                  <a:pt x="197" y="194"/>
                </a:lnTo>
                <a:lnTo>
                  <a:pt x="196" y="191"/>
                </a:lnTo>
                <a:lnTo>
                  <a:pt x="194" y="177"/>
                </a:lnTo>
                <a:lnTo>
                  <a:pt x="193" y="169"/>
                </a:lnTo>
                <a:lnTo>
                  <a:pt x="192" y="166"/>
                </a:lnTo>
                <a:lnTo>
                  <a:pt x="190" y="165"/>
                </a:lnTo>
                <a:lnTo>
                  <a:pt x="189" y="163"/>
                </a:lnTo>
                <a:lnTo>
                  <a:pt x="186" y="163"/>
                </a:lnTo>
                <a:lnTo>
                  <a:pt x="172" y="163"/>
                </a:lnTo>
                <a:lnTo>
                  <a:pt x="153" y="163"/>
                </a:lnTo>
                <a:lnTo>
                  <a:pt x="152" y="163"/>
                </a:lnTo>
                <a:lnTo>
                  <a:pt x="151" y="165"/>
                </a:lnTo>
                <a:lnTo>
                  <a:pt x="148" y="169"/>
                </a:lnTo>
                <a:lnTo>
                  <a:pt x="146" y="177"/>
                </a:lnTo>
                <a:lnTo>
                  <a:pt x="144" y="190"/>
                </a:lnTo>
                <a:lnTo>
                  <a:pt x="142" y="193"/>
                </a:lnTo>
                <a:lnTo>
                  <a:pt x="141" y="193"/>
                </a:lnTo>
                <a:lnTo>
                  <a:pt x="138" y="194"/>
                </a:lnTo>
                <a:lnTo>
                  <a:pt x="132" y="194"/>
                </a:lnTo>
                <a:lnTo>
                  <a:pt x="111" y="194"/>
                </a:lnTo>
                <a:lnTo>
                  <a:pt x="105" y="194"/>
                </a:lnTo>
                <a:lnTo>
                  <a:pt x="104" y="193"/>
                </a:lnTo>
                <a:lnTo>
                  <a:pt x="103" y="190"/>
                </a:lnTo>
                <a:lnTo>
                  <a:pt x="103" y="187"/>
                </a:lnTo>
                <a:lnTo>
                  <a:pt x="108" y="163"/>
                </a:lnTo>
                <a:lnTo>
                  <a:pt x="117" y="119"/>
                </a:lnTo>
                <a:lnTo>
                  <a:pt x="132" y="40"/>
                </a:lnTo>
                <a:lnTo>
                  <a:pt x="137" y="18"/>
                </a:lnTo>
                <a:lnTo>
                  <a:pt x="138" y="11"/>
                </a:lnTo>
                <a:lnTo>
                  <a:pt x="139" y="7"/>
                </a:lnTo>
                <a:lnTo>
                  <a:pt x="142" y="4"/>
                </a:lnTo>
                <a:lnTo>
                  <a:pt x="146" y="2"/>
                </a:lnTo>
                <a:lnTo>
                  <a:pt x="158" y="2"/>
                </a:lnTo>
                <a:close/>
                <a:moveTo>
                  <a:pt x="56" y="0"/>
                </a:moveTo>
                <a:lnTo>
                  <a:pt x="66" y="0"/>
                </a:lnTo>
                <a:lnTo>
                  <a:pt x="74" y="1"/>
                </a:lnTo>
                <a:lnTo>
                  <a:pt x="81" y="2"/>
                </a:lnTo>
                <a:lnTo>
                  <a:pt x="84" y="2"/>
                </a:lnTo>
                <a:lnTo>
                  <a:pt x="86" y="4"/>
                </a:lnTo>
                <a:lnTo>
                  <a:pt x="87" y="4"/>
                </a:lnTo>
                <a:lnTo>
                  <a:pt x="87" y="5"/>
                </a:lnTo>
                <a:lnTo>
                  <a:pt x="89" y="9"/>
                </a:lnTo>
                <a:lnTo>
                  <a:pt x="89" y="24"/>
                </a:lnTo>
                <a:lnTo>
                  <a:pt x="89" y="38"/>
                </a:lnTo>
                <a:lnTo>
                  <a:pt x="87" y="43"/>
                </a:lnTo>
                <a:lnTo>
                  <a:pt x="86" y="46"/>
                </a:lnTo>
                <a:lnTo>
                  <a:pt x="84" y="47"/>
                </a:lnTo>
                <a:lnTo>
                  <a:pt x="83" y="47"/>
                </a:lnTo>
                <a:lnTo>
                  <a:pt x="77" y="47"/>
                </a:lnTo>
                <a:lnTo>
                  <a:pt x="66" y="46"/>
                </a:lnTo>
                <a:lnTo>
                  <a:pt x="57" y="45"/>
                </a:lnTo>
                <a:lnTo>
                  <a:pt x="55" y="45"/>
                </a:lnTo>
                <a:lnTo>
                  <a:pt x="52" y="46"/>
                </a:lnTo>
                <a:lnTo>
                  <a:pt x="50" y="46"/>
                </a:lnTo>
                <a:lnTo>
                  <a:pt x="49" y="47"/>
                </a:lnTo>
                <a:lnTo>
                  <a:pt x="48" y="52"/>
                </a:lnTo>
                <a:lnTo>
                  <a:pt x="48" y="55"/>
                </a:lnTo>
                <a:lnTo>
                  <a:pt x="49" y="59"/>
                </a:lnTo>
                <a:lnTo>
                  <a:pt x="50" y="63"/>
                </a:lnTo>
                <a:lnTo>
                  <a:pt x="53" y="66"/>
                </a:lnTo>
                <a:lnTo>
                  <a:pt x="62" y="74"/>
                </a:lnTo>
                <a:lnTo>
                  <a:pt x="70" y="83"/>
                </a:lnTo>
                <a:lnTo>
                  <a:pt x="76" y="87"/>
                </a:lnTo>
                <a:lnTo>
                  <a:pt x="80" y="91"/>
                </a:lnTo>
                <a:lnTo>
                  <a:pt x="84" y="97"/>
                </a:lnTo>
                <a:lnTo>
                  <a:pt x="89" y="104"/>
                </a:lnTo>
                <a:lnTo>
                  <a:pt x="91" y="110"/>
                </a:lnTo>
                <a:lnTo>
                  <a:pt x="94" y="118"/>
                </a:lnTo>
                <a:lnTo>
                  <a:pt x="96" y="126"/>
                </a:lnTo>
                <a:lnTo>
                  <a:pt x="96" y="135"/>
                </a:lnTo>
                <a:lnTo>
                  <a:pt x="96" y="142"/>
                </a:lnTo>
                <a:lnTo>
                  <a:pt x="96" y="149"/>
                </a:lnTo>
                <a:lnTo>
                  <a:pt x="94" y="156"/>
                </a:lnTo>
                <a:lnTo>
                  <a:pt x="93" y="162"/>
                </a:lnTo>
                <a:lnTo>
                  <a:pt x="90" y="167"/>
                </a:lnTo>
                <a:lnTo>
                  <a:pt x="87" y="172"/>
                </a:lnTo>
                <a:lnTo>
                  <a:pt x="84" y="176"/>
                </a:lnTo>
                <a:lnTo>
                  <a:pt x="81" y="180"/>
                </a:lnTo>
                <a:lnTo>
                  <a:pt x="77" y="184"/>
                </a:lnTo>
                <a:lnTo>
                  <a:pt x="73" y="187"/>
                </a:lnTo>
                <a:lnTo>
                  <a:pt x="69" y="190"/>
                </a:lnTo>
                <a:lnTo>
                  <a:pt x="63" y="193"/>
                </a:lnTo>
                <a:lnTo>
                  <a:pt x="57" y="194"/>
                </a:lnTo>
                <a:lnTo>
                  <a:pt x="52" y="196"/>
                </a:lnTo>
                <a:lnTo>
                  <a:pt x="38" y="197"/>
                </a:lnTo>
                <a:lnTo>
                  <a:pt x="28" y="197"/>
                </a:lnTo>
                <a:lnTo>
                  <a:pt x="19" y="196"/>
                </a:lnTo>
                <a:lnTo>
                  <a:pt x="9" y="194"/>
                </a:lnTo>
                <a:lnTo>
                  <a:pt x="4" y="193"/>
                </a:lnTo>
                <a:lnTo>
                  <a:pt x="2" y="193"/>
                </a:lnTo>
                <a:lnTo>
                  <a:pt x="1" y="191"/>
                </a:lnTo>
                <a:lnTo>
                  <a:pt x="1" y="187"/>
                </a:lnTo>
                <a:lnTo>
                  <a:pt x="1" y="183"/>
                </a:lnTo>
                <a:lnTo>
                  <a:pt x="0" y="167"/>
                </a:lnTo>
                <a:lnTo>
                  <a:pt x="0" y="156"/>
                </a:lnTo>
                <a:lnTo>
                  <a:pt x="1" y="149"/>
                </a:lnTo>
                <a:lnTo>
                  <a:pt x="2" y="145"/>
                </a:lnTo>
                <a:lnTo>
                  <a:pt x="4" y="143"/>
                </a:lnTo>
                <a:lnTo>
                  <a:pt x="7" y="143"/>
                </a:lnTo>
                <a:lnTo>
                  <a:pt x="19" y="145"/>
                </a:lnTo>
                <a:lnTo>
                  <a:pt x="29" y="146"/>
                </a:lnTo>
                <a:lnTo>
                  <a:pt x="38" y="148"/>
                </a:lnTo>
                <a:lnTo>
                  <a:pt x="42" y="146"/>
                </a:lnTo>
                <a:lnTo>
                  <a:pt x="46" y="145"/>
                </a:lnTo>
                <a:lnTo>
                  <a:pt x="48" y="143"/>
                </a:lnTo>
                <a:lnTo>
                  <a:pt x="49" y="142"/>
                </a:lnTo>
                <a:lnTo>
                  <a:pt x="50" y="139"/>
                </a:lnTo>
                <a:lnTo>
                  <a:pt x="50" y="136"/>
                </a:lnTo>
                <a:lnTo>
                  <a:pt x="50" y="132"/>
                </a:lnTo>
                <a:lnTo>
                  <a:pt x="49" y="128"/>
                </a:lnTo>
                <a:lnTo>
                  <a:pt x="46" y="124"/>
                </a:lnTo>
                <a:lnTo>
                  <a:pt x="43" y="119"/>
                </a:lnTo>
                <a:lnTo>
                  <a:pt x="35" y="111"/>
                </a:lnTo>
                <a:lnTo>
                  <a:pt x="25" y="102"/>
                </a:lnTo>
                <a:lnTo>
                  <a:pt x="16" y="93"/>
                </a:lnTo>
                <a:lnTo>
                  <a:pt x="12" y="87"/>
                </a:lnTo>
                <a:lnTo>
                  <a:pt x="8" y="80"/>
                </a:lnTo>
                <a:lnTo>
                  <a:pt x="5" y="74"/>
                </a:lnTo>
                <a:lnTo>
                  <a:pt x="2" y="67"/>
                </a:lnTo>
                <a:lnTo>
                  <a:pt x="1" y="59"/>
                </a:lnTo>
                <a:lnTo>
                  <a:pt x="1" y="50"/>
                </a:lnTo>
                <a:lnTo>
                  <a:pt x="1" y="43"/>
                </a:lnTo>
                <a:lnTo>
                  <a:pt x="2" y="38"/>
                </a:lnTo>
                <a:lnTo>
                  <a:pt x="4" y="32"/>
                </a:lnTo>
                <a:lnTo>
                  <a:pt x="5" y="26"/>
                </a:lnTo>
                <a:lnTo>
                  <a:pt x="11" y="18"/>
                </a:lnTo>
                <a:lnTo>
                  <a:pt x="14" y="15"/>
                </a:lnTo>
                <a:lnTo>
                  <a:pt x="16" y="11"/>
                </a:lnTo>
                <a:lnTo>
                  <a:pt x="21" y="8"/>
                </a:lnTo>
                <a:lnTo>
                  <a:pt x="25" y="7"/>
                </a:lnTo>
                <a:lnTo>
                  <a:pt x="35" y="2"/>
                </a:lnTo>
                <a:lnTo>
                  <a:pt x="39" y="1"/>
                </a:lnTo>
                <a:lnTo>
                  <a:pt x="45" y="1"/>
                </a:lnTo>
                <a:lnTo>
                  <a:pt x="56" y="0"/>
                </a:lnTo>
                <a:close/>
                <a:moveTo>
                  <a:pt x="370" y="214"/>
                </a:moveTo>
                <a:lnTo>
                  <a:pt x="377" y="214"/>
                </a:lnTo>
                <a:lnTo>
                  <a:pt x="378" y="215"/>
                </a:lnTo>
                <a:lnTo>
                  <a:pt x="380" y="215"/>
                </a:lnTo>
                <a:lnTo>
                  <a:pt x="381" y="217"/>
                </a:lnTo>
                <a:lnTo>
                  <a:pt x="382" y="219"/>
                </a:lnTo>
                <a:lnTo>
                  <a:pt x="382" y="229"/>
                </a:lnTo>
                <a:lnTo>
                  <a:pt x="382" y="306"/>
                </a:lnTo>
                <a:lnTo>
                  <a:pt x="382" y="396"/>
                </a:lnTo>
                <a:lnTo>
                  <a:pt x="382" y="401"/>
                </a:lnTo>
                <a:lnTo>
                  <a:pt x="381" y="403"/>
                </a:lnTo>
                <a:lnTo>
                  <a:pt x="381" y="404"/>
                </a:lnTo>
                <a:lnTo>
                  <a:pt x="378" y="406"/>
                </a:lnTo>
                <a:lnTo>
                  <a:pt x="374" y="406"/>
                </a:lnTo>
                <a:lnTo>
                  <a:pt x="361" y="406"/>
                </a:lnTo>
                <a:lnTo>
                  <a:pt x="350" y="406"/>
                </a:lnTo>
                <a:lnTo>
                  <a:pt x="348" y="406"/>
                </a:lnTo>
                <a:lnTo>
                  <a:pt x="346" y="406"/>
                </a:lnTo>
                <a:lnTo>
                  <a:pt x="344" y="404"/>
                </a:lnTo>
                <a:lnTo>
                  <a:pt x="343" y="403"/>
                </a:lnTo>
                <a:lnTo>
                  <a:pt x="332" y="383"/>
                </a:lnTo>
                <a:lnTo>
                  <a:pt x="322" y="365"/>
                </a:lnTo>
                <a:lnTo>
                  <a:pt x="312" y="348"/>
                </a:lnTo>
                <a:lnTo>
                  <a:pt x="302" y="328"/>
                </a:lnTo>
                <a:lnTo>
                  <a:pt x="291" y="310"/>
                </a:lnTo>
                <a:lnTo>
                  <a:pt x="289" y="310"/>
                </a:lnTo>
                <a:lnTo>
                  <a:pt x="289" y="313"/>
                </a:lnTo>
                <a:lnTo>
                  <a:pt x="289" y="320"/>
                </a:lnTo>
                <a:lnTo>
                  <a:pt x="289" y="396"/>
                </a:lnTo>
                <a:lnTo>
                  <a:pt x="289" y="400"/>
                </a:lnTo>
                <a:lnTo>
                  <a:pt x="288" y="403"/>
                </a:lnTo>
                <a:lnTo>
                  <a:pt x="285" y="404"/>
                </a:lnTo>
                <a:lnTo>
                  <a:pt x="281" y="406"/>
                </a:lnTo>
                <a:lnTo>
                  <a:pt x="258" y="406"/>
                </a:lnTo>
                <a:lnTo>
                  <a:pt x="252" y="406"/>
                </a:lnTo>
                <a:lnTo>
                  <a:pt x="251" y="404"/>
                </a:lnTo>
                <a:lnTo>
                  <a:pt x="250" y="403"/>
                </a:lnTo>
                <a:lnTo>
                  <a:pt x="248" y="399"/>
                </a:lnTo>
                <a:lnTo>
                  <a:pt x="247" y="392"/>
                </a:lnTo>
                <a:lnTo>
                  <a:pt x="247" y="225"/>
                </a:lnTo>
                <a:lnTo>
                  <a:pt x="247" y="219"/>
                </a:lnTo>
                <a:lnTo>
                  <a:pt x="248" y="217"/>
                </a:lnTo>
                <a:lnTo>
                  <a:pt x="250" y="215"/>
                </a:lnTo>
                <a:lnTo>
                  <a:pt x="251" y="214"/>
                </a:lnTo>
                <a:lnTo>
                  <a:pt x="255" y="214"/>
                </a:lnTo>
                <a:lnTo>
                  <a:pt x="279" y="214"/>
                </a:lnTo>
                <a:lnTo>
                  <a:pt x="288" y="214"/>
                </a:lnTo>
                <a:lnTo>
                  <a:pt x="289" y="215"/>
                </a:lnTo>
                <a:lnTo>
                  <a:pt x="291" y="217"/>
                </a:lnTo>
                <a:lnTo>
                  <a:pt x="295" y="222"/>
                </a:lnTo>
                <a:lnTo>
                  <a:pt x="300" y="236"/>
                </a:lnTo>
                <a:lnTo>
                  <a:pt x="320" y="274"/>
                </a:lnTo>
                <a:lnTo>
                  <a:pt x="332" y="297"/>
                </a:lnTo>
                <a:lnTo>
                  <a:pt x="337" y="307"/>
                </a:lnTo>
                <a:lnTo>
                  <a:pt x="339" y="307"/>
                </a:lnTo>
                <a:lnTo>
                  <a:pt x="340" y="306"/>
                </a:lnTo>
                <a:lnTo>
                  <a:pt x="340" y="224"/>
                </a:lnTo>
                <a:lnTo>
                  <a:pt x="340" y="218"/>
                </a:lnTo>
                <a:lnTo>
                  <a:pt x="341" y="215"/>
                </a:lnTo>
                <a:lnTo>
                  <a:pt x="344" y="214"/>
                </a:lnTo>
                <a:lnTo>
                  <a:pt x="370" y="214"/>
                </a:lnTo>
                <a:close/>
                <a:moveTo>
                  <a:pt x="574" y="214"/>
                </a:moveTo>
                <a:lnTo>
                  <a:pt x="582" y="214"/>
                </a:lnTo>
                <a:lnTo>
                  <a:pt x="591" y="214"/>
                </a:lnTo>
                <a:lnTo>
                  <a:pt x="596" y="214"/>
                </a:lnTo>
                <a:lnTo>
                  <a:pt x="599" y="215"/>
                </a:lnTo>
                <a:lnTo>
                  <a:pt x="601" y="218"/>
                </a:lnTo>
                <a:lnTo>
                  <a:pt x="611" y="232"/>
                </a:lnTo>
                <a:lnTo>
                  <a:pt x="623" y="249"/>
                </a:lnTo>
                <a:lnTo>
                  <a:pt x="644" y="284"/>
                </a:lnTo>
                <a:lnTo>
                  <a:pt x="647" y="286"/>
                </a:lnTo>
                <a:lnTo>
                  <a:pt x="680" y="234"/>
                </a:lnTo>
                <a:lnTo>
                  <a:pt x="692" y="215"/>
                </a:lnTo>
                <a:lnTo>
                  <a:pt x="695" y="215"/>
                </a:lnTo>
                <a:lnTo>
                  <a:pt x="700" y="214"/>
                </a:lnTo>
                <a:lnTo>
                  <a:pt x="717" y="214"/>
                </a:lnTo>
                <a:lnTo>
                  <a:pt x="720" y="215"/>
                </a:lnTo>
                <a:lnTo>
                  <a:pt x="721" y="215"/>
                </a:lnTo>
                <a:lnTo>
                  <a:pt x="723" y="217"/>
                </a:lnTo>
                <a:lnTo>
                  <a:pt x="723" y="222"/>
                </a:lnTo>
                <a:lnTo>
                  <a:pt x="724" y="232"/>
                </a:lnTo>
                <a:lnTo>
                  <a:pt x="724" y="394"/>
                </a:lnTo>
                <a:lnTo>
                  <a:pt x="724" y="399"/>
                </a:lnTo>
                <a:lnTo>
                  <a:pt x="723" y="401"/>
                </a:lnTo>
                <a:lnTo>
                  <a:pt x="721" y="403"/>
                </a:lnTo>
                <a:lnTo>
                  <a:pt x="719" y="404"/>
                </a:lnTo>
                <a:lnTo>
                  <a:pt x="716" y="406"/>
                </a:lnTo>
                <a:lnTo>
                  <a:pt x="712" y="406"/>
                </a:lnTo>
                <a:lnTo>
                  <a:pt x="702" y="406"/>
                </a:lnTo>
                <a:lnTo>
                  <a:pt x="692" y="406"/>
                </a:lnTo>
                <a:lnTo>
                  <a:pt x="689" y="406"/>
                </a:lnTo>
                <a:lnTo>
                  <a:pt x="686" y="404"/>
                </a:lnTo>
                <a:lnTo>
                  <a:pt x="685" y="403"/>
                </a:lnTo>
                <a:lnTo>
                  <a:pt x="683" y="401"/>
                </a:lnTo>
                <a:lnTo>
                  <a:pt x="683" y="400"/>
                </a:lnTo>
                <a:lnTo>
                  <a:pt x="683" y="397"/>
                </a:lnTo>
                <a:lnTo>
                  <a:pt x="683" y="317"/>
                </a:lnTo>
                <a:lnTo>
                  <a:pt x="682" y="314"/>
                </a:lnTo>
                <a:lnTo>
                  <a:pt x="680" y="314"/>
                </a:lnTo>
                <a:lnTo>
                  <a:pt x="679" y="314"/>
                </a:lnTo>
                <a:lnTo>
                  <a:pt x="678" y="315"/>
                </a:lnTo>
                <a:lnTo>
                  <a:pt x="663" y="335"/>
                </a:lnTo>
                <a:lnTo>
                  <a:pt x="655" y="346"/>
                </a:lnTo>
                <a:lnTo>
                  <a:pt x="649" y="353"/>
                </a:lnTo>
                <a:lnTo>
                  <a:pt x="648" y="355"/>
                </a:lnTo>
                <a:lnTo>
                  <a:pt x="647" y="355"/>
                </a:lnTo>
                <a:lnTo>
                  <a:pt x="645" y="355"/>
                </a:lnTo>
                <a:lnTo>
                  <a:pt x="644" y="353"/>
                </a:lnTo>
                <a:lnTo>
                  <a:pt x="637" y="345"/>
                </a:lnTo>
                <a:lnTo>
                  <a:pt x="628" y="335"/>
                </a:lnTo>
                <a:lnTo>
                  <a:pt x="613" y="315"/>
                </a:lnTo>
                <a:lnTo>
                  <a:pt x="611" y="314"/>
                </a:lnTo>
                <a:lnTo>
                  <a:pt x="610" y="314"/>
                </a:lnTo>
                <a:lnTo>
                  <a:pt x="608" y="315"/>
                </a:lnTo>
                <a:lnTo>
                  <a:pt x="608" y="317"/>
                </a:lnTo>
                <a:lnTo>
                  <a:pt x="608" y="397"/>
                </a:lnTo>
                <a:lnTo>
                  <a:pt x="608" y="400"/>
                </a:lnTo>
                <a:lnTo>
                  <a:pt x="607" y="403"/>
                </a:lnTo>
                <a:lnTo>
                  <a:pt x="606" y="404"/>
                </a:lnTo>
                <a:lnTo>
                  <a:pt x="603" y="406"/>
                </a:lnTo>
                <a:lnTo>
                  <a:pt x="596" y="406"/>
                </a:lnTo>
                <a:lnTo>
                  <a:pt x="587" y="406"/>
                </a:lnTo>
                <a:lnTo>
                  <a:pt x="577" y="406"/>
                </a:lnTo>
                <a:lnTo>
                  <a:pt x="572" y="406"/>
                </a:lnTo>
                <a:lnTo>
                  <a:pt x="569" y="404"/>
                </a:lnTo>
                <a:lnTo>
                  <a:pt x="567" y="403"/>
                </a:lnTo>
                <a:lnTo>
                  <a:pt x="566" y="401"/>
                </a:lnTo>
                <a:lnTo>
                  <a:pt x="565" y="399"/>
                </a:lnTo>
                <a:lnTo>
                  <a:pt x="565" y="224"/>
                </a:lnTo>
                <a:lnTo>
                  <a:pt x="566" y="219"/>
                </a:lnTo>
                <a:lnTo>
                  <a:pt x="567" y="217"/>
                </a:lnTo>
                <a:lnTo>
                  <a:pt x="569" y="214"/>
                </a:lnTo>
                <a:lnTo>
                  <a:pt x="574" y="214"/>
                </a:lnTo>
                <a:close/>
                <a:moveTo>
                  <a:pt x="973" y="214"/>
                </a:moveTo>
                <a:lnTo>
                  <a:pt x="979" y="214"/>
                </a:lnTo>
                <a:lnTo>
                  <a:pt x="981" y="215"/>
                </a:lnTo>
                <a:lnTo>
                  <a:pt x="983" y="217"/>
                </a:lnTo>
                <a:lnTo>
                  <a:pt x="983" y="219"/>
                </a:lnTo>
                <a:lnTo>
                  <a:pt x="983" y="252"/>
                </a:lnTo>
                <a:lnTo>
                  <a:pt x="983" y="256"/>
                </a:lnTo>
                <a:lnTo>
                  <a:pt x="983" y="258"/>
                </a:lnTo>
                <a:lnTo>
                  <a:pt x="981" y="258"/>
                </a:lnTo>
                <a:lnTo>
                  <a:pt x="979" y="258"/>
                </a:lnTo>
                <a:lnTo>
                  <a:pt x="952" y="258"/>
                </a:lnTo>
                <a:lnTo>
                  <a:pt x="949" y="258"/>
                </a:lnTo>
                <a:lnTo>
                  <a:pt x="947" y="259"/>
                </a:lnTo>
                <a:lnTo>
                  <a:pt x="946" y="260"/>
                </a:lnTo>
                <a:lnTo>
                  <a:pt x="945" y="262"/>
                </a:lnTo>
                <a:lnTo>
                  <a:pt x="945" y="267"/>
                </a:lnTo>
                <a:lnTo>
                  <a:pt x="945" y="276"/>
                </a:lnTo>
                <a:lnTo>
                  <a:pt x="946" y="393"/>
                </a:lnTo>
                <a:lnTo>
                  <a:pt x="946" y="400"/>
                </a:lnTo>
                <a:lnTo>
                  <a:pt x="946" y="403"/>
                </a:lnTo>
                <a:lnTo>
                  <a:pt x="945" y="404"/>
                </a:lnTo>
                <a:lnTo>
                  <a:pt x="940" y="406"/>
                </a:lnTo>
                <a:lnTo>
                  <a:pt x="933" y="406"/>
                </a:lnTo>
                <a:lnTo>
                  <a:pt x="908" y="406"/>
                </a:lnTo>
                <a:lnTo>
                  <a:pt x="904" y="406"/>
                </a:lnTo>
                <a:lnTo>
                  <a:pt x="901" y="404"/>
                </a:lnTo>
                <a:lnTo>
                  <a:pt x="899" y="403"/>
                </a:lnTo>
                <a:lnTo>
                  <a:pt x="899" y="401"/>
                </a:lnTo>
                <a:lnTo>
                  <a:pt x="899" y="396"/>
                </a:lnTo>
                <a:lnTo>
                  <a:pt x="899" y="277"/>
                </a:lnTo>
                <a:lnTo>
                  <a:pt x="899" y="266"/>
                </a:lnTo>
                <a:lnTo>
                  <a:pt x="899" y="260"/>
                </a:lnTo>
                <a:lnTo>
                  <a:pt x="898" y="259"/>
                </a:lnTo>
                <a:lnTo>
                  <a:pt x="897" y="259"/>
                </a:lnTo>
                <a:lnTo>
                  <a:pt x="890" y="258"/>
                </a:lnTo>
                <a:lnTo>
                  <a:pt x="870" y="258"/>
                </a:lnTo>
                <a:lnTo>
                  <a:pt x="867" y="258"/>
                </a:lnTo>
                <a:lnTo>
                  <a:pt x="864" y="258"/>
                </a:lnTo>
                <a:lnTo>
                  <a:pt x="863" y="256"/>
                </a:lnTo>
                <a:lnTo>
                  <a:pt x="863" y="255"/>
                </a:lnTo>
                <a:lnTo>
                  <a:pt x="861" y="251"/>
                </a:lnTo>
                <a:lnTo>
                  <a:pt x="861" y="243"/>
                </a:lnTo>
                <a:lnTo>
                  <a:pt x="861" y="224"/>
                </a:lnTo>
                <a:lnTo>
                  <a:pt x="861" y="219"/>
                </a:lnTo>
                <a:lnTo>
                  <a:pt x="861" y="218"/>
                </a:lnTo>
                <a:lnTo>
                  <a:pt x="863" y="217"/>
                </a:lnTo>
                <a:lnTo>
                  <a:pt x="863" y="215"/>
                </a:lnTo>
                <a:lnTo>
                  <a:pt x="864" y="214"/>
                </a:lnTo>
                <a:lnTo>
                  <a:pt x="871" y="214"/>
                </a:lnTo>
                <a:lnTo>
                  <a:pt x="973" y="214"/>
                </a:lnTo>
                <a:close/>
                <a:moveTo>
                  <a:pt x="168" y="273"/>
                </a:moveTo>
                <a:lnTo>
                  <a:pt x="162" y="297"/>
                </a:lnTo>
                <a:lnTo>
                  <a:pt x="156" y="322"/>
                </a:lnTo>
                <a:lnTo>
                  <a:pt x="155" y="325"/>
                </a:lnTo>
                <a:lnTo>
                  <a:pt x="156" y="328"/>
                </a:lnTo>
                <a:lnTo>
                  <a:pt x="156" y="329"/>
                </a:lnTo>
                <a:lnTo>
                  <a:pt x="159" y="329"/>
                </a:lnTo>
                <a:lnTo>
                  <a:pt x="178" y="329"/>
                </a:lnTo>
                <a:lnTo>
                  <a:pt x="180" y="329"/>
                </a:lnTo>
                <a:lnTo>
                  <a:pt x="182" y="328"/>
                </a:lnTo>
                <a:lnTo>
                  <a:pt x="182" y="325"/>
                </a:lnTo>
                <a:lnTo>
                  <a:pt x="182" y="322"/>
                </a:lnTo>
                <a:lnTo>
                  <a:pt x="176" y="297"/>
                </a:lnTo>
                <a:lnTo>
                  <a:pt x="173" y="286"/>
                </a:lnTo>
                <a:lnTo>
                  <a:pt x="169" y="273"/>
                </a:lnTo>
                <a:lnTo>
                  <a:pt x="168" y="273"/>
                </a:lnTo>
                <a:close/>
                <a:moveTo>
                  <a:pt x="153" y="214"/>
                </a:moveTo>
                <a:lnTo>
                  <a:pt x="186" y="214"/>
                </a:lnTo>
                <a:lnTo>
                  <a:pt x="194" y="214"/>
                </a:lnTo>
                <a:lnTo>
                  <a:pt x="199" y="215"/>
                </a:lnTo>
                <a:lnTo>
                  <a:pt x="200" y="217"/>
                </a:lnTo>
                <a:lnTo>
                  <a:pt x="202" y="218"/>
                </a:lnTo>
                <a:lnTo>
                  <a:pt x="203" y="222"/>
                </a:lnTo>
                <a:lnTo>
                  <a:pt x="210" y="260"/>
                </a:lnTo>
                <a:lnTo>
                  <a:pt x="235" y="396"/>
                </a:lnTo>
                <a:lnTo>
                  <a:pt x="235" y="400"/>
                </a:lnTo>
                <a:lnTo>
                  <a:pt x="235" y="401"/>
                </a:lnTo>
                <a:lnTo>
                  <a:pt x="234" y="403"/>
                </a:lnTo>
                <a:lnTo>
                  <a:pt x="233" y="404"/>
                </a:lnTo>
                <a:lnTo>
                  <a:pt x="228" y="406"/>
                </a:lnTo>
                <a:lnTo>
                  <a:pt x="203" y="406"/>
                </a:lnTo>
                <a:lnTo>
                  <a:pt x="197" y="406"/>
                </a:lnTo>
                <a:lnTo>
                  <a:pt x="194" y="404"/>
                </a:lnTo>
                <a:lnTo>
                  <a:pt x="193" y="403"/>
                </a:lnTo>
                <a:lnTo>
                  <a:pt x="192" y="401"/>
                </a:lnTo>
                <a:lnTo>
                  <a:pt x="190" y="387"/>
                </a:lnTo>
                <a:lnTo>
                  <a:pt x="189" y="379"/>
                </a:lnTo>
                <a:lnTo>
                  <a:pt x="187" y="376"/>
                </a:lnTo>
                <a:lnTo>
                  <a:pt x="186" y="375"/>
                </a:lnTo>
                <a:lnTo>
                  <a:pt x="185" y="375"/>
                </a:lnTo>
                <a:lnTo>
                  <a:pt x="182" y="373"/>
                </a:lnTo>
                <a:lnTo>
                  <a:pt x="168" y="373"/>
                </a:lnTo>
                <a:lnTo>
                  <a:pt x="149" y="375"/>
                </a:lnTo>
                <a:lnTo>
                  <a:pt x="148" y="375"/>
                </a:lnTo>
                <a:lnTo>
                  <a:pt x="146" y="376"/>
                </a:lnTo>
                <a:lnTo>
                  <a:pt x="144" y="380"/>
                </a:lnTo>
                <a:lnTo>
                  <a:pt x="142" y="389"/>
                </a:lnTo>
                <a:lnTo>
                  <a:pt x="139" y="401"/>
                </a:lnTo>
                <a:lnTo>
                  <a:pt x="138" y="403"/>
                </a:lnTo>
                <a:lnTo>
                  <a:pt x="137" y="404"/>
                </a:lnTo>
                <a:lnTo>
                  <a:pt x="134" y="406"/>
                </a:lnTo>
                <a:lnTo>
                  <a:pt x="128" y="406"/>
                </a:lnTo>
                <a:lnTo>
                  <a:pt x="107" y="406"/>
                </a:lnTo>
                <a:lnTo>
                  <a:pt x="101" y="406"/>
                </a:lnTo>
                <a:lnTo>
                  <a:pt x="100" y="404"/>
                </a:lnTo>
                <a:lnTo>
                  <a:pt x="98" y="401"/>
                </a:lnTo>
                <a:lnTo>
                  <a:pt x="98" y="397"/>
                </a:lnTo>
                <a:lnTo>
                  <a:pt x="104" y="373"/>
                </a:lnTo>
                <a:lnTo>
                  <a:pt x="113" y="331"/>
                </a:lnTo>
                <a:lnTo>
                  <a:pt x="128" y="252"/>
                </a:lnTo>
                <a:lnTo>
                  <a:pt x="132" y="229"/>
                </a:lnTo>
                <a:lnTo>
                  <a:pt x="134" y="222"/>
                </a:lnTo>
                <a:lnTo>
                  <a:pt x="135" y="218"/>
                </a:lnTo>
                <a:lnTo>
                  <a:pt x="138" y="215"/>
                </a:lnTo>
                <a:lnTo>
                  <a:pt x="142" y="214"/>
                </a:lnTo>
                <a:lnTo>
                  <a:pt x="153" y="214"/>
                </a:lnTo>
                <a:close/>
                <a:moveTo>
                  <a:pt x="474" y="258"/>
                </a:moveTo>
                <a:lnTo>
                  <a:pt x="469" y="258"/>
                </a:lnTo>
                <a:lnTo>
                  <a:pt x="464" y="259"/>
                </a:lnTo>
                <a:lnTo>
                  <a:pt x="460" y="260"/>
                </a:lnTo>
                <a:lnTo>
                  <a:pt x="457" y="263"/>
                </a:lnTo>
                <a:lnTo>
                  <a:pt x="454" y="265"/>
                </a:lnTo>
                <a:lnTo>
                  <a:pt x="452" y="267"/>
                </a:lnTo>
                <a:lnTo>
                  <a:pt x="449" y="272"/>
                </a:lnTo>
                <a:lnTo>
                  <a:pt x="446" y="274"/>
                </a:lnTo>
                <a:lnTo>
                  <a:pt x="443" y="282"/>
                </a:lnTo>
                <a:lnTo>
                  <a:pt x="440" y="290"/>
                </a:lnTo>
                <a:lnTo>
                  <a:pt x="439" y="298"/>
                </a:lnTo>
                <a:lnTo>
                  <a:pt x="439" y="306"/>
                </a:lnTo>
                <a:lnTo>
                  <a:pt x="439" y="313"/>
                </a:lnTo>
                <a:lnTo>
                  <a:pt x="440" y="320"/>
                </a:lnTo>
                <a:lnTo>
                  <a:pt x="442" y="329"/>
                </a:lnTo>
                <a:lnTo>
                  <a:pt x="445" y="338"/>
                </a:lnTo>
                <a:lnTo>
                  <a:pt x="447" y="344"/>
                </a:lnTo>
                <a:lnTo>
                  <a:pt x="449" y="348"/>
                </a:lnTo>
                <a:lnTo>
                  <a:pt x="452" y="351"/>
                </a:lnTo>
                <a:lnTo>
                  <a:pt x="454" y="355"/>
                </a:lnTo>
                <a:lnTo>
                  <a:pt x="459" y="358"/>
                </a:lnTo>
                <a:lnTo>
                  <a:pt x="463" y="359"/>
                </a:lnTo>
                <a:lnTo>
                  <a:pt x="467" y="360"/>
                </a:lnTo>
                <a:lnTo>
                  <a:pt x="471" y="362"/>
                </a:lnTo>
                <a:lnTo>
                  <a:pt x="477" y="360"/>
                </a:lnTo>
                <a:lnTo>
                  <a:pt x="480" y="360"/>
                </a:lnTo>
                <a:lnTo>
                  <a:pt x="484" y="358"/>
                </a:lnTo>
                <a:lnTo>
                  <a:pt x="488" y="356"/>
                </a:lnTo>
                <a:lnTo>
                  <a:pt x="491" y="353"/>
                </a:lnTo>
                <a:lnTo>
                  <a:pt x="494" y="351"/>
                </a:lnTo>
                <a:lnTo>
                  <a:pt x="500" y="344"/>
                </a:lnTo>
                <a:lnTo>
                  <a:pt x="504" y="335"/>
                </a:lnTo>
                <a:lnTo>
                  <a:pt x="507" y="327"/>
                </a:lnTo>
                <a:lnTo>
                  <a:pt x="508" y="318"/>
                </a:lnTo>
                <a:lnTo>
                  <a:pt x="510" y="310"/>
                </a:lnTo>
                <a:lnTo>
                  <a:pt x="508" y="303"/>
                </a:lnTo>
                <a:lnTo>
                  <a:pt x="507" y="296"/>
                </a:lnTo>
                <a:lnTo>
                  <a:pt x="505" y="287"/>
                </a:lnTo>
                <a:lnTo>
                  <a:pt x="501" y="279"/>
                </a:lnTo>
                <a:lnTo>
                  <a:pt x="497" y="270"/>
                </a:lnTo>
                <a:lnTo>
                  <a:pt x="494" y="267"/>
                </a:lnTo>
                <a:lnTo>
                  <a:pt x="491" y="263"/>
                </a:lnTo>
                <a:lnTo>
                  <a:pt x="487" y="262"/>
                </a:lnTo>
                <a:lnTo>
                  <a:pt x="483" y="259"/>
                </a:lnTo>
                <a:lnTo>
                  <a:pt x="478" y="258"/>
                </a:lnTo>
                <a:lnTo>
                  <a:pt x="474" y="258"/>
                </a:lnTo>
                <a:close/>
                <a:moveTo>
                  <a:pt x="474" y="211"/>
                </a:moveTo>
                <a:lnTo>
                  <a:pt x="484" y="211"/>
                </a:lnTo>
                <a:lnTo>
                  <a:pt x="494" y="214"/>
                </a:lnTo>
                <a:lnTo>
                  <a:pt x="498" y="215"/>
                </a:lnTo>
                <a:lnTo>
                  <a:pt x="502" y="217"/>
                </a:lnTo>
                <a:lnTo>
                  <a:pt x="507" y="218"/>
                </a:lnTo>
                <a:lnTo>
                  <a:pt x="510" y="221"/>
                </a:lnTo>
                <a:lnTo>
                  <a:pt x="517" y="225"/>
                </a:lnTo>
                <a:lnTo>
                  <a:pt x="524" y="231"/>
                </a:lnTo>
                <a:lnTo>
                  <a:pt x="529" y="238"/>
                </a:lnTo>
                <a:lnTo>
                  <a:pt x="534" y="245"/>
                </a:lnTo>
                <a:lnTo>
                  <a:pt x="538" y="253"/>
                </a:lnTo>
                <a:lnTo>
                  <a:pt x="542" y="260"/>
                </a:lnTo>
                <a:lnTo>
                  <a:pt x="545" y="269"/>
                </a:lnTo>
                <a:lnTo>
                  <a:pt x="548" y="277"/>
                </a:lnTo>
                <a:lnTo>
                  <a:pt x="550" y="294"/>
                </a:lnTo>
                <a:lnTo>
                  <a:pt x="552" y="310"/>
                </a:lnTo>
                <a:lnTo>
                  <a:pt x="550" y="325"/>
                </a:lnTo>
                <a:lnTo>
                  <a:pt x="548" y="341"/>
                </a:lnTo>
                <a:lnTo>
                  <a:pt x="546" y="348"/>
                </a:lnTo>
                <a:lnTo>
                  <a:pt x="543" y="356"/>
                </a:lnTo>
                <a:lnTo>
                  <a:pt x="539" y="365"/>
                </a:lnTo>
                <a:lnTo>
                  <a:pt x="534" y="373"/>
                </a:lnTo>
                <a:lnTo>
                  <a:pt x="526" y="382"/>
                </a:lnTo>
                <a:lnTo>
                  <a:pt x="519" y="390"/>
                </a:lnTo>
                <a:lnTo>
                  <a:pt x="512" y="397"/>
                </a:lnTo>
                <a:lnTo>
                  <a:pt x="504" y="403"/>
                </a:lnTo>
                <a:lnTo>
                  <a:pt x="497" y="406"/>
                </a:lnTo>
                <a:lnTo>
                  <a:pt x="490" y="407"/>
                </a:lnTo>
                <a:lnTo>
                  <a:pt x="481" y="408"/>
                </a:lnTo>
                <a:lnTo>
                  <a:pt x="476" y="410"/>
                </a:lnTo>
                <a:lnTo>
                  <a:pt x="463" y="408"/>
                </a:lnTo>
                <a:lnTo>
                  <a:pt x="459" y="407"/>
                </a:lnTo>
                <a:lnTo>
                  <a:pt x="453" y="407"/>
                </a:lnTo>
                <a:lnTo>
                  <a:pt x="443" y="403"/>
                </a:lnTo>
                <a:lnTo>
                  <a:pt x="435" y="399"/>
                </a:lnTo>
                <a:lnTo>
                  <a:pt x="428" y="393"/>
                </a:lnTo>
                <a:lnTo>
                  <a:pt x="421" y="387"/>
                </a:lnTo>
                <a:lnTo>
                  <a:pt x="415" y="380"/>
                </a:lnTo>
                <a:lnTo>
                  <a:pt x="411" y="373"/>
                </a:lnTo>
                <a:lnTo>
                  <a:pt x="404" y="356"/>
                </a:lnTo>
                <a:lnTo>
                  <a:pt x="401" y="348"/>
                </a:lnTo>
                <a:lnTo>
                  <a:pt x="398" y="339"/>
                </a:lnTo>
                <a:lnTo>
                  <a:pt x="396" y="324"/>
                </a:lnTo>
                <a:lnTo>
                  <a:pt x="395" y="310"/>
                </a:lnTo>
                <a:lnTo>
                  <a:pt x="396" y="293"/>
                </a:lnTo>
                <a:lnTo>
                  <a:pt x="399" y="276"/>
                </a:lnTo>
                <a:lnTo>
                  <a:pt x="402" y="267"/>
                </a:lnTo>
                <a:lnTo>
                  <a:pt x="405" y="259"/>
                </a:lnTo>
                <a:lnTo>
                  <a:pt x="409" y="252"/>
                </a:lnTo>
                <a:lnTo>
                  <a:pt x="413" y="243"/>
                </a:lnTo>
                <a:lnTo>
                  <a:pt x="419" y="236"/>
                </a:lnTo>
                <a:lnTo>
                  <a:pt x="425" y="231"/>
                </a:lnTo>
                <a:lnTo>
                  <a:pt x="430" y="225"/>
                </a:lnTo>
                <a:lnTo>
                  <a:pt x="437" y="219"/>
                </a:lnTo>
                <a:lnTo>
                  <a:pt x="446" y="217"/>
                </a:lnTo>
                <a:lnTo>
                  <a:pt x="454" y="214"/>
                </a:lnTo>
                <a:lnTo>
                  <a:pt x="464" y="211"/>
                </a:lnTo>
                <a:lnTo>
                  <a:pt x="474" y="21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1" name="Freeform 192">
            <a:extLst>
              <a:ext uri="{FF2B5EF4-FFF2-40B4-BE49-F238E27FC236}">
                <a16:creationId xmlns:a16="http://schemas.microsoft.com/office/drawing/2014/main" id="{905A1505-6D96-C6D6-FD97-C77DA8B0ED71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20336" y="1844824"/>
            <a:ext cx="643878" cy="108000"/>
          </a:xfrm>
          <a:custGeom>
            <a:avLst/>
            <a:gdLst>
              <a:gd name="T0" fmla="*/ 295 w 1561"/>
              <a:gd name="T1" fmla="*/ 203 h 261"/>
              <a:gd name="T2" fmla="*/ 309 w 1561"/>
              <a:gd name="T3" fmla="*/ 69 h 261"/>
              <a:gd name="T4" fmla="*/ 411 w 1561"/>
              <a:gd name="T5" fmla="*/ 86 h 261"/>
              <a:gd name="T6" fmla="*/ 439 w 1561"/>
              <a:gd name="T7" fmla="*/ 125 h 261"/>
              <a:gd name="T8" fmla="*/ 425 w 1561"/>
              <a:gd name="T9" fmla="*/ 186 h 261"/>
              <a:gd name="T10" fmla="*/ 350 w 1561"/>
              <a:gd name="T11" fmla="*/ 117 h 261"/>
              <a:gd name="T12" fmla="*/ 413 w 1561"/>
              <a:gd name="T13" fmla="*/ 180 h 261"/>
              <a:gd name="T14" fmla="*/ 404 w 1561"/>
              <a:gd name="T15" fmla="*/ 134 h 261"/>
              <a:gd name="T16" fmla="*/ 831 w 1561"/>
              <a:gd name="T17" fmla="*/ 110 h 261"/>
              <a:gd name="T18" fmla="*/ 826 w 1561"/>
              <a:gd name="T19" fmla="*/ 73 h 261"/>
              <a:gd name="T20" fmla="*/ 800 w 1561"/>
              <a:gd name="T21" fmla="*/ 217 h 261"/>
              <a:gd name="T22" fmla="*/ 740 w 1561"/>
              <a:gd name="T23" fmla="*/ 213 h 261"/>
              <a:gd name="T24" fmla="*/ 747 w 1561"/>
              <a:gd name="T25" fmla="*/ 76 h 261"/>
              <a:gd name="T26" fmla="*/ 821 w 1561"/>
              <a:gd name="T27" fmla="*/ 69 h 261"/>
              <a:gd name="T28" fmla="*/ 882 w 1561"/>
              <a:gd name="T29" fmla="*/ 41 h 261"/>
              <a:gd name="T30" fmla="*/ 853 w 1561"/>
              <a:gd name="T31" fmla="*/ 107 h 261"/>
              <a:gd name="T32" fmla="*/ 112 w 1561"/>
              <a:gd name="T33" fmla="*/ 228 h 261"/>
              <a:gd name="T34" fmla="*/ 120 w 1561"/>
              <a:gd name="T35" fmla="*/ 48 h 261"/>
              <a:gd name="T36" fmla="*/ 89 w 1561"/>
              <a:gd name="T37" fmla="*/ 83 h 261"/>
              <a:gd name="T38" fmla="*/ 42 w 1561"/>
              <a:gd name="T39" fmla="*/ 183 h 261"/>
              <a:gd name="T40" fmla="*/ 161 w 1561"/>
              <a:gd name="T41" fmla="*/ 122 h 261"/>
              <a:gd name="T42" fmla="*/ 164 w 1561"/>
              <a:gd name="T43" fmla="*/ 159 h 261"/>
              <a:gd name="T44" fmla="*/ 264 w 1561"/>
              <a:gd name="T45" fmla="*/ 183 h 261"/>
              <a:gd name="T46" fmla="*/ 162 w 1561"/>
              <a:gd name="T47" fmla="*/ 213 h 261"/>
              <a:gd name="T48" fmla="*/ 136 w 1561"/>
              <a:gd name="T49" fmla="*/ 168 h 261"/>
              <a:gd name="T50" fmla="*/ 161 w 1561"/>
              <a:gd name="T51" fmla="*/ 111 h 261"/>
              <a:gd name="T52" fmla="*/ 274 w 1561"/>
              <a:gd name="T53" fmla="*/ 107 h 261"/>
              <a:gd name="T54" fmla="*/ 980 w 1561"/>
              <a:gd name="T55" fmla="*/ 106 h 261"/>
              <a:gd name="T56" fmla="*/ 961 w 1561"/>
              <a:gd name="T57" fmla="*/ 144 h 261"/>
              <a:gd name="T58" fmla="*/ 1017 w 1561"/>
              <a:gd name="T59" fmla="*/ 199 h 261"/>
              <a:gd name="T60" fmla="*/ 978 w 1561"/>
              <a:gd name="T61" fmla="*/ 220 h 261"/>
              <a:gd name="T62" fmla="*/ 944 w 1561"/>
              <a:gd name="T63" fmla="*/ 189 h 261"/>
              <a:gd name="T64" fmla="*/ 944 w 1561"/>
              <a:gd name="T65" fmla="*/ 131 h 261"/>
              <a:gd name="T66" fmla="*/ 1004 w 1561"/>
              <a:gd name="T67" fmla="*/ 80 h 261"/>
              <a:gd name="T68" fmla="*/ 1498 w 1561"/>
              <a:gd name="T69" fmla="*/ 118 h 261"/>
              <a:gd name="T70" fmla="*/ 1427 w 1561"/>
              <a:gd name="T71" fmla="*/ 130 h 261"/>
              <a:gd name="T72" fmla="*/ 1440 w 1561"/>
              <a:gd name="T73" fmla="*/ 169 h 261"/>
              <a:gd name="T74" fmla="*/ 1533 w 1561"/>
              <a:gd name="T75" fmla="*/ 228 h 261"/>
              <a:gd name="T76" fmla="*/ 1421 w 1561"/>
              <a:gd name="T77" fmla="*/ 204 h 261"/>
              <a:gd name="T78" fmla="*/ 1404 w 1561"/>
              <a:gd name="T79" fmla="*/ 148 h 261"/>
              <a:gd name="T80" fmla="*/ 1455 w 1561"/>
              <a:gd name="T81" fmla="*/ 91 h 261"/>
              <a:gd name="T82" fmla="*/ 1533 w 1561"/>
              <a:gd name="T83" fmla="*/ 115 h 261"/>
              <a:gd name="T84" fmla="*/ 504 w 1561"/>
              <a:gd name="T85" fmla="*/ 180 h 261"/>
              <a:gd name="T86" fmla="*/ 482 w 1561"/>
              <a:gd name="T87" fmla="*/ 66 h 261"/>
              <a:gd name="T88" fmla="*/ 617 w 1561"/>
              <a:gd name="T89" fmla="*/ 200 h 261"/>
              <a:gd name="T90" fmla="*/ 627 w 1561"/>
              <a:gd name="T91" fmla="*/ 70 h 261"/>
              <a:gd name="T92" fmla="*/ 1194 w 1561"/>
              <a:gd name="T93" fmla="*/ 189 h 261"/>
              <a:gd name="T94" fmla="*/ 1113 w 1561"/>
              <a:gd name="T95" fmla="*/ 186 h 261"/>
              <a:gd name="T96" fmla="*/ 1229 w 1561"/>
              <a:gd name="T97" fmla="*/ 182 h 261"/>
              <a:gd name="T98" fmla="*/ 1377 w 1561"/>
              <a:gd name="T99" fmla="*/ 90 h 261"/>
              <a:gd name="T100" fmla="*/ 1300 w 1561"/>
              <a:gd name="T101" fmla="*/ 91 h 261"/>
              <a:gd name="T102" fmla="*/ 1298 w 1561"/>
              <a:gd name="T103" fmla="*/ 127 h 261"/>
              <a:gd name="T104" fmla="*/ 1362 w 1561"/>
              <a:gd name="T105" fmla="*/ 130 h 261"/>
              <a:gd name="T106" fmla="*/ 1396 w 1561"/>
              <a:gd name="T107" fmla="*/ 168 h 261"/>
              <a:gd name="T108" fmla="*/ 1365 w 1561"/>
              <a:gd name="T109" fmla="*/ 214 h 261"/>
              <a:gd name="T110" fmla="*/ 1358 w 1561"/>
              <a:gd name="T111" fmla="*/ 190 h 261"/>
              <a:gd name="T112" fmla="*/ 1331 w 1561"/>
              <a:gd name="T113" fmla="*/ 154 h 261"/>
              <a:gd name="T114" fmla="*/ 1267 w 1561"/>
              <a:gd name="T115" fmla="*/ 145 h 261"/>
              <a:gd name="T116" fmla="*/ 1262 w 1561"/>
              <a:gd name="T117" fmla="*/ 107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61" h="261">
                <a:moveTo>
                  <a:pt x="350" y="210"/>
                </a:moveTo>
                <a:lnTo>
                  <a:pt x="350" y="261"/>
                </a:lnTo>
                <a:lnTo>
                  <a:pt x="314" y="247"/>
                </a:lnTo>
                <a:lnTo>
                  <a:pt x="314" y="204"/>
                </a:lnTo>
                <a:lnTo>
                  <a:pt x="308" y="203"/>
                </a:lnTo>
                <a:lnTo>
                  <a:pt x="302" y="203"/>
                </a:lnTo>
                <a:lnTo>
                  <a:pt x="297" y="203"/>
                </a:lnTo>
                <a:lnTo>
                  <a:pt x="295" y="203"/>
                </a:lnTo>
                <a:lnTo>
                  <a:pt x="294" y="200"/>
                </a:lnTo>
                <a:lnTo>
                  <a:pt x="295" y="197"/>
                </a:lnTo>
                <a:lnTo>
                  <a:pt x="300" y="194"/>
                </a:lnTo>
                <a:lnTo>
                  <a:pt x="307" y="192"/>
                </a:lnTo>
                <a:lnTo>
                  <a:pt x="314" y="189"/>
                </a:lnTo>
                <a:lnTo>
                  <a:pt x="314" y="115"/>
                </a:lnTo>
                <a:lnTo>
                  <a:pt x="281" y="96"/>
                </a:lnTo>
                <a:lnTo>
                  <a:pt x="309" y="69"/>
                </a:lnTo>
                <a:lnTo>
                  <a:pt x="335" y="84"/>
                </a:lnTo>
                <a:lnTo>
                  <a:pt x="343" y="90"/>
                </a:lnTo>
                <a:lnTo>
                  <a:pt x="352" y="96"/>
                </a:lnTo>
                <a:lnTo>
                  <a:pt x="360" y="100"/>
                </a:lnTo>
                <a:lnTo>
                  <a:pt x="389" y="75"/>
                </a:lnTo>
                <a:lnTo>
                  <a:pt x="396" y="77"/>
                </a:lnTo>
                <a:lnTo>
                  <a:pt x="403" y="80"/>
                </a:lnTo>
                <a:lnTo>
                  <a:pt x="411" y="86"/>
                </a:lnTo>
                <a:lnTo>
                  <a:pt x="420" y="93"/>
                </a:lnTo>
                <a:lnTo>
                  <a:pt x="424" y="97"/>
                </a:lnTo>
                <a:lnTo>
                  <a:pt x="428" y="101"/>
                </a:lnTo>
                <a:lnTo>
                  <a:pt x="431" y="107"/>
                </a:lnTo>
                <a:lnTo>
                  <a:pt x="434" y="113"/>
                </a:lnTo>
                <a:lnTo>
                  <a:pt x="437" y="118"/>
                </a:lnTo>
                <a:lnTo>
                  <a:pt x="438" y="122"/>
                </a:lnTo>
                <a:lnTo>
                  <a:pt x="439" y="125"/>
                </a:lnTo>
                <a:lnTo>
                  <a:pt x="441" y="132"/>
                </a:lnTo>
                <a:lnTo>
                  <a:pt x="441" y="141"/>
                </a:lnTo>
                <a:lnTo>
                  <a:pt x="441" y="149"/>
                </a:lnTo>
                <a:lnTo>
                  <a:pt x="439" y="156"/>
                </a:lnTo>
                <a:lnTo>
                  <a:pt x="437" y="163"/>
                </a:lnTo>
                <a:lnTo>
                  <a:pt x="434" y="170"/>
                </a:lnTo>
                <a:lnTo>
                  <a:pt x="428" y="182"/>
                </a:lnTo>
                <a:lnTo>
                  <a:pt x="425" y="186"/>
                </a:lnTo>
                <a:lnTo>
                  <a:pt x="421" y="190"/>
                </a:lnTo>
                <a:lnTo>
                  <a:pt x="411" y="201"/>
                </a:lnTo>
                <a:lnTo>
                  <a:pt x="401" y="211"/>
                </a:lnTo>
                <a:lnTo>
                  <a:pt x="393" y="220"/>
                </a:lnTo>
                <a:lnTo>
                  <a:pt x="384" y="230"/>
                </a:lnTo>
                <a:lnTo>
                  <a:pt x="350" y="210"/>
                </a:lnTo>
                <a:close/>
                <a:moveTo>
                  <a:pt x="366" y="106"/>
                </a:moveTo>
                <a:lnTo>
                  <a:pt x="350" y="117"/>
                </a:lnTo>
                <a:lnTo>
                  <a:pt x="350" y="189"/>
                </a:lnTo>
                <a:lnTo>
                  <a:pt x="362" y="192"/>
                </a:lnTo>
                <a:lnTo>
                  <a:pt x="372" y="194"/>
                </a:lnTo>
                <a:lnTo>
                  <a:pt x="394" y="203"/>
                </a:lnTo>
                <a:lnTo>
                  <a:pt x="404" y="194"/>
                </a:lnTo>
                <a:lnTo>
                  <a:pt x="407" y="190"/>
                </a:lnTo>
                <a:lnTo>
                  <a:pt x="410" y="185"/>
                </a:lnTo>
                <a:lnTo>
                  <a:pt x="413" y="180"/>
                </a:lnTo>
                <a:lnTo>
                  <a:pt x="414" y="175"/>
                </a:lnTo>
                <a:lnTo>
                  <a:pt x="415" y="168"/>
                </a:lnTo>
                <a:lnTo>
                  <a:pt x="415" y="161"/>
                </a:lnTo>
                <a:lnTo>
                  <a:pt x="415" y="154"/>
                </a:lnTo>
                <a:lnTo>
                  <a:pt x="414" y="149"/>
                </a:lnTo>
                <a:lnTo>
                  <a:pt x="413" y="146"/>
                </a:lnTo>
                <a:lnTo>
                  <a:pt x="410" y="139"/>
                </a:lnTo>
                <a:lnTo>
                  <a:pt x="404" y="134"/>
                </a:lnTo>
                <a:lnTo>
                  <a:pt x="398" y="127"/>
                </a:lnTo>
                <a:lnTo>
                  <a:pt x="391" y="121"/>
                </a:lnTo>
                <a:lnTo>
                  <a:pt x="384" y="115"/>
                </a:lnTo>
                <a:lnTo>
                  <a:pt x="376" y="111"/>
                </a:lnTo>
                <a:lnTo>
                  <a:pt x="366" y="106"/>
                </a:lnTo>
                <a:close/>
                <a:moveTo>
                  <a:pt x="914" y="234"/>
                </a:moveTo>
                <a:lnTo>
                  <a:pt x="819" y="117"/>
                </a:lnTo>
                <a:lnTo>
                  <a:pt x="831" y="110"/>
                </a:lnTo>
                <a:lnTo>
                  <a:pt x="843" y="103"/>
                </a:lnTo>
                <a:lnTo>
                  <a:pt x="856" y="97"/>
                </a:lnTo>
                <a:lnTo>
                  <a:pt x="866" y="93"/>
                </a:lnTo>
                <a:lnTo>
                  <a:pt x="862" y="83"/>
                </a:lnTo>
                <a:lnTo>
                  <a:pt x="856" y="75"/>
                </a:lnTo>
                <a:lnTo>
                  <a:pt x="848" y="56"/>
                </a:lnTo>
                <a:lnTo>
                  <a:pt x="839" y="63"/>
                </a:lnTo>
                <a:lnTo>
                  <a:pt x="826" y="73"/>
                </a:lnTo>
                <a:lnTo>
                  <a:pt x="814" y="84"/>
                </a:lnTo>
                <a:lnTo>
                  <a:pt x="798" y="96"/>
                </a:lnTo>
                <a:lnTo>
                  <a:pt x="824" y="154"/>
                </a:lnTo>
                <a:lnTo>
                  <a:pt x="797" y="177"/>
                </a:lnTo>
                <a:lnTo>
                  <a:pt x="860" y="201"/>
                </a:lnTo>
                <a:lnTo>
                  <a:pt x="832" y="231"/>
                </a:lnTo>
                <a:lnTo>
                  <a:pt x="815" y="223"/>
                </a:lnTo>
                <a:lnTo>
                  <a:pt x="800" y="217"/>
                </a:lnTo>
                <a:lnTo>
                  <a:pt x="790" y="216"/>
                </a:lnTo>
                <a:lnTo>
                  <a:pt x="781" y="214"/>
                </a:lnTo>
                <a:lnTo>
                  <a:pt x="769" y="216"/>
                </a:lnTo>
                <a:lnTo>
                  <a:pt x="757" y="218"/>
                </a:lnTo>
                <a:lnTo>
                  <a:pt x="747" y="221"/>
                </a:lnTo>
                <a:lnTo>
                  <a:pt x="740" y="225"/>
                </a:lnTo>
                <a:lnTo>
                  <a:pt x="735" y="221"/>
                </a:lnTo>
                <a:lnTo>
                  <a:pt x="740" y="213"/>
                </a:lnTo>
                <a:lnTo>
                  <a:pt x="747" y="204"/>
                </a:lnTo>
                <a:lnTo>
                  <a:pt x="754" y="197"/>
                </a:lnTo>
                <a:lnTo>
                  <a:pt x="761" y="192"/>
                </a:lnTo>
                <a:lnTo>
                  <a:pt x="769" y="186"/>
                </a:lnTo>
                <a:lnTo>
                  <a:pt x="776" y="182"/>
                </a:lnTo>
                <a:lnTo>
                  <a:pt x="784" y="177"/>
                </a:lnTo>
                <a:lnTo>
                  <a:pt x="791" y="173"/>
                </a:lnTo>
                <a:lnTo>
                  <a:pt x="747" y="76"/>
                </a:lnTo>
                <a:lnTo>
                  <a:pt x="769" y="59"/>
                </a:lnTo>
                <a:lnTo>
                  <a:pt x="790" y="41"/>
                </a:lnTo>
                <a:lnTo>
                  <a:pt x="808" y="21"/>
                </a:lnTo>
                <a:lnTo>
                  <a:pt x="828" y="0"/>
                </a:lnTo>
                <a:lnTo>
                  <a:pt x="835" y="20"/>
                </a:lnTo>
                <a:lnTo>
                  <a:pt x="781" y="62"/>
                </a:lnTo>
                <a:lnTo>
                  <a:pt x="795" y="90"/>
                </a:lnTo>
                <a:lnTo>
                  <a:pt x="821" y="69"/>
                </a:lnTo>
                <a:lnTo>
                  <a:pt x="829" y="60"/>
                </a:lnTo>
                <a:lnTo>
                  <a:pt x="839" y="51"/>
                </a:lnTo>
                <a:lnTo>
                  <a:pt x="848" y="41"/>
                </a:lnTo>
                <a:lnTo>
                  <a:pt x="855" y="29"/>
                </a:lnTo>
                <a:lnTo>
                  <a:pt x="862" y="20"/>
                </a:lnTo>
                <a:lnTo>
                  <a:pt x="869" y="8"/>
                </a:lnTo>
                <a:lnTo>
                  <a:pt x="877" y="29"/>
                </a:lnTo>
                <a:lnTo>
                  <a:pt x="882" y="41"/>
                </a:lnTo>
                <a:lnTo>
                  <a:pt x="887" y="51"/>
                </a:lnTo>
                <a:lnTo>
                  <a:pt x="899" y="72"/>
                </a:lnTo>
                <a:lnTo>
                  <a:pt x="906" y="83"/>
                </a:lnTo>
                <a:lnTo>
                  <a:pt x="913" y="93"/>
                </a:lnTo>
                <a:lnTo>
                  <a:pt x="899" y="94"/>
                </a:lnTo>
                <a:lnTo>
                  <a:pt x="886" y="97"/>
                </a:lnTo>
                <a:lnTo>
                  <a:pt x="870" y="101"/>
                </a:lnTo>
                <a:lnTo>
                  <a:pt x="853" y="107"/>
                </a:lnTo>
                <a:lnTo>
                  <a:pt x="876" y="132"/>
                </a:lnTo>
                <a:lnTo>
                  <a:pt x="897" y="154"/>
                </a:lnTo>
                <a:lnTo>
                  <a:pt x="920" y="177"/>
                </a:lnTo>
                <a:lnTo>
                  <a:pt x="949" y="207"/>
                </a:lnTo>
                <a:lnTo>
                  <a:pt x="914" y="234"/>
                </a:lnTo>
                <a:close/>
                <a:moveTo>
                  <a:pt x="42" y="183"/>
                </a:moveTo>
                <a:lnTo>
                  <a:pt x="144" y="196"/>
                </a:lnTo>
                <a:lnTo>
                  <a:pt x="112" y="228"/>
                </a:lnTo>
                <a:lnTo>
                  <a:pt x="4" y="214"/>
                </a:lnTo>
                <a:lnTo>
                  <a:pt x="45" y="170"/>
                </a:lnTo>
                <a:lnTo>
                  <a:pt x="0" y="75"/>
                </a:lnTo>
                <a:lnTo>
                  <a:pt x="20" y="59"/>
                </a:lnTo>
                <a:lnTo>
                  <a:pt x="38" y="42"/>
                </a:lnTo>
                <a:lnTo>
                  <a:pt x="78" y="3"/>
                </a:lnTo>
                <a:lnTo>
                  <a:pt x="113" y="39"/>
                </a:lnTo>
                <a:lnTo>
                  <a:pt x="120" y="48"/>
                </a:lnTo>
                <a:lnTo>
                  <a:pt x="126" y="55"/>
                </a:lnTo>
                <a:lnTo>
                  <a:pt x="127" y="58"/>
                </a:lnTo>
                <a:lnTo>
                  <a:pt x="129" y="62"/>
                </a:lnTo>
                <a:lnTo>
                  <a:pt x="129" y="70"/>
                </a:lnTo>
                <a:lnTo>
                  <a:pt x="127" y="84"/>
                </a:lnTo>
                <a:lnTo>
                  <a:pt x="127" y="91"/>
                </a:lnTo>
                <a:lnTo>
                  <a:pt x="89" y="107"/>
                </a:lnTo>
                <a:lnTo>
                  <a:pt x="89" y="83"/>
                </a:lnTo>
                <a:lnTo>
                  <a:pt x="89" y="77"/>
                </a:lnTo>
                <a:lnTo>
                  <a:pt x="88" y="73"/>
                </a:lnTo>
                <a:lnTo>
                  <a:pt x="85" y="69"/>
                </a:lnTo>
                <a:lnTo>
                  <a:pt x="81" y="65"/>
                </a:lnTo>
                <a:lnTo>
                  <a:pt x="54" y="38"/>
                </a:lnTo>
                <a:lnTo>
                  <a:pt x="32" y="56"/>
                </a:lnTo>
                <a:lnTo>
                  <a:pt x="76" y="148"/>
                </a:lnTo>
                <a:lnTo>
                  <a:pt x="42" y="183"/>
                </a:lnTo>
                <a:close/>
                <a:moveTo>
                  <a:pt x="229" y="186"/>
                </a:moveTo>
                <a:lnTo>
                  <a:pt x="229" y="118"/>
                </a:lnTo>
                <a:lnTo>
                  <a:pt x="194" y="96"/>
                </a:lnTo>
                <a:lnTo>
                  <a:pt x="186" y="101"/>
                </a:lnTo>
                <a:lnTo>
                  <a:pt x="179" y="106"/>
                </a:lnTo>
                <a:lnTo>
                  <a:pt x="172" y="111"/>
                </a:lnTo>
                <a:lnTo>
                  <a:pt x="167" y="117"/>
                </a:lnTo>
                <a:lnTo>
                  <a:pt x="161" y="122"/>
                </a:lnTo>
                <a:lnTo>
                  <a:pt x="160" y="127"/>
                </a:lnTo>
                <a:lnTo>
                  <a:pt x="160" y="130"/>
                </a:lnTo>
                <a:lnTo>
                  <a:pt x="158" y="134"/>
                </a:lnTo>
                <a:lnTo>
                  <a:pt x="158" y="138"/>
                </a:lnTo>
                <a:lnTo>
                  <a:pt x="158" y="144"/>
                </a:lnTo>
                <a:lnTo>
                  <a:pt x="160" y="149"/>
                </a:lnTo>
                <a:lnTo>
                  <a:pt x="162" y="155"/>
                </a:lnTo>
                <a:lnTo>
                  <a:pt x="164" y="159"/>
                </a:lnTo>
                <a:lnTo>
                  <a:pt x="168" y="165"/>
                </a:lnTo>
                <a:lnTo>
                  <a:pt x="172" y="169"/>
                </a:lnTo>
                <a:lnTo>
                  <a:pt x="177" y="173"/>
                </a:lnTo>
                <a:lnTo>
                  <a:pt x="182" y="176"/>
                </a:lnTo>
                <a:lnTo>
                  <a:pt x="216" y="199"/>
                </a:lnTo>
                <a:lnTo>
                  <a:pt x="229" y="186"/>
                </a:lnTo>
                <a:close/>
                <a:moveTo>
                  <a:pt x="264" y="118"/>
                </a:moveTo>
                <a:lnTo>
                  <a:pt x="264" y="183"/>
                </a:lnTo>
                <a:lnTo>
                  <a:pt x="294" y="203"/>
                </a:lnTo>
                <a:lnTo>
                  <a:pt x="264" y="228"/>
                </a:lnTo>
                <a:lnTo>
                  <a:pt x="218" y="200"/>
                </a:lnTo>
                <a:lnTo>
                  <a:pt x="192" y="225"/>
                </a:lnTo>
                <a:lnTo>
                  <a:pt x="177" y="220"/>
                </a:lnTo>
                <a:lnTo>
                  <a:pt x="172" y="218"/>
                </a:lnTo>
                <a:lnTo>
                  <a:pt x="167" y="216"/>
                </a:lnTo>
                <a:lnTo>
                  <a:pt x="162" y="213"/>
                </a:lnTo>
                <a:lnTo>
                  <a:pt x="158" y="209"/>
                </a:lnTo>
                <a:lnTo>
                  <a:pt x="154" y="204"/>
                </a:lnTo>
                <a:lnTo>
                  <a:pt x="150" y="200"/>
                </a:lnTo>
                <a:lnTo>
                  <a:pt x="146" y="194"/>
                </a:lnTo>
                <a:lnTo>
                  <a:pt x="143" y="189"/>
                </a:lnTo>
                <a:lnTo>
                  <a:pt x="140" y="183"/>
                </a:lnTo>
                <a:lnTo>
                  <a:pt x="137" y="175"/>
                </a:lnTo>
                <a:lnTo>
                  <a:pt x="136" y="168"/>
                </a:lnTo>
                <a:lnTo>
                  <a:pt x="136" y="159"/>
                </a:lnTo>
                <a:lnTo>
                  <a:pt x="137" y="148"/>
                </a:lnTo>
                <a:lnTo>
                  <a:pt x="137" y="142"/>
                </a:lnTo>
                <a:lnTo>
                  <a:pt x="140" y="138"/>
                </a:lnTo>
                <a:lnTo>
                  <a:pt x="143" y="131"/>
                </a:lnTo>
                <a:lnTo>
                  <a:pt x="147" y="125"/>
                </a:lnTo>
                <a:lnTo>
                  <a:pt x="154" y="117"/>
                </a:lnTo>
                <a:lnTo>
                  <a:pt x="161" y="111"/>
                </a:lnTo>
                <a:lnTo>
                  <a:pt x="175" y="100"/>
                </a:lnTo>
                <a:lnTo>
                  <a:pt x="188" y="91"/>
                </a:lnTo>
                <a:lnTo>
                  <a:pt x="192" y="87"/>
                </a:lnTo>
                <a:lnTo>
                  <a:pt x="196" y="84"/>
                </a:lnTo>
                <a:lnTo>
                  <a:pt x="202" y="80"/>
                </a:lnTo>
                <a:lnTo>
                  <a:pt x="206" y="76"/>
                </a:lnTo>
                <a:lnTo>
                  <a:pt x="213" y="66"/>
                </a:lnTo>
                <a:lnTo>
                  <a:pt x="274" y="107"/>
                </a:lnTo>
                <a:lnTo>
                  <a:pt x="268" y="113"/>
                </a:lnTo>
                <a:lnTo>
                  <a:pt x="266" y="115"/>
                </a:lnTo>
                <a:lnTo>
                  <a:pt x="264" y="118"/>
                </a:lnTo>
                <a:close/>
                <a:moveTo>
                  <a:pt x="1030" y="186"/>
                </a:moveTo>
                <a:lnTo>
                  <a:pt x="1030" y="118"/>
                </a:lnTo>
                <a:lnTo>
                  <a:pt x="996" y="96"/>
                </a:lnTo>
                <a:lnTo>
                  <a:pt x="988" y="101"/>
                </a:lnTo>
                <a:lnTo>
                  <a:pt x="980" y="106"/>
                </a:lnTo>
                <a:lnTo>
                  <a:pt x="973" y="111"/>
                </a:lnTo>
                <a:lnTo>
                  <a:pt x="968" y="117"/>
                </a:lnTo>
                <a:lnTo>
                  <a:pt x="963" y="122"/>
                </a:lnTo>
                <a:lnTo>
                  <a:pt x="962" y="127"/>
                </a:lnTo>
                <a:lnTo>
                  <a:pt x="961" y="130"/>
                </a:lnTo>
                <a:lnTo>
                  <a:pt x="961" y="134"/>
                </a:lnTo>
                <a:lnTo>
                  <a:pt x="959" y="138"/>
                </a:lnTo>
                <a:lnTo>
                  <a:pt x="961" y="144"/>
                </a:lnTo>
                <a:lnTo>
                  <a:pt x="962" y="149"/>
                </a:lnTo>
                <a:lnTo>
                  <a:pt x="963" y="155"/>
                </a:lnTo>
                <a:lnTo>
                  <a:pt x="966" y="159"/>
                </a:lnTo>
                <a:lnTo>
                  <a:pt x="969" y="165"/>
                </a:lnTo>
                <a:lnTo>
                  <a:pt x="973" y="169"/>
                </a:lnTo>
                <a:lnTo>
                  <a:pt x="979" y="173"/>
                </a:lnTo>
                <a:lnTo>
                  <a:pt x="985" y="176"/>
                </a:lnTo>
                <a:lnTo>
                  <a:pt x="1017" y="199"/>
                </a:lnTo>
                <a:lnTo>
                  <a:pt x="1030" y="186"/>
                </a:lnTo>
                <a:close/>
                <a:moveTo>
                  <a:pt x="1065" y="118"/>
                </a:moveTo>
                <a:lnTo>
                  <a:pt x="1065" y="183"/>
                </a:lnTo>
                <a:lnTo>
                  <a:pt x="1095" y="203"/>
                </a:lnTo>
                <a:lnTo>
                  <a:pt x="1067" y="228"/>
                </a:lnTo>
                <a:lnTo>
                  <a:pt x="1020" y="200"/>
                </a:lnTo>
                <a:lnTo>
                  <a:pt x="993" y="225"/>
                </a:lnTo>
                <a:lnTo>
                  <a:pt x="978" y="220"/>
                </a:lnTo>
                <a:lnTo>
                  <a:pt x="973" y="218"/>
                </a:lnTo>
                <a:lnTo>
                  <a:pt x="969" y="216"/>
                </a:lnTo>
                <a:lnTo>
                  <a:pt x="965" y="213"/>
                </a:lnTo>
                <a:lnTo>
                  <a:pt x="959" y="209"/>
                </a:lnTo>
                <a:lnTo>
                  <a:pt x="955" y="204"/>
                </a:lnTo>
                <a:lnTo>
                  <a:pt x="951" y="200"/>
                </a:lnTo>
                <a:lnTo>
                  <a:pt x="948" y="194"/>
                </a:lnTo>
                <a:lnTo>
                  <a:pt x="944" y="189"/>
                </a:lnTo>
                <a:lnTo>
                  <a:pt x="941" y="183"/>
                </a:lnTo>
                <a:lnTo>
                  <a:pt x="939" y="175"/>
                </a:lnTo>
                <a:lnTo>
                  <a:pt x="938" y="168"/>
                </a:lnTo>
                <a:lnTo>
                  <a:pt x="937" y="159"/>
                </a:lnTo>
                <a:lnTo>
                  <a:pt x="938" y="148"/>
                </a:lnTo>
                <a:lnTo>
                  <a:pt x="939" y="142"/>
                </a:lnTo>
                <a:lnTo>
                  <a:pt x="941" y="138"/>
                </a:lnTo>
                <a:lnTo>
                  <a:pt x="944" y="131"/>
                </a:lnTo>
                <a:lnTo>
                  <a:pt x="948" y="125"/>
                </a:lnTo>
                <a:lnTo>
                  <a:pt x="955" y="117"/>
                </a:lnTo>
                <a:lnTo>
                  <a:pt x="962" y="111"/>
                </a:lnTo>
                <a:lnTo>
                  <a:pt x="978" y="100"/>
                </a:lnTo>
                <a:lnTo>
                  <a:pt x="989" y="91"/>
                </a:lnTo>
                <a:lnTo>
                  <a:pt x="993" y="87"/>
                </a:lnTo>
                <a:lnTo>
                  <a:pt x="997" y="84"/>
                </a:lnTo>
                <a:lnTo>
                  <a:pt x="1004" y="80"/>
                </a:lnTo>
                <a:lnTo>
                  <a:pt x="1009" y="76"/>
                </a:lnTo>
                <a:lnTo>
                  <a:pt x="1016" y="66"/>
                </a:lnTo>
                <a:lnTo>
                  <a:pt x="1075" y="107"/>
                </a:lnTo>
                <a:lnTo>
                  <a:pt x="1071" y="113"/>
                </a:lnTo>
                <a:lnTo>
                  <a:pt x="1067" y="115"/>
                </a:lnTo>
                <a:lnTo>
                  <a:pt x="1065" y="118"/>
                </a:lnTo>
                <a:close/>
                <a:moveTo>
                  <a:pt x="1498" y="186"/>
                </a:moveTo>
                <a:lnTo>
                  <a:pt x="1498" y="118"/>
                </a:lnTo>
                <a:lnTo>
                  <a:pt x="1462" y="96"/>
                </a:lnTo>
                <a:lnTo>
                  <a:pt x="1455" y="101"/>
                </a:lnTo>
                <a:lnTo>
                  <a:pt x="1448" y="106"/>
                </a:lnTo>
                <a:lnTo>
                  <a:pt x="1441" y="111"/>
                </a:lnTo>
                <a:lnTo>
                  <a:pt x="1434" y="117"/>
                </a:lnTo>
                <a:lnTo>
                  <a:pt x="1430" y="122"/>
                </a:lnTo>
                <a:lnTo>
                  <a:pt x="1428" y="127"/>
                </a:lnTo>
                <a:lnTo>
                  <a:pt x="1427" y="130"/>
                </a:lnTo>
                <a:lnTo>
                  <a:pt x="1427" y="134"/>
                </a:lnTo>
                <a:lnTo>
                  <a:pt x="1427" y="138"/>
                </a:lnTo>
                <a:lnTo>
                  <a:pt x="1427" y="144"/>
                </a:lnTo>
                <a:lnTo>
                  <a:pt x="1428" y="149"/>
                </a:lnTo>
                <a:lnTo>
                  <a:pt x="1430" y="155"/>
                </a:lnTo>
                <a:lnTo>
                  <a:pt x="1433" y="159"/>
                </a:lnTo>
                <a:lnTo>
                  <a:pt x="1435" y="165"/>
                </a:lnTo>
                <a:lnTo>
                  <a:pt x="1440" y="169"/>
                </a:lnTo>
                <a:lnTo>
                  <a:pt x="1445" y="173"/>
                </a:lnTo>
                <a:lnTo>
                  <a:pt x="1451" y="176"/>
                </a:lnTo>
                <a:lnTo>
                  <a:pt x="1485" y="199"/>
                </a:lnTo>
                <a:lnTo>
                  <a:pt x="1498" y="186"/>
                </a:lnTo>
                <a:close/>
                <a:moveTo>
                  <a:pt x="1531" y="118"/>
                </a:moveTo>
                <a:lnTo>
                  <a:pt x="1531" y="183"/>
                </a:lnTo>
                <a:lnTo>
                  <a:pt x="1561" y="203"/>
                </a:lnTo>
                <a:lnTo>
                  <a:pt x="1533" y="228"/>
                </a:lnTo>
                <a:lnTo>
                  <a:pt x="1486" y="200"/>
                </a:lnTo>
                <a:lnTo>
                  <a:pt x="1459" y="225"/>
                </a:lnTo>
                <a:lnTo>
                  <a:pt x="1445" y="220"/>
                </a:lnTo>
                <a:lnTo>
                  <a:pt x="1440" y="218"/>
                </a:lnTo>
                <a:lnTo>
                  <a:pt x="1435" y="216"/>
                </a:lnTo>
                <a:lnTo>
                  <a:pt x="1431" y="213"/>
                </a:lnTo>
                <a:lnTo>
                  <a:pt x="1427" y="209"/>
                </a:lnTo>
                <a:lnTo>
                  <a:pt x="1421" y="204"/>
                </a:lnTo>
                <a:lnTo>
                  <a:pt x="1418" y="200"/>
                </a:lnTo>
                <a:lnTo>
                  <a:pt x="1414" y="194"/>
                </a:lnTo>
                <a:lnTo>
                  <a:pt x="1411" y="189"/>
                </a:lnTo>
                <a:lnTo>
                  <a:pt x="1407" y="183"/>
                </a:lnTo>
                <a:lnTo>
                  <a:pt x="1406" y="175"/>
                </a:lnTo>
                <a:lnTo>
                  <a:pt x="1404" y="168"/>
                </a:lnTo>
                <a:lnTo>
                  <a:pt x="1404" y="159"/>
                </a:lnTo>
                <a:lnTo>
                  <a:pt x="1404" y="148"/>
                </a:lnTo>
                <a:lnTo>
                  <a:pt x="1406" y="142"/>
                </a:lnTo>
                <a:lnTo>
                  <a:pt x="1407" y="138"/>
                </a:lnTo>
                <a:lnTo>
                  <a:pt x="1411" y="131"/>
                </a:lnTo>
                <a:lnTo>
                  <a:pt x="1416" y="125"/>
                </a:lnTo>
                <a:lnTo>
                  <a:pt x="1421" y="117"/>
                </a:lnTo>
                <a:lnTo>
                  <a:pt x="1430" y="111"/>
                </a:lnTo>
                <a:lnTo>
                  <a:pt x="1444" y="100"/>
                </a:lnTo>
                <a:lnTo>
                  <a:pt x="1455" y="91"/>
                </a:lnTo>
                <a:lnTo>
                  <a:pt x="1461" y="87"/>
                </a:lnTo>
                <a:lnTo>
                  <a:pt x="1465" y="84"/>
                </a:lnTo>
                <a:lnTo>
                  <a:pt x="1471" y="80"/>
                </a:lnTo>
                <a:lnTo>
                  <a:pt x="1475" y="76"/>
                </a:lnTo>
                <a:lnTo>
                  <a:pt x="1482" y="66"/>
                </a:lnTo>
                <a:lnTo>
                  <a:pt x="1543" y="107"/>
                </a:lnTo>
                <a:lnTo>
                  <a:pt x="1537" y="113"/>
                </a:lnTo>
                <a:lnTo>
                  <a:pt x="1533" y="115"/>
                </a:lnTo>
                <a:lnTo>
                  <a:pt x="1531" y="118"/>
                </a:lnTo>
                <a:close/>
                <a:moveTo>
                  <a:pt x="469" y="186"/>
                </a:moveTo>
                <a:lnTo>
                  <a:pt x="469" y="117"/>
                </a:lnTo>
                <a:lnTo>
                  <a:pt x="435" y="96"/>
                </a:lnTo>
                <a:lnTo>
                  <a:pt x="463" y="69"/>
                </a:lnTo>
                <a:lnTo>
                  <a:pt x="516" y="104"/>
                </a:lnTo>
                <a:lnTo>
                  <a:pt x="504" y="114"/>
                </a:lnTo>
                <a:lnTo>
                  <a:pt x="504" y="180"/>
                </a:lnTo>
                <a:lnTo>
                  <a:pt x="534" y="200"/>
                </a:lnTo>
                <a:lnTo>
                  <a:pt x="506" y="227"/>
                </a:lnTo>
                <a:lnTo>
                  <a:pt x="456" y="199"/>
                </a:lnTo>
                <a:lnTo>
                  <a:pt x="469" y="186"/>
                </a:lnTo>
                <a:close/>
                <a:moveTo>
                  <a:pt x="466" y="55"/>
                </a:moveTo>
                <a:lnTo>
                  <a:pt x="503" y="14"/>
                </a:lnTo>
                <a:lnTo>
                  <a:pt x="530" y="32"/>
                </a:lnTo>
                <a:lnTo>
                  <a:pt x="482" y="66"/>
                </a:lnTo>
                <a:lnTo>
                  <a:pt x="466" y="55"/>
                </a:lnTo>
                <a:close/>
                <a:moveTo>
                  <a:pt x="622" y="200"/>
                </a:moveTo>
                <a:lnTo>
                  <a:pt x="633" y="189"/>
                </a:lnTo>
                <a:lnTo>
                  <a:pt x="633" y="118"/>
                </a:lnTo>
                <a:lnTo>
                  <a:pt x="600" y="101"/>
                </a:lnTo>
                <a:lnTo>
                  <a:pt x="586" y="113"/>
                </a:lnTo>
                <a:lnTo>
                  <a:pt x="588" y="180"/>
                </a:lnTo>
                <a:lnTo>
                  <a:pt x="617" y="200"/>
                </a:lnTo>
                <a:lnTo>
                  <a:pt x="586" y="227"/>
                </a:lnTo>
                <a:lnTo>
                  <a:pt x="540" y="197"/>
                </a:lnTo>
                <a:lnTo>
                  <a:pt x="552" y="186"/>
                </a:lnTo>
                <a:lnTo>
                  <a:pt x="552" y="117"/>
                </a:lnTo>
                <a:lnTo>
                  <a:pt x="517" y="96"/>
                </a:lnTo>
                <a:lnTo>
                  <a:pt x="545" y="69"/>
                </a:lnTo>
                <a:lnTo>
                  <a:pt x="598" y="97"/>
                </a:lnTo>
                <a:lnTo>
                  <a:pt x="627" y="70"/>
                </a:lnTo>
                <a:lnTo>
                  <a:pt x="682" y="104"/>
                </a:lnTo>
                <a:lnTo>
                  <a:pt x="668" y="118"/>
                </a:lnTo>
                <a:lnTo>
                  <a:pt x="668" y="182"/>
                </a:lnTo>
                <a:lnTo>
                  <a:pt x="699" y="203"/>
                </a:lnTo>
                <a:lnTo>
                  <a:pt x="670" y="228"/>
                </a:lnTo>
                <a:lnTo>
                  <a:pt x="622" y="200"/>
                </a:lnTo>
                <a:close/>
                <a:moveTo>
                  <a:pt x="1182" y="200"/>
                </a:moveTo>
                <a:lnTo>
                  <a:pt x="1194" y="189"/>
                </a:lnTo>
                <a:lnTo>
                  <a:pt x="1194" y="118"/>
                </a:lnTo>
                <a:lnTo>
                  <a:pt x="1161" y="101"/>
                </a:lnTo>
                <a:lnTo>
                  <a:pt x="1147" y="113"/>
                </a:lnTo>
                <a:lnTo>
                  <a:pt x="1149" y="180"/>
                </a:lnTo>
                <a:lnTo>
                  <a:pt x="1178" y="200"/>
                </a:lnTo>
                <a:lnTo>
                  <a:pt x="1147" y="227"/>
                </a:lnTo>
                <a:lnTo>
                  <a:pt x="1101" y="197"/>
                </a:lnTo>
                <a:lnTo>
                  <a:pt x="1113" y="186"/>
                </a:lnTo>
                <a:lnTo>
                  <a:pt x="1113" y="117"/>
                </a:lnTo>
                <a:lnTo>
                  <a:pt x="1078" y="96"/>
                </a:lnTo>
                <a:lnTo>
                  <a:pt x="1106" y="69"/>
                </a:lnTo>
                <a:lnTo>
                  <a:pt x="1157" y="97"/>
                </a:lnTo>
                <a:lnTo>
                  <a:pt x="1188" y="70"/>
                </a:lnTo>
                <a:lnTo>
                  <a:pt x="1243" y="104"/>
                </a:lnTo>
                <a:lnTo>
                  <a:pt x="1229" y="118"/>
                </a:lnTo>
                <a:lnTo>
                  <a:pt x="1229" y="182"/>
                </a:lnTo>
                <a:lnTo>
                  <a:pt x="1260" y="203"/>
                </a:lnTo>
                <a:lnTo>
                  <a:pt x="1229" y="228"/>
                </a:lnTo>
                <a:lnTo>
                  <a:pt x="1182" y="200"/>
                </a:lnTo>
                <a:close/>
                <a:moveTo>
                  <a:pt x="1294" y="89"/>
                </a:moveTo>
                <a:lnTo>
                  <a:pt x="1328" y="66"/>
                </a:lnTo>
                <a:lnTo>
                  <a:pt x="1344" y="75"/>
                </a:lnTo>
                <a:lnTo>
                  <a:pt x="1359" y="83"/>
                </a:lnTo>
                <a:lnTo>
                  <a:pt x="1377" y="90"/>
                </a:lnTo>
                <a:lnTo>
                  <a:pt x="1399" y="97"/>
                </a:lnTo>
                <a:lnTo>
                  <a:pt x="1370" y="120"/>
                </a:lnTo>
                <a:lnTo>
                  <a:pt x="1358" y="117"/>
                </a:lnTo>
                <a:lnTo>
                  <a:pt x="1346" y="113"/>
                </a:lnTo>
                <a:lnTo>
                  <a:pt x="1332" y="107"/>
                </a:lnTo>
                <a:lnTo>
                  <a:pt x="1320" y="101"/>
                </a:lnTo>
                <a:lnTo>
                  <a:pt x="1310" y="97"/>
                </a:lnTo>
                <a:lnTo>
                  <a:pt x="1300" y="91"/>
                </a:lnTo>
                <a:lnTo>
                  <a:pt x="1298" y="93"/>
                </a:lnTo>
                <a:lnTo>
                  <a:pt x="1295" y="94"/>
                </a:lnTo>
                <a:lnTo>
                  <a:pt x="1293" y="99"/>
                </a:lnTo>
                <a:lnTo>
                  <a:pt x="1293" y="103"/>
                </a:lnTo>
                <a:lnTo>
                  <a:pt x="1293" y="106"/>
                </a:lnTo>
                <a:lnTo>
                  <a:pt x="1293" y="114"/>
                </a:lnTo>
                <a:lnTo>
                  <a:pt x="1295" y="121"/>
                </a:lnTo>
                <a:lnTo>
                  <a:pt x="1298" y="127"/>
                </a:lnTo>
                <a:lnTo>
                  <a:pt x="1301" y="130"/>
                </a:lnTo>
                <a:lnTo>
                  <a:pt x="1304" y="132"/>
                </a:lnTo>
                <a:lnTo>
                  <a:pt x="1310" y="137"/>
                </a:lnTo>
                <a:lnTo>
                  <a:pt x="1317" y="141"/>
                </a:lnTo>
                <a:lnTo>
                  <a:pt x="1324" y="144"/>
                </a:lnTo>
                <a:lnTo>
                  <a:pt x="1331" y="145"/>
                </a:lnTo>
                <a:lnTo>
                  <a:pt x="1356" y="128"/>
                </a:lnTo>
                <a:lnTo>
                  <a:pt x="1362" y="130"/>
                </a:lnTo>
                <a:lnTo>
                  <a:pt x="1368" y="132"/>
                </a:lnTo>
                <a:lnTo>
                  <a:pt x="1375" y="137"/>
                </a:lnTo>
                <a:lnTo>
                  <a:pt x="1382" y="144"/>
                </a:lnTo>
                <a:lnTo>
                  <a:pt x="1384" y="146"/>
                </a:lnTo>
                <a:lnTo>
                  <a:pt x="1387" y="151"/>
                </a:lnTo>
                <a:lnTo>
                  <a:pt x="1392" y="159"/>
                </a:lnTo>
                <a:lnTo>
                  <a:pt x="1394" y="163"/>
                </a:lnTo>
                <a:lnTo>
                  <a:pt x="1396" y="168"/>
                </a:lnTo>
                <a:lnTo>
                  <a:pt x="1396" y="176"/>
                </a:lnTo>
                <a:lnTo>
                  <a:pt x="1396" y="182"/>
                </a:lnTo>
                <a:lnTo>
                  <a:pt x="1396" y="187"/>
                </a:lnTo>
                <a:lnTo>
                  <a:pt x="1394" y="192"/>
                </a:lnTo>
                <a:lnTo>
                  <a:pt x="1393" y="194"/>
                </a:lnTo>
                <a:lnTo>
                  <a:pt x="1390" y="200"/>
                </a:lnTo>
                <a:lnTo>
                  <a:pt x="1379" y="206"/>
                </a:lnTo>
                <a:lnTo>
                  <a:pt x="1365" y="214"/>
                </a:lnTo>
                <a:lnTo>
                  <a:pt x="1351" y="223"/>
                </a:lnTo>
                <a:lnTo>
                  <a:pt x="1339" y="231"/>
                </a:lnTo>
                <a:lnTo>
                  <a:pt x="1262" y="197"/>
                </a:lnTo>
                <a:lnTo>
                  <a:pt x="1293" y="176"/>
                </a:lnTo>
                <a:lnTo>
                  <a:pt x="1353" y="206"/>
                </a:lnTo>
                <a:lnTo>
                  <a:pt x="1356" y="201"/>
                </a:lnTo>
                <a:lnTo>
                  <a:pt x="1358" y="197"/>
                </a:lnTo>
                <a:lnTo>
                  <a:pt x="1358" y="190"/>
                </a:lnTo>
                <a:lnTo>
                  <a:pt x="1358" y="185"/>
                </a:lnTo>
                <a:lnTo>
                  <a:pt x="1356" y="180"/>
                </a:lnTo>
                <a:lnTo>
                  <a:pt x="1355" y="176"/>
                </a:lnTo>
                <a:lnTo>
                  <a:pt x="1353" y="172"/>
                </a:lnTo>
                <a:lnTo>
                  <a:pt x="1349" y="166"/>
                </a:lnTo>
                <a:lnTo>
                  <a:pt x="1345" y="161"/>
                </a:lnTo>
                <a:lnTo>
                  <a:pt x="1338" y="156"/>
                </a:lnTo>
                <a:lnTo>
                  <a:pt x="1331" y="154"/>
                </a:lnTo>
                <a:lnTo>
                  <a:pt x="1305" y="170"/>
                </a:lnTo>
                <a:lnTo>
                  <a:pt x="1298" y="168"/>
                </a:lnTo>
                <a:lnTo>
                  <a:pt x="1291" y="165"/>
                </a:lnTo>
                <a:lnTo>
                  <a:pt x="1284" y="161"/>
                </a:lnTo>
                <a:lnTo>
                  <a:pt x="1277" y="156"/>
                </a:lnTo>
                <a:lnTo>
                  <a:pt x="1273" y="152"/>
                </a:lnTo>
                <a:lnTo>
                  <a:pt x="1270" y="149"/>
                </a:lnTo>
                <a:lnTo>
                  <a:pt x="1267" y="145"/>
                </a:lnTo>
                <a:lnTo>
                  <a:pt x="1264" y="142"/>
                </a:lnTo>
                <a:lnTo>
                  <a:pt x="1263" y="137"/>
                </a:lnTo>
                <a:lnTo>
                  <a:pt x="1260" y="132"/>
                </a:lnTo>
                <a:lnTo>
                  <a:pt x="1260" y="128"/>
                </a:lnTo>
                <a:lnTo>
                  <a:pt x="1260" y="122"/>
                </a:lnTo>
                <a:lnTo>
                  <a:pt x="1260" y="117"/>
                </a:lnTo>
                <a:lnTo>
                  <a:pt x="1260" y="111"/>
                </a:lnTo>
                <a:lnTo>
                  <a:pt x="1262" y="107"/>
                </a:lnTo>
                <a:lnTo>
                  <a:pt x="1294" y="8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2" name="Freeform 194">
            <a:extLst>
              <a:ext uri="{FF2B5EF4-FFF2-40B4-BE49-F238E27FC236}">
                <a16:creationId xmlns:a16="http://schemas.microsoft.com/office/drawing/2014/main" id="{7EF612C9-B224-54A8-7F66-A837B543871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527646" y="5904168"/>
            <a:ext cx="559437" cy="72000"/>
          </a:xfrm>
          <a:custGeom>
            <a:avLst/>
            <a:gdLst>
              <a:gd name="T0" fmla="*/ 1046 w 1555"/>
              <a:gd name="T1" fmla="*/ 153 h 200"/>
              <a:gd name="T2" fmla="*/ 1026 w 1555"/>
              <a:gd name="T3" fmla="*/ 48 h 200"/>
              <a:gd name="T4" fmla="*/ 184 w 1555"/>
              <a:gd name="T5" fmla="*/ 4 h 200"/>
              <a:gd name="T6" fmla="*/ 197 w 1555"/>
              <a:gd name="T7" fmla="*/ 183 h 200"/>
              <a:gd name="T8" fmla="*/ 19 w 1555"/>
              <a:gd name="T9" fmla="*/ 196 h 200"/>
              <a:gd name="T10" fmla="*/ 32 w 1555"/>
              <a:gd name="T11" fmla="*/ 111 h 200"/>
              <a:gd name="T12" fmla="*/ 63 w 1555"/>
              <a:gd name="T13" fmla="*/ 118 h 200"/>
              <a:gd name="T14" fmla="*/ 56 w 1555"/>
              <a:gd name="T15" fmla="*/ 87 h 200"/>
              <a:gd name="T16" fmla="*/ 30 w 1555"/>
              <a:gd name="T17" fmla="*/ 104 h 200"/>
              <a:gd name="T18" fmla="*/ 84 w 1555"/>
              <a:gd name="T19" fmla="*/ 93 h 200"/>
              <a:gd name="T20" fmla="*/ 97 w 1555"/>
              <a:gd name="T21" fmla="*/ 63 h 200"/>
              <a:gd name="T22" fmla="*/ 64 w 1555"/>
              <a:gd name="T23" fmla="*/ 63 h 200"/>
              <a:gd name="T24" fmla="*/ 118 w 1555"/>
              <a:gd name="T25" fmla="*/ 91 h 200"/>
              <a:gd name="T26" fmla="*/ 143 w 1555"/>
              <a:gd name="T27" fmla="*/ 75 h 200"/>
              <a:gd name="T28" fmla="*/ 118 w 1555"/>
              <a:gd name="T29" fmla="*/ 56 h 200"/>
              <a:gd name="T30" fmla="*/ 138 w 1555"/>
              <a:gd name="T31" fmla="*/ 117 h 200"/>
              <a:gd name="T32" fmla="*/ 170 w 1555"/>
              <a:gd name="T33" fmla="*/ 117 h 200"/>
              <a:gd name="T34" fmla="*/ 157 w 1555"/>
              <a:gd name="T35" fmla="*/ 87 h 200"/>
              <a:gd name="T36" fmla="*/ 60 w 1555"/>
              <a:gd name="T37" fmla="*/ 145 h 200"/>
              <a:gd name="T38" fmla="*/ 106 w 1555"/>
              <a:gd name="T39" fmla="*/ 94 h 200"/>
              <a:gd name="T40" fmla="*/ 60 w 1555"/>
              <a:gd name="T41" fmla="*/ 145 h 200"/>
              <a:gd name="T42" fmla="*/ 392 w 1555"/>
              <a:gd name="T43" fmla="*/ 28 h 200"/>
              <a:gd name="T44" fmla="*/ 335 w 1555"/>
              <a:gd name="T45" fmla="*/ 108 h 200"/>
              <a:gd name="T46" fmla="*/ 557 w 1555"/>
              <a:gd name="T47" fmla="*/ 155 h 200"/>
              <a:gd name="T48" fmla="*/ 505 w 1555"/>
              <a:gd name="T49" fmla="*/ 48 h 200"/>
              <a:gd name="T50" fmla="*/ 605 w 1555"/>
              <a:gd name="T51" fmla="*/ 173 h 200"/>
              <a:gd name="T52" fmla="*/ 666 w 1555"/>
              <a:gd name="T53" fmla="*/ 65 h 200"/>
              <a:gd name="T54" fmla="*/ 689 w 1555"/>
              <a:gd name="T55" fmla="*/ 137 h 200"/>
              <a:gd name="T56" fmla="*/ 769 w 1555"/>
              <a:gd name="T57" fmla="*/ 65 h 200"/>
              <a:gd name="T58" fmla="*/ 751 w 1555"/>
              <a:gd name="T59" fmla="*/ 137 h 200"/>
              <a:gd name="T60" fmla="*/ 811 w 1555"/>
              <a:gd name="T61" fmla="*/ 96 h 200"/>
              <a:gd name="T62" fmla="*/ 813 w 1555"/>
              <a:gd name="T63" fmla="*/ 28 h 200"/>
              <a:gd name="T64" fmla="*/ 441 w 1555"/>
              <a:gd name="T65" fmla="*/ 0 h 200"/>
              <a:gd name="T66" fmla="*/ 454 w 1555"/>
              <a:gd name="T67" fmla="*/ 120 h 200"/>
              <a:gd name="T68" fmla="*/ 451 w 1555"/>
              <a:gd name="T69" fmla="*/ 173 h 200"/>
              <a:gd name="T70" fmla="*/ 409 w 1555"/>
              <a:gd name="T71" fmla="*/ 153 h 200"/>
              <a:gd name="T72" fmla="*/ 1100 w 1555"/>
              <a:gd name="T73" fmla="*/ 173 h 200"/>
              <a:gd name="T74" fmla="*/ 1148 w 1555"/>
              <a:gd name="T75" fmla="*/ 28 h 200"/>
              <a:gd name="T76" fmla="*/ 1309 w 1555"/>
              <a:gd name="T77" fmla="*/ 173 h 200"/>
              <a:gd name="T78" fmla="*/ 1374 w 1555"/>
              <a:gd name="T79" fmla="*/ 28 h 200"/>
              <a:gd name="T80" fmla="*/ 1324 w 1555"/>
              <a:gd name="T81" fmla="*/ 155 h 200"/>
              <a:gd name="T82" fmla="*/ 961 w 1555"/>
              <a:gd name="T83" fmla="*/ 148 h 200"/>
              <a:gd name="T84" fmla="*/ 926 w 1555"/>
              <a:gd name="T85" fmla="*/ 80 h 200"/>
              <a:gd name="T86" fmla="*/ 941 w 1555"/>
              <a:gd name="T87" fmla="*/ 27 h 200"/>
              <a:gd name="T88" fmla="*/ 967 w 1555"/>
              <a:gd name="T89" fmla="*/ 67 h 200"/>
              <a:gd name="T90" fmla="*/ 950 w 1555"/>
              <a:gd name="T91" fmla="*/ 51 h 200"/>
              <a:gd name="T92" fmla="*/ 981 w 1555"/>
              <a:gd name="T93" fmla="*/ 108 h 200"/>
              <a:gd name="T94" fmla="*/ 978 w 1555"/>
              <a:gd name="T95" fmla="*/ 170 h 200"/>
              <a:gd name="T96" fmla="*/ 940 w 1555"/>
              <a:gd name="T97" fmla="*/ 168 h 200"/>
              <a:gd name="T98" fmla="*/ 1223 w 1555"/>
              <a:gd name="T99" fmla="*/ 152 h 200"/>
              <a:gd name="T100" fmla="*/ 1238 w 1555"/>
              <a:gd name="T101" fmla="*/ 58 h 200"/>
              <a:gd name="T102" fmla="*/ 1220 w 1555"/>
              <a:gd name="T103" fmla="*/ 58 h 200"/>
              <a:gd name="T104" fmla="*/ 1261 w 1555"/>
              <a:gd name="T105" fmla="*/ 49 h 200"/>
              <a:gd name="T106" fmla="*/ 1259 w 1555"/>
              <a:gd name="T107" fmla="*/ 155 h 200"/>
              <a:gd name="T108" fmla="*/ 1213 w 1555"/>
              <a:gd name="T109" fmla="*/ 172 h 200"/>
              <a:gd name="T110" fmla="*/ 1191 w 1555"/>
              <a:gd name="T111" fmla="*/ 104 h 200"/>
              <a:gd name="T112" fmla="*/ 1213 w 1555"/>
              <a:gd name="T113" fmla="*/ 29 h 200"/>
              <a:gd name="T114" fmla="*/ 1473 w 1555"/>
              <a:gd name="T115" fmla="*/ 66 h 200"/>
              <a:gd name="T116" fmla="*/ 1492 w 1555"/>
              <a:gd name="T117" fmla="*/ 173 h 200"/>
              <a:gd name="T118" fmla="*/ 1441 w 1555"/>
              <a:gd name="T119" fmla="*/ 153 h 200"/>
              <a:gd name="T120" fmla="*/ 1405 w 1555"/>
              <a:gd name="T121" fmla="*/ 4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55" h="200">
                <a:moveTo>
                  <a:pt x="1018" y="48"/>
                </a:moveTo>
                <a:lnTo>
                  <a:pt x="1018" y="28"/>
                </a:lnTo>
                <a:lnTo>
                  <a:pt x="1070" y="28"/>
                </a:lnTo>
                <a:lnTo>
                  <a:pt x="1070" y="48"/>
                </a:lnTo>
                <a:lnTo>
                  <a:pt x="1061" y="48"/>
                </a:lnTo>
                <a:lnTo>
                  <a:pt x="1081" y="153"/>
                </a:lnTo>
                <a:lnTo>
                  <a:pt x="1088" y="153"/>
                </a:lnTo>
                <a:lnTo>
                  <a:pt x="1088" y="173"/>
                </a:lnTo>
                <a:lnTo>
                  <a:pt x="1046" y="173"/>
                </a:lnTo>
                <a:lnTo>
                  <a:pt x="1046" y="153"/>
                </a:lnTo>
                <a:lnTo>
                  <a:pt x="1054" y="153"/>
                </a:lnTo>
                <a:lnTo>
                  <a:pt x="1052" y="139"/>
                </a:lnTo>
                <a:lnTo>
                  <a:pt x="1029" y="139"/>
                </a:lnTo>
                <a:lnTo>
                  <a:pt x="1026" y="153"/>
                </a:lnTo>
                <a:lnTo>
                  <a:pt x="1035" y="153"/>
                </a:lnTo>
                <a:lnTo>
                  <a:pt x="1035" y="173"/>
                </a:lnTo>
                <a:lnTo>
                  <a:pt x="998" y="173"/>
                </a:lnTo>
                <a:lnTo>
                  <a:pt x="998" y="153"/>
                </a:lnTo>
                <a:lnTo>
                  <a:pt x="1004" y="153"/>
                </a:lnTo>
                <a:lnTo>
                  <a:pt x="1026" y="48"/>
                </a:lnTo>
                <a:lnTo>
                  <a:pt x="1018" y="48"/>
                </a:lnTo>
                <a:close/>
                <a:moveTo>
                  <a:pt x="1032" y="120"/>
                </a:moveTo>
                <a:lnTo>
                  <a:pt x="1049" y="120"/>
                </a:lnTo>
                <a:lnTo>
                  <a:pt x="1042" y="73"/>
                </a:lnTo>
                <a:lnTo>
                  <a:pt x="1032" y="120"/>
                </a:lnTo>
                <a:close/>
                <a:moveTo>
                  <a:pt x="0" y="0"/>
                </a:moveTo>
                <a:lnTo>
                  <a:pt x="169" y="0"/>
                </a:lnTo>
                <a:lnTo>
                  <a:pt x="174" y="1"/>
                </a:lnTo>
                <a:lnTo>
                  <a:pt x="181" y="3"/>
                </a:lnTo>
                <a:lnTo>
                  <a:pt x="184" y="4"/>
                </a:lnTo>
                <a:lnTo>
                  <a:pt x="187" y="5"/>
                </a:lnTo>
                <a:lnTo>
                  <a:pt x="191" y="10"/>
                </a:lnTo>
                <a:lnTo>
                  <a:pt x="195" y="15"/>
                </a:lnTo>
                <a:lnTo>
                  <a:pt x="198" y="21"/>
                </a:lnTo>
                <a:lnTo>
                  <a:pt x="201" y="27"/>
                </a:lnTo>
                <a:lnTo>
                  <a:pt x="201" y="34"/>
                </a:lnTo>
                <a:lnTo>
                  <a:pt x="201" y="168"/>
                </a:lnTo>
                <a:lnTo>
                  <a:pt x="201" y="173"/>
                </a:lnTo>
                <a:lnTo>
                  <a:pt x="198" y="180"/>
                </a:lnTo>
                <a:lnTo>
                  <a:pt x="197" y="183"/>
                </a:lnTo>
                <a:lnTo>
                  <a:pt x="195" y="186"/>
                </a:lnTo>
                <a:lnTo>
                  <a:pt x="191" y="190"/>
                </a:lnTo>
                <a:lnTo>
                  <a:pt x="187" y="194"/>
                </a:lnTo>
                <a:lnTo>
                  <a:pt x="181" y="197"/>
                </a:lnTo>
                <a:lnTo>
                  <a:pt x="174" y="200"/>
                </a:lnTo>
                <a:lnTo>
                  <a:pt x="169" y="200"/>
                </a:lnTo>
                <a:lnTo>
                  <a:pt x="34" y="200"/>
                </a:lnTo>
                <a:lnTo>
                  <a:pt x="27" y="200"/>
                </a:lnTo>
                <a:lnTo>
                  <a:pt x="22" y="197"/>
                </a:lnTo>
                <a:lnTo>
                  <a:pt x="19" y="196"/>
                </a:lnTo>
                <a:lnTo>
                  <a:pt x="16" y="194"/>
                </a:lnTo>
                <a:lnTo>
                  <a:pt x="10" y="190"/>
                </a:lnTo>
                <a:lnTo>
                  <a:pt x="6" y="186"/>
                </a:lnTo>
                <a:lnTo>
                  <a:pt x="3" y="180"/>
                </a:lnTo>
                <a:lnTo>
                  <a:pt x="2" y="173"/>
                </a:lnTo>
                <a:lnTo>
                  <a:pt x="0" y="168"/>
                </a:lnTo>
                <a:lnTo>
                  <a:pt x="0" y="0"/>
                </a:lnTo>
                <a:close/>
                <a:moveTo>
                  <a:pt x="30" y="104"/>
                </a:moveTo>
                <a:lnTo>
                  <a:pt x="30" y="108"/>
                </a:lnTo>
                <a:lnTo>
                  <a:pt x="32" y="111"/>
                </a:lnTo>
                <a:lnTo>
                  <a:pt x="33" y="115"/>
                </a:lnTo>
                <a:lnTo>
                  <a:pt x="36" y="118"/>
                </a:lnTo>
                <a:lnTo>
                  <a:pt x="39" y="120"/>
                </a:lnTo>
                <a:lnTo>
                  <a:pt x="41" y="122"/>
                </a:lnTo>
                <a:lnTo>
                  <a:pt x="46" y="122"/>
                </a:lnTo>
                <a:lnTo>
                  <a:pt x="49" y="124"/>
                </a:lnTo>
                <a:lnTo>
                  <a:pt x="53" y="122"/>
                </a:lnTo>
                <a:lnTo>
                  <a:pt x="56" y="122"/>
                </a:lnTo>
                <a:lnTo>
                  <a:pt x="60" y="120"/>
                </a:lnTo>
                <a:lnTo>
                  <a:pt x="63" y="118"/>
                </a:lnTo>
                <a:lnTo>
                  <a:pt x="64" y="115"/>
                </a:lnTo>
                <a:lnTo>
                  <a:pt x="67" y="111"/>
                </a:lnTo>
                <a:lnTo>
                  <a:pt x="67" y="108"/>
                </a:lnTo>
                <a:lnTo>
                  <a:pt x="68" y="104"/>
                </a:lnTo>
                <a:lnTo>
                  <a:pt x="67" y="100"/>
                </a:lnTo>
                <a:lnTo>
                  <a:pt x="67" y="97"/>
                </a:lnTo>
                <a:lnTo>
                  <a:pt x="64" y="94"/>
                </a:lnTo>
                <a:lnTo>
                  <a:pt x="63" y="91"/>
                </a:lnTo>
                <a:lnTo>
                  <a:pt x="60" y="89"/>
                </a:lnTo>
                <a:lnTo>
                  <a:pt x="56" y="87"/>
                </a:lnTo>
                <a:lnTo>
                  <a:pt x="53" y="86"/>
                </a:lnTo>
                <a:lnTo>
                  <a:pt x="49" y="86"/>
                </a:lnTo>
                <a:lnTo>
                  <a:pt x="46" y="86"/>
                </a:lnTo>
                <a:lnTo>
                  <a:pt x="41" y="87"/>
                </a:lnTo>
                <a:lnTo>
                  <a:pt x="39" y="89"/>
                </a:lnTo>
                <a:lnTo>
                  <a:pt x="36" y="91"/>
                </a:lnTo>
                <a:lnTo>
                  <a:pt x="33" y="94"/>
                </a:lnTo>
                <a:lnTo>
                  <a:pt x="32" y="97"/>
                </a:lnTo>
                <a:lnTo>
                  <a:pt x="30" y="100"/>
                </a:lnTo>
                <a:lnTo>
                  <a:pt x="30" y="104"/>
                </a:lnTo>
                <a:close/>
                <a:moveTo>
                  <a:pt x="61" y="75"/>
                </a:moveTo>
                <a:lnTo>
                  <a:pt x="61" y="79"/>
                </a:lnTo>
                <a:lnTo>
                  <a:pt x="63" y="82"/>
                </a:lnTo>
                <a:lnTo>
                  <a:pt x="64" y="84"/>
                </a:lnTo>
                <a:lnTo>
                  <a:pt x="67" y="87"/>
                </a:lnTo>
                <a:lnTo>
                  <a:pt x="70" y="90"/>
                </a:lnTo>
                <a:lnTo>
                  <a:pt x="73" y="91"/>
                </a:lnTo>
                <a:lnTo>
                  <a:pt x="77" y="93"/>
                </a:lnTo>
                <a:lnTo>
                  <a:pt x="80" y="93"/>
                </a:lnTo>
                <a:lnTo>
                  <a:pt x="84" y="93"/>
                </a:lnTo>
                <a:lnTo>
                  <a:pt x="88" y="91"/>
                </a:lnTo>
                <a:lnTo>
                  <a:pt x="91" y="90"/>
                </a:lnTo>
                <a:lnTo>
                  <a:pt x="94" y="87"/>
                </a:lnTo>
                <a:lnTo>
                  <a:pt x="97" y="84"/>
                </a:lnTo>
                <a:lnTo>
                  <a:pt x="98" y="82"/>
                </a:lnTo>
                <a:lnTo>
                  <a:pt x="99" y="79"/>
                </a:lnTo>
                <a:lnTo>
                  <a:pt x="99" y="75"/>
                </a:lnTo>
                <a:lnTo>
                  <a:pt x="99" y="70"/>
                </a:lnTo>
                <a:lnTo>
                  <a:pt x="98" y="67"/>
                </a:lnTo>
                <a:lnTo>
                  <a:pt x="97" y="63"/>
                </a:lnTo>
                <a:lnTo>
                  <a:pt x="94" y="60"/>
                </a:lnTo>
                <a:lnTo>
                  <a:pt x="91" y="59"/>
                </a:lnTo>
                <a:lnTo>
                  <a:pt x="88" y="58"/>
                </a:lnTo>
                <a:lnTo>
                  <a:pt x="84" y="56"/>
                </a:lnTo>
                <a:lnTo>
                  <a:pt x="80" y="56"/>
                </a:lnTo>
                <a:lnTo>
                  <a:pt x="77" y="56"/>
                </a:lnTo>
                <a:lnTo>
                  <a:pt x="73" y="58"/>
                </a:lnTo>
                <a:lnTo>
                  <a:pt x="70" y="59"/>
                </a:lnTo>
                <a:lnTo>
                  <a:pt x="67" y="60"/>
                </a:lnTo>
                <a:lnTo>
                  <a:pt x="64" y="63"/>
                </a:lnTo>
                <a:lnTo>
                  <a:pt x="63" y="67"/>
                </a:lnTo>
                <a:lnTo>
                  <a:pt x="61" y="70"/>
                </a:lnTo>
                <a:lnTo>
                  <a:pt x="61" y="75"/>
                </a:lnTo>
                <a:close/>
                <a:moveTo>
                  <a:pt x="105" y="75"/>
                </a:moveTo>
                <a:lnTo>
                  <a:pt x="106" y="79"/>
                </a:lnTo>
                <a:lnTo>
                  <a:pt x="106" y="82"/>
                </a:lnTo>
                <a:lnTo>
                  <a:pt x="109" y="84"/>
                </a:lnTo>
                <a:lnTo>
                  <a:pt x="111" y="87"/>
                </a:lnTo>
                <a:lnTo>
                  <a:pt x="114" y="90"/>
                </a:lnTo>
                <a:lnTo>
                  <a:pt x="118" y="91"/>
                </a:lnTo>
                <a:lnTo>
                  <a:pt x="121" y="93"/>
                </a:lnTo>
                <a:lnTo>
                  <a:pt x="125" y="93"/>
                </a:lnTo>
                <a:lnTo>
                  <a:pt x="129" y="93"/>
                </a:lnTo>
                <a:lnTo>
                  <a:pt x="132" y="91"/>
                </a:lnTo>
                <a:lnTo>
                  <a:pt x="135" y="90"/>
                </a:lnTo>
                <a:lnTo>
                  <a:pt x="138" y="87"/>
                </a:lnTo>
                <a:lnTo>
                  <a:pt x="140" y="84"/>
                </a:lnTo>
                <a:lnTo>
                  <a:pt x="142" y="82"/>
                </a:lnTo>
                <a:lnTo>
                  <a:pt x="143" y="79"/>
                </a:lnTo>
                <a:lnTo>
                  <a:pt x="143" y="75"/>
                </a:lnTo>
                <a:lnTo>
                  <a:pt x="143" y="70"/>
                </a:lnTo>
                <a:lnTo>
                  <a:pt x="142" y="67"/>
                </a:lnTo>
                <a:lnTo>
                  <a:pt x="140" y="63"/>
                </a:lnTo>
                <a:lnTo>
                  <a:pt x="138" y="60"/>
                </a:lnTo>
                <a:lnTo>
                  <a:pt x="135" y="59"/>
                </a:lnTo>
                <a:lnTo>
                  <a:pt x="132" y="56"/>
                </a:lnTo>
                <a:lnTo>
                  <a:pt x="129" y="56"/>
                </a:lnTo>
                <a:lnTo>
                  <a:pt x="125" y="55"/>
                </a:lnTo>
                <a:lnTo>
                  <a:pt x="121" y="56"/>
                </a:lnTo>
                <a:lnTo>
                  <a:pt x="118" y="56"/>
                </a:lnTo>
                <a:lnTo>
                  <a:pt x="114" y="59"/>
                </a:lnTo>
                <a:lnTo>
                  <a:pt x="111" y="60"/>
                </a:lnTo>
                <a:lnTo>
                  <a:pt x="109" y="63"/>
                </a:lnTo>
                <a:lnTo>
                  <a:pt x="106" y="67"/>
                </a:lnTo>
                <a:lnTo>
                  <a:pt x="106" y="70"/>
                </a:lnTo>
                <a:lnTo>
                  <a:pt x="105" y="75"/>
                </a:lnTo>
                <a:close/>
                <a:moveTo>
                  <a:pt x="135" y="106"/>
                </a:moveTo>
                <a:lnTo>
                  <a:pt x="135" y="110"/>
                </a:lnTo>
                <a:lnTo>
                  <a:pt x="136" y="114"/>
                </a:lnTo>
                <a:lnTo>
                  <a:pt x="138" y="117"/>
                </a:lnTo>
                <a:lnTo>
                  <a:pt x="140" y="120"/>
                </a:lnTo>
                <a:lnTo>
                  <a:pt x="143" y="122"/>
                </a:lnTo>
                <a:lnTo>
                  <a:pt x="146" y="124"/>
                </a:lnTo>
                <a:lnTo>
                  <a:pt x="150" y="125"/>
                </a:lnTo>
                <a:lnTo>
                  <a:pt x="153" y="125"/>
                </a:lnTo>
                <a:lnTo>
                  <a:pt x="157" y="125"/>
                </a:lnTo>
                <a:lnTo>
                  <a:pt x="162" y="124"/>
                </a:lnTo>
                <a:lnTo>
                  <a:pt x="164" y="122"/>
                </a:lnTo>
                <a:lnTo>
                  <a:pt x="167" y="120"/>
                </a:lnTo>
                <a:lnTo>
                  <a:pt x="170" y="117"/>
                </a:lnTo>
                <a:lnTo>
                  <a:pt x="171" y="114"/>
                </a:lnTo>
                <a:lnTo>
                  <a:pt x="173" y="110"/>
                </a:lnTo>
                <a:lnTo>
                  <a:pt x="173" y="106"/>
                </a:lnTo>
                <a:lnTo>
                  <a:pt x="173" y="103"/>
                </a:lnTo>
                <a:lnTo>
                  <a:pt x="171" y="98"/>
                </a:lnTo>
                <a:lnTo>
                  <a:pt x="170" y="96"/>
                </a:lnTo>
                <a:lnTo>
                  <a:pt x="167" y="93"/>
                </a:lnTo>
                <a:lnTo>
                  <a:pt x="164" y="90"/>
                </a:lnTo>
                <a:lnTo>
                  <a:pt x="162" y="89"/>
                </a:lnTo>
                <a:lnTo>
                  <a:pt x="157" y="87"/>
                </a:lnTo>
                <a:lnTo>
                  <a:pt x="153" y="87"/>
                </a:lnTo>
                <a:lnTo>
                  <a:pt x="150" y="87"/>
                </a:lnTo>
                <a:lnTo>
                  <a:pt x="146" y="89"/>
                </a:lnTo>
                <a:lnTo>
                  <a:pt x="143" y="90"/>
                </a:lnTo>
                <a:lnTo>
                  <a:pt x="140" y="93"/>
                </a:lnTo>
                <a:lnTo>
                  <a:pt x="138" y="96"/>
                </a:lnTo>
                <a:lnTo>
                  <a:pt x="136" y="98"/>
                </a:lnTo>
                <a:lnTo>
                  <a:pt x="135" y="103"/>
                </a:lnTo>
                <a:lnTo>
                  <a:pt x="135" y="106"/>
                </a:lnTo>
                <a:close/>
                <a:moveTo>
                  <a:pt x="60" y="145"/>
                </a:moveTo>
                <a:lnTo>
                  <a:pt x="142" y="145"/>
                </a:lnTo>
                <a:lnTo>
                  <a:pt x="143" y="145"/>
                </a:lnTo>
                <a:lnTo>
                  <a:pt x="145" y="144"/>
                </a:lnTo>
                <a:lnTo>
                  <a:pt x="146" y="144"/>
                </a:lnTo>
                <a:lnTo>
                  <a:pt x="147" y="142"/>
                </a:lnTo>
                <a:lnTo>
                  <a:pt x="147" y="139"/>
                </a:lnTo>
                <a:lnTo>
                  <a:pt x="147" y="137"/>
                </a:lnTo>
                <a:lnTo>
                  <a:pt x="145" y="134"/>
                </a:lnTo>
                <a:lnTo>
                  <a:pt x="108" y="96"/>
                </a:lnTo>
                <a:lnTo>
                  <a:pt x="106" y="94"/>
                </a:lnTo>
                <a:lnTo>
                  <a:pt x="105" y="93"/>
                </a:lnTo>
                <a:lnTo>
                  <a:pt x="101" y="93"/>
                </a:lnTo>
                <a:lnTo>
                  <a:pt x="98" y="96"/>
                </a:lnTo>
                <a:lnTo>
                  <a:pt x="57" y="134"/>
                </a:lnTo>
                <a:lnTo>
                  <a:pt x="54" y="137"/>
                </a:lnTo>
                <a:lnTo>
                  <a:pt x="53" y="139"/>
                </a:lnTo>
                <a:lnTo>
                  <a:pt x="53" y="142"/>
                </a:lnTo>
                <a:lnTo>
                  <a:pt x="54" y="144"/>
                </a:lnTo>
                <a:lnTo>
                  <a:pt x="57" y="145"/>
                </a:lnTo>
                <a:lnTo>
                  <a:pt x="60" y="145"/>
                </a:lnTo>
                <a:close/>
                <a:moveTo>
                  <a:pt x="300" y="28"/>
                </a:moveTo>
                <a:lnTo>
                  <a:pt x="342" y="28"/>
                </a:lnTo>
                <a:lnTo>
                  <a:pt x="342" y="48"/>
                </a:lnTo>
                <a:lnTo>
                  <a:pt x="335" y="48"/>
                </a:lnTo>
                <a:lnTo>
                  <a:pt x="335" y="86"/>
                </a:lnTo>
                <a:lnTo>
                  <a:pt x="357" y="86"/>
                </a:lnTo>
                <a:lnTo>
                  <a:pt x="357" y="48"/>
                </a:lnTo>
                <a:lnTo>
                  <a:pt x="351" y="48"/>
                </a:lnTo>
                <a:lnTo>
                  <a:pt x="351" y="28"/>
                </a:lnTo>
                <a:lnTo>
                  <a:pt x="392" y="28"/>
                </a:lnTo>
                <a:lnTo>
                  <a:pt x="392" y="48"/>
                </a:lnTo>
                <a:lnTo>
                  <a:pt x="385" y="48"/>
                </a:lnTo>
                <a:lnTo>
                  <a:pt x="385" y="153"/>
                </a:lnTo>
                <a:lnTo>
                  <a:pt x="392" y="153"/>
                </a:lnTo>
                <a:lnTo>
                  <a:pt x="392" y="173"/>
                </a:lnTo>
                <a:lnTo>
                  <a:pt x="351" y="173"/>
                </a:lnTo>
                <a:lnTo>
                  <a:pt x="351" y="153"/>
                </a:lnTo>
                <a:lnTo>
                  <a:pt x="357" y="153"/>
                </a:lnTo>
                <a:lnTo>
                  <a:pt x="357" y="108"/>
                </a:lnTo>
                <a:lnTo>
                  <a:pt x="335" y="108"/>
                </a:lnTo>
                <a:lnTo>
                  <a:pt x="335" y="153"/>
                </a:lnTo>
                <a:lnTo>
                  <a:pt x="342" y="153"/>
                </a:lnTo>
                <a:lnTo>
                  <a:pt x="342" y="173"/>
                </a:lnTo>
                <a:lnTo>
                  <a:pt x="300" y="173"/>
                </a:lnTo>
                <a:lnTo>
                  <a:pt x="300" y="153"/>
                </a:lnTo>
                <a:lnTo>
                  <a:pt x="308" y="153"/>
                </a:lnTo>
                <a:lnTo>
                  <a:pt x="308" y="48"/>
                </a:lnTo>
                <a:lnTo>
                  <a:pt x="300" y="48"/>
                </a:lnTo>
                <a:lnTo>
                  <a:pt x="300" y="28"/>
                </a:lnTo>
                <a:close/>
                <a:moveTo>
                  <a:pt x="557" y="155"/>
                </a:moveTo>
                <a:lnTo>
                  <a:pt x="550" y="155"/>
                </a:lnTo>
                <a:lnTo>
                  <a:pt x="533" y="91"/>
                </a:lnTo>
                <a:lnTo>
                  <a:pt x="533" y="153"/>
                </a:lnTo>
                <a:lnTo>
                  <a:pt x="540" y="153"/>
                </a:lnTo>
                <a:lnTo>
                  <a:pt x="540" y="173"/>
                </a:lnTo>
                <a:lnTo>
                  <a:pt x="505" y="173"/>
                </a:lnTo>
                <a:lnTo>
                  <a:pt x="505" y="153"/>
                </a:lnTo>
                <a:lnTo>
                  <a:pt x="512" y="153"/>
                </a:lnTo>
                <a:lnTo>
                  <a:pt x="512" y="48"/>
                </a:lnTo>
                <a:lnTo>
                  <a:pt x="505" y="48"/>
                </a:lnTo>
                <a:lnTo>
                  <a:pt x="505" y="28"/>
                </a:lnTo>
                <a:lnTo>
                  <a:pt x="540" y="28"/>
                </a:lnTo>
                <a:lnTo>
                  <a:pt x="556" y="89"/>
                </a:lnTo>
                <a:lnTo>
                  <a:pt x="573" y="28"/>
                </a:lnTo>
                <a:lnTo>
                  <a:pt x="605" y="28"/>
                </a:lnTo>
                <a:lnTo>
                  <a:pt x="605" y="48"/>
                </a:lnTo>
                <a:lnTo>
                  <a:pt x="598" y="48"/>
                </a:lnTo>
                <a:lnTo>
                  <a:pt x="598" y="153"/>
                </a:lnTo>
                <a:lnTo>
                  <a:pt x="605" y="153"/>
                </a:lnTo>
                <a:lnTo>
                  <a:pt x="605" y="173"/>
                </a:lnTo>
                <a:lnTo>
                  <a:pt x="568" y="173"/>
                </a:lnTo>
                <a:lnTo>
                  <a:pt x="568" y="153"/>
                </a:lnTo>
                <a:lnTo>
                  <a:pt x="575" y="153"/>
                </a:lnTo>
                <a:lnTo>
                  <a:pt x="575" y="91"/>
                </a:lnTo>
                <a:lnTo>
                  <a:pt x="557" y="155"/>
                </a:lnTo>
                <a:close/>
                <a:moveTo>
                  <a:pt x="618" y="48"/>
                </a:moveTo>
                <a:lnTo>
                  <a:pt x="618" y="28"/>
                </a:lnTo>
                <a:lnTo>
                  <a:pt x="687" y="28"/>
                </a:lnTo>
                <a:lnTo>
                  <a:pt x="687" y="65"/>
                </a:lnTo>
                <a:lnTo>
                  <a:pt x="666" y="65"/>
                </a:lnTo>
                <a:lnTo>
                  <a:pt x="666" y="48"/>
                </a:lnTo>
                <a:lnTo>
                  <a:pt x="653" y="48"/>
                </a:lnTo>
                <a:lnTo>
                  <a:pt x="653" y="89"/>
                </a:lnTo>
                <a:lnTo>
                  <a:pt x="674" y="89"/>
                </a:lnTo>
                <a:lnTo>
                  <a:pt x="674" y="110"/>
                </a:lnTo>
                <a:lnTo>
                  <a:pt x="653" y="110"/>
                </a:lnTo>
                <a:lnTo>
                  <a:pt x="653" y="153"/>
                </a:lnTo>
                <a:lnTo>
                  <a:pt x="669" y="153"/>
                </a:lnTo>
                <a:lnTo>
                  <a:pt x="669" y="137"/>
                </a:lnTo>
                <a:lnTo>
                  <a:pt x="689" y="137"/>
                </a:lnTo>
                <a:lnTo>
                  <a:pt x="689" y="173"/>
                </a:lnTo>
                <a:lnTo>
                  <a:pt x="618" y="173"/>
                </a:lnTo>
                <a:lnTo>
                  <a:pt x="618" y="153"/>
                </a:lnTo>
                <a:lnTo>
                  <a:pt x="625" y="153"/>
                </a:lnTo>
                <a:lnTo>
                  <a:pt x="625" y="48"/>
                </a:lnTo>
                <a:lnTo>
                  <a:pt x="618" y="48"/>
                </a:lnTo>
                <a:close/>
                <a:moveTo>
                  <a:pt x="700" y="48"/>
                </a:moveTo>
                <a:lnTo>
                  <a:pt x="700" y="28"/>
                </a:lnTo>
                <a:lnTo>
                  <a:pt x="769" y="28"/>
                </a:lnTo>
                <a:lnTo>
                  <a:pt x="769" y="65"/>
                </a:lnTo>
                <a:lnTo>
                  <a:pt x="748" y="65"/>
                </a:lnTo>
                <a:lnTo>
                  <a:pt x="748" y="48"/>
                </a:lnTo>
                <a:lnTo>
                  <a:pt x="735" y="48"/>
                </a:lnTo>
                <a:lnTo>
                  <a:pt x="735" y="89"/>
                </a:lnTo>
                <a:lnTo>
                  <a:pt x="756" y="89"/>
                </a:lnTo>
                <a:lnTo>
                  <a:pt x="756" y="110"/>
                </a:lnTo>
                <a:lnTo>
                  <a:pt x="735" y="110"/>
                </a:lnTo>
                <a:lnTo>
                  <a:pt x="735" y="153"/>
                </a:lnTo>
                <a:lnTo>
                  <a:pt x="751" y="153"/>
                </a:lnTo>
                <a:lnTo>
                  <a:pt x="751" y="137"/>
                </a:lnTo>
                <a:lnTo>
                  <a:pt x="770" y="137"/>
                </a:lnTo>
                <a:lnTo>
                  <a:pt x="770" y="173"/>
                </a:lnTo>
                <a:lnTo>
                  <a:pt x="700" y="173"/>
                </a:lnTo>
                <a:lnTo>
                  <a:pt x="700" y="153"/>
                </a:lnTo>
                <a:lnTo>
                  <a:pt x="708" y="153"/>
                </a:lnTo>
                <a:lnTo>
                  <a:pt x="708" y="48"/>
                </a:lnTo>
                <a:lnTo>
                  <a:pt x="700" y="48"/>
                </a:lnTo>
                <a:close/>
                <a:moveTo>
                  <a:pt x="859" y="173"/>
                </a:moveTo>
                <a:lnTo>
                  <a:pt x="840" y="173"/>
                </a:lnTo>
                <a:lnTo>
                  <a:pt x="811" y="96"/>
                </a:lnTo>
                <a:lnTo>
                  <a:pt x="811" y="153"/>
                </a:lnTo>
                <a:lnTo>
                  <a:pt x="820" y="153"/>
                </a:lnTo>
                <a:lnTo>
                  <a:pt x="820" y="173"/>
                </a:lnTo>
                <a:lnTo>
                  <a:pt x="782" y="173"/>
                </a:lnTo>
                <a:lnTo>
                  <a:pt x="782" y="153"/>
                </a:lnTo>
                <a:lnTo>
                  <a:pt x="790" y="153"/>
                </a:lnTo>
                <a:lnTo>
                  <a:pt x="790" y="48"/>
                </a:lnTo>
                <a:lnTo>
                  <a:pt x="782" y="48"/>
                </a:lnTo>
                <a:lnTo>
                  <a:pt x="782" y="28"/>
                </a:lnTo>
                <a:lnTo>
                  <a:pt x="813" y="28"/>
                </a:lnTo>
                <a:lnTo>
                  <a:pt x="840" y="104"/>
                </a:lnTo>
                <a:lnTo>
                  <a:pt x="840" y="48"/>
                </a:lnTo>
                <a:lnTo>
                  <a:pt x="831" y="48"/>
                </a:lnTo>
                <a:lnTo>
                  <a:pt x="831" y="28"/>
                </a:lnTo>
                <a:lnTo>
                  <a:pt x="868" y="28"/>
                </a:lnTo>
                <a:lnTo>
                  <a:pt x="868" y="48"/>
                </a:lnTo>
                <a:lnTo>
                  <a:pt x="859" y="48"/>
                </a:lnTo>
                <a:lnTo>
                  <a:pt x="859" y="173"/>
                </a:lnTo>
                <a:close/>
                <a:moveTo>
                  <a:pt x="423" y="0"/>
                </a:moveTo>
                <a:lnTo>
                  <a:pt x="441" y="0"/>
                </a:lnTo>
                <a:lnTo>
                  <a:pt x="441" y="18"/>
                </a:lnTo>
                <a:lnTo>
                  <a:pt x="423" y="18"/>
                </a:lnTo>
                <a:lnTo>
                  <a:pt x="423" y="0"/>
                </a:lnTo>
                <a:close/>
                <a:moveTo>
                  <a:pt x="457" y="0"/>
                </a:moveTo>
                <a:lnTo>
                  <a:pt x="475" y="0"/>
                </a:lnTo>
                <a:lnTo>
                  <a:pt x="475" y="18"/>
                </a:lnTo>
                <a:lnTo>
                  <a:pt x="457" y="18"/>
                </a:lnTo>
                <a:lnTo>
                  <a:pt x="457" y="0"/>
                </a:lnTo>
                <a:close/>
                <a:moveTo>
                  <a:pt x="437" y="120"/>
                </a:moveTo>
                <a:lnTo>
                  <a:pt x="454" y="120"/>
                </a:lnTo>
                <a:lnTo>
                  <a:pt x="447" y="73"/>
                </a:lnTo>
                <a:lnTo>
                  <a:pt x="437" y="120"/>
                </a:lnTo>
                <a:close/>
                <a:moveTo>
                  <a:pt x="423" y="28"/>
                </a:moveTo>
                <a:lnTo>
                  <a:pt x="475" y="28"/>
                </a:lnTo>
                <a:lnTo>
                  <a:pt x="475" y="48"/>
                </a:lnTo>
                <a:lnTo>
                  <a:pt x="467" y="48"/>
                </a:lnTo>
                <a:lnTo>
                  <a:pt x="486" y="153"/>
                </a:lnTo>
                <a:lnTo>
                  <a:pt x="492" y="153"/>
                </a:lnTo>
                <a:lnTo>
                  <a:pt x="492" y="173"/>
                </a:lnTo>
                <a:lnTo>
                  <a:pt x="451" y="173"/>
                </a:lnTo>
                <a:lnTo>
                  <a:pt x="451" y="153"/>
                </a:lnTo>
                <a:lnTo>
                  <a:pt x="460" y="153"/>
                </a:lnTo>
                <a:lnTo>
                  <a:pt x="457" y="139"/>
                </a:lnTo>
                <a:lnTo>
                  <a:pt x="434" y="139"/>
                </a:lnTo>
                <a:lnTo>
                  <a:pt x="431" y="153"/>
                </a:lnTo>
                <a:lnTo>
                  <a:pt x="438" y="153"/>
                </a:lnTo>
                <a:lnTo>
                  <a:pt x="438" y="173"/>
                </a:lnTo>
                <a:lnTo>
                  <a:pt x="403" y="173"/>
                </a:lnTo>
                <a:lnTo>
                  <a:pt x="403" y="153"/>
                </a:lnTo>
                <a:lnTo>
                  <a:pt x="409" y="153"/>
                </a:lnTo>
                <a:lnTo>
                  <a:pt x="430" y="48"/>
                </a:lnTo>
                <a:lnTo>
                  <a:pt x="423" y="48"/>
                </a:lnTo>
                <a:lnTo>
                  <a:pt x="423" y="28"/>
                </a:lnTo>
                <a:close/>
                <a:moveTo>
                  <a:pt x="1177" y="173"/>
                </a:moveTo>
                <a:lnTo>
                  <a:pt x="1155" y="173"/>
                </a:lnTo>
                <a:lnTo>
                  <a:pt x="1129" y="96"/>
                </a:lnTo>
                <a:lnTo>
                  <a:pt x="1129" y="153"/>
                </a:lnTo>
                <a:lnTo>
                  <a:pt x="1136" y="153"/>
                </a:lnTo>
                <a:lnTo>
                  <a:pt x="1136" y="173"/>
                </a:lnTo>
                <a:lnTo>
                  <a:pt x="1100" y="173"/>
                </a:lnTo>
                <a:lnTo>
                  <a:pt x="1100" y="153"/>
                </a:lnTo>
                <a:lnTo>
                  <a:pt x="1107" y="153"/>
                </a:lnTo>
                <a:lnTo>
                  <a:pt x="1107" y="48"/>
                </a:lnTo>
                <a:lnTo>
                  <a:pt x="1100" y="48"/>
                </a:lnTo>
                <a:lnTo>
                  <a:pt x="1100" y="28"/>
                </a:lnTo>
                <a:lnTo>
                  <a:pt x="1129" y="28"/>
                </a:lnTo>
                <a:lnTo>
                  <a:pt x="1156" y="104"/>
                </a:lnTo>
                <a:lnTo>
                  <a:pt x="1156" y="48"/>
                </a:lnTo>
                <a:lnTo>
                  <a:pt x="1148" y="48"/>
                </a:lnTo>
                <a:lnTo>
                  <a:pt x="1148" y="28"/>
                </a:lnTo>
                <a:lnTo>
                  <a:pt x="1184" y="28"/>
                </a:lnTo>
                <a:lnTo>
                  <a:pt x="1184" y="48"/>
                </a:lnTo>
                <a:lnTo>
                  <a:pt x="1177" y="48"/>
                </a:lnTo>
                <a:lnTo>
                  <a:pt x="1177" y="173"/>
                </a:lnTo>
                <a:close/>
                <a:moveTo>
                  <a:pt x="1324" y="155"/>
                </a:moveTo>
                <a:lnTo>
                  <a:pt x="1319" y="155"/>
                </a:lnTo>
                <a:lnTo>
                  <a:pt x="1302" y="91"/>
                </a:lnTo>
                <a:lnTo>
                  <a:pt x="1302" y="153"/>
                </a:lnTo>
                <a:lnTo>
                  <a:pt x="1309" y="153"/>
                </a:lnTo>
                <a:lnTo>
                  <a:pt x="1309" y="173"/>
                </a:lnTo>
                <a:lnTo>
                  <a:pt x="1273" y="173"/>
                </a:lnTo>
                <a:lnTo>
                  <a:pt x="1273" y="153"/>
                </a:lnTo>
                <a:lnTo>
                  <a:pt x="1280" y="153"/>
                </a:lnTo>
                <a:lnTo>
                  <a:pt x="1280" y="48"/>
                </a:lnTo>
                <a:lnTo>
                  <a:pt x="1273" y="48"/>
                </a:lnTo>
                <a:lnTo>
                  <a:pt x="1273" y="28"/>
                </a:lnTo>
                <a:lnTo>
                  <a:pt x="1309" y="28"/>
                </a:lnTo>
                <a:lnTo>
                  <a:pt x="1324" y="89"/>
                </a:lnTo>
                <a:lnTo>
                  <a:pt x="1341" y="28"/>
                </a:lnTo>
                <a:lnTo>
                  <a:pt x="1374" y="28"/>
                </a:lnTo>
                <a:lnTo>
                  <a:pt x="1374" y="48"/>
                </a:lnTo>
                <a:lnTo>
                  <a:pt x="1367" y="48"/>
                </a:lnTo>
                <a:lnTo>
                  <a:pt x="1367" y="153"/>
                </a:lnTo>
                <a:lnTo>
                  <a:pt x="1374" y="153"/>
                </a:lnTo>
                <a:lnTo>
                  <a:pt x="1374" y="173"/>
                </a:lnTo>
                <a:lnTo>
                  <a:pt x="1337" y="173"/>
                </a:lnTo>
                <a:lnTo>
                  <a:pt x="1337" y="153"/>
                </a:lnTo>
                <a:lnTo>
                  <a:pt x="1344" y="153"/>
                </a:lnTo>
                <a:lnTo>
                  <a:pt x="1344" y="91"/>
                </a:lnTo>
                <a:lnTo>
                  <a:pt x="1324" y="155"/>
                </a:lnTo>
                <a:close/>
                <a:moveTo>
                  <a:pt x="941" y="138"/>
                </a:moveTo>
                <a:lnTo>
                  <a:pt x="941" y="144"/>
                </a:lnTo>
                <a:lnTo>
                  <a:pt x="943" y="148"/>
                </a:lnTo>
                <a:lnTo>
                  <a:pt x="944" y="149"/>
                </a:lnTo>
                <a:lnTo>
                  <a:pt x="946" y="151"/>
                </a:lnTo>
                <a:lnTo>
                  <a:pt x="948" y="153"/>
                </a:lnTo>
                <a:lnTo>
                  <a:pt x="953" y="153"/>
                </a:lnTo>
                <a:lnTo>
                  <a:pt x="956" y="153"/>
                </a:lnTo>
                <a:lnTo>
                  <a:pt x="960" y="151"/>
                </a:lnTo>
                <a:lnTo>
                  <a:pt x="961" y="148"/>
                </a:lnTo>
                <a:lnTo>
                  <a:pt x="963" y="144"/>
                </a:lnTo>
                <a:lnTo>
                  <a:pt x="963" y="138"/>
                </a:lnTo>
                <a:lnTo>
                  <a:pt x="961" y="132"/>
                </a:lnTo>
                <a:lnTo>
                  <a:pt x="958" y="125"/>
                </a:lnTo>
                <a:lnTo>
                  <a:pt x="954" y="120"/>
                </a:lnTo>
                <a:lnTo>
                  <a:pt x="948" y="113"/>
                </a:lnTo>
                <a:lnTo>
                  <a:pt x="943" y="106"/>
                </a:lnTo>
                <a:lnTo>
                  <a:pt x="936" y="97"/>
                </a:lnTo>
                <a:lnTo>
                  <a:pt x="930" y="89"/>
                </a:lnTo>
                <a:lnTo>
                  <a:pt x="926" y="80"/>
                </a:lnTo>
                <a:lnTo>
                  <a:pt x="923" y="72"/>
                </a:lnTo>
                <a:lnTo>
                  <a:pt x="922" y="65"/>
                </a:lnTo>
                <a:lnTo>
                  <a:pt x="922" y="56"/>
                </a:lnTo>
                <a:lnTo>
                  <a:pt x="923" y="49"/>
                </a:lnTo>
                <a:lnTo>
                  <a:pt x="924" y="42"/>
                </a:lnTo>
                <a:lnTo>
                  <a:pt x="926" y="39"/>
                </a:lnTo>
                <a:lnTo>
                  <a:pt x="929" y="36"/>
                </a:lnTo>
                <a:lnTo>
                  <a:pt x="933" y="31"/>
                </a:lnTo>
                <a:lnTo>
                  <a:pt x="939" y="28"/>
                </a:lnTo>
                <a:lnTo>
                  <a:pt x="941" y="27"/>
                </a:lnTo>
                <a:lnTo>
                  <a:pt x="946" y="25"/>
                </a:lnTo>
                <a:lnTo>
                  <a:pt x="951" y="25"/>
                </a:lnTo>
                <a:lnTo>
                  <a:pt x="954" y="27"/>
                </a:lnTo>
                <a:lnTo>
                  <a:pt x="958" y="27"/>
                </a:lnTo>
                <a:lnTo>
                  <a:pt x="964" y="31"/>
                </a:lnTo>
                <a:lnTo>
                  <a:pt x="968" y="35"/>
                </a:lnTo>
                <a:lnTo>
                  <a:pt x="968" y="28"/>
                </a:lnTo>
                <a:lnTo>
                  <a:pt x="988" y="28"/>
                </a:lnTo>
                <a:lnTo>
                  <a:pt x="988" y="67"/>
                </a:lnTo>
                <a:lnTo>
                  <a:pt x="967" y="67"/>
                </a:lnTo>
                <a:lnTo>
                  <a:pt x="967" y="53"/>
                </a:lnTo>
                <a:lnTo>
                  <a:pt x="965" y="49"/>
                </a:lnTo>
                <a:lnTo>
                  <a:pt x="963" y="46"/>
                </a:lnTo>
                <a:lnTo>
                  <a:pt x="961" y="46"/>
                </a:lnTo>
                <a:lnTo>
                  <a:pt x="960" y="45"/>
                </a:lnTo>
                <a:lnTo>
                  <a:pt x="957" y="45"/>
                </a:lnTo>
                <a:lnTo>
                  <a:pt x="956" y="45"/>
                </a:lnTo>
                <a:lnTo>
                  <a:pt x="954" y="46"/>
                </a:lnTo>
                <a:lnTo>
                  <a:pt x="951" y="48"/>
                </a:lnTo>
                <a:lnTo>
                  <a:pt x="950" y="51"/>
                </a:lnTo>
                <a:lnTo>
                  <a:pt x="950" y="53"/>
                </a:lnTo>
                <a:lnTo>
                  <a:pt x="948" y="60"/>
                </a:lnTo>
                <a:lnTo>
                  <a:pt x="950" y="65"/>
                </a:lnTo>
                <a:lnTo>
                  <a:pt x="951" y="69"/>
                </a:lnTo>
                <a:lnTo>
                  <a:pt x="953" y="73"/>
                </a:lnTo>
                <a:lnTo>
                  <a:pt x="956" y="77"/>
                </a:lnTo>
                <a:lnTo>
                  <a:pt x="964" y="87"/>
                </a:lnTo>
                <a:lnTo>
                  <a:pt x="968" y="93"/>
                </a:lnTo>
                <a:lnTo>
                  <a:pt x="975" y="101"/>
                </a:lnTo>
                <a:lnTo>
                  <a:pt x="981" y="108"/>
                </a:lnTo>
                <a:lnTo>
                  <a:pt x="987" y="117"/>
                </a:lnTo>
                <a:lnTo>
                  <a:pt x="989" y="124"/>
                </a:lnTo>
                <a:lnTo>
                  <a:pt x="991" y="131"/>
                </a:lnTo>
                <a:lnTo>
                  <a:pt x="992" y="139"/>
                </a:lnTo>
                <a:lnTo>
                  <a:pt x="992" y="146"/>
                </a:lnTo>
                <a:lnTo>
                  <a:pt x="989" y="155"/>
                </a:lnTo>
                <a:lnTo>
                  <a:pt x="988" y="158"/>
                </a:lnTo>
                <a:lnTo>
                  <a:pt x="987" y="162"/>
                </a:lnTo>
                <a:lnTo>
                  <a:pt x="981" y="168"/>
                </a:lnTo>
                <a:lnTo>
                  <a:pt x="978" y="170"/>
                </a:lnTo>
                <a:lnTo>
                  <a:pt x="975" y="172"/>
                </a:lnTo>
                <a:lnTo>
                  <a:pt x="972" y="173"/>
                </a:lnTo>
                <a:lnTo>
                  <a:pt x="968" y="175"/>
                </a:lnTo>
                <a:lnTo>
                  <a:pt x="961" y="176"/>
                </a:lnTo>
                <a:lnTo>
                  <a:pt x="958" y="176"/>
                </a:lnTo>
                <a:lnTo>
                  <a:pt x="954" y="175"/>
                </a:lnTo>
                <a:lnTo>
                  <a:pt x="950" y="173"/>
                </a:lnTo>
                <a:lnTo>
                  <a:pt x="947" y="172"/>
                </a:lnTo>
                <a:lnTo>
                  <a:pt x="943" y="170"/>
                </a:lnTo>
                <a:lnTo>
                  <a:pt x="940" y="168"/>
                </a:lnTo>
                <a:lnTo>
                  <a:pt x="940" y="173"/>
                </a:lnTo>
                <a:lnTo>
                  <a:pt x="920" y="173"/>
                </a:lnTo>
                <a:lnTo>
                  <a:pt x="920" y="144"/>
                </a:lnTo>
                <a:lnTo>
                  <a:pt x="920" y="122"/>
                </a:lnTo>
                <a:lnTo>
                  <a:pt x="941" y="122"/>
                </a:lnTo>
                <a:lnTo>
                  <a:pt x="941" y="138"/>
                </a:lnTo>
                <a:close/>
                <a:moveTo>
                  <a:pt x="1220" y="142"/>
                </a:moveTo>
                <a:lnTo>
                  <a:pt x="1220" y="145"/>
                </a:lnTo>
                <a:lnTo>
                  <a:pt x="1220" y="148"/>
                </a:lnTo>
                <a:lnTo>
                  <a:pt x="1223" y="152"/>
                </a:lnTo>
                <a:lnTo>
                  <a:pt x="1223" y="155"/>
                </a:lnTo>
                <a:lnTo>
                  <a:pt x="1225" y="155"/>
                </a:lnTo>
                <a:lnTo>
                  <a:pt x="1227" y="156"/>
                </a:lnTo>
                <a:lnTo>
                  <a:pt x="1230" y="156"/>
                </a:lnTo>
                <a:lnTo>
                  <a:pt x="1232" y="155"/>
                </a:lnTo>
                <a:lnTo>
                  <a:pt x="1235" y="152"/>
                </a:lnTo>
                <a:lnTo>
                  <a:pt x="1237" y="151"/>
                </a:lnTo>
                <a:lnTo>
                  <a:pt x="1238" y="148"/>
                </a:lnTo>
                <a:lnTo>
                  <a:pt x="1238" y="142"/>
                </a:lnTo>
                <a:lnTo>
                  <a:pt x="1238" y="58"/>
                </a:lnTo>
                <a:lnTo>
                  <a:pt x="1238" y="52"/>
                </a:lnTo>
                <a:lnTo>
                  <a:pt x="1235" y="48"/>
                </a:lnTo>
                <a:lnTo>
                  <a:pt x="1234" y="46"/>
                </a:lnTo>
                <a:lnTo>
                  <a:pt x="1232" y="45"/>
                </a:lnTo>
                <a:lnTo>
                  <a:pt x="1231" y="43"/>
                </a:lnTo>
                <a:lnTo>
                  <a:pt x="1230" y="43"/>
                </a:lnTo>
                <a:lnTo>
                  <a:pt x="1225" y="45"/>
                </a:lnTo>
                <a:lnTo>
                  <a:pt x="1223" y="48"/>
                </a:lnTo>
                <a:lnTo>
                  <a:pt x="1220" y="52"/>
                </a:lnTo>
                <a:lnTo>
                  <a:pt x="1220" y="58"/>
                </a:lnTo>
                <a:lnTo>
                  <a:pt x="1220" y="142"/>
                </a:lnTo>
                <a:close/>
                <a:moveTo>
                  <a:pt x="1230" y="25"/>
                </a:moveTo>
                <a:lnTo>
                  <a:pt x="1235" y="25"/>
                </a:lnTo>
                <a:lnTo>
                  <a:pt x="1241" y="27"/>
                </a:lnTo>
                <a:lnTo>
                  <a:pt x="1245" y="29"/>
                </a:lnTo>
                <a:lnTo>
                  <a:pt x="1249" y="32"/>
                </a:lnTo>
                <a:lnTo>
                  <a:pt x="1254" y="35"/>
                </a:lnTo>
                <a:lnTo>
                  <a:pt x="1256" y="39"/>
                </a:lnTo>
                <a:lnTo>
                  <a:pt x="1259" y="45"/>
                </a:lnTo>
                <a:lnTo>
                  <a:pt x="1261" y="49"/>
                </a:lnTo>
                <a:lnTo>
                  <a:pt x="1263" y="62"/>
                </a:lnTo>
                <a:lnTo>
                  <a:pt x="1265" y="76"/>
                </a:lnTo>
                <a:lnTo>
                  <a:pt x="1266" y="90"/>
                </a:lnTo>
                <a:lnTo>
                  <a:pt x="1266" y="106"/>
                </a:lnTo>
                <a:lnTo>
                  <a:pt x="1266" y="120"/>
                </a:lnTo>
                <a:lnTo>
                  <a:pt x="1265" y="127"/>
                </a:lnTo>
                <a:lnTo>
                  <a:pt x="1265" y="132"/>
                </a:lnTo>
                <a:lnTo>
                  <a:pt x="1263" y="145"/>
                </a:lnTo>
                <a:lnTo>
                  <a:pt x="1262" y="151"/>
                </a:lnTo>
                <a:lnTo>
                  <a:pt x="1259" y="155"/>
                </a:lnTo>
                <a:lnTo>
                  <a:pt x="1255" y="163"/>
                </a:lnTo>
                <a:lnTo>
                  <a:pt x="1252" y="168"/>
                </a:lnTo>
                <a:lnTo>
                  <a:pt x="1248" y="170"/>
                </a:lnTo>
                <a:lnTo>
                  <a:pt x="1245" y="173"/>
                </a:lnTo>
                <a:lnTo>
                  <a:pt x="1239" y="175"/>
                </a:lnTo>
                <a:lnTo>
                  <a:pt x="1235" y="175"/>
                </a:lnTo>
                <a:lnTo>
                  <a:pt x="1230" y="176"/>
                </a:lnTo>
                <a:lnTo>
                  <a:pt x="1223" y="175"/>
                </a:lnTo>
                <a:lnTo>
                  <a:pt x="1217" y="175"/>
                </a:lnTo>
                <a:lnTo>
                  <a:pt x="1213" y="172"/>
                </a:lnTo>
                <a:lnTo>
                  <a:pt x="1208" y="170"/>
                </a:lnTo>
                <a:lnTo>
                  <a:pt x="1206" y="168"/>
                </a:lnTo>
                <a:lnTo>
                  <a:pt x="1203" y="163"/>
                </a:lnTo>
                <a:lnTo>
                  <a:pt x="1200" y="159"/>
                </a:lnTo>
                <a:lnTo>
                  <a:pt x="1197" y="155"/>
                </a:lnTo>
                <a:lnTo>
                  <a:pt x="1196" y="149"/>
                </a:lnTo>
                <a:lnTo>
                  <a:pt x="1194" y="144"/>
                </a:lnTo>
                <a:lnTo>
                  <a:pt x="1193" y="132"/>
                </a:lnTo>
                <a:lnTo>
                  <a:pt x="1191" y="118"/>
                </a:lnTo>
                <a:lnTo>
                  <a:pt x="1191" y="104"/>
                </a:lnTo>
                <a:lnTo>
                  <a:pt x="1191" y="89"/>
                </a:lnTo>
                <a:lnTo>
                  <a:pt x="1193" y="75"/>
                </a:lnTo>
                <a:lnTo>
                  <a:pt x="1194" y="62"/>
                </a:lnTo>
                <a:lnTo>
                  <a:pt x="1196" y="55"/>
                </a:lnTo>
                <a:lnTo>
                  <a:pt x="1197" y="49"/>
                </a:lnTo>
                <a:lnTo>
                  <a:pt x="1200" y="45"/>
                </a:lnTo>
                <a:lnTo>
                  <a:pt x="1203" y="39"/>
                </a:lnTo>
                <a:lnTo>
                  <a:pt x="1206" y="35"/>
                </a:lnTo>
                <a:lnTo>
                  <a:pt x="1208" y="32"/>
                </a:lnTo>
                <a:lnTo>
                  <a:pt x="1213" y="29"/>
                </a:lnTo>
                <a:lnTo>
                  <a:pt x="1218" y="27"/>
                </a:lnTo>
                <a:lnTo>
                  <a:pt x="1224" y="25"/>
                </a:lnTo>
                <a:lnTo>
                  <a:pt x="1230" y="25"/>
                </a:lnTo>
                <a:close/>
                <a:moveTo>
                  <a:pt x="1492" y="173"/>
                </a:moveTo>
                <a:lnTo>
                  <a:pt x="1492" y="153"/>
                </a:lnTo>
                <a:lnTo>
                  <a:pt x="1501" y="153"/>
                </a:lnTo>
                <a:lnTo>
                  <a:pt x="1501" y="48"/>
                </a:lnTo>
                <a:lnTo>
                  <a:pt x="1492" y="48"/>
                </a:lnTo>
                <a:lnTo>
                  <a:pt x="1492" y="66"/>
                </a:lnTo>
                <a:lnTo>
                  <a:pt x="1473" y="66"/>
                </a:lnTo>
                <a:lnTo>
                  <a:pt x="1473" y="28"/>
                </a:lnTo>
                <a:lnTo>
                  <a:pt x="1555" y="28"/>
                </a:lnTo>
                <a:lnTo>
                  <a:pt x="1555" y="66"/>
                </a:lnTo>
                <a:lnTo>
                  <a:pt x="1536" y="66"/>
                </a:lnTo>
                <a:lnTo>
                  <a:pt x="1536" y="48"/>
                </a:lnTo>
                <a:lnTo>
                  <a:pt x="1528" y="48"/>
                </a:lnTo>
                <a:lnTo>
                  <a:pt x="1528" y="153"/>
                </a:lnTo>
                <a:lnTo>
                  <a:pt x="1535" y="153"/>
                </a:lnTo>
                <a:lnTo>
                  <a:pt x="1535" y="173"/>
                </a:lnTo>
                <a:lnTo>
                  <a:pt x="1492" y="173"/>
                </a:lnTo>
                <a:close/>
                <a:moveTo>
                  <a:pt x="1405" y="28"/>
                </a:moveTo>
                <a:lnTo>
                  <a:pt x="1457" y="28"/>
                </a:lnTo>
                <a:lnTo>
                  <a:pt x="1457" y="48"/>
                </a:lnTo>
                <a:lnTo>
                  <a:pt x="1449" y="48"/>
                </a:lnTo>
                <a:lnTo>
                  <a:pt x="1468" y="153"/>
                </a:lnTo>
                <a:lnTo>
                  <a:pt x="1475" y="153"/>
                </a:lnTo>
                <a:lnTo>
                  <a:pt x="1475" y="173"/>
                </a:lnTo>
                <a:lnTo>
                  <a:pt x="1434" y="173"/>
                </a:lnTo>
                <a:lnTo>
                  <a:pt x="1434" y="153"/>
                </a:lnTo>
                <a:lnTo>
                  <a:pt x="1441" y="153"/>
                </a:lnTo>
                <a:lnTo>
                  <a:pt x="1440" y="139"/>
                </a:lnTo>
                <a:lnTo>
                  <a:pt x="1416" y="139"/>
                </a:lnTo>
                <a:lnTo>
                  <a:pt x="1413" y="153"/>
                </a:lnTo>
                <a:lnTo>
                  <a:pt x="1422" y="153"/>
                </a:lnTo>
                <a:lnTo>
                  <a:pt x="1422" y="173"/>
                </a:lnTo>
                <a:lnTo>
                  <a:pt x="1386" y="173"/>
                </a:lnTo>
                <a:lnTo>
                  <a:pt x="1386" y="153"/>
                </a:lnTo>
                <a:lnTo>
                  <a:pt x="1392" y="153"/>
                </a:lnTo>
                <a:lnTo>
                  <a:pt x="1413" y="48"/>
                </a:lnTo>
                <a:lnTo>
                  <a:pt x="1405" y="48"/>
                </a:lnTo>
                <a:lnTo>
                  <a:pt x="1405" y="28"/>
                </a:lnTo>
                <a:close/>
                <a:moveTo>
                  <a:pt x="1420" y="120"/>
                </a:moveTo>
                <a:lnTo>
                  <a:pt x="1436" y="120"/>
                </a:lnTo>
                <a:lnTo>
                  <a:pt x="1429" y="73"/>
                </a:lnTo>
                <a:lnTo>
                  <a:pt x="1420" y="12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3" name="Freeform 220">
            <a:extLst>
              <a:ext uri="{FF2B5EF4-FFF2-40B4-BE49-F238E27FC236}">
                <a16:creationId xmlns:a16="http://schemas.microsoft.com/office/drawing/2014/main" id="{E4D5BB88-7444-7BA1-6766-DC248210604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37759" y="6054540"/>
            <a:ext cx="546473" cy="72000"/>
          </a:xfrm>
          <a:custGeom>
            <a:avLst/>
            <a:gdLst>
              <a:gd name="T0" fmla="*/ 741 w 1055"/>
              <a:gd name="T1" fmla="*/ 121 h 139"/>
              <a:gd name="T2" fmla="*/ 768 w 1055"/>
              <a:gd name="T3" fmla="*/ 113 h 139"/>
              <a:gd name="T4" fmla="*/ 769 w 1055"/>
              <a:gd name="T5" fmla="*/ 57 h 139"/>
              <a:gd name="T6" fmla="*/ 240 w 1055"/>
              <a:gd name="T7" fmla="*/ 54 h 139"/>
              <a:gd name="T8" fmla="*/ 267 w 1055"/>
              <a:gd name="T9" fmla="*/ 111 h 139"/>
              <a:gd name="T10" fmla="*/ 211 w 1055"/>
              <a:gd name="T11" fmla="*/ 58 h 139"/>
              <a:gd name="T12" fmla="*/ 157 w 1055"/>
              <a:gd name="T13" fmla="*/ 51 h 139"/>
              <a:gd name="T14" fmla="*/ 168 w 1055"/>
              <a:gd name="T15" fmla="*/ 58 h 139"/>
              <a:gd name="T16" fmla="*/ 190 w 1055"/>
              <a:gd name="T17" fmla="*/ 115 h 139"/>
              <a:gd name="T18" fmla="*/ 121 w 1055"/>
              <a:gd name="T19" fmla="*/ 121 h 139"/>
              <a:gd name="T20" fmla="*/ 314 w 1055"/>
              <a:gd name="T21" fmla="*/ 52 h 139"/>
              <a:gd name="T22" fmla="*/ 324 w 1055"/>
              <a:gd name="T23" fmla="*/ 57 h 139"/>
              <a:gd name="T24" fmla="*/ 348 w 1055"/>
              <a:gd name="T25" fmla="*/ 117 h 139"/>
              <a:gd name="T26" fmla="*/ 285 w 1055"/>
              <a:gd name="T27" fmla="*/ 117 h 139"/>
              <a:gd name="T28" fmla="*/ 401 w 1055"/>
              <a:gd name="T29" fmla="*/ 121 h 139"/>
              <a:gd name="T30" fmla="*/ 396 w 1055"/>
              <a:gd name="T31" fmla="*/ 121 h 139"/>
              <a:gd name="T32" fmla="*/ 360 w 1055"/>
              <a:gd name="T33" fmla="*/ 53 h 139"/>
              <a:gd name="T34" fmla="*/ 429 w 1055"/>
              <a:gd name="T35" fmla="*/ 58 h 139"/>
              <a:gd name="T36" fmla="*/ 700 w 1055"/>
              <a:gd name="T37" fmla="*/ 121 h 139"/>
              <a:gd name="T38" fmla="*/ 694 w 1055"/>
              <a:gd name="T39" fmla="*/ 121 h 139"/>
              <a:gd name="T40" fmla="*/ 659 w 1055"/>
              <a:gd name="T41" fmla="*/ 52 h 139"/>
              <a:gd name="T42" fmla="*/ 727 w 1055"/>
              <a:gd name="T43" fmla="*/ 59 h 139"/>
              <a:gd name="T44" fmla="*/ 861 w 1055"/>
              <a:gd name="T45" fmla="*/ 115 h 139"/>
              <a:gd name="T46" fmla="*/ 849 w 1055"/>
              <a:gd name="T47" fmla="*/ 123 h 139"/>
              <a:gd name="T48" fmla="*/ 814 w 1055"/>
              <a:gd name="T49" fmla="*/ 51 h 139"/>
              <a:gd name="T50" fmla="*/ 909 w 1055"/>
              <a:gd name="T51" fmla="*/ 37 h 139"/>
              <a:gd name="T52" fmla="*/ 909 w 1055"/>
              <a:gd name="T53" fmla="*/ 136 h 139"/>
              <a:gd name="T54" fmla="*/ 882 w 1055"/>
              <a:gd name="T55" fmla="*/ 59 h 139"/>
              <a:gd name="T56" fmla="*/ 1048 w 1055"/>
              <a:gd name="T57" fmla="*/ 115 h 139"/>
              <a:gd name="T58" fmla="*/ 1027 w 1055"/>
              <a:gd name="T59" fmla="*/ 57 h 139"/>
              <a:gd name="T60" fmla="*/ 619 w 1055"/>
              <a:gd name="T61" fmla="*/ 127 h 139"/>
              <a:gd name="T62" fmla="*/ 582 w 1055"/>
              <a:gd name="T63" fmla="*/ 91 h 139"/>
              <a:gd name="T64" fmla="*/ 584 w 1055"/>
              <a:gd name="T65" fmla="*/ 56 h 139"/>
              <a:gd name="T66" fmla="*/ 652 w 1055"/>
              <a:gd name="T67" fmla="*/ 123 h 139"/>
              <a:gd name="T68" fmla="*/ 613 w 1055"/>
              <a:gd name="T69" fmla="*/ 70 h 139"/>
              <a:gd name="T70" fmla="*/ 598 w 1055"/>
              <a:gd name="T71" fmla="*/ 108 h 139"/>
              <a:gd name="T72" fmla="*/ 978 w 1055"/>
              <a:gd name="T73" fmla="*/ 126 h 139"/>
              <a:gd name="T74" fmla="*/ 938 w 1055"/>
              <a:gd name="T75" fmla="*/ 96 h 139"/>
              <a:gd name="T76" fmla="*/ 941 w 1055"/>
              <a:gd name="T77" fmla="*/ 56 h 139"/>
              <a:gd name="T78" fmla="*/ 1010 w 1055"/>
              <a:gd name="T79" fmla="*/ 123 h 139"/>
              <a:gd name="T80" fmla="*/ 971 w 1055"/>
              <a:gd name="T81" fmla="*/ 70 h 139"/>
              <a:gd name="T82" fmla="*/ 956 w 1055"/>
              <a:gd name="T83" fmla="*/ 108 h 139"/>
              <a:gd name="T84" fmla="*/ 98 w 1055"/>
              <a:gd name="T85" fmla="*/ 14 h 139"/>
              <a:gd name="T86" fmla="*/ 36 w 1055"/>
              <a:gd name="T87" fmla="*/ 28 h 139"/>
              <a:gd name="T88" fmla="*/ 87 w 1055"/>
              <a:gd name="T89" fmla="*/ 41 h 139"/>
              <a:gd name="T90" fmla="*/ 67 w 1055"/>
              <a:gd name="T91" fmla="*/ 139 h 139"/>
              <a:gd name="T92" fmla="*/ 12 w 1055"/>
              <a:gd name="T93" fmla="*/ 76 h 139"/>
              <a:gd name="T94" fmla="*/ 54 w 1055"/>
              <a:gd name="T95" fmla="*/ 46 h 139"/>
              <a:gd name="T96" fmla="*/ 41 w 1055"/>
              <a:gd name="T97" fmla="*/ 105 h 139"/>
              <a:gd name="T98" fmla="*/ 106 w 1055"/>
              <a:gd name="T99" fmla="*/ 105 h 139"/>
              <a:gd name="T100" fmla="*/ 61 w 1055"/>
              <a:gd name="T101" fmla="*/ 44 h 139"/>
              <a:gd name="T102" fmla="*/ 512 w 1055"/>
              <a:gd name="T103" fmla="*/ 62 h 139"/>
              <a:gd name="T104" fmla="*/ 534 w 1055"/>
              <a:gd name="T105" fmla="*/ 122 h 139"/>
              <a:gd name="T106" fmla="*/ 540 w 1055"/>
              <a:gd name="T107" fmla="*/ 66 h 139"/>
              <a:gd name="T108" fmla="*/ 480 w 1055"/>
              <a:gd name="T109" fmla="*/ 29 h 139"/>
              <a:gd name="T110" fmla="*/ 575 w 1055"/>
              <a:gd name="T111" fmla="*/ 11 h 139"/>
              <a:gd name="T112" fmla="*/ 545 w 1055"/>
              <a:gd name="T113" fmla="*/ 36 h 139"/>
              <a:gd name="T114" fmla="*/ 564 w 1055"/>
              <a:gd name="T115" fmla="*/ 108 h 139"/>
              <a:gd name="T116" fmla="*/ 462 w 1055"/>
              <a:gd name="T117" fmla="*/ 129 h 139"/>
              <a:gd name="T118" fmla="*/ 451 w 1055"/>
              <a:gd name="T119" fmla="*/ 132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55" h="139">
                <a:moveTo>
                  <a:pt x="807" y="50"/>
                </a:moveTo>
                <a:lnTo>
                  <a:pt x="808" y="51"/>
                </a:lnTo>
                <a:lnTo>
                  <a:pt x="808" y="53"/>
                </a:lnTo>
                <a:lnTo>
                  <a:pt x="808" y="98"/>
                </a:lnTo>
                <a:lnTo>
                  <a:pt x="808" y="100"/>
                </a:lnTo>
                <a:lnTo>
                  <a:pt x="808" y="102"/>
                </a:lnTo>
                <a:lnTo>
                  <a:pt x="807" y="107"/>
                </a:lnTo>
                <a:lnTo>
                  <a:pt x="804" y="111"/>
                </a:lnTo>
                <a:lnTo>
                  <a:pt x="802" y="114"/>
                </a:lnTo>
                <a:lnTo>
                  <a:pt x="799" y="116"/>
                </a:lnTo>
                <a:lnTo>
                  <a:pt x="775" y="136"/>
                </a:lnTo>
                <a:lnTo>
                  <a:pt x="774" y="137"/>
                </a:lnTo>
                <a:lnTo>
                  <a:pt x="772" y="136"/>
                </a:lnTo>
                <a:lnTo>
                  <a:pt x="741" y="123"/>
                </a:lnTo>
                <a:lnTo>
                  <a:pt x="740" y="122"/>
                </a:lnTo>
                <a:lnTo>
                  <a:pt x="741" y="121"/>
                </a:lnTo>
                <a:lnTo>
                  <a:pt x="747" y="117"/>
                </a:lnTo>
                <a:lnTo>
                  <a:pt x="748" y="116"/>
                </a:lnTo>
                <a:lnTo>
                  <a:pt x="748" y="115"/>
                </a:lnTo>
                <a:lnTo>
                  <a:pt x="748" y="114"/>
                </a:lnTo>
                <a:lnTo>
                  <a:pt x="748" y="59"/>
                </a:lnTo>
                <a:lnTo>
                  <a:pt x="748" y="58"/>
                </a:lnTo>
                <a:lnTo>
                  <a:pt x="747" y="56"/>
                </a:lnTo>
                <a:lnTo>
                  <a:pt x="742" y="52"/>
                </a:lnTo>
                <a:lnTo>
                  <a:pt x="741" y="51"/>
                </a:lnTo>
                <a:lnTo>
                  <a:pt x="742" y="50"/>
                </a:lnTo>
                <a:lnTo>
                  <a:pt x="769" y="37"/>
                </a:lnTo>
                <a:lnTo>
                  <a:pt x="772" y="36"/>
                </a:lnTo>
                <a:lnTo>
                  <a:pt x="775" y="37"/>
                </a:lnTo>
                <a:lnTo>
                  <a:pt x="807" y="50"/>
                </a:lnTo>
                <a:close/>
                <a:moveTo>
                  <a:pt x="768" y="59"/>
                </a:moveTo>
                <a:lnTo>
                  <a:pt x="768" y="113"/>
                </a:lnTo>
                <a:lnTo>
                  <a:pt x="769" y="114"/>
                </a:lnTo>
                <a:lnTo>
                  <a:pt x="769" y="115"/>
                </a:lnTo>
                <a:lnTo>
                  <a:pt x="770" y="117"/>
                </a:lnTo>
                <a:lnTo>
                  <a:pt x="782" y="121"/>
                </a:lnTo>
                <a:lnTo>
                  <a:pt x="784" y="122"/>
                </a:lnTo>
                <a:lnTo>
                  <a:pt x="786" y="120"/>
                </a:lnTo>
                <a:lnTo>
                  <a:pt x="787" y="118"/>
                </a:lnTo>
                <a:lnTo>
                  <a:pt x="787" y="115"/>
                </a:lnTo>
                <a:lnTo>
                  <a:pt x="788" y="109"/>
                </a:lnTo>
                <a:lnTo>
                  <a:pt x="788" y="64"/>
                </a:lnTo>
                <a:lnTo>
                  <a:pt x="787" y="62"/>
                </a:lnTo>
                <a:lnTo>
                  <a:pt x="786" y="61"/>
                </a:lnTo>
                <a:lnTo>
                  <a:pt x="772" y="56"/>
                </a:lnTo>
                <a:lnTo>
                  <a:pt x="770" y="56"/>
                </a:lnTo>
                <a:lnTo>
                  <a:pt x="769" y="56"/>
                </a:lnTo>
                <a:lnTo>
                  <a:pt x="769" y="57"/>
                </a:lnTo>
                <a:lnTo>
                  <a:pt x="768" y="59"/>
                </a:lnTo>
                <a:close/>
                <a:moveTo>
                  <a:pt x="475" y="76"/>
                </a:moveTo>
                <a:lnTo>
                  <a:pt x="481" y="82"/>
                </a:lnTo>
                <a:lnTo>
                  <a:pt x="475" y="89"/>
                </a:lnTo>
                <a:lnTo>
                  <a:pt x="467" y="83"/>
                </a:lnTo>
                <a:lnTo>
                  <a:pt x="473" y="76"/>
                </a:lnTo>
                <a:lnTo>
                  <a:pt x="475" y="76"/>
                </a:lnTo>
                <a:close/>
                <a:moveTo>
                  <a:pt x="256" y="38"/>
                </a:moveTo>
                <a:lnTo>
                  <a:pt x="275" y="51"/>
                </a:lnTo>
                <a:lnTo>
                  <a:pt x="276" y="52"/>
                </a:lnTo>
                <a:lnTo>
                  <a:pt x="276" y="53"/>
                </a:lnTo>
                <a:lnTo>
                  <a:pt x="275" y="54"/>
                </a:lnTo>
                <a:lnTo>
                  <a:pt x="259" y="65"/>
                </a:lnTo>
                <a:lnTo>
                  <a:pt x="257" y="66"/>
                </a:lnTo>
                <a:lnTo>
                  <a:pt x="256" y="65"/>
                </a:lnTo>
                <a:lnTo>
                  <a:pt x="240" y="54"/>
                </a:lnTo>
                <a:lnTo>
                  <a:pt x="239" y="54"/>
                </a:lnTo>
                <a:lnTo>
                  <a:pt x="237" y="54"/>
                </a:lnTo>
                <a:lnTo>
                  <a:pt x="234" y="57"/>
                </a:lnTo>
                <a:lnTo>
                  <a:pt x="233" y="58"/>
                </a:lnTo>
                <a:lnTo>
                  <a:pt x="232" y="60"/>
                </a:lnTo>
                <a:lnTo>
                  <a:pt x="232" y="113"/>
                </a:lnTo>
                <a:lnTo>
                  <a:pt x="233" y="115"/>
                </a:lnTo>
                <a:lnTo>
                  <a:pt x="234" y="116"/>
                </a:lnTo>
                <a:lnTo>
                  <a:pt x="238" y="119"/>
                </a:lnTo>
                <a:lnTo>
                  <a:pt x="240" y="120"/>
                </a:lnTo>
                <a:lnTo>
                  <a:pt x="242" y="120"/>
                </a:lnTo>
                <a:lnTo>
                  <a:pt x="246" y="120"/>
                </a:lnTo>
                <a:lnTo>
                  <a:pt x="250" y="119"/>
                </a:lnTo>
                <a:lnTo>
                  <a:pt x="254" y="118"/>
                </a:lnTo>
                <a:lnTo>
                  <a:pt x="261" y="114"/>
                </a:lnTo>
                <a:lnTo>
                  <a:pt x="267" y="111"/>
                </a:lnTo>
                <a:lnTo>
                  <a:pt x="268" y="111"/>
                </a:lnTo>
                <a:lnTo>
                  <a:pt x="269" y="111"/>
                </a:lnTo>
                <a:lnTo>
                  <a:pt x="271" y="112"/>
                </a:lnTo>
                <a:lnTo>
                  <a:pt x="271" y="113"/>
                </a:lnTo>
                <a:lnTo>
                  <a:pt x="232" y="136"/>
                </a:lnTo>
                <a:lnTo>
                  <a:pt x="231" y="137"/>
                </a:lnTo>
                <a:lnTo>
                  <a:pt x="229" y="136"/>
                </a:lnTo>
                <a:lnTo>
                  <a:pt x="204" y="123"/>
                </a:lnTo>
                <a:lnTo>
                  <a:pt x="203" y="122"/>
                </a:lnTo>
                <a:lnTo>
                  <a:pt x="204" y="121"/>
                </a:lnTo>
                <a:lnTo>
                  <a:pt x="210" y="117"/>
                </a:lnTo>
                <a:lnTo>
                  <a:pt x="211" y="116"/>
                </a:lnTo>
                <a:lnTo>
                  <a:pt x="211" y="115"/>
                </a:lnTo>
                <a:lnTo>
                  <a:pt x="212" y="113"/>
                </a:lnTo>
                <a:lnTo>
                  <a:pt x="212" y="59"/>
                </a:lnTo>
                <a:lnTo>
                  <a:pt x="211" y="58"/>
                </a:lnTo>
                <a:lnTo>
                  <a:pt x="210" y="56"/>
                </a:lnTo>
                <a:lnTo>
                  <a:pt x="205" y="52"/>
                </a:lnTo>
                <a:lnTo>
                  <a:pt x="205" y="51"/>
                </a:lnTo>
                <a:lnTo>
                  <a:pt x="204" y="51"/>
                </a:lnTo>
                <a:lnTo>
                  <a:pt x="205" y="50"/>
                </a:lnTo>
                <a:lnTo>
                  <a:pt x="222" y="37"/>
                </a:lnTo>
                <a:lnTo>
                  <a:pt x="223" y="37"/>
                </a:lnTo>
                <a:lnTo>
                  <a:pt x="224" y="38"/>
                </a:lnTo>
                <a:lnTo>
                  <a:pt x="236" y="48"/>
                </a:lnTo>
                <a:lnTo>
                  <a:pt x="238" y="48"/>
                </a:lnTo>
                <a:lnTo>
                  <a:pt x="240" y="48"/>
                </a:lnTo>
                <a:lnTo>
                  <a:pt x="254" y="37"/>
                </a:lnTo>
                <a:lnTo>
                  <a:pt x="255" y="37"/>
                </a:lnTo>
                <a:lnTo>
                  <a:pt x="256" y="38"/>
                </a:lnTo>
                <a:close/>
                <a:moveTo>
                  <a:pt x="142" y="38"/>
                </a:moveTo>
                <a:lnTo>
                  <a:pt x="157" y="51"/>
                </a:lnTo>
                <a:lnTo>
                  <a:pt x="157" y="52"/>
                </a:lnTo>
                <a:lnTo>
                  <a:pt x="157" y="53"/>
                </a:lnTo>
                <a:lnTo>
                  <a:pt x="151" y="57"/>
                </a:lnTo>
                <a:lnTo>
                  <a:pt x="150" y="58"/>
                </a:lnTo>
                <a:lnTo>
                  <a:pt x="150" y="60"/>
                </a:lnTo>
                <a:lnTo>
                  <a:pt x="150" y="113"/>
                </a:lnTo>
                <a:lnTo>
                  <a:pt x="150" y="115"/>
                </a:lnTo>
                <a:lnTo>
                  <a:pt x="151" y="116"/>
                </a:lnTo>
                <a:lnTo>
                  <a:pt x="158" y="120"/>
                </a:lnTo>
                <a:lnTo>
                  <a:pt x="159" y="121"/>
                </a:lnTo>
                <a:lnTo>
                  <a:pt x="161" y="120"/>
                </a:lnTo>
                <a:lnTo>
                  <a:pt x="167" y="116"/>
                </a:lnTo>
                <a:lnTo>
                  <a:pt x="168" y="115"/>
                </a:lnTo>
                <a:lnTo>
                  <a:pt x="168" y="113"/>
                </a:lnTo>
                <a:lnTo>
                  <a:pt x="168" y="60"/>
                </a:lnTo>
                <a:lnTo>
                  <a:pt x="168" y="58"/>
                </a:lnTo>
                <a:lnTo>
                  <a:pt x="167" y="57"/>
                </a:lnTo>
                <a:lnTo>
                  <a:pt x="162" y="53"/>
                </a:lnTo>
                <a:lnTo>
                  <a:pt x="161" y="52"/>
                </a:lnTo>
                <a:lnTo>
                  <a:pt x="162" y="51"/>
                </a:lnTo>
                <a:lnTo>
                  <a:pt x="177" y="38"/>
                </a:lnTo>
                <a:lnTo>
                  <a:pt x="178" y="37"/>
                </a:lnTo>
                <a:lnTo>
                  <a:pt x="179" y="37"/>
                </a:lnTo>
                <a:lnTo>
                  <a:pt x="196" y="50"/>
                </a:lnTo>
                <a:lnTo>
                  <a:pt x="196" y="51"/>
                </a:lnTo>
                <a:lnTo>
                  <a:pt x="196" y="52"/>
                </a:lnTo>
                <a:lnTo>
                  <a:pt x="190" y="56"/>
                </a:lnTo>
                <a:lnTo>
                  <a:pt x="190" y="57"/>
                </a:lnTo>
                <a:lnTo>
                  <a:pt x="190" y="58"/>
                </a:lnTo>
                <a:lnTo>
                  <a:pt x="189" y="59"/>
                </a:lnTo>
                <a:lnTo>
                  <a:pt x="189" y="113"/>
                </a:lnTo>
                <a:lnTo>
                  <a:pt x="190" y="115"/>
                </a:lnTo>
                <a:lnTo>
                  <a:pt x="191" y="117"/>
                </a:lnTo>
                <a:lnTo>
                  <a:pt x="197" y="121"/>
                </a:lnTo>
                <a:lnTo>
                  <a:pt x="197" y="122"/>
                </a:lnTo>
                <a:lnTo>
                  <a:pt x="197" y="123"/>
                </a:lnTo>
                <a:lnTo>
                  <a:pt x="177" y="136"/>
                </a:lnTo>
                <a:lnTo>
                  <a:pt x="176" y="137"/>
                </a:lnTo>
                <a:lnTo>
                  <a:pt x="174" y="136"/>
                </a:lnTo>
                <a:lnTo>
                  <a:pt x="161" y="127"/>
                </a:lnTo>
                <a:lnTo>
                  <a:pt x="159" y="127"/>
                </a:lnTo>
                <a:lnTo>
                  <a:pt x="158" y="127"/>
                </a:lnTo>
                <a:lnTo>
                  <a:pt x="144" y="136"/>
                </a:lnTo>
                <a:lnTo>
                  <a:pt x="143" y="137"/>
                </a:lnTo>
                <a:lnTo>
                  <a:pt x="141" y="136"/>
                </a:lnTo>
                <a:lnTo>
                  <a:pt x="121" y="123"/>
                </a:lnTo>
                <a:lnTo>
                  <a:pt x="120" y="122"/>
                </a:lnTo>
                <a:lnTo>
                  <a:pt x="121" y="121"/>
                </a:lnTo>
                <a:lnTo>
                  <a:pt x="127" y="117"/>
                </a:lnTo>
                <a:lnTo>
                  <a:pt x="128" y="116"/>
                </a:lnTo>
                <a:lnTo>
                  <a:pt x="128" y="115"/>
                </a:lnTo>
                <a:lnTo>
                  <a:pt x="128" y="113"/>
                </a:lnTo>
                <a:lnTo>
                  <a:pt x="128" y="59"/>
                </a:lnTo>
                <a:lnTo>
                  <a:pt x="128" y="58"/>
                </a:lnTo>
                <a:lnTo>
                  <a:pt x="127" y="56"/>
                </a:lnTo>
                <a:lnTo>
                  <a:pt x="122" y="52"/>
                </a:lnTo>
                <a:lnTo>
                  <a:pt x="121" y="51"/>
                </a:lnTo>
                <a:lnTo>
                  <a:pt x="122" y="50"/>
                </a:lnTo>
                <a:lnTo>
                  <a:pt x="139" y="37"/>
                </a:lnTo>
                <a:lnTo>
                  <a:pt x="141" y="37"/>
                </a:lnTo>
                <a:lnTo>
                  <a:pt x="142" y="38"/>
                </a:lnTo>
                <a:close/>
                <a:moveTo>
                  <a:pt x="299" y="38"/>
                </a:moveTo>
                <a:lnTo>
                  <a:pt x="314" y="51"/>
                </a:lnTo>
                <a:lnTo>
                  <a:pt x="314" y="52"/>
                </a:lnTo>
                <a:lnTo>
                  <a:pt x="314" y="53"/>
                </a:lnTo>
                <a:lnTo>
                  <a:pt x="308" y="57"/>
                </a:lnTo>
                <a:lnTo>
                  <a:pt x="307" y="58"/>
                </a:lnTo>
                <a:lnTo>
                  <a:pt x="307" y="60"/>
                </a:lnTo>
                <a:lnTo>
                  <a:pt x="307" y="113"/>
                </a:lnTo>
                <a:lnTo>
                  <a:pt x="307" y="115"/>
                </a:lnTo>
                <a:lnTo>
                  <a:pt x="308" y="116"/>
                </a:lnTo>
                <a:lnTo>
                  <a:pt x="315" y="120"/>
                </a:lnTo>
                <a:lnTo>
                  <a:pt x="316" y="121"/>
                </a:lnTo>
                <a:lnTo>
                  <a:pt x="318" y="120"/>
                </a:lnTo>
                <a:lnTo>
                  <a:pt x="324" y="116"/>
                </a:lnTo>
                <a:lnTo>
                  <a:pt x="325" y="115"/>
                </a:lnTo>
                <a:lnTo>
                  <a:pt x="325" y="113"/>
                </a:lnTo>
                <a:lnTo>
                  <a:pt x="325" y="60"/>
                </a:lnTo>
                <a:lnTo>
                  <a:pt x="325" y="58"/>
                </a:lnTo>
                <a:lnTo>
                  <a:pt x="324" y="57"/>
                </a:lnTo>
                <a:lnTo>
                  <a:pt x="319" y="53"/>
                </a:lnTo>
                <a:lnTo>
                  <a:pt x="318" y="52"/>
                </a:lnTo>
                <a:lnTo>
                  <a:pt x="319" y="51"/>
                </a:lnTo>
                <a:lnTo>
                  <a:pt x="334" y="38"/>
                </a:lnTo>
                <a:lnTo>
                  <a:pt x="335" y="37"/>
                </a:lnTo>
                <a:lnTo>
                  <a:pt x="336" y="37"/>
                </a:lnTo>
                <a:lnTo>
                  <a:pt x="353" y="50"/>
                </a:lnTo>
                <a:lnTo>
                  <a:pt x="353" y="51"/>
                </a:lnTo>
                <a:lnTo>
                  <a:pt x="353" y="52"/>
                </a:lnTo>
                <a:lnTo>
                  <a:pt x="347" y="56"/>
                </a:lnTo>
                <a:lnTo>
                  <a:pt x="347" y="57"/>
                </a:lnTo>
                <a:lnTo>
                  <a:pt x="347" y="58"/>
                </a:lnTo>
                <a:lnTo>
                  <a:pt x="346" y="59"/>
                </a:lnTo>
                <a:lnTo>
                  <a:pt x="346" y="113"/>
                </a:lnTo>
                <a:lnTo>
                  <a:pt x="346" y="115"/>
                </a:lnTo>
                <a:lnTo>
                  <a:pt x="348" y="117"/>
                </a:lnTo>
                <a:lnTo>
                  <a:pt x="354" y="121"/>
                </a:lnTo>
                <a:lnTo>
                  <a:pt x="354" y="122"/>
                </a:lnTo>
                <a:lnTo>
                  <a:pt x="354" y="123"/>
                </a:lnTo>
                <a:lnTo>
                  <a:pt x="334" y="136"/>
                </a:lnTo>
                <a:lnTo>
                  <a:pt x="333" y="137"/>
                </a:lnTo>
                <a:lnTo>
                  <a:pt x="331" y="136"/>
                </a:lnTo>
                <a:lnTo>
                  <a:pt x="318" y="127"/>
                </a:lnTo>
                <a:lnTo>
                  <a:pt x="316" y="127"/>
                </a:lnTo>
                <a:lnTo>
                  <a:pt x="315" y="127"/>
                </a:lnTo>
                <a:lnTo>
                  <a:pt x="301" y="136"/>
                </a:lnTo>
                <a:lnTo>
                  <a:pt x="300" y="137"/>
                </a:lnTo>
                <a:lnTo>
                  <a:pt x="298" y="136"/>
                </a:lnTo>
                <a:lnTo>
                  <a:pt x="279" y="123"/>
                </a:lnTo>
                <a:lnTo>
                  <a:pt x="278" y="122"/>
                </a:lnTo>
                <a:lnTo>
                  <a:pt x="279" y="121"/>
                </a:lnTo>
                <a:lnTo>
                  <a:pt x="285" y="117"/>
                </a:lnTo>
                <a:lnTo>
                  <a:pt x="286" y="116"/>
                </a:lnTo>
                <a:lnTo>
                  <a:pt x="286" y="115"/>
                </a:lnTo>
                <a:lnTo>
                  <a:pt x="286" y="113"/>
                </a:lnTo>
                <a:lnTo>
                  <a:pt x="286" y="59"/>
                </a:lnTo>
                <a:lnTo>
                  <a:pt x="286" y="58"/>
                </a:lnTo>
                <a:lnTo>
                  <a:pt x="285" y="56"/>
                </a:lnTo>
                <a:lnTo>
                  <a:pt x="280" y="52"/>
                </a:lnTo>
                <a:lnTo>
                  <a:pt x="279" y="51"/>
                </a:lnTo>
                <a:lnTo>
                  <a:pt x="280" y="50"/>
                </a:lnTo>
                <a:lnTo>
                  <a:pt x="296" y="37"/>
                </a:lnTo>
                <a:lnTo>
                  <a:pt x="298" y="37"/>
                </a:lnTo>
                <a:lnTo>
                  <a:pt x="299" y="38"/>
                </a:lnTo>
                <a:close/>
                <a:moveTo>
                  <a:pt x="416" y="136"/>
                </a:moveTo>
                <a:lnTo>
                  <a:pt x="401" y="123"/>
                </a:lnTo>
                <a:lnTo>
                  <a:pt x="401" y="122"/>
                </a:lnTo>
                <a:lnTo>
                  <a:pt x="401" y="121"/>
                </a:lnTo>
                <a:lnTo>
                  <a:pt x="407" y="117"/>
                </a:lnTo>
                <a:lnTo>
                  <a:pt x="408" y="115"/>
                </a:lnTo>
                <a:lnTo>
                  <a:pt x="408" y="114"/>
                </a:lnTo>
                <a:lnTo>
                  <a:pt x="408" y="60"/>
                </a:lnTo>
                <a:lnTo>
                  <a:pt x="408" y="58"/>
                </a:lnTo>
                <a:lnTo>
                  <a:pt x="407" y="57"/>
                </a:lnTo>
                <a:lnTo>
                  <a:pt x="400" y="53"/>
                </a:lnTo>
                <a:lnTo>
                  <a:pt x="399" y="53"/>
                </a:lnTo>
                <a:lnTo>
                  <a:pt x="397" y="53"/>
                </a:lnTo>
                <a:lnTo>
                  <a:pt x="390" y="57"/>
                </a:lnTo>
                <a:lnTo>
                  <a:pt x="389" y="58"/>
                </a:lnTo>
                <a:lnTo>
                  <a:pt x="388" y="60"/>
                </a:lnTo>
                <a:lnTo>
                  <a:pt x="388" y="114"/>
                </a:lnTo>
                <a:lnTo>
                  <a:pt x="389" y="115"/>
                </a:lnTo>
                <a:lnTo>
                  <a:pt x="390" y="117"/>
                </a:lnTo>
                <a:lnTo>
                  <a:pt x="396" y="121"/>
                </a:lnTo>
                <a:lnTo>
                  <a:pt x="397" y="122"/>
                </a:lnTo>
                <a:lnTo>
                  <a:pt x="396" y="123"/>
                </a:lnTo>
                <a:lnTo>
                  <a:pt x="380" y="136"/>
                </a:lnTo>
                <a:lnTo>
                  <a:pt x="379" y="137"/>
                </a:lnTo>
                <a:lnTo>
                  <a:pt x="378" y="136"/>
                </a:lnTo>
                <a:lnTo>
                  <a:pt x="361" y="124"/>
                </a:lnTo>
                <a:lnTo>
                  <a:pt x="360" y="123"/>
                </a:lnTo>
                <a:lnTo>
                  <a:pt x="361" y="122"/>
                </a:lnTo>
                <a:lnTo>
                  <a:pt x="366" y="117"/>
                </a:lnTo>
                <a:lnTo>
                  <a:pt x="367" y="117"/>
                </a:lnTo>
                <a:lnTo>
                  <a:pt x="367" y="116"/>
                </a:lnTo>
                <a:lnTo>
                  <a:pt x="368" y="114"/>
                </a:lnTo>
                <a:lnTo>
                  <a:pt x="368" y="60"/>
                </a:lnTo>
                <a:lnTo>
                  <a:pt x="367" y="59"/>
                </a:lnTo>
                <a:lnTo>
                  <a:pt x="366" y="57"/>
                </a:lnTo>
                <a:lnTo>
                  <a:pt x="360" y="53"/>
                </a:lnTo>
                <a:lnTo>
                  <a:pt x="360" y="52"/>
                </a:lnTo>
                <a:lnTo>
                  <a:pt x="360" y="51"/>
                </a:lnTo>
                <a:lnTo>
                  <a:pt x="380" y="37"/>
                </a:lnTo>
                <a:lnTo>
                  <a:pt x="381" y="37"/>
                </a:lnTo>
                <a:lnTo>
                  <a:pt x="383" y="37"/>
                </a:lnTo>
                <a:lnTo>
                  <a:pt x="397" y="47"/>
                </a:lnTo>
                <a:lnTo>
                  <a:pt x="399" y="47"/>
                </a:lnTo>
                <a:lnTo>
                  <a:pt x="400" y="47"/>
                </a:lnTo>
                <a:lnTo>
                  <a:pt x="414" y="37"/>
                </a:lnTo>
                <a:lnTo>
                  <a:pt x="415" y="37"/>
                </a:lnTo>
                <a:lnTo>
                  <a:pt x="417" y="37"/>
                </a:lnTo>
                <a:lnTo>
                  <a:pt x="436" y="51"/>
                </a:lnTo>
                <a:lnTo>
                  <a:pt x="437" y="52"/>
                </a:lnTo>
                <a:lnTo>
                  <a:pt x="436" y="53"/>
                </a:lnTo>
                <a:lnTo>
                  <a:pt x="430" y="57"/>
                </a:lnTo>
                <a:lnTo>
                  <a:pt x="429" y="58"/>
                </a:lnTo>
                <a:lnTo>
                  <a:pt x="429" y="59"/>
                </a:lnTo>
                <a:lnTo>
                  <a:pt x="429" y="60"/>
                </a:lnTo>
                <a:lnTo>
                  <a:pt x="429" y="114"/>
                </a:lnTo>
                <a:lnTo>
                  <a:pt x="429" y="116"/>
                </a:lnTo>
                <a:lnTo>
                  <a:pt x="430" y="117"/>
                </a:lnTo>
                <a:lnTo>
                  <a:pt x="435" y="122"/>
                </a:lnTo>
                <a:lnTo>
                  <a:pt x="436" y="122"/>
                </a:lnTo>
                <a:lnTo>
                  <a:pt x="436" y="123"/>
                </a:lnTo>
                <a:lnTo>
                  <a:pt x="435" y="124"/>
                </a:lnTo>
                <a:lnTo>
                  <a:pt x="419" y="136"/>
                </a:lnTo>
                <a:lnTo>
                  <a:pt x="417" y="137"/>
                </a:lnTo>
                <a:lnTo>
                  <a:pt x="416" y="136"/>
                </a:lnTo>
                <a:close/>
                <a:moveTo>
                  <a:pt x="715" y="136"/>
                </a:moveTo>
                <a:lnTo>
                  <a:pt x="700" y="123"/>
                </a:lnTo>
                <a:lnTo>
                  <a:pt x="699" y="122"/>
                </a:lnTo>
                <a:lnTo>
                  <a:pt x="700" y="121"/>
                </a:lnTo>
                <a:lnTo>
                  <a:pt x="705" y="117"/>
                </a:lnTo>
                <a:lnTo>
                  <a:pt x="706" y="115"/>
                </a:lnTo>
                <a:lnTo>
                  <a:pt x="706" y="114"/>
                </a:lnTo>
                <a:lnTo>
                  <a:pt x="706" y="60"/>
                </a:lnTo>
                <a:lnTo>
                  <a:pt x="706" y="58"/>
                </a:lnTo>
                <a:lnTo>
                  <a:pt x="705" y="57"/>
                </a:lnTo>
                <a:lnTo>
                  <a:pt x="698" y="53"/>
                </a:lnTo>
                <a:lnTo>
                  <a:pt x="697" y="53"/>
                </a:lnTo>
                <a:lnTo>
                  <a:pt x="696" y="53"/>
                </a:lnTo>
                <a:lnTo>
                  <a:pt x="689" y="57"/>
                </a:lnTo>
                <a:lnTo>
                  <a:pt x="688" y="58"/>
                </a:lnTo>
                <a:lnTo>
                  <a:pt x="688" y="60"/>
                </a:lnTo>
                <a:lnTo>
                  <a:pt x="688" y="114"/>
                </a:lnTo>
                <a:lnTo>
                  <a:pt x="688" y="115"/>
                </a:lnTo>
                <a:lnTo>
                  <a:pt x="689" y="117"/>
                </a:lnTo>
                <a:lnTo>
                  <a:pt x="694" y="121"/>
                </a:lnTo>
                <a:lnTo>
                  <a:pt x="695" y="122"/>
                </a:lnTo>
                <a:lnTo>
                  <a:pt x="694" y="123"/>
                </a:lnTo>
                <a:lnTo>
                  <a:pt x="679" y="136"/>
                </a:lnTo>
                <a:lnTo>
                  <a:pt x="678" y="137"/>
                </a:lnTo>
                <a:lnTo>
                  <a:pt x="677" y="136"/>
                </a:lnTo>
                <a:lnTo>
                  <a:pt x="660" y="124"/>
                </a:lnTo>
                <a:lnTo>
                  <a:pt x="660" y="123"/>
                </a:lnTo>
                <a:lnTo>
                  <a:pt x="660" y="122"/>
                </a:lnTo>
                <a:lnTo>
                  <a:pt x="666" y="117"/>
                </a:lnTo>
                <a:lnTo>
                  <a:pt x="667" y="116"/>
                </a:lnTo>
                <a:lnTo>
                  <a:pt x="667" y="114"/>
                </a:lnTo>
                <a:lnTo>
                  <a:pt x="667" y="60"/>
                </a:lnTo>
                <a:lnTo>
                  <a:pt x="667" y="59"/>
                </a:lnTo>
                <a:lnTo>
                  <a:pt x="665" y="57"/>
                </a:lnTo>
                <a:lnTo>
                  <a:pt x="660" y="53"/>
                </a:lnTo>
                <a:lnTo>
                  <a:pt x="659" y="52"/>
                </a:lnTo>
                <a:lnTo>
                  <a:pt x="660" y="51"/>
                </a:lnTo>
                <a:lnTo>
                  <a:pt x="679" y="37"/>
                </a:lnTo>
                <a:lnTo>
                  <a:pt x="680" y="37"/>
                </a:lnTo>
                <a:lnTo>
                  <a:pt x="682" y="37"/>
                </a:lnTo>
                <a:lnTo>
                  <a:pt x="695" y="47"/>
                </a:lnTo>
                <a:lnTo>
                  <a:pt x="697" y="47"/>
                </a:lnTo>
                <a:lnTo>
                  <a:pt x="699" y="47"/>
                </a:lnTo>
                <a:lnTo>
                  <a:pt x="712" y="37"/>
                </a:lnTo>
                <a:lnTo>
                  <a:pt x="714" y="37"/>
                </a:lnTo>
                <a:lnTo>
                  <a:pt x="715" y="37"/>
                </a:lnTo>
                <a:lnTo>
                  <a:pt x="734" y="51"/>
                </a:lnTo>
                <a:lnTo>
                  <a:pt x="735" y="52"/>
                </a:lnTo>
                <a:lnTo>
                  <a:pt x="734" y="53"/>
                </a:lnTo>
                <a:lnTo>
                  <a:pt x="729" y="57"/>
                </a:lnTo>
                <a:lnTo>
                  <a:pt x="728" y="58"/>
                </a:lnTo>
                <a:lnTo>
                  <a:pt x="727" y="59"/>
                </a:lnTo>
                <a:lnTo>
                  <a:pt x="727" y="60"/>
                </a:lnTo>
                <a:lnTo>
                  <a:pt x="727" y="114"/>
                </a:lnTo>
                <a:lnTo>
                  <a:pt x="727" y="116"/>
                </a:lnTo>
                <a:lnTo>
                  <a:pt x="728" y="117"/>
                </a:lnTo>
                <a:lnTo>
                  <a:pt x="734" y="122"/>
                </a:lnTo>
                <a:lnTo>
                  <a:pt x="734" y="123"/>
                </a:lnTo>
                <a:lnTo>
                  <a:pt x="734" y="124"/>
                </a:lnTo>
                <a:lnTo>
                  <a:pt x="717" y="136"/>
                </a:lnTo>
                <a:lnTo>
                  <a:pt x="716" y="137"/>
                </a:lnTo>
                <a:lnTo>
                  <a:pt x="715" y="136"/>
                </a:lnTo>
                <a:close/>
                <a:moveTo>
                  <a:pt x="869" y="136"/>
                </a:moveTo>
                <a:lnTo>
                  <a:pt x="854" y="123"/>
                </a:lnTo>
                <a:lnTo>
                  <a:pt x="854" y="122"/>
                </a:lnTo>
                <a:lnTo>
                  <a:pt x="854" y="121"/>
                </a:lnTo>
                <a:lnTo>
                  <a:pt x="860" y="117"/>
                </a:lnTo>
                <a:lnTo>
                  <a:pt x="861" y="115"/>
                </a:lnTo>
                <a:lnTo>
                  <a:pt x="861" y="114"/>
                </a:lnTo>
                <a:lnTo>
                  <a:pt x="861" y="60"/>
                </a:lnTo>
                <a:lnTo>
                  <a:pt x="861" y="58"/>
                </a:lnTo>
                <a:lnTo>
                  <a:pt x="860" y="57"/>
                </a:lnTo>
                <a:lnTo>
                  <a:pt x="853" y="53"/>
                </a:lnTo>
                <a:lnTo>
                  <a:pt x="852" y="53"/>
                </a:lnTo>
                <a:lnTo>
                  <a:pt x="850" y="53"/>
                </a:lnTo>
                <a:lnTo>
                  <a:pt x="844" y="57"/>
                </a:lnTo>
                <a:lnTo>
                  <a:pt x="843" y="58"/>
                </a:lnTo>
                <a:lnTo>
                  <a:pt x="842" y="60"/>
                </a:lnTo>
                <a:lnTo>
                  <a:pt x="842" y="114"/>
                </a:lnTo>
                <a:lnTo>
                  <a:pt x="843" y="115"/>
                </a:lnTo>
                <a:lnTo>
                  <a:pt x="844" y="117"/>
                </a:lnTo>
                <a:lnTo>
                  <a:pt x="849" y="121"/>
                </a:lnTo>
                <a:lnTo>
                  <a:pt x="850" y="122"/>
                </a:lnTo>
                <a:lnTo>
                  <a:pt x="849" y="123"/>
                </a:lnTo>
                <a:lnTo>
                  <a:pt x="834" y="136"/>
                </a:lnTo>
                <a:lnTo>
                  <a:pt x="833" y="137"/>
                </a:lnTo>
                <a:lnTo>
                  <a:pt x="832" y="136"/>
                </a:lnTo>
                <a:lnTo>
                  <a:pt x="815" y="124"/>
                </a:lnTo>
                <a:lnTo>
                  <a:pt x="814" y="123"/>
                </a:lnTo>
                <a:lnTo>
                  <a:pt x="815" y="122"/>
                </a:lnTo>
                <a:lnTo>
                  <a:pt x="820" y="117"/>
                </a:lnTo>
                <a:lnTo>
                  <a:pt x="821" y="117"/>
                </a:lnTo>
                <a:lnTo>
                  <a:pt x="821" y="116"/>
                </a:lnTo>
                <a:lnTo>
                  <a:pt x="822" y="114"/>
                </a:lnTo>
                <a:lnTo>
                  <a:pt x="822" y="60"/>
                </a:lnTo>
                <a:lnTo>
                  <a:pt x="821" y="59"/>
                </a:lnTo>
                <a:lnTo>
                  <a:pt x="820" y="57"/>
                </a:lnTo>
                <a:lnTo>
                  <a:pt x="814" y="53"/>
                </a:lnTo>
                <a:lnTo>
                  <a:pt x="814" y="52"/>
                </a:lnTo>
                <a:lnTo>
                  <a:pt x="814" y="51"/>
                </a:lnTo>
                <a:lnTo>
                  <a:pt x="834" y="37"/>
                </a:lnTo>
                <a:lnTo>
                  <a:pt x="835" y="37"/>
                </a:lnTo>
                <a:lnTo>
                  <a:pt x="837" y="37"/>
                </a:lnTo>
                <a:lnTo>
                  <a:pt x="850" y="47"/>
                </a:lnTo>
                <a:lnTo>
                  <a:pt x="852" y="47"/>
                </a:lnTo>
                <a:lnTo>
                  <a:pt x="853" y="47"/>
                </a:lnTo>
                <a:lnTo>
                  <a:pt x="867" y="37"/>
                </a:lnTo>
                <a:lnTo>
                  <a:pt x="868" y="37"/>
                </a:lnTo>
                <a:lnTo>
                  <a:pt x="870" y="37"/>
                </a:lnTo>
                <a:lnTo>
                  <a:pt x="886" y="49"/>
                </a:lnTo>
                <a:lnTo>
                  <a:pt x="887" y="49"/>
                </a:lnTo>
                <a:lnTo>
                  <a:pt x="888" y="49"/>
                </a:lnTo>
                <a:lnTo>
                  <a:pt x="889" y="49"/>
                </a:lnTo>
                <a:lnTo>
                  <a:pt x="906" y="37"/>
                </a:lnTo>
                <a:lnTo>
                  <a:pt x="908" y="37"/>
                </a:lnTo>
                <a:lnTo>
                  <a:pt x="909" y="37"/>
                </a:lnTo>
                <a:lnTo>
                  <a:pt x="929" y="51"/>
                </a:lnTo>
                <a:lnTo>
                  <a:pt x="930" y="52"/>
                </a:lnTo>
                <a:lnTo>
                  <a:pt x="929" y="53"/>
                </a:lnTo>
                <a:lnTo>
                  <a:pt x="924" y="57"/>
                </a:lnTo>
                <a:lnTo>
                  <a:pt x="923" y="58"/>
                </a:lnTo>
                <a:lnTo>
                  <a:pt x="922" y="59"/>
                </a:lnTo>
                <a:lnTo>
                  <a:pt x="922" y="60"/>
                </a:lnTo>
                <a:lnTo>
                  <a:pt x="922" y="114"/>
                </a:lnTo>
                <a:lnTo>
                  <a:pt x="922" y="116"/>
                </a:lnTo>
                <a:lnTo>
                  <a:pt x="923" y="117"/>
                </a:lnTo>
                <a:lnTo>
                  <a:pt x="929" y="122"/>
                </a:lnTo>
                <a:lnTo>
                  <a:pt x="929" y="123"/>
                </a:lnTo>
                <a:lnTo>
                  <a:pt x="929" y="124"/>
                </a:lnTo>
                <a:lnTo>
                  <a:pt x="911" y="136"/>
                </a:lnTo>
                <a:lnTo>
                  <a:pt x="910" y="137"/>
                </a:lnTo>
                <a:lnTo>
                  <a:pt x="909" y="136"/>
                </a:lnTo>
                <a:lnTo>
                  <a:pt x="894" y="123"/>
                </a:lnTo>
                <a:lnTo>
                  <a:pt x="893" y="122"/>
                </a:lnTo>
                <a:lnTo>
                  <a:pt x="894" y="121"/>
                </a:lnTo>
                <a:lnTo>
                  <a:pt x="899" y="117"/>
                </a:lnTo>
                <a:lnTo>
                  <a:pt x="900" y="115"/>
                </a:lnTo>
                <a:lnTo>
                  <a:pt x="900" y="114"/>
                </a:lnTo>
                <a:lnTo>
                  <a:pt x="900" y="60"/>
                </a:lnTo>
                <a:lnTo>
                  <a:pt x="900" y="58"/>
                </a:lnTo>
                <a:lnTo>
                  <a:pt x="899" y="57"/>
                </a:lnTo>
                <a:lnTo>
                  <a:pt x="892" y="53"/>
                </a:lnTo>
                <a:lnTo>
                  <a:pt x="890" y="53"/>
                </a:lnTo>
                <a:lnTo>
                  <a:pt x="889" y="53"/>
                </a:lnTo>
                <a:lnTo>
                  <a:pt x="887" y="54"/>
                </a:lnTo>
                <a:lnTo>
                  <a:pt x="883" y="57"/>
                </a:lnTo>
                <a:lnTo>
                  <a:pt x="882" y="58"/>
                </a:lnTo>
                <a:lnTo>
                  <a:pt x="882" y="59"/>
                </a:lnTo>
                <a:lnTo>
                  <a:pt x="882" y="60"/>
                </a:lnTo>
                <a:lnTo>
                  <a:pt x="882" y="114"/>
                </a:lnTo>
                <a:lnTo>
                  <a:pt x="882" y="116"/>
                </a:lnTo>
                <a:lnTo>
                  <a:pt x="883" y="117"/>
                </a:lnTo>
                <a:lnTo>
                  <a:pt x="888" y="122"/>
                </a:lnTo>
                <a:lnTo>
                  <a:pt x="889" y="122"/>
                </a:lnTo>
                <a:lnTo>
                  <a:pt x="889" y="123"/>
                </a:lnTo>
                <a:lnTo>
                  <a:pt x="888" y="124"/>
                </a:lnTo>
                <a:lnTo>
                  <a:pt x="872" y="136"/>
                </a:lnTo>
                <a:lnTo>
                  <a:pt x="870" y="137"/>
                </a:lnTo>
                <a:lnTo>
                  <a:pt x="869" y="136"/>
                </a:lnTo>
                <a:close/>
                <a:moveTo>
                  <a:pt x="1050" y="57"/>
                </a:moveTo>
                <a:lnTo>
                  <a:pt x="1049" y="57"/>
                </a:lnTo>
                <a:lnTo>
                  <a:pt x="1048" y="58"/>
                </a:lnTo>
                <a:lnTo>
                  <a:pt x="1048" y="114"/>
                </a:lnTo>
                <a:lnTo>
                  <a:pt x="1048" y="115"/>
                </a:lnTo>
                <a:lnTo>
                  <a:pt x="1050" y="117"/>
                </a:lnTo>
                <a:lnTo>
                  <a:pt x="1055" y="121"/>
                </a:lnTo>
                <a:lnTo>
                  <a:pt x="1055" y="122"/>
                </a:lnTo>
                <a:lnTo>
                  <a:pt x="1055" y="123"/>
                </a:lnTo>
                <a:lnTo>
                  <a:pt x="1040" y="136"/>
                </a:lnTo>
                <a:lnTo>
                  <a:pt x="1039" y="137"/>
                </a:lnTo>
                <a:lnTo>
                  <a:pt x="1037" y="136"/>
                </a:lnTo>
                <a:lnTo>
                  <a:pt x="1021" y="124"/>
                </a:lnTo>
                <a:lnTo>
                  <a:pt x="1020" y="123"/>
                </a:lnTo>
                <a:lnTo>
                  <a:pt x="1021" y="122"/>
                </a:lnTo>
                <a:lnTo>
                  <a:pt x="1026" y="117"/>
                </a:lnTo>
                <a:lnTo>
                  <a:pt x="1027" y="117"/>
                </a:lnTo>
                <a:lnTo>
                  <a:pt x="1027" y="116"/>
                </a:lnTo>
                <a:lnTo>
                  <a:pt x="1027" y="114"/>
                </a:lnTo>
                <a:lnTo>
                  <a:pt x="1027" y="58"/>
                </a:lnTo>
                <a:lnTo>
                  <a:pt x="1027" y="57"/>
                </a:lnTo>
                <a:lnTo>
                  <a:pt x="1026" y="57"/>
                </a:lnTo>
                <a:lnTo>
                  <a:pt x="1017" y="57"/>
                </a:lnTo>
                <a:lnTo>
                  <a:pt x="1016" y="56"/>
                </a:lnTo>
                <a:lnTo>
                  <a:pt x="1016" y="55"/>
                </a:lnTo>
                <a:lnTo>
                  <a:pt x="1045" y="6"/>
                </a:lnTo>
                <a:lnTo>
                  <a:pt x="1046" y="5"/>
                </a:lnTo>
                <a:lnTo>
                  <a:pt x="1047" y="5"/>
                </a:lnTo>
                <a:lnTo>
                  <a:pt x="1047" y="6"/>
                </a:lnTo>
                <a:lnTo>
                  <a:pt x="1047" y="39"/>
                </a:lnTo>
                <a:lnTo>
                  <a:pt x="1054" y="39"/>
                </a:lnTo>
                <a:lnTo>
                  <a:pt x="1055" y="56"/>
                </a:lnTo>
                <a:lnTo>
                  <a:pt x="1050" y="57"/>
                </a:lnTo>
                <a:close/>
                <a:moveTo>
                  <a:pt x="632" y="136"/>
                </a:moveTo>
                <a:lnTo>
                  <a:pt x="622" y="127"/>
                </a:lnTo>
                <a:lnTo>
                  <a:pt x="620" y="126"/>
                </a:lnTo>
                <a:lnTo>
                  <a:pt x="619" y="127"/>
                </a:lnTo>
                <a:lnTo>
                  <a:pt x="609" y="136"/>
                </a:lnTo>
                <a:lnTo>
                  <a:pt x="607" y="137"/>
                </a:lnTo>
                <a:lnTo>
                  <a:pt x="605" y="136"/>
                </a:lnTo>
                <a:lnTo>
                  <a:pt x="599" y="134"/>
                </a:lnTo>
                <a:lnTo>
                  <a:pt x="596" y="133"/>
                </a:lnTo>
                <a:lnTo>
                  <a:pt x="593" y="132"/>
                </a:lnTo>
                <a:lnTo>
                  <a:pt x="588" y="129"/>
                </a:lnTo>
                <a:lnTo>
                  <a:pt x="585" y="126"/>
                </a:lnTo>
                <a:lnTo>
                  <a:pt x="582" y="122"/>
                </a:lnTo>
                <a:lnTo>
                  <a:pt x="579" y="118"/>
                </a:lnTo>
                <a:lnTo>
                  <a:pt x="578" y="114"/>
                </a:lnTo>
                <a:lnTo>
                  <a:pt x="578" y="110"/>
                </a:lnTo>
                <a:lnTo>
                  <a:pt x="578" y="106"/>
                </a:lnTo>
                <a:lnTo>
                  <a:pt x="579" y="100"/>
                </a:lnTo>
                <a:lnTo>
                  <a:pt x="580" y="96"/>
                </a:lnTo>
                <a:lnTo>
                  <a:pt x="582" y="91"/>
                </a:lnTo>
                <a:lnTo>
                  <a:pt x="586" y="87"/>
                </a:lnTo>
                <a:lnTo>
                  <a:pt x="588" y="85"/>
                </a:lnTo>
                <a:lnTo>
                  <a:pt x="590" y="83"/>
                </a:lnTo>
                <a:lnTo>
                  <a:pt x="597" y="80"/>
                </a:lnTo>
                <a:lnTo>
                  <a:pt x="604" y="77"/>
                </a:lnTo>
                <a:lnTo>
                  <a:pt x="601" y="76"/>
                </a:lnTo>
                <a:lnTo>
                  <a:pt x="598" y="75"/>
                </a:lnTo>
                <a:lnTo>
                  <a:pt x="594" y="73"/>
                </a:lnTo>
                <a:lnTo>
                  <a:pt x="591" y="71"/>
                </a:lnTo>
                <a:lnTo>
                  <a:pt x="588" y="68"/>
                </a:lnTo>
                <a:lnTo>
                  <a:pt x="587" y="67"/>
                </a:lnTo>
                <a:lnTo>
                  <a:pt x="586" y="65"/>
                </a:lnTo>
                <a:lnTo>
                  <a:pt x="584" y="62"/>
                </a:lnTo>
                <a:lnTo>
                  <a:pt x="583" y="58"/>
                </a:lnTo>
                <a:lnTo>
                  <a:pt x="583" y="56"/>
                </a:lnTo>
                <a:lnTo>
                  <a:pt x="584" y="56"/>
                </a:lnTo>
                <a:lnTo>
                  <a:pt x="620" y="37"/>
                </a:lnTo>
                <a:lnTo>
                  <a:pt x="622" y="37"/>
                </a:lnTo>
                <a:lnTo>
                  <a:pt x="623" y="37"/>
                </a:lnTo>
                <a:lnTo>
                  <a:pt x="652" y="51"/>
                </a:lnTo>
                <a:lnTo>
                  <a:pt x="653" y="52"/>
                </a:lnTo>
                <a:lnTo>
                  <a:pt x="652" y="53"/>
                </a:lnTo>
                <a:lnTo>
                  <a:pt x="646" y="57"/>
                </a:lnTo>
                <a:lnTo>
                  <a:pt x="645" y="58"/>
                </a:lnTo>
                <a:lnTo>
                  <a:pt x="645" y="59"/>
                </a:lnTo>
                <a:lnTo>
                  <a:pt x="645" y="60"/>
                </a:lnTo>
                <a:lnTo>
                  <a:pt x="645" y="114"/>
                </a:lnTo>
                <a:lnTo>
                  <a:pt x="645" y="116"/>
                </a:lnTo>
                <a:lnTo>
                  <a:pt x="646" y="117"/>
                </a:lnTo>
                <a:lnTo>
                  <a:pt x="651" y="122"/>
                </a:lnTo>
                <a:lnTo>
                  <a:pt x="652" y="122"/>
                </a:lnTo>
                <a:lnTo>
                  <a:pt x="652" y="123"/>
                </a:lnTo>
                <a:lnTo>
                  <a:pt x="651" y="124"/>
                </a:lnTo>
                <a:lnTo>
                  <a:pt x="635" y="136"/>
                </a:lnTo>
                <a:lnTo>
                  <a:pt x="634" y="137"/>
                </a:lnTo>
                <a:lnTo>
                  <a:pt x="632" y="136"/>
                </a:lnTo>
                <a:close/>
                <a:moveTo>
                  <a:pt x="623" y="58"/>
                </a:moveTo>
                <a:lnTo>
                  <a:pt x="607" y="50"/>
                </a:lnTo>
                <a:lnTo>
                  <a:pt x="605" y="50"/>
                </a:lnTo>
                <a:lnTo>
                  <a:pt x="604" y="51"/>
                </a:lnTo>
                <a:lnTo>
                  <a:pt x="604" y="52"/>
                </a:lnTo>
                <a:lnTo>
                  <a:pt x="604" y="58"/>
                </a:lnTo>
                <a:lnTo>
                  <a:pt x="604" y="60"/>
                </a:lnTo>
                <a:lnTo>
                  <a:pt x="605" y="62"/>
                </a:lnTo>
                <a:lnTo>
                  <a:pt x="605" y="63"/>
                </a:lnTo>
                <a:lnTo>
                  <a:pt x="606" y="65"/>
                </a:lnTo>
                <a:lnTo>
                  <a:pt x="609" y="67"/>
                </a:lnTo>
                <a:lnTo>
                  <a:pt x="613" y="70"/>
                </a:lnTo>
                <a:lnTo>
                  <a:pt x="617" y="71"/>
                </a:lnTo>
                <a:lnTo>
                  <a:pt x="623" y="72"/>
                </a:lnTo>
                <a:lnTo>
                  <a:pt x="624" y="60"/>
                </a:lnTo>
                <a:lnTo>
                  <a:pt x="623" y="58"/>
                </a:lnTo>
                <a:close/>
                <a:moveTo>
                  <a:pt x="623" y="79"/>
                </a:moveTo>
                <a:lnTo>
                  <a:pt x="617" y="80"/>
                </a:lnTo>
                <a:lnTo>
                  <a:pt x="612" y="81"/>
                </a:lnTo>
                <a:lnTo>
                  <a:pt x="608" y="83"/>
                </a:lnTo>
                <a:lnTo>
                  <a:pt x="604" y="85"/>
                </a:lnTo>
                <a:lnTo>
                  <a:pt x="601" y="88"/>
                </a:lnTo>
                <a:lnTo>
                  <a:pt x="599" y="90"/>
                </a:lnTo>
                <a:lnTo>
                  <a:pt x="598" y="91"/>
                </a:lnTo>
                <a:lnTo>
                  <a:pt x="597" y="95"/>
                </a:lnTo>
                <a:lnTo>
                  <a:pt x="597" y="98"/>
                </a:lnTo>
                <a:lnTo>
                  <a:pt x="597" y="103"/>
                </a:lnTo>
                <a:lnTo>
                  <a:pt x="598" y="108"/>
                </a:lnTo>
                <a:lnTo>
                  <a:pt x="600" y="112"/>
                </a:lnTo>
                <a:lnTo>
                  <a:pt x="601" y="114"/>
                </a:lnTo>
                <a:lnTo>
                  <a:pt x="602" y="115"/>
                </a:lnTo>
                <a:lnTo>
                  <a:pt x="605" y="118"/>
                </a:lnTo>
                <a:lnTo>
                  <a:pt x="609" y="119"/>
                </a:lnTo>
                <a:lnTo>
                  <a:pt x="613" y="121"/>
                </a:lnTo>
                <a:lnTo>
                  <a:pt x="616" y="121"/>
                </a:lnTo>
                <a:lnTo>
                  <a:pt x="619" y="122"/>
                </a:lnTo>
                <a:lnTo>
                  <a:pt x="620" y="122"/>
                </a:lnTo>
                <a:lnTo>
                  <a:pt x="621" y="121"/>
                </a:lnTo>
                <a:lnTo>
                  <a:pt x="624" y="119"/>
                </a:lnTo>
                <a:lnTo>
                  <a:pt x="624" y="81"/>
                </a:lnTo>
                <a:lnTo>
                  <a:pt x="623" y="79"/>
                </a:lnTo>
                <a:close/>
                <a:moveTo>
                  <a:pt x="990" y="136"/>
                </a:moveTo>
                <a:lnTo>
                  <a:pt x="979" y="127"/>
                </a:lnTo>
                <a:lnTo>
                  <a:pt x="978" y="126"/>
                </a:lnTo>
                <a:lnTo>
                  <a:pt x="976" y="127"/>
                </a:lnTo>
                <a:lnTo>
                  <a:pt x="966" y="136"/>
                </a:lnTo>
                <a:lnTo>
                  <a:pt x="964" y="137"/>
                </a:lnTo>
                <a:lnTo>
                  <a:pt x="963" y="136"/>
                </a:lnTo>
                <a:lnTo>
                  <a:pt x="956" y="134"/>
                </a:lnTo>
                <a:lnTo>
                  <a:pt x="953" y="133"/>
                </a:lnTo>
                <a:lnTo>
                  <a:pt x="951" y="132"/>
                </a:lnTo>
                <a:lnTo>
                  <a:pt x="946" y="129"/>
                </a:lnTo>
                <a:lnTo>
                  <a:pt x="942" y="126"/>
                </a:lnTo>
                <a:lnTo>
                  <a:pt x="939" y="122"/>
                </a:lnTo>
                <a:lnTo>
                  <a:pt x="937" y="118"/>
                </a:lnTo>
                <a:lnTo>
                  <a:pt x="936" y="114"/>
                </a:lnTo>
                <a:lnTo>
                  <a:pt x="935" y="110"/>
                </a:lnTo>
                <a:lnTo>
                  <a:pt x="935" y="106"/>
                </a:lnTo>
                <a:lnTo>
                  <a:pt x="936" y="100"/>
                </a:lnTo>
                <a:lnTo>
                  <a:pt x="938" y="96"/>
                </a:lnTo>
                <a:lnTo>
                  <a:pt x="940" y="91"/>
                </a:lnTo>
                <a:lnTo>
                  <a:pt x="943" y="87"/>
                </a:lnTo>
                <a:lnTo>
                  <a:pt x="946" y="85"/>
                </a:lnTo>
                <a:lnTo>
                  <a:pt x="948" y="83"/>
                </a:lnTo>
                <a:lnTo>
                  <a:pt x="954" y="80"/>
                </a:lnTo>
                <a:lnTo>
                  <a:pt x="962" y="77"/>
                </a:lnTo>
                <a:lnTo>
                  <a:pt x="959" y="76"/>
                </a:lnTo>
                <a:lnTo>
                  <a:pt x="955" y="75"/>
                </a:lnTo>
                <a:lnTo>
                  <a:pt x="952" y="73"/>
                </a:lnTo>
                <a:lnTo>
                  <a:pt x="949" y="71"/>
                </a:lnTo>
                <a:lnTo>
                  <a:pt x="946" y="68"/>
                </a:lnTo>
                <a:lnTo>
                  <a:pt x="945" y="67"/>
                </a:lnTo>
                <a:lnTo>
                  <a:pt x="944" y="65"/>
                </a:lnTo>
                <a:lnTo>
                  <a:pt x="942" y="62"/>
                </a:lnTo>
                <a:lnTo>
                  <a:pt x="941" y="58"/>
                </a:lnTo>
                <a:lnTo>
                  <a:pt x="941" y="56"/>
                </a:lnTo>
                <a:lnTo>
                  <a:pt x="942" y="56"/>
                </a:lnTo>
                <a:lnTo>
                  <a:pt x="978" y="37"/>
                </a:lnTo>
                <a:lnTo>
                  <a:pt x="979" y="37"/>
                </a:lnTo>
                <a:lnTo>
                  <a:pt x="980" y="37"/>
                </a:lnTo>
                <a:lnTo>
                  <a:pt x="1010" y="51"/>
                </a:lnTo>
                <a:lnTo>
                  <a:pt x="1010" y="52"/>
                </a:lnTo>
                <a:lnTo>
                  <a:pt x="1010" y="53"/>
                </a:lnTo>
                <a:lnTo>
                  <a:pt x="1004" y="57"/>
                </a:lnTo>
                <a:lnTo>
                  <a:pt x="1003" y="58"/>
                </a:lnTo>
                <a:lnTo>
                  <a:pt x="1003" y="59"/>
                </a:lnTo>
                <a:lnTo>
                  <a:pt x="1002" y="60"/>
                </a:lnTo>
                <a:lnTo>
                  <a:pt x="1002" y="114"/>
                </a:lnTo>
                <a:lnTo>
                  <a:pt x="1003" y="116"/>
                </a:lnTo>
                <a:lnTo>
                  <a:pt x="1004" y="117"/>
                </a:lnTo>
                <a:lnTo>
                  <a:pt x="1009" y="122"/>
                </a:lnTo>
                <a:lnTo>
                  <a:pt x="1010" y="123"/>
                </a:lnTo>
                <a:lnTo>
                  <a:pt x="1009" y="124"/>
                </a:lnTo>
                <a:lnTo>
                  <a:pt x="992" y="136"/>
                </a:lnTo>
                <a:lnTo>
                  <a:pt x="991" y="137"/>
                </a:lnTo>
                <a:lnTo>
                  <a:pt x="990" y="136"/>
                </a:lnTo>
                <a:close/>
                <a:moveTo>
                  <a:pt x="981" y="58"/>
                </a:moveTo>
                <a:lnTo>
                  <a:pt x="964" y="50"/>
                </a:lnTo>
                <a:lnTo>
                  <a:pt x="962" y="50"/>
                </a:lnTo>
                <a:lnTo>
                  <a:pt x="962" y="51"/>
                </a:lnTo>
                <a:lnTo>
                  <a:pt x="962" y="52"/>
                </a:lnTo>
                <a:lnTo>
                  <a:pt x="962" y="58"/>
                </a:lnTo>
                <a:lnTo>
                  <a:pt x="962" y="60"/>
                </a:lnTo>
                <a:lnTo>
                  <a:pt x="962" y="62"/>
                </a:lnTo>
                <a:lnTo>
                  <a:pt x="963" y="63"/>
                </a:lnTo>
                <a:lnTo>
                  <a:pt x="964" y="65"/>
                </a:lnTo>
                <a:lnTo>
                  <a:pt x="966" y="67"/>
                </a:lnTo>
                <a:lnTo>
                  <a:pt x="971" y="70"/>
                </a:lnTo>
                <a:lnTo>
                  <a:pt x="975" y="71"/>
                </a:lnTo>
                <a:lnTo>
                  <a:pt x="980" y="72"/>
                </a:lnTo>
                <a:lnTo>
                  <a:pt x="981" y="60"/>
                </a:lnTo>
                <a:lnTo>
                  <a:pt x="981" y="58"/>
                </a:lnTo>
                <a:close/>
                <a:moveTo>
                  <a:pt x="980" y="79"/>
                </a:moveTo>
                <a:lnTo>
                  <a:pt x="975" y="80"/>
                </a:lnTo>
                <a:lnTo>
                  <a:pt x="970" y="81"/>
                </a:lnTo>
                <a:lnTo>
                  <a:pt x="965" y="83"/>
                </a:lnTo>
                <a:lnTo>
                  <a:pt x="961" y="85"/>
                </a:lnTo>
                <a:lnTo>
                  <a:pt x="958" y="88"/>
                </a:lnTo>
                <a:lnTo>
                  <a:pt x="957" y="90"/>
                </a:lnTo>
                <a:lnTo>
                  <a:pt x="956" y="91"/>
                </a:lnTo>
                <a:lnTo>
                  <a:pt x="955" y="95"/>
                </a:lnTo>
                <a:lnTo>
                  <a:pt x="954" y="98"/>
                </a:lnTo>
                <a:lnTo>
                  <a:pt x="954" y="103"/>
                </a:lnTo>
                <a:lnTo>
                  <a:pt x="956" y="108"/>
                </a:lnTo>
                <a:lnTo>
                  <a:pt x="957" y="112"/>
                </a:lnTo>
                <a:lnTo>
                  <a:pt x="958" y="114"/>
                </a:lnTo>
                <a:lnTo>
                  <a:pt x="960" y="115"/>
                </a:lnTo>
                <a:lnTo>
                  <a:pt x="963" y="118"/>
                </a:lnTo>
                <a:lnTo>
                  <a:pt x="967" y="119"/>
                </a:lnTo>
                <a:lnTo>
                  <a:pt x="971" y="121"/>
                </a:lnTo>
                <a:lnTo>
                  <a:pt x="973" y="121"/>
                </a:lnTo>
                <a:lnTo>
                  <a:pt x="976" y="122"/>
                </a:lnTo>
                <a:lnTo>
                  <a:pt x="978" y="122"/>
                </a:lnTo>
                <a:lnTo>
                  <a:pt x="979" y="121"/>
                </a:lnTo>
                <a:lnTo>
                  <a:pt x="981" y="119"/>
                </a:lnTo>
                <a:lnTo>
                  <a:pt x="981" y="81"/>
                </a:lnTo>
                <a:lnTo>
                  <a:pt x="980" y="79"/>
                </a:lnTo>
                <a:close/>
                <a:moveTo>
                  <a:pt x="50" y="3"/>
                </a:moveTo>
                <a:lnTo>
                  <a:pt x="96" y="14"/>
                </a:lnTo>
                <a:lnTo>
                  <a:pt x="98" y="14"/>
                </a:lnTo>
                <a:lnTo>
                  <a:pt x="101" y="13"/>
                </a:lnTo>
                <a:lnTo>
                  <a:pt x="108" y="11"/>
                </a:lnTo>
                <a:lnTo>
                  <a:pt x="114" y="8"/>
                </a:lnTo>
                <a:lnTo>
                  <a:pt x="118" y="4"/>
                </a:lnTo>
                <a:lnTo>
                  <a:pt x="119" y="4"/>
                </a:lnTo>
                <a:lnTo>
                  <a:pt x="120" y="4"/>
                </a:lnTo>
                <a:lnTo>
                  <a:pt x="122" y="4"/>
                </a:lnTo>
                <a:lnTo>
                  <a:pt x="123" y="4"/>
                </a:lnTo>
                <a:lnTo>
                  <a:pt x="123" y="5"/>
                </a:lnTo>
                <a:lnTo>
                  <a:pt x="95" y="36"/>
                </a:lnTo>
                <a:lnTo>
                  <a:pt x="94" y="37"/>
                </a:lnTo>
                <a:lnTo>
                  <a:pt x="93" y="37"/>
                </a:lnTo>
                <a:lnTo>
                  <a:pt x="49" y="25"/>
                </a:lnTo>
                <a:lnTo>
                  <a:pt x="46" y="25"/>
                </a:lnTo>
                <a:lnTo>
                  <a:pt x="43" y="25"/>
                </a:lnTo>
                <a:lnTo>
                  <a:pt x="36" y="28"/>
                </a:lnTo>
                <a:lnTo>
                  <a:pt x="29" y="31"/>
                </a:lnTo>
                <a:lnTo>
                  <a:pt x="18" y="37"/>
                </a:lnTo>
                <a:lnTo>
                  <a:pt x="11" y="42"/>
                </a:lnTo>
                <a:lnTo>
                  <a:pt x="6" y="45"/>
                </a:lnTo>
                <a:lnTo>
                  <a:pt x="5" y="46"/>
                </a:lnTo>
                <a:lnTo>
                  <a:pt x="4" y="47"/>
                </a:lnTo>
                <a:lnTo>
                  <a:pt x="3" y="47"/>
                </a:lnTo>
                <a:lnTo>
                  <a:pt x="1" y="47"/>
                </a:lnTo>
                <a:lnTo>
                  <a:pt x="0" y="46"/>
                </a:lnTo>
                <a:lnTo>
                  <a:pt x="1" y="45"/>
                </a:lnTo>
                <a:lnTo>
                  <a:pt x="47" y="3"/>
                </a:lnTo>
                <a:lnTo>
                  <a:pt x="48" y="2"/>
                </a:lnTo>
                <a:lnTo>
                  <a:pt x="50" y="3"/>
                </a:lnTo>
                <a:close/>
                <a:moveTo>
                  <a:pt x="85" y="39"/>
                </a:moveTo>
                <a:lnTo>
                  <a:pt x="87" y="40"/>
                </a:lnTo>
                <a:lnTo>
                  <a:pt x="87" y="41"/>
                </a:lnTo>
                <a:lnTo>
                  <a:pt x="87" y="89"/>
                </a:lnTo>
                <a:lnTo>
                  <a:pt x="88" y="89"/>
                </a:lnTo>
                <a:lnTo>
                  <a:pt x="88" y="90"/>
                </a:lnTo>
                <a:lnTo>
                  <a:pt x="90" y="90"/>
                </a:lnTo>
                <a:lnTo>
                  <a:pt x="114" y="76"/>
                </a:lnTo>
                <a:lnTo>
                  <a:pt x="115" y="75"/>
                </a:lnTo>
                <a:lnTo>
                  <a:pt x="116" y="75"/>
                </a:lnTo>
                <a:lnTo>
                  <a:pt x="116" y="77"/>
                </a:lnTo>
                <a:lnTo>
                  <a:pt x="116" y="109"/>
                </a:lnTo>
                <a:lnTo>
                  <a:pt x="116" y="111"/>
                </a:lnTo>
                <a:lnTo>
                  <a:pt x="115" y="111"/>
                </a:lnTo>
                <a:lnTo>
                  <a:pt x="85" y="136"/>
                </a:lnTo>
                <a:lnTo>
                  <a:pt x="83" y="137"/>
                </a:lnTo>
                <a:lnTo>
                  <a:pt x="81" y="139"/>
                </a:lnTo>
                <a:lnTo>
                  <a:pt x="74" y="139"/>
                </a:lnTo>
                <a:lnTo>
                  <a:pt x="67" y="139"/>
                </a:lnTo>
                <a:lnTo>
                  <a:pt x="60" y="138"/>
                </a:lnTo>
                <a:lnTo>
                  <a:pt x="54" y="137"/>
                </a:lnTo>
                <a:lnTo>
                  <a:pt x="48" y="135"/>
                </a:lnTo>
                <a:lnTo>
                  <a:pt x="42" y="133"/>
                </a:lnTo>
                <a:lnTo>
                  <a:pt x="36" y="130"/>
                </a:lnTo>
                <a:lnTo>
                  <a:pt x="31" y="127"/>
                </a:lnTo>
                <a:lnTo>
                  <a:pt x="27" y="123"/>
                </a:lnTo>
                <a:lnTo>
                  <a:pt x="23" y="119"/>
                </a:lnTo>
                <a:lnTo>
                  <a:pt x="19" y="115"/>
                </a:lnTo>
                <a:lnTo>
                  <a:pt x="16" y="110"/>
                </a:lnTo>
                <a:lnTo>
                  <a:pt x="13" y="106"/>
                </a:lnTo>
                <a:lnTo>
                  <a:pt x="12" y="100"/>
                </a:lnTo>
                <a:lnTo>
                  <a:pt x="10" y="94"/>
                </a:lnTo>
                <a:lnTo>
                  <a:pt x="10" y="89"/>
                </a:lnTo>
                <a:lnTo>
                  <a:pt x="10" y="82"/>
                </a:lnTo>
                <a:lnTo>
                  <a:pt x="12" y="76"/>
                </a:lnTo>
                <a:lnTo>
                  <a:pt x="13" y="71"/>
                </a:lnTo>
                <a:lnTo>
                  <a:pt x="16" y="66"/>
                </a:lnTo>
                <a:lnTo>
                  <a:pt x="19" y="61"/>
                </a:lnTo>
                <a:lnTo>
                  <a:pt x="23" y="57"/>
                </a:lnTo>
                <a:lnTo>
                  <a:pt x="27" y="53"/>
                </a:lnTo>
                <a:lnTo>
                  <a:pt x="32" y="50"/>
                </a:lnTo>
                <a:lnTo>
                  <a:pt x="37" y="47"/>
                </a:lnTo>
                <a:lnTo>
                  <a:pt x="43" y="45"/>
                </a:lnTo>
                <a:lnTo>
                  <a:pt x="49" y="43"/>
                </a:lnTo>
                <a:lnTo>
                  <a:pt x="56" y="42"/>
                </a:lnTo>
                <a:lnTo>
                  <a:pt x="63" y="41"/>
                </a:lnTo>
                <a:lnTo>
                  <a:pt x="70" y="40"/>
                </a:lnTo>
                <a:lnTo>
                  <a:pt x="77" y="39"/>
                </a:lnTo>
                <a:lnTo>
                  <a:pt x="85" y="39"/>
                </a:lnTo>
                <a:close/>
                <a:moveTo>
                  <a:pt x="59" y="44"/>
                </a:moveTo>
                <a:lnTo>
                  <a:pt x="54" y="46"/>
                </a:lnTo>
                <a:lnTo>
                  <a:pt x="49" y="48"/>
                </a:lnTo>
                <a:lnTo>
                  <a:pt x="44" y="51"/>
                </a:lnTo>
                <a:lnTo>
                  <a:pt x="40" y="55"/>
                </a:lnTo>
                <a:lnTo>
                  <a:pt x="38" y="57"/>
                </a:lnTo>
                <a:lnTo>
                  <a:pt x="36" y="60"/>
                </a:lnTo>
                <a:lnTo>
                  <a:pt x="33" y="65"/>
                </a:lnTo>
                <a:lnTo>
                  <a:pt x="31" y="72"/>
                </a:lnTo>
                <a:lnTo>
                  <a:pt x="31" y="75"/>
                </a:lnTo>
                <a:lnTo>
                  <a:pt x="31" y="79"/>
                </a:lnTo>
                <a:lnTo>
                  <a:pt x="31" y="83"/>
                </a:lnTo>
                <a:lnTo>
                  <a:pt x="31" y="87"/>
                </a:lnTo>
                <a:lnTo>
                  <a:pt x="32" y="91"/>
                </a:lnTo>
                <a:lnTo>
                  <a:pt x="34" y="95"/>
                </a:lnTo>
                <a:lnTo>
                  <a:pt x="36" y="98"/>
                </a:lnTo>
                <a:lnTo>
                  <a:pt x="38" y="101"/>
                </a:lnTo>
                <a:lnTo>
                  <a:pt x="41" y="105"/>
                </a:lnTo>
                <a:lnTo>
                  <a:pt x="44" y="108"/>
                </a:lnTo>
                <a:lnTo>
                  <a:pt x="47" y="110"/>
                </a:lnTo>
                <a:lnTo>
                  <a:pt x="51" y="112"/>
                </a:lnTo>
                <a:lnTo>
                  <a:pt x="55" y="114"/>
                </a:lnTo>
                <a:lnTo>
                  <a:pt x="59" y="116"/>
                </a:lnTo>
                <a:lnTo>
                  <a:pt x="64" y="117"/>
                </a:lnTo>
                <a:lnTo>
                  <a:pt x="69" y="118"/>
                </a:lnTo>
                <a:lnTo>
                  <a:pt x="75" y="118"/>
                </a:lnTo>
                <a:lnTo>
                  <a:pt x="81" y="118"/>
                </a:lnTo>
                <a:lnTo>
                  <a:pt x="85" y="118"/>
                </a:lnTo>
                <a:lnTo>
                  <a:pt x="90" y="117"/>
                </a:lnTo>
                <a:lnTo>
                  <a:pt x="94" y="116"/>
                </a:lnTo>
                <a:lnTo>
                  <a:pt x="98" y="113"/>
                </a:lnTo>
                <a:lnTo>
                  <a:pt x="102" y="111"/>
                </a:lnTo>
                <a:lnTo>
                  <a:pt x="104" y="108"/>
                </a:lnTo>
                <a:lnTo>
                  <a:pt x="106" y="105"/>
                </a:lnTo>
                <a:lnTo>
                  <a:pt x="107" y="100"/>
                </a:lnTo>
                <a:lnTo>
                  <a:pt x="107" y="98"/>
                </a:lnTo>
                <a:lnTo>
                  <a:pt x="106" y="96"/>
                </a:lnTo>
                <a:lnTo>
                  <a:pt x="105" y="95"/>
                </a:lnTo>
                <a:lnTo>
                  <a:pt x="103" y="94"/>
                </a:lnTo>
                <a:lnTo>
                  <a:pt x="101" y="93"/>
                </a:lnTo>
                <a:lnTo>
                  <a:pt x="99" y="93"/>
                </a:lnTo>
                <a:lnTo>
                  <a:pt x="93" y="92"/>
                </a:lnTo>
                <a:lnTo>
                  <a:pt x="87" y="93"/>
                </a:lnTo>
                <a:lnTo>
                  <a:pt x="79" y="96"/>
                </a:lnTo>
                <a:lnTo>
                  <a:pt x="75" y="98"/>
                </a:lnTo>
                <a:lnTo>
                  <a:pt x="71" y="100"/>
                </a:lnTo>
                <a:lnTo>
                  <a:pt x="63" y="107"/>
                </a:lnTo>
                <a:lnTo>
                  <a:pt x="62" y="47"/>
                </a:lnTo>
                <a:lnTo>
                  <a:pt x="62" y="45"/>
                </a:lnTo>
                <a:lnTo>
                  <a:pt x="61" y="44"/>
                </a:lnTo>
                <a:lnTo>
                  <a:pt x="60" y="44"/>
                </a:lnTo>
                <a:lnTo>
                  <a:pt x="59" y="44"/>
                </a:lnTo>
                <a:close/>
                <a:moveTo>
                  <a:pt x="51" y="58"/>
                </a:moveTo>
                <a:lnTo>
                  <a:pt x="57" y="64"/>
                </a:lnTo>
                <a:lnTo>
                  <a:pt x="51" y="71"/>
                </a:lnTo>
                <a:lnTo>
                  <a:pt x="45" y="65"/>
                </a:lnTo>
                <a:lnTo>
                  <a:pt x="50" y="58"/>
                </a:lnTo>
                <a:lnTo>
                  <a:pt x="51" y="58"/>
                </a:lnTo>
                <a:close/>
                <a:moveTo>
                  <a:pt x="51" y="85"/>
                </a:moveTo>
                <a:lnTo>
                  <a:pt x="57" y="91"/>
                </a:lnTo>
                <a:lnTo>
                  <a:pt x="51" y="98"/>
                </a:lnTo>
                <a:lnTo>
                  <a:pt x="45" y="92"/>
                </a:lnTo>
                <a:lnTo>
                  <a:pt x="50" y="85"/>
                </a:lnTo>
                <a:lnTo>
                  <a:pt x="51" y="85"/>
                </a:lnTo>
                <a:close/>
                <a:moveTo>
                  <a:pt x="524" y="55"/>
                </a:moveTo>
                <a:lnTo>
                  <a:pt x="512" y="62"/>
                </a:lnTo>
                <a:lnTo>
                  <a:pt x="511" y="63"/>
                </a:lnTo>
                <a:lnTo>
                  <a:pt x="512" y="64"/>
                </a:lnTo>
                <a:lnTo>
                  <a:pt x="519" y="69"/>
                </a:lnTo>
                <a:lnTo>
                  <a:pt x="520" y="69"/>
                </a:lnTo>
                <a:lnTo>
                  <a:pt x="521" y="69"/>
                </a:lnTo>
                <a:lnTo>
                  <a:pt x="533" y="62"/>
                </a:lnTo>
                <a:lnTo>
                  <a:pt x="534" y="61"/>
                </a:lnTo>
                <a:lnTo>
                  <a:pt x="533" y="60"/>
                </a:lnTo>
                <a:lnTo>
                  <a:pt x="526" y="55"/>
                </a:lnTo>
                <a:lnTo>
                  <a:pt x="525" y="55"/>
                </a:lnTo>
                <a:lnTo>
                  <a:pt x="524" y="55"/>
                </a:lnTo>
                <a:close/>
                <a:moveTo>
                  <a:pt x="459" y="112"/>
                </a:moveTo>
                <a:lnTo>
                  <a:pt x="488" y="93"/>
                </a:lnTo>
                <a:lnTo>
                  <a:pt x="490" y="93"/>
                </a:lnTo>
                <a:lnTo>
                  <a:pt x="518" y="112"/>
                </a:lnTo>
                <a:lnTo>
                  <a:pt x="534" y="122"/>
                </a:lnTo>
                <a:lnTo>
                  <a:pt x="535" y="122"/>
                </a:lnTo>
                <a:lnTo>
                  <a:pt x="536" y="122"/>
                </a:lnTo>
                <a:lnTo>
                  <a:pt x="537" y="122"/>
                </a:lnTo>
                <a:lnTo>
                  <a:pt x="540" y="119"/>
                </a:lnTo>
                <a:lnTo>
                  <a:pt x="543" y="117"/>
                </a:lnTo>
                <a:lnTo>
                  <a:pt x="548" y="112"/>
                </a:lnTo>
                <a:lnTo>
                  <a:pt x="550" y="108"/>
                </a:lnTo>
                <a:lnTo>
                  <a:pt x="552" y="103"/>
                </a:lnTo>
                <a:lnTo>
                  <a:pt x="553" y="99"/>
                </a:lnTo>
                <a:lnTo>
                  <a:pt x="553" y="95"/>
                </a:lnTo>
                <a:lnTo>
                  <a:pt x="552" y="88"/>
                </a:lnTo>
                <a:lnTo>
                  <a:pt x="551" y="84"/>
                </a:lnTo>
                <a:lnTo>
                  <a:pt x="550" y="80"/>
                </a:lnTo>
                <a:lnTo>
                  <a:pt x="548" y="77"/>
                </a:lnTo>
                <a:lnTo>
                  <a:pt x="546" y="73"/>
                </a:lnTo>
                <a:lnTo>
                  <a:pt x="540" y="66"/>
                </a:lnTo>
                <a:lnTo>
                  <a:pt x="539" y="66"/>
                </a:lnTo>
                <a:lnTo>
                  <a:pt x="537" y="66"/>
                </a:lnTo>
                <a:lnTo>
                  <a:pt x="500" y="88"/>
                </a:lnTo>
                <a:lnTo>
                  <a:pt x="499" y="88"/>
                </a:lnTo>
                <a:lnTo>
                  <a:pt x="498" y="88"/>
                </a:lnTo>
                <a:lnTo>
                  <a:pt x="497" y="87"/>
                </a:lnTo>
                <a:lnTo>
                  <a:pt x="480" y="75"/>
                </a:lnTo>
                <a:lnTo>
                  <a:pt x="480" y="74"/>
                </a:lnTo>
                <a:lnTo>
                  <a:pt x="481" y="73"/>
                </a:lnTo>
                <a:lnTo>
                  <a:pt x="484" y="71"/>
                </a:lnTo>
                <a:lnTo>
                  <a:pt x="486" y="70"/>
                </a:lnTo>
                <a:lnTo>
                  <a:pt x="486" y="68"/>
                </a:lnTo>
                <a:lnTo>
                  <a:pt x="486" y="34"/>
                </a:lnTo>
                <a:lnTo>
                  <a:pt x="486" y="33"/>
                </a:lnTo>
                <a:lnTo>
                  <a:pt x="485" y="32"/>
                </a:lnTo>
                <a:lnTo>
                  <a:pt x="480" y="29"/>
                </a:lnTo>
                <a:lnTo>
                  <a:pt x="479" y="28"/>
                </a:lnTo>
                <a:lnTo>
                  <a:pt x="479" y="27"/>
                </a:lnTo>
                <a:lnTo>
                  <a:pt x="480" y="27"/>
                </a:lnTo>
                <a:lnTo>
                  <a:pt x="526" y="1"/>
                </a:lnTo>
                <a:lnTo>
                  <a:pt x="529" y="0"/>
                </a:lnTo>
                <a:lnTo>
                  <a:pt x="531" y="1"/>
                </a:lnTo>
                <a:lnTo>
                  <a:pt x="554" y="13"/>
                </a:lnTo>
                <a:lnTo>
                  <a:pt x="556" y="14"/>
                </a:lnTo>
                <a:lnTo>
                  <a:pt x="558" y="15"/>
                </a:lnTo>
                <a:lnTo>
                  <a:pt x="561" y="15"/>
                </a:lnTo>
                <a:lnTo>
                  <a:pt x="563" y="14"/>
                </a:lnTo>
                <a:lnTo>
                  <a:pt x="568" y="12"/>
                </a:lnTo>
                <a:lnTo>
                  <a:pt x="572" y="10"/>
                </a:lnTo>
                <a:lnTo>
                  <a:pt x="573" y="9"/>
                </a:lnTo>
                <a:lnTo>
                  <a:pt x="574" y="9"/>
                </a:lnTo>
                <a:lnTo>
                  <a:pt x="575" y="11"/>
                </a:lnTo>
                <a:lnTo>
                  <a:pt x="575" y="12"/>
                </a:lnTo>
                <a:lnTo>
                  <a:pt x="545" y="32"/>
                </a:lnTo>
                <a:lnTo>
                  <a:pt x="544" y="33"/>
                </a:lnTo>
                <a:lnTo>
                  <a:pt x="542" y="33"/>
                </a:lnTo>
                <a:lnTo>
                  <a:pt x="515" y="17"/>
                </a:lnTo>
                <a:lnTo>
                  <a:pt x="513" y="17"/>
                </a:lnTo>
                <a:lnTo>
                  <a:pt x="512" y="17"/>
                </a:lnTo>
                <a:lnTo>
                  <a:pt x="511" y="18"/>
                </a:lnTo>
                <a:lnTo>
                  <a:pt x="511" y="19"/>
                </a:lnTo>
                <a:lnTo>
                  <a:pt x="511" y="53"/>
                </a:lnTo>
                <a:lnTo>
                  <a:pt x="511" y="54"/>
                </a:lnTo>
                <a:lnTo>
                  <a:pt x="512" y="55"/>
                </a:lnTo>
                <a:lnTo>
                  <a:pt x="513" y="55"/>
                </a:lnTo>
                <a:lnTo>
                  <a:pt x="514" y="54"/>
                </a:lnTo>
                <a:lnTo>
                  <a:pt x="544" y="37"/>
                </a:lnTo>
                <a:lnTo>
                  <a:pt x="545" y="36"/>
                </a:lnTo>
                <a:lnTo>
                  <a:pt x="546" y="37"/>
                </a:lnTo>
                <a:lnTo>
                  <a:pt x="551" y="40"/>
                </a:lnTo>
                <a:lnTo>
                  <a:pt x="556" y="43"/>
                </a:lnTo>
                <a:lnTo>
                  <a:pt x="561" y="48"/>
                </a:lnTo>
                <a:lnTo>
                  <a:pt x="565" y="54"/>
                </a:lnTo>
                <a:lnTo>
                  <a:pt x="569" y="60"/>
                </a:lnTo>
                <a:lnTo>
                  <a:pt x="571" y="63"/>
                </a:lnTo>
                <a:lnTo>
                  <a:pt x="572" y="66"/>
                </a:lnTo>
                <a:lnTo>
                  <a:pt x="574" y="73"/>
                </a:lnTo>
                <a:lnTo>
                  <a:pt x="574" y="76"/>
                </a:lnTo>
                <a:lnTo>
                  <a:pt x="575" y="80"/>
                </a:lnTo>
                <a:lnTo>
                  <a:pt x="574" y="87"/>
                </a:lnTo>
                <a:lnTo>
                  <a:pt x="572" y="95"/>
                </a:lnTo>
                <a:lnTo>
                  <a:pt x="570" y="99"/>
                </a:lnTo>
                <a:lnTo>
                  <a:pt x="567" y="103"/>
                </a:lnTo>
                <a:lnTo>
                  <a:pt x="564" y="108"/>
                </a:lnTo>
                <a:lnTo>
                  <a:pt x="561" y="112"/>
                </a:lnTo>
                <a:lnTo>
                  <a:pt x="556" y="115"/>
                </a:lnTo>
                <a:lnTo>
                  <a:pt x="552" y="119"/>
                </a:lnTo>
                <a:lnTo>
                  <a:pt x="546" y="123"/>
                </a:lnTo>
                <a:lnTo>
                  <a:pt x="540" y="127"/>
                </a:lnTo>
                <a:lnTo>
                  <a:pt x="518" y="138"/>
                </a:lnTo>
                <a:lnTo>
                  <a:pt x="517" y="139"/>
                </a:lnTo>
                <a:lnTo>
                  <a:pt x="515" y="138"/>
                </a:lnTo>
                <a:lnTo>
                  <a:pt x="472" y="112"/>
                </a:lnTo>
                <a:lnTo>
                  <a:pt x="471" y="112"/>
                </a:lnTo>
                <a:lnTo>
                  <a:pt x="463" y="117"/>
                </a:lnTo>
                <a:lnTo>
                  <a:pt x="461" y="119"/>
                </a:lnTo>
                <a:lnTo>
                  <a:pt x="460" y="121"/>
                </a:lnTo>
                <a:lnTo>
                  <a:pt x="460" y="124"/>
                </a:lnTo>
                <a:lnTo>
                  <a:pt x="461" y="127"/>
                </a:lnTo>
                <a:lnTo>
                  <a:pt x="462" y="129"/>
                </a:lnTo>
                <a:lnTo>
                  <a:pt x="464" y="130"/>
                </a:lnTo>
                <a:lnTo>
                  <a:pt x="466" y="131"/>
                </a:lnTo>
                <a:lnTo>
                  <a:pt x="468" y="131"/>
                </a:lnTo>
                <a:lnTo>
                  <a:pt x="469" y="131"/>
                </a:lnTo>
                <a:lnTo>
                  <a:pt x="471" y="130"/>
                </a:lnTo>
                <a:lnTo>
                  <a:pt x="475" y="128"/>
                </a:lnTo>
                <a:lnTo>
                  <a:pt x="477" y="132"/>
                </a:lnTo>
                <a:lnTo>
                  <a:pt x="473" y="135"/>
                </a:lnTo>
                <a:lnTo>
                  <a:pt x="469" y="137"/>
                </a:lnTo>
                <a:lnTo>
                  <a:pt x="466" y="139"/>
                </a:lnTo>
                <a:lnTo>
                  <a:pt x="463" y="139"/>
                </a:lnTo>
                <a:lnTo>
                  <a:pt x="458" y="138"/>
                </a:lnTo>
                <a:lnTo>
                  <a:pt x="456" y="137"/>
                </a:lnTo>
                <a:lnTo>
                  <a:pt x="454" y="136"/>
                </a:lnTo>
                <a:lnTo>
                  <a:pt x="452" y="134"/>
                </a:lnTo>
                <a:lnTo>
                  <a:pt x="451" y="132"/>
                </a:lnTo>
                <a:lnTo>
                  <a:pt x="449" y="126"/>
                </a:lnTo>
                <a:lnTo>
                  <a:pt x="449" y="123"/>
                </a:lnTo>
                <a:lnTo>
                  <a:pt x="451" y="119"/>
                </a:lnTo>
                <a:lnTo>
                  <a:pt x="452" y="117"/>
                </a:lnTo>
                <a:lnTo>
                  <a:pt x="454" y="116"/>
                </a:lnTo>
                <a:lnTo>
                  <a:pt x="458" y="112"/>
                </a:lnTo>
                <a:lnTo>
                  <a:pt x="459" y="112"/>
                </a:lnTo>
                <a:close/>
                <a:moveTo>
                  <a:pt x="475" y="48"/>
                </a:moveTo>
                <a:lnTo>
                  <a:pt x="481" y="54"/>
                </a:lnTo>
                <a:lnTo>
                  <a:pt x="475" y="62"/>
                </a:lnTo>
                <a:lnTo>
                  <a:pt x="467" y="55"/>
                </a:lnTo>
                <a:lnTo>
                  <a:pt x="473" y="48"/>
                </a:lnTo>
                <a:lnTo>
                  <a:pt x="475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pic>
        <p:nvPicPr>
          <p:cNvPr id="29" name="Kuva 28">
            <a:extLst>
              <a:ext uri="{FF2B5EF4-FFF2-40B4-BE49-F238E27FC236}">
                <a16:creationId xmlns:a16="http://schemas.microsoft.com/office/drawing/2014/main" id="{8592C0DD-B76C-F373-1290-25234B4A3D29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025214" y="6645227"/>
            <a:ext cx="907547" cy="655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423861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ap Half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5543996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BD32204E-3929-4387-A9AE-18C2C56F570B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9" name="Group 632">
            <a:extLst>
              <a:ext uri="{FF2B5EF4-FFF2-40B4-BE49-F238E27FC236}">
                <a16:creationId xmlns:a16="http://schemas.microsoft.com/office/drawing/2014/main" id="{33541B0A-3AF2-CFBC-1130-4C30C36BFB05}"/>
              </a:ext>
            </a:extLst>
          </p:cNvPr>
          <p:cNvGrpSpPr/>
          <p:nvPr userDrawn="1"/>
        </p:nvGrpSpPr>
        <p:grpSpPr>
          <a:xfrm>
            <a:off x="7176120" y="161831"/>
            <a:ext cx="3744416" cy="6534338"/>
            <a:chOff x="5667375" y="751938"/>
            <a:chExt cx="3086100" cy="5415500"/>
          </a:xfrm>
          <a:solidFill>
            <a:schemeClr val="bg2"/>
          </a:solidFill>
          <a:effectLst/>
        </p:grpSpPr>
        <p:sp>
          <p:nvSpPr>
            <p:cNvPr id="10" name="Freeform 516">
              <a:extLst>
                <a:ext uri="{FF2B5EF4-FFF2-40B4-BE49-F238E27FC236}">
                  <a16:creationId xmlns:a16="http://schemas.microsoft.com/office/drawing/2014/main" id="{D5E56D1D-6220-2EA8-EE41-393A7FDC40E4}"/>
                </a:ext>
              </a:extLst>
            </p:cNvPr>
            <p:cNvSpPr/>
            <p:nvPr/>
          </p:nvSpPr>
          <p:spPr>
            <a:xfrm>
              <a:off x="7086600" y="5786438"/>
              <a:ext cx="95250" cy="123825"/>
            </a:xfrm>
            <a:custGeom>
              <a:avLst/>
              <a:gdLst>
                <a:gd name="T0" fmla="*/ 60 w 60"/>
                <a:gd name="T1" fmla="*/ 30 h 78"/>
                <a:gd name="T2" fmla="*/ 48 w 60"/>
                <a:gd name="T3" fmla="*/ 12 h 78"/>
                <a:gd name="T4" fmla="*/ 36 w 60"/>
                <a:gd name="T5" fmla="*/ 0 h 78"/>
                <a:gd name="T6" fmla="*/ 12 w 60"/>
                <a:gd name="T7" fmla="*/ 6 h 78"/>
                <a:gd name="T8" fmla="*/ 18 w 60"/>
                <a:gd name="T9" fmla="*/ 24 h 78"/>
                <a:gd name="T10" fmla="*/ 0 w 60"/>
                <a:gd name="T11" fmla="*/ 60 h 78"/>
                <a:gd name="T12" fmla="*/ 18 w 60"/>
                <a:gd name="T13" fmla="*/ 78 h 78"/>
                <a:gd name="T14" fmla="*/ 30 w 60"/>
                <a:gd name="T15" fmla="*/ 78 h 78"/>
                <a:gd name="T16" fmla="*/ 30 w 60"/>
                <a:gd name="T17" fmla="*/ 72 h 78"/>
                <a:gd name="T18" fmla="*/ 36 w 60"/>
                <a:gd name="T19" fmla="*/ 72 h 78"/>
                <a:gd name="T20" fmla="*/ 54 w 60"/>
                <a:gd name="T21" fmla="*/ 78 h 78"/>
                <a:gd name="T22" fmla="*/ 60 w 60"/>
                <a:gd name="T23" fmla="*/ 60 h 78"/>
                <a:gd name="T24" fmla="*/ 60 w 60"/>
                <a:gd name="T25" fmla="*/ 48 h 78"/>
                <a:gd name="T26" fmla="*/ 54 w 60"/>
                <a:gd name="T27" fmla="*/ 36 h 78"/>
                <a:gd name="T28" fmla="*/ 60 w 60"/>
                <a:gd name="T29" fmla="*/ 3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78">
                  <a:moveTo>
                    <a:pt x="60" y="30"/>
                  </a:moveTo>
                  <a:lnTo>
                    <a:pt x="48" y="12"/>
                  </a:lnTo>
                  <a:lnTo>
                    <a:pt x="36" y="0"/>
                  </a:lnTo>
                  <a:lnTo>
                    <a:pt x="12" y="6"/>
                  </a:lnTo>
                  <a:lnTo>
                    <a:pt x="18" y="24"/>
                  </a:lnTo>
                  <a:lnTo>
                    <a:pt x="0" y="60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36" y="72"/>
                  </a:lnTo>
                  <a:lnTo>
                    <a:pt x="54" y="78"/>
                  </a:lnTo>
                  <a:lnTo>
                    <a:pt x="60" y="60"/>
                  </a:lnTo>
                  <a:lnTo>
                    <a:pt x="60" y="48"/>
                  </a:lnTo>
                  <a:lnTo>
                    <a:pt x="54" y="36"/>
                  </a:lnTo>
                  <a:lnTo>
                    <a:pt x="60" y="3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2" name="Freeform 517">
              <a:extLst>
                <a:ext uri="{FF2B5EF4-FFF2-40B4-BE49-F238E27FC236}">
                  <a16:creationId xmlns:a16="http://schemas.microsoft.com/office/drawing/2014/main" id="{29034DAC-8B91-30C5-DD14-D25565B97201}"/>
                </a:ext>
              </a:extLst>
            </p:cNvPr>
            <p:cNvSpPr/>
            <p:nvPr/>
          </p:nvSpPr>
          <p:spPr>
            <a:xfrm>
              <a:off x="7105650" y="5157788"/>
              <a:ext cx="419100" cy="647700"/>
            </a:xfrm>
            <a:custGeom>
              <a:avLst/>
              <a:gdLst>
                <a:gd name="T0" fmla="*/ 258 w 264"/>
                <a:gd name="T1" fmla="*/ 150 h 408"/>
                <a:gd name="T2" fmla="*/ 240 w 264"/>
                <a:gd name="T3" fmla="*/ 138 h 408"/>
                <a:gd name="T4" fmla="*/ 222 w 264"/>
                <a:gd name="T5" fmla="*/ 120 h 408"/>
                <a:gd name="T6" fmla="*/ 228 w 264"/>
                <a:gd name="T7" fmla="*/ 84 h 408"/>
                <a:gd name="T8" fmla="*/ 204 w 264"/>
                <a:gd name="T9" fmla="*/ 42 h 408"/>
                <a:gd name="T10" fmla="*/ 168 w 264"/>
                <a:gd name="T11" fmla="*/ 0 h 408"/>
                <a:gd name="T12" fmla="*/ 150 w 264"/>
                <a:gd name="T13" fmla="*/ 30 h 408"/>
                <a:gd name="T14" fmla="*/ 108 w 264"/>
                <a:gd name="T15" fmla="*/ 36 h 408"/>
                <a:gd name="T16" fmla="*/ 12 w 264"/>
                <a:gd name="T17" fmla="*/ 102 h 408"/>
                <a:gd name="T18" fmla="*/ 6 w 264"/>
                <a:gd name="T19" fmla="*/ 156 h 408"/>
                <a:gd name="T20" fmla="*/ 30 w 264"/>
                <a:gd name="T21" fmla="*/ 174 h 408"/>
                <a:gd name="T22" fmla="*/ 54 w 264"/>
                <a:gd name="T23" fmla="*/ 180 h 408"/>
                <a:gd name="T24" fmla="*/ 30 w 264"/>
                <a:gd name="T25" fmla="*/ 240 h 408"/>
                <a:gd name="T26" fmla="*/ 36 w 264"/>
                <a:gd name="T27" fmla="*/ 294 h 408"/>
                <a:gd name="T28" fmla="*/ 42 w 264"/>
                <a:gd name="T29" fmla="*/ 318 h 408"/>
                <a:gd name="T30" fmla="*/ 60 w 264"/>
                <a:gd name="T31" fmla="*/ 324 h 408"/>
                <a:gd name="T32" fmla="*/ 72 w 264"/>
                <a:gd name="T33" fmla="*/ 342 h 408"/>
                <a:gd name="T34" fmla="*/ 96 w 264"/>
                <a:gd name="T35" fmla="*/ 330 h 408"/>
                <a:gd name="T36" fmla="*/ 84 w 264"/>
                <a:gd name="T37" fmla="*/ 372 h 408"/>
                <a:gd name="T38" fmla="*/ 126 w 264"/>
                <a:gd name="T39" fmla="*/ 390 h 408"/>
                <a:gd name="T40" fmla="*/ 144 w 264"/>
                <a:gd name="T41" fmla="*/ 396 h 408"/>
                <a:gd name="T42" fmla="*/ 168 w 264"/>
                <a:gd name="T43" fmla="*/ 402 h 408"/>
                <a:gd name="T44" fmla="*/ 174 w 264"/>
                <a:gd name="T45" fmla="*/ 378 h 408"/>
                <a:gd name="T46" fmla="*/ 168 w 264"/>
                <a:gd name="T47" fmla="*/ 360 h 408"/>
                <a:gd name="T48" fmla="*/ 198 w 264"/>
                <a:gd name="T49" fmla="*/ 366 h 408"/>
                <a:gd name="T50" fmla="*/ 216 w 264"/>
                <a:gd name="T51" fmla="*/ 348 h 408"/>
                <a:gd name="T52" fmla="*/ 210 w 264"/>
                <a:gd name="T53" fmla="*/ 330 h 408"/>
                <a:gd name="T54" fmla="*/ 198 w 264"/>
                <a:gd name="T55" fmla="*/ 312 h 408"/>
                <a:gd name="T56" fmla="*/ 204 w 264"/>
                <a:gd name="T57" fmla="*/ 282 h 408"/>
                <a:gd name="T58" fmla="*/ 192 w 264"/>
                <a:gd name="T59" fmla="*/ 264 h 408"/>
                <a:gd name="T60" fmla="*/ 198 w 264"/>
                <a:gd name="T61" fmla="*/ 240 h 408"/>
                <a:gd name="T62" fmla="*/ 198 w 264"/>
                <a:gd name="T63" fmla="*/ 216 h 408"/>
                <a:gd name="T64" fmla="*/ 222 w 264"/>
                <a:gd name="T65" fmla="*/ 216 h 408"/>
                <a:gd name="T66" fmla="*/ 252 w 264"/>
                <a:gd name="T67" fmla="*/ 17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4" h="408">
                  <a:moveTo>
                    <a:pt x="264" y="174"/>
                  </a:moveTo>
                  <a:lnTo>
                    <a:pt x="258" y="150"/>
                  </a:lnTo>
                  <a:lnTo>
                    <a:pt x="252" y="156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14"/>
                  </a:lnTo>
                  <a:lnTo>
                    <a:pt x="228" y="84"/>
                  </a:lnTo>
                  <a:lnTo>
                    <a:pt x="234" y="54"/>
                  </a:lnTo>
                  <a:lnTo>
                    <a:pt x="204" y="42"/>
                  </a:lnTo>
                  <a:lnTo>
                    <a:pt x="186" y="12"/>
                  </a:lnTo>
                  <a:lnTo>
                    <a:pt x="168" y="0"/>
                  </a:lnTo>
                  <a:lnTo>
                    <a:pt x="162" y="0"/>
                  </a:lnTo>
                  <a:lnTo>
                    <a:pt x="150" y="30"/>
                  </a:lnTo>
                  <a:lnTo>
                    <a:pt x="132" y="24"/>
                  </a:lnTo>
                  <a:lnTo>
                    <a:pt x="108" y="36"/>
                  </a:lnTo>
                  <a:lnTo>
                    <a:pt x="96" y="96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6" y="156"/>
                  </a:lnTo>
                  <a:lnTo>
                    <a:pt x="30" y="162"/>
                  </a:lnTo>
                  <a:lnTo>
                    <a:pt x="30" y="174"/>
                  </a:lnTo>
                  <a:lnTo>
                    <a:pt x="42" y="174"/>
                  </a:lnTo>
                  <a:lnTo>
                    <a:pt x="54" y="180"/>
                  </a:lnTo>
                  <a:lnTo>
                    <a:pt x="60" y="222"/>
                  </a:lnTo>
                  <a:lnTo>
                    <a:pt x="30" y="240"/>
                  </a:lnTo>
                  <a:lnTo>
                    <a:pt x="24" y="276"/>
                  </a:lnTo>
                  <a:lnTo>
                    <a:pt x="36" y="294"/>
                  </a:lnTo>
                  <a:lnTo>
                    <a:pt x="30" y="306"/>
                  </a:lnTo>
                  <a:lnTo>
                    <a:pt x="42" y="318"/>
                  </a:lnTo>
                  <a:lnTo>
                    <a:pt x="48" y="318"/>
                  </a:lnTo>
                  <a:lnTo>
                    <a:pt x="60" y="324"/>
                  </a:lnTo>
                  <a:lnTo>
                    <a:pt x="66" y="336"/>
                  </a:lnTo>
                  <a:lnTo>
                    <a:pt x="72" y="342"/>
                  </a:lnTo>
                  <a:lnTo>
                    <a:pt x="90" y="324"/>
                  </a:lnTo>
                  <a:lnTo>
                    <a:pt x="96" y="330"/>
                  </a:lnTo>
                  <a:lnTo>
                    <a:pt x="102" y="360"/>
                  </a:lnTo>
                  <a:lnTo>
                    <a:pt x="84" y="372"/>
                  </a:lnTo>
                  <a:lnTo>
                    <a:pt x="96" y="396"/>
                  </a:lnTo>
                  <a:lnTo>
                    <a:pt x="126" y="390"/>
                  </a:lnTo>
                  <a:lnTo>
                    <a:pt x="126" y="384"/>
                  </a:lnTo>
                  <a:lnTo>
                    <a:pt x="144" y="396"/>
                  </a:lnTo>
                  <a:lnTo>
                    <a:pt x="150" y="408"/>
                  </a:lnTo>
                  <a:lnTo>
                    <a:pt x="168" y="402"/>
                  </a:lnTo>
                  <a:lnTo>
                    <a:pt x="174" y="390"/>
                  </a:lnTo>
                  <a:lnTo>
                    <a:pt x="174" y="378"/>
                  </a:lnTo>
                  <a:lnTo>
                    <a:pt x="168" y="378"/>
                  </a:lnTo>
                  <a:lnTo>
                    <a:pt x="168" y="360"/>
                  </a:lnTo>
                  <a:lnTo>
                    <a:pt x="186" y="354"/>
                  </a:lnTo>
                  <a:lnTo>
                    <a:pt x="198" y="366"/>
                  </a:lnTo>
                  <a:lnTo>
                    <a:pt x="216" y="360"/>
                  </a:lnTo>
                  <a:lnTo>
                    <a:pt x="216" y="348"/>
                  </a:lnTo>
                  <a:lnTo>
                    <a:pt x="210" y="348"/>
                  </a:lnTo>
                  <a:lnTo>
                    <a:pt x="210" y="330"/>
                  </a:lnTo>
                  <a:lnTo>
                    <a:pt x="198" y="318"/>
                  </a:lnTo>
                  <a:lnTo>
                    <a:pt x="198" y="312"/>
                  </a:lnTo>
                  <a:lnTo>
                    <a:pt x="192" y="300"/>
                  </a:lnTo>
                  <a:lnTo>
                    <a:pt x="204" y="282"/>
                  </a:lnTo>
                  <a:lnTo>
                    <a:pt x="186" y="276"/>
                  </a:lnTo>
                  <a:lnTo>
                    <a:pt x="192" y="264"/>
                  </a:lnTo>
                  <a:lnTo>
                    <a:pt x="204" y="264"/>
                  </a:lnTo>
                  <a:lnTo>
                    <a:pt x="198" y="240"/>
                  </a:lnTo>
                  <a:lnTo>
                    <a:pt x="192" y="228"/>
                  </a:lnTo>
                  <a:lnTo>
                    <a:pt x="198" y="216"/>
                  </a:lnTo>
                  <a:lnTo>
                    <a:pt x="216" y="216"/>
                  </a:lnTo>
                  <a:lnTo>
                    <a:pt x="222" y="216"/>
                  </a:lnTo>
                  <a:lnTo>
                    <a:pt x="240" y="198"/>
                  </a:lnTo>
                  <a:lnTo>
                    <a:pt x="252" y="174"/>
                  </a:lnTo>
                  <a:lnTo>
                    <a:pt x="264" y="17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" name="Freeform 518">
              <a:extLst>
                <a:ext uri="{FF2B5EF4-FFF2-40B4-BE49-F238E27FC236}">
                  <a16:creationId xmlns:a16="http://schemas.microsoft.com/office/drawing/2014/main" id="{566A6544-0FFF-025B-29E4-B10828530426}"/>
                </a:ext>
              </a:extLst>
            </p:cNvPr>
            <p:cNvSpPr/>
            <p:nvPr/>
          </p:nvSpPr>
          <p:spPr>
            <a:xfrm>
              <a:off x="7962900" y="4043363"/>
              <a:ext cx="790575" cy="1133475"/>
            </a:xfrm>
            <a:custGeom>
              <a:avLst/>
              <a:gdLst>
                <a:gd name="T0" fmla="*/ 492 w 498"/>
                <a:gd name="T1" fmla="*/ 288 h 714"/>
                <a:gd name="T2" fmla="*/ 474 w 498"/>
                <a:gd name="T3" fmla="*/ 258 h 714"/>
                <a:gd name="T4" fmla="*/ 444 w 498"/>
                <a:gd name="T5" fmla="*/ 228 h 714"/>
                <a:gd name="T6" fmla="*/ 432 w 498"/>
                <a:gd name="T7" fmla="*/ 192 h 714"/>
                <a:gd name="T8" fmla="*/ 390 w 498"/>
                <a:gd name="T9" fmla="*/ 156 h 714"/>
                <a:gd name="T10" fmla="*/ 330 w 498"/>
                <a:gd name="T11" fmla="*/ 132 h 714"/>
                <a:gd name="T12" fmla="*/ 312 w 498"/>
                <a:gd name="T13" fmla="*/ 102 h 714"/>
                <a:gd name="T14" fmla="*/ 252 w 498"/>
                <a:gd name="T15" fmla="*/ 48 h 714"/>
                <a:gd name="T16" fmla="*/ 228 w 498"/>
                <a:gd name="T17" fmla="*/ 36 h 714"/>
                <a:gd name="T18" fmla="*/ 192 w 498"/>
                <a:gd name="T19" fmla="*/ 0 h 714"/>
                <a:gd name="T20" fmla="*/ 84 w 498"/>
                <a:gd name="T21" fmla="*/ 18 h 714"/>
                <a:gd name="T22" fmla="*/ 0 w 498"/>
                <a:gd name="T23" fmla="*/ 42 h 714"/>
                <a:gd name="T24" fmla="*/ 36 w 498"/>
                <a:gd name="T25" fmla="*/ 66 h 714"/>
                <a:gd name="T26" fmla="*/ 48 w 498"/>
                <a:gd name="T27" fmla="*/ 108 h 714"/>
                <a:gd name="T28" fmla="*/ 48 w 498"/>
                <a:gd name="T29" fmla="*/ 156 h 714"/>
                <a:gd name="T30" fmla="*/ 66 w 498"/>
                <a:gd name="T31" fmla="*/ 186 h 714"/>
                <a:gd name="T32" fmla="*/ 60 w 498"/>
                <a:gd name="T33" fmla="*/ 228 h 714"/>
                <a:gd name="T34" fmla="*/ 84 w 498"/>
                <a:gd name="T35" fmla="*/ 276 h 714"/>
                <a:gd name="T36" fmla="*/ 96 w 498"/>
                <a:gd name="T37" fmla="*/ 312 h 714"/>
                <a:gd name="T38" fmla="*/ 120 w 498"/>
                <a:gd name="T39" fmla="*/ 342 h 714"/>
                <a:gd name="T40" fmla="*/ 78 w 498"/>
                <a:gd name="T41" fmla="*/ 354 h 714"/>
                <a:gd name="T42" fmla="*/ 66 w 498"/>
                <a:gd name="T43" fmla="*/ 366 h 714"/>
                <a:gd name="T44" fmla="*/ 72 w 498"/>
                <a:gd name="T45" fmla="*/ 414 h 714"/>
                <a:gd name="T46" fmla="*/ 84 w 498"/>
                <a:gd name="T47" fmla="*/ 414 h 714"/>
                <a:gd name="T48" fmla="*/ 114 w 498"/>
                <a:gd name="T49" fmla="*/ 444 h 714"/>
                <a:gd name="T50" fmla="*/ 126 w 498"/>
                <a:gd name="T51" fmla="*/ 468 h 714"/>
                <a:gd name="T52" fmla="*/ 138 w 498"/>
                <a:gd name="T53" fmla="*/ 492 h 714"/>
                <a:gd name="T54" fmla="*/ 162 w 498"/>
                <a:gd name="T55" fmla="*/ 498 h 714"/>
                <a:gd name="T56" fmla="*/ 180 w 498"/>
                <a:gd name="T57" fmla="*/ 546 h 714"/>
                <a:gd name="T58" fmla="*/ 186 w 498"/>
                <a:gd name="T59" fmla="*/ 582 h 714"/>
                <a:gd name="T60" fmla="*/ 216 w 498"/>
                <a:gd name="T61" fmla="*/ 624 h 714"/>
                <a:gd name="T62" fmla="*/ 216 w 498"/>
                <a:gd name="T63" fmla="*/ 648 h 714"/>
                <a:gd name="T64" fmla="*/ 216 w 498"/>
                <a:gd name="T65" fmla="*/ 714 h 714"/>
                <a:gd name="T66" fmla="*/ 294 w 498"/>
                <a:gd name="T67" fmla="*/ 666 h 714"/>
                <a:gd name="T68" fmla="*/ 324 w 498"/>
                <a:gd name="T69" fmla="*/ 636 h 714"/>
                <a:gd name="T70" fmla="*/ 348 w 498"/>
                <a:gd name="T71" fmla="*/ 594 h 714"/>
                <a:gd name="T72" fmla="*/ 354 w 498"/>
                <a:gd name="T73" fmla="*/ 576 h 714"/>
                <a:gd name="T74" fmla="*/ 372 w 498"/>
                <a:gd name="T75" fmla="*/ 552 h 714"/>
                <a:gd name="T76" fmla="*/ 390 w 498"/>
                <a:gd name="T77" fmla="*/ 528 h 714"/>
                <a:gd name="T78" fmla="*/ 402 w 498"/>
                <a:gd name="T79" fmla="*/ 510 h 714"/>
                <a:gd name="T80" fmla="*/ 414 w 498"/>
                <a:gd name="T81" fmla="*/ 504 h 714"/>
                <a:gd name="T82" fmla="*/ 432 w 498"/>
                <a:gd name="T83" fmla="*/ 474 h 714"/>
                <a:gd name="T84" fmla="*/ 456 w 498"/>
                <a:gd name="T85" fmla="*/ 438 h 714"/>
                <a:gd name="T86" fmla="*/ 486 w 498"/>
                <a:gd name="T87" fmla="*/ 330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98" h="714">
                  <a:moveTo>
                    <a:pt x="498" y="300"/>
                  </a:moveTo>
                  <a:lnTo>
                    <a:pt x="492" y="288"/>
                  </a:lnTo>
                  <a:lnTo>
                    <a:pt x="486" y="270"/>
                  </a:lnTo>
                  <a:lnTo>
                    <a:pt x="474" y="258"/>
                  </a:lnTo>
                  <a:lnTo>
                    <a:pt x="450" y="240"/>
                  </a:lnTo>
                  <a:lnTo>
                    <a:pt x="444" y="22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08" y="180"/>
                  </a:lnTo>
                  <a:lnTo>
                    <a:pt x="390" y="156"/>
                  </a:lnTo>
                  <a:lnTo>
                    <a:pt x="348" y="138"/>
                  </a:lnTo>
                  <a:lnTo>
                    <a:pt x="330" y="132"/>
                  </a:lnTo>
                  <a:lnTo>
                    <a:pt x="324" y="126"/>
                  </a:lnTo>
                  <a:lnTo>
                    <a:pt x="312" y="102"/>
                  </a:lnTo>
                  <a:lnTo>
                    <a:pt x="294" y="90"/>
                  </a:lnTo>
                  <a:lnTo>
                    <a:pt x="252" y="48"/>
                  </a:lnTo>
                  <a:lnTo>
                    <a:pt x="252" y="42"/>
                  </a:lnTo>
                  <a:lnTo>
                    <a:pt x="228" y="36"/>
                  </a:lnTo>
                  <a:lnTo>
                    <a:pt x="216" y="54"/>
                  </a:lnTo>
                  <a:lnTo>
                    <a:pt x="192" y="0"/>
                  </a:lnTo>
                  <a:lnTo>
                    <a:pt x="120" y="12"/>
                  </a:lnTo>
                  <a:lnTo>
                    <a:pt x="84" y="18"/>
                  </a:lnTo>
                  <a:lnTo>
                    <a:pt x="18" y="0"/>
                  </a:lnTo>
                  <a:lnTo>
                    <a:pt x="0" y="42"/>
                  </a:lnTo>
                  <a:lnTo>
                    <a:pt x="18" y="66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42" y="120"/>
                  </a:lnTo>
                  <a:lnTo>
                    <a:pt x="48" y="156"/>
                  </a:lnTo>
                  <a:lnTo>
                    <a:pt x="66" y="168"/>
                  </a:lnTo>
                  <a:lnTo>
                    <a:pt x="66" y="186"/>
                  </a:lnTo>
                  <a:lnTo>
                    <a:pt x="48" y="216"/>
                  </a:lnTo>
                  <a:lnTo>
                    <a:pt x="60" y="228"/>
                  </a:lnTo>
                  <a:lnTo>
                    <a:pt x="72" y="252"/>
                  </a:lnTo>
                  <a:lnTo>
                    <a:pt x="84" y="276"/>
                  </a:lnTo>
                  <a:lnTo>
                    <a:pt x="120" y="294"/>
                  </a:lnTo>
                  <a:lnTo>
                    <a:pt x="96" y="312"/>
                  </a:lnTo>
                  <a:lnTo>
                    <a:pt x="114" y="330"/>
                  </a:lnTo>
                  <a:lnTo>
                    <a:pt x="120" y="342"/>
                  </a:lnTo>
                  <a:lnTo>
                    <a:pt x="96" y="366"/>
                  </a:lnTo>
                  <a:lnTo>
                    <a:pt x="78" y="354"/>
                  </a:lnTo>
                  <a:lnTo>
                    <a:pt x="66" y="354"/>
                  </a:lnTo>
                  <a:lnTo>
                    <a:pt x="66" y="366"/>
                  </a:lnTo>
                  <a:lnTo>
                    <a:pt x="54" y="372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84" y="414"/>
                  </a:lnTo>
                  <a:lnTo>
                    <a:pt x="102" y="438"/>
                  </a:lnTo>
                  <a:lnTo>
                    <a:pt x="114" y="444"/>
                  </a:lnTo>
                  <a:lnTo>
                    <a:pt x="114" y="450"/>
                  </a:lnTo>
                  <a:lnTo>
                    <a:pt x="126" y="468"/>
                  </a:lnTo>
                  <a:lnTo>
                    <a:pt x="126" y="486"/>
                  </a:lnTo>
                  <a:lnTo>
                    <a:pt x="138" y="492"/>
                  </a:lnTo>
                  <a:lnTo>
                    <a:pt x="150" y="486"/>
                  </a:lnTo>
                  <a:lnTo>
                    <a:pt x="162" y="498"/>
                  </a:lnTo>
                  <a:lnTo>
                    <a:pt x="162" y="510"/>
                  </a:lnTo>
                  <a:lnTo>
                    <a:pt x="180" y="546"/>
                  </a:lnTo>
                  <a:lnTo>
                    <a:pt x="186" y="570"/>
                  </a:lnTo>
                  <a:lnTo>
                    <a:pt x="186" y="582"/>
                  </a:lnTo>
                  <a:lnTo>
                    <a:pt x="192" y="606"/>
                  </a:lnTo>
                  <a:lnTo>
                    <a:pt x="216" y="624"/>
                  </a:lnTo>
                  <a:lnTo>
                    <a:pt x="222" y="636"/>
                  </a:lnTo>
                  <a:lnTo>
                    <a:pt x="216" y="648"/>
                  </a:lnTo>
                  <a:lnTo>
                    <a:pt x="228" y="672"/>
                  </a:lnTo>
                  <a:lnTo>
                    <a:pt x="216" y="714"/>
                  </a:lnTo>
                  <a:lnTo>
                    <a:pt x="234" y="702"/>
                  </a:lnTo>
                  <a:lnTo>
                    <a:pt x="294" y="666"/>
                  </a:lnTo>
                  <a:lnTo>
                    <a:pt x="300" y="660"/>
                  </a:lnTo>
                  <a:lnTo>
                    <a:pt x="324" y="636"/>
                  </a:lnTo>
                  <a:lnTo>
                    <a:pt x="336" y="612"/>
                  </a:lnTo>
                  <a:lnTo>
                    <a:pt x="348" y="594"/>
                  </a:lnTo>
                  <a:lnTo>
                    <a:pt x="348" y="588"/>
                  </a:lnTo>
                  <a:lnTo>
                    <a:pt x="354" y="576"/>
                  </a:lnTo>
                  <a:lnTo>
                    <a:pt x="366" y="558"/>
                  </a:lnTo>
                  <a:lnTo>
                    <a:pt x="372" y="552"/>
                  </a:lnTo>
                  <a:lnTo>
                    <a:pt x="378" y="540"/>
                  </a:lnTo>
                  <a:lnTo>
                    <a:pt x="390" y="528"/>
                  </a:lnTo>
                  <a:lnTo>
                    <a:pt x="390" y="522"/>
                  </a:lnTo>
                  <a:lnTo>
                    <a:pt x="402" y="510"/>
                  </a:lnTo>
                  <a:lnTo>
                    <a:pt x="408" y="510"/>
                  </a:lnTo>
                  <a:lnTo>
                    <a:pt x="414" y="504"/>
                  </a:lnTo>
                  <a:lnTo>
                    <a:pt x="420" y="498"/>
                  </a:lnTo>
                  <a:lnTo>
                    <a:pt x="432" y="474"/>
                  </a:lnTo>
                  <a:lnTo>
                    <a:pt x="432" y="468"/>
                  </a:lnTo>
                  <a:lnTo>
                    <a:pt x="456" y="438"/>
                  </a:lnTo>
                  <a:lnTo>
                    <a:pt x="468" y="390"/>
                  </a:lnTo>
                  <a:lnTo>
                    <a:pt x="486" y="330"/>
                  </a:lnTo>
                  <a:lnTo>
                    <a:pt x="498" y="30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" name="Freeform 519">
              <a:extLst>
                <a:ext uri="{FF2B5EF4-FFF2-40B4-BE49-F238E27FC236}">
                  <a16:creationId xmlns:a16="http://schemas.microsoft.com/office/drawing/2014/main" id="{1188C1C5-0CA5-DB77-0896-BD57A5D8C1C0}"/>
                </a:ext>
              </a:extLst>
            </p:cNvPr>
            <p:cNvSpPr/>
            <p:nvPr/>
          </p:nvSpPr>
          <p:spPr>
            <a:xfrm>
              <a:off x="6915150" y="4186238"/>
              <a:ext cx="676275" cy="1133475"/>
            </a:xfrm>
            <a:custGeom>
              <a:avLst/>
              <a:gdLst>
                <a:gd name="T0" fmla="*/ 408 w 426"/>
                <a:gd name="T1" fmla="*/ 402 h 714"/>
                <a:gd name="T2" fmla="*/ 414 w 426"/>
                <a:gd name="T3" fmla="*/ 384 h 714"/>
                <a:gd name="T4" fmla="*/ 390 w 426"/>
                <a:gd name="T5" fmla="*/ 378 h 714"/>
                <a:gd name="T6" fmla="*/ 378 w 426"/>
                <a:gd name="T7" fmla="*/ 360 h 714"/>
                <a:gd name="T8" fmla="*/ 396 w 426"/>
                <a:gd name="T9" fmla="*/ 342 h 714"/>
                <a:gd name="T10" fmla="*/ 378 w 426"/>
                <a:gd name="T11" fmla="*/ 282 h 714"/>
                <a:gd name="T12" fmla="*/ 360 w 426"/>
                <a:gd name="T13" fmla="*/ 282 h 714"/>
                <a:gd name="T14" fmla="*/ 318 w 426"/>
                <a:gd name="T15" fmla="*/ 234 h 714"/>
                <a:gd name="T16" fmla="*/ 348 w 426"/>
                <a:gd name="T17" fmla="*/ 228 h 714"/>
                <a:gd name="T18" fmla="*/ 348 w 426"/>
                <a:gd name="T19" fmla="*/ 198 h 714"/>
                <a:gd name="T20" fmla="*/ 336 w 426"/>
                <a:gd name="T21" fmla="*/ 162 h 714"/>
                <a:gd name="T22" fmla="*/ 336 w 426"/>
                <a:gd name="T23" fmla="*/ 126 h 714"/>
                <a:gd name="T24" fmla="*/ 330 w 426"/>
                <a:gd name="T25" fmla="*/ 102 h 714"/>
                <a:gd name="T26" fmla="*/ 330 w 426"/>
                <a:gd name="T27" fmla="*/ 60 h 714"/>
                <a:gd name="T28" fmla="*/ 282 w 426"/>
                <a:gd name="T29" fmla="*/ 36 h 714"/>
                <a:gd name="T30" fmla="*/ 252 w 426"/>
                <a:gd name="T31" fmla="*/ 30 h 714"/>
                <a:gd name="T32" fmla="*/ 204 w 426"/>
                <a:gd name="T33" fmla="*/ 0 h 714"/>
                <a:gd name="T34" fmla="*/ 180 w 426"/>
                <a:gd name="T35" fmla="*/ 48 h 714"/>
                <a:gd name="T36" fmla="*/ 144 w 426"/>
                <a:gd name="T37" fmla="*/ 60 h 714"/>
                <a:gd name="T38" fmla="*/ 120 w 426"/>
                <a:gd name="T39" fmla="*/ 114 h 714"/>
                <a:gd name="T40" fmla="*/ 114 w 426"/>
                <a:gd name="T41" fmla="*/ 156 h 714"/>
                <a:gd name="T42" fmla="*/ 66 w 426"/>
                <a:gd name="T43" fmla="*/ 162 h 714"/>
                <a:gd name="T44" fmla="*/ 48 w 426"/>
                <a:gd name="T45" fmla="*/ 180 h 714"/>
                <a:gd name="T46" fmla="*/ 54 w 426"/>
                <a:gd name="T47" fmla="*/ 210 h 714"/>
                <a:gd name="T48" fmla="*/ 72 w 426"/>
                <a:gd name="T49" fmla="*/ 240 h 714"/>
                <a:gd name="T50" fmla="*/ 78 w 426"/>
                <a:gd name="T51" fmla="*/ 294 h 714"/>
                <a:gd name="T52" fmla="*/ 78 w 426"/>
                <a:gd name="T53" fmla="*/ 324 h 714"/>
                <a:gd name="T54" fmla="*/ 78 w 426"/>
                <a:gd name="T55" fmla="*/ 366 h 714"/>
                <a:gd name="T56" fmla="*/ 54 w 426"/>
                <a:gd name="T57" fmla="*/ 372 h 714"/>
                <a:gd name="T58" fmla="*/ 24 w 426"/>
                <a:gd name="T59" fmla="*/ 378 h 714"/>
                <a:gd name="T60" fmla="*/ 6 w 426"/>
                <a:gd name="T61" fmla="*/ 432 h 714"/>
                <a:gd name="T62" fmla="*/ 36 w 426"/>
                <a:gd name="T63" fmla="*/ 450 h 714"/>
                <a:gd name="T64" fmla="*/ 66 w 426"/>
                <a:gd name="T65" fmla="*/ 474 h 714"/>
                <a:gd name="T66" fmla="*/ 96 w 426"/>
                <a:gd name="T67" fmla="*/ 492 h 714"/>
                <a:gd name="T68" fmla="*/ 108 w 426"/>
                <a:gd name="T69" fmla="*/ 522 h 714"/>
                <a:gd name="T70" fmla="*/ 96 w 426"/>
                <a:gd name="T71" fmla="*/ 546 h 714"/>
                <a:gd name="T72" fmla="*/ 78 w 426"/>
                <a:gd name="T73" fmla="*/ 558 h 714"/>
                <a:gd name="T74" fmla="*/ 78 w 426"/>
                <a:gd name="T75" fmla="*/ 624 h 714"/>
                <a:gd name="T76" fmla="*/ 132 w 426"/>
                <a:gd name="T77" fmla="*/ 630 h 714"/>
                <a:gd name="T78" fmla="*/ 138 w 426"/>
                <a:gd name="T79" fmla="*/ 642 h 714"/>
                <a:gd name="T80" fmla="*/ 120 w 426"/>
                <a:gd name="T81" fmla="*/ 648 h 714"/>
                <a:gd name="T82" fmla="*/ 114 w 426"/>
                <a:gd name="T83" fmla="*/ 672 h 714"/>
                <a:gd name="T84" fmla="*/ 132 w 426"/>
                <a:gd name="T85" fmla="*/ 690 h 714"/>
                <a:gd name="T86" fmla="*/ 216 w 426"/>
                <a:gd name="T87" fmla="*/ 708 h 714"/>
                <a:gd name="T88" fmla="*/ 252 w 426"/>
                <a:gd name="T89" fmla="*/ 636 h 714"/>
                <a:gd name="T90" fmla="*/ 282 w 426"/>
                <a:gd name="T91" fmla="*/ 612 h 714"/>
                <a:gd name="T92" fmla="*/ 306 w 426"/>
                <a:gd name="T93" fmla="*/ 624 h 714"/>
                <a:gd name="T94" fmla="*/ 354 w 426"/>
                <a:gd name="T95" fmla="*/ 666 h 714"/>
                <a:gd name="T96" fmla="*/ 378 w 426"/>
                <a:gd name="T97" fmla="*/ 666 h 714"/>
                <a:gd name="T98" fmla="*/ 390 w 426"/>
                <a:gd name="T99" fmla="*/ 648 h 714"/>
                <a:gd name="T100" fmla="*/ 366 w 426"/>
                <a:gd name="T101" fmla="*/ 594 h 714"/>
                <a:gd name="T102" fmla="*/ 366 w 426"/>
                <a:gd name="T103" fmla="*/ 546 h 714"/>
                <a:gd name="T104" fmla="*/ 342 w 426"/>
                <a:gd name="T105" fmla="*/ 504 h 714"/>
                <a:gd name="T106" fmla="*/ 360 w 426"/>
                <a:gd name="T107" fmla="*/ 474 h 714"/>
                <a:gd name="T108" fmla="*/ 402 w 426"/>
                <a:gd name="T109" fmla="*/ 462 h 714"/>
                <a:gd name="T110" fmla="*/ 414 w 426"/>
                <a:gd name="T111" fmla="*/ 426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6" h="714">
                  <a:moveTo>
                    <a:pt x="426" y="420"/>
                  </a:moveTo>
                  <a:lnTo>
                    <a:pt x="408" y="402"/>
                  </a:lnTo>
                  <a:lnTo>
                    <a:pt x="420" y="396"/>
                  </a:lnTo>
                  <a:lnTo>
                    <a:pt x="414" y="384"/>
                  </a:lnTo>
                  <a:lnTo>
                    <a:pt x="402" y="384"/>
                  </a:lnTo>
                  <a:lnTo>
                    <a:pt x="390" y="378"/>
                  </a:lnTo>
                  <a:lnTo>
                    <a:pt x="378" y="372"/>
                  </a:lnTo>
                  <a:lnTo>
                    <a:pt x="378" y="360"/>
                  </a:lnTo>
                  <a:lnTo>
                    <a:pt x="396" y="348"/>
                  </a:lnTo>
                  <a:lnTo>
                    <a:pt x="396" y="342"/>
                  </a:lnTo>
                  <a:lnTo>
                    <a:pt x="390" y="306"/>
                  </a:lnTo>
                  <a:lnTo>
                    <a:pt x="378" y="282"/>
                  </a:lnTo>
                  <a:lnTo>
                    <a:pt x="372" y="276"/>
                  </a:lnTo>
                  <a:lnTo>
                    <a:pt x="360" y="282"/>
                  </a:lnTo>
                  <a:lnTo>
                    <a:pt x="336" y="258"/>
                  </a:lnTo>
                  <a:lnTo>
                    <a:pt x="318" y="234"/>
                  </a:lnTo>
                  <a:lnTo>
                    <a:pt x="312" y="228"/>
                  </a:lnTo>
                  <a:lnTo>
                    <a:pt x="348" y="228"/>
                  </a:lnTo>
                  <a:lnTo>
                    <a:pt x="354" y="210"/>
                  </a:lnTo>
                  <a:lnTo>
                    <a:pt x="348" y="198"/>
                  </a:lnTo>
                  <a:lnTo>
                    <a:pt x="360" y="192"/>
                  </a:lnTo>
                  <a:lnTo>
                    <a:pt x="336" y="162"/>
                  </a:lnTo>
                  <a:lnTo>
                    <a:pt x="336" y="156"/>
                  </a:lnTo>
                  <a:lnTo>
                    <a:pt x="336" y="126"/>
                  </a:lnTo>
                  <a:lnTo>
                    <a:pt x="336" y="114"/>
                  </a:lnTo>
                  <a:lnTo>
                    <a:pt x="330" y="102"/>
                  </a:lnTo>
                  <a:lnTo>
                    <a:pt x="324" y="90"/>
                  </a:lnTo>
                  <a:lnTo>
                    <a:pt x="330" y="60"/>
                  </a:lnTo>
                  <a:lnTo>
                    <a:pt x="300" y="66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52" y="30"/>
                  </a:lnTo>
                  <a:lnTo>
                    <a:pt x="216" y="6"/>
                  </a:lnTo>
                  <a:lnTo>
                    <a:pt x="204" y="0"/>
                  </a:lnTo>
                  <a:lnTo>
                    <a:pt x="186" y="6"/>
                  </a:lnTo>
                  <a:lnTo>
                    <a:pt x="180" y="48"/>
                  </a:lnTo>
                  <a:lnTo>
                    <a:pt x="162" y="54"/>
                  </a:lnTo>
                  <a:lnTo>
                    <a:pt x="144" y="60"/>
                  </a:lnTo>
                  <a:lnTo>
                    <a:pt x="126" y="84"/>
                  </a:lnTo>
                  <a:lnTo>
                    <a:pt x="120" y="114"/>
                  </a:lnTo>
                  <a:lnTo>
                    <a:pt x="120" y="156"/>
                  </a:lnTo>
                  <a:lnTo>
                    <a:pt x="114" y="156"/>
                  </a:lnTo>
                  <a:lnTo>
                    <a:pt x="96" y="150"/>
                  </a:lnTo>
                  <a:lnTo>
                    <a:pt x="66" y="162"/>
                  </a:lnTo>
                  <a:lnTo>
                    <a:pt x="60" y="168"/>
                  </a:lnTo>
                  <a:lnTo>
                    <a:pt x="48" y="180"/>
                  </a:lnTo>
                  <a:lnTo>
                    <a:pt x="54" y="204"/>
                  </a:lnTo>
                  <a:lnTo>
                    <a:pt x="54" y="210"/>
                  </a:lnTo>
                  <a:lnTo>
                    <a:pt x="54" y="216"/>
                  </a:lnTo>
                  <a:lnTo>
                    <a:pt x="72" y="240"/>
                  </a:lnTo>
                  <a:lnTo>
                    <a:pt x="60" y="246"/>
                  </a:lnTo>
                  <a:lnTo>
                    <a:pt x="78" y="294"/>
                  </a:lnTo>
                  <a:lnTo>
                    <a:pt x="84" y="312"/>
                  </a:lnTo>
                  <a:lnTo>
                    <a:pt x="78" y="324"/>
                  </a:lnTo>
                  <a:lnTo>
                    <a:pt x="84" y="330"/>
                  </a:lnTo>
                  <a:lnTo>
                    <a:pt x="78" y="366"/>
                  </a:lnTo>
                  <a:lnTo>
                    <a:pt x="78" y="372"/>
                  </a:lnTo>
                  <a:lnTo>
                    <a:pt x="54" y="372"/>
                  </a:lnTo>
                  <a:lnTo>
                    <a:pt x="48" y="384"/>
                  </a:lnTo>
                  <a:lnTo>
                    <a:pt x="24" y="378"/>
                  </a:lnTo>
                  <a:lnTo>
                    <a:pt x="0" y="408"/>
                  </a:lnTo>
                  <a:lnTo>
                    <a:pt x="6" y="432"/>
                  </a:lnTo>
                  <a:lnTo>
                    <a:pt x="24" y="450"/>
                  </a:lnTo>
                  <a:lnTo>
                    <a:pt x="36" y="450"/>
                  </a:lnTo>
                  <a:lnTo>
                    <a:pt x="42" y="468"/>
                  </a:lnTo>
                  <a:lnTo>
                    <a:pt x="66" y="474"/>
                  </a:lnTo>
                  <a:lnTo>
                    <a:pt x="78" y="468"/>
                  </a:lnTo>
                  <a:lnTo>
                    <a:pt x="96" y="492"/>
                  </a:lnTo>
                  <a:lnTo>
                    <a:pt x="102" y="492"/>
                  </a:lnTo>
                  <a:lnTo>
                    <a:pt x="108" y="522"/>
                  </a:lnTo>
                  <a:lnTo>
                    <a:pt x="114" y="522"/>
                  </a:lnTo>
                  <a:lnTo>
                    <a:pt x="96" y="546"/>
                  </a:lnTo>
                  <a:lnTo>
                    <a:pt x="90" y="540"/>
                  </a:lnTo>
                  <a:lnTo>
                    <a:pt x="78" y="558"/>
                  </a:lnTo>
                  <a:lnTo>
                    <a:pt x="96" y="582"/>
                  </a:lnTo>
                  <a:lnTo>
                    <a:pt x="78" y="624"/>
                  </a:lnTo>
                  <a:lnTo>
                    <a:pt x="114" y="630"/>
                  </a:lnTo>
                  <a:lnTo>
                    <a:pt x="132" y="630"/>
                  </a:lnTo>
                  <a:lnTo>
                    <a:pt x="138" y="636"/>
                  </a:lnTo>
                  <a:lnTo>
                    <a:pt x="138" y="642"/>
                  </a:lnTo>
                  <a:lnTo>
                    <a:pt x="138" y="654"/>
                  </a:lnTo>
                  <a:lnTo>
                    <a:pt x="120" y="648"/>
                  </a:lnTo>
                  <a:lnTo>
                    <a:pt x="114" y="660"/>
                  </a:lnTo>
                  <a:lnTo>
                    <a:pt x="114" y="672"/>
                  </a:lnTo>
                  <a:lnTo>
                    <a:pt x="114" y="678"/>
                  </a:lnTo>
                  <a:lnTo>
                    <a:pt x="132" y="690"/>
                  </a:lnTo>
                  <a:lnTo>
                    <a:pt x="132" y="714"/>
                  </a:lnTo>
                  <a:lnTo>
                    <a:pt x="216" y="708"/>
                  </a:lnTo>
                  <a:lnTo>
                    <a:pt x="228" y="648"/>
                  </a:lnTo>
                  <a:lnTo>
                    <a:pt x="252" y="636"/>
                  </a:lnTo>
                  <a:lnTo>
                    <a:pt x="270" y="642"/>
                  </a:lnTo>
                  <a:lnTo>
                    <a:pt x="282" y="612"/>
                  </a:lnTo>
                  <a:lnTo>
                    <a:pt x="288" y="612"/>
                  </a:lnTo>
                  <a:lnTo>
                    <a:pt x="306" y="624"/>
                  </a:lnTo>
                  <a:lnTo>
                    <a:pt x="324" y="654"/>
                  </a:lnTo>
                  <a:lnTo>
                    <a:pt x="354" y="666"/>
                  </a:lnTo>
                  <a:lnTo>
                    <a:pt x="360" y="660"/>
                  </a:lnTo>
                  <a:lnTo>
                    <a:pt x="378" y="666"/>
                  </a:lnTo>
                  <a:lnTo>
                    <a:pt x="384" y="666"/>
                  </a:lnTo>
                  <a:lnTo>
                    <a:pt x="390" y="648"/>
                  </a:lnTo>
                  <a:lnTo>
                    <a:pt x="366" y="612"/>
                  </a:lnTo>
                  <a:lnTo>
                    <a:pt x="366" y="594"/>
                  </a:lnTo>
                  <a:lnTo>
                    <a:pt x="360" y="558"/>
                  </a:lnTo>
                  <a:lnTo>
                    <a:pt x="366" y="546"/>
                  </a:lnTo>
                  <a:lnTo>
                    <a:pt x="354" y="516"/>
                  </a:lnTo>
                  <a:lnTo>
                    <a:pt x="342" y="504"/>
                  </a:lnTo>
                  <a:lnTo>
                    <a:pt x="354" y="474"/>
                  </a:lnTo>
                  <a:lnTo>
                    <a:pt x="360" y="474"/>
                  </a:lnTo>
                  <a:lnTo>
                    <a:pt x="384" y="456"/>
                  </a:lnTo>
                  <a:lnTo>
                    <a:pt x="402" y="462"/>
                  </a:lnTo>
                  <a:lnTo>
                    <a:pt x="408" y="432"/>
                  </a:lnTo>
                  <a:lnTo>
                    <a:pt x="414" y="426"/>
                  </a:lnTo>
                  <a:lnTo>
                    <a:pt x="426" y="42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" name="Freeform 520">
              <a:extLst>
                <a:ext uri="{FF2B5EF4-FFF2-40B4-BE49-F238E27FC236}">
                  <a16:creationId xmlns:a16="http://schemas.microsoft.com/office/drawing/2014/main" id="{CB321614-FD1C-3C01-B0D2-6CF1C7F8D62E}"/>
                </a:ext>
              </a:extLst>
            </p:cNvPr>
            <p:cNvSpPr/>
            <p:nvPr/>
          </p:nvSpPr>
          <p:spPr>
            <a:xfrm>
              <a:off x="7515225" y="5653088"/>
              <a:ext cx="390525" cy="219075"/>
            </a:xfrm>
            <a:custGeom>
              <a:avLst/>
              <a:gdLst>
                <a:gd name="T0" fmla="*/ 246 w 246"/>
                <a:gd name="T1" fmla="*/ 60 h 138"/>
                <a:gd name="T2" fmla="*/ 228 w 246"/>
                <a:gd name="T3" fmla="*/ 48 h 138"/>
                <a:gd name="T4" fmla="*/ 222 w 246"/>
                <a:gd name="T5" fmla="*/ 30 h 138"/>
                <a:gd name="T6" fmla="*/ 204 w 246"/>
                <a:gd name="T7" fmla="*/ 30 h 138"/>
                <a:gd name="T8" fmla="*/ 198 w 246"/>
                <a:gd name="T9" fmla="*/ 12 h 138"/>
                <a:gd name="T10" fmla="*/ 174 w 246"/>
                <a:gd name="T11" fmla="*/ 12 h 138"/>
                <a:gd name="T12" fmla="*/ 156 w 246"/>
                <a:gd name="T13" fmla="*/ 6 h 138"/>
                <a:gd name="T14" fmla="*/ 156 w 246"/>
                <a:gd name="T15" fmla="*/ 0 h 138"/>
                <a:gd name="T16" fmla="*/ 138 w 246"/>
                <a:gd name="T17" fmla="*/ 12 h 138"/>
                <a:gd name="T18" fmla="*/ 120 w 246"/>
                <a:gd name="T19" fmla="*/ 30 h 138"/>
                <a:gd name="T20" fmla="*/ 108 w 246"/>
                <a:gd name="T21" fmla="*/ 24 h 138"/>
                <a:gd name="T22" fmla="*/ 102 w 246"/>
                <a:gd name="T23" fmla="*/ 42 h 138"/>
                <a:gd name="T24" fmla="*/ 96 w 246"/>
                <a:gd name="T25" fmla="*/ 54 h 138"/>
                <a:gd name="T26" fmla="*/ 72 w 246"/>
                <a:gd name="T27" fmla="*/ 66 h 138"/>
                <a:gd name="T28" fmla="*/ 66 w 246"/>
                <a:gd name="T29" fmla="*/ 66 h 138"/>
                <a:gd name="T30" fmla="*/ 48 w 246"/>
                <a:gd name="T31" fmla="*/ 60 h 138"/>
                <a:gd name="T32" fmla="*/ 48 w 246"/>
                <a:gd name="T33" fmla="*/ 78 h 138"/>
                <a:gd name="T34" fmla="*/ 36 w 246"/>
                <a:gd name="T35" fmla="*/ 84 h 138"/>
                <a:gd name="T36" fmla="*/ 24 w 246"/>
                <a:gd name="T37" fmla="*/ 84 h 138"/>
                <a:gd name="T38" fmla="*/ 0 w 246"/>
                <a:gd name="T39" fmla="*/ 108 h 138"/>
                <a:gd name="T40" fmla="*/ 0 w 246"/>
                <a:gd name="T41" fmla="*/ 120 h 138"/>
                <a:gd name="T42" fmla="*/ 0 w 246"/>
                <a:gd name="T43" fmla="*/ 126 h 138"/>
                <a:gd name="T44" fmla="*/ 0 w 246"/>
                <a:gd name="T45" fmla="*/ 138 h 138"/>
                <a:gd name="T46" fmla="*/ 0 w 246"/>
                <a:gd name="T47" fmla="*/ 132 h 138"/>
                <a:gd name="T48" fmla="*/ 6 w 246"/>
                <a:gd name="T49" fmla="*/ 132 h 138"/>
                <a:gd name="T50" fmla="*/ 12 w 246"/>
                <a:gd name="T51" fmla="*/ 132 h 138"/>
                <a:gd name="T52" fmla="*/ 18 w 246"/>
                <a:gd name="T53" fmla="*/ 126 h 138"/>
                <a:gd name="T54" fmla="*/ 24 w 246"/>
                <a:gd name="T55" fmla="*/ 126 h 138"/>
                <a:gd name="T56" fmla="*/ 30 w 246"/>
                <a:gd name="T57" fmla="*/ 132 h 138"/>
                <a:gd name="T58" fmla="*/ 36 w 246"/>
                <a:gd name="T59" fmla="*/ 132 h 138"/>
                <a:gd name="T60" fmla="*/ 42 w 246"/>
                <a:gd name="T61" fmla="*/ 126 h 138"/>
                <a:gd name="T62" fmla="*/ 48 w 246"/>
                <a:gd name="T63" fmla="*/ 126 h 138"/>
                <a:gd name="T64" fmla="*/ 54 w 246"/>
                <a:gd name="T65" fmla="*/ 126 h 138"/>
                <a:gd name="T66" fmla="*/ 54 w 246"/>
                <a:gd name="T67" fmla="*/ 132 h 138"/>
                <a:gd name="T68" fmla="*/ 60 w 246"/>
                <a:gd name="T69" fmla="*/ 138 h 138"/>
                <a:gd name="T70" fmla="*/ 66 w 246"/>
                <a:gd name="T71" fmla="*/ 138 h 138"/>
                <a:gd name="T72" fmla="*/ 72 w 246"/>
                <a:gd name="T73" fmla="*/ 138 h 138"/>
                <a:gd name="T74" fmla="*/ 78 w 246"/>
                <a:gd name="T75" fmla="*/ 132 h 138"/>
                <a:gd name="T76" fmla="*/ 78 w 246"/>
                <a:gd name="T77" fmla="*/ 120 h 138"/>
                <a:gd name="T78" fmla="*/ 78 w 246"/>
                <a:gd name="T79" fmla="*/ 114 h 138"/>
                <a:gd name="T80" fmla="*/ 78 w 246"/>
                <a:gd name="T81" fmla="*/ 108 h 138"/>
                <a:gd name="T82" fmla="*/ 90 w 246"/>
                <a:gd name="T83" fmla="*/ 102 h 138"/>
                <a:gd name="T84" fmla="*/ 96 w 246"/>
                <a:gd name="T85" fmla="*/ 102 h 138"/>
                <a:gd name="T86" fmla="*/ 108 w 246"/>
                <a:gd name="T87" fmla="*/ 108 h 138"/>
                <a:gd name="T88" fmla="*/ 120 w 246"/>
                <a:gd name="T89" fmla="*/ 108 h 138"/>
                <a:gd name="T90" fmla="*/ 126 w 246"/>
                <a:gd name="T91" fmla="*/ 108 h 138"/>
                <a:gd name="T92" fmla="*/ 144 w 246"/>
                <a:gd name="T93" fmla="*/ 114 h 138"/>
                <a:gd name="T94" fmla="*/ 150 w 246"/>
                <a:gd name="T95" fmla="*/ 126 h 138"/>
                <a:gd name="T96" fmla="*/ 156 w 246"/>
                <a:gd name="T97" fmla="*/ 126 h 138"/>
                <a:gd name="T98" fmla="*/ 162 w 246"/>
                <a:gd name="T99" fmla="*/ 120 h 138"/>
                <a:gd name="T100" fmla="*/ 168 w 246"/>
                <a:gd name="T101" fmla="*/ 114 h 138"/>
                <a:gd name="T102" fmla="*/ 174 w 246"/>
                <a:gd name="T103" fmla="*/ 120 h 138"/>
                <a:gd name="T104" fmla="*/ 192 w 246"/>
                <a:gd name="T105" fmla="*/ 120 h 138"/>
                <a:gd name="T106" fmla="*/ 198 w 246"/>
                <a:gd name="T107" fmla="*/ 114 h 138"/>
                <a:gd name="T108" fmla="*/ 204 w 246"/>
                <a:gd name="T109" fmla="*/ 96 h 138"/>
                <a:gd name="T110" fmla="*/ 204 w 246"/>
                <a:gd name="T111" fmla="*/ 90 h 138"/>
                <a:gd name="T112" fmla="*/ 210 w 246"/>
                <a:gd name="T113" fmla="*/ 84 h 138"/>
                <a:gd name="T114" fmla="*/ 210 w 246"/>
                <a:gd name="T115" fmla="*/ 90 h 138"/>
                <a:gd name="T116" fmla="*/ 216 w 246"/>
                <a:gd name="T117" fmla="*/ 96 h 138"/>
                <a:gd name="T118" fmla="*/ 228 w 246"/>
                <a:gd name="T119" fmla="*/ 90 h 138"/>
                <a:gd name="T120" fmla="*/ 228 w 246"/>
                <a:gd name="T121" fmla="*/ 72 h 138"/>
                <a:gd name="T122" fmla="*/ 246 w 246"/>
                <a:gd name="T12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6" h="138">
                  <a:moveTo>
                    <a:pt x="246" y="60"/>
                  </a:moveTo>
                  <a:lnTo>
                    <a:pt x="228" y="48"/>
                  </a:lnTo>
                  <a:lnTo>
                    <a:pt x="222" y="30"/>
                  </a:lnTo>
                  <a:lnTo>
                    <a:pt x="204" y="30"/>
                  </a:lnTo>
                  <a:lnTo>
                    <a:pt x="198" y="12"/>
                  </a:lnTo>
                  <a:lnTo>
                    <a:pt x="174" y="12"/>
                  </a:lnTo>
                  <a:lnTo>
                    <a:pt x="156" y="6"/>
                  </a:lnTo>
                  <a:lnTo>
                    <a:pt x="156" y="0"/>
                  </a:lnTo>
                  <a:lnTo>
                    <a:pt x="138" y="12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102" y="42"/>
                  </a:lnTo>
                  <a:lnTo>
                    <a:pt x="96" y="54"/>
                  </a:lnTo>
                  <a:lnTo>
                    <a:pt x="72" y="66"/>
                  </a:lnTo>
                  <a:lnTo>
                    <a:pt x="66" y="66"/>
                  </a:lnTo>
                  <a:lnTo>
                    <a:pt x="48" y="60"/>
                  </a:lnTo>
                  <a:lnTo>
                    <a:pt x="48" y="78"/>
                  </a:lnTo>
                  <a:lnTo>
                    <a:pt x="36" y="84"/>
                  </a:lnTo>
                  <a:lnTo>
                    <a:pt x="24" y="84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32"/>
                  </a:lnTo>
                  <a:lnTo>
                    <a:pt x="18" y="126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32"/>
                  </a:lnTo>
                  <a:lnTo>
                    <a:pt x="60" y="138"/>
                  </a:lnTo>
                  <a:lnTo>
                    <a:pt x="66" y="138"/>
                  </a:lnTo>
                  <a:lnTo>
                    <a:pt x="72" y="138"/>
                  </a:lnTo>
                  <a:lnTo>
                    <a:pt x="78" y="132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78" y="108"/>
                  </a:lnTo>
                  <a:lnTo>
                    <a:pt x="90" y="102"/>
                  </a:lnTo>
                  <a:lnTo>
                    <a:pt x="96" y="102"/>
                  </a:lnTo>
                  <a:lnTo>
                    <a:pt x="108" y="108"/>
                  </a:lnTo>
                  <a:lnTo>
                    <a:pt x="120" y="108"/>
                  </a:lnTo>
                  <a:lnTo>
                    <a:pt x="126" y="108"/>
                  </a:lnTo>
                  <a:lnTo>
                    <a:pt x="144" y="114"/>
                  </a:lnTo>
                  <a:lnTo>
                    <a:pt x="150" y="126"/>
                  </a:lnTo>
                  <a:lnTo>
                    <a:pt x="156" y="126"/>
                  </a:lnTo>
                  <a:lnTo>
                    <a:pt x="162" y="120"/>
                  </a:lnTo>
                  <a:lnTo>
                    <a:pt x="168" y="114"/>
                  </a:lnTo>
                  <a:lnTo>
                    <a:pt x="174" y="120"/>
                  </a:lnTo>
                  <a:lnTo>
                    <a:pt x="192" y="120"/>
                  </a:lnTo>
                  <a:lnTo>
                    <a:pt x="198" y="114"/>
                  </a:lnTo>
                  <a:lnTo>
                    <a:pt x="204" y="96"/>
                  </a:lnTo>
                  <a:lnTo>
                    <a:pt x="204" y="90"/>
                  </a:lnTo>
                  <a:lnTo>
                    <a:pt x="210" y="84"/>
                  </a:lnTo>
                  <a:lnTo>
                    <a:pt x="210" y="90"/>
                  </a:lnTo>
                  <a:lnTo>
                    <a:pt x="216" y="96"/>
                  </a:lnTo>
                  <a:lnTo>
                    <a:pt x="228" y="90"/>
                  </a:lnTo>
                  <a:lnTo>
                    <a:pt x="228" y="72"/>
                  </a:lnTo>
                  <a:lnTo>
                    <a:pt x="246" y="6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" name="Freeform 521">
              <a:extLst>
                <a:ext uri="{FF2B5EF4-FFF2-40B4-BE49-F238E27FC236}">
                  <a16:creationId xmlns:a16="http://schemas.microsoft.com/office/drawing/2014/main" id="{62D98315-C3DE-723D-8A1B-8F90B7CE6516}"/>
                </a:ext>
              </a:extLst>
            </p:cNvPr>
            <p:cNvSpPr/>
            <p:nvPr/>
          </p:nvSpPr>
          <p:spPr>
            <a:xfrm>
              <a:off x="7524750" y="587216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6 h 18"/>
                <a:gd name="T10" fmla="*/ 0 w 24"/>
                <a:gd name="T11" fmla="*/ 12 h 18"/>
                <a:gd name="T12" fmla="*/ 6 w 24"/>
                <a:gd name="T13" fmla="*/ 18 h 18"/>
                <a:gd name="T14" fmla="*/ 18 w 24"/>
                <a:gd name="T15" fmla="*/ 12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" name="Freeform 522">
              <a:extLst>
                <a:ext uri="{FF2B5EF4-FFF2-40B4-BE49-F238E27FC236}">
                  <a16:creationId xmlns:a16="http://schemas.microsoft.com/office/drawing/2014/main" id="{A0FB3733-8035-9CA0-7F16-87C14BBC4D4F}"/>
                </a:ext>
              </a:extLst>
            </p:cNvPr>
            <p:cNvSpPr/>
            <p:nvPr/>
          </p:nvSpPr>
          <p:spPr>
            <a:xfrm>
              <a:off x="7648575" y="5862638"/>
              <a:ext cx="19050" cy="38100"/>
            </a:xfrm>
            <a:custGeom>
              <a:avLst/>
              <a:gdLst>
                <a:gd name="T0" fmla="*/ 12 w 12"/>
                <a:gd name="T1" fmla="*/ 24 h 24"/>
                <a:gd name="T2" fmla="*/ 12 w 12"/>
                <a:gd name="T3" fmla="*/ 0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2 h 24"/>
                <a:gd name="T10" fmla="*/ 6 w 12"/>
                <a:gd name="T11" fmla="*/ 24 h 24"/>
                <a:gd name="T12" fmla="*/ 12 w 12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4">
                  <a:moveTo>
                    <a:pt x="12" y="24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2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" name="Freeform 523">
              <a:extLst>
                <a:ext uri="{FF2B5EF4-FFF2-40B4-BE49-F238E27FC236}">
                  <a16:creationId xmlns:a16="http://schemas.microsoft.com/office/drawing/2014/main" id="{A2101B9A-390B-D57A-BAC9-A7D44285CA52}"/>
                </a:ext>
              </a:extLst>
            </p:cNvPr>
            <p:cNvSpPr/>
            <p:nvPr/>
          </p:nvSpPr>
          <p:spPr>
            <a:xfrm>
              <a:off x="7677150" y="59388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" name="Freeform 524">
              <a:extLst>
                <a:ext uri="{FF2B5EF4-FFF2-40B4-BE49-F238E27FC236}">
                  <a16:creationId xmlns:a16="http://schemas.microsoft.com/office/drawing/2014/main" id="{3F27BBDE-FC19-40C5-30F5-37252665B635}"/>
                </a:ext>
              </a:extLst>
            </p:cNvPr>
            <p:cNvSpPr/>
            <p:nvPr/>
          </p:nvSpPr>
          <p:spPr>
            <a:xfrm>
              <a:off x="7572375" y="59007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0 w 18"/>
                <a:gd name="T5" fmla="*/ 6 h 12"/>
                <a:gd name="T6" fmla="*/ 6 w 18"/>
                <a:gd name="T7" fmla="*/ 12 h 12"/>
                <a:gd name="T8" fmla="*/ 12 w 18"/>
                <a:gd name="T9" fmla="*/ 12 h 12"/>
                <a:gd name="T10" fmla="*/ 18 w 18"/>
                <a:gd name="T11" fmla="*/ 12 h 12"/>
                <a:gd name="T12" fmla="*/ 18 w 1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" name="Freeform 525">
              <a:extLst>
                <a:ext uri="{FF2B5EF4-FFF2-40B4-BE49-F238E27FC236}">
                  <a16:creationId xmlns:a16="http://schemas.microsoft.com/office/drawing/2014/main" id="{8901119B-1A4F-9FF0-35DD-72512B122326}"/>
                </a:ext>
              </a:extLst>
            </p:cNvPr>
            <p:cNvSpPr/>
            <p:nvPr/>
          </p:nvSpPr>
          <p:spPr>
            <a:xfrm>
              <a:off x="7400925" y="5424488"/>
              <a:ext cx="361950" cy="361950"/>
            </a:xfrm>
            <a:custGeom>
              <a:avLst/>
              <a:gdLst>
                <a:gd name="T0" fmla="*/ 228 w 228"/>
                <a:gd name="T1" fmla="*/ 144 h 228"/>
                <a:gd name="T2" fmla="*/ 222 w 228"/>
                <a:gd name="T3" fmla="*/ 132 h 228"/>
                <a:gd name="T4" fmla="*/ 192 w 228"/>
                <a:gd name="T5" fmla="*/ 126 h 228"/>
                <a:gd name="T6" fmla="*/ 180 w 228"/>
                <a:gd name="T7" fmla="*/ 114 h 228"/>
                <a:gd name="T8" fmla="*/ 186 w 228"/>
                <a:gd name="T9" fmla="*/ 114 h 228"/>
                <a:gd name="T10" fmla="*/ 198 w 228"/>
                <a:gd name="T11" fmla="*/ 108 h 228"/>
                <a:gd name="T12" fmla="*/ 180 w 228"/>
                <a:gd name="T13" fmla="*/ 90 h 228"/>
                <a:gd name="T14" fmla="*/ 180 w 228"/>
                <a:gd name="T15" fmla="*/ 72 h 228"/>
                <a:gd name="T16" fmla="*/ 198 w 228"/>
                <a:gd name="T17" fmla="*/ 60 h 228"/>
                <a:gd name="T18" fmla="*/ 186 w 228"/>
                <a:gd name="T19" fmla="*/ 36 h 228"/>
                <a:gd name="T20" fmla="*/ 168 w 228"/>
                <a:gd name="T21" fmla="*/ 42 h 228"/>
                <a:gd name="T22" fmla="*/ 144 w 228"/>
                <a:gd name="T23" fmla="*/ 30 h 228"/>
                <a:gd name="T24" fmla="*/ 138 w 228"/>
                <a:gd name="T25" fmla="*/ 0 h 228"/>
                <a:gd name="T26" fmla="*/ 120 w 228"/>
                <a:gd name="T27" fmla="*/ 0 h 228"/>
                <a:gd name="T28" fmla="*/ 120 w 228"/>
                <a:gd name="T29" fmla="*/ 18 h 228"/>
                <a:gd name="T30" fmla="*/ 102 w 228"/>
                <a:gd name="T31" fmla="*/ 24 h 228"/>
                <a:gd name="T32" fmla="*/ 90 w 228"/>
                <a:gd name="T33" fmla="*/ 0 h 228"/>
                <a:gd name="T34" fmla="*/ 78 w 228"/>
                <a:gd name="T35" fmla="*/ 6 h 228"/>
                <a:gd name="T36" fmla="*/ 66 w 228"/>
                <a:gd name="T37" fmla="*/ 6 h 228"/>
                <a:gd name="T38" fmla="*/ 54 w 228"/>
                <a:gd name="T39" fmla="*/ 30 h 228"/>
                <a:gd name="T40" fmla="*/ 36 w 228"/>
                <a:gd name="T41" fmla="*/ 48 h 228"/>
                <a:gd name="T42" fmla="*/ 30 w 228"/>
                <a:gd name="T43" fmla="*/ 48 h 228"/>
                <a:gd name="T44" fmla="*/ 12 w 228"/>
                <a:gd name="T45" fmla="*/ 48 h 228"/>
                <a:gd name="T46" fmla="*/ 6 w 228"/>
                <a:gd name="T47" fmla="*/ 60 h 228"/>
                <a:gd name="T48" fmla="*/ 12 w 228"/>
                <a:gd name="T49" fmla="*/ 72 h 228"/>
                <a:gd name="T50" fmla="*/ 18 w 228"/>
                <a:gd name="T51" fmla="*/ 96 h 228"/>
                <a:gd name="T52" fmla="*/ 6 w 228"/>
                <a:gd name="T53" fmla="*/ 96 h 228"/>
                <a:gd name="T54" fmla="*/ 0 w 228"/>
                <a:gd name="T55" fmla="*/ 108 h 228"/>
                <a:gd name="T56" fmla="*/ 18 w 228"/>
                <a:gd name="T57" fmla="*/ 114 h 228"/>
                <a:gd name="T58" fmla="*/ 6 w 228"/>
                <a:gd name="T59" fmla="*/ 132 h 228"/>
                <a:gd name="T60" fmla="*/ 12 w 228"/>
                <a:gd name="T61" fmla="*/ 144 h 228"/>
                <a:gd name="T62" fmla="*/ 12 w 228"/>
                <a:gd name="T63" fmla="*/ 150 h 228"/>
                <a:gd name="T64" fmla="*/ 24 w 228"/>
                <a:gd name="T65" fmla="*/ 162 h 228"/>
                <a:gd name="T66" fmla="*/ 24 w 228"/>
                <a:gd name="T67" fmla="*/ 180 h 228"/>
                <a:gd name="T68" fmla="*/ 30 w 228"/>
                <a:gd name="T69" fmla="*/ 180 h 228"/>
                <a:gd name="T70" fmla="*/ 42 w 228"/>
                <a:gd name="T71" fmla="*/ 180 h 228"/>
                <a:gd name="T72" fmla="*/ 48 w 228"/>
                <a:gd name="T73" fmla="*/ 186 h 228"/>
                <a:gd name="T74" fmla="*/ 54 w 228"/>
                <a:gd name="T75" fmla="*/ 204 h 228"/>
                <a:gd name="T76" fmla="*/ 66 w 228"/>
                <a:gd name="T77" fmla="*/ 210 h 228"/>
                <a:gd name="T78" fmla="*/ 72 w 228"/>
                <a:gd name="T79" fmla="*/ 222 h 228"/>
                <a:gd name="T80" fmla="*/ 84 w 228"/>
                <a:gd name="T81" fmla="*/ 222 h 228"/>
                <a:gd name="T82" fmla="*/ 90 w 228"/>
                <a:gd name="T83" fmla="*/ 210 h 228"/>
                <a:gd name="T84" fmla="*/ 96 w 228"/>
                <a:gd name="T85" fmla="*/ 210 h 228"/>
                <a:gd name="T86" fmla="*/ 108 w 228"/>
                <a:gd name="T87" fmla="*/ 216 h 228"/>
                <a:gd name="T88" fmla="*/ 108 w 228"/>
                <a:gd name="T89" fmla="*/ 228 h 228"/>
                <a:gd name="T90" fmla="*/ 120 w 228"/>
                <a:gd name="T91" fmla="*/ 222 h 228"/>
                <a:gd name="T92" fmla="*/ 120 w 228"/>
                <a:gd name="T93" fmla="*/ 204 h 228"/>
                <a:gd name="T94" fmla="*/ 138 w 228"/>
                <a:gd name="T95" fmla="*/ 210 h 228"/>
                <a:gd name="T96" fmla="*/ 144 w 228"/>
                <a:gd name="T97" fmla="*/ 210 h 228"/>
                <a:gd name="T98" fmla="*/ 168 w 228"/>
                <a:gd name="T99" fmla="*/ 198 h 228"/>
                <a:gd name="T100" fmla="*/ 174 w 228"/>
                <a:gd name="T101" fmla="*/ 186 h 228"/>
                <a:gd name="T102" fmla="*/ 180 w 228"/>
                <a:gd name="T103" fmla="*/ 168 h 228"/>
                <a:gd name="T104" fmla="*/ 192 w 228"/>
                <a:gd name="T105" fmla="*/ 174 h 228"/>
                <a:gd name="T106" fmla="*/ 210 w 228"/>
                <a:gd name="T107" fmla="*/ 156 h 228"/>
                <a:gd name="T108" fmla="*/ 228 w 228"/>
                <a:gd name="T109" fmla="*/ 14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8" h="228">
                  <a:moveTo>
                    <a:pt x="228" y="144"/>
                  </a:moveTo>
                  <a:lnTo>
                    <a:pt x="222" y="132"/>
                  </a:lnTo>
                  <a:lnTo>
                    <a:pt x="192" y="126"/>
                  </a:lnTo>
                  <a:lnTo>
                    <a:pt x="180" y="114"/>
                  </a:lnTo>
                  <a:lnTo>
                    <a:pt x="186" y="114"/>
                  </a:lnTo>
                  <a:lnTo>
                    <a:pt x="198" y="108"/>
                  </a:lnTo>
                  <a:lnTo>
                    <a:pt x="180" y="90"/>
                  </a:lnTo>
                  <a:lnTo>
                    <a:pt x="180" y="72"/>
                  </a:lnTo>
                  <a:lnTo>
                    <a:pt x="198" y="60"/>
                  </a:lnTo>
                  <a:lnTo>
                    <a:pt x="186" y="36"/>
                  </a:lnTo>
                  <a:lnTo>
                    <a:pt x="168" y="42"/>
                  </a:lnTo>
                  <a:lnTo>
                    <a:pt x="144" y="30"/>
                  </a:lnTo>
                  <a:lnTo>
                    <a:pt x="138" y="0"/>
                  </a:lnTo>
                  <a:lnTo>
                    <a:pt x="120" y="0"/>
                  </a:lnTo>
                  <a:lnTo>
                    <a:pt x="120" y="18"/>
                  </a:lnTo>
                  <a:lnTo>
                    <a:pt x="102" y="24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66" y="6"/>
                  </a:lnTo>
                  <a:lnTo>
                    <a:pt x="54" y="30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12" y="48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18" y="96"/>
                  </a:lnTo>
                  <a:lnTo>
                    <a:pt x="6" y="96"/>
                  </a:lnTo>
                  <a:lnTo>
                    <a:pt x="0" y="108"/>
                  </a:lnTo>
                  <a:lnTo>
                    <a:pt x="18" y="114"/>
                  </a:lnTo>
                  <a:lnTo>
                    <a:pt x="6" y="132"/>
                  </a:lnTo>
                  <a:lnTo>
                    <a:pt x="12" y="144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24" y="180"/>
                  </a:lnTo>
                  <a:lnTo>
                    <a:pt x="30" y="180"/>
                  </a:lnTo>
                  <a:lnTo>
                    <a:pt x="42" y="180"/>
                  </a:lnTo>
                  <a:lnTo>
                    <a:pt x="48" y="186"/>
                  </a:lnTo>
                  <a:lnTo>
                    <a:pt x="54" y="204"/>
                  </a:lnTo>
                  <a:lnTo>
                    <a:pt x="66" y="210"/>
                  </a:lnTo>
                  <a:lnTo>
                    <a:pt x="72" y="222"/>
                  </a:lnTo>
                  <a:lnTo>
                    <a:pt x="84" y="222"/>
                  </a:lnTo>
                  <a:lnTo>
                    <a:pt x="90" y="210"/>
                  </a:lnTo>
                  <a:lnTo>
                    <a:pt x="96" y="210"/>
                  </a:lnTo>
                  <a:lnTo>
                    <a:pt x="108" y="216"/>
                  </a:lnTo>
                  <a:lnTo>
                    <a:pt x="108" y="228"/>
                  </a:lnTo>
                  <a:lnTo>
                    <a:pt x="120" y="222"/>
                  </a:lnTo>
                  <a:lnTo>
                    <a:pt x="120" y="204"/>
                  </a:lnTo>
                  <a:lnTo>
                    <a:pt x="138" y="210"/>
                  </a:lnTo>
                  <a:lnTo>
                    <a:pt x="144" y="210"/>
                  </a:lnTo>
                  <a:lnTo>
                    <a:pt x="168" y="198"/>
                  </a:lnTo>
                  <a:lnTo>
                    <a:pt x="174" y="186"/>
                  </a:lnTo>
                  <a:lnTo>
                    <a:pt x="180" y="168"/>
                  </a:lnTo>
                  <a:lnTo>
                    <a:pt x="192" y="174"/>
                  </a:lnTo>
                  <a:lnTo>
                    <a:pt x="210" y="156"/>
                  </a:lnTo>
                  <a:lnTo>
                    <a:pt x="228" y="14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" name="Freeform 526">
              <a:extLst>
                <a:ext uri="{FF2B5EF4-FFF2-40B4-BE49-F238E27FC236}">
                  <a16:creationId xmlns:a16="http://schemas.microsoft.com/office/drawing/2014/main" id="{70304475-78FF-1B7A-1F8B-1332702CAD5D}"/>
                </a:ext>
              </a:extLst>
            </p:cNvPr>
            <p:cNvSpPr/>
            <p:nvPr/>
          </p:nvSpPr>
          <p:spPr>
            <a:xfrm>
              <a:off x="7410450" y="4110038"/>
              <a:ext cx="781050" cy="942975"/>
            </a:xfrm>
            <a:custGeom>
              <a:avLst/>
              <a:gdLst>
                <a:gd name="T0" fmla="*/ 474 w 492"/>
                <a:gd name="T1" fmla="*/ 444 h 594"/>
                <a:gd name="T2" fmla="*/ 462 w 492"/>
                <a:gd name="T3" fmla="*/ 402 h 594"/>
                <a:gd name="T4" fmla="*/ 426 w 492"/>
                <a:gd name="T5" fmla="*/ 372 h 594"/>
                <a:gd name="T6" fmla="*/ 414 w 492"/>
                <a:gd name="T7" fmla="*/ 324 h 594"/>
                <a:gd name="T8" fmla="*/ 444 w 492"/>
                <a:gd name="T9" fmla="*/ 324 h 594"/>
                <a:gd name="T10" fmla="*/ 444 w 492"/>
                <a:gd name="T11" fmla="*/ 270 h 594"/>
                <a:gd name="T12" fmla="*/ 420 w 492"/>
                <a:gd name="T13" fmla="*/ 210 h 594"/>
                <a:gd name="T14" fmla="*/ 414 w 492"/>
                <a:gd name="T15" fmla="*/ 144 h 594"/>
                <a:gd name="T16" fmla="*/ 390 w 492"/>
                <a:gd name="T17" fmla="*/ 78 h 594"/>
                <a:gd name="T18" fmla="*/ 384 w 492"/>
                <a:gd name="T19" fmla="*/ 24 h 594"/>
                <a:gd name="T20" fmla="*/ 336 w 492"/>
                <a:gd name="T21" fmla="*/ 30 h 594"/>
                <a:gd name="T22" fmla="*/ 306 w 492"/>
                <a:gd name="T23" fmla="*/ 54 h 594"/>
                <a:gd name="T24" fmla="*/ 312 w 492"/>
                <a:gd name="T25" fmla="*/ 102 h 594"/>
                <a:gd name="T26" fmla="*/ 276 w 492"/>
                <a:gd name="T27" fmla="*/ 162 h 594"/>
                <a:gd name="T28" fmla="*/ 234 w 492"/>
                <a:gd name="T29" fmla="*/ 198 h 594"/>
                <a:gd name="T30" fmla="*/ 192 w 492"/>
                <a:gd name="T31" fmla="*/ 162 h 594"/>
                <a:gd name="T32" fmla="*/ 168 w 492"/>
                <a:gd name="T33" fmla="*/ 168 h 594"/>
                <a:gd name="T34" fmla="*/ 156 w 492"/>
                <a:gd name="T35" fmla="*/ 198 h 594"/>
                <a:gd name="T36" fmla="*/ 132 w 492"/>
                <a:gd name="T37" fmla="*/ 228 h 594"/>
                <a:gd name="T38" fmla="*/ 66 w 492"/>
                <a:gd name="T39" fmla="*/ 174 h 594"/>
                <a:gd name="T40" fmla="*/ 42 w 492"/>
                <a:gd name="T41" fmla="*/ 120 h 594"/>
                <a:gd name="T42" fmla="*/ 18 w 492"/>
                <a:gd name="T43" fmla="*/ 150 h 594"/>
                <a:gd name="T44" fmla="*/ 24 w 492"/>
                <a:gd name="T45" fmla="*/ 204 h 594"/>
                <a:gd name="T46" fmla="*/ 36 w 492"/>
                <a:gd name="T47" fmla="*/ 246 h 594"/>
                <a:gd name="T48" fmla="*/ 0 w 492"/>
                <a:gd name="T49" fmla="*/ 276 h 594"/>
                <a:gd name="T50" fmla="*/ 48 w 492"/>
                <a:gd name="T51" fmla="*/ 330 h 594"/>
                <a:gd name="T52" fmla="*/ 78 w 492"/>
                <a:gd name="T53" fmla="*/ 354 h 594"/>
                <a:gd name="T54" fmla="*/ 66 w 492"/>
                <a:gd name="T55" fmla="*/ 408 h 594"/>
                <a:gd name="T56" fmla="*/ 90 w 492"/>
                <a:gd name="T57" fmla="*/ 432 h 594"/>
                <a:gd name="T58" fmla="*/ 96 w 492"/>
                <a:gd name="T59" fmla="*/ 450 h 594"/>
                <a:gd name="T60" fmla="*/ 96 w 492"/>
                <a:gd name="T61" fmla="*/ 480 h 594"/>
                <a:gd name="T62" fmla="*/ 150 w 492"/>
                <a:gd name="T63" fmla="*/ 528 h 594"/>
                <a:gd name="T64" fmla="*/ 210 w 492"/>
                <a:gd name="T65" fmla="*/ 582 h 594"/>
                <a:gd name="T66" fmla="*/ 252 w 492"/>
                <a:gd name="T67" fmla="*/ 570 h 594"/>
                <a:gd name="T68" fmla="*/ 282 w 492"/>
                <a:gd name="T69" fmla="*/ 582 h 594"/>
                <a:gd name="T70" fmla="*/ 318 w 492"/>
                <a:gd name="T71" fmla="*/ 552 h 594"/>
                <a:gd name="T72" fmla="*/ 312 w 492"/>
                <a:gd name="T73" fmla="*/ 522 h 594"/>
                <a:gd name="T74" fmla="*/ 348 w 492"/>
                <a:gd name="T75" fmla="*/ 510 h 594"/>
                <a:gd name="T76" fmla="*/ 402 w 492"/>
                <a:gd name="T77" fmla="*/ 528 h 594"/>
                <a:gd name="T78" fmla="*/ 426 w 492"/>
                <a:gd name="T79" fmla="*/ 516 h 594"/>
                <a:gd name="T80" fmla="*/ 432 w 492"/>
                <a:gd name="T81" fmla="*/ 492 h 594"/>
                <a:gd name="T82" fmla="*/ 456 w 492"/>
                <a:gd name="T83" fmla="*/ 486 h 594"/>
                <a:gd name="T84" fmla="*/ 474 w 492"/>
                <a:gd name="T85" fmla="*/ 47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2" h="594">
                  <a:moveTo>
                    <a:pt x="492" y="468"/>
                  </a:moveTo>
                  <a:lnTo>
                    <a:pt x="486" y="450"/>
                  </a:lnTo>
                  <a:lnTo>
                    <a:pt x="474" y="444"/>
                  </a:lnTo>
                  <a:lnTo>
                    <a:pt x="474" y="426"/>
                  </a:lnTo>
                  <a:lnTo>
                    <a:pt x="462" y="408"/>
                  </a:lnTo>
                  <a:lnTo>
                    <a:pt x="462" y="402"/>
                  </a:lnTo>
                  <a:lnTo>
                    <a:pt x="450" y="396"/>
                  </a:lnTo>
                  <a:lnTo>
                    <a:pt x="432" y="372"/>
                  </a:lnTo>
                  <a:lnTo>
                    <a:pt x="426" y="372"/>
                  </a:lnTo>
                  <a:lnTo>
                    <a:pt x="420" y="372"/>
                  </a:lnTo>
                  <a:lnTo>
                    <a:pt x="402" y="330"/>
                  </a:lnTo>
                  <a:lnTo>
                    <a:pt x="414" y="324"/>
                  </a:lnTo>
                  <a:lnTo>
                    <a:pt x="414" y="312"/>
                  </a:lnTo>
                  <a:lnTo>
                    <a:pt x="426" y="312"/>
                  </a:lnTo>
                  <a:lnTo>
                    <a:pt x="444" y="324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44" y="270"/>
                  </a:lnTo>
                  <a:lnTo>
                    <a:pt x="468" y="252"/>
                  </a:lnTo>
                  <a:lnTo>
                    <a:pt x="432" y="234"/>
                  </a:lnTo>
                  <a:lnTo>
                    <a:pt x="420" y="210"/>
                  </a:lnTo>
                  <a:lnTo>
                    <a:pt x="408" y="186"/>
                  </a:lnTo>
                  <a:lnTo>
                    <a:pt x="396" y="174"/>
                  </a:lnTo>
                  <a:lnTo>
                    <a:pt x="414" y="144"/>
                  </a:lnTo>
                  <a:lnTo>
                    <a:pt x="414" y="126"/>
                  </a:lnTo>
                  <a:lnTo>
                    <a:pt x="396" y="114"/>
                  </a:lnTo>
                  <a:lnTo>
                    <a:pt x="390" y="78"/>
                  </a:lnTo>
                  <a:lnTo>
                    <a:pt x="396" y="66"/>
                  </a:lnTo>
                  <a:lnTo>
                    <a:pt x="390" y="60"/>
                  </a:lnTo>
                  <a:lnTo>
                    <a:pt x="384" y="24"/>
                  </a:lnTo>
                  <a:lnTo>
                    <a:pt x="366" y="24"/>
                  </a:lnTo>
                  <a:lnTo>
                    <a:pt x="348" y="0"/>
                  </a:lnTo>
                  <a:lnTo>
                    <a:pt x="336" y="30"/>
                  </a:lnTo>
                  <a:lnTo>
                    <a:pt x="324" y="12"/>
                  </a:lnTo>
                  <a:lnTo>
                    <a:pt x="312" y="36"/>
                  </a:lnTo>
                  <a:lnTo>
                    <a:pt x="306" y="54"/>
                  </a:lnTo>
                  <a:lnTo>
                    <a:pt x="306" y="72"/>
                  </a:lnTo>
                  <a:lnTo>
                    <a:pt x="318" y="90"/>
                  </a:lnTo>
                  <a:lnTo>
                    <a:pt x="312" y="102"/>
                  </a:lnTo>
                  <a:lnTo>
                    <a:pt x="312" y="108"/>
                  </a:lnTo>
                  <a:lnTo>
                    <a:pt x="294" y="138"/>
                  </a:lnTo>
                  <a:lnTo>
                    <a:pt x="276" y="162"/>
                  </a:lnTo>
                  <a:lnTo>
                    <a:pt x="252" y="168"/>
                  </a:lnTo>
                  <a:lnTo>
                    <a:pt x="246" y="192"/>
                  </a:lnTo>
                  <a:lnTo>
                    <a:pt x="234" y="198"/>
                  </a:lnTo>
                  <a:lnTo>
                    <a:pt x="228" y="204"/>
                  </a:lnTo>
                  <a:lnTo>
                    <a:pt x="204" y="192"/>
                  </a:lnTo>
                  <a:lnTo>
                    <a:pt x="192" y="16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8" y="168"/>
                  </a:lnTo>
                  <a:lnTo>
                    <a:pt x="162" y="168"/>
                  </a:lnTo>
                  <a:lnTo>
                    <a:pt x="156" y="186"/>
                  </a:lnTo>
                  <a:lnTo>
                    <a:pt x="156" y="198"/>
                  </a:lnTo>
                  <a:lnTo>
                    <a:pt x="144" y="210"/>
                  </a:lnTo>
                  <a:lnTo>
                    <a:pt x="132" y="216"/>
                  </a:lnTo>
                  <a:lnTo>
                    <a:pt x="132" y="228"/>
                  </a:lnTo>
                  <a:lnTo>
                    <a:pt x="90" y="240"/>
                  </a:lnTo>
                  <a:lnTo>
                    <a:pt x="78" y="222"/>
                  </a:lnTo>
                  <a:lnTo>
                    <a:pt x="66" y="174"/>
                  </a:lnTo>
                  <a:lnTo>
                    <a:pt x="54" y="156"/>
                  </a:lnTo>
                  <a:lnTo>
                    <a:pt x="48" y="132"/>
                  </a:lnTo>
                  <a:lnTo>
                    <a:pt x="42" y="120"/>
                  </a:lnTo>
                  <a:lnTo>
                    <a:pt x="18" y="108"/>
                  </a:lnTo>
                  <a:lnTo>
                    <a:pt x="12" y="138"/>
                  </a:lnTo>
                  <a:lnTo>
                    <a:pt x="18" y="150"/>
                  </a:lnTo>
                  <a:lnTo>
                    <a:pt x="24" y="162"/>
                  </a:lnTo>
                  <a:lnTo>
                    <a:pt x="24" y="174"/>
                  </a:lnTo>
                  <a:lnTo>
                    <a:pt x="24" y="204"/>
                  </a:lnTo>
                  <a:lnTo>
                    <a:pt x="24" y="210"/>
                  </a:lnTo>
                  <a:lnTo>
                    <a:pt x="48" y="240"/>
                  </a:lnTo>
                  <a:lnTo>
                    <a:pt x="36" y="246"/>
                  </a:lnTo>
                  <a:lnTo>
                    <a:pt x="42" y="258"/>
                  </a:lnTo>
                  <a:lnTo>
                    <a:pt x="36" y="276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24" y="306"/>
                  </a:lnTo>
                  <a:lnTo>
                    <a:pt x="48" y="330"/>
                  </a:lnTo>
                  <a:lnTo>
                    <a:pt x="60" y="324"/>
                  </a:lnTo>
                  <a:lnTo>
                    <a:pt x="66" y="330"/>
                  </a:lnTo>
                  <a:lnTo>
                    <a:pt x="78" y="354"/>
                  </a:lnTo>
                  <a:lnTo>
                    <a:pt x="84" y="390"/>
                  </a:lnTo>
                  <a:lnTo>
                    <a:pt x="84" y="396"/>
                  </a:lnTo>
                  <a:lnTo>
                    <a:pt x="66" y="408"/>
                  </a:lnTo>
                  <a:lnTo>
                    <a:pt x="66" y="420"/>
                  </a:lnTo>
                  <a:lnTo>
                    <a:pt x="78" y="426"/>
                  </a:lnTo>
                  <a:lnTo>
                    <a:pt x="90" y="432"/>
                  </a:lnTo>
                  <a:lnTo>
                    <a:pt x="102" y="432"/>
                  </a:lnTo>
                  <a:lnTo>
                    <a:pt x="108" y="444"/>
                  </a:lnTo>
                  <a:lnTo>
                    <a:pt x="96" y="450"/>
                  </a:lnTo>
                  <a:lnTo>
                    <a:pt x="114" y="468"/>
                  </a:lnTo>
                  <a:lnTo>
                    <a:pt x="102" y="474"/>
                  </a:lnTo>
                  <a:lnTo>
                    <a:pt x="96" y="480"/>
                  </a:lnTo>
                  <a:lnTo>
                    <a:pt x="132" y="546"/>
                  </a:lnTo>
                  <a:lnTo>
                    <a:pt x="144" y="540"/>
                  </a:lnTo>
                  <a:lnTo>
                    <a:pt x="150" y="528"/>
                  </a:lnTo>
                  <a:lnTo>
                    <a:pt x="156" y="534"/>
                  </a:lnTo>
                  <a:lnTo>
                    <a:pt x="174" y="528"/>
                  </a:lnTo>
                  <a:lnTo>
                    <a:pt x="210" y="582"/>
                  </a:lnTo>
                  <a:lnTo>
                    <a:pt x="216" y="564"/>
                  </a:lnTo>
                  <a:lnTo>
                    <a:pt x="228" y="576"/>
                  </a:lnTo>
                  <a:lnTo>
                    <a:pt x="252" y="570"/>
                  </a:lnTo>
                  <a:lnTo>
                    <a:pt x="252" y="576"/>
                  </a:lnTo>
                  <a:lnTo>
                    <a:pt x="276" y="594"/>
                  </a:lnTo>
                  <a:lnTo>
                    <a:pt x="282" y="582"/>
                  </a:lnTo>
                  <a:lnTo>
                    <a:pt x="282" y="570"/>
                  </a:lnTo>
                  <a:lnTo>
                    <a:pt x="294" y="558"/>
                  </a:lnTo>
                  <a:lnTo>
                    <a:pt x="318" y="552"/>
                  </a:lnTo>
                  <a:lnTo>
                    <a:pt x="318" y="546"/>
                  </a:lnTo>
                  <a:lnTo>
                    <a:pt x="312" y="528"/>
                  </a:lnTo>
                  <a:lnTo>
                    <a:pt x="312" y="522"/>
                  </a:lnTo>
                  <a:lnTo>
                    <a:pt x="318" y="510"/>
                  </a:lnTo>
                  <a:lnTo>
                    <a:pt x="324" y="510"/>
                  </a:lnTo>
                  <a:lnTo>
                    <a:pt x="348" y="510"/>
                  </a:lnTo>
                  <a:lnTo>
                    <a:pt x="366" y="516"/>
                  </a:lnTo>
                  <a:lnTo>
                    <a:pt x="390" y="522"/>
                  </a:lnTo>
                  <a:lnTo>
                    <a:pt x="402" y="528"/>
                  </a:lnTo>
                  <a:lnTo>
                    <a:pt x="408" y="510"/>
                  </a:lnTo>
                  <a:lnTo>
                    <a:pt x="414" y="510"/>
                  </a:lnTo>
                  <a:lnTo>
                    <a:pt x="426" y="516"/>
                  </a:lnTo>
                  <a:lnTo>
                    <a:pt x="432" y="510"/>
                  </a:lnTo>
                  <a:lnTo>
                    <a:pt x="420" y="492"/>
                  </a:lnTo>
                  <a:lnTo>
                    <a:pt x="432" y="492"/>
                  </a:lnTo>
                  <a:lnTo>
                    <a:pt x="438" y="498"/>
                  </a:lnTo>
                  <a:lnTo>
                    <a:pt x="450" y="498"/>
                  </a:lnTo>
                  <a:lnTo>
                    <a:pt x="456" y="486"/>
                  </a:lnTo>
                  <a:lnTo>
                    <a:pt x="450" y="474"/>
                  </a:lnTo>
                  <a:lnTo>
                    <a:pt x="462" y="468"/>
                  </a:lnTo>
                  <a:lnTo>
                    <a:pt x="474" y="474"/>
                  </a:lnTo>
                  <a:lnTo>
                    <a:pt x="492" y="46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" name="Freeform 527">
              <a:extLst>
                <a:ext uri="{FF2B5EF4-FFF2-40B4-BE49-F238E27FC236}">
                  <a16:creationId xmlns:a16="http://schemas.microsoft.com/office/drawing/2014/main" id="{1ED0E923-3744-1915-6A30-CA53E0783650}"/>
                </a:ext>
              </a:extLst>
            </p:cNvPr>
            <p:cNvSpPr/>
            <p:nvPr/>
          </p:nvSpPr>
          <p:spPr>
            <a:xfrm>
              <a:off x="7686675" y="5272088"/>
              <a:ext cx="581025" cy="476250"/>
            </a:xfrm>
            <a:custGeom>
              <a:avLst/>
              <a:gdLst>
                <a:gd name="T0" fmla="*/ 366 w 366"/>
                <a:gd name="T1" fmla="*/ 42 h 300"/>
                <a:gd name="T2" fmla="*/ 336 w 366"/>
                <a:gd name="T3" fmla="*/ 12 h 300"/>
                <a:gd name="T4" fmla="*/ 336 w 366"/>
                <a:gd name="T5" fmla="*/ 6 h 300"/>
                <a:gd name="T6" fmla="*/ 336 w 366"/>
                <a:gd name="T7" fmla="*/ 0 h 300"/>
                <a:gd name="T8" fmla="*/ 300 w 366"/>
                <a:gd name="T9" fmla="*/ 6 h 300"/>
                <a:gd name="T10" fmla="*/ 282 w 366"/>
                <a:gd name="T11" fmla="*/ 6 h 300"/>
                <a:gd name="T12" fmla="*/ 270 w 366"/>
                <a:gd name="T13" fmla="*/ 6 h 300"/>
                <a:gd name="T14" fmla="*/ 264 w 366"/>
                <a:gd name="T15" fmla="*/ 24 h 300"/>
                <a:gd name="T16" fmla="*/ 228 w 366"/>
                <a:gd name="T17" fmla="*/ 24 h 300"/>
                <a:gd name="T18" fmla="*/ 210 w 366"/>
                <a:gd name="T19" fmla="*/ 12 h 300"/>
                <a:gd name="T20" fmla="*/ 204 w 366"/>
                <a:gd name="T21" fmla="*/ 36 h 300"/>
                <a:gd name="T22" fmla="*/ 180 w 366"/>
                <a:gd name="T23" fmla="*/ 66 h 300"/>
                <a:gd name="T24" fmla="*/ 174 w 366"/>
                <a:gd name="T25" fmla="*/ 66 h 300"/>
                <a:gd name="T26" fmla="*/ 126 w 366"/>
                <a:gd name="T27" fmla="*/ 72 h 300"/>
                <a:gd name="T28" fmla="*/ 120 w 366"/>
                <a:gd name="T29" fmla="*/ 72 h 300"/>
                <a:gd name="T30" fmla="*/ 102 w 366"/>
                <a:gd name="T31" fmla="*/ 66 h 300"/>
                <a:gd name="T32" fmla="*/ 96 w 366"/>
                <a:gd name="T33" fmla="*/ 78 h 300"/>
                <a:gd name="T34" fmla="*/ 72 w 366"/>
                <a:gd name="T35" fmla="*/ 78 h 300"/>
                <a:gd name="T36" fmla="*/ 66 w 366"/>
                <a:gd name="T37" fmla="*/ 102 h 300"/>
                <a:gd name="T38" fmla="*/ 48 w 366"/>
                <a:gd name="T39" fmla="*/ 102 h 300"/>
                <a:gd name="T40" fmla="*/ 30 w 366"/>
                <a:gd name="T41" fmla="*/ 126 h 300"/>
                <a:gd name="T42" fmla="*/ 6 w 366"/>
                <a:gd name="T43" fmla="*/ 132 h 300"/>
                <a:gd name="T44" fmla="*/ 18 w 366"/>
                <a:gd name="T45" fmla="*/ 156 h 300"/>
                <a:gd name="T46" fmla="*/ 0 w 366"/>
                <a:gd name="T47" fmla="*/ 168 h 300"/>
                <a:gd name="T48" fmla="*/ 0 w 366"/>
                <a:gd name="T49" fmla="*/ 186 h 300"/>
                <a:gd name="T50" fmla="*/ 18 w 366"/>
                <a:gd name="T51" fmla="*/ 204 h 300"/>
                <a:gd name="T52" fmla="*/ 6 w 366"/>
                <a:gd name="T53" fmla="*/ 210 h 300"/>
                <a:gd name="T54" fmla="*/ 0 w 366"/>
                <a:gd name="T55" fmla="*/ 210 h 300"/>
                <a:gd name="T56" fmla="*/ 12 w 366"/>
                <a:gd name="T57" fmla="*/ 222 h 300"/>
                <a:gd name="T58" fmla="*/ 42 w 366"/>
                <a:gd name="T59" fmla="*/ 228 h 300"/>
                <a:gd name="T60" fmla="*/ 48 w 366"/>
                <a:gd name="T61" fmla="*/ 240 h 300"/>
                <a:gd name="T62" fmla="*/ 48 w 366"/>
                <a:gd name="T63" fmla="*/ 246 h 300"/>
                <a:gd name="T64" fmla="*/ 66 w 366"/>
                <a:gd name="T65" fmla="*/ 252 h 300"/>
                <a:gd name="T66" fmla="*/ 90 w 366"/>
                <a:gd name="T67" fmla="*/ 252 h 300"/>
                <a:gd name="T68" fmla="*/ 96 w 366"/>
                <a:gd name="T69" fmla="*/ 270 h 300"/>
                <a:gd name="T70" fmla="*/ 114 w 366"/>
                <a:gd name="T71" fmla="*/ 270 h 300"/>
                <a:gd name="T72" fmla="*/ 120 w 366"/>
                <a:gd name="T73" fmla="*/ 288 h 300"/>
                <a:gd name="T74" fmla="*/ 138 w 366"/>
                <a:gd name="T75" fmla="*/ 300 h 300"/>
                <a:gd name="T76" fmla="*/ 144 w 366"/>
                <a:gd name="T77" fmla="*/ 288 h 300"/>
                <a:gd name="T78" fmla="*/ 174 w 366"/>
                <a:gd name="T79" fmla="*/ 258 h 300"/>
                <a:gd name="T80" fmla="*/ 186 w 366"/>
                <a:gd name="T81" fmla="*/ 240 h 300"/>
                <a:gd name="T82" fmla="*/ 204 w 366"/>
                <a:gd name="T83" fmla="*/ 222 h 300"/>
                <a:gd name="T84" fmla="*/ 228 w 366"/>
                <a:gd name="T85" fmla="*/ 204 h 300"/>
                <a:gd name="T86" fmla="*/ 246 w 366"/>
                <a:gd name="T87" fmla="*/ 198 h 300"/>
                <a:gd name="T88" fmla="*/ 252 w 366"/>
                <a:gd name="T89" fmla="*/ 180 h 300"/>
                <a:gd name="T90" fmla="*/ 258 w 366"/>
                <a:gd name="T91" fmla="*/ 162 h 300"/>
                <a:gd name="T92" fmla="*/ 264 w 366"/>
                <a:gd name="T93" fmla="*/ 150 h 300"/>
                <a:gd name="T94" fmla="*/ 276 w 366"/>
                <a:gd name="T95" fmla="*/ 138 h 300"/>
                <a:gd name="T96" fmla="*/ 288 w 366"/>
                <a:gd name="T97" fmla="*/ 132 h 300"/>
                <a:gd name="T98" fmla="*/ 294 w 366"/>
                <a:gd name="T99" fmla="*/ 132 h 300"/>
                <a:gd name="T100" fmla="*/ 312 w 366"/>
                <a:gd name="T101" fmla="*/ 114 h 300"/>
                <a:gd name="T102" fmla="*/ 336 w 366"/>
                <a:gd name="T103" fmla="*/ 96 h 300"/>
                <a:gd name="T104" fmla="*/ 360 w 366"/>
                <a:gd name="T105" fmla="*/ 48 h 300"/>
                <a:gd name="T106" fmla="*/ 366 w 366"/>
                <a:gd name="T107" fmla="*/ 4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6" h="300">
                  <a:moveTo>
                    <a:pt x="366" y="42"/>
                  </a:moveTo>
                  <a:lnTo>
                    <a:pt x="336" y="12"/>
                  </a:lnTo>
                  <a:lnTo>
                    <a:pt x="336" y="6"/>
                  </a:lnTo>
                  <a:lnTo>
                    <a:pt x="336" y="0"/>
                  </a:lnTo>
                  <a:lnTo>
                    <a:pt x="300" y="6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64" y="24"/>
                  </a:lnTo>
                  <a:lnTo>
                    <a:pt x="228" y="24"/>
                  </a:lnTo>
                  <a:lnTo>
                    <a:pt x="210" y="12"/>
                  </a:lnTo>
                  <a:lnTo>
                    <a:pt x="204" y="36"/>
                  </a:lnTo>
                  <a:lnTo>
                    <a:pt x="180" y="66"/>
                  </a:lnTo>
                  <a:lnTo>
                    <a:pt x="174" y="66"/>
                  </a:lnTo>
                  <a:lnTo>
                    <a:pt x="126" y="72"/>
                  </a:lnTo>
                  <a:lnTo>
                    <a:pt x="120" y="72"/>
                  </a:lnTo>
                  <a:lnTo>
                    <a:pt x="102" y="66"/>
                  </a:lnTo>
                  <a:lnTo>
                    <a:pt x="96" y="78"/>
                  </a:lnTo>
                  <a:lnTo>
                    <a:pt x="72" y="78"/>
                  </a:lnTo>
                  <a:lnTo>
                    <a:pt x="66" y="102"/>
                  </a:lnTo>
                  <a:lnTo>
                    <a:pt x="48" y="102"/>
                  </a:lnTo>
                  <a:lnTo>
                    <a:pt x="30" y="126"/>
                  </a:lnTo>
                  <a:lnTo>
                    <a:pt x="6" y="132"/>
                  </a:lnTo>
                  <a:lnTo>
                    <a:pt x="18" y="156"/>
                  </a:lnTo>
                  <a:lnTo>
                    <a:pt x="0" y="168"/>
                  </a:lnTo>
                  <a:lnTo>
                    <a:pt x="0" y="186"/>
                  </a:lnTo>
                  <a:lnTo>
                    <a:pt x="18" y="204"/>
                  </a:lnTo>
                  <a:lnTo>
                    <a:pt x="6" y="210"/>
                  </a:lnTo>
                  <a:lnTo>
                    <a:pt x="0" y="210"/>
                  </a:lnTo>
                  <a:lnTo>
                    <a:pt x="12" y="222"/>
                  </a:lnTo>
                  <a:lnTo>
                    <a:pt x="42" y="228"/>
                  </a:lnTo>
                  <a:lnTo>
                    <a:pt x="48" y="240"/>
                  </a:lnTo>
                  <a:lnTo>
                    <a:pt x="48" y="246"/>
                  </a:lnTo>
                  <a:lnTo>
                    <a:pt x="66" y="252"/>
                  </a:lnTo>
                  <a:lnTo>
                    <a:pt x="90" y="252"/>
                  </a:lnTo>
                  <a:lnTo>
                    <a:pt x="96" y="270"/>
                  </a:lnTo>
                  <a:lnTo>
                    <a:pt x="114" y="270"/>
                  </a:lnTo>
                  <a:lnTo>
                    <a:pt x="120" y="288"/>
                  </a:lnTo>
                  <a:lnTo>
                    <a:pt x="138" y="300"/>
                  </a:lnTo>
                  <a:lnTo>
                    <a:pt x="144" y="288"/>
                  </a:lnTo>
                  <a:lnTo>
                    <a:pt x="174" y="258"/>
                  </a:lnTo>
                  <a:lnTo>
                    <a:pt x="186" y="240"/>
                  </a:lnTo>
                  <a:lnTo>
                    <a:pt x="204" y="222"/>
                  </a:lnTo>
                  <a:lnTo>
                    <a:pt x="228" y="204"/>
                  </a:lnTo>
                  <a:lnTo>
                    <a:pt x="246" y="198"/>
                  </a:lnTo>
                  <a:lnTo>
                    <a:pt x="252" y="180"/>
                  </a:lnTo>
                  <a:lnTo>
                    <a:pt x="258" y="162"/>
                  </a:lnTo>
                  <a:lnTo>
                    <a:pt x="264" y="150"/>
                  </a:lnTo>
                  <a:lnTo>
                    <a:pt x="276" y="138"/>
                  </a:lnTo>
                  <a:lnTo>
                    <a:pt x="288" y="132"/>
                  </a:lnTo>
                  <a:lnTo>
                    <a:pt x="294" y="132"/>
                  </a:lnTo>
                  <a:lnTo>
                    <a:pt x="312" y="114"/>
                  </a:lnTo>
                  <a:lnTo>
                    <a:pt x="336" y="96"/>
                  </a:lnTo>
                  <a:lnTo>
                    <a:pt x="360" y="48"/>
                  </a:lnTo>
                  <a:lnTo>
                    <a:pt x="366" y="4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" name="Freeform 528">
              <a:extLst>
                <a:ext uri="{FF2B5EF4-FFF2-40B4-BE49-F238E27FC236}">
                  <a16:creationId xmlns:a16="http://schemas.microsoft.com/office/drawing/2014/main" id="{E2E31226-F336-09B3-0E24-03649710FFC3}"/>
                </a:ext>
              </a:extLst>
            </p:cNvPr>
            <p:cNvSpPr/>
            <p:nvPr/>
          </p:nvSpPr>
          <p:spPr>
            <a:xfrm>
              <a:off x="7458075" y="4872038"/>
              <a:ext cx="657225" cy="619125"/>
            </a:xfrm>
            <a:custGeom>
              <a:avLst/>
              <a:gdLst>
                <a:gd name="T0" fmla="*/ 354 w 414"/>
                <a:gd name="T1" fmla="*/ 234 h 390"/>
                <a:gd name="T2" fmla="*/ 312 w 414"/>
                <a:gd name="T3" fmla="*/ 204 h 390"/>
                <a:gd name="T4" fmla="*/ 312 w 414"/>
                <a:gd name="T5" fmla="*/ 186 h 390"/>
                <a:gd name="T6" fmla="*/ 300 w 414"/>
                <a:gd name="T7" fmla="*/ 156 h 390"/>
                <a:gd name="T8" fmla="*/ 294 w 414"/>
                <a:gd name="T9" fmla="*/ 138 h 390"/>
                <a:gd name="T10" fmla="*/ 294 w 414"/>
                <a:gd name="T11" fmla="*/ 114 h 390"/>
                <a:gd name="T12" fmla="*/ 252 w 414"/>
                <a:gd name="T13" fmla="*/ 102 h 390"/>
                <a:gd name="T14" fmla="*/ 222 w 414"/>
                <a:gd name="T15" fmla="*/ 96 h 390"/>
                <a:gd name="T16" fmla="*/ 198 w 414"/>
                <a:gd name="T17" fmla="*/ 96 h 390"/>
                <a:gd name="T18" fmla="*/ 180 w 414"/>
                <a:gd name="T19" fmla="*/ 102 h 390"/>
                <a:gd name="T20" fmla="*/ 126 w 414"/>
                <a:gd name="T21" fmla="*/ 54 h 390"/>
                <a:gd name="T22" fmla="*/ 114 w 414"/>
                <a:gd name="T23" fmla="*/ 60 h 390"/>
                <a:gd name="T24" fmla="*/ 66 w 414"/>
                <a:gd name="T25" fmla="*/ 0 h 390"/>
                <a:gd name="T26" fmla="*/ 42 w 414"/>
                <a:gd name="T27" fmla="*/ 24 h 390"/>
                <a:gd name="T28" fmla="*/ 12 w 414"/>
                <a:gd name="T29" fmla="*/ 42 h 390"/>
                <a:gd name="T30" fmla="*/ 12 w 414"/>
                <a:gd name="T31" fmla="*/ 84 h 390"/>
                <a:gd name="T32" fmla="*/ 18 w 414"/>
                <a:gd name="T33" fmla="*/ 126 h 390"/>
                <a:gd name="T34" fmla="*/ 24 w 414"/>
                <a:gd name="T35" fmla="*/ 180 h 390"/>
                <a:gd name="T36" fmla="*/ 42 w 414"/>
                <a:gd name="T37" fmla="*/ 234 h 390"/>
                <a:gd name="T38" fmla="*/ 18 w 414"/>
                <a:gd name="T39" fmla="*/ 228 h 390"/>
                <a:gd name="T40" fmla="*/ 6 w 414"/>
                <a:gd name="T41" fmla="*/ 264 h 390"/>
                <a:gd name="T42" fmla="*/ 0 w 414"/>
                <a:gd name="T43" fmla="*/ 300 h 390"/>
                <a:gd name="T44" fmla="*/ 18 w 414"/>
                <a:gd name="T45" fmla="*/ 318 h 390"/>
                <a:gd name="T46" fmla="*/ 36 w 414"/>
                <a:gd name="T47" fmla="*/ 330 h 390"/>
                <a:gd name="T48" fmla="*/ 54 w 414"/>
                <a:gd name="T49" fmla="*/ 348 h 390"/>
                <a:gd name="T50" fmla="*/ 84 w 414"/>
                <a:gd name="T51" fmla="*/ 366 h 390"/>
                <a:gd name="T52" fmla="*/ 102 w 414"/>
                <a:gd name="T53" fmla="*/ 348 h 390"/>
                <a:gd name="T54" fmla="*/ 132 w 414"/>
                <a:gd name="T55" fmla="*/ 390 h 390"/>
                <a:gd name="T56" fmla="*/ 174 w 414"/>
                <a:gd name="T57" fmla="*/ 378 h 390"/>
                <a:gd name="T58" fmla="*/ 210 w 414"/>
                <a:gd name="T59" fmla="*/ 354 h 390"/>
                <a:gd name="T60" fmla="*/ 240 w 414"/>
                <a:gd name="T61" fmla="*/ 330 h 390"/>
                <a:gd name="T62" fmla="*/ 264 w 414"/>
                <a:gd name="T63" fmla="*/ 324 h 390"/>
                <a:gd name="T64" fmla="*/ 318 w 414"/>
                <a:gd name="T65" fmla="*/ 318 h 390"/>
                <a:gd name="T66" fmla="*/ 348 w 414"/>
                <a:gd name="T67" fmla="*/ 288 h 390"/>
                <a:gd name="T68" fmla="*/ 372 w 414"/>
                <a:gd name="T69" fmla="*/ 276 h 390"/>
                <a:gd name="T70" fmla="*/ 414 w 414"/>
                <a:gd name="T71" fmla="*/ 258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4" h="390">
                  <a:moveTo>
                    <a:pt x="414" y="258"/>
                  </a:moveTo>
                  <a:lnTo>
                    <a:pt x="354" y="234"/>
                  </a:lnTo>
                  <a:lnTo>
                    <a:pt x="348" y="222"/>
                  </a:lnTo>
                  <a:lnTo>
                    <a:pt x="312" y="204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00" y="168"/>
                  </a:lnTo>
                  <a:lnTo>
                    <a:pt x="300" y="156"/>
                  </a:lnTo>
                  <a:lnTo>
                    <a:pt x="306" y="150"/>
                  </a:lnTo>
                  <a:lnTo>
                    <a:pt x="294" y="138"/>
                  </a:lnTo>
                  <a:lnTo>
                    <a:pt x="312" y="120"/>
                  </a:lnTo>
                  <a:lnTo>
                    <a:pt x="294" y="114"/>
                  </a:lnTo>
                  <a:lnTo>
                    <a:pt x="288" y="120"/>
                  </a:lnTo>
                  <a:lnTo>
                    <a:pt x="252" y="102"/>
                  </a:lnTo>
                  <a:lnTo>
                    <a:pt x="246" y="114"/>
                  </a:lnTo>
                  <a:lnTo>
                    <a:pt x="222" y="96"/>
                  </a:lnTo>
                  <a:lnTo>
                    <a:pt x="222" y="90"/>
                  </a:lnTo>
                  <a:lnTo>
                    <a:pt x="198" y="96"/>
                  </a:lnTo>
                  <a:lnTo>
                    <a:pt x="186" y="84"/>
                  </a:lnTo>
                  <a:lnTo>
                    <a:pt x="180" y="102"/>
                  </a:lnTo>
                  <a:lnTo>
                    <a:pt x="144" y="48"/>
                  </a:lnTo>
                  <a:lnTo>
                    <a:pt x="126" y="54"/>
                  </a:lnTo>
                  <a:lnTo>
                    <a:pt x="120" y="48"/>
                  </a:lnTo>
                  <a:lnTo>
                    <a:pt x="114" y="60"/>
                  </a:lnTo>
                  <a:lnTo>
                    <a:pt x="102" y="66"/>
                  </a:lnTo>
                  <a:lnTo>
                    <a:pt x="66" y="0"/>
                  </a:lnTo>
                  <a:lnTo>
                    <a:pt x="60" y="30"/>
                  </a:lnTo>
                  <a:lnTo>
                    <a:pt x="42" y="24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0" y="72"/>
                  </a:lnTo>
                  <a:lnTo>
                    <a:pt x="12" y="84"/>
                  </a:lnTo>
                  <a:lnTo>
                    <a:pt x="24" y="114"/>
                  </a:lnTo>
                  <a:lnTo>
                    <a:pt x="18" y="126"/>
                  </a:lnTo>
                  <a:lnTo>
                    <a:pt x="24" y="162"/>
                  </a:lnTo>
                  <a:lnTo>
                    <a:pt x="24" y="180"/>
                  </a:lnTo>
                  <a:lnTo>
                    <a:pt x="48" y="216"/>
                  </a:lnTo>
                  <a:lnTo>
                    <a:pt x="42" y="234"/>
                  </a:lnTo>
                  <a:lnTo>
                    <a:pt x="36" y="234"/>
                  </a:lnTo>
                  <a:lnTo>
                    <a:pt x="18" y="228"/>
                  </a:lnTo>
                  <a:lnTo>
                    <a:pt x="12" y="234"/>
                  </a:lnTo>
                  <a:lnTo>
                    <a:pt x="6" y="264"/>
                  </a:lnTo>
                  <a:lnTo>
                    <a:pt x="0" y="294"/>
                  </a:lnTo>
                  <a:lnTo>
                    <a:pt x="0" y="300"/>
                  </a:lnTo>
                  <a:lnTo>
                    <a:pt x="12" y="306"/>
                  </a:lnTo>
                  <a:lnTo>
                    <a:pt x="18" y="318"/>
                  </a:lnTo>
                  <a:lnTo>
                    <a:pt x="30" y="336"/>
                  </a:lnTo>
                  <a:lnTo>
                    <a:pt x="36" y="330"/>
                  </a:lnTo>
                  <a:lnTo>
                    <a:pt x="42" y="354"/>
                  </a:lnTo>
                  <a:lnTo>
                    <a:pt x="54" y="348"/>
                  </a:lnTo>
                  <a:lnTo>
                    <a:pt x="66" y="372"/>
                  </a:lnTo>
                  <a:lnTo>
                    <a:pt x="84" y="366"/>
                  </a:lnTo>
                  <a:lnTo>
                    <a:pt x="84" y="348"/>
                  </a:lnTo>
                  <a:lnTo>
                    <a:pt x="102" y="348"/>
                  </a:lnTo>
                  <a:lnTo>
                    <a:pt x="108" y="378"/>
                  </a:lnTo>
                  <a:lnTo>
                    <a:pt x="132" y="390"/>
                  </a:lnTo>
                  <a:lnTo>
                    <a:pt x="150" y="384"/>
                  </a:lnTo>
                  <a:lnTo>
                    <a:pt x="174" y="378"/>
                  </a:lnTo>
                  <a:lnTo>
                    <a:pt x="192" y="354"/>
                  </a:lnTo>
                  <a:lnTo>
                    <a:pt x="210" y="354"/>
                  </a:lnTo>
                  <a:lnTo>
                    <a:pt x="216" y="330"/>
                  </a:lnTo>
                  <a:lnTo>
                    <a:pt x="240" y="330"/>
                  </a:lnTo>
                  <a:lnTo>
                    <a:pt x="246" y="318"/>
                  </a:lnTo>
                  <a:lnTo>
                    <a:pt x="264" y="324"/>
                  </a:lnTo>
                  <a:lnTo>
                    <a:pt x="270" y="324"/>
                  </a:lnTo>
                  <a:lnTo>
                    <a:pt x="318" y="318"/>
                  </a:lnTo>
                  <a:lnTo>
                    <a:pt x="324" y="318"/>
                  </a:lnTo>
                  <a:lnTo>
                    <a:pt x="348" y="288"/>
                  </a:lnTo>
                  <a:lnTo>
                    <a:pt x="354" y="264"/>
                  </a:lnTo>
                  <a:lnTo>
                    <a:pt x="372" y="276"/>
                  </a:lnTo>
                  <a:lnTo>
                    <a:pt x="408" y="276"/>
                  </a:lnTo>
                  <a:lnTo>
                    <a:pt x="414" y="25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" name="Freeform 529">
              <a:extLst>
                <a:ext uri="{FF2B5EF4-FFF2-40B4-BE49-F238E27FC236}">
                  <a16:creationId xmlns:a16="http://schemas.microsoft.com/office/drawing/2014/main" id="{609DA801-444A-81FC-8A5F-17B71B51E1ED}"/>
                </a:ext>
              </a:extLst>
            </p:cNvPr>
            <p:cNvSpPr/>
            <p:nvPr/>
          </p:nvSpPr>
          <p:spPr>
            <a:xfrm>
              <a:off x="7191375" y="5710238"/>
              <a:ext cx="381000" cy="257175"/>
            </a:xfrm>
            <a:custGeom>
              <a:avLst/>
              <a:gdLst>
                <a:gd name="T0" fmla="*/ 240 w 240"/>
                <a:gd name="T1" fmla="*/ 36 h 162"/>
                <a:gd name="T2" fmla="*/ 222 w 240"/>
                <a:gd name="T3" fmla="*/ 30 h 162"/>
                <a:gd name="T4" fmla="*/ 204 w 240"/>
                <a:gd name="T5" fmla="*/ 42 h 162"/>
                <a:gd name="T6" fmla="*/ 186 w 240"/>
                <a:gd name="T7" fmla="*/ 24 h 162"/>
                <a:gd name="T8" fmla="*/ 174 w 240"/>
                <a:gd name="T9" fmla="*/ 0 h 162"/>
                <a:gd name="T10" fmla="*/ 162 w 240"/>
                <a:gd name="T11" fmla="*/ 12 h 162"/>
                <a:gd name="T12" fmla="*/ 132 w 240"/>
                <a:gd name="T13" fmla="*/ 6 h 162"/>
                <a:gd name="T14" fmla="*/ 114 w 240"/>
                <a:gd name="T15" fmla="*/ 30 h 162"/>
                <a:gd name="T16" fmla="*/ 120 w 240"/>
                <a:gd name="T17" fmla="*/ 42 h 162"/>
                <a:gd name="T18" fmla="*/ 96 w 240"/>
                <a:gd name="T19" fmla="*/ 60 h 162"/>
                <a:gd name="T20" fmla="*/ 72 w 240"/>
                <a:gd name="T21" fmla="*/ 36 h 162"/>
                <a:gd name="T22" fmla="*/ 42 w 240"/>
                <a:gd name="T23" fmla="*/ 48 h 162"/>
                <a:gd name="T24" fmla="*/ 24 w 240"/>
                <a:gd name="T25" fmla="*/ 66 h 162"/>
                <a:gd name="T26" fmla="*/ 0 w 240"/>
                <a:gd name="T27" fmla="*/ 66 h 162"/>
                <a:gd name="T28" fmla="*/ 0 w 240"/>
                <a:gd name="T29" fmla="*/ 84 h 162"/>
                <a:gd name="T30" fmla="*/ 24 w 240"/>
                <a:gd name="T31" fmla="*/ 132 h 162"/>
                <a:gd name="T32" fmla="*/ 48 w 240"/>
                <a:gd name="T33" fmla="*/ 144 h 162"/>
                <a:gd name="T34" fmla="*/ 48 w 240"/>
                <a:gd name="T35" fmla="*/ 132 h 162"/>
                <a:gd name="T36" fmla="*/ 60 w 240"/>
                <a:gd name="T37" fmla="*/ 132 h 162"/>
                <a:gd name="T38" fmla="*/ 66 w 240"/>
                <a:gd name="T39" fmla="*/ 138 h 162"/>
                <a:gd name="T40" fmla="*/ 72 w 240"/>
                <a:gd name="T41" fmla="*/ 150 h 162"/>
                <a:gd name="T42" fmla="*/ 84 w 240"/>
                <a:gd name="T43" fmla="*/ 162 h 162"/>
                <a:gd name="T44" fmla="*/ 96 w 240"/>
                <a:gd name="T45" fmla="*/ 156 h 162"/>
                <a:gd name="T46" fmla="*/ 108 w 240"/>
                <a:gd name="T47" fmla="*/ 162 h 162"/>
                <a:gd name="T48" fmla="*/ 102 w 240"/>
                <a:gd name="T49" fmla="*/ 144 h 162"/>
                <a:gd name="T50" fmla="*/ 108 w 240"/>
                <a:gd name="T51" fmla="*/ 138 h 162"/>
                <a:gd name="T52" fmla="*/ 114 w 240"/>
                <a:gd name="T53" fmla="*/ 156 h 162"/>
                <a:gd name="T54" fmla="*/ 120 w 240"/>
                <a:gd name="T55" fmla="*/ 150 h 162"/>
                <a:gd name="T56" fmla="*/ 120 w 240"/>
                <a:gd name="T57" fmla="*/ 138 h 162"/>
                <a:gd name="T58" fmla="*/ 132 w 240"/>
                <a:gd name="T59" fmla="*/ 138 h 162"/>
                <a:gd name="T60" fmla="*/ 138 w 240"/>
                <a:gd name="T61" fmla="*/ 132 h 162"/>
                <a:gd name="T62" fmla="*/ 126 w 240"/>
                <a:gd name="T63" fmla="*/ 108 h 162"/>
                <a:gd name="T64" fmla="*/ 114 w 240"/>
                <a:gd name="T65" fmla="*/ 90 h 162"/>
                <a:gd name="T66" fmla="*/ 126 w 240"/>
                <a:gd name="T67" fmla="*/ 96 h 162"/>
                <a:gd name="T68" fmla="*/ 144 w 240"/>
                <a:gd name="T69" fmla="*/ 114 h 162"/>
                <a:gd name="T70" fmla="*/ 156 w 240"/>
                <a:gd name="T71" fmla="*/ 126 h 162"/>
                <a:gd name="T72" fmla="*/ 162 w 240"/>
                <a:gd name="T73" fmla="*/ 114 h 162"/>
                <a:gd name="T74" fmla="*/ 168 w 240"/>
                <a:gd name="T75" fmla="*/ 102 h 162"/>
                <a:gd name="T76" fmla="*/ 180 w 240"/>
                <a:gd name="T77" fmla="*/ 108 h 162"/>
                <a:gd name="T78" fmla="*/ 186 w 240"/>
                <a:gd name="T79" fmla="*/ 114 h 162"/>
                <a:gd name="T80" fmla="*/ 204 w 240"/>
                <a:gd name="T81" fmla="*/ 102 h 162"/>
                <a:gd name="T82" fmla="*/ 204 w 240"/>
                <a:gd name="T83" fmla="*/ 84 h 162"/>
                <a:gd name="T84" fmla="*/ 228 w 240"/>
                <a:gd name="T85" fmla="*/ 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0" h="162">
                  <a:moveTo>
                    <a:pt x="240" y="48"/>
                  </a:moveTo>
                  <a:lnTo>
                    <a:pt x="240" y="36"/>
                  </a:lnTo>
                  <a:lnTo>
                    <a:pt x="228" y="30"/>
                  </a:lnTo>
                  <a:lnTo>
                    <a:pt x="222" y="30"/>
                  </a:lnTo>
                  <a:lnTo>
                    <a:pt x="216" y="42"/>
                  </a:lnTo>
                  <a:lnTo>
                    <a:pt x="204" y="42"/>
                  </a:lnTo>
                  <a:lnTo>
                    <a:pt x="198" y="30"/>
                  </a:lnTo>
                  <a:lnTo>
                    <a:pt x="186" y="24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44" y="18"/>
                  </a:lnTo>
                  <a:lnTo>
                    <a:pt x="132" y="6"/>
                  </a:lnTo>
                  <a:lnTo>
                    <a:pt x="114" y="12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0" y="42"/>
                  </a:lnTo>
                  <a:lnTo>
                    <a:pt x="114" y="54"/>
                  </a:lnTo>
                  <a:lnTo>
                    <a:pt x="96" y="60"/>
                  </a:lnTo>
                  <a:lnTo>
                    <a:pt x="90" y="48"/>
                  </a:lnTo>
                  <a:lnTo>
                    <a:pt x="72" y="36"/>
                  </a:lnTo>
                  <a:lnTo>
                    <a:pt x="72" y="42"/>
                  </a:lnTo>
                  <a:lnTo>
                    <a:pt x="42" y="48"/>
                  </a:lnTo>
                  <a:lnTo>
                    <a:pt x="36" y="60"/>
                  </a:lnTo>
                  <a:lnTo>
                    <a:pt x="24" y="66"/>
                  </a:lnTo>
                  <a:lnTo>
                    <a:pt x="24" y="54"/>
                  </a:lnTo>
                  <a:lnTo>
                    <a:pt x="0" y="66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8" y="108"/>
                  </a:lnTo>
                  <a:lnTo>
                    <a:pt x="24" y="132"/>
                  </a:lnTo>
                  <a:lnTo>
                    <a:pt x="42" y="150"/>
                  </a:lnTo>
                  <a:lnTo>
                    <a:pt x="48" y="144"/>
                  </a:lnTo>
                  <a:lnTo>
                    <a:pt x="48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6" y="132"/>
                  </a:lnTo>
                  <a:lnTo>
                    <a:pt x="66" y="138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8" y="156"/>
                  </a:lnTo>
                  <a:lnTo>
                    <a:pt x="84" y="162"/>
                  </a:lnTo>
                  <a:lnTo>
                    <a:pt x="90" y="162"/>
                  </a:lnTo>
                  <a:lnTo>
                    <a:pt x="96" y="156"/>
                  </a:lnTo>
                  <a:lnTo>
                    <a:pt x="102" y="162"/>
                  </a:lnTo>
                  <a:lnTo>
                    <a:pt x="108" y="162"/>
                  </a:lnTo>
                  <a:lnTo>
                    <a:pt x="102" y="150"/>
                  </a:lnTo>
                  <a:lnTo>
                    <a:pt x="102" y="144"/>
                  </a:lnTo>
                  <a:lnTo>
                    <a:pt x="102" y="138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14" y="156"/>
                  </a:lnTo>
                  <a:lnTo>
                    <a:pt x="120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20" y="138"/>
                  </a:lnTo>
                  <a:lnTo>
                    <a:pt x="126" y="138"/>
                  </a:lnTo>
                  <a:lnTo>
                    <a:pt x="132" y="138"/>
                  </a:lnTo>
                  <a:lnTo>
                    <a:pt x="138" y="138"/>
                  </a:lnTo>
                  <a:lnTo>
                    <a:pt x="138" y="132"/>
                  </a:lnTo>
                  <a:lnTo>
                    <a:pt x="132" y="120"/>
                  </a:lnTo>
                  <a:lnTo>
                    <a:pt x="126" y="108"/>
                  </a:lnTo>
                  <a:lnTo>
                    <a:pt x="120" y="102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6" y="96"/>
                  </a:lnTo>
                  <a:lnTo>
                    <a:pt x="138" y="108"/>
                  </a:lnTo>
                  <a:lnTo>
                    <a:pt x="144" y="114"/>
                  </a:lnTo>
                  <a:lnTo>
                    <a:pt x="150" y="120"/>
                  </a:lnTo>
                  <a:lnTo>
                    <a:pt x="156" y="126"/>
                  </a:lnTo>
                  <a:lnTo>
                    <a:pt x="162" y="120"/>
                  </a:lnTo>
                  <a:lnTo>
                    <a:pt x="162" y="114"/>
                  </a:lnTo>
                  <a:lnTo>
                    <a:pt x="162" y="102"/>
                  </a:lnTo>
                  <a:lnTo>
                    <a:pt x="168" y="102"/>
                  </a:lnTo>
                  <a:lnTo>
                    <a:pt x="174" y="102"/>
                  </a:lnTo>
                  <a:lnTo>
                    <a:pt x="180" y="108"/>
                  </a:lnTo>
                  <a:lnTo>
                    <a:pt x="180" y="114"/>
                  </a:lnTo>
                  <a:lnTo>
                    <a:pt x="186" y="114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0"/>
                  </a:lnTo>
                  <a:lnTo>
                    <a:pt x="204" y="84"/>
                  </a:lnTo>
                  <a:lnTo>
                    <a:pt x="204" y="72"/>
                  </a:lnTo>
                  <a:lnTo>
                    <a:pt x="228" y="48"/>
                  </a:lnTo>
                  <a:lnTo>
                    <a:pt x="240" y="4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" name="Freeform 530">
              <a:extLst>
                <a:ext uri="{FF2B5EF4-FFF2-40B4-BE49-F238E27FC236}">
                  <a16:creationId xmlns:a16="http://schemas.microsoft.com/office/drawing/2014/main" id="{E79456A4-B910-A138-60D1-E76993B080DC}"/>
                </a:ext>
              </a:extLst>
            </p:cNvPr>
            <p:cNvSpPr/>
            <p:nvPr/>
          </p:nvSpPr>
          <p:spPr>
            <a:xfrm>
              <a:off x="7277100" y="5938838"/>
              <a:ext cx="19050" cy="57150"/>
            </a:xfrm>
            <a:custGeom>
              <a:avLst/>
              <a:gdLst>
                <a:gd name="T0" fmla="*/ 12 w 12"/>
                <a:gd name="T1" fmla="*/ 18 h 36"/>
                <a:gd name="T2" fmla="*/ 6 w 12"/>
                <a:gd name="T3" fmla="*/ 12 h 36"/>
                <a:gd name="T4" fmla="*/ 6 w 12"/>
                <a:gd name="T5" fmla="*/ 0 h 36"/>
                <a:gd name="T6" fmla="*/ 0 w 12"/>
                <a:gd name="T7" fmla="*/ 0 h 36"/>
                <a:gd name="T8" fmla="*/ 0 w 12"/>
                <a:gd name="T9" fmla="*/ 12 h 36"/>
                <a:gd name="T10" fmla="*/ 0 w 12"/>
                <a:gd name="T11" fmla="*/ 18 h 36"/>
                <a:gd name="T12" fmla="*/ 0 w 12"/>
                <a:gd name="T13" fmla="*/ 30 h 36"/>
                <a:gd name="T14" fmla="*/ 6 w 12"/>
                <a:gd name="T15" fmla="*/ 36 h 36"/>
                <a:gd name="T16" fmla="*/ 12 w 12"/>
                <a:gd name="T17" fmla="*/ 30 h 36"/>
                <a:gd name="T18" fmla="*/ 12 w 12"/>
                <a:gd name="T19" fmla="*/ 24 h 36"/>
                <a:gd name="T20" fmla="*/ 12 w 12"/>
                <a:gd name="T2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6">
                  <a:moveTo>
                    <a:pt x="12" y="18"/>
                  </a:move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30"/>
                  </a:lnTo>
                  <a:lnTo>
                    <a:pt x="6" y="36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6" name="Freeform 531">
              <a:extLst>
                <a:ext uri="{FF2B5EF4-FFF2-40B4-BE49-F238E27FC236}">
                  <a16:creationId xmlns:a16="http://schemas.microsoft.com/office/drawing/2014/main" id="{4E8178BF-D576-8265-5C92-9115F0EA3C40}"/>
                </a:ext>
              </a:extLst>
            </p:cNvPr>
            <p:cNvSpPr/>
            <p:nvPr/>
          </p:nvSpPr>
          <p:spPr>
            <a:xfrm>
              <a:off x="7334250" y="5967413"/>
              <a:ext cx="38100" cy="28575"/>
            </a:xfrm>
            <a:custGeom>
              <a:avLst/>
              <a:gdLst>
                <a:gd name="T0" fmla="*/ 24 w 24"/>
                <a:gd name="T1" fmla="*/ 12 h 18"/>
                <a:gd name="T2" fmla="*/ 18 w 24"/>
                <a:gd name="T3" fmla="*/ 6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12 h 18"/>
                <a:gd name="T10" fmla="*/ 0 w 24"/>
                <a:gd name="T11" fmla="*/ 18 h 18"/>
                <a:gd name="T12" fmla="*/ 6 w 24"/>
                <a:gd name="T13" fmla="*/ 18 h 18"/>
                <a:gd name="T14" fmla="*/ 18 w 24"/>
                <a:gd name="T15" fmla="*/ 18 h 18"/>
                <a:gd name="T16" fmla="*/ 24 w 24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8" y="18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7" name="Freeform 532">
              <a:extLst>
                <a:ext uri="{FF2B5EF4-FFF2-40B4-BE49-F238E27FC236}">
                  <a16:creationId xmlns:a16="http://schemas.microsoft.com/office/drawing/2014/main" id="{3820E465-281F-B568-1C56-310C0B981E8C}"/>
                </a:ext>
              </a:extLst>
            </p:cNvPr>
            <p:cNvSpPr/>
            <p:nvPr/>
          </p:nvSpPr>
          <p:spPr>
            <a:xfrm>
              <a:off x="7496175" y="59007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0 h 12"/>
                <a:gd name="T8" fmla="*/ 0 w 18"/>
                <a:gd name="T9" fmla="*/ 6 h 12"/>
                <a:gd name="T10" fmla="*/ 12 w 18"/>
                <a:gd name="T11" fmla="*/ 12 h 12"/>
                <a:gd name="T12" fmla="*/ 18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8" name="Freeform 533">
              <a:extLst>
                <a:ext uri="{FF2B5EF4-FFF2-40B4-BE49-F238E27FC236}">
                  <a16:creationId xmlns:a16="http://schemas.microsoft.com/office/drawing/2014/main" id="{5D1B6C25-8325-E626-ED63-24C61F4523F7}"/>
                </a:ext>
              </a:extLst>
            </p:cNvPr>
            <p:cNvSpPr/>
            <p:nvPr/>
          </p:nvSpPr>
          <p:spPr>
            <a:xfrm>
              <a:off x="7248525" y="596741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12 h 18"/>
                <a:gd name="T8" fmla="*/ 6 w 12"/>
                <a:gd name="T9" fmla="*/ 18 h 18"/>
                <a:gd name="T10" fmla="*/ 12 w 12"/>
                <a:gd name="T11" fmla="*/ 18 h 18"/>
                <a:gd name="T12" fmla="*/ 12 w 12"/>
                <a:gd name="T13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9" name="Freeform 534">
              <a:extLst>
                <a:ext uri="{FF2B5EF4-FFF2-40B4-BE49-F238E27FC236}">
                  <a16:creationId xmlns:a16="http://schemas.microsoft.com/office/drawing/2014/main" id="{F1FFA756-0C17-8977-369E-F0863D54F79F}"/>
                </a:ext>
              </a:extLst>
            </p:cNvPr>
            <p:cNvSpPr/>
            <p:nvPr/>
          </p:nvSpPr>
          <p:spPr>
            <a:xfrm>
              <a:off x="7429500" y="591978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7" name="Freeform 535">
              <a:extLst>
                <a:ext uri="{FF2B5EF4-FFF2-40B4-BE49-F238E27FC236}">
                  <a16:creationId xmlns:a16="http://schemas.microsoft.com/office/drawing/2014/main" id="{3B3E8D9A-C211-A88F-16AD-08F391EC11F9}"/>
                </a:ext>
              </a:extLst>
            </p:cNvPr>
            <p:cNvSpPr/>
            <p:nvPr/>
          </p:nvSpPr>
          <p:spPr>
            <a:xfrm>
              <a:off x="7400925" y="59388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8" name="Freeform 536">
              <a:extLst>
                <a:ext uri="{FF2B5EF4-FFF2-40B4-BE49-F238E27FC236}">
                  <a16:creationId xmlns:a16="http://schemas.microsoft.com/office/drawing/2014/main" id="{3D51A11A-C7D5-9654-3B4F-F3C28DBF016F}"/>
                </a:ext>
              </a:extLst>
            </p:cNvPr>
            <p:cNvSpPr/>
            <p:nvPr/>
          </p:nvSpPr>
          <p:spPr>
            <a:xfrm>
              <a:off x="7858125" y="4814888"/>
              <a:ext cx="581025" cy="523875"/>
            </a:xfrm>
            <a:custGeom>
              <a:avLst/>
              <a:gdLst>
                <a:gd name="T0" fmla="*/ 360 w 366"/>
                <a:gd name="T1" fmla="*/ 180 h 330"/>
                <a:gd name="T2" fmla="*/ 282 w 366"/>
                <a:gd name="T3" fmla="*/ 228 h 330"/>
                <a:gd name="T4" fmla="*/ 282 w 366"/>
                <a:gd name="T5" fmla="*/ 162 h 330"/>
                <a:gd name="T6" fmla="*/ 282 w 366"/>
                <a:gd name="T7" fmla="*/ 138 h 330"/>
                <a:gd name="T8" fmla="*/ 252 w 366"/>
                <a:gd name="T9" fmla="*/ 96 h 330"/>
                <a:gd name="T10" fmla="*/ 246 w 366"/>
                <a:gd name="T11" fmla="*/ 60 h 330"/>
                <a:gd name="T12" fmla="*/ 228 w 366"/>
                <a:gd name="T13" fmla="*/ 12 h 330"/>
                <a:gd name="T14" fmla="*/ 204 w 366"/>
                <a:gd name="T15" fmla="*/ 6 h 330"/>
                <a:gd name="T16" fmla="*/ 192 w 366"/>
                <a:gd name="T17" fmla="*/ 30 h 330"/>
                <a:gd name="T18" fmla="*/ 168 w 366"/>
                <a:gd name="T19" fmla="*/ 30 h 330"/>
                <a:gd name="T20" fmla="*/ 168 w 366"/>
                <a:gd name="T21" fmla="*/ 54 h 330"/>
                <a:gd name="T22" fmla="*/ 150 w 366"/>
                <a:gd name="T23" fmla="*/ 48 h 330"/>
                <a:gd name="T24" fmla="*/ 150 w 366"/>
                <a:gd name="T25" fmla="*/ 66 h 330"/>
                <a:gd name="T26" fmla="*/ 132 w 366"/>
                <a:gd name="T27" fmla="*/ 66 h 330"/>
                <a:gd name="T28" fmla="*/ 120 w 366"/>
                <a:gd name="T29" fmla="*/ 84 h 330"/>
                <a:gd name="T30" fmla="*/ 84 w 366"/>
                <a:gd name="T31" fmla="*/ 72 h 330"/>
                <a:gd name="T32" fmla="*/ 42 w 366"/>
                <a:gd name="T33" fmla="*/ 66 h 330"/>
                <a:gd name="T34" fmla="*/ 30 w 366"/>
                <a:gd name="T35" fmla="*/ 78 h 330"/>
                <a:gd name="T36" fmla="*/ 36 w 366"/>
                <a:gd name="T37" fmla="*/ 102 h 330"/>
                <a:gd name="T38" fmla="*/ 12 w 366"/>
                <a:gd name="T39" fmla="*/ 114 h 330"/>
                <a:gd name="T40" fmla="*/ 0 w 366"/>
                <a:gd name="T41" fmla="*/ 138 h 330"/>
                <a:gd name="T42" fmla="*/ 42 w 366"/>
                <a:gd name="T43" fmla="*/ 150 h 330"/>
                <a:gd name="T44" fmla="*/ 42 w 366"/>
                <a:gd name="T45" fmla="*/ 174 h 330"/>
                <a:gd name="T46" fmla="*/ 48 w 366"/>
                <a:gd name="T47" fmla="*/ 192 h 330"/>
                <a:gd name="T48" fmla="*/ 60 w 366"/>
                <a:gd name="T49" fmla="*/ 222 h 330"/>
                <a:gd name="T50" fmla="*/ 60 w 366"/>
                <a:gd name="T51" fmla="*/ 240 h 330"/>
                <a:gd name="T52" fmla="*/ 102 w 366"/>
                <a:gd name="T53" fmla="*/ 270 h 330"/>
                <a:gd name="T54" fmla="*/ 174 w 366"/>
                <a:gd name="T55" fmla="*/ 294 h 330"/>
                <a:gd name="T56" fmla="*/ 228 w 366"/>
                <a:gd name="T57" fmla="*/ 288 h 330"/>
                <a:gd name="T58" fmla="*/ 228 w 366"/>
                <a:gd name="T59" fmla="*/ 300 h 330"/>
                <a:gd name="T60" fmla="*/ 264 w 366"/>
                <a:gd name="T61" fmla="*/ 318 h 330"/>
                <a:gd name="T62" fmla="*/ 276 w 366"/>
                <a:gd name="T63" fmla="*/ 300 h 330"/>
                <a:gd name="T64" fmla="*/ 300 w 366"/>
                <a:gd name="T65" fmla="*/ 270 h 330"/>
                <a:gd name="T66" fmla="*/ 318 w 366"/>
                <a:gd name="T67" fmla="*/ 246 h 330"/>
                <a:gd name="T68" fmla="*/ 336 w 366"/>
                <a:gd name="T69" fmla="*/ 216 h 330"/>
                <a:gd name="T70" fmla="*/ 366 w 366"/>
                <a:gd name="T71" fmla="*/ 18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6" h="330">
                  <a:moveTo>
                    <a:pt x="366" y="174"/>
                  </a:moveTo>
                  <a:lnTo>
                    <a:pt x="360" y="180"/>
                  </a:lnTo>
                  <a:lnTo>
                    <a:pt x="300" y="216"/>
                  </a:lnTo>
                  <a:lnTo>
                    <a:pt x="282" y="228"/>
                  </a:lnTo>
                  <a:lnTo>
                    <a:pt x="294" y="186"/>
                  </a:lnTo>
                  <a:lnTo>
                    <a:pt x="282" y="162"/>
                  </a:lnTo>
                  <a:lnTo>
                    <a:pt x="288" y="150"/>
                  </a:lnTo>
                  <a:lnTo>
                    <a:pt x="282" y="138"/>
                  </a:lnTo>
                  <a:lnTo>
                    <a:pt x="258" y="120"/>
                  </a:lnTo>
                  <a:lnTo>
                    <a:pt x="252" y="96"/>
                  </a:lnTo>
                  <a:lnTo>
                    <a:pt x="252" y="84"/>
                  </a:lnTo>
                  <a:lnTo>
                    <a:pt x="246" y="60"/>
                  </a:lnTo>
                  <a:lnTo>
                    <a:pt x="228" y="24"/>
                  </a:lnTo>
                  <a:lnTo>
                    <a:pt x="228" y="12"/>
                  </a:lnTo>
                  <a:lnTo>
                    <a:pt x="216" y="0"/>
                  </a:lnTo>
                  <a:lnTo>
                    <a:pt x="204" y="6"/>
                  </a:lnTo>
                  <a:lnTo>
                    <a:pt x="210" y="24"/>
                  </a:lnTo>
                  <a:lnTo>
                    <a:pt x="192" y="30"/>
                  </a:lnTo>
                  <a:lnTo>
                    <a:pt x="180" y="24"/>
                  </a:lnTo>
                  <a:lnTo>
                    <a:pt x="168" y="30"/>
                  </a:lnTo>
                  <a:lnTo>
                    <a:pt x="174" y="42"/>
                  </a:lnTo>
                  <a:lnTo>
                    <a:pt x="168" y="54"/>
                  </a:lnTo>
                  <a:lnTo>
                    <a:pt x="156" y="54"/>
                  </a:lnTo>
                  <a:lnTo>
                    <a:pt x="150" y="48"/>
                  </a:lnTo>
                  <a:lnTo>
                    <a:pt x="138" y="48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66"/>
                  </a:lnTo>
                  <a:lnTo>
                    <a:pt x="126" y="66"/>
                  </a:lnTo>
                  <a:lnTo>
                    <a:pt x="120" y="84"/>
                  </a:lnTo>
                  <a:lnTo>
                    <a:pt x="108" y="78"/>
                  </a:lnTo>
                  <a:lnTo>
                    <a:pt x="84" y="72"/>
                  </a:lnTo>
                  <a:lnTo>
                    <a:pt x="66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78"/>
                  </a:lnTo>
                  <a:lnTo>
                    <a:pt x="30" y="84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36" y="156"/>
                  </a:lnTo>
                  <a:lnTo>
                    <a:pt x="42" y="150"/>
                  </a:lnTo>
                  <a:lnTo>
                    <a:pt x="60" y="156"/>
                  </a:lnTo>
                  <a:lnTo>
                    <a:pt x="42" y="174"/>
                  </a:lnTo>
                  <a:lnTo>
                    <a:pt x="54" y="186"/>
                  </a:lnTo>
                  <a:lnTo>
                    <a:pt x="48" y="192"/>
                  </a:lnTo>
                  <a:lnTo>
                    <a:pt x="48" y="204"/>
                  </a:lnTo>
                  <a:lnTo>
                    <a:pt x="60" y="222"/>
                  </a:lnTo>
                  <a:lnTo>
                    <a:pt x="48" y="228"/>
                  </a:lnTo>
                  <a:lnTo>
                    <a:pt x="60" y="240"/>
                  </a:lnTo>
                  <a:lnTo>
                    <a:pt x="96" y="258"/>
                  </a:lnTo>
                  <a:lnTo>
                    <a:pt x="102" y="270"/>
                  </a:lnTo>
                  <a:lnTo>
                    <a:pt x="162" y="294"/>
                  </a:lnTo>
                  <a:lnTo>
                    <a:pt x="174" y="294"/>
                  </a:lnTo>
                  <a:lnTo>
                    <a:pt x="192" y="294"/>
                  </a:lnTo>
                  <a:lnTo>
                    <a:pt x="228" y="288"/>
                  </a:lnTo>
                  <a:lnTo>
                    <a:pt x="228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64" y="318"/>
                  </a:lnTo>
                  <a:lnTo>
                    <a:pt x="270" y="306"/>
                  </a:lnTo>
                  <a:lnTo>
                    <a:pt x="276" y="300"/>
                  </a:lnTo>
                  <a:lnTo>
                    <a:pt x="294" y="282"/>
                  </a:lnTo>
                  <a:lnTo>
                    <a:pt x="300" y="270"/>
                  </a:lnTo>
                  <a:lnTo>
                    <a:pt x="306" y="270"/>
                  </a:lnTo>
                  <a:lnTo>
                    <a:pt x="318" y="246"/>
                  </a:lnTo>
                  <a:lnTo>
                    <a:pt x="324" y="234"/>
                  </a:lnTo>
                  <a:lnTo>
                    <a:pt x="336" y="216"/>
                  </a:lnTo>
                  <a:lnTo>
                    <a:pt x="354" y="204"/>
                  </a:lnTo>
                  <a:lnTo>
                    <a:pt x="366" y="180"/>
                  </a:lnTo>
                  <a:lnTo>
                    <a:pt x="366" y="17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9" name="Freeform 537">
              <a:extLst>
                <a:ext uri="{FF2B5EF4-FFF2-40B4-BE49-F238E27FC236}">
                  <a16:creationId xmlns:a16="http://schemas.microsoft.com/office/drawing/2014/main" id="{AB9BD1AE-4C1A-A931-DD2D-55BACAF0B30F}"/>
                </a:ext>
              </a:extLst>
            </p:cNvPr>
            <p:cNvSpPr/>
            <p:nvPr/>
          </p:nvSpPr>
          <p:spPr>
            <a:xfrm>
              <a:off x="7439025" y="3967163"/>
              <a:ext cx="485775" cy="523875"/>
            </a:xfrm>
            <a:custGeom>
              <a:avLst/>
              <a:gdLst>
                <a:gd name="T0" fmla="*/ 306 w 306"/>
                <a:gd name="T1" fmla="*/ 102 h 330"/>
                <a:gd name="T2" fmla="*/ 276 w 306"/>
                <a:gd name="T3" fmla="*/ 66 h 330"/>
                <a:gd name="T4" fmla="*/ 210 w 306"/>
                <a:gd name="T5" fmla="*/ 24 h 330"/>
                <a:gd name="T6" fmla="*/ 168 w 306"/>
                <a:gd name="T7" fmla="*/ 24 h 330"/>
                <a:gd name="T8" fmla="*/ 156 w 306"/>
                <a:gd name="T9" fmla="*/ 18 h 330"/>
                <a:gd name="T10" fmla="*/ 150 w 306"/>
                <a:gd name="T11" fmla="*/ 18 h 330"/>
                <a:gd name="T12" fmla="*/ 108 w 306"/>
                <a:gd name="T13" fmla="*/ 0 h 330"/>
                <a:gd name="T14" fmla="*/ 72 w 306"/>
                <a:gd name="T15" fmla="*/ 18 h 330"/>
                <a:gd name="T16" fmla="*/ 66 w 306"/>
                <a:gd name="T17" fmla="*/ 24 h 330"/>
                <a:gd name="T18" fmla="*/ 24 w 306"/>
                <a:gd name="T19" fmla="*/ 60 h 330"/>
                <a:gd name="T20" fmla="*/ 18 w 306"/>
                <a:gd name="T21" fmla="*/ 66 h 330"/>
                <a:gd name="T22" fmla="*/ 24 w 306"/>
                <a:gd name="T23" fmla="*/ 144 h 330"/>
                <a:gd name="T24" fmla="*/ 18 w 306"/>
                <a:gd name="T25" fmla="*/ 150 h 330"/>
                <a:gd name="T26" fmla="*/ 6 w 306"/>
                <a:gd name="T27" fmla="*/ 186 h 330"/>
                <a:gd name="T28" fmla="*/ 0 w 306"/>
                <a:gd name="T29" fmla="*/ 198 h 330"/>
                <a:gd name="T30" fmla="*/ 24 w 306"/>
                <a:gd name="T31" fmla="*/ 210 h 330"/>
                <a:gd name="T32" fmla="*/ 30 w 306"/>
                <a:gd name="T33" fmla="*/ 222 h 330"/>
                <a:gd name="T34" fmla="*/ 36 w 306"/>
                <a:gd name="T35" fmla="*/ 246 h 330"/>
                <a:gd name="T36" fmla="*/ 48 w 306"/>
                <a:gd name="T37" fmla="*/ 264 h 330"/>
                <a:gd name="T38" fmla="*/ 60 w 306"/>
                <a:gd name="T39" fmla="*/ 312 h 330"/>
                <a:gd name="T40" fmla="*/ 72 w 306"/>
                <a:gd name="T41" fmla="*/ 330 h 330"/>
                <a:gd name="T42" fmla="*/ 114 w 306"/>
                <a:gd name="T43" fmla="*/ 318 h 330"/>
                <a:gd name="T44" fmla="*/ 114 w 306"/>
                <a:gd name="T45" fmla="*/ 306 h 330"/>
                <a:gd name="T46" fmla="*/ 126 w 306"/>
                <a:gd name="T47" fmla="*/ 300 h 330"/>
                <a:gd name="T48" fmla="*/ 138 w 306"/>
                <a:gd name="T49" fmla="*/ 288 h 330"/>
                <a:gd name="T50" fmla="*/ 138 w 306"/>
                <a:gd name="T51" fmla="*/ 276 h 330"/>
                <a:gd name="T52" fmla="*/ 144 w 306"/>
                <a:gd name="T53" fmla="*/ 258 h 330"/>
                <a:gd name="T54" fmla="*/ 150 w 306"/>
                <a:gd name="T55" fmla="*/ 258 h 330"/>
                <a:gd name="T56" fmla="*/ 150 w 306"/>
                <a:gd name="T57" fmla="*/ 234 h 330"/>
                <a:gd name="T58" fmla="*/ 156 w 306"/>
                <a:gd name="T59" fmla="*/ 228 h 330"/>
                <a:gd name="T60" fmla="*/ 174 w 306"/>
                <a:gd name="T61" fmla="*/ 252 h 330"/>
                <a:gd name="T62" fmla="*/ 186 w 306"/>
                <a:gd name="T63" fmla="*/ 282 h 330"/>
                <a:gd name="T64" fmla="*/ 210 w 306"/>
                <a:gd name="T65" fmla="*/ 294 h 330"/>
                <a:gd name="T66" fmla="*/ 216 w 306"/>
                <a:gd name="T67" fmla="*/ 288 h 330"/>
                <a:gd name="T68" fmla="*/ 228 w 306"/>
                <a:gd name="T69" fmla="*/ 282 h 330"/>
                <a:gd name="T70" fmla="*/ 234 w 306"/>
                <a:gd name="T71" fmla="*/ 258 h 330"/>
                <a:gd name="T72" fmla="*/ 258 w 306"/>
                <a:gd name="T73" fmla="*/ 252 h 330"/>
                <a:gd name="T74" fmla="*/ 276 w 306"/>
                <a:gd name="T75" fmla="*/ 228 h 330"/>
                <a:gd name="T76" fmla="*/ 294 w 306"/>
                <a:gd name="T77" fmla="*/ 198 h 330"/>
                <a:gd name="T78" fmla="*/ 294 w 306"/>
                <a:gd name="T79" fmla="*/ 192 h 330"/>
                <a:gd name="T80" fmla="*/ 300 w 306"/>
                <a:gd name="T81" fmla="*/ 180 h 330"/>
                <a:gd name="T82" fmla="*/ 288 w 306"/>
                <a:gd name="T83" fmla="*/ 162 h 330"/>
                <a:gd name="T84" fmla="*/ 288 w 306"/>
                <a:gd name="T85" fmla="*/ 144 h 330"/>
                <a:gd name="T86" fmla="*/ 294 w 306"/>
                <a:gd name="T87" fmla="*/ 126 h 330"/>
                <a:gd name="T88" fmla="*/ 306 w 306"/>
                <a:gd name="T89" fmla="*/ 10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6" h="330">
                  <a:moveTo>
                    <a:pt x="306" y="102"/>
                  </a:moveTo>
                  <a:lnTo>
                    <a:pt x="276" y="66"/>
                  </a:lnTo>
                  <a:lnTo>
                    <a:pt x="21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08" y="0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24" y="60"/>
                  </a:lnTo>
                  <a:lnTo>
                    <a:pt x="18" y="66"/>
                  </a:lnTo>
                  <a:lnTo>
                    <a:pt x="24" y="144"/>
                  </a:lnTo>
                  <a:lnTo>
                    <a:pt x="18" y="150"/>
                  </a:lnTo>
                  <a:lnTo>
                    <a:pt x="6" y="186"/>
                  </a:lnTo>
                  <a:lnTo>
                    <a:pt x="0" y="198"/>
                  </a:lnTo>
                  <a:lnTo>
                    <a:pt x="24" y="210"/>
                  </a:lnTo>
                  <a:lnTo>
                    <a:pt x="30" y="222"/>
                  </a:lnTo>
                  <a:lnTo>
                    <a:pt x="36" y="246"/>
                  </a:lnTo>
                  <a:lnTo>
                    <a:pt x="48" y="264"/>
                  </a:lnTo>
                  <a:lnTo>
                    <a:pt x="60" y="312"/>
                  </a:lnTo>
                  <a:lnTo>
                    <a:pt x="72" y="330"/>
                  </a:lnTo>
                  <a:lnTo>
                    <a:pt x="114" y="318"/>
                  </a:lnTo>
                  <a:lnTo>
                    <a:pt x="114" y="306"/>
                  </a:lnTo>
                  <a:lnTo>
                    <a:pt x="126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44" y="258"/>
                  </a:lnTo>
                  <a:lnTo>
                    <a:pt x="150" y="258"/>
                  </a:lnTo>
                  <a:lnTo>
                    <a:pt x="150" y="234"/>
                  </a:lnTo>
                  <a:lnTo>
                    <a:pt x="156" y="228"/>
                  </a:lnTo>
                  <a:lnTo>
                    <a:pt x="174" y="252"/>
                  </a:lnTo>
                  <a:lnTo>
                    <a:pt x="186" y="282"/>
                  </a:lnTo>
                  <a:lnTo>
                    <a:pt x="210" y="294"/>
                  </a:lnTo>
                  <a:lnTo>
                    <a:pt x="216" y="288"/>
                  </a:lnTo>
                  <a:lnTo>
                    <a:pt x="228" y="282"/>
                  </a:lnTo>
                  <a:lnTo>
                    <a:pt x="234" y="258"/>
                  </a:lnTo>
                  <a:lnTo>
                    <a:pt x="258" y="252"/>
                  </a:lnTo>
                  <a:lnTo>
                    <a:pt x="276" y="228"/>
                  </a:lnTo>
                  <a:lnTo>
                    <a:pt x="294" y="198"/>
                  </a:lnTo>
                  <a:lnTo>
                    <a:pt x="294" y="192"/>
                  </a:lnTo>
                  <a:lnTo>
                    <a:pt x="300" y="180"/>
                  </a:lnTo>
                  <a:lnTo>
                    <a:pt x="288" y="162"/>
                  </a:lnTo>
                  <a:lnTo>
                    <a:pt x="288" y="144"/>
                  </a:lnTo>
                  <a:lnTo>
                    <a:pt x="294" y="126"/>
                  </a:lnTo>
                  <a:lnTo>
                    <a:pt x="306" y="10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0" name="Freeform 538">
              <a:extLst>
                <a:ext uri="{FF2B5EF4-FFF2-40B4-BE49-F238E27FC236}">
                  <a16:creationId xmlns:a16="http://schemas.microsoft.com/office/drawing/2014/main" id="{64F609E2-6509-AE4A-6873-ACEBBE09D5F1}"/>
                </a:ext>
              </a:extLst>
            </p:cNvPr>
            <p:cNvSpPr/>
            <p:nvPr/>
          </p:nvSpPr>
          <p:spPr>
            <a:xfrm>
              <a:off x="7591425" y="3176588"/>
              <a:ext cx="885825" cy="981075"/>
            </a:xfrm>
            <a:custGeom>
              <a:avLst/>
              <a:gdLst>
                <a:gd name="T0" fmla="*/ 552 w 558"/>
                <a:gd name="T1" fmla="*/ 444 h 618"/>
                <a:gd name="T2" fmla="*/ 546 w 558"/>
                <a:gd name="T3" fmla="*/ 420 h 618"/>
                <a:gd name="T4" fmla="*/ 528 w 558"/>
                <a:gd name="T5" fmla="*/ 402 h 618"/>
                <a:gd name="T6" fmla="*/ 492 w 558"/>
                <a:gd name="T7" fmla="*/ 378 h 618"/>
                <a:gd name="T8" fmla="*/ 468 w 558"/>
                <a:gd name="T9" fmla="*/ 330 h 618"/>
                <a:gd name="T10" fmla="*/ 468 w 558"/>
                <a:gd name="T11" fmla="*/ 300 h 618"/>
                <a:gd name="T12" fmla="*/ 480 w 558"/>
                <a:gd name="T13" fmla="*/ 282 h 618"/>
                <a:gd name="T14" fmla="*/ 474 w 558"/>
                <a:gd name="T15" fmla="*/ 258 h 618"/>
                <a:gd name="T16" fmla="*/ 474 w 558"/>
                <a:gd name="T17" fmla="*/ 240 h 618"/>
                <a:gd name="T18" fmla="*/ 438 w 558"/>
                <a:gd name="T19" fmla="*/ 240 h 618"/>
                <a:gd name="T20" fmla="*/ 420 w 558"/>
                <a:gd name="T21" fmla="*/ 228 h 618"/>
                <a:gd name="T22" fmla="*/ 402 w 558"/>
                <a:gd name="T23" fmla="*/ 168 h 618"/>
                <a:gd name="T24" fmla="*/ 414 w 558"/>
                <a:gd name="T25" fmla="*/ 144 h 618"/>
                <a:gd name="T26" fmla="*/ 438 w 558"/>
                <a:gd name="T27" fmla="*/ 132 h 618"/>
                <a:gd name="T28" fmla="*/ 432 w 558"/>
                <a:gd name="T29" fmla="*/ 120 h 618"/>
                <a:gd name="T30" fmla="*/ 438 w 558"/>
                <a:gd name="T31" fmla="*/ 102 h 618"/>
                <a:gd name="T32" fmla="*/ 432 w 558"/>
                <a:gd name="T33" fmla="*/ 90 h 618"/>
                <a:gd name="T34" fmla="*/ 408 w 558"/>
                <a:gd name="T35" fmla="*/ 90 h 618"/>
                <a:gd name="T36" fmla="*/ 402 w 558"/>
                <a:gd name="T37" fmla="*/ 78 h 618"/>
                <a:gd name="T38" fmla="*/ 414 w 558"/>
                <a:gd name="T39" fmla="*/ 24 h 618"/>
                <a:gd name="T40" fmla="*/ 384 w 558"/>
                <a:gd name="T41" fmla="*/ 6 h 618"/>
                <a:gd name="T42" fmla="*/ 342 w 558"/>
                <a:gd name="T43" fmla="*/ 0 h 618"/>
                <a:gd name="T44" fmla="*/ 330 w 558"/>
                <a:gd name="T45" fmla="*/ 24 h 618"/>
                <a:gd name="T46" fmla="*/ 306 w 558"/>
                <a:gd name="T47" fmla="*/ 24 h 618"/>
                <a:gd name="T48" fmla="*/ 258 w 558"/>
                <a:gd name="T49" fmla="*/ 78 h 618"/>
                <a:gd name="T50" fmla="*/ 180 w 558"/>
                <a:gd name="T51" fmla="*/ 90 h 618"/>
                <a:gd name="T52" fmla="*/ 162 w 558"/>
                <a:gd name="T53" fmla="*/ 144 h 618"/>
                <a:gd name="T54" fmla="*/ 126 w 558"/>
                <a:gd name="T55" fmla="*/ 132 h 618"/>
                <a:gd name="T56" fmla="*/ 114 w 558"/>
                <a:gd name="T57" fmla="*/ 144 h 618"/>
                <a:gd name="T58" fmla="*/ 78 w 558"/>
                <a:gd name="T59" fmla="*/ 150 h 618"/>
                <a:gd name="T60" fmla="*/ 90 w 558"/>
                <a:gd name="T61" fmla="*/ 180 h 618"/>
                <a:gd name="T62" fmla="*/ 84 w 558"/>
                <a:gd name="T63" fmla="*/ 240 h 618"/>
                <a:gd name="T64" fmla="*/ 54 w 558"/>
                <a:gd name="T65" fmla="*/ 240 h 618"/>
                <a:gd name="T66" fmla="*/ 72 w 558"/>
                <a:gd name="T67" fmla="*/ 276 h 618"/>
                <a:gd name="T68" fmla="*/ 78 w 558"/>
                <a:gd name="T69" fmla="*/ 342 h 618"/>
                <a:gd name="T70" fmla="*/ 60 w 558"/>
                <a:gd name="T71" fmla="*/ 366 h 618"/>
                <a:gd name="T72" fmla="*/ 72 w 558"/>
                <a:gd name="T73" fmla="*/ 402 h 618"/>
                <a:gd name="T74" fmla="*/ 36 w 558"/>
                <a:gd name="T75" fmla="*/ 420 h 618"/>
                <a:gd name="T76" fmla="*/ 24 w 558"/>
                <a:gd name="T77" fmla="*/ 402 h 618"/>
                <a:gd name="T78" fmla="*/ 0 w 558"/>
                <a:gd name="T79" fmla="*/ 438 h 618"/>
                <a:gd name="T80" fmla="*/ 12 w 558"/>
                <a:gd name="T81" fmla="*/ 498 h 618"/>
                <a:gd name="T82" fmla="*/ 60 w 558"/>
                <a:gd name="T83" fmla="*/ 516 h 618"/>
                <a:gd name="T84" fmla="*/ 114 w 558"/>
                <a:gd name="T85" fmla="*/ 522 h 618"/>
                <a:gd name="T86" fmla="*/ 210 w 558"/>
                <a:gd name="T87" fmla="*/ 600 h 618"/>
                <a:gd name="T88" fmla="*/ 234 w 558"/>
                <a:gd name="T89" fmla="*/ 588 h 618"/>
                <a:gd name="T90" fmla="*/ 318 w 558"/>
                <a:gd name="T91" fmla="*/ 564 h 618"/>
                <a:gd name="T92" fmla="*/ 426 w 558"/>
                <a:gd name="T93" fmla="*/ 546 h 618"/>
                <a:gd name="T94" fmla="*/ 462 w 558"/>
                <a:gd name="T95" fmla="*/ 582 h 618"/>
                <a:gd name="T96" fmla="*/ 480 w 558"/>
                <a:gd name="T97" fmla="*/ 582 h 618"/>
                <a:gd name="T98" fmla="*/ 516 w 558"/>
                <a:gd name="T99" fmla="*/ 558 h 618"/>
                <a:gd name="T100" fmla="*/ 540 w 558"/>
                <a:gd name="T101" fmla="*/ 504 h 618"/>
                <a:gd name="T102" fmla="*/ 558 w 558"/>
                <a:gd name="T103" fmla="*/ 46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58" h="618">
                  <a:moveTo>
                    <a:pt x="558" y="462"/>
                  </a:moveTo>
                  <a:lnTo>
                    <a:pt x="552" y="444"/>
                  </a:lnTo>
                  <a:lnTo>
                    <a:pt x="546" y="432"/>
                  </a:lnTo>
                  <a:lnTo>
                    <a:pt x="546" y="420"/>
                  </a:lnTo>
                  <a:lnTo>
                    <a:pt x="546" y="414"/>
                  </a:lnTo>
                  <a:lnTo>
                    <a:pt x="528" y="402"/>
                  </a:lnTo>
                  <a:lnTo>
                    <a:pt x="516" y="390"/>
                  </a:lnTo>
                  <a:lnTo>
                    <a:pt x="492" y="378"/>
                  </a:lnTo>
                  <a:lnTo>
                    <a:pt x="480" y="360"/>
                  </a:lnTo>
                  <a:lnTo>
                    <a:pt x="468" y="330"/>
                  </a:lnTo>
                  <a:lnTo>
                    <a:pt x="468" y="306"/>
                  </a:lnTo>
                  <a:lnTo>
                    <a:pt x="468" y="300"/>
                  </a:lnTo>
                  <a:lnTo>
                    <a:pt x="480" y="294"/>
                  </a:lnTo>
                  <a:lnTo>
                    <a:pt x="480" y="282"/>
                  </a:lnTo>
                  <a:lnTo>
                    <a:pt x="480" y="276"/>
                  </a:lnTo>
                  <a:lnTo>
                    <a:pt x="474" y="258"/>
                  </a:lnTo>
                  <a:lnTo>
                    <a:pt x="474" y="246"/>
                  </a:lnTo>
                  <a:lnTo>
                    <a:pt x="474" y="240"/>
                  </a:lnTo>
                  <a:lnTo>
                    <a:pt x="462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8"/>
                  </a:lnTo>
                  <a:lnTo>
                    <a:pt x="408" y="204"/>
                  </a:lnTo>
                  <a:lnTo>
                    <a:pt x="402" y="168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32" y="138"/>
                  </a:lnTo>
                  <a:lnTo>
                    <a:pt x="438" y="132"/>
                  </a:lnTo>
                  <a:lnTo>
                    <a:pt x="438" y="126"/>
                  </a:lnTo>
                  <a:lnTo>
                    <a:pt x="432" y="120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44" y="96"/>
                  </a:lnTo>
                  <a:lnTo>
                    <a:pt x="432" y="90"/>
                  </a:lnTo>
                  <a:lnTo>
                    <a:pt x="426" y="90"/>
                  </a:lnTo>
                  <a:lnTo>
                    <a:pt x="408" y="90"/>
                  </a:lnTo>
                  <a:lnTo>
                    <a:pt x="408" y="84"/>
                  </a:lnTo>
                  <a:lnTo>
                    <a:pt x="402" y="78"/>
                  </a:lnTo>
                  <a:lnTo>
                    <a:pt x="414" y="48"/>
                  </a:lnTo>
                  <a:lnTo>
                    <a:pt x="414" y="24"/>
                  </a:lnTo>
                  <a:lnTo>
                    <a:pt x="420" y="0"/>
                  </a:lnTo>
                  <a:lnTo>
                    <a:pt x="384" y="6"/>
                  </a:lnTo>
                  <a:lnTo>
                    <a:pt x="348" y="0"/>
                  </a:lnTo>
                  <a:lnTo>
                    <a:pt x="342" y="0"/>
                  </a:lnTo>
                  <a:lnTo>
                    <a:pt x="336" y="12"/>
                  </a:lnTo>
                  <a:lnTo>
                    <a:pt x="330" y="24"/>
                  </a:lnTo>
                  <a:lnTo>
                    <a:pt x="318" y="30"/>
                  </a:lnTo>
                  <a:lnTo>
                    <a:pt x="306" y="24"/>
                  </a:lnTo>
                  <a:lnTo>
                    <a:pt x="264" y="42"/>
                  </a:lnTo>
                  <a:lnTo>
                    <a:pt x="258" y="78"/>
                  </a:lnTo>
                  <a:lnTo>
                    <a:pt x="198" y="90"/>
                  </a:lnTo>
                  <a:lnTo>
                    <a:pt x="180" y="90"/>
                  </a:lnTo>
                  <a:lnTo>
                    <a:pt x="168" y="102"/>
                  </a:lnTo>
                  <a:lnTo>
                    <a:pt x="162" y="144"/>
                  </a:lnTo>
                  <a:lnTo>
                    <a:pt x="144" y="132"/>
                  </a:lnTo>
                  <a:lnTo>
                    <a:pt x="126" y="132"/>
                  </a:lnTo>
                  <a:lnTo>
                    <a:pt x="120" y="138"/>
                  </a:lnTo>
                  <a:lnTo>
                    <a:pt x="114" y="144"/>
                  </a:lnTo>
                  <a:lnTo>
                    <a:pt x="78" y="144"/>
                  </a:lnTo>
                  <a:lnTo>
                    <a:pt x="78" y="150"/>
                  </a:lnTo>
                  <a:lnTo>
                    <a:pt x="72" y="168"/>
                  </a:lnTo>
                  <a:lnTo>
                    <a:pt x="90" y="180"/>
                  </a:lnTo>
                  <a:lnTo>
                    <a:pt x="90" y="216"/>
                  </a:lnTo>
                  <a:lnTo>
                    <a:pt x="84" y="240"/>
                  </a:lnTo>
                  <a:lnTo>
                    <a:pt x="54" y="234"/>
                  </a:lnTo>
                  <a:lnTo>
                    <a:pt x="54" y="240"/>
                  </a:lnTo>
                  <a:lnTo>
                    <a:pt x="78" y="270"/>
                  </a:lnTo>
                  <a:lnTo>
                    <a:pt x="72" y="276"/>
                  </a:lnTo>
                  <a:lnTo>
                    <a:pt x="90" y="318"/>
                  </a:lnTo>
                  <a:lnTo>
                    <a:pt x="78" y="342"/>
                  </a:lnTo>
                  <a:lnTo>
                    <a:pt x="66" y="348"/>
                  </a:lnTo>
                  <a:lnTo>
                    <a:pt x="60" y="366"/>
                  </a:lnTo>
                  <a:lnTo>
                    <a:pt x="78" y="390"/>
                  </a:lnTo>
                  <a:lnTo>
                    <a:pt x="72" y="402"/>
                  </a:lnTo>
                  <a:lnTo>
                    <a:pt x="66" y="420"/>
                  </a:lnTo>
                  <a:lnTo>
                    <a:pt x="36" y="420"/>
                  </a:lnTo>
                  <a:lnTo>
                    <a:pt x="36" y="408"/>
                  </a:lnTo>
                  <a:lnTo>
                    <a:pt x="24" y="402"/>
                  </a:lnTo>
                  <a:lnTo>
                    <a:pt x="0" y="414"/>
                  </a:lnTo>
                  <a:lnTo>
                    <a:pt x="0" y="438"/>
                  </a:lnTo>
                  <a:lnTo>
                    <a:pt x="0" y="486"/>
                  </a:lnTo>
                  <a:lnTo>
                    <a:pt x="12" y="498"/>
                  </a:lnTo>
                  <a:lnTo>
                    <a:pt x="54" y="516"/>
                  </a:lnTo>
                  <a:lnTo>
                    <a:pt x="60" y="516"/>
                  </a:lnTo>
                  <a:lnTo>
                    <a:pt x="72" y="522"/>
                  </a:lnTo>
                  <a:lnTo>
                    <a:pt x="114" y="522"/>
                  </a:lnTo>
                  <a:lnTo>
                    <a:pt x="180" y="564"/>
                  </a:lnTo>
                  <a:lnTo>
                    <a:pt x="210" y="600"/>
                  </a:lnTo>
                  <a:lnTo>
                    <a:pt x="222" y="618"/>
                  </a:lnTo>
                  <a:lnTo>
                    <a:pt x="234" y="588"/>
                  </a:lnTo>
                  <a:lnTo>
                    <a:pt x="252" y="546"/>
                  </a:lnTo>
                  <a:lnTo>
                    <a:pt x="318" y="564"/>
                  </a:lnTo>
                  <a:lnTo>
                    <a:pt x="354" y="558"/>
                  </a:lnTo>
                  <a:lnTo>
                    <a:pt x="426" y="546"/>
                  </a:lnTo>
                  <a:lnTo>
                    <a:pt x="450" y="600"/>
                  </a:lnTo>
                  <a:lnTo>
                    <a:pt x="462" y="582"/>
                  </a:lnTo>
                  <a:lnTo>
                    <a:pt x="486" y="588"/>
                  </a:lnTo>
                  <a:lnTo>
                    <a:pt x="480" y="582"/>
                  </a:lnTo>
                  <a:lnTo>
                    <a:pt x="486" y="576"/>
                  </a:lnTo>
                  <a:lnTo>
                    <a:pt x="516" y="558"/>
                  </a:lnTo>
                  <a:lnTo>
                    <a:pt x="528" y="528"/>
                  </a:lnTo>
                  <a:lnTo>
                    <a:pt x="540" y="504"/>
                  </a:lnTo>
                  <a:lnTo>
                    <a:pt x="552" y="474"/>
                  </a:lnTo>
                  <a:lnTo>
                    <a:pt x="558" y="46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1" name="Freeform 539">
              <a:extLst>
                <a:ext uri="{FF2B5EF4-FFF2-40B4-BE49-F238E27FC236}">
                  <a16:creationId xmlns:a16="http://schemas.microsoft.com/office/drawing/2014/main" id="{7CE26554-F414-BDC4-12C2-4F39058A9116}"/>
                </a:ext>
              </a:extLst>
            </p:cNvPr>
            <p:cNvSpPr/>
            <p:nvPr/>
          </p:nvSpPr>
          <p:spPr>
            <a:xfrm>
              <a:off x="6953250" y="2662238"/>
              <a:ext cx="1381125" cy="1628775"/>
            </a:xfrm>
            <a:custGeom>
              <a:avLst/>
              <a:gdLst>
                <a:gd name="T0" fmla="*/ 852 w 870"/>
                <a:gd name="T1" fmla="*/ 174 h 1026"/>
                <a:gd name="T2" fmla="*/ 786 w 870"/>
                <a:gd name="T3" fmla="*/ 18 h 1026"/>
                <a:gd name="T4" fmla="*/ 660 w 870"/>
                <a:gd name="T5" fmla="*/ 0 h 1026"/>
                <a:gd name="T6" fmla="*/ 636 w 870"/>
                <a:gd name="T7" fmla="*/ 42 h 1026"/>
                <a:gd name="T8" fmla="*/ 666 w 870"/>
                <a:gd name="T9" fmla="*/ 114 h 1026"/>
                <a:gd name="T10" fmla="*/ 672 w 870"/>
                <a:gd name="T11" fmla="*/ 144 h 1026"/>
                <a:gd name="T12" fmla="*/ 648 w 870"/>
                <a:gd name="T13" fmla="*/ 162 h 1026"/>
                <a:gd name="T14" fmla="*/ 642 w 870"/>
                <a:gd name="T15" fmla="*/ 216 h 1026"/>
                <a:gd name="T16" fmla="*/ 540 w 870"/>
                <a:gd name="T17" fmla="*/ 216 h 1026"/>
                <a:gd name="T18" fmla="*/ 498 w 870"/>
                <a:gd name="T19" fmla="*/ 180 h 1026"/>
                <a:gd name="T20" fmla="*/ 324 w 870"/>
                <a:gd name="T21" fmla="*/ 258 h 1026"/>
                <a:gd name="T22" fmla="*/ 270 w 870"/>
                <a:gd name="T23" fmla="*/ 258 h 1026"/>
                <a:gd name="T24" fmla="*/ 186 w 870"/>
                <a:gd name="T25" fmla="*/ 282 h 1026"/>
                <a:gd name="T26" fmla="*/ 174 w 870"/>
                <a:gd name="T27" fmla="*/ 312 h 1026"/>
                <a:gd name="T28" fmla="*/ 186 w 870"/>
                <a:gd name="T29" fmla="*/ 306 h 1026"/>
                <a:gd name="T30" fmla="*/ 204 w 870"/>
                <a:gd name="T31" fmla="*/ 336 h 1026"/>
                <a:gd name="T32" fmla="*/ 204 w 870"/>
                <a:gd name="T33" fmla="*/ 360 h 1026"/>
                <a:gd name="T34" fmla="*/ 192 w 870"/>
                <a:gd name="T35" fmla="*/ 378 h 1026"/>
                <a:gd name="T36" fmla="*/ 192 w 870"/>
                <a:gd name="T37" fmla="*/ 408 h 1026"/>
                <a:gd name="T38" fmla="*/ 192 w 870"/>
                <a:gd name="T39" fmla="*/ 438 h 1026"/>
                <a:gd name="T40" fmla="*/ 192 w 870"/>
                <a:gd name="T41" fmla="*/ 456 h 1026"/>
                <a:gd name="T42" fmla="*/ 204 w 870"/>
                <a:gd name="T43" fmla="*/ 468 h 1026"/>
                <a:gd name="T44" fmla="*/ 210 w 870"/>
                <a:gd name="T45" fmla="*/ 492 h 1026"/>
                <a:gd name="T46" fmla="*/ 216 w 870"/>
                <a:gd name="T47" fmla="*/ 510 h 1026"/>
                <a:gd name="T48" fmla="*/ 186 w 870"/>
                <a:gd name="T49" fmla="*/ 498 h 1026"/>
                <a:gd name="T50" fmla="*/ 186 w 870"/>
                <a:gd name="T51" fmla="*/ 516 h 1026"/>
                <a:gd name="T52" fmla="*/ 204 w 870"/>
                <a:gd name="T53" fmla="*/ 540 h 1026"/>
                <a:gd name="T54" fmla="*/ 198 w 870"/>
                <a:gd name="T55" fmla="*/ 552 h 1026"/>
                <a:gd name="T56" fmla="*/ 186 w 870"/>
                <a:gd name="T57" fmla="*/ 540 h 1026"/>
                <a:gd name="T58" fmla="*/ 150 w 870"/>
                <a:gd name="T59" fmla="*/ 528 h 1026"/>
                <a:gd name="T60" fmla="*/ 120 w 870"/>
                <a:gd name="T61" fmla="*/ 534 h 1026"/>
                <a:gd name="T62" fmla="*/ 102 w 870"/>
                <a:gd name="T63" fmla="*/ 552 h 1026"/>
                <a:gd name="T64" fmla="*/ 90 w 870"/>
                <a:gd name="T65" fmla="*/ 558 h 1026"/>
                <a:gd name="T66" fmla="*/ 84 w 870"/>
                <a:gd name="T67" fmla="*/ 588 h 1026"/>
                <a:gd name="T68" fmla="*/ 66 w 870"/>
                <a:gd name="T69" fmla="*/ 594 h 1026"/>
                <a:gd name="T70" fmla="*/ 60 w 870"/>
                <a:gd name="T71" fmla="*/ 630 h 1026"/>
                <a:gd name="T72" fmla="*/ 42 w 870"/>
                <a:gd name="T73" fmla="*/ 648 h 1026"/>
                <a:gd name="T74" fmla="*/ 24 w 870"/>
                <a:gd name="T75" fmla="*/ 672 h 1026"/>
                <a:gd name="T76" fmla="*/ 42 w 870"/>
                <a:gd name="T77" fmla="*/ 720 h 1026"/>
                <a:gd name="T78" fmla="*/ 150 w 870"/>
                <a:gd name="T79" fmla="*/ 804 h 1026"/>
                <a:gd name="T80" fmla="*/ 222 w 870"/>
                <a:gd name="T81" fmla="*/ 858 h 1026"/>
                <a:gd name="T82" fmla="*/ 222 w 870"/>
                <a:gd name="T83" fmla="*/ 954 h 1026"/>
                <a:gd name="T84" fmla="*/ 252 w 870"/>
                <a:gd name="T85" fmla="*/ 996 h 1026"/>
                <a:gd name="T86" fmla="*/ 306 w 870"/>
                <a:gd name="T87" fmla="*/ 1020 h 1026"/>
                <a:gd name="T88" fmla="*/ 330 w 870"/>
                <a:gd name="T89" fmla="*/ 966 h 1026"/>
                <a:gd name="T90" fmla="*/ 372 w 870"/>
                <a:gd name="T91" fmla="*/ 846 h 1026"/>
                <a:gd name="T92" fmla="*/ 402 w 870"/>
                <a:gd name="T93" fmla="*/ 810 h 1026"/>
                <a:gd name="T94" fmla="*/ 426 w 870"/>
                <a:gd name="T95" fmla="*/ 726 h 1026"/>
                <a:gd name="T96" fmla="*/ 468 w 870"/>
                <a:gd name="T97" fmla="*/ 744 h 1026"/>
                <a:gd name="T98" fmla="*/ 462 w 870"/>
                <a:gd name="T99" fmla="*/ 690 h 1026"/>
                <a:gd name="T100" fmla="*/ 492 w 870"/>
                <a:gd name="T101" fmla="*/ 642 h 1026"/>
                <a:gd name="T102" fmla="*/ 456 w 870"/>
                <a:gd name="T103" fmla="*/ 564 h 1026"/>
                <a:gd name="T104" fmla="*/ 492 w 870"/>
                <a:gd name="T105" fmla="*/ 540 h 1026"/>
                <a:gd name="T106" fmla="*/ 480 w 870"/>
                <a:gd name="T107" fmla="*/ 474 h 1026"/>
                <a:gd name="T108" fmla="*/ 522 w 870"/>
                <a:gd name="T109" fmla="*/ 462 h 1026"/>
                <a:gd name="T110" fmla="*/ 564 w 870"/>
                <a:gd name="T111" fmla="*/ 468 h 1026"/>
                <a:gd name="T112" fmla="*/ 600 w 870"/>
                <a:gd name="T113" fmla="*/ 414 h 1026"/>
                <a:gd name="T114" fmla="*/ 708 w 870"/>
                <a:gd name="T115" fmla="*/ 348 h 1026"/>
                <a:gd name="T116" fmla="*/ 738 w 870"/>
                <a:gd name="T117" fmla="*/ 336 h 1026"/>
                <a:gd name="T118" fmla="*/ 786 w 870"/>
                <a:gd name="T119" fmla="*/ 330 h 1026"/>
                <a:gd name="T120" fmla="*/ 822 w 870"/>
                <a:gd name="T121" fmla="*/ 288 h 1026"/>
                <a:gd name="T122" fmla="*/ 852 w 870"/>
                <a:gd name="T123" fmla="*/ 258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0" h="1026">
                  <a:moveTo>
                    <a:pt x="870" y="258"/>
                  </a:moveTo>
                  <a:lnTo>
                    <a:pt x="864" y="204"/>
                  </a:lnTo>
                  <a:lnTo>
                    <a:pt x="852" y="174"/>
                  </a:lnTo>
                  <a:lnTo>
                    <a:pt x="834" y="114"/>
                  </a:lnTo>
                  <a:lnTo>
                    <a:pt x="804" y="66"/>
                  </a:lnTo>
                  <a:lnTo>
                    <a:pt x="786" y="18"/>
                  </a:lnTo>
                  <a:lnTo>
                    <a:pt x="780" y="18"/>
                  </a:lnTo>
                  <a:lnTo>
                    <a:pt x="738" y="18"/>
                  </a:lnTo>
                  <a:lnTo>
                    <a:pt x="660" y="0"/>
                  </a:lnTo>
                  <a:lnTo>
                    <a:pt x="660" y="18"/>
                  </a:lnTo>
                  <a:lnTo>
                    <a:pt x="642" y="30"/>
                  </a:lnTo>
                  <a:lnTo>
                    <a:pt x="636" y="42"/>
                  </a:lnTo>
                  <a:lnTo>
                    <a:pt x="654" y="72"/>
                  </a:lnTo>
                  <a:lnTo>
                    <a:pt x="672" y="84"/>
                  </a:lnTo>
                  <a:lnTo>
                    <a:pt x="666" y="114"/>
                  </a:lnTo>
                  <a:lnTo>
                    <a:pt x="660" y="120"/>
                  </a:lnTo>
                  <a:lnTo>
                    <a:pt x="660" y="138"/>
                  </a:lnTo>
                  <a:lnTo>
                    <a:pt x="672" y="144"/>
                  </a:lnTo>
                  <a:lnTo>
                    <a:pt x="672" y="162"/>
                  </a:lnTo>
                  <a:lnTo>
                    <a:pt x="666" y="168"/>
                  </a:lnTo>
                  <a:lnTo>
                    <a:pt x="648" y="162"/>
                  </a:lnTo>
                  <a:lnTo>
                    <a:pt x="630" y="168"/>
                  </a:lnTo>
                  <a:lnTo>
                    <a:pt x="642" y="198"/>
                  </a:lnTo>
                  <a:lnTo>
                    <a:pt x="642" y="216"/>
                  </a:lnTo>
                  <a:lnTo>
                    <a:pt x="612" y="228"/>
                  </a:lnTo>
                  <a:lnTo>
                    <a:pt x="540" y="222"/>
                  </a:lnTo>
                  <a:lnTo>
                    <a:pt x="540" y="216"/>
                  </a:lnTo>
                  <a:lnTo>
                    <a:pt x="522" y="180"/>
                  </a:lnTo>
                  <a:lnTo>
                    <a:pt x="510" y="186"/>
                  </a:lnTo>
                  <a:lnTo>
                    <a:pt x="498" y="180"/>
                  </a:lnTo>
                  <a:lnTo>
                    <a:pt x="456" y="252"/>
                  </a:lnTo>
                  <a:lnTo>
                    <a:pt x="420" y="264"/>
                  </a:lnTo>
                  <a:lnTo>
                    <a:pt x="324" y="258"/>
                  </a:lnTo>
                  <a:lnTo>
                    <a:pt x="318" y="222"/>
                  </a:lnTo>
                  <a:lnTo>
                    <a:pt x="288" y="240"/>
                  </a:lnTo>
                  <a:lnTo>
                    <a:pt x="270" y="258"/>
                  </a:lnTo>
                  <a:lnTo>
                    <a:pt x="216" y="252"/>
                  </a:lnTo>
                  <a:lnTo>
                    <a:pt x="210" y="270"/>
                  </a:lnTo>
                  <a:lnTo>
                    <a:pt x="186" y="282"/>
                  </a:lnTo>
                  <a:lnTo>
                    <a:pt x="174" y="300"/>
                  </a:lnTo>
                  <a:lnTo>
                    <a:pt x="174" y="306"/>
                  </a:lnTo>
                  <a:lnTo>
                    <a:pt x="174" y="312"/>
                  </a:lnTo>
                  <a:lnTo>
                    <a:pt x="180" y="312"/>
                  </a:lnTo>
                  <a:lnTo>
                    <a:pt x="180" y="306"/>
                  </a:lnTo>
                  <a:lnTo>
                    <a:pt x="186" y="306"/>
                  </a:lnTo>
                  <a:lnTo>
                    <a:pt x="192" y="318"/>
                  </a:lnTo>
                  <a:lnTo>
                    <a:pt x="198" y="330"/>
                  </a:lnTo>
                  <a:lnTo>
                    <a:pt x="204" y="336"/>
                  </a:lnTo>
                  <a:lnTo>
                    <a:pt x="204" y="342"/>
                  </a:lnTo>
                  <a:lnTo>
                    <a:pt x="204" y="354"/>
                  </a:lnTo>
                  <a:lnTo>
                    <a:pt x="204" y="360"/>
                  </a:lnTo>
                  <a:lnTo>
                    <a:pt x="192" y="366"/>
                  </a:lnTo>
                  <a:lnTo>
                    <a:pt x="192" y="372"/>
                  </a:lnTo>
                  <a:lnTo>
                    <a:pt x="192" y="378"/>
                  </a:lnTo>
                  <a:lnTo>
                    <a:pt x="186" y="390"/>
                  </a:lnTo>
                  <a:lnTo>
                    <a:pt x="192" y="396"/>
                  </a:lnTo>
                  <a:lnTo>
                    <a:pt x="192" y="408"/>
                  </a:lnTo>
                  <a:lnTo>
                    <a:pt x="192" y="426"/>
                  </a:lnTo>
                  <a:lnTo>
                    <a:pt x="192" y="432"/>
                  </a:lnTo>
                  <a:lnTo>
                    <a:pt x="192" y="438"/>
                  </a:lnTo>
                  <a:lnTo>
                    <a:pt x="186" y="444"/>
                  </a:lnTo>
                  <a:lnTo>
                    <a:pt x="186" y="450"/>
                  </a:lnTo>
                  <a:lnTo>
                    <a:pt x="192" y="456"/>
                  </a:lnTo>
                  <a:lnTo>
                    <a:pt x="198" y="456"/>
                  </a:lnTo>
                  <a:lnTo>
                    <a:pt x="204" y="462"/>
                  </a:lnTo>
                  <a:lnTo>
                    <a:pt x="204" y="468"/>
                  </a:lnTo>
                  <a:lnTo>
                    <a:pt x="204" y="474"/>
                  </a:lnTo>
                  <a:lnTo>
                    <a:pt x="210" y="474"/>
                  </a:lnTo>
                  <a:lnTo>
                    <a:pt x="210" y="492"/>
                  </a:lnTo>
                  <a:lnTo>
                    <a:pt x="222" y="504"/>
                  </a:lnTo>
                  <a:lnTo>
                    <a:pt x="222" y="510"/>
                  </a:lnTo>
                  <a:lnTo>
                    <a:pt x="216" y="510"/>
                  </a:lnTo>
                  <a:lnTo>
                    <a:pt x="198" y="498"/>
                  </a:lnTo>
                  <a:lnTo>
                    <a:pt x="192" y="498"/>
                  </a:lnTo>
                  <a:lnTo>
                    <a:pt x="186" y="498"/>
                  </a:lnTo>
                  <a:lnTo>
                    <a:pt x="180" y="498"/>
                  </a:lnTo>
                  <a:lnTo>
                    <a:pt x="180" y="504"/>
                  </a:lnTo>
                  <a:lnTo>
                    <a:pt x="186" y="516"/>
                  </a:lnTo>
                  <a:lnTo>
                    <a:pt x="192" y="522"/>
                  </a:lnTo>
                  <a:lnTo>
                    <a:pt x="204" y="534"/>
                  </a:lnTo>
                  <a:lnTo>
                    <a:pt x="204" y="540"/>
                  </a:lnTo>
                  <a:lnTo>
                    <a:pt x="204" y="546"/>
                  </a:lnTo>
                  <a:lnTo>
                    <a:pt x="204" y="552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68" y="528"/>
                  </a:lnTo>
                  <a:lnTo>
                    <a:pt x="150" y="528"/>
                  </a:lnTo>
                  <a:lnTo>
                    <a:pt x="144" y="534"/>
                  </a:lnTo>
                  <a:lnTo>
                    <a:pt x="138" y="534"/>
                  </a:lnTo>
                  <a:lnTo>
                    <a:pt x="120" y="534"/>
                  </a:lnTo>
                  <a:lnTo>
                    <a:pt x="114" y="540"/>
                  </a:lnTo>
                  <a:lnTo>
                    <a:pt x="108" y="546"/>
                  </a:lnTo>
                  <a:lnTo>
                    <a:pt x="102" y="552"/>
                  </a:lnTo>
                  <a:lnTo>
                    <a:pt x="96" y="552"/>
                  </a:lnTo>
                  <a:lnTo>
                    <a:pt x="90" y="552"/>
                  </a:lnTo>
                  <a:lnTo>
                    <a:pt x="90" y="558"/>
                  </a:lnTo>
                  <a:lnTo>
                    <a:pt x="90" y="564"/>
                  </a:lnTo>
                  <a:lnTo>
                    <a:pt x="90" y="582"/>
                  </a:lnTo>
                  <a:lnTo>
                    <a:pt x="84" y="588"/>
                  </a:lnTo>
                  <a:lnTo>
                    <a:pt x="78" y="588"/>
                  </a:lnTo>
                  <a:lnTo>
                    <a:pt x="72" y="594"/>
                  </a:lnTo>
                  <a:lnTo>
                    <a:pt x="66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60" y="630"/>
                  </a:lnTo>
                  <a:lnTo>
                    <a:pt x="54" y="642"/>
                  </a:lnTo>
                  <a:lnTo>
                    <a:pt x="48" y="648"/>
                  </a:lnTo>
                  <a:lnTo>
                    <a:pt x="42" y="648"/>
                  </a:lnTo>
                  <a:lnTo>
                    <a:pt x="42" y="654"/>
                  </a:lnTo>
                  <a:lnTo>
                    <a:pt x="42" y="660"/>
                  </a:lnTo>
                  <a:lnTo>
                    <a:pt x="24" y="672"/>
                  </a:lnTo>
                  <a:lnTo>
                    <a:pt x="6" y="690"/>
                  </a:lnTo>
                  <a:lnTo>
                    <a:pt x="0" y="702"/>
                  </a:lnTo>
                  <a:lnTo>
                    <a:pt x="42" y="720"/>
                  </a:lnTo>
                  <a:lnTo>
                    <a:pt x="90" y="762"/>
                  </a:lnTo>
                  <a:lnTo>
                    <a:pt x="126" y="786"/>
                  </a:lnTo>
                  <a:lnTo>
                    <a:pt x="150" y="804"/>
                  </a:lnTo>
                  <a:lnTo>
                    <a:pt x="156" y="804"/>
                  </a:lnTo>
                  <a:lnTo>
                    <a:pt x="204" y="852"/>
                  </a:lnTo>
                  <a:lnTo>
                    <a:pt x="222" y="858"/>
                  </a:lnTo>
                  <a:lnTo>
                    <a:pt x="234" y="858"/>
                  </a:lnTo>
                  <a:lnTo>
                    <a:pt x="240" y="900"/>
                  </a:lnTo>
                  <a:lnTo>
                    <a:pt x="222" y="954"/>
                  </a:lnTo>
                  <a:lnTo>
                    <a:pt x="192" y="966"/>
                  </a:lnTo>
                  <a:lnTo>
                    <a:pt x="228" y="990"/>
                  </a:lnTo>
                  <a:lnTo>
                    <a:pt x="252" y="996"/>
                  </a:lnTo>
                  <a:lnTo>
                    <a:pt x="258" y="996"/>
                  </a:lnTo>
                  <a:lnTo>
                    <a:pt x="276" y="1026"/>
                  </a:lnTo>
                  <a:lnTo>
                    <a:pt x="306" y="1020"/>
                  </a:lnTo>
                  <a:lnTo>
                    <a:pt x="312" y="1008"/>
                  </a:lnTo>
                  <a:lnTo>
                    <a:pt x="324" y="972"/>
                  </a:lnTo>
                  <a:lnTo>
                    <a:pt x="330" y="966"/>
                  </a:lnTo>
                  <a:lnTo>
                    <a:pt x="324" y="888"/>
                  </a:lnTo>
                  <a:lnTo>
                    <a:pt x="330" y="882"/>
                  </a:lnTo>
                  <a:lnTo>
                    <a:pt x="372" y="846"/>
                  </a:lnTo>
                  <a:lnTo>
                    <a:pt x="378" y="840"/>
                  </a:lnTo>
                  <a:lnTo>
                    <a:pt x="414" y="822"/>
                  </a:lnTo>
                  <a:lnTo>
                    <a:pt x="402" y="810"/>
                  </a:lnTo>
                  <a:lnTo>
                    <a:pt x="402" y="762"/>
                  </a:lnTo>
                  <a:lnTo>
                    <a:pt x="402" y="738"/>
                  </a:lnTo>
                  <a:lnTo>
                    <a:pt x="426" y="726"/>
                  </a:lnTo>
                  <a:lnTo>
                    <a:pt x="438" y="732"/>
                  </a:lnTo>
                  <a:lnTo>
                    <a:pt x="438" y="744"/>
                  </a:lnTo>
                  <a:lnTo>
                    <a:pt x="468" y="744"/>
                  </a:lnTo>
                  <a:lnTo>
                    <a:pt x="474" y="726"/>
                  </a:lnTo>
                  <a:lnTo>
                    <a:pt x="480" y="714"/>
                  </a:lnTo>
                  <a:lnTo>
                    <a:pt x="462" y="690"/>
                  </a:lnTo>
                  <a:lnTo>
                    <a:pt x="468" y="672"/>
                  </a:lnTo>
                  <a:lnTo>
                    <a:pt x="480" y="666"/>
                  </a:lnTo>
                  <a:lnTo>
                    <a:pt x="492" y="642"/>
                  </a:lnTo>
                  <a:lnTo>
                    <a:pt x="474" y="600"/>
                  </a:lnTo>
                  <a:lnTo>
                    <a:pt x="480" y="594"/>
                  </a:lnTo>
                  <a:lnTo>
                    <a:pt x="456" y="564"/>
                  </a:lnTo>
                  <a:lnTo>
                    <a:pt x="456" y="558"/>
                  </a:lnTo>
                  <a:lnTo>
                    <a:pt x="486" y="564"/>
                  </a:lnTo>
                  <a:lnTo>
                    <a:pt x="492" y="540"/>
                  </a:lnTo>
                  <a:lnTo>
                    <a:pt x="492" y="504"/>
                  </a:lnTo>
                  <a:lnTo>
                    <a:pt x="474" y="492"/>
                  </a:lnTo>
                  <a:lnTo>
                    <a:pt x="480" y="474"/>
                  </a:lnTo>
                  <a:lnTo>
                    <a:pt x="480" y="468"/>
                  </a:lnTo>
                  <a:lnTo>
                    <a:pt x="516" y="468"/>
                  </a:lnTo>
                  <a:lnTo>
                    <a:pt x="522" y="462"/>
                  </a:lnTo>
                  <a:lnTo>
                    <a:pt x="528" y="456"/>
                  </a:lnTo>
                  <a:lnTo>
                    <a:pt x="546" y="456"/>
                  </a:lnTo>
                  <a:lnTo>
                    <a:pt x="564" y="468"/>
                  </a:lnTo>
                  <a:lnTo>
                    <a:pt x="570" y="426"/>
                  </a:lnTo>
                  <a:lnTo>
                    <a:pt x="582" y="414"/>
                  </a:lnTo>
                  <a:lnTo>
                    <a:pt x="600" y="414"/>
                  </a:lnTo>
                  <a:lnTo>
                    <a:pt x="660" y="402"/>
                  </a:lnTo>
                  <a:lnTo>
                    <a:pt x="666" y="366"/>
                  </a:lnTo>
                  <a:lnTo>
                    <a:pt x="708" y="348"/>
                  </a:lnTo>
                  <a:lnTo>
                    <a:pt x="720" y="354"/>
                  </a:lnTo>
                  <a:lnTo>
                    <a:pt x="732" y="348"/>
                  </a:lnTo>
                  <a:lnTo>
                    <a:pt x="738" y="336"/>
                  </a:lnTo>
                  <a:lnTo>
                    <a:pt x="744" y="324"/>
                  </a:lnTo>
                  <a:lnTo>
                    <a:pt x="750" y="324"/>
                  </a:lnTo>
                  <a:lnTo>
                    <a:pt x="786" y="330"/>
                  </a:lnTo>
                  <a:lnTo>
                    <a:pt x="822" y="324"/>
                  </a:lnTo>
                  <a:lnTo>
                    <a:pt x="828" y="306"/>
                  </a:lnTo>
                  <a:lnTo>
                    <a:pt x="822" y="288"/>
                  </a:lnTo>
                  <a:lnTo>
                    <a:pt x="822" y="282"/>
                  </a:lnTo>
                  <a:lnTo>
                    <a:pt x="828" y="270"/>
                  </a:lnTo>
                  <a:lnTo>
                    <a:pt x="852" y="258"/>
                  </a:lnTo>
                  <a:lnTo>
                    <a:pt x="870" y="25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2" name="Freeform 540">
              <a:extLst>
                <a:ext uri="{FF2B5EF4-FFF2-40B4-BE49-F238E27FC236}">
                  <a16:creationId xmlns:a16="http://schemas.microsoft.com/office/drawing/2014/main" id="{6EE9BF85-A8A3-5899-4638-EA4B455C4F28}"/>
                </a:ext>
              </a:extLst>
            </p:cNvPr>
            <p:cNvSpPr/>
            <p:nvPr/>
          </p:nvSpPr>
          <p:spPr>
            <a:xfrm>
              <a:off x="7096125" y="3395663"/>
              <a:ext cx="114300" cy="85725"/>
            </a:xfrm>
            <a:custGeom>
              <a:avLst/>
              <a:gdLst>
                <a:gd name="T0" fmla="*/ 72 w 72"/>
                <a:gd name="T1" fmla="*/ 12 h 54"/>
                <a:gd name="T2" fmla="*/ 60 w 72"/>
                <a:gd name="T3" fmla="*/ 12 h 54"/>
                <a:gd name="T4" fmla="*/ 54 w 72"/>
                <a:gd name="T5" fmla="*/ 12 h 54"/>
                <a:gd name="T6" fmla="*/ 48 w 72"/>
                <a:gd name="T7" fmla="*/ 6 h 54"/>
                <a:gd name="T8" fmla="*/ 42 w 72"/>
                <a:gd name="T9" fmla="*/ 0 h 54"/>
                <a:gd name="T10" fmla="*/ 36 w 72"/>
                <a:gd name="T11" fmla="*/ 0 h 54"/>
                <a:gd name="T12" fmla="*/ 24 w 72"/>
                <a:gd name="T13" fmla="*/ 6 h 54"/>
                <a:gd name="T14" fmla="*/ 18 w 72"/>
                <a:gd name="T15" fmla="*/ 6 h 54"/>
                <a:gd name="T16" fmla="*/ 6 w 72"/>
                <a:gd name="T17" fmla="*/ 12 h 54"/>
                <a:gd name="T18" fmla="*/ 6 w 72"/>
                <a:gd name="T19" fmla="*/ 18 h 54"/>
                <a:gd name="T20" fmla="*/ 0 w 72"/>
                <a:gd name="T21" fmla="*/ 18 h 54"/>
                <a:gd name="T22" fmla="*/ 6 w 72"/>
                <a:gd name="T23" fmla="*/ 24 h 54"/>
                <a:gd name="T24" fmla="*/ 6 w 72"/>
                <a:gd name="T25" fmla="*/ 30 h 54"/>
                <a:gd name="T26" fmla="*/ 6 w 72"/>
                <a:gd name="T27" fmla="*/ 42 h 54"/>
                <a:gd name="T28" fmla="*/ 12 w 72"/>
                <a:gd name="T29" fmla="*/ 48 h 54"/>
                <a:gd name="T30" fmla="*/ 18 w 72"/>
                <a:gd name="T31" fmla="*/ 48 h 54"/>
                <a:gd name="T32" fmla="*/ 24 w 72"/>
                <a:gd name="T33" fmla="*/ 42 h 54"/>
                <a:gd name="T34" fmla="*/ 24 w 72"/>
                <a:gd name="T35" fmla="*/ 48 h 54"/>
                <a:gd name="T36" fmla="*/ 30 w 72"/>
                <a:gd name="T37" fmla="*/ 48 h 54"/>
                <a:gd name="T38" fmla="*/ 30 w 72"/>
                <a:gd name="T39" fmla="*/ 54 h 54"/>
                <a:gd name="T40" fmla="*/ 36 w 72"/>
                <a:gd name="T41" fmla="*/ 54 h 54"/>
                <a:gd name="T42" fmla="*/ 42 w 72"/>
                <a:gd name="T43" fmla="*/ 48 h 54"/>
                <a:gd name="T44" fmla="*/ 42 w 72"/>
                <a:gd name="T45" fmla="*/ 42 h 54"/>
                <a:gd name="T46" fmla="*/ 42 w 72"/>
                <a:gd name="T47" fmla="*/ 36 h 54"/>
                <a:gd name="T48" fmla="*/ 36 w 72"/>
                <a:gd name="T49" fmla="*/ 24 h 54"/>
                <a:gd name="T50" fmla="*/ 42 w 72"/>
                <a:gd name="T51" fmla="*/ 18 h 54"/>
                <a:gd name="T52" fmla="*/ 48 w 72"/>
                <a:gd name="T53" fmla="*/ 18 h 54"/>
                <a:gd name="T54" fmla="*/ 54 w 72"/>
                <a:gd name="T55" fmla="*/ 24 h 54"/>
                <a:gd name="T56" fmla="*/ 60 w 72"/>
                <a:gd name="T57" fmla="*/ 24 h 54"/>
                <a:gd name="T58" fmla="*/ 66 w 72"/>
                <a:gd name="T59" fmla="*/ 24 h 54"/>
                <a:gd name="T60" fmla="*/ 72 w 72"/>
                <a:gd name="T61" fmla="*/ 24 h 54"/>
                <a:gd name="T62" fmla="*/ 72 w 72"/>
                <a:gd name="T63" fmla="*/ 18 h 54"/>
                <a:gd name="T64" fmla="*/ 72 w 72"/>
                <a:gd name="T6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54">
                  <a:moveTo>
                    <a:pt x="72" y="12"/>
                  </a:moveTo>
                  <a:lnTo>
                    <a:pt x="60" y="12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18"/>
                  </a:lnTo>
                  <a:lnTo>
                    <a:pt x="72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3" name="Freeform 541">
              <a:extLst>
                <a:ext uri="{FF2B5EF4-FFF2-40B4-BE49-F238E27FC236}">
                  <a16:creationId xmlns:a16="http://schemas.microsoft.com/office/drawing/2014/main" id="{FBBF81AC-C439-8DA1-080C-56486AE3C6FE}"/>
                </a:ext>
              </a:extLst>
            </p:cNvPr>
            <p:cNvSpPr/>
            <p:nvPr/>
          </p:nvSpPr>
          <p:spPr>
            <a:xfrm>
              <a:off x="7229475" y="33861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4" name="Freeform 542">
              <a:extLst>
                <a:ext uri="{FF2B5EF4-FFF2-40B4-BE49-F238E27FC236}">
                  <a16:creationId xmlns:a16="http://schemas.microsoft.com/office/drawing/2014/main" id="{30E18E53-A6ED-CE1F-D7C1-B94CA2BF1D53}"/>
                </a:ext>
              </a:extLst>
            </p:cNvPr>
            <p:cNvSpPr/>
            <p:nvPr/>
          </p:nvSpPr>
          <p:spPr>
            <a:xfrm>
              <a:off x="6417797" y="751938"/>
              <a:ext cx="1828800" cy="2333625"/>
            </a:xfrm>
            <a:custGeom>
              <a:avLst/>
              <a:gdLst>
                <a:gd name="T0" fmla="*/ 1104 w 1152"/>
                <a:gd name="T1" fmla="*/ 756 h 1470"/>
                <a:gd name="T2" fmla="*/ 978 w 1152"/>
                <a:gd name="T3" fmla="*/ 630 h 1470"/>
                <a:gd name="T4" fmla="*/ 984 w 1152"/>
                <a:gd name="T5" fmla="*/ 450 h 1470"/>
                <a:gd name="T6" fmla="*/ 960 w 1152"/>
                <a:gd name="T7" fmla="*/ 402 h 1470"/>
                <a:gd name="T8" fmla="*/ 1002 w 1152"/>
                <a:gd name="T9" fmla="*/ 348 h 1470"/>
                <a:gd name="T10" fmla="*/ 1050 w 1152"/>
                <a:gd name="T11" fmla="*/ 204 h 1470"/>
                <a:gd name="T12" fmla="*/ 924 w 1152"/>
                <a:gd name="T13" fmla="*/ 84 h 1470"/>
                <a:gd name="T14" fmla="*/ 900 w 1152"/>
                <a:gd name="T15" fmla="*/ 48 h 1470"/>
                <a:gd name="T16" fmla="*/ 864 w 1152"/>
                <a:gd name="T17" fmla="*/ 0 h 1470"/>
                <a:gd name="T18" fmla="*/ 792 w 1152"/>
                <a:gd name="T19" fmla="*/ 48 h 1470"/>
                <a:gd name="T20" fmla="*/ 726 w 1152"/>
                <a:gd name="T21" fmla="*/ 48 h 1470"/>
                <a:gd name="T22" fmla="*/ 690 w 1152"/>
                <a:gd name="T23" fmla="*/ 90 h 1470"/>
                <a:gd name="T24" fmla="*/ 648 w 1152"/>
                <a:gd name="T25" fmla="*/ 132 h 1470"/>
                <a:gd name="T26" fmla="*/ 630 w 1152"/>
                <a:gd name="T27" fmla="*/ 228 h 1470"/>
                <a:gd name="T28" fmla="*/ 618 w 1152"/>
                <a:gd name="T29" fmla="*/ 324 h 1470"/>
                <a:gd name="T30" fmla="*/ 606 w 1152"/>
                <a:gd name="T31" fmla="*/ 402 h 1470"/>
                <a:gd name="T32" fmla="*/ 552 w 1152"/>
                <a:gd name="T33" fmla="*/ 426 h 1470"/>
                <a:gd name="T34" fmla="*/ 534 w 1152"/>
                <a:gd name="T35" fmla="*/ 486 h 1470"/>
                <a:gd name="T36" fmla="*/ 516 w 1152"/>
                <a:gd name="T37" fmla="*/ 510 h 1470"/>
                <a:gd name="T38" fmla="*/ 480 w 1152"/>
                <a:gd name="T39" fmla="*/ 468 h 1470"/>
                <a:gd name="T40" fmla="*/ 396 w 1152"/>
                <a:gd name="T41" fmla="*/ 420 h 1470"/>
                <a:gd name="T42" fmla="*/ 366 w 1152"/>
                <a:gd name="T43" fmla="*/ 450 h 1470"/>
                <a:gd name="T44" fmla="*/ 300 w 1152"/>
                <a:gd name="T45" fmla="*/ 480 h 1470"/>
                <a:gd name="T46" fmla="*/ 222 w 1152"/>
                <a:gd name="T47" fmla="*/ 438 h 1470"/>
                <a:gd name="T48" fmla="*/ 192 w 1152"/>
                <a:gd name="T49" fmla="*/ 372 h 1470"/>
                <a:gd name="T50" fmla="*/ 90 w 1152"/>
                <a:gd name="T51" fmla="*/ 240 h 1470"/>
                <a:gd name="T52" fmla="*/ 54 w 1152"/>
                <a:gd name="T53" fmla="*/ 288 h 1470"/>
                <a:gd name="T54" fmla="*/ 24 w 1152"/>
                <a:gd name="T55" fmla="*/ 294 h 1470"/>
                <a:gd name="T56" fmla="*/ 18 w 1152"/>
                <a:gd name="T57" fmla="*/ 324 h 1470"/>
                <a:gd name="T58" fmla="*/ 36 w 1152"/>
                <a:gd name="T59" fmla="*/ 366 h 1470"/>
                <a:gd name="T60" fmla="*/ 90 w 1152"/>
                <a:gd name="T61" fmla="*/ 420 h 1470"/>
                <a:gd name="T62" fmla="*/ 144 w 1152"/>
                <a:gd name="T63" fmla="*/ 492 h 1470"/>
                <a:gd name="T64" fmla="*/ 192 w 1152"/>
                <a:gd name="T65" fmla="*/ 528 h 1470"/>
                <a:gd name="T66" fmla="*/ 234 w 1152"/>
                <a:gd name="T67" fmla="*/ 546 h 1470"/>
                <a:gd name="T68" fmla="*/ 270 w 1152"/>
                <a:gd name="T69" fmla="*/ 582 h 1470"/>
                <a:gd name="T70" fmla="*/ 294 w 1152"/>
                <a:gd name="T71" fmla="*/ 642 h 1470"/>
                <a:gd name="T72" fmla="*/ 324 w 1152"/>
                <a:gd name="T73" fmla="*/ 678 h 1470"/>
                <a:gd name="T74" fmla="*/ 348 w 1152"/>
                <a:gd name="T75" fmla="*/ 714 h 1470"/>
                <a:gd name="T76" fmla="*/ 324 w 1152"/>
                <a:gd name="T77" fmla="*/ 774 h 1470"/>
                <a:gd name="T78" fmla="*/ 312 w 1152"/>
                <a:gd name="T79" fmla="*/ 858 h 1470"/>
                <a:gd name="T80" fmla="*/ 342 w 1152"/>
                <a:gd name="T81" fmla="*/ 882 h 1470"/>
                <a:gd name="T82" fmla="*/ 348 w 1152"/>
                <a:gd name="T83" fmla="*/ 930 h 1470"/>
                <a:gd name="T84" fmla="*/ 330 w 1152"/>
                <a:gd name="T85" fmla="*/ 960 h 1470"/>
                <a:gd name="T86" fmla="*/ 372 w 1152"/>
                <a:gd name="T87" fmla="*/ 1092 h 1470"/>
                <a:gd name="T88" fmla="*/ 348 w 1152"/>
                <a:gd name="T89" fmla="*/ 1176 h 1470"/>
                <a:gd name="T90" fmla="*/ 414 w 1152"/>
                <a:gd name="T91" fmla="*/ 1164 h 1470"/>
                <a:gd name="T92" fmla="*/ 498 w 1152"/>
                <a:gd name="T93" fmla="*/ 1116 h 1470"/>
                <a:gd name="T94" fmla="*/ 600 w 1152"/>
                <a:gd name="T95" fmla="*/ 1296 h 1470"/>
                <a:gd name="T96" fmla="*/ 594 w 1152"/>
                <a:gd name="T97" fmla="*/ 1410 h 1470"/>
                <a:gd name="T98" fmla="*/ 756 w 1152"/>
                <a:gd name="T99" fmla="*/ 1470 h 1470"/>
                <a:gd name="T100" fmla="*/ 858 w 1152"/>
                <a:gd name="T101" fmla="*/ 1386 h 1470"/>
                <a:gd name="T102" fmla="*/ 978 w 1152"/>
                <a:gd name="T103" fmla="*/ 1422 h 1470"/>
                <a:gd name="T104" fmla="*/ 1002 w 1152"/>
                <a:gd name="T105" fmla="*/ 1374 h 1470"/>
                <a:gd name="T106" fmla="*/ 996 w 1152"/>
                <a:gd name="T107" fmla="*/ 1326 h 1470"/>
                <a:gd name="T108" fmla="*/ 972 w 1152"/>
                <a:gd name="T109" fmla="*/ 1248 h 1470"/>
                <a:gd name="T110" fmla="*/ 1074 w 1152"/>
                <a:gd name="T111" fmla="*/ 1224 h 1470"/>
                <a:gd name="T112" fmla="*/ 1080 w 1152"/>
                <a:gd name="T113" fmla="*/ 1140 h 1470"/>
                <a:gd name="T114" fmla="*/ 1044 w 1152"/>
                <a:gd name="T115" fmla="*/ 1044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52" h="1470">
                  <a:moveTo>
                    <a:pt x="1152" y="798"/>
                  </a:moveTo>
                  <a:lnTo>
                    <a:pt x="1116" y="768"/>
                  </a:lnTo>
                  <a:lnTo>
                    <a:pt x="1110" y="762"/>
                  </a:lnTo>
                  <a:lnTo>
                    <a:pt x="1104" y="756"/>
                  </a:lnTo>
                  <a:lnTo>
                    <a:pt x="1056" y="666"/>
                  </a:lnTo>
                  <a:lnTo>
                    <a:pt x="996" y="642"/>
                  </a:lnTo>
                  <a:lnTo>
                    <a:pt x="984" y="630"/>
                  </a:lnTo>
                  <a:lnTo>
                    <a:pt x="978" y="630"/>
                  </a:lnTo>
                  <a:lnTo>
                    <a:pt x="954" y="552"/>
                  </a:lnTo>
                  <a:lnTo>
                    <a:pt x="954" y="546"/>
                  </a:lnTo>
                  <a:lnTo>
                    <a:pt x="948" y="522"/>
                  </a:lnTo>
                  <a:lnTo>
                    <a:pt x="984" y="450"/>
                  </a:lnTo>
                  <a:lnTo>
                    <a:pt x="990" y="414"/>
                  </a:lnTo>
                  <a:lnTo>
                    <a:pt x="984" y="408"/>
                  </a:lnTo>
                  <a:lnTo>
                    <a:pt x="978" y="402"/>
                  </a:lnTo>
                  <a:lnTo>
                    <a:pt x="960" y="402"/>
                  </a:lnTo>
                  <a:lnTo>
                    <a:pt x="954" y="402"/>
                  </a:lnTo>
                  <a:lnTo>
                    <a:pt x="948" y="402"/>
                  </a:lnTo>
                  <a:lnTo>
                    <a:pt x="948" y="396"/>
                  </a:lnTo>
                  <a:lnTo>
                    <a:pt x="1002" y="348"/>
                  </a:lnTo>
                  <a:lnTo>
                    <a:pt x="990" y="318"/>
                  </a:lnTo>
                  <a:lnTo>
                    <a:pt x="990" y="300"/>
                  </a:lnTo>
                  <a:lnTo>
                    <a:pt x="996" y="276"/>
                  </a:lnTo>
                  <a:lnTo>
                    <a:pt x="1050" y="204"/>
                  </a:lnTo>
                  <a:lnTo>
                    <a:pt x="1020" y="132"/>
                  </a:lnTo>
                  <a:lnTo>
                    <a:pt x="942" y="90"/>
                  </a:lnTo>
                  <a:lnTo>
                    <a:pt x="930" y="84"/>
                  </a:lnTo>
                  <a:lnTo>
                    <a:pt x="924" y="84"/>
                  </a:lnTo>
                  <a:lnTo>
                    <a:pt x="930" y="78"/>
                  </a:lnTo>
                  <a:lnTo>
                    <a:pt x="924" y="66"/>
                  </a:lnTo>
                  <a:lnTo>
                    <a:pt x="912" y="60"/>
                  </a:lnTo>
                  <a:lnTo>
                    <a:pt x="900" y="48"/>
                  </a:lnTo>
                  <a:lnTo>
                    <a:pt x="888" y="30"/>
                  </a:lnTo>
                  <a:lnTo>
                    <a:pt x="876" y="0"/>
                  </a:lnTo>
                  <a:lnTo>
                    <a:pt x="870" y="0"/>
                  </a:lnTo>
                  <a:lnTo>
                    <a:pt x="864" y="0"/>
                  </a:lnTo>
                  <a:lnTo>
                    <a:pt x="840" y="12"/>
                  </a:lnTo>
                  <a:lnTo>
                    <a:pt x="828" y="18"/>
                  </a:lnTo>
                  <a:lnTo>
                    <a:pt x="804" y="30"/>
                  </a:lnTo>
                  <a:lnTo>
                    <a:pt x="792" y="48"/>
                  </a:lnTo>
                  <a:lnTo>
                    <a:pt x="780" y="54"/>
                  </a:lnTo>
                  <a:lnTo>
                    <a:pt x="762" y="54"/>
                  </a:lnTo>
                  <a:lnTo>
                    <a:pt x="744" y="48"/>
                  </a:lnTo>
                  <a:lnTo>
                    <a:pt x="726" y="48"/>
                  </a:lnTo>
                  <a:lnTo>
                    <a:pt x="720" y="48"/>
                  </a:lnTo>
                  <a:lnTo>
                    <a:pt x="702" y="60"/>
                  </a:lnTo>
                  <a:lnTo>
                    <a:pt x="696" y="84"/>
                  </a:lnTo>
                  <a:lnTo>
                    <a:pt x="690" y="90"/>
                  </a:lnTo>
                  <a:lnTo>
                    <a:pt x="678" y="102"/>
                  </a:lnTo>
                  <a:lnTo>
                    <a:pt x="672" y="114"/>
                  </a:lnTo>
                  <a:lnTo>
                    <a:pt x="660" y="120"/>
                  </a:lnTo>
                  <a:lnTo>
                    <a:pt x="648" y="132"/>
                  </a:lnTo>
                  <a:lnTo>
                    <a:pt x="642" y="144"/>
                  </a:lnTo>
                  <a:lnTo>
                    <a:pt x="648" y="162"/>
                  </a:lnTo>
                  <a:lnTo>
                    <a:pt x="636" y="186"/>
                  </a:lnTo>
                  <a:lnTo>
                    <a:pt x="630" y="228"/>
                  </a:lnTo>
                  <a:lnTo>
                    <a:pt x="618" y="264"/>
                  </a:lnTo>
                  <a:lnTo>
                    <a:pt x="612" y="294"/>
                  </a:lnTo>
                  <a:lnTo>
                    <a:pt x="618" y="318"/>
                  </a:lnTo>
                  <a:lnTo>
                    <a:pt x="618" y="324"/>
                  </a:lnTo>
                  <a:lnTo>
                    <a:pt x="618" y="342"/>
                  </a:lnTo>
                  <a:lnTo>
                    <a:pt x="618" y="360"/>
                  </a:lnTo>
                  <a:lnTo>
                    <a:pt x="612" y="390"/>
                  </a:lnTo>
                  <a:lnTo>
                    <a:pt x="606" y="402"/>
                  </a:lnTo>
                  <a:lnTo>
                    <a:pt x="600" y="402"/>
                  </a:lnTo>
                  <a:lnTo>
                    <a:pt x="582" y="402"/>
                  </a:lnTo>
                  <a:lnTo>
                    <a:pt x="570" y="408"/>
                  </a:lnTo>
                  <a:lnTo>
                    <a:pt x="552" y="426"/>
                  </a:lnTo>
                  <a:lnTo>
                    <a:pt x="540" y="444"/>
                  </a:lnTo>
                  <a:lnTo>
                    <a:pt x="540" y="462"/>
                  </a:lnTo>
                  <a:lnTo>
                    <a:pt x="540" y="486"/>
                  </a:lnTo>
                  <a:lnTo>
                    <a:pt x="534" y="486"/>
                  </a:lnTo>
                  <a:lnTo>
                    <a:pt x="528" y="492"/>
                  </a:lnTo>
                  <a:lnTo>
                    <a:pt x="522" y="498"/>
                  </a:lnTo>
                  <a:lnTo>
                    <a:pt x="516" y="504"/>
                  </a:lnTo>
                  <a:lnTo>
                    <a:pt x="516" y="510"/>
                  </a:lnTo>
                  <a:lnTo>
                    <a:pt x="510" y="504"/>
                  </a:lnTo>
                  <a:lnTo>
                    <a:pt x="504" y="498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56" y="462"/>
                  </a:lnTo>
                  <a:lnTo>
                    <a:pt x="438" y="450"/>
                  </a:lnTo>
                  <a:lnTo>
                    <a:pt x="408" y="426"/>
                  </a:lnTo>
                  <a:lnTo>
                    <a:pt x="396" y="420"/>
                  </a:lnTo>
                  <a:lnTo>
                    <a:pt x="390" y="420"/>
                  </a:lnTo>
                  <a:lnTo>
                    <a:pt x="378" y="426"/>
                  </a:lnTo>
                  <a:lnTo>
                    <a:pt x="372" y="450"/>
                  </a:lnTo>
                  <a:lnTo>
                    <a:pt x="366" y="450"/>
                  </a:lnTo>
                  <a:lnTo>
                    <a:pt x="336" y="456"/>
                  </a:lnTo>
                  <a:lnTo>
                    <a:pt x="324" y="468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62"/>
                  </a:lnTo>
                  <a:lnTo>
                    <a:pt x="264" y="456"/>
                  </a:lnTo>
                  <a:lnTo>
                    <a:pt x="228" y="438"/>
                  </a:lnTo>
                  <a:lnTo>
                    <a:pt x="222" y="438"/>
                  </a:lnTo>
                  <a:lnTo>
                    <a:pt x="216" y="444"/>
                  </a:lnTo>
                  <a:lnTo>
                    <a:pt x="210" y="444"/>
                  </a:lnTo>
                  <a:lnTo>
                    <a:pt x="204" y="402"/>
                  </a:lnTo>
                  <a:lnTo>
                    <a:pt x="192" y="372"/>
                  </a:lnTo>
                  <a:lnTo>
                    <a:pt x="186" y="360"/>
                  </a:lnTo>
                  <a:lnTo>
                    <a:pt x="132" y="252"/>
                  </a:lnTo>
                  <a:lnTo>
                    <a:pt x="102" y="240"/>
                  </a:lnTo>
                  <a:lnTo>
                    <a:pt x="90" y="240"/>
                  </a:lnTo>
                  <a:lnTo>
                    <a:pt x="66" y="252"/>
                  </a:lnTo>
                  <a:lnTo>
                    <a:pt x="54" y="264"/>
                  </a:lnTo>
                  <a:lnTo>
                    <a:pt x="54" y="276"/>
                  </a:lnTo>
                  <a:lnTo>
                    <a:pt x="54" y="288"/>
                  </a:lnTo>
                  <a:lnTo>
                    <a:pt x="60" y="300"/>
                  </a:lnTo>
                  <a:lnTo>
                    <a:pt x="54" y="318"/>
                  </a:lnTo>
                  <a:lnTo>
                    <a:pt x="48" y="318"/>
                  </a:lnTo>
                  <a:lnTo>
                    <a:pt x="24" y="294"/>
                  </a:lnTo>
                  <a:lnTo>
                    <a:pt x="18" y="294"/>
                  </a:lnTo>
                  <a:lnTo>
                    <a:pt x="0" y="312"/>
                  </a:lnTo>
                  <a:lnTo>
                    <a:pt x="6" y="318"/>
                  </a:lnTo>
                  <a:lnTo>
                    <a:pt x="18" y="324"/>
                  </a:lnTo>
                  <a:lnTo>
                    <a:pt x="30" y="336"/>
                  </a:lnTo>
                  <a:lnTo>
                    <a:pt x="30" y="342"/>
                  </a:lnTo>
                  <a:lnTo>
                    <a:pt x="30" y="360"/>
                  </a:lnTo>
                  <a:lnTo>
                    <a:pt x="36" y="366"/>
                  </a:lnTo>
                  <a:lnTo>
                    <a:pt x="60" y="384"/>
                  </a:lnTo>
                  <a:lnTo>
                    <a:pt x="72" y="402"/>
                  </a:lnTo>
                  <a:lnTo>
                    <a:pt x="78" y="414"/>
                  </a:lnTo>
                  <a:lnTo>
                    <a:pt x="90" y="420"/>
                  </a:lnTo>
                  <a:lnTo>
                    <a:pt x="102" y="450"/>
                  </a:lnTo>
                  <a:lnTo>
                    <a:pt x="120" y="468"/>
                  </a:lnTo>
                  <a:lnTo>
                    <a:pt x="132" y="480"/>
                  </a:lnTo>
                  <a:lnTo>
                    <a:pt x="144" y="492"/>
                  </a:lnTo>
                  <a:lnTo>
                    <a:pt x="156" y="504"/>
                  </a:lnTo>
                  <a:lnTo>
                    <a:pt x="162" y="516"/>
                  </a:lnTo>
                  <a:lnTo>
                    <a:pt x="174" y="522"/>
                  </a:lnTo>
                  <a:lnTo>
                    <a:pt x="192" y="528"/>
                  </a:lnTo>
                  <a:lnTo>
                    <a:pt x="204" y="534"/>
                  </a:lnTo>
                  <a:lnTo>
                    <a:pt x="216" y="534"/>
                  </a:lnTo>
                  <a:lnTo>
                    <a:pt x="222" y="546"/>
                  </a:lnTo>
                  <a:lnTo>
                    <a:pt x="234" y="546"/>
                  </a:lnTo>
                  <a:lnTo>
                    <a:pt x="246" y="558"/>
                  </a:lnTo>
                  <a:lnTo>
                    <a:pt x="258" y="558"/>
                  </a:lnTo>
                  <a:lnTo>
                    <a:pt x="264" y="570"/>
                  </a:lnTo>
                  <a:lnTo>
                    <a:pt x="270" y="582"/>
                  </a:lnTo>
                  <a:lnTo>
                    <a:pt x="282" y="594"/>
                  </a:lnTo>
                  <a:lnTo>
                    <a:pt x="288" y="612"/>
                  </a:lnTo>
                  <a:lnTo>
                    <a:pt x="288" y="642"/>
                  </a:lnTo>
                  <a:lnTo>
                    <a:pt x="294" y="642"/>
                  </a:lnTo>
                  <a:lnTo>
                    <a:pt x="306" y="642"/>
                  </a:lnTo>
                  <a:lnTo>
                    <a:pt x="312" y="648"/>
                  </a:lnTo>
                  <a:lnTo>
                    <a:pt x="318" y="666"/>
                  </a:lnTo>
                  <a:lnTo>
                    <a:pt x="324" y="678"/>
                  </a:lnTo>
                  <a:lnTo>
                    <a:pt x="330" y="684"/>
                  </a:lnTo>
                  <a:lnTo>
                    <a:pt x="336" y="696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42" y="720"/>
                  </a:lnTo>
                  <a:lnTo>
                    <a:pt x="330" y="732"/>
                  </a:lnTo>
                  <a:lnTo>
                    <a:pt x="324" y="744"/>
                  </a:lnTo>
                  <a:lnTo>
                    <a:pt x="324" y="774"/>
                  </a:lnTo>
                  <a:lnTo>
                    <a:pt x="324" y="798"/>
                  </a:lnTo>
                  <a:lnTo>
                    <a:pt x="324" y="822"/>
                  </a:lnTo>
                  <a:lnTo>
                    <a:pt x="312" y="852"/>
                  </a:lnTo>
                  <a:lnTo>
                    <a:pt x="312" y="858"/>
                  </a:lnTo>
                  <a:lnTo>
                    <a:pt x="312" y="870"/>
                  </a:lnTo>
                  <a:lnTo>
                    <a:pt x="318" y="876"/>
                  </a:lnTo>
                  <a:lnTo>
                    <a:pt x="324" y="876"/>
                  </a:lnTo>
                  <a:lnTo>
                    <a:pt x="342" y="882"/>
                  </a:lnTo>
                  <a:lnTo>
                    <a:pt x="348" y="888"/>
                  </a:lnTo>
                  <a:lnTo>
                    <a:pt x="354" y="900"/>
                  </a:lnTo>
                  <a:lnTo>
                    <a:pt x="354" y="924"/>
                  </a:lnTo>
                  <a:lnTo>
                    <a:pt x="348" y="930"/>
                  </a:lnTo>
                  <a:lnTo>
                    <a:pt x="342" y="936"/>
                  </a:lnTo>
                  <a:lnTo>
                    <a:pt x="330" y="936"/>
                  </a:lnTo>
                  <a:lnTo>
                    <a:pt x="330" y="948"/>
                  </a:lnTo>
                  <a:lnTo>
                    <a:pt x="330" y="960"/>
                  </a:lnTo>
                  <a:lnTo>
                    <a:pt x="336" y="996"/>
                  </a:lnTo>
                  <a:lnTo>
                    <a:pt x="354" y="1026"/>
                  </a:lnTo>
                  <a:lnTo>
                    <a:pt x="372" y="1080"/>
                  </a:lnTo>
                  <a:lnTo>
                    <a:pt x="372" y="1092"/>
                  </a:lnTo>
                  <a:lnTo>
                    <a:pt x="366" y="1104"/>
                  </a:lnTo>
                  <a:lnTo>
                    <a:pt x="360" y="1110"/>
                  </a:lnTo>
                  <a:lnTo>
                    <a:pt x="354" y="1158"/>
                  </a:lnTo>
                  <a:lnTo>
                    <a:pt x="348" y="1176"/>
                  </a:lnTo>
                  <a:lnTo>
                    <a:pt x="342" y="1188"/>
                  </a:lnTo>
                  <a:lnTo>
                    <a:pt x="360" y="1206"/>
                  </a:lnTo>
                  <a:lnTo>
                    <a:pt x="396" y="1194"/>
                  </a:lnTo>
                  <a:lnTo>
                    <a:pt x="414" y="1164"/>
                  </a:lnTo>
                  <a:lnTo>
                    <a:pt x="450" y="1152"/>
                  </a:lnTo>
                  <a:lnTo>
                    <a:pt x="444" y="1122"/>
                  </a:lnTo>
                  <a:lnTo>
                    <a:pt x="480" y="1116"/>
                  </a:lnTo>
                  <a:lnTo>
                    <a:pt x="498" y="1116"/>
                  </a:lnTo>
                  <a:lnTo>
                    <a:pt x="510" y="1212"/>
                  </a:lnTo>
                  <a:lnTo>
                    <a:pt x="474" y="1254"/>
                  </a:lnTo>
                  <a:lnTo>
                    <a:pt x="540" y="1296"/>
                  </a:lnTo>
                  <a:lnTo>
                    <a:pt x="600" y="1296"/>
                  </a:lnTo>
                  <a:lnTo>
                    <a:pt x="648" y="1320"/>
                  </a:lnTo>
                  <a:lnTo>
                    <a:pt x="606" y="1344"/>
                  </a:lnTo>
                  <a:lnTo>
                    <a:pt x="612" y="1368"/>
                  </a:lnTo>
                  <a:lnTo>
                    <a:pt x="594" y="1410"/>
                  </a:lnTo>
                  <a:lnTo>
                    <a:pt x="624" y="1446"/>
                  </a:lnTo>
                  <a:lnTo>
                    <a:pt x="654" y="1428"/>
                  </a:lnTo>
                  <a:lnTo>
                    <a:pt x="660" y="1464"/>
                  </a:lnTo>
                  <a:lnTo>
                    <a:pt x="756" y="1470"/>
                  </a:lnTo>
                  <a:lnTo>
                    <a:pt x="792" y="1458"/>
                  </a:lnTo>
                  <a:lnTo>
                    <a:pt x="834" y="1386"/>
                  </a:lnTo>
                  <a:lnTo>
                    <a:pt x="846" y="1392"/>
                  </a:lnTo>
                  <a:lnTo>
                    <a:pt x="858" y="1386"/>
                  </a:lnTo>
                  <a:lnTo>
                    <a:pt x="876" y="1422"/>
                  </a:lnTo>
                  <a:lnTo>
                    <a:pt x="876" y="1428"/>
                  </a:lnTo>
                  <a:lnTo>
                    <a:pt x="948" y="1434"/>
                  </a:lnTo>
                  <a:lnTo>
                    <a:pt x="978" y="1422"/>
                  </a:lnTo>
                  <a:lnTo>
                    <a:pt x="978" y="1404"/>
                  </a:lnTo>
                  <a:lnTo>
                    <a:pt x="966" y="1374"/>
                  </a:lnTo>
                  <a:lnTo>
                    <a:pt x="984" y="1368"/>
                  </a:lnTo>
                  <a:lnTo>
                    <a:pt x="1002" y="1374"/>
                  </a:lnTo>
                  <a:lnTo>
                    <a:pt x="1008" y="1368"/>
                  </a:lnTo>
                  <a:lnTo>
                    <a:pt x="1008" y="1350"/>
                  </a:lnTo>
                  <a:lnTo>
                    <a:pt x="996" y="1344"/>
                  </a:lnTo>
                  <a:lnTo>
                    <a:pt x="996" y="1326"/>
                  </a:lnTo>
                  <a:lnTo>
                    <a:pt x="1002" y="1320"/>
                  </a:lnTo>
                  <a:lnTo>
                    <a:pt x="1008" y="1290"/>
                  </a:lnTo>
                  <a:lnTo>
                    <a:pt x="990" y="1278"/>
                  </a:lnTo>
                  <a:lnTo>
                    <a:pt x="972" y="1248"/>
                  </a:lnTo>
                  <a:lnTo>
                    <a:pt x="978" y="1236"/>
                  </a:lnTo>
                  <a:lnTo>
                    <a:pt x="996" y="1224"/>
                  </a:lnTo>
                  <a:lnTo>
                    <a:pt x="996" y="1206"/>
                  </a:lnTo>
                  <a:lnTo>
                    <a:pt x="1074" y="1224"/>
                  </a:lnTo>
                  <a:lnTo>
                    <a:pt x="1116" y="1224"/>
                  </a:lnTo>
                  <a:lnTo>
                    <a:pt x="1116" y="1218"/>
                  </a:lnTo>
                  <a:lnTo>
                    <a:pt x="1104" y="1188"/>
                  </a:lnTo>
                  <a:lnTo>
                    <a:pt x="1080" y="1140"/>
                  </a:lnTo>
                  <a:lnTo>
                    <a:pt x="1062" y="1110"/>
                  </a:lnTo>
                  <a:lnTo>
                    <a:pt x="1044" y="1086"/>
                  </a:lnTo>
                  <a:lnTo>
                    <a:pt x="1038" y="1068"/>
                  </a:lnTo>
                  <a:lnTo>
                    <a:pt x="1044" y="1044"/>
                  </a:lnTo>
                  <a:lnTo>
                    <a:pt x="1152" y="846"/>
                  </a:lnTo>
                  <a:lnTo>
                    <a:pt x="1152" y="79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5" name="Freeform 543">
              <a:extLst>
                <a:ext uri="{FF2B5EF4-FFF2-40B4-BE49-F238E27FC236}">
                  <a16:creationId xmlns:a16="http://schemas.microsoft.com/office/drawing/2014/main" id="{B6D68E9B-AED1-2DF0-3933-ADF25616FF56}"/>
                </a:ext>
              </a:extLst>
            </p:cNvPr>
            <p:cNvSpPr/>
            <p:nvPr/>
          </p:nvSpPr>
          <p:spPr>
            <a:xfrm>
              <a:off x="6924675" y="2519363"/>
              <a:ext cx="523875" cy="619125"/>
            </a:xfrm>
            <a:custGeom>
              <a:avLst/>
              <a:gdLst>
                <a:gd name="T0" fmla="*/ 330 w 330"/>
                <a:gd name="T1" fmla="*/ 204 h 390"/>
                <a:gd name="T2" fmla="*/ 282 w 330"/>
                <a:gd name="T3" fmla="*/ 180 h 390"/>
                <a:gd name="T4" fmla="*/ 222 w 330"/>
                <a:gd name="T5" fmla="*/ 180 h 390"/>
                <a:gd name="T6" fmla="*/ 156 w 330"/>
                <a:gd name="T7" fmla="*/ 138 h 390"/>
                <a:gd name="T8" fmla="*/ 192 w 330"/>
                <a:gd name="T9" fmla="*/ 96 h 390"/>
                <a:gd name="T10" fmla="*/ 180 w 330"/>
                <a:gd name="T11" fmla="*/ 0 h 390"/>
                <a:gd name="T12" fmla="*/ 162 w 330"/>
                <a:gd name="T13" fmla="*/ 0 h 390"/>
                <a:gd name="T14" fmla="*/ 126 w 330"/>
                <a:gd name="T15" fmla="*/ 6 h 390"/>
                <a:gd name="T16" fmla="*/ 132 w 330"/>
                <a:gd name="T17" fmla="*/ 36 h 390"/>
                <a:gd name="T18" fmla="*/ 96 w 330"/>
                <a:gd name="T19" fmla="*/ 48 h 390"/>
                <a:gd name="T20" fmla="*/ 78 w 330"/>
                <a:gd name="T21" fmla="*/ 78 h 390"/>
                <a:gd name="T22" fmla="*/ 42 w 330"/>
                <a:gd name="T23" fmla="*/ 90 h 390"/>
                <a:gd name="T24" fmla="*/ 24 w 330"/>
                <a:gd name="T25" fmla="*/ 72 h 390"/>
                <a:gd name="T26" fmla="*/ 12 w 330"/>
                <a:gd name="T27" fmla="*/ 78 h 390"/>
                <a:gd name="T28" fmla="*/ 0 w 330"/>
                <a:gd name="T29" fmla="*/ 96 h 390"/>
                <a:gd name="T30" fmla="*/ 6 w 330"/>
                <a:gd name="T31" fmla="*/ 108 h 390"/>
                <a:gd name="T32" fmla="*/ 6 w 330"/>
                <a:gd name="T33" fmla="*/ 126 h 390"/>
                <a:gd name="T34" fmla="*/ 6 w 330"/>
                <a:gd name="T35" fmla="*/ 144 h 390"/>
                <a:gd name="T36" fmla="*/ 6 w 330"/>
                <a:gd name="T37" fmla="*/ 162 h 390"/>
                <a:gd name="T38" fmla="*/ 12 w 330"/>
                <a:gd name="T39" fmla="*/ 174 h 390"/>
                <a:gd name="T40" fmla="*/ 30 w 330"/>
                <a:gd name="T41" fmla="*/ 192 h 390"/>
                <a:gd name="T42" fmla="*/ 30 w 330"/>
                <a:gd name="T43" fmla="*/ 198 h 390"/>
                <a:gd name="T44" fmla="*/ 48 w 330"/>
                <a:gd name="T45" fmla="*/ 240 h 390"/>
                <a:gd name="T46" fmla="*/ 60 w 330"/>
                <a:gd name="T47" fmla="*/ 276 h 390"/>
                <a:gd name="T48" fmla="*/ 66 w 330"/>
                <a:gd name="T49" fmla="*/ 324 h 390"/>
                <a:gd name="T50" fmla="*/ 72 w 330"/>
                <a:gd name="T51" fmla="*/ 324 h 390"/>
                <a:gd name="T52" fmla="*/ 78 w 330"/>
                <a:gd name="T53" fmla="*/ 312 h 390"/>
                <a:gd name="T54" fmla="*/ 84 w 330"/>
                <a:gd name="T55" fmla="*/ 312 h 390"/>
                <a:gd name="T56" fmla="*/ 90 w 330"/>
                <a:gd name="T57" fmla="*/ 324 h 390"/>
                <a:gd name="T58" fmla="*/ 102 w 330"/>
                <a:gd name="T59" fmla="*/ 330 h 390"/>
                <a:gd name="T60" fmla="*/ 114 w 330"/>
                <a:gd name="T61" fmla="*/ 330 h 390"/>
                <a:gd name="T62" fmla="*/ 114 w 330"/>
                <a:gd name="T63" fmla="*/ 336 h 390"/>
                <a:gd name="T64" fmla="*/ 114 w 330"/>
                <a:gd name="T65" fmla="*/ 348 h 390"/>
                <a:gd name="T66" fmla="*/ 108 w 330"/>
                <a:gd name="T67" fmla="*/ 360 h 390"/>
                <a:gd name="T68" fmla="*/ 114 w 330"/>
                <a:gd name="T69" fmla="*/ 360 h 390"/>
                <a:gd name="T70" fmla="*/ 114 w 330"/>
                <a:gd name="T71" fmla="*/ 366 h 390"/>
                <a:gd name="T72" fmla="*/ 120 w 330"/>
                <a:gd name="T73" fmla="*/ 366 h 390"/>
                <a:gd name="T74" fmla="*/ 126 w 330"/>
                <a:gd name="T75" fmla="*/ 360 h 390"/>
                <a:gd name="T76" fmla="*/ 132 w 330"/>
                <a:gd name="T77" fmla="*/ 366 h 390"/>
                <a:gd name="T78" fmla="*/ 132 w 330"/>
                <a:gd name="T79" fmla="*/ 372 h 390"/>
                <a:gd name="T80" fmla="*/ 138 w 330"/>
                <a:gd name="T81" fmla="*/ 372 h 390"/>
                <a:gd name="T82" fmla="*/ 150 w 330"/>
                <a:gd name="T83" fmla="*/ 366 h 390"/>
                <a:gd name="T84" fmla="*/ 156 w 330"/>
                <a:gd name="T85" fmla="*/ 366 h 390"/>
                <a:gd name="T86" fmla="*/ 162 w 330"/>
                <a:gd name="T87" fmla="*/ 366 h 390"/>
                <a:gd name="T88" fmla="*/ 168 w 330"/>
                <a:gd name="T89" fmla="*/ 372 h 390"/>
                <a:gd name="T90" fmla="*/ 174 w 330"/>
                <a:gd name="T91" fmla="*/ 378 h 390"/>
                <a:gd name="T92" fmla="*/ 180 w 330"/>
                <a:gd name="T93" fmla="*/ 378 h 390"/>
                <a:gd name="T94" fmla="*/ 192 w 330"/>
                <a:gd name="T95" fmla="*/ 384 h 390"/>
                <a:gd name="T96" fmla="*/ 192 w 330"/>
                <a:gd name="T97" fmla="*/ 390 h 390"/>
                <a:gd name="T98" fmla="*/ 204 w 330"/>
                <a:gd name="T99" fmla="*/ 372 h 390"/>
                <a:gd name="T100" fmla="*/ 228 w 330"/>
                <a:gd name="T101" fmla="*/ 360 h 390"/>
                <a:gd name="T102" fmla="*/ 234 w 330"/>
                <a:gd name="T103" fmla="*/ 342 h 390"/>
                <a:gd name="T104" fmla="*/ 288 w 330"/>
                <a:gd name="T105" fmla="*/ 348 h 390"/>
                <a:gd name="T106" fmla="*/ 306 w 330"/>
                <a:gd name="T107" fmla="*/ 330 h 390"/>
                <a:gd name="T108" fmla="*/ 276 w 330"/>
                <a:gd name="T109" fmla="*/ 294 h 390"/>
                <a:gd name="T110" fmla="*/ 294 w 330"/>
                <a:gd name="T111" fmla="*/ 252 h 390"/>
                <a:gd name="T112" fmla="*/ 288 w 330"/>
                <a:gd name="T113" fmla="*/ 228 h 390"/>
                <a:gd name="T114" fmla="*/ 330 w 330"/>
                <a:gd name="T115" fmla="*/ 204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0" h="390">
                  <a:moveTo>
                    <a:pt x="330" y="204"/>
                  </a:moveTo>
                  <a:lnTo>
                    <a:pt x="282" y="180"/>
                  </a:lnTo>
                  <a:lnTo>
                    <a:pt x="222" y="180"/>
                  </a:lnTo>
                  <a:lnTo>
                    <a:pt x="156" y="138"/>
                  </a:lnTo>
                  <a:lnTo>
                    <a:pt x="192" y="9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26" y="6"/>
                  </a:lnTo>
                  <a:lnTo>
                    <a:pt x="132" y="36"/>
                  </a:lnTo>
                  <a:lnTo>
                    <a:pt x="96" y="48"/>
                  </a:lnTo>
                  <a:lnTo>
                    <a:pt x="78" y="78"/>
                  </a:lnTo>
                  <a:lnTo>
                    <a:pt x="42" y="90"/>
                  </a:lnTo>
                  <a:lnTo>
                    <a:pt x="24" y="72"/>
                  </a:lnTo>
                  <a:lnTo>
                    <a:pt x="12" y="78"/>
                  </a:lnTo>
                  <a:lnTo>
                    <a:pt x="0" y="96"/>
                  </a:lnTo>
                  <a:lnTo>
                    <a:pt x="6" y="108"/>
                  </a:lnTo>
                  <a:lnTo>
                    <a:pt x="6" y="126"/>
                  </a:lnTo>
                  <a:lnTo>
                    <a:pt x="6" y="144"/>
                  </a:lnTo>
                  <a:lnTo>
                    <a:pt x="6" y="162"/>
                  </a:lnTo>
                  <a:lnTo>
                    <a:pt x="12" y="174"/>
                  </a:lnTo>
                  <a:lnTo>
                    <a:pt x="30" y="192"/>
                  </a:lnTo>
                  <a:lnTo>
                    <a:pt x="30" y="198"/>
                  </a:lnTo>
                  <a:lnTo>
                    <a:pt x="48" y="240"/>
                  </a:lnTo>
                  <a:lnTo>
                    <a:pt x="60" y="276"/>
                  </a:lnTo>
                  <a:lnTo>
                    <a:pt x="66" y="324"/>
                  </a:lnTo>
                  <a:lnTo>
                    <a:pt x="72" y="324"/>
                  </a:lnTo>
                  <a:lnTo>
                    <a:pt x="78" y="312"/>
                  </a:lnTo>
                  <a:lnTo>
                    <a:pt x="84" y="312"/>
                  </a:lnTo>
                  <a:lnTo>
                    <a:pt x="90" y="324"/>
                  </a:lnTo>
                  <a:lnTo>
                    <a:pt x="102" y="330"/>
                  </a:lnTo>
                  <a:lnTo>
                    <a:pt x="114" y="330"/>
                  </a:lnTo>
                  <a:lnTo>
                    <a:pt x="114" y="336"/>
                  </a:lnTo>
                  <a:lnTo>
                    <a:pt x="114" y="348"/>
                  </a:lnTo>
                  <a:lnTo>
                    <a:pt x="108" y="360"/>
                  </a:lnTo>
                  <a:lnTo>
                    <a:pt x="114" y="360"/>
                  </a:lnTo>
                  <a:lnTo>
                    <a:pt x="114" y="366"/>
                  </a:lnTo>
                  <a:lnTo>
                    <a:pt x="120" y="366"/>
                  </a:lnTo>
                  <a:lnTo>
                    <a:pt x="126" y="360"/>
                  </a:lnTo>
                  <a:lnTo>
                    <a:pt x="132" y="366"/>
                  </a:lnTo>
                  <a:lnTo>
                    <a:pt x="132" y="372"/>
                  </a:lnTo>
                  <a:lnTo>
                    <a:pt x="138" y="372"/>
                  </a:lnTo>
                  <a:lnTo>
                    <a:pt x="150" y="366"/>
                  </a:lnTo>
                  <a:lnTo>
                    <a:pt x="156" y="366"/>
                  </a:lnTo>
                  <a:lnTo>
                    <a:pt x="162" y="366"/>
                  </a:lnTo>
                  <a:lnTo>
                    <a:pt x="168" y="372"/>
                  </a:lnTo>
                  <a:lnTo>
                    <a:pt x="174" y="378"/>
                  </a:lnTo>
                  <a:lnTo>
                    <a:pt x="180" y="378"/>
                  </a:lnTo>
                  <a:lnTo>
                    <a:pt x="192" y="384"/>
                  </a:lnTo>
                  <a:lnTo>
                    <a:pt x="192" y="390"/>
                  </a:lnTo>
                  <a:lnTo>
                    <a:pt x="204" y="372"/>
                  </a:lnTo>
                  <a:lnTo>
                    <a:pt x="228" y="360"/>
                  </a:lnTo>
                  <a:lnTo>
                    <a:pt x="234" y="342"/>
                  </a:lnTo>
                  <a:lnTo>
                    <a:pt x="288" y="348"/>
                  </a:lnTo>
                  <a:lnTo>
                    <a:pt x="306" y="330"/>
                  </a:lnTo>
                  <a:lnTo>
                    <a:pt x="276" y="294"/>
                  </a:lnTo>
                  <a:lnTo>
                    <a:pt x="294" y="252"/>
                  </a:lnTo>
                  <a:lnTo>
                    <a:pt x="288" y="228"/>
                  </a:lnTo>
                  <a:lnTo>
                    <a:pt x="330" y="20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6" name="Freeform 544">
              <a:extLst>
                <a:ext uri="{FF2B5EF4-FFF2-40B4-BE49-F238E27FC236}">
                  <a16:creationId xmlns:a16="http://schemas.microsoft.com/office/drawing/2014/main" id="{C79A282C-5526-3618-2228-2606E53A32BC}"/>
                </a:ext>
              </a:extLst>
            </p:cNvPr>
            <p:cNvSpPr/>
            <p:nvPr/>
          </p:nvSpPr>
          <p:spPr>
            <a:xfrm>
              <a:off x="6515100" y="3776663"/>
              <a:ext cx="819150" cy="676275"/>
            </a:xfrm>
            <a:custGeom>
              <a:avLst/>
              <a:gdLst>
                <a:gd name="T0" fmla="*/ 510 w 516"/>
                <a:gd name="T1" fmla="*/ 156 h 426"/>
                <a:gd name="T2" fmla="*/ 480 w 516"/>
                <a:gd name="T3" fmla="*/ 150 h 426"/>
                <a:gd name="T4" fmla="*/ 426 w 516"/>
                <a:gd name="T5" fmla="*/ 102 h 426"/>
                <a:gd name="T6" fmla="*/ 366 w 516"/>
                <a:gd name="T7" fmla="*/ 60 h 426"/>
                <a:gd name="T8" fmla="*/ 276 w 516"/>
                <a:gd name="T9" fmla="*/ 0 h 426"/>
                <a:gd name="T10" fmla="*/ 264 w 516"/>
                <a:gd name="T11" fmla="*/ 18 h 426"/>
                <a:gd name="T12" fmla="*/ 264 w 516"/>
                <a:gd name="T13" fmla="*/ 30 h 426"/>
                <a:gd name="T14" fmla="*/ 252 w 516"/>
                <a:gd name="T15" fmla="*/ 24 h 426"/>
                <a:gd name="T16" fmla="*/ 240 w 516"/>
                <a:gd name="T17" fmla="*/ 42 h 426"/>
                <a:gd name="T18" fmla="*/ 228 w 516"/>
                <a:gd name="T19" fmla="*/ 60 h 426"/>
                <a:gd name="T20" fmla="*/ 216 w 516"/>
                <a:gd name="T21" fmla="*/ 72 h 426"/>
                <a:gd name="T22" fmla="*/ 216 w 516"/>
                <a:gd name="T23" fmla="*/ 84 h 426"/>
                <a:gd name="T24" fmla="*/ 210 w 516"/>
                <a:gd name="T25" fmla="*/ 102 h 426"/>
                <a:gd name="T26" fmla="*/ 198 w 516"/>
                <a:gd name="T27" fmla="*/ 102 h 426"/>
                <a:gd name="T28" fmla="*/ 186 w 516"/>
                <a:gd name="T29" fmla="*/ 90 h 426"/>
                <a:gd name="T30" fmla="*/ 180 w 516"/>
                <a:gd name="T31" fmla="*/ 102 h 426"/>
                <a:gd name="T32" fmla="*/ 180 w 516"/>
                <a:gd name="T33" fmla="*/ 132 h 426"/>
                <a:gd name="T34" fmla="*/ 180 w 516"/>
                <a:gd name="T35" fmla="*/ 144 h 426"/>
                <a:gd name="T36" fmla="*/ 162 w 516"/>
                <a:gd name="T37" fmla="*/ 144 h 426"/>
                <a:gd name="T38" fmla="*/ 150 w 516"/>
                <a:gd name="T39" fmla="*/ 144 h 426"/>
                <a:gd name="T40" fmla="*/ 138 w 516"/>
                <a:gd name="T41" fmla="*/ 150 h 426"/>
                <a:gd name="T42" fmla="*/ 126 w 516"/>
                <a:gd name="T43" fmla="*/ 150 h 426"/>
                <a:gd name="T44" fmla="*/ 120 w 516"/>
                <a:gd name="T45" fmla="*/ 162 h 426"/>
                <a:gd name="T46" fmla="*/ 108 w 516"/>
                <a:gd name="T47" fmla="*/ 150 h 426"/>
                <a:gd name="T48" fmla="*/ 96 w 516"/>
                <a:gd name="T49" fmla="*/ 150 h 426"/>
                <a:gd name="T50" fmla="*/ 84 w 516"/>
                <a:gd name="T51" fmla="*/ 168 h 426"/>
                <a:gd name="T52" fmla="*/ 72 w 516"/>
                <a:gd name="T53" fmla="*/ 174 h 426"/>
                <a:gd name="T54" fmla="*/ 78 w 516"/>
                <a:gd name="T55" fmla="*/ 198 h 426"/>
                <a:gd name="T56" fmla="*/ 72 w 516"/>
                <a:gd name="T57" fmla="*/ 204 h 426"/>
                <a:gd name="T58" fmla="*/ 60 w 516"/>
                <a:gd name="T59" fmla="*/ 216 h 426"/>
                <a:gd name="T60" fmla="*/ 54 w 516"/>
                <a:gd name="T61" fmla="*/ 222 h 426"/>
                <a:gd name="T62" fmla="*/ 42 w 516"/>
                <a:gd name="T63" fmla="*/ 228 h 426"/>
                <a:gd name="T64" fmla="*/ 42 w 516"/>
                <a:gd name="T65" fmla="*/ 240 h 426"/>
                <a:gd name="T66" fmla="*/ 30 w 516"/>
                <a:gd name="T67" fmla="*/ 246 h 426"/>
                <a:gd name="T68" fmla="*/ 24 w 516"/>
                <a:gd name="T69" fmla="*/ 258 h 426"/>
                <a:gd name="T70" fmla="*/ 18 w 516"/>
                <a:gd name="T71" fmla="*/ 252 h 426"/>
                <a:gd name="T72" fmla="*/ 12 w 516"/>
                <a:gd name="T73" fmla="*/ 264 h 426"/>
                <a:gd name="T74" fmla="*/ 12 w 516"/>
                <a:gd name="T75" fmla="*/ 276 h 426"/>
                <a:gd name="T76" fmla="*/ 0 w 516"/>
                <a:gd name="T77" fmla="*/ 282 h 426"/>
                <a:gd name="T78" fmla="*/ 0 w 516"/>
                <a:gd name="T79" fmla="*/ 294 h 426"/>
                <a:gd name="T80" fmla="*/ 12 w 516"/>
                <a:gd name="T81" fmla="*/ 312 h 426"/>
                <a:gd name="T82" fmla="*/ 18 w 516"/>
                <a:gd name="T83" fmla="*/ 330 h 426"/>
                <a:gd name="T84" fmla="*/ 48 w 516"/>
                <a:gd name="T85" fmla="*/ 354 h 426"/>
                <a:gd name="T86" fmla="*/ 78 w 516"/>
                <a:gd name="T87" fmla="*/ 336 h 426"/>
                <a:gd name="T88" fmla="*/ 132 w 516"/>
                <a:gd name="T89" fmla="*/ 330 h 426"/>
                <a:gd name="T90" fmla="*/ 150 w 516"/>
                <a:gd name="T91" fmla="*/ 294 h 426"/>
                <a:gd name="T92" fmla="*/ 198 w 516"/>
                <a:gd name="T93" fmla="*/ 306 h 426"/>
                <a:gd name="T94" fmla="*/ 246 w 516"/>
                <a:gd name="T95" fmla="*/ 360 h 426"/>
                <a:gd name="T96" fmla="*/ 294 w 516"/>
                <a:gd name="T97" fmla="*/ 402 h 426"/>
                <a:gd name="T98" fmla="*/ 312 w 516"/>
                <a:gd name="T99" fmla="*/ 426 h 426"/>
                <a:gd name="T100" fmla="*/ 348 w 516"/>
                <a:gd name="T101" fmla="*/ 408 h 426"/>
                <a:gd name="T102" fmla="*/ 372 w 516"/>
                <a:gd name="T103" fmla="*/ 414 h 426"/>
                <a:gd name="T104" fmla="*/ 378 w 516"/>
                <a:gd name="T105" fmla="*/ 342 h 426"/>
                <a:gd name="T106" fmla="*/ 414 w 516"/>
                <a:gd name="T107" fmla="*/ 312 h 426"/>
                <a:gd name="T108" fmla="*/ 438 w 516"/>
                <a:gd name="T109" fmla="*/ 264 h 426"/>
                <a:gd name="T110" fmla="*/ 468 w 516"/>
                <a:gd name="T111" fmla="*/ 264 h 426"/>
                <a:gd name="T112" fmla="*/ 516 w 516"/>
                <a:gd name="T113" fmla="*/ 198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6" h="426">
                  <a:moveTo>
                    <a:pt x="516" y="198"/>
                  </a:moveTo>
                  <a:lnTo>
                    <a:pt x="510" y="156"/>
                  </a:lnTo>
                  <a:lnTo>
                    <a:pt x="498" y="156"/>
                  </a:lnTo>
                  <a:lnTo>
                    <a:pt x="480" y="150"/>
                  </a:lnTo>
                  <a:lnTo>
                    <a:pt x="432" y="102"/>
                  </a:lnTo>
                  <a:lnTo>
                    <a:pt x="426" y="102"/>
                  </a:lnTo>
                  <a:lnTo>
                    <a:pt x="402" y="84"/>
                  </a:lnTo>
                  <a:lnTo>
                    <a:pt x="366" y="60"/>
                  </a:lnTo>
                  <a:lnTo>
                    <a:pt x="318" y="18"/>
                  </a:lnTo>
                  <a:lnTo>
                    <a:pt x="276" y="0"/>
                  </a:lnTo>
                  <a:lnTo>
                    <a:pt x="270" y="6"/>
                  </a:lnTo>
                  <a:lnTo>
                    <a:pt x="264" y="18"/>
                  </a:lnTo>
                  <a:lnTo>
                    <a:pt x="264" y="24"/>
                  </a:lnTo>
                  <a:lnTo>
                    <a:pt x="264" y="30"/>
                  </a:lnTo>
                  <a:lnTo>
                    <a:pt x="258" y="30"/>
                  </a:lnTo>
                  <a:lnTo>
                    <a:pt x="252" y="24"/>
                  </a:lnTo>
                  <a:lnTo>
                    <a:pt x="246" y="30"/>
                  </a:lnTo>
                  <a:lnTo>
                    <a:pt x="240" y="42"/>
                  </a:lnTo>
                  <a:lnTo>
                    <a:pt x="234" y="48"/>
                  </a:lnTo>
                  <a:lnTo>
                    <a:pt x="228" y="60"/>
                  </a:lnTo>
                  <a:lnTo>
                    <a:pt x="222" y="72"/>
                  </a:lnTo>
                  <a:lnTo>
                    <a:pt x="216" y="72"/>
                  </a:lnTo>
                  <a:lnTo>
                    <a:pt x="216" y="78"/>
                  </a:lnTo>
                  <a:lnTo>
                    <a:pt x="216" y="84"/>
                  </a:lnTo>
                  <a:lnTo>
                    <a:pt x="216" y="96"/>
                  </a:lnTo>
                  <a:lnTo>
                    <a:pt x="210" y="102"/>
                  </a:lnTo>
                  <a:lnTo>
                    <a:pt x="204" y="102"/>
                  </a:lnTo>
                  <a:lnTo>
                    <a:pt x="198" y="102"/>
                  </a:lnTo>
                  <a:lnTo>
                    <a:pt x="192" y="90"/>
                  </a:lnTo>
                  <a:lnTo>
                    <a:pt x="186" y="90"/>
                  </a:lnTo>
                  <a:lnTo>
                    <a:pt x="180" y="96"/>
                  </a:lnTo>
                  <a:lnTo>
                    <a:pt x="180" y="102"/>
                  </a:lnTo>
                  <a:lnTo>
                    <a:pt x="180" y="126"/>
                  </a:lnTo>
                  <a:lnTo>
                    <a:pt x="180" y="132"/>
                  </a:lnTo>
                  <a:lnTo>
                    <a:pt x="180" y="138"/>
                  </a:lnTo>
                  <a:lnTo>
                    <a:pt x="180" y="144"/>
                  </a:lnTo>
                  <a:lnTo>
                    <a:pt x="168" y="144"/>
                  </a:lnTo>
                  <a:lnTo>
                    <a:pt x="162" y="144"/>
                  </a:lnTo>
                  <a:lnTo>
                    <a:pt x="156" y="144"/>
                  </a:lnTo>
                  <a:lnTo>
                    <a:pt x="150" y="144"/>
                  </a:lnTo>
                  <a:lnTo>
                    <a:pt x="144" y="144"/>
                  </a:lnTo>
                  <a:lnTo>
                    <a:pt x="138" y="150"/>
                  </a:lnTo>
                  <a:lnTo>
                    <a:pt x="132" y="150"/>
                  </a:lnTo>
                  <a:lnTo>
                    <a:pt x="126" y="150"/>
                  </a:lnTo>
                  <a:lnTo>
                    <a:pt x="126" y="156"/>
                  </a:lnTo>
                  <a:lnTo>
                    <a:pt x="120" y="162"/>
                  </a:lnTo>
                  <a:lnTo>
                    <a:pt x="114" y="150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0"/>
                  </a:lnTo>
                  <a:lnTo>
                    <a:pt x="90" y="156"/>
                  </a:lnTo>
                  <a:lnTo>
                    <a:pt x="84" y="168"/>
                  </a:lnTo>
                  <a:lnTo>
                    <a:pt x="78" y="168"/>
                  </a:lnTo>
                  <a:lnTo>
                    <a:pt x="72" y="174"/>
                  </a:lnTo>
                  <a:lnTo>
                    <a:pt x="78" y="186"/>
                  </a:lnTo>
                  <a:lnTo>
                    <a:pt x="78" y="198"/>
                  </a:lnTo>
                  <a:lnTo>
                    <a:pt x="78" y="204"/>
                  </a:lnTo>
                  <a:lnTo>
                    <a:pt x="72" y="204"/>
                  </a:lnTo>
                  <a:lnTo>
                    <a:pt x="66" y="210"/>
                  </a:lnTo>
                  <a:lnTo>
                    <a:pt x="60" y="216"/>
                  </a:lnTo>
                  <a:lnTo>
                    <a:pt x="60" y="222"/>
                  </a:lnTo>
                  <a:lnTo>
                    <a:pt x="54" y="222"/>
                  </a:lnTo>
                  <a:lnTo>
                    <a:pt x="48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42" y="240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30" y="258"/>
                  </a:lnTo>
                  <a:lnTo>
                    <a:pt x="24" y="258"/>
                  </a:lnTo>
                  <a:lnTo>
                    <a:pt x="24" y="252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12" y="264"/>
                  </a:lnTo>
                  <a:lnTo>
                    <a:pt x="12" y="270"/>
                  </a:lnTo>
                  <a:lnTo>
                    <a:pt x="12" y="276"/>
                  </a:lnTo>
                  <a:lnTo>
                    <a:pt x="6" y="276"/>
                  </a:lnTo>
                  <a:lnTo>
                    <a:pt x="0" y="282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12"/>
                  </a:lnTo>
                  <a:lnTo>
                    <a:pt x="18" y="324"/>
                  </a:lnTo>
                  <a:lnTo>
                    <a:pt x="18" y="33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48"/>
                  </a:lnTo>
                  <a:lnTo>
                    <a:pt x="78" y="336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50" y="294"/>
                  </a:lnTo>
                  <a:lnTo>
                    <a:pt x="180" y="294"/>
                  </a:lnTo>
                  <a:lnTo>
                    <a:pt x="198" y="306"/>
                  </a:lnTo>
                  <a:lnTo>
                    <a:pt x="216" y="324"/>
                  </a:lnTo>
                  <a:lnTo>
                    <a:pt x="246" y="360"/>
                  </a:lnTo>
                  <a:lnTo>
                    <a:pt x="264" y="366"/>
                  </a:lnTo>
                  <a:lnTo>
                    <a:pt x="294" y="402"/>
                  </a:lnTo>
                  <a:lnTo>
                    <a:pt x="288" y="408"/>
                  </a:lnTo>
                  <a:lnTo>
                    <a:pt x="312" y="426"/>
                  </a:lnTo>
                  <a:lnTo>
                    <a:pt x="318" y="420"/>
                  </a:lnTo>
                  <a:lnTo>
                    <a:pt x="348" y="408"/>
                  </a:lnTo>
                  <a:lnTo>
                    <a:pt x="366" y="414"/>
                  </a:lnTo>
                  <a:lnTo>
                    <a:pt x="372" y="414"/>
                  </a:lnTo>
                  <a:lnTo>
                    <a:pt x="372" y="372"/>
                  </a:lnTo>
                  <a:lnTo>
                    <a:pt x="378" y="342"/>
                  </a:lnTo>
                  <a:lnTo>
                    <a:pt x="396" y="318"/>
                  </a:lnTo>
                  <a:lnTo>
                    <a:pt x="414" y="312"/>
                  </a:lnTo>
                  <a:lnTo>
                    <a:pt x="432" y="306"/>
                  </a:lnTo>
                  <a:lnTo>
                    <a:pt x="438" y="264"/>
                  </a:lnTo>
                  <a:lnTo>
                    <a:pt x="456" y="258"/>
                  </a:lnTo>
                  <a:lnTo>
                    <a:pt x="468" y="264"/>
                  </a:lnTo>
                  <a:lnTo>
                    <a:pt x="498" y="252"/>
                  </a:lnTo>
                  <a:lnTo>
                    <a:pt x="516" y="19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7" name="Freeform 545">
              <a:extLst>
                <a:ext uri="{FF2B5EF4-FFF2-40B4-BE49-F238E27FC236}">
                  <a16:creationId xmlns:a16="http://schemas.microsoft.com/office/drawing/2014/main" id="{847DD00D-8102-93A6-130C-2630FCBCB93C}"/>
                </a:ext>
              </a:extLst>
            </p:cNvPr>
            <p:cNvSpPr/>
            <p:nvPr/>
          </p:nvSpPr>
          <p:spPr>
            <a:xfrm>
              <a:off x="6600825" y="4043363"/>
              <a:ext cx="19050" cy="38100"/>
            </a:xfrm>
            <a:custGeom>
              <a:avLst/>
              <a:gdLst>
                <a:gd name="T0" fmla="*/ 12 w 12"/>
                <a:gd name="T1" fmla="*/ 12 h 24"/>
                <a:gd name="T2" fmla="*/ 12 w 12"/>
                <a:gd name="T3" fmla="*/ 6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8 h 24"/>
                <a:gd name="T10" fmla="*/ 6 w 12"/>
                <a:gd name="T11" fmla="*/ 24 h 24"/>
                <a:gd name="T12" fmla="*/ 12 w 12"/>
                <a:gd name="T13" fmla="*/ 18 h 24"/>
                <a:gd name="T14" fmla="*/ 12 w 12"/>
                <a:gd name="T1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4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8" name="Freeform 546">
              <a:extLst>
                <a:ext uri="{FF2B5EF4-FFF2-40B4-BE49-F238E27FC236}">
                  <a16:creationId xmlns:a16="http://schemas.microsoft.com/office/drawing/2014/main" id="{A5E58E1C-B77D-5189-4C0D-1476FD850FC2}"/>
                </a:ext>
              </a:extLst>
            </p:cNvPr>
            <p:cNvSpPr/>
            <p:nvPr/>
          </p:nvSpPr>
          <p:spPr>
            <a:xfrm>
              <a:off x="6848475" y="3852863"/>
              <a:ext cx="28575" cy="19050"/>
            </a:xfrm>
            <a:custGeom>
              <a:avLst/>
              <a:gdLst>
                <a:gd name="T0" fmla="*/ 18 w 18"/>
                <a:gd name="T1" fmla="*/ 0 h 12"/>
                <a:gd name="T2" fmla="*/ 12 w 18"/>
                <a:gd name="T3" fmla="*/ 0 h 12"/>
                <a:gd name="T4" fmla="*/ 6 w 18"/>
                <a:gd name="T5" fmla="*/ 0 h 12"/>
                <a:gd name="T6" fmla="*/ 6 w 18"/>
                <a:gd name="T7" fmla="*/ 6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6 h 12"/>
                <a:gd name="T18" fmla="*/ 18 w 18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9" name="Freeform 547">
              <a:extLst>
                <a:ext uri="{FF2B5EF4-FFF2-40B4-BE49-F238E27FC236}">
                  <a16:creationId xmlns:a16="http://schemas.microsoft.com/office/drawing/2014/main" id="{41579DDC-5954-96D0-9E66-EC2487111FF5}"/>
                </a:ext>
              </a:extLst>
            </p:cNvPr>
            <p:cNvSpPr/>
            <p:nvPr/>
          </p:nvSpPr>
          <p:spPr>
            <a:xfrm>
              <a:off x="6238875" y="4852988"/>
              <a:ext cx="381000" cy="685800"/>
            </a:xfrm>
            <a:custGeom>
              <a:avLst/>
              <a:gdLst>
                <a:gd name="T0" fmla="*/ 228 w 240"/>
                <a:gd name="T1" fmla="*/ 390 h 432"/>
                <a:gd name="T2" fmla="*/ 216 w 240"/>
                <a:gd name="T3" fmla="*/ 348 h 432"/>
                <a:gd name="T4" fmla="*/ 186 w 240"/>
                <a:gd name="T5" fmla="*/ 348 h 432"/>
                <a:gd name="T6" fmla="*/ 174 w 240"/>
                <a:gd name="T7" fmla="*/ 318 h 432"/>
                <a:gd name="T8" fmla="*/ 180 w 240"/>
                <a:gd name="T9" fmla="*/ 294 h 432"/>
                <a:gd name="T10" fmla="*/ 210 w 240"/>
                <a:gd name="T11" fmla="*/ 270 h 432"/>
                <a:gd name="T12" fmla="*/ 186 w 240"/>
                <a:gd name="T13" fmla="*/ 258 h 432"/>
                <a:gd name="T14" fmla="*/ 192 w 240"/>
                <a:gd name="T15" fmla="*/ 228 h 432"/>
                <a:gd name="T16" fmla="*/ 204 w 240"/>
                <a:gd name="T17" fmla="*/ 210 h 432"/>
                <a:gd name="T18" fmla="*/ 204 w 240"/>
                <a:gd name="T19" fmla="*/ 180 h 432"/>
                <a:gd name="T20" fmla="*/ 228 w 240"/>
                <a:gd name="T21" fmla="*/ 156 h 432"/>
                <a:gd name="T22" fmla="*/ 222 w 240"/>
                <a:gd name="T23" fmla="*/ 132 h 432"/>
                <a:gd name="T24" fmla="*/ 204 w 240"/>
                <a:gd name="T25" fmla="*/ 114 h 432"/>
                <a:gd name="T26" fmla="*/ 192 w 240"/>
                <a:gd name="T27" fmla="*/ 96 h 432"/>
                <a:gd name="T28" fmla="*/ 222 w 240"/>
                <a:gd name="T29" fmla="*/ 78 h 432"/>
                <a:gd name="T30" fmla="*/ 240 w 240"/>
                <a:gd name="T31" fmla="*/ 42 h 432"/>
                <a:gd name="T32" fmla="*/ 228 w 240"/>
                <a:gd name="T33" fmla="*/ 12 h 432"/>
                <a:gd name="T34" fmla="*/ 192 w 240"/>
                <a:gd name="T35" fmla="*/ 30 h 432"/>
                <a:gd name="T36" fmla="*/ 162 w 240"/>
                <a:gd name="T37" fmla="*/ 48 h 432"/>
                <a:gd name="T38" fmla="*/ 138 w 240"/>
                <a:gd name="T39" fmla="*/ 66 h 432"/>
                <a:gd name="T40" fmla="*/ 78 w 240"/>
                <a:gd name="T41" fmla="*/ 90 h 432"/>
                <a:gd name="T42" fmla="*/ 48 w 240"/>
                <a:gd name="T43" fmla="*/ 78 h 432"/>
                <a:gd name="T44" fmla="*/ 0 w 240"/>
                <a:gd name="T45" fmla="*/ 96 h 432"/>
                <a:gd name="T46" fmla="*/ 6 w 240"/>
                <a:gd name="T47" fmla="*/ 108 h 432"/>
                <a:gd name="T48" fmla="*/ 12 w 240"/>
                <a:gd name="T49" fmla="*/ 126 h 432"/>
                <a:gd name="T50" fmla="*/ 24 w 240"/>
                <a:gd name="T51" fmla="*/ 144 h 432"/>
                <a:gd name="T52" fmla="*/ 12 w 240"/>
                <a:gd name="T53" fmla="*/ 144 h 432"/>
                <a:gd name="T54" fmla="*/ 12 w 240"/>
                <a:gd name="T55" fmla="*/ 156 h 432"/>
                <a:gd name="T56" fmla="*/ 18 w 240"/>
                <a:gd name="T57" fmla="*/ 168 h 432"/>
                <a:gd name="T58" fmla="*/ 24 w 240"/>
                <a:gd name="T59" fmla="*/ 192 h 432"/>
                <a:gd name="T60" fmla="*/ 24 w 240"/>
                <a:gd name="T61" fmla="*/ 204 h 432"/>
                <a:gd name="T62" fmla="*/ 36 w 240"/>
                <a:gd name="T63" fmla="*/ 222 h 432"/>
                <a:gd name="T64" fmla="*/ 30 w 240"/>
                <a:gd name="T65" fmla="*/ 228 h 432"/>
                <a:gd name="T66" fmla="*/ 12 w 240"/>
                <a:gd name="T67" fmla="*/ 216 h 432"/>
                <a:gd name="T68" fmla="*/ 12 w 240"/>
                <a:gd name="T69" fmla="*/ 228 h 432"/>
                <a:gd name="T70" fmla="*/ 18 w 240"/>
                <a:gd name="T71" fmla="*/ 240 h 432"/>
                <a:gd name="T72" fmla="*/ 24 w 240"/>
                <a:gd name="T73" fmla="*/ 252 h 432"/>
                <a:gd name="T74" fmla="*/ 12 w 240"/>
                <a:gd name="T75" fmla="*/ 246 h 432"/>
                <a:gd name="T76" fmla="*/ 6 w 240"/>
                <a:gd name="T77" fmla="*/ 252 h 432"/>
                <a:gd name="T78" fmla="*/ 18 w 240"/>
                <a:gd name="T79" fmla="*/ 258 h 432"/>
                <a:gd name="T80" fmla="*/ 24 w 240"/>
                <a:gd name="T81" fmla="*/ 270 h 432"/>
                <a:gd name="T82" fmla="*/ 12 w 240"/>
                <a:gd name="T83" fmla="*/ 270 h 432"/>
                <a:gd name="T84" fmla="*/ 0 w 240"/>
                <a:gd name="T85" fmla="*/ 276 h 432"/>
                <a:gd name="T86" fmla="*/ 12 w 240"/>
                <a:gd name="T87" fmla="*/ 300 h 432"/>
                <a:gd name="T88" fmla="*/ 30 w 240"/>
                <a:gd name="T89" fmla="*/ 324 h 432"/>
                <a:gd name="T90" fmla="*/ 54 w 240"/>
                <a:gd name="T91" fmla="*/ 312 h 432"/>
                <a:gd name="T92" fmla="*/ 84 w 240"/>
                <a:gd name="T93" fmla="*/ 324 h 432"/>
                <a:gd name="T94" fmla="*/ 108 w 240"/>
                <a:gd name="T95" fmla="*/ 336 h 432"/>
                <a:gd name="T96" fmla="*/ 114 w 240"/>
                <a:gd name="T97" fmla="*/ 342 h 432"/>
                <a:gd name="T98" fmla="*/ 162 w 240"/>
                <a:gd name="T99" fmla="*/ 366 h 432"/>
                <a:gd name="T100" fmla="*/ 174 w 240"/>
                <a:gd name="T101" fmla="*/ 420 h 432"/>
                <a:gd name="T102" fmla="*/ 210 w 240"/>
                <a:gd name="T103" fmla="*/ 432 h 432"/>
                <a:gd name="T104" fmla="*/ 234 w 240"/>
                <a:gd name="T105" fmla="*/ 414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0" h="432">
                  <a:moveTo>
                    <a:pt x="240" y="414"/>
                  </a:moveTo>
                  <a:lnTo>
                    <a:pt x="228" y="390"/>
                  </a:lnTo>
                  <a:lnTo>
                    <a:pt x="234" y="360"/>
                  </a:lnTo>
                  <a:lnTo>
                    <a:pt x="216" y="348"/>
                  </a:lnTo>
                  <a:lnTo>
                    <a:pt x="216" y="360"/>
                  </a:lnTo>
                  <a:lnTo>
                    <a:pt x="186" y="348"/>
                  </a:lnTo>
                  <a:lnTo>
                    <a:pt x="180" y="336"/>
                  </a:lnTo>
                  <a:lnTo>
                    <a:pt x="174" y="318"/>
                  </a:lnTo>
                  <a:lnTo>
                    <a:pt x="168" y="300"/>
                  </a:lnTo>
                  <a:lnTo>
                    <a:pt x="180" y="294"/>
                  </a:lnTo>
                  <a:lnTo>
                    <a:pt x="204" y="288"/>
                  </a:lnTo>
                  <a:lnTo>
                    <a:pt x="210" y="270"/>
                  </a:lnTo>
                  <a:lnTo>
                    <a:pt x="204" y="276"/>
                  </a:lnTo>
                  <a:lnTo>
                    <a:pt x="186" y="258"/>
                  </a:lnTo>
                  <a:lnTo>
                    <a:pt x="192" y="246"/>
                  </a:lnTo>
                  <a:lnTo>
                    <a:pt x="192" y="228"/>
                  </a:lnTo>
                  <a:lnTo>
                    <a:pt x="210" y="216"/>
                  </a:lnTo>
                  <a:lnTo>
                    <a:pt x="204" y="210"/>
                  </a:lnTo>
                  <a:lnTo>
                    <a:pt x="198" y="198"/>
                  </a:lnTo>
                  <a:lnTo>
                    <a:pt x="204" y="180"/>
                  </a:lnTo>
                  <a:lnTo>
                    <a:pt x="216" y="186"/>
                  </a:lnTo>
                  <a:lnTo>
                    <a:pt x="228" y="156"/>
                  </a:lnTo>
                  <a:lnTo>
                    <a:pt x="222" y="126"/>
                  </a:lnTo>
                  <a:lnTo>
                    <a:pt x="222" y="132"/>
                  </a:lnTo>
                  <a:lnTo>
                    <a:pt x="204" y="120"/>
                  </a:lnTo>
                  <a:lnTo>
                    <a:pt x="204" y="114"/>
                  </a:lnTo>
                  <a:lnTo>
                    <a:pt x="210" y="108"/>
                  </a:lnTo>
                  <a:lnTo>
                    <a:pt x="192" y="96"/>
                  </a:lnTo>
                  <a:lnTo>
                    <a:pt x="204" y="84"/>
                  </a:lnTo>
                  <a:lnTo>
                    <a:pt x="222" y="78"/>
                  </a:lnTo>
                  <a:lnTo>
                    <a:pt x="222" y="54"/>
                  </a:lnTo>
                  <a:lnTo>
                    <a:pt x="240" y="42"/>
                  </a:lnTo>
                  <a:lnTo>
                    <a:pt x="240" y="12"/>
                  </a:lnTo>
                  <a:lnTo>
                    <a:pt x="228" y="12"/>
                  </a:lnTo>
                  <a:lnTo>
                    <a:pt x="204" y="0"/>
                  </a:lnTo>
                  <a:lnTo>
                    <a:pt x="192" y="30"/>
                  </a:lnTo>
                  <a:lnTo>
                    <a:pt x="174" y="30"/>
                  </a:lnTo>
                  <a:lnTo>
                    <a:pt x="162" y="48"/>
                  </a:lnTo>
                  <a:lnTo>
                    <a:pt x="150" y="60"/>
                  </a:lnTo>
                  <a:lnTo>
                    <a:pt x="138" y="66"/>
                  </a:lnTo>
                  <a:lnTo>
                    <a:pt x="102" y="96"/>
                  </a:lnTo>
                  <a:lnTo>
                    <a:pt x="78" y="90"/>
                  </a:lnTo>
                  <a:lnTo>
                    <a:pt x="60" y="90"/>
                  </a:lnTo>
                  <a:lnTo>
                    <a:pt x="48" y="78"/>
                  </a:lnTo>
                  <a:lnTo>
                    <a:pt x="18" y="84"/>
                  </a:lnTo>
                  <a:lnTo>
                    <a:pt x="0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18" y="150"/>
                  </a:lnTo>
                  <a:lnTo>
                    <a:pt x="12" y="144"/>
                  </a:lnTo>
                  <a:lnTo>
                    <a:pt x="6" y="150"/>
                  </a:lnTo>
                  <a:lnTo>
                    <a:pt x="12" y="156"/>
                  </a:lnTo>
                  <a:lnTo>
                    <a:pt x="18" y="162"/>
                  </a:lnTo>
                  <a:lnTo>
                    <a:pt x="18" y="168"/>
                  </a:lnTo>
                  <a:lnTo>
                    <a:pt x="24" y="174"/>
                  </a:lnTo>
                  <a:lnTo>
                    <a:pt x="24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30" y="204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30" y="228"/>
                  </a:lnTo>
                  <a:lnTo>
                    <a:pt x="18" y="216"/>
                  </a:lnTo>
                  <a:lnTo>
                    <a:pt x="12" y="216"/>
                  </a:lnTo>
                  <a:lnTo>
                    <a:pt x="12" y="222"/>
                  </a:lnTo>
                  <a:lnTo>
                    <a:pt x="12" y="228"/>
                  </a:lnTo>
                  <a:lnTo>
                    <a:pt x="18" y="234"/>
                  </a:lnTo>
                  <a:lnTo>
                    <a:pt x="18" y="240"/>
                  </a:lnTo>
                  <a:lnTo>
                    <a:pt x="24" y="246"/>
                  </a:lnTo>
                  <a:lnTo>
                    <a:pt x="24" y="252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6" y="252"/>
                  </a:lnTo>
                  <a:lnTo>
                    <a:pt x="12" y="258"/>
                  </a:lnTo>
                  <a:lnTo>
                    <a:pt x="18" y="258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18" y="270"/>
                  </a:lnTo>
                  <a:lnTo>
                    <a:pt x="12" y="270"/>
                  </a:lnTo>
                  <a:lnTo>
                    <a:pt x="6" y="270"/>
                  </a:lnTo>
                  <a:lnTo>
                    <a:pt x="0" y="276"/>
                  </a:lnTo>
                  <a:lnTo>
                    <a:pt x="6" y="288"/>
                  </a:lnTo>
                  <a:lnTo>
                    <a:pt x="12" y="300"/>
                  </a:lnTo>
                  <a:lnTo>
                    <a:pt x="12" y="312"/>
                  </a:lnTo>
                  <a:lnTo>
                    <a:pt x="30" y="324"/>
                  </a:lnTo>
                  <a:lnTo>
                    <a:pt x="48" y="324"/>
                  </a:lnTo>
                  <a:lnTo>
                    <a:pt x="54" y="312"/>
                  </a:lnTo>
                  <a:lnTo>
                    <a:pt x="66" y="330"/>
                  </a:lnTo>
                  <a:lnTo>
                    <a:pt x="84" y="324"/>
                  </a:lnTo>
                  <a:lnTo>
                    <a:pt x="96" y="336"/>
                  </a:lnTo>
                  <a:lnTo>
                    <a:pt x="108" y="336"/>
                  </a:lnTo>
                  <a:lnTo>
                    <a:pt x="108" y="342"/>
                  </a:lnTo>
                  <a:lnTo>
                    <a:pt x="114" y="342"/>
                  </a:lnTo>
                  <a:lnTo>
                    <a:pt x="132" y="360"/>
                  </a:lnTo>
                  <a:lnTo>
                    <a:pt x="162" y="366"/>
                  </a:lnTo>
                  <a:lnTo>
                    <a:pt x="168" y="396"/>
                  </a:lnTo>
                  <a:lnTo>
                    <a:pt x="174" y="420"/>
                  </a:lnTo>
                  <a:lnTo>
                    <a:pt x="192" y="432"/>
                  </a:lnTo>
                  <a:lnTo>
                    <a:pt x="210" y="432"/>
                  </a:lnTo>
                  <a:lnTo>
                    <a:pt x="216" y="408"/>
                  </a:lnTo>
                  <a:lnTo>
                    <a:pt x="234" y="414"/>
                  </a:lnTo>
                  <a:lnTo>
                    <a:pt x="240" y="41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0" name="Freeform 548">
              <a:extLst>
                <a:ext uri="{FF2B5EF4-FFF2-40B4-BE49-F238E27FC236}">
                  <a16:creationId xmlns:a16="http://schemas.microsoft.com/office/drawing/2014/main" id="{322BC583-224D-0560-5B88-5BD7FB78E051}"/>
                </a:ext>
              </a:extLst>
            </p:cNvPr>
            <p:cNvSpPr/>
            <p:nvPr/>
          </p:nvSpPr>
          <p:spPr>
            <a:xfrm>
              <a:off x="6229350" y="5157788"/>
              <a:ext cx="38100" cy="38100"/>
            </a:xfrm>
            <a:custGeom>
              <a:avLst/>
              <a:gdLst>
                <a:gd name="T0" fmla="*/ 24 w 24"/>
                <a:gd name="T1" fmla="*/ 18 h 24"/>
                <a:gd name="T2" fmla="*/ 24 w 24"/>
                <a:gd name="T3" fmla="*/ 12 h 24"/>
                <a:gd name="T4" fmla="*/ 18 w 24"/>
                <a:gd name="T5" fmla="*/ 6 h 24"/>
                <a:gd name="T6" fmla="*/ 12 w 24"/>
                <a:gd name="T7" fmla="*/ 0 h 24"/>
                <a:gd name="T8" fmla="*/ 6 w 24"/>
                <a:gd name="T9" fmla="*/ 0 h 24"/>
                <a:gd name="T10" fmla="*/ 6 w 24"/>
                <a:gd name="T11" fmla="*/ 12 h 24"/>
                <a:gd name="T12" fmla="*/ 0 w 24"/>
                <a:gd name="T13" fmla="*/ 12 h 24"/>
                <a:gd name="T14" fmla="*/ 6 w 24"/>
                <a:gd name="T15" fmla="*/ 18 h 24"/>
                <a:gd name="T16" fmla="*/ 6 w 24"/>
                <a:gd name="T17" fmla="*/ 24 h 24"/>
                <a:gd name="T18" fmla="*/ 18 w 24"/>
                <a:gd name="T19" fmla="*/ 24 h 24"/>
                <a:gd name="T20" fmla="*/ 24 w 24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24" y="18"/>
                  </a:moveTo>
                  <a:lnTo>
                    <a:pt x="24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8" y="24"/>
                  </a:lnTo>
                  <a:lnTo>
                    <a:pt x="24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1" name="Freeform 549">
              <a:extLst>
                <a:ext uri="{FF2B5EF4-FFF2-40B4-BE49-F238E27FC236}">
                  <a16:creationId xmlns:a16="http://schemas.microsoft.com/office/drawing/2014/main" id="{CC93BF3C-7521-5CED-1E42-37F0A7D55B26}"/>
                </a:ext>
              </a:extLst>
            </p:cNvPr>
            <p:cNvSpPr/>
            <p:nvPr/>
          </p:nvSpPr>
          <p:spPr>
            <a:xfrm>
              <a:off x="6305550" y="4243388"/>
              <a:ext cx="742950" cy="762000"/>
            </a:xfrm>
            <a:custGeom>
              <a:avLst/>
              <a:gdLst>
                <a:gd name="T0" fmla="*/ 462 w 468"/>
                <a:gd name="T1" fmla="*/ 288 h 480"/>
                <a:gd name="T2" fmla="*/ 462 w 468"/>
                <a:gd name="T3" fmla="*/ 258 h 480"/>
                <a:gd name="T4" fmla="*/ 456 w 468"/>
                <a:gd name="T5" fmla="*/ 204 h 480"/>
                <a:gd name="T6" fmla="*/ 438 w 468"/>
                <a:gd name="T7" fmla="*/ 174 h 480"/>
                <a:gd name="T8" fmla="*/ 432 w 468"/>
                <a:gd name="T9" fmla="*/ 144 h 480"/>
                <a:gd name="T10" fmla="*/ 420 w 468"/>
                <a:gd name="T11" fmla="*/ 114 h 480"/>
                <a:gd name="T12" fmla="*/ 396 w 468"/>
                <a:gd name="T13" fmla="*/ 72 h 480"/>
                <a:gd name="T14" fmla="*/ 348 w 468"/>
                <a:gd name="T15" fmla="*/ 30 h 480"/>
                <a:gd name="T16" fmla="*/ 312 w 468"/>
                <a:gd name="T17" fmla="*/ 0 h 480"/>
                <a:gd name="T18" fmla="*/ 276 w 468"/>
                <a:gd name="T19" fmla="*/ 30 h 480"/>
                <a:gd name="T20" fmla="*/ 240 w 468"/>
                <a:gd name="T21" fmla="*/ 36 h 480"/>
                <a:gd name="T22" fmla="*/ 180 w 468"/>
                <a:gd name="T23" fmla="*/ 54 h 480"/>
                <a:gd name="T24" fmla="*/ 186 w 468"/>
                <a:gd name="T25" fmla="*/ 84 h 480"/>
                <a:gd name="T26" fmla="*/ 174 w 468"/>
                <a:gd name="T27" fmla="*/ 114 h 480"/>
                <a:gd name="T28" fmla="*/ 138 w 468"/>
                <a:gd name="T29" fmla="*/ 132 h 480"/>
                <a:gd name="T30" fmla="*/ 102 w 468"/>
                <a:gd name="T31" fmla="*/ 156 h 480"/>
                <a:gd name="T32" fmla="*/ 120 w 468"/>
                <a:gd name="T33" fmla="*/ 210 h 480"/>
                <a:gd name="T34" fmla="*/ 72 w 468"/>
                <a:gd name="T35" fmla="*/ 210 h 480"/>
                <a:gd name="T36" fmla="*/ 42 w 468"/>
                <a:gd name="T37" fmla="*/ 198 h 480"/>
                <a:gd name="T38" fmla="*/ 36 w 468"/>
                <a:gd name="T39" fmla="*/ 234 h 480"/>
                <a:gd name="T40" fmla="*/ 24 w 468"/>
                <a:gd name="T41" fmla="*/ 264 h 480"/>
                <a:gd name="T42" fmla="*/ 0 w 468"/>
                <a:gd name="T43" fmla="*/ 330 h 480"/>
                <a:gd name="T44" fmla="*/ 6 w 468"/>
                <a:gd name="T45" fmla="*/ 354 h 480"/>
                <a:gd name="T46" fmla="*/ 18 w 468"/>
                <a:gd name="T47" fmla="*/ 384 h 480"/>
                <a:gd name="T48" fmla="*/ 30 w 468"/>
                <a:gd name="T49" fmla="*/ 402 h 480"/>
                <a:gd name="T50" fmla="*/ 18 w 468"/>
                <a:gd name="T51" fmla="*/ 426 h 480"/>
                <a:gd name="T52" fmla="*/ 6 w 468"/>
                <a:gd name="T53" fmla="*/ 462 h 480"/>
                <a:gd name="T54" fmla="*/ 36 w 468"/>
                <a:gd name="T55" fmla="*/ 474 h 480"/>
                <a:gd name="T56" fmla="*/ 96 w 468"/>
                <a:gd name="T57" fmla="*/ 450 h 480"/>
                <a:gd name="T58" fmla="*/ 120 w 468"/>
                <a:gd name="T59" fmla="*/ 432 h 480"/>
                <a:gd name="T60" fmla="*/ 150 w 468"/>
                <a:gd name="T61" fmla="*/ 414 h 480"/>
                <a:gd name="T62" fmla="*/ 186 w 468"/>
                <a:gd name="T63" fmla="*/ 396 h 480"/>
                <a:gd name="T64" fmla="*/ 222 w 468"/>
                <a:gd name="T65" fmla="*/ 396 h 480"/>
                <a:gd name="T66" fmla="*/ 270 w 468"/>
                <a:gd name="T67" fmla="*/ 348 h 480"/>
                <a:gd name="T68" fmla="*/ 300 w 468"/>
                <a:gd name="T69" fmla="*/ 360 h 480"/>
                <a:gd name="T70" fmla="*/ 330 w 468"/>
                <a:gd name="T71" fmla="*/ 354 h 480"/>
                <a:gd name="T72" fmla="*/ 354 w 468"/>
                <a:gd name="T73" fmla="*/ 330 h 480"/>
                <a:gd name="T74" fmla="*/ 372 w 468"/>
                <a:gd name="T75" fmla="*/ 366 h 480"/>
                <a:gd name="T76" fmla="*/ 408 w 468"/>
                <a:gd name="T77" fmla="*/ 342 h 480"/>
                <a:gd name="T78" fmla="*/ 438 w 468"/>
                <a:gd name="T79" fmla="*/ 336 h 480"/>
                <a:gd name="T80" fmla="*/ 462 w 468"/>
                <a:gd name="T81" fmla="*/ 33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68" h="480">
                  <a:moveTo>
                    <a:pt x="468" y="294"/>
                  </a:moveTo>
                  <a:lnTo>
                    <a:pt x="462" y="288"/>
                  </a:lnTo>
                  <a:lnTo>
                    <a:pt x="468" y="276"/>
                  </a:lnTo>
                  <a:lnTo>
                    <a:pt x="462" y="258"/>
                  </a:lnTo>
                  <a:lnTo>
                    <a:pt x="444" y="210"/>
                  </a:lnTo>
                  <a:lnTo>
                    <a:pt x="456" y="204"/>
                  </a:lnTo>
                  <a:lnTo>
                    <a:pt x="438" y="180"/>
                  </a:lnTo>
                  <a:lnTo>
                    <a:pt x="438" y="174"/>
                  </a:lnTo>
                  <a:lnTo>
                    <a:pt x="438" y="168"/>
                  </a:lnTo>
                  <a:lnTo>
                    <a:pt x="432" y="144"/>
                  </a:lnTo>
                  <a:lnTo>
                    <a:pt x="444" y="132"/>
                  </a:lnTo>
                  <a:lnTo>
                    <a:pt x="420" y="114"/>
                  </a:lnTo>
                  <a:lnTo>
                    <a:pt x="426" y="108"/>
                  </a:lnTo>
                  <a:lnTo>
                    <a:pt x="396" y="72"/>
                  </a:lnTo>
                  <a:lnTo>
                    <a:pt x="378" y="66"/>
                  </a:lnTo>
                  <a:lnTo>
                    <a:pt x="348" y="30"/>
                  </a:lnTo>
                  <a:lnTo>
                    <a:pt x="330" y="12"/>
                  </a:lnTo>
                  <a:lnTo>
                    <a:pt x="312" y="0"/>
                  </a:lnTo>
                  <a:lnTo>
                    <a:pt x="282" y="0"/>
                  </a:lnTo>
                  <a:lnTo>
                    <a:pt x="276" y="30"/>
                  </a:lnTo>
                  <a:lnTo>
                    <a:pt x="264" y="36"/>
                  </a:lnTo>
                  <a:lnTo>
                    <a:pt x="240" y="36"/>
                  </a:lnTo>
                  <a:lnTo>
                    <a:pt x="210" y="42"/>
                  </a:lnTo>
                  <a:lnTo>
                    <a:pt x="180" y="54"/>
                  </a:lnTo>
                  <a:lnTo>
                    <a:pt x="180" y="84"/>
                  </a:lnTo>
                  <a:lnTo>
                    <a:pt x="186" y="84"/>
                  </a:lnTo>
                  <a:lnTo>
                    <a:pt x="192" y="108"/>
                  </a:lnTo>
                  <a:lnTo>
                    <a:pt x="174" y="114"/>
                  </a:lnTo>
                  <a:lnTo>
                    <a:pt x="156" y="120"/>
                  </a:lnTo>
                  <a:lnTo>
                    <a:pt x="138" y="132"/>
                  </a:lnTo>
                  <a:lnTo>
                    <a:pt x="120" y="126"/>
                  </a:lnTo>
                  <a:lnTo>
                    <a:pt x="102" y="156"/>
                  </a:lnTo>
                  <a:lnTo>
                    <a:pt x="114" y="180"/>
                  </a:lnTo>
                  <a:lnTo>
                    <a:pt x="120" y="210"/>
                  </a:lnTo>
                  <a:lnTo>
                    <a:pt x="108" y="228"/>
                  </a:lnTo>
                  <a:lnTo>
                    <a:pt x="72" y="21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16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330"/>
                  </a:lnTo>
                  <a:lnTo>
                    <a:pt x="0" y="336"/>
                  </a:lnTo>
                  <a:lnTo>
                    <a:pt x="6" y="354"/>
                  </a:lnTo>
                  <a:lnTo>
                    <a:pt x="18" y="354"/>
                  </a:lnTo>
                  <a:lnTo>
                    <a:pt x="18" y="384"/>
                  </a:lnTo>
                  <a:lnTo>
                    <a:pt x="24" y="390"/>
                  </a:lnTo>
                  <a:lnTo>
                    <a:pt x="30" y="402"/>
                  </a:lnTo>
                  <a:lnTo>
                    <a:pt x="18" y="408"/>
                  </a:lnTo>
                  <a:lnTo>
                    <a:pt x="18" y="426"/>
                  </a:lnTo>
                  <a:lnTo>
                    <a:pt x="12" y="432"/>
                  </a:lnTo>
                  <a:lnTo>
                    <a:pt x="6" y="462"/>
                  </a:lnTo>
                  <a:lnTo>
                    <a:pt x="18" y="474"/>
                  </a:lnTo>
                  <a:lnTo>
                    <a:pt x="36" y="474"/>
                  </a:lnTo>
                  <a:lnTo>
                    <a:pt x="60" y="480"/>
                  </a:lnTo>
                  <a:lnTo>
                    <a:pt x="96" y="450"/>
                  </a:lnTo>
                  <a:lnTo>
                    <a:pt x="108" y="444"/>
                  </a:lnTo>
                  <a:lnTo>
                    <a:pt x="120" y="432"/>
                  </a:lnTo>
                  <a:lnTo>
                    <a:pt x="132" y="414"/>
                  </a:lnTo>
                  <a:lnTo>
                    <a:pt x="150" y="414"/>
                  </a:lnTo>
                  <a:lnTo>
                    <a:pt x="162" y="384"/>
                  </a:lnTo>
                  <a:lnTo>
                    <a:pt x="186" y="396"/>
                  </a:lnTo>
                  <a:lnTo>
                    <a:pt x="198" y="396"/>
                  </a:lnTo>
                  <a:lnTo>
                    <a:pt x="222" y="396"/>
                  </a:lnTo>
                  <a:lnTo>
                    <a:pt x="258" y="378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300" y="360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48"/>
                  </a:lnTo>
                  <a:lnTo>
                    <a:pt x="354" y="330"/>
                  </a:lnTo>
                  <a:lnTo>
                    <a:pt x="366" y="336"/>
                  </a:lnTo>
                  <a:lnTo>
                    <a:pt x="372" y="366"/>
                  </a:lnTo>
                  <a:lnTo>
                    <a:pt x="384" y="372"/>
                  </a:lnTo>
                  <a:lnTo>
                    <a:pt x="408" y="342"/>
                  </a:lnTo>
                  <a:lnTo>
                    <a:pt x="432" y="348"/>
                  </a:lnTo>
                  <a:lnTo>
                    <a:pt x="438" y="336"/>
                  </a:lnTo>
                  <a:lnTo>
                    <a:pt x="462" y="336"/>
                  </a:lnTo>
                  <a:lnTo>
                    <a:pt x="462" y="330"/>
                  </a:lnTo>
                  <a:lnTo>
                    <a:pt x="468" y="29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2" name="Freeform 550">
              <a:extLst>
                <a:ext uri="{FF2B5EF4-FFF2-40B4-BE49-F238E27FC236}">
                  <a16:creationId xmlns:a16="http://schemas.microsoft.com/office/drawing/2014/main" id="{2442FE63-57CD-9171-F3CC-3E974B376D4A}"/>
                </a:ext>
              </a:extLst>
            </p:cNvPr>
            <p:cNvSpPr/>
            <p:nvPr/>
          </p:nvSpPr>
          <p:spPr>
            <a:xfrm>
              <a:off x="6505575" y="4767263"/>
              <a:ext cx="628650" cy="809625"/>
            </a:xfrm>
            <a:custGeom>
              <a:avLst/>
              <a:gdLst>
                <a:gd name="T0" fmla="*/ 396 w 396"/>
                <a:gd name="T1" fmla="*/ 270 h 510"/>
                <a:gd name="T2" fmla="*/ 372 w 396"/>
                <a:gd name="T3" fmla="*/ 264 h 510"/>
                <a:gd name="T4" fmla="*/ 354 w 396"/>
                <a:gd name="T5" fmla="*/ 216 h 510"/>
                <a:gd name="T6" fmla="*/ 348 w 396"/>
                <a:gd name="T7" fmla="*/ 174 h 510"/>
                <a:gd name="T8" fmla="*/ 372 w 396"/>
                <a:gd name="T9" fmla="*/ 156 h 510"/>
                <a:gd name="T10" fmla="*/ 360 w 396"/>
                <a:gd name="T11" fmla="*/ 126 h 510"/>
                <a:gd name="T12" fmla="*/ 336 w 396"/>
                <a:gd name="T13" fmla="*/ 102 h 510"/>
                <a:gd name="T14" fmla="*/ 300 w 396"/>
                <a:gd name="T15" fmla="*/ 102 h 510"/>
                <a:gd name="T16" fmla="*/ 282 w 396"/>
                <a:gd name="T17" fmla="*/ 84 h 510"/>
                <a:gd name="T18" fmla="*/ 258 w 396"/>
                <a:gd name="T19" fmla="*/ 42 h 510"/>
                <a:gd name="T20" fmla="*/ 240 w 396"/>
                <a:gd name="T21" fmla="*/ 6 h 510"/>
                <a:gd name="T22" fmla="*/ 210 w 396"/>
                <a:gd name="T23" fmla="*/ 18 h 510"/>
                <a:gd name="T24" fmla="*/ 180 w 396"/>
                <a:gd name="T25" fmla="*/ 24 h 510"/>
                <a:gd name="T26" fmla="*/ 150 w 396"/>
                <a:gd name="T27" fmla="*/ 18 h 510"/>
                <a:gd name="T28" fmla="*/ 132 w 396"/>
                <a:gd name="T29" fmla="*/ 48 h 510"/>
                <a:gd name="T30" fmla="*/ 72 w 396"/>
                <a:gd name="T31" fmla="*/ 66 h 510"/>
                <a:gd name="T32" fmla="*/ 54 w 396"/>
                <a:gd name="T33" fmla="*/ 108 h 510"/>
                <a:gd name="T34" fmla="*/ 36 w 396"/>
                <a:gd name="T35" fmla="*/ 138 h 510"/>
                <a:gd name="T36" fmla="*/ 42 w 396"/>
                <a:gd name="T37" fmla="*/ 162 h 510"/>
                <a:gd name="T38" fmla="*/ 36 w 396"/>
                <a:gd name="T39" fmla="*/ 174 h 510"/>
                <a:gd name="T40" fmla="*/ 54 w 396"/>
                <a:gd name="T41" fmla="*/ 180 h 510"/>
                <a:gd name="T42" fmla="*/ 48 w 396"/>
                <a:gd name="T43" fmla="*/ 240 h 510"/>
                <a:gd name="T44" fmla="*/ 30 w 396"/>
                <a:gd name="T45" fmla="*/ 252 h 510"/>
                <a:gd name="T46" fmla="*/ 42 w 396"/>
                <a:gd name="T47" fmla="*/ 270 h 510"/>
                <a:gd name="T48" fmla="*/ 24 w 396"/>
                <a:gd name="T49" fmla="*/ 300 h 510"/>
                <a:gd name="T50" fmla="*/ 36 w 396"/>
                <a:gd name="T51" fmla="*/ 330 h 510"/>
                <a:gd name="T52" fmla="*/ 36 w 396"/>
                <a:gd name="T53" fmla="*/ 342 h 510"/>
                <a:gd name="T54" fmla="*/ 0 w 396"/>
                <a:gd name="T55" fmla="*/ 354 h 510"/>
                <a:gd name="T56" fmla="*/ 12 w 396"/>
                <a:gd name="T57" fmla="*/ 390 h 510"/>
                <a:gd name="T58" fmla="*/ 48 w 396"/>
                <a:gd name="T59" fmla="*/ 414 h 510"/>
                <a:gd name="T60" fmla="*/ 66 w 396"/>
                <a:gd name="T61" fmla="*/ 414 h 510"/>
                <a:gd name="T62" fmla="*/ 72 w 396"/>
                <a:gd name="T63" fmla="*/ 468 h 510"/>
                <a:gd name="T64" fmla="*/ 72 w 396"/>
                <a:gd name="T65" fmla="*/ 480 h 510"/>
                <a:gd name="T66" fmla="*/ 96 w 396"/>
                <a:gd name="T67" fmla="*/ 486 h 510"/>
                <a:gd name="T68" fmla="*/ 114 w 396"/>
                <a:gd name="T69" fmla="*/ 486 h 510"/>
                <a:gd name="T70" fmla="*/ 132 w 396"/>
                <a:gd name="T71" fmla="*/ 498 h 510"/>
                <a:gd name="T72" fmla="*/ 186 w 396"/>
                <a:gd name="T73" fmla="*/ 492 h 510"/>
                <a:gd name="T74" fmla="*/ 210 w 396"/>
                <a:gd name="T75" fmla="*/ 510 h 510"/>
                <a:gd name="T76" fmla="*/ 222 w 396"/>
                <a:gd name="T77" fmla="*/ 462 h 510"/>
                <a:gd name="T78" fmla="*/ 276 w 396"/>
                <a:gd name="T79" fmla="*/ 432 h 510"/>
                <a:gd name="T80" fmla="*/ 294 w 396"/>
                <a:gd name="T81" fmla="*/ 420 h 510"/>
                <a:gd name="T82" fmla="*/ 324 w 396"/>
                <a:gd name="T83" fmla="*/ 402 h 510"/>
                <a:gd name="T84" fmla="*/ 354 w 396"/>
                <a:gd name="T85" fmla="*/ 396 h 510"/>
                <a:gd name="T86" fmla="*/ 384 w 396"/>
                <a:gd name="T87" fmla="*/ 402 h 510"/>
                <a:gd name="T88" fmla="*/ 390 w 396"/>
                <a:gd name="T89" fmla="*/ 348 h 510"/>
                <a:gd name="T90" fmla="*/ 372 w 396"/>
                <a:gd name="T91" fmla="*/ 312 h 510"/>
                <a:gd name="T92" fmla="*/ 372 w 396"/>
                <a:gd name="T93" fmla="*/ 294 h 510"/>
                <a:gd name="T94" fmla="*/ 396 w 396"/>
                <a:gd name="T95" fmla="*/ 28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96" h="510">
                  <a:moveTo>
                    <a:pt x="396" y="276"/>
                  </a:moveTo>
                  <a:lnTo>
                    <a:pt x="396" y="270"/>
                  </a:lnTo>
                  <a:lnTo>
                    <a:pt x="390" y="264"/>
                  </a:lnTo>
                  <a:lnTo>
                    <a:pt x="372" y="264"/>
                  </a:lnTo>
                  <a:lnTo>
                    <a:pt x="336" y="258"/>
                  </a:lnTo>
                  <a:lnTo>
                    <a:pt x="354" y="216"/>
                  </a:lnTo>
                  <a:lnTo>
                    <a:pt x="336" y="192"/>
                  </a:lnTo>
                  <a:lnTo>
                    <a:pt x="348" y="174"/>
                  </a:lnTo>
                  <a:lnTo>
                    <a:pt x="354" y="180"/>
                  </a:lnTo>
                  <a:lnTo>
                    <a:pt x="372" y="156"/>
                  </a:lnTo>
                  <a:lnTo>
                    <a:pt x="366" y="156"/>
                  </a:lnTo>
                  <a:lnTo>
                    <a:pt x="360" y="126"/>
                  </a:lnTo>
                  <a:lnTo>
                    <a:pt x="354" y="126"/>
                  </a:lnTo>
                  <a:lnTo>
                    <a:pt x="336" y="102"/>
                  </a:lnTo>
                  <a:lnTo>
                    <a:pt x="324" y="108"/>
                  </a:lnTo>
                  <a:lnTo>
                    <a:pt x="300" y="102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64" y="66"/>
                  </a:lnTo>
                  <a:lnTo>
                    <a:pt x="258" y="42"/>
                  </a:lnTo>
                  <a:lnTo>
                    <a:pt x="246" y="36"/>
                  </a:lnTo>
                  <a:lnTo>
                    <a:pt x="240" y="6"/>
                  </a:lnTo>
                  <a:lnTo>
                    <a:pt x="228" y="0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80" y="24"/>
                  </a:lnTo>
                  <a:lnTo>
                    <a:pt x="174" y="30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2" y="48"/>
                  </a:lnTo>
                  <a:lnTo>
                    <a:pt x="96" y="66"/>
                  </a:lnTo>
                  <a:lnTo>
                    <a:pt x="72" y="66"/>
                  </a:lnTo>
                  <a:lnTo>
                    <a:pt x="72" y="96"/>
                  </a:lnTo>
                  <a:lnTo>
                    <a:pt x="54" y="108"/>
                  </a:lnTo>
                  <a:lnTo>
                    <a:pt x="54" y="132"/>
                  </a:lnTo>
                  <a:lnTo>
                    <a:pt x="36" y="138"/>
                  </a:lnTo>
                  <a:lnTo>
                    <a:pt x="24" y="150"/>
                  </a:lnTo>
                  <a:lnTo>
                    <a:pt x="42" y="162"/>
                  </a:lnTo>
                  <a:lnTo>
                    <a:pt x="36" y="168"/>
                  </a:lnTo>
                  <a:lnTo>
                    <a:pt x="36" y="174"/>
                  </a:lnTo>
                  <a:lnTo>
                    <a:pt x="54" y="186"/>
                  </a:lnTo>
                  <a:lnTo>
                    <a:pt x="54" y="180"/>
                  </a:lnTo>
                  <a:lnTo>
                    <a:pt x="60" y="210"/>
                  </a:lnTo>
                  <a:lnTo>
                    <a:pt x="48" y="240"/>
                  </a:lnTo>
                  <a:lnTo>
                    <a:pt x="36" y="234"/>
                  </a:lnTo>
                  <a:lnTo>
                    <a:pt x="30" y="252"/>
                  </a:lnTo>
                  <a:lnTo>
                    <a:pt x="36" y="264"/>
                  </a:lnTo>
                  <a:lnTo>
                    <a:pt x="42" y="270"/>
                  </a:lnTo>
                  <a:lnTo>
                    <a:pt x="24" y="282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36" y="342"/>
                  </a:lnTo>
                  <a:lnTo>
                    <a:pt x="12" y="348"/>
                  </a:lnTo>
                  <a:lnTo>
                    <a:pt x="0" y="354"/>
                  </a:lnTo>
                  <a:lnTo>
                    <a:pt x="6" y="372"/>
                  </a:lnTo>
                  <a:lnTo>
                    <a:pt x="12" y="390"/>
                  </a:lnTo>
                  <a:lnTo>
                    <a:pt x="18" y="402"/>
                  </a:lnTo>
                  <a:lnTo>
                    <a:pt x="48" y="414"/>
                  </a:lnTo>
                  <a:lnTo>
                    <a:pt x="48" y="402"/>
                  </a:lnTo>
                  <a:lnTo>
                    <a:pt x="66" y="414"/>
                  </a:lnTo>
                  <a:lnTo>
                    <a:pt x="60" y="444"/>
                  </a:lnTo>
                  <a:lnTo>
                    <a:pt x="72" y="468"/>
                  </a:lnTo>
                  <a:lnTo>
                    <a:pt x="66" y="468"/>
                  </a:lnTo>
                  <a:lnTo>
                    <a:pt x="72" y="480"/>
                  </a:lnTo>
                  <a:lnTo>
                    <a:pt x="96" y="480"/>
                  </a:lnTo>
                  <a:lnTo>
                    <a:pt x="96" y="486"/>
                  </a:lnTo>
                  <a:lnTo>
                    <a:pt x="102" y="486"/>
                  </a:lnTo>
                  <a:lnTo>
                    <a:pt x="114" y="486"/>
                  </a:lnTo>
                  <a:lnTo>
                    <a:pt x="132" y="492"/>
                  </a:lnTo>
                  <a:lnTo>
                    <a:pt x="132" y="498"/>
                  </a:lnTo>
                  <a:lnTo>
                    <a:pt x="144" y="504"/>
                  </a:lnTo>
                  <a:lnTo>
                    <a:pt x="186" y="492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04" y="474"/>
                  </a:lnTo>
                  <a:lnTo>
                    <a:pt x="222" y="462"/>
                  </a:lnTo>
                  <a:lnTo>
                    <a:pt x="276" y="444"/>
                  </a:lnTo>
                  <a:lnTo>
                    <a:pt x="276" y="432"/>
                  </a:lnTo>
                  <a:lnTo>
                    <a:pt x="264" y="408"/>
                  </a:lnTo>
                  <a:lnTo>
                    <a:pt x="294" y="420"/>
                  </a:lnTo>
                  <a:lnTo>
                    <a:pt x="318" y="402"/>
                  </a:lnTo>
                  <a:lnTo>
                    <a:pt x="324" y="402"/>
                  </a:lnTo>
                  <a:lnTo>
                    <a:pt x="348" y="408"/>
                  </a:lnTo>
                  <a:lnTo>
                    <a:pt x="354" y="396"/>
                  </a:lnTo>
                  <a:lnTo>
                    <a:pt x="366" y="408"/>
                  </a:lnTo>
                  <a:lnTo>
                    <a:pt x="384" y="402"/>
                  </a:lnTo>
                  <a:lnTo>
                    <a:pt x="378" y="342"/>
                  </a:lnTo>
                  <a:lnTo>
                    <a:pt x="390" y="348"/>
                  </a:lnTo>
                  <a:lnTo>
                    <a:pt x="390" y="324"/>
                  </a:lnTo>
                  <a:lnTo>
                    <a:pt x="372" y="312"/>
                  </a:lnTo>
                  <a:lnTo>
                    <a:pt x="372" y="306"/>
                  </a:lnTo>
                  <a:lnTo>
                    <a:pt x="372" y="294"/>
                  </a:lnTo>
                  <a:lnTo>
                    <a:pt x="378" y="282"/>
                  </a:lnTo>
                  <a:lnTo>
                    <a:pt x="396" y="288"/>
                  </a:lnTo>
                  <a:lnTo>
                    <a:pt x="396" y="27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3" name="Freeform 551">
              <a:extLst>
                <a:ext uri="{FF2B5EF4-FFF2-40B4-BE49-F238E27FC236}">
                  <a16:creationId xmlns:a16="http://schemas.microsoft.com/office/drawing/2014/main" id="{F53CD840-623C-8BC6-62E7-0A1DA4976ED1}"/>
                </a:ext>
              </a:extLst>
            </p:cNvPr>
            <p:cNvSpPr/>
            <p:nvPr/>
          </p:nvSpPr>
          <p:spPr>
            <a:xfrm>
              <a:off x="6200775" y="4300538"/>
              <a:ext cx="409575" cy="704850"/>
            </a:xfrm>
            <a:custGeom>
              <a:avLst/>
              <a:gdLst>
                <a:gd name="T0" fmla="*/ 246 w 258"/>
                <a:gd name="T1" fmla="*/ 48 h 444"/>
                <a:gd name="T2" fmla="*/ 234 w 258"/>
                <a:gd name="T3" fmla="*/ 0 h 444"/>
                <a:gd name="T4" fmla="*/ 210 w 258"/>
                <a:gd name="T5" fmla="*/ 6 h 444"/>
                <a:gd name="T6" fmla="*/ 198 w 258"/>
                <a:gd name="T7" fmla="*/ 24 h 444"/>
                <a:gd name="T8" fmla="*/ 180 w 258"/>
                <a:gd name="T9" fmla="*/ 30 h 444"/>
                <a:gd name="T10" fmla="*/ 144 w 258"/>
                <a:gd name="T11" fmla="*/ 18 h 444"/>
                <a:gd name="T12" fmla="*/ 120 w 258"/>
                <a:gd name="T13" fmla="*/ 18 h 444"/>
                <a:gd name="T14" fmla="*/ 102 w 258"/>
                <a:gd name="T15" fmla="*/ 18 h 444"/>
                <a:gd name="T16" fmla="*/ 90 w 258"/>
                <a:gd name="T17" fmla="*/ 18 h 444"/>
                <a:gd name="T18" fmla="*/ 84 w 258"/>
                <a:gd name="T19" fmla="*/ 48 h 444"/>
                <a:gd name="T20" fmla="*/ 90 w 258"/>
                <a:gd name="T21" fmla="*/ 66 h 444"/>
                <a:gd name="T22" fmla="*/ 90 w 258"/>
                <a:gd name="T23" fmla="*/ 84 h 444"/>
                <a:gd name="T24" fmla="*/ 72 w 258"/>
                <a:gd name="T25" fmla="*/ 78 h 444"/>
                <a:gd name="T26" fmla="*/ 60 w 258"/>
                <a:gd name="T27" fmla="*/ 72 h 444"/>
                <a:gd name="T28" fmla="*/ 66 w 258"/>
                <a:gd name="T29" fmla="*/ 84 h 444"/>
                <a:gd name="T30" fmla="*/ 72 w 258"/>
                <a:gd name="T31" fmla="*/ 102 h 444"/>
                <a:gd name="T32" fmla="*/ 60 w 258"/>
                <a:gd name="T33" fmla="*/ 126 h 444"/>
                <a:gd name="T34" fmla="*/ 48 w 258"/>
                <a:gd name="T35" fmla="*/ 138 h 444"/>
                <a:gd name="T36" fmla="*/ 36 w 258"/>
                <a:gd name="T37" fmla="*/ 138 h 444"/>
                <a:gd name="T38" fmla="*/ 24 w 258"/>
                <a:gd name="T39" fmla="*/ 168 h 444"/>
                <a:gd name="T40" fmla="*/ 18 w 258"/>
                <a:gd name="T41" fmla="*/ 180 h 444"/>
                <a:gd name="T42" fmla="*/ 6 w 258"/>
                <a:gd name="T43" fmla="*/ 198 h 444"/>
                <a:gd name="T44" fmla="*/ 6 w 258"/>
                <a:gd name="T45" fmla="*/ 228 h 444"/>
                <a:gd name="T46" fmla="*/ 18 w 258"/>
                <a:gd name="T47" fmla="*/ 228 h 444"/>
                <a:gd name="T48" fmla="*/ 6 w 258"/>
                <a:gd name="T49" fmla="*/ 264 h 444"/>
                <a:gd name="T50" fmla="*/ 12 w 258"/>
                <a:gd name="T51" fmla="*/ 282 h 444"/>
                <a:gd name="T52" fmla="*/ 6 w 258"/>
                <a:gd name="T53" fmla="*/ 300 h 444"/>
                <a:gd name="T54" fmla="*/ 18 w 258"/>
                <a:gd name="T55" fmla="*/ 312 h 444"/>
                <a:gd name="T56" fmla="*/ 36 w 258"/>
                <a:gd name="T57" fmla="*/ 312 h 444"/>
                <a:gd name="T58" fmla="*/ 24 w 258"/>
                <a:gd name="T59" fmla="*/ 330 h 444"/>
                <a:gd name="T60" fmla="*/ 36 w 258"/>
                <a:gd name="T61" fmla="*/ 348 h 444"/>
                <a:gd name="T62" fmla="*/ 36 w 258"/>
                <a:gd name="T63" fmla="*/ 366 h 444"/>
                <a:gd name="T64" fmla="*/ 30 w 258"/>
                <a:gd name="T65" fmla="*/ 384 h 444"/>
                <a:gd name="T66" fmla="*/ 12 w 258"/>
                <a:gd name="T67" fmla="*/ 426 h 444"/>
                <a:gd name="T68" fmla="*/ 24 w 258"/>
                <a:gd name="T69" fmla="*/ 444 h 444"/>
                <a:gd name="T70" fmla="*/ 78 w 258"/>
                <a:gd name="T71" fmla="*/ 396 h 444"/>
                <a:gd name="T72" fmla="*/ 96 w 258"/>
                <a:gd name="T73" fmla="*/ 366 h 444"/>
                <a:gd name="T74" fmla="*/ 84 w 258"/>
                <a:gd name="T75" fmla="*/ 318 h 444"/>
                <a:gd name="T76" fmla="*/ 66 w 258"/>
                <a:gd name="T77" fmla="*/ 294 h 444"/>
                <a:gd name="T78" fmla="*/ 108 w 258"/>
                <a:gd name="T79" fmla="*/ 204 h 444"/>
                <a:gd name="T80" fmla="*/ 108 w 258"/>
                <a:gd name="T81" fmla="*/ 162 h 444"/>
                <a:gd name="T82" fmla="*/ 174 w 258"/>
                <a:gd name="T83" fmla="*/ 192 h 444"/>
                <a:gd name="T84" fmla="*/ 168 w 258"/>
                <a:gd name="T85" fmla="*/ 120 h 444"/>
                <a:gd name="T86" fmla="*/ 222 w 258"/>
                <a:gd name="T87" fmla="*/ 84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8" h="444">
                  <a:moveTo>
                    <a:pt x="258" y="72"/>
                  </a:moveTo>
                  <a:lnTo>
                    <a:pt x="252" y="48"/>
                  </a:lnTo>
                  <a:lnTo>
                    <a:pt x="246" y="48"/>
                  </a:lnTo>
                  <a:lnTo>
                    <a:pt x="246" y="18"/>
                  </a:lnTo>
                  <a:lnTo>
                    <a:pt x="246" y="24"/>
                  </a:lnTo>
                  <a:lnTo>
                    <a:pt x="234" y="0"/>
                  </a:lnTo>
                  <a:lnTo>
                    <a:pt x="216" y="0"/>
                  </a:lnTo>
                  <a:lnTo>
                    <a:pt x="216" y="6"/>
                  </a:lnTo>
                  <a:lnTo>
                    <a:pt x="210" y="6"/>
                  </a:lnTo>
                  <a:lnTo>
                    <a:pt x="204" y="6"/>
                  </a:lnTo>
                  <a:lnTo>
                    <a:pt x="198" y="12"/>
                  </a:lnTo>
                  <a:lnTo>
                    <a:pt x="198" y="24"/>
                  </a:lnTo>
                  <a:lnTo>
                    <a:pt x="192" y="24"/>
                  </a:lnTo>
                  <a:lnTo>
                    <a:pt x="186" y="30"/>
                  </a:lnTo>
                  <a:lnTo>
                    <a:pt x="180" y="30"/>
                  </a:lnTo>
                  <a:lnTo>
                    <a:pt x="174" y="24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18"/>
                  </a:lnTo>
                  <a:lnTo>
                    <a:pt x="132" y="18"/>
                  </a:lnTo>
                  <a:lnTo>
                    <a:pt x="120" y="18"/>
                  </a:lnTo>
                  <a:lnTo>
                    <a:pt x="114" y="30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78" y="54"/>
                  </a:lnTo>
                  <a:lnTo>
                    <a:pt x="78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0" y="84"/>
                  </a:lnTo>
                  <a:lnTo>
                    <a:pt x="84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8"/>
                  </a:lnTo>
                  <a:lnTo>
                    <a:pt x="66" y="72"/>
                  </a:lnTo>
                  <a:lnTo>
                    <a:pt x="60" y="72"/>
                  </a:lnTo>
                  <a:lnTo>
                    <a:pt x="60" y="78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0" y="126"/>
                  </a:lnTo>
                  <a:lnTo>
                    <a:pt x="60" y="138"/>
                  </a:lnTo>
                  <a:lnTo>
                    <a:pt x="54" y="138"/>
                  </a:lnTo>
                  <a:lnTo>
                    <a:pt x="48" y="138"/>
                  </a:lnTo>
                  <a:lnTo>
                    <a:pt x="42" y="138"/>
                  </a:lnTo>
                  <a:lnTo>
                    <a:pt x="42" y="132"/>
                  </a:lnTo>
                  <a:lnTo>
                    <a:pt x="36" y="138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18" y="162"/>
                  </a:lnTo>
                  <a:lnTo>
                    <a:pt x="12" y="168"/>
                  </a:lnTo>
                  <a:lnTo>
                    <a:pt x="18" y="180"/>
                  </a:lnTo>
                  <a:lnTo>
                    <a:pt x="18" y="186"/>
                  </a:lnTo>
                  <a:lnTo>
                    <a:pt x="12" y="192"/>
                  </a:lnTo>
                  <a:lnTo>
                    <a:pt x="6" y="198"/>
                  </a:lnTo>
                  <a:lnTo>
                    <a:pt x="6" y="204"/>
                  </a:lnTo>
                  <a:lnTo>
                    <a:pt x="0" y="222"/>
                  </a:lnTo>
                  <a:lnTo>
                    <a:pt x="6" y="228"/>
                  </a:lnTo>
                  <a:lnTo>
                    <a:pt x="12" y="222"/>
                  </a:lnTo>
                  <a:lnTo>
                    <a:pt x="18" y="222"/>
                  </a:lnTo>
                  <a:lnTo>
                    <a:pt x="18" y="228"/>
                  </a:lnTo>
                  <a:lnTo>
                    <a:pt x="18" y="234"/>
                  </a:lnTo>
                  <a:lnTo>
                    <a:pt x="6" y="246"/>
                  </a:lnTo>
                  <a:lnTo>
                    <a:pt x="6" y="264"/>
                  </a:lnTo>
                  <a:lnTo>
                    <a:pt x="6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6" y="294"/>
                  </a:lnTo>
                  <a:lnTo>
                    <a:pt x="6" y="300"/>
                  </a:lnTo>
                  <a:lnTo>
                    <a:pt x="6" y="306"/>
                  </a:lnTo>
                  <a:lnTo>
                    <a:pt x="12" y="306"/>
                  </a:lnTo>
                  <a:lnTo>
                    <a:pt x="18" y="312"/>
                  </a:lnTo>
                  <a:lnTo>
                    <a:pt x="24" y="312"/>
                  </a:lnTo>
                  <a:lnTo>
                    <a:pt x="30" y="312"/>
                  </a:lnTo>
                  <a:lnTo>
                    <a:pt x="36" y="312"/>
                  </a:lnTo>
                  <a:lnTo>
                    <a:pt x="36" y="318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24" y="342"/>
                  </a:lnTo>
                  <a:lnTo>
                    <a:pt x="30" y="348"/>
                  </a:lnTo>
                  <a:lnTo>
                    <a:pt x="36" y="348"/>
                  </a:lnTo>
                  <a:lnTo>
                    <a:pt x="42" y="354"/>
                  </a:lnTo>
                  <a:lnTo>
                    <a:pt x="42" y="360"/>
                  </a:lnTo>
                  <a:lnTo>
                    <a:pt x="36" y="366"/>
                  </a:lnTo>
                  <a:lnTo>
                    <a:pt x="30" y="372"/>
                  </a:lnTo>
                  <a:lnTo>
                    <a:pt x="30" y="378"/>
                  </a:lnTo>
                  <a:lnTo>
                    <a:pt x="30" y="384"/>
                  </a:lnTo>
                  <a:lnTo>
                    <a:pt x="24" y="402"/>
                  </a:lnTo>
                  <a:lnTo>
                    <a:pt x="18" y="414"/>
                  </a:lnTo>
                  <a:lnTo>
                    <a:pt x="12" y="426"/>
                  </a:lnTo>
                  <a:lnTo>
                    <a:pt x="18" y="432"/>
                  </a:lnTo>
                  <a:lnTo>
                    <a:pt x="18" y="438"/>
                  </a:lnTo>
                  <a:lnTo>
                    <a:pt x="24" y="444"/>
                  </a:lnTo>
                  <a:lnTo>
                    <a:pt x="42" y="432"/>
                  </a:lnTo>
                  <a:lnTo>
                    <a:pt x="72" y="426"/>
                  </a:lnTo>
                  <a:lnTo>
                    <a:pt x="78" y="396"/>
                  </a:lnTo>
                  <a:lnTo>
                    <a:pt x="84" y="390"/>
                  </a:lnTo>
                  <a:lnTo>
                    <a:pt x="84" y="372"/>
                  </a:lnTo>
                  <a:lnTo>
                    <a:pt x="96" y="366"/>
                  </a:lnTo>
                  <a:lnTo>
                    <a:pt x="90" y="354"/>
                  </a:lnTo>
                  <a:lnTo>
                    <a:pt x="84" y="348"/>
                  </a:lnTo>
                  <a:lnTo>
                    <a:pt x="84" y="318"/>
                  </a:lnTo>
                  <a:lnTo>
                    <a:pt x="72" y="318"/>
                  </a:lnTo>
                  <a:lnTo>
                    <a:pt x="66" y="300"/>
                  </a:lnTo>
                  <a:lnTo>
                    <a:pt x="66" y="29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108" y="204"/>
                  </a:lnTo>
                  <a:lnTo>
                    <a:pt x="102" y="198"/>
                  </a:lnTo>
                  <a:lnTo>
                    <a:pt x="102" y="180"/>
                  </a:lnTo>
                  <a:lnTo>
                    <a:pt x="108" y="162"/>
                  </a:lnTo>
                  <a:lnTo>
                    <a:pt x="108" y="150"/>
                  </a:lnTo>
                  <a:lnTo>
                    <a:pt x="138" y="174"/>
                  </a:lnTo>
                  <a:lnTo>
                    <a:pt x="174" y="192"/>
                  </a:lnTo>
                  <a:lnTo>
                    <a:pt x="186" y="174"/>
                  </a:lnTo>
                  <a:lnTo>
                    <a:pt x="180" y="144"/>
                  </a:lnTo>
                  <a:lnTo>
                    <a:pt x="168" y="120"/>
                  </a:lnTo>
                  <a:lnTo>
                    <a:pt x="186" y="90"/>
                  </a:lnTo>
                  <a:lnTo>
                    <a:pt x="204" y="96"/>
                  </a:lnTo>
                  <a:lnTo>
                    <a:pt x="222" y="84"/>
                  </a:lnTo>
                  <a:lnTo>
                    <a:pt x="240" y="78"/>
                  </a:lnTo>
                  <a:lnTo>
                    <a:pt x="258" y="7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4" name="Freeform 552">
              <a:extLst>
                <a:ext uri="{FF2B5EF4-FFF2-40B4-BE49-F238E27FC236}">
                  <a16:creationId xmlns:a16="http://schemas.microsoft.com/office/drawing/2014/main" id="{163B84F4-E09C-FCA4-9D91-5EC50594CABB}"/>
                </a:ext>
              </a:extLst>
            </p:cNvPr>
            <p:cNvSpPr/>
            <p:nvPr/>
          </p:nvSpPr>
          <p:spPr>
            <a:xfrm>
              <a:off x="6238875" y="4291013"/>
              <a:ext cx="76200" cy="85725"/>
            </a:xfrm>
            <a:custGeom>
              <a:avLst/>
              <a:gdLst>
                <a:gd name="T0" fmla="*/ 48 w 48"/>
                <a:gd name="T1" fmla="*/ 36 h 54"/>
                <a:gd name="T2" fmla="*/ 48 w 48"/>
                <a:gd name="T3" fmla="*/ 30 h 54"/>
                <a:gd name="T4" fmla="*/ 48 w 48"/>
                <a:gd name="T5" fmla="*/ 24 h 54"/>
                <a:gd name="T6" fmla="*/ 42 w 48"/>
                <a:gd name="T7" fmla="*/ 18 h 54"/>
                <a:gd name="T8" fmla="*/ 36 w 48"/>
                <a:gd name="T9" fmla="*/ 18 h 54"/>
                <a:gd name="T10" fmla="*/ 30 w 48"/>
                <a:gd name="T11" fmla="*/ 24 h 54"/>
                <a:gd name="T12" fmla="*/ 24 w 48"/>
                <a:gd name="T13" fmla="*/ 24 h 54"/>
                <a:gd name="T14" fmla="*/ 18 w 48"/>
                <a:gd name="T15" fmla="*/ 24 h 54"/>
                <a:gd name="T16" fmla="*/ 18 w 48"/>
                <a:gd name="T17" fmla="*/ 18 h 54"/>
                <a:gd name="T18" fmla="*/ 24 w 48"/>
                <a:gd name="T19" fmla="*/ 18 h 54"/>
                <a:gd name="T20" fmla="*/ 24 w 48"/>
                <a:gd name="T21" fmla="*/ 12 h 54"/>
                <a:gd name="T22" fmla="*/ 24 w 48"/>
                <a:gd name="T23" fmla="*/ 6 h 54"/>
                <a:gd name="T24" fmla="*/ 24 w 48"/>
                <a:gd name="T25" fmla="*/ 0 h 54"/>
                <a:gd name="T26" fmla="*/ 18 w 48"/>
                <a:gd name="T27" fmla="*/ 0 h 54"/>
                <a:gd name="T28" fmla="*/ 12 w 48"/>
                <a:gd name="T29" fmla="*/ 0 h 54"/>
                <a:gd name="T30" fmla="*/ 6 w 48"/>
                <a:gd name="T31" fmla="*/ 6 h 54"/>
                <a:gd name="T32" fmla="*/ 0 w 48"/>
                <a:gd name="T33" fmla="*/ 0 h 54"/>
                <a:gd name="T34" fmla="*/ 0 w 48"/>
                <a:gd name="T35" fmla="*/ 6 h 54"/>
                <a:gd name="T36" fmla="*/ 0 w 48"/>
                <a:gd name="T37" fmla="*/ 12 h 54"/>
                <a:gd name="T38" fmla="*/ 0 w 48"/>
                <a:gd name="T39" fmla="*/ 30 h 54"/>
                <a:gd name="T40" fmla="*/ 6 w 48"/>
                <a:gd name="T41" fmla="*/ 42 h 54"/>
                <a:gd name="T42" fmla="*/ 12 w 48"/>
                <a:gd name="T43" fmla="*/ 42 h 54"/>
                <a:gd name="T44" fmla="*/ 18 w 48"/>
                <a:gd name="T45" fmla="*/ 42 h 54"/>
                <a:gd name="T46" fmla="*/ 24 w 48"/>
                <a:gd name="T47" fmla="*/ 48 h 54"/>
                <a:gd name="T48" fmla="*/ 30 w 48"/>
                <a:gd name="T49" fmla="*/ 54 h 54"/>
                <a:gd name="T50" fmla="*/ 30 w 48"/>
                <a:gd name="T51" fmla="*/ 42 h 54"/>
                <a:gd name="T52" fmla="*/ 36 w 48"/>
                <a:gd name="T53" fmla="*/ 42 h 54"/>
                <a:gd name="T54" fmla="*/ 42 w 48"/>
                <a:gd name="T55" fmla="*/ 42 h 54"/>
                <a:gd name="T56" fmla="*/ 48 w 48"/>
                <a:gd name="T57" fmla="*/ 42 h 54"/>
                <a:gd name="T58" fmla="*/ 48 w 48"/>
                <a:gd name="T59" fmla="*/ 3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" h="54">
                  <a:moveTo>
                    <a:pt x="48" y="36"/>
                  </a:moveTo>
                  <a:lnTo>
                    <a:pt x="48" y="30"/>
                  </a:lnTo>
                  <a:lnTo>
                    <a:pt x="48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30"/>
                  </a:lnTo>
                  <a:lnTo>
                    <a:pt x="6" y="42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42" y="42"/>
                  </a:lnTo>
                  <a:lnTo>
                    <a:pt x="48" y="42"/>
                  </a:lnTo>
                  <a:lnTo>
                    <a:pt x="48" y="3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5" name="Freeform 553">
              <a:extLst>
                <a:ext uri="{FF2B5EF4-FFF2-40B4-BE49-F238E27FC236}">
                  <a16:creationId xmlns:a16="http://schemas.microsoft.com/office/drawing/2014/main" id="{41FF199E-D971-01AD-EBC2-3BA467988F1A}"/>
                </a:ext>
              </a:extLst>
            </p:cNvPr>
            <p:cNvSpPr/>
            <p:nvPr/>
          </p:nvSpPr>
          <p:spPr>
            <a:xfrm>
              <a:off x="6448425" y="4300538"/>
              <a:ext cx="57150" cy="28575"/>
            </a:xfrm>
            <a:custGeom>
              <a:avLst/>
              <a:gdLst>
                <a:gd name="T0" fmla="*/ 36 w 36"/>
                <a:gd name="T1" fmla="*/ 6 h 18"/>
                <a:gd name="T2" fmla="*/ 36 w 36"/>
                <a:gd name="T3" fmla="*/ 0 h 18"/>
                <a:gd name="T4" fmla="*/ 30 w 36"/>
                <a:gd name="T5" fmla="*/ 0 h 18"/>
                <a:gd name="T6" fmla="*/ 24 w 36"/>
                <a:gd name="T7" fmla="*/ 0 h 18"/>
                <a:gd name="T8" fmla="*/ 18 w 36"/>
                <a:gd name="T9" fmla="*/ 0 h 18"/>
                <a:gd name="T10" fmla="*/ 12 w 36"/>
                <a:gd name="T11" fmla="*/ 0 h 18"/>
                <a:gd name="T12" fmla="*/ 6 w 36"/>
                <a:gd name="T13" fmla="*/ 0 h 18"/>
                <a:gd name="T14" fmla="*/ 0 w 36"/>
                <a:gd name="T15" fmla="*/ 6 h 18"/>
                <a:gd name="T16" fmla="*/ 0 w 36"/>
                <a:gd name="T17" fmla="*/ 12 h 18"/>
                <a:gd name="T18" fmla="*/ 6 w 36"/>
                <a:gd name="T19" fmla="*/ 12 h 18"/>
                <a:gd name="T20" fmla="*/ 12 w 36"/>
                <a:gd name="T21" fmla="*/ 12 h 18"/>
                <a:gd name="T22" fmla="*/ 18 w 36"/>
                <a:gd name="T23" fmla="*/ 18 h 18"/>
                <a:gd name="T24" fmla="*/ 24 w 36"/>
                <a:gd name="T25" fmla="*/ 18 h 18"/>
                <a:gd name="T26" fmla="*/ 30 w 36"/>
                <a:gd name="T27" fmla="*/ 18 h 18"/>
                <a:gd name="T28" fmla="*/ 36 w 36"/>
                <a:gd name="T29" fmla="*/ 12 h 18"/>
                <a:gd name="T30" fmla="*/ 36 w 36"/>
                <a:gd name="T3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18">
                  <a:moveTo>
                    <a:pt x="36" y="6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6" y="12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6" name="Freeform 554">
              <a:extLst>
                <a:ext uri="{FF2B5EF4-FFF2-40B4-BE49-F238E27FC236}">
                  <a16:creationId xmlns:a16="http://schemas.microsoft.com/office/drawing/2014/main" id="{1BEAC03D-DC36-6E03-AFFD-EA483A42240F}"/>
                </a:ext>
              </a:extLst>
            </p:cNvPr>
            <p:cNvSpPr/>
            <p:nvPr/>
          </p:nvSpPr>
          <p:spPr>
            <a:xfrm>
              <a:off x="6276975" y="4262438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24 w 24"/>
                <a:gd name="T3" fmla="*/ 0 h 18"/>
                <a:gd name="T4" fmla="*/ 18 w 24"/>
                <a:gd name="T5" fmla="*/ 0 h 18"/>
                <a:gd name="T6" fmla="*/ 12 w 24"/>
                <a:gd name="T7" fmla="*/ 0 h 18"/>
                <a:gd name="T8" fmla="*/ 6 w 24"/>
                <a:gd name="T9" fmla="*/ 6 h 18"/>
                <a:gd name="T10" fmla="*/ 0 w 24"/>
                <a:gd name="T11" fmla="*/ 6 h 18"/>
                <a:gd name="T12" fmla="*/ 6 w 24"/>
                <a:gd name="T13" fmla="*/ 18 h 18"/>
                <a:gd name="T14" fmla="*/ 18 w 24"/>
                <a:gd name="T15" fmla="*/ 18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18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7" name="Freeform 555">
              <a:extLst>
                <a:ext uri="{FF2B5EF4-FFF2-40B4-BE49-F238E27FC236}">
                  <a16:creationId xmlns:a16="http://schemas.microsoft.com/office/drawing/2014/main" id="{E446E579-D06E-23D6-0CFC-E480815AA8ED}"/>
                </a:ext>
              </a:extLst>
            </p:cNvPr>
            <p:cNvSpPr/>
            <p:nvPr/>
          </p:nvSpPr>
          <p:spPr>
            <a:xfrm>
              <a:off x="6438900" y="4262438"/>
              <a:ext cx="38100" cy="38100"/>
            </a:xfrm>
            <a:custGeom>
              <a:avLst/>
              <a:gdLst>
                <a:gd name="T0" fmla="*/ 24 w 24"/>
                <a:gd name="T1" fmla="*/ 6 h 24"/>
                <a:gd name="T2" fmla="*/ 18 w 24"/>
                <a:gd name="T3" fmla="*/ 0 h 24"/>
                <a:gd name="T4" fmla="*/ 12 w 24"/>
                <a:gd name="T5" fmla="*/ 6 h 24"/>
                <a:gd name="T6" fmla="*/ 6 w 24"/>
                <a:gd name="T7" fmla="*/ 12 h 24"/>
                <a:gd name="T8" fmla="*/ 0 w 24"/>
                <a:gd name="T9" fmla="*/ 18 h 24"/>
                <a:gd name="T10" fmla="*/ 0 w 24"/>
                <a:gd name="T11" fmla="*/ 24 h 24"/>
                <a:gd name="T12" fmla="*/ 6 w 24"/>
                <a:gd name="T13" fmla="*/ 24 h 24"/>
                <a:gd name="T14" fmla="*/ 6 w 24"/>
                <a:gd name="T15" fmla="*/ 18 h 24"/>
                <a:gd name="T16" fmla="*/ 12 w 24"/>
                <a:gd name="T17" fmla="*/ 18 h 24"/>
                <a:gd name="T18" fmla="*/ 24 w 24"/>
                <a:gd name="T19" fmla="*/ 12 h 24"/>
                <a:gd name="T20" fmla="*/ 24 w 24"/>
                <a:gd name="T2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24" y="6"/>
                  </a:move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8" name="Freeform 556">
              <a:extLst>
                <a:ext uri="{FF2B5EF4-FFF2-40B4-BE49-F238E27FC236}">
                  <a16:creationId xmlns:a16="http://schemas.microsoft.com/office/drawing/2014/main" id="{DB8726D2-6BF4-B5E7-9418-D4285F82D506}"/>
                </a:ext>
              </a:extLst>
            </p:cNvPr>
            <p:cNvSpPr/>
            <p:nvPr/>
          </p:nvSpPr>
          <p:spPr>
            <a:xfrm>
              <a:off x="6372225" y="429101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6 h 24"/>
                <a:gd name="T4" fmla="*/ 12 w 18"/>
                <a:gd name="T5" fmla="*/ 6 h 24"/>
                <a:gd name="T6" fmla="*/ 6 w 18"/>
                <a:gd name="T7" fmla="*/ 0 h 24"/>
                <a:gd name="T8" fmla="*/ 6 w 18"/>
                <a:gd name="T9" fmla="*/ 6 h 24"/>
                <a:gd name="T10" fmla="*/ 0 w 18"/>
                <a:gd name="T11" fmla="*/ 12 h 24"/>
                <a:gd name="T12" fmla="*/ 0 w 18"/>
                <a:gd name="T13" fmla="*/ 24 h 24"/>
                <a:gd name="T14" fmla="*/ 6 w 18"/>
                <a:gd name="T15" fmla="*/ 18 h 24"/>
                <a:gd name="T16" fmla="*/ 6 w 18"/>
                <a:gd name="T17" fmla="*/ 12 h 24"/>
                <a:gd name="T18" fmla="*/ 12 w 18"/>
                <a:gd name="T19" fmla="*/ 18 h 24"/>
                <a:gd name="T20" fmla="*/ 18 w 18"/>
                <a:gd name="T21" fmla="*/ 18 h 24"/>
                <a:gd name="T22" fmla="*/ 18 w 18"/>
                <a:gd name="T2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9" name="Freeform 557">
              <a:extLst>
                <a:ext uri="{FF2B5EF4-FFF2-40B4-BE49-F238E27FC236}">
                  <a16:creationId xmlns:a16="http://schemas.microsoft.com/office/drawing/2014/main" id="{432C9E16-4FE6-AD87-6462-2F2B49492DC4}"/>
                </a:ext>
              </a:extLst>
            </p:cNvPr>
            <p:cNvSpPr/>
            <p:nvPr/>
          </p:nvSpPr>
          <p:spPr>
            <a:xfrm>
              <a:off x="6229350" y="4443413"/>
              <a:ext cx="19050" cy="38100"/>
            </a:xfrm>
            <a:custGeom>
              <a:avLst/>
              <a:gdLst>
                <a:gd name="T0" fmla="*/ 12 w 12"/>
                <a:gd name="T1" fmla="*/ 18 h 24"/>
                <a:gd name="T2" fmla="*/ 12 w 12"/>
                <a:gd name="T3" fmla="*/ 6 h 24"/>
                <a:gd name="T4" fmla="*/ 12 w 12"/>
                <a:gd name="T5" fmla="*/ 0 h 24"/>
                <a:gd name="T6" fmla="*/ 6 w 12"/>
                <a:gd name="T7" fmla="*/ 0 h 24"/>
                <a:gd name="T8" fmla="*/ 0 w 12"/>
                <a:gd name="T9" fmla="*/ 6 h 24"/>
                <a:gd name="T10" fmla="*/ 0 w 12"/>
                <a:gd name="T11" fmla="*/ 12 h 24"/>
                <a:gd name="T12" fmla="*/ 0 w 12"/>
                <a:gd name="T13" fmla="*/ 18 h 24"/>
                <a:gd name="T14" fmla="*/ 6 w 12"/>
                <a:gd name="T15" fmla="*/ 18 h 24"/>
                <a:gd name="T16" fmla="*/ 6 w 12"/>
                <a:gd name="T17" fmla="*/ 24 h 24"/>
                <a:gd name="T18" fmla="*/ 12 w 12"/>
                <a:gd name="T19" fmla="*/ 24 h 24"/>
                <a:gd name="T20" fmla="*/ 12 w 12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24">
                  <a:moveTo>
                    <a:pt x="12" y="18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0" name="Freeform 558">
              <a:extLst>
                <a:ext uri="{FF2B5EF4-FFF2-40B4-BE49-F238E27FC236}">
                  <a16:creationId xmlns:a16="http://schemas.microsoft.com/office/drawing/2014/main" id="{9DE16B2D-F87F-B6BD-472A-90465DBBC2EA}"/>
                </a:ext>
              </a:extLst>
            </p:cNvPr>
            <p:cNvSpPr/>
            <p:nvPr/>
          </p:nvSpPr>
          <p:spPr>
            <a:xfrm>
              <a:off x="6210300" y="451961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6 h 18"/>
                <a:gd name="T6" fmla="*/ 6 w 24"/>
                <a:gd name="T7" fmla="*/ 6 h 18"/>
                <a:gd name="T8" fmla="*/ 0 w 24"/>
                <a:gd name="T9" fmla="*/ 12 h 18"/>
                <a:gd name="T10" fmla="*/ 6 w 24"/>
                <a:gd name="T11" fmla="*/ 18 h 18"/>
                <a:gd name="T12" fmla="*/ 12 w 24"/>
                <a:gd name="T13" fmla="*/ 18 h 18"/>
                <a:gd name="T14" fmla="*/ 18 w 24"/>
                <a:gd name="T15" fmla="*/ 12 h 18"/>
                <a:gd name="T16" fmla="*/ 24 w 24"/>
                <a:gd name="T17" fmla="*/ 12 h 18"/>
                <a:gd name="T18" fmla="*/ 24 w 24"/>
                <a:gd name="T1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1" name="Freeform 559">
              <a:extLst>
                <a:ext uri="{FF2B5EF4-FFF2-40B4-BE49-F238E27FC236}">
                  <a16:creationId xmlns:a16="http://schemas.microsoft.com/office/drawing/2014/main" id="{6F67C15C-8CF7-3418-7E00-20632ED8F52C}"/>
                </a:ext>
              </a:extLst>
            </p:cNvPr>
            <p:cNvSpPr/>
            <p:nvPr/>
          </p:nvSpPr>
          <p:spPr>
            <a:xfrm>
              <a:off x="6257925" y="42529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0 w 12"/>
                <a:gd name="T5" fmla="*/ 12 h 18"/>
                <a:gd name="T6" fmla="*/ 0 w 12"/>
                <a:gd name="T7" fmla="*/ 18 h 18"/>
                <a:gd name="T8" fmla="*/ 6 w 12"/>
                <a:gd name="T9" fmla="*/ 18 h 18"/>
                <a:gd name="T10" fmla="*/ 12 w 12"/>
                <a:gd name="T11" fmla="*/ 12 h 18"/>
                <a:gd name="T12" fmla="*/ 12 w 12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2" name="Freeform 560">
              <a:extLst>
                <a:ext uri="{FF2B5EF4-FFF2-40B4-BE49-F238E27FC236}">
                  <a16:creationId xmlns:a16="http://schemas.microsoft.com/office/drawing/2014/main" id="{CBC8A2BB-A4B7-473A-B13F-551AB923DFA7}"/>
                </a:ext>
              </a:extLst>
            </p:cNvPr>
            <p:cNvSpPr/>
            <p:nvPr/>
          </p:nvSpPr>
          <p:spPr>
            <a:xfrm>
              <a:off x="6400800" y="42243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8 w 18"/>
                <a:gd name="T3" fmla="*/ 6 h 12"/>
                <a:gd name="T4" fmla="*/ 18 w 18"/>
                <a:gd name="T5" fmla="*/ 0 h 12"/>
                <a:gd name="T6" fmla="*/ 12 w 18"/>
                <a:gd name="T7" fmla="*/ 0 h 12"/>
                <a:gd name="T8" fmla="*/ 6 w 18"/>
                <a:gd name="T9" fmla="*/ 0 h 12"/>
                <a:gd name="T10" fmla="*/ 0 w 18"/>
                <a:gd name="T11" fmla="*/ 6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3" name="Freeform 561">
              <a:extLst>
                <a:ext uri="{FF2B5EF4-FFF2-40B4-BE49-F238E27FC236}">
                  <a16:creationId xmlns:a16="http://schemas.microsoft.com/office/drawing/2014/main" id="{039EA277-B214-51CD-C64F-6FA749AB222D}"/>
                </a:ext>
              </a:extLst>
            </p:cNvPr>
            <p:cNvSpPr/>
            <p:nvPr/>
          </p:nvSpPr>
          <p:spPr>
            <a:xfrm>
              <a:off x="6153150" y="44434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6 w 12"/>
                <a:gd name="T11" fmla="*/ 18 h 18"/>
                <a:gd name="T12" fmla="*/ 12 w 12"/>
                <a:gd name="T13" fmla="*/ 12 h 18"/>
                <a:gd name="T14" fmla="*/ 12 w 12"/>
                <a:gd name="T1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4" name="Freeform 562">
              <a:extLst>
                <a:ext uri="{FF2B5EF4-FFF2-40B4-BE49-F238E27FC236}">
                  <a16:creationId xmlns:a16="http://schemas.microsoft.com/office/drawing/2014/main" id="{068323CB-C82B-36C1-61DE-ACDBD41778FB}"/>
                </a:ext>
              </a:extLst>
            </p:cNvPr>
            <p:cNvSpPr/>
            <p:nvPr/>
          </p:nvSpPr>
          <p:spPr>
            <a:xfrm>
              <a:off x="6191250" y="467201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6 w 12"/>
                <a:gd name="T3" fmla="*/ 6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0 w 12"/>
                <a:gd name="T11" fmla="*/ 18 h 18"/>
                <a:gd name="T12" fmla="*/ 6 w 12"/>
                <a:gd name="T13" fmla="*/ 18 h 18"/>
                <a:gd name="T14" fmla="*/ 12 w 12"/>
                <a:gd name="T1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5" name="Freeform 563">
              <a:extLst>
                <a:ext uri="{FF2B5EF4-FFF2-40B4-BE49-F238E27FC236}">
                  <a16:creationId xmlns:a16="http://schemas.microsoft.com/office/drawing/2014/main" id="{CD398720-171C-D6B1-67AF-6998C40A3CDF}"/>
                </a:ext>
              </a:extLst>
            </p:cNvPr>
            <p:cNvSpPr/>
            <p:nvPr/>
          </p:nvSpPr>
          <p:spPr>
            <a:xfrm>
              <a:off x="6200775" y="4586288"/>
              <a:ext cx="9525" cy="19050"/>
            </a:xfrm>
            <a:custGeom>
              <a:avLst/>
              <a:gdLst>
                <a:gd name="T0" fmla="*/ 6 w 6"/>
                <a:gd name="T1" fmla="*/ 6 h 12"/>
                <a:gd name="T2" fmla="*/ 6 w 6"/>
                <a:gd name="T3" fmla="*/ 0 h 12"/>
                <a:gd name="T4" fmla="*/ 0 w 6"/>
                <a:gd name="T5" fmla="*/ 0 h 12"/>
                <a:gd name="T6" fmla="*/ 0 w 6"/>
                <a:gd name="T7" fmla="*/ 6 h 12"/>
                <a:gd name="T8" fmla="*/ 0 w 6"/>
                <a:gd name="T9" fmla="*/ 12 h 12"/>
                <a:gd name="T10" fmla="*/ 6 w 6"/>
                <a:gd name="T11" fmla="*/ 12 h 12"/>
                <a:gd name="T12" fmla="*/ 6 w 6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6" y="6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6" name="Freeform 564">
              <a:extLst>
                <a:ext uri="{FF2B5EF4-FFF2-40B4-BE49-F238E27FC236}">
                  <a16:creationId xmlns:a16="http://schemas.microsoft.com/office/drawing/2014/main" id="{FCB3E9CD-09D0-97B0-67CC-FC94A43BE5E5}"/>
                </a:ext>
              </a:extLst>
            </p:cNvPr>
            <p:cNvSpPr/>
            <p:nvPr/>
          </p:nvSpPr>
          <p:spPr>
            <a:xfrm>
              <a:off x="6762750" y="5738813"/>
              <a:ext cx="180975" cy="276225"/>
            </a:xfrm>
            <a:custGeom>
              <a:avLst/>
              <a:gdLst>
                <a:gd name="T0" fmla="*/ 114 w 114"/>
                <a:gd name="T1" fmla="*/ 114 h 174"/>
                <a:gd name="T2" fmla="*/ 102 w 114"/>
                <a:gd name="T3" fmla="*/ 114 h 174"/>
                <a:gd name="T4" fmla="*/ 84 w 114"/>
                <a:gd name="T5" fmla="*/ 78 h 174"/>
                <a:gd name="T6" fmla="*/ 90 w 114"/>
                <a:gd name="T7" fmla="*/ 54 h 174"/>
                <a:gd name="T8" fmla="*/ 72 w 114"/>
                <a:gd name="T9" fmla="*/ 6 h 174"/>
                <a:gd name="T10" fmla="*/ 48 w 114"/>
                <a:gd name="T11" fmla="*/ 0 h 174"/>
                <a:gd name="T12" fmla="*/ 48 w 114"/>
                <a:gd name="T13" fmla="*/ 12 h 174"/>
                <a:gd name="T14" fmla="*/ 48 w 114"/>
                <a:gd name="T15" fmla="*/ 18 h 174"/>
                <a:gd name="T16" fmla="*/ 42 w 114"/>
                <a:gd name="T17" fmla="*/ 48 h 174"/>
                <a:gd name="T18" fmla="*/ 12 w 114"/>
                <a:gd name="T19" fmla="*/ 48 h 174"/>
                <a:gd name="T20" fmla="*/ 12 w 114"/>
                <a:gd name="T21" fmla="*/ 66 h 174"/>
                <a:gd name="T22" fmla="*/ 24 w 114"/>
                <a:gd name="T23" fmla="*/ 72 h 174"/>
                <a:gd name="T24" fmla="*/ 24 w 114"/>
                <a:gd name="T25" fmla="*/ 90 h 174"/>
                <a:gd name="T26" fmla="*/ 18 w 114"/>
                <a:gd name="T27" fmla="*/ 90 h 174"/>
                <a:gd name="T28" fmla="*/ 12 w 114"/>
                <a:gd name="T29" fmla="*/ 108 h 174"/>
                <a:gd name="T30" fmla="*/ 0 w 114"/>
                <a:gd name="T31" fmla="*/ 120 h 174"/>
                <a:gd name="T32" fmla="*/ 0 w 114"/>
                <a:gd name="T33" fmla="*/ 150 h 174"/>
                <a:gd name="T34" fmla="*/ 0 w 114"/>
                <a:gd name="T35" fmla="*/ 162 h 174"/>
                <a:gd name="T36" fmla="*/ 30 w 114"/>
                <a:gd name="T37" fmla="*/ 150 h 174"/>
                <a:gd name="T38" fmla="*/ 42 w 114"/>
                <a:gd name="T39" fmla="*/ 150 h 174"/>
                <a:gd name="T40" fmla="*/ 48 w 114"/>
                <a:gd name="T41" fmla="*/ 174 h 174"/>
                <a:gd name="T42" fmla="*/ 66 w 114"/>
                <a:gd name="T43" fmla="*/ 168 h 174"/>
                <a:gd name="T44" fmla="*/ 78 w 114"/>
                <a:gd name="T45" fmla="*/ 144 h 174"/>
                <a:gd name="T46" fmla="*/ 96 w 114"/>
                <a:gd name="T47" fmla="*/ 138 h 174"/>
                <a:gd name="T48" fmla="*/ 108 w 114"/>
                <a:gd name="T49" fmla="*/ 126 h 174"/>
                <a:gd name="T50" fmla="*/ 114 w 114"/>
                <a:gd name="T51" fmla="*/ 11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4" h="174">
                  <a:moveTo>
                    <a:pt x="114" y="114"/>
                  </a:moveTo>
                  <a:lnTo>
                    <a:pt x="102" y="114"/>
                  </a:lnTo>
                  <a:lnTo>
                    <a:pt x="84" y="78"/>
                  </a:lnTo>
                  <a:lnTo>
                    <a:pt x="90" y="54"/>
                  </a:lnTo>
                  <a:lnTo>
                    <a:pt x="72" y="6"/>
                  </a:lnTo>
                  <a:lnTo>
                    <a:pt x="48" y="0"/>
                  </a:lnTo>
                  <a:lnTo>
                    <a:pt x="48" y="12"/>
                  </a:lnTo>
                  <a:lnTo>
                    <a:pt x="48" y="18"/>
                  </a:lnTo>
                  <a:lnTo>
                    <a:pt x="42" y="48"/>
                  </a:lnTo>
                  <a:lnTo>
                    <a:pt x="12" y="48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24" y="90"/>
                  </a:lnTo>
                  <a:lnTo>
                    <a:pt x="18" y="90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30" y="150"/>
                  </a:lnTo>
                  <a:lnTo>
                    <a:pt x="42" y="150"/>
                  </a:lnTo>
                  <a:lnTo>
                    <a:pt x="48" y="174"/>
                  </a:lnTo>
                  <a:lnTo>
                    <a:pt x="66" y="168"/>
                  </a:lnTo>
                  <a:lnTo>
                    <a:pt x="78" y="144"/>
                  </a:lnTo>
                  <a:lnTo>
                    <a:pt x="96" y="138"/>
                  </a:lnTo>
                  <a:lnTo>
                    <a:pt x="108" y="126"/>
                  </a:lnTo>
                  <a:lnTo>
                    <a:pt x="114" y="11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7" name="Freeform 565">
              <a:extLst>
                <a:ext uri="{FF2B5EF4-FFF2-40B4-BE49-F238E27FC236}">
                  <a16:creationId xmlns:a16="http://schemas.microsoft.com/office/drawing/2014/main" id="{45FEAECB-D2D9-5D97-7EE7-393FCE247CB2}"/>
                </a:ext>
              </a:extLst>
            </p:cNvPr>
            <p:cNvSpPr/>
            <p:nvPr/>
          </p:nvSpPr>
          <p:spPr>
            <a:xfrm>
              <a:off x="6854807" y="5748338"/>
              <a:ext cx="247650" cy="352425"/>
            </a:xfrm>
            <a:custGeom>
              <a:avLst/>
              <a:gdLst>
                <a:gd name="T0" fmla="*/ 156 w 156"/>
                <a:gd name="T1" fmla="*/ 48 h 222"/>
                <a:gd name="T2" fmla="*/ 150 w 156"/>
                <a:gd name="T3" fmla="*/ 30 h 222"/>
                <a:gd name="T4" fmla="*/ 144 w 156"/>
                <a:gd name="T5" fmla="*/ 30 h 222"/>
                <a:gd name="T6" fmla="*/ 132 w 156"/>
                <a:gd name="T7" fmla="*/ 42 h 222"/>
                <a:gd name="T8" fmla="*/ 120 w 156"/>
                <a:gd name="T9" fmla="*/ 24 h 222"/>
                <a:gd name="T10" fmla="*/ 114 w 156"/>
                <a:gd name="T11" fmla="*/ 42 h 222"/>
                <a:gd name="T12" fmla="*/ 108 w 156"/>
                <a:gd name="T13" fmla="*/ 42 h 222"/>
                <a:gd name="T14" fmla="*/ 102 w 156"/>
                <a:gd name="T15" fmla="*/ 42 h 222"/>
                <a:gd name="T16" fmla="*/ 102 w 156"/>
                <a:gd name="T17" fmla="*/ 30 h 222"/>
                <a:gd name="T18" fmla="*/ 96 w 156"/>
                <a:gd name="T19" fmla="*/ 24 h 222"/>
                <a:gd name="T20" fmla="*/ 72 w 156"/>
                <a:gd name="T21" fmla="*/ 24 h 222"/>
                <a:gd name="T22" fmla="*/ 66 w 156"/>
                <a:gd name="T23" fmla="*/ 24 h 222"/>
                <a:gd name="T24" fmla="*/ 60 w 156"/>
                <a:gd name="T25" fmla="*/ 18 h 222"/>
                <a:gd name="T26" fmla="*/ 54 w 156"/>
                <a:gd name="T27" fmla="*/ 12 h 222"/>
                <a:gd name="T28" fmla="*/ 42 w 156"/>
                <a:gd name="T29" fmla="*/ 18 h 222"/>
                <a:gd name="T30" fmla="*/ 30 w 156"/>
                <a:gd name="T31" fmla="*/ 6 h 222"/>
                <a:gd name="T32" fmla="*/ 6 w 156"/>
                <a:gd name="T33" fmla="*/ 0 h 222"/>
                <a:gd name="T34" fmla="*/ 24 w 156"/>
                <a:gd name="T35" fmla="*/ 48 h 222"/>
                <a:gd name="T36" fmla="*/ 18 w 156"/>
                <a:gd name="T37" fmla="*/ 72 h 222"/>
                <a:gd name="T38" fmla="*/ 36 w 156"/>
                <a:gd name="T39" fmla="*/ 108 h 222"/>
                <a:gd name="T40" fmla="*/ 48 w 156"/>
                <a:gd name="T41" fmla="*/ 108 h 222"/>
                <a:gd name="T42" fmla="*/ 42 w 156"/>
                <a:gd name="T43" fmla="*/ 120 h 222"/>
                <a:gd name="T44" fmla="*/ 30 w 156"/>
                <a:gd name="T45" fmla="*/ 132 h 222"/>
                <a:gd name="T46" fmla="*/ 12 w 156"/>
                <a:gd name="T47" fmla="*/ 138 h 222"/>
                <a:gd name="T48" fmla="*/ 0 w 156"/>
                <a:gd name="T49" fmla="*/ 162 h 222"/>
                <a:gd name="T50" fmla="*/ 18 w 156"/>
                <a:gd name="T51" fmla="*/ 174 h 222"/>
                <a:gd name="T52" fmla="*/ 24 w 156"/>
                <a:gd name="T53" fmla="*/ 168 h 222"/>
                <a:gd name="T54" fmla="*/ 36 w 156"/>
                <a:gd name="T55" fmla="*/ 192 h 222"/>
                <a:gd name="T56" fmla="*/ 42 w 156"/>
                <a:gd name="T57" fmla="*/ 192 h 222"/>
                <a:gd name="T58" fmla="*/ 48 w 156"/>
                <a:gd name="T59" fmla="*/ 186 h 222"/>
                <a:gd name="T60" fmla="*/ 54 w 156"/>
                <a:gd name="T61" fmla="*/ 192 h 222"/>
                <a:gd name="T62" fmla="*/ 48 w 156"/>
                <a:gd name="T63" fmla="*/ 198 h 222"/>
                <a:gd name="T64" fmla="*/ 48 w 156"/>
                <a:gd name="T65" fmla="*/ 204 h 222"/>
                <a:gd name="T66" fmla="*/ 48 w 156"/>
                <a:gd name="T67" fmla="*/ 210 h 222"/>
                <a:gd name="T68" fmla="*/ 54 w 156"/>
                <a:gd name="T69" fmla="*/ 204 h 222"/>
                <a:gd name="T70" fmla="*/ 60 w 156"/>
                <a:gd name="T71" fmla="*/ 198 h 222"/>
                <a:gd name="T72" fmla="*/ 66 w 156"/>
                <a:gd name="T73" fmla="*/ 198 h 222"/>
                <a:gd name="T74" fmla="*/ 66 w 156"/>
                <a:gd name="T75" fmla="*/ 204 h 222"/>
                <a:gd name="T76" fmla="*/ 66 w 156"/>
                <a:gd name="T77" fmla="*/ 210 h 222"/>
                <a:gd name="T78" fmla="*/ 54 w 156"/>
                <a:gd name="T79" fmla="*/ 216 h 222"/>
                <a:gd name="T80" fmla="*/ 54 w 156"/>
                <a:gd name="T81" fmla="*/ 222 h 222"/>
                <a:gd name="T82" fmla="*/ 60 w 156"/>
                <a:gd name="T83" fmla="*/ 222 h 222"/>
                <a:gd name="T84" fmla="*/ 72 w 156"/>
                <a:gd name="T85" fmla="*/ 216 h 222"/>
                <a:gd name="T86" fmla="*/ 84 w 156"/>
                <a:gd name="T87" fmla="*/ 204 h 222"/>
                <a:gd name="T88" fmla="*/ 90 w 156"/>
                <a:gd name="T89" fmla="*/ 198 h 222"/>
                <a:gd name="T90" fmla="*/ 96 w 156"/>
                <a:gd name="T91" fmla="*/ 186 h 222"/>
                <a:gd name="T92" fmla="*/ 96 w 156"/>
                <a:gd name="T93" fmla="*/ 180 h 222"/>
                <a:gd name="T94" fmla="*/ 96 w 156"/>
                <a:gd name="T95" fmla="*/ 174 h 222"/>
                <a:gd name="T96" fmla="*/ 84 w 156"/>
                <a:gd name="T97" fmla="*/ 150 h 222"/>
                <a:gd name="T98" fmla="*/ 78 w 156"/>
                <a:gd name="T99" fmla="*/ 114 h 222"/>
                <a:gd name="T100" fmla="*/ 84 w 156"/>
                <a:gd name="T101" fmla="*/ 108 h 222"/>
                <a:gd name="T102" fmla="*/ 96 w 156"/>
                <a:gd name="T103" fmla="*/ 108 h 222"/>
                <a:gd name="T104" fmla="*/ 102 w 156"/>
                <a:gd name="T105" fmla="*/ 96 h 222"/>
                <a:gd name="T106" fmla="*/ 120 w 156"/>
                <a:gd name="T107" fmla="*/ 102 h 222"/>
                <a:gd name="T108" fmla="*/ 138 w 156"/>
                <a:gd name="T109" fmla="*/ 84 h 222"/>
                <a:gd name="T110" fmla="*/ 156 w 156"/>
                <a:gd name="T111" fmla="*/ 4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6" h="222">
                  <a:moveTo>
                    <a:pt x="156" y="48"/>
                  </a:moveTo>
                  <a:lnTo>
                    <a:pt x="150" y="30"/>
                  </a:lnTo>
                  <a:lnTo>
                    <a:pt x="144" y="30"/>
                  </a:lnTo>
                  <a:lnTo>
                    <a:pt x="132" y="42"/>
                  </a:lnTo>
                  <a:lnTo>
                    <a:pt x="120" y="24"/>
                  </a:lnTo>
                  <a:lnTo>
                    <a:pt x="114" y="42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30"/>
                  </a:lnTo>
                  <a:lnTo>
                    <a:pt x="96" y="24"/>
                  </a:lnTo>
                  <a:lnTo>
                    <a:pt x="72" y="24"/>
                  </a:lnTo>
                  <a:lnTo>
                    <a:pt x="66" y="24"/>
                  </a:lnTo>
                  <a:lnTo>
                    <a:pt x="60" y="18"/>
                  </a:lnTo>
                  <a:lnTo>
                    <a:pt x="54" y="12"/>
                  </a:lnTo>
                  <a:lnTo>
                    <a:pt x="42" y="18"/>
                  </a:lnTo>
                  <a:lnTo>
                    <a:pt x="30" y="6"/>
                  </a:lnTo>
                  <a:lnTo>
                    <a:pt x="6" y="0"/>
                  </a:lnTo>
                  <a:lnTo>
                    <a:pt x="24" y="48"/>
                  </a:lnTo>
                  <a:lnTo>
                    <a:pt x="18" y="72"/>
                  </a:lnTo>
                  <a:lnTo>
                    <a:pt x="36" y="108"/>
                  </a:lnTo>
                  <a:lnTo>
                    <a:pt x="48" y="108"/>
                  </a:lnTo>
                  <a:lnTo>
                    <a:pt x="42" y="120"/>
                  </a:lnTo>
                  <a:lnTo>
                    <a:pt x="30" y="132"/>
                  </a:lnTo>
                  <a:lnTo>
                    <a:pt x="12" y="138"/>
                  </a:lnTo>
                  <a:lnTo>
                    <a:pt x="0" y="162"/>
                  </a:lnTo>
                  <a:lnTo>
                    <a:pt x="18" y="174"/>
                  </a:lnTo>
                  <a:lnTo>
                    <a:pt x="24" y="168"/>
                  </a:lnTo>
                  <a:lnTo>
                    <a:pt x="36" y="192"/>
                  </a:lnTo>
                  <a:lnTo>
                    <a:pt x="42" y="192"/>
                  </a:lnTo>
                  <a:lnTo>
                    <a:pt x="48" y="186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04"/>
                  </a:lnTo>
                  <a:lnTo>
                    <a:pt x="60" y="198"/>
                  </a:lnTo>
                  <a:lnTo>
                    <a:pt x="66" y="198"/>
                  </a:lnTo>
                  <a:lnTo>
                    <a:pt x="66" y="204"/>
                  </a:lnTo>
                  <a:lnTo>
                    <a:pt x="66" y="210"/>
                  </a:lnTo>
                  <a:lnTo>
                    <a:pt x="54" y="216"/>
                  </a:lnTo>
                  <a:lnTo>
                    <a:pt x="54" y="222"/>
                  </a:lnTo>
                  <a:lnTo>
                    <a:pt x="60" y="222"/>
                  </a:lnTo>
                  <a:lnTo>
                    <a:pt x="72" y="216"/>
                  </a:lnTo>
                  <a:lnTo>
                    <a:pt x="84" y="204"/>
                  </a:lnTo>
                  <a:lnTo>
                    <a:pt x="90" y="198"/>
                  </a:lnTo>
                  <a:lnTo>
                    <a:pt x="96" y="186"/>
                  </a:lnTo>
                  <a:lnTo>
                    <a:pt x="96" y="180"/>
                  </a:lnTo>
                  <a:lnTo>
                    <a:pt x="96" y="174"/>
                  </a:lnTo>
                  <a:lnTo>
                    <a:pt x="84" y="15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02" y="96"/>
                  </a:lnTo>
                  <a:lnTo>
                    <a:pt x="120" y="102"/>
                  </a:lnTo>
                  <a:lnTo>
                    <a:pt x="138" y="84"/>
                  </a:lnTo>
                  <a:lnTo>
                    <a:pt x="156" y="4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8" name="Freeform 566">
              <a:extLst>
                <a:ext uri="{FF2B5EF4-FFF2-40B4-BE49-F238E27FC236}">
                  <a16:creationId xmlns:a16="http://schemas.microsoft.com/office/drawing/2014/main" id="{74ADDAF0-CBA9-B28F-6801-4B03502AF5E9}"/>
                </a:ext>
              </a:extLst>
            </p:cNvPr>
            <p:cNvSpPr/>
            <p:nvPr/>
          </p:nvSpPr>
          <p:spPr>
            <a:xfrm>
              <a:off x="7143750" y="5662613"/>
              <a:ext cx="123825" cy="295275"/>
            </a:xfrm>
            <a:custGeom>
              <a:avLst/>
              <a:gdLst>
                <a:gd name="T0" fmla="*/ 78 w 78"/>
                <a:gd name="T1" fmla="*/ 42 h 186"/>
                <a:gd name="T2" fmla="*/ 72 w 78"/>
                <a:gd name="T3" fmla="*/ 12 h 186"/>
                <a:gd name="T4" fmla="*/ 66 w 78"/>
                <a:gd name="T5" fmla="*/ 6 h 186"/>
                <a:gd name="T6" fmla="*/ 48 w 78"/>
                <a:gd name="T7" fmla="*/ 24 h 186"/>
                <a:gd name="T8" fmla="*/ 42 w 78"/>
                <a:gd name="T9" fmla="*/ 18 h 186"/>
                <a:gd name="T10" fmla="*/ 36 w 78"/>
                <a:gd name="T11" fmla="*/ 6 h 186"/>
                <a:gd name="T12" fmla="*/ 24 w 78"/>
                <a:gd name="T13" fmla="*/ 0 h 186"/>
                <a:gd name="T14" fmla="*/ 18 w 78"/>
                <a:gd name="T15" fmla="*/ 0 h 186"/>
                <a:gd name="T16" fmla="*/ 6 w 78"/>
                <a:gd name="T17" fmla="*/ 24 h 186"/>
                <a:gd name="T18" fmla="*/ 18 w 78"/>
                <a:gd name="T19" fmla="*/ 30 h 186"/>
                <a:gd name="T20" fmla="*/ 6 w 78"/>
                <a:gd name="T21" fmla="*/ 48 h 186"/>
                <a:gd name="T22" fmla="*/ 12 w 78"/>
                <a:gd name="T23" fmla="*/ 54 h 186"/>
                <a:gd name="T24" fmla="*/ 0 w 78"/>
                <a:gd name="T25" fmla="*/ 78 h 186"/>
                <a:gd name="T26" fmla="*/ 12 w 78"/>
                <a:gd name="T27" fmla="*/ 90 h 186"/>
                <a:gd name="T28" fmla="*/ 24 w 78"/>
                <a:gd name="T29" fmla="*/ 108 h 186"/>
                <a:gd name="T30" fmla="*/ 18 w 78"/>
                <a:gd name="T31" fmla="*/ 114 h 186"/>
                <a:gd name="T32" fmla="*/ 24 w 78"/>
                <a:gd name="T33" fmla="*/ 126 h 186"/>
                <a:gd name="T34" fmla="*/ 24 w 78"/>
                <a:gd name="T35" fmla="*/ 138 h 186"/>
                <a:gd name="T36" fmla="*/ 18 w 78"/>
                <a:gd name="T37" fmla="*/ 156 h 186"/>
                <a:gd name="T38" fmla="*/ 12 w 78"/>
                <a:gd name="T39" fmla="*/ 162 h 186"/>
                <a:gd name="T40" fmla="*/ 18 w 78"/>
                <a:gd name="T41" fmla="*/ 174 h 186"/>
                <a:gd name="T42" fmla="*/ 24 w 78"/>
                <a:gd name="T43" fmla="*/ 174 h 186"/>
                <a:gd name="T44" fmla="*/ 24 w 78"/>
                <a:gd name="T45" fmla="*/ 186 h 186"/>
                <a:gd name="T46" fmla="*/ 42 w 78"/>
                <a:gd name="T47" fmla="*/ 186 h 186"/>
                <a:gd name="T48" fmla="*/ 54 w 78"/>
                <a:gd name="T49" fmla="*/ 186 h 186"/>
                <a:gd name="T50" fmla="*/ 60 w 78"/>
                <a:gd name="T51" fmla="*/ 186 h 186"/>
                <a:gd name="T52" fmla="*/ 66 w 78"/>
                <a:gd name="T53" fmla="*/ 186 h 186"/>
                <a:gd name="T54" fmla="*/ 72 w 78"/>
                <a:gd name="T55" fmla="*/ 186 h 186"/>
                <a:gd name="T56" fmla="*/ 72 w 78"/>
                <a:gd name="T57" fmla="*/ 180 h 186"/>
                <a:gd name="T58" fmla="*/ 54 w 78"/>
                <a:gd name="T59" fmla="*/ 162 h 186"/>
                <a:gd name="T60" fmla="*/ 48 w 78"/>
                <a:gd name="T61" fmla="*/ 138 h 186"/>
                <a:gd name="T62" fmla="*/ 30 w 78"/>
                <a:gd name="T63" fmla="*/ 114 h 186"/>
                <a:gd name="T64" fmla="*/ 30 w 78"/>
                <a:gd name="T65" fmla="*/ 108 h 186"/>
                <a:gd name="T66" fmla="*/ 30 w 78"/>
                <a:gd name="T67" fmla="*/ 96 h 186"/>
                <a:gd name="T68" fmla="*/ 54 w 78"/>
                <a:gd name="T69" fmla="*/ 84 h 186"/>
                <a:gd name="T70" fmla="*/ 54 w 78"/>
                <a:gd name="T71" fmla="*/ 96 h 186"/>
                <a:gd name="T72" fmla="*/ 66 w 78"/>
                <a:gd name="T73" fmla="*/ 90 h 186"/>
                <a:gd name="T74" fmla="*/ 72 w 78"/>
                <a:gd name="T75" fmla="*/ 78 h 186"/>
                <a:gd name="T76" fmla="*/ 60 w 78"/>
                <a:gd name="T77" fmla="*/ 54 h 186"/>
                <a:gd name="T78" fmla="*/ 78 w 78"/>
                <a:gd name="T79" fmla="*/ 4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8" h="186">
                  <a:moveTo>
                    <a:pt x="78" y="42"/>
                  </a:moveTo>
                  <a:lnTo>
                    <a:pt x="72" y="12"/>
                  </a:lnTo>
                  <a:lnTo>
                    <a:pt x="66" y="6"/>
                  </a:lnTo>
                  <a:lnTo>
                    <a:pt x="48" y="24"/>
                  </a:lnTo>
                  <a:lnTo>
                    <a:pt x="42" y="18"/>
                  </a:lnTo>
                  <a:lnTo>
                    <a:pt x="36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0" y="78"/>
                  </a:lnTo>
                  <a:lnTo>
                    <a:pt x="12" y="90"/>
                  </a:lnTo>
                  <a:lnTo>
                    <a:pt x="24" y="108"/>
                  </a:lnTo>
                  <a:lnTo>
                    <a:pt x="18" y="114"/>
                  </a:lnTo>
                  <a:lnTo>
                    <a:pt x="24" y="126"/>
                  </a:lnTo>
                  <a:lnTo>
                    <a:pt x="24" y="138"/>
                  </a:lnTo>
                  <a:lnTo>
                    <a:pt x="18" y="156"/>
                  </a:lnTo>
                  <a:lnTo>
                    <a:pt x="12" y="162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24" y="186"/>
                  </a:lnTo>
                  <a:lnTo>
                    <a:pt x="42" y="186"/>
                  </a:lnTo>
                  <a:lnTo>
                    <a:pt x="54" y="186"/>
                  </a:lnTo>
                  <a:lnTo>
                    <a:pt x="60" y="186"/>
                  </a:lnTo>
                  <a:lnTo>
                    <a:pt x="66" y="186"/>
                  </a:lnTo>
                  <a:lnTo>
                    <a:pt x="72" y="186"/>
                  </a:lnTo>
                  <a:lnTo>
                    <a:pt x="72" y="180"/>
                  </a:lnTo>
                  <a:lnTo>
                    <a:pt x="54" y="162"/>
                  </a:lnTo>
                  <a:lnTo>
                    <a:pt x="48" y="138"/>
                  </a:lnTo>
                  <a:lnTo>
                    <a:pt x="30" y="114"/>
                  </a:lnTo>
                  <a:lnTo>
                    <a:pt x="30" y="108"/>
                  </a:lnTo>
                  <a:lnTo>
                    <a:pt x="30" y="96"/>
                  </a:lnTo>
                  <a:lnTo>
                    <a:pt x="54" y="84"/>
                  </a:lnTo>
                  <a:lnTo>
                    <a:pt x="54" y="96"/>
                  </a:lnTo>
                  <a:lnTo>
                    <a:pt x="66" y="90"/>
                  </a:lnTo>
                  <a:lnTo>
                    <a:pt x="72" y="78"/>
                  </a:lnTo>
                  <a:lnTo>
                    <a:pt x="60" y="54"/>
                  </a:lnTo>
                  <a:lnTo>
                    <a:pt x="78" y="4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9" name="Freeform 567">
              <a:extLst>
                <a:ext uri="{FF2B5EF4-FFF2-40B4-BE49-F238E27FC236}">
                  <a16:creationId xmlns:a16="http://schemas.microsoft.com/office/drawing/2014/main" id="{8F468314-5C95-9E98-50BD-F2FCD4C6EF28}"/>
                </a:ext>
              </a:extLst>
            </p:cNvPr>
            <p:cNvSpPr/>
            <p:nvPr/>
          </p:nvSpPr>
          <p:spPr>
            <a:xfrm>
              <a:off x="7200900" y="595788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0 h 12"/>
                <a:gd name="T4" fmla="*/ 12 w 18"/>
                <a:gd name="T5" fmla="*/ 0 h 12"/>
                <a:gd name="T6" fmla="*/ 6 w 18"/>
                <a:gd name="T7" fmla="*/ 6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8 w 18"/>
                <a:gd name="T15" fmla="*/ 12 h 12"/>
                <a:gd name="T16" fmla="*/ 18 w 18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0" name="Freeform 568">
              <a:extLst>
                <a:ext uri="{FF2B5EF4-FFF2-40B4-BE49-F238E27FC236}">
                  <a16:creationId xmlns:a16="http://schemas.microsoft.com/office/drawing/2014/main" id="{7254C752-1328-7984-6C18-86239635CDC6}"/>
                </a:ext>
              </a:extLst>
            </p:cNvPr>
            <p:cNvSpPr/>
            <p:nvPr/>
          </p:nvSpPr>
          <p:spPr>
            <a:xfrm>
              <a:off x="5667375" y="5776913"/>
              <a:ext cx="209550" cy="247650"/>
            </a:xfrm>
            <a:custGeom>
              <a:avLst/>
              <a:gdLst>
                <a:gd name="T0" fmla="*/ 132 w 132"/>
                <a:gd name="T1" fmla="*/ 54 h 156"/>
                <a:gd name="T2" fmla="*/ 120 w 132"/>
                <a:gd name="T3" fmla="*/ 36 h 156"/>
                <a:gd name="T4" fmla="*/ 108 w 132"/>
                <a:gd name="T5" fmla="*/ 18 h 156"/>
                <a:gd name="T6" fmla="*/ 96 w 132"/>
                <a:gd name="T7" fmla="*/ 18 h 156"/>
                <a:gd name="T8" fmla="*/ 78 w 132"/>
                <a:gd name="T9" fmla="*/ 6 h 156"/>
                <a:gd name="T10" fmla="*/ 66 w 132"/>
                <a:gd name="T11" fmla="*/ 6 h 156"/>
                <a:gd name="T12" fmla="*/ 54 w 132"/>
                <a:gd name="T13" fmla="*/ 18 h 156"/>
                <a:gd name="T14" fmla="*/ 60 w 132"/>
                <a:gd name="T15" fmla="*/ 24 h 156"/>
                <a:gd name="T16" fmla="*/ 66 w 132"/>
                <a:gd name="T17" fmla="*/ 30 h 156"/>
                <a:gd name="T18" fmla="*/ 72 w 132"/>
                <a:gd name="T19" fmla="*/ 48 h 156"/>
                <a:gd name="T20" fmla="*/ 60 w 132"/>
                <a:gd name="T21" fmla="*/ 48 h 156"/>
                <a:gd name="T22" fmla="*/ 60 w 132"/>
                <a:gd name="T23" fmla="*/ 36 h 156"/>
                <a:gd name="T24" fmla="*/ 54 w 132"/>
                <a:gd name="T25" fmla="*/ 30 h 156"/>
                <a:gd name="T26" fmla="*/ 42 w 132"/>
                <a:gd name="T27" fmla="*/ 36 h 156"/>
                <a:gd name="T28" fmla="*/ 30 w 132"/>
                <a:gd name="T29" fmla="*/ 36 h 156"/>
                <a:gd name="T30" fmla="*/ 18 w 132"/>
                <a:gd name="T31" fmla="*/ 42 h 156"/>
                <a:gd name="T32" fmla="*/ 6 w 132"/>
                <a:gd name="T33" fmla="*/ 48 h 156"/>
                <a:gd name="T34" fmla="*/ 0 w 132"/>
                <a:gd name="T35" fmla="*/ 54 h 156"/>
                <a:gd name="T36" fmla="*/ 6 w 132"/>
                <a:gd name="T37" fmla="*/ 66 h 156"/>
                <a:gd name="T38" fmla="*/ 6 w 132"/>
                <a:gd name="T39" fmla="*/ 78 h 156"/>
                <a:gd name="T40" fmla="*/ 12 w 132"/>
                <a:gd name="T41" fmla="*/ 90 h 156"/>
                <a:gd name="T42" fmla="*/ 18 w 132"/>
                <a:gd name="T43" fmla="*/ 78 h 156"/>
                <a:gd name="T44" fmla="*/ 30 w 132"/>
                <a:gd name="T45" fmla="*/ 78 h 156"/>
                <a:gd name="T46" fmla="*/ 36 w 132"/>
                <a:gd name="T47" fmla="*/ 84 h 156"/>
                <a:gd name="T48" fmla="*/ 42 w 132"/>
                <a:gd name="T49" fmla="*/ 96 h 156"/>
                <a:gd name="T50" fmla="*/ 54 w 132"/>
                <a:gd name="T51" fmla="*/ 108 h 156"/>
                <a:gd name="T52" fmla="*/ 66 w 132"/>
                <a:gd name="T53" fmla="*/ 114 h 156"/>
                <a:gd name="T54" fmla="*/ 84 w 132"/>
                <a:gd name="T55" fmla="*/ 126 h 156"/>
                <a:gd name="T56" fmla="*/ 96 w 132"/>
                <a:gd name="T57" fmla="*/ 144 h 156"/>
                <a:gd name="T58" fmla="*/ 108 w 132"/>
                <a:gd name="T59" fmla="*/ 144 h 156"/>
                <a:gd name="T60" fmla="*/ 108 w 132"/>
                <a:gd name="T61" fmla="*/ 156 h 156"/>
                <a:gd name="T62" fmla="*/ 120 w 132"/>
                <a:gd name="T63" fmla="*/ 150 h 156"/>
                <a:gd name="T64" fmla="*/ 114 w 132"/>
                <a:gd name="T65" fmla="*/ 138 h 156"/>
                <a:gd name="T66" fmla="*/ 120 w 132"/>
                <a:gd name="T67" fmla="*/ 126 h 156"/>
                <a:gd name="T68" fmla="*/ 108 w 132"/>
                <a:gd name="T69" fmla="*/ 114 h 156"/>
                <a:gd name="T70" fmla="*/ 96 w 132"/>
                <a:gd name="T71" fmla="*/ 114 h 156"/>
                <a:gd name="T72" fmla="*/ 84 w 132"/>
                <a:gd name="T73" fmla="*/ 114 h 156"/>
                <a:gd name="T74" fmla="*/ 96 w 132"/>
                <a:gd name="T75" fmla="*/ 96 h 156"/>
                <a:gd name="T76" fmla="*/ 90 w 132"/>
                <a:gd name="T77" fmla="*/ 84 h 156"/>
                <a:gd name="T78" fmla="*/ 90 w 132"/>
                <a:gd name="T79" fmla="*/ 72 h 156"/>
                <a:gd name="T80" fmla="*/ 102 w 132"/>
                <a:gd name="T81" fmla="*/ 78 h 156"/>
                <a:gd name="T82" fmla="*/ 114 w 132"/>
                <a:gd name="T83" fmla="*/ 84 h 156"/>
                <a:gd name="T84" fmla="*/ 126 w 132"/>
                <a:gd name="T85" fmla="*/ 84 h 156"/>
                <a:gd name="T86" fmla="*/ 132 w 132"/>
                <a:gd name="T87" fmla="*/ 6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156">
                  <a:moveTo>
                    <a:pt x="132" y="60"/>
                  </a:move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18"/>
                  </a:lnTo>
                  <a:lnTo>
                    <a:pt x="102" y="18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6" y="6"/>
                  </a:lnTo>
                  <a:lnTo>
                    <a:pt x="60" y="12"/>
                  </a:lnTo>
                  <a:lnTo>
                    <a:pt x="54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60" y="36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0" y="36"/>
                  </a:lnTo>
                  <a:lnTo>
                    <a:pt x="24" y="36"/>
                  </a:lnTo>
                  <a:lnTo>
                    <a:pt x="18" y="42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2" y="90"/>
                  </a:lnTo>
                  <a:lnTo>
                    <a:pt x="18" y="84"/>
                  </a:lnTo>
                  <a:lnTo>
                    <a:pt x="18" y="78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42" y="102"/>
                  </a:lnTo>
                  <a:lnTo>
                    <a:pt x="54" y="108"/>
                  </a:lnTo>
                  <a:lnTo>
                    <a:pt x="60" y="108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84" y="126"/>
                  </a:lnTo>
                  <a:lnTo>
                    <a:pt x="96" y="132"/>
                  </a:lnTo>
                  <a:lnTo>
                    <a:pt x="96" y="144"/>
                  </a:lnTo>
                  <a:lnTo>
                    <a:pt x="102" y="150"/>
                  </a:lnTo>
                  <a:lnTo>
                    <a:pt x="108" y="144"/>
                  </a:lnTo>
                  <a:lnTo>
                    <a:pt x="108" y="150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14" y="138"/>
                  </a:lnTo>
                  <a:lnTo>
                    <a:pt x="114" y="132"/>
                  </a:lnTo>
                  <a:lnTo>
                    <a:pt x="120" y="126"/>
                  </a:lnTo>
                  <a:lnTo>
                    <a:pt x="114" y="114"/>
                  </a:lnTo>
                  <a:lnTo>
                    <a:pt x="108" y="114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0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96" y="96"/>
                  </a:lnTo>
                  <a:lnTo>
                    <a:pt x="96" y="90"/>
                  </a:lnTo>
                  <a:lnTo>
                    <a:pt x="90" y="84"/>
                  </a:lnTo>
                  <a:lnTo>
                    <a:pt x="84" y="78"/>
                  </a:lnTo>
                  <a:lnTo>
                    <a:pt x="90" y="72"/>
                  </a:lnTo>
                  <a:lnTo>
                    <a:pt x="96" y="72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0" y="84"/>
                  </a:lnTo>
                  <a:lnTo>
                    <a:pt x="126" y="84"/>
                  </a:lnTo>
                  <a:lnTo>
                    <a:pt x="132" y="72"/>
                  </a:lnTo>
                  <a:lnTo>
                    <a:pt x="132" y="6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1" name="Freeform 569">
              <a:extLst>
                <a:ext uri="{FF2B5EF4-FFF2-40B4-BE49-F238E27FC236}">
                  <a16:creationId xmlns:a16="http://schemas.microsoft.com/office/drawing/2014/main" id="{3B596D87-BE79-067C-E558-4102CD05C946}"/>
                </a:ext>
              </a:extLst>
            </p:cNvPr>
            <p:cNvSpPr/>
            <p:nvPr/>
          </p:nvSpPr>
          <p:spPr>
            <a:xfrm>
              <a:off x="5876925" y="5986463"/>
              <a:ext cx="76200" cy="38100"/>
            </a:xfrm>
            <a:custGeom>
              <a:avLst/>
              <a:gdLst>
                <a:gd name="T0" fmla="*/ 48 w 48"/>
                <a:gd name="T1" fmla="*/ 6 h 24"/>
                <a:gd name="T2" fmla="*/ 42 w 48"/>
                <a:gd name="T3" fmla="*/ 6 h 24"/>
                <a:gd name="T4" fmla="*/ 42 w 48"/>
                <a:gd name="T5" fmla="*/ 0 h 24"/>
                <a:gd name="T6" fmla="*/ 30 w 48"/>
                <a:gd name="T7" fmla="*/ 0 h 24"/>
                <a:gd name="T8" fmla="*/ 24 w 48"/>
                <a:gd name="T9" fmla="*/ 0 h 24"/>
                <a:gd name="T10" fmla="*/ 12 w 48"/>
                <a:gd name="T11" fmla="*/ 6 h 24"/>
                <a:gd name="T12" fmla="*/ 6 w 48"/>
                <a:gd name="T13" fmla="*/ 12 h 24"/>
                <a:gd name="T14" fmla="*/ 0 w 48"/>
                <a:gd name="T15" fmla="*/ 18 h 24"/>
                <a:gd name="T16" fmla="*/ 0 w 48"/>
                <a:gd name="T17" fmla="*/ 24 h 24"/>
                <a:gd name="T18" fmla="*/ 6 w 48"/>
                <a:gd name="T19" fmla="*/ 24 h 24"/>
                <a:gd name="T20" fmla="*/ 18 w 48"/>
                <a:gd name="T21" fmla="*/ 24 h 24"/>
                <a:gd name="T22" fmla="*/ 24 w 48"/>
                <a:gd name="T23" fmla="*/ 24 h 24"/>
                <a:gd name="T24" fmla="*/ 36 w 48"/>
                <a:gd name="T25" fmla="*/ 18 h 24"/>
                <a:gd name="T26" fmla="*/ 42 w 48"/>
                <a:gd name="T27" fmla="*/ 12 h 24"/>
                <a:gd name="T28" fmla="*/ 48 w 48"/>
                <a:gd name="T29" fmla="*/ 12 h 24"/>
                <a:gd name="T30" fmla="*/ 48 w 48"/>
                <a:gd name="T3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24">
                  <a:moveTo>
                    <a:pt x="48" y="6"/>
                  </a:moveTo>
                  <a:lnTo>
                    <a:pt x="42" y="6"/>
                  </a:lnTo>
                  <a:lnTo>
                    <a:pt x="42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18" y="24"/>
                  </a:lnTo>
                  <a:lnTo>
                    <a:pt x="24" y="24"/>
                  </a:lnTo>
                  <a:lnTo>
                    <a:pt x="36" y="18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2" name="Freeform 570">
              <a:extLst>
                <a:ext uri="{FF2B5EF4-FFF2-40B4-BE49-F238E27FC236}">
                  <a16:creationId xmlns:a16="http://schemas.microsoft.com/office/drawing/2014/main" id="{F83594E2-967C-7D00-ED7C-59EA1EAAE1DB}"/>
                </a:ext>
              </a:extLst>
            </p:cNvPr>
            <p:cNvSpPr/>
            <p:nvPr/>
          </p:nvSpPr>
          <p:spPr>
            <a:xfrm>
              <a:off x="6096000" y="5738813"/>
              <a:ext cx="19050" cy="57150"/>
            </a:xfrm>
            <a:custGeom>
              <a:avLst/>
              <a:gdLst>
                <a:gd name="T0" fmla="*/ 12 w 12"/>
                <a:gd name="T1" fmla="*/ 18 h 36"/>
                <a:gd name="T2" fmla="*/ 6 w 12"/>
                <a:gd name="T3" fmla="*/ 6 h 36"/>
                <a:gd name="T4" fmla="*/ 6 w 12"/>
                <a:gd name="T5" fmla="*/ 0 h 36"/>
                <a:gd name="T6" fmla="*/ 0 w 12"/>
                <a:gd name="T7" fmla="*/ 0 h 36"/>
                <a:gd name="T8" fmla="*/ 0 w 12"/>
                <a:gd name="T9" fmla="*/ 6 h 36"/>
                <a:gd name="T10" fmla="*/ 0 w 12"/>
                <a:gd name="T11" fmla="*/ 24 h 36"/>
                <a:gd name="T12" fmla="*/ 0 w 12"/>
                <a:gd name="T13" fmla="*/ 30 h 36"/>
                <a:gd name="T14" fmla="*/ 0 w 12"/>
                <a:gd name="T15" fmla="*/ 36 h 36"/>
                <a:gd name="T16" fmla="*/ 12 w 12"/>
                <a:gd name="T17" fmla="*/ 36 h 36"/>
                <a:gd name="T18" fmla="*/ 12 w 12"/>
                <a:gd name="T19" fmla="*/ 24 h 36"/>
                <a:gd name="T20" fmla="*/ 12 w 12"/>
                <a:gd name="T2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6">
                  <a:moveTo>
                    <a:pt x="12" y="18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3" name="Freeform 571">
              <a:extLst>
                <a:ext uri="{FF2B5EF4-FFF2-40B4-BE49-F238E27FC236}">
                  <a16:creationId xmlns:a16="http://schemas.microsoft.com/office/drawing/2014/main" id="{06859B65-D678-E6D6-A55B-16C5EC84958F}"/>
                </a:ext>
              </a:extLst>
            </p:cNvPr>
            <p:cNvSpPr/>
            <p:nvPr/>
          </p:nvSpPr>
          <p:spPr>
            <a:xfrm>
              <a:off x="6010275" y="6043613"/>
              <a:ext cx="47625" cy="38100"/>
            </a:xfrm>
            <a:custGeom>
              <a:avLst/>
              <a:gdLst>
                <a:gd name="T0" fmla="*/ 30 w 30"/>
                <a:gd name="T1" fmla="*/ 6 h 24"/>
                <a:gd name="T2" fmla="*/ 18 w 30"/>
                <a:gd name="T3" fmla="*/ 0 h 24"/>
                <a:gd name="T4" fmla="*/ 6 w 30"/>
                <a:gd name="T5" fmla="*/ 6 h 24"/>
                <a:gd name="T6" fmla="*/ 6 w 30"/>
                <a:gd name="T7" fmla="*/ 12 h 24"/>
                <a:gd name="T8" fmla="*/ 0 w 30"/>
                <a:gd name="T9" fmla="*/ 12 h 24"/>
                <a:gd name="T10" fmla="*/ 6 w 30"/>
                <a:gd name="T11" fmla="*/ 18 h 24"/>
                <a:gd name="T12" fmla="*/ 12 w 30"/>
                <a:gd name="T13" fmla="*/ 24 h 24"/>
                <a:gd name="T14" fmla="*/ 18 w 30"/>
                <a:gd name="T15" fmla="*/ 24 h 24"/>
                <a:gd name="T16" fmla="*/ 18 w 30"/>
                <a:gd name="T17" fmla="*/ 18 h 24"/>
                <a:gd name="T18" fmla="*/ 24 w 30"/>
                <a:gd name="T19" fmla="*/ 18 h 24"/>
                <a:gd name="T20" fmla="*/ 30 w 30"/>
                <a:gd name="T21" fmla="*/ 12 h 24"/>
                <a:gd name="T22" fmla="*/ 30 w 30"/>
                <a:gd name="T2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24">
                  <a:moveTo>
                    <a:pt x="30" y="6"/>
                  </a:moveTo>
                  <a:lnTo>
                    <a:pt x="18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4" name="Freeform 572">
              <a:extLst>
                <a:ext uri="{FF2B5EF4-FFF2-40B4-BE49-F238E27FC236}">
                  <a16:creationId xmlns:a16="http://schemas.microsoft.com/office/drawing/2014/main" id="{F5303A85-63BA-33A4-D356-34C097565B70}"/>
                </a:ext>
              </a:extLst>
            </p:cNvPr>
            <p:cNvSpPr/>
            <p:nvPr/>
          </p:nvSpPr>
          <p:spPr>
            <a:xfrm>
              <a:off x="5953125" y="5919788"/>
              <a:ext cx="38100" cy="47625"/>
            </a:xfrm>
            <a:custGeom>
              <a:avLst/>
              <a:gdLst>
                <a:gd name="T0" fmla="*/ 24 w 24"/>
                <a:gd name="T1" fmla="*/ 24 h 30"/>
                <a:gd name="T2" fmla="*/ 18 w 24"/>
                <a:gd name="T3" fmla="*/ 18 h 30"/>
                <a:gd name="T4" fmla="*/ 18 w 24"/>
                <a:gd name="T5" fmla="*/ 12 h 30"/>
                <a:gd name="T6" fmla="*/ 18 w 24"/>
                <a:gd name="T7" fmla="*/ 6 h 30"/>
                <a:gd name="T8" fmla="*/ 12 w 24"/>
                <a:gd name="T9" fmla="*/ 6 h 30"/>
                <a:gd name="T10" fmla="*/ 12 w 24"/>
                <a:gd name="T11" fmla="*/ 0 h 30"/>
                <a:gd name="T12" fmla="*/ 6 w 24"/>
                <a:gd name="T13" fmla="*/ 6 h 30"/>
                <a:gd name="T14" fmla="*/ 0 w 24"/>
                <a:gd name="T15" fmla="*/ 12 h 30"/>
                <a:gd name="T16" fmla="*/ 6 w 24"/>
                <a:gd name="T17" fmla="*/ 18 h 30"/>
                <a:gd name="T18" fmla="*/ 12 w 24"/>
                <a:gd name="T19" fmla="*/ 30 h 30"/>
                <a:gd name="T20" fmla="*/ 18 w 24"/>
                <a:gd name="T21" fmla="*/ 30 h 30"/>
                <a:gd name="T22" fmla="*/ 24 w 24"/>
                <a:gd name="T23" fmla="*/ 30 h 30"/>
                <a:gd name="T24" fmla="*/ 24 w 24"/>
                <a:gd name="T25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30">
                  <a:moveTo>
                    <a:pt x="24" y="24"/>
                  </a:moveTo>
                  <a:lnTo>
                    <a:pt x="18" y="18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30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24" y="2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5" name="Freeform 573">
              <a:extLst>
                <a:ext uri="{FF2B5EF4-FFF2-40B4-BE49-F238E27FC236}">
                  <a16:creationId xmlns:a16="http://schemas.microsoft.com/office/drawing/2014/main" id="{5E053932-DE91-FC36-BCAB-33C5967AC586}"/>
                </a:ext>
              </a:extLst>
            </p:cNvPr>
            <p:cNvSpPr/>
            <p:nvPr/>
          </p:nvSpPr>
          <p:spPr>
            <a:xfrm>
              <a:off x="5895975" y="5853113"/>
              <a:ext cx="28575" cy="57150"/>
            </a:xfrm>
            <a:custGeom>
              <a:avLst/>
              <a:gdLst>
                <a:gd name="T0" fmla="*/ 18 w 18"/>
                <a:gd name="T1" fmla="*/ 24 h 36"/>
                <a:gd name="T2" fmla="*/ 18 w 18"/>
                <a:gd name="T3" fmla="*/ 18 h 36"/>
                <a:gd name="T4" fmla="*/ 12 w 18"/>
                <a:gd name="T5" fmla="*/ 18 h 36"/>
                <a:gd name="T6" fmla="*/ 12 w 18"/>
                <a:gd name="T7" fmla="*/ 12 h 36"/>
                <a:gd name="T8" fmla="*/ 18 w 18"/>
                <a:gd name="T9" fmla="*/ 6 h 36"/>
                <a:gd name="T10" fmla="*/ 12 w 18"/>
                <a:gd name="T11" fmla="*/ 0 h 36"/>
                <a:gd name="T12" fmla="*/ 6 w 18"/>
                <a:gd name="T13" fmla="*/ 6 h 36"/>
                <a:gd name="T14" fmla="*/ 0 w 18"/>
                <a:gd name="T15" fmla="*/ 12 h 36"/>
                <a:gd name="T16" fmla="*/ 0 w 18"/>
                <a:gd name="T17" fmla="*/ 18 h 36"/>
                <a:gd name="T18" fmla="*/ 6 w 18"/>
                <a:gd name="T19" fmla="*/ 18 h 36"/>
                <a:gd name="T20" fmla="*/ 6 w 18"/>
                <a:gd name="T21" fmla="*/ 24 h 36"/>
                <a:gd name="T22" fmla="*/ 6 w 18"/>
                <a:gd name="T23" fmla="*/ 30 h 36"/>
                <a:gd name="T24" fmla="*/ 6 w 18"/>
                <a:gd name="T25" fmla="*/ 36 h 36"/>
                <a:gd name="T26" fmla="*/ 12 w 18"/>
                <a:gd name="T27" fmla="*/ 30 h 36"/>
                <a:gd name="T28" fmla="*/ 18 w 18"/>
                <a:gd name="T29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6">
                  <a:moveTo>
                    <a:pt x="18" y="24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12" y="30"/>
                  </a:lnTo>
                  <a:lnTo>
                    <a:pt x="18" y="2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6" name="Freeform 574">
              <a:extLst>
                <a:ext uri="{FF2B5EF4-FFF2-40B4-BE49-F238E27FC236}">
                  <a16:creationId xmlns:a16="http://schemas.microsoft.com/office/drawing/2014/main" id="{112028A7-4967-20A2-969C-B34C98D76D78}"/>
                </a:ext>
              </a:extLst>
            </p:cNvPr>
            <p:cNvSpPr/>
            <p:nvPr/>
          </p:nvSpPr>
          <p:spPr>
            <a:xfrm>
              <a:off x="6076950" y="5805488"/>
              <a:ext cx="28575" cy="47625"/>
            </a:xfrm>
            <a:custGeom>
              <a:avLst/>
              <a:gdLst>
                <a:gd name="T0" fmla="*/ 18 w 18"/>
                <a:gd name="T1" fmla="*/ 6 h 30"/>
                <a:gd name="T2" fmla="*/ 12 w 18"/>
                <a:gd name="T3" fmla="*/ 0 h 30"/>
                <a:gd name="T4" fmla="*/ 0 w 18"/>
                <a:gd name="T5" fmla="*/ 6 h 30"/>
                <a:gd name="T6" fmla="*/ 0 w 18"/>
                <a:gd name="T7" fmla="*/ 12 h 30"/>
                <a:gd name="T8" fmla="*/ 6 w 18"/>
                <a:gd name="T9" fmla="*/ 24 h 30"/>
                <a:gd name="T10" fmla="*/ 12 w 18"/>
                <a:gd name="T11" fmla="*/ 30 h 30"/>
                <a:gd name="T12" fmla="*/ 18 w 18"/>
                <a:gd name="T13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30">
                  <a:moveTo>
                    <a:pt x="18" y="6"/>
                  </a:moveTo>
                  <a:lnTo>
                    <a:pt x="12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30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7" name="Freeform 575">
              <a:extLst>
                <a:ext uri="{FF2B5EF4-FFF2-40B4-BE49-F238E27FC236}">
                  <a16:creationId xmlns:a16="http://schemas.microsoft.com/office/drawing/2014/main" id="{F01F63DF-18BE-44E5-88B4-6D3E19F7E2E3}"/>
                </a:ext>
              </a:extLst>
            </p:cNvPr>
            <p:cNvSpPr/>
            <p:nvPr/>
          </p:nvSpPr>
          <p:spPr>
            <a:xfrm>
              <a:off x="6057900" y="5767388"/>
              <a:ext cx="19050" cy="47625"/>
            </a:xfrm>
            <a:custGeom>
              <a:avLst/>
              <a:gdLst>
                <a:gd name="T0" fmla="*/ 12 w 12"/>
                <a:gd name="T1" fmla="*/ 18 h 30"/>
                <a:gd name="T2" fmla="*/ 12 w 12"/>
                <a:gd name="T3" fmla="*/ 12 h 30"/>
                <a:gd name="T4" fmla="*/ 12 w 12"/>
                <a:gd name="T5" fmla="*/ 0 h 30"/>
                <a:gd name="T6" fmla="*/ 6 w 12"/>
                <a:gd name="T7" fmla="*/ 0 h 30"/>
                <a:gd name="T8" fmla="*/ 0 w 12"/>
                <a:gd name="T9" fmla="*/ 0 h 30"/>
                <a:gd name="T10" fmla="*/ 0 w 12"/>
                <a:gd name="T11" fmla="*/ 6 h 30"/>
                <a:gd name="T12" fmla="*/ 0 w 12"/>
                <a:gd name="T13" fmla="*/ 12 h 30"/>
                <a:gd name="T14" fmla="*/ 0 w 12"/>
                <a:gd name="T15" fmla="*/ 18 h 30"/>
                <a:gd name="T16" fmla="*/ 0 w 12"/>
                <a:gd name="T17" fmla="*/ 24 h 30"/>
                <a:gd name="T18" fmla="*/ 6 w 12"/>
                <a:gd name="T19" fmla="*/ 30 h 30"/>
                <a:gd name="T20" fmla="*/ 12 w 12"/>
                <a:gd name="T21" fmla="*/ 24 h 30"/>
                <a:gd name="T22" fmla="*/ 12 w 12"/>
                <a:gd name="T23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0">
                  <a:moveTo>
                    <a:pt x="12" y="18"/>
                  </a:moveTo>
                  <a:lnTo>
                    <a:pt x="12" y="12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8" name="Freeform 576">
              <a:extLst>
                <a:ext uri="{FF2B5EF4-FFF2-40B4-BE49-F238E27FC236}">
                  <a16:creationId xmlns:a16="http://schemas.microsoft.com/office/drawing/2014/main" id="{C8C31F79-908B-F65B-4EEB-7BC889031AC1}"/>
                </a:ext>
              </a:extLst>
            </p:cNvPr>
            <p:cNvSpPr/>
            <p:nvPr/>
          </p:nvSpPr>
          <p:spPr>
            <a:xfrm>
              <a:off x="5857875" y="5919788"/>
              <a:ext cx="19050" cy="47625"/>
            </a:xfrm>
            <a:custGeom>
              <a:avLst/>
              <a:gdLst>
                <a:gd name="T0" fmla="*/ 12 w 12"/>
                <a:gd name="T1" fmla="*/ 12 h 30"/>
                <a:gd name="T2" fmla="*/ 12 w 12"/>
                <a:gd name="T3" fmla="*/ 6 h 30"/>
                <a:gd name="T4" fmla="*/ 12 w 12"/>
                <a:gd name="T5" fmla="*/ 0 h 30"/>
                <a:gd name="T6" fmla="*/ 6 w 12"/>
                <a:gd name="T7" fmla="*/ 0 h 30"/>
                <a:gd name="T8" fmla="*/ 0 w 12"/>
                <a:gd name="T9" fmla="*/ 12 h 30"/>
                <a:gd name="T10" fmla="*/ 0 w 12"/>
                <a:gd name="T11" fmla="*/ 18 h 30"/>
                <a:gd name="T12" fmla="*/ 0 w 12"/>
                <a:gd name="T13" fmla="*/ 24 h 30"/>
                <a:gd name="T14" fmla="*/ 0 w 12"/>
                <a:gd name="T15" fmla="*/ 30 h 30"/>
                <a:gd name="T16" fmla="*/ 6 w 12"/>
                <a:gd name="T17" fmla="*/ 30 h 30"/>
                <a:gd name="T18" fmla="*/ 12 w 12"/>
                <a:gd name="T19" fmla="*/ 30 h 30"/>
                <a:gd name="T20" fmla="*/ 12 w 12"/>
                <a:gd name="T21" fmla="*/ 24 h 30"/>
                <a:gd name="T22" fmla="*/ 12 w 12"/>
                <a:gd name="T2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0">
                  <a:moveTo>
                    <a:pt x="12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9" name="Freeform 577">
              <a:extLst>
                <a:ext uri="{FF2B5EF4-FFF2-40B4-BE49-F238E27FC236}">
                  <a16:creationId xmlns:a16="http://schemas.microsoft.com/office/drawing/2014/main" id="{BC91B092-D470-5F89-1D19-AFC755689812}"/>
                </a:ext>
              </a:extLst>
            </p:cNvPr>
            <p:cNvSpPr/>
            <p:nvPr/>
          </p:nvSpPr>
          <p:spPr>
            <a:xfrm>
              <a:off x="6000750" y="587216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6 h 24"/>
                <a:gd name="T4" fmla="*/ 12 w 18"/>
                <a:gd name="T5" fmla="*/ 0 h 24"/>
                <a:gd name="T6" fmla="*/ 6 w 18"/>
                <a:gd name="T7" fmla="*/ 0 h 24"/>
                <a:gd name="T8" fmla="*/ 0 w 18"/>
                <a:gd name="T9" fmla="*/ 6 h 24"/>
                <a:gd name="T10" fmla="*/ 6 w 18"/>
                <a:gd name="T11" fmla="*/ 18 h 24"/>
                <a:gd name="T12" fmla="*/ 6 w 18"/>
                <a:gd name="T13" fmla="*/ 24 h 24"/>
                <a:gd name="T14" fmla="*/ 12 w 18"/>
                <a:gd name="T15" fmla="*/ 18 h 24"/>
                <a:gd name="T16" fmla="*/ 18 w 18"/>
                <a:gd name="T17" fmla="*/ 18 h 24"/>
                <a:gd name="T18" fmla="*/ 18 w 18"/>
                <a:gd name="T1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0" name="Freeform 578">
              <a:extLst>
                <a:ext uri="{FF2B5EF4-FFF2-40B4-BE49-F238E27FC236}">
                  <a16:creationId xmlns:a16="http://schemas.microsoft.com/office/drawing/2014/main" id="{5D6529CF-B844-84A6-52A3-B086C79AC99D}"/>
                </a:ext>
              </a:extLst>
            </p:cNvPr>
            <p:cNvSpPr/>
            <p:nvPr/>
          </p:nvSpPr>
          <p:spPr>
            <a:xfrm>
              <a:off x="5886450" y="5824538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18 w 24"/>
                <a:gd name="T3" fmla="*/ 6 h 12"/>
                <a:gd name="T4" fmla="*/ 18 w 24"/>
                <a:gd name="T5" fmla="*/ 0 h 12"/>
                <a:gd name="T6" fmla="*/ 6 w 24"/>
                <a:gd name="T7" fmla="*/ 0 h 12"/>
                <a:gd name="T8" fmla="*/ 0 w 24"/>
                <a:gd name="T9" fmla="*/ 0 h 12"/>
                <a:gd name="T10" fmla="*/ 6 w 24"/>
                <a:gd name="T11" fmla="*/ 6 h 12"/>
                <a:gd name="T12" fmla="*/ 6 w 24"/>
                <a:gd name="T13" fmla="*/ 12 h 12"/>
                <a:gd name="T14" fmla="*/ 12 w 24"/>
                <a:gd name="T15" fmla="*/ 12 h 12"/>
                <a:gd name="T16" fmla="*/ 24 w 24"/>
                <a:gd name="T17" fmla="*/ 12 h 12"/>
                <a:gd name="T18" fmla="*/ 24 w 24"/>
                <a:gd name="T1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1" name="Freeform 579">
              <a:extLst>
                <a:ext uri="{FF2B5EF4-FFF2-40B4-BE49-F238E27FC236}">
                  <a16:creationId xmlns:a16="http://schemas.microsoft.com/office/drawing/2014/main" id="{67F60567-DFCD-7343-15B8-3A0E522FD2A5}"/>
                </a:ext>
              </a:extLst>
            </p:cNvPr>
            <p:cNvSpPr/>
            <p:nvPr/>
          </p:nvSpPr>
          <p:spPr>
            <a:xfrm>
              <a:off x="5972175" y="5891213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12 h 24"/>
                <a:gd name="T4" fmla="*/ 12 w 18"/>
                <a:gd name="T5" fmla="*/ 6 h 24"/>
                <a:gd name="T6" fmla="*/ 6 w 18"/>
                <a:gd name="T7" fmla="*/ 0 h 24"/>
                <a:gd name="T8" fmla="*/ 0 w 18"/>
                <a:gd name="T9" fmla="*/ 6 h 24"/>
                <a:gd name="T10" fmla="*/ 6 w 18"/>
                <a:gd name="T11" fmla="*/ 18 h 24"/>
                <a:gd name="T12" fmla="*/ 6 w 18"/>
                <a:gd name="T13" fmla="*/ 24 h 24"/>
                <a:gd name="T14" fmla="*/ 12 w 18"/>
                <a:gd name="T15" fmla="*/ 18 h 24"/>
                <a:gd name="T16" fmla="*/ 18 w 18"/>
                <a:gd name="T17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2" name="Freeform 580">
              <a:extLst>
                <a:ext uri="{FF2B5EF4-FFF2-40B4-BE49-F238E27FC236}">
                  <a16:creationId xmlns:a16="http://schemas.microsoft.com/office/drawing/2014/main" id="{40C4FA06-012C-7D57-59A3-B1C6EFBEF487}"/>
                </a:ext>
              </a:extLst>
            </p:cNvPr>
            <p:cNvSpPr/>
            <p:nvPr/>
          </p:nvSpPr>
          <p:spPr>
            <a:xfrm>
              <a:off x="6038850" y="5834063"/>
              <a:ext cx="19050" cy="19050"/>
            </a:xfrm>
            <a:custGeom>
              <a:avLst/>
              <a:gdLst>
                <a:gd name="T0" fmla="*/ 12 w 12"/>
                <a:gd name="T1" fmla="*/ 12 h 12"/>
                <a:gd name="T2" fmla="*/ 12 w 12"/>
                <a:gd name="T3" fmla="*/ 6 h 12"/>
                <a:gd name="T4" fmla="*/ 6 w 12"/>
                <a:gd name="T5" fmla="*/ 0 h 12"/>
                <a:gd name="T6" fmla="*/ 0 w 12"/>
                <a:gd name="T7" fmla="*/ 0 h 12"/>
                <a:gd name="T8" fmla="*/ 0 w 12"/>
                <a:gd name="T9" fmla="*/ 6 h 12"/>
                <a:gd name="T10" fmla="*/ 0 w 12"/>
                <a:gd name="T11" fmla="*/ 12 h 12"/>
                <a:gd name="T12" fmla="*/ 6 w 12"/>
                <a:gd name="T13" fmla="*/ 12 h 12"/>
                <a:gd name="T14" fmla="*/ 12 w 12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3" name="Freeform 581">
              <a:extLst>
                <a:ext uri="{FF2B5EF4-FFF2-40B4-BE49-F238E27FC236}">
                  <a16:creationId xmlns:a16="http://schemas.microsoft.com/office/drawing/2014/main" id="{9ED2915D-F645-0A5D-9AE6-1CDAB7E48AF4}"/>
                </a:ext>
              </a:extLst>
            </p:cNvPr>
            <p:cNvSpPr/>
            <p:nvPr/>
          </p:nvSpPr>
          <p:spPr>
            <a:xfrm>
              <a:off x="5924550" y="595788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12 h 12"/>
                <a:gd name="T16" fmla="*/ 18 w 18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4" name="Freeform 582">
              <a:extLst>
                <a:ext uri="{FF2B5EF4-FFF2-40B4-BE49-F238E27FC236}">
                  <a16:creationId xmlns:a16="http://schemas.microsoft.com/office/drawing/2014/main" id="{C0F61650-A726-D56C-FFBA-D6C88CF269AC}"/>
                </a:ext>
              </a:extLst>
            </p:cNvPr>
            <p:cNvSpPr/>
            <p:nvPr/>
          </p:nvSpPr>
          <p:spPr>
            <a:xfrm>
              <a:off x="6000750" y="5834063"/>
              <a:ext cx="19050" cy="19050"/>
            </a:xfrm>
            <a:custGeom>
              <a:avLst/>
              <a:gdLst>
                <a:gd name="T0" fmla="*/ 12 w 12"/>
                <a:gd name="T1" fmla="*/ 0 h 12"/>
                <a:gd name="T2" fmla="*/ 6 w 12"/>
                <a:gd name="T3" fmla="*/ 0 h 12"/>
                <a:gd name="T4" fmla="*/ 0 w 12"/>
                <a:gd name="T5" fmla="*/ 0 h 12"/>
                <a:gd name="T6" fmla="*/ 0 w 12"/>
                <a:gd name="T7" fmla="*/ 12 h 12"/>
                <a:gd name="T8" fmla="*/ 6 w 12"/>
                <a:gd name="T9" fmla="*/ 12 h 12"/>
                <a:gd name="T10" fmla="*/ 12 w 12"/>
                <a:gd name="T11" fmla="*/ 12 h 12"/>
                <a:gd name="T12" fmla="*/ 12 w 12"/>
                <a:gd name="T13" fmla="*/ 6 h 12"/>
                <a:gd name="T14" fmla="*/ 12 w 12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5" name="Freeform 583">
              <a:extLst>
                <a:ext uri="{FF2B5EF4-FFF2-40B4-BE49-F238E27FC236}">
                  <a16:creationId xmlns:a16="http://schemas.microsoft.com/office/drawing/2014/main" id="{BB6F8770-9E6E-0E0C-B95D-CF17D47B8CEA}"/>
                </a:ext>
              </a:extLst>
            </p:cNvPr>
            <p:cNvSpPr/>
            <p:nvPr/>
          </p:nvSpPr>
          <p:spPr>
            <a:xfrm>
              <a:off x="6648450" y="5538788"/>
              <a:ext cx="247650" cy="209550"/>
            </a:xfrm>
            <a:custGeom>
              <a:avLst/>
              <a:gdLst>
                <a:gd name="T0" fmla="*/ 156 w 156"/>
                <a:gd name="T1" fmla="*/ 60 h 132"/>
                <a:gd name="T2" fmla="*/ 138 w 156"/>
                <a:gd name="T3" fmla="*/ 48 h 132"/>
                <a:gd name="T4" fmla="*/ 144 w 156"/>
                <a:gd name="T5" fmla="*/ 36 h 132"/>
                <a:gd name="T6" fmla="*/ 120 w 156"/>
                <a:gd name="T7" fmla="*/ 24 h 132"/>
                <a:gd name="T8" fmla="*/ 114 w 156"/>
                <a:gd name="T9" fmla="*/ 24 h 132"/>
                <a:gd name="T10" fmla="*/ 96 w 156"/>
                <a:gd name="T11" fmla="*/ 6 h 132"/>
                <a:gd name="T12" fmla="*/ 54 w 156"/>
                <a:gd name="T13" fmla="*/ 18 h 132"/>
                <a:gd name="T14" fmla="*/ 42 w 156"/>
                <a:gd name="T15" fmla="*/ 12 h 132"/>
                <a:gd name="T16" fmla="*/ 42 w 156"/>
                <a:gd name="T17" fmla="*/ 6 h 132"/>
                <a:gd name="T18" fmla="*/ 24 w 156"/>
                <a:gd name="T19" fmla="*/ 0 h 132"/>
                <a:gd name="T20" fmla="*/ 12 w 156"/>
                <a:gd name="T21" fmla="*/ 0 h 132"/>
                <a:gd name="T22" fmla="*/ 12 w 156"/>
                <a:gd name="T23" fmla="*/ 6 h 132"/>
                <a:gd name="T24" fmla="*/ 12 w 156"/>
                <a:gd name="T25" fmla="*/ 12 h 132"/>
                <a:gd name="T26" fmla="*/ 24 w 156"/>
                <a:gd name="T27" fmla="*/ 18 h 132"/>
                <a:gd name="T28" fmla="*/ 24 w 156"/>
                <a:gd name="T29" fmla="*/ 36 h 132"/>
                <a:gd name="T30" fmla="*/ 18 w 156"/>
                <a:gd name="T31" fmla="*/ 36 h 132"/>
                <a:gd name="T32" fmla="*/ 0 w 156"/>
                <a:gd name="T33" fmla="*/ 36 h 132"/>
                <a:gd name="T34" fmla="*/ 0 w 156"/>
                <a:gd name="T35" fmla="*/ 42 h 132"/>
                <a:gd name="T36" fmla="*/ 0 w 156"/>
                <a:gd name="T37" fmla="*/ 54 h 132"/>
                <a:gd name="T38" fmla="*/ 6 w 156"/>
                <a:gd name="T39" fmla="*/ 60 h 132"/>
                <a:gd name="T40" fmla="*/ 12 w 156"/>
                <a:gd name="T41" fmla="*/ 66 h 132"/>
                <a:gd name="T42" fmla="*/ 0 w 156"/>
                <a:gd name="T43" fmla="*/ 72 h 132"/>
                <a:gd name="T44" fmla="*/ 6 w 156"/>
                <a:gd name="T45" fmla="*/ 84 h 132"/>
                <a:gd name="T46" fmla="*/ 30 w 156"/>
                <a:gd name="T47" fmla="*/ 96 h 132"/>
                <a:gd name="T48" fmla="*/ 42 w 156"/>
                <a:gd name="T49" fmla="*/ 90 h 132"/>
                <a:gd name="T50" fmla="*/ 54 w 156"/>
                <a:gd name="T51" fmla="*/ 90 h 132"/>
                <a:gd name="T52" fmla="*/ 90 w 156"/>
                <a:gd name="T53" fmla="*/ 120 h 132"/>
                <a:gd name="T54" fmla="*/ 120 w 156"/>
                <a:gd name="T55" fmla="*/ 126 h 132"/>
                <a:gd name="T56" fmla="*/ 144 w 156"/>
                <a:gd name="T57" fmla="*/ 132 h 132"/>
                <a:gd name="T58" fmla="*/ 150 w 156"/>
                <a:gd name="T59" fmla="*/ 84 h 132"/>
                <a:gd name="T60" fmla="*/ 150 w 156"/>
                <a:gd name="T61" fmla="*/ 78 h 132"/>
                <a:gd name="T62" fmla="*/ 144 w 156"/>
                <a:gd name="T63" fmla="*/ 66 h 132"/>
                <a:gd name="T64" fmla="*/ 156 w 156"/>
                <a:gd name="T65" fmla="*/ 6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6" h="132">
                  <a:moveTo>
                    <a:pt x="156" y="60"/>
                  </a:moveTo>
                  <a:lnTo>
                    <a:pt x="138" y="48"/>
                  </a:lnTo>
                  <a:lnTo>
                    <a:pt x="144" y="36"/>
                  </a:lnTo>
                  <a:lnTo>
                    <a:pt x="120" y="24"/>
                  </a:lnTo>
                  <a:lnTo>
                    <a:pt x="114" y="24"/>
                  </a:lnTo>
                  <a:lnTo>
                    <a:pt x="96" y="6"/>
                  </a:lnTo>
                  <a:lnTo>
                    <a:pt x="54" y="18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24" y="18"/>
                  </a:lnTo>
                  <a:lnTo>
                    <a:pt x="24" y="36"/>
                  </a:lnTo>
                  <a:lnTo>
                    <a:pt x="18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0" y="72"/>
                  </a:lnTo>
                  <a:lnTo>
                    <a:pt x="6" y="84"/>
                  </a:lnTo>
                  <a:lnTo>
                    <a:pt x="30" y="96"/>
                  </a:lnTo>
                  <a:lnTo>
                    <a:pt x="42" y="90"/>
                  </a:lnTo>
                  <a:lnTo>
                    <a:pt x="54" y="90"/>
                  </a:lnTo>
                  <a:lnTo>
                    <a:pt x="90" y="120"/>
                  </a:lnTo>
                  <a:lnTo>
                    <a:pt x="120" y="126"/>
                  </a:lnTo>
                  <a:lnTo>
                    <a:pt x="144" y="132"/>
                  </a:lnTo>
                  <a:lnTo>
                    <a:pt x="150" y="84"/>
                  </a:lnTo>
                  <a:lnTo>
                    <a:pt x="150" y="78"/>
                  </a:lnTo>
                  <a:lnTo>
                    <a:pt x="144" y="66"/>
                  </a:lnTo>
                  <a:lnTo>
                    <a:pt x="156" y="6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6" name="Freeform 584">
              <a:extLst>
                <a:ext uri="{FF2B5EF4-FFF2-40B4-BE49-F238E27FC236}">
                  <a16:creationId xmlns:a16="http://schemas.microsoft.com/office/drawing/2014/main" id="{E51036DB-7545-EAE9-A052-B6ED367BF9AC}"/>
                </a:ext>
              </a:extLst>
            </p:cNvPr>
            <p:cNvSpPr/>
            <p:nvPr/>
          </p:nvSpPr>
          <p:spPr>
            <a:xfrm>
              <a:off x="6829425" y="5395913"/>
              <a:ext cx="371475" cy="304800"/>
            </a:xfrm>
            <a:custGeom>
              <a:avLst/>
              <a:gdLst>
                <a:gd name="T0" fmla="*/ 234 w 234"/>
                <a:gd name="T1" fmla="*/ 72 h 192"/>
                <a:gd name="T2" fmla="*/ 228 w 234"/>
                <a:gd name="T3" fmla="*/ 30 h 192"/>
                <a:gd name="T4" fmla="*/ 216 w 234"/>
                <a:gd name="T5" fmla="*/ 24 h 192"/>
                <a:gd name="T6" fmla="*/ 204 w 234"/>
                <a:gd name="T7" fmla="*/ 24 h 192"/>
                <a:gd name="T8" fmla="*/ 204 w 234"/>
                <a:gd name="T9" fmla="*/ 12 h 192"/>
                <a:gd name="T10" fmla="*/ 180 w 234"/>
                <a:gd name="T11" fmla="*/ 6 h 192"/>
                <a:gd name="T12" fmla="*/ 162 w 234"/>
                <a:gd name="T13" fmla="*/ 12 h 192"/>
                <a:gd name="T14" fmla="*/ 150 w 234"/>
                <a:gd name="T15" fmla="*/ 0 h 192"/>
                <a:gd name="T16" fmla="*/ 144 w 234"/>
                <a:gd name="T17" fmla="*/ 12 h 192"/>
                <a:gd name="T18" fmla="*/ 120 w 234"/>
                <a:gd name="T19" fmla="*/ 6 h 192"/>
                <a:gd name="T20" fmla="*/ 114 w 234"/>
                <a:gd name="T21" fmla="*/ 6 h 192"/>
                <a:gd name="T22" fmla="*/ 90 w 234"/>
                <a:gd name="T23" fmla="*/ 24 h 192"/>
                <a:gd name="T24" fmla="*/ 60 w 234"/>
                <a:gd name="T25" fmla="*/ 12 h 192"/>
                <a:gd name="T26" fmla="*/ 72 w 234"/>
                <a:gd name="T27" fmla="*/ 36 h 192"/>
                <a:gd name="T28" fmla="*/ 72 w 234"/>
                <a:gd name="T29" fmla="*/ 48 h 192"/>
                <a:gd name="T30" fmla="*/ 18 w 234"/>
                <a:gd name="T31" fmla="*/ 66 h 192"/>
                <a:gd name="T32" fmla="*/ 0 w 234"/>
                <a:gd name="T33" fmla="*/ 78 h 192"/>
                <a:gd name="T34" fmla="*/ 6 w 234"/>
                <a:gd name="T35" fmla="*/ 114 h 192"/>
                <a:gd name="T36" fmla="*/ 30 w 234"/>
                <a:gd name="T37" fmla="*/ 126 h 192"/>
                <a:gd name="T38" fmla="*/ 24 w 234"/>
                <a:gd name="T39" fmla="*/ 138 h 192"/>
                <a:gd name="T40" fmla="*/ 42 w 234"/>
                <a:gd name="T41" fmla="*/ 150 h 192"/>
                <a:gd name="T42" fmla="*/ 30 w 234"/>
                <a:gd name="T43" fmla="*/ 156 h 192"/>
                <a:gd name="T44" fmla="*/ 36 w 234"/>
                <a:gd name="T45" fmla="*/ 168 h 192"/>
                <a:gd name="T46" fmla="*/ 48 w 234"/>
                <a:gd name="T47" fmla="*/ 162 h 192"/>
                <a:gd name="T48" fmla="*/ 78 w 234"/>
                <a:gd name="T49" fmla="*/ 174 h 192"/>
                <a:gd name="T50" fmla="*/ 96 w 234"/>
                <a:gd name="T51" fmla="*/ 180 h 192"/>
                <a:gd name="T52" fmla="*/ 102 w 234"/>
                <a:gd name="T53" fmla="*/ 186 h 192"/>
                <a:gd name="T54" fmla="*/ 114 w 234"/>
                <a:gd name="T55" fmla="*/ 192 h 192"/>
                <a:gd name="T56" fmla="*/ 120 w 234"/>
                <a:gd name="T57" fmla="*/ 180 h 192"/>
                <a:gd name="T58" fmla="*/ 132 w 234"/>
                <a:gd name="T59" fmla="*/ 180 h 192"/>
                <a:gd name="T60" fmla="*/ 138 w 234"/>
                <a:gd name="T61" fmla="*/ 186 h 192"/>
                <a:gd name="T62" fmla="*/ 150 w 234"/>
                <a:gd name="T63" fmla="*/ 162 h 192"/>
                <a:gd name="T64" fmla="*/ 168 w 234"/>
                <a:gd name="T65" fmla="*/ 150 h 192"/>
                <a:gd name="T66" fmla="*/ 186 w 234"/>
                <a:gd name="T67" fmla="*/ 156 h 192"/>
                <a:gd name="T68" fmla="*/ 192 w 234"/>
                <a:gd name="T69" fmla="*/ 144 h 192"/>
                <a:gd name="T70" fmla="*/ 204 w 234"/>
                <a:gd name="T71" fmla="*/ 156 h 192"/>
                <a:gd name="T72" fmla="*/ 210 w 234"/>
                <a:gd name="T73" fmla="*/ 144 h 192"/>
                <a:gd name="T74" fmla="*/ 198 w 234"/>
                <a:gd name="T75" fmla="*/ 126 h 192"/>
                <a:gd name="T76" fmla="*/ 204 w 234"/>
                <a:gd name="T77" fmla="*/ 90 h 192"/>
                <a:gd name="T78" fmla="*/ 234 w 234"/>
                <a:gd name="T79" fmla="*/ 7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192">
                  <a:moveTo>
                    <a:pt x="234" y="72"/>
                  </a:moveTo>
                  <a:lnTo>
                    <a:pt x="228" y="30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204" y="12"/>
                  </a:lnTo>
                  <a:lnTo>
                    <a:pt x="180" y="6"/>
                  </a:lnTo>
                  <a:lnTo>
                    <a:pt x="162" y="12"/>
                  </a:lnTo>
                  <a:lnTo>
                    <a:pt x="150" y="0"/>
                  </a:lnTo>
                  <a:lnTo>
                    <a:pt x="144" y="12"/>
                  </a:lnTo>
                  <a:lnTo>
                    <a:pt x="120" y="6"/>
                  </a:lnTo>
                  <a:lnTo>
                    <a:pt x="114" y="6"/>
                  </a:lnTo>
                  <a:lnTo>
                    <a:pt x="90" y="24"/>
                  </a:lnTo>
                  <a:lnTo>
                    <a:pt x="60" y="12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18" y="66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30" y="126"/>
                  </a:lnTo>
                  <a:lnTo>
                    <a:pt x="24" y="138"/>
                  </a:lnTo>
                  <a:lnTo>
                    <a:pt x="42" y="150"/>
                  </a:lnTo>
                  <a:lnTo>
                    <a:pt x="30" y="156"/>
                  </a:lnTo>
                  <a:lnTo>
                    <a:pt x="36" y="168"/>
                  </a:lnTo>
                  <a:lnTo>
                    <a:pt x="48" y="162"/>
                  </a:lnTo>
                  <a:lnTo>
                    <a:pt x="78" y="174"/>
                  </a:lnTo>
                  <a:lnTo>
                    <a:pt x="96" y="180"/>
                  </a:lnTo>
                  <a:lnTo>
                    <a:pt x="102" y="186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32" y="180"/>
                  </a:lnTo>
                  <a:lnTo>
                    <a:pt x="138" y="186"/>
                  </a:lnTo>
                  <a:lnTo>
                    <a:pt x="150" y="162"/>
                  </a:lnTo>
                  <a:lnTo>
                    <a:pt x="168" y="150"/>
                  </a:lnTo>
                  <a:lnTo>
                    <a:pt x="186" y="156"/>
                  </a:lnTo>
                  <a:lnTo>
                    <a:pt x="192" y="144"/>
                  </a:lnTo>
                  <a:lnTo>
                    <a:pt x="204" y="156"/>
                  </a:lnTo>
                  <a:lnTo>
                    <a:pt x="210" y="144"/>
                  </a:lnTo>
                  <a:lnTo>
                    <a:pt x="198" y="126"/>
                  </a:lnTo>
                  <a:lnTo>
                    <a:pt x="204" y="90"/>
                  </a:lnTo>
                  <a:lnTo>
                    <a:pt x="234" y="7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7" name="Freeform 585">
              <a:extLst>
                <a:ext uri="{FF2B5EF4-FFF2-40B4-BE49-F238E27FC236}">
                  <a16:creationId xmlns:a16="http://schemas.microsoft.com/office/drawing/2014/main" id="{CF5737B6-33A2-EBB5-DB83-1DD1630A3F39}"/>
                </a:ext>
              </a:extLst>
            </p:cNvPr>
            <p:cNvSpPr/>
            <p:nvPr/>
          </p:nvSpPr>
          <p:spPr>
            <a:xfrm>
              <a:off x="6991350" y="5881688"/>
              <a:ext cx="190500" cy="142875"/>
            </a:xfrm>
            <a:custGeom>
              <a:avLst/>
              <a:gdLst>
                <a:gd name="T0" fmla="*/ 120 w 120"/>
                <a:gd name="T1" fmla="*/ 36 h 90"/>
                <a:gd name="T2" fmla="*/ 114 w 120"/>
                <a:gd name="T3" fmla="*/ 36 h 90"/>
                <a:gd name="T4" fmla="*/ 108 w 120"/>
                <a:gd name="T5" fmla="*/ 24 h 90"/>
                <a:gd name="T6" fmla="*/ 114 w 120"/>
                <a:gd name="T7" fmla="*/ 18 h 90"/>
                <a:gd name="T8" fmla="*/ 96 w 120"/>
                <a:gd name="T9" fmla="*/ 12 h 90"/>
                <a:gd name="T10" fmla="*/ 90 w 120"/>
                <a:gd name="T11" fmla="*/ 12 h 90"/>
                <a:gd name="T12" fmla="*/ 90 w 120"/>
                <a:gd name="T13" fmla="*/ 18 h 90"/>
                <a:gd name="T14" fmla="*/ 78 w 120"/>
                <a:gd name="T15" fmla="*/ 18 h 90"/>
                <a:gd name="T16" fmla="*/ 60 w 120"/>
                <a:gd name="T17" fmla="*/ 0 h 90"/>
                <a:gd name="T18" fmla="*/ 42 w 120"/>
                <a:gd name="T19" fmla="*/ 18 h 90"/>
                <a:gd name="T20" fmla="*/ 24 w 120"/>
                <a:gd name="T21" fmla="*/ 12 h 90"/>
                <a:gd name="T22" fmla="*/ 18 w 120"/>
                <a:gd name="T23" fmla="*/ 24 h 90"/>
                <a:gd name="T24" fmla="*/ 6 w 120"/>
                <a:gd name="T25" fmla="*/ 24 h 90"/>
                <a:gd name="T26" fmla="*/ 0 w 120"/>
                <a:gd name="T27" fmla="*/ 30 h 90"/>
                <a:gd name="T28" fmla="*/ 6 w 120"/>
                <a:gd name="T29" fmla="*/ 66 h 90"/>
                <a:gd name="T30" fmla="*/ 18 w 120"/>
                <a:gd name="T31" fmla="*/ 90 h 90"/>
                <a:gd name="T32" fmla="*/ 18 w 120"/>
                <a:gd name="T33" fmla="*/ 84 h 90"/>
                <a:gd name="T34" fmla="*/ 24 w 120"/>
                <a:gd name="T35" fmla="*/ 84 h 90"/>
                <a:gd name="T36" fmla="*/ 24 w 120"/>
                <a:gd name="T37" fmla="*/ 90 h 90"/>
                <a:gd name="T38" fmla="*/ 30 w 120"/>
                <a:gd name="T39" fmla="*/ 90 h 90"/>
                <a:gd name="T40" fmla="*/ 42 w 120"/>
                <a:gd name="T41" fmla="*/ 84 h 90"/>
                <a:gd name="T42" fmla="*/ 48 w 120"/>
                <a:gd name="T43" fmla="*/ 78 h 90"/>
                <a:gd name="T44" fmla="*/ 54 w 120"/>
                <a:gd name="T45" fmla="*/ 78 h 90"/>
                <a:gd name="T46" fmla="*/ 60 w 120"/>
                <a:gd name="T47" fmla="*/ 84 h 90"/>
                <a:gd name="T48" fmla="*/ 66 w 120"/>
                <a:gd name="T49" fmla="*/ 90 h 90"/>
                <a:gd name="T50" fmla="*/ 72 w 120"/>
                <a:gd name="T51" fmla="*/ 90 h 90"/>
                <a:gd name="T52" fmla="*/ 78 w 120"/>
                <a:gd name="T53" fmla="*/ 84 h 90"/>
                <a:gd name="T54" fmla="*/ 84 w 120"/>
                <a:gd name="T55" fmla="*/ 78 h 90"/>
                <a:gd name="T56" fmla="*/ 84 w 120"/>
                <a:gd name="T57" fmla="*/ 84 h 90"/>
                <a:gd name="T58" fmla="*/ 84 w 120"/>
                <a:gd name="T59" fmla="*/ 90 h 90"/>
                <a:gd name="T60" fmla="*/ 90 w 120"/>
                <a:gd name="T61" fmla="*/ 90 h 90"/>
                <a:gd name="T62" fmla="*/ 96 w 120"/>
                <a:gd name="T63" fmla="*/ 84 h 90"/>
                <a:gd name="T64" fmla="*/ 96 w 120"/>
                <a:gd name="T65" fmla="*/ 72 h 90"/>
                <a:gd name="T66" fmla="*/ 96 w 120"/>
                <a:gd name="T67" fmla="*/ 66 h 90"/>
                <a:gd name="T68" fmla="*/ 102 w 120"/>
                <a:gd name="T69" fmla="*/ 72 h 90"/>
                <a:gd name="T70" fmla="*/ 108 w 120"/>
                <a:gd name="T71" fmla="*/ 72 h 90"/>
                <a:gd name="T72" fmla="*/ 114 w 120"/>
                <a:gd name="T73" fmla="*/ 66 h 90"/>
                <a:gd name="T74" fmla="*/ 120 w 120"/>
                <a:gd name="T75" fmla="*/ 54 h 90"/>
                <a:gd name="T76" fmla="*/ 120 w 120"/>
                <a:gd name="T77" fmla="*/ 48 h 90"/>
                <a:gd name="T78" fmla="*/ 120 w 120"/>
                <a:gd name="T79" fmla="*/ 3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0" h="90">
                  <a:moveTo>
                    <a:pt x="120" y="36"/>
                  </a:moveTo>
                  <a:lnTo>
                    <a:pt x="114" y="36"/>
                  </a:lnTo>
                  <a:lnTo>
                    <a:pt x="108" y="24"/>
                  </a:lnTo>
                  <a:lnTo>
                    <a:pt x="114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78" y="18"/>
                  </a:lnTo>
                  <a:lnTo>
                    <a:pt x="60" y="0"/>
                  </a:lnTo>
                  <a:lnTo>
                    <a:pt x="42" y="18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6" y="66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24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84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90"/>
                  </a:lnTo>
                  <a:lnTo>
                    <a:pt x="78" y="84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84" y="90"/>
                  </a:lnTo>
                  <a:lnTo>
                    <a:pt x="90" y="90"/>
                  </a:lnTo>
                  <a:lnTo>
                    <a:pt x="96" y="84"/>
                  </a:lnTo>
                  <a:lnTo>
                    <a:pt x="96" y="72"/>
                  </a:lnTo>
                  <a:lnTo>
                    <a:pt x="96" y="66"/>
                  </a:lnTo>
                  <a:lnTo>
                    <a:pt x="102" y="72"/>
                  </a:lnTo>
                  <a:lnTo>
                    <a:pt x="108" y="72"/>
                  </a:lnTo>
                  <a:lnTo>
                    <a:pt x="114" y="66"/>
                  </a:lnTo>
                  <a:lnTo>
                    <a:pt x="120" y="54"/>
                  </a:lnTo>
                  <a:lnTo>
                    <a:pt x="120" y="48"/>
                  </a:lnTo>
                  <a:lnTo>
                    <a:pt x="120" y="3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8" name="Freeform 586">
              <a:extLst>
                <a:ext uri="{FF2B5EF4-FFF2-40B4-BE49-F238E27FC236}">
                  <a16:creationId xmlns:a16="http://schemas.microsoft.com/office/drawing/2014/main" id="{42E6B67C-B7A5-CA62-4C47-F3D15B8E7B6B}"/>
                </a:ext>
              </a:extLst>
            </p:cNvPr>
            <p:cNvSpPr/>
            <p:nvPr/>
          </p:nvSpPr>
          <p:spPr>
            <a:xfrm>
              <a:off x="6181725" y="5348288"/>
              <a:ext cx="361950" cy="238125"/>
            </a:xfrm>
            <a:custGeom>
              <a:avLst/>
              <a:gdLst>
                <a:gd name="T0" fmla="*/ 228 w 228"/>
                <a:gd name="T1" fmla="*/ 120 h 150"/>
                <a:gd name="T2" fmla="*/ 210 w 228"/>
                <a:gd name="T3" fmla="*/ 108 h 150"/>
                <a:gd name="T4" fmla="*/ 204 w 228"/>
                <a:gd name="T5" fmla="*/ 84 h 150"/>
                <a:gd name="T6" fmla="*/ 198 w 228"/>
                <a:gd name="T7" fmla="*/ 54 h 150"/>
                <a:gd name="T8" fmla="*/ 168 w 228"/>
                <a:gd name="T9" fmla="*/ 48 h 150"/>
                <a:gd name="T10" fmla="*/ 150 w 228"/>
                <a:gd name="T11" fmla="*/ 30 h 150"/>
                <a:gd name="T12" fmla="*/ 144 w 228"/>
                <a:gd name="T13" fmla="*/ 30 h 150"/>
                <a:gd name="T14" fmla="*/ 144 w 228"/>
                <a:gd name="T15" fmla="*/ 24 h 150"/>
                <a:gd name="T16" fmla="*/ 132 w 228"/>
                <a:gd name="T17" fmla="*/ 24 h 150"/>
                <a:gd name="T18" fmla="*/ 120 w 228"/>
                <a:gd name="T19" fmla="*/ 12 h 150"/>
                <a:gd name="T20" fmla="*/ 102 w 228"/>
                <a:gd name="T21" fmla="*/ 18 h 150"/>
                <a:gd name="T22" fmla="*/ 90 w 228"/>
                <a:gd name="T23" fmla="*/ 0 h 150"/>
                <a:gd name="T24" fmla="*/ 84 w 228"/>
                <a:gd name="T25" fmla="*/ 12 h 150"/>
                <a:gd name="T26" fmla="*/ 66 w 228"/>
                <a:gd name="T27" fmla="*/ 12 h 150"/>
                <a:gd name="T28" fmla="*/ 48 w 228"/>
                <a:gd name="T29" fmla="*/ 0 h 150"/>
                <a:gd name="T30" fmla="*/ 42 w 228"/>
                <a:gd name="T31" fmla="*/ 12 h 150"/>
                <a:gd name="T32" fmla="*/ 48 w 228"/>
                <a:gd name="T33" fmla="*/ 18 h 150"/>
                <a:gd name="T34" fmla="*/ 48 w 228"/>
                <a:gd name="T35" fmla="*/ 24 h 150"/>
                <a:gd name="T36" fmla="*/ 42 w 228"/>
                <a:gd name="T37" fmla="*/ 24 h 150"/>
                <a:gd name="T38" fmla="*/ 36 w 228"/>
                <a:gd name="T39" fmla="*/ 24 h 150"/>
                <a:gd name="T40" fmla="*/ 30 w 228"/>
                <a:gd name="T41" fmla="*/ 24 h 150"/>
                <a:gd name="T42" fmla="*/ 30 w 228"/>
                <a:gd name="T43" fmla="*/ 30 h 150"/>
                <a:gd name="T44" fmla="*/ 30 w 228"/>
                <a:gd name="T45" fmla="*/ 42 h 150"/>
                <a:gd name="T46" fmla="*/ 24 w 228"/>
                <a:gd name="T47" fmla="*/ 48 h 150"/>
                <a:gd name="T48" fmla="*/ 24 w 228"/>
                <a:gd name="T49" fmla="*/ 60 h 150"/>
                <a:gd name="T50" fmla="*/ 24 w 228"/>
                <a:gd name="T51" fmla="*/ 66 h 150"/>
                <a:gd name="T52" fmla="*/ 24 w 228"/>
                <a:gd name="T53" fmla="*/ 72 h 150"/>
                <a:gd name="T54" fmla="*/ 18 w 228"/>
                <a:gd name="T55" fmla="*/ 78 h 150"/>
                <a:gd name="T56" fmla="*/ 12 w 228"/>
                <a:gd name="T57" fmla="*/ 78 h 150"/>
                <a:gd name="T58" fmla="*/ 12 w 228"/>
                <a:gd name="T59" fmla="*/ 72 h 150"/>
                <a:gd name="T60" fmla="*/ 6 w 228"/>
                <a:gd name="T61" fmla="*/ 72 h 150"/>
                <a:gd name="T62" fmla="*/ 6 w 228"/>
                <a:gd name="T63" fmla="*/ 78 h 150"/>
                <a:gd name="T64" fmla="*/ 0 w 228"/>
                <a:gd name="T65" fmla="*/ 78 h 150"/>
                <a:gd name="T66" fmla="*/ 6 w 228"/>
                <a:gd name="T67" fmla="*/ 102 h 150"/>
                <a:gd name="T68" fmla="*/ 18 w 228"/>
                <a:gd name="T69" fmla="*/ 114 h 150"/>
                <a:gd name="T70" fmla="*/ 18 w 228"/>
                <a:gd name="T71" fmla="*/ 120 h 150"/>
                <a:gd name="T72" fmla="*/ 12 w 228"/>
                <a:gd name="T73" fmla="*/ 120 h 150"/>
                <a:gd name="T74" fmla="*/ 6 w 228"/>
                <a:gd name="T75" fmla="*/ 108 h 150"/>
                <a:gd name="T76" fmla="*/ 6 w 228"/>
                <a:gd name="T77" fmla="*/ 102 h 150"/>
                <a:gd name="T78" fmla="*/ 24 w 228"/>
                <a:gd name="T79" fmla="*/ 144 h 150"/>
                <a:gd name="T80" fmla="*/ 36 w 228"/>
                <a:gd name="T81" fmla="*/ 144 h 150"/>
                <a:gd name="T82" fmla="*/ 36 w 228"/>
                <a:gd name="T83" fmla="*/ 108 h 150"/>
                <a:gd name="T84" fmla="*/ 48 w 228"/>
                <a:gd name="T85" fmla="*/ 120 h 150"/>
                <a:gd name="T86" fmla="*/ 60 w 228"/>
                <a:gd name="T87" fmla="*/ 114 h 150"/>
                <a:gd name="T88" fmla="*/ 78 w 228"/>
                <a:gd name="T89" fmla="*/ 96 h 150"/>
                <a:gd name="T90" fmla="*/ 90 w 228"/>
                <a:gd name="T91" fmla="*/ 108 h 150"/>
                <a:gd name="T92" fmla="*/ 102 w 228"/>
                <a:gd name="T93" fmla="*/ 138 h 150"/>
                <a:gd name="T94" fmla="*/ 132 w 228"/>
                <a:gd name="T95" fmla="*/ 144 h 150"/>
                <a:gd name="T96" fmla="*/ 138 w 228"/>
                <a:gd name="T97" fmla="*/ 150 h 150"/>
                <a:gd name="T98" fmla="*/ 156 w 228"/>
                <a:gd name="T99" fmla="*/ 138 h 150"/>
                <a:gd name="T100" fmla="*/ 174 w 228"/>
                <a:gd name="T101" fmla="*/ 138 h 150"/>
                <a:gd name="T102" fmla="*/ 204 w 228"/>
                <a:gd name="T103" fmla="*/ 132 h 150"/>
                <a:gd name="T104" fmla="*/ 198 w 228"/>
                <a:gd name="T105" fmla="*/ 126 h 150"/>
                <a:gd name="T106" fmla="*/ 228 w 228"/>
                <a:gd name="T107" fmla="*/ 12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8" h="150">
                  <a:moveTo>
                    <a:pt x="228" y="120"/>
                  </a:moveTo>
                  <a:lnTo>
                    <a:pt x="210" y="108"/>
                  </a:lnTo>
                  <a:lnTo>
                    <a:pt x="204" y="84"/>
                  </a:lnTo>
                  <a:lnTo>
                    <a:pt x="198" y="54"/>
                  </a:lnTo>
                  <a:lnTo>
                    <a:pt x="168" y="48"/>
                  </a:lnTo>
                  <a:lnTo>
                    <a:pt x="150" y="30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24"/>
                  </a:lnTo>
                  <a:lnTo>
                    <a:pt x="120" y="12"/>
                  </a:lnTo>
                  <a:lnTo>
                    <a:pt x="102" y="18"/>
                  </a:lnTo>
                  <a:lnTo>
                    <a:pt x="90" y="0"/>
                  </a:lnTo>
                  <a:lnTo>
                    <a:pt x="84" y="12"/>
                  </a:lnTo>
                  <a:lnTo>
                    <a:pt x="66" y="12"/>
                  </a:lnTo>
                  <a:lnTo>
                    <a:pt x="48" y="0"/>
                  </a:lnTo>
                  <a:lnTo>
                    <a:pt x="42" y="12"/>
                  </a:lnTo>
                  <a:lnTo>
                    <a:pt x="48" y="18"/>
                  </a:lnTo>
                  <a:lnTo>
                    <a:pt x="48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24" y="60"/>
                  </a:lnTo>
                  <a:lnTo>
                    <a:pt x="24" y="66"/>
                  </a:lnTo>
                  <a:lnTo>
                    <a:pt x="24" y="72"/>
                  </a:lnTo>
                  <a:lnTo>
                    <a:pt x="18" y="78"/>
                  </a:lnTo>
                  <a:lnTo>
                    <a:pt x="12" y="78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6" y="102"/>
                  </a:lnTo>
                  <a:lnTo>
                    <a:pt x="18" y="114"/>
                  </a:lnTo>
                  <a:lnTo>
                    <a:pt x="18" y="120"/>
                  </a:lnTo>
                  <a:lnTo>
                    <a:pt x="12" y="120"/>
                  </a:lnTo>
                  <a:lnTo>
                    <a:pt x="6" y="108"/>
                  </a:lnTo>
                  <a:lnTo>
                    <a:pt x="6" y="102"/>
                  </a:lnTo>
                  <a:lnTo>
                    <a:pt x="24" y="144"/>
                  </a:lnTo>
                  <a:lnTo>
                    <a:pt x="36" y="144"/>
                  </a:lnTo>
                  <a:lnTo>
                    <a:pt x="36" y="108"/>
                  </a:lnTo>
                  <a:lnTo>
                    <a:pt x="48" y="120"/>
                  </a:lnTo>
                  <a:lnTo>
                    <a:pt x="60" y="114"/>
                  </a:lnTo>
                  <a:lnTo>
                    <a:pt x="78" y="96"/>
                  </a:lnTo>
                  <a:lnTo>
                    <a:pt x="90" y="108"/>
                  </a:lnTo>
                  <a:lnTo>
                    <a:pt x="102" y="138"/>
                  </a:lnTo>
                  <a:lnTo>
                    <a:pt x="132" y="144"/>
                  </a:lnTo>
                  <a:lnTo>
                    <a:pt x="138" y="150"/>
                  </a:lnTo>
                  <a:lnTo>
                    <a:pt x="156" y="138"/>
                  </a:lnTo>
                  <a:lnTo>
                    <a:pt x="174" y="138"/>
                  </a:lnTo>
                  <a:lnTo>
                    <a:pt x="204" y="132"/>
                  </a:lnTo>
                  <a:lnTo>
                    <a:pt x="198" y="126"/>
                  </a:lnTo>
                  <a:lnTo>
                    <a:pt x="228" y="12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9" name="Freeform 587">
              <a:extLst>
                <a:ext uri="{FF2B5EF4-FFF2-40B4-BE49-F238E27FC236}">
                  <a16:creationId xmlns:a16="http://schemas.microsoft.com/office/drawing/2014/main" id="{E79760C1-CB12-8278-38A8-C18F72E90458}"/>
                </a:ext>
              </a:extLst>
            </p:cNvPr>
            <p:cNvSpPr/>
            <p:nvPr/>
          </p:nvSpPr>
          <p:spPr>
            <a:xfrm>
              <a:off x="6200775" y="53959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6 w 12"/>
                <a:gd name="T3" fmla="*/ 0 h 18"/>
                <a:gd name="T4" fmla="*/ 0 w 12"/>
                <a:gd name="T5" fmla="*/ 6 h 18"/>
                <a:gd name="T6" fmla="*/ 0 w 12"/>
                <a:gd name="T7" fmla="*/ 12 h 18"/>
                <a:gd name="T8" fmla="*/ 6 w 12"/>
                <a:gd name="T9" fmla="*/ 18 h 18"/>
                <a:gd name="T10" fmla="*/ 12 w 12"/>
                <a:gd name="T11" fmla="*/ 12 h 18"/>
                <a:gd name="T12" fmla="*/ 12 w 12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0" name="Freeform 588">
              <a:extLst>
                <a:ext uri="{FF2B5EF4-FFF2-40B4-BE49-F238E27FC236}">
                  <a16:creationId xmlns:a16="http://schemas.microsoft.com/office/drawing/2014/main" id="{A780991E-C28C-4624-DA79-1081F5CFC3B1}"/>
                </a:ext>
              </a:extLst>
            </p:cNvPr>
            <p:cNvSpPr/>
            <p:nvPr/>
          </p:nvSpPr>
          <p:spPr>
            <a:xfrm>
              <a:off x="6553200" y="5672138"/>
              <a:ext cx="285750" cy="342900"/>
            </a:xfrm>
            <a:custGeom>
              <a:avLst/>
              <a:gdLst>
                <a:gd name="T0" fmla="*/ 180 w 180"/>
                <a:gd name="T1" fmla="*/ 60 h 216"/>
                <a:gd name="T2" fmla="*/ 180 w 180"/>
                <a:gd name="T3" fmla="*/ 54 h 216"/>
                <a:gd name="T4" fmla="*/ 180 w 180"/>
                <a:gd name="T5" fmla="*/ 42 h 216"/>
                <a:gd name="T6" fmla="*/ 150 w 180"/>
                <a:gd name="T7" fmla="*/ 36 h 216"/>
                <a:gd name="T8" fmla="*/ 114 w 180"/>
                <a:gd name="T9" fmla="*/ 6 h 216"/>
                <a:gd name="T10" fmla="*/ 102 w 180"/>
                <a:gd name="T11" fmla="*/ 6 h 216"/>
                <a:gd name="T12" fmla="*/ 90 w 180"/>
                <a:gd name="T13" fmla="*/ 12 h 216"/>
                <a:gd name="T14" fmla="*/ 66 w 180"/>
                <a:gd name="T15" fmla="*/ 0 h 216"/>
                <a:gd name="T16" fmla="*/ 72 w 180"/>
                <a:gd name="T17" fmla="*/ 42 h 216"/>
                <a:gd name="T18" fmla="*/ 72 w 180"/>
                <a:gd name="T19" fmla="*/ 54 h 216"/>
                <a:gd name="T20" fmla="*/ 72 w 180"/>
                <a:gd name="T21" fmla="*/ 60 h 216"/>
                <a:gd name="T22" fmla="*/ 48 w 180"/>
                <a:gd name="T23" fmla="*/ 60 h 216"/>
                <a:gd name="T24" fmla="*/ 6 w 180"/>
                <a:gd name="T25" fmla="*/ 78 h 216"/>
                <a:gd name="T26" fmla="*/ 6 w 180"/>
                <a:gd name="T27" fmla="*/ 96 h 216"/>
                <a:gd name="T28" fmla="*/ 0 w 180"/>
                <a:gd name="T29" fmla="*/ 126 h 216"/>
                <a:gd name="T30" fmla="*/ 6 w 180"/>
                <a:gd name="T31" fmla="*/ 150 h 216"/>
                <a:gd name="T32" fmla="*/ 18 w 180"/>
                <a:gd name="T33" fmla="*/ 138 h 216"/>
                <a:gd name="T34" fmla="*/ 30 w 180"/>
                <a:gd name="T35" fmla="*/ 132 h 216"/>
                <a:gd name="T36" fmla="*/ 36 w 180"/>
                <a:gd name="T37" fmla="*/ 132 h 216"/>
                <a:gd name="T38" fmla="*/ 36 w 180"/>
                <a:gd name="T39" fmla="*/ 138 h 216"/>
                <a:gd name="T40" fmla="*/ 30 w 180"/>
                <a:gd name="T41" fmla="*/ 150 h 216"/>
                <a:gd name="T42" fmla="*/ 18 w 180"/>
                <a:gd name="T43" fmla="*/ 162 h 216"/>
                <a:gd name="T44" fmla="*/ 6 w 180"/>
                <a:gd name="T45" fmla="*/ 180 h 216"/>
                <a:gd name="T46" fmla="*/ 6 w 180"/>
                <a:gd name="T47" fmla="*/ 192 h 216"/>
                <a:gd name="T48" fmla="*/ 6 w 180"/>
                <a:gd name="T49" fmla="*/ 198 h 216"/>
                <a:gd name="T50" fmla="*/ 12 w 180"/>
                <a:gd name="T51" fmla="*/ 204 h 216"/>
                <a:gd name="T52" fmla="*/ 18 w 180"/>
                <a:gd name="T53" fmla="*/ 204 h 216"/>
                <a:gd name="T54" fmla="*/ 18 w 180"/>
                <a:gd name="T55" fmla="*/ 210 h 216"/>
                <a:gd name="T56" fmla="*/ 24 w 180"/>
                <a:gd name="T57" fmla="*/ 210 h 216"/>
                <a:gd name="T58" fmla="*/ 30 w 180"/>
                <a:gd name="T59" fmla="*/ 216 h 216"/>
                <a:gd name="T60" fmla="*/ 42 w 180"/>
                <a:gd name="T61" fmla="*/ 216 h 216"/>
                <a:gd name="T62" fmla="*/ 54 w 180"/>
                <a:gd name="T63" fmla="*/ 216 h 216"/>
                <a:gd name="T64" fmla="*/ 72 w 180"/>
                <a:gd name="T65" fmla="*/ 198 h 216"/>
                <a:gd name="T66" fmla="*/ 84 w 180"/>
                <a:gd name="T67" fmla="*/ 204 h 216"/>
                <a:gd name="T68" fmla="*/ 114 w 180"/>
                <a:gd name="T69" fmla="*/ 192 h 216"/>
                <a:gd name="T70" fmla="*/ 132 w 180"/>
                <a:gd name="T71" fmla="*/ 198 h 216"/>
                <a:gd name="T72" fmla="*/ 132 w 180"/>
                <a:gd name="T73" fmla="*/ 192 h 216"/>
                <a:gd name="T74" fmla="*/ 132 w 180"/>
                <a:gd name="T75" fmla="*/ 162 h 216"/>
                <a:gd name="T76" fmla="*/ 144 w 180"/>
                <a:gd name="T77" fmla="*/ 150 h 216"/>
                <a:gd name="T78" fmla="*/ 150 w 180"/>
                <a:gd name="T79" fmla="*/ 132 h 216"/>
                <a:gd name="T80" fmla="*/ 156 w 180"/>
                <a:gd name="T81" fmla="*/ 132 h 216"/>
                <a:gd name="T82" fmla="*/ 156 w 180"/>
                <a:gd name="T83" fmla="*/ 114 h 216"/>
                <a:gd name="T84" fmla="*/ 144 w 180"/>
                <a:gd name="T85" fmla="*/ 108 h 216"/>
                <a:gd name="T86" fmla="*/ 144 w 180"/>
                <a:gd name="T87" fmla="*/ 90 h 216"/>
                <a:gd name="T88" fmla="*/ 174 w 180"/>
                <a:gd name="T89" fmla="*/ 90 h 216"/>
                <a:gd name="T90" fmla="*/ 180 w 180"/>
                <a:gd name="T91" fmla="*/ 6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0" h="216">
                  <a:moveTo>
                    <a:pt x="180" y="60"/>
                  </a:moveTo>
                  <a:lnTo>
                    <a:pt x="180" y="54"/>
                  </a:lnTo>
                  <a:lnTo>
                    <a:pt x="180" y="42"/>
                  </a:lnTo>
                  <a:lnTo>
                    <a:pt x="150" y="36"/>
                  </a:lnTo>
                  <a:lnTo>
                    <a:pt x="114" y="6"/>
                  </a:lnTo>
                  <a:lnTo>
                    <a:pt x="102" y="6"/>
                  </a:lnTo>
                  <a:lnTo>
                    <a:pt x="90" y="12"/>
                  </a:lnTo>
                  <a:lnTo>
                    <a:pt x="66" y="0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72" y="60"/>
                  </a:lnTo>
                  <a:lnTo>
                    <a:pt x="48" y="60"/>
                  </a:lnTo>
                  <a:lnTo>
                    <a:pt x="6" y="78"/>
                  </a:lnTo>
                  <a:lnTo>
                    <a:pt x="6" y="96"/>
                  </a:lnTo>
                  <a:lnTo>
                    <a:pt x="0" y="126"/>
                  </a:lnTo>
                  <a:lnTo>
                    <a:pt x="6" y="150"/>
                  </a:lnTo>
                  <a:lnTo>
                    <a:pt x="18" y="138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36" y="138"/>
                  </a:lnTo>
                  <a:lnTo>
                    <a:pt x="30" y="150"/>
                  </a:lnTo>
                  <a:lnTo>
                    <a:pt x="18" y="162"/>
                  </a:lnTo>
                  <a:lnTo>
                    <a:pt x="6" y="180"/>
                  </a:lnTo>
                  <a:lnTo>
                    <a:pt x="6" y="192"/>
                  </a:lnTo>
                  <a:lnTo>
                    <a:pt x="6" y="198"/>
                  </a:lnTo>
                  <a:lnTo>
                    <a:pt x="12" y="204"/>
                  </a:lnTo>
                  <a:lnTo>
                    <a:pt x="18" y="204"/>
                  </a:lnTo>
                  <a:lnTo>
                    <a:pt x="18" y="210"/>
                  </a:lnTo>
                  <a:lnTo>
                    <a:pt x="24" y="210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54" y="216"/>
                  </a:lnTo>
                  <a:lnTo>
                    <a:pt x="72" y="198"/>
                  </a:lnTo>
                  <a:lnTo>
                    <a:pt x="84" y="204"/>
                  </a:lnTo>
                  <a:lnTo>
                    <a:pt x="114" y="192"/>
                  </a:lnTo>
                  <a:lnTo>
                    <a:pt x="132" y="198"/>
                  </a:lnTo>
                  <a:lnTo>
                    <a:pt x="132" y="192"/>
                  </a:lnTo>
                  <a:lnTo>
                    <a:pt x="132" y="162"/>
                  </a:lnTo>
                  <a:lnTo>
                    <a:pt x="144" y="150"/>
                  </a:lnTo>
                  <a:lnTo>
                    <a:pt x="150" y="132"/>
                  </a:lnTo>
                  <a:lnTo>
                    <a:pt x="156" y="132"/>
                  </a:lnTo>
                  <a:lnTo>
                    <a:pt x="156" y="114"/>
                  </a:lnTo>
                  <a:lnTo>
                    <a:pt x="144" y="108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6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1" name="Freeform 589">
              <a:extLst>
                <a:ext uri="{FF2B5EF4-FFF2-40B4-BE49-F238E27FC236}">
                  <a16:creationId xmlns:a16="http://schemas.microsoft.com/office/drawing/2014/main" id="{D5D7F23D-675A-553B-C1E1-310E834F174E}"/>
                </a:ext>
              </a:extLst>
            </p:cNvPr>
            <p:cNvSpPr/>
            <p:nvPr/>
          </p:nvSpPr>
          <p:spPr>
            <a:xfrm>
              <a:off x="6543675" y="60340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2 w 18"/>
                <a:gd name="T5" fmla="*/ 0 h 18"/>
                <a:gd name="T6" fmla="*/ 6 w 18"/>
                <a:gd name="T7" fmla="*/ 0 h 18"/>
                <a:gd name="T8" fmla="*/ 0 w 18"/>
                <a:gd name="T9" fmla="*/ 0 h 18"/>
                <a:gd name="T10" fmla="*/ 0 w 18"/>
                <a:gd name="T11" fmla="*/ 6 h 18"/>
                <a:gd name="T12" fmla="*/ 0 w 18"/>
                <a:gd name="T13" fmla="*/ 12 h 18"/>
                <a:gd name="T14" fmla="*/ 6 w 18"/>
                <a:gd name="T15" fmla="*/ 18 h 18"/>
                <a:gd name="T16" fmla="*/ 12 w 18"/>
                <a:gd name="T17" fmla="*/ 12 h 18"/>
                <a:gd name="T18" fmla="*/ 18 w 18"/>
                <a:gd name="T1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2" name="Freeform 590">
              <a:extLst>
                <a:ext uri="{FF2B5EF4-FFF2-40B4-BE49-F238E27FC236}">
                  <a16:creationId xmlns:a16="http://schemas.microsoft.com/office/drawing/2014/main" id="{06B3821F-D3FB-7C9F-61D8-86A3B5364CA3}"/>
                </a:ext>
              </a:extLst>
            </p:cNvPr>
            <p:cNvSpPr/>
            <p:nvPr/>
          </p:nvSpPr>
          <p:spPr>
            <a:xfrm>
              <a:off x="6553200" y="6005513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0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3" name="Freeform 591">
              <a:extLst>
                <a:ext uri="{FF2B5EF4-FFF2-40B4-BE49-F238E27FC236}">
                  <a16:creationId xmlns:a16="http://schemas.microsoft.com/office/drawing/2014/main" id="{0F21D84F-FCD8-39C9-8FE8-D7773F53307F}"/>
                </a:ext>
              </a:extLst>
            </p:cNvPr>
            <p:cNvSpPr/>
            <p:nvPr/>
          </p:nvSpPr>
          <p:spPr>
            <a:xfrm>
              <a:off x="6153150" y="5500688"/>
              <a:ext cx="533400" cy="428625"/>
            </a:xfrm>
            <a:custGeom>
              <a:avLst/>
              <a:gdLst>
                <a:gd name="T0" fmla="*/ 324 w 336"/>
                <a:gd name="T1" fmla="*/ 30 h 270"/>
                <a:gd name="T2" fmla="*/ 318 w 336"/>
                <a:gd name="T3" fmla="*/ 18 h 270"/>
                <a:gd name="T4" fmla="*/ 270 w 336"/>
                <a:gd name="T5" fmla="*/ 0 h 270"/>
                <a:gd name="T6" fmla="*/ 216 w 336"/>
                <a:gd name="T7" fmla="*/ 30 h 270"/>
                <a:gd name="T8" fmla="*/ 174 w 336"/>
                <a:gd name="T9" fmla="*/ 42 h 270"/>
                <a:gd name="T10" fmla="*/ 120 w 336"/>
                <a:gd name="T11" fmla="*/ 42 h 270"/>
                <a:gd name="T12" fmla="*/ 78 w 336"/>
                <a:gd name="T13" fmla="*/ 18 h 270"/>
                <a:gd name="T14" fmla="*/ 54 w 336"/>
                <a:gd name="T15" fmla="*/ 48 h 270"/>
                <a:gd name="T16" fmla="*/ 18 w 336"/>
                <a:gd name="T17" fmla="*/ 6 h 270"/>
                <a:gd name="T18" fmla="*/ 18 w 336"/>
                <a:gd name="T19" fmla="*/ 18 h 270"/>
                <a:gd name="T20" fmla="*/ 0 w 336"/>
                <a:gd name="T21" fmla="*/ 30 h 270"/>
                <a:gd name="T22" fmla="*/ 12 w 336"/>
                <a:gd name="T23" fmla="*/ 42 h 270"/>
                <a:gd name="T24" fmla="*/ 12 w 336"/>
                <a:gd name="T25" fmla="*/ 54 h 270"/>
                <a:gd name="T26" fmla="*/ 18 w 336"/>
                <a:gd name="T27" fmla="*/ 84 h 270"/>
                <a:gd name="T28" fmla="*/ 18 w 336"/>
                <a:gd name="T29" fmla="*/ 102 h 270"/>
                <a:gd name="T30" fmla="*/ 30 w 336"/>
                <a:gd name="T31" fmla="*/ 132 h 270"/>
                <a:gd name="T32" fmla="*/ 42 w 336"/>
                <a:gd name="T33" fmla="*/ 150 h 270"/>
                <a:gd name="T34" fmla="*/ 54 w 336"/>
                <a:gd name="T35" fmla="*/ 174 h 270"/>
                <a:gd name="T36" fmla="*/ 66 w 336"/>
                <a:gd name="T37" fmla="*/ 168 h 270"/>
                <a:gd name="T38" fmla="*/ 78 w 336"/>
                <a:gd name="T39" fmla="*/ 144 h 270"/>
                <a:gd name="T40" fmla="*/ 96 w 336"/>
                <a:gd name="T41" fmla="*/ 144 h 270"/>
                <a:gd name="T42" fmla="*/ 90 w 336"/>
                <a:gd name="T43" fmla="*/ 162 h 270"/>
                <a:gd name="T44" fmla="*/ 72 w 336"/>
                <a:gd name="T45" fmla="*/ 168 h 270"/>
                <a:gd name="T46" fmla="*/ 78 w 336"/>
                <a:gd name="T47" fmla="*/ 180 h 270"/>
                <a:gd name="T48" fmla="*/ 102 w 336"/>
                <a:gd name="T49" fmla="*/ 174 h 270"/>
                <a:gd name="T50" fmla="*/ 120 w 336"/>
                <a:gd name="T51" fmla="*/ 180 h 270"/>
                <a:gd name="T52" fmla="*/ 114 w 336"/>
                <a:gd name="T53" fmla="*/ 192 h 270"/>
                <a:gd name="T54" fmla="*/ 114 w 336"/>
                <a:gd name="T55" fmla="*/ 204 h 270"/>
                <a:gd name="T56" fmla="*/ 132 w 336"/>
                <a:gd name="T57" fmla="*/ 198 h 270"/>
                <a:gd name="T58" fmla="*/ 132 w 336"/>
                <a:gd name="T59" fmla="*/ 222 h 270"/>
                <a:gd name="T60" fmla="*/ 150 w 336"/>
                <a:gd name="T61" fmla="*/ 234 h 270"/>
                <a:gd name="T62" fmla="*/ 168 w 336"/>
                <a:gd name="T63" fmla="*/ 234 h 270"/>
                <a:gd name="T64" fmla="*/ 186 w 336"/>
                <a:gd name="T65" fmla="*/ 228 h 270"/>
                <a:gd name="T66" fmla="*/ 204 w 336"/>
                <a:gd name="T67" fmla="*/ 228 h 270"/>
                <a:gd name="T68" fmla="*/ 204 w 336"/>
                <a:gd name="T69" fmla="*/ 246 h 270"/>
                <a:gd name="T70" fmla="*/ 198 w 336"/>
                <a:gd name="T71" fmla="*/ 264 h 270"/>
                <a:gd name="T72" fmla="*/ 222 w 336"/>
                <a:gd name="T73" fmla="*/ 270 h 270"/>
                <a:gd name="T74" fmla="*/ 252 w 336"/>
                <a:gd name="T75" fmla="*/ 264 h 270"/>
                <a:gd name="T76" fmla="*/ 252 w 336"/>
                <a:gd name="T77" fmla="*/ 234 h 270"/>
                <a:gd name="T78" fmla="*/ 300 w 336"/>
                <a:gd name="T79" fmla="*/ 168 h 270"/>
                <a:gd name="T80" fmla="*/ 324 w 336"/>
                <a:gd name="T81" fmla="*/ 150 h 270"/>
                <a:gd name="T82" fmla="*/ 324 w 336"/>
                <a:gd name="T83" fmla="*/ 90 h 270"/>
                <a:gd name="T84" fmla="*/ 312 w 336"/>
                <a:gd name="T85" fmla="*/ 66 h 270"/>
                <a:gd name="T86" fmla="*/ 336 w 336"/>
                <a:gd name="T87" fmla="*/ 6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6" h="270">
                  <a:moveTo>
                    <a:pt x="336" y="42"/>
                  </a:moveTo>
                  <a:lnTo>
                    <a:pt x="324" y="36"/>
                  </a:lnTo>
                  <a:lnTo>
                    <a:pt x="324" y="30"/>
                  </a:lnTo>
                  <a:lnTo>
                    <a:pt x="324" y="24"/>
                  </a:lnTo>
                  <a:lnTo>
                    <a:pt x="318" y="24"/>
                  </a:lnTo>
                  <a:lnTo>
                    <a:pt x="318" y="18"/>
                  </a:lnTo>
                  <a:lnTo>
                    <a:pt x="294" y="18"/>
                  </a:lnTo>
                  <a:lnTo>
                    <a:pt x="288" y="6"/>
                  </a:lnTo>
                  <a:lnTo>
                    <a:pt x="270" y="0"/>
                  </a:lnTo>
                  <a:lnTo>
                    <a:pt x="264" y="24"/>
                  </a:lnTo>
                  <a:lnTo>
                    <a:pt x="246" y="24"/>
                  </a:lnTo>
                  <a:lnTo>
                    <a:pt x="216" y="30"/>
                  </a:lnTo>
                  <a:lnTo>
                    <a:pt x="222" y="36"/>
                  </a:lnTo>
                  <a:lnTo>
                    <a:pt x="192" y="42"/>
                  </a:lnTo>
                  <a:lnTo>
                    <a:pt x="174" y="42"/>
                  </a:lnTo>
                  <a:lnTo>
                    <a:pt x="156" y="54"/>
                  </a:lnTo>
                  <a:lnTo>
                    <a:pt x="150" y="48"/>
                  </a:lnTo>
                  <a:lnTo>
                    <a:pt x="120" y="42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78" y="18"/>
                  </a:lnTo>
                  <a:lnTo>
                    <a:pt x="66" y="24"/>
                  </a:lnTo>
                  <a:lnTo>
                    <a:pt x="54" y="12"/>
                  </a:lnTo>
                  <a:lnTo>
                    <a:pt x="54" y="48"/>
                  </a:lnTo>
                  <a:lnTo>
                    <a:pt x="42" y="48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2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18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18" y="102"/>
                  </a:lnTo>
                  <a:lnTo>
                    <a:pt x="18" y="114"/>
                  </a:lnTo>
                  <a:lnTo>
                    <a:pt x="24" y="120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6"/>
                  </a:lnTo>
                  <a:lnTo>
                    <a:pt x="48" y="168"/>
                  </a:lnTo>
                  <a:lnTo>
                    <a:pt x="54" y="174"/>
                  </a:lnTo>
                  <a:lnTo>
                    <a:pt x="60" y="174"/>
                  </a:lnTo>
                  <a:lnTo>
                    <a:pt x="66" y="174"/>
                  </a:lnTo>
                  <a:lnTo>
                    <a:pt x="66" y="168"/>
                  </a:lnTo>
                  <a:lnTo>
                    <a:pt x="66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8"/>
                  </a:lnTo>
                  <a:lnTo>
                    <a:pt x="90" y="138"/>
                  </a:lnTo>
                  <a:lnTo>
                    <a:pt x="96" y="144"/>
                  </a:lnTo>
                  <a:lnTo>
                    <a:pt x="96" y="150"/>
                  </a:lnTo>
                  <a:lnTo>
                    <a:pt x="90" y="156"/>
                  </a:lnTo>
                  <a:lnTo>
                    <a:pt x="90" y="162"/>
                  </a:lnTo>
                  <a:lnTo>
                    <a:pt x="84" y="162"/>
                  </a:lnTo>
                  <a:lnTo>
                    <a:pt x="78" y="162"/>
                  </a:lnTo>
                  <a:lnTo>
                    <a:pt x="72" y="168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78" y="180"/>
                  </a:lnTo>
                  <a:lnTo>
                    <a:pt x="84" y="180"/>
                  </a:lnTo>
                  <a:lnTo>
                    <a:pt x="90" y="180"/>
                  </a:lnTo>
                  <a:lnTo>
                    <a:pt x="102" y="174"/>
                  </a:lnTo>
                  <a:lnTo>
                    <a:pt x="108" y="174"/>
                  </a:lnTo>
                  <a:lnTo>
                    <a:pt x="114" y="174"/>
                  </a:lnTo>
                  <a:lnTo>
                    <a:pt x="120" y="180"/>
                  </a:lnTo>
                  <a:lnTo>
                    <a:pt x="120" y="186"/>
                  </a:lnTo>
                  <a:lnTo>
                    <a:pt x="120" y="192"/>
                  </a:lnTo>
                  <a:lnTo>
                    <a:pt x="114" y="192"/>
                  </a:lnTo>
                  <a:lnTo>
                    <a:pt x="108" y="198"/>
                  </a:lnTo>
                  <a:lnTo>
                    <a:pt x="114" y="198"/>
                  </a:lnTo>
                  <a:lnTo>
                    <a:pt x="114" y="204"/>
                  </a:lnTo>
                  <a:lnTo>
                    <a:pt x="120" y="204"/>
                  </a:lnTo>
                  <a:lnTo>
                    <a:pt x="126" y="204"/>
                  </a:lnTo>
                  <a:lnTo>
                    <a:pt x="132" y="198"/>
                  </a:lnTo>
                  <a:lnTo>
                    <a:pt x="132" y="204"/>
                  </a:lnTo>
                  <a:lnTo>
                    <a:pt x="138" y="210"/>
                  </a:lnTo>
                  <a:lnTo>
                    <a:pt x="132" y="222"/>
                  </a:lnTo>
                  <a:lnTo>
                    <a:pt x="138" y="228"/>
                  </a:lnTo>
                  <a:lnTo>
                    <a:pt x="144" y="228"/>
                  </a:lnTo>
                  <a:lnTo>
                    <a:pt x="150" y="234"/>
                  </a:lnTo>
                  <a:lnTo>
                    <a:pt x="156" y="234"/>
                  </a:lnTo>
                  <a:lnTo>
                    <a:pt x="162" y="234"/>
                  </a:lnTo>
                  <a:lnTo>
                    <a:pt x="168" y="234"/>
                  </a:lnTo>
                  <a:lnTo>
                    <a:pt x="174" y="234"/>
                  </a:lnTo>
                  <a:lnTo>
                    <a:pt x="180" y="234"/>
                  </a:lnTo>
                  <a:lnTo>
                    <a:pt x="186" y="228"/>
                  </a:lnTo>
                  <a:lnTo>
                    <a:pt x="192" y="228"/>
                  </a:lnTo>
                  <a:lnTo>
                    <a:pt x="198" y="222"/>
                  </a:lnTo>
                  <a:lnTo>
                    <a:pt x="204" y="228"/>
                  </a:lnTo>
                  <a:lnTo>
                    <a:pt x="210" y="228"/>
                  </a:lnTo>
                  <a:lnTo>
                    <a:pt x="204" y="234"/>
                  </a:lnTo>
                  <a:lnTo>
                    <a:pt x="204" y="246"/>
                  </a:lnTo>
                  <a:lnTo>
                    <a:pt x="192" y="258"/>
                  </a:lnTo>
                  <a:lnTo>
                    <a:pt x="192" y="264"/>
                  </a:lnTo>
                  <a:lnTo>
                    <a:pt x="198" y="264"/>
                  </a:lnTo>
                  <a:lnTo>
                    <a:pt x="210" y="264"/>
                  </a:lnTo>
                  <a:lnTo>
                    <a:pt x="216" y="270"/>
                  </a:lnTo>
                  <a:lnTo>
                    <a:pt x="222" y="270"/>
                  </a:lnTo>
                  <a:lnTo>
                    <a:pt x="234" y="270"/>
                  </a:lnTo>
                  <a:lnTo>
                    <a:pt x="240" y="270"/>
                  </a:lnTo>
                  <a:lnTo>
                    <a:pt x="252" y="264"/>
                  </a:lnTo>
                  <a:lnTo>
                    <a:pt x="252" y="258"/>
                  </a:lnTo>
                  <a:lnTo>
                    <a:pt x="258" y="258"/>
                  </a:lnTo>
                  <a:lnTo>
                    <a:pt x="252" y="234"/>
                  </a:lnTo>
                  <a:lnTo>
                    <a:pt x="258" y="204"/>
                  </a:lnTo>
                  <a:lnTo>
                    <a:pt x="258" y="186"/>
                  </a:lnTo>
                  <a:lnTo>
                    <a:pt x="300" y="168"/>
                  </a:lnTo>
                  <a:lnTo>
                    <a:pt x="324" y="168"/>
                  </a:lnTo>
                  <a:lnTo>
                    <a:pt x="324" y="162"/>
                  </a:lnTo>
                  <a:lnTo>
                    <a:pt x="324" y="150"/>
                  </a:lnTo>
                  <a:lnTo>
                    <a:pt x="318" y="108"/>
                  </a:lnTo>
                  <a:lnTo>
                    <a:pt x="312" y="96"/>
                  </a:lnTo>
                  <a:lnTo>
                    <a:pt x="324" y="90"/>
                  </a:lnTo>
                  <a:lnTo>
                    <a:pt x="318" y="84"/>
                  </a:lnTo>
                  <a:lnTo>
                    <a:pt x="312" y="78"/>
                  </a:lnTo>
                  <a:lnTo>
                    <a:pt x="312" y="66"/>
                  </a:lnTo>
                  <a:lnTo>
                    <a:pt x="312" y="60"/>
                  </a:lnTo>
                  <a:lnTo>
                    <a:pt x="330" y="60"/>
                  </a:lnTo>
                  <a:lnTo>
                    <a:pt x="336" y="60"/>
                  </a:lnTo>
                  <a:lnTo>
                    <a:pt x="336" y="4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4" name="Freeform 592">
              <a:extLst>
                <a:ext uri="{FF2B5EF4-FFF2-40B4-BE49-F238E27FC236}">
                  <a16:creationId xmlns:a16="http://schemas.microsoft.com/office/drawing/2014/main" id="{E21BAB5E-0CAA-6EA6-B6E0-0ABAEF6345E8}"/>
                </a:ext>
              </a:extLst>
            </p:cNvPr>
            <p:cNvSpPr/>
            <p:nvPr/>
          </p:nvSpPr>
          <p:spPr>
            <a:xfrm>
              <a:off x="6419850" y="5929313"/>
              <a:ext cx="142875" cy="133350"/>
            </a:xfrm>
            <a:custGeom>
              <a:avLst/>
              <a:gdLst>
                <a:gd name="T0" fmla="*/ 90 w 90"/>
                <a:gd name="T1" fmla="*/ 0 h 84"/>
                <a:gd name="T2" fmla="*/ 84 w 90"/>
                <a:gd name="T3" fmla="*/ 0 h 84"/>
                <a:gd name="T4" fmla="*/ 66 w 90"/>
                <a:gd name="T5" fmla="*/ 6 h 84"/>
                <a:gd name="T6" fmla="*/ 36 w 90"/>
                <a:gd name="T7" fmla="*/ 12 h 84"/>
                <a:gd name="T8" fmla="*/ 30 w 90"/>
                <a:gd name="T9" fmla="*/ 12 h 84"/>
                <a:gd name="T10" fmla="*/ 24 w 90"/>
                <a:gd name="T11" fmla="*/ 6 h 84"/>
                <a:gd name="T12" fmla="*/ 18 w 90"/>
                <a:gd name="T13" fmla="*/ 12 h 84"/>
                <a:gd name="T14" fmla="*/ 18 w 90"/>
                <a:gd name="T15" fmla="*/ 18 h 84"/>
                <a:gd name="T16" fmla="*/ 18 w 90"/>
                <a:gd name="T17" fmla="*/ 24 h 84"/>
                <a:gd name="T18" fmla="*/ 18 w 90"/>
                <a:gd name="T19" fmla="*/ 30 h 84"/>
                <a:gd name="T20" fmla="*/ 18 w 90"/>
                <a:gd name="T21" fmla="*/ 36 h 84"/>
                <a:gd name="T22" fmla="*/ 18 w 90"/>
                <a:gd name="T23" fmla="*/ 42 h 84"/>
                <a:gd name="T24" fmla="*/ 6 w 90"/>
                <a:gd name="T25" fmla="*/ 48 h 84"/>
                <a:gd name="T26" fmla="*/ 6 w 90"/>
                <a:gd name="T27" fmla="*/ 54 h 84"/>
                <a:gd name="T28" fmla="*/ 0 w 90"/>
                <a:gd name="T29" fmla="*/ 54 h 84"/>
                <a:gd name="T30" fmla="*/ 0 w 90"/>
                <a:gd name="T31" fmla="*/ 66 h 84"/>
                <a:gd name="T32" fmla="*/ 6 w 90"/>
                <a:gd name="T33" fmla="*/ 78 h 84"/>
                <a:gd name="T34" fmla="*/ 12 w 90"/>
                <a:gd name="T35" fmla="*/ 78 h 84"/>
                <a:gd name="T36" fmla="*/ 18 w 90"/>
                <a:gd name="T37" fmla="*/ 84 h 84"/>
                <a:gd name="T38" fmla="*/ 24 w 90"/>
                <a:gd name="T39" fmla="*/ 78 h 84"/>
                <a:gd name="T40" fmla="*/ 36 w 90"/>
                <a:gd name="T41" fmla="*/ 78 h 84"/>
                <a:gd name="T42" fmla="*/ 42 w 90"/>
                <a:gd name="T43" fmla="*/ 78 h 84"/>
                <a:gd name="T44" fmla="*/ 54 w 90"/>
                <a:gd name="T45" fmla="*/ 84 h 84"/>
                <a:gd name="T46" fmla="*/ 60 w 90"/>
                <a:gd name="T47" fmla="*/ 84 h 84"/>
                <a:gd name="T48" fmla="*/ 66 w 90"/>
                <a:gd name="T49" fmla="*/ 78 h 84"/>
                <a:gd name="T50" fmla="*/ 72 w 90"/>
                <a:gd name="T51" fmla="*/ 78 h 84"/>
                <a:gd name="T52" fmla="*/ 72 w 90"/>
                <a:gd name="T53" fmla="*/ 66 h 84"/>
                <a:gd name="T54" fmla="*/ 72 w 90"/>
                <a:gd name="T55" fmla="*/ 60 h 84"/>
                <a:gd name="T56" fmla="*/ 84 w 90"/>
                <a:gd name="T57" fmla="*/ 48 h 84"/>
                <a:gd name="T58" fmla="*/ 90 w 90"/>
                <a:gd name="T59" fmla="*/ 42 h 84"/>
                <a:gd name="T60" fmla="*/ 84 w 90"/>
                <a:gd name="T61" fmla="*/ 36 h 84"/>
                <a:gd name="T62" fmla="*/ 84 w 90"/>
                <a:gd name="T63" fmla="*/ 24 h 84"/>
                <a:gd name="T64" fmla="*/ 84 w 90"/>
                <a:gd name="T65" fmla="*/ 18 h 84"/>
                <a:gd name="T66" fmla="*/ 90 w 90"/>
                <a:gd name="T67" fmla="*/ 6 h 84"/>
                <a:gd name="T68" fmla="*/ 90 w 90"/>
                <a:gd name="T6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0" h="84">
                  <a:moveTo>
                    <a:pt x="90" y="0"/>
                  </a:moveTo>
                  <a:lnTo>
                    <a:pt x="84" y="0"/>
                  </a:lnTo>
                  <a:lnTo>
                    <a:pt x="66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12" y="78"/>
                  </a:lnTo>
                  <a:lnTo>
                    <a:pt x="18" y="84"/>
                  </a:lnTo>
                  <a:lnTo>
                    <a:pt x="24" y="78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66"/>
                  </a:lnTo>
                  <a:lnTo>
                    <a:pt x="72" y="60"/>
                  </a:lnTo>
                  <a:lnTo>
                    <a:pt x="84" y="48"/>
                  </a:lnTo>
                  <a:lnTo>
                    <a:pt x="90" y="42"/>
                  </a:lnTo>
                  <a:lnTo>
                    <a:pt x="84" y="36"/>
                  </a:lnTo>
                  <a:lnTo>
                    <a:pt x="84" y="24"/>
                  </a:lnTo>
                  <a:lnTo>
                    <a:pt x="84" y="18"/>
                  </a:lnTo>
                  <a:lnTo>
                    <a:pt x="90" y="6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5" name="Freeform 593">
              <a:extLst>
                <a:ext uri="{FF2B5EF4-FFF2-40B4-BE49-F238E27FC236}">
                  <a16:creationId xmlns:a16="http://schemas.microsoft.com/office/drawing/2014/main" id="{CFEA2AF5-7A09-4ED0-0470-2C5BC7AF7A4D}"/>
                </a:ext>
              </a:extLst>
            </p:cNvPr>
            <p:cNvSpPr/>
            <p:nvPr/>
          </p:nvSpPr>
          <p:spPr>
            <a:xfrm>
              <a:off x="6362700" y="5872163"/>
              <a:ext cx="104775" cy="76200"/>
            </a:xfrm>
            <a:custGeom>
              <a:avLst/>
              <a:gdLst>
                <a:gd name="T0" fmla="*/ 66 w 66"/>
                <a:gd name="T1" fmla="*/ 12 h 48"/>
                <a:gd name="T2" fmla="*/ 66 w 66"/>
                <a:gd name="T3" fmla="*/ 6 h 48"/>
                <a:gd name="T4" fmla="*/ 60 w 66"/>
                <a:gd name="T5" fmla="*/ 6 h 48"/>
                <a:gd name="T6" fmla="*/ 60 w 66"/>
                <a:gd name="T7" fmla="*/ 0 h 48"/>
                <a:gd name="T8" fmla="*/ 54 w 66"/>
                <a:gd name="T9" fmla="*/ 0 h 48"/>
                <a:gd name="T10" fmla="*/ 48 w 66"/>
                <a:gd name="T11" fmla="*/ 0 h 48"/>
                <a:gd name="T12" fmla="*/ 42 w 66"/>
                <a:gd name="T13" fmla="*/ 6 h 48"/>
                <a:gd name="T14" fmla="*/ 36 w 66"/>
                <a:gd name="T15" fmla="*/ 6 h 48"/>
                <a:gd name="T16" fmla="*/ 30 w 66"/>
                <a:gd name="T17" fmla="*/ 6 h 48"/>
                <a:gd name="T18" fmla="*/ 18 w 66"/>
                <a:gd name="T19" fmla="*/ 6 h 48"/>
                <a:gd name="T20" fmla="*/ 6 w 66"/>
                <a:gd name="T21" fmla="*/ 6 h 48"/>
                <a:gd name="T22" fmla="*/ 0 w 66"/>
                <a:gd name="T23" fmla="*/ 6 h 48"/>
                <a:gd name="T24" fmla="*/ 0 w 66"/>
                <a:gd name="T25" fmla="*/ 24 h 48"/>
                <a:gd name="T26" fmla="*/ 6 w 66"/>
                <a:gd name="T27" fmla="*/ 30 h 48"/>
                <a:gd name="T28" fmla="*/ 12 w 66"/>
                <a:gd name="T29" fmla="*/ 30 h 48"/>
                <a:gd name="T30" fmla="*/ 12 w 66"/>
                <a:gd name="T31" fmla="*/ 36 h 48"/>
                <a:gd name="T32" fmla="*/ 12 w 66"/>
                <a:gd name="T33" fmla="*/ 42 h 48"/>
                <a:gd name="T34" fmla="*/ 12 w 66"/>
                <a:gd name="T35" fmla="*/ 48 h 48"/>
                <a:gd name="T36" fmla="*/ 18 w 66"/>
                <a:gd name="T37" fmla="*/ 48 h 48"/>
                <a:gd name="T38" fmla="*/ 30 w 66"/>
                <a:gd name="T39" fmla="*/ 48 h 48"/>
                <a:gd name="T40" fmla="*/ 36 w 66"/>
                <a:gd name="T41" fmla="*/ 42 h 48"/>
                <a:gd name="T42" fmla="*/ 42 w 66"/>
                <a:gd name="T43" fmla="*/ 36 h 48"/>
                <a:gd name="T44" fmla="*/ 48 w 66"/>
                <a:gd name="T45" fmla="*/ 30 h 48"/>
                <a:gd name="T46" fmla="*/ 54 w 66"/>
                <a:gd name="T47" fmla="*/ 18 h 48"/>
                <a:gd name="T48" fmla="*/ 60 w 66"/>
                <a:gd name="T49" fmla="*/ 12 h 48"/>
                <a:gd name="T50" fmla="*/ 66 w 66"/>
                <a:gd name="T51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" h="48">
                  <a:moveTo>
                    <a:pt x="66" y="12"/>
                  </a:moveTo>
                  <a:lnTo>
                    <a:pt x="66" y="6"/>
                  </a:lnTo>
                  <a:lnTo>
                    <a:pt x="60" y="6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30" y="48"/>
                  </a:lnTo>
                  <a:lnTo>
                    <a:pt x="36" y="42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54" y="18"/>
                  </a:lnTo>
                  <a:lnTo>
                    <a:pt x="60" y="12"/>
                  </a:lnTo>
                  <a:lnTo>
                    <a:pt x="66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6" name="Freeform 594">
              <a:extLst>
                <a:ext uri="{FF2B5EF4-FFF2-40B4-BE49-F238E27FC236}">
                  <a16:creationId xmlns:a16="http://schemas.microsoft.com/office/drawing/2014/main" id="{DCAECA6D-73C4-60EB-B9F5-6ECCBCCB4562}"/>
                </a:ext>
              </a:extLst>
            </p:cNvPr>
            <p:cNvSpPr/>
            <p:nvPr/>
          </p:nvSpPr>
          <p:spPr>
            <a:xfrm>
              <a:off x="6286500" y="5795963"/>
              <a:ext cx="57150" cy="104775"/>
            </a:xfrm>
            <a:custGeom>
              <a:avLst/>
              <a:gdLst>
                <a:gd name="T0" fmla="*/ 36 w 36"/>
                <a:gd name="T1" fmla="*/ 42 h 66"/>
                <a:gd name="T2" fmla="*/ 36 w 36"/>
                <a:gd name="T3" fmla="*/ 36 h 66"/>
                <a:gd name="T4" fmla="*/ 18 w 36"/>
                <a:gd name="T5" fmla="*/ 18 h 66"/>
                <a:gd name="T6" fmla="*/ 18 w 36"/>
                <a:gd name="T7" fmla="*/ 12 h 66"/>
                <a:gd name="T8" fmla="*/ 12 w 36"/>
                <a:gd name="T9" fmla="*/ 6 h 66"/>
                <a:gd name="T10" fmla="*/ 12 w 36"/>
                <a:gd name="T11" fmla="*/ 0 h 66"/>
                <a:gd name="T12" fmla="*/ 6 w 36"/>
                <a:gd name="T13" fmla="*/ 0 h 66"/>
                <a:gd name="T14" fmla="*/ 0 w 36"/>
                <a:gd name="T15" fmla="*/ 0 h 66"/>
                <a:gd name="T16" fmla="*/ 0 w 36"/>
                <a:gd name="T17" fmla="*/ 6 h 66"/>
                <a:gd name="T18" fmla="*/ 0 w 36"/>
                <a:gd name="T19" fmla="*/ 12 h 66"/>
                <a:gd name="T20" fmla="*/ 0 w 36"/>
                <a:gd name="T21" fmla="*/ 18 h 66"/>
                <a:gd name="T22" fmla="*/ 6 w 36"/>
                <a:gd name="T23" fmla="*/ 30 h 66"/>
                <a:gd name="T24" fmla="*/ 18 w 36"/>
                <a:gd name="T25" fmla="*/ 36 h 66"/>
                <a:gd name="T26" fmla="*/ 18 w 36"/>
                <a:gd name="T27" fmla="*/ 42 h 66"/>
                <a:gd name="T28" fmla="*/ 18 w 36"/>
                <a:gd name="T29" fmla="*/ 48 h 66"/>
                <a:gd name="T30" fmla="*/ 12 w 36"/>
                <a:gd name="T31" fmla="*/ 54 h 66"/>
                <a:gd name="T32" fmla="*/ 18 w 36"/>
                <a:gd name="T33" fmla="*/ 60 h 66"/>
                <a:gd name="T34" fmla="*/ 24 w 36"/>
                <a:gd name="T35" fmla="*/ 66 h 66"/>
                <a:gd name="T36" fmla="*/ 24 w 36"/>
                <a:gd name="T37" fmla="*/ 60 h 66"/>
                <a:gd name="T38" fmla="*/ 30 w 36"/>
                <a:gd name="T39" fmla="*/ 60 h 66"/>
                <a:gd name="T40" fmla="*/ 30 w 36"/>
                <a:gd name="T41" fmla="*/ 54 h 66"/>
                <a:gd name="T42" fmla="*/ 36 w 36"/>
                <a:gd name="T43" fmla="*/ 4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66">
                  <a:moveTo>
                    <a:pt x="36" y="42"/>
                  </a:moveTo>
                  <a:lnTo>
                    <a:pt x="36" y="36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30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0" y="54"/>
                  </a:lnTo>
                  <a:lnTo>
                    <a:pt x="36" y="4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7" name="Freeform 595">
              <a:extLst>
                <a:ext uri="{FF2B5EF4-FFF2-40B4-BE49-F238E27FC236}">
                  <a16:creationId xmlns:a16="http://schemas.microsoft.com/office/drawing/2014/main" id="{14711AC3-02FD-006B-1CB9-EBB999E40A2D}"/>
                </a:ext>
              </a:extLst>
            </p:cNvPr>
            <p:cNvSpPr/>
            <p:nvPr/>
          </p:nvSpPr>
          <p:spPr>
            <a:xfrm>
              <a:off x="6200775" y="5938838"/>
              <a:ext cx="47625" cy="47625"/>
            </a:xfrm>
            <a:custGeom>
              <a:avLst/>
              <a:gdLst>
                <a:gd name="T0" fmla="*/ 30 w 30"/>
                <a:gd name="T1" fmla="*/ 6 h 30"/>
                <a:gd name="T2" fmla="*/ 24 w 30"/>
                <a:gd name="T3" fmla="*/ 0 h 30"/>
                <a:gd name="T4" fmla="*/ 18 w 30"/>
                <a:gd name="T5" fmla="*/ 0 h 30"/>
                <a:gd name="T6" fmla="*/ 12 w 30"/>
                <a:gd name="T7" fmla="*/ 0 h 30"/>
                <a:gd name="T8" fmla="*/ 0 w 30"/>
                <a:gd name="T9" fmla="*/ 12 h 30"/>
                <a:gd name="T10" fmla="*/ 0 w 30"/>
                <a:gd name="T11" fmla="*/ 18 h 30"/>
                <a:gd name="T12" fmla="*/ 0 w 30"/>
                <a:gd name="T13" fmla="*/ 24 h 30"/>
                <a:gd name="T14" fmla="*/ 0 w 30"/>
                <a:gd name="T15" fmla="*/ 30 h 30"/>
                <a:gd name="T16" fmla="*/ 6 w 30"/>
                <a:gd name="T17" fmla="*/ 30 h 30"/>
                <a:gd name="T18" fmla="*/ 12 w 30"/>
                <a:gd name="T19" fmla="*/ 30 h 30"/>
                <a:gd name="T20" fmla="*/ 18 w 30"/>
                <a:gd name="T21" fmla="*/ 30 h 30"/>
                <a:gd name="T22" fmla="*/ 24 w 30"/>
                <a:gd name="T23" fmla="*/ 24 h 30"/>
                <a:gd name="T24" fmla="*/ 24 w 30"/>
                <a:gd name="T25" fmla="*/ 12 h 30"/>
                <a:gd name="T26" fmla="*/ 30 w 30"/>
                <a:gd name="T27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30">
                  <a:moveTo>
                    <a:pt x="30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30"/>
                  </a:lnTo>
                  <a:lnTo>
                    <a:pt x="24" y="24"/>
                  </a:lnTo>
                  <a:lnTo>
                    <a:pt x="24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8" name="Freeform 596">
              <a:extLst>
                <a:ext uri="{FF2B5EF4-FFF2-40B4-BE49-F238E27FC236}">
                  <a16:creationId xmlns:a16="http://schemas.microsoft.com/office/drawing/2014/main" id="{A3070F49-951D-A784-7D68-8199EA8E3188}"/>
                </a:ext>
              </a:extLst>
            </p:cNvPr>
            <p:cNvSpPr/>
            <p:nvPr/>
          </p:nvSpPr>
          <p:spPr>
            <a:xfrm>
              <a:off x="6257925" y="5938838"/>
              <a:ext cx="57150" cy="47625"/>
            </a:xfrm>
            <a:custGeom>
              <a:avLst/>
              <a:gdLst>
                <a:gd name="T0" fmla="*/ 36 w 36"/>
                <a:gd name="T1" fmla="*/ 6 h 30"/>
                <a:gd name="T2" fmla="*/ 30 w 36"/>
                <a:gd name="T3" fmla="*/ 0 h 30"/>
                <a:gd name="T4" fmla="*/ 18 w 36"/>
                <a:gd name="T5" fmla="*/ 0 h 30"/>
                <a:gd name="T6" fmla="*/ 12 w 36"/>
                <a:gd name="T7" fmla="*/ 0 h 30"/>
                <a:gd name="T8" fmla="*/ 6 w 36"/>
                <a:gd name="T9" fmla="*/ 0 h 30"/>
                <a:gd name="T10" fmla="*/ 0 w 36"/>
                <a:gd name="T11" fmla="*/ 6 h 30"/>
                <a:gd name="T12" fmla="*/ 0 w 36"/>
                <a:gd name="T13" fmla="*/ 24 h 30"/>
                <a:gd name="T14" fmla="*/ 0 w 36"/>
                <a:gd name="T15" fmla="*/ 30 h 30"/>
                <a:gd name="T16" fmla="*/ 6 w 36"/>
                <a:gd name="T17" fmla="*/ 30 h 30"/>
                <a:gd name="T18" fmla="*/ 12 w 36"/>
                <a:gd name="T19" fmla="*/ 24 h 30"/>
                <a:gd name="T20" fmla="*/ 18 w 36"/>
                <a:gd name="T21" fmla="*/ 18 h 30"/>
                <a:gd name="T22" fmla="*/ 24 w 36"/>
                <a:gd name="T23" fmla="*/ 12 h 30"/>
                <a:gd name="T24" fmla="*/ 30 w 36"/>
                <a:gd name="T25" fmla="*/ 12 h 30"/>
                <a:gd name="T26" fmla="*/ 30 w 36"/>
                <a:gd name="T27" fmla="*/ 6 h 30"/>
                <a:gd name="T28" fmla="*/ 36 w 36"/>
                <a:gd name="T29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0">
                  <a:moveTo>
                    <a:pt x="36" y="6"/>
                  </a:moveTo>
                  <a:lnTo>
                    <a:pt x="30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9" name="Freeform 597">
              <a:extLst>
                <a:ext uri="{FF2B5EF4-FFF2-40B4-BE49-F238E27FC236}">
                  <a16:creationId xmlns:a16="http://schemas.microsoft.com/office/drawing/2014/main" id="{9D7DDB32-E2FE-F5C5-6D19-B8C0D9A59BBB}"/>
                </a:ext>
              </a:extLst>
            </p:cNvPr>
            <p:cNvSpPr/>
            <p:nvPr/>
          </p:nvSpPr>
          <p:spPr>
            <a:xfrm>
              <a:off x="6134100" y="5910263"/>
              <a:ext cx="57150" cy="38100"/>
            </a:xfrm>
            <a:custGeom>
              <a:avLst/>
              <a:gdLst>
                <a:gd name="T0" fmla="*/ 36 w 36"/>
                <a:gd name="T1" fmla="*/ 6 h 24"/>
                <a:gd name="T2" fmla="*/ 24 w 36"/>
                <a:gd name="T3" fmla="*/ 6 h 24"/>
                <a:gd name="T4" fmla="*/ 18 w 36"/>
                <a:gd name="T5" fmla="*/ 6 h 24"/>
                <a:gd name="T6" fmla="*/ 12 w 36"/>
                <a:gd name="T7" fmla="*/ 0 h 24"/>
                <a:gd name="T8" fmla="*/ 6 w 36"/>
                <a:gd name="T9" fmla="*/ 0 h 24"/>
                <a:gd name="T10" fmla="*/ 0 w 36"/>
                <a:gd name="T11" fmla="*/ 12 h 24"/>
                <a:gd name="T12" fmla="*/ 6 w 36"/>
                <a:gd name="T13" fmla="*/ 18 h 24"/>
                <a:gd name="T14" fmla="*/ 12 w 36"/>
                <a:gd name="T15" fmla="*/ 18 h 24"/>
                <a:gd name="T16" fmla="*/ 24 w 36"/>
                <a:gd name="T17" fmla="*/ 24 h 24"/>
                <a:gd name="T18" fmla="*/ 30 w 36"/>
                <a:gd name="T19" fmla="*/ 24 h 24"/>
                <a:gd name="T20" fmla="*/ 36 w 36"/>
                <a:gd name="T21" fmla="*/ 18 h 24"/>
                <a:gd name="T22" fmla="*/ 36 w 36"/>
                <a:gd name="T23" fmla="*/ 12 h 24"/>
                <a:gd name="T24" fmla="*/ 36 w 36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4">
                  <a:moveTo>
                    <a:pt x="36" y="6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0" name="Freeform 598">
              <a:extLst>
                <a:ext uri="{FF2B5EF4-FFF2-40B4-BE49-F238E27FC236}">
                  <a16:creationId xmlns:a16="http://schemas.microsoft.com/office/drawing/2014/main" id="{306E4FC5-38D2-E9B0-2D90-C8BC4C684E27}"/>
                </a:ext>
              </a:extLst>
            </p:cNvPr>
            <p:cNvSpPr/>
            <p:nvPr/>
          </p:nvSpPr>
          <p:spPr>
            <a:xfrm>
              <a:off x="6181725" y="5729288"/>
              <a:ext cx="28575" cy="57150"/>
            </a:xfrm>
            <a:custGeom>
              <a:avLst/>
              <a:gdLst>
                <a:gd name="T0" fmla="*/ 18 w 18"/>
                <a:gd name="T1" fmla="*/ 24 h 36"/>
                <a:gd name="T2" fmla="*/ 18 w 18"/>
                <a:gd name="T3" fmla="*/ 18 h 36"/>
                <a:gd name="T4" fmla="*/ 12 w 18"/>
                <a:gd name="T5" fmla="*/ 6 h 36"/>
                <a:gd name="T6" fmla="*/ 6 w 18"/>
                <a:gd name="T7" fmla="*/ 0 h 36"/>
                <a:gd name="T8" fmla="*/ 0 w 18"/>
                <a:gd name="T9" fmla="*/ 6 h 36"/>
                <a:gd name="T10" fmla="*/ 0 w 18"/>
                <a:gd name="T11" fmla="*/ 12 h 36"/>
                <a:gd name="T12" fmla="*/ 0 w 18"/>
                <a:gd name="T13" fmla="*/ 18 h 36"/>
                <a:gd name="T14" fmla="*/ 6 w 18"/>
                <a:gd name="T15" fmla="*/ 30 h 36"/>
                <a:gd name="T16" fmla="*/ 12 w 18"/>
                <a:gd name="T17" fmla="*/ 36 h 36"/>
                <a:gd name="T18" fmla="*/ 18 w 18"/>
                <a:gd name="T19" fmla="*/ 36 h 36"/>
                <a:gd name="T20" fmla="*/ 18 w 18"/>
                <a:gd name="T21" fmla="*/ 30 h 36"/>
                <a:gd name="T22" fmla="*/ 18 w 18"/>
                <a:gd name="T23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36">
                  <a:moveTo>
                    <a:pt x="18" y="24"/>
                  </a:moveTo>
                  <a:lnTo>
                    <a:pt x="18" y="18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18" y="30"/>
                  </a:lnTo>
                  <a:lnTo>
                    <a:pt x="18" y="2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1" name="Freeform 599">
              <a:extLst>
                <a:ext uri="{FF2B5EF4-FFF2-40B4-BE49-F238E27FC236}">
                  <a16:creationId xmlns:a16="http://schemas.microsoft.com/office/drawing/2014/main" id="{13EF2F4A-1A6F-8FAA-51F0-8B671A362353}"/>
                </a:ext>
              </a:extLst>
            </p:cNvPr>
            <p:cNvSpPr/>
            <p:nvPr/>
          </p:nvSpPr>
          <p:spPr>
            <a:xfrm>
              <a:off x="6210300" y="5891213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12 h 24"/>
                <a:gd name="T4" fmla="*/ 12 w 18"/>
                <a:gd name="T5" fmla="*/ 0 h 24"/>
                <a:gd name="T6" fmla="*/ 6 w 18"/>
                <a:gd name="T7" fmla="*/ 0 h 24"/>
                <a:gd name="T8" fmla="*/ 0 w 18"/>
                <a:gd name="T9" fmla="*/ 0 h 24"/>
                <a:gd name="T10" fmla="*/ 0 w 18"/>
                <a:gd name="T11" fmla="*/ 18 h 24"/>
                <a:gd name="T12" fmla="*/ 0 w 18"/>
                <a:gd name="T13" fmla="*/ 24 h 24"/>
                <a:gd name="T14" fmla="*/ 6 w 18"/>
                <a:gd name="T15" fmla="*/ 24 h 24"/>
                <a:gd name="T16" fmla="*/ 12 w 18"/>
                <a:gd name="T17" fmla="*/ 24 h 24"/>
                <a:gd name="T18" fmla="*/ 18 w 18"/>
                <a:gd name="T19" fmla="*/ 24 h 24"/>
                <a:gd name="T20" fmla="*/ 18 w 18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12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2" name="Freeform 600">
              <a:extLst>
                <a:ext uri="{FF2B5EF4-FFF2-40B4-BE49-F238E27FC236}">
                  <a16:creationId xmlns:a16="http://schemas.microsoft.com/office/drawing/2014/main" id="{F87FE36B-F7A6-A266-8FED-2C7268685EE8}"/>
                </a:ext>
              </a:extLst>
            </p:cNvPr>
            <p:cNvSpPr/>
            <p:nvPr/>
          </p:nvSpPr>
          <p:spPr>
            <a:xfrm>
              <a:off x="6391275" y="5948363"/>
              <a:ext cx="47625" cy="38100"/>
            </a:xfrm>
            <a:custGeom>
              <a:avLst/>
              <a:gdLst>
                <a:gd name="T0" fmla="*/ 30 w 30"/>
                <a:gd name="T1" fmla="*/ 6 h 24"/>
                <a:gd name="T2" fmla="*/ 30 w 30"/>
                <a:gd name="T3" fmla="*/ 0 h 24"/>
                <a:gd name="T4" fmla="*/ 24 w 30"/>
                <a:gd name="T5" fmla="*/ 0 h 24"/>
                <a:gd name="T6" fmla="*/ 18 w 30"/>
                <a:gd name="T7" fmla="*/ 0 h 24"/>
                <a:gd name="T8" fmla="*/ 12 w 30"/>
                <a:gd name="T9" fmla="*/ 6 h 24"/>
                <a:gd name="T10" fmla="*/ 6 w 30"/>
                <a:gd name="T11" fmla="*/ 12 h 24"/>
                <a:gd name="T12" fmla="*/ 0 w 30"/>
                <a:gd name="T13" fmla="*/ 18 h 24"/>
                <a:gd name="T14" fmla="*/ 6 w 30"/>
                <a:gd name="T15" fmla="*/ 24 h 24"/>
                <a:gd name="T16" fmla="*/ 12 w 30"/>
                <a:gd name="T17" fmla="*/ 24 h 24"/>
                <a:gd name="T18" fmla="*/ 18 w 30"/>
                <a:gd name="T19" fmla="*/ 24 h 24"/>
                <a:gd name="T20" fmla="*/ 18 w 30"/>
                <a:gd name="T21" fmla="*/ 18 h 24"/>
                <a:gd name="T22" fmla="*/ 30 w 30"/>
                <a:gd name="T23" fmla="*/ 12 h 24"/>
                <a:gd name="T24" fmla="*/ 30 w 30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24">
                  <a:moveTo>
                    <a:pt x="30" y="6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3" name="Freeform 601">
              <a:extLst>
                <a:ext uri="{FF2B5EF4-FFF2-40B4-BE49-F238E27FC236}">
                  <a16:creationId xmlns:a16="http://schemas.microsoft.com/office/drawing/2014/main" id="{8F33FD98-251E-8F9D-5FE0-5BCE44031468}"/>
                </a:ext>
              </a:extLst>
            </p:cNvPr>
            <p:cNvSpPr/>
            <p:nvPr/>
          </p:nvSpPr>
          <p:spPr>
            <a:xfrm>
              <a:off x="6143625" y="5691188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6 h 24"/>
                <a:gd name="T4" fmla="*/ 18 w 18"/>
                <a:gd name="T5" fmla="*/ 0 h 24"/>
                <a:gd name="T6" fmla="*/ 12 w 18"/>
                <a:gd name="T7" fmla="*/ 0 h 24"/>
                <a:gd name="T8" fmla="*/ 6 w 18"/>
                <a:gd name="T9" fmla="*/ 0 h 24"/>
                <a:gd name="T10" fmla="*/ 0 w 18"/>
                <a:gd name="T11" fmla="*/ 6 h 24"/>
                <a:gd name="T12" fmla="*/ 0 w 18"/>
                <a:gd name="T13" fmla="*/ 12 h 24"/>
                <a:gd name="T14" fmla="*/ 6 w 18"/>
                <a:gd name="T15" fmla="*/ 18 h 24"/>
                <a:gd name="T16" fmla="*/ 12 w 18"/>
                <a:gd name="T17" fmla="*/ 24 h 24"/>
                <a:gd name="T18" fmla="*/ 18 w 18"/>
                <a:gd name="T19" fmla="*/ 24 h 24"/>
                <a:gd name="T20" fmla="*/ 18 w 18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4" name="Freeform 602">
              <a:extLst>
                <a:ext uri="{FF2B5EF4-FFF2-40B4-BE49-F238E27FC236}">
                  <a16:creationId xmlns:a16="http://schemas.microsoft.com/office/drawing/2014/main" id="{B7F54963-D57D-B7FE-AC2D-03AD8B6A1DE8}"/>
                </a:ext>
              </a:extLst>
            </p:cNvPr>
            <p:cNvSpPr/>
            <p:nvPr/>
          </p:nvSpPr>
          <p:spPr>
            <a:xfrm>
              <a:off x="6286500" y="5967413"/>
              <a:ext cx="47625" cy="28575"/>
            </a:xfrm>
            <a:custGeom>
              <a:avLst/>
              <a:gdLst>
                <a:gd name="T0" fmla="*/ 30 w 30"/>
                <a:gd name="T1" fmla="*/ 12 h 18"/>
                <a:gd name="T2" fmla="*/ 24 w 30"/>
                <a:gd name="T3" fmla="*/ 6 h 18"/>
                <a:gd name="T4" fmla="*/ 12 w 30"/>
                <a:gd name="T5" fmla="*/ 0 h 18"/>
                <a:gd name="T6" fmla="*/ 6 w 30"/>
                <a:gd name="T7" fmla="*/ 0 h 18"/>
                <a:gd name="T8" fmla="*/ 0 w 30"/>
                <a:gd name="T9" fmla="*/ 6 h 18"/>
                <a:gd name="T10" fmla="*/ 0 w 30"/>
                <a:gd name="T11" fmla="*/ 12 h 18"/>
                <a:gd name="T12" fmla="*/ 12 w 30"/>
                <a:gd name="T13" fmla="*/ 18 h 18"/>
                <a:gd name="T14" fmla="*/ 24 w 30"/>
                <a:gd name="T15" fmla="*/ 18 h 18"/>
                <a:gd name="T16" fmla="*/ 30 w 30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8">
                  <a:moveTo>
                    <a:pt x="30" y="12"/>
                  </a:moveTo>
                  <a:lnTo>
                    <a:pt x="24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2" y="18"/>
                  </a:lnTo>
                  <a:lnTo>
                    <a:pt x="24" y="18"/>
                  </a:lnTo>
                  <a:lnTo>
                    <a:pt x="30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5" name="Freeform 603">
              <a:extLst>
                <a:ext uri="{FF2B5EF4-FFF2-40B4-BE49-F238E27FC236}">
                  <a16:creationId xmlns:a16="http://schemas.microsoft.com/office/drawing/2014/main" id="{01CC1549-DFC0-01C9-9685-A650442E02B2}"/>
                </a:ext>
              </a:extLst>
            </p:cNvPr>
            <p:cNvSpPr/>
            <p:nvPr/>
          </p:nvSpPr>
          <p:spPr>
            <a:xfrm>
              <a:off x="6324600" y="5938838"/>
              <a:ext cx="38100" cy="28575"/>
            </a:xfrm>
            <a:custGeom>
              <a:avLst/>
              <a:gdLst>
                <a:gd name="T0" fmla="*/ 24 w 24"/>
                <a:gd name="T1" fmla="*/ 0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6 h 18"/>
                <a:gd name="T10" fmla="*/ 0 w 24"/>
                <a:gd name="T11" fmla="*/ 12 h 18"/>
                <a:gd name="T12" fmla="*/ 0 w 24"/>
                <a:gd name="T13" fmla="*/ 18 h 18"/>
                <a:gd name="T14" fmla="*/ 12 w 24"/>
                <a:gd name="T15" fmla="*/ 18 h 18"/>
                <a:gd name="T16" fmla="*/ 18 w 24"/>
                <a:gd name="T17" fmla="*/ 18 h 18"/>
                <a:gd name="T18" fmla="*/ 24 w 24"/>
                <a:gd name="T19" fmla="*/ 6 h 18"/>
                <a:gd name="T20" fmla="*/ 24 w 24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8">
                  <a:moveTo>
                    <a:pt x="24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6" name="Freeform 604">
              <a:extLst>
                <a:ext uri="{FF2B5EF4-FFF2-40B4-BE49-F238E27FC236}">
                  <a16:creationId xmlns:a16="http://schemas.microsoft.com/office/drawing/2014/main" id="{42D4A49B-C9E6-2001-7106-EEA95191D9B1}"/>
                </a:ext>
              </a:extLst>
            </p:cNvPr>
            <p:cNvSpPr/>
            <p:nvPr/>
          </p:nvSpPr>
          <p:spPr>
            <a:xfrm>
              <a:off x="6143625" y="5729288"/>
              <a:ext cx="28575" cy="47625"/>
            </a:xfrm>
            <a:custGeom>
              <a:avLst/>
              <a:gdLst>
                <a:gd name="T0" fmla="*/ 18 w 18"/>
                <a:gd name="T1" fmla="*/ 30 h 30"/>
                <a:gd name="T2" fmla="*/ 18 w 18"/>
                <a:gd name="T3" fmla="*/ 18 h 30"/>
                <a:gd name="T4" fmla="*/ 12 w 18"/>
                <a:gd name="T5" fmla="*/ 6 h 30"/>
                <a:gd name="T6" fmla="*/ 6 w 18"/>
                <a:gd name="T7" fmla="*/ 0 h 30"/>
                <a:gd name="T8" fmla="*/ 0 w 18"/>
                <a:gd name="T9" fmla="*/ 0 h 30"/>
                <a:gd name="T10" fmla="*/ 0 w 18"/>
                <a:gd name="T11" fmla="*/ 6 h 30"/>
                <a:gd name="T12" fmla="*/ 6 w 18"/>
                <a:gd name="T13" fmla="*/ 24 h 30"/>
                <a:gd name="T14" fmla="*/ 6 w 18"/>
                <a:gd name="T15" fmla="*/ 30 h 30"/>
                <a:gd name="T16" fmla="*/ 12 w 18"/>
                <a:gd name="T17" fmla="*/ 30 h 30"/>
                <a:gd name="T18" fmla="*/ 18 w 18"/>
                <a:gd name="T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30">
                  <a:moveTo>
                    <a:pt x="18" y="30"/>
                  </a:moveTo>
                  <a:lnTo>
                    <a:pt x="18" y="18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3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7" name="Freeform 605">
              <a:extLst>
                <a:ext uri="{FF2B5EF4-FFF2-40B4-BE49-F238E27FC236}">
                  <a16:creationId xmlns:a16="http://schemas.microsoft.com/office/drawing/2014/main" id="{BC16AA0A-3A59-0DEE-E91E-97C77C01D883}"/>
                </a:ext>
              </a:extLst>
            </p:cNvPr>
            <p:cNvSpPr/>
            <p:nvPr/>
          </p:nvSpPr>
          <p:spPr>
            <a:xfrm>
              <a:off x="6457950" y="6072188"/>
              <a:ext cx="38100" cy="28575"/>
            </a:xfrm>
            <a:custGeom>
              <a:avLst/>
              <a:gdLst>
                <a:gd name="T0" fmla="*/ 24 w 24"/>
                <a:gd name="T1" fmla="*/ 12 h 18"/>
                <a:gd name="T2" fmla="*/ 24 w 24"/>
                <a:gd name="T3" fmla="*/ 6 h 18"/>
                <a:gd name="T4" fmla="*/ 18 w 24"/>
                <a:gd name="T5" fmla="*/ 6 h 18"/>
                <a:gd name="T6" fmla="*/ 12 w 24"/>
                <a:gd name="T7" fmla="*/ 0 h 18"/>
                <a:gd name="T8" fmla="*/ 6 w 24"/>
                <a:gd name="T9" fmla="*/ 0 h 18"/>
                <a:gd name="T10" fmla="*/ 0 w 24"/>
                <a:gd name="T11" fmla="*/ 0 h 18"/>
                <a:gd name="T12" fmla="*/ 0 w 24"/>
                <a:gd name="T13" fmla="*/ 6 h 18"/>
                <a:gd name="T14" fmla="*/ 0 w 24"/>
                <a:gd name="T15" fmla="*/ 12 h 18"/>
                <a:gd name="T16" fmla="*/ 6 w 24"/>
                <a:gd name="T17" fmla="*/ 12 h 18"/>
                <a:gd name="T18" fmla="*/ 18 w 24"/>
                <a:gd name="T19" fmla="*/ 18 h 18"/>
                <a:gd name="T20" fmla="*/ 24 w 2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8">
                  <a:moveTo>
                    <a:pt x="24" y="12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18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8" name="Freeform 606">
              <a:extLst>
                <a:ext uri="{FF2B5EF4-FFF2-40B4-BE49-F238E27FC236}">
                  <a16:creationId xmlns:a16="http://schemas.microsoft.com/office/drawing/2014/main" id="{18BC38E9-4668-8313-BEA3-83DEF6B1B727}"/>
                </a:ext>
              </a:extLst>
            </p:cNvPr>
            <p:cNvSpPr/>
            <p:nvPr/>
          </p:nvSpPr>
          <p:spPr>
            <a:xfrm>
              <a:off x="6419850" y="6119813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24 w 24"/>
                <a:gd name="T3" fmla="*/ 0 h 12"/>
                <a:gd name="T4" fmla="*/ 12 w 24"/>
                <a:gd name="T5" fmla="*/ 0 h 12"/>
                <a:gd name="T6" fmla="*/ 6 w 24"/>
                <a:gd name="T7" fmla="*/ 0 h 12"/>
                <a:gd name="T8" fmla="*/ 0 w 24"/>
                <a:gd name="T9" fmla="*/ 6 h 12"/>
                <a:gd name="T10" fmla="*/ 0 w 24"/>
                <a:gd name="T11" fmla="*/ 12 h 12"/>
                <a:gd name="T12" fmla="*/ 12 w 24"/>
                <a:gd name="T13" fmla="*/ 12 h 12"/>
                <a:gd name="T14" fmla="*/ 18 w 24"/>
                <a:gd name="T15" fmla="*/ 12 h 12"/>
                <a:gd name="T16" fmla="*/ 24 w 24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24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9" name="Freeform 607">
              <a:extLst>
                <a:ext uri="{FF2B5EF4-FFF2-40B4-BE49-F238E27FC236}">
                  <a16:creationId xmlns:a16="http://schemas.microsoft.com/office/drawing/2014/main" id="{2F416379-EFF0-8FF8-9B9E-331AE809E7CC}"/>
                </a:ext>
              </a:extLst>
            </p:cNvPr>
            <p:cNvSpPr/>
            <p:nvPr/>
          </p:nvSpPr>
          <p:spPr>
            <a:xfrm>
              <a:off x="6248400" y="58435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2 w 18"/>
                <a:gd name="T5" fmla="*/ 0 h 18"/>
                <a:gd name="T6" fmla="*/ 0 w 18"/>
                <a:gd name="T7" fmla="*/ 0 h 18"/>
                <a:gd name="T8" fmla="*/ 0 w 18"/>
                <a:gd name="T9" fmla="*/ 6 h 18"/>
                <a:gd name="T10" fmla="*/ 6 w 18"/>
                <a:gd name="T11" fmla="*/ 12 h 18"/>
                <a:gd name="T12" fmla="*/ 12 w 18"/>
                <a:gd name="T13" fmla="*/ 18 h 18"/>
                <a:gd name="T14" fmla="*/ 18 w 18"/>
                <a:gd name="T15" fmla="*/ 18 h 18"/>
                <a:gd name="T16" fmla="*/ 18 w 18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0" name="Freeform 608">
              <a:extLst>
                <a:ext uri="{FF2B5EF4-FFF2-40B4-BE49-F238E27FC236}">
                  <a16:creationId xmlns:a16="http://schemas.microsoft.com/office/drawing/2014/main" id="{79D3B956-74E8-E6CC-211A-1F3B8524984A}"/>
                </a:ext>
              </a:extLst>
            </p:cNvPr>
            <p:cNvSpPr/>
            <p:nvPr/>
          </p:nvSpPr>
          <p:spPr>
            <a:xfrm>
              <a:off x="6410325" y="6062663"/>
              <a:ext cx="28575" cy="28575"/>
            </a:xfrm>
            <a:custGeom>
              <a:avLst/>
              <a:gdLst>
                <a:gd name="T0" fmla="*/ 18 w 18"/>
                <a:gd name="T1" fmla="*/ 18 h 18"/>
                <a:gd name="T2" fmla="*/ 18 w 18"/>
                <a:gd name="T3" fmla="*/ 6 h 18"/>
                <a:gd name="T4" fmla="*/ 12 w 18"/>
                <a:gd name="T5" fmla="*/ 6 h 18"/>
                <a:gd name="T6" fmla="*/ 12 w 18"/>
                <a:gd name="T7" fmla="*/ 0 h 18"/>
                <a:gd name="T8" fmla="*/ 6 w 18"/>
                <a:gd name="T9" fmla="*/ 0 h 18"/>
                <a:gd name="T10" fmla="*/ 0 w 18"/>
                <a:gd name="T11" fmla="*/ 6 h 18"/>
                <a:gd name="T12" fmla="*/ 0 w 18"/>
                <a:gd name="T13" fmla="*/ 12 h 18"/>
                <a:gd name="T14" fmla="*/ 0 w 18"/>
                <a:gd name="T15" fmla="*/ 18 h 18"/>
                <a:gd name="T16" fmla="*/ 6 w 18"/>
                <a:gd name="T17" fmla="*/ 18 h 18"/>
                <a:gd name="T18" fmla="*/ 12 w 18"/>
                <a:gd name="T19" fmla="*/ 18 h 18"/>
                <a:gd name="T20" fmla="*/ 18 w 18"/>
                <a:gd name="T2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18" y="18"/>
                  </a:moveTo>
                  <a:lnTo>
                    <a:pt x="18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1" name="Freeform 609">
              <a:extLst>
                <a:ext uri="{FF2B5EF4-FFF2-40B4-BE49-F238E27FC236}">
                  <a16:creationId xmlns:a16="http://schemas.microsoft.com/office/drawing/2014/main" id="{F9DE79EC-6405-3011-0C9C-BD635139174D}"/>
                </a:ext>
              </a:extLst>
            </p:cNvPr>
            <p:cNvSpPr/>
            <p:nvPr/>
          </p:nvSpPr>
          <p:spPr>
            <a:xfrm>
              <a:off x="6248400" y="606266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0 w 12"/>
                <a:gd name="T11" fmla="*/ 18 h 18"/>
                <a:gd name="T12" fmla="*/ 6 w 12"/>
                <a:gd name="T13" fmla="*/ 18 h 18"/>
                <a:gd name="T14" fmla="*/ 12 w 12"/>
                <a:gd name="T15" fmla="*/ 18 h 18"/>
                <a:gd name="T16" fmla="*/ 12 w 12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2" name="Freeform 610">
              <a:extLst>
                <a:ext uri="{FF2B5EF4-FFF2-40B4-BE49-F238E27FC236}">
                  <a16:creationId xmlns:a16="http://schemas.microsoft.com/office/drawing/2014/main" id="{2611BAAB-20F1-975A-F175-B3DB2E1E40EE}"/>
                </a:ext>
              </a:extLst>
            </p:cNvPr>
            <p:cNvSpPr/>
            <p:nvPr/>
          </p:nvSpPr>
          <p:spPr>
            <a:xfrm>
              <a:off x="6219825" y="579596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0 h 24"/>
                <a:gd name="T4" fmla="*/ 12 w 18"/>
                <a:gd name="T5" fmla="*/ 0 h 24"/>
                <a:gd name="T6" fmla="*/ 6 w 18"/>
                <a:gd name="T7" fmla="*/ 6 h 24"/>
                <a:gd name="T8" fmla="*/ 0 w 18"/>
                <a:gd name="T9" fmla="*/ 12 h 24"/>
                <a:gd name="T10" fmla="*/ 0 w 18"/>
                <a:gd name="T11" fmla="*/ 24 h 24"/>
                <a:gd name="T12" fmla="*/ 12 w 18"/>
                <a:gd name="T13" fmla="*/ 24 h 24"/>
                <a:gd name="T14" fmla="*/ 12 w 18"/>
                <a:gd name="T15" fmla="*/ 18 h 24"/>
                <a:gd name="T16" fmla="*/ 18 w 18"/>
                <a:gd name="T1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3" name="Freeform 611">
              <a:extLst>
                <a:ext uri="{FF2B5EF4-FFF2-40B4-BE49-F238E27FC236}">
                  <a16:creationId xmlns:a16="http://schemas.microsoft.com/office/drawing/2014/main" id="{496D5E8A-08E5-5E63-C41C-7EC8FC480C0F}"/>
                </a:ext>
              </a:extLst>
            </p:cNvPr>
            <p:cNvSpPr/>
            <p:nvPr/>
          </p:nvSpPr>
          <p:spPr>
            <a:xfrm>
              <a:off x="6162675" y="58816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8 w 18"/>
                <a:gd name="T5" fmla="*/ 0 h 18"/>
                <a:gd name="T6" fmla="*/ 12 w 18"/>
                <a:gd name="T7" fmla="*/ 0 h 18"/>
                <a:gd name="T8" fmla="*/ 6 w 18"/>
                <a:gd name="T9" fmla="*/ 6 h 18"/>
                <a:gd name="T10" fmla="*/ 0 w 18"/>
                <a:gd name="T11" fmla="*/ 18 h 18"/>
                <a:gd name="T12" fmla="*/ 6 w 18"/>
                <a:gd name="T13" fmla="*/ 18 h 18"/>
                <a:gd name="T14" fmla="*/ 12 w 18"/>
                <a:gd name="T15" fmla="*/ 18 h 18"/>
                <a:gd name="T16" fmla="*/ 18 w 18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4" name="Freeform 612">
              <a:extLst>
                <a:ext uri="{FF2B5EF4-FFF2-40B4-BE49-F238E27FC236}">
                  <a16:creationId xmlns:a16="http://schemas.microsoft.com/office/drawing/2014/main" id="{C8D586FF-3051-4A77-6844-E95C7489C3DC}"/>
                </a:ext>
              </a:extLst>
            </p:cNvPr>
            <p:cNvSpPr/>
            <p:nvPr/>
          </p:nvSpPr>
          <p:spPr>
            <a:xfrm>
              <a:off x="6191250" y="611981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12 h 18"/>
                <a:gd name="T10" fmla="*/ 6 w 24"/>
                <a:gd name="T11" fmla="*/ 18 h 18"/>
                <a:gd name="T12" fmla="*/ 12 w 24"/>
                <a:gd name="T13" fmla="*/ 12 h 18"/>
                <a:gd name="T14" fmla="*/ 18 w 24"/>
                <a:gd name="T15" fmla="*/ 12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5" name="Freeform 613">
              <a:extLst>
                <a:ext uri="{FF2B5EF4-FFF2-40B4-BE49-F238E27FC236}">
                  <a16:creationId xmlns:a16="http://schemas.microsoft.com/office/drawing/2014/main" id="{30E0DACC-905F-27CD-A854-A6D2D62C1763}"/>
                </a:ext>
              </a:extLst>
            </p:cNvPr>
            <p:cNvSpPr/>
            <p:nvPr/>
          </p:nvSpPr>
          <p:spPr>
            <a:xfrm>
              <a:off x="6172200" y="5805488"/>
              <a:ext cx="19050" cy="38100"/>
            </a:xfrm>
            <a:custGeom>
              <a:avLst/>
              <a:gdLst>
                <a:gd name="T0" fmla="*/ 12 w 12"/>
                <a:gd name="T1" fmla="*/ 12 h 24"/>
                <a:gd name="T2" fmla="*/ 12 w 12"/>
                <a:gd name="T3" fmla="*/ 0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2 h 24"/>
                <a:gd name="T10" fmla="*/ 6 w 12"/>
                <a:gd name="T11" fmla="*/ 24 h 24"/>
                <a:gd name="T12" fmla="*/ 12 w 12"/>
                <a:gd name="T13" fmla="*/ 18 h 24"/>
                <a:gd name="T14" fmla="*/ 12 w 12"/>
                <a:gd name="T1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4">
                  <a:moveTo>
                    <a:pt x="12" y="12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6" name="Freeform 614">
              <a:extLst>
                <a:ext uri="{FF2B5EF4-FFF2-40B4-BE49-F238E27FC236}">
                  <a16:creationId xmlns:a16="http://schemas.microsoft.com/office/drawing/2014/main" id="{790A3907-3591-91A6-E1D5-36DC3EBF61DA}"/>
                </a:ext>
              </a:extLst>
            </p:cNvPr>
            <p:cNvSpPr/>
            <p:nvPr/>
          </p:nvSpPr>
          <p:spPr>
            <a:xfrm>
              <a:off x="6143625" y="5834063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7" name="Freeform 615">
              <a:extLst>
                <a:ext uri="{FF2B5EF4-FFF2-40B4-BE49-F238E27FC236}">
                  <a16:creationId xmlns:a16="http://schemas.microsoft.com/office/drawing/2014/main" id="{3B66C802-C4DE-C22B-869D-11E2C3B8A15C}"/>
                </a:ext>
              </a:extLst>
            </p:cNvPr>
            <p:cNvSpPr/>
            <p:nvPr/>
          </p:nvSpPr>
          <p:spPr>
            <a:xfrm>
              <a:off x="6124575" y="579596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6 h 18"/>
                <a:gd name="T4" fmla="*/ 6 w 12"/>
                <a:gd name="T5" fmla="*/ 0 h 18"/>
                <a:gd name="T6" fmla="*/ 6 w 12"/>
                <a:gd name="T7" fmla="*/ 6 h 18"/>
                <a:gd name="T8" fmla="*/ 0 w 12"/>
                <a:gd name="T9" fmla="*/ 6 h 18"/>
                <a:gd name="T10" fmla="*/ 0 w 12"/>
                <a:gd name="T11" fmla="*/ 12 h 18"/>
                <a:gd name="T12" fmla="*/ 0 w 12"/>
                <a:gd name="T13" fmla="*/ 18 h 18"/>
                <a:gd name="T14" fmla="*/ 6 w 12"/>
                <a:gd name="T15" fmla="*/ 18 h 18"/>
                <a:gd name="T16" fmla="*/ 12 w 12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8" name="Freeform 616">
              <a:extLst>
                <a:ext uri="{FF2B5EF4-FFF2-40B4-BE49-F238E27FC236}">
                  <a16:creationId xmlns:a16="http://schemas.microsoft.com/office/drawing/2014/main" id="{99BC07C0-1FE2-283A-E4A9-F7CB7954107C}"/>
                </a:ext>
              </a:extLst>
            </p:cNvPr>
            <p:cNvSpPr/>
            <p:nvPr/>
          </p:nvSpPr>
          <p:spPr>
            <a:xfrm>
              <a:off x="6543675" y="5976938"/>
              <a:ext cx="381000" cy="190500"/>
            </a:xfrm>
            <a:custGeom>
              <a:avLst/>
              <a:gdLst>
                <a:gd name="T0" fmla="*/ 228 w 240"/>
                <a:gd name="T1" fmla="*/ 24 h 120"/>
                <a:gd name="T2" fmla="*/ 204 w 240"/>
                <a:gd name="T3" fmla="*/ 18 h 120"/>
                <a:gd name="T4" fmla="*/ 180 w 240"/>
                <a:gd name="T5" fmla="*/ 0 h 120"/>
                <a:gd name="T6" fmla="*/ 138 w 240"/>
                <a:gd name="T7" fmla="*/ 12 h 120"/>
                <a:gd name="T8" fmla="*/ 138 w 240"/>
                <a:gd name="T9" fmla="*/ 6 h 120"/>
                <a:gd name="T10" fmla="*/ 90 w 240"/>
                <a:gd name="T11" fmla="*/ 12 h 120"/>
                <a:gd name="T12" fmla="*/ 60 w 240"/>
                <a:gd name="T13" fmla="*/ 24 h 120"/>
                <a:gd name="T14" fmla="*/ 36 w 240"/>
                <a:gd name="T15" fmla="*/ 24 h 120"/>
                <a:gd name="T16" fmla="*/ 30 w 240"/>
                <a:gd name="T17" fmla="*/ 48 h 120"/>
                <a:gd name="T18" fmla="*/ 24 w 240"/>
                <a:gd name="T19" fmla="*/ 60 h 120"/>
                <a:gd name="T20" fmla="*/ 12 w 240"/>
                <a:gd name="T21" fmla="*/ 60 h 120"/>
                <a:gd name="T22" fmla="*/ 0 w 240"/>
                <a:gd name="T23" fmla="*/ 60 h 120"/>
                <a:gd name="T24" fmla="*/ 6 w 240"/>
                <a:gd name="T25" fmla="*/ 72 h 120"/>
                <a:gd name="T26" fmla="*/ 12 w 240"/>
                <a:gd name="T27" fmla="*/ 84 h 120"/>
                <a:gd name="T28" fmla="*/ 24 w 240"/>
                <a:gd name="T29" fmla="*/ 84 h 120"/>
                <a:gd name="T30" fmla="*/ 36 w 240"/>
                <a:gd name="T31" fmla="*/ 78 h 120"/>
                <a:gd name="T32" fmla="*/ 36 w 240"/>
                <a:gd name="T33" fmla="*/ 66 h 120"/>
                <a:gd name="T34" fmla="*/ 48 w 240"/>
                <a:gd name="T35" fmla="*/ 60 h 120"/>
                <a:gd name="T36" fmla="*/ 48 w 240"/>
                <a:gd name="T37" fmla="*/ 72 h 120"/>
                <a:gd name="T38" fmla="*/ 42 w 240"/>
                <a:gd name="T39" fmla="*/ 90 h 120"/>
                <a:gd name="T40" fmla="*/ 30 w 240"/>
                <a:gd name="T41" fmla="*/ 102 h 120"/>
                <a:gd name="T42" fmla="*/ 6 w 240"/>
                <a:gd name="T43" fmla="*/ 108 h 120"/>
                <a:gd name="T44" fmla="*/ 6 w 240"/>
                <a:gd name="T45" fmla="*/ 120 h 120"/>
                <a:gd name="T46" fmla="*/ 24 w 240"/>
                <a:gd name="T47" fmla="*/ 120 h 120"/>
                <a:gd name="T48" fmla="*/ 36 w 240"/>
                <a:gd name="T49" fmla="*/ 114 h 120"/>
                <a:gd name="T50" fmla="*/ 54 w 240"/>
                <a:gd name="T51" fmla="*/ 114 h 120"/>
                <a:gd name="T52" fmla="*/ 66 w 240"/>
                <a:gd name="T53" fmla="*/ 108 h 120"/>
                <a:gd name="T54" fmla="*/ 72 w 240"/>
                <a:gd name="T55" fmla="*/ 96 h 120"/>
                <a:gd name="T56" fmla="*/ 78 w 240"/>
                <a:gd name="T57" fmla="*/ 90 h 120"/>
                <a:gd name="T58" fmla="*/ 84 w 240"/>
                <a:gd name="T59" fmla="*/ 84 h 120"/>
                <a:gd name="T60" fmla="*/ 96 w 240"/>
                <a:gd name="T61" fmla="*/ 84 h 120"/>
                <a:gd name="T62" fmla="*/ 114 w 240"/>
                <a:gd name="T63" fmla="*/ 90 h 120"/>
                <a:gd name="T64" fmla="*/ 126 w 240"/>
                <a:gd name="T65" fmla="*/ 90 h 120"/>
                <a:gd name="T66" fmla="*/ 138 w 240"/>
                <a:gd name="T67" fmla="*/ 84 h 120"/>
                <a:gd name="T68" fmla="*/ 138 w 240"/>
                <a:gd name="T69" fmla="*/ 78 h 120"/>
                <a:gd name="T70" fmla="*/ 144 w 240"/>
                <a:gd name="T71" fmla="*/ 72 h 120"/>
                <a:gd name="T72" fmla="*/ 156 w 240"/>
                <a:gd name="T73" fmla="*/ 72 h 120"/>
                <a:gd name="T74" fmla="*/ 168 w 240"/>
                <a:gd name="T75" fmla="*/ 66 h 120"/>
                <a:gd name="T76" fmla="*/ 198 w 240"/>
                <a:gd name="T77" fmla="*/ 54 h 120"/>
                <a:gd name="T78" fmla="*/ 222 w 240"/>
                <a:gd name="T79" fmla="*/ 54 h 120"/>
                <a:gd name="T80" fmla="*/ 234 w 240"/>
                <a:gd name="T81" fmla="*/ 5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0" h="120">
                  <a:moveTo>
                    <a:pt x="240" y="48"/>
                  </a:moveTo>
                  <a:lnTo>
                    <a:pt x="228" y="24"/>
                  </a:lnTo>
                  <a:lnTo>
                    <a:pt x="222" y="30"/>
                  </a:lnTo>
                  <a:lnTo>
                    <a:pt x="204" y="18"/>
                  </a:lnTo>
                  <a:lnTo>
                    <a:pt x="186" y="24"/>
                  </a:lnTo>
                  <a:lnTo>
                    <a:pt x="180" y="0"/>
                  </a:lnTo>
                  <a:lnTo>
                    <a:pt x="168" y="0"/>
                  </a:lnTo>
                  <a:lnTo>
                    <a:pt x="138" y="12"/>
                  </a:lnTo>
                  <a:lnTo>
                    <a:pt x="138" y="0"/>
                  </a:lnTo>
                  <a:lnTo>
                    <a:pt x="138" y="6"/>
                  </a:lnTo>
                  <a:lnTo>
                    <a:pt x="120" y="0"/>
                  </a:lnTo>
                  <a:lnTo>
                    <a:pt x="90" y="12"/>
                  </a:lnTo>
                  <a:lnTo>
                    <a:pt x="78" y="6"/>
                  </a:lnTo>
                  <a:lnTo>
                    <a:pt x="60" y="24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2"/>
                  </a:lnTo>
                  <a:lnTo>
                    <a:pt x="12" y="78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84"/>
                  </a:lnTo>
                  <a:lnTo>
                    <a:pt x="36" y="84"/>
                  </a:lnTo>
                  <a:lnTo>
                    <a:pt x="36" y="78"/>
                  </a:lnTo>
                  <a:lnTo>
                    <a:pt x="36" y="72"/>
                  </a:lnTo>
                  <a:lnTo>
                    <a:pt x="36" y="66"/>
                  </a:lnTo>
                  <a:lnTo>
                    <a:pt x="42" y="60"/>
                  </a:lnTo>
                  <a:lnTo>
                    <a:pt x="48" y="60"/>
                  </a:lnTo>
                  <a:lnTo>
                    <a:pt x="48" y="66"/>
                  </a:lnTo>
                  <a:lnTo>
                    <a:pt x="48" y="72"/>
                  </a:lnTo>
                  <a:lnTo>
                    <a:pt x="48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30" y="102"/>
                  </a:lnTo>
                  <a:lnTo>
                    <a:pt x="12" y="108"/>
                  </a:lnTo>
                  <a:lnTo>
                    <a:pt x="6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12" y="120"/>
                  </a:lnTo>
                  <a:lnTo>
                    <a:pt x="24" y="120"/>
                  </a:lnTo>
                  <a:lnTo>
                    <a:pt x="30" y="114"/>
                  </a:lnTo>
                  <a:lnTo>
                    <a:pt x="36" y="114"/>
                  </a:lnTo>
                  <a:lnTo>
                    <a:pt x="48" y="114"/>
                  </a:lnTo>
                  <a:lnTo>
                    <a:pt x="54" y="114"/>
                  </a:lnTo>
                  <a:lnTo>
                    <a:pt x="60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90"/>
                  </a:lnTo>
                  <a:lnTo>
                    <a:pt x="78" y="84"/>
                  </a:lnTo>
                  <a:lnTo>
                    <a:pt x="84" y="84"/>
                  </a:lnTo>
                  <a:lnTo>
                    <a:pt x="90" y="84"/>
                  </a:lnTo>
                  <a:lnTo>
                    <a:pt x="96" y="84"/>
                  </a:lnTo>
                  <a:lnTo>
                    <a:pt x="102" y="90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6" y="90"/>
                  </a:lnTo>
                  <a:lnTo>
                    <a:pt x="138" y="90"/>
                  </a:lnTo>
                  <a:lnTo>
                    <a:pt x="138" y="84"/>
                  </a:lnTo>
                  <a:lnTo>
                    <a:pt x="144" y="84"/>
                  </a:lnTo>
                  <a:lnTo>
                    <a:pt x="138" y="78"/>
                  </a:lnTo>
                  <a:lnTo>
                    <a:pt x="138" y="72"/>
                  </a:lnTo>
                  <a:lnTo>
                    <a:pt x="144" y="72"/>
                  </a:lnTo>
                  <a:lnTo>
                    <a:pt x="150" y="72"/>
                  </a:lnTo>
                  <a:lnTo>
                    <a:pt x="156" y="72"/>
                  </a:lnTo>
                  <a:lnTo>
                    <a:pt x="162" y="72"/>
                  </a:lnTo>
                  <a:lnTo>
                    <a:pt x="168" y="66"/>
                  </a:lnTo>
                  <a:lnTo>
                    <a:pt x="186" y="60"/>
                  </a:lnTo>
                  <a:lnTo>
                    <a:pt x="198" y="54"/>
                  </a:lnTo>
                  <a:lnTo>
                    <a:pt x="210" y="54"/>
                  </a:lnTo>
                  <a:lnTo>
                    <a:pt x="222" y="54"/>
                  </a:lnTo>
                  <a:lnTo>
                    <a:pt x="228" y="54"/>
                  </a:lnTo>
                  <a:lnTo>
                    <a:pt x="234" y="54"/>
                  </a:lnTo>
                  <a:lnTo>
                    <a:pt x="240" y="48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9" name="Freeform 617">
              <a:extLst>
                <a:ext uri="{FF2B5EF4-FFF2-40B4-BE49-F238E27FC236}">
                  <a16:creationId xmlns:a16="http://schemas.microsoft.com/office/drawing/2014/main" id="{CA4A4CFE-8057-3C21-43DA-540E339E5610}"/>
                </a:ext>
              </a:extLst>
            </p:cNvPr>
            <p:cNvSpPr/>
            <p:nvPr/>
          </p:nvSpPr>
          <p:spPr>
            <a:xfrm>
              <a:off x="6810375" y="6081713"/>
              <a:ext cx="47625" cy="28575"/>
            </a:xfrm>
            <a:custGeom>
              <a:avLst/>
              <a:gdLst>
                <a:gd name="T0" fmla="*/ 30 w 30"/>
                <a:gd name="T1" fmla="*/ 0 h 18"/>
                <a:gd name="T2" fmla="*/ 18 w 30"/>
                <a:gd name="T3" fmla="*/ 0 h 18"/>
                <a:gd name="T4" fmla="*/ 6 w 30"/>
                <a:gd name="T5" fmla="*/ 6 h 18"/>
                <a:gd name="T6" fmla="*/ 6 w 30"/>
                <a:gd name="T7" fmla="*/ 12 h 18"/>
                <a:gd name="T8" fmla="*/ 0 w 30"/>
                <a:gd name="T9" fmla="*/ 12 h 18"/>
                <a:gd name="T10" fmla="*/ 6 w 30"/>
                <a:gd name="T11" fmla="*/ 18 h 18"/>
                <a:gd name="T12" fmla="*/ 12 w 30"/>
                <a:gd name="T13" fmla="*/ 18 h 18"/>
                <a:gd name="T14" fmla="*/ 18 w 30"/>
                <a:gd name="T15" fmla="*/ 12 h 18"/>
                <a:gd name="T16" fmla="*/ 30 w 30"/>
                <a:gd name="T17" fmla="*/ 12 h 18"/>
                <a:gd name="T18" fmla="*/ 30 w 30"/>
                <a:gd name="T19" fmla="*/ 6 h 18"/>
                <a:gd name="T20" fmla="*/ 30 w 30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8">
                  <a:moveTo>
                    <a:pt x="30" y="0"/>
                  </a:moveTo>
                  <a:lnTo>
                    <a:pt x="18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0" name="Freeform 618">
              <a:extLst>
                <a:ext uri="{FF2B5EF4-FFF2-40B4-BE49-F238E27FC236}">
                  <a16:creationId xmlns:a16="http://schemas.microsoft.com/office/drawing/2014/main" id="{990BC99C-4C27-7AAC-F232-269A0B5029B6}"/>
                </a:ext>
              </a:extLst>
            </p:cNvPr>
            <p:cNvSpPr/>
            <p:nvPr/>
          </p:nvSpPr>
          <p:spPr>
            <a:xfrm>
              <a:off x="6677025" y="6129338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24 w 24"/>
                <a:gd name="T3" fmla="*/ 0 h 12"/>
                <a:gd name="T4" fmla="*/ 18 w 24"/>
                <a:gd name="T5" fmla="*/ 0 h 12"/>
                <a:gd name="T6" fmla="*/ 12 w 24"/>
                <a:gd name="T7" fmla="*/ 6 h 12"/>
                <a:gd name="T8" fmla="*/ 6 w 24"/>
                <a:gd name="T9" fmla="*/ 6 h 12"/>
                <a:gd name="T10" fmla="*/ 0 w 24"/>
                <a:gd name="T11" fmla="*/ 6 h 12"/>
                <a:gd name="T12" fmla="*/ 0 w 24"/>
                <a:gd name="T13" fmla="*/ 12 h 12"/>
                <a:gd name="T14" fmla="*/ 6 w 24"/>
                <a:gd name="T15" fmla="*/ 12 h 12"/>
                <a:gd name="T16" fmla="*/ 12 w 24"/>
                <a:gd name="T17" fmla="*/ 12 h 12"/>
                <a:gd name="T18" fmla="*/ 18 w 24"/>
                <a:gd name="T19" fmla="*/ 12 h 12"/>
                <a:gd name="T20" fmla="*/ 24 w 24"/>
                <a:gd name="T2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1" name="Freeform 619">
              <a:extLst>
                <a:ext uri="{FF2B5EF4-FFF2-40B4-BE49-F238E27FC236}">
                  <a16:creationId xmlns:a16="http://schemas.microsoft.com/office/drawing/2014/main" id="{5CF411FD-4C56-780D-9933-249186AA1C7E}"/>
                </a:ext>
              </a:extLst>
            </p:cNvPr>
            <p:cNvSpPr/>
            <p:nvPr/>
          </p:nvSpPr>
          <p:spPr>
            <a:xfrm>
              <a:off x="6877050" y="5624513"/>
              <a:ext cx="295275" cy="190500"/>
            </a:xfrm>
            <a:custGeom>
              <a:avLst/>
              <a:gdLst>
                <a:gd name="T0" fmla="*/ 186 w 186"/>
                <a:gd name="T1" fmla="*/ 54 h 120"/>
                <a:gd name="T2" fmla="*/ 174 w 186"/>
                <a:gd name="T3" fmla="*/ 48 h 120"/>
                <a:gd name="T4" fmla="*/ 186 w 186"/>
                <a:gd name="T5" fmla="*/ 24 h 120"/>
                <a:gd name="T6" fmla="*/ 174 w 186"/>
                <a:gd name="T7" fmla="*/ 12 h 120"/>
                <a:gd name="T8" fmla="*/ 162 w 186"/>
                <a:gd name="T9" fmla="*/ 0 h 120"/>
                <a:gd name="T10" fmla="*/ 156 w 186"/>
                <a:gd name="T11" fmla="*/ 12 h 120"/>
                <a:gd name="T12" fmla="*/ 138 w 186"/>
                <a:gd name="T13" fmla="*/ 6 h 120"/>
                <a:gd name="T14" fmla="*/ 120 w 186"/>
                <a:gd name="T15" fmla="*/ 18 h 120"/>
                <a:gd name="T16" fmla="*/ 108 w 186"/>
                <a:gd name="T17" fmla="*/ 42 h 120"/>
                <a:gd name="T18" fmla="*/ 102 w 186"/>
                <a:gd name="T19" fmla="*/ 36 h 120"/>
                <a:gd name="T20" fmla="*/ 90 w 186"/>
                <a:gd name="T21" fmla="*/ 36 h 120"/>
                <a:gd name="T22" fmla="*/ 84 w 186"/>
                <a:gd name="T23" fmla="*/ 48 h 120"/>
                <a:gd name="T24" fmla="*/ 72 w 186"/>
                <a:gd name="T25" fmla="*/ 42 h 120"/>
                <a:gd name="T26" fmla="*/ 66 w 186"/>
                <a:gd name="T27" fmla="*/ 36 h 120"/>
                <a:gd name="T28" fmla="*/ 48 w 186"/>
                <a:gd name="T29" fmla="*/ 30 h 120"/>
                <a:gd name="T30" fmla="*/ 18 w 186"/>
                <a:gd name="T31" fmla="*/ 18 h 120"/>
                <a:gd name="T32" fmla="*/ 6 w 186"/>
                <a:gd name="T33" fmla="*/ 24 h 120"/>
                <a:gd name="T34" fmla="*/ 6 w 186"/>
                <a:gd name="T35" fmla="*/ 30 h 120"/>
                <a:gd name="T36" fmla="*/ 0 w 186"/>
                <a:gd name="T37" fmla="*/ 78 h 120"/>
                <a:gd name="T38" fmla="*/ 24 w 186"/>
                <a:gd name="T39" fmla="*/ 84 h 120"/>
                <a:gd name="T40" fmla="*/ 36 w 186"/>
                <a:gd name="T41" fmla="*/ 96 h 120"/>
                <a:gd name="T42" fmla="*/ 48 w 186"/>
                <a:gd name="T43" fmla="*/ 90 h 120"/>
                <a:gd name="T44" fmla="*/ 54 w 186"/>
                <a:gd name="T45" fmla="*/ 96 h 120"/>
                <a:gd name="T46" fmla="*/ 60 w 186"/>
                <a:gd name="T47" fmla="*/ 102 h 120"/>
                <a:gd name="T48" fmla="*/ 66 w 186"/>
                <a:gd name="T49" fmla="*/ 102 h 120"/>
                <a:gd name="T50" fmla="*/ 90 w 186"/>
                <a:gd name="T51" fmla="*/ 102 h 120"/>
                <a:gd name="T52" fmla="*/ 96 w 186"/>
                <a:gd name="T53" fmla="*/ 108 h 120"/>
                <a:gd name="T54" fmla="*/ 96 w 186"/>
                <a:gd name="T55" fmla="*/ 120 h 120"/>
                <a:gd name="T56" fmla="*/ 102 w 186"/>
                <a:gd name="T57" fmla="*/ 120 h 120"/>
                <a:gd name="T58" fmla="*/ 108 w 186"/>
                <a:gd name="T59" fmla="*/ 120 h 120"/>
                <a:gd name="T60" fmla="*/ 114 w 186"/>
                <a:gd name="T61" fmla="*/ 102 h 120"/>
                <a:gd name="T62" fmla="*/ 126 w 186"/>
                <a:gd name="T63" fmla="*/ 120 h 120"/>
                <a:gd name="T64" fmla="*/ 138 w 186"/>
                <a:gd name="T65" fmla="*/ 108 h 120"/>
                <a:gd name="T66" fmla="*/ 144 w 186"/>
                <a:gd name="T67" fmla="*/ 108 h 120"/>
                <a:gd name="T68" fmla="*/ 168 w 186"/>
                <a:gd name="T69" fmla="*/ 102 h 120"/>
                <a:gd name="T70" fmla="*/ 180 w 186"/>
                <a:gd name="T71" fmla="*/ 78 h 120"/>
                <a:gd name="T72" fmla="*/ 174 w 186"/>
                <a:gd name="T73" fmla="*/ 72 h 120"/>
                <a:gd name="T74" fmla="*/ 186 w 186"/>
                <a:gd name="T75" fmla="*/ 5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6" h="120">
                  <a:moveTo>
                    <a:pt x="186" y="54"/>
                  </a:moveTo>
                  <a:lnTo>
                    <a:pt x="174" y="48"/>
                  </a:lnTo>
                  <a:lnTo>
                    <a:pt x="186" y="24"/>
                  </a:lnTo>
                  <a:lnTo>
                    <a:pt x="174" y="12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38" y="6"/>
                  </a:lnTo>
                  <a:lnTo>
                    <a:pt x="120" y="18"/>
                  </a:lnTo>
                  <a:lnTo>
                    <a:pt x="108" y="42"/>
                  </a:lnTo>
                  <a:lnTo>
                    <a:pt x="102" y="36"/>
                  </a:lnTo>
                  <a:lnTo>
                    <a:pt x="90" y="36"/>
                  </a:lnTo>
                  <a:lnTo>
                    <a:pt x="84" y="48"/>
                  </a:lnTo>
                  <a:lnTo>
                    <a:pt x="72" y="42"/>
                  </a:lnTo>
                  <a:lnTo>
                    <a:pt x="66" y="36"/>
                  </a:lnTo>
                  <a:lnTo>
                    <a:pt x="48" y="30"/>
                  </a:lnTo>
                  <a:lnTo>
                    <a:pt x="18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0" y="78"/>
                  </a:lnTo>
                  <a:lnTo>
                    <a:pt x="24" y="84"/>
                  </a:lnTo>
                  <a:lnTo>
                    <a:pt x="36" y="96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66" y="102"/>
                  </a:lnTo>
                  <a:lnTo>
                    <a:pt x="90" y="102"/>
                  </a:lnTo>
                  <a:lnTo>
                    <a:pt x="96" y="108"/>
                  </a:lnTo>
                  <a:lnTo>
                    <a:pt x="96" y="120"/>
                  </a:lnTo>
                  <a:lnTo>
                    <a:pt x="102" y="120"/>
                  </a:lnTo>
                  <a:lnTo>
                    <a:pt x="108" y="120"/>
                  </a:lnTo>
                  <a:lnTo>
                    <a:pt x="114" y="102"/>
                  </a:lnTo>
                  <a:lnTo>
                    <a:pt x="126" y="120"/>
                  </a:lnTo>
                  <a:lnTo>
                    <a:pt x="138" y="108"/>
                  </a:lnTo>
                  <a:lnTo>
                    <a:pt x="144" y="108"/>
                  </a:lnTo>
                  <a:lnTo>
                    <a:pt x="168" y="102"/>
                  </a:lnTo>
                  <a:lnTo>
                    <a:pt x="180" y="78"/>
                  </a:lnTo>
                  <a:lnTo>
                    <a:pt x="174" y="72"/>
                  </a:lnTo>
                  <a:lnTo>
                    <a:pt x="186" y="54"/>
                  </a:lnTo>
                  <a:close/>
                </a:path>
              </a:pathLst>
            </a:custGeom>
            <a:grpFill/>
            <a:ln w="1270">
              <a:solidFill>
                <a:schemeClr val="accent1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</p:grpSp>
      <p:sp>
        <p:nvSpPr>
          <p:cNvPr id="252" name="Freeform 161">
            <a:extLst>
              <a:ext uri="{FF2B5EF4-FFF2-40B4-BE49-F238E27FC236}">
                <a16:creationId xmlns:a16="http://schemas.microsoft.com/office/drawing/2014/main" id="{C0257F71-CE45-41A5-1973-16A9DD89A4B1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968208" y="6181930"/>
            <a:ext cx="139355" cy="108000"/>
          </a:xfrm>
          <a:custGeom>
            <a:avLst/>
            <a:gdLst>
              <a:gd name="T0" fmla="*/ 25 w 801"/>
              <a:gd name="T1" fmla="*/ 581 h 619"/>
              <a:gd name="T2" fmla="*/ 20 w 801"/>
              <a:gd name="T3" fmla="*/ 550 h 619"/>
              <a:gd name="T4" fmla="*/ 27 w 801"/>
              <a:gd name="T5" fmla="*/ 564 h 619"/>
              <a:gd name="T6" fmla="*/ 24 w 801"/>
              <a:gd name="T7" fmla="*/ 559 h 619"/>
              <a:gd name="T8" fmla="*/ 96 w 801"/>
              <a:gd name="T9" fmla="*/ 580 h 619"/>
              <a:gd name="T10" fmla="*/ 99 w 801"/>
              <a:gd name="T11" fmla="*/ 604 h 619"/>
              <a:gd name="T12" fmla="*/ 69 w 801"/>
              <a:gd name="T13" fmla="*/ 609 h 619"/>
              <a:gd name="T14" fmla="*/ 69 w 801"/>
              <a:gd name="T15" fmla="*/ 595 h 619"/>
              <a:gd name="T16" fmla="*/ 78 w 801"/>
              <a:gd name="T17" fmla="*/ 575 h 619"/>
              <a:gd name="T18" fmla="*/ 103 w 801"/>
              <a:gd name="T19" fmla="*/ 605 h 619"/>
              <a:gd name="T20" fmla="*/ 121 w 801"/>
              <a:gd name="T21" fmla="*/ 566 h 619"/>
              <a:gd name="T22" fmla="*/ 151 w 801"/>
              <a:gd name="T23" fmla="*/ 592 h 619"/>
              <a:gd name="T24" fmla="*/ 128 w 801"/>
              <a:gd name="T25" fmla="*/ 609 h 619"/>
              <a:gd name="T26" fmla="*/ 128 w 801"/>
              <a:gd name="T27" fmla="*/ 575 h 619"/>
              <a:gd name="T28" fmla="*/ 120 w 801"/>
              <a:gd name="T29" fmla="*/ 606 h 619"/>
              <a:gd name="T30" fmla="*/ 168 w 801"/>
              <a:gd name="T31" fmla="*/ 608 h 619"/>
              <a:gd name="T32" fmla="*/ 192 w 801"/>
              <a:gd name="T33" fmla="*/ 609 h 619"/>
              <a:gd name="T34" fmla="*/ 209 w 801"/>
              <a:gd name="T35" fmla="*/ 612 h 619"/>
              <a:gd name="T36" fmla="*/ 251 w 801"/>
              <a:gd name="T37" fmla="*/ 566 h 619"/>
              <a:gd name="T38" fmla="*/ 296 w 801"/>
              <a:gd name="T39" fmla="*/ 567 h 619"/>
              <a:gd name="T40" fmla="*/ 315 w 801"/>
              <a:gd name="T41" fmla="*/ 605 h 619"/>
              <a:gd name="T42" fmla="*/ 295 w 801"/>
              <a:gd name="T43" fmla="*/ 608 h 619"/>
              <a:gd name="T44" fmla="*/ 295 w 801"/>
              <a:gd name="T45" fmla="*/ 577 h 619"/>
              <a:gd name="T46" fmla="*/ 353 w 801"/>
              <a:gd name="T47" fmla="*/ 587 h 619"/>
              <a:gd name="T48" fmla="*/ 390 w 801"/>
              <a:gd name="T49" fmla="*/ 566 h 619"/>
              <a:gd name="T50" fmla="*/ 397 w 801"/>
              <a:gd name="T51" fmla="*/ 595 h 619"/>
              <a:gd name="T52" fmla="*/ 387 w 801"/>
              <a:gd name="T53" fmla="*/ 590 h 619"/>
              <a:gd name="T54" fmla="*/ 411 w 801"/>
              <a:gd name="T55" fmla="*/ 619 h 619"/>
              <a:gd name="T56" fmla="*/ 453 w 801"/>
              <a:gd name="T57" fmla="*/ 587 h 619"/>
              <a:gd name="T58" fmla="*/ 489 w 801"/>
              <a:gd name="T59" fmla="*/ 608 h 619"/>
              <a:gd name="T60" fmla="*/ 426 w 801"/>
              <a:gd name="T61" fmla="*/ 591 h 619"/>
              <a:gd name="T62" fmla="*/ 426 w 801"/>
              <a:gd name="T63" fmla="*/ 575 h 619"/>
              <a:gd name="T64" fmla="*/ 484 w 801"/>
              <a:gd name="T65" fmla="*/ 563 h 619"/>
              <a:gd name="T66" fmla="*/ 545 w 801"/>
              <a:gd name="T67" fmla="*/ 566 h 619"/>
              <a:gd name="T68" fmla="*/ 589 w 801"/>
              <a:gd name="T69" fmla="*/ 577 h 619"/>
              <a:gd name="T70" fmla="*/ 624 w 801"/>
              <a:gd name="T71" fmla="*/ 587 h 619"/>
              <a:gd name="T72" fmla="*/ 650 w 801"/>
              <a:gd name="T73" fmla="*/ 608 h 619"/>
              <a:gd name="T74" fmla="*/ 686 w 801"/>
              <a:gd name="T75" fmla="*/ 609 h 619"/>
              <a:gd name="T76" fmla="*/ 679 w 801"/>
              <a:gd name="T77" fmla="*/ 597 h 619"/>
              <a:gd name="T78" fmla="*/ 682 w 801"/>
              <a:gd name="T79" fmla="*/ 566 h 619"/>
              <a:gd name="T80" fmla="*/ 685 w 801"/>
              <a:gd name="T81" fmla="*/ 578 h 619"/>
              <a:gd name="T82" fmla="*/ 709 w 801"/>
              <a:gd name="T83" fmla="*/ 602 h 619"/>
              <a:gd name="T84" fmla="*/ 713 w 801"/>
              <a:gd name="T85" fmla="*/ 566 h 619"/>
              <a:gd name="T86" fmla="*/ 750 w 801"/>
              <a:gd name="T87" fmla="*/ 619 h 619"/>
              <a:gd name="T88" fmla="*/ 798 w 801"/>
              <a:gd name="T89" fmla="*/ 578 h 619"/>
              <a:gd name="T90" fmla="*/ 770 w 801"/>
              <a:gd name="T91" fmla="*/ 599 h 619"/>
              <a:gd name="T92" fmla="*/ 781 w 801"/>
              <a:gd name="T93" fmla="*/ 578 h 619"/>
              <a:gd name="T94" fmla="*/ 460 w 801"/>
              <a:gd name="T95" fmla="*/ 437 h 619"/>
              <a:gd name="T96" fmla="*/ 10 w 801"/>
              <a:gd name="T97" fmla="*/ 513 h 619"/>
              <a:gd name="T98" fmla="*/ 757 w 801"/>
              <a:gd name="T99" fmla="*/ 405 h 619"/>
              <a:gd name="T100" fmla="*/ 705 w 801"/>
              <a:gd name="T101" fmla="*/ 499 h 619"/>
              <a:gd name="T102" fmla="*/ 408 w 801"/>
              <a:gd name="T103" fmla="*/ 317 h 619"/>
              <a:gd name="T104" fmla="*/ 532 w 801"/>
              <a:gd name="T105" fmla="*/ 418 h 619"/>
              <a:gd name="T106" fmla="*/ 624 w 801"/>
              <a:gd name="T107" fmla="*/ 423 h 619"/>
              <a:gd name="T108" fmla="*/ 239 w 801"/>
              <a:gd name="T109" fmla="*/ 119 h 619"/>
              <a:gd name="T110" fmla="*/ 179 w 801"/>
              <a:gd name="T111" fmla="*/ 89 h 619"/>
              <a:gd name="T112" fmla="*/ 185 w 801"/>
              <a:gd name="T113" fmla="*/ 20 h 619"/>
              <a:gd name="T114" fmla="*/ 250 w 801"/>
              <a:gd name="T115" fmla="*/ 0 h 619"/>
              <a:gd name="T116" fmla="*/ 295 w 801"/>
              <a:gd name="T117" fmla="*/ 44 h 619"/>
              <a:gd name="T118" fmla="*/ 275 w 801"/>
              <a:gd name="T119" fmla="*/ 106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01" h="619">
                <a:moveTo>
                  <a:pt x="0" y="619"/>
                </a:moveTo>
                <a:lnTo>
                  <a:pt x="18" y="566"/>
                </a:lnTo>
                <a:lnTo>
                  <a:pt x="34" y="566"/>
                </a:lnTo>
                <a:lnTo>
                  <a:pt x="52" y="619"/>
                </a:lnTo>
                <a:lnTo>
                  <a:pt x="38" y="619"/>
                </a:lnTo>
                <a:lnTo>
                  <a:pt x="34" y="608"/>
                </a:lnTo>
                <a:lnTo>
                  <a:pt x="17" y="608"/>
                </a:lnTo>
                <a:lnTo>
                  <a:pt x="14" y="619"/>
                </a:lnTo>
                <a:lnTo>
                  <a:pt x="0" y="619"/>
                </a:lnTo>
                <a:close/>
                <a:moveTo>
                  <a:pt x="25" y="581"/>
                </a:moveTo>
                <a:lnTo>
                  <a:pt x="20" y="599"/>
                </a:lnTo>
                <a:lnTo>
                  <a:pt x="31" y="599"/>
                </a:lnTo>
                <a:lnTo>
                  <a:pt x="25" y="581"/>
                </a:lnTo>
                <a:close/>
                <a:moveTo>
                  <a:pt x="27" y="564"/>
                </a:moveTo>
                <a:lnTo>
                  <a:pt x="22" y="564"/>
                </a:lnTo>
                <a:lnTo>
                  <a:pt x="20" y="561"/>
                </a:lnTo>
                <a:lnTo>
                  <a:pt x="18" y="559"/>
                </a:lnTo>
                <a:lnTo>
                  <a:pt x="17" y="556"/>
                </a:lnTo>
                <a:lnTo>
                  <a:pt x="18" y="553"/>
                </a:lnTo>
                <a:lnTo>
                  <a:pt x="20" y="550"/>
                </a:lnTo>
                <a:lnTo>
                  <a:pt x="22" y="549"/>
                </a:lnTo>
                <a:lnTo>
                  <a:pt x="27" y="547"/>
                </a:lnTo>
                <a:lnTo>
                  <a:pt x="29" y="549"/>
                </a:lnTo>
                <a:lnTo>
                  <a:pt x="32" y="550"/>
                </a:lnTo>
                <a:lnTo>
                  <a:pt x="35" y="553"/>
                </a:lnTo>
                <a:lnTo>
                  <a:pt x="35" y="556"/>
                </a:lnTo>
                <a:lnTo>
                  <a:pt x="35" y="559"/>
                </a:lnTo>
                <a:lnTo>
                  <a:pt x="32" y="561"/>
                </a:lnTo>
                <a:lnTo>
                  <a:pt x="29" y="564"/>
                </a:lnTo>
                <a:lnTo>
                  <a:pt x="27" y="564"/>
                </a:lnTo>
                <a:close/>
                <a:moveTo>
                  <a:pt x="27" y="559"/>
                </a:moveTo>
                <a:lnTo>
                  <a:pt x="28" y="559"/>
                </a:lnTo>
                <a:lnTo>
                  <a:pt x="29" y="557"/>
                </a:lnTo>
                <a:lnTo>
                  <a:pt x="29" y="556"/>
                </a:lnTo>
                <a:lnTo>
                  <a:pt x="28" y="553"/>
                </a:lnTo>
                <a:lnTo>
                  <a:pt x="27" y="553"/>
                </a:lnTo>
                <a:lnTo>
                  <a:pt x="24" y="553"/>
                </a:lnTo>
                <a:lnTo>
                  <a:pt x="24" y="554"/>
                </a:lnTo>
                <a:lnTo>
                  <a:pt x="22" y="556"/>
                </a:lnTo>
                <a:lnTo>
                  <a:pt x="24" y="559"/>
                </a:lnTo>
                <a:lnTo>
                  <a:pt x="27" y="559"/>
                </a:lnTo>
                <a:close/>
                <a:moveTo>
                  <a:pt x="55" y="619"/>
                </a:moveTo>
                <a:lnTo>
                  <a:pt x="55" y="566"/>
                </a:lnTo>
                <a:lnTo>
                  <a:pt x="78" y="566"/>
                </a:lnTo>
                <a:lnTo>
                  <a:pt x="86" y="567"/>
                </a:lnTo>
                <a:lnTo>
                  <a:pt x="92" y="570"/>
                </a:lnTo>
                <a:lnTo>
                  <a:pt x="93" y="571"/>
                </a:lnTo>
                <a:lnTo>
                  <a:pt x="94" y="574"/>
                </a:lnTo>
                <a:lnTo>
                  <a:pt x="96" y="577"/>
                </a:lnTo>
                <a:lnTo>
                  <a:pt x="96" y="580"/>
                </a:lnTo>
                <a:lnTo>
                  <a:pt x="96" y="581"/>
                </a:lnTo>
                <a:lnTo>
                  <a:pt x="96" y="584"/>
                </a:lnTo>
                <a:lnTo>
                  <a:pt x="94" y="587"/>
                </a:lnTo>
                <a:lnTo>
                  <a:pt x="92" y="590"/>
                </a:lnTo>
                <a:lnTo>
                  <a:pt x="87" y="591"/>
                </a:lnTo>
                <a:lnTo>
                  <a:pt x="92" y="592"/>
                </a:lnTo>
                <a:lnTo>
                  <a:pt x="96" y="595"/>
                </a:lnTo>
                <a:lnTo>
                  <a:pt x="97" y="598"/>
                </a:lnTo>
                <a:lnTo>
                  <a:pt x="99" y="601"/>
                </a:lnTo>
                <a:lnTo>
                  <a:pt x="99" y="604"/>
                </a:lnTo>
                <a:lnTo>
                  <a:pt x="99" y="606"/>
                </a:lnTo>
                <a:lnTo>
                  <a:pt x="97" y="609"/>
                </a:lnTo>
                <a:lnTo>
                  <a:pt x="96" y="612"/>
                </a:lnTo>
                <a:lnTo>
                  <a:pt x="94" y="615"/>
                </a:lnTo>
                <a:lnTo>
                  <a:pt x="92" y="616"/>
                </a:lnTo>
                <a:lnTo>
                  <a:pt x="87" y="618"/>
                </a:lnTo>
                <a:lnTo>
                  <a:pt x="83" y="618"/>
                </a:lnTo>
                <a:lnTo>
                  <a:pt x="79" y="619"/>
                </a:lnTo>
                <a:lnTo>
                  <a:pt x="55" y="619"/>
                </a:lnTo>
                <a:close/>
                <a:moveTo>
                  <a:pt x="69" y="609"/>
                </a:moveTo>
                <a:lnTo>
                  <a:pt x="76" y="609"/>
                </a:lnTo>
                <a:lnTo>
                  <a:pt x="79" y="609"/>
                </a:lnTo>
                <a:lnTo>
                  <a:pt x="82" y="608"/>
                </a:lnTo>
                <a:lnTo>
                  <a:pt x="83" y="605"/>
                </a:lnTo>
                <a:lnTo>
                  <a:pt x="83" y="602"/>
                </a:lnTo>
                <a:lnTo>
                  <a:pt x="83" y="599"/>
                </a:lnTo>
                <a:lnTo>
                  <a:pt x="82" y="598"/>
                </a:lnTo>
                <a:lnTo>
                  <a:pt x="79" y="597"/>
                </a:lnTo>
                <a:lnTo>
                  <a:pt x="76" y="595"/>
                </a:lnTo>
                <a:lnTo>
                  <a:pt x="69" y="595"/>
                </a:lnTo>
                <a:lnTo>
                  <a:pt x="69" y="609"/>
                </a:lnTo>
                <a:close/>
                <a:moveTo>
                  <a:pt x="69" y="588"/>
                </a:moveTo>
                <a:lnTo>
                  <a:pt x="75" y="588"/>
                </a:lnTo>
                <a:lnTo>
                  <a:pt x="78" y="588"/>
                </a:lnTo>
                <a:lnTo>
                  <a:pt x="80" y="587"/>
                </a:lnTo>
                <a:lnTo>
                  <a:pt x="82" y="584"/>
                </a:lnTo>
                <a:lnTo>
                  <a:pt x="82" y="581"/>
                </a:lnTo>
                <a:lnTo>
                  <a:pt x="82" y="578"/>
                </a:lnTo>
                <a:lnTo>
                  <a:pt x="80" y="577"/>
                </a:lnTo>
                <a:lnTo>
                  <a:pt x="78" y="575"/>
                </a:lnTo>
                <a:lnTo>
                  <a:pt x="75" y="575"/>
                </a:lnTo>
                <a:lnTo>
                  <a:pt x="69" y="575"/>
                </a:lnTo>
                <a:lnTo>
                  <a:pt x="69" y="588"/>
                </a:lnTo>
                <a:close/>
                <a:moveTo>
                  <a:pt x="126" y="619"/>
                </a:moveTo>
                <a:lnTo>
                  <a:pt x="120" y="619"/>
                </a:lnTo>
                <a:lnTo>
                  <a:pt x="116" y="618"/>
                </a:lnTo>
                <a:lnTo>
                  <a:pt x="111" y="616"/>
                </a:lnTo>
                <a:lnTo>
                  <a:pt x="107" y="614"/>
                </a:lnTo>
                <a:lnTo>
                  <a:pt x="104" y="609"/>
                </a:lnTo>
                <a:lnTo>
                  <a:pt x="103" y="605"/>
                </a:lnTo>
                <a:lnTo>
                  <a:pt x="100" y="599"/>
                </a:lnTo>
                <a:lnTo>
                  <a:pt x="100" y="594"/>
                </a:lnTo>
                <a:lnTo>
                  <a:pt x="100" y="591"/>
                </a:lnTo>
                <a:lnTo>
                  <a:pt x="102" y="585"/>
                </a:lnTo>
                <a:lnTo>
                  <a:pt x="103" y="580"/>
                </a:lnTo>
                <a:lnTo>
                  <a:pt x="104" y="575"/>
                </a:lnTo>
                <a:lnTo>
                  <a:pt x="109" y="571"/>
                </a:lnTo>
                <a:lnTo>
                  <a:pt x="111" y="568"/>
                </a:lnTo>
                <a:lnTo>
                  <a:pt x="116" y="567"/>
                </a:lnTo>
                <a:lnTo>
                  <a:pt x="121" y="566"/>
                </a:lnTo>
                <a:lnTo>
                  <a:pt x="126" y="566"/>
                </a:lnTo>
                <a:lnTo>
                  <a:pt x="131" y="566"/>
                </a:lnTo>
                <a:lnTo>
                  <a:pt x="135" y="567"/>
                </a:lnTo>
                <a:lnTo>
                  <a:pt x="140" y="568"/>
                </a:lnTo>
                <a:lnTo>
                  <a:pt x="144" y="571"/>
                </a:lnTo>
                <a:lnTo>
                  <a:pt x="147" y="575"/>
                </a:lnTo>
                <a:lnTo>
                  <a:pt x="150" y="580"/>
                </a:lnTo>
                <a:lnTo>
                  <a:pt x="151" y="585"/>
                </a:lnTo>
                <a:lnTo>
                  <a:pt x="151" y="591"/>
                </a:lnTo>
                <a:lnTo>
                  <a:pt x="151" y="592"/>
                </a:lnTo>
                <a:lnTo>
                  <a:pt x="151" y="599"/>
                </a:lnTo>
                <a:lnTo>
                  <a:pt x="150" y="605"/>
                </a:lnTo>
                <a:lnTo>
                  <a:pt x="147" y="609"/>
                </a:lnTo>
                <a:lnTo>
                  <a:pt x="144" y="614"/>
                </a:lnTo>
                <a:lnTo>
                  <a:pt x="140" y="616"/>
                </a:lnTo>
                <a:lnTo>
                  <a:pt x="135" y="618"/>
                </a:lnTo>
                <a:lnTo>
                  <a:pt x="131" y="619"/>
                </a:lnTo>
                <a:lnTo>
                  <a:pt x="126" y="619"/>
                </a:lnTo>
                <a:close/>
                <a:moveTo>
                  <a:pt x="126" y="609"/>
                </a:moveTo>
                <a:lnTo>
                  <a:pt x="128" y="609"/>
                </a:lnTo>
                <a:lnTo>
                  <a:pt x="130" y="608"/>
                </a:lnTo>
                <a:lnTo>
                  <a:pt x="134" y="605"/>
                </a:lnTo>
                <a:lnTo>
                  <a:pt x="135" y="601"/>
                </a:lnTo>
                <a:lnTo>
                  <a:pt x="135" y="594"/>
                </a:lnTo>
                <a:lnTo>
                  <a:pt x="135" y="591"/>
                </a:lnTo>
                <a:lnTo>
                  <a:pt x="135" y="584"/>
                </a:lnTo>
                <a:lnTo>
                  <a:pt x="134" y="580"/>
                </a:lnTo>
                <a:lnTo>
                  <a:pt x="133" y="578"/>
                </a:lnTo>
                <a:lnTo>
                  <a:pt x="130" y="577"/>
                </a:lnTo>
                <a:lnTo>
                  <a:pt x="128" y="575"/>
                </a:lnTo>
                <a:lnTo>
                  <a:pt x="126" y="575"/>
                </a:lnTo>
                <a:lnTo>
                  <a:pt x="124" y="575"/>
                </a:lnTo>
                <a:lnTo>
                  <a:pt x="121" y="577"/>
                </a:lnTo>
                <a:lnTo>
                  <a:pt x="118" y="580"/>
                </a:lnTo>
                <a:lnTo>
                  <a:pt x="117" y="584"/>
                </a:lnTo>
                <a:lnTo>
                  <a:pt x="116" y="591"/>
                </a:lnTo>
                <a:lnTo>
                  <a:pt x="116" y="594"/>
                </a:lnTo>
                <a:lnTo>
                  <a:pt x="117" y="601"/>
                </a:lnTo>
                <a:lnTo>
                  <a:pt x="118" y="605"/>
                </a:lnTo>
                <a:lnTo>
                  <a:pt x="120" y="606"/>
                </a:lnTo>
                <a:lnTo>
                  <a:pt x="121" y="608"/>
                </a:lnTo>
                <a:lnTo>
                  <a:pt x="124" y="609"/>
                </a:lnTo>
                <a:lnTo>
                  <a:pt x="126" y="609"/>
                </a:lnTo>
                <a:close/>
                <a:moveTo>
                  <a:pt x="189" y="619"/>
                </a:moveTo>
                <a:lnTo>
                  <a:pt x="185" y="619"/>
                </a:lnTo>
                <a:lnTo>
                  <a:pt x="179" y="618"/>
                </a:lnTo>
                <a:lnTo>
                  <a:pt x="175" y="616"/>
                </a:lnTo>
                <a:lnTo>
                  <a:pt x="172" y="615"/>
                </a:lnTo>
                <a:lnTo>
                  <a:pt x="169" y="612"/>
                </a:lnTo>
                <a:lnTo>
                  <a:pt x="168" y="608"/>
                </a:lnTo>
                <a:lnTo>
                  <a:pt x="167" y="605"/>
                </a:lnTo>
                <a:lnTo>
                  <a:pt x="167" y="599"/>
                </a:lnTo>
                <a:lnTo>
                  <a:pt x="167" y="566"/>
                </a:lnTo>
                <a:lnTo>
                  <a:pt x="182" y="566"/>
                </a:lnTo>
                <a:lnTo>
                  <a:pt x="182" y="599"/>
                </a:lnTo>
                <a:lnTo>
                  <a:pt x="182" y="604"/>
                </a:lnTo>
                <a:lnTo>
                  <a:pt x="183" y="606"/>
                </a:lnTo>
                <a:lnTo>
                  <a:pt x="186" y="608"/>
                </a:lnTo>
                <a:lnTo>
                  <a:pt x="191" y="609"/>
                </a:lnTo>
                <a:lnTo>
                  <a:pt x="192" y="609"/>
                </a:lnTo>
                <a:lnTo>
                  <a:pt x="193" y="608"/>
                </a:lnTo>
                <a:lnTo>
                  <a:pt x="196" y="606"/>
                </a:lnTo>
                <a:lnTo>
                  <a:pt x="198" y="604"/>
                </a:lnTo>
                <a:lnTo>
                  <a:pt x="199" y="599"/>
                </a:lnTo>
                <a:lnTo>
                  <a:pt x="199" y="566"/>
                </a:lnTo>
                <a:lnTo>
                  <a:pt x="212" y="566"/>
                </a:lnTo>
                <a:lnTo>
                  <a:pt x="212" y="599"/>
                </a:lnTo>
                <a:lnTo>
                  <a:pt x="212" y="605"/>
                </a:lnTo>
                <a:lnTo>
                  <a:pt x="210" y="608"/>
                </a:lnTo>
                <a:lnTo>
                  <a:pt x="209" y="612"/>
                </a:lnTo>
                <a:lnTo>
                  <a:pt x="206" y="615"/>
                </a:lnTo>
                <a:lnTo>
                  <a:pt x="203" y="616"/>
                </a:lnTo>
                <a:lnTo>
                  <a:pt x="199" y="618"/>
                </a:lnTo>
                <a:lnTo>
                  <a:pt x="195" y="619"/>
                </a:lnTo>
                <a:lnTo>
                  <a:pt x="189" y="619"/>
                </a:lnTo>
                <a:close/>
                <a:moveTo>
                  <a:pt x="217" y="619"/>
                </a:moveTo>
                <a:lnTo>
                  <a:pt x="217" y="566"/>
                </a:lnTo>
                <a:lnTo>
                  <a:pt x="233" y="566"/>
                </a:lnTo>
                <a:lnTo>
                  <a:pt x="251" y="595"/>
                </a:lnTo>
                <a:lnTo>
                  <a:pt x="251" y="566"/>
                </a:lnTo>
                <a:lnTo>
                  <a:pt x="264" y="566"/>
                </a:lnTo>
                <a:lnTo>
                  <a:pt x="264" y="619"/>
                </a:lnTo>
                <a:lnTo>
                  <a:pt x="250" y="619"/>
                </a:lnTo>
                <a:lnTo>
                  <a:pt x="230" y="585"/>
                </a:lnTo>
                <a:lnTo>
                  <a:pt x="230" y="619"/>
                </a:lnTo>
                <a:lnTo>
                  <a:pt x="217" y="619"/>
                </a:lnTo>
                <a:close/>
                <a:moveTo>
                  <a:pt x="270" y="619"/>
                </a:moveTo>
                <a:lnTo>
                  <a:pt x="270" y="566"/>
                </a:lnTo>
                <a:lnTo>
                  <a:pt x="291" y="566"/>
                </a:lnTo>
                <a:lnTo>
                  <a:pt x="296" y="567"/>
                </a:lnTo>
                <a:lnTo>
                  <a:pt x="301" y="567"/>
                </a:lnTo>
                <a:lnTo>
                  <a:pt x="306" y="570"/>
                </a:lnTo>
                <a:lnTo>
                  <a:pt x="309" y="571"/>
                </a:lnTo>
                <a:lnTo>
                  <a:pt x="312" y="575"/>
                </a:lnTo>
                <a:lnTo>
                  <a:pt x="315" y="580"/>
                </a:lnTo>
                <a:lnTo>
                  <a:pt x="316" y="585"/>
                </a:lnTo>
                <a:lnTo>
                  <a:pt x="316" y="591"/>
                </a:lnTo>
                <a:lnTo>
                  <a:pt x="316" y="592"/>
                </a:lnTo>
                <a:lnTo>
                  <a:pt x="316" y="599"/>
                </a:lnTo>
                <a:lnTo>
                  <a:pt x="315" y="605"/>
                </a:lnTo>
                <a:lnTo>
                  <a:pt x="312" y="609"/>
                </a:lnTo>
                <a:lnTo>
                  <a:pt x="309" y="612"/>
                </a:lnTo>
                <a:lnTo>
                  <a:pt x="306" y="615"/>
                </a:lnTo>
                <a:lnTo>
                  <a:pt x="301" y="618"/>
                </a:lnTo>
                <a:lnTo>
                  <a:pt x="296" y="618"/>
                </a:lnTo>
                <a:lnTo>
                  <a:pt x="291" y="619"/>
                </a:lnTo>
                <a:lnTo>
                  <a:pt x="270" y="619"/>
                </a:lnTo>
                <a:close/>
                <a:moveTo>
                  <a:pt x="285" y="608"/>
                </a:moveTo>
                <a:lnTo>
                  <a:pt x="289" y="608"/>
                </a:lnTo>
                <a:lnTo>
                  <a:pt x="295" y="608"/>
                </a:lnTo>
                <a:lnTo>
                  <a:pt x="296" y="606"/>
                </a:lnTo>
                <a:lnTo>
                  <a:pt x="298" y="605"/>
                </a:lnTo>
                <a:lnTo>
                  <a:pt x="299" y="604"/>
                </a:lnTo>
                <a:lnTo>
                  <a:pt x="301" y="601"/>
                </a:lnTo>
                <a:lnTo>
                  <a:pt x="301" y="594"/>
                </a:lnTo>
                <a:lnTo>
                  <a:pt x="301" y="591"/>
                </a:lnTo>
                <a:lnTo>
                  <a:pt x="301" y="584"/>
                </a:lnTo>
                <a:lnTo>
                  <a:pt x="299" y="581"/>
                </a:lnTo>
                <a:lnTo>
                  <a:pt x="298" y="580"/>
                </a:lnTo>
                <a:lnTo>
                  <a:pt x="295" y="577"/>
                </a:lnTo>
                <a:lnTo>
                  <a:pt x="289" y="577"/>
                </a:lnTo>
                <a:lnTo>
                  <a:pt x="285" y="577"/>
                </a:lnTo>
                <a:lnTo>
                  <a:pt x="285" y="608"/>
                </a:lnTo>
                <a:close/>
                <a:moveTo>
                  <a:pt x="320" y="619"/>
                </a:moveTo>
                <a:lnTo>
                  <a:pt x="320" y="566"/>
                </a:lnTo>
                <a:lnTo>
                  <a:pt x="357" y="566"/>
                </a:lnTo>
                <a:lnTo>
                  <a:pt x="357" y="577"/>
                </a:lnTo>
                <a:lnTo>
                  <a:pt x="336" y="577"/>
                </a:lnTo>
                <a:lnTo>
                  <a:pt x="336" y="587"/>
                </a:lnTo>
                <a:lnTo>
                  <a:pt x="353" y="587"/>
                </a:lnTo>
                <a:lnTo>
                  <a:pt x="353" y="597"/>
                </a:lnTo>
                <a:lnTo>
                  <a:pt x="336" y="597"/>
                </a:lnTo>
                <a:lnTo>
                  <a:pt x="336" y="608"/>
                </a:lnTo>
                <a:lnTo>
                  <a:pt x="359" y="608"/>
                </a:lnTo>
                <a:lnTo>
                  <a:pt x="359" y="619"/>
                </a:lnTo>
                <a:lnTo>
                  <a:pt x="320" y="619"/>
                </a:lnTo>
                <a:close/>
                <a:moveTo>
                  <a:pt x="363" y="619"/>
                </a:moveTo>
                <a:lnTo>
                  <a:pt x="363" y="566"/>
                </a:lnTo>
                <a:lnTo>
                  <a:pt x="385" y="566"/>
                </a:lnTo>
                <a:lnTo>
                  <a:pt x="390" y="566"/>
                </a:lnTo>
                <a:lnTo>
                  <a:pt x="394" y="567"/>
                </a:lnTo>
                <a:lnTo>
                  <a:pt x="401" y="570"/>
                </a:lnTo>
                <a:lnTo>
                  <a:pt x="402" y="573"/>
                </a:lnTo>
                <a:lnTo>
                  <a:pt x="404" y="575"/>
                </a:lnTo>
                <a:lnTo>
                  <a:pt x="405" y="578"/>
                </a:lnTo>
                <a:lnTo>
                  <a:pt x="405" y="583"/>
                </a:lnTo>
                <a:lnTo>
                  <a:pt x="405" y="587"/>
                </a:lnTo>
                <a:lnTo>
                  <a:pt x="402" y="591"/>
                </a:lnTo>
                <a:lnTo>
                  <a:pt x="401" y="594"/>
                </a:lnTo>
                <a:lnTo>
                  <a:pt x="397" y="595"/>
                </a:lnTo>
                <a:lnTo>
                  <a:pt x="397" y="597"/>
                </a:lnTo>
                <a:lnTo>
                  <a:pt x="408" y="619"/>
                </a:lnTo>
                <a:lnTo>
                  <a:pt x="393" y="619"/>
                </a:lnTo>
                <a:lnTo>
                  <a:pt x="384" y="599"/>
                </a:lnTo>
                <a:lnTo>
                  <a:pt x="378" y="599"/>
                </a:lnTo>
                <a:lnTo>
                  <a:pt x="378" y="619"/>
                </a:lnTo>
                <a:lnTo>
                  <a:pt x="363" y="619"/>
                </a:lnTo>
                <a:close/>
                <a:moveTo>
                  <a:pt x="378" y="591"/>
                </a:moveTo>
                <a:lnTo>
                  <a:pt x="383" y="591"/>
                </a:lnTo>
                <a:lnTo>
                  <a:pt x="387" y="590"/>
                </a:lnTo>
                <a:lnTo>
                  <a:pt x="388" y="588"/>
                </a:lnTo>
                <a:lnTo>
                  <a:pt x="390" y="587"/>
                </a:lnTo>
                <a:lnTo>
                  <a:pt x="391" y="583"/>
                </a:lnTo>
                <a:lnTo>
                  <a:pt x="390" y="580"/>
                </a:lnTo>
                <a:lnTo>
                  <a:pt x="388" y="578"/>
                </a:lnTo>
                <a:lnTo>
                  <a:pt x="387" y="577"/>
                </a:lnTo>
                <a:lnTo>
                  <a:pt x="383" y="575"/>
                </a:lnTo>
                <a:lnTo>
                  <a:pt x="378" y="575"/>
                </a:lnTo>
                <a:lnTo>
                  <a:pt x="378" y="591"/>
                </a:lnTo>
                <a:close/>
                <a:moveTo>
                  <a:pt x="411" y="619"/>
                </a:moveTo>
                <a:lnTo>
                  <a:pt x="411" y="566"/>
                </a:lnTo>
                <a:lnTo>
                  <a:pt x="434" y="566"/>
                </a:lnTo>
                <a:lnTo>
                  <a:pt x="438" y="566"/>
                </a:lnTo>
                <a:lnTo>
                  <a:pt x="442" y="567"/>
                </a:lnTo>
                <a:lnTo>
                  <a:pt x="449" y="570"/>
                </a:lnTo>
                <a:lnTo>
                  <a:pt x="450" y="573"/>
                </a:lnTo>
                <a:lnTo>
                  <a:pt x="452" y="575"/>
                </a:lnTo>
                <a:lnTo>
                  <a:pt x="453" y="578"/>
                </a:lnTo>
                <a:lnTo>
                  <a:pt x="453" y="583"/>
                </a:lnTo>
                <a:lnTo>
                  <a:pt x="453" y="587"/>
                </a:lnTo>
                <a:lnTo>
                  <a:pt x="450" y="591"/>
                </a:lnTo>
                <a:lnTo>
                  <a:pt x="448" y="594"/>
                </a:lnTo>
                <a:lnTo>
                  <a:pt x="445" y="595"/>
                </a:lnTo>
                <a:lnTo>
                  <a:pt x="445" y="597"/>
                </a:lnTo>
                <a:lnTo>
                  <a:pt x="456" y="618"/>
                </a:lnTo>
                <a:lnTo>
                  <a:pt x="473" y="566"/>
                </a:lnTo>
                <a:lnTo>
                  <a:pt x="490" y="566"/>
                </a:lnTo>
                <a:lnTo>
                  <a:pt x="508" y="619"/>
                </a:lnTo>
                <a:lnTo>
                  <a:pt x="493" y="619"/>
                </a:lnTo>
                <a:lnTo>
                  <a:pt x="489" y="608"/>
                </a:lnTo>
                <a:lnTo>
                  <a:pt x="472" y="608"/>
                </a:lnTo>
                <a:lnTo>
                  <a:pt x="469" y="619"/>
                </a:lnTo>
                <a:lnTo>
                  <a:pt x="456" y="619"/>
                </a:lnTo>
                <a:lnTo>
                  <a:pt x="455" y="619"/>
                </a:lnTo>
                <a:lnTo>
                  <a:pt x="441" y="619"/>
                </a:lnTo>
                <a:lnTo>
                  <a:pt x="431" y="599"/>
                </a:lnTo>
                <a:lnTo>
                  <a:pt x="426" y="599"/>
                </a:lnTo>
                <a:lnTo>
                  <a:pt x="426" y="619"/>
                </a:lnTo>
                <a:lnTo>
                  <a:pt x="411" y="619"/>
                </a:lnTo>
                <a:close/>
                <a:moveTo>
                  <a:pt x="426" y="591"/>
                </a:moveTo>
                <a:lnTo>
                  <a:pt x="431" y="591"/>
                </a:lnTo>
                <a:lnTo>
                  <a:pt x="435" y="590"/>
                </a:lnTo>
                <a:lnTo>
                  <a:pt x="436" y="588"/>
                </a:lnTo>
                <a:lnTo>
                  <a:pt x="438" y="587"/>
                </a:lnTo>
                <a:lnTo>
                  <a:pt x="439" y="583"/>
                </a:lnTo>
                <a:lnTo>
                  <a:pt x="438" y="580"/>
                </a:lnTo>
                <a:lnTo>
                  <a:pt x="436" y="578"/>
                </a:lnTo>
                <a:lnTo>
                  <a:pt x="435" y="577"/>
                </a:lnTo>
                <a:lnTo>
                  <a:pt x="431" y="575"/>
                </a:lnTo>
                <a:lnTo>
                  <a:pt x="426" y="575"/>
                </a:lnTo>
                <a:lnTo>
                  <a:pt x="426" y="591"/>
                </a:lnTo>
                <a:close/>
                <a:moveTo>
                  <a:pt x="480" y="581"/>
                </a:moveTo>
                <a:lnTo>
                  <a:pt x="474" y="599"/>
                </a:lnTo>
                <a:lnTo>
                  <a:pt x="486" y="599"/>
                </a:lnTo>
                <a:lnTo>
                  <a:pt x="480" y="581"/>
                </a:lnTo>
                <a:close/>
                <a:moveTo>
                  <a:pt x="484" y="563"/>
                </a:moveTo>
                <a:lnTo>
                  <a:pt x="484" y="553"/>
                </a:lnTo>
                <a:lnTo>
                  <a:pt x="494" y="553"/>
                </a:lnTo>
                <a:lnTo>
                  <a:pt x="494" y="563"/>
                </a:lnTo>
                <a:lnTo>
                  <a:pt x="484" y="563"/>
                </a:lnTo>
                <a:close/>
                <a:moveTo>
                  <a:pt x="467" y="563"/>
                </a:moveTo>
                <a:lnTo>
                  <a:pt x="467" y="553"/>
                </a:lnTo>
                <a:lnTo>
                  <a:pt x="479" y="553"/>
                </a:lnTo>
                <a:lnTo>
                  <a:pt x="479" y="563"/>
                </a:lnTo>
                <a:lnTo>
                  <a:pt x="467" y="563"/>
                </a:lnTo>
                <a:close/>
                <a:moveTo>
                  <a:pt x="515" y="619"/>
                </a:moveTo>
                <a:lnTo>
                  <a:pt x="515" y="577"/>
                </a:lnTo>
                <a:lnTo>
                  <a:pt x="501" y="577"/>
                </a:lnTo>
                <a:lnTo>
                  <a:pt x="501" y="566"/>
                </a:lnTo>
                <a:lnTo>
                  <a:pt x="545" y="566"/>
                </a:lnTo>
                <a:lnTo>
                  <a:pt x="545" y="577"/>
                </a:lnTo>
                <a:lnTo>
                  <a:pt x="531" y="577"/>
                </a:lnTo>
                <a:lnTo>
                  <a:pt x="531" y="619"/>
                </a:lnTo>
                <a:lnTo>
                  <a:pt x="515" y="619"/>
                </a:lnTo>
                <a:close/>
                <a:moveTo>
                  <a:pt x="559" y="619"/>
                </a:moveTo>
                <a:lnTo>
                  <a:pt x="559" y="577"/>
                </a:lnTo>
                <a:lnTo>
                  <a:pt x="547" y="577"/>
                </a:lnTo>
                <a:lnTo>
                  <a:pt x="547" y="566"/>
                </a:lnTo>
                <a:lnTo>
                  <a:pt x="589" y="566"/>
                </a:lnTo>
                <a:lnTo>
                  <a:pt x="589" y="577"/>
                </a:lnTo>
                <a:lnTo>
                  <a:pt x="575" y="577"/>
                </a:lnTo>
                <a:lnTo>
                  <a:pt x="575" y="619"/>
                </a:lnTo>
                <a:lnTo>
                  <a:pt x="559" y="619"/>
                </a:lnTo>
                <a:close/>
                <a:moveTo>
                  <a:pt x="592" y="619"/>
                </a:moveTo>
                <a:lnTo>
                  <a:pt x="592" y="566"/>
                </a:lnTo>
                <a:lnTo>
                  <a:pt x="628" y="566"/>
                </a:lnTo>
                <a:lnTo>
                  <a:pt x="628" y="577"/>
                </a:lnTo>
                <a:lnTo>
                  <a:pt x="607" y="577"/>
                </a:lnTo>
                <a:lnTo>
                  <a:pt x="607" y="587"/>
                </a:lnTo>
                <a:lnTo>
                  <a:pt x="624" y="587"/>
                </a:lnTo>
                <a:lnTo>
                  <a:pt x="624" y="597"/>
                </a:lnTo>
                <a:lnTo>
                  <a:pt x="607" y="597"/>
                </a:lnTo>
                <a:lnTo>
                  <a:pt x="607" y="608"/>
                </a:lnTo>
                <a:lnTo>
                  <a:pt x="630" y="608"/>
                </a:lnTo>
                <a:lnTo>
                  <a:pt x="630" y="619"/>
                </a:lnTo>
                <a:lnTo>
                  <a:pt x="592" y="619"/>
                </a:lnTo>
                <a:close/>
                <a:moveTo>
                  <a:pt x="634" y="619"/>
                </a:moveTo>
                <a:lnTo>
                  <a:pt x="634" y="566"/>
                </a:lnTo>
                <a:lnTo>
                  <a:pt x="650" y="566"/>
                </a:lnTo>
                <a:lnTo>
                  <a:pt x="650" y="608"/>
                </a:lnTo>
                <a:lnTo>
                  <a:pt x="669" y="608"/>
                </a:lnTo>
                <a:lnTo>
                  <a:pt x="669" y="619"/>
                </a:lnTo>
                <a:lnTo>
                  <a:pt x="634" y="619"/>
                </a:lnTo>
                <a:close/>
                <a:moveTo>
                  <a:pt x="688" y="619"/>
                </a:moveTo>
                <a:lnTo>
                  <a:pt x="678" y="619"/>
                </a:lnTo>
                <a:lnTo>
                  <a:pt x="671" y="616"/>
                </a:lnTo>
                <a:lnTo>
                  <a:pt x="671" y="605"/>
                </a:lnTo>
                <a:lnTo>
                  <a:pt x="678" y="608"/>
                </a:lnTo>
                <a:lnTo>
                  <a:pt x="682" y="608"/>
                </a:lnTo>
                <a:lnTo>
                  <a:pt x="686" y="609"/>
                </a:lnTo>
                <a:lnTo>
                  <a:pt x="691" y="608"/>
                </a:lnTo>
                <a:lnTo>
                  <a:pt x="693" y="608"/>
                </a:lnTo>
                <a:lnTo>
                  <a:pt x="695" y="606"/>
                </a:lnTo>
                <a:lnTo>
                  <a:pt x="695" y="604"/>
                </a:lnTo>
                <a:lnTo>
                  <a:pt x="695" y="602"/>
                </a:lnTo>
                <a:lnTo>
                  <a:pt x="693" y="601"/>
                </a:lnTo>
                <a:lnTo>
                  <a:pt x="692" y="599"/>
                </a:lnTo>
                <a:lnTo>
                  <a:pt x="688" y="598"/>
                </a:lnTo>
                <a:lnTo>
                  <a:pt x="685" y="598"/>
                </a:lnTo>
                <a:lnTo>
                  <a:pt x="679" y="597"/>
                </a:lnTo>
                <a:lnTo>
                  <a:pt x="674" y="594"/>
                </a:lnTo>
                <a:lnTo>
                  <a:pt x="672" y="588"/>
                </a:lnTo>
                <a:lnTo>
                  <a:pt x="671" y="585"/>
                </a:lnTo>
                <a:lnTo>
                  <a:pt x="671" y="581"/>
                </a:lnTo>
                <a:lnTo>
                  <a:pt x="671" y="578"/>
                </a:lnTo>
                <a:lnTo>
                  <a:pt x="672" y="575"/>
                </a:lnTo>
                <a:lnTo>
                  <a:pt x="674" y="573"/>
                </a:lnTo>
                <a:lnTo>
                  <a:pt x="675" y="570"/>
                </a:lnTo>
                <a:lnTo>
                  <a:pt x="678" y="567"/>
                </a:lnTo>
                <a:lnTo>
                  <a:pt x="682" y="566"/>
                </a:lnTo>
                <a:lnTo>
                  <a:pt x="686" y="566"/>
                </a:lnTo>
                <a:lnTo>
                  <a:pt x="691" y="566"/>
                </a:lnTo>
                <a:lnTo>
                  <a:pt x="701" y="566"/>
                </a:lnTo>
                <a:lnTo>
                  <a:pt x="706" y="568"/>
                </a:lnTo>
                <a:lnTo>
                  <a:pt x="706" y="578"/>
                </a:lnTo>
                <a:lnTo>
                  <a:pt x="699" y="577"/>
                </a:lnTo>
                <a:lnTo>
                  <a:pt x="692" y="575"/>
                </a:lnTo>
                <a:lnTo>
                  <a:pt x="689" y="577"/>
                </a:lnTo>
                <a:lnTo>
                  <a:pt x="686" y="577"/>
                </a:lnTo>
                <a:lnTo>
                  <a:pt x="685" y="578"/>
                </a:lnTo>
                <a:lnTo>
                  <a:pt x="685" y="581"/>
                </a:lnTo>
                <a:lnTo>
                  <a:pt x="685" y="583"/>
                </a:lnTo>
                <a:lnTo>
                  <a:pt x="686" y="584"/>
                </a:lnTo>
                <a:lnTo>
                  <a:pt x="691" y="585"/>
                </a:lnTo>
                <a:lnTo>
                  <a:pt x="695" y="585"/>
                </a:lnTo>
                <a:lnTo>
                  <a:pt x="701" y="588"/>
                </a:lnTo>
                <a:lnTo>
                  <a:pt x="706" y="591"/>
                </a:lnTo>
                <a:lnTo>
                  <a:pt x="708" y="595"/>
                </a:lnTo>
                <a:lnTo>
                  <a:pt x="709" y="598"/>
                </a:lnTo>
                <a:lnTo>
                  <a:pt x="709" y="602"/>
                </a:lnTo>
                <a:lnTo>
                  <a:pt x="709" y="606"/>
                </a:lnTo>
                <a:lnTo>
                  <a:pt x="708" y="609"/>
                </a:lnTo>
                <a:lnTo>
                  <a:pt x="706" y="612"/>
                </a:lnTo>
                <a:lnTo>
                  <a:pt x="703" y="615"/>
                </a:lnTo>
                <a:lnTo>
                  <a:pt x="701" y="618"/>
                </a:lnTo>
                <a:lnTo>
                  <a:pt x="698" y="619"/>
                </a:lnTo>
                <a:lnTo>
                  <a:pt x="693" y="619"/>
                </a:lnTo>
                <a:lnTo>
                  <a:pt x="688" y="619"/>
                </a:lnTo>
                <a:close/>
                <a:moveTo>
                  <a:pt x="713" y="619"/>
                </a:moveTo>
                <a:lnTo>
                  <a:pt x="713" y="566"/>
                </a:lnTo>
                <a:lnTo>
                  <a:pt x="750" y="566"/>
                </a:lnTo>
                <a:lnTo>
                  <a:pt x="750" y="577"/>
                </a:lnTo>
                <a:lnTo>
                  <a:pt x="727" y="577"/>
                </a:lnTo>
                <a:lnTo>
                  <a:pt x="727" y="587"/>
                </a:lnTo>
                <a:lnTo>
                  <a:pt x="746" y="587"/>
                </a:lnTo>
                <a:lnTo>
                  <a:pt x="746" y="597"/>
                </a:lnTo>
                <a:lnTo>
                  <a:pt x="727" y="597"/>
                </a:lnTo>
                <a:lnTo>
                  <a:pt x="727" y="608"/>
                </a:lnTo>
                <a:lnTo>
                  <a:pt x="750" y="608"/>
                </a:lnTo>
                <a:lnTo>
                  <a:pt x="750" y="619"/>
                </a:lnTo>
                <a:lnTo>
                  <a:pt x="713" y="619"/>
                </a:lnTo>
                <a:close/>
                <a:moveTo>
                  <a:pt x="756" y="619"/>
                </a:moveTo>
                <a:lnTo>
                  <a:pt x="756" y="566"/>
                </a:lnTo>
                <a:lnTo>
                  <a:pt x="778" y="566"/>
                </a:lnTo>
                <a:lnTo>
                  <a:pt x="782" y="566"/>
                </a:lnTo>
                <a:lnTo>
                  <a:pt x="787" y="567"/>
                </a:lnTo>
                <a:lnTo>
                  <a:pt x="792" y="570"/>
                </a:lnTo>
                <a:lnTo>
                  <a:pt x="795" y="573"/>
                </a:lnTo>
                <a:lnTo>
                  <a:pt x="797" y="575"/>
                </a:lnTo>
                <a:lnTo>
                  <a:pt x="798" y="578"/>
                </a:lnTo>
                <a:lnTo>
                  <a:pt x="798" y="583"/>
                </a:lnTo>
                <a:lnTo>
                  <a:pt x="797" y="587"/>
                </a:lnTo>
                <a:lnTo>
                  <a:pt x="795" y="591"/>
                </a:lnTo>
                <a:lnTo>
                  <a:pt x="792" y="594"/>
                </a:lnTo>
                <a:lnTo>
                  <a:pt x="790" y="595"/>
                </a:lnTo>
                <a:lnTo>
                  <a:pt x="790" y="597"/>
                </a:lnTo>
                <a:lnTo>
                  <a:pt x="801" y="619"/>
                </a:lnTo>
                <a:lnTo>
                  <a:pt x="785" y="619"/>
                </a:lnTo>
                <a:lnTo>
                  <a:pt x="775" y="599"/>
                </a:lnTo>
                <a:lnTo>
                  <a:pt x="770" y="599"/>
                </a:lnTo>
                <a:lnTo>
                  <a:pt x="770" y="619"/>
                </a:lnTo>
                <a:lnTo>
                  <a:pt x="756" y="619"/>
                </a:lnTo>
                <a:close/>
                <a:moveTo>
                  <a:pt x="770" y="591"/>
                </a:moveTo>
                <a:lnTo>
                  <a:pt x="775" y="591"/>
                </a:lnTo>
                <a:lnTo>
                  <a:pt x="780" y="590"/>
                </a:lnTo>
                <a:lnTo>
                  <a:pt x="781" y="588"/>
                </a:lnTo>
                <a:lnTo>
                  <a:pt x="782" y="587"/>
                </a:lnTo>
                <a:lnTo>
                  <a:pt x="782" y="583"/>
                </a:lnTo>
                <a:lnTo>
                  <a:pt x="782" y="580"/>
                </a:lnTo>
                <a:lnTo>
                  <a:pt x="781" y="578"/>
                </a:lnTo>
                <a:lnTo>
                  <a:pt x="780" y="577"/>
                </a:lnTo>
                <a:lnTo>
                  <a:pt x="775" y="575"/>
                </a:lnTo>
                <a:lnTo>
                  <a:pt x="770" y="575"/>
                </a:lnTo>
                <a:lnTo>
                  <a:pt x="770" y="591"/>
                </a:lnTo>
                <a:close/>
                <a:moveTo>
                  <a:pt x="200" y="334"/>
                </a:moveTo>
                <a:lnTo>
                  <a:pt x="268" y="334"/>
                </a:lnTo>
                <a:lnTo>
                  <a:pt x="234" y="222"/>
                </a:lnTo>
                <a:lnTo>
                  <a:pt x="200" y="334"/>
                </a:lnTo>
                <a:close/>
                <a:moveTo>
                  <a:pt x="431" y="437"/>
                </a:moveTo>
                <a:lnTo>
                  <a:pt x="460" y="437"/>
                </a:lnTo>
                <a:lnTo>
                  <a:pt x="460" y="513"/>
                </a:lnTo>
                <a:lnTo>
                  <a:pt x="268" y="513"/>
                </a:lnTo>
                <a:lnTo>
                  <a:pt x="268" y="437"/>
                </a:lnTo>
                <a:lnTo>
                  <a:pt x="301" y="437"/>
                </a:lnTo>
                <a:lnTo>
                  <a:pt x="292" y="412"/>
                </a:lnTo>
                <a:lnTo>
                  <a:pt x="176" y="412"/>
                </a:lnTo>
                <a:lnTo>
                  <a:pt x="168" y="437"/>
                </a:lnTo>
                <a:lnTo>
                  <a:pt x="200" y="437"/>
                </a:lnTo>
                <a:lnTo>
                  <a:pt x="200" y="513"/>
                </a:lnTo>
                <a:lnTo>
                  <a:pt x="10" y="513"/>
                </a:lnTo>
                <a:lnTo>
                  <a:pt x="10" y="437"/>
                </a:lnTo>
                <a:lnTo>
                  <a:pt x="38" y="436"/>
                </a:lnTo>
                <a:lnTo>
                  <a:pt x="151" y="138"/>
                </a:lnTo>
                <a:lnTo>
                  <a:pt x="320" y="138"/>
                </a:lnTo>
                <a:lnTo>
                  <a:pt x="431" y="437"/>
                </a:lnTo>
                <a:close/>
                <a:moveTo>
                  <a:pt x="603" y="138"/>
                </a:moveTo>
                <a:lnTo>
                  <a:pt x="790" y="138"/>
                </a:lnTo>
                <a:lnTo>
                  <a:pt x="791" y="213"/>
                </a:lnTo>
                <a:lnTo>
                  <a:pt x="757" y="216"/>
                </a:lnTo>
                <a:lnTo>
                  <a:pt x="757" y="405"/>
                </a:lnTo>
                <a:lnTo>
                  <a:pt x="757" y="419"/>
                </a:lnTo>
                <a:lnTo>
                  <a:pt x="754" y="433"/>
                </a:lnTo>
                <a:lnTo>
                  <a:pt x="751" y="444"/>
                </a:lnTo>
                <a:lnTo>
                  <a:pt x="749" y="456"/>
                </a:lnTo>
                <a:lnTo>
                  <a:pt x="743" y="466"/>
                </a:lnTo>
                <a:lnTo>
                  <a:pt x="737" y="474"/>
                </a:lnTo>
                <a:lnTo>
                  <a:pt x="730" y="482"/>
                </a:lnTo>
                <a:lnTo>
                  <a:pt x="723" y="489"/>
                </a:lnTo>
                <a:lnTo>
                  <a:pt x="715" y="495"/>
                </a:lnTo>
                <a:lnTo>
                  <a:pt x="705" y="499"/>
                </a:lnTo>
                <a:lnTo>
                  <a:pt x="695" y="504"/>
                </a:lnTo>
                <a:lnTo>
                  <a:pt x="684" y="506"/>
                </a:lnTo>
                <a:lnTo>
                  <a:pt x="672" y="509"/>
                </a:lnTo>
                <a:lnTo>
                  <a:pt x="661" y="511"/>
                </a:lnTo>
                <a:lnTo>
                  <a:pt x="648" y="512"/>
                </a:lnTo>
                <a:lnTo>
                  <a:pt x="634" y="512"/>
                </a:lnTo>
                <a:lnTo>
                  <a:pt x="479" y="512"/>
                </a:lnTo>
                <a:lnTo>
                  <a:pt x="479" y="420"/>
                </a:lnTo>
                <a:lnTo>
                  <a:pt x="445" y="419"/>
                </a:lnTo>
                <a:lnTo>
                  <a:pt x="408" y="317"/>
                </a:lnTo>
                <a:lnTo>
                  <a:pt x="408" y="216"/>
                </a:lnTo>
                <a:lnTo>
                  <a:pt x="376" y="215"/>
                </a:lnTo>
                <a:lnTo>
                  <a:pt x="376" y="138"/>
                </a:lnTo>
                <a:lnTo>
                  <a:pt x="563" y="138"/>
                </a:lnTo>
                <a:lnTo>
                  <a:pt x="563" y="213"/>
                </a:lnTo>
                <a:lnTo>
                  <a:pt x="528" y="216"/>
                </a:lnTo>
                <a:lnTo>
                  <a:pt x="530" y="399"/>
                </a:lnTo>
                <a:lnTo>
                  <a:pt x="530" y="406"/>
                </a:lnTo>
                <a:lnTo>
                  <a:pt x="531" y="412"/>
                </a:lnTo>
                <a:lnTo>
                  <a:pt x="532" y="418"/>
                </a:lnTo>
                <a:lnTo>
                  <a:pt x="534" y="419"/>
                </a:lnTo>
                <a:lnTo>
                  <a:pt x="535" y="420"/>
                </a:lnTo>
                <a:lnTo>
                  <a:pt x="538" y="422"/>
                </a:lnTo>
                <a:lnTo>
                  <a:pt x="539" y="422"/>
                </a:lnTo>
                <a:lnTo>
                  <a:pt x="544" y="423"/>
                </a:lnTo>
                <a:lnTo>
                  <a:pt x="549" y="425"/>
                </a:lnTo>
                <a:lnTo>
                  <a:pt x="555" y="425"/>
                </a:lnTo>
                <a:lnTo>
                  <a:pt x="613" y="425"/>
                </a:lnTo>
                <a:lnTo>
                  <a:pt x="619" y="425"/>
                </a:lnTo>
                <a:lnTo>
                  <a:pt x="624" y="423"/>
                </a:lnTo>
                <a:lnTo>
                  <a:pt x="628" y="422"/>
                </a:lnTo>
                <a:lnTo>
                  <a:pt x="631" y="419"/>
                </a:lnTo>
                <a:lnTo>
                  <a:pt x="633" y="415"/>
                </a:lnTo>
                <a:lnTo>
                  <a:pt x="636" y="411"/>
                </a:lnTo>
                <a:lnTo>
                  <a:pt x="636" y="405"/>
                </a:lnTo>
                <a:lnTo>
                  <a:pt x="636" y="399"/>
                </a:lnTo>
                <a:lnTo>
                  <a:pt x="636" y="216"/>
                </a:lnTo>
                <a:lnTo>
                  <a:pt x="603" y="213"/>
                </a:lnTo>
                <a:lnTo>
                  <a:pt x="603" y="138"/>
                </a:lnTo>
                <a:close/>
                <a:moveTo>
                  <a:pt x="239" y="119"/>
                </a:moveTo>
                <a:lnTo>
                  <a:pt x="230" y="119"/>
                </a:lnTo>
                <a:lnTo>
                  <a:pt x="219" y="117"/>
                </a:lnTo>
                <a:lnTo>
                  <a:pt x="213" y="116"/>
                </a:lnTo>
                <a:lnTo>
                  <a:pt x="207" y="114"/>
                </a:lnTo>
                <a:lnTo>
                  <a:pt x="198" y="109"/>
                </a:lnTo>
                <a:lnTo>
                  <a:pt x="193" y="106"/>
                </a:lnTo>
                <a:lnTo>
                  <a:pt x="189" y="102"/>
                </a:lnTo>
                <a:lnTo>
                  <a:pt x="185" y="98"/>
                </a:lnTo>
                <a:lnTo>
                  <a:pt x="182" y="93"/>
                </a:lnTo>
                <a:lnTo>
                  <a:pt x="179" y="89"/>
                </a:lnTo>
                <a:lnTo>
                  <a:pt x="176" y="85"/>
                </a:lnTo>
                <a:lnTo>
                  <a:pt x="174" y="74"/>
                </a:lnTo>
                <a:lnTo>
                  <a:pt x="172" y="62"/>
                </a:lnTo>
                <a:lnTo>
                  <a:pt x="172" y="57"/>
                </a:lnTo>
                <a:lnTo>
                  <a:pt x="174" y="45"/>
                </a:lnTo>
                <a:lnTo>
                  <a:pt x="175" y="40"/>
                </a:lnTo>
                <a:lnTo>
                  <a:pt x="176" y="34"/>
                </a:lnTo>
                <a:lnTo>
                  <a:pt x="179" y="30"/>
                </a:lnTo>
                <a:lnTo>
                  <a:pt x="182" y="24"/>
                </a:lnTo>
                <a:lnTo>
                  <a:pt x="185" y="20"/>
                </a:lnTo>
                <a:lnTo>
                  <a:pt x="189" y="16"/>
                </a:lnTo>
                <a:lnTo>
                  <a:pt x="193" y="13"/>
                </a:lnTo>
                <a:lnTo>
                  <a:pt x="198" y="9"/>
                </a:lnTo>
                <a:lnTo>
                  <a:pt x="202" y="6"/>
                </a:lnTo>
                <a:lnTo>
                  <a:pt x="207" y="4"/>
                </a:lnTo>
                <a:lnTo>
                  <a:pt x="213" y="2"/>
                </a:lnTo>
                <a:lnTo>
                  <a:pt x="219" y="2"/>
                </a:lnTo>
                <a:lnTo>
                  <a:pt x="230" y="0"/>
                </a:lnTo>
                <a:lnTo>
                  <a:pt x="237" y="0"/>
                </a:lnTo>
                <a:lnTo>
                  <a:pt x="250" y="0"/>
                </a:lnTo>
                <a:lnTo>
                  <a:pt x="256" y="2"/>
                </a:lnTo>
                <a:lnTo>
                  <a:pt x="260" y="4"/>
                </a:lnTo>
                <a:lnTo>
                  <a:pt x="270" y="9"/>
                </a:lnTo>
                <a:lnTo>
                  <a:pt x="275" y="13"/>
                </a:lnTo>
                <a:lnTo>
                  <a:pt x="280" y="16"/>
                </a:lnTo>
                <a:lnTo>
                  <a:pt x="282" y="20"/>
                </a:lnTo>
                <a:lnTo>
                  <a:pt x="287" y="24"/>
                </a:lnTo>
                <a:lnTo>
                  <a:pt x="289" y="28"/>
                </a:lnTo>
                <a:lnTo>
                  <a:pt x="291" y="34"/>
                </a:lnTo>
                <a:lnTo>
                  <a:pt x="295" y="44"/>
                </a:lnTo>
                <a:lnTo>
                  <a:pt x="296" y="57"/>
                </a:lnTo>
                <a:lnTo>
                  <a:pt x="296" y="62"/>
                </a:lnTo>
                <a:lnTo>
                  <a:pt x="295" y="74"/>
                </a:lnTo>
                <a:lnTo>
                  <a:pt x="294" y="79"/>
                </a:lnTo>
                <a:lnTo>
                  <a:pt x="291" y="83"/>
                </a:lnTo>
                <a:lnTo>
                  <a:pt x="289" y="89"/>
                </a:lnTo>
                <a:lnTo>
                  <a:pt x="287" y="93"/>
                </a:lnTo>
                <a:lnTo>
                  <a:pt x="282" y="98"/>
                </a:lnTo>
                <a:lnTo>
                  <a:pt x="280" y="102"/>
                </a:lnTo>
                <a:lnTo>
                  <a:pt x="275" y="106"/>
                </a:lnTo>
                <a:lnTo>
                  <a:pt x="271" y="109"/>
                </a:lnTo>
                <a:lnTo>
                  <a:pt x="265" y="112"/>
                </a:lnTo>
                <a:lnTo>
                  <a:pt x="261" y="114"/>
                </a:lnTo>
                <a:lnTo>
                  <a:pt x="256" y="116"/>
                </a:lnTo>
                <a:lnTo>
                  <a:pt x="250" y="117"/>
                </a:lnTo>
                <a:lnTo>
                  <a:pt x="239" y="11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3" name="Freeform 162">
            <a:extLst>
              <a:ext uri="{FF2B5EF4-FFF2-40B4-BE49-F238E27FC236}">
                <a16:creationId xmlns:a16="http://schemas.microsoft.com/office/drawing/2014/main" id="{2E81B382-1CE9-E2BA-5B94-30DE3F649DA3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48701" y="6297254"/>
            <a:ext cx="455009" cy="54000"/>
          </a:xfrm>
          <a:custGeom>
            <a:avLst/>
            <a:gdLst>
              <a:gd name="T0" fmla="*/ 81 w 1938"/>
              <a:gd name="T1" fmla="*/ 222 h 230"/>
              <a:gd name="T2" fmla="*/ 6 w 1938"/>
              <a:gd name="T3" fmla="*/ 11 h 230"/>
              <a:gd name="T4" fmla="*/ 71 w 1938"/>
              <a:gd name="T5" fmla="*/ 104 h 230"/>
              <a:gd name="T6" fmla="*/ 167 w 1938"/>
              <a:gd name="T7" fmla="*/ 11 h 230"/>
              <a:gd name="T8" fmla="*/ 184 w 1938"/>
              <a:gd name="T9" fmla="*/ 222 h 230"/>
              <a:gd name="T10" fmla="*/ 1611 w 1938"/>
              <a:gd name="T11" fmla="*/ 222 h 230"/>
              <a:gd name="T12" fmla="*/ 1479 w 1938"/>
              <a:gd name="T13" fmla="*/ 200 h 230"/>
              <a:gd name="T14" fmla="*/ 1383 w 1938"/>
              <a:gd name="T15" fmla="*/ 217 h 230"/>
              <a:gd name="T16" fmla="*/ 1392 w 1938"/>
              <a:gd name="T17" fmla="*/ 5 h 230"/>
              <a:gd name="T18" fmla="*/ 1581 w 1938"/>
              <a:gd name="T19" fmla="*/ 22 h 230"/>
              <a:gd name="T20" fmla="*/ 1660 w 1938"/>
              <a:gd name="T21" fmla="*/ 17 h 230"/>
              <a:gd name="T22" fmla="*/ 1818 w 1938"/>
              <a:gd name="T23" fmla="*/ 21 h 230"/>
              <a:gd name="T24" fmla="*/ 1930 w 1938"/>
              <a:gd name="T25" fmla="*/ 213 h 230"/>
              <a:gd name="T26" fmla="*/ 1755 w 1938"/>
              <a:gd name="T27" fmla="*/ 222 h 230"/>
              <a:gd name="T28" fmla="*/ 1144 w 1938"/>
              <a:gd name="T29" fmla="*/ 12 h 230"/>
              <a:gd name="T30" fmla="*/ 1127 w 1938"/>
              <a:gd name="T31" fmla="*/ 201 h 230"/>
              <a:gd name="T32" fmla="*/ 1048 w 1938"/>
              <a:gd name="T33" fmla="*/ 225 h 230"/>
              <a:gd name="T34" fmla="*/ 990 w 1938"/>
              <a:gd name="T35" fmla="*/ 190 h 230"/>
              <a:gd name="T36" fmla="*/ 973 w 1938"/>
              <a:gd name="T37" fmla="*/ 5 h 230"/>
              <a:gd name="T38" fmla="*/ 1058 w 1938"/>
              <a:gd name="T39" fmla="*/ 207 h 230"/>
              <a:gd name="T40" fmla="*/ 1082 w 1938"/>
              <a:gd name="T41" fmla="*/ 186 h 230"/>
              <a:gd name="T42" fmla="*/ 1252 w 1938"/>
              <a:gd name="T43" fmla="*/ 190 h 230"/>
              <a:gd name="T44" fmla="*/ 1192 w 1938"/>
              <a:gd name="T45" fmla="*/ 203 h 230"/>
              <a:gd name="T46" fmla="*/ 1198 w 1938"/>
              <a:gd name="T47" fmla="*/ 149 h 230"/>
              <a:gd name="T48" fmla="*/ 1160 w 1938"/>
              <a:gd name="T49" fmla="*/ 74 h 230"/>
              <a:gd name="T50" fmla="*/ 1215 w 1938"/>
              <a:gd name="T51" fmla="*/ 5 h 230"/>
              <a:gd name="T52" fmla="*/ 1225 w 1938"/>
              <a:gd name="T53" fmla="*/ 53 h 230"/>
              <a:gd name="T54" fmla="*/ 1264 w 1938"/>
              <a:gd name="T55" fmla="*/ 128 h 230"/>
              <a:gd name="T56" fmla="*/ 1293 w 1938"/>
              <a:gd name="T57" fmla="*/ 211 h 230"/>
              <a:gd name="T58" fmla="*/ 1362 w 1938"/>
              <a:gd name="T59" fmla="*/ 7 h 230"/>
              <a:gd name="T60" fmla="*/ 1362 w 1938"/>
              <a:gd name="T61" fmla="*/ 222 h 230"/>
              <a:gd name="T62" fmla="*/ 954 w 1938"/>
              <a:gd name="T63" fmla="*/ 170 h 230"/>
              <a:gd name="T64" fmla="*/ 911 w 1938"/>
              <a:gd name="T65" fmla="*/ 220 h 230"/>
              <a:gd name="T66" fmla="*/ 826 w 1938"/>
              <a:gd name="T67" fmla="*/ 214 h 230"/>
              <a:gd name="T68" fmla="*/ 797 w 1938"/>
              <a:gd name="T69" fmla="*/ 162 h 230"/>
              <a:gd name="T70" fmla="*/ 858 w 1938"/>
              <a:gd name="T71" fmla="*/ 194 h 230"/>
              <a:gd name="T72" fmla="*/ 886 w 1938"/>
              <a:gd name="T73" fmla="*/ 204 h 230"/>
              <a:gd name="T74" fmla="*/ 427 w 1938"/>
              <a:gd name="T75" fmla="*/ 156 h 230"/>
              <a:gd name="T76" fmla="*/ 377 w 1938"/>
              <a:gd name="T77" fmla="*/ 218 h 230"/>
              <a:gd name="T78" fmla="*/ 364 w 1938"/>
              <a:gd name="T79" fmla="*/ 179 h 230"/>
              <a:gd name="T80" fmla="*/ 332 w 1938"/>
              <a:gd name="T81" fmla="*/ 110 h 230"/>
              <a:gd name="T82" fmla="*/ 329 w 1938"/>
              <a:gd name="T83" fmla="*/ 46 h 230"/>
              <a:gd name="T84" fmla="*/ 391 w 1938"/>
              <a:gd name="T85" fmla="*/ 32 h 230"/>
              <a:gd name="T86" fmla="*/ 398 w 1938"/>
              <a:gd name="T87" fmla="*/ 84 h 230"/>
              <a:gd name="T88" fmla="*/ 623 w 1938"/>
              <a:gd name="T89" fmla="*/ 222 h 230"/>
              <a:gd name="T90" fmla="*/ 439 w 1938"/>
              <a:gd name="T91" fmla="*/ 222 h 230"/>
              <a:gd name="T92" fmla="*/ 441 w 1938"/>
              <a:gd name="T93" fmla="*/ 7 h 230"/>
              <a:gd name="T94" fmla="*/ 561 w 1938"/>
              <a:gd name="T95" fmla="*/ 18 h 230"/>
              <a:gd name="T96" fmla="*/ 599 w 1938"/>
              <a:gd name="T97" fmla="*/ 17 h 230"/>
              <a:gd name="T98" fmla="*/ 624 w 1938"/>
              <a:gd name="T99" fmla="*/ 222 h 230"/>
              <a:gd name="T100" fmla="*/ 624 w 1938"/>
              <a:gd name="T101" fmla="*/ 7 h 230"/>
              <a:gd name="T102" fmla="*/ 692 w 1938"/>
              <a:gd name="T103" fmla="*/ 211 h 230"/>
              <a:gd name="T104" fmla="*/ 780 w 1938"/>
              <a:gd name="T105" fmla="*/ 101 h 230"/>
              <a:gd name="T106" fmla="*/ 195 w 1938"/>
              <a:gd name="T107" fmla="*/ 18 h 230"/>
              <a:gd name="T108" fmla="*/ 297 w 1938"/>
              <a:gd name="T109" fmla="*/ 29 h 230"/>
              <a:gd name="T110" fmla="*/ 292 w 1938"/>
              <a:gd name="T111" fmla="*/ 203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938" h="230">
                <a:moveTo>
                  <a:pt x="184" y="222"/>
                </a:moveTo>
                <a:lnTo>
                  <a:pt x="113" y="222"/>
                </a:lnTo>
                <a:lnTo>
                  <a:pt x="71" y="111"/>
                </a:lnTo>
                <a:lnTo>
                  <a:pt x="71" y="207"/>
                </a:lnTo>
                <a:lnTo>
                  <a:pt x="71" y="211"/>
                </a:lnTo>
                <a:lnTo>
                  <a:pt x="72" y="214"/>
                </a:lnTo>
                <a:lnTo>
                  <a:pt x="75" y="218"/>
                </a:lnTo>
                <a:lnTo>
                  <a:pt x="79" y="222"/>
                </a:lnTo>
                <a:lnTo>
                  <a:pt x="81" y="222"/>
                </a:lnTo>
                <a:lnTo>
                  <a:pt x="0" y="222"/>
                </a:lnTo>
                <a:lnTo>
                  <a:pt x="6" y="218"/>
                </a:lnTo>
                <a:lnTo>
                  <a:pt x="8" y="214"/>
                </a:lnTo>
                <a:lnTo>
                  <a:pt x="10" y="211"/>
                </a:lnTo>
                <a:lnTo>
                  <a:pt x="10" y="207"/>
                </a:lnTo>
                <a:lnTo>
                  <a:pt x="10" y="22"/>
                </a:lnTo>
                <a:lnTo>
                  <a:pt x="10" y="18"/>
                </a:lnTo>
                <a:lnTo>
                  <a:pt x="8" y="15"/>
                </a:lnTo>
                <a:lnTo>
                  <a:pt x="6" y="11"/>
                </a:lnTo>
                <a:lnTo>
                  <a:pt x="1" y="7"/>
                </a:lnTo>
                <a:lnTo>
                  <a:pt x="0" y="5"/>
                </a:lnTo>
                <a:lnTo>
                  <a:pt x="81" y="5"/>
                </a:lnTo>
                <a:lnTo>
                  <a:pt x="79" y="7"/>
                </a:lnTo>
                <a:lnTo>
                  <a:pt x="76" y="11"/>
                </a:lnTo>
                <a:lnTo>
                  <a:pt x="72" y="15"/>
                </a:lnTo>
                <a:lnTo>
                  <a:pt x="71" y="18"/>
                </a:lnTo>
                <a:lnTo>
                  <a:pt x="71" y="22"/>
                </a:lnTo>
                <a:lnTo>
                  <a:pt x="71" y="104"/>
                </a:lnTo>
                <a:lnTo>
                  <a:pt x="121" y="18"/>
                </a:lnTo>
                <a:lnTo>
                  <a:pt x="124" y="12"/>
                </a:lnTo>
                <a:lnTo>
                  <a:pt x="124" y="11"/>
                </a:lnTo>
                <a:lnTo>
                  <a:pt x="124" y="8"/>
                </a:lnTo>
                <a:lnTo>
                  <a:pt x="121" y="7"/>
                </a:lnTo>
                <a:lnTo>
                  <a:pt x="120" y="7"/>
                </a:lnTo>
                <a:lnTo>
                  <a:pt x="175" y="5"/>
                </a:lnTo>
                <a:lnTo>
                  <a:pt x="171" y="8"/>
                </a:lnTo>
                <a:lnTo>
                  <a:pt x="167" y="11"/>
                </a:lnTo>
                <a:lnTo>
                  <a:pt x="160" y="17"/>
                </a:lnTo>
                <a:lnTo>
                  <a:pt x="155" y="22"/>
                </a:lnTo>
                <a:lnTo>
                  <a:pt x="153" y="24"/>
                </a:lnTo>
                <a:lnTo>
                  <a:pt x="121" y="83"/>
                </a:lnTo>
                <a:lnTo>
                  <a:pt x="168" y="204"/>
                </a:lnTo>
                <a:lnTo>
                  <a:pt x="172" y="211"/>
                </a:lnTo>
                <a:lnTo>
                  <a:pt x="177" y="217"/>
                </a:lnTo>
                <a:lnTo>
                  <a:pt x="179" y="220"/>
                </a:lnTo>
                <a:lnTo>
                  <a:pt x="184" y="222"/>
                </a:lnTo>
                <a:close/>
                <a:moveTo>
                  <a:pt x="1856" y="163"/>
                </a:moveTo>
                <a:lnTo>
                  <a:pt x="1834" y="81"/>
                </a:lnTo>
                <a:lnTo>
                  <a:pt x="1811" y="163"/>
                </a:lnTo>
                <a:lnTo>
                  <a:pt x="1856" y="163"/>
                </a:lnTo>
                <a:close/>
                <a:moveTo>
                  <a:pt x="1697" y="163"/>
                </a:moveTo>
                <a:lnTo>
                  <a:pt x="1676" y="81"/>
                </a:lnTo>
                <a:lnTo>
                  <a:pt x="1653" y="163"/>
                </a:lnTo>
                <a:lnTo>
                  <a:pt x="1697" y="163"/>
                </a:lnTo>
                <a:close/>
                <a:moveTo>
                  <a:pt x="1611" y="222"/>
                </a:moveTo>
                <a:lnTo>
                  <a:pt x="1596" y="222"/>
                </a:lnTo>
                <a:lnTo>
                  <a:pt x="1530" y="222"/>
                </a:lnTo>
                <a:lnTo>
                  <a:pt x="1534" y="221"/>
                </a:lnTo>
                <a:lnTo>
                  <a:pt x="1537" y="220"/>
                </a:lnTo>
                <a:lnTo>
                  <a:pt x="1538" y="217"/>
                </a:lnTo>
                <a:lnTo>
                  <a:pt x="1540" y="213"/>
                </a:lnTo>
                <a:lnTo>
                  <a:pt x="1540" y="207"/>
                </a:lnTo>
                <a:lnTo>
                  <a:pt x="1529" y="100"/>
                </a:lnTo>
                <a:lnTo>
                  <a:pt x="1479" y="200"/>
                </a:lnTo>
                <a:lnTo>
                  <a:pt x="1428" y="98"/>
                </a:lnTo>
                <a:lnTo>
                  <a:pt x="1418" y="207"/>
                </a:lnTo>
                <a:lnTo>
                  <a:pt x="1420" y="211"/>
                </a:lnTo>
                <a:lnTo>
                  <a:pt x="1421" y="215"/>
                </a:lnTo>
                <a:lnTo>
                  <a:pt x="1424" y="220"/>
                </a:lnTo>
                <a:lnTo>
                  <a:pt x="1428" y="222"/>
                </a:lnTo>
                <a:lnTo>
                  <a:pt x="1376" y="222"/>
                </a:lnTo>
                <a:lnTo>
                  <a:pt x="1380" y="221"/>
                </a:lnTo>
                <a:lnTo>
                  <a:pt x="1383" y="217"/>
                </a:lnTo>
                <a:lnTo>
                  <a:pt x="1386" y="213"/>
                </a:lnTo>
                <a:lnTo>
                  <a:pt x="1387" y="207"/>
                </a:lnTo>
                <a:lnTo>
                  <a:pt x="1401" y="24"/>
                </a:lnTo>
                <a:lnTo>
                  <a:pt x="1400" y="18"/>
                </a:lnTo>
                <a:lnTo>
                  <a:pt x="1399" y="12"/>
                </a:lnTo>
                <a:lnTo>
                  <a:pt x="1397" y="11"/>
                </a:lnTo>
                <a:lnTo>
                  <a:pt x="1396" y="8"/>
                </a:lnTo>
                <a:lnTo>
                  <a:pt x="1394" y="7"/>
                </a:lnTo>
                <a:lnTo>
                  <a:pt x="1392" y="5"/>
                </a:lnTo>
                <a:lnTo>
                  <a:pt x="1435" y="5"/>
                </a:lnTo>
                <a:lnTo>
                  <a:pt x="1489" y="118"/>
                </a:lnTo>
                <a:lnTo>
                  <a:pt x="1543" y="5"/>
                </a:lnTo>
                <a:lnTo>
                  <a:pt x="1591" y="5"/>
                </a:lnTo>
                <a:lnTo>
                  <a:pt x="1585" y="8"/>
                </a:lnTo>
                <a:lnTo>
                  <a:pt x="1584" y="11"/>
                </a:lnTo>
                <a:lnTo>
                  <a:pt x="1582" y="12"/>
                </a:lnTo>
                <a:lnTo>
                  <a:pt x="1581" y="17"/>
                </a:lnTo>
                <a:lnTo>
                  <a:pt x="1581" y="22"/>
                </a:lnTo>
                <a:lnTo>
                  <a:pt x="1599" y="207"/>
                </a:lnTo>
                <a:lnTo>
                  <a:pt x="1601" y="213"/>
                </a:lnTo>
                <a:lnTo>
                  <a:pt x="1603" y="217"/>
                </a:lnTo>
                <a:lnTo>
                  <a:pt x="1606" y="211"/>
                </a:lnTo>
                <a:lnTo>
                  <a:pt x="1606" y="208"/>
                </a:lnTo>
                <a:lnTo>
                  <a:pt x="1608" y="206"/>
                </a:lnTo>
                <a:lnTo>
                  <a:pt x="1659" y="25"/>
                </a:lnTo>
                <a:lnTo>
                  <a:pt x="1660" y="21"/>
                </a:lnTo>
                <a:lnTo>
                  <a:pt x="1660" y="17"/>
                </a:lnTo>
                <a:lnTo>
                  <a:pt x="1659" y="12"/>
                </a:lnTo>
                <a:lnTo>
                  <a:pt x="1657" y="10"/>
                </a:lnTo>
                <a:lnTo>
                  <a:pt x="1654" y="7"/>
                </a:lnTo>
                <a:lnTo>
                  <a:pt x="1653" y="5"/>
                </a:lnTo>
                <a:lnTo>
                  <a:pt x="1664" y="5"/>
                </a:lnTo>
                <a:lnTo>
                  <a:pt x="1712" y="5"/>
                </a:lnTo>
                <a:lnTo>
                  <a:pt x="1767" y="204"/>
                </a:lnTo>
                <a:lnTo>
                  <a:pt x="1818" y="25"/>
                </a:lnTo>
                <a:lnTo>
                  <a:pt x="1818" y="21"/>
                </a:lnTo>
                <a:lnTo>
                  <a:pt x="1818" y="17"/>
                </a:lnTo>
                <a:lnTo>
                  <a:pt x="1818" y="12"/>
                </a:lnTo>
                <a:lnTo>
                  <a:pt x="1817" y="10"/>
                </a:lnTo>
                <a:lnTo>
                  <a:pt x="1814" y="7"/>
                </a:lnTo>
                <a:lnTo>
                  <a:pt x="1811" y="5"/>
                </a:lnTo>
                <a:lnTo>
                  <a:pt x="1824" y="5"/>
                </a:lnTo>
                <a:lnTo>
                  <a:pt x="1872" y="5"/>
                </a:lnTo>
                <a:lnTo>
                  <a:pt x="1928" y="207"/>
                </a:lnTo>
                <a:lnTo>
                  <a:pt x="1930" y="213"/>
                </a:lnTo>
                <a:lnTo>
                  <a:pt x="1931" y="217"/>
                </a:lnTo>
                <a:lnTo>
                  <a:pt x="1934" y="220"/>
                </a:lnTo>
                <a:lnTo>
                  <a:pt x="1938" y="222"/>
                </a:lnTo>
                <a:lnTo>
                  <a:pt x="1873" y="222"/>
                </a:lnTo>
                <a:lnTo>
                  <a:pt x="1862" y="182"/>
                </a:lnTo>
                <a:lnTo>
                  <a:pt x="1807" y="182"/>
                </a:lnTo>
                <a:lnTo>
                  <a:pt x="1794" y="222"/>
                </a:lnTo>
                <a:lnTo>
                  <a:pt x="1779" y="222"/>
                </a:lnTo>
                <a:lnTo>
                  <a:pt x="1755" y="222"/>
                </a:lnTo>
                <a:lnTo>
                  <a:pt x="1714" y="222"/>
                </a:lnTo>
                <a:lnTo>
                  <a:pt x="1702" y="182"/>
                </a:lnTo>
                <a:lnTo>
                  <a:pt x="1647" y="182"/>
                </a:lnTo>
                <a:lnTo>
                  <a:pt x="1635" y="222"/>
                </a:lnTo>
                <a:lnTo>
                  <a:pt x="1611" y="222"/>
                </a:lnTo>
                <a:close/>
                <a:moveTo>
                  <a:pt x="1153" y="5"/>
                </a:moveTo>
                <a:lnTo>
                  <a:pt x="1149" y="8"/>
                </a:lnTo>
                <a:lnTo>
                  <a:pt x="1146" y="10"/>
                </a:lnTo>
                <a:lnTo>
                  <a:pt x="1144" y="12"/>
                </a:lnTo>
                <a:lnTo>
                  <a:pt x="1143" y="17"/>
                </a:lnTo>
                <a:lnTo>
                  <a:pt x="1141" y="22"/>
                </a:lnTo>
                <a:lnTo>
                  <a:pt x="1141" y="162"/>
                </a:lnTo>
                <a:lnTo>
                  <a:pt x="1141" y="170"/>
                </a:lnTo>
                <a:lnTo>
                  <a:pt x="1140" y="177"/>
                </a:lnTo>
                <a:lnTo>
                  <a:pt x="1139" y="184"/>
                </a:lnTo>
                <a:lnTo>
                  <a:pt x="1136" y="190"/>
                </a:lnTo>
                <a:lnTo>
                  <a:pt x="1132" y="196"/>
                </a:lnTo>
                <a:lnTo>
                  <a:pt x="1127" y="201"/>
                </a:lnTo>
                <a:lnTo>
                  <a:pt x="1123" y="206"/>
                </a:lnTo>
                <a:lnTo>
                  <a:pt x="1117" y="210"/>
                </a:lnTo>
                <a:lnTo>
                  <a:pt x="1105" y="217"/>
                </a:lnTo>
                <a:lnTo>
                  <a:pt x="1099" y="220"/>
                </a:lnTo>
                <a:lnTo>
                  <a:pt x="1092" y="222"/>
                </a:lnTo>
                <a:lnTo>
                  <a:pt x="1085" y="224"/>
                </a:lnTo>
                <a:lnTo>
                  <a:pt x="1078" y="225"/>
                </a:lnTo>
                <a:lnTo>
                  <a:pt x="1062" y="225"/>
                </a:lnTo>
                <a:lnTo>
                  <a:pt x="1048" y="225"/>
                </a:lnTo>
                <a:lnTo>
                  <a:pt x="1034" y="222"/>
                </a:lnTo>
                <a:lnTo>
                  <a:pt x="1027" y="220"/>
                </a:lnTo>
                <a:lnTo>
                  <a:pt x="1020" y="217"/>
                </a:lnTo>
                <a:lnTo>
                  <a:pt x="1014" y="214"/>
                </a:lnTo>
                <a:lnTo>
                  <a:pt x="1009" y="210"/>
                </a:lnTo>
                <a:lnTo>
                  <a:pt x="1003" y="206"/>
                </a:lnTo>
                <a:lnTo>
                  <a:pt x="997" y="201"/>
                </a:lnTo>
                <a:lnTo>
                  <a:pt x="993" y="196"/>
                </a:lnTo>
                <a:lnTo>
                  <a:pt x="990" y="190"/>
                </a:lnTo>
                <a:lnTo>
                  <a:pt x="988" y="184"/>
                </a:lnTo>
                <a:lnTo>
                  <a:pt x="985" y="177"/>
                </a:lnTo>
                <a:lnTo>
                  <a:pt x="983" y="170"/>
                </a:lnTo>
                <a:lnTo>
                  <a:pt x="983" y="162"/>
                </a:lnTo>
                <a:lnTo>
                  <a:pt x="983" y="22"/>
                </a:lnTo>
                <a:lnTo>
                  <a:pt x="983" y="17"/>
                </a:lnTo>
                <a:lnTo>
                  <a:pt x="980" y="12"/>
                </a:lnTo>
                <a:lnTo>
                  <a:pt x="978" y="10"/>
                </a:lnTo>
                <a:lnTo>
                  <a:pt x="973" y="5"/>
                </a:lnTo>
                <a:lnTo>
                  <a:pt x="1044" y="5"/>
                </a:lnTo>
                <a:lnTo>
                  <a:pt x="1044" y="186"/>
                </a:lnTo>
                <a:lnTo>
                  <a:pt x="1044" y="190"/>
                </a:lnTo>
                <a:lnTo>
                  <a:pt x="1045" y="194"/>
                </a:lnTo>
                <a:lnTo>
                  <a:pt x="1047" y="198"/>
                </a:lnTo>
                <a:lnTo>
                  <a:pt x="1050" y="201"/>
                </a:lnTo>
                <a:lnTo>
                  <a:pt x="1052" y="204"/>
                </a:lnTo>
                <a:lnTo>
                  <a:pt x="1055" y="206"/>
                </a:lnTo>
                <a:lnTo>
                  <a:pt x="1058" y="207"/>
                </a:lnTo>
                <a:lnTo>
                  <a:pt x="1062" y="207"/>
                </a:lnTo>
                <a:lnTo>
                  <a:pt x="1067" y="207"/>
                </a:lnTo>
                <a:lnTo>
                  <a:pt x="1069" y="206"/>
                </a:lnTo>
                <a:lnTo>
                  <a:pt x="1074" y="204"/>
                </a:lnTo>
                <a:lnTo>
                  <a:pt x="1077" y="201"/>
                </a:lnTo>
                <a:lnTo>
                  <a:pt x="1078" y="198"/>
                </a:lnTo>
                <a:lnTo>
                  <a:pt x="1081" y="194"/>
                </a:lnTo>
                <a:lnTo>
                  <a:pt x="1081" y="190"/>
                </a:lnTo>
                <a:lnTo>
                  <a:pt x="1082" y="186"/>
                </a:lnTo>
                <a:lnTo>
                  <a:pt x="1082" y="5"/>
                </a:lnTo>
                <a:lnTo>
                  <a:pt x="1153" y="5"/>
                </a:lnTo>
                <a:close/>
                <a:moveTo>
                  <a:pt x="1267" y="148"/>
                </a:moveTo>
                <a:lnTo>
                  <a:pt x="1267" y="156"/>
                </a:lnTo>
                <a:lnTo>
                  <a:pt x="1266" y="163"/>
                </a:lnTo>
                <a:lnTo>
                  <a:pt x="1263" y="172"/>
                </a:lnTo>
                <a:lnTo>
                  <a:pt x="1260" y="177"/>
                </a:lnTo>
                <a:lnTo>
                  <a:pt x="1256" y="184"/>
                </a:lnTo>
                <a:lnTo>
                  <a:pt x="1252" y="190"/>
                </a:lnTo>
                <a:lnTo>
                  <a:pt x="1242" y="201"/>
                </a:lnTo>
                <a:lnTo>
                  <a:pt x="1236" y="207"/>
                </a:lnTo>
                <a:lnTo>
                  <a:pt x="1231" y="211"/>
                </a:lnTo>
                <a:lnTo>
                  <a:pt x="1218" y="218"/>
                </a:lnTo>
                <a:lnTo>
                  <a:pt x="1205" y="225"/>
                </a:lnTo>
                <a:lnTo>
                  <a:pt x="1194" y="230"/>
                </a:lnTo>
                <a:lnTo>
                  <a:pt x="1174" y="215"/>
                </a:lnTo>
                <a:lnTo>
                  <a:pt x="1187" y="207"/>
                </a:lnTo>
                <a:lnTo>
                  <a:pt x="1192" y="203"/>
                </a:lnTo>
                <a:lnTo>
                  <a:pt x="1197" y="197"/>
                </a:lnTo>
                <a:lnTo>
                  <a:pt x="1201" y="191"/>
                </a:lnTo>
                <a:lnTo>
                  <a:pt x="1202" y="186"/>
                </a:lnTo>
                <a:lnTo>
                  <a:pt x="1205" y="179"/>
                </a:lnTo>
                <a:lnTo>
                  <a:pt x="1205" y="172"/>
                </a:lnTo>
                <a:lnTo>
                  <a:pt x="1205" y="167"/>
                </a:lnTo>
                <a:lnTo>
                  <a:pt x="1204" y="162"/>
                </a:lnTo>
                <a:lnTo>
                  <a:pt x="1201" y="156"/>
                </a:lnTo>
                <a:lnTo>
                  <a:pt x="1198" y="149"/>
                </a:lnTo>
                <a:lnTo>
                  <a:pt x="1195" y="144"/>
                </a:lnTo>
                <a:lnTo>
                  <a:pt x="1191" y="136"/>
                </a:lnTo>
                <a:lnTo>
                  <a:pt x="1180" y="121"/>
                </a:lnTo>
                <a:lnTo>
                  <a:pt x="1171" y="110"/>
                </a:lnTo>
                <a:lnTo>
                  <a:pt x="1168" y="104"/>
                </a:lnTo>
                <a:lnTo>
                  <a:pt x="1166" y="97"/>
                </a:lnTo>
                <a:lnTo>
                  <a:pt x="1161" y="86"/>
                </a:lnTo>
                <a:lnTo>
                  <a:pt x="1161" y="79"/>
                </a:lnTo>
                <a:lnTo>
                  <a:pt x="1160" y="74"/>
                </a:lnTo>
                <a:lnTo>
                  <a:pt x="1161" y="67"/>
                </a:lnTo>
                <a:lnTo>
                  <a:pt x="1163" y="62"/>
                </a:lnTo>
                <a:lnTo>
                  <a:pt x="1167" y="52"/>
                </a:lnTo>
                <a:lnTo>
                  <a:pt x="1170" y="46"/>
                </a:lnTo>
                <a:lnTo>
                  <a:pt x="1173" y="41"/>
                </a:lnTo>
                <a:lnTo>
                  <a:pt x="1181" y="31"/>
                </a:lnTo>
                <a:lnTo>
                  <a:pt x="1191" y="21"/>
                </a:lnTo>
                <a:lnTo>
                  <a:pt x="1202" y="12"/>
                </a:lnTo>
                <a:lnTo>
                  <a:pt x="1215" y="5"/>
                </a:lnTo>
                <a:lnTo>
                  <a:pt x="1226" y="0"/>
                </a:lnTo>
                <a:lnTo>
                  <a:pt x="1262" y="31"/>
                </a:lnTo>
                <a:lnTo>
                  <a:pt x="1235" y="28"/>
                </a:lnTo>
                <a:lnTo>
                  <a:pt x="1231" y="32"/>
                </a:lnTo>
                <a:lnTo>
                  <a:pt x="1228" y="38"/>
                </a:lnTo>
                <a:lnTo>
                  <a:pt x="1226" y="42"/>
                </a:lnTo>
                <a:lnTo>
                  <a:pt x="1225" y="45"/>
                </a:lnTo>
                <a:lnTo>
                  <a:pt x="1225" y="49"/>
                </a:lnTo>
                <a:lnTo>
                  <a:pt x="1225" y="53"/>
                </a:lnTo>
                <a:lnTo>
                  <a:pt x="1225" y="57"/>
                </a:lnTo>
                <a:lnTo>
                  <a:pt x="1226" y="63"/>
                </a:lnTo>
                <a:lnTo>
                  <a:pt x="1231" y="73"/>
                </a:lnTo>
                <a:lnTo>
                  <a:pt x="1239" y="84"/>
                </a:lnTo>
                <a:lnTo>
                  <a:pt x="1247" y="97"/>
                </a:lnTo>
                <a:lnTo>
                  <a:pt x="1252" y="103"/>
                </a:lnTo>
                <a:lnTo>
                  <a:pt x="1256" y="110"/>
                </a:lnTo>
                <a:lnTo>
                  <a:pt x="1262" y="122"/>
                </a:lnTo>
                <a:lnTo>
                  <a:pt x="1264" y="128"/>
                </a:lnTo>
                <a:lnTo>
                  <a:pt x="1266" y="135"/>
                </a:lnTo>
                <a:lnTo>
                  <a:pt x="1267" y="141"/>
                </a:lnTo>
                <a:lnTo>
                  <a:pt x="1267" y="148"/>
                </a:lnTo>
                <a:close/>
                <a:moveTo>
                  <a:pt x="1363" y="222"/>
                </a:moveTo>
                <a:lnTo>
                  <a:pt x="1283" y="222"/>
                </a:lnTo>
                <a:lnTo>
                  <a:pt x="1284" y="222"/>
                </a:lnTo>
                <a:lnTo>
                  <a:pt x="1288" y="218"/>
                </a:lnTo>
                <a:lnTo>
                  <a:pt x="1291" y="214"/>
                </a:lnTo>
                <a:lnTo>
                  <a:pt x="1293" y="211"/>
                </a:lnTo>
                <a:lnTo>
                  <a:pt x="1293" y="207"/>
                </a:lnTo>
                <a:lnTo>
                  <a:pt x="1293" y="22"/>
                </a:lnTo>
                <a:lnTo>
                  <a:pt x="1293" y="18"/>
                </a:lnTo>
                <a:lnTo>
                  <a:pt x="1291" y="15"/>
                </a:lnTo>
                <a:lnTo>
                  <a:pt x="1288" y="11"/>
                </a:lnTo>
                <a:lnTo>
                  <a:pt x="1284" y="7"/>
                </a:lnTo>
                <a:lnTo>
                  <a:pt x="1283" y="7"/>
                </a:lnTo>
                <a:lnTo>
                  <a:pt x="1363" y="7"/>
                </a:lnTo>
                <a:lnTo>
                  <a:pt x="1362" y="7"/>
                </a:lnTo>
                <a:lnTo>
                  <a:pt x="1358" y="11"/>
                </a:lnTo>
                <a:lnTo>
                  <a:pt x="1355" y="15"/>
                </a:lnTo>
                <a:lnTo>
                  <a:pt x="1353" y="18"/>
                </a:lnTo>
                <a:lnTo>
                  <a:pt x="1353" y="22"/>
                </a:lnTo>
                <a:lnTo>
                  <a:pt x="1353" y="207"/>
                </a:lnTo>
                <a:lnTo>
                  <a:pt x="1353" y="211"/>
                </a:lnTo>
                <a:lnTo>
                  <a:pt x="1355" y="214"/>
                </a:lnTo>
                <a:lnTo>
                  <a:pt x="1358" y="218"/>
                </a:lnTo>
                <a:lnTo>
                  <a:pt x="1362" y="222"/>
                </a:lnTo>
                <a:lnTo>
                  <a:pt x="1363" y="222"/>
                </a:lnTo>
                <a:close/>
                <a:moveTo>
                  <a:pt x="965" y="5"/>
                </a:moveTo>
                <a:lnTo>
                  <a:pt x="961" y="8"/>
                </a:lnTo>
                <a:lnTo>
                  <a:pt x="959" y="10"/>
                </a:lnTo>
                <a:lnTo>
                  <a:pt x="958" y="12"/>
                </a:lnTo>
                <a:lnTo>
                  <a:pt x="955" y="17"/>
                </a:lnTo>
                <a:lnTo>
                  <a:pt x="955" y="22"/>
                </a:lnTo>
                <a:lnTo>
                  <a:pt x="955" y="162"/>
                </a:lnTo>
                <a:lnTo>
                  <a:pt x="954" y="170"/>
                </a:lnTo>
                <a:lnTo>
                  <a:pt x="954" y="177"/>
                </a:lnTo>
                <a:lnTo>
                  <a:pt x="951" y="184"/>
                </a:lnTo>
                <a:lnTo>
                  <a:pt x="948" y="190"/>
                </a:lnTo>
                <a:lnTo>
                  <a:pt x="944" y="196"/>
                </a:lnTo>
                <a:lnTo>
                  <a:pt x="939" y="201"/>
                </a:lnTo>
                <a:lnTo>
                  <a:pt x="935" y="206"/>
                </a:lnTo>
                <a:lnTo>
                  <a:pt x="930" y="210"/>
                </a:lnTo>
                <a:lnTo>
                  <a:pt x="918" y="217"/>
                </a:lnTo>
                <a:lnTo>
                  <a:pt x="911" y="220"/>
                </a:lnTo>
                <a:lnTo>
                  <a:pt x="904" y="222"/>
                </a:lnTo>
                <a:lnTo>
                  <a:pt x="897" y="224"/>
                </a:lnTo>
                <a:lnTo>
                  <a:pt x="890" y="225"/>
                </a:lnTo>
                <a:lnTo>
                  <a:pt x="876" y="225"/>
                </a:lnTo>
                <a:lnTo>
                  <a:pt x="860" y="225"/>
                </a:lnTo>
                <a:lnTo>
                  <a:pt x="846" y="222"/>
                </a:lnTo>
                <a:lnTo>
                  <a:pt x="839" y="220"/>
                </a:lnTo>
                <a:lnTo>
                  <a:pt x="834" y="217"/>
                </a:lnTo>
                <a:lnTo>
                  <a:pt x="826" y="214"/>
                </a:lnTo>
                <a:lnTo>
                  <a:pt x="821" y="210"/>
                </a:lnTo>
                <a:lnTo>
                  <a:pt x="815" y="206"/>
                </a:lnTo>
                <a:lnTo>
                  <a:pt x="811" y="201"/>
                </a:lnTo>
                <a:lnTo>
                  <a:pt x="807" y="196"/>
                </a:lnTo>
                <a:lnTo>
                  <a:pt x="802" y="190"/>
                </a:lnTo>
                <a:lnTo>
                  <a:pt x="800" y="184"/>
                </a:lnTo>
                <a:lnTo>
                  <a:pt x="798" y="177"/>
                </a:lnTo>
                <a:lnTo>
                  <a:pt x="797" y="170"/>
                </a:lnTo>
                <a:lnTo>
                  <a:pt x="797" y="162"/>
                </a:lnTo>
                <a:lnTo>
                  <a:pt x="797" y="22"/>
                </a:lnTo>
                <a:lnTo>
                  <a:pt x="795" y="17"/>
                </a:lnTo>
                <a:lnTo>
                  <a:pt x="794" y="12"/>
                </a:lnTo>
                <a:lnTo>
                  <a:pt x="791" y="10"/>
                </a:lnTo>
                <a:lnTo>
                  <a:pt x="787" y="5"/>
                </a:lnTo>
                <a:lnTo>
                  <a:pt x="856" y="5"/>
                </a:lnTo>
                <a:lnTo>
                  <a:pt x="856" y="186"/>
                </a:lnTo>
                <a:lnTo>
                  <a:pt x="858" y="190"/>
                </a:lnTo>
                <a:lnTo>
                  <a:pt x="858" y="194"/>
                </a:lnTo>
                <a:lnTo>
                  <a:pt x="860" y="198"/>
                </a:lnTo>
                <a:lnTo>
                  <a:pt x="862" y="201"/>
                </a:lnTo>
                <a:lnTo>
                  <a:pt x="865" y="204"/>
                </a:lnTo>
                <a:lnTo>
                  <a:pt x="867" y="206"/>
                </a:lnTo>
                <a:lnTo>
                  <a:pt x="872" y="207"/>
                </a:lnTo>
                <a:lnTo>
                  <a:pt x="876" y="207"/>
                </a:lnTo>
                <a:lnTo>
                  <a:pt x="879" y="207"/>
                </a:lnTo>
                <a:lnTo>
                  <a:pt x="883" y="206"/>
                </a:lnTo>
                <a:lnTo>
                  <a:pt x="886" y="204"/>
                </a:lnTo>
                <a:lnTo>
                  <a:pt x="889" y="201"/>
                </a:lnTo>
                <a:lnTo>
                  <a:pt x="891" y="198"/>
                </a:lnTo>
                <a:lnTo>
                  <a:pt x="893" y="194"/>
                </a:lnTo>
                <a:lnTo>
                  <a:pt x="894" y="190"/>
                </a:lnTo>
                <a:lnTo>
                  <a:pt x="894" y="186"/>
                </a:lnTo>
                <a:lnTo>
                  <a:pt x="894" y="5"/>
                </a:lnTo>
                <a:lnTo>
                  <a:pt x="965" y="5"/>
                </a:lnTo>
                <a:close/>
                <a:moveTo>
                  <a:pt x="427" y="148"/>
                </a:moveTo>
                <a:lnTo>
                  <a:pt x="427" y="156"/>
                </a:lnTo>
                <a:lnTo>
                  <a:pt x="425" y="163"/>
                </a:lnTo>
                <a:lnTo>
                  <a:pt x="422" y="172"/>
                </a:lnTo>
                <a:lnTo>
                  <a:pt x="420" y="177"/>
                </a:lnTo>
                <a:lnTo>
                  <a:pt x="415" y="184"/>
                </a:lnTo>
                <a:lnTo>
                  <a:pt x="411" y="190"/>
                </a:lnTo>
                <a:lnTo>
                  <a:pt x="401" y="201"/>
                </a:lnTo>
                <a:lnTo>
                  <a:pt x="396" y="207"/>
                </a:lnTo>
                <a:lnTo>
                  <a:pt x="390" y="211"/>
                </a:lnTo>
                <a:lnTo>
                  <a:pt x="377" y="218"/>
                </a:lnTo>
                <a:lnTo>
                  <a:pt x="366" y="225"/>
                </a:lnTo>
                <a:lnTo>
                  <a:pt x="355" y="230"/>
                </a:lnTo>
                <a:lnTo>
                  <a:pt x="335" y="215"/>
                </a:lnTo>
                <a:lnTo>
                  <a:pt x="348" y="207"/>
                </a:lnTo>
                <a:lnTo>
                  <a:pt x="352" y="203"/>
                </a:lnTo>
                <a:lnTo>
                  <a:pt x="356" y="197"/>
                </a:lnTo>
                <a:lnTo>
                  <a:pt x="360" y="191"/>
                </a:lnTo>
                <a:lnTo>
                  <a:pt x="363" y="186"/>
                </a:lnTo>
                <a:lnTo>
                  <a:pt x="364" y="179"/>
                </a:lnTo>
                <a:lnTo>
                  <a:pt x="364" y="172"/>
                </a:lnTo>
                <a:lnTo>
                  <a:pt x="364" y="167"/>
                </a:lnTo>
                <a:lnTo>
                  <a:pt x="363" y="162"/>
                </a:lnTo>
                <a:lnTo>
                  <a:pt x="362" y="156"/>
                </a:lnTo>
                <a:lnTo>
                  <a:pt x="359" y="149"/>
                </a:lnTo>
                <a:lnTo>
                  <a:pt x="355" y="144"/>
                </a:lnTo>
                <a:lnTo>
                  <a:pt x="350" y="136"/>
                </a:lnTo>
                <a:lnTo>
                  <a:pt x="339" y="121"/>
                </a:lnTo>
                <a:lnTo>
                  <a:pt x="332" y="110"/>
                </a:lnTo>
                <a:lnTo>
                  <a:pt x="328" y="104"/>
                </a:lnTo>
                <a:lnTo>
                  <a:pt x="325" y="97"/>
                </a:lnTo>
                <a:lnTo>
                  <a:pt x="322" y="86"/>
                </a:lnTo>
                <a:lnTo>
                  <a:pt x="321" y="79"/>
                </a:lnTo>
                <a:lnTo>
                  <a:pt x="321" y="74"/>
                </a:lnTo>
                <a:lnTo>
                  <a:pt x="321" y="67"/>
                </a:lnTo>
                <a:lnTo>
                  <a:pt x="322" y="62"/>
                </a:lnTo>
                <a:lnTo>
                  <a:pt x="326" y="52"/>
                </a:lnTo>
                <a:lnTo>
                  <a:pt x="329" y="46"/>
                </a:lnTo>
                <a:lnTo>
                  <a:pt x="333" y="41"/>
                </a:lnTo>
                <a:lnTo>
                  <a:pt x="342" y="31"/>
                </a:lnTo>
                <a:lnTo>
                  <a:pt x="352" y="21"/>
                </a:lnTo>
                <a:lnTo>
                  <a:pt x="363" y="12"/>
                </a:lnTo>
                <a:lnTo>
                  <a:pt x="374" y="5"/>
                </a:lnTo>
                <a:lnTo>
                  <a:pt x="386" y="0"/>
                </a:lnTo>
                <a:lnTo>
                  <a:pt x="422" y="31"/>
                </a:lnTo>
                <a:lnTo>
                  <a:pt x="394" y="28"/>
                </a:lnTo>
                <a:lnTo>
                  <a:pt x="391" y="32"/>
                </a:lnTo>
                <a:lnTo>
                  <a:pt x="387" y="38"/>
                </a:lnTo>
                <a:lnTo>
                  <a:pt x="386" y="42"/>
                </a:lnTo>
                <a:lnTo>
                  <a:pt x="386" y="45"/>
                </a:lnTo>
                <a:lnTo>
                  <a:pt x="384" y="49"/>
                </a:lnTo>
                <a:lnTo>
                  <a:pt x="384" y="53"/>
                </a:lnTo>
                <a:lnTo>
                  <a:pt x="384" y="57"/>
                </a:lnTo>
                <a:lnTo>
                  <a:pt x="386" y="63"/>
                </a:lnTo>
                <a:lnTo>
                  <a:pt x="391" y="73"/>
                </a:lnTo>
                <a:lnTo>
                  <a:pt x="398" y="84"/>
                </a:lnTo>
                <a:lnTo>
                  <a:pt x="407" y="97"/>
                </a:lnTo>
                <a:lnTo>
                  <a:pt x="411" y="103"/>
                </a:lnTo>
                <a:lnTo>
                  <a:pt x="415" y="110"/>
                </a:lnTo>
                <a:lnTo>
                  <a:pt x="422" y="122"/>
                </a:lnTo>
                <a:lnTo>
                  <a:pt x="424" y="128"/>
                </a:lnTo>
                <a:lnTo>
                  <a:pt x="425" y="135"/>
                </a:lnTo>
                <a:lnTo>
                  <a:pt x="427" y="141"/>
                </a:lnTo>
                <a:lnTo>
                  <a:pt x="427" y="148"/>
                </a:lnTo>
                <a:close/>
                <a:moveTo>
                  <a:pt x="623" y="222"/>
                </a:moveTo>
                <a:lnTo>
                  <a:pt x="552" y="222"/>
                </a:lnTo>
                <a:lnTo>
                  <a:pt x="510" y="111"/>
                </a:lnTo>
                <a:lnTo>
                  <a:pt x="510" y="207"/>
                </a:lnTo>
                <a:lnTo>
                  <a:pt x="510" y="211"/>
                </a:lnTo>
                <a:lnTo>
                  <a:pt x="511" y="214"/>
                </a:lnTo>
                <a:lnTo>
                  <a:pt x="514" y="218"/>
                </a:lnTo>
                <a:lnTo>
                  <a:pt x="518" y="222"/>
                </a:lnTo>
                <a:lnTo>
                  <a:pt x="520" y="222"/>
                </a:lnTo>
                <a:lnTo>
                  <a:pt x="439" y="222"/>
                </a:lnTo>
                <a:lnTo>
                  <a:pt x="444" y="218"/>
                </a:lnTo>
                <a:lnTo>
                  <a:pt x="448" y="214"/>
                </a:lnTo>
                <a:lnTo>
                  <a:pt x="449" y="211"/>
                </a:lnTo>
                <a:lnTo>
                  <a:pt x="449" y="207"/>
                </a:lnTo>
                <a:lnTo>
                  <a:pt x="449" y="22"/>
                </a:lnTo>
                <a:lnTo>
                  <a:pt x="449" y="18"/>
                </a:lnTo>
                <a:lnTo>
                  <a:pt x="448" y="15"/>
                </a:lnTo>
                <a:lnTo>
                  <a:pt x="445" y="11"/>
                </a:lnTo>
                <a:lnTo>
                  <a:pt x="441" y="7"/>
                </a:lnTo>
                <a:lnTo>
                  <a:pt x="439" y="5"/>
                </a:lnTo>
                <a:lnTo>
                  <a:pt x="520" y="5"/>
                </a:lnTo>
                <a:lnTo>
                  <a:pt x="518" y="7"/>
                </a:lnTo>
                <a:lnTo>
                  <a:pt x="514" y="11"/>
                </a:lnTo>
                <a:lnTo>
                  <a:pt x="511" y="15"/>
                </a:lnTo>
                <a:lnTo>
                  <a:pt x="510" y="18"/>
                </a:lnTo>
                <a:lnTo>
                  <a:pt x="510" y="22"/>
                </a:lnTo>
                <a:lnTo>
                  <a:pt x="510" y="104"/>
                </a:lnTo>
                <a:lnTo>
                  <a:pt x="561" y="18"/>
                </a:lnTo>
                <a:lnTo>
                  <a:pt x="564" y="12"/>
                </a:lnTo>
                <a:lnTo>
                  <a:pt x="564" y="11"/>
                </a:lnTo>
                <a:lnTo>
                  <a:pt x="562" y="8"/>
                </a:lnTo>
                <a:lnTo>
                  <a:pt x="561" y="7"/>
                </a:lnTo>
                <a:lnTo>
                  <a:pt x="559" y="7"/>
                </a:lnTo>
                <a:lnTo>
                  <a:pt x="615" y="5"/>
                </a:lnTo>
                <a:lnTo>
                  <a:pt x="610" y="8"/>
                </a:lnTo>
                <a:lnTo>
                  <a:pt x="606" y="11"/>
                </a:lnTo>
                <a:lnTo>
                  <a:pt x="599" y="17"/>
                </a:lnTo>
                <a:lnTo>
                  <a:pt x="593" y="22"/>
                </a:lnTo>
                <a:lnTo>
                  <a:pt x="592" y="24"/>
                </a:lnTo>
                <a:lnTo>
                  <a:pt x="561" y="83"/>
                </a:lnTo>
                <a:lnTo>
                  <a:pt x="607" y="204"/>
                </a:lnTo>
                <a:lnTo>
                  <a:pt x="610" y="211"/>
                </a:lnTo>
                <a:lnTo>
                  <a:pt x="616" y="217"/>
                </a:lnTo>
                <a:lnTo>
                  <a:pt x="619" y="220"/>
                </a:lnTo>
                <a:lnTo>
                  <a:pt x="623" y="222"/>
                </a:lnTo>
                <a:lnTo>
                  <a:pt x="624" y="222"/>
                </a:lnTo>
                <a:lnTo>
                  <a:pt x="627" y="218"/>
                </a:lnTo>
                <a:lnTo>
                  <a:pt x="630" y="214"/>
                </a:lnTo>
                <a:lnTo>
                  <a:pt x="631" y="211"/>
                </a:lnTo>
                <a:lnTo>
                  <a:pt x="633" y="207"/>
                </a:lnTo>
                <a:lnTo>
                  <a:pt x="633" y="22"/>
                </a:lnTo>
                <a:lnTo>
                  <a:pt x="631" y="18"/>
                </a:lnTo>
                <a:lnTo>
                  <a:pt x="630" y="15"/>
                </a:lnTo>
                <a:lnTo>
                  <a:pt x="627" y="11"/>
                </a:lnTo>
                <a:lnTo>
                  <a:pt x="624" y="7"/>
                </a:lnTo>
                <a:lnTo>
                  <a:pt x="622" y="7"/>
                </a:lnTo>
                <a:lnTo>
                  <a:pt x="702" y="7"/>
                </a:lnTo>
                <a:lnTo>
                  <a:pt x="701" y="7"/>
                </a:lnTo>
                <a:lnTo>
                  <a:pt x="698" y="11"/>
                </a:lnTo>
                <a:lnTo>
                  <a:pt x="694" y="15"/>
                </a:lnTo>
                <a:lnTo>
                  <a:pt x="692" y="18"/>
                </a:lnTo>
                <a:lnTo>
                  <a:pt x="692" y="22"/>
                </a:lnTo>
                <a:lnTo>
                  <a:pt x="692" y="207"/>
                </a:lnTo>
                <a:lnTo>
                  <a:pt x="692" y="211"/>
                </a:lnTo>
                <a:lnTo>
                  <a:pt x="694" y="214"/>
                </a:lnTo>
                <a:lnTo>
                  <a:pt x="698" y="218"/>
                </a:lnTo>
                <a:lnTo>
                  <a:pt x="701" y="222"/>
                </a:lnTo>
                <a:lnTo>
                  <a:pt x="702" y="222"/>
                </a:lnTo>
                <a:lnTo>
                  <a:pt x="623" y="222"/>
                </a:lnTo>
                <a:close/>
                <a:moveTo>
                  <a:pt x="764" y="134"/>
                </a:moveTo>
                <a:lnTo>
                  <a:pt x="712" y="134"/>
                </a:lnTo>
                <a:lnTo>
                  <a:pt x="726" y="101"/>
                </a:lnTo>
                <a:lnTo>
                  <a:pt x="780" y="101"/>
                </a:lnTo>
                <a:lnTo>
                  <a:pt x="764" y="134"/>
                </a:lnTo>
                <a:close/>
                <a:moveTo>
                  <a:pt x="316" y="222"/>
                </a:moveTo>
                <a:lnTo>
                  <a:pt x="185" y="222"/>
                </a:lnTo>
                <a:lnTo>
                  <a:pt x="191" y="218"/>
                </a:lnTo>
                <a:lnTo>
                  <a:pt x="194" y="214"/>
                </a:lnTo>
                <a:lnTo>
                  <a:pt x="195" y="210"/>
                </a:lnTo>
                <a:lnTo>
                  <a:pt x="195" y="207"/>
                </a:lnTo>
                <a:lnTo>
                  <a:pt x="195" y="22"/>
                </a:lnTo>
                <a:lnTo>
                  <a:pt x="195" y="18"/>
                </a:lnTo>
                <a:lnTo>
                  <a:pt x="194" y="15"/>
                </a:lnTo>
                <a:lnTo>
                  <a:pt x="191" y="11"/>
                </a:lnTo>
                <a:lnTo>
                  <a:pt x="185" y="5"/>
                </a:lnTo>
                <a:lnTo>
                  <a:pt x="311" y="5"/>
                </a:lnTo>
                <a:lnTo>
                  <a:pt x="311" y="41"/>
                </a:lnTo>
                <a:lnTo>
                  <a:pt x="309" y="39"/>
                </a:lnTo>
                <a:lnTo>
                  <a:pt x="304" y="34"/>
                </a:lnTo>
                <a:lnTo>
                  <a:pt x="301" y="31"/>
                </a:lnTo>
                <a:lnTo>
                  <a:pt x="297" y="29"/>
                </a:lnTo>
                <a:lnTo>
                  <a:pt x="292" y="28"/>
                </a:lnTo>
                <a:lnTo>
                  <a:pt x="288" y="26"/>
                </a:lnTo>
                <a:lnTo>
                  <a:pt x="256" y="26"/>
                </a:lnTo>
                <a:lnTo>
                  <a:pt x="256" y="114"/>
                </a:lnTo>
                <a:lnTo>
                  <a:pt x="294" y="114"/>
                </a:lnTo>
                <a:lnTo>
                  <a:pt x="294" y="136"/>
                </a:lnTo>
                <a:lnTo>
                  <a:pt x="256" y="136"/>
                </a:lnTo>
                <a:lnTo>
                  <a:pt x="256" y="203"/>
                </a:lnTo>
                <a:lnTo>
                  <a:pt x="292" y="203"/>
                </a:lnTo>
                <a:lnTo>
                  <a:pt x="298" y="201"/>
                </a:lnTo>
                <a:lnTo>
                  <a:pt x="304" y="200"/>
                </a:lnTo>
                <a:lnTo>
                  <a:pt x="307" y="198"/>
                </a:lnTo>
                <a:lnTo>
                  <a:pt x="311" y="196"/>
                </a:lnTo>
                <a:lnTo>
                  <a:pt x="314" y="193"/>
                </a:lnTo>
                <a:lnTo>
                  <a:pt x="315" y="190"/>
                </a:lnTo>
                <a:lnTo>
                  <a:pt x="316" y="189"/>
                </a:lnTo>
                <a:lnTo>
                  <a:pt x="316" y="22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4" name="Freeform 163">
            <a:extLst>
              <a:ext uri="{FF2B5EF4-FFF2-40B4-BE49-F238E27FC236}">
                <a16:creationId xmlns:a16="http://schemas.microsoft.com/office/drawing/2014/main" id="{D058FE29-3793-5718-3A34-5770B920D52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88288" y="6165304"/>
            <a:ext cx="357428" cy="54000"/>
          </a:xfrm>
          <a:custGeom>
            <a:avLst/>
            <a:gdLst>
              <a:gd name="T0" fmla="*/ 1855 w 1945"/>
              <a:gd name="T1" fmla="*/ 265 h 294"/>
              <a:gd name="T2" fmla="*/ 1945 w 1945"/>
              <a:gd name="T3" fmla="*/ 8 h 294"/>
              <a:gd name="T4" fmla="*/ 1933 w 1945"/>
              <a:gd name="T5" fmla="*/ 269 h 294"/>
              <a:gd name="T6" fmla="*/ 288 w 1945"/>
              <a:gd name="T7" fmla="*/ 208 h 294"/>
              <a:gd name="T8" fmla="*/ 644 w 1945"/>
              <a:gd name="T9" fmla="*/ 285 h 294"/>
              <a:gd name="T10" fmla="*/ 499 w 1945"/>
              <a:gd name="T11" fmla="*/ 265 h 294"/>
              <a:gd name="T12" fmla="*/ 352 w 1945"/>
              <a:gd name="T13" fmla="*/ 231 h 294"/>
              <a:gd name="T14" fmla="*/ 51 w 1945"/>
              <a:gd name="T15" fmla="*/ 285 h 294"/>
              <a:gd name="T16" fmla="*/ 81 w 1945"/>
              <a:gd name="T17" fmla="*/ 22 h 294"/>
              <a:gd name="T18" fmla="*/ 220 w 1945"/>
              <a:gd name="T19" fmla="*/ 265 h 294"/>
              <a:gd name="T20" fmla="*/ 295 w 1945"/>
              <a:gd name="T21" fmla="*/ 17 h 294"/>
              <a:gd name="T22" fmla="*/ 438 w 1945"/>
              <a:gd name="T23" fmla="*/ 270 h 294"/>
              <a:gd name="T24" fmla="*/ 476 w 1945"/>
              <a:gd name="T25" fmla="*/ 31 h 294"/>
              <a:gd name="T26" fmla="*/ 589 w 1945"/>
              <a:gd name="T27" fmla="*/ 151 h 294"/>
              <a:gd name="T28" fmla="*/ 705 w 1945"/>
              <a:gd name="T29" fmla="*/ 28 h 294"/>
              <a:gd name="T30" fmla="*/ 971 w 1945"/>
              <a:gd name="T31" fmla="*/ 17 h 294"/>
              <a:gd name="T32" fmla="*/ 962 w 1945"/>
              <a:gd name="T33" fmla="*/ 235 h 294"/>
              <a:gd name="T34" fmla="*/ 911 w 1945"/>
              <a:gd name="T35" fmla="*/ 280 h 294"/>
              <a:gd name="T36" fmla="*/ 838 w 1945"/>
              <a:gd name="T37" fmla="*/ 286 h 294"/>
              <a:gd name="T38" fmla="*/ 777 w 1945"/>
              <a:gd name="T39" fmla="*/ 251 h 294"/>
              <a:gd name="T40" fmla="*/ 761 w 1945"/>
              <a:gd name="T41" fmla="*/ 18 h 294"/>
              <a:gd name="T42" fmla="*/ 848 w 1945"/>
              <a:gd name="T43" fmla="*/ 258 h 294"/>
              <a:gd name="T44" fmla="*/ 879 w 1945"/>
              <a:gd name="T45" fmla="*/ 261 h 294"/>
              <a:gd name="T46" fmla="*/ 1212 w 1945"/>
              <a:gd name="T47" fmla="*/ 96 h 294"/>
              <a:gd name="T48" fmla="*/ 1188 w 1945"/>
              <a:gd name="T49" fmla="*/ 158 h 294"/>
              <a:gd name="T50" fmla="*/ 1105 w 1945"/>
              <a:gd name="T51" fmla="*/ 203 h 294"/>
              <a:gd name="T52" fmla="*/ 1009 w 1945"/>
              <a:gd name="T53" fmla="*/ 282 h 294"/>
              <a:gd name="T54" fmla="*/ 1010 w 1945"/>
              <a:gd name="T55" fmla="*/ 12 h 294"/>
              <a:gd name="T56" fmla="*/ 1154 w 1945"/>
              <a:gd name="T57" fmla="*/ 21 h 294"/>
              <a:gd name="T58" fmla="*/ 1202 w 1945"/>
              <a:gd name="T59" fmla="*/ 59 h 294"/>
              <a:gd name="T60" fmla="*/ 1126 w 1945"/>
              <a:gd name="T61" fmla="*/ 63 h 294"/>
              <a:gd name="T62" fmla="*/ 1093 w 1945"/>
              <a:gd name="T63" fmla="*/ 34 h 294"/>
              <a:gd name="T64" fmla="*/ 1122 w 1945"/>
              <a:gd name="T65" fmla="*/ 141 h 294"/>
              <a:gd name="T66" fmla="*/ 1440 w 1945"/>
              <a:gd name="T67" fmla="*/ 201 h 294"/>
              <a:gd name="T68" fmla="*/ 1397 w 1945"/>
              <a:gd name="T69" fmla="*/ 273 h 294"/>
              <a:gd name="T70" fmla="*/ 1315 w 1945"/>
              <a:gd name="T71" fmla="*/ 287 h 294"/>
              <a:gd name="T72" fmla="*/ 1255 w 1945"/>
              <a:gd name="T73" fmla="*/ 252 h 294"/>
              <a:gd name="T74" fmla="*/ 1229 w 1945"/>
              <a:gd name="T75" fmla="*/ 146 h 294"/>
              <a:gd name="T76" fmla="*/ 1255 w 1945"/>
              <a:gd name="T77" fmla="*/ 42 h 294"/>
              <a:gd name="T78" fmla="*/ 1315 w 1945"/>
              <a:gd name="T79" fmla="*/ 7 h 294"/>
              <a:gd name="T80" fmla="*/ 1397 w 1945"/>
              <a:gd name="T81" fmla="*/ 19 h 294"/>
              <a:gd name="T82" fmla="*/ 1435 w 1945"/>
              <a:gd name="T83" fmla="*/ 77 h 294"/>
              <a:gd name="T84" fmla="*/ 1358 w 1945"/>
              <a:gd name="T85" fmla="*/ 65 h 294"/>
              <a:gd name="T86" fmla="*/ 1331 w 1945"/>
              <a:gd name="T87" fmla="*/ 29 h 294"/>
              <a:gd name="T88" fmla="*/ 1314 w 1945"/>
              <a:gd name="T89" fmla="*/ 113 h 294"/>
              <a:gd name="T90" fmla="*/ 1327 w 1945"/>
              <a:gd name="T91" fmla="*/ 261 h 294"/>
              <a:gd name="T92" fmla="*/ 1352 w 1945"/>
              <a:gd name="T93" fmla="*/ 255 h 294"/>
              <a:gd name="T94" fmla="*/ 1602 w 1945"/>
              <a:gd name="T95" fmla="*/ 210 h 294"/>
              <a:gd name="T96" fmla="*/ 1557 w 1945"/>
              <a:gd name="T97" fmla="*/ 269 h 294"/>
              <a:gd name="T98" fmla="*/ 1509 w 1945"/>
              <a:gd name="T99" fmla="*/ 259 h 294"/>
              <a:gd name="T100" fmla="*/ 1524 w 1945"/>
              <a:gd name="T101" fmla="*/ 214 h 294"/>
              <a:gd name="T102" fmla="*/ 1478 w 1945"/>
              <a:gd name="T103" fmla="*/ 132 h 294"/>
              <a:gd name="T104" fmla="*/ 1472 w 1945"/>
              <a:gd name="T105" fmla="*/ 73 h 294"/>
              <a:gd name="T106" fmla="*/ 1514 w 1945"/>
              <a:gd name="T107" fmla="*/ 22 h 294"/>
              <a:gd name="T108" fmla="*/ 1551 w 1945"/>
              <a:gd name="T109" fmla="*/ 59 h 294"/>
              <a:gd name="T110" fmla="*/ 1579 w 1945"/>
              <a:gd name="T111" fmla="*/ 124 h 294"/>
              <a:gd name="T112" fmla="*/ 1603 w 1945"/>
              <a:gd name="T113" fmla="*/ 189 h 294"/>
              <a:gd name="T114" fmla="*/ 1783 w 1945"/>
              <a:gd name="T115" fmla="*/ 35 h 294"/>
              <a:gd name="T116" fmla="*/ 1769 w 1945"/>
              <a:gd name="T117" fmla="*/ 285 h 294"/>
              <a:gd name="T118" fmla="*/ 1677 w 1945"/>
              <a:gd name="T119" fmla="*/ 35 h 294"/>
              <a:gd name="T120" fmla="*/ 1611 w 1945"/>
              <a:gd name="T121" fmla="*/ 74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45" h="294">
                <a:moveTo>
                  <a:pt x="1945" y="285"/>
                </a:moveTo>
                <a:lnTo>
                  <a:pt x="1842" y="285"/>
                </a:lnTo>
                <a:lnTo>
                  <a:pt x="1845" y="283"/>
                </a:lnTo>
                <a:lnTo>
                  <a:pt x="1849" y="280"/>
                </a:lnTo>
                <a:lnTo>
                  <a:pt x="1852" y="276"/>
                </a:lnTo>
                <a:lnTo>
                  <a:pt x="1854" y="273"/>
                </a:lnTo>
                <a:lnTo>
                  <a:pt x="1855" y="269"/>
                </a:lnTo>
                <a:lnTo>
                  <a:pt x="1855" y="265"/>
                </a:lnTo>
                <a:lnTo>
                  <a:pt x="1855" y="28"/>
                </a:lnTo>
                <a:lnTo>
                  <a:pt x="1855" y="24"/>
                </a:lnTo>
                <a:lnTo>
                  <a:pt x="1854" y="21"/>
                </a:lnTo>
                <a:lnTo>
                  <a:pt x="1852" y="17"/>
                </a:lnTo>
                <a:lnTo>
                  <a:pt x="1849" y="14"/>
                </a:lnTo>
                <a:lnTo>
                  <a:pt x="1845" y="10"/>
                </a:lnTo>
                <a:lnTo>
                  <a:pt x="1842" y="8"/>
                </a:lnTo>
                <a:lnTo>
                  <a:pt x="1945" y="8"/>
                </a:lnTo>
                <a:lnTo>
                  <a:pt x="1943" y="10"/>
                </a:lnTo>
                <a:lnTo>
                  <a:pt x="1938" y="14"/>
                </a:lnTo>
                <a:lnTo>
                  <a:pt x="1937" y="17"/>
                </a:lnTo>
                <a:lnTo>
                  <a:pt x="1934" y="21"/>
                </a:lnTo>
                <a:lnTo>
                  <a:pt x="1933" y="24"/>
                </a:lnTo>
                <a:lnTo>
                  <a:pt x="1933" y="28"/>
                </a:lnTo>
                <a:lnTo>
                  <a:pt x="1933" y="265"/>
                </a:lnTo>
                <a:lnTo>
                  <a:pt x="1933" y="269"/>
                </a:lnTo>
                <a:lnTo>
                  <a:pt x="1934" y="273"/>
                </a:lnTo>
                <a:lnTo>
                  <a:pt x="1937" y="276"/>
                </a:lnTo>
                <a:lnTo>
                  <a:pt x="1938" y="280"/>
                </a:lnTo>
                <a:lnTo>
                  <a:pt x="1943" y="283"/>
                </a:lnTo>
                <a:lnTo>
                  <a:pt x="1945" y="285"/>
                </a:lnTo>
                <a:close/>
                <a:moveTo>
                  <a:pt x="345" y="208"/>
                </a:moveTo>
                <a:lnTo>
                  <a:pt x="316" y="105"/>
                </a:lnTo>
                <a:lnTo>
                  <a:pt x="288" y="208"/>
                </a:lnTo>
                <a:lnTo>
                  <a:pt x="345" y="208"/>
                </a:lnTo>
                <a:close/>
                <a:moveTo>
                  <a:pt x="129" y="208"/>
                </a:moveTo>
                <a:lnTo>
                  <a:pt x="102" y="105"/>
                </a:lnTo>
                <a:lnTo>
                  <a:pt x="72" y="208"/>
                </a:lnTo>
                <a:lnTo>
                  <a:pt x="129" y="208"/>
                </a:lnTo>
                <a:close/>
                <a:moveTo>
                  <a:pt x="743" y="286"/>
                </a:moveTo>
                <a:lnTo>
                  <a:pt x="640" y="286"/>
                </a:lnTo>
                <a:lnTo>
                  <a:pt x="644" y="285"/>
                </a:lnTo>
                <a:lnTo>
                  <a:pt x="647" y="282"/>
                </a:lnTo>
                <a:lnTo>
                  <a:pt x="650" y="278"/>
                </a:lnTo>
                <a:lnTo>
                  <a:pt x="653" y="272"/>
                </a:lnTo>
                <a:lnTo>
                  <a:pt x="653" y="265"/>
                </a:lnTo>
                <a:lnTo>
                  <a:pt x="639" y="128"/>
                </a:lnTo>
                <a:lnTo>
                  <a:pt x="576" y="256"/>
                </a:lnTo>
                <a:lnTo>
                  <a:pt x="511" y="125"/>
                </a:lnTo>
                <a:lnTo>
                  <a:pt x="499" y="265"/>
                </a:lnTo>
                <a:lnTo>
                  <a:pt x="499" y="270"/>
                </a:lnTo>
                <a:lnTo>
                  <a:pt x="502" y="276"/>
                </a:lnTo>
                <a:lnTo>
                  <a:pt x="506" y="280"/>
                </a:lnTo>
                <a:lnTo>
                  <a:pt x="511" y="285"/>
                </a:lnTo>
                <a:lnTo>
                  <a:pt x="449" y="285"/>
                </a:lnTo>
                <a:lnTo>
                  <a:pt x="445" y="285"/>
                </a:lnTo>
                <a:lnTo>
                  <a:pt x="367" y="285"/>
                </a:lnTo>
                <a:lnTo>
                  <a:pt x="352" y="231"/>
                </a:lnTo>
                <a:lnTo>
                  <a:pt x="281" y="231"/>
                </a:lnTo>
                <a:lnTo>
                  <a:pt x="266" y="285"/>
                </a:lnTo>
                <a:lnTo>
                  <a:pt x="233" y="285"/>
                </a:lnTo>
                <a:lnTo>
                  <a:pt x="216" y="285"/>
                </a:lnTo>
                <a:lnTo>
                  <a:pt x="151" y="285"/>
                </a:lnTo>
                <a:lnTo>
                  <a:pt x="136" y="231"/>
                </a:lnTo>
                <a:lnTo>
                  <a:pt x="66" y="231"/>
                </a:lnTo>
                <a:lnTo>
                  <a:pt x="51" y="285"/>
                </a:lnTo>
                <a:lnTo>
                  <a:pt x="0" y="285"/>
                </a:lnTo>
                <a:lnTo>
                  <a:pt x="4" y="282"/>
                </a:lnTo>
                <a:lnTo>
                  <a:pt x="8" y="278"/>
                </a:lnTo>
                <a:lnTo>
                  <a:pt x="13" y="270"/>
                </a:lnTo>
                <a:lnTo>
                  <a:pt x="16" y="263"/>
                </a:lnTo>
                <a:lnTo>
                  <a:pt x="81" y="34"/>
                </a:lnTo>
                <a:lnTo>
                  <a:pt x="82" y="27"/>
                </a:lnTo>
                <a:lnTo>
                  <a:pt x="81" y="22"/>
                </a:lnTo>
                <a:lnTo>
                  <a:pt x="81" y="17"/>
                </a:lnTo>
                <a:lnTo>
                  <a:pt x="78" y="14"/>
                </a:lnTo>
                <a:lnTo>
                  <a:pt x="76" y="11"/>
                </a:lnTo>
                <a:lnTo>
                  <a:pt x="75" y="8"/>
                </a:lnTo>
                <a:lnTo>
                  <a:pt x="73" y="7"/>
                </a:lnTo>
                <a:lnTo>
                  <a:pt x="88" y="7"/>
                </a:lnTo>
                <a:lnTo>
                  <a:pt x="148" y="7"/>
                </a:lnTo>
                <a:lnTo>
                  <a:pt x="220" y="265"/>
                </a:lnTo>
                <a:lnTo>
                  <a:pt x="223" y="270"/>
                </a:lnTo>
                <a:lnTo>
                  <a:pt x="225" y="276"/>
                </a:lnTo>
                <a:lnTo>
                  <a:pt x="229" y="270"/>
                </a:lnTo>
                <a:lnTo>
                  <a:pt x="232" y="263"/>
                </a:lnTo>
                <a:lnTo>
                  <a:pt x="295" y="34"/>
                </a:lnTo>
                <a:lnTo>
                  <a:pt x="297" y="27"/>
                </a:lnTo>
                <a:lnTo>
                  <a:pt x="297" y="22"/>
                </a:lnTo>
                <a:lnTo>
                  <a:pt x="295" y="17"/>
                </a:lnTo>
                <a:lnTo>
                  <a:pt x="294" y="14"/>
                </a:lnTo>
                <a:lnTo>
                  <a:pt x="292" y="11"/>
                </a:lnTo>
                <a:lnTo>
                  <a:pt x="290" y="8"/>
                </a:lnTo>
                <a:lnTo>
                  <a:pt x="288" y="7"/>
                </a:lnTo>
                <a:lnTo>
                  <a:pt x="302" y="7"/>
                </a:lnTo>
                <a:lnTo>
                  <a:pt x="364" y="7"/>
                </a:lnTo>
                <a:lnTo>
                  <a:pt x="437" y="265"/>
                </a:lnTo>
                <a:lnTo>
                  <a:pt x="438" y="270"/>
                </a:lnTo>
                <a:lnTo>
                  <a:pt x="441" y="276"/>
                </a:lnTo>
                <a:lnTo>
                  <a:pt x="444" y="280"/>
                </a:lnTo>
                <a:lnTo>
                  <a:pt x="448" y="283"/>
                </a:lnTo>
                <a:lnTo>
                  <a:pt x="451" y="280"/>
                </a:lnTo>
                <a:lnTo>
                  <a:pt x="453" y="276"/>
                </a:lnTo>
                <a:lnTo>
                  <a:pt x="456" y="270"/>
                </a:lnTo>
                <a:lnTo>
                  <a:pt x="458" y="265"/>
                </a:lnTo>
                <a:lnTo>
                  <a:pt x="476" y="31"/>
                </a:lnTo>
                <a:lnTo>
                  <a:pt x="476" y="24"/>
                </a:lnTo>
                <a:lnTo>
                  <a:pt x="475" y="19"/>
                </a:lnTo>
                <a:lnTo>
                  <a:pt x="473" y="17"/>
                </a:lnTo>
                <a:lnTo>
                  <a:pt x="469" y="12"/>
                </a:lnTo>
                <a:lnTo>
                  <a:pt x="466" y="10"/>
                </a:lnTo>
                <a:lnTo>
                  <a:pt x="463" y="8"/>
                </a:lnTo>
                <a:lnTo>
                  <a:pt x="520" y="8"/>
                </a:lnTo>
                <a:lnTo>
                  <a:pt x="589" y="151"/>
                </a:lnTo>
                <a:lnTo>
                  <a:pt x="657" y="8"/>
                </a:lnTo>
                <a:lnTo>
                  <a:pt x="718" y="8"/>
                </a:lnTo>
                <a:lnTo>
                  <a:pt x="712" y="12"/>
                </a:lnTo>
                <a:lnTo>
                  <a:pt x="709" y="14"/>
                </a:lnTo>
                <a:lnTo>
                  <a:pt x="708" y="17"/>
                </a:lnTo>
                <a:lnTo>
                  <a:pt x="706" y="19"/>
                </a:lnTo>
                <a:lnTo>
                  <a:pt x="705" y="22"/>
                </a:lnTo>
                <a:lnTo>
                  <a:pt x="705" y="28"/>
                </a:lnTo>
                <a:lnTo>
                  <a:pt x="730" y="265"/>
                </a:lnTo>
                <a:lnTo>
                  <a:pt x="732" y="272"/>
                </a:lnTo>
                <a:lnTo>
                  <a:pt x="733" y="276"/>
                </a:lnTo>
                <a:lnTo>
                  <a:pt x="737" y="282"/>
                </a:lnTo>
                <a:lnTo>
                  <a:pt x="743" y="286"/>
                </a:lnTo>
                <a:close/>
                <a:moveTo>
                  <a:pt x="980" y="8"/>
                </a:moveTo>
                <a:lnTo>
                  <a:pt x="975" y="11"/>
                </a:lnTo>
                <a:lnTo>
                  <a:pt x="971" y="17"/>
                </a:lnTo>
                <a:lnTo>
                  <a:pt x="969" y="19"/>
                </a:lnTo>
                <a:lnTo>
                  <a:pt x="968" y="22"/>
                </a:lnTo>
                <a:lnTo>
                  <a:pt x="966" y="25"/>
                </a:lnTo>
                <a:lnTo>
                  <a:pt x="966" y="28"/>
                </a:lnTo>
                <a:lnTo>
                  <a:pt x="966" y="208"/>
                </a:lnTo>
                <a:lnTo>
                  <a:pt x="966" y="218"/>
                </a:lnTo>
                <a:lnTo>
                  <a:pt x="965" y="227"/>
                </a:lnTo>
                <a:lnTo>
                  <a:pt x="962" y="235"/>
                </a:lnTo>
                <a:lnTo>
                  <a:pt x="958" y="244"/>
                </a:lnTo>
                <a:lnTo>
                  <a:pt x="954" y="251"/>
                </a:lnTo>
                <a:lnTo>
                  <a:pt x="948" y="258"/>
                </a:lnTo>
                <a:lnTo>
                  <a:pt x="942" y="263"/>
                </a:lnTo>
                <a:lnTo>
                  <a:pt x="935" y="269"/>
                </a:lnTo>
                <a:lnTo>
                  <a:pt x="928" y="273"/>
                </a:lnTo>
                <a:lnTo>
                  <a:pt x="920" y="278"/>
                </a:lnTo>
                <a:lnTo>
                  <a:pt x="911" y="280"/>
                </a:lnTo>
                <a:lnTo>
                  <a:pt x="903" y="283"/>
                </a:lnTo>
                <a:lnTo>
                  <a:pt x="893" y="286"/>
                </a:lnTo>
                <a:lnTo>
                  <a:pt x="884" y="287"/>
                </a:lnTo>
                <a:lnTo>
                  <a:pt x="874" y="289"/>
                </a:lnTo>
                <a:lnTo>
                  <a:pt x="866" y="289"/>
                </a:lnTo>
                <a:lnTo>
                  <a:pt x="856" y="289"/>
                </a:lnTo>
                <a:lnTo>
                  <a:pt x="846" y="287"/>
                </a:lnTo>
                <a:lnTo>
                  <a:pt x="838" y="286"/>
                </a:lnTo>
                <a:lnTo>
                  <a:pt x="828" y="283"/>
                </a:lnTo>
                <a:lnTo>
                  <a:pt x="819" y="280"/>
                </a:lnTo>
                <a:lnTo>
                  <a:pt x="811" y="278"/>
                </a:lnTo>
                <a:lnTo>
                  <a:pt x="804" y="273"/>
                </a:lnTo>
                <a:lnTo>
                  <a:pt x="795" y="269"/>
                </a:lnTo>
                <a:lnTo>
                  <a:pt x="790" y="263"/>
                </a:lnTo>
                <a:lnTo>
                  <a:pt x="783" y="258"/>
                </a:lnTo>
                <a:lnTo>
                  <a:pt x="777" y="251"/>
                </a:lnTo>
                <a:lnTo>
                  <a:pt x="773" y="244"/>
                </a:lnTo>
                <a:lnTo>
                  <a:pt x="770" y="235"/>
                </a:lnTo>
                <a:lnTo>
                  <a:pt x="767" y="227"/>
                </a:lnTo>
                <a:lnTo>
                  <a:pt x="766" y="218"/>
                </a:lnTo>
                <a:lnTo>
                  <a:pt x="764" y="208"/>
                </a:lnTo>
                <a:lnTo>
                  <a:pt x="764" y="28"/>
                </a:lnTo>
                <a:lnTo>
                  <a:pt x="763" y="22"/>
                </a:lnTo>
                <a:lnTo>
                  <a:pt x="761" y="18"/>
                </a:lnTo>
                <a:lnTo>
                  <a:pt x="757" y="12"/>
                </a:lnTo>
                <a:lnTo>
                  <a:pt x="752" y="8"/>
                </a:lnTo>
                <a:lnTo>
                  <a:pt x="841" y="8"/>
                </a:lnTo>
                <a:lnTo>
                  <a:pt x="841" y="238"/>
                </a:lnTo>
                <a:lnTo>
                  <a:pt x="842" y="244"/>
                </a:lnTo>
                <a:lnTo>
                  <a:pt x="843" y="249"/>
                </a:lnTo>
                <a:lnTo>
                  <a:pt x="845" y="254"/>
                </a:lnTo>
                <a:lnTo>
                  <a:pt x="848" y="258"/>
                </a:lnTo>
                <a:lnTo>
                  <a:pt x="850" y="259"/>
                </a:lnTo>
                <a:lnTo>
                  <a:pt x="852" y="261"/>
                </a:lnTo>
                <a:lnTo>
                  <a:pt x="856" y="263"/>
                </a:lnTo>
                <a:lnTo>
                  <a:pt x="860" y="265"/>
                </a:lnTo>
                <a:lnTo>
                  <a:pt x="866" y="265"/>
                </a:lnTo>
                <a:lnTo>
                  <a:pt x="870" y="265"/>
                </a:lnTo>
                <a:lnTo>
                  <a:pt x="874" y="263"/>
                </a:lnTo>
                <a:lnTo>
                  <a:pt x="879" y="261"/>
                </a:lnTo>
                <a:lnTo>
                  <a:pt x="883" y="258"/>
                </a:lnTo>
                <a:lnTo>
                  <a:pt x="886" y="254"/>
                </a:lnTo>
                <a:lnTo>
                  <a:pt x="889" y="249"/>
                </a:lnTo>
                <a:lnTo>
                  <a:pt x="890" y="244"/>
                </a:lnTo>
                <a:lnTo>
                  <a:pt x="890" y="238"/>
                </a:lnTo>
                <a:lnTo>
                  <a:pt x="890" y="8"/>
                </a:lnTo>
                <a:lnTo>
                  <a:pt x="980" y="8"/>
                </a:lnTo>
                <a:close/>
                <a:moveTo>
                  <a:pt x="1212" y="96"/>
                </a:moveTo>
                <a:lnTo>
                  <a:pt x="1211" y="104"/>
                </a:lnTo>
                <a:lnTo>
                  <a:pt x="1211" y="111"/>
                </a:lnTo>
                <a:lnTo>
                  <a:pt x="1209" y="118"/>
                </a:lnTo>
                <a:lnTo>
                  <a:pt x="1208" y="124"/>
                </a:lnTo>
                <a:lnTo>
                  <a:pt x="1202" y="137"/>
                </a:lnTo>
                <a:lnTo>
                  <a:pt x="1199" y="142"/>
                </a:lnTo>
                <a:lnTo>
                  <a:pt x="1195" y="148"/>
                </a:lnTo>
                <a:lnTo>
                  <a:pt x="1188" y="158"/>
                </a:lnTo>
                <a:lnTo>
                  <a:pt x="1180" y="166"/>
                </a:lnTo>
                <a:lnTo>
                  <a:pt x="1170" y="173"/>
                </a:lnTo>
                <a:lnTo>
                  <a:pt x="1160" y="180"/>
                </a:lnTo>
                <a:lnTo>
                  <a:pt x="1150" y="186"/>
                </a:lnTo>
                <a:lnTo>
                  <a:pt x="1139" y="190"/>
                </a:lnTo>
                <a:lnTo>
                  <a:pt x="1129" y="194"/>
                </a:lnTo>
                <a:lnTo>
                  <a:pt x="1120" y="199"/>
                </a:lnTo>
                <a:lnTo>
                  <a:pt x="1105" y="203"/>
                </a:lnTo>
                <a:lnTo>
                  <a:pt x="1093" y="204"/>
                </a:lnTo>
                <a:lnTo>
                  <a:pt x="1093" y="265"/>
                </a:lnTo>
                <a:lnTo>
                  <a:pt x="1095" y="270"/>
                </a:lnTo>
                <a:lnTo>
                  <a:pt x="1098" y="276"/>
                </a:lnTo>
                <a:lnTo>
                  <a:pt x="1102" y="282"/>
                </a:lnTo>
                <a:lnTo>
                  <a:pt x="1106" y="285"/>
                </a:lnTo>
                <a:lnTo>
                  <a:pt x="1004" y="285"/>
                </a:lnTo>
                <a:lnTo>
                  <a:pt x="1009" y="282"/>
                </a:lnTo>
                <a:lnTo>
                  <a:pt x="1013" y="278"/>
                </a:lnTo>
                <a:lnTo>
                  <a:pt x="1016" y="272"/>
                </a:lnTo>
                <a:lnTo>
                  <a:pt x="1017" y="265"/>
                </a:lnTo>
                <a:lnTo>
                  <a:pt x="1017" y="28"/>
                </a:lnTo>
                <a:lnTo>
                  <a:pt x="1016" y="22"/>
                </a:lnTo>
                <a:lnTo>
                  <a:pt x="1016" y="19"/>
                </a:lnTo>
                <a:lnTo>
                  <a:pt x="1014" y="17"/>
                </a:lnTo>
                <a:lnTo>
                  <a:pt x="1010" y="12"/>
                </a:lnTo>
                <a:lnTo>
                  <a:pt x="1004" y="8"/>
                </a:lnTo>
                <a:lnTo>
                  <a:pt x="1077" y="8"/>
                </a:lnTo>
                <a:lnTo>
                  <a:pt x="1091" y="8"/>
                </a:lnTo>
                <a:lnTo>
                  <a:pt x="1105" y="10"/>
                </a:lnTo>
                <a:lnTo>
                  <a:pt x="1117" y="12"/>
                </a:lnTo>
                <a:lnTo>
                  <a:pt x="1130" y="14"/>
                </a:lnTo>
                <a:lnTo>
                  <a:pt x="1143" y="18"/>
                </a:lnTo>
                <a:lnTo>
                  <a:pt x="1154" y="21"/>
                </a:lnTo>
                <a:lnTo>
                  <a:pt x="1164" y="27"/>
                </a:lnTo>
                <a:lnTo>
                  <a:pt x="1174" y="32"/>
                </a:lnTo>
                <a:lnTo>
                  <a:pt x="1182" y="38"/>
                </a:lnTo>
                <a:lnTo>
                  <a:pt x="1187" y="41"/>
                </a:lnTo>
                <a:lnTo>
                  <a:pt x="1190" y="43"/>
                </a:lnTo>
                <a:lnTo>
                  <a:pt x="1197" y="51"/>
                </a:lnTo>
                <a:lnTo>
                  <a:pt x="1199" y="55"/>
                </a:lnTo>
                <a:lnTo>
                  <a:pt x="1202" y="59"/>
                </a:lnTo>
                <a:lnTo>
                  <a:pt x="1206" y="67"/>
                </a:lnTo>
                <a:lnTo>
                  <a:pt x="1209" y="76"/>
                </a:lnTo>
                <a:lnTo>
                  <a:pt x="1211" y="86"/>
                </a:lnTo>
                <a:lnTo>
                  <a:pt x="1212" y="96"/>
                </a:lnTo>
                <a:close/>
                <a:moveTo>
                  <a:pt x="1130" y="96"/>
                </a:moveTo>
                <a:lnTo>
                  <a:pt x="1130" y="84"/>
                </a:lnTo>
                <a:lnTo>
                  <a:pt x="1129" y="73"/>
                </a:lnTo>
                <a:lnTo>
                  <a:pt x="1126" y="63"/>
                </a:lnTo>
                <a:lnTo>
                  <a:pt x="1123" y="53"/>
                </a:lnTo>
                <a:lnTo>
                  <a:pt x="1117" y="45"/>
                </a:lnTo>
                <a:lnTo>
                  <a:pt x="1115" y="42"/>
                </a:lnTo>
                <a:lnTo>
                  <a:pt x="1112" y="39"/>
                </a:lnTo>
                <a:lnTo>
                  <a:pt x="1108" y="36"/>
                </a:lnTo>
                <a:lnTo>
                  <a:pt x="1103" y="35"/>
                </a:lnTo>
                <a:lnTo>
                  <a:pt x="1099" y="34"/>
                </a:lnTo>
                <a:lnTo>
                  <a:pt x="1093" y="34"/>
                </a:lnTo>
                <a:lnTo>
                  <a:pt x="1093" y="180"/>
                </a:lnTo>
                <a:lnTo>
                  <a:pt x="1096" y="180"/>
                </a:lnTo>
                <a:lnTo>
                  <a:pt x="1098" y="179"/>
                </a:lnTo>
                <a:lnTo>
                  <a:pt x="1103" y="173"/>
                </a:lnTo>
                <a:lnTo>
                  <a:pt x="1110" y="165"/>
                </a:lnTo>
                <a:lnTo>
                  <a:pt x="1116" y="153"/>
                </a:lnTo>
                <a:lnTo>
                  <a:pt x="1119" y="148"/>
                </a:lnTo>
                <a:lnTo>
                  <a:pt x="1122" y="141"/>
                </a:lnTo>
                <a:lnTo>
                  <a:pt x="1126" y="127"/>
                </a:lnTo>
                <a:lnTo>
                  <a:pt x="1129" y="120"/>
                </a:lnTo>
                <a:lnTo>
                  <a:pt x="1130" y="111"/>
                </a:lnTo>
                <a:lnTo>
                  <a:pt x="1130" y="96"/>
                </a:lnTo>
                <a:close/>
                <a:moveTo>
                  <a:pt x="1444" y="146"/>
                </a:moveTo>
                <a:lnTo>
                  <a:pt x="1444" y="168"/>
                </a:lnTo>
                <a:lnTo>
                  <a:pt x="1442" y="186"/>
                </a:lnTo>
                <a:lnTo>
                  <a:pt x="1440" y="201"/>
                </a:lnTo>
                <a:lnTo>
                  <a:pt x="1435" y="217"/>
                </a:lnTo>
                <a:lnTo>
                  <a:pt x="1431" y="230"/>
                </a:lnTo>
                <a:lnTo>
                  <a:pt x="1425" y="241"/>
                </a:lnTo>
                <a:lnTo>
                  <a:pt x="1423" y="246"/>
                </a:lnTo>
                <a:lnTo>
                  <a:pt x="1420" y="252"/>
                </a:lnTo>
                <a:lnTo>
                  <a:pt x="1413" y="261"/>
                </a:lnTo>
                <a:lnTo>
                  <a:pt x="1404" y="268"/>
                </a:lnTo>
                <a:lnTo>
                  <a:pt x="1397" y="273"/>
                </a:lnTo>
                <a:lnTo>
                  <a:pt x="1387" y="279"/>
                </a:lnTo>
                <a:lnTo>
                  <a:pt x="1379" y="283"/>
                </a:lnTo>
                <a:lnTo>
                  <a:pt x="1369" y="286"/>
                </a:lnTo>
                <a:lnTo>
                  <a:pt x="1359" y="287"/>
                </a:lnTo>
                <a:lnTo>
                  <a:pt x="1348" y="289"/>
                </a:lnTo>
                <a:lnTo>
                  <a:pt x="1336" y="289"/>
                </a:lnTo>
                <a:lnTo>
                  <a:pt x="1327" y="289"/>
                </a:lnTo>
                <a:lnTo>
                  <a:pt x="1315" y="287"/>
                </a:lnTo>
                <a:lnTo>
                  <a:pt x="1305" y="286"/>
                </a:lnTo>
                <a:lnTo>
                  <a:pt x="1295" y="283"/>
                </a:lnTo>
                <a:lnTo>
                  <a:pt x="1286" y="279"/>
                </a:lnTo>
                <a:lnTo>
                  <a:pt x="1277" y="273"/>
                </a:lnTo>
                <a:lnTo>
                  <a:pt x="1269" y="268"/>
                </a:lnTo>
                <a:lnTo>
                  <a:pt x="1266" y="265"/>
                </a:lnTo>
                <a:lnTo>
                  <a:pt x="1262" y="261"/>
                </a:lnTo>
                <a:lnTo>
                  <a:pt x="1255" y="252"/>
                </a:lnTo>
                <a:lnTo>
                  <a:pt x="1249" y="241"/>
                </a:lnTo>
                <a:lnTo>
                  <a:pt x="1246" y="237"/>
                </a:lnTo>
                <a:lnTo>
                  <a:pt x="1243" y="230"/>
                </a:lnTo>
                <a:lnTo>
                  <a:pt x="1238" y="217"/>
                </a:lnTo>
                <a:lnTo>
                  <a:pt x="1235" y="201"/>
                </a:lnTo>
                <a:lnTo>
                  <a:pt x="1232" y="186"/>
                </a:lnTo>
                <a:lnTo>
                  <a:pt x="1231" y="168"/>
                </a:lnTo>
                <a:lnTo>
                  <a:pt x="1229" y="146"/>
                </a:lnTo>
                <a:lnTo>
                  <a:pt x="1231" y="127"/>
                </a:lnTo>
                <a:lnTo>
                  <a:pt x="1232" y="108"/>
                </a:lnTo>
                <a:lnTo>
                  <a:pt x="1235" y="91"/>
                </a:lnTo>
                <a:lnTo>
                  <a:pt x="1238" y="77"/>
                </a:lnTo>
                <a:lnTo>
                  <a:pt x="1243" y="63"/>
                </a:lnTo>
                <a:lnTo>
                  <a:pt x="1249" y="52"/>
                </a:lnTo>
                <a:lnTo>
                  <a:pt x="1252" y="46"/>
                </a:lnTo>
                <a:lnTo>
                  <a:pt x="1255" y="42"/>
                </a:lnTo>
                <a:lnTo>
                  <a:pt x="1262" y="34"/>
                </a:lnTo>
                <a:lnTo>
                  <a:pt x="1266" y="29"/>
                </a:lnTo>
                <a:lnTo>
                  <a:pt x="1269" y="27"/>
                </a:lnTo>
                <a:lnTo>
                  <a:pt x="1277" y="19"/>
                </a:lnTo>
                <a:lnTo>
                  <a:pt x="1286" y="15"/>
                </a:lnTo>
                <a:lnTo>
                  <a:pt x="1295" y="11"/>
                </a:lnTo>
                <a:lnTo>
                  <a:pt x="1305" y="8"/>
                </a:lnTo>
                <a:lnTo>
                  <a:pt x="1315" y="7"/>
                </a:lnTo>
                <a:lnTo>
                  <a:pt x="1327" y="5"/>
                </a:lnTo>
                <a:lnTo>
                  <a:pt x="1336" y="5"/>
                </a:lnTo>
                <a:lnTo>
                  <a:pt x="1348" y="5"/>
                </a:lnTo>
                <a:lnTo>
                  <a:pt x="1359" y="7"/>
                </a:lnTo>
                <a:lnTo>
                  <a:pt x="1369" y="8"/>
                </a:lnTo>
                <a:lnTo>
                  <a:pt x="1379" y="11"/>
                </a:lnTo>
                <a:lnTo>
                  <a:pt x="1387" y="15"/>
                </a:lnTo>
                <a:lnTo>
                  <a:pt x="1397" y="19"/>
                </a:lnTo>
                <a:lnTo>
                  <a:pt x="1404" y="27"/>
                </a:lnTo>
                <a:lnTo>
                  <a:pt x="1409" y="29"/>
                </a:lnTo>
                <a:lnTo>
                  <a:pt x="1413" y="34"/>
                </a:lnTo>
                <a:lnTo>
                  <a:pt x="1420" y="42"/>
                </a:lnTo>
                <a:lnTo>
                  <a:pt x="1425" y="52"/>
                </a:lnTo>
                <a:lnTo>
                  <a:pt x="1428" y="58"/>
                </a:lnTo>
                <a:lnTo>
                  <a:pt x="1431" y="63"/>
                </a:lnTo>
                <a:lnTo>
                  <a:pt x="1435" y="77"/>
                </a:lnTo>
                <a:lnTo>
                  <a:pt x="1440" y="91"/>
                </a:lnTo>
                <a:lnTo>
                  <a:pt x="1442" y="108"/>
                </a:lnTo>
                <a:lnTo>
                  <a:pt x="1444" y="127"/>
                </a:lnTo>
                <a:lnTo>
                  <a:pt x="1444" y="146"/>
                </a:lnTo>
                <a:close/>
                <a:moveTo>
                  <a:pt x="1360" y="146"/>
                </a:moveTo>
                <a:lnTo>
                  <a:pt x="1359" y="113"/>
                </a:lnTo>
                <a:lnTo>
                  <a:pt x="1359" y="86"/>
                </a:lnTo>
                <a:lnTo>
                  <a:pt x="1358" y="65"/>
                </a:lnTo>
                <a:lnTo>
                  <a:pt x="1355" y="49"/>
                </a:lnTo>
                <a:lnTo>
                  <a:pt x="1352" y="39"/>
                </a:lnTo>
                <a:lnTo>
                  <a:pt x="1349" y="35"/>
                </a:lnTo>
                <a:lnTo>
                  <a:pt x="1348" y="32"/>
                </a:lnTo>
                <a:lnTo>
                  <a:pt x="1345" y="31"/>
                </a:lnTo>
                <a:lnTo>
                  <a:pt x="1342" y="29"/>
                </a:lnTo>
                <a:lnTo>
                  <a:pt x="1336" y="28"/>
                </a:lnTo>
                <a:lnTo>
                  <a:pt x="1331" y="29"/>
                </a:lnTo>
                <a:lnTo>
                  <a:pt x="1329" y="31"/>
                </a:lnTo>
                <a:lnTo>
                  <a:pt x="1327" y="32"/>
                </a:lnTo>
                <a:lnTo>
                  <a:pt x="1324" y="35"/>
                </a:lnTo>
                <a:lnTo>
                  <a:pt x="1322" y="39"/>
                </a:lnTo>
                <a:lnTo>
                  <a:pt x="1320" y="49"/>
                </a:lnTo>
                <a:lnTo>
                  <a:pt x="1317" y="65"/>
                </a:lnTo>
                <a:lnTo>
                  <a:pt x="1315" y="86"/>
                </a:lnTo>
                <a:lnTo>
                  <a:pt x="1314" y="113"/>
                </a:lnTo>
                <a:lnTo>
                  <a:pt x="1314" y="146"/>
                </a:lnTo>
                <a:lnTo>
                  <a:pt x="1314" y="182"/>
                </a:lnTo>
                <a:lnTo>
                  <a:pt x="1315" y="208"/>
                </a:lnTo>
                <a:lnTo>
                  <a:pt x="1317" y="228"/>
                </a:lnTo>
                <a:lnTo>
                  <a:pt x="1320" y="244"/>
                </a:lnTo>
                <a:lnTo>
                  <a:pt x="1322" y="255"/>
                </a:lnTo>
                <a:lnTo>
                  <a:pt x="1324" y="258"/>
                </a:lnTo>
                <a:lnTo>
                  <a:pt x="1327" y="261"/>
                </a:lnTo>
                <a:lnTo>
                  <a:pt x="1329" y="263"/>
                </a:lnTo>
                <a:lnTo>
                  <a:pt x="1331" y="265"/>
                </a:lnTo>
                <a:lnTo>
                  <a:pt x="1336" y="265"/>
                </a:lnTo>
                <a:lnTo>
                  <a:pt x="1342" y="265"/>
                </a:lnTo>
                <a:lnTo>
                  <a:pt x="1345" y="263"/>
                </a:lnTo>
                <a:lnTo>
                  <a:pt x="1348" y="261"/>
                </a:lnTo>
                <a:lnTo>
                  <a:pt x="1349" y="258"/>
                </a:lnTo>
                <a:lnTo>
                  <a:pt x="1352" y="255"/>
                </a:lnTo>
                <a:lnTo>
                  <a:pt x="1355" y="244"/>
                </a:lnTo>
                <a:lnTo>
                  <a:pt x="1358" y="228"/>
                </a:lnTo>
                <a:lnTo>
                  <a:pt x="1359" y="208"/>
                </a:lnTo>
                <a:lnTo>
                  <a:pt x="1359" y="182"/>
                </a:lnTo>
                <a:lnTo>
                  <a:pt x="1360" y="146"/>
                </a:lnTo>
                <a:close/>
                <a:moveTo>
                  <a:pt x="1603" y="189"/>
                </a:moveTo>
                <a:lnTo>
                  <a:pt x="1603" y="200"/>
                </a:lnTo>
                <a:lnTo>
                  <a:pt x="1602" y="210"/>
                </a:lnTo>
                <a:lnTo>
                  <a:pt x="1599" y="220"/>
                </a:lnTo>
                <a:lnTo>
                  <a:pt x="1595" y="228"/>
                </a:lnTo>
                <a:lnTo>
                  <a:pt x="1589" y="237"/>
                </a:lnTo>
                <a:lnTo>
                  <a:pt x="1584" y="244"/>
                </a:lnTo>
                <a:lnTo>
                  <a:pt x="1578" y="251"/>
                </a:lnTo>
                <a:lnTo>
                  <a:pt x="1571" y="258"/>
                </a:lnTo>
                <a:lnTo>
                  <a:pt x="1564" y="263"/>
                </a:lnTo>
                <a:lnTo>
                  <a:pt x="1557" y="269"/>
                </a:lnTo>
                <a:lnTo>
                  <a:pt x="1548" y="275"/>
                </a:lnTo>
                <a:lnTo>
                  <a:pt x="1541" y="279"/>
                </a:lnTo>
                <a:lnTo>
                  <a:pt x="1526" y="287"/>
                </a:lnTo>
                <a:lnTo>
                  <a:pt x="1510" y="294"/>
                </a:lnTo>
                <a:lnTo>
                  <a:pt x="1486" y="276"/>
                </a:lnTo>
                <a:lnTo>
                  <a:pt x="1495" y="270"/>
                </a:lnTo>
                <a:lnTo>
                  <a:pt x="1502" y="265"/>
                </a:lnTo>
                <a:lnTo>
                  <a:pt x="1509" y="259"/>
                </a:lnTo>
                <a:lnTo>
                  <a:pt x="1514" y="252"/>
                </a:lnTo>
                <a:lnTo>
                  <a:pt x="1519" y="245"/>
                </a:lnTo>
                <a:lnTo>
                  <a:pt x="1520" y="241"/>
                </a:lnTo>
                <a:lnTo>
                  <a:pt x="1522" y="238"/>
                </a:lnTo>
                <a:lnTo>
                  <a:pt x="1523" y="234"/>
                </a:lnTo>
                <a:lnTo>
                  <a:pt x="1524" y="230"/>
                </a:lnTo>
                <a:lnTo>
                  <a:pt x="1524" y="220"/>
                </a:lnTo>
                <a:lnTo>
                  <a:pt x="1524" y="214"/>
                </a:lnTo>
                <a:lnTo>
                  <a:pt x="1523" y="207"/>
                </a:lnTo>
                <a:lnTo>
                  <a:pt x="1517" y="191"/>
                </a:lnTo>
                <a:lnTo>
                  <a:pt x="1512" y="183"/>
                </a:lnTo>
                <a:lnTo>
                  <a:pt x="1506" y="175"/>
                </a:lnTo>
                <a:lnTo>
                  <a:pt x="1492" y="155"/>
                </a:lnTo>
                <a:lnTo>
                  <a:pt x="1488" y="148"/>
                </a:lnTo>
                <a:lnTo>
                  <a:pt x="1482" y="141"/>
                </a:lnTo>
                <a:lnTo>
                  <a:pt x="1478" y="132"/>
                </a:lnTo>
                <a:lnTo>
                  <a:pt x="1475" y="125"/>
                </a:lnTo>
                <a:lnTo>
                  <a:pt x="1472" y="117"/>
                </a:lnTo>
                <a:lnTo>
                  <a:pt x="1469" y="110"/>
                </a:lnTo>
                <a:lnTo>
                  <a:pt x="1468" y="103"/>
                </a:lnTo>
                <a:lnTo>
                  <a:pt x="1468" y="94"/>
                </a:lnTo>
                <a:lnTo>
                  <a:pt x="1468" y="87"/>
                </a:lnTo>
                <a:lnTo>
                  <a:pt x="1469" y="80"/>
                </a:lnTo>
                <a:lnTo>
                  <a:pt x="1472" y="73"/>
                </a:lnTo>
                <a:lnTo>
                  <a:pt x="1475" y="66"/>
                </a:lnTo>
                <a:lnTo>
                  <a:pt x="1483" y="52"/>
                </a:lnTo>
                <a:lnTo>
                  <a:pt x="1489" y="46"/>
                </a:lnTo>
                <a:lnTo>
                  <a:pt x="1495" y="39"/>
                </a:lnTo>
                <a:lnTo>
                  <a:pt x="1498" y="36"/>
                </a:lnTo>
                <a:lnTo>
                  <a:pt x="1500" y="34"/>
                </a:lnTo>
                <a:lnTo>
                  <a:pt x="1507" y="28"/>
                </a:lnTo>
                <a:lnTo>
                  <a:pt x="1514" y="22"/>
                </a:lnTo>
                <a:lnTo>
                  <a:pt x="1522" y="17"/>
                </a:lnTo>
                <a:lnTo>
                  <a:pt x="1537" y="8"/>
                </a:lnTo>
                <a:lnTo>
                  <a:pt x="1551" y="0"/>
                </a:lnTo>
                <a:lnTo>
                  <a:pt x="1598" y="41"/>
                </a:lnTo>
                <a:lnTo>
                  <a:pt x="1562" y="36"/>
                </a:lnTo>
                <a:lnTo>
                  <a:pt x="1558" y="42"/>
                </a:lnTo>
                <a:lnTo>
                  <a:pt x="1554" y="49"/>
                </a:lnTo>
                <a:lnTo>
                  <a:pt x="1551" y="59"/>
                </a:lnTo>
                <a:lnTo>
                  <a:pt x="1550" y="63"/>
                </a:lnTo>
                <a:lnTo>
                  <a:pt x="1550" y="69"/>
                </a:lnTo>
                <a:lnTo>
                  <a:pt x="1550" y="74"/>
                </a:lnTo>
                <a:lnTo>
                  <a:pt x="1553" y="80"/>
                </a:lnTo>
                <a:lnTo>
                  <a:pt x="1554" y="87"/>
                </a:lnTo>
                <a:lnTo>
                  <a:pt x="1558" y="94"/>
                </a:lnTo>
                <a:lnTo>
                  <a:pt x="1567" y="108"/>
                </a:lnTo>
                <a:lnTo>
                  <a:pt x="1579" y="124"/>
                </a:lnTo>
                <a:lnTo>
                  <a:pt x="1585" y="132"/>
                </a:lnTo>
                <a:lnTo>
                  <a:pt x="1589" y="139"/>
                </a:lnTo>
                <a:lnTo>
                  <a:pt x="1594" y="148"/>
                </a:lnTo>
                <a:lnTo>
                  <a:pt x="1598" y="156"/>
                </a:lnTo>
                <a:lnTo>
                  <a:pt x="1601" y="165"/>
                </a:lnTo>
                <a:lnTo>
                  <a:pt x="1602" y="173"/>
                </a:lnTo>
                <a:lnTo>
                  <a:pt x="1603" y="180"/>
                </a:lnTo>
                <a:lnTo>
                  <a:pt x="1603" y="189"/>
                </a:lnTo>
                <a:close/>
                <a:moveTo>
                  <a:pt x="1820" y="74"/>
                </a:moveTo>
                <a:lnTo>
                  <a:pt x="1811" y="59"/>
                </a:lnTo>
                <a:lnTo>
                  <a:pt x="1805" y="52"/>
                </a:lnTo>
                <a:lnTo>
                  <a:pt x="1801" y="46"/>
                </a:lnTo>
                <a:lnTo>
                  <a:pt x="1797" y="42"/>
                </a:lnTo>
                <a:lnTo>
                  <a:pt x="1793" y="38"/>
                </a:lnTo>
                <a:lnTo>
                  <a:pt x="1787" y="36"/>
                </a:lnTo>
                <a:lnTo>
                  <a:pt x="1783" y="35"/>
                </a:lnTo>
                <a:lnTo>
                  <a:pt x="1753" y="35"/>
                </a:lnTo>
                <a:lnTo>
                  <a:pt x="1753" y="265"/>
                </a:lnTo>
                <a:lnTo>
                  <a:pt x="1755" y="269"/>
                </a:lnTo>
                <a:lnTo>
                  <a:pt x="1756" y="273"/>
                </a:lnTo>
                <a:lnTo>
                  <a:pt x="1759" y="276"/>
                </a:lnTo>
                <a:lnTo>
                  <a:pt x="1762" y="280"/>
                </a:lnTo>
                <a:lnTo>
                  <a:pt x="1766" y="283"/>
                </a:lnTo>
                <a:lnTo>
                  <a:pt x="1769" y="285"/>
                </a:lnTo>
                <a:lnTo>
                  <a:pt x="1661" y="285"/>
                </a:lnTo>
                <a:lnTo>
                  <a:pt x="1664" y="283"/>
                </a:lnTo>
                <a:lnTo>
                  <a:pt x="1668" y="279"/>
                </a:lnTo>
                <a:lnTo>
                  <a:pt x="1671" y="276"/>
                </a:lnTo>
                <a:lnTo>
                  <a:pt x="1674" y="273"/>
                </a:lnTo>
                <a:lnTo>
                  <a:pt x="1676" y="269"/>
                </a:lnTo>
                <a:lnTo>
                  <a:pt x="1677" y="265"/>
                </a:lnTo>
                <a:lnTo>
                  <a:pt x="1677" y="35"/>
                </a:lnTo>
                <a:lnTo>
                  <a:pt x="1647" y="35"/>
                </a:lnTo>
                <a:lnTo>
                  <a:pt x="1643" y="36"/>
                </a:lnTo>
                <a:lnTo>
                  <a:pt x="1639" y="38"/>
                </a:lnTo>
                <a:lnTo>
                  <a:pt x="1635" y="41"/>
                </a:lnTo>
                <a:lnTo>
                  <a:pt x="1630" y="46"/>
                </a:lnTo>
                <a:lnTo>
                  <a:pt x="1626" y="52"/>
                </a:lnTo>
                <a:lnTo>
                  <a:pt x="1620" y="58"/>
                </a:lnTo>
                <a:lnTo>
                  <a:pt x="1611" y="74"/>
                </a:lnTo>
                <a:lnTo>
                  <a:pt x="1611" y="8"/>
                </a:lnTo>
                <a:lnTo>
                  <a:pt x="1820" y="8"/>
                </a:lnTo>
                <a:lnTo>
                  <a:pt x="1820" y="7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5" name="Freeform 164">
            <a:extLst>
              <a:ext uri="{FF2B5EF4-FFF2-40B4-BE49-F238E27FC236}">
                <a16:creationId xmlns:a16="http://schemas.microsoft.com/office/drawing/2014/main" id="{AE9D53A7-7783-8BF6-A15B-F6BD36FF551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048328" y="3573016"/>
            <a:ext cx="385044" cy="72000"/>
          </a:xfrm>
          <a:custGeom>
            <a:avLst/>
            <a:gdLst>
              <a:gd name="T0" fmla="*/ 371 w 1476"/>
              <a:gd name="T1" fmla="*/ 161 h 277"/>
              <a:gd name="T2" fmla="*/ 1460 w 1476"/>
              <a:gd name="T3" fmla="*/ 277 h 277"/>
              <a:gd name="T4" fmla="*/ 1337 w 1476"/>
              <a:gd name="T5" fmla="*/ 254 h 277"/>
              <a:gd name="T6" fmla="*/ 1339 w 1476"/>
              <a:gd name="T7" fmla="*/ 196 h 277"/>
              <a:gd name="T8" fmla="*/ 1301 w 1476"/>
              <a:gd name="T9" fmla="*/ 243 h 277"/>
              <a:gd name="T10" fmla="*/ 1298 w 1476"/>
              <a:gd name="T11" fmla="*/ 275 h 277"/>
              <a:gd name="T12" fmla="*/ 1222 w 1476"/>
              <a:gd name="T13" fmla="*/ 258 h 277"/>
              <a:gd name="T14" fmla="*/ 1298 w 1476"/>
              <a:gd name="T15" fmla="*/ 37 h 277"/>
              <a:gd name="T16" fmla="*/ 1282 w 1476"/>
              <a:gd name="T17" fmla="*/ 9 h 277"/>
              <a:gd name="T18" fmla="*/ 1421 w 1476"/>
              <a:gd name="T19" fmla="*/ 9 h 277"/>
              <a:gd name="T20" fmla="*/ 1405 w 1476"/>
              <a:gd name="T21" fmla="*/ 37 h 277"/>
              <a:gd name="T22" fmla="*/ 1476 w 1476"/>
              <a:gd name="T23" fmla="*/ 258 h 277"/>
              <a:gd name="T24" fmla="*/ 986 w 1476"/>
              <a:gd name="T25" fmla="*/ 26 h 277"/>
              <a:gd name="T26" fmla="*/ 1104 w 1476"/>
              <a:gd name="T27" fmla="*/ 0 h 277"/>
              <a:gd name="T28" fmla="*/ 1120 w 1476"/>
              <a:gd name="T29" fmla="*/ 30 h 277"/>
              <a:gd name="T30" fmla="*/ 1181 w 1476"/>
              <a:gd name="T31" fmla="*/ 36 h 277"/>
              <a:gd name="T32" fmla="*/ 1178 w 1476"/>
              <a:gd name="T33" fmla="*/ 3 h 277"/>
              <a:gd name="T34" fmla="*/ 1258 w 1476"/>
              <a:gd name="T35" fmla="*/ 16 h 277"/>
              <a:gd name="T36" fmla="*/ 925 w 1476"/>
              <a:gd name="T37" fmla="*/ 277 h 277"/>
              <a:gd name="T38" fmla="*/ 755 w 1476"/>
              <a:gd name="T39" fmla="*/ 251 h 277"/>
              <a:gd name="T40" fmla="*/ 765 w 1476"/>
              <a:gd name="T41" fmla="*/ 36 h 277"/>
              <a:gd name="T42" fmla="*/ 762 w 1476"/>
              <a:gd name="T43" fmla="*/ 3 h 277"/>
              <a:gd name="T44" fmla="*/ 971 w 1476"/>
              <a:gd name="T45" fmla="*/ 26 h 277"/>
              <a:gd name="T46" fmla="*/ 971 w 1476"/>
              <a:gd name="T47" fmla="*/ 81 h 277"/>
              <a:gd name="T48" fmla="*/ 909 w 1476"/>
              <a:gd name="T49" fmla="*/ 41 h 277"/>
              <a:gd name="T50" fmla="*/ 922 w 1476"/>
              <a:gd name="T51" fmla="*/ 103 h 277"/>
              <a:gd name="T52" fmla="*/ 938 w 1476"/>
              <a:gd name="T53" fmla="*/ 157 h 277"/>
              <a:gd name="T54" fmla="*/ 878 w 1476"/>
              <a:gd name="T55" fmla="*/ 141 h 277"/>
              <a:gd name="T56" fmla="*/ 947 w 1476"/>
              <a:gd name="T57" fmla="*/ 205 h 277"/>
              <a:gd name="T58" fmla="*/ 994 w 1476"/>
              <a:gd name="T59" fmla="*/ 205 h 277"/>
              <a:gd name="T60" fmla="*/ 969 w 1476"/>
              <a:gd name="T61" fmla="*/ 264 h 277"/>
              <a:gd name="T62" fmla="*/ 532 w 1476"/>
              <a:gd name="T63" fmla="*/ 271 h 277"/>
              <a:gd name="T64" fmla="*/ 542 w 1476"/>
              <a:gd name="T65" fmla="*/ 240 h 277"/>
              <a:gd name="T66" fmla="*/ 528 w 1476"/>
              <a:gd name="T67" fmla="*/ 23 h 277"/>
              <a:gd name="T68" fmla="*/ 656 w 1476"/>
              <a:gd name="T69" fmla="*/ 2 h 277"/>
              <a:gd name="T70" fmla="*/ 666 w 1476"/>
              <a:gd name="T71" fmla="*/ 33 h 277"/>
              <a:gd name="T72" fmla="*/ 679 w 1476"/>
              <a:gd name="T73" fmla="*/ 233 h 277"/>
              <a:gd name="T74" fmla="*/ 743 w 1476"/>
              <a:gd name="T75" fmla="*/ 195 h 277"/>
              <a:gd name="T76" fmla="*/ 754 w 1476"/>
              <a:gd name="T77" fmla="*/ 236 h 277"/>
              <a:gd name="T78" fmla="*/ 159 w 1476"/>
              <a:gd name="T79" fmla="*/ 277 h 277"/>
              <a:gd name="T80" fmla="*/ 149 w 1476"/>
              <a:gd name="T81" fmla="*/ 246 h 277"/>
              <a:gd name="T82" fmla="*/ 127 w 1476"/>
              <a:gd name="T83" fmla="*/ 242 h 277"/>
              <a:gd name="T84" fmla="*/ 129 w 1476"/>
              <a:gd name="T85" fmla="*/ 274 h 277"/>
              <a:gd name="T86" fmla="*/ 1 w 1476"/>
              <a:gd name="T87" fmla="*/ 263 h 277"/>
              <a:gd name="T88" fmla="*/ 28 w 1476"/>
              <a:gd name="T89" fmla="*/ 37 h 277"/>
              <a:gd name="T90" fmla="*/ 1 w 1476"/>
              <a:gd name="T91" fmla="*/ 12 h 277"/>
              <a:gd name="T92" fmla="*/ 138 w 1476"/>
              <a:gd name="T93" fmla="*/ 6 h 277"/>
              <a:gd name="T94" fmla="*/ 129 w 1476"/>
              <a:gd name="T95" fmla="*/ 37 h 277"/>
              <a:gd name="T96" fmla="*/ 162 w 1476"/>
              <a:gd name="T97" fmla="*/ 26 h 277"/>
              <a:gd name="T98" fmla="*/ 257 w 1476"/>
              <a:gd name="T99" fmla="*/ 0 h 277"/>
              <a:gd name="T100" fmla="*/ 272 w 1476"/>
              <a:gd name="T101" fmla="*/ 30 h 277"/>
              <a:gd name="T102" fmla="*/ 343 w 1476"/>
              <a:gd name="T103" fmla="*/ 37 h 277"/>
              <a:gd name="T104" fmla="*/ 327 w 1476"/>
              <a:gd name="T105" fmla="*/ 9 h 277"/>
              <a:gd name="T106" fmla="*/ 464 w 1476"/>
              <a:gd name="T107" fmla="*/ 9 h 277"/>
              <a:gd name="T108" fmla="*/ 449 w 1476"/>
              <a:gd name="T109" fmla="*/ 37 h 277"/>
              <a:gd name="T110" fmla="*/ 519 w 1476"/>
              <a:gd name="T111" fmla="*/ 258 h 277"/>
              <a:gd name="T112" fmla="*/ 392 w 1476"/>
              <a:gd name="T113" fmla="*/ 275 h 277"/>
              <a:gd name="T114" fmla="*/ 389 w 1476"/>
              <a:gd name="T115" fmla="*/ 243 h 277"/>
              <a:gd name="T116" fmla="*/ 358 w 1476"/>
              <a:gd name="T117" fmla="*/ 196 h 277"/>
              <a:gd name="T118" fmla="*/ 354 w 1476"/>
              <a:gd name="T119" fmla="*/ 254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76" h="277">
                <a:moveTo>
                  <a:pt x="1327" y="105"/>
                </a:moveTo>
                <a:lnTo>
                  <a:pt x="1312" y="158"/>
                </a:lnTo>
                <a:lnTo>
                  <a:pt x="1319" y="161"/>
                </a:lnTo>
                <a:lnTo>
                  <a:pt x="1327" y="161"/>
                </a:lnTo>
                <a:lnTo>
                  <a:pt x="1335" y="161"/>
                </a:lnTo>
                <a:lnTo>
                  <a:pt x="1343" y="158"/>
                </a:lnTo>
                <a:lnTo>
                  <a:pt x="1327" y="105"/>
                </a:lnTo>
                <a:close/>
                <a:moveTo>
                  <a:pt x="372" y="105"/>
                </a:moveTo>
                <a:lnTo>
                  <a:pt x="357" y="158"/>
                </a:lnTo>
                <a:lnTo>
                  <a:pt x="364" y="161"/>
                </a:lnTo>
                <a:lnTo>
                  <a:pt x="371" y="161"/>
                </a:lnTo>
                <a:lnTo>
                  <a:pt x="380" y="161"/>
                </a:lnTo>
                <a:lnTo>
                  <a:pt x="387" y="158"/>
                </a:lnTo>
                <a:lnTo>
                  <a:pt x="372" y="105"/>
                </a:lnTo>
                <a:close/>
                <a:moveTo>
                  <a:pt x="1476" y="258"/>
                </a:moveTo>
                <a:lnTo>
                  <a:pt x="1474" y="263"/>
                </a:lnTo>
                <a:lnTo>
                  <a:pt x="1474" y="265"/>
                </a:lnTo>
                <a:lnTo>
                  <a:pt x="1473" y="268"/>
                </a:lnTo>
                <a:lnTo>
                  <a:pt x="1470" y="271"/>
                </a:lnTo>
                <a:lnTo>
                  <a:pt x="1467" y="274"/>
                </a:lnTo>
                <a:lnTo>
                  <a:pt x="1465" y="275"/>
                </a:lnTo>
                <a:lnTo>
                  <a:pt x="1460" y="277"/>
                </a:lnTo>
                <a:lnTo>
                  <a:pt x="1457" y="277"/>
                </a:lnTo>
                <a:lnTo>
                  <a:pt x="1356" y="277"/>
                </a:lnTo>
                <a:lnTo>
                  <a:pt x="1352" y="277"/>
                </a:lnTo>
                <a:lnTo>
                  <a:pt x="1349" y="275"/>
                </a:lnTo>
                <a:lnTo>
                  <a:pt x="1346" y="274"/>
                </a:lnTo>
                <a:lnTo>
                  <a:pt x="1343" y="271"/>
                </a:lnTo>
                <a:lnTo>
                  <a:pt x="1340" y="268"/>
                </a:lnTo>
                <a:lnTo>
                  <a:pt x="1339" y="265"/>
                </a:lnTo>
                <a:lnTo>
                  <a:pt x="1337" y="263"/>
                </a:lnTo>
                <a:lnTo>
                  <a:pt x="1337" y="258"/>
                </a:lnTo>
                <a:lnTo>
                  <a:pt x="1337" y="254"/>
                </a:lnTo>
                <a:lnTo>
                  <a:pt x="1339" y="251"/>
                </a:lnTo>
                <a:lnTo>
                  <a:pt x="1340" y="249"/>
                </a:lnTo>
                <a:lnTo>
                  <a:pt x="1343" y="246"/>
                </a:lnTo>
                <a:lnTo>
                  <a:pt x="1346" y="243"/>
                </a:lnTo>
                <a:lnTo>
                  <a:pt x="1349" y="242"/>
                </a:lnTo>
                <a:lnTo>
                  <a:pt x="1352" y="240"/>
                </a:lnTo>
                <a:lnTo>
                  <a:pt x="1356" y="240"/>
                </a:lnTo>
                <a:lnTo>
                  <a:pt x="1364" y="240"/>
                </a:lnTo>
                <a:lnTo>
                  <a:pt x="1352" y="191"/>
                </a:lnTo>
                <a:lnTo>
                  <a:pt x="1346" y="194"/>
                </a:lnTo>
                <a:lnTo>
                  <a:pt x="1339" y="196"/>
                </a:lnTo>
                <a:lnTo>
                  <a:pt x="1333" y="198"/>
                </a:lnTo>
                <a:lnTo>
                  <a:pt x="1326" y="198"/>
                </a:lnTo>
                <a:lnTo>
                  <a:pt x="1320" y="198"/>
                </a:lnTo>
                <a:lnTo>
                  <a:pt x="1313" y="196"/>
                </a:lnTo>
                <a:lnTo>
                  <a:pt x="1308" y="194"/>
                </a:lnTo>
                <a:lnTo>
                  <a:pt x="1302" y="191"/>
                </a:lnTo>
                <a:lnTo>
                  <a:pt x="1288" y="240"/>
                </a:lnTo>
                <a:lnTo>
                  <a:pt x="1291" y="240"/>
                </a:lnTo>
                <a:lnTo>
                  <a:pt x="1295" y="240"/>
                </a:lnTo>
                <a:lnTo>
                  <a:pt x="1298" y="242"/>
                </a:lnTo>
                <a:lnTo>
                  <a:pt x="1301" y="243"/>
                </a:lnTo>
                <a:lnTo>
                  <a:pt x="1303" y="246"/>
                </a:lnTo>
                <a:lnTo>
                  <a:pt x="1306" y="249"/>
                </a:lnTo>
                <a:lnTo>
                  <a:pt x="1308" y="251"/>
                </a:lnTo>
                <a:lnTo>
                  <a:pt x="1309" y="254"/>
                </a:lnTo>
                <a:lnTo>
                  <a:pt x="1309" y="258"/>
                </a:lnTo>
                <a:lnTo>
                  <a:pt x="1309" y="263"/>
                </a:lnTo>
                <a:lnTo>
                  <a:pt x="1308" y="265"/>
                </a:lnTo>
                <a:lnTo>
                  <a:pt x="1306" y="268"/>
                </a:lnTo>
                <a:lnTo>
                  <a:pt x="1303" y="271"/>
                </a:lnTo>
                <a:lnTo>
                  <a:pt x="1301" y="274"/>
                </a:lnTo>
                <a:lnTo>
                  <a:pt x="1298" y="275"/>
                </a:lnTo>
                <a:lnTo>
                  <a:pt x="1295" y="277"/>
                </a:lnTo>
                <a:lnTo>
                  <a:pt x="1291" y="277"/>
                </a:lnTo>
                <a:lnTo>
                  <a:pt x="1240" y="277"/>
                </a:lnTo>
                <a:lnTo>
                  <a:pt x="1236" y="277"/>
                </a:lnTo>
                <a:lnTo>
                  <a:pt x="1233" y="275"/>
                </a:lnTo>
                <a:lnTo>
                  <a:pt x="1229" y="274"/>
                </a:lnTo>
                <a:lnTo>
                  <a:pt x="1226" y="271"/>
                </a:lnTo>
                <a:lnTo>
                  <a:pt x="1224" y="268"/>
                </a:lnTo>
                <a:lnTo>
                  <a:pt x="1223" y="265"/>
                </a:lnTo>
                <a:lnTo>
                  <a:pt x="1222" y="263"/>
                </a:lnTo>
                <a:lnTo>
                  <a:pt x="1222" y="258"/>
                </a:lnTo>
                <a:lnTo>
                  <a:pt x="1222" y="254"/>
                </a:lnTo>
                <a:lnTo>
                  <a:pt x="1223" y="251"/>
                </a:lnTo>
                <a:lnTo>
                  <a:pt x="1224" y="249"/>
                </a:lnTo>
                <a:lnTo>
                  <a:pt x="1226" y="246"/>
                </a:lnTo>
                <a:lnTo>
                  <a:pt x="1229" y="243"/>
                </a:lnTo>
                <a:lnTo>
                  <a:pt x="1233" y="242"/>
                </a:lnTo>
                <a:lnTo>
                  <a:pt x="1236" y="240"/>
                </a:lnTo>
                <a:lnTo>
                  <a:pt x="1240" y="240"/>
                </a:lnTo>
                <a:lnTo>
                  <a:pt x="1246" y="240"/>
                </a:lnTo>
                <a:lnTo>
                  <a:pt x="1306" y="37"/>
                </a:lnTo>
                <a:lnTo>
                  <a:pt x="1298" y="37"/>
                </a:lnTo>
                <a:lnTo>
                  <a:pt x="1294" y="37"/>
                </a:lnTo>
                <a:lnTo>
                  <a:pt x="1291" y="36"/>
                </a:lnTo>
                <a:lnTo>
                  <a:pt x="1288" y="34"/>
                </a:lnTo>
                <a:lnTo>
                  <a:pt x="1285" y="33"/>
                </a:lnTo>
                <a:lnTo>
                  <a:pt x="1282" y="30"/>
                </a:lnTo>
                <a:lnTo>
                  <a:pt x="1281" y="26"/>
                </a:lnTo>
                <a:lnTo>
                  <a:pt x="1279" y="23"/>
                </a:lnTo>
                <a:lnTo>
                  <a:pt x="1279" y="19"/>
                </a:lnTo>
                <a:lnTo>
                  <a:pt x="1279" y="16"/>
                </a:lnTo>
                <a:lnTo>
                  <a:pt x="1281" y="12"/>
                </a:lnTo>
                <a:lnTo>
                  <a:pt x="1282" y="9"/>
                </a:lnTo>
                <a:lnTo>
                  <a:pt x="1285" y="6"/>
                </a:lnTo>
                <a:lnTo>
                  <a:pt x="1288" y="3"/>
                </a:lnTo>
                <a:lnTo>
                  <a:pt x="1291" y="2"/>
                </a:lnTo>
                <a:lnTo>
                  <a:pt x="1294" y="2"/>
                </a:lnTo>
                <a:lnTo>
                  <a:pt x="1298" y="0"/>
                </a:lnTo>
                <a:lnTo>
                  <a:pt x="1405" y="0"/>
                </a:lnTo>
                <a:lnTo>
                  <a:pt x="1408" y="2"/>
                </a:lnTo>
                <a:lnTo>
                  <a:pt x="1412" y="2"/>
                </a:lnTo>
                <a:lnTo>
                  <a:pt x="1415" y="3"/>
                </a:lnTo>
                <a:lnTo>
                  <a:pt x="1418" y="6"/>
                </a:lnTo>
                <a:lnTo>
                  <a:pt x="1421" y="9"/>
                </a:lnTo>
                <a:lnTo>
                  <a:pt x="1422" y="12"/>
                </a:lnTo>
                <a:lnTo>
                  <a:pt x="1422" y="16"/>
                </a:lnTo>
                <a:lnTo>
                  <a:pt x="1424" y="19"/>
                </a:lnTo>
                <a:lnTo>
                  <a:pt x="1422" y="23"/>
                </a:lnTo>
                <a:lnTo>
                  <a:pt x="1422" y="26"/>
                </a:lnTo>
                <a:lnTo>
                  <a:pt x="1421" y="30"/>
                </a:lnTo>
                <a:lnTo>
                  <a:pt x="1418" y="33"/>
                </a:lnTo>
                <a:lnTo>
                  <a:pt x="1415" y="34"/>
                </a:lnTo>
                <a:lnTo>
                  <a:pt x="1412" y="36"/>
                </a:lnTo>
                <a:lnTo>
                  <a:pt x="1408" y="37"/>
                </a:lnTo>
                <a:lnTo>
                  <a:pt x="1405" y="37"/>
                </a:lnTo>
                <a:lnTo>
                  <a:pt x="1397" y="37"/>
                </a:lnTo>
                <a:lnTo>
                  <a:pt x="1450" y="240"/>
                </a:lnTo>
                <a:lnTo>
                  <a:pt x="1457" y="240"/>
                </a:lnTo>
                <a:lnTo>
                  <a:pt x="1460" y="240"/>
                </a:lnTo>
                <a:lnTo>
                  <a:pt x="1465" y="242"/>
                </a:lnTo>
                <a:lnTo>
                  <a:pt x="1467" y="243"/>
                </a:lnTo>
                <a:lnTo>
                  <a:pt x="1470" y="246"/>
                </a:lnTo>
                <a:lnTo>
                  <a:pt x="1473" y="249"/>
                </a:lnTo>
                <a:lnTo>
                  <a:pt x="1474" y="251"/>
                </a:lnTo>
                <a:lnTo>
                  <a:pt x="1474" y="254"/>
                </a:lnTo>
                <a:lnTo>
                  <a:pt x="1476" y="258"/>
                </a:lnTo>
                <a:close/>
                <a:moveTo>
                  <a:pt x="1236" y="37"/>
                </a:moveTo>
                <a:lnTo>
                  <a:pt x="1164" y="277"/>
                </a:lnTo>
                <a:lnTo>
                  <a:pt x="1077" y="277"/>
                </a:lnTo>
                <a:lnTo>
                  <a:pt x="1012" y="37"/>
                </a:lnTo>
                <a:lnTo>
                  <a:pt x="1004" y="37"/>
                </a:lnTo>
                <a:lnTo>
                  <a:pt x="1000" y="37"/>
                </a:lnTo>
                <a:lnTo>
                  <a:pt x="995" y="36"/>
                </a:lnTo>
                <a:lnTo>
                  <a:pt x="993" y="34"/>
                </a:lnTo>
                <a:lnTo>
                  <a:pt x="990" y="33"/>
                </a:lnTo>
                <a:lnTo>
                  <a:pt x="988" y="30"/>
                </a:lnTo>
                <a:lnTo>
                  <a:pt x="986" y="26"/>
                </a:lnTo>
                <a:lnTo>
                  <a:pt x="986" y="23"/>
                </a:lnTo>
                <a:lnTo>
                  <a:pt x="984" y="19"/>
                </a:lnTo>
                <a:lnTo>
                  <a:pt x="986" y="16"/>
                </a:lnTo>
                <a:lnTo>
                  <a:pt x="986" y="12"/>
                </a:lnTo>
                <a:lnTo>
                  <a:pt x="988" y="9"/>
                </a:lnTo>
                <a:lnTo>
                  <a:pt x="990" y="6"/>
                </a:lnTo>
                <a:lnTo>
                  <a:pt x="993" y="3"/>
                </a:lnTo>
                <a:lnTo>
                  <a:pt x="995" y="2"/>
                </a:lnTo>
                <a:lnTo>
                  <a:pt x="1000" y="2"/>
                </a:lnTo>
                <a:lnTo>
                  <a:pt x="1004" y="0"/>
                </a:lnTo>
                <a:lnTo>
                  <a:pt x="1104" y="0"/>
                </a:lnTo>
                <a:lnTo>
                  <a:pt x="1109" y="2"/>
                </a:lnTo>
                <a:lnTo>
                  <a:pt x="1111" y="2"/>
                </a:lnTo>
                <a:lnTo>
                  <a:pt x="1116" y="3"/>
                </a:lnTo>
                <a:lnTo>
                  <a:pt x="1118" y="6"/>
                </a:lnTo>
                <a:lnTo>
                  <a:pt x="1120" y="9"/>
                </a:lnTo>
                <a:lnTo>
                  <a:pt x="1121" y="12"/>
                </a:lnTo>
                <a:lnTo>
                  <a:pt x="1123" y="16"/>
                </a:lnTo>
                <a:lnTo>
                  <a:pt x="1123" y="19"/>
                </a:lnTo>
                <a:lnTo>
                  <a:pt x="1123" y="23"/>
                </a:lnTo>
                <a:lnTo>
                  <a:pt x="1121" y="26"/>
                </a:lnTo>
                <a:lnTo>
                  <a:pt x="1120" y="30"/>
                </a:lnTo>
                <a:lnTo>
                  <a:pt x="1118" y="33"/>
                </a:lnTo>
                <a:lnTo>
                  <a:pt x="1116" y="34"/>
                </a:lnTo>
                <a:lnTo>
                  <a:pt x="1111" y="36"/>
                </a:lnTo>
                <a:lnTo>
                  <a:pt x="1109" y="37"/>
                </a:lnTo>
                <a:lnTo>
                  <a:pt x="1104" y="37"/>
                </a:lnTo>
                <a:lnTo>
                  <a:pt x="1100" y="37"/>
                </a:lnTo>
                <a:lnTo>
                  <a:pt x="1144" y="202"/>
                </a:lnTo>
                <a:lnTo>
                  <a:pt x="1193" y="37"/>
                </a:lnTo>
                <a:lnTo>
                  <a:pt x="1188" y="37"/>
                </a:lnTo>
                <a:lnTo>
                  <a:pt x="1185" y="37"/>
                </a:lnTo>
                <a:lnTo>
                  <a:pt x="1181" y="36"/>
                </a:lnTo>
                <a:lnTo>
                  <a:pt x="1178" y="34"/>
                </a:lnTo>
                <a:lnTo>
                  <a:pt x="1175" y="33"/>
                </a:lnTo>
                <a:lnTo>
                  <a:pt x="1173" y="30"/>
                </a:lnTo>
                <a:lnTo>
                  <a:pt x="1171" y="26"/>
                </a:lnTo>
                <a:lnTo>
                  <a:pt x="1171" y="23"/>
                </a:lnTo>
                <a:lnTo>
                  <a:pt x="1169" y="19"/>
                </a:lnTo>
                <a:lnTo>
                  <a:pt x="1171" y="16"/>
                </a:lnTo>
                <a:lnTo>
                  <a:pt x="1171" y="12"/>
                </a:lnTo>
                <a:lnTo>
                  <a:pt x="1173" y="9"/>
                </a:lnTo>
                <a:lnTo>
                  <a:pt x="1175" y="6"/>
                </a:lnTo>
                <a:lnTo>
                  <a:pt x="1178" y="3"/>
                </a:lnTo>
                <a:lnTo>
                  <a:pt x="1181" y="2"/>
                </a:lnTo>
                <a:lnTo>
                  <a:pt x="1185" y="2"/>
                </a:lnTo>
                <a:lnTo>
                  <a:pt x="1188" y="0"/>
                </a:lnTo>
                <a:lnTo>
                  <a:pt x="1240" y="0"/>
                </a:lnTo>
                <a:lnTo>
                  <a:pt x="1244" y="2"/>
                </a:lnTo>
                <a:lnTo>
                  <a:pt x="1247" y="2"/>
                </a:lnTo>
                <a:lnTo>
                  <a:pt x="1250" y="3"/>
                </a:lnTo>
                <a:lnTo>
                  <a:pt x="1253" y="6"/>
                </a:lnTo>
                <a:lnTo>
                  <a:pt x="1255" y="9"/>
                </a:lnTo>
                <a:lnTo>
                  <a:pt x="1257" y="12"/>
                </a:lnTo>
                <a:lnTo>
                  <a:pt x="1258" y="16"/>
                </a:lnTo>
                <a:lnTo>
                  <a:pt x="1258" y="19"/>
                </a:lnTo>
                <a:lnTo>
                  <a:pt x="1258" y="23"/>
                </a:lnTo>
                <a:lnTo>
                  <a:pt x="1257" y="26"/>
                </a:lnTo>
                <a:lnTo>
                  <a:pt x="1255" y="30"/>
                </a:lnTo>
                <a:lnTo>
                  <a:pt x="1253" y="33"/>
                </a:lnTo>
                <a:lnTo>
                  <a:pt x="1250" y="34"/>
                </a:lnTo>
                <a:lnTo>
                  <a:pt x="1247" y="36"/>
                </a:lnTo>
                <a:lnTo>
                  <a:pt x="1244" y="37"/>
                </a:lnTo>
                <a:lnTo>
                  <a:pt x="1240" y="37"/>
                </a:lnTo>
                <a:lnTo>
                  <a:pt x="1236" y="37"/>
                </a:lnTo>
                <a:close/>
                <a:moveTo>
                  <a:pt x="925" y="277"/>
                </a:moveTo>
                <a:lnTo>
                  <a:pt x="772" y="277"/>
                </a:lnTo>
                <a:lnTo>
                  <a:pt x="769" y="277"/>
                </a:lnTo>
                <a:lnTo>
                  <a:pt x="765" y="275"/>
                </a:lnTo>
                <a:lnTo>
                  <a:pt x="762" y="274"/>
                </a:lnTo>
                <a:lnTo>
                  <a:pt x="760" y="271"/>
                </a:lnTo>
                <a:lnTo>
                  <a:pt x="757" y="268"/>
                </a:lnTo>
                <a:lnTo>
                  <a:pt x="755" y="265"/>
                </a:lnTo>
                <a:lnTo>
                  <a:pt x="755" y="263"/>
                </a:lnTo>
                <a:lnTo>
                  <a:pt x="754" y="258"/>
                </a:lnTo>
                <a:lnTo>
                  <a:pt x="755" y="254"/>
                </a:lnTo>
                <a:lnTo>
                  <a:pt x="755" y="251"/>
                </a:lnTo>
                <a:lnTo>
                  <a:pt x="757" y="249"/>
                </a:lnTo>
                <a:lnTo>
                  <a:pt x="760" y="246"/>
                </a:lnTo>
                <a:lnTo>
                  <a:pt x="762" y="243"/>
                </a:lnTo>
                <a:lnTo>
                  <a:pt x="765" y="242"/>
                </a:lnTo>
                <a:lnTo>
                  <a:pt x="769" y="240"/>
                </a:lnTo>
                <a:lnTo>
                  <a:pt x="772" y="240"/>
                </a:lnTo>
                <a:lnTo>
                  <a:pt x="782" y="240"/>
                </a:lnTo>
                <a:lnTo>
                  <a:pt x="782" y="37"/>
                </a:lnTo>
                <a:lnTo>
                  <a:pt x="772" y="37"/>
                </a:lnTo>
                <a:lnTo>
                  <a:pt x="769" y="37"/>
                </a:lnTo>
                <a:lnTo>
                  <a:pt x="765" y="36"/>
                </a:lnTo>
                <a:lnTo>
                  <a:pt x="762" y="34"/>
                </a:lnTo>
                <a:lnTo>
                  <a:pt x="760" y="33"/>
                </a:lnTo>
                <a:lnTo>
                  <a:pt x="757" y="30"/>
                </a:lnTo>
                <a:lnTo>
                  <a:pt x="755" y="26"/>
                </a:lnTo>
                <a:lnTo>
                  <a:pt x="755" y="23"/>
                </a:lnTo>
                <a:lnTo>
                  <a:pt x="754" y="19"/>
                </a:lnTo>
                <a:lnTo>
                  <a:pt x="755" y="16"/>
                </a:lnTo>
                <a:lnTo>
                  <a:pt x="755" y="12"/>
                </a:lnTo>
                <a:lnTo>
                  <a:pt x="757" y="9"/>
                </a:lnTo>
                <a:lnTo>
                  <a:pt x="760" y="6"/>
                </a:lnTo>
                <a:lnTo>
                  <a:pt x="762" y="3"/>
                </a:lnTo>
                <a:lnTo>
                  <a:pt x="765" y="2"/>
                </a:lnTo>
                <a:lnTo>
                  <a:pt x="769" y="2"/>
                </a:lnTo>
                <a:lnTo>
                  <a:pt x="772" y="0"/>
                </a:lnTo>
                <a:lnTo>
                  <a:pt x="921" y="0"/>
                </a:lnTo>
                <a:lnTo>
                  <a:pt x="932" y="2"/>
                </a:lnTo>
                <a:lnTo>
                  <a:pt x="942" y="5"/>
                </a:lnTo>
                <a:lnTo>
                  <a:pt x="950" y="9"/>
                </a:lnTo>
                <a:lnTo>
                  <a:pt x="955" y="10"/>
                </a:lnTo>
                <a:lnTo>
                  <a:pt x="959" y="13"/>
                </a:lnTo>
                <a:lnTo>
                  <a:pt x="966" y="20"/>
                </a:lnTo>
                <a:lnTo>
                  <a:pt x="971" y="26"/>
                </a:lnTo>
                <a:lnTo>
                  <a:pt x="976" y="34"/>
                </a:lnTo>
                <a:lnTo>
                  <a:pt x="979" y="41"/>
                </a:lnTo>
                <a:lnTo>
                  <a:pt x="981" y="48"/>
                </a:lnTo>
                <a:lnTo>
                  <a:pt x="983" y="55"/>
                </a:lnTo>
                <a:lnTo>
                  <a:pt x="983" y="62"/>
                </a:lnTo>
                <a:lnTo>
                  <a:pt x="981" y="65"/>
                </a:lnTo>
                <a:lnTo>
                  <a:pt x="981" y="70"/>
                </a:lnTo>
                <a:lnTo>
                  <a:pt x="979" y="74"/>
                </a:lnTo>
                <a:lnTo>
                  <a:pt x="976" y="78"/>
                </a:lnTo>
                <a:lnTo>
                  <a:pt x="973" y="79"/>
                </a:lnTo>
                <a:lnTo>
                  <a:pt x="971" y="81"/>
                </a:lnTo>
                <a:lnTo>
                  <a:pt x="966" y="82"/>
                </a:lnTo>
                <a:lnTo>
                  <a:pt x="960" y="81"/>
                </a:lnTo>
                <a:lnTo>
                  <a:pt x="955" y="79"/>
                </a:lnTo>
                <a:lnTo>
                  <a:pt x="950" y="78"/>
                </a:lnTo>
                <a:lnTo>
                  <a:pt x="946" y="75"/>
                </a:lnTo>
                <a:lnTo>
                  <a:pt x="938" y="68"/>
                </a:lnTo>
                <a:lnTo>
                  <a:pt x="931" y="60"/>
                </a:lnTo>
                <a:lnTo>
                  <a:pt x="923" y="51"/>
                </a:lnTo>
                <a:lnTo>
                  <a:pt x="919" y="48"/>
                </a:lnTo>
                <a:lnTo>
                  <a:pt x="914" y="44"/>
                </a:lnTo>
                <a:lnTo>
                  <a:pt x="909" y="41"/>
                </a:lnTo>
                <a:lnTo>
                  <a:pt x="902" y="40"/>
                </a:lnTo>
                <a:lnTo>
                  <a:pt x="897" y="38"/>
                </a:lnTo>
                <a:lnTo>
                  <a:pt x="888" y="37"/>
                </a:lnTo>
                <a:lnTo>
                  <a:pt x="870" y="37"/>
                </a:lnTo>
                <a:lnTo>
                  <a:pt x="870" y="98"/>
                </a:lnTo>
                <a:lnTo>
                  <a:pt x="897" y="98"/>
                </a:lnTo>
                <a:lnTo>
                  <a:pt x="906" y="98"/>
                </a:lnTo>
                <a:lnTo>
                  <a:pt x="911" y="99"/>
                </a:lnTo>
                <a:lnTo>
                  <a:pt x="915" y="101"/>
                </a:lnTo>
                <a:lnTo>
                  <a:pt x="919" y="102"/>
                </a:lnTo>
                <a:lnTo>
                  <a:pt x="922" y="103"/>
                </a:lnTo>
                <a:lnTo>
                  <a:pt x="929" y="108"/>
                </a:lnTo>
                <a:lnTo>
                  <a:pt x="935" y="112"/>
                </a:lnTo>
                <a:lnTo>
                  <a:pt x="939" y="117"/>
                </a:lnTo>
                <a:lnTo>
                  <a:pt x="942" y="123"/>
                </a:lnTo>
                <a:lnTo>
                  <a:pt x="943" y="129"/>
                </a:lnTo>
                <a:lnTo>
                  <a:pt x="945" y="134"/>
                </a:lnTo>
                <a:lnTo>
                  <a:pt x="945" y="140"/>
                </a:lnTo>
                <a:lnTo>
                  <a:pt x="945" y="146"/>
                </a:lnTo>
                <a:lnTo>
                  <a:pt x="943" y="150"/>
                </a:lnTo>
                <a:lnTo>
                  <a:pt x="940" y="154"/>
                </a:lnTo>
                <a:lnTo>
                  <a:pt x="938" y="157"/>
                </a:lnTo>
                <a:lnTo>
                  <a:pt x="933" y="160"/>
                </a:lnTo>
                <a:lnTo>
                  <a:pt x="929" y="160"/>
                </a:lnTo>
                <a:lnTo>
                  <a:pt x="922" y="158"/>
                </a:lnTo>
                <a:lnTo>
                  <a:pt x="919" y="158"/>
                </a:lnTo>
                <a:lnTo>
                  <a:pt x="916" y="157"/>
                </a:lnTo>
                <a:lnTo>
                  <a:pt x="912" y="154"/>
                </a:lnTo>
                <a:lnTo>
                  <a:pt x="909" y="151"/>
                </a:lnTo>
                <a:lnTo>
                  <a:pt x="905" y="147"/>
                </a:lnTo>
                <a:lnTo>
                  <a:pt x="899" y="144"/>
                </a:lnTo>
                <a:lnTo>
                  <a:pt x="891" y="143"/>
                </a:lnTo>
                <a:lnTo>
                  <a:pt x="878" y="141"/>
                </a:lnTo>
                <a:lnTo>
                  <a:pt x="870" y="141"/>
                </a:lnTo>
                <a:lnTo>
                  <a:pt x="870" y="240"/>
                </a:lnTo>
                <a:lnTo>
                  <a:pt x="904" y="240"/>
                </a:lnTo>
                <a:lnTo>
                  <a:pt x="908" y="240"/>
                </a:lnTo>
                <a:lnTo>
                  <a:pt x="912" y="239"/>
                </a:lnTo>
                <a:lnTo>
                  <a:pt x="915" y="236"/>
                </a:lnTo>
                <a:lnTo>
                  <a:pt x="919" y="233"/>
                </a:lnTo>
                <a:lnTo>
                  <a:pt x="928" y="226"/>
                </a:lnTo>
                <a:lnTo>
                  <a:pt x="935" y="218"/>
                </a:lnTo>
                <a:lnTo>
                  <a:pt x="943" y="209"/>
                </a:lnTo>
                <a:lnTo>
                  <a:pt x="947" y="205"/>
                </a:lnTo>
                <a:lnTo>
                  <a:pt x="953" y="202"/>
                </a:lnTo>
                <a:lnTo>
                  <a:pt x="957" y="199"/>
                </a:lnTo>
                <a:lnTo>
                  <a:pt x="963" y="196"/>
                </a:lnTo>
                <a:lnTo>
                  <a:pt x="969" y="195"/>
                </a:lnTo>
                <a:lnTo>
                  <a:pt x="974" y="195"/>
                </a:lnTo>
                <a:lnTo>
                  <a:pt x="979" y="195"/>
                </a:lnTo>
                <a:lnTo>
                  <a:pt x="983" y="195"/>
                </a:lnTo>
                <a:lnTo>
                  <a:pt x="988" y="198"/>
                </a:lnTo>
                <a:lnTo>
                  <a:pt x="991" y="199"/>
                </a:lnTo>
                <a:lnTo>
                  <a:pt x="993" y="202"/>
                </a:lnTo>
                <a:lnTo>
                  <a:pt x="994" y="205"/>
                </a:lnTo>
                <a:lnTo>
                  <a:pt x="995" y="208"/>
                </a:lnTo>
                <a:lnTo>
                  <a:pt x="997" y="211"/>
                </a:lnTo>
                <a:lnTo>
                  <a:pt x="997" y="213"/>
                </a:lnTo>
                <a:lnTo>
                  <a:pt x="997" y="220"/>
                </a:lnTo>
                <a:lnTo>
                  <a:pt x="995" y="227"/>
                </a:lnTo>
                <a:lnTo>
                  <a:pt x="995" y="232"/>
                </a:lnTo>
                <a:lnTo>
                  <a:pt x="993" y="236"/>
                </a:lnTo>
                <a:lnTo>
                  <a:pt x="990" y="243"/>
                </a:lnTo>
                <a:lnTo>
                  <a:pt x="984" y="251"/>
                </a:lnTo>
                <a:lnTo>
                  <a:pt x="977" y="258"/>
                </a:lnTo>
                <a:lnTo>
                  <a:pt x="969" y="264"/>
                </a:lnTo>
                <a:lnTo>
                  <a:pt x="960" y="270"/>
                </a:lnTo>
                <a:lnTo>
                  <a:pt x="949" y="274"/>
                </a:lnTo>
                <a:lnTo>
                  <a:pt x="943" y="275"/>
                </a:lnTo>
                <a:lnTo>
                  <a:pt x="938" y="275"/>
                </a:lnTo>
                <a:lnTo>
                  <a:pt x="925" y="277"/>
                </a:lnTo>
                <a:close/>
                <a:moveTo>
                  <a:pt x="685" y="277"/>
                </a:moveTo>
                <a:lnTo>
                  <a:pt x="546" y="277"/>
                </a:lnTo>
                <a:lnTo>
                  <a:pt x="542" y="277"/>
                </a:lnTo>
                <a:lnTo>
                  <a:pt x="539" y="275"/>
                </a:lnTo>
                <a:lnTo>
                  <a:pt x="535" y="274"/>
                </a:lnTo>
                <a:lnTo>
                  <a:pt x="532" y="271"/>
                </a:lnTo>
                <a:lnTo>
                  <a:pt x="531" y="268"/>
                </a:lnTo>
                <a:lnTo>
                  <a:pt x="529" y="265"/>
                </a:lnTo>
                <a:lnTo>
                  <a:pt x="528" y="263"/>
                </a:lnTo>
                <a:lnTo>
                  <a:pt x="528" y="258"/>
                </a:lnTo>
                <a:lnTo>
                  <a:pt x="528" y="254"/>
                </a:lnTo>
                <a:lnTo>
                  <a:pt x="529" y="251"/>
                </a:lnTo>
                <a:lnTo>
                  <a:pt x="531" y="249"/>
                </a:lnTo>
                <a:lnTo>
                  <a:pt x="532" y="246"/>
                </a:lnTo>
                <a:lnTo>
                  <a:pt x="535" y="243"/>
                </a:lnTo>
                <a:lnTo>
                  <a:pt x="539" y="242"/>
                </a:lnTo>
                <a:lnTo>
                  <a:pt x="542" y="240"/>
                </a:lnTo>
                <a:lnTo>
                  <a:pt x="546" y="240"/>
                </a:lnTo>
                <a:lnTo>
                  <a:pt x="555" y="240"/>
                </a:lnTo>
                <a:lnTo>
                  <a:pt x="555" y="37"/>
                </a:lnTo>
                <a:lnTo>
                  <a:pt x="546" y="37"/>
                </a:lnTo>
                <a:lnTo>
                  <a:pt x="542" y="37"/>
                </a:lnTo>
                <a:lnTo>
                  <a:pt x="539" y="36"/>
                </a:lnTo>
                <a:lnTo>
                  <a:pt x="535" y="34"/>
                </a:lnTo>
                <a:lnTo>
                  <a:pt x="532" y="33"/>
                </a:lnTo>
                <a:lnTo>
                  <a:pt x="531" y="30"/>
                </a:lnTo>
                <a:lnTo>
                  <a:pt x="529" y="26"/>
                </a:lnTo>
                <a:lnTo>
                  <a:pt x="528" y="23"/>
                </a:lnTo>
                <a:lnTo>
                  <a:pt x="528" y="19"/>
                </a:lnTo>
                <a:lnTo>
                  <a:pt x="528" y="16"/>
                </a:lnTo>
                <a:lnTo>
                  <a:pt x="529" y="12"/>
                </a:lnTo>
                <a:lnTo>
                  <a:pt x="531" y="9"/>
                </a:lnTo>
                <a:lnTo>
                  <a:pt x="532" y="6"/>
                </a:lnTo>
                <a:lnTo>
                  <a:pt x="535" y="3"/>
                </a:lnTo>
                <a:lnTo>
                  <a:pt x="539" y="2"/>
                </a:lnTo>
                <a:lnTo>
                  <a:pt x="542" y="2"/>
                </a:lnTo>
                <a:lnTo>
                  <a:pt x="546" y="0"/>
                </a:lnTo>
                <a:lnTo>
                  <a:pt x="652" y="0"/>
                </a:lnTo>
                <a:lnTo>
                  <a:pt x="656" y="2"/>
                </a:lnTo>
                <a:lnTo>
                  <a:pt x="661" y="2"/>
                </a:lnTo>
                <a:lnTo>
                  <a:pt x="663" y="3"/>
                </a:lnTo>
                <a:lnTo>
                  <a:pt x="666" y="6"/>
                </a:lnTo>
                <a:lnTo>
                  <a:pt x="668" y="9"/>
                </a:lnTo>
                <a:lnTo>
                  <a:pt x="669" y="12"/>
                </a:lnTo>
                <a:lnTo>
                  <a:pt x="671" y="16"/>
                </a:lnTo>
                <a:lnTo>
                  <a:pt x="671" y="19"/>
                </a:lnTo>
                <a:lnTo>
                  <a:pt x="671" y="23"/>
                </a:lnTo>
                <a:lnTo>
                  <a:pt x="669" y="26"/>
                </a:lnTo>
                <a:lnTo>
                  <a:pt x="668" y="30"/>
                </a:lnTo>
                <a:lnTo>
                  <a:pt x="666" y="33"/>
                </a:lnTo>
                <a:lnTo>
                  <a:pt x="663" y="34"/>
                </a:lnTo>
                <a:lnTo>
                  <a:pt x="661" y="36"/>
                </a:lnTo>
                <a:lnTo>
                  <a:pt x="656" y="37"/>
                </a:lnTo>
                <a:lnTo>
                  <a:pt x="652" y="37"/>
                </a:lnTo>
                <a:lnTo>
                  <a:pt x="644" y="37"/>
                </a:lnTo>
                <a:lnTo>
                  <a:pt x="644" y="240"/>
                </a:lnTo>
                <a:lnTo>
                  <a:pt x="663" y="240"/>
                </a:lnTo>
                <a:lnTo>
                  <a:pt x="668" y="240"/>
                </a:lnTo>
                <a:lnTo>
                  <a:pt x="672" y="239"/>
                </a:lnTo>
                <a:lnTo>
                  <a:pt x="676" y="236"/>
                </a:lnTo>
                <a:lnTo>
                  <a:pt x="679" y="233"/>
                </a:lnTo>
                <a:lnTo>
                  <a:pt x="688" y="226"/>
                </a:lnTo>
                <a:lnTo>
                  <a:pt x="695" y="218"/>
                </a:lnTo>
                <a:lnTo>
                  <a:pt x="703" y="209"/>
                </a:lnTo>
                <a:lnTo>
                  <a:pt x="709" y="205"/>
                </a:lnTo>
                <a:lnTo>
                  <a:pt x="713" y="202"/>
                </a:lnTo>
                <a:lnTo>
                  <a:pt x="717" y="199"/>
                </a:lnTo>
                <a:lnTo>
                  <a:pt x="723" y="196"/>
                </a:lnTo>
                <a:lnTo>
                  <a:pt x="728" y="195"/>
                </a:lnTo>
                <a:lnTo>
                  <a:pt x="736" y="195"/>
                </a:lnTo>
                <a:lnTo>
                  <a:pt x="738" y="195"/>
                </a:lnTo>
                <a:lnTo>
                  <a:pt x="743" y="195"/>
                </a:lnTo>
                <a:lnTo>
                  <a:pt x="748" y="198"/>
                </a:lnTo>
                <a:lnTo>
                  <a:pt x="751" y="199"/>
                </a:lnTo>
                <a:lnTo>
                  <a:pt x="753" y="202"/>
                </a:lnTo>
                <a:lnTo>
                  <a:pt x="754" y="205"/>
                </a:lnTo>
                <a:lnTo>
                  <a:pt x="755" y="208"/>
                </a:lnTo>
                <a:lnTo>
                  <a:pt x="757" y="211"/>
                </a:lnTo>
                <a:lnTo>
                  <a:pt x="757" y="213"/>
                </a:lnTo>
                <a:lnTo>
                  <a:pt x="758" y="220"/>
                </a:lnTo>
                <a:lnTo>
                  <a:pt x="757" y="227"/>
                </a:lnTo>
                <a:lnTo>
                  <a:pt x="755" y="232"/>
                </a:lnTo>
                <a:lnTo>
                  <a:pt x="754" y="236"/>
                </a:lnTo>
                <a:lnTo>
                  <a:pt x="750" y="243"/>
                </a:lnTo>
                <a:lnTo>
                  <a:pt x="744" y="251"/>
                </a:lnTo>
                <a:lnTo>
                  <a:pt x="737" y="258"/>
                </a:lnTo>
                <a:lnTo>
                  <a:pt x="730" y="264"/>
                </a:lnTo>
                <a:lnTo>
                  <a:pt x="720" y="270"/>
                </a:lnTo>
                <a:lnTo>
                  <a:pt x="710" y="274"/>
                </a:lnTo>
                <a:lnTo>
                  <a:pt x="704" y="275"/>
                </a:lnTo>
                <a:lnTo>
                  <a:pt x="697" y="275"/>
                </a:lnTo>
                <a:lnTo>
                  <a:pt x="685" y="277"/>
                </a:lnTo>
                <a:close/>
                <a:moveTo>
                  <a:pt x="162" y="277"/>
                </a:moveTo>
                <a:lnTo>
                  <a:pt x="159" y="277"/>
                </a:lnTo>
                <a:lnTo>
                  <a:pt x="155" y="275"/>
                </a:lnTo>
                <a:lnTo>
                  <a:pt x="152" y="274"/>
                </a:lnTo>
                <a:lnTo>
                  <a:pt x="149" y="271"/>
                </a:lnTo>
                <a:lnTo>
                  <a:pt x="148" y="268"/>
                </a:lnTo>
                <a:lnTo>
                  <a:pt x="145" y="265"/>
                </a:lnTo>
                <a:lnTo>
                  <a:pt x="145" y="263"/>
                </a:lnTo>
                <a:lnTo>
                  <a:pt x="144" y="258"/>
                </a:lnTo>
                <a:lnTo>
                  <a:pt x="145" y="254"/>
                </a:lnTo>
                <a:lnTo>
                  <a:pt x="145" y="251"/>
                </a:lnTo>
                <a:lnTo>
                  <a:pt x="148" y="249"/>
                </a:lnTo>
                <a:lnTo>
                  <a:pt x="149" y="246"/>
                </a:lnTo>
                <a:lnTo>
                  <a:pt x="152" y="243"/>
                </a:lnTo>
                <a:lnTo>
                  <a:pt x="155" y="242"/>
                </a:lnTo>
                <a:lnTo>
                  <a:pt x="159" y="240"/>
                </a:lnTo>
                <a:lnTo>
                  <a:pt x="162" y="240"/>
                </a:lnTo>
                <a:lnTo>
                  <a:pt x="166" y="240"/>
                </a:lnTo>
                <a:lnTo>
                  <a:pt x="134" y="160"/>
                </a:lnTo>
                <a:lnTo>
                  <a:pt x="115" y="179"/>
                </a:lnTo>
                <a:lnTo>
                  <a:pt x="115" y="240"/>
                </a:lnTo>
                <a:lnTo>
                  <a:pt x="120" y="240"/>
                </a:lnTo>
                <a:lnTo>
                  <a:pt x="124" y="240"/>
                </a:lnTo>
                <a:lnTo>
                  <a:pt x="127" y="242"/>
                </a:lnTo>
                <a:lnTo>
                  <a:pt x="129" y="243"/>
                </a:lnTo>
                <a:lnTo>
                  <a:pt x="132" y="246"/>
                </a:lnTo>
                <a:lnTo>
                  <a:pt x="135" y="249"/>
                </a:lnTo>
                <a:lnTo>
                  <a:pt x="137" y="251"/>
                </a:lnTo>
                <a:lnTo>
                  <a:pt x="138" y="254"/>
                </a:lnTo>
                <a:lnTo>
                  <a:pt x="138" y="258"/>
                </a:lnTo>
                <a:lnTo>
                  <a:pt x="138" y="263"/>
                </a:lnTo>
                <a:lnTo>
                  <a:pt x="137" y="265"/>
                </a:lnTo>
                <a:lnTo>
                  <a:pt x="135" y="268"/>
                </a:lnTo>
                <a:lnTo>
                  <a:pt x="132" y="271"/>
                </a:lnTo>
                <a:lnTo>
                  <a:pt x="129" y="274"/>
                </a:lnTo>
                <a:lnTo>
                  <a:pt x="127" y="275"/>
                </a:lnTo>
                <a:lnTo>
                  <a:pt x="124" y="277"/>
                </a:lnTo>
                <a:lnTo>
                  <a:pt x="120" y="277"/>
                </a:lnTo>
                <a:lnTo>
                  <a:pt x="18" y="277"/>
                </a:lnTo>
                <a:lnTo>
                  <a:pt x="15" y="277"/>
                </a:lnTo>
                <a:lnTo>
                  <a:pt x="11" y="275"/>
                </a:lnTo>
                <a:lnTo>
                  <a:pt x="8" y="274"/>
                </a:lnTo>
                <a:lnTo>
                  <a:pt x="5" y="271"/>
                </a:lnTo>
                <a:lnTo>
                  <a:pt x="2" y="268"/>
                </a:lnTo>
                <a:lnTo>
                  <a:pt x="1" y="265"/>
                </a:lnTo>
                <a:lnTo>
                  <a:pt x="1" y="263"/>
                </a:lnTo>
                <a:lnTo>
                  <a:pt x="0" y="258"/>
                </a:lnTo>
                <a:lnTo>
                  <a:pt x="1" y="254"/>
                </a:lnTo>
                <a:lnTo>
                  <a:pt x="1" y="251"/>
                </a:lnTo>
                <a:lnTo>
                  <a:pt x="2" y="249"/>
                </a:lnTo>
                <a:lnTo>
                  <a:pt x="5" y="246"/>
                </a:lnTo>
                <a:lnTo>
                  <a:pt x="8" y="243"/>
                </a:lnTo>
                <a:lnTo>
                  <a:pt x="11" y="242"/>
                </a:lnTo>
                <a:lnTo>
                  <a:pt x="15" y="240"/>
                </a:lnTo>
                <a:lnTo>
                  <a:pt x="18" y="240"/>
                </a:lnTo>
                <a:lnTo>
                  <a:pt x="28" y="240"/>
                </a:lnTo>
                <a:lnTo>
                  <a:pt x="28" y="37"/>
                </a:lnTo>
                <a:lnTo>
                  <a:pt x="18" y="37"/>
                </a:lnTo>
                <a:lnTo>
                  <a:pt x="15" y="37"/>
                </a:lnTo>
                <a:lnTo>
                  <a:pt x="11" y="36"/>
                </a:lnTo>
                <a:lnTo>
                  <a:pt x="8" y="34"/>
                </a:lnTo>
                <a:lnTo>
                  <a:pt x="5" y="33"/>
                </a:lnTo>
                <a:lnTo>
                  <a:pt x="2" y="30"/>
                </a:lnTo>
                <a:lnTo>
                  <a:pt x="1" y="26"/>
                </a:lnTo>
                <a:lnTo>
                  <a:pt x="1" y="23"/>
                </a:lnTo>
                <a:lnTo>
                  <a:pt x="0" y="19"/>
                </a:lnTo>
                <a:lnTo>
                  <a:pt x="1" y="16"/>
                </a:lnTo>
                <a:lnTo>
                  <a:pt x="1" y="12"/>
                </a:lnTo>
                <a:lnTo>
                  <a:pt x="2" y="9"/>
                </a:lnTo>
                <a:lnTo>
                  <a:pt x="5" y="6"/>
                </a:lnTo>
                <a:lnTo>
                  <a:pt x="8" y="3"/>
                </a:lnTo>
                <a:lnTo>
                  <a:pt x="11" y="2"/>
                </a:lnTo>
                <a:lnTo>
                  <a:pt x="15" y="2"/>
                </a:lnTo>
                <a:lnTo>
                  <a:pt x="18" y="0"/>
                </a:lnTo>
                <a:lnTo>
                  <a:pt x="125" y="0"/>
                </a:lnTo>
                <a:lnTo>
                  <a:pt x="129" y="2"/>
                </a:lnTo>
                <a:lnTo>
                  <a:pt x="132" y="2"/>
                </a:lnTo>
                <a:lnTo>
                  <a:pt x="135" y="3"/>
                </a:lnTo>
                <a:lnTo>
                  <a:pt x="138" y="6"/>
                </a:lnTo>
                <a:lnTo>
                  <a:pt x="141" y="9"/>
                </a:lnTo>
                <a:lnTo>
                  <a:pt x="142" y="12"/>
                </a:lnTo>
                <a:lnTo>
                  <a:pt x="144" y="16"/>
                </a:lnTo>
                <a:lnTo>
                  <a:pt x="144" y="19"/>
                </a:lnTo>
                <a:lnTo>
                  <a:pt x="144" y="23"/>
                </a:lnTo>
                <a:lnTo>
                  <a:pt x="142" y="26"/>
                </a:lnTo>
                <a:lnTo>
                  <a:pt x="141" y="30"/>
                </a:lnTo>
                <a:lnTo>
                  <a:pt x="138" y="33"/>
                </a:lnTo>
                <a:lnTo>
                  <a:pt x="135" y="34"/>
                </a:lnTo>
                <a:lnTo>
                  <a:pt x="132" y="36"/>
                </a:lnTo>
                <a:lnTo>
                  <a:pt x="129" y="37"/>
                </a:lnTo>
                <a:lnTo>
                  <a:pt x="125" y="37"/>
                </a:lnTo>
                <a:lnTo>
                  <a:pt x="115" y="37"/>
                </a:lnTo>
                <a:lnTo>
                  <a:pt x="115" y="115"/>
                </a:lnTo>
                <a:lnTo>
                  <a:pt x="186" y="37"/>
                </a:lnTo>
                <a:lnTo>
                  <a:pt x="179" y="37"/>
                </a:lnTo>
                <a:lnTo>
                  <a:pt x="175" y="37"/>
                </a:lnTo>
                <a:lnTo>
                  <a:pt x="172" y="36"/>
                </a:lnTo>
                <a:lnTo>
                  <a:pt x="169" y="34"/>
                </a:lnTo>
                <a:lnTo>
                  <a:pt x="166" y="33"/>
                </a:lnTo>
                <a:lnTo>
                  <a:pt x="163" y="30"/>
                </a:lnTo>
                <a:lnTo>
                  <a:pt x="162" y="26"/>
                </a:lnTo>
                <a:lnTo>
                  <a:pt x="161" y="23"/>
                </a:lnTo>
                <a:lnTo>
                  <a:pt x="161" y="19"/>
                </a:lnTo>
                <a:lnTo>
                  <a:pt x="161" y="16"/>
                </a:lnTo>
                <a:lnTo>
                  <a:pt x="162" y="12"/>
                </a:lnTo>
                <a:lnTo>
                  <a:pt x="163" y="9"/>
                </a:lnTo>
                <a:lnTo>
                  <a:pt x="166" y="6"/>
                </a:lnTo>
                <a:lnTo>
                  <a:pt x="169" y="3"/>
                </a:lnTo>
                <a:lnTo>
                  <a:pt x="172" y="2"/>
                </a:lnTo>
                <a:lnTo>
                  <a:pt x="175" y="2"/>
                </a:lnTo>
                <a:lnTo>
                  <a:pt x="179" y="0"/>
                </a:lnTo>
                <a:lnTo>
                  <a:pt x="257" y="0"/>
                </a:lnTo>
                <a:lnTo>
                  <a:pt x="259" y="2"/>
                </a:lnTo>
                <a:lnTo>
                  <a:pt x="264" y="2"/>
                </a:lnTo>
                <a:lnTo>
                  <a:pt x="267" y="3"/>
                </a:lnTo>
                <a:lnTo>
                  <a:pt x="269" y="6"/>
                </a:lnTo>
                <a:lnTo>
                  <a:pt x="272" y="9"/>
                </a:lnTo>
                <a:lnTo>
                  <a:pt x="274" y="12"/>
                </a:lnTo>
                <a:lnTo>
                  <a:pt x="275" y="16"/>
                </a:lnTo>
                <a:lnTo>
                  <a:pt x="275" y="19"/>
                </a:lnTo>
                <a:lnTo>
                  <a:pt x="275" y="23"/>
                </a:lnTo>
                <a:lnTo>
                  <a:pt x="274" y="26"/>
                </a:lnTo>
                <a:lnTo>
                  <a:pt x="272" y="30"/>
                </a:lnTo>
                <a:lnTo>
                  <a:pt x="269" y="33"/>
                </a:lnTo>
                <a:lnTo>
                  <a:pt x="267" y="34"/>
                </a:lnTo>
                <a:lnTo>
                  <a:pt x="264" y="36"/>
                </a:lnTo>
                <a:lnTo>
                  <a:pt x="259" y="37"/>
                </a:lnTo>
                <a:lnTo>
                  <a:pt x="257" y="37"/>
                </a:lnTo>
                <a:lnTo>
                  <a:pt x="244" y="37"/>
                </a:lnTo>
                <a:lnTo>
                  <a:pt x="194" y="92"/>
                </a:lnTo>
                <a:lnTo>
                  <a:pt x="254" y="240"/>
                </a:lnTo>
                <a:lnTo>
                  <a:pt x="289" y="240"/>
                </a:lnTo>
                <a:lnTo>
                  <a:pt x="350" y="37"/>
                </a:lnTo>
                <a:lnTo>
                  <a:pt x="343" y="37"/>
                </a:lnTo>
                <a:lnTo>
                  <a:pt x="339" y="37"/>
                </a:lnTo>
                <a:lnTo>
                  <a:pt x="336" y="36"/>
                </a:lnTo>
                <a:lnTo>
                  <a:pt x="332" y="34"/>
                </a:lnTo>
                <a:lnTo>
                  <a:pt x="329" y="33"/>
                </a:lnTo>
                <a:lnTo>
                  <a:pt x="327" y="30"/>
                </a:lnTo>
                <a:lnTo>
                  <a:pt x="326" y="26"/>
                </a:lnTo>
                <a:lnTo>
                  <a:pt x="324" y="23"/>
                </a:lnTo>
                <a:lnTo>
                  <a:pt x="324" y="19"/>
                </a:lnTo>
                <a:lnTo>
                  <a:pt x="324" y="16"/>
                </a:lnTo>
                <a:lnTo>
                  <a:pt x="326" y="12"/>
                </a:lnTo>
                <a:lnTo>
                  <a:pt x="327" y="9"/>
                </a:lnTo>
                <a:lnTo>
                  <a:pt x="329" y="6"/>
                </a:lnTo>
                <a:lnTo>
                  <a:pt x="332" y="3"/>
                </a:lnTo>
                <a:lnTo>
                  <a:pt x="336" y="2"/>
                </a:lnTo>
                <a:lnTo>
                  <a:pt x="339" y="2"/>
                </a:lnTo>
                <a:lnTo>
                  <a:pt x="343" y="0"/>
                </a:lnTo>
                <a:lnTo>
                  <a:pt x="449" y="0"/>
                </a:lnTo>
                <a:lnTo>
                  <a:pt x="453" y="2"/>
                </a:lnTo>
                <a:lnTo>
                  <a:pt x="456" y="2"/>
                </a:lnTo>
                <a:lnTo>
                  <a:pt x="460" y="3"/>
                </a:lnTo>
                <a:lnTo>
                  <a:pt x="463" y="6"/>
                </a:lnTo>
                <a:lnTo>
                  <a:pt x="464" y="9"/>
                </a:lnTo>
                <a:lnTo>
                  <a:pt x="466" y="12"/>
                </a:lnTo>
                <a:lnTo>
                  <a:pt x="467" y="16"/>
                </a:lnTo>
                <a:lnTo>
                  <a:pt x="467" y="19"/>
                </a:lnTo>
                <a:lnTo>
                  <a:pt x="467" y="23"/>
                </a:lnTo>
                <a:lnTo>
                  <a:pt x="466" y="26"/>
                </a:lnTo>
                <a:lnTo>
                  <a:pt x="464" y="30"/>
                </a:lnTo>
                <a:lnTo>
                  <a:pt x="463" y="33"/>
                </a:lnTo>
                <a:lnTo>
                  <a:pt x="460" y="34"/>
                </a:lnTo>
                <a:lnTo>
                  <a:pt x="456" y="36"/>
                </a:lnTo>
                <a:lnTo>
                  <a:pt x="453" y="37"/>
                </a:lnTo>
                <a:lnTo>
                  <a:pt x="449" y="37"/>
                </a:lnTo>
                <a:lnTo>
                  <a:pt x="442" y="37"/>
                </a:lnTo>
                <a:lnTo>
                  <a:pt x="495" y="240"/>
                </a:lnTo>
                <a:lnTo>
                  <a:pt x="501" y="240"/>
                </a:lnTo>
                <a:lnTo>
                  <a:pt x="505" y="240"/>
                </a:lnTo>
                <a:lnTo>
                  <a:pt x="508" y="242"/>
                </a:lnTo>
                <a:lnTo>
                  <a:pt x="512" y="243"/>
                </a:lnTo>
                <a:lnTo>
                  <a:pt x="515" y="246"/>
                </a:lnTo>
                <a:lnTo>
                  <a:pt x="517" y="249"/>
                </a:lnTo>
                <a:lnTo>
                  <a:pt x="518" y="251"/>
                </a:lnTo>
                <a:lnTo>
                  <a:pt x="519" y="254"/>
                </a:lnTo>
                <a:lnTo>
                  <a:pt x="519" y="258"/>
                </a:lnTo>
                <a:lnTo>
                  <a:pt x="519" y="263"/>
                </a:lnTo>
                <a:lnTo>
                  <a:pt x="518" y="265"/>
                </a:lnTo>
                <a:lnTo>
                  <a:pt x="517" y="268"/>
                </a:lnTo>
                <a:lnTo>
                  <a:pt x="515" y="271"/>
                </a:lnTo>
                <a:lnTo>
                  <a:pt x="512" y="274"/>
                </a:lnTo>
                <a:lnTo>
                  <a:pt x="508" y="275"/>
                </a:lnTo>
                <a:lnTo>
                  <a:pt x="505" y="277"/>
                </a:lnTo>
                <a:lnTo>
                  <a:pt x="501" y="277"/>
                </a:lnTo>
                <a:lnTo>
                  <a:pt x="401" y="277"/>
                </a:lnTo>
                <a:lnTo>
                  <a:pt x="396" y="277"/>
                </a:lnTo>
                <a:lnTo>
                  <a:pt x="392" y="275"/>
                </a:lnTo>
                <a:lnTo>
                  <a:pt x="389" y="274"/>
                </a:lnTo>
                <a:lnTo>
                  <a:pt x="387" y="271"/>
                </a:lnTo>
                <a:lnTo>
                  <a:pt x="385" y="268"/>
                </a:lnTo>
                <a:lnTo>
                  <a:pt x="384" y="265"/>
                </a:lnTo>
                <a:lnTo>
                  <a:pt x="382" y="263"/>
                </a:lnTo>
                <a:lnTo>
                  <a:pt x="382" y="258"/>
                </a:lnTo>
                <a:lnTo>
                  <a:pt x="382" y="254"/>
                </a:lnTo>
                <a:lnTo>
                  <a:pt x="384" y="251"/>
                </a:lnTo>
                <a:lnTo>
                  <a:pt x="385" y="249"/>
                </a:lnTo>
                <a:lnTo>
                  <a:pt x="387" y="246"/>
                </a:lnTo>
                <a:lnTo>
                  <a:pt x="389" y="243"/>
                </a:lnTo>
                <a:lnTo>
                  <a:pt x="392" y="242"/>
                </a:lnTo>
                <a:lnTo>
                  <a:pt x="396" y="240"/>
                </a:lnTo>
                <a:lnTo>
                  <a:pt x="401" y="240"/>
                </a:lnTo>
                <a:lnTo>
                  <a:pt x="409" y="240"/>
                </a:lnTo>
                <a:lnTo>
                  <a:pt x="395" y="191"/>
                </a:lnTo>
                <a:lnTo>
                  <a:pt x="389" y="194"/>
                </a:lnTo>
                <a:lnTo>
                  <a:pt x="384" y="196"/>
                </a:lnTo>
                <a:lnTo>
                  <a:pt x="378" y="198"/>
                </a:lnTo>
                <a:lnTo>
                  <a:pt x="371" y="198"/>
                </a:lnTo>
                <a:lnTo>
                  <a:pt x="365" y="198"/>
                </a:lnTo>
                <a:lnTo>
                  <a:pt x="358" y="196"/>
                </a:lnTo>
                <a:lnTo>
                  <a:pt x="353" y="194"/>
                </a:lnTo>
                <a:lnTo>
                  <a:pt x="347" y="191"/>
                </a:lnTo>
                <a:lnTo>
                  <a:pt x="332" y="240"/>
                </a:lnTo>
                <a:lnTo>
                  <a:pt x="336" y="240"/>
                </a:lnTo>
                <a:lnTo>
                  <a:pt x="340" y="240"/>
                </a:lnTo>
                <a:lnTo>
                  <a:pt x="343" y="242"/>
                </a:lnTo>
                <a:lnTo>
                  <a:pt x="346" y="243"/>
                </a:lnTo>
                <a:lnTo>
                  <a:pt x="348" y="246"/>
                </a:lnTo>
                <a:lnTo>
                  <a:pt x="351" y="249"/>
                </a:lnTo>
                <a:lnTo>
                  <a:pt x="353" y="251"/>
                </a:lnTo>
                <a:lnTo>
                  <a:pt x="354" y="254"/>
                </a:lnTo>
                <a:lnTo>
                  <a:pt x="354" y="258"/>
                </a:lnTo>
                <a:lnTo>
                  <a:pt x="354" y="263"/>
                </a:lnTo>
                <a:lnTo>
                  <a:pt x="353" y="265"/>
                </a:lnTo>
                <a:lnTo>
                  <a:pt x="351" y="268"/>
                </a:lnTo>
                <a:lnTo>
                  <a:pt x="348" y="271"/>
                </a:lnTo>
                <a:lnTo>
                  <a:pt x="346" y="274"/>
                </a:lnTo>
                <a:lnTo>
                  <a:pt x="343" y="275"/>
                </a:lnTo>
                <a:lnTo>
                  <a:pt x="340" y="277"/>
                </a:lnTo>
                <a:lnTo>
                  <a:pt x="336" y="277"/>
                </a:lnTo>
                <a:lnTo>
                  <a:pt x="162" y="27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6" name="Freeform 165">
            <a:extLst>
              <a:ext uri="{FF2B5EF4-FFF2-40B4-BE49-F238E27FC236}">
                <a16:creationId xmlns:a16="http://schemas.microsoft.com/office/drawing/2014/main" id="{D86D0519-4EA2-3B84-1A06-0F23E85010F1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74502" y="5517240"/>
            <a:ext cx="557802" cy="72000"/>
          </a:xfrm>
          <a:custGeom>
            <a:avLst/>
            <a:gdLst>
              <a:gd name="T0" fmla="*/ 1394 w 1411"/>
              <a:gd name="T1" fmla="*/ 14 h 182"/>
              <a:gd name="T2" fmla="*/ 1335 w 1411"/>
              <a:gd name="T3" fmla="*/ 179 h 182"/>
              <a:gd name="T4" fmla="*/ 1335 w 1411"/>
              <a:gd name="T5" fmla="*/ 14 h 182"/>
              <a:gd name="T6" fmla="*/ 158 w 1411"/>
              <a:gd name="T7" fmla="*/ 165 h 182"/>
              <a:gd name="T8" fmla="*/ 101 w 1411"/>
              <a:gd name="T9" fmla="*/ 165 h 182"/>
              <a:gd name="T10" fmla="*/ 48 w 1411"/>
              <a:gd name="T11" fmla="*/ 165 h 182"/>
              <a:gd name="T12" fmla="*/ 12 w 1411"/>
              <a:gd name="T13" fmla="*/ 165 h 182"/>
              <a:gd name="T14" fmla="*/ 46 w 1411"/>
              <a:gd name="T15" fmla="*/ 113 h 182"/>
              <a:gd name="T16" fmla="*/ 310 w 1411"/>
              <a:gd name="T17" fmla="*/ 165 h 182"/>
              <a:gd name="T18" fmla="*/ 251 w 1411"/>
              <a:gd name="T19" fmla="*/ 165 h 182"/>
              <a:gd name="T20" fmla="*/ 197 w 1411"/>
              <a:gd name="T21" fmla="*/ 165 h 182"/>
              <a:gd name="T22" fmla="*/ 165 w 1411"/>
              <a:gd name="T23" fmla="*/ 165 h 182"/>
              <a:gd name="T24" fmla="*/ 231 w 1411"/>
              <a:gd name="T25" fmla="*/ 44 h 182"/>
              <a:gd name="T26" fmla="*/ 332 w 1411"/>
              <a:gd name="T27" fmla="*/ 165 h 182"/>
              <a:gd name="T28" fmla="*/ 332 w 1411"/>
              <a:gd name="T29" fmla="*/ 0 h 182"/>
              <a:gd name="T30" fmla="*/ 524 w 1411"/>
              <a:gd name="T31" fmla="*/ 0 h 182"/>
              <a:gd name="T32" fmla="*/ 524 w 1411"/>
              <a:gd name="T33" fmla="*/ 165 h 182"/>
              <a:gd name="T34" fmla="*/ 464 w 1411"/>
              <a:gd name="T35" fmla="*/ 165 h 182"/>
              <a:gd name="T36" fmla="*/ 368 w 1411"/>
              <a:gd name="T37" fmla="*/ 37 h 182"/>
              <a:gd name="T38" fmla="*/ 332 w 1411"/>
              <a:gd name="T39" fmla="*/ 179 h 182"/>
              <a:gd name="T40" fmla="*/ 676 w 1411"/>
              <a:gd name="T41" fmla="*/ 143 h 182"/>
              <a:gd name="T42" fmla="*/ 668 w 1411"/>
              <a:gd name="T43" fmla="*/ 164 h 182"/>
              <a:gd name="T44" fmla="*/ 652 w 1411"/>
              <a:gd name="T45" fmla="*/ 177 h 182"/>
              <a:gd name="T46" fmla="*/ 630 w 1411"/>
              <a:gd name="T47" fmla="*/ 182 h 182"/>
              <a:gd name="T48" fmla="*/ 594 w 1411"/>
              <a:gd name="T49" fmla="*/ 181 h 182"/>
              <a:gd name="T50" fmla="*/ 569 w 1411"/>
              <a:gd name="T51" fmla="*/ 168 h 182"/>
              <a:gd name="T52" fmla="*/ 555 w 1411"/>
              <a:gd name="T53" fmla="*/ 146 h 182"/>
              <a:gd name="T54" fmla="*/ 553 w 1411"/>
              <a:gd name="T55" fmla="*/ 129 h 182"/>
              <a:gd name="T56" fmla="*/ 613 w 1411"/>
              <a:gd name="T57" fmla="*/ 0 h 182"/>
              <a:gd name="T58" fmla="*/ 597 w 1411"/>
              <a:gd name="T59" fmla="*/ 146 h 182"/>
              <a:gd name="T60" fmla="*/ 608 w 1411"/>
              <a:gd name="T61" fmla="*/ 161 h 182"/>
              <a:gd name="T62" fmla="*/ 627 w 1411"/>
              <a:gd name="T63" fmla="*/ 165 h 182"/>
              <a:gd name="T64" fmla="*/ 651 w 1411"/>
              <a:gd name="T65" fmla="*/ 158 h 182"/>
              <a:gd name="T66" fmla="*/ 659 w 1411"/>
              <a:gd name="T67" fmla="*/ 134 h 182"/>
              <a:gd name="T68" fmla="*/ 695 w 1411"/>
              <a:gd name="T69" fmla="*/ 0 h 182"/>
              <a:gd name="T70" fmla="*/ 704 w 1411"/>
              <a:gd name="T71" fmla="*/ 165 h 182"/>
              <a:gd name="T72" fmla="*/ 704 w 1411"/>
              <a:gd name="T73" fmla="*/ 0 h 182"/>
              <a:gd name="T74" fmla="*/ 764 w 1411"/>
              <a:gd name="T75" fmla="*/ 165 h 182"/>
              <a:gd name="T76" fmla="*/ 837 w 1411"/>
              <a:gd name="T77" fmla="*/ 179 h 182"/>
              <a:gd name="T78" fmla="*/ 908 w 1411"/>
              <a:gd name="T79" fmla="*/ 14 h 182"/>
              <a:gd name="T80" fmla="*/ 908 w 1411"/>
              <a:gd name="T81" fmla="*/ 92 h 182"/>
              <a:gd name="T82" fmla="*/ 980 w 1411"/>
              <a:gd name="T83" fmla="*/ 119 h 182"/>
              <a:gd name="T84" fmla="*/ 864 w 1411"/>
              <a:gd name="T85" fmla="*/ 165 h 182"/>
              <a:gd name="T86" fmla="*/ 980 w 1411"/>
              <a:gd name="T87" fmla="*/ 0 h 182"/>
              <a:gd name="T88" fmla="*/ 1087 w 1411"/>
              <a:gd name="T89" fmla="*/ 0 h 182"/>
              <a:gd name="T90" fmla="*/ 1148 w 1411"/>
              <a:gd name="T91" fmla="*/ 165 h 182"/>
              <a:gd name="T92" fmla="*/ 1087 w 1411"/>
              <a:gd name="T93" fmla="*/ 165 h 182"/>
              <a:gd name="T94" fmla="*/ 1058 w 1411"/>
              <a:gd name="T95" fmla="*/ 165 h 182"/>
              <a:gd name="T96" fmla="*/ 997 w 1411"/>
              <a:gd name="T97" fmla="*/ 165 h 182"/>
              <a:gd name="T98" fmla="*/ 997 w 1411"/>
              <a:gd name="T99" fmla="*/ 0 h 182"/>
              <a:gd name="T100" fmla="*/ 1058 w 1411"/>
              <a:gd name="T101" fmla="*/ 76 h 182"/>
              <a:gd name="T102" fmla="*/ 1087 w 1411"/>
              <a:gd name="T103" fmla="*/ 0 h 182"/>
              <a:gd name="T104" fmla="*/ 1288 w 1411"/>
              <a:gd name="T105" fmla="*/ 165 h 182"/>
              <a:gd name="T106" fmla="*/ 1227 w 1411"/>
              <a:gd name="T107" fmla="*/ 165 h 182"/>
              <a:gd name="T108" fmla="*/ 1178 w 1411"/>
              <a:gd name="T109" fmla="*/ 57 h 182"/>
              <a:gd name="T110" fmla="*/ 1289 w 1411"/>
              <a:gd name="T111" fmla="*/ 57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11" h="182">
                <a:moveTo>
                  <a:pt x="1335" y="0"/>
                </a:moveTo>
                <a:lnTo>
                  <a:pt x="1411" y="0"/>
                </a:lnTo>
                <a:lnTo>
                  <a:pt x="1411" y="14"/>
                </a:lnTo>
                <a:lnTo>
                  <a:pt x="1394" y="14"/>
                </a:lnTo>
                <a:lnTo>
                  <a:pt x="1394" y="165"/>
                </a:lnTo>
                <a:lnTo>
                  <a:pt x="1411" y="165"/>
                </a:lnTo>
                <a:lnTo>
                  <a:pt x="1411" y="179"/>
                </a:lnTo>
                <a:lnTo>
                  <a:pt x="1335" y="179"/>
                </a:lnTo>
                <a:lnTo>
                  <a:pt x="1335" y="165"/>
                </a:lnTo>
                <a:lnTo>
                  <a:pt x="1352" y="165"/>
                </a:lnTo>
                <a:lnTo>
                  <a:pt x="1352" y="14"/>
                </a:lnTo>
                <a:lnTo>
                  <a:pt x="1335" y="14"/>
                </a:lnTo>
                <a:lnTo>
                  <a:pt x="1335" y="0"/>
                </a:lnTo>
                <a:close/>
                <a:moveTo>
                  <a:pt x="96" y="0"/>
                </a:moveTo>
                <a:lnTo>
                  <a:pt x="145" y="165"/>
                </a:lnTo>
                <a:lnTo>
                  <a:pt x="158" y="165"/>
                </a:lnTo>
                <a:lnTo>
                  <a:pt x="158" y="179"/>
                </a:lnTo>
                <a:lnTo>
                  <a:pt x="86" y="179"/>
                </a:lnTo>
                <a:lnTo>
                  <a:pt x="86" y="165"/>
                </a:lnTo>
                <a:lnTo>
                  <a:pt x="101" y="165"/>
                </a:lnTo>
                <a:lnTo>
                  <a:pt x="90" y="129"/>
                </a:lnTo>
                <a:lnTo>
                  <a:pt x="42" y="129"/>
                </a:lnTo>
                <a:lnTo>
                  <a:pt x="32" y="165"/>
                </a:lnTo>
                <a:lnTo>
                  <a:pt x="48" y="165"/>
                </a:lnTo>
                <a:lnTo>
                  <a:pt x="48" y="179"/>
                </a:lnTo>
                <a:lnTo>
                  <a:pt x="0" y="179"/>
                </a:lnTo>
                <a:lnTo>
                  <a:pt x="0" y="165"/>
                </a:lnTo>
                <a:lnTo>
                  <a:pt x="12" y="165"/>
                </a:lnTo>
                <a:lnTo>
                  <a:pt x="63" y="0"/>
                </a:lnTo>
                <a:lnTo>
                  <a:pt x="96" y="0"/>
                </a:lnTo>
                <a:close/>
                <a:moveTo>
                  <a:pt x="66" y="44"/>
                </a:moveTo>
                <a:lnTo>
                  <a:pt x="46" y="113"/>
                </a:lnTo>
                <a:lnTo>
                  <a:pt x="86" y="113"/>
                </a:lnTo>
                <a:lnTo>
                  <a:pt x="66" y="44"/>
                </a:lnTo>
                <a:close/>
                <a:moveTo>
                  <a:pt x="261" y="0"/>
                </a:moveTo>
                <a:lnTo>
                  <a:pt x="310" y="165"/>
                </a:lnTo>
                <a:lnTo>
                  <a:pt x="323" y="165"/>
                </a:lnTo>
                <a:lnTo>
                  <a:pt x="323" y="179"/>
                </a:lnTo>
                <a:lnTo>
                  <a:pt x="251" y="179"/>
                </a:lnTo>
                <a:lnTo>
                  <a:pt x="251" y="165"/>
                </a:lnTo>
                <a:lnTo>
                  <a:pt x="267" y="165"/>
                </a:lnTo>
                <a:lnTo>
                  <a:pt x="255" y="129"/>
                </a:lnTo>
                <a:lnTo>
                  <a:pt x="209" y="129"/>
                </a:lnTo>
                <a:lnTo>
                  <a:pt x="197" y="165"/>
                </a:lnTo>
                <a:lnTo>
                  <a:pt x="213" y="165"/>
                </a:lnTo>
                <a:lnTo>
                  <a:pt x="213" y="179"/>
                </a:lnTo>
                <a:lnTo>
                  <a:pt x="165" y="179"/>
                </a:lnTo>
                <a:lnTo>
                  <a:pt x="165" y="165"/>
                </a:lnTo>
                <a:lnTo>
                  <a:pt x="179" y="165"/>
                </a:lnTo>
                <a:lnTo>
                  <a:pt x="228" y="0"/>
                </a:lnTo>
                <a:lnTo>
                  <a:pt x="261" y="0"/>
                </a:lnTo>
                <a:close/>
                <a:moveTo>
                  <a:pt x="231" y="44"/>
                </a:moveTo>
                <a:lnTo>
                  <a:pt x="213" y="113"/>
                </a:lnTo>
                <a:lnTo>
                  <a:pt x="251" y="113"/>
                </a:lnTo>
                <a:lnTo>
                  <a:pt x="231" y="44"/>
                </a:lnTo>
                <a:close/>
                <a:moveTo>
                  <a:pt x="332" y="165"/>
                </a:moveTo>
                <a:lnTo>
                  <a:pt x="347" y="165"/>
                </a:lnTo>
                <a:lnTo>
                  <a:pt x="347" y="14"/>
                </a:lnTo>
                <a:lnTo>
                  <a:pt x="332" y="14"/>
                </a:lnTo>
                <a:lnTo>
                  <a:pt x="332" y="0"/>
                </a:lnTo>
                <a:lnTo>
                  <a:pt x="399" y="0"/>
                </a:lnTo>
                <a:lnTo>
                  <a:pt x="428" y="110"/>
                </a:lnTo>
                <a:lnTo>
                  <a:pt x="454" y="0"/>
                </a:lnTo>
                <a:lnTo>
                  <a:pt x="524" y="0"/>
                </a:lnTo>
                <a:lnTo>
                  <a:pt x="524" y="14"/>
                </a:lnTo>
                <a:lnTo>
                  <a:pt x="507" y="14"/>
                </a:lnTo>
                <a:lnTo>
                  <a:pt x="507" y="165"/>
                </a:lnTo>
                <a:lnTo>
                  <a:pt x="524" y="165"/>
                </a:lnTo>
                <a:lnTo>
                  <a:pt x="524" y="179"/>
                </a:lnTo>
                <a:lnTo>
                  <a:pt x="447" y="179"/>
                </a:lnTo>
                <a:lnTo>
                  <a:pt x="447" y="165"/>
                </a:lnTo>
                <a:lnTo>
                  <a:pt x="464" y="165"/>
                </a:lnTo>
                <a:lnTo>
                  <a:pt x="464" y="37"/>
                </a:lnTo>
                <a:lnTo>
                  <a:pt x="428" y="179"/>
                </a:lnTo>
                <a:lnTo>
                  <a:pt x="405" y="179"/>
                </a:lnTo>
                <a:lnTo>
                  <a:pt x="368" y="37"/>
                </a:lnTo>
                <a:lnTo>
                  <a:pt x="367" y="165"/>
                </a:lnTo>
                <a:lnTo>
                  <a:pt x="384" y="165"/>
                </a:lnTo>
                <a:lnTo>
                  <a:pt x="384" y="179"/>
                </a:lnTo>
                <a:lnTo>
                  <a:pt x="332" y="179"/>
                </a:lnTo>
                <a:lnTo>
                  <a:pt x="332" y="165"/>
                </a:lnTo>
                <a:close/>
                <a:moveTo>
                  <a:pt x="678" y="130"/>
                </a:moveTo>
                <a:lnTo>
                  <a:pt x="678" y="137"/>
                </a:lnTo>
                <a:lnTo>
                  <a:pt x="676" y="143"/>
                </a:lnTo>
                <a:lnTo>
                  <a:pt x="675" y="150"/>
                </a:lnTo>
                <a:lnTo>
                  <a:pt x="673" y="154"/>
                </a:lnTo>
                <a:lnTo>
                  <a:pt x="671" y="160"/>
                </a:lnTo>
                <a:lnTo>
                  <a:pt x="668" y="164"/>
                </a:lnTo>
                <a:lnTo>
                  <a:pt x="665" y="167"/>
                </a:lnTo>
                <a:lnTo>
                  <a:pt x="661" y="171"/>
                </a:lnTo>
                <a:lnTo>
                  <a:pt x="656" y="174"/>
                </a:lnTo>
                <a:lnTo>
                  <a:pt x="652" y="177"/>
                </a:lnTo>
                <a:lnTo>
                  <a:pt x="647" y="178"/>
                </a:lnTo>
                <a:lnTo>
                  <a:pt x="641" y="179"/>
                </a:lnTo>
                <a:lnTo>
                  <a:pt x="635" y="181"/>
                </a:lnTo>
                <a:lnTo>
                  <a:pt x="630" y="182"/>
                </a:lnTo>
                <a:lnTo>
                  <a:pt x="617" y="182"/>
                </a:lnTo>
                <a:lnTo>
                  <a:pt x="610" y="182"/>
                </a:lnTo>
                <a:lnTo>
                  <a:pt x="601" y="182"/>
                </a:lnTo>
                <a:lnTo>
                  <a:pt x="594" y="181"/>
                </a:lnTo>
                <a:lnTo>
                  <a:pt x="589" y="179"/>
                </a:lnTo>
                <a:lnTo>
                  <a:pt x="583" y="177"/>
                </a:lnTo>
                <a:lnTo>
                  <a:pt x="577" y="174"/>
                </a:lnTo>
                <a:lnTo>
                  <a:pt x="569" y="168"/>
                </a:lnTo>
                <a:lnTo>
                  <a:pt x="562" y="161"/>
                </a:lnTo>
                <a:lnTo>
                  <a:pt x="559" y="155"/>
                </a:lnTo>
                <a:lnTo>
                  <a:pt x="556" y="151"/>
                </a:lnTo>
                <a:lnTo>
                  <a:pt x="555" y="146"/>
                </a:lnTo>
                <a:lnTo>
                  <a:pt x="555" y="143"/>
                </a:lnTo>
                <a:lnTo>
                  <a:pt x="553" y="140"/>
                </a:lnTo>
                <a:lnTo>
                  <a:pt x="553" y="134"/>
                </a:lnTo>
                <a:lnTo>
                  <a:pt x="553" y="129"/>
                </a:lnTo>
                <a:lnTo>
                  <a:pt x="553" y="14"/>
                </a:lnTo>
                <a:lnTo>
                  <a:pt x="536" y="14"/>
                </a:lnTo>
                <a:lnTo>
                  <a:pt x="536" y="0"/>
                </a:lnTo>
                <a:lnTo>
                  <a:pt x="613" y="0"/>
                </a:lnTo>
                <a:lnTo>
                  <a:pt x="613" y="14"/>
                </a:lnTo>
                <a:lnTo>
                  <a:pt x="596" y="14"/>
                </a:lnTo>
                <a:lnTo>
                  <a:pt x="596" y="136"/>
                </a:lnTo>
                <a:lnTo>
                  <a:pt x="597" y="146"/>
                </a:lnTo>
                <a:lnTo>
                  <a:pt x="599" y="150"/>
                </a:lnTo>
                <a:lnTo>
                  <a:pt x="601" y="155"/>
                </a:lnTo>
                <a:lnTo>
                  <a:pt x="606" y="160"/>
                </a:lnTo>
                <a:lnTo>
                  <a:pt x="608" y="161"/>
                </a:lnTo>
                <a:lnTo>
                  <a:pt x="611" y="162"/>
                </a:lnTo>
                <a:lnTo>
                  <a:pt x="614" y="164"/>
                </a:lnTo>
                <a:lnTo>
                  <a:pt x="618" y="165"/>
                </a:lnTo>
                <a:lnTo>
                  <a:pt x="627" y="165"/>
                </a:lnTo>
                <a:lnTo>
                  <a:pt x="635" y="165"/>
                </a:lnTo>
                <a:lnTo>
                  <a:pt x="641" y="164"/>
                </a:lnTo>
                <a:lnTo>
                  <a:pt x="647" y="161"/>
                </a:lnTo>
                <a:lnTo>
                  <a:pt x="651" y="158"/>
                </a:lnTo>
                <a:lnTo>
                  <a:pt x="655" y="154"/>
                </a:lnTo>
                <a:lnTo>
                  <a:pt x="658" y="148"/>
                </a:lnTo>
                <a:lnTo>
                  <a:pt x="659" y="141"/>
                </a:lnTo>
                <a:lnTo>
                  <a:pt x="659" y="134"/>
                </a:lnTo>
                <a:lnTo>
                  <a:pt x="659" y="14"/>
                </a:lnTo>
                <a:lnTo>
                  <a:pt x="642" y="14"/>
                </a:lnTo>
                <a:lnTo>
                  <a:pt x="642" y="0"/>
                </a:lnTo>
                <a:lnTo>
                  <a:pt x="695" y="0"/>
                </a:lnTo>
                <a:lnTo>
                  <a:pt x="695" y="14"/>
                </a:lnTo>
                <a:lnTo>
                  <a:pt x="678" y="14"/>
                </a:lnTo>
                <a:lnTo>
                  <a:pt x="678" y="130"/>
                </a:lnTo>
                <a:close/>
                <a:moveTo>
                  <a:pt x="704" y="165"/>
                </a:moveTo>
                <a:lnTo>
                  <a:pt x="721" y="165"/>
                </a:lnTo>
                <a:lnTo>
                  <a:pt x="721" y="14"/>
                </a:lnTo>
                <a:lnTo>
                  <a:pt x="704" y="14"/>
                </a:lnTo>
                <a:lnTo>
                  <a:pt x="704" y="0"/>
                </a:lnTo>
                <a:lnTo>
                  <a:pt x="781" y="0"/>
                </a:lnTo>
                <a:lnTo>
                  <a:pt x="781" y="14"/>
                </a:lnTo>
                <a:lnTo>
                  <a:pt x="764" y="14"/>
                </a:lnTo>
                <a:lnTo>
                  <a:pt x="764" y="165"/>
                </a:lnTo>
                <a:lnTo>
                  <a:pt x="805" y="165"/>
                </a:lnTo>
                <a:lnTo>
                  <a:pt x="805" y="119"/>
                </a:lnTo>
                <a:lnTo>
                  <a:pt x="837" y="119"/>
                </a:lnTo>
                <a:lnTo>
                  <a:pt x="837" y="179"/>
                </a:lnTo>
                <a:lnTo>
                  <a:pt x="704" y="179"/>
                </a:lnTo>
                <a:lnTo>
                  <a:pt x="704" y="165"/>
                </a:lnTo>
                <a:close/>
                <a:moveTo>
                  <a:pt x="947" y="14"/>
                </a:moveTo>
                <a:lnTo>
                  <a:pt x="908" y="14"/>
                </a:lnTo>
                <a:lnTo>
                  <a:pt x="908" y="76"/>
                </a:lnTo>
                <a:lnTo>
                  <a:pt x="945" y="76"/>
                </a:lnTo>
                <a:lnTo>
                  <a:pt x="945" y="92"/>
                </a:lnTo>
                <a:lnTo>
                  <a:pt x="908" y="92"/>
                </a:lnTo>
                <a:lnTo>
                  <a:pt x="908" y="165"/>
                </a:lnTo>
                <a:lnTo>
                  <a:pt x="947" y="165"/>
                </a:lnTo>
                <a:lnTo>
                  <a:pt x="947" y="119"/>
                </a:lnTo>
                <a:lnTo>
                  <a:pt x="980" y="119"/>
                </a:lnTo>
                <a:lnTo>
                  <a:pt x="980" y="179"/>
                </a:lnTo>
                <a:lnTo>
                  <a:pt x="847" y="179"/>
                </a:lnTo>
                <a:lnTo>
                  <a:pt x="847" y="165"/>
                </a:lnTo>
                <a:lnTo>
                  <a:pt x="864" y="165"/>
                </a:lnTo>
                <a:lnTo>
                  <a:pt x="864" y="14"/>
                </a:lnTo>
                <a:lnTo>
                  <a:pt x="847" y="14"/>
                </a:lnTo>
                <a:lnTo>
                  <a:pt x="847" y="0"/>
                </a:lnTo>
                <a:lnTo>
                  <a:pt x="980" y="0"/>
                </a:lnTo>
                <a:lnTo>
                  <a:pt x="980" y="57"/>
                </a:lnTo>
                <a:lnTo>
                  <a:pt x="947" y="57"/>
                </a:lnTo>
                <a:lnTo>
                  <a:pt x="947" y="14"/>
                </a:lnTo>
                <a:close/>
                <a:moveTo>
                  <a:pt x="1087" y="0"/>
                </a:moveTo>
                <a:lnTo>
                  <a:pt x="1164" y="0"/>
                </a:lnTo>
                <a:lnTo>
                  <a:pt x="1164" y="14"/>
                </a:lnTo>
                <a:lnTo>
                  <a:pt x="1148" y="14"/>
                </a:lnTo>
                <a:lnTo>
                  <a:pt x="1148" y="165"/>
                </a:lnTo>
                <a:lnTo>
                  <a:pt x="1164" y="165"/>
                </a:lnTo>
                <a:lnTo>
                  <a:pt x="1164" y="179"/>
                </a:lnTo>
                <a:lnTo>
                  <a:pt x="1087" y="179"/>
                </a:lnTo>
                <a:lnTo>
                  <a:pt x="1087" y="165"/>
                </a:lnTo>
                <a:lnTo>
                  <a:pt x="1104" y="165"/>
                </a:lnTo>
                <a:lnTo>
                  <a:pt x="1104" y="91"/>
                </a:lnTo>
                <a:lnTo>
                  <a:pt x="1058" y="91"/>
                </a:lnTo>
                <a:lnTo>
                  <a:pt x="1058" y="165"/>
                </a:lnTo>
                <a:lnTo>
                  <a:pt x="1075" y="165"/>
                </a:lnTo>
                <a:lnTo>
                  <a:pt x="1075" y="179"/>
                </a:lnTo>
                <a:lnTo>
                  <a:pt x="997" y="179"/>
                </a:lnTo>
                <a:lnTo>
                  <a:pt x="997" y="165"/>
                </a:lnTo>
                <a:lnTo>
                  <a:pt x="1014" y="165"/>
                </a:lnTo>
                <a:lnTo>
                  <a:pt x="1014" y="14"/>
                </a:lnTo>
                <a:lnTo>
                  <a:pt x="997" y="14"/>
                </a:lnTo>
                <a:lnTo>
                  <a:pt x="997" y="0"/>
                </a:lnTo>
                <a:lnTo>
                  <a:pt x="1075" y="0"/>
                </a:lnTo>
                <a:lnTo>
                  <a:pt x="1075" y="14"/>
                </a:lnTo>
                <a:lnTo>
                  <a:pt x="1058" y="14"/>
                </a:lnTo>
                <a:lnTo>
                  <a:pt x="1058" y="76"/>
                </a:lnTo>
                <a:lnTo>
                  <a:pt x="1104" y="76"/>
                </a:lnTo>
                <a:lnTo>
                  <a:pt x="1104" y="14"/>
                </a:lnTo>
                <a:lnTo>
                  <a:pt x="1087" y="14"/>
                </a:lnTo>
                <a:lnTo>
                  <a:pt x="1087" y="0"/>
                </a:lnTo>
                <a:close/>
                <a:moveTo>
                  <a:pt x="1289" y="14"/>
                </a:moveTo>
                <a:lnTo>
                  <a:pt x="1271" y="14"/>
                </a:lnTo>
                <a:lnTo>
                  <a:pt x="1271" y="165"/>
                </a:lnTo>
                <a:lnTo>
                  <a:pt x="1288" y="165"/>
                </a:lnTo>
                <a:lnTo>
                  <a:pt x="1288" y="179"/>
                </a:lnTo>
                <a:lnTo>
                  <a:pt x="1212" y="179"/>
                </a:lnTo>
                <a:lnTo>
                  <a:pt x="1212" y="165"/>
                </a:lnTo>
                <a:lnTo>
                  <a:pt x="1227" y="165"/>
                </a:lnTo>
                <a:lnTo>
                  <a:pt x="1227" y="14"/>
                </a:lnTo>
                <a:lnTo>
                  <a:pt x="1210" y="14"/>
                </a:lnTo>
                <a:lnTo>
                  <a:pt x="1210" y="57"/>
                </a:lnTo>
                <a:lnTo>
                  <a:pt x="1178" y="57"/>
                </a:lnTo>
                <a:lnTo>
                  <a:pt x="1178" y="0"/>
                </a:lnTo>
                <a:lnTo>
                  <a:pt x="1322" y="0"/>
                </a:lnTo>
                <a:lnTo>
                  <a:pt x="1322" y="57"/>
                </a:lnTo>
                <a:lnTo>
                  <a:pt x="1289" y="57"/>
                </a:lnTo>
                <a:lnTo>
                  <a:pt x="1289" y="1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7" name="Freeform 166">
            <a:extLst>
              <a:ext uri="{FF2B5EF4-FFF2-40B4-BE49-F238E27FC236}">
                <a16:creationId xmlns:a16="http://schemas.microsoft.com/office/drawing/2014/main" id="{4A7CEFB7-DC6E-89A7-4E99-0FE68CDD4461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990074" y="5373224"/>
            <a:ext cx="498414" cy="64800"/>
          </a:xfrm>
          <a:custGeom>
            <a:avLst/>
            <a:gdLst>
              <a:gd name="T0" fmla="*/ 1285 w 1647"/>
              <a:gd name="T1" fmla="*/ 46 h 213"/>
              <a:gd name="T2" fmla="*/ 1335 w 1647"/>
              <a:gd name="T3" fmla="*/ 29 h 213"/>
              <a:gd name="T4" fmla="*/ 1424 w 1647"/>
              <a:gd name="T5" fmla="*/ 41 h 213"/>
              <a:gd name="T6" fmla="*/ 1142 w 1647"/>
              <a:gd name="T7" fmla="*/ 46 h 213"/>
              <a:gd name="T8" fmla="*/ 382 w 1647"/>
              <a:gd name="T9" fmla="*/ 22 h 213"/>
              <a:gd name="T10" fmla="*/ 413 w 1647"/>
              <a:gd name="T11" fmla="*/ 2 h 213"/>
              <a:gd name="T12" fmla="*/ 421 w 1647"/>
              <a:gd name="T13" fmla="*/ 37 h 213"/>
              <a:gd name="T14" fmla="*/ 384 w 1647"/>
              <a:gd name="T15" fmla="*/ 30 h 213"/>
              <a:gd name="T16" fmla="*/ 565 w 1647"/>
              <a:gd name="T17" fmla="*/ 0 h 213"/>
              <a:gd name="T18" fmla="*/ 591 w 1647"/>
              <a:gd name="T19" fmla="*/ 27 h 213"/>
              <a:gd name="T20" fmla="*/ 558 w 1647"/>
              <a:gd name="T21" fmla="*/ 40 h 213"/>
              <a:gd name="T22" fmla="*/ 1565 w 1647"/>
              <a:gd name="T23" fmla="*/ 68 h 213"/>
              <a:gd name="T24" fmla="*/ 1518 w 1647"/>
              <a:gd name="T25" fmla="*/ 53 h 213"/>
              <a:gd name="T26" fmla="*/ 1484 w 1647"/>
              <a:gd name="T27" fmla="*/ 105 h 213"/>
              <a:gd name="T28" fmla="*/ 1511 w 1647"/>
              <a:gd name="T29" fmla="*/ 181 h 213"/>
              <a:gd name="T30" fmla="*/ 1566 w 1647"/>
              <a:gd name="T31" fmla="*/ 165 h 213"/>
              <a:gd name="T32" fmla="*/ 1645 w 1647"/>
              <a:gd name="T33" fmla="*/ 136 h 213"/>
              <a:gd name="T34" fmla="*/ 1604 w 1647"/>
              <a:gd name="T35" fmla="*/ 196 h 213"/>
              <a:gd name="T36" fmla="*/ 1480 w 1647"/>
              <a:gd name="T37" fmla="*/ 206 h 213"/>
              <a:gd name="T38" fmla="*/ 1416 w 1647"/>
              <a:gd name="T39" fmla="*/ 144 h 213"/>
              <a:gd name="T40" fmla="*/ 1429 w 1647"/>
              <a:gd name="T41" fmla="*/ 61 h 213"/>
              <a:gd name="T42" fmla="*/ 1534 w 1647"/>
              <a:gd name="T43" fmla="*/ 17 h 213"/>
              <a:gd name="T44" fmla="*/ 1620 w 1647"/>
              <a:gd name="T45" fmla="*/ 51 h 213"/>
              <a:gd name="T46" fmla="*/ 615 w 1647"/>
              <a:gd name="T47" fmla="*/ 108 h 213"/>
              <a:gd name="T48" fmla="*/ 682 w 1647"/>
              <a:gd name="T49" fmla="*/ 125 h 213"/>
              <a:gd name="T50" fmla="*/ 0 w 1647"/>
              <a:gd name="T51" fmla="*/ 188 h 213"/>
              <a:gd name="T52" fmla="*/ 1 w 1647"/>
              <a:gd name="T53" fmla="*/ 46 h 213"/>
              <a:gd name="T54" fmla="*/ 129 w 1647"/>
              <a:gd name="T55" fmla="*/ 23 h 213"/>
              <a:gd name="T56" fmla="*/ 115 w 1647"/>
              <a:gd name="T57" fmla="*/ 47 h 213"/>
              <a:gd name="T58" fmla="*/ 132 w 1647"/>
              <a:gd name="T59" fmla="*/ 206 h 213"/>
              <a:gd name="T60" fmla="*/ 714 w 1647"/>
              <a:gd name="T61" fmla="*/ 202 h 213"/>
              <a:gd name="T62" fmla="*/ 743 w 1647"/>
              <a:gd name="T63" fmla="*/ 143 h 213"/>
              <a:gd name="T64" fmla="*/ 798 w 1647"/>
              <a:gd name="T65" fmla="*/ 178 h 213"/>
              <a:gd name="T66" fmla="*/ 851 w 1647"/>
              <a:gd name="T67" fmla="*/ 161 h 213"/>
              <a:gd name="T68" fmla="*/ 760 w 1647"/>
              <a:gd name="T69" fmla="*/ 133 h 213"/>
              <a:gd name="T70" fmla="*/ 707 w 1647"/>
              <a:gd name="T71" fmla="*/ 96 h 213"/>
              <a:gd name="T72" fmla="*/ 736 w 1647"/>
              <a:gd name="T73" fmla="*/ 39 h 213"/>
              <a:gd name="T74" fmla="*/ 842 w 1647"/>
              <a:gd name="T75" fmla="*/ 29 h 213"/>
              <a:gd name="T76" fmla="*/ 905 w 1647"/>
              <a:gd name="T77" fmla="*/ 29 h 213"/>
              <a:gd name="T78" fmla="*/ 877 w 1647"/>
              <a:gd name="T79" fmla="*/ 82 h 213"/>
              <a:gd name="T80" fmla="*/ 810 w 1647"/>
              <a:gd name="T81" fmla="*/ 51 h 213"/>
              <a:gd name="T82" fmla="*/ 779 w 1647"/>
              <a:gd name="T83" fmla="*/ 75 h 213"/>
              <a:gd name="T84" fmla="*/ 897 w 1647"/>
              <a:gd name="T85" fmla="*/ 102 h 213"/>
              <a:gd name="T86" fmla="*/ 921 w 1647"/>
              <a:gd name="T87" fmla="*/ 156 h 213"/>
              <a:gd name="T88" fmla="*/ 863 w 1647"/>
              <a:gd name="T89" fmla="*/ 202 h 213"/>
              <a:gd name="T90" fmla="*/ 751 w 1647"/>
              <a:gd name="T91" fmla="*/ 192 h 213"/>
              <a:gd name="T92" fmla="*/ 322 w 1647"/>
              <a:gd name="T93" fmla="*/ 184 h 213"/>
              <a:gd name="T94" fmla="*/ 194 w 1647"/>
              <a:gd name="T95" fmla="*/ 206 h 213"/>
              <a:gd name="T96" fmla="*/ 218 w 1647"/>
              <a:gd name="T97" fmla="*/ 47 h 213"/>
              <a:gd name="T98" fmla="*/ 152 w 1647"/>
              <a:gd name="T99" fmla="*/ 71 h 213"/>
              <a:gd name="T100" fmla="*/ 367 w 1647"/>
              <a:gd name="T101" fmla="*/ 23 h 213"/>
              <a:gd name="T102" fmla="*/ 347 w 1647"/>
              <a:gd name="T103" fmla="*/ 74 h 213"/>
              <a:gd name="T104" fmla="*/ 502 w 1647"/>
              <a:gd name="T105" fmla="*/ 185 h 213"/>
              <a:gd name="T106" fmla="*/ 445 w 1647"/>
              <a:gd name="T107" fmla="*/ 187 h 213"/>
              <a:gd name="T108" fmla="*/ 356 w 1647"/>
              <a:gd name="T109" fmla="*/ 205 h 213"/>
              <a:gd name="T110" fmla="*/ 613 w 1647"/>
              <a:gd name="T111" fmla="*/ 184 h 213"/>
              <a:gd name="T112" fmla="*/ 631 w 1647"/>
              <a:gd name="T113" fmla="*/ 208 h 213"/>
              <a:gd name="T114" fmla="*/ 443 w 1647"/>
              <a:gd name="T115" fmla="*/ 127 h 213"/>
              <a:gd name="T116" fmla="*/ 998 w 1647"/>
              <a:gd name="T117" fmla="*/ 184 h 213"/>
              <a:gd name="T118" fmla="*/ 919 w 1647"/>
              <a:gd name="T119" fmla="*/ 208 h 213"/>
              <a:gd name="T120" fmla="*/ 942 w 1647"/>
              <a:gd name="T121" fmla="*/ 184 h 213"/>
              <a:gd name="T122" fmla="*/ 1195 w 1647"/>
              <a:gd name="T123" fmla="*/ 205 h 213"/>
              <a:gd name="T124" fmla="*/ 1011 w 1647"/>
              <a:gd name="T125" fmla="*/ 127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47" h="213">
                <a:moveTo>
                  <a:pt x="1251" y="23"/>
                </a:moveTo>
                <a:lnTo>
                  <a:pt x="1282" y="23"/>
                </a:lnTo>
                <a:lnTo>
                  <a:pt x="1285" y="23"/>
                </a:lnTo>
                <a:lnTo>
                  <a:pt x="1287" y="24"/>
                </a:lnTo>
                <a:lnTo>
                  <a:pt x="1288" y="26"/>
                </a:lnTo>
                <a:lnTo>
                  <a:pt x="1288" y="29"/>
                </a:lnTo>
                <a:lnTo>
                  <a:pt x="1288" y="41"/>
                </a:lnTo>
                <a:lnTo>
                  <a:pt x="1288" y="43"/>
                </a:lnTo>
                <a:lnTo>
                  <a:pt x="1287" y="46"/>
                </a:lnTo>
                <a:lnTo>
                  <a:pt x="1285" y="46"/>
                </a:lnTo>
                <a:lnTo>
                  <a:pt x="1282" y="47"/>
                </a:lnTo>
                <a:lnTo>
                  <a:pt x="1261" y="47"/>
                </a:lnTo>
                <a:lnTo>
                  <a:pt x="1312" y="157"/>
                </a:lnTo>
                <a:lnTo>
                  <a:pt x="1361" y="47"/>
                </a:lnTo>
                <a:lnTo>
                  <a:pt x="1340" y="47"/>
                </a:lnTo>
                <a:lnTo>
                  <a:pt x="1337" y="46"/>
                </a:lnTo>
                <a:lnTo>
                  <a:pt x="1336" y="46"/>
                </a:lnTo>
                <a:lnTo>
                  <a:pt x="1335" y="43"/>
                </a:lnTo>
                <a:lnTo>
                  <a:pt x="1335" y="41"/>
                </a:lnTo>
                <a:lnTo>
                  <a:pt x="1335" y="29"/>
                </a:lnTo>
                <a:lnTo>
                  <a:pt x="1335" y="26"/>
                </a:lnTo>
                <a:lnTo>
                  <a:pt x="1336" y="24"/>
                </a:lnTo>
                <a:lnTo>
                  <a:pt x="1337" y="23"/>
                </a:lnTo>
                <a:lnTo>
                  <a:pt x="1340" y="23"/>
                </a:lnTo>
                <a:lnTo>
                  <a:pt x="1419" y="23"/>
                </a:lnTo>
                <a:lnTo>
                  <a:pt x="1421" y="23"/>
                </a:lnTo>
                <a:lnTo>
                  <a:pt x="1422" y="24"/>
                </a:lnTo>
                <a:lnTo>
                  <a:pt x="1424" y="26"/>
                </a:lnTo>
                <a:lnTo>
                  <a:pt x="1424" y="29"/>
                </a:lnTo>
                <a:lnTo>
                  <a:pt x="1424" y="41"/>
                </a:lnTo>
                <a:lnTo>
                  <a:pt x="1424" y="43"/>
                </a:lnTo>
                <a:lnTo>
                  <a:pt x="1422" y="46"/>
                </a:lnTo>
                <a:lnTo>
                  <a:pt x="1421" y="46"/>
                </a:lnTo>
                <a:lnTo>
                  <a:pt x="1419" y="47"/>
                </a:lnTo>
                <a:lnTo>
                  <a:pt x="1397" y="47"/>
                </a:lnTo>
                <a:lnTo>
                  <a:pt x="1322" y="208"/>
                </a:lnTo>
                <a:lnTo>
                  <a:pt x="1244" y="208"/>
                </a:lnTo>
                <a:lnTo>
                  <a:pt x="1166" y="47"/>
                </a:lnTo>
                <a:lnTo>
                  <a:pt x="1144" y="47"/>
                </a:lnTo>
                <a:lnTo>
                  <a:pt x="1142" y="46"/>
                </a:lnTo>
                <a:lnTo>
                  <a:pt x="1141" y="46"/>
                </a:lnTo>
                <a:lnTo>
                  <a:pt x="1140" y="43"/>
                </a:lnTo>
                <a:lnTo>
                  <a:pt x="1140" y="41"/>
                </a:lnTo>
                <a:lnTo>
                  <a:pt x="1140" y="29"/>
                </a:lnTo>
                <a:lnTo>
                  <a:pt x="1140" y="26"/>
                </a:lnTo>
                <a:lnTo>
                  <a:pt x="1141" y="24"/>
                </a:lnTo>
                <a:lnTo>
                  <a:pt x="1142" y="23"/>
                </a:lnTo>
                <a:lnTo>
                  <a:pt x="1144" y="23"/>
                </a:lnTo>
                <a:lnTo>
                  <a:pt x="1251" y="23"/>
                </a:lnTo>
                <a:close/>
                <a:moveTo>
                  <a:pt x="382" y="22"/>
                </a:moveTo>
                <a:lnTo>
                  <a:pt x="382" y="17"/>
                </a:lnTo>
                <a:lnTo>
                  <a:pt x="384" y="15"/>
                </a:lnTo>
                <a:lnTo>
                  <a:pt x="387" y="10"/>
                </a:lnTo>
                <a:lnTo>
                  <a:pt x="389" y="7"/>
                </a:lnTo>
                <a:lnTo>
                  <a:pt x="392" y="5"/>
                </a:lnTo>
                <a:lnTo>
                  <a:pt x="396" y="2"/>
                </a:lnTo>
                <a:lnTo>
                  <a:pt x="401" y="0"/>
                </a:lnTo>
                <a:lnTo>
                  <a:pt x="405" y="0"/>
                </a:lnTo>
                <a:lnTo>
                  <a:pt x="409" y="0"/>
                </a:lnTo>
                <a:lnTo>
                  <a:pt x="413" y="2"/>
                </a:lnTo>
                <a:lnTo>
                  <a:pt x="418" y="5"/>
                </a:lnTo>
                <a:lnTo>
                  <a:pt x="421" y="7"/>
                </a:lnTo>
                <a:lnTo>
                  <a:pt x="423" y="10"/>
                </a:lnTo>
                <a:lnTo>
                  <a:pt x="425" y="15"/>
                </a:lnTo>
                <a:lnTo>
                  <a:pt x="426" y="17"/>
                </a:lnTo>
                <a:lnTo>
                  <a:pt x="428" y="22"/>
                </a:lnTo>
                <a:lnTo>
                  <a:pt x="426" y="27"/>
                </a:lnTo>
                <a:lnTo>
                  <a:pt x="425" y="30"/>
                </a:lnTo>
                <a:lnTo>
                  <a:pt x="423" y="34"/>
                </a:lnTo>
                <a:lnTo>
                  <a:pt x="421" y="37"/>
                </a:lnTo>
                <a:lnTo>
                  <a:pt x="418" y="40"/>
                </a:lnTo>
                <a:lnTo>
                  <a:pt x="413" y="43"/>
                </a:lnTo>
                <a:lnTo>
                  <a:pt x="409" y="44"/>
                </a:lnTo>
                <a:lnTo>
                  <a:pt x="405" y="44"/>
                </a:lnTo>
                <a:lnTo>
                  <a:pt x="401" y="44"/>
                </a:lnTo>
                <a:lnTo>
                  <a:pt x="396" y="43"/>
                </a:lnTo>
                <a:lnTo>
                  <a:pt x="392" y="40"/>
                </a:lnTo>
                <a:lnTo>
                  <a:pt x="389" y="37"/>
                </a:lnTo>
                <a:lnTo>
                  <a:pt x="387" y="34"/>
                </a:lnTo>
                <a:lnTo>
                  <a:pt x="384" y="30"/>
                </a:lnTo>
                <a:lnTo>
                  <a:pt x="382" y="27"/>
                </a:lnTo>
                <a:lnTo>
                  <a:pt x="382" y="22"/>
                </a:lnTo>
                <a:close/>
                <a:moveTo>
                  <a:pt x="548" y="22"/>
                </a:moveTo>
                <a:lnTo>
                  <a:pt x="548" y="17"/>
                </a:lnTo>
                <a:lnTo>
                  <a:pt x="549" y="15"/>
                </a:lnTo>
                <a:lnTo>
                  <a:pt x="550" y="10"/>
                </a:lnTo>
                <a:lnTo>
                  <a:pt x="553" y="7"/>
                </a:lnTo>
                <a:lnTo>
                  <a:pt x="558" y="5"/>
                </a:lnTo>
                <a:lnTo>
                  <a:pt x="560" y="2"/>
                </a:lnTo>
                <a:lnTo>
                  <a:pt x="565" y="0"/>
                </a:lnTo>
                <a:lnTo>
                  <a:pt x="570" y="0"/>
                </a:lnTo>
                <a:lnTo>
                  <a:pt x="574" y="0"/>
                </a:lnTo>
                <a:lnTo>
                  <a:pt x="579" y="2"/>
                </a:lnTo>
                <a:lnTo>
                  <a:pt x="582" y="5"/>
                </a:lnTo>
                <a:lnTo>
                  <a:pt x="586" y="7"/>
                </a:lnTo>
                <a:lnTo>
                  <a:pt x="589" y="10"/>
                </a:lnTo>
                <a:lnTo>
                  <a:pt x="590" y="15"/>
                </a:lnTo>
                <a:lnTo>
                  <a:pt x="591" y="17"/>
                </a:lnTo>
                <a:lnTo>
                  <a:pt x="591" y="22"/>
                </a:lnTo>
                <a:lnTo>
                  <a:pt x="591" y="27"/>
                </a:lnTo>
                <a:lnTo>
                  <a:pt x="590" y="30"/>
                </a:lnTo>
                <a:lnTo>
                  <a:pt x="589" y="34"/>
                </a:lnTo>
                <a:lnTo>
                  <a:pt x="586" y="37"/>
                </a:lnTo>
                <a:lnTo>
                  <a:pt x="582" y="40"/>
                </a:lnTo>
                <a:lnTo>
                  <a:pt x="579" y="43"/>
                </a:lnTo>
                <a:lnTo>
                  <a:pt x="574" y="44"/>
                </a:lnTo>
                <a:lnTo>
                  <a:pt x="570" y="44"/>
                </a:lnTo>
                <a:lnTo>
                  <a:pt x="565" y="44"/>
                </a:lnTo>
                <a:lnTo>
                  <a:pt x="560" y="43"/>
                </a:lnTo>
                <a:lnTo>
                  <a:pt x="558" y="40"/>
                </a:lnTo>
                <a:lnTo>
                  <a:pt x="553" y="37"/>
                </a:lnTo>
                <a:lnTo>
                  <a:pt x="550" y="34"/>
                </a:lnTo>
                <a:lnTo>
                  <a:pt x="549" y="30"/>
                </a:lnTo>
                <a:lnTo>
                  <a:pt x="548" y="27"/>
                </a:lnTo>
                <a:lnTo>
                  <a:pt x="548" y="22"/>
                </a:lnTo>
                <a:close/>
                <a:moveTo>
                  <a:pt x="1576" y="110"/>
                </a:moveTo>
                <a:lnTo>
                  <a:pt x="1575" y="98"/>
                </a:lnTo>
                <a:lnTo>
                  <a:pt x="1573" y="86"/>
                </a:lnTo>
                <a:lnTo>
                  <a:pt x="1569" y="77"/>
                </a:lnTo>
                <a:lnTo>
                  <a:pt x="1565" y="68"/>
                </a:lnTo>
                <a:lnTo>
                  <a:pt x="1561" y="64"/>
                </a:lnTo>
                <a:lnTo>
                  <a:pt x="1558" y="61"/>
                </a:lnTo>
                <a:lnTo>
                  <a:pt x="1555" y="58"/>
                </a:lnTo>
                <a:lnTo>
                  <a:pt x="1551" y="55"/>
                </a:lnTo>
                <a:lnTo>
                  <a:pt x="1546" y="54"/>
                </a:lnTo>
                <a:lnTo>
                  <a:pt x="1541" y="53"/>
                </a:lnTo>
                <a:lnTo>
                  <a:pt x="1535" y="51"/>
                </a:lnTo>
                <a:lnTo>
                  <a:pt x="1530" y="51"/>
                </a:lnTo>
                <a:lnTo>
                  <a:pt x="1524" y="51"/>
                </a:lnTo>
                <a:lnTo>
                  <a:pt x="1518" y="53"/>
                </a:lnTo>
                <a:lnTo>
                  <a:pt x="1513" y="54"/>
                </a:lnTo>
                <a:lnTo>
                  <a:pt x="1508" y="57"/>
                </a:lnTo>
                <a:lnTo>
                  <a:pt x="1504" y="60"/>
                </a:lnTo>
                <a:lnTo>
                  <a:pt x="1500" y="62"/>
                </a:lnTo>
                <a:lnTo>
                  <a:pt x="1497" y="67"/>
                </a:lnTo>
                <a:lnTo>
                  <a:pt x="1494" y="71"/>
                </a:lnTo>
                <a:lnTo>
                  <a:pt x="1489" y="81"/>
                </a:lnTo>
                <a:lnTo>
                  <a:pt x="1487" y="86"/>
                </a:lnTo>
                <a:lnTo>
                  <a:pt x="1486" y="92"/>
                </a:lnTo>
                <a:lnTo>
                  <a:pt x="1484" y="105"/>
                </a:lnTo>
                <a:lnTo>
                  <a:pt x="1483" y="119"/>
                </a:lnTo>
                <a:lnTo>
                  <a:pt x="1484" y="132"/>
                </a:lnTo>
                <a:lnTo>
                  <a:pt x="1487" y="144"/>
                </a:lnTo>
                <a:lnTo>
                  <a:pt x="1490" y="156"/>
                </a:lnTo>
                <a:lnTo>
                  <a:pt x="1493" y="161"/>
                </a:lnTo>
                <a:lnTo>
                  <a:pt x="1496" y="165"/>
                </a:lnTo>
                <a:lnTo>
                  <a:pt x="1500" y="171"/>
                </a:lnTo>
                <a:lnTo>
                  <a:pt x="1503" y="174"/>
                </a:lnTo>
                <a:lnTo>
                  <a:pt x="1507" y="178"/>
                </a:lnTo>
                <a:lnTo>
                  <a:pt x="1511" y="181"/>
                </a:lnTo>
                <a:lnTo>
                  <a:pt x="1515" y="182"/>
                </a:lnTo>
                <a:lnTo>
                  <a:pt x="1521" y="184"/>
                </a:lnTo>
                <a:lnTo>
                  <a:pt x="1532" y="185"/>
                </a:lnTo>
                <a:lnTo>
                  <a:pt x="1538" y="185"/>
                </a:lnTo>
                <a:lnTo>
                  <a:pt x="1542" y="184"/>
                </a:lnTo>
                <a:lnTo>
                  <a:pt x="1552" y="180"/>
                </a:lnTo>
                <a:lnTo>
                  <a:pt x="1556" y="177"/>
                </a:lnTo>
                <a:lnTo>
                  <a:pt x="1561" y="174"/>
                </a:lnTo>
                <a:lnTo>
                  <a:pt x="1563" y="170"/>
                </a:lnTo>
                <a:lnTo>
                  <a:pt x="1566" y="165"/>
                </a:lnTo>
                <a:lnTo>
                  <a:pt x="1569" y="161"/>
                </a:lnTo>
                <a:lnTo>
                  <a:pt x="1570" y="156"/>
                </a:lnTo>
                <a:lnTo>
                  <a:pt x="1573" y="150"/>
                </a:lnTo>
                <a:lnTo>
                  <a:pt x="1575" y="144"/>
                </a:lnTo>
                <a:lnTo>
                  <a:pt x="1576" y="132"/>
                </a:lnTo>
                <a:lnTo>
                  <a:pt x="1576" y="119"/>
                </a:lnTo>
                <a:lnTo>
                  <a:pt x="1576" y="110"/>
                </a:lnTo>
                <a:close/>
                <a:moveTo>
                  <a:pt x="1647" y="116"/>
                </a:moveTo>
                <a:lnTo>
                  <a:pt x="1647" y="126"/>
                </a:lnTo>
                <a:lnTo>
                  <a:pt x="1645" y="136"/>
                </a:lnTo>
                <a:lnTo>
                  <a:pt x="1644" y="140"/>
                </a:lnTo>
                <a:lnTo>
                  <a:pt x="1643" y="144"/>
                </a:lnTo>
                <a:lnTo>
                  <a:pt x="1640" y="154"/>
                </a:lnTo>
                <a:lnTo>
                  <a:pt x="1637" y="163"/>
                </a:lnTo>
                <a:lnTo>
                  <a:pt x="1631" y="170"/>
                </a:lnTo>
                <a:lnTo>
                  <a:pt x="1626" y="177"/>
                </a:lnTo>
                <a:lnTo>
                  <a:pt x="1620" y="184"/>
                </a:lnTo>
                <a:lnTo>
                  <a:pt x="1616" y="187"/>
                </a:lnTo>
                <a:lnTo>
                  <a:pt x="1613" y="191"/>
                </a:lnTo>
                <a:lnTo>
                  <a:pt x="1604" y="196"/>
                </a:lnTo>
                <a:lnTo>
                  <a:pt x="1594" y="201"/>
                </a:lnTo>
                <a:lnTo>
                  <a:pt x="1585" y="205"/>
                </a:lnTo>
                <a:lnTo>
                  <a:pt x="1573" y="208"/>
                </a:lnTo>
                <a:lnTo>
                  <a:pt x="1562" y="211"/>
                </a:lnTo>
                <a:lnTo>
                  <a:pt x="1548" y="212"/>
                </a:lnTo>
                <a:lnTo>
                  <a:pt x="1534" y="213"/>
                </a:lnTo>
                <a:lnTo>
                  <a:pt x="1520" y="213"/>
                </a:lnTo>
                <a:lnTo>
                  <a:pt x="1505" y="212"/>
                </a:lnTo>
                <a:lnTo>
                  <a:pt x="1493" y="209"/>
                </a:lnTo>
                <a:lnTo>
                  <a:pt x="1480" y="206"/>
                </a:lnTo>
                <a:lnTo>
                  <a:pt x="1474" y="203"/>
                </a:lnTo>
                <a:lnTo>
                  <a:pt x="1470" y="202"/>
                </a:lnTo>
                <a:lnTo>
                  <a:pt x="1460" y="196"/>
                </a:lnTo>
                <a:lnTo>
                  <a:pt x="1450" y="191"/>
                </a:lnTo>
                <a:lnTo>
                  <a:pt x="1443" y="185"/>
                </a:lnTo>
                <a:lnTo>
                  <a:pt x="1436" y="178"/>
                </a:lnTo>
                <a:lnTo>
                  <a:pt x="1429" y="170"/>
                </a:lnTo>
                <a:lnTo>
                  <a:pt x="1425" y="163"/>
                </a:lnTo>
                <a:lnTo>
                  <a:pt x="1421" y="153"/>
                </a:lnTo>
                <a:lnTo>
                  <a:pt x="1416" y="144"/>
                </a:lnTo>
                <a:lnTo>
                  <a:pt x="1415" y="136"/>
                </a:lnTo>
                <a:lnTo>
                  <a:pt x="1414" y="126"/>
                </a:lnTo>
                <a:lnTo>
                  <a:pt x="1412" y="116"/>
                </a:lnTo>
                <a:lnTo>
                  <a:pt x="1414" y="106"/>
                </a:lnTo>
                <a:lnTo>
                  <a:pt x="1415" y="96"/>
                </a:lnTo>
                <a:lnTo>
                  <a:pt x="1416" y="86"/>
                </a:lnTo>
                <a:lnTo>
                  <a:pt x="1421" y="78"/>
                </a:lnTo>
                <a:lnTo>
                  <a:pt x="1425" y="70"/>
                </a:lnTo>
                <a:lnTo>
                  <a:pt x="1426" y="65"/>
                </a:lnTo>
                <a:lnTo>
                  <a:pt x="1429" y="61"/>
                </a:lnTo>
                <a:lnTo>
                  <a:pt x="1436" y="54"/>
                </a:lnTo>
                <a:lnTo>
                  <a:pt x="1443" y="47"/>
                </a:lnTo>
                <a:lnTo>
                  <a:pt x="1452" y="40"/>
                </a:lnTo>
                <a:lnTo>
                  <a:pt x="1460" y="34"/>
                </a:lnTo>
                <a:lnTo>
                  <a:pt x="1470" y="30"/>
                </a:lnTo>
                <a:lnTo>
                  <a:pt x="1481" y="26"/>
                </a:lnTo>
                <a:lnTo>
                  <a:pt x="1493" y="22"/>
                </a:lnTo>
                <a:lnTo>
                  <a:pt x="1505" y="20"/>
                </a:lnTo>
                <a:lnTo>
                  <a:pt x="1520" y="17"/>
                </a:lnTo>
                <a:lnTo>
                  <a:pt x="1534" y="17"/>
                </a:lnTo>
                <a:lnTo>
                  <a:pt x="1546" y="17"/>
                </a:lnTo>
                <a:lnTo>
                  <a:pt x="1558" y="19"/>
                </a:lnTo>
                <a:lnTo>
                  <a:pt x="1569" y="22"/>
                </a:lnTo>
                <a:lnTo>
                  <a:pt x="1573" y="23"/>
                </a:lnTo>
                <a:lnTo>
                  <a:pt x="1579" y="24"/>
                </a:lnTo>
                <a:lnTo>
                  <a:pt x="1589" y="29"/>
                </a:lnTo>
                <a:lnTo>
                  <a:pt x="1597" y="33"/>
                </a:lnTo>
                <a:lnTo>
                  <a:pt x="1606" y="39"/>
                </a:lnTo>
                <a:lnTo>
                  <a:pt x="1613" y="44"/>
                </a:lnTo>
                <a:lnTo>
                  <a:pt x="1620" y="51"/>
                </a:lnTo>
                <a:lnTo>
                  <a:pt x="1627" y="58"/>
                </a:lnTo>
                <a:lnTo>
                  <a:pt x="1631" y="65"/>
                </a:lnTo>
                <a:lnTo>
                  <a:pt x="1637" y="74"/>
                </a:lnTo>
                <a:lnTo>
                  <a:pt x="1640" y="82"/>
                </a:lnTo>
                <a:lnTo>
                  <a:pt x="1643" y="91"/>
                </a:lnTo>
                <a:lnTo>
                  <a:pt x="1645" y="101"/>
                </a:lnTo>
                <a:lnTo>
                  <a:pt x="1647" y="109"/>
                </a:lnTo>
                <a:lnTo>
                  <a:pt x="1647" y="116"/>
                </a:lnTo>
                <a:close/>
                <a:moveTo>
                  <a:pt x="615" y="109"/>
                </a:moveTo>
                <a:lnTo>
                  <a:pt x="615" y="108"/>
                </a:lnTo>
                <a:lnTo>
                  <a:pt x="617" y="106"/>
                </a:lnTo>
                <a:lnTo>
                  <a:pt x="618" y="105"/>
                </a:lnTo>
                <a:lnTo>
                  <a:pt x="621" y="105"/>
                </a:lnTo>
                <a:lnTo>
                  <a:pt x="678" y="105"/>
                </a:lnTo>
                <a:lnTo>
                  <a:pt x="679" y="105"/>
                </a:lnTo>
                <a:lnTo>
                  <a:pt x="680" y="106"/>
                </a:lnTo>
                <a:lnTo>
                  <a:pt x="682" y="108"/>
                </a:lnTo>
                <a:lnTo>
                  <a:pt x="682" y="109"/>
                </a:lnTo>
                <a:lnTo>
                  <a:pt x="682" y="123"/>
                </a:lnTo>
                <a:lnTo>
                  <a:pt x="682" y="125"/>
                </a:lnTo>
                <a:lnTo>
                  <a:pt x="680" y="126"/>
                </a:lnTo>
                <a:lnTo>
                  <a:pt x="679" y="127"/>
                </a:lnTo>
                <a:lnTo>
                  <a:pt x="678" y="127"/>
                </a:lnTo>
                <a:lnTo>
                  <a:pt x="621" y="127"/>
                </a:lnTo>
                <a:lnTo>
                  <a:pt x="618" y="127"/>
                </a:lnTo>
                <a:lnTo>
                  <a:pt x="617" y="126"/>
                </a:lnTo>
                <a:lnTo>
                  <a:pt x="615" y="125"/>
                </a:lnTo>
                <a:lnTo>
                  <a:pt x="615" y="123"/>
                </a:lnTo>
                <a:lnTo>
                  <a:pt x="615" y="109"/>
                </a:lnTo>
                <a:close/>
                <a:moveTo>
                  <a:pt x="0" y="188"/>
                </a:moveTo>
                <a:lnTo>
                  <a:pt x="1" y="187"/>
                </a:lnTo>
                <a:lnTo>
                  <a:pt x="1" y="185"/>
                </a:lnTo>
                <a:lnTo>
                  <a:pt x="2" y="184"/>
                </a:lnTo>
                <a:lnTo>
                  <a:pt x="5" y="184"/>
                </a:lnTo>
                <a:lnTo>
                  <a:pt x="28" y="184"/>
                </a:lnTo>
                <a:lnTo>
                  <a:pt x="28" y="47"/>
                </a:lnTo>
                <a:lnTo>
                  <a:pt x="9" y="47"/>
                </a:lnTo>
                <a:lnTo>
                  <a:pt x="5" y="47"/>
                </a:lnTo>
                <a:lnTo>
                  <a:pt x="2" y="46"/>
                </a:lnTo>
                <a:lnTo>
                  <a:pt x="1" y="46"/>
                </a:lnTo>
                <a:lnTo>
                  <a:pt x="1" y="43"/>
                </a:lnTo>
                <a:lnTo>
                  <a:pt x="0" y="41"/>
                </a:lnTo>
                <a:lnTo>
                  <a:pt x="0" y="29"/>
                </a:lnTo>
                <a:lnTo>
                  <a:pt x="1" y="26"/>
                </a:lnTo>
                <a:lnTo>
                  <a:pt x="1" y="24"/>
                </a:lnTo>
                <a:lnTo>
                  <a:pt x="2" y="23"/>
                </a:lnTo>
                <a:lnTo>
                  <a:pt x="5" y="23"/>
                </a:lnTo>
                <a:lnTo>
                  <a:pt x="35" y="23"/>
                </a:lnTo>
                <a:lnTo>
                  <a:pt x="98" y="23"/>
                </a:lnTo>
                <a:lnTo>
                  <a:pt x="129" y="23"/>
                </a:lnTo>
                <a:lnTo>
                  <a:pt x="131" y="23"/>
                </a:lnTo>
                <a:lnTo>
                  <a:pt x="132" y="24"/>
                </a:lnTo>
                <a:lnTo>
                  <a:pt x="134" y="26"/>
                </a:lnTo>
                <a:lnTo>
                  <a:pt x="134" y="29"/>
                </a:lnTo>
                <a:lnTo>
                  <a:pt x="134" y="41"/>
                </a:lnTo>
                <a:lnTo>
                  <a:pt x="134" y="43"/>
                </a:lnTo>
                <a:lnTo>
                  <a:pt x="132" y="46"/>
                </a:lnTo>
                <a:lnTo>
                  <a:pt x="131" y="46"/>
                </a:lnTo>
                <a:lnTo>
                  <a:pt x="129" y="47"/>
                </a:lnTo>
                <a:lnTo>
                  <a:pt x="115" y="47"/>
                </a:lnTo>
                <a:lnTo>
                  <a:pt x="107" y="47"/>
                </a:lnTo>
                <a:lnTo>
                  <a:pt x="107" y="184"/>
                </a:lnTo>
                <a:lnTo>
                  <a:pt x="129" y="184"/>
                </a:lnTo>
                <a:lnTo>
                  <a:pt x="131" y="184"/>
                </a:lnTo>
                <a:lnTo>
                  <a:pt x="132" y="185"/>
                </a:lnTo>
                <a:lnTo>
                  <a:pt x="134" y="187"/>
                </a:lnTo>
                <a:lnTo>
                  <a:pt x="134" y="188"/>
                </a:lnTo>
                <a:lnTo>
                  <a:pt x="134" y="202"/>
                </a:lnTo>
                <a:lnTo>
                  <a:pt x="134" y="205"/>
                </a:lnTo>
                <a:lnTo>
                  <a:pt x="132" y="206"/>
                </a:lnTo>
                <a:lnTo>
                  <a:pt x="131" y="206"/>
                </a:lnTo>
                <a:lnTo>
                  <a:pt x="129" y="208"/>
                </a:lnTo>
                <a:lnTo>
                  <a:pt x="5" y="208"/>
                </a:lnTo>
                <a:lnTo>
                  <a:pt x="2" y="206"/>
                </a:lnTo>
                <a:lnTo>
                  <a:pt x="1" y="206"/>
                </a:lnTo>
                <a:lnTo>
                  <a:pt x="1" y="205"/>
                </a:lnTo>
                <a:lnTo>
                  <a:pt x="0" y="202"/>
                </a:lnTo>
                <a:lnTo>
                  <a:pt x="0" y="188"/>
                </a:lnTo>
                <a:close/>
                <a:moveTo>
                  <a:pt x="717" y="202"/>
                </a:moveTo>
                <a:lnTo>
                  <a:pt x="714" y="202"/>
                </a:lnTo>
                <a:lnTo>
                  <a:pt x="713" y="201"/>
                </a:lnTo>
                <a:lnTo>
                  <a:pt x="713" y="199"/>
                </a:lnTo>
                <a:lnTo>
                  <a:pt x="712" y="198"/>
                </a:lnTo>
                <a:lnTo>
                  <a:pt x="712" y="147"/>
                </a:lnTo>
                <a:lnTo>
                  <a:pt x="713" y="146"/>
                </a:lnTo>
                <a:lnTo>
                  <a:pt x="713" y="144"/>
                </a:lnTo>
                <a:lnTo>
                  <a:pt x="714" y="143"/>
                </a:lnTo>
                <a:lnTo>
                  <a:pt x="717" y="143"/>
                </a:lnTo>
                <a:lnTo>
                  <a:pt x="740" y="143"/>
                </a:lnTo>
                <a:lnTo>
                  <a:pt x="743" y="143"/>
                </a:lnTo>
                <a:lnTo>
                  <a:pt x="744" y="146"/>
                </a:lnTo>
                <a:lnTo>
                  <a:pt x="748" y="151"/>
                </a:lnTo>
                <a:lnTo>
                  <a:pt x="754" y="157"/>
                </a:lnTo>
                <a:lnTo>
                  <a:pt x="758" y="161"/>
                </a:lnTo>
                <a:lnTo>
                  <a:pt x="764" y="165"/>
                </a:lnTo>
                <a:lnTo>
                  <a:pt x="771" y="170"/>
                </a:lnTo>
                <a:lnTo>
                  <a:pt x="778" y="174"/>
                </a:lnTo>
                <a:lnTo>
                  <a:pt x="784" y="175"/>
                </a:lnTo>
                <a:lnTo>
                  <a:pt x="791" y="177"/>
                </a:lnTo>
                <a:lnTo>
                  <a:pt x="798" y="178"/>
                </a:lnTo>
                <a:lnTo>
                  <a:pt x="806" y="180"/>
                </a:lnTo>
                <a:lnTo>
                  <a:pt x="813" y="180"/>
                </a:lnTo>
                <a:lnTo>
                  <a:pt x="820" y="178"/>
                </a:lnTo>
                <a:lnTo>
                  <a:pt x="827" y="178"/>
                </a:lnTo>
                <a:lnTo>
                  <a:pt x="834" y="175"/>
                </a:lnTo>
                <a:lnTo>
                  <a:pt x="842" y="172"/>
                </a:lnTo>
                <a:lnTo>
                  <a:pt x="847" y="170"/>
                </a:lnTo>
                <a:lnTo>
                  <a:pt x="849" y="167"/>
                </a:lnTo>
                <a:lnTo>
                  <a:pt x="850" y="164"/>
                </a:lnTo>
                <a:lnTo>
                  <a:pt x="851" y="161"/>
                </a:lnTo>
                <a:lnTo>
                  <a:pt x="850" y="157"/>
                </a:lnTo>
                <a:lnTo>
                  <a:pt x="849" y="154"/>
                </a:lnTo>
                <a:lnTo>
                  <a:pt x="846" y="151"/>
                </a:lnTo>
                <a:lnTo>
                  <a:pt x="843" y="150"/>
                </a:lnTo>
                <a:lnTo>
                  <a:pt x="840" y="148"/>
                </a:lnTo>
                <a:lnTo>
                  <a:pt x="825" y="144"/>
                </a:lnTo>
                <a:lnTo>
                  <a:pt x="812" y="141"/>
                </a:lnTo>
                <a:lnTo>
                  <a:pt x="799" y="139"/>
                </a:lnTo>
                <a:lnTo>
                  <a:pt x="772" y="136"/>
                </a:lnTo>
                <a:lnTo>
                  <a:pt x="760" y="133"/>
                </a:lnTo>
                <a:lnTo>
                  <a:pt x="747" y="130"/>
                </a:lnTo>
                <a:lnTo>
                  <a:pt x="741" y="129"/>
                </a:lnTo>
                <a:lnTo>
                  <a:pt x="736" y="126"/>
                </a:lnTo>
                <a:lnTo>
                  <a:pt x="730" y="123"/>
                </a:lnTo>
                <a:lnTo>
                  <a:pt x="724" y="120"/>
                </a:lnTo>
                <a:lnTo>
                  <a:pt x="720" y="116"/>
                </a:lnTo>
                <a:lnTo>
                  <a:pt x="716" y="112"/>
                </a:lnTo>
                <a:lnTo>
                  <a:pt x="713" y="106"/>
                </a:lnTo>
                <a:lnTo>
                  <a:pt x="710" y="102"/>
                </a:lnTo>
                <a:lnTo>
                  <a:pt x="707" y="96"/>
                </a:lnTo>
                <a:lnTo>
                  <a:pt x="707" y="91"/>
                </a:lnTo>
                <a:lnTo>
                  <a:pt x="706" y="85"/>
                </a:lnTo>
                <a:lnTo>
                  <a:pt x="707" y="78"/>
                </a:lnTo>
                <a:lnTo>
                  <a:pt x="709" y="70"/>
                </a:lnTo>
                <a:lnTo>
                  <a:pt x="710" y="67"/>
                </a:lnTo>
                <a:lnTo>
                  <a:pt x="712" y="62"/>
                </a:lnTo>
                <a:lnTo>
                  <a:pt x="716" y="55"/>
                </a:lnTo>
                <a:lnTo>
                  <a:pt x="721" y="48"/>
                </a:lnTo>
                <a:lnTo>
                  <a:pt x="728" y="43"/>
                </a:lnTo>
                <a:lnTo>
                  <a:pt x="736" y="39"/>
                </a:lnTo>
                <a:lnTo>
                  <a:pt x="743" y="34"/>
                </a:lnTo>
                <a:lnTo>
                  <a:pt x="751" y="31"/>
                </a:lnTo>
                <a:lnTo>
                  <a:pt x="757" y="30"/>
                </a:lnTo>
                <a:lnTo>
                  <a:pt x="762" y="29"/>
                </a:lnTo>
                <a:lnTo>
                  <a:pt x="775" y="26"/>
                </a:lnTo>
                <a:lnTo>
                  <a:pt x="788" y="24"/>
                </a:lnTo>
                <a:lnTo>
                  <a:pt x="802" y="24"/>
                </a:lnTo>
                <a:lnTo>
                  <a:pt x="815" y="24"/>
                </a:lnTo>
                <a:lnTo>
                  <a:pt x="829" y="26"/>
                </a:lnTo>
                <a:lnTo>
                  <a:pt x="842" y="29"/>
                </a:lnTo>
                <a:lnTo>
                  <a:pt x="853" y="30"/>
                </a:lnTo>
                <a:lnTo>
                  <a:pt x="864" y="34"/>
                </a:lnTo>
                <a:lnTo>
                  <a:pt x="874" y="40"/>
                </a:lnTo>
                <a:lnTo>
                  <a:pt x="874" y="33"/>
                </a:lnTo>
                <a:lnTo>
                  <a:pt x="874" y="30"/>
                </a:lnTo>
                <a:lnTo>
                  <a:pt x="875" y="29"/>
                </a:lnTo>
                <a:lnTo>
                  <a:pt x="877" y="29"/>
                </a:lnTo>
                <a:lnTo>
                  <a:pt x="880" y="27"/>
                </a:lnTo>
                <a:lnTo>
                  <a:pt x="902" y="27"/>
                </a:lnTo>
                <a:lnTo>
                  <a:pt x="905" y="29"/>
                </a:lnTo>
                <a:lnTo>
                  <a:pt x="906" y="29"/>
                </a:lnTo>
                <a:lnTo>
                  <a:pt x="906" y="30"/>
                </a:lnTo>
                <a:lnTo>
                  <a:pt x="908" y="33"/>
                </a:lnTo>
                <a:lnTo>
                  <a:pt x="908" y="78"/>
                </a:lnTo>
                <a:lnTo>
                  <a:pt x="906" y="79"/>
                </a:lnTo>
                <a:lnTo>
                  <a:pt x="906" y="81"/>
                </a:lnTo>
                <a:lnTo>
                  <a:pt x="905" y="82"/>
                </a:lnTo>
                <a:lnTo>
                  <a:pt x="902" y="82"/>
                </a:lnTo>
                <a:lnTo>
                  <a:pt x="880" y="82"/>
                </a:lnTo>
                <a:lnTo>
                  <a:pt x="877" y="82"/>
                </a:lnTo>
                <a:lnTo>
                  <a:pt x="875" y="81"/>
                </a:lnTo>
                <a:lnTo>
                  <a:pt x="868" y="71"/>
                </a:lnTo>
                <a:lnTo>
                  <a:pt x="861" y="64"/>
                </a:lnTo>
                <a:lnTo>
                  <a:pt x="857" y="61"/>
                </a:lnTo>
                <a:lnTo>
                  <a:pt x="853" y="58"/>
                </a:lnTo>
                <a:lnTo>
                  <a:pt x="842" y="55"/>
                </a:lnTo>
                <a:lnTo>
                  <a:pt x="834" y="53"/>
                </a:lnTo>
                <a:lnTo>
                  <a:pt x="826" y="51"/>
                </a:lnTo>
                <a:lnTo>
                  <a:pt x="819" y="51"/>
                </a:lnTo>
                <a:lnTo>
                  <a:pt x="810" y="51"/>
                </a:lnTo>
                <a:lnTo>
                  <a:pt x="802" y="53"/>
                </a:lnTo>
                <a:lnTo>
                  <a:pt x="793" y="54"/>
                </a:lnTo>
                <a:lnTo>
                  <a:pt x="786" y="55"/>
                </a:lnTo>
                <a:lnTo>
                  <a:pt x="779" y="60"/>
                </a:lnTo>
                <a:lnTo>
                  <a:pt x="777" y="62"/>
                </a:lnTo>
                <a:lnTo>
                  <a:pt x="775" y="64"/>
                </a:lnTo>
                <a:lnTo>
                  <a:pt x="775" y="67"/>
                </a:lnTo>
                <a:lnTo>
                  <a:pt x="775" y="70"/>
                </a:lnTo>
                <a:lnTo>
                  <a:pt x="777" y="72"/>
                </a:lnTo>
                <a:lnTo>
                  <a:pt x="779" y="75"/>
                </a:lnTo>
                <a:lnTo>
                  <a:pt x="784" y="78"/>
                </a:lnTo>
                <a:lnTo>
                  <a:pt x="785" y="78"/>
                </a:lnTo>
                <a:lnTo>
                  <a:pt x="786" y="79"/>
                </a:lnTo>
                <a:lnTo>
                  <a:pt x="801" y="82"/>
                </a:lnTo>
                <a:lnTo>
                  <a:pt x="815" y="84"/>
                </a:lnTo>
                <a:lnTo>
                  <a:pt x="843" y="88"/>
                </a:lnTo>
                <a:lnTo>
                  <a:pt x="857" y="91"/>
                </a:lnTo>
                <a:lnTo>
                  <a:pt x="871" y="93"/>
                </a:lnTo>
                <a:lnTo>
                  <a:pt x="884" y="98"/>
                </a:lnTo>
                <a:lnTo>
                  <a:pt x="897" y="102"/>
                </a:lnTo>
                <a:lnTo>
                  <a:pt x="902" y="106"/>
                </a:lnTo>
                <a:lnTo>
                  <a:pt x="908" y="110"/>
                </a:lnTo>
                <a:lnTo>
                  <a:pt x="912" y="116"/>
                </a:lnTo>
                <a:lnTo>
                  <a:pt x="915" y="122"/>
                </a:lnTo>
                <a:lnTo>
                  <a:pt x="918" y="127"/>
                </a:lnTo>
                <a:lnTo>
                  <a:pt x="921" y="133"/>
                </a:lnTo>
                <a:lnTo>
                  <a:pt x="922" y="140"/>
                </a:lnTo>
                <a:lnTo>
                  <a:pt x="922" y="147"/>
                </a:lnTo>
                <a:lnTo>
                  <a:pt x="921" y="151"/>
                </a:lnTo>
                <a:lnTo>
                  <a:pt x="921" y="156"/>
                </a:lnTo>
                <a:lnTo>
                  <a:pt x="918" y="163"/>
                </a:lnTo>
                <a:lnTo>
                  <a:pt x="914" y="170"/>
                </a:lnTo>
                <a:lnTo>
                  <a:pt x="909" y="177"/>
                </a:lnTo>
                <a:lnTo>
                  <a:pt x="902" y="182"/>
                </a:lnTo>
                <a:lnTo>
                  <a:pt x="897" y="188"/>
                </a:lnTo>
                <a:lnTo>
                  <a:pt x="890" y="192"/>
                </a:lnTo>
                <a:lnTo>
                  <a:pt x="882" y="196"/>
                </a:lnTo>
                <a:lnTo>
                  <a:pt x="875" y="198"/>
                </a:lnTo>
                <a:lnTo>
                  <a:pt x="870" y="201"/>
                </a:lnTo>
                <a:lnTo>
                  <a:pt x="863" y="202"/>
                </a:lnTo>
                <a:lnTo>
                  <a:pt x="856" y="203"/>
                </a:lnTo>
                <a:lnTo>
                  <a:pt x="843" y="206"/>
                </a:lnTo>
                <a:lnTo>
                  <a:pt x="829" y="206"/>
                </a:lnTo>
                <a:lnTo>
                  <a:pt x="813" y="206"/>
                </a:lnTo>
                <a:lnTo>
                  <a:pt x="799" y="205"/>
                </a:lnTo>
                <a:lnTo>
                  <a:pt x="786" y="203"/>
                </a:lnTo>
                <a:lnTo>
                  <a:pt x="772" y="201"/>
                </a:lnTo>
                <a:lnTo>
                  <a:pt x="765" y="198"/>
                </a:lnTo>
                <a:lnTo>
                  <a:pt x="758" y="195"/>
                </a:lnTo>
                <a:lnTo>
                  <a:pt x="751" y="192"/>
                </a:lnTo>
                <a:lnTo>
                  <a:pt x="745" y="188"/>
                </a:lnTo>
                <a:lnTo>
                  <a:pt x="745" y="198"/>
                </a:lnTo>
                <a:lnTo>
                  <a:pt x="744" y="199"/>
                </a:lnTo>
                <a:lnTo>
                  <a:pt x="744" y="201"/>
                </a:lnTo>
                <a:lnTo>
                  <a:pt x="741" y="202"/>
                </a:lnTo>
                <a:lnTo>
                  <a:pt x="740" y="202"/>
                </a:lnTo>
                <a:lnTo>
                  <a:pt x="717" y="202"/>
                </a:lnTo>
                <a:close/>
                <a:moveTo>
                  <a:pt x="298" y="184"/>
                </a:moveTo>
                <a:lnTo>
                  <a:pt x="320" y="184"/>
                </a:lnTo>
                <a:lnTo>
                  <a:pt x="322" y="184"/>
                </a:lnTo>
                <a:lnTo>
                  <a:pt x="323" y="185"/>
                </a:lnTo>
                <a:lnTo>
                  <a:pt x="324" y="187"/>
                </a:lnTo>
                <a:lnTo>
                  <a:pt x="324" y="188"/>
                </a:lnTo>
                <a:lnTo>
                  <a:pt x="324" y="202"/>
                </a:lnTo>
                <a:lnTo>
                  <a:pt x="324" y="205"/>
                </a:lnTo>
                <a:lnTo>
                  <a:pt x="323" y="206"/>
                </a:lnTo>
                <a:lnTo>
                  <a:pt x="322" y="206"/>
                </a:lnTo>
                <a:lnTo>
                  <a:pt x="320" y="208"/>
                </a:lnTo>
                <a:lnTo>
                  <a:pt x="196" y="208"/>
                </a:lnTo>
                <a:lnTo>
                  <a:pt x="194" y="206"/>
                </a:lnTo>
                <a:lnTo>
                  <a:pt x="193" y="206"/>
                </a:lnTo>
                <a:lnTo>
                  <a:pt x="192" y="205"/>
                </a:lnTo>
                <a:lnTo>
                  <a:pt x="192" y="202"/>
                </a:lnTo>
                <a:lnTo>
                  <a:pt x="192" y="188"/>
                </a:lnTo>
                <a:lnTo>
                  <a:pt x="192" y="187"/>
                </a:lnTo>
                <a:lnTo>
                  <a:pt x="193" y="185"/>
                </a:lnTo>
                <a:lnTo>
                  <a:pt x="194" y="184"/>
                </a:lnTo>
                <a:lnTo>
                  <a:pt x="196" y="184"/>
                </a:lnTo>
                <a:lnTo>
                  <a:pt x="220" y="184"/>
                </a:lnTo>
                <a:lnTo>
                  <a:pt x="218" y="47"/>
                </a:lnTo>
                <a:lnTo>
                  <a:pt x="179" y="47"/>
                </a:lnTo>
                <a:lnTo>
                  <a:pt x="179" y="70"/>
                </a:lnTo>
                <a:lnTo>
                  <a:pt x="179" y="71"/>
                </a:lnTo>
                <a:lnTo>
                  <a:pt x="178" y="72"/>
                </a:lnTo>
                <a:lnTo>
                  <a:pt x="176" y="74"/>
                </a:lnTo>
                <a:lnTo>
                  <a:pt x="173" y="74"/>
                </a:lnTo>
                <a:lnTo>
                  <a:pt x="156" y="74"/>
                </a:lnTo>
                <a:lnTo>
                  <a:pt x="155" y="74"/>
                </a:lnTo>
                <a:lnTo>
                  <a:pt x="153" y="72"/>
                </a:lnTo>
                <a:lnTo>
                  <a:pt x="152" y="71"/>
                </a:lnTo>
                <a:lnTo>
                  <a:pt x="151" y="70"/>
                </a:lnTo>
                <a:lnTo>
                  <a:pt x="151" y="29"/>
                </a:lnTo>
                <a:lnTo>
                  <a:pt x="152" y="26"/>
                </a:lnTo>
                <a:lnTo>
                  <a:pt x="153" y="24"/>
                </a:lnTo>
                <a:lnTo>
                  <a:pt x="155" y="23"/>
                </a:lnTo>
                <a:lnTo>
                  <a:pt x="156" y="23"/>
                </a:lnTo>
                <a:lnTo>
                  <a:pt x="168" y="23"/>
                </a:lnTo>
                <a:lnTo>
                  <a:pt x="354" y="23"/>
                </a:lnTo>
                <a:lnTo>
                  <a:pt x="365" y="23"/>
                </a:lnTo>
                <a:lnTo>
                  <a:pt x="367" y="23"/>
                </a:lnTo>
                <a:lnTo>
                  <a:pt x="368" y="24"/>
                </a:lnTo>
                <a:lnTo>
                  <a:pt x="370" y="26"/>
                </a:lnTo>
                <a:lnTo>
                  <a:pt x="370" y="29"/>
                </a:lnTo>
                <a:lnTo>
                  <a:pt x="370" y="53"/>
                </a:lnTo>
                <a:lnTo>
                  <a:pt x="370" y="70"/>
                </a:lnTo>
                <a:lnTo>
                  <a:pt x="370" y="71"/>
                </a:lnTo>
                <a:lnTo>
                  <a:pt x="368" y="72"/>
                </a:lnTo>
                <a:lnTo>
                  <a:pt x="367" y="74"/>
                </a:lnTo>
                <a:lnTo>
                  <a:pt x="365" y="74"/>
                </a:lnTo>
                <a:lnTo>
                  <a:pt x="347" y="74"/>
                </a:lnTo>
                <a:lnTo>
                  <a:pt x="346" y="74"/>
                </a:lnTo>
                <a:lnTo>
                  <a:pt x="344" y="72"/>
                </a:lnTo>
                <a:lnTo>
                  <a:pt x="343" y="71"/>
                </a:lnTo>
                <a:lnTo>
                  <a:pt x="341" y="70"/>
                </a:lnTo>
                <a:lnTo>
                  <a:pt x="341" y="47"/>
                </a:lnTo>
                <a:lnTo>
                  <a:pt x="298" y="47"/>
                </a:lnTo>
                <a:lnTo>
                  <a:pt x="298" y="184"/>
                </a:lnTo>
                <a:close/>
                <a:moveTo>
                  <a:pt x="501" y="188"/>
                </a:moveTo>
                <a:lnTo>
                  <a:pt x="501" y="187"/>
                </a:lnTo>
                <a:lnTo>
                  <a:pt x="502" y="185"/>
                </a:lnTo>
                <a:lnTo>
                  <a:pt x="504" y="184"/>
                </a:lnTo>
                <a:lnTo>
                  <a:pt x="507" y="184"/>
                </a:lnTo>
                <a:lnTo>
                  <a:pt x="518" y="184"/>
                </a:lnTo>
                <a:lnTo>
                  <a:pt x="504" y="151"/>
                </a:lnTo>
                <a:lnTo>
                  <a:pt x="432" y="151"/>
                </a:lnTo>
                <a:lnTo>
                  <a:pt x="418" y="184"/>
                </a:lnTo>
                <a:lnTo>
                  <a:pt x="439" y="184"/>
                </a:lnTo>
                <a:lnTo>
                  <a:pt x="442" y="184"/>
                </a:lnTo>
                <a:lnTo>
                  <a:pt x="443" y="185"/>
                </a:lnTo>
                <a:lnTo>
                  <a:pt x="445" y="187"/>
                </a:lnTo>
                <a:lnTo>
                  <a:pt x="445" y="188"/>
                </a:lnTo>
                <a:lnTo>
                  <a:pt x="445" y="202"/>
                </a:lnTo>
                <a:lnTo>
                  <a:pt x="445" y="205"/>
                </a:lnTo>
                <a:lnTo>
                  <a:pt x="443" y="206"/>
                </a:lnTo>
                <a:lnTo>
                  <a:pt x="442" y="206"/>
                </a:lnTo>
                <a:lnTo>
                  <a:pt x="439" y="208"/>
                </a:lnTo>
                <a:lnTo>
                  <a:pt x="361" y="208"/>
                </a:lnTo>
                <a:lnTo>
                  <a:pt x="358" y="206"/>
                </a:lnTo>
                <a:lnTo>
                  <a:pt x="357" y="206"/>
                </a:lnTo>
                <a:lnTo>
                  <a:pt x="356" y="205"/>
                </a:lnTo>
                <a:lnTo>
                  <a:pt x="356" y="202"/>
                </a:lnTo>
                <a:lnTo>
                  <a:pt x="356" y="188"/>
                </a:lnTo>
                <a:lnTo>
                  <a:pt x="356" y="187"/>
                </a:lnTo>
                <a:lnTo>
                  <a:pt x="357" y="185"/>
                </a:lnTo>
                <a:lnTo>
                  <a:pt x="358" y="184"/>
                </a:lnTo>
                <a:lnTo>
                  <a:pt x="361" y="184"/>
                </a:lnTo>
                <a:lnTo>
                  <a:pt x="382" y="184"/>
                </a:lnTo>
                <a:lnTo>
                  <a:pt x="457" y="23"/>
                </a:lnTo>
                <a:lnTo>
                  <a:pt x="535" y="23"/>
                </a:lnTo>
                <a:lnTo>
                  <a:pt x="613" y="184"/>
                </a:lnTo>
                <a:lnTo>
                  <a:pt x="631" y="184"/>
                </a:lnTo>
                <a:lnTo>
                  <a:pt x="632" y="184"/>
                </a:lnTo>
                <a:lnTo>
                  <a:pt x="634" y="185"/>
                </a:lnTo>
                <a:lnTo>
                  <a:pt x="635" y="187"/>
                </a:lnTo>
                <a:lnTo>
                  <a:pt x="635" y="188"/>
                </a:lnTo>
                <a:lnTo>
                  <a:pt x="635" y="202"/>
                </a:lnTo>
                <a:lnTo>
                  <a:pt x="635" y="205"/>
                </a:lnTo>
                <a:lnTo>
                  <a:pt x="634" y="206"/>
                </a:lnTo>
                <a:lnTo>
                  <a:pt x="632" y="206"/>
                </a:lnTo>
                <a:lnTo>
                  <a:pt x="631" y="208"/>
                </a:lnTo>
                <a:lnTo>
                  <a:pt x="507" y="208"/>
                </a:lnTo>
                <a:lnTo>
                  <a:pt x="504" y="206"/>
                </a:lnTo>
                <a:lnTo>
                  <a:pt x="502" y="206"/>
                </a:lnTo>
                <a:lnTo>
                  <a:pt x="501" y="205"/>
                </a:lnTo>
                <a:lnTo>
                  <a:pt x="501" y="202"/>
                </a:lnTo>
                <a:lnTo>
                  <a:pt x="501" y="188"/>
                </a:lnTo>
                <a:close/>
                <a:moveTo>
                  <a:pt x="443" y="127"/>
                </a:moveTo>
                <a:lnTo>
                  <a:pt x="493" y="127"/>
                </a:lnTo>
                <a:lnTo>
                  <a:pt x="467" y="75"/>
                </a:lnTo>
                <a:lnTo>
                  <a:pt x="443" y="127"/>
                </a:lnTo>
                <a:close/>
                <a:moveTo>
                  <a:pt x="1059" y="188"/>
                </a:moveTo>
                <a:lnTo>
                  <a:pt x="1060" y="187"/>
                </a:lnTo>
                <a:lnTo>
                  <a:pt x="1060" y="185"/>
                </a:lnTo>
                <a:lnTo>
                  <a:pt x="1062" y="184"/>
                </a:lnTo>
                <a:lnTo>
                  <a:pt x="1065" y="184"/>
                </a:lnTo>
                <a:lnTo>
                  <a:pt x="1077" y="184"/>
                </a:lnTo>
                <a:lnTo>
                  <a:pt x="1062" y="151"/>
                </a:lnTo>
                <a:lnTo>
                  <a:pt x="991" y="151"/>
                </a:lnTo>
                <a:lnTo>
                  <a:pt x="976" y="184"/>
                </a:lnTo>
                <a:lnTo>
                  <a:pt x="998" y="184"/>
                </a:lnTo>
                <a:lnTo>
                  <a:pt x="1000" y="184"/>
                </a:lnTo>
                <a:lnTo>
                  <a:pt x="1001" y="185"/>
                </a:lnTo>
                <a:lnTo>
                  <a:pt x="1003" y="187"/>
                </a:lnTo>
                <a:lnTo>
                  <a:pt x="1003" y="188"/>
                </a:lnTo>
                <a:lnTo>
                  <a:pt x="1003" y="202"/>
                </a:lnTo>
                <a:lnTo>
                  <a:pt x="1003" y="205"/>
                </a:lnTo>
                <a:lnTo>
                  <a:pt x="1001" y="206"/>
                </a:lnTo>
                <a:lnTo>
                  <a:pt x="1000" y="206"/>
                </a:lnTo>
                <a:lnTo>
                  <a:pt x="998" y="208"/>
                </a:lnTo>
                <a:lnTo>
                  <a:pt x="919" y="208"/>
                </a:lnTo>
                <a:lnTo>
                  <a:pt x="918" y="206"/>
                </a:lnTo>
                <a:lnTo>
                  <a:pt x="915" y="206"/>
                </a:lnTo>
                <a:lnTo>
                  <a:pt x="915" y="205"/>
                </a:lnTo>
                <a:lnTo>
                  <a:pt x="914" y="202"/>
                </a:lnTo>
                <a:lnTo>
                  <a:pt x="914" y="188"/>
                </a:lnTo>
                <a:lnTo>
                  <a:pt x="915" y="187"/>
                </a:lnTo>
                <a:lnTo>
                  <a:pt x="915" y="185"/>
                </a:lnTo>
                <a:lnTo>
                  <a:pt x="918" y="184"/>
                </a:lnTo>
                <a:lnTo>
                  <a:pt x="919" y="184"/>
                </a:lnTo>
                <a:lnTo>
                  <a:pt x="942" y="184"/>
                </a:lnTo>
                <a:lnTo>
                  <a:pt x="1017" y="23"/>
                </a:lnTo>
                <a:lnTo>
                  <a:pt x="1093" y="23"/>
                </a:lnTo>
                <a:lnTo>
                  <a:pt x="1171" y="184"/>
                </a:lnTo>
                <a:lnTo>
                  <a:pt x="1189" y="184"/>
                </a:lnTo>
                <a:lnTo>
                  <a:pt x="1192" y="184"/>
                </a:lnTo>
                <a:lnTo>
                  <a:pt x="1193" y="185"/>
                </a:lnTo>
                <a:lnTo>
                  <a:pt x="1195" y="187"/>
                </a:lnTo>
                <a:lnTo>
                  <a:pt x="1195" y="188"/>
                </a:lnTo>
                <a:lnTo>
                  <a:pt x="1195" y="202"/>
                </a:lnTo>
                <a:lnTo>
                  <a:pt x="1195" y="205"/>
                </a:lnTo>
                <a:lnTo>
                  <a:pt x="1193" y="206"/>
                </a:lnTo>
                <a:lnTo>
                  <a:pt x="1192" y="206"/>
                </a:lnTo>
                <a:lnTo>
                  <a:pt x="1189" y="208"/>
                </a:lnTo>
                <a:lnTo>
                  <a:pt x="1065" y="208"/>
                </a:lnTo>
                <a:lnTo>
                  <a:pt x="1062" y="206"/>
                </a:lnTo>
                <a:lnTo>
                  <a:pt x="1060" y="206"/>
                </a:lnTo>
                <a:lnTo>
                  <a:pt x="1060" y="205"/>
                </a:lnTo>
                <a:lnTo>
                  <a:pt x="1059" y="202"/>
                </a:lnTo>
                <a:lnTo>
                  <a:pt x="1059" y="188"/>
                </a:lnTo>
                <a:close/>
                <a:moveTo>
                  <a:pt x="1011" y="127"/>
                </a:moveTo>
                <a:lnTo>
                  <a:pt x="1060" y="127"/>
                </a:lnTo>
                <a:lnTo>
                  <a:pt x="1035" y="75"/>
                </a:lnTo>
                <a:lnTo>
                  <a:pt x="1011" y="12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8" name="Freeform 167">
            <a:extLst>
              <a:ext uri="{FF2B5EF4-FFF2-40B4-BE49-F238E27FC236}">
                <a16:creationId xmlns:a16="http://schemas.microsoft.com/office/drawing/2014/main" id="{97FE65A9-A444-7C35-1A1B-0F9FC796F98E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334544" y="4653136"/>
            <a:ext cx="658000" cy="72000"/>
          </a:xfrm>
          <a:custGeom>
            <a:avLst/>
            <a:gdLst>
              <a:gd name="T0" fmla="*/ 80 w 1975"/>
              <a:gd name="T1" fmla="*/ 72 h 217"/>
              <a:gd name="T2" fmla="*/ 138 w 1975"/>
              <a:gd name="T3" fmla="*/ 26 h 217"/>
              <a:gd name="T4" fmla="*/ 152 w 1975"/>
              <a:gd name="T5" fmla="*/ 10 h 217"/>
              <a:gd name="T6" fmla="*/ 214 w 1975"/>
              <a:gd name="T7" fmla="*/ 62 h 217"/>
              <a:gd name="T8" fmla="*/ 200 w 1975"/>
              <a:gd name="T9" fmla="*/ 78 h 217"/>
              <a:gd name="T10" fmla="*/ 142 w 1975"/>
              <a:gd name="T11" fmla="*/ 81 h 217"/>
              <a:gd name="T12" fmla="*/ 84 w 1975"/>
              <a:gd name="T13" fmla="*/ 141 h 217"/>
              <a:gd name="T14" fmla="*/ 70 w 1975"/>
              <a:gd name="T15" fmla="*/ 131 h 217"/>
              <a:gd name="T16" fmla="*/ 66 w 1975"/>
              <a:gd name="T17" fmla="*/ 88 h 217"/>
              <a:gd name="T18" fmla="*/ 0 w 1975"/>
              <a:gd name="T19" fmla="*/ 9 h 217"/>
              <a:gd name="T20" fmla="*/ 336 w 1975"/>
              <a:gd name="T21" fmla="*/ 158 h 217"/>
              <a:gd name="T22" fmla="*/ 336 w 1975"/>
              <a:gd name="T23" fmla="*/ 93 h 217"/>
              <a:gd name="T24" fmla="*/ 408 w 1975"/>
              <a:gd name="T25" fmla="*/ 62 h 217"/>
              <a:gd name="T26" fmla="*/ 510 w 1975"/>
              <a:gd name="T27" fmla="*/ 61 h 217"/>
              <a:gd name="T28" fmla="*/ 590 w 1975"/>
              <a:gd name="T29" fmla="*/ 209 h 217"/>
              <a:gd name="T30" fmla="*/ 346 w 1975"/>
              <a:gd name="T31" fmla="*/ 146 h 217"/>
              <a:gd name="T32" fmla="*/ 1306 w 1975"/>
              <a:gd name="T33" fmla="*/ 91 h 217"/>
              <a:gd name="T34" fmla="*/ 1278 w 1975"/>
              <a:gd name="T35" fmla="*/ 61 h 217"/>
              <a:gd name="T36" fmla="*/ 1359 w 1975"/>
              <a:gd name="T37" fmla="*/ 209 h 217"/>
              <a:gd name="T38" fmla="*/ 1206 w 1975"/>
              <a:gd name="T39" fmla="*/ 209 h 217"/>
              <a:gd name="T40" fmla="*/ 1411 w 1975"/>
              <a:gd name="T41" fmla="*/ 9 h 217"/>
              <a:gd name="T42" fmla="*/ 1520 w 1975"/>
              <a:gd name="T43" fmla="*/ 103 h 217"/>
              <a:gd name="T44" fmla="*/ 1593 w 1975"/>
              <a:gd name="T45" fmla="*/ 9 h 217"/>
              <a:gd name="T46" fmla="*/ 1661 w 1975"/>
              <a:gd name="T47" fmla="*/ 209 h 217"/>
              <a:gd name="T48" fmla="*/ 1705 w 1975"/>
              <a:gd name="T49" fmla="*/ 48 h 217"/>
              <a:gd name="T50" fmla="*/ 1705 w 1975"/>
              <a:gd name="T51" fmla="*/ 170 h 217"/>
              <a:gd name="T52" fmla="*/ 734 w 1975"/>
              <a:gd name="T53" fmla="*/ 10 h 217"/>
              <a:gd name="T54" fmla="*/ 764 w 1975"/>
              <a:gd name="T55" fmla="*/ 21 h 217"/>
              <a:gd name="T56" fmla="*/ 785 w 1975"/>
              <a:gd name="T57" fmla="*/ 48 h 217"/>
              <a:gd name="T58" fmla="*/ 793 w 1975"/>
              <a:gd name="T59" fmla="*/ 84 h 217"/>
              <a:gd name="T60" fmla="*/ 774 w 1975"/>
              <a:gd name="T61" fmla="*/ 137 h 217"/>
              <a:gd name="T62" fmla="*/ 785 w 1975"/>
              <a:gd name="T63" fmla="*/ 209 h 217"/>
              <a:gd name="T64" fmla="*/ 689 w 1975"/>
              <a:gd name="T65" fmla="*/ 161 h 217"/>
              <a:gd name="T66" fmla="*/ 689 w 1975"/>
              <a:gd name="T67" fmla="*/ 126 h 217"/>
              <a:gd name="T68" fmla="*/ 741 w 1975"/>
              <a:gd name="T69" fmla="*/ 113 h 217"/>
              <a:gd name="T70" fmla="*/ 751 w 1975"/>
              <a:gd name="T71" fmla="*/ 89 h 217"/>
              <a:gd name="T72" fmla="*/ 745 w 1975"/>
              <a:gd name="T73" fmla="*/ 64 h 217"/>
              <a:gd name="T74" fmla="*/ 723 w 1975"/>
              <a:gd name="T75" fmla="*/ 47 h 217"/>
              <a:gd name="T76" fmla="*/ 1857 w 1975"/>
              <a:gd name="T77" fmla="*/ 103 h 217"/>
              <a:gd name="T78" fmla="*/ 1931 w 1975"/>
              <a:gd name="T79" fmla="*/ 9 h 217"/>
              <a:gd name="T80" fmla="*/ 986 w 1975"/>
              <a:gd name="T81" fmla="*/ 141 h 217"/>
              <a:gd name="T82" fmla="*/ 1046 w 1975"/>
              <a:gd name="T83" fmla="*/ 177 h 217"/>
              <a:gd name="T84" fmla="*/ 980 w 1975"/>
              <a:gd name="T85" fmla="*/ 61 h 217"/>
              <a:gd name="T86" fmla="*/ 813 w 1975"/>
              <a:gd name="T87" fmla="*/ 157 h 217"/>
              <a:gd name="T88" fmla="*/ 832 w 1975"/>
              <a:gd name="T89" fmla="*/ 174 h 217"/>
              <a:gd name="T90" fmla="*/ 853 w 1975"/>
              <a:gd name="T91" fmla="*/ 172 h 217"/>
              <a:gd name="T92" fmla="*/ 863 w 1975"/>
              <a:gd name="T93" fmla="*/ 155 h 217"/>
              <a:gd name="T94" fmla="*/ 904 w 1975"/>
              <a:gd name="T95" fmla="*/ 167 h 217"/>
              <a:gd name="T96" fmla="*/ 887 w 1975"/>
              <a:gd name="T97" fmla="*/ 198 h 217"/>
              <a:gd name="T98" fmla="*/ 854 w 1975"/>
              <a:gd name="T99" fmla="*/ 213 h 217"/>
              <a:gd name="T100" fmla="*/ 806 w 1975"/>
              <a:gd name="T101" fmla="*/ 205 h 217"/>
              <a:gd name="T102" fmla="*/ 779 w 1975"/>
              <a:gd name="T103" fmla="*/ 171 h 217"/>
              <a:gd name="T104" fmla="*/ 189 w 1975"/>
              <a:gd name="T105" fmla="*/ 141 h 217"/>
              <a:gd name="T106" fmla="*/ 216 w 1975"/>
              <a:gd name="T107" fmla="*/ 161 h 217"/>
              <a:gd name="T108" fmla="*/ 220 w 1975"/>
              <a:gd name="T109" fmla="*/ 186 h 217"/>
              <a:gd name="T110" fmla="*/ 196 w 1975"/>
              <a:gd name="T111" fmla="*/ 215 h 217"/>
              <a:gd name="T112" fmla="*/ 158 w 1975"/>
              <a:gd name="T113" fmla="*/ 210 h 217"/>
              <a:gd name="T114" fmla="*/ 141 w 1975"/>
              <a:gd name="T115" fmla="*/ 186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75" h="217">
                <a:moveTo>
                  <a:pt x="0" y="9"/>
                </a:moveTo>
                <a:lnTo>
                  <a:pt x="72" y="9"/>
                </a:lnTo>
                <a:lnTo>
                  <a:pt x="72" y="76"/>
                </a:lnTo>
                <a:lnTo>
                  <a:pt x="76" y="74"/>
                </a:lnTo>
                <a:lnTo>
                  <a:pt x="80" y="72"/>
                </a:lnTo>
                <a:lnTo>
                  <a:pt x="84" y="71"/>
                </a:lnTo>
                <a:lnTo>
                  <a:pt x="89" y="69"/>
                </a:lnTo>
                <a:lnTo>
                  <a:pt x="138" y="69"/>
                </a:lnTo>
                <a:lnTo>
                  <a:pt x="138" y="30"/>
                </a:lnTo>
                <a:lnTo>
                  <a:pt x="138" y="26"/>
                </a:lnTo>
                <a:lnTo>
                  <a:pt x="139" y="21"/>
                </a:lnTo>
                <a:lnTo>
                  <a:pt x="142" y="19"/>
                </a:lnTo>
                <a:lnTo>
                  <a:pt x="145" y="14"/>
                </a:lnTo>
                <a:lnTo>
                  <a:pt x="148" y="12"/>
                </a:lnTo>
                <a:lnTo>
                  <a:pt x="152" y="10"/>
                </a:lnTo>
                <a:lnTo>
                  <a:pt x="156" y="9"/>
                </a:lnTo>
                <a:lnTo>
                  <a:pt x="161" y="9"/>
                </a:lnTo>
                <a:lnTo>
                  <a:pt x="214" y="9"/>
                </a:lnTo>
                <a:lnTo>
                  <a:pt x="214" y="58"/>
                </a:lnTo>
                <a:lnTo>
                  <a:pt x="214" y="62"/>
                </a:lnTo>
                <a:lnTo>
                  <a:pt x="213" y="67"/>
                </a:lnTo>
                <a:lnTo>
                  <a:pt x="211" y="69"/>
                </a:lnTo>
                <a:lnTo>
                  <a:pt x="209" y="74"/>
                </a:lnTo>
                <a:lnTo>
                  <a:pt x="204" y="76"/>
                </a:lnTo>
                <a:lnTo>
                  <a:pt x="200" y="78"/>
                </a:lnTo>
                <a:lnTo>
                  <a:pt x="196" y="79"/>
                </a:lnTo>
                <a:lnTo>
                  <a:pt x="192" y="79"/>
                </a:lnTo>
                <a:lnTo>
                  <a:pt x="146" y="79"/>
                </a:lnTo>
                <a:lnTo>
                  <a:pt x="144" y="81"/>
                </a:lnTo>
                <a:lnTo>
                  <a:pt x="142" y="81"/>
                </a:lnTo>
                <a:lnTo>
                  <a:pt x="141" y="84"/>
                </a:lnTo>
                <a:lnTo>
                  <a:pt x="141" y="85"/>
                </a:lnTo>
                <a:lnTo>
                  <a:pt x="141" y="141"/>
                </a:lnTo>
                <a:lnTo>
                  <a:pt x="89" y="141"/>
                </a:lnTo>
                <a:lnTo>
                  <a:pt x="84" y="141"/>
                </a:lnTo>
                <a:lnTo>
                  <a:pt x="80" y="140"/>
                </a:lnTo>
                <a:lnTo>
                  <a:pt x="77" y="139"/>
                </a:lnTo>
                <a:lnTo>
                  <a:pt x="76" y="137"/>
                </a:lnTo>
                <a:lnTo>
                  <a:pt x="73" y="134"/>
                </a:lnTo>
                <a:lnTo>
                  <a:pt x="70" y="131"/>
                </a:lnTo>
                <a:lnTo>
                  <a:pt x="67" y="127"/>
                </a:lnTo>
                <a:lnTo>
                  <a:pt x="66" y="123"/>
                </a:lnTo>
                <a:lnTo>
                  <a:pt x="66" y="119"/>
                </a:lnTo>
                <a:lnTo>
                  <a:pt x="66" y="92"/>
                </a:lnTo>
                <a:lnTo>
                  <a:pt x="66" y="88"/>
                </a:lnTo>
                <a:lnTo>
                  <a:pt x="67" y="84"/>
                </a:lnTo>
                <a:lnTo>
                  <a:pt x="69" y="79"/>
                </a:lnTo>
                <a:lnTo>
                  <a:pt x="72" y="76"/>
                </a:lnTo>
                <a:lnTo>
                  <a:pt x="0" y="76"/>
                </a:lnTo>
                <a:lnTo>
                  <a:pt x="0" y="9"/>
                </a:lnTo>
                <a:close/>
                <a:moveTo>
                  <a:pt x="538" y="91"/>
                </a:moveTo>
                <a:lnTo>
                  <a:pt x="515" y="141"/>
                </a:lnTo>
                <a:lnTo>
                  <a:pt x="560" y="141"/>
                </a:lnTo>
                <a:lnTo>
                  <a:pt x="538" y="91"/>
                </a:lnTo>
                <a:close/>
                <a:moveTo>
                  <a:pt x="336" y="158"/>
                </a:moveTo>
                <a:lnTo>
                  <a:pt x="336" y="209"/>
                </a:lnTo>
                <a:lnTo>
                  <a:pt x="293" y="209"/>
                </a:lnTo>
                <a:lnTo>
                  <a:pt x="293" y="9"/>
                </a:lnTo>
                <a:lnTo>
                  <a:pt x="336" y="9"/>
                </a:lnTo>
                <a:lnTo>
                  <a:pt x="336" y="93"/>
                </a:lnTo>
                <a:lnTo>
                  <a:pt x="337" y="92"/>
                </a:lnTo>
                <a:lnTo>
                  <a:pt x="339" y="91"/>
                </a:lnTo>
                <a:lnTo>
                  <a:pt x="399" y="10"/>
                </a:lnTo>
                <a:lnTo>
                  <a:pt x="447" y="10"/>
                </a:lnTo>
                <a:lnTo>
                  <a:pt x="408" y="62"/>
                </a:lnTo>
                <a:lnTo>
                  <a:pt x="370" y="113"/>
                </a:lnTo>
                <a:lnTo>
                  <a:pt x="443" y="199"/>
                </a:lnTo>
                <a:lnTo>
                  <a:pt x="463" y="157"/>
                </a:lnTo>
                <a:lnTo>
                  <a:pt x="483" y="115"/>
                </a:lnTo>
                <a:lnTo>
                  <a:pt x="510" y="61"/>
                </a:lnTo>
                <a:lnTo>
                  <a:pt x="538" y="0"/>
                </a:lnTo>
                <a:lnTo>
                  <a:pt x="577" y="85"/>
                </a:lnTo>
                <a:lnTo>
                  <a:pt x="613" y="157"/>
                </a:lnTo>
                <a:lnTo>
                  <a:pt x="637" y="209"/>
                </a:lnTo>
                <a:lnTo>
                  <a:pt x="590" y="209"/>
                </a:lnTo>
                <a:lnTo>
                  <a:pt x="576" y="177"/>
                </a:lnTo>
                <a:lnTo>
                  <a:pt x="500" y="177"/>
                </a:lnTo>
                <a:lnTo>
                  <a:pt x="485" y="209"/>
                </a:lnTo>
                <a:lnTo>
                  <a:pt x="399" y="209"/>
                </a:lnTo>
                <a:lnTo>
                  <a:pt x="346" y="146"/>
                </a:lnTo>
                <a:lnTo>
                  <a:pt x="336" y="158"/>
                </a:lnTo>
                <a:close/>
                <a:moveTo>
                  <a:pt x="1306" y="91"/>
                </a:moveTo>
                <a:lnTo>
                  <a:pt x="1284" y="141"/>
                </a:lnTo>
                <a:lnTo>
                  <a:pt x="1329" y="141"/>
                </a:lnTo>
                <a:lnTo>
                  <a:pt x="1306" y="91"/>
                </a:lnTo>
                <a:close/>
                <a:moveTo>
                  <a:pt x="1155" y="170"/>
                </a:moveTo>
                <a:lnTo>
                  <a:pt x="1206" y="170"/>
                </a:lnTo>
                <a:lnTo>
                  <a:pt x="1206" y="209"/>
                </a:lnTo>
                <a:lnTo>
                  <a:pt x="1251" y="115"/>
                </a:lnTo>
                <a:lnTo>
                  <a:pt x="1278" y="61"/>
                </a:lnTo>
                <a:lnTo>
                  <a:pt x="1306" y="0"/>
                </a:lnTo>
                <a:lnTo>
                  <a:pt x="1346" y="85"/>
                </a:lnTo>
                <a:lnTo>
                  <a:pt x="1381" y="157"/>
                </a:lnTo>
                <a:lnTo>
                  <a:pt x="1405" y="209"/>
                </a:lnTo>
                <a:lnTo>
                  <a:pt x="1359" y="209"/>
                </a:lnTo>
                <a:lnTo>
                  <a:pt x="1344" y="177"/>
                </a:lnTo>
                <a:lnTo>
                  <a:pt x="1268" y="177"/>
                </a:lnTo>
                <a:lnTo>
                  <a:pt x="1261" y="192"/>
                </a:lnTo>
                <a:lnTo>
                  <a:pt x="1254" y="209"/>
                </a:lnTo>
                <a:lnTo>
                  <a:pt x="1206" y="209"/>
                </a:lnTo>
                <a:lnTo>
                  <a:pt x="1113" y="209"/>
                </a:lnTo>
                <a:lnTo>
                  <a:pt x="1113" y="10"/>
                </a:lnTo>
                <a:lnTo>
                  <a:pt x="1155" y="10"/>
                </a:lnTo>
                <a:lnTo>
                  <a:pt x="1155" y="170"/>
                </a:lnTo>
                <a:close/>
                <a:moveTo>
                  <a:pt x="1411" y="9"/>
                </a:moveTo>
                <a:lnTo>
                  <a:pt x="1453" y="9"/>
                </a:lnTo>
                <a:lnTo>
                  <a:pt x="1453" y="209"/>
                </a:lnTo>
                <a:lnTo>
                  <a:pt x="1411" y="209"/>
                </a:lnTo>
                <a:lnTo>
                  <a:pt x="1411" y="9"/>
                </a:lnTo>
                <a:close/>
                <a:moveTo>
                  <a:pt x="1520" y="103"/>
                </a:moveTo>
                <a:lnTo>
                  <a:pt x="1520" y="209"/>
                </a:lnTo>
                <a:lnTo>
                  <a:pt x="1476" y="209"/>
                </a:lnTo>
                <a:lnTo>
                  <a:pt x="1476" y="3"/>
                </a:lnTo>
                <a:lnTo>
                  <a:pt x="1593" y="116"/>
                </a:lnTo>
                <a:lnTo>
                  <a:pt x="1593" y="9"/>
                </a:lnTo>
                <a:lnTo>
                  <a:pt x="1635" y="9"/>
                </a:lnTo>
                <a:lnTo>
                  <a:pt x="1635" y="216"/>
                </a:lnTo>
                <a:lnTo>
                  <a:pt x="1520" y="103"/>
                </a:lnTo>
                <a:close/>
                <a:moveTo>
                  <a:pt x="1705" y="209"/>
                </a:moveTo>
                <a:lnTo>
                  <a:pt x="1661" y="209"/>
                </a:lnTo>
                <a:lnTo>
                  <a:pt x="1661" y="9"/>
                </a:lnTo>
                <a:lnTo>
                  <a:pt x="1705" y="9"/>
                </a:lnTo>
                <a:lnTo>
                  <a:pt x="1791" y="9"/>
                </a:lnTo>
                <a:lnTo>
                  <a:pt x="1791" y="48"/>
                </a:lnTo>
                <a:lnTo>
                  <a:pt x="1705" y="48"/>
                </a:lnTo>
                <a:lnTo>
                  <a:pt x="1705" y="91"/>
                </a:lnTo>
                <a:lnTo>
                  <a:pt x="1777" y="91"/>
                </a:lnTo>
                <a:lnTo>
                  <a:pt x="1777" y="130"/>
                </a:lnTo>
                <a:lnTo>
                  <a:pt x="1705" y="130"/>
                </a:lnTo>
                <a:lnTo>
                  <a:pt x="1705" y="170"/>
                </a:lnTo>
                <a:lnTo>
                  <a:pt x="1791" y="170"/>
                </a:lnTo>
                <a:lnTo>
                  <a:pt x="1791" y="209"/>
                </a:lnTo>
                <a:lnTo>
                  <a:pt x="1705" y="209"/>
                </a:lnTo>
                <a:close/>
                <a:moveTo>
                  <a:pt x="727" y="9"/>
                </a:moveTo>
                <a:lnTo>
                  <a:pt x="734" y="10"/>
                </a:lnTo>
                <a:lnTo>
                  <a:pt x="741" y="10"/>
                </a:lnTo>
                <a:lnTo>
                  <a:pt x="747" y="13"/>
                </a:lnTo>
                <a:lnTo>
                  <a:pt x="753" y="16"/>
                </a:lnTo>
                <a:lnTo>
                  <a:pt x="758" y="19"/>
                </a:lnTo>
                <a:lnTo>
                  <a:pt x="764" y="21"/>
                </a:lnTo>
                <a:lnTo>
                  <a:pt x="769" y="26"/>
                </a:lnTo>
                <a:lnTo>
                  <a:pt x="774" y="31"/>
                </a:lnTo>
                <a:lnTo>
                  <a:pt x="778" y="37"/>
                </a:lnTo>
                <a:lnTo>
                  <a:pt x="782" y="43"/>
                </a:lnTo>
                <a:lnTo>
                  <a:pt x="785" y="48"/>
                </a:lnTo>
                <a:lnTo>
                  <a:pt x="788" y="55"/>
                </a:lnTo>
                <a:lnTo>
                  <a:pt x="791" y="62"/>
                </a:lnTo>
                <a:lnTo>
                  <a:pt x="792" y="69"/>
                </a:lnTo>
                <a:lnTo>
                  <a:pt x="793" y="76"/>
                </a:lnTo>
                <a:lnTo>
                  <a:pt x="793" y="84"/>
                </a:lnTo>
                <a:lnTo>
                  <a:pt x="792" y="96"/>
                </a:lnTo>
                <a:lnTo>
                  <a:pt x="791" y="107"/>
                </a:lnTo>
                <a:lnTo>
                  <a:pt x="786" y="119"/>
                </a:lnTo>
                <a:lnTo>
                  <a:pt x="781" y="129"/>
                </a:lnTo>
                <a:lnTo>
                  <a:pt x="774" y="137"/>
                </a:lnTo>
                <a:lnTo>
                  <a:pt x="771" y="141"/>
                </a:lnTo>
                <a:lnTo>
                  <a:pt x="767" y="144"/>
                </a:lnTo>
                <a:lnTo>
                  <a:pt x="758" y="151"/>
                </a:lnTo>
                <a:lnTo>
                  <a:pt x="748" y="155"/>
                </a:lnTo>
                <a:lnTo>
                  <a:pt x="785" y="209"/>
                </a:lnTo>
                <a:lnTo>
                  <a:pt x="762" y="209"/>
                </a:lnTo>
                <a:lnTo>
                  <a:pt x="738" y="209"/>
                </a:lnTo>
                <a:lnTo>
                  <a:pt x="706" y="161"/>
                </a:lnTo>
                <a:lnTo>
                  <a:pt x="697" y="161"/>
                </a:lnTo>
                <a:lnTo>
                  <a:pt x="689" y="161"/>
                </a:lnTo>
                <a:lnTo>
                  <a:pt x="689" y="209"/>
                </a:lnTo>
                <a:lnTo>
                  <a:pt x="647" y="209"/>
                </a:lnTo>
                <a:lnTo>
                  <a:pt x="647" y="9"/>
                </a:lnTo>
                <a:lnTo>
                  <a:pt x="727" y="9"/>
                </a:lnTo>
                <a:close/>
                <a:moveTo>
                  <a:pt x="689" y="126"/>
                </a:moveTo>
                <a:lnTo>
                  <a:pt x="720" y="126"/>
                </a:lnTo>
                <a:lnTo>
                  <a:pt x="728" y="123"/>
                </a:lnTo>
                <a:lnTo>
                  <a:pt x="733" y="120"/>
                </a:lnTo>
                <a:lnTo>
                  <a:pt x="737" y="117"/>
                </a:lnTo>
                <a:lnTo>
                  <a:pt x="741" y="113"/>
                </a:lnTo>
                <a:lnTo>
                  <a:pt x="744" y="109"/>
                </a:lnTo>
                <a:lnTo>
                  <a:pt x="747" y="105"/>
                </a:lnTo>
                <a:lnTo>
                  <a:pt x="748" y="100"/>
                </a:lnTo>
                <a:lnTo>
                  <a:pt x="751" y="95"/>
                </a:lnTo>
                <a:lnTo>
                  <a:pt x="751" y="89"/>
                </a:lnTo>
                <a:lnTo>
                  <a:pt x="751" y="85"/>
                </a:lnTo>
                <a:lnTo>
                  <a:pt x="751" y="79"/>
                </a:lnTo>
                <a:lnTo>
                  <a:pt x="750" y="74"/>
                </a:lnTo>
                <a:lnTo>
                  <a:pt x="748" y="68"/>
                </a:lnTo>
                <a:lnTo>
                  <a:pt x="745" y="64"/>
                </a:lnTo>
                <a:lnTo>
                  <a:pt x="743" y="60"/>
                </a:lnTo>
                <a:lnTo>
                  <a:pt x="737" y="54"/>
                </a:lnTo>
                <a:lnTo>
                  <a:pt x="730" y="50"/>
                </a:lnTo>
                <a:lnTo>
                  <a:pt x="727" y="48"/>
                </a:lnTo>
                <a:lnTo>
                  <a:pt x="723" y="47"/>
                </a:lnTo>
                <a:lnTo>
                  <a:pt x="720" y="45"/>
                </a:lnTo>
                <a:lnTo>
                  <a:pt x="716" y="45"/>
                </a:lnTo>
                <a:lnTo>
                  <a:pt x="689" y="45"/>
                </a:lnTo>
                <a:lnTo>
                  <a:pt x="689" y="126"/>
                </a:lnTo>
                <a:close/>
                <a:moveTo>
                  <a:pt x="1857" y="103"/>
                </a:moveTo>
                <a:lnTo>
                  <a:pt x="1857" y="209"/>
                </a:lnTo>
                <a:lnTo>
                  <a:pt x="1815" y="209"/>
                </a:lnTo>
                <a:lnTo>
                  <a:pt x="1815" y="3"/>
                </a:lnTo>
                <a:lnTo>
                  <a:pt x="1931" y="116"/>
                </a:lnTo>
                <a:lnTo>
                  <a:pt x="1931" y="9"/>
                </a:lnTo>
                <a:lnTo>
                  <a:pt x="1975" y="9"/>
                </a:lnTo>
                <a:lnTo>
                  <a:pt x="1975" y="216"/>
                </a:lnTo>
                <a:lnTo>
                  <a:pt x="1857" y="103"/>
                </a:lnTo>
                <a:close/>
                <a:moveTo>
                  <a:pt x="1008" y="91"/>
                </a:moveTo>
                <a:lnTo>
                  <a:pt x="986" y="141"/>
                </a:lnTo>
                <a:lnTo>
                  <a:pt x="1031" y="141"/>
                </a:lnTo>
                <a:lnTo>
                  <a:pt x="1008" y="91"/>
                </a:lnTo>
                <a:close/>
                <a:moveTo>
                  <a:pt x="1110" y="209"/>
                </a:moveTo>
                <a:lnTo>
                  <a:pt x="1060" y="209"/>
                </a:lnTo>
                <a:lnTo>
                  <a:pt x="1046" y="177"/>
                </a:lnTo>
                <a:lnTo>
                  <a:pt x="970" y="177"/>
                </a:lnTo>
                <a:lnTo>
                  <a:pt x="956" y="209"/>
                </a:lnTo>
                <a:lnTo>
                  <a:pt x="908" y="209"/>
                </a:lnTo>
                <a:lnTo>
                  <a:pt x="953" y="115"/>
                </a:lnTo>
                <a:lnTo>
                  <a:pt x="980" y="61"/>
                </a:lnTo>
                <a:lnTo>
                  <a:pt x="1008" y="0"/>
                </a:lnTo>
                <a:lnTo>
                  <a:pt x="1048" y="85"/>
                </a:lnTo>
                <a:lnTo>
                  <a:pt x="1083" y="157"/>
                </a:lnTo>
                <a:lnTo>
                  <a:pt x="1110" y="209"/>
                </a:lnTo>
                <a:close/>
                <a:moveTo>
                  <a:pt x="813" y="157"/>
                </a:moveTo>
                <a:lnTo>
                  <a:pt x="816" y="160"/>
                </a:lnTo>
                <a:lnTo>
                  <a:pt x="817" y="164"/>
                </a:lnTo>
                <a:lnTo>
                  <a:pt x="820" y="167"/>
                </a:lnTo>
                <a:lnTo>
                  <a:pt x="825" y="171"/>
                </a:lnTo>
                <a:lnTo>
                  <a:pt x="832" y="174"/>
                </a:lnTo>
                <a:lnTo>
                  <a:pt x="836" y="175"/>
                </a:lnTo>
                <a:lnTo>
                  <a:pt x="840" y="177"/>
                </a:lnTo>
                <a:lnTo>
                  <a:pt x="844" y="175"/>
                </a:lnTo>
                <a:lnTo>
                  <a:pt x="849" y="174"/>
                </a:lnTo>
                <a:lnTo>
                  <a:pt x="853" y="172"/>
                </a:lnTo>
                <a:lnTo>
                  <a:pt x="856" y="170"/>
                </a:lnTo>
                <a:lnTo>
                  <a:pt x="858" y="167"/>
                </a:lnTo>
                <a:lnTo>
                  <a:pt x="861" y="164"/>
                </a:lnTo>
                <a:lnTo>
                  <a:pt x="863" y="160"/>
                </a:lnTo>
                <a:lnTo>
                  <a:pt x="863" y="155"/>
                </a:lnTo>
                <a:lnTo>
                  <a:pt x="863" y="9"/>
                </a:lnTo>
                <a:lnTo>
                  <a:pt x="905" y="9"/>
                </a:lnTo>
                <a:lnTo>
                  <a:pt x="905" y="155"/>
                </a:lnTo>
                <a:lnTo>
                  <a:pt x="905" y="161"/>
                </a:lnTo>
                <a:lnTo>
                  <a:pt x="904" y="167"/>
                </a:lnTo>
                <a:lnTo>
                  <a:pt x="902" y="172"/>
                </a:lnTo>
                <a:lnTo>
                  <a:pt x="899" y="178"/>
                </a:lnTo>
                <a:lnTo>
                  <a:pt x="897" y="184"/>
                </a:lnTo>
                <a:lnTo>
                  <a:pt x="894" y="189"/>
                </a:lnTo>
                <a:lnTo>
                  <a:pt x="887" y="198"/>
                </a:lnTo>
                <a:lnTo>
                  <a:pt x="881" y="202"/>
                </a:lnTo>
                <a:lnTo>
                  <a:pt x="877" y="205"/>
                </a:lnTo>
                <a:lnTo>
                  <a:pt x="866" y="210"/>
                </a:lnTo>
                <a:lnTo>
                  <a:pt x="860" y="212"/>
                </a:lnTo>
                <a:lnTo>
                  <a:pt x="854" y="213"/>
                </a:lnTo>
                <a:lnTo>
                  <a:pt x="842" y="215"/>
                </a:lnTo>
                <a:lnTo>
                  <a:pt x="830" y="215"/>
                </a:lnTo>
                <a:lnTo>
                  <a:pt x="820" y="212"/>
                </a:lnTo>
                <a:lnTo>
                  <a:pt x="810" y="208"/>
                </a:lnTo>
                <a:lnTo>
                  <a:pt x="806" y="205"/>
                </a:lnTo>
                <a:lnTo>
                  <a:pt x="802" y="202"/>
                </a:lnTo>
                <a:lnTo>
                  <a:pt x="793" y="196"/>
                </a:lnTo>
                <a:lnTo>
                  <a:pt x="788" y="188"/>
                </a:lnTo>
                <a:lnTo>
                  <a:pt x="782" y="179"/>
                </a:lnTo>
                <a:lnTo>
                  <a:pt x="779" y="171"/>
                </a:lnTo>
                <a:lnTo>
                  <a:pt x="813" y="157"/>
                </a:lnTo>
                <a:close/>
                <a:moveTo>
                  <a:pt x="141" y="179"/>
                </a:moveTo>
                <a:lnTo>
                  <a:pt x="141" y="141"/>
                </a:lnTo>
                <a:lnTo>
                  <a:pt x="180" y="141"/>
                </a:lnTo>
                <a:lnTo>
                  <a:pt x="189" y="141"/>
                </a:lnTo>
                <a:lnTo>
                  <a:pt x="196" y="144"/>
                </a:lnTo>
                <a:lnTo>
                  <a:pt x="203" y="147"/>
                </a:lnTo>
                <a:lnTo>
                  <a:pt x="209" y="153"/>
                </a:lnTo>
                <a:lnTo>
                  <a:pt x="213" y="158"/>
                </a:lnTo>
                <a:lnTo>
                  <a:pt x="216" y="161"/>
                </a:lnTo>
                <a:lnTo>
                  <a:pt x="217" y="164"/>
                </a:lnTo>
                <a:lnTo>
                  <a:pt x="220" y="171"/>
                </a:lnTo>
                <a:lnTo>
                  <a:pt x="220" y="175"/>
                </a:lnTo>
                <a:lnTo>
                  <a:pt x="220" y="179"/>
                </a:lnTo>
                <a:lnTo>
                  <a:pt x="220" y="186"/>
                </a:lnTo>
                <a:lnTo>
                  <a:pt x="217" y="194"/>
                </a:lnTo>
                <a:lnTo>
                  <a:pt x="213" y="201"/>
                </a:lnTo>
                <a:lnTo>
                  <a:pt x="209" y="206"/>
                </a:lnTo>
                <a:lnTo>
                  <a:pt x="203" y="210"/>
                </a:lnTo>
                <a:lnTo>
                  <a:pt x="196" y="215"/>
                </a:lnTo>
                <a:lnTo>
                  <a:pt x="189" y="216"/>
                </a:lnTo>
                <a:lnTo>
                  <a:pt x="180" y="217"/>
                </a:lnTo>
                <a:lnTo>
                  <a:pt x="172" y="216"/>
                </a:lnTo>
                <a:lnTo>
                  <a:pt x="165" y="215"/>
                </a:lnTo>
                <a:lnTo>
                  <a:pt x="158" y="210"/>
                </a:lnTo>
                <a:lnTo>
                  <a:pt x="152" y="206"/>
                </a:lnTo>
                <a:lnTo>
                  <a:pt x="146" y="201"/>
                </a:lnTo>
                <a:lnTo>
                  <a:pt x="145" y="198"/>
                </a:lnTo>
                <a:lnTo>
                  <a:pt x="144" y="194"/>
                </a:lnTo>
                <a:lnTo>
                  <a:pt x="141" y="186"/>
                </a:lnTo>
                <a:lnTo>
                  <a:pt x="141" y="184"/>
                </a:lnTo>
                <a:lnTo>
                  <a:pt x="141" y="17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9" name="Freeform 168">
            <a:extLst>
              <a:ext uri="{FF2B5EF4-FFF2-40B4-BE49-F238E27FC236}">
                <a16:creationId xmlns:a16="http://schemas.microsoft.com/office/drawing/2014/main" id="{BCF50817-2791-2794-5FE8-589E9A8E83E3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560762" y="6245625"/>
            <a:ext cx="575999" cy="72000"/>
          </a:xfrm>
          <a:custGeom>
            <a:avLst/>
            <a:gdLst>
              <a:gd name="T0" fmla="*/ 2148 w 2175"/>
              <a:gd name="T1" fmla="*/ 187 h 272"/>
              <a:gd name="T2" fmla="*/ 2113 w 2175"/>
              <a:gd name="T3" fmla="*/ 214 h 272"/>
              <a:gd name="T4" fmla="*/ 185 w 2175"/>
              <a:gd name="T5" fmla="*/ 215 h 272"/>
              <a:gd name="T6" fmla="*/ 63 w 2175"/>
              <a:gd name="T7" fmla="*/ 32 h 272"/>
              <a:gd name="T8" fmla="*/ 193 w 2175"/>
              <a:gd name="T9" fmla="*/ 76 h 272"/>
              <a:gd name="T10" fmla="*/ 269 w 2175"/>
              <a:gd name="T11" fmla="*/ 248 h 272"/>
              <a:gd name="T12" fmla="*/ 370 w 2175"/>
              <a:gd name="T13" fmla="*/ 76 h 272"/>
              <a:gd name="T14" fmla="*/ 490 w 2175"/>
              <a:gd name="T15" fmla="*/ 49 h 272"/>
              <a:gd name="T16" fmla="*/ 583 w 2175"/>
              <a:gd name="T17" fmla="*/ 49 h 272"/>
              <a:gd name="T18" fmla="*/ 558 w 2175"/>
              <a:gd name="T19" fmla="*/ 93 h 272"/>
              <a:gd name="T20" fmla="*/ 517 w 2175"/>
              <a:gd name="T21" fmla="*/ 193 h 272"/>
              <a:gd name="T22" fmla="*/ 429 w 2175"/>
              <a:gd name="T23" fmla="*/ 80 h 272"/>
              <a:gd name="T24" fmla="*/ 630 w 2175"/>
              <a:gd name="T25" fmla="*/ 76 h 272"/>
              <a:gd name="T26" fmla="*/ 736 w 2175"/>
              <a:gd name="T27" fmla="*/ 55 h 272"/>
              <a:gd name="T28" fmla="*/ 665 w 2175"/>
              <a:gd name="T29" fmla="*/ 167 h 272"/>
              <a:gd name="T30" fmla="*/ 761 w 2175"/>
              <a:gd name="T31" fmla="*/ 210 h 272"/>
              <a:gd name="T32" fmla="*/ 647 w 2175"/>
              <a:gd name="T33" fmla="*/ 210 h 272"/>
              <a:gd name="T34" fmla="*/ 721 w 2175"/>
              <a:gd name="T35" fmla="*/ 96 h 272"/>
              <a:gd name="T36" fmla="*/ 662 w 2175"/>
              <a:gd name="T37" fmla="*/ 108 h 272"/>
              <a:gd name="T38" fmla="*/ 880 w 2175"/>
              <a:gd name="T39" fmla="*/ 45 h 272"/>
              <a:gd name="T40" fmla="*/ 878 w 2175"/>
              <a:gd name="T41" fmla="*/ 220 h 272"/>
              <a:gd name="T42" fmla="*/ 834 w 2175"/>
              <a:gd name="T43" fmla="*/ 87 h 272"/>
              <a:gd name="T44" fmla="*/ 1099 w 2175"/>
              <a:gd name="T45" fmla="*/ 190 h 272"/>
              <a:gd name="T46" fmla="*/ 1068 w 2175"/>
              <a:gd name="T47" fmla="*/ 124 h 272"/>
              <a:gd name="T48" fmla="*/ 1022 w 2175"/>
              <a:gd name="T49" fmla="*/ 34 h 272"/>
              <a:gd name="T50" fmla="*/ 1133 w 2175"/>
              <a:gd name="T51" fmla="*/ 3 h 272"/>
              <a:gd name="T52" fmla="*/ 1063 w 2175"/>
              <a:gd name="T53" fmla="*/ 43 h 272"/>
              <a:gd name="T54" fmla="*/ 1142 w 2175"/>
              <a:gd name="T55" fmla="*/ 105 h 272"/>
              <a:gd name="T56" fmla="*/ 1155 w 2175"/>
              <a:gd name="T57" fmla="*/ 193 h 272"/>
              <a:gd name="T58" fmla="*/ 1028 w 2175"/>
              <a:gd name="T59" fmla="*/ 217 h 272"/>
              <a:gd name="T60" fmla="*/ 1265 w 2175"/>
              <a:gd name="T61" fmla="*/ 100 h 272"/>
              <a:gd name="T62" fmla="*/ 1214 w 2175"/>
              <a:gd name="T63" fmla="*/ 48 h 272"/>
              <a:gd name="T64" fmla="*/ 1308 w 2175"/>
              <a:gd name="T65" fmla="*/ 80 h 272"/>
              <a:gd name="T66" fmla="*/ 1284 w 2175"/>
              <a:gd name="T67" fmla="*/ 218 h 272"/>
              <a:gd name="T68" fmla="*/ 1213 w 2175"/>
              <a:gd name="T69" fmla="*/ 222 h 272"/>
              <a:gd name="T70" fmla="*/ 1227 w 2175"/>
              <a:gd name="T71" fmla="*/ 146 h 272"/>
              <a:gd name="T72" fmla="*/ 1247 w 2175"/>
              <a:gd name="T73" fmla="*/ 194 h 272"/>
              <a:gd name="T74" fmla="*/ 1422 w 2175"/>
              <a:gd name="T75" fmla="*/ 48 h 272"/>
              <a:gd name="T76" fmla="*/ 1504 w 2175"/>
              <a:gd name="T77" fmla="*/ 193 h 272"/>
              <a:gd name="T78" fmla="*/ 1408 w 2175"/>
              <a:gd name="T79" fmla="*/ 80 h 272"/>
              <a:gd name="T80" fmla="*/ 1520 w 2175"/>
              <a:gd name="T81" fmla="*/ 76 h 272"/>
              <a:gd name="T82" fmla="*/ 1621 w 2175"/>
              <a:gd name="T83" fmla="*/ 52 h 272"/>
              <a:gd name="T84" fmla="*/ 1658 w 2175"/>
              <a:gd name="T85" fmla="*/ 169 h 272"/>
              <a:gd name="T86" fmla="*/ 1568 w 2175"/>
              <a:gd name="T87" fmla="*/ 222 h 272"/>
              <a:gd name="T88" fmla="*/ 1617 w 2175"/>
              <a:gd name="T89" fmla="*/ 146 h 272"/>
              <a:gd name="T90" fmla="*/ 1559 w 2175"/>
              <a:gd name="T91" fmla="*/ 86 h 272"/>
              <a:gd name="T92" fmla="*/ 1590 w 2175"/>
              <a:gd name="T93" fmla="*/ 193 h 272"/>
              <a:gd name="T94" fmla="*/ 1723 w 2175"/>
              <a:gd name="T95" fmla="*/ 65 h 272"/>
              <a:gd name="T96" fmla="*/ 1813 w 2175"/>
              <a:gd name="T97" fmla="*/ 60 h 272"/>
              <a:gd name="T98" fmla="*/ 1910 w 2175"/>
              <a:gd name="T99" fmla="*/ 66 h 272"/>
              <a:gd name="T100" fmla="*/ 1862 w 2175"/>
              <a:gd name="T101" fmla="*/ 80 h 272"/>
              <a:gd name="T102" fmla="*/ 1775 w 2175"/>
              <a:gd name="T103" fmla="*/ 193 h 272"/>
              <a:gd name="T104" fmla="*/ 1736 w 2175"/>
              <a:gd name="T105" fmla="*/ 193 h 272"/>
              <a:gd name="T106" fmla="*/ 1987 w 2175"/>
              <a:gd name="T107" fmla="*/ 122 h 272"/>
              <a:gd name="T108" fmla="*/ 1948 w 2175"/>
              <a:gd name="T109" fmla="*/ 56 h 272"/>
              <a:gd name="T110" fmla="*/ 2065 w 2175"/>
              <a:gd name="T111" fmla="*/ 70 h 272"/>
              <a:gd name="T112" fmla="*/ 2055 w 2175"/>
              <a:gd name="T113" fmla="*/ 221 h 272"/>
              <a:gd name="T114" fmla="*/ 1991 w 2175"/>
              <a:gd name="T115" fmla="*/ 222 h 272"/>
              <a:gd name="T116" fmla="*/ 1997 w 2175"/>
              <a:gd name="T117" fmla="*/ 144 h 272"/>
              <a:gd name="T118" fmla="*/ 1994 w 2175"/>
              <a:gd name="T119" fmla="*/ 196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175" h="272">
                <a:moveTo>
                  <a:pt x="2103" y="183"/>
                </a:moveTo>
                <a:lnTo>
                  <a:pt x="2103" y="76"/>
                </a:lnTo>
                <a:lnTo>
                  <a:pt x="2086" y="76"/>
                </a:lnTo>
                <a:lnTo>
                  <a:pt x="2086" y="48"/>
                </a:lnTo>
                <a:lnTo>
                  <a:pt x="2103" y="48"/>
                </a:lnTo>
                <a:lnTo>
                  <a:pt x="2103" y="11"/>
                </a:lnTo>
                <a:lnTo>
                  <a:pt x="2145" y="11"/>
                </a:lnTo>
                <a:lnTo>
                  <a:pt x="2145" y="48"/>
                </a:lnTo>
                <a:lnTo>
                  <a:pt x="2175" y="48"/>
                </a:lnTo>
                <a:lnTo>
                  <a:pt x="2175" y="76"/>
                </a:lnTo>
                <a:lnTo>
                  <a:pt x="2145" y="76"/>
                </a:lnTo>
                <a:lnTo>
                  <a:pt x="2145" y="176"/>
                </a:lnTo>
                <a:lnTo>
                  <a:pt x="2145" y="180"/>
                </a:lnTo>
                <a:lnTo>
                  <a:pt x="2147" y="184"/>
                </a:lnTo>
                <a:lnTo>
                  <a:pt x="2148" y="187"/>
                </a:lnTo>
                <a:lnTo>
                  <a:pt x="2150" y="189"/>
                </a:lnTo>
                <a:lnTo>
                  <a:pt x="2151" y="191"/>
                </a:lnTo>
                <a:lnTo>
                  <a:pt x="2154" y="191"/>
                </a:lnTo>
                <a:lnTo>
                  <a:pt x="2157" y="193"/>
                </a:lnTo>
                <a:lnTo>
                  <a:pt x="2161" y="193"/>
                </a:lnTo>
                <a:lnTo>
                  <a:pt x="2175" y="193"/>
                </a:lnTo>
                <a:lnTo>
                  <a:pt x="2175" y="218"/>
                </a:lnTo>
                <a:lnTo>
                  <a:pt x="2169" y="220"/>
                </a:lnTo>
                <a:lnTo>
                  <a:pt x="2162" y="221"/>
                </a:lnTo>
                <a:lnTo>
                  <a:pt x="2153" y="222"/>
                </a:lnTo>
                <a:lnTo>
                  <a:pt x="2144" y="222"/>
                </a:lnTo>
                <a:lnTo>
                  <a:pt x="2134" y="222"/>
                </a:lnTo>
                <a:lnTo>
                  <a:pt x="2126" y="221"/>
                </a:lnTo>
                <a:lnTo>
                  <a:pt x="2119" y="218"/>
                </a:lnTo>
                <a:lnTo>
                  <a:pt x="2113" y="214"/>
                </a:lnTo>
                <a:lnTo>
                  <a:pt x="2110" y="211"/>
                </a:lnTo>
                <a:lnTo>
                  <a:pt x="2109" y="208"/>
                </a:lnTo>
                <a:lnTo>
                  <a:pt x="2107" y="206"/>
                </a:lnTo>
                <a:lnTo>
                  <a:pt x="2104" y="201"/>
                </a:lnTo>
                <a:lnTo>
                  <a:pt x="2104" y="197"/>
                </a:lnTo>
                <a:lnTo>
                  <a:pt x="2103" y="193"/>
                </a:lnTo>
                <a:lnTo>
                  <a:pt x="2103" y="183"/>
                </a:lnTo>
                <a:close/>
                <a:moveTo>
                  <a:pt x="115" y="5"/>
                </a:moveTo>
                <a:lnTo>
                  <a:pt x="185" y="5"/>
                </a:lnTo>
                <a:lnTo>
                  <a:pt x="185" y="32"/>
                </a:lnTo>
                <a:lnTo>
                  <a:pt x="173" y="32"/>
                </a:lnTo>
                <a:lnTo>
                  <a:pt x="114" y="97"/>
                </a:lnTo>
                <a:lnTo>
                  <a:pt x="172" y="189"/>
                </a:lnTo>
                <a:lnTo>
                  <a:pt x="185" y="189"/>
                </a:lnTo>
                <a:lnTo>
                  <a:pt x="185" y="215"/>
                </a:lnTo>
                <a:lnTo>
                  <a:pt x="134" y="215"/>
                </a:lnTo>
                <a:lnTo>
                  <a:pt x="80" y="127"/>
                </a:lnTo>
                <a:lnTo>
                  <a:pt x="63" y="144"/>
                </a:lnTo>
                <a:lnTo>
                  <a:pt x="63" y="189"/>
                </a:lnTo>
                <a:lnTo>
                  <a:pt x="79" y="189"/>
                </a:lnTo>
                <a:lnTo>
                  <a:pt x="79" y="215"/>
                </a:lnTo>
                <a:lnTo>
                  <a:pt x="0" y="215"/>
                </a:lnTo>
                <a:lnTo>
                  <a:pt x="0" y="189"/>
                </a:lnTo>
                <a:lnTo>
                  <a:pt x="15" y="189"/>
                </a:lnTo>
                <a:lnTo>
                  <a:pt x="15" y="32"/>
                </a:lnTo>
                <a:lnTo>
                  <a:pt x="0" y="32"/>
                </a:lnTo>
                <a:lnTo>
                  <a:pt x="0" y="5"/>
                </a:lnTo>
                <a:lnTo>
                  <a:pt x="79" y="5"/>
                </a:lnTo>
                <a:lnTo>
                  <a:pt x="79" y="32"/>
                </a:lnTo>
                <a:lnTo>
                  <a:pt x="63" y="32"/>
                </a:lnTo>
                <a:lnTo>
                  <a:pt x="63" y="105"/>
                </a:lnTo>
                <a:lnTo>
                  <a:pt x="131" y="32"/>
                </a:lnTo>
                <a:lnTo>
                  <a:pt x="115" y="32"/>
                </a:lnTo>
                <a:lnTo>
                  <a:pt x="115" y="5"/>
                </a:lnTo>
                <a:close/>
                <a:moveTo>
                  <a:pt x="199" y="268"/>
                </a:moveTo>
                <a:lnTo>
                  <a:pt x="199" y="241"/>
                </a:lnTo>
                <a:lnTo>
                  <a:pt x="216" y="241"/>
                </a:lnTo>
                <a:lnTo>
                  <a:pt x="224" y="239"/>
                </a:lnTo>
                <a:lnTo>
                  <a:pt x="227" y="239"/>
                </a:lnTo>
                <a:lnTo>
                  <a:pt x="230" y="237"/>
                </a:lnTo>
                <a:lnTo>
                  <a:pt x="233" y="235"/>
                </a:lnTo>
                <a:lnTo>
                  <a:pt x="235" y="232"/>
                </a:lnTo>
                <a:lnTo>
                  <a:pt x="238" y="225"/>
                </a:lnTo>
                <a:lnTo>
                  <a:pt x="244" y="214"/>
                </a:lnTo>
                <a:lnTo>
                  <a:pt x="193" y="76"/>
                </a:lnTo>
                <a:lnTo>
                  <a:pt x="182" y="76"/>
                </a:lnTo>
                <a:lnTo>
                  <a:pt x="182" y="48"/>
                </a:lnTo>
                <a:lnTo>
                  <a:pt x="250" y="48"/>
                </a:lnTo>
                <a:lnTo>
                  <a:pt x="250" y="76"/>
                </a:lnTo>
                <a:lnTo>
                  <a:pt x="238" y="76"/>
                </a:lnTo>
                <a:lnTo>
                  <a:pt x="268" y="166"/>
                </a:lnTo>
                <a:lnTo>
                  <a:pt x="299" y="76"/>
                </a:lnTo>
                <a:lnTo>
                  <a:pt x="288" y="76"/>
                </a:lnTo>
                <a:lnTo>
                  <a:pt x="288" y="48"/>
                </a:lnTo>
                <a:lnTo>
                  <a:pt x="346" y="48"/>
                </a:lnTo>
                <a:lnTo>
                  <a:pt x="346" y="76"/>
                </a:lnTo>
                <a:lnTo>
                  <a:pt x="336" y="76"/>
                </a:lnTo>
                <a:lnTo>
                  <a:pt x="278" y="231"/>
                </a:lnTo>
                <a:lnTo>
                  <a:pt x="275" y="239"/>
                </a:lnTo>
                <a:lnTo>
                  <a:pt x="269" y="248"/>
                </a:lnTo>
                <a:lnTo>
                  <a:pt x="265" y="255"/>
                </a:lnTo>
                <a:lnTo>
                  <a:pt x="262" y="258"/>
                </a:lnTo>
                <a:lnTo>
                  <a:pt x="258" y="261"/>
                </a:lnTo>
                <a:lnTo>
                  <a:pt x="251" y="266"/>
                </a:lnTo>
                <a:lnTo>
                  <a:pt x="248" y="268"/>
                </a:lnTo>
                <a:lnTo>
                  <a:pt x="244" y="269"/>
                </a:lnTo>
                <a:lnTo>
                  <a:pt x="238" y="270"/>
                </a:lnTo>
                <a:lnTo>
                  <a:pt x="234" y="270"/>
                </a:lnTo>
                <a:lnTo>
                  <a:pt x="223" y="272"/>
                </a:lnTo>
                <a:lnTo>
                  <a:pt x="216" y="272"/>
                </a:lnTo>
                <a:lnTo>
                  <a:pt x="210" y="270"/>
                </a:lnTo>
                <a:lnTo>
                  <a:pt x="199" y="268"/>
                </a:lnTo>
                <a:close/>
                <a:moveTo>
                  <a:pt x="356" y="193"/>
                </a:moveTo>
                <a:lnTo>
                  <a:pt x="370" y="193"/>
                </a:lnTo>
                <a:lnTo>
                  <a:pt x="370" y="76"/>
                </a:lnTo>
                <a:lnTo>
                  <a:pt x="356" y="76"/>
                </a:lnTo>
                <a:lnTo>
                  <a:pt x="356" y="48"/>
                </a:lnTo>
                <a:lnTo>
                  <a:pt x="412" y="48"/>
                </a:lnTo>
                <a:lnTo>
                  <a:pt x="412" y="65"/>
                </a:lnTo>
                <a:lnTo>
                  <a:pt x="423" y="56"/>
                </a:lnTo>
                <a:lnTo>
                  <a:pt x="429" y="53"/>
                </a:lnTo>
                <a:lnTo>
                  <a:pt x="435" y="50"/>
                </a:lnTo>
                <a:lnTo>
                  <a:pt x="442" y="48"/>
                </a:lnTo>
                <a:lnTo>
                  <a:pt x="449" y="45"/>
                </a:lnTo>
                <a:lnTo>
                  <a:pt x="456" y="45"/>
                </a:lnTo>
                <a:lnTo>
                  <a:pt x="464" y="43"/>
                </a:lnTo>
                <a:lnTo>
                  <a:pt x="471" y="45"/>
                </a:lnTo>
                <a:lnTo>
                  <a:pt x="478" y="45"/>
                </a:lnTo>
                <a:lnTo>
                  <a:pt x="484" y="48"/>
                </a:lnTo>
                <a:lnTo>
                  <a:pt x="490" y="49"/>
                </a:lnTo>
                <a:lnTo>
                  <a:pt x="494" y="52"/>
                </a:lnTo>
                <a:lnTo>
                  <a:pt x="498" y="56"/>
                </a:lnTo>
                <a:lnTo>
                  <a:pt x="500" y="59"/>
                </a:lnTo>
                <a:lnTo>
                  <a:pt x="501" y="60"/>
                </a:lnTo>
                <a:lnTo>
                  <a:pt x="504" y="66"/>
                </a:lnTo>
                <a:lnTo>
                  <a:pt x="515" y="58"/>
                </a:lnTo>
                <a:lnTo>
                  <a:pt x="522" y="53"/>
                </a:lnTo>
                <a:lnTo>
                  <a:pt x="528" y="50"/>
                </a:lnTo>
                <a:lnTo>
                  <a:pt x="535" y="48"/>
                </a:lnTo>
                <a:lnTo>
                  <a:pt x="542" y="46"/>
                </a:lnTo>
                <a:lnTo>
                  <a:pt x="550" y="45"/>
                </a:lnTo>
                <a:lnTo>
                  <a:pt x="559" y="43"/>
                </a:lnTo>
                <a:lnTo>
                  <a:pt x="567" y="45"/>
                </a:lnTo>
                <a:lnTo>
                  <a:pt x="576" y="46"/>
                </a:lnTo>
                <a:lnTo>
                  <a:pt x="583" y="49"/>
                </a:lnTo>
                <a:lnTo>
                  <a:pt x="586" y="50"/>
                </a:lnTo>
                <a:lnTo>
                  <a:pt x="590" y="53"/>
                </a:lnTo>
                <a:lnTo>
                  <a:pt x="594" y="59"/>
                </a:lnTo>
                <a:lnTo>
                  <a:pt x="599" y="66"/>
                </a:lnTo>
                <a:lnTo>
                  <a:pt x="599" y="70"/>
                </a:lnTo>
                <a:lnTo>
                  <a:pt x="600" y="74"/>
                </a:lnTo>
                <a:lnTo>
                  <a:pt x="601" y="84"/>
                </a:lnTo>
                <a:lnTo>
                  <a:pt x="601" y="193"/>
                </a:lnTo>
                <a:lnTo>
                  <a:pt x="614" y="193"/>
                </a:lnTo>
                <a:lnTo>
                  <a:pt x="614" y="220"/>
                </a:lnTo>
                <a:lnTo>
                  <a:pt x="548" y="220"/>
                </a:lnTo>
                <a:lnTo>
                  <a:pt x="548" y="193"/>
                </a:lnTo>
                <a:lnTo>
                  <a:pt x="558" y="193"/>
                </a:lnTo>
                <a:lnTo>
                  <a:pt x="558" y="98"/>
                </a:lnTo>
                <a:lnTo>
                  <a:pt x="558" y="93"/>
                </a:lnTo>
                <a:lnTo>
                  <a:pt x="556" y="89"/>
                </a:lnTo>
                <a:lnTo>
                  <a:pt x="555" y="84"/>
                </a:lnTo>
                <a:lnTo>
                  <a:pt x="553" y="81"/>
                </a:lnTo>
                <a:lnTo>
                  <a:pt x="550" y="80"/>
                </a:lnTo>
                <a:lnTo>
                  <a:pt x="546" y="79"/>
                </a:lnTo>
                <a:lnTo>
                  <a:pt x="542" y="77"/>
                </a:lnTo>
                <a:lnTo>
                  <a:pt x="538" y="77"/>
                </a:lnTo>
                <a:lnTo>
                  <a:pt x="529" y="77"/>
                </a:lnTo>
                <a:lnTo>
                  <a:pt x="525" y="79"/>
                </a:lnTo>
                <a:lnTo>
                  <a:pt x="521" y="80"/>
                </a:lnTo>
                <a:lnTo>
                  <a:pt x="514" y="83"/>
                </a:lnTo>
                <a:lnTo>
                  <a:pt x="507" y="87"/>
                </a:lnTo>
                <a:lnTo>
                  <a:pt x="507" y="98"/>
                </a:lnTo>
                <a:lnTo>
                  <a:pt x="507" y="193"/>
                </a:lnTo>
                <a:lnTo>
                  <a:pt x="517" y="193"/>
                </a:lnTo>
                <a:lnTo>
                  <a:pt x="517" y="220"/>
                </a:lnTo>
                <a:lnTo>
                  <a:pt x="453" y="220"/>
                </a:lnTo>
                <a:lnTo>
                  <a:pt x="453" y="193"/>
                </a:lnTo>
                <a:lnTo>
                  <a:pt x="464" y="193"/>
                </a:lnTo>
                <a:lnTo>
                  <a:pt x="464" y="98"/>
                </a:lnTo>
                <a:lnTo>
                  <a:pt x="463" y="93"/>
                </a:lnTo>
                <a:lnTo>
                  <a:pt x="463" y="89"/>
                </a:lnTo>
                <a:lnTo>
                  <a:pt x="461" y="86"/>
                </a:lnTo>
                <a:lnTo>
                  <a:pt x="459" y="81"/>
                </a:lnTo>
                <a:lnTo>
                  <a:pt x="456" y="80"/>
                </a:lnTo>
                <a:lnTo>
                  <a:pt x="453" y="79"/>
                </a:lnTo>
                <a:lnTo>
                  <a:pt x="449" y="77"/>
                </a:lnTo>
                <a:lnTo>
                  <a:pt x="443" y="77"/>
                </a:lnTo>
                <a:lnTo>
                  <a:pt x="436" y="77"/>
                </a:lnTo>
                <a:lnTo>
                  <a:pt x="429" y="80"/>
                </a:lnTo>
                <a:lnTo>
                  <a:pt x="421" y="83"/>
                </a:lnTo>
                <a:lnTo>
                  <a:pt x="413" y="87"/>
                </a:lnTo>
                <a:lnTo>
                  <a:pt x="413" y="193"/>
                </a:lnTo>
                <a:lnTo>
                  <a:pt x="423" y="193"/>
                </a:lnTo>
                <a:lnTo>
                  <a:pt x="423" y="220"/>
                </a:lnTo>
                <a:lnTo>
                  <a:pt x="356" y="220"/>
                </a:lnTo>
                <a:lnTo>
                  <a:pt x="356" y="193"/>
                </a:lnTo>
                <a:close/>
                <a:moveTo>
                  <a:pt x="618" y="142"/>
                </a:moveTo>
                <a:lnTo>
                  <a:pt x="618" y="127"/>
                </a:lnTo>
                <a:lnTo>
                  <a:pt x="618" y="117"/>
                </a:lnTo>
                <a:lnTo>
                  <a:pt x="620" y="107"/>
                </a:lnTo>
                <a:lnTo>
                  <a:pt x="621" y="98"/>
                </a:lnTo>
                <a:lnTo>
                  <a:pt x="624" y="90"/>
                </a:lnTo>
                <a:lnTo>
                  <a:pt x="627" y="83"/>
                </a:lnTo>
                <a:lnTo>
                  <a:pt x="630" y="76"/>
                </a:lnTo>
                <a:lnTo>
                  <a:pt x="634" y="70"/>
                </a:lnTo>
                <a:lnTo>
                  <a:pt x="639" y="65"/>
                </a:lnTo>
                <a:lnTo>
                  <a:pt x="644" y="60"/>
                </a:lnTo>
                <a:lnTo>
                  <a:pt x="649" y="56"/>
                </a:lnTo>
                <a:lnTo>
                  <a:pt x="656" y="52"/>
                </a:lnTo>
                <a:lnTo>
                  <a:pt x="663" y="49"/>
                </a:lnTo>
                <a:lnTo>
                  <a:pt x="671" y="46"/>
                </a:lnTo>
                <a:lnTo>
                  <a:pt x="678" y="45"/>
                </a:lnTo>
                <a:lnTo>
                  <a:pt x="686" y="45"/>
                </a:lnTo>
                <a:lnTo>
                  <a:pt x="695" y="43"/>
                </a:lnTo>
                <a:lnTo>
                  <a:pt x="710" y="45"/>
                </a:lnTo>
                <a:lnTo>
                  <a:pt x="717" y="46"/>
                </a:lnTo>
                <a:lnTo>
                  <a:pt x="724" y="49"/>
                </a:lnTo>
                <a:lnTo>
                  <a:pt x="730" y="50"/>
                </a:lnTo>
                <a:lnTo>
                  <a:pt x="736" y="55"/>
                </a:lnTo>
                <a:lnTo>
                  <a:pt x="741" y="58"/>
                </a:lnTo>
                <a:lnTo>
                  <a:pt x="745" y="62"/>
                </a:lnTo>
                <a:lnTo>
                  <a:pt x="750" y="67"/>
                </a:lnTo>
                <a:lnTo>
                  <a:pt x="754" y="73"/>
                </a:lnTo>
                <a:lnTo>
                  <a:pt x="757" y="80"/>
                </a:lnTo>
                <a:lnTo>
                  <a:pt x="760" y="87"/>
                </a:lnTo>
                <a:lnTo>
                  <a:pt x="761" y="94"/>
                </a:lnTo>
                <a:lnTo>
                  <a:pt x="762" y="103"/>
                </a:lnTo>
                <a:lnTo>
                  <a:pt x="764" y="111"/>
                </a:lnTo>
                <a:lnTo>
                  <a:pt x="764" y="121"/>
                </a:lnTo>
                <a:lnTo>
                  <a:pt x="764" y="145"/>
                </a:lnTo>
                <a:lnTo>
                  <a:pt x="662" y="145"/>
                </a:lnTo>
                <a:lnTo>
                  <a:pt x="662" y="152"/>
                </a:lnTo>
                <a:lnTo>
                  <a:pt x="663" y="158"/>
                </a:lnTo>
                <a:lnTo>
                  <a:pt x="665" y="167"/>
                </a:lnTo>
                <a:lnTo>
                  <a:pt x="668" y="172"/>
                </a:lnTo>
                <a:lnTo>
                  <a:pt x="669" y="176"/>
                </a:lnTo>
                <a:lnTo>
                  <a:pt x="672" y="179"/>
                </a:lnTo>
                <a:lnTo>
                  <a:pt x="675" y="182"/>
                </a:lnTo>
                <a:lnTo>
                  <a:pt x="679" y="184"/>
                </a:lnTo>
                <a:lnTo>
                  <a:pt x="682" y="186"/>
                </a:lnTo>
                <a:lnTo>
                  <a:pt x="686" y="189"/>
                </a:lnTo>
                <a:lnTo>
                  <a:pt x="690" y="190"/>
                </a:lnTo>
                <a:lnTo>
                  <a:pt x="700" y="191"/>
                </a:lnTo>
                <a:lnTo>
                  <a:pt x="710" y="191"/>
                </a:lnTo>
                <a:lnTo>
                  <a:pt x="726" y="191"/>
                </a:lnTo>
                <a:lnTo>
                  <a:pt x="738" y="190"/>
                </a:lnTo>
                <a:lnTo>
                  <a:pt x="751" y="187"/>
                </a:lnTo>
                <a:lnTo>
                  <a:pt x="761" y="183"/>
                </a:lnTo>
                <a:lnTo>
                  <a:pt x="761" y="210"/>
                </a:lnTo>
                <a:lnTo>
                  <a:pt x="750" y="215"/>
                </a:lnTo>
                <a:lnTo>
                  <a:pt x="744" y="217"/>
                </a:lnTo>
                <a:lnTo>
                  <a:pt x="737" y="220"/>
                </a:lnTo>
                <a:lnTo>
                  <a:pt x="728" y="221"/>
                </a:lnTo>
                <a:lnTo>
                  <a:pt x="720" y="222"/>
                </a:lnTo>
                <a:lnTo>
                  <a:pt x="712" y="222"/>
                </a:lnTo>
                <a:lnTo>
                  <a:pt x="702" y="222"/>
                </a:lnTo>
                <a:lnTo>
                  <a:pt x="692" y="222"/>
                </a:lnTo>
                <a:lnTo>
                  <a:pt x="686" y="222"/>
                </a:lnTo>
                <a:lnTo>
                  <a:pt x="682" y="222"/>
                </a:lnTo>
                <a:lnTo>
                  <a:pt x="672" y="220"/>
                </a:lnTo>
                <a:lnTo>
                  <a:pt x="665" y="218"/>
                </a:lnTo>
                <a:lnTo>
                  <a:pt x="656" y="215"/>
                </a:lnTo>
                <a:lnTo>
                  <a:pt x="649" y="211"/>
                </a:lnTo>
                <a:lnTo>
                  <a:pt x="647" y="210"/>
                </a:lnTo>
                <a:lnTo>
                  <a:pt x="644" y="207"/>
                </a:lnTo>
                <a:lnTo>
                  <a:pt x="638" y="203"/>
                </a:lnTo>
                <a:lnTo>
                  <a:pt x="634" y="197"/>
                </a:lnTo>
                <a:lnTo>
                  <a:pt x="630" y="191"/>
                </a:lnTo>
                <a:lnTo>
                  <a:pt x="625" y="184"/>
                </a:lnTo>
                <a:lnTo>
                  <a:pt x="623" y="177"/>
                </a:lnTo>
                <a:lnTo>
                  <a:pt x="621" y="169"/>
                </a:lnTo>
                <a:lnTo>
                  <a:pt x="620" y="160"/>
                </a:lnTo>
                <a:lnTo>
                  <a:pt x="618" y="152"/>
                </a:lnTo>
                <a:lnTo>
                  <a:pt x="618" y="142"/>
                </a:lnTo>
                <a:close/>
                <a:moveTo>
                  <a:pt x="661" y="120"/>
                </a:moveTo>
                <a:lnTo>
                  <a:pt x="724" y="120"/>
                </a:lnTo>
                <a:lnTo>
                  <a:pt x="724" y="115"/>
                </a:lnTo>
                <a:lnTo>
                  <a:pt x="723" y="104"/>
                </a:lnTo>
                <a:lnTo>
                  <a:pt x="721" y="96"/>
                </a:lnTo>
                <a:lnTo>
                  <a:pt x="720" y="89"/>
                </a:lnTo>
                <a:lnTo>
                  <a:pt x="716" y="83"/>
                </a:lnTo>
                <a:lnTo>
                  <a:pt x="712" y="80"/>
                </a:lnTo>
                <a:lnTo>
                  <a:pt x="707" y="77"/>
                </a:lnTo>
                <a:lnTo>
                  <a:pt x="704" y="76"/>
                </a:lnTo>
                <a:lnTo>
                  <a:pt x="702" y="76"/>
                </a:lnTo>
                <a:lnTo>
                  <a:pt x="695" y="74"/>
                </a:lnTo>
                <a:lnTo>
                  <a:pt x="688" y="76"/>
                </a:lnTo>
                <a:lnTo>
                  <a:pt x="682" y="77"/>
                </a:lnTo>
                <a:lnTo>
                  <a:pt x="679" y="79"/>
                </a:lnTo>
                <a:lnTo>
                  <a:pt x="676" y="80"/>
                </a:lnTo>
                <a:lnTo>
                  <a:pt x="671" y="84"/>
                </a:lnTo>
                <a:lnTo>
                  <a:pt x="666" y="91"/>
                </a:lnTo>
                <a:lnTo>
                  <a:pt x="663" y="98"/>
                </a:lnTo>
                <a:lnTo>
                  <a:pt x="662" y="108"/>
                </a:lnTo>
                <a:lnTo>
                  <a:pt x="661" y="120"/>
                </a:lnTo>
                <a:close/>
                <a:moveTo>
                  <a:pt x="777" y="193"/>
                </a:moveTo>
                <a:lnTo>
                  <a:pt x="791" y="193"/>
                </a:lnTo>
                <a:lnTo>
                  <a:pt x="791" y="76"/>
                </a:lnTo>
                <a:lnTo>
                  <a:pt x="777" y="76"/>
                </a:lnTo>
                <a:lnTo>
                  <a:pt x="777" y="48"/>
                </a:lnTo>
                <a:lnTo>
                  <a:pt x="833" y="48"/>
                </a:lnTo>
                <a:lnTo>
                  <a:pt x="833" y="66"/>
                </a:lnTo>
                <a:lnTo>
                  <a:pt x="839" y="62"/>
                </a:lnTo>
                <a:lnTo>
                  <a:pt x="844" y="58"/>
                </a:lnTo>
                <a:lnTo>
                  <a:pt x="850" y="53"/>
                </a:lnTo>
                <a:lnTo>
                  <a:pt x="857" y="50"/>
                </a:lnTo>
                <a:lnTo>
                  <a:pt x="864" y="48"/>
                </a:lnTo>
                <a:lnTo>
                  <a:pt x="871" y="45"/>
                </a:lnTo>
                <a:lnTo>
                  <a:pt x="880" y="45"/>
                </a:lnTo>
                <a:lnTo>
                  <a:pt x="888" y="43"/>
                </a:lnTo>
                <a:lnTo>
                  <a:pt x="898" y="45"/>
                </a:lnTo>
                <a:lnTo>
                  <a:pt x="906" y="46"/>
                </a:lnTo>
                <a:lnTo>
                  <a:pt x="914" y="49"/>
                </a:lnTo>
                <a:lnTo>
                  <a:pt x="916" y="50"/>
                </a:lnTo>
                <a:lnTo>
                  <a:pt x="921" y="53"/>
                </a:lnTo>
                <a:lnTo>
                  <a:pt x="925" y="59"/>
                </a:lnTo>
                <a:lnTo>
                  <a:pt x="929" y="66"/>
                </a:lnTo>
                <a:lnTo>
                  <a:pt x="932" y="73"/>
                </a:lnTo>
                <a:lnTo>
                  <a:pt x="932" y="79"/>
                </a:lnTo>
                <a:lnTo>
                  <a:pt x="932" y="83"/>
                </a:lnTo>
                <a:lnTo>
                  <a:pt x="932" y="193"/>
                </a:lnTo>
                <a:lnTo>
                  <a:pt x="946" y="193"/>
                </a:lnTo>
                <a:lnTo>
                  <a:pt x="946" y="220"/>
                </a:lnTo>
                <a:lnTo>
                  <a:pt x="878" y="220"/>
                </a:lnTo>
                <a:lnTo>
                  <a:pt x="878" y="193"/>
                </a:lnTo>
                <a:lnTo>
                  <a:pt x="890" y="193"/>
                </a:lnTo>
                <a:lnTo>
                  <a:pt x="890" y="98"/>
                </a:lnTo>
                <a:lnTo>
                  <a:pt x="888" y="93"/>
                </a:lnTo>
                <a:lnTo>
                  <a:pt x="888" y="89"/>
                </a:lnTo>
                <a:lnTo>
                  <a:pt x="887" y="84"/>
                </a:lnTo>
                <a:lnTo>
                  <a:pt x="884" y="81"/>
                </a:lnTo>
                <a:lnTo>
                  <a:pt x="881" y="80"/>
                </a:lnTo>
                <a:lnTo>
                  <a:pt x="877" y="79"/>
                </a:lnTo>
                <a:lnTo>
                  <a:pt x="873" y="77"/>
                </a:lnTo>
                <a:lnTo>
                  <a:pt x="867" y="77"/>
                </a:lnTo>
                <a:lnTo>
                  <a:pt x="858" y="77"/>
                </a:lnTo>
                <a:lnTo>
                  <a:pt x="850" y="80"/>
                </a:lnTo>
                <a:lnTo>
                  <a:pt x="842" y="83"/>
                </a:lnTo>
                <a:lnTo>
                  <a:pt x="834" y="87"/>
                </a:lnTo>
                <a:lnTo>
                  <a:pt x="834" y="193"/>
                </a:lnTo>
                <a:lnTo>
                  <a:pt x="846" y="193"/>
                </a:lnTo>
                <a:lnTo>
                  <a:pt x="846" y="220"/>
                </a:lnTo>
                <a:lnTo>
                  <a:pt x="777" y="220"/>
                </a:lnTo>
                <a:lnTo>
                  <a:pt x="777" y="193"/>
                </a:lnTo>
                <a:close/>
                <a:moveTo>
                  <a:pt x="1015" y="211"/>
                </a:moveTo>
                <a:lnTo>
                  <a:pt x="1015" y="162"/>
                </a:lnTo>
                <a:lnTo>
                  <a:pt x="1052" y="162"/>
                </a:lnTo>
                <a:lnTo>
                  <a:pt x="1052" y="187"/>
                </a:lnTo>
                <a:lnTo>
                  <a:pt x="1058" y="190"/>
                </a:lnTo>
                <a:lnTo>
                  <a:pt x="1063" y="191"/>
                </a:lnTo>
                <a:lnTo>
                  <a:pt x="1072" y="193"/>
                </a:lnTo>
                <a:lnTo>
                  <a:pt x="1082" y="193"/>
                </a:lnTo>
                <a:lnTo>
                  <a:pt x="1090" y="193"/>
                </a:lnTo>
                <a:lnTo>
                  <a:pt x="1099" y="190"/>
                </a:lnTo>
                <a:lnTo>
                  <a:pt x="1104" y="189"/>
                </a:lnTo>
                <a:lnTo>
                  <a:pt x="1109" y="184"/>
                </a:lnTo>
                <a:lnTo>
                  <a:pt x="1113" y="180"/>
                </a:lnTo>
                <a:lnTo>
                  <a:pt x="1114" y="176"/>
                </a:lnTo>
                <a:lnTo>
                  <a:pt x="1116" y="169"/>
                </a:lnTo>
                <a:lnTo>
                  <a:pt x="1116" y="163"/>
                </a:lnTo>
                <a:lnTo>
                  <a:pt x="1116" y="160"/>
                </a:lnTo>
                <a:lnTo>
                  <a:pt x="1116" y="153"/>
                </a:lnTo>
                <a:lnTo>
                  <a:pt x="1114" y="149"/>
                </a:lnTo>
                <a:lnTo>
                  <a:pt x="1113" y="144"/>
                </a:lnTo>
                <a:lnTo>
                  <a:pt x="1110" y="141"/>
                </a:lnTo>
                <a:lnTo>
                  <a:pt x="1106" y="136"/>
                </a:lnTo>
                <a:lnTo>
                  <a:pt x="1100" y="134"/>
                </a:lnTo>
                <a:lnTo>
                  <a:pt x="1084" y="129"/>
                </a:lnTo>
                <a:lnTo>
                  <a:pt x="1068" y="124"/>
                </a:lnTo>
                <a:lnTo>
                  <a:pt x="1056" y="120"/>
                </a:lnTo>
                <a:lnTo>
                  <a:pt x="1045" y="115"/>
                </a:lnTo>
                <a:lnTo>
                  <a:pt x="1036" y="110"/>
                </a:lnTo>
                <a:lnTo>
                  <a:pt x="1029" y="103"/>
                </a:lnTo>
                <a:lnTo>
                  <a:pt x="1024" y="96"/>
                </a:lnTo>
                <a:lnTo>
                  <a:pt x="1022" y="91"/>
                </a:lnTo>
                <a:lnTo>
                  <a:pt x="1021" y="87"/>
                </a:lnTo>
                <a:lnTo>
                  <a:pt x="1020" y="81"/>
                </a:lnTo>
                <a:lnTo>
                  <a:pt x="1018" y="76"/>
                </a:lnTo>
                <a:lnTo>
                  <a:pt x="1018" y="63"/>
                </a:lnTo>
                <a:lnTo>
                  <a:pt x="1018" y="58"/>
                </a:lnTo>
                <a:lnTo>
                  <a:pt x="1018" y="50"/>
                </a:lnTo>
                <a:lnTo>
                  <a:pt x="1018" y="45"/>
                </a:lnTo>
                <a:lnTo>
                  <a:pt x="1021" y="39"/>
                </a:lnTo>
                <a:lnTo>
                  <a:pt x="1022" y="34"/>
                </a:lnTo>
                <a:lnTo>
                  <a:pt x="1025" y="28"/>
                </a:lnTo>
                <a:lnTo>
                  <a:pt x="1028" y="24"/>
                </a:lnTo>
                <a:lnTo>
                  <a:pt x="1032" y="18"/>
                </a:lnTo>
                <a:lnTo>
                  <a:pt x="1036" y="15"/>
                </a:lnTo>
                <a:lnTo>
                  <a:pt x="1042" y="11"/>
                </a:lnTo>
                <a:lnTo>
                  <a:pt x="1048" y="8"/>
                </a:lnTo>
                <a:lnTo>
                  <a:pt x="1055" y="5"/>
                </a:lnTo>
                <a:lnTo>
                  <a:pt x="1060" y="4"/>
                </a:lnTo>
                <a:lnTo>
                  <a:pt x="1069" y="1"/>
                </a:lnTo>
                <a:lnTo>
                  <a:pt x="1076" y="1"/>
                </a:lnTo>
                <a:lnTo>
                  <a:pt x="1084" y="0"/>
                </a:lnTo>
                <a:lnTo>
                  <a:pt x="1094" y="0"/>
                </a:lnTo>
                <a:lnTo>
                  <a:pt x="1116" y="0"/>
                </a:lnTo>
                <a:lnTo>
                  <a:pt x="1124" y="1"/>
                </a:lnTo>
                <a:lnTo>
                  <a:pt x="1133" y="3"/>
                </a:lnTo>
                <a:lnTo>
                  <a:pt x="1147" y="5"/>
                </a:lnTo>
                <a:lnTo>
                  <a:pt x="1157" y="8"/>
                </a:lnTo>
                <a:lnTo>
                  <a:pt x="1157" y="53"/>
                </a:lnTo>
                <a:lnTo>
                  <a:pt x="1121" y="53"/>
                </a:lnTo>
                <a:lnTo>
                  <a:pt x="1121" y="35"/>
                </a:lnTo>
                <a:lnTo>
                  <a:pt x="1116" y="32"/>
                </a:lnTo>
                <a:lnTo>
                  <a:pt x="1110" y="31"/>
                </a:lnTo>
                <a:lnTo>
                  <a:pt x="1103" y="31"/>
                </a:lnTo>
                <a:lnTo>
                  <a:pt x="1093" y="29"/>
                </a:lnTo>
                <a:lnTo>
                  <a:pt x="1086" y="31"/>
                </a:lnTo>
                <a:lnTo>
                  <a:pt x="1080" y="31"/>
                </a:lnTo>
                <a:lnTo>
                  <a:pt x="1075" y="34"/>
                </a:lnTo>
                <a:lnTo>
                  <a:pt x="1069" y="36"/>
                </a:lnTo>
                <a:lnTo>
                  <a:pt x="1066" y="39"/>
                </a:lnTo>
                <a:lnTo>
                  <a:pt x="1063" y="43"/>
                </a:lnTo>
                <a:lnTo>
                  <a:pt x="1062" y="49"/>
                </a:lnTo>
                <a:lnTo>
                  <a:pt x="1062" y="55"/>
                </a:lnTo>
                <a:lnTo>
                  <a:pt x="1062" y="62"/>
                </a:lnTo>
                <a:lnTo>
                  <a:pt x="1063" y="67"/>
                </a:lnTo>
                <a:lnTo>
                  <a:pt x="1065" y="72"/>
                </a:lnTo>
                <a:lnTo>
                  <a:pt x="1068" y="74"/>
                </a:lnTo>
                <a:lnTo>
                  <a:pt x="1073" y="79"/>
                </a:lnTo>
                <a:lnTo>
                  <a:pt x="1076" y="80"/>
                </a:lnTo>
                <a:lnTo>
                  <a:pt x="1079" y="81"/>
                </a:lnTo>
                <a:lnTo>
                  <a:pt x="1086" y="84"/>
                </a:lnTo>
                <a:lnTo>
                  <a:pt x="1096" y="87"/>
                </a:lnTo>
                <a:lnTo>
                  <a:pt x="1111" y="91"/>
                </a:lnTo>
                <a:lnTo>
                  <a:pt x="1123" y="96"/>
                </a:lnTo>
                <a:lnTo>
                  <a:pt x="1134" y="101"/>
                </a:lnTo>
                <a:lnTo>
                  <a:pt x="1142" y="105"/>
                </a:lnTo>
                <a:lnTo>
                  <a:pt x="1147" y="110"/>
                </a:lnTo>
                <a:lnTo>
                  <a:pt x="1149" y="113"/>
                </a:lnTo>
                <a:lnTo>
                  <a:pt x="1152" y="115"/>
                </a:lnTo>
                <a:lnTo>
                  <a:pt x="1155" y="120"/>
                </a:lnTo>
                <a:lnTo>
                  <a:pt x="1158" y="124"/>
                </a:lnTo>
                <a:lnTo>
                  <a:pt x="1159" y="128"/>
                </a:lnTo>
                <a:lnTo>
                  <a:pt x="1162" y="138"/>
                </a:lnTo>
                <a:lnTo>
                  <a:pt x="1162" y="142"/>
                </a:lnTo>
                <a:lnTo>
                  <a:pt x="1162" y="148"/>
                </a:lnTo>
                <a:lnTo>
                  <a:pt x="1162" y="156"/>
                </a:lnTo>
                <a:lnTo>
                  <a:pt x="1162" y="165"/>
                </a:lnTo>
                <a:lnTo>
                  <a:pt x="1162" y="173"/>
                </a:lnTo>
                <a:lnTo>
                  <a:pt x="1161" y="180"/>
                </a:lnTo>
                <a:lnTo>
                  <a:pt x="1158" y="186"/>
                </a:lnTo>
                <a:lnTo>
                  <a:pt x="1155" y="193"/>
                </a:lnTo>
                <a:lnTo>
                  <a:pt x="1152" y="197"/>
                </a:lnTo>
                <a:lnTo>
                  <a:pt x="1148" y="203"/>
                </a:lnTo>
                <a:lnTo>
                  <a:pt x="1144" y="207"/>
                </a:lnTo>
                <a:lnTo>
                  <a:pt x="1138" y="211"/>
                </a:lnTo>
                <a:lnTo>
                  <a:pt x="1133" y="214"/>
                </a:lnTo>
                <a:lnTo>
                  <a:pt x="1125" y="217"/>
                </a:lnTo>
                <a:lnTo>
                  <a:pt x="1118" y="218"/>
                </a:lnTo>
                <a:lnTo>
                  <a:pt x="1110" y="221"/>
                </a:lnTo>
                <a:lnTo>
                  <a:pt x="1101" y="222"/>
                </a:lnTo>
                <a:lnTo>
                  <a:pt x="1093" y="222"/>
                </a:lnTo>
                <a:lnTo>
                  <a:pt x="1082" y="222"/>
                </a:lnTo>
                <a:lnTo>
                  <a:pt x="1062" y="222"/>
                </a:lnTo>
                <a:lnTo>
                  <a:pt x="1052" y="221"/>
                </a:lnTo>
                <a:lnTo>
                  <a:pt x="1044" y="220"/>
                </a:lnTo>
                <a:lnTo>
                  <a:pt x="1028" y="217"/>
                </a:lnTo>
                <a:lnTo>
                  <a:pt x="1015" y="211"/>
                </a:lnTo>
                <a:close/>
                <a:moveTo>
                  <a:pt x="1175" y="177"/>
                </a:moveTo>
                <a:lnTo>
                  <a:pt x="1175" y="169"/>
                </a:lnTo>
                <a:lnTo>
                  <a:pt x="1175" y="163"/>
                </a:lnTo>
                <a:lnTo>
                  <a:pt x="1176" y="158"/>
                </a:lnTo>
                <a:lnTo>
                  <a:pt x="1179" y="149"/>
                </a:lnTo>
                <a:lnTo>
                  <a:pt x="1183" y="142"/>
                </a:lnTo>
                <a:lnTo>
                  <a:pt x="1186" y="138"/>
                </a:lnTo>
                <a:lnTo>
                  <a:pt x="1190" y="135"/>
                </a:lnTo>
                <a:lnTo>
                  <a:pt x="1198" y="131"/>
                </a:lnTo>
                <a:lnTo>
                  <a:pt x="1206" y="127"/>
                </a:lnTo>
                <a:lnTo>
                  <a:pt x="1216" y="124"/>
                </a:lnTo>
                <a:lnTo>
                  <a:pt x="1226" y="122"/>
                </a:lnTo>
                <a:lnTo>
                  <a:pt x="1265" y="115"/>
                </a:lnTo>
                <a:lnTo>
                  <a:pt x="1265" y="100"/>
                </a:lnTo>
                <a:lnTo>
                  <a:pt x="1265" y="94"/>
                </a:lnTo>
                <a:lnTo>
                  <a:pt x="1264" y="90"/>
                </a:lnTo>
                <a:lnTo>
                  <a:pt x="1261" y="86"/>
                </a:lnTo>
                <a:lnTo>
                  <a:pt x="1257" y="83"/>
                </a:lnTo>
                <a:lnTo>
                  <a:pt x="1253" y="81"/>
                </a:lnTo>
                <a:lnTo>
                  <a:pt x="1247" y="80"/>
                </a:lnTo>
                <a:lnTo>
                  <a:pt x="1240" y="79"/>
                </a:lnTo>
                <a:lnTo>
                  <a:pt x="1231" y="79"/>
                </a:lnTo>
                <a:lnTo>
                  <a:pt x="1219" y="79"/>
                </a:lnTo>
                <a:lnTo>
                  <a:pt x="1207" y="80"/>
                </a:lnTo>
                <a:lnTo>
                  <a:pt x="1198" y="81"/>
                </a:lnTo>
                <a:lnTo>
                  <a:pt x="1188" y="84"/>
                </a:lnTo>
                <a:lnTo>
                  <a:pt x="1188" y="56"/>
                </a:lnTo>
                <a:lnTo>
                  <a:pt x="1200" y="52"/>
                </a:lnTo>
                <a:lnTo>
                  <a:pt x="1214" y="48"/>
                </a:lnTo>
                <a:lnTo>
                  <a:pt x="1231" y="45"/>
                </a:lnTo>
                <a:lnTo>
                  <a:pt x="1241" y="45"/>
                </a:lnTo>
                <a:lnTo>
                  <a:pt x="1251" y="43"/>
                </a:lnTo>
                <a:lnTo>
                  <a:pt x="1264" y="45"/>
                </a:lnTo>
                <a:lnTo>
                  <a:pt x="1270" y="45"/>
                </a:lnTo>
                <a:lnTo>
                  <a:pt x="1275" y="46"/>
                </a:lnTo>
                <a:lnTo>
                  <a:pt x="1285" y="50"/>
                </a:lnTo>
                <a:lnTo>
                  <a:pt x="1289" y="52"/>
                </a:lnTo>
                <a:lnTo>
                  <a:pt x="1294" y="55"/>
                </a:lnTo>
                <a:lnTo>
                  <a:pt x="1298" y="58"/>
                </a:lnTo>
                <a:lnTo>
                  <a:pt x="1301" y="62"/>
                </a:lnTo>
                <a:lnTo>
                  <a:pt x="1303" y="66"/>
                </a:lnTo>
                <a:lnTo>
                  <a:pt x="1305" y="70"/>
                </a:lnTo>
                <a:lnTo>
                  <a:pt x="1306" y="76"/>
                </a:lnTo>
                <a:lnTo>
                  <a:pt x="1308" y="80"/>
                </a:lnTo>
                <a:lnTo>
                  <a:pt x="1309" y="87"/>
                </a:lnTo>
                <a:lnTo>
                  <a:pt x="1309" y="93"/>
                </a:lnTo>
                <a:lnTo>
                  <a:pt x="1309" y="182"/>
                </a:lnTo>
                <a:lnTo>
                  <a:pt x="1309" y="187"/>
                </a:lnTo>
                <a:lnTo>
                  <a:pt x="1311" y="190"/>
                </a:lnTo>
                <a:lnTo>
                  <a:pt x="1315" y="193"/>
                </a:lnTo>
                <a:lnTo>
                  <a:pt x="1319" y="193"/>
                </a:lnTo>
                <a:lnTo>
                  <a:pt x="1325" y="193"/>
                </a:lnTo>
                <a:lnTo>
                  <a:pt x="1325" y="218"/>
                </a:lnTo>
                <a:lnTo>
                  <a:pt x="1315" y="221"/>
                </a:lnTo>
                <a:lnTo>
                  <a:pt x="1309" y="221"/>
                </a:lnTo>
                <a:lnTo>
                  <a:pt x="1302" y="222"/>
                </a:lnTo>
                <a:lnTo>
                  <a:pt x="1295" y="221"/>
                </a:lnTo>
                <a:lnTo>
                  <a:pt x="1288" y="221"/>
                </a:lnTo>
                <a:lnTo>
                  <a:pt x="1284" y="218"/>
                </a:lnTo>
                <a:lnTo>
                  <a:pt x="1279" y="217"/>
                </a:lnTo>
                <a:lnTo>
                  <a:pt x="1277" y="215"/>
                </a:lnTo>
                <a:lnTo>
                  <a:pt x="1275" y="214"/>
                </a:lnTo>
                <a:lnTo>
                  <a:pt x="1274" y="210"/>
                </a:lnTo>
                <a:lnTo>
                  <a:pt x="1271" y="206"/>
                </a:lnTo>
                <a:lnTo>
                  <a:pt x="1271" y="201"/>
                </a:lnTo>
                <a:lnTo>
                  <a:pt x="1267" y="207"/>
                </a:lnTo>
                <a:lnTo>
                  <a:pt x="1261" y="211"/>
                </a:lnTo>
                <a:lnTo>
                  <a:pt x="1255" y="214"/>
                </a:lnTo>
                <a:lnTo>
                  <a:pt x="1250" y="217"/>
                </a:lnTo>
                <a:lnTo>
                  <a:pt x="1244" y="220"/>
                </a:lnTo>
                <a:lnTo>
                  <a:pt x="1237" y="221"/>
                </a:lnTo>
                <a:lnTo>
                  <a:pt x="1230" y="222"/>
                </a:lnTo>
                <a:lnTo>
                  <a:pt x="1224" y="222"/>
                </a:lnTo>
                <a:lnTo>
                  <a:pt x="1213" y="222"/>
                </a:lnTo>
                <a:lnTo>
                  <a:pt x="1207" y="221"/>
                </a:lnTo>
                <a:lnTo>
                  <a:pt x="1203" y="220"/>
                </a:lnTo>
                <a:lnTo>
                  <a:pt x="1195" y="217"/>
                </a:lnTo>
                <a:lnTo>
                  <a:pt x="1188" y="211"/>
                </a:lnTo>
                <a:lnTo>
                  <a:pt x="1185" y="208"/>
                </a:lnTo>
                <a:lnTo>
                  <a:pt x="1182" y="206"/>
                </a:lnTo>
                <a:lnTo>
                  <a:pt x="1178" y="197"/>
                </a:lnTo>
                <a:lnTo>
                  <a:pt x="1176" y="187"/>
                </a:lnTo>
                <a:lnTo>
                  <a:pt x="1175" y="177"/>
                </a:lnTo>
                <a:close/>
                <a:moveTo>
                  <a:pt x="1265" y="184"/>
                </a:moveTo>
                <a:lnTo>
                  <a:pt x="1265" y="141"/>
                </a:lnTo>
                <a:lnTo>
                  <a:pt x="1243" y="142"/>
                </a:lnTo>
                <a:lnTo>
                  <a:pt x="1237" y="144"/>
                </a:lnTo>
                <a:lnTo>
                  <a:pt x="1231" y="144"/>
                </a:lnTo>
                <a:lnTo>
                  <a:pt x="1227" y="146"/>
                </a:lnTo>
                <a:lnTo>
                  <a:pt x="1224" y="148"/>
                </a:lnTo>
                <a:lnTo>
                  <a:pt x="1222" y="152"/>
                </a:lnTo>
                <a:lnTo>
                  <a:pt x="1219" y="155"/>
                </a:lnTo>
                <a:lnTo>
                  <a:pt x="1217" y="160"/>
                </a:lnTo>
                <a:lnTo>
                  <a:pt x="1217" y="166"/>
                </a:lnTo>
                <a:lnTo>
                  <a:pt x="1217" y="176"/>
                </a:lnTo>
                <a:lnTo>
                  <a:pt x="1217" y="180"/>
                </a:lnTo>
                <a:lnTo>
                  <a:pt x="1219" y="184"/>
                </a:lnTo>
                <a:lnTo>
                  <a:pt x="1220" y="187"/>
                </a:lnTo>
                <a:lnTo>
                  <a:pt x="1223" y="190"/>
                </a:lnTo>
                <a:lnTo>
                  <a:pt x="1226" y="193"/>
                </a:lnTo>
                <a:lnTo>
                  <a:pt x="1230" y="194"/>
                </a:lnTo>
                <a:lnTo>
                  <a:pt x="1234" y="196"/>
                </a:lnTo>
                <a:lnTo>
                  <a:pt x="1240" y="196"/>
                </a:lnTo>
                <a:lnTo>
                  <a:pt x="1247" y="194"/>
                </a:lnTo>
                <a:lnTo>
                  <a:pt x="1254" y="193"/>
                </a:lnTo>
                <a:lnTo>
                  <a:pt x="1260" y="189"/>
                </a:lnTo>
                <a:lnTo>
                  <a:pt x="1265" y="184"/>
                </a:lnTo>
                <a:close/>
                <a:moveTo>
                  <a:pt x="1335" y="193"/>
                </a:moveTo>
                <a:lnTo>
                  <a:pt x="1349" y="193"/>
                </a:lnTo>
                <a:lnTo>
                  <a:pt x="1349" y="76"/>
                </a:lnTo>
                <a:lnTo>
                  <a:pt x="1335" y="76"/>
                </a:lnTo>
                <a:lnTo>
                  <a:pt x="1335" y="48"/>
                </a:lnTo>
                <a:lnTo>
                  <a:pt x="1391" y="48"/>
                </a:lnTo>
                <a:lnTo>
                  <a:pt x="1391" y="66"/>
                </a:lnTo>
                <a:lnTo>
                  <a:pt x="1395" y="62"/>
                </a:lnTo>
                <a:lnTo>
                  <a:pt x="1402" y="58"/>
                </a:lnTo>
                <a:lnTo>
                  <a:pt x="1408" y="53"/>
                </a:lnTo>
                <a:lnTo>
                  <a:pt x="1415" y="50"/>
                </a:lnTo>
                <a:lnTo>
                  <a:pt x="1422" y="48"/>
                </a:lnTo>
                <a:lnTo>
                  <a:pt x="1429" y="45"/>
                </a:lnTo>
                <a:lnTo>
                  <a:pt x="1438" y="45"/>
                </a:lnTo>
                <a:lnTo>
                  <a:pt x="1446" y="43"/>
                </a:lnTo>
                <a:lnTo>
                  <a:pt x="1455" y="45"/>
                </a:lnTo>
                <a:lnTo>
                  <a:pt x="1463" y="46"/>
                </a:lnTo>
                <a:lnTo>
                  <a:pt x="1472" y="49"/>
                </a:lnTo>
                <a:lnTo>
                  <a:pt x="1474" y="50"/>
                </a:lnTo>
                <a:lnTo>
                  <a:pt x="1477" y="53"/>
                </a:lnTo>
                <a:lnTo>
                  <a:pt x="1483" y="59"/>
                </a:lnTo>
                <a:lnTo>
                  <a:pt x="1487" y="66"/>
                </a:lnTo>
                <a:lnTo>
                  <a:pt x="1489" y="73"/>
                </a:lnTo>
                <a:lnTo>
                  <a:pt x="1490" y="79"/>
                </a:lnTo>
                <a:lnTo>
                  <a:pt x="1490" y="83"/>
                </a:lnTo>
                <a:lnTo>
                  <a:pt x="1490" y="193"/>
                </a:lnTo>
                <a:lnTo>
                  <a:pt x="1504" y="193"/>
                </a:lnTo>
                <a:lnTo>
                  <a:pt x="1504" y="220"/>
                </a:lnTo>
                <a:lnTo>
                  <a:pt x="1436" y="220"/>
                </a:lnTo>
                <a:lnTo>
                  <a:pt x="1436" y="193"/>
                </a:lnTo>
                <a:lnTo>
                  <a:pt x="1446" y="193"/>
                </a:lnTo>
                <a:lnTo>
                  <a:pt x="1446" y="98"/>
                </a:lnTo>
                <a:lnTo>
                  <a:pt x="1446" y="93"/>
                </a:lnTo>
                <a:lnTo>
                  <a:pt x="1445" y="89"/>
                </a:lnTo>
                <a:lnTo>
                  <a:pt x="1443" y="84"/>
                </a:lnTo>
                <a:lnTo>
                  <a:pt x="1441" y="81"/>
                </a:lnTo>
                <a:lnTo>
                  <a:pt x="1438" y="80"/>
                </a:lnTo>
                <a:lnTo>
                  <a:pt x="1435" y="79"/>
                </a:lnTo>
                <a:lnTo>
                  <a:pt x="1429" y="77"/>
                </a:lnTo>
                <a:lnTo>
                  <a:pt x="1425" y="77"/>
                </a:lnTo>
                <a:lnTo>
                  <a:pt x="1416" y="77"/>
                </a:lnTo>
                <a:lnTo>
                  <a:pt x="1408" y="80"/>
                </a:lnTo>
                <a:lnTo>
                  <a:pt x="1400" y="83"/>
                </a:lnTo>
                <a:lnTo>
                  <a:pt x="1392" y="87"/>
                </a:lnTo>
                <a:lnTo>
                  <a:pt x="1392" y="193"/>
                </a:lnTo>
                <a:lnTo>
                  <a:pt x="1402" y="193"/>
                </a:lnTo>
                <a:lnTo>
                  <a:pt x="1402" y="220"/>
                </a:lnTo>
                <a:lnTo>
                  <a:pt x="1335" y="220"/>
                </a:lnTo>
                <a:lnTo>
                  <a:pt x="1335" y="193"/>
                </a:lnTo>
                <a:close/>
                <a:moveTo>
                  <a:pt x="1507" y="139"/>
                </a:moveTo>
                <a:lnTo>
                  <a:pt x="1507" y="128"/>
                </a:lnTo>
                <a:lnTo>
                  <a:pt x="1507" y="118"/>
                </a:lnTo>
                <a:lnTo>
                  <a:pt x="1508" y="108"/>
                </a:lnTo>
                <a:lnTo>
                  <a:pt x="1510" y="98"/>
                </a:lnTo>
                <a:lnTo>
                  <a:pt x="1513" y="91"/>
                </a:lnTo>
                <a:lnTo>
                  <a:pt x="1515" y="83"/>
                </a:lnTo>
                <a:lnTo>
                  <a:pt x="1520" y="76"/>
                </a:lnTo>
                <a:lnTo>
                  <a:pt x="1524" y="70"/>
                </a:lnTo>
                <a:lnTo>
                  <a:pt x="1528" y="65"/>
                </a:lnTo>
                <a:lnTo>
                  <a:pt x="1534" y="60"/>
                </a:lnTo>
                <a:lnTo>
                  <a:pt x="1539" y="56"/>
                </a:lnTo>
                <a:lnTo>
                  <a:pt x="1545" y="52"/>
                </a:lnTo>
                <a:lnTo>
                  <a:pt x="1552" y="49"/>
                </a:lnTo>
                <a:lnTo>
                  <a:pt x="1559" y="46"/>
                </a:lnTo>
                <a:lnTo>
                  <a:pt x="1568" y="45"/>
                </a:lnTo>
                <a:lnTo>
                  <a:pt x="1575" y="45"/>
                </a:lnTo>
                <a:lnTo>
                  <a:pt x="1583" y="43"/>
                </a:lnTo>
                <a:lnTo>
                  <a:pt x="1592" y="45"/>
                </a:lnTo>
                <a:lnTo>
                  <a:pt x="1600" y="45"/>
                </a:lnTo>
                <a:lnTo>
                  <a:pt x="1607" y="46"/>
                </a:lnTo>
                <a:lnTo>
                  <a:pt x="1614" y="49"/>
                </a:lnTo>
                <a:lnTo>
                  <a:pt x="1621" y="52"/>
                </a:lnTo>
                <a:lnTo>
                  <a:pt x="1628" y="56"/>
                </a:lnTo>
                <a:lnTo>
                  <a:pt x="1634" y="60"/>
                </a:lnTo>
                <a:lnTo>
                  <a:pt x="1640" y="65"/>
                </a:lnTo>
                <a:lnTo>
                  <a:pt x="1644" y="70"/>
                </a:lnTo>
                <a:lnTo>
                  <a:pt x="1648" y="76"/>
                </a:lnTo>
                <a:lnTo>
                  <a:pt x="1652" y="83"/>
                </a:lnTo>
                <a:lnTo>
                  <a:pt x="1655" y="91"/>
                </a:lnTo>
                <a:lnTo>
                  <a:pt x="1658" y="98"/>
                </a:lnTo>
                <a:lnTo>
                  <a:pt x="1659" y="108"/>
                </a:lnTo>
                <a:lnTo>
                  <a:pt x="1661" y="118"/>
                </a:lnTo>
                <a:lnTo>
                  <a:pt x="1661" y="128"/>
                </a:lnTo>
                <a:lnTo>
                  <a:pt x="1661" y="139"/>
                </a:lnTo>
                <a:lnTo>
                  <a:pt x="1661" y="149"/>
                </a:lnTo>
                <a:lnTo>
                  <a:pt x="1659" y="159"/>
                </a:lnTo>
                <a:lnTo>
                  <a:pt x="1658" y="169"/>
                </a:lnTo>
                <a:lnTo>
                  <a:pt x="1655" y="177"/>
                </a:lnTo>
                <a:lnTo>
                  <a:pt x="1652" y="184"/>
                </a:lnTo>
                <a:lnTo>
                  <a:pt x="1648" y="191"/>
                </a:lnTo>
                <a:lnTo>
                  <a:pt x="1644" y="197"/>
                </a:lnTo>
                <a:lnTo>
                  <a:pt x="1640" y="203"/>
                </a:lnTo>
                <a:lnTo>
                  <a:pt x="1634" y="207"/>
                </a:lnTo>
                <a:lnTo>
                  <a:pt x="1628" y="211"/>
                </a:lnTo>
                <a:lnTo>
                  <a:pt x="1621" y="215"/>
                </a:lnTo>
                <a:lnTo>
                  <a:pt x="1614" y="218"/>
                </a:lnTo>
                <a:lnTo>
                  <a:pt x="1607" y="220"/>
                </a:lnTo>
                <a:lnTo>
                  <a:pt x="1600" y="222"/>
                </a:lnTo>
                <a:lnTo>
                  <a:pt x="1592" y="222"/>
                </a:lnTo>
                <a:lnTo>
                  <a:pt x="1583" y="222"/>
                </a:lnTo>
                <a:lnTo>
                  <a:pt x="1575" y="222"/>
                </a:lnTo>
                <a:lnTo>
                  <a:pt x="1568" y="222"/>
                </a:lnTo>
                <a:lnTo>
                  <a:pt x="1559" y="220"/>
                </a:lnTo>
                <a:lnTo>
                  <a:pt x="1552" y="218"/>
                </a:lnTo>
                <a:lnTo>
                  <a:pt x="1545" y="215"/>
                </a:lnTo>
                <a:lnTo>
                  <a:pt x="1539" y="211"/>
                </a:lnTo>
                <a:lnTo>
                  <a:pt x="1534" y="207"/>
                </a:lnTo>
                <a:lnTo>
                  <a:pt x="1528" y="203"/>
                </a:lnTo>
                <a:lnTo>
                  <a:pt x="1524" y="197"/>
                </a:lnTo>
                <a:lnTo>
                  <a:pt x="1520" y="191"/>
                </a:lnTo>
                <a:lnTo>
                  <a:pt x="1515" y="184"/>
                </a:lnTo>
                <a:lnTo>
                  <a:pt x="1513" y="177"/>
                </a:lnTo>
                <a:lnTo>
                  <a:pt x="1510" y="169"/>
                </a:lnTo>
                <a:lnTo>
                  <a:pt x="1508" y="159"/>
                </a:lnTo>
                <a:lnTo>
                  <a:pt x="1507" y="149"/>
                </a:lnTo>
                <a:lnTo>
                  <a:pt x="1507" y="139"/>
                </a:lnTo>
                <a:close/>
                <a:moveTo>
                  <a:pt x="1617" y="146"/>
                </a:moveTo>
                <a:lnTo>
                  <a:pt x="1617" y="122"/>
                </a:lnTo>
                <a:lnTo>
                  <a:pt x="1616" y="111"/>
                </a:lnTo>
                <a:lnTo>
                  <a:pt x="1614" y="101"/>
                </a:lnTo>
                <a:lnTo>
                  <a:pt x="1611" y="93"/>
                </a:lnTo>
                <a:lnTo>
                  <a:pt x="1607" y="86"/>
                </a:lnTo>
                <a:lnTo>
                  <a:pt x="1603" y="81"/>
                </a:lnTo>
                <a:lnTo>
                  <a:pt x="1600" y="80"/>
                </a:lnTo>
                <a:lnTo>
                  <a:pt x="1597" y="79"/>
                </a:lnTo>
                <a:lnTo>
                  <a:pt x="1590" y="76"/>
                </a:lnTo>
                <a:lnTo>
                  <a:pt x="1583" y="76"/>
                </a:lnTo>
                <a:lnTo>
                  <a:pt x="1576" y="76"/>
                </a:lnTo>
                <a:lnTo>
                  <a:pt x="1570" y="79"/>
                </a:lnTo>
                <a:lnTo>
                  <a:pt x="1568" y="80"/>
                </a:lnTo>
                <a:lnTo>
                  <a:pt x="1565" y="81"/>
                </a:lnTo>
                <a:lnTo>
                  <a:pt x="1559" y="86"/>
                </a:lnTo>
                <a:lnTo>
                  <a:pt x="1556" y="93"/>
                </a:lnTo>
                <a:lnTo>
                  <a:pt x="1554" y="101"/>
                </a:lnTo>
                <a:lnTo>
                  <a:pt x="1552" y="111"/>
                </a:lnTo>
                <a:lnTo>
                  <a:pt x="1551" y="122"/>
                </a:lnTo>
                <a:lnTo>
                  <a:pt x="1551" y="146"/>
                </a:lnTo>
                <a:lnTo>
                  <a:pt x="1552" y="159"/>
                </a:lnTo>
                <a:lnTo>
                  <a:pt x="1554" y="169"/>
                </a:lnTo>
                <a:lnTo>
                  <a:pt x="1556" y="176"/>
                </a:lnTo>
                <a:lnTo>
                  <a:pt x="1559" y="183"/>
                </a:lnTo>
                <a:lnTo>
                  <a:pt x="1565" y="187"/>
                </a:lnTo>
                <a:lnTo>
                  <a:pt x="1568" y="189"/>
                </a:lnTo>
                <a:lnTo>
                  <a:pt x="1570" y="190"/>
                </a:lnTo>
                <a:lnTo>
                  <a:pt x="1576" y="193"/>
                </a:lnTo>
                <a:lnTo>
                  <a:pt x="1583" y="193"/>
                </a:lnTo>
                <a:lnTo>
                  <a:pt x="1590" y="193"/>
                </a:lnTo>
                <a:lnTo>
                  <a:pt x="1597" y="190"/>
                </a:lnTo>
                <a:lnTo>
                  <a:pt x="1600" y="189"/>
                </a:lnTo>
                <a:lnTo>
                  <a:pt x="1603" y="187"/>
                </a:lnTo>
                <a:lnTo>
                  <a:pt x="1607" y="183"/>
                </a:lnTo>
                <a:lnTo>
                  <a:pt x="1611" y="176"/>
                </a:lnTo>
                <a:lnTo>
                  <a:pt x="1614" y="169"/>
                </a:lnTo>
                <a:lnTo>
                  <a:pt x="1616" y="159"/>
                </a:lnTo>
                <a:lnTo>
                  <a:pt x="1617" y="146"/>
                </a:lnTo>
                <a:close/>
                <a:moveTo>
                  <a:pt x="1668" y="193"/>
                </a:moveTo>
                <a:lnTo>
                  <a:pt x="1682" y="193"/>
                </a:lnTo>
                <a:lnTo>
                  <a:pt x="1682" y="76"/>
                </a:lnTo>
                <a:lnTo>
                  <a:pt x="1668" y="76"/>
                </a:lnTo>
                <a:lnTo>
                  <a:pt x="1668" y="48"/>
                </a:lnTo>
                <a:lnTo>
                  <a:pt x="1723" y="48"/>
                </a:lnTo>
                <a:lnTo>
                  <a:pt x="1723" y="65"/>
                </a:lnTo>
                <a:lnTo>
                  <a:pt x="1734" y="56"/>
                </a:lnTo>
                <a:lnTo>
                  <a:pt x="1741" y="53"/>
                </a:lnTo>
                <a:lnTo>
                  <a:pt x="1747" y="50"/>
                </a:lnTo>
                <a:lnTo>
                  <a:pt x="1754" y="48"/>
                </a:lnTo>
                <a:lnTo>
                  <a:pt x="1761" y="45"/>
                </a:lnTo>
                <a:lnTo>
                  <a:pt x="1768" y="45"/>
                </a:lnTo>
                <a:lnTo>
                  <a:pt x="1777" y="43"/>
                </a:lnTo>
                <a:lnTo>
                  <a:pt x="1784" y="45"/>
                </a:lnTo>
                <a:lnTo>
                  <a:pt x="1791" y="45"/>
                </a:lnTo>
                <a:lnTo>
                  <a:pt x="1797" y="48"/>
                </a:lnTo>
                <a:lnTo>
                  <a:pt x="1802" y="49"/>
                </a:lnTo>
                <a:lnTo>
                  <a:pt x="1806" y="52"/>
                </a:lnTo>
                <a:lnTo>
                  <a:pt x="1811" y="56"/>
                </a:lnTo>
                <a:lnTo>
                  <a:pt x="1812" y="59"/>
                </a:lnTo>
                <a:lnTo>
                  <a:pt x="1813" y="60"/>
                </a:lnTo>
                <a:lnTo>
                  <a:pt x="1816" y="66"/>
                </a:lnTo>
                <a:lnTo>
                  <a:pt x="1828" y="58"/>
                </a:lnTo>
                <a:lnTo>
                  <a:pt x="1833" y="53"/>
                </a:lnTo>
                <a:lnTo>
                  <a:pt x="1840" y="50"/>
                </a:lnTo>
                <a:lnTo>
                  <a:pt x="1847" y="48"/>
                </a:lnTo>
                <a:lnTo>
                  <a:pt x="1854" y="46"/>
                </a:lnTo>
                <a:lnTo>
                  <a:pt x="1863" y="45"/>
                </a:lnTo>
                <a:lnTo>
                  <a:pt x="1871" y="43"/>
                </a:lnTo>
                <a:lnTo>
                  <a:pt x="1880" y="45"/>
                </a:lnTo>
                <a:lnTo>
                  <a:pt x="1888" y="46"/>
                </a:lnTo>
                <a:lnTo>
                  <a:pt x="1895" y="49"/>
                </a:lnTo>
                <a:lnTo>
                  <a:pt x="1898" y="50"/>
                </a:lnTo>
                <a:lnTo>
                  <a:pt x="1901" y="53"/>
                </a:lnTo>
                <a:lnTo>
                  <a:pt x="1907" y="59"/>
                </a:lnTo>
                <a:lnTo>
                  <a:pt x="1910" y="66"/>
                </a:lnTo>
                <a:lnTo>
                  <a:pt x="1911" y="70"/>
                </a:lnTo>
                <a:lnTo>
                  <a:pt x="1912" y="74"/>
                </a:lnTo>
                <a:lnTo>
                  <a:pt x="1912" y="84"/>
                </a:lnTo>
                <a:lnTo>
                  <a:pt x="1912" y="193"/>
                </a:lnTo>
                <a:lnTo>
                  <a:pt x="1926" y="193"/>
                </a:lnTo>
                <a:lnTo>
                  <a:pt x="1926" y="220"/>
                </a:lnTo>
                <a:lnTo>
                  <a:pt x="1860" y="220"/>
                </a:lnTo>
                <a:lnTo>
                  <a:pt x="1860" y="193"/>
                </a:lnTo>
                <a:lnTo>
                  <a:pt x="1870" y="193"/>
                </a:lnTo>
                <a:lnTo>
                  <a:pt x="1870" y="98"/>
                </a:lnTo>
                <a:lnTo>
                  <a:pt x="1869" y="93"/>
                </a:lnTo>
                <a:lnTo>
                  <a:pt x="1869" y="89"/>
                </a:lnTo>
                <a:lnTo>
                  <a:pt x="1867" y="84"/>
                </a:lnTo>
                <a:lnTo>
                  <a:pt x="1864" y="81"/>
                </a:lnTo>
                <a:lnTo>
                  <a:pt x="1862" y="80"/>
                </a:lnTo>
                <a:lnTo>
                  <a:pt x="1859" y="79"/>
                </a:lnTo>
                <a:lnTo>
                  <a:pt x="1854" y="77"/>
                </a:lnTo>
                <a:lnTo>
                  <a:pt x="1849" y="77"/>
                </a:lnTo>
                <a:lnTo>
                  <a:pt x="1842" y="77"/>
                </a:lnTo>
                <a:lnTo>
                  <a:pt x="1837" y="79"/>
                </a:lnTo>
                <a:lnTo>
                  <a:pt x="1833" y="80"/>
                </a:lnTo>
                <a:lnTo>
                  <a:pt x="1826" y="83"/>
                </a:lnTo>
                <a:lnTo>
                  <a:pt x="1819" y="87"/>
                </a:lnTo>
                <a:lnTo>
                  <a:pt x="1819" y="98"/>
                </a:lnTo>
                <a:lnTo>
                  <a:pt x="1819" y="193"/>
                </a:lnTo>
                <a:lnTo>
                  <a:pt x="1829" y="193"/>
                </a:lnTo>
                <a:lnTo>
                  <a:pt x="1829" y="220"/>
                </a:lnTo>
                <a:lnTo>
                  <a:pt x="1765" y="220"/>
                </a:lnTo>
                <a:lnTo>
                  <a:pt x="1765" y="193"/>
                </a:lnTo>
                <a:lnTo>
                  <a:pt x="1775" y="193"/>
                </a:lnTo>
                <a:lnTo>
                  <a:pt x="1775" y="98"/>
                </a:lnTo>
                <a:lnTo>
                  <a:pt x="1775" y="93"/>
                </a:lnTo>
                <a:lnTo>
                  <a:pt x="1775" y="89"/>
                </a:lnTo>
                <a:lnTo>
                  <a:pt x="1774" y="86"/>
                </a:lnTo>
                <a:lnTo>
                  <a:pt x="1771" y="81"/>
                </a:lnTo>
                <a:lnTo>
                  <a:pt x="1768" y="80"/>
                </a:lnTo>
                <a:lnTo>
                  <a:pt x="1765" y="79"/>
                </a:lnTo>
                <a:lnTo>
                  <a:pt x="1761" y="77"/>
                </a:lnTo>
                <a:lnTo>
                  <a:pt x="1756" y="77"/>
                </a:lnTo>
                <a:lnTo>
                  <a:pt x="1748" y="77"/>
                </a:lnTo>
                <a:lnTo>
                  <a:pt x="1740" y="80"/>
                </a:lnTo>
                <a:lnTo>
                  <a:pt x="1733" y="83"/>
                </a:lnTo>
                <a:lnTo>
                  <a:pt x="1726" y="87"/>
                </a:lnTo>
                <a:lnTo>
                  <a:pt x="1726" y="193"/>
                </a:lnTo>
                <a:lnTo>
                  <a:pt x="1736" y="193"/>
                </a:lnTo>
                <a:lnTo>
                  <a:pt x="1736" y="220"/>
                </a:lnTo>
                <a:lnTo>
                  <a:pt x="1668" y="220"/>
                </a:lnTo>
                <a:lnTo>
                  <a:pt x="1668" y="193"/>
                </a:lnTo>
                <a:close/>
                <a:moveTo>
                  <a:pt x="1936" y="177"/>
                </a:moveTo>
                <a:lnTo>
                  <a:pt x="1936" y="169"/>
                </a:lnTo>
                <a:lnTo>
                  <a:pt x="1936" y="163"/>
                </a:lnTo>
                <a:lnTo>
                  <a:pt x="1936" y="158"/>
                </a:lnTo>
                <a:lnTo>
                  <a:pt x="1939" y="149"/>
                </a:lnTo>
                <a:lnTo>
                  <a:pt x="1945" y="142"/>
                </a:lnTo>
                <a:lnTo>
                  <a:pt x="1948" y="138"/>
                </a:lnTo>
                <a:lnTo>
                  <a:pt x="1951" y="135"/>
                </a:lnTo>
                <a:lnTo>
                  <a:pt x="1958" y="131"/>
                </a:lnTo>
                <a:lnTo>
                  <a:pt x="1967" y="127"/>
                </a:lnTo>
                <a:lnTo>
                  <a:pt x="1976" y="124"/>
                </a:lnTo>
                <a:lnTo>
                  <a:pt x="1987" y="122"/>
                </a:lnTo>
                <a:lnTo>
                  <a:pt x="2025" y="115"/>
                </a:lnTo>
                <a:lnTo>
                  <a:pt x="2025" y="100"/>
                </a:lnTo>
                <a:lnTo>
                  <a:pt x="2025" y="94"/>
                </a:lnTo>
                <a:lnTo>
                  <a:pt x="2024" y="90"/>
                </a:lnTo>
                <a:lnTo>
                  <a:pt x="2021" y="86"/>
                </a:lnTo>
                <a:lnTo>
                  <a:pt x="2018" y="83"/>
                </a:lnTo>
                <a:lnTo>
                  <a:pt x="2014" y="81"/>
                </a:lnTo>
                <a:lnTo>
                  <a:pt x="2007" y="80"/>
                </a:lnTo>
                <a:lnTo>
                  <a:pt x="2000" y="79"/>
                </a:lnTo>
                <a:lnTo>
                  <a:pt x="1991" y="79"/>
                </a:lnTo>
                <a:lnTo>
                  <a:pt x="1980" y="79"/>
                </a:lnTo>
                <a:lnTo>
                  <a:pt x="1969" y="80"/>
                </a:lnTo>
                <a:lnTo>
                  <a:pt x="1958" y="81"/>
                </a:lnTo>
                <a:lnTo>
                  <a:pt x="1948" y="84"/>
                </a:lnTo>
                <a:lnTo>
                  <a:pt x="1948" y="56"/>
                </a:lnTo>
                <a:lnTo>
                  <a:pt x="1960" y="52"/>
                </a:lnTo>
                <a:lnTo>
                  <a:pt x="1976" y="48"/>
                </a:lnTo>
                <a:lnTo>
                  <a:pt x="1993" y="45"/>
                </a:lnTo>
                <a:lnTo>
                  <a:pt x="2001" y="45"/>
                </a:lnTo>
                <a:lnTo>
                  <a:pt x="2011" y="43"/>
                </a:lnTo>
                <a:lnTo>
                  <a:pt x="2024" y="45"/>
                </a:lnTo>
                <a:lnTo>
                  <a:pt x="2031" y="45"/>
                </a:lnTo>
                <a:lnTo>
                  <a:pt x="2037" y="46"/>
                </a:lnTo>
                <a:lnTo>
                  <a:pt x="2047" y="50"/>
                </a:lnTo>
                <a:lnTo>
                  <a:pt x="2051" y="52"/>
                </a:lnTo>
                <a:lnTo>
                  <a:pt x="2055" y="55"/>
                </a:lnTo>
                <a:lnTo>
                  <a:pt x="2058" y="58"/>
                </a:lnTo>
                <a:lnTo>
                  <a:pt x="2061" y="62"/>
                </a:lnTo>
                <a:lnTo>
                  <a:pt x="2064" y="66"/>
                </a:lnTo>
                <a:lnTo>
                  <a:pt x="2065" y="70"/>
                </a:lnTo>
                <a:lnTo>
                  <a:pt x="2068" y="76"/>
                </a:lnTo>
                <a:lnTo>
                  <a:pt x="2069" y="80"/>
                </a:lnTo>
                <a:lnTo>
                  <a:pt x="2069" y="87"/>
                </a:lnTo>
                <a:lnTo>
                  <a:pt x="2069" y="93"/>
                </a:lnTo>
                <a:lnTo>
                  <a:pt x="2069" y="182"/>
                </a:lnTo>
                <a:lnTo>
                  <a:pt x="2071" y="187"/>
                </a:lnTo>
                <a:lnTo>
                  <a:pt x="2072" y="190"/>
                </a:lnTo>
                <a:lnTo>
                  <a:pt x="2075" y="193"/>
                </a:lnTo>
                <a:lnTo>
                  <a:pt x="2079" y="193"/>
                </a:lnTo>
                <a:lnTo>
                  <a:pt x="2085" y="193"/>
                </a:lnTo>
                <a:lnTo>
                  <a:pt x="2085" y="218"/>
                </a:lnTo>
                <a:lnTo>
                  <a:pt x="2076" y="221"/>
                </a:lnTo>
                <a:lnTo>
                  <a:pt x="2071" y="221"/>
                </a:lnTo>
                <a:lnTo>
                  <a:pt x="2062" y="222"/>
                </a:lnTo>
                <a:lnTo>
                  <a:pt x="2055" y="221"/>
                </a:lnTo>
                <a:lnTo>
                  <a:pt x="2049" y="221"/>
                </a:lnTo>
                <a:lnTo>
                  <a:pt x="2044" y="218"/>
                </a:lnTo>
                <a:lnTo>
                  <a:pt x="2040" y="217"/>
                </a:lnTo>
                <a:lnTo>
                  <a:pt x="2038" y="215"/>
                </a:lnTo>
                <a:lnTo>
                  <a:pt x="2037" y="214"/>
                </a:lnTo>
                <a:lnTo>
                  <a:pt x="2034" y="210"/>
                </a:lnTo>
                <a:lnTo>
                  <a:pt x="2032" y="206"/>
                </a:lnTo>
                <a:lnTo>
                  <a:pt x="2031" y="201"/>
                </a:lnTo>
                <a:lnTo>
                  <a:pt x="2027" y="207"/>
                </a:lnTo>
                <a:lnTo>
                  <a:pt x="2023" y="211"/>
                </a:lnTo>
                <a:lnTo>
                  <a:pt x="2017" y="214"/>
                </a:lnTo>
                <a:lnTo>
                  <a:pt x="2011" y="217"/>
                </a:lnTo>
                <a:lnTo>
                  <a:pt x="2004" y="220"/>
                </a:lnTo>
                <a:lnTo>
                  <a:pt x="1999" y="221"/>
                </a:lnTo>
                <a:lnTo>
                  <a:pt x="1991" y="222"/>
                </a:lnTo>
                <a:lnTo>
                  <a:pt x="1984" y="222"/>
                </a:lnTo>
                <a:lnTo>
                  <a:pt x="1973" y="222"/>
                </a:lnTo>
                <a:lnTo>
                  <a:pt x="1967" y="221"/>
                </a:lnTo>
                <a:lnTo>
                  <a:pt x="1963" y="220"/>
                </a:lnTo>
                <a:lnTo>
                  <a:pt x="1955" y="217"/>
                </a:lnTo>
                <a:lnTo>
                  <a:pt x="1948" y="211"/>
                </a:lnTo>
                <a:lnTo>
                  <a:pt x="1945" y="208"/>
                </a:lnTo>
                <a:lnTo>
                  <a:pt x="1943" y="206"/>
                </a:lnTo>
                <a:lnTo>
                  <a:pt x="1939" y="197"/>
                </a:lnTo>
                <a:lnTo>
                  <a:pt x="1936" y="187"/>
                </a:lnTo>
                <a:lnTo>
                  <a:pt x="1936" y="177"/>
                </a:lnTo>
                <a:close/>
                <a:moveTo>
                  <a:pt x="2025" y="184"/>
                </a:moveTo>
                <a:lnTo>
                  <a:pt x="2025" y="141"/>
                </a:lnTo>
                <a:lnTo>
                  <a:pt x="2003" y="142"/>
                </a:lnTo>
                <a:lnTo>
                  <a:pt x="1997" y="144"/>
                </a:lnTo>
                <a:lnTo>
                  <a:pt x="1993" y="144"/>
                </a:lnTo>
                <a:lnTo>
                  <a:pt x="1989" y="146"/>
                </a:lnTo>
                <a:lnTo>
                  <a:pt x="1984" y="148"/>
                </a:lnTo>
                <a:lnTo>
                  <a:pt x="1982" y="152"/>
                </a:lnTo>
                <a:lnTo>
                  <a:pt x="1979" y="155"/>
                </a:lnTo>
                <a:lnTo>
                  <a:pt x="1979" y="160"/>
                </a:lnTo>
                <a:lnTo>
                  <a:pt x="1977" y="166"/>
                </a:lnTo>
                <a:lnTo>
                  <a:pt x="1977" y="176"/>
                </a:lnTo>
                <a:lnTo>
                  <a:pt x="1977" y="180"/>
                </a:lnTo>
                <a:lnTo>
                  <a:pt x="1979" y="184"/>
                </a:lnTo>
                <a:lnTo>
                  <a:pt x="1982" y="187"/>
                </a:lnTo>
                <a:lnTo>
                  <a:pt x="1983" y="190"/>
                </a:lnTo>
                <a:lnTo>
                  <a:pt x="1987" y="193"/>
                </a:lnTo>
                <a:lnTo>
                  <a:pt x="1990" y="194"/>
                </a:lnTo>
                <a:lnTo>
                  <a:pt x="1994" y="196"/>
                </a:lnTo>
                <a:lnTo>
                  <a:pt x="2000" y="196"/>
                </a:lnTo>
                <a:lnTo>
                  <a:pt x="2007" y="194"/>
                </a:lnTo>
                <a:lnTo>
                  <a:pt x="2014" y="193"/>
                </a:lnTo>
                <a:lnTo>
                  <a:pt x="2021" y="189"/>
                </a:lnTo>
                <a:lnTo>
                  <a:pt x="2025" y="18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0" name="Freeform 169">
            <a:extLst>
              <a:ext uri="{FF2B5EF4-FFF2-40B4-BE49-F238E27FC236}">
                <a16:creationId xmlns:a16="http://schemas.microsoft.com/office/drawing/2014/main" id="{B31F7859-F954-699D-FDC2-D1E16F36F1B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36160" y="5805264"/>
            <a:ext cx="460394" cy="72000"/>
          </a:xfrm>
          <a:custGeom>
            <a:avLst/>
            <a:gdLst>
              <a:gd name="T0" fmla="*/ 1807 w 1815"/>
              <a:gd name="T1" fmla="*/ 37 h 283"/>
              <a:gd name="T2" fmla="*/ 1026 w 1815"/>
              <a:gd name="T3" fmla="*/ 14 h 283"/>
              <a:gd name="T4" fmla="*/ 1150 w 1815"/>
              <a:gd name="T5" fmla="*/ 21 h 283"/>
              <a:gd name="T6" fmla="*/ 1085 w 1815"/>
              <a:gd name="T7" fmla="*/ 75 h 283"/>
              <a:gd name="T8" fmla="*/ 986 w 1815"/>
              <a:gd name="T9" fmla="*/ 162 h 283"/>
              <a:gd name="T10" fmla="*/ 1119 w 1815"/>
              <a:gd name="T11" fmla="*/ 206 h 283"/>
              <a:gd name="T12" fmla="*/ 1043 w 1815"/>
              <a:gd name="T13" fmla="*/ 168 h 283"/>
              <a:gd name="T14" fmla="*/ 1033 w 1815"/>
              <a:gd name="T15" fmla="*/ 78 h 283"/>
              <a:gd name="T16" fmla="*/ 1150 w 1815"/>
              <a:gd name="T17" fmla="*/ 118 h 283"/>
              <a:gd name="T18" fmla="*/ 1096 w 1815"/>
              <a:gd name="T19" fmla="*/ 276 h 283"/>
              <a:gd name="T20" fmla="*/ 961 w 1815"/>
              <a:gd name="T21" fmla="*/ 166 h 283"/>
              <a:gd name="T22" fmla="*/ 1505 w 1815"/>
              <a:gd name="T23" fmla="*/ 266 h 283"/>
              <a:gd name="T24" fmla="*/ 1520 w 1815"/>
              <a:gd name="T25" fmla="*/ 100 h 283"/>
              <a:gd name="T26" fmla="*/ 1632 w 1815"/>
              <a:gd name="T27" fmla="*/ 118 h 283"/>
              <a:gd name="T28" fmla="*/ 1721 w 1815"/>
              <a:gd name="T29" fmla="*/ 204 h 283"/>
              <a:gd name="T30" fmla="*/ 1666 w 1815"/>
              <a:gd name="T31" fmla="*/ 235 h 283"/>
              <a:gd name="T32" fmla="*/ 1647 w 1815"/>
              <a:gd name="T33" fmla="*/ 252 h 283"/>
              <a:gd name="T34" fmla="*/ 1578 w 1815"/>
              <a:gd name="T35" fmla="*/ 188 h 283"/>
              <a:gd name="T36" fmla="*/ 137 w 1815"/>
              <a:gd name="T37" fmla="*/ 13 h 283"/>
              <a:gd name="T38" fmla="*/ 172 w 1815"/>
              <a:gd name="T39" fmla="*/ 138 h 283"/>
              <a:gd name="T40" fmla="*/ 129 w 1815"/>
              <a:gd name="T41" fmla="*/ 164 h 283"/>
              <a:gd name="T42" fmla="*/ 92 w 1815"/>
              <a:gd name="T43" fmla="*/ 23 h 283"/>
              <a:gd name="T44" fmla="*/ 72 w 1815"/>
              <a:gd name="T45" fmla="*/ 175 h 283"/>
              <a:gd name="T46" fmla="*/ 203 w 1815"/>
              <a:gd name="T47" fmla="*/ 216 h 283"/>
              <a:gd name="T48" fmla="*/ 21 w 1815"/>
              <a:gd name="T49" fmla="*/ 272 h 283"/>
              <a:gd name="T50" fmla="*/ 37 w 1815"/>
              <a:gd name="T51" fmla="*/ 199 h 283"/>
              <a:gd name="T52" fmla="*/ 42 w 1815"/>
              <a:gd name="T53" fmla="*/ 17 h 283"/>
              <a:gd name="T54" fmla="*/ 1170 w 1815"/>
              <a:gd name="T55" fmla="*/ 114 h 283"/>
              <a:gd name="T56" fmla="*/ 1240 w 1815"/>
              <a:gd name="T57" fmla="*/ 238 h 283"/>
              <a:gd name="T58" fmla="*/ 1252 w 1815"/>
              <a:gd name="T59" fmla="*/ 113 h 283"/>
              <a:gd name="T60" fmla="*/ 1312 w 1815"/>
              <a:gd name="T61" fmla="*/ 220 h 283"/>
              <a:gd name="T62" fmla="*/ 1263 w 1815"/>
              <a:gd name="T63" fmla="*/ 262 h 283"/>
              <a:gd name="T64" fmla="*/ 288 w 1815"/>
              <a:gd name="T65" fmla="*/ 140 h 283"/>
              <a:gd name="T66" fmla="*/ 294 w 1815"/>
              <a:gd name="T67" fmla="*/ 226 h 283"/>
              <a:gd name="T68" fmla="*/ 319 w 1815"/>
              <a:gd name="T69" fmla="*/ 275 h 283"/>
              <a:gd name="T70" fmla="*/ 212 w 1815"/>
              <a:gd name="T71" fmla="*/ 183 h 283"/>
              <a:gd name="T72" fmla="*/ 379 w 1815"/>
              <a:gd name="T73" fmla="*/ 200 h 283"/>
              <a:gd name="T74" fmla="*/ 428 w 1815"/>
              <a:gd name="T75" fmla="*/ 118 h 283"/>
              <a:gd name="T76" fmla="*/ 526 w 1815"/>
              <a:gd name="T77" fmla="*/ 261 h 283"/>
              <a:gd name="T78" fmla="*/ 451 w 1815"/>
              <a:gd name="T79" fmla="*/ 145 h 283"/>
              <a:gd name="T80" fmla="*/ 411 w 1815"/>
              <a:gd name="T81" fmla="*/ 282 h 283"/>
              <a:gd name="T82" fmla="*/ 1407 w 1815"/>
              <a:gd name="T83" fmla="*/ 250 h 283"/>
              <a:gd name="T84" fmla="*/ 1392 w 1815"/>
              <a:gd name="T85" fmla="*/ 142 h 283"/>
              <a:gd name="T86" fmla="*/ 1444 w 1815"/>
              <a:gd name="T87" fmla="*/ 103 h 283"/>
              <a:gd name="T88" fmla="*/ 1418 w 1815"/>
              <a:gd name="T89" fmla="*/ 271 h 283"/>
              <a:gd name="T90" fmla="*/ 678 w 1815"/>
              <a:gd name="T91" fmla="*/ 237 h 283"/>
              <a:gd name="T92" fmla="*/ 544 w 1815"/>
              <a:gd name="T93" fmla="*/ 281 h 283"/>
              <a:gd name="T94" fmla="*/ 622 w 1815"/>
              <a:gd name="T95" fmla="*/ 234 h 283"/>
              <a:gd name="T96" fmla="*/ 530 w 1815"/>
              <a:gd name="T97" fmla="*/ 152 h 283"/>
              <a:gd name="T98" fmla="*/ 668 w 1815"/>
              <a:gd name="T99" fmla="*/ 106 h 283"/>
              <a:gd name="T100" fmla="*/ 591 w 1815"/>
              <a:gd name="T101" fmla="*/ 169 h 283"/>
              <a:gd name="T102" fmla="*/ 680 w 1815"/>
              <a:gd name="T103" fmla="*/ 223 h 283"/>
              <a:gd name="T104" fmla="*/ 1804 w 1815"/>
              <a:gd name="T105" fmla="*/ 135 h 283"/>
              <a:gd name="T106" fmla="*/ 1773 w 1815"/>
              <a:gd name="T107" fmla="*/ 278 h 283"/>
              <a:gd name="T108" fmla="*/ 689 w 1815"/>
              <a:gd name="T109" fmla="*/ 127 h 283"/>
              <a:gd name="T110" fmla="*/ 760 w 1815"/>
              <a:gd name="T111" fmla="*/ 197 h 283"/>
              <a:gd name="T112" fmla="*/ 708 w 1815"/>
              <a:gd name="T113" fmla="*/ 247 h 283"/>
              <a:gd name="T114" fmla="*/ 883 w 1815"/>
              <a:gd name="T115" fmla="*/ 224 h 283"/>
              <a:gd name="T116" fmla="*/ 729 w 1815"/>
              <a:gd name="T117" fmla="*/ 7 h 283"/>
              <a:gd name="T118" fmla="*/ 695 w 1815"/>
              <a:gd name="T119" fmla="*/ 41 h 283"/>
              <a:gd name="T120" fmla="*/ 319 w 1815"/>
              <a:gd name="T121" fmla="*/ 7 h 283"/>
              <a:gd name="T122" fmla="*/ 249 w 1815"/>
              <a:gd name="T123" fmla="*/ 73 h 283"/>
              <a:gd name="T124" fmla="*/ 274 w 1815"/>
              <a:gd name="T125" fmla="*/ 39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15" h="283">
                <a:moveTo>
                  <a:pt x="1772" y="70"/>
                </a:moveTo>
                <a:lnTo>
                  <a:pt x="1770" y="70"/>
                </a:lnTo>
                <a:lnTo>
                  <a:pt x="1769" y="70"/>
                </a:lnTo>
                <a:lnTo>
                  <a:pt x="1766" y="68"/>
                </a:lnTo>
                <a:lnTo>
                  <a:pt x="1742" y="39"/>
                </a:lnTo>
                <a:lnTo>
                  <a:pt x="1741" y="37"/>
                </a:lnTo>
                <a:lnTo>
                  <a:pt x="1741" y="34"/>
                </a:lnTo>
                <a:lnTo>
                  <a:pt x="1742" y="31"/>
                </a:lnTo>
                <a:lnTo>
                  <a:pt x="1745" y="28"/>
                </a:lnTo>
                <a:lnTo>
                  <a:pt x="1752" y="23"/>
                </a:lnTo>
                <a:lnTo>
                  <a:pt x="1757" y="17"/>
                </a:lnTo>
                <a:lnTo>
                  <a:pt x="1770" y="4"/>
                </a:lnTo>
                <a:lnTo>
                  <a:pt x="1773" y="1"/>
                </a:lnTo>
                <a:lnTo>
                  <a:pt x="1776" y="0"/>
                </a:lnTo>
                <a:lnTo>
                  <a:pt x="1779" y="1"/>
                </a:lnTo>
                <a:lnTo>
                  <a:pt x="1783" y="4"/>
                </a:lnTo>
                <a:lnTo>
                  <a:pt x="1789" y="10"/>
                </a:lnTo>
                <a:lnTo>
                  <a:pt x="1794" y="17"/>
                </a:lnTo>
                <a:lnTo>
                  <a:pt x="1804" y="30"/>
                </a:lnTo>
                <a:lnTo>
                  <a:pt x="1807" y="34"/>
                </a:lnTo>
                <a:lnTo>
                  <a:pt x="1807" y="37"/>
                </a:lnTo>
                <a:lnTo>
                  <a:pt x="1807" y="38"/>
                </a:lnTo>
                <a:lnTo>
                  <a:pt x="1807" y="39"/>
                </a:lnTo>
                <a:lnTo>
                  <a:pt x="1804" y="44"/>
                </a:lnTo>
                <a:lnTo>
                  <a:pt x="1776" y="69"/>
                </a:lnTo>
                <a:lnTo>
                  <a:pt x="1772" y="70"/>
                </a:lnTo>
                <a:close/>
                <a:moveTo>
                  <a:pt x="958" y="133"/>
                </a:moveTo>
                <a:lnTo>
                  <a:pt x="958" y="124"/>
                </a:lnTo>
                <a:lnTo>
                  <a:pt x="959" y="117"/>
                </a:lnTo>
                <a:lnTo>
                  <a:pt x="959" y="109"/>
                </a:lnTo>
                <a:lnTo>
                  <a:pt x="962" y="100"/>
                </a:lnTo>
                <a:lnTo>
                  <a:pt x="963" y="93"/>
                </a:lnTo>
                <a:lnTo>
                  <a:pt x="966" y="86"/>
                </a:lnTo>
                <a:lnTo>
                  <a:pt x="972" y="72"/>
                </a:lnTo>
                <a:lnTo>
                  <a:pt x="980" y="58"/>
                </a:lnTo>
                <a:lnTo>
                  <a:pt x="985" y="51"/>
                </a:lnTo>
                <a:lnTo>
                  <a:pt x="990" y="45"/>
                </a:lnTo>
                <a:lnTo>
                  <a:pt x="996" y="39"/>
                </a:lnTo>
                <a:lnTo>
                  <a:pt x="1002" y="32"/>
                </a:lnTo>
                <a:lnTo>
                  <a:pt x="1014" y="21"/>
                </a:lnTo>
                <a:lnTo>
                  <a:pt x="1020" y="17"/>
                </a:lnTo>
                <a:lnTo>
                  <a:pt x="1026" y="14"/>
                </a:lnTo>
                <a:lnTo>
                  <a:pt x="1038" y="8"/>
                </a:lnTo>
                <a:lnTo>
                  <a:pt x="1044" y="7"/>
                </a:lnTo>
                <a:lnTo>
                  <a:pt x="1050" y="4"/>
                </a:lnTo>
                <a:lnTo>
                  <a:pt x="1055" y="4"/>
                </a:lnTo>
                <a:lnTo>
                  <a:pt x="1062" y="3"/>
                </a:lnTo>
                <a:lnTo>
                  <a:pt x="1068" y="3"/>
                </a:lnTo>
                <a:lnTo>
                  <a:pt x="1074" y="4"/>
                </a:lnTo>
                <a:lnTo>
                  <a:pt x="1081" y="6"/>
                </a:lnTo>
                <a:lnTo>
                  <a:pt x="1086" y="7"/>
                </a:lnTo>
                <a:lnTo>
                  <a:pt x="1098" y="11"/>
                </a:lnTo>
                <a:lnTo>
                  <a:pt x="1105" y="14"/>
                </a:lnTo>
                <a:lnTo>
                  <a:pt x="1110" y="18"/>
                </a:lnTo>
                <a:lnTo>
                  <a:pt x="1116" y="23"/>
                </a:lnTo>
                <a:lnTo>
                  <a:pt x="1123" y="25"/>
                </a:lnTo>
                <a:lnTo>
                  <a:pt x="1129" y="27"/>
                </a:lnTo>
                <a:lnTo>
                  <a:pt x="1136" y="28"/>
                </a:lnTo>
                <a:lnTo>
                  <a:pt x="1139" y="28"/>
                </a:lnTo>
                <a:lnTo>
                  <a:pt x="1141" y="27"/>
                </a:lnTo>
                <a:lnTo>
                  <a:pt x="1144" y="25"/>
                </a:lnTo>
                <a:lnTo>
                  <a:pt x="1147" y="24"/>
                </a:lnTo>
                <a:lnTo>
                  <a:pt x="1150" y="21"/>
                </a:lnTo>
                <a:lnTo>
                  <a:pt x="1153" y="20"/>
                </a:lnTo>
                <a:lnTo>
                  <a:pt x="1156" y="20"/>
                </a:lnTo>
                <a:lnTo>
                  <a:pt x="1158" y="20"/>
                </a:lnTo>
                <a:lnTo>
                  <a:pt x="1161" y="23"/>
                </a:lnTo>
                <a:lnTo>
                  <a:pt x="1164" y="24"/>
                </a:lnTo>
                <a:lnTo>
                  <a:pt x="1166" y="27"/>
                </a:lnTo>
                <a:lnTo>
                  <a:pt x="1166" y="31"/>
                </a:lnTo>
                <a:lnTo>
                  <a:pt x="1164" y="34"/>
                </a:lnTo>
                <a:lnTo>
                  <a:pt x="1160" y="42"/>
                </a:lnTo>
                <a:lnTo>
                  <a:pt x="1154" y="51"/>
                </a:lnTo>
                <a:lnTo>
                  <a:pt x="1151" y="55"/>
                </a:lnTo>
                <a:lnTo>
                  <a:pt x="1149" y="59"/>
                </a:lnTo>
                <a:lnTo>
                  <a:pt x="1140" y="65"/>
                </a:lnTo>
                <a:lnTo>
                  <a:pt x="1133" y="70"/>
                </a:lnTo>
                <a:lnTo>
                  <a:pt x="1125" y="75"/>
                </a:lnTo>
                <a:lnTo>
                  <a:pt x="1117" y="76"/>
                </a:lnTo>
                <a:lnTo>
                  <a:pt x="1109" y="78"/>
                </a:lnTo>
                <a:lnTo>
                  <a:pt x="1102" y="79"/>
                </a:lnTo>
                <a:lnTo>
                  <a:pt x="1093" y="78"/>
                </a:lnTo>
                <a:lnTo>
                  <a:pt x="1089" y="76"/>
                </a:lnTo>
                <a:lnTo>
                  <a:pt x="1085" y="75"/>
                </a:lnTo>
                <a:lnTo>
                  <a:pt x="1077" y="70"/>
                </a:lnTo>
                <a:lnTo>
                  <a:pt x="1069" y="66"/>
                </a:lnTo>
                <a:lnTo>
                  <a:pt x="1061" y="62"/>
                </a:lnTo>
                <a:lnTo>
                  <a:pt x="1054" y="59"/>
                </a:lnTo>
                <a:lnTo>
                  <a:pt x="1045" y="58"/>
                </a:lnTo>
                <a:lnTo>
                  <a:pt x="1037" y="56"/>
                </a:lnTo>
                <a:lnTo>
                  <a:pt x="1030" y="56"/>
                </a:lnTo>
                <a:lnTo>
                  <a:pt x="1023" y="59"/>
                </a:lnTo>
                <a:lnTo>
                  <a:pt x="1016" y="62"/>
                </a:lnTo>
                <a:lnTo>
                  <a:pt x="1009" y="68"/>
                </a:lnTo>
                <a:lnTo>
                  <a:pt x="1002" y="73"/>
                </a:lnTo>
                <a:lnTo>
                  <a:pt x="996" y="80"/>
                </a:lnTo>
                <a:lnTo>
                  <a:pt x="992" y="87"/>
                </a:lnTo>
                <a:lnTo>
                  <a:pt x="988" y="96"/>
                </a:lnTo>
                <a:lnTo>
                  <a:pt x="985" y="104"/>
                </a:lnTo>
                <a:lnTo>
                  <a:pt x="982" y="113"/>
                </a:lnTo>
                <a:lnTo>
                  <a:pt x="982" y="123"/>
                </a:lnTo>
                <a:lnTo>
                  <a:pt x="982" y="133"/>
                </a:lnTo>
                <a:lnTo>
                  <a:pt x="982" y="142"/>
                </a:lnTo>
                <a:lnTo>
                  <a:pt x="983" y="152"/>
                </a:lnTo>
                <a:lnTo>
                  <a:pt x="986" y="162"/>
                </a:lnTo>
                <a:lnTo>
                  <a:pt x="990" y="172"/>
                </a:lnTo>
                <a:lnTo>
                  <a:pt x="995" y="182"/>
                </a:lnTo>
                <a:lnTo>
                  <a:pt x="1000" y="189"/>
                </a:lnTo>
                <a:lnTo>
                  <a:pt x="1003" y="193"/>
                </a:lnTo>
                <a:lnTo>
                  <a:pt x="1006" y="197"/>
                </a:lnTo>
                <a:lnTo>
                  <a:pt x="1010" y="200"/>
                </a:lnTo>
                <a:lnTo>
                  <a:pt x="1013" y="203"/>
                </a:lnTo>
                <a:lnTo>
                  <a:pt x="1017" y="206"/>
                </a:lnTo>
                <a:lnTo>
                  <a:pt x="1021" y="209"/>
                </a:lnTo>
                <a:lnTo>
                  <a:pt x="1026" y="211"/>
                </a:lnTo>
                <a:lnTo>
                  <a:pt x="1031" y="213"/>
                </a:lnTo>
                <a:lnTo>
                  <a:pt x="1036" y="214"/>
                </a:lnTo>
                <a:lnTo>
                  <a:pt x="1041" y="217"/>
                </a:lnTo>
                <a:lnTo>
                  <a:pt x="1052" y="219"/>
                </a:lnTo>
                <a:lnTo>
                  <a:pt x="1065" y="220"/>
                </a:lnTo>
                <a:lnTo>
                  <a:pt x="1077" y="220"/>
                </a:lnTo>
                <a:lnTo>
                  <a:pt x="1086" y="219"/>
                </a:lnTo>
                <a:lnTo>
                  <a:pt x="1098" y="216"/>
                </a:lnTo>
                <a:lnTo>
                  <a:pt x="1109" y="211"/>
                </a:lnTo>
                <a:lnTo>
                  <a:pt x="1113" y="209"/>
                </a:lnTo>
                <a:lnTo>
                  <a:pt x="1119" y="206"/>
                </a:lnTo>
                <a:lnTo>
                  <a:pt x="1129" y="199"/>
                </a:lnTo>
                <a:lnTo>
                  <a:pt x="1133" y="196"/>
                </a:lnTo>
                <a:lnTo>
                  <a:pt x="1137" y="192"/>
                </a:lnTo>
                <a:lnTo>
                  <a:pt x="1139" y="186"/>
                </a:lnTo>
                <a:lnTo>
                  <a:pt x="1140" y="182"/>
                </a:lnTo>
                <a:lnTo>
                  <a:pt x="1140" y="176"/>
                </a:lnTo>
                <a:lnTo>
                  <a:pt x="1140" y="172"/>
                </a:lnTo>
                <a:lnTo>
                  <a:pt x="1137" y="166"/>
                </a:lnTo>
                <a:lnTo>
                  <a:pt x="1134" y="162"/>
                </a:lnTo>
                <a:lnTo>
                  <a:pt x="1129" y="158"/>
                </a:lnTo>
                <a:lnTo>
                  <a:pt x="1126" y="156"/>
                </a:lnTo>
                <a:lnTo>
                  <a:pt x="1123" y="155"/>
                </a:lnTo>
                <a:lnTo>
                  <a:pt x="1117" y="154"/>
                </a:lnTo>
                <a:lnTo>
                  <a:pt x="1110" y="154"/>
                </a:lnTo>
                <a:lnTo>
                  <a:pt x="1102" y="155"/>
                </a:lnTo>
                <a:lnTo>
                  <a:pt x="1093" y="158"/>
                </a:lnTo>
                <a:lnTo>
                  <a:pt x="1078" y="164"/>
                </a:lnTo>
                <a:lnTo>
                  <a:pt x="1064" y="166"/>
                </a:lnTo>
                <a:lnTo>
                  <a:pt x="1057" y="168"/>
                </a:lnTo>
                <a:lnTo>
                  <a:pt x="1050" y="169"/>
                </a:lnTo>
                <a:lnTo>
                  <a:pt x="1043" y="168"/>
                </a:lnTo>
                <a:lnTo>
                  <a:pt x="1036" y="166"/>
                </a:lnTo>
                <a:lnTo>
                  <a:pt x="1030" y="164"/>
                </a:lnTo>
                <a:lnTo>
                  <a:pt x="1024" y="161"/>
                </a:lnTo>
                <a:lnTo>
                  <a:pt x="1020" y="155"/>
                </a:lnTo>
                <a:lnTo>
                  <a:pt x="1016" y="151"/>
                </a:lnTo>
                <a:lnTo>
                  <a:pt x="1013" y="144"/>
                </a:lnTo>
                <a:lnTo>
                  <a:pt x="1010" y="138"/>
                </a:lnTo>
                <a:lnTo>
                  <a:pt x="1009" y="131"/>
                </a:lnTo>
                <a:lnTo>
                  <a:pt x="1007" y="124"/>
                </a:lnTo>
                <a:lnTo>
                  <a:pt x="1007" y="118"/>
                </a:lnTo>
                <a:lnTo>
                  <a:pt x="1007" y="111"/>
                </a:lnTo>
                <a:lnTo>
                  <a:pt x="1009" y="99"/>
                </a:lnTo>
                <a:lnTo>
                  <a:pt x="1012" y="93"/>
                </a:lnTo>
                <a:lnTo>
                  <a:pt x="1014" y="86"/>
                </a:lnTo>
                <a:lnTo>
                  <a:pt x="1017" y="83"/>
                </a:lnTo>
                <a:lnTo>
                  <a:pt x="1020" y="79"/>
                </a:lnTo>
                <a:lnTo>
                  <a:pt x="1023" y="78"/>
                </a:lnTo>
                <a:lnTo>
                  <a:pt x="1026" y="76"/>
                </a:lnTo>
                <a:lnTo>
                  <a:pt x="1027" y="76"/>
                </a:lnTo>
                <a:lnTo>
                  <a:pt x="1030" y="76"/>
                </a:lnTo>
                <a:lnTo>
                  <a:pt x="1033" y="78"/>
                </a:lnTo>
                <a:lnTo>
                  <a:pt x="1034" y="82"/>
                </a:lnTo>
                <a:lnTo>
                  <a:pt x="1034" y="85"/>
                </a:lnTo>
                <a:lnTo>
                  <a:pt x="1033" y="89"/>
                </a:lnTo>
                <a:lnTo>
                  <a:pt x="1033" y="99"/>
                </a:lnTo>
                <a:lnTo>
                  <a:pt x="1034" y="101"/>
                </a:lnTo>
                <a:lnTo>
                  <a:pt x="1036" y="104"/>
                </a:lnTo>
                <a:lnTo>
                  <a:pt x="1038" y="106"/>
                </a:lnTo>
                <a:lnTo>
                  <a:pt x="1043" y="107"/>
                </a:lnTo>
                <a:lnTo>
                  <a:pt x="1047" y="107"/>
                </a:lnTo>
                <a:lnTo>
                  <a:pt x="1052" y="107"/>
                </a:lnTo>
                <a:lnTo>
                  <a:pt x="1088" y="99"/>
                </a:lnTo>
                <a:lnTo>
                  <a:pt x="1095" y="99"/>
                </a:lnTo>
                <a:lnTo>
                  <a:pt x="1101" y="97"/>
                </a:lnTo>
                <a:lnTo>
                  <a:pt x="1112" y="97"/>
                </a:lnTo>
                <a:lnTo>
                  <a:pt x="1123" y="99"/>
                </a:lnTo>
                <a:lnTo>
                  <a:pt x="1127" y="100"/>
                </a:lnTo>
                <a:lnTo>
                  <a:pt x="1132" y="101"/>
                </a:lnTo>
                <a:lnTo>
                  <a:pt x="1134" y="103"/>
                </a:lnTo>
                <a:lnTo>
                  <a:pt x="1139" y="106"/>
                </a:lnTo>
                <a:lnTo>
                  <a:pt x="1144" y="111"/>
                </a:lnTo>
                <a:lnTo>
                  <a:pt x="1150" y="118"/>
                </a:lnTo>
                <a:lnTo>
                  <a:pt x="1153" y="123"/>
                </a:lnTo>
                <a:lnTo>
                  <a:pt x="1154" y="127"/>
                </a:lnTo>
                <a:lnTo>
                  <a:pt x="1158" y="138"/>
                </a:lnTo>
                <a:lnTo>
                  <a:pt x="1161" y="149"/>
                </a:lnTo>
                <a:lnTo>
                  <a:pt x="1164" y="162"/>
                </a:lnTo>
                <a:lnTo>
                  <a:pt x="1164" y="173"/>
                </a:lnTo>
                <a:lnTo>
                  <a:pt x="1166" y="186"/>
                </a:lnTo>
                <a:lnTo>
                  <a:pt x="1164" y="197"/>
                </a:lnTo>
                <a:lnTo>
                  <a:pt x="1161" y="210"/>
                </a:lnTo>
                <a:lnTo>
                  <a:pt x="1157" y="221"/>
                </a:lnTo>
                <a:lnTo>
                  <a:pt x="1154" y="227"/>
                </a:lnTo>
                <a:lnTo>
                  <a:pt x="1151" y="234"/>
                </a:lnTo>
                <a:lnTo>
                  <a:pt x="1147" y="241"/>
                </a:lnTo>
                <a:lnTo>
                  <a:pt x="1141" y="250"/>
                </a:lnTo>
                <a:lnTo>
                  <a:pt x="1136" y="255"/>
                </a:lnTo>
                <a:lnTo>
                  <a:pt x="1129" y="261"/>
                </a:lnTo>
                <a:lnTo>
                  <a:pt x="1122" y="266"/>
                </a:lnTo>
                <a:lnTo>
                  <a:pt x="1113" y="271"/>
                </a:lnTo>
                <a:lnTo>
                  <a:pt x="1105" y="274"/>
                </a:lnTo>
                <a:lnTo>
                  <a:pt x="1101" y="275"/>
                </a:lnTo>
                <a:lnTo>
                  <a:pt x="1096" y="276"/>
                </a:lnTo>
                <a:lnTo>
                  <a:pt x="1082" y="278"/>
                </a:lnTo>
                <a:lnTo>
                  <a:pt x="1068" y="279"/>
                </a:lnTo>
                <a:lnTo>
                  <a:pt x="1054" y="279"/>
                </a:lnTo>
                <a:lnTo>
                  <a:pt x="1038" y="276"/>
                </a:lnTo>
                <a:lnTo>
                  <a:pt x="1033" y="275"/>
                </a:lnTo>
                <a:lnTo>
                  <a:pt x="1027" y="272"/>
                </a:lnTo>
                <a:lnTo>
                  <a:pt x="1021" y="271"/>
                </a:lnTo>
                <a:lnTo>
                  <a:pt x="1016" y="266"/>
                </a:lnTo>
                <a:lnTo>
                  <a:pt x="1012" y="264"/>
                </a:lnTo>
                <a:lnTo>
                  <a:pt x="1006" y="259"/>
                </a:lnTo>
                <a:lnTo>
                  <a:pt x="997" y="251"/>
                </a:lnTo>
                <a:lnTo>
                  <a:pt x="992" y="245"/>
                </a:lnTo>
                <a:lnTo>
                  <a:pt x="988" y="238"/>
                </a:lnTo>
                <a:lnTo>
                  <a:pt x="979" y="226"/>
                </a:lnTo>
                <a:lnTo>
                  <a:pt x="975" y="219"/>
                </a:lnTo>
                <a:lnTo>
                  <a:pt x="972" y="211"/>
                </a:lnTo>
                <a:lnTo>
                  <a:pt x="969" y="204"/>
                </a:lnTo>
                <a:lnTo>
                  <a:pt x="966" y="197"/>
                </a:lnTo>
                <a:lnTo>
                  <a:pt x="963" y="182"/>
                </a:lnTo>
                <a:lnTo>
                  <a:pt x="962" y="175"/>
                </a:lnTo>
                <a:lnTo>
                  <a:pt x="961" y="166"/>
                </a:lnTo>
                <a:lnTo>
                  <a:pt x="959" y="149"/>
                </a:lnTo>
                <a:lnTo>
                  <a:pt x="958" y="133"/>
                </a:lnTo>
                <a:close/>
                <a:moveTo>
                  <a:pt x="1553" y="197"/>
                </a:moveTo>
                <a:lnTo>
                  <a:pt x="1553" y="230"/>
                </a:lnTo>
                <a:lnTo>
                  <a:pt x="1553" y="237"/>
                </a:lnTo>
                <a:lnTo>
                  <a:pt x="1554" y="242"/>
                </a:lnTo>
                <a:lnTo>
                  <a:pt x="1555" y="250"/>
                </a:lnTo>
                <a:lnTo>
                  <a:pt x="1558" y="255"/>
                </a:lnTo>
                <a:lnTo>
                  <a:pt x="1561" y="261"/>
                </a:lnTo>
                <a:lnTo>
                  <a:pt x="1561" y="265"/>
                </a:lnTo>
                <a:lnTo>
                  <a:pt x="1560" y="266"/>
                </a:lnTo>
                <a:lnTo>
                  <a:pt x="1558" y="268"/>
                </a:lnTo>
                <a:lnTo>
                  <a:pt x="1553" y="271"/>
                </a:lnTo>
                <a:lnTo>
                  <a:pt x="1531" y="279"/>
                </a:lnTo>
                <a:lnTo>
                  <a:pt x="1524" y="281"/>
                </a:lnTo>
                <a:lnTo>
                  <a:pt x="1522" y="281"/>
                </a:lnTo>
                <a:lnTo>
                  <a:pt x="1520" y="281"/>
                </a:lnTo>
                <a:lnTo>
                  <a:pt x="1516" y="278"/>
                </a:lnTo>
                <a:lnTo>
                  <a:pt x="1510" y="274"/>
                </a:lnTo>
                <a:lnTo>
                  <a:pt x="1507" y="269"/>
                </a:lnTo>
                <a:lnTo>
                  <a:pt x="1505" y="266"/>
                </a:lnTo>
                <a:lnTo>
                  <a:pt x="1500" y="259"/>
                </a:lnTo>
                <a:lnTo>
                  <a:pt x="1498" y="252"/>
                </a:lnTo>
                <a:lnTo>
                  <a:pt x="1496" y="245"/>
                </a:lnTo>
                <a:lnTo>
                  <a:pt x="1495" y="237"/>
                </a:lnTo>
                <a:lnTo>
                  <a:pt x="1495" y="230"/>
                </a:lnTo>
                <a:lnTo>
                  <a:pt x="1495" y="221"/>
                </a:lnTo>
                <a:lnTo>
                  <a:pt x="1496" y="214"/>
                </a:lnTo>
                <a:lnTo>
                  <a:pt x="1498" y="203"/>
                </a:lnTo>
                <a:lnTo>
                  <a:pt x="1498" y="193"/>
                </a:lnTo>
                <a:lnTo>
                  <a:pt x="1498" y="173"/>
                </a:lnTo>
                <a:lnTo>
                  <a:pt x="1496" y="166"/>
                </a:lnTo>
                <a:lnTo>
                  <a:pt x="1495" y="159"/>
                </a:lnTo>
                <a:lnTo>
                  <a:pt x="1481" y="127"/>
                </a:lnTo>
                <a:lnTo>
                  <a:pt x="1479" y="124"/>
                </a:lnTo>
                <a:lnTo>
                  <a:pt x="1479" y="121"/>
                </a:lnTo>
                <a:lnTo>
                  <a:pt x="1479" y="118"/>
                </a:lnTo>
                <a:lnTo>
                  <a:pt x="1481" y="117"/>
                </a:lnTo>
                <a:lnTo>
                  <a:pt x="1482" y="116"/>
                </a:lnTo>
                <a:lnTo>
                  <a:pt x="1486" y="113"/>
                </a:lnTo>
                <a:lnTo>
                  <a:pt x="1503" y="106"/>
                </a:lnTo>
                <a:lnTo>
                  <a:pt x="1520" y="100"/>
                </a:lnTo>
                <a:lnTo>
                  <a:pt x="1526" y="99"/>
                </a:lnTo>
                <a:lnTo>
                  <a:pt x="1530" y="100"/>
                </a:lnTo>
                <a:lnTo>
                  <a:pt x="1533" y="101"/>
                </a:lnTo>
                <a:lnTo>
                  <a:pt x="1536" y="106"/>
                </a:lnTo>
                <a:lnTo>
                  <a:pt x="1538" y="110"/>
                </a:lnTo>
                <a:lnTo>
                  <a:pt x="1543" y="117"/>
                </a:lnTo>
                <a:lnTo>
                  <a:pt x="1546" y="120"/>
                </a:lnTo>
                <a:lnTo>
                  <a:pt x="1547" y="121"/>
                </a:lnTo>
                <a:lnTo>
                  <a:pt x="1550" y="121"/>
                </a:lnTo>
                <a:lnTo>
                  <a:pt x="1553" y="121"/>
                </a:lnTo>
                <a:lnTo>
                  <a:pt x="1561" y="118"/>
                </a:lnTo>
                <a:lnTo>
                  <a:pt x="1602" y="103"/>
                </a:lnTo>
                <a:lnTo>
                  <a:pt x="1609" y="100"/>
                </a:lnTo>
                <a:lnTo>
                  <a:pt x="1612" y="100"/>
                </a:lnTo>
                <a:lnTo>
                  <a:pt x="1615" y="100"/>
                </a:lnTo>
                <a:lnTo>
                  <a:pt x="1618" y="101"/>
                </a:lnTo>
                <a:lnTo>
                  <a:pt x="1619" y="104"/>
                </a:lnTo>
                <a:lnTo>
                  <a:pt x="1623" y="110"/>
                </a:lnTo>
                <a:lnTo>
                  <a:pt x="1627" y="116"/>
                </a:lnTo>
                <a:lnTo>
                  <a:pt x="1630" y="117"/>
                </a:lnTo>
                <a:lnTo>
                  <a:pt x="1632" y="118"/>
                </a:lnTo>
                <a:lnTo>
                  <a:pt x="1637" y="118"/>
                </a:lnTo>
                <a:lnTo>
                  <a:pt x="1644" y="116"/>
                </a:lnTo>
                <a:lnTo>
                  <a:pt x="1684" y="103"/>
                </a:lnTo>
                <a:lnTo>
                  <a:pt x="1690" y="101"/>
                </a:lnTo>
                <a:lnTo>
                  <a:pt x="1694" y="101"/>
                </a:lnTo>
                <a:lnTo>
                  <a:pt x="1695" y="103"/>
                </a:lnTo>
                <a:lnTo>
                  <a:pt x="1697" y="104"/>
                </a:lnTo>
                <a:lnTo>
                  <a:pt x="1700" y="107"/>
                </a:lnTo>
                <a:lnTo>
                  <a:pt x="1704" y="113"/>
                </a:lnTo>
                <a:lnTo>
                  <a:pt x="1707" y="117"/>
                </a:lnTo>
                <a:lnTo>
                  <a:pt x="1709" y="120"/>
                </a:lnTo>
                <a:lnTo>
                  <a:pt x="1712" y="123"/>
                </a:lnTo>
                <a:lnTo>
                  <a:pt x="1716" y="130"/>
                </a:lnTo>
                <a:lnTo>
                  <a:pt x="1719" y="138"/>
                </a:lnTo>
                <a:lnTo>
                  <a:pt x="1722" y="145"/>
                </a:lnTo>
                <a:lnTo>
                  <a:pt x="1722" y="149"/>
                </a:lnTo>
                <a:lnTo>
                  <a:pt x="1722" y="152"/>
                </a:lnTo>
                <a:lnTo>
                  <a:pt x="1724" y="161"/>
                </a:lnTo>
                <a:lnTo>
                  <a:pt x="1722" y="176"/>
                </a:lnTo>
                <a:lnTo>
                  <a:pt x="1721" y="190"/>
                </a:lnTo>
                <a:lnTo>
                  <a:pt x="1721" y="204"/>
                </a:lnTo>
                <a:lnTo>
                  <a:pt x="1721" y="231"/>
                </a:lnTo>
                <a:lnTo>
                  <a:pt x="1722" y="235"/>
                </a:lnTo>
                <a:lnTo>
                  <a:pt x="1722" y="238"/>
                </a:lnTo>
                <a:lnTo>
                  <a:pt x="1725" y="244"/>
                </a:lnTo>
                <a:lnTo>
                  <a:pt x="1732" y="257"/>
                </a:lnTo>
                <a:lnTo>
                  <a:pt x="1733" y="259"/>
                </a:lnTo>
                <a:lnTo>
                  <a:pt x="1733" y="262"/>
                </a:lnTo>
                <a:lnTo>
                  <a:pt x="1732" y="265"/>
                </a:lnTo>
                <a:lnTo>
                  <a:pt x="1729" y="266"/>
                </a:lnTo>
                <a:lnTo>
                  <a:pt x="1695" y="281"/>
                </a:lnTo>
                <a:lnTo>
                  <a:pt x="1694" y="281"/>
                </a:lnTo>
                <a:lnTo>
                  <a:pt x="1691" y="281"/>
                </a:lnTo>
                <a:lnTo>
                  <a:pt x="1688" y="281"/>
                </a:lnTo>
                <a:lnTo>
                  <a:pt x="1684" y="278"/>
                </a:lnTo>
                <a:lnTo>
                  <a:pt x="1681" y="275"/>
                </a:lnTo>
                <a:lnTo>
                  <a:pt x="1676" y="269"/>
                </a:lnTo>
                <a:lnTo>
                  <a:pt x="1671" y="262"/>
                </a:lnTo>
                <a:lnTo>
                  <a:pt x="1668" y="257"/>
                </a:lnTo>
                <a:lnTo>
                  <a:pt x="1667" y="250"/>
                </a:lnTo>
                <a:lnTo>
                  <a:pt x="1666" y="242"/>
                </a:lnTo>
                <a:lnTo>
                  <a:pt x="1666" y="235"/>
                </a:lnTo>
                <a:lnTo>
                  <a:pt x="1667" y="220"/>
                </a:lnTo>
                <a:lnTo>
                  <a:pt x="1668" y="207"/>
                </a:lnTo>
                <a:lnTo>
                  <a:pt x="1668" y="195"/>
                </a:lnTo>
                <a:lnTo>
                  <a:pt x="1668" y="168"/>
                </a:lnTo>
                <a:lnTo>
                  <a:pt x="1667" y="164"/>
                </a:lnTo>
                <a:lnTo>
                  <a:pt x="1667" y="161"/>
                </a:lnTo>
                <a:lnTo>
                  <a:pt x="1664" y="154"/>
                </a:lnTo>
                <a:lnTo>
                  <a:pt x="1660" y="148"/>
                </a:lnTo>
                <a:lnTo>
                  <a:pt x="1656" y="142"/>
                </a:lnTo>
                <a:lnTo>
                  <a:pt x="1653" y="141"/>
                </a:lnTo>
                <a:lnTo>
                  <a:pt x="1651" y="140"/>
                </a:lnTo>
                <a:lnTo>
                  <a:pt x="1649" y="141"/>
                </a:lnTo>
                <a:lnTo>
                  <a:pt x="1646" y="142"/>
                </a:lnTo>
                <a:lnTo>
                  <a:pt x="1643" y="145"/>
                </a:lnTo>
                <a:lnTo>
                  <a:pt x="1642" y="148"/>
                </a:lnTo>
                <a:lnTo>
                  <a:pt x="1640" y="151"/>
                </a:lnTo>
                <a:lnTo>
                  <a:pt x="1640" y="155"/>
                </a:lnTo>
                <a:lnTo>
                  <a:pt x="1640" y="235"/>
                </a:lnTo>
                <a:lnTo>
                  <a:pt x="1642" y="240"/>
                </a:lnTo>
                <a:lnTo>
                  <a:pt x="1643" y="244"/>
                </a:lnTo>
                <a:lnTo>
                  <a:pt x="1647" y="252"/>
                </a:lnTo>
                <a:lnTo>
                  <a:pt x="1650" y="258"/>
                </a:lnTo>
                <a:lnTo>
                  <a:pt x="1650" y="261"/>
                </a:lnTo>
                <a:lnTo>
                  <a:pt x="1650" y="264"/>
                </a:lnTo>
                <a:lnTo>
                  <a:pt x="1650" y="265"/>
                </a:lnTo>
                <a:lnTo>
                  <a:pt x="1647" y="266"/>
                </a:lnTo>
                <a:lnTo>
                  <a:pt x="1642" y="269"/>
                </a:lnTo>
                <a:lnTo>
                  <a:pt x="1629" y="275"/>
                </a:lnTo>
                <a:lnTo>
                  <a:pt x="1618" y="279"/>
                </a:lnTo>
                <a:lnTo>
                  <a:pt x="1611" y="281"/>
                </a:lnTo>
                <a:lnTo>
                  <a:pt x="1608" y="281"/>
                </a:lnTo>
                <a:lnTo>
                  <a:pt x="1606" y="281"/>
                </a:lnTo>
                <a:lnTo>
                  <a:pt x="1602" y="278"/>
                </a:lnTo>
                <a:lnTo>
                  <a:pt x="1598" y="272"/>
                </a:lnTo>
                <a:lnTo>
                  <a:pt x="1592" y="265"/>
                </a:lnTo>
                <a:lnTo>
                  <a:pt x="1588" y="258"/>
                </a:lnTo>
                <a:lnTo>
                  <a:pt x="1582" y="244"/>
                </a:lnTo>
                <a:lnTo>
                  <a:pt x="1581" y="237"/>
                </a:lnTo>
                <a:lnTo>
                  <a:pt x="1579" y="228"/>
                </a:lnTo>
                <a:lnTo>
                  <a:pt x="1578" y="220"/>
                </a:lnTo>
                <a:lnTo>
                  <a:pt x="1578" y="211"/>
                </a:lnTo>
                <a:lnTo>
                  <a:pt x="1578" y="188"/>
                </a:lnTo>
                <a:lnTo>
                  <a:pt x="1578" y="165"/>
                </a:lnTo>
                <a:lnTo>
                  <a:pt x="1578" y="159"/>
                </a:lnTo>
                <a:lnTo>
                  <a:pt x="1577" y="155"/>
                </a:lnTo>
                <a:lnTo>
                  <a:pt x="1575" y="151"/>
                </a:lnTo>
                <a:lnTo>
                  <a:pt x="1572" y="147"/>
                </a:lnTo>
                <a:lnTo>
                  <a:pt x="1570" y="144"/>
                </a:lnTo>
                <a:lnTo>
                  <a:pt x="1568" y="142"/>
                </a:lnTo>
                <a:lnTo>
                  <a:pt x="1565" y="142"/>
                </a:lnTo>
                <a:lnTo>
                  <a:pt x="1561" y="142"/>
                </a:lnTo>
                <a:lnTo>
                  <a:pt x="1558" y="144"/>
                </a:lnTo>
                <a:lnTo>
                  <a:pt x="1555" y="145"/>
                </a:lnTo>
                <a:lnTo>
                  <a:pt x="1554" y="148"/>
                </a:lnTo>
                <a:lnTo>
                  <a:pt x="1553" y="152"/>
                </a:lnTo>
                <a:lnTo>
                  <a:pt x="1553" y="161"/>
                </a:lnTo>
                <a:lnTo>
                  <a:pt x="1553" y="197"/>
                </a:lnTo>
                <a:close/>
                <a:moveTo>
                  <a:pt x="95" y="0"/>
                </a:moveTo>
                <a:lnTo>
                  <a:pt x="105" y="1"/>
                </a:lnTo>
                <a:lnTo>
                  <a:pt x="113" y="3"/>
                </a:lnTo>
                <a:lnTo>
                  <a:pt x="121" y="4"/>
                </a:lnTo>
                <a:lnTo>
                  <a:pt x="130" y="8"/>
                </a:lnTo>
                <a:lnTo>
                  <a:pt x="137" y="13"/>
                </a:lnTo>
                <a:lnTo>
                  <a:pt x="144" y="17"/>
                </a:lnTo>
                <a:lnTo>
                  <a:pt x="151" y="24"/>
                </a:lnTo>
                <a:lnTo>
                  <a:pt x="154" y="27"/>
                </a:lnTo>
                <a:lnTo>
                  <a:pt x="157" y="31"/>
                </a:lnTo>
                <a:lnTo>
                  <a:pt x="161" y="38"/>
                </a:lnTo>
                <a:lnTo>
                  <a:pt x="165" y="47"/>
                </a:lnTo>
                <a:lnTo>
                  <a:pt x="168" y="55"/>
                </a:lnTo>
                <a:lnTo>
                  <a:pt x="171" y="63"/>
                </a:lnTo>
                <a:lnTo>
                  <a:pt x="171" y="72"/>
                </a:lnTo>
                <a:lnTo>
                  <a:pt x="172" y="80"/>
                </a:lnTo>
                <a:lnTo>
                  <a:pt x="171" y="89"/>
                </a:lnTo>
                <a:lnTo>
                  <a:pt x="170" y="97"/>
                </a:lnTo>
                <a:lnTo>
                  <a:pt x="167" y="113"/>
                </a:lnTo>
                <a:lnTo>
                  <a:pt x="167" y="120"/>
                </a:lnTo>
                <a:lnTo>
                  <a:pt x="167" y="127"/>
                </a:lnTo>
                <a:lnTo>
                  <a:pt x="167" y="131"/>
                </a:lnTo>
                <a:lnTo>
                  <a:pt x="167" y="134"/>
                </a:lnTo>
                <a:lnTo>
                  <a:pt x="168" y="135"/>
                </a:lnTo>
                <a:lnTo>
                  <a:pt x="170" y="137"/>
                </a:lnTo>
                <a:lnTo>
                  <a:pt x="171" y="138"/>
                </a:lnTo>
                <a:lnTo>
                  <a:pt x="172" y="138"/>
                </a:lnTo>
                <a:lnTo>
                  <a:pt x="179" y="137"/>
                </a:lnTo>
                <a:lnTo>
                  <a:pt x="181" y="137"/>
                </a:lnTo>
                <a:lnTo>
                  <a:pt x="182" y="137"/>
                </a:lnTo>
                <a:lnTo>
                  <a:pt x="185" y="137"/>
                </a:lnTo>
                <a:lnTo>
                  <a:pt x="188" y="138"/>
                </a:lnTo>
                <a:lnTo>
                  <a:pt x="191" y="141"/>
                </a:lnTo>
                <a:lnTo>
                  <a:pt x="192" y="144"/>
                </a:lnTo>
                <a:lnTo>
                  <a:pt x="192" y="147"/>
                </a:lnTo>
                <a:lnTo>
                  <a:pt x="192" y="148"/>
                </a:lnTo>
                <a:lnTo>
                  <a:pt x="191" y="151"/>
                </a:lnTo>
                <a:lnTo>
                  <a:pt x="186" y="156"/>
                </a:lnTo>
                <a:lnTo>
                  <a:pt x="181" y="162"/>
                </a:lnTo>
                <a:lnTo>
                  <a:pt x="175" y="166"/>
                </a:lnTo>
                <a:lnTo>
                  <a:pt x="168" y="169"/>
                </a:lnTo>
                <a:lnTo>
                  <a:pt x="161" y="171"/>
                </a:lnTo>
                <a:lnTo>
                  <a:pt x="154" y="172"/>
                </a:lnTo>
                <a:lnTo>
                  <a:pt x="147" y="172"/>
                </a:lnTo>
                <a:lnTo>
                  <a:pt x="141" y="171"/>
                </a:lnTo>
                <a:lnTo>
                  <a:pt x="136" y="168"/>
                </a:lnTo>
                <a:lnTo>
                  <a:pt x="133" y="166"/>
                </a:lnTo>
                <a:lnTo>
                  <a:pt x="129" y="164"/>
                </a:lnTo>
                <a:lnTo>
                  <a:pt x="126" y="161"/>
                </a:lnTo>
                <a:lnTo>
                  <a:pt x="120" y="154"/>
                </a:lnTo>
                <a:lnTo>
                  <a:pt x="119" y="149"/>
                </a:lnTo>
                <a:lnTo>
                  <a:pt x="117" y="145"/>
                </a:lnTo>
                <a:lnTo>
                  <a:pt x="114" y="138"/>
                </a:lnTo>
                <a:lnTo>
                  <a:pt x="114" y="131"/>
                </a:lnTo>
                <a:lnTo>
                  <a:pt x="113" y="124"/>
                </a:lnTo>
                <a:lnTo>
                  <a:pt x="113" y="118"/>
                </a:lnTo>
                <a:lnTo>
                  <a:pt x="114" y="104"/>
                </a:lnTo>
                <a:lnTo>
                  <a:pt x="116" y="90"/>
                </a:lnTo>
                <a:lnTo>
                  <a:pt x="117" y="80"/>
                </a:lnTo>
                <a:lnTo>
                  <a:pt x="117" y="72"/>
                </a:lnTo>
                <a:lnTo>
                  <a:pt x="117" y="54"/>
                </a:lnTo>
                <a:lnTo>
                  <a:pt x="117" y="49"/>
                </a:lnTo>
                <a:lnTo>
                  <a:pt x="116" y="45"/>
                </a:lnTo>
                <a:lnTo>
                  <a:pt x="113" y="37"/>
                </a:lnTo>
                <a:lnTo>
                  <a:pt x="110" y="34"/>
                </a:lnTo>
                <a:lnTo>
                  <a:pt x="107" y="30"/>
                </a:lnTo>
                <a:lnTo>
                  <a:pt x="100" y="25"/>
                </a:lnTo>
                <a:lnTo>
                  <a:pt x="96" y="24"/>
                </a:lnTo>
                <a:lnTo>
                  <a:pt x="92" y="23"/>
                </a:lnTo>
                <a:lnTo>
                  <a:pt x="83" y="23"/>
                </a:lnTo>
                <a:lnTo>
                  <a:pt x="79" y="24"/>
                </a:lnTo>
                <a:lnTo>
                  <a:pt x="76" y="25"/>
                </a:lnTo>
                <a:lnTo>
                  <a:pt x="71" y="30"/>
                </a:lnTo>
                <a:lnTo>
                  <a:pt x="68" y="32"/>
                </a:lnTo>
                <a:lnTo>
                  <a:pt x="65" y="35"/>
                </a:lnTo>
                <a:lnTo>
                  <a:pt x="62" y="39"/>
                </a:lnTo>
                <a:lnTo>
                  <a:pt x="59" y="44"/>
                </a:lnTo>
                <a:lnTo>
                  <a:pt x="58" y="48"/>
                </a:lnTo>
                <a:lnTo>
                  <a:pt x="57" y="52"/>
                </a:lnTo>
                <a:lnTo>
                  <a:pt x="55" y="61"/>
                </a:lnTo>
                <a:lnTo>
                  <a:pt x="55" y="65"/>
                </a:lnTo>
                <a:lnTo>
                  <a:pt x="57" y="70"/>
                </a:lnTo>
                <a:lnTo>
                  <a:pt x="58" y="82"/>
                </a:lnTo>
                <a:lnTo>
                  <a:pt x="61" y="93"/>
                </a:lnTo>
                <a:lnTo>
                  <a:pt x="68" y="116"/>
                </a:lnTo>
                <a:lnTo>
                  <a:pt x="72" y="135"/>
                </a:lnTo>
                <a:lnTo>
                  <a:pt x="73" y="147"/>
                </a:lnTo>
                <a:lnTo>
                  <a:pt x="73" y="156"/>
                </a:lnTo>
                <a:lnTo>
                  <a:pt x="73" y="166"/>
                </a:lnTo>
                <a:lnTo>
                  <a:pt x="72" y="175"/>
                </a:lnTo>
                <a:lnTo>
                  <a:pt x="68" y="183"/>
                </a:lnTo>
                <a:lnTo>
                  <a:pt x="64" y="192"/>
                </a:lnTo>
                <a:lnTo>
                  <a:pt x="61" y="197"/>
                </a:lnTo>
                <a:lnTo>
                  <a:pt x="61" y="199"/>
                </a:lnTo>
                <a:lnTo>
                  <a:pt x="61" y="202"/>
                </a:lnTo>
                <a:lnTo>
                  <a:pt x="62" y="202"/>
                </a:lnTo>
                <a:lnTo>
                  <a:pt x="64" y="203"/>
                </a:lnTo>
                <a:lnTo>
                  <a:pt x="71" y="204"/>
                </a:lnTo>
                <a:lnTo>
                  <a:pt x="154" y="221"/>
                </a:lnTo>
                <a:lnTo>
                  <a:pt x="170" y="224"/>
                </a:lnTo>
                <a:lnTo>
                  <a:pt x="175" y="226"/>
                </a:lnTo>
                <a:lnTo>
                  <a:pt x="179" y="224"/>
                </a:lnTo>
                <a:lnTo>
                  <a:pt x="182" y="221"/>
                </a:lnTo>
                <a:lnTo>
                  <a:pt x="185" y="219"/>
                </a:lnTo>
                <a:lnTo>
                  <a:pt x="186" y="214"/>
                </a:lnTo>
                <a:lnTo>
                  <a:pt x="188" y="213"/>
                </a:lnTo>
                <a:lnTo>
                  <a:pt x="189" y="211"/>
                </a:lnTo>
                <a:lnTo>
                  <a:pt x="194" y="210"/>
                </a:lnTo>
                <a:lnTo>
                  <a:pt x="198" y="211"/>
                </a:lnTo>
                <a:lnTo>
                  <a:pt x="201" y="213"/>
                </a:lnTo>
                <a:lnTo>
                  <a:pt x="203" y="216"/>
                </a:lnTo>
                <a:lnTo>
                  <a:pt x="205" y="220"/>
                </a:lnTo>
                <a:lnTo>
                  <a:pt x="205" y="224"/>
                </a:lnTo>
                <a:lnTo>
                  <a:pt x="202" y="241"/>
                </a:lnTo>
                <a:lnTo>
                  <a:pt x="198" y="258"/>
                </a:lnTo>
                <a:lnTo>
                  <a:pt x="196" y="261"/>
                </a:lnTo>
                <a:lnTo>
                  <a:pt x="195" y="264"/>
                </a:lnTo>
                <a:lnTo>
                  <a:pt x="191" y="271"/>
                </a:lnTo>
                <a:lnTo>
                  <a:pt x="186" y="275"/>
                </a:lnTo>
                <a:lnTo>
                  <a:pt x="182" y="278"/>
                </a:lnTo>
                <a:lnTo>
                  <a:pt x="177" y="281"/>
                </a:lnTo>
                <a:lnTo>
                  <a:pt x="170" y="282"/>
                </a:lnTo>
                <a:lnTo>
                  <a:pt x="164" y="283"/>
                </a:lnTo>
                <a:lnTo>
                  <a:pt x="155" y="282"/>
                </a:lnTo>
                <a:lnTo>
                  <a:pt x="89" y="271"/>
                </a:lnTo>
                <a:lnTo>
                  <a:pt x="38" y="261"/>
                </a:lnTo>
                <a:lnTo>
                  <a:pt x="31" y="259"/>
                </a:lnTo>
                <a:lnTo>
                  <a:pt x="28" y="259"/>
                </a:lnTo>
                <a:lnTo>
                  <a:pt x="25" y="261"/>
                </a:lnTo>
                <a:lnTo>
                  <a:pt x="24" y="262"/>
                </a:lnTo>
                <a:lnTo>
                  <a:pt x="23" y="265"/>
                </a:lnTo>
                <a:lnTo>
                  <a:pt x="21" y="272"/>
                </a:lnTo>
                <a:lnTo>
                  <a:pt x="20" y="275"/>
                </a:lnTo>
                <a:lnTo>
                  <a:pt x="18" y="278"/>
                </a:lnTo>
                <a:lnTo>
                  <a:pt x="17" y="279"/>
                </a:lnTo>
                <a:lnTo>
                  <a:pt x="14" y="281"/>
                </a:lnTo>
                <a:lnTo>
                  <a:pt x="10" y="279"/>
                </a:lnTo>
                <a:lnTo>
                  <a:pt x="8" y="279"/>
                </a:lnTo>
                <a:lnTo>
                  <a:pt x="7" y="276"/>
                </a:lnTo>
                <a:lnTo>
                  <a:pt x="6" y="274"/>
                </a:lnTo>
                <a:lnTo>
                  <a:pt x="1" y="262"/>
                </a:lnTo>
                <a:lnTo>
                  <a:pt x="1" y="257"/>
                </a:lnTo>
                <a:lnTo>
                  <a:pt x="0" y="250"/>
                </a:lnTo>
                <a:lnTo>
                  <a:pt x="1" y="238"/>
                </a:lnTo>
                <a:lnTo>
                  <a:pt x="3" y="233"/>
                </a:lnTo>
                <a:lnTo>
                  <a:pt x="4" y="227"/>
                </a:lnTo>
                <a:lnTo>
                  <a:pt x="8" y="219"/>
                </a:lnTo>
                <a:lnTo>
                  <a:pt x="14" y="213"/>
                </a:lnTo>
                <a:lnTo>
                  <a:pt x="21" y="209"/>
                </a:lnTo>
                <a:lnTo>
                  <a:pt x="28" y="204"/>
                </a:lnTo>
                <a:lnTo>
                  <a:pt x="32" y="203"/>
                </a:lnTo>
                <a:lnTo>
                  <a:pt x="35" y="200"/>
                </a:lnTo>
                <a:lnTo>
                  <a:pt x="37" y="199"/>
                </a:lnTo>
                <a:lnTo>
                  <a:pt x="38" y="197"/>
                </a:lnTo>
                <a:lnTo>
                  <a:pt x="38" y="193"/>
                </a:lnTo>
                <a:lnTo>
                  <a:pt x="35" y="186"/>
                </a:lnTo>
                <a:lnTo>
                  <a:pt x="23" y="159"/>
                </a:lnTo>
                <a:lnTo>
                  <a:pt x="16" y="147"/>
                </a:lnTo>
                <a:lnTo>
                  <a:pt x="10" y="134"/>
                </a:lnTo>
                <a:lnTo>
                  <a:pt x="4" y="120"/>
                </a:lnTo>
                <a:lnTo>
                  <a:pt x="1" y="106"/>
                </a:lnTo>
                <a:lnTo>
                  <a:pt x="0" y="92"/>
                </a:lnTo>
                <a:lnTo>
                  <a:pt x="0" y="85"/>
                </a:lnTo>
                <a:lnTo>
                  <a:pt x="1" y="78"/>
                </a:lnTo>
                <a:lnTo>
                  <a:pt x="3" y="72"/>
                </a:lnTo>
                <a:lnTo>
                  <a:pt x="4" y="65"/>
                </a:lnTo>
                <a:lnTo>
                  <a:pt x="7" y="59"/>
                </a:lnTo>
                <a:lnTo>
                  <a:pt x="10" y="52"/>
                </a:lnTo>
                <a:lnTo>
                  <a:pt x="14" y="47"/>
                </a:lnTo>
                <a:lnTo>
                  <a:pt x="18" y="39"/>
                </a:lnTo>
                <a:lnTo>
                  <a:pt x="23" y="34"/>
                </a:lnTo>
                <a:lnTo>
                  <a:pt x="28" y="28"/>
                </a:lnTo>
                <a:lnTo>
                  <a:pt x="35" y="23"/>
                </a:lnTo>
                <a:lnTo>
                  <a:pt x="42" y="17"/>
                </a:lnTo>
                <a:lnTo>
                  <a:pt x="51" y="11"/>
                </a:lnTo>
                <a:lnTo>
                  <a:pt x="59" y="8"/>
                </a:lnTo>
                <a:lnTo>
                  <a:pt x="68" y="4"/>
                </a:lnTo>
                <a:lnTo>
                  <a:pt x="72" y="4"/>
                </a:lnTo>
                <a:lnTo>
                  <a:pt x="76" y="3"/>
                </a:lnTo>
                <a:lnTo>
                  <a:pt x="85" y="1"/>
                </a:lnTo>
                <a:lnTo>
                  <a:pt x="95" y="0"/>
                </a:lnTo>
                <a:close/>
                <a:moveTo>
                  <a:pt x="1182" y="196"/>
                </a:moveTo>
                <a:lnTo>
                  <a:pt x="1182" y="176"/>
                </a:lnTo>
                <a:lnTo>
                  <a:pt x="1182" y="162"/>
                </a:lnTo>
                <a:lnTo>
                  <a:pt x="1182" y="156"/>
                </a:lnTo>
                <a:lnTo>
                  <a:pt x="1181" y="149"/>
                </a:lnTo>
                <a:lnTo>
                  <a:pt x="1180" y="144"/>
                </a:lnTo>
                <a:lnTo>
                  <a:pt x="1177" y="137"/>
                </a:lnTo>
                <a:lnTo>
                  <a:pt x="1174" y="131"/>
                </a:lnTo>
                <a:lnTo>
                  <a:pt x="1171" y="125"/>
                </a:lnTo>
                <a:lnTo>
                  <a:pt x="1170" y="123"/>
                </a:lnTo>
                <a:lnTo>
                  <a:pt x="1168" y="120"/>
                </a:lnTo>
                <a:lnTo>
                  <a:pt x="1168" y="117"/>
                </a:lnTo>
                <a:lnTo>
                  <a:pt x="1168" y="116"/>
                </a:lnTo>
                <a:lnTo>
                  <a:pt x="1170" y="114"/>
                </a:lnTo>
                <a:lnTo>
                  <a:pt x="1171" y="113"/>
                </a:lnTo>
                <a:lnTo>
                  <a:pt x="1177" y="110"/>
                </a:lnTo>
                <a:lnTo>
                  <a:pt x="1205" y="100"/>
                </a:lnTo>
                <a:lnTo>
                  <a:pt x="1209" y="99"/>
                </a:lnTo>
                <a:lnTo>
                  <a:pt x="1212" y="99"/>
                </a:lnTo>
                <a:lnTo>
                  <a:pt x="1215" y="100"/>
                </a:lnTo>
                <a:lnTo>
                  <a:pt x="1218" y="103"/>
                </a:lnTo>
                <a:lnTo>
                  <a:pt x="1226" y="117"/>
                </a:lnTo>
                <a:lnTo>
                  <a:pt x="1229" y="123"/>
                </a:lnTo>
                <a:lnTo>
                  <a:pt x="1232" y="130"/>
                </a:lnTo>
                <a:lnTo>
                  <a:pt x="1235" y="137"/>
                </a:lnTo>
                <a:lnTo>
                  <a:pt x="1236" y="145"/>
                </a:lnTo>
                <a:lnTo>
                  <a:pt x="1238" y="152"/>
                </a:lnTo>
                <a:lnTo>
                  <a:pt x="1238" y="161"/>
                </a:lnTo>
                <a:lnTo>
                  <a:pt x="1236" y="176"/>
                </a:lnTo>
                <a:lnTo>
                  <a:pt x="1238" y="192"/>
                </a:lnTo>
                <a:lnTo>
                  <a:pt x="1238" y="207"/>
                </a:lnTo>
                <a:lnTo>
                  <a:pt x="1235" y="224"/>
                </a:lnTo>
                <a:lnTo>
                  <a:pt x="1236" y="230"/>
                </a:lnTo>
                <a:lnTo>
                  <a:pt x="1238" y="234"/>
                </a:lnTo>
                <a:lnTo>
                  <a:pt x="1240" y="238"/>
                </a:lnTo>
                <a:lnTo>
                  <a:pt x="1243" y="240"/>
                </a:lnTo>
                <a:lnTo>
                  <a:pt x="1246" y="241"/>
                </a:lnTo>
                <a:lnTo>
                  <a:pt x="1250" y="241"/>
                </a:lnTo>
                <a:lnTo>
                  <a:pt x="1253" y="240"/>
                </a:lnTo>
                <a:lnTo>
                  <a:pt x="1257" y="238"/>
                </a:lnTo>
                <a:lnTo>
                  <a:pt x="1259" y="237"/>
                </a:lnTo>
                <a:lnTo>
                  <a:pt x="1259" y="235"/>
                </a:lnTo>
                <a:lnTo>
                  <a:pt x="1260" y="231"/>
                </a:lnTo>
                <a:lnTo>
                  <a:pt x="1262" y="223"/>
                </a:lnTo>
                <a:lnTo>
                  <a:pt x="1262" y="213"/>
                </a:lnTo>
                <a:lnTo>
                  <a:pt x="1263" y="196"/>
                </a:lnTo>
                <a:lnTo>
                  <a:pt x="1263" y="159"/>
                </a:lnTo>
                <a:lnTo>
                  <a:pt x="1262" y="156"/>
                </a:lnTo>
                <a:lnTo>
                  <a:pt x="1262" y="154"/>
                </a:lnTo>
                <a:lnTo>
                  <a:pt x="1259" y="149"/>
                </a:lnTo>
                <a:lnTo>
                  <a:pt x="1247" y="125"/>
                </a:lnTo>
                <a:lnTo>
                  <a:pt x="1246" y="123"/>
                </a:lnTo>
                <a:lnTo>
                  <a:pt x="1246" y="121"/>
                </a:lnTo>
                <a:lnTo>
                  <a:pt x="1246" y="117"/>
                </a:lnTo>
                <a:lnTo>
                  <a:pt x="1247" y="116"/>
                </a:lnTo>
                <a:lnTo>
                  <a:pt x="1252" y="113"/>
                </a:lnTo>
                <a:lnTo>
                  <a:pt x="1259" y="110"/>
                </a:lnTo>
                <a:lnTo>
                  <a:pt x="1267" y="106"/>
                </a:lnTo>
                <a:lnTo>
                  <a:pt x="1283" y="101"/>
                </a:lnTo>
                <a:lnTo>
                  <a:pt x="1287" y="100"/>
                </a:lnTo>
                <a:lnTo>
                  <a:pt x="1288" y="100"/>
                </a:lnTo>
                <a:lnTo>
                  <a:pt x="1290" y="101"/>
                </a:lnTo>
                <a:lnTo>
                  <a:pt x="1293" y="103"/>
                </a:lnTo>
                <a:lnTo>
                  <a:pt x="1294" y="104"/>
                </a:lnTo>
                <a:lnTo>
                  <a:pt x="1295" y="106"/>
                </a:lnTo>
                <a:lnTo>
                  <a:pt x="1304" y="120"/>
                </a:lnTo>
                <a:lnTo>
                  <a:pt x="1311" y="133"/>
                </a:lnTo>
                <a:lnTo>
                  <a:pt x="1312" y="140"/>
                </a:lnTo>
                <a:lnTo>
                  <a:pt x="1315" y="147"/>
                </a:lnTo>
                <a:lnTo>
                  <a:pt x="1317" y="155"/>
                </a:lnTo>
                <a:lnTo>
                  <a:pt x="1315" y="164"/>
                </a:lnTo>
                <a:lnTo>
                  <a:pt x="1315" y="175"/>
                </a:lnTo>
                <a:lnTo>
                  <a:pt x="1315" y="186"/>
                </a:lnTo>
                <a:lnTo>
                  <a:pt x="1315" y="197"/>
                </a:lnTo>
                <a:lnTo>
                  <a:pt x="1314" y="209"/>
                </a:lnTo>
                <a:lnTo>
                  <a:pt x="1312" y="214"/>
                </a:lnTo>
                <a:lnTo>
                  <a:pt x="1312" y="220"/>
                </a:lnTo>
                <a:lnTo>
                  <a:pt x="1314" y="230"/>
                </a:lnTo>
                <a:lnTo>
                  <a:pt x="1315" y="234"/>
                </a:lnTo>
                <a:lnTo>
                  <a:pt x="1318" y="240"/>
                </a:lnTo>
                <a:lnTo>
                  <a:pt x="1320" y="244"/>
                </a:lnTo>
                <a:lnTo>
                  <a:pt x="1324" y="250"/>
                </a:lnTo>
                <a:lnTo>
                  <a:pt x="1329" y="257"/>
                </a:lnTo>
                <a:lnTo>
                  <a:pt x="1331" y="259"/>
                </a:lnTo>
                <a:lnTo>
                  <a:pt x="1331" y="262"/>
                </a:lnTo>
                <a:lnTo>
                  <a:pt x="1329" y="264"/>
                </a:lnTo>
                <a:lnTo>
                  <a:pt x="1327" y="266"/>
                </a:lnTo>
                <a:lnTo>
                  <a:pt x="1317" y="269"/>
                </a:lnTo>
                <a:lnTo>
                  <a:pt x="1294" y="276"/>
                </a:lnTo>
                <a:lnTo>
                  <a:pt x="1290" y="278"/>
                </a:lnTo>
                <a:lnTo>
                  <a:pt x="1287" y="278"/>
                </a:lnTo>
                <a:lnTo>
                  <a:pt x="1284" y="278"/>
                </a:lnTo>
                <a:lnTo>
                  <a:pt x="1280" y="275"/>
                </a:lnTo>
                <a:lnTo>
                  <a:pt x="1279" y="274"/>
                </a:lnTo>
                <a:lnTo>
                  <a:pt x="1277" y="271"/>
                </a:lnTo>
                <a:lnTo>
                  <a:pt x="1273" y="265"/>
                </a:lnTo>
                <a:lnTo>
                  <a:pt x="1269" y="262"/>
                </a:lnTo>
                <a:lnTo>
                  <a:pt x="1263" y="262"/>
                </a:lnTo>
                <a:lnTo>
                  <a:pt x="1256" y="264"/>
                </a:lnTo>
                <a:lnTo>
                  <a:pt x="1221" y="275"/>
                </a:lnTo>
                <a:lnTo>
                  <a:pt x="1214" y="276"/>
                </a:lnTo>
                <a:lnTo>
                  <a:pt x="1208" y="275"/>
                </a:lnTo>
                <a:lnTo>
                  <a:pt x="1202" y="272"/>
                </a:lnTo>
                <a:lnTo>
                  <a:pt x="1198" y="266"/>
                </a:lnTo>
                <a:lnTo>
                  <a:pt x="1190" y="257"/>
                </a:lnTo>
                <a:lnTo>
                  <a:pt x="1185" y="245"/>
                </a:lnTo>
                <a:lnTo>
                  <a:pt x="1182" y="240"/>
                </a:lnTo>
                <a:lnTo>
                  <a:pt x="1182" y="234"/>
                </a:lnTo>
                <a:lnTo>
                  <a:pt x="1181" y="227"/>
                </a:lnTo>
                <a:lnTo>
                  <a:pt x="1182" y="220"/>
                </a:lnTo>
                <a:lnTo>
                  <a:pt x="1182" y="209"/>
                </a:lnTo>
                <a:lnTo>
                  <a:pt x="1182" y="196"/>
                </a:lnTo>
                <a:close/>
                <a:moveTo>
                  <a:pt x="295" y="183"/>
                </a:moveTo>
                <a:lnTo>
                  <a:pt x="295" y="147"/>
                </a:lnTo>
                <a:lnTo>
                  <a:pt x="295" y="142"/>
                </a:lnTo>
                <a:lnTo>
                  <a:pt x="294" y="141"/>
                </a:lnTo>
                <a:lnTo>
                  <a:pt x="292" y="140"/>
                </a:lnTo>
                <a:lnTo>
                  <a:pt x="290" y="140"/>
                </a:lnTo>
                <a:lnTo>
                  <a:pt x="288" y="140"/>
                </a:lnTo>
                <a:lnTo>
                  <a:pt x="284" y="144"/>
                </a:lnTo>
                <a:lnTo>
                  <a:pt x="280" y="151"/>
                </a:lnTo>
                <a:lnTo>
                  <a:pt x="275" y="158"/>
                </a:lnTo>
                <a:lnTo>
                  <a:pt x="271" y="165"/>
                </a:lnTo>
                <a:lnTo>
                  <a:pt x="271" y="169"/>
                </a:lnTo>
                <a:lnTo>
                  <a:pt x="270" y="173"/>
                </a:lnTo>
                <a:lnTo>
                  <a:pt x="267" y="188"/>
                </a:lnTo>
                <a:lnTo>
                  <a:pt x="267" y="195"/>
                </a:lnTo>
                <a:lnTo>
                  <a:pt x="267" y="200"/>
                </a:lnTo>
                <a:lnTo>
                  <a:pt x="268" y="207"/>
                </a:lnTo>
                <a:lnTo>
                  <a:pt x="270" y="214"/>
                </a:lnTo>
                <a:lnTo>
                  <a:pt x="271" y="221"/>
                </a:lnTo>
                <a:lnTo>
                  <a:pt x="275" y="227"/>
                </a:lnTo>
                <a:lnTo>
                  <a:pt x="278" y="233"/>
                </a:lnTo>
                <a:lnTo>
                  <a:pt x="281" y="234"/>
                </a:lnTo>
                <a:lnTo>
                  <a:pt x="284" y="234"/>
                </a:lnTo>
                <a:lnTo>
                  <a:pt x="287" y="233"/>
                </a:lnTo>
                <a:lnTo>
                  <a:pt x="290" y="231"/>
                </a:lnTo>
                <a:lnTo>
                  <a:pt x="291" y="230"/>
                </a:lnTo>
                <a:lnTo>
                  <a:pt x="292" y="230"/>
                </a:lnTo>
                <a:lnTo>
                  <a:pt x="294" y="226"/>
                </a:lnTo>
                <a:lnTo>
                  <a:pt x="295" y="221"/>
                </a:lnTo>
                <a:lnTo>
                  <a:pt x="295" y="216"/>
                </a:lnTo>
                <a:lnTo>
                  <a:pt x="295" y="183"/>
                </a:lnTo>
                <a:close/>
                <a:moveTo>
                  <a:pt x="350" y="183"/>
                </a:moveTo>
                <a:lnTo>
                  <a:pt x="350" y="200"/>
                </a:lnTo>
                <a:lnTo>
                  <a:pt x="350" y="216"/>
                </a:lnTo>
                <a:lnTo>
                  <a:pt x="350" y="224"/>
                </a:lnTo>
                <a:lnTo>
                  <a:pt x="352" y="233"/>
                </a:lnTo>
                <a:lnTo>
                  <a:pt x="355" y="240"/>
                </a:lnTo>
                <a:lnTo>
                  <a:pt x="359" y="248"/>
                </a:lnTo>
                <a:lnTo>
                  <a:pt x="366" y="259"/>
                </a:lnTo>
                <a:lnTo>
                  <a:pt x="367" y="262"/>
                </a:lnTo>
                <a:lnTo>
                  <a:pt x="367" y="265"/>
                </a:lnTo>
                <a:lnTo>
                  <a:pt x="366" y="268"/>
                </a:lnTo>
                <a:lnTo>
                  <a:pt x="363" y="269"/>
                </a:lnTo>
                <a:lnTo>
                  <a:pt x="348" y="275"/>
                </a:lnTo>
                <a:lnTo>
                  <a:pt x="332" y="281"/>
                </a:lnTo>
                <a:lnTo>
                  <a:pt x="328" y="281"/>
                </a:lnTo>
                <a:lnTo>
                  <a:pt x="325" y="279"/>
                </a:lnTo>
                <a:lnTo>
                  <a:pt x="322" y="278"/>
                </a:lnTo>
                <a:lnTo>
                  <a:pt x="319" y="275"/>
                </a:lnTo>
                <a:lnTo>
                  <a:pt x="311" y="264"/>
                </a:lnTo>
                <a:lnTo>
                  <a:pt x="308" y="259"/>
                </a:lnTo>
                <a:lnTo>
                  <a:pt x="305" y="258"/>
                </a:lnTo>
                <a:lnTo>
                  <a:pt x="302" y="258"/>
                </a:lnTo>
                <a:lnTo>
                  <a:pt x="300" y="258"/>
                </a:lnTo>
                <a:lnTo>
                  <a:pt x="298" y="259"/>
                </a:lnTo>
                <a:lnTo>
                  <a:pt x="264" y="274"/>
                </a:lnTo>
                <a:lnTo>
                  <a:pt x="251" y="279"/>
                </a:lnTo>
                <a:lnTo>
                  <a:pt x="246" y="281"/>
                </a:lnTo>
                <a:lnTo>
                  <a:pt x="242" y="279"/>
                </a:lnTo>
                <a:lnTo>
                  <a:pt x="239" y="278"/>
                </a:lnTo>
                <a:lnTo>
                  <a:pt x="235" y="275"/>
                </a:lnTo>
                <a:lnTo>
                  <a:pt x="229" y="265"/>
                </a:lnTo>
                <a:lnTo>
                  <a:pt x="223" y="255"/>
                </a:lnTo>
                <a:lnTo>
                  <a:pt x="218" y="244"/>
                </a:lnTo>
                <a:lnTo>
                  <a:pt x="215" y="234"/>
                </a:lnTo>
                <a:lnTo>
                  <a:pt x="212" y="224"/>
                </a:lnTo>
                <a:lnTo>
                  <a:pt x="210" y="214"/>
                </a:lnTo>
                <a:lnTo>
                  <a:pt x="210" y="203"/>
                </a:lnTo>
                <a:lnTo>
                  <a:pt x="210" y="193"/>
                </a:lnTo>
                <a:lnTo>
                  <a:pt x="212" y="183"/>
                </a:lnTo>
                <a:lnTo>
                  <a:pt x="215" y="173"/>
                </a:lnTo>
                <a:lnTo>
                  <a:pt x="218" y="164"/>
                </a:lnTo>
                <a:lnTo>
                  <a:pt x="223" y="155"/>
                </a:lnTo>
                <a:lnTo>
                  <a:pt x="229" y="147"/>
                </a:lnTo>
                <a:lnTo>
                  <a:pt x="235" y="138"/>
                </a:lnTo>
                <a:lnTo>
                  <a:pt x="243" y="131"/>
                </a:lnTo>
                <a:lnTo>
                  <a:pt x="251" y="123"/>
                </a:lnTo>
                <a:lnTo>
                  <a:pt x="268" y="111"/>
                </a:lnTo>
                <a:lnTo>
                  <a:pt x="287" y="101"/>
                </a:lnTo>
                <a:lnTo>
                  <a:pt x="291" y="100"/>
                </a:lnTo>
                <a:lnTo>
                  <a:pt x="295" y="99"/>
                </a:lnTo>
                <a:lnTo>
                  <a:pt x="301" y="100"/>
                </a:lnTo>
                <a:lnTo>
                  <a:pt x="305" y="103"/>
                </a:lnTo>
                <a:lnTo>
                  <a:pt x="322" y="113"/>
                </a:lnTo>
                <a:lnTo>
                  <a:pt x="340" y="124"/>
                </a:lnTo>
                <a:lnTo>
                  <a:pt x="345" y="127"/>
                </a:lnTo>
                <a:lnTo>
                  <a:pt x="349" y="131"/>
                </a:lnTo>
                <a:lnTo>
                  <a:pt x="350" y="137"/>
                </a:lnTo>
                <a:lnTo>
                  <a:pt x="350" y="142"/>
                </a:lnTo>
                <a:lnTo>
                  <a:pt x="350" y="183"/>
                </a:lnTo>
                <a:close/>
                <a:moveTo>
                  <a:pt x="379" y="200"/>
                </a:moveTo>
                <a:lnTo>
                  <a:pt x="379" y="165"/>
                </a:lnTo>
                <a:lnTo>
                  <a:pt x="379" y="158"/>
                </a:lnTo>
                <a:lnTo>
                  <a:pt x="377" y="151"/>
                </a:lnTo>
                <a:lnTo>
                  <a:pt x="376" y="148"/>
                </a:lnTo>
                <a:lnTo>
                  <a:pt x="374" y="144"/>
                </a:lnTo>
                <a:lnTo>
                  <a:pt x="370" y="138"/>
                </a:lnTo>
                <a:lnTo>
                  <a:pt x="364" y="128"/>
                </a:lnTo>
                <a:lnTo>
                  <a:pt x="363" y="125"/>
                </a:lnTo>
                <a:lnTo>
                  <a:pt x="363" y="123"/>
                </a:lnTo>
                <a:lnTo>
                  <a:pt x="364" y="121"/>
                </a:lnTo>
                <a:lnTo>
                  <a:pt x="367" y="118"/>
                </a:lnTo>
                <a:lnTo>
                  <a:pt x="377" y="114"/>
                </a:lnTo>
                <a:lnTo>
                  <a:pt x="398" y="104"/>
                </a:lnTo>
                <a:lnTo>
                  <a:pt x="403" y="103"/>
                </a:lnTo>
                <a:lnTo>
                  <a:pt x="407" y="103"/>
                </a:lnTo>
                <a:lnTo>
                  <a:pt x="410" y="104"/>
                </a:lnTo>
                <a:lnTo>
                  <a:pt x="413" y="109"/>
                </a:lnTo>
                <a:lnTo>
                  <a:pt x="420" y="116"/>
                </a:lnTo>
                <a:lnTo>
                  <a:pt x="422" y="118"/>
                </a:lnTo>
                <a:lnTo>
                  <a:pt x="425" y="118"/>
                </a:lnTo>
                <a:lnTo>
                  <a:pt x="428" y="118"/>
                </a:lnTo>
                <a:lnTo>
                  <a:pt x="432" y="118"/>
                </a:lnTo>
                <a:lnTo>
                  <a:pt x="442" y="114"/>
                </a:lnTo>
                <a:lnTo>
                  <a:pt x="470" y="103"/>
                </a:lnTo>
                <a:lnTo>
                  <a:pt x="476" y="101"/>
                </a:lnTo>
                <a:lnTo>
                  <a:pt x="479" y="101"/>
                </a:lnTo>
                <a:lnTo>
                  <a:pt x="483" y="103"/>
                </a:lnTo>
                <a:lnTo>
                  <a:pt x="486" y="107"/>
                </a:lnTo>
                <a:lnTo>
                  <a:pt x="496" y="121"/>
                </a:lnTo>
                <a:lnTo>
                  <a:pt x="506" y="135"/>
                </a:lnTo>
                <a:lnTo>
                  <a:pt x="507" y="138"/>
                </a:lnTo>
                <a:lnTo>
                  <a:pt x="509" y="142"/>
                </a:lnTo>
                <a:lnTo>
                  <a:pt x="509" y="147"/>
                </a:lnTo>
                <a:lnTo>
                  <a:pt x="509" y="151"/>
                </a:lnTo>
                <a:lnTo>
                  <a:pt x="509" y="219"/>
                </a:lnTo>
                <a:lnTo>
                  <a:pt x="510" y="227"/>
                </a:lnTo>
                <a:lnTo>
                  <a:pt x="511" y="235"/>
                </a:lnTo>
                <a:lnTo>
                  <a:pt x="514" y="242"/>
                </a:lnTo>
                <a:lnTo>
                  <a:pt x="516" y="245"/>
                </a:lnTo>
                <a:lnTo>
                  <a:pt x="518" y="250"/>
                </a:lnTo>
                <a:lnTo>
                  <a:pt x="523" y="257"/>
                </a:lnTo>
                <a:lnTo>
                  <a:pt x="526" y="261"/>
                </a:lnTo>
                <a:lnTo>
                  <a:pt x="526" y="264"/>
                </a:lnTo>
                <a:lnTo>
                  <a:pt x="524" y="266"/>
                </a:lnTo>
                <a:lnTo>
                  <a:pt x="520" y="268"/>
                </a:lnTo>
                <a:lnTo>
                  <a:pt x="492" y="279"/>
                </a:lnTo>
                <a:lnTo>
                  <a:pt x="487" y="281"/>
                </a:lnTo>
                <a:lnTo>
                  <a:pt x="485" y="281"/>
                </a:lnTo>
                <a:lnTo>
                  <a:pt x="480" y="278"/>
                </a:lnTo>
                <a:lnTo>
                  <a:pt x="479" y="276"/>
                </a:lnTo>
                <a:lnTo>
                  <a:pt x="478" y="275"/>
                </a:lnTo>
                <a:lnTo>
                  <a:pt x="461" y="252"/>
                </a:lnTo>
                <a:lnTo>
                  <a:pt x="459" y="250"/>
                </a:lnTo>
                <a:lnTo>
                  <a:pt x="458" y="248"/>
                </a:lnTo>
                <a:lnTo>
                  <a:pt x="458" y="244"/>
                </a:lnTo>
                <a:lnTo>
                  <a:pt x="456" y="240"/>
                </a:lnTo>
                <a:lnTo>
                  <a:pt x="456" y="235"/>
                </a:lnTo>
                <a:lnTo>
                  <a:pt x="456" y="166"/>
                </a:lnTo>
                <a:lnTo>
                  <a:pt x="456" y="161"/>
                </a:lnTo>
                <a:lnTo>
                  <a:pt x="456" y="156"/>
                </a:lnTo>
                <a:lnTo>
                  <a:pt x="455" y="152"/>
                </a:lnTo>
                <a:lnTo>
                  <a:pt x="453" y="148"/>
                </a:lnTo>
                <a:lnTo>
                  <a:pt x="451" y="145"/>
                </a:lnTo>
                <a:lnTo>
                  <a:pt x="449" y="142"/>
                </a:lnTo>
                <a:lnTo>
                  <a:pt x="446" y="140"/>
                </a:lnTo>
                <a:lnTo>
                  <a:pt x="442" y="141"/>
                </a:lnTo>
                <a:lnTo>
                  <a:pt x="438" y="141"/>
                </a:lnTo>
                <a:lnTo>
                  <a:pt x="434" y="144"/>
                </a:lnTo>
                <a:lnTo>
                  <a:pt x="431" y="147"/>
                </a:lnTo>
                <a:lnTo>
                  <a:pt x="429" y="151"/>
                </a:lnTo>
                <a:lnTo>
                  <a:pt x="428" y="156"/>
                </a:lnTo>
                <a:lnTo>
                  <a:pt x="428" y="161"/>
                </a:lnTo>
                <a:lnTo>
                  <a:pt x="428" y="224"/>
                </a:lnTo>
                <a:lnTo>
                  <a:pt x="429" y="231"/>
                </a:lnTo>
                <a:lnTo>
                  <a:pt x="431" y="238"/>
                </a:lnTo>
                <a:lnTo>
                  <a:pt x="432" y="245"/>
                </a:lnTo>
                <a:lnTo>
                  <a:pt x="437" y="251"/>
                </a:lnTo>
                <a:lnTo>
                  <a:pt x="444" y="261"/>
                </a:lnTo>
                <a:lnTo>
                  <a:pt x="445" y="265"/>
                </a:lnTo>
                <a:lnTo>
                  <a:pt x="445" y="268"/>
                </a:lnTo>
                <a:lnTo>
                  <a:pt x="444" y="269"/>
                </a:lnTo>
                <a:lnTo>
                  <a:pt x="441" y="271"/>
                </a:lnTo>
                <a:lnTo>
                  <a:pt x="429" y="275"/>
                </a:lnTo>
                <a:lnTo>
                  <a:pt x="411" y="282"/>
                </a:lnTo>
                <a:lnTo>
                  <a:pt x="407" y="282"/>
                </a:lnTo>
                <a:lnTo>
                  <a:pt x="404" y="282"/>
                </a:lnTo>
                <a:lnTo>
                  <a:pt x="401" y="281"/>
                </a:lnTo>
                <a:lnTo>
                  <a:pt x="398" y="278"/>
                </a:lnTo>
                <a:lnTo>
                  <a:pt x="381" y="257"/>
                </a:lnTo>
                <a:lnTo>
                  <a:pt x="380" y="254"/>
                </a:lnTo>
                <a:lnTo>
                  <a:pt x="380" y="251"/>
                </a:lnTo>
                <a:lnTo>
                  <a:pt x="379" y="250"/>
                </a:lnTo>
                <a:lnTo>
                  <a:pt x="379" y="247"/>
                </a:lnTo>
                <a:lnTo>
                  <a:pt x="379" y="242"/>
                </a:lnTo>
                <a:lnTo>
                  <a:pt x="379" y="200"/>
                </a:lnTo>
                <a:close/>
                <a:moveTo>
                  <a:pt x="1392" y="186"/>
                </a:moveTo>
                <a:lnTo>
                  <a:pt x="1392" y="204"/>
                </a:lnTo>
                <a:lnTo>
                  <a:pt x="1392" y="221"/>
                </a:lnTo>
                <a:lnTo>
                  <a:pt x="1392" y="226"/>
                </a:lnTo>
                <a:lnTo>
                  <a:pt x="1392" y="230"/>
                </a:lnTo>
                <a:lnTo>
                  <a:pt x="1394" y="235"/>
                </a:lnTo>
                <a:lnTo>
                  <a:pt x="1399" y="241"/>
                </a:lnTo>
                <a:lnTo>
                  <a:pt x="1403" y="247"/>
                </a:lnTo>
                <a:lnTo>
                  <a:pt x="1404" y="248"/>
                </a:lnTo>
                <a:lnTo>
                  <a:pt x="1407" y="250"/>
                </a:lnTo>
                <a:lnTo>
                  <a:pt x="1409" y="248"/>
                </a:lnTo>
                <a:lnTo>
                  <a:pt x="1410" y="247"/>
                </a:lnTo>
                <a:lnTo>
                  <a:pt x="1414" y="240"/>
                </a:lnTo>
                <a:lnTo>
                  <a:pt x="1420" y="227"/>
                </a:lnTo>
                <a:lnTo>
                  <a:pt x="1421" y="221"/>
                </a:lnTo>
                <a:lnTo>
                  <a:pt x="1423" y="214"/>
                </a:lnTo>
                <a:lnTo>
                  <a:pt x="1423" y="209"/>
                </a:lnTo>
                <a:lnTo>
                  <a:pt x="1424" y="202"/>
                </a:lnTo>
                <a:lnTo>
                  <a:pt x="1423" y="189"/>
                </a:lnTo>
                <a:lnTo>
                  <a:pt x="1421" y="183"/>
                </a:lnTo>
                <a:lnTo>
                  <a:pt x="1420" y="176"/>
                </a:lnTo>
                <a:lnTo>
                  <a:pt x="1416" y="165"/>
                </a:lnTo>
                <a:lnTo>
                  <a:pt x="1411" y="159"/>
                </a:lnTo>
                <a:lnTo>
                  <a:pt x="1409" y="154"/>
                </a:lnTo>
                <a:lnTo>
                  <a:pt x="1404" y="148"/>
                </a:lnTo>
                <a:lnTo>
                  <a:pt x="1400" y="142"/>
                </a:lnTo>
                <a:lnTo>
                  <a:pt x="1397" y="141"/>
                </a:lnTo>
                <a:lnTo>
                  <a:pt x="1396" y="140"/>
                </a:lnTo>
                <a:lnTo>
                  <a:pt x="1394" y="140"/>
                </a:lnTo>
                <a:lnTo>
                  <a:pt x="1393" y="141"/>
                </a:lnTo>
                <a:lnTo>
                  <a:pt x="1392" y="142"/>
                </a:lnTo>
                <a:lnTo>
                  <a:pt x="1392" y="147"/>
                </a:lnTo>
                <a:lnTo>
                  <a:pt x="1392" y="186"/>
                </a:lnTo>
                <a:close/>
                <a:moveTo>
                  <a:pt x="1336" y="195"/>
                </a:moveTo>
                <a:lnTo>
                  <a:pt x="1336" y="183"/>
                </a:lnTo>
                <a:lnTo>
                  <a:pt x="1336" y="171"/>
                </a:lnTo>
                <a:lnTo>
                  <a:pt x="1339" y="144"/>
                </a:lnTo>
                <a:lnTo>
                  <a:pt x="1339" y="141"/>
                </a:lnTo>
                <a:lnTo>
                  <a:pt x="1339" y="138"/>
                </a:lnTo>
                <a:lnTo>
                  <a:pt x="1342" y="134"/>
                </a:lnTo>
                <a:lnTo>
                  <a:pt x="1344" y="133"/>
                </a:lnTo>
                <a:lnTo>
                  <a:pt x="1345" y="131"/>
                </a:lnTo>
                <a:lnTo>
                  <a:pt x="1346" y="131"/>
                </a:lnTo>
                <a:lnTo>
                  <a:pt x="1349" y="130"/>
                </a:lnTo>
                <a:lnTo>
                  <a:pt x="1423" y="100"/>
                </a:lnTo>
                <a:lnTo>
                  <a:pt x="1425" y="99"/>
                </a:lnTo>
                <a:lnTo>
                  <a:pt x="1428" y="97"/>
                </a:lnTo>
                <a:lnTo>
                  <a:pt x="1433" y="97"/>
                </a:lnTo>
                <a:lnTo>
                  <a:pt x="1435" y="99"/>
                </a:lnTo>
                <a:lnTo>
                  <a:pt x="1438" y="99"/>
                </a:lnTo>
                <a:lnTo>
                  <a:pt x="1441" y="100"/>
                </a:lnTo>
                <a:lnTo>
                  <a:pt x="1444" y="103"/>
                </a:lnTo>
                <a:lnTo>
                  <a:pt x="1447" y="104"/>
                </a:lnTo>
                <a:lnTo>
                  <a:pt x="1454" y="113"/>
                </a:lnTo>
                <a:lnTo>
                  <a:pt x="1457" y="117"/>
                </a:lnTo>
                <a:lnTo>
                  <a:pt x="1459" y="121"/>
                </a:lnTo>
                <a:lnTo>
                  <a:pt x="1465" y="131"/>
                </a:lnTo>
                <a:lnTo>
                  <a:pt x="1471" y="140"/>
                </a:lnTo>
                <a:lnTo>
                  <a:pt x="1473" y="149"/>
                </a:lnTo>
                <a:lnTo>
                  <a:pt x="1476" y="161"/>
                </a:lnTo>
                <a:lnTo>
                  <a:pt x="1479" y="171"/>
                </a:lnTo>
                <a:lnTo>
                  <a:pt x="1479" y="182"/>
                </a:lnTo>
                <a:lnTo>
                  <a:pt x="1479" y="204"/>
                </a:lnTo>
                <a:lnTo>
                  <a:pt x="1478" y="213"/>
                </a:lnTo>
                <a:lnTo>
                  <a:pt x="1475" y="220"/>
                </a:lnTo>
                <a:lnTo>
                  <a:pt x="1472" y="228"/>
                </a:lnTo>
                <a:lnTo>
                  <a:pt x="1468" y="235"/>
                </a:lnTo>
                <a:lnTo>
                  <a:pt x="1462" y="241"/>
                </a:lnTo>
                <a:lnTo>
                  <a:pt x="1457" y="247"/>
                </a:lnTo>
                <a:lnTo>
                  <a:pt x="1451" y="252"/>
                </a:lnTo>
                <a:lnTo>
                  <a:pt x="1444" y="258"/>
                </a:lnTo>
                <a:lnTo>
                  <a:pt x="1427" y="266"/>
                </a:lnTo>
                <a:lnTo>
                  <a:pt x="1418" y="271"/>
                </a:lnTo>
                <a:lnTo>
                  <a:pt x="1410" y="274"/>
                </a:lnTo>
                <a:lnTo>
                  <a:pt x="1392" y="278"/>
                </a:lnTo>
                <a:lnTo>
                  <a:pt x="1373" y="281"/>
                </a:lnTo>
                <a:lnTo>
                  <a:pt x="1368" y="281"/>
                </a:lnTo>
                <a:lnTo>
                  <a:pt x="1360" y="279"/>
                </a:lnTo>
                <a:lnTo>
                  <a:pt x="1359" y="278"/>
                </a:lnTo>
                <a:lnTo>
                  <a:pt x="1356" y="276"/>
                </a:lnTo>
                <a:lnTo>
                  <a:pt x="1352" y="271"/>
                </a:lnTo>
                <a:lnTo>
                  <a:pt x="1346" y="264"/>
                </a:lnTo>
                <a:lnTo>
                  <a:pt x="1342" y="257"/>
                </a:lnTo>
                <a:lnTo>
                  <a:pt x="1339" y="251"/>
                </a:lnTo>
                <a:lnTo>
                  <a:pt x="1338" y="242"/>
                </a:lnTo>
                <a:lnTo>
                  <a:pt x="1336" y="230"/>
                </a:lnTo>
                <a:lnTo>
                  <a:pt x="1336" y="227"/>
                </a:lnTo>
                <a:lnTo>
                  <a:pt x="1336" y="223"/>
                </a:lnTo>
                <a:lnTo>
                  <a:pt x="1336" y="216"/>
                </a:lnTo>
                <a:lnTo>
                  <a:pt x="1335" y="206"/>
                </a:lnTo>
                <a:lnTo>
                  <a:pt x="1336" y="195"/>
                </a:lnTo>
                <a:close/>
                <a:moveTo>
                  <a:pt x="680" y="223"/>
                </a:moveTo>
                <a:lnTo>
                  <a:pt x="680" y="230"/>
                </a:lnTo>
                <a:lnTo>
                  <a:pt x="678" y="237"/>
                </a:lnTo>
                <a:lnTo>
                  <a:pt x="675" y="244"/>
                </a:lnTo>
                <a:lnTo>
                  <a:pt x="672" y="251"/>
                </a:lnTo>
                <a:lnTo>
                  <a:pt x="664" y="265"/>
                </a:lnTo>
                <a:lnTo>
                  <a:pt x="658" y="272"/>
                </a:lnTo>
                <a:lnTo>
                  <a:pt x="653" y="278"/>
                </a:lnTo>
                <a:lnTo>
                  <a:pt x="650" y="281"/>
                </a:lnTo>
                <a:lnTo>
                  <a:pt x="646" y="281"/>
                </a:lnTo>
                <a:lnTo>
                  <a:pt x="643" y="281"/>
                </a:lnTo>
                <a:lnTo>
                  <a:pt x="640" y="279"/>
                </a:lnTo>
                <a:lnTo>
                  <a:pt x="631" y="275"/>
                </a:lnTo>
                <a:lnTo>
                  <a:pt x="623" y="272"/>
                </a:lnTo>
                <a:lnTo>
                  <a:pt x="613" y="269"/>
                </a:lnTo>
                <a:lnTo>
                  <a:pt x="605" y="268"/>
                </a:lnTo>
                <a:lnTo>
                  <a:pt x="596" y="268"/>
                </a:lnTo>
                <a:lnTo>
                  <a:pt x="586" y="268"/>
                </a:lnTo>
                <a:lnTo>
                  <a:pt x="578" y="269"/>
                </a:lnTo>
                <a:lnTo>
                  <a:pt x="569" y="272"/>
                </a:lnTo>
                <a:lnTo>
                  <a:pt x="561" y="275"/>
                </a:lnTo>
                <a:lnTo>
                  <a:pt x="551" y="279"/>
                </a:lnTo>
                <a:lnTo>
                  <a:pt x="548" y="281"/>
                </a:lnTo>
                <a:lnTo>
                  <a:pt x="544" y="281"/>
                </a:lnTo>
                <a:lnTo>
                  <a:pt x="541" y="281"/>
                </a:lnTo>
                <a:lnTo>
                  <a:pt x="538" y="276"/>
                </a:lnTo>
                <a:lnTo>
                  <a:pt x="535" y="272"/>
                </a:lnTo>
                <a:lnTo>
                  <a:pt x="535" y="271"/>
                </a:lnTo>
                <a:lnTo>
                  <a:pt x="535" y="269"/>
                </a:lnTo>
                <a:lnTo>
                  <a:pt x="535" y="268"/>
                </a:lnTo>
                <a:lnTo>
                  <a:pt x="537" y="266"/>
                </a:lnTo>
                <a:lnTo>
                  <a:pt x="540" y="262"/>
                </a:lnTo>
                <a:lnTo>
                  <a:pt x="552" y="255"/>
                </a:lnTo>
                <a:lnTo>
                  <a:pt x="565" y="250"/>
                </a:lnTo>
                <a:lnTo>
                  <a:pt x="572" y="247"/>
                </a:lnTo>
                <a:lnTo>
                  <a:pt x="578" y="245"/>
                </a:lnTo>
                <a:lnTo>
                  <a:pt x="585" y="244"/>
                </a:lnTo>
                <a:lnTo>
                  <a:pt x="592" y="242"/>
                </a:lnTo>
                <a:lnTo>
                  <a:pt x="603" y="241"/>
                </a:lnTo>
                <a:lnTo>
                  <a:pt x="609" y="240"/>
                </a:lnTo>
                <a:lnTo>
                  <a:pt x="615" y="240"/>
                </a:lnTo>
                <a:lnTo>
                  <a:pt x="617" y="240"/>
                </a:lnTo>
                <a:lnTo>
                  <a:pt x="620" y="238"/>
                </a:lnTo>
                <a:lnTo>
                  <a:pt x="622" y="237"/>
                </a:lnTo>
                <a:lnTo>
                  <a:pt x="622" y="234"/>
                </a:lnTo>
                <a:lnTo>
                  <a:pt x="622" y="207"/>
                </a:lnTo>
                <a:lnTo>
                  <a:pt x="622" y="206"/>
                </a:lnTo>
                <a:lnTo>
                  <a:pt x="622" y="204"/>
                </a:lnTo>
                <a:lnTo>
                  <a:pt x="619" y="203"/>
                </a:lnTo>
                <a:lnTo>
                  <a:pt x="616" y="203"/>
                </a:lnTo>
                <a:lnTo>
                  <a:pt x="613" y="203"/>
                </a:lnTo>
                <a:lnTo>
                  <a:pt x="568" y="211"/>
                </a:lnTo>
                <a:lnTo>
                  <a:pt x="550" y="214"/>
                </a:lnTo>
                <a:lnTo>
                  <a:pt x="545" y="214"/>
                </a:lnTo>
                <a:lnTo>
                  <a:pt x="541" y="214"/>
                </a:lnTo>
                <a:lnTo>
                  <a:pt x="538" y="211"/>
                </a:lnTo>
                <a:lnTo>
                  <a:pt x="535" y="209"/>
                </a:lnTo>
                <a:lnTo>
                  <a:pt x="530" y="199"/>
                </a:lnTo>
                <a:lnTo>
                  <a:pt x="527" y="193"/>
                </a:lnTo>
                <a:lnTo>
                  <a:pt x="526" y="189"/>
                </a:lnTo>
                <a:lnTo>
                  <a:pt x="524" y="183"/>
                </a:lnTo>
                <a:lnTo>
                  <a:pt x="524" y="178"/>
                </a:lnTo>
                <a:lnTo>
                  <a:pt x="524" y="172"/>
                </a:lnTo>
                <a:lnTo>
                  <a:pt x="526" y="165"/>
                </a:lnTo>
                <a:lnTo>
                  <a:pt x="527" y="159"/>
                </a:lnTo>
                <a:lnTo>
                  <a:pt x="530" y="152"/>
                </a:lnTo>
                <a:lnTo>
                  <a:pt x="535" y="140"/>
                </a:lnTo>
                <a:lnTo>
                  <a:pt x="542" y="128"/>
                </a:lnTo>
                <a:lnTo>
                  <a:pt x="551" y="116"/>
                </a:lnTo>
                <a:lnTo>
                  <a:pt x="555" y="111"/>
                </a:lnTo>
                <a:lnTo>
                  <a:pt x="558" y="109"/>
                </a:lnTo>
                <a:lnTo>
                  <a:pt x="562" y="106"/>
                </a:lnTo>
                <a:lnTo>
                  <a:pt x="565" y="104"/>
                </a:lnTo>
                <a:lnTo>
                  <a:pt x="569" y="103"/>
                </a:lnTo>
                <a:lnTo>
                  <a:pt x="575" y="103"/>
                </a:lnTo>
                <a:lnTo>
                  <a:pt x="579" y="104"/>
                </a:lnTo>
                <a:lnTo>
                  <a:pt x="585" y="106"/>
                </a:lnTo>
                <a:lnTo>
                  <a:pt x="595" y="109"/>
                </a:lnTo>
                <a:lnTo>
                  <a:pt x="605" y="111"/>
                </a:lnTo>
                <a:lnTo>
                  <a:pt x="613" y="113"/>
                </a:lnTo>
                <a:lnTo>
                  <a:pt x="623" y="113"/>
                </a:lnTo>
                <a:lnTo>
                  <a:pt x="633" y="113"/>
                </a:lnTo>
                <a:lnTo>
                  <a:pt x="641" y="111"/>
                </a:lnTo>
                <a:lnTo>
                  <a:pt x="651" y="110"/>
                </a:lnTo>
                <a:lnTo>
                  <a:pt x="661" y="106"/>
                </a:lnTo>
                <a:lnTo>
                  <a:pt x="665" y="106"/>
                </a:lnTo>
                <a:lnTo>
                  <a:pt x="668" y="106"/>
                </a:lnTo>
                <a:lnTo>
                  <a:pt x="671" y="106"/>
                </a:lnTo>
                <a:lnTo>
                  <a:pt x="674" y="107"/>
                </a:lnTo>
                <a:lnTo>
                  <a:pt x="675" y="110"/>
                </a:lnTo>
                <a:lnTo>
                  <a:pt x="675" y="111"/>
                </a:lnTo>
                <a:lnTo>
                  <a:pt x="675" y="113"/>
                </a:lnTo>
                <a:lnTo>
                  <a:pt x="675" y="116"/>
                </a:lnTo>
                <a:lnTo>
                  <a:pt x="674" y="117"/>
                </a:lnTo>
                <a:lnTo>
                  <a:pt x="671" y="120"/>
                </a:lnTo>
                <a:lnTo>
                  <a:pt x="664" y="124"/>
                </a:lnTo>
                <a:lnTo>
                  <a:pt x="660" y="127"/>
                </a:lnTo>
                <a:lnTo>
                  <a:pt x="654" y="128"/>
                </a:lnTo>
                <a:lnTo>
                  <a:pt x="644" y="133"/>
                </a:lnTo>
                <a:lnTo>
                  <a:pt x="634" y="134"/>
                </a:lnTo>
                <a:lnTo>
                  <a:pt x="624" y="135"/>
                </a:lnTo>
                <a:lnTo>
                  <a:pt x="615" y="137"/>
                </a:lnTo>
                <a:lnTo>
                  <a:pt x="602" y="137"/>
                </a:lnTo>
                <a:lnTo>
                  <a:pt x="596" y="137"/>
                </a:lnTo>
                <a:lnTo>
                  <a:pt x="592" y="138"/>
                </a:lnTo>
                <a:lnTo>
                  <a:pt x="591" y="142"/>
                </a:lnTo>
                <a:lnTo>
                  <a:pt x="591" y="148"/>
                </a:lnTo>
                <a:lnTo>
                  <a:pt x="591" y="169"/>
                </a:lnTo>
                <a:lnTo>
                  <a:pt x="591" y="175"/>
                </a:lnTo>
                <a:lnTo>
                  <a:pt x="592" y="176"/>
                </a:lnTo>
                <a:lnTo>
                  <a:pt x="593" y="179"/>
                </a:lnTo>
                <a:lnTo>
                  <a:pt x="595" y="179"/>
                </a:lnTo>
                <a:lnTo>
                  <a:pt x="598" y="180"/>
                </a:lnTo>
                <a:lnTo>
                  <a:pt x="603" y="179"/>
                </a:lnTo>
                <a:lnTo>
                  <a:pt x="620" y="176"/>
                </a:lnTo>
                <a:lnTo>
                  <a:pt x="639" y="172"/>
                </a:lnTo>
                <a:lnTo>
                  <a:pt x="646" y="172"/>
                </a:lnTo>
                <a:lnTo>
                  <a:pt x="654" y="169"/>
                </a:lnTo>
                <a:lnTo>
                  <a:pt x="657" y="169"/>
                </a:lnTo>
                <a:lnTo>
                  <a:pt x="658" y="169"/>
                </a:lnTo>
                <a:lnTo>
                  <a:pt x="663" y="171"/>
                </a:lnTo>
                <a:lnTo>
                  <a:pt x="667" y="173"/>
                </a:lnTo>
                <a:lnTo>
                  <a:pt x="670" y="178"/>
                </a:lnTo>
                <a:lnTo>
                  <a:pt x="671" y="182"/>
                </a:lnTo>
                <a:lnTo>
                  <a:pt x="674" y="186"/>
                </a:lnTo>
                <a:lnTo>
                  <a:pt x="677" y="197"/>
                </a:lnTo>
                <a:lnTo>
                  <a:pt x="678" y="203"/>
                </a:lnTo>
                <a:lnTo>
                  <a:pt x="680" y="209"/>
                </a:lnTo>
                <a:lnTo>
                  <a:pt x="680" y="223"/>
                </a:lnTo>
                <a:close/>
                <a:moveTo>
                  <a:pt x="1746" y="200"/>
                </a:moveTo>
                <a:lnTo>
                  <a:pt x="1746" y="164"/>
                </a:lnTo>
                <a:lnTo>
                  <a:pt x="1746" y="158"/>
                </a:lnTo>
                <a:lnTo>
                  <a:pt x="1746" y="152"/>
                </a:lnTo>
                <a:lnTo>
                  <a:pt x="1743" y="147"/>
                </a:lnTo>
                <a:lnTo>
                  <a:pt x="1741" y="141"/>
                </a:lnTo>
                <a:lnTo>
                  <a:pt x="1739" y="137"/>
                </a:lnTo>
                <a:lnTo>
                  <a:pt x="1736" y="133"/>
                </a:lnTo>
                <a:lnTo>
                  <a:pt x="1732" y="124"/>
                </a:lnTo>
                <a:lnTo>
                  <a:pt x="1732" y="121"/>
                </a:lnTo>
                <a:lnTo>
                  <a:pt x="1732" y="118"/>
                </a:lnTo>
                <a:lnTo>
                  <a:pt x="1733" y="116"/>
                </a:lnTo>
                <a:lnTo>
                  <a:pt x="1736" y="113"/>
                </a:lnTo>
                <a:lnTo>
                  <a:pt x="1746" y="110"/>
                </a:lnTo>
                <a:lnTo>
                  <a:pt x="1755" y="107"/>
                </a:lnTo>
                <a:lnTo>
                  <a:pt x="1773" y="101"/>
                </a:lnTo>
                <a:lnTo>
                  <a:pt x="1777" y="100"/>
                </a:lnTo>
                <a:lnTo>
                  <a:pt x="1780" y="101"/>
                </a:lnTo>
                <a:lnTo>
                  <a:pt x="1784" y="103"/>
                </a:lnTo>
                <a:lnTo>
                  <a:pt x="1787" y="106"/>
                </a:lnTo>
                <a:lnTo>
                  <a:pt x="1804" y="135"/>
                </a:lnTo>
                <a:lnTo>
                  <a:pt x="1805" y="138"/>
                </a:lnTo>
                <a:lnTo>
                  <a:pt x="1805" y="142"/>
                </a:lnTo>
                <a:lnTo>
                  <a:pt x="1807" y="165"/>
                </a:lnTo>
                <a:lnTo>
                  <a:pt x="1807" y="176"/>
                </a:lnTo>
                <a:lnTo>
                  <a:pt x="1805" y="188"/>
                </a:lnTo>
                <a:lnTo>
                  <a:pt x="1804" y="197"/>
                </a:lnTo>
                <a:lnTo>
                  <a:pt x="1804" y="209"/>
                </a:lnTo>
                <a:lnTo>
                  <a:pt x="1804" y="231"/>
                </a:lnTo>
                <a:lnTo>
                  <a:pt x="1804" y="234"/>
                </a:lnTo>
                <a:lnTo>
                  <a:pt x="1805" y="238"/>
                </a:lnTo>
                <a:lnTo>
                  <a:pt x="1810" y="245"/>
                </a:lnTo>
                <a:lnTo>
                  <a:pt x="1811" y="251"/>
                </a:lnTo>
                <a:lnTo>
                  <a:pt x="1814" y="255"/>
                </a:lnTo>
                <a:lnTo>
                  <a:pt x="1815" y="259"/>
                </a:lnTo>
                <a:lnTo>
                  <a:pt x="1814" y="264"/>
                </a:lnTo>
                <a:lnTo>
                  <a:pt x="1814" y="265"/>
                </a:lnTo>
                <a:lnTo>
                  <a:pt x="1813" y="266"/>
                </a:lnTo>
                <a:lnTo>
                  <a:pt x="1808" y="269"/>
                </a:lnTo>
                <a:lnTo>
                  <a:pt x="1800" y="272"/>
                </a:lnTo>
                <a:lnTo>
                  <a:pt x="1790" y="275"/>
                </a:lnTo>
                <a:lnTo>
                  <a:pt x="1773" y="278"/>
                </a:lnTo>
                <a:lnTo>
                  <a:pt x="1769" y="278"/>
                </a:lnTo>
                <a:lnTo>
                  <a:pt x="1765" y="278"/>
                </a:lnTo>
                <a:lnTo>
                  <a:pt x="1762" y="275"/>
                </a:lnTo>
                <a:lnTo>
                  <a:pt x="1760" y="272"/>
                </a:lnTo>
                <a:lnTo>
                  <a:pt x="1755" y="264"/>
                </a:lnTo>
                <a:lnTo>
                  <a:pt x="1749" y="255"/>
                </a:lnTo>
                <a:lnTo>
                  <a:pt x="1748" y="251"/>
                </a:lnTo>
                <a:lnTo>
                  <a:pt x="1746" y="245"/>
                </a:lnTo>
                <a:lnTo>
                  <a:pt x="1746" y="241"/>
                </a:lnTo>
                <a:lnTo>
                  <a:pt x="1746" y="235"/>
                </a:lnTo>
                <a:lnTo>
                  <a:pt x="1746" y="227"/>
                </a:lnTo>
                <a:lnTo>
                  <a:pt x="1746" y="219"/>
                </a:lnTo>
                <a:lnTo>
                  <a:pt x="1746" y="200"/>
                </a:lnTo>
                <a:close/>
                <a:moveTo>
                  <a:pt x="705" y="202"/>
                </a:moveTo>
                <a:lnTo>
                  <a:pt x="705" y="189"/>
                </a:lnTo>
                <a:lnTo>
                  <a:pt x="705" y="176"/>
                </a:lnTo>
                <a:lnTo>
                  <a:pt x="705" y="165"/>
                </a:lnTo>
                <a:lnTo>
                  <a:pt x="704" y="155"/>
                </a:lnTo>
                <a:lnTo>
                  <a:pt x="699" y="145"/>
                </a:lnTo>
                <a:lnTo>
                  <a:pt x="694" y="135"/>
                </a:lnTo>
                <a:lnTo>
                  <a:pt x="689" y="127"/>
                </a:lnTo>
                <a:lnTo>
                  <a:pt x="688" y="124"/>
                </a:lnTo>
                <a:lnTo>
                  <a:pt x="688" y="121"/>
                </a:lnTo>
                <a:lnTo>
                  <a:pt x="689" y="120"/>
                </a:lnTo>
                <a:lnTo>
                  <a:pt x="689" y="118"/>
                </a:lnTo>
                <a:lnTo>
                  <a:pt x="694" y="116"/>
                </a:lnTo>
                <a:lnTo>
                  <a:pt x="702" y="113"/>
                </a:lnTo>
                <a:lnTo>
                  <a:pt x="711" y="109"/>
                </a:lnTo>
                <a:lnTo>
                  <a:pt x="719" y="106"/>
                </a:lnTo>
                <a:lnTo>
                  <a:pt x="728" y="103"/>
                </a:lnTo>
                <a:lnTo>
                  <a:pt x="729" y="103"/>
                </a:lnTo>
                <a:lnTo>
                  <a:pt x="732" y="103"/>
                </a:lnTo>
                <a:lnTo>
                  <a:pt x="735" y="103"/>
                </a:lnTo>
                <a:lnTo>
                  <a:pt x="737" y="104"/>
                </a:lnTo>
                <a:lnTo>
                  <a:pt x="740" y="109"/>
                </a:lnTo>
                <a:lnTo>
                  <a:pt x="760" y="137"/>
                </a:lnTo>
                <a:lnTo>
                  <a:pt x="761" y="142"/>
                </a:lnTo>
                <a:lnTo>
                  <a:pt x="763" y="148"/>
                </a:lnTo>
                <a:lnTo>
                  <a:pt x="763" y="166"/>
                </a:lnTo>
                <a:lnTo>
                  <a:pt x="761" y="176"/>
                </a:lnTo>
                <a:lnTo>
                  <a:pt x="761" y="185"/>
                </a:lnTo>
                <a:lnTo>
                  <a:pt x="760" y="197"/>
                </a:lnTo>
                <a:lnTo>
                  <a:pt x="760" y="209"/>
                </a:lnTo>
                <a:lnTo>
                  <a:pt x="760" y="231"/>
                </a:lnTo>
                <a:lnTo>
                  <a:pt x="761" y="237"/>
                </a:lnTo>
                <a:lnTo>
                  <a:pt x="763" y="238"/>
                </a:lnTo>
                <a:lnTo>
                  <a:pt x="763" y="241"/>
                </a:lnTo>
                <a:lnTo>
                  <a:pt x="769" y="250"/>
                </a:lnTo>
                <a:lnTo>
                  <a:pt x="774" y="259"/>
                </a:lnTo>
                <a:lnTo>
                  <a:pt x="774" y="262"/>
                </a:lnTo>
                <a:lnTo>
                  <a:pt x="774" y="265"/>
                </a:lnTo>
                <a:lnTo>
                  <a:pt x="773" y="268"/>
                </a:lnTo>
                <a:lnTo>
                  <a:pt x="770" y="269"/>
                </a:lnTo>
                <a:lnTo>
                  <a:pt x="760" y="274"/>
                </a:lnTo>
                <a:lnTo>
                  <a:pt x="740" y="281"/>
                </a:lnTo>
                <a:lnTo>
                  <a:pt x="735" y="282"/>
                </a:lnTo>
                <a:lnTo>
                  <a:pt x="732" y="281"/>
                </a:lnTo>
                <a:lnTo>
                  <a:pt x="728" y="279"/>
                </a:lnTo>
                <a:lnTo>
                  <a:pt x="725" y="276"/>
                </a:lnTo>
                <a:lnTo>
                  <a:pt x="716" y="265"/>
                </a:lnTo>
                <a:lnTo>
                  <a:pt x="713" y="259"/>
                </a:lnTo>
                <a:lnTo>
                  <a:pt x="709" y="252"/>
                </a:lnTo>
                <a:lnTo>
                  <a:pt x="708" y="247"/>
                </a:lnTo>
                <a:lnTo>
                  <a:pt x="705" y="240"/>
                </a:lnTo>
                <a:lnTo>
                  <a:pt x="705" y="234"/>
                </a:lnTo>
                <a:lnTo>
                  <a:pt x="705" y="226"/>
                </a:lnTo>
                <a:lnTo>
                  <a:pt x="705" y="220"/>
                </a:lnTo>
                <a:lnTo>
                  <a:pt x="705" y="214"/>
                </a:lnTo>
                <a:lnTo>
                  <a:pt x="705" y="202"/>
                </a:lnTo>
                <a:close/>
                <a:moveTo>
                  <a:pt x="867" y="159"/>
                </a:moveTo>
                <a:lnTo>
                  <a:pt x="904" y="159"/>
                </a:lnTo>
                <a:lnTo>
                  <a:pt x="910" y="161"/>
                </a:lnTo>
                <a:lnTo>
                  <a:pt x="911" y="162"/>
                </a:lnTo>
                <a:lnTo>
                  <a:pt x="913" y="164"/>
                </a:lnTo>
                <a:lnTo>
                  <a:pt x="913" y="165"/>
                </a:lnTo>
                <a:lnTo>
                  <a:pt x="911" y="169"/>
                </a:lnTo>
                <a:lnTo>
                  <a:pt x="908" y="180"/>
                </a:lnTo>
                <a:lnTo>
                  <a:pt x="904" y="192"/>
                </a:lnTo>
                <a:lnTo>
                  <a:pt x="900" y="204"/>
                </a:lnTo>
                <a:lnTo>
                  <a:pt x="896" y="214"/>
                </a:lnTo>
                <a:lnTo>
                  <a:pt x="894" y="219"/>
                </a:lnTo>
                <a:lnTo>
                  <a:pt x="891" y="221"/>
                </a:lnTo>
                <a:lnTo>
                  <a:pt x="887" y="223"/>
                </a:lnTo>
                <a:lnTo>
                  <a:pt x="883" y="224"/>
                </a:lnTo>
                <a:lnTo>
                  <a:pt x="873" y="224"/>
                </a:lnTo>
                <a:lnTo>
                  <a:pt x="863" y="223"/>
                </a:lnTo>
                <a:lnTo>
                  <a:pt x="850" y="223"/>
                </a:lnTo>
                <a:lnTo>
                  <a:pt x="838" y="221"/>
                </a:lnTo>
                <a:lnTo>
                  <a:pt x="812" y="221"/>
                </a:lnTo>
                <a:lnTo>
                  <a:pt x="807" y="221"/>
                </a:lnTo>
                <a:lnTo>
                  <a:pt x="805" y="220"/>
                </a:lnTo>
                <a:lnTo>
                  <a:pt x="804" y="219"/>
                </a:lnTo>
                <a:lnTo>
                  <a:pt x="804" y="216"/>
                </a:lnTo>
                <a:lnTo>
                  <a:pt x="804" y="211"/>
                </a:lnTo>
                <a:lnTo>
                  <a:pt x="807" y="200"/>
                </a:lnTo>
                <a:lnTo>
                  <a:pt x="811" y="189"/>
                </a:lnTo>
                <a:lnTo>
                  <a:pt x="818" y="166"/>
                </a:lnTo>
                <a:lnTo>
                  <a:pt x="821" y="164"/>
                </a:lnTo>
                <a:lnTo>
                  <a:pt x="822" y="162"/>
                </a:lnTo>
                <a:lnTo>
                  <a:pt x="824" y="161"/>
                </a:lnTo>
                <a:lnTo>
                  <a:pt x="826" y="159"/>
                </a:lnTo>
                <a:lnTo>
                  <a:pt x="831" y="159"/>
                </a:lnTo>
                <a:lnTo>
                  <a:pt x="867" y="159"/>
                </a:lnTo>
                <a:close/>
                <a:moveTo>
                  <a:pt x="728" y="7"/>
                </a:moveTo>
                <a:lnTo>
                  <a:pt x="729" y="7"/>
                </a:lnTo>
                <a:lnTo>
                  <a:pt x="732" y="8"/>
                </a:lnTo>
                <a:lnTo>
                  <a:pt x="735" y="11"/>
                </a:lnTo>
                <a:lnTo>
                  <a:pt x="747" y="23"/>
                </a:lnTo>
                <a:lnTo>
                  <a:pt x="760" y="35"/>
                </a:lnTo>
                <a:lnTo>
                  <a:pt x="763" y="39"/>
                </a:lnTo>
                <a:lnTo>
                  <a:pt x="763" y="42"/>
                </a:lnTo>
                <a:lnTo>
                  <a:pt x="763" y="47"/>
                </a:lnTo>
                <a:lnTo>
                  <a:pt x="760" y="49"/>
                </a:lnTo>
                <a:lnTo>
                  <a:pt x="749" y="63"/>
                </a:lnTo>
                <a:lnTo>
                  <a:pt x="743" y="69"/>
                </a:lnTo>
                <a:lnTo>
                  <a:pt x="740" y="72"/>
                </a:lnTo>
                <a:lnTo>
                  <a:pt x="737" y="76"/>
                </a:lnTo>
                <a:lnTo>
                  <a:pt x="733" y="79"/>
                </a:lnTo>
                <a:lnTo>
                  <a:pt x="730" y="79"/>
                </a:lnTo>
                <a:lnTo>
                  <a:pt x="728" y="79"/>
                </a:lnTo>
                <a:lnTo>
                  <a:pt x="723" y="75"/>
                </a:lnTo>
                <a:lnTo>
                  <a:pt x="699" y="51"/>
                </a:lnTo>
                <a:lnTo>
                  <a:pt x="696" y="48"/>
                </a:lnTo>
                <a:lnTo>
                  <a:pt x="696" y="47"/>
                </a:lnTo>
                <a:lnTo>
                  <a:pt x="695" y="45"/>
                </a:lnTo>
                <a:lnTo>
                  <a:pt x="695" y="41"/>
                </a:lnTo>
                <a:lnTo>
                  <a:pt x="695" y="39"/>
                </a:lnTo>
                <a:lnTo>
                  <a:pt x="696" y="38"/>
                </a:lnTo>
                <a:lnTo>
                  <a:pt x="702" y="30"/>
                </a:lnTo>
                <a:lnTo>
                  <a:pt x="708" y="23"/>
                </a:lnTo>
                <a:lnTo>
                  <a:pt x="715" y="15"/>
                </a:lnTo>
                <a:lnTo>
                  <a:pt x="722" y="8"/>
                </a:lnTo>
                <a:lnTo>
                  <a:pt x="725" y="7"/>
                </a:lnTo>
                <a:lnTo>
                  <a:pt x="728" y="7"/>
                </a:lnTo>
                <a:close/>
                <a:moveTo>
                  <a:pt x="321" y="78"/>
                </a:moveTo>
                <a:lnTo>
                  <a:pt x="318" y="76"/>
                </a:lnTo>
                <a:lnTo>
                  <a:pt x="316" y="76"/>
                </a:lnTo>
                <a:lnTo>
                  <a:pt x="314" y="72"/>
                </a:lnTo>
                <a:lnTo>
                  <a:pt x="292" y="48"/>
                </a:lnTo>
                <a:lnTo>
                  <a:pt x="291" y="45"/>
                </a:lnTo>
                <a:lnTo>
                  <a:pt x="290" y="41"/>
                </a:lnTo>
                <a:lnTo>
                  <a:pt x="290" y="39"/>
                </a:lnTo>
                <a:lnTo>
                  <a:pt x="291" y="38"/>
                </a:lnTo>
                <a:lnTo>
                  <a:pt x="292" y="35"/>
                </a:lnTo>
                <a:lnTo>
                  <a:pt x="302" y="24"/>
                </a:lnTo>
                <a:lnTo>
                  <a:pt x="314" y="11"/>
                </a:lnTo>
                <a:lnTo>
                  <a:pt x="319" y="7"/>
                </a:lnTo>
                <a:lnTo>
                  <a:pt x="322" y="7"/>
                </a:lnTo>
                <a:lnTo>
                  <a:pt x="324" y="7"/>
                </a:lnTo>
                <a:lnTo>
                  <a:pt x="326" y="7"/>
                </a:lnTo>
                <a:lnTo>
                  <a:pt x="328" y="8"/>
                </a:lnTo>
                <a:lnTo>
                  <a:pt x="333" y="13"/>
                </a:lnTo>
                <a:lnTo>
                  <a:pt x="339" y="18"/>
                </a:lnTo>
                <a:lnTo>
                  <a:pt x="343" y="24"/>
                </a:lnTo>
                <a:lnTo>
                  <a:pt x="353" y="37"/>
                </a:lnTo>
                <a:lnTo>
                  <a:pt x="355" y="39"/>
                </a:lnTo>
                <a:lnTo>
                  <a:pt x="355" y="42"/>
                </a:lnTo>
                <a:lnTo>
                  <a:pt x="355" y="47"/>
                </a:lnTo>
                <a:lnTo>
                  <a:pt x="353" y="49"/>
                </a:lnTo>
                <a:lnTo>
                  <a:pt x="340" y="62"/>
                </a:lnTo>
                <a:lnTo>
                  <a:pt x="326" y="75"/>
                </a:lnTo>
                <a:lnTo>
                  <a:pt x="324" y="76"/>
                </a:lnTo>
                <a:lnTo>
                  <a:pt x="321" y="78"/>
                </a:lnTo>
                <a:close/>
                <a:moveTo>
                  <a:pt x="275" y="44"/>
                </a:moveTo>
                <a:lnTo>
                  <a:pt x="275" y="45"/>
                </a:lnTo>
                <a:lnTo>
                  <a:pt x="274" y="47"/>
                </a:lnTo>
                <a:lnTo>
                  <a:pt x="271" y="49"/>
                </a:lnTo>
                <a:lnTo>
                  <a:pt x="249" y="73"/>
                </a:lnTo>
                <a:lnTo>
                  <a:pt x="246" y="76"/>
                </a:lnTo>
                <a:lnTo>
                  <a:pt x="243" y="76"/>
                </a:lnTo>
                <a:lnTo>
                  <a:pt x="242" y="78"/>
                </a:lnTo>
                <a:lnTo>
                  <a:pt x="239" y="76"/>
                </a:lnTo>
                <a:lnTo>
                  <a:pt x="236" y="73"/>
                </a:lnTo>
                <a:lnTo>
                  <a:pt x="229" y="66"/>
                </a:lnTo>
                <a:lnTo>
                  <a:pt x="223" y="59"/>
                </a:lnTo>
                <a:lnTo>
                  <a:pt x="212" y="45"/>
                </a:lnTo>
                <a:lnTo>
                  <a:pt x="210" y="42"/>
                </a:lnTo>
                <a:lnTo>
                  <a:pt x="209" y="39"/>
                </a:lnTo>
                <a:lnTo>
                  <a:pt x="210" y="37"/>
                </a:lnTo>
                <a:lnTo>
                  <a:pt x="212" y="35"/>
                </a:lnTo>
                <a:lnTo>
                  <a:pt x="213" y="34"/>
                </a:lnTo>
                <a:lnTo>
                  <a:pt x="239" y="7"/>
                </a:lnTo>
                <a:lnTo>
                  <a:pt x="242" y="6"/>
                </a:lnTo>
                <a:lnTo>
                  <a:pt x="243" y="6"/>
                </a:lnTo>
                <a:lnTo>
                  <a:pt x="244" y="6"/>
                </a:lnTo>
                <a:lnTo>
                  <a:pt x="247" y="6"/>
                </a:lnTo>
                <a:lnTo>
                  <a:pt x="250" y="8"/>
                </a:lnTo>
                <a:lnTo>
                  <a:pt x="273" y="35"/>
                </a:lnTo>
                <a:lnTo>
                  <a:pt x="274" y="39"/>
                </a:lnTo>
                <a:lnTo>
                  <a:pt x="275" y="41"/>
                </a:lnTo>
                <a:lnTo>
                  <a:pt x="275" y="4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1" name="Freeform 170">
            <a:extLst>
              <a:ext uri="{FF2B5EF4-FFF2-40B4-BE49-F238E27FC236}">
                <a16:creationId xmlns:a16="http://schemas.microsoft.com/office/drawing/2014/main" id="{89BA3FDC-CD48-1435-42F0-24B5FDC537C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168712" y="4077080"/>
            <a:ext cx="735600" cy="72000"/>
          </a:xfrm>
          <a:custGeom>
            <a:avLst/>
            <a:gdLst>
              <a:gd name="T0" fmla="*/ 2302 w 2452"/>
              <a:gd name="T1" fmla="*/ 199 h 242"/>
              <a:gd name="T2" fmla="*/ 2452 w 2452"/>
              <a:gd name="T3" fmla="*/ 201 h 242"/>
              <a:gd name="T4" fmla="*/ 2267 w 2452"/>
              <a:gd name="T5" fmla="*/ 194 h 242"/>
              <a:gd name="T6" fmla="*/ 2133 w 2452"/>
              <a:gd name="T7" fmla="*/ 209 h 242"/>
              <a:gd name="T8" fmla="*/ 1007 w 2452"/>
              <a:gd name="T9" fmla="*/ 29 h 242"/>
              <a:gd name="T10" fmla="*/ 990 w 2452"/>
              <a:gd name="T11" fmla="*/ 161 h 242"/>
              <a:gd name="T12" fmla="*/ 1063 w 2452"/>
              <a:gd name="T13" fmla="*/ 215 h 242"/>
              <a:gd name="T14" fmla="*/ 1158 w 2452"/>
              <a:gd name="T15" fmla="*/ 161 h 242"/>
              <a:gd name="T16" fmla="*/ 1155 w 2452"/>
              <a:gd name="T17" fmla="*/ 37 h 242"/>
              <a:gd name="T18" fmla="*/ 1076 w 2452"/>
              <a:gd name="T19" fmla="*/ 0 h 242"/>
              <a:gd name="T20" fmla="*/ 2080 w 2452"/>
              <a:gd name="T21" fmla="*/ 16 h 242"/>
              <a:gd name="T22" fmla="*/ 1870 w 2452"/>
              <a:gd name="T23" fmla="*/ 194 h 242"/>
              <a:gd name="T24" fmla="*/ 1241 w 2452"/>
              <a:gd name="T25" fmla="*/ 20 h 242"/>
              <a:gd name="T26" fmla="*/ 1257 w 2452"/>
              <a:gd name="T27" fmla="*/ 209 h 242"/>
              <a:gd name="T28" fmla="*/ 1289 w 2452"/>
              <a:gd name="T29" fmla="*/ 209 h 242"/>
              <a:gd name="T30" fmla="*/ 1306 w 2452"/>
              <a:gd name="T31" fmla="*/ 20 h 242"/>
              <a:gd name="T32" fmla="*/ 947 w 2452"/>
              <a:gd name="T33" fmla="*/ 115 h 242"/>
              <a:gd name="T34" fmla="*/ 969 w 2452"/>
              <a:gd name="T35" fmla="*/ 40 h 242"/>
              <a:gd name="T36" fmla="*/ 809 w 2452"/>
              <a:gd name="T37" fmla="*/ 6 h 242"/>
              <a:gd name="T38" fmla="*/ 884 w 2452"/>
              <a:gd name="T39" fmla="*/ 127 h 242"/>
              <a:gd name="T40" fmla="*/ 202 w 2452"/>
              <a:gd name="T41" fmla="*/ 226 h 242"/>
              <a:gd name="T42" fmla="*/ 179 w 2452"/>
              <a:gd name="T43" fmla="*/ 6 h 242"/>
              <a:gd name="T44" fmla="*/ 15 w 2452"/>
              <a:gd name="T45" fmla="*/ 20 h 242"/>
              <a:gd name="T46" fmla="*/ 138 w 2452"/>
              <a:gd name="T47" fmla="*/ 212 h 242"/>
              <a:gd name="T48" fmla="*/ 227 w 2452"/>
              <a:gd name="T49" fmla="*/ 242 h 242"/>
              <a:gd name="T50" fmla="*/ 1472 w 2452"/>
              <a:gd name="T51" fmla="*/ 199 h 242"/>
              <a:gd name="T52" fmla="*/ 1590 w 2452"/>
              <a:gd name="T53" fmla="*/ 199 h 242"/>
              <a:gd name="T54" fmla="*/ 1813 w 2452"/>
              <a:gd name="T55" fmla="*/ 143 h 242"/>
              <a:gd name="T56" fmla="*/ 1671 w 2452"/>
              <a:gd name="T57" fmla="*/ 209 h 242"/>
              <a:gd name="T58" fmla="*/ 1846 w 2452"/>
              <a:gd name="T59" fmla="*/ 16 h 242"/>
              <a:gd name="T60" fmla="*/ 353 w 2452"/>
              <a:gd name="T61" fmla="*/ 165 h 242"/>
              <a:gd name="T62" fmla="*/ 259 w 2452"/>
              <a:gd name="T63" fmla="*/ 94 h 242"/>
              <a:gd name="T64" fmla="*/ 202 w 2452"/>
              <a:gd name="T65" fmla="*/ 199 h 242"/>
              <a:gd name="T66" fmla="*/ 484 w 2452"/>
              <a:gd name="T67" fmla="*/ 99 h 242"/>
              <a:gd name="T68" fmla="*/ 405 w 2452"/>
              <a:gd name="T69" fmla="*/ 58 h 242"/>
              <a:gd name="T70" fmla="*/ 442 w 2452"/>
              <a:gd name="T71" fmla="*/ 13 h 242"/>
              <a:gd name="T72" fmla="*/ 457 w 2452"/>
              <a:gd name="T73" fmla="*/ 2 h 242"/>
              <a:gd name="T74" fmla="*/ 374 w 2452"/>
              <a:gd name="T75" fmla="*/ 33 h 242"/>
              <a:gd name="T76" fmla="*/ 388 w 2452"/>
              <a:gd name="T77" fmla="*/ 110 h 242"/>
              <a:gd name="T78" fmla="*/ 471 w 2452"/>
              <a:gd name="T79" fmla="*/ 164 h 242"/>
              <a:gd name="T80" fmla="*/ 401 w 2452"/>
              <a:gd name="T81" fmla="*/ 198 h 242"/>
              <a:gd name="T82" fmla="*/ 436 w 2452"/>
              <a:gd name="T83" fmla="*/ 215 h 242"/>
              <a:gd name="T84" fmla="*/ 504 w 2452"/>
              <a:gd name="T85" fmla="*/ 167 h 242"/>
              <a:gd name="T86" fmla="*/ 1106 w 2452"/>
              <a:gd name="T87" fmla="*/ 33 h 242"/>
              <a:gd name="T88" fmla="*/ 1104 w 2452"/>
              <a:gd name="T89" fmla="*/ 187 h 242"/>
              <a:gd name="T90" fmla="*/ 1049 w 2452"/>
              <a:gd name="T91" fmla="*/ 191 h 242"/>
              <a:gd name="T92" fmla="*/ 1042 w 2452"/>
              <a:gd name="T93" fmla="*/ 47 h 242"/>
              <a:gd name="T94" fmla="*/ 1344 w 2452"/>
              <a:gd name="T95" fmla="*/ 240 h 242"/>
              <a:gd name="T96" fmla="*/ 1448 w 2452"/>
              <a:gd name="T97" fmla="*/ 211 h 242"/>
              <a:gd name="T98" fmla="*/ 1395 w 2452"/>
              <a:gd name="T99" fmla="*/ 16 h 242"/>
              <a:gd name="T100" fmla="*/ 1387 w 2452"/>
              <a:gd name="T101" fmla="*/ 229 h 242"/>
              <a:gd name="T102" fmla="*/ 789 w 2452"/>
              <a:gd name="T103" fmla="*/ 16 h 242"/>
              <a:gd name="T104" fmla="*/ 777 w 2452"/>
              <a:gd name="T105" fmla="*/ 196 h 242"/>
              <a:gd name="T106" fmla="*/ 926 w 2452"/>
              <a:gd name="T107" fmla="*/ 50 h 242"/>
              <a:gd name="T108" fmla="*/ 895 w 2452"/>
              <a:gd name="T109" fmla="*/ 115 h 242"/>
              <a:gd name="T110" fmla="*/ 1583 w 2452"/>
              <a:gd name="T111" fmla="*/ 125 h 242"/>
              <a:gd name="T112" fmla="*/ 580 w 2452"/>
              <a:gd name="T113" fmla="*/ 102 h 242"/>
              <a:gd name="T114" fmla="*/ 517 w 2452"/>
              <a:gd name="T115" fmla="*/ 209 h 242"/>
              <a:gd name="T116" fmla="*/ 661 w 2452"/>
              <a:gd name="T117" fmla="*/ 209 h 242"/>
              <a:gd name="T118" fmla="*/ 675 w 2452"/>
              <a:gd name="T119" fmla="*/ 26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52" h="242">
                <a:moveTo>
                  <a:pt x="2133" y="137"/>
                </a:moveTo>
                <a:lnTo>
                  <a:pt x="2144" y="137"/>
                </a:lnTo>
                <a:lnTo>
                  <a:pt x="2165" y="139"/>
                </a:lnTo>
                <a:lnTo>
                  <a:pt x="2186" y="137"/>
                </a:lnTo>
                <a:lnTo>
                  <a:pt x="2199" y="137"/>
                </a:lnTo>
                <a:lnTo>
                  <a:pt x="2216" y="196"/>
                </a:lnTo>
                <a:lnTo>
                  <a:pt x="2203" y="199"/>
                </a:lnTo>
                <a:lnTo>
                  <a:pt x="2199" y="201"/>
                </a:lnTo>
                <a:lnTo>
                  <a:pt x="2199" y="209"/>
                </a:lnTo>
                <a:lnTo>
                  <a:pt x="2305" y="209"/>
                </a:lnTo>
                <a:lnTo>
                  <a:pt x="2305" y="201"/>
                </a:lnTo>
                <a:lnTo>
                  <a:pt x="2302" y="199"/>
                </a:lnTo>
                <a:lnTo>
                  <a:pt x="2288" y="195"/>
                </a:lnTo>
                <a:lnTo>
                  <a:pt x="2305" y="137"/>
                </a:lnTo>
                <a:lnTo>
                  <a:pt x="2318" y="137"/>
                </a:lnTo>
                <a:lnTo>
                  <a:pt x="2339" y="139"/>
                </a:lnTo>
                <a:lnTo>
                  <a:pt x="2360" y="137"/>
                </a:lnTo>
                <a:lnTo>
                  <a:pt x="2372" y="137"/>
                </a:lnTo>
                <a:lnTo>
                  <a:pt x="2390" y="196"/>
                </a:lnTo>
                <a:lnTo>
                  <a:pt x="2376" y="199"/>
                </a:lnTo>
                <a:lnTo>
                  <a:pt x="2373" y="201"/>
                </a:lnTo>
                <a:lnTo>
                  <a:pt x="2373" y="209"/>
                </a:lnTo>
                <a:lnTo>
                  <a:pt x="2452" y="209"/>
                </a:lnTo>
                <a:lnTo>
                  <a:pt x="2452" y="201"/>
                </a:lnTo>
                <a:lnTo>
                  <a:pt x="2446" y="198"/>
                </a:lnTo>
                <a:lnTo>
                  <a:pt x="2442" y="194"/>
                </a:lnTo>
                <a:lnTo>
                  <a:pt x="2441" y="191"/>
                </a:lnTo>
                <a:lnTo>
                  <a:pt x="2439" y="188"/>
                </a:lnTo>
                <a:lnTo>
                  <a:pt x="2379" y="6"/>
                </a:lnTo>
                <a:lnTo>
                  <a:pt x="2308" y="6"/>
                </a:lnTo>
                <a:lnTo>
                  <a:pt x="2308" y="16"/>
                </a:lnTo>
                <a:lnTo>
                  <a:pt x="2314" y="17"/>
                </a:lnTo>
                <a:lnTo>
                  <a:pt x="2328" y="20"/>
                </a:lnTo>
                <a:lnTo>
                  <a:pt x="2271" y="188"/>
                </a:lnTo>
                <a:lnTo>
                  <a:pt x="2270" y="194"/>
                </a:lnTo>
                <a:lnTo>
                  <a:pt x="2267" y="194"/>
                </a:lnTo>
                <a:lnTo>
                  <a:pt x="2205" y="6"/>
                </a:lnTo>
                <a:lnTo>
                  <a:pt x="2136" y="6"/>
                </a:lnTo>
                <a:lnTo>
                  <a:pt x="2136" y="16"/>
                </a:lnTo>
                <a:lnTo>
                  <a:pt x="2140" y="17"/>
                </a:lnTo>
                <a:lnTo>
                  <a:pt x="2154" y="20"/>
                </a:lnTo>
                <a:lnTo>
                  <a:pt x="2099" y="188"/>
                </a:lnTo>
                <a:lnTo>
                  <a:pt x="2096" y="194"/>
                </a:lnTo>
                <a:lnTo>
                  <a:pt x="2093" y="198"/>
                </a:lnTo>
                <a:lnTo>
                  <a:pt x="2090" y="199"/>
                </a:lnTo>
                <a:lnTo>
                  <a:pt x="2089" y="201"/>
                </a:lnTo>
                <a:lnTo>
                  <a:pt x="2089" y="209"/>
                </a:lnTo>
                <a:lnTo>
                  <a:pt x="2133" y="209"/>
                </a:lnTo>
                <a:lnTo>
                  <a:pt x="2133" y="201"/>
                </a:lnTo>
                <a:lnTo>
                  <a:pt x="2114" y="195"/>
                </a:lnTo>
                <a:lnTo>
                  <a:pt x="2133" y="137"/>
                </a:lnTo>
                <a:close/>
                <a:moveTo>
                  <a:pt x="1076" y="0"/>
                </a:moveTo>
                <a:lnTo>
                  <a:pt x="1065" y="2"/>
                </a:lnTo>
                <a:lnTo>
                  <a:pt x="1053" y="3"/>
                </a:lnTo>
                <a:lnTo>
                  <a:pt x="1045" y="5"/>
                </a:lnTo>
                <a:lnTo>
                  <a:pt x="1035" y="8"/>
                </a:lnTo>
                <a:lnTo>
                  <a:pt x="1027" y="12"/>
                </a:lnTo>
                <a:lnTo>
                  <a:pt x="1020" y="17"/>
                </a:lnTo>
                <a:lnTo>
                  <a:pt x="1012" y="23"/>
                </a:lnTo>
                <a:lnTo>
                  <a:pt x="1007" y="29"/>
                </a:lnTo>
                <a:lnTo>
                  <a:pt x="1001" y="37"/>
                </a:lnTo>
                <a:lnTo>
                  <a:pt x="997" y="44"/>
                </a:lnTo>
                <a:lnTo>
                  <a:pt x="993" y="54"/>
                </a:lnTo>
                <a:lnTo>
                  <a:pt x="990" y="64"/>
                </a:lnTo>
                <a:lnTo>
                  <a:pt x="987" y="75"/>
                </a:lnTo>
                <a:lnTo>
                  <a:pt x="986" y="86"/>
                </a:lnTo>
                <a:lnTo>
                  <a:pt x="984" y="99"/>
                </a:lnTo>
                <a:lnTo>
                  <a:pt x="984" y="112"/>
                </a:lnTo>
                <a:lnTo>
                  <a:pt x="984" y="126"/>
                </a:lnTo>
                <a:lnTo>
                  <a:pt x="986" y="139"/>
                </a:lnTo>
                <a:lnTo>
                  <a:pt x="987" y="150"/>
                </a:lnTo>
                <a:lnTo>
                  <a:pt x="990" y="161"/>
                </a:lnTo>
                <a:lnTo>
                  <a:pt x="993" y="170"/>
                </a:lnTo>
                <a:lnTo>
                  <a:pt x="997" y="178"/>
                </a:lnTo>
                <a:lnTo>
                  <a:pt x="1001" y="185"/>
                </a:lnTo>
                <a:lnTo>
                  <a:pt x="1003" y="189"/>
                </a:lnTo>
                <a:lnTo>
                  <a:pt x="1005" y="192"/>
                </a:lnTo>
                <a:lnTo>
                  <a:pt x="1011" y="198"/>
                </a:lnTo>
                <a:lnTo>
                  <a:pt x="1018" y="202"/>
                </a:lnTo>
                <a:lnTo>
                  <a:pt x="1025" y="206"/>
                </a:lnTo>
                <a:lnTo>
                  <a:pt x="1034" y="209"/>
                </a:lnTo>
                <a:lnTo>
                  <a:pt x="1044" y="212"/>
                </a:lnTo>
                <a:lnTo>
                  <a:pt x="1053" y="213"/>
                </a:lnTo>
                <a:lnTo>
                  <a:pt x="1063" y="215"/>
                </a:lnTo>
                <a:lnTo>
                  <a:pt x="1076" y="215"/>
                </a:lnTo>
                <a:lnTo>
                  <a:pt x="1087" y="213"/>
                </a:lnTo>
                <a:lnTo>
                  <a:pt x="1097" y="213"/>
                </a:lnTo>
                <a:lnTo>
                  <a:pt x="1107" y="211"/>
                </a:lnTo>
                <a:lnTo>
                  <a:pt x="1116" y="208"/>
                </a:lnTo>
                <a:lnTo>
                  <a:pt x="1124" y="203"/>
                </a:lnTo>
                <a:lnTo>
                  <a:pt x="1131" y="198"/>
                </a:lnTo>
                <a:lnTo>
                  <a:pt x="1138" y="192"/>
                </a:lnTo>
                <a:lnTo>
                  <a:pt x="1145" y="187"/>
                </a:lnTo>
                <a:lnTo>
                  <a:pt x="1149" y="178"/>
                </a:lnTo>
                <a:lnTo>
                  <a:pt x="1155" y="170"/>
                </a:lnTo>
                <a:lnTo>
                  <a:pt x="1158" y="161"/>
                </a:lnTo>
                <a:lnTo>
                  <a:pt x="1162" y="151"/>
                </a:lnTo>
                <a:lnTo>
                  <a:pt x="1164" y="140"/>
                </a:lnTo>
                <a:lnTo>
                  <a:pt x="1166" y="129"/>
                </a:lnTo>
                <a:lnTo>
                  <a:pt x="1166" y="116"/>
                </a:lnTo>
                <a:lnTo>
                  <a:pt x="1168" y="102"/>
                </a:lnTo>
                <a:lnTo>
                  <a:pt x="1166" y="89"/>
                </a:lnTo>
                <a:lnTo>
                  <a:pt x="1166" y="77"/>
                </a:lnTo>
                <a:lnTo>
                  <a:pt x="1165" y="65"/>
                </a:lnTo>
                <a:lnTo>
                  <a:pt x="1162" y="54"/>
                </a:lnTo>
                <a:lnTo>
                  <a:pt x="1161" y="50"/>
                </a:lnTo>
                <a:lnTo>
                  <a:pt x="1159" y="46"/>
                </a:lnTo>
                <a:lnTo>
                  <a:pt x="1155" y="37"/>
                </a:lnTo>
                <a:lnTo>
                  <a:pt x="1151" y="30"/>
                </a:lnTo>
                <a:lnTo>
                  <a:pt x="1148" y="26"/>
                </a:lnTo>
                <a:lnTo>
                  <a:pt x="1145" y="23"/>
                </a:lnTo>
                <a:lnTo>
                  <a:pt x="1140" y="17"/>
                </a:lnTo>
                <a:lnTo>
                  <a:pt x="1133" y="13"/>
                </a:lnTo>
                <a:lnTo>
                  <a:pt x="1125" y="9"/>
                </a:lnTo>
                <a:lnTo>
                  <a:pt x="1117" y="6"/>
                </a:lnTo>
                <a:lnTo>
                  <a:pt x="1113" y="5"/>
                </a:lnTo>
                <a:lnTo>
                  <a:pt x="1109" y="3"/>
                </a:lnTo>
                <a:lnTo>
                  <a:pt x="1099" y="2"/>
                </a:lnTo>
                <a:lnTo>
                  <a:pt x="1087" y="2"/>
                </a:lnTo>
                <a:lnTo>
                  <a:pt x="1076" y="0"/>
                </a:lnTo>
                <a:close/>
                <a:moveTo>
                  <a:pt x="2017" y="24"/>
                </a:moveTo>
                <a:lnTo>
                  <a:pt x="2020" y="24"/>
                </a:lnTo>
                <a:lnTo>
                  <a:pt x="2020" y="196"/>
                </a:lnTo>
                <a:lnTo>
                  <a:pt x="2001" y="201"/>
                </a:lnTo>
                <a:lnTo>
                  <a:pt x="2001" y="209"/>
                </a:lnTo>
                <a:lnTo>
                  <a:pt x="2082" y="209"/>
                </a:lnTo>
                <a:lnTo>
                  <a:pt x="2082" y="201"/>
                </a:lnTo>
                <a:lnTo>
                  <a:pt x="2079" y="199"/>
                </a:lnTo>
                <a:lnTo>
                  <a:pt x="2068" y="196"/>
                </a:lnTo>
                <a:lnTo>
                  <a:pt x="2068" y="20"/>
                </a:lnTo>
                <a:lnTo>
                  <a:pt x="2075" y="17"/>
                </a:lnTo>
                <a:lnTo>
                  <a:pt x="2080" y="16"/>
                </a:lnTo>
                <a:lnTo>
                  <a:pt x="2083" y="16"/>
                </a:lnTo>
                <a:lnTo>
                  <a:pt x="2083" y="6"/>
                </a:lnTo>
                <a:lnTo>
                  <a:pt x="2007" y="6"/>
                </a:lnTo>
                <a:lnTo>
                  <a:pt x="1970" y="120"/>
                </a:lnTo>
                <a:lnTo>
                  <a:pt x="1969" y="120"/>
                </a:lnTo>
                <a:lnTo>
                  <a:pt x="1931" y="6"/>
                </a:lnTo>
                <a:lnTo>
                  <a:pt x="1857" y="6"/>
                </a:lnTo>
                <a:lnTo>
                  <a:pt x="1857" y="16"/>
                </a:lnTo>
                <a:lnTo>
                  <a:pt x="1873" y="20"/>
                </a:lnTo>
                <a:lnTo>
                  <a:pt x="1873" y="188"/>
                </a:lnTo>
                <a:lnTo>
                  <a:pt x="1871" y="191"/>
                </a:lnTo>
                <a:lnTo>
                  <a:pt x="1870" y="194"/>
                </a:lnTo>
                <a:lnTo>
                  <a:pt x="1864" y="198"/>
                </a:lnTo>
                <a:lnTo>
                  <a:pt x="1857" y="201"/>
                </a:lnTo>
                <a:lnTo>
                  <a:pt x="1857" y="209"/>
                </a:lnTo>
                <a:lnTo>
                  <a:pt x="1905" y="209"/>
                </a:lnTo>
                <a:lnTo>
                  <a:pt x="1905" y="201"/>
                </a:lnTo>
                <a:lnTo>
                  <a:pt x="1888" y="195"/>
                </a:lnTo>
                <a:lnTo>
                  <a:pt x="1888" y="24"/>
                </a:lnTo>
                <a:lnTo>
                  <a:pt x="1891" y="24"/>
                </a:lnTo>
                <a:lnTo>
                  <a:pt x="1941" y="180"/>
                </a:lnTo>
                <a:lnTo>
                  <a:pt x="1967" y="180"/>
                </a:lnTo>
                <a:lnTo>
                  <a:pt x="2017" y="24"/>
                </a:lnTo>
                <a:close/>
                <a:moveTo>
                  <a:pt x="1241" y="20"/>
                </a:moveTo>
                <a:lnTo>
                  <a:pt x="1253" y="17"/>
                </a:lnTo>
                <a:lnTo>
                  <a:pt x="1257" y="16"/>
                </a:lnTo>
                <a:lnTo>
                  <a:pt x="1257" y="6"/>
                </a:lnTo>
                <a:lnTo>
                  <a:pt x="1176" y="6"/>
                </a:lnTo>
                <a:lnTo>
                  <a:pt x="1176" y="16"/>
                </a:lnTo>
                <a:lnTo>
                  <a:pt x="1181" y="17"/>
                </a:lnTo>
                <a:lnTo>
                  <a:pt x="1193" y="20"/>
                </a:lnTo>
                <a:lnTo>
                  <a:pt x="1193" y="196"/>
                </a:lnTo>
                <a:lnTo>
                  <a:pt x="1181" y="199"/>
                </a:lnTo>
                <a:lnTo>
                  <a:pt x="1176" y="201"/>
                </a:lnTo>
                <a:lnTo>
                  <a:pt x="1176" y="209"/>
                </a:lnTo>
                <a:lnTo>
                  <a:pt x="1257" y="209"/>
                </a:lnTo>
                <a:lnTo>
                  <a:pt x="1257" y="201"/>
                </a:lnTo>
                <a:lnTo>
                  <a:pt x="1254" y="199"/>
                </a:lnTo>
                <a:lnTo>
                  <a:pt x="1241" y="196"/>
                </a:lnTo>
                <a:lnTo>
                  <a:pt x="1241" y="106"/>
                </a:lnTo>
                <a:lnTo>
                  <a:pt x="1253" y="108"/>
                </a:lnTo>
                <a:lnTo>
                  <a:pt x="1274" y="108"/>
                </a:lnTo>
                <a:lnTo>
                  <a:pt x="1295" y="108"/>
                </a:lnTo>
                <a:lnTo>
                  <a:pt x="1306" y="106"/>
                </a:lnTo>
                <a:lnTo>
                  <a:pt x="1306" y="196"/>
                </a:lnTo>
                <a:lnTo>
                  <a:pt x="1294" y="199"/>
                </a:lnTo>
                <a:lnTo>
                  <a:pt x="1289" y="201"/>
                </a:lnTo>
                <a:lnTo>
                  <a:pt x="1289" y="209"/>
                </a:lnTo>
                <a:lnTo>
                  <a:pt x="1370" y="209"/>
                </a:lnTo>
                <a:lnTo>
                  <a:pt x="1370" y="201"/>
                </a:lnTo>
                <a:lnTo>
                  <a:pt x="1367" y="199"/>
                </a:lnTo>
                <a:lnTo>
                  <a:pt x="1354" y="196"/>
                </a:lnTo>
                <a:lnTo>
                  <a:pt x="1354" y="20"/>
                </a:lnTo>
                <a:lnTo>
                  <a:pt x="1361" y="17"/>
                </a:lnTo>
                <a:lnTo>
                  <a:pt x="1367" y="16"/>
                </a:lnTo>
                <a:lnTo>
                  <a:pt x="1370" y="16"/>
                </a:lnTo>
                <a:lnTo>
                  <a:pt x="1370" y="6"/>
                </a:lnTo>
                <a:lnTo>
                  <a:pt x="1289" y="6"/>
                </a:lnTo>
                <a:lnTo>
                  <a:pt x="1289" y="16"/>
                </a:lnTo>
                <a:lnTo>
                  <a:pt x="1306" y="20"/>
                </a:lnTo>
                <a:lnTo>
                  <a:pt x="1306" y="92"/>
                </a:lnTo>
                <a:lnTo>
                  <a:pt x="1241" y="92"/>
                </a:lnTo>
                <a:lnTo>
                  <a:pt x="1241" y="20"/>
                </a:lnTo>
                <a:close/>
                <a:moveTo>
                  <a:pt x="897" y="129"/>
                </a:moveTo>
                <a:lnTo>
                  <a:pt x="905" y="129"/>
                </a:lnTo>
                <a:lnTo>
                  <a:pt x="911" y="127"/>
                </a:lnTo>
                <a:lnTo>
                  <a:pt x="915" y="127"/>
                </a:lnTo>
                <a:lnTo>
                  <a:pt x="922" y="126"/>
                </a:lnTo>
                <a:lnTo>
                  <a:pt x="929" y="123"/>
                </a:lnTo>
                <a:lnTo>
                  <a:pt x="936" y="122"/>
                </a:lnTo>
                <a:lnTo>
                  <a:pt x="943" y="117"/>
                </a:lnTo>
                <a:lnTo>
                  <a:pt x="947" y="115"/>
                </a:lnTo>
                <a:lnTo>
                  <a:pt x="953" y="110"/>
                </a:lnTo>
                <a:lnTo>
                  <a:pt x="957" y="106"/>
                </a:lnTo>
                <a:lnTo>
                  <a:pt x="962" y="101"/>
                </a:lnTo>
                <a:lnTo>
                  <a:pt x="964" y="95"/>
                </a:lnTo>
                <a:lnTo>
                  <a:pt x="967" y="89"/>
                </a:lnTo>
                <a:lnTo>
                  <a:pt x="969" y="82"/>
                </a:lnTo>
                <a:lnTo>
                  <a:pt x="970" y="75"/>
                </a:lnTo>
                <a:lnTo>
                  <a:pt x="971" y="68"/>
                </a:lnTo>
                <a:lnTo>
                  <a:pt x="971" y="60"/>
                </a:lnTo>
                <a:lnTo>
                  <a:pt x="971" y="53"/>
                </a:lnTo>
                <a:lnTo>
                  <a:pt x="970" y="46"/>
                </a:lnTo>
                <a:lnTo>
                  <a:pt x="969" y="40"/>
                </a:lnTo>
                <a:lnTo>
                  <a:pt x="967" y="34"/>
                </a:lnTo>
                <a:lnTo>
                  <a:pt x="964" y="29"/>
                </a:lnTo>
                <a:lnTo>
                  <a:pt x="962" y="24"/>
                </a:lnTo>
                <a:lnTo>
                  <a:pt x="959" y="20"/>
                </a:lnTo>
                <a:lnTo>
                  <a:pt x="955" y="17"/>
                </a:lnTo>
                <a:lnTo>
                  <a:pt x="949" y="15"/>
                </a:lnTo>
                <a:lnTo>
                  <a:pt x="943" y="12"/>
                </a:lnTo>
                <a:lnTo>
                  <a:pt x="929" y="9"/>
                </a:lnTo>
                <a:lnTo>
                  <a:pt x="922" y="8"/>
                </a:lnTo>
                <a:lnTo>
                  <a:pt x="912" y="6"/>
                </a:lnTo>
                <a:lnTo>
                  <a:pt x="892" y="6"/>
                </a:lnTo>
                <a:lnTo>
                  <a:pt x="809" y="6"/>
                </a:lnTo>
                <a:lnTo>
                  <a:pt x="809" y="16"/>
                </a:lnTo>
                <a:lnTo>
                  <a:pt x="825" y="20"/>
                </a:lnTo>
                <a:lnTo>
                  <a:pt x="825" y="196"/>
                </a:lnTo>
                <a:lnTo>
                  <a:pt x="813" y="199"/>
                </a:lnTo>
                <a:lnTo>
                  <a:pt x="809" y="201"/>
                </a:lnTo>
                <a:lnTo>
                  <a:pt x="809" y="209"/>
                </a:lnTo>
                <a:lnTo>
                  <a:pt x="891" y="209"/>
                </a:lnTo>
                <a:lnTo>
                  <a:pt x="891" y="201"/>
                </a:lnTo>
                <a:lnTo>
                  <a:pt x="887" y="199"/>
                </a:lnTo>
                <a:lnTo>
                  <a:pt x="874" y="196"/>
                </a:lnTo>
                <a:lnTo>
                  <a:pt x="874" y="126"/>
                </a:lnTo>
                <a:lnTo>
                  <a:pt x="884" y="127"/>
                </a:lnTo>
                <a:lnTo>
                  <a:pt x="897" y="129"/>
                </a:lnTo>
                <a:close/>
                <a:moveTo>
                  <a:pt x="252" y="223"/>
                </a:moveTo>
                <a:lnTo>
                  <a:pt x="248" y="223"/>
                </a:lnTo>
                <a:lnTo>
                  <a:pt x="244" y="226"/>
                </a:lnTo>
                <a:lnTo>
                  <a:pt x="237" y="229"/>
                </a:lnTo>
                <a:lnTo>
                  <a:pt x="230" y="230"/>
                </a:lnTo>
                <a:lnTo>
                  <a:pt x="220" y="230"/>
                </a:lnTo>
                <a:lnTo>
                  <a:pt x="217" y="230"/>
                </a:lnTo>
                <a:lnTo>
                  <a:pt x="213" y="230"/>
                </a:lnTo>
                <a:lnTo>
                  <a:pt x="207" y="229"/>
                </a:lnTo>
                <a:lnTo>
                  <a:pt x="204" y="227"/>
                </a:lnTo>
                <a:lnTo>
                  <a:pt x="202" y="226"/>
                </a:lnTo>
                <a:lnTo>
                  <a:pt x="196" y="220"/>
                </a:lnTo>
                <a:lnTo>
                  <a:pt x="190" y="215"/>
                </a:lnTo>
                <a:lnTo>
                  <a:pt x="185" y="208"/>
                </a:lnTo>
                <a:lnTo>
                  <a:pt x="179" y="198"/>
                </a:lnTo>
                <a:lnTo>
                  <a:pt x="173" y="185"/>
                </a:lnTo>
                <a:lnTo>
                  <a:pt x="117" y="70"/>
                </a:lnTo>
                <a:lnTo>
                  <a:pt x="159" y="26"/>
                </a:lnTo>
                <a:lnTo>
                  <a:pt x="162" y="23"/>
                </a:lnTo>
                <a:lnTo>
                  <a:pt x="165" y="22"/>
                </a:lnTo>
                <a:lnTo>
                  <a:pt x="172" y="17"/>
                </a:lnTo>
                <a:lnTo>
                  <a:pt x="179" y="16"/>
                </a:lnTo>
                <a:lnTo>
                  <a:pt x="179" y="6"/>
                </a:lnTo>
                <a:lnTo>
                  <a:pt x="129" y="6"/>
                </a:lnTo>
                <a:lnTo>
                  <a:pt x="129" y="16"/>
                </a:lnTo>
                <a:lnTo>
                  <a:pt x="142" y="24"/>
                </a:lnTo>
                <a:lnTo>
                  <a:pt x="66" y="102"/>
                </a:lnTo>
                <a:lnTo>
                  <a:pt x="64" y="102"/>
                </a:lnTo>
                <a:lnTo>
                  <a:pt x="64" y="20"/>
                </a:lnTo>
                <a:lnTo>
                  <a:pt x="77" y="16"/>
                </a:lnTo>
                <a:lnTo>
                  <a:pt x="81" y="16"/>
                </a:lnTo>
                <a:lnTo>
                  <a:pt x="81" y="6"/>
                </a:lnTo>
                <a:lnTo>
                  <a:pt x="0" y="6"/>
                </a:lnTo>
                <a:lnTo>
                  <a:pt x="0" y="16"/>
                </a:lnTo>
                <a:lnTo>
                  <a:pt x="15" y="20"/>
                </a:lnTo>
                <a:lnTo>
                  <a:pt x="15" y="196"/>
                </a:lnTo>
                <a:lnTo>
                  <a:pt x="4" y="199"/>
                </a:lnTo>
                <a:lnTo>
                  <a:pt x="0" y="201"/>
                </a:lnTo>
                <a:lnTo>
                  <a:pt x="0" y="209"/>
                </a:lnTo>
                <a:lnTo>
                  <a:pt x="81" y="209"/>
                </a:lnTo>
                <a:lnTo>
                  <a:pt x="81" y="201"/>
                </a:lnTo>
                <a:lnTo>
                  <a:pt x="64" y="196"/>
                </a:lnTo>
                <a:lnTo>
                  <a:pt x="64" y="123"/>
                </a:lnTo>
                <a:lnTo>
                  <a:pt x="84" y="102"/>
                </a:lnTo>
                <a:lnTo>
                  <a:pt x="129" y="199"/>
                </a:lnTo>
                <a:lnTo>
                  <a:pt x="134" y="205"/>
                </a:lnTo>
                <a:lnTo>
                  <a:pt x="138" y="212"/>
                </a:lnTo>
                <a:lnTo>
                  <a:pt x="141" y="218"/>
                </a:lnTo>
                <a:lnTo>
                  <a:pt x="145" y="222"/>
                </a:lnTo>
                <a:lnTo>
                  <a:pt x="155" y="229"/>
                </a:lnTo>
                <a:lnTo>
                  <a:pt x="159" y="232"/>
                </a:lnTo>
                <a:lnTo>
                  <a:pt x="165" y="234"/>
                </a:lnTo>
                <a:lnTo>
                  <a:pt x="170" y="237"/>
                </a:lnTo>
                <a:lnTo>
                  <a:pt x="176" y="239"/>
                </a:lnTo>
                <a:lnTo>
                  <a:pt x="182" y="240"/>
                </a:lnTo>
                <a:lnTo>
                  <a:pt x="189" y="240"/>
                </a:lnTo>
                <a:lnTo>
                  <a:pt x="202" y="242"/>
                </a:lnTo>
                <a:lnTo>
                  <a:pt x="216" y="242"/>
                </a:lnTo>
                <a:lnTo>
                  <a:pt x="227" y="242"/>
                </a:lnTo>
                <a:lnTo>
                  <a:pt x="238" y="240"/>
                </a:lnTo>
                <a:lnTo>
                  <a:pt x="252" y="239"/>
                </a:lnTo>
                <a:lnTo>
                  <a:pt x="252" y="223"/>
                </a:lnTo>
                <a:close/>
                <a:moveTo>
                  <a:pt x="1522" y="16"/>
                </a:moveTo>
                <a:lnTo>
                  <a:pt x="1528" y="17"/>
                </a:lnTo>
                <a:lnTo>
                  <a:pt x="1542" y="20"/>
                </a:lnTo>
                <a:lnTo>
                  <a:pt x="1486" y="188"/>
                </a:lnTo>
                <a:lnTo>
                  <a:pt x="1484" y="191"/>
                </a:lnTo>
                <a:lnTo>
                  <a:pt x="1483" y="194"/>
                </a:lnTo>
                <a:lnTo>
                  <a:pt x="1480" y="196"/>
                </a:lnTo>
                <a:lnTo>
                  <a:pt x="1476" y="198"/>
                </a:lnTo>
                <a:lnTo>
                  <a:pt x="1472" y="199"/>
                </a:lnTo>
                <a:lnTo>
                  <a:pt x="1469" y="201"/>
                </a:lnTo>
                <a:lnTo>
                  <a:pt x="1469" y="209"/>
                </a:lnTo>
                <a:lnTo>
                  <a:pt x="1521" y="209"/>
                </a:lnTo>
                <a:lnTo>
                  <a:pt x="1521" y="201"/>
                </a:lnTo>
                <a:lnTo>
                  <a:pt x="1503" y="195"/>
                </a:lnTo>
                <a:lnTo>
                  <a:pt x="1520" y="137"/>
                </a:lnTo>
                <a:lnTo>
                  <a:pt x="1532" y="137"/>
                </a:lnTo>
                <a:lnTo>
                  <a:pt x="1554" y="139"/>
                </a:lnTo>
                <a:lnTo>
                  <a:pt x="1575" y="137"/>
                </a:lnTo>
                <a:lnTo>
                  <a:pt x="1586" y="137"/>
                </a:lnTo>
                <a:lnTo>
                  <a:pt x="1604" y="196"/>
                </a:lnTo>
                <a:lnTo>
                  <a:pt x="1590" y="199"/>
                </a:lnTo>
                <a:lnTo>
                  <a:pt x="1586" y="201"/>
                </a:lnTo>
                <a:lnTo>
                  <a:pt x="1586" y="209"/>
                </a:lnTo>
                <a:lnTo>
                  <a:pt x="1664" y="209"/>
                </a:lnTo>
                <a:lnTo>
                  <a:pt x="1664" y="201"/>
                </a:lnTo>
                <a:lnTo>
                  <a:pt x="1659" y="198"/>
                </a:lnTo>
                <a:lnTo>
                  <a:pt x="1655" y="194"/>
                </a:lnTo>
                <a:lnTo>
                  <a:pt x="1654" y="191"/>
                </a:lnTo>
                <a:lnTo>
                  <a:pt x="1652" y="188"/>
                </a:lnTo>
                <a:lnTo>
                  <a:pt x="1593" y="6"/>
                </a:lnTo>
                <a:lnTo>
                  <a:pt x="1522" y="6"/>
                </a:lnTo>
                <a:lnTo>
                  <a:pt x="1522" y="16"/>
                </a:lnTo>
                <a:close/>
                <a:moveTo>
                  <a:pt x="1813" y="143"/>
                </a:moveTo>
                <a:lnTo>
                  <a:pt x="1812" y="143"/>
                </a:lnTo>
                <a:lnTo>
                  <a:pt x="1734" y="6"/>
                </a:lnTo>
                <a:lnTo>
                  <a:pt x="1668" y="6"/>
                </a:lnTo>
                <a:lnTo>
                  <a:pt x="1668" y="16"/>
                </a:lnTo>
                <a:lnTo>
                  <a:pt x="1683" y="20"/>
                </a:lnTo>
                <a:lnTo>
                  <a:pt x="1683" y="188"/>
                </a:lnTo>
                <a:lnTo>
                  <a:pt x="1683" y="191"/>
                </a:lnTo>
                <a:lnTo>
                  <a:pt x="1682" y="194"/>
                </a:lnTo>
                <a:lnTo>
                  <a:pt x="1679" y="195"/>
                </a:lnTo>
                <a:lnTo>
                  <a:pt x="1676" y="198"/>
                </a:lnTo>
                <a:lnTo>
                  <a:pt x="1671" y="201"/>
                </a:lnTo>
                <a:lnTo>
                  <a:pt x="1671" y="209"/>
                </a:lnTo>
                <a:lnTo>
                  <a:pt x="1717" y="209"/>
                </a:lnTo>
                <a:lnTo>
                  <a:pt x="1717" y="201"/>
                </a:lnTo>
                <a:lnTo>
                  <a:pt x="1700" y="195"/>
                </a:lnTo>
                <a:lnTo>
                  <a:pt x="1700" y="40"/>
                </a:lnTo>
                <a:lnTo>
                  <a:pt x="1702" y="40"/>
                </a:lnTo>
                <a:lnTo>
                  <a:pt x="1801" y="209"/>
                </a:lnTo>
                <a:lnTo>
                  <a:pt x="1830" y="209"/>
                </a:lnTo>
                <a:lnTo>
                  <a:pt x="1830" y="27"/>
                </a:lnTo>
                <a:lnTo>
                  <a:pt x="1830" y="24"/>
                </a:lnTo>
                <a:lnTo>
                  <a:pt x="1833" y="22"/>
                </a:lnTo>
                <a:lnTo>
                  <a:pt x="1837" y="19"/>
                </a:lnTo>
                <a:lnTo>
                  <a:pt x="1846" y="16"/>
                </a:lnTo>
                <a:lnTo>
                  <a:pt x="1846" y="6"/>
                </a:lnTo>
                <a:lnTo>
                  <a:pt x="1797" y="6"/>
                </a:lnTo>
                <a:lnTo>
                  <a:pt x="1797" y="16"/>
                </a:lnTo>
                <a:lnTo>
                  <a:pt x="1813" y="20"/>
                </a:lnTo>
                <a:lnTo>
                  <a:pt x="1813" y="143"/>
                </a:lnTo>
                <a:close/>
                <a:moveTo>
                  <a:pt x="199" y="209"/>
                </a:moveTo>
                <a:lnTo>
                  <a:pt x="332" y="209"/>
                </a:lnTo>
                <a:lnTo>
                  <a:pt x="339" y="209"/>
                </a:lnTo>
                <a:lnTo>
                  <a:pt x="346" y="211"/>
                </a:lnTo>
                <a:lnTo>
                  <a:pt x="351" y="212"/>
                </a:lnTo>
                <a:lnTo>
                  <a:pt x="353" y="212"/>
                </a:lnTo>
                <a:lnTo>
                  <a:pt x="353" y="165"/>
                </a:lnTo>
                <a:lnTo>
                  <a:pt x="332" y="165"/>
                </a:lnTo>
                <a:lnTo>
                  <a:pt x="329" y="172"/>
                </a:lnTo>
                <a:lnTo>
                  <a:pt x="324" y="196"/>
                </a:lnTo>
                <a:lnTo>
                  <a:pt x="259" y="196"/>
                </a:lnTo>
                <a:lnTo>
                  <a:pt x="259" y="108"/>
                </a:lnTo>
                <a:lnTo>
                  <a:pt x="275" y="109"/>
                </a:lnTo>
                <a:lnTo>
                  <a:pt x="293" y="109"/>
                </a:lnTo>
                <a:lnTo>
                  <a:pt x="319" y="110"/>
                </a:lnTo>
                <a:lnTo>
                  <a:pt x="319" y="91"/>
                </a:lnTo>
                <a:lnTo>
                  <a:pt x="293" y="92"/>
                </a:lnTo>
                <a:lnTo>
                  <a:pt x="275" y="92"/>
                </a:lnTo>
                <a:lnTo>
                  <a:pt x="259" y="94"/>
                </a:lnTo>
                <a:lnTo>
                  <a:pt x="259" y="20"/>
                </a:lnTo>
                <a:lnTo>
                  <a:pt x="320" y="20"/>
                </a:lnTo>
                <a:lnTo>
                  <a:pt x="327" y="48"/>
                </a:lnTo>
                <a:lnTo>
                  <a:pt x="348" y="48"/>
                </a:lnTo>
                <a:lnTo>
                  <a:pt x="348" y="0"/>
                </a:lnTo>
                <a:lnTo>
                  <a:pt x="337" y="0"/>
                </a:lnTo>
                <a:lnTo>
                  <a:pt x="332" y="6"/>
                </a:lnTo>
                <a:lnTo>
                  <a:pt x="196" y="6"/>
                </a:lnTo>
                <a:lnTo>
                  <a:pt x="196" y="16"/>
                </a:lnTo>
                <a:lnTo>
                  <a:pt x="211" y="20"/>
                </a:lnTo>
                <a:lnTo>
                  <a:pt x="211" y="196"/>
                </a:lnTo>
                <a:lnTo>
                  <a:pt x="202" y="199"/>
                </a:lnTo>
                <a:lnTo>
                  <a:pt x="199" y="201"/>
                </a:lnTo>
                <a:lnTo>
                  <a:pt x="199" y="209"/>
                </a:lnTo>
                <a:close/>
                <a:moveTo>
                  <a:pt x="507" y="144"/>
                </a:moveTo>
                <a:lnTo>
                  <a:pt x="507" y="137"/>
                </a:lnTo>
                <a:lnTo>
                  <a:pt x="505" y="132"/>
                </a:lnTo>
                <a:lnTo>
                  <a:pt x="504" y="126"/>
                </a:lnTo>
                <a:lnTo>
                  <a:pt x="502" y="122"/>
                </a:lnTo>
                <a:lnTo>
                  <a:pt x="501" y="116"/>
                </a:lnTo>
                <a:lnTo>
                  <a:pt x="498" y="112"/>
                </a:lnTo>
                <a:lnTo>
                  <a:pt x="495" y="109"/>
                </a:lnTo>
                <a:lnTo>
                  <a:pt x="493" y="105"/>
                </a:lnTo>
                <a:lnTo>
                  <a:pt x="484" y="99"/>
                </a:lnTo>
                <a:lnTo>
                  <a:pt x="474" y="94"/>
                </a:lnTo>
                <a:lnTo>
                  <a:pt x="469" y="91"/>
                </a:lnTo>
                <a:lnTo>
                  <a:pt x="463" y="89"/>
                </a:lnTo>
                <a:lnTo>
                  <a:pt x="452" y="85"/>
                </a:lnTo>
                <a:lnTo>
                  <a:pt x="433" y="81"/>
                </a:lnTo>
                <a:lnTo>
                  <a:pt x="426" y="78"/>
                </a:lnTo>
                <a:lnTo>
                  <a:pt x="421" y="77"/>
                </a:lnTo>
                <a:lnTo>
                  <a:pt x="415" y="72"/>
                </a:lnTo>
                <a:lnTo>
                  <a:pt x="411" y="70"/>
                </a:lnTo>
                <a:lnTo>
                  <a:pt x="409" y="67"/>
                </a:lnTo>
                <a:lnTo>
                  <a:pt x="408" y="64"/>
                </a:lnTo>
                <a:lnTo>
                  <a:pt x="405" y="58"/>
                </a:lnTo>
                <a:lnTo>
                  <a:pt x="404" y="53"/>
                </a:lnTo>
                <a:lnTo>
                  <a:pt x="404" y="46"/>
                </a:lnTo>
                <a:lnTo>
                  <a:pt x="404" y="39"/>
                </a:lnTo>
                <a:lnTo>
                  <a:pt x="405" y="36"/>
                </a:lnTo>
                <a:lnTo>
                  <a:pt x="406" y="31"/>
                </a:lnTo>
                <a:lnTo>
                  <a:pt x="408" y="29"/>
                </a:lnTo>
                <a:lnTo>
                  <a:pt x="409" y="27"/>
                </a:lnTo>
                <a:lnTo>
                  <a:pt x="413" y="22"/>
                </a:lnTo>
                <a:lnTo>
                  <a:pt x="419" y="19"/>
                </a:lnTo>
                <a:lnTo>
                  <a:pt x="426" y="16"/>
                </a:lnTo>
                <a:lnTo>
                  <a:pt x="433" y="13"/>
                </a:lnTo>
                <a:lnTo>
                  <a:pt x="442" y="13"/>
                </a:lnTo>
                <a:lnTo>
                  <a:pt x="453" y="15"/>
                </a:lnTo>
                <a:lnTo>
                  <a:pt x="461" y="16"/>
                </a:lnTo>
                <a:lnTo>
                  <a:pt x="469" y="17"/>
                </a:lnTo>
                <a:lnTo>
                  <a:pt x="474" y="20"/>
                </a:lnTo>
                <a:lnTo>
                  <a:pt x="480" y="48"/>
                </a:lnTo>
                <a:lnTo>
                  <a:pt x="500" y="48"/>
                </a:lnTo>
                <a:lnTo>
                  <a:pt x="500" y="2"/>
                </a:lnTo>
                <a:lnTo>
                  <a:pt x="488" y="2"/>
                </a:lnTo>
                <a:lnTo>
                  <a:pt x="483" y="8"/>
                </a:lnTo>
                <a:lnTo>
                  <a:pt x="477" y="5"/>
                </a:lnTo>
                <a:lnTo>
                  <a:pt x="469" y="3"/>
                </a:lnTo>
                <a:lnTo>
                  <a:pt x="457" y="2"/>
                </a:lnTo>
                <a:lnTo>
                  <a:pt x="443" y="0"/>
                </a:lnTo>
                <a:lnTo>
                  <a:pt x="433" y="2"/>
                </a:lnTo>
                <a:lnTo>
                  <a:pt x="425" y="2"/>
                </a:lnTo>
                <a:lnTo>
                  <a:pt x="416" y="3"/>
                </a:lnTo>
                <a:lnTo>
                  <a:pt x="409" y="6"/>
                </a:lnTo>
                <a:lnTo>
                  <a:pt x="402" y="9"/>
                </a:lnTo>
                <a:lnTo>
                  <a:pt x="396" y="12"/>
                </a:lnTo>
                <a:lnTo>
                  <a:pt x="391" y="15"/>
                </a:lnTo>
                <a:lnTo>
                  <a:pt x="385" y="19"/>
                </a:lnTo>
                <a:lnTo>
                  <a:pt x="381" y="23"/>
                </a:lnTo>
                <a:lnTo>
                  <a:pt x="378" y="29"/>
                </a:lnTo>
                <a:lnTo>
                  <a:pt x="374" y="33"/>
                </a:lnTo>
                <a:lnTo>
                  <a:pt x="371" y="39"/>
                </a:lnTo>
                <a:lnTo>
                  <a:pt x="370" y="44"/>
                </a:lnTo>
                <a:lnTo>
                  <a:pt x="368" y="50"/>
                </a:lnTo>
                <a:lnTo>
                  <a:pt x="367" y="57"/>
                </a:lnTo>
                <a:lnTo>
                  <a:pt x="367" y="62"/>
                </a:lnTo>
                <a:lnTo>
                  <a:pt x="368" y="75"/>
                </a:lnTo>
                <a:lnTo>
                  <a:pt x="371" y="86"/>
                </a:lnTo>
                <a:lnTo>
                  <a:pt x="372" y="91"/>
                </a:lnTo>
                <a:lnTo>
                  <a:pt x="374" y="96"/>
                </a:lnTo>
                <a:lnTo>
                  <a:pt x="381" y="103"/>
                </a:lnTo>
                <a:lnTo>
                  <a:pt x="384" y="108"/>
                </a:lnTo>
                <a:lnTo>
                  <a:pt x="388" y="110"/>
                </a:lnTo>
                <a:lnTo>
                  <a:pt x="396" y="116"/>
                </a:lnTo>
                <a:lnTo>
                  <a:pt x="406" y="120"/>
                </a:lnTo>
                <a:lnTo>
                  <a:pt x="419" y="125"/>
                </a:lnTo>
                <a:lnTo>
                  <a:pt x="436" y="129"/>
                </a:lnTo>
                <a:lnTo>
                  <a:pt x="445" y="130"/>
                </a:lnTo>
                <a:lnTo>
                  <a:pt x="452" y="133"/>
                </a:lnTo>
                <a:lnTo>
                  <a:pt x="457" y="136"/>
                </a:lnTo>
                <a:lnTo>
                  <a:pt x="461" y="140"/>
                </a:lnTo>
                <a:lnTo>
                  <a:pt x="466" y="146"/>
                </a:lnTo>
                <a:lnTo>
                  <a:pt x="469" y="151"/>
                </a:lnTo>
                <a:lnTo>
                  <a:pt x="470" y="157"/>
                </a:lnTo>
                <a:lnTo>
                  <a:pt x="471" y="164"/>
                </a:lnTo>
                <a:lnTo>
                  <a:pt x="470" y="174"/>
                </a:lnTo>
                <a:lnTo>
                  <a:pt x="467" y="181"/>
                </a:lnTo>
                <a:lnTo>
                  <a:pt x="464" y="188"/>
                </a:lnTo>
                <a:lnTo>
                  <a:pt x="461" y="191"/>
                </a:lnTo>
                <a:lnTo>
                  <a:pt x="459" y="192"/>
                </a:lnTo>
                <a:lnTo>
                  <a:pt x="453" y="196"/>
                </a:lnTo>
                <a:lnTo>
                  <a:pt x="445" y="199"/>
                </a:lnTo>
                <a:lnTo>
                  <a:pt x="437" y="202"/>
                </a:lnTo>
                <a:lnTo>
                  <a:pt x="428" y="202"/>
                </a:lnTo>
                <a:lnTo>
                  <a:pt x="416" y="202"/>
                </a:lnTo>
                <a:lnTo>
                  <a:pt x="408" y="201"/>
                </a:lnTo>
                <a:lnTo>
                  <a:pt x="401" y="198"/>
                </a:lnTo>
                <a:lnTo>
                  <a:pt x="395" y="194"/>
                </a:lnTo>
                <a:lnTo>
                  <a:pt x="391" y="172"/>
                </a:lnTo>
                <a:lnTo>
                  <a:pt x="389" y="165"/>
                </a:lnTo>
                <a:lnTo>
                  <a:pt x="370" y="165"/>
                </a:lnTo>
                <a:lnTo>
                  <a:pt x="370" y="213"/>
                </a:lnTo>
                <a:lnTo>
                  <a:pt x="381" y="213"/>
                </a:lnTo>
                <a:lnTo>
                  <a:pt x="387" y="208"/>
                </a:lnTo>
                <a:lnTo>
                  <a:pt x="392" y="211"/>
                </a:lnTo>
                <a:lnTo>
                  <a:pt x="401" y="212"/>
                </a:lnTo>
                <a:lnTo>
                  <a:pt x="412" y="213"/>
                </a:lnTo>
                <a:lnTo>
                  <a:pt x="426" y="215"/>
                </a:lnTo>
                <a:lnTo>
                  <a:pt x="436" y="215"/>
                </a:lnTo>
                <a:lnTo>
                  <a:pt x="446" y="213"/>
                </a:lnTo>
                <a:lnTo>
                  <a:pt x="453" y="212"/>
                </a:lnTo>
                <a:lnTo>
                  <a:pt x="461" y="209"/>
                </a:lnTo>
                <a:lnTo>
                  <a:pt x="469" y="206"/>
                </a:lnTo>
                <a:lnTo>
                  <a:pt x="476" y="203"/>
                </a:lnTo>
                <a:lnTo>
                  <a:pt x="481" y="199"/>
                </a:lnTo>
                <a:lnTo>
                  <a:pt x="487" y="195"/>
                </a:lnTo>
                <a:lnTo>
                  <a:pt x="491" y="191"/>
                </a:lnTo>
                <a:lnTo>
                  <a:pt x="495" y="185"/>
                </a:lnTo>
                <a:lnTo>
                  <a:pt x="498" y="180"/>
                </a:lnTo>
                <a:lnTo>
                  <a:pt x="501" y="172"/>
                </a:lnTo>
                <a:lnTo>
                  <a:pt x="504" y="167"/>
                </a:lnTo>
                <a:lnTo>
                  <a:pt x="505" y="160"/>
                </a:lnTo>
                <a:lnTo>
                  <a:pt x="507" y="151"/>
                </a:lnTo>
                <a:lnTo>
                  <a:pt x="507" y="144"/>
                </a:lnTo>
                <a:close/>
                <a:moveTo>
                  <a:pt x="1076" y="15"/>
                </a:moveTo>
                <a:lnTo>
                  <a:pt x="1082" y="15"/>
                </a:lnTo>
                <a:lnTo>
                  <a:pt x="1086" y="16"/>
                </a:lnTo>
                <a:lnTo>
                  <a:pt x="1090" y="17"/>
                </a:lnTo>
                <a:lnTo>
                  <a:pt x="1094" y="19"/>
                </a:lnTo>
                <a:lnTo>
                  <a:pt x="1099" y="22"/>
                </a:lnTo>
                <a:lnTo>
                  <a:pt x="1101" y="24"/>
                </a:lnTo>
                <a:lnTo>
                  <a:pt x="1104" y="29"/>
                </a:lnTo>
                <a:lnTo>
                  <a:pt x="1106" y="33"/>
                </a:lnTo>
                <a:lnTo>
                  <a:pt x="1110" y="46"/>
                </a:lnTo>
                <a:lnTo>
                  <a:pt x="1111" y="53"/>
                </a:lnTo>
                <a:lnTo>
                  <a:pt x="1111" y="61"/>
                </a:lnTo>
                <a:lnTo>
                  <a:pt x="1113" y="71"/>
                </a:lnTo>
                <a:lnTo>
                  <a:pt x="1113" y="81"/>
                </a:lnTo>
                <a:lnTo>
                  <a:pt x="1114" y="106"/>
                </a:lnTo>
                <a:lnTo>
                  <a:pt x="1113" y="132"/>
                </a:lnTo>
                <a:lnTo>
                  <a:pt x="1113" y="153"/>
                </a:lnTo>
                <a:lnTo>
                  <a:pt x="1111" y="161"/>
                </a:lnTo>
                <a:lnTo>
                  <a:pt x="1110" y="168"/>
                </a:lnTo>
                <a:lnTo>
                  <a:pt x="1107" y="181"/>
                </a:lnTo>
                <a:lnTo>
                  <a:pt x="1104" y="187"/>
                </a:lnTo>
                <a:lnTo>
                  <a:pt x="1101" y="191"/>
                </a:lnTo>
                <a:lnTo>
                  <a:pt x="1099" y="194"/>
                </a:lnTo>
                <a:lnTo>
                  <a:pt x="1096" y="196"/>
                </a:lnTo>
                <a:lnTo>
                  <a:pt x="1092" y="198"/>
                </a:lnTo>
                <a:lnTo>
                  <a:pt x="1087" y="199"/>
                </a:lnTo>
                <a:lnTo>
                  <a:pt x="1082" y="201"/>
                </a:lnTo>
                <a:lnTo>
                  <a:pt x="1076" y="201"/>
                </a:lnTo>
                <a:lnTo>
                  <a:pt x="1065" y="201"/>
                </a:lnTo>
                <a:lnTo>
                  <a:pt x="1060" y="199"/>
                </a:lnTo>
                <a:lnTo>
                  <a:pt x="1056" y="196"/>
                </a:lnTo>
                <a:lnTo>
                  <a:pt x="1053" y="194"/>
                </a:lnTo>
                <a:lnTo>
                  <a:pt x="1049" y="191"/>
                </a:lnTo>
                <a:lnTo>
                  <a:pt x="1048" y="187"/>
                </a:lnTo>
                <a:lnTo>
                  <a:pt x="1045" y="182"/>
                </a:lnTo>
                <a:lnTo>
                  <a:pt x="1044" y="177"/>
                </a:lnTo>
                <a:lnTo>
                  <a:pt x="1042" y="170"/>
                </a:lnTo>
                <a:lnTo>
                  <a:pt x="1041" y="163"/>
                </a:lnTo>
                <a:lnTo>
                  <a:pt x="1039" y="154"/>
                </a:lnTo>
                <a:lnTo>
                  <a:pt x="1038" y="134"/>
                </a:lnTo>
                <a:lnTo>
                  <a:pt x="1038" y="109"/>
                </a:lnTo>
                <a:lnTo>
                  <a:pt x="1038" y="84"/>
                </a:lnTo>
                <a:lnTo>
                  <a:pt x="1039" y="64"/>
                </a:lnTo>
                <a:lnTo>
                  <a:pt x="1041" y="54"/>
                </a:lnTo>
                <a:lnTo>
                  <a:pt x="1042" y="47"/>
                </a:lnTo>
                <a:lnTo>
                  <a:pt x="1044" y="40"/>
                </a:lnTo>
                <a:lnTo>
                  <a:pt x="1045" y="34"/>
                </a:lnTo>
                <a:lnTo>
                  <a:pt x="1048" y="29"/>
                </a:lnTo>
                <a:lnTo>
                  <a:pt x="1051" y="24"/>
                </a:lnTo>
                <a:lnTo>
                  <a:pt x="1053" y="22"/>
                </a:lnTo>
                <a:lnTo>
                  <a:pt x="1056" y="19"/>
                </a:lnTo>
                <a:lnTo>
                  <a:pt x="1060" y="17"/>
                </a:lnTo>
                <a:lnTo>
                  <a:pt x="1065" y="16"/>
                </a:lnTo>
                <a:lnTo>
                  <a:pt x="1070" y="15"/>
                </a:lnTo>
                <a:lnTo>
                  <a:pt x="1076" y="15"/>
                </a:lnTo>
                <a:close/>
                <a:moveTo>
                  <a:pt x="1332" y="239"/>
                </a:moveTo>
                <a:lnTo>
                  <a:pt x="1344" y="240"/>
                </a:lnTo>
                <a:lnTo>
                  <a:pt x="1353" y="242"/>
                </a:lnTo>
                <a:lnTo>
                  <a:pt x="1363" y="242"/>
                </a:lnTo>
                <a:lnTo>
                  <a:pt x="1380" y="242"/>
                </a:lnTo>
                <a:lnTo>
                  <a:pt x="1388" y="240"/>
                </a:lnTo>
                <a:lnTo>
                  <a:pt x="1397" y="239"/>
                </a:lnTo>
                <a:lnTo>
                  <a:pt x="1405" y="237"/>
                </a:lnTo>
                <a:lnTo>
                  <a:pt x="1414" y="234"/>
                </a:lnTo>
                <a:lnTo>
                  <a:pt x="1422" y="232"/>
                </a:lnTo>
                <a:lnTo>
                  <a:pt x="1429" y="227"/>
                </a:lnTo>
                <a:lnTo>
                  <a:pt x="1436" y="222"/>
                </a:lnTo>
                <a:lnTo>
                  <a:pt x="1442" y="216"/>
                </a:lnTo>
                <a:lnTo>
                  <a:pt x="1448" y="211"/>
                </a:lnTo>
                <a:lnTo>
                  <a:pt x="1453" y="203"/>
                </a:lnTo>
                <a:lnTo>
                  <a:pt x="1456" y="194"/>
                </a:lnTo>
                <a:lnTo>
                  <a:pt x="1459" y="185"/>
                </a:lnTo>
                <a:lnTo>
                  <a:pt x="1462" y="174"/>
                </a:lnTo>
                <a:lnTo>
                  <a:pt x="1462" y="163"/>
                </a:lnTo>
                <a:lnTo>
                  <a:pt x="1462" y="20"/>
                </a:lnTo>
                <a:lnTo>
                  <a:pt x="1469" y="17"/>
                </a:lnTo>
                <a:lnTo>
                  <a:pt x="1474" y="16"/>
                </a:lnTo>
                <a:lnTo>
                  <a:pt x="1477" y="16"/>
                </a:lnTo>
                <a:lnTo>
                  <a:pt x="1477" y="6"/>
                </a:lnTo>
                <a:lnTo>
                  <a:pt x="1395" y="6"/>
                </a:lnTo>
                <a:lnTo>
                  <a:pt x="1395" y="16"/>
                </a:lnTo>
                <a:lnTo>
                  <a:pt x="1414" y="20"/>
                </a:lnTo>
                <a:lnTo>
                  <a:pt x="1414" y="175"/>
                </a:lnTo>
                <a:lnTo>
                  <a:pt x="1412" y="191"/>
                </a:lnTo>
                <a:lnTo>
                  <a:pt x="1412" y="196"/>
                </a:lnTo>
                <a:lnTo>
                  <a:pt x="1411" y="202"/>
                </a:lnTo>
                <a:lnTo>
                  <a:pt x="1407" y="212"/>
                </a:lnTo>
                <a:lnTo>
                  <a:pt x="1404" y="216"/>
                </a:lnTo>
                <a:lnTo>
                  <a:pt x="1401" y="219"/>
                </a:lnTo>
                <a:lnTo>
                  <a:pt x="1398" y="222"/>
                </a:lnTo>
                <a:lnTo>
                  <a:pt x="1394" y="225"/>
                </a:lnTo>
                <a:lnTo>
                  <a:pt x="1391" y="226"/>
                </a:lnTo>
                <a:lnTo>
                  <a:pt x="1387" y="229"/>
                </a:lnTo>
                <a:lnTo>
                  <a:pt x="1381" y="229"/>
                </a:lnTo>
                <a:lnTo>
                  <a:pt x="1377" y="230"/>
                </a:lnTo>
                <a:lnTo>
                  <a:pt x="1366" y="230"/>
                </a:lnTo>
                <a:lnTo>
                  <a:pt x="1357" y="230"/>
                </a:lnTo>
                <a:lnTo>
                  <a:pt x="1349" y="229"/>
                </a:lnTo>
                <a:lnTo>
                  <a:pt x="1342" y="226"/>
                </a:lnTo>
                <a:lnTo>
                  <a:pt x="1337" y="223"/>
                </a:lnTo>
                <a:lnTo>
                  <a:pt x="1332" y="223"/>
                </a:lnTo>
                <a:lnTo>
                  <a:pt x="1332" y="239"/>
                </a:lnTo>
                <a:close/>
                <a:moveTo>
                  <a:pt x="777" y="20"/>
                </a:moveTo>
                <a:lnTo>
                  <a:pt x="785" y="17"/>
                </a:lnTo>
                <a:lnTo>
                  <a:pt x="789" y="16"/>
                </a:lnTo>
                <a:lnTo>
                  <a:pt x="793" y="16"/>
                </a:lnTo>
                <a:lnTo>
                  <a:pt x="793" y="6"/>
                </a:lnTo>
                <a:lnTo>
                  <a:pt x="713" y="6"/>
                </a:lnTo>
                <a:lnTo>
                  <a:pt x="713" y="16"/>
                </a:lnTo>
                <a:lnTo>
                  <a:pt x="728" y="20"/>
                </a:lnTo>
                <a:lnTo>
                  <a:pt x="728" y="196"/>
                </a:lnTo>
                <a:lnTo>
                  <a:pt x="716" y="199"/>
                </a:lnTo>
                <a:lnTo>
                  <a:pt x="713" y="201"/>
                </a:lnTo>
                <a:lnTo>
                  <a:pt x="713" y="209"/>
                </a:lnTo>
                <a:lnTo>
                  <a:pt x="793" y="209"/>
                </a:lnTo>
                <a:lnTo>
                  <a:pt x="793" y="201"/>
                </a:lnTo>
                <a:lnTo>
                  <a:pt x="777" y="196"/>
                </a:lnTo>
                <a:lnTo>
                  <a:pt x="777" y="20"/>
                </a:lnTo>
                <a:close/>
                <a:moveTo>
                  <a:pt x="874" y="112"/>
                </a:moveTo>
                <a:lnTo>
                  <a:pt x="874" y="20"/>
                </a:lnTo>
                <a:lnTo>
                  <a:pt x="890" y="20"/>
                </a:lnTo>
                <a:lnTo>
                  <a:pt x="899" y="20"/>
                </a:lnTo>
                <a:lnTo>
                  <a:pt x="908" y="22"/>
                </a:lnTo>
                <a:lnTo>
                  <a:pt x="914" y="24"/>
                </a:lnTo>
                <a:lnTo>
                  <a:pt x="919" y="27"/>
                </a:lnTo>
                <a:lnTo>
                  <a:pt x="921" y="30"/>
                </a:lnTo>
                <a:lnTo>
                  <a:pt x="922" y="33"/>
                </a:lnTo>
                <a:lnTo>
                  <a:pt x="925" y="41"/>
                </a:lnTo>
                <a:lnTo>
                  <a:pt x="926" y="50"/>
                </a:lnTo>
                <a:lnTo>
                  <a:pt x="926" y="62"/>
                </a:lnTo>
                <a:lnTo>
                  <a:pt x="926" y="74"/>
                </a:lnTo>
                <a:lnTo>
                  <a:pt x="925" y="85"/>
                </a:lnTo>
                <a:lnTo>
                  <a:pt x="922" y="94"/>
                </a:lnTo>
                <a:lnTo>
                  <a:pt x="919" y="101"/>
                </a:lnTo>
                <a:lnTo>
                  <a:pt x="916" y="105"/>
                </a:lnTo>
                <a:lnTo>
                  <a:pt x="914" y="108"/>
                </a:lnTo>
                <a:lnTo>
                  <a:pt x="911" y="109"/>
                </a:lnTo>
                <a:lnTo>
                  <a:pt x="908" y="110"/>
                </a:lnTo>
                <a:lnTo>
                  <a:pt x="904" y="113"/>
                </a:lnTo>
                <a:lnTo>
                  <a:pt x="899" y="113"/>
                </a:lnTo>
                <a:lnTo>
                  <a:pt x="895" y="115"/>
                </a:lnTo>
                <a:lnTo>
                  <a:pt x="890" y="115"/>
                </a:lnTo>
                <a:lnTo>
                  <a:pt x="881" y="113"/>
                </a:lnTo>
                <a:lnTo>
                  <a:pt x="877" y="113"/>
                </a:lnTo>
                <a:lnTo>
                  <a:pt x="874" y="112"/>
                </a:lnTo>
                <a:close/>
                <a:moveTo>
                  <a:pt x="2165" y="29"/>
                </a:moveTo>
                <a:lnTo>
                  <a:pt x="2167" y="29"/>
                </a:lnTo>
                <a:lnTo>
                  <a:pt x="2195" y="125"/>
                </a:lnTo>
                <a:lnTo>
                  <a:pt x="2136" y="125"/>
                </a:lnTo>
                <a:lnTo>
                  <a:pt x="2165" y="29"/>
                </a:lnTo>
                <a:close/>
                <a:moveTo>
                  <a:pt x="1554" y="29"/>
                </a:moveTo>
                <a:lnTo>
                  <a:pt x="1555" y="29"/>
                </a:lnTo>
                <a:lnTo>
                  <a:pt x="1583" y="125"/>
                </a:lnTo>
                <a:lnTo>
                  <a:pt x="1524" y="125"/>
                </a:lnTo>
                <a:lnTo>
                  <a:pt x="1554" y="29"/>
                </a:lnTo>
                <a:close/>
                <a:moveTo>
                  <a:pt x="2339" y="29"/>
                </a:moveTo>
                <a:lnTo>
                  <a:pt x="2340" y="29"/>
                </a:lnTo>
                <a:lnTo>
                  <a:pt x="2369" y="125"/>
                </a:lnTo>
                <a:lnTo>
                  <a:pt x="2309" y="125"/>
                </a:lnTo>
                <a:lnTo>
                  <a:pt x="2339" y="29"/>
                </a:lnTo>
                <a:close/>
                <a:moveTo>
                  <a:pt x="645" y="6"/>
                </a:moveTo>
                <a:lnTo>
                  <a:pt x="645" y="16"/>
                </a:lnTo>
                <a:lnTo>
                  <a:pt x="658" y="24"/>
                </a:lnTo>
                <a:lnTo>
                  <a:pt x="583" y="102"/>
                </a:lnTo>
                <a:lnTo>
                  <a:pt x="580" y="102"/>
                </a:lnTo>
                <a:lnTo>
                  <a:pt x="580" y="20"/>
                </a:lnTo>
                <a:lnTo>
                  <a:pt x="589" y="17"/>
                </a:lnTo>
                <a:lnTo>
                  <a:pt x="594" y="16"/>
                </a:lnTo>
                <a:lnTo>
                  <a:pt x="597" y="16"/>
                </a:lnTo>
                <a:lnTo>
                  <a:pt x="597" y="6"/>
                </a:lnTo>
                <a:lnTo>
                  <a:pt x="517" y="6"/>
                </a:lnTo>
                <a:lnTo>
                  <a:pt x="517" y="16"/>
                </a:lnTo>
                <a:lnTo>
                  <a:pt x="532" y="20"/>
                </a:lnTo>
                <a:lnTo>
                  <a:pt x="532" y="196"/>
                </a:lnTo>
                <a:lnTo>
                  <a:pt x="519" y="199"/>
                </a:lnTo>
                <a:lnTo>
                  <a:pt x="517" y="201"/>
                </a:lnTo>
                <a:lnTo>
                  <a:pt x="517" y="209"/>
                </a:lnTo>
                <a:lnTo>
                  <a:pt x="597" y="209"/>
                </a:lnTo>
                <a:lnTo>
                  <a:pt x="597" y="201"/>
                </a:lnTo>
                <a:lnTo>
                  <a:pt x="580" y="196"/>
                </a:lnTo>
                <a:lnTo>
                  <a:pt x="580" y="123"/>
                </a:lnTo>
                <a:lnTo>
                  <a:pt x="601" y="102"/>
                </a:lnTo>
                <a:lnTo>
                  <a:pt x="644" y="195"/>
                </a:lnTo>
                <a:lnTo>
                  <a:pt x="647" y="198"/>
                </a:lnTo>
                <a:lnTo>
                  <a:pt x="648" y="202"/>
                </a:lnTo>
                <a:lnTo>
                  <a:pt x="651" y="203"/>
                </a:lnTo>
                <a:lnTo>
                  <a:pt x="654" y="206"/>
                </a:lnTo>
                <a:lnTo>
                  <a:pt x="656" y="208"/>
                </a:lnTo>
                <a:lnTo>
                  <a:pt x="661" y="209"/>
                </a:lnTo>
                <a:lnTo>
                  <a:pt x="666" y="209"/>
                </a:lnTo>
                <a:lnTo>
                  <a:pt x="671" y="209"/>
                </a:lnTo>
                <a:lnTo>
                  <a:pt x="703" y="209"/>
                </a:lnTo>
                <a:lnTo>
                  <a:pt x="703" y="201"/>
                </a:lnTo>
                <a:lnTo>
                  <a:pt x="700" y="199"/>
                </a:lnTo>
                <a:lnTo>
                  <a:pt x="699" y="198"/>
                </a:lnTo>
                <a:lnTo>
                  <a:pt x="696" y="196"/>
                </a:lnTo>
                <a:lnTo>
                  <a:pt x="695" y="195"/>
                </a:lnTo>
                <a:lnTo>
                  <a:pt x="692" y="191"/>
                </a:lnTo>
                <a:lnTo>
                  <a:pt x="688" y="184"/>
                </a:lnTo>
                <a:lnTo>
                  <a:pt x="634" y="70"/>
                </a:lnTo>
                <a:lnTo>
                  <a:pt x="675" y="26"/>
                </a:lnTo>
                <a:lnTo>
                  <a:pt x="678" y="23"/>
                </a:lnTo>
                <a:lnTo>
                  <a:pt x="682" y="22"/>
                </a:lnTo>
                <a:lnTo>
                  <a:pt x="689" y="17"/>
                </a:lnTo>
                <a:lnTo>
                  <a:pt x="696" y="16"/>
                </a:lnTo>
                <a:lnTo>
                  <a:pt x="696" y="6"/>
                </a:lnTo>
                <a:lnTo>
                  <a:pt x="645" y="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2" name="Freeform 171">
            <a:extLst>
              <a:ext uri="{FF2B5EF4-FFF2-40B4-BE49-F238E27FC236}">
                <a16:creationId xmlns:a16="http://schemas.microsoft.com/office/drawing/2014/main" id="{AF455D84-68B5-AA4B-C0CB-8CA8A684D7DE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24940" y="5105356"/>
            <a:ext cx="487284" cy="72000"/>
          </a:xfrm>
          <a:custGeom>
            <a:avLst/>
            <a:gdLst>
              <a:gd name="T0" fmla="*/ 1255 w 1516"/>
              <a:gd name="T1" fmla="*/ 148 h 224"/>
              <a:gd name="T2" fmla="*/ 1181 w 1516"/>
              <a:gd name="T3" fmla="*/ 40 h 224"/>
              <a:gd name="T4" fmla="*/ 1003 w 1516"/>
              <a:gd name="T5" fmla="*/ 66 h 224"/>
              <a:gd name="T6" fmla="*/ 1086 w 1516"/>
              <a:gd name="T7" fmla="*/ 66 h 224"/>
              <a:gd name="T8" fmla="*/ 903 w 1516"/>
              <a:gd name="T9" fmla="*/ 66 h 224"/>
              <a:gd name="T10" fmla="*/ 891 w 1516"/>
              <a:gd name="T11" fmla="*/ 189 h 224"/>
              <a:gd name="T12" fmla="*/ 856 w 1516"/>
              <a:gd name="T13" fmla="*/ 190 h 224"/>
              <a:gd name="T14" fmla="*/ 890 w 1516"/>
              <a:gd name="T15" fmla="*/ 37 h 224"/>
              <a:gd name="T16" fmla="*/ 939 w 1516"/>
              <a:gd name="T17" fmla="*/ 61 h 224"/>
              <a:gd name="T18" fmla="*/ 921 w 1516"/>
              <a:gd name="T19" fmla="*/ 220 h 224"/>
              <a:gd name="T20" fmla="*/ 860 w 1516"/>
              <a:gd name="T21" fmla="*/ 206 h 224"/>
              <a:gd name="T22" fmla="*/ 812 w 1516"/>
              <a:gd name="T23" fmla="*/ 192 h 224"/>
              <a:gd name="T24" fmla="*/ 764 w 1516"/>
              <a:gd name="T25" fmla="*/ 220 h 224"/>
              <a:gd name="T26" fmla="*/ 846 w 1516"/>
              <a:gd name="T27" fmla="*/ 62 h 224"/>
              <a:gd name="T28" fmla="*/ 835 w 1516"/>
              <a:gd name="T29" fmla="*/ 118 h 224"/>
              <a:gd name="T30" fmla="*/ 848 w 1516"/>
              <a:gd name="T31" fmla="*/ 154 h 224"/>
              <a:gd name="T32" fmla="*/ 815 w 1516"/>
              <a:gd name="T33" fmla="*/ 220 h 224"/>
              <a:gd name="T34" fmla="*/ 800 w 1516"/>
              <a:gd name="T35" fmla="*/ 65 h 224"/>
              <a:gd name="T36" fmla="*/ 705 w 1516"/>
              <a:gd name="T37" fmla="*/ 114 h 224"/>
              <a:gd name="T38" fmla="*/ 718 w 1516"/>
              <a:gd name="T39" fmla="*/ 69 h 224"/>
              <a:gd name="T40" fmla="*/ 728 w 1516"/>
              <a:gd name="T41" fmla="*/ 41 h 224"/>
              <a:gd name="T42" fmla="*/ 754 w 1516"/>
              <a:gd name="T43" fmla="*/ 92 h 224"/>
              <a:gd name="T44" fmla="*/ 726 w 1516"/>
              <a:gd name="T45" fmla="*/ 123 h 224"/>
              <a:gd name="T46" fmla="*/ 754 w 1516"/>
              <a:gd name="T47" fmla="*/ 199 h 224"/>
              <a:gd name="T48" fmla="*/ 718 w 1516"/>
              <a:gd name="T49" fmla="*/ 142 h 224"/>
              <a:gd name="T50" fmla="*/ 663 w 1516"/>
              <a:gd name="T51" fmla="*/ 66 h 224"/>
              <a:gd name="T52" fmla="*/ 568 w 1516"/>
              <a:gd name="T53" fmla="*/ 220 h 224"/>
              <a:gd name="T54" fmla="*/ 377 w 1516"/>
              <a:gd name="T55" fmla="*/ 71 h 224"/>
              <a:gd name="T56" fmla="*/ 363 w 1516"/>
              <a:gd name="T57" fmla="*/ 185 h 224"/>
              <a:gd name="T58" fmla="*/ 377 w 1516"/>
              <a:gd name="T59" fmla="*/ 185 h 224"/>
              <a:gd name="T60" fmla="*/ 348 w 1516"/>
              <a:gd name="T61" fmla="*/ 40 h 224"/>
              <a:gd name="T62" fmla="*/ 410 w 1516"/>
              <a:gd name="T63" fmla="*/ 54 h 224"/>
              <a:gd name="T64" fmla="*/ 403 w 1516"/>
              <a:gd name="T65" fmla="*/ 214 h 224"/>
              <a:gd name="T66" fmla="*/ 335 w 1516"/>
              <a:gd name="T67" fmla="*/ 212 h 224"/>
              <a:gd name="T68" fmla="*/ 404 w 1516"/>
              <a:gd name="T69" fmla="*/ 0 h 224"/>
              <a:gd name="T70" fmla="*/ 319 w 1516"/>
              <a:gd name="T71" fmla="*/ 121 h 224"/>
              <a:gd name="T72" fmla="*/ 235 w 1516"/>
              <a:gd name="T73" fmla="*/ 69 h 224"/>
              <a:gd name="T74" fmla="*/ 257 w 1516"/>
              <a:gd name="T75" fmla="*/ 47 h 224"/>
              <a:gd name="T76" fmla="*/ 270 w 1516"/>
              <a:gd name="T77" fmla="*/ 196 h 224"/>
              <a:gd name="T78" fmla="*/ 116 w 1516"/>
              <a:gd name="T79" fmla="*/ 220 h 224"/>
              <a:gd name="T80" fmla="*/ 504 w 1516"/>
              <a:gd name="T81" fmla="*/ 95 h 224"/>
              <a:gd name="T82" fmla="*/ 456 w 1516"/>
              <a:gd name="T83" fmla="*/ 71 h 224"/>
              <a:gd name="T84" fmla="*/ 486 w 1516"/>
              <a:gd name="T85" fmla="*/ 123 h 224"/>
              <a:gd name="T86" fmla="*/ 506 w 1516"/>
              <a:gd name="T87" fmla="*/ 199 h 224"/>
              <a:gd name="T88" fmla="*/ 448 w 1516"/>
              <a:gd name="T89" fmla="*/ 221 h 224"/>
              <a:gd name="T90" fmla="*/ 422 w 1516"/>
              <a:gd name="T91" fmla="*/ 158 h 224"/>
              <a:gd name="T92" fmla="*/ 469 w 1516"/>
              <a:gd name="T93" fmla="*/ 193 h 224"/>
              <a:gd name="T94" fmla="*/ 445 w 1516"/>
              <a:gd name="T95" fmla="*/ 133 h 224"/>
              <a:gd name="T96" fmla="*/ 424 w 1516"/>
              <a:gd name="T97" fmla="*/ 54 h 224"/>
              <a:gd name="T98" fmla="*/ 486 w 1516"/>
              <a:gd name="T99" fmla="*/ 40 h 224"/>
              <a:gd name="T100" fmla="*/ 85 w 1516"/>
              <a:gd name="T101" fmla="*/ 95 h 224"/>
              <a:gd name="T102" fmla="*/ 37 w 1516"/>
              <a:gd name="T103" fmla="*/ 71 h 224"/>
              <a:gd name="T104" fmla="*/ 65 w 1516"/>
              <a:gd name="T105" fmla="*/ 123 h 224"/>
              <a:gd name="T106" fmla="*/ 85 w 1516"/>
              <a:gd name="T107" fmla="*/ 199 h 224"/>
              <a:gd name="T108" fmla="*/ 28 w 1516"/>
              <a:gd name="T109" fmla="*/ 221 h 224"/>
              <a:gd name="T110" fmla="*/ 1 w 1516"/>
              <a:gd name="T111" fmla="*/ 158 h 224"/>
              <a:gd name="T112" fmla="*/ 49 w 1516"/>
              <a:gd name="T113" fmla="*/ 193 h 224"/>
              <a:gd name="T114" fmla="*/ 25 w 1516"/>
              <a:gd name="T115" fmla="*/ 133 h 224"/>
              <a:gd name="T116" fmla="*/ 4 w 1516"/>
              <a:gd name="T117" fmla="*/ 54 h 224"/>
              <a:gd name="T118" fmla="*/ 65 w 1516"/>
              <a:gd name="T119" fmla="*/ 4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16" h="224">
                <a:moveTo>
                  <a:pt x="1335" y="40"/>
                </a:moveTo>
                <a:lnTo>
                  <a:pt x="1516" y="40"/>
                </a:lnTo>
                <a:lnTo>
                  <a:pt x="1516" y="220"/>
                </a:lnTo>
                <a:lnTo>
                  <a:pt x="1335" y="220"/>
                </a:lnTo>
                <a:lnTo>
                  <a:pt x="1335" y="40"/>
                </a:lnTo>
                <a:close/>
                <a:moveTo>
                  <a:pt x="1218" y="220"/>
                </a:moveTo>
                <a:lnTo>
                  <a:pt x="1188" y="220"/>
                </a:lnTo>
                <a:lnTo>
                  <a:pt x="1188" y="40"/>
                </a:lnTo>
                <a:lnTo>
                  <a:pt x="1235" y="40"/>
                </a:lnTo>
                <a:lnTo>
                  <a:pt x="1255" y="148"/>
                </a:lnTo>
                <a:lnTo>
                  <a:pt x="1255" y="40"/>
                </a:lnTo>
                <a:lnTo>
                  <a:pt x="1284" y="40"/>
                </a:lnTo>
                <a:lnTo>
                  <a:pt x="1284" y="220"/>
                </a:lnTo>
                <a:lnTo>
                  <a:pt x="1246" y="220"/>
                </a:lnTo>
                <a:lnTo>
                  <a:pt x="1218" y="86"/>
                </a:lnTo>
                <a:lnTo>
                  <a:pt x="1218" y="220"/>
                </a:lnTo>
                <a:close/>
                <a:moveTo>
                  <a:pt x="1181" y="220"/>
                </a:moveTo>
                <a:lnTo>
                  <a:pt x="1115" y="220"/>
                </a:lnTo>
                <a:lnTo>
                  <a:pt x="1115" y="40"/>
                </a:lnTo>
                <a:lnTo>
                  <a:pt x="1181" y="40"/>
                </a:lnTo>
                <a:lnTo>
                  <a:pt x="1181" y="66"/>
                </a:lnTo>
                <a:lnTo>
                  <a:pt x="1150" y="66"/>
                </a:lnTo>
                <a:lnTo>
                  <a:pt x="1150" y="107"/>
                </a:lnTo>
                <a:lnTo>
                  <a:pt x="1180" y="107"/>
                </a:lnTo>
                <a:lnTo>
                  <a:pt x="1180" y="135"/>
                </a:lnTo>
                <a:lnTo>
                  <a:pt x="1150" y="135"/>
                </a:lnTo>
                <a:lnTo>
                  <a:pt x="1150" y="192"/>
                </a:lnTo>
                <a:lnTo>
                  <a:pt x="1181" y="192"/>
                </a:lnTo>
                <a:lnTo>
                  <a:pt x="1181" y="220"/>
                </a:lnTo>
                <a:close/>
                <a:moveTo>
                  <a:pt x="1003" y="66"/>
                </a:moveTo>
                <a:lnTo>
                  <a:pt x="1003" y="220"/>
                </a:lnTo>
                <a:lnTo>
                  <a:pt x="968" y="220"/>
                </a:lnTo>
                <a:lnTo>
                  <a:pt x="968" y="66"/>
                </a:lnTo>
                <a:lnTo>
                  <a:pt x="944" y="66"/>
                </a:lnTo>
                <a:lnTo>
                  <a:pt x="944" y="40"/>
                </a:lnTo>
                <a:lnTo>
                  <a:pt x="1026" y="40"/>
                </a:lnTo>
                <a:lnTo>
                  <a:pt x="1027" y="40"/>
                </a:lnTo>
                <a:lnTo>
                  <a:pt x="1110" y="40"/>
                </a:lnTo>
                <a:lnTo>
                  <a:pt x="1110" y="66"/>
                </a:lnTo>
                <a:lnTo>
                  <a:pt x="1086" y="66"/>
                </a:lnTo>
                <a:lnTo>
                  <a:pt x="1086" y="220"/>
                </a:lnTo>
                <a:lnTo>
                  <a:pt x="1050" y="220"/>
                </a:lnTo>
                <a:lnTo>
                  <a:pt x="1050" y="66"/>
                </a:lnTo>
                <a:lnTo>
                  <a:pt x="1027" y="66"/>
                </a:lnTo>
                <a:lnTo>
                  <a:pt x="1026" y="66"/>
                </a:lnTo>
                <a:lnTo>
                  <a:pt x="1003" y="66"/>
                </a:lnTo>
                <a:close/>
                <a:moveTo>
                  <a:pt x="906" y="185"/>
                </a:moveTo>
                <a:lnTo>
                  <a:pt x="906" y="75"/>
                </a:lnTo>
                <a:lnTo>
                  <a:pt x="904" y="71"/>
                </a:lnTo>
                <a:lnTo>
                  <a:pt x="903" y="66"/>
                </a:lnTo>
                <a:lnTo>
                  <a:pt x="901" y="64"/>
                </a:lnTo>
                <a:lnTo>
                  <a:pt x="897" y="62"/>
                </a:lnTo>
                <a:lnTo>
                  <a:pt x="894" y="64"/>
                </a:lnTo>
                <a:lnTo>
                  <a:pt x="893" y="65"/>
                </a:lnTo>
                <a:lnTo>
                  <a:pt x="891" y="66"/>
                </a:lnTo>
                <a:lnTo>
                  <a:pt x="891" y="69"/>
                </a:lnTo>
                <a:lnTo>
                  <a:pt x="891" y="71"/>
                </a:lnTo>
                <a:lnTo>
                  <a:pt x="890" y="75"/>
                </a:lnTo>
                <a:lnTo>
                  <a:pt x="890" y="185"/>
                </a:lnTo>
                <a:lnTo>
                  <a:pt x="891" y="189"/>
                </a:lnTo>
                <a:lnTo>
                  <a:pt x="891" y="193"/>
                </a:lnTo>
                <a:lnTo>
                  <a:pt x="894" y="196"/>
                </a:lnTo>
                <a:lnTo>
                  <a:pt x="897" y="197"/>
                </a:lnTo>
                <a:lnTo>
                  <a:pt x="901" y="196"/>
                </a:lnTo>
                <a:lnTo>
                  <a:pt x="903" y="195"/>
                </a:lnTo>
                <a:lnTo>
                  <a:pt x="903" y="193"/>
                </a:lnTo>
                <a:lnTo>
                  <a:pt x="904" y="190"/>
                </a:lnTo>
                <a:lnTo>
                  <a:pt x="904" y="189"/>
                </a:lnTo>
                <a:lnTo>
                  <a:pt x="906" y="185"/>
                </a:lnTo>
                <a:close/>
                <a:moveTo>
                  <a:pt x="856" y="190"/>
                </a:moveTo>
                <a:lnTo>
                  <a:pt x="856" y="69"/>
                </a:lnTo>
                <a:lnTo>
                  <a:pt x="856" y="65"/>
                </a:lnTo>
                <a:lnTo>
                  <a:pt x="858" y="61"/>
                </a:lnTo>
                <a:lnTo>
                  <a:pt x="860" y="54"/>
                </a:lnTo>
                <a:lnTo>
                  <a:pt x="863" y="48"/>
                </a:lnTo>
                <a:lnTo>
                  <a:pt x="866" y="45"/>
                </a:lnTo>
                <a:lnTo>
                  <a:pt x="869" y="44"/>
                </a:lnTo>
                <a:lnTo>
                  <a:pt x="876" y="40"/>
                </a:lnTo>
                <a:lnTo>
                  <a:pt x="883" y="38"/>
                </a:lnTo>
                <a:lnTo>
                  <a:pt x="890" y="37"/>
                </a:lnTo>
                <a:lnTo>
                  <a:pt x="899" y="35"/>
                </a:lnTo>
                <a:lnTo>
                  <a:pt x="907" y="37"/>
                </a:lnTo>
                <a:lnTo>
                  <a:pt x="914" y="38"/>
                </a:lnTo>
                <a:lnTo>
                  <a:pt x="921" y="40"/>
                </a:lnTo>
                <a:lnTo>
                  <a:pt x="928" y="44"/>
                </a:lnTo>
                <a:lnTo>
                  <a:pt x="931" y="45"/>
                </a:lnTo>
                <a:lnTo>
                  <a:pt x="934" y="48"/>
                </a:lnTo>
                <a:lnTo>
                  <a:pt x="937" y="54"/>
                </a:lnTo>
                <a:lnTo>
                  <a:pt x="939" y="56"/>
                </a:lnTo>
                <a:lnTo>
                  <a:pt x="939" y="61"/>
                </a:lnTo>
                <a:lnTo>
                  <a:pt x="941" y="65"/>
                </a:lnTo>
                <a:lnTo>
                  <a:pt x="941" y="69"/>
                </a:lnTo>
                <a:lnTo>
                  <a:pt x="941" y="190"/>
                </a:lnTo>
                <a:lnTo>
                  <a:pt x="941" y="195"/>
                </a:lnTo>
                <a:lnTo>
                  <a:pt x="939" y="199"/>
                </a:lnTo>
                <a:lnTo>
                  <a:pt x="937" y="206"/>
                </a:lnTo>
                <a:lnTo>
                  <a:pt x="934" y="212"/>
                </a:lnTo>
                <a:lnTo>
                  <a:pt x="931" y="214"/>
                </a:lnTo>
                <a:lnTo>
                  <a:pt x="928" y="216"/>
                </a:lnTo>
                <a:lnTo>
                  <a:pt x="921" y="220"/>
                </a:lnTo>
                <a:lnTo>
                  <a:pt x="914" y="221"/>
                </a:lnTo>
                <a:lnTo>
                  <a:pt x="907" y="223"/>
                </a:lnTo>
                <a:lnTo>
                  <a:pt x="899" y="224"/>
                </a:lnTo>
                <a:lnTo>
                  <a:pt x="890" y="223"/>
                </a:lnTo>
                <a:lnTo>
                  <a:pt x="883" y="221"/>
                </a:lnTo>
                <a:lnTo>
                  <a:pt x="876" y="220"/>
                </a:lnTo>
                <a:lnTo>
                  <a:pt x="869" y="216"/>
                </a:lnTo>
                <a:lnTo>
                  <a:pt x="866" y="214"/>
                </a:lnTo>
                <a:lnTo>
                  <a:pt x="863" y="212"/>
                </a:lnTo>
                <a:lnTo>
                  <a:pt x="860" y="206"/>
                </a:lnTo>
                <a:lnTo>
                  <a:pt x="859" y="203"/>
                </a:lnTo>
                <a:lnTo>
                  <a:pt x="858" y="199"/>
                </a:lnTo>
                <a:lnTo>
                  <a:pt x="856" y="195"/>
                </a:lnTo>
                <a:lnTo>
                  <a:pt x="856" y="190"/>
                </a:lnTo>
                <a:close/>
                <a:moveTo>
                  <a:pt x="800" y="137"/>
                </a:moveTo>
                <a:lnTo>
                  <a:pt x="800" y="195"/>
                </a:lnTo>
                <a:lnTo>
                  <a:pt x="804" y="195"/>
                </a:lnTo>
                <a:lnTo>
                  <a:pt x="808" y="193"/>
                </a:lnTo>
                <a:lnTo>
                  <a:pt x="811" y="193"/>
                </a:lnTo>
                <a:lnTo>
                  <a:pt x="812" y="192"/>
                </a:lnTo>
                <a:lnTo>
                  <a:pt x="814" y="190"/>
                </a:lnTo>
                <a:lnTo>
                  <a:pt x="814" y="186"/>
                </a:lnTo>
                <a:lnTo>
                  <a:pt x="814" y="145"/>
                </a:lnTo>
                <a:lnTo>
                  <a:pt x="814" y="141"/>
                </a:lnTo>
                <a:lnTo>
                  <a:pt x="812" y="140"/>
                </a:lnTo>
                <a:lnTo>
                  <a:pt x="811" y="138"/>
                </a:lnTo>
                <a:lnTo>
                  <a:pt x="808" y="137"/>
                </a:lnTo>
                <a:lnTo>
                  <a:pt x="804" y="137"/>
                </a:lnTo>
                <a:lnTo>
                  <a:pt x="800" y="137"/>
                </a:lnTo>
                <a:close/>
                <a:moveTo>
                  <a:pt x="764" y="220"/>
                </a:moveTo>
                <a:lnTo>
                  <a:pt x="764" y="40"/>
                </a:lnTo>
                <a:lnTo>
                  <a:pt x="807" y="40"/>
                </a:lnTo>
                <a:lnTo>
                  <a:pt x="814" y="40"/>
                </a:lnTo>
                <a:lnTo>
                  <a:pt x="822" y="41"/>
                </a:lnTo>
                <a:lnTo>
                  <a:pt x="829" y="44"/>
                </a:lnTo>
                <a:lnTo>
                  <a:pt x="835" y="47"/>
                </a:lnTo>
                <a:lnTo>
                  <a:pt x="838" y="49"/>
                </a:lnTo>
                <a:lnTo>
                  <a:pt x="841" y="52"/>
                </a:lnTo>
                <a:lnTo>
                  <a:pt x="845" y="58"/>
                </a:lnTo>
                <a:lnTo>
                  <a:pt x="846" y="62"/>
                </a:lnTo>
                <a:lnTo>
                  <a:pt x="848" y="66"/>
                </a:lnTo>
                <a:lnTo>
                  <a:pt x="848" y="71"/>
                </a:lnTo>
                <a:lnTo>
                  <a:pt x="848" y="76"/>
                </a:lnTo>
                <a:lnTo>
                  <a:pt x="848" y="89"/>
                </a:lnTo>
                <a:lnTo>
                  <a:pt x="848" y="96"/>
                </a:lnTo>
                <a:lnTo>
                  <a:pt x="848" y="102"/>
                </a:lnTo>
                <a:lnTo>
                  <a:pt x="846" y="107"/>
                </a:lnTo>
                <a:lnTo>
                  <a:pt x="843" y="111"/>
                </a:lnTo>
                <a:lnTo>
                  <a:pt x="841" y="116"/>
                </a:lnTo>
                <a:lnTo>
                  <a:pt x="835" y="118"/>
                </a:lnTo>
                <a:lnTo>
                  <a:pt x="829" y="121"/>
                </a:lnTo>
                <a:lnTo>
                  <a:pt x="821" y="124"/>
                </a:lnTo>
                <a:lnTo>
                  <a:pt x="828" y="126"/>
                </a:lnTo>
                <a:lnTo>
                  <a:pt x="834" y="127"/>
                </a:lnTo>
                <a:lnTo>
                  <a:pt x="838" y="130"/>
                </a:lnTo>
                <a:lnTo>
                  <a:pt x="842" y="134"/>
                </a:lnTo>
                <a:lnTo>
                  <a:pt x="845" y="140"/>
                </a:lnTo>
                <a:lnTo>
                  <a:pt x="846" y="145"/>
                </a:lnTo>
                <a:lnTo>
                  <a:pt x="848" y="150"/>
                </a:lnTo>
                <a:lnTo>
                  <a:pt x="848" y="154"/>
                </a:lnTo>
                <a:lnTo>
                  <a:pt x="848" y="164"/>
                </a:lnTo>
                <a:lnTo>
                  <a:pt x="848" y="179"/>
                </a:lnTo>
                <a:lnTo>
                  <a:pt x="848" y="190"/>
                </a:lnTo>
                <a:lnTo>
                  <a:pt x="846" y="195"/>
                </a:lnTo>
                <a:lnTo>
                  <a:pt x="846" y="199"/>
                </a:lnTo>
                <a:lnTo>
                  <a:pt x="842" y="206"/>
                </a:lnTo>
                <a:lnTo>
                  <a:pt x="838" y="212"/>
                </a:lnTo>
                <a:lnTo>
                  <a:pt x="832" y="216"/>
                </a:lnTo>
                <a:lnTo>
                  <a:pt x="825" y="219"/>
                </a:lnTo>
                <a:lnTo>
                  <a:pt x="815" y="220"/>
                </a:lnTo>
                <a:lnTo>
                  <a:pt x="807" y="220"/>
                </a:lnTo>
                <a:lnTo>
                  <a:pt x="764" y="220"/>
                </a:lnTo>
                <a:close/>
                <a:moveTo>
                  <a:pt x="814" y="103"/>
                </a:moveTo>
                <a:lnTo>
                  <a:pt x="814" y="76"/>
                </a:lnTo>
                <a:lnTo>
                  <a:pt x="814" y="71"/>
                </a:lnTo>
                <a:lnTo>
                  <a:pt x="812" y="69"/>
                </a:lnTo>
                <a:lnTo>
                  <a:pt x="811" y="68"/>
                </a:lnTo>
                <a:lnTo>
                  <a:pt x="808" y="66"/>
                </a:lnTo>
                <a:lnTo>
                  <a:pt x="804" y="65"/>
                </a:lnTo>
                <a:lnTo>
                  <a:pt x="800" y="65"/>
                </a:lnTo>
                <a:lnTo>
                  <a:pt x="800" y="114"/>
                </a:lnTo>
                <a:lnTo>
                  <a:pt x="804" y="114"/>
                </a:lnTo>
                <a:lnTo>
                  <a:pt x="807" y="114"/>
                </a:lnTo>
                <a:lnTo>
                  <a:pt x="808" y="114"/>
                </a:lnTo>
                <a:lnTo>
                  <a:pt x="811" y="111"/>
                </a:lnTo>
                <a:lnTo>
                  <a:pt x="812" y="110"/>
                </a:lnTo>
                <a:lnTo>
                  <a:pt x="814" y="109"/>
                </a:lnTo>
                <a:lnTo>
                  <a:pt x="814" y="103"/>
                </a:lnTo>
                <a:close/>
                <a:moveTo>
                  <a:pt x="705" y="65"/>
                </a:moveTo>
                <a:lnTo>
                  <a:pt x="705" y="114"/>
                </a:lnTo>
                <a:lnTo>
                  <a:pt x="709" y="114"/>
                </a:lnTo>
                <a:lnTo>
                  <a:pt x="712" y="114"/>
                </a:lnTo>
                <a:lnTo>
                  <a:pt x="713" y="114"/>
                </a:lnTo>
                <a:lnTo>
                  <a:pt x="716" y="113"/>
                </a:lnTo>
                <a:lnTo>
                  <a:pt x="718" y="110"/>
                </a:lnTo>
                <a:lnTo>
                  <a:pt x="719" y="109"/>
                </a:lnTo>
                <a:lnTo>
                  <a:pt x="721" y="103"/>
                </a:lnTo>
                <a:lnTo>
                  <a:pt x="721" y="76"/>
                </a:lnTo>
                <a:lnTo>
                  <a:pt x="719" y="71"/>
                </a:lnTo>
                <a:lnTo>
                  <a:pt x="718" y="69"/>
                </a:lnTo>
                <a:lnTo>
                  <a:pt x="716" y="68"/>
                </a:lnTo>
                <a:lnTo>
                  <a:pt x="713" y="66"/>
                </a:lnTo>
                <a:lnTo>
                  <a:pt x="709" y="65"/>
                </a:lnTo>
                <a:lnTo>
                  <a:pt x="705" y="65"/>
                </a:lnTo>
                <a:close/>
                <a:moveTo>
                  <a:pt x="705" y="220"/>
                </a:moveTo>
                <a:lnTo>
                  <a:pt x="670" y="220"/>
                </a:lnTo>
                <a:lnTo>
                  <a:pt x="670" y="40"/>
                </a:lnTo>
                <a:lnTo>
                  <a:pt x="712" y="40"/>
                </a:lnTo>
                <a:lnTo>
                  <a:pt x="721" y="40"/>
                </a:lnTo>
                <a:lnTo>
                  <a:pt x="728" y="41"/>
                </a:lnTo>
                <a:lnTo>
                  <a:pt x="735" y="44"/>
                </a:lnTo>
                <a:lnTo>
                  <a:pt x="742" y="47"/>
                </a:lnTo>
                <a:lnTo>
                  <a:pt x="745" y="49"/>
                </a:lnTo>
                <a:lnTo>
                  <a:pt x="746" y="52"/>
                </a:lnTo>
                <a:lnTo>
                  <a:pt x="750" y="58"/>
                </a:lnTo>
                <a:lnTo>
                  <a:pt x="752" y="62"/>
                </a:lnTo>
                <a:lnTo>
                  <a:pt x="753" y="66"/>
                </a:lnTo>
                <a:lnTo>
                  <a:pt x="754" y="71"/>
                </a:lnTo>
                <a:lnTo>
                  <a:pt x="754" y="76"/>
                </a:lnTo>
                <a:lnTo>
                  <a:pt x="754" y="92"/>
                </a:lnTo>
                <a:lnTo>
                  <a:pt x="753" y="97"/>
                </a:lnTo>
                <a:lnTo>
                  <a:pt x="753" y="102"/>
                </a:lnTo>
                <a:lnTo>
                  <a:pt x="752" y="107"/>
                </a:lnTo>
                <a:lnTo>
                  <a:pt x="749" y="111"/>
                </a:lnTo>
                <a:lnTo>
                  <a:pt x="745" y="116"/>
                </a:lnTo>
                <a:lnTo>
                  <a:pt x="740" y="118"/>
                </a:lnTo>
                <a:lnTo>
                  <a:pt x="737" y="120"/>
                </a:lnTo>
                <a:lnTo>
                  <a:pt x="733" y="121"/>
                </a:lnTo>
                <a:lnTo>
                  <a:pt x="730" y="121"/>
                </a:lnTo>
                <a:lnTo>
                  <a:pt x="726" y="123"/>
                </a:lnTo>
                <a:lnTo>
                  <a:pt x="733" y="123"/>
                </a:lnTo>
                <a:lnTo>
                  <a:pt x="740" y="126"/>
                </a:lnTo>
                <a:lnTo>
                  <a:pt x="745" y="127"/>
                </a:lnTo>
                <a:lnTo>
                  <a:pt x="749" y="131"/>
                </a:lnTo>
                <a:lnTo>
                  <a:pt x="752" y="135"/>
                </a:lnTo>
                <a:lnTo>
                  <a:pt x="753" y="140"/>
                </a:lnTo>
                <a:lnTo>
                  <a:pt x="754" y="147"/>
                </a:lnTo>
                <a:lnTo>
                  <a:pt x="754" y="154"/>
                </a:lnTo>
                <a:lnTo>
                  <a:pt x="754" y="188"/>
                </a:lnTo>
                <a:lnTo>
                  <a:pt x="754" y="199"/>
                </a:lnTo>
                <a:lnTo>
                  <a:pt x="756" y="209"/>
                </a:lnTo>
                <a:lnTo>
                  <a:pt x="759" y="220"/>
                </a:lnTo>
                <a:lnTo>
                  <a:pt x="725" y="220"/>
                </a:lnTo>
                <a:lnTo>
                  <a:pt x="722" y="212"/>
                </a:lnTo>
                <a:lnTo>
                  <a:pt x="721" y="204"/>
                </a:lnTo>
                <a:lnTo>
                  <a:pt x="721" y="197"/>
                </a:lnTo>
                <a:lnTo>
                  <a:pt x="721" y="157"/>
                </a:lnTo>
                <a:lnTo>
                  <a:pt x="719" y="148"/>
                </a:lnTo>
                <a:lnTo>
                  <a:pt x="719" y="145"/>
                </a:lnTo>
                <a:lnTo>
                  <a:pt x="718" y="142"/>
                </a:lnTo>
                <a:lnTo>
                  <a:pt x="715" y="140"/>
                </a:lnTo>
                <a:lnTo>
                  <a:pt x="713" y="138"/>
                </a:lnTo>
                <a:lnTo>
                  <a:pt x="709" y="137"/>
                </a:lnTo>
                <a:lnTo>
                  <a:pt x="705" y="137"/>
                </a:lnTo>
                <a:lnTo>
                  <a:pt x="705" y="220"/>
                </a:lnTo>
                <a:close/>
                <a:moveTo>
                  <a:pt x="663" y="220"/>
                </a:moveTo>
                <a:lnTo>
                  <a:pt x="596" y="220"/>
                </a:lnTo>
                <a:lnTo>
                  <a:pt x="596" y="40"/>
                </a:lnTo>
                <a:lnTo>
                  <a:pt x="663" y="40"/>
                </a:lnTo>
                <a:lnTo>
                  <a:pt x="663" y="66"/>
                </a:lnTo>
                <a:lnTo>
                  <a:pt x="631" y="66"/>
                </a:lnTo>
                <a:lnTo>
                  <a:pt x="631" y="107"/>
                </a:lnTo>
                <a:lnTo>
                  <a:pt x="661" y="107"/>
                </a:lnTo>
                <a:lnTo>
                  <a:pt x="661" y="135"/>
                </a:lnTo>
                <a:lnTo>
                  <a:pt x="631" y="135"/>
                </a:lnTo>
                <a:lnTo>
                  <a:pt x="631" y="192"/>
                </a:lnTo>
                <a:lnTo>
                  <a:pt x="663" y="192"/>
                </a:lnTo>
                <a:lnTo>
                  <a:pt x="663" y="220"/>
                </a:lnTo>
                <a:close/>
                <a:moveTo>
                  <a:pt x="568" y="66"/>
                </a:moveTo>
                <a:lnTo>
                  <a:pt x="568" y="220"/>
                </a:lnTo>
                <a:lnTo>
                  <a:pt x="533" y="220"/>
                </a:lnTo>
                <a:lnTo>
                  <a:pt x="533" y="66"/>
                </a:lnTo>
                <a:lnTo>
                  <a:pt x="509" y="66"/>
                </a:lnTo>
                <a:lnTo>
                  <a:pt x="509" y="40"/>
                </a:lnTo>
                <a:lnTo>
                  <a:pt x="592" y="40"/>
                </a:lnTo>
                <a:lnTo>
                  <a:pt x="592" y="66"/>
                </a:lnTo>
                <a:lnTo>
                  <a:pt x="568" y="66"/>
                </a:lnTo>
                <a:close/>
                <a:moveTo>
                  <a:pt x="377" y="185"/>
                </a:moveTo>
                <a:lnTo>
                  <a:pt x="377" y="75"/>
                </a:lnTo>
                <a:lnTo>
                  <a:pt x="377" y="71"/>
                </a:lnTo>
                <a:lnTo>
                  <a:pt x="376" y="66"/>
                </a:lnTo>
                <a:lnTo>
                  <a:pt x="373" y="64"/>
                </a:lnTo>
                <a:lnTo>
                  <a:pt x="370" y="62"/>
                </a:lnTo>
                <a:lnTo>
                  <a:pt x="366" y="64"/>
                </a:lnTo>
                <a:lnTo>
                  <a:pt x="364" y="65"/>
                </a:lnTo>
                <a:lnTo>
                  <a:pt x="364" y="66"/>
                </a:lnTo>
                <a:lnTo>
                  <a:pt x="363" y="69"/>
                </a:lnTo>
                <a:lnTo>
                  <a:pt x="363" y="71"/>
                </a:lnTo>
                <a:lnTo>
                  <a:pt x="363" y="75"/>
                </a:lnTo>
                <a:lnTo>
                  <a:pt x="363" y="185"/>
                </a:lnTo>
                <a:lnTo>
                  <a:pt x="363" y="189"/>
                </a:lnTo>
                <a:lnTo>
                  <a:pt x="364" y="193"/>
                </a:lnTo>
                <a:lnTo>
                  <a:pt x="366" y="196"/>
                </a:lnTo>
                <a:lnTo>
                  <a:pt x="370" y="197"/>
                </a:lnTo>
                <a:lnTo>
                  <a:pt x="373" y="196"/>
                </a:lnTo>
                <a:lnTo>
                  <a:pt x="374" y="195"/>
                </a:lnTo>
                <a:lnTo>
                  <a:pt x="376" y="193"/>
                </a:lnTo>
                <a:lnTo>
                  <a:pt x="376" y="190"/>
                </a:lnTo>
                <a:lnTo>
                  <a:pt x="377" y="189"/>
                </a:lnTo>
                <a:lnTo>
                  <a:pt x="377" y="185"/>
                </a:lnTo>
                <a:close/>
                <a:moveTo>
                  <a:pt x="326" y="190"/>
                </a:moveTo>
                <a:lnTo>
                  <a:pt x="326" y="69"/>
                </a:lnTo>
                <a:lnTo>
                  <a:pt x="326" y="65"/>
                </a:lnTo>
                <a:lnTo>
                  <a:pt x="328" y="61"/>
                </a:lnTo>
                <a:lnTo>
                  <a:pt x="329" y="56"/>
                </a:lnTo>
                <a:lnTo>
                  <a:pt x="331" y="54"/>
                </a:lnTo>
                <a:lnTo>
                  <a:pt x="332" y="51"/>
                </a:lnTo>
                <a:lnTo>
                  <a:pt x="335" y="48"/>
                </a:lnTo>
                <a:lnTo>
                  <a:pt x="340" y="44"/>
                </a:lnTo>
                <a:lnTo>
                  <a:pt x="348" y="40"/>
                </a:lnTo>
                <a:lnTo>
                  <a:pt x="355" y="38"/>
                </a:lnTo>
                <a:lnTo>
                  <a:pt x="363" y="37"/>
                </a:lnTo>
                <a:lnTo>
                  <a:pt x="370" y="35"/>
                </a:lnTo>
                <a:lnTo>
                  <a:pt x="379" y="37"/>
                </a:lnTo>
                <a:lnTo>
                  <a:pt x="387" y="38"/>
                </a:lnTo>
                <a:lnTo>
                  <a:pt x="394" y="40"/>
                </a:lnTo>
                <a:lnTo>
                  <a:pt x="400" y="44"/>
                </a:lnTo>
                <a:lnTo>
                  <a:pt x="403" y="45"/>
                </a:lnTo>
                <a:lnTo>
                  <a:pt x="405" y="48"/>
                </a:lnTo>
                <a:lnTo>
                  <a:pt x="410" y="54"/>
                </a:lnTo>
                <a:lnTo>
                  <a:pt x="411" y="56"/>
                </a:lnTo>
                <a:lnTo>
                  <a:pt x="413" y="61"/>
                </a:lnTo>
                <a:lnTo>
                  <a:pt x="413" y="65"/>
                </a:lnTo>
                <a:lnTo>
                  <a:pt x="413" y="69"/>
                </a:lnTo>
                <a:lnTo>
                  <a:pt x="413" y="190"/>
                </a:lnTo>
                <a:lnTo>
                  <a:pt x="413" y="195"/>
                </a:lnTo>
                <a:lnTo>
                  <a:pt x="413" y="199"/>
                </a:lnTo>
                <a:lnTo>
                  <a:pt x="410" y="206"/>
                </a:lnTo>
                <a:lnTo>
                  <a:pt x="405" y="212"/>
                </a:lnTo>
                <a:lnTo>
                  <a:pt x="403" y="214"/>
                </a:lnTo>
                <a:lnTo>
                  <a:pt x="400" y="216"/>
                </a:lnTo>
                <a:lnTo>
                  <a:pt x="394" y="220"/>
                </a:lnTo>
                <a:lnTo>
                  <a:pt x="387" y="221"/>
                </a:lnTo>
                <a:lnTo>
                  <a:pt x="379" y="223"/>
                </a:lnTo>
                <a:lnTo>
                  <a:pt x="370" y="224"/>
                </a:lnTo>
                <a:lnTo>
                  <a:pt x="363" y="223"/>
                </a:lnTo>
                <a:lnTo>
                  <a:pt x="355" y="221"/>
                </a:lnTo>
                <a:lnTo>
                  <a:pt x="348" y="220"/>
                </a:lnTo>
                <a:lnTo>
                  <a:pt x="340" y="216"/>
                </a:lnTo>
                <a:lnTo>
                  <a:pt x="335" y="212"/>
                </a:lnTo>
                <a:lnTo>
                  <a:pt x="332" y="209"/>
                </a:lnTo>
                <a:lnTo>
                  <a:pt x="331" y="206"/>
                </a:lnTo>
                <a:lnTo>
                  <a:pt x="328" y="199"/>
                </a:lnTo>
                <a:lnTo>
                  <a:pt x="326" y="195"/>
                </a:lnTo>
                <a:lnTo>
                  <a:pt x="326" y="190"/>
                </a:lnTo>
                <a:close/>
                <a:moveTo>
                  <a:pt x="404" y="0"/>
                </a:moveTo>
                <a:lnTo>
                  <a:pt x="404" y="27"/>
                </a:lnTo>
                <a:lnTo>
                  <a:pt x="379" y="27"/>
                </a:lnTo>
                <a:lnTo>
                  <a:pt x="379" y="0"/>
                </a:lnTo>
                <a:lnTo>
                  <a:pt x="404" y="0"/>
                </a:lnTo>
                <a:close/>
                <a:moveTo>
                  <a:pt x="363" y="0"/>
                </a:moveTo>
                <a:lnTo>
                  <a:pt x="363" y="27"/>
                </a:lnTo>
                <a:lnTo>
                  <a:pt x="338" y="27"/>
                </a:lnTo>
                <a:lnTo>
                  <a:pt x="338" y="0"/>
                </a:lnTo>
                <a:lnTo>
                  <a:pt x="363" y="0"/>
                </a:lnTo>
                <a:close/>
                <a:moveTo>
                  <a:pt x="319" y="121"/>
                </a:moveTo>
                <a:lnTo>
                  <a:pt x="319" y="148"/>
                </a:lnTo>
                <a:lnTo>
                  <a:pt x="278" y="148"/>
                </a:lnTo>
                <a:lnTo>
                  <a:pt x="278" y="121"/>
                </a:lnTo>
                <a:lnTo>
                  <a:pt x="319" y="121"/>
                </a:lnTo>
                <a:close/>
                <a:moveTo>
                  <a:pt x="222" y="65"/>
                </a:moveTo>
                <a:lnTo>
                  <a:pt x="222" y="195"/>
                </a:lnTo>
                <a:lnTo>
                  <a:pt x="227" y="195"/>
                </a:lnTo>
                <a:lnTo>
                  <a:pt x="232" y="193"/>
                </a:lnTo>
                <a:lnTo>
                  <a:pt x="235" y="190"/>
                </a:lnTo>
                <a:lnTo>
                  <a:pt x="236" y="186"/>
                </a:lnTo>
                <a:lnTo>
                  <a:pt x="236" y="182"/>
                </a:lnTo>
                <a:lnTo>
                  <a:pt x="236" y="78"/>
                </a:lnTo>
                <a:lnTo>
                  <a:pt x="236" y="73"/>
                </a:lnTo>
                <a:lnTo>
                  <a:pt x="235" y="69"/>
                </a:lnTo>
                <a:lnTo>
                  <a:pt x="232" y="66"/>
                </a:lnTo>
                <a:lnTo>
                  <a:pt x="227" y="65"/>
                </a:lnTo>
                <a:lnTo>
                  <a:pt x="222" y="65"/>
                </a:lnTo>
                <a:close/>
                <a:moveTo>
                  <a:pt x="185" y="220"/>
                </a:moveTo>
                <a:lnTo>
                  <a:pt x="185" y="40"/>
                </a:lnTo>
                <a:lnTo>
                  <a:pt x="227" y="40"/>
                </a:lnTo>
                <a:lnTo>
                  <a:pt x="236" y="40"/>
                </a:lnTo>
                <a:lnTo>
                  <a:pt x="244" y="41"/>
                </a:lnTo>
                <a:lnTo>
                  <a:pt x="251" y="44"/>
                </a:lnTo>
                <a:lnTo>
                  <a:pt x="257" y="47"/>
                </a:lnTo>
                <a:lnTo>
                  <a:pt x="260" y="49"/>
                </a:lnTo>
                <a:lnTo>
                  <a:pt x="263" y="51"/>
                </a:lnTo>
                <a:lnTo>
                  <a:pt x="267" y="56"/>
                </a:lnTo>
                <a:lnTo>
                  <a:pt x="268" y="61"/>
                </a:lnTo>
                <a:lnTo>
                  <a:pt x="270" y="64"/>
                </a:lnTo>
                <a:lnTo>
                  <a:pt x="270" y="68"/>
                </a:lnTo>
                <a:lnTo>
                  <a:pt x="270" y="72"/>
                </a:lnTo>
                <a:lnTo>
                  <a:pt x="270" y="188"/>
                </a:lnTo>
                <a:lnTo>
                  <a:pt x="270" y="192"/>
                </a:lnTo>
                <a:lnTo>
                  <a:pt x="270" y="196"/>
                </a:lnTo>
                <a:lnTo>
                  <a:pt x="267" y="203"/>
                </a:lnTo>
                <a:lnTo>
                  <a:pt x="263" y="209"/>
                </a:lnTo>
                <a:lnTo>
                  <a:pt x="260" y="210"/>
                </a:lnTo>
                <a:lnTo>
                  <a:pt x="257" y="213"/>
                </a:lnTo>
                <a:lnTo>
                  <a:pt x="251" y="216"/>
                </a:lnTo>
                <a:lnTo>
                  <a:pt x="244" y="219"/>
                </a:lnTo>
                <a:lnTo>
                  <a:pt x="236" y="220"/>
                </a:lnTo>
                <a:lnTo>
                  <a:pt x="227" y="220"/>
                </a:lnTo>
                <a:lnTo>
                  <a:pt x="185" y="220"/>
                </a:lnTo>
                <a:close/>
                <a:moveTo>
                  <a:pt x="116" y="220"/>
                </a:moveTo>
                <a:lnTo>
                  <a:pt x="116" y="147"/>
                </a:lnTo>
                <a:lnTo>
                  <a:pt x="83" y="40"/>
                </a:lnTo>
                <a:lnTo>
                  <a:pt x="121" y="40"/>
                </a:lnTo>
                <a:lnTo>
                  <a:pt x="134" y="111"/>
                </a:lnTo>
                <a:lnTo>
                  <a:pt x="148" y="40"/>
                </a:lnTo>
                <a:lnTo>
                  <a:pt x="182" y="40"/>
                </a:lnTo>
                <a:lnTo>
                  <a:pt x="151" y="147"/>
                </a:lnTo>
                <a:lnTo>
                  <a:pt x="151" y="220"/>
                </a:lnTo>
                <a:lnTo>
                  <a:pt x="116" y="220"/>
                </a:lnTo>
                <a:close/>
                <a:moveTo>
                  <a:pt x="504" y="95"/>
                </a:moveTo>
                <a:lnTo>
                  <a:pt x="469" y="95"/>
                </a:lnTo>
                <a:lnTo>
                  <a:pt x="469" y="75"/>
                </a:lnTo>
                <a:lnTo>
                  <a:pt x="469" y="71"/>
                </a:lnTo>
                <a:lnTo>
                  <a:pt x="468" y="66"/>
                </a:lnTo>
                <a:lnTo>
                  <a:pt x="466" y="64"/>
                </a:lnTo>
                <a:lnTo>
                  <a:pt x="465" y="64"/>
                </a:lnTo>
                <a:lnTo>
                  <a:pt x="463" y="62"/>
                </a:lnTo>
                <a:lnTo>
                  <a:pt x="459" y="64"/>
                </a:lnTo>
                <a:lnTo>
                  <a:pt x="458" y="66"/>
                </a:lnTo>
                <a:lnTo>
                  <a:pt x="456" y="71"/>
                </a:lnTo>
                <a:lnTo>
                  <a:pt x="456" y="75"/>
                </a:lnTo>
                <a:lnTo>
                  <a:pt x="456" y="83"/>
                </a:lnTo>
                <a:lnTo>
                  <a:pt x="456" y="89"/>
                </a:lnTo>
                <a:lnTo>
                  <a:pt x="459" y="93"/>
                </a:lnTo>
                <a:lnTo>
                  <a:pt x="461" y="99"/>
                </a:lnTo>
                <a:lnTo>
                  <a:pt x="465" y="102"/>
                </a:lnTo>
                <a:lnTo>
                  <a:pt x="468" y="106"/>
                </a:lnTo>
                <a:lnTo>
                  <a:pt x="472" y="110"/>
                </a:lnTo>
                <a:lnTo>
                  <a:pt x="482" y="118"/>
                </a:lnTo>
                <a:lnTo>
                  <a:pt x="486" y="123"/>
                </a:lnTo>
                <a:lnTo>
                  <a:pt x="490" y="127"/>
                </a:lnTo>
                <a:lnTo>
                  <a:pt x="494" y="133"/>
                </a:lnTo>
                <a:lnTo>
                  <a:pt x="499" y="140"/>
                </a:lnTo>
                <a:lnTo>
                  <a:pt x="502" y="147"/>
                </a:lnTo>
                <a:lnTo>
                  <a:pt x="504" y="155"/>
                </a:lnTo>
                <a:lnTo>
                  <a:pt x="506" y="164"/>
                </a:lnTo>
                <a:lnTo>
                  <a:pt x="506" y="175"/>
                </a:lnTo>
                <a:lnTo>
                  <a:pt x="506" y="190"/>
                </a:lnTo>
                <a:lnTo>
                  <a:pt x="506" y="195"/>
                </a:lnTo>
                <a:lnTo>
                  <a:pt x="506" y="199"/>
                </a:lnTo>
                <a:lnTo>
                  <a:pt x="503" y="206"/>
                </a:lnTo>
                <a:lnTo>
                  <a:pt x="499" y="212"/>
                </a:lnTo>
                <a:lnTo>
                  <a:pt x="496" y="214"/>
                </a:lnTo>
                <a:lnTo>
                  <a:pt x="493" y="216"/>
                </a:lnTo>
                <a:lnTo>
                  <a:pt x="487" y="220"/>
                </a:lnTo>
                <a:lnTo>
                  <a:pt x="480" y="221"/>
                </a:lnTo>
                <a:lnTo>
                  <a:pt x="472" y="223"/>
                </a:lnTo>
                <a:lnTo>
                  <a:pt x="463" y="224"/>
                </a:lnTo>
                <a:lnTo>
                  <a:pt x="456" y="223"/>
                </a:lnTo>
                <a:lnTo>
                  <a:pt x="448" y="221"/>
                </a:lnTo>
                <a:lnTo>
                  <a:pt x="441" y="220"/>
                </a:lnTo>
                <a:lnTo>
                  <a:pt x="435" y="216"/>
                </a:lnTo>
                <a:lnTo>
                  <a:pt x="432" y="214"/>
                </a:lnTo>
                <a:lnTo>
                  <a:pt x="429" y="212"/>
                </a:lnTo>
                <a:lnTo>
                  <a:pt x="425" y="206"/>
                </a:lnTo>
                <a:lnTo>
                  <a:pt x="424" y="203"/>
                </a:lnTo>
                <a:lnTo>
                  <a:pt x="422" y="199"/>
                </a:lnTo>
                <a:lnTo>
                  <a:pt x="422" y="195"/>
                </a:lnTo>
                <a:lnTo>
                  <a:pt x="422" y="190"/>
                </a:lnTo>
                <a:lnTo>
                  <a:pt x="422" y="158"/>
                </a:lnTo>
                <a:lnTo>
                  <a:pt x="458" y="158"/>
                </a:lnTo>
                <a:lnTo>
                  <a:pt x="458" y="185"/>
                </a:lnTo>
                <a:lnTo>
                  <a:pt x="458" y="189"/>
                </a:lnTo>
                <a:lnTo>
                  <a:pt x="459" y="193"/>
                </a:lnTo>
                <a:lnTo>
                  <a:pt x="461" y="196"/>
                </a:lnTo>
                <a:lnTo>
                  <a:pt x="462" y="196"/>
                </a:lnTo>
                <a:lnTo>
                  <a:pt x="463" y="197"/>
                </a:lnTo>
                <a:lnTo>
                  <a:pt x="466" y="196"/>
                </a:lnTo>
                <a:lnTo>
                  <a:pt x="468" y="196"/>
                </a:lnTo>
                <a:lnTo>
                  <a:pt x="469" y="193"/>
                </a:lnTo>
                <a:lnTo>
                  <a:pt x="470" y="189"/>
                </a:lnTo>
                <a:lnTo>
                  <a:pt x="470" y="185"/>
                </a:lnTo>
                <a:lnTo>
                  <a:pt x="470" y="175"/>
                </a:lnTo>
                <a:lnTo>
                  <a:pt x="470" y="168"/>
                </a:lnTo>
                <a:lnTo>
                  <a:pt x="468" y="161"/>
                </a:lnTo>
                <a:lnTo>
                  <a:pt x="466" y="155"/>
                </a:lnTo>
                <a:lnTo>
                  <a:pt x="462" y="151"/>
                </a:lnTo>
                <a:lnTo>
                  <a:pt x="459" y="145"/>
                </a:lnTo>
                <a:lnTo>
                  <a:pt x="455" y="141"/>
                </a:lnTo>
                <a:lnTo>
                  <a:pt x="445" y="133"/>
                </a:lnTo>
                <a:lnTo>
                  <a:pt x="437" y="124"/>
                </a:lnTo>
                <a:lnTo>
                  <a:pt x="428" y="116"/>
                </a:lnTo>
                <a:lnTo>
                  <a:pt x="425" y="110"/>
                </a:lnTo>
                <a:lnTo>
                  <a:pt x="422" y="104"/>
                </a:lnTo>
                <a:lnTo>
                  <a:pt x="421" y="99"/>
                </a:lnTo>
                <a:lnTo>
                  <a:pt x="421" y="92"/>
                </a:lnTo>
                <a:lnTo>
                  <a:pt x="421" y="69"/>
                </a:lnTo>
                <a:lnTo>
                  <a:pt x="421" y="65"/>
                </a:lnTo>
                <a:lnTo>
                  <a:pt x="421" y="61"/>
                </a:lnTo>
                <a:lnTo>
                  <a:pt x="424" y="54"/>
                </a:lnTo>
                <a:lnTo>
                  <a:pt x="428" y="48"/>
                </a:lnTo>
                <a:lnTo>
                  <a:pt x="431" y="45"/>
                </a:lnTo>
                <a:lnTo>
                  <a:pt x="434" y="44"/>
                </a:lnTo>
                <a:lnTo>
                  <a:pt x="439" y="40"/>
                </a:lnTo>
                <a:lnTo>
                  <a:pt x="446" y="38"/>
                </a:lnTo>
                <a:lnTo>
                  <a:pt x="455" y="37"/>
                </a:lnTo>
                <a:lnTo>
                  <a:pt x="463" y="35"/>
                </a:lnTo>
                <a:lnTo>
                  <a:pt x="470" y="37"/>
                </a:lnTo>
                <a:lnTo>
                  <a:pt x="479" y="38"/>
                </a:lnTo>
                <a:lnTo>
                  <a:pt x="486" y="40"/>
                </a:lnTo>
                <a:lnTo>
                  <a:pt x="492" y="44"/>
                </a:lnTo>
                <a:lnTo>
                  <a:pt x="494" y="45"/>
                </a:lnTo>
                <a:lnTo>
                  <a:pt x="497" y="48"/>
                </a:lnTo>
                <a:lnTo>
                  <a:pt x="502" y="54"/>
                </a:lnTo>
                <a:lnTo>
                  <a:pt x="503" y="56"/>
                </a:lnTo>
                <a:lnTo>
                  <a:pt x="504" y="61"/>
                </a:lnTo>
                <a:lnTo>
                  <a:pt x="504" y="65"/>
                </a:lnTo>
                <a:lnTo>
                  <a:pt x="504" y="69"/>
                </a:lnTo>
                <a:lnTo>
                  <a:pt x="504" y="95"/>
                </a:lnTo>
                <a:close/>
                <a:moveTo>
                  <a:pt x="85" y="95"/>
                </a:moveTo>
                <a:lnTo>
                  <a:pt x="49" y="95"/>
                </a:lnTo>
                <a:lnTo>
                  <a:pt x="49" y="75"/>
                </a:lnTo>
                <a:lnTo>
                  <a:pt x="48" y="71"/>
                </a:lnTo>
                <a:lnTo>
                  <a:pt x="48" y="66"/>
                </a:lnTo>
                <a:lnTo>
                  <a:pt x="45" y="64"/>
                </a:lnTo>
                <a:lnTo>
                  <a:pt x="44" y="64"/>
                </a:lnTo>
                <a:lnTo>
                  <a:pt x="42" y="62"/>
                </a:lnTo>
                <a:lnTo>
                  <a:pt x="40" y="64"/>
                </a:lnTo>
                <a:lnTo>
                  <a:pt x="37" y="66"/>
                </a:lnTo>
                <a:lnTo>
                  <a:pt x="37" y="71"/>
                </a:lnTo>
                <a:lnTo>
                  <a:pt x="37" y="75"/>
                </a:lnTo>
                <a:lnTo>
                  <a:pt x="37" y="83"/>
                </a:lnTo>
                <a:lnTo>
                  <a:pt x="37" y="89"/>
                </a:lnTo>
                <a:lnTo>
                  <a:pt x="38" y="93"/>
                </a:lnTo>
                <a:lnTo>
                  <a:pt x="41" y="99"/>
                </a:lnTo>
                <a:lnTo>
                  <a:pt x="44" y="102"/>
                </a:lnTo>
                <a:lnTo>
                  <a:pt x="48" y="106"/>
                </a:lnTo>
                <a:lnTo>
                  <a:pt x="52" y="110"/>
                </a:lnTo>
                <a:lnTo>
                  <a:pt x="61" y="118"/>
                </a:lnTo>
                <a:lnTo>
                  <a:pt x="65" y="123"/>
                </a:lnTo>
                <a:lnTo>
                  <a:pt x="71" y="127"/>
                </a:lnTo>
                <a:lnTo>
                  <a:pt x="75" y="133"/>
                </a:lnTo>
                <a:lnTo>
                  <a:pt x="78" y="140"/>
                </a:lnTo>
                <a:lnTo>
                  <a:pt x="82" y="147"/>
                </a:lnTo>
                <a:lnTo>
                  <a:pt x="83" y="155"/>
                </a:lnTo>
                <a:lnTo>
                  <a:pt x="85" y="164"/>
                </a:lnTo>
                <a:lnTo>
                  <a:pt x="86" y="175"/>
                </a:lnTo>
                <a:lnTo>
                  <a:pt x="86" y="190"/>
                </a:lnTo>
                <a:lnTo>
                  <a:pt x="86" y="195"/>
                </a:lnTo>
                <a:lnTo>
                  <a:pt x="85" y="199"/>
                </a:lnTo>
                <a:lnTo>
                  <a:pt x="82" y="206"/>
                </a:lnTo>
                <a:lnTo>
                  <a:pt x="79" y="212"/>
                </a:lnTo>
                <a:lnTo>
                  <a:pt x="76" y="214"/>
                </a:lnTo>
                <a:lnTo>
                  <a:pt x="73" y="216"/>
                </a:lnTo>
                <a:lnTo>
                  <a:pt x="66" y="220"/>
                </a:lnTo>
                <a:lnTo>
                  <a:pt x="59" y="221"/>
                </a:lnTo>
                <a:lnTo>
                  <a:pt x="52" y="223"/>
                </a:lnTo>
                <a:lnTo>
                  <a:pt x="44" y="224"/>
                </a:lnTo>
                <a:lnTo>
                  <a:pt x="35" y="223"/>
                </a:lnTo>
                <a:lnTo>
                  <a:pt x="28" y="221"/>
                </a:lnTo>
                <a:lnTo>
                  <a:pt x="21" y="220"/>
                </a:lnTo>
                <a:lnTo>
                  <a:pt x="14" y="216"/>
                </a:lnTo>
                <a:lnTo>
                  <a:pt x="11" y="214"/>
                </a:lnTo>
                <a:lnTo>
                  <a:pt x="8" y="212"/>
                </a:lnTo>
                <a:lnTo>
                  <a:pt x="4" y="206"/>
                </a:lnTo>
                <a:lnTo>
                  <a:pt x="3" y="203"/>
                </a:lnTo>
                <a:lnTo>
                  <a:pt x="3" y="199"/>
                </a:lnTo>
                <a:lnTo>
                  <a:pt x="1" y="195"/>
                </a:lnTo>
                <a:lnTo>
                  <a:pt x="1" y="190"/>
                </a:lnTo>
                <a:lnTo>
                  <a:pt x="1" y="158"/>
                </a:lnTo>
                <a:lnTo>
                  <a:pt x="37" y="158"/>
                </a:lnTo>
                <a:lnTo>
                  <a:pt x="37" y="185"/>
                </a:lnTo>
                <a:lnTo>
                  <a:pt x="38" y="189"/>
                </a:lnTo>
                <a:lnTo>
                  <a:pt x="38" y="193"/>
                </a:lnTo>
                <a:lnTo>
                  <a:pt x="41" y="196"/>
                </a:lnTo>
                <a:lnTo>
                  <a:pt x="42" y="196"/>
                </a:lnTo>
                <a:lnTo>
                  <a:pt x="44" y="197"/>
                </a:lnTo>
                <a:lnTo>
                  <a:pt x="45" y="196"/>
                </a:lnTo>
                <a:lnTo>
                  <a:pt x="47" y="196"/>
                </a:lnTo>
                <a:lnTo>
                  <a:pt x="49" y="193"/>
                </a:lnTo>
                <a:lnTo>
                  <a:pt x="49" y="189"/>
                </a:lnTo>
                <a:lnTo>
                  <a:pt x="49" y="185"/>
                </a:lnTo>
                <a:lnTo>
                  <a:pt x="49" y="175"/>
                </a:lnTo>
                <a:lnTo>
                  <a:pt x="49" y="168"/>
                </a:lnTo>
                <a:lnTo>
                  <a:pt x="48" y="161"/>
                </a:lnTo>
                <a:lnTo>
                  <a:pt x="45" y="155"/>
                </a:lnTo>
                <a:lnTo>
                  <a:pt x="42" y="151"/>
                </a:lnTo>
                <a:lnTo>
                  <a:pt x="38" y="145"/>
                </a:lnTo>
                <a:lnTo>
                  <a:pt x="34" y="141"/>
                </a:lnTo>
                <a:lnTo>
                  <a:pt x="25" y="133"/>
                </a:lnTo>
                <a:lnTo>
                  <a:pt x="16" y="124"/>
                </a:lnTo>
                <a:lnTo>
                  <a:pt x="8" y="116"/>
                </a:lnTo>
                <a:lnTo>
                  <a:pt x="4" y="110"/>
                </a:lnTo>
                <a:lnTo>
                  <a:pt x="3" y="104"/>
                </a:lnTo>
                <a:lnTo>
                  <a:pt x="1" y="99"/>
                </a:lnTo>
                <a:lnTo>
                  <a:pt x="0" y="92"/>
                </a:lnTo>
                <a:lnTo>
                  <a:pt x="0" y="69"/>
                </a:lnTo>
                <a:lnTo>
                  <a:pt x="0" y="65"/>
                </a:lnTo>
                <a:lnTo>
                  <a:pt x="1" y="61"/>
                </a:lnTo>
                <a:lnTo>
                  <a:pt x="4" y="54"/>
                </a:lnTo>
                <a:lnTo>
                  <a:pt x="7" y="48"/>
                </a:lnTo>
                <a:lnTo>
                  <a:pt x="10" y="45"/>
                </a:lnTo>
                <a:lnTo>
                  <a:pt x="13" y="44"/>
                </a:lnTo>
                <a:lnTo>
                  <a:pt x="20" y="40"/>
                </a:lnTo>
                <a:lnTo>
                  <a:pt x="27" y="38"/>
                </a:lnTo>
                <a:lnTo>
                  <a:pt x="34" y="37"/>
                </a:lnTo>
                <a:lnTo>
                  <a:pt x="42" y="35"/>
                </a:lnTo>
                <a:lnTo>
                  <a:pt x="51" y="37"/>
                </a:lnTo>
                <a:lnTo>
                  <a:pt x="58" y="38"/>
                </a:lnTo>
                <a:lnTo>
                  <a:pt x="65" y="40"/>
                </a:lnTo>
                <a:lnTo>
                  <a:pt x="72" y="44"/>
                </a:lnTo>
                <a:lnTo>
                  <a:pt x="75" y="45"/>
                </a:lnTo>
                <a:lnTo>
                  <a:pt x="78" y="48"/>
                </a:lnTo>
                <a:lnTo>
                  <a:pt x="81" y="54"/>
                </a:lnTo>
                <a:lnTo>
                  <a:pt x="83" y="56"/>
                </a:lnTo>
                <a:lnTo>
                  <a:pt x="83" y="61"/>
                </a:lnTo>
                <a:lnTo>
                  <a:pt x="85" y="65"/>
                </a:lnTo>
                <a:lnTo>
                  <a:pt x="85" y="69"/>
                </a:lnTo>
                <a:lnTo>
                  <a:pt x="85" y="9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3" name="Freeform 172">
            <a:extLst>
              <a:ext uri="{FF2B5EF4-FFF2-40B4-BE49-F238E27FC236}">
                <a16:creationId xmlns:a16="http://schemas.microsoft.com/office/drawing/2014/main" id="{EA1F1CE3-B952-9C2C-07F2-562ECFD1F35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480376" y="5517232"/>
            <a:ext cx="477507" cy="64800"/>
          </a:xfrm>
          <a:custGeom>
            <a:avLst/>
            <a:gdLst>
              <a:gd name="T0" fmla="*/ 928 w 1517"/>
              <a:gd name="T1" fmla="*/ 180 h 206"/>
              <a:gd name="T2" fmla="*/ 963 w 1517"/>
              <a:gd name="T3" fmla="*/ 145 h 206"/>
              <a:gd name="T4" fmla="*/ 869 w 1517"/>
              <a:gd name="T5" fmla="*/ 100 h 206"/>
              <a:gd name="T6" fmla="*/ 880 w 1517"/>
              <a:gd name="T7" fmla="*/ 22 h 206"/>
              <a:gd name="T8" fmla="*/ 982 w 1517"/>
              <a:gd name="T9" fmla="*/ 14 h 206"/>
              <a:gd name="T10" fmla="*/ 952 w 1517"/>
              <a:gd name="T11" fmla="*/ 31 h 206"/>
              <a:gd name="T12" fmla="*/ 907 w 1517"/>
              <a:gd name="T13" fmla="*/ 59 h 206"/>
              <a:gd name="T14" fmla="*/ 1000 w 1517"/>
              <a:gd name="T15" fmla="*/ 100 h 206"/>
              <a:gd name="T16" fmla="*/ 1000 w 1517"/>
              <a:gd name="T17" fmla="*/ 172 h 206"/>
              <a:gd name="T18" fmla="*/ 906 w 1517"/>
              <a:gd name="T19" fmla="*/ 201 h 206"/>
              <a:gd name="T20" fmla="*/ 1356 w 1517"/>
              <a:gd name="T21" fmla="*/ 41 h 206"/>
              <a:gd name="T22" fmla="*/ 1451 w 1517"/>
              <a:gd name="T23" fmla="*/ 2 h 206"/>
              <a:gd name="T24" fmla="*/ 1514 w 1517"/>
              <a:gd name="T25" fmla="*/ 76 h 206"/>
              <a:gd name="T26" fmla="*/ 1485 w 1517"/>
              <a:gd name="T27" fmla="*/ 186 h 206"/>
              <a:gd name="T28" fmla="*/ 1380 w 1517"/>
              <a:gd name="T29" fmla="*/ 191 h 206"/>
              <a:gd name="T30" fmla="*/ 1396 w 1517"/>
              <a:gd name="T31" fmla="*/ 103 h 206"/>
              <a:gd name="T32" fmla="*/ 1425 w 1517"/>
              <a:gd name="T33" fmla="*/ 173 h 206"/>
              <a:gd name="T34" fmla="*/ 1461 w 1517"/>
              <a:gd name="T35" fmla="*/ 118 h 206"/>
              <a:gd name="T36" fmla="*/ 1437 w 1517"/>
              <a:gd name="T37" fmla="*/ 34 h 206"/>
              <a:gd name="T38" fmla="*/ 1399 w 1517"/>
              <a:gd name="T39" fmla="*/ 74 h 206"/>
              <a:gd name="T40" fmla="*/ 696 w 1517"/>
              <a:gd name="T41" fmla="*/ 173 h 206"/>
              <a:gd name="T42" fmla="*/ 694 w 1517"/>
              <a:gd name="T43" fmla="*/ 28 h 206"/>
              <a:gd name="T44" fmla="*/ 753 w 1517"/>
              <a:gd name="T45" fmla="*/ 45 h 206"/>
              <a:gd name="T46" fmla="*/ 338 w 1517"/>
              <a:gd name="T47" fmla="*/ 173 h 206"/>
              <a:gd name="T48" fmla="*/ 352 w 1517"/>
              <a:gd name="T49" fmla="*/ 29 h 206"/>
              <a:gd name="T50" fmla="*/ 461 w 1517"/>
              <a:gd name="T51" fmla="*/ 29 h 206"/>
              <a:gd name="T52" fmla="*/ 492 w 1517"/>
              <a:gd name="T53" fmla="*/ 35 h 206"/>
              <a:gd name="T54" fmla="*/ 398 w 1517"/>
              <a:gd name="T55" fmla="*/ 173 h 206"/>
              <a:gd name="T56" fmla="*/ 213 w 1517"/>
              <a:gd name="T57" fmla="*/ 4 h 206"/>
              <a:gd name="T58" fmla="*/ 236 w 1517"/>
              <a:gd name="T59" fmla="*/ 173 h 206"/>
              <a:gd name="T60" fmla="*/ 192 w 1517"/>
              <a:gd name="T61" fmla="*/ 159 h 206"/>
              <a:gd name="T62" fmla="*/ 206 w 1517"/>
              <a:gd name="T63" fmla="*/ 107 h 206"/>
              <a:gd name="T64" fmla="*/ 1038 w 1517"/>
              <a:gd name="T65" fmla="*/ 149 h 206"/>
              <a:gd name="T66" fmla="*/ 1108 w 1517"/>
              <a:gd name="T67" fmla="*/ 201 h 206"/>
              <a:gd name="T68" fmla="*/ 1065 w 1517"/>
              <a:gd name="T69" fmla="*/ 153 h 206"/>
              <a:gd name="T70" fmla="*/ 1093 w 1517"/>
              <a:gd name="T71" fmla="*/ 50 h 206"/>
              <a:gd name="T72" fmla="*/ 17 w 1517"/>
              <a:gd name="T73" fmla="*/ 166 h 206"/>
              <a:gd name="T74" fmla="*/ 86 w 1517"/>
              <a:gd name="T75" fmla="*/ 4 h 206"/>
              <a:gd name="T76" fmla="*/ 71 w 1517"/>
              <a:gd name="T77" fmla="*/ 172 h 206"/>
              <a:gd name="T78" fmla="*/ 112 w 1517"/>
              <a:gd name="T79" fmla="*/ 156 h 206"/>
              <a:gd name="T80" fmla="*/ 192 w 1517"/>
              <a:gd name="T81" fmla="*/ 12 h 206"/>
              <a:gd name="T82" fmla="*/ 174 w 1517"/>
              <a:gd name="T83" fmla="*/ 41 h 206"/>
              <a:gd name="T84" fmla="*/ 170 w 1517"/>
              <a:gd name="T85" fmla="*/ 5 h 206"/>
              <a:gd name="T86" fmla="*/ 315 w 1517"/>
              <a:gd name="T87" fmla="*/ 26 h 206"/>
              <a:gd name="T88" fmla="*/ 281 w 1517"/>
              <a:gd name="T89" fmla="*/ 29 h 206"/>
              <a:gd name="T90" fmla="*/ 1171 w 1517"/>
              <a:gd name="T91" fmla="*/ 2 h 206"/>
              <a:gd name="T92" fmla="*/ 1294 w 1517"/>
              <a:gd name="T93" fmla="*/ 45 h 206"/>
              <a:gd name="T94" fmla="*/ 1332 w 1517"/>
              <a:gd name="T95" fmla="*/ 31 h 206"/>
              <a:gd name="T96" fmla="*/ 1182 w 1517"/>
              <a:gd name="T97" fmla="*/ 29 h 206"/>
              <a:gd name="T98" fmla="*/ 564 w 1517"/>
              <a:gd name="T99" fmla="*/ 172 h 206"/>
              <a:gd name="T100" fmla="*/ 620 w 1517"/>
              <a:gd name="T101" fmla="*/ 159 h 206"/>
              <a:gd name="T102" fmla="*/ 535 w 1517"/>
              <a:gd name="T103" fmla="*/ 110 h 206"/>
              <a:gd name="T104" fmla="*/ 520 w 1517"/>
              <a:gd name="T105" fmla="*/ 46 h 206"/>
              <a:gd name="T106" fmla="*/ 610 w 1517"/>
              <a:gd name="T107" fmla="*/ 4 h 206"/>
              <a:gd name="T108" fmla="*/ 630 w 1517"/>
              <a:gd name="T109" fmla="*/ 38 h 206"/>
              <a:gd name="T110" fmla="*/ 564 w 1517"/>
              <a:gd name="T111" fmla="*/ 48 h 206"/>
              <a:gd name="T112" fmla="*/ 641 w 1517"/>
              <a:gd name="T113" fmla="*/ 88 h 206"/>
              <a:gd name="T114" fmla="*/ 665 w 1517"/>
              <a:gd name="T115" fmla="*/ 146 h 206"/>
              <a:gd name="T116" fmla="*/ 593 w 1517"/>
              <a:gd name="T117" fmla="*/ 204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17" h="206">
                <a:moveTo>
                  <a:pt x="867" y="203"/>
                </a:moveTo>
                <a:lnTo>
                  <a:pt x="867" y="136"/>
                </a:lnTo>
                <a:lnTo>
                  <a:pt x="884" y="136"/>
                </a:lnTo>
                <a:lnTo>
                  <a:pt x="887" y="146"/>
                </a:lnTo>
                <a:lnTo>
                  <a:pt x="891" y="155"/>
                </a:lnTo>
                <a:lnTo>
                  <a:pt x="896" y="162"/>
                </a:lnTo>
                <a:lnTo>
                  <a:pt x="901" y="167"/>
                </a:lnTo>
                <a:lnTo>
                  <a:pt x="907" y="172"/>
                </a:lnTo>
                <a:lnTo>
                  <a:pt x="914" y="176"/>
                </a:lnTo>
                <a:lnTo>
                  <a:pt x="921" y="179"/>
                </a:lnTo>
                <a:lnTo>
                  <a:pt x="928" y="180"/>
                </a:lnTo>
                <a:lnTo>
                  <a:pt x="935" y="180"/>
                </a:lnTo>
                <a:lnTo>
                  <a:pt x="942" y="179"/>
                </a:lnTo>
                <a:lnTo>
                  <a:pt x="948" y="177"/>
                </a:lnTo>
                <a:lnTo>
                  <a:pt x="954" y="175"/>
                </a:lnTo>
                <a:lnTo>
                  <a:pt x="958" y="170"/>
                </a:lnTo>
                <a:lnTo>
                  <a:pt x="962" y="166"/>
                </a:lnTo>
                <a:lnTo>
                  <a:pt x="963" y="163"/>
                </a:lnTo>
                <a:lnTo>
                  <a:pt x="963" y="159"/>
                </a:lnTo>
                <a:lnTo>
                  <a:pt x="965" y="152"/>
                </a:lnTo>
                <a:lnTo>
                  <a:pt x="965" y="149"/>
                </a:lnTo>
                <a:lnTo>
                  <a:pt x="963" y="145"/>
                </a:lnTo>
                <a:lnTo>
                  <a:pt x="959" y="139"/>
                </a:lnTo>
                <a:lnTo>
                  <a:pt x="954" y="135"/>
                </a:lnTo>
                <a:lnTo>
                  <a:pt x="947" y="132"/>
                </a:lnTo>
                <a:lnTo>
                  <a:pt x="930" y="127"/>
                </a:lnTo>
                <a:lnTo>
                  <a:pt x="915" y="124"/>
                </a:lnTo>
                <a:lnTo>
                  <a:pt x="901" y="120"/>
                </a:lnTo>
                <a:lnTo>
                  <a:pt x="889" y="114"/>
                </a:lnTo>
                <a:lnTo>
                  <a:pt x="879" y="110"/>
                </a:lnTo>
                <a:lnTo>
                  <a:pt x="876" y="105"/>
                </a:lnTo>
                <a:lnTo>
                  <a:pt x="872" y="103"/>
                </a:lnTo>
                <a:lnTo>
                  <a:pt x="869" y="100"/>
                </a:lnTo>
                <a:lnTo>
                  <a:pt x="866" y="96"/>
                </a:lnTo>
                <a:lnTo>
                  <a:pt x="863" y="87"/>
                </a:lnTo>
                <a:lnTo>
                  <a:pt x="862" y="83"/>
                </a:lnTo>
                <a:lnTo>
                  <a:pt x="862" y="77"/>
                </a:lnTo>
                <a:lnTo>
                  <a:pt x="860" y="67"/>
                </a:lnTo>
                <a:lnTo>
                  <a:pt x="860" y="62"/>
                </a:lnTo>
                <a:lnTo>
                  <a:pt x="862" y="56"/>
                </a:lnTo>
                <a:lnTo>
                  <a:pt x="865" y="46"/>
                </a:lnTo>
                <a:lnTo>
                  <a:pt x="867" y="36"/>
                </a:lnTo>
                <a:lnTo>
                  <a:pt x="873" y="29"/>
                </a:lnTo>
                <a:lnTo>
                  <a:pt x="880" y="22"/>
                </a:lnTo>
                <a:lnTo>
                  <a:pt x="887" y="17"/>
                </a:lnTo>
                <a:lnTo>
                  <a:pt x="896" y="11"/>
                </a:lnTo>
                <a:lnTo>
                  <a:pt x="906" y="7"/>
                </a:lnTo>
                <a:lnTo>
                  <a:pt x="915" y="4"/>
                </a:lnTo>
                <a:lnTo>
                  <a:pt x="925" y="2"/>
                </a:lnTo>
                <a:lnTo>
                  <a:pt x="935" y="1"/>
                </a:lnTo>
                <a:lnTo>
                  <a:pt x="945" y="2"/>
                </a:lnTo>
                <a:lnTo>
                  <a:pt x="955" y="4"/>
                </a:lnTo>
                <a:lnTo>
                  <a:pt x="965" y="5"/>
                </a:lnTo>
                <a:lnTo>
                  <a:pt x="973" y="10"/>
                </a:lnTo>
                <a:lnTo>
                  <a:pt x="982" y="14"/>
                </a:lnTo>
                <a:lnTo>
                  <a:pt x="982" y="4"/>
                </a:lnTo>
                <a:lnTo>
                  <a:pt x="1003" y="4"/>
                </a:lnTo>
                <a:lnTo>
                  <a:pt x="1003" y="63"/>
                </a:lnTo>
                <a:lnTo>
                  <a:pt x="983" y="63"/>
                </a:lnTo>
                <a:lnTo>
                  <a:pt x="982" y="56"/>
                </a:lnTo>
                <a:lnTo>
                  <a:pt x="980" y="49"/>
                </a:lnTo>
                <a:lnTo>
                  <a:pt x="979" y="43"/>
                </a:lnTo>
                <a:lnTo>
                  <a:pt x="975" y="38"/>
                </a:lnTo>
                <a:lnTo>
                  <a:pt x="969" y="35"/>
                </a:lnTo>
                <a:lnTo>
                  <a:pt x="962" y="32"/>
                </a:lnTo>
                <a:lnTo>
                  <a:pt x="952" y="31"/>
                </a:lnTo>
                <a:lnTo>
                  <a:pt x="941" y="29"/>
                </a:lnTo>
                <a:lnTo>
                  <a:pt x="935" y="29"/>
                </a:lnTo>
                <a:lnTo>
                  <a:pt x="930" y="31"/>
                </a:lnTo>
                <a:lnTo>
                  <a:pt x="920" y="35"/>
                </a:lnTo>
                <a:lnTo>
                  <a:pt x="915" y="38"/>
                </a:lnTo>
                <a:lnTo>
                  <a:pt x="913" y="41"/>
                </a:lnTo>
                <a:lnTo>
                  <a:pt x="910" y="45"/>
                </a:lnTo>
                <a:lnTo>
                  <a:pt x="908" y="48"/>
                </a:lnTo>
                <a:lnTo>
                  <a:pt x="907" y="52"/>
                </a:lnTo>
                <a:lnTo>
                  <a:pt x="907" y="55"/>
                </a:lnTo>
                <a:lnTo>
                  <a:pt x="907" y="59"/>
                </a:lnTo>
                <a:lnTo>
                  <a:pt x="908" y="62"/>
                </a:lnTo>
                <a:lnTo>
                  <a:pt x="911" y="66"/>
                </a:lnTo>
                <a:lnTo>
                  <a:pt x="915" y="69"/>
                </a:lnTo>
                <a:lnTo>
                  <a:pt x="921" y="70"/>
                </a:lnTo>
                <a:lnTo>
                  <a:pt x="927" y="73"/>
                </a:lnTo>
                <a:lnTo>
                  <a:pt x="958" y="80"/>
                </a:lnTo>
                <a:lnTo>
                  <a:pt x="972" y="83"/>
                </a:lnTo>
                <a:lnTo>
                  <a:pt x="985" y="88"/>
                </a:lnTo>
                <a:lnTo>
                  <a:pt x="990" y="91"/>
                </a:lnTo>
                <a:lnTo>
                  <a:pt x="996" y="96"/>
                </a:lnTo>
                <a:lnTo>
                  <a:pt x="1000" y="100"/>
                </a:lnTo>
                <a:lnTo>
                  <a:pt x="1004" y="105"/>
                </a:lnTo>
                <a:lnTo>
                  <a:pt x="1007" y="111"/>
                </a:lnTo>
                <a:lnTo>
                  <a:pt x="1009" y="118"/>
                </a:lnTo>
                <a:lnTo>
                  <a:pt x="1010" y="122"/>
                </a:lnTo>
                <a:lnTo>
                  <a:pt x="1010" y="127"/>
                </a:lnTo>
                <a:lnTo>
                  <a:pt x="1010" y="135"/>
                </a:lnTo>
                <a:lnTo>
                  <a:pt x="1010" y="141"/>
                </a:lnTo>
                <a:lnTo>
                  <a:pt x="1010" y="146"/>
                </a:lnTo>
                <a:lnTo>
                  <a:pt x="1007" y="158"/>
                </a:lnTo>
                <a:lnTo>
                  <a:pt x="1003" y="167"/>
                </a:lnTo>
                <a:lnTo>
                  <a:pt x="1000" y="172"/>
                </a:lnTo>
                <a:lnTo>
                  <a:pt x="997" y="176"/>
                </a:lnTo>
                <a:lnTo>
                  <a:pt x="992" y="183"/>
                </a:lnTo>
                <a:lnTo>
                  <a:pt x="985" y="189"/>
                </a:lnTo>
                <a:lnTo>
                  <a:pt x="976" y="194"/>
                </a:lnTo>
                <a:lnTo>
                  <a:pt x="966" y="198"/>
                </a:lnTo>
                <a:lnTo>
                  <a:pt x="958" y="201"/>
                </a:lnTo>
                <a:lnTo>
                  <a:pt x="948" y="204"/>
                </a:lnTo>
                <a:lnTo>
                  <a:pt x="937" y="204"/>
                </a:lnTo>
                <a:lnTo>
                  <a:pt x="927" y="204"/>
                </a:lnTo>
                <a:lnTo>
                  <a:pt x="915" y="203"/>
                </a:lnTo>
                <a:lnTo>
                  <a:pt x="906" y="201"/>
                </a:lnTo>
                <a:lnTo>
                  <a:pt x="894" y="197"/>
                </a:lnTo>
                <a:lnTo>
                  <a:pt x="884" y="193"/>
                </a:lnTo>
                <a:lnTo>
                  <a:pt x="884" y="203"/>
                </a:lnTo>
                <a:lnTo>
                  <a:pt x="867" y="203"/>
                </a:lnTo>
                <a:close/>
                <a:moveTo>
                  <a:pt x="1341" y="103"/>
                </a:moveTo>
                <a:lnTo>
                  <a:pt x="1342" y="84"/>
                </a:lnTo>
                <a:lnTo>
                  <a:pt x="1344" y="76"/>
                </a:lnTo>
                <a:lnTo>
                  <a:pt x="1345" y="66"/>
                </a:lnTo>
                <a:lnTo>
                  <a:pt x="1348" y="57"/>
                </a:lnTo>
                <a:lnTo>
                  <a:pt x="1352" y="49"/>
                </a:lnTo>
                <a:lnTo>
                  <a:pt x="1356" y="41"/>
                </a:lnTo>
                <a:lnTo>
                  <a:pt x="1360" y="34"/>
                </a:lnTo>
                <a:lnTo>
                  <a:pt x="1366" y="26"/>
                </a:lnTo>
                <a:lnTo>
                  <a:pt x="1373" y="19"/>
                </a:lnTo>
                <a:lnTo>
                  <a:pt x="1380" y="14"/>
                </a:lnTo>
                <a:lnTo>
                  <a:pt x="1389" y="10"/>
                </a:lnTo>
                <a:lnTo>
                  <a:pt x="1397" y="5"/>
                </a:lnTo>
                <a:lnTo>
                  <a:pt x="1407" y="2"/>
                </a:lnTo>
                <a:lnTo>
                  <a:pt x="1417" y="1"/>
                </a:lnTo>
                <a:lnTo>
                  <a:pt x="1428" y="0"/>
                </a:lnTo>
                <a:lnTo>
                  <a:pt x="1440" y="1"/>
                </a:lnTo>
                <a:lnTo>
                  <a:pt x="1451" y="2"/>
                </a:lnTo>
                <a:lnTo>
                  <a:pt x="1461" y="5"/>
                </a:lnTo>
                <a:lnTo>
                  <a:pt x="1469" y="10"/>
                </a:lnTo>
                <a:lnTo>
                  <a:pt x="1476" y="14"/>
                </a:lnTo>
                <a:lnTo>
                  <a:pt x="1485" y="19"/>
                </a:lnTo>
                <a:lnTo>
                  <a:pt x="1490" y="26"/>
                </a:lnTo>
                <a:lnTo>
                  <a:pt x="1496" y="34"/>
                </a:lnTo>
                <a:lnTo>
                  <a:pt x="1502" y="41"/>
                </a:lnTo>
                <a:lnTo>
                  <a:pt x="1506" y="49"/>
                </a:lnTo>
                <a:lnTo>
                  <a:pt x="1509" y="57"/>
                </a:lnTo>
                <a:lnTo>
                  <a:pt x="1512" y="66"/>
                </a:lnTo>
                <a:lnTo>
                  <a:pt x="1514" y="76"/>
                </a:lnTo>
                <a:lnTo>
                  <a:pt x="1516" y="84"/>
                </a:lnTo>
                <a:lnTo>
                  <a:pt x="1517" y="103"/>
                </a:lnTo>
                <a:lnTo>
                  <a:pt x="1516" y="121"/>
                </a:lnTo>
                <a:lnTo>
                  <a:pt x="1514" y="131"/>
                </a:lnTo>
                <a:lnTo>
                  <a:pt x="1512" y="139"/>
                </a:lnTo>
                <a:lnTo>
                  <a:pt x="1509" y="149"/>
                </a:lnTo>
                <a:lnTo>
                  <a:pt x="1506" y="158"/>
                </a:lnTo>
                <a:lnTo>
                  <a:pt x="1502" y="165"/>
                </a:lnTo>
                <a:lnTo>
                  <a:pt x="1496" y="173"/>
                </a:lnTo>
                <a:lnTo>
                  <a:pt x="1490" y="180"/>
                </a:lnTo>
                <a:lnTo>
                  <a:pt x="1485" y="186"/>
                </a:lnTo>
                <a:lnTo>
                  <a:pt x="1476" y="191"/>
                </a:lnTo>
                <a:lnTo>
                  <a:pt x="1469" y="197"/>
                </a:lnTo>
                <a:lnTo>
                  <a:pt x="1461" y="200"/>
                </a:lnTo>
                <a:lnTo>
                  <a:pt x="1451" y="203"/>
                </a:lnTo>
                <a:lnTo>
                  <a:pt x="1440" y="206"/>
                </a:lnTo>
                <a:lnTo>
                  <a:pt x="1428" y="206"/>
                </a:lnTo>
                <a:lnTo>
                  <a:pt x="1417" y="206"/>
                </a:lnTo>
                <a:lnTo>
                  <a:pt x="1407" y="203"/>
                </a:lnTo>
                <a:lnTo>
                  <a:pt x="1397" y="200"/>
                </a:lnTo>
                <a:lnTo>
                  <a:pt x="1389" y="197"/>
                </a:lnTo>
                <a:lnTo>
                  <a:pt x="1380" y="191"/>
                </a:lnTo>
                <a:lnTo>
                  <a:pt x="1373" y="186"/>
                </a:lnTo>
                <a:lnTo>
                  <a:pt x="1366" y="180"/>
                </a:lnTo>
                <a:lnTo>
                  <a:pt x="1360" y="173"/>
                </a:lnTo>
                <a:lnTo>
                  <a:pt x="1356" y="165"/>
                </a:lnTo>
                <a:lnTo>
                  <a:pt x="1352" y="158"/>
                </a:lnTo>
                <a:lnTo>
                  <a:pt x="1348" y="149"/>
                </a:lnTo>
                <a:lnTo>
                  <a:pt x="1345" y="139"/>
                </a:lnTo>
                <a:lnTo>
                  <a:pt x="1344" y="131"/>
                </a:lnTo>
                <a:lnTo>
                  <a:pt x="1342" y="121"/>
                </a:lnTo>
                <a:lnTo>
                  <a:pt x="1341" y="103"/>
                </a:lnTo>
                <a:close/>
                <a:moveTo>
                  <a:pt x="1396" y="103"/>
                </a:moveTo>
                <a:lnTo>
                  <a:pt x="1397" y="118"/>
                </a:lnTo>
                <a:lnTo>
                  <a:pt x="1399" y="132"/>
                </a:lnTo>
                <a:lnTo>
                  <a:pt x="1400" y="143"/>
                </a:lnTo>
                <a:lnTo>
                  <a:pt x="1404" y="155"/>
                </a:lnTo>
                <a:lnTo>
                  <a:pt x="1406" y="159"/>
                </a:lnTo>
                <a:lnTo>
                  <a:pt x="1409" y="163"/>
                </a:lnTo>
                <a:lnTo>
                  <a:pt x="1411" y="166"/>
                </a:lnTo>
                <a:lnTo>
                  <a:pt x="1414" y="169"/>
                </a:lnTo>
                <a:lnTo>
                  <a:pt x="1418" y="170"/>
                </a:lnTo>
                <a:lnTo>
                  <a:pt x="1421" y="173"/>
                </a:lnTo>
                <a:lnTo>
                  <a:pt x="1425" y="173"/>
                </a:lnTo>
                <a:lnTo>
                  <a:pt x="1430" y="173"/>
                </a:lnTo>
                <a:lnTo>
                  <a:pt x="1433" y="173"/>
                </a:lnTo>
                <a:lnTo>
                  <a:pt x="1437" y="173"/>
                </a:lnTo>
                <a:lnTo>
                  <a:pt x="1440" y="170"/>
                </a:lnTo>
                <a:lnTo>
                  <a:pt x="1444" y="169"/>
                </a:lnTo>
                <a:lnTo>
                  <a:pt x="1447" y="166"/>
                </a:lnTo>
                <a:lnTo>
                  <a:pt x="1449" y="163"/>
                </a:lnTo>
                <a:lnTo>
                  <a:pt x="1454" y="155"/>
                </a:lnTo>
                <a:lnTo>
                  <a:pt x="1457" y="143"/>
                </a:lnTo>
                <a:lnTo>
                  <a:pt x="1459" y="132"/>
                </a:lnTo>
                <a:lnTo>
                  <a:pt x="1461" y="118"/>
                </a:lnTo>
                <a:lnTo>
                  <a:pt x="1461" y="103"/>
                </a:lnTo>
                <a:lnTo>
                  <a:pt x="1461" y="87"/>
                </a:lnTo>
                <a:lnTo>
                  <a:pt x="1459" y="74"/>
                </a:lnTo>
                <a:lnTo>
                  <a:pt x="1457" y="62"/>
                </a:lnTo>
                <a:lnTo>
                  <a:pt x="1454" y="52"/>
                </a:lnTo>
                <a:lnTo>
                  <a:pt x="1451" y="48"/>
                </a:lnTo>
                <a:lnTo>
                  <a:pt x="1449" y="43"/>
                </a:lnTo>
                <a:lnTo>
                  <a:pt x="1447" y="41"/>
                </a:lnTo>
                <a:lnTo>
                  <a:pt x="1444" y="38"/>
                </a:lnTo>
                <a:lnTo>
                  <a:pt x="1440" y="35"/>
                </a:lnTo>
                <a:lnTo>
                  <a:pt x="1437" y="34"/>
                </a:lnTo>
                <a:lnTo>
                  <a:pt x="1433" y="32"/>
                </a:lnTo>
                <a:lnTo>
                  <a:pt x="1430" y="32"/>
                </a:lnTo>
                <a:lnTo>
                  <a:pt x="1425" y="32"/>
                </a:lnTo>
                <a:lnTo>
                  <a:pt x="1421" y="34"/>
                </a:lnTo>
                <a:lnTo>
                  <a:pt x="1418" y="35"/>
                </a:lnTo>
                <a:lnTo>
                  <a:pt x="1414" y="38"/>
                </a:lnTo>
                <a:lnTo>
                  <a:pt x="1411" y="41"/>
                </a:lnTo>
                <a:lnTo>
                  <a:pt x="1409" y="43"/>
                </a:lnTo>
                <a:lnTo>
                  <a:pt x="1404" y="52"/>
                </a:lnTo>
                <a:lnTo>
                  <a:pt x="1400" y="62"/>
                </a:lnTo>
                <a:lnTo>
                  <a:pt x="1399" y="74"/>
                </a:lnTo>
                <a:lnTo>
                  <a:pt x="1397" y="87"/>
                </a:lnTo>
                <a:lnTo>
                  <a:pt x="1396" y="103"/>
                </a:lnTo>
                <a:close/>
                <a:moveTo>
                  <a:pt x="783" y="135"/>
                </a:moveTo>
                <a:lnTo>
                  <a:pt x="783" y="107"/>
                </a:lnTo>
                <a:lnTo>
                  <a:pt x="839" y="107"/>
                </a:lnTo>
                <a:lnTo>
                  <a:pt x="839" y="135"/>
                </a:lnTo>
                <a:lnTo>
                  <a:pt x="783" y="135"/>
                </a:lnTo>
                <a:close/>
                <a:moveTo>
                  <a:pt x="684" y="201"/>
                </a:moveTo>
                <a:lnTo>
                  <a:pt x="684" y="173"/>
                </a:lnTo>
                <a:lnTo>
                  <a:pt x="694" y="173"/>
                </a:lnTo>
                <a:lnTo>
                  <a:pt x="696" y="173"/>
                </a:lnTo>
                <a:lnTo>
                  <a:pt x="698" y="172"/>
                </a:lnTo>
                <a:lnTo>
                  <a:pt x="699" y="170"/>
                </a:lnTo>
                <a:lnTo>
                  <a:pt x="699" y="169"/>
                </a:lnTo>
                <a:lnTo>
                  <a:pt x="701" y="166"/>
                </a:lnTo>
                <a:lnTo>
                  <a:pt x="701" y="156"/>
                </a:lnTo>
                <a:lnTo>
                  <a:pt x="701" y="45"/>
                </a:lnTo>
                <a:lnTo>
                  <a:pt x="701" y="35"/>
                </a:lnTo>
                <a:lnTo>
                  <a:pt x="699" y="32"/>
                </a:lnTo>
                <a:lnTo>
                  <a:pt x="698" y="31"/>
                </a:lnTo>
                <a:lnTo>
                  <a:pt x="696" y="29"/>
                </a:lnTo>
                <a:lnTo>
                  <a:pt x="694" y="28"/>
                </a:lnTo>
                <a:lnTo>
                  <a:pt x="684" y="28"/>
                </a:lnTo>
                <a:lnTo>
                  <a:pt x="684" y="4"/>
                </a:lnTo>
                <a:lnTo>
                  <a:pt x="770" y="4"/>
                </a:lnTo>
                <a:lnTo>
                  <a:pt x="770" y="28"/>
                </a:lnTo>
                <a:lnTo>
                  <a:pt x="760" y="28"/>
                </a:lnTo>
                <a:lnTo>
                  <a:pt x="757" y="29"/>
                </a:lnTo>
                <a:lnTo>
                  <a:pt x="756" y="31"/>
                </a:lnTo>
                <a:lnTo>
                  <a:pt x="754" y="31"/>
                </a:lnTo>
                <a:lnTo>
                  <a:pt x="754" y="32"/>
                </a:lnTo>
                <a:lnTo>
                  <a:pt x="753" y="35"/>
                </a:lnTo>
                <a:lnTo>
                  <a:pt x="753" y="45"/>
                </a:lnTo>
                <a:lnTo>
                  <a:pt x="753" y="156"/>
                </a:lnTo>
                <a:lnTo>
                  <a:pt x="753" y="166"/>
                </a:lnTo>
                <a:lnTo>
                  <a:pt x="754" y="169"/>
                </a:lnTo>
                <a:lnTo>
                  <a:pt x="756" y="172"/>
                </a:lnTo>
                <a:lnTo>
                  <a:pt x="757" y="173"/>
                </a:lnTo>
                <a:lnTo>
                  <a:pt x="760" y="173"/>
                </a:lnTo>
                <a:lnTo>
                  <a:pt x="770" y="173"/>
                </a:lnTo>
                <a:lnTo>
                  <a:pt x="770" y="201"/>
                </a:lnTo>
                <a:lnTo>
                  <a:pt x="684" y="201"/>
                </a:lnTo>
                <a:close/>
                <a:moveTo>
                  <a:pt x="338" y="201"/>
                </a:moveTo>
                <a:lnTo>
                  <a:pt x="338" y="173"/>
                </a:lnTo>
                <a:lnTo>
                  <a:pt x="348" y="173"/>
                </a:lnTo>
                <a:lnTo>
                  <a:pt x="350" y="173"/>
                </a:lnTo>
                <a:lnTo>
                  <a:pt x="352" y="172"/>
                </a:lnTo>
                <a:lnTo>
                  <a:pt x="353" y="170"/>
                </a:lnTo>
                <a:lnTo>
                  <a:pt x="353" y="169"/>
                </a:lnTo>
                <a:lnTo>
                  <a:pt x="355" y="166"/>
                </a:lnTo>
                <a:lnTo>
                  <a:pt x="355" y="156"/>
                </a:lnTo>
                <a:lnTo>
                  <a:pt x="355" y="45"/>
                </a:lnTo>
                <a:lnTo>
                  <a:pt x="355" y="35"/>
                </a:lnTo>
                <a:lnTo>
                  <a:pt x="353" y="32"/>
                </a:lnTo>
                <a:lnTo>
                  <a:pt x="352" y="29"/>
                </a:lnTo>
                <a:lnTo>
                  <a:pt x="350" y="29"/>
                </a:lnTo>
                <a:lnTo>
                  <a:pt x="348" y="28"/>
                </a:lnTo>
                <a:lnTo>
                  <a:pt x="338" y="28"/>
                </a:lnTo>
                <a:lnTo>
                  <a:pt x="338" y="4"/>
                </a:lnTo>
                <a:lnTo>
                  <a:pt x="421" y="4"/>
                </a:lnTo>
                <a:lnTo>
                  <a:pt x="465" y="114"/>
                </a:lnTo>
                <a:lnTo>
                  <a:pt x="465" y="45"/>
                </a:lnTo>
                <a:lnTo>
                  <a:pt x="465" y="35"/>
                </a:lnTo>
                <a:lnTo>
                  <a:pt x="465" y="32"/>
                </a:lnTo>
                <a:lnTo>
                  <a:pt x="463" y="31"/>
                </a:lnTo>
                <a:lnTo>
                  <a:pt x="461" y="29"/>
                </a:lnTo>
                <a:lnTo>
                  <a:pt x="458" y="28"/>
                </a:lnTo>
                <a:lnTo>
                  <a:pt x="448" y="28"/>
                </a:lnTo>
                <a:lnTo>
                  <a:pt x="448" y="4"/>
                </a:lnTo>
                <a:lnTo>
                  <a:pt x="509" y="4"/>
                </a:lnTo>
                <a:lnTo>
                  <a:pt x="509" y="28"/>
                </a:lnTo>
                <a:lnTo>
                  <a:pt x="499" y="28"/>
                </a:lnTo>
                <a:lnTo>
                  <a:pt x="496" y="29"/>
                </a:lnTo>
                <a:lnTo>
                  <a:pt x="494" y="31"/>
                </a:lnTo>
                <a:lnTo>
                  <a:pt x="493" y="31"/>
                </a:lnTo>
                <a:lnTo>
                  <a:pt x="493" y="32"/>
                </a:lnTo>
                <a:lnTo>
                  <a:pt x="492" y="35"/>
                </a:lnTo>
                <a:lnTo>
                  <a:pt x="492" y="45"/>
                </a:lnTo>
                <a:lnTo>
                  <a:pt x="492" y="201"/>
                </a:lnTo>
                <a:lnTo>
                  <a:pt x="442" y="201"/>
                </a:lnTo>
                <a:lnTo>
                  <a:pt x="381" y="52"/>
                </a:lnTo>
                <a:lnTo>
                  <a:pt x="381" y="156"/>
                </a:lnTo>
                <a:lnTo>
                  <a:pt x="381" y="166"/>
                </a:lnTo>
                <a:lnTo>
                  <a:pt x="381" y="169"/>
                </a:lnTo>
                <a:lnTo>
                  <a:pt x="383" y="172"/>
                </a:lnTo>
                <a:lnTo>
                  <a:pt x="386" y="173"/>
                </a:lnTo>
                <a:lnTo>
                  <a:pt x="389" y="173"/>
                </a:lnTo>
                <a:lnTo>
                  <a:pt x="398" y="173"/>
                </a:lnTo>
                <a:lnTo>
                  <a:pt x="398" y="201"/>
                </a:lnTo>
                <a:lnTo>
                  <a:pt x="338" y="201"/>
                </a:lnTo>
                <a:close/>
                <a:moveTo>
                  <a:pt x="144" y="201"/>
                </a:moveTo>
                <a:lnTo>
                  <a:pt x="144" y="173"/>
                </a:lnTo>
                <a:lnTo>
                  <a:pt x="153" y="173"/>
                </a:lnTo>
                <a:lnTo>
                  <a:pt x="155" y="172"/>
                </a:lnTo>
                <a:lnTo>
                  <a:pt x="158" y="170"/>
                </a:lnTo>
                <a:lnTo>
                  <a:pt x="160" y="167"/>
                </a:lnTo>
                <a:lnTo>
                  <a:pt x="162" y="163"/>
                </a:lnTo>
                <a:lnTo>
                  <a:pt x="167" y="151"/>
                </a:lnTo>
                <a:lnTo>
                  <a:pt x="213" y="4"/>
                </a:lnTo>
                <a:lnTo>
                  <a:pt x="261" y="4"/>
                </a:lnTo>
                <a:lnTo>
                  <a:pt x="309" y="153"/>
                </a:lnTo>
                <a:lnTo>
                  <a:pt x="314" y="165"/>
                </a:lnTo>
                <a:lnTo>
                  <a:pt x="315" y="167"/>
                </a:lnTo>
                <a:lnTo>
                  <a:pt x="316" y="170"/>
                </a:lnTo>
                <a:lnTo>
                  <a:pt x="319" y="172"/>
                </a:lnTo>
                <a:lnTo>
                  <a:pt x="321" y="173"/>
                </a:lnTo>
                <a:lnTo>
                  <a:pt x="329" y="173"/>
                </a:lnTo>
                <a:lnTo>
                  <a:pt x="329" y="201"/>
                </a:lnTo>
                <a:lnTo>
                  <a:pt x="236" y="201"/>
                </a:lnTo>
                <a:lnTo>
                  <a:pt x="236" y="173"/>
                </a:lnTo>
                <a:lnTo>
                  <a:pt x="246" y="173"/>
                </a:lnTo>
                <a:lnTo>
                  <a:pt x="249" y="173"/>
                </a:lnTo>
                <a:lnTo>
                  <a:pt x="251" y="172"/>
                </a:lnTo>
                <a:lnTo>
                  <a:pt x="253" y="170"/>
                </a:lnTo>
                <a:lnTo>
                  <a:pt x="254" y="169"/>
                </a:lnTo>
                <a:lnTo>
                  <a:pt x="254" y="163"/>
                </a:lnTo>
                <a:lnTo>
                  <a:pt x="253" y="152"/>
                </a:lnTo>
                <a:lnTo>
                  <a:pt x="249" y="136"/>
                </a:lnTo>
                <a:lnTo>
                  <a:pt x="198" y="136"/>
                </a:lnTo>
                <a:lnTo>
                  <a:pt x="194" y="153"/>
                </a:lnTo>
                <a:lnTo>
                  <a:pt x="192" y="159"/>
                </a:lnTo>
                <a:lnTo>
                  <a:pt x="192" y="163"/>
                </a:lnTo>
                <a:lnTo>
                  <a:pt x="192" y="166"/>
                </a:lnTo>
                <a:lnTo>
                  <a:pt x="192" y="169"/>
                </a:lnTo>
                <a:lnTo>
                  <a:pt x="192" y="170"/>
                </a:lnTo>
                <a:lnTo>
                  <a:pt x="194" y="172"/>
                </a:lnTo>
                <a:lnTo>
                  <a:pt x="199" y="172"/>
                </a:lnTo>
                <a:lnTo>
                  <a:pt x="208" y="173"/>
                </a:lnTo>
                <a:lnTo>
                  <a:pt x="208" y="201"/>
                </a:lnTo>
                <a:lnTo>
                  <a:pt x="144" y="201"/>
                </a:lnTo>
                <a:close/>
                <a:moveTo>
                  <a:pt x="222" y="52"/>
                </a:moveTo>
                <a:lnTo>
                  <a:pt x="206" y="107"/>
                </a:lnTo>
                <a:lnTo>
                  <a:pt x="239" y="107"/>
                </a:lnTo>
                <a:lnTo>
                  <a:pt x="223" y="52"/>
                </a:lnTo>
                <a:lnTo>
                  <a:pt x="222" y="52"/>
                </a:lnTo>
                <a:close/>
                <a:moveTo>
                  <a:pt x="1016" y="201"/>
                </a:moveTo>
                <a:lnTo>
                  <a:pt x="1016" y="173"/>
                </a:lnTo>
                <a:lnTo>
                  <a:pt x="1024" y="173"/>
                </a:lnTo>
                <a:lnTo>
                  <a:pt x="1027" y="172"/>
                </a:lnTo>
                <a:lnTo>
                  <a:pt x="1030" y="170"/>
                </a:lnTo>
                <a:lnTo>
                  <a:pt x="1031" y="167"/>
                </a:lnTo>
                <a:lnTo>
                  <a:pt x="1034" y="163"/>
                </a:lnTo>
                <a:lnTo>
                  <a:pt x="1038" y="149"/>
                </a:lnTo>
                <a:lnTo>
                  <a:pt x="1085" y="4"/>
                </a:lnTo>
                <a:lnTo>
                  <a:pt x="1133" y="4"/>
                </a:lnTo>
                <a:lnTo>
                  <a:pt x="1181" y="152"/>
                </a:lnTo>
                <a:lnTo>
                  <a:pt x="1185" y="165"/>
                </a:lnTo>
                <a:lnTo>
                  <a:pt x="1187" y="167"/>
                </a:lnTo>
                <a:lnTo>
                  <a:pt x="1188" y="170"/>
                </a:lnTo>
                <a:lnTo>
                  <a:pt x="1191" y="172"/>
                </a:lnTo>
                <a:lnTo>
                  <a:pt x="1192" y="173"/>
                </a:lnTo>
                <a:lnTo>
                  <a:pt x="1201" y="173"/>
                </a:lnTo>
                <a:lnTo>
                  <a:pt x="1201" y="201"/>
                </a:lnTo>
                <a:lnTo>
                  <a:pt x="1108" y="201"/>
                </a:lnTo>
                <a:lnTo>
                  <a:pt x="1108" y="173"/>
                </a:lnTo>
                <a:lnTo>
                  <a:pt x="1120" y="173"/>
                </a:lnTo>
                <a:lnTo>
                  <a:pt x="1125" y="172"/>
                </a:lnTo>
                <a:lnTo>
                  <a:pt x="1126" y="170"/>
                </a:lnTo>
                <a:lnTo>
                  <a:pt x="1127" y="167"/>
                </a:lnTo>
                <a:lnTo>
                  <a:pt x="1127" y="163"/>
                </a:lnTo>
                <a:lnTo>
                  <a:pt x="1126" y="159"/>
                </a:lnTo>
                <a:lnTo>
                  <a:pt x="1125" y="152"/>
                </a:lnTo>
                <a:lnTo>
                  <a:pt x="1119" y="135"/>
                </a:lnTo>
                <a:lnTo>
                  <a:pt x="1069" y="135"/>
                </a:lnTo>
                <a:lnTo>
                  <a:pt x="1065" y="153"/>
                </a:lnTo>
                <a:lnTo>
                  <a:pt x="1064" y="159"/>
                </a:lnTo>
                <a:lnTo>
                  <a:pt x="1062" y="165"/>
                </a:lnTo>
                <a:lnTo>
                  <a:pt x="1062" y="167"/>
                </a:lnTo>
                <a:lnTo>
                  <a:pt x="1062" y="169"/>
                </a:lnTo>
                <a:lnTo>
                  <a:pt x="1064" y="170"/>
                </a:lnTo>
                <a:lnTo>
                  <a:pt x="1065" y="172"/>
                </a:lnTo>
                <a:lnTo>
                  <a:pt x="1069" y="173"/>
                </a:lnTo>
                <a:lnTo>
                  <a:pt x="1079" y="173"/>
                </a:lnTo>
                <a:lnTo>
                  <a:pt x="1079" y="201"/>
                </a:lnTo>
                <a:lnTo>
                  <a:pt x="1016" y="201"/>
                </a:lnTo>
                <a:close/>
                <a:moveTo>
                  <a:pt x="1093" y="50"/>
                </a:moveTo>
                <a:lnTo>
                  <a:pt x="1078" y="107"/>
                </a:lnTo>
                <a:lnTo>
                  <a:pt x="1110" y="107"/>
                </a:lnTo>
                <a:lnTo>
                  <a:pt x="1095" y="50"/>
                </a:lnTo>
                <a:lnTo>
                  <a:pt x="1093" y="50"/>
                </a:lnTo>
                <a:close/>
                <a:moveTo>
                  <a:pt x="0" y="201"/>
                </a:moveTo>
                <a:lnTo>
                  <a:pt x="0" y="173"/>
                </a:lnTo>
                <a:lnTo>
                  <a:pt x="10" y="173"/>
                </a:lnTo>
                <a:lnTo>
                  <a:pt x="13" y="173"/>
                </a:lnTo>
                <a:lnTo>
                  <a:pt x="14" y="172"/>
                </a:lnTo>
                <a:lnTo>
                  <a:pt x="16" y="169"/>
                </a:lnTo>
                <a:lnTo>
                  <a:pt x="17" y="166"/>
                </a:lnTo>
                <a:lnTo>
                  <a:pt x="17" y="156"/>
                </a:lnTo>
                <a:lnTo>
                  <a:pt x="17" y="45"/>
                </a:lnTo>
                <a:lnTo>
                  <a:pt x="17" y="35"/>
                </a:lnTo>
                <a:lnTo>
                  <a:pt x="16" y="32"/>
                </a:lnTo>
                <a:lnTo>
                  <a:pt x="14" y="31"/>
                </a:lnTo>
                <a:lnTo>
                  <a:pt x="14" y="29"/>
                </a:lnTo>
                <a:lnTo>
                  <a:pt x="13" y="29"/>
                </a:lnTo>
                <a:lnTo>
                  <a:pt x="10" y="28"/>
                </a:lnTo>
                <a:lnTo>
                  <a:pt x="0" y="28"/>
                </a:lnTo>
                <a:lnTo>
                  <a:pt x="0" y="4"/>
                </a:lnTo>
                <a:lnTo>
                  <a:pt x="86" y="4"/>
                </a:lnTo>
                <a:lnTo>
                  <a:pt x="86" y="28"/>
                </a:lnTo>
                <a:lnTo>
                  <a:pt x="76" y="28"/>
                </a:lnTo>
                <a:lnTo>
                  <a:pt x="73" y="29"/>
                </a:lnTo>
                <a:lnTo>
                  <a:pt x="72" y="31"/>
                </a:lnTo>
                <a:lnTo>
                  <a:pt x="71" y="32"/>
                </a:lnTo>
                <a:lnTo>
                  <a:pt x="69" y="35"/>
                </a:lnTo>
                <a:lnTo>
                  <a:pt x="69" y="45"/>
                </a:lnTo>
                <a:lnTo>
                  <a:pt x="69" y="159"/>
                </a:lnTo>
                <a:lnTo>
                  <a:pt x="69" y="167"/>
                </a:lnTo>
                <a:lnTo>
                  <a:pt x="71" y="170"/>
                </a:lnTo>
                <a:lnTo>
                  <a:pt x="71" y="172"/>
                </a:lnTo>
                <a:lnTo>
                  <a:pt x="72" y="173"/>
                </a:lnTo>
                <a:lnTo>
                  <a:pt x="75" y="173"/>
                </a:lnTo>
                <a:lnTo>
                  <a:pt x="82" y="173"/>
                </a:lnTo>
                <a:lnTo>
                  <a:pt x="90" y="173"/>
                </a:lnTo>
                <a:lnTo>
                  <a:pt x="97" y="172"/>
                </a:lnTo>
                <a:lnTo>
                  <a:pt x="103" y="169"/>
                </a:lnTo>
                <a:lnTo>
                  <a:pt x="106" y="167"/>
                </a:lnTo>
                <a:lnTo>
                  <a:pt x="107" y="165"/>
                </a:lnTo>
                <a:lnTo>
                  <a:pt x="109" y="162"/>
                </a:lnTo>
                <a:lnTo>
                  <a:pt x="110" y="159"/>
                </a:lnTo>
                <a:lnTo>
                  <a:pt x="112" y="156"/>
                </a:lnTo>
                <a:lnTo>
                  <a:pt x="113" y="152"/>
                </a:lnTo>
                <a:lnTo>
                  <a:pt x="114" y="143"/>
                </a:lnTo>
                <a:lnTo>
                  <a:pt x="116" y="132"/>
                </a:lnTo>
                <a:lnTo>
                  <a:pt x="134" y="132"/>
                </a:lnTo>
                <a:lnTo>
                  <a:pt x="134" y="201"/>
                </a:lnTo>
                <a:lnTo>
                  <a:pt x="0" y="201"/>
                </a:lnTo>
                <a:close/>
                <a:moveTo>
                  <a:pt x="178" y="4"/>
                </a:moveTo>
                <a:lnTo>
                  <a:pt x="181" y="4"/>
                </a:lnTo>
                <a:lnTo>
                  <a:pt x="185" y="5"/>
                </a:lnTo>
                <a:lnTo>
                  <a:pt x="191" y="10"/>
                </a:lnTo>
                <a:lnTo>
                  <a:pt x="192" y="12"/>
                </a:lnTo>
                <a:lnTo>
                  <a:pt x="195" y="15"/>
                </a:lnTo>
                <a:lnTo>
                  <a:pt x="195" y="18"/>
                </a:lnTo>
                <a:lnTo>
                  <a:pt x="196" y="22"/>
                </a:lnTo>
                <a:lnTo>
                  <a:pt x="195" y="26"/>
                </a:lnTo>
                <a:lnTo>
                  <a:pt x="195" y="29"/>
                </a:lnTo>
                <a:lnTo>
                  <a:pt x="191" y="35"/>
                </a:lnTo>
                <a:lnTo>
                  <a:pt x="188" y="38"/>
                </a:lnTo>
                <a:lnTo>
                  <a:pt x="185" y="39"/>
                </a:lnTo>
                <a:lnTo>
                  <a:pt x="181" y="41"/>
                </a:lnTo>
                <a:lnTo>
                  <a:pt x="178" y="41"/>
                </a:lnTo>
                <a:lnTo>
                  <a:pt x="174" y="41"/>
                </a:lnTo>
                <a:lnTo>
                  <a:pt x="170" y="39"/>
                </a:lnTo>
                <a:lnTo>
                  <a:pt x="164" y="35"/>
                </a:lnTo>
                <a:lnTo>
                  <a:pt x="162" y="32"/>
                </a:lnTo>
                <a:lnTo>
                  <a:pt x="160" y="29"/>
                </a:lnTo>
                <a:lnTo>
                  <a:pt x="160" y="26"/>
                </a:lnTo>
                <a:lnTo>
                  <a:pt x="158" y="22"/>
                </a:lnTo>
                <a:lnTo>
                  <a:pt x="160" y="18"/>
                </a:lnTo>
                <a:lnTo>
                  <a:pt x="160" y="15"/>
                </a:lnTo>
                <a:lnTo>
                  <a:pt x="164" y="10"/>
                </a:lnTo>
                <a:lnTo>
                  <a:pt x="167" y="7"/>
                </a:lnTo>
                <a:lnTo>
                  <a:pt x="170" y="5"/>
                </a:lnTo>
                <a:lnTo>
                  <a:pt x="174" y="4"/>
                </a:lnTo>
                <a:lnTo>
                  <a:pt x="178" y="4"/>
                </a:lnTo>
                <a:close/>
                <a:moveTo>
                  <a:pt x="298" y="4"/>
                </a:moveTo>
                <a:lnTo>
                  <a:pt x="301" y="4"/>
                </a:lnTo>
                <a:lnTo>
                  <a:pt x="305" y="5"/>
                </a:lnTo>
                <a:lnTo>
                  <a:pt x="311" y="10"/>
                </a:lnTo>
                <a:lnTo>
                  <a:pt x="312" y="12"/>
                </a:lnTo>
                <a:lnTo>
                  <a:pt x="315" y="15"/>
                </a:lnTo>
                <a:lnTo>
                  <a:pt x="315" y="18"/>
                </a:lnTo>
                <a:lnTo>
                  <a:pt x="316" y="22"/>
                </a:lnTo>
                <a:lnTo>
                  <a:pt x="315" y="26"/>
                </a:lnTo>
                <a:lnTo>
                  <a:pt x="315" y="29"/>
                </a:lnTo>
                <a:lnTo>
                  <a:pt x="311" y="35"/>
                </a:lnTo>
                <a:lnTo>
                  <a:pt x="308" y="38"/>
                </a:lnTo>
                <a:lnTo>
                  <a:pt x="305" y="39"/>
                </a:lnTo>
                <a:lnTo>
                  <a:pt x="301" y="41"/>
                </a:lnTo>
                <a:lnTo>
                  <a:pt x="298" y="41"/>
                </a:lnTo>
                <a:lnTo>
                  <a:pt x="294" y="41"/>
                </a:lnTo>
                <a:lnTo>
                  <a:pt x="291" y="39"/>
                </a:lnTo>
                <a:lnTo>
                  <a:pt x="284" y="35"/>
                </a:lnTo>
                <a:lnTo>
                  <a:pt x="283" y="32"/>
                </a:lnTo>
                <a:lnTo>
                  <a:pt x="281" y="29"/>
                </a:lnTo>
                <a:lnTo>
                  <a:pt x="280" y="26"/>
                </a:lnTo>
                <a:lnTo>
                  <a:pt x="280" y="22"/>
                </a:lnTo>
                <a:lnTo>
                  <a:pt x="280" y="18"/>
                </a:lnTo>
                <a:lnTo>
                  <a:pt x="281" y="15"/>
                </a:lnTo>
                <a:lnTo>
                  <a:pt x="284" y="10"/>
                </a:lnTo>
                <a:lnTo>
                  <a:pt x="287" y="7"/>
                </a:lnTo>
                <a:lnTo>
                  <a:pt x="291" y="5"/>
                </a:lnTo>
                <a:lnTo>
                  <a:pt x="294" y="4"/>
                </a:lnTo>
                <a:lnTo>
                  <a:pt x="298" y="4"/>
                </a:lnTo>
                <a:close/>
                <a:moveTo>
                  <a:pt x="1171" y="28"/>
                </a:moveTo>
                <a:lnTo>
                  <a:pt x="1171" y="2"/>
                </a:lnTo>
                <a:lnTo>
                  <a:pt x="1257" y="2"/>
                </a:lnTo>
                <a:lnTo>
                  <a:pt x="1257" y="28"/>
                </a:lnTo>
                <a:lnTo>
                  <a:pt x="1253" y="28"/>
                </a:lnTo>
                <a:lnTo>
                  <a:pt x="1249" y="29"/>
                </a:lnTo>
                <a:lnTo>
                  <a:pt x="1246" y="31"/>
                </a:lnTo>
                <a:lnTo>
                  <a:pt x="1245" y="32"/>
                </a:lnTo>
                <a:lnTo>
                  <a:pt x="1245" y="35"/>
                </a:lnTo>
                <a:lnTo>
                  <a:pt x="1245" y="38"/>
                </a:lnTo>
                <a:lnTo>
                  <a:pt x="1246" y="45"/>
                </a:lnTo>
                <a:lnTo>
                  <a:pt x="1269" y="135"/>
                </a:lnTo>
                <a:lnTo>
                  <a:pt x="1294" y="45"/>
                </a:lnTo>
                <a:lnTo>
                  <a:pt x="1295" y="36"/>
                </a:lnTo>
                <a:lnTo>
                  <a:pt x="1294" y="34"/>
                </a:lnTo>
                <a:lnTo>
                  <a:pt x="1294" y="32"/>
                </a:lnTo>
                <a:lnTo>
                  <a:pt x="1291" y="31"/>
                </a:lnTo>
                <a:lnTo>
                  <a:pt x="1288" y="29"/>
                </a:lnTo>
                <a:lnTo>
                  <a:pt x="1280" y="28"/>
                </a:lnTo>
                <a:lnTo>
                  <a:pt x="1280" y="2"/>
                </a:lnTo>
                <a:lnTo>
                  <a:pt x="1342" y="2"/>
                </a:lnTo>
                <a:lnTo>
                  <a:pt x="1342" y="28"/>
                </a:lnTo>
                <a:lnTo>
                  <a:pt x="1335" y="29"/>
                </a:lnTo>
                <a:lnTo>
                  <a:pt x="1332" y="31"/>
                </a:lnTo>
                <a:lnTo>
                  <a:pt x="1331" y="32"/>
                </a:lnTo>
                <a:lnTo>
                  <a:pt x="1329" y="34"/>
                </a:lnTo>
                <a:lnTo>
                  <a:pt x="1328" y="35"/>
                </a:lnTo>
                <a:lnTo>
                  <a:pt x="1327" y="38"/>
                </a:lnTo>
                <a:lnTo>
                  <a:pt x="1325" y="41"/>
                </a:lnTo>
                <a:lnTo>
                  <a:pt x="1324" y="45"/>
                </a:lnTo>
                <a:lnTo>
                  <a:pt x="1276" y="201"/>
                </a:lnTo>
                <a:lnTo>
                  <a:pt x="1236" y="201"/>
                </a:lnTo>
                <a:lnTo>
                  <a:pt x="1184" y="32"/>
                </a:lnTo>
                <a:lnTo>
                  <a:pt x="1184" y="31"/>
                </a:lnTo>
                <a:lnTo>
                  <a:pt x="1182" y="29"/>
                </a:lnTo>
                <a:lnTo>
                  <a:pt x="1181" y="29"/>
                </a:lnTo>
                <a:lnTo>
                  <a:pt x="1180" y="28"/>
                </a:lnTo>
                <a:lnTo>
                  <a:pt x="1171" y="28"/>
                </a:lnTo>
                <a:close/>
                <a:moveTo>
                  <a:pt x="524" y="203"/>
                </a:moveTo>
                <a:lnTo>
                  <a:pt x="524" y="136"/>
                </a:lnTo>
                <a:lnTo>
                  <a:pt x="541" y="136"/>
                </a:lnTo>
                <a:lnTo>
                  <a:pt x="542" y="146"/>
                </a:lnTo>
                <a:lnTo>
                  <a:pt x="547" y="155"/>
                </a:lnTo>
                <a:lnTo>
                  <a:pt x="551" y="162"/>
                </a:lnTo>
                <a:lnTo>
                  <a:pt x="557" y="167"/>
                </a:lnTo>
                <a:lnTo>
                  <a:pt x="564" y="172"/>
                </a:lnTo>
                <a:lnTo>
                  <a:pt x="571" y="176"/>
                </a:lnTo>
                <a:lnTo>
                  <a:pt x="578" y="179"/>
                </a:lnTo>
                <a:lnTo>
                  <a:pt x="585" y="180"/>
                </a:lnTo>
                <a:lnTo>
                  <a:pt x="592" y="180"/>
                </a:lnTo>
                <a:lnTo>
                  <a:pt x="598" y="179"/>
                </a:lnTo>
                <a:lnTo>
                  <a:pt x="605" y="177"/>
                </a:lnTo>
                <a:lnTo>
                  <a:pt x="609" y="175"/>
                </a:lnTo>
                <a:lnTo>
                  <a:pt x="615" y="170"/>
                </a:lnTo>
                <a:lnTo>
                  <a:pt x="617" y="166"/>
                </a:lnTo>
                <a:lnTo>
                  <a:pt x="619" y="163"/>
                </a:lnTo>
                <a:lnTo>
                  <a:pt x="620" y="159"/>
                </a:lnTo>
                <a:lnTo>
                  <a:pt x="620" y="152"/>
                </a:lnTo>
                <a:lnTo>
                  <a:pt x="620" y="149"/>
                </a:lnTo>
                <a:lnTo>
                  <a:pt x="619" y="145"/>
                </a:lnTo>
                <a:lnTo>
                  <a:pt x="615" y="139"/>
                </a:lnTo>
                <a:lnTo>
                  <a:pt x="609" y="135"/>
                </a:lnTo>
                <a:lnTo>
                  <a:pt x="602" y="132"/>
                </a:lnTo>
                <a:lnTo>
                  <a:pt x="586" y="127"/>
                </a:lnTo>
                <a:lnTo>
                  <a:pt x="572" y="124"/>
                </a:lnTo>
                <a:lnTo>
                  <a:pt x="557" y="120"/>
                </a:lnTo>
                <a:lnTo>
                  <a:pt x="545" y="114"/>
                </a:lnTo>
                <a:lnTo>
                  <a:pt x="535" y="110"/>
                </a:lnTo>
                <a:lnTo>
                  <a:pt x="531" y="105"/>
                </a:lnTo>
                <a:lnTo>
                  <a:pt x="528" y="103"/>
                </a:lnTo>
                <a:lnTo>
                  <a:pt x="526" y="100"/>
                </a:lnTo>
                <a:lnTo>
                  <a:pt x="523" y="96"/>
                </a:lnTo>
                <a:lnTo>
                  <a:pt x="518" y="87"/>
                </a:lnTo>
                <a:lnTo>
                  <a:pt x="518" y="83"/>
                </a:lnTo>
                <a:lnTo>
                  <a:pt x="517" y="77"/>
                </a:lnTo>
                <a:lnTo>
                  <a:pt x="517" y="67"/>
                </a:lnTo>
                <a:lnTo>
                  <a:pt x="517" y="62"/>
                </a:lnTo>
                <a:lnTo>
                  <a:pt x="517" y="56"/>
                </a:lnTo>
                <a:lnTo>
                  <a:pt x="520" y="46"/>
                </a:lnTo>
                <a:lnTo>
                  <a:pt x="524" y="36"/>
                </a:lnTo>
                <a:lnTo>
                  <a:pt x="530" y="29"/>
                </a:lnTo>
                <a:lnTo>
                  <a:pt x="535" y="22"/>
                </a:lnTo>
                <a:lnTo>
                  <a:pt x="544" y="17"/>
                </a:lnTo>
                <a:lnTo>
                  <a:pt x="552" y="11"/>
                </a:lnTo>
                <a:lnTo>
                  <a:pt x="561" y="7"/>
                </a:lnTo>
                <a:lnTo>
                  <a:pt x="571" y="4"/>
                </a:lnTo>
                <a:lnTo>
                  <a:pt x="581" y="2"/>
                </a:lnTo>
                <a:lnTo>
                  <a:pt x="591" y="1"/>
                </a:lnTo>
                <a:lnTo>
                  <a:pt x="600" y="2"/>
                </a:lnTo>
                <a:lnTo>
                  <a:pt x="610" y="4"/>
                </a:lnTo>
                <a:lnTo>
                  <a:pt x="620" y="5"/>
                </a:lnTo>
                <a:lnTo>
                  <a:pt x="630" y="10"/>
                </a:lnTo>
                <a:lnTo>
                  <a:pt x="639" y="14"/>
                </a:lnTo>
                <a:lnTo>
                  <a:pt x="639" y="4"/>
                </a:lnTo>
                <a:lnTo>
                  <a:pt x="658" y="4"/>
                </a:lnTo>
                <a:lnTo>
                  <a:pt x="658" y="63"/>
                </a:lnTo>
                <a:lnTo>
                  <a:pt x="639" y="63"/>
                </a:lnTo>
                <a:lnTo>
                  <a:pt x="639" y="56"/>
                </a:lnTo>
                <a:lnTo>
                  <a:pt x="637" y="49"/>
                </a:lnTo>
                <a:lnTo>
                  <a:pt x="634" y="43"/>
                </a:lnTo>
                <a:lnTo>
                  <a:pt x="630" y="38"/>
                </a:lnTo>
                <a:lnTo>
                  <a:pt x="624" y="35"/>
                </a:lnTo>
                <a:lnTo>
                  <a:pt x="617" y="32"/>
                </a:lnTo>
                <a:lnTo>
                  <a:pt x="609" y="31"/>
                </a:lnTo>
                <a:lnTo>
                  <a:pt x="598" y="29"/>
                </a:lnTo>
                <a:lnTo>
                  <a:pt x="592" y="29"/>
                </a:lnTo>
                <a:lnTo>
                  <a:pt x="586" y="31"/>
                </a:lnTo>
                <a:lnTo>
                  <a:pt x="576" y="35"/>
                </a:lnTo>
                <a:lnTo>
                  <a:pt x="572" y="38"/>
                </a:lnTo>
                <a:lnTo>
                  <a:pt x="568" y="41"/>
                </a:lnTo>
                <a:lnTo>
                  <a:pt x="565" y="45"/>
                </a:lnTo>
                <a:lnTo>
                  <a:pt x="564" y="48"/>
                </a:lnTo>
                <a:lnTo>
                  <a:pt x="562" y="52"/>
                </a:lnTo>
                <a:lnTo>
                  <a:pt x="562" y="55"/>
                </a:lnTo>
                <a:lnTo>
                  <a:pt x="564" y="59"/>
                </a:lnTo>
                <a:lnTo>
                  <a:pt x="565" y="62"/>
                </a:lnTo>
                <a:lnTo>
                  <a:pt x="568" y="66"/>
                </a:lnTo>
                <a:lnTo>
                  <a:pt x="571" y="69"/>
                </a:lnTo>
                <a:lnTo>
                  <a:pt x="576" y="70"/>
                </a:lnTo>
                <a:lnTo>
                  <a:pt x="582" y="73"/>
                </a:lnTo>
                <a:lnTo>
                  <a:pt x="613" y="80"/>
                </a:lnTo>
                <a:lnTo>
                  <a:pt x="627" y="83"/>
                </a:lnTo>
                <a:lnTo>
                  <a:pt x="641" y="88"/>
                </a:lnTo>
                <a:lnTo>
                  <a:pt x="647" y="91"/>
                </a:lnTo>
                <a:lnTo>
                  <a:pt x="651" y="96"/>
                </a:lnTo>
                <a:lnTo>
                  <a:pt x="656" y="100"/>
                </a:lnTo>
                <a:lnTo>
                  <a:pt x="660" y="105"/>
                </a:lnTo>
                <a:lnTo>
                  <a:pt x="663" y="111"/>
                </a:lnTo>
                <a:lnTo>
                  <a:pt x="665" y="118"/>
                </a:lnTo>
                <a:lnTo>
                  <a:pt x="665" y="122"/>
                </a:lnTo>
                <a:lnTo>
                  <a:pt x="667" y="127"/>
                </a:lnTo>
                <a:lnTo>
                  <a:pt x="667" y="135"/>
                </a:lnTo>
                <a:lnTo>
                  <a:pt x="667" y="141"/>
                </a:lnTo>
                <a:lnTo>
                  <a:pt x="665" y="146"/>
                </a:lnTo>
                <a:lnTo>
                  <a:pt x="663" y="158"/>
                </a:lnTo>
                <a:lnTo>
                  <a:pt x="658" y="167"/>
                </a:lnTo>
                <a:lnTo>
                  <a:pt x="657" y="172"/>
                </a:lnTo>
                <a:lnTo>
                  <a:pt x="654" y="176"/>
                </a:lnTo>
                <a:lnTo>
                  <a:pt x="647" y="183"/>
                </a:lnTo>
                <a:lnTo>
                  <a:pt x="640" y="189"/>
                </a:lnTo>
                <a:lnTo>
                  <a:pt x="631" y="194"/>
                </a:lnTo>
                <a:lnTo>
                  <a:pt x="623" y="198"/>
                </a:lnTo>
                <a:lnTo>
                  <a:pt x="613" y="201"/>
                </a:lnTo>
                <a:lnTo>
                  <a:pt x="603" y="204"/>
                </a:lnTo>
                <a:lnTo>
                  <a:pt x="593" y="204"/>
                </a:lnTo>
                <a:lnTo>
                  <a:pt x="582" y="204"/>
                </a:lnTo>
                <a:lnTo>
                  <a:pt x="572" y="203"/>
                </a:lnTo>
                <a:lnTo>
                  <a:pt x="561" y="201"/>
                </a:lnTo>
                <a:lnTo>
                  <a:pt x="551" y="197"/>
                </a:lnTo>
                <a:lnTo>
                  <a:pt x="541" y="193"/>
                </a:lnTo>
                <a:lnTo>
                  <a:pt x="541" y="203"/>
                </a:lnTo>
                <a:lnTo>
                  <a:pt x="524" y="20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4" name="Freeform 173">
            <a:extLst>
              <a:ext uri="{FF2B5EF4-FFF2-40B4-BE49-F238E27FC236}">
                <a16:creationId xmlns:a16="http://schemas.microsoft.com/office/drawing/2014/main" id="{F3BEFF78-A960-C40F-6113-BC3BF567040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62897" y="4221096"/>
            <a:ext cx="530075" cy="108000"/>
          </a:xfrm>
          <a:custGeom>
            <a:avLst/>
            <a:gdLst>
              <a:gd name="T0" fmla="*/ 384 w 1815"/>
              <a:gd name="T1" fmla="*/ 369 h 370"/>
              <a:gd name="T2" fmla="*/ 41 w 1815"/>
              <a:gd name="T3" fmla="*/ 283 h 370"/>
              <a:gd name="T4" fmla="*/ 182 w 1815"/>
              <a:gd name="T5" fmla="*/ 293 h 370"/>
              <a:gd name="T6" fmla="*/ 199 w 1815"/>
              <a:gd name="T7" fmla="*/ 119 h 370"/>
              <a:gd name="T8" fmla="*/ 75 w 1815"/>
              <a:gd name="T9" fmla="*/ 93 h 370"/>
              <a:gd name="T10" fmla="*/ 88 w 1815"/>
              <a:gd name="T11" fmla="*/ 80 h 370"/>
              <a:gd name="T12" fmla="*/ 88 w 1815"/>
              <a:gd name="T13" fmla="*/ 35 h 370"/>
              <a:gd name="T14" fmla="*/ 71 w 1815"/>
              <a:gd name="T15" fmla="*/ 77 h 370"/>
              <a:gd name="T16" fmla="*/ 174 w 1815"/>
              <a:gd name="T17" fmla="*/ 49 h 370"/>
              <a:gd name="T18" fmla="*/ 129 w 1815"/>
              <a:gd name="T19" fmla="*/ 57 h 370"/>
              <a:gd name="T20" fmla="*/ 188 w 1815"/>
              <a:gd name="T21" fmla="*/ 98 h 370"/>
              <a:gd name="T22" fmla="*/ 247 w 1815"/>
              <a:gd name="T23" fmla="*/ 306 h 370"/>
              <a:gd name="T24" fmla="*/ 146 w 1815"/>
              <a:gd name="T25" fmla="*/ 232 h 370"/>
              <a:gd name="T26" fmla="*/ 93 w 1815"/>
              <a:gd name="T27" fmla="*/ 243 h 370"/>
              <a:gd name="T28" fmla="*/ 133 w 1815"/>
              <a:gd name="T29" fmla="*/ 139 h 370"/>
              <a:gd name="T30" fmla="*/ 1811 w 1815"/>
              <a:gd name="T31" fmla="*/ 294 h 370"/>
              <a:gd name="T32" fmla="*/ 1748 w 1815"/>
              <a:gd name="T33" fmla="*/ 283 h 370"/>
              <a:gd name="T34" fmla="*/ 1800 w 1815"/>
              <a:gd name="T35" fmla="*/ 139 h 370"/>
              <a:gd name="T36" fmla="*/ 1779 w 1815"/>
              <a:gd name="T37" fmla="*/ 159 h 370"/>
              <a:gd name="T38" fmla="*/ 1793 w 1815"/>
              <a:gd name="T39" fmla="*/ 279 h 370"/>
              <a:gd name="T40" fmla="*/ 1656 w 1815"/>
              <a:gd name="T41" fmla="*/ 138 h 370"/>
              <a:gd name="T42" fmla="*/ 1578 w 1815"/>
              <a:gd name="T43" fmla="*/ 138 h 370"/>
              <a:gd name="T44" fmla="*/ 1514 w 1815"/>
              <a:gd name="T45" fmla="*/ 165 h 370"/>
              <a:gd name="T46" fmla="*/ 1540 w 1815"/>
              <a:gd name="T47" fmla="*/ 166 h 370"/>
              <a:gd name="T48" fmla="*/ 1435 w 1815"/>
              <a:gd name="T49" fmla="*/ 304 h 370"/>
              <a:gd name="T50" fmla="*/ 1324 w 1815"/>
              <a:gd name="T51" fmla="*/ 232 h 370"/>
              <a:gd name="T52" fmla="*/ 1288 w 1815"/>
              <a:gd name="T53" fmla="*/ 306 h 370"/>
              <a:gd name="T54" fmla="*/ 1288 w 1815"/>
              <a:gd name="T55" fmla="*/ 283 h 370"/>
              <a:gd name="T56" fmla="*/ 1267 w 1815"/>
              <a:gd name="T57" fmla="*/ 212 h 370"/>
              <a:gd name="T58" fmla="*/ 1288 w 1815"/>
              <a:gd name="T59" fmla="*/ 136 h 370"/>
              <a:gd name="T60" fmla="*/ 1303 w 1815"/>
              <a:gd name="T61" fmla="*/ 163 h 370"/>
              <a:gd name="T62" fmla="*/ 1287 w 1815"/>
              <a:gd name="T63" fmla="*/ 198 h 370"/>
              <a:gd name="T64" fmla="*/ 1119 w 1815"/>
              <a:gd name="T65" fmla="*/ 138 h 370"/>
              <a:gd name="T66" fmla="*/ 1065 w 1815"/>
              <a:gd name="T67" fmla="*/ 304 h 370"/>
              <a:gd name="T68" fmla="*/ 1038 w 1815"/>
              <a:gd name="T69" fmla="*/ 162 h 370"/>
              <a:gd name="T70" fmla="*/ 920 w 1815"/>
              <a:gd name="T71" fmla="*/ 274 h 370"/>
              <a:gd name="T72" fmla="*/ 961 w 1815"/>
              <a:gd name="T73" fmla="*/ 294 h 370"/>
              <a:gd name="T74" fmla="*/ 897 w 1815"/>
              <a:gd name="T75" fmla="*/ 283 h 370"/>
              <a:gd name="T76" fmla="*/ 949 w 1815"/>
              <a:gd name="T77" fmla="*/ 139 h 370"/>
              <a:gd name="T78" fmla="*/ 863 w 1815"/>
              <a:gd name="T79" fmla="*/ 273 h 370"/>
              <a:gd name="T80" fmla="*/ 853 w 1815"/>
              <a:gd name="T81" fmla="*/ 210 h 370"/>
              <a:gd name="T82" fmla="*/ 886 w 1815"/>
              <a:gd name="T83" fmla="*/ 273 h 370"/>
              <a:gd name="T84" fmla="*/ 869 w 1815"/>
              <a:gd name="T85" fmla="*/ 141 h 370"/>
              <a:gd name="T86" fmla="*/ 785 w 1815"/>
              <a:gd name="T87" fmla="*/ 170 h 370"/>
              <a:gd name="T88" fmla="*/ 798 w 1815"/>
              <a:gd name="T89" fmla="*/ 228 h 370"/>
              <a:gd name="T90" fmla="*/ 766 w 1815"/>
              <a:gd name="T91" fmla="*/ 304 h 370"/>
              <a:gd name="T92" fmla="*/ 805 w 1815"/>
              <a:gd name="T93" fmla="*/ 217 h 370"/>
              <a:gd name="T94" fmla="*/ 732 w 1815"/>
              <a:gd name="T95" fmla="*/ 304 h 370"/>
              <a:gd name="T96" fmla="*/ 599 w 1815"/>
              <a:gd name="T97" fmla="*/ 232 h 370"/>
              <a:gd name="T98" fmla="*/ 564 w 1815"/>
              <a:gd name="T99" fmla="*/ 306 h 370"/>
              <a:gd name="T100" fmla="*/ 564 w 1815"/>
              <a:gd name="T101" fmla="*/ 283 h 370"/>
              <a:gd name="T102" fmla="*/ 542 w 1815"/>
              <a:gd name="T103" fmla="*/ 212 h 370"/>
              <a:gd name="T104" fmla="*/ 564 w 1815"/>
              <a:gd name="T105" fmla="*/ 136 h 370"/>
              <a:gd name="T106" fmla="*/ 576 w 1815"/>
              <a:gd name="T107" fmla="*/ 162 h 370"/>
              <a:gd name="T108" fmla="*/ 588 w 1815"/>
              <a:gd name="T109" fmla="*/ 219 h 370"/>
              <a:gd name="T110" fmla="*/ 482 w 1815"/>
              <a:gd name="T111" fmla="*/ 282 h 370"/>
              <a:gd name="T112" fmla="*/ 518 w 1815"/>
              <a:gd name="T113" fmla="*/ 298 h 370"/>
              <a:gd name="T114" fmla="*/ 456 w 1815"/>
              <a:gd name="T115" fmla="*/ 167 h 370"/>
              <a:gd name="T116" fmla="*/ 518 w 1815"/>
              <a:gd name="T117" fmla="*/ 145 h 370"/>
              <a:gd name="T118" fmla="*/ 516 w 1815"/>
              <a:gd name="T119" fmla="*/ 129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15" h="370">
                <a:moveTo>
                  <a:pt x="0" y="366"/>
                </a:moveTo>
                <a:lnTo>
                  <a:pt x="0" y="4"/>
                </a:lnTo>
                <a:lnTo>
                  <a:pt x="0" y="2"/>
                </a:lnTo>
                <a:lnTo>
                  <a:pt x="1" y="1"/>
                </a:lnTo>
                <a:lnTo>
                  <a:pt x="3" y="0"/>
                </a:lnTo>
                <a:lnTo>
                  <a:pt x="4" y="0"/>
                </a:lnTo>
                <a:lnTo>
                  <a:pt x="381" y="0"/>
                </a:lnTo>
                <a:lnTo>
                  <a:pt x="383" y="0"/>
                </a:lnTo>
                <a:lnTo>
                  <a:pt x="384" y="1"/>
                </a:lnTo>
                <a:lnTo>
                  <a:pt x="386" y="2"/>
                </a:lnTo>
                <a:lnTo>
                  <a:pt x="386" y="4"/>
                </a:lnTo>
                <a:lnTo>
                  <a:pt x="386" y="366"/>
                </a:lnTo>
                <a:lnTo>
                  <a:pt x="386" y="368"/>
                </a:lnTo>
                <a:lnTo>
                  <a:pt x="384" y="369"/>
                </a:lnTo>
                <a:lnTo>
                  <a:pt x="383" y="370"/>
                </a:lnTo>
                <a:lnTo>
                  <a:pt x="381" y="370"/>
                </a:lnTo>
                <a:lnTo>
                  <a:pt x="4" y="370"/>
                </a:lnTo>
                <a:lnTo>
                  <a:pt x="3" y="370"/>
                </a:lnTo>
                <a:lnTo>
                  <a:pt x="1" y="369"/>
                </a:lnTo>
                <a:lnTo>
                  <a:pt x="0" y="368"/>
                </a:lnTo>
                <a:lnTo>
                  <a:pt x="0" y="366"/>
                </a:lnTo>
                <a:close/>
                <a:moveTo>
                  <a:pt x="24" y="231"/>
                </a:moveTo>
                <a:lnTo>
                  <a:pt x="25" y="242"/>
                </a:lnTo>
                <a:lnTo>
                  <a:pt x="27" y="252"/>
                </a:lnTo>
                <a:lnTo>
                  <a:pt x="28" y="260"/>
                </a:lnTo>
                <a:lnTo>
                  <a:pt x="32" y="269"/>
                </a:lnTo>
                <a:lnTo>
                  <a:pt x="37" y="276"/>
                </a:lnTo>
                <a:lnTo>
                  <a:pt x="41" y="283"/>
                </a:lnTo>
                <a:lnTo>
                  <a:pt x="47" y="289"/>
                </a:lnTo>
                <a:lnTo>
                  <a:pt x="54" y="294"/>
                </a:lnTo>
                <a:lnTo>
                  <a:pt x="59" y="298"/>
                </a:lnTo>
                <a:lnTo>
                  <a:pt x="68" y="301"/>
                </a:lnTo>
                <a:lnTo>
                  <a:pt x="75" y="304"/>
                </a:lnTo>
                <a:lnTo>
                  <a:pt x="83" y="307"/>
                </a:lnTo>
                <a:lnTo>
                  <a:pt x="100" y="310"/>
                </a:lnTo>
                <a:lnTo>
                  <a:pt x="119" y="311"/>
                </a:lnTo>
                <a:lnTo>
                  <a:pt x="136" y="310"/>
                </a:lnTo>
                <a:lnTo>
                  <a:pt x="153" y="307"/>
                </a:lnTo>
                <a:lnTo>
                  <a:pt x="161" y="304"/>
                </a:lnTo>
                <a:lnTo>
                  <a:pt x="168" y="301"/>
                </a:lnTo>
                <a:lnTo>
                  <a:pt x="175" y="297"/>
                </a:lnTo>
                <a:lnTo>
                  <a:pt x="182" y="293"/>
                </a:lnTo>
                <a:lnTo>
                  <a:pt x="189" y="287"/>
                </a:lnTo>
                <a:lnTo>
                  <a:pt x="195" y="282"/>
                </a:lnTo>
                <a:lnTo>
                  <a:pt x="199" y="276"/>
                </a:lnTo>
                <a:lnTo>
                  <a:pt x="203" y="267"/>
                </a:lnTo>
                <a:lnTo>
                  <a:pt x="208" y="260"/>
                </a:lnTo>
                <a:lnTo>
                  <a:pt x="210" y="251"/>
                </a:lnTo>
                <a:lnTo>
                  <a:pt x="212" y="241"/>
                </a:lnTo>
                <a:lnTo>
                  <a:pt x="212" y="231"/>
                </a:lnTo>
                <a:lnTo>
                  <a:pt x="212" y="166"/>
                </a:lnTo>
                <a:lnTo>
                  <a:pt x="212" y="155"/>
                </a:lnTo>
                <a:lnTo>
                  <a:pt x="210" y="145"/>
                </a:lnTo>
                <a:lnTo>
                  <a:pt x="208" y="136"/>
                </a:lnTo>
                <a:lnTo>
                  <a:pt x="203" y="128"/>
                </a:lnTo>
                <a:lnTo>
                  <a:pt x="199" y="119"/>
                </a:lnTo>
                <a:lnTo>
                  <a:pt x="195" y="114"/>
                </a:lnTo>
                <a:lnTo>
                  <a:pt x="189" y="108"/>
                </a:lnTo>
                <a:lnTo>
                  <a:pt x="182" y="102"/>
                </a:lnTo>
                <a:lnTo>
                  <a:pt x="175" y="98"/>
                </a:lnTo>
                <a:lnTo>
                  <a:pt x="168" y="94"/>
                </a:lnTo>
                <a:lnTo>
                  <a:pt x="161" y="91"/>
                </a:lnTo>
                <a:lnTo>
                  <a:pt x="153" y="88"/>
                </a:lnTo>
                <a:lnTo>
                  <a:pt x="144" y="87"/>
                </a:lnTo>
                <a:lnTo>
                  <a:pt x="136" y="86"/>
                </a:lnTo>
                <a:lnTo>
                  <a:pt x="117" y="84"/>
                </a:lnTo>
                <a:lnTo>
                  <a:pt x="99" y="86"/>
                </a:lnTo>
                <a:lnTo>
                  <a:pt x="90" y="87"/>
                </a:lnTo>
                <a:lnTo>
                  <a:pt x="82" y="90"/>
                </a:lnTo>
                <a:lnTo>
                  <a:pt x="75" y="93"/>
                </a:lnTo>
                <a:lnTo>
                  <a:pt x="66" y="95"/>
                </a:lnTo>
                <a:lnTo>
                  <a:pt x="59" y="100"/>
                </a:lnTo>
                <a:lnTo>
                  <a:pt x="52" y="104"/>
                </a:lnTo>
                <a:lnTo>
                  <a:pt x="47" y="110"/>
                </a:lnTo>
                <a:lnTo>
                  <a:pt x="41" y="115"/>
                </a:lnTo>
                <a:lnTo>
                  <a:pt x="37" y="122"/>
                </a:lnTo>
                <a:lnTo>
                  <a:pt x="32" y="129"/>
                </a:lnTo>
                <a:lnTo>
                  <a:pt x="28" y="138"/>
                </a:lnTo>
                <a:lnTo>
                  <a:pt x="27" y="146"/>
                </a:lnTo>
                <a:lnTo>
                  <a:pt x="25" y="156"/>
                </a:lnTo>
                <a:lnTo>
                  <a:pt x="24" y="166"/>
                </a:lnTo>
                <a:lnTo>
                  <a:pt x="24" y="231"/>
                </a:lnTo>
                <a:close/>
                <a:moveTo>
                  <a:pt x="83" y="80"/>
                </a:moveTo>
                <a:lnTo>
                  <a:pt x="88" y="80"/>
                </a:lnTo>
                <a:lnTo>
                  <a:pt x="92" y="79"/>
                </a:lnTo>
                <a:lnTo>
                  <a:pt x="96" y="77"/>
                </a:lnTo>
                <a:lnTo>
                  <a:pt x="99" y="74"/>
                </a:lnTo>
                <a:lnTo>
                  <a:pt x="102" y="70"/>
                </a:lnTo>
                <a:lnTo>
                  <a:pt x="105" y="67"/>
                </a:lnTo>
                <a:lnTo>
                  <a:pt x="106" y="63"/>
                </a:lnTo>
                <a:lnTo>
                  <a:pt x="106" y="57"/>
                </a:lnTo>
                <a:lnTo>
                  <a:pt x="106" y="53"/>
                </a:lnTo>
                <a:lnTo>
                  <a:pt x="105" y="49"/>
                </a:lnTo>
                <a:lnTo>
                  <a:pt x="102" y="45"/>
                </a:lnTo>
                <a:lnTo>
                  <a:pt x="99" y="42"/>
                </a:lnTo>
                <a:lnTo>
                  <a:pt x="96" y="39"/>
                </a:lnTo>
                <a:lnTo>
                  <a:pt x="92" y="36"/>
                </a:lnTo>
                <a:lnTo>
                  <a:pt x="88" y="35"/>
                </a:lnTo>
                <a:lnTo>
                  <a:pt x="83" y="35"/>
                </a:lnTo>
                <a:lnTo>
                  <a:pt x="79" y="35"/>
                </a:lnTo>
                <a:lnTo>
                  <a:pt x="75" y="36"/>
                </a:lnTo>
                <a:lnTo>
                  <a:pt x="71" y="39"/>
                </a:lnTo>
                <a:lnTo>
                  <a:pt x="66" y="42"/>
                </a:lnTo>
                <a:lnTo>
                  <a:pt x="64" y="45"/>
                </a:lnTo>
                <a:lnTo>
                  <a:pt x="62" y="49"/>
                </a:lnTo>
                <a:lnTo>
                  <a:pt x="61" y="53"/>
                </a:lnTo>
                <a:lnTo>
                  <a:pt x="61" y="57"/>
                </a:lnTo>
                <a:lnTo>
                  <a:pt x="61" y="63"/>
                </a:lnTo>
                <a:lnTo>
                  <a:pt x="62" y="67"/>
                </a:lnTo>
                <a:lnTo>
                  <a:pt x="64" y="70"/>
                </a:lnTo>
                <a:lnTo>
                  <a:pt x="66" y="74"/>
                </a:lnTo>
                <a:lnTo>
                  <a:pt x="71" y="77"/>
                </a:lnTo>
                <a:lnTo>
                  <a:pt x="75" y="79"/>
                </a:lnTo>
                <a:lnTo>
                  <a:pt x="79" y="80"/>
                </a:lnTo>
                <a:lnTo>
                  <a:pt x="83" y="80"/>
                </a:lnTo>
                <a:close/>
                <a:moveTo>
                  <a:pt x="153" y="80"/>
                </a:moveTo>
                <a:lnTo>
                  <a:pt x="157" y="80"/>
                </a:lnTo>
                <a:lnTo>
                  <a:pt x="161" y="79"/>
                </a:lnTo>
                <a:lnTo>
                  <a:pt x="165" y="77"/>
                </a:lnTo>
                <a:lnTo>
                  <a:pt x="168" y="74"/>
                </a:lnTo>
                <a:lnTo>
                  <a:pt x="171" y="70"/>
                </a:lnTo>
                <a:lnTo>
                  <a:pt x="174" y="67"/>
                </a:lnTo>
                <a:lnTo>
                  <a:pt x="175" y="63"/>
                </a:lnTo>
                <a:lnTo>
                  <a:pt x="175" y="57"/>
                </a:lnTo>
                <a:lnTo>
                  <a:pt x="175" y="53"/>
                </a:lnTo>
                <a:lnTo>
                  <a:pt x="174" y="49"/>
                </a:lnTo>
                <a:lnTo>
                  <a:pt x="171" y="45"/>
                </a:lnTo>
                <a:lnTo>
                  <a:pt x="168" y="42"/>
                </a:lnTo>
                <a:lnTo>
                  <a:pt x="165" y="39"/>
                </a:lnTo>
                <a:lnTo>
                  <a:pt x="161" y="36"/>
                </a:lnTo>
                <a:lnTo>
                  <a:pt x="157" y="35"/>
                </a:lnTo>
                <a:lnTo>
                  <a:pt x="153" y="35"/>
                </a:lnTo>
                <a:lnTo>
                  <a:pt x="147" y="35"/>
                </a:lnTo>
                <a:lnTo>
                  <a:pt x="143" y="36"/>
                </a:lnTo>
                <a:lnTo>
                  <a:pt x="140" y="39"/>
                </a:lnTo>
                <a:lnTo>
                  <a:pt x="136" y="42"/>
                </a:lnTo>
                <a:lnTo>
                  <a:pt x="133" y="45"/>
                </a:lnTo>
                <a:lnTo>
                  <a:pt x="131" y="49"/>
                </a:lnTo>
                <a:lnTo>
                  <a:pt x="130" y="53"/>
                </a:lnTo>
                <a:lnTo>
                  <a:pt x="129" y="57"/>
                </a:lnTo>
                <a:lnTo>
                  <a:pt x="130" y="63"/>
                </a:lnTo>
                <a:lnTo>
                  <a:pt x="131" y="67"/>
                </a:lnTo>
                <a:lnTo>
                  <a:pt x="133" y="70"/>
                </a:lnTo>
                <a:lnTo>
                  <a:pt x="136" y="74"/>
                </a:lnTo>
                <a:lnTo>
                  <a:pt x="140" y="77"/>
                </a:lnTo>
                <a:lnTo>
                  <a:pt x="143" y="79"/>
                </a:lnTo>
                <a:lnTo>
                  <a:pt x="147" y="80"/>
                </a:lnTo>
                <a:lnTo>
                  <a:pt x="153" y="80"/>
                </a:lnTo>
                <a:close/>
                <a:moveTo>
                  <a:pt x="188" y="87"/>
                </a:moveTo>
                <a:lnTo>
                  <a:pt x="186" y="87"/>
                </a:lnTo>
                <a:lnTo>
                  <a:pt x="186" y="88"/>
                </a:lnTo>
                <a:lnTo>
                  <a:pt x="186" y="94"/>
                </a:lnTo>
                <a:lnTo>
                  <a:pt x="186" y="97"/>
                </a:lnTo>
                <a:lnTo>
                  <a:pt x="188" y="98"/>
                </a:lnTo>
                <a:lnTo>
                  <a:pt x="192" y="102"/>
                </a:lnTo>
                <a:lnTo>
                  <a:pt x="196" y="107"/>
                </a:lnTo>
                <a:lnTo>
                  <a:pt x="201" y="111"/>
                </a:lnTo>
                <a:lnTo>
                  <a:pt x="203" y="115"/>
                </a:lnTo>
                <a:lnTo>
                  <a:pt x="209" y="125"/>
                </a:lnTo>
                <a:lnTo>
                  <a:pt x="215" y="135"/>
                </a:lnTo>
                <a:lnTo>
                  <a:pt x="216" y="136"/>
                </a:lnTo>
                <a:lnTo>
                  <a:pt x="218" y="138"/>
                </a:lnTo>
                <a:lnTo>
                  <a:pt x="242" y="138"/>
                </a:lnTo>
                <a:lnTo>
                  <a:pt x="243" y="138"/>
                </a:lnTo>
                <a:lnTo>
                  <a:pt x="244" y="139"/>
                </a:lnTo>
                <a:lnTo>
                  <a:pt x="244" y="304"/>
                </a:lnTo>
                <a:lnTo>
                  <a:pt x="244" y="306"/>
                </a:lnTo>
                <a:lnTo>
                  <a:pt x="247" y="306"/>
                </a:lnTo>
                <a:lnTo>
                  <a:pt x="308" y="306"/>
                </a:lnTo>
                <a:lnTo>
                  <a:pt x="309" y="306"/>
                </a:lnTo>
                <a:lnTo>
                  <a:pt x="311" y="304"/>
                </a:lnTo>
                <a:lnTo>
                  <a:pt x="311" y="139"/>
                </a:lnTo>
                <a:lnTo>
                  <a:pt x="311" y="138"/>
                </a:lnTo>
                <a:lnTo>
                  <a:pt x="314" y="138"/>
                </a:lnTo>
                <a:lnTo>
                  <a:pt x="367" y="138"/>
                </a:lnTo>
                <a:lnTo>
                  <a:pt x="369" y="136"/>
                </a:lnTo>
                <a:lnTo>
                  <a:pt x="369" y="135"/>
                </a:lnTo>
                <a:lnTo>
                  <a:pt x="369" y="88"/>
                </a:lnTo>
                <a:lnTo>
                  <a:pt x="369" y="87"/>
                </a:lnTo>
                <a:lnTo>
                  <a:pt x="367" y="87"/>
                </a:lnTo>
                <a:lnTo>
                  <a:pt x="188" y="87"/>
                </a:lnTo>
                <a:close/>
                <a:moveTo>
                  <a:pt x="146" y="232"/>
                </a:moveTo>
                <a:lnTo>
                  <a:pt x="146" y="238"/>
                </a:lnTo>
                <a:lnTo>
                  <a:pt x="144" y="243"/>
                </a:lnTo>
                <a:lnTo>
                  <a:pt x="141" y="248"/>
                </a:lnTo>
                <a:lnTo>
                  <a:pt x="138" y="252"/>
                </a:lnTo>
                <a:lnTo>
                  <a:pt x="134" y="256"/>
                </a:lnTo>
                <a:lnTo>
                  <a:pt x="130" y="258"/>
                </a:lnTo>
                <a:lnTo>
                  <a:pt x="124" y="259"/>
                </a:lnTo>
                <a:lnTo>
                  <a:pt x="119" y="260"/>
                </a:lnTo>
                <a:lnTo>
                  <a:pt x="112" y="259"/>
                </a:lnTo>
                <a:lnTo>
                  <a:pt x="106" y="258"/>
                </a:lnTo>
                <a:lnTo>
                  <a:pt x="102" y="256"/>
                </a:lnTo>
                <a:lnTo>
                  <a:pt x="97" y="252"/>
                </a:lnTo>
                <a:lnTo>
                  <a:pt x="95" y="248"/>
                </a:lnTo>
                <a:lnTo>
                  <a:pt x="93" y="243"/>
                </a:lnTo>
                <a:lnTo>
                  <a:pt x="92" y="238"/>
                </a:lnTo>
                <a:lnTo>
                  <a:pt x="90" y="231"/>
                </a:lnTo>
                <a:lnTo>
                  <a:pt x="90" y="165"/>
                </a:lnTo>
                <a:lnTo>
                  <a:pt x="92" y="157"/>
                </a:lnTo>
                <a:lnTo>
                  <a:pt x="93" y="152"/>
                </a:lnTo>
                <a:lnTo>
                  <a:pt x="95" y="146"/>
                </a:lnTo>
                <a:lnTo>
                  <a:pt x="97" y="143"/>
                </a:lnTo>
                <a:lnTo>
                  <a:pt x="102" y="139"/>
                </a:lnTo>
                <a:lnTo>
                  <a:pt x="106" y="138"/>
                </a:lnTo>
                <a:lnTo>
                  <a:pt x="112" y="136"/>
                </a:lnTo>
                <a:lnTo>
                  <a:pt x="117" y="136"/>
                </a:lnTo>
                <a:lnTo>
                  <a:pt x="123" y="136"/>
                </a:lnTo>
                <a:lnTo>
                  <a:pt x="129" y="138"/>
                </a:lnTo>
                <a:lnTo>
                  <a:pt x="133" y="139"/>
                </a:lnTo>
                <a:lnTo>
                  <a:pt x="137" y="143"/>
                </a:lnTo>
                <a:lnTo>
                  <a:pt x="141" y="146"/>
                </a:lnTo>
                <a:lnTo>
                  <a:pt x="143" y="152"/>
                </a:lnTo>
                <a:lnTo>
                  <a:pt x="146" y="157"/>
                </a:lnTo>
                <a:lnTo>
                  <a:pt x="146" y="165"/>
                </a:lnTo>
                <a:lnTo>
                  <a:pt x="146" y="232"/>
                </a:lnTo>
                <a:close/>
                <a:moveTo>
                  <a:pt x="1793" y="235"/>
                </a:moveTo>
                <a:lnTo>
                  <a:pt x="1781" y="235"/>
                </a:lnTo>
                <a:lnTo>
                  <a:pt x="1781" y="214"/>
                </a:lnTo>
                <a:lnTo>
                  <a:pt x="1815" y="214"/>
                </a:lnTo>
                <a:lnTo>
                  <a:pt x="1815" y="274"/>
                </a:lnTo>
                <a:lnTo>
                  <a:pt x="1815" y="283"/>
                </a:lnTo>
                <a:lnTo>
                  <a:pt x="1814" y="289"/>
                </a:lnTo>
                <a:lnTo>
                  <a:pt x="1811" y="294"/>
                </a:lnTo>
                <a:lnTo>
                  <a:pt x="1810" y="296"/>
                </a:lnTo>
                <a:lnTo>
                  <a:pt x="1808" y="298"/>
                </a:lnTo>
                <a:lnTo>
                  <a:pt x="1804" y="301"/>
                </a:lnTo>
                <a:lnTo>
                  <a:pt x="1800" y="304"/>
                </a:lnTo>
                <a:lnTo>
                  <a:pt x="1794" y="306"/>
                </a:lnTo>
                <a:lnTo>
                  <a:pt x="1787" y="306"/>
                </a:lnTo>
                <a:lnTo>
                  <a:pt x="1776" y="306"/>
                </a:lnTo>
                <a:lnTo>
                  <a:pt x="1769" y="306"/>
                </a:lnTo>
                <a:lnTo>
                  <a:pt x="1763" y="304"/>
                </a:lnTo>
                <a:lnTo>
                  <a:pt x="1759" y="301"/>
                </a:lnTo>
                <a:lnTo>
                  <a:pt x="1755" y="298"/>
                </a:lnTo>
                <a:lnTo>
                  <a:pt x="1752" y="294"/>
                </a:lnTo>
                <a:lnTo>
                  <a:pt x="1749" y="289"/>
                </a:lnTo>
                <a:lnTo>
                  <a:pt x="1748" y="283"/>
                </a:lnTo>
                <a:lnTo>
                  <a:pt x="1748" y="274"/>
                </a:lnTo>
                <a:lnTo>
                  <a:pt x="1748" y="167"/>
                </a:lnTo>
                <a:lnTo>
                  <a:pt x="1748" y="160"/>
                </a:lnTo>
                <a:lnTo>
                  <a:pt x="1749" y="155"/>
                </a:lnTo>
                <a:lnTo>
                  <a:pt x="1752" y="149"/>
                </a:lnTo>
                <a:lnTo>
                  <a:pt x="1753" y="146"/>
                </a:lnTo>
                <a:lnTo>
                  <a:pt x="1755" y="145"/>
                </a:lnTo>
                <a:lnTo>
                  <a:pt x="1759" y="141"/>
                </a:lnTo>
                <a:lnTo>
                  <a:pt x="1763" y="139"/>
                </a:lnTo>
                <a:lnTo>
                  <a:pt x="1769" y="138"/>
                </a:lnTo>
                <a:lnTo>
                  <a:pt x="1776" y="136"/>
                </a:lnTo>
                <a:lnTo>
                  <a:pt x="1787" y="136"/>
                </a:lnTo>
                <a:lnTo>
                  <a:pt x="1794" y="138"/>
                </a:lnTo>
                <a:lnTo>
                  <a:pt x="1800" y="139"/>
                </a:lnTo>
                <a:lnTo>
                  <a:pt x="1804" y="141"/>
                </a:lnTo>
                <a:lnTo>
                  <a:pt x="1808" y="145"/>
                </a:lnTo>
                <a:lnTo>
                  <a:pt x="1811" y="149"/>
                </a:lnTo>
                <a:lnTo>
                  <a:pt x="1814" y="155"/>
                </a:lnTo>
                <a:lnTo>
                  <a:pt x="1814" y="160"/>
                </a:lnTo>
                <a:lnTo>
                  <a:pt x="1815" y="167"/>
                </a:lnTo>
                <a:lnTo>
                  <a:pt x="1815" y="188"/>
                </a:lnTo>
                <a:lnTo>
                  <a:pt x="1793" y="188"/>
                </a:lnTo>
                <a:lnTo>
                  <a:pt x="1793" y="169"/>
                </a:lnTo>
                <a:lnTo>
                  <a:pt x="1791" y="165"/>
                </a:lnTo>
                <a:lnTo>
                  <a:pt x="1790" y="162"/>
                </a:lnTo>
                <a:lnTo>
                  <a:pt x="1787" y="160"/>
                </a:lnTo>
                <a:lnTo>
                  <a:pt x="1784" y="159"/>
                </a:lnTo>
                <a:lnTo>
                  <a:pt x="1779" y="159"/>
                </a:lnTo>
                <a:lnTo>
                  <a:pt x="1776" y="160"/>
                </a:lnTo>
                <a:lnTo>
                  <a:pt x="1773" y="162"/>
                </a:lnTo>
                <a:lnTo>
                  <a:pt x="1772" y="165"/>
                </a:lnTo>
                <a:lnTo>
                  <a:pt x="1770" y="169"/>
                </a:lnTo>
                <a:lnTo>
                  <a:pt x="1770" y="274"/>
                </a:lnTo>
                <a:lnTo>
                  <a:pt x="1770" y="276"/>
                </a:lnTo>
                <a:lnTo>
                  <a:pt x="1772" y="279"/>
                </a:lnTo>
                <a:lnTo>
                  <a:pt x="1773" y="282"/>
                </a:lnTo>
                <a:lnTo>
                  <a:pt x="1776" y="283"/>
                </a:lnTo>
                <a:lnTo>
                  <a:pt x="1779" y="283"/>
                </a:lnTo>
                <a:lnTo>
                  <a:pt x="1784" y="283"/>
                </a:lnTo>
                <a:lnTo>
                  <a:pt x="1789" y="283"/>
                </a:lnTo>
                <a:lnTo>
                  <a:pt x="1791" y="282"/>
                </a:lnTo>
                <a:lnTo>
                  <a:pt x="1793" y="279"/>
                </a:lnTo>
                <a:lnTo>
                  <a:pt x="1793" y="274"/>
                </a:lnTo>
                <a:lnTo>
                  <a:pt x="1793" y="235"/>
                </a:lnTo>
                <a:close/>
                <a:moveTo>
                  <a:pt x="1715" y="242"/>
                </a:moveTo>
                <a:lnTo>
                  <a:pt x="1715" y="138"/>
                </a:lnTo>
                <a:lnTo>
                  <a:pt x="1736" y="138"/>
                </a:lnTo>
                <a:lnTo>
                  <a:pt x="1736" y="304"/>
                </a:lnTo>
                <a:lnTo>
                  <a:pt x="1711" y="304"/>
                </a:lnTo>
                <a:lnTo>
                  <a:pt x="1688" y="193"/>
                </a:lnTo>
                <a:lnTo>
                  <a:pt x="1688" y="304"/>
                </a:lnTo>
                <a:lnTo>
                  <a:pt x="1667" y="304"/>
                </a:lnTo>
                <a:lnTo>
                  <a:pt x="1667" y="138"/>
                </a:lnTo>
                <a:lnTo>
                  <a:pt x="1694" y="138"/>
                </a:lnTo>
                <a:lnTo>
                  <a:pt x="1715" y="242"/>
                </a:lnTo>
                <a:close/>
                <a:moveTo>
                  <a:pt x="1656" y="138"/>
                </a:moveTo>
                <a:lnTo>
                  <a:pt x="1656" y="304"/>
                </a:lnTo>
                <a:lnTo>
                  <a:pt x="1633" y="304"/>
                </a:lnTo>
                <a:lnTo>
                  <a:pt x="1633" y="138"/>
                </a:lnTo>
                <a:lnTo>
                  <a:pt x="1656" y="138"/>
                </a:lnTo>
                <a:close/>
                <a:moveTo>
                  <a:pt x="1601" y="242"/>
                </a:moveTo>
                <a:lnTo>
                  <a:pt x="1599" y="138"/>
                </a:lnTo>
                <a:lnTo>
                  <a:pt x="1620" y="138"/>
                </a:lnTo>
                <a:lnTo>
                  <a:pt x="1620" y="304"/>
                </a:lnTo>
                <a:lnTo>
                  <a:pt x="1595" y="304"/>
                </a:lnTo>
                <a:lnTo>
                  <a:pt x="1572" y="193"/>
                </a:lnTo>
                <a:lnTo>
                  <a:pt x="1572" y="304"/>
                </a:lnTo>
                <a:lnTo>
                  <a:pt x="1553" y="304"/>
                </a:lnTo>
                <a:lnTo>
                  <a:pt x="1553" y="138"/>
                </a:lnTo>
                <a:lnTo>
                  <a:pt x="1578" y="138"/>
                </a:lnTo>
                <a:lnTo>
                  <a:pt x="1601" y="242"/>
                </a:lnTo>
                <a:close/>
                <a:moveTo>
                  <a:pt x="1496" y="160"/>
                </a:moveTo>
                <a:lnTo>
                  <a:pt x="1496" y="282"/>
                </a:lnTo>
                <a:lnTo>
                  <a:pt x="1505" y="282"/>
                </a:lnTo>
                <a:lnTo>
                  <a:pt x="1510" y="282"/>
                </a:lnTo>
                <a:lnTo>
                  <a:pt x="1513" y="280"/>
                </a:lnTo>
                <a:lnTo>
                  <a:pt x="1514" y="279"/>
                </a:lnTo>
                <a:lnTo>
                  <a:pt x="1516" y="276"/>
                </a:lnTo>
                <a:lnTo>
                  <a:pt x="1517" y="274"/>
                </a:lnTo>
                <a:lnTo>
                  <a:pt x="1517" y="267"/>
                </a:lnTo>
                <a:lnTo>
                  <a:pt x="1517" y="176"/>
                </a:lnTo>
                <a:lnTo>
                  <a:pt x="1517" y="169"/>
                </a:lnTo>
                <a:lnTo>
                  <a:pt x="1516" y="166"/>
                </a:lnTo>
                <a:lnTo>
                  <a:pt x="1514" y="165"/>
                </a:lnTo>
                <a:lnTo>
                  <a:pt x="1510" y="162"/>
                </a:lnTo>
                <a:lnTo>
                  <a:pt x="1507" y="160"/>
                </a:lnTo>
                <a:lnTo>
                  <a:pt x="1505" y="160"/>
                </a:lnTo>
                <a:lnTo>
                  <a:pt x="1496" y="160"/>
                </a:lnTo>
                <a:close/>
                <a:moveTo>
                  <a:pt x="1473" y="304"/>
                </a:moveTo>
                <a:lnTo>
                  <a:pt x="1473" y="138"/>
                </a:lnTo>
                <a:lnTo>
                  <a:pt x="1507" y="138"/>
                </a:lnTo>
                <a:lnTo>
                  <a:pt x="1516" y="139"/>
                </a:lnTo>
                <a:lnTo>
                  <a:pt x="1522" y="141"/>
                </a:lnTo>
                <a:lnTo>
                  <a:pt x="1527" y="143"/>
                </a:lnTo>
                <a:lnTo>
                  <a:pt x="1533" y="148"/>
                </a:lnTo>
                <a:lnTo>
                  <a:pt x="1536" y="152"/>
                </a:lnTo>
                <a:lnTo>
                  <a:pt x="1538" y="159"/>
                </a:lnTo>
                <a:lnTo>
                  <a:pt x="1540" y="166"/>
                </a:lnTo>
                <a:lnTo>
                  <a:pt x="1540" y="174"/>
                </a:lnTo>
                <a:lnTo>
                  <a:pt x="1540" y="269"/>
                </a:lnTo>
                <a:lnTo>
                  <a:pt x="1540" y="277"/>
                </a:lnTo>
                <a:lnTo>
                  <a:pt x="1538" y="284"/>
                </a:lnTo>
                <a:lnTo>
                  <a:pt x="1536" y="290"/>
                </a:lnTo>
                <a:lnTo>
                  <a:pt x="1533" y="296"/>
                </a:lnTo>
                <a:lnTo>
                  <a:pt x="1527" y="300"/>
                </a:lnTo>
                <a:lnTo>
                  <a:pt x="1522" y="303"/>
                </a:lnTo>
                <a:lnTo>
                  <a:pt x="1516" y="304"/>
                </a:lnTo>
                <a:lnTo>
                  <a:pt x="1507" y="304"/>
                </a:lnTo>
                <a:lnTo>
                  <a:pt x="1473" y="304"/>
                </a:lnTo>
                <a:close/>
                <a:moveTo>
                  <a:pt x="1458" y="138"/>
                </a:moveTo>
                <a:lnTo>
                  <a:pt x="1458" y="304"/>
                </a:lnTo>
                <a:lnTo>
                  <a:pt x="1435" y="304"/>
                </a:lnTo>
                <a:lnTo>
                  <a:pt x="1435" y="138"/>
                </a:lnTo>
                <a:lnTo>
                  <a:pt x="1458" y="138"/>
                </a:lnTo>
                <a:close/>
                <a:moveTo>
                  <a:pt x="1406" y="304"/>
                </a:moveTo>
                <a:lnTo>
                  <a:pt x="1382" y="304"/>
                </a:lnTo>
                <a:lnTo>
                  <a:pt x="1382" y="162"/>
                </a:lnTo>
                <a:lnTo>
                  <a:pt x="1362" y="162"/>
                </a:lnTo>
                <a:lnTo>
                  <a:pt x="1362" y="138"/>
                </a:lnTo>
                <a:lnTo>
                  <a:pt x="1425" y="138"/>
                </a:lnTo>
                <a:lnTo>
                  <a:pt x="1425" y="162"/>
                </a:lnTo>
                <a:lnTo>
                  <a:pt x="1406" y="162"/>
                </a:lnTo>
                <a:lnTo>
                  <a:pt x="1406" y="304"/>
                </a:lnTo>
                <a:close/>
                <a:moveTo>
                  <a:pt x="1314" y="219"/>
                </a:moveTo>
                <a:lnTo>
                  <a:pt x="1320" y="225"/>
                </a:lnTo>
                <a:lnTo>
                  <a:pt x="1324" y="232"/>
                </a:lnTo>
                <a:lnTo>
                  <a:pt x="1325" y="235"/>
                </a:lnTo>
                <a:lnTo>
                  <a:pt x="1327" y="239"/>
                </a:lnTo>
                <a:lnTo>
                  <a:pt x="1327" y="248"/>
                </a:lnTo>
                <a:lnTo>
                  <a:pt x="1327" y="274"/>
                </a:lnTo>
                <a:lnTo>
                  <a:pt x="1327" y="283"/>
                </a:lnTo>
                <a:lnTo>
                  <a:pt x="1325" y="289"/>
                </a:lnTo>
                <a:lnTo>
                  <a:pt x="1322" y="294"/>
                </a:lnTo>
                <a:lnTo>
                  <a:pt x="1321" y="296"/>
                </a:lnTo>
                <a:lnTo>
                  <a:pt x="1320" y="298"/>
                </a:lnTo>
                <a:lnTo>
                  <a:pt x="1315" y="301"/>
                </a:lnTo>
                <a:lnTo>
                  <a:pt x="1311" y="304"/>
                </a:lnTo>
                <a:lnTo>
                  <a:pt x="1305" y="306"/>
                </a:lnTo>
                <a:lnTo>
                  <a:pt x="1298" y="306"/>
                </a:lnTo>
                <a:lnTo>
                  <a:pt x="1288" y="306"/>
                </a:lnTo>
                <a:lnTo>
                  <a:pt x="1283" y="306"/>
                </a:lnTo>
                <a:lnTo>
                  <a:pt x="1277" y="304"/>
                </a:lnTo>
                <a:lnTo>
                  <a:pt x="1271" y="301"/>
                </a:lnTo>
                <a:lnTo>
                  <a:pt x="1267" y="298"/>
                </a:lnTo>
                <a:lnTo>
                  <a:pt x="1264" y="294"/>
                </a:lnTo>
                <a:lnTo>
                  <a:pt x="1263" y="289"/>
                </a:lnTo>
                <a:lnTo>
                  <a:pt x="1262" y="283"/>
                </a:lnTo>
                <a:lnTo>
                  <a:pt x="1262" y="276"/>
                </a:lnTo>
                <a:lnTo>
                  <a:pt x="1262" y="246"/>
                </a:lnTo>
                <a:lnTo>
                  <a:pt x="1283" y="246"/>
                </a:lnTo>
                <a:lnTo>
                  <a:pt x="1283" y="274"/>
                </a:lnTo>
                <a:lnTo>
                  <a:pt x="1284" y="279"/>
                </a:lnTo>
                <a:lnTo>
                  <a:pt x="1286" y="282"/>
                </a:lnTo>
                <a:lnTo>
                  <a:pt x="1288" y="283"/>
                </a:lnTo>
                <a:lnTo>
                  <a:pt x="1293" y="284"/>
                </a:lnTo>
                <a:lnTo>
                  <a:pt x="1295" y="284"/>
                </a:lnTo>
                <a:lnTo>
                  <a:pt x="1298" y="283"/>
                </a:lnTo>
                <a:lnTo>
                  <a:pt x="1301" y="282"/>
                </a:lnTo>
                <a:lnTo>
                  <a:pt x="1304" y="279"/>
                </a:lnTo>
                <a:lnTo>
                  <a:pt x="1304" y="274"/>
                </a:lnTo>
                <a:lnTo>
                  <a:pt x="1304" y="252"/>
                </a:lnTo>
                <a:lnTo>
                  <a:pt x="1304" y="248"/>
                </a:lnTo>
                <a:lnTo>
                  <a:pt x="1303" y="243"/>
                </a:lnTo>
                <a:lnTo>
                  <a:pt x="1301" y="242"/>
                </a:lnTo>
                <a:lnTo>
                  <a:pt x="1300" y="241"/>
                </a:lnTo>
                <a:lnTo>
                  <a:pt x="1297" y="238"/>
                </a:lnTo>
                <a:lnTo>
                  <a:pt x="1274" y="219"/>
                </a:lnTo>
                <a:lnTo>
                  <a:pt x="1267" y="212"/>
                </a:lnTo>
                <a:lnTo>
                  <a:pt x="1264" y="207"/>
                </a:lnTo>
                <a:lnTo>
                  <a:pt x="1263" y="203"/>
                </a:lnTo>
                <a:lnTo>
                  <a:pt x="1262" y="200"/>
                </a:lnTo>
                <a:lnTo>
                  <a:pt x="1262" y="190"/>
                </a:lnTo>
                <a:lnTo>
                  <a:pt x="1262" y="167"/>
                </a:lnTo>
                <a:lnTo>
                  <a:pt x="1262" y="160"/>
                </a:lnTo>
                <a:lnTo>
                  <a:pt x="1263" y="155"/>
                </a:lnTo>
                <a:lnTo>
                  <a:pt x="1264" y="149"/>
                </a:lnTo>
                <a:lnTo>
                  <a:pt x="1266" y="146"/>
                </a:lnTo>
                <a:lnTo>
                  <a:pt x="1269" y="145"/>
                </a:lnTo>
                <a:lnTo>
                  <a:pt x="1271" y="141"/>
                </a:lnTo>
                <a:lnTo>
                  <a:pt x="1277" y="139"/>
                </a:lnTo>
                <a:lnTo>
                  <a:pt x="1283" y="138"/>
                </a:lnTo>
                <a:lnTo>
                  <a:pt x="1288" y="136"/>
                </a:lnTo>
                <a:lnTo>
                  <a:pt x="1298" y="136"/>
                </a:lnTo>
                <a:lnTo>
                  <a:pt x="1305" y="138"/>
                </a:lnTo>
                <a:lnTo>
                  <a:pt x="1311" y="139"/>
                </a:lnTo>
                <a:lnTo>
                  <a:pt x="1315" y="141"/>
                </a:lnTo>
                <a:lnTo>
                  <a:pt x="1320" y="145"/>
                </a:lnTo>
                <a:lnTo>
                  <a:pt x="1322" y="149"/>
                </a:lnTo>
                <a:lnTo>
                  <a:pt x="1324" y="155"/>
                </a:lnTo>
                <a:lnTo>
                  <a:pt x="1325" y="160"/>
                </a:lnTo>
                <a:lnTo>
                  <a:pt x="1327" y="167"/>
                </a:lnTo>
                <a:lnTo>
                  <a:pt x="1327" y="191"/>
                </a:lnTo>
                <a:lnTo>
                  <a:pt x="1304" y="191"/>
                </a:lnTo>
                <a:lnTo>
                  <a:pt x="1304" y="169"/>
                </a:lnTo>
                <a:lnTo>
                  <a:pt x="1303" y="165"/>
                </a:lnTo>
                <a:lnTo>
                  <a:pt x="1303" y="163"/>
                </a:lnTo>
                <a:lnTo>
                  <a:pt x="1301" y="162"/>
                </a:lnTo>
                <a:lnTo>
                  <a:pt x="1298" y="159"/>
                </a:lnTo>
                <a:lnTo>
                  <a:pt x="1295" y="159"/>
                </a:lnTo>
                <a:lnTo>
                  <a:pt x="1293" y="159"/>
                </a:lnTo>
                <a:lnTo>
                  <a:pt x="1288" y="159"/>
                </a:lnTo>
                <a:lnTo>
                  <a:pt x="1286" y="162"/>
                </a:lnTo>
                <a:lnTo>
                  <a:pt x="1286" y="163"/>
                </a:lnTo>
                <a:lnTo>
                  <a:pt x="1284" y="165"/>
                </a:lnTo>
                <a:lnTo>
                  <a:pt x="1284" y="169"/>
                </a:lnTo>
                <a:lnTo>
                  <a:pt x="1284" y="187"/>
                </a:lnTo>
                <a:lnTo>
                  <a:pt x="1284" y="191"/>
                </a:lnTo>
                <a:lnTo>
                  <a:pt x="1286" y="196"/>
                </a:lnTo>
                <a:lnTo>
                  <a:pt x="1286" y="197"/>
                </a:lnTo>
                <a:lnTo>
                  <a:pt x="1287" y="198"/>
                </a:lnTo>
                <a:lnTo>
                  <a:pt x="1290" y="200"/>
                </a:lnTo>
                <a:lnTo>
                  <a:pt x="1314" y="219"/>
                </a:lnTo>
                <a:close/>
                <a:moveTo>
                  <a:pt x="1229" y="242"/>
                </a:moveTo>
                <a:lnTo>
                  <a:pt x="1229" y="138"/>
                </a:lnTo>
                <a:lnTo>
                  <a:pt x="1250" y="138"/>
                </a:lnTo>
                <a:lnTo>
                  <a:pt x="1250" y="304"/>
                </a:lnTo>
                <a:lnTo>
                  <a:pt x="1225" y="304"/>
                </a:lnTo>
                <a:lnTo>
                  <a:pt x="1201" y="193"/>
                </a:lnTo>
                <a:lnTo>
                  <a:pt x="1202" y="304"/>
                </a:lnTo>
                <a:lnTo>
                  <a:pt x="1181" y="304"/>
                </a:lnTo>
                <a:lnTo>
                  <a:pt x="1181" y="138"/>
                </a:lnTo>
                <a:lnTo>
                  <a:pt x="1208" y="138"/>
                </a:lnTo>
                <a:lnTo>
                  <a:pt x="1229" y="242"/>
                </a:lnTo>
                <a:close/>
                <a:moveTo>
                  <a:pt x="1119" y="138"/>
                </a:moveTo>
                <a:lnTo>
                  <a:pt x="1170" y="138"/>
                </a:lnTo>
                <a:lnTo>
                  <a:pt x="1170" y="162"/>
                </a:lnTo>
                <a:lnTo>
                  <a:pt x="1141" y="162"/>
                </a:lnTo>
                <a:lnTo>
                  <a:pt x="1141" y="208"/>
                </a:lnTo>
                <a:lnTo>
                  <a:pt x="1168" y="208"/>
                </a:lnTo>
                <a:lnTo>
                  <a:pt x="1168" y="231"/>
                </a:lnTo>
                <a:lnTo>
                  <a:pt x="1141" y="231"/>
                </a:lnTo>
                <a:lnTo>
                  <a:pt x="1141" y="282"/>
                </a:lnTo>
                <a:lnTo>
                  <a:pt x="1170" y="282"/>
                </a:lnTo>
                <a:lnTo>
                  <a:pt x="1170" y="304"/>
                </a:lnTo>
                <a:lnTo>
                  <a:pt x="1119" y="304"/>
                </a:lnTo>
                <a:lnTo>
                  <a:pt x="1119" y="138"/>
                </a:lnTo>
                <a:close/>
                <a:moveTo>
                  <a:pt x="1089" y="304"/>
                </a:moveTo>
                <a:lnTo>
                  <a:pt x="1065" y="304"/>
                </a:lnTo>
                <a:lnTo>
                  <a:pt x="1065" y="162"/>
                </a:lnTo>
                <a:lnTo>
                  <a:pt x="1045" y="162"/>
                </a:lnTo>
                <a:lnTo>
                  <a:pt x="1045" y="138"/>
                </a:lnTo>
                <a:lnTo>
                  <a:pt x="1109" y="138"/>
                </a:lnTo>
                <a:lnTo>
                  <a:pt x="1109" y="162"/>
                </a:lnTo>
                <a:lnTo>
                  <a:pt x="1089" y="162"/>
                </a:lnTo>
                <a:lnTo>
                  <a:pt x="1089" y="304"/>
                </a:lnTo>
                <a:close/>
                <a:moveTo>
                  <a:pt x="1017" y="304"/>
                </a:moveTo>
                <a:lnTo>
                  <a:pt x="995" y="304"/>
                </a:lnTo>
                <a:lnTo>
                  <a:pt x="995" y="162"/>
                </a:lnTo>
                <a:lnTo>
                  <a:pt x="973" y="162"/>
                </a:lnTo>
                <a:lnTo>
                  <a:pt x="973" y="138"/>
                </a:lnTo>
                <a:lnTo>
                  <a:pt x="1038" y="138"/>
                </a:lnTo>
                <a:lnTo>
                  <a:pt x="1038" y="162"/>
                </a:lnTo>
                <a:lnTo>
                  <a:pt x="1017" y="162"/>
                </a:lnTo>
                <a:lnTo>
                  <a:pt x="1017" y="304"/>
                </a:lnTo>
                <a:close/>
                <a:moveTo>
                  <a:pt x="942" y="169"/>
                </a:moveTo>
                <a:lnTo>
                  <a:pt x="941" y="165"/>
                </a:lnTo>
                <a:lnTo>
                  <a:pt x="941" y="163"/>
                </a:lnTo>
                <a:lnTo>
                  <a:pt x="939" y="162"/>
                </a:lnTo>
                <a:lnTo>
                  <a:pt x="937" y="160"/>
                </a:lnTo>
                <a:lnTo>
                  <a:pt x="932" y="159"/>
                </a:lnTo>
                <a:lnTo>
                  <a:pt x="928" y="159"/>
                </a:lnTo>
                <a:lnTo>
                  <a:pt x="924" y="160"/>
                </a:lnTo>
                <a:lnTo>
                  <a:pt x="921" y="162"/>
                </a:lnTo>
                <a:lnTo>
                  <a:pt x="920" y="165"/>
                </a:lnTo>
                <a:lnTo>
                  <a:pt x="920" y="169"/>
                </a:lnTo>
                <a:lnTo>
                  <a:pt x="920" y="274"/>
                </a:lnTo>
                <a:lnTo>
                  <a:pt x="920" y="279"/>
                </a:lnTo>
                <a:lnTo>
                  <a:pt x="921" y="282"/>
                </a:lnTo>
                <a:lnTo>
                  <a:pt x="924" y="283"/>
                </a:lnTo>
                <a:lnTo>
                  <a:pt x="928" y="283"/>
                </a:lnTo>
                <a:lnTo>
                  <a:pt x="932" y="283"/>
                </a:lnTo>
                <a:lnTo>
                  <a:pt x="937" y="283"/>
                </a:lnTo>
                <a:lnTo>
                  <a:pt x="939" y="282"/>
                </a:lnTo>
                <a:lnTo>
                  <a:pt x="941" y="279"/>
                </a:lnTo>
                <a:lnTo>
                  <a:pt x="942" y="274"/>
                </a:lnTo>
                <a:lnTo>
                  <a:pt x="942" y="169"/>
                </a:lnTo>
                <a:close/>
                <a:moveTo>
                  <a:pt x="965" y="274"/>
                </a:moveTo>
                <a:lnTo>
                  <a:pt x="963" y="283"/>
                </a:lnTo>
                <a:lnTo>
                  <a:pt x="963" y="289"/>
                </a:lnTo>
                <a:lnTo>
                  <a:pt x="961" y="294"/>
                </a:lnTo>
                <a:lnTo>
                  <a:pt x="959" y="296"/>
                </a:lnTo>
                <a:lnTo>
                  <a:pt x="958" y="298"/>
                </a:lnTo>
                <a:lnTo>
                  <a:pt x="954" y="301"/>
                </a:lnTo>
                <a:lnTo>
                  <a:pt x="949" y="304"/>
                </a:lnTo>
                <a:lnTo>
                  <a:pt x="944" y="306"/>
                </a:lnTo>
                <a:lnTo>
                  <a:pt x="937" y="306"/>
                </a:lnTo>
                <a:lnTo>
                  <a:pt x="924" y="306"/>
                </a:lnTo>
                <a:lnTo>
                  <a:pt x="918" y="306"/>
                </a:lnTo>
                <a:lnTo>
                  <a:pt x="913" y="304"/>
                </a:lnTo>
                <a:lnTo>
                  <a:pt x="907" y="301"/>
                </a:lnTo>
                <a:lnTo>
                  <a:pt x="904" y="298"/>
                </a:lnTo>
                <a:lnTo>
                  <a:pt x="900" y="294"/>
                </a:lnTo>
                <a:lnTo>
                  <a:pt x="899" y="289"/>
                </a:lnTo>
                <a:lnTo>
                  <a:pt x="897" y="283"/>
                </a:lnTo>
                <a:lnTo>
                  <a:pt x="897" y="274"/>
                </a:lnTo>
                <a:lnTo>
                  <a:pt x="897" y="167"/>
                </a:lnTo>
                <a:lnTo>
                  <a:pt x="897" y="160"/>
                </a:lnTo>
                <a:lnTo>
                  <a:pt x="899" y="155"/>
                </a:lnTo>
                <a:lnTo>
                  <a:pt x="900" y="149"/>
                </a:lnTo>
                <a:lnTo>
                  <a:pt x="901" y="146"/>
                </a:lnTo>
                <a:lnTo>
                  <a:pt x="904" y="145"/>
                </a:lnTo>
                <a:lnTo>
                  <a:pt x="907" y="141"/>
                </a:lnTo>
                <a:lnTo>
                  <a:pt x="913" y="139"/>
                </a:lnTo>
                <a:lnTo>
                  <a:pt x="918" y="138"/>
                </a:lnTo>
                <a:lnTo>
                  <a:pt x="924" y="136"/>
                </a:lnTo>
                <a:lnTo>
                  <a:pt x="937" y="136"/>
                </a:lnTo>
                <a:lnTo>
                  <a:pt x="944" y="138"/>
                </a:lnTo>
                <a:lnTo>
                  <a:pt x="949" y="139"/>
                </a:lnTo>
                <a:lnTo>
                  <a:pt x="954" y="141"/>
                </a:lnTo>
                <a:lnTo>
                  <a:pt x="958" y="145"/>
                </a:lnTo>
                <a:lnTo>
                  <a:pt x="961" y="149"/>
                </a:lnTo>
                <a:lnTo>
                  <a:pt x="963" y="155"/>
                </a:lnTo>
                <a:lnTo>
                  <a:pt x="963" y="160"/>
                </a:lnTo>
                <a:lnTo>
                  <a:pt x="965" y="167"/>
                </a:lnTo>
                <a:lnTo>
                  <a:pt x="965" y="274"/>
                </a:lnTo>
                <a:close/>
                <a:moveTo>
                  <a:pt x="843" y="231"/>
                </a:moveTo>
                <a:lnTo>
                  <a:pt x="843" y="282"/>
                </a:lnTo>
                <a:lnTo>
                  <a:pt x="855" y="282"/>
                </a:lnTo>
                <a:lnTo>
                  <a:pt x="858" y="282"/>
                </a:lnTo>
                <a:lnTo>
                  <a:pt x="860" y="280"/>
                </a:lnTo>
                <a:lnTo>
                  <a:pt x="862" y="277"/>
                </a:lnTo>
                <a:lnTo>
                  <a:pt x="863" y="273"/>
                </a:lnTo>
                <a:lnTo>
                  <a:pt x="863" y="241"/>
                </a:lnTo>
                <a:lnTo>
                  <a:pt x="862" y="236"/>
                </a:lnTo>
                <a:lnTo>
                  <a:pt x="860" y="234"/>
                </a:lnTo>
                <a:lnTo>
                  <a:pt x="858" y="231"/>
                </a:lnTo>
                <a:lnTo>
                  <a:pt x="853" y="231"/>
                </a:lnTo>
                <a:lnTo>
                  <a:pt x="843" y="231"/>
                </a:lnTo>
                <a:close/>
                <a:moveTo>
                  <a:pt x="862" y="170"/>
                </a:moveTo>
                <a:lnTo>
                  <a:pt x="862" y="166"/>
                </a:lnTo>
                <a:lnTo>
                  <a:pt x="860" y="163"/>
                </a:lnTo>
                <a:lnTo>
                  <a:pt x="858" y="162"/>
                </a:lnTo>
                <a:lnTo>
                  <a:pt x="853" y="160"/>
                </a:lnTo>
                <a:lnTo>
                  <a:pt x="843" y="160"/>
                </a:lnTo>
                <a:lnTo>
                  <a:pt x="843" y="210"/>
                </a:lnTo>
                <a:lnTo>
                  <a:pt x="853" y="210"/>
                </a:lnTo>
                <a:lnTo>
                  <a:pt x="858" y="208"/>
                </a:lnTo>
                <a:lnTo>
                  <a:pt x="860" y="207"/>
                </a:lnTo>
                <a:lnTo>
                  <a:pt x="862" y="203"/>
                </a:lnTo>
                <a:lnTo>
                  <a:pt x="862" y="198"/>
                </a:lnTo>
                <a:lnTo>
                  <a:pt x="862" y="170"/>
                </a:lnTo>
                <a:close/>
                <a:moveTo>
                  <a:pt x="872" y="219"/>
                </a:moveTo>
                <a:lnTo>
                  <a:pt x="876" y="221"/>
                </a:lnTo>
                <a:lnTo>
                  <a:pt x="879" y="222"/>
                </a:lnTo>
                <a:lnTo>
                  <a:pt x="880" y="225"/>
                </a:lnTo>
                <a:lnTo>
                  <a:pt x="882" y="227"/>
                </a:lnTo>
                <a:lnTo>
                  <a:pt x="884" y="234"/>
                </a:lnTo>
                <a:lnTo>
                  <a:pt x="886" y="238"/>
                </a:lnTo>
                <a:lnTo>
                  <a:pt x="886" y="243"/>
                </a:lnTo>
                <a:lnTo>
                  <a:pt x="886" y="273"/>
                </a:lnTo>
                <a:lnTo>
                  <a:pt x="886" y="282"/>
                </a:lnTo>
                <a:lnTo>
                  <a:pt x="884" y="287"/>
                </a:lnTo>
                <a:lnTo>
                  <a:pt x="882" y="293"/>
                </a:lnTo>
                <a:lnTo>
                  <a:pt x="880" y="294"/>
                </a:lnTo>
                <a:lnTo>
                  <a:pt x="879" y="297"/>
                </a:lnTo>
                <a:lnTo>
                  <a:pt x="874" y="300"/>
                </a:lnTo>
                <a:lnTo>
                  <a:pt x="870" y="303"/>
                </a:lnTo>
                <a:lnTo>
                  <a:pt x="865" y="304"/>
                </a:lnTo>
                <a:lnTo>
                  <a:pt x="858" y="304"/>
                </a:lnTo>
                <a:lnTo>
                  <a:pt x="821" y="304"/>
                </a:lnTo>
                <a:lnTo>
                  <a:pt x="821" y="138"/>
                </a:lnTo>
                <a:lnTo>
                  <a:pt x="858" y="138"/>
                </a:lnTo>
                <a:lnTo>
                  <a:pt x="863" y="139"/>
                </a:lnTo>
                <a:lnTo>
                  <a:pt x="869" y="141"/>
                </a:lnTo>
                <a:lnTo>
                  <a:pt x="874" y="142"/>
                </a:lnTo>
                <a:lnTo>
                  <a:pt x="879" y="146"/>
                </a:lnTo>
                <a:lnTo>
                  <a:pt x="882" y="150"/>
                </a:lnTo>
                <a:lnTo>
                  <a:pt x="883" y="156"/>
                </a:lnTo>
                <a:lnTo>
                  <a:pt x="884" y="162"/>
                </a:lnTo>
                <a:lnTo>
                  <a:pt x="886" y="169"/>
                </a:lnTo>
                <a:lnTo>
                  <a:pt x="886" y="194"/>
                </a:lnTo>
                <a:lnTo>
                  <a:pt x="884" y="203"/>
                </a:lnTo>
                <a:lnTo>
                  <a:pt x="882" y="211"/>
                </a:lnTo>
                <a:lnTo>
                  <a:pt x="880" y="214"/>
                </a:lnTo>
                <a:lnTo>
                  <a:pt x="877" y="215"/>
                </a:lnTo>
                <a:lnTo>
                  <a:pt x="876" y="218"/>
                </a:lnTo>
                <a:lnTo>
                  <a:pt x="872" y="219"/>
                </a:lnTo>
                <a:close/>
                <a:moveTo>
                  <a:pt x="785" y="170"/>
                </a:moveTo>
                <a:lnTo>
                  <a:pt x="785" y="166"/>
                </a:lnTo>
                <a:lnTo>
                  <a:pt x="784" y="163"/>
                </a:lnTo>
                <a:lnTo>
                  <a:pt x="781" y="162"/>
                </a:lnTo>
                <a:lnTo>
                  <a:pt x="777" y="160"/>
                </a:lnTo>
                <a:lnTo>
                  <a:pt x="766" y="160"/>
                </a:lnTo>
                <a:lnTo>
                  <a:pt x="766" y="215"/>
                </a:lnTo>
                <a:lnTo>
                  <a:pt x="776" y="215"/>
                </a:lnTo>
                <a:lnTo>
                  <a:pt x="780" y="215"/>
                </a:lnTo>
                <a:lnTo>
                  <a:pt x="783" y="212"/>
                </a:lnTo>
                <a:lnTo>
                  <a:pt x="785" y="210"/>
                </a:lnTo>
                <a:lnTo>
                  <a:pt x="785" y="205"/>
                </a:lnTo>
                <a:lnTo>
                  <a:pt x="785" y="170"/>
                </a:lnTo>
                <a:close/>
                <a:moveTo>
                  <a:pt x="795" y="227"/>
                </a:moveTo>
                <a:lnTo>
                  <a:pt x="798" y="228"/>
                </a:lnTo>
                <a:lnTo>
                  <a:pt x="801" y="229"/>
                </a:lnTo>
                <a:lnTo>
                  <a:pt x="804" y="231"/>
                </a:lnTo>
                <a:lnTo>
                  <a:pt x="805" y="234"/>
                </a:lnTo>
                <a:lnTo>
                  <a:pt x="808" y="239"/>
                </a:lnTo>
                <a:lnTo>
                  <a:pt x="808" y="248"/>
                </a:lnTo>
                <a:lnTo>
                  <a:pt x="808" y="304"/>
                </a:lnTo>
                <a:lnTo>
                  <a:pt x="785" y="304"/>
                </a:lnTo>
                <a:lnTo>
                  <a:pt x="785" y="249"/>
                </a:lnTo>
                <a:lnTo>
                  <a:pt x="785" y="243"/>
                </a:lnTo>
                <a:lnTo>
                  <a:pt x="784" y="241"/>
                </a:lnTo>
                <a:lnTo>
                  <a:pt x="780" y="238"/>
                </a:lnTo>
                <a:lnTo>
                  <a:pt x="776" y="238"/>
                </a:lnTo>
                <a:lnTo>
                  <a:pt x="766" y="238"/>
                </a:lnTo>
                <a:lnTo>
                  <a:pt x="766" y="304"/>
                </a:lnTo>
                <a:lnTo>
                  <a:pt x="743" y="304"/>
                </a:lnTo>
                <a:lnTo>
                  <a:pt x="743" y="138"/>
                </a:lnTo>
                <a:lnTo>
                  <a:pt x="781" y="138"/>
                </a:lnTo>
                <a:lnTo>
                  <a:pt x="787" y="139"/>
                </a:lnTo>
                <a:lnTo>
                  <a:pt x="793" y="141"/>
                </a:lnTo>
                <a:lnTo>
                  <a:pt x="798" y="142"/>
                </a:lnTo>
                <a:lnTo>
                  <a:pt x="801" y="146"/>
                </a:lnTo>
                <a:lnTo>
                  <a:pt x="804" y="150"/>
                </a:lnTo>
                <a:lnTo>
                  <a:pt x="807" y="156"/>
                </a:lnTo>
                <a:lnTo>
                  <a:pt x="808" y="162"/>
                </a:lnTo>
                <a:lnTo>
                  <a:pt x="808" y="169"/>
                </a:lnTo>
                <a:lnTo>
                  <a:pt x="808" y="200"/>
                </a:lnTo>
                <a:lnTo>
                  <a:pt x="808" y="210"/>
                </a:lnTo>
                <a:lnTo>
                  <a:pt x="805" y="217"/>
                </a:lnTo>
                <a:lnTo>
                  <a:pt x="804" y="219"/>
                </a:lnTo>
                <a:lnTo>
                  <a:pt x="801" y="222"/>
                </a:lnTo>
                <a:lnTo>
                  <a:pt x="795" y="227"/>
                </a:lnTo>
                <a:close/>
                <a:moveTo>
                  <a:pt x="681" y="138"/>
                </a:moveTo>
                <a:lnTo>
                  <a:pt x="732" y="138"/>
                </a:lnTo>
                <a:lnTo>
                  <a:pt x="732" y="162"/>
                </a:lnTo>
                <a:lnTo>
                  <a:pt x="704" y="162"/>
                </a:lnTo>
                <a:lnTo>
                  <a:pt x="704" y="208"/>
                </a:lnTo>
                <a:lnTo>
                  <a:pt x="730" y="208"/>
                </a:lnTo>
                <a:lnTo>
                  <a:pt x="730" y="231"/>
                </a:lnTo>
                <a:lnTo>
                  <a:pt x="704" y="231"/>
                </a:lnTo>
                <a:lnTo>
                  <a:pt x="704" y="282"/>
                </a:lnTo>
                <a:lnTo>
                  <a:pt x="732" y="282"/>
                </a:lnTo>
                <a:lnTo>
                  <a:pt x="732" y="304"/>
                </a:lnTo>
                <a:lnTo>
                  <a:pt x="681" y="304"/>
                </a:lnTo>
                <a:lnTo>
                  <a:pt x="681" y="138"/>
                </a:lnTo>
                <a:close/>
                <a:moveTo>
                  <a:pt x="650" y="304"/>
                </a:moveTo>
                <a:lnTo>
                  <a:pt x="627" y="304"/>
                </a:lnTo>
                <a:lnTo>
                  <a:pt x="627" y="162"/>
                </a:lnTo>
                <a:lnTo>
                  <a:pt x="607" y="162"/>
                </a:lnTo>
                <a:lnTo>
                  <a:pt x="607" y="138"/>
                </a:lnTo>
                <a:lnTo>
                  <a:pt x="671" y="138"/>
                </a:lnTo>
                <a:lnTo>
                  <a:pt x="671" y="162"/>
                </a:lnTo>
                <a:lnTo>
                  <a:pt x="650" y="162"/>
                </a:lnTo>
                <a:lnTo>
                  <a:pt x="650" y="304"/>
                </a:lnTo>
                <a:close/>
                <a:moveTo>
                  <a:pt x="588" y="219"/>
                </a:moveTo>
                <a:lnTo>
                  <a:pt x="595" y="225"/>
                </a:lnTo>
                <a:lnTo>
                  <a:pt x="599" y="232"/>
                </a:lnTo>
                <a:lnTo>
                  <a:pt x="600" y="235"/>
                </a:lnTo>
                <a:lnTo>
                  <a:pt x="600" y="239"/>
                </a:lnTo>
                <a:lnTo>
                  <a:pt x="602" y="248"/>
                </a:lnTo>
                <a:lnTo>
                  <a:pt x="602" y="274"/>
                </a:lnTo>
                <a:lnTo>
                  <a:pt x="600" y="283"/>
                </a:lnTo>
                <a:lnTo>
                  <a:pt x="600" y="289"/>
                </a:lnTo>
                <a:lnTo>
                  <a:pt x="598" y="294"/>
                </a:lnTo>
                <a:lnTo>
                  <a:pt x="596" y="296"/>
                </a:lnTo>
                <a:lnTo>
                  <a:pt x="595" y="298"/>
                </a:lnTo>
                <a:lnTo>
                  <a:pt x="591" y="301"/>
                </a:lnTo>
                <a:lnTo>
                  <a:pt x="586" y="304"/>
                </a:lnTo>
                <a:lnTo>
                  <a:pt x="581" y="306"/>
                </a:lnTo>
                <a:lnTo>
                  <a:pt x="574" y="306"/>
                </a:lnTo>
                <a:lnTo>
                  <a:pt x="564" y="306"/>
                </a:lnTo>
                <a:lnTo>
                  <a:pt x="557" y="306"/>
                </a:lnTo>
                <a:lnTo>
                  <a:pt x="551" y="304"/>
                </a:lnTo>
                <a:lnTo>
                  <a:pt x="547" y="301"/>
                </a:lnTo>
                <a:lnTo>
                  <a:pt x="542" y="298"/>
                </a:lnTo>
                <a:lnTo>
                  <a:pt x="540" y="294"/>
                </a:lnTo>
                <a:lnTo>
                  <a:pt x="538" y="289"/>
                </a:lnTo>
                <a:lnTo>
                  <a:pt x="537" y="283"/>
                </a:lnTo>
                <a:lnTo>
                  <a:pt x="535" y="276"/>
                </a:lnTo>
                <a:lnTo>
                  <a:pt x="535" y="246"/>
                </a:lnTo>
                <a:lnTo>
                  <a:pt x="558" y="246"/>
                </a:lnTo>
                <a:lnTo>
                  <a:pt x="558" y="274"/>
                </a:lnTo>
                <a:lnTo>
                  <a:pt x="559" y="279"/>
                </a:lnTo>
                <a:lnTo>
                  <a:pt x="561" y="282"/>
                </a:lnTo>
                <a:lnTo>
                  <a:pt x="564" y="283"/>
                </a:lnTo>
                <a:lnTo>
                  <a:pt x="567" y="284"/>
                </a:lnTo>
                <a:lnTo>
                  <a:pt x="569" y="284"/>
                </a:lnTo>
                <a:lnTo>
                  <a:pt x="574" y="283"/>
                </a:lnTo>
                <a:lnTo>
                  <a:pt x="576" y="282"/>
                </a:lnTo>
                <a:lnTo>
                  <a:pt x="578" y="279"/>
                </a:lnTo>
                <a:lnTo>
                  <a:pt x="579" y="274"/>
                </a:lnTo>
                <a:lnTo>
                  <a:pt x="579" y="252"/>
                </a:lnTo>
                <a:lnTo>
                  <a:pt x="578" y="248"/>
                </a:lnTo>
                <a:lnTo>
                  <a:pt x="578" y="243"/>
                </a:lnTo>
                <a:lnTo>
                  <a:pt x="576" y="242"/>
                </a:lnTo>
                <a:lnTo>
                  <a:pt x="575" y="241"/>
                </a:lnTo>
                <a:lnTo>
                  <a:pt x="572" y="238"/>
                </a:lnTo>
                <a:lnTo>
                  <a:pt x="550" y="219"/>
                </a:lnTo>
                <a:lnTo>
                  <a:pt x="542" y="212"/>
                </a:lnTo>
                <a:lnTo>
                  <a:pt x="538" y="207"/>
                </a:lnTo>
                <a:lnTo>
                  <a:pt x="537" y="203"/>
                </a:lnTo>
                <a:lnTo>
                  <a:pt x="537" y="200"/>
                </a:lnTo>
                <a:lnTo>
                  <a:pt x="535" y="190"/>
                </a:lnTo>
                <a:lnTo>
                  <a:pt x="535" y="167"/>
                </a:lnTo>
                <a:lnTo>
                  <a:pt x="537" y="160"/>
                </a:lnTo>
                <a:lnTo>
                  <a:pt x="538" y="155"/>
                </a:lnTo>
                <a:lnTo>
                  <a:pt x="540" y="149"/>
                </a:lnTo>
                <a:lnTo>
                  <a:pt x="541" y="146"/>
                </a:lnTo>
                <a:lnTo>
                  <a:pt x="542" y="145"/>
                </a:lnTo>
                <a:lnTo>
                  <a:pt x="547" y="141"/>
                </a:lnTo>
                <a:lnTo>
                  <a:pt x="551" y="139"/>
                </a:lnTo>
                <a:lnTo>
                  <a:pt x="557" y="138"/>
                </a:lnTo>
                <a:lnTo>
                  <a:pt x="564" y="136"/>
                </a:lnTo>
                <a:lnTo>
                  <a:pt x="574" y="136"/>
                </a:lnTo>
                <a:lnTo>
                  <a:pt x="579" y="138"/>
                </a:lnTo>
                <a:lnTo>
                  <a:pt x="585" y="139"/>
                </a:lnTo>
                <a:lnTo>
                  <a:pt x="591" y="141"/>
                </a:lnTo>
                <a:lnTo>
                  <a:pt x="595" y="145"/>
                </a:lnTo>
                <a:lnTo>
                  <a:pt x="598" y="149"/>
                </a:lnTo>
                <a:lnTo>
                  <a:pt x="599" y="155"/>
                </a:lnTo>
                <a:lnTo>
                  <a:pt x="600" y="160"/>
                </a:lnTo>
                <a:lnTo>
                  <a:pt x="600" y="167"/>
                </a:lnTo>
                <a:lnTo>
                  <a:pt x="600" y="191"/>
                </a:lnTo>
                <a:lnTo>
                  <a:pt x="579" y="191"/>
                </a:lnTo>
                <a:lnTo>
                  <a:pt x="579" y="169"/>
                </a:lnTo>
                <a:lnTo>
                  <a:pt x="578" y="165"/>
                </a:lnTo>
                <a:lnTo>
                  <a:pt x="576" y="162"/>
                </a:lnTo>
                <a:lnTo>
                  <a:pt x="574" y="159"/>
                </a:lnTo>
                <a:lnTo>
                  <a:pt x="569" y="159"/>
                </a:lnTo>
                <a:lnTo>
                  <a:pt x="568" y="159"/>
                </a:lnTo>
                <a:lnTo>
                  <a:pt x="564" y="159"/>
                </a:lnTo>
                <a:lnTo>
                  <a:pt x="561" y="162"/>
                </a:lnTo>
                <a:lnTo>
                  <a:pt x="559" y="165"/>
                </a:lnTo>
                <a:lnTo>
                  <a:pt x="558" y="169"/>
                </a:lnTo>
                <a:lnTo>
                  <a:pt x="558" y="187"/>
                </a:lnTo>
                <a:lnTo>
                  <a:pt x="559" y="191"/>
                </a:lnTo>
                <a:lnTo>
                  <a:pt x="561" y="196"/>
                </a:lnTo>
                <a:lnTo>
                  <a:pt x="561" y="197"/>
                </a:lnTo>
                <a:lnTo>
                  <a:pt x="562" y="198"/>
                </a:lnTo>
                <a:lnTo>
                  <a:pt x="565" y="200"/>
                </a:lnTo>
                <a:lnTo>
                  <a:pt x="588" y="219"/>
                </a:lnTo>
                <a:close/>
                <a:moveTo>
                  <a:pt x="502" y="169"/>
                </a:moveTo>
                <a:lnTo>
                  <a:pt x="502" y="165"/>
                </a:lnTo>
                <a:lnTo>
                  <a:pt x="500" y="163"/>
                </a:lnTo>
                <a:lnTo>
                  <a:pt x="500" y="162"/>
                </a:lnTo>
                <a:lnTo>
                  <a:pt x="497" y="160"/>
                </a:lnTo>
                <a:lnTo>
                  <a:pt x="493" y="159"/>
                </a:lnTo>
                <a:lnTo>
                  <a:pt x="489" y="159"/>
                </a:lnTo>
                <a:lnTo>
                  <a:pt x="485" y="160"/>
                </a:lnTo>
                <a:lnTo>
                  <a:pt x="482" y="162"/>
                </a:lnTo>
                <a:lnTo>
                  <a:pt x="480" y="165"/>
                </a:lnTo>
                <a:lnTo>
                  <a:pt x="480" y="169"/>
                </a:lnTo>
                <a:lnTo>
                  <a:pt x="480" y="274"/>
                </a:lnTo>
                <a:lnTo>
                  <a:pt x="480" y="279"/>
                </a:lnTo>
                <a:lnTo>
                  <a:pt x="482" y="282"/>
                </a:lnTo>
                <a:lnTo>
                  <a:pt x="485" y="283"/>
                </a:lnTo>
                <a:lnTo>
                  <a:pt x="489" y="283"/>
                </a:lnTo>
                <a:lnTo>
                  <a:pt x="493" y="283"/>
                </a:lnTo>
                <a:lnTo>
                  <a:pt x="497" y="283"/>
                </a:lnTo>
                <a:lnTo>
                  <a:pt x="500" y="282"/>
                </a:lnTo>
                <a:lnTo>
                  <a:pt x="502" y="279"/>
                </a:lnTo>
                <a:lnTo>
                  <a:pt x="502" y="274"/>
                </a:lnTo>
                <a:lnTo>
                  <a:pt x="502" y="169"/>
                </a:lnTo>
                <a:close/>
                <a:moveTo>
                  <a:pt x="524" y="274"/>
                </a:moveTo>
                <a:lnTo>
                  <a:pt x="524" y="283"/>
                </a:lnTo>
                <a:lnTo>
                  <a:pt x="523" y="289"/>
                </a:lnTo>
                <a:lnTo>
                  <a:pt x="521" y="294"/>
                </a:lnTo>
                <a:lnTo>
                  <a:pt x="520" y="296"/>
                </a:lnTo>
                <a:lnTo>
                  <a:pt x="518" y="298"/>
                </a:lnTo>
                <a:lnTo>
                  <a:pt x="514" y="301"/>
                </a:lnTo>
                <a:lnTo>
                  <a:pt x="509" y="304"/>
                </a:lnTo>
                <a:lnTo>
                  <a:pt x="503" y="306"/>
                </a:lnTo>
                <a:lnTo>
                  <a:pt x="497" y="306"/>
                </a:lnTo>
                <a:lnTo>
                  <a:pt x="485" y="306"/>
                </a:lnTo>
                <a:lnTo>
                  <a:pt x="478" y="306"/>
                </a:lnTo>
                <a:lnTo>
                  <a:pt x="472" y="304"/>
                </a:lnTo>
                <a:lnTo>
                  <a:pt x="468" y="301"/>
                </a:lnTo>
                <a:lnTo>
                  <a:pt x="463" y="298"/>
                </a:lnTo>
                <a:lnTo>
                  <a:pt x="461" y="294"/>
                </a:lnTo>
                <a:lnTo>
                  <a:pt x="459" y="289"/>
                </a:lnTo>
                <a:lnTo>
                  <a:pt x="458" y="283"/>
                </a:lnTo>
                <a:lnTo>
                  <a:pt x="456" y="274"/>
                </a:lnTo>
                <a:lnTo>
                  <a:pt x="456" y="167"/>
                </a:lnTo>
                <a:lnTo>
                  <a:pt x="458" y="160"/>
                </a:lnTo>
                <a:lnTo>
                  <a:pt x="459" y="155"/>
                </a:lnTo>
                <a:lnTo>
                  <a:pt x="461" y="149"/>
                </a:lnTo>
                <a:lnTo>
                  <a:pt x="462" y="146"/>
                </a:lnTo>
                <a:lnTo>
                  <a:pt x="463" y="145"/>
                </a:lnTo>
                <a:lnTo>
                  <a:pt x="468" y="141"/>
                </a:lnTo>
                <a:lnTo>
                  <a:pt x="472" y="139"/>
                </a:lnTo>
                <a:lnTo>
                  <a:pt x="478" y="138"/>
                </a:lnTo>
                <a:lnTo>
                  <a:pt x="485" y="136"/>
                </a:lnTo>
                <a:lnTo>
                  <a:pt x="497" y="136"/>
                </a:lnTo>
                <a:lnTo>
                  <a:pt x="503" y="138"/>
                </a:lnTo>
                <a:lnTo>
                  <a:pt x="509" y="139"/>
                </a:lnTo>
                <a:lnTo>
                  <a:pt x="514" y="141"/>
                </a:lnTo>
                <a:lnTo>
                  <a:pt x="518" y="145"/>
                </a:lnTo>
                <a:lnTo>
                  <a:pt x="521" y="149"/>
                </a:lnTo>
                <a:lnTo>
                  <a:pt x="523" y="155"/>
                </a:lnTo>
                <a:lnTo>
                  <a:pt x="524" y="160"/>
                </a:lnTo>
                <a:lnTo>
                  <a:pt x="524" y="167"/>
                </a:lnTo>
                <a:lnTo>
                  <a:pt x="524" y="274"/>
                </a:lnTo>
                <a:close/>
                <a:moveTo>
                  <a:pt x="485" y="110"/>
                </a:moveTo>
                <a:lnTo>
                  <a:pt x="485" y="129"/>
                </a:lnTo>
                <a:lnTo>
                  <a:pt x="466" y="129"/>
                </a:lnTo>
                <a:lnTo>
                  <a:pt x="466" y="110"/>
                </a:lnTo>
                <a:lnTo>
                  <a:pt x="485" y="110"/>
                </a:lnTo>
                <a:close/>
                <a:moveTo>
                  <a:pt x="497" y="129"/>
                </a:moveTo>
                <a:lnTo>
                  <a:pt x="497" y="110"/>
                </a:lnTo>
                <a:lnTo>
                  <a:pt x="516" y="110"/>
                </a:lnTo>
                <a:lnTo>
                  <a:pt x="516" y="129"/>
                </a:lnTo>
                <a:lnTo>
                  <a:pt x="497" y="12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5" name="Freeform 174">
            <a:extLst>
              <a:ext uri="{FF2B5EF4-FFF2-40B4-BE49-F238E27FC236}">
                <a16:creationId xmlns:a16="http://schemas.microsoft.com/office/drawing/2014/main" id="{119AECF0-32A7-A963-7155-EEBBB4BE7C0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269173" y="6030983"/>
            <a:ext cx="499235" cy="54000"/>
          </a:xfrm>
          <a:custGeom>
            <a:avLst/>
            <a:gdLst>
              <a:gd name="T0" fmla="*/ 753 w 1887"/>
              <a:gd name="T1" fmla="*/ 116 h 203"/>
              <a:gd name="T2" fmla="*/ 1720 w 1887"/>
              <a:gd name="T3" fmla="*/ 116 h 203"/>
              <a:gd name="T4" fmla="*/ 1753 w 1887"/>
              <a:gd name="T5" fmla="*/ 116 h 203"/>
              <a:gd name="T6" fmla="*/ 1404 w 1887"/>
              <a:gd name="T7" fmla="*/ 59 h 203"/>
              <a:gd name="T8" fmla="*/ 1472 w 1887"/>
              <a:gd name="T9" fmla="*/ 10 h 203"/>
              <a:gd name="T10" fmla="*/ 1518 w 1887"/>
              <a:gd name="T11" fmla="*/ 86 h 203"/>
              <a:gd name="T12" fmla="*/ 1484 w 1887"/>
              <a:gd name="T13" fmla="*/ 195 h 203"/>
              <a:gd name="T14" fmla="*/ 1414 w 1887"/>
              <a:gd name="T15" fmla="*/ 173 h 203"/>
              <a:gd name="T16" fmla="*/ 1432 w 1887"/>
              <a:gd name="T17" fmla="*/ 142 h 203"/>
              <a:gd name="T18" fmla="*/ 1466 w 1887"/>
              <a:gd name="T19" fmla="*/ 172 h 203"/>
              <a:gd name="T20" fmla="*/ 1486 w 1887"/>
              <a:gd name="T21" fmla="*/ 79 h 203"/>
              <a:gd name="T22" fmla="*/ 1450 w 1887"/>
              <a:gd name="T23" fmla="*/ 39 h 203"/>
              <a:gd name="T24" fmla="*/ 1192 w 1887"/>
              <a:gd name="T25" fmla="*/ 116 h 203"/>
              <a:gd name="T26" fmla="*/ 1224 w 1887"/>
              <a:gd name="T27" fmla="*/ 116 h 203"/>
              <a:gd name="T28" fmla="*/ 495 w 1887"/>
              <a:gd name="T29" fmla="*/ 59 h 203"/>
              <a:gd name="T30" fmla="*/ 565 w 1887"/>
              <a:gd name="T31" fmla="*/ 10 h 203"/>
              <a:gd name="T32" fmla="*/ 610 w 1887"/>
              <a:gd name="T33" fmla="*/ 86 h 203"/>
              <a:gd name="T34" fmla="*/ 576 w 1887"/>
              <a:gd name="T35" fmla="*/ 195 h 203"/>
              <a:gd name="T36" fmla="*/ 505 w 1887"/>
              <a:gd name="T37" fmla="*/ 173 h 203"/>
              <a:gd name="T38" fmla="*/ 525 w 1887"/>
              <a:gd name="T39" fmla="*/ 142 h 203"/>
              <a:gd name="T40" fmla="*/ 558 w 1887"/>
              <a:gd name="T41" fmla="*/ 172 h 203"/>
              <a:gd name="T42" fmla="*/ 579 w 1887"/>
              <a:gd name="T43" fmla="*/ 79 h 203"/>
              <a:gd name="T44" fmla="*/ 543 w 1887"/>
              <a:gd name="T45" fmla="*/ 39 h 203"/>
              <a:gd name="T46" fmla="*/ 483 w 1887"/>
              <a:gd name="T47" fmla="*/ 30 h 203"/>
              <a:gd name="T48" fmla="*/ 415 w 1887"/>
              <a:gd name="T49" fmla="*/ 199 h 203"/>
              <a:gd name="T50" fmla="*/ 452 w 1887"/>
              <a:gd name="T51" fmla="*/ 49 h 203"/>
              <a:gd name="T52" fmla="*/ 471 w 1887"/>
              <a:gd name="T53" fmla="*/ 8 h 203"/>
              <a:gd name="T54" fmla="*/ 1072 w 1887"/>
              <a:gd name="T55" fmla="*/ 41 h 203"/>
              <a:gd name="T56" fmla="*/ 1127 w 1887"/>
              <a:gd name="T57" fmla="*/ 99 h 203"/>
              <a:gd name="T58" fmla="*/ 1133 w 1887"/>
              <a:gd name="T59" fmla="*/ 183 h 203"/>
              <a:gd name="T60" fmla="*/ 1046 w 1887"/>
              <a:gd name="T61" fmla="*/ 185 h 203"/>
              <a:gd name="T62" fmla="*/ 1099 w 1887"/>
              <a:gd name="T63" fmla="*/ 166 h 203"/>
              <a:gd name="T64" fmla="*/ 1076 w 1887"/>
              <a:gd name="T65" fmla="*/ 103 h 203"/>
              <a:gd name="T66" fmla="*/ 1036 w 1887"/>
              <a:gd name="T67" fmla="*/ 37 h 203"/>
              <a:gd name="T68" fmla="*/ 1099 w 1887"/>
              <a:gd name="T69" fmla="*/ 7 h 203"/>
              <a:gd name="T70" fmla="*/ 1887 w 1887"/>
              <a:gd name="T71" fmla="*/ 13 h 203"/>
              <a:gd name="T72" fmla="*/ 1644 w 1887"/>
              <a:gd name="T73" fmla="*/ 13 h 203"/>
              <a:gd name="T74" fmla="*/ 1580 w 1887"/>
              <a:gd name="T75" fmla="*/ 151 h 203"/>
              <a:gd name="T76" fmla="*/ 1544 w 1887"/>
              <a:gd name="T77" fmla="*/ 13 h 203"/>
              <a:gd name="T78" fmla="*/ 67 w 1887"/>
              <a:gd name="T79" fmla="*/ 41 h 203"/>
              <a:gd name="T80" fmla="*/ 100 w 1887"/>
              <a:gd name="T81" fmla="*/ 54 h 203"/>
              <a:gd name="T82" fmla="*/ 32 w 1887"/>
              <a:gd name="T83" fmla="*/ 123 h 203"/>
              <a:gd name="T84" fmla="*/ 271 w 1887"/>
              <a:gd name="T85" fmla="*/ 127 h 203"/>
              <a:gd name="T86" fmla="*/ 320 w 1887"/>
              <a:gd name="T87" fmla="*/ 169 h 203"/>
              <a:gd name="T88" fmla="*/ 245 w 1887"/>
              <a:gd name="T89" fmla="*/ 162 h 203"/>
              <a:gd name="T90" fmla="*/ 947 w 1887"/>
              <a:gd name="T91" fmla="*/ 199 h 203"/>
              <a:gd name="T92" fmla="*/ 874 w 1887"/>
              <a:gd name="T93" fmla="*/ 18 h 203"/>
              <a:gd name="T94" fmla="*/ 623 w 1887"/>
              <a:gd name="T95" fmla="*/ 199 h 203"/>
              <a:gd name="T96" fmla="*/ 1311 w 1887"/>
              <a:gd name="T97" fmla="*/ 199 h 203"/>
              <a:gd name="T98" fmla="*/ 1387 w 1887"/>
              <a:gd name="T99" fmla="*/ 199 h 203"/>
              <a:gd name="T100" fmla="*/ 142 w 1887"/>
              <a:gd name="T101" fmla="*/ 16 h 203"/>
              <a:gd name="T102" fmla="*/ 213 w 1887"/>
              <a:gd name="T103" fmla="*/ 37 h 203"/>
              <a:gd name="T104" fmla="*/ 224 w 1887"/>
              <a:gd name="T105" fmla="*/ 142 h 203"/>
              <a:gd name="T106" fmla="*/ 153 w 1887"/>
              <a:gd name="T107" fmla="*/ 200 h 203"/>
              <a:gd name="T108" fmla="*/ 108 w 1887"/>
              <a:gd name="T109" fmla="*/ 124 h 203"/>
              <a:gd name="T110" fmla="*/ 155 w 1887"/>
              <a:gd name="T111" fmla="*/ 168 h 203"/>
              <a:gd name="T112" fmla="*/ 193 w 1887"/>
              <a:gd name="T113" fmla="*/ 142 h 203"/>
              <a:gd name="T114" fmla="*/ 180 w 1887"/>
              <a:gd name="T115" fmla="*/ 42 h 203"/>
              <a:gd name="T116" fmla="*/ 142 w 1887"/>
              <a:gd name="T117" fmla="*/ 68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887" h="203">
                <a:moveTo>
                  <a:pt x="769" y="86"/>
                </a:moveTo>
                <a:lnTo>
                  <a:pt x="782" y="86"/>
                </a:lnTo>
                <a:lnTo>
                  <a:pt x="778" y="41"/>
                </a:lnTo>
                <a:lnTo>
                  <a:pt x="761" y="41"/>
                </a:lnTo>
                <a:lnTo>
                  <a:pt x="757" y="86"/>
                </a:lnTo>
                <a:lnTo>
                  <a:pt x="769" y="86"/>
                </a:lnTo>
                <a:close/>
                <a:moveTo>
                  <a:pt x="813" y="199"/>
                </a:moveTo>
                <a:lnTo>
                  <a:pt x="796" y="199"/>
                </a:lnTo>
                <a:lnTo>
                  <a:pt x="792" y="166"/>
                </a:lnTo>
                <a:lnTo>
                  <a:pt x="786" y="116"/>
                </a:lnTo>
                <a:lnTo>
                  <a:pt x="769" y="116"/>
                </a:lnTo>
                <a:lnTo>
                  <a:pt x="753" y="116"/>
                </a:lnTo>
                <a:lnTo>
                  <a:pt x="748" y="141"/>
                </a:lnTo>
                <a:lnTo>
                  <a:pt x="745" y="168"/>
                </a:lnTo>
                <a:lnTo>
                  <a:pt x="741" y="199"/>
                </a:lnTo>
                <a:lnTo>
                  <a:pt x="709" y="199"/>
                </a:lnTo>
                <a:lnTo>
                  <a:pt x="728" y="41"/>
                </a:lnTo>
                <a:lnTo>
                  <a:pt x="709" y="41"/>
                </a:lnTo>
                <a:lnTo>
                  <a:pt x="709" y="14"/>
                </a:lnTo>
                <a:lnTo>
                  <a:pt x="806" y="14"/>
                </a:lnTo>
                <a:lnTo>
                  <a:pt x="827" y="199"/>
                </a:lnTo>
                <a:lnTo>
                  <a:pt x="813" y="199"/>
                </a:lnTo>
                <a:close/>
                <a:moveTo>
                  <a:pt x="1736" y="116"/>
                </a:moveTo>
                <a:lnTo>
                  <a:pt x="1720" y="116"/>
                </a:lnTo>
                <a:lnTo>
                  <a:pt x="1716" y="141"/>
                </a:lnTo>
                <a:lnTo>
                  <a:pt x="1712" y="168"/>
                </a:lnTo>
                <a:lnTo>
                  <a:pt x="1709" y="199"/>
                </a:lnTo>
                <a:lnTo>
                  <a:pt x="1676" y="199"/>
                </a:lnTo>
                <a:lnTo>
                  <a:pt x="1695" y="41"/>
                </a:lnTo>
                <a:lnTo>
                  <a:pt x="1675" y="41"/>
                </a:lnTo>
                <a:lnTo>
                  <a:pt x="1675" y="14"/>
                </a:lnTo>
                <a:lnTo>
                  <a:pt x="1773" y="14"/>
                </a:lnTo>
                <a:lnTo>
                  <a:pt x="1795" y="199"/>
                </a:lnTo>
                <a:lnTo>
                  <a:pt x="1763" y="199"/>
                </a:lnTo>
                <a:lnTo>
                  <a:pt x="1760" y="166"/>
                </a:lnTo>
                <a:lnTo>
                  <a:pt x="1753" y="116"/>
                </a:lnTo>
                <a:lnTo>
                  <a:pt x="1736" y="116"/>
                </a:lnTo>
                <a:close/>
                <a:moveTo>
                  <a:pt x="1737" y="86"/>
                </a:moveTo>
                <a:lnTo>
                  <a:pt x="1748" y="86"/>
                </a:lnTo>
                <a:lnTo>
                  <a:pt x="1746" y="41"/>
                </a:lnTo>
                <a:lnTo>
                  <a:pt x="1727" y="41"/>
                </a:lnTo>
                <a:lnTo>
                  <a:pt x="1723" y="86"/>
                </a:lnTo>
                <a:lnTo>
                  <a:pt x="1737" y="86"/>
                </a:lnTo>
                <a:close/>
                <a:moveTo>
                  <a:pt x="1397" y="106"/>
                </a:moveTo>
                <a:lnTo>
                  <a:pt x="1398" y="94"/>
                </a:lnTo>
                <a:lnTo>
                  <a:pt x="1398" y="86"/>
                </a:lnTo>
                <a:lnTo>
                  <a:pt x="1401" y="68"/>
                </a:lnTo>
                <a:lnTo>
                  <a:pt x="1404" y="59"/>
                </a:lnTo>
                <a:lnTo>
                  <a:pt x="1407" y="51"/>
                </a:lnTo>
                <a:lnTo>
                  <a:pt x="1414" y="37"/>
                </a:lnTo>
                <a:lnTo>
                  <a:pt x="1416" y="30"/>
                </a:lnTo>
                <a:lnTo>
                  <a:pt x="1422" y="24"/>
                </a:lnTo>
                <a:lnTo>
                  <a:pt x="1426" y="20"/>
                </a:lnTo>
                <a:lnTo>
                  <a:pt x="1432" y="16"/>
                </a:lnTo>
                <a:lnTo>
                  <a:pt x="1438" y="13"/>
                </a:lnTo>
                <a:lnTo>
                  <a:pt x="1445" y="10"/>
                </a:lnTo>
                <a:lnTo>
                  <a:pt x="1450" y="8"/>
                </a:lnTo>
                <a:lnTo>
                  <a:pt x="1457" y="7"/>
                </a:lnTo>
                <a:lnTo>
                  <a:pt x="1465" y="8"/>
                </a:lnTo>
                <a:lnTo>
                  <a:pt x="1472" y="10"/>
                </a:lnTo>
                <a:lnTo>
                  <a:pt x="1479" y="13"/>
                </a:lnTo>
                <a:lnTo>
                  <a:pt x="1484" y="16"/>
                </a:lnTo>
                <a:lnTo>
                  <a:pt x="1490" y="20"/>
                </a:lnTo>
                <a:lnTo>
                  <a:pt x="1494" y="24"/>
                </a:lnTo>
                <a:lnTo>
                  <a:pt x="1498" y="30"/>
                </a:lnTo>
                <a:lnTo>
                  <a:pt x="1503" y="37"/>
                </a:lnTo>
                <a:lnTo>
                  <a:pt x="1507" y="44"/>
                </a:lnTo>
                <a:lnTo>
                  <a:pt x="1510" y="51"/>
                </a:lnTo>
                <a:lnTo>
                  <a:pt x="1513" y="59"/>
                </a:lnTo>
                <a:lnTo>
                  <a:pt x="1515" y="68"/>
                </a:lnTo>
                <a:lnTo>
                  <a:pt x="1517" y="76"/>
                </a:lnTo>
                <a:lnTo>
                  <a:pt x="1518" y="86"/>
                </a:lnTo>
                <a:lnTo>
                  <a:pt x="1518" y="94"/>
                </a:lnTo>
                <a:lnTo>
                  <a:pt x="1518" y="106"/>
                </a:lnTo>
                <a:lnTo>
                  <a:pt x="1518" y="116"/>
                </a:lnTo>
                <a:lnTo>
                  <a:pt x="1518" y="124"/>
                </a:lnTo>
                <a:lnTo>
                  <a:pt x="1517" y="134"/>
                </a:lnTo>
                <a:lnTo>
                  <a:pt x="1515" y="142"/>
                </a:lnTo>
                <a:lnTo>
                  <a:pt x="1510" y="159"/>
                </a:lnTo>
                <a:lnTo>
                  <a:pt x="1503" y="173"/>
                </a:lnTo>
                <a:lnTo>
                  <a:pt x="1498" y="180"/>
                </a:lnTo>
                <a:lnTo>
                  <a:pt x="1494" y="186"/>
                </a:lnTo>
                <a:lnTo>
                  <a:pt x="1490" y="190"/>
                </a:lnTo>
                <a:lnTo>
                  <a:pt x="1484" y="195"/>
                </a:lnTo>
                <a:lnTo>
                  <a:pt x="1479" y="199"/>
                </a:lnTo>
                <a:lnTo>
                  <a:pt x="1472" y="200"/>
                </a:lnTo>
                <a:lnTo>
                  <a:pt x="1465" y="202"/>
                </a:lnTo>
                <a:lnTo>
                  <a:pt x="1457" y="203"/>
                </a:lnTo>
                <a:lnTo>
                  <a:pt x="1450" y="202"/>
                </a:lnTo>
                <a:lnTo>
                  <a:pt x="1445" y="200"/>
                </a:lnTo>
                <a:lnTo>
                  <a:pt x="1438" y="199"/>
                </a:lnTo>
                <a:lnTo>
                  <a:pt x="1432" y="195"/>
                </a:lnTo>
                <a:lnTo>
                  <a:pt x="1426" y="190"/>
                </a:lnTo>
                <a:lnTo>
                  <a:pt x="1422" y="186"/>
                </a:lnTo>
                <a:lnTo>
                  <a:pt x="1416" y="180"/>
                </a:lnTo>
                <a:lnTo>
                  <a:pt x="1414" y="173"/>
                </a:lnTo>
                <a:lnTo>
                  <a:pt x="1409" y="168"/>
                </a:lnTo>
                <a:lnTo>
                  <a:pt x="1407" y="159"/>
                </a:lnTo>
                <a:lnTo>
                  <a:pt x="1404" y="151"/>
                </a:lnTo>
                <a:lnTo>
                  <a:pt x="1401" y="142"/>
                </a:lnTo>
                <a:lnTo>
                  <a:pt x="1400" y="134"/>
                </a:lnTo>
                <a:lnTo>
                  <a:pt x="1398" y="124"/>
                </a:lnTo>
                <a:lnTo>
                  <a:pt x="1398" y="116"/>
                </a:lnTo>
                <a:lnTo>
                  <a:pt x="1397" y="106"/>
                </a:lnTo>
                <a:close/>
                <a:moveTo>
                  <a:pt x="1429" y="106"/>
                </a:moveTo>
                <a:lnTo>
                  <a:pt x="1429" y="118"/>
                </a:lnTo>
                <a:lnTo>
                  <a:pt x="1431" y="131"/>
                </a:lnTo>
                <a:lnTo>
                  <a:pt x="1432" y="142"/>
                </a:lnTo>
                <a:lnTo>
                  <a:pt x="1433" y="148"/>
                </a:lnTo>
                <a:lnTo>
                  <a:pt x="1436" y="152"/>
                </a:lnTo>
                <a:lnTo>
                  <a:pt x="1438" y="158"/>
                </a:lnTo>
                <a:lnTo>
                  <a:pt x="1439" y="161"/>
                </a:lnTo>
                <a:lnTo>
                  <a:pt x="1442" y="165"/>
                </a:lnTo>
                <a:lnTo>
                  <a:pt x="1445" y="168"/>
                </a:lnTo>
                <a:lnTo>
                  <a:pt x="1448" y="169"/>
                </a:lnTo>
                <a:lnTo>
                  <a:pt x="1450" y="172"/>
                </a:lnTo>
                <a:lnTo>
                  <a:pt x="1455" y="172"/>
                </a:lnTo>
                <a:lnTo>
                  <a:pt x="1457" y="173"/>
                </a:lnTo>
                <a:lnTo>
                  <a:pt x="1462" y="172"/>
                </a:lnTo>
                <a:lnTo>
                  <a:pt x="1466" y="172"/>
                </a:lnTo>
                <a:lnTo>
                  <a:pt x="1469" y="169"/>
                </a:lnTo>
                <a:lnTo>
                  <a:pt x="1472" y="168"/>
                </a:lnTo>
                <a:lnTo>
                  <a:pt x="1474" y="165"/>
                </a:lnTo>
                <a:lnTo>
                  <a:pt x="1476" y="161"/>
                </a:lnTo>
                <a:lnTo>
                  <a:pt x="1480" y="152"/>
                </a:lnTo>
                <a:lnTo>
                  <a:pt x="1484" y="142"/>
                </a:lnTo>
                <a:lnTo>
                  <a:pt x="1484" y="137"/>
                </a:lnTo>
                <a:lnTo>
                  <a:pt x="1486" y="131"/>
                </a:lnTo>
                <a:lnTo>
                  <a:pt x="1487" y="118"/>
                </a:lnTo>
                <a:lnTo>
                  <a:pt x="1487" y="106"/>
                </a:lnTo>
                <a:lnTo>
                  <a:pt x="1487" y="92"/>
                </a:lnTo>
                <a:lnTo>
                  <a:pt x="1486" y="79"/>
                </a:lnTo>
                <a:lnTo>
                  <a:pt x="1484" y="68"/>
                </a:lnTo>
                <a:lnTo>
                  <a:pt x="1480" y="58"/>
                </a:lnTo>
                <a:lnTo>
                  <a:pt x="1479" y="54"/>
                </a:lnTo>
                <a:lnTo>
                  <a:pt x="1476" y="49"/>
                </a:lnTo>
                <a:lnTo>
                  <a:pt x="1474" y="45"/>
                </a:lnTo>
                <a:lnTo>
                  <a:pt x="1472" y="42"/>
                </a:lnTo>
                <a:lnTo>
                  <a:pt x="1469" y="41"/>
                </a:lnTo>
                <a:lnTo>
                  <a:pt x="1465" y="39"/>
                </a:lnTo>
                <a:lnTo>
                  <a:pt x="1462" y="38"/>
                </a:lnTo>
                <a:lnTo>
                  <a:pt x="1457" y="38"/>
                </a:lnTo>
                <a:lnTo>
                  <a:pt x="1455" y="38"/>
                </a:lnTo>
                <a:lnTo>
                  <a:pt x="1450" y="39"/>
                </a:lnTo>
                <a:lnTo>
                  <a:pt x="1448" y="41"/>
                </a:lnTo>
                <a:lnTo>
                  <a:pt x="1445" y="42"/>
                </a:lnTo>
                <a:lnTo>
                  <a:pt x="1442" y="45"/>
                </a:lnTo>
                <a:lnTo>
                  <a:pt x="1441" y="49"/>
                </a:lnTo>
                <a:lnTo>
                  <a:pt x="1436" y="58"/>
                </a:lnTo>
                <a:lnTo>
                  <a:pt x="1432" y="68"/>
                </a:lnTo>
                <a:lnTo>
                  <a:pt x="1432" y="73"/>
                </a:lnTo>
                <a:lnTo>
                  <a:pt x="1431" y="79"/>
                </a:lnTo>
                <a:lnTo>
                  <a:pt x="1429" y="92"/>
                </a:lnTo>
                <a:lnTo>
                  <a:pt x="1429" y="106"/>
                </a:lnTo>
                <a:close/>
                <a:moveTo>
                  <a:pt x="1209" y="116"/>
                </a:moveTo>
                <a:lnTo>
                  <a:pt x="1192" y="116"/>
                </a:lnTo>
                <a:lnTo>
                  <a:pt x="1188" y="141"/>
                </a:lnTo>
                <a:lnTo>
                  <a:pt x="1185" y="168"/>
                </a:lnTo>
                <a:lnTo>
                  <a:pt x="1181" y="199"/>
                </a:lnTo>
                <a:lnTo>
                  <a:pt x="1148" y="199"/>
                </a:lnTo>
                <a:lnTo>
                  <a:pt x="1168" y="41"/>
                </a:lnTo>
                <a:lnTo>
                  <a:pt x="1147" y="41"/>
                </a:lnTo>
                <a:lnTo>
                  <a:pt x="1147" y="14"/>
                </a:lnTo>
                <a:lnTo>
                  <a:pt x="1246" y="14"/>
                </a:lnTo>
                <a:lnTo>
                  <a:pt x="1267" y="199"/>
                </a:lnTo>
                <a:lnTo>
                  <a:pt x="1234" y="199"/>
                </a:lnTo>
                <a:lnTo>
                  <a:pt x="1231" y="166"/>
                </a:lnTo>
                <a:lnTo>
                  <a:pt x="1224" y="116"/>
                </a:lnTo>
                <a:lnTo>
                  <a:pt x="1209" y="116"/>
                </a:lnTo>
                <a:close/>
                <a:moveTo>
                  <a:pt x="1209" y="86"/>
                </a:moveTo>
                <a:lnTo>
                  <a:pt x="1220" y="86"/>
                </a:lnTo>
                <a:lnTo>
                  <a:pt x="1217" y="41"/>
                </a:lnTo>
                <a:lnTo>
                  <a:pt x="1200" y="41"/>
                </a:lnTo>
                <a:lnTo>
                  <a:pt x="1196" y="86"/>
                </a:lnTo>
                <a:lnTo>
                  <a:pt x="1209" y="86"/>
                </a:lnTo>
                <a:close/>
                <a:moveTo>
                  <a:pt x="490" y="106"/>
                </a:moveTo>
                <a:lnTo>
                  <a:pt x="490" y="94"/>
                </a:lnTo>
                <a:lnTo>
                  <a:pt x="491" y="86"/>
                </a:lnTo>
                <a:lnTo>
                  <a:pt x="494" y="68"/>
                </a:lnTo>
                <a:lnTo>
                  <a:pt x="495" y="59"/>
                </a:lnTo>
                <a:lnTo>
                  <a:pt x="498" y="51"/>
                </a:lnTo>
                <a:lnTo>
                  <a:pt x="505" y="37"/>
                </a:lnTo>
                <a:lnTo>
                  <a:pt x="510" y="30"/>
                </a:lnTo>
                <a:lnTo>
                  <a:pt x="514" y="24"/>
                </a:lnTo>
                <a:lnTo>
                  <a:pt x="519" y="20"/>
                </a:lnTo>
                <a:lnTo>
                  <a:pt x="525" y="16"/>
                </a:lnTo>
                <a:lnTo>
                  <a:pt x="531" y="13"/>
                </a:lnTo>
                <a:lnTo>
                  <a:pt x="536" y="10"/>
                </a:lnTo>
                <a:lnTo>
                  <a:pt x="543" y="8"/>
                </a:lnTo>
                <a:lnTo>
                  <a:pt x="550" y="7"/>
                </a:lnTo>
                <a:lnTo>
                  <a:pt x="558" y="8"/>
                </a:lnTo>
                <a:lnTo>
                  <a:pt x="565" y="10"/>
                </a:lnTo>
                <a:lnTo>
                  <a:pt x="570" y="13"/>
                </a:lnTo>
                <a:lnTo>
                  <a:pt x="576" y="16"/>
                </a:lnTo>
                <a:lnTo>
                  <a:pt x="582" y="20"/>
                </a:lnTo>
                <a:lnTo>
                  <a:pt x="587" y="24"/>
                </a:lnTo>
                <a:lnTo>
                  <a:pt x="591" y="30"/>
                </a:lnTo>
                <a:lnTo>
                  <a:pt x="596" y="37"/>
                </a:lnTo>
                <a:lnTo>
                  <a:pt x="599" y="44"/>
                </a:lnTo>
                <a:lnTo>
                  <a:pt x="603" y="51"/>
                </a:lnTo>
                <a:lnTo>
                  <a:pt x="606" y="59"/>
                </a:lnTo>
                <a:lnTo>
                  <a:pt x="607" y="68"/>
                </a:lnTo>
                <a:lnTo>
                  <a:pt x="608" y="76"/>
                </a:lnTo>
                <a:lnTo>
                  <a:pt x="610" y="86"/>
                </a:lnTo>
                <a:lnTo>
                  <a:pt x="611" y="94"/>
                </a:lnTo>
                <a:lnTo>
                  <a:pt x="611" y="106"/>
                </a:lnTo>
                <a:lnTo>
                  <a:pt x="611" y="116"/>
                </a:lnTo>
                <a:lnTo>
                  <a:pt x="610" y="124"/>
                </a:lnTo>
                <a:lnTo>
                  <a:pt x="608" y="134"/>
                </a:lnTo>
                <a:lnTo>
                  <a:pt x="607" y="142"/>
                </a:lnTo>
                <a:lnTo>
                  <a:pt x="603" y="159"/>
                </a:lnTo>
                <a:lnTo>
                  <a:pt x="596" y="173"/>
                </a:lnTo>
                <a:lnTo>
                  <a:pt x="591" y="180"/>
                </a:lnTo>
                <a:lnTo>
                  <a:pt x="587" y="186"/>
                </a:lnTo>
                <a:lnTo>
                  <a:pt x="582" y="190"/>
                </a:lnTo>
                <a:lnTo>
                  <a:pt x="576" y="195"/>
                </a:lnTo>
                <a:lnTo>
                  <a:pt x="570" y="199"/>
                </a:lnTo>
                <a:lnTo>
                  <a:pt x="565" y="200"/>
                </a:lnTo>
                <a:lnTo>
                  <a:pt x="558" y="202"/>
                </a:lnTo>
                <a:lnTo>
                  <a:pt x="550" y="203"/>
                </a:lnTo>
                <a:lnTo>
                  <a:pt x="543" y="202"/>
                </a:lnTo>
                <a:lnTo>
                  <a:pt x="536" y="200"/>
                </a:lnTo>
                <a:lnTo>
                  <a:pt x="531" y="199"/>
                </a:lnTo>
                <a:lnTo>
                  <a:pt x="525" y="195"/>
                </a:lnTo>
                <a:lnTo>
                  <a:pt x="519" y="190"/>
                </a:lnTo>
                <a:lnTo>
                  <a:pt x="514" y="186"/>
                </a:lnTo>
                <a:lnTo>
                  <a:pt x="510" y="180"/>
                </a:lnTo>
                <a:lnTo>
                  <a:pt x="505" y="173"/>
                </a:lnTo>
                <a:lnTo>
                  <a:pt x="501" y="168"/>
                </a:lnTo>
                <a:lnTo>
                  <a:pt x="498" y="159"/>
                </a:lnTo>
                <a:lnTo>
                  <a:pt x="495" y="151"/>
                </a:lnTo>
                <a:lnTo>
                  <a:pt x="494" y="142"/>
                </a:lnTo>
                <a:lnTo>
                  <a:pt x="493" y="134"/>
                </a:lnTo>
                <a:lnTo>
                  <a:pt x="491" y="124"/>
                </a:lnTo>
                <a:lnTo>
                  <a:pt x="490" y="116"/>
                </a:lnTo>
                <a:lnTo>
                  <a:pt x="490" y="106"/>
                </a:lnTo>
                <a:close/>
                <a:moveTo>
                  <a:pt x="521" y="106"/>
                </a:moveTo>
                <a:lnTo>
                  <a:pt x="521" y="118"/>
                </a:lnTo>
                <a:lnTo>
                  <a:pt x="522" y="131"/>
                </a:lnTo>
                <a:lnTo>
                  <a:pt x="525" y="142"/>
                </a:lnTo>
                <a:lnTo>
                  <a:pt x="526" y="148"/>
                </a:lnTo>
                <a:lnTo>
                  <a:pt x="528" y="152"/>
                </a:lnTo>
                <a:lnTo>
                  <a:pt x="529" y="158"/>
                </a:lnTo>
                <a:lnTo>
                  <a:pt x="532" y="161"/>
                </a:lnTo>
                <a:lnTo>
                  <a:pt x="535" y="165"/>
                </a:lnTo>
                <a:lnTo>
                  <a:pt x="538" y="168"/>
                </a:lnTo>
                <a:lnTo>
                  <a:pt x="541" y="169"/>
                </a:lnTo>
                <a:lnTo>
                  <a:pt x="543" y="172"/>
                </a:lnTo>
                <a:lnTo>
                  <a:pt x="546" y="172"/>
                </a:lnTo>
                <a:lnTo>
                  <a:pt x="550" y="173"/>
                </a:lnTo>
                <a:lnTo>
                  <a:pt x="555" y="172"/>
                </a:lnTo>
                <a:lnTo>
                  <a:pt x="558" y="172"/>
                </a:lnTo>
                <a:lnTo>
                  <a:pt x="560" y="169"/>
                </a:lnTo>
                <a:lnTo>
                  <a:pt x="563" y="168"/>
                </a:lnTo>
                <a:lnTo>
                  <a:pt x="566" y="165"/>
                </a:lnTo>
                <a:lnTo>
                  <a:pt x="569" y="161"/>
                </a:lnTo>
                <a:lnTo>
                  <a:pt x="573" y="152"/>
                </a:lnTo>
                <a:lnTo>
                  <a:pt x="576" y="142"/>
                </a:lnTo>
                <a:lnTo>
                  <a:pt x="577" y="137"/>
                </a:lnTo>
                <a:lnTo>
                  <a:pt x="579" y="131"/>
                </a:lnTo>
                <a:lnTo>
                  <a:pt x="580" y="118"/>
                </a:lnTo>
                <a:lnTo>
                  <a:pt x="580" y="106"/>
                </a:lnTo>
                <a:lnTo>
                  <a:pt x="580" y="92"/>
                </a:lnTo>
                <a:lnTo>
                  <a:pt x="579" y="79"/>
                </a:lnTo>
                <a:lnTo>
                  <a:pt x="576" y="68"/>
                </a:lnTo>
                <a:lnTo>
                  <a:pt x="573" y="58"/>
                </a:lnTo>
                <a:lnTo>
                  <a:pt x="570" y="54"/>
                </a:lnTo>
                <a:lnTo>
                  <a:pt x="569" y="49"/>
                </a:lnTo>
                <a:lnTo>
                  <a:pt x="566" y="45"/>
                </a:lnTo>
                <a:lnTo>
                  <a:pt x="563" y="42"/>
                </a:lnTo>
                <a:lnTo>
                  <a:pt x="560" y="41"/>
                </a:lnTo>
                <a:lnTo>
                  <a:pt x="558" y="39"/>
                </a:lnTo>
                <a:lnTo>
                  <a:pt x="555" y="38"/>
                </a:lnTo>
                <a:lnTo>
                  <a:pt x="550" y="38"/>
                </a:lnTo>
                <a:lnTo>
                  <a:pt x="546" y="38"/>
                </a:lnTo>
                <a:lnTo>
                  <a:pt x="543" y="39"/>
                </a:lnTo>
                <a:lnTo>
                  <a:pt x="541" y="41"/>
                </a:lnTo>
                <a:lnTo>
                  <a:pt x="538" y="42"/>
                </a:lnTo>
                <a:lnTo>
                  <a:pt x="535" y="45"/>
                </a:lnTo>
                <a:lnTo>
                  <a:pt x="532" y="49"/>
                </a:lnTo>
                <a:lnTo>
                  <a:pt x="528" y="58"/>
                </a:lnTo>
                <a:lnTo>
                  <a:pt x="525" y="68"/>
                </a:lnTo>
                <a:lnTo>
                  <a:pt x="524" y="73"/>
                </a:lnTo>
                <a:lnTo>
                  <a:pt x="522" y="79"/>
                </a:lnTo>
                <a:lnTo>
                  <a:pt x="521" y="92"/>
                </a:lnTo>
                <a:lnTo>
                  <a:pt x="521" y="106"/>
                </a:lnTo>
                <a:close/>
                <a:moveTo>
                  <a:pt x="481" y="24"/>
                </a:moveTo>
                <a:lnTo>
                  <a:pt x="483" y="30"/>
                </a:lnTo>
                <a:lnTo>
                  <a:pt x="483" y="35"/>
                </a:lnTo>
                <a:lnTo>
                  <a:pt x="484" y="41"/>
                </a:lnTo>
                <a:lnTo>
                  <a:pt x="484" y="45"/>
                </a:lnTo>
                <a:lnTo>
                  <a:pt x="484" y="51"/>
                </a:lnTo>
                <a:lnTo>
                  <a:pt x="484" y="56"/>
                </a:lnTo>
                <a:lnTo>
                  <a:pt x="481" y="68"/>
                </a:lnTo>
                <a:lnTo>
                  <a:pt x="477" y="89"/>
                </a:lnTo>
                <a:lnTo>
                  <a:pt x="470" y="110"/>
                </a:lnTo>
                <a:lnTo>
                  <a:pt x="464" y="133"/>
                </a:lnTo>
                <a:lnTo>
                  <a:pt x="457" y="155"/>
                </a:lnTo>
                <a:lnTo>
                  <a:pt x="446" y="199"/>
                </a:lnTo>
                <a:lnTo>
                  <a:pt x="415" y="199"/>
                </a:lnTo>
                <a:lnTo>
                  <a:pt x="398" y="145"/>
                </a:lnTo>
                <a:lnTo>
                  <a:pt x="382" y="92"/>
                </a:lnTo>
                <a:lnTo>
                  <a:pt x="375" y="69"/>
                </a:lnTo>
                <a:lnTo>
                  <a:pt x="368" y="42"/>
                </a:lnTo>
                <a:lnTo>
                  <a:pt x="360" y="13"/>
                </a:lnTo>
                <a:lnTo>
                  <a:pt x="391" y="13"/>
                </a:lnTo>
                <a:lnTo>
                  <a:pt x="428" y="133"/>
                </a:lnTo>
                <a:lnTo>
                  <a:pt x="429" y="135"/>
                </a:lnTo>
                <a:lnTo>
                  <a:pt x="430" y="135"/>
                </a:lnTo>
                <a:lnTo>
                  <a:pt x="443" y="86"/>
                </a:lnTo>
                <a:lnTo>
                  <a:pt x="452" y="54"/>
                </a:lnTo>
                <a:lnTo>
                  <a:pt x="452" y="49"/>
                </a:lnTo>
                <a:lnTo>
                  <a:pt x="452" y="45"/>
                </a:lnTo>
                <a:lnTo>
                  <a:pt x="452" y="41"/>
                </a:lnTo>
                <a:lnTo>
                  <a:pt x="452" y="37"/>
                </a:lnTo>
                <a:lnTo>
                  <a:pt x="447" y="28"/>
                </a:lnTo>
                <a:lnTo>
                  <a:pt x="442" y="20"/>
                </a:lnTo>
                <a:lnTo>
                  <a:pt x="437" y="17"/>
                </a:lnTo>
                <a:lnTo>
                  <a:pt x="435" y="13"/>
                </a:lnTo>
                <a:lnTo>
                  <a:pt x="454" y="0"/>
                </a:lnTo>
                <a:lnTo>
                  <a:pt x="460" y="1"/>
                </a:lnTo>
                <a:lnTo>
                  <a:pt x="464" y="3"/>
                </a:lnTo>
                <a:lnTo>
                  <a:pt x="469" y="6"/>
                </a:lnTo>
                <a:lnTo>
                  <a:pt x="471" y="8"/>
                </a:lnTo>
                <a:lnTo>
                  <a:pt x="474" y="13"/>
                </a:lnTo>
                <a:lnTo>
                  <a:pt x="477" y="17"/>
                </a:lnTo>
                <a:lnTo>
                  <a:pt x="481" y="24"/>
                </a:lnTo>
                <a:close/>
                <a:moveTo>
                  <a:pt x="1128" y="20"/>
                </a:moveTo>
                <a:lnTo>
                  <a:pt x="1128" y="55"/>
                </a:lnTo>
                <a:lnTo>
                  <a:pt x="1117" y="48"/>
                </a:lnTo>
                <a:lnTo>
                  <a:pt x="1104" y="41"/>
                </a:lnTo>
                <a:lnTo>
                  <a:pt x="1099" y="39"/>
                </a:lnTo>
                <a:lnTo>
                  <a:pt x="1092" y="37"/>
                </a:lnTo>
                <a:lnTo>
                  <a:pt x="1084" y="37"/>
                </a:lnTo>
                <a:lnTo>
                  <a:pt x="1077" y="38"/>
                </a:lnTo>
                <a:lnTo>
                  <a:pt x="1072" y="41"/>
                </a:lnTo>
                <a:lnTo>
                  <a:pt x="1070" y="44"/>
                </a:lnTo>
                <a:lnTo>
                  <a:pt x="1069" y="48"/>
                </a:lnTo>
                <a:lnTo>
                  <a:pt x="1069" y="51"/>
                </a:lnTo>
                <a:lnTo>
                  <a:pt x="1070" y="54"/>
                </a:lnTo>
                <a:lnTo>
                  <a:pt x="1072" y="55"/>
                </a:lnTo>
                <a:lnTo>
                  <a:pt x="1073" y="56"/>
                </a:lnTo>
                <a:lnTo>
                  <a:pt x="1075" y="59"/>
                </a:lnTo>
                <a:lnTo>
                  <a:pt x="1099" y="76"/>
                </a:lnTo>
                <a:lnTo>
                  <a:pt x="1111" y="85"/>
                </a:lnTo>
                <a:lnTo>
                  <a:pt x="1117" y="89"/>
                </a:lnTo>
                <a:lnTo>
                  <a:pt x="1121" y="94"/>
                </a:lnTo>
                <a:lnTo>
                  <a:pt x="1127" y="99"/>
                </a:lnTo>
                <a:lnTo>
                  <a:pt x="1131" y="104"/>
                </a:lnTo>
                <a:lnTo>
                  <a:pt x="1134" y="110"/>
                </a:lnTo>
                <a:lnTo>
                  <a:pt x="1138" y="116"/>
                </a:lnTo>
                <a:lnTo>
                  <a:pt x="1141" y="123"/>
                </a:lnTo>
                <a:lnTo>
                  <a:pt x="1142" y="130"/>
                </a:lnTo>
                <a:lnTo>
                  <a:pt x="1144" y="137"/>
                </a:lnTo>
                <a:lnTo>
                  <a:pt x="1144" y="145"/>
                </a:lnTo>
                <a:lnTo>
                  <a:pt x="1144" y="152"/>
                </a:lnTo>
                <a:lnTo>
                  <a:pt x="1142" y="159"/>
                </a:lnTo>
                <a:lnTo>
                  <a:pt x="1140" y="168"/>
                </a:lnTo>
                <a:lnTo>
                  <a:pt x="1137" y="175"/>
                </a:lnTo>
                <a:lnTo>
                  <a:pt x="1133" y="183"/>
                </a:lnTo>
                <a:lnTo>
                  <a:pt x="1127" y="189"/>
                </a:lnTo>
                <a:lnTo>
                  <a:pt x="1120" y="195"/>
                </a:lnTo>
                <a:lnTo>
                  <a:pt x="1113" y="199"/>
                </a:lnTo>
                <a:lnTo>
                  <a:pt x="1109" y="200"/>
                </a:lnTo>
                <a:lnTo>
                  <a:pt x="1104" y="202"/>
                </a:lnTo>
                <a:lnTo>
                  <a:pt x="1094" y="203"/>
                </a:lnTo>
                <a:lnTo>
                  <a:pt x="1086" y="203"/>
                </a:lnTo>
                <a:lnTo>
                  <a:pt x="1077" y="202"/>
                </a:lnTo>
                <a:lnTo>
                  <a:pt x="1069" y="199"/>
                </a:lnTo>
                <a:lnTo>
                  <a:pt x="1060" y="195"/>
                </a:lnTo>
                <a:lnTo>
                  <a:pt x="1052" y="190"/>
                </a:lnTo>
                <a:lnTo>
                  <a:pt x="1046" y="185"/>
                </a:lnTo>
                <a:lnTo>
                  <a:pt x="1038" y="178"/>
                </a:lnTo>
                <a:lnTo>
                  <a:pt x="1034" y="173"/>
                </a:lnTo>
                <a:lnTo>
                  <a:pt x="1031" y="168"/>
                </a:lnTo>
                <a:lnTo>
                  <a:pt x="1041" y="157"/>
                </a:lnTo>
                <a:lnTo>
                  <a:pt x="1052" y="147"/>
                </a:lnTo>
                <a:lnTo>
                  <a:pt x="1062" y="155"/>
                </a:lnTo>
                <a:lnTo>
                  <a:pt x="1068" y="161"/>
                </a:lnTo>
                <a:lnTo>
                  <a:pt x="1073" y="164"/>
                </a:lnTo>
                <a:lnTo>
                  <a:pt x="1079" y="168"/>
                </a:lnTo>
                <a:lnTo>
                  <a:pt x="1084" y="169"/>
                </a:lnTo>
                <a:lnTo>
                  <a:pt x="1092" y="169"/>
                </a:lnTo>
                <a:lnTo>
                  <a:pt x="1099" y="166"/>
                </a:lnTo>
                <a:lnTo>
                  <a:pt x="1104" y="162"/>
                </a:lnTo>
                <a:lnTo>
                  <a:pt x="1107" y="158"/>
                </a:lnTo>
                <a:lnTo>
                  <a:pt x="1110" y="152"/>
                </a:lnTo>
                <a:lnTo>
                  <a:pt x="1111" y="145"/>
                </a:lnTo>
                <a:lnTo>
                  <a:pt x="1111" y="142"/>
                </a:lnTo>
                <a:lnTo>
                  <a:pt x="1110" y="138"/>
                </a:lnTo>
                <a:lnTo>
                  <a:pt x="1109" y="133"/>
                </a:lnTo>
                <a:lnTo>
                  <a:pt x="1104" y="125"/>
                </a:lnTo>
                <a:lnTo>
                  <a:pt x="1100" y="121"/>
                </a:lnTo>
                <a:lnTo>
                  <a:pt x="1094" y="116"/>
                </a:lnTo>
                <a:lnTo>
                  <a:pt x="1089" y="111"/>
                </a:lnTo>
                <a:lnTo>
                  <a:pt x="1076" y="103"/>
                </a:lnTo>
                <a:lnTo>
                  <a:pt x="1069" y="97"/>
                </a:lnTo>
                <a:lnTo>
                  <a:pt x="1060" y="92"/>
                </a:lnTo>
                <a:lnTo>
                  <a:pt x="1053" y="85"/>
                </a:lnTo>
                <a:lnTo>
                  <a:pt x="1046" y="78"/>
                </a:lnTo>
                <a:lnTo>
                  <a:pt x="1044" y="75"/>
                </a:lnTo>
                <a:lnTo>
                  <a:pt x="1041" y="71"/>
                </a:lnTo>
                <a:lnTo>
                  <a:pt x="1036" y="62"/>
                </a:lnTo>
                <a:lnTo>
                  <a:pt x="1036" y="58"/>
                </a:lnTo>
                <a:lnTo>
                  <a:pt x="1035" y="52"/>
                </a:lnTo>
                <a:lnTo>
                  <a:pt x="1035" y="48"/>
                </a:lnTo>
                <a:lnTo>
                  <a:pt x="1036" y="42"/>
                </a:lnTo>
                <a:lnTo>
                  <a:pt x="1036" y="37"/>
                </a:lnTo>
                <a:lnTo>
                  <a:pt x="1039" y="32"/>
                </a:lnTo>
                <a:lnTo>
                  <a:pt x="1042" y="27"/>
                </a:lnTo>
                <a:lnTo>
                  <a:pt x="1046" y="23"/>
                </a:lnTo>
                <a:lnTo>
                  <a:pt x="1051" y="18"/>
                </a:lnTo>
                <a:lnTo>
                  <a:pt x="1055" y="14"/>
                </a:lnTo>
                <a:lnTo>
                  <a:pt x="1060" y="11"/>
                </a:lnTo>
                <a:lnTo>
                  <a:pt x="1066" y="10"/>
                </a:lnTo>
                <a:lnTo>
                  <a:pt x="1073" y="7"/>
                </a:lnTo>
                <a:lnTo>
                  <a:pt x="1083" y="6"/>
                </a:lnTo>
                <a:lnTo>
                  <a:pt x="1087" y="6"/>
                </a:lnTo>
                <a:lnTo>
                  <a:pt x="1092" y="7"/>
                </a:lnTo>
                <a:lnTo>
                  <a:pt x="1099" y="7"/>
                </a:lnTo>
                <a:lnTo>
                  <a:pt x="1106" y="10"/>
                </a:lnTo>
                <a:lnTo>
                  <a:pt x="1113" y="11"/>
                </a:lnTo>
                <a:lnTo>
                  <a:pt x="1120" y="16"/>
                </a:lnTo>
                <a:lnTo>
                  <a:pt x="1128" y="20"/>
                </a:lnTo>
                <a:close/>
                <a:moveTo>
                  <a:pt x="1887" y="42"/>
                </a:moveTo>
                <a:lnTo>
                  <a:pt x="1853" y="42"/>
                </a:lnTo>
                <a:lnTo>
                  <a:pt x="1853" y="199"/>
                </a:lnTo>
                <a:lnTo>
                  <a:pt x="1822" y="199"/>
                </a:lnTo>
                <a:lnTo>
                  <a:pt x="1822" y="42"/>
                </a:lnTo>
                <a:lnTo>
                  <a:pt x="1789" y="42"/>
                </a:lnTo>
                <a:lnTo>
                  <a:pt x="1789" y="13"/>
                </a:lnTo>
                <a:lnTo>
                  <a:pt x="1887" y="13"/>
                </a:lnTo>
                <a:lnTo>
                  <a:pt x="1887" y="42"/>
                </a:lnTo>
                <a:close/>
                <a:moveTo>
                  <a:pt x="1575" y="13"/>
                </a:moveTo>
                <a:lnTo>
                  <a:pt x="1573" y="17"/>
                </a:lnTo>
                <a:lnTo>
                  <a:pt x="1573" y="23"/>
                </a:lnTo>
                <a:lnTo>
                  <a:pt x="1575" y="27"/>
                </a:lnTo>
                <a:lnTo>
                  <a:pt x="1576" y="31"/>
                </a:lnTo>
                <a:lnTo>
                  <a:pt x="1585" y="48"/>
                </a:lnTo>
                <a:lnTo>
                  <a:pt x="1587" y="55"/>
                </a:lnTo>
                <a:lnTo>
                  <a:pt x="1593" y="66"/>
                </a:lnTo>
                <a:lnTo>
                  <a:pt x="1606" y="30"/>
                </a:lnTo>
                <a:lnTo>
                  <a:pt x="1611" y="13"/>
                </a:lnTo>
                <a:lnTo>
                  <a:pt x="1644" y="13"/>
                </a:lnTo>
                <a:lnTo>
                  <a:pt x="1671" y="199"/>
                </a:lnTo>
                <a:lnTo>
                  <a:pt x="1640" y="199"/>
                </a:lnTo>
                <a:lnTo>
                  <a:pt x="1621" y="79"/>
                </a:lnTo>
                <a:lnTo>
                  <a:pt x="1610" y="109"/>
                </a:lnTo>
                <a:lnTo>
                  <a:pt x="1613" y="121"/>
                </a:lnTo>
                <a:lnTo>
                  <a:pt x="1613" y="127"/>
                </a:lnTo>
                <a:lnTo>
                  <a:pt x="1614" y="133"/>
                </a:lnTo>
                <a:lnTo>
                  <a:pt x="1613" y="145"/>
                </a:lnTo>
                <a:lnTo>
                  <a:pt x="1611" y="152"/>
                </a:lnTo>
                <a:lnTo>
                  <a:pt x="1609" y="159"/>
                </a:lnTo>
                <a:lnTo>
                  <a:pt x="1579" y="155"/>
                </a:lnTo>
                <a:lnTo>
                  <a:pt x="1580" y="151"/>
                </a:lnTo>
                <a:lnTo>
                  <a:pt x="1583" y="145"/>
                </a:lnTo>
                <a:lnTo>
                  <a:pt x="1583" y="140"/>
                </a:lnTo>
                <a:lnTo>
                  <a:pt x="1585" y="135"/>
                </a:lnTo>
                <a:lnTo>
                  <a:pt x="1585" y="130"/>
                </a:lnTo>
                <a:lnTo>
                  <a:pt x="1585" y="125"/>
                </a:lnTo>
                <a:lnTo>
                  <a:pt x="1582" y="116"/>
                </a:lnTo>
                <a:lnTo>
                  <a:pt x="1579" y="107"/>
                </a:lnTo>
                <a:lnTo>
                  <a:pt x="1576" y="97"/>
                </a:lnTo>
                <a:lnTo>
                  <a:pt x="1568" y="80"/>
                </a:lnTo>
                <a:lnTo>
                  <a:pt x="1552" y="199"/>
                </a:lnTo>
                <a:lnTo>
                  <a:pt x="1520" y="199"/>
                </a:lnTo>
                <a:lnTo>
                  <a:pt x="1544" y="13"/>
                </a:lnTo>
                <a:lnTo>
                  <a:pt x="1575" y="13"/>
                </a:lnTo>
                <a:close/>
                <a:moveTo>
                  <a:pt x="32" y="13"/>
                </a:moveTo>
                <a:lnTo>
                  <a:pt x="32" y="86"/>
                </a:lnTo>
                <a:lnTo>
                  <a:pt x="35" y="85"/>
                </a:lnTo>
                <a:lnTo>
                  <a:pt x="42" y="80"/>
                </a:lnTo>
                <a:lnTo>
                  <a:pt x="49" y="76"/>
                </a:lnTo>
                <a:lnTo>
                  <a:pt x="53" y="72"/>
                </a:lnTo>
                <a:lnTo>
                  <a:pt x="59" y="66"/>
                </a:lnTo>
                <a:lnTo>
                  <a:pt x="62" y="61"/>
                </a:lnTo>
                <a:lnTo>
                  <a:pt x="64" y="55"/>
                </a:lnTo>
                <a:lnTo>
                  <a:pt x="67" y="48"/>
                </a:lnTo>
                <a:lnTo>
                  <a:pt x="67" y="41"/>
                </a:lnTo>
                <a:lnTo>
                  <a:pt x="69" y="34"/>
                </a:lnTo>
                <a:lnTo>
                  <a:pt x="69" y="28"/>
                </a:lnTo>
                <a:lnTo>
                  <a:pt x="67" y="23"/>
                </a:lnTo>
                <a:lnTo>
                  <a:pt x="66" y="16"/>
                </a:lnTo>
                <a:lnTo>
                  <a:pt x="63" y="13"/>
                </a:lnTo>
                <a:lnTo>
                  <a:pt x="97" y="13"/>
                </a:lnTo>
                <a:lnTo>
                  <a:pt x="100" y="18"/>
                </a:lnTo>
                <a:lnTo>
                  <a:pt x="101" y="25"/>
                </a:lnTo>
                <a:lnTo>
                  <a:pt x="101" y="37"/>
                </a:lnTo>
                <a:lnTo>
                  <a:pt x="101" y="42"/>
                </a:lnTo>
                <a:lnTo>
                  <a:pt x="101" y="48"/>
                </a:lnTo>
                <a:lnTo>
                  <a:pt x="100" y="54"/>
                </a:lnTo>
                <a:lnTo>
                  <a:pt x="98" y="59"/>
                </a:lnTo>
                <a:lnTo>
                  <a:pt x="94" y="71"/>
                </a:lnTo>
                <a:lnTo>
                  <a:pt x="89" y="80"/>
                </a:lnTo>
                <a:lnTo>
                  <a:pt x="80" y="90"/>
                </a:lnTo>
                <a:lnTo>
                  <a:pt x="76" y="94"/>
                </a:lnTo>
                <a:lnTo>
                  <a:pt x="72" y="99"/>
                </a:lnTo>
                <a:lnTo>
                  <a:pt x="97" y="162"/>
                </a:lnTo>
                <a:lnTo>
                  <a:pt x="111" y="199"/>
                </a:lnTo>
                <a:lnTo>
                  <a:pt x="76" y="199"/>
                </a:lnTo>
                <a:lnTo>
                  <a:pt x="64" y="168"/>
                </a:lnTo>
                <a:lnTo>
                  <a:pt x="43" y="118"/>
                </a:lnTo>
                <a:lnTo>
                  <a:pt x="32" y="123"/>
                </a:lnTo>
                <a:lnTo>
                  <a:pt x="32" y="199"/>
                </a:lnTo>
                <a:lnTo>
                  <a:pt x="0" y="199"/>
                </a:lnTo>
                <a:lnTo>
                  <a:pt x="0" y="13"/>
                </a:lnTo>
                <a:lnTo>
                  <a:pt x="32" y="13"/>
                </a:lnTo>
                <a:close/>
                <a:moveTo>
                  <a:pt x="291" y="13"/>
                </a:moveTo>
                <a:lnTo>
                  <a:pt x="282" y="44"/>
                </a:lnTo>
                <a:lnTo>
                  <a:pt x="278" y="58"/>
                </a:lnTo>
                <a:lnTo>
                  <a:pt x="274" y="73"/>
                </a:lnTo>
                <a:lnTo>
                  <a:pt x="272" y="94"/>
                </a:lnTo>
                <a:lnTo>
                  <a:pt x="271" y="104"/>
                </a:lnTo>
                <a:lnTo>
                  <a:pt x="271" y="116"/>
                </a:lnTo>
                <a:lnTo>
                  <a:pt x="271" y="127"/>
                </a:lnTo>
                <a:lnTo>
                  <a:pt x="272" y="137"/>
                </a:lnTo>
                <a:lnTo>
                  <a:pt x="275" y="148"/>
                </a:lnTo>
                <a:lnTo>
                  <a:pt x="276" y="152"/>
                </a:lnTo>
                <a:lnTo>
                  <a:pt x="279" y="158"/>
                </a:lnTo>
                <a:lnTo>
                  <a:pt x="281" y="161"/>
                </a:lnTo>
                <a:lnTo>
                  <a:pt x="283" y="162"/>
                </a:lnTo>
                <a:lnTo>
                  <a:pt x="288" y="165"/>
                </a:lnTo>
                <a:lnTo>
                  <a:pt x="292" y="168"/>
                </a:lnTo>
                <a:lnTo>
                  <a:pt x="298" y="168"/>
                </a:lnTo>
                <a:lnTo>
                  <a:pt x="303" y="169"/>
                </a:lnTo>
                <a:lnTo>
                  <a:pt x="309" y="169"/>
                </a:lnTo>
                <a:lnTo>
                  <a:pt x="320" y="169"/>
                </a:lnTo>
                <a:lnTo>
                  <a:pt x="320" y="166"/>
                </a:lnTo>
                <a:lnTo>
                  <a:pt x="320" y="13"/>
                </a:lnTo>
                <a:lnTo>
                  <a:pt x="353" y="13"/>
                </a:lnTo>
                <a:lnTo>
                  <a:pt x="353" y="199"/>
                </a:lnTo>
                <a:lnTo>
                  <a:pt x="285" y="199"/>
                </a:lnTo>
                <a:lnTo>
                  <a:pt x="279" y="197"/>
                </a:lnTo>
                <a:lnTo>
                  <a:pt x="275" y="196"/>
                </a:lnTo>
                <a:lnTo>
                  <a:pt x="267" y="190"/>
                </a:lnTo>
                <a:lnTo>
                  <a:pt x="259" y="185"/>
                </a:lnTo>
                <a:lnTo>
                  <a:pt x="254" y="178"/>
                </a:lnTo>
                <a:lnTo>
                  <a:pt x="250" y="171"/>
                </a:lnTo>
                <a:lnTo>
                  <a:pt x="245" y="162"/>
                </a:lnTo>
                <a:lnTo>
                  <a:pt x="242" y="154"/>
                </a:lnTo>
                <a:lnTo>
                  <a:pt x="241" y="145"/>
                </a:lnTo>
                <a:lnTo>
                  <a:pt x="240" y="137"/>
                </a:lnTo>
                <a:lnTo>
                  <a:pt x="238" y="128"/>
                </a:lnTo>
                <a:lnTo>
                  <a:pt x="238" y="111"/>
                </a:lnTo>
                <a:lnTo>
                  <a:pt x="240" y="96"/>
                </a:lnTo>
                <a:lnTo>
                  <a:pt x="241" y="79"/>
                </a:lnTo>
                <a:lnTo>
                  <a:pt x="245" y="62"/>
                </a:lnTo>
                <a:lnTo>
                  <a:pt x="248" y="47"/>
                </a:lnTo>
                <a:lnTo>
                  <a:pt x="258" y="13"/>
                </a:lnTo>
                <a:lnTo>
                  <a:pt x="291" y="13"/>
                </a:lnTo>
                <a:close/>
                <a:moveTo>
                  <a:pt x="947" y="199"/>
                </a:moveTo>
                <a:lnTo>
                  <a:pt x="916" y="199"/>
                </a:lnTo>
                <a:lnTo>
                  <a:pt x="916" y="118"/>
                </a:lnTo>
                <a:lnTo>
                  <a:pt x="906" y="102"/>
                </a:lnTo>
                <a:lnTo>
                  <a:pt x="895" y="85"/>
                </a:lnTo>
                <a:lnTo>
                  <a:pt x="884" y="69"/>
                </a:lnTo>
                <a:lnTo>
                  <a:pt x="878" y="62"/>
                </a:lnTo>
                <a:lnTo>
                  <a:pt x="871" y="55"/>
                </a:lnTo>
                <a:lnTo>
                  <a:pt x="871" y="199"/>
                </a:lnTo>
                <a:lnTo>
                  <a:pt x="839" y="199"/>
                </a:lnTo>
                <a:lnTo>
                  <a:pt x="839" y="13"/>
                </a:lnTo>
                <a:lnTo>
                  <a:pt x="867" y="13"/>
                </a:lnTo>
                <a:lnTo>
                  <a:pt x="874" y="18"/>
                </a:lnTo>
                <a:lnTo>
                  <a:pt x="881" y="23"/>
                </a:lnTo>
                <a:lnTo>
                  <a:pt x="888" y="30"/>
                </a:lnTo>
                <a:lnTo>
                  <a:pt x="894" y="35"/>
                </a:lnTo>
                <a:lnTo>
                  <a:pt x="905" y="48"/>
                </a:lnTo>
                <a:lnTo>
                  <a:pt x="915" y="62"/>
                </a:lnTo>
                <a:lnTo>
                  <a:pt x="915" y="13"/>
                </a:lnTo>
                <a:lnTo>
                  <a:pt x="947" y="13"/>
                </a:lnTo>
                <a:lnTo>
                  <a:pt x="947" y="199"/>
                </a:lnTo>
                <a:close/>
                <a:moveTo>
                  <a:pt x="655" y="171"/>
                </a:moveTo>
                <a:lnTo>
                  <a:pt x="703" y="171"/>
                </a:lnTo>
                <a:lnTo>
                  <a:pt x="703" y="199"/>
                </a:lnTo>
                <a:lnTo>
                  <a:pt x="623" y="199"/>
                </a:lnTo>
                <a:lnTo>
                  <a:pt x="623" y="13"/>
                </a:lnTo>
                <a:lnTo>
                  <a:pt x="655" y="13"/>
                </a:lnTo>
                <a:lnTo>
                  <a:pt x="655" y="171"/>
                </a:lnTo>
                <a:close/>
                <a:moveTo>
                  <a:pt x="1360" y="199"/>
                </a:moveTo>
                <a:lnTo>
                  <a:pt x="1354" y="199"/>
                </a:lnTo>
                <a:lnTo>
                  <a:pt x="1354" y="118"/>
                </a:lnTo>
                <a:lnTo>
                  <a:pt x="1346" y="102"/>
                </a:lnTo>
                <a:lnTo>
                  <a:pt x="1335" y="85"/>
                </a:lnTo>
                <a:lnTo>
                  <a:pt x="1323" y="69"/>
                </a:lnTo>
                <a:lnTo>
                  <a:pt x="1316" y="62"/>
                </a:lnTo>
                <a:lnTo>
                  <a:pt x="1311" y="55"/>
                </a:lnTo>
                <a:lnTo>
                  <a:pt x="1311" y="199"/>
                </a:lnTo>
                <a:lnTo>
                  <a:pt x="1278" y="199"/>
                </a:lnTo>
                <a:lnTo>
                  <a:pt x="1278" y="13"/>
                </a:lnTo>
                <a:lnTo>
                  <a:pt x="1306" y="13"/>
                </a:lnTo>
                <a:lnTo>
                  <a:pt x="1313" y="18"/>
                </a:lnTo>
                <a:lnTo>
                  <a:pt x="1320" y="23"/>
                </a:lnTo>
                <a:lnTo>
                  <a:pt x="1327" y="30"/>
                </a:lnTo>
                <a:lnTo>
                  <a:pt x="1333" y="35"/>
                </a:lnTo>
                <a:lnTo>
                  <a:pt x="1344" y="48"/>
                </a:lnTo>
                <a:lnTo>
                  <a:pt x="1354" y="62"/>
                </a:lnTo>
                <a:lnTo>
                  <a:pt x="1354" y="13"/>
                </a:lnTo>
                <a:lnTo>
                  <a:pt x="1387" y="13"/>
                </a:lnTo>
                <a:lnTo>
                  <a:pt x="1387" y="199"/>
                </a:lnTo>
                <a:lnTo>
                  <a:pt x="1360" y="199"/>
                </a:lnTo>
                <a:close/>
                <a:moveTo>
                  <a:pt x="107" y="106"/>
                </a:moveTo>
                <a:lnTo>
                  <a:pt x="107" y="94"/>
                </a:lnTo>
                <a:lnTo>
                  <a:pt x="108" y="86"/>
                </a:lnTo>
                <a:lnTo>
                  <a:pt x="111" y="68"/>
                </a:lnTo>
                <a:lnTo>
                  <a:pt x="113" y="59"/>
                </a:lnTo>
                <a:lnTo>
                  <a:pt x="115" y="51"/>
                </a:lnTo>
                <a:lnTo>
                  <a:pt x="122" y="37"/>
                </a:lnTo>
                <a:lnTo>
                  <a:pt x="127" y="30"/>
                </a:lnTo>
                <a:lnTo>
                  <a:pt x="131" y="24"/>
                </a:lnTo>
                <a:lnTo>
                  <a:pt x="137" y="20"/>
                </a:lnTo>
                <a:lnTo>
                  <a:pt x="142" y="16"/>
                </a:lnTo>
                <a:lnTo>
                  <a:pt x="148" y="13"/>
                </a:lnTo>
                <a:lnTo>
                  <a:pt x="153" y="10"/>
                </a:lnTo>
                <a:lnTo>
                  <a:pt x="161" y="8"/>
                </a:lnTo>
                <a:lnTo>
                  <a:pt x="168" y="7"/>
                </a:lnTo>
                <a:lnTo>
                  <a:pt x="175" y="8"/>
                </a:lnTo>
                <a:lnTo>
                  <a:pt x="182" y="10"/>
                </a:lnTo>
                <a:lnTo>
                  <a:pt x="187" y="13"/>
                </a:lnTo>
                <a:lnTo>
                  <a:pt x="193" y="16"/>
                </a:lnTo>
                <a:lnTo>
                  <a:pt x="199" y="20"/>
                </a:lnTo>
                <a:lnTo>
                  <a:pt x="204" y="24"/>
                </a:lnTo>
                <a:lnTo>
                  <a:pt x="209" y="30"/>
                </a:lnTo>
                <a:lnTo>
                  <a:pt x="213" y="37"/>
                </a:lnTo>
                <a:lnTo>
                  <a:pt x="216" y="44"/>
                </a:lnTo>
                <a:lnTo>
                  <a:pt x="220" y="51"/>
                </a:lnTo>
                <a:lnTo>
                  <a:pt x="223" y="59"/>
                </a:lnTo>
                <a:lnTo>
                  <a:pt x="224" y="68"/>
                </a:lnTo>
                <a:lnTo>
                  <a:pt x="226" y="76"/>
                </a:lnTo>
                <a:lnTo>
                  <a:pt x="227" y="86"/>
                </a:lnTo>
                <a:lnTo>
                  <a:pt x="228" y="94"/>
                </a:lnTo>
                <a:lnTo>
                  <a:pt x="228" y="106"/>
                </a:lnTo>
                <a:lnTo>
                  <a:pt x="228" y="116"/>
                </a:lnTo>
                <a:lnTo>
                  <a:pt x="227" y="124"/>
                </a:lnTo>
                <a:lnTo>
                  <a:pt x="226" y="134"/>
                </a:lnTo>
                <a:lnTo>
                  <a:pt x="224" y="142"/>
                </a:lnTo>
                <a:lnTo>
                  <a:pt x="220" y="159"/>
                </a:lnTo>
                <a:lnTo>
                  <a:pt x="213" y="173"/>
                </a:lnTo>
                <a:lnTo>
                  <a:pt x="209" y="180"/>
                </a:lnTo>
                <a:lnTo>
                  <a:pt x="204" y="186"/>
                </a:lnTo>
                <a:lnTo>
                  <a:pt x="199" y="190"/>
                </a:lnTo>
                <a:lnTo>
                  <a:pt x="193" y="195"/>
                </a:lnTo>
                <a:lnTo>
                  <a:pt x="187" y="199"/>
                </a:lnTo>
                <a:lnTo>
                  <a:pt x="182" y="200"/>
                </a:lnTo>
                <a:lnTo>
                  <a:pt x="175" y="202"/>
                </a:lnTo>
                <a:lnTo>
                  <a:pt x="168" y="203"/>
                </a:lnTo>
                <a:lnTo>
                  <a:pt x="161" y="202"/>
                </a:lnTo>
                <a:lnTo>
                  <a:pt x="153" y="200"/>
                </a:lnTo>
                <a:lnTo>
                  <a:pt x="148" y="199"/>
                </a:lnTo>
                <a:lnTo>
                  <a:pt x="142" y="195"/>
                </a:lnTo>
                <a:lnTo>
                  <a:pt x="137" y="190"/>
                </a:lnTo>
                <a:lnTo>
                  <a:pt x="131" y="186"/>
                </a:lnTo>
                <a:lnTo>
                  <a:pt x="127" y="180"/>
                </a:lnTo>
                <a:lnTo>
                  <a:pt x="122" y="173"/>
                </a:lnTo>
                <a:lnTo>
                  <a:pt x="120" y="168"/>
                </a:lnTo>
                <a:lnTo>
                  <a:pt x="115" y="159"/>
                </a:lnTo>
                <a:lnTo>
                  <a:pt x="113" y="151"/>
                </a:lnTo>
                <a:lnTo>
                  <a:pt x="111" y="142"/>
                </a:lnTo>
                <a:lnTo>
                  <a:pt x="110" y="134"/>
                </a:lnTo>
                <a:lnTo>
                  <a:pt x="108" y="124"/>
                </a:lnTo>
                <a:lnTo>
                  <a:pt x="107" y="116"/>
                </a:lnTo>
                <a:lnTo>
                  <a:pt x="107" y="106"/>
                </a:lnTo>
                <a:close/>
                <a:moveTo>
                  <a:pt x="138" y="106"/>
                </a:moveTo>
                <a:lnTo>
                  <a:pt x="138" y="118"/>
                </a:lnTo>
                <a:lnTo>
                  <a:pt x="139" y="131"/>
                </a:lnTo>
                <a:lnTo>
                  <a:pt x="142" y="142"/>
                </a:lnTo>
                <a:lnTo>
                  <a:pt x="144" y="148"/>
                </a:lnTo>
                <a:lnTo>
                  <a:pt x="145" y="152"/>
                </a:lnTo>
                <a:lnTo>
                  <a:pt x="146" y="158"/>
                </a:lnTo>
                <a:lnTo>
                  <a:pt x="149" y="161"/>
                </a:lnTo>
                <a:lnTo>
                  <a:pt x="152" y="165"/>
                </a:lnTo>
                <a:lnTo>
                  <a:pt x="155" y="168"/>
                </a:lnTo>
                <a:lnTo>
                  <a:pt x="158" y="169"/>
                </a:lnTo>
                <a:lnTo>
                  <a:pt x="161" y="172"/>
                </a:lnTo>
                <a:lnTo>
                  <a:pt x="163" y="172"/>
                </a:lnTo>
                <a:lnTo>
                  <a:pt x="168" y="173"/>
                </a:lnTo>
                <a:lnTo>
                  <a:pt x="172" y="172"/>
                </a:lnTo>
                <a:lnTo>
                  <a:pt x="175" y="172"/>
                </a:lnTo>
                <a:lnTo>
                  <a:pt x="178" y="169"/>
                </a:lnTo>
                <a:lnTo>
                  <a:pt x="180" y="168"/>
                </a:lnTo>
                <a:lnTo>
                  <a:pt x="183" y="165"/>
                </a:lnTo>
                <a:lnTo>
                  <a:pt x="186" y="161"/>
                </a:lnTo>
                <a:lnTo>
                  <a:pt x="190" y="152"/>
                </a:lnTo>
                <a:lnTo>
                  <a:pt x="193" y="142"/>
                </a:lnTo>
                <a:lnTo>
                  <a:pt x="194" y="137"/>
                </a:lnTo>
                <a:lnTo>
                  <a:pt x="196" y="131"/>
                </a:lnTo>
                <a:lnTo>
                  <a:pt x="197" y="118"/>
                </a:lnTo>
                <a:lnTo>
                  <a:pt x="197" y="106"/>
                </a:lnTo>
                <a:lnTo>
                  <a:pt x="197" y="92"/>
                </a:lnTo>
                <a:lnTo>
                  <a:pt x="196" y="79"/>
                </a:lnTo>
                <a:lnTo>
                  <a:pt x="193" y="68"/>
                </a:lnTo>
                <a:lnTo>
                  <a:pt x="190" y="58"/>
                </a:lnTo>
                <a:lnTo>
                  <a:pt x="189" y="54"/>
                </a:lnTo>
                <a:lnTo>
                  <a:pt x="186" y="49"/>
                </a:lnTo>
                <a:lnTo>
                  <a:pt x="183" y="45"/>
                </a:lnTo>
                <a:lnTo>
                  <a:pt x="180" y="42"/>
                </a:lnTo>
                <a:lnTo>
                  <a:pt x="178" y="41"/>
                </a:lnTo>
                <a:lnTo>
                  <a:pt x="175" y="39"/>
                </a:lnTo>
                <a:lnTo>
                  <a:pt x="172" y="38"/>
                </a:lnTo>
                <a:lnTo>
                  <a:pt x="168" y="38"/>
                </a:lnTo>
                <a:lnTo>
                  <a:pt x="163" y="38"/>
                </a:lnTo>
                <a:lnTo>
                  <a:pt x="161" y="39"/>
                </a:lnTo>
                <a:lnTo>
                  <a:pt x="158" y="41"/>
                </a:lnTo>
                <a:lnTo>
                  <a:pt x="155" y="42"/>
                </a:lnTo>
                <a:lnTo>
                  <a:pt x="152" y="45"/>
                </a:lnTo>
                <a:lnTo>
                  <a:pt x="149" y="49"/>
                </a:lnTo>
                <a:lnTo>
                  <a:pt x="145" y="58"/>
                </a:lnTo>
                <a:lnTo>
                  <a:pt x="142" y="68"/>
                </a:lnTo>
                <a:lnTo>
                  <a:pt x="141" y="73"/>
                </a:lnTo>
                <a:lnTo>
                  <a:pt x="139" y="79"/>
                </a:lnTo>
                <a:lnTo>
                  <a:pt x="138" y="92"/>
                </a:lnTo>
                <a:lnTo>
                  <a:pt x="138" y="10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6" name="Freeform 175">
            <a:extLst>
              <a:ext uri="{FF2B5EF4-FFF2-40B4-BE49-F238E27FC236}">
                <a16:creationId xmlns:a16="http://schemas.microsoft.com/office/drawing/2014/main" id="{1A281E17-B238-1E9C-B4B9-B43A5227D68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80136" y="6052744"/>
            <a:ext cx="480160" cy="54000"/>
          </a:xfrm>
          <a:custGeom>
            <a:avLst/>
            <a:gdLst>
              <a:gd name="T0" fmla="*/ 1958 w 1974"/>
              <a:gd name="T1" fmla="*/ 27 h 221"/>
              <a:gd name="T2" fmla="*/ 1902 w 1974"/>
              <a:gd name="T3" fmla="*/ 35 h 221"/>
              <a:gd name="T4" fmla="*/ 1725 w 1974"/>
              <a:gd name="T5" fmla="*/ 3 h 221"/>
              <a:gd name="T6" fmla="*/ 1772 w 1974"/>
              <a:gd name="T7" fmla="*/ 193 h 221"/>
              <a:gd name="T8" fmla="*/ 1825 w 1974"/>
              <a:gd name="T9" fmla="*/ 172 h 221"/>
              <a:gd name="T10" fmla="*/ 1707 w 1974"/>
              <a:gd name="T11" fmla="*/ 199 h 221"/>
              <a:gd name="T12" fmla="*/ 1716 w 1974"/>
              <a:gd name="T13" fmla="*/ 18 h 221"/>
              <a:gd name="T14" fmla="*/ 1601 w 1974"/>
              <a:gd name="T15" fmla="*/ 38 h 221"/>
              <a:gd name="T16" fmla="*/ 1546 w 1974"/>
              <a:gd name="T17" fmla="*/ 25 h 221"/>
              <a:gd name="T18" fmla="*/ 1531 w 1974"/>
              <a:gd name="T19" fmla="*/ 202 h 221"/>
              <a:gd name="T20" fmla="*/ 1647 w 1974"/>
              <a:gd name="T21" fmla="*/ 173 h 221"/>
              <a:gd name="T22" fmla="*/ 1383 w 1974"/>
              <a:gd name="T23" fmla="*/ 21 h 221"/>
              <a:gd name="T24" fmla="*/ 1373 w 1974"/>
              <a:gd name="T25" fmla="*/ 202 h 221"/>
              <a:gd name="T26" fmla="*/ 1452 w 1974"/>
              <a:gd name="T27" fmla="*/ 200 h 221"/>
              <a:gd name="T28" fmla="*/ 1479 w 1974"/>
              <a:gd name="T29" fmla="*/ 134 h 221"/>
              <a:gd name="T30" fmla="*/ 1442 w 1974"/>
              <a:gd name="T31" fmla="*/ 18 h 221"/>
              <a:gd name="T32" fmla="*/ 1339 w 1974"/>
              <a:gd name="T33" fmla="*/ 176 h 221"/>
              <a:gd name="T34" fmla="*/ 1287 w 1974"/>
              <a:gd name="T35" fmla="*/ 169 h 221"/>
              <a:gd name="T36" fmla="*/ 1226 w 1974"/>
              <a:gd name="T37" fmla="*/ 21 h 221"/>
              <a:gd name="T38" fmla="*/ 1216 w 1974"/>
              <a:gd name="T39" fmla="*/ 219 h 221"/>
              <a:gd name="T40" fmla="*/ 1009 w 1974"/>
              <a:gd name="T41" fmla="*/ 65 h 221"/>
              <a:gd name="T42" fmla="*/ 1081 w 1974"/>
              <a:gd name="T43" fmla="*/ 3 h 221"/>
              <a:gd name="T44" fmla="*/ 978 w 1974"/>
              <a:gd name="T45" fmla="*/ 23 h 221"/>
              <a:gd name="T46" fmla="*/ 972 w 1974"/>
              <a:gd name="T47" fmla="*/ 219 h 221"/>
              <a:gd name="T48" fmla="*/ 859 w 1974"/>
              <a:gd name="T49" fmla="*/ 23 h 221"/>
              <a:gd name="T50" fmla="*/ 838 w 1974"/>
              <a:gd name="T51" fmla="*/ 193 h 221"/>
              <a:gd name="T52" fmla="*/ 886 w 1974"/>
              <a:gd name="T53" fmla="*/ 202 h 221"/>
              <a:gd name="T54" fmla="*/ 764 w 1974"/>
              <a:gd name="T55" fmla="*/ 214 h 221"/>
              <a:gd name="T56" fmla="*/ 785 w 1974"/>
              <a:gd name="T57" fmla="*/ 131 h 221"/>
              <a:gd name="T58" fmla="*/ 718 w 1974"/>
              <a:gd name="T59" fmla="*/ 20 h 221"/>
              <a:gd name="T60" fmla="*/ 788 w 1974"/>
              <a:gd name="T61" fmla="*/ 20 h 221"/>
              <a:gd name="T62" fmla="*/ 694 w 1974"/>
              <a:gd name="T63" fmla="*/ 10 h 221"/>
              <a:gd name="T64" fmla="*/ 701 w 1974"/>
              <a:gd name="T65" fmla="*/ 111 h 221"/>
              <a:gd name="T66" fmla="*/ 740 w 1974"/>
              <a:gd name="T67" fmla="*/ 205 h 221"/>
              <a:gd name="T68" fmla="*/ 531 w 1974"/>
              <a:gd name="T69" fmla="*/ 207 h 221"/>
              <a:gd name="T70" fmla="*/ 643 w 1974"/>
              <a:gd name="T71" fmla="*/ 195 h 221"/>
              <a:gd name="T72" fmla="*/ 586 w 1974"/>
              <a:gd name="T73" fmla="*/ 66 h 221"/>
              <a:gd name="T74" fmla="*/ 600 w 1974"/>
              <a:gd name="T75" fmla="*/ 18 h 221"/>
              <a:gd name="T76" fmla="*/ 609 w 1974"/>
              <a:gd name="T77" fmla="*/ 3 h 221"/>
              <a:gd name="T78" fmla="*/ 533 w 1974"/>
              <a:gd name="T79" fmla="*/ 34 h 221"/>
              <a:gd name="T80" fmla="*/ 606 w 1974"/>
              <a:gd name="T81" fmla="*/ 168 h 221"/>
              <a:gd name="T82" fmla="*/ 575 w 1974"/>
              <a:gd name="T83" fmla="*/ 200 h 221"/>
              <a:gd name="T84" fmla="*/ 448 w 1974"/>
              <a:gd name="T85" fmla="*/ 40 h 221"/>
              <a:gd name="T86" fmla="*/ 429 w 1974"/>
              <a:gd name="T87" fmla="*/ 109 h 221"/>
              <a:gd name="T88" fmla="*/ 410 w 1974"/>
              <a:gd name="T89" fmla="*/ 182 h 221"/>
              <a:gd name="T90" fmla="*/ 496 w 1974"/>
              <a:gd name="T91" fmla="*/ 171 h 221"/>
              <a:gd name="T92" fmla="*/ 504 w 1974"/>
              <a:gd name="T93" fmla="*/ 51 h 221"/>
              <a:gd name="T94" fmla="*/ 339 w 1974"/>
              <a:gd name="T95" fmla="*/ 3 h 221"/>
              <a:gd name="T96" fmla="*/ 353 w 1974"/>
              <a:gd name="T97" fmla="*/ 197 h 221"/>
              <a:gd name="T98" fmla="*/ 230 w 1974"/>
              <a:gd name="T99" fmla="*/ 21 h 221"/>
              <a:gd name="T100" fmla="*/ 270 w 1974"/>
              <a:gd name="T101" fmla="*/ 66 h 221"/>
              <a:gd name="T102" fmla="*/ 237 w 1974"/>
              <a:gd name="T103" fmla="*/ 203 h 221"/>
              <a:gd name="T104" fmla="*/ 167 w 1974"/>
              <a:gd name="T105" fmla="*/ 154 h 221"/>
              <a:gd name="T106" fmla="*/ 264 w 1974"/>
              <a:gd name="T107" fmla="*/ 219 h 221"/>
              <a:gd name="T108" fmla="*/ 326 w 1974"/>
              <a:gd name="T109" fmla="*/ 110 h 221"/>
              <a:gd name="T110" fmla="*/ 264 w 1974"/>
              <a:gd name="T111" fmla="*/ 1 h 221"/>
              <a:gd name="T112" fmla="*/ 167 w 1974"/>
              <a:gd name="T113" fmla="*/ 68 h 221"/>
              <a:gd name="T114" fmla="*/ 20 w 1974"/>
              <a:gd name="T115" fmla="*/ 44 h 221"/>
              <a:gd name="T116" fmla="*/ 78 w 1974"/>
              <a:gd name="T117" fmla="*/ 197 h 221"/>
              <a:gd name="T118" fmla="*/ 107 w 1974"/>
              <a:gd name="T119" fmla="*/ 134 h 221"/>
              <a:gd name="T120" fmla="*/ 72 w 1974"/>
              <a:gd name="T121" fmla="*/ 18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74" h="221">
                <a:moveTo>
                  <a:pt x="1974" y="219"/>
                </a:moveTo>
                <a:lnTo>
                  <a:pt x="1974" y="202"/>
                </a:lnTo>
                <a:lnTo>
                  <a:pt x="1968" y="202"/>
                </a:lnTo>
                <a:lnTo>
                  <a:pt x="1964" y="200"/>
                </a:lnTo>
                <a:lnTo>
                  <a:pt x="1959" y="197"/>
                </a:lnTo>
                <a:lnTo>
                  <a:pt x="1957" y="193"/>
                </a:lnTo>
                <a:lnTo>
                  <a:pt x="1955" y="190"/>
                </a:lnTo>
                <a:lnTo>
                  <a:pt x="1955" y="185"/>
                </a:lnTo>
                <a:lnTo>
                  <a:pt x="1954" y="175"/>
                </a:lnTo>
                <a:lnTo>
                  <a:pt x="1954" y="47"/>
                </a:lnTo>
                <a:lnTo>
                  <a:pt x="1954" y="41"/>
                </a:lnTo>
                <a:lnTo>
                  <a:pt x="1955" y="35"/>
                </a:lnTo>
                <a:lnTo>
                  <a:pt x="1955" y="30"/>
                </a:lnTo>
                <a:lnTo>
                  <a:pt x="1958" y="27"/>
                </a:lnTo>
                <a:lnTo>
                  <a:pt x="1959" y="24"/>
                </a:lnTo>
                <a:lnTo>
                  <a:pt x="1962" y="23"/>
                </a:lnTo>
                <a:lnTo>
                  <a:pt x="1964" y="21"/>
                </a:lnTo>
                <a:lnTo>
                  <a:pt x="1968" y="20"/>
                </a:lnTo>
                <a:lnTo>
                  <a:pt x="1974" y="18"/>
                </a:lnTo>
                <a:lnTo>
                  <a:pt x="1974" y="3"/>
                </a:lnTo>
                <a:lnTo>
                  <a:pt x="1883" y="3"/>
                </a:lnTo>
                <a:lnTo>
                  <a:pt x="1883" y="18"/>
                </a:lnTo>
                <a:lnTo>
                  <a:pt x="1889" y="20"/>
                </a:lnTo>
                <a:lnTo>
                  <a:pt x="1894" y="21"/>
                </a:lnTo>
                <a:lnTo>
                  <a:pt x="1897" y="24"/>
                </a:lnTo>
                <a:lnTo>
                  <a:pt x="1900" y="27"/>
                </a:lnTo>
                <a:lnTo>
                  <a:pt x="1902" y="31"/>
                </a:lnTo>
                <a:lnTo>
                  <a:pt x="1902" y="35"/>
                </a:lnTo>
                <a:lnTo>
                  <a:pt x="1903" y="47"/>
                </a:lnTo>
                <a:lnTo>
                  <a:pt x="1903" y="175"/>
                </a:lnTo>
                <a:lnTo>
                  <a:pt x="1902" y="185"/>
                </a:lnTo>
                <a:lnTo>
                  <a:pt x="1902" y="190"/>
                </a:lnTo>
                <a:lnTo>
                  <a:pt x="1900" y="193"/>
                </a:lnTo>
                <a:lnTo>
                  <a:pt x="1899" y="196"/>
                </a:lnTo>
                <a:lnTo>
                  <a:pt x="1897" y="197"/>
                </a:lnTo>
                <a:lnTo>
                  <a:pt x="1894" y="200"/>
                </a:lnTo>
                <a:lnTo>
                  <a:pt x="1889" y="202"/>
                </a:lnTo>
                <a:lnTo>
                  <a:pt x="1883" y="202"/>
                </a:lnTo>
                <a:lnTo>
                  <a:pt x="1883" y="219"/>
                </a:lnTo>
                <a:lnTo>
                  <a:pt x="1974" y="219"/>
                </a:lnTo>
                <a:close/>
                <a:moveTo>
                  <a:pt x="1875" y="3"/>
                </a:moveTo>
                <a:lnTo>
                  <a:pt x="1725" y="3"/>
                </a:lnTo>
                <a:lnTo>
                  <a:pt x="1725" y="54"/>
                </a:lnTo>
                <a:lnTo>
                  <a:pt x="1742" y="54"/>
                </a:lnTo>
                <a:lnTo>
                  <a:pt x="1746" y="42"/>
                </a:lnTo>
                <a:lnTo>
                  <a:pt x="1749" y="37"/>
                </a:lnTo>
                <a:lnTo>
                  <a:pt x="1753" y="31"/>
                </a:lnTo>
                <a:lnTo>
                  <a:pt x="1757" y="25"/>
                </a:lnTo>
                <a:lnTo>
                  <a:pt x="1762" y="23"/>
                </a:lnTo>
                <a:lnTo>
                  <a:pt x="1767" y="20"/>
                </a:lnTo>
                <a:lnTo>
                  <a:pt x="1772" y="20"/>
                </a:lnTo>
                <a:lnTo>
                  <a:pt x="1774" y="18"/>
                </a:lnTo>
                <a:lnTo>
                  <a:pt x="1774" y="172"/>
                </a:lnTo>
                <a:lnTo>
                  <a:pt x="1774" y="185"/>
                </a:lnTo>
                <a:lnTo>
                  <a:pt x="1773" y="189"/>
                </a:lnTo>
                <a:lnTo>
                  <a:pt x="1772" y="193"/>
                </a:lnTo>
                <a:lnTo>
                  <a:pt x="1769" y="197"/>
                </a:lnTo>
                <a:lnTo>
                  <a:pt x="1766" y="200"/>
                </a:lnTo>
                <a:lnTo>
                  <a:pt x="1760" y="202"/>
                </a:lnTo>
                <a:lnTo>
                  <a:pt x="1755" y="202"/>
                </a:lnTo>
                <a:lnTo>
                  <a:pt x="1755" y="219"/>
                </a:lnTo>
                <a:lnTo>
                  <a:pt x="1845" y="219"/>
                </a:lnTo>
                <a:lnTo>
                  <a:pt x="1845" y="202"/>
                </a:lnTo>
                <a:lnTo>
                  <a:pt x="1839" y="202"/>
                </a:lnTo>
                <a:lnTo>
                  <a:pt x="1835" y="199"/>
                </a:lnTo>
                <a:lnTo>
                  <a:pt x="1831" y="197"/>
                </a:lnTo>
                <a:lnTo>
                  <a:pt x="1828" y="193"/>
                </a:lnTo>
                <a:lnTo>
                  <a:pt x="1827" y="189"/>
                </a:lnTo>
                <a:lnTo>
                  <a:pt x="1827" y="183"/>
                </a:lnTo>
                <a:lnTo>
                  <a:pt x="1825" y="172"/>
                </a:lnTo>
                <a:lnTo>
                  <a:pt x="1825" y="18"/>
                </a:lnTo>
                <a:lnTo>
                  <a:pt x="1832" y="20"/>
                </a:lnTo>
                <a:lnTo>
                  <a:pt x="1838" y="23"/>
                </a:lnTo>
                <a:lnTo>
                  <a:pt x="1842" y="27"/>
                </a:lnTo>
                <a:lnTo>
                  <a:pt x="1846" y="31"/>
                </a:lnTo>
                <a:lnTo>
                  <a:pt x="1851" y="37"/>
                </a:lnTo>
                <a:lnTo>
                  <a:pt x="1854" y="42"/>
                </a:lnTo>
                <a:lnTo>
                  <a:pt x="1858" y="54"/>
                </a:lnTo>
                <a:lnTo>
                  <a:pt x="1875" y="54"/>
                </a:lnTo>
                <a:lnTo>
                  <a:pt x="1875" y="3"/>
                </a:lnTo>
                <a:close/>
                <a:moveTo>
                  <a:pt x="1716" y="219"/>
                </a:moveTo>
                <a:lnTo>
                  <a:pt x="1716" y="202"/>
                </a:lnTo>
                <a:lnTo>
                  <a:pt x="1711" y="202"/>
                </a:lnTo>
                <a:lnTo>
                  <a:pt x="1707" y="199"/>
                </a:lnTo>
                <a:lnTo>
                  <a:pt x="1705" y="197"/>
                </a:lnTo>
                <a:lnTo>
                  <a:pt x="1704" y="196"/>
                </a:lnTo>
                <a:lnTo>
                  <a:pt x="1701" y="193"/>
                </a:lnTo>
                <a:lnTo>
                  <a:pt x="1700" y="189"/>
                </a:lnTo>
                <a:lnTo>
                  <a:pt x="1700" y="185"/>
                </a:lnTo>
                <a:lnTo>
                  <a:pt x="1698" y="175"/>
                </a:lnTo>
                <a:lnTo>
                  <a:pt x="1698" y="48"/>
                </a:lnTo>
                <a:lnTo>
                  <a:pt x="1698" y="37"/>
                </a:lnTo>
                <a:lnTo>
                  <a:pt x="1700" y="33"/>
                </a:lnTo>
                <a:lnTo>
                  <a:pt x="1701" y="28"/>
                </a:lnTo>
                <a:lnTo>
                  <a:pt x="1704" y="24"/>
                </a:lnTo>
                <a:lnTo>
                  <a:pt x="1707" y="21"/>
                </a:lnTo>
                <a:lnTo>
                  <a:pt x="1711" y="20"/>
                </a:lnTo>
                <a:lnTo>
                  <a:pt x="1716" y="18"/>
                </a:lnTo>
                <a:lnTo>
                  <a:pt x="1716" y="3"/>
                </a:lnTo>
                <a:lnTo>
                  <a:pt x="1630" y="3"/>
                </a:lnTo>
                <a:lnTo>
                  <a:pt x="1630" y="18"/>
                </a:lnTo>
                <a:lnTo>
                  <a:pt x="1636" y="20"/>
                </a:lnTo>
                <a:lnTo>
                  <a:pt x="1640" y="23"/>
                </a:lnTo>
                <a:lnTo>
                  <a:pt x="1643" y="25"/>
                </a:lnTo>
                <a:lnTo>
                  <a:pt x="1644" y="30"/>
                </a:lnTo>
                <a:lnTo>
                  <a:pt x="1646" y="34"/>
                </a:lnTo>
                <a:lnTo>
                  <a:pt x="1647" y="40"/>
                </a:lnTo>
                <a:lnTo>
                  <a:pt x="1647" y="47"/>
                </a:lnTo>
                <a:lnTo>
                  <a:pt x="1647" y="97"/>
                </a:lnTo>
                <a:lnTo>
                  <a:pt x="1601" y="97"/>
                </a:lnTo>
                <a:lnTo>
                  <a:pt x="1601" y="47"/>
                </a:lnTo>
                <a:lnTo>
                  <a:pt x="1601" y="38"/>
                </a:lnTo>
                <a:lnTo>
                  <a:pt x="1602" y="34"/>
                </a:lnTo>
                <a:lnTo>
                  <a:pt x="1603" y="30"/>
                </a:lnTo>
                <a:lnTo>
                  <a:pt x="1605" y="25"/>
                </a:lnTo>
                <a:lnTo>
                  <a:pt x="1606" y="24"/>
                </a:lnTo>
                <a:lnTo>
                  <a:pt x="1608" y="21"/>
                </a:lnTo>
                <a:lnTo>
                  <a:pt x="1612" y="20"/>
                </a:lnTo>
                <a:lnTo>
                  <a:pt x="1618" y="18"/>
                </a:lnTo>
                <a:lnTo>
                  <a:pt x="1618" y="3"/>
                </a:lnTo>
                <a:lnTo>
                  <a:pt x="1531" y="3"/>
                </a:lnTo>
                <a:lnTo>
                  <a:pt x="1531" y="18"/>
                </a:lnTo>
                <a:lnTo>
                  <a:pt x="1537" y="20"/>
                </a:lnTo>
                <a:lnTo>
                  <a:pt x="1540" y="21"/>
                </a:lnTo>
                <a:lnTo>
                  <a:pt x="1541" y="23"/>
                </a:lnTo>
                <a:lnTo>
                  <a:pt x="1546" y="25"/>
                </a:lnTo>
                <a:lnTo>
                  <a:pt x="1547" y="30"/>
                </a:lnTo>
                <a:lnTo>
                  <a:pt x="1548" y="31"/>
                </a:lnTo>
                <a:lnTo>
                  <a:pt x="1548" y="34"/>
                </a:lnTo>
                <a:lnTo>
                  <a:pt x="1548" y="38"/>
                </a:lnTo>
                <a:lnTo>
                  <a:pt x="1548" y="47"/>
                </a:lnTo>
                <a:lnTo>
                  <a:pt x="1548" y="175"/>
                </a:lnTo>
                <a:lnTo>
                  <a:pt x="1548" y="185"/>
                </a:lnTo>
                <a:lnTo>
                  <a:pt x="1548" y="189"/>
                </a:lnTo>
                <a:lnTo>
                  <a:pt x="1546" y="193"/>
                </a:lnTo>
                <a:lnTo>
                  <a:pt x="1544" y="196"/>
                </a:lnTo>
                <a:lnTo>
                  <a:pt x="1543" y="197"/>
                </a:lnTo>
                <a:lnTo>
                  <a:pt x="1541" y="199"/>
                </a:lnTo>
                <a:lnTo>
                  <a:pt x="1537" y="202"/>
                </a:lnTo>
                <a:lnTo>
                  <a:pt x="1531" y="202"/>
                </a:lnTo>
                <a:lnTo>
                  <a:pt x="1531" y="219"/>
                </a:lnTo>
                <a:lnTo>
                  <a:pt x="1618" y="219"/>
                </a:lnTo>
                <a:lnTo>
                  <a:pt x="1618" y="202"/>
                </a:lnTo>
                <a:lnTo>
                  <a:pt x="1613" y="202"/>
                </a:lnTo>
                <a:lnTo>
                  <a:pt x="1609" y="200"/>
                </a:lnTo>
                <a:lnTo>
                  <a:pt x="1606" y="197"/>
                </a:lnTo>
                <a:lnTo>
                  <a:pt x="1603" y="195"/>
                </a:lnTo>
                <a:lnTo>
                  <a:pt x="1602" y="190"/>
                </a:lnTo>
                <a:lnTo>
                  <a:pt x="1602" y="186"/>
                </a:lnTo>
                <a:lnTo>
                  <a:pt x="1601" y="181"/>
                </a:lnTo>
                <a:lnTo>
                  <a:pt x="1601" y="175"/>
                </a:lnTo>
                <a:lnTo>
                  <a:pt x="1601" y="119"/>
                </a:lnTo>
                <a:lnTo>
                  <a:pt x="1647" y="119"/>
                </a:lnTo>
                <a:lnTo>
                  <a:pt x="1647" y="173"/>
                </a:lnTo>
                <a:lnTo>
                  <a:pt x="1647" y="179"/>
                </a:lnTo>
                <a:lnTo>
                  <a:pt x="1646" y="185"/>
                </a:lnTo>
                <a:lnTo>
                  <a:pt x="1646" y="189"/>
                </a:lnTo>
                <a:lnTo>
                  <a:pt x="1644" y="193"/>
                </a:lnTo>
                <a:lnTo>
                  <a:pt x="1642" y="196"/>
                </a:lnTo>
                <a:lnTo>
                  <a:pt x="1639" y="199"/>
                </a:lnTo>
                <a:lnTo>
                  <a:pt x="1635" y="202"/>
                </a:lnTo>
                <a:lnTo>
                  <a:pt x="1630" y="202"/>
                </a:lnTo>
                <a:lnTo>
                  <a:pt x="1630" y="219"/>
                </a:lnTo>
                <a:lnTo>
                  <a:pt x="1716" y="219"/>
                </a:lnTo>
                <a:close/>
                <a:moveTo>
                  <a:pt x="1373" y="3"/>
                </a:moveTo>
                <a:lnTo>
                  <a:pt x="1373" y="18"/>
                </a:lnTo>
                <a:lnTo>
                  <a:pt x="1379" y="20"/>
                </a:lnTo>
                <a:lnTo>
                  <a:pt x="1383" y="21"/>
                </a:lnTo>
                <a:lnTo>
                  <a:pt x="1386" y="24"/>
                </a:lnTo>
                <a:lnTo>
                  <a:pt x="1389" y="27"/>
                </a:lnTo>
                <a:lnTo>
                  <a:pt x="1390" y="31"/>
                </a:lnTo>
                <a:lnTo>
                  <a:pt x="1390" y="35"/>
                </a:lnTo>
                <a:lnTo>
                  <a:pt x="1392" y="44"/>
                </a:lnTo>
                <a:lnTo>
                  <a:pt x="1392" y="179"/>
                </a:lnTo>
                <a:lnTo>
                  <a:pt x="1392" y="186"/>
                </a:lnTo>
                <a:lnTo>
                  <a:pt x="1390" y="190"/>
                </a:lnTo>
                <a:lnTo>
                  <a:pt x="1389" y="193"/>
                </a:lnTo>
                <a:lnTo>
                  <a:pt x="1387" y="195"/>
                </a:lnTo>
                <a:lnTo>
                  <a:pt x="1384" y="197"/>
                </a:lnTo>
                <a:lnTo>
                  <a:pt x="1382" y="200"/>
                </a:lnTo>
                <a:lnTo>
                  <a:pt x="1379" y="202"/>
                </a:lnTo>
                <a:lnTo>
                  <a:pt x="1373" y="202"/>
                </a:lnTo>
                <a:lnTo>
                  <a:pt x="1373" y="219"/>
                </a:lnTo>
                <a:lnTo>
                  <a:pt x="1517" y="219"/>
                </a:lnTo>
                <a:lnTo>
                  <a:pt x="1523" y="164"/>
                </a:lnTo>
                <a:lnTo>
                  <a:pt x="1502" y="164"/>
                </a:lnTo>
                <a:lnTo>
                  <a:pt x="1498" y="172"/>
                </a:lnTo>
                <a:lnTo>
                  <a:pt x="1495" y="179"/>
                </a:lnTo>
                <a:lnTo>
                  <a:pt x="1490" y="186"/>
                </a:lnTo>
                <a:lnTo>
                  <a:pt x="1486" y="192"/>
                </a:lnTo>
                <a:lnTo>
                  <a:pt x="1481" y="196"/>
                </a:lnTo>
                <a:lnTo>
                  <a:pt x="1475" y="199"/>
                </a:lnTo>
                <a:lnTo>
                  <a:pt x="1469" y="202"/>
                </a:lnTo>
                <a:lnTo>
                  <a:pt x="1462" y="202"/>
                </a:lnTo>
                <a:lnTo>
                  <a:pt x="1457" y="202"/>
                </a:lnTo>
                <a:lnTo>
                  <a:pt x="1452" y="200"/>
                </a:lnTo>
                <a:lnTo>
                  <a:pt x="1449" y="197"/>
                </a:lnTo>
                <a:lnTo>
                  <a:pt x="1447" y="195"/>
                </a:lnTo>
                <a:lnTo>
                  <a:pt x="1445" y="190"/>
                </a:lnTo>
                <a:lnTo>
                  <a:pt x="1444" y="185"/>
                </a:lnTo>
                <a:lnTo>
                  <a:pt x="1442" y="178"/>
                </a:lnTo>
                <a:lnTo>
                  <a:pt x="1442" y="171"/>
                </a:lnTo>
                <a:lnTo>
                  <a:pt x="1442" y="114"/>
                </a:lnTo>
                <a:lnTo>
                  <a:pt x="1449" y="114"/>
                </a:lnTo>
                <a:lnTo>
                  <a:pt x="1457" y="114"/>
                </a:lnTo>
                <a:lnTo>
                  <a:pt x="1462" y="116"/>
                </a:lnTo>
                <a:lnTo>
                  <a:pt x="1468" y="119"/>
                </a:lnTo>
                <a:lnTo>
                  <a:pt x="1472" y="123"/>
                </a:lnTo>
                <a:lnTo>
                  <a:pt x="1475" y="127"/>
                </a:lnTo>
                <a:lnTo>
                  <a:pt x="1479" y="134"/>
                </a:lnTo>
                <a:lnTo>
                  <a:pt x="1481" y="141"/>
                </a:lnTo>
                <a:lnTo>
                  <a:pt x="1500" y="141"/>
                </a:lnTo>
                <a:lnTo>
                  <a:pt x="1500" y="72"/>
                </a:lnTo>
                <a:lnTo>
                  <a:pt x="1481" y="72"/>
                </a:lnTo>
                <a:lnTo>
                  <a:pt x="1479" y="80"/>
                </a:lnTo>
                <a:lnTo>
                  <a:pt x="1475" y="86"/>
                </a:lnTo>
                <a:lnTo>
                  <a:pt x="1472" y="90"/>
                </a:lnTo>
                <a:lnTo>
                  <a:pt x="1469" y="92"/>
                </a:lnTo>
                <a:lnTo>
                  <a:pt x="1468" y="93"/>
                </a:lnTo>
                <a:lnTo>
                  <a:pt x="1462" y="96"/>
                </a:lnTo>
                <a:lnTo>
                  <a:pt x="1457" y="97"/>
                </a:lnTo>
                <a:lnTo>
                  <a:pt x="1449" y="97"/>
                </a:lnTo>
                <a:lnTo>
                  <a:pt x="1442" y="97"/>
                </a:lnTo>
                <a:lnTo>
                  <a:pt x="1442" y="18"/>
                </a:lnTo>
                <a:lnTo>
                  <a:pt x="1457" y="18"/>
                </a:lnTo>
                <a:lnTo>
                  <a:pt x="1465" y="20"/>
                </a:lnTo>
                <a:lnTo>
                  <a:pt x="1471" y="21"/>
                </a:lnTo>
                <a:lnTo>
                  <a:pt x="1478" y="24"/>
                </a:lnTo>
                <a:lnTo>
                  <a:pt x="1482" y="28"/>
                </a:lnTo>
                <a:lnTo>
                  <a:pt x="1488" y="33"/>
                </a:lnTo>
                <a:lnTo>
                  <a:pt x="1492" y="38"/>
                </a:lnTo>
                <a:lnTo>
                  <a:pt x="1498" y="49"/>
                </a:lnTo>
                <a:lnTo>
                  <a:pt x="1519" y="49"/>
                </a:lnTo>
                <a:lnTo>
                  <a:pt x="1519" y="3"/>
                </a:lnTo>
                <a:lnTo>
                  <a:pt x="1373" y="3"/>
                </a:lnTo>
                <a:close/>
                <a:moveTo>
                  <a:pt x="1366" y="164"/>
                </a:moveTo>
                <a:lnTo>
                  <a:pt x="1345" y="164"/>
                </a:lnTo>
                <a:lnTo>
                  <a:pt x="1339" y="176"/>
                </a:lnTo>
                <a:lnTo>
                  <a:pt x="1336" y="183"/>
                </a:lnTo>
                <a:lnTo>
                  <a:pt x="1332" y="189"/>
                </a:lnTo>
                <a:lnTo>
                  <a:pt x="1327" y="195"/>
                </a:lnTo>
                <a:lnTo>
                  <a:pt x="1321" y="199"/>
                </a:lnTo>
                <a:lnTo>
                  <a:pt x="1314" y="202"/>
                </a:lnTo>
                <a:lnTo>
                  <a:pt x="1305" y="202"/>
                </a:lnTo>
                <a:lnTo>
                  <a:pt x="1301" y="202"/>
                </a:lnTo>
                <a:lnTo>
                  <a:pt x="1297" y="200"/>
                </a:lnTo>
                <a:lnTo>
                  <a:pt x="1294" y="197"/>
                </a:lnTo>
                <a:lnTo>
                  <a:pt x="1291" y="195"/>
                </a:lnTo>
                <a:lnTo>
                  <a:pt x="1288" y="190"/>
                </a:lnTo>
                <a:lnTo>
                  <a:pt x="1287" y="185"/>
                </a:lnTo>
                <a:lnTo>
                  <a:pt x="1287" y="178"/>
                </a:lnTo>
                <a:lnTo>
                  <a:pt x="1287" y="169"/>
                </a:lnTo>
                <a:lnTo>
                  <a:pt x="1287" y="45"/>
                </a:lnTo>
                <a:lnTo>
                  <a:pt x="1287" y="40"/>
                </a:lnTo>
                <a:lnTo>
                  <a:pt x="1287" y="34"/>
                </a:lnTo>
                <a:lnTo>
                  <a:pt x="1288" y="30"/>
                </a:lnTo>
                <a:lnTo>
                  <a:pt x="1291" y="25"/>
                </a:lnTo>
                <a:lnTo>
                  <a:pt x="1293" y="23"/>
                </a:lnTo>
                <a:lnTo>
                  <a:pt x="1297" y="21"/>
                </a:lnTo>
                <a:lnTo>
                  <a:pt x="1301" y="20"/>
                </a:lnTo>
                <a:lnTo>
                  <a:pt x="1305" y="18"/>
                </a:lnTo>
                <a:lnTo>
                  <a:pt x="1305" y="3"/>
                </a:lnTo>
                <a:lnTo>
                  <a:pt x="1216" y="3"/>
                </a:lnTo>
                <a:lnTo>
                  <a:pt x="1216" y="18"/>
                </a:lnTo>
                <a:lnTo>
                  <a:pt x="1222" y="20"/>
                </a:lnTo>
                <a:lnTo>
                  <a:pt x="1226" y="21"/>
                </a:lnTo>
                <a:lnTo>
                  <a:pt x="1229" y="24"/>
                </a:lnTo>
                <a:lnTo>
                  <a:pt x="1232" y="27"/>
                </a:lnTo>
                <a:lnTo>
                  <a:pt x="1233" y="31"/>
                </a:lnTo>
                <a:lnTo>
                  <a:pt x="1235" y="35"/>
                </a:lnTo>
                <a:lnTo>
                  <a:pt x="1235" y="45"/>
                </a:lnTo>
                <a:lnTo>
                  <a:pt x="1235" y="176"/>
                </a:lnTo>
                <a:lnTo>
                  <a:pt x="1235" y="186"/>
                </a:lnTo>
                <a:lnTo>
                  <a:pt x="1233" y="190"/>
                </a:lnTo>
                <a:lnTo>
                  <a:pt x="1232" y="193"/>
                </a:lnTo>
                <a:lnTo>
                  <a:pt x="1231" y="197"/>
                </a:lnTo>
                <a:lnTo>
                  <a:pt x="1226" y="200"/>
                </a:lnTo>
                <a:lnTo>
                  <a:pt x="1222" y="202"/>
                </a:lnTo>
                <a:lnTo>
                  <a:pt x="1216" y="203"/>
                </a:lnTo>
                <a:lnTo>
                  <a:pt x="1216" y="219"/>
                </a:lnTo>
                <a:lnTo>
                  <a:pt x="1360" y="219"/>
                </a:lnTo>
                <a:lnTo>
                  <a:pt x="1366" y="164"/>
                </a:lnTo>
                <a:close/>
                <a:moveTo>
                  <a:pt x="1034" y="219"/>
                </a:moveTo>
                <a:lnTo>
                  <a:pt x="1034" y="202"/>
                </a:lnTo>
                <a:lnTo>
                  <a:pt x="1030" y="200"/>
                </a:lnTo>
                <a:lnTo>
                  <a:pt x="1024" y="197"/>
                </a:lnTo>
                <a:lnTo>
                  <a:pt x="1020" y="195"/>
                </a:lnTo>
                <a:lnTo>
                  <a:pt x="1019" y="193"/>
                </a:lnTo>
                <a:lnTo>
                  <a:pt x="1017" y="190"/>
                </a:lnTo>
                <a:lnTo>
                  <a:pt x="1014" y="185"/>
                </a:lnTo>
                <a:lnTo>
                  <a:pt x="1013" y="179"/>
                </a:lnTo>
                <a:lnTo>
                  <a:pt x="1012" y="171"/>
                </a:lnTo>
                <a:lnTo>
                  <a:pt x="1010" y="161"/>
                </a:lnTo>
                <a:lnTo>
                  <a:pt x="1009" y="65"/>
                </a:lnTo>
                <a:lnTo>
                  <a:pt x="1106" y="220"/>
                </a:lnTo>
                <a:lnTo>
                  <a:pt x="1120" y="220"/>
                </a:lnTo>
                <a:lnTo>
                  <a:pt x="1120" y="51"/>
                </a:lnTo>
                <a:lnTo>
                  <a:pt x="1120" y="45"/>
                </a:lnTo>
                <a:lnTo>
                  <a:pt x="1122" y="40"/>
                </a:lnTo>
                <a:lnTo>
                  <a:pt x="1122" y="35"/>
                </a:lnTo>
                <a:lnTo>
                  <a:pt x="1125" y="30"/>
                </a:lnTo>
                <a:lnTo>
                  <a:pt x="1126" y="27"/>
                </a:lnTo>
                <a:lnTo>
                  <a:pt x="1129" y="24"/>
                </a:lnTo>
                <a:lnTo>
                  <a:pt x="1130" y="23"/>
                </a:lnTo>
                <a:lnTo>
                  <a:pt x="1134" y="20"/>
                </a:lnTo>
                <a:lnTo>
                  <a:pt x="1140" y="18"/>
                </a:lnTo>
                <a:lnTo>
                  <a:pt x="1140" y="3"/>
                </a:lnTo>
                <a:lnTo>
                  <a:pt x="1081" y="3"/>
                </a:lnTo>
                <a:lnTo>
                  <a:pt x="1081" y="18"/>
                </a:lnTo>
                <a:lnTo>
                  <a:pt x="1086" y="20"/>
                </a:lnTo>
                <a:lnTo>
                  <a:pt x="1091" y="23"/>
                </a:lnTo>
                <a:lnTo>
                  <a:pt x="1095" y="25"/>
                </a:lnTo>
                <a:lnTo>
                  <a:pt x="1098" y="28"/>
                </a:lnTo>
                <a:lnTo>
                  <a:pt x="1099" y="34"/>
                </a:lnTo>
                <a:lnTo>
                  <a:pt x="1101" y="40"/>
                </a:lnTo>
                <a:lnTo>
                  <a:pt x="1102" y="45"/>
                </a:lnTo>
                <a:lnTo>
                  <a:pt x="1102" y="52"/>
                </a:lnTo>
                <a:lnTo>
                  <a:pt x="1103" y="127"/>
                </a:lnTo>
                <a:lnTo>
                  <a:pt x="1026" y="3"/>
                </a:lnTo>
                <a:lnTo>
                  <a:pt x="972" y="3"/>
                </a:lnTo>
                <a:lnTo>
                  <a:pt x="972" y="18"/>
                </a:lnTo>
                <a:lnTo>
                  <a:pt x="978" y="23"/>
                </a:lnTo>
                <a:lnTo>
                  <a:pt x="980" y="25"/>
                </a:lnTo>
                <a:lnTo>
                  <a:pt x="983" y="27"/>
                </a:lnTo>
                <a:lnTo>
                  <a:pt x="988" y="33"/>
                </a:lnTo>
                <a:lnTo>
                  <a:pt x="992" y="41"/>
                </a:lnTo>
                <a:lnTo>
                  <a:pt x="992" y="159"/>
                </a:lnTo>
                <a:lnTo>
                  <a:pt x="990" y="171"/>
                </a:lnTo>
                <a:lnTo>
                  <a:pt x="990" y="181"/>
                </a:lnTo>
                <a:lnTo>
                  <a:pt x="988" y="186"/>
                </a:lnTo>
                <a:lnTo>
                  <a:pt x="985" y="192"/>
                </a:lnTo>
                <a:lnTo>
                  <a:pt x="983" y="195"/>
                </a:lnTo>
                <a:lnTo>
                  <a:pt x="982" y="196"/>
                </a:lnTo>
                <a:lnTo>
                  <a:pt x="979" y="199"/>
                </a:lnTo>
                <a:lnTo>
                  <a:pt x="972" y="202"/>
                </a:lnTo>
                <a:lnTo>
                  <a:pt x="972" y="219"/>
                </a:lnTo>
                <a:lnTo>
                  <a:pt x="1034" y="219"/>
                </a:lnTo>
                <a:close/>
                <a:moveTo>
                  <a:pt x="848" y="126"/>
                </a:moveTo>
                <a:lnTo>
                  <a:pt x="867" y="54"/>
                </a:lnTo>
                <a:lnTo>
                  <a:pt x="884" y="126"/>
                </a:lnTo>
                <a:lnTo>
                  <a:pt x="848" y="126"/>
                </a:lnTo>
                <a:close/>
                <a:moveTo>
                  <a:pt x="966" y="202"/>
                </a:moveTo>
                <a:lnTo>
                  <a:pt x="959" y="199"/>
                </a:lnTo>
                <a:lnTo>
                  <a:pt x="956" y="196"/>
                </a:lnTo>
                <a:lnTo>
                  <a:pt x="955" y="193"/>
                </a:lnTo>
                <a:lnTo>
                  <a:pt x="951" y="182"/>
                </a:lnTo>
                <a:lnTo>
                  <a:pt x="945" y="164"/>
                </a:lnTo>
                <a:lnTo>
                  <a:pt x="904" y="3"/>
                </a:lnTo>
                <a:lnTo>
                  <a:pt x="853" y="3"/>
                </a:lnTo>
                <a:lnTo>
                  <a:pt x="859" y="23"/>
                </a:lnTo>
                <a:lnTo>
                  <a:pt x="821" y="157"/>
                </a:lnTo>
                <a:lnTo>
                  <a:pt x="814" y="179"/>
                </a:lnTo>
                <a:lnTo>
                  <a:pt x="808" y="192"/>
                </a:lnTo>
                <a:lnTo>
                  <a:pt x="805" y="196"/>
                </a:lnTo>
                <a:lnTo>
                  <a:pt x="802" y="199"/>
                </a:lnTo>
                <a:lnTo>
                  <a:pt x="800" y="200"/>
                </a:lnTo>
                <a:lnTo>
                  <a:pt x="795" y="202"/>
                </a:lnTo>
                <a:lnTo>
                  <a:pt x="795" y="219"/>
                </a:lnTo>
                <a:lnTo>
                  <a:pt x="850" y="219"/>
                </a:lnTo>
                <a:lnTo>
                  <a:pt x="850" y="202"/>
                </a:lnTo>
                <a:lnTo>
                  <a:pt x="846" y="200"/>
                </a:lnTo>
                <a:lnTo>
                  <a:pt x="843" y="199"/>
                </a:lnTo>
                <a:lnTo>
                  <a:pt x="841" y="196"/>
                </a:lnTo>
                <a:lnTo>
                  <a:pt x="838" y="193"/>
                </a:lnTo>
                <a:lnTo>
                  <a:pt x="835" y="189"/>
                </a:lnTo>
                <a:lnTo>
                  <a:pt x="835" y="185"/>
                </a:lnTo>
                <a:lnTo>
                  <a:pt x="835" y="179"/>
                </a:lnTo>
                <a:lnTo>
                  <a:pt x="835" y="173"/>
                </a:lnTo>
                <a:lnTo>
                  <a:pt x="843" y="147"/>
                </a:lnTo>
                <a:lnTo>
                  <a:pt x="890" y="147"/>
                </a:lnTo>
                <a:lnTo>
                  <a:pt x="897" y="176"/>
                </a:lnTo>
                <a:lnTo>
                  <a:pt x="899" y="182"/>
                </a:lnTo>
                <a:lnTo>
                  <a:pt x="899" y="188"/>
                </a:lnTo>
                <a:lnTo>
                  <a:pt x="899" y="192"/>
                </a:lnTo>
                <a:lnTo>
                  <a:pt x="897" y="195"/>
                </a:lnTo>
                <a:lnTo>
                  <a:pt x="896" y="197"/>
                </a:lnTo>
                <a:lnTo>
                  <a:pt x="893" y="199"/>
                </a:lnTo>
                <a:lnTo>
                  <a:pt x="886" y="202"/>
                </a:lnTo>
                <a:lnTo>
                  <a:pt x="886" y="219"/>
                </a:lnTo>
                <a:lnTo>
                  <a:pt x="966" y="219"/>
                </a:lnTo>
                <a:lnTo>
                  <a:pt x="966" y="202"/>
                </a:lnTo>
                <a:close/>
                <a:moveTo>
                  <a:pt x="672" y="154"/>
                </a:moveTo>
                <a:lnTo>
                  <a:pt x="674" y="207"/>
                </a:lnTo>
                <a:lnTo>
                  <a:pt x="688" y="213"/>
                </a:lnTo>
                <a:lnTo>
                  <a:pt x="701" y="217"/>
                </a:lnTo>
                <a:lnTo>
                  <a:pt x="715" y="220"/>
                </a:lnTo>
                <a:lnTo>
                  <a:pt x="729" y="221"/>
                </a:lnTo>
                <a:lnTo>
                  <a:pt x="737" y="221"/>
                </a:lnTo>
                <a:lnTo>
                  <a:pt x="745" y="220"/>
                </a:lnTo>
                <a:lnTo>
                  <a:pt x="752" y="219"/>
                </a:lnTo>
                <a:lnTo>
                  <a:pt x="757" y="217"/>
                </a:lnTo>
                <a:lnTo>
                  <a:pt x="764" y="214"/>
                </a:lnTo>
                <a:lnTo>
                  <a:pt x="769" y="212"/>
                </a:lnTo>
                <a:lnTo>
                  <a:pt x="774" y="207"/>
                </a:lnTo>
                <a:lnTo>
                  <a:pt x="778" y="203"/>
                </a:lnTo>
                <a:lnTo>
                  <a:pt x="783" y="199"/>
                </a:lnTo>
                <a:lnTo>
                  <a:pt x="785" y="195"/>
                </a:lnTo>
                <a:lnTo>
                  <a:pt x="788" y="190"/>
                </a:lnTo>
                <a:lnTo>
                  <a:pt x="791" y="185"/>
                </a:lnTo>
                <a:lnTo>
                  <a:pt x="793" y="179"/>
                </a:lnTo>
                <a:lnTo>
                  <a:pt x="794" y="173"/>
                </a:lnTo>
                <a:lnTo>
                  <a:pt x="795" y="162"/>
                </a:lnTo>
                <a:lnTo>
                  <a:pt x="794" y="154"/>
                </a:lnTo>
                <a:lnTo>
                  <a:pt x="793" y="147"/>
                </a:lnTo>
                <a:lnTo>
                  <a:pt x="790" y="140"/>
                </a:lnTo>
                <a:lnTo>
                  <a:pt x="785" y="131"/>
                </a:lnTo>
                <a:lnTo>
                  <a:pt x="780" y="123"/>
                </a:lnTo>
                <a:lnTo>
                  <a:pt x="773" y="113"/>
                </a:lnTo>
                <a:lnTo>
                  <a:pt x="764" y="103"/>
                </a:lnTo>
                <a:lnTo>
                  <a:pt x="753" y="90"/>
                </a:lnTo>
                <a:lnTo>
                  <a:pt x="730" y="66"/>
                </a:lnTo>
                <a:lnTo>
                  <a:pt x="721" y="56"/>
                </a:lnTo>
                <a:lnTo>
                  <a:pt x="715" y="48"/>
                </a:lnTo>
                <a:lnTo>
                  <a:pt x="712" y="41"/>
                </a:lnTo>
                <a:lnTo>
                  <a:pt x="711" y="37"/>
                </a:lnTo>
                <a:lnTo>
                  <a:pt x="711" y="34"/>
                </a:lnTo>
                <a:lnTo>
                  <a:pt x="712" y="28"/>
                </a:lnTo>
                <a:lnTo>
                  <a:pt x="713" y="25"/>
                </a:lnTo>
                <a:lnTo>
                  <a:pt x="715" y="23"/>
                </a:lnTo>
                <a:lnTo>
                  <a:pt x="718" y="20"/>
                </a:lnTo>
                <a:lnTo>
                  <a:pt x="722" y="17"/>
                </a:lnTo>
                <a:lnTo>
                  <a:pt x="726" y="16"/>
                </a:lnTo>
                <a:lnTo>
                  <a:pt x="732" y="16"/>
                </a:lnTo>
                <a:lnTo>
                  <a:pt x="737" y="16"/>
                </a:lnTo>
                <a:lnTo>
                  <a:pt x="743" y="18"/>
                </a:lnTo>
                <a:lnTo>
                  <a:pt x="749" y="21"/>
                </a:lnTo>
                <a:lnTo>
                  <a:pt x="750" y="24"/>
                </a:lnTo>
                <a:lnTo>
                  <a:pt x="753" y="27"/>
                </a:lnTo>
                <a:lnTo>
                  <a:pt x="757" y="34"/>
                </a:lnTo>
                <a:lnTo>
                  <a:pt x="761" y="44"/>
                </a:lnTo>
                <a:lnTo>
                  <a:pt x="764" y="55"/>
                </a:lnTo>
                <a:lnTo>
                  <a:pt x="767" y="68"/>
                </a:lnTo>
                <a:lnTo>
                  <a:pt x="788" y="68"/>
                </a:lnTo>
                <a:lnTo>
                  <a:pt x="788" y="20"/>
                </a:lnTo>
                <a:lnTo>
                  <a:pt x="784" y="16"/>
                </a:lnTo>
                <a:lnTo>
                  <a:pt x="778" y="13"/>
                </a:lnTo>
                <a:lnTo>
                  <a:pt x="769" y="9"/>
                </a:lnTo>
                <a:lnTo>
                  <a:pt x="760" y="4"/>
                </a:lnTo>
                <a:lnTo>
                  <a:pt x="752" y="3"/>
                </a:lnTo>
                <a:lnTo>
                  <a:pt x="745" y="1"/>
                </a:lnTo>
                <a:lnTo>
                  <a:pt x="739" y="0"/>
                </a:lnTo>
                <a:lnTo>
                  <a:pt x="730" y="0"/>
                </a:lnTo>
                <a:lnTo>
                  <a:pt x="723" y="0"/>
                </a:lnTo>
                <a:lnTo>
                  <a:pt x="716" y="1"/>
                </a:lnTo>
                <a:lnTo>
                  <a:pt x="711" y="3"/>
                </a:lnTo>
                <a:lnTo>
                  <a:pt x="705" y="4"/>
                </a:lnTo>
                <a:lnTo>
                  <a:pt x="699" y="7"/>
                </a:lnTo>
                <a:lnTo>
                  <a:pt x="694" y="10"/>
                </a:lnTo>
                <a:lnTo>
                  <a:pt x="689" y="13"/>
                </a:lnTo>
                <a:lnTo>
                  <a:pt x="685" y="17"/>
                </a:lnTo>
                <a:lnTo>
                  <a:pt x="682" y="21"/>
                </a:lnTo>
                <a:lnTo>
                  <a:pt x="680" y="25"/>
                </a:lnTo>
                <a:lnTo>
                  <a:pt x="675" y="34"/>
                </a:lnTo>
                <a:lnTo>
                  <a:pt x="672" y="44"/>
                </a:lnTo>
                <a:lnTo>
                  <a:pt x="671" y="54"/>
                </a:lnTo>
                <a:lnTo>
                  <a:pt x="672" y="65"/>
                </a:lnTo>
                <a:lnTo>
                  <a:pt x="674" y="71"/>
                </a:lnTo>
                <a:lnTo>
                  <a:pt x="677" y="78"/>
                </a:lnTo>
                <a:lnTo>
                  <a:pt x="681" y="85"/>
                </a:lnTo>
                <a:lnTo>
                  <a:pt x="685" y="93"/>
                </a:lnTo>
                <a:lnTo>
                  <a:pt x="692" y="102"/>
                </a:lnTo>
                <a:lnTo>
                  <a:pt x="701" y="111"/>
                </a:lnTo>
                <a:lnTo>
                  <a:pt x="729" y="141"/>
                </a:lnTo>
                <a:lnTo>
                  <a:pt x="736" y="150"/>
                </a:lnTo>
                <a:lnTo>
                  <a:pt x="742" y="157"/>
                </a:lnTo>
                <a:lnTo>
                  <a:pt x="746" y="162"/>
                </a:lnTo>
                <a:lnTo>
                  <a:pt x="749" y="168"/>
                </a:lnTo>
                <a:lnTo>
                  <a:pt x="752" y="172"/>
                </a:lnTo>
                <a:lnTo>
                  <a:pt x="752" y="176"/>
                </a:lnTo>
                <a:lnTo>
                  <a:pt x="753" y="182"/>
                </a:lnTo>
                <a:lnTo>
                  <a:pt x="752" y="188"/>
                </a:lnTo>
                <a:lnTo>
                  <a:pt x="752" y="192"/>
                </a:lnTo>
                <a:lnTo>
                  <a:pt x="749" y="196"/>
                </a:lnTo>
                <a:lnTo>
                  <a:pt x="747" y="199"/>
                </a:lnTo>
                <a:lnTo>
                  <a:pt x="743" y="202"/>
                </a:lnTo>
                <a:lnTo>
                  <a:pt x="740" y="205"/>
                </a:lnTo>
                <a:lnTo>
                  <a:pt x="736" y="205"/>
                </a:lnTo>
                <a:lnTo>
                  <a:pt x="732" y="206"/>
                </a:lnTo>
                <a:lnTo>
                  <a:pt x="728" y="206"/>
                </a:lnTo>
                <a:lnTo>
                  <a:pt x="725" y="205"/>
                </a:lnTo>
                <a:lnTo>
                  <a:pt x="718" y="200"/>
                </a:lnTo>
                <a:lnTo>
                  <a:pt x="712" y="195"/>
                </a:lnTo>
                <a:lnTo>
                  <a:pt x="706" y="186"/>
                </a:lnTo>
                <a:lnTo>
                  <a:pt x="702" y="178"/>
                </a:lnTo>
                <a:lnTo>
                  <a:pt x="699" y="169"/>
                </a:lnTo>
                <a:lnTo>
                  <a:pt x="696" y="161"/>
                </a:lnTo>
                <a:lnTo>
                  <a:pt x="695" y="154"/>
                </a:lnTo>
                <a:lnTo>
                  <a:pt x="672" y="154"/>
                </a:lnTo>
                <a:close/>
                <a:moveTo>
                  <a:pt x="530" y="154"/>
                </a:moveTo>
                <a:lnTo>
                  <a:pt x="531" y="207"/>
                </a:lnTo>
                <a:lnTo>
                  <a:pt x="545" y="213"/>
                </a:lnTo>
                <a:lnTo>
                  <a:pt x="558" y="217"/>
                </a:lnTo>
                <a:lnTo>
                  <a:pt x="572" y="220"/>
                </a:lnTo>
                <a:lnTo>
                  <a:pt x="586" y="221"/>
                </a:lnTo>
                <a:lnTo>
                  <a:pt x="595" y="221"/>
                </a:lnTo>
                <a:lnTo>
                  <a:pt x="602" y="220"/>
                </a:lnTo>
                <a:lnTo>
                  <a:pt x="609" y="219"/>
                </a:lnTo>
                <a:lnTo>
                  <a:pt x="615" y="217"/>
                </a:lnTo>
                <a:lnTo>
                  <a:pt x="620" y="214"/>
                </a:lnTo>
                <a:lnTo>
                  <a:pt x="626" y="212"/>
                </a:lnTo>
                <a:lnTo>
                  <a:pt x="631" y="207"/>
                </a:lnTo>
                <a:lnTo>
                  <a:pt x="636" y="203"/>
                </a:lnTo>
                <a:lnTo>
                  <a:pt x="640" y="199"/>
                </a:lnTo>
                <a:lnTo>
                  <a:pt x="643" y="195"/>
                </a:lnTo>
                <a:lnTo>
                  <a:pt x="646" y="190"/>
                </a:lnTo>
                <a:lnTo>
                  <a:pt x="648" y="185"/>
                </a:lnTo>
                <a:lnTo>
                  <a:pt x="650" y="179"/>
                </a:lnTo>
                <a:lnTo>
                  <a:pt x="651" y="173"/>
                </a:lnTo>
                <a:lnTo>
                  <a:pt x="653" y="162"/>
                </a:lnTo>
                <a:lnTo>
                  <a:pt x="651" y="154"/>
                </a:lnTo>
                <a:lnTo>
                  <a:pt x="650" y="147"/>
                </a:lnTo>
                <a:lnTo>
                  <a:pt x="647" y="140"/>
                </a:lnTo>
                <a:lnTo>
                  <a:pt x="643" y="131"/>
                </a:lnTo>
                <a:lnTo>
                  <a:pt x="637" y="123"/>
                </a:lnTo>
                <a:lnTo>
                  <a:pt x="630" y="113"/>
                </a:lnTo>
                <a:lnTo>
                  <a:pt x="622" y="103"/>
                </a:lnTo>
                <a:lnTo>
                  <a:pt x="610" y="90"/>
                </a:lnTo>
                <a:lnTo>
                  <a:pt x="586" y="66"/>
                </a:lnTo>
                <a:lnTo>
                  <a:pt x="578" y="56"/>
                </a:lnTo>
                <a:lnTo>
                  <a:pt x="572" y="48"/>
                </a:lnTo>
                <a:lnTo>
                  <a:pt x="569" y="41"/>
                </a:lnTo>
                <a:lnTo>
                  <a:pt x="568" y="37"/>
                </a:lnTo>
                <a:lnTo>
                  <a:pt x="568" y="34"/>
                </a:lnTo>
                <a:lnTo>
                  <a:pt x="569" y="28"/>
                </a:lnTo>
                <a:lnTo>
                  <a:pt x="571" y="25"/>
                </a:lnTo>
                <a:lnTo>
                  <a:pt x="572" y="23"/>
                </a:lnTo>
                <a:lnTo>
                  <a:pt x="575" y="20"/>
                </a:lnTo>
                <a:lnTo>
                  <a:pt x="579" y="17"/>
                </a:lnTo>
                <a:lnTo>
                  <a:pt x="583" y="16"/>
                </a:lnTo>
                <a:lnTo>
                  <a:pt x="588" y="16"/>
                </a:lnTo>
                <a:lnTo>
                  <a:pt x="595" y="16"/>
                </a:lnTo>
                <a:lnTo>
                  <a:pt x="600" y="18"/>
                </a:lnTo>
                <a:lnTo>
                  <a:pt x="605" y="21"/>
                </a:lnTo>
                <a:lnTo>
                  <a:pt x="607" y="24"/>
                </a:lnTo>
                <a:lnTo>
                  <a:pt x="610" y="27"/>
                </a:lnTo>
                <a:lnTo>
                  <a:pt x="615" y="34"/>
                </a:lnTo>
                <a:lnTo>
                  <a:pt x="619" y="44"/>
                </a:lnTo>
                <a:lnTo>
                  <a:pt x="622" y="55"/>
                </a:lnTo>
                <a:lnTo>
                  <a:pt x="624" y="68"/>
                </a:lnTo>
                <a:lnTo>
                  <a:pt x="646" y="68"/>
                </a:lnTo>
                <a:lnTo>
                  <a:pt x="646" y="20"/>
                </a:lnTo>
                <a:lnTo>
                  <a:pt x="640" y="16"/>
                </a:lnTo>
                <a:lnTo>
                  <a:pt x="636" y="13"/>
                </a:lnTo>
                <a:lnTo>
                  <a:pt x="626" y="9"/>
                </a:lnTo>
                <a:lnTo>
                  <a:pt x="617" y="4"/>
                </a:lnTo>
                <a:lnTo>
                  <a:pt x="609" y="3"/>
                </a:lnTo>
                <a:lnTo>
                  <a:pt x="602" y="1"/>
                </a:lnTo>
                <a:lnTo>
                  <a:pt x="596" y="0"/>
                </a:lnTo>
                <a:lnTo>
                  <a:pt x="588" y="0"/>
                </a:lnTo>
                <a:lnTo>
                  <a:pt x="581" y="0"/>
                </a:lnTo>
                <a:lnTo>
                  <a:pt x="574" y="1"/>
                </a:lnTo>
                <a:lnTo>
                  <a:pt x="568" y="3"/>
                </a:lnTo>
                <a:lnTo>
                  <a:pt x="561" y="4"/>
                </a:lnTo>
                <a:lnTo>
                  <a:pt x="557" y="7"/>
                </a:lnTo>
                <a:lnTo>
                  <a:pt x="551" y="10"/>
                </a:lnTo>
                <a:lnTo>
                  <a:pt x="547" y="13"/>
                </a:lnTo>
                <a:lnTo>
                  <a:pt x="542" y="17"/>
                </a:lnTo>
                <a:lnTo>
                  <a:pt x="540" y="21"/>
                </a:lnTo>
                <a:lnTo>
                  <a:pt x="537" y="25"/>
                </a:lnTo>
                <a:lnTo>
                  <a:pt x="533" y="34"/>
                </a:lnTo>
                <a:lnTo>
                  <a:pt x="530" y="44"/>
                </a:lnTo>
                <a:lnTo>
                  <a:pt x="528" y="54"/>
                </a:lnTo>
                <a:lnTo>
                  <a:pt x="530" y="65"/>
                </a:lnTo>
                <a:lnTo>
                  <a:pt x="531" y="71"/>
                </a:lnTo>
                <a:lnTo>
                  <a:pt x="534" y="78"/>
                </a:lnTo>
                <a:lnTo>
                  <a:pt x="537" y="85"/>
                </a:lnTo>
                <a:lnTo>
                  <a:pt x="542" y="93"/>
                </a:lnTo>
                <a:lnTo>
                  <a:pt x="550" y="102"/>
                </a:lnTo>
                <a:lnTo>
                  <a:pt x="558" y="111"/>
                </a:lnTo>
                <a:lnTo>
                  <a:pt x="586" y="141"/>
                </a:lnTo>
                <a:lnTo>
                  <a:pt x="593" y="150"/>
                </a:lnTo>
                <a:lnTo>
                  <a:pt x="599" y="157"/>
                </a:lnTo>
                <a:lnTo>
                  <a:pt x="603" y="162"/>
                </a:lnTo>
                <a:lnTo>
                  <a:pt x="606" y="168"/>
                </a:lnTo>
                <a:lnTo>
                  <a:pt x="609" y="172"/>
                </a:lnTo>
                <a:lnTo>
                  <a:pt x="609" y="176"/>
                </a:lnTo>
                <a:lnTo>
                  <a:pt x="610" y="182"/>
                </a:lnTo>
                <a:lnTo>
                  <a:pt x="609" y="188"/>
                </a:lnTo>
                <a:lnTo>
                  <a:pt x="607" y="192"/>
                </a:lnTo>
                <a:lnTo>
                  <a:pt x="606" y="196"/>
                </a:lnTo>
                <a:lnTo>
                  <a:pt x="603" y="199"/>
                </a:lnTo>
                <a:lnTo>
                  <a:pt x="600" y="202"/>
                </a:lnTo>
                <a:lnTo>
                  <a:pt x="598" y="205"/>
                </a:lnTo>
                <a:lnTo>
                  <a:pt x="593" y="205"/>
                </a:lnTo>
                <a:lnTo>
                  <a:pt x="589" y="206"/>
                </a:lnTo>
                <a:lnTo>
                  <a:pt x="585" y="206"/>
                </a:lnTo>
                <a:lnTo>
                  <a:pt x="582" y="205"/>
                </a:lnTo>
                <a:lnTo>
                  <a:pt x="575" y="200"/>
                </a:lnTo>
                <a:lnTo>
                  <a:pt x="569" y="195"/>
                </a:lnTo>
                <a:lnTo>
                  <a:pt x="564" y="186"/>
                </a:lnTo>
                <a:lnTo>
                  <a:pt x="559" y="178"/>
                </a:lnTo>
                <a:lnTo>
                  <a:pt x="557" y="169"/>
                </a:lnTo>
                <a:lnTo>
                  <a:pt x="554" y="161"/>
                </a:lnTo>
                <a:lnTo>
                  <a:pt x="552" y="154"/>
                </a:lnTo>
                <a:lnTo>
                  <a:pt x="530" y="154"/>
                </a:lnTo>
                <a:close/>
                <a:moveTo>
                  <a:pt x="414" y="18"/>
                </a:moveTo>
                <a:lnTo>
                  <a:pt x="425" y="20"/>
                </a:lnTo>
                <a:lnTo>
                  <a:pt x="432" y="23"/>
                </a:lnTo>
                <a:lnTo>
                  <a:pt x="437" y="25"/>
                </a:lnTo>
                <a:lnTo>
                  <a:pt x="439" y="27"/>
                </a:lnTo>
                <a:lnTo>
                  <a:pt x="444" y="33"/>
                </a:lnTo>
                <a:lnTo>
                  <a:pt x="448" y="40"/>
                </a:lnTo>
                <a:lnTo>
                  <a:pt x="449" y="42"/>
                </a:lnTo>
                <a:lnTo>
                  <a:pt x="449" y="47"/>
                </a:lnTo>
                <a:lnTo>
                  <a:pt x="451" y="51"/>
                </a:lnTo>
                <a:lnTo>
                  <a:pt x="451" y="54"/>
                </a:lnTo>
                <a:lnTo>
                  <a:pt x="451" y="62"/>
                </a:lnTo>
                <a:lnTo>
                  <a:pt x="451" y="73"/>
                </a:lnTo>
                <a:lnTo>
                  <a:pt x="451" y="82"/>
                </a:lnTo>
                <a:lnTo>
                  <a:pt x="449" y="89"/>
                </a:lnTo>
                <a:lnTo>
                  <a:pt x="446" y="95"/>
                </a:lnTo>
                <a:lnTo>
                  <a:pt x="445" y="100"/>
                </a:lnTo>
                <a:lnTo>
                  <a:pt x="442" y="103"/>
                </a:lnTo>
                <a:lnTo>
                  <a:pt x="439" y="106"/>
                </a:lnTo>
                <a:lnTo>
                  <a:pt x="437" y="107"/>
                </a:lnTo>
                <a:lnTo>
                  <a:pt x="429" y="109"/>
                </a:lnTo>
                <a:lnTo>
                  <a:pt x="424" y="107"/>
                </a:lnTo>
                <a:lnTo>
                  <a:pt x="417" y="106"/>
                </a:lnTo>
                <a:lnTo>
                  <a:pt x="410" y="106"/>
                </a:lnTo>
                <a:lnTo>
                  <a:pt x="410" y="18"/>
                </a:lnTo>
                <a:lnTo>
                  <a:pt x="414" y="18"/>
                </a:lnTo>
                <a:close/>
                <a:moveTo>
                  <a:pt x="429" y="219"/>
                </a:moveTo>
                <a:lnTo>
                  <a:pt x="429" y="202"/>
                </a:lnTo>
                <a:lnTo>
                  <a:pt x="424" y="202"/>
                </a:lnTo>
                <a:lnTo>
                  <a:pt x="420" y="200"/>
                </a:lnTo>
                <a:lnTo>
                  <a:pt x="417" y="199"/>
                </a:lnTo>
                <a:lnTo>
                  <a:pt x="414" y="196"/>
                </a:lnTo>
                <a:lnTo>
                  <a:pt x="413" y="192"/>
                </a:lnTo>
                <a:lnTo>
                  <a:pt x="411" y="188"/>
                </a:lnTo>
                <a:lnTo>
                  <a:pt x="410" y="182"/>
                </a:lnTo>
                <a:lnTo>
                  <a:pt x="410" y="176"/>
                </a:lnTo>
                <a:lnTo>
                  <a:pt x="410" y="121"/>
                </a:lnTo>
                <a:lnTo>
                  <a:pt x="420" y="121"/>
                </a:lnTo>
                <a:lnTo>
                  <a:pt x="456" y="203"/>
                </a:lnTo>
                <a:lnTo>
                  <a:pt x="461" y="210"/>
                </a:lnTo>
                <a:lnTo>
                  <a:pt x="465" y="219"/>
                </a:lnTo>
                <a:lnTo>
                  <a:pt x="521" y="219"/>
                </a:lnTo>
                <a:lnTo>
                  <a:pt x="521" y="202"/>
                </a:lnTo>
                <a:lnTo>
                  <a:pt x="514" y="199"/>
                </a:lnTo>
                <a:lnTo>
                  <a:pt x="511" y="197"/>
                </a:lnTo>
                <a:lnTo>
                  <a:pt x="509" y="195"/>
                </a:lnTo>
                <a:lnTo>
                  <a:pt x="503" y="186"/>
                </a:lnTo>
                <a:lnTo>
                  <a:pt x="500" y="179"/>
                </a:lnTo>
                <a:lnTo>
                  <a:pt x="496" y="171"/>
                </a:lnTo>
                <a:lnTo>
                  <a:pt x="485" y="147"/>
                </a:lnTo>
                <a:lnTo>
                  <a:pt x="478" y="130"/>
                </a:lnTo>
                <a:lnTo>
                  <a:pt x="472" y="120"/>
                </a:lnTo>
                <a:lnTo>
                  <a:pt x="466" y="111"/>
                </a:lnTo>
                <a:lnTo>
                  <a:pt x="475" y="109"/>
                </a:lnTo>
                <a:lnTo>
                  <a:pt x="482" y="103"/>
                </a:lnTo>
                <a:lnTo>
                  <a:pt x="489" y="99"/>
                </a:lnTo>
                <a:lnTo>
                  <a:pt x="494" y="93"/>
                </a:lnTo>
                <a:lnTo>
                  <a:pt x="499" y="86"/>
                </a:lnTo>
                <a:lnTo>
                  <a:pt x="503" y="78"/>
                </a:lnTo>
                <a:lnTo>
                  <a:pt x="504" y="75"/>
                </a:lnTo>
                <a:lnTo>
                  <a:pt x="504" y="71"/>
                </a:lnTo>
                <a:lnTo>
                  <a:pt x="506" y="61"/>
                </a:lnTo>
                <a:lnTo>
                  <a:pt x="504" y="51"/>
                </a:lnTo>
                <a:lnTo>
                  <a:pt x="504" y="47"/>
                </a:lnTo>
                <a:lnTo>
                  <a:pt x="503" y="42"/>
                </a:lnTo>
                <a:lnTo>
                  <a:pt x="499" y="34"/>
                </a:lnTo>
                <a:lnTo>
                  <a:pt x="494" y="28"/>
                </a:lnTo>
                <a:lnTo>
                  <a:pt x="490" y="23"/>
                </a:lnTo>
                <a:lnTo>
                  <a:pt x="483" y="17"/>
                </a:lnTo>
                <a:lnTo>
                  <a:pt x="476" y="14"/>
                </a:lnTo>
                <a:lnTo>
                  <a:pt x="469" y="11"/>
                </a:lnTo>
                <a:lnTo>
                  <a:pt x="461" y="9"/>
                </a:lnTo>
                <a:lnTo>
                  <a:pt x="452" y="7"/>
                </a:lnTo>
                <a:lnTo>
                  <a:pt x="434" y="4"/>
                </a:lnTo>
                <a:lnTo>
                  <a:pt x="415" y="3"/>
                </a:lnTo>
                <a:lnTo>
                  <a:pt x="398" y="3"/>
                </a:lnTo>
                <a:lnTo>
                  <a:pt x="339" y="3"/>
                </a:lnTo>
                <a:lnTo>
                  <a:pt x="339" y="18"/>
                </a:lnTo>
                <a:lnTo>
                  <a:pt x="346" y="20"/>
                </a:lnTo>
                <a:lnTo>
                  <a:pt x="350" y="21"/>
                </a:lnTo>
                <a:lnTo>
                  <a:pt x="353" y="24"/>
                </a:lnTo>
                <a:lnTo>
                  <a:pt x="356" y="27"/>
                </a:lnTo>
                <a:lnTo>
                  <a:pt x="357" y="31"/>
                </a:lnTo>
                <a:lnTo>
                  <a:pt x="359" y="37"/>
                </a:lnTo>
                <a:lnTo>
                  <a:pt x="359" y="47"/>
                </a:lnTo>
                <a:lnTo>
                  <a:pt x="359" y="175"/>
                </a:lnTo>
                <a:lnTo>
                  <a:pt x="359" y="182"/>
                </a:lnTo>
                <a:lnTo>
                  <a:pt x="357" y="186"/>
                </a:lnTo>
                <a:lnTo>
                  <a:pt x="357" y="192"/>
                </a:lnTo>
                <a:lnTo>
                  <a:pt x="355" y="195"/>
                </a:lnTo>
                <a:lnTo>
                  <a:pt x="353" y="197"/>
                </a:lnTo>
                <a:lnTo>
                  <a:pt x="349" y="200"/>
                </a:lnTo>
                <a:lnTo>
                  <a:pt x="345" y="202"/>
                </a:lnTo>
                <a:lnTo>
                  <a:pt x="339" y="202"/>
                </a:lnTo>
                <a:lnTo>
                  <a:pt x="339" y="219"/>
                </a:lnTo>
                <a:lnTo>
                  <a:pt x="429" y="219"/>
                </a:lnTo>
                <a:close/>
                <a:moveTo>
                  <a:pt x="218" y="106"/>
                </a:moveTo>
                <a:lnTo>
                  <a:pt x="218" y="78"/>
                </a:lnTo>
                <a:lnTo>
                  <a:pt x="218" y="62"/>
                </a:lnTo>
                <a:lnTo>
                  <a:pt x="219" y="48"/>
                </a:lnTo>
                <a:lnTo>
                  <a:pt x="220" y="41"/>
                </a:lnTo>
                <a:lnTo>
                  <a:pt x="222" y="35"/>
                </a:lnTo>
                <a:lnTo>
                  <a:pt x="225" y="30"/>
                </a:lnTo>
                <a:lnTo>
                  <a:pt x="226" y="24"/>
                </a:lnTo>
                <a:lnTo>
                  <a:pt x="230" y="21"/>
                </a:lnTo>
                <a:lnTo>
                  <a:pt x="233" y="18"/>
                </a:lnTo>
                <a:lnTo>
                  <a:pt x="237" y="16"/>
                </a:lnTo>
                <a:lnTo>
                  <a:pt x="242" y="16"/>
                </a:lnTo>
                <a:lnTo>
                  <a:pt x="247" y="16"/>
                </a:lnTo>
                <a:lnTo>
                  <a:pt x="250" y="17"/>
                </a:lnTo>
                <a:lnTo>
                  <a:pt x="251" y="18"/>
                </a:lnTo>
                <a:lnTo>
                  <a:pt x="254" y="20"/>
                </a:lnTo>
                <a:lnTo>
                  <a:pt x="256" y="21"/>
                </a:lnTo>
                <a:lnTo>
                  <a:pt x="259" y="25"/>
                </a:lnTo>
                <a:lnTo>
                  <a:pt x="261" y="31"/>
                </a:lnTo>
                <a:lnTo>
                  <a:pt x="264" y="37"/>
                </a:lnTo>
                <a:lnTo>
                  <a:pt x="267" y="51"/>
                </a:lnTo>
                <a:lnTo>
                  <a:pt x="268" y="58"/>
                </a:lnTo>
                <a:lnTo>
                  <a:pt x="270" y="66"/>
                </a:lnTo>
                <a:lnTo>
                  <a:pt x="271" y="83"/>
                </a:lnTo>
                <a:lnTo>
                  <a:pt x="271" y="117"/>
                </a:lnTo>
                <a:lnTo>
                  <a:pt x="270" y="151"/>
                </a:lnTo>
                <a:lnTo>
                  <a:pt x="270" y="166"/>
                </a:lnTo>
                <a:lnTo>
                  <a:pt x="267" y="179"/>
                </a:lnTo>
                <a:lnTo>
                  <a:pt x="266" y="185"/>
                </a:lnTo>
                <a:lnTo>
                  <a:pt x="264" y="190"/>
                </a:lnTo>
                <a:lnTo>
                  <a:pt x="260" y="199"/>
                </a:lnTo>
                <a:lnTo>
                  <a:pt x="257" y="202"/>
                </a:lnTo>
                <a:lnTo>
                  <a:pt x="254" y="205"/>
                </a:lnTo>
                <a:lnTo>
                  <a:pt x="250" y="205"/>
                </a:lnTo>
                <a:lnTo>
                  <a:pt x="246" y="206"/>
                </a:lnTo>
                <a:lnTo>
                  <a:pt x="242" y="205"/>
                </a:lnTo>
                <a:lnTo>
                  <a:pt x="237" y="203"/>
                </a:lnTo>
                <a:lnTo>
                  <a:pt x="233" y="200"/>
                </a:lnTo>
                <a:lnTo>
                  <a:pt x="230" y="197"/>
                </a:lnTo>
                <a:lnTo>
                  <a:pt x="227" y="193"/>
                </a:lnTo>
                <a:lnTo>
                  <a:pt x="225" y="188"/>
                </a:lnTo>
                <a:lnTo>
                  <a:pt x="222" y="175"/>
                </a:lnTo>
                <a:lnTo>
                  <a:pt x="219" y="161"/>
                </a:lnTo>
                <a:lnTo>
                  <a:pt x="218" y="144"/>
                </a:lnTo>
                <a:lnTo>
                  <a:pt x="218" y="126"/>
                </a:lnTo>
                <a:lnTo>
                  <a:pt x="218" y="106"/>
                </a:lnTo>
                <a:close/>
                <a:moveTo>
                  <a:pt x="162" y="110"/>
                </a:moveTo>
                <a:lnTo>
                  <a:pt x="162" y="121"/>
                </a:lnTo>
                <a:lnTo>
                  <a:pt x="162" y="133"/>
                </a:lnTo>
                <a:lnTo>
                  <a:pt x="165" y="144"/>
                </a:lnTo>
                <a:lnTo>
                  <a:pt x="167" y="154"/>
                </a:lnTo>
                <a:lnTo>
                  <a:pt x="170" y="164"/>
                </a:lnTo>
                <a:lnTo>
                  <a:pt x="172" y="172"/>
                </a:lnTo>
                <a:lnTo>
                  <a:pt x="177" y="181"/>
                </a:lnTo>
                <a:lnTo>
                  <a:pt x="182" y="189"/>
                </a:lnTo>
                <a:lnTo>
                  <a:pt x="188" y="196"/>
                </a:lnTo>
                <a:lnTo>
                  <a:pt x="194" y="203"/>
                </a:lnTo>
                <a:lnTo>
                  <a:pt x="201" y="207"/>
                </a:lnTo>
                <a:lnTo>
                  <a:pt x="208" y="213"/>
                </a:lnTo>
                <a:lnTo>
                  <a:pt x="216" y="216"/>
                </a:lnTo>
                <a:lnTo>
                  <a:pt x="225" y="219"/>
                </a:lnTo>
                <a:lnTo>
                  <a:pt x="233" y="221"/>
                </a:lnTo>
                <a:lnTo>
                  <a:pt x="244" y="221"/>
                </a:lnTo>
                <a:lnTo>
                  <a:pt x="254" y="221"/>
                </a:lnTo>
                <a:lnTo>
                  <a:pt x="264" y="219"/>
                </a:lnTo>
                <a:lnTo>
                  <a:pt x="273" y="216"/>
                </a:lnTo>
                <a:lnTo>
                  <a:pt x="281" y="213"/>
                </a:lnTo>
                <a:lnTo>
                  <a:pt x="288" y="207"/>
                </a:lnTo>
                <a:lnTo>
                  <a:pt x="295" y="203"/>
                </a:lnTo>
                <a:lnTo>
                  <a:pt x="301" y="196"/>
                </a:lnTo>
                <a:lnTo>
                  <a:pt x="307" y="189"/>
                </a:lnTo>
                <a:lnTo>
                  <a:pt x="311" y="181"/>
                </a:lnTo>
                <a:lnTo>
                  <a:pt x="315" y="172"/>
                </a:lnTo>
                <a:lnTo>
                  <a:pt x="319" y="164"/>
                </a:lnTo>
                <a:lnTo>
                  <a:pt x="322" y="154"/>
                </a:lnTo>
                <a:lnTo>
                  <a:pt x="324" y="144"/>
                </a:lnTo>
                <a:lnTo>
                  <a:pt x="325" y="133"/>
                </a:lnTo>
                <a:lnTo>
                  <a:pt x="326" y="121"/>
                </a:lnTo>
                <a:lnTo>
                  <a:pt x="326" y="110"/>
                </a:lnTo>
                <a:lnTo>
                  <a:pt x="326" y="99"/>
                </a:lnTo>
                <a:lnTo>
                  <a:pt x="325" y="87"/>
                </a:lnTo>
                <a:lnTo>
                  <a:pt x="324" y="78"/>
                </a:lnTo>
                <a:lnTo>
                  <a:pt x="322" y="68"/>
                </a:lnTo>
                <a:lnTo>
                  <a:pt x="319" y="58"/>
                </a:lnTo>
                <a:lnTo>
                  <a:pt x="315" y="48"/>
                </a:lnTo>
                <a:lnTo>
                  <a:pt x="311" y="40"/>
                </a:lnTo>
                <a:lnTo>
                  <a:pt x="307" y="33"/>
                </a:lnTo>
                <a:lnTo>
                  <a:pt x="301" y="25"/>
                </a:lnTo>
                <a:lnTo>
                  <a:pt x="295" y="18"/>
                </a:lnTo>
                <a:lnTo>
                  <a:pt x="288" y="13"/>
                </a:lnTo>
                <a:lnTo>
                  <a:pt x="281" y="9"/>
                </a:lnTo>
                <a:lnTo>
                  <a:pt x="273" y="4"/>
                </a:lnTo>
                <a:lnTo>
                  <a:pt x="264" y="1"/>
                </a:lnTo>
                <a:lnTo>
                  <a:pt x="254" y="0"/>
                </a:lnTo>
                <a:lnTo>
                  <a:pt x="244" y="0"/>
                </a:lnTo>
                <a:lnTo>
                  <a:pt x="233" y="0"/>
                </a:lnTo>
                <a:lnTo>
                  <a:pt x="225" y="1"/>
                </a:lnTo>
                <a:lnTo>
                  <a:pt x="216" y="4"/>
                </a:lnTo>
                <a:lnTo>
                  <a:pt x="208" y="9"/>
                </a:lnTo>
                <a:lnTo>
                  <a:pt x="201" y="13"/>
                </a:lnTo>
                <a:lnTo>
                  <a:pt x="194" y="18"/>
                </a:lnTo>
                <a:lnTo>
                  <a:pt x="188" y="25"/>
                </a:lnTo>
                <a:lnTo>
                  <a:pt x="182" y="33"/>
                </a:lnTo>
                <a:lnTo>
                  <a:pt x="177" y="40"/>
                </a:lnTo>
                <a:lnTo>
                  <a:pt x="172" y="48"/>
                </a:lnTo>
                <a:lnTo>
                  <a:pt x="170" y="58"/>
                </a:lnTo>
                <a:lnTo>
                  <a:pt x="167" y="68"/>
                </a:lnTo>
                <a:lnTo>
                  <a:pt x="165" y="78"/>
                </a:lnTo>
                <a:lnTo>
                  <a:pt x="162" y="87"/>
                </a:lnTo>
                <a:lnTo>
                  <a:pt x="162" y="99"/>
                </a:lnTo>
                <a:lnTo>
                  <a:pt x="162" y="110"/>
                </a:lnTo>
                <a:close/>
                <a:moveTo>
                  <a:pt x="0" y="3"/>
                </a:moveTo>
                <a:lnTo>
                  <a:pt x="0" y="18"/>
                </a:lnTo>
                <a:lnTo>
                  <a:pt x="6" y="20"/>
                </a:lnTo>
                <a:lnTo>
                  <a:pt x="10" y="20"/>
                </a:lnTo>
                <a:lnTo>
                  <a:pt x="13" y="23"/>
                </a:lnTo>
                <a:lnTo>
                  <a:pt x="16" y="24"/>
                </a:lnTo>
                <a:lnTo>
                  <a:pt x="17" y="28"/>
                </a:lnTo>
                <a:lnTo>
                  <a:pt x="18" y="33"/>
                </a:lnTo>
                <a:lnTo>
                  <a:pt x="20" y="37"/>
                </a:lnTo>
                <a:lnTo>
                  <a:pt x="20" y="44"/>
                </a:lnTo>
                <a:lnTo>
                  <a:pt x="20" y="173"/>
                </a:lnTo>
                <a:lnTo>
                  <a:pt x="20" y="186"/>
                </a:lnTo>
                <a:lnTo>
                  <a:pt x="18" y="192"/>
                </a:lnTo>
                <a:lnTo>
                  <a:pt x="16" y="195"/>
                </a:lnTo>
                <a:lnTo>
                  <a:pt x="14" y="197"/>
                </a:lnTo>
                <a:lnTo>
                  <a:pt x="10" y="200"/>
                </a:lnTo>
                <a:lnTo>
                  <a:pt x="6" y="202"/>
                </a:lnTo>
                <a:lnTo>
                  <a:pt x="0" y="202"/>
                </a:lnTo>
                <a:lnTo>
                  <a:pt x="0" y="219"/>
                </a:lnTo>
                <a:lnTo>
                  <a:pt x="90" y="219"/>
                </a:lnTo>
                <a:lnTo>
                  <a:pt x="90" y="202"/>
                </a:lnTo>
                <a:lnTo>
                  <a:pt x="85" y="202"/>
                </a:lnTo>
                <a:lnTo>
                  <a:pt x="81" y="200"/>
                </a:lnTo>
                <a:lnTo>
                  <a:pt x="78" y="197"/>
                </a:lnTo>
                <a:lnTo>
                  <a:pt x="75" y="195"/>
                </a:lnTo>
                <a:lnTo>
                  <a:pt x="73" y="190"/>
                </a:lnTo>
                <a:lnTo>
                  <a:pt x="72" y="186"/>
                </a:lnTo>
                <a:lnTo>
                  <a:pt x="72" y="182"/>
                </a:lnTo>
                <a:lnTo>
                  <a:pt x="72" y="176"/>
                </a:lnTo>
                <a:lnTo>
                  <a:pt x="72" y="114"/>
                </a:lnTo>
                <a:lnTo>
                  <a:pt x="78" y="114"/>
                </a:lnTo>
                <a:lnTo>
                  <a:pt x="83" y="114"/>
                </a:lnTo>
                <a:lnTo>
                  <a:pt x="89" y="116"/>
                </a:lnTo>
                <a:lnTo>
                  <a:pt x="93" y="117"/>
                </a:lnTo>
                <a:lnTo>
                  <a:pt x="97" y="120"/>
                </a:lnTo>
                <a:lnTo>
                  <a:pt x="102" y="123"/>
                </a:lnTo>
                <a:lnTo>
                  <a:pt x="105" y="128"/>
                </a:lnTo>
                <a:lnTo>
                  <a:pt x="107" y="134"/>
                </a:lnTo>
                <a:lnTo>
                  <a:pt x="109" y="141"/>
                </a:lnTo>
                <a:lnTo>
                  <a:pt x="130" y="141"/>
                </a:lnTo>
                <a:lnTo>
                  <a:pt x="130" y="72"/>
                </a:lnTo>
                <a:lnTo>
                  <a:pt x="109" y="72"/>
                </a:lnTo>
                <a:lnTo>
                  <a:pt x="107" y="80"/>
                </a:lnTo>
                <a:lnTo>
                  <a:pt x="105" y="86"/>
                </a:lnTo>
                <a:lnTo>
                  <a:pt x="100" y="90"/>
                </a:lnTo>
                <a:lnTo>
                  <a:pt x="96" y="93"/>
                </a:lnTo>
                <a:lnTo>
                  <a:pt x="92" y="96"/>
                </a:lnTo>
                <a:lnTo>
                  <a:pt x="88" y="97"/>
                </a:lnTo>
                <a:lnTo>
                  <a:pt x="83" y="97"/>
                </a:lnTo>
                <a:lnTo>
                  <a:pt x="78" y="97"/>
                </a:lnTo>
                <a:lnTo>
                  <a:pt x="72" y="97"/>
                </a:lnTo>
                <a:lnTo>
                  <a:pt x="72" y="18"/>
                </a:lnTo>
                <a:lnTo>
                  <a:pt x="85" y="20"/>
                </a:lnTo>
                <a:lnTo>
                  <a:pt x="96" y="21"/>
                </a:lnTo>
                <a:lnTo>
                  <a:pt x="105" y="24"/>
                </a:lnTo>
                <a:lnTo>
                  <a:pt x="112" y="27"/>
                </a:lnTo>
                <a:lnTo>
                  <a:pt x="116" y="31"/>
                </a:lnTo>
                <a:lnTo>
                  <a:pt x="120" y="37"/>
                </a:lnTo>
                <a:lnTo>
                  <a:pt x="123" y="44"/>
                </a:lnTo>
                <a:lnTo>
                  <a:pt x="126" y="52"/>
                </a:lnTo>
                <a:lnTo>
                  <a:pt x="148" y="52"/>
                </a:lnTo>
                <a:lnTo>
                  <a:pt x="148" y="3"/>
                </a:lnTo>
                <a:lnTo>
                  <a:pt x="0" y="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7" name="Freeform 176">
            <a:extLst>
              <a:ext uri="{FF2B5EF4-FFF2-40B4-BE49-F238E27FC236}">
                <a16:creationId xmlns:a16="http://schemas.microsoft.com/office/drawing/2014/main" id="{4F4FF803-935D-7D74-11E6-F47A90D3058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362682" y="5452432"/>
            <a:ext cx="749542" cy="64800"/>
          </a:xfrm>
          <a:custGeom>
            <a:avLst/>
            <a:gdLst>
              <a:gd name="T0" fmla="*/ 26 w 2244"/>
              <a:gd name="T1" fmla="*/ 10 h 193"/>
              <a:gd name="T2" fmla="*/ 9 w 2244"/>
              <a:gd name="T3" fmla="*/ 38 h 193"/>
              <a:gd name="T4" fmla="*/ 19 w 2244"/>
              <a:gd name="T5" fmla="*/ 82 h 193"/>
              <a:gd name="T6" fmla="*/ 63 w 2244"/>
              <a:gd name="T7" fmla="*/ 131 h 193"/>
              <a:gd name="T8" fmla="*/ 43 w 2244"/>
              <a:gd name="T9" fmla="*/ 154 h 193"/>
              <a:gd name="T10" fmla="*/ 81 w 2244"/>
              <a:gd name="T11" fmla="*/ 186 h 193"/>
              <a:gd name="T12" fmla="*/ 107 w 2244"/>
              <a:gd name="T13" fmla="*/ 148 h 193"/>
              <a:gd name="T14" fmla="*/ 97 w 2244"/>
              <a:gd name="T15" fmla="*/ 104 h 193"/>
              <a:gd name="T16" fmla="*/ 53 w 2244"/>
              <a:gd name="T17" fmla="*/ 46 h 193"/>
              <a:gd name="T18" fmla="*/ 80 w 2244"/>
              <a:gd name="T19" fmla="*/ 34 h 193"/>
              <a:gd name="T20" fmla="*/ 218 w 2244"/>
              <a:gd name="T21" fmla="*/ 0 h 193"/>
              <a:gd name="T22" fmla="*/ 146 w 2244"/>
              <a:gd name="T23" fmla="*/ 20 h 193"/>
              <a:gd name="T24" fmla="*/ 367 w 2244"/>
              <a:gd name="T25" fmla="*/ 17 h 193"/>
              <a:gd name="T26" fmla="*/ 252 w 2244"/>
              <a:gd name="T27" fmla="*/ 34 h 193"/>
              <a:gd name="T28" fmla="*/ 327 w 2244"/>
              <a:gd name="T29" fmla="*/ 34 h 193"/>
              <a:gd name="T30" fmla="*/ 367 w 2244"/>
              <a:gd name="T31" fmla="*/ 17 h 193"/>
              <a:gd name="T32" fmla="*/ 463 w 2244"/>
              <a:gd name="T33" fmla="*/ 0 h 193"/>
              <a:gd name="T34" fmla="*/ 389 w 2244"/>
              <a:gd name="T35" fmla="*/ 20 h 193"/>
              <a:gd name="T36" fmla="*/ 601 w 2244"/>
              <a:gd name="T37" fmla="*/ 87 h 193"/>
              <a:gd name="T38" fmla="*/ 556 w 2244"/>
              <a:gd name="T39" fmla="*/ 83 h 193"/>
              <a:gd name="T40" fmla="*/ 614 w 2244"/>
              <a:gd name="T41" fmla="*/ 192 h 193"/>
              <a:gd name="T42" fmla="*/ 760 w 2244"/>
              <a:gd name="T43" fmla="*/ 138 h 193"/>
              <a:gd name="T44" fmla="*/ 737 w 2244"/>
              <a:gd name="T45" fmla="*/ 159 h 193"/>
              <a:gd name="T46" fmla="*/ 710 w 2244"/>
              <a:gd name="T47" fmla="*/ 145 h 193"/>
              <a:gd name="T48" fmla="*/ 666 w 2244"/>
              <a:gd name="T49" fmla="*/ 147 h 193"/>
              <a:gd name="T50" fmla="*/ 685 w 2244"/>
              <a:gd name="T51" fmla="*/ 183 h 193"/>
              <a:gd name="T52" fmla="*/ 753 w 2244"/>
              <a:gd name="T53" fmla="*/ 193 h 193"/>
              <a:gd name="T54" fmla="*/ 793 w 2244"/>
              <a:gd name="T55" fmla="*/ 170 h 193"/>
              <a:gd name="T56" fmla="*/ 966 w 2244"/>
              <a:gd name="T57" fmla="*/ 192 h 193"/>
              <a:gd name="T58" fmla="*/ 867 w 2244"/>
              <a:gd name="T59" fmla="*/ 192 h 193"/>
              <a:gd name="T60" fmla="*/ 935 w 2244"/>
              <a:gd name="T61" fmla="*/ 192 h 193"/>
              <a:gd name="T62" fmla="*/ 991 w 2244"/>
              <a:gd name="T63" fmla="*/ 0 h 193"/>
              <a:gd name="T64" fmla="*/ 1094 w 2244"/>
              <a:gd name="T65" fmla="*/ 190 h 193"/>
              <a:gd name="T66" fmla="*/ 1244 w 2244"/>
              <a:gd name="T67" fmla="*/ 192 h 193"/>
              <a:gd name="T68" fmla="*/ 1179 w 2244"/>
              <a:gd name="T69" fmla="*/ 7 h 193"/>
              <a:gd name="T70" fmla="*/ 1244 w 2244"/>
              <a:gd name="T71" fmla="*/ 192 h 193"/>
              <a:gd name="T72" fmla="*/ 1301 w 2244"/>
              <a:gd name="T73" fmla="*/ 0 h 193"/>
              <a:gd name="T74" fmla="*/ 1404 w 2244"/>
              <a:gd name="T75" fmla="*/ 190 h 193"/>
              <a:gd name="T76" fmla="*/ 1626 w 2244"/>
              <a:gd name="T77" fmla="*/ 0 h 193"/>
              <a:gd name="T78" fmla="*/ 1528 w 2244"/>
              <a:gd name="T79" fmla="*/ 192 h 193"/>
              <a:gd name="T80" fmla="*/ 1729 w 2244"/>
              <a:gd name="T81" fmla="*/ 134 h 193"/>
              <a:gd name="T82" fmla="*/ 1719 w 2244"/>
              <a:gd name="T83" fmla="*/ 1 h 193"/>
              <a:gd name="T84" fmla="*/ 1719 w 2244"/>
              <a:gd name="T85" fmla="*/ 192 h 193"/>
              <a:gd name="T86" fmla="*/ 1931 w 2244"/>
              <a:gd name="T87" fmla="*/ 0 h 193"/>
              <a:gd name="T88" fmla="*/ 1924 w 2244"/>
              <a:gd name="T89" fmla="*/ 176 h 193"/>
              <a:gd name="T90" fmla="*/ 2097 w 2244"/>
              <a:gd name="T91" fmla="*/ 0 h 193"/>
              <a:gd name="T92" fmla="*/ 2007 w 2244"/>
              <a:gd name="T93" fmla="*/ 15 h 193"/>
              <a:gd name="T94" fmla="*/ 1997 w 2244"/>
              <a:gd name="T95" fmla="*/ 62 h 193"/>
              <a:gd name="T96" fmla="*/ 2044 w 2244"/>
              <a:gd name="T97" fmla="*/ 120 h 193"/>
              <a:gd name="T98" fmla="*/ 2049 w 2244"/>
              <a:gd name="T99" fmla="*/ 144 h 193"/>
              <a:gd name="T100" fmla="*/ 2051 w 2244"/>
              <a:gd name="T101" fmla="*/ 192 h 193"/>
              <a:gd name="T102" fmla="*/ 2083 w 2244"/>
              <a:gd name="T103" fmla="*/ 173 h 193"/>
              <a:gd name="T104" fmla="*/ 2095 w 2244"/>
              <a:gd name="T105" fmla="*/ 125 h 193"/>
              <a:gd name="T106" fmla="*/ 2044 w 2244"/>
              <a:gd name="T107" fmla="*/ 59 h 193"/>
              <a:gd name="T108" fmla="*/ 2048 w 2244"/>
              <a:gd name="T109" fmla="*/ 37 h 193"/>
              <a:gd name="T110" fmla="*/ 2155 w 2244"/>
              <a:gd name="T111" fmla="*/ 134 h 193"/>
              <a:gd name="T112" fmla="*/ 2143 w 2244"/>
              <a:gd name="T113" fmla="*/ 1 h 193"/>
              <a:gd name="T114" fmla="*/ 2151 w 2244"/>
              <a:gd name="T115" fmla="*/ 168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244" h="193">
                <a:moveTo>
                  <a:pt x="105" y="34"/>
                </a:moveTo>
                <a:lnTo>
                  <a:pt x="111" y="0"/>
                </a:lnTo>
                <a:lnTo>
                  <a:pt x="55" y="0"/>
                </a:lnTo>
                <a:lnTo>
                  <a:pt x="43" y="1"/>
                </a:lnTo>
                <a:lnTo>
                  <a:pt x="39" y="3"/>
                </a:lnTo>
                <a:lnTo>
                  <a:pt x="35" y="4"/>
                </a:lnTo>
                <a:lnTo>
                  <a:pt x="26" y="10"/>
                </a:lnTo>
                <a:lnTo>
                  <a:pt x="22" y="13"/>
                </a:lnTo>
                <a:lnTo>
                  <a:pt x="19" y="15"/>
                </a:lnTo>
                <a:lnTo>
                  <a:pt x="16" y="20"/>
                </a:lnTo>
                <a:lnTo>
                  <a:pt x="15" y="22"/>
                </a:lnTo>
                <a:lnTo>
                  <a:pt x="12" y="27"/>
                </a:lnTo>
                <a:lnTo>
                  <a:pt x="11" y="31"/>
                </a:lnTo>
                <a:lnTo>
                  <a:pt x="9" y="38"/>
                </a:lnTo>
                <a:lnTo>
                  <a:pt x="8" y="45"/>
                </a:lnTo>
                <a:lnTo>
                  <a:pt x="9" y="56"/>
                </a:lnTo>
                <a:lnTo>
                  <a:pt x="9" y="62"/>
                </a:lnTo>
                <a:lnTo>
                  <a:pt x="11" y="66"/>
                </a:lnTo>
                <a:lnTo>
                  <a:pt x="14" y="70"/>
                </a:lnTo>
                <a:lnTo>
                  <a:pt x="15" y="76"/>
                </a:lnTo>
                <a:lnTo>
                  <a:pt x="19" y="82"/>
                </a:lnTo>
                <a:lnTo>
                  <a:pt x="24" y="87"/>
                </a:lnTo>
                <a:lnTo>
                  <a:pt x="52" y="116"/>
                </a:lnTo>
                <a:lnTo>
                  <a:pt x="56" y="120"/>
                </a:lnTo>
                <a:lnTo>
                  <a:pt x="57" y="123"/>
                </a:lnTo>
                <a:lnTo>
                  <a:pt x="60" y="125"/>
                </a:lnTo>
                <a:lnTo>
                  <a:pt x="62" y="128"/>
                </a:lnTo>
                <a:lnTo>
                  <a:pt x="63" y="131"/>
                </a:lnTo>
                <a:lnTo>
                  <a:pt x="64" y="134"/>
                </a:lnTo>
                <a:lnTo>
                  <a:pt x="64" y="138"/>
                </a:lnTo>
                <a:lnTo>
                  <a:pt x="62" y="144"/>
                </a:lnTo>
                <a:lnTo>
                  <a:pt x="57" y="148"/>
                </a:lnTo>
                <a:lnTo>
                  <a:pt x="52" y="152"/>
                </a:lnTo>
                <a:lnTo>
                  <a:pt x="48" y="154"/>
                </a:lnTo>
                <a:lnTo>
                  <a:pt x="43" y="154"/>
                </a:lnTo>
                <a:lnTo>
                  <a:pt x="7" y="154"/>
                </a:lnTo>
                <a:lnTo>
                  <a:pt x="0" y="192"/>
                </a:lnTo>
                <a:lnTo>
                  <a:pt x="62" y="192"/>
                </a:lnTo>
                <a:lnTo>
                  <a:pt x="67" y="190"/>
                </a:lnTo>
                <a:lnTo>
                  <a:pt x="73" y="190"/>
                </a:lnTo>
                <a:lnTo>
                  <a:pt x="77" y="189"/>
                </a:lnTo>
                <a:lnTo>
                  <a:pt x="81" y="186"/>
                </a:lnTo>
                <a:lnTo>
                  <a:pt x="90" y="180"/>
                </a:lnTo>
                <a:lnTo>
                  <a:pt x="93" y="178"/>
                </a:lnTo>
                <a:lnTo>
                  <a:pt x="96" y="173"/>
                </a:lnTo>
                <a:lnTo>
                  <a:pt x="98" y="169"/>
                </a:lnTo>
                <a:lnTo>
                  <a:pt x="101" y="165"/>
                </a:lnTo>
                <a:lnTo>
                  <a:pt x="105" y="156"/>
                </a:lnTo>
                <a:lnTo>
                  <a:pt x="107" y="148"/>
                </a:lnTo>
                <a:lnTo>
                  <a:pt x="108" y="138"/>
                </a:lnTo>
                <a:lnTo>
                  <a:pt x="107" y="130"/>
                </a:lnTo>
                <a:lnTo>
                  <a:pt x="107" y="125"/>
                </a:lnTo>
                <a:lnTo>
                  <a:pt x="105" y="120"/>
                </a:lnTo>
                <a:lnTo>
                  <a:pt x="104" y="116"/>
                </a:lnTo>
                <a:lnTo>
                  <a:pt x="101" y="110"/>
                </a:lnTo>
                <a:lnTo>
                  <a:pt x="97" y="104"/>
                </a:lnTo>
                <a:lnTo>
                  <a:pt x="96" y="101"/>
                </a:lnTo>
                <a:lnTo>
                  <a:pt x="93" y="99"/>
                </a:lnTo>
                <a:lnTo>
                  <a:pt x="56" y="59"/>
                </a:lnTo>
                <a:lnTo>
                  <a:pt x="55" y="56"/>
                </a:lnTo>
                <a:lnTo>
                  <a:pt x="53" y="53"/>
                </a:lnTo>
                <a:lnTo>
                  <a:pt x="52" y="51"/>
                </a:lnTo>
                <a:lnTo>
                  <a:pt x="53" y="46"/>
                </a:lnTo>
                <a:lnTo>
                  <a:pt x="55" y="42"/>
                </a:lnTo>
                <a:lnTo>
                  <a:pt x="57" y="38"/>
                </a:lnTo>
                <a:lnTo>
                  <a:pt x="60" y="37"/>
                </a:lnTo>
                <a:lnTo>
                  <a:pt x="62" y="37"/>
                </a:lnTo>
                <a:lnTo>
                  <a:pt x="66" y="35"/>
                </a:lnTo>
                <a:lnTo>
                  <a:pt x="73" y="34"/>
                </a:lnTo>
                <a:lnTo>
                  <a:pt x="80" y="34"/>
                </a:lnTo>
                <a:lnTo>
                  <a:pt x="105" y="34"/>
                </a:lnTo>
                <a:close/>
                <a:moveTo>
                  <a:pt x="203" y="134"/>
                </a:moveTo>
                <a:lnTo>
                  <a:pt x="166" y="134"/>
                </a:lnTo>
                <a:lnTo>
                  <a:pt x="185" y="38"/>
                </a:lnTo>
                <a:lnTo>
                  <a:pt x="203" y="134"/>
                </a:lnTo>
                <a:close/>
                <a:moveTo>
                  <a:pt x="255" y="192"/>
                </a:moveTo>
                <a:lnTo>
                  <a:pt x="218" y="0"/>
                </a:lnTo>
                <a:lnTo>
                  <a:pt x="168" y="0"/>
                </a:lnTo>
                <a:lnTo>
                  <a:pt x="158" y="1"/>
                </a:lnTo>
                <a:lnTo>
                  <a:pt x="153" y="3"/>
                </a:lnTo>
                <a:lnTo>
                  <a:pt x="151" y="4"/>
                </a:lnTo>
                <a:lnTo>
                  <a:pt x="149" y="7"/>
                </a:lnTo>
                <a:lnTo>
                  <a:pt x="148" y="10"/>
                </a:lnTo>
                <a:lnTo>
                  <a:pt x="146" y="20"/>
                </a:lnTo>
                <a:lnTo>
                  <a:pt x="115" y="192"/>
                </a:lnTo>
                <a:lnTo>
                  <a:pt x="156" y="192"/>
                </a:lnTo>
                <a:lnTo>
                  <a:pt x="161" y="168"/>
                </a:lnTo>
                <a:lnTo>
                  <a:pt x="210" y="168"/>
                </a:lnTo>
                <a:lnTo>
                  <a:pt x="214" y="192"/>
                </a:lnTo>
                <a:lnTo>
                  <a:pt x="255" y="192"/>
                </a:lnTo>
                <a:close/>
                <a:moveTo>
                  <a:pt x="367" y="17"/>
                </a:moveTo>
                <a:lnTo>
                  <a:pt x="370" y="0"/>
                </a:lnTo>
                <a:lnTo>
                  <a:pt x="244" y="0"/>
                </a:lnTo>
                <a:lnTo>
                  <a:pt x="247" y="17"/>
                </a:lnTo>
                <a:lnTo>
                  <a:pt x="248" y="27"/>
                </a:lnTo>
                <a:lnTo>
                  <a:pt x="250" y="31"/>
                </a:lnTo>
                <a:lnTo>
                  <a:pt x="251" y="32"/>
                </a:lnTo>
                <a:lnTo>
                  <a:pt x="252" y="34"/>
                </a:lnTo>
                <a:lnTo>
                  <a:pt x="255" y="34"/>
                </a:lnTo>
                <a:lnTo>
                  <a:pt x="285" y="34"/>
                </a:lnTo>
                <a:lnTo>
                  <a:pt x="285" y="113"/>
                </a:lnTo>
                <a:lnTo>
                  <a:pt x="285" y="192"/>
                </a:lnTo>
                <a:lnTo>
                  <a:pt x="327" y="192"/>
                </a:lnTo>
                <a:lnTo>
                  <a:pt x="327" y="113"/>
                </a:lnTo>
                <a:lnTo>
                  <a:pt x="327" y="34"/>
                </a:lnTo>
                <a:lnTo>
                  <a:pt x="356" y="34"/>
                </a:lnTo>
                <a:lnTo>
                  <a:pt x="358" y="34"/>
                </a:lnTo>
                <a:lnTo>
                  <a:pt x="361" y="34"/>
                </a:lnTo>
                <a:lnTo>
                  <a:pt x="363" y="32"/>
                </a:lnTo>
                <a:lnTo>
                  <a:pt x="363" y="31"/>
                </a:lnTo>
                <a:lnTo>
                  <a:pt x="365" y="27"/>
                </a:lnTo>
                <a:lnTo>
                  <a:pt x="367" y="17"/>
                </a:lnTo>
                <a:close/>
                <a:moveTo>
                  <a:pt x="447" y="134"/>
                </a:moveTo>
                <a:lnTo>
                  <a:pt x="411" y="134"/>
                </a:lnTo>
                <a:lnTo>
                  <a:pt x="429" y="38"/>
                </a:lnTo>
                <a:lnTo>
                  <a:pt x="447" y="134"/>
                </a:lnTo>
                <a:close/>
                <a:moveTo>
                  <a:pt x="459" y="192"/>
                </a:moveTo>
                <a:lnTo>
                  <a:pt x="500" y="192"/>
                </a:lnTo>
                <a:lnTo>
                  <a:pt x="463" y="0"/>
                </a:lnTo>
                <a:lnTo>
                  <a:pt x="412" y="0"/>
                </a:lnTo>
                <a:lnTo>
                  <a:pt x="401" y="1"/>
                </a:lnTo>
                <a:lnTo>
                  <a:pt x="398" y="3"/>
                </a:lnTo>
                <a:lnTo>
                  <a:pt x="395" y="4"/>
                </a:lnTo>
                <a:lnTo>
                  <a:pt x="394" y="7"/>
                </a:lnTo>
                <a:lnTo>
                  <a:pt x="392" y="10"/>
                </a:lnTo>
                <a:lnTo>
                  <a:pt x="389" y="20"/>
                </a:lnTo>
                <a:lnTo>
                  <a:pt x="360" y="192"/>
                </a:lnTo>
                <a:lnTo>
                  <a:pt x="401" y="192"/>
                </a:lnTo>
                <a:lnTo>
                  <a:pt x="405" y="168"/>
                </a:lnTo>
                <a:lnTo>
                  <a:pt x="454" y="168"/>
                </a:lnTo>
                <a:lnTo>
                  <a:pt x="459" y="192"/>
                </a:lnTo>
                <a:close/>
                <a:moveTo>
                  <a:pt x="659" y="192"/>
                </a:moveTo>
                <a:lnTo>
                  <a:pt x="601" y="87"/>
                </a:lnTo>
                <a:lnTo>
                  <a:pt x="655" y="0"/>
                </a:lnTo>
                <a:lnTo>
                  <a:pt x="617" y="0"/>
                </a:lnTo>
                <a:lnTo>
                  <a:pt x="613" y="0"/>
                </a:lnTo>
                <a:lnTo>
                  <a:pt x="610" y="1"/>
                </a:lnTo>
                <a:lnTo>
                  <a:pt x="606" y="4"/>
                </a:lnTo>
                <a:lnTo>
                  <a:pt x="603" y="8"/>
                </a:lnTo>
                <a:lnTo>
                  <a:pt x="556" y="83"/>
                </a:lnTo>
                <a:lnTo>
                  <a:pt x="556" y="0"/>
                </a:lnTo>
                <a:lnTo>
                  <a:pt x="515" y="0"/>
                </a:lnTo>
                <a:lnTo>
                  <a:pt x="515" y="192"/>
                </a:lnTo>
                <a:lnTo>
                  <a:pt x="556" y="192"/>
                </a:lnTo>
                <a:lnTo>
                  <a:pt x="556" y="161"/>
                </a:lnTo>
                <a:lnTo>
                  <a:pt x="577" y="127"/>
                </a:lnTo>
                <a:lnTo>
                  <a:pt x="614" y="192"/>
                </a:lnTo>
                <a:lnTo>
                  <a:pt x="659" y="192"/>
                </a:lnTo>
                <a:close/>
                <a:moveTo>
                  <a:pt x="802" y="123"/>
                </a:moveTo>
                <a:lnTo>
                  <a:pt x="802" y="0"/>
                </a:lnTo>
                <a:lnTo>
                  <a:pt x="760" y="0"/>
                </a:lnTo>
                <a:lnTo>
                  <a:pt x="760" y="128"/>
                </a:lnTo>
                <a:lnTo>
                  <a:pt x="760" y="132"/>
                </a:lnTo>
                <a:lnTo>
                  <a:pt x="760" y="138"/>
                </a:lnTo>
                <a:lnTo>
                  <a:pt x="758" y="144"/>
                </a:lnTo>
                <a:lnTo>
                  <a:pt x="757" y="145"/>
                </a:lnTo>
                <a:lnTo>
                  <a:pt x="757" y="148"/>
                </a:lnTo>
                <a:lnTo>
                  <a:pt x="753" y="152"/>
                </a:lnTo>
                <a:lnTo>
                  <a:pt x="748" y="156"/>
                </a:lnTo>
                <a:lnTo>
                  <a:pt x="741" y="159"/>
                </a:lnTo>
                <a:lnTo>
                  <a:pt x="737" y="159"/>
                </a:lnTo>
                <a:lnTo>
                  <a:pt x="733" y="159"/>
                </a:lnTo>
                <a:lnTo>
                  <a:pt x="726" y="159"/>
                </a:lnTo>
                <a:lnTo>
                  <a:pt x="719" y="156"/>
                </a:lnTo>
                <a:lnTo>
                  <a:pt x="714" y="154"/>
                </a:lnTo>
                <a:lnTo>
                  <a:pt x="713" y="152"/>
                </a:lnTo>
                <a:lnTo>
                  <a:pt x="712" y="149"/>
                </a:lnTo>
                <a:lnTo>
                  <a:pt x="710" y="145"/>
                </a:lnTo>
                <a:lnTo>
                  <a:pt x="709" y="139"/>
                </a:lnTo>
                <a:lnTo>
                  <a:pt x="707" y="128"/>
                </a:lnTo>
                <a:lnTo>
                  <a:pt x="707" y="0"/>
                </a:lnTo>
                <a:lnTo>
                  <a:pt x="666" y="0"/>
                </a:lnTo>
                <a:lnTo>
                  <a:pt x="666" y="123"/>
                </a:lnTo>
                <a:lnTo>
                  <a:pt x="666" y="134"/>
                </a:lnTo>
                <a:lnTo>
                  <a:pt x="666" y="147"/>
                </a:lnTo>
                <a:lnTo>
                  <a:pt x="668" y="154"/>
                </a:lnTo>
                <a:lnTo>
                  <a:pt x="669" y="159"/>
                </a:lnTo>
                <a:lnTo>
                  <a:pt x="671" y="165"/>
                </a:lnTo>
                <a:lnTo>
                  <a:pt x="673" y="170"/>
                </a:lnTo>
                <a:lnTo>
                  <a:pt x="676" y="175"/>
                </a:lnTo>
                <a:lnTo>
                  <a:pt x="679" y="179"/>
                </a:lnTo>
                <a:lnTo>
                  <a:pt x="685" y="183"/>
                </a:lnTo>
                <a:lnTo>
                  <a:pt x="690" y="186"/>
                </a:lnTo>
                <a:lnTo>
                  <a:pt x="696" y="189"/>
                </a:lnTo>
                <a:lnTo>
                  <a:pt x="704" y="192"/>
                </a:lnTo>
                <a:lnTo>
                  <a:pt x="713" y="193"/>
                </a:lnTo>
                <a:lnTo>
                  <a:pt x="724" y="193"/>
                </a:lnTo>
                <a:lnTo>
                  <a:pt x="741" y="193"/>
                </a:lnTo>
                <a:lnTo>
                  <a:pt x="753" y="193"/>
                </a:lnTo>
                <a:lnTo>
                  <a:pt x="761" y="192"/>
                </a:lnTo>
                <a:lnTo>
                  <a:pt x="769" y="190"/>
                </a:lnTo>
                <a:lnTo>
                  <a:pt x="777" y="187"/>
                </a:lnTo>
                <a:lnTo>
                  <a:pt x="782" y="183"/>
                </a:lnTo>
                <a:lnTo>
                  <a:pt x="786" y="180"/>
                </a:lnTo>
                <a:lnTo>
                  <a:pt x="791" y="176"/>
                </a:lnTo>
                <a:lnTo>
                  <a:pt x="793" y="170"/>
                </a:lnTo>
                <a:lnTo>
                  <a:pt x="796" y="165"/>
                </a:lnTo>
                <a:lnTo>
                  <a:pt x="798" y="159"/>
                </a:lnTo>
                <a:lnTo>
                  <a:pt x="801" y="148"/>
                </a:lnTo>
                <a:lnTo>
                  <a:pt x="802" y="135"/>
                </a:lnTo>
                <a:lnTo>
                  <a:pt x="802" y="123"/>
                </a:lnTo>
                <a:close/>
                <a:moveTo>
                  <a:pt x="935" y="192"/>
                </a:moveTo>
                <a:lnTo>
                  <a:pt x="966" y="192"/>
                </a:lnTo>
                <a:lnTo>
                  <a:pt x="966" y="0"/>
                </a:lnTo>
                <a:lnTo>
                  <a:pt x="925" y="0"/>
                </a:lnTo>
                <a:lnTo>
                  <a:pt x="925" y="107"/>
                </a:lnTo>
                <a:lnTo>
                  <a:pt x="864" y="0"/>
                </a:lnTo>
                <a:lnTo>
                  <a:pt x="825" y="0"/>
                </a:lnTo>
                <a:lnTo>
                  <a:pt x="825" y="192"/>
                </a:lnTo>
                <a:lnTo>
                  <a:pt x="867" y="192"/>
                </a:lnTo>
                <a:lnTo>
                  <a:pt x="867" y="89"/>
                </a:lnTo>
                <a:lnTo>
                  <a:pt x="918" y="176"/>
                </a:lnTo>
                <a:lnTo>
                  <a:pt x="922" y="185"/>
                </a:lnTo>
                <a:lnTo>
                  <a:pt x="926" y="189"/>
                </a:lnTo>
                <a:lnTo>
                  <a:pt x="928" y="190"/>
                </a:lnTo>
                <a:lnTo>
                  <a:pt x="929" y="190"/>
                </a:lnTo>
                <a:lnTo>
                  <a:pt x="935" y="192"/>
                </a:lnTo>
                <a:close/>
                <a:moveTo>
                  <a:pt x="1101" y="192"/>
                </a:moveTo>
                <a:lnTo>
                  <a:pt x="1133" y="192"/>
                </a:lnTo>
                <a:lnTo>
                  <a:pt x="1133" y="0"/>
                </a:lnTo>
                <a:lnTo>
                  <a:pt x="1092" y="0"/>
                </a:lnTo>
                <a:lnTo>
                  <a:pt x="1092" y="107"/>
                </a:lnTo>
                <a:lnTo>
                  <a:pt x="1031" y="0"/>
                </a:lnTo>
                <a:lnTo>
                  <a:pt x="991" y="0"/>
                </a:lnTo>
                <a:lnTo>
                  <a:pt x="991" y="192"/>
                </a:lnTo>
                <a:lnTo>
                  <a:pt x="1034" y="192"/>
                </a:lnTo>
                <a:lnTo>
                  <a:pt x="1034" y="89"/>
                </a:lnTo>
                <a:lnTo>
                  <a:pt x="1084" y="176"/>
                </a:lnTo>
                <a:lnTo>
                  <a:pt x="1089" y="185"/>
                </a:lnTo>
                <a:lnTo>
                  <a:pt x="1093" y="189"/>
                </a:lnTo>
                <a:lnTo>
                  <a:pt x="1094" y="190"/>
                </a:lnTo>
                <a:lnTo>
                  <a:pt x="1096" y="190"/>
                </a:lnTo>
                <a:lnTo>
                  <a:pt x="1101" y="192"/>
                </a:lnTo>
                <a:close/>
                <a:moveTo>
                  <a:pt x="1234" y="134"/>
                </a:moveTo>
                <a:lnTo>
                  <a:pt x="1198" y="134"/>
                </a:lnTo>
                <a:lnTo>
                  <a:pt x="1214" y="38"/>
                </a:lnTo>
                <a:lnTo>
                  <a:pt x="1234" y="134"/>
                </a:lnTo>
                <a:close/>
                <a:moveTo>
                  <a:pt x="1244" y="192"/>
                </a:moveTo>
                <a:lnTo>
                  <a:pt x="1287" y="192"/>
                </a:lnTo>
                <a:lnTo>
                  <a:pt x="1250" y="0"/>
                </a:lnTo>
                <a:lnTo>
                  <a:pt x="1199" y="0"/>
                </a:lnTo>
                <a:lnTo>
                  <a:pt x="1188" y="1"/>
                </a:lnTo>
                <a:lnTo>
                  <a:pt x="1183" y="3"/>
                </a:lnTo>
                <a:lnTo>
                  <a:pt x="1182" y="4"/>
                </a:lnTo>
                <a:lnTo>
                  <a:pt x="1179" y="7"/>
                </a:lnTo>
                <a:lnTo>
                  <a:pt x="1178" y="10"/>
                </a:lnTo>
                <a:lnTo>
                  <a:pt x="1176" y="20"/>
                </a:lnTo>
                <a:lnTo>
                  <a:pt x="1147" y="192"/>
                </a:lnTo>
                <a:lnTo>
                  <a:pt x="1188" y="192"/>
                </a:lnTo>
                <a:lnTo>
                  <a:pt x="1192" y="168"/>
                </a:lnTo>
                <a:lnTo>
                  <a:pt x="1240" y="168"/>
                </a:lnTo>
                <a:lnTo>
                  <a:pt x="1244" y="192"/>
                </a:lnTo>
                <a:close/>
                <a:moveTo>
                  <a:pt x="1411" y="192"/>
                </a:moveTo>
                <a:lnTo>
                  <a:pt x="1441" y="192"/>
                </a:lnTo>
                <a:lnTo>
                  <a:pt x="1441" y="0"/>
                </a:lnTo>
                <a:lnTo>
                  <a:pt x="1401" y="0"/>
                </a:lnTo>
                <a:lnTo>
                  <a:pt x="1401" y="107"/>
                </a:lnTo>
                <a:lnTo>
                  <a:pt x="1339" y="0"/>
                </a:lnTo>
                <a:lnTo>
                  <a:pt x="1301" y="0"/>
                </a:lnTo>
                <a:lnTo>
                  <a:pt x="1301" y="192"/>
                </a:lnTo>
                <a:lnTo>
                  <a:pt x="1343" y="192"/>
                </a:lnTo>
                <a:lnTo>
                  <a:pt x="1343" y="89"/>
                </a:lnTo>
                <a:lnTo>
                  <a:pt x="1394" y="176"/>
                </a:lnTo>
                <a:lnTo>
                  <a:pt x="1398" y="185"/>
                </a:lnTo>
                <a:lnTo>
                  <a:pt x="1401" y="189"/>
                </a:lnTo>
                <a:lnTo>
                  <a:pt x="1404" y="190"/>
                </a:lnTo>
                <a:lnTo>
                  <a:pt x="1405" y="190"/>
                </a:lnTo>
                <a:lnTo>
                  <a:pt x="1411" y="192"/>
                </a:lnTo>
                <a:close/>
                <a:moveTo>
                  <a:pt x="1674" y="192"/>
                </a:moveTo>
                <a:lnTo>
                  <a:pt x="1614" y="87"/>
                </a:lnTo>
                <a:lnTo>
                  <a:pt x="1669" y="0"/>
                </a:lnTo>
                <a:lnTo>
                  <a:pt x="1630" y="0"/>
                </a:lnTo>
                <a:lnTo>
                  <a:pt x="1626" y="0"/>
                </a:lnTo>
                <a:lnTo>
                  <a:pt x="1623" y="1"/>
                </a:lnTo>
                <a:lnTo>
                  <a:pt x="1620" y="4"/>
                </a:lnTo>
                <a:lnTo>
                  <a:pt x="1616" y="8"/>
                </a:lnTo>
                <a:lnTo>
                  <a:pt x="1569" y="83"/>
                </a:lnTo>
                <a:lnTo>
                  <a:pt x="1569" y="0"/>
                </a:lnTo>
                <a:lnTo>
                  <a:pt x="1528" y="0"/>
                </a:lnTo>
                <a:lnTo>
                  <a:pt x="1528" y="192"/>
                </a:lnTo>
                <a:lnTo>
                  <a:pt x="1569" y="192"/>
                </a:lnTo>
                <a:lnTo>
                  <a:pt x="1569" y="161"/>
                </a:lnTo>
                <a:lnTo>
                  <a:pt x="1590" y="125"/>
                </a:lnTo>
                <a:lnTo>
                  <a:pt x="1627" y="192"/>
                </a:lnTo>
                <a:lnTo>
                  <a:pt x="1674" y="192"/>
                </a:lnTo>
                <a:close/>
                <a:moveTo>
                  <a:pt x="1764" y="134"/>
                </a:moveTo>
                <a:lnTo>
                  <a:pt x="1729" y="134"/>
                </a:lnTo>
                <a:lnTo>
                  <a:pt x="1746" y="38"/>
                </a:lnTo>
                <a:lnTo>
                  <a:pt x="1764" y="134"/>
                </a:lnTo>
                <a:close/>
                <a:moveTo>
                  <a:pt x="1775" y="192"/>
                </a:moveTo>
                <a:lnTo>
                  <a:pt x="1818" y="192"/>
                </a:lnTo>
                <a:lnTo>
                  <a:pt x="1780" y="0"/>
                </a:lnTo>
                <a:lnTo>
                  <a:pt x="1729" y="0"/>
                </a:lnTo>
                <a:lnTo>
                  <a:pt x="1719" y="1"/>
                </a:lnTo>
                <a:lnTo>
                  <a:pt x="1715" y="1"/>
                </a:lnTo>
                <a:lnTo>
                  <a:pt x="1712" y="4"/>
                </a:lnTo>
                <a:lnTo>
                  <a:pt x="1710" y="6"/>
                </a:lnTo>
                <a:lnTo>
                  <a:pt x="1709" y="10"/>
                </a:lnTo>
                <a:lnTo>
                  <a:pt x="1708" y="18"/>
                </a:lnTo>
                <a:lnTo>
                  <a:pt x="1676" y="192"/>
                </a:lnTo>
                <a:lnTo>
                  <a:pt x="1719" y="192"/>
                </a:lnTo>
                <a:lnTo>
                  <a:pt x="1723" y="168"/>
                </a:lnTo>
                <a:lnTo>
                  <a:pt x="1771" y="168"/>
                </a:lnTo>
                <a:lnTo>
                  <a:pt x="1775" y="192"/>
                </a:lnTo>
                <a:close/>
                <a:moveTo>
                  <a:pt x="1941" y="192"/>
                </a:moveTo>
                <a:lnTo>
                  <a:pt x="1972" y="192"/>
                </a:lnTo>
                <a:lnTo>
                  <a:pt x="1972" y="0"/>
                </a:lnTo>
                <a:lnTo>
                  <a:pt x="1931" y="0"/>
                </a:lnTo>
                <a:lnTo>
                  <a:pt x="1931" y="107"/>
                </a:lnTo>
                <a:lnTo>
                  <a:pt x="1870" y="0"/>
                </a:lnTo>
                <a:lnTo>
                  <a:pt x="1830" y="0"/>
                </a:lnTo>
                <a:lnTo>
                  <a:pt x="1830" y="192"/>
                </a:lnTo>
                <a:lnTo>
                  <a:pt x="1873" y="192"/>
                </a:lnTo>
                <a:lnTo>
                  <a:pt x="1873" y="89"/>
                </a:lnTo>
                <a:lnTo>
                  <a:pt x="1924" y="176"/>
                </a:lnTo>
                <a:lnTo>
                  <a:pt x="1929" y="185"/>
                </a:lnTo>
                <a:lnTo>
                  <a:pt x="1932" y="189"/>
                </a:lnTo>
                <a:lnTo>
                  <a:pt x="1934" y="190"/>
                </a:lnTo>
                <a:lnTo>
                  <a:pt x="1936" y="190"/>
                </a:lnTo>
                <a:lnTo>
                  <a:pt x="1941" y="192"/>
                </a:lnTo>
                <a:close/>
                <a:moveTo>
                  <a:pt x="2093" y="34"/>
                </a:moveTo>
                <a:lnTo>
                  <a:pt x="2097" y="0"/>
                </a:lnTo>
                <a:lnTo>
                  <a:pt x="2044" y="0"/>
                </a:lnTo>
                <a:lnTo>
                  <a:pt x="2032" y="1"/>
                </a:lnTo>
                <a:lnTo>
                  <a:pt x="2027" y="3"/>
                </a:lnTo>
                <a:lnTo>
                  <a:pt x="2023" y="4"/>
                </a:lnTo>
                <a:lnTo>
                  <a:pt x="2014" y="10"/>
                </a:lnTo>
                <a:lnTo>
                  <a:pt x="2011" y="13"/>
                </a:lnTo>
                <a:lnTo>
                  <a:pt x="2007" y="15"/>
                </a:lnTo>
                <a:lnTo>
                  <a:pt x="2004" y="20"/>
                </a:lnTo>
                <a:lnTo>
                  <a:pt x="2003" y="22"/>
                </a:lnTo>
                <a:lnTo>
                  <a:pt x="1999" y="31"/>
                </a:lnTo>
                <a:lnTo>
                  <a:pt x="1997" y="38"/>
                </a:lnTo>
                <a:lnTo>
                  <a:pt x="1996" y="45"/>
                </a:lnTo>
                <a:lnTo>
                  <a:pt x="1997" y="56"/>
                </a:lnTo>
                <a:lnTo>
                  <a:pt x="1997" y="62"/>
                </a:lnTo>
                <a:lnTo>
                  <a:pt x="1999" y="66"/>
                </a:lnTo>
                <a:lnTo>
                  <a:pt x="2001" y="70"/>
                </a:lnTo>
                <a:lnTo>
                  <a:pt x="2004" y="76"/>
                </a:lnTo>
                <a:lnTo>
                  <a:pt x="2007" y="82"/>
                </a:lnTo>
                <a:lnTo>
                  <a:pt x="2011" y="87"/>
                </a:lnTo>
                <a:lnTo>
                  <a:pt x="2040" y="116"/>
                </a:lnTo>
                <a:lnTo>
                  <a:pt x="2044" y="120"/>
                </a:lnTo>
                <a:lnTo>
                  <a:pt x="2045" y="123"/>
                </a:lnTo>
                <a:lnTo>
                  <a:pt x="2048" y="125"/>
                </a:lnTo>
                <a:lnTo>
                  <a:pt x="2049" y="128"/>
                </a:lnTo>
                <a:lnTo>
                  <a:pt x="2051" y="131"/>
                </a:lnTo>
                <a:lnTo>
                  <a:pt x="2052" y="134"/>
                </a:lnTo>
                <a:lnTo>
                  <a:pt x="2052" y="138"/>
                </a:lnTo>
                <a:lnTo>
                  <a:pt x="2049" y="144"/>
                </a:lnTo>
                <a:lnTo>
                  <a:pt x="2045" y="148"/>
                </a:lnTo>
                <a:lnTo>
                  <a:pt x="2040" y="152"/>
                </a:lnTo>
                <a:lnTo>
                  <a:pt x="2035" y="154"/>
                </a:lnTo>
                <a:lnTo>
                  <a:pt x="2031" y="154"/>
                </a:lnTo>
                <a:lnTo>
                  <a:pt x="1991" y="154"/>
                </a:lnTo>
                <a:lnTo>
                  <a:pt x="1990" y="192"/>
                </a:lnTo>
                <a:lnTo>
                  <a:pt x="2051" y="192"/>
                </a:lnTo>
                <a:lnTo>
                  <a:pt x="2055" y="190"/>
                </a:lnTo>
                <a:lnTo>
                  <a:pt x="2061" y="190"/>
                </a:lnTo>
                <a:lnTo>
                  <a:pt x="2065" y="187"/>
                </a:lnTo>
                <a:lnTo>
                  <a:pt x="2069" y="186"/>
                </a:lnTo>
                <a:lnTo>
                  <a:pt x="2078" y="180"/>
                </a:lnTo>
                <a:lnTo>
                  <a:pt x="2080" y="176"/>
                </a:lnTo>
                <a:lnTo>
                  <a:pt x="2083" y="173"/>
                </a:lnTo>
                <a:lnTo>
                  <a:pt x="2086" y="169"/>
                </a:lnTo>
                <a:lnTo>
                  <a:pt x="2089" y="165"/>
                </a:lnTo>
                <a:lnTo>
                  <a:pt x="2093" y="156"/>
                </a:lnTo>
                <a:lnTo>
                  <a:pt x="2095" y="148"/>
                </a:lnTo>
                <a:lnTo>
                  <a:pt x="2096" y="138"/>
                </a:lnTo>
                <a:lnTo>
                  <a:pt x="2095" y="130"/>
                </a:lnTo>
                <a:lnTo>
                  <a:pt x="2095" y="125"/>
                </a:lnTo>
                <a:lnTo>
                  <a:pt x="2093" y="120"/>
                </a:lnTo>
                <a:lnTo>
                  <a:pt x="2092" y="116"/>
                </a:lnTo>
                <a:lnTo>
                  <a:pt x="2089" y="110"/>
                </a:lnTo>
                <a:lnTo>
                  <a:pt x="2085" y="104"/>
                </a:lnTo>
                <a:lnTo>
                  <a:pt x="2083" y="101"/>
                </a:lnTo>
                <a:lnTo>
                  <a:pt x="2080" y="99"/>
                </a:lnTo>
                <a:lnTo>
                  <a:pt x="2044" y="59"/>
                </a:lnTo>
                <a:lnTo>
                  <a:pt x="2042" y="56"/>
                </a:lnTo>
                <a:lnTo>
                  <a:pt x="2041" y="53"/>
                </a:lnTo>
                <a:lnTo>
                  <a:pt x="2041" y="51"/>
                </a:lnTo>
                <a:lnTo>
                  <a:pt x="2041" y="46"/>
                </a:lnTo>
                <a:lnTo>
                  <a:pt x="2042" y="42"/>
                </a:lnTo>
                <a:lnTo>
                  <a:pt x="2045" y="38"/>
                </a:lnTo>
                <a:lnTo>
                  <a:pt x="2048" y="37"/>
                </a:lnTo>
                <a:lnTo>
                  <a:pt x="2049" y="37"/>
                </a:lnTo>
                <a:lnTo>
                  <a:pt x="2054" y="35"/>
                </a:lnTo>
                <a:lnTo>
                  <a:pt x="2062" y="34"/>
                </a:lnTo>
                <a:lnTo>
                  <a:pt x="2069" y="34"/>
                </a:lnTo>
                <a:lnTo>
                  <a:pt x="2093" y="34"/>
                </a:lnTo>
                <a:close/>
                <a:moveTo>
                  <a:pt x="2192" y="134"/>
                </a:moveTo>
                <a:lnTo>
                  <a:pt x="2155" y="134"/>
                </a:lnTo>
                <a:lnTo>
                  <a:pt x="2174" y="38"/>
                </a:lnTo>
                <a:lnTo>
                  <a:pt x="2192" y="134"/>
                </a:lnTo>
                <a:close/>
                <a:moveTo>
                  <a:pt x="2244" y="192"/>
                </a:moveTo>
                <a:lnTo>
                  <a:pt x="2208" y="0"/>
                </a:lnTo>
                <a:lnTo>
                  <a:pt x="2158" y="0"/>
                </a:lnTo>
                <a:lnTo>
                  <a:pt x="2147" y="1"/>
                </a:lnTo>
                <a:lnTo>
                  <a:pt x="2143" y="1"/>
                </a:lnTo>
                <a:lnTo>
                  <a:pt x="2140" y="4"/>
                </a:lnTo>
                <a:lnTo>
                  <a:pt x="2138" y="6"/>
                </a:lnTo>
                <a:lnTo>
                  <a:pt x="2137" y="10"/>
                </a:lnTo>
                <a:lnTo>
                  <a:pt x="2136" y="18"/>
                </a:lnTo>
                <a:lnTo>
                  <a:pt x="2104" y="192"/>
                </a:lnTo>
                <a:lnTo>
                  <a:pt x="2145" y="192"/>
                </a:lnTo>
                <a:lnTo>
                  <a:pt x="2151" y="168"/>
                </a:lnTo>
                <a:lnTo>
                  <a:pt x="2199" y="168"/>
                </a:lnTo>
                <a:lnTo>
                  <a:pt x="2203" y="192"/>
                </a:lnTo>
                <a:lnTo>
                  <a:pt x="2244" y="19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8" name="Freeform 177">
            <a:extLst>
              <a:ext uri="{FF2B5EF4-FFF2-40B4-BE49-F238E27FC236}">
                <a16:creationId xmlns:a16="http://schemas.microsoft.com/office/drawing/2014/main" id="{D2ED75F5-40EE-0D51-DA93-BA05C553FC4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704914" y="6566909"/>
            <a:ext cx="163907" cy="90000"/>
          </a:xfrm>
          <a:custGeom>
            <a:avLst/>
            <a:gdLst>
              <a:gd name="T0" fmla="*/ 469 w 551"/>
              <a:gd name="T1" fmla="*/ 0 h 300"/>
              <a:gd name="T2" fmla="*/ 551 w 551"/>
              <a:gd name="T3" fmla="*/ 241 h 300"/>
              <a:gd name="T4" fmla="*/ 400 w 551"/>
              <a:gd name="T5" fmla="*/ 300 h 300"/>
              <a:gd name="T6" fmla="*/ 319 w 551"/>
              <a:gd name="T7" fmla="*/ 190 h 300"/>
              <a:gd name="T8" fmla="*/ 316 w 551"/>
              <a:gd name="T9" fmla="*/ 180 h 300"/>
              <a:gd name="T10" fmla="*/ 311 w 551"/>
              <a:gd name="T11" fmla="*/ 173 h 300"/>
              <a:gd name="T12" fmla="*/ 302 w 551"/>
              <a:gd name="T13" fmla="*/ 169 h 300"/>
              <a:gd name="T14" fmla="*/ 294 w 551"/>
              <a:gd name="T15" fmla="*/ 169 h 300"/>
              <a:gd name="T16" fmla="*/ 273 w 551"/>
              <a:gd name="T17" fmla="*/ 239 h 300"/>
              <a:gd name="T18" fmla="*/ 300 w 551"/>
              <a:gd name="T19" fmla="*/ 239 h 300"/>
              <a:gd name="T20" fmla="*/ 305 w 551"/>
              <a:gd name="T21" fmla="*/ 239 h 300"/>
              <a:gd name="T22" fmla="*/ 312 w 551"/>
              <a:gd name="T23" fmla="*/ 235 h 300"/>
              <a:gd name="T24" fmla="*/ 318 w 551"/>
              <a:gd name="T25" fmla="*/ 228 h 300"/>
              <a:gd name="T26" fmla="*/ 321 w 551"/>
              <a:gd name="T27" fmla="*/ 211 h 300"/>
              <a:gd name="T28" fmla="*/ 319 w 551"/>
              <a:gd name="T29" fmla="*/ 190 h 300"/>
              <a:gd name="T30" fmla="*/ 315 w 551"/>
              <a:gd name="T31" fmla="*/ 72 h 300"/>
              <a:gd name="T32" fmla="*/ 311 w 551"/>
              <a:gd name="T33" fmla="*/ 65 h 300"/>
              <a:gd name="T34" fmla="*/ 302 w 551"/>
              <a:gd name="T35" fmla="*/ 60 h 300"/>
              <a:gd name="T36" fmla="*/ 295 w 551"/>
              <a:gd name="T37" fmla="*/ 58 h 300"/>
              <a:gd name="T38" fmla="*/ 273 w 551"/>
              <a:gd name="T39" fmla="*/ 58 h 300"/>
              <a:gd name="T40" fmla="*/ 291 w 551"/>
              <a:gd name="T41" fmla="*/ 117 h 300"/>
              <a:gd name="T42" fmla="*/ 301 w 551"/>
              <a:gd name="T43" fmla="*/ 115 h 300"/>
              <a:gd name="T44" fmla="*/ 305 w 551"/>
              <a:gd name="T45" fmla="*/ 114 h 300"/>
              <a:gd name="T46" fmla="*/ 312 w 551"/>
              <a:gd name="T47" fmla="*/ 110 h 300"/>
              <a:gd name="T48" fmla="*/ 316 w 551"/>
              <a:gd name="T49" fmla="*/ 101 h 300"/>
              <a:gd name="T50" fmla="*/ 316 w 551"/>
              <a:gd name="T51" fmla="*/ 84 h 300"/>
              <a:gd name="T52" fmla="*/ 386 w 551"/>
              <a:gd name="T53" fmla="*/ 232 h 300"/>
              <a:gd name="T54" fmla="*/ 383 w 551"/>
              <a:gd name="T55" fmla="*/ 256 h 300"/>
              <a:gd name="T56" fmla="*/ 379 w 551"/>
              <a:gd name="T57" fmla="*/ 266 h 300"/>
              <a:gd name="T58" fmla="*/ 367 w 551"/>
              <a:gd name="T59" fmla="*/ 280 h 300"/>
              <a:gd name="T60" fmla="*/ 355 w 551"/>
              <a:gd name="T61" fmla="*/ 290 h 300"/>
              <a:gd name="T62" fmla="*/ 333 w 551"/>
              <a:gd name="T63" fmla="*/ 299 h 300"/>
              <a:gd name="T64" fmla="*/ 322 w 551"/>
              <a:gd name="T65" fmla="*/ 300 h 300"/>
              <a:gd name="T66" fmla="*/ 311 w 551"/>
              <a:gd name="T67" fmla="*/ 300 h 300"/>
              <a:gd name="T68" fmla="*/ 203 w 551"/>
              <a:gd name="T69" fmla="*/ 0 h 300"/>
              <a:gd name="T70" fmla="*/ 312 w 551"/>
              <a:gd name="T71" fmla="*/ 0 h 300"/>
              <a:gd name="T72" fmla="*/ 332 w 551"/>
              <a:gd name="T73" fmla="*/ 3 h 300"/>
              <a:gd name="T74" fmla="*/ 348 w 551"/>
              <a:gd name="T75" fmla="*/ 8 h 300"/>
              <a:gd name="T76" fmla="*/ 355 w 551"/>
              <a:gd name="T77" fmla="*/ 12 h 300"/>
              <a:gd name="T78" fmla="*/ 362 w 551"/>
              <a:gd name="T79" fmla="*/ 18 h 300"/>
              <a:gd name="T80" fmla="*/ 373 w 551"/>
              <a:gd name="T81" fmla="*/ 32 h 300"/>
              <a:gd name="T82" fmla="*/ 377 w 551"/>
              <a:gd name="T83" fmla="*/ 46 h 300"/>
              <a:gd name="T84" fmla="*/ 380 w 551"/>
              <a:gd name="T85" fmla="*/ 59 h 300"/>
              <a:gd name="T86" fmla="*/ 380 w 551"/>
              <a:gd name="T87" fmla="*/ 87 h 300"/>
              <a:gd name="T88" fmla="*/ 379 w 551"/>
              <a:gd name="T89" fmla="*/ 101 h 300"/>
              <a:gd name="T90" fmla="*/ 376 w 551"/>
              <a:gd name="T91" fmla="*/ 110 h 300"/>
              <a:gd name="T92" fmla="*/ 367 w 551"/>
              <a:gd name="T93" fmla="*/ 122 h 300"/>
              <a:gd name="T94" fmla="*/ 359 w 551"/>
              <a:gd name="T95" fmla="*/ 131 h 300"/>
              <a:gd name="T96" fmla="*/ 348 w 551"/>
              <a:gd name="T97" fmla="*/ 136 h 300"/>
              <a:gd name="T98" fmla="*/ 340 w 551"/>
              <a:gd name="T99" fmla="*/ 142 h 300"/>
              <a:gd name="T100" fmla="*/ 355 w 551"/>
              <a:gd name="T101" fmla="*/ 146 h 300"/>
              <a:gd name="T102" fmla="*/ 363 w 551"/>
              <a:gd name="T103" fmla="*/ 151 h 300"/>
              <a:gd name="T104" fmla="*/ 372 w 551"/>
              <a:gd name="T105" fmla="*/ 159 h 300"/>
              <a:gd name="T106" fmla="*/ 379 w 551"/>
              <a:gd name="T107" fmla="*/ 170 h 300"/>
              <a:gd name="T108" fmla="*/ 383 w 551"/>
              <a:gd name="T109" fmla="*/ 184 h 300"/>
              <a:gd name="T110" fmla="*/ 386 w 551"/>
              <a:gd name="T111" fmla="*/ 204 h 300"/>
              <a:gd name="T112" fmla="*/ 117 w 551"/>
              <a:gd name="T113" fmla="*/ 0 h 300"/>
              <a:gd name="T114" fmla="*/ 185 w 551"/>
              <a:gd name="T115" fmla="*/ 300 h 300"/>
              <a:gd name="T116" fmla="*/ 117 w 551"/>
              <a:gd name="T117" fmla="*/ 177 h 300"/>
              <a:gd name="T118" fmla="*/ 68 w 551"/>
              <a:gd name="T119" fmla="*/ 300 h 300"/>
              <a:gd name="T120" fmla="*/ 0 w 551"/>
              <a:gd name="T121" fmla="*/ 0 h 300"/>
              <a:gd name="T122" fmla="*/ 68 w 551"/>
              <a:gd name="T123" fmla="*/ 115 h 300"/>
              <a:gd name="T124" fmla="*/ 117 w 551"/>
              <a:gd name="T125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51" h="300">
                <a:moveTo>
                  <a:pt x="400" y="0"/>
                </a:moveTo>
                <a:lnTo>
                  <a:pt x="469" y="0"/>
                </a:lnTo>
                <a:lnTo>
                  <a:pt x="469" y="241"/>
                </a:lnTo>
                <a:lnTo>
                  <a:pt x="551" y="241"/>
                </a:lnTo>
                <a:lnTo>
                  <a:pt x="551" y="300"/>
                </a:lnTo>
                <a:lnTo>
                  <a:pt x="400" y="300"/>
                </a:lnTo>
                <a:lnTo>
                  <a:pt x="400" y="0"/>
                </a:lnTo>
                <a:close/>
                <a:moveTo>
                  <a:pt x="319" y="190"/>
                </a:moveTo>
                <a:lnTo>
                  <a:pt x="318" y="183"/>
                </a:lnTo>
                <a:lnTo>
                  <a:pt x="316" y="180"/>
                </a:lnTo>
                <a:lnTo>
                  <a:pt x="315" y="177"/>
                </a:lnTo>
                <a:lnTo>
                  <a:pt x="311" y="173"/>
                </a:lnTo>
                <a:lnTo>
                  <a:pt x="307" y="172"/>
                </a:lnTo>
                <a:lnTo>
                  <a:pt x="302" y="169"/>
                </a:lnTo>
                <a:lnTo>
                  <a:pt x="298" y="169"/>
                </a:lnTo>
                <a:lnTo>
                  <a:pt x="294" y="169"/>
                </a:lnTo>
                <a:lnTo>
                  <a:pt x="273" y="169"/>
                </a:lnTo>
                <a:lnTo>
                  <a:pt x="273" y="239"/>
                </a:lnTo>
                <a:lnTo>
                  <a:pt x="292" y="239"/>
                </a:lnTo>
                <a:lnTo>
                  <a:pt x="300" y="239"/>
                </a:lnTo>
                <a:lnTo>
                  <a:pt x="302" y="239"/>
                </a:lnTo>
                <a:lnTo>
                  <a:pt x="305" y="239"/>
                </a:lnTo>
                <a:lnTo>
                  <a:pt x="309" y="238"/>
                </a:lnTo>
                <a:lnTo>
                  <a:pt x="312" y="235"/>
                </a:lnTo>
                <a:lnTo>
                  <a:pt x="315" y="232"/>
                </a:lnTo>
                <a:lnTo>
                  <a:pt x="318" y="228"/>
                </a:lnTo>
                <a:lnTo>
                  <a:pt x="319" y="223"/>
                </a:lnTo>
                <a:lnTo>
                  <a:pt x="321" y="211"/>
                </a:lnTo>
                <a:lnTo>
                  <a:pt x="321" y="200"/>
                </a:lnTo>
                <a:lnTo>
                  <a:pt x="319" y="190"/>
                </a:lnTo>
                <a:close/>
                <a:moveTo>
                  <a:pt x="315" y="74"/>
                </a:moveTo>
                <a:lnTo>
                  <a:pt x="315" y="72"/>
                </a:lnTo>
                <a:lnTo>
                  <a:pt x="314" y="69"/>
                </a:lnTo>
                <a:lnTo>
                  <a:pt x="311" y="65"/>
                </a:lnTo>
                <a:lnTo>
                  <a:pt x="307" y="62"/>
                </a:lnTo>
                <a:lnTo>
                  <a:pt x="302" y="60"/>
                </a:lnTo>
                <a:lnTo>
                  <a:pt x="300" y="59"/>
                </a:lnTo>
                <a:lnTo>
                  <a:pt x="295" y="58"/>
                </a:lnTo>
                <a:lnTo>
                  <a:pt x="292" y="58"/>
                </a:lnTo>
                <a:lnTo>
                  <a:pt x="273" y="58"/>
                </a:lnTo>
                <a:lnTo>
                  <a:pt x="273" y="117"/>
                </a:lnTo>
                <a:lnTo>
                  <a:pt x="291" y="117"/>
                </a:lnTo>
                <a:lnTo>
                  <a:pt x="298" y="115"/>
                </a:lnTo>
                <a:lnTo>
                  <a:pt x="301" y="115"/>
                </a:lnTo>
                <a:lnTo>
                  <a:pt x="302" y="115"/>
                </a:lnTo>
                <a:lnTo>
                  <a:pt x="305" y="114"/>
                </a:lnTo>
                <a:lnTo>
                  <a:pt x="309" y="113"/>
                </a:lnTo>
                <a:lnTo>
                  <a:pt x="312" y="110"/>
                </a:lnTo>
                <a:lnTo>
                  <a:pt x="314" y="105"/>
                </a:lnTo>
                <a:lnTo>
                  <a:pt x="316" y="101"/>
                </a:lnTo>
                <a:lnTo>
                  <a:pt x="316" y="93"/>
                </a:lnTo>
                <a:lnTo>
                  <a:pt x="316" y="84"/>
                </a:lnTo>
                <a:lnTo>
                  <a:pt x="315" y="74"/>
                </a:lnTo>
                <a:close/>
                <a:moveTo>
                  <a:pt x="386" y="232"/>
                </a:moveTo>
                <a:lnTo>
                  <a:pt x="384" y="245"/>
                </a:lnTo>
                <a:lnTo>
                  <a:pt x="383" y="256"/>
                </a:lnTo>
                <a:lnTo>
                  <a:pt x="380" y="262"/>
                </a:lnTo>
                <a:lnTo>
                  <a:pt x="379" y="266"/>
                </a:lnTo>
                <a:lnTo>
                  <a:pt x="374" y="275"/>
                </a:lnTo>
                <a:lnTo>
                  <a:pt x="367" y="280"/>
                </a:lnTo>
                <a:lnTo>
                  <a:pt x="362" y="286"/>
                </a:lnTo>
                <a:lnTo>
                  <a:pt x="355" y="290"/>
                </a:lnTo>
                <a:lnTo>
                  <a:pt x="348" y="294"/>
                </a:lnTo>
                <a:lnTo>
                  <a:pt x="333" y="299"/>
                </a:lnTo>
                <a:lnTo>
                  <a:pt x="328" y="299"/>
                </a:lnTo>
                <a:lnTo>
                  <a:pt x="322" y="300"/>
                </a:lnTo>
                <a:lnTo>
                  <a:pt x="314" y="300"/>
                </a:lnTo>
                <a:lnTo>
                  <a:pt x="311" y="300"/>
                </a:lnTo>
                <a:lnTo>
                  <a:pt x="203" y="300"/>
                </a:lnTo>
                <a:lnTo>
                  <a:pt x="203" y="0"/>
                </a:lnTo>
                <a:lnTo>
                  <a:pt x="300" y="0"/>
                </a:lnTo>
                <a:lnTo>
                  <a:pt x="312" y="0"/>
                </a:lnTo>
                <a:lnTo>
                  <a:pt x="325" y="1"/>
                </a:lnTo>
                <a:lnTo>
                  <a:pt x="332" y="3"/>
                </a:lnTo>
                <a:lnTo>
                  <a:pt x="339" y="5"/>
                </a:lnTo>
                <a:lnTo>
                  <a:pt x="348" y="8"/>
                </a:lnTo>
                <a:lnTo>
                  <a:pt x="350" y="10"/>
                </a:lnTo>
                <a:lnTo>
                  <a:pt x="355" y="12"/>
                </a:lnTo>
                <a:lnTo>
                  <a:pt x="357" y="15"/>
                </a:lnTo>
                <a:lnTo>
                  <a:pt x="362" y="18"/>
                </a:lnTo>
                <a:lnTo>
                  <a:pt x="367" y="24"/>
                </a:lnTo>
                <a:lnTo>
                  <a:pt x="373" y="32"/>
                </a:lnTo>
                <a:lnTo>
                  <a:pt x="376" y="42"/>
                </a:lnTo>
                <a:lnTo>
                  <a:pt x="377" y="46"/>
                </a:lnTo>
                <a:lnTo>
                  <a:pt x="379" y="52"/>
                </a:lnTo>
                <a:lnTo>
                  <a:pt x="380" y="59"/>
                </a:lnTo>
                <a:lnTo>
                  <a:pt x="380" y="66"/>
                </a:lnTo>
                <a:lnTo>
                  <a:pt x="380" y="87"/>
                </a:lnTo>
                <a:lnTo>
                  <a:pt x="379" y="94"/>
                </a:lnTo>
                <a:lnTo>
                  <a:pt x="379" y="101"/>
                </a:lnTo>
                <a:lnTo>
                  <a:pt x="377" y="105"/>
                </a:lnTo>
                <a:lnTo>
                  <a:pt x="376" y="110"/>
                </a:lnTo>
                <a:lnTo>
                  <a:pt x="370" y="118"/>
                </a:lnTo>
                <a:lnTo>
                  <a:pt x="367" y="122"/>
                </a:lnTo>
                <a:lnTo>
                  <a:pt x="363" y="127"/>
                </a:lnTo>
                <a:lnTo>
                  <a:pt x="359" y="131"/>
                </a:lnTo>
                <a:lnTo>
                  <a:pt x="353" y="134"/>
                </a:lnTo>
                <a:lnTo>
                  <a:pt x="348" y="136"/>
                </a:lnTo>
                <a:lnTo>
                  <a:pt x="340" y="139"/>
                </a:lnTo>
                <a:lnTo>
                  <a:pt x="340" y="142"/>
                </a:lnTo>
                <a:lnTo>
                  <a:pt x="348" y="144"/>
                </a:lnTo>
                <a:lnTo>
                  <a:pt x="355" y="146"/>
                </a:lnTo>
                <a:lnTo>
                  <a:pt x="359" y="148"/>
                </a:lnTo>
                <a:lnTo>
                  <a:pt x="363" y="151"/>
                </a:lnTo>
                <a:lnTo>
                  <a:pt x="367" y="155"/>
                </a:lnTo>
                <a:lnTo>
                  <a:pt x="372" y="159"/>
                </a:lnTo>
                <a:lnTo>
                  <a:pt x="374" y="163"/>
                </a:lnTo>
                <a:lnTo>
                  <a:pt x="379" y="170"/>
                </a:lnTo>
                <a:lnTo>
                  <a:pt x="381" y="177"/>
                </a:lnTo>
                <a:lnTo>
                  <a:pt x="383" y="184"/>
                </a:lnTo>
                <a:lnTo>
                  <a:pt x="384" y="194"/>
                </a:lnTo>
                <a:lnTo>
                  <a:pt x="386" y="204"/>
                </a:lnTo>
                <a:lnTo>
                  <a:pt x="386" y="232"/>
                </a:lnTo>
                <a:close/>
                <a:moveTo>
                  <a:pt x="117" y="0"/>
                </a:moveTo>
                <a:lnTo>
                  <a:pt x="185" y="0"/>
                </a:lnTo>
                <a:lnTo>
                  <a:pt x="185" y="300"/>
                </a:lnTo>
                <a:lnTo>
                  <a:pt x="117" y="300"/>
                </a:lnTo>
                <a:lnTo>
                  <a:pt x="117" y="177"/>
                </a:lnTo>
                <a:lnTo>
                  <a:pt x="68" y="177"/>
                </a:lnTo>
                <a:lnTo>
                  <a:pt x="68" y="300"/>
                </a:lnTo>
                <a:lnTo>
                  <a:pt x="0" y="300"/>
                </a:lnTo>
                <a:lnTo>
                  <a:pt x="0" y="0"/>
                </a:lnTo>
                <a:lnTo>
                  <a:pt x="68" y="0"/>
                </a:lnTo>
                <a:lnTo>
                  <a:pt x="68" y="115"/>
                </a:lnTo>
                <a:lnTo>
                  <a:pt x="117" y="115"/>
                </a:lnTo>
                <a:lnTo>
                  <a:pt x="11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9" name="Freeform 178">
            <a:extLst>
              <a:ext uri="{FF2B5EF4-FFF2-40B4-BE49-F238E27FC236}">
                <a16:creationId xmlns:a16="http://schemas.microsoft.com/office/drawing/2014/main" id="{2165F774-C617-3FE0-9684-1ADBA98018A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925582" y="6501787"/>
            <a:ext cx="626802" cy="54000"/>
          </a:xfrm>
          <a:custGeom>
            <a:avLst/>
            <a:gdLst>
              <a:gd name="T0" fmla="*/ 502 w 2483"/>
              <a:gd name="T1" fmla="*/ 42 h 213"/>
              <a:gd name="T2" fmla="*/ 556 w 2483"/>
              <a:gd name="T3" fmla="*/ 203 h 213"/>
              <a:gd name="T4" fmla="*/ 541 w 2483"/>
              <a:gd name="T5" fmla="*/ 180 h 213"/>
              <a:gd name="T6" fmla="*/ 474 w 2483"/>
              <a:gd name="T7" fmla="*/ 39 h 213"/>
              <a:gd name="T8" fmla="*/ 1951 w 2483"/>
              <a:gd name="T9" fmla="*/ 211 h 213"/>
              <a:gd name="T10" fmla="*/ 1869 w 2483"/>
              <a:gd name="T11" fmla="*/ 8 h 213"/>
              <a:gd name="T12" fmla="*/ 1943 w 2483"/>
              <a:gd name="T13" fmla="*/ 42 h 213"/>
              <a:gd name="T14" fmla="*/ 1901 w 2483"/>
              <a:gd name="T15" fmla="*/ 182 h 213"/>
              <a:gd name="T16" fmla="*/ 2473 w 2483"/>
              <a:gd name="T17" fmla="*/ 43 h 213"/>
              <a:gd name="T18" fmla="*/ 2407 w 2483"/>
              <a:gd name="T19" fmla="*/ 213 h 213"/>
              <a:gd name="T20" fmla="*/ 2364 w 2483"/>
              <a:gd name="T21" fmla="*/ 41 h 213"/>
              <a:gd name="T22" fmla="*/ 1813 w 2483"/>
              <a:gd name="T23" fmla="*/ 177 h 213"/>
              <a:gd name="T24" fmla="*/ 1709 w 2483"/>
              <a:gd name="T25" fmla="*/ 169 h 213"/>
              <a:gd name="T26" fmla="*/ 1693 w 2483"/>
              <a:gd name="T27" fmla="*/ 76 h 213"/>
              <a:gd name="T28" fmla="*/ 1788 w 2483"/>
              <a:gd name="T29" fmla="*/ 113 h 213"/>
              <a:gd name="T30" fmla="*/ 2112 w 2483"/>
              <a:gd name="T31" fmla="*/ 65 h 213"/>
              <a:gd name="T32" fmla="*/ 2155 w 2483"/>
              <a:gd name="T33" fmla="*/ 213 h 213"/>
              <a:gd name="T34" fmla="*/ 2085 w 2483"/>
              <a:gd name="T35" fmla="*/ 114 h 213"/>
              <a:gd name="T36" fmla="*/ 2021 w 2483"/>
              <a:gd name="T37" fmla="*/ 211 h 213"/>
              <a:gd name="T38" fmla="*/ 2034 w 2483"/>
              <a:gd name="T39" fmla="*/ 3 h 213"/>
              <a:gd name="T40" fmla="*/ 1418 w 2483"/>
              <a:gd name="T41" fmla="*/ 22 h 213"/>
              <a:gd name="T42" fmla="*/ 1479 w 2483"/>
              <a:gd name="T43" fmla="*/ 146 h 213"/>
              <a:gd name="T44" fmla="*/ 1357 w 2483"/>
              <a:gd name="T45" fmla="*/ 166 h 213"/>
              <a:gd name="T46" fmla="*/ 1436 w 2483"/>
              <a:gd name="T47" fmla="*/ 135 h 213"/>
              <a:gd name="T48" fmla="*/ 1432 w 2483"/>
              <a:gd name="T49" fmla="*/ 0 h 213"/>
              <a:gd name="T50" fmla="*/ 2299 w 2483"/>
              <a:gd name="T51" fmla="*/ 137 h 213"/>
              <a:gd name="T52" fmla="*/ 2189 w 2483"/>
              <a:gd name="T53" fmla="*/ 199 h 213"/>
              <a:gd name="T54" fmla="*/ 2308 w 2483"/>
              <a:gd name="T55" fmla="*/ 15 h 213"/>
              <a:gd name="T56" fmla="*/ 2253 w 2483"/>
              <a:gd name="T57" fmla="*/ 79 h 213"/>
              <a:gd name="T58" fmla="*/ 1599 w 2483"/>
              <a:gd name="T59" fmla="*/ 213 h 213"/>
              <a:gd name="T60" fmla="*/ 1532 w 2483"/>
              <a:gd name="T61" fmla="*/ 145 h 213"/>
              <a:gd name="T62" fmla="*/ 1525 w 2483"/>
              <a:gd name="T63" fmla="*/ 82 h 213"/>
              <a:gd name="T64" fmla="*/ 1586 w 2483"/>
              <a:gd name="T65" fmla="*/ 89 h 213"/>
              <a:gd name="T66" fmla="*/ 1585 w 2483"/>
              <a:gd name="T67" fmla="*/ 89 h 213"/>
              <a:gd name="T68" fmla="*/ 610 w 2483"/>
              <a:gd name="T69" fmla="*/ 207 h 213"/>
              <a:gd name="T70" fmla="*/ 1011 w 2483"/>
              <a:gd name="T71" fmla="*/ 25 h 213"/>
              <a:gd name="T72" fmla="*/ 905 w 2483"/>
              <a:gd name="T73" fmla="*/ 170 h 213"/>
              <a:gd name="T74" fmla="*/ 969 w 2483"/>
              <a:gd name="T75" fmla="*/ 86 h 213"/>
              <a:gd name="T76" fmla="*/ 875 w 2483"/>
              <a:gd name="T77" fmla="*/ 196 h 213"/>
              <a:gd name="T78" fmla="*/ 1004 w 2483"/>
              <a:gd name="T79" fmla="*/ 0 h 213"/>
              <a:gd name="T80" fmla="*/ 1036 w 2483"/>
              <a:gd name="T81" fmla="*/ 208 h 213"/>
              <a:gd name="T82" fmla="*/ 161 w 2483"/>
              <a:gd name="T83" fmla="*/ 113 h 213"/>
              <a:gd name="T84" fmla="*/ 128 w 2483"/>
              <a:gd name="T85" fmla="*/ 151 h 213"/>
              <a:gd name="T86" fmla="*/ 60 w 2483"/>
              <a:gd name="T87" fmla="*/ 203 h 213"/>
              <a:gd name="T88" fmla="*/ 32 w 2483"/>
              <a:gd name="T89" fmla="*/ 90 h 213"/>
              <a:gd name="T90" fmla="*/ 70 w 2483"/>
              <a:gd name="T91" fmla="*/ 31 h 213"/>
              <a:gd name="T92" fmla="*/ 132 w 2483"/>
              <a:gd name="T93" fmla="*/ 0 h 213"/>
              <a:gd name="T94" fmla="*/ 241 w 2483"/>
              <a:gd name="T95" fmla="*/ 24 h 213"/>
              <a:gd name="T96" fmla="*/ 288 w 2483"/>
              <a:gd name="T97" fmla="*/ 110 h 213"/>
              <a:gd name="T98" fmla="*/ 269 w 2483"/>
              <a:gd name="T99" fmla="*/ 180 h 213"/>
              <a:gd name="T100" fmla="*/ 193 w 2483"/>
              <a:gd name="T101" fmla="*/ 179 h 213"/>
              <a:gd name="T102" fmla="*/ 802 w 2483"/>
              <a:gd name="T103" fmla="*/ 113 h 213"/>
              <a:gd name="T104" fmla="*/ 829 w 2483"/>
              <a:gd name="T105" fmla="*/ 155 h 213"/>
              <a:gd name="T106" fmla="*/ 724 w 2483"/>
              <a:gd name="T107" fmla="*/ 173 h 213"/>
              <a:gd name="T108" fmla="*/ 713 w 2483"/>
              <a:gd name="T109" fmla="*/ 63 h 213"/>
              <a:gd name="T110" fmla="*/ 1257 w 2483"/>
              <a:gd name="T111" fmla="*/ 121 h 213"/>
              <a:gd name="T112" fmla="*/ 1155 w 2483"/>
              <a:gd name="T113" fmla="*/ 187 h 213"/>
              <a:gd name="T114" fmla="*/ 1134 w 2483"/>
              <a:gd name="T115" fmla="*/ 86 h 213"/>
              <a:gd name="T116" fmla="*/ 1230 w 2483"/>
              <a:gd name="T117" fmla="*/ 113 h 213"/>
              <a:gd name="T118" fmla="*/ 409 w 2483"/>
              <a:gd name="T119" fmla="*/ 41 h 213"/>
              <a:gd name="T120" fmla="*/ 450 w 2483"/>
              <a:gd name="T121" fmla="*/ 206 h 213"/>
              <a:gd name="T122" fmla="*/ 416 w 2483"/>
              <a:gd name="T123" fmla="*/ 1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83" h="213">
                <a:moveTo>
                  <a:pt x="582" y="1"/>
                </a:moveTo>
                <a:lnTo>
                  <a:pt x="583" y="3"/>
                </a:lnTo>
                <a:lnTo>
                  <a:pt x="584" y="4"/>
                </a:lnTo>
                <a:lnTo>
                  <a:pt x="586" y="8"/>
                </a:lnTo>
                <a:lnTo>
                  <a:pt x="586" y="15"/>
                </a:lnTo>
                <a:lnTo>
                  <a:pt x="586" y="22"/>
                </a:lnTo>
                <a:lnTo>
                  <a:pt x="584" y="28"/>
                </a:lnTo>
                <a:lnTo>
                  <a:pt x="584" y="31"/>
                </a:lnTo>
                <a:lnTo>
                  <a:pt x="584" y="34"/>
                </a:lnTo>
                <a:lnTo>
                  <a:pt x="583" y="36"/>
                </a:lnTo>
                <a:lnTo>
                  <a:pt x="582" y="38"/>
                </a:lnTo>
                <a:lnTo>
                  <a:pt x="580" y="39"/>
                </a:lnTo>
                <a:lnTo>
                  <a:pt x="579" y="39"/>
                </a:lnTo>
                <a:lnTo>
                  <a:pt x="563" y="35"/>
                </a:lnTo>
                <a:lnTo>
                  <a:pt x="549" y="29"/>
                </a:lnTo>
                <a:lnTo>
                  <a:pt x="535" y="24"/>
                </a:lnTo>
                <a:lnTo>
                  <a:pt x="528" y="22"/>
                </a:lnTo>
                <a:lnTo>
                  <a:pt x="521" y="21"/>
                </a:lnTo>
                <a:lnTo>
                  <a:pt x="515" y="21"/>
                </a:lnTo>
                <a:lnTo>
                  <a:pt x="511" y="24"/>
                </a:lnTo>
                <a:lnTo>
                  <a:pt x="510" y="24"/>
                </a:lnTo>
                <a:lnTo>
                  <a:pt x="507" y="25"/>
                </a:lnTo>
                <a:lnTo>
                  <a:pt x="504" y="29"/>
                </a:lnTo>
                <a:lnTo>
                  <a:pt x="502" y="34"/>
                </a:lnTo>
                <a:lnTo>
                  <a:pt x="502" y="38"/>
                </a:lnTo>
                <a:lnTo>
                  <a:pt x="502" y="42"/>
                </a:lnTo>
                <a:lnTo>
                  <a:pt x="504" y="45"/>
                </a:lnTo>
                <a:lnTo>
                  <a:pt x="505" y="46"/>
                </a:lnTo>
                <a:lnTo>
                  <a:pt x="508" y="51"/>
                </a:lnTo>
                <a:lnTo>
                  <a:pt x="512" y="55"/>
                </a:lnTo>
                <a:lnTo>
                  <a:pt x="517" y="58"/>
                </a:lnTo>
                <a:lnTo>
                  <a:pt x="521" y="60"/>
                </a:lnTo>
                <a:lnTo>
                  <a:pt x="531" y="66"/>
                </a:lnTo>
                <a:lnTo>
                  <a:pt x="541" y="72"/>
                </a:lnTo>
                <a:lnTo>
                  <a:pt x="550" y="77"/>
                </a:lnTo>
                <a:lnTo>
                  <a:pt x="560" y="83"/>
                </a:lnTo>
                <a:lnTo>
                  <a:pt x="569" y="90"/>
                </a:lnTo>
                <a:lnTo>
                  <a:pt x="577" y="97"/>
                </a:lnTo>
                <a:lnTo>
                  <a:pt x="580" y="101"/>
                </a:lnTo>
                <a:lnTo>
                  <a:pt x="583" y="107"/>
                </a:lnTo>
                <a:lnTo>
                  <a:pt x="586" y="111"/>
                </a:lnTo>
                <a:lnTo>
                  <a:pt x="587" y="117"/>
                </a:lnTo>
                <a:lnTo>
                  <a:pt x="589" y="127"/>
                </a:lnTo>
                <a:lnTo>
                  <a:pt x="590" y="138"/>
                </a:lnTo>
                <a:lnTo>
                  <a:pt x="589" y="149"/>
                </a:lnTo>
                <a:lnTo>
                  <a:pt x="587" y="161"/>
                </a:lnTo>
                <a:lnTo>
                  <a:pt x="584" y="170"/>
                </a:lnTo>
                <a:lnTo>
                  <a:pt x="579" y="179"/>
                </a:lnTo>
                <a:lnTo>
                  <a:pt x="574" y="187"/>
                </a:lnTo>
                <a:lnTo>
                  <a:pt x="569" y="193"/>
                </a:lnTo>
                <a:lnTo>
                  <a:pt x="563" y="199"/>
                </a:lnTo>
                <a:lnTo>
                  <a:pt x="556" y="203"/>
                </a:lnTo>
                <a:lnTo>
                  <a:pt x="548" y="207"/>
                </a:lnTo>
                <a:lnTo>
                  <a:pt x="541" y="210"/>
                </a:lnTo>
                <a:lnTo>
                  <a:pt x="532" y="211"/>
                </a:lnTo>
                <a:lnTo>
                  <a:pt x="524" y="211"/>
                </a:lnTo>
                <a:lnTo>
                  <a:pt x="497" y="213"/>
                </a:lnTo>
                <a:lnTo>
                  <a:pt x="484" y="213"/>
                </a:lnTo>
                <a:lnTo>
                  <a:pt x="471" y="211"/>
                </a:lnTo>
                <a:lnTo>
                  <a:pt x="467" y="208"/>
                </a:lnTo>
                <a:lnTo>
                  <a:pt x="464" y="207"/>
                </a:lnTo>
                <a:lnTo>
                  <a:pt x="464" y="204"/>
                </a:lnTo>
                <a:lnTo>
                  <a:pt x="463" y="196"/>
                </a:lnTo>
                <a:lnTo>
                  <a:pt x="463" y="187"/>
                </a:lnTo>
                <a:lnTo>
                  <a:pt x="464" y="170"/>
                </a:lnTo>
                <a:lnTo>
                  <a:pt x="466" y="168"/>
                </a:lnTo>
                <a:lnTo>
                  <a:pt x="467" y="166"/>
                </a:lnTo>
                <a:lnTo>
                  <a:pt x="471" y="165"/>
                </a:lnTo>
                <a:lnTo>
                  <a:pt x="477" y="165"/>
                </a:lnTo>
                <a:lnTo>
                  <a:pt x="484" y="166"/>
                </a:lnTo>
                <a:lnTo>
                  <a:pt x="491" y="169"/>
                </a:lnTo>
                <a:lnTo>
                  <a:pt x="497" y="170"/>
                </a:lnTo>
                <a:lnTo>
                  <a:pt x="510" y="176"/>
                </a:lnTo>
                <a:lnTo>
                  <a:pt x="515" y="179"/>
                </a:lnTo>
                <a:lnTo>
                  <a:pt x="522" y="180"/>
                </a:lnTo>
                <a:lnTo>
                  <a:pt x="531" y="182"/>
                </a:lnTo>
                <a:lnTo>
                  <a:pt x="536" y="182"/>
                </a:lnTo>
                <a:lnTo>
                  <a:pt x="541" y="180"/>
                </a:lnTo>
                <a:lnTo>
                  <a:pt x="545" y="179"/>
                </a:lnTo>
                <a:lnTo>
                  <a:pt x="549" y="177"/>
                </a:lnTo>
                <a:lnTo>
                  <a:pt x="553" y="175"/>
                </a:lnTo>
                <a:lnTo>
                  <a:pt x="556" y="170"/>
                </a:lnTo>
                <a:lnTo>
                  <a:pt x="559" y="166"/>
                </a:lnTo>
                <a:lnTo>
                  <a:pt x="560" y="161"/>
                </a:lnTo>
                <a:lnTo>
                  <a:pt x="560" y="155"/>
                </a:lnTo>
                <a:lnTo>
                  <a:pt x="560" y="149"/>
                </a:lnTo>
                <a:lnTo>
                  <a:pt x="556" y="144"/>
                </a:lnTo>
                <a:lnTo>
                  <a:pt x="552" y="139"/>
                </a:lnTo>
                <a:lnTo>
                  <a:pt x="548" y="135"/>
                </a:lnTo>
                <a:lnTo>
                  <a:pt x="542" y="131"/>
                </a:lnTo>
                <a:lnTo>
                  <a:pt x="529" y="125"/>
                </a:lnTo>
                <a:lnTo>
                  <a:pt x="524" y="122"/>
                </a:lnTo>
                <a:lnTo>
                  <a:pt x="518" y="118"/>
                </a:lnTo>
                <a:lnTo>
                  <a:pt x="501" y="110"/>
                </a:lnTo>
                <a:lnTo>
                  <a:pt x="494" y="104"/>
                </a:lnTo>
                <a:lnTo>
                  <a:pt x="487" y="98"/>
                </a:lnTo>
                <a:lnTo>
                  <a:pt x="480" y="91"/>
                </a:lnTo>
                <a:lnTo>
                  <a:pt x="476" y="83"/>
                </a:lnTo>
                <a:lnTo>
                  <a:pt x="471" y="75"/>
                </a:lnTo>
                <a:lnTo>
                  <a:pt x="471" y="70"/>
                </a:lnTo>
                <a:lnTo>
                  <a:pt x="470" y="65"/>
                </a:lnTo>
                <a:lnTo>
                  <a:pt x="470" y="56"/>
                </a:lnTo>
                <a:lnTo>
                  <a:pt x="471" y="48"/>
                </a:lnTo>
                <a:lnTo>
                  <a:pt x="474" y="39"/>
                </a:lnTo>
                <a:lnTo>
                  <a:pt x="477" y="32"/>
                </a:lnTo>
                <a:lnTo>
                  <a:pt x="481" y="25"/>
                </a:lnTo>
                <a:lnTo>
                  <a:pt x="487" y="18"/>
                </a:lnTo>
                <a:lnTo>
                  <a:pt x="493" y="12"/>
                </a:lnTo>
                <a:lnTo>
                  <a:pt x="500" y="8"/>
                </a:lnTo>
                <a:lnTo>
                  <a:pt x="504" y="7"/>
                </a:lnTo>
                <a:lnTo>
                  <a:pt x="507" y="4"/>
                </a:lnTo>
                <a:lnTo>
                  <a:pt x="514" y="3"/>
                </a:lnTo>
                <a:lnTo>
                  <a:pt x="522" y="1"/>
                </a:lnTo>
                <a:lnTo>
                  <a:pt x="529" y="0"/>
                </a:lnTo>
                <a:lnTo>
                  <a:pt x="582" y="1"/>
                </a:lnTo>
                <a:close/>
                <a:moveTo>
                  <a:pt x="1993" y="65"/>
                </a:moveTo>
                <a:lnTo>
                  <a:pt x="1993" y="80"/>
                </a:lnTo>
                <a:lnTo>
                  <a:pt x="1993" y="97"/>
                </a:lnTo>
                <a:lnTo>
                  <a:pt x="1991" y="113"/>
                </a:lnTo>
                <a:lnTo>
                  <a:pt x="1990" y="128"/>
                </a:lnTo>
                <a:lnTo>
                  <a:pt x="1987" y="142"/>
                </a:lnTo>
                <a:lnTo>
                  <a:pt x="1984" y="158"/>
                </a:lnTo>
                <a:lnTo>
                  <a:pt x="1980" y="172"/>
                </a:lnTo>
                <a:lnTo>
                  <a:pt x="1975" y="186"/>
                </a:lnTo>
                <a:lnTo>
                  <a:pt x="1970" y="194"/>
                </a:lnTo>
                <a:lnTo>
                  <a:pt x="1966" y="201"/>
                </a:lnTo>
                <a:lnTo>
                  <a:pt x="1963" y="204"/>
                </a:lnTo>
                <a:lnTo>
                  <a:pt x="1959" y="207"/>
                </a:lnTo>
                <a:lnTo>
                  <a:pt x="1955" y="208"/>
                </a:lnTo>
                <a:lnTo>
                  <a:pt x="1951" y="211"/>
                </a:lnTo>
                <a:lnTo>
                  <a:pt x="1935" y="211"/>
                </a:lnTo>
                <a:lnTo>
                  <a:pt x="1919" y="213"/>
                </a:lnTo>
                <a:lnTo>
                  <a:pt x="1887" y="213"/>
                </a:lnTo>
                <a:lnTo>
                  <a:pt x="1881" y="211"/>
                </a:lnTo>
                <a:lnTo>
                  <a:pt x="1877" y="210"/>
                </a:lnTo>
                <a:lnTo>
                  <a:pt x="1873" y="208"/>
                </a:lnTo>
                <a:lnTo>
                  <a:pt x="1869" y="206"/>
                </a:lnTo>
                <a:lnTo>
                  <a:pt x="1866" y="203"/>
                </a:lnTo>
                <a:lnTo>
                  <a:pt x="1862" y="200"/>
                </a:lnTo>
                <a:lnTo>
                  <a:pt x="1859" y="196"/>
                </a:lnTo>
                <a:lnTo>
                  <a:pt x="1857" y="192"/>
                </a:lnTo>
                <a:lnTo>
                  <a:pt x="1854" y="184"/>
                </a:lnTo>
                <a:lnTo>
                  <a:pt x="1853" y="177"/>
                </a:lnTo>
                <a:lnTo>
                  <a:pt x="1850" y="163"/>
                </a:lnTo>
                <a:lnTo>
                  <a:pt x="1847" y="148"/>
                </a:lnTo>
                <a:lnTo>
                  <a:pt x="1847" y="132"/>
                </a:lnTo>
                <a:lnTo>
                  <a:pt x="1847" y="107"/>
                </a:lnTo>
                <a:lnTo>
                  <a:pt x="1847" y="83"/>
                </a:lnTo>
                <a:lnTo>
                  <a:pt x="1849" y="72"/>
                </a:lnTo>
                <a:lnTo>
                  <a:pt x="1850" y="59"/>
                </a:lnTo>
                <a:lnTo>
                  <a:pt x="1853" y="36"/>
                </a:lnTo>
                <a:lnTo>
                  <a:pt x="1857" y="27"/>
                </a:lnTo>
                <a:lnTo>
                  <a:pt x="1859" y="21"/>
                </a:lnTo>
                <a:lnTo>
                  <a:pt x="1862" y="17"/>
                </a:lnTo>
                <a:lnTo>
                  <a:pt x="1864" y="12"/>
                </a:lnTo>
                <a:lnTo>
                  <a:pt x="1869" y="8"/>
                </a:lnTo>
                <a:lnTo>
                  <a:pt x="1873" y="5"/>
                </a:lnTo>
                <a:lnTo>
                  <a:pt x="1878" y="3"/>
                </a:lnTo>
                <a:lnTo>
                  <a:pt x="1895" y="1"/>
                </a:lnTo>
                <a:lnTo>
                  <a:pt x="1914" y="0"/>
                </a:lnTo>
                <a:lnTo>
                  <a:pt x="1932" y="0"/>
                </a:lnTo>
                <a:lnTo>
                  <a:pt x="1949" y="1"/>
                </a:lnTo>
                <a:lnTo>
                  <a:pt x="1958" y="3"/>
                </a:lnTo>
                <a:lnTo>
                  <a:pt x="1962" y="3"/>
                </a:lnTo>
                <a:lnTo>
                  <a:pt x="1966" y="5"/>
                </a:lnTo>
                <a:lnTo>
                  <a:pt x="1973" y="10"/>
                </a:lnTo>
                <a:lnTo>
                  <a:pt x="1979" y="17"/>
                </a:lnTo>
                <a:lnTo>
                  <a:pt x="1980" y="20"/>
                </a:lnTo>
                <a:lnTo>
                  <a:pt x="1983" y="24"/>
                </a:lnTo>
                <a:lnTo>
                  <a:pt x="1984" y="27"/>
                </a:lnTo>
                <a:lnTo>
                  <a:pt x="1986" y="31"/>
                </a:lnTo>
                <a:lnTo>
                  <a:pt x="1990" y="48"/>
                </a:lnTo>
                <a:lnTo>
                  <a:pt x="1993" y="65"/>
                </a:lnTo>
                <a:close/>
                <a:moveTo>
                  <a:pt x="1953" y="151"/>
                </a:moveTo>
                <a:lnTo>
                  <a:pt x="1955" y="139"/>
                </a:lnTo>
                <a:lnTo>
                  <a:pt x="1956" y="127"/>
                </a:lnTo>
                <a:lnTo>
                  <a:pt x="1956" y="115"/>
                </a:lnTo>
                <a:lnTo>
                  <a:pt x="1955" y="104"/>
                </a:lnTo>
                <a:lnTo>
                  <a:pt x="1952" y="80"/>
                </a:lnTo>
                <a:lnTo>
                  <a:pt x="1948" y="58"/>
                </a:lnTo>
                <a:lnTo>
                  <a:pt x="1945" y="48"/>
                </a:lnTo>
                <a:lnTo>
                  <a:pt x="1943" y="42"/>
                </a:lnTo>
                <a:lnTo>
                  <a:pt x="1941" y="36"/>
                </a:lnTo>
                <a:lnTo>
                  <a:pt x="1939" y="32"/>
                </a:lnTo>
                <a:lnTo>
                  <a:pt x="1935" y="28"/>
                </a:lnTo>
                <a:lnTo>
                  <a:pt x="1931" y="25"/>
                </a:lnTo>
                <a:lnTo>
                  <a:pt x="1925" y="25"/>
                </a:lnTo>
                <a:lnTo>
                  <a:pt x="1919" y="27"/>
                </a:lnTo>
                <a:lnTo>
                  <a:pt x="1914" y="28"/>
                </a:lnTo>
                <a:lnTo>
                  <a:pt x="1910" y="32"/>
                </a:lnTo>
                <a:lnTo>
                  <a:pt x="1907" y="35"/>
                </a:lnTo>
                <a:lnTo>
                  <a:pt x="1900" y="45"/>
                </a:lnTo>
                <a:lnTo>
                  <a:pt x="1895" y="55"/>
                </a:lnTo>
                <a:lnTo>
                  <a:pt x="1888" y="73"/>
                </a:lnTo>
                <a:lnTo>
                  <a:pt x="1886" y="82"/>
                </a:lnTo>
                <a:lnTo>
                  <a:pt x="1884" y="91"/>
                </a:lnTo>
                <a:lnTo>
                  <a:pt x="1883" y="101"/>
                </a:lnTo>
                <a:lnTo>
                  <a:pt x="1881" y="111"/>
                </a:lnTo>
                <a:lnTo>
                  <a:pt x="1880" y="132"/>
                </a:lnTo>
                <a:lnTo>
                  <a:pt x="1880" y="144"/>
                </a:lnTo>
                <a:lnTo>
                  <a:pt x="1880" y="155"/>
                </a:lnTo>
                <a:lnTo>
                  <a:pt x="1881" y="161"/>
                </a:lnTo>
                <a:lnTo>
                  <a:pt x="1883" y="166"/>
                </a:lnTo>
                <a:lnTo>
                  <a:pt x="1886" y="170"/>
                </a:lnTo>
                <a:lnTo>
                  <a:pt x="1888" y="176"/>
                </a:lnTo>
                <a:lnTo>
                  <a:pt x="1893" y="177"/>
                </a:lnTo>
                <a:lnTo>
                  <a:pt x="1897" y="180"/>
                </a:lnTo>
                <a:lnTo>
                  <a:pt x="1901" y="182"/>
                </a:lnTo>
                <a:lnTo>
                  <a:pt x="1905" y="182"/>
                </a:lnTo>
                <a:lnTo>
                  <a:pt x="1911" y="182"/>
                </a:lnTo>
                <a:lnTo>
                  <a:pt x="1915" y="182"/>
                </a:lnTo>
                <a:lnTo>
                  <a:pt x="1921" y="180"/>
                </a:lnTo>
                <a:lnTo>
                  <a:pt x="1925" y="179"/>
                </a:lnTo>
                <a:lnTo>
                  <a:pt x="1935" y="175"/>
                </a:lnTo>
                <a:lnTo>
                  <a:pt x="1939" y="172"/>
                </a:lnTo>
                <a:lnTo>
                  <a:pt x="1943" y="169"/>
                </a:lnTo>
                <a:lnTo>
                  <a:pt x="1946" y="165"/>
                </a:lnTo>
                <a:lnTo>
                  <a:pt x="1949" y="161"/>
                </a:lnTo>
                <a:lnTo>
                  <a:pt x="1952" y="156"/>
                </a:lnTo>
                <a:lnTo>
                  <a:pt x="1953" y="151"/>
                </a:lnTo>
                <a:close/>
                <a:moveTo>
                  <a:pt x="2477" y="1"/>
                </a:moveTo>
                <a:lnTo>
                  <a:pt x="2479" y="3"/>
                </a:lnTo>
                <a:lnTo>
                  <a:pt x="2480" y="4"/>
                </a:lnTo>
                <a:lnTo>
                  <a:pt x="2482" y="7"/>
                </a:lnTo>
                <a:lnTo>
                  <a:pt x="2482" y="10"/>
                </a:lnTo>
                <a:lnTo>
                  <a:pt x="2482" y="21"/>
                </a:lnTo>
                <a:lnTo>
                  <a:pt x="2483" y="28"/>
                </a:lnTo>
                <a:lnTo>
                  <a:pt x="2483" y="35"/>
                </a:lnTo>
                <a:lnTo>
                  <a:pt x="2482" y="38"/>
                </a:lnTo>
                <a:lnTo>
                  <a:pt x="2482" y="39"/>
                </a:lnTo>
                <a:lnTo>
                  <a:pt x="2482" y="41"/>
                </a:lnTo>
                <a:lnTo>
                  <a:pt x="2480" y="43"/>
                </a:lnTo>
                <a:lnTo>
                  <a:pt x="2477" y="45"/>
                </a:lnTo>
                <a:lnTo>
                  <a:pt x="2473" y="43"/>
                </a:lnTo>
                <a:lnTo>
                  <a:pt x="2469" y="43"/>
                </a:lnTo>
                <a:lnTo>
                  <a:pt x="2466" y="42"/>
                </a:lnTo>
                <a:lnTo>
                  <a:pt x="2463" y="41"/>
                </a:lnTo>
                <a:lnTo>
                  <a:pt x="2456" y="36"/>
                </a:lnTo>
                <a:lnTo>
                  <a:pt x="2453" y="35"/>
                </a:lnTo>
                <a:lnTo>
                  <a:pt x="2449" y="32"/>
                </a:lnTo>
                <a:lnTo>
                  <a:pt x="2442" y="31"/>
                </a:lnTo>
                <a:lnTo>
                  <a:pt x="2439" y="29"/>
                </a:lnTo>
                <a:lnTo>
                  <a:pt x="2435" y="31"/>
                </a:lnTo>
                <a:lnTo>
                  <a:pt x="2432" y="34"/>
                </a:lnTo>
                <a:lnTo>
                  <a:pt x="2429" y="36"/>
                </a:lnTo>
                <a:lnTo>
                  <a:pt x="2428" y="41"/>
                </a:lnTo>
                <a:lnTo>
                  <a:pt x="2427" y="46"/>
                </a:lnTo>
                <a:lnTo>
                  <a:pt x="2427" y="56"/>
                </a:lnTo>
                <a:lnTo>
                  <a:pt x="2427" y="66"/>
                </a:lnTo>
                <a:lnTo>
                  <a:pt x="2428" y="100"/>
                </a:lnTo>
                <a:lnTo>
                  <a:pt x="2432" y="135"/>
                </a:lnTo>
                <a:lnTo>
                  <a:pt x="2434" y="169"/>
                </a:lnTo>
                <a:lnTo>
                  <a:pt x="2434" y="187"/>
                </a:lnTo>
                <a:lnTo>
                  <a:pt x="2434" y="206"/>
                </a:lnTo>
                <a:lnTo>
                  <a:pt x="2432" y="207"/>
                </a:lnTo>
                <a:lnTo>
                  <a:pt x="2431" y="208"/>
                </a:lnTo>
                <a:lnTo>
                  <a:pt x="2429" y="210"/>
                </a:lnTo>
                <a:lnTo>
                  <a:pt x="2428" y="211"/>
                </a:lnTo>
                <a:lnTo>
                  <a:pt x="2417" y="213"/>
                </a:lnTo>
                <a:lnTo>
                  <a:pt x="2407" y="213"/>
                </a:lnTo>
                <a:lnTo>
                  <a:pt x="2386" y="213"/>
                </a:lnTo>
                <a:lnTo>
                  <a:pt x="2383" y="211"/>
                </a:lnTo>
                <a:lnTo>
                  <a:pt x="2381" y="211"/>
                </a:lnTo>
                <a:lnTo>
                  <a:pt x="2380" y="210"/>
                </a:lnTo>
                <a:lnTo>
                  <a:pt x="2379" y="207"/>
                </a:lnTo>
                <a:lnTo>
                  <a:pt x="2379" y="203"/>
                </a:lnTo>
                <a:lnTo>
                  <a:pt x="2380" y="199"/>
                </a:lnTo>
                <a:lnTo>
                  <a:pt x="2381" y="193"/>
                </a:lnTo>
                <a:lnTo>
                  <a:pt x="2386" y="176"/>
                </a:lnTo>
                <a:lnTo>
                  <a:pt x="2390" y="158"/>
                </a:lnTo>
                <a:lnTo>
                  <a:pt x="2393" y="141"/>
                </a:lnTo>
                <a:lnTo>
                  <a:pt x="2396" y="122"/>
                </a:lnTo>
                <a:lnTo>
                  <a:pt x="2397" y="113"/>
                </a:lnTo>
                <a:lnTo>
                  <a:pt x="2398" y="104"/>
                </a:lnTo>
                <a:lnTo>
                  <a:pt x="2400" y="86"/>
                </a:lnTo>
                <a:lnTo>
                  <a:pt x="2401" y="67"/>
                </a:lnTo>
                <a:lnTo>
                  <a:pt x="2400" y="48"/>
                </a:lnTo>
                <a:lnTo>
                  <a:pt x="2400" y="42"/>
                </a:lnTo>
                <a:lnTo>
                  <a:pt x="2398" y="38"/>
                </a:lnTo>
                <a:lnTo>
                  <a:pt x="2396" y="34"/>
                </a:lnTo>
                <a:lnTo>
                  <a:pt x="2394" y="31"/>
                </a:lnTo>
                <a:lnTo>
                  <a:pt x="2391" y="31"/>
                </a:lnTo>
                <a:lnTo>
                  <a:pt x="2387" y="29"/>
                </a:lnTo>
                <a:lnTo>
                  <a:pt x="2384" y="31"/>
                </a:lnTo>
                <a:lnTo>
                  <a:pt x="2376" y="34"/>
                </a:lnTo>
                <a:lnTo>
                  <a:pt x="2364" y="41"/>
                </a:lnTo>
                <a:lnTo>
                  <a:pt x="2360" y="42"/>
                </a:lnTo>
                <a:lnTo>
                  <a:pt x="2357" y="43"/>
                </a:lnTo>
                <a:lnTo>
                  <a:pt x="2350" y="43"/>
                </a:lnTo>
                <a:lnTo>
                  <a:pt x="2347" y="43"/>
                </a:lnTo>
                <a:lnTo>
                  <a:pt x="2346" y="41"/>
                </a:lnTo>
                <a:lnTo>
                  <a:pt x="2345" y="38"/>
                </a:lnTo>
                <a:lnTo>
                  <a:pt x="2345" y="18"/>
                </a:lnTo>
                <a:lnTo>
                  <a:pt x="2345" y="14"/>
                </a:lnTo>
                <a:lnTo>
                  <a:pt x="2346" y="10"/>
                </a:lnTo>
                <a:lnTo>
                  <a:pt x="2347" y="5"/>
                </a:lnTo>
                <a:lnTo>
                  <a:pt x="2349" y="3"/>
                </a:lnTo>
                <a:lnTo>
                  <a:pt x="2352" y="1"/>
                </a:lnTo>
                <a:lnTo>
                  <a:pt x="2353" y="1"/>
                </a:lnTo>
                <a:lnTo>
                  <a:pt x="2414" y="0"/>
                </a:lnTo>
                <a:lnTo>
                  <a:pt x="2475" y="0"/>
                </a:lnTo>
                <a:lnTo>
                  <a:pt x="2477" y="1"/>
                </a:lnTo>
                <a:close/>
                <a:moveTo>
                  <a:pt x="1813" y="1"/>
                </a:moveTo>
                <a:lnTo>
                  <a:pt x="1816" y="1"/>
                </a:lnTo>
                <a:lnTo>
                  <a:pt x="1816" y="3"/>
                </a:lnTo>
                <a:lnTo>
                  <a:pt x="1818" y="7"/>
                </a:lnTo>
                <a:lnTo>
                  <a:pt x="1819" y="11"/>
                </a:lnTo>
                <a:lnTo>
                  <a:pt x="1819" y="17"/>
                </a:lnTo>
                <a:lnTo>
                  <a:pt x="1816" y="62"/>
                </a:lnTo>
                <a:lnTo>
                  <a:pt x="1815" y="108"/>
                </a:lnTo>
                <a:lnTo>
                  <a:pt x="1813" y="155"/>
                </a:lnTo>
                <a:lnTo>
                  <a:pt x="1813" y="177"/>
                </a:lnTo>
                <a:lnTo>
                  <a:pt x="1815" y="200"/>
                </a:lnTo>
                <a:lnTo>
                  <a:pt x="1815" y="204"/>
                </a:lnTo>
                <a:lnTo>
                  <a:pt x="1815" y="207"/>
                </a:lnTo>
                <a:lnTo>
                  <a:pt x="1813" y="210"/>
                </a:lnTo>
                <a:lnTo>
                  <a:pt x="1811" y="211"/>
                </a:lnTo>
                <a:lnTo>
                  <a:pt x="1794" y="213"/>
                </a:lnTo>
                <a:lnTo>
                  <a:pt x="1784" y="211"/>
                </a:lnTo>
                <a:lnTo>
                  <a:pt x="1777" y="211"/>
                </a:lnTo>
                <a:lnTo>
                  <a:pt x="1774" y="208"/>
                </a:lnTo>
                <a:lnTo>
                  <a:pt x="1771" y="204"/>
                </a:lnTo>
                <a:lnTo>
                  <a:pt x="1747" y="142"/>
                </a:lnTo>
                <a:lnTo>
                  <a:pt x="1734" y="111"/>
                </a:lnTo>
                <a:lnTo>
                  <a:pt x="1722" y="80"/>
                </a:lnTo>
                <a:lnTo>
                  <a:pt x="1719" y="77"/>
                </a:lnTo>
                <a:lnTo>
                  <a:pt x="1719" y="76"/>
                </a:lnTo>
                <a:lnTo>
                  <a:pt x="1716" y="76"/>
                </a:lnTo>
                <a:lnTo>
                  <a:pt x="1715" y="76"/>
                </a:lnTo>
                <a:lnTo>
                  <a:pt x="1713" y="77"/>
                </a:lnTo>
                <a:lnTo>
                  <a:pt x="1712" y="80"/>
                </a:lnTo>
                <a:lnTo>
                  <a:pt x="1708" y="94"/>
                </a:lnTo>
                <a:lnTo>
                  <a:pt x="1706" y="110"/>
                </a:lnTo>
                <a:lnTo>
                  <a:pt x="1705" y="124"/>
                </a:lnTo>
                <a:lnTo>
                  <a:pt x="1705" y="139"/>
                </a:lnTo>
                <a:lnTo>
                  <a:pt x="1706" y="153"/>
                </a:lnTo>
                <a:lnTo>
                  <a:pt x="1708" y="162"/>
                </a:lnTo>
                <a:lnTo>
                  <a:pt x="1709" y="169"/>
                </a:lnTo>
                <a:lnTo>
                  <a:pt x="1710" y="176"/>
                </a:lnTo>
                <a:lnTo>
                  <a:pt x="1712" y="183"/>
                </a:lnTo>
                <a:lnTo>
                  <a:pt x="1713" y="190"/>
                </a:lnTo>
                <a:lnTo>
                  <a:pt x="1716" y="196"/>
                </a:lnTo>
                <a:lnTo>
                  <a:pt x="1717" y="203"/>
                </a:lnTo>
                <a:lnTo>
                  <a:pt x="1717" y="207"/>
                </a:lnTo>
                <a:lnTo>
                  <a:pt x="1715" y="210"/>
                </a:lnTo>
                <a:lnTo>
                  <a:pt x="1713" y="211"/>
                </a:lnTo>
                <a:lnTo>
                  <a:pt x="1712" y="211"/>
                </a:lnTo>
                <a:lnTo>
                  <a:pt x="1706" y="213"/>
                </a:lnTo>
                <a:lnTo>
                  <a:pt x="1693" y="213"/>
                </a:lnTo>
                <a:lnTo>
                  <a:pt x="1681" y="213"/>
                </a:lnTo>
                <a:lnTo>
                  <a:pt x="1676" y="211"/>
                </a:lnTo>
                <a:lnTo>
                  <a:pt x="1672" y="210"/>
                </a:lnTo>
                <a:lnTo>
                  <a:pt x="1669" y="208"/>
                </a:lnTo>
                <a:lnTo>
                  <a:pt x="1667" y="204"/>
                </a:lnTo>
                <a:lnTo>
                  <a:pt x="1664" y="196"/>
                </a:lnTo>
                <a:lnTo>
                  <a:pt x="1662" y="186"/>
                </a:lnTo>
                <a:lnTo>
                  <a:pt x="1662" y="177"/>
                </a:lnTo>
                <a:lnTo>
                  <a:pt x="1662" y="169"/>
                </a:lnTo>
                <a:lnTo>
                  <a:pt x="1664" y="159"/>
                </a:lnTo>
                <a:lnTo>
                  <a:pt x="1667" y="151"/>
                </a:lnTo>
                <a:lnTo>
                  <a:pt x="1672" y="134"/>
                </a:lnTo>
                <a:lnTo>
                  <a:pt x="1685" y="106"/>
                </a:lnTo>
                <a:lnTo>
                  <a:pt x="1689" y="91"/>
                </a:lnTo>
                <a:lnTo>
                  <a:pt x="1693" y="76"/>
                </a:lnTo>
                <a:lnTo>
                  <a:pt x="1695" y="67"/>
                </a:lnTo>
                <a:lnTo>
                  <a:pt x="1696" y="60"/>
                </a:lnTo>
                <a:lnTo>
                  <a:pt x="1696" y="52"/>
                </a:lnTo>
                <a:lnTo>
                  <a:pt x="1696" y="45"/>
                </a:lnTo>
                <a:lnTo>
                  <a:pt x="1696" y="36"/>
                </a:lnTo>
                <a:lnTo>
                  <a:pt x="1693" y="29"/>
                </a:lnTo>
                <a:lnTo>
                  <a:pt x="1692" y="21"/>
                </a:lnTo>
                <a:lnTo>
                  <a:pt x="1688" y="14"/>
                </a:lnTo>
                <a:lnTo>
                  <a:pt x="1686" y="10"/>
                </a:lnTo>
                <a:lnTo>
                  <a:pt x="1686" y="7"/>
                </a:lnTo>
                <a:lnTo>
                  <a:pt x="1688" y="5"/>
                </a:lnTo>
                <a:lnTo>
                  <a:pt x="1689" y="3"/>
                </a:lnTo>
                <a:lnTo>
                  <a:pt x="1691" y="1"/>
                </a:lnTo>
                <a:lnTo>
                  <a:pt x="1696" y="1"/>
                </a:lnTo>
                <a:lnTo>
                  <a:pt x="1732" y="1"/>
                </a:lnTo>
                <a:lnTo>
                  <a:pt x="1734" y="1"/>
                </a:lnTo>
                <a:lnTo>
                  <a:pt x="1736" y="3"/>
                </a:lnTo>
                <a:lnTo>
                  <a:pt x="1739" y="5"/>
                </a:lnTo>
                <a:lnTo>
                  <a:pt x="1743" y="11"/>
                </a:lnTo>
                <a:lnTo>
                  <a:pt x="1751" y="35"/>
                </a:lnTo>
                <a:lnTo>
                  <a:pt x="1761" y="59"/>
                </a:lnTo>
                <a:lnTo>
                  <a:pt x="1781" y="107"/>
                </a:lnTo>
                <a:lnTo>
                  <a:pt x="1784" y="113"/>
                </a:lnTo>
                <a:lnTo>
                  <a:pt x="1785" y="113"/>
                </a:lnTo>
                <a:lnTo>
                  <a:pt x="1787" y="113"/>
                </a:lnTo>
                <a:lnTo>
                  <a:pt x="1788" y="113"/>
                </a:lnTo>
                <a:lnTo>
                  <a:pt x="1789" y="111"/>
                </a:lnTo>
                <a:lnTo>
                  <a:pt x="1789" y="110"/>
                </a:lnTo>
                <a:lnTo>
                  <a:pt x="1791" y="107"/>
                </a:lnTo>
                <a:lnTo>
                  <a:pt x="1791" y="103"/>
                </a:lnTo>
                <a:lnTo>
                  <a:pt x="1791" y="89"/>
                </a:lnTo>
                <a:lnTo>
                  <a:pt x="1791" y="77"/>
                </a:lnTo>
                <a:lnTo>
                  <a:pt x="1789" y="66"/>
                </a:lnTo>
                <a:lnTo>
                  <a:pt x="1788" y="56"/>
                </a:lnTo>
                <a:lnTo>
                  <a:pt x="1787" y="46"/>
                </a:lnTo>
                <a:lnTo>
                  <a:pt x="1784" y="36"/>
                </a:lnTo>
                <a:lnTo>
                  <a:pt x="1781" y="27"/>
                </a:lnTo>
                <a:lnTo>
                  <a:pt x="1774" y="7"/>
                </a:lnTo>
                <a:lnTo>
                  <a:pt x="1774" y="5"/>
                </a:lnTo>
                <a:lnTo>
                  <a:pt x="1774" y="3"/>
                </a:lnTo>
                <a:lnTo>
                  <a:pt x="1775" y="3"/>
                </a:lnTo>
                <a:lnTo>
                  <a:pt x="1777" y="1"/>
                </a:lnTo>
                <a:lnTo>
                  <a:pt x="1785" y="0"/>
                </a:lnTo>
                <a:lnTo>
                  <a:pt x="1795" y="0"/>
                </a:lnTo>
                <a:lnTo>
                  <a:pt x="1813" y="1"/>
                </a:lnTo>
                <a:close/>
                <a:moveTo>
                  <a:pt x="2085" y="5"/>
                </a:moveTo>
                <a:lnTo>
                  <a:pt x="2089" y="12"/>
                </a:lnTo>
                <a:lnTo>
                  <a:pt x="2092" y="20"/>
                </a:lnTo>
                <a:lnTo>
                  <a:pt x="2097" y="34"/>
                </a:lnTo>
                <a:lnTo>
                  <a:pt x="2103" y="48"/>
                </a:lnTo>
                <a:lnTo>
                  <a:pt x="2109" y="62"/>
                </a:lnTo>
                <a:lnTo>
                  <a:pt x="2112" y="65"/>
                </a:lnTo>
                <a:lnTo>
                  <a:pt x="2113" y="65"/>
                </a:lnTo>
                <a:lnTo>
                  <a:pt x="2114" y="63"/>
                </a:lnTo>
                <a:lnTo>
                  <a:pt x="2123" y="51"/>
                </a:lnTo>
                <a:lnTo>
                  <a:pt x="2131" y="36"/>
                </a:lnTo>
                <a:lnTo>
                  <a:pt x="2137" y="21"/>
                </a:lnTo>
                <a:lnTo>
                  <a:pt x="2144" y="7"/>
                </a:lnTo>
                <a:lnTo>
                  <a:pt x="2145" y="4"/>
                </a:lnTo>
                <a:lnTo>
                  <a:pt x="2148" y="3"/>
                </a:lnTo>
                <a:lnTo>
                  <a:pt x="2151" y="1"/>
                </a:lnTo>
                <a:lnTo>
                  <a:pt x="2154" y="1"/>
                </a:lnTo>
                <a:lnTo>
                  <a:pt x="2167" y="1"/>
                </a:lnTo>
                <a:lnTo>
                  <a:pt x="2169" y="1"/>
                </a:lnTo>
                <a:lnTo>
                  <a:pt x="2171" y="3"/>
                </a:lnTo>
                <a:lnTo>
                  <a:pt x="2172" y="5"/>
                </a:lnTo>
                <a:lnTo>
                  <a:pt x="2171" y="22"/>
                </a:lnTo>
                <a:lnTo>
                  <a:pt x="2169" y="39"/>
                </a:lnTo>
                <a:lnTo>
                  <a:pt x="2168" y="58"/>
                </a:lnTo>
                <a:lnTo>
                  <a:pt x="2168" y="75"/>
                </a:lnTo>
                <a:lnTo>
                  <a:pt x="2168" y="107"/>
                </a:lnTo>
                <a:lnTo>
                  <a:pt x="2169" y="139"/>
                </a:lnTo>
                <a:lnTo>
                  <a:pt x="2171" y="201"/>
                </a:lnTo>
                <a:lnTo>
                  <a:pt x="2171" y="204"/>
                </a:lnTo>
                <a:lnTo>
                  <a:pt x="2169" y="207"/>
                </a:lnTo>
                <a:lnTo>
                  <a:pt x="2168" y="210"/>
                </a:lnTo>
                <a:lnTo>
                  <a:pt x="2165" y="211"/>
                </a:lnTo>
                <a:lnTo>
                  <a:pt x="2155" y="213"/>
                </a:lnTo>
                <a:lnTo>
                  <a:pt x="2147" y="213"/>
                </a:lnTo>
                <a:lnTo>
                  <a:pt x="2137" y="213"/>
                </a:lnTo>
                <a:lnTo>
                  <a:pt x="2129" y="211"/>
                </a:lnTo>
                <a:lnTo>
                  <a:pt x="2127" y="210"/>
                </a:lnTo>
                <a:lnTo>
                  <a:pt x="2126" y="208"/>
                </a:lnTo>
                <a:lnTo>
                  <a:pt x="2124" y="204"/>
                </a:lnTo>
                <a:lnTo>
                  <a:pt x="2129" y="190"/>
                </a:lnTo>
                <a:lnTo>
                  <a:pt x="2131" y="175"/>
                </a:lnTo>
                <a:lnTo>
                  <a:pt x="2134" y="159"/>
                </a:lnTo>
                <a:lnTo>
                  <a:pt x="2137" y="145"/>
                </a:lnTo>
                <a:lnTo>
                  <a:pt x="2137" y="128"/>
                </a:lnTo>
                <a:lnTo>
                  <a:pt x="2138" y="113"/>
                </a:lnTo>
                <a:lnTo>
                  <a:pt x="2137" y="97"/>
                </a:lnTo>
                <a:lnTo>
                  <a:pt x="2136" y="82"/>
                </a:lnTo>
                <a:lnTo>
                  <a:pt x="2134" y="77"/>
                </a:lnTo>
                <a:lnTo>
                  <a:pt x="2133" y="76"/>
                </a:lnTo>
                <a:lnTo>
                  <a:pt x="2131" y="76"/>
                </a:lnTo>
                <a:lnTo>
                  <a:pt x="2130" y="76"/>
                </a:lnTo>
                <a:lnTo>
                  <a:pt x="2129" y="76"/>
                </a:lnTo>
                <a:lnTo>
                  <a:pt x="2126" y="79"/>
                </a:lnTo>
                <a:lnTo>
                  <a:pt x="2112" y="103"/>
                </a:lnTo>
                <a:lnTo>
                  <a:pt x="2099" y="125"/>
                </a:lnTo>
                <a:lnTo>
                  <a:pt x="2097" y="127"/>
                </a:lnTo>
                <a:lnTo>
                  <a:pt x="2096" y="128"/>
                </a:lnTo>
                <a:lnTo>
                  <a:pt x="2092" y="127"/>
                </a:lnTo>
                <a:lnTo>
                  <a:pt x="2085" y="114"/>
                </a:lnTo>
                <a:lnTo>
                  <a:pt x="2078" y="101"/>
                </a:lnTo>
                <a:lnTo>
                  <a:pt x="2071" y="89"/>
                </a:lnTo>
                <a:lnTo>
                  <a:pt x="2064" y="76"/>
                </a:lnTo>
                <a:lnTo>
                  <a:pt x="2062" y="75"/>
                </a:lnTo>
                <a:lnTo>
                  <a:pt x="2061" y="75"/>
                </a:lnTo>
                <a:lnTo>
                  <a:pt x="2058" y="80"/>
                </a:lnTo>
                <a:lnTo>
                  <a:pt x="2056" y="84"/>
                </a:lnTo>
                <a:lnTo>
                  <a:pt x="2055" y="90"/>
                </a:lnTo>
                <a:lnTo>
                  <a:pt x="2054" y="96"/>
                </a:lnTo>
                <a:lnTo>
                  <a:pt x="2052" y="107"/>
                </a:lnTo>
                <a:lnTo>
                  <a:pt x="2051" y="118"/>
                </a:lnTo>
                <a:lnTo>
                  <a:pt x="2049" y="129"/>
                </a:lnTo>
                <a:lnTo>
                  <a:pt x="2049" y="139"/>
                </a:lnTo>
                <a:lnTo>
                  <a:pt x="2051" y="151"/>
                </a:lnTo>
                <a:lnTo>
                  <a:pt x="2051" y="162"/>
                </a:lnTo>
                <a:lnTo>
                  <a:pt x="2054" y="172"/>
                </a:lnTo>
                <a:lnTo>
                  <a:pt x="2054" y="177"/>
                </a:lnTo>
                <a:lnTo>
                  <a:pt x="2055" y="182"/>
                </a:lnTo>
                <a:lnTo>
                  <a:pt x="2061" y="201"/>
                </a:lnTo>
                <a:lnTo>
                  <a:pt x="2061" y="204"/>
                </a:lnTo>
                <a:lnTo>
                  <a:pt x="2061" y="207"/>
                </a:lnTo>
                <a:lnTo>
                  <a:pt x="2059" y="208"/>
                </a:lnTo>
                <a:lnTo>
                  <a:pt x="2058" y="210"/>
                </a:lnTo>
                <a:lnTo>
                  <a:pt x="2048" y="211"/>
                </a:lnTo>
                <a:lnTo>
                  <a:pt x="2038" y="213"/>
                </a:lnTo>
                <a:lnTo>
                  <a:pt x="2021" y="211"/>
                </a:lnTo>
                <a:lnTo>
                  <a:pt x="2018" y="210"/>
                </a:lnTo>
                <a:lnTo>
                  <a:pt x="2015" y="208"/>
                </a:lnTo>
                <a:lnTo>
                  <a:pt x="2013" y="207"/>
                </a:lnTo>
                <a:lnTo>
                  <a:pt x="2011" y="204"/>
                </a:lnTo>
                <a:lnTo>
                  <a:pt x="2008" y="199"/>
                </a:lnTo>
                <a:lnTo>
                  <a:pt x="2007" y="193"/>
                </a:lnTo>
                <a:lnTo>
                  <a:pt x="2006" y="182"/>
                </a:lnTo>
                <a:lnTo>
                  <a:pt x="2007" y="170"/>
                </a:lnTo>
                <a:lnTo>
                  <a:pt x="2008" y="159"/>
                </a:lnTo>
                <a:lnTo>
                  <a:pt x="2011" y="149"/>
                </a:lnTo>
                <a:lnTo>
                  <a:pt x="2015" y="138"/>
                </a:lnTo>
                <a:lnTo>
                  <a:pt x="2020" y="128"/>
                </a:lnTo>
                <a:lnTo>
                  <a:pt x="2028" y="108"/>
                </a:lnTo>
                <a:lnTo>
                  <a:pt x="2037" y="89"/>
                </a:lnTo>
                <a:lnTo>
                  <a:pt x="2040" y="84"/>
                </a:lnTo>
                <a:lnTo>
                  <a:pt x="2041" y="79"/>
                </a:lnTo>
                <a:lnTo>
                  <a:pt x="2042" y="69"/>
                </a:lnTo>
                <a:lnTo>
                  <a:pt x="2044" y="58"/>
                </a:lnTo>
                <a:lnTo>
                  <a:pt x="2044" y="46"/>
                </a:lnTo>
                <a:lnTo>
                  <a:pt x="2041" y="35"/>
                </a:lnTo>
                <a:lnTo>
                  <a:pt x="2037" y="24"/>
                </a:lnTo>
                <a:lnTo>
                  <a:pt x="2032" y="15"/>
                </a:lnTo>
                <a:lnTo>
                  <a:pt x="2031" y="10"/>
                </a:lnTo>
                <a:lnTo>
                  <a:pt x="2031" y="5"/>
                </a:lnTo>
                <a:lnTo>
                  <a:pt x="2032" y="4"/>
                </a:lnTo>
                <a:lnTo>
                  <a:pt x="2034" y="3"/>
                </a:lnTo>
                <a:lnTo>
                  <a:pt x="2040" y="1"/>
                </a:lnTo>
                <a:lnTo>
                  <a:pt x="2052" y="0"/>
                </a:lnTo>
                <a:lnTo>
                  <a:pt x="2068" y="0"/>
                </a:lnTo>
                <a:lnTo>
                  <a:pt x="2073" y="0"/>
                </a:lnTo>
                <a:lnTo>
                  <a:pt x="2078" y="1"/>
                </a:lnTo>
                <a:lnTo>
                  <a:pt x="2082" y="3"/>
                </a:lnTo>
                <a:lnTo>
                  <a:pt x="2083" y="4"/>
                </a:lnTo>
                <a:lnTo>
                  <a:pt x="2085" y="5"/>
                </a:lnTo>
                <a:close/>
                <a:moveTo>
                  <a:pt x="1467" y="1"/>
                </a:moveTo>
                <a:lnTo>
                  <a:pt x="1472" y="3"/>
                </a:lnTo>
                <a:lnTo>
                  <a:pt x="1473" y="4"/>
                </a:lnTo>
                <a:lnTo>
                  <a:pt x="1474" y="7"/>
                </a:lnTo>
                <a:lnTo>
                  <a:pt x="1476" y="14"/>
                </a:lnTo>
                <a:lnTo>
                  <a:pt x="1476" y="21"/>
                </a:lnTo>
                <a:lnTo>
                  <a:pt x="1474" y="28"/>
                </a:lnTo>
                <a:lnTo>
                  <a:pt x="1473" y="35"/>
                </a:lnTo>
                <a:lnTo>
                  <a:pt x="1472" y="38"/>
                </a:lnTo>
                <a:lnTo>
                  <a:pt x="1470" y="39"/>
                </a:lnTo>
                <a:lnTo>
                  <a:pt x="1469" y="41"/>
                </a:lnTo>
                <a:lnTo>
                  <a:pt x="1466" y="39"/>
                </a:lnTo>
                <a:lnTo>
                  <a:pt x="1462" y="39"/>
                </a:lnTo>
                <a:lnTo>
                  <a:pt x="1455" y="36"/>
                </a:lnTo>
                <a:lnTo>
                  <a:pt x="1439" y="29"/>
                </a:lnTo>
                <a:lnTo>
                  <a:pt x="1429" y="25"/>
                </a:lnTo>
                <a:lnTo>
                  <a:pt x="1424" y="24"/>
                </a:lnTo>
                <a:lnTo>
                  <a:pt x="1418" y="22"/>
                </a:lnTo>
                <a:lnTo>
                  <a:pt x="1412" y="21"/>
                </a:lnTo>
                <a:lnTo>
                  <a:pt x="1407" y="22"/>
                </a:lnTo>
                <a:lnTo>
                  <a:pt x="1401" y="24"/>
                </a:lnTo>
                <a:lnTo>
                  <a:pt x="1398" y="25"/>
                </a:lnTo>
                <a:lnTo>
                  <a:pt x="1395" y="28"/>
                </a:lnTo>
                <a:lnTo>
                  <a:pt x="1392" y="31"/>
                </a:lnTo>
                <a:lnTo>
                  <a:pt x="1391" y="34"/>
                </a:lnTo>
                <a:lnTo>
                  <a:pt x="1391" y="38"/>
                </a:lnTo>
                <a:lnTo>
                  <a:pt x="1392" y="42"/>
                </a:lnTo>
                <a:lnTo>
                  <a:pt x="1397" y="49"/>
                </a:lnTo>
                <a:lnTo>
                  <a:pt x="1402" y="55"/>
                </a:lnTo>
                <a:lnTo>
                  <a:pt x="1409" y="60"/>
                </a:lnTo>
                <a:lnTo>
                  <a:pt x="1416" y="65"/>
                </a:lnTo>
                <a:lnTo>
                  <a:pt x="1424" y="69"/>
                </a:lnTo>
                <a:lnTo>
                  <a:pt x="1431" y="72"/>
                </a:lnTo>
                <a:lnTo>
                  <a:pt x="1438" y="76"/>
                </a:lnTo>
                <a:lnTo>
                  <a:pt x="1445" y="80"/>
                </a:lnTo>
                <a:lnTo>
                  <a:pt x="1452" y="84"/>
                </a:lnTo>
                <a:lnTo>
                  <a:pt x="1459" y="90"/>
                </a:lnTo>
                <a:lnTo>
                  <a:pt x="1465" y="96"/>
                </a:lnTo>
                <a:lnTo>
                  <a:pt x="1470" y="103"/>
                </a:lnTo>
                <a:lnTo>
                  <a:pt x="1474" y="110"/>
                </a:lnTo>
                <a:lnTo>
                  <a:pt x="1477" y="118"/>
                </a:lnTo>
                <a:lnTo>
                  <a:pt x="1479" y="127"/>
                </a:lnTo>
                <a:lnTo>
                  <a:pt x="1479" y="135"/>
                </a:lnTo>
                <a:lnTo>
                  <a:pt x="1479" y="146"/>
                </a:lnTo>
                <a:lnTo>
                  <a:pt x="1477" y="156"/>
                </a:lnTo>
                <a:lnTo>
                  <a:pt x="1474" y="168"/>
                </a:lnTo>
                <a:lnTo>
                  <a:pt x="1472" y="176"/>
                </a:lnTo>
                <a:lnTo>
                  <a:pt x="1469" y="180"/>
                </a:lnTo>
                <a:lnTo>
                  <a:pt x="1466" y="184"/>
                </a:lnTo>
                <a:lnTo>
                  <a:pt x="1463" y="189"/>
                </a:lnTo>
                <a:lnTo>
                  <a:pt x="1460" y="193"/>
                </a:lnTo>
                <a:lnTo>
                  <a:pt x="1456" y="196"/>
                </a:lnTo>
                <a:lnTo>
                  <a:pt x="1452" y="200"/>
                </a:lnTo>
                <a:lnTo>
                  <a:pt x="1443" y="206"/>
                </a:lnTo>
                <a:lnTo>
                  <a:pt x="1439" y="208"/>
                </a:lnTo>
                <a:lnTo>
                  <a:pt x="1433" y="210"/>
                </a:lnTo>
                <a:lnTo>
                  <a:pt x="1426" y="211"/>
                </a:lnTo>
                <a:lnTo>
                  <a:pt x="1418" y="213"/>
                </a:lnTo>
                <a:lnTo>
                  <a:pt x="1408" y="213"/>
                </a:lnTo>
                <a:lnTo>
                  <a:pt x="1400" y="213"/>
                </a:lnTo>
                <a:lnTo>
                  <a:pt x="1364" y="211"/>
                </a:lnTo>
                <a:lnTo>
                  <a:pt x="1360" y="211"/>
                </a:lnTo>
                <a:lnTo>
                  <a:pt x="1357" y="210"/>
                </a:lnTo>
                <a:lnTo>
                  <a:pt x="1354" y="207"/>
                </a:lnTo>
                <a:lnTo>
                  <a:pt x="1353" y="204"/>
                </a:lnTo>
                <a:lnTo>
                  <a:pt x="1353" y="186"/>
                </a:lnTo>
                <a:lnTo>
                  <a:pt x="1354" y="180"/>
                </a:lnTo>
                <a:lnTo>
                  <a:pt x="1354" y="176"/>
                </a:lnTo>
                <a:lnTo>
                  <a:pt x="1356" y="168"/>
                </a:lnTo>
                <a:lnTo>
                  <a:pt x="1357" y="166"/>
                </a:lnTo>
                <a:lnTo>
                  <a:pt x="1359" y="165"/>
                </a:lnTo>
                <a:lnTo>
                  <a:pt x="1360" y="163"/>
                </a:lnTo>
                <a:lnTo>
                  <a:pt x="1363" y="163"/>
                </a:lnTo>
                <a:lnTo>
                  <a:pt x="1371" y="166"/>
                </a:lnTo>
                <a:lnTo>
                  <a:pt x="1380" y="168"/>
                </a:lnTo>
                <a:lnTo>
                  <a:pt x="1395" y="175"/>
                </a:lnTo>
                <a:lnTo>
                  <a:pt x="1404" y="177"/>
                </a:lnTo>
                <a:lnTo>
                  <a:pt x="1411" y="180"/>
                </a:lnTo>
                <a:lnTo>
                  <a:pt x="1421" y="182"/>
                </a:lnTo>
                <a:lnTo>
                  <a:pt x="1425" y="182"/>
                </a:lnTo>
                <a:lnTo>
                  <a:pt x="1429" y="182"/>
                </a:lnTo>
                <a:lnTo>
                  <a:pt x="1433" y="180"/>
                </a:lnTo>
                <a:lnTo>
                  <a:pt x="1436" y="179"/>
                </a:lnTo>
                <a:lnTo>
                  <a:pt x="1439" y="177"/>
                </a:lnTo>
                <a:lnTo>
                  <a:pt x="1442" y="175"/>
                </a:lnTo>
                <a:lnTo>
                  <a:pt x="1445" y="172"/>
                </a:lnTo>
                <a:lnTo>
                  <a:pt x="1448" y="169"/>
                </a:lnTo>
                <a:lnTo>
                  <a:pt x="1449" y="166"/>
                </a:lnTo>
                <a:lnTo>
                  <a:pt x="1450" y="162"/>
                </a:lnTo>
                <a:lnTo>
                  <a:pt x="1450" y="158"/>
                </a:lnTo>
                <a:lnTo>
                  <a:pt x="1450" y="153"/>
                </a:lnTo>
                <a:lnTo>
                  <a:pt x="1449" y="149"/>
                </a:lnTo>
                <a:lnTo>
                  <a:pt x="1448" y="145"/>
                </a:lnTo>
                <a:lnTo>
                  <a:pt x="1445" y="142"/>
                </a:lnTo>
                <a:lnTo>
                  <a:pt x="1442" y="139"/>
                </a:lnTo>
                <a:lnTo>
                  <a:pt x="1436" y="135"/>
                </a:lnTo>
                <a:lnTo>
                  <a:pt x="1421" y="127"/>
                </a:lnTo>
                <a:lnTo>
                  <a:pt x="1414" y="124"/>
                </a:lnTo>
                <a:lnTo>
                  <a:pt x="1408" y="120"/>
                </a:lnTo>
                <a:lnTo>
                  <a:pt x="1400" y="115"/>
                </a:lnTo>
                <a:lnTo>
                  <a:pt x="1391" y="110"/>
                </a:lnTo>
                <a:lnTo>
                  <a:pt x="1384" y="106"/>
                </a:lnTo>
                <a:lnTo>
                  <a:pt x="1380" y="101"/>
                </a:lnTo>
                <a:lnTo>
                  <a:pt x="1377" y="98"/>
                </a:lnTo>
                <a:lnTo>
                  <a:pt x="1370" y="91"/>
                </a:lnTo>
                <a:lnTo>
                  <a:pt x="1366" y="84"/>
                </a:lnTo>
                <a:lnTo>
                  <a:pt x="1361" y="75"/>
                </a:lnTo>
                <a:lnTo>
                  <a:pt x="1361" y="70"/>
                </a:lnTo>
                <a:lnTo>
                  <a:pt x="1360" y="66"/>
                </a:lnTo>
                <a:lnTo>
                  <a:pt x="1360" y="56"/>
                </a:lnTo>
                <a:lnTo>
                  <a:pt x="1361" y="48"/>
                </a:lnTo>
                <a:lnTo>
                  <a:pt x="1364" y="39"/>
                </a:lnTo>
                <a:lnTo>
                  <a:pt x="1367" y="31"/>
                </a:lnTo>
                <a:lnTo>
                  <a:pt x="1373" y="24"/>
                </a:lnTo>
                <a:lnTo>
                  <a:pt x="1377" y="18"/>
                </a:lnTo>
                <a:lnTo>
                  <a:pt x="1384" y="12"/>
                </a:lnTo>
                <a:lnTo>
                  <a:pt x="1390" y="8"/>
                </a:lnTo>
                <a:lnTo>
                  <a:pt x="1394" y="5"/>
                </a:lnTo>
                <a:lnTo>
                  <a:pt x="1398" y="4"/>
                </a:lnTo>
                <a:lnTo>
                  <a:pt x="1409" y="1"/>
                </a:lnTo>
                <a:lnTo>
                  <a:pt x="1421" y="1"/>
                </a:lnTo>
                <a:lnTo>
                  <a:pt x="1432" y="0"/>
                </a:lnTo>
                <a:lnTo>
                  <a:pt x="1453" y="1"/>
                </a:lnTo>
                <a:lnTo>
                  <a:pt x="1462" y="1"/>
                </a:lnTo>
                <a:lnTo>
                  <a:pt x="1467" y="1"/>
                </a:lnTo>
                <a:close/>
                <a:moveTo>
                  <a:pt x="2340" y="134"/>
                </a:moveTo>
                <a:lnTo>
                  <a:pt x="2345" y="152"/>
                </a:lnTo>
                <a:lnTo>
                  <a:pt x="2346" y="162"/>
                </a:lnTo>
                <a:lnTo>
                  <a:pt x="2347" y="172"/>
                </a:lnTo>
                <a:lnTo>
                  <a:pt x="2347" y="182"/>
                </a:lnTo>
                <a:lnTo>
                  <a:pt x="2346" y="190"/>
                </a:lnTo>
                <a:lnTo>
                  <a:pt x="2345" y="200"/>
                </a:lnTo>
                <a:lnTo>
                  <a:pt x="2342" y="208"/>
                </a:lnTo>
                <a:lnTo>
                  <a:pt x="2340" y="210"/>
                </a:lnTo>
                <a:lnTo>
                  <a:pt x="2338" y="211"/>
                </a:lnTo>
                <a:lnTo>
                  <a:pt x="2333" y="213"/>
                </a:lnTo>
                <a:lnTo>
                  <a:pt x="2295" y="213"/>
                </a:lnTo>
                <a:lnTo>
                  <a:pt x="2292" y="211"/>
                </a:lnTo>
                <a:lnTo>
                  <a:pt x="2291" y="210"/>
                </a:lnTo>
                <a:lnTo>
                  <a:pt x="2291" y="206"/>
                </a:lnTo>
                <a:lnTo>
                  <a:pt x="2291" y="203"/>
                </a:lnTo>
                <a:lnTo>
                  <a:pt x="2294" y="196"/>
                </a:lnTo>
                <a:lnTo>
                  <a:pt x="2298" y="183"/>
                </a:lnTo>
                <a:lnTo>
                  <a:pt x="2299" y="177"/>
                </a:lnTo>
                <a:lnTo>
                  <a:pt x="2301" y="170"/>
                </a:lnTo>
                <a:lnTo>
                  <a:pt x="2302" y="156"/>
                </a:lnTo>
                <a:lnTo>
                  <a:pt x="2301" y="142"/>
                </a:lnTo>
                <a:lnTo>
                  <a:pt x="2299" y="137"/>
                </a:lnTo>
                <a:lnTo>
                  <a:pt x="2298" y="134"/>
                </a:lnTo>
                <a:lnTo>
                  <a:pt x="2295" y="132"/>
                </a:lnTo>
                <a:lnTo>
                  <a:pt x="2268" y="131"/>
                </a:lnTo>
                <a:lnTo>
                  <a:pt x="2256" y="131"/>
                </a:lnTo>
                <a:lnTo>
                  <a:pt x="2243" y="132"/>
                </a:lnTo>
                <a:lnTo>
                  <a:pt x="2240" y="132"/>
                </a:lnTo>
                <a:lnTo>
                  <a:pt x="2237" y="134"/>
                </a:lnTo>
                <a:lnTo>
                  <a:pt x="2236" y="135"/>
                </a:lnTo>
                <a:lnTo>
                  <a:pt x="2234" y="138"/>
                </a:lnTo>
                <a:lnTo>
                  <a:pt x="2233" y="146"/>
                </a:lnTo>
                <a:lnTo>
                  <a:pt x="2233" y="155"/>
                </a:lnTo>
                <a:lnTo>
                  <a:pt x="2234" y="172"/>
                </a:lnTo>
                <a:lnTo>
                  <a:pt x="2237" y="189"/>
                </a:lnTo>
                <a:lnTo>
                  <a:pt x="2240" y="206"/>
                </a:lnTo>
                <a:lnTo>
                  <a:pt x="2239" y="208"/>
                </a:lnTo>
                <a:lnTo>
                  <a:pt x="2239" y="210"/>
                </a:lnTo>
                <a:lnTo>
                  <a:pt x="2236" y="211"/>
                </a:lnTo>
                <a:lnTo>
                  <a:pt x="2234" y="213"/>
                </a:lnTo>
                <a:lnTo>
                  <a:pt x="2225" y="213"/>
                </a:lnTo>
                <a:lnTo>
                  <a:pt x="2212" y="213"/>
                </a:lnTo>
                <a:lnTo>
                  <a:pt x="2205" y="213"/>
                </a:lnTo>
                <a:lnTo>
                  <a:pt x="2199" y="211"/>
                </a:lnTo>
                <a:lnTo>
                  <a:pt x="2195" y="208"/>
                </a:lnTo>
                <a:lnTo>
                  <a:pt x="2192" y="207"/>
                </a:lnTo>
                <a:lnTo>
                  <a:pt x="2191" y="206"/>
                </a:lnTo>
                <a:lnTo>
                  <a:pt x="2189" y="199"/>
                </a:lnTo>
                <a:lnTo>
                  <a:pt x="2188" y="192"/>
                </a:lnTo>
                <a:lnTo>
                  <a:pt x="2188" y="184"/>
                </a:lnTo>
                <a:lnTo>
                  <a:pt x="2189" y="177"/>
                </a:lnTo>
                <a:lnTo>
                  <a:pt x="2192" y="163"/>
                </a:lnTo>
                <a:lnTo>
                  <a:pt x="2196" y="151"/>
                </a:lnTo>
                <a:lnTo>
                  <a:pt x="2202" y="135"/>
                </a:lnTo>
                <a:lnTo>
                  <a:pt x="2208" y="121"/>
                </a:lnTo>
                <a:lnTo>
                  <a:pt x="2222" y="91"/>
                </a:lnTo>
                <a:lnTo>
                  <a:pt x="2227" y="77"/>
                </a:lnTo>
                <a:lnTo>
                  <a:pt x="2232" y="62"/>
                </a:lnTo>
                <a:lnTo>
                  <a:pt x="2236" y="46"/>
                </a:lnTo>
                <a:lnTo>
                  <a:pt x="2237" y="39"/>
                </a:lnTo>
                <a:lnTo>
                  <a:pt x="2239" y="31"/>
                </a:lnTo>
                <a:lnTo>
                  <a:pt x="2239" y="21"/>
                </a:lnTo>
                <a:lnTo>
                  <a:pt x="2237" y="11"/>
                </a:lnTo>
                <a:lnTo>
                  <a:pt x="2239" y="7"/>
                </a:lnTo>
                <a:lnTo>
                  <a:pt x="2240" y="3"/>
                </a:lnTo>
                <a:lnTo>
                  <a:pt x="2242" y="3"/>
                </a:lnTo>
                <a:lnTo>
                  <a:pt x="2243" y="1"/>
                </a:lnTo>
                <a:lnTo>
                  <a:pt x="2249" y="0"/>
                </a:lnTo>
                <a:lnTo>
                  <a:pt x="2277" y="0"/>
                </a:lnTo>
                <a:lnTo>
                  <a:pt x="2305" y="1"/>
                </a:lnTo>
                <a:lnTo>
                  <a:pt x="2308" y="3"/>
                </a:lnTo>
                <a:lnTo>
                  <a:pt x="2309" y="3"/>
                </a:lnTo>
                <a:lnTo>
                  <a:pt x="2309" y="5"/>
                </a:lnTo>
                <a:lnTo>
                  <a:pt x="2308" y="15"/>
                </a:lnTo>
                <a:lnTo>
                  <a:pt x="2308" y="25"/>
                </a:lnTo>
                <a:lnTo>
                  <a:pt x="2308" y="35"/>
                </a:lnTo>
                <a:lnTo>
                  <a:pt x="2309" y="45"/>
                </a:lnTo>
                <a:lnTo>
                  <a:pt x="2314" y="56"/>
                </a:lnTo>
                <a:lnTo>
                  <a:pt x="2316" y="67"/>
                </a:lnTo>
                <a:lnTo>
                  <a:pt x="2325" y="89"/>
                </a:lnTo>
                <a:lnTo>
                  <a:pt x="2333" y="111"/>
                </a:lnTo>
                <a:lnTo>
                  <a:pt x="2338" y="122"/>
                </a:lnTo>
                <a:lnTo>
                  <a:pt x="2340" y="134"/>
                </a:lnTo>
                <a:close/>
                <a:moveTo>
                  <a:pt x="2291" y="86"/>
                </a:moveTo>
                <a:lnTo>
                  <a:pt x="2291" y="80"/>
                </a:lnTo>
                <a:lnTo>
                  <a:pt x="2291" y="76"/>
                </a:lnTo>
                <a:lnTo>
                  <a:pt x="2290" y="66"/>
                </a:lnTo>
                <a:lnTo>
                  <a:pt x="2288" y="60"/>
                </a:lnTo>
                <a:lnTo>
                  <a:pt x="2287" y="56"/>
                </a:lnTo>
                <a:lnTo>
                  <a:pt x="2283" y="48"/>
                </a:lnTo>
                <a:lnTo>
                  <a:pt x="2281" y="45"/>
                </a:lnTo>
                <a:lnTo>
                  <a:pt x="2278" y="42"/>
                </a:lnTo>
                <a:lnTo>
                  <a:pt x="2274" y="41"/>
                </a:lnTo>
                <a:lnTo>
                  <a:pt x="2270" y="41"/>
                </a:lnTo>
                <a:lnTo>
                  <a:pt x="2266" y="45"/>
                </a:lnTo>
                <a:lnTo>
                  <a:pt x="2261" y="49"/>
                </a:lnTo>
                <a:lnTo>
                  <a:pt x="2260" y="55"/>
                </a:lnTo>
                <a:lnTo>
                  <a:pt x="2257" y="60"/>
                </a:lnTo>
                <a:lnTo>
                  <a:pt x="2254" y="73"/>
                </a:lnTo>
                <a:lnTo>
                  <a:pt x="2253" y="79"/>
                </a:lnTo>
                <a:lnTo>
                  <a:pt x="2253" y="86"/>
                </a:lnTo>
                <a:lnTo>
                  <a:pt x="2254" y="87"/>
                </a:lnTo>
                <a:lnTo>
                  <a:pt x="2256" y="89"/>
                </a:lnTo>
                <a:lnTo>
                  <a:pt x="2260" y="90"/>
                </a:lnTo>
                <a:lnTo>
                  <a:pt x="2264" y="90"/>
                </a:lnTo>
                <a:lnTo>
                  <a:pt x="2270" y="90"/>
                </a:lnTo>
                <a:lnTo>
                  <a:pt x="2281" y="90"/>
                </a:lnTo>
                <a:lnTo>
                  <a:pt x="2287" y="90"/>
                </a:lnTo>
                <a:lnTo>
                  <a:pt x="2290" y="87"/>
                </a:lnTo>
                <a:lnTo>
                  <a:pt x="2291" y="86"/>
                </a:lnTo>
                <a:close/>
                <a:moveTo>
                  <a:pt x="1611" y="55"/>
                </a:moveTo>
                <a:lnTo>
                  <a:pt x="1624" y="87"/>
                </a:lnTo>
                <a:lnTo>
                  <a:pt x="1630" y="106"/>
                </a:lnTo>
                <a:lnTo>
                  <a:pt x="1635" y="122"/>
                </a:lnTo>
                <a:lnTo>
                  <a:pt x="1641" y="139"/>
                </a:lnTo>
                <a:lnTo>
                  <a:pt x="1644" y="158"/>
                </a:lnTo>
                <a:lnTo>
                  <a:pt x="1644" y="166"/>
                </a:lnTo>
                <a:lnTo>
                  <a:pt x="1645" y="176"/>
                </a:lnTo>
                <a:lnTo>
                  <a:pt x="1645" y="186"/>
                </a:lnTo>
                <a:lnTo>
                  <a:pt x="1644" y="196"/>
                </a:lnTo>
                <a:lnTo>
                  <a:pt x="1641" y="204"/>
                </a:lnTo>
                <a:lnTo>
                  <a:pt x="1640" y="208"/>
                </a:lnTo>
                <a:lnTo>
                  <a:pt x="1638" y="210"/>
                </a:lnTo>
                <a:lnTo>
                  <a:pt x="1635" y="211"/>
                </a:lnTo>
                <a:lnTo>
                  <a:pt x="1610" y="213"/>
                </a:lnTo>
                <a:lnTo>
                  <a:pt x="1599" y="213"/>
                </a:lnTo>
                <a:lnTo>
                  <a:pt x="1590" y="211"/>
                </a:lnTo>
                <a:lnTo>
                  <a:pt x="1589" y="210"/>
                </a:lnTo>
                <a:lnTo>
                  <a:pt x="1589" y="208"/>
                </a:lnTo>
                <a:lnTo>
                  <a:pt x="1589" y="206"/>
                </a:lnTo>
                <a:lnTo>
                  <a:pt x="1589" y="204"/>
                </a:lnTo>
                <a:lnTo>
                  <a:pt x="1592" y="197"/>
                </a:lnTo>
                <a:lnTo>
                  <a:pt x="1594" y="189"/>
                </a:lnTo>
                <a:lnTo>
                  <a:pt x="1596" y="182"/>
                </a:lnTo>
                <a:lnTo>
                  <a:pt x="1599" y="173"/>
                </a:lnTo>
                <a:lnTo>
                  <a:pt x="1599" y="165"/>
                </a:lnTo>
                <a:lnTo>
                  <a:pt x="1600" y="158"/>
                </a:lnTo>
                <a:lnTo>
                  <a:pt x="1600" y="149"/>
                </a:lnTo>
                <a:lnTo>
                  <a:pt x="1599" y="141"/>
                </a:lnTo>
                <a:lnTo>
                  <a:pt x="1599" y="138"/>
                </a:lnTo>
                <a:lnTo>
                  <a:pt x="1597" y="135"/>
                </a:lnTo>
                <a:lnTo>
                  <a:pt x="1596" y="134"/>
                </a:lnTo>
                <a:lnTo>
                  <a:pt x="1594" y="132"/>
                </a:lnTo>
                <a:lnTo>
                  <a:pt x="1578" y="132"/>
                </a:lnTo>
                <a:lnTo>
                  <a:pt x="1561" y="131"/>
                </a:lnTo>
                <a:lnTo>
                  <a:pt x="1546" y="132"/>
                </a:lnTo>
                <a:lnTo>
                  <a:pt x="1541" y="132"/>
                </a:lnTo>
                <a:lnTo>
                  <a:pt x="1538" y="134"/>
                </a:lnTo>
                <a:lnTo>
                  <a:pt x="1537" y="135"/>
                </a:lnTo>
                <a:lnTo>
                  <a:pt x="1535" y="137"/>
                </a:lnTo>
                <a:lnTo>
                  <a:pt x="1534" y="141"/>
                </a:lnTo>
                <a:lnTo>
                  <a:pt x="1532" y="145"/>
                </a:lnTo>
                <a:lnTo>
                  <a:pt x="1531" y="151"/>
                </a:lnTo>
                <a:lnTo>
                  <a:pt x="1532" y="170"/>
                </a:lnTo>
                <a:lnTo>
                  <a:pt x="1534" y="179"/>
                </a:lnTo>
                <a:lnTo>
                  <a:pt x="1535" y="189"/>
                </a:lnTo>
                <a:lnTo>
                  <a:pt x="1538" y="197"/>
                </a:lnTo>
                <a:lnTo>
                  <a:pt x="1538" y="207"/>
                </a:lnTo>
                <a:lnTo>
                  <a:pt x="1537" y="210"/>
                </a:lnTo>
                <a:lnTo>
                  <a:pt x="1535" y="211"/>
                </a:lnTo>
                <a:lnTo>
                  <a:pt x="1534" y="213"/>
                </a:lnTo>
                <a:lnTo>
                  <a:pt x="1530" y="213"/>
                </a:lnTo>
                <a:lnTo>
                  <a:pt x="1521" y="213"/>
                </a:lnTo>
                <a:lnTo>
                  <a:pt x="1508" y="213"/>
                </a:lnTo>
                <a:lnTo>
                  <a:pt x="1503" y="213"/>
                </a:lnTo>
                <a:lnTo>
                  <a:pt x="1497" y="211"/>
                </a:lnTo>
                <a:lnTo>
                  <a:pt x="1494" y="210"/>
                </a:lnTo>
                <a:lnTo>
                  <a:pt x="1493" y="207"/>
                </a:lnTo>
                <a:lnTo>
                  <a:pt x="1490" y="206"/>
                </a:lnTo>
                <a:lnTo>
                  <a:pt x="1489" y="203"/>
                </a:lnTo>
                <a:lnTo>
                  <a:pt x="1487" y="193"/>
                </a:lnTo>
                <a:lnTo>
                  <a:pt x="1487" y="183"/>
                </a:lnTo>
                <a:lnTo>
                  <a:pt x="1489" y="173"/>
                </a:lnTo>
                <a:lnTo>
                  <a:pt x="1491" y="165"/>
                </a:lnTo>
                <a:lnTo>
                  <a:pt x="1497" y="146"/>
                </a:lnTo>
                <a:lnTo>
                  <a:pt x="1504" y="128"/>
                </a:lnTo>
                <a:lnTo>
                  <a:pt x="1515" y="106"/>
                </a:lnTo>
                <a:lnTo>
                  <a:pt x="1525" y="82"/>
                </a:lnTo>
                <a:lnTo>
                  <a:pt x="1530" y="69"/>
                </a:lnTo>
                <a:lnTo>
                  <a:pt x="1534" y="56"/>
                </a:lnTo>
                <a:lnTo>
                  <a:pt x="1537" y="43"/>
                </a:lnTo>
                <a:lnTo>
                  <a:pt x="1538" y="31"/>
                </a:lnTo>
                <a:lnTo>
                  <a:pt x="1538" y="25"/>
                </a:lnTo>
                <a:lnTo>
                  <a:pt x="1538" y="20"/>
                </a:lnTo>
                <a:lnTo>
                  <a:pt x="1538" y="7"/>
                </a:lnTo>
                <a:lnTo>
                  <a:pt x="1538" y="5"/>
                </a:lnTo>
                <a:lnTo>
                  <a:pt x="1539" y="4"/>
                </a:lnTo>
                <a:lnTo>
                  <a:pt x="1542" y="1"/>
                </a:lnTo>
                <a:lnTo>
                  <a:pt x="1556" y="0"/>
                </a:lnTo>
                <a:lnTo>
                  <a:pt x="1570" y="0"/>
                </a:lnTo>
                <a:lnTo>
                  <a:pt x="1600" y="0"/>
                </a:lnTo>
                <a:lnTo>
                  <a:pt x="1604" y="1"/>
                </a:lnTo>
                <a:lnTo>
                  <a:pt x="1607" y="1"/>
                </a:lnTo>
                <a:lnTo>
                  <a:pt x="1609" y="3"/>
                </a:lnTo>
                <a:lnTo>
                  <a:pt x="1609" y="5"/>
                </a:lnTo>
                <a:lnTo>
                  <a:pt x="1607" y="11"/>
                </a:lnTo>
                <a:lnTo>
                  <a:pt x="1607" y="18"/>
                </a:lnTo>
                <a:lnTo>
                  <a:pt x="1606" y="31"/>
                </a:lnTo>
                <a:lnTo>
                  <a:pt x="1607" y="36"/>
                </a:lnTo>
                <a:lnTo>
                  <a:pt x="1607" y="42"/>
                </a:lnTo>
                <a:lnTo>
                  <a:pt x="1609" y="49"/>
                </a:lnTo>
                <a:lnTo>
                  <a:pt x="1611" y="55"/>
                </a:lnTo>
                <a:close/>
                <a:moveTo>
                  <a:pt x="1585" y="89"/>
                </a:moveTo>
                <a:lnTo>
                  <a:pt x="1586" y="89"/>
                </a:lnTo>
                <a:lnTo>
                  <a:pt x="1589" y="87"/>
                </a:lnTo>
                <a:lnTo>
                  <a:pt x="1589" y="86"/>
                </a:lnTo>
                <a:lnTo>
                  <a:pt x="1590" y="83"/>
                </a:lnTo>
                <a:lnTo>
                  <a:pt x="1589" y="72"/>
                </a:lnTo>
                <a:lnTo>
                  <a:pt x="1587" y="66"/>
                </a:lnTo>
                <a:lnTo>
                  <a:pt x="1587" y="62"/>
                </a:lnTo>
                <a:lnTo>
                  <a:pt x="1583" y="52"/>
                </a:lnTo>
                <a:lnTo>
                  <a:pt x="1582" y="48"/>
                </a:lnTo>
                <a:lnTo>
                  <a:pt x="1579" y="43"/>
                </a:lnTo>
                <a:lnTo>
                  <a:pt x="1576" y="42"/>
                </a:lnTo>
                <a:lnTo>
                  <a:pt x="1575" y="41"/>
                </a:lnTo>
                <a:lnTo>
                  <a:pt x="1569" y="41"/>
                </a:lnTo>
                <a:lnTo>
                  <a:pt x="1566" y="42"/>
                </a:lnTo>
                <a:lnTo>
                  <a:pt x="1565" y="45"/>
                </a:lnTo>
                <a:lnTo>
                  <a:pt x="1561" y="49"/>
                </a:lnTo>
                <a:lnTo>
                  <a:pt x="1556" y="60"/>
                </a:lnTo>
                <a:lnTo>
                  <a:pt x="1552" y="75"/>
                </a:lnTo>
                <a:lnTo>
                  <a:pt x="1552" y="79"/>
                </a:lnTo>
                <a:lnTo>
                  <a:pt x="1552" y="83"/>
                </a:lnTo>
                <a:lnTo>
                  <a:pt x="1552" y="86"/>
                </a:lnTo>
                <a:lnTo>
                  <a:pt x="1555" y="89"/>
                </a:lnTo>
                <a:lnTo>
                  <a:pt x="1556" y="89"/>
                </a:lnTo>
                <a:lnTo>
                  <a:pt x="1558" y="90"/>
                </a:lnTo>
                <a:lnTo>
                  <a:pt x="1566" y="90"/>
                </a:lnTo>
                <a:lnTo>
                  <a:pt x="1576" y="90"/>
                </a:lnTo>
                <a:lnTo>
                  <a:pt x="1585" y="89"/>
                </a:lnTo>
                <a:close/>
                <a:moveTo>
                  <a:pt x="666" y="1"/>
                </a:moveTo>
                <a:lnTo>
                  <a:pt x="668" y="3"/>
                </a:lnTo>
                <a:lnTo>
                  <a:pt x="669" y="5"/>
                </a:lnTo>
                <a:lnTo>
                  <a:pt x="671" y="10"/>
                </a:lnTo>
                <a:lnTo>
                  <a:pt x="669" y="20"/>
                </a:lnTo>
                <a:lnTo>
                  <a:pt x="665" y="48"/>
                </a:lnTo>
                <a:lnTo>
                  <a:pt x="659" y="76"/>
                </a:lnTo>
                <a:lnTo>
                  <a:pt x="655" y="104"/>
                </a:lnTo>
                <a:lnTo>
                  <a:pt x="652" y="132"/>
                </a:lnTo>
                <a:lnTo>
                  <a:pt x="651" y="149"/>
                </a:lnTo>
                <a:lnTo>
                  <a:pt x="652" y="166"/>
                </a:lnTo>
                <a:lnTo>
                  <a:pt x="656" y="200"/>
                </a:lnTo>
                <a:lnTo>
                  <a:pt x="656" y="204"/>
                </a:lnTo>
                <a:lnTo>
                  <a:pt x="655" y="206"/>
                </a:lnTo>
                <a:lnTo>
                  <a:pt x="654" y="208"/>
                </a:lnTo>
                <a:lnTo>
                  <a:pt x="654" y="210"/>
                </a:lnTo>
                <a:lnTo>
                  <a:pt x="652" y="210"/>
                </a:lnTo>
                <a:lnTo>
                  <a:pt x="648" y="211"/>
                </a:lnTo>
                <a:lnTo>
                  <a:pt x="641" y="213"/>
                </a:lnTo>
                <a:lnTo>
                  <a:pt x="634" y="213"/>
                </a:lnTo>
                <a:lnTo>
                  <a:pt x="625" y="213"/>
                </a:lnTo>
                <a:lnTo>
                  <a:pt x="617" y="213"/>
                </a:lnTo>
                <a:lnTo>
                  <a:pt x="614" y="211"/>
                </a:lnTo>
                <a:lnTo>
                  <a:pt x="611" y="210"/>
                </a:lnTo>
                <a:lnTo>
                  <a:pt x="611" y="208"/>
                </a:lnTo>
                <a:lnTo>
                  <a:pt x="610" y="207"/>
                </a:lnTo>
                <a:lnTo>
                  <a:pt x="610" y="204"/>
                </a:lnTo>
                <a:lnTo>
                  <a:pt x="611" y="199"/>
                </a:lnTo>
                <a:lnTo>
                  <a:pt x="615" y="180"/>
                </a:lnTo>
                <a:lnTo>
                  <a:pt x="620" y="161"/>
                </a:lnTo>
                <a:lnTo>
                  <a:pt x="623" y="139"/>
                </a:lnTo>
                <a:lnTo>
                  <a:pt x="624" y="118"/>
                </a:lnTo>
                <a:lnTo>
                  <a:pt x="625" y="97"/>
                </a:lnTo>
                <a:lnTo>
                  <a:pt x="625" y="77"/>
                </a:lnTo>
                <a:lnTo>
                  <a:pt x="624" y="56"/>
                </a:lnTo>
                <a:lnTo>
                  <a:pt x="621" y="35"/>
                </a:lnTo>
                <a:lnTo>
                  <a:pt x="618" y="20"/>
                </a:lnTo>
                <a:lnTo>
                  <a:pt x="618" y="11"/>
                </a:lnTo>
                <a:lnTo>
                  <a:pt x="618" y="7"/>
                </a:lnTo>
                <a:lnTo>
                  <a:pt x="620" y="4"/>
                </a:lnTo>
                <a:lnTo>
                  <a:pt x="623" y="1"/>
                </a:lnTo>
                <a:lnTo>
                  <a:pt x="624" y="1"/>
                </a:lnTo>
                <a:lnTo>
                  <a:pt x="630" y="0"/>
                </a:lnTo>
                <a:lnTo>
                  <a:pt x="649" y="0"/>
                </a:lnTo>
                <a:lnTo>
                  <a:pt x="658" y="0"/>
                </a:lnTo>
                <a:lnTo>
                  <a:pt x="662" y="0"/>
                </a:lnTo>
                <a:lnTo>
                  <a:pt x="666" y="1"/>
                </a:lnTo>
                <a:close/>
                <a:moveTo>
                  <a:pt x="1008" y="1"/>
                </a:moveTo>
                <a:lnTo>
                  <a:pt x="1010" y="4"/>
                </a:lnTo>
                <a:lnTo>
                  <a:pt x="1011" y="8"/>
                </a:lnTo>
                <a:lnTo>
                  <a:pt x="1011" y="21"/>
                </a:lnTo>
                <a:lnTo>
                  <a:pt x="1011" y="25"/>
                </a:lnTo>
                <a:lnTo>
                  <a:pt x="1010" y="31"/>
                </a:lnTo>
                <a:lnTo>
                  <a:pt x="1010" y="34"/>
                </a:lnTo>
                <a:lnTo>
                  <a:pt x="1008" y="36"/>
                </a:lnTo>
                <a:lnTo>
                  <a:pt x="1007" y="38"/>
                </a:lnTo>
                <a:lnTo>
                  <a:pt x="1005" y="39"/>
                </a:lnTo>
                <a:lnTo>
                  <a:pt x="1003" y="39"/>
                </a:lnTo>
                <a:lnTo>
                  <a:pt x="1001" y="39"/>
                </a:lnTo>
                <a:lnTo>
                  <a:pt x="986" y="31"/>
                </a:lnTo>
                <a:lnTo>
                  <a:pt x="977" y="28"/>
                </a:lnTo>
                <a:lnTo>
                  <a:pt x="969" y="24"/>
                </a:lnTo>
                <a:lnTo>
                  <a:pt x="960" y="22"/>
                </a:lnTo>
                <a:lnTo>
                  <a:pt x="953" y="22"/>
                </a:lnTo>
                <a:lnTo>
                  <a:pt x="949" y="24"/>
                </a:lnTo>
                <a:lnTo>
                  <a:pt x="945" y="25"/>
                </a:lnTo>
                <a:lnTo>
                  <a:pt x="938" y="31"/>
                </a:lnTo>
                <a:lnTo>
                  <a:pt x="931" y="39"/>
                </a:lnTo>
                <a:lnTo>
                  <a:pt x="925" y="49"/>
                </a:lnTo>
                <a:lnTo>
                  <a:pt x="921" y="59"/>
                </a:lnTo>
                <a:lnTo>
                  <a:pt x="916" y="69"/>
                </a:lnTo>
                <a:lnTo>
                  <a:pt x="911" y="90"/>
                </a:lnTo>
                <a:lnTo>
                  <a:pt x="906" y="111"/>
                </a:lnTo>
                <a:lnTo>
                  <a:pt x="904" y="124"/>
                </a:lnTo>
                <a:lnTo>
                  <a:pt x="902" y="138"/>
                </a:lnTo>
                <a:lnTo>
                  <a:pt x="902" y="152"/>
                </a:lnTo>
                <a:lnTo>
                  <a:pt x="902" y="166"/>
                </a:lnTo>
                <a:lnTo>
                  <a:pt x="905" y="170"/>
                </a:lnTo>
                <a:lnTo>
                  <a:pt x="908" y="176"/>
                </a:lnTo>
                <a:lnTo>
                  <a:pt x="909" y="177"/>
                </a:lnTo>
                <a:lnTo>
                  <a:pt x="912" y="179"/>
                </a:lnTo>
                <a:lnTo>
                  <a:pt x="918" y="182"/>
                </a:lnTo>
                <a:lnTo>
                  <a:pt x="931" y="182"/>
                </a:lnTo>
                <a:lnTo>
                  <a:pt x="938" y="182"/>
                </a:lnTo>
                <a:lnTo>
                  <a:pt x="945" y="180"/>
                </a:lnTo>
                <a:lnTo>
                  <a:pt x="952" y="177"/>
                </a:lnTo>
                <a:lnTo>
                  <a:pt x="957" y="175"/>
                </a:lnTo>
                <a:lnTo>
                  <a:pt x="962" y="170"/>
                </a:lnTo>
                <a:lnTo>
                  <a:pt x="964" y="168"/>
                </a:lnTo>
                <a:lnTo>
                  <a:pt x="966" y="165"/>
                </a:lnTo>
                <a:lnTo>
                  <a:pt x="969" y="159"/>
                </a:lnTo>
                <a:lnTo>
                  <a:pt x="971" y="153"/>
                </a:lnTo>
                <a:lnTo>
                  <a:pt x="971" y="146"/>
                </a:lnTo>
                <a:lnTo>
                  <a:pt x="971" y="141"/>
                </a:lnTo>
                <a:lnTo>
                  <a:pt x="970" y="134"/>
                </a:lnTo>
                <a:lnTo>
                  <a:pt x="969" y="128"/>
                </a:lnTo>
                <a:lnTo>
                  <a:pt x="964" y="115"/>
                </a:lnTo>
                <a:lnTo>
                  <a:pt x="963" y="110"/>
                </a:lnTo>
                <a:lnTo>
                  <a:pt x="960" y="103"/>
                </a:lnTo>
                <a:lnTo>
                  <a:pt x="957" y="96"/>
                </a:lnTo>
                <a:lnTo>
                  <a:pt x="957" y="89"/>
                </a:lnTo>
                <a:lnTo>
                  <a:pt x="959" y="87"/>
                </a:lnTo>
                <a:lnTo>
                  <a:pt x="962" y="86"/>
                </a:lnTo>
                <a:lnTo>
                  <a:pt x="969" y="86"/>
                </a:lnTo>
                <a:lnTo>
                  <a:pt x="993" y="86"/>
                </a:lnTo>
                <a:lnTo>
                  <a:pt x="998" y="87"/>
                </a:lnTo>
                <a:lnTo>
                  <a:pt x="1000" y="87"/>
                </a:lnTo>
                <a:lnTo>
                  <a:pt x="1001" y="89"/>
                </a:lnTo>
                <a:lnTo>
                  <a:pt x="1004" y="94"/>
                </a:lnTo>
                <a:lnTo>
                  <a:pt x="1005" y="100"/>
                </a:lnTo>
                <a:lnTo>
                  <a:pt x="1007" y="111"/>
                </a:lnTo>
                <a:lnTo>
                  <a:pt x="1005" y="135"/>
                </a:lnTo>
                <a:lnTo>
                  <a:pt x="1004" y="153"/>
                </a:lnTo>
                <a:lnTo>
                  <a:pt x="1003" y="170"/>
                </a:lnTo>
                <a:lnTo>
                  <a:pt x="1003" y="179"/>
                </a:lnTo>
                <a:lnTo>
                  <a:pt x="1000" y="187"/>
                </a:lnTo>
                <a:lnTo>
                  <a:pt x="998" y="194"/>
                </a:lnTo>
                <a:lnTo>
                  <a:pt x="995" y="203"/>
                </a:lnTo>
                <a:lnTo>
                  <a:pt x="993" y="206"/>
                </a:lnTo>
                <a:lnTo>
                  <a:pt x="990" y="208"/>
                </a:lnTo>
                <a:lnTo>
                  <a:pt x="986" y="211"/>
                </a:lnTo>
                <a:lnTo>
                  <a:pt x="981" y="211"/>
                </a:lnTo>
                <a:lnTo>
                  <a:pt x="898" y="211"/>
                </a:lnTo>
                <a:lnTo>
                  <a:pt x="891" y="210"/>
                </a:lnTo>
                <a:lnTo>
                  <a:pt x="888" y="208"/>
                </a:lnTo>
                <a:lnTo>
                  <a:pt x="885" y="207"/>
                </a:lnTo>
                <a:lnTo>
                  <a:pt x="881" y="204"/>
                </a:lnTo>
                <a:lnTo>
                  <a:pt x="880" y="203"/>
                </a:lnTo>
                <a:lnTo>
                  <a:pt x="877" y="199"/>
                </a:lnTo>
                <a:lnTo>
                  <a:pt x="875" y="196"/>
                </a:lnTo>
                <a:lnTo>
                  <a:pt x="873" y="186"/>
                </a:lnTo>
                <a:lnTo>
                  <a:pt x="871" y="175"/>
                </a:lnTo>
                <a:lnTo>
                  <a:pt x="870" y="165"/>
                </a:lnTo>
                <a:lnTo>
                  <a:pt x="870" y="153"/>
                </a:lnTo>
                <a:lnTo>
                  <a:pt x="870" y="131"/>
                </a:lnTo>
                <a:lnTo>
                  <a:pt x="870" y="108"/>
                </a:lnTo>
                <a:lnTo>
                  <a:pt x="871" y="86"/>
                </a:lnTo>
                <a:lnTo>
                  <a:pt x="871" y="73"/>
                </a:lnTo>
                <a:lnTo>
                  <a:pt x="873" y="62"/>
                </a:lnTo>
                <a:lnTo>
                  <a:pt x="874" y="51"/>
                </a:lnTo>
                <a:lnTo>
                  <a:pt x="877" y="39"/>
                </a:lnTo>
                <a:lnTo>
                  <a:pt x="878" y="34"/>
                </a:lnTo>
                <a:lnTo>
                  <a:pt x="881" y="28"/>
                </a:lnTo>
                <a:lnTo>
                  <a:pt x="882" y="24"/>
                </a:lnTo>
                <a:lnTo>
                  <a:pt x="885" y="18"/>
                </a:lnTo>
                <a:lnTo>
                  <a:pt x="890" y="14"/>
                </a:lnTo>
                <a:lnTo>
                  <a:pt x="894" y="11"/>
                </a:lnTo>
                <a:lnTo>
                  <a:pt x="898" y="7"/>
                </a:lnTo>
                <a:lnTo>
                  <a:pt x="902" y="4"/>
                </a:lnTo>
                <a:lnTo>
                  <a:pt x="906" y="3"/>
                </a:lnTo>
                <a:lnTo>
                  <a:pt x="914" y="1"/>
                </a:lnTo>
                <a:lnTo>
                  <a:pt x="919" y="0"/>
                </a:lnTo>
                <a:lnTo>
                  <a:pt x="926" y="0"/>
                </a:lnTo>
                <a:lnTo>
                  <a:pt x="966" y="0"/>
                </a:lnTo>
                <a:lnTo>
                  <a:pt x="984" y="0"/>
                </a:lnTo>
                <a:lnTo>
                  <a:pt x="1004" y="0"/>
                </a:lnTo>
                <a:lnTo>
                  <a:pt x="1005" y="0"/>
                </a:lnTo>
                <a:lnTo>
                  <a:pt x="1008" y="1"/>
                </a:lnTo>
                <a:close/>
                <a:moveTo>
                  <a:pt x="1093" y="1"/>
                </a:moveTo>
                <a:lnTo>
                  <a:pt x="1094" y="3"/>
                </a:lnTo>
                <a:lnTo>
                  <a:pt x="1096" y="4"/>
                </a:lnTo>
                <a:lnTo>
                  <a:pt x="1096" y="5"/>
                </a:lnTo>
                <a:lnTo>
                  <a:pt x="1096" y="8"/>
                </a:lnTo>
                <a:lnTo>
                  <a:pt x="1094" y="21"/>
                </a:lnTo>
                <a:lnTo>
                  <a:pt x="1084" y="80"/>
                </a:lnTo>
                <a:lnTo>
                  <a:pt x="1083" y="94"/>
                </a:lnTo>
                <a:lnTo>
                  <a:pt x="1080" y="110"/>
                </a:lnTo>
                <a:lnTo>
                  <a:pt x="1079" y="125"/>
                </a:lnTo>
                <a:lnTo>
                  <a:pt x="1077" y="141"/>
                </a:lnTo>
                <a:lnTo>
                  <a:pt x="1077" y="156"/>
                </a:lnTo>
                <a:lnTo>
                  <a:pt x="1079" y="170"/>
                </a:lnTo>
                <a:lnTo>
                  <a:pt x="1083" y="201"/>
                </a:lnTo>
                <a:lnTo>
                  <a:pt x="1082" y="206"/>
                </a:lnTo>
                <a:lnTo>
                  <a:pt x="1082" y="208"/>
                </a:lnTo>
                <a:lnTo>
                  <a:pt x="1080" y="210"/>
                </a:lnTo>
                <a:lnTo>
                  <a:pt x="1076" y="211"/>
                </a:lnTo>
                <a:lnTo>
                  <a:pt x="1072" y="211"/>
                </a:lnTo>
                <a:lnTo>
                  <a:pt x="1060" y="213"/>
                </a:lnTo>
                <a:lnTo>
                  <a:pt x="1042" y="211"/>
                </a:lnTo>
                <a:lnTo>
                  <a:pt x="1038" y="211"/>
                </a:lnTo>
                <a:lnTo>
                  <a:pt x="1036" y="210"/>
                </a:lnTo>
                <a:lnTo>
                  <a:pt x="1036" y="208"/>
                </a:lnTo>
                <a:lnTo>
                  <a:pt x="1036" y="201"/>
                </a:lnTo>
                <a:lnTo>
                  <a:pt x="1038" y="194"/>
                </a:lnTo>
                <a:lnTo>
                  <a:pt x="1042" y="180"/>
                </a:lnTo>
                <a:lnTo>
                  <a:pt x="1045" y="161"/>
                </a:lnTo>
                <a:lnTo>
                  <a:pt x="1048" y="139"/>
                </a:lnTo>
                <a:lnTo>
                  <a:pt x="1049" y="118"/>
                </a:lnTo>
                <a:lnTo>
                  <a:pt x="1051" y="97"/>
                </a:lnTo>
                <a:lnTo>
                  <a:pt x="1051" y="75"/>
                </a:lnTo>
                <a:lnTo>
                  <a:pt x="1049" y="53"/>
                </a:lnTo>
                <a:lnTo>
                  <a:pt x="1046" y="32"/>
                </a:lnTo>
                <a:lnTo>
                  <a:pt x="1044" y="11"/>
                </a:lnTo>
                <a:lnTo>
                  <a:pt x="1044" y="10"/>
                </a:lnTo>
                <a:lnTo>
                  <a:pt x="1045" y="7"/>
                </a:lnTo>
                <a:lnTo>
                  <a:pt x="1046" y="3"/>
                </a:lnTo>
                <a:lnTo>
                  <a:pt x="1048" y="1"/>
                </a:lnTo>
                <a:lnTo>
                  <a:pt x="1051" y="0"/>
                </a:lnTo>
                <a:lnTo>
                  <a:pt x="1056" y="0"/>
                </a:lnTo>
                <a:lnTo>
                  <a:pt x="1075" y="0"/>
                </a:lnTo>
                <a:lnTo>
                  <a:pt x="1083" y="0"/>
                </a:lnTo>
                <a:lnTo>
                  <a:pt x="1093" y="1"/>
                </a:lnTo>
                <a:close/>
                <a:moveTo>
                  <a:pt x="165" y="7"/>
                </a:moveTo>
                <a:lnTo>
                  <a:pt x="166" y="20"/>
                </a:lnTo>
                <a:lnTo>
                  <a:pt x="166" y="32"/>
                </a:lnTo>
                <a:lnTo>
                  <a:pt x="163" y="58"/>
                </a:lnTo>
                <a:lnTo>
                  <a:pt x="162" y="94"/>
                </a:lnTo>
                <a:lnTo>
                  <a:pt x="161" y="113"/>
                </a:lnTo>
                <a:lnTo>
                  <a:pt x="161" y="131"/>
                </a:lnTo>
                <a:lnTo>
                  <a:pt x="161" y="149"/>
                </a:lnTo>
                <a:lnTo>
                  <a:pt x="162" y="166"/>
                </a:lnTo>
                <a:lnTo>
                  <a:pt x="163" y="184"/>
                </a:lnTo>
                <a:lnTo>
                  <a:pt x="165" y="193"/>
                </a:lnTo>
                <a:lnTo>
                  <a:pt x="166" y="201"/>
                </a:lnTo>
                <a:lnTo>
                  <a:pt x="166" y="206"/>
                </a:lnTo>
                <a:lnTo>
                  <a:pt x="166" y="208"/>
                </a:lnTo>
                <a:lnTo>
                  <a:pt x="165" y="210"/>
                </a:lnTo>
                <a:lnTo>
                  <a:pt x="161" y="211"/>
                </a:lnTo>
                <a:lnTo>
                  <a:pt x="155" y="213"/>
                </a:lnTo>
                <a:lnTo>
                  <a:pt x="149" y="213"/>
                </a:lnTo>
                <a:lnTo>
                  <a:pt x="144" y="213"/>
                </a:lnTo>
                <a:lnTo>
                  <a:pt x="129" y="213"/>
                </a:lnTo>
                <a:lnTo>
                  <a:pt x="120" y="211"/>
                </a:lnTo>
                <a:lnTo>
                  <a:pt x="117" y="210"/>
                </a:lnTo>
                <a:lnTo>
                  <a:pt x="115" y="208"/>
                </a:lnTo>
                <a:lnTo>
                  <a:pt x="114" y="207"/>
                </a:lnTo>
                <a:lnTo>
                  <a:pt x="114" y="201"/>
                </a:lnTo>
                <a:lnTo>
                  <a:pt x="115" y="196"/>
                </a:lnTo>
                <a:lnTo>
                  <a:pt x="117" y="190"/>
                </a:lnTo>
                <a:lnTo>
                  <a:pt x="118" y="184"/>
                </a:lnTo>
                <a:lnTo>
                  <a:pt x="122" y="175"/>
                </a:lnTo>
                <a:lnTo>
                  <a:pt x="125" y="169"/>
                </a:lnTo>
                <a:lnTo>
                  <a:pt x="125" y="163"/>
                </a:lnTo>
                <a:lnTo>
                  <a:pt x="128" y="151"/>
                </a:lnTo>
                <a:lnTo>
                  <a:pt x="128" y="138"/>
                </a:lnTo>
                <a:lnTo>
                  <a:pt x="128" y="132"/>
                </a:lnTo>
                <a:lnTo>
                  <a:pt x="127" y="127"/>
                </a:lnTo>
                <a:lnTo>
                  <a:pt x="124" y="122"/>
                </a:lnTo>
                <a:lnTo>
                  <a:pt x="120" y="117"/>
                </a:lnTo>
                <a:lnTo>
                  <a:pt x="115" y="115"/>
                </a:lnTo>
                <a:lnTo>
                  <a:pt x="111" y="114"/>
                </a:lnTo>
                <a:lnTo>
                  <a:pt x="101" y="113"/>
                </a:lnTo>
                <a:lnTo>
                  <a:pt x="91" y="113"/>
                </a:lnTo>
                <a:lnTo>
                  <a:pt x="81" y="113"/>
                </a:lnTo>
                <a:lnTo>
                  <a:pt x="72" y="113"/>
                </a:lnTo>
                <a:lnTo>
                  <a:pt x="66" y="114"/>
                </a:lnTo>
                <a:lnTo>
                  <a:pt x="62" y="115"/>
                </a:lnTo>
                <a:lnTo>
                  <a:pt x="57" y="117"/>
                </a:lnTo>
                <a:lnTo>
                  <a:pt x="53" y="120"/>
                </a:lnTo>
                <a:lnTo>
                  <a:pt x="50" y="122"/>
                </a:lnTo>
                <a:lnTo>
                  <a:pt x="48" y="127"/>
                </a:lnTo>
                <a:lnTo>
                  <a:pt x="45" y="135"/>
                </a:lnTo>
                <a:lnTo>
                  <a:pt x="45" y="142"/>
                </a:lnTo>
                <a:lnTo>
                  <a:pt x="45" y="151"/>
                </a:lnTo>
                <a:lnTo>
                  <a:pt x="45" y="158"/>
                </a:lnTo>
                <a:lnTo>
                  <a:pt x="48" y="166"/>
                </a:lnTo>
                <a:lnTo>
                  <a:pt x="49" y="173"/>
                </a:lnTo>
                <a:lnTo>
                  <a:pt x="53" y="189"/>
                </a:lnTo>
                <a:lnTo>
                  <a:pt x="59" y="200"/>
                </a:lnTo>
                <a:lnTo>
                  <a:pt x="60" y="203"/>
                </a:lnTo>
                <a:lnTo>
                  <a:pt x="60" y="206"/>
                </a:lnTo>
                <a:lnTo>
                  <a:pt x="60" y="207"/>
                </a:lnTo>
                <a:lnTo>
                  <a:pt x="59" y="208"/>
                </a:lnTo>
                <a:lnTo>
                  <a:pt x="56" y="211"/>
                </a:lnTo>
                <a:lnTo>
                  <a:pt x="50" y="213"/>
                </a:lnTo>
                <a:lnTo>
                  <a:pt x="40" y="213"/>
                </a:lnTo>
                <a:lnTo>
                  <a:pt x="16" y="213"/>
                </a:lnTo>
                <a:lnTo>
                  <a:pt x="14" y="211"/>
                </a:lnTo>
                <a:lnTo>
                  <a:pt x="11" y="210"/>
                </a:lnTo>
                <a:lnTo>
                  <a:pt x="8" y="207"/>
                </a:lnTo>
                <a:lnTo>
                  <a:pt x="5" y="204"/>
                </a:lnTo>
                <a:lnTo>
                  <a:pt x="4" y="201"/>
                </a:lnTo>
                <a:lnTo>
                  <a:pt x="2" y="199"/>
                </a:lnTo>
                <a:lnTo>
                  <a:pt x="1" y="192"/>
                </a:lnTo>
                <a:lnTo>
                  <a:pt x="0" y="184"/>
                </a:lnTo>
                <a:lnTo>
                  <a:pt x="0" y="177"/>
                </a:lnTo>
                <a:lnTo>
                  <a:pt x="1" y="172"/>
                </a:lnTo>
                <a:lnTo>
                  <a:pt x="1" y="165"/>
                </a:lnTo>
                <a:lnTo>
                  <a:pt x="2" y="159"/>
                </a:lnTo>
                <a:lnTo>
                  <a:pt x="5" y="153"/>
                </a:lnTo>
                <a:lnTo>
                  <a:pt x="9" y="141"/>
                </a:lnTo>
                <a:lnTo>
                  <a:pt x="21" y="118"/>
                </a:lnTo>
                <a:lnTo>
                  <a:pt x="25" y="107"/>
                </a:lnTo>
                <a:lnTo>
                  <a:pt x="28" y="101"/>
                </a:lnTo>
                <a:lnTo>
                  <a:pt x="29" y="96"/>
                </a:lnTo>
                <a:lnTo>
                  <a:pt x="32" y="90"/>
                </a:lnTo>
                <a:lnTo>
                  <a:pt x="33" y="86"/>
                </a:lnTo>
                <a:lnTo>
                  <a:pt x="36" y="77"/>
                </a:lnTo>
                <a:lnTo>
                  <a:pt x="38" y="67"/>
                </a:lnTo>
                <a:lnTo>
                  <a:pt x="38" y="62"/>
                </a:lnTo>
                <a:lnTo>
                  <a:pt x="39" y="56"/>
                </a:lnTo>
                <a:lnTo>
                  <a:pt x="39" y="46"/>
                </a:lnTo>
                <a:lnTo>
                  <a:pt x="38" y="36"/>
                </a:lnTo>
                <a:lnTo>
                  <a:pt x="36" y="27"/>
                </a:lnTo>
                <a:lnTo>
                  <a:pt x="33" y="18"/>
                </a:lnTo>
                <a:lnTo>
                  <a:pt x="32" y="14"/>
                </a:lnTo>
                <a:lnTo>
                  <a:pt x="31" y="10"/>
                </a:lnTo>
                <a:lnTo>
                  <a:pt x="31" y="7"/>
                </a:lnTo>
                <a:lnTo>
                  <a:pt x="31" y="4"/>
                </a:lnTo>
                <a:lnTo>
                  <a:pt x="31" y="3"/>
                </a:lnTo>
                <a:lnTo>
                  <a:pt x="33" y="1"/>
                </a:lnTo>
                <a:lnTo>
                  <a:pt x="36" y="0"/>
                </a:lnTo>
                <a:lnTo>
                  <a:pt x="62" y="0"/>
                </a:lnTo>
                <a:lnTo>
                  <a:pt x="72" y="0"/>
                </a:lnTo>
                <a:lnTo>
                  <a:pt x="77" y="1"/>
                </a:lnTo>
                <a:lnTo>
                  <a:pt x="80" y="3"/>
                </a:lnTo>
                <a:lnTo>
                  <a:pt x="80" y="4"/>
                </a:lnTo>
                <a:lnTo>
                  <a:pt x="80" y="7"/>
                </a:lnTo>
                <a:lnTo>
                  <a:pt x="80" y="11"/>
                </a:lnTo>
                <a:lnTo>
                  <a:pt x="77" y="14"/>
                </a:lnTo>
                <a:lnTo>
                  <a:pt x="73" y="25"/>
                </a:lnTo>
                <a:lnTo>
                  <a:pt x="70" y="31"/>
                </a:lnTo>
                <a:lnTo>
                  <a:pt x="69" y="38"/>
                </a:lnTo>
                <a:lnTo>
                  <a:pt x="67" y="43"/>
                </a:lnTo>
                <a:lnTo>
                  <a:pt x="67" y="49"/>
                </a:lnTo>
                <a:lnTo>
                  <a:pt x="67" y="56"/>
                </a:lnTo>
                <a:lnTo>
                  <a:pt x="69" y="63"/>
                </a:lnTo>
                <a:lnTo>
                  <a:pt x="72" y="67"/>
                </a:lnTo>
                <a:lnTo>
                  <a:pt x="73" y="69"/>
                </a:lnTo>
                <a:lnTo>
                  <a:pt x="76" y="69"/>
                </a:lnTo>
                <a:lnTo>
                  <a:pt x="89" y="70"/>
                </a:lnTo>
                <a:lnTo>
                  <a:pt x="101" y="70"/>
                </a:lnTo>
                <a:lnTo>
                  <a:pt x="114" y="70"/>
                </a:lnTo>
                <a:lnTo>
                  <a:pt x="127" y="69"/>
                </a:lnTo>
                <a:lnTo>
                  <a:pt x="129" y="67"/>
                </a:lnTo>
                <a:lnTo>
                  <a:pt x="131" y="66"/>
                </a:lnTo>
                <a:lnTo>
                  <a:pt x="131" y="65"/>
                </a:lnTo>
                <a:lnTo>
                  <a:pt x="132" y="62"/>
                </a:lnTo>
                <a:lnTo>
                  <a:pt x="132" y="58"/>
                </a:lnTo>
                <a:lnTo>
                  <a:pt x="132" y="52"/>
                </a:lnTo>
                <a:lnTo>
                  <a:pt x="132" y="45"/>
                </a:lnTo>
                <a:lnTo>
                  <a:pt x="131" y="39"/>
                </a:lnTo>
                <a:lnTo>
                  <a:pt x="129" y="34"/>
                </a:lnTo>
                <a:lnTo>
                  <a:pt x="121" y="10"/>
                </a:lnTo>
                <a:lnTo>
                  <a:pt x="121" y="4"/>
                </a:lnTo>
                <a:lnTo>
                  <a:pt x="121" y="3"/>
                </a:lnTo>
                <a:lnTo>
                  <a:pt x="124" y="1"/>
                </a:lnTo>
                <a:lnTo>
                  <a:pt x="132" y="0"/>
                </a:lnTo>
                <a:lnTo>
                  <a:pt x="141" y="0"/>
                </a:lnTo>
                <a:lnTo>
                  <a:pt x="151" y="0"/>
                </a:lnTo>
                <a:lnTo>
                  <a:pt x="159" y="1"/>
                </a:lnTo>
                <a:lnTo>
                  <a:pt x="161" y="3"/>
                </a:lnTo>
                <a:lnTo>
                  <a:pt x="162" y="4"/>
                </a:lnTo>
                <a:lnTo>
                  <a:pt x="165" y="7"/>
                </a:lnTo>
                <a:close/>
                <a:moveTo>
                  <a:pt x="312" y="1"/>
                </a:moveTo>
                <a:lnTo>
                  <a:pt x="315" y="1"/>
                </a:lnTo>
                <a:lnTo>
                  <a:pt x="316" y="3"/>
                </a:lnTo>
                <a:lnTo>
                  <a:pt x="317" y="4"/>
                </a:lnTo>
                <a:lnTo>
                  <a:pt x="317" y="5"/>
                </a:lnTo>
                <a:lnTo>
                  <a:pt x="319" y="24"/>
                </a:lnTo>
                <a:lnTo>
                  <a:pt x="317" y="34"/>
                </a:lnTo>
                <a:lnTo>
                  <a:pt x="317" y="35"/>
                </a:lnTo>
                <a:lnTo>
                  <a:pt x="316" y="38"/>
                </a:lnTo>
                <a:lnTo>
                  <a:pt x="316" y="39"/>
                </a:lnTo>
                <a:lnTo>
                  <a:pt x="313" y="41"/>
                </a:lnTo>
                <a:lnTo>
                  <a:pt x="310" y="42"/>
                </a:lnTo>
                <a:lnTo>
                  <a:pt x="305" y="42"/>
                </a:lnTo>
                <a:lnTo>
                  <a:pt x="295" y="39"/>
                </a:lnTo>
                <a:lnTo>
                  <a:pt x="274" y="31"/>
                </a:lnTo>
                <a:lnTo>
                  <a:pt x="264" y="27"/>
                </a:lnTo>
                <a:lnTo>
                  <a:pt x="252" y="22"/>
                </a:lnTo>
                <a:lnTo>
                  <a:pt x="250" y="22"/>
                </a:lnTo>
                <a:lnTo>
                  <a:pt x="245" y="22"/>
                </a:lnTo>
                <a:lnTo>
                  <a:pt x="241" y="24"/>
                </a:lnTo>
                <a:lnTo>
                  <a:pt x="238" y="25"/>
                </a:lnTo>
                <a:lnTo>
                  <a:pt x="234" y="31"/>
                </a:lnTo>
                <a:lnTo>
                  <a:pt x="233" y="34"/>
                </a:lnTo>
                <a:lnTo>
                  <a:pt x="231" y="36"/>
                </a:lnTo>
                <a:lnTo>
                  <a:pt x="231" y="41"/>
                </a:lnTo>
                <a:lnTo>
                  <a:pt x="230" y="43"/>
                </a:lnTo>
                <a:lnTo>
                  <a:pt x="231" y="51"/>
                </a:lnTo>
                <a:lnTo>
                  <a:pt x="233" y="58"/>
                </a:lnTo>
                <a:lnTo>
                  <a:pt x="237" y="62"/>
                </a:lnTo>
                <a:lnTo>
                  <a:pt x="241" y="66"/>
                </a:lnTo>
                <a:lnTo>
                  <a:pt x="247" y="69"/>
                </a:lnTo>
                <a:lnTo>
                  <a:pt x="252" y="70"/>
                </a:lnTo>
                <a:lnTo>
                  <a:pt x="257" y="70"/>
                </a:lnTo>
                <a:lnTo>
                  <a:pt x="261" y="72"/>
                </a:lnTo>
                <a:lnTo>
                  <a:pt x="265" y="72"/>
                </a:lnTo>
                <a:lnTo>
                  <a:pt x="275" y="70"/>
                </a:lnTo>
                <a:lnTo>
                  <a:pt x="283" y="69"/>
                </a:lnTo>
                <a:lnTo>
                  <a:pt x="288" y="70"/>
                </a:lnTo>
                <a:lnTo>
                  <a:pt x="289" y="72"/>
                </a:lnTo>
                <a:lnTo>
                  <a:pt x="291" y="73"/>
                </a:lnTo>
                <a:lnTo>
                  <a:pt x="292" y="79"/>
                </a:lnTo>
                <a:lnTo>
                  <a:pt x="292" y="84"/>
                </a:lnTo>
                <a:lnTo>
                  <a:pt x="292" y="96"/>
                </a:lnTo>
                <a:lnTo>
                  <a:pt x="291" y="106"/>
                </a:lnTo>
                <a:lnTo>
                  <a:pt x="289" y="108"/>
                </a:lnTo>
                <a:lnTo>
                  <a:pt x="288" y="110"/>
                </a:lnTo>
                <a:lnTo>
                  <a:pt x="285" y="111"/>
                </a:lnTo>
                <a:lnTo>
                  <a:pt x="282" y="111"/>
                </a:lnTo>
                <a:lnTo>
                  <a:pt x="275" y="111"/>
                </a:lnTo>
                <a:lnTo>
                  <a:pt x="269" y="110"/>
                </a:lnTo>
                <a:lnTo>
                  <a:pt x="264" y="110"/>
                </a:lnTo>
                <a:lnTo>
                  <a:pt x="258" y="111"/>
                </a:lnTo>
                <a:lnTo>
                  <a:pt x="254" y="113"/>
                </a:lnTo>
                <a:lnTo>
                  <a:pt x="248" y="114"/>
                </a:lnTo>
                <a:lnTo>
                  <a:pt x="244" y="117"/>
                </a:lnTo>
                <a:lnTo>
                  <a:pt x="240" y="121"/>
                </a:lnTo>
                <a:lnTo>
                  <a:pt x="237" y="125"/>
                </a:lnTo>
                <a:lnTo>
                  <a:pt x="234" y="129"/>
                </a:lnTo>
                <a:lnTo>
                  <a:pt x="233" y="135"/>
                </a:lnTo>
                <a:lnTo>
                  <a:pt x="230" y="141"/>
                </a:lnTo>
                <a:lnTo>
                  <a:pt x="230" y="146"/>
                </a:lnTo>
                <a:lnTo>
                  <a:pt x="228" y="152"/>
                </a:lnTo>
                <a:lnTo>
                  <a:pt x="230" y="158"/>
                </a:lnTo>
                <a:lnTo>
                  <a:pt x="231" y="163"/>
                </a:lnTo>
                <a:lnTo>
                  <a:pt x="234" y="168"/>
                </a:lnTo>
                <a:lnTo>
                  <a:pt x="237" y="173"/>
                </a:lnTo>
                <a:lnTo>
                  <a:pt x="240" y="176"/>
                </a:lnTo>
                <a:lnTo>
                  <a:pt x="241" y="177"/>
                </a:lnTo>
                <a:lnTo>
                  <a:pt x="247" y="180"/>
                </a:lnTo>
                <a:lnTo>
                  <a:pt x="254" y="183"/>
                </a:lnTo>
                <a:lnTo>
                  <a:pt x="261" y="182"/>
                </a:lnTo>
                <a:lnTo>
                  <a:pt x="269" y="180"/>
                </a:lnTo>
                <a:lnTo>
                  <a:pt x="276" y="179"/>
                </a:lnTo>
                <a:lnTo>
                  <a:pt x="283" y="175"/>
                </a:lnTo>
                <a:lnTo>
                  <a:pt x="298" y="169"/>
                </a:lnTo>
                <a:lnTo>
                  <a:pt x="305" y="168"/>
                </a:lnTo>
                <a:lnTo>
                  <a:pt x="312" y="166"/>
                </a:lnTo>
                <a:lnTo>
                  <a:pt x="315" y="166"/>
                </a:lnTo>
                <a:lnTo>
                  <a:pt x="316" y="168"/>
                </a:lnTo>
                <a:lnTo>
                  <a:pt x="317" y="169"/>
                </a:lnTo>
                <a:lnTo>
                  <a:pt x="319" y="173"/>
                </a:lnTo>
                <a:lnTo>
                  <a:pt x="319" y="177"/>
                </a:lnTo>
                <a:lnTo>
                  <a:pt x="317" y="187"/>
                </a:lnTo>
                <a:lnTo>
                  <a:pt x="317" y="193"/>
                </a:lnTo>
                <a:lnTo>
                  <a:pt x="317" y="199"/>
                </a:lnTo>
                <a:lnTo>
                  <a:pt x="316" y="201"/>
                </a:lnTo>
                <a:lnTo>
                  <a:pt x="315" y="204"/>
                </a:lnTo>
                <a:lnTo>
                  <a:pt x="313" y="207"/>
                </a:lnTo>
                <a:lnTo>
                  <a:pt x="310" y="210"/>
                </a:lnTo>
                <a:lnTo>
                  <a:pt x="307" y="211"/>
                </a:lnTo>
                <a:lnTo>
                  <a:pt x="303" y="213"/>
                </a:lnTo>
                <a:lnTo>
                  <a:pt x="293" y="213"/>
                </a:lnTo>
                <a:lnTo>
                  <a:pt x="206" y="211"/>
                </a:lnTo>
                <a:lnTo>
                  <a:pt x="202" y="211"/>
                </a:lnTo>
                <a:lnTo>
                  <a:pt x="199" y="208"/>
                </a:lnTo>
                <a:lnTo>
                  <a:pt x="196" y="206"/>
                </a:lnTo>
                <a:lnTo>
                  <a:pt x="194" y="201"/>
                </a:lnTo>
                <a:lnTo>
                  <a:pt x="193" y="179"/>
                </a:lnTo>
                <a:lnTo>
                  <a:pt x="193" y="156"/>
                </a:lnTo>
                <a:lnTo>
                  <a:pt x="193" y="135"/>
                </a:lnTo>
                <a:lnTo>
                  <a:pt x="194" y="113"/>
                </a:lnTo>
                <a:lnTo>
                  <a:pt x="196" y="90"/>
                </a:lnTo>
                <a:lnTo>
                  <a:pt x="197" y="67"/>
                </a:lnTo>
                <a:lnTo>
                  <a:pt x="197" y="45"/>
                </a:lnTo>
                <a:lnTo>
                  <a:pt x="197" y="22"/>
                </a:lnTo>
                <a:lnTo>
                  <a:pt x="197" y="17"/>
                </a:lnTo>
                <a:lnTo>
                  <a:pt x="199" y="11"/>
                </a:lnTo>
                <a:lnTo>
                  <a:pt x="200" y="5"/>
                </a:lnTo>
                <a:lnTo>
                  <a:pt x="203" y="4"/>
                </a:lnTo>
                <a:lnTo>
                  <a:pt x="206" y="3"/>
                </a:lnTo>
                <a:lnTo>
                  <a:pt x="214" y="0"/>
                </a:lnTo>
                <a:lnTo>
                  <a:pt x="224" y="0"/>
                </a:lnTo>
                <a:lnTo>
                  <a:pt x="312" y="1"/>
                </a:lnTo>
                <a:close/>
                <a:moveTo>
                  <a:pt x="754" y="1"/>
                </a:moveTo>
                <a:lnTo>
                  <a:pt x="760" y="8"/>
                </a:lnTo>
                <a:lnTo>
                  <a:pt x="762" y="15"/>
                </a:lnTo>
                <a:lnTo>
                  <a:pt x="764" y="22"/>
                </a:lnTo>
                <a:lnTo>
                  <a:pt x="767" y="31"/>
                </a:lnTo>
                <a:lnTo>
                  <a:pt x="775" y="51"/>
                </a:lnTo>
                <a:lnTo>
                  <a:pt x="782" y="70"/>
                </a:lnTo>
                <a:lnTo>
                  <a:pt x="789" y="90"/>
                </a:lnTo>
                <a:lnTo>
                  <a:pt x="798" y="110"/>
                </a:lnTo>
                <a:lnTo>
                  <a:pt x="801" y="113"/>
                </a:lnTo>
                <a:lnTo>
                  <a:pt x="802" y="113"/>
                </a:lnTo>
                <a:lnTo>
                  <a:pt x="803" y="113"/>
                </a:lnTo>
                <a:lnTo>
                  <a:pt x="806" y="110"/>
                </a:lnTo>
                <a:lnTo>
                  <a:pt x="806" y="106"/>
                </a:lnTo>
                <a:lnTo>
                  <a:pt x="808" y="97"/>
                </a:lnTo>
                <a:lnTo>
                  <a:pt x="808" y="73"/>
                </a:lnTo>
                <a:lnTo>
                  <a:pt x="806" y="62"/>
                </a:lnTo>
                <a:lnTo>
                  <a:pt x="805" y="49"/>
                </a:lnTo>
                <a:lnTo>
                  <a:pt x="802" y="38"/>
                </a:lnTo>
                <a:lnTo>
                  <a:pt x="799" y="28"/>
                </a:lnTo>
                <a:lnTo>
                  <a:pt x="796" y="17"/>
                </a:lnTo>
                <a:lnTo>
                  <a:pt x="792" y="7"/>
                </a:lnTo>
                <a:lnTo>
                  <a:pt x="792" y="4"/>
                </a:lnTo>
                <a:lnTo>
                  <a:pt x="792" y="1"/>
                </a:lnTo>
                <a:lnTo>
                  <a:pt x="795" y="0"/>
                </a:lnTo>
                <a:lnTo>
                  <a:pt x="810" y="0"/>
                </a:lnTo>
                <a:lnTo>
                  <a:pt x="832" y="0"/>
                </a:lnTo>
                <a:lnTo>
                  <a:pt x="833" y="1"/>
                </a:lnTo>
                <a:lnTo>
                  <a:pt x="834" y="3"/>
                </a:lnTo>
                <a:lnTo>
                  <a:pt x="836" y="4"/>
                </a:lnTo>
                <a:lnTo>
                  <a:pt x="836" y="5"/>
                </a:lnTo>
                <a:lnTo>
                  <a:pt x="836" y="14"/>
                </a:lnTo>
                <a:lnTo>
                  <a:pt x="836" y="36"/>
                </a:lnTo>
                <a:lnTo>
                  <a:pt x="834" y="60"/>
                </a:lnTo>
                <a:lnTo>
                  <a:pt x="832" y="107"/>
                </a:lnTo>
                <a:lnTo>
                  <a:pt x="830" y="131"/>
                </a:lnTo>
                <a:lnTo>
                  <a:pt x="829" y="155"/>
                </a:lnTo>
                <a:lnTo>
                  <a:pt x="829" y="179"/>
                </a:lnTo>
                <a:lnTo>
                  <a:pt x="830" y="203"/>
                </a:lnTo>
                <a:lnTo>
                  <a:pt x="830" y="206"/>
                </a:lnTo>
                <a:lnTo>
                  <a:pt x="829" y="208"/>
                </a:lnTo>
                <a:lnTo>
                  <a:pt x="827" y="210"/>
                </a:lnTo>
                <a:lnTo>
                  <a:pt x="826" y="211"/>
                </a:lnTo>
                <a:lnTo>
                  <a:pt x="808" y="213"/>
                </a:lnTo>
                <a:lnTo>
                  <a:pt x="799" y="213"/>
                </a:lnTo>
                <a:lnTo>
                  <a:pt x="791" y="211"/>
                </a:lnTo>
                <a:lnTo>
                  <a:pt x="789" y="208"/>
                </a:lnTo>
                <a:lnTo>
                  <a:pt x="786" y="207"/>
                </a:lnTo>
                <a:lnTo>
                  <a:pt x="762" y="144"/>
                </a:lnTo>
                <a:lnTo>
                  <a:pt x="750" y="111"/>
                </a:lnTo>
                <a:lnTo>
                  <a:pt x="737" y="80"/>
                </a:lnTo>
                <a:lnTo>
                  <a:pt x="736" y="76"/>
                </a:lnTo>
                <a:lnTo>
                  <a:pt x="733" y="76"/>
                </a:lnTo>
                <a:lnTo>
                  <a:pt x="731" y="76"/>
                </a:lnTo>
                <a:lnTo>
                  <a:pt x="730" y="77"/>
                </a:lnTo>
                <a:lnTo>
                  <a:pt x="728" y="80"/>
                </a:lnTo>
                <a:lnTo>
                  <a:pt x="726" y="86"/>
                </a:lnTo>
                <a:lnTo>
                  <a:pt x="724" y="97"/>
                </a:lnTo>
                <a:lnTo>
                  <a:pt x="721" y="110"/>
                </a:lnTo>
                <a:lnTo>
                  <a:pt x="721" y="122"/>
                </a:lnTo>
                <a:lnTo>
                  <a:pt x="721" y="148"/>
                </a:lnTo>
                <a:lnTo>
                  <a:pt x="723" y="161"/>
                </a:lnTo>
                <a:lnTo>
                  <a:pt x="724" y="173"/>
                </a:lnTo>
                <a:lnTo>
                  <a:pt x="727" y="186"/>
                </a:lnTo>
                <a:lnTo>
                  <a:pt x="731" y="197"/>
                </a:lnTo>
                <a:lnTo>
                  <a:pt x="731" y="204"/>
                </a:lnTo>
                <a:lnTo>
                  <a:pt x="731" y="207"/>
                </a:lnTo>
                <a:lnTo>
                  <a:pt x="730" y="210"/>
                </a:lnTo>
                <a:lnTo>
                  <a:pt x="726" y="211"/>
                </a:lnTo>
                <a:lnTo>
                  <a:pt x="721" y="213"/>
                </a:lnTo>
                <a:lnTo>
                  <a:pt x="713" y="213"/>
                </a:lnTo>
                <a:lnTo>
                  <a:pt x="704" y="213"/>
                </a:lnTo>
                <a:lnTo>
                  <a:pt x="697" y="213"/>
                </a:lnTo>
                <a:lnTo>
                  <a:pt x="690" y="211"/>
                </a:lnTo>
                <a:lnTo>
                  <a:pt x="688" y="210"/>
                </a:lnTo>
                <a:lnTo>
                  <a:pt x="685" y="207"/>
                </a:lnTo>
                <a:lnTo>
                  <a:pt x="680" y="199"/>
                </a:lnTo>
                <a:lnTo>
                  <a:pt x="678" y="190"/>
                </a:lnTo>
                <a:lnTo>
                  <a:pt x="678" y="180"/>
                </a:lnTo>
                <a:lnTo>
                  <a:pt x="678" y="170"/>
                </a:lnTo>
                <a:lnTo>
                  <a:pt x="679" y="161"/>
                </a:lnTo>
                <a:lnTo>
                  <a:pt x="682" y="151"/>
                </a:lnTo>
                <a:lnTo>
                  <a:pt x="685" y="142"/>
                </a:lnTo>
                <a:lnTo>
                  <a:pt x="689" y="134"/>
                </a:lnTo>
                <a:lnTo>
                  <a:pt x="700" y="107"/>
                </a:lnTo>
                <a:lnTo>
                  <a:pt x="706" y="93"/>
                </a:lnTo>
                <a:lnTo>
                  <a:pt x="707" y="86"/>
                </a:lnTo>
                <a:lnTo>
                  <a:pt x="710" y="79"/>
                </a:lnTo>
                <a:lnTo>
                  <a:pt x="713" y="63"/>
                </a:lnTo>
                <a:lnTo>
                  <a:pt x="714" y="49"/>
                </a:lnTo>
                <a:lnTo>
                  <a:pt x="713" y="42"/>
                </a:lnTo>
                <a:lnTo>
                  <a:pt x="713" y="34"/>
                </a:lnTo>
                <a:lnTo>
                  <a:pt x="712" y="27"/>
                </a:lnTo>
                <a:lnTo>
                  <a:pt x="709" y="20"/>
                </a:lnTo>
                <a:lnTo>
                  <a:pt x="707" y="15"/>
                </a:lnTo>
                <a:lnTo>
                  <a:pt x="704" y="11"/>
                </a:lnTo>
                <a:lnTo>
                  <a:pt x="704" y="8"/>
                </a:lnTo>
                <a:lnTo>
                  <a:pt x="704" y="5"/>
                </a:lnTo>
                <a:lnTo>
                  <a:pt x="706" y="4"/>
                </a:lnTo>
                <a:lnTo>
                  <a:pt x="707" y="3"/>
                </a:lnTo>
                <a:lnTo>
                  <a:pt x="710" y="1"/>
                </a:lnTo>
                <a:lnTo>
                  <a:pt x="714" y="0"/>
                </a:lnTo>
                <a:lnTo>
                  <a:pt x="721" y="0"/>
                </a:lnTo>
                <a:lnTo>
                  <a:pt x="738" y="0"/>
                </a:lnTo>
                <a:lnTo>
                  <a:pt x="747" y="0"/>
                </a:lnTo>
                <a:lnTo>
                  <a:pt x="754" y="1"/>
                </a:lnTo>
                <a:close/>
                <a:moveTo>
                  <a:pt x="1261" y="1"/>
                </a:moveTo>
                <a:lnTo>
                  <a:pt x="1261" y="3"/>
                </a:lnTo>
                <a:lnTo>
                  <a:pt x="1263" y="4"/>
                </a:lnTo>
                <a:lnTo>
                  <a:pt x="1264" y="7"/>
                </a:lnTo>
                <a:lnTo>
                  <a:pt x="1264" y="12"/>
                </a:lnTo>
                <a:lnTo>
                  <a:pt x="1264" y="18"/>
                </a:lnTo>
                <a:lnTo>
                  <a:pt x="1263" y="42"/>
                </a:lnTo>
                <a:lnTo>
                  <a:pt x="1260" y="82"/>
                </a:lnTo>
                <a:lnTo>
                  <a:pt x="1257" y="121"/>
                </a:lnTo>
                <a:lnTo>
                  <a:pt x="1255" y="162"/>
                </a:lnTo>
                <a:lnTo>
                  <a:pt x="1257" y="203"/>
                </a:lnTo>
                <a:lnTo>
                  <a:pt x="1257" y="207"/>
                </a:lnTo>
                <a:lnTo>
                  <a:pt x="1255" y="210"/>
                </a:lnTo>
                <a:lnTo>
                  <a:pt x="1253" y="211"/>
                </a:lnTo>
                <a:lnTo>
                  <a:pt x="1246" y="213"/>
                </a:lnTo>
                <a:lnTo>
                  <a:pt x="1237" y="213"/>
                </a:lnTo>
                <a:lnTo>
                  <a:pt x="1222" y="211"/>
                </a:lnTo>
                <a:lnTo>
                  <a:pt x="1219" y="211"/>
                </a:lnTo>
                <a:lnTo>
                  <a:pt x="1216" y="210"/>
                </a:lnTo>
                <a:lnTo>
                  <a:pt x="1213" y="206"/>
                </a:lnTo>
                <a:lnTo>
                  <a:pt x="1189" y="141"/>
                </a:lnTo>
                <a:lnTo>
                  <a:pt x="1176" y="110"/>
                </a:lnTo>
                <a:lnTo>
                  <a:pt x="1164" y="77"/>
                </a:lnTo>
                <a:lnTo>
                  <a:pt x="1161" y="76"/>
                </a:lnTo>
                <a:lnTo>
                  <a:pt x="1159" y="76"/>
                </a:lnTo>
                <a:lnTo>
                  <a:pt x="1157" y="76"/>
                </a:lnTo>
                <a:lnTo>
                  <a:pt x="1154" y="83"/>
                </a:lnTo>
                <a:lnTo>
                  <a:pt x="1152" y="90"/>
                </a:lnTo>
                <a:lnTo>
                  <a:pt x="1149" y="104"/>
                </a:lnTo>
                <a:lnTo>
                  <a:pt x="1148" y="128"/>
                </a:lnTo>
                <a:lnTo>
                  <a:pt x="1148" y="141"/>
                </a:lnTo>
                <a:lnTo>
                  <a:pt x="1148" y="152"/>
                </a:lnTo>
                <a:lnTo>
                  <a:pt x="1149" y="165"/>
                </a:lnTo>
                <a:lnTo>
                  <a:pt x="1152" y="176"/>
                </a:lnTo>
                <a:lnTo>
                  <a:pt x="1155" y="187"/>
                </a:lnTo>
                <a:lnTo>
                  <a:pt x="1158" y="199"/>
                </a:lnTo>
                <a:lnTo>
                  <a:pt x="1159" y="204"/>
                </a:lnTo>
                <a:lnTo>
                  <a:pt x="1159" y="206"/>
                </a:lnTo>
                <a:lnTo>
                  <a:pt x="1158" y="207"/>
                </a:lnTo>
                <a:lnTo>
                  <a:pt x="1158" y="208"/>
                </a:lnTo>
                <a:lnTo>
                  <a:pt x="1154" y="211"/>
                </a:lnTo>
                <a:lnTo>
                  <a:pt x="1149" y="213"/>
                </a:lnTo>
                <a:lnTo>
                  <a:pt x="1140" y="213"/>
                </a:lnTo>
                <a:lnTo>
                  <a:pt x="1123" y="213"/>
                </a:lnTo>
                <a:lnTo>
                  <a:pt x="1118" y="211"/>
                </a:lnTo>
                <a:lnTo>
                  <a:pt x="1116" y="210"/>
                </a:lnTo>
                <a:lnTo>
                  <a:pt x="1111" y="208"/>
                </a:lnTo>
                <a:lnTo>
                  <a:pt x="1110" y="206"/>
                </a:lnTo>
                <a:lnTo>
                  <a:pt x="1107" y="200"/>
                </a:lnTo>
                <a:lnTo>
                  <a:pt x="1106" y="196"/>
                </a:lnTo>
                <a:lnTo>
                  <a:pt x="1104" y="190"/>
                </a:lnTo>
                <a:lnTo>
                  <a:pt x="1104" y="186"/>
                </a:lnTo>
                <a:lnTo>
                  <a:pt x="1104" y="176"/>
                </a:lnTo>
                <a:lnTo>
                  <a:pt x="1104" y="166"/>
                </a:lnTo>
                <a:lnTo>
                  <a:pt x="1107" y="156"/>
                </a:lnTo>
                <a:lnTo>
                  <a:pt x="1110" y="146"/>
                </a:lnTo>
                <a:lnTo>
                  <a:pt x="1113" y="138"/>
                </a:lnTo>
                <a:lnTo>
                  <a:pt x="1117" y="129"/>
                </a:lnTo>
                <a:lnTo>
                  <a:pt x="1124" y="115"/>
                </a:lnTo>
                <a:lnTo>
                  <a:pt x="1130" y="101"/>
                </a:lnTo>
                <a:lnTo>
                  <a:pt x="1134" y="86"/>
                </a:lnTo>
                <a:lnTo>
                  <a:pt x="1138" y="72"/>
                </a:lnTo>
                <a:lnTo>
                  <a:pt x="1140" y="56"/>
                </a:lnTo>
                <a:lnTo>
                  <a:pt x="1140" y="41"/>
                </a:lnTo>
                <a:lnTo>
                  <a:pt x="1140" y="32"/>
                </a:lnTo>
                <a:lnTo>
                  <a:pt x="1137" y="25"/>
                </a:lnTo>
                <a:lnTo>
                  <a:pt x="1135" y="18"/>
                </a:lnTo>
                <a:lnTo>
                  <a:pt x="1131" y="11"/>
                </a:lnTo>
                <a:lnTo>
                  <a:pt x="1131" y="7"/>
                </a:lnTo>
                <a:lnTo>
                  <a:pt x="1131" y="4"/>
                </a:lnTo>
                <a:lnTo>
                  <a:pt x="1133" y="3"/>
                </a:lnTo>
                <a:lnTo>
                  <a:pt x="1135" y="1"/>
                </a:lnTo>
                <a:lnTo>
                  <a:pt x="1138" y="0"/>
                </a:lnTo>
                <a:lnTo>
                  <a:pt x="1144" y="0"/>
                </a:lnTo>
                <a:lnTo>
                  <a:pt x="1162" y="0"/>
                </a:lnTo>
                <a:lnTo>
                  <a:pt x="1171" y="0"/>
                </a:lnTo>
                <a:lnTo>
                  <a:pt x="1181" y="1"/>
                </a:lnTo>
                <a:lnTo>
                  <a:pt x="1183" y="3"/>
                </a:lnTo>
                <a:lnTo>
                  <a:pt x="1185" y="5"/>
                </a:lnTo>
                <a:lnTo>
                  <a:pt x="1188" y="10"/>
                </a:lnTo>
                <a:lnTo>
                  <a:pt x="1202" y="51"/>
                </a:lnTo>
                <a:lnTo>
                  <a:pt x="1217" y="90"/>
                </a:lnTo>
                <a:lnTo>
                  <a:pt x="1223" y="104"/>
                </a:lnTo>
                <a:lnTo>
                  <a:pt x="1226" y="110"/>
                </a:lnTo>
                <a:lnTo>
                  <a:pt x="1227" y="111"/>
                </a:lnTo>
                <a:lnTo>
                  <a:pt x="1229" y="113"/>
                </a:lnTo>
                <a:lnTo>
                  <a:pt x="1230" y="113"/>
                </a:lnTo>
                <a:lnTo>
                  <a:pt x="1231" y="113"/>
                </a:lnTo>
                <a:lnTo>
                  <a:pt x="1233" y="110"/>
                </a:lnTo>
                <a:lnTo>
                  <a:pt x="1234" y="96"/>
                </a:lnTo>
                <a:lnTo>
                  <a:pt x="1234" y="83"/>
                </a:lnTo>
                <a:lnTo>
                  <a:pt x="1234" y="69"/>
                </a:lnTo>
                <a:lnTo>
                  <a:pt x="1233" y="56"/>
                </a:lnTo>
                <a:lnTo>
                  <a:pt x="1230" y="43"/>
                </a:lnTo>
                <a:lnTo>
                  <a:pt x="1227" y="31"/>
                </a:lnTo>
                <a:lnTo>
                  <a:pt x="1223" y="18"/>
                </a:lnTo>
                <a:lnTo>
                  <a:pt x="1219" y="7"/>
                </a:lnTo>
                <a:lnTo>
                  <a:pt x="1219" y="3"/>
                </a:lnTo>
                <a:lnTo>
                  <a:pt x="1219" y="1"/>
                </a:lnTo>
                <a:lnTo>
                  <a:pt x="1220" y="1"/>
                </a:lnTo>
                <a:lnTo>
                  <a:pt x="1224" y="0"/>
                </a:lnTo>
                <a:lnTo>
                  <a:pt x="1234" y="0"/>
                </a:lnTo>
                <a:lnTo>
                  <a:pt x="1254" y="0"/>
                </a:lnTo>
                <a:lnTo>
                  <a:pt x="1257" y="0"/>
                </a:lnTo>
                <a:lnTo>
                  <a:pt x="1261" y="1"/>
                </a:lnTo>
                <a:close/>
                <a:moveTo>
                  <a:pt x="416" y="1"/>
                </a:moveTo>
                <a:lnTo>
                  <a:pt x="418" y="1"/>
                </a:lnTo>
                <a:lnTo>
                  <a:pt x="419" y="3"/>
                </a:lnTo>
                <a:lnTo>
                  <a:pt x="421" y="4"/>
                </a:lnTo>
                <a:lnTo>
                  <a:pt x="421" y="7"/>
                </a:lnTo>
                <a:lnTo>
                  <a:pt x="418" y="18"/>
                </a:lnTo>
                <a:lnTo>
                  <a:pt x="413" y="29"/>
                </a:lnTo>
                <a:lnTo>
                  <a:pt x="409" y="41"/>
                </a:lnTo>
                <a:lnTo>
                  <a:pt x="406" y="52"/>
                </a:lnTo>
                <a:lnTo>
                  <a:pt x="398" y="77"/>
                </a:lnTo>
                <a:lnTo>
                  <a:pt x="389" y="103"/>
                </a:lnTo>
                <a:lnTo>
                  <a:pt x="382" y="128"/>
                </a:lnTo>
                <a:lnTo>
                  <a:pt x="380" y="141"/>
                </a:lnTo>
                <a:lnTo>
                  <a:pt x="380" y="153"/>
                </a:lnTo>
                <a:lnTo>
                  <a:pt x="380" y="161"/>
                </a:lnTo>
                <a:lnTo>
                  <a:pt x="382" y="168"/>
                </a:lnTo>
                <a:lnTo>
                  <a:pt x="387" y="173"/>
                </a:lnTo>
                <a:lnTo>
                  <a:pt x="388" y="176"/>
                </a:lnTo>
                <a:lnTo>
                  <a:pt x="391" y="179"/>
                </a:lnTo>
                <a:lnTo>
                  <a:pt x="399" y="179"/>
                </a:lnTo>
                <a:lnTo>
                  <a:pt x="406" y="179"/>
                </a:lnTo>
                <a:lnTo>
                  <a:pt x="412" y="176"/>
                </a:lnTo>
                <a:lnTo>
                  <a:pt x="419" y="173"/>
                </a:lnTo>
                <a:lnTo>
                  <a:pt x="433" y="168"/>
                </a:lnTo>
                <a:lnTo>
                  <a:pt x="440" y="165"/>
                </a:lnTo>
                <a:lnTo>
                  <a:pt x="447" y="163"/>
                </a:lnTo>
                <a:lnTo>
                  <a:pt x="450" y="163"/>
                </a:lnTo>
                <a:lnTo>
                  <a:pt x="452" y="166"/>
                </a:lnTo>
                <a:lnTo>
                  <a:pt x="453" y="170"/>
                </a:lnTo>
                <a:lnTo>
                  <a:pt x="454" y="176"/>
                </a:lnTo>
                <a:lnTo>
                  <a:pt x="454" y="187"/>
                </a:lnTo>
                <a:lnTo>
                  <a:pt x="453" y="199"/>
                </a:lnTo>
                <a:lnTo>
                  <a:pt x="452" y="203"/>
                </a:lnTo>
                <a:lnTo>
                  <a:pt x="450" y="206"/>
                </a:lnTo>
                <a:lnTo>
                  <a:pt x="449" y="208"/>
                </a:lnTo>
                <a:lnTo>
                  <a:pt x="446" y="210"/>
                </a:lnTo>
                <a:lnTo>
                  <a:pt x="443" y="211"/>
                </a:lnTo>
                <a:lnTo>
                  <a:pt x="440" y="213"/>
                </a:lnTo>
                <a:lnTo>
                  <a:pt x="351" y="211"/>
                </a:lnTo>
                <a:lnTo>
                  <a:pt x="347" y="210"/>
                </a:lnTo>
                <a:lnTo>
                  <a:pt x="346" y="208"/>
                </a:lnTo>
                <a:lnTo>
                  <a:pt x="344" y="207"/>
                </a:lnTo>
                <a:lnTo>
                  <a:pt x="343" y="203"/>
                </a:lnTo>
                <a:lnTo>
                  <a:pt x="344" y="197"/>
                </a:lnTo>
                <a:lnTo>
                  <a:pt x="344" y="187"/>
                </a:lnTo>
                <a:lnTo>
                  <a:pt x="347" y="166"/>
                </a:lnTo>
                <a:lnTo>
                  <a:pt x="348" y="145"/>
                </a:lnTo>
                <a:lnTo>
                  <a:pt x="350" y="100"/>
                </a:lnTo>
                <a:lnTo>
                  <a:pt x="353" y="56"/>
                </a:lnTo>
                <a:lnTo>
                  <a:pt x="353" y="34"/>
                </a:lnTo>
                <a:lnTo>
                  <a:pt x="354" y="12"/>
                </a:lnTo>
                <a:lnTo>
                  <a:pt x="356" y="8"/>
                </a:lnTo>
                <a:lnTo>
                  <a:pt x="358" y="5"/>
                </a:lnTo>
                <a:lnTo>
                  <a:pt x="361" y="3"/>
                </a:lnTo>
                <a:lnTo>
                  <a:pt x="365" y="1"/>
                </a:lnTo>
                <a:lnTo>
                  <a:pt x="372" y="0"/>
                </a:lnTo>
                <a:lnTo>
                  <a:pt x="387" y="0"/>
                </a:lnTo>
                <a:lnTo>
                  <a:pt x="402" y="0"/>
                </a:lnTo>
                <a:lnTo>
                  <a:pt x="409" y="1"/>
                </a:lnTo>
                <a:lnTo>
                  <a:pt x="416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0" name="Freeform 179">
            <a:extLst>
              <a:ext uri="{FF2B5EF4-FFF2-40B4-BE49-F238E27FC236}">
                <a16:creationId xmlns:a16="http://schemas.microsoft.com/office/drawing/2014/main" id="{8FC2F837-8FBD-3572-AB5D-91415FB8510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90901" y="6319015"/>
            <a:ext cx="281162" cy="54000"/>
          </a:xfrm>
          <a:custGeom>
            <a:avLst/>
            <a:gdLst>
              <a:gd name="T0" fmla="*/ 222 w 1561"/>
              <a:gd name="T1" fmla="*/ 22 h 300"/>
              <a:gd name="T2" fmla="*/ 215 w 1561"/>
              <a:gd name="T3" fmla="*/ 241 h 300"/>
              <a:gd name="T4" fmla="*/ 179 w 1561"/>
              <a:gd name="T5" fmla="*/ 279 h 300"/>
              <a:gd name="T6" fmla="*/ 126 w 1561"/>
              <a:gd name="T7" fmla="*/ 294 h 300"/>
              <a:gd name="T8" fmla="*/ 69 w 1561"/>
              <a:gd name="T9" fmla="*/ 287 h 300"/>
              <a:gd name="T10" fmla="*/ 27 w 1561"/>
              <a:gd name="T11" fmla="*/ 256 h 300"/>
              <a:gd name="T12" fmla="*/ 13 w 1561"/>
              <a:gd name="T13" fmla="*/ 29 h 300"/>
              <a:gd name="T14" fmla="*/ 92 w 1561"/>
              <a:gd name="T15" fmla="*/ 8 h 300"/>
              <a:gd name="T16" fmla="*/ 103 w 1561"/>
              <a:gd name="T17" fmla="*/ 266 h 300"/>
              <a:gd name="T18" fmla="*/ 130 w 1561"/>
              <a:gd name="T19" fmla="*/ 266 h 300"/>
              <a:gd name="T20" fmla="*/ 141 w 1561"/>
              <a:gd name="T21" fmla="*/ 8 h 300"/>
              <a:gd name="T22" fmla="*/ 1235 w 1561"/>
              <a:gd name="T23" fmla="*/ 212 h 300"/>
              <a:gd name="T24" fmla="*/ 1004 w 1561"/>
              <a:gd name="T25" fmla="*/ 291 h 300"/>
              <a:gd name="T26" fmla="*/ 1002 w 1561"/>
              <a:gd name="T27" fmla="*/ 131 h 300"/>
              <a:gd name="T28" fmla="*/ 862 w 1561"/>
              <a:gd name="T29" fmla="*/ 282 h 300"/>
              <a:gd name="T30" fmla="*/ 815 w 1561"/>
              <a:gd name="T31" fmla="*/ 277 h 300"/>
              <a:gd name="T32" fmla="*/ 831 w 1561"/>
              <a:gd name="T33" fmla="*/ 14 h 300"/>
              <a:gd name="T34" fmla="*/ 1082 w 1561"/>
              <a:gd name="T35" fmla="*/ 8 h 300"/>
              <a:gd name="T36" fmla="*/ 1069 w 1561"/>
              <a:gd name="T37" fmla="*/ 29 h 300"/>
              <a:gd name="T38" fmla="*/ 1109 w 1561"/>
              <a:gd name="T39" fmla="*/ 286 h 300"/>
              <a:gd name="T40" fmla="*/ 1185 w 1561"/>
              <a:gd name="T41" fmla="*/ 22 h 300"/>
              <a:gd name="T42" fmla="*/ 1255 w 1561"/>
              <a:gd name="T43" fmla="*/ 8 h 300"/>
              <a:gd name="T44" fmla="*/ 1404 w 1561"/>
              <a:gd name="T45" fmla="*/ 33 h 300"/>
              <a:gd name="T46" fmla="*/ 1397 w 1561"/>
              <a:gd name="T47" fmla="*/ 8 h 300"/>
              <a:gd name="T48" fmla="*/ 1557 w 1561"/>
              <a:gd name="T49" fmla="*/ 287 h 300"/>
              <a:gd name="T50" fmla="*/ 1341 w 1561"/>
              <a:gd name="T51" fmla="*/ 291 h 300"/>
              <a:gd name="T52" fmla="*/ 1108 w 1561"/>
              <a:gd name="T53" fmla="*/ 291 h 300"/>
              <a:gd name="T54" fmla="*/ 476 w 1561"/>
              <a:gd name="T55" fmla="*/ 22 h 300"/>
              <a:gd name="T56" fmla="*/ 470 w 1561"/>
              <a:gd name="T57" fmla="*/ 241 h 300"/>
              <a:gd name="T58" fmla="*/ 435 w 1561"/>
              <a:gd name="T59" fmla="*/ 279 h 300"/>
              <a:gd name="T60" fmla="*/ 381 w 1561"/>
              <a:gd name="T61" fmla="*/ 294 h 300"/>
              <a:gd name="T62" fmla="*/ 325 w 1561"/>
              <a:gd name="T63" fmla="*/ 287 h 300"/>
              <a:gd name="T64" fmla="*/ 283 w 1561"/>
              <a:gd name="T65" fmla="*/ 256 h 300"/>
              <a:gd name="T66" fmla="*/ 268 w 1561"/>
              <a:gd name="T67" fmla="*/ 29 h 300"/>
              <a:gd name="T68" fmla="*/ 348 w 1561"/>
              <a:gd name="T69" fmla="*/ 8 h 300"/>
              <a:gd name="T70" fmla="*/ 357 w 1561"/>
              <a:gd name="T71" fmla="*/ 266 h 300"/>
              <a:gd name="T72" fmla="*/ 386 w 1561"/>
              <a:gd name="T73" fmla="*/ 266 h 300"/>
              <a:gd name="T74" fmla="*/ 397 w 1561"/>
              <a:gd name="T75" fmla="*/ 8 h 300"/>
              <a:gd name="T76" fmla="*/ 640 w 1561"/>
              <a:gd name="T77" fmla="*/ 224 h 300"/>
              <a:gd name="T78" fmla="*/ 605 w 1561"/>
              <a:gd name="T79" fmla="*/ 270 h 300"/>
              <a:gd name="T80" fmla="*/ 524 w 1561"/>
              <a:gd name="T81" fmla="*/ 283 h 300"/>
              <a:gd name="T82" fmla="*/ 561 w 1561"/>
              <a:gd name="T83" fmla="*/ 243 h 300"/>
              <a:gd name="T84" fmla="*/ 555 w 1561"/>
              <a:gd name="T85" fmla="*/ 196 h 300"/>
              <a:gd name="T86" fmla="*/ 513 w 1561"/>
              <a:gd name="T87" fmla="*/ 128 h 300"/>
              <a:gd name="T88" fmla="*/ 509 w 1561"/>
              <a:gd name="T89" fmla="*/ 81 h 300"/>
              <a:gd name="T90" fmla="*/ 534 w 1561"/>
              <a:gd name="T91" fmla="*/ 40 h 300"/>
              <a:gd name="T92" fmla="*/ 639 w 1561"/>
              <a:gd name="T93" fmla="*/ 42 h 300"/>
              <a:gd name="T94" fmla="*/ 589 w 1561"/>
              <a:gd name="T95" fmla="*/ 70 h 300"/>
              <a:gd name="T96" fmla="*/ 620 w 1561"/>
              <a:gd name="T97" fmla="*/ 126 h 300"/>
              <a:gd name="T98" fmla="*/ 646 w 1561"/>
              <a:gd name="T99" fmla="*/ 193 h 300"/>
              <a:gd name="T100" fmla="*/ 687 w 1561"/>
              <a:gd name="T101" fmla="*/ 280 h 300"/>
              <a:gd name="T102" fmla="*/ 684 w 1561"/>
              <a:gd name="T103" fmla="*/ 16 h 300"/>
              <a:gd name="T104" fmla="*/ 774 w 1561"/>
              <a:gd name="T105" fmla="*/ 14 h 300"/>
              <a:gd name="T106" fmla="*/ 767 w 1561"/>
              <a:gd name="T107" fmla="*/ 2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61" h="300">
                <a:moveTo>
                  <a:pt x="233" y="8"/>
                </a:moveTo>
                <a:lnTo>
                  <a:pt x="227" y="12"/>
                </a:lnTo>
                <a:lnTo>
                  <a:pt x="226" y="14"/>
                </a:lnTo>
                <a:lnTo>
                  <a:pt x="223" y="16"/>
                </a:lnTo>
                <a:lnTo>
                  <a:pt x="222" y="19"/>
                </a:lnTo>
                <a:lnTo>
                  <a:pt x="222" y="22"/>
                </a:lnTo>
                <a:lnTo>
                  <a:pt x="220" y="25"/>
                </a:lnTo>
                <a:lnTo>
                  <a:pt x="220" y="29"/>
                </a:lnTo>
                <a:lnTo>
                  <a:pt x="220" y="212"/>
                </a:lnTo>
                <a:lnTo>
                  <a:pt x="219" y="222"/>
                </a:lnTo>
                <a:lnTo>
                  <a:pt x="218" y="232"/>
                </a:lnTo>
                <a:lnTo>
                  <a:pt x="215" y="241"/>
                </a:lnTo>
                <a:lnTo>
                  <a:pt x="210" y="249"/>
                </a:lnTo>
                <a:lnTo>
                  <a:pt x="206" y="256"/>
                </a:lnTo>
                <a:lnTo>
                  <a:pt x="201" y="263"/>
                </a:lnTo>
                <a:lnTo>
                  <a:pt x="195" y="269"/>
                </a:lnTo>
                <a:lnTo>
                  <a:pt x="188" y="274"/>
                </a:lnTo>
                <a:lnTo>
                  <a:pt x="179" y="279"/>
                </a:lnTo>
                <a:lnTo>
                  <a:pt x="172" y="283"/>
                </a:lnTo>
                <a:lnTo>
                  <a:pt x="164" y="287"/>
                </a:lnTo>
                <a:lnTo>
                  <a:pt x="154" y="290"/>
                </a:lnTo>
                <a:lnTo>
                  <a:pt x="146" y="293"/>
                </a:lnTo>
                <a:lnTo>
                  <a:pt x="136" y="294"/>
                </a:lnTo>
                <a:lnTo>
                  <a:pt x="126" y="294"/>
                </a:lnTo>
                <a:lnTo>
                  <a:pt x="116" y="296"/>
                </a:lnTo>
                <a:lnTo>
                  <a:pt x="107" y="294"/>
                </a:lnTo>
                <a:lnTo>
                  <a:pt x="97" y="294"/>
                </a:lnTo>
                <a:lnTo>
                  <a:pt x="88" y="293"/>
                </a:lnTo>
                <a:lnTo>
                  <a:pt x="78" y="290"/>
                </a:lnTo>
                <a:lnTo>
                  <a:pt x="69" y="287"/>
                </a:lnTo>
                <a:lnTo>
                  <a:pt x="61" y="283"/>
                </a:lnTo>
                <a:lnTo>
                  <a:pt x="52" y="279"/>
                </a:lnTo>
                <a:lnTo>
                  <a:pt x="45" y="274"/>
                </a:lnTo>
                <a:lnTo>
                  <a:pt x="38" y="269"/>
                </a:lnTo>
                <a:lnTo>
                  <a:pt x="32" y="263"/>
                </a:lnTo>
                <a:lnTo>
                  <a:pt x="27" y="256"/>
                </a:lnTo>
                <a:lnTo>
                  <a:pt x="23" y="249"/>
                </a:lnTo>
                <a:lnTo>
                  <a:pt x="18" y="241"/>
                </a:lnTo>
                <a:lnTo>
                  <a:pt x="16" y="232"/>
                </a:lnTo>
                <a:lnTo>
                  <a:pt x="14" y="222"/>
                </a:lnTo>
                <a:lnTo>
                  <a:pt x="13" y="212"/>
                </a:lnTo>
                <a:lnTo>
                  <a:pt x="13" y="29"/>
                </a:lnTo>
                <a:lnTo>
                  <a:pt x="13" y="26"/>
                </a:lnTo>
                <a:lnTo>
                  <a:pt x="13" y="24"/>
                </a:lnTo>
                <a:lnTo>
                  <a:pt x="10" y="18"/>
                </a:lnTo>
                <a:lnTo>
                  <a:pt x="6" y="12"/>
                </a:lnTo>
                <a:lnTo>
                  <a:pt x="0" y="8"/>
                </a:lnTo>
                <a:lnTo>
                  <a:pt x="92" y="8"/>
                </a:lnTo>
                <a:lnTo>
                  <a:pt x="92" y="242"/>
                </a:lnTo>
                <a:lnTo>
                  <a:pt x="92" y="249"/>
                </a:lnTo>
                <a:lnTo>
                  <a:pt x="93" y="255"/>
                </a:lnTo>
                <a:lnTo>
                  <a:pt x="96" y="259"/>
                </a:lnTo>
                <a:lnTo>
                  <a:pt x="99" y="263"/>
                </a:lnTo>
                <a:lnTo>
                  <a:pt x="103" y="266"/>
                </a:lnTo>
                <a:lnTo>
                  <a:pt x="107" y="269"/>
                </a:lnTo>
                <a:lnTo>
                  <a:pt x="112" y="270"/>
                </a:lnTo>
                <a:lnTo>
                  <a:pt x="116" y="272"/>
                </a:lnTo>
                <a:lnTo>
                  <a:pt x="121" y="270"/>
                </a:lnTo>
                <a:lnTo>
                  <a:pt x="126" y="269"/>
                </a:lnTo>
                <a:lnTo>
                  <a:pt x="130" y="266"/>
                </a:lnTo>
                <a:lnTo>
                  <a:pt x="134" y="263"/>
                </a:lnTo>
                <a:lnTo>
                  <a:pt x="137" y="259"/>
                </a:lnTo>
                <a:lnTo>
                  <a:pt x="140" y="255"/>
                </a:lnTo>
                <a:lnTo>
                  <a:pt x="141" y="249"/>
                </a:lnTo>
                <a:lnTo>
                  <a:pt x="141" y="242"/>
                </a:lnTo>
                <a:lnTo>
                  <a:pt x="141" y="8"/>
                </a:lnTo>
                <a:lnTo>
                  <a:pt x="233" y="8"/>
                </a:lnTo>
                <a:close/>
                <a:moveTo>
                  <a:pt x="1455" y="212"/>
                </a:moveTo>
                <a:lnTo>
                  <a:pt x="1425" y="108"/>
                </a:lnTo>
                <a:lnTo>
                  <a:pt x="1397" y="212"/>
                </a:lnTo>
                <a:lnTo>
                  <a:pt x="1455" y="212"/>
                </a:lnTo>
                <a:close/>
                <a:moveTo>
                  <a:pt x="1235" y="212"/>
                </a:moveTo>
                <a:lnTo>
                  <a:pt x="1206" y="108"/>
                </a:lnTo>
                <a:lnTo>
                  <a:pt x="1177" y="212"/>
                </a:lnTo>
                <a:lnTo>
                  <a:pt x="1235" y="212"/>
                </a:lnTo>
                <a:close/>
                <a:moveTo>
                  <a:pt x="1108" y="291"/>
                </a:moveTo>
                <a:lnTo>
                  <a:pt x="1102" y="291"/>
                </a:lnTo>
                <a:lnTo>
                  <a:pt x="1004" y="291"/>
                </a:lnTo>
                <a:lnTo>
                  <a:pt x="1010" y="289"/>
                </a:lnTo>
                <a:lnTo>
                  <a:pt x="1013" y="286"/>
                </a:lnTo>
                <a:lnTo>
                  <a:pt x="1014" y="284"/>
                </a:lnTo>
                <a:lnTo>
                  <a:pt x="1017" y="279"/>
                </a:lnTo>
                <a:lnTo>
                  <a:pt x="1017" y="272"/>
                </a:lnTo>
                <a:lnTo>
                  <a:pt x="1002" y="131"/>
                </a:lnTo>
                <a:lnTo>
                  <a:pt x="938" y="262"/>
                </a:lnTo>
                <a:lnTo>
                  <a:pt x="872" y="128"/>
                </a:lnTo>
                <a:lnTo>
                  <a:pt x="859" y="272"/>
                </a:lnTo>
                <a:lnTo>
                  <a:pt x="859" y="276"/>
                </a:lnTo>
                <a:lnTo>
                  <a:pt x="860" y="279"/>
                </a:lnTo>
                <a:lnTo>
                  <a:pt x="862" y="282"/>
                </a:lnTo>
                <a:lnTo>
                  <a:pt x="866" y="286"/>
                </a:lnTo>
                <a:lnTo>
                  <a:pt x="872" y="291"/>
                </a:lnTo>
                <a:lnTo>
                  <a:pt x="804" y="291"/>
                </a:lnTo>
                <a:lnTo>
                  <a:pt x="808" y="289"/>
                </a:lnTo>
                <a:lnTo>
                  <a:pt x="812" y="284"/>
                </a:lnTo>
                <a:lnTo>
                  <a:pt x="815" y="277"/>
                </a:lnTo>
                <a:lnTo>
                  <a:pt x="817" y="272"/>
                </a:lnTo>
                <a:lnTo>
                  <a:pt x="836" y="31"/>
                </a:lnTo>
                <a:lnTo>
                  <a:pt x="835" y="24"/>
                </a:lnTo>
                <a:lnTo>
                  <a:pt x="835" y="21"/>
                </a:lnTo>
                <a:lnTo>
                  <a:pt x="834" y="16"/>
                </a:lnTo>
                <a:lnTo>
                  <a:pt x="831" y="14"/>
                </a:lnTo>
                <a:lnTo>
                  <a:pt x="829" y="12"/>
                </a:lnTo>
                <a:lnTo>
                  <a:pt x="824" y="8"/>
                </a:lnTo>
                <a:lnTo>
                  <a:pt x="882" y="8"/>
                </a:lnTo>
                <a:lnTo>
                  <a:pt x="951" y="155"/>
                </a:lnTo>
                <a:lnTo>
                  <a:pt x="1021" y="8"/>
                </a:lnTo>
                <a:lnTo>
                  <a:pt x="1082" y="8"/>
                </a:lnTo>
                <a:lnTo>
                  <a:pt x="1077" y="12"/>
                </a:lnTo>
                <a:lnTo>
                  <a:pt x="1074" y="14"/>
                </a:lnTo>
                <a:lnTo>
                  <a:pt x="1072" y="16"/>
                </a:lnTo>
                <a:lnTo>
                  <a:pt x="1071" y="19"/>
                </a:lnTo>
                <a:lnTo>
                  <a:pt x="1069" y="22"/>
                </a:lnTo>
                <a:lnTo>
                  <a:pt x="1069" y="29"/>
                </a:lnTo>
                <a:lnTo>
                  <a:pt x="1095" y="272"/>
                </a:lnTo>
                <a:lnTo>
                  <a:pt x="1096" y="277"/>
                </a:lnTo>
                <a:lnTo>
                  <a:pt x="1099" y="282"/>
                </a:lnTo>
                <a:lnTo>
                  <a:pt x="1102" y="286"/>
                </a:lnTo>
                <a:lnTo>
                  <a:pt x="1106" y="290"/>
                </a:lnTo>
                <a:lnTo>
                  <a:pt x="1109" y="286"/>
                </a:lnTo>
                <a:lnTo>
                  <a:pt x="1113" y="282"/>
                </a:lnTo>
                <a:lnTo>
                  <a:pt x="1116" y="276"/>
                </a:lnTo>
                <a:lnTo>
                  <a:pt x="1119" y="269"/>
                </a:lnTo>
                <a:lnTo>
                  <a:pt x="1184" y="33"/>
                </a:lnTo>
                <a:lnTo>
                  <a:pt x="1185" y="28"/>
                </a:lnTo>
                <a:lnTo>
                  <a:pt x="1185" y="22"/>
                </a:lnTo>
                <a:lnTo>
                  <a:pt x="1184" y="18"/>
                </a:lnTo>
                <a:lnTo>
                  <a:pt x="1182" y="14"/>
                </a:lnTo>
                <a:lnTo>
                  <a:pt x="1178" y="9"/>
                </a:lnTo>
                <a:lnTo>
                  <a:pt x="1177" y="8"/>
                </a:lnTo>
                <a:lnTo>
                  <a:pt x="1192" y="8"/>
                </a:lnTo>
                <a:lnTo>
                  <a:pt x="1255" y="8"/>
                </a:lnTo>
                <a:lnTo>
                  <a:pt x="1328" y="272"/>
                </a:lnTo>
                <a:lnTo>
                  <a:pt x="1331" y="277"/>
                </a:lnTo>
                <a:lnTo>
                  <a:pt x="1332" y="282"/>
                </a:lnTo>
                <a:lnTo>
                  <a:pt x="1336" y="276"/>
                </a:lnTo>
                <a:lnTo>
                  <a:pt x="1339" y="269"/>
                </a:lnTo>
                <a:lnTo>
                  <a:pt x="1404" y="33"/>
                </a:lnTo>
                <a:lnTo>
                  <a:pt x="1406" y="28"/>
                </a:lnTo>
                <a:lnTo>
                  <a:pt x="1406" y="22"/>
                </a:lnTo>
                <a:lnTo>
                  <a:pt x="1404" y="18"/>
                </a:lnTo>
                <a:lnTo>
                  <a:pt x="1403" y="14"/>
                </a:lnTo>
                <a:lnTo>
                  <a:pt x="1399" y="9"/>
                </a:lnTo>
                <a:lnTo>
                  <a:pt x="1397" y="8"/>
                </a:lnTo>
                <a:lnTo>
                  <a:pt x="1411" y="8"/>
                </a:lnTo>
                <a:lnTo>
                  <a:pt x="1475" y="8"/>
                </a:lnTo>
                <a:lnTo>
                  <a:pt x="1548" y="272"/>
                </a:lnTo>
                <a:lnTo>
                  <a:pt x="1551" y="277"/>
                </a:lnTo>
                <a:lnTo>
                  <a:pt x="1554" y="283"/>
                </a:lnTo>
                <a:lnTo>
                  <a:pt x="1557" y="287"/>
                </a:lnTo>
                <a:lnTo>
                  <a:pt x="1561" y="291"/>
                </a:lnTo>
                <a:lnTo>
                  <a:pt x="1478" y="291"/>
                </a:lnTo>
                <a:lnTo>
                  <a:pt x="1462" y="236"/>
                </a:lnTo>
                <a:lnTo>
                  <a:pt x="1390" y="236"/>
                </a:lnTo>
                <a:lnTo>
                  <a:pt x="1375" y="291"/>
                </a:lnTo>
                <a:lnTo>
                  <a:pt x="1341" y="291"/>
                </a:lnTo>
                <a:lnTo>
                  <a:pt x="1322" y="291"/>
                </a:lnTo>
                <a:lnTo>
                  <a:pt x="1257" y="291"/>
                </a:lnTo>
                <a:lnTo>
                  <a:pt x="1242" y="236"/>
                </a:lnTo>
                <a:lnTo>
                  <a:pt x="1170" y="236"/>
                </a:lnTo>
                <a:lnTo>
                  <a:pt x="1154" y="291"/>
                </a:lnTo>
                <a:lnTo>
                  <a:pt x="1108" y="291"/>
                </a:lnTo>
                <a:close/>
                <a:moveTo>
                  <a:pt x="489" y="8"/>
                </a:moveTo>
                <a:lnTo>
                  <a:pt x="483" y="12"/>
                </a:lnTo>
                <a:lnTo>
                  <a:pt x="482" y="14"/>
                </a:lnTo>
                <a:lnTo>
                  <a:pt x="479" y="16"/>
                </a:lnTo>
                <a:lnTo>
                  <a:pt x="478" y="19"/>
                </a:lnTo>
                <a:lnTo>
                  <a:pt x="476" y="22"/>
                </a:lnTo>
                <a:lnTo>
                  <a:pt x="476" y="25"/>
                </a:lnTo>
                <a:lnTo>
                  <a:pt x="476" y="29"/>
                </a:lnTo>
                <a:lnTo>
                  <a:pt x="476" y="212"/>
                </a:lnTo>
                <a:lnTo>
                  <a:pt x="475" y="222"/>
                </a:lnTo>
                <a:lnTo>
                  <a:pt x="473" y="232"/>
                </a:lnTo>
                <a:lnTo>
                  <a:pt x="470" y="241"/>
                </a:lnTo>
                <a:lnTo>
                  <a:pt x="466" y="249"/>
                </a:lnTo>
                <a:lnTo>
                  <a:pt x="462" y="256"/>
                </a:lnTo>
                <a:lnTo>
                  <a:pt x="456" y="263"/>
                </a:lnTo>
                <a:lnTo>
                  <a:pt x="451" y="269"/>
                </a:lnTo>
                <a:lnTo>
                  <a:pt x="444" y="274"/>
                </a:lnTo>
                <a:lnTo>
                  <a:pt x="435" y="279"/>
                </a:lnTo>
                <a:lnTo>
                  <a:pt x="427" y="283"/>
                </a:lnTo>
                <a:lnTo>
                  <a:pt x="418" y="287"/>
                </a:lnTo>
                <a:lnTo>
                  <a:pt x="410" y="290"/>
                </a:lnTo>
                <a:lnTo>
                  <a:pt x="401" y="293"/>
                </a:lnTo>
                <a:lnTo>
                  <a:pt x="391" y="294"/>
                </a:lnTo>
                <a:lnTo>
                  <a:pt x="381" y="294"/>
                </a:lnTo>
                <a:lnTo>
                  <a:pt x="372" y="296"/>
                </a:lnTo>
                <a:lnTo>
                  <a:pt x="362" y="294"/>
                </a:lnTo>
                <a:lnTo>
                  <a:pt x="353" y="294"/>
                </a:lnTo>
                <a:lnTo>
                  <a:pt x="343" y="293"/>
                </a:lnTo>
                <a:lnTo>
                  <a:pt x="333" y="290"/>
                </a:lnTo>
                <a:lnTo>
                  <a:pt x="325" y="287"/>
                </a:lnTo>
                <a:lnTo>
                  <a:pt x="316" y="283"/>
                </a:lnTo>
                <a:lnTo>
                  <a:pt x="308" y="279"/>
                </a:lnTo>
                <a:lnTo>
                  <a:pt x="301" y="274"/>
                </a:lnTo>
                <a:lnTo>
                  <a:pt x="294" y="269"/>
                </a:lnTo>
                <a:lnTo>
                  <a:pt x="288" y="263"/>
                </a:lnTo>
                <a:lnTo>
                  <a:pt x="283" y="256"/>
                </a:lnTo>
                <a:lnTo>
                  <a:pt x="277" y="249"/>
                </a:lnTo>
                <a:lnTo>
                  <a:pt x="274" y="241"/>
                </a:lnTo>
                <a:lnTo>
                  <a:pt x="271" y="232"/>
                </a:lnTo>
                <a:lnTo>
                  <a:pt x="270" y="222"/>
                </a:lnTo>
                <a:lnTo>
                  <a:pt x="268" y="212"/>
                </a:lnTo>
                <a:lnTo>
                  <a:pt x="268" y="29"/>
                </a:lnTo>
                <a:lnTo>
                  <a:pt x="268" y="26"/>
                </a:lnTo>
                <a:lnTo>
                  <a:pt x="268" y="24"/>
                </a:lnTo>
                <a:lnTo>
                  <a:pt x="266" y="18"/>
                </a:lnTo>
                <a:lnTo>
                  <a:pt x="261" y="12"/>
                </a:lnTo>
                <a:lnTo>
                  <a:pt x="256" y="8"/>
                </a:lnTo>
                <a:lnTo>
                  <a:pt x="348" y="8"/>
                </a:lnTo>
                <a:lnTo>
                  <a:pt x="348" y="242"/>
                </a:lnTo>
                <a:lnTo>
                  <a:pt x="348" y="249"/>
                </a:lnTo>
                <a:lnTo>
                  <a:pt x="349" y="255"/>
                </a:lnTo>
                <a:lnTo>
                  <a:pt x="352" y="259"/>
                </a:lnTo>
                <a:lnTo>
                  <a:pt x="355" y="263"/>
                </a:lnTo>
                <a:lnTo>
                  <a:pt x="357" y="266"/>
                </a:lnTo>
                <a:lnTo>
                  <a:pt x="362" y="269"/>
                </a:lnTo>
                <a:lnTo>
                  <a:pt x="367" y="270"/>
                </a:lnTo>
                <a:lnTo>
                  <a:pt x="372" y="272"/>
                </a:lnTo>
                <a:lnTo>
                  <a:pt x="377" y="270"/>
                </a:lnTo>
                <a:lnTo>
                  <a:pt x="381" y="269"/>
                </a:lnTo>
                <a:lnTo>
                  <a:pt x="386" y="266"/>
                </a:lnTo>
                <a:lnTo>
                  <a:pt x="390" y="263"/>
                </a:lnTo>
                <a:lnTo>
                  <a:pt x="393" y="259"/>
                </a:lnTo>
                <a:lnTo>
                  <a:pt x="396" y="255"/>
                </a:lnTo>
                <a:lnTo>
                  <a:pt x="397" y="249"/>
                </a:lnTo>
                <a:lnTo>
                  <a:pt x="397" y="242"/>
                </a:lnTo>
                <a:lnTo>
                  <a:pt x="397" y="8"/>
                </a:lnTo>
                <a:lnTo>
                  <a:pt x="489" y="8"/>
                </a:lnTo>
                <a:close/>
                <a:moveTo>
                  <a:pt x="646" y="193"/>
                </a:moveTo>
                <a:lnTo>
                  <a:pt x="644" y="204"/>
                </a:lnTo>
                <a:lnTo>
                  <a:pt x="643" y="214"/>
                </a:lnTo>
                <a:lnTo>
                  <a:pt x="641" y="219"/>
                </a:lnTo>
                <a:lnTo>
                  <a:pt x="640" y="224"/>
                </a:lnTo>
                <a:lnTo>
                  <a:pt x="636" y="234"/>
                </a:lnTo>
                <a:lnTo>
                  <a:pt x="630" y="242"/>
                </a:lnTo>
                <a:lnTo>
                  <a:pt x="624" y="249"/>
                </a:lnTo>
                <a:lnTo>
                  <a:pt x="619" y="256"/>
                </a:lnTo>
                <a:lnTo>
                  <a:pt x="612" y="263"/>
                </a:lnTo>
                <a:lnTo>
                  <a:pt x="605" y="270"/>
                </a:lnTo>
                <a:lnTo>
                  <a:pt x="596" y="276"/>
                </a:lnTo>
                <a:lnTo>
                  <a:pt x="581" y="286"/>
                </a:lnTo>
                <a:lnTo>
                  <a:pt x="572" y="290"/>
                </a:lnTo>
                <a:lnTo>
                  <a:pt x="565" y="294"/>
                </a:lnTo>
                <a:lnTo>
                  <a:pt x="550" y="300"/>
                </a:lnTo>
                <a:lnTo>
                  <a:pt x="524" y="283"/>
                </a:lnTo>
                <a:lnTo>
                  <a:pt x="533" y="277"/>
                </a:lnTo>
                <a:lnTo>
                  <a:pt x="541" y="272"/>
                </a:lnTo>
                <a:lnTo>
                  <a:pt x="548" y="265"/>
                </a:lnTo>
                <a:lnTo>
                  <a:pt x="554" y="258"/>
                </a:lnTo>
                <a:lnTo>
                  <a:pt x="558" y="251"/>
                </a:lnTo>
                <a:lnTo>
                  <a:pt x="561" y="243"/>
                </a:lnTo>
                <a:lnTo>
                  <a:pt x="564" y="234"/>
                </a:lnTo>
                <a:lnTo>
                  <a:pt x="564" y="225"/>
                </a:lnTo>
                <a:lnTo>
                  <a:pt x="564" y="218"/>
                </a:lnTo>
                <a:lnTo>
                  <a:pt x="562" y="211"/>
                </a:lnTo>
                <a:lnTo>
                  <a:pt x="559" y="204"/>
                </a:lnTo>
                <a:lnTo>
                  <a:pt x="555" y="196"/>
                </a:lnTo>
                <a:lnTo>
                  <a:pt x="545" y="179"/>
                </a:lnTo>
                <a:lnTo>
                  <a:pt x="531" y="159"/>
                </a:lnTo>
                <a:lnTo>
                  <a:pt x="526" y="152"/>
                </a:lnTo>
                <a:lnTo>
                  <a:pt x="520" y="143"/>
                </a:lnTo>
                <a:lnTo>
                  <a:pt x="516" y="135"/>
                </a:lnTo>
                <a:lnTo>
                  <a:pt x="513" y="128"/>
                </a:lnTo>
                <a:lnTo>
                  <a:pt x="510" y="119"/>
                </a:lnTo>
                <a:lnTo>
                  <a:pt x="507" y="112"/>
                </a:lnTo>
                <a:lnTo>
                  <a:pt x="506" y="104"/>
                </a:lnTo>
                <a:lnTo>
                  <a:pt x="506" y="97"/>
                </a:lnTo>
                <a:lnTo>
                  <a:pt x="507" y="90"/>
                </a:lnTo>
                <a:lnTo>
                  <a:pt x="509" y="81"/>
                </a:lnTo>
                <a:lnTo>
                  <a:pt x="510" y="74"/>
                </a:lnTo>
                <a:lnTo>
                  <a:pt x="514" y="67"/>
                </a:lnTo>
                <a:lnTo>
                  <a:pt x="517" y="60"/>
                </a:lnTo>
                <a:lnTo>
                  <a:pt x="523" y="53"/>
                </a:lnTo>
                <a:lnTo>
                  <a:pt x="527" y="47"/>
                </a:lnTo>
                <a:lnTo>
                  <a:pt x="534" y="40"/>
                </a:lnTo>
                <a:lnTo>
                  <a:pt x="540" y="35"/>
                </a:lnTo>
                <a:lnTo>
                  <a:pt x="547" y="28"/>
                </a:lnTo>
                <a:lnTo>
                  <a:pt x="561" y="18"/>
                </a:lnTo>
                <a:lnTo>
                  <a:pt x="576" y="8"/>
                </a:lnTo>
                <a:lnTo>
                  <a:pt x="592" y="0"/>
                </a:lnTo>
                <a:lnTo>
                  <a:pt x="639" y="42"/>
                </a:lnTo>
                <a:lnTo>
                  <a:pt x="602" y="36"/>
                </a:lnTo>
                <a:lnTo>
                  <a:pt x="598" y="42"/>
                </a:lnTo>
                <a:lnTo>
                  <a:pt x="596" y="46"/>
                </a:lnTo>
                <a:lnTo>
                  <a:pt x="593" y="50"/>
                </a:lnTo>
                <a:lnTo>
                  <a:pt x="591" y="60"/>
                </a:lnTo>
                <a:lnTo>
                  <a:pt x="589" y="70"/>
                </a:lnTo>
                <a:lnTo>
                  <a:pt x="591" y="76"/>
                </a:lnTo>
                <a:lnTo>
                  <a:pt x="592" y="83"/>
                </a:lnTo>
                <a:lnTo>
                  <a:pt x="595" y="88"/>
                </a:lnTo>
                <a:lnTo>
                  <a:pt x="598" y="95"/>
                </a:lnTo>
                <a:lnTo>
                  <a:pt x="607" y="111"/>
                </a:lnTo>
                <a:lnTo>
                  <a:pt x="620" y="126"/>
                </a:lnTo>
                <a:lnTo>
                  <a:pt x="630" y="143"/>
                </a:lnTo>
                <a:lnTo>
                  <a:pt x="634" y="152"/>
                </a:lnTo>
                <a:lnTo>
                  <a:pt x="639" y="160"/>
                </a:lnTo>
                <a:lnTo>
                  <a:pt x="643" y="176"/>
                </a:lnTo>
                <a:lnTo>
                  <a:pt x="644" y="184"/>
                </a:lnTo>
                <a:lnTo>
                  <a:pt x="646" y="193"/>
                </a:lnTo>
                <a:close/>
                <a:moveTo>
                  <a:pt x="780" y="291"/>
                </a:moveTo>
                <a:lnTo>
                  <a:pt x="675" y="291"/>
                </a:lnTo>
                <a:lnTo>
                  <a:pt x="678" y="290"/>
                </a:lnTo>
                <a:lnTo>
                  <a:pt x="682" y="286"/>
                </a:lnTo>
                <a:lnTo>
                  <a:pt x="684" y="283"/>
                </a:lnTo>
                <a:lnTo>
                  <a:pt x="687" y="280"/>
                </a:lnTo>
                <a:lnTo>
                  <a:pt x="688" y="276"/>
                </a:lnTo>
                <a:lnTo>
                  <a:pt x="688" y="272"/>
                </a:lnTo>
                <a:lnTo>
                  <a:pt x="688" y="29"/>
                </a:lnTo>
                <a:lnTo>
                  <a:pt x="688" y="25"/>
                </a:lnTo>
                <a:lnTo>
                  <a:pt x="687" y="21"/>
                </a:lnTo>
                <a:lnTo>
                  <a:pt x="684" y="16"/>
                </a:lnTo>
                <a:lnTo>
                  <a:pt x="682" y="14"/>
                </a:lnTo>
                <a:lnTo>
                  <a:pt x="678" y="9"/>
                </a:lnTo>
                <a:lnTo>
                  <a:pt x="675" y="8"/>
                </a:lnTo>
                <a:lnTo>
                  <a:pt x="780" y="8"/>
                </a:lnTo>
                <a:lnTo>
                  <a:pt x="778" y="9"/>
                </a:lnTo>
                <a:lnTo>
                  <a:pt x="774" y="14"/>
                </a:lnTo>
                <a:lnTo>
                  <a:pt x="771" y="18"/>
                </a:lnTo>
                <a:lnTo>
                  <a:pt x="769" y="21"/>
                </a:lnTo>
                <a:lnTo>
                  <a:pt x="767" y="25"/>
                </a:lnTo>
                <a:lnTo>
                  <a:pt x="767" y="29"/>
                </a:lnTo>
                <a:lnTo>
                  <a:pt x="767" y="272"/>
                </a:lnTo>
                <a:lnTo>
                  <a:pt x="767" y="276"/>
                </a:lnTo>
                <a:lnTo>
                  <a:pt x="769" y="280"/>
                </a:lnTo>
                <a:lnTo>
                  <a:pt x="771" y="283"/>
                </a:lnTo>
                <a:lnTo>
                  <a:pt x="774" y="286"/>
                </a:lnTo>
                <a:lnTo>
                  <a:pt x="778" y="290"/>
                </a:lnTo>
                <a:lnTo>
                  <a:pt x="780" y="29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1" name="Freeform 181">
            <a:extLst>
              <a:ext uri="{FF2B5EF4-FFF2-40B4-BE49-F238E27FC236}">
                <a16:creationId xmlns:a16="http://schemas.microsoft.com/office/drawing/2014/main" id="{E51BEB8A-F8D7-C97F-CCFD-C6DFE17A8D3E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112224" y="4848996"/>
            <a:ext cx="604511" cy="72000"/>
          </a:xfrm>
          <a:custGeom>
            <a:avLst/>
            <a:gdLst>
              <a:gd name="T0" fmla="*/ 1361 w 2503"/>
              <a:gd name="T1" fmla="*/ 4 h 299"/>
              <a:gd name="T2" fmla="*/ 1400 w 2503"/>
              <a:gd name="T3" fmla="*/ 42 h 299"/>
              <a:gd name="T4" fmla="*/ 2215 w 2503"/>
              <a:gd name="T5" fmla="*/ 110 h 299"/>
              <a:gd name="T6" fmla="*/ 2315 w 2503"/>
              <a:gd name="T7" fmla="*/ 162 h 299"/>
              <a:gd name="T8" fmla="*/ 2268 w 2503"/>
              <a:gd name="T9" fmla="*/ 190 h 299"/>
              <a:gd name="T10" fmla="*/ 2218 w 2503"/>
              <a:gd name="T11" fmla="*/ 231 h 299"/>
              <a:gd name="T12" fmla="*/ 2158 w 2503"/>
              <a:gd name="T13" fmla="*/ 137 h 299"/>
              <a:gd name="T14" fmla="*/ 2254 w 2503"/>
              <a:gd name="T15" fmla="*/ 70 h 299"/>
              <a:gd name="T16" fmla="*/ 124 w 2503"/>
              <a:gd name="T17" fmla="*/ 196 h 299"/>
              <a:gd name="T18" fmla="*/ 905 w 2503"/>
              <a:gd name="T19" fmla="*/ 41 h 299"/>
              <a:gd name="T20" fmla="*/ 926 w 2503"/>
              <a:gd name="T21" fmla="*/ 90 h 299"/>
              <a:gd name="T22" fmla="*/ 950 w 2503"/>
              <a:gd name="T23" fmla="*/ 138 h 299"/>
              <a:gd name="T24" fmla="*/ 817 w 2503"/>
              <a:gd name="T25" fmla="*/ 38 h 299"/>
              <a:gd name="T26" fmla="*/ 977 w 2503"/>
              <a:gd name="T27" fmla="*/ 38 h 299"/>
              <a:gd name="T28" fmla="*/ 1052 w 2503"/>
              <a:gd name="T29" fmla="*/ 193 h 299"/>
              <a:gd name="T30" fmla="*/ 1089 w 2503"/>
              <a:gd name="T31" fmla="*/ 125 h 299"/>
              <a:gd name="T32" fmla="*/ 1034 w 2503"/>
              <a:gd name="T33" fmla="*/ 132 h 299"/>
              <a:gd name="T34" fmla="*/ 1144 w 2503"/>
              <a:gd name="T35" fmla="*/ 168 h 299"/>
              <a:gd name="T36" fmla="*/ 1051 w 2503"/>
              <a:gd name="T37" fmla="*/ 232 h 299"/>
              <a:gd name="T38" fmla="*/ 980 w 2503"/>
              <a:gd name="T39" fmla="*/ 139 h 299"/>
              <a:gd name="T40" fmla="*/ 1079 w 2503"/>
              <a:gd name="T41" fmla="*/ 70 h 299"/>
              <a:gd name="T42" fmla="*/ 1258 w 2503"/>
              <a:gd name="T43" fmla="*/ 70 h 299"/>
              <a:gd name="T44" fmla="*/ 1311 w 2503"/>
              <a:gd name="T45" fmla="*/ 125 h 299"/>
              <a:gd name="T46" fmla="*/ 1238 w 2503"/>
              <a:gd name="T47" fmla="*/ 111 h 299"/>
              <a:gd name="T48" fmla="*/ 1214 w 2503"/>
              <a:gd name="T49" fmla="*/ 5 h 299"/>
              <a:gd name="T50" fmla="*/ 1342 w 2503"/>
              <a:gd name="T51" fmla="*/ 255 h 299"/>
              <a:gd name="T52" fmla="*/ 1398 w 2503"/>
              <a:gd name="T53" fmla="*/ 261 h 299"/>
              <a:gd name="T54" fmla="*/ 1883 w 2503"/>
              <a:gd name="T55" fmla="*/ 72 h 299"/>
              <a:gd name="T56" fmla="*/ 2086 w 2503"/>
              <a:gd name="T57" fmla="*/ 137 h 299"/>
              <a:gd name="T58" fmla="*/ 2056 w 2503"/>
              <a:gd name="T59" fmla="*/ 196 h 299"/>
              <a:gd name="T60" fmla="*/ 2076 w 2503"/>
              <a:gd name="T61" fmla="*/ 70 h 299"/>
              <a:gd name="T62" fmla="*/ 281 w 2503"/>
              <a:gd name="T63" fmla="*/ 230 h 299"/>
              <a:gd name="T64" fmla="*/ 351 w 2503"/>
              <a:gd name="T65" fmla="*/ 100 h 299"/>
              <a:gd name="T66" fmla="*/ 620 w 2503"/>
              <a:gd name="T67" fmla="*/ 110 h 299"/>
              <a:gd name="T68" fmla="*/ 607 w 2503"/>
              <a:gd name="T69" fmla="*/ 186 h 299"/>
              <a:gd name="T70" fmla="*/ 720 w 2503"/>
              <a:gd name="T71" fmla="*/ 230 h 299"/>
              <a:gd name="T72" fmla="*/ 580 w 2503"/>
              <a:gd name="T73" fmla="*/ 221 h 299"/>
              <a:gd name="T74" fmla="*/ 567 w 2503"/>
              <a:gd name="T75" fmla="*/ 91 h 299"/>
              <a:gd name="T76" fmla="*/ 648 w 2503"/>
              <a:gd name="T77" fmla="*/ 83 h 299"/>
              <a:gd name="T78" fmla="*/ 1894 w 2503"/>
              <a:gd name="T79" fmla="*/ 38 h 299"/>
              <a:gd name="T80" fmla="*/ 1939 w 2503"/>
              <a:gd name="T81" fmla="*/ 7 h 299"/>
              <a:gd name="T82" fmla="*/ 93 w 2503"/>
              <a:gd name="T83" fmla="*/ 4 h 299"/>
              <a:gd name="T84" fmla="*/ 1689 w 2503"/>
              <a:gd name="T85" fmla="*/ 230 h 299"/>
              <a:gd name="T86" fmla="*/ 1518 w 2503"/>
              <a:gd name="T87" fmla="*/ 117 h 299"/>
              <a:gd name="T88" fmla="*/ 1465 w 2503"/>
              <a:gd name="T89" fmla="*/ 151 h 299"/>
              <a:gd name="T90" fmla="*/ 1518 w 2503"/>
              <a:gd name="T91" fmla="*/ 186 h 299"/>
              <a:gd name="T92" fmla="*/ 1491 w 2503"/>
              <a:gd name="T93" fmla="*/ 232 h 299"/>
              <a:gd name="T94" fmla="*/ 1421 w 2503"/>
              <a:gd name="T95" fmla="*/ 151 h 299"/>
              <a:gd name="T96" fmla="*/ 1486 w 2503"/>
              <a:gd name="T97" fmla="*/ 69 h 299"/>
              <a:gd name="T98" fmla="*/ 1804 w 2503"/>
              <a:gd name="T99" fmla="*/ 172 h 299"/>
              <a:gd name="T100" fmla="*/ 1754 w 2503"/>
              <a:gd name="T101" fmla="*/ 117 h 299"/>
              <a:gd name="T102" fmla="*/ 1765 w 2503"/>
              <a:gd name="T103" fmla="*/ 192 h 299"/>
              <a:gd name="T104" fmla="*/ 1798 w 2503"/>
              <a:gd name="T105" fmla="*/ 215 h 299"/>
              <a:gd name="T106" fmla="*/ 1708 w 2503"/>
              <a:gd name="T107" fmla="*/ 201 h 299"/>
              <a:gd name="T108" fmla="*/ 1727 w 2503"/>
              <a:gd name="T109" fmla="*/ 80 h 299"/>
              <a:gd name="T110" fmla="*/ 1804 w 2503"/>
              <a:gd name="T111" fmla="*/ 72 h 299"/>
              <a:gd name="T112" fmla="*/ 2503 w 2503"/>
              <a:gd name="T113" fmla="*/ 230 h 299"/>
              <a:gd name="T114" fmla="*/ 2393 w 2503"/>
              <a:gd name="T115" fmla="*/ 122 h 299"/>
              <a:gd name="T116" fmla="*/ 2415 w 2503"/>
              <a:gd name="T117" fmla="*/ 74 h 299"/>
              <a:gd name="T118" fmla="*/ 445 w 2503"/>
              <a:gd name="T119" fmla="*/ 196 h 299"/>
              <a:gd name="T120" fmla="*/ 541 w 2503"/>
              <a:gd name="T121" fmla="*/ 72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03" h="299">
                <a:moveTo>
                  <a:pt x="1377" y="55"/>
                </a:moveTo>
                <a:lnTo>
                  <a:pt x="1371" y="55"/>
                </a:lnTo>
                <a:lnTo>
                  <a:pt x="1366" y="52"/>
                </a:lnTo>
                <a:lnTo>
                  <a:pt x="1361" y="51"/>
                </a:lnTo>
                <a:lnTo>
                  <a:pt x="1357" y="46"/>
                </a:lnTo>
                <a:lnTo>
                  <a:pt x="1354" y="42"/>
                </a:lnTo>
                <a:lnTo>
                  <a:pt x="1352" y="38"/>
                </a:lnTo>
                <a:lnTo>
                  <a:pt x="1350" y="32"/>
                </a:lnTo>
                <a:lnTo>
                  <a:pt x="1349" y="27"/>
                </a:lnTo>
                <a:lnTo>
                  <a:pt x="1350" y="21"/>
                </a:lnTo>
                <a:lnTo>
                  <a:pt x="1352" y="17"/>
                </a:lnTo>
                <a:lnTo>
                  <a:pt x="1354" y="11"/>
                </a:lnTo>
                <a:lnTo>
                  <a:pt x="1357" y="7"/>
                </a:lnTo>
                <a:lnTo>
                  <a:pt x="1361" y="4"/>
                </a:lnTo>
                <a:lnTo>
                  <a:pt x="1366" y="1"/>
                </a:lnTo>
                <a:lnTo>
                  <a:pt x="1371" y="0"/>
                </a:lnTo>
                <a:lnTo>
                  <a:pt x="1377" y="0"/>
                </a:lnTo>
                <a:lnTo>
                  <a:pt x="1383" y="0"/>
                </a:lnTo>
                <a:lnTo>
                  <a:pt x="1387" y="1"/>
                </a:lnTo>
                <a:lnTo>
                  <a:pt x="1392" y="4"/>
                </a:lnTo>
                <a:lnTo>
                  <a:pt x="1397" y="7"/>
                </a:lnTo>
                <a:lnTo>
                  <a:pt x="1400" y="11"/>
                </a:lnTo>
                <a:lnTo>
                  <a:pt x="1402" y="17"/>
                </a:lnTo>
                <a:lnTo>
                  <a:pt x="1404" y="21"/>
                </a:lnTo>
                <a:lnTo>
                  <a:pt x="1404" y="27"/>
                </a:lnTo>
                <a:lnTo>
                  <a:pt x="1404" y="32"/>
                </a:lnTo>
                <a:lnTo>
                  <a:pt x="1402" y="38"/>
                </a:lnTo>
                <a:lnTo>
                  <a:pt x="1400" y="42"/>
                </a:lnTo>
                <a:lnTo>
                  <a:pt x="1397" y="46"/>
                </a:lnTo>
                <a:lnTo>
                  <a:pt x="1392" y="51"/>
                </a:lnTo>
                <a:lnTo>
                  <a:pt x="1387" y="52"/>
                </a:lnTo>
                <a:lnTo>
                  <a:pt x="1383" y="55"/>
                </a:lnTo>
                <a:lnTo>
                  <a:pt x="1377" y="55"/>
                </a:lnTo>
                <a:close/>
                <a:moveTo>
                  <a:pt x="2256" y="111"/>
                </a:moveTo>
                <a:lnTo>
                  <a:pt x="2251" y="107"/>
                </a:lnTo>
                <a:lnTo>
                  <a:pt x="2247" y="104"/>
                </a:lnTo>
                <a:lnTo>
                  <a:pt x="2242" y="103"/>
                </a:lnTo>
                <a:lnTo>
                  <a:pt x="2234" y="103"/>
                </a:lnTo>
                <a:lnTo>
                  <a:pt x="2229" y="103"/>
                </a:lnTo>
                <a:lnTo>
                  <a:pt x="2223" y="104"/>
                </a:lnTo>
                <a:lnTo>
                  <a:pt x="2219" y="107"/>
                </a:lnTo>
                <a:lnTo>
                  <a:pt x="2215" y="110"/>
                </a:lnTo>
                <a:lnTo>
                  <a:pt x="2210" y="114"/>
                </a:lnTo>
                <a:lnTo>
                  <a:pt x="2208" y="120"/>
                </a:lnTo>
                <a:lnTo>
                  <a:pt x="2206" y="127"/>
                </a:lnTo>
                <a:lnTo>
                  <a:pt x="2205" y="134"/>
                </a:lnTo>
                <a:lnTo>
                  <a:pt x="2267" y="134"/>
                </a:lnTo>
                <a:lnTo>
                  <a:pt x="2266" y="127"/>
                </a:lnTo>
                <a:lnTo>
                  <a:pt x="2264" y="121"/>
                </a:lnTo>
                <a:lnTo>
                  <a:pt x="2260" y="115"/>
                </a:lnTo>
                <a:lnTo>
                  <a:pt x="2256" y="111"/>
                </a:lnTo>
                <a:close/>
                <a:moveTo>
                  <a:pt x="2305" y="113"/>
                </a:moveTo>
                <a:lnTo>
                  <a:pt x="2309" y="124"/>
                </a:lnTo>
                <a:lnTo>
                  <a:pt x="2312" y="135"/>
                </a:lnTo>
                <a:lnTo>
                  <a:pt x="2315" y="148"/>
                </a:lnTo>
                <a:lnTo>
                  <a:pt x="2315" y="162"/>
                </a:lnTo>
                <a:lnTo>
                  <a:pt x="2203" y="162"/>
                </a:lnTo>
                <a:lnTo>
                  <a:pt x="2205" y="170"/>
                </a:lnTo>
                <a:lnTo>
                  <a:pt x="2208" y="177"/>
                </a:lnTo>
                <a:lnTo>
                  <a:pt x="2210" y="184"/>
                </a:lnTo>
                <a:lnTo>
                  <a:pt x="2216" y="190"/>
                </a:lnTo>
                <a:lnTo>
                  <a:pt x="2220" y="194"/>
                </a:lnTo>
                <a:lnTo>
                  <a:pt x="2225" y="197"/>
                </a:lnTo>
                <a:lnTo>
                  <a:pt x="2227" y="199"/>
                </a:lnTo>
                <a:lnTo>
                  <a:pt x="2234" y="200"/>
                </a:lnTo>
                <a:lnTo>
                  <a:pt x="2242" y="200"/>
                </a:lnTo>
                <a:lnTo>
                  <a:pt x="2250" y="200"/>
                </a:lnTo>
                <a:lnTo>
                  <a:pt x="2256" y="199"/>
                </a:lnTo>
                <a:lnTo>
                  <a:pt x="2260" y="196"/>
                </a:lnTo>
                <a:lnTo>
                  <a:pt x="2268" y="190"/>
                </a:lnTo>
                <a:lnTo>
                  <a:pt x="2277" y="182"/>
                </a:lnTo>
                <a:lnTo>
                  <a:pt x="2314" y="194"/>
                </a:lnTo>
                <a:lnTo>
                  <a:pt x="2307" y="204"/>
                </a:lnTo>
                <a:lnTo>
                  <a:pt x="2299" y="211"/>
                </a:lnTo>
                <a:lnTo>
                  <a:pt x="2292" y="218"/>
                </a:lnTo>
                <a:lnTo>
                  <a:pt x="2288" y="221"/>
                </a:lnTo>
                <a:lnTo>
                  <a:pt x="2284" y="224"/>
                </a:lnTo>
                <a:lnTo>
                  <a:pt x="2278" y="225"/>
                </a:lnTo>
                <a:lnTo>
                  <a:pt x="2274" y="228"/>
                </a:lnTo>
                <a:lnTo>
                  <a:pt x="2264" y="231"/>
                </a:lnTo>
                <a:lnTo>
                  <a:pt x="2253" y="232"/>
                </a:lnTo>
                <a:lnTo>
                  <a:pt x="2240" y="232"/>
                </a:lnTo>
                <a:lnTo>
                  <a:pt x="2229" y="232"/>
                </a:lnTo>
                <a:lnTo>
                  <a:pt x="2218" y="231"/>
                </a:lnTo>
                <a:lnTo>
                  <a:pt x="2206" y="228"/>
                </a:lnTo>
                <a:lnTo>
                  <a:pt x="2202" y="225"/>
                </a:lnTo>
                <a:lnTo>
                  <a:pt x="2196" y="224"/>
                </a:lnTo>
                <a:lnTo>
                  <a:pt x="2188" y="218"/>
                </a:lnTo>
                <a:lnTo>
                  <a:pt x="2179" y="211"/>
                </a:lnTo>
                <a:lnTo>
                  <a:pt x="2172" y="204"/>
                </a:lnTo>
                <a:lnTo>
                  <a:pt x="2167" y="196"/>
                </a:lnTo>
                <a:lnTo>
                  <a:pt x="2162" y="186"/>
                </a:lnTo>
                <a:lnTo>
                  <a:pt x="2161" y="182"/>
                </a:lnTo>
                <a:lnTo>
                  <a:pt x="2160" y="176"/>
                </a:lnTo>
                <a:lnTo>
                  <a:pt x="2157" y="165"/>
                </a:lnTo>
                <a:lnTo>
                  <a:pt x="2157" y="153"/>
                </a:lnTo>
                <a:lnTo>
                  <a:pt x="2157" y="142"/>
                </a:lnTo>
                <a:lnTo>
                  <a:pt x="2158" y="137"/>
                </a:lnTo>
                <a:lnTo>
                  <a:pt x="2160" y="131"/>
                </a:lnTo>
                <a:lnTo>
                  <a:pt x="2162" y="121"/>
                </a:lnTo>
                <a:lnTo>
                  <a:pt x="2165" y="115"/>
                </a:lnTo>
                <a:lnTo>
                  <a:pt x="2168" y="110"/>
                </a:lnTo>
                <a:lnTo>
                  <a:pt x="2174" y="101"/>
                </a:lnTo>
                <a:lnTo>
                  <a:pt x="2181" y="93"/>
                </a:lnTo>
                <a:lnTo>
                  <a:pt x="2188" y="86"/>
                </a:lnTo>
                <a:lnTo>
                  <a:pt x="2196" y="80"/>
                </a:lnTo>
                <a:lnTo>
                  <a:pt x="2206" y="76"/>
                </a:lnTo>
                <a:lnTo>
                  <a:pt x="2216" y="72"/>
                </a:lnTo>
                <a:lnTo>
                  <a:pt x="2226" y="70"/>
                </a:lnTo>
                <a:lnTo>
                  <a:pt x="2237" y="69"/>
                </a:lnTo>
                <a:lnTo>
                  <a:pt x="2249" y="70"/>
                </a:lnTo>
                <a:lnTo>
                  <a:pt x="2254" y="70"/>
                </a:lnTo>
                <a:lnTo>
                  <a:pt x="2260" y="72"/>
                </a:lnTo>
                <a:lnTo>
                  <a:pt x="2270" y="76"/>
                </a:lnTo>
                <a:lnTo>
                  <a:pt x="2278" y="80"/>
                </a:lnTo>
                <a:lnTo>
                  <a:pt x="2283" y="83"/>
                </a:lnTo>
                <a:lnTo>
                  <a:pt x="2287" y="87"/>
                </a:lnTo>
                <a:lnTo>
                  <a:pt x="2294" y="94"/>
                </a:lnTo>
                <a:lnTo>
                  <a:pt x="2301" y="103"/>
                </a:lnTo>
                <a:lnTo>
                  <a:pt x="2305" y="113"/>
                </a:lnTo>
                <a:close/>
                <a:moveTo>
                  <a:pt x="175" y="196"/>
                </a:moveTo>
                <a:lnTo>
                  <a:pt x="190" y="196"/>
                </a:lnTo>
                <a:lnTo>
                  <a:pt x="190" y="230"/>
                </a:lnTo>
                <a:lnTo>
                  <a:pt x="110" y="230"/>
                </a:lnTo>
                <a:lnTo>
                  <a:pt x="110" y="196"/>
                </a:lnTo>
                <a:lnTo>
                  <a:pt x="124" y="196"/>
                </a:lnTo>
                <a:lnTo>
                  <a:pt x="124" y="38"/>
                </a:lnTo>
                <a:lnTo>
                  <a:pt x="110" y="38"/>
                </a:lnTo>
                <a:lnTo>
                  <a:pt x="110" y="5"/>
                </a:lnTo>
                <a:lnTo>
                  <a:pt x="175" y="5"/>
                </a:lnTo>
                <a:lnTo>
                  <a:pt x="175" y="196"/>
                </a:lnTo>
                <a:close/>
                <a:moveTo>
                  <a:pt x="929" y="73"/>
                </a:moveTo>
                <a:lnTo>
                  <a:pt x="929" y="66"/>
                </a:lnTo>
                <a:lnTo>
                  <a:pt x="928" y="60"/>
                </a:lnTo>
                <a:lnTo>
                  <a:pt x="925" y="55"/>
                </a:lnTo>
                <a:lnTo>
                  <a:pt x="922" y="51"/>
                </a:lnTo>
                <a:lnTo>
                  <a:pt x="919" y="46"/>
                </a:lnTo>
                <a:lnTo>
                  <a:pt x="915" y="43"/>
                </a:lnTo>
                <a:lnTo>
                  <a:pt x="911" y="42"/>
                </a:lnTo>
                <a:lnTo>
                  <a:pt x="905" y="41"/>
                </a:lnTo>
                <a:lnTo>
                  <a:pt x="894" y="38"/>
                </a:lnTo>
                <a:lnTo>
                  <a:pt x="881" y="38"/>
                </a:lnTo>
                <a:lnTo>
                  <a:pt x="875" y="38"/>
                </a:lnTo>
                <a:lnTo>
                  <a:pt x="875" y="110"/>
                </a:lnTo>
                <a:lnTo>
                  <a:pt x="881" y="110"/>
                </a:lnTo>
                <a:lnTo>
                  <a:pt x="890" y="110"/>
                </a:lnTo>
                <a:lnTo>
                  <a:pt x="897" y="110"/>
                </a:lnTo>
                <a:lnTo>
                  <a:pt x="904" y="108"/>
                </a:lnTo>
                <a:lnTo>
                  <a:pt x="909" y="106"/>
                </a:lnTo>
                <a:lnTo>
                  <a:pt x="915" y="104"/>
                </a:lnTo>
                <a:lnTo>
                  <a:pt x="919" y="101"/>
                </a:lnTo>
                <a:lnTo>
                  <a:pt x="922" y="98"/>
                </a:lnTo>
                <a:lnTo>
                  <a:pt x="925" y="94"/>
                </a:lnTo>
                <a:lnTo>
                  <a:pt x="926" y="90"/>
                </a:lnTo>
                <a:lnTo>
                  <a:pt x="928" y="86"/>
                </a:lnTo>
                <a:lnTo>
                  <a:pt x="929" y="80"/>
                </a:lnTo>
                <a:lnTo>
                  <a:pt x="929" y="73"/>
                </a:lnTo>
                <a:close/>
                <a:moveTo>
                  <a:pt x="986" y="76"/>
                </a:moveTo>
                <a:lnTo>
                  <a:pt x="986" y="84"/>
                </a:lnTo>
                <a:lnTo>
                  <a:pt x="984" y="93"/>
                </a:lnTo>
                <a:lnTo>
                  <a:pt x="983" y="101"/>
                </a:lnTo>
                <a:lnTo>
                  <a:pt x="980" y="108"/>
                </a:lnTo>
                <a:lnTo>
                  <a:pt x="977" y="114"/>
                </a:lnTo>
                <a:lnTo>
                  <a:pt x="973" y="120"/>
                </a:lnTo>
                <a:lnTo>
                  <a:pt x="969" y="125"/>
                </a:lnTo>
                <a:lnTo>
                  <a:pt x="963" y="129"/>
                </a:lnTo>
                <a:lnTo>
                  <a:pt x="957" y="134"/>
                </a:lnTo>
                <a:lnTo>
                  <a:pt x="950" y="138"/>
                </a:lnTo>
                <a:lnTo>
                  <a:pt x="943" y="141"/>
                </a:lnTo>
                <a:lnTo>
                  <a:pt x="933" y="144"/>
                </a:lnTo>
                <a:lnTo>
                  <a:pt x="925" y="145"/>
                </a:lnTo>
                <a:lnTo>
                  <a:pt x="915" y="146"/>
                </a:lnTo>
                <a:lnTo>
                  <a:pt x="904" y="148"/>
                </a:lnTo>
                <a:lnTo>
                  <a:pt x="892" y="148"/>
                </a:lnTo>
                <a:lnTo>
                  <a:pt x="875" y="148"/>
                </a:lnTo>
                <a:lnTo>
                  <a:pt x="875" y="196"/>
                </a:lnTo>
                <a:lnTo>
                  <a:pt x="892" y="196"/>
                </a:lnTo>
                <a:lnTo>
                  <a:pt x="892" y="230"/>
                </a:lnTo>
                <a:lnTo>
                  <a:pt x="801" y="230"/>
                </a:lnTo>
                <a:lnTo>
                  <a:pt x="801" y="196"/>
                </a:lnTo>
                <a:lnTo>
                  <a:pt x="817" y="196"/>
                </a:lnTo>
                <a:lnTo>
                  <a:pt x="817" y="38"/>
                </a:lnTo>
                <a:lnTo>
                  <a:pt x="801" y="38"/>
                </a:lnTo>
                <a:lnTo>
                  <a:pt x="801" y="5"/>
                </a:lnTo>
                <a:lnTo>
                  <a:pt x="891" y="5"/>
                </a:lnTo>
                <a:lnTo>
                  <a:pt x="902" y="5"/>
                </a:lnTo>
                <a:lnTo>
                  <a:pt x="914" y="5"/>
                </a:lnTo>
                <a:lnTo>
                  <a:pt x="923" y="7"/>
                </a:lnTo>
                <a:lnTo>
                  <a:pt x="933" y="10"/>
                </a:lnTo>
                <a:lnTo>
                  <a:pt x="942" y="11"/>
                </a:lnTo>
                <a:lnTo>
                  <a:pt x="949" y="15"/>
                </a:lnTo>
                <a:lnTo>
                  <a:pt x="956" y="18"/>
                </a:lnTo>
                <a:lnTo>
                  <a:pt x="963" y="22"/>
                </a:lnTo>
                <a:lnTo>
                  <a:pt x="969" y="27"/>
                </a:lnTo>
                <a:lnTo>
                  <a:pt x="973" y="32"/>
                </a:lnTo>
                <a:lnTo>
                  <a:pt x="977" y="38"/>
                </a:lnTo>
                <a:lnTo>
                  <a:pt x="980" y="45"/>
                </a:lnTo>
                <a:lnTo>
                  <a:pt x="983" y="52"/>
                </a:lnTo>
                <a:lnTo>
                  <a:pt x="984" y="59"/>
                </a:lnTo>
                <a:lnTo>
                  <a:pt x="986" y="67"/>
                </a:lnTo>
                <a:lnTo>
                  <a:pt x="986" y="76"/>
                </a:lnTo>
                <a:close/>
                <a:moveTo>
                  <a:pt x="738" y="129"/>
                </a:moveTo>
                <a:lnTo>
                  <a:pt x="786" y="129"/>
                </a:lnTo>
                <a:lnTo>
                  <a:pt x="786" y="170"/>
                </a:lnTo>
                <a:lnTo>
                  <a:pt x="738" y="170"/>
                </a:lnTo>
                <a:lnTo>
                  <a:pt x="738" y="129"/>
                </a:lnTo>
                <a:close/>
                <a:moveTo>
                  <a:pt x="1039" y="183"/>
                </a:moveTo>
                <a:lnTo>
                  <a:pt x="1045" y="187"/>
                </a:lnTo>
                <a:lnTo>
                  <a:pt x="1049" y="192"/>
                </a:lnTo>
                <a:lnTo>
                  <a:pt x="1052" y="193"/>
                </a:lnTo>
                <a:lnTo>
                  <a:pt x="1056" y="193"/>
                </a:lnTo>
                <a:lnTo>
                  <a:pt x="1062" y="194"/>
                </a:lnTo>
                <a:lnTo>
                  <a:pt x="1069" y="193"/>
                </a:lnTo>
                <a:lnTo>
                  <a:pt x="1072" y="193"/>
                </a:lnTo>
                <a:lnTo>
                  <a:pt x="1075" y="192"/>
                </a:lnTo>
                <a:lnTo>
                  <a:pt x="1080" y="187"/>
                </a:lnTo>
                <a:lnTo>
                  <a:pt x="1084" y="183"/>
                </a:lnTo>
                <a:lnTo>
                  <a:pt x="1089" y="176"/>
                </a:lnTo>
                <a:lnTo>
                  <a:pt x="1092" y="169"/>
                </a:lnTo>
                <a:lnTo>
                  <a:pt x="1093" y="160"/>
                </a:lnTo>
                <a:lnTo>
                  <a:pt x="1093" y="151"/>
                </a:lnTo>
                <a:lnTo>
                  <a:pt x="1093" y="141"/>
                </a:lnTo>
                <a:lnTo>
                  <a:pt x="1092" y="132"/>
                </a:lnTo>
                <a:lnTo>
                  <a:pt x="1089" y="125"/>
                </a:lnTo>
                <a:lnTo>
                  <a:pt x="1084" y="118"/>
                </a:lnTo>
                <a:lnTo>
                  <a:pt x="1080" y="114"/>
                </a:lnTo>
                <a:lnTo>
                  <a:pt x="1075" y="110"/>
                </a:lnTo>
                <a:lnTo>
                  <a:pt x="1072" y="110"/>
                </a:lnTo>
                <a:lnTo>
                  <a:pt x="1069" y="108"/>
                </a:lnTo>
                <a:lnTo>
                  <a:pt x="1062" y="107"/>
                </a:lnTo>
                <a:lnTo>
                  <a:pt x="1055" y="108"/>
                </a:lnTo>
                <a:lnTo>
                  <a:pt x="1052" y="110"/>
                </a:lnTo>
                <a:lnTo>
                  <a:pt x="1049" y="110"/>
                </a:lnTo>
                <a:lnTo>
                  <a:pt x="1044" y="114"/>
                </a:lnTo>
                <a:lnTo>
                  <a:pt x="1041" y="117"/>
                </a:lnTo>
                <a:lnTo>
                  <a:pt x="1039" y="118"/>
                </a:lnTo>
                <a:lnTo>
                  <a:pt x="1035" y="125"/>
                </a:lnTo>
                <a:lnTo>
                  <a:pt x="1034" y="132"/>
                </a:lnTo>
                <a:lnTo>
                  <a:pt x="1032" y="142"/>
                </a:lnTo>
                <a:lnTo>
                  <a:pt x="1031" y="152"/>
                </a:lnTo>
                <a:lnTo>
                  <a:pt x="1032" y="160"/>
                </a:lnTo>
                <a:lnTo>
                  <a:pt x="1034" y="169"/>
                </a:lnTo>
                <a:lnTo>
                  <a:pt x="1036" y="176"/>
                </a:lnTo>
                <a:lnTo>
                  <a:pt x="1039" y="183"/>
                </a:lnTo>
                <a:close/>
                <a:moveTo>
                  <a:pt x="1134" y="110"/>
                </a:moveTo>
                <a:lnTo>
                  <a:pt x="1138" y="118"/>
                </a:lnTo>
                <a:lnTo>
                  <a:pt x="1141" y="124"/>
                </a:lnTo>
                <a:lnTo>
                  <a:pt x="1142" y="129"/>
                </a:lnTo>
                <a:lnTo>
                  <a:pt x="1144" y="139"/>
                </a:lnTo>
                <a:lnTo>
                  <a:pt x="1145" y="151"/>
                </a:lnTo>
                <a:lnTo>
                  <a:pt x="1144" y="162"/>
                </a:lnTo>
                <a:lnTo>
                  <a:pt x="1144" y="168"/>
                </a:lnTo>
                <a:lnTo>
                  <a:pt x="1142" y="173"/>
                </a:lnTo>
                <a:lnTo>
                  <a:pt x="1138" y="183"/>
                </a:lnTo>
                <a:lnTo>
                  <a:pt x="1137" y="189"/>
                </a:lnTo>
                <a:lnTo>
                  <a:pt x="1134" y="193"/>
                </a:lnTo>
                <a:lnTo>
                  <a:pt x="1128" y="201"/>
                </a:lnTo>
                <a:lnTo>
                  <a:pt x="1121" y="210"/>
                </a:lnTo>
                <a:lnTo>
                  <a:pt x="1113" y="217"/>
                </a:lnTo>
                <a:lnTo>
                  <a:pt x="1104" y="223"/>
                </a:lnTo>
                <a:lnTo>
                  <a:pt x="1094" y="227"/>
                </a:lnTo>
                <a:lnTo>
                  <a:pt x="1089" y="230"/>
                </a:lnTo>
                <a:lnTo>
                  <a:pt x="1084" y="231"/>
                </a:lnTo>
                <a:lnTo>
                  <a:pt x="1073" y="232"/>
                </a:lnTo>
                <a:lnTo>
                  <a:pt x="1062" y="232"/>
                </a:lnTo>
                <a:lnTo>
                  <a:pt x="1051" y="232"/>
                </a:lnTo>
                <a:lnTo>
                  <a:pt x="1045" y="231"/>
                </a:lnTo>
                <a:lnTo>
                  <a:pt x="1039" y="231"/>
                </a:lnTo>
                <a:lnTo>
                  <a:pt x="1029" y="227"/>
                </a:lnTo>
                <a:lnTo>
                  <a:pt x="1020" y="223"/>
                </a:lnTo>
                <a:lnTo>
                  <a:pt x="1011" y="217"/>
                </a:lnTo>
                <a:lnTo>
                  <a:pt x="1003" y="210"/>
                </a:lnTo>
                <a:lnTo>
                  <a:pt x="997" y="201"/>
                </a:lnTo>
                <a:lnTo>
                  <a:pt x="990" y="193"/>
                </a:lnTo>
                <a:lnTo>
                  <a:pt x="986" y="183"/>
                </a:lnTo>
                <a:lnTo>
                  <a:pt x="984" y="179"/>
                </a:lnTo>
                <a:lnTo>
                  <a:pt x="983" y="173"/>
                </a:lnTo>
                <a:lnTo>
                  <a:pt x="980" y="162"/>
                </a:lnTo>
                <a:lnTo>
                  <a:pt x="980" y="151"/>
                </a:lnTo>
                <a:lnTo>
                  <a:pt x="980" y="139"/>
                </a:lnTo>
                <a:lnTo>
                  <a:pt x="983" y="129"/>
                </a:lnTo>
                <a:lnTo>
                  <a:pt x="986" y="118"/>
                </a:lnTo>
                <a:lnTo>
                  <a:pt x="991" y="110"/>
                </a:lnTo>
                <a:lnTo>
                  <a:pt x="997" y="100"/>
                </a:lnTo>
                <a:lnTo>
                  <a:pt x="1004" y="93"/>
                </a:lnTo>
                <a:lnTo>
                  <a:pt x="1011" y="86"/>
                </a:lnTo>
                <a:lnTo>
                  <a:pt x="1021" y="80"/>
                </a:lnTo>
                <a:lnTo>
                  <a:pt x="1031" y="74"/>
                </a:lnTo>
                <a:lnTo>
                  <a:pt x="1035" y="73"/>
                </a:lnTo>
                <a:lnTo>
                  <a:pt x="1041" y="72"/>
                </a:lnTo>
                <a:lnTo>
                  <a:pt x="1051" y="70"/>
                </a:lnTo>
                <a:lnTo>
                  <a:pt x="1062" y="69"/>
                </a:lnTo>
                <a:lnTo>
                  <a:pt x="1075" y="70"/>
                </a:lnTo>
                <a:lnTo>
                  <a:pt x="1079" y="70"/>
                </a:lnTo>
                <a:lnTo>
                  <a:pt x="1084" y="72"/>
                </a:lnTo>
                <a:lnTo>
                  <a:pt x="1096" y="74"/>
                </a:lnTo>
                <a:lnTo>
                  <a:pt x="1104" y="80"/>
                </a:lnTo>
                <a:lnTo>
                  <a:pt x="1114" y="86"/>
                </a:lnTo>
                <a:lnTo>
                  <a:pt x="1121" y="93"/>
                </a:lnTo>
                <a:lnTo>
                  <a:pt x="1128" y="100"/>
                </a:lnTo>
                <a:lnTo>
                  <a:pt x="1134" y="110"/>
                </a:lnTo>
                <a:close/>
                <a:moveTo>
                  <a:pt x="1214" y="86"/>
                </a:moveTo>
                <a:lnTo>
                  <a:pt x="1214" y="90"/>
                </a:lnTo>
                <a:lnTo>
                  <a:pt x="1227" y="83"/>
                </a:lnTo>
                <a:lnTo>
                  <a:pt x="1240" y="76"/>
                </a:lnTo>
                <a:lnTo>
                  <a:pt x="1246" y="73"/>
                </a:lnTo>
                <a:lnTo>
                  <a:pt x="1253" y="70"/>
                </a:lnTo>
                <a:lnTo>
                  <a:pt x="1258" y="70"/>
                </a:lnTo>
                <a:lnTo>
                  <a:pt x="1263" y="69"/>
                </a:lnTo>
                <a:lnTo>
                  <a:pt x="1274" y="70"/>
                </a:lnTo>
                <a:lnTo>
                  <a:pt x="1279" y="72"/>
                </a:lnTo>
                <a:lnTo>
                  <a:pt x="1284" y="73"/>
                </a:lnTo>
                <a:lnTo>
                  <a:pt x="1288" y="74"/>
                </a:lnTo>
                <a:lnTo>
                  <a:pt x="1292" y="77"/>
                </a:lnTo>
                <a:lnTo>
                  <a:pt x="1296" y="80"/>
                </a:lnTo>
                <a:lnTo>
                  <a:pt x="1299" y="83"/>
                </a:lnTo>
                <a:lnTo>
                  <a:pt x="1302" y="87"/>
                </a:lnTo>
                <a:lnTo>
                  <a:pt x="1305" y="91"/>
                </a:lnTo>
                <a:lnTo>
                  <a:pt x="1308" y="101"/>
                </a:lnTo>
                <a:lnTo>
                  <a:pt x="1309" y="107"/>
                </a:lnTo>
                <a:lnTo>
                  <a:pt x="1311" y="113"/>
                </a:lnTo>
                <a:lnTo>
                  <a:pt x="1311" y="125"/>
                </a:lnTo>
                <a:lnTo>
                  <a:pt x="1311" y="196"/>
                </a:lnTo>
                <a:lnTo>
                  <a:pt x="1327" y="196"/>
                </a:lnTo>
                <a:lnTo>
                  <a:pt x="1327" y="230"/>
                </a:lnTo>
                <a:lnTo>
                  <a:pt x="1261" y="230"/>
                </a:lnTo>
                <a:lnTo>
                  <a:pt x="1261" y="128"/>
                </a:lnTo>
                <a:lnTo>
                  <a:pt x="1261" y="124"/>
                </a:lnTo>
                <a:lnTo>
                  <a:pt x="1260" y="120"/>
                </a:lnTo>
                <a:lnTo>
                  <a:pt x="1258" y="117"/>
                </a:lnTo>
                <a:lnTo>
                  <a:pt x="1257" y="114"/>
                </a:lnTo>
                <a:lnTo>
                  <a:pt x="1255" y="113"/>
                </a:lnTo>
                <a:lnTo>
                  <a:pt x="1253" y="111"/>
                </a:lnTo>
                <a:lnTo>
                  <a:pt x="1248" y="110"/>
                </a:lnTo>
                <a:lnTo>
                  <a:pt x="1246" y="110"/>
                </a:lnTo>
                <a:lnTo>
                  <a:pt x="1238" y="111"/>
                </a:lnTo>
                <a:lnTo>
                  <a:pt x="1230" y="113"/>
                </a:lnTo>
                <a:lnTo>
                  <a:pt x="1222" y="115"/>
                </a:lnTo>
                <a:lnTo>
                  <a:pt x="1217" y="117"/>
                </a:lnTo>
                <a:lnTo>
                  <a:pt x="1214" y="120"/>
                </a:lnTo>
                <a:lnTo>
                  <a:pt x="1214" y="196"/>
                </a:lnTo>
                <a:lnTo>
                  <a:pt x="1229" y="196"/>
                </a:lnTo>
                <a:lnTo>
                  <a:pt x="1229" y="230"/>
                </a:lnTo>
                <a:lnTo>
                  <a:pt x="1148" y="230"/>
                </a:lnTo>
                <a:lnTo>
                  <a:pt x="1148" y="196"/>
                </a:lnTo>
                <a:lnTo>
                  <a:pt x="1164" y="196"/>
                </a:lnTo>
                <a:lnTo>
                  <a:pt x="1164" y="38"/>
                </a:lnTo>
                <a:lnTo>
                  <a:pt x="1148" y="38"/>
                </a:lnTo>
                <a:lnTo>
                  <a:pt x="1148" y="5"/>
                </a:lnTo>
                <a:lnTo>
                  <a:pt x="1214" y="5"/>
                </a:lnTo>
                <a:lnTo>
                  <a:pt x="1214" y="86"/>
                </a:lnTo>
                <a:close/>
                <a:moveTo>
                  <a:pt x="1374" y="292"/>
                </a:moveTo>
                <a:lnTo>
                  <a:pt x="1364" y="294"/>
                </a:lnTo>
                <a:lnTo>
                  <a:pt x="1360" y="296"/>
                </a:lnTo>
                <a:lnTo>
                  <a:pt x="1354" y="297"/>
                </a:lnTo>
                <a:lnTo>
                  <a:pt x="1343" y="299"/>
                </a:lnTo>
                <a:lnTo>
                  <a:pt x="1330" y="299"/>
                </a:lnTo>
                <a:lnTo>
                  <a:pt x="1318" y="299"/>
                </a:lnTo>
                <a:lnTo>
                  <a:pt x="1312" y="297"/>
                </a:lnTo>
                <a:lnTo>
                  <a:pt x="1312" y="258"/>
                </a:lnTo>
                <a:lnTo>
                  <a:pt x="1322" y="258"/>
                </a:lnTo>
                <a:lnTo>
                  <a:pt x="1330" y="258"/>
                </a:lnTo>
                <a:lnTo>
                  <a:pt x="1336" y="256"/>
                </a:lnTo>
                <a:lnTo>
                  <a:pt x="1342" y="255"/>
                </a:lnTo>
                <a:lnTo>
                  <a:pt x="1346" y="252"/>
                </a:lnTo>
                <a:lnTo>
                  <a:pt x="1349" y="248"/>
                </a:lnTo>
                <a:lnTo>
                  <a:pt x="1350" y="244"/>
                </a:lnTo>
                <a:lnTo>
                  <a:pt x="1352" y="241"/>
                </a:lnTo>
                <a:lnTo>
                  <a:pt x="1352" y="238"/>
                </a:lnTo>
                <a:lnTo>
                  <a:pt x="1352" y="231"/>
                </a:lnTo>
                <a:lnTo>
                  <a:pt x="1352" y="106"/>
                </a:lnTo>
                <a:lnTo>
                  <a:pt x="1337" y="106"/>
                </a:lnTo>
                <a:lnTo>
                  <a:pt x="1337" y="72"/>
                </a:lnTo>
                <a:lnTo>
                  <a:pt x="1402" y="72"/>
                </a:lnTo>
                <a:lnTo>
                  <a:pt x="1402" y="227"/>
                </a:lnTo>
                <a:lnTo>
                  <a:pt x="1402" y="239"/>
                </a:lnTo>
                <a:lnTo>
                  <a:pt x="1401" y="251"/>
                </a:lnTo>
                <a:lnTo>
                  <a:pt x="1398" y="261"/>
                </a:lnTo>
                <a:lnTo>
                  <a:pt x="1395" y="269"/>
                </a:lnTo>
                <a:lnTo>
                  <a:pt x="1391" y="276"/>
                </a:lnTo>
                <a:lnTo>
                  <a:pt x="1387" y="282"/>
                </a:lnTo>
                <a:lnTo>
                  <a:pt x="1381" y="287"/>
                </a:lnTo>
                <a:lnTo>
                  <a:pt x="1374" y="292"/>
                </a:lnTo>
                <a:close/>
                <a:moveTo>
                  <a:pt x="1949" y="196"/>
                </a:moveTo>
                <a:lnTo>
                  <a:pt x="1965" y="196"/>
                </a:lnTo>
                <a:lnTo>
                  <a:pt x="1965" y="230"/>
                </a:lnTo>
                <a:lnTo>
                  <a:pt x="1883" y="230"/>
                </a:lnTo>
                <a:lnTo>
                  <a:pt x="1883" y="196"/>
                </a:lnTo>
                <a:lnTo>
                  <a:pt x="1898" y="196"/>
                </a:lnTo>
                <a:lnTo>
                  <a:pt x="1898" y="106"/>
                </a:lnTo>
                <a:lnTo>
                  <a:pt x="1883" y="106"/>
                </a:lnTo>
                <a:lnTo>
                  <a:pt x="1883" y="72"/>
                </a:lnTo>
                <a:lnTo>
                  <a:pt x="1949" y="72"/>
                </a:lnTo>
                <a:lnTo>
                  <a:pt x="1949" y="196"/>
                </a:lnTo>
                <a:close/>
                <a:moveTo>
                  <a:pt x="2124" y="86"/>
                </a:moveTo>
                <a:lnTo>
                  <a:pt x="2127" y="90"/>
                </a:lnTo>
                <a:lnTo>
                  <a:pt x="2129" y="94"/>
                </a:lnTo>
                <a:lnTo>
                  <a:pt x="2133" y="104"/>
                </a:lnTo>
                <a:lnTo>
                  <a:pt x="2134" y="110"/>
                </a:lnTo>
                <a:lnTo>
                  <a:pt x="2136" y="115"/>
                </a:lnTo>
                <a:lnTo>
                  <a:pt x="2136" y="129"/>
                </a:lnTo>
                <a:lnTo>
                  <a:pt x="2136" y="196"/>
                </a:lnTo>
                <a:lnTo>
                  <a:pt x="2153" y="196"/>
                </a:lnTo>
                <a:lnTo>
                  <a:pt x="2153" y="230"/>
                </a:lnTo>
                <a:lnTo>
                  <a:pt x="2086" y="230"/>
                </a:lnTo>
                <a:lnTo>
                  <a:pt x="2086" y="137"/>
                </a:lnTo>
                <a:lnTo>
                  <a:pt x="2085" y="125"/>
                </a:lnTo>
                <a:lnTo>
                  <a:pt x="2083" y="121"/>
                </a:lnTo>
                <a:lnTo>
                  <a:pt x="2082" y="118"/>
                </a:lnTo>
                <a:lnTo>
                  <a:pt x="2080" y="115"/>
                </a:lnTo>
                <a:lnTo>
                  <a:pt x="2078" y="114"/>
                </a:lnTo>
                <a:lnTo>
                  <a:pt x="2075" y="113"/>
                </a:lnTo>
                <a:lnTo>
                  <a:pt x="2071" y="113"/>
                </a:lnTo>
                <a:lnTo>
                  <a:pt x="2064" y="113"/>
                </a:lnTo>
                <a:lnTo>
                  <a:pt x="2056" y="115"/>
                </a:lnTo>
                <a:lnTo>
                  <a:pt x="2054" y="117"/>
                </a:lnTo>
                <a:lnTo>
                  <a:pt x="2049" y="118"/>
                </a:lnTo>
                <a:lnTo>
                  <a:pt x="2042" y="122"/>
                </a:lnTo>
                <a:lnTo>
                  <a:pt x="2042" y="196"/>
                </a:lnTo>
                <a:lnTo>
                  <a:pt x="2056" y="196"/>
                </a:lnTo>
                <a:lnTo>
                  <a:pt x="2056" y="230"/>
                </a:lnTo>
                <a:lnTo>
                  <a:pt x="1979" y="230"/>
                </a:lnTo>
                <a:lnTo>
                  <a:pt x="1979" y="196"/>
                </a:lnTo>
                <a:lnTo>
                  <a:pt x="1993" y="196"/>
                </a:lnTo>
                <a:lnTo>
                  <a:pt x="1993" y="106"/>
                </a:lnTo>
                <a:lnTo>
                  <a:pt x="1979" y="106"/>
                </a:lnTo>
                <a:lnTo>
                  <a:pt x="1979" y="72"/>
                </a:lnTo>
                <a:lnTo>
                  <a:pt x="2042" y="72"/>
                </a:lnTo>
                <a:lnTo>
                  <a:pt x="2042" y="87"/>
                </a:lnTo>
                <a:lnTo>
                  <a:pt x="2054" y="80"/>
                </a:lnTo>
                <a:lnTo>
                  <a:pt x="2059" y="77"/>
                </a:lnTo>
                <a:lnTo>
                  <a:pt x="2065" y="74"/>
                </a:lnTo>
                <a:lnTo>
                  <a:pt x="2071" y="72"/>
                </a:lnTo>
                <a:lnTo>
                  <a:pt x="2076" y="70"/>
                </a:lnTo>
                <a:lnTo>
                  <a:pt x="2088" y="70"/>
                </a:lnTo>
                <a:lnTo>
                  <a:pt x="2099" y="70"/>
                </a:lnTo>
                <a:lnTo>
                  <a:pt x="2104" y="72"/>
                </a:lnTo>
                <a:lnTo>
                  <a:pt x="2109" y="74"/>
                </a:lnTo>
                <a:lnTo>
                  <a:pt x="2117" y="79"/>
                </a:lnTo>
                <a:lnTo>
                  <a:pt x="2124" y="86"/>
                </a:lnTo>
                <a:close/>
                <a:moveTo>
                  <a:pt x="356" y="196"/>
                </a:moveTo>
                <a:lnTo>
                  <a:pt x="371" y="196"/>
                </a:lnTo>
                <a:lnTo>
                  <a:pt x="371" y="230"/>
                </a:lnTo>
                <a:lnTo>
                  <a:pt x="322" y="230"/>
                </a:lnTo>
                <a:lnTo>
                  <a:pt x="268" y="155"/>
                </a:lnTo>
                <a:lnTo>
                  <a:pt x="268" y="196"/>
                </a:lnTo>
                <a:lnTo>
                  <a:pt x="281" y="196"/>
                </a:lnTo>
                <a:lnTo>
                  <a:pt x="281" y="230"/>
                </a:lnTo>
                <a:lnTo>
                  <a:pt x="202" y="230"/>
                </a:lnTo>
                <a:lnTo>
                  <a:pt x="202" y="196"/>
                </a:lnTo>
                <a:lnTo>
                  <a:pt x="217" y="196"/>
                </a:lnTo>
                <a:lnTo>
                  <a:pt x="217" y="38"/>
                </a:lnTo>
                <a:lnTo>
                  <a:pt x="202" y="38"/>
                </a:lnTo>
                <a:lnTo>
                  <a:pt x="202" y="5"/>
                </a:lnTo>
                <a:lnTo>
                  <a:pt x="268" y="5"/>
                </a:lnTo>
                <a:lnTo>
                  <a:pt x="268" y="142"/>
                </a:lnTo>
                <a:lnTo>
                  <a:pt x="309" y="100"/>
                </a:lnTo>
                <a:lnTo>
                  <a:pt x="291" y="100"/>
                </a:lnTo>
                <a:lnTo>
                  <a:pt x="291" y="72"/>
                </a:lnTo>
                <a:lnTo>
                  <a:pt x="363" y="72"/>
                </a:lnTo>
                <a:lnTo>
                  <a:pt x="363" y="100"/>
                </a:lnTo>
                <a:lnTo>
                  <a:pt x="351" y="100"/>
                </a:lnTo>
                <a:lnTo>
                  <a:pt x="315" y="138"/>
                </a:lnTo>
                <a:lnTo>
                  <a:pt x="356" y="196"/>
                </a:lnTo>
                <a:close/>
                <a:moveTo>
                  <a:pt x="656" y="172"/>
                </a:moveTo>
                <a:lnTo>
                  <a:pt x="656" y="131"/>
                </a:lnTo>
                <a:lnTo>
                  <a:pt x="654" y="125"/>
                </a:lnTo>
                <a:lnTo>
                  <a:pt x="651" y="121"/>
                </a:lnTo>
                <a:lnTo>
                  <a:pt x="649" y="118"/>
                </a:lnTo>
                <a:lnTo>
                  <a:pt x="647" y="117"/>
                </a:lnTo>
                <a:lnTo>
                  <a:pt x="644" y="114"/>
                </a:lnTo>
                <a:lnTo>
                  <a:pt x="641" y="113"/>
                </a:lnTo>
                <a:lnTo>
                  <a:pt x="637" y="111"/>
                </a:lnTo>
                <a:lnTo>
                  <a:pt x="634" y="110"/>
                </a:lnTo>
                <a:lnTo>
                  <a:pt x="627" y="110"/>
                </a:lnTo>
                <a:lnTo>
                  <a:pt x="620" y="110"/>
                </a:lnTo>
                <a:lnTo>
                  <a:pt x="615" y="111"/>
                </a:lnTo>
                <a:lnTo>
                  <a:pt x="613" y="113"/>
                </a:lnTo>
                <a:lnTo>
                  <a:pt x="607" y="117"/>
                </a:lnTo>
                <a:lnTo>
                  <a:pt x="601" y="121"/>
                </a:lnTo>
                <a:lnTo>
                  <a:pt x="599" y="128"/>
                </a:lnTo>
                <a:lnTo>
                  <a:pt x="596" y="135"/>
                </a:lnTo>
                <a:lnTo>
                  <a:pt x="593" y="142"/>
                </a:lnTo>
                <a:lnTo>
                  <a:pt x="593" y="151"/>
                </a:lnTo>
                <a:lnTo>
                  <a:pt x="593" y="159"/>
                </a:lnTo>
                <a:lnTo>
                  <a:pt x="596" y="168"/>
                </a:lnTo>
                <a:lnTo>
                  <a:pt x="599" y="175"/>
                </a:lnTo>
                <a:lnTo>
                  <a:pt x="601" y="182"/>
                </a:lnTo>
                <a:lnTo>
                  <a:pt x="604" y="184"/>
                </a:lnTo>
                <a:lnTo>
                  <a:pt x="607" y="186"/>
                </a:lnTo>
                <a:lnTo>
                  <a:pt x="613" y="190"/>
                </a:lnTo>
                <a:lnTo>
                  <a:pt x="615" y="192"/>
                </a:lnTo>
                <a:lnTo>
                  <a:pt x="620" y="192"/>
                </a:lnTo>
                <a:lnTo>
                  <a:pt x="627" y="193"/>
                </a:lnTo>
                <a:lnTo>
                  <a:pt x="634" y="192"/>
                </a:lnTo>
                <a:lnTo>
                  <a:pt x="638" y="192"/>
                </a:lnTo>
                <a:lnTo>
                  <a:pt x="641" y="190"/>
                </a:lnTo>
                <a:lnTo>
                  <a:pt x="647" y="186"/>
                </a:lnTo>
                <a:lnTo>
                  <a:pt x="652" y="182"/>
                </a:lnTo>
                <a:lnTo>
                  <a:pt x="655" y="177"/>
                </a:lnTo>
                <a:lnTo>
                  <a:pt x="656" y="172"/>
                </a:lnTo>
                <a:close/>
                <a:moveTo>
                  <a:pt x="704" y="196"/>
                </a:moveTo>
                <a:lnTo>
                  <a:pt x="720" y="196"/>
                </a:lnTo>
                <a:lnTo>
                  <a:pt x="720" y="230"/>
                </a:lnTo>
                <a:lnTo>
                  <a:pt x="656" y="230"/>
                </a:lnTo>
                <a:lnTo>
                  <a:pt x="656" y="211"/>
                </a:lnTo>
                <a:lnTo>
                  <a:pt x="652" y="215"/>
                </a:lnTo>
                <a:lnTo>
                  <a:pt x="647" y="221"/>
                </a:lnTo>
                <a:lnTo>
                  <a:pt x="635" y="227"/>
                </a:lnTo>
                <a:lnTo>
                  <a:pt x="630" y="230"/>
                </a:lnTo>
                <a:lnTo>
                  <a:pt x="624" y="231"/>
                </a:lnTo>
                <a:lnTo>
                  <a:pt x="618" y="232"/>
                </a:lnTo>
                <a:lnTo>
                  <a:pt x="613" y="232"/>
                </a:lnTo>
                <a:lnTo>
                  <a:pt x="604" y="231"/>
                </a:lnTo>
                <a:lnTo>
                  <a:pt x="600" y="231"/>
                </a:lnTo>
                <a:lnTo>
                  <a:pt x="596" y="230"/>
                </a:lnTo>
                <a:lnTo>
                  <a:pt x="587" y="227"/>
                </a:lnTo>
                <a:lnTo>
                  <a:pt x="580" y="221"/>
                </a:lnTo>
                <a:lnTo>
                  <a:pt x="573" y="215"/>
                </a:lnTo>
                <a:lnTo>
                  <a:pt x="566" y="208"/>
                </a:lnTo>
                <a:lnTo>
                  <a:pt x="562" y="201"/>
                </a:lnTo>
                <a:lnTo>
                  <a:pt x="558" y="193"/>
                </a:lnTo>
                <a:lnTo>
                  <a:pt x="553" y="183"/>
                </a:lnTo>
                <a:lnTo>
                  <a:pt x="550" y="173"/>
                </a:lnTo>
                <a:lnTo>
                  <a:pt x="549" y="162"/>
                </a:lnTo>
                <a:lnTo>
                  <a:pt x="549" y="151"/>
                </a:lnTo>
                <a:lnTo>
                  <a:pt x="549" y="139"/>
                </a:lnTo>
                <a:lnTo>
                  <a:pt x="550" y="128"/>
                </a:lnTo>
                <a:lnTo>
                  <a:pt x="553" y="118"/>
                </a:lnTo>
                <a:lnTo>
                  <a:pt x="558" y="108"/>
                </a:lnTo>
                <a:lnTo>
                  <a:pt x="562" y="100"/>
                </a:lnTo>
                <a:lnTo>
                  <a:pt x="567" y="91"/>
                </a:lnTo>
                <a:lnTo>
                  <a:pt x="570" y="89"/>
                </a:lnTo>
                <a:lnTo>
                  <a:pt x="573" y="86"/>
                </a:lnTo>
                <a:lnTo>
                  <a:pt x="580" y="80"/>
                </a:lnTo>
                <a:lnTo>
                  <a:pt x="587" y="74"/>
                </a:lnTo>
                <a:lnTo>
                  <a:pt x="591" y="73"/>
                </a:lnTo>
                <a:lnTo>
                  <a:pt x="596" y="72"/>
                </a:lnTo>
                <a:lnTo>
                  <a:pt x="604" y="70"/>
                </a:lnTo>
                <a:lnTo>
                  <a:pt x="614" y="69"/>
                </a:lnTo>
                <a:lnTo>
                  <a:pt x="620" y="70"/>
                </a:lnTo>
                <a:lnTo>
                  <a:pt x="625" y="70"/>
                </a:lnTo>
                <a:lnTo>
                  <a:pt x="632" y="73"/>
                </a:lnTo>
                <a:lnTo>
                  <a:pt x="637" y="76"/>
                </a:lnTo>
                <a:lnTo>
                  <a:pt x="642" y="79"/>
                </a:lnTo>
                <a:lnTo>
                  <a:pt x="648" y="83"/>
                </a:lnTo>
                <a:lnTo>
                  <a:pt x="652" y="87"/>
                </a:lnTo>
                <a:lnTo>
                  <a:pt x="656" y="93"/>
                </a:lnTo>
                <a:lnTo>
                  <a:pt x="656" y="72"/>
                </a:lnTo>
                <a:lnTo>
                  <a:pt x="719" y="72"/>
                </a:lnTo>
                <a:lnTo>
                  <a:pt x="719" y="106"/>
                </a:lnTo>
                <a:lnTo>
                  <a:pt x="704" y="106"/>
                </a:lnTo>
                <a:lnTo>
                  <a:pt x="704" y="196"/>
                </a:lnTo>
                <a:close/>
                <a:moveTo>
                  <a:pt x="1921" y="55"/>
                </a:moveTo>
                <a:lnTo>
                  <a:pt x="1915" y="55"/>
                </a:lnTo>
                <a:lnTo>
                  <a:pt x="1910" y="52"/>
                </a:lnTo>
                <a:lnTo>
                  <a:pt x="1905" y="51"/>
                </a:lnTo>
                <a:lnTo>
                  <a:pt x="1901" y="46"/>
                </a:lnTo>
                <a:lnTo>
                  <a:pt x="1897" y="42"/>
                </a:lnTo>
                <a:lnTo>
                  <a:pt x="1894" y="38"/>
                </a:lnTo>
                <a:lnTo>
                  <a:pt x="1893" y="32"/>
                </a:lnTo>
                <a:lnTo>
                  <a:pt x="1893" y="27"/>
                </a:lnTo>
                <a:lnTo>
                  <a:pt x="1893" y="21"/>
                </a:lnTo>
                <a:lnTo>
                  <a:pt x="1894" y="17"/>
                </a:lnTo>
                <a:lnTo>
                  <a:pt x="1897" y="11"/>
                </a:lnTo>
                <a:lnTo>
                  <a:pt x="1901" y="7"/>
                </a:lnTo>
                <a:lnTo>
                  <a:pt x="1905" y="4"/>
                </a:lnTo>
                <a:lnTo>
                  <a:pt x="1910" y="1"/>
                </a:lnTo>
                <a:lnTo>
                  <a:pt x="1915" y="0"/>
                </a:lnTo>
                <a:lnTo>
                  <a:pt x="1921" y="0"/>
                </a:lnTo>
                <a:lnTo>
                  <a:pt x="1926" y="0"/>
                </a:lnTo>
                <a:lnTo>
                  <a:pt x="1931" y="1"/>
                </a:lnTo>
                <a:lnTo>
                  <a:pt x="1936" y="4"/>
                </a:lnTo>
                <a:lnTo>
                  <a:pt x="1939" y="7"/>
                </a:lnTo>
                <a:lnTo>
                  <a:pt x="1943" y="11"/>
                </a:lnTo>
                <a:lnTo>
                  <a:pt x="1946" y="17"/>
                </a:lnTo>
                <a:lnTo>
                  <a:pt x="1948" y="21"/>
                </a:lnTo>
                <a:lnTo>
                  <a:pt x="1948" y="27"/>
                </a:lnTo>
                <a:lnTo>
                  <a:pt x="1948" y="32"/>
                </a:lnTo>
                <a:lnTo>
                  <a:pt x="1946" y="38"/>
                </a:lnTo>
                <a:lnTo>
                  <a:pt x="1943" y="42"/>
                </a:lnTo>
                <a:lnTo>
                  <a:pt x="1939" y="46"/>
                </a:lnTo>
                <a:lnTo>
                  <a:pt x="1936" y="51"/>
                </a:lnTo>
                <a:lnTo>
                  <a:pt x="1931" y="52"/>
                </a:lnTo>
                <a:lnTo>
                  <a:pt x="1926" y="55"/>
                </a:lnTo>
                <a:lnTo>
                  <a:pt x="1921" y="55"/>
                </a:lnTo>
                <a:close/>
                <a:moveTo>
                  <a:pt x="0" y="4"/>
                </a:moveTo>
                <a:lnTo>
                  <a:pt x="93" y="4"/>
                </a:lnTo>
                <a:lnTo>
                  <a:pt x="93" y="38"/>
                </a:lnTo>
                <a:lnTo>
                  <a:pt x="76" y="38"/>
                </a:lnTo>
                <a:lnTo>
                  <a:pt x="76" y="196"/>
                </a:lnTo>
                <a:lnTo>
                  <a:pt x="93" y="196"/>
                </a:lnTo>
                <a:lnTo>
                  <a:pt x="93" y="230"/>
                </a:lnTo>
                <a:lnTo>
                  <a:pt x="0" y="230"/>
                </a:lnTo>
                <a:lnTo>
                  <a:pt x="0" y="196"/>
                </a:lnTo>
                <a:lnTo>
                  <a:pt x="18" y="196"/>
                </a:lnTo>
                <a:lnTo>
                  <a:pt x="18" y="38"/>
                </a:lnTo>
                <a:lnTo>
                  <a:pt x="0" y="38"/>
                </a:lnTo>
                <a:lnTo>
                  <a:pt x="0" y="4"/>
                </a:lnTo>
                <a:close/>
                <a:moveTo>
                  <a:pt x="1674" y="196"/>
                </a:moveTo>
                <a:lnTo>
                  <a:pt x="1689" y="196"/>
                </a:lnTo>
                <a:lnTo>
                  <a:pt x="1689" y="230"/>
                </a:lnTo>
                <a:lnTo>
                  <a:pt x="1609" y="230"/>
                </a:lnTo>
                <a:lnTo>
                  <a:pt x="1609" y="196"/>
                </a:lnTo>
                <a:lnTo>
                  <a:pt x="1624" y="196"/>
                </a:lnTo>
                <a:lnTo>
                  <a:pt x="1624" y="38"/>
                </a:lnTo>
                <a:lnTo>
                  <a:pt x="1609" y="38"/>
                </a:lnTo>
                <a:lnTo>
                  <a:pt x="1609" y="5"/>
                </a:lnTo>
                <a:lnTo>
                  <a:pt x="1674" y="5"/>
                </a:lnTo>
                <a:lnTo>
                  <a:pt x="1674" y="196"/>
                </a:lnTo>
                <a:close/>
                <a:moveTo>
                  <a:pt x="1528" y="172"/>
                </a:moveTo>
                <a:lnTo>
                  <a:pt x="1528" y="131"/>
                </a:lnTo>
                <a:lnTo>
                  <a:pt x="1527" y="125"/>
                </a:lnTo>
                <a:lnTo>
                  <a:pt x="1524" y="121"/>
                </a:lnTo>
                <a:lnTo>
                  <a:pt x="1521" y="118"/>
                </a:lnTo>
                <a:lnTo>
                  <a:pt x="1518" y="117"/>
                </a:lnTo>
                <a:lnTo>
                  <a:pt x="1515" y="114"/>
                </a:lnTo>
                <a:lnTo>
                  <a:pt x="1513" y="113"/>
                </a:lnTo>
                <a:lnTo>
                  <a:pt x="1510" y="111"/>
                </a:lnTo>
                <a:lnTo>
                  <a:pt x="1505" y="110"/>
                </a:lnTo>
                <a:lnTo>
                  <a:pt x="1498" y="110"/>
                </a:lnTo>
                <a:lnTo>
                  <a:pt x="1491" y="110"/>
                </a:lnTo>
                <a:lnTo>
                  <a:pt x="1489" y="111"/>
                </a:lnTo>
                <a:lnTo>
                  <a:pt x="1484" y="113"/>
                </a:lnTo>
                <a:lnTo>
                  <a:pt x="1479" y="117"/>
                </a:lnTo>
                <a:lnTo>
                  <a:pt x="1474" y="121"/>
                </a:lnTo>
                <a:lnTo>
                  <a:pt x="1470" y="128"/>
                </a:lnTo>
                <a:lnTo>
                  <a:pt x="1467" y="135"/>
                </a:lnTo>
                <a:lnTo>
                  <a:pt x="1466" y="142"/>
                </a:lnTo>
                <a:lnTo>
                  <a:pt x="1465" y="151"/>
                </a:lnTo>
                <a:lnTo>
                  <a:pt x="1466" y="159"/>
                </a:lnTo>
                <a:lnTo>
                  <a:pt x="1467" y="168"/>
                </a:lnTo>
                <a:lnTo>
                  <a:pt x="1470" y="175"/>
                </a:lnTo>
                <a:lnTo>
                  <a:pt x="1474" y="182"/>
                </a:lnTo>
                <a:lnTo>
                  <a:pt x="1476" y="184"/>
                </a:lnTo>
                <a:lnTo>
                  <a:pt x="1479" y="186"/>
                </a:lnTo>
                <a:lnTo>
                  <a:pt x="1484" y="190"/>
                </a:lnTo>
                <a:lnTo>
                  <a:pt x="1489" y="192"/>
                </a:lnTo>
                <a:lnTo>
                  <a:pt x="1491" y="192"/>
                </a:lnTo>
                <a:lnTo>
                  <a:pt x="1498" y="193"/>
                </a:lnTo>
                <a:lnTo>
                  <a:pt x="1507" y="192"/>
                </a:lnTo>
                <a:lnTo>
                  <a:pt x="1510" y="192"/>
                </a:lnTo>
                <a:lnTo>
                  <a:pt x="1513" y="190"/>
                </a:lnTo>
                <a:lnTo>
                  <a:pt x="1518" y="186"/>
                </a:lnTo>
                <a:lnTo>
                  <a:pt x="1524" y="182"/>
                </a:lnTo>
                <a:lnTo>
                  <a:pt x="1527" y="177"/>
                </a:lnTo>
                <a:lnTo>
                  <a:pt x="1528" y="172"/>
                </a:lnTo>
                <a:close/>
                <a:moveTo>
                  <a:pt x="1576" y="196"/>
                </a:moveTo>
                <a:lnTo>
                  <a:pt x="1592" y="196"/>
                </a:lnTo>
                <a:lnTo>
                  <a:pt x="1592" y="230"/>
                </a:lnTo>
                <a:lnTo>
                  <a:pt x="1530" y="230"/>
                </a:lnTo>
                <a:lnTo>
                  <a:pt x="1530" y="211"/>
                </a:lnTo>
                <a:lnTo>
                  <a:pt x="1524" y="215"/>
                </a:lnTo>
                <a:lnTo>
                  <a:pt x="1518" y="221"/>
                </a:lnTo>
                <a:lnTo>
                  <a:pt x="1508" y="227"/>
                </a:lnTo>
                <a:lnTo>
                  <a:pt x="1503" y="230"/>
                </a:lnTo>
                <a:lnTo>
                  <a:pt x="1497" y="231"/>
                </a:lnTo>
                <a:lnTo>
                  <a:pt x="1491" y="232"/>
                </a:lnTo>
                <a:lnTo>
                  <a:pt x="1486" y="232"/>
                </a:lnTo>
                <a:lnTo>
                  <a:pt x="1476" y="231"/>
                </a:lnTo>
                <a:lnTo>
                  <a:pt x="1472" y="231"/>
                </a:lnTo>
                <a:lnTo>
                  <a:pt x="1467" y="230"/>
                </a:lnTo>
                <a:lnTo>
                  <a:pt x="1459" y="227"/>
                </a:lnTo>
                <a:lnTo>
                  <a:pt x="1452" y="221"/>
                </a:lnTo>
                <a:lnTo>
                  <a:pt x="1445" y="215"/>
                </a:lnTo>
                <a:lnTo>
                  <a:pt x="1439" y="208"/>
                </a:lnTo>
                <a:lnTo>
                  <a:pt x="1433" y="201"/>
                </a:lnTo>
                <a:lnTo>
                  <a:pt x="1429" y="193"/>
                </a:lnTo>
                <a:lnTo>
                  <a:pt x="1425" y="183"/>
                </a:lnTo>
                <a:lnTo>
                  <a:pt x="1424" y="173"/>
                </a:lnTo>
                <a:lnTo>
                  <a:pt x="1421" y="162"/>
                </a:lnTo>
                <a:lnTo>
                  <a:pt x="1421" y="151"/>
                </a:lnTo>
                <a:lnTo>
                  <a:pt x="1421" y="139"/>
                </a:lnTo>
                <a:lnTo>
                  <a:pt x="1424" y="128"/>
                </a:lnTo>
                <a:lnTo>
                  <a:pt x="1425" y="118"/>
                </a:lnTo>
                <a:lnTo>
                  <a:pt x="1429" y="108"/>
                </a:lnTo>
                <a:lnTo>
                  <a:pt x="1433" y="100"/>
                </a:lnTo>
                <a:lnTo>
                  <a:pt x="1439" y="91"/>
                </a:lnTo>
                <a:lnTo>
                  <a:pt x="1442" y="89"/>
                </a:lnTo>
                <a:lnTo>
                  <a:pt x="1445" y="86"/>
                </a:lnTo>
                <a:lnTo>
                  <a:pt x="1452" y="80"/>
                </a:lnTo>
                <a:lnTo>
                  <a:pt x="1460" y="74"/>
                </a:lnTo>
                <a:lnTo>
                  <a:pt x="1465" y="73"/>
                </a:lnTo>
                <a:lnTo>
                  <a:pt x="1467" y="72"/>
                </a:lnTo>
                <a:lnTo>
                  <a:pt x="1477" y="70"/>
                </a:lnTo>
                <a:lnTo>
                  <a:pt x="1486" y="69"/>
                </a:lnTo>
                <a:lnTo>
                  <a:pt x="1491" y="70"/>
                </a:lnTo>
                <a:lnTo>
                  <a:pt x="1498" y="70"/>
                </a:lnTo>
                <a:lnTo>
                  <a:pt x="1504" y="73"/>
                </a:lnTo>
                <a:lnTo>
                  <a:pt x="1510" y="76"/>
                </a:lnTo>
                <a:lnTo>
                  <a:pt x="1515" y="79"/>
                </a:lnTo>
                <a:lnTo>
                  <a:pt x="1520" y="83"/>
                </a:lnTo>
                <a:lnTo>
                  <a:pt x="1524" y="87"/>
                </a:lnTo>
                <a:lnTo>
                  <a:pt x="1530" y="93"/>
                </a:lnTo>
                <a:lnTo>
                  <a:pt x="1528" y="72"/>
                </a:lnTo>
                <a:lnTo>
                  <a:pt x="1590" y="72"/>
                </a:lnTo>
                <a:lnTo>
                  <a:pt x="1590" y="106"/>
                </a:lnTo>
                <a:lnTo>
                  <a:pt x="1576" y="106"/>
                </a:lnTo>
                <a:lnTo>
                  <a:pt x="1576" y="196"/>
                </a:lnTo>
                <a:close/>
                <a:moveTo>
                  <a:pt x="1804" y="172"/>
                </a:moveTo>
                <a:lnTo>
                  <a:pt x="1804" y="131"/>
                </a:lnTo>
                <a:lnTo>
                  <a:pt x="1801" y="125"/>
                </a:lnTo>
                <a:lnTo>
                  <a:pt x="1798" y="121"/>
                </a:lnTo>
                <a:lnTo>
                  <a:pt x="1795" y="118"/>
                </a:lnTo>
                <a:lnTo>
                  <a:pt x="1794" y="117"/>
                </a:lnTo>
                <a:lnTo>
                  <a:pt x="1791" y="114"/>
                </a:lnTo>
                <a:lnTo>
                  <a:pt x="1787" y="113"/>
                </a:lnTo>
                <a:lnTo>
                  <a:pt x="1784" y="111"/>
                </a:lnTo>
                <a:lnTo>
                  <a:pt x="1781" y="110"/>
                </a:lnTo>
                <a:lnTo>
                  <a:pt x="1773" y="110"/>
                </a:lnTo>
                <a:lnTo>
                  <a:pt x="1765" y="110"/>
                </a:lnTo>
                <a:lnTo>
                  <a:pt x="1763" y="111"/>
                </a:lnTo>
                <a:lnTo>
                  <a:pt x="1760" y="113"/>
                </a:lnTo>
                <a:lnTo>
                  <a:pt x="1754" y="117"/>
                </a:lnTo>
                <a:lnTo>
                  <a:pt x="1748" y="121"/>
                </a:lnTo>
                <a:lnTo>
                  <a:pt x="1744" y="128"/>
                </a:lnTo>
                <a:lnTo>
                  <a:pt x="1741" y="135"/>
                </a:lnTo>
                <a:lnTo>
                  <a:pt x="1740" y="142"/>
                </a:lnTo>
                <a:lnTo>
                  <a:pt x="1740" y="151"/>
                </a:lnTo>
                <a:lnTo>
                  <a:pt x="1740" y="159"/>
                </a:lnTo>
                <a:lnTo>
                  <a:pt x="1741" y="168"/>
                </a:lnTo>
                <a:lnTo>
                  <a:pt x="1744" y="175"/>
                </a:lnTo>
                <a:lnTo>
                  <a:pt x="1748" y="182"/>
                </a:lnTo>
                <a:lnTo>
                  <a:pt x="1751" y="184"/>
                </a:lnTo>
                <a:lnTo>
                  <a:pt x="1754" y="186"/>
                </a:lnTo>
                <a:lnTo>
                  <a:pt x="1760" y="190"/>
                </a:lnTo>
                <a:lnTo>
                  <a:pt x="1763" y="192"/>
                </a:lnTo>
                <a:lnTo>
                  <a:pt x="1765" y="192"/>
                </a:lnTo>
                <a:lnTo>
                  <a:pt x="1774" y="193"/>
                </a:lnTo>
                <a:lnTo>
                  <a:pt x="1781" y="192"/>
                </a:lnTo>
                <a:lnTo>
                  <a:pt x="1784" y="192"/>
                </a:lnTo>
                <a:lnTo>
                  <a:pt x="1788" y="190"/>
                </a:lnTo>
                <a:lnTo>
                  <a:pt x="1794" y="186"/>
                </a:lnTo>
                <a:lnTo>
                  <a:pt x="1798" y="182"/>
                </a:lnTo>
                <a:lnTo>
                  <a:pt x="1801" y="177"/>
                </a:lnTo>
                <a:lnTo>
                  <a:pt x="1804" y="172"/>
                </a:lnTo>
                <a:close/>
                <a:moveTo>
                  <a:pt x="1850" y="196"/>
                </a:moveTo>
                <a:lnTo>
                  <a:pt x="1866" y="196"/>
                </a:lnTo>
                <a:lnTo>
                  <a:pt x="1866" y="230"/>
                </a:lnTo>
                <a:lnTo>
                  <a:pt x="1804" y="230"/>
                </a:lnTo>
                <a:lnTo>
                  <a:pt x="1804" y="211"/>
                </a:lnTo>
                <a:lnTo>
                  <a:pt x="1798" y="215"/>
                </a:lnTo>
                <a:lnTo>
                  <a:pt x="1794" y="221"/>
                </a:lnTo>
                <a:lnTo>
                  <a:pt x="1782" y="227"/>
                </a:lnTo>
                <a:lnTo>
                  <a:pt x="1777" y="230"/>
                </a:lnTo>
                <a:lnTo>
                  <a:pt x="1771" y="231"/>
                </a:lnTo>
                <a:lnTo>
                  <a:pt x="1765" y="232"/>
                </a:lnTo>
                <a:lnTo>
                  <a:pt x="1760" y="232"/>
                </a:lnTo>
                <a:lnTo>
                  <a:pt x="1751" y="231"/>
                </a:lnTo>
                <a:lnTo>
                  <a:pt x="1746" y="231"/>
                </a:lnTo>
                <a:lnTo>
                  <a:pt x="1741" y="230"/>
                </a:lnTo>
                <a:lnTo>
                  <a:pt x="1734" y="227"/>
                </a:lnTo>
                <a:lnTo>
                  <a:pt x="1726" y="221"/>
                </a:lnTo>
                <a:lnTo>
                  <a:pt x="1719" y="215"/>
                </a:lnTo>
                <a:lnTo>
                  <a:pt x="1713" y="208"/>
                </a:lnTo>
                <a:lnTo>
                  <a:pt x="1708" y="201"/>
                </a:lnTo>
                <a:lnTo>
                  <a:pt x="1703" y="193"/>
                </a:lnTo>
                <a:lnTo>
                  <a:pt x="1700" y="183"/>
                </a:lnTo>
                <a:lnTo>
                  <a:pt x="1698" y="173"/>
                </a:lnTo>
                <a:lnTo>
                  <a:pt x="1696" y="162"/>
                </a:lnTo>
                <a:lnTo>
                  <a:pt x="1695" y="151"/>
                </a:lnTo>
                <a:lnTo>
                  <a:pt x="1696" y="139"/>
                </a:lnTo>
                <a:lnTo>
                  <a:pt x="1698" y="128"/>
                </a:lnTo>
                <a:lnTo>
                  <a:pt x="1700" y="118"/>
                </a:lnTo>
                <a:lnTo>
                  <a:pt x="1703" y="108"/>
                </a:lnTo>
                <a:lnTo>
                  <a:pt x="1708" y="100"/>
                </a:lnTo>
                <a:lnTo>
                  <a:pt x="1713" y="91"/>
                </a:lnTo>
                <a:lnTo>
                  <a:pt x="1716" y="89"/>
                </a:lnTo>
                <a:lnTo>
                  <a:pt x="1720" y="86"/>
                </a:lnTo>
                <a:lnTo>
                  <a:pt x="1727" y="80"/>
                </a:lnTo>
                <a:lnTo>
                  <a:pt x="1734" y="74"/>
                </a:lnTo>
                <a:lnTo>
                  <a:pt x="1739" y="73"/>
                </a:lnTo>
                <a:lnTo>
                  <a:pt x="1743" y="72"/>
                </a:lnTo>
                <a:lnTo>
                  <a:pt x="1751" y="70"/>
                </a:lnTo>
                <a:lnTo>
                  <a:pt x="1760" y="69"/>
                </a:lnTo>
                <a:lnTo>
                  <a:pt x="1767" y="70"/>
                </a:lnTo>
                <a:lnTo>
                  <a:pt x="1773" y="70"/>
                </a:lnTo>
                <a:lnTo>
                  <a:pt x="1778" y="73"/>
                </a:lnTo>
                <a:lnTo>
                  <a:pt x="1784" y="76"/>
                </a:lnTo>
                <a:lnTo>
                  <a:pt x="1789" y="79"/>
                </a:lnTo>
                <a:lnTo>
                  <a:pt x="1794" y="83"/>
                </a:lnTo>
                <a:lnTo>
                  <a:pt x="1799" y="87"/>
                </a:lnTo>
                <a:lnTo>
                  <a:pt x="1804" y="93"/>
                </a:lnTo>
                <a:lnTo>
                  <a:pt x="1804" y="72"/>
                </a:lnTo>
                <a:lnTo>
                  <a:pt x="1866" y="72"/>
                </a:lnTo>
                <a:lnTo>
                  <a:pt x="1866" y="106"/>
                </a:lnTo>
                <a:lnTo>
                  <a:pt x="1850" y="106"/>
                </a:lnTo>
                <a:lnTo>
                  <a:pt x="1850" y="196"/>
                </a:lnTo>
                <a:close/>
                <a:moveTo>
                  <a:pt x="2473" y="86"/>
                </a:moveTo>
                <a:lnTo>
                  <a:pt x="2476" y="90"/>
                </a:lnTo>
                <a:lnTo>
                  <a:pt x="2479" y="94"/>
                </a:lnTo>
                <a:lnTo>
                  <a:pt x="2483" y="104"/>
                </a:lnTo>
                <a:lnTo>
                  <a:pt x="2485" y="110"/>
                </a:lnTo>
                <a:lnTo>
                  <a:pt x="2486" y="115"/>
                </a:lnTo>
                <a:lnTo>
                  <a:pt x="2486" y="129"/>
                </a:lnTo>
                <a:lnTo>
                  <a:pt x="2486" y="196"/>
                </a:lnTo>
                <a:lnTo>
                  <a:pt x="2503" y="196"/>
                </a:lnTo>
                <a:lnTo>
                  <a:pt x="2503" y="230"/>
                </a:lnTo>
                <a:lnTo>
                  <a:pt x="2436" y="230"/>
                </a:lnTo>
                <a:lnTo>
                  <a:pt x="2436" y="137"/>
                </a:lnTo>
                <a:lnTo>
                  <a:pt x="2435" y="125"/>
                </a:lnTo>
                <a:lnTo>
                  <a:pt x="2434" y="121"/>
                </a:lnTo>
                <a:lnTo>
                  <a:pt x="2432" y="118"/>
                </a:lnTo>
                <a:lnTo>
                  <a:pt x="2431" y="115"/>
                </a:lnTo>
                <a:lnTo>
                  <a:pt x="2428" y="114"/>
                </a:lnTo>
                <a:lnTo>
                  <a:pt x="2425" y="113"/>
                </a:lnTo>
                <a:lnTo>
                  <a:pt x="2421" y="113"/>
                </a:lnTo>
                <a:lnTo>
                  <a:pt x="2414" y="113"/>
                </a:lnTo>
                <a:lnTo>
                  <a:pt x="2407" y="115"/>
                </a:lnTo>
                <a:lnTo>
                  <a:pt x="2403" y="117"/>
                </a:lnTo>
                <a:lnTo>
                  <a:pt x="2400" y="118"/>
                </a:lnTo>
                <a:lnTo>
                  <a:pt x="2393" y="122"/>
                </a:lnTo>
                <a:lnTo>
                  <a:pt x="2393" y="196"/>
                </a:lnTo>
                <a:lnTo>
                  <a:pt x="2407" y="196"/>
                </a:lnTo>
                <a:lnTo>
                  <a:pt x="2407" y="230"/>
                </a:lnTo>
                <a:lnTo>
                  <a:pt x="2328" y="230"/>
                </a:lnTo>
                <a:lnTo>
                  <a:pt x="2328" y="196"/>
                </a:lnTo>
                <a:lnTo>
                  <a:pt x="2343" y="196"/>
                </a:lnTo>
                <a:lnTo>
                  <a:pt x="2343" y="106"/>
                </a:lnTo>
                <a:lnTo>
                  <a:pt x="2328" y="106"/>
                </a:lnTo>
                <a:lnTo>
                  <a:pt x="2328" y="72"/>
                </a:lnTo>
                <a:lnTo>
                  <a:pt x="2393" y="72"/>
                </a:lnTo>
                <a:lnTo>
                  <a:pt x="2393" y="87"/>
                </a:lnTo>
                <a:lnTo>
                  <a:pt x="2404" y="80"/>
                </a:lnTo>
                <a:lnTo>
                  <a:pt x="2410" y="77"/>
                </a:lnTo>
                <a:lnTo>
                  <a:pt x="2415" y="74"/>
                </a:lnTo>
                <a:lnTo>
                  <a:pt x="2421" y="72"/>
                </a:lnTo>
                <a:lnTo>
                  <a:pt x="2427" y="70"/>
                </a:lnTo>
                <a:lnTo>
                  <a:pt x="2438" y="70"/>
                </a:lnTo>
                <a:lnTo>
                  <a:pt x="2449" y="70"/>
                </a:lnTo>
                <a:lnTo>
                  <a:pt x="2455" y="72"/>
                </a:lnTo>
                <a:lnTo>
                  <a:pt x="2459" y="74"/>
                </a:lnTo>
                <a:lnTo>
                  <a:pt x="2468" y="79"/>
                </a:lnTo>
                <a:lnTo>
                  <a:pt x="2473" y="86"/>
                </a:lnTo>
                <a:close/>
                <a:moveTo>
                  <a:pt x="534" y="196"/>
                </a:moveTo>
                <a:lnTo>
                  <a:pt x="549" y="196"/>
                </a:lnTo>
                <a:lnTo>
                  <a:pt x="549" y="230"/>
                </a:lnTo>
                <a:lnTo>
                  <a:pt x="498" y="230"/>
                </a:lnTo>
                <a:lnTo>
                  <a:pt x="445" y="155"/>
                </a:lnTo>
                <a:lnTo>
                  <a:pt x="445" y="196"/>
                </a:lnTo>
                <a:lnTo>
                  <a:pt x="459" y="196"/>
                </a:lnTo>
                <a:lnTo>
                  <a:pt x="459" y="230"/>
                </a:lnTo>
                <a:lnTo>
                  <a:pt x="380" y="230"/>
                </a:lnTo>
                <a:lnTo>
                  <a:pt x="380" y="196"/>
                </a:lnTo>
                <a:lnTo>
                  <a:pt x="395" y="196"/>
                </a:lnTo>
                <a:lnTo>
                  <a:pt x="395" y="38"/>
                </a:lnTo>
                <a:lnTo>
                  <a:pt x="380" y="38"/>
                </a:lnTo>
                <a:lnTo>
                  <a:pt x="380" y="5"/>
                </a:lnTo>
                <a:lnTo>
                  <a:pt x="445" y="5"/>
                </a:lnTo>
                <a:lnTo>
                  <a:pt x="445" y="142"/>
                </a:lnTo>
                <a:lnTo>
                  <a:pt x="487" y="100"/>
                </a:lnTo>
                <a:lnTo>
                  <a:pt x="469" y="100"/>
                </a:lnTo>
                <a:lnTo>
                  <a:pt x="469" y="72"/>
                </a:lnTo>
                <a:lnTo>
                  <a:pt x="541" y="72"/>
                </a:lnTo>
                <a:lnTo>
                  <a:pt x="541" y="100"/>
                </a:lnTo>
                <a:lnTo>
                  <a:pt x="528" y="100"/>
                </a:lnTo>
                <a:lnTo>
                  <a:pt x="491" y="138"/>
                </a:lnTo>
                <a:lnTo>
                  <a:pt x="534" y="19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2" name="Freeform 182">
            <a:extLst>
              <a:ext uri="{FF2B5EF4-FFF2-40B4-BE49-F238E27FC236}">
                <a16:creationId xmlns:a16="http://schemas.microsoft.com/office/drawing/2014/main" id="{56520782-D7F3-4EBF-7E09-5879F3C908E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327691" y="6428397"/>
            <a:ext cx="457544" cy="54000"/>
          </a:xfrm>
          <a:custGeom>
            <a:avLst/>
            <a:gdLst>
              <a:gd name="T0" fmla="*/ 430 w 1575"/>
              <a:gd name="T1" fmla="*/ 4 h 188"/>
              <a:gd name="T2" fmla="*/ 415 w 1575"/>
              <a:gd name="T3" fmla="*/ 26 h 188"/>
              <a:gd name="T4" fmla="*/ 0 w 1575"/>
              <a:gd name="T5" fmla="*/ 185 h 188"/>
              <a:gd name="T6" fmla="*/ 1397 w 1575"/>
              <a:gd name="T7" fmla="*/ 86 h 188"/>
              <a:gd name="T8" fmla="*/ 1301 w 1575"/>
              <a:gd name="T9" fmla="*/ 179 h 188"/>
              <a:gd name="T10" fmla="*/ 1221 w 1575"/>
              <a:gd name="T11" fmla="*/ 175 h 188"/>
              <a:gd name="T12" fmla="*/ 1198 w 1575"/>
              <a:gd name="T13" fmla="*/ 175 h 188"/>
              <a:gd name="T14" fmla="*/ 1232 w 1575"/>
              <a:gd name="T15" fmla="*/ 35 h 188"/>
              <a:gd name="T16" fmla="*/ 1331 w 1575"/>
              <a:gd name="T17" fmla="*/ 42 h 188"/>
              <a:gd name="T18" fmla="*/ 1386 w 1575"/>
              <a:gd name="T19" fmla="*/ 48 h 188"/>
              <a:gd name="T20" fmla="*/ 1459 w 1575"/>
              <a:gd name="T21" fmla="*/ 169 h 188"/>
              <a:gd name="T22" fmla="*/ 1530 w 1575"/>
              <a:gd name="T23" fmla="*/ 34 h 188"/>
              <a:gd name="T24" fmla="*/ 1486 w 1575"/>
              <a:gd name="T25" fmla="*/ 154 h 188"/>
              <a:gd name="T26" fmla="*/ 1369 w 1575"/>
              <a:gd name="T27" fmla="*/ 182 h 188"/>
              <a:gd name="T28" fmla="*/ 1029 w 1575"/>
              <a:gd name="T29" fmla="*/ 141 h 188"/>
              <a:gd name="T30" fmla="*/ 1016 w 1575"/>
              <a:gd name="T31" fmla="*/ 171 h 188"/>
              <a:gd name="T32" fmla="*/ 965 w 1575"/>
              <a:gd name="T33" fmla="*/ 183 h 188"/>
              <a:gd name="T34" fmla="*/ 925 w 1575"/>
              <a:gd name="T35" fmla="*/ 159 h 188"/>
              <a:gd name="T36" fmla="*/ 917 w 1575"/>
              <a:gd name="T37" fmla="*/ 37 h 188"/>
              <a:gd name="T38" fmla="*/ 966 w 1575"/>
              <a:gd name="T39" fmla="*/ 168 h 188"/>
              <a:gd name="T40" fmla="*/ 988 w 1575"/>
              <a:gd name="T41" fmla="*/ 161 h 188"/>
              <a:gd name="T42" fmla="*/ 1113 w 1575"/>
              <a:gd name="T43" fmla="*/ 147 h 188"/>
              <a:gd name="T44" fmla="*/ 1082 w 1575"/>
              <a:gd name="T45" fmla="*/ 179 h 188"/>
              <a:gd name="T46" fmla="*/ 1074 w 1575"/>
              <a:gd name="T47" fmla="*/ 152 h 188"/>
              <a:gd name="T48" fmla="*/ 1047 w 1575"/>
              <a:gd name="T49" fmla="*/ 97 h 188"/>
              <a:gd name="T50" fmla="*/ 1064 w 1575"/>
              <a:gd name="T51" fmla="*/ 45 h 188"/>
              <a:gd name="T52" fmla="*/ 1089 w 1575"/>
              <a:gd name="T53" fmla="*/ 57 h 188"/>
              <a:gd name="T54" fmla="*/ 1108 w 1575"/>
              <a:gd name="T55" fmla="*/ 104 h 188"/>
              <a:gd name="T56" fmla="*/ 1130 w 1575"/>
              <a:gd name="T57" fmla="*/ 179 h 188"/>
              <a:gd name="T58" fmla="*/ 1126 w 1575"/>
              <a:gd name="T59" fmla="*/ 35 h 188"/>
              <a:gd name="T60" fmla="*/ 1175 w 1575"/>
              <a:gd name="T61" fmla="*/ 176 h 188"/>
              <a:gd name="T62" fmla="*/ 903 w 1575"/>
              <a:gd name="T63" fmla="*/ 45 h 188"/>
              <a:gd name="T64" fmla="*/ 893 w 1575"/>
              <a:gd name="T65" fmla="*/ 168 h 188"/>
              <a:gd name="T66" fmla="*/ 849 w 1575"/>
              <a:gd name="T67" fmla="*/ 185 h 188"/>
              <a:gd name="T68" fmla="*/ 803 w 1575"/>
              <a:gd name="T69" fmla="*/ 164 h 188"/>
              <a:gd name="T70" fmla="*/ 794 w 1575"/>
              <a:gd name="T71" fmla="*/ 40 h 188"/>
              <a:gd name="T72" fmla="*/ 838 w 1575"/>
              <a:gd name="T73" fmla="*/ 165 h 188"/>
              <a:gd name="T74" fmla="*/ 862 w 1575"/>
              <a:gd name="T75" fmla="*/ 164 h 188"/>
              <a:gd name="T76" fmla="*/ 663 w 1575"/>
              <a:gd name="T77" fmla="*/ 143 h 188"/>
              <a:gd name="T78" fmla="*/ 639 w 1575"/>
              <a:gd name="T79" fmla="*/ 174 h 188"/>
              <a:gd name="T80" fmla="*/ 620 w 1575"/>
              <a:gd name="T81" fmla="*/ 157 h 188"/>
              <a:gd name="T82" fmla="*/ 599 w 1575"/>
              <a:gd name="T83" fmla="*/ 106 h 188"/>
              <a:gd name="T84" fmla="*/ 606 w 1575"/>
              <a:gd name="T85" fmla="*/ 51 h 188"/>
              <a:gd name="T86" fmla="*/ 640 w 1575"/>
              <a:gd name="T87" fmla="*/ 52 h 188"/>
              <a:gd name="T88" fmla="*/ 651 w 1575"/>
              <a:gd name="T89" fmla="*/ 96 h 188"/>
              <a:gd name="T90" fmla="*/ 675 w 1575"/>
              <a:gd name="T91" fmla="*/ 182 h 188"/>
              <a:gd name="T92" fmla="*/ 678 w 1575"/>
              <a:gd name="T93" fmla="*/ 38 h 188"/>
              <a:gd name="T94" fmla="*/ 723 w 1575"/>
              <a:gd name="T95" fmla="*/ 174 h 188"/>
              <a:gd name="T96" fmla="*/ 783 w 1575"/>
              <a:gd name="T97" fmla="*/ 99 h 188"/>
              <a:gd name="T98" fmla="*/ 341 w 1575"/>
              <a:gd name="T99" fmla="*/ 182 h 188"/>
              <a:gd name="T100" fmla="*/ 266 w 1575"/>
              <a:gd name="T101" fmla="*/ 45 h 188"/>
              <a:gd name="T102" fmla="*/ 311 w 1575"/>
              <a:gd name="T103" fmla="*/ 38 h 188"/>
              <a:gd name="T104" fmla="*/ 326 w 1575"/>
              <a:gd name="T105" fmla="*/ 167 h 188"/>
              <a:gd name="T106" fmla="*/ 349 w 1575"/>
              <a:gd name="T107" fmla="*/ 171 h 188"/>
              <a:gd name="T108" fmla="*/ 420 w 1575"/>
              <a:gd name="T109" fmla="*/ 34 h 188"/>
              <a:gd name="T110" fmla="*/ 469 w 1575"/>
              <a:gd name="T111" fmla="*/ 172 h 188"/>
              <a:gd name="T112" fmla="*/ 554 w 1575"/>
              <a:gd name="T113" fmla="*/ 126 h 188"/>
              <a:gd name="T114" fmla="*/ 579 w 1575"/>
              <a:gd name="T115" fmla="*/ 38 h 188"/>
              <a:gd name="T116" fmla="*/ 492 w 1575"/>
              <a:gd name="T117" fmla="*/ 174 h 188"/>
              <a:gd name="T118" fmla="*/ 379 w 1575"/>
              <a:gd name="T119" fmla="*/ 141 h 188"/>
              <a:gd name="T120" fmla="*/ 389 w 1575"/>
              <a:gd name="T121" fmla="*/ 2 h 188"/>
              <a:gd name="T122" fmla="*/ 383 w 1575"/>
              <a:gd name="T123" fmla="*/ 27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75" h="188">
                <a:moveTo>
                  <a:pt x="407" y="13"/>
                </a:moveTo>
                <a:lnTo>
                  <a:pt x="408" y="9"/>
                </a:lnTo>
                <a:lnTo>
                  <a:pt x="411" y="4"/>
                </a:lnTo>
                <a:lnTo>
                  <a:pt x="415" y="2"/>
                </a:lnTo>
                <a:lnTo>
                  <a:pt x="421" y="0"/>
                </a:lnTo>
                <a:lnTo>
                  <a:pt x="425" y="2"/>
                </a:lnTo>
                <a:lnTo>
                  <a:pt x="430" y="4"/>
                </a:lnTo>
                <a:lnTo>
                  <a:pt x="432" y="9"/>
                </a:lnTo>
                <a:lnTo>
                  <a:pt x="434" y="13"/>
                </a:lnTo>
                <a:lnTo>
                  <a:pt x="432" y="18"/>
                </a:lnTo>
                <a:lnTo>
                  <a:pt x="430" y="23"/>
                </a:lnTo>
                <a:lnTo>
                  <a:pt x="425" y="26"/>
                </a:lnTo>
                <a:lnTo>
                  <a:pt x="421" y="27"/>
                </a:lnTo>
                <a:lnTo>
                  <a:pt x="415" y="26"/>
                </a:lnTo>
                <a:lnTo>
                  <a:pt x="411" y="23"/>
                </a:lnTo>
                <a:lnTo>
                  <a:pt x="408" y="18"/>
                </a:lnTo>
                <a:lnTo>
                  <a:pt x="407" y="13"/>
                </a:lnTo>
                <a:close/>
                <a:moveTo>
                  <a:pt x="69" y="35"/>
                </a:moveTo>
                <a:lnTo>
                  <a:pt x="244" y="35"/>
                </a:lnTo>
                <a:lnTo>
                  <a:pt x="175" y="185"/>
                </a:lnTo>
                <a:lnTo>
                  <a:pt x="0" y="185"/>
                </a:lnTo>
                <a:lnTo>
                  <a:pt x="69" y="35"/>
                </a:lnTo>
                <a:close/>
                <a:moveTo>
                  <a:pt x="1520" y="141"/>
                </a:moveTo>
                <a:lnTo>
                  <a:pt x="1505" y="86"/>
                </a:lnTo>
                <a:lnTo>
                  <a:pt x="1489" y="141"/>
                </a:lnTo>
                <a:lnTo>
                  <a:pt x="1520" y="141"/>
                </a:lnTo>
                <a:close/>
                <a:moveTo>
                  <a:pt x="1411" y="141"/>
                </a:moveTo>
                <a:lnTo>
                  <a:pt x="1397" y="86"/>
                </a:lnTo>
                <a:lnTo>
                  <a:pt x="1382" y="141"/>
                </a:lnTo>
                <a:lnTo>
                  <a:pt x="1411" y="141"/>
                </a:lnTo>
                <a:close/>
                <a:moveTo>
                  <a:pt x="1351" y="182"/>
                </a:moveTo>
                <a:lnTo>
                  <a:pt x="1342" y="182"/>
                </a:lnTo>
                <a:lnTo>
                  <a:pt x="1297" y="182"/>
                </a:lnTo>
                <a:lnTo>
                  <a:pt x="1300" y="181"/>
                </a:lnTo>
                <a:lnTo>
                  <a:pt x="1301" y="179"/>
                </a:lnTo>
                <a:lnTo>
                  <a:pt x="1303" y="175"/>
                </a:lnTo>
                <a:lnTo>
                  <a:pt x="1303" y="172"/>
                </a:lnTo>
                <a:lnTo>
                  <a:pt x="1296" y="99"/>
                </a:lnTo>
                <a:lnTo>
                  <a:pt x="1262" y="167"/>
                </a:lnTo>
                <a:lnTo>
                  <a:pt x="1228" y="97"/>
                </a:lnTo>
                <a:lnTo>
                  <a:pt x="1221" y="172"/>
                </a:lnTo>
                <a:lnTo>
                  <a:pt x="1221" y="175"/>
                </a:lnTo>
                <a:lnTo>
                  <a:pt x="1222" y="178"/>
                </a:lnTo>
                <a:lnTo>
                  <a:pt x="1224" y="179"/>
                </a:lnTo>
                <a:lnTo>
                  <a:pt x="1228" y="182"/>
                </a:lnTo>
                <a:lnTo>
                  <a:pt x="1192" y="182"/>
                </a:lnTo>
                <a:lnTo>
                  <a:pt x="1194" y="181"/>
                </a:lnTo>
                <a:lnTo>
                  <a:pt x="1197" y="179"/>
                </a:lnTo>
                <a:lnTo>
                  <a:pt x="1198" y="175"/>
                </a:lnTo>
                <a:lnTo>
                  <a:pt x="1198" y="172"/>
                </a:lnTo>
                <a:lnTo>
                  <a:pt x="1208" y="47"/>
                </a:lnTo>
                <a:lnTo>
                  <a:pt x="1208" y="42"/>
                </a:lnTo>
                <a:lnTo>
                  <a:pt x="1207" y="40"/>
                </a:lnTo>
                <a:lnTo>
                  <a:pt x="1205" y="37"/>
                </a:lnTo>
                <a:lnTo>
                  <a:pt x="1202" y="35"/>
                </a:lnTo>
                <a:lnTo>
                  <a:pt x="1232" y="35"/>
                </a:lnTo>
                <a:lnTo>
                  <a:pt x="1269" y="110"/>
                </a:lnTo>
                <a:lnTo>
                  <a:pt x="1305" y="35"/>
                </a:lnTo>
                <a:lnTo>
                  <a:pt x="1338" y="35"/>
                </a:lnTo>
                <a:lnTo>
                  <a:pt x="1334" y="37"/>
                </a:lnTo>
                <a:lnTo>
                  <a:pt x="1332" y="38"/>
                </a:lnTo>
                <a:lnTo>
                  <a:pt x="1332" y="40"/>
                </a:lnTo>
                <a:lnTo>
                  <a:pt x="1331" y="42"/>
                </a:lnTo>
                <a:lnTo>
                  <a:pt x="1331" y="45"/>
                </a:lnTo>
                <a:lnTo>
                  <a:pt x="1344" y="172"/>
                </a:lnTo>
                <a:lnTo>
                  <a:pt x="1345" y="176"/>
                </a:lnTo>
                <a:lnTo>
                  <a:pt x="1346" y="179"/>
                </a:lnTo>
                <a:lnTo>
                  <a:pt x="1349" y="175"/>
                </a:lnTo>
                <a:lnTo>
                  <a:pt x="1351" y="171"/>
                </a:lnTo>
                <a:lnTo>
                  <a:pt x="1386" y="48"/>
                </a:lnTo>
                <a:lnTo>
                  <a:pt x="1386" y="45"/>
                </a:lnTo>
                <a:lnTo>
                  <a:pt x="1386" y="42"/>
                </a:lnTo>
                <a:lnTo>
                  <a:pt x="1385" y="38"/>
                </a:lnTo>
                <a:lnTo>
                  <a:pt x="1382" y="34"/>
                </a:lnTo>
                <a:lnTo>
                  <a:pt x="1389" y="34"/>
                </a:lnTo>
                <a:lnTo>
                  <a:pt x="1421" y="34"/>
                </a:lnTo>
                <a:lnTo>
                  <a:pt x="1459" y="169"/>
                </a:lnTo>
                <a:lnTo>
                  <a:pt x="1493" y="48"/>
                </a:lnTo>
                <a:lnTo>
                  <a:pt x="1495" y="45"/>
                </a:lnTo>
                <a:lnTo>
                  <a:pt x="1495" y="42"/>
                </a:lnTo>
                <a:lnTo>
                  <a:pt x="1493" y="38"/>
                </a:lnTo>
                <a:lnTo>
                  <a:pt x="1489" y="34"/>
                </a:lnTo>
                <a:lnTo>
                  <a:pt x="1498" y="34"/>
                </a:lnTo>
                <a:lnTo>
                  <a:pt x="1530" y="34"/>
                </a:lnTo>
                <a:lnTo>
                  <a:pt x="1568" y="172"/>
                </a:lnTo>
                <a:lnTo>
                  <a:pt x="1571" y="178"/>
                </a:lnTo>
                <a:lnTo>
                  <a:pt x="1572" y="181"/>
                </a:lnTo>
                <a:lnTo>
                  <a:pt x="1575" y="182"/>
                </a:lnTo>
                <a:lnTo>
                  <a:pt x="1532" y="182"/>
                </a:lnTo>
                <a:lnTo>
                  <a:pt x="1523" y="154"/>
                </a:lnTo>
                <a:lnTo>
                  <a:pt x="1486" y="154"/>
                </a:lnTo>
                <a:lnTo>
                  <a:pt x="1478" y="182"/>
                </a:lnTo>
                <a:lnTo>
                  <a:pt x="1468" y="182"/>
                </a:lnTo>
                <a:lnTo>
                  <a:pt x="1451" y="182"/>
                </a:lnTo>
                <a:lnTo>
                  <a:pt x="1423" y="182"/>
                </a:lnTo>
                <a:lnTo>
                  <a:pt x="1416" y="154"/>
                </a:lnTo>
                <a:lnTo>
                  <a:pt x="1378" y="154"/>
                </a:lnTo>
                <a:lnTo>
                  <a:pt x="1369" y="182"/>
                </a:lnTo>
                <a:lnTo>
                  <a:pt x="1351" y="182"/>
                </a:lnTo>
                <a:close/>
                <a:moveTo>
                  <a:pt x="1036" y="35"/>
                </a:moveTo>
                <a:lnTo>
                  <a:pt x="1033" y="37"/>
                </a:lnTo>
                <a:lnTo>
                  <a:pt x="1031" y="40"/>
                </a:lnTo>
                <a:lnTo>
                  <a:pt x="1030" y="42"/>
                </a:lnTo>
                <a:lnTo>
                  <a:pt x="1029" y="45"/>
                </a:lnTo>
                <a:lnTo>
                  <a:pt x="1029" y="141"/>
                </a:lnTo>
                <a:lnTo>
                  <a:pt x="1029" y="147"/>
                </a:lnTo>
                <a:lnTo>
                  <a:pt x="1027" y="151"/>
                </a:lnTo>
                <a:lnTo>
                  <a:pt x="1026" y="155"/>
                </a:lnTo>
                <a:lnTo>
                  <a:pt x="1024" y="159"/>
                </a:lnTo>
                <a:lnTo>
                  <a:pt x="1022" y="164"/>
                </a:lnTo>
                <a:lnTo>
                  <a:pt x="1019" y="168"/>
                </a:lnTo>
                <a:lnTo>
                  <a:pt x="1016" y="171"/>
                </a:lnTo>
                <a:lnTo>
                  <a:pt x="1012" y="174"/>
                </a:lnTo>
                <a:lnTo>
                  <a:pt x="1009" y="176"/>
                </a:lnTo>
                <a:lnTo>
                  <a:pt x="1005" y="178"/>
                </a:lnTo>
                <a:lnTo>
                  <a:pt x="995" y="182"/>
                </a:lnTo>
                <a:lnTo>
                  <a:pt x="985" y="183"/>
                </a:lnTo>
                <a:lnTo>
                  <a:pt x="975" y="185"/>
                </a:lnTo>
                <a:lnTo>
                  <a:pt x="965" y="183"/>
                </a:lnTo>
                <a:lnTo>
                  <a:pt x="955" y="182"/>
                </a:lnTo>
                <a:lnTo>
                  <a:pt x="947" y="178"/>
                </a:lnTo>
                <a:lnTo>
                  <a:pt x="938" y="174"/>
                </a:lnTo>
                <a:lnTo>
                  <a:pt x="934" y="171"/>
                </a:lnTo>
                <a:lnTo>
                  <a:pt x="931" y="168"/>
                </a:lnTo>
                <a:lnTo>
                  <a:pt x="928" y="164"/>
                </a:lnTo>
                <a:lnTo>
                  <a:pt x="925" y="159"/>
                </a:lnTo>
                <a:lnTo>
                  <a:pt x="923" y="151"/>
                </a:lnTo>
                <a:lnTo>
                  <a:pt x="921" y="147"/>
                </a:lnTo>
                <a:lnTo>
                  <a:pt x="921" y="141"/>
                </a:lnTo>
                <a:lnTo>
                  <a:pt x="921" y="45"/>
                </a:lnTo>
                <a:lnTo>
                  <a:pt x="921" y="42"/>
                </a:lnTo>
                <a:lnTo>
                  <a:pt x="920" y="40"/>
                </a:lnTo>
                <a:lnTo>
                  <a:pt x="917" y="37"/>
                </a:lnTo>
                <a:lnTo>
                  <a:pt x="914" y="35"/>
                </a:lnTo>
                <a:lnTo>
                  <a:pt x="962" y="35"/>
                </a:lnTo>
                <a:lnTo>
                  <a:pt x="962" y="157"/>
                </a:lnTo>
                <a:lnTo>
                  <a:pt x="962" y="161"/>
                </a:lnTo>
                <a:lnTo>
                  <a:pt x="964" y="164"/>
                </a:lnTo>
                <a:lnTo>
                  <a:pt x="964" y="165"/>
                </a:lnTo>
                <a:lnTo>
                  <a:pt x="966" y="168"/>
                </a:lnTo>
                <a:lnTo>
                  <a:pt x="968" y="169"/>
                </a:lnTo>
                <a:lnTo>
                  <a:pt x="969" y="171"/>
                </a:lnTo>
                <a:lnTo>
                  <a:pt x="975" y="172"/>
                </a:lnTo>
                <a:lnTo>
                  <a:pt x="981" y="171"/>
                </a:lnTo>
                <a:lnTo>
                  <a:pt x="985" y="168"/>
                </a:lnTo>
                <a:lnTo>
                  <a:pt x="988" y="164"/>
                </a:lnTo>
                <a:lnTo>
                  <a:pt x="988" y="161"/>
                </a:lnTo>
                <a:lnTo>
                  <a:pt x="988" y="157"/>
                </a:lnTo>
                <a:lnTo>
                  <a:pt x="988" y="35"/>
                </a:lnTo>
                <a:lnTo>
                  <a:pt x="1036" y="35"/>
                </a:lnTo>
                <a:close/>
                <a:moveTo>
                  <a:pt x="1116" y="131"/>
                </a:moveTo>
                <a:lnTo>
                  <a:pt x="1116" y="137"/>
                </a:lnTo>
                <a:lnTo>
                  <a:pt x="1115" y="143"/>
                </a:lnTo>
                <a:lnTo>
                  <a:pt x="1113" y="147"/>
                </a:lnTo>
                <a:lnTo>
                  <a:pt x="1111" y="152"/>
                </a:lnTo>
                <a:lnTo>
                  <a:pt x="1108" y="157"/>
                </a:lnTo>
                <a:lnTo>
                  <a:pt x="1105" y="161"/>
                </a:lnTo>
                <a:lnTo>
                  <a:pt x="1102" y="164"/>
                </a:lnTo>
                <a:lnTo>
                  <a:pt x="1098" y="168"/>
                </a:lnTo>
                <a:lnTo>
                  <a:pt x="1091" y="174"/>
                </a:lnTo>
                <a:lnTo>
                  <a:pt x="1082" y="179"/>
                </a:lnTo>
                <a:lnTo>
                  <a:pt x="1067" y="188"/>
                </a:lnTo>
                <a:lnTo>
                  <a:pt x="1053" y="178"/>
                </a:lnTo>
                <a:lnTo>
                  <a:pt x="1061" y="172"/>
                </a:lnTo>
                <a:lnTo>
                  <a:pt x="1068" y="165"/>
                </a:lnTo>
                <a:lnTo>
                  <a:pt x="1071" y="161"/>
                </a:lnTo>
                <a:lnTo>
                  <a:pt x="1072" y="157"/>
                </a:lnTo>
                <a:lnTo>
                  <a:pt x="1074" y="152"/>
                </a:lnTo>
                <a:lnTo>
                  <a:pt x="1074" y="148"/>
                </a:lnTo>
                <a:lnTo>
                  <a:pt x="1072" y="141"/>
                </a:lnTo>
                <a:lnTo>
                  <a:pt x="1070" y="133"/>
                </a:lnTo>
                <a:lnTo>
                  <a:pt x="1064" y="124"/>
                </a:lnTo>
                <a:lnTo>
                  <a:pt x="1057" y="113"/>
                </a:lnTo>
                <a:lnTo>
                  <a:pt x="1051" y="106"/>
                </a:lnTo>
                <a:lnTo>
                  <a:pt x="1047" y="97"/>
                </a:lnTo>
                <a:lnTo>
                  <a:pt x="1044" y="89"/>
                </a:lnTo>
                <a:lnTo>
                  <a:pt x="1043" y="81"/>
                </a:lnTo>
                <a:lnTo>
                  <a:pt x="1044" y="73"/>
                </a:lnTo>
                <a:lnTo>
                  <a:pt x="1047" y="65"/>
                </a:lnTo>
                <a:lnTo>
                  <a:pt x="1051" y="58"/>
                </a:lnTo>
                <a:lnTo>
                  <a:pt x="1057" y="51"/>
                </a:lnTo>
                <a:lnTo>
                  <a:pt x="1064" y="45"/>
                </a:lnTo>
                <a:lnTo>
                  <a:pt x="1072" y="40"/>
                </a:lnTo>
                <a:lnTo>
                  <a:pt x="1079" y="34"/>
                </a:lnTo>
                <a:lnTo>
                  <a:pt x="1088" y="30"/>
                </a:lnTo>
                <a:lnTo>
                  <a:pt x="1112" y="52"/>
                </a:lnTo>
                <a:lnTo>
                  <a:pt x="1094" y="49"/>
                </a:lnTo>
                <a:lnTo>
                  <a:pt x="1091" y="52"/>
                </a:lnTo>
                <a:lnTo>
                  <a:pt x="1089" y="57"/>
                </a:lnTo>
                <a:lnTo>
                  <a:pt x="1088" y="62"/>
                </a:lnTo>
                <a:lnTo>
                  <a:pt x="1086" y="66"/>
                </a:lnTo>
                <a:lnTo>
                  <a:pt x="1088" y="73"/>
                </a:lnTo>
                <a:lnTo>
                  <a:pt x="1091" y="81"/>
                </a:lnTo>
                <a:lnTo>
                  <a:pt x="1096" y="88"/>
                </a:lnTo>
                <a:lnTo>
                  <a:pt x="1102" y="96"/>
                </a:lnTo>
                <a:lnTo>
                  <a:pt x="1108" y="104"/>
                </a:lnTo>
                <a:lnTo>
                  <a:pt x="1111" y="109"/>
                </a:lnTo>
                <a:lnTo>
                  <a:pt x="1112" y="114"/>
                </a:lnTo>
                <a:lnTo>
                  <a:pt x="1115" y="123"/>
                </a:lnTo>
                <a:lnTo>
                  <a:pt x="1116" y="131"/>
                </a:lnTo>
                <a:close/>
                <a:moveTo>
                  <a:pt x="1181" y="182"/>
                </a:moveTo>
                <a:lnTo>
                  <a:pt x="1126" y="182"/>
                </a:lnTo>
                <a:lnTo>
                  <a:pt x="1130" y="179"/>
                </a:lnTo>
                <a:lnTo>
                  <a:pt x="1132" y="176"/>
                </a:lnTo>
                <a:lnTo>
                  <a:pt x="1133" y="172"/>
                </a:lnTo>
                <a:lnTo>
                  <a:pt x="1133" y="45"/>
                </a:lnTo>
                <a:lnTo>
                  <a:pt x="1133" y="44"/>
                </a:lnTo>
                <a:lnTo>
                  <a:pt x="1132" y="41"/>
                </a:lnTo>
                <a:lnTo>
                  <a:pt x="1130" y="38"/>
                </a:lnTo>
                <a:lnTo>
                  <a:pt x="1126" y="35"/>
                </a:lnTo>
                <a:lnTo>
                  <a:pt x="1181" y="35"/>
                </a:lnTo>
                <a:lnTo>
                  <a:pt x="1178" y="38"/>
                </a:lnTo>
                <a:lnTo>
                  <a:pt x="1175" y="41"/>
                </a:lnTo>
                <a:lnTo>
                  <a:pt x="1174" y="45"/>
                </a:lnTo>
                <a:lnTo>
                  <a:pt x="1174" y="172"/>
                </a:lnTo>
                <a:lnTo>
                  <a:pt x="1174" y="174"/>
                </a:lnTo>
                <a:lnTo>
                  <a:pt x="1175" y="176"/>
                </a:lnTo>
                <a:lnTo>
                  <a:pt x="1178" y="179"/>
                </a:lnTo>
                <a:lnTo>
                  <a:pt x="1181" y="182"/>
                </a:lnTo>
                <a:close/>
                <a:moveTo>
                  <a:pt x="910" y="35"/>
                </a:moveTo>
                <a:lnTo>
                  <a:pt x="907" y="37"/>
                </a:lnTo>
                <a:lnTo>
                  <a:pt x="906" y="40"/>
                </a:lnTo>
                <a:lnTo>
                  <a:pt x="904" y="42"/>
                </a:lnTo>
                <a:lnTo>
                  <a:pt x="903" y="45"/>
                </a:lnTo>
                <a:lnTo>
                  <a:pt x="903" y="141"/>
                </a:lnTo>
                <a:lnTo>
                  <a:pt x="903" y="147"/>
                </a:lnTo>
                <a:lnTo>
                  <a:pt x="901" y="151"/>
                </a:lnTo>
                <a:lnTo>
                  <a:pt x="900" y="155"/>
                </a:lnTo>
                <a:lnTo>
                  <a:pt x="899" y="159"/>
                </a:lnTo>
                <a:lnTo>
                  <a:pt x="896" y="164"/>
                </a:lnTo>
                <a:lnTo>
                  <a:pt x="893" y="168"/>
                </a:lnTo>
                <a:lnTo>
                  <a:pt x="890" y="171"/>
                </a:lnTo>
                <a:lnTo>
                  <a:pt x="886" y="174"/>
                </a:lnTo>
                <a:lnTo>
                  <a:pt x="882" y="176"/>
                </a:lnTo>
                <a:lnTo>
                  <a:pt x="879" y="178"/>
                </a:lnTo>
                <a:lnTo>
                  <a:pt x="869" y="182"/>
                </a:lnTo>
                <a:lnTo>
                  <a:pt x="859" y="183"/>
                </a:lnTo>
                <a:lnTo>
                  <a:pt x="849" y="185"/>
                </a:lnTo>
                <a:lnTo>
                  <a:pt x="839" y="183"/>
                </a:lnTo>
                <a:lnTo>
                  <a:pt x="829" y="182"/>
                </a:lnTo>
                <a:lnTo>
                  <a:pt x="821" y="178"/>
                </a:lnTo>
                <a:lnTo>
                  <a:pt x="812" y="174"/>
                </a:lnTo>
                <a:lnTo>
                  <a:pt x="808" y="171"/>
                </a:lnTo>
                <a:lnTo>
                  <a:pt x="805" y="168"/>
                </a:lnTo>
                <a:lnTo>
                  <a:pt x="803" y="164"/>
                </a:lnTo>
                <a:lnTo>
                  <a:pt x="800" y="159"/>
                </a:lnTo>
                <a:lnTo>
                  <a:pt x="797" y="151"/>
                </a:lnTo>
                <a:lnTo>
                  <a:pt x="795" y="147"/>
                </a:lnTo>
                <a:lnTo>
                  <a:pt x="795" y="141"/>
                </a:lnTo>
                <a:lnTo>
                  <a:pt x="795" y="45"/>
                </a:lnTo>
                <a:lnTo>
                  <a:pt x="795" y="42"/>
                </a:lnTo>
                <a:lnTo>
                  <a:pt x="794" y="40"/>
                </a:lnTo>
                <a:lnTo>
                  <a:pt x="791" y="37"/>
                </a:lnTo>
                <a:lnTo>
                  <a:pt x="788" y="35"/>
                </a:lnTo>
                <a:lnTo>
                  <a:pt x="836" y="35"/>
                </a:lnTo>
                <a:lnTo>
                  <a:pt x="836" y="157"/>
                </a:lnTo>
                <a:lnTo>
                  <a:pt x="836" y="161"/>
                </a:lnTo>
                <a:lnTo>
                  <a:pt x="838" y="164"/>
                </a:lnTo>
                <a:lnTo>
                  <a:pt x="838" y="165"/>
                </a:lnTo>
                <a:lnTo>
                  <a:pt x="841" y="168"/>
                </a:lnTo>
                <a:lnTo>
                  <a:pt x="842" y="169"/>
                </a:lnTo>
                <a:lnTo>
                  <a:pt x="844" y="171"/>
                </a:lnTo>
                <a:lnTo>
                  <a:pt x="849" y="172"/>
                </a:lnTo>
                <a:lnTo>
                  <a:pt x="855" y="171"/>
                </a:lnTo>
                <a:lnTo>
                  <a:pt x="859" y="168"/>
                </a:lnTo>
                <a:lnTo>
                  <a:pt x="862" y="164"/>
                </a:lnTo>
                <a:lnTo>
                  <a:pt x="862" y="161"/>
                </a:lnTo>
                <a:lnTo>
                  <a:pt x="862" y="157"/>
                </a:lnTo>
                <a:lnTo>
                  <a:pt x="862" y="35"/>
                </a:lnTo>
                <a:lnTo>
                  <a:pt x="910" y="35"/>
                </a:lnTo>
                <a:close/>
                <a:moveTo>
                  <a:pt x="664" y="131"/>
                </a:moveTo>
                <a:lnTo>
                  <a:pt x="664" y="137"/>
                </a:lnTo>
                <a:lnTo>
                  <a:pt x="663" y="143"/>
                </a:lnTo>
                <a:lnTo>
                  <a:pt x="661" y="147"/>
                </a:lnTo>
                <a:lnTo>
                  <a:pt x="660" y="152"/>
                </a:lnTo>
                <a:lnTo>
                  <a:pt x="657" y="157"/>
                </a:lnTo>
                <a:lnTo>
                  <a:pt x="654" y="161"/>
                </a:lnTo>
                <a:lnTo>
                  <a:pt x="650" y="164"/>
                </a:lnTo>
                <a:lnTo>
                  <a:pt x="647" y="168"/>
                </a:lnTo>
                <a:lnTo>
                  <a:pt x="639" y="174"/>
                </a:lnTo>
                <a:lnTo>
                  <a:pt x="630" y="179"/>
                </a:lnTo>
                <a:lnTo>
                  <a:pt x="615" y="188"/>
                </a:lnTo>
                <a:lnTo>
                  <a:pt x="602" y="178"/>
                </a:lnTo>
                <a:lnTo>
                  <a:pt x="610" y="172"/>
                </a:lnTo>
                <a:lnTo>
                  <a:pt x="616" y="165"/>
                </a:lnTo>
                <a:lnTo>
                  <a:pt x="619" y="161"/>
                </a:lnTo>
                <a:lnTo>
                  <a:pt x="620" y="157"/>
                </a:lnTo>
                <a:lnTo>
                  <a:pt x="622" y="152"/>
                </a:lnTo>
                <a:lnTo>
                  <a:pt x="622" y="148"/>
                </a:lnTo>
                <a:lnTo>
                  <a:pt x="622" y="141"/>
                </a:lnTo>
                <a:lnTo>
                  <a:pt x="617" y="133"/>
                </a:lnTo>
                <a:lnTo>
                  <a:pt x="612" y="124"/>
                </a:lnTo>
                <a:lnTo>
                  <a:pt x="605" y="113"/>
                </a:lnTo>
                <a:lnTo>
                  <a:pt x="599" y="106"/>
                </a:lnTo>
                <a:lnTo>
                  <a:pt x="595" y="97"/>
                </a:lnTo>
                <a:lnTo>
                  <a:pt x="593" y="89"/>
                </a:lnTo>
                <a:lnTo>
                  <a:pt x="592" y="81"/>
                </a:lnTo>
                <a:lnTo>
                  <a:pt x="593" y="73"/>
                </a:lnTo>
                <a:lnTo>
                  <a:pt x="596" y="65"/>
                </a:lnTo>
                <a:lnTo>
                  <a:pt x="601" y="58"/>
                </a:lnTo>
                <a:lnTo>
                  <a:pt x="606" y="51"/>
                </a:lnTo>
                <a:lnTo>
                  <a:pt x="613" y="45"/>
                </a:lnTo>
                <a:lnTo>
                  <a:pt x="620" y="40"/>
                </a:lnTo>
                <a:lnTo>
                  <a:pt x="629" y="34"/>
                </a:lnTo>
                <a:lnTo>
                  <a:pt x="637" y="30"/>
                </a:lnTo>
                <a:lnTo>
                  <a:pt x="661" y="52"/>
                </a:lnTo>
                <a:lnTo>
                  <a:pt x="641" y="49"/>
                </a:lnTo>
                <a:lnTo>
                  <a:pt x="640" y="52"/>
                </a:lnTo>
                <a:lnTo>
                  <a:pt x="637" y="57"/>
                </a:lnTo>
                <a:lnTo>
                  <a:pt x="636" y="62"/>
                </a:lnTo>
                <a:lnTo>
                  <a:pt x="636" y="66"/>
                </a:lnTo>
                <a:lnTo>
                  <a:pt x="637" y="73"/>
                </a:lnTo>
                <a:lnTo>
                  <a:pt x="640" y="81"/>
                </a:lnTo>
                <a:lnTo>
                  <a:pt x="644" y="88"/>
                </a:lnTo>
                <a:lnTo>
                  <a:pt x="651" y="96"/>
                </a:lnTo>
                <a:lnTo>
                  <a:pt x="657" y="104"/>
                </a:lnTo>
                <a:lnTo>
                  <a:pt x="658" y="109"/>
                </a:lnTo>
                <a:lnTo>
                  <a:pt x="661" y="114"/>
                </a:lnTo>
                <a:lnTo>
                  <a:pt x="664" y="123"/>
                </a:lnTo>
                <a:lnTo>
                  <a:pt x="664" y="131"/>
                </a:lnTo>
                <a:close/>
                <a:moveTo>
                  <a:pt x="730" y="182"/>
                </a:moveTo>
                <a:lnTo>
                  <a:pt x="675" y="182"/>
                </a:lnTo>
                <a:lnTo>
                  <a:pt x="678" y="179"/>
                </a:lnTo>
                <a:lnTo>
                  <a:pt x="681" y="176"/>
                </a:lnTo>
                <a:lnTo>
                  <a:pt x="682" y="172"/>
                </a:lnTo>
                <a:lnTo>
                  <a:pt x="682" y="45"/>
                </a:lnTo>
                <a:lnTo>
                  <a:pt x="682" y="44"/>
                </a:lnTo>
                <a:lnTo>
                  <a:pt x="681" y="41"/>
                </a:lnTo>
                <a:lnTo>
                  <a:pt x="678" y="38"/>
                </a:lnTo>
                <a:lnTo>
                  <a:pt x="675" y="35"/>
                </a:lnTo>
                <a:lnTo>
                  <a:pt x="730" y="35"/>
                </a:lnTo>
                <a:lnTo>
                  <a:pt x="726" y="38"/>
                </a:lnTo>
                <a:lnTo>
                  <a:pt x="725" y="41"/>
                </a:lnTo>
                <a:lnTo>
                  <a:pt x="723" y="45"/>
                </a:lnTo>
                <a:lnTo>
                  <a:pt x="723" y="172"/>
                </a:lnTo>
                <a:lnTo>
                  <a:pt x="723" y="174"/>
                </a:lnTo>
                <a:lnTo>
                  <a:pt x="725" y="176"/>
                </a:lnTo>
                <a:lnTo>
                  <a:pt x="726" y="179"/>
                </a:lnTo>
                <a:lnTo>
                  <a:pt x="730" y="182"/>
                </a:lnTo>
                <a:close/>
                <a:moveTo>
                  <a:pt x="773" y="121"/>
                </a:moveTo>
                <a:lnTo>
                  <a:pt x="738" y="121"/>
                </a:lnTo>
                <a:lnTo>
                  <a:pt x="747" y="99"/>
                </a:lnTo>
                <a:lnTo>
                  <a:pt x="783" y="99"/>
                </a:lnTo>
                <a:lnTo>
                  <a:pt x="773" y="121"/>
                </a:lnTo>
                <a:close/>
                <a:moveTo>
                  <a:pt x="462" y="182"/>
                </a:moveTo>
                <a:lnTo>
                  <a:pt x="421" y="182"/>
                </a:lnTo>
                <a:lnTo>
                  <a:pt x="413" y="154"/>
                </a:lnTo>
                <a:lnTo>
                  <a:pt x="376" y="154"/>
                </a:lnTo>
                <a:lnTo>
                  <a:pt x="367" y="182"/>
                </a:lnTo>
                <a:lnTo>
                  <a:pt x="341" y="182"/>
                </a:lnTo>
                <a:lnTo>
                  <a:pt x="257" y="182"/>
                </a:lnTo>
                <a:lnTo>
                  <a:pt x="259" y="182"/>
                </a:lnTo>
                <a:lnTo>
                  <a:pt x="261" y="179"/>
                </a:lnTo>
                <a:lnTo>
                  <a:pt x="264" y="175"/>
                </a:lnTo>
                <a:lnTo>
                  <a:pt x="264" y="172"/>
                </a:lnTo>
                <a:lnTo>
                  <a:pt x="266" y="168"/>
                </a:lnTo>
                <a:lnTo>
                  <a:pt x="266" y="45"/>
                </a:lnTo>
                <a:lnTo>
                  <a:pt x="264" y="44"/>
                </a:lnTo>
                <a:lnTo>
                  <a:pt x="264" y="41"/>
                </a:lnTo>
                <a:lnTo>
                  <a:pt x="261" y="38"/>
                </a:lnTo>
                <a:lnTo>
                  <a:pt x="257" y="35"/>
                </a:lnTo>
                <a:lnTo>
                  <a:pt x="315" y="35"/>
                </a:lnTo>
                <a:lnTo>
                  <a:pt x="314" y="35"/>
                </a:lnTo>
                <a:lnTo>
                  <a:pt x="311" y="38"/>
                </a:lnTo>
                <a:lnTo>
                  <a:pt x="308" y="41"/>
                </a:lnTo>
                <a:lnTo>
                  <a:pt x="307" y="44"/>
                </a:lnTo>
                <a:lnTo>
                  <a:pt x="307" y="45"/>
                </a:lnTo>
                <a:lnTo>
                  <a:pt x="307" y="168"/>
                </a:lnTo>
                <a:lnTo>
                  <a:pt x="322" y="168"/>
                </a:lnTo>
                <a:lnTo>
                  <a:pt x="324" y="168"/>
                </a:lnTo>
                <a:lnTo>
                  <a:pt x="326" y="167"/>
                </a:lnTo>
                <a:lnTo>
                  <a:pt x="331" y="162"/>
                </a:lnTo>
                <a:lnTo>
                  <a:pt x="336" y="157"/>
                </a:lnTo>
                <a:lnTo>
                  <a:pt x="342" y="148"/>
                </a:lnTo>
                <a:lnTo>
                  <a:pt x="342" y="182"/>
                </a:lnTo>
                <a:lnTo>
                  <a:pt x="346" y="178"/>
                </a:lnTo>
                <a:lnTo>
                  <a:pt x="348" y="175"/>
                </a:lnTo>
                <a:lnTo>
                  <a:pt x="349" y="171"/>
                </a:lnTo>
                <a:lnTo>
                  <a:pt x="383" y="48"/>
                </a:lnTo>
                <a:lnTo>
                  <a:pt x="384" y="45"/>
                </a:lnTo>
                <a:lnTo>
                  <a:pt x="384" y="42"/>
                </a:lnTo>
                <a:lnTo>
                  <a:pt x="383" y="38"/>
                </a:lnTo>
                <a:lnTo>
                  <a:pt x="379" y="34"/>
                </a:lnTo>
                <a:lnTo>
                  <a:pt x="387" y="34"/>
                </a:lnTo>
                <a:lnTo>
                  <a:pt x="420" y="34"/>
                </a:lnTo>
                <a:lnTo>
                  <a:pt x="458" y="172"/>
                </a:lnTo>
                <a:lnTo>
                  <a:pt x="461" y="178"/>
                </a:lnTo>
                <a:lnTo>
                  <a:pt x="463" y="182"/>
                </a:lnTo>
                <a:lnTo>
                  <a:pt x="465" y="179"/>
                </a:lnTo>
                <a:lnTo>
                  <a:pt x="468" y="178"/>
                </a:lnTo>
                <a:lnTo>
                  <a:pt x="468" y="175"/>
                </a:lnTo>
                <a:lnTo>
                  <a:pt x="469" y="172"/>
                </a:lnTo>
                <a:lnTo>
                  <a:pt x="469" y="45"/>
                </a:lnTo>
                <a:lnTo>
                  <a:pt x="469" y="44"/>
                </a:lnTo>
                <a:lnTo>
                  <a:pt x="468" y="41"/>
                </a:lnTo>
                <a:lnTo>
                  <a:pt x="465" y="38"/>
                </a:lnTo>
                <a:lnTo>
                  <a:pt x="462" y="35"/>
                </a:lnTo>
                <a:lnTo>
                  <a:pt x="499" y="35"/>
                </a:lnTo>
                <a:lnTo>
                  <a:pt x="554" y="126"/>
                </a:lnTo>
                <a:lnTo>
                  <a:pt x="554" y="45"/>
                </a:lnTo>
                <a:lnTo>
                  <a:pt x="554" y="44"/>
                </a:lnTo>
                <a:lnTo>
                  <a:pt x="554" y="41"/>
                </a:lnTo>
                <a:lnTo>
                  <a:pt x="551" y="38"/>
                </a:lnTo>
                <a:lnTo>
                  <a:pt x="548" y="35"/>
                </a:lnTo>
                <a:lnTo>
                  <a:pt x="584" y="35"/>
                </a:lnTo>
                <a:lnTo>
                  <a:pt x="579" y="38"/>
                </a:lnTo>
                <a:lnTo>
                  <a:pt x="578" y="41"/>
                </a:lnTo>
                <a:lnTo>
                  <a:pt x="576" y="45"/>
                </a:lnTo>
                <a:lnTo>
                  <a:pt x="576" y="183"/>
                </a:lnTo>
                <a:lnTo>
                  <a:pt x="545" y="183"/>
                </a:lnTo>
                <a:lnTo>
                  <a:pt x="490" y="93"/>
                </a:lnTo>
                <a:lnTo>
                  <a:pt x="490" y="172"/>
                </a:lnTo>
                <a:lnTo>
                  <a:pt x="492" y="174"/>
                </a:lnTo>
                <a:lnTo>
                  <a:pt x="492" y="176"/>
                </a:lnTo>
                <a:lnTo>
                  <a:pt x="495" y="179"/>
                </a:lnTo>
                <a:lnTo>
                  <a:pt x="497" y="182"/>
                </a:lnTo>
                <a:lnTo>
                  <a:pt x="462" y="182"/>
                </a:lnTo>
                <a:close/>
                <a:moveTo>
                  <a:pt x="410" y="141"/>
                </a:moveTo>
                <a:lnTo>
                  <a:pt x="394" y="86"/>
                </a:lnTo>
                <a:lnTo>
                  <a:pt x="379" y="141"/>
                </a:lnTo>
                <a:lnTo>
                  <a:pt x="410" y="141"/>
                </a:lnTo>
                <a:close/>
                <a:moveTo>
                  <a:pt x="370" y="13"/>
                </a:moveTo>
                <a:lnTo>
                  <a:pt x="370" y="9"/>
                </a:lnTo>
                <a:lnTo>
                  <a:pt x="374" y="4"/>
                </a:lnTo>
                <a:lnTo>
                  <a:pt x="379" y="2"/>
                </a:lnTo>
                <a:lnTo>
                  <a:pt x="383" y="0"/>
                </a:lnTo>
                <a:lnTo>
                  <a:pt x="389" y="2"/>
                </a:lnTo>
                <a:lnTo>
                  <a:pt x="393" y="4"/>
                </a:lnTo>
                <a:lnTo>
                  <a:pt x="396" y="9"/>
                </a:lnTo>
                <a:lnTo>
                  <a:pt x="397" y="13"/>
                </a:lnTo>
                <a:lnTo>
                  <a:pt x="396" y="18"/>
                </a:lnTo>
                <a:lnTo>
                  <a:pt x="393" y="23"/>
                </a:lnTo>
                <a:lnTo>
                  <a:pt x="389" y="26"/>
                </a:lnTo>
                <a:lnTo>
                  <a:pt x="383" y="27"/>
                </a:lnTo>
                <a:lnTo>
                  <a:pt x="379" y="26"/>
                </a:lnTo>
                <a:lnTo>
                  <a:pt x="374" y="23"/>
                </a:lnTo>
                <a:lnTo>
                  <a:pt x="370" y="18"/>
                </a:lnTo>
                <a:lnTo>
                  <a:pt x="370" y="1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3" name="Freeform 183">
            <a:extLst>
              <a:ext uri="{FF2B5EF4-FFF2-40B4-BE49-F238E27FC236}">
                <a16:creationId xmlns:a16="http://schemas.microsoft.com/office/drawing/2014/main" id="{1DD9ACDE-2F23-E537-6F19-34AC01E1E34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00901" y="5796951"/>
            <a:ext cx="160418" cy="90000"/>
          </a:xfrm>
          <a:custGeom>
            <a:avLst/>
            <a:gdLst>
              <a:gd name="T0" fmla="*/ 711 w 770"/>
              <a:gd name="T1" fmla="*/ 62 h 432"/>
              <a:gd name="T2" fmla="*/ 640 w 770"/>
              <a:gd name="T3" fmla="*/ 41 h 432"/>
              <a:gd name="T4" fmla="*/ 757 w 770"/>
              <a:gd name="T5" fmla="*/ 195 h 432"/>
              <a:gd name="T6" fmla="*/ 722 w 770"/>
              <a:gd name="T7" fmla="*/ 315 h 432"/>
              <a:gd name="T8" fmla="*/ 588 w 770"/>
              <a:gd name="T9" fmla="*/ 241 h 432"/>
              <a:gd name="T10" fmla="*/ 650 w 770"/>
              <a:gd name="T11" fmla="*/ 301 h 432"/>
              <a:gd name="T12" fmla="*/ 581 w 770"/>
              <a:gd name="T13" fmla="*/ 161 h 432"/>
              <a:gd name="T14" fmla="*/ 575 w 770"/>
              <a:gd name="T15" fmla="*/ 20 h 432"/>
              <a:gd name="T16" fmla="*/ 465 w 770"/>
              <a:gd name="T17" fmla="*/ 84 h 432"/>
              <a:gd name="T18" fmla="*/ 398 w 770"/>
              <a:gd name="T19" fmla="*/ 31 h 432"/>
              <a:gd name="T20" fmla="*/ 449 w 770"/>
              <a:gd name="T21" fmla="*/ 136 h 432"/>
              <a:gd name="T22" fmla="*/ 510 w 770"/>
              <a:gd name="T23" fmla="*/ 278 h 432"/>
              <a:gd name="T24" fmla="*/ 309 w 770"/>
              <a:gd name="T25" fmla="*/ 318 h 432"/>
              <a:gd name="T26" fmla="*/ 369 w 770"/>
              <a:gd name="T27" fmla="*/ 301 h 432"/>
              <a:gd name="T28" fmla="*/ 411 w 770"/>
              <a:gd name="T29" fmla="*/ 241 h 432"/>
              <a:gd name="T30" fmla="*/ 290 w 770"/>
              <a:gd name="T31" fmla="*/ 71 h 432"/>
              <a:gd name="T32" fmla="*/ 448 w 770"/>
              <a:gd name="T33" fmla="*/ 3 h 432"/>
              <a:gd name="T34" fmla="*/ 182 w 770"/>
              <a:gd name="T35" fmla="*/ 209 h 432"/>
              <a:gd name="T36" fmla="*/ 203 w 770"/>
              <a:gd name="T37" fmla="*/ 288 h 432"/>
              <a:gd name="T38" fmla="*/ 23 w 770"/>
              <a:gd name="T39" fmla="*/ 294 h 432"/>
              <a:gd name="T40" fmla="*/ 216 w 770"/>
              <a:gd name="T41" fmla="*/ 54 h 432"/>
              <a:gd name="T42" fmla="*/ 737 w 770"/>
              <a:gd name="T43" fmla="*/ 426 h 432"/>
              <a:gd name="T44" fmla="*/ 695 w 770"/>
              <a:gd name="T45" fmla="*/ 426 h 432"/>
              <a:gd name="T46" fmla="*/ 558 w 770"/>
              <a:gd name="T47" fmla="*/ 430 h 432"/>
              <a:gd name="T48" fmla="*/ 516 w 770"/>
              <a:gd name="T49" fmla="*/ 425 h 432"/>
              <a:gd name="T50" fmla="*/ 170 w 770"/>
              <a:gd name="T51" fmla="*/ 428 h 432"/>
              <a:gd name="T52" fmla="*/ 157 w 770"/>
              <a:gd name="T53" fmla="*/ 385 h 432"/>
              <a:gd name="T54" fmla="*/ 629 w 770"/>
              <a:gd name="T55" fmla="*/ 419 h 432"/>
              <a:gd name="T56" fmla="*/ 633 w 770"/>
              <a:gd name="T57" fmla="*/ 384 h 432"/>
              <a:gd name="T58" fmla="*/ 602 w 770"/>
              <a:gd name="T59" fmla="*/ 404 h 432"/>
              <a:gd name="T60" fmla="*/ 308 w 770"/>
              <a:gd name="T61" fmla="*/ 382 h 432"/>
              <a:gd name="T62" fmla="*/ 321 w 770"/>
              <a:gd name="T63" fmla="*/ 404 h 432"/>
              <a:gd name="T64" fmla="*/ 201 w 770"/>
              <a:gd name="T65" fmla="*/ 405 h 432"/>
              <a:gd name="T66" fmla="*/ 97 w 770"/>
              <a:gd name="T67" fmla="*/ 425 h 432"/>
              <a:gd name="T68" fmla="*/ 92 w 770"/>
              <a:gd name="T69" fmla="*/ 378 h 432"/>
              <a:gd name="T70" fmla="*/ 21 w 770"/>
              <a:gd name="T71" fmla="*/ 406 h 432"/>
              <a:gd name="T72" fmla="*/ 4 w 770"/>
              <a:gd name="T73" fmla="*/ 384 h 432"/>
              <a:gd name="T74" fmla="*/ 398 w 770"/>
              <a:gd name="T75" fmla="*/ 399 h 432"/>
              <a:gd name="T76" fmla="*/ 403 w 770"/>
              <a:gd name="T77" fmla="*/ 430 h 432"/>
              <a:gd name="T78" fmla="*/ 405 w 770"/>
              <a:gd name="T79" fmla="*/ 384 h 432"/>
              <a:gd name="T80" fmla="*/ 61 w 770"/>
              <a:gd name="T81" fmla="*/ 430 h 432"/>
              <a:gd name="T82" fmla="*/ 763 w 770"/>
              <a:gd name="T83" fmla="*/ 378 h 432"/>
              <a:gd name="T84" fmla="*/ 747 w 770"/>
              <a:gd name="T85" fmla="*/ 382 h 432"/>
              <a:gd name="T86" fmla="*/ 141 w 770"/>
              <a:gd name="T87" fmla="*/ 420 h 432"/>
              <a:gd name="T88" fmla="*/ 240 w 770"/>
              <a:gd name="T89" fmla="*/ 377 h 432"/>
              <a:gd name="T90" fmla="*/ 240 w 770"/>
              <a:gd name="T91" fmla="*/ 415 h 432"/>
              <a:gd name="T92" fmla="*/ 219 w 770"/>
              <a:gd name="T93" fmla="*/ 425 h 432"/>
              <a:gd name="T94" fmla="*/ 213 w 770"/>
              <a:gd name="T95" fmla="*/ 382 h 432"/>
              <a:gd name="T96" fmla="*/ 492 w 770"/>
              <a:gd name="T97" fmla="*/ 382 h 432"/>
              <a:gd name="T98" fmla="*/ 492 w 770"/>
              <a:gd name="T99" fmla="*/ 430 h 432"/>
              <a:gd name="T100" fmla="*/ 502 w 770"/>
              <a:gd name="T101" fmla="*/ 416 h 432"/>
              <a:gd name="T102" fmla="*/ 506 w 770"/>
              <a:gd name="T103" fmla="*/ 378 h 432"/>
              <a:gd name="T104" fmla="*/ 270 w 770"/>
              <a:gd name="T105" fmla="*/ 430 h 432"/>
              <a:gd name="T106" fmla="*/ 261 w 770"/>
              <a:gd name="T107" fmla="*/ 381 h 432"/>
              <a:gd name="T108" fmla="*/ 325 w 770"/>
              <a:gd name="T109" fmla="*/ 388 h 432"/>
              <a:gd name="T110" fmla="*/ 360 w 770"/>
              <a:gd name="T111" fmla="*/ 426 h 432"/>
              <a:gd name="T112" fmla="*/ 643 w 770"/>
              <a:gd name="T113" fmla="*/ 388 h 432"/>
              <a:gd name="T114" fmla="*/ 675 w 770"/>
              <a:gd name="T115" fmla="*/ 426 h 432"/>
              <a:gd name="T116" fmla="*/ 453 w 770"/>
              <a:gd name="T117" fmla="*/ 381 h 432"/>
              <a:gd name="T118" fmla="*/ 417 w 770"/>
              <a:gd name="T119" fmla="*/ 387 h 432"/>
              <a:gd name="T120" fmla="*/ 568 w 770"/>
              <a:gd name="T121" fmla="*/ 397 h 432"/>
              <a:gd name="T122" fmla="*/ 589 w 770"/>
              <a:gd name="T123" fmla="*/ 382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70" h="432">
                <a:moveTo>
                  <a:pt x="170" y="375"/>
                </a:moveTo>
                <a:lnTo>
                  <a:pt x="167" y="374"/>
                </a:lnTo>
                <a:lnTo>
                  <a:pt x="165" y="373"/>
                </a:lnTo>
                <a:lnTo>
                  <a:pt x="167" y="370"/>
                </a:lnTo>
                <a:lnTo>
                  <a:pt x="168" y="370"/>
                </a:lnTo>
                <a:lnTo>
                  <a:pt x="170" y="370"/>
                </a:lnTo>
                <a:lnTo>
                  <a:pt x="171" y="370"/>
                </a:lnTo>
                <a:lnTo>
                  <a:pt x="171" y="371"/>
                </a:lnTo>
                <a:lnTo>
                  <a:pt x="172" y="373"/>
                </a:lnTo>
                <a:lnTo>
                  <a:pt x="171" y="374"/>
                </a:lnTo>
                <a:lnTo>
                  <a:pt x="170" y="375"/>
                </a:lnTo>
                <a:close/>
                <a:moveTo>
                  <a:pt x="753" y="10"/>
                </a:moveTo>
                <a:lnTo>
                  <a:pt x="743" y="92"/>
                </a:lnTo>
                <a:lnTo>
                  <a:pt x="711" y="91"/>
                </a:lnTo>
                <a:lnTo>
                  <a:pt x="712" y="75"/>
                </a:lnTo>
                <a:lnTo>
                  <a:pt x="712" y="68"/>
                </a:lnTo>
                <a:lnTo>
                  <a:pt x="711" y="62"/>
                </a:lnTo>
                <a:lnTo>
                  <a:pt x="709" y="57"/>
                </a:lnTo>
                <a:lnTo>
                  <a:pt x="708" y="51"/>
                </a:lnTo>
                <a:lnTo>
                  <a:pt x="705" y="47"/>
                </a:lnTo>
                <a:lnTo>
                  <a:pt x="702" y="41"/>
                </a:lnTo>
                <a:lnTo>
                  <a:pt x="699" y="38"/>
                </a:lnTo>
                <a:lnTo>
                  <a:pt x="696" y="34"/>
                </a:lnTo>
                <a:lnTo>
                  <a:pt x="692" y="31"/>
                </a:lnTo>
                <a:lnTo>
                  <a:pt x="688" y="30"/>
                </a:lnTo>
                <a:lnTo>
                  <a:pt x="684" y="29"/>
                </a:lnTo>
                <a:lnTo>
                  <a:pt x="680" y="27"/>
                </a:lnTo>
                <a:lnTo>
                  <a:pt x="668" y="26"/>
                </a:lnTo>
                <a:lnTo>
                  <a:pt x="661" y="26"/>
                </a:lnTo>
                <a:lnTo>
                  <a:pt x="657" y="27"/>
                </a:lnTo>
                <a:lnTo>
                  <a:pt x="654" y="29"/>
                </a:lnTo>
                <a:lnTo>
                  <a:pt x="648" y="31"/>
                </a:lnTo>
                <a:lnTo>
                  <a:pt x="643" y="36"/>
                </a:lnTo>
                <a:lnTo>
                  <a:pt x="640" y="41"/>
                </a:lnTo>
                <a:lnTo>
                  <a:pt x="636" y="48"/>
                </a:lnTo>
                <a:lnTo>
                  <a:pt x="634" y="55"/>
                </a:lnTo>
                <a:lnTo>
                  <a:pt x="634" y="64"/>
                </a:lnTo>
                <a:lnTo>
                  <a:pt x="634" y="69"/>
                </a:lnTo>
                <a:lnTo>
                  <a:pt x="636" y="74"/>
                </a:lnTo>
                <a:lnTo>
                  <a:pt x="640" y="84"/>
                </a:lnTo>
                <a:lnTo>
                  <a:pt x="643" y="88"/>
                </a:lnTo>
                <a:lnTo>
                  <a:pt x="647" y="92"/>
                </a:lnTo>
                <a:lnTo>
                  <a:pt x="656" y="100"/>
                </a:lnTo>
                <a:lnTo>
                  <a:pt x="665" y="110"/>
                </a:lnTo>
                <a:lnTo>
                  <a:pt x="677" y="119"/>
                </a:lnTo>
                <a:lnTo>
                  <a:pt x="702" y="137"/>
                </a:lnTo>
                <a:lnTo>
                  <a:pt x="715" y="147"/>
                </a:lnTo>
                <a:lnTo>
                  <a:pt x="726" y="158"/>
                </a:lnTo>
                <a:lnTo>
                  <a:pt x="737" y="170"/>
                </a:lnTo>
                <a:lnTo>
                  <a:pt x="749" y="182"/>
                </a:lnTo>
                <a:lnTo>
                  <a:pt x="757" y="195"/>
                </a:lnTo>
                <a:lnTo>
                  <a:pt x="760" y="202"/>
                </a:lnTo>
                <a:lnTo>
                  <a:pt x="763" y="209"/>
                </a:lnTo>
                <a:lnTo>
                  <a:pt x="766" y="216"/>
                </a:lnTo>
                <a:lnTo>
                  <a:pt x="767" y="225"/>
                </a:lnTo>
                <a:lnTo>
                  <a:pt x="769" y="232"/>
                </a:lnTo>
                <a:lnTo>
                  <a:pt x="770" y="240"/>
                </a:lnTo>
                <a:lnTo>
                  <a:pt x="769" y="250"/>
                </a:lnTo>
                <a:lnTo>
                  <a:pt x="767" y="260"/>
                </a:lnTo>
                <a:lnTo>
                  <a:pt x="764" y="270"/>
                </a:lnTo>
                <a:lnTo>
                  <a:pt x="761" y="278"/>
                </a:lnTo>
                <a:lnTo>
                  <a:pt x="757" y="285"/>
                </a:lnTo>
                <a:lnTo>
                  <a:pt x="752" y="292"/>
                </a:lnTo>
                <a:lnTo>
                  <a:pt x="749" y="296"/>
                </a:lnTo>
                <a:lnTo>
                  <a:pt x="746" y="299"/>
                </a:lnTo>
                <a:lnTo>
                  <a:pt x="739" y="305"/>
                </a:lnTo>
                <a:lnTo>
                  <a:pt x="730" y="311"/>
                </a:lnTo>
                <a:lnTo>
                  <a:pt x="722" y="315"/>
                </a:lnTo>
                <a:lnTo>
                  <a:pt x="712" y="319"/>
                </a:lnTo>
                <a:lnTo>
                  <a:pt x="702" y="322"/>
                </a:lnTo>
                <a:lnTo>
                  <a:pt x="691" y="325"/>
                </a:lnTo>
                <a:lnTo>
                  <a:pt x="680" y="326"/>
                </a:lnTo>
                <a:lnTo>
                  <a:pt x="667" y="327"/>
                </a:lnTo>
                <a:lnTo>
                  <a:pt x="654" y="327"/>
                </a:lnTo>
                <a:lnTo>
                  <a:pt x="634" y="327"/>
                </a:lnTo>
                <a:lnTo>
                  <a:pt x="616" y="326"/>
                </a:lnTo>
                <a:lnTo>
                  <a:pt x="599" y="323"/>
                </a:lnTo>
                <a:lnTo>
                  <a:pt x="583" y="322"/>
                </a:lnTo>
                <a:lnTo>
                  <a:pt x="559" y="318"/>
                </a:lnTo>
                <a:lnTo>
                  <a:pt x="550" y="315"/>
                </a:lnTo>
                <a:lnTo>
                  <a:pt x="542" y="315"/>
                </a:lnTo>
                <a:lnTo>
                  <a:pt x="558" y="223"/>
                </a:lnTo>
                <a:lnTo>
                  <a:pt x="589" y="223"/>
                </a:lnTo>
                <a:lnTo>
                  <a:pt x="589" y="233"/>
                </a:lnTo>
                <a:lnTo>
                  <a:pt x="588" y="241"/>
                </a:lnTo>
                <a:lnTo>
                  <a:pt x="588" y="250"/>
                </a:lnTo>
                <a:lnTo>
                  <a:pt x="589" y="258"/>
                </a:lnTo>
                <a:lnTo>
                  <a:pt x="591" y="265"/>
                </a:lnTo>
                <a:lnTo>
                  <a:pt x="593" y="271"/>
                </a:lnTo>
                <a:lnTo>
                  <a:pt x="595" y="278"/>
                </a:lnTo>
                <a:lnTo>
                  <a:pt x="599" y="282"/>
                </a:lnTo>
                <a:lnTo>
                  <a:pt x="602" y="288"/>
                </a:lnTo>
                <a:lnTo>
                  <a:pt x="606" y="292"/>
                </a:lnTo>
                <a:lnTo>
                  <a:pt x="610" y="295"/>
                </a:lnTo>
                <a:lnTo>
                  <a:pt x="615" y="298"/>
                </a:lnTo>
                <a:lnTo>
                  <a:pt x="620" y="301"/>
                </a:lnTo>
                <a:lnTo>
                  <a:pt x="626" y="302"/>
                </a:lnTo>
                <a:lnTo>
                  <a:pt x="630" y="303"/>
                </a:lnTo>
                <a:lnTo>
                  <a:pt x="636" y="303"/>
                </a:lnTo>
                <a:lnTo>
                  <a:pt x="643" y="302"/>
                </a:lnTo>
                <a:lnTo>
                  <a:pt x="647" y="302"/>
                </a:lnTo>
                <a:lnTo>
                  <a:pt x="650" y="301"/>
                </a:lnTo>
                <a:lnTo>
                  <a:pt x="653" y="299"/>
                </a:lnTo>
                <a:lnTo>
                  <a:pt x="656" y="298"/>
                </a:lnTo>
                <a:lnTo>
                  <a:pt x="660" y="294"/>
                </a:lnTo>
                <a:lnTo>
                  <a:pt x="664" y="288"/>
                </a:lnTo>
                <a:lnTo>
                  <a:pt x="667" y="281"/>
                </a:lnTo>
                <a:lnTo>
                  <a:pt x="668" y="274"/>
                </a:lnTo>
                <a:lnTo>
                  <a:pt x="668" y="265"/>
                </a:lnTo>
                <a:lnTo>
                  <a:pt x="668" y="258"/>
                </a:lnTo>
                <a:lnTo>
                  <a:pt x="667" y="253"/>
                </a:lnTo>
                <a:lnTo>
                  <a:pt x="665" y="247"/>
                </a:lnTo>
                <a:lnTo>
                  <a:pt x="663" y="241"/>
                </a:lnTo>
                <a:lnTo>
                  <a:pt x="657" y="230"/>
                </a:lnTo>
                <a:lnTo>
                  <a:pt x="648" y="220"/>
                </a:lnTo>
                <a:lnTo>
                  <a:pt x="639" y="210"/>
                </a:lnTo>
                <a:lnTo>
                  <a:pt x="627" y="201"/>
                </a:lnTo>
                <a:lnTo>
                  <a:pt x="605" y="181"/>
                </a:lnTo>
                <a:lnTo>
                  <a:pt x="581" y="161"/>
                </a:lnTo>
                <a:lnTo>
                  <a:pt x="569" y="151"/>
                </a:lnTo>
                <a:lnTo>
                  <a:pt x="561" y="140"/>
                </a:lnTo>
                <a:lnTo>
                  <a:pt x="552" y="129"/>
                </a:lnTo>
                <a:lnTo>
                  <a:pt x="545" y="116"/>
                </a:lnTo>
                <a:lnTo>
                  <a:pt x="544" y="110"/>
                </a:lnTo>
                <a:lnTo>
                  <a:pt x="541" y="103"/>
                </a:lnTo>
                <a:lnTo>
                  <a:pt x="541" y="96"/>
                </a:lnTo>
                <a:lnTo>
                  <a:pt x="540" y="89"/>
                </a:lnTo>
                <a:lnTo>
                  <a:pt x="541" y="79"/>
                </a:lnTo>
                <a:lnTo>
                  <a:pt x="541" y="71"/>
                </a:lnTo>
                <a:lnTo>
                  <a:pt x="544" y="62"/>
                </a:lnTo>
                <a:lnTo>
                  <a:pt x="547" y="54"/>
                </a:lnTo>
                <a:lnTo>
                  <a:pt x="551" y="47"/>
                </a:lnTo>
                <a:lnTo>
                  <a:pt x="555" y="38"/>
                </a:lnTo>
                <a:lnTo>
                  <a:pt x="561" y="33"/>
                </a:lnTo>
                <a:lnTo>
                  <a:pt x="568" y="26"/>
                </a:lnTo>
                <a:lnTo>
                  <a:pt x="575" y="20"/>
                </a:lnTo>
                <a:lnTo>
                  <a:pt x="583" y="16"/>
                </a:lnTo>
                <a:lnTo>
                  <a:pt x="593" y="12"/>
                </a:lnTo>
                <a:lnTo>
                  <a:pt x="603" y="7"/>
                </a:lnTo>
                <a:lnTo>
                  <a:pt x="615" y="5"/>
                </a:lnTo>
                <a:lnTo>
                  <a:pt x="627" y="2"/>
                </a:lnTo>
                <a:lnTo>
                  <a:pt x="640" y="2"/>
                </a:lnTo>
                <a:lnTo>
                  <a:pt x="656" y="0"/>
                </a:lnTo>
                <a:lnTo>
                  <a:pt x="668" y="0"/>
                </a:lnTo>
                <a:lnTo>
                  <a:pt x="682" y="2"/>
                </a:lnTo>
                <a:lnTo>
                  <a:pt x="709" y="5"/>
                </a:lnTo>
                <a:lnTo>
                  <a:pt x="735" y="9"/>
                </a:lnTo>
                <a:lnTo>
                  <a:pt x="745" y="9"/>
                </a:lnTo>
                <a:lnTo>
                  <a:pt x="753" y="10"/>
                </a:lnTo>
                <a:close/>
                <a:moveTo>
                  <a:pt x="509" y="10"/>
                </a:moveTo>
                <a:lnTo>
                  <a:pt x="496" y="92"/>
                </a:lnTo>
                <a:lnTo>
                  <a:pt x="463" y="91"/>
                </a:lnTo>
                <a:lnTo>
                  <a:pt x="465" y="84"/>
                </a:lnTo>
                <a:lnTo>
                  <a:pt x="465" y="75"/>
                </a:lnTo>
                <a:lnTo>
                  <a:pt x="463" y="68"/>
                </a:lnTo>
                <a:lnTo>
                  <a:pt x="463" y="62"/>
                </a:lnTo>
                <a:lnTo>
                  <a:pt x="461" y="55"/>
                </a:lnTo>
                <a:lnTo>
                  <a:pt x="459" y="51"/>
                </a:lnTo>
                <a:lnTo>
                  <a:pt x="456" y="45"/>
                </a:lnTo>
                <a:lnTo>
                  <a:pt x="453" y="41"/>
                </a:lnTo>
                <a:lnTo>
                  <a:pt x="451" y="37"/>
                </a:lnTo>
                <a:lnTo>
                  <a:pt x="448" y="34"/>
                </a:lnTo>
                <a:lnTo>
                  <a:pt x="444" y="31"/>
                </a:lnTo>
                <a:lnTo>
                  <a:pt x="439" y="30"/>
                </a:lnTo>
                <a:lnTo>
                  <a:pt x="435" y="27"/>
                </a:lnTo>
                <a:lnTo>
                  <a:pt x="429" y="27"/>
                </a:lnTo>
                <a:lnTo>
                  <a:pt x="420" y="26"/>
                </a:lnTo>
                <a:lnTo>
                  <a:pt x="411" y="26"/>
                </a:lnTo>
                <a:lnTo>
                  <a:pt x="404" y="29"/>
                </a:lnTo>
                <a:lnTo>
                  <a:pt x="398" y="31"/>
                </a:lnTo>
                <a:lnTo>
                  <a:pt x="393" y="34"/>
                </a:lnTo>
                <a:lnTo>
                  <a:pt x="390" y="37"/>
                </a:lnTo>
                <a:lnTo>
                  <a:pt x="389" y="40"/>
                </a:lnTo>
                <a:lnTo>
                  <a:pt x="387" y="43"/>
                </a:lnTo>
                <a:lnTo>
                  <a:pt x="386" y="47"/>
                </a:lnTo>
                <a:lnTo>
                  <a:pt x="383" y="54"/>
                </a:lnTo>
                <a:lnTo>
                  <a:pt x="383" y="62"/>
                </a:lnTo>
                <a:lnTo>
                  <a:pt x="383" y="67"/>
                </a:lnTo>
                <a:lnTo>
                  <a:pt x="384" y="72"/>
                </a:lnTo>
                <a:lnTo>
                  <a:pt x="386" y="76"/>
                </a:lnTo>
                <a:lnTo>
                  <a:pt x="389" y="81"/>
                </a:lnTo>
                <a:lnTo>
                  <a:pt x="391" y="85"/>
                </a:lnTo>
                <a:lnTo>
                  <a:pt x="396" y="91"/>
                </a:lnTo>
                <a:lnTo>
                  <a:pt x="404" y="99"/>
                </a:lnTo>
                <a:lnTo>
                  <a:pt x="414" y="107"/>
                </a:lnTo>
                <a:lnTo>
                  <a:pt x="425" y="117"/>
                </a:lnTo>
                <a:lnTo>
                  <a:pt x="449" y="136"/>
                </a:lnTo>
                <a:lnTo>
                  <a:pt x="462" y="147"/>
                </a:lnTo>
                <a:lnTo>
                  <a:pt x="475" y="157"/>
                </a:lnTo>
                <a:lnTo>
                  <a:pt x="480" y="162"/>
                </a:lnTo>
                <a:lnTo>
                  <a:pt x="486" y="170"/>
                </a:lnTo>
                <a:lnTo>
                  <a:pt x="496" y="181"/>
                </a:lnTo>
                <a:lnTo>
                  <a:pt x="500" y="188"/>
                </a:lnTo>
                <a:lnTo>
                  <a:pt x="504" y="195"/>
                </a:lnTo>
                <a:lnTo>
                  <a:pt x="509" y="202"/>
                </a:lnTo>
                <a:lnTo>
                  <a:pt x="511" y="209"/>
                </a:lnTo>
                <a:lnTo>
                  <a:pt x="514" y="216"/>
                </a:lnTo>
                <a:lnTo>
                  <a:pt x="516" y="223"/>
                </a:lnTo>
                <a:lnTo>
                  <a:pt x="517" y="232"/>
                </a:lnTo>
                <a:lnTo>
                  <a:pt x="517" y="240"/>
                </a:lnTo>
                <a:lnTo>
                  <a:pt x="517" y="250"/>
                </a:lnTo>
                <a:lnTo>
                  <a:pt x="516" y="260"/>
                </a:lnTo>
                <a:lnTo>
                  <a:pt x="513" y="270"/>
                </a:lnTo>
                <a:lnTo>
                  <a:pt x="510" y="278"/>
                </a:lnTo>
                <a:lnTo>
                  <a:pt x="504" y="285"/>
                </a:lnTo>
                <a:lnTo>
                  <a:pt x="500" y="292"/>
                </a:lnTo>
                <a:lnTo>
                  <a:pt x="493" y="299"/>
                </a:lnTo>
                <a:lnTo>
                  <a:pt x="486" y="305"/>
                </a:lnTo>
                <a:lnTo>
                  <a:pt x="479" y="311"/>
                </a:lnTo>
                <a:lnTo>
                  <a:pt x="470" y="315"/>
                </a:lnTo>
                <a:lnTo>
                  <a:pt x="461" y="319"/>
                </a:lnTo>
                <a:lnTo>
                  <a:pt x="451" y="322"/>
                </a:lnTo>
                <a:lnTo>
                  <a:pt x="439" y="325"/>
                </a:lnTo>
                <a:lnTo>
                  <a:pt x="428" y="326"/>
                </a:lnTo>
                <a:lnTo>
                  <a:pt x="415" y="327"/>
                </a:lnTo>
                <a:lnTo>
                  <a:pt x="403" y="327"/>
                </a:lnTo>
                <a:lnTo>
                  <a:pt x="383" y="327"/>
                </a:lnTo>
                <a:lnTo>
                  <a:pt x="364" y="326"/>
                </a:lnTo>
                <a:lnTo>
                  <a:pt x="348" y="323"/>
                </a:lnTo>
                <a:lnTo>
                  <a:pt x="333" y="322"/>
                </a:lnTo>
                <a:lnTo>
                  <a:pt x="309" y="318"/>
                </a:lnTo>
                <a:lnTo>
                  <a:pt x="300" y="315"/>
                </a:lnTo>
                <a:lnTo>
                  <a:pt x="294" y="315"/>
                </a:lnTo>
                <a:lnTo>
                  <a:pt x="308" y="223"/>
                </a:lnTo>
                <a:lnTo>
                  <a:pt x="340" y="223"/>
                </a:lnTo>
                <a:lnTo>
                  <a:pt x="339" y="233"/>
                </a:lnTo>
                <a:lnTo>
                  <a:pt x="338" y="241"/>
                </a:lnTo>
                <a:lnTo>
                  <a:pt x="338" y="250"/>
                </a:lnTo>
                <a:lnTo>
                  <a:pt x="339" y="258"/>
                </a:lnTo>
                <a:lnTo>
                  <a:pt x="340" y="265"/>
                </a:lnTo>
                <a:lnTo>
                  <a:pt x="342" y="271"/>
                </a:lnTo>
                <a:lnTo>
                  <a:pt x="345" y="278"/>
                </a:lnTo>
                <a:lnTo>
                  <a:pt x="348" y="282"/>
                </a:lnTo>
                <a:lnTo>
                  <a:pt x="352" y="288"/>
                </a:lnTo>
                <a:lnTo>
                  <a:pt x="355" y="292"/>
                </a:lnTo>
                <a:lnTo>
                  <a:pt x="359" y="295"/>
                </a:lnTo>
                <a:lnTo>
                  <a:pt x="364" y="298"/>
                </a:lnTo>
                <a:lnTo>
                  <a:pt x="369" y="301"/>
                </a:lnTo>
                <a:lnTo>
                  <a:pt x="373" y="302"/>
                </a:lnTo>
                <a:lnTo>
                  <a:pt x="379" y="303"/>
                </a:lnTo>
                <a:lnTo>
                  <a:pt x="384" y="303"/>
                </a:lnTo>
                <a:lnTo>
                  <a:pt x="391" y="302"/>
                </a:lnTo>
                <a:lnTo>
                  <a:pt x="396" y="302"/>
                </a:lnTo>
                <a:lnTo>
                  <a:pt x="398" y="301"/>
                </a:lnTo>
                <a:lnTo>
                  <a:pt x="401" y="299"/>
                </a:lnTo>
                <a:lnTo>
                  <a:pt x="404" y="298"/>
                </a:lnTo>
                <a:lnTo>
                  <a:pt x="408" y="294"/>
                </a:lnTo>
                <a:lnTo>
                  <a:pt x="413" y="288"/>
                </a:lnTo>
                <a:lnTo>
                  <a:pt x="415" y="281"/>
                </a:lnTo>
                <a:lnTo>
                  <a:pt x="417" y="274"/>
                </a:lnTo>
                <a:lnTo>
                  <a:pt x="417" y="265"/>
                </a:lnTo>
                <a:lnTo>
                  <a:pt x="417" y="258"/>
                </a:lnTo>
                <a:lnTo>
                  <a:pt x="415" y="253"/>
                </a:lnTo>
                <a:lnTo>
                  <a:pt x="414" y="247"/>
                </a:lnTo>
                <a:lnTo>
                  <a:pt x="411" y="241"/>
                </a:lnTo>
                <a:lnTo>
                  <a:pt x="405" y="230"/>
                </a:lnTo>
                <a:lnTo>
                  <a:pt x="397" y="220"/>
                </a:lnTo>
                <a:lnTo>
                  <a:pt x="387" y="210"/>
                </a:lnTo>
                <a:lnTo>
                  <a:pt x="376" y="201"/>
                </a:lnTo>
                <a:lnTo>
                  <a:pt x="353" y="181"/>
                </a:lnTo>
                <a:lnTo>
                  <a:pt x="329" y="161"/>
                </a:lnTo>
                <a:lnTo>
                  <a:pt x="318" y="151"/>
                </a:lnTo>
                <a:lnTo>
                  <a:pt x="308" y="140"/>
                </a:lnTo>
                <a:lnTo>
                  <a:pt x="304" y="134"/>
                </a:lnTo>
                <a:lnTo>
                  <a:pt x="301" y="129"/>
                </a:lnTo>
                <a:lnTo>
                  <a:pt x="294" y="116"/>
                </a:lnTo>
                <a:lnTo>
                  <a:pt x="292" y="110"/>
                </a:lnTo>
                <a:lnTo>
                  <a:pt x="290" y="103"/>
                </a:lnTo>
                <a:lnTo>
                  <a:pt x="290" y="96"/>
                </a:lnTo>
                <a:lnTo>
                  <a:pt x="288" y="89"/>
                </a:lnTo>
                <a:lnTo>
                  <a:pt x="290" y="79"/>
                </a:lnTo>
                <a:lnTo>
                  <a:pt x="290" y="71"/>
                </a:lnTo>
                <a:lnTo>
                  <a:pt x="292" y="62"/>
                </a:lnTo>
                <a:lnTo>
                  <a:pt x="295" y="54"/>
                </a:lnTo>
                <a:lnTo>
                  <a:pt x="300" y="47"/>
                </a:lnTo>
                <a:lnTo>
                  <a:pt x="304" y="38"/>
                </a:lnTo>
                <a:lnTo>
                  <a:pt x="309" y="33"/>
                </a:lnTo>
                <a:lnTo>
                  <a:pt x="316" y="26"/>
                </a:lnTo>
                <a:lnTo>
                  <a:pt x="324" y="20"/>
                </a:lnTo>
                <a:lnTo>
                  <a:pt x="332" y="16"/>
                </a:lnTo>
                <a:lnTo>
                  <a:pt x="342" y="12"/>
                </a:lnTo>
                <a:lnTo>
                  <a:pt x="352" y="7"/>
                </a:lnTo>
                <a:lnTo>
                  <a:pt x="363" y="5"/>
                </a:lnTo>
                <a:lnTo>
                  <a:pt x="376" y="2"/>
                </a:lnTo>
                <a:lnTo>
                  <a:pt x="389" y="2"/>
                </a:lnTo>
                <a:lnTo>
                  <a:pt x="404" y="0"/>
                </a:lnTo>
                <a:lnTo>
                  <a:pt x="418" y="0"/>
                </a:lnTo>
                <a:lnTo>
                  <a:pt x="434" y="2"/>
                </a:lnTo>
                <a:lnTo>
                  <a:pt x="448" y="3"/>
                </a:lnTo>
                <a:lnTo>
                  <a:pt x="463" y="5"/>
                </a:lnTo>
                <a:lnTo>
                  <a:pt x="490" y="9"/>
                </a:lnTo>
                <a:lnTo>
                  <a:pt x="509" y="10"/>
                </a:lnTo>
                <a:close/>
                <a:moveTo>
                  <a:pt x="136" y="33"/>
                </a:moveTo>
                <a:lnTo>
                  <a:pt x="136" y="146"/>
                </a:lnTo>
                <a:lnTo>
                  <a:pt x="160" y="146"/>
                </a:lnTo>
                <a:lnTo>
                  <a:pt x="165" y="146"/>
                </a:lnTo>
                <a:lnTo>
                  <a:pt x="171" y="144"/>
                </a:lnTo>
                <a:lnTo>
                  <a:pt x="174" y="141"/>
                </a:lnTo>
                <a:lnTo>
                  <a:pt x="177" y="137"/>
                </a:lnTo>
                <a:lnTo>
                  <a:pt x="179" y="133"/>
                </a:lnTo>
                <a:lnTo>
                  <a:pt x="181" y="127"/>
                </a:lnTo>
                <a:lnTo>
                  <a:pt x="182" y="120"/>
                </a:lnTo>
                <a:lnTo>
                  <a:pt x="182" y="115"/>
                </a:lnTo>
                <a:lnTo>
                  <a:pt x="208" y="115"/>
                </a:lnTo>
                <a:lnTo>
                  <a:pt x="208" y="209"/>
                </a:lnTo>
                <a:lnTo>
                  <a:pt x="182" y="209"/>
                </a:lnTo>
                <a:lnTo>
                  <a:pt x="182" y="202"/>
                </a:lnTo>
                <a:lnTo>
                  <a:pt x="181" y="195"/>
                </a:lnTo>
                <a:lnTo>
                  <a:pt x="179" y="189"/>
                </a:lnTo>
                <a:lnTo>
                  <a:pt x="177" y="184"/>
                </a:lnTo>
                <a:lnTo>
                  <a:pt x="175" y="182"/>
                </a:lnTo>
                <a:lnTo>
                  <a:pt x="174" y="179"/>
                </a:lnTo>
                <a:lnTo>
                  <a:pt x="172" y="178"/>
                </a:lnTo>
                <a:lnTo>
                  <a:pt x="171" y="177"/>
                </a:lnTo>
                <a:lnTo>
                  <a:pt x="168" y="175"/>
                </a:lnTo>
                <a:lnTo>
                  <a:pt x="165" y="174"/>
                </a:lnTo>
                <a:lnTo>
                  <a:pt x="160" y="174"/>
                </a:lnTo>
                <a:lnTo>
                  <a:pt x="136" y="174"/>
                </a:lnTo>
                <a:lnTo>
                  <a:pt x="136" y="296"/>
                </a:lnTo>
                <a:lnTo>
                  <a:pt x="191" y="296"/>
                </a:lnTo>
                <a:lnTo>
                  <a:pt x="194" y="295"/>
                </a:lnTo>
                <a:lnTo>
                  <a:pt x="196" y="294"/>
                </a:lnTo>
                <a:lnTo>
                  <a:pt x="203" y="288"/>
                </a:lnTo>
                <a:lnTo>
                  <a:pt x="208" y="284"/>
                </a:lnTo>
                <a:lnTo>
                  <a:pt x="210" y="278"/>
                </a:lnTo>
                <a:lnTo>
                  <a:pt x="218" y="268"/>
                </a:lnTo>
                <a:lnTo>
                  <a:pt x="223" y="256"/>
                </a:lnTo>
                <a:lnTo>
                  <a:pt x="229" y="243"/>
                </a:lnTo>
                <a:lnTo>
                  <a:pt x="233" y="232"/>
                </a:lnTo>
                <a:lnTo>
                  <a:pt x="236" y="223"/>
                </a:lnTo>
                <a:lnTo>
                  <a:pt x="267" y="223"/>
                </a:lnTo>
                <a:lnTo>
                  <a:pt x="249" y="323"/>
                </a:lnTo>
                <a:lnTo>
                  <a:pt x="0" y="323"/>
                </a:lnTo>
                <a:lnTo>
                  <a:pt x="0" y="305"/>
                </a:lnTo>
                <a:lnTo>
                  <a:pt x="8" y="303"/>
                </a:lnTo>
                <a:lnTo>
                  <a:pt x="13" y="302"/>
                </a:lnTo>
                <a:lnTo>
                  <a:pt x="16" y="301"/>
                </a:lnTo>
                <a:lnTo>
                  <a:pt x="20" y="298"/>
                </a:lnTo>
                <a:lnTo>
                  <a:pt x="21" y="296"/>
                </a:lnTo>
                <a:lnTo>
                  <a:pt x="23" y="294"/>
                </a:lnTo>
                <a:lnTo>
                  <a:pt x="24" y="289"/>
                </a:lnTo>
                <a:lnTo>
                  <a:pt x="24" y="40"/>
                </a:lnTo>
                <a:lnTo>
                  <a:pt x="23" y="36"/>
                </a:lnTo>
                <a:lnTo>
                  <a:pt x="21" y="33"/>
                </a:lnTo>
                <a:lnTo>
                  <a:pt x="20" y="30"/>
                </a:lnTo>
                <a:lnTo>
                  <a:pt x="16" y="29"/>
                </a:lnTo>
                <a:lnTo>
                  <a:pt x="13" y="27"/>
                </a:lnTo>
                <a:lnTo>
                  <a:pt x="8" y="26"/>
                </a:lnTo>
                <a:lnTo>
                  <a:pt x="0" y="24"/>
                </a:lnTo>
                <a:lnTo>
                  <a:pt x="0" y="5"/>
                </a:lnTo>
                <a:lnTo>
                  <a:pt x="261" y="5"/>
                </a:lnTo>
                <a:lnTo>
                  <a:pt x="250" y="92"/>
                </a:lnTo>
                <a:lnTo>
                  <a:pt x="218" y="92"/>
                </a:lnTo>
                <a:lnTo>
                  <a:pt x="219" y="84"/>
                </a:lnTo>
                <a:lnTo>
                  <a:pt x="219" y="74"/>
                </a:lnTo>
                <a:lnTo>
                  <a:pt x="219" y="62"/>
                </a:lnTo>
                <a:lnTo>
                  <a:pt x="216" y="54"/>
                </a:lnTo>
                <a:lnTo>
                  <a:pt x="215" y="50"/>
                </a:lnTo>
                <a:lnTo>
                  <a:pt x="213" y="45"/>
                </a:lnTo>
                <a:lnTo>
                  <a:pt x="210" y="41"/>
                </a:lnTo>
                <a:lnTo>
                  <a:pt x="209" y="38"/>
                </a:lnTo>
                <a:lnTo>
                  <a:pt x="205" y="36"/>
                </a:lnTo>
                <a:lnTo>
                  <a:pt x="202" y="34"/>
                </a:lnTo>
                <a:lnTo>
                  <a:pt x="199" y="33"/>
                </a:lnTo>
                <a:lnTo>
                  <a:pt x="195" y="33"/>
                </a:lnTo>
                <a:lnTo>
                  <a:pt x="136" y="33"/>
                </a:lnTo>
                <a:close/>
                <a:moveTo>
                  <a:pt x="721" y="412"/>
                </a:moveTo>
                <a:lnTo>
                  <a:pt x="712" y="391"/>
                </a:lnTo>
                <a:lnTo>
                  <a:pt x="706" y="412"/>
                </a:lnTo>
                <a:lnTo>
                  <a:pt x="721" y="412"/>
                </a:lnTo>
                <a:close/>
                <a:moveTo>
                  <a:pt x="716" y="375"/>
                </a:moveTo>
                <a:lnTo>
                  <a:pt x="736" y="423"/>
                </a:lnTo>
                <a:lnTo>
                  <a:pt x="736" y="425"/>
                </a:lnTo>
                <a:lnTo>
                  <a:pt x="737" y="426"/>
                </a:lnTo>
                <a:lnTo>
                  <a:pt x="740" y="428"/>
                </a:lnTo>
                <a:lnTo>
                  <a:pt x="740" y="430"/>
                </a:lnTo>
                <a:lnTo>
                  <a:pt x="722" y="430"/>
                </a:lnTo>
                <a:lnTo>
                  <a:pt x="722" y="428"/>
                </a:lnTo>
                <a:lnTo>
                  <a:pt x="723" y="426"/>
                </a:lnTo>
                <a:lnTo>
                  <a:pt x="725" y="425"/>
                </a:lnTo>
                <a:lnTo>
                  <a:pt x="725" y="423"/>
                </a:lnTo>
                <a:lnTo>
                  <a:pt x="722" y="416"/>
                </a:lnTo>
                <a:lnTo>
                  <a:pt x="705" y="416"/>
                </a:lnTo>
                <a:lnTo>
                  <a:pt x="704" y="423"/>
                </a:lnTo>
                <a:lnTo>
                  <a:pt x="704" y="425"/>
                </a:lnTo>
                <a:lnTo>
                  <a:pt x="704" y="426"/>
                </a:lnTo>
                <a:lnTo>
                  <a:pt x="705" y="428"/>
                </a:lnTo>
                <a:lnTo>
                  <a:pt x="705" y="430"/>
                </a:lnTo>
                <a:lnTo>
                  <a:pt x="694" y="430"/>
                </a:lnTo>
                <a:lnTo>
                  <a:pt x="694" y="428"/>
                </a:lnTo>
                <a:lnTo>
                  <a:pt x="695" y="426"/>
                </a:lnTo>
                <a:lnTo>
                  <a:pt x="696" y="426"/>
                </a:lnTo>
                <a:lnTo>
                  <a:pt x="698" y="425"/>
                </a:lnTo>
                <a:lnTo>
                  <a:pt x="709" y="387"/>
                </a:lnTo>
                <a:lnTo>
                  <a:pt x="709" y="385"/>
                </a:lnTo>
                <a:lnTo>
                  <a:pt x="706" y="387"/>
                </a:lnTo>
                <a:lnTo>
                  <a:pt x="706" y="384"/>
                </a:lnTo>
                <a:lnTo>
                  <a:pt x="716" y="375"/>
                </a:lnTo>
                <a:close/>
                <a:moveTo>
                  <a:pt x="538" y="412"/>
                </a:moveTo>
                <a:lnTo>
                  <a:pt x="531" y="391"/>
                </a:lnTo>
                <a:lnTo>
                  <a:pt x="524" y="412"/>
                </a:lnTo>
                <a:lnTo>
                  <a:pt x="538" y="412"/>
                </a:lnTo>
                <a:close/>
                <a:moveTo>
                  <a:pt x="534" y="375"/>
                </a:moveTo>
                <a:lnTo>
                  <a:pt x="554" y="423"/>
                </a:lnTo>
                <a:lnTo>
                  <a:pt x="554" y="425"/>
                </a:lnTo>
                <a:lnTo>
                  <a:pt x="555" y="426"/>
                </a:lnTo>
                <a:lnTo>
                  <a:pt x="558" y="428"/>
                </a:lnTo>
                <a:lnTo>
                  <a:pt x="558" y="430"/>
                </a:lnTo>
                <a:lnTo>
                  <a:pt x="540" y="430"/>
                </a:lnTo>
                <a:lnTo>
                  <a:pt x="540" y="428"/>
                </a:lnTo>
                <a:lnTo>
                  <a:pt x="541" y="426"/>
                </a:lnTo>
                <a:lnTo>
                  <a:pt x="542" y="425"/>
                </a:lnTo>
                <a:lnTo>
                  <a:pt x="542" y="423"/>
                </a:lnTo>
                <a:lnTo>
                  <a:pt x="540" y="416"/>
                </a:lnTo>
                <a:lnTo>
                  <a:pt x="523" y="416"/>
                </a:lnTo>
                <a:lnTo>
                  <a:pt x="521" y="423"/>
                </a:lnTo>
                <a:lnTo>
                  <a:pt x="521" y="425"/>
                </a:lnTo>
                <a:lnTo>
                  <a:pt x="521" y="426"/>
                </a:lnTo>
                <a:lnTo>
                  <a:pt x="523" y="428"/>
                </a:lnTo>
                <a:lnTo>
                  <a:pt x="523" y="430"/>
                </a:lnTo>
                <a:lnTo>
                  <a:pt x="511" y="430"/>
                </a:lnTo>
                <a:lnTo>
                  <a:pt x="511" y="428"/>
                </a:lnTo>
                <a:lnTo>
                  <a:pt x="513" y="426"/>
                </a:lnTo>
                <a:lnTo>
                  <a:pt x="514" y="426"/>
                </a:lnTo>
                <a:lnTo>
                  <a:pt x="516" y="425"/>
                </a:lnTo>
                <a:lnTo>
                  <a:pt x="527" y="387"/>
                </a:lnTo>
                <a:lnTo>
                  <a:pt x="527" y="385"/>
                </a:lnTo>
                <a:lnTo>
                  <a:pt x="526" y="387"/>
                </a:lnTo>
                <a:lnTo>
                  <a:pt x="524" y="384"/>
                </a:lnTo>
                <a:lnTo>
                  <a:pt x="534" y="375"/>
                </a:lnTo>
                <a:close/>
                <a:moveTo>
                  <a:pt x="168" y="412"/>
                </a:moveTo>
                <a:lnTo>
                  <a:pt x="161" y="391"/>
                </a:lnTo>
                <a:lnTo>
                  <a:pt x="154" y="412"/>
                </a:lnTo>
                <a:lnTo>
                  <a:pt x="168" y="412"/>
                </a:lnTo>
                <a:close/>
                <a:moveTo>
                  <a:pt x="164" y="375"/>
                </a:moveTo>
                <a:lnTo>
                  <a:pt x="184" y="423"/>
                </a:lnTo>
                <a:lnTo>
                  <a:pt x="185" y="425"/>
                </a:lnTo>
                <a:lnTo>
                  <a:pt x="186" y="426"/>
                </a:lnTo>
                <a:lnTo>
                  <a:pt x="188" y="428"/>
                </a:lnTo>
                <a:lnTo>
                  <a:pt x="188" y="430"/>
                </a:lnTo>
                <a:lnTo>
                  <a:pt x="170" y="430"/>
                </a:lnTo>
                <a:lnTo>
                  <a:pt x="170" y="428"/>
                </a:lnTo>
                <a:lnTo>
                  <a:pt x="171" y="426"/>
                </a:lnTo>
                <a:lnTo>
                  <a:pt x="172" y="425"/>
                </a:lnTo>
                <a:lnTo>
                  <a:pt x="172" y="423"/>
                </a:lnTo>
                <a:lnTo>
                  <a:pt x="170" y="416"/>
                </a:lnTo>
                <a:lnTo>
                  <a:pt x="153" y="416"/>
                </a:lnTo>
                <a:lnTo>
                  <a:pt x="151" y="423"/>
                </a:lnTo>
                <a:lnTo>
                  <a:pt x="151" y="425"/>
                </a:lnTo>
                <a:lnTo>
                  <a:pt x="151" y="426"/>
                </a:lnTo>
                <a:lnTo>
                  <a:pt x="153" y="428"/>
                </a:lnTo>
                <a:lnTo>
                  <a:pt x="153" y="430"/>
                </a:lnTo>
                <a:lnTo>
                  <a:pt x="141" y="430"/>
                </a:lnTo>
                <a:lnTo>
                  <a:pt x="141" y="428"/>
                </a:lnTo>
                <a:lnTo>
                  <a:pt x="143" y="426"/>
                </a:lnTo>
                <a:lnTo>
                  <a:pt x="144" y="426"/>
                </a:lnTo>
                <a:lnTo>
                  <a:pt x="146" y="425"/>
                </a:lnTo>
                <a:lnTo>
                  <a:pt x="157" y="387"/>
                </a:lnTo>
                <a:lnTo>
                  <a:pt x="157" y="385"/>
                </a:lnTo>
                <a:lnTo>
                  <a:pt x="155" y="387"/>
                </a:lnTo>
                <a:lnTo>
                  <a:pt x="154" y="384"/>
                </a:lnTo>
                <a:lnTo>
                  <a:pt x="164" y="375"/>
                </a:lnTo>
                <a:close/>
                <a:moveTo>
                  <a:pt x="620" y="381"/>
                </a:moveTo>
                <a:lnTo>
                  <a:pt x="617" y="381"/>
                </a:lnTo>
                <a:lnTo>
                  <a:pt x="615" y="382"/>
                </a:lnTo>
                <a:lnTo>
                  <a:pt x="613" y="384"/>
                </a:lnTo>
                <a:lnTo>
                  <a:pt x="612" y="387"/>
                </a:lnTo>
                <a:lnTo>
                  <a:pt x="612" y="419"/>
                </a:lnTo>
                <a:lnTo>
                  <a:pt x="613" y="423"/>
                </a:lnTo>
                <a:lnTo>
                  <a:pt x="615" y="425"/>
                </a:lnTo>
                <a:lnTo>
                  <a:pt x="617" y="428"/>
                </a:lnTo>
                <a:lnTo>
                  <a:pt x="620" y="428"/>
                </a:lnTo>
                <a:lnTo>
                  <a:pt x="623" y="428"/>
                </a:lnTo>
                <a:lnTo>
                  <a:pt x="626" y="425"/>
                </a:lnTo>
                <a:lnTo>
                  <a:pt x="627" y="423"/>
                </a:lnTo>
                <a:lnTo>
                  <a:pt x="629" y="419"/>
                </a:lnTo>
                <a:lnTo>
                  <a:pt x="629" y="387"/>
                </a:lnTo>
                <a:lnTo>
                  <a:pt x="627" y="384"/>
                </a:lnTo>
                <a:lnTo>
                  <a:pt x="626" y="382"/>
                </a:lnTo>
                <a:lnTo>
                  <a:pt x="623" y="381"/>
                </a:lnTo>
                <a:lnTo>
                  <a:pt x="620" y="381"/>
                </a:lnTo>
                <a:close/>
                <a:moveTo>
                  <a:pt x="602" y="404"/>
                </a:moveTo>
                <a:lnTo>
                  <a:pt x="602" y="395"/>
                </a:lnTo>
                <a:lnTo>
                  <a:pt x="603" y="388"/>
                </a:lnTo>
                <a:lnTo>
                  <a:pt x="606" y="384"/>
                </a:lnTo>
                <a:lnTo>
                  <a:pt x="609" y="381"/>
                </a:lnTo>
                <a:lnTo>
                  <a:pt x="613" y="378"/>
                </a:lnTo>
                <a:lnTo>
                  <a:pt x="616" y="377"/>
                </a:lnTo>
                <a:lnTo>
                  <a:pt x="620" y="377"/>
                </a:lnTo>
                <a:lnTo>
                  <a:pt x="624" y="377"/>
                </a:lnTo>
                <a:lnTo>
                  <a:pt x="627" y="378"/>
                </a:lnTo>
                <a:lnTo>
                  <a:pt x="630" y="381"/>
                </a:lnTo>
                <a:lnTo>
                  <a:pt x="633" y="384"/>
                </a:lnTo>
                <a:lnTo>
                  <a:pt x="636" y="388"/>
                </a:lnTo>
                <a:lnTo>
                  <a:pt x="639" y="395"/>
                </a:lnTo>
                <a:lnTo>
                  <a:pt x="639" y="404"/>
                </a:lnTo>
                <a:lnTo>
                  <a:pt x="639" y="411"/>
                </a:lnTo>
                <a:lnTo>
                  <a:pt x="636" y="418"/>
                </a:lnTo>
                <a:lnTo>
                  <a:pt x="634" y="423"/>
                </a:lnTo>
                <a:lnTo>
                  <a:pt x="631" y="426"/>
                </a:lnTo>
                <a:lnTo>
                  <a:pt x="629" y="429"/>
                </a:lnTo>
                <a:lnTo>
                  <a:pt x="626" y="430"/>
                </a:lnTo>
                <a:lnTo>
                  <a:pt x="620" y="432"/>
                </a:lnTo>
                <a:lnTo>
                  <a:pt x="615" y="430"/>
                </a:lnTo>
                <a:lnTo>
                  <a:pt x="612" y="429"/>
                </a:lnTo>
                <a:lnTo>
                  <a:pt x="609" y="426"/>
                </a:lnTo>
                <a:lnTo>
                  <a:pt x="606" y="423"/>
                </a:lnTo>
                <a:lnTo>
                  <a:pt x="603" y="418"/>
                </a:lnTo>
                <a:lnTo>
                  <a:pt x="602" y="412"/>
                </a:lnTo>
                <a:lnTo>
                  <a:pt x="602" y="404"/>
                </a:lnTo>
                <a:close/>
                <a:moveTo>
                  <a:pt x="302" y="381"/>
                </a:moveTo>
                <a:lnTo>
                  <a:pt x="300" y="381"/>
                </a:lnTo>
                <a:lnTo>
                  <a:pt x="297" y="382"/>
                </a:lnTo>
                <a:lnTo>
                  <a:pt x="295" y="384"/>
                </a:lnTo>
                <a:lnTo>
                  <a:pt x="294" y="387"/>
                </a:lnTo>
                <a:lnTo>
                  <a:pt x="294" y="419"/>
                </a:lnTo>
                <a:lnTo>
                  <a:pt x="295" y="423"/>
                </a:lnTo>
                <a:lnTo>
                  <a:pt x="297" y="425"/>
                </a:lnTo>
                <a:lnTo>
                  <a:pt x="300" y="428"/>
                </a:lnTo>
                <a:lnTo>
                  <a:pt x="302" y="428"/>
                </a:lnTo>
                <a:lnTo>
                  <a:pt x="305" y="428"/>
                </a:lnTo>
                <a:lnTo>
                  <a:pt x="308" y="425"/>
                </a:lnTo>
                <a:lnTo>
                  <a:pt x="309" y="423"/>
                </a:lnTo>
                <a:lnTo>
                  <a:pt x="311" y="419"/>
                </a:lnTo>
                <a:lnTo>
                  <a:pt x="311" y="387"/>
                </a:lnTo>
                <a:lnTo>
                  <a:pt x="309" y="384"/>
                </a:lnTo>
                <a:lnTo>
                  <a:pt x="308" y="382"/>
                </a:lnTo>
                <a:lnTo>
                  <a:pt x="305" y="381"/>
                </a:lnTo>
                <a:lnTo>
                  <a:pt x="302" y="381"/>
                </a:lnTo>
                <a:close/>
                <a:moveTo>
                  <a:pt x="284" y="404"/>
                </a:moveTo>
                <a:lnTo>
                  <a:pt x="284" y="395"/>
                </a:lnTo>
                <a:lnTo>
                  <a:pt x="287" y="388"/>
                </a:lnTo>
                <a:lnTo>
                  <a:pt x="288" y="384"/>
                </a:lnTo>
                <a:lnTo>
                  <a:pt x="292" y="381"/>
                </a:lnTo>
                <a:lnTo>
                  <a:pt x="295" y="378"/>
                </a:lnTo>
                <a:lnTo>
                  <a:pt x="298" y="377"/>
                </a:lnTo>
                <a:lnTo>
                  <a:pt x="302" y="377"/>
                </a:lnTo>
                <a:lnTo>
                  <a:pt x="307" y="377"/>
                </a:lnTo>
                <a:lnTo>
                  <a:pt x="309" y="378"/>
                </a:lnTo>
                <a:lnTo>
                  <a:pt x="312" y="381"/>
                </a:lnTo>
                <a:lnTo>
                  <a:pt x="316" y="384"/>
                </a:lnTo>
                <a:lnTo>
                  <a:pt x="318" y="388"/>
                </a:lnTo>
                <a:lnTo>
                  <a:pt x="321" y="395"/>
                </a:lnTo>
                <a:lnTo>
                  <a:pt x="321" y="404"/>
                </a:lnTo>
                <a:lnTo>
                  <a:pt x="321" y="411"/>
                </a:lnTo>
                <a:lnTo>
                  <a:pt x="319" y="418"/>
                </a:lnTo>
                <a:lnTo>
                  <a:pt x="316" y="423"/>
                </a:lnTo>
                <a:lnTo>
                  <a:pt x="314" y="426"/>
                </a:lnTo>
                <a:lnTo>
                  <a:pt x="311" y="429"/>
                </a:lnTo>
                <a:lnTo>
                  <a:pt x="308" y="430"/>
                </a:lnTo>
                <a:lnTo>
                  <a:pt x="302" y="432"/>
                </a:lnTo>
                <a:lnTo>
                  <a:pt x="298" y="430"/>
                </a:lnTo>
                <a:lnTo>
                  <a:pt x="294" y="429"/>
                </a:lnTo>
                <a:lnTo>
                  <a:pt x="291" y="426"/>
                </a:lnTo>
                <a:lnTo>
                  <a:pt x="288" y="423"/>
                </a:lnTo>
                <a:lnTo>
                  <a:pt x="285" y="418"/>
                </a:lnTo>
                <a:lnTo>
                  <a:pt x="284" y="412"/>
                </a:lnTo>
                <a:lnTo>
                  <a:pt x="284" y="404"/>
                </a:lnTo>
                <a:close/>
                <a:moveTo>
                  <a:pt x="188" y="399"/>
                </a:moveTo>
                <a:lnTo>
                  <a:pt x="202" y="399"/>
                </a:lnTo>
                <a:lnTo>
                  <a:pt x="201" y="405"/>
                </a:lnTo>
                <a:lnTo>
                  <a:pt x="186" y="405"/>
                </a:lnTo>
                <a:lnTo>
                  <a:pt x="188" y="399"/>
                </a:lnTo>
                <a:close/>
                <a:moveTo>
                  <a:pt x="85" y="382"/>
                </a:moveTo>
                <a:lnTo>
                  <a:pt x="85" y="399"/>
                </a:lnTo>
                <a:lnTo>
                  <a:pt x="90" y="399"/>
                </a:lnTo>
                <a:lnTo>
                  <a:pt x="92" y="399"/>
                </a:lnTo>
                <a:lnTo>
                  <a:pt x="93" y="398"/>
                </a:lnTo>
                <a:lnTo>
                  <a:pt x="93" y="397"/>
                </a:lnTo>
                <a:lnTo>
                  <a:pt x="96" y="397"/>
                </a:lnTo>
                <a:lnTo>
                  <a:pt x="96" y="406"/>
                </a:lnTo>
                <a:lnTo>
                  <a:pt x="93" y="406"/>
                </a:lnTo>
                <a:lnTo>
                  <a:pt x="93" y="405"/>
                </a:lnTo>
                <a:lnTo>
                  <a:pt x="92" y="405"/>
                </a:lnTo>
                <a:lnTo>
                  <a:pt x="90" y="404"/>
                </a:lnTo>
                <a:lnTo>
                  <a:pt x="85" y="404"/>
                </a:lnTo>
                <a:lnTo>
                  <a:pt x="85" y="425"/>
                </a:lnTo>
                <a:lnTo>
                  <a:pt x="97" y="425"/>
                </a:lnTo>
                <a:lnTo>
                  <a:pt x="102" y="425"/>
                </a:lnTo>
                <a:lnTo>
                  <a:pt x="105" y="423"/>
                </a:lnTo>
                <a:lnTo>
                  <a:pt x="106" y="420"/>
                </a:lnTo>
                <a:lnTo>
                  <a:pt x="103" y="430"/>
                </a:lnTo>
                <a:lnTo>
                  <a:pt x="100" y="430"/>
                </a:lnTo>
                <a:lnTo>
                  <a:pt x="96" y="430"/>
                </a:lnTo>
                <a:lnTo>
                  <a:pt x="72" y="430"/>
                </a:lnTo>
                <a:lnTo>
                  <a:pt x="72" y="428"/>
                </a:lnTo>
                <a:lnTo>
                  <a:pt x="73" y="426"/>
                </a:lnTo>
                <a:lnTo>
                  <a:pt x="75" y="426"/>
                </a:lnTo>
                <a:lnTo>
                  <a:pt x="76" y="425"/>
                </a:lnTo>
                <a:lnTo>
                  <a:pt x="76" y="384"/>
                </a:lnTo>
                <a:lnTo>
                  <a:pt x="75" y="382"/>
                </a:lnTo>
                <a:lnTo>
                  <a:pt x="73" y="381"/>
                </a:lnTo>
                <a:lnTo>
                  <a:pt x="72" y="381"/>
                </a:lnTo>
                <a:lnTo>
                  <a:pt x="72" y="378"/>
                </a:lnTo>
                <a:lnTo>
                  <a:pt x="92" y="378"/>
                </a:lnTo>
                <a:lnTo>
                  <a:pt x="97" y="378"/>
                </a:lnTo>
                <a:lnTo>
                  <a:pt x="99" y="377"/>
                </a:lnTo>
                <a:lnTo>
                  <a:pt x="105" y="385"/>
                </a:lnTo>
                <a:lnTo>
                  <a:pt x="102" y="385"/>
                </a:lnTo>
                <a:lnTo>
                  <a:pt x="100" y="384"/>
                </a:lnTo>
                <a:lnTo>
                  <a:pt x="99" y="384"/>
                </a:lnTo>
                <a:lnTo>
                  <a:pt x="96" y="382"/>
                </a:lnTo>
                <a:lnTo>
                  <a:pt x="85" y="382"/>
                </a:lnTo>
                <a:close/>
                <a:moveTo>
                  <a:pt x="14" y="382"/>
                </a:moveTo>
                <a:lnTo>
                  <a:pt x="14" y="399"/>
                </a:lnTo>
                <a:lnTo>
                  <a:pt x="18" y="399"/>
                </a:lnTo>
                <a:lnTo>
                  <a:pt x="20" y="399"/>
                </a:lnTo>
                <a:lnTo>
                  <a:pt x="21" y="398"/>
                </a:lnTo>
                <a:lnTo>
                  <a:pt x="21" y="397"/>
                </a:lnTo>
                <a:lnTo>
                  <a:pt x="24" y="397"/>
                </a:lnTo>
                <a:lnTo>
                  <a:pt x="24" y="406"/>
                </a:lnTo>
                <a:lnTo>
                  <a:pt x="21" y="406"/>
                </a:lnTo>
                <a:lnTo>
                  <a:pt x="21" y="405"/>
                </a:lnTo>
                <a:lnTo>
                  <a:pt x="20" y="405"/>
                </a:lnTo>
                <a:lnTo>
                  <a:pt x="18" y="404"/>
                </a:lnTo>
                <a:lnTo>
                  <a:pt x="14" y="404"/>
                </a:lnTo>
                <a:lnTo>
                  <a:pt x="14" y="425"/>
                </a:lnTo>
                <a:lnTo>
                  <a:pt x="25" y="425"/>
                </a:lnTo>
                <a:lnTo>
                  <a:pt x="30" y="425"/>
                </a:lnTo>
                <a:lnTo>
                  <a:pt x="32" y="423"/>
                </a:lnTo>
                <a:lnTo>
                  <a:pt x="34" y="420"/>
                </a:lnTo>
                <a:lnTo>
                  <a:pt x="31" y="430"/>
                </a:lnTo>
                <a:lnTo>
                  <a:pt x="30" y="430"/>
                </a:lnTo>
                <a:lnTo>
                  <a:pt x="25" y="430"/>
                </a:lnTo>
                <a:lnTo>
                  <a:pt x="0" y="430"/>
                </a:lnTo>
                <a:lnTo>
                  <a:pt x="0" y="428"/>
                </a:lnTo>
                <a:lnTo>
                  <a:pt x="3" y="426"/>
                </a:lnTo>
                <a:lnTo>
                  <a:pt x="4" y="425"/>
                </a:lnTo>
                <a:lnTo>
                  <a:pt x="4" y="384"/>
                </a:lnTo>
                <a:lnTo>
                  <a:pt x="3" y="382"/>
                </a:lnTo>
                <a:lnTo>
                  <a:pt x="3" y="381"/>
                </a:lnTo>
                <a:lnTo>
                  <a:pt x="0" y="381"/>
                </a:lnTo>
                <a:lnTo>
                  <a:pt x="0" y="378"/>
                </a:lnTo>
                <a:lnTo>
                  <a:pt x="21" y="378"/>
                </a:lnTo>
                <a:lnTo>
                  <a:pt x="25" y="378"/>
                </a:lnTo>
                <a:lnTo>
                  <a:pt x="27" y="377"/>
                </a:lnTo>
                <a:lnTo>
                  <a:pt x="32" y="385"/>
                </a:lnTo>
                <a:lnTo>
                  <a:pt x="31" y="385"/>
                </a:lnTo>
                <a:lnTo>
                  <a:pt x="30" y="384"/>
                </a:lnTo>
                <a:lnTo>
                  <a:pt x="28" y="384"/>
                </a:lnTo>
                <a:lnTo>
                  <a:pt x="25" y="382"/>
                </a:lnTo>
                <a:lnTo>
                  <a:pt x="14" y="382"/>
                </a:lnTo>
                <a:close/>
                <a:moveTo>
                  <a:pt x="391" y="382"/>
                </a:moveTo>
                <a:lnTo>
                  <a:pt x="391" y="399"/>
                </a:lnTo>
                <a:lnTo>
                  <a:pt x="396" y="399"/>
                </a:lnTo>
                <a:lnTo>
                  <a:pt x="398" y="399"/>
                </a:lnTo>
                <a:lnTo>
                  <a:pt x="398" y="398"/>
                </a:lnTo>
                <a:lnTo>
                  <a:pt x="400" y="397"/>
                </a:lnTo>
                <a:lnTo>
                  <a:pt x="401" y="397"/>
                </a:lnTo>
                <a:lnTo>
                  <a:pt x="401" y="406"/>
                </a:lnTo>
                <a:lnTo>
                  <a:pt x="400" y="406"/>
                </a:lnTo>
                <a:lnTo>
                  <a:pt x="398" y="405"/>
                </a:lnTo>
                <a:lnTo>
                  <a:pt x="396" y="404"/>
                </a:lnTo>
                <a:lnTo>
                  <a:pt x="391" y="404"/>
                </a:lnTo>
                <a:lnTo>
                  <a:pt x="391" y="425"/>
                </a:lnTo>
                <a:lnTo>
                  <a:pt x="404" y="425"/>
                </a:lnTo>
                <a:lnTo>
                  <a:pt x="408" y="425"/>
                </a:lnTo>
                <a:lnTo>
                  <a:pt x="410" y="423"/>
                </a:lnTo>
                <a:lnTo>
                  <a:pt x="411" y="422"/>
                </a:lnTo>
                <a:lnTo>
                  <a:pt x="413" y="420"/>
                </a:lnTo>
                <a:lnTo>
                  <a:pt x="408" y="430"/>
                </a:lnTo>
                <a:lnTo>
                  <a:pt x="407" y="430"/>
                </a:lnTo>
                <a:lnTo>
                  <a:pt x="403" y="430"/>
                </a:lnTo>
                <a:lnTo>
                  <a:pt x="379" y="430"/>
                </a:lnTo>
                <a:lnTo>
                  <a:pt x="379" y="428"/>
                </a:lnTo>
                <a:lnTo>
                  <a:pt x="380" y="426"/>
                </a:lnTo>
                <a:lnTo>
                  <a:pt x="381" y="426"/>
                </a:lnTo>
                <a:lnTo>
                  <a:pt x="381" y="425"/>
                </a:lnTo>
                <a:lnTo>
                  <a:pt x="381" y="384"/>
                </a:lnTo>
                <a:lnTo>
                  <a:pt x="381" y="382"/>
                </a:lnTo>
                <a:lnTo>
                  <a:pt x="380" y="381"/>
                </a:lnTo>
                <a:lnTo>
                  <a:pt x="379" y="381"/>
                </a:lnTo>
                <a:lnTo>
                  <a:pt x="379" y="378"/>
                </a:lnTo>
                <a:lnTo>
                  <a:pt x="398" y="378"/>
                </a:lnTo>
                <a:lnTo>
                  <a:pt x="404" y="378"/>
                </a:lnTo>
                <a:lnTo>
                  <a:pt x="405" y="377"/>
                </a:lnTo>
                <a:lnTo>
                  <a:pt x="411" y="384"/>
                </a:lnTo>
                <a:lnTo>
                  <a:pt x="408" y="385"/>
                </a:lnTo>
                <a:lnTo>
                  <a:pt x="407" y="384"/>
                </a:lnTo>
                <a:lnTo>
                  <a:pt x="405" y="384"/>
                </a:lnTo>
                <a:lnTo>
                  <a:pt x="403" y="382"/>
                </a:lnTo>
                <a:lnTo>
                  <a:pt x="391" y="382"/>
                </a:lnTo>
                <a:close/>
                <a:moveTo>
                  <a:pt x="44" y="378"/>
                </a:moveTo>
                <a:lnTo>
                  <a:pt x="61" y="378"/>
                </a:lnTo>
                <a:lnTo>
                  <a:pt x="64" y="378"/>
                </a:lnTo>
                <a:lnTo>
                  <a:pt x="65" y="377"/>
                </a:lnTo>
                <a:lnTo>
                  <a:pt x="66" y="377"/>
                </a:lnTo>
                <a:lnTo>
                  <a:pt x="71" y="384"/>
                </a:lnTo>
                <a:lnTo>
                  <a:pt x="68" y="385"/>
                </a:lnTo>
                <a:lnTo>
                  <a:pt x="66" y="384"/>
                </a:lnTo>
                <a:lnTo>
                  <a:pt x="65" y="382"/>
                </a:lnTo>
                <a:lnTo>
                  <a:pt x="57" y="382"/>
                </a:lnTo>
                <a:lnTo>
                  <a:pt x="57" y="423"/>
                </a:lnTo>
                <a:lnTo>
                  <a:pt x="58" y="426"/>
                </a:lnTo>
                <a:lnTo>
                  <a:pt x="59" y="426"/>
                </a:lnTo>
                <a:lnTo>
                  <a:pt x="61" y="428"/>
                </a:lnTo>
                <a:lnTo>
                  <a:pt x="61" y="430"/>
                </a:lnTo>
                <a:lnTo>
                  <a:pt x="44" y="430"/>
                </a:lnTo>
                <a:lnTo>
                  <a:pt x="44" y="428"/>
                </a:lnTo>
                <a:lnTo>
                  <a:pt x="45" y="426"/>
                </a:lnTo>
                <a:lnTo>
                  <a:pt x="48" y="426"/>
                </a:lnTo>
                <a:lnTo>
                  <a:pt x="48" y="423"/>
                </a:lnTo>
                <a:lnTo>
                  <a:pt x="48" y="382"/>
                </a:lnTo>
                <a:lnTo>
                  <a:pt x="41" y="382"/>
                </a:lnTo>
                <a:lnTo>
                  <a:pt x="38" y="384"/>
                </a:lnTo>
                <a:lnTo>
                  <a:pt x="35" y="385"/>
                </a:lnTo>
                <a:lnTo>
                  <a:pt x="34" y="384"/>
                </a:lnTo>
                <a:lnTo>
                  <a:pt x="40" y="377"/>
                </a:lnTo>
                <a:lnTo>
                  <a:pt x="41" y="377"/>
                </a:lnTo>
                <a:lnTo>
                  <a:pt x="41" y="378"/>
                </a:lnTo>
                <a:lnTo>
                  <a:pt x="44" y="378"/>
                </a:lnTo>
                <a:close/>
                <a:moveTo>
                  <a:pt x="743" y="378"/>
                </a:moveTo>
                <a:lnTo>
                  <a:pt x="761" y="378"/>
                </a:lnTo>
                <a:lnTo>
                  <a:pt x="763" y="378"/>
                </a:lnTo>
                <a:lnTo>
                  <a:pt x="766" y="377"/>
                </a:lnTo>
                <a:lnTo>
                  <a:pt x="770" y="384"/>
                </a:lnTo>
                <a:lnTo>
                  <a:pt x="769" y="385"/>
                </a:lnTo>
                <a:lnTo>
                  <a:pt x="767" y="384"/>
                </a:lnTo>
                <a:lnTo>
                  <a:pt x="764" y="382"/>
                </a:lnTo>
                <a:lnTo>
                  <a:pt x="757" y="382"/>
                </a:lnTo>
                <a:lnTo>
                  <a:pt x="757" y="423"/>
                </a:lnTo>
                <a:lnTo>
                  <a:pt x="757" y="426"/>
                </a:lnTo>
                <a:lnTo>
                  <a:pt x="759" y="426"/>
                </a:lnTo>
                <a:lnTo>
                  <a:pt x="761" y="428"/>
                </a:lnTo>
                <a:lnTo>
                  <a:pt x="761" y="430"/>
                </a:lnTo>
                <a:lnTo>
                  <a:pt x="745" y="430"/>
                </a:lnTo>
                <a:lnTo>
                  <a:pt x="745" y="428"/>
                </a:lnTo>
                <a:lnTo>
                  <a:pt x="746" y="426"/>
                </a:lnTo>
                <a:lnTo>
                  <a:pt x="747" y="426"/>
                </a:lnTo>
                <a:lnTo>
                  <a:pt x="747" y="423"/>
                </a:lnTo>
                <a:lnTo>
                  <a:pt x="747" y="382"/>
                </a:lnTo>
                <a:lnTo>
                  <a:pt x="740" y="382"/>
                </a:lnTo>
                <a:lnTo>
                  <a:pt x="737" y="384"/>
                </a:lnTo>
                <a:lnTo>
                  <a:pt x="736" y="385"/>
                </a:lnTo>
                <a:lnTo>
                  <a:pt x="733" y="384"/>
                </a:lnTo>
                <a:lnTo>
                  <a:pt x="739" y="377"/>
                </a:lnTo>
                <a:lnTo>
                  <a:pt x="740" y="377"/>
                </a:lnTo>
                <a:lnTo>
                  <a:pt x="742" y="378"/>
                </a:lnTo>
                <a:lnTo>
                  <a:pt x="743" y="378"/>
                </a:lnTo>
                <a:close/>
                <a:moveTo>
                  <a:pt x="127" y="381"/>
                </a:moveTo>
                <a:lnTo>
                  <a:pt x="124" y="381"/>
                </a:lnTo>
                <a:lnTo>
                  <a:pt x="123" y="382"/>
                </a:lnTo>
                <a:lnTo>
                  <a:pt x="123" y="384"/>
                </a:lnTo>
                <a:lnTo>
                  <a:pt x="123" y="425"/>
                </a:lnTo>
                <a:lnTo>
                  <a:pt x="133" y="425"/>
                </a:lnTo>
                <a:lnTo>
                  <a:pt x="136" y="423"/>
                </a:lnTo>
                <a:lnTo>
                  <a:pt x="138" y="422"/>
                </a:lnTo>
                <a:lnTo>
                  <a:pt x="141" y="420"/>
                </a:lnTo>
                <a:lnTo>
                  <a:pt x="137" y="432"/>
                </a:lnTo>
                <a:lnTo>
                  <a:pt x="136" y="430"/>
                </a:lnTo>
                <a:lnTo>
                  <a:pt x="130" y="430"/>
                </a:lnTo>
                <a:lnTo>
                  <a:pt x="110" y="430"/>
                </a:lnTo>
                <a:lnTo>
                  <a:pt x="110" y="428"/>
                </a:lnTo>
                <a:lnTo>
                  <a:pt x="112" y="426"/>
                </a:lnTo>
                <a:lnTo>
                  <a:pt x="113" y="425"/>
                </a:lnTo>
                <a:lnTo>
                  <a:pt x="113" y="422"/>
                </a:lnTo>
                <a:lnTo>
                  <a:pt x="113" y="384"/>
                </a:lnTo>
                <a:lnTo>
                  <a:pt x="112" y="382"/>
                </a:lnTo>
                <a:lnTo>
                  <a:pt x="112" y="381"/>
                </a:lnTo>
                <a:lnTo>
                  <a:pt x="109" y="381"/>
                </a:lnTo>
                <a:lnTo>
                  <a:pt x="109" y="378"/>
                </a:lnTo>
                <a:lnTo>
                  <a:pt x="127" y="378"/>
                </a:lnTo>
                <a:lnTo>
                  <a:pt x="127" y="381"/>
                </a:lnTo>
                <a:close/>
                <a:moveTo>
                  <a:pt x="237" y="377"/>
                </a:moveTo>
                <a:lnTo>
                  <a:pt x="240" y="377"/>
                </a:lnTo>
                <a:lnTo>
                  <a:pt x="236" y="387"/>
                </a:lnTo>
                <a:lnTo>
                  <a:pt x="235" y="385"/>
                </a:lnTo>
                <a:lnTo>
                  <a:pt x="232" y="382"/>
                </a:lnTo>
                <a:lnTo>
                  <a:pt x="230" y="381"/>
                </a:lnTo>
                <a:lnTo>
                  <a:pt x="227" y="381"/>
                </a:lnTo>
                <a:lnTo>
                  <a:pt x="225" y="381"/>
                </a:lnTo>
                <a:lnTo>
                  <a:pt x="222" y="382"/>
                </a:lnTo>
                <a:lnTo>
                  <a:pt x="220" y="385"/>
                </a:lnTo>
                <a:lnTo>
                  <a:pt x="219" y="387"/>
                </a:lnTo>
                <a:lnTo>
                  <a:pt x="219" y="388"/>
                </a:lnTo>
                <a:lnTo>
                  <a:pt x="219" y="391"/>
                </a:lnTo>
                <a:lnTo>
                  <a:pt x="220" y="392"/>
                </a:lnTo>
                <a:lnTo>
                  <a:pt x="225" y="397"/>
                </a:lnTo>
                <a:lnTo>
                  <a:pt x="233" y="404"/>
                </a:lnTo>
                <a:lnTo>
                  <a:pt x="237" y="408"/>
                </a:lnTo>
                <a:lnTo>
                  <a:pt x="240" y="412"/>
                </a:lnTo>
                <a:lnTo>
                  <a:pt x="240" y="415"/>
                </a:lnTo>
                <a:lnTo>
                  <a:pt x="242" y="419"/>
                </a:lnTo>
                <a:lnTo>
                  <a:pt x="239" y="425"/>
                </a:lnTo>
                <a:lnTo>
                  <a:pt x="237" y="426"/>
                </a:lnTo>
                <a:lnTo>
                  <a:pt x="236" y="429"/>
                </a:lnTo>
                <a:lnTo>
                  <a:pt x="232" y="430"/>
                </a:lnTo>
                <a:lnTo>
                  <a:pt x="227" y="430"/>
                </a:lnTo>
                <a:lnTo>
                  <a:pt x="223" y="430"/>
                </a:lnTo>
                <a:lnTo>
                  <a:pt x="220" y="430"/>
                </a:lnTo>
                <a:lnTo>
                  <a:pt x="213" y="428"/>
                </a:lnTo>
                <a:lnTo>
                  <a:pt x="210" y="428"/>
                </a:lnTo>
                <a:lnTo>
                  <a:pt x="208" y="430"/>
                </a:lnTo>
                <a:lnTo>
                  <a:pt x="206" y="429"/>
                </a:lnTo>
                <a:lnTo>
                  <a:pt x="212" y="418"/>
                </a:lnTo>
                <a:lnTo>
                  <a:pt x="213" y="418"/>
                </a:lnTo>
                <a:lnTo>
                  <a:pt x="215" y="420"/>
                </a:lnTo>
                <a:lnTo>
                  <a:pt x="216" y="423"/>
                </a:lnTo>
                <a:lnTo>
                  <a:pt x="219" y="425"/>
                </a:lnTo>
                <a:lnTo>
                  <a:pt x="222" y="426"/>
                </a:lnTo>
                <a:lnTo>
                  <a:pt x="223" y="426"/>
                </a:lnTo>
                <a:lnTo>
                  <a:pt x="226" y="426"/>
                </a:lnTo>
                <a:lnTo>
                  <a:pt x="229" y="425"/>
                </a:lnTo>
                <a:lnTo>
                  <a:pt x="232" y="423"/>
                </a:lnTo>
                <a:lnTo>
                  <a:pt x="232" y="419"/>
                </a:lnTo>
                <a:lnTo>
                  <a:pt x="232" y="416"/>
                </a:lnTo>
                <a:lnTo>
                  <a:pt x="230" y="415"/>
                </a:lnTo>
                <a:lnTo>
                  <a:pt x="225" y="409"/>
                </a:lnTo>
                <a:lnTo>
                  <a:pt x="218" y="404"/>
                </a:lnTo>
                <a:lnTo>
                  <a:pt x="215" y="401"/>
                </a:lnTo>
                <a:lnTo>
                  <a:pt x="212" y="398"/>
                </a:lnTo>
                <a:lnTo>
                  <a:pt x="210" y="394"/>
                </a:lnTo>
                <a:lnTo>
                  <a:pt x="210" y="389"/>
                </a:lnTo>
                <a:lnTo>
                  <a:pt x="210" y="388"/>
                </a:lnTo>
                <a:lnTo>
                  <a:pt x="212" y="387"/>
                </a:lnTo>
                <a:lnTo>
                  <a:pt x="213" y="382"/>
                </a:lnTo>
                <a:lnTo>
                  <a:pt x="216" y="381"/>
                </a:lnTo>
                <a:lnTo>
                  <a:pt x="218" y="380"/>
                </a:lnTo>
                <a:lnTo>
                  <a:pt x="223" y="378"/>
                </a:lnTo>
                <a:lnTo>
                  <a:pt x="227" y="378"/>
                </a:lnTo>
                <a:lnTo>
                  <a:pt x="232" y="378"/>
                </a:lnTo>
                <a:lnTo>
                  <a:pt x="235" y="378"/>
                </a:lnTo>
                <a:lnTo>
                  <a:pt x="236" y="378"/>
                </a:lnTo>
                <a:lnTo>
                  <a:pt x="237" y="377"/>
                </a:lnTo>
                <a:close/>
                <a:moveTo>
                  <a:pt x="507" y="377"/>
                </a:moveTo>
                <a:lnTo>
                  <a:pt x="509" y="377"/>
                </a:lnTo>
                <a:lnTo>
                  <a:pt x="504" y="387"/>
                </a:lnTo>
                <a:lnTo>
                  <a:pt x="503" y="385"/>
                </a:lnTo>
                <a:lnTo>
                  <a:pt x="502" y="382"/>
                </a:lnTo>
                <a:lnTo>
                  <a:pt x="499" y="381"/>
                </a:lnTo>
                <a:lnTo>
                  <a:pt x="496" y="381"/>
                </a:lnTo>
                <a:lnTo>
                  <a:pt x="494" y="381"/>
                </a:lnTo>
                <a:lnTo>
                  <a:pt x="492" y="382"/>
                </a:lnTo>
                <a:lnTo>
                  <a:pt x="489" y="385"/>
                </a:lnTo>
                <a:lnTo>
                  <a:pt x="487" y="387"/>
                </a:lnTo>
                <a:lnTo>
                  <a:pt x="487" y="388"/>
                </a:lnTo>
                <a:lnTo>
                  <a:pt x="489" y="391"/>
                </a:lnTo>
                <a:lnTo>
                  <a:pt x="489" y="392"/>
                </a:lnTo>
                <a:lnTo>
                  <a:pt x="493" y="397"/>
                </a:lnTo>
                <a:lnTo>
                  <a:pt x="503" y="404"/>
                </a:lnTo>
                <a:lnTo>
                  <a:pt x="506" y="408"/>
                </a:lnTo>
                <a:lnTo>
                  <a:pt x="509" y="412"/>
                </a:lnTo>
                <a:lnTo>
                  <a:pt x="510" y="415"/>
                </a:lnTo>
                <a:lnTo>
                  <a:pt x="510" y="419"/>
                </a:lnTo>
                <a:lnTo>
                  <a:pt x="509" y="425"/>
                </a:lnTo>
                <a:lnTo>
                  <a:pt x="506" y="426"/>
                </a:lnTo>
                <a:lnTo>
                  <a:pt x="504" y="429"/>
                </a:lnTo>
                <a:lnTo>
                  <a:pt x="500" y="430"/>
                </a:lnTo>
                <a:lnTo>
                  <a:pt x="496" y="430"/>
                </a:lnTo>
                <a:lnTo>
                  <a:pt x="492" y="430"/>
                </a:lnTo>
                <a:lnTo>
                  <a:pt x="489" y="430"/>
                </a:lnTo>
                <a:lnTo>
                  <a:pt x="482" y="428"/>
                </a:lnTo>
                <a:lnTo>
                  <a:pt x="479" y="428"/>
                </a:lnTo>
                <a:lnTo>
                  <a:pt x="476" y="430"/>
                </a:lnTo>
                <a:lnTo>
                  <a:pt x="475" y="429"/>
                </a:lnTo>
                <a:lnTo>
                  <a:pt x="480" y="418"/>
                </a:lnTo>
                <a:lnTo>
                  <a:pt x="483" y="418"/>
                </a:lnTo>
                <a:lnTo>
                  <a:pt x="483" y="420"/>
                </a:lnTo>
                <a:lnTo>
                  <a:pt x="485" y="423"/>
                </a:lnTo>
                <a:lnTo>
                  <a:pt x="487" y="425"/>
                </a:lnTo>
                <a:lnTo>
                  <a:pt x="490" y="426"/>
                </a:lnTo>
                <a:lnTo>
                  <a:pt x="492" y="426"/>
                </a:lnTo>
                <a:lnTo>
                  <a:pt x="496" y="426"/>
                </a:lnTo>
                <a:lnTo>
                  <a:pt x="499" y="425"/>
                </a:lnTo>
                <a:lnTo>
                  <a:pt x="500" y="423"/>
                </a:lnTo>
                <a:lnTo>
                  <a:pt x="502" y="419"/>
                </a:lnTo>
                <a:lnTo>
                  <a:pt x="502" y="416"/>
                </a:lnTo>
                <a:lnTo>
                  <a:pt x="499" y="415"/>
                </a:lnTo>
                <a:lnTo>
                  <a:pt x="493" y="409"/>
                </a:lnTo>
                <a:lnTo>
                  <a:pt x="486" y="404"/>
                </a:lnTo>
                <a:lnTo>
                  <a:pt x="483" y="401"/>
                </a:lnTo>
                <a:lnTo>
                  <a:pt x="482" y="398"/>
                </a:lnTo>
                <a:lnTo>
                  <a:pt x="480" y="394"/>
                </a:lnTo>
                <a:lnTo>
                  <a:pt x="479" y="389"/>
                </a:lnTo>
                <a:lnTo>
                  <a:pt x="480" y="388"/>
                </a:lnTo>
                <a:lnTo>
                  <a:pt x="480" y="387"/>
                </a:lnTo>
                <a:lnTo>
                  <a:pt x="483" y="382"/>
                </a:lnTo>
                <a:lnTo>
                  <a:pt x="485" y="381"/>
                </a:lnTo>
                <a:lnTo>
                  <a:pt x="487" y="380"/>
                </a:lnTo>
                <a:lnTo>
                  <a:pt x="492" y="378"/>
                </a:lnTo>
                <a:lnTo>
                  <a:pt x="497" y="378"/>
                </a:lnTo>
                <a:lnTo>
                  <a:pt x="502" y="378"/>
                </a:lnTo>
                <a:lnTo>
                  <a:pt x="503" y="378"/>
                </a:lnTo>
                <a:lnTo>
                  <a:pt x="506" y="378"/>
                </a:lnTo>
                <a:lnTo>
                  <a:pt x="507" y="377"/>
                </a:lnTo>
                <a:close/>
                <a:moveTo>
                  <a:pt x="273" y="384"/>
                </a:moveTo>
                <a:lnTo>
                  <a:pt x="271" y="382"/>
                </a:lnTo>
                <a:lnTo>
                  <a:pt x="270" y="381"/>
                </a:lnTo>
                <a:lnTo>
                  <a:pt x="268" y="381"/>
                </a:lnTo>
                <a:lnTo>
                  <a:pt x="268" y="378"/>
                </a:lnTo>
                <a:lnTo>
                  <a:pt x="280" y="378"/>
                </a:lnTo>
                <a:lnTo>
                  <a:pt x="280" y="381"/>
                </a:lnTo>
                <a:lnTo>
                  <a:pt x="278" y="381"/>
                </a:lnTo>
                <a:lnTo>
                  <a:pt x="278" y="382"/>
                </a:lnTo>
                <a:lnTo>
                  <a:pt x="277" y="384"/>
                </a:lnTo>
                <a:lnTo>
                  <a:pt x="277" y="416"/>
                </a:lnTo>
                <a:lnTo>
                  <a:pt x="277" y="422"/>
                </a:lnTo>
                <a:lnTo>
                  <a:pt x="275" y="425"/>
                </a:lnTo>
                <a:lnTo>
                  <a:pt x="274" y="426"/>
                </a:lnTo>
                <a:lnTo>
                  <a:pt x="273" y="429"/>
                </a:lnTo>
                <a:lnTo>
                  <a:pt x="270" y="430"/>
                </a:lnTo>
                <a:lnTo>
                  <a:pt x="267" y="430"/>
                </a:lnTo>
                <a:lnTo>
                  <a:pt x="264" y="430"/>
                </a:lnTo>
                <a:lnTo>
                  <a:pt x="260" y="430"/>
                </a:lnTo>
                <a:lnTo>
                  <a:pt x="256" y="430"/>
                </a:lnTo>
                <a:lnTo>
                  <a:pt x="253" y="429"/>
                </a:lnTo>
                <a:lnTo>
                  <a:pt x="251" y="428"/>
                </a:lnTo>
                <a:lnTo>
                  <a:pt x="250" y="425"/>
                </a:lnTo>
                <a:lnTo>
                  <a:pt x="249" y="422"/>
                </a:lnTo>
                <a:lnTo>
                  <a:pt x="247" y="419"/>
                </a:lnTo>
                <a:lnTo>
                  <a:pt x="247" y="416"/>
                </a:lnTo>
                <a:lnTo>
                  <a:pt x="247" y="384"/>
                </a:lnTo>
                <a:lnTo>
                  <a:pt x="247" y="382"/>
                </a:lnTo>
                <a:lnTo>
                  <a:pt x="246" y="381"/>
                </a:lnTo>
                <a:lnTo>
                  <a:pt x="243" y="381"/>
                </a:lnTo>
                <a:lnTo>
                  <a:pt x="243" y="378"/>
                </a:lnTo>
                <a:lnTo>
                  <a:pt x="261" y="378"/>
                </a:lnTo>
                <a:lnTo>
                  <a:pt x="261" y="381"/>
                </a:lnTo>
                <a:lnTo>
                  <a:pt x="259" y="381"/>
                </a:lnTo>
                <a:lnTo>
                  <a:pt x="257" y="382"/>
                </a:lnTo>
                <a:lnTo>
                  <a:pt x="257" y="384"/>
                </a:lnTo>
                <a:lnTo>
                  <a:pt x="257" y="418"/>
                </a:lnTo>
                <a:lnTo>
                  <a:pt x="257" y="422"/>
                </a:lnTo>
                <a:lnTo>
                  <a:pt x="260" y="425"/>
                </a:lnTo>
                <a:lnTo>
                  <a:pt x="261" y="426"/>
                </a:lnTo>
                <a:lnTo>
                  <a:pt x="266" y="426"/>
                </a:lnTo>
                <a:lnTo>
                  <a:pt x="268" y="426"/>
                </a:lnTo>
                <a:lnTo>
                  <a:pt x="270" y="423"/>
                </a:lnTo>
                <a:lnTo>
                  <a:pt x="271" y="420"/>
                </a:lnTo>
                <a:lnTo>
                  <a:pt x="273" y="418"/>
                </a:lnTo>
                <a:lnTo>
                  <a:pt x="273" y="384"/>
                </a:lnTo>
                <a:close/>
                <a:moveTo>
                  <a:pt x="329" y="389"/>
                </a:moveTo>
                <a:lnTo>
                  <a:pt x="328" y="388"/>
                </a:lnTo>
                <a:lnTo>
                  <a:pt x="326" y="388"/>
                </a:lnTo>
                <a:lnTo>
                  <a:pt x="325" y="388"/>
                </a:lnTo>
                <a:lnTo>
                  <a:pt x="324" y="385"/>
                </a:lnTo>
                <a:lnTo>
                  <a:pt x="332" y="377"/>
                </a:lnTo>
                <a:lnTo>
                  <a:pt x="349" y="395"/>
                </a:lnTo>
                <a:lnTo>
                  <a:pt x="362" y="378"/>
                </a:lnTo>
                <a:lnTo>
                  <a:pt x="373" y="378"/>
                </a:lnTo>
                <a:lnTo>
                  <a:pt x="373" y="381"/>
                </a:lnTo>
                <a:lnTo>
                  <a:pt x="372" y="382"/>
                </a:lnTo>
                <a:lnTo>
                  <a:pt x="370" y="382"/>
                </a:lnTo>
                <a:lnTo>
                  <a:pt x="370" y="384"/>
                </a:lnTo>
                <a:lnTo>
                  <a:pt x="370" y="423"/>
                </a:lnTo>
                <a:lnTo>
                  <a:pt x="372" y="426"/>
                </a:lnTo>
                <a:lnTo>
                  <a:pt x="374" y="428"/>
                </a:lnTo>
                <a:lnTo>
                  <a:pt x="374" y="430"/>
                </a:lnTo>
                <a:lnTo>
                  <a:pt x="357" y="430"/>
                </a:lnTo>
                <a:lnTo>
                  <a:pt x="357" y="428"/>
                </a:lnTo>
                <a:lnTo>
                  <a:pt x="359" y="426"/>
                </a:lnTo>
                <a:lnTo>
                  <a:pt x="360" y="426"/>
                </a:lnTo>
                <a:lnTo>
                  <a:pt x="360" y="423"/>
                </a:lnTo>
                <a:lnTo>
                  <a:pt x="360" y="388"/>
                </a:lnTo>
                <a:lnTo>
                  <a:pt x="346" y="406"/>
                </a:lnTo>
                <a:lnTo>
                  <a:pt x="335" y="394"/>
                </a:lnTo>
                <a:lnTo>
                  <a:pt x="335" y="423"/>
                </a:lnTo>
                <a:lnTo>
                  <a:pt x="335" y="426"/>
                </a:lnTo>
                <a:lnTo>
                  <a:pt x="338" y="428"/>
                </a:lnTo>
                <a:lnTo>
                  <a:pt x="338" y="430"/>
                </a:lnTo>
                <a:lnTo>
                  <a:pt x="326" y="430"/>
                </a:lnTo>
                <a:lnTo>
                  <a:pt x="326" y="428"/>
                </a:lnTo>
                <a:lnTo>
                  <a:pt x="329" y="426"/>
                </a:lnTo>
                <a:lnTo>
                  <a:pt x="329" y="425"/>
                </a:lnTo>
                <a:lnTo>
                  <a:pt x="329" y="423"/>
                </a:lnTo>
                <a:lnTo>
                  <a:pt x="329" y="389"/>
                </a:lnTo>
                <a:close/>
                <a:moveTo>
                  <a:pt x="647" y="389"/>
                </a:moveTo>
                <a:lnTo>
                  <a:pt x="644" y="388"/>
                </a:lnTo>
                <a:lnTo>
                  <a:pt x="643" y="388"/>
                </a:lnTo>
                <a:lnTo>
                  <a:pt x="641" y="388"/>
                </a:lnTo>
                <a:lnTo>
                  <a:pt x="640" y="385"/>
                </a:lnTo>
                <a:lnTo>
                  <a:pt x="650" y="377"/>
                </a:lnTo>
                <a:lnTo>
                  <a:pt x="665" y="395"/>
                </a:lnTo>
                <a:lnTo>
                  <a:pt x="678" y="378"/>
                </a:lnTo>
                <a:lnTo>
                  <a:pt x="691" y="378"/>
                </a:lnTo>
                <a:lnTo>
                  <a:pt x="691" y="381"/>
                </a:lnTo>
                <a:lnTo>
                  <a:pt x="688" y="382"/>
                </a:lnTo>
                <a:lnTo>
                  <a:pt x="688" y="384"/>
                </a:lnTo>
                <a:lnTo>
                  <a:pt x="688" y="423"/>
                </a:lnTo>
                <a:lnTo>
                  <a:pt x="688" y="426"/>
                </a:lnTo>
                <a:lnTo>
                  <a:pt x="689" y="426"/>
                </a:lnTo>
                <a:lnTo>
                  <a:pt x="691" y="428"/>
                </a:lnTo>
                <a:lnTo>
                  <a:pt x="691" y="430"/>
                </a:lnTo>
                <a:lnTo>
                  <a:pt x="674" y="430"/>
                </a:lnTo>
                <a:lnTo>
                  <a:pt x="674" y="428"/>
                </a:lnTo>
                <a:lnTo>
                  <a:pt x="675" y="426"/>
                </a:lnTo>
                <a:lnTo>
                  <a:pt x="677" y="426"/>
                </a:lnTo>
                <a:lnTo>
                  <a:pt x="678" y="423"/>
                </a:lnTo>
                <a:lnTo>
                  <a:pt x="678" y="388"/>
                </a:lnTo>
                <a:lnTo>
                  <a:pt x="664" y="406"/>
                </a:lnTo>
                <a:lnTo>
                  <a:pt x="651" y="394"/>
                </a:lnTo>
                <a:lnTo>
                  <a:pt x="651" y="423"/>
                </a:lnTo>
                <a:lnTo>
                  <a:pt x="653" y="426"/>
                </a:lnTo>
                <a:lnTo>
                  <a:pt x="654" y="428"/>
                </a:lnTo>
                <a:lnTo>
                  <a:pt x="654" y="430"/>
                </a:lnTo>
                <a:lnTo>
                  <a:pt x="644" y="430"/>
                </a:lnTo>
                <a:lnTo>
                  <a:pt x="644" y="428"/>
                </a:lnTo>
                <a:lnTo>
                  <a:pt x="646" y="426"/>
                </a:lnTo>
                <a:lnTo>
                  <a:pt x="647" y="426"/>
                </a:lnTo>
                <a:lnTo>
                  <a:pt x="647" y="423"/>
                </a:lnTo>
                <a:lnTo>
                  <a:pt x="647" y="389"/>
                </a:lnTo>
                <a:close/>
                <a:moveTo>
                  <a:pt x="453" y="378"/>
                </a:moveTo>
                <a:lnTo>
                  <a:pt x="453" y="381"/>
                </a:lnTo>
                <a:lnTo>
                  <a:pt x="452" y="382"/>
                </a:lnTo>
                <a:lnTo>
                  <a:pt x="451" y="384"/>
                </a:lnTo>
                <a:lnTo>
                  <a:pt x="451" y="430"/>
                </a:lnTo>
                <a:lnTo>
                  <a:pt x="449" y="430"/>
                </a:lnTo>
                <a:lnTo>
                  <a:pt x="424" y="397"/>
                </a:lnTo>
                <a:lnTo>
                  <a:pt x="424" y="425"/>
                </a:lnTo>
                <a:lnTo>
                  <a:pt x="425" y="426"/>
                </a:lnTo>
                <a:lnTo>
                  <a:pt x="427" y="428"/>
                </a:lnTo>
                <a:lnTo>
                  <a:pt x="427" y="430"/>
                </a:lnTo>
                <a:lnTo>
                  <a:pt x="417" y="430"/>
                </a:lnTo>
                <a:lnTo>
                  <a:pt x="417" y="428"/>
                </a:lnTo>
                <a:lnTo>
                  <a:pt x="418" y="426"/>
                </a:lnTo>
                <a:lnTo>
                  <a:pt x="420" y="426"/>
                </a:lnTo>
                <a:lnTo>
                  <a:pt x="420" y="423"/>
                </a:lnTo>
                <a:lnTo>
                  <a:pt x="420" y="389"/>
                </a:lnTo>
                <a:lnTo>
                  <a:pt x="418" y="388"/>
                </a:lnTo>
                <a:lnTo>
                  <a:pt x="417" y="387"/>
                </a:lnTo>
                <a:lnTo>
                  <a:pt x="414" y="388"/>
                </a:lnTo>
                <a:lnTo>
                  <a:pt x="413" y="385"/>
                </a:lnTo>
                <a:lnTo>
                  <a:pt x="422" y="377"/>
                </a:lnTo>
                <a:lnTo>
                  <a:pt x="446" y="409"/>
                </a:lnTo>
                <a:lnTo>
                  <a:pt x="446" y="384"/>
                </a:lnTo>
                <a:lnTo>
                  <a:pt x="446" y="382"/>
                </a:lnTo>
                <a:lnTo>
                  <a:pt x="445" y="381"/>
                </a:lnTo>
                <a:lnTo>
                  <a:pt x="444" y="381"/>
                </a:lnTo>
                <a:lnTo>
                  <a:pt x="444" y="378"/>
                </a:lnTo>
                <a:lnTo>
                  <a:pt x="453" y="378"/>
                </a:lnTo>
                <a:close/>
                <a:moveTo>
                  <a:pt x="598" y="378"/>
                </a:moveTo>
                <a:lnTo>
                  <a:pt x="598" y="381"/>
                </a:lnTo>
                <a:lnTo>
                  <a:pt x="595" y="382"/>
                </a:lnTo>
                <a:lnTo>
                  <a:pt x="595" y="384"/>
                </a:lnTo>
                <a:lnTo>
                  <a:pt x="595" y="430"/>
                </a:lnTo>
                <a:lnTo>
                  <a:pt x="592" y="430"/>
                </a:lnTo>
                <a:lnTo>
                  <a:pt x="568" y="397"/>
                </a:lnTo>
                <a:lnTo>
                  <a:pt x="568" y="425"/>
                </a:lnTo>
                <a:lnTo>
                  <a:pt x="568" y="426"/>
                </a:lnTo>
                <a:lnTo>
                  <a:pt x="571" y="428"/>
                </a:lnTo>
                <a:lnTo>
                  <a:pt x="571" y="430"/>
                </a:lnTo>
                <a:lnTo>
                  <a:pt x="559" y="430"/>
                </a:lnTo>
                <a:lnTo>
                  <a:pt x="559" y="428"/>
                </a:lnTo>
                <a:lnTo>
                  <a:pt x="562" y="426"/>
                </a:lnTo>
                <a:lnTo>
                  <a:pt x="562" y="423"/>
                </a:lnTo>
                <a:lnTo>
                  <a:pt x="562" y="389"/>
                </a:lnTo>
                <a:lnTo>
                  <a:pt x="561" y="388"/>
                </a:lnTo>
                <a:lnTo>
                  <a:pt x="559" y="387"/>
                </a:lnTo>
                <a:lnTo>
                  <a:pt x="558" y="388"/>
                </a:lnTo>
                <a:lnTo>
                  <a:pt x="557" y="385"/>
                </a:lnTo>
                <a:lnTo>
                  <a:pt x="565" y="377"/>
                </a:lnTo>
                <a:lnTo>
                  <a:pt x="589" y="409"/>
                </a:lnTo>
                <a:lnTo>
                  <a:pt x="589" y="384"/>
                </a:lnTo>
                <a:lnTo>
                  <a:pt x="589" y="382"/>
                </a:lnTo>
                <a:lnTo>
                  <a:pt x="589" y="381"/>
                </a:lnTo>
                <a:lnTo>
                  <a:pt x="586" y="381"/>
                </a:lnTo>
                <a:lnTo>
                  <a:pt x="586" y="378"/>
                </a:lnTo>
                <a:lnTo>
                  <a:pt x="598" y="378"/>
                </a:lnTo>
                <a:close/>
                <a:moveTo>
                  <a:pt x="153" y="373"/>
                </a:moveTo>
                <a:lnTo>
                  <a:pt x="154" y="371"/>
                </a:lnTo>
                <a:lnTo>
                  <a:pt x="155" y="370"/>
                </a:lnTo>
                <a:lnTo>
                  <a:pt x="158" y="371"/>
                </a:lnTo>
                <a:lnTo>
                  <a:pt x="160" y="373"/>
                </a:lnTo>
                <a:lnTo>
                  <a:pt x="158" y="375"/>
                </a:lnTo>
                <a:lnTo>
                  <a:pt x="157" y="375"/>
                </a:lnTo>
                <a:lnTo>
                  <a:pt x="155" y="375"/>
                </a:lnTo>
                <a:lnTo>
                  <a:pt x="154" y="375"/>
                </a:lnTo>
                <a:lnTo>
                  <a:pt x="154" y="374"/>
                </a:lnTo>
                <a:lnTo>
                  <a:pt x="153" y="37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4" name="Freeform 184">
            <a:extLst>
              <a:ext uri="{FF2B5EF4-FFF2-40B4-BE49-F238E27FC236}">
                <a16:creationId xmlns:a16="http://schemas.microsoft.com/office/drawing/2014/main" id="{00F439A2-1DC9-2DE6-9E1B-3F3374929329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38034" y="4581136"/>
            <a:ext cx="502726" cy="90000"/>
          </a:xfrm>
          <a:custGeom>
            <a:avLst/>
            <a:gdLst>
              <a:gd name="T0" fmla="*/ 1918 w 2212"/>
              <a:gd name="T1" fmla="*/ 183 h 396"/>
              <a:gd name="T2" fmla="*/ 1876 w 2212"/>
              <a:gd name="T3" fmla="*/ 131 h 396"/>
              <a:gd name="T4" fmla="*/ 1919 w 2212"/>
              <a:gd name="T5" fmla="*/ 218 h 396"/>
              <a:gd name="T6" fmla="*/ 1965 w 2212"/>
              <a:gd name="T7" fmla="*/ 145 h 396"/>
              <a:gd name="T8" fmla="*/ 1768 w 2212"/>
              <a:gd name="T9" fmla="*/ 4 h 396"/>
              <a:gd name="T10" fmla="*/ 1929 w 2212"/>
              <a:gd name="T11" fmla="*/ 47 h 396"/>
              <a:gd name="T12" fmla="*/ 1871 w 2212"/>
              <a:gd name="T13" fmla="*/ 15 h 396"/>
              <a:gd name="T14" fmla="*/ 1908 w 2212"/>
              <a:gd name="T15" fmla="*/ 81 h 396"/>
              <a:gd name="T16" fmla="*/ 2035 w 2212"/>
              <a:gd name="T17" fmla="*/ 252 h 396"/>
              <a:gd name="T18" fmla="*/ 2030 w 2212"/>
              <a:gd name="T19" fmla="*/ 29 h 396"/>
              <a:gd name="T20" fmla="*/ 1987 w 2212"/>
              <a:gd name="T21" fmla="*/ 102 h 396"/>
              <a:gd name="T22" fmla="*/ 2186 w 2212"/>
              <a:gd name="T23" fmla="*/ 56 h 396"/>
              <a:gd name="T24" fmla="*/ 2140 w 2212"/>
              <a:gd name="T25" fmla="*/ 15 h 396"/>
              <a:gd name="T26" fmla="*/ 163 w 2212"/>
              <a:gd name="T27" fmla="*/ 4 h 396"/>
              <a:gd name="T28" fmla="*/ 1 w 2212"/>
              <a:gd name="T29" fmla="*/ 4 h 396"/>
              <a:gd name="T30" fmla="*/ 230 w 2212"/>
              <a:gd name="T31" fmla="*/ 179 h 396"/>
              <a:gd name="T32" fmla="*/ 326 w 2212"/>
              <a:gd name="T33" fmla="*/ 1 h 396"/>
              <a:gd name="T34" fmla="*/ 839 w 2212"/>
              <a:gd name="T35" fmla="*/ 252 h 396"/>
              <a:gd name="T36" fmla="*/ 655 w 2212"/>
              <a:gd name="T37" fmla="*/ 252 h 396"/>
              <a:gd name="T38" fmla="*/ 710 w 2212"/>
              <a:gd name="T39" fmla="*/ 166 h 396"/>
              <a:gd name="T40" fmla="*/ 1415 w 2212"/>
              <a:gd name="T41" fmla="*/ 239 h 396"/>
              <a:gd name="T42" fmla="*/ 1302 w 2212"/>
              <a:gd name="T43" fmla="*/ 239 h 396"/>
              <a:gd name="T44" fmla="*/ 994 w 2212"/>
              <a:gd name="T45" fmla="*/ 119 h 396"/>
              <a:gd name="T46" fmla="*/ 1053 w 2212"/>
              <a:gd name="T47" fmla="*/ 141 h 396"/>
              <a:gd name="T48" fmla="*/ 1072 w 2212"/>
              <a:gd name="T49" fmla="*/ 195 h 396"/>
              <a:gd name="T50" fmla="*/ 1036 w 2212"/>
              <a:gd name="T51" fmla="*/ 243 h 396"/>
              <a:gd name="T52" fmla="*/ 966 w 2212"/>
              <a:gd name="T53" fmla="*/ 252 h 396"/>
              <a:gd name="T54" fmla="*/ 997 w 2212"/>
              <a:gd name="T55" fmla="*/ 4 h 396"/>
              <a:gd name="T56" fmla="*/ 1051 w 2212"/>
              <a:gd name="T57" fmla="*/ 38 h 396"/>
              <a:gd name="T58" fmla="*/ 1035 w 2212"/>
              <a:gd name="T59" fmla="*/ 102 h 396"/>
              <a:gd name="T60" fmla="*/ 986 w 2212"/>
              <a:gd name="T61" fmla="*/ 145 h 396"/>
              <a:gd name="T62" fmla="*/ 950 w 2212"/>
              <a:gd name="T63" fmla="*/ 128 h 396"/>
              <a:gd name="T64" fmla="*/ 983 w 2212"/>
              <a:gd name="T65" fmla="*/ 231 h 396"/>
              <a:gd name="T66" fmla="*/ 976 w 2212"/>
              <a:gd name="T67" fmla="*/ 21 h 396"/>
              <a:gd name="T68" fmla="*/ 967 w 2212"/>
              <a:gd name="T69" fmla="*/ 117 h 396"/>
              <a:gd name="T70" fmla="*/ 1664 w 2212"/>
              <a:gd name="T71" fmla="*/ 5 h 396"/>
              <a:gd name="T72" fmla="*/ 1727 w 2212"/>
              <a:gd name="T73" fmla="*/ 35 h 396"/>
              <a:gd name="T74" fmla="*/ 1761 w 2212"/>
              <a:gd name="T75" fmla="*/ 117 h 396"/>
              <a:gd name="T76" fmla="*/ 1730 w 2212"/>
              <a:gd name="T77" fmla="*/ 218 h 396"/>
              <a:gd name="T78" fmla="*/ 1661 w 2212"/>
              <a:gd name="T79" fmla="*/ 252 h 396"/>
              <a:gd name="T80" fmla="*/ 1648 w 2212"/>
              <a:gd name="T81" fmla="*/ 4 h 396"/>
              <a:gd name="T82" fmla="*/ 1668 w 2212"/>
              <a:gd name="T83" fmla="*/ 229 h 396"/>
              <a:gd name="T84" fmla="*/ 1665 w 2212"/>
              <a:gd name="T85" fmla="*/ 21 h 396"/>
              <a:gd name="T86" fmla="*/ 491 w 2212"/>
              <a:gd name="T87" fmla="*/ 31 h 396"/>
              <a:gd name="T88" fmla="*/ 569 w 2212"/>
              <a:gd name="T89" fmla="*/ 111 h 396"/>
              <a:gd name="T90" fmla="*/ 604 w 2212"/>
              <a:gd name="T91" fmla="*/ 176 h 396"/>
              <a:gd name="T92" fmla="*/ 587 w 2212"/>
              <a:gd name="T93" fmla="*/ 232 h 396"/>
              <a:gd name="T94" fmla="*/ 529 w 2212"/>
              <a:gd name="T95" fmla="*/ 258 h 396"/>
              <a:gd name="T96" fmla="*/ 467 w 2212"/>
              <a:gd name="T97" fmla="*/ 235 h 396"/>
              <a:gd name="T98" fmla="*/ 449 w 2212"/>
              <a:gd name="T99" fmla="*/ 176 h 396"/>
              <a:gd name="T100" fmla="*/ 505 w 2212"/>
              <a:gd name="T101" fmla="*/ 241 h 396"/>
              <a:gd name="T102" fmla="*/ 539 w 2212"/>
              <a:gd name="T103" fmla="*/ 238 h 396"/>
              <a:gd name="T104" fmla="*/ 525 w 2212"/>
              <a:gd name="T105" fmla="*/ 194 h 396"/>
              <a:gd name="T106" fmla="*/ 443 w 2212"/>
              <a:gd name="T107" fmla="*/ 100 h 396"/>
              <a:gd name="T108" fmla="*/ 437 w 2212"/>
              <a:gd name="T109" fmla="*/ 38 h 396"/>
              <a:gd name="T110" fmla="*/ 467 w 2212"/>
              <a:gd name="T111" fmla="*/ 7 h 396"/>
              <a:gd name="T112" fmla="*/ 550 w 2212"/>
              <a:gd name="T113" fmla="*/ 12 h 396"/>
              <a:gd name="T114" fmla="*/ 582 w 2212"/>
              <a:gd name="T115" fmla="*/ 78 h 396"/>
              <a:gd name="T116" fmla="*/ 531 w 2212"/>
              <a:gd name="T117" fmla="*/ 15 h 396"/>
              <a:gd name="T118" fmla="*/ 491 w 2212"/>
              <a:gd name="T119" fmla="*/ 18 h 396"/>
              <a:gd name="T120" fmla="*/ 1193 w 2212"/>
              <a:gd name="T121" fmla="*/ 239 h 396"/>
              <a:gd name="T122" fmla="*/ 1241 w 2212"/>
              <a:gd name="T123" fmla="*/ 194 h 396"/>
              <a:gd name="T124" fmla="*/ 1268 w 2212"/>
              <a:gd name="T125" fmla="*/ 252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12" h="396">
                <a:moveTo>
                  <a:pt x="0" y="334"/>
                </a:moveTo>
                <a:lnTo>
                  <a:pt x="1106" y="334"/>
                </a:lnTo>
                <a:lnTo>
                  <a:pt x="2212" y="334"/>
                </a:lnTo>
                <a:lnTo>
                  <a:pt x="2212" y="396"/>
                </a:lnTo>
                <a:lnTo>
                  <a:pt x="1106" y="396"/>
                </a:lnTo>
                <a:lnTo>
                  <a:pt x="0" y="396"/>
                </a:lnTo>
                <a:lnTo>
                  <a:pt x="0" y="334"/>
                </a:lnTo>
                <a:close/>
                <a:moveTo>
                  <a:pt x="1918" y="183"/>
                </a:moveTo>
                <a:lnTo>
                  <a:pt x="1915" y="183"/>
                </a:lnTo>
                <a:lnTo>
                  <a:pt x="1908" y="169"/>
                </a:lnTo>
                <a:lnTo>
                  <a:pt x="1898" y="152"/>
                </a:lnTo>
                <a:lnTo>
                  <a:pt x="1891" y="143"/>
                </a:lnTo>
                <a:lnTo>
                  <a:pt x="1886" y="136"/>
                </a:lnTo>
                <a:lnTo>
                  <a:pt x="1883" y="133"/>
                </a:lnTo>
                <a:lnTo>
                  <a:pt x="1878" y="132"/>
                </a:lnTo>
                <a:lnTo>
                  <a:pt x="1876" y="131"/>
                </a:lnTo>
                <a:lnTo>
                  <a:pt x="1873" y="131"/>
                </a:lnTo>
                <a:lnTo>
                  <a:pt x="1873" y="241"/>
                </a:lnTo>
                <a:lnTo>
                  <a:pt x="1881" y="239"/>
                </a:lnTo>
                <a:lnTo>
                  <a:pt x="1890" y="238"/>
                </a:lnTo>
                <a:lnTo>
                  <a:pt x="1897" y="234"/>
                </a:lnTo>
                <a:lnTo>
                  <a:pt x="1905" y="229"/>
                </a:lnTo>
                <a:lnTo>
                  <a:pt x="1912" y="224"/>
                </a:lnTo>
                <a:lnTo>
                  <a:pt x="1919" y="218"/>
                </a:lnTo>
                <a:lnTo>
                  <a:pt x="1926" y="211"/>
                </a:lnTo>
                <a:lnTo>
                  <a:pt x="1932" y="204"/>
                </a:lnTo>
                <a:lnTo>
                  <a:pt x="1938" y="197"/>
                </a:lnTo>
                <a:lnTo>
                  <a:pt x="1943" y="188"/>
                </a:lnTo>
                <a:lnTo>
                  <a:pt x="1948" y="181"/>
                </a:lnTo>
                <a:lnTo>
                  <a:pt x="1952" y="173"/>
                </a:lnTo>
                <a:lnTo>
                  <a:pt x="1959" y="157"/>
                </a:lnTo>
                <a:lnTo>
                  <a:pt x="1965" y="145"/>
                </a:lnTo>
                <a:lnTo>
                  <a:pt x="1967" y="145"/>
                </a:lnTo>
                <a:lnTo>
                  <a:pt x="1967" y="252"/>
                </a:lnTo>
                <a:lnTo>
                  <a:pt x="1768" y="252"/>
                </a:lnTo>
                <a:lnTo>
                  <a:pt x="1768" y="243"/>
                </a:lnTo>
                <a:lnTo>
                  <a:pt x="1789" y="239"/>
                </a:lnTo>
                <a:lnTo>
                  <a:pt x="1789" y="15"/>
                </a:lnTo>
                <a:lnTo>
                  <a:pt x="1768" y="12"/>
                </a:lnTo>
                <a:lnTo>
                  <a:pt x="1768" y="4"/>
                </a:lnTo>
                <a:lnTo>
                  <a:pt x="1966" y="4"/>
                </a:lnTo>
                <a:lnTo>
                  <a:pt x="1966" y="102"/>
                </a:lnTo>
                <a:lnTo>
                  <a:pt x="1962" y="102"/>
                </a:lnTo>
                <a:lnTo>
                  <a:pt x="1958" y="90"/>
                </a:lnTo>
                <a:lnTo>
                  <a:pt x="1951" y="76"/>
                </a:lnTo>
                <a:lnTo>
                  <a:pt x="1941" y="62"/>
                </a:lnTo>
                <a:lnTo>
                  <a:pt x="1935" y="54"/>
                </a:lnTo>
                <a:lnTo>
                  <a:pt x="1929" y="47"/>
                </a:lnTo>
                <a:lnTo>
                  <a:pt x="1924" y="40"/>
                </a:lnTo>
                <a:lnTo>
                  <a:pt x="1918" y="35"/>
                </a:lnTo>
                <a:lnTo>
                  <a:pt x="1911" y="29"/>
                </a:lnTo>
                <a:lnTo>
                  <a:pt x="1904" y="25"/>
                </a:lnTo>
                <a:lnTo>
                  <a:pt x="1897" y="21"/>
                </a:lnTo>
                <a:lnTo>
                  <a:pt x="1888" y="18"/>
                </a:lnTo>
                <a:lnTo>
                  <a:pt x="1880" y="15"/>
                </a:lnTo>
                <a:lnTo>
                  <a:pt x="1871" y="15"/>
                </a:lnTo>
                <a:lnTo>
                  <a:pt x="1873" y="119"/>
                </a:lnTo>
                <a:lnTo>
                  <a:pt x="1876" y="118"/>
                </a:lnTo>
                <a:lnTo>
                  <a:pt x="1878" y="118"/>
                </a:lnTo>
                <a:lnTo>
                  <a:pt x="1883" y="115"/>
                </a:lnTo>
                <a:lnTo>
                  <a:pt x="1886" y="112"/>
                </a:lnTo>
                <a:lnTo>
                  <a:pt x="1891" y="107"/>
                </a:lnTo>
                <a:lnTo>
                  <a:pt x="1898" y="98"/>
                </a:lnTo>
                <a:lnTo>
                  <a:pt x="1908" y="81"/>
                </a:lnTo>
                <a:lnTo>
                  <a:pt x="1915" y="66"/>
                </a:lnTo>
                <a:lnTo>
                  <a:pt x="1918" y="66"/>
                </a:lnTo>
                <a:lnTo>
                  <a:pt x="1918" y="183"/>
                </a:lnTo>
                <a:close/>
                <a:moveTo>
                  <a:pt x="2140" y="15"/>
                </a:moveTo>
                <a:lnTo>
                  <a:pt x="2140" y="239"/>
                </a:lnTo>
                <a:lnTo>
                  <a:pt x="2162" y="243"/>
                </a:lnTo>
                <a:lnTo>
                  <a:pt x="2162" y="252"/>
                </a:lnTo>
                <a:lnTo>
                  <a:pt x="2035" y="252"/>
                </a:lnTo>
                <a:lnTo>
                  <a:pt x="2035" y="243"/>
                </a:lnTo>
                <a:lnTo>
                  <a:pt x="2058" y="239"/>
                </a:lnTo>
                <a:lnTo>
                  <a:pt x="2058" y="15"/>
                </a:lnTo>
                <a:lnTo>
                  <a:pt x="2052" y="16"/>
                </a:lnTo>
                <a:lnTo>
                  <a:pt x="2045" y="18"/>
                </a:lnTo>
                <a:lnTo>
                  <a:pt x="2040" y="21"/>
                </a:lnTo>
                <a:lnTo>
                  <a:pt x="2034" y="25"/>
                </a:lnTo>
                <a:lnTo>
                  <a:pt x="2030" y="29"/>
                </a:lnTo>
                <a:lnTo>
                  <a:pt x="2024" y="35"/>
                </a:lnTo>
                <a:lnTo>
                  <a:pt x="2020" y="42"/>
                </a:lnTo>
                <a:lnTo>
                  <a:pt x="2015" y="47"/>
                </a:lnTo>
                <a:lnTo>
                  <a:pt x="2007" y="62"/>
                </a:lnTo>
                <a:lnTo>
                  <a:pt x="2001" y="76"/>
                </a:lnTo>
                <a:lnTo>
                  <a:pt x="1996" y="90"/>
                </a:lnTo>
                <a:lnTo>
                  <a:pt x="1991" y="102"/>
                </a:lnTo>
                <a:lnTo>
                  <a:pt x="1987" y="102"/>
                </a:lnTo>
                <a:lnTo>
                  <a:pt x="1987" y="4"/>
                </a:lnTo>
                <a:lnTo>
                  <a:pt x="2210" y="4"/>
                </a:lnTo>
                <a:lnTo>
                  <a:pt x="2210" y="102"/>
                </a:lnTo>
                <a:lnTo>
                  <a:pt x="2206" y="102"/>
                </a:lnTo>
                <a:lnTo>
                  <a:pt x="2202" y="90"/>
                </a:lnTo>
                <a:lnTo>
                  <a:pt x="2198" y="77"/>
                </a:lnTo>
                <a:lnTo>
                  <a:pt x="2191" y="63"/>
                </a:lnTo>
                <a:lnTo>
                  <a:pt x="2186" y="56"/>
                </a:lnTo>
                <a:lnTo>
                  <a:pt x="2182" y="49"/>
                </a:lnTo>
                <a:lnTo>
                  <a:pt x="2174" y="36"/>
                </a:lnTo>
                <a:lnTo>
                  <a:pt x="2168" y="31"/>
                </a:lnTo>
                <a:lnTo>
                  <a:pt x="2164" y="25"/>
                </a:lnTo>
                <a:lnTo>
                  <a:pt x="2158" y="21"/>
                </a:lnTo>
                <a:lnTo>
                  <a:pt x="2153" y="18"/>
                </a:lnTo>
                <a:lnTo>
                  <a:pt x="2147" y="16"/>
                </a:lnTo>
                <a:lnTo>
                  <a:pt x="2140" y="15"/>
                </a:lnTo>
                <a:close/>
                <a:moveTo>
                  <a:pt x="1" y="4"/>
                </a:moveTo>
                <a:lnTo>
                  <a:pt x="132" y="4"/>
                </a:lnTo>
                <a:lnTo>
                  <a:pt x="132" y="12"/>
                </a:lnTo>
                <a:lnTo>
                  <a:pt x="110" y="15"/>
                </a:lnTo>
                <a:lnTo>
                  <a:pt x="144" y="152"/>
                </a:lnTo>
                <a:lnTo>
                  <a:pt x="187" y="15"/>
                </a:lnTo>
                <a:lnTo>
                  <a:pt x="163" y="12"/>
                </a:lnTo>
                <a:lnTo>
                  <a:pt x="163" y="4"/>
                </a:lnTo>
                <a:lnTo>
                  <a:pt x="226" y="4"/>
                </a:lnTo>
                <a:lnTo>
                  <a:pt x="226" y="12"/>
                </a:lnTo>
                <a:lnTo>
                  <a:pt x="202" y="15"/>
                </a:lnTo>
                <a:lnTo>
                  <a:pt x="125" y="252"/>
                </a:lnTo>
                <a:lnTo>
                  <a:pt x="86" y="252"/>
                </a:lnTo>
                <a:lnTo>
                  <a:pt x="18" y="15"/>
                </a:lnTo>
                <a:lnTo>
                  <a:pt x="1" y="12"/>
                </a:lnTo>
                <a:lnTo>
                  <a:pt x="1" y="4"/>
                </a:lnTo>
                <a:close/>
                <a:moveTo>
                  <a:pt x="395" y="239"/>
                </a:moveTo>
                <a:lnTo>
                  <a:pt x="418" y="243"/>
                </a:lnTo>
                <a:lnTo>
                  <a:pt x="418" y="252"/>
                </a:lnTo>
                <a:lnTo>
                  <a:pt x="283" y="252"/>
                </a:lnTo>
                <a:lnTo>
                  <a:pt x="283" y="243"/>
                </a:lnTo>
                <a:lnTo>
                  <a:pt x="309" y="239"/>
                </a:lnTo>
                <a:lnTo>
                  <a:pt x="292" y="179"/>
                </a:lnTo>
                <a:lnTo>
                  <a:pt x="230" y="179"/>
                </a:lnTo>
                <a:lnTo>
                  <a:pt x="210" y="239"/>
                </a:lnTo>
                <a:lnTo>
                  <a:pt x="237" y="243"/>
                </a:lnTo>
                <a:lnTo>
                  <a:pt x="237" y="252"/>
                </a:lnTo>
                <a:lnTo>
                  <a:pt x="170" y="252"/>
                </a:lnTo>
                <a:lnTo>
                  <a:pt x="170" y="243"/>
                </a:lnTo>
                <a:lnTo>
                  <a:pt x="196" y="239"/>
                </a:lnTo>
                <a:lnTo>
                  <a:pt x="271" y="1"/>
                </a:lnTo>
                <a:lnTo>
                  <a:pt x="326" y="1"/>
                </a:lnTo>
                <a:lnTo>
                  <a:pt x="395" y="239"/>
                </a:lnTo>
                <a:close/>
                <a:moveTo>
                  <a:pt x="234" y="166"/>
                </a:moveTo>
                <a:lnTo>
                  <a:pt x="289" y="166"/>
                </a:lnTo>
                <a:lnTo>
                  <a:pt x="264" y="74"/>
                </a:lnTo>
                <a:lnTo>
                  <a:pt x="234" y="166"/>
                </a:lnTo>
                <a:close/>
                <a:moveTo>
                  <a:pt x="817" y="239"/>
                </a:moveTo>
                <a:lnTo>
                  <a:pt x="839" y="243"/>
                </a:lnTo>
                <a:lnTo>
                  <a:pt x="839" y="252"/>
                </a:lnTo>
                <a:lnTo>
                  <a:pt x="709" y="252"/>
                </a:lnTo>
                <a:lnTo>
                  <a:pt x="709" y="243"/>
                </a:lnTo>
                <a:lnTo>
                  <a:pt x="730" y="239"/>
                </a:lnTo>
                <a:lnTo>
                  <a:pt x="714" y="179"/>
                </a:lnTo>
                <a:lnTo>
                  <a:pt x="652" y="179"/>
                </a:lnTo>
                <a:lnTo>
                  <a:pt x="632" y="239"/>
                </a:lnTo>
                <a:lnTo>
                  <a:pt x="655" y="243"/>
                </a:lnTo>
                <a:lnTo>
                  <a:pt x="655" y="252"/>
                </a:lnTo>
                <a:lnTo>
                  <a:pt x="593" y="252"/>
                </a:lnTo>
                <a:lnTo>
                  <a:pt x="593" y="243"/>
                </a:lnTo>
                <a:lnTo>
                  <a:pt x="618" y="239"/>
                </a:lnTo>
                <a:lnTo>
                  <a:pt x="693" y="1"/>
                </a:lnTo>
                <a:lnTo>
                  <a:pt x="748" y="1"/>
                </a:lnTo>
                <a:lnTo>
                  <a:pt x="817" y="239"/>
                </a:lnTo>
                <a:close/>
                <a:moveTo>
                  <a:pt x="656" y="166"/>
                </a:moveTo>
                <a:lnTo>
                  <a:pt x="710" y="166"/>
                </a:lnTo>
                <a:lnTo>
                  <a:pt x="685" y="74"/>
                </a:lnTo>
                <a:lnTo>
                  <a:pt x="656" y="166"/>
                </a:lnTo>
                <a:close/>
                <a:moveTo>
                  <a:pt x="1501" y="239"/>
                </a:moveTo>
                <a:lnTo>
                  <a:pt x="1524" y="243"/>
                </a:lnTo>
                <a:lnTo>
                  <a:pt x="1524" y="252"/>
                </a:lnTo>
                <a:lnTo>
                  <a:pt x="1392" y="252"/>
                </a:lnTo>
                <a:lnTo>
                  <a:pt x="1392" y="239"/>
                </a:lnTo>
                <a:lnTo>
                  <a:pt x="1415" y="239"/>
                </a:lnTo>
                <a:lnTo>
                  <a:pt x="1398" y="179"/>
                </a:lnTo>
                <a:lnTo>
                  <a:pt x="1336" y="179"/>
                </a:lnTo>
                <a:lnTo>
                  <a:pt x="1316" y="239"/>
                </a:lnTo>
                <a:lnTo>
                  <a:pt x="1340" y="239"/>
                </a:lnTo>
                <a:lnTo>
                  <a:pt x="1340" y="252"/>
                </a:lnTo>
                <a:lnTo>
                  <a:pt x="1278" y="252"/>
                </a:lnTo>
                <a:lnTo>
                  <a:pt x="1278" y="243"/>
                </a:lnTo>
                <a:lnTo>
                  <a:pt x="1302" y="239"/>
                </a:lnTo>
                <a:lnTo>
                  <a:pt x="1377" y="1"/>
                </a:lnTo>
                <a:lnTo>
                  <a:pt x="1432" y="1"/>
                </a:lnTo>
                <a:lnTo>
                  <a:pt x="1501" y="239"/>
                </a:lnTo>
                <a:close/>
                <a:moveTo>
                  <a:pt x="1340" y="166"/>
                </a:moveTo>
                <a:lnTo>
                  <a:pt x="1395" y="166"/>
                </a:lnTo>
                <a:lnTo>
                  <a:pt x="1370" y="74"/>
                </a:lnTo>
                <a:lnTo>
                  <a:pt x="1340" y="166"/>
                </a:lnTo>
                <a:close/>
                <a:moveTo>
                  <a:pt x="994" y="119"/>
                </a:moveTo>
                <a:lnTo>
                  <a:pt x="998" y="119"/>
                </a:lnTo>
                <a:lnTo>
                  <a:pt x="1007" y="119"/>
                </a:lnTo>
                <a:lnTo>
                  <a:pt x="1020" y="122"/>
                </a:lnTo>
                <a:lnTo>
                  <a:pt x="1027" y="125"/>
                </a:lnTo>
                <a:lnTo>
                  <a:pt x="1034" y="128"/>
                </a:lnTo>
                <a:lnTo>
                  <a:pt x="1041" y="131"/>
                </a:lnTo>
                <a:lnTo>
                  <a:pt x="1048" y="135"/>
                </a:lnTo>
                <a:lnTo>
                  <a:pt x="1053" y="141"/>
                </a:lnTo>
                <a:lnTo>
                  <a:pt x="1060" y="146"/>
                </a:lnTo>
                <a:lnTo>
                  <a:pt x="1065" y="153"/>
                </a:lnTo>
                <a:lnTo>
                  <a:pt x="1069" y="162"/>
                </a:lnTo>
                <a:lnTo>
                  <a:pt x="1072" y="170"/>
                </a:lnTo>
                <a:lnTo>
                  <a:pt x="1072" y="176"/>
                </a:lnTo>
                <a:lnTo>
                  <a:pt x="1072" y="181"/>
                </a:lnTo>
                <a:lnTo>
                  <a:pt x="1072" y="188"/>
                </a:lnTo>
                <a:lnTo>
                  <a:pt x="1072" y="195"/>
                </a:lnTo>
                <a:lnTo>
                  <a:pt x="1070" y="201"/>
                </a:lnTo>
                <a:lnTo>
                  <a:pt x="1069" y="207"/>
                </a:lnTo>
                <a:lnTo>
                  <a:pt x="1066" y="212"/>
                </a:lnTo>
                <a:lnTo>
                  <a:pt x="1065" y="218"/>
                </a:lnTo>
                <a:lnTo>
                  <a:pt x="1059" y="227"/>
                </a:lnTo>
                <a:lnTo>
                  <a:pt x="1052" y="234"/>
                </a:lnTo>
                <a:lnTo>
                  <a:pt x="1045" y="239"/>
                </a:lnTo>
                <a:lnTo>
                  <a:pt x="1036" y="243"/>
                </a:lnTo>
                <a:lnTo>
                  <a:pt x="1032" y="245"/>
                </a:lnTo>
                <a:lnTo>
                  <a:pt x="1028" y="246"/>
                </a:lnTo>
                <a:lnTo>
                  <a:pt x="1020" y="249"/>
                </a:lnTo>
                <a:lnTo>
                  <a:pt x="1010" y="250"/>
                </a:lnTo>
                <a:lnTo>
                  <a:pt x="1001" y="252"/>
                </a:lnTo>
                <a:lnTo>
                  <a:pt x="993" y="252"/>
                </a:lnTo>
                <a:lnTo>
                  <a:pt x="977" y="252"/>
                </a:lnTo>
                <a:lnTo>
                  <a:pt x="966" y="252"/>
                </a:lnTo>
                <a:lnTo>
                  <a:pt x="846" y="252"/>
                </a:lnTo>
                <a:lnTo>
                  <a:pt x="846" y="243"/>
                </a:lnTo>
                <a:lnTo>
                  <a:pt x="867" y="239"/>
                </a:lnTo>
                <a:lnTo>
                  <a:pt x="867" y="15"/>
                </a:lnTo>
                <a:lnTo>
                  <a:pt x="846" y="12"/>
                </a:lnTo>
                <a:lnTo>
                  <a:pt x="846" y="4"/>
                </a:lnTo>
                <a:lnTo>
                  <a:pt x="980" y="4"/>
                </a:lnTo>
                <a:lnTo>
                  <a:pt x="997" y="4"/>
                </a:lnTo>
                <a:lnTo>
                  <a:pt x="1010" y="5"/>
                </a:lnTo>
                <a:lnTo>
                  <a:pt x="1022" y="8"/>
                </a:lnTo>
                <a:lnTo>
                  <a:pt x="1028" y="11"/>
                </a:lnTo>
                <a:lnTo>
                  <a:pt x="1034" y="15"/>
                </a:lnTo>
                <a:lnTo>
                  <a:pt x="1039" y="19"/>
                </a:lnTo>
                <a:lnTo>
                  <a:pt x="1044" y="23"/>
                </a:lnTo>
                <a:lnTo>
                  <a:pt x="1048" y="31"/>
                </a:lnTo>
                <a:lnTo>
                  <a:pt x="1051" y="38"/>
                </a:lnTo>
                <a:lnTo>
                  <a:pt x="1053" y="47"/>
                </a:lnTo>
                <a:lnTo>
                  <a:pt x="1053" y="57"/>
                </a:lnTo>
                <a:lnTo>
                  <a:pt x="1053" y="67"/>
                </a:lnTo>
                <a:lnTo>
                  <a:pt x="1051" y="77"/>
                </a:lnTo>
                <a:lnTo>
                  <a:pt x="1048" y="84"/>
                </a:lnTo>
                <a:lnTo>
                  <a:pt x="1045" y="91"/>
                </a:lnTo>
                <a:lnTo>
                  <a:pt x="1039" y="97"/>
                </a:lnTo>
                <a:lnTo>
                  <a:pt x="1035" y="102"/>
                </a:lnTo>
                <a:lnTo>
                  <a:pt x="1029" y="107"/>
                </a:lnTo>
                <a:lnTo>
                  <a:pt x="1024" y="109"/>
                </a:lnTo>
                <a:lnTo>
                  <a:pt x="1018" y="112"/>
                </a:lnTo>
                <a:lnTo>
                  <a:pt x="1014" y="115"/>
                </a:lnTo>
                <a:lnTo>
                  <a:pt x="1004" y="118"/>
                </a:lnTo>
                <a:lnTo>
                  <a:pt x="994" y="119"/>
                </a:lnTo>
                <a:close/>
                <a:moveTo>
                  <a:pt x="986" y="221"/>
                </a:moveTo>
                <a:lnTo>
                  <a:pt x="986" y="145"/>
                </a:lnTo>
                <a:lnTo>
                  <a:pt x="984" y="139"/>
                </a:lnTo>
                <a:lnTo>
                  <a:pt x="983" y="136"/>
                </a:lnTo>
                <a:lnTo>
                  <a:pt x="980" y="133"/>
                </a:lnTo>
                <a:lnTo>
                  <a:pt x="977" y="131"/>
                </a:lnTo>
                <a:lnTo>
                  <a:pt x="973" y="129"/>
                </a:lnTo>
                <a:lnTo>
                  <a:pt x="969" y="128"/>
                </a:lnTo>
                <a:lnTo>
                  <a:pt x="960" y="128"/>
                </a:lnTo>
                <a:lnTo>
                  <a:pt x="950" y="128"/>
                </a:lnTo>
                <a:lnTo>
                  <a:pt x="950" y="239"/>
                </a:lnTo>
                <a:lnTo>
                  <a:pt x="962" y="239"/>
                </a:lnTo>
                <a:lnTo>
                  <a:pt x="964" y="239"/>
                </a:lnTo>
                <a:lnTo>
                  <a:pt x="969" y="239"/>
                </a:lnTo>
                <a:lnTo>
                  <a:pt x="973" y="238"/>
                </a:lnTo>
                <a:lnTo>
                  <a:pt x="977" y="236"/>
                </a:lnTo>
                <a:lnTo>
                  <a:pt x="980" y="234"/>
                </a:lnTo>
                <a:lnTo>
                  <a:pt x="983" y="231"/>
                </a:lnTo>
                <a:lnTo>
                  <a:pt x="984" y="227"/>
                </a:lnTo>
                <a:lnTo>
                  <a:pt x="986" y="221"/>
                </a:lnTo>
                <a:close/>
                <a:moveTo>
                  <a:pt x="980" y="98"/>
                </a:moveTo>
                <a:lnTo>
                  <a:pt x="980" y="32"/>
                </a:lnTo>
                <a:lnTo>
                  <a:pt x="980" y="26"/>
                </a:lnTo>
                <a:lnTo>
                  <a:pt x="979" y="23"/>
                </a:lnTo>
                <a:lnTo>
                  <a:pt x="977" y="22"/>
                </a:lnTo>
                <a:lnTo>
                  <a:pt x="976" y="21"/>
                </a:lnTo>
                <a:lnTo>
                  <a:pt x="973" y="18"/>
                </a:lnTo>
                <a:lnTo>
                  <a:pt x="970" y="16"/>
                </a:lnTo>
                <a:lnTo>
                  <a:pt x="967" y="16"/>
                </a:lnTo>
                <a:lnTo>
                  <a:pt x="962" y="15"/>
                </a:lnTo>
                <a:lnTo>
                  <a:pt x="950" y="15"/>
                </a:lnTo>
                <a:lnTo>
                  <a:pt x="950" y="118"/>
                </a:lnTo>
                <a:lnTo>
                  <a:pt x="960" y="118"/>
                </a:lnTo>
                <a:lnTo>
                  <a:pt x="967" y="117"/>
                </a:lnTo>
                <a:lnTo>
                  <a:pt x="970" y="115"/>
                </a:lnTo>
                <a:lnTo>
                  <a:pt x="973" y="114"/>
                </a:lnTo>
                <a:lnTo>
                  <a:pt x="976" y="111"/>
                </a:lnTo>
                <a:lnTo>
                  <a:pt x="979" y="108"/>
                </a:lnTo>
                <a:lnTo>
                  <a:pt x="980" y="104"/>
                </a:lnTo>
                <a:lnTo>
                  <a:pt x="980" y="98"/>
                </a:lnTo>
                <a:close/>
                <a:moveTo>
                  <a:pt x="1648" y="4"/>
                </a:moveTo>
                <a:lnTo>
                  <a:pt x="1664" y="5"/>
                </a:lnTo>
                <a:lnTo>
                  <a:pt x="1672" y="7"/>
                </a:lnTo>
                <a:lnTo>
                  <a:pt x="1682" y="8"/>
                </a:lnTo>
                <a:lnTo>
                  <a:pt x="1686" y="9"/>
                </a:lnTo>
                <a:lnTo>
                  <a:pt x="1691" y="12"/>
                </a:lnTo>
                <a:lnTo>
                  <a:pt x="1700" y="16"/>
                </a:lnTo>
                <a:lnTo>
                  <a:pt x="1709" y="21"/>
                </a:lnTo>
                <a:lnTo>
                  <a:pt x="1719" y="26"/>
                </a:lnTo>
                <a:lnTo>
                  <a:pt x="1727" y="35"/>
                </a:lnTo>
                <a:lnTo>
                  <a:pt x="1736" y="43"/>
                </a:lnTo>
                <a:lnTo>
                  <a:pt x="1743" y="53"/>
                </a:lnTo>
                <a:lnTo>
                  <a:pt x="1748" y="64"/>
                </a:lnTo>
                <a:lnTo>
                  <a:pt x="1751" y="70"/>
                </a:lnTo>
                <a:lnTo>
                  <a:pt x="1754" y="77"/>
                </a:lnTo>
                <a:lnTo>
                  <a:pt x="1758" y="91"/>
                </a:lnTo>
                <a:lnTo>
                  <a:pt x="1761" y="108"/>
                </a:lnTo>
                <a:lnTo>
                  <a:pt x="1761" y="117"/>
                </a:lnTo>
                <a:lnTo>
                  <a:pt x="1761" y="125"/>
                </a:lnTo>
                <a:lnTo>
                  <a:pt x="1761" y="143"/>
                </a:lnTo>
                <a:lnTo>
                  <a:pt x="1758" y="160"/>
                </a:lnTo>
                <a:lnTo>
                  <a:pt x="1754" y="174"/>
                </a:lnTo>
                <a:lnTo>
                  <a:pt x="1750" y="187"/>
                </a:lnTo>
                <a:lnTo>
                  <a:pt x="1744" y="200"/>
                </a:lnTo>
                <a:lnTo>
                  <a:pt x="1737" y="210"/>
                </a:lnTo>
                <a:lnTo>
                  <a:pt x="1730" y="218"/>
                </a:lnTo>
                <a:lnTo>
                  <a:pt x="1722" y="227"/>
                </a:lnTo>
                <a:lnTo>
                  <a:pt x="1713" y="232"/>
                </a:lnTo>
                <a:lnTo>
                  <a:pt x="1703" y="238"/>
                </a:lnTo>
                <a:lnTo>
                  <a:pt x="1695" y="242"/>
                </a:lnTo>
                <a:lnTo>
                  <a:pt x="1686" y="246"/>
                </a:lnTo>
                <a:lnTo>
                  <a:pt x="1678" y="249"/>
                </a:lnTo>
                <a:lnTo>
                  <a:pt x="1669" y="250"/>
                </a:lnTo>
                <a:lnTo>
                  <a:pt x="1661" y="252"/>
                </a:lnTo>
                <a:lnTo>
                  <a:pt x="1654" y="252"/>
                </a:lnTo>
                <a:lnTo>
                  <a:pt x="1534" y="252"/>
                </a:lnTo>
                <a:lnTo>
                  <a:pt x="1534" y="243"/>
                </a:lnTo>
                <a:lnTo>
                  <a:pt x="1555" y="239"/>
                </a:lnTo>
                <a:lnTo>
                  <a:pt x="1555" y="15"/>
                </a:lnTo>
                <a:lnTo>
                  <a:pt x="1534" y="12"/>
                </a:lnTo>
                <a:lnTo>
                  <a:pt x="1534" y="4"/>
                </a:lnTo>
                <a:lnTo>
                  <a:pt x="1648" y="4"/>
                </a:lnTo>
                <a:close/>
                <a:moveTo>
                  <a:pt x="1637" y="239"/>
                </a:moveTo>
                <a:lnTo>
                  <a:pt x="1643" y="239"/>
                </a:lnTo>
                <a:lnTo>
                  <a:pt x="1648" y="239"/>
                </a:lnTo>
                <a:lnTo>
                  <a:pt x="1654" y="238"/>
                </a:lnTo>
                <a:lnTo>
                  <a:pt x="1659" y="235"/>
                </a:lnTo>
                <a:lnTo>
                  <a:pt x="1662" y="234"/>
                </a:lnTo>
                <a:lnTo>
                  <a:pt x="1665" y="232"/>
                </a:lnTo>
                <a:lnTo>
                  <a:pt x="1668" y="229"/>
                </a:lnTo>
                <a:lnTo>
                  <a:pt x="1669" y="225"/>
                </a:lnTo>
                <a:lnTo>
                  <a:pt x="1669" y="222"/>
                </a:lnTo>
                <a:lnTo>
                  <a:pt x="1671" y="218"/>
                </a:lnTo>
                <a:lnTo>
                  <a:pt x="1671" y="32"/>
                </a:lnTo>
                <a:lnTo>
                  <a:pt x="1669" y="28"/>
                </a:lnTo>
                <a:lnTo>
                  <a:pt x="1669" y="25"/>
                </a:lnTo>
                <a:lnTo>
                  <a:pt x="1668" y="23"/>
                </a:lnTo>
                <a:lnTo>
                  <a:pt x="1665" y="21"/>
                </a:lnTo>
                <a:lnTo>
                  <a:pt x="1659" y="18"/>
                </a:lnTo>
                <a:lnTo>
                  <a:pt x="1654" y="16"/>
                </a:lnTo>
                <a:lnTo>
                  <a:pt x="1643" y="15"/>
                </a:lnTo>
                <a:lnTo>
                  <a:pt x="1637" y="15"/>
                </a:lnTo>
                <a:lnTo>
                  <a:pt x="1637" y="239"/>
                </a:lnTo>
                <a:close/>
                <a:moveTo>
                  <a:pt x="490" y="23"/>
                </a:moveTo>
                <a:lnTo>
                  <a:pt x="490" y="26"/>
                </a:lnTo>
                <a:lnTo>
                  <a:pt x="491" y="31"/>
                </a:lnTo>
                <a:lnTo>
                  <a:pt x="495" y="38"/>
                </a:lnTo>
                <a:lnTo>
                  <a:pt x="501" y="46"/>
                </a:lnTo>
                <a:lnTo>
                  <a:pt x="508" y="54"/>
                </a:lnTo>
                <a:lnTo>
                  <a:pt x="517" y="63"/>
                </a:lnTo>
                <a:lnTo>
                  <a:pt x="526" y="71"/>
                </a:lnTo>
                <a:lnTo>
                  <a:pt x="548" y="90"/>
                </a:lnTo>
                <a:lnTo>
                  <a:pt x="559" y="100"/>
                </a:lnTo>
                <a:lnTo>
                  <a:pt x="569" y="111"/>
                </a:lnTo>
                <a:lnTo>
                  <a:pt x="579" y="121"/>
                </a:lnTo>
                <a:lnTo>
                  <a:pt x="587" y="132"/>
                </a:lnTo>
                <a:lnTo>
                  <a:pt x="594" y="145"/>
                </a:lnTo>
                <a:lnTo>
                  <a:pt x="597" y="150"/>
                </a:lnTo>
                <a:lnTo>
                  <a:pt x="600" y="156"/>
                </a:lnTo>
                <a:lnTo>
                  <a:pt x="603" y="163"/>
                </a:lnTo>
                <a:lnTo>
                  <a:pt x="604" y="169"/>
                </a:lnTo>
                <a:lnTo>
                  <a:pt x="604" y="176"/>
                </a:lnTo>
                <a:lnTo>
                  <a:pt x="606" y="183"/>
                </a:lnTo>
                <a:lnTo>
                  <a:pt x="604" y="195"/>
                </a:lnTo>
                <a:lnTo>
                  <a:pt x="603" y="203"/>
                </a:lnTo>
                <a:lnTo>
                  <a:pt x="600" y="208"/>
                </a:lnTo>
                <a:lnTo>
                  <a:pt x="599" y="215"/>
                </a:lnTo>
                <a:lnTo>
                  <a:pt x="594" y="221"/>
                </a:lnTo>
                <a:lnTo>
                  <a:pt x="591" y="227"/>
                </a:lnTo>
                <a:lnTo>
                  <a:pt x="587" y="232"/>
                </a:lnTo>
                <a:lnTo>
                  <a:pt x="582" y="238"/>
                </a:lnTo>
                <a:lnTo>
                  <a:pt x="576" y="242"/>
                </a:lnTo>
                <a:lnTo>
                  <a:pt x="570" y="246"/>
                </a:lnTo>
                <a:lnTo>
                  <a:pt x="563" y="250"/>
                </a:lnTo>
                <a:lnTo>
                  <a:pt x="556" y="253"/>
                </a:lnTo>
                <a:lnTo>
                  <a:pt x="548" y="255"/>
                </a:lnTo>
                <a:lnTo>
                  <a:pt x="539" y="256"/>
                </a:lnTo>
                <a:lnTo>
                  <a:pt x="529" y="258"/>
                </a:lnTo>
                <a:lnTo>
                  <a:pt x="522" y="256"/>
                </a:lnTo>
                <a:lnTo>
                  <a:pt x="515" y="256"/>
                </a:lnTo>
                <a:lnTo>
                  <a:pt x="502" y="253"/>
                </a:lnTo>
                <a:lnTo>
                  <a:pt x="497" y="250"/>
                </a:lnTo>
                <a:lnTo>
                  <a:pt x="491" y="249"/>
                </a:lnTo>
                <a:lnTo>
                  <a:pt x="481" y="243"/>
                </a:lnTo>
                <a:lnTo>
                  <a:pt x="474" y="239"/>
                </a:lnTo>
                <a:lnTo>
                  <a:pt x="467" y="235"/>
                </a:lnTo>
                <a:lnTo>
                  <a:pt x="463" y="231"/>
                </a:lnTo>
                <a:lnTo>
                  <a:pt x="433" y="252"/>
                </a:lnTo>
                <a:lnTo>
                  <a:pt x="428" y="252"/>
                </a:lnTo>
                <a:lnTo>
                  <a:pt x="428" y="139"/>
                </a:lnTo>
                <a:lnTo>
                  <a:pt x="432" y="139"/>
                </a:lnTo>
                <a:lnTo>
                  <a:pt x="437" y="152"/>
                </a:lnTo>
                <a:lnTo>
                  <a:pt x="445" y="167"/>
                </a:lnTo>
                <a:lnTo>
                  <a:pt x="449" y="176"/>
                </a:lnTo>
                <a:lnTo>
                  <a:pt x="453" y="184"/>
                </a:lnTo>
                <a:lnTo>
                  <a:pt x="459" y="194"/>
                </a:lnTo>
                <a:lnTo>
                  <a:pt x="464" y="203"/>
                </a:lnTo>
                <a:lnTo>
                  <a:pt x="477" y="218"/>
                </a:lnTo>
                <a:lnTo>
                  <a:pt x="484" y="225"/>
                </a:lnTo>
                <a:lnTo>
                  <a:pt x="491" y="232"/>
                </a:lnTo>
                <a:lnTo>
                  <a:pt x="498" y="238"/>
                </a:lnTo>
                <a:lnTo>
                  <a:pt x="505" y="241"/>
                </a:lnTo>
                <a:lnTo>
                  <a:pt x="514" y="243"/>
                </a:lnTo>
                <a:lnTo>
                  <a:pt x="518" y="245"/>
                </a:lnTo>
                <a:lnTo>
                  <a:pt x="522" y="245"/>
                </a:lnTo>
                <a:lnTo>
                  <a:pt x="528" y="245"/>
                </a:lnTo>
                <a:lnTo>
                  <a:pt x="532" y="243"/>
                </a:lnTo>
                <a:lnTo>
                  <a:pt x="535" y="242"/>
                </a:lnTo>
                <a:lnTo>
                  <a:pt x="538" y="241"/>
                </a:lnTo>
                <a:lnTo>
                  <a:pt x="539" y="238"/>
                </a:lnTo>
                <a:lnTo>
                  <a:pt x="541" y="235"/>
                </a:lnTo>
                <a:lnTo>
                  <a:pt x="542" y="234"/>
                </a:lnTo>
                <a:lnTo>
                  <a:pt x="542" y="231"/>
                </a:lnTo>
                <a:lnTo>
                  <a:pt x="541" y="221"/>
                </a:lnTo>
                <a:lnTo>
                  <a:pt x="538" y="212"/>
                </a:lnTo>
                <a:lnTo>
                  <a:pt x="532" y="204"/>
                </a:lnTo>
                <a:lnTo>
                  <a:pt x="529" y="198"/>
                </a:lnTo>
                <a:lnTo>
                  <a:pt x="525" y="194"/>
                </a:lnTo>
                <a:lnTo>
                  <a:pt x="517" y="186"/>
                </a:lnTo>
                <a:lnTo>
                  <a:pt x="508" y="176"/>
                </a:lnTo>
                <a:lnTo>
                  <a:pt x="488" y="156"/>
                </a:lnTo>
                <a:lnTo>
                  <a:pt x="477" y="146"/>
                </a:lnTo>
                <a:lnTo>
                  <a:pt x="467" y="135"/>
                </a:lnTo>
                <a:lnTo>
                  <a:pt x="459" y="124"/>
                </a:lnTo>
                <a:lnTo>
                  <a:pt x="450" y="112"/>
                </a:lnTo>
                <a:lnTo>
                  <a:pt x="443" y="100"/>
                </a:lnTo>
                <a:lnTo>
                  <a:pt x="440" y="94"/>
                </a:lnTo>
                <a:lnTo>
                  <a:pt x="437" y="87"/>
                </a:lnTo>
                <a:lnTo>
                  <a:pt x="435" y="73"/>
                </a:lnTo>
                <a:lnTo>
                  <a:pt x="433" y="66"/>
                </a:lnTo>
                <a:lnTo>
                  <a:pt x="433" y="59"/>
                </a:lnTo>
                <a:lnTo>
                  <a:pt x="435" y="52"/>
                </a:lnTo>
                <a:lnTo>
                  <a:pt x="435" y="45"/>
                </a:lnTo>
                <a:lnTo>
                  <a:pt x="437" y="38"/>
                </a:lnTo>
                <a:lnTo>
                  <a:pt x="440" y="32"/>
                </a:lnTo>
                <a:lnTo>
                  <a:pt x="443" y="26"/>
                </a:lnTo>
                <a:lnTo>
                  <a:pt x="447" y="22"/>
                </a:lnTo>
                <a:lnTo>
                  <a:pt x="449" y="19"/>
                </a:lnTo>
                <a:lnTo>
                  <a:pt x="452" y="18"/>
                </a:lnTo>
                <a:lnTo>
                  <a:pt x="457" y="14"/>
                </a:lnTo>
                <a:lnTo>
                  <a:pt x="461" y="9"/>
                </a:lnTo>
                <a:lnTo>
                  <a:pt x="467" y="7"/>
                </a:lnTo>
                <a:lnTo>
                  <a:pt x="480" y="2"/>
                </a:lnTo>
                <a:lnTo>
                  <a:pt x="494" y="0"/>
                </a:lnTo>
                <a:lnTo>
                  <a:pt x="500" y="0"/>
                </a:lnTo>
                <a:lnTo>
                  <a:pt x="507" y="0"/>
                </a:lnTo>
                <a:lnTo>
                  <a:pt x="519" y="0"/>
                </a:lnTo>
                <a:lnTo>
                  <a:pt x="531" y="2"/>
                </a:lnTo>
                <a:lnTo>
                  <a:pt x="542" y="7"/>
                </a:lnTo>
                <a:lnTo>
                  <a:pt x="550" y="12"/>
                </a:lnTo>
                <a:lnTo>
                  <a:pt x="558" y="16"/>
                </a:lnTo>
                <a:lnTo>
                  <a:pt x="563" y="21"/>
                </a:lnTo>
                <a:lnTo>
                  <a:pt x="569" y="25"/>
                </a:lnTo>
                <a:lnTo>
                  <a:pt x="583" y="4"/>
                </a:lnTo>
                <a:lnTo>
                  <a:pt x="590" y="4"/>
                </a:lnTo>
                <a:lnTo>
                  <a:pt x="590" y="90"/>
                </a:lnTo>
                <a:lnTo>
                  <a:pt x="586" y="90"/>
                </a:lnTo>
                <a:lnTo>
                  <a:pt x="582" y="78"/>
                </a:lnTo>
                <a:lnTo>
                  <a:pt x="576" y="67"/>
                </a:lnTo>
                <a:lnTo>
                  <a:pt x="569" y="53"/>
                </a:lnTo>
                <a:lnTo>
                  <a:pt x="559" y="40"/>
                </a:lnTo>
                <a:lnTo>
                  <a:pt x="555" y="35"/>
                </a:lnTo>
                <a:lnTo>
                  <a:pt x="549" y="29"/>
                </a:lnTo>
                <a:lnTo>
                  <a:pt x="543" y="23"/>
                </a:lnTo>
                <a:lnTo>
                  <a:pt x="538" y="19"/>
                </a:lnTo>
                <a:lnTo>
                  <a:pt x="531" y="15"/>
                </a:lnTo>
                <a:lnTo>
                  <a:pt x="524" y="12"/>
                </a:lnTo>
                <a:lnTo>
                  <a:pt x="517" y="11"/>
                </a:lnTo>
                <a:lnTo>
                  <a:pt x="508" y="11"/>
                </a:lnTo>
                <a:lnTo>
                  <a:pt x="504" y="11"/>
                </a:lnTo>
                <a:lnTo>
                  <a:pt x="501" y="11"/>
                </a:lnTo>
                <a:lnTo>
                  <a:pt x="495" y="14"/>
                </a:lnTo>
                <a:lnTo>
                  <a:pt x="493" y="16"/>
                </a:lnTo>
                <a:lnTo>
                  <a:pt x="491" y="18"/>
                </a:lnTo>
                <a:lnTo>
                  <a:pt x="490" y="21"/>
                </a:lnTo>
                <a:lnTo>
                  <a:pt x="490" y="23"/>
                </a:lnTo>
                <a:close/>
                <a:moveTo>
                  <a:pt x="1083" y="4"/>
                </a:moveTo>
                <a:lnTo>
                  <a:pt x="1210" y="4"/>
                </a:lnTo>
                <a:lnTo>
                  <a:pt x="1210" y="12"/>
                </a:lnTo>
                <a:lnTo>
                  <a:pt x="1188" y="15"/>
                </a:lnTo>
                <a:lnTo>
                  <a:pt x="1188" y="239"/>
                </a:lnTo>
                <a:lnTo>
                  <a:pt x="1193" y="239"/>
                </a:lnTo>
                <a:lnTo>
                  <a:pt x="1199" y="238"/>
                </a:lnTo>
                <a:lnTo>
                  <a:pt x="1205" y="235"/>
                </a:lnTo>
                <a:lnTo>
                  <a:pt x="1210" y="231"/>
                </a:lnTo>
                <a:lnTo>
                  <a:pt x="1216" y="227"/>
                </a:lnTo>
                <a:lnTo>
                  <a:pt x="1222" y="222"/>
                </a:lnTo>
                <a:lnTo>
                  <a:pt x="1227" y="217"/>
                </a:lnTo>
                <a:lnTo>
                  <a:pt x="1231" y="210"/>
                </a:lnTo>
                <a:lnTo>
                  <a:pt x="1241" y="194"/>
                </a:lnTo>
                <a:lnTo>
                  <a:pt x="1246" y="186"/>
                </a:lnTo>
                <a:lnTo>
                  <a:pt x="1250" y="177"/>
                </a:lnTo>
                <a:lnTo>
                  <a:pt x="1254" y="169"/>
                </a:lnTo>
                <a:lnTo>
                  <a:pt x="1257" y="159"/>
                </a:lnTo>
                <a:lnTo>
                  <a:pt x="1261" y="149"/>
                </a:lnTo>
                <a:lnTo>
                  <a:pt x="1264" y="139"/>
                </a:lnTo>
                <a:lnTo>
                  <a:pt x="1268" y="139"/>
                </a:lnTo>
                <a:lnTo>
                  <a:pt x="1268" y="252"/>
                </a:lnTo>
                <a:lnTo>
                  <a:pt x="1083" y="252"/>
                </a:lnTo>
                <a:lnTo>
                  <a:pt x="1083" y="243"/>
                </a:lnTo>
                <a:lnTo>
                  <a:pt x="1106" y="239"/>
                </a:lnTo>
                <a:lnTo>
                  <a:pt x="1106" y="15"/>
                </a:lnTo>
                <a:lnTo>
                  <a:pt x="1083" y="12"/>
                </a:lnTo>
                <a:lnTo>
                  <a:pt x="1083" y="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5" name="Freeform 185">
            <a:extLst>
              <a:ext uri="{FF2B5EF4-FFF2-40B4-BE49-F238E27FC236}">
                <a16:creationId xmlns:a16="http://schemas.microsoft.com/office/drawing/2014/main" id="{8C8D7651-76D0-46BB-4D4C-EE94A85DC88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783634" y="5877280"/>
            <a:ext cx="632846" cy="72000"/>
          </a:xfrm>
          <a:custGeom>
            <a:avLst/>
            <a:gdLst>
              <a:gd name="T0" fmla="*/ 93 w 1336"/>
              <a:gd name="T1" fmla="*/ 31 h 151"/>
              <a:gd name="T2" fmla="*/ 81 w 1336"/>
              <a:gd name="T3" fmla="*/ 89 h 151"/>
              <a:gd name="T4" fmla="*/ 96 w 1336"/>
              <a:gd name="T5" fmla="*/ 120 h 151"/>
              <a:gd name="T6" fmla="*/ 202 w 1336"/>
              <a:gd name="T7" fmla="*/ 3 h 151"/>
              <a:gd name="T8" fmla="*/ 172 w 1336"/>
              <a:gd name="T9" fmla="*/ 30 h 151"/>
              <a:gd name="T10" fmla="*/ 130 w 1336"/>
              <a:gd name="T11" fmla="*/ 128 h 151"/>
              <a:gd name="T12" fmla="*/ 102 w 1336"/>
              <a:gd name="T13" fmla="*/ 24 h 151"/>
              <a:gd name="T14" fmla="*/ 213 w 1336"/>
              <a:gd name="T15" fmla="*/ 28 h 151"/>
              <a:gd name="T16" fmla="*/ 254 w 1336"/>
              <a:gd name="T17" fmla="*/ 62 h 151"/>
              <a:gd name="T18" fmla="*/ 254 w 1336"/>
              <a:gd name="T19" fmla="*/ 123 h 151"/>
              <a:gd name="T20" fmla="*/ 213 w 1336"/>
              <a:gd name="T21" fmla="*/ 123 h 151"/>
              <a:gd name="T22" fmla="*/ 364 w 1336"/>
              <a:gd name="T23" fmla="*/ 102 h 151"/>
              <a:gd name="T24" fmla="*/ 319 w 1336"/>
              <a:gd name="T25" fmla="*/ 148 h 151"/>
              <a:gd name="T26" fmla="*/ 461 w 1336"/>
              <a:gd name="T27" fmla="*/ 3 h 151"/>
              <a:gd name="T28" fmla="*/ 551 w 1336"/>
              <a:gd name="T29" fmla="*/ 148 h 151"/>
              <a:gd name="T30" fmla="*/ 453 w 1336"/>
              <a:gd name="T31" fmla="*/ 148 h 151"/>
              <a:gd name="T32" fmla="*/ 463 w 1336"/>
              <a:gd name="T33" fmla="*/ 16 h 151"/>
              <a:gd name="T34" fmla="*/ 468 w 1336"/>
              <a:gd name="T35" fmla="*/ 96 h 151"/>
              <a:gd name="T36" fmla="*/ 613 w 1336"/>
              <a:gd name="T37" fmla="*/ 142 h 151"/>
              <a:gd name="T38" fmla="*/ 650 w 1336"/>
              <a:gd name="T39" fmla="*/ 124 h 151"/>
              <a:gd name="T40" fmla="*/ 672 w 1336"/>
              <a:gd name="T41" fmla="*/ 117 h 151"/>
              <a:gd name="T42" fmla="*/ 667 w 1336"/>
              <a:gd name="T43" fmla="*/ 102 h 151"/>
              <a:gd name="T44" fmla="*/ 623 w 1336"/>
              <a:gd name="T45" fmla="*/ 73 h 151"/>
              <a:gd name="T46" fmla="*/ 616 w 1336"/>
              <a:gd name="T47" fmla="*/ 39 h 151"/>
              <a:gd name="T48" fmla="*/ 648 w 1336"/>
              <a:gd name="T49" fmla="*/ 4 h 151"/>
              <a:gd name="T50" fmla="*/ 695 w 1336"/>
              <a:gd name="T51" fmla="*/ 4 h 151"/>
              <a:gd name="T52" fmla="*/ 670 w 1336"/>
              <a:gd name="T53" fmla="*/ 25 h 151"/>
              <a:gd name="T54" fmla="*/ 656 w 1336"/>
              <a:gd name="T55" fmla="*/ 41 h 151"/>
              <a:gd name="T56" fmla="*/ 698 w 1336"/>
              <a:gd name="T57" fmla="*/ 66 h 151"/>
              <a:gd name="T58" fmla="*/ 716 w 1336"/>
              <a:gd name="T59" fmla="*/ 102 h 151"/>
              <a:gd name="T60" fmla="*/ 705 w 1336"/>
              <a:gd name="T61" fmla="*/ 133 h 151"/>
              <a:gd name="T62" fmla="*/ 672 w 1336"/>
              <a:gd name="T63" fmla="*/ 151 h 151"/>
              <a:gd name="T64" fmla="*/ 757 w 1336"/>
              <a:gd name="T65" fmla="*/ 3 h 151"/>
              <a:gd name="T66" fmla="*/ 848 w 1336"/>
              <a:gd name="T67" fmla="*/ 148 h 151"/>
              <a:gd name="T68" fmla="*/ 750 w 1336"/>
              <a:gd name="T69" fmla="*/ 148 h 151"/>
              <a:gd name="T70" fmla="*/ 760 w 1336"/>
              <a:gd name="T71" fmla="*/ 16 h 151"/>
              <a:gd name="T72" fmla="*/ 764 w 1336"/>
              <a:gd name="T73" fmla="*/ 96 h 151"/>
              <a:gd name="T74" fmla="*/ 901 w 1336"/>
              <a:gd name="T75" fmla="*/ 123 h 151"/>
              <a:gd name="T76" fmla="*/ 859 w 1336"/>
              <a:gd name="T77" fmla="*/ 28 h 151"/>
              <a:gd name="T78" fmla="*/ 1187 w 1336"/>
              <a:gd name="T79" fmla="*/ 102 h 151"/>
              <a:gd name="T80" fmla="*/ 1113 w 1336"/>
              <a:gd name="T81" fmla="*/ 124 h 151"/>
              <a:gd name="T82" fmla="*/ 1086 w 1336"/>
              <a:gd name="T83" fmla="*/ 111 h 151"/>
              <a:gd name="T84" fmla="*/ 1136 w 1336"/>
              <a:gd name="T85" fmla="*/ 72 h 151"/>
              <a:gd name="T86" fmla="*/ 1300 w 1336"/>
              <a:gd name="T87" fmla="*/ 30 h 151"/>
              <a:gd name="T88" fmla="*/ 1283 w 1336"/>
              <a:gd name="T89" fmla="*/ 124 h 151"/>
              <a:gd name="T90" fmla="*/ 1212 w 1336"/>
              <a:gd name="T91" fmla="*/ 133 h 151"/>
              <a:gd name="T92" fmla="*/ 1276 w 1336"/>
              <a:gd name="T93" fmla="*/ 96 h 151"/>
              <a:gd name="T94" fmla="*/ 995 w 1336"/>
              <a:gd name="T95" fmla="*/ 63 h 151"/>
              <a:gd name="T96" fmla="*/ 1064 w 1336"/>
              <a:gd name="T97" fmla="*/ 124 h 151"/>
              <a:gd name="T98" fmla="*/ 989 w 1336"/>
              <a:gd name="T99" fmla="*/ 135 h 151"/>
              <a:gd name="T100" fmla="*/ 921 w 1336"/>
              <a:gd name="T101" fmla="*/ 149 h 151"/>
              <a:gd name="T102" fmla="*/ 427 w 1336"/>
              <a:gd name="T103" fmla="*/ 3 h 151"/>
              <a:gd name="T104" fmla="*/ 542 w 1336"/>
              <a:gd name="T105" fmla="*/ 3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36" h="151">
                <a:moveTo>
                  <a:pt x="3" y="103"/>
                </a:moveTo>
                <a:lnTo>
                  <a:pt x="3" y="48"/>
                </a:lnTo>
                <a:lnTo>
                  <a:pt x="3" y="28"/>
                </a:lnTo>
                <a:lnTo>
                  <a:pt x="0" y="3"/>
                </a:lnTo>
                <a:lnTo>
                  <a:pt x="93" y="3"/>
                </a:lnTo>
                <a:lnTo>
                  <a:pt x="93" y="31"/>
                </a:lnTo>
                <a:lnTo>
                  <a:pt x="71" y="30"/>
                </a:lnTo>
                <a:lnTo>
                  <a:pt x="44" y="30"/>
                </a:lnTo>
                <a:lnTo>
                  <a:pt x="44" y="62"/>
                </a:lnTo>
                <a:lnTo>
                  <a:pt x="65" y="62"/>
                </a:lnTo>
                <a:lnTo>
                  <a:pt x="81" y="62"/>
                </a:lnTo>
                <a:lnTo>
                  <a:pt x="81" y="89"/>
                </a:lnTo>
                <a:lnTo>
                  <a:pt x="65" y="87"/>
                </a:lnTo>
                <a:lnTo>
                  <a:pt x="44" y="87"/>
                </a:lnTo>
                <a:lnTo>
                  <a:pt x="44" y="123"/>
                </a:lnTo>
                <a:lnTo>
                  <a:pt x="62" y="123"/>
                </a:lnTo>
                <a:lnTo>
                  <a:pt x="81" y="121"/>
                </a:lnTo>
                <a:lnTo>
                  <a:pt x="96" y="120"/>
                </a:lnTo>
                <a:lnTo>
                  <a:pt x="96" y="148"/>
                </a:lnTo>
                <a:lnTo>
                  <a:pt x="0" y="148"/>
                </a:lnTo>
                <a:lnTo>
                  <a:pt x="3" y="123"/>
                </a:lnTo>
                <a:lnTo>
                  <a:pt x="3" y="103"/>
                </a:lnTo>
                <a:close/>
                <a:moveTo>
                  <a:pt x="102" y="3"/>
                </a:moveTo>
                <a:lnTo>
                  <a:pt x="202" y="3"/>
                </a:lnTo>
                <a:lnTo>
                  <a:pt x="202" y="10"/>
                </a:lnTo>
                <a:lnTo>
                  <a:pt x="202" y="17"/>
                </a:lnTo>
                <a:lnTo>
                  <a:pt x="202" y="24"/>
                </a:lnTo>
                <a:lnTo>
                  <a:pt x="202" y="31"/>
                </a:lnTo>
                <a:lnTo>
                  <a:pt x="185" y="30"/>
                </a:lnTo>
                <a:lnTo>
                  <a:pt x="172" y="30"/>
                </a:lnTo>
                <a:lnTo>
                  <a:pt x="172" y="69"/>
                </a:lnTo>
                <a:lnTo>
                  <a:pt x="174" y="109"/>
                </a:lnTo>
                <a:lnTo>
                  <a:pt x="174" y="128"/>
                </a:lnTo>
                <a:lnTo>
                  <a:pt x="177" y="148"/>
                </a:lnTo>
                <a:lnTo>
                  <a:pt x="127" y="148"/>
                </a:lnTo>
                <a:lnTo>
                  <a:pt x="130" y="128"/>
                </a:lnTo>
                <a:lnTo>
                  <a:pt x="130" y="109"/>
                </a:lnTo>
                <a:lnTo>
                  <a:pt x="131" y="69"/>
                </a:lnTo>
                <a:lnTo>
                  <a:pt x="131" y="30"/>
                </a:lnTo>
                <a:lnTo>
                  <a:pt x="119" y="30"/>
                </a:lnTo>
                <a:lnTo>
                  <a:pt x="102" y="31"/>
                </a:lnTo>
                <a:lnTo>
                  <a:pt x="102" y="24"/>
                </a:lnTo>
                <a:lnTo>
                  <a:pt x="102" y="17"/>
                </a:lnTo>
                <a:lnTo>
                  <a:pt x="102" y="10"/>
                </a:lnTo>
                <a:lnTo>
                  <a:pt x="102" y="3"/>
                </a:lnTo>
                <a:close/>
                <a:moveTo>
                  <a:pt x="213" y="103"/>
                </a:moveTo>
                <a:lnTo>
                  <a:pt x="213" y="48"/>
                </a:lnTo>
                <a:lnTo>
                  <a:pt x="213" y="28"/>
                </a:lnTo>
                <a:lnTo>
                  <a:pt x="212" y="3"/>
                </a:lnTo>
                <a:lnTo>
                  <a:pt x="305" y="3"/>
                </a:lnTo>
                <a:lnTo>
                  <a:pt x="305" y="31"/>
                </a:lnTo>
                <a:lnTo>
                  <a:pt x="281" y="30"/>
                </a:lnTo>
                <a:lnTo>
                  <a:pt x="254" y="30"/>
                </a:lnTo>
                <a:lnTo>
                  <a:pt x="254" y="62"/>
                </a:lnTo>
                <a:lnTo>
                  <a:pt x="277" y="62"/>
                </a:lnTo>
                <a:lnTo>
                  <a:pt x="291" y="62"/>
                </a:lnTo>
                <a:lnTo>
                  <a:pt x="291" y="89"/>
                </a:lnTo>
                <a:lnTo>
                  <a:pt x="277" y="87"/>
                </a:lnTo>
                <a:lnTo>
                  <a:pt x="254" y="87"/>
                </a:lnTo>
                <a:lnTo>
                  <a:pt x="254" y="123"/>
                </a:lnTo>
                <a:lnTo>
                  <a:pt x="273" y="123"/>
                </a:lnTo>
                <a:lnTo>
                  <a:pt x="292" y="121"/>
                </a:lnTo>
                <a:lnTo>
                  <a:pt x="308" y="120"/>
                </a:lnTo>
                <a:lnTo>
                  <a:pt x="308" y="148"/>
                </a:lnTo>
                <a:lnTo>
                  <a:pt x="212" y="148"/>
                </a:lnTo>
                <a:lnTo>
                  <a:pt x="213" y="123"/>
                </a:lnTo>
                <a:lnTo>
                  <a:pt x="213" y="103"/>
                </a:lnTo>
                <a:close/>
                <a:moveTo>
                  <a:pt x="319" y="3"/>
                </a:moveTo>
                <a:lnTo>
                  <a:pt x="366" y="3"/>
                </a:lnTo>
                <a:lnTo>
                  <a:pt x="364" y="28"/>
                </a:lnTo>
                <a:lnTo>
                  <a:pt x="364" y="48"/>
                </a:lnTo>
                <a:lnTo>
                  <a:pt x="364" y="102"/>
                </a:lnTo>
                <a:lnTo>
                  <a:pt x="364" y="123"/>
                </a:lnTo>
                <a:lnTo>
                  <a:pt x="383" y="123"/>
                </a:lnTo>
                <a:lnTo>
                  <a:pt x="398" y="121"/>
                </a:lnTo>
                <a:lnTo>
                  <a:pt x="415" y="120"/>
                </a:lnTo>
                <a:lnTo>
                  <a:pt x="415" y="148"/>
                </a:lnTo>
                <a:lnTo>
                  <a:pt x="319" y="148"/>
                </a:lnTo>
                <a:lnTo>
                  <a:pt x="322" y="123"/>
                </a:lnTo>
                <a:lnTo>
                  <a:pt x="322" y="103"/>
                </a:lnTo>
                <a:lnTo>
                  <a:pt x="322" y="48"/>
                </a:lnTo>
                <a:lnTo>
                  <a:pt x="322" y="28"/>
                </a:lnTo>
                <a:lnTo>
                  <a:pt x="319" y="3"/>
                </a:lnTo>
                <a:close/>
                <a:moveTo>
                  <a:pt x="461" y="3"/>
                </a:moveTo>
                <a:lnTo>
                  <a:pt x="507" y="3"/>
                </a:lnTo>
                <a:lnTo>
                  <a:pt x="510" y="16"/>
                </a:lnTo>
                <a:lnTo>
                  <a:pt x="513" y="30"/>
                </a:lnTo>
                <a:lnTo>
                  <a:pt x="535" y="102"/>
                </a:lnTo>
                <a:lnTo>
                  <a:pt x="544" y="128"/>
                </a:lnTo>
                <a:lnTo>
                  <a:pt x="551" y="148"/>
                </a:lnTo>
                <a:lnTo>
                  <a:pt x="503" y="148"/>
                </a:lnTo>
                <a:lnTo>
                  <a:pt x="500" y="138"/>
                </a:lnTo>
                <a:lnTo>
                  <a:pt x="496" y="124"/>
                </a:lnTo>
                <a:lnTo>
                  <a:pt x="461" y="124"/>
                </a:lnTo>
                <a:lnTo>
                  <a:pt x="456" y="138"/>
                </a:lnTo>
                <a:lnTo>
                  <a:pt x="453" y="148"/>
                </a:lnTo>
                <a:lnTo>
                  <a:pt x="421" y="148"/>
                </a:lnTo>
                <a:lnTo>
                  <a:pt x="424" y="141"/>
                </a:lnTo>
                <a:lnTo>
                  <a:pt x="427" y="133"/>
                </a:lnTo>
                <a:lnTo>
                  <a:pt x="434" y="111"/>
                </a:lnTo>
                <a:lnTo>
                  <a:pt x="458" y="34"/>
                </a:lnTo>
                <a:lnTo>
                  <a:pt x="463" y="16"/>
                </a:lnTo>
                <a:lnTo>
                  <a:pt x="461" y="3"/>
                </a:lnTo>
                <a:close/>
                <a:moveTo>
                  <a:pt x="468" y="96"/>
                </a:moveTo>
                <a:lnTo>
                  <a:pt x="490" y="96"/>
                </a:lnTo>
                <a:lnTo>
                  <a:pt x="483" y="72"/>
                </a:lnTo>
                <a:lnTo>
                  <a:pt x="480" y="56"/>
                </a:lnTo>
                <a:lnTo>
                  <a:pt x="468" y="96"/>
                </a:lnTo>
                <a:close/>
                <a:moveTo>
                  <a:pt x="555" y="62"/>
                </a:moveTo>
                <a:lnTo>
                  <a:pt x="598" y="62"/>
                </a:lnTo>
                <a:lnTo>
                  <a:pt x="593" y="86"/>
                </a:lnTo>
                <a:lnTo>
                  <a:pt x="551" y="86"/>
                </a:lnTo>
                <a:lnTo>
                  <a:pt x="555" y="62"/>
                </a:lnTo>
                <a:close/>
                <a:moveTo>
                  <a:pt x="613" y="142"/>
                </a:moveTo>
                <a:lnTo>
                  <a:pt x="613" y="104"/>
                </a:lnTo>
                <a:lnTo>
                  <a:pt x="623" y="111"/>
                </a:lnTo>
                <a:lnTo>
                  <a:pt x="633" y="118"/>
                </a:lnTo>
                <a:lnTo>
                  <a:pt x="639" y="120"/>
                </a:lnTo>
                <a:lnTo>
                  <a:pt x="644" y="123"/>
                </a:lnTo>
                <a:lnTo>
                  <a:pt x="650" y="124"/>
                </a:lnTo>
                <a:lnTo>
                  <a:pt x="656" y="124"/>
                </a:lnTo>
                <a:lnTo>
                  <a:pt x="664" y="124"/>
                </a:lnTo>
                <a:lnTo>
                  <a:pt x="667" y="123"/>
                </a:lnTo>
                <a:lnTo>
                  <a:pt x="670" y="121"/>
                </a:lnTo>
                <a:lnTo>
                  <a:pt x="671" y="120"/>
                </a:lnTo>
                <a:lnTo>
                  <a:pt x="672" y="117"/>
                </a:lnTo>
                <a:lnTo>
                  <a:pt x="674" y="116"/>
                </a:lnTo>
                <a:lnTo>
                  <a:pt x="674" y="113"/>
                </a:lnTo>
                <a:lnTo>
                  <a:pt x="674" y="110"/>
                </a:lnTo>
                <a:lnTo>
                  <a:pt x="672" y="106"/>
                </a:lnTo>
                <a:lnTo>
                  <a:pt x="670" y="103"/>
                </a:lnTo>
                <a:lnTo>
                  <a:pt x="667" y="102"/>
                </a:lnTo>
                <a:lnTo>
                  <a:pt x="658" y="96"/>
                </a:lnTo>
                <a:lnTo>
                  <a:pt x="646" y="90"/>
                </a:lnTo>
                <a:lnTo>
                  <a:pt x="639" y="86"/>
                </a:lnTo>
                <a:lnTo>
                  <a:pt x="631" y="82"/>
                </a:lnTo>
                <a:lnTo>
                  <a:pt x="627" y="78"/>
                </a:lnTo>
                <a:lnTo>
                  <a:pt x="623" y="73"/>
                </a:lnTo>
                <a:lnTo>
                  <a:pt x="620" y="68"/>
                </a:lnTo>
                <a:lnTo>
                  <a:pt x="619" y="65"/>
                </a:lnTo>
                <a:lnTo>
                  <a:pt x="617" y="62"/>
                </a:lnTo>
                <a:lnTo>
                  <a:pt x="616" y="55"/>
                </a:lnTo>
                <a:lnTo>
                  <a:pt x="616" y="48"/>
                </a:lnTo>
                <a:lnTo>
                  <a:pt x="616" y="39"/>
                </a:lnTo>
                <a:lnTo>
                  <a:pt x="619" y="30"/>
                </a:lnTo>
                <a:lnTo>
                  <a:pt x="624" y="23"/>
                </a:lnTo>
                <a:lnTo>
                  <a:pt x="630" y="14"/>
                </a:lnTo>
                <a:lnTo>
                  <a:pt x="634" y="11"/>
                </a:lnTo>
                <a:lnTo>
                  <a:pt x="639" y="8"/>
                </a:lnTo>
                <a:lnTo>
                  <a:pt x="648" y="4"/>
                </a:lnTo>
                <a:lnTo>
                  <a:pt x="653" y="3"/>
                </a:lnTo>
                <a:lnTo>
                  <a:pt x="658" y="1"/>
                </a:lnTo>
                <a:lnTo>
                  <a:pt x="671" y="0"/>
                </a:lnTo>
                <a:lnTo>
                  <a:pt x="678" y="0"/>
                </a:lnTo>
                <a:lnTo>
                  <a:pt x="687" y="1"/>
                </a:lnTo>
                <a:lnTo>
                  <a:pt x="695" y="4"/>
                </a:lnTo>
                <a:lnTo>
                  <a:pt x="704" y="7"/>
                </a:lnTo>
                <a:lnTo>
                  <a:pt x="704" y="41"/>
                </a:lnTo>
                <a:lnTo>
                  <a:pt x="692" y="32"/>
                </a:lnTo>
                <a:lnTo>
                  <a:pt x="682" y="28"/>
                </a:lnTo>
                <a:lnTo>
                  <a:pt x="675" y="25"/>
                </a:lnTo>
                <a:lnTo>
                  <a:pt x="670" y="25"/>
                </a:lnTo>
                <a:lnTo>
                  <a:pt x="667" y="25"/>
                </a:lnTo>
                <a:lnTo>
                  <a:pt x="664" y="27"/>
                </a:lnTo>
                <a:lnTo>
                  <a:pt x="660" y="30"/>
                </a:lnTo>
                <a:lnTo>
                  <a:pt x="657" y="32"/>
                </a:lnTo>
                <a:lnTo>
                  <a:pt x="656" y="38"/>
                </a:lnTo>
                <a:lnTo>
                  <a:pt x="656" y="41"/>
                </a:lnTo>
                <a:lnTo>
                  <a:pt x="658" y="44"/>
                </a:lnTo>
                <a:lnTo>
                  <a:pt x="660" y="47"/>
                </a:lnTo>
                <a:lnTo>
                  <a:pt x="664" y="48"/>
                </a:lnTo>
                <a:lnTo>
                  <a:pt x="672" y="54"/>
                </a:lnTo>
                <a:lnTo>
                  <a:pt x="684" y="58"/>
                </a:lnTo>
                <a:lnTo>
                  <a:pt x="698" y="66"/>
                </a:lnTo>
                <a:lnTo>
                  <a:pt x="704" y="70"/>
                </a:lnTo>
                <a:lnTo>
                  <a:pt x="708" y="75"/>
                </a:lnTo>
                <a:lnTo>
                  <a:pt x="712" y="80"/>
                </a:lnTo>
                <a:lnTo>
                  <a:pt x="713" y="86"/>
                </a:lnTo>
                <a:lnTo>
                  <a:pt x="715" y="93"/>
                </a:lnTo>
                <a:lnTo>
                  <a:pt x="716" y="102"/>
                </a:lnTo>
                <a:lnTo>
                  <a:pt x="715" y="111"/>
                </a:lnTo>
                <a:lnTo>
                  <a:pt x="713" y="116"/>
                </a:lnTo>
                <a:lnTo>
                  <a:pt x="712" y="120"/>
                </a:lnTo>
                <a:lnTo>
                  <a:pt x="711" y="125"/>
                </a:lnTo>
                <a:lnTo>
                  <a:pt x="708" y="128"/>
                </a:lnTo>
                <a:lnTo>
                  <a:pt x="705" y="133"/>
                </a:lnTo>
                <a:lnTo>
                  <a:pt x="702" y="137"/>
                </a:lnTo>
                <a:lnTo>
                  <a:pt x="694" y="142"/>
                </a:lnTo>
                <a:lnTo>
                  <a:pt x="689" y="145"/>
                </a:lnTo>
                <a:lnTo>
                  <a:pt x="684" y="147"/>
                </a:lnTo>
                <a:lnTo>
                  <a:pt x="678" y="149"/>
                </a:lnTo>
                <a:lnTo>
                  <a:pt x="672" y="151"/>
                </a:lnTo>
                <a:lnTo>
                  <a:pt x="658" y="151"/>
                </a:lnTo>
                <a:lnTo>
                  <a:pt x="647" y="151"/>
                </a:lnTo>
                <a:lnTo>
                  <a:pt x="636" y="149"/>
                </a:lnTo>
                <a:lnTo>
                  <a:pt x="624" y="145"/>
                </a:lnTo>
                <a:lnTo>
                  <a:pt x="613" y="142"/>
                </a:lnTo>
                <a:close/>
                <a:moveTo>
                  <a:pt x="757" y="3"/>
                </a:moveTo>
                <a:lnTo>
                  <a:pt x="804" y="3"/>
                </a:lnTo>
                <a:lnTo>
                  <a:pt x="807" y="16"/>
                </a:lnTo>
                <a:lnTo>
                  <a:pt x="811" y="30"/>
                </a:lnTo>
                <a:lnTo>
                  <a:pt x="832" y="102"/>
                </a:lnTo>
                <a:lnTo>
                  <a:pt x="841" y="128"/>
                </a:lnTo>
                <a:lnTo>
                  <a:pt x="848" y="148"/>
                </a:lnTo>
                <a:lnTo>
                  <a:pt x="800" y="148"/>
                </a:lnTo>
                <a:lnTo>
                  <a:pt x="798" y="138"/>
                </a:lnTo>
                <a:lnTo>
                  <a:pt x="793" y="124"/>
                </a:lnTo>
                <a:lnTo>
                  <a:pt x="757" y="124"/>
                </a:lnTo>
                <a:lnTo>
                  <a:pt x="753" y="138"/>
                </a:lnTo>
                <a:lnTo>
                  <a:pt x="750" y="148"/>
                </a:lnTo>
                <a:lnTo>
                  <a:pt x="718" y="148"/>
                </a:lnTo>
                <a:lnTo>
                  <a:pt x="721" y="141"/>
                </a:lnTo>
                <a:lnTo>
                  <a:pt x="723" y="133"/>
                </a:lnTo>
                <a:lnTo>
                  <a:pt x="730" y="111"/>
                </a:lnTo>
                <a:lnTo>
                  <a:pt x="754" y="34"/>
                </a:lnTo>
                <a:lnTo>
                  <a:pt x="760" y="16"/>
                </a:lnTo>
                <a:lnTo>
                  <a:pt x="757" y="3"/>
                </a:lnTo>
                <a:close/>
                <a:moveTo>
                  <a:pt x="764" y="96"/>
                </a:moveTo>
                <a:lnTo>
                  <a:pt x="787" y="96"/>
                </a:lnTo>
                <a:lnTo>
                  <a:pt x="780" y="72"/>
                </a:lnTo>
                <a:lnTo>
                  <a:pt x="777" y="56"/>
                </a:lnTo>
                <a:lnTo>
                  <a:pt x="764" y="96"/>
                </a:lnTo>
                <a:close/>
                <a:moveTo>
                  <a:pt x="858" y="3"/>
                </a:moveTo>
                <a:lnTo>
                  <a:pt x="904" y="3"/>
                </a:lnTo>
                <a:lnTo>
                  <a:pt x="901" y="28"/>
                </a:lnTo>
                <a:lnTo>
                  <a:pt x="901" y="48"/>
                </a:lnTo>
                <a:lnTo>
                  <a:pt x="901" y="103"/>
                </a:lnTo>
                <a:lnTo>
                  <a:pt x="901" y="123"/>
                </a:lnTo>
                <a:lnTo>
                  <a:pt x="904" y="148"/>
                </a:lnTo>
                <a:lnTo>
                  <a:pt x="858" y="148"/>
                </a:lnTo>
                <a:lnTo>
                  <a:pt x="859" y="123"/>
                </a:lnTo>
                <a:lnTo>
                  <a:pt x="859" y="103"/>
                </a:lnTo>
                <a:lnTo>
                  <a:pt x="859" y="48"/>
                </a:lnTo>
                <a:lnTo>
                  <a:pt x="859" y="28"/>
                </a:lnTo>
                <a:lnTo>
                  <a:pt x="858" y="3"/>
                </a:lnTo>
                <a:close/>
                <a:moveTo>
                  <a:pt x="1113" y="3"/>
                </a:moveTo>
                <a:lnTo>
                  <a:pt x="1160" y="3"/>
                </a:lnTo>
                <a:lnTo>
                  <a:pt x="1163" y="16"/>
                </a:lnTo>
                <a:lnTo>
                  <a:pt x="1166" y="30"/>
                </a:lnTo>
                <a:lnTo>
                  <a:pt x="1187" y="102"/>
                </a:lnTo>
                <a:lnTo>
                  <a:pt x="1197" y="128"/>
                </a:lnTo>
                <a:lnTo>
                  <a:pt x="1204" y="148"/>
                </a:lnTo>
                <a:lnTo>
                  <a:pt x="1156" y="148"/>
                </a:lnTo>
                <a:lnTo>
                  <a:pt x="1153" y="138"/>
                </a:lnTo>
                <a:lnTo>
                  <a:pt x="1149" y="124"/>
                </a:lnTo>
                <a:lnTo>
                  <a:pt x="1113" y="124"/>
                </a:lnTo>
                <a:lnTo>
                  <a:pt x="1108" y="138"/>
                </a:lnTo>
                <a:lnTo>
                  <a:pt x="1106" y="148"/>
                </a:lnTo>
                <a:lnTo>
                  <a:pt x="1074" y="148"/>
                </a:lnTo>
                <a:lnTo>
                  <a:pt x="1077" y="141"/>
                </a:lnTo>
                <a:lnTo>
                  <a:pt x="1079" y="133"/>
                </a:lnTo>
                <a:lnTo>
                  <a:pt x="1086" y="111"/>
                </a:lnTo>
                <a:lnTo>
                  <a:pt x="1110" y="34"/>
                </a:lnTo>
                <a:lnTo>
                  <a:pt x="1116" y="16"/>
                </a:lnTo>
                <a:lnTo>
                  <a:pt x="1113" y="3"/>
                </a:lnTo>
                <a:close/>
                <a:moveTo>
                  <a:pt x="1120" y="96"/>
                </a:moveTo>
                <a:lnTo>
                  <a:pt x="1141" y="96"/>
                </a:lnTo>
                <a:lnTo>
                  <a:pt x="1136" y="72"/>
                </a:lnTo>
                <a:lnTo>
                  <a:pt x="1132" y="56"/>
                </a:lnTo>
                <a:lnTo>
                  <a:pt x="1120" y="96"/>
                </a:lnTo>
                <a:close/>
                <a:moveTo>
                  <a:pt x="1246" y="3"/>
                </a:moveTo>
                <a:lnTo>
                  <a:pt x="1293" y="3"/>
                </a:lnTo>
                <a:lnTo>
                  <a:pt x="1295" y="16"/>
                </a:lnTo>
                <a:lnTo>
                  <a:pt x="1300" y="30"/>
                </a:lnTo>
                <a:lnTo>
                  <a:pt x="1321" y="102"/>
                </a:lnTo>
                <a:lnTo>
                  <a:pt x="1329" y="128"/>
                </a:lnTo>
                <a:lnTo>
                  <a:pt x="1336" y="148"/>
                </a:lnTo>
                <a:lnTo>
                  <a:pt x="1288" y="148"/>
                </a:lnTo>
                <a:lnTo>
                  <a:pt x="1287" y="138"/>
                </a:lnTo>
                <a:lnTo>
                  <a:pt x="1283" y="124"/>
                </a:lnTo>
                <a:lnTo>
                  <a:pt x="1246" y="124"/>
                </a:lnTo>
                <a:lnTo>
                  <a:pt x="1242" y="138"/>
                </a:lnTo>
                <a:lnTo>
                  <a:pt x="1239" y="148"/>
                </a:lnTo>
                <a:lnTo>
                  <a:pt x="1206" y="148"/>
                </a:lnTo>
                <a:lnTo>
                  <a:pt x="1209" y="141"/>
                </a:lnTo>
                <a:lnTo>
                  <a:pt x="1212" y="133"/>
                </a:lnTo>
                <a:lnTo>
                  <a:pt x="1219" y="111"/>
                </a:lnTo>
                <a:lnTo>
                  <a:pt x="1243" y="34"/>
                </a:lnTo>
                <a:lnTo>
                  <a:pt x="1249" y="16"/>
                </a:lnTo>
                <a:lnTo>
                  <a:pt x="1246" y="3"/>
                </a:lnTo>
                <a:close/>
                <a:moveTo>
                  <a:pt x="1253" y="96"/>
                </a:moveTo>
                <a:lnTo>
                  <a:pt x="1276" y="96"/>
                </a:lnTo>
                <a:lnTo>
                  <a:pt x="1269" y="72"/>
                </a:lnTo>
                <a:lnTo>
                  <a:pt x="1266" y="56"/>
                </a:lnTo>
                <a:lnTo>
                  <a:pt x="1253" y="96"/>
                </a:lnTo>
                <a:close/>
                <a:moveTo>
                  <a:pt x="921" y="4"/>
                </a:moveTo>
                <a:lnTo>
                  <a:pt x="969" y="4"/>
                </a:lnTo>
                <a:lnTo>
                  <a:pt x="995" y="63"/>
                </a:lnTo>
                <a:lnTo>
                  <a:pt x="1021" y="4"/>
                </a:lnTo>
                <a:lnTo>
                  <a:pt x="1065" y="4"/>
                </a:lnTo>
                <a:lnTo>
                  <a:pt x="1064" y="30"/>
                </a:lnTo>
                <a:lnTo>
                  <a:pt x="1064" y="49"/>
                </a:lnTo>
                <a:lnTo>
                  <a:pt x="1064" y="104"/>
                </a:lnTo>
                <a:lnTo>
                  <a:pt x="1064" y="124"/>
                </a:lnTo>
                <a:lnTo>
                  <a:pt x="1065" y="149"/>
                </a:lnTo>
                <a:lnTo>
                  <a:pt x="1021" y="149"/>
                </a:lnTo>
                <a:lnTo>
                  <a:pt x="1023" y="110"/>
                </a:lnTo>
                <a:lnTo>
                  <a:pt x="1023" y="63"/>
                </a:lnTo>
                <a:lnTo>
                  <a:pt x="995" y="124"/>
                </a:lnTo>
                <a:lnTo>
                  <a:pt x="989" y="135"/>
                </a:lnTo>
                <a:lnTo>
                  <a:pt x="983" y="124"/>
                </a:lnTo>
                <a:lnTo>
                  <a:pt x="954" y="56"/>
                </a:lnTo>
                <a:lnTo>
                  <a:pt x="952" y="104"/>
                </a:lnTo>
                <a:lnTo>
                  <a:pt x="954" y="131"/>
                </a:lnTo>
                <a:lnTo>
                  <a:pt x="954" y="149"/>
                </a:lnTo>
                <a:lnTo>
                  <a:pt x="921" y="149"/>
                </a:lnTo>
                <a:lnTo>
                  <a:pt x="924" y="124"/>
                </a:lnTo>
                <a:lnTo>
                  <a:pt x="924" y="104"/>
                </a:lnTo>
                <a:lnTo>
                  <a:pt x="924" y="49"/>
                </a:lnTo>
                <a:lnTo>
                  <a:pt x="924" y="30"/>
                </a:lnTo>
                <a:lnTo>
                  <a:pt x="921" y="4"/>
                </a:lnTo>
                <a:close/>
                <a:moveTo>
                  <a:pt x="427" y="3"/>
                </a:moveTo>
                <a:lnTo>
                  <a:pt x="451" y="3"/>
                </a:lnTo>
                <a:lnTo>
                  <a:pt x="451" y="27"/>
                </a:lnTo>
                <a:lnTo>
                  <a:pt x="427" y="27"/>
                </a:lnTo>
                <a:lnTo>
                  <a:pt x="427" y="3"/>
                </a:lnTo>
                <a:close/>
                <a:moveTo>
                  <a:pt x="518" y="3"/>
                </a:moveTo>
                <a:lnTo>
                  <a:pt x="542" y="3"/>
                </a:lnTo>
                <a:lnTo>
                  <a:pt x="542" y="27"/>
                </a:lnTo>
                <a:lnTo>
                  <a:pt x="518" y="27"/>
                </a:lnTo>
                <a:lnTo>
                  <a:pt x="518" y="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6" name="Freeform 186">
            <a:extLst>
              <a:ext uri="{FF2B5EF4-FFF2-40B4-BE49-F238E27FC236}">
                <a16:creationId xmlns:a16="http://schemas.microsoft.com/office/drawing/2014/main" id="{78A1A276-7A2F-AE71-56A8-F7B44DBED67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952840" y="5661248"/>
            <a:ext cx="422276" cy="64800"/>
          </a:xfrm>
          <a:custGeom>
            <a:avLst/>
            <a:gdLst>
              <a:gd name="T0" fmla="*/ 492 w 781"/>
              <a:gd name="T1" fmla="*/ 55 h 120"/>
              <a:gd name="T2" fmla="*/ 520 w 781"/>
              <a:gd name="T3" fmla="*/ 119 h 120"/>
              <a:gd name="T4" fmla="*/ 465 w 781"/>
              <a:gd name="T5" fmla="*/ 119 h 120"/>
              <a:gd name="T6" fmla="*/ 434 w 781"/>
              <a:gd name="T7" fmla="*/ 119 h 120"/>
              <a:gd name="T8" fmla="*/ 492 w 781"/>
              <a:gd name="T9" fmla="*/ 0 h 120"/>
              <a:gd name="T10" fmla="*/ 555 w 781"/>
              <a:gd name="T11" fmla="*/ 119 h 120"/>
              <a:gd name="T12" fmla="*/ 0 w 781"/>
              <a:gd name="T13" fmla="*/ 120 h 120"/>
              <a:gd name="T14" fmla="*/ 1 w 781"/>
              <a:gd name="T15" fmla="*/ 4 h 120"/>
              <a:gd name="T16" fmla="*/ 32 w 781"/>
              <a:gd name="T17" fmla="*/ 119 h 120"/>
              <a:gd name="T18" fmla="*/ 106 w 781"/>
              <a:gd name="T19" fmla="*/ 28 h 120"/>
              <a:gd name="T20" fmla="*/ 76 w 781"/>
              <a:gd name="T21" fmla="*/ 120 h 120"/>
              <a:gd name="T22" fmla="*/ 44 w 781"/>
              <a:gd name="T23" fmla="*/ 28 h 120"/>
              <a:gd name="T24" fmla="*/ 134 w 781"/>
              <a:gd name="T25" fmla="*/ 4 h 120"/>
              <a:gd name="T26" fmla="*/ 134 w 781"/>
              <a:gd name="T27" fmla="*/ 28 h 120"/>
              <a:gd name="T28" fmla="*/ 253 w 781"/>
              <a:gd name="T29" fmla="*/ 79 h 120"/>
              <a:gd name="T30" fmla="*/ 307 w 781"/>
              <a:gd name="T31" fmla="*/ 55 h 120"/>
              <a:gd name="T32" fmla="*/ 309 w 781"/>
              <a:gd name="T33" fmla="*/ 81 h 120"/>
              <a:gd name="T34" fmla="*/ 146 w 781"/>
              <a:gd name="T35" fmla="*/ 27 h 120"/>
              <a:gd name="T36" fmla="*/ 174 w 781"/>
              <a:gd name="T37" fmla="*/ 4 h 120"/>
              <a:gd name="T38" fmla="*/ 172 w 781"/>
              <a:gd name="T39" fmla="*/ 28 h 120"/>
              <a:gd name="T40" fmla="*/ 445 w 781"/>
              <a:gd name="T41" fmla="*/ 6 h 120"/>
              <a:gd name="T42" fmla="*/ 473 w 781"/>
              <a:gd name="T43" fmla="*/ 6 h 120"/>
              <a:gd name="T44" fmla="*/ 541 w 781"/>
              <a:gd name="T45" fmla="*/ 28 h 120"/>
              <a:gd name="T46" fmla="*/ 513 w 781"/>
              <a:gd name="T47" fmla="*/ 6 h 120"/>
              <a:gd name="T48" fmla="*/ 542 w 781"/>
              <a:gd name="T49" fmla="*/ 4 h 120"/>
              <a:gd name="T50" fmla="*/ 541 w 781"/>
              <a:gd name="T51" fmla="*/ 28 h 120"/>
              <a:gd name="T52" fmla="*/ 396 w 781"/>
              <a:gd name="T53" fmla="*/ 119 h 120"/>
              <a:gd name="T54" fmla="*/ 356 w 781"/>
              <a:gd name="T55" fmla="*/ 120 h 120"/>
              <a:gd name="T56" fmla="*/ 326 w 781"/>
              <a:gd name="T57" fmla="*/ 119 h 120"/>
              <a:gd name="T58" fmla="*/ 355 w 781"/>
              <a:gd name="T59" fmla="*/ 4 h 120"/>
              <a:gd name="T60" fmla="*/ 396 w 781"/>
              <a:gd name="T61" fmla="*/ 45 h 120"/>
              <a:gd name="T62" fmla="*/ 425 w 781"/>
              <a:gd name="T63" fmla="*/ 4 h 120"/>
              <a:gd name="T64" fmla="*/ 427 w 781"/>
              <a:gd name="T65" fmla="*/ 120 h 120"/>
              <a:gd name="T66" fmla="*/ 648 w 781"/>
              <a:gd name="T67" fmla="*/ 120 h 120"/>
              <a:gd name="T68" fmla="*/ 620 w 781"/>
              <a:gd name="T69" fmla="*/ 96 h 120"/>
              <a:gd name="T70" fmla="*/ 589 w 781"/>
              <a:gd name="T71" fmla="*/ 120 h 120"/>
              <a:gd name="T72" fmla="*/ 564 w 781"/>
              <a:gd name="T73" fmla="*/ 90 h 120"/>
              <a:gd name="T74" fmla="*/ 567 w 781"/>
              <a:gd name="T75" fmla="*/ 2 h 120"/>
              <a:gd name="T76" fmla="*/ 620 w 781"/>
              <a:gd name="T77" fmla="*/ 55 h 120"/>
              <a:gd name="T78" fmla="*/ 674 w 781"/>
              <a:gd name="T79" fmla="*/ 2 h 120"/>
              <a:gd name="T80" fmla="*/ 680 w 781"/>
              <a:gd name="T81" fmla="*/ 119 h 120"/>
              <a:gd name="T82" fmla="*/ 701 w 781"/>
              <a:gd name="T83" fmla="*/ 120 h 120"/>
              <a:gd name="T84" fmla="*/ 699 w 781"/>
              <a:gd name="T85" fmla="*/ 4 h 120"/>
              <a:gd name="T86" fmla="*/ 780 w 781"/>
              <a:gd name="T87" fmla="*/ 6 h 120"/>
              <a:gd name="T88" fmla="*/ 729 w 781"/>
              <a:gd name="T89" fmla="*/ 28 h 120"/>
              <a:gd name="T90" fmla="*/ 778 w 781"/>
              <a:gd name="T91" fmla="*/ 51 h 120"/>
              <a:gd name="T92" fmla="*/ 729 w 781"/>
              <a:gd name="T93" fmla="*/ 73 h 120"/>
              <a:gd name="T94" fmla="*/ 781 w 781"/>
              <a:gd name="T95" fmla="*/ 95 h 120"/>
              <a:gd name="T96" fmla="*/ 254 w 781"/>
              <a:gd name="T97" fmla="*/ 120 h 120"/>
              <a:gd name="T98" fmla="*/ 172 w 781"/>
              <a:gd name="T99" fmla="*/ 103 h 120"/>
              <a:gd name="T100" fmla="*/ 136 w 781"/>
              <a:gd name="T101" fmla="*/ 120 h 120"/>
              <a:gd name="T102" fmla="*/ 165 w 781"/>
              <a:gd name="T103" fmla="*/ 54 h 120"/>
              <a:gd name="T104" fmla="*/ 196 w 781"/>
              <a:gd name="T105" fmla="*/ 0 h 120"/>
              <a:gd name="T106" fmla="*/ 192 w 781"/>
              <a:gd name="T107" fmla="*/ 55 h 120"/>
              <a:gd name="T108" fmla="*/ 242 w 781"/>
              <a:gd name="T109" fmla="*/ 28 h 120"/>
              <a:gd name="T110" fmla="*/ 215 w 781"/>
              <a:gd name="T111" fmla="*/ 4 h 120"/>
              <a:gd name="T112" fmla="*/ 243 w 781"/>
              <a:gd name="T113" fmla="*/ 27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81" h="120">
                <a:moveTo>
                  <a:pt x="492" y="55"/>
                </a:moveTo>
                <a:lnTo>
                  <a:pt x="480" y="81"/>
                </a:lnTo>
                <a:lnTo>
                  <a:pt x="504" y="81"/>
                </a:lnTo>
                <a:lnTo>
                  <a:pt x="492" y="55"/>
                </a:lnTo>
                <a:close/>
                <a:moveTo>
                  <a:pt x="554" y="120"/>
                </a:moveTo>
                <a:lnTo>
                  <a:pt x="521" y="120"/>
                </a:lnTo>
                <a:lnTo>
                  <a:pt x="520" y="120"/>
                </a:lnTo>
                <a:lnTo>
                  <a:pt x="520" y="119"/>
                </a:lnTo>
                <a:lnTo>
                  <a:pt x="513" y="103"/>
                </a:lnTo>
                <a:lnTo>
                  <a:pt x="472" y="103"/>
                </a:lnTo>
                <a:lnTo>
                  <a:pt x="466" y="117"/>
                </a:lnTo>
                <a:lnTo>
                  <a:pt x="465" y="119"/>
                </a:lnTo>
                <a:lnTo>
                  <a:pt x="463" y="120"/>
                </a:lnTo>
                <a:lnTo>
                  <a:pt x="435" y="120"/>
                </a:lnTo>
                <a:lnTo>
                  <a:pt x="434" y="120"/>
                </a:lnTo>
                <a:lnTo>
                  <a:pt x="434" y="119"/>
                </a:lnTo>
                <a:lnTo>
                  <a:pt x="434" y="117"/>
                </a:lnTo>
                <a:lnTo>
                  <a:pt x="465" y="54"/>
                </a:lnTo>
                <a:lnTo>
                  <a:pt x="479" y="24"/>
                </a:lnTo>
                <a:lnTo>
                  <a:pt x="492" y="0"/>
                </a:lnTo>
                <a:lnTo>
                  <a:pt x="494" y="0"/>
                </a:lnTo>
                <a:lnTo>
                  <a:pt x="496" y="0"/>
                </a:lnTo>
                <a:lnTo>
                  <a:pt x="554" y="117"/>
                </a:lnTo>
                <a:lnTo>
                  <a:pt x="555" y="119"/>
                </a:lnTo>
                <a:lnTo>
                  <a:pt x="554" y="120"/>
                </a:lnTo>
                <a:close/>
                <a:moveTo>
                  <a:pt x="30" y="120"/>
                </a:moveTo>
                <a:lnTo>
                  <a:pt x="1" y="120"/>
                </a:lnTo>
                <a:lnTo>
                  <a:pt x="0" y="120"/>
                </a:lnTo>
                <a:lnTo>
                  <a:pt x="0" y="119"/>
                </a:lnTo>
                <a:lnTo>
                  <a:pt x="0" y="6"/>
                </a:lnTo>
                <a:lnTo>
                  <a:pt x="0" y="4"/>
                </a:lnTo>
                <a:lnTo>
                  <a:pt x="1" y="4"/>
                </a:lnTo>
                <a:lnTo>
                  <a:pt x="30" y="4"/>
                </a:lnTo>
                <a:lnTo>
                  <a:pt x="31" y="4"/>
                </a:lnTo>
                <a:lnTo>
                  <a:pt x="32" y="6"/>
                </a:lnTo>
                <a:lnTo>
                  <a:pt x="32" y="119"/>
                </a:lnTo>
                <a:lnTo>
                  <a:pt x="31" y="120"/>
                </a:lnTo>
                <a:lnTo>
                  <a:pt x="30" y="120"/>
                </a:lnTo>
                <a:close/>
                <a:moveTo>
                  <a:pt x="134" y="28"/>
                </a:moveTo>
                <a:lnTo>
                  <a:pt x="106" y="28"/>
                </a:lnTo>
                <a:lnTo>
                  <a:pt x="106" y="119"/>
                </a:lnTo>
                <a:lnTo>
                  <a:pt x="106" y="120"/>
                </a:lnTo>
                <a:lnTo>
                  <a:pt x="105" y="120"/>
                </a:lnTo>
                <a:lnTo>
                  <a:pt x="76" y="120"/>
                </a:lnTo>
                <a:lnTo>
                  <a:pt x="75" y="120"/>
                </a:lnTo>
                <a:lnTo>
                  <a:pt x="73" y="119"/>
                </a:lnTo>
                <a:lnTo>
                  <a:pt x="73" y="28"/>
                </a:lnTo>
                <a:lnTo>
                  <a:pt x="44" y="28"/>
                </a:lnTo>
                <a:lnTo>
                  <a:pt x="42" y="6"/>
                </a:lnTo>
                <a:lnTo>
                  <a:pt x="42" y="4"/>
                </a:lnTo>
                <a:lnTo>
                  <a:pt x="44" y="4"/>
                </a:lnTo>
                <a:lnTo>
                  <a:pt x="134" y="4"/>
                </a:lnTo>
                <a:lnTo>
                  <a:pt x="136" y="4"/>
                </a:lnTo>
                <a:lnTo>
                  <a:pt x="136" y="6"/>
                </a:lnTo>
                <a:lnTo>
                  <a:pt x="136" y="27"/>
                </a:lnTo>
                <a:lnTo>
                  <a:pt x="134" y="28"/>
                </a:lnTo>
                <a:close/>
                <a:moveTo>
                  <a:pt x="307" y="81"/>
                </a:moveTo>
                <a:lnTo>
                  <a:pt x="256" y="81"/>
                </a:lnTo>
                <a:lnTo>
                  <a:pt x="253" y="81"/>
                </a:lnTo>
                <a:lnTo>
                  <a:pt x="253" y="79"/>
                </a:lnTo>
                <a:lnTo>
                  <a:pt x="253" y="57"/>
                </a:lnTo>
                <a:lnTo>
                  <a:pt x="253" y="55"/>
                </a:lnTo>
                <a:lnTo>
                  <a:pt x="256" y="55"/>
                </a:lnTo>
                <a:lnTo>
                  <a:pt x="307" y="55"/>
                </a:lnTo>
                <a:lnTo>
                  <a:pt x="309" y="55"/>
                </a:lnTo>
                <a:lnTo>
                  <a:pt x="309" y="57"/>
                </a:lnTo>
                <a:lnTo>
                  <a:pt x="309" y="79"/>
                </a:lnTo>
                <a:lnTo>
                  <a:pt x="309" y="81"/>
                </a:lnTo>
                <a:lnTo>
                  <a:pt x="307" y="81"/>
                </a:lnTo>
                <a:close/>
                <a:moveTo>
                  <a:pt x="172" y="28"/>
                </a:moveTo>
                <a:lnTo>
                  <a:pt x="146" y="28"/>
                </a:lnTo>
                <a:lnTo>
                  <a:pt x="146" y="27"/>
                </a:lnTo>
                <a:lnTo>
                  <a:pt x="146" y="6"/>
                </a:lnTo>
                <a:lnTo>
                  <a:pt x="146" y="4"/>
                </a:lnTo>
                <a:lnTo>
                  <a:pt x="172" y="4"/>
                </a:lnTo>
                <a:lnTo>
                  <a:pt x="174" y="4"/>
                </a:lnTo>
                <a:lnTo>
                  <a:pt x="174" y="6"/>
                </a:lnTo>
                <a:lnTo>
                  <a:pt x="174" y="27"/>
                </a:lnTo>
                <a:lnTo>
                  <a:pt x="174" y="28"/>
                </a:lnTo>
                <a:lnTo>
                  <a:pt x="172" y="28"/>
                </a:lnTo>
                <a:close/>
                <a:moveTo>
                  <a:pt x="472" y="28"/>
                </a:moveTo>
                <a:lnTo>
                  <a:pt x="445" y="28"/>
                </a:lnTo>
                <a:lnTo>
                  <a:pt x="445" y="27"/>
                </a:lnTo>
                <a:lnTo>
                  <a:pt x="445" y="6"/>
                </a:lnTo>
                <a:lnTo>
                  <a:pt x="445" y="4"/>
                </a:lnTo>
                <a:lnTo>
                  <a:pt x="472" y="4"/>
                </a:lnTo>
                <a:lnTo>
                  <a:pt x="473" y="4"/>
                </a:lnTo>
                <a:lnTo>
                  <a:pt x="473" y="6"/>
                </a:lnTo>
                <a:lnTo>
                  <a:pt x="473" y="27"/>
                </a:lnTo>
                <a:lnTo>
                  <a:pt x="473" y="28"/>
                </a:lnTo>
                <a:lnTo>
                  <a:pt x="472" y="28"/>
                </a:lnTo>
                <a:close/>
                <a:moveTo>
                  <a:pt x="541" y="28"/>
                </a:moveTo>
                <a:lnTo>
                  <a:pt x="514" y="28"/>
                </a:lnTo>
                <a:lnTo>
                  <a:pt x="513" y="28"/>
                </a:lnTo>
                <a:lnTo>
                  <a:pt x="513" y="27"/>
                </a:lnTo>
                <a:lnTo>
                  <a:pt x="513" y="6"/>
                </a:lnTo>
                <a:lnTo>
                  <a:pt x="513" y="4"/>
                </a:lnTo>
                <a:lnTo>
                  <a:pt x="514" y="4"/>
                </a:lnTo>
                <a:lnTo>
                  <a:pt x="541" y="4"/>
                </a:lnTo>
                <a:lnTo>
                  <a:pt x="542" y="4"/>
                </a:lnTo>
                <a:lnTo>
                  <a:pt x="542" y="6"/>
                </a:lnTo>
                <a:lnTo>
                  <a:pt x="542" y="27"/>
                </a:lnTo>
                <a:lnTo>
                  <a:pt x="542" y="28"/>
                </a:lnTo>
                <a:lnTo>
                  <a:pt x="541" y="28"/>
                </a:lnTo>
                <a:close/>
                <a:moveTo>
                  <a:pt x="425" y="120"/>
                </a:moveTo>
                <a:lnTo>
                  <a:pt x="397" y="120"/>
                </a:lnTo>
                <a:lnTo>
                  <a:pt x="396" y="120"/>
                </a:lnTo>
                <a:lnTo>
                  <a:pt x="396" y="119"/>
                </a:lnTo>
                <a:lnTo>
                  <a:pt x="396" y="73"/>
                </a:lnTo>
                <a:lnTo>
                  <a:pt x="356" y="73"/>
                </a:lnTo>
                <a:lnTo>
                  <a:pt x="356" y="119"/>
                </a:lnTo>
                <a:lnTo>
                  <a:pt x="356" y="120"/>
                </a:lnTo>
                <a:lnTo>
                  <a:pt x="355" y="120"/>
                </a:lnTo>
                <a:lnTo>
                  <a:pt x="328" y="120"/>
                </a:lnTo>
                <a:lnTo>
                  <a:pt x="326" y="120"/>
                </a:lnTo>
                <a:lnTo>
                  <a:pt x="326" y="119"/>
                </a:lnTo>
                <a:lnTo>
                  <a:pt x="326" y="6"/>
                </a:lnTo>
                <a:lnTo>
                  <a:pt x="326" y="4"/>
                </a:lnTo>
                <a:lnTo>
                  <a:pt x="328" y="4"/>
                </a:lnTo>
                <a:lnTo>
                  <a:pt x="355" y="4"/>
                </a:lnTo>
                <a:lnTo>
                  <a:pt x="356" y="4"/>
                </a:lnTo>
                <a:lnTo>
                  <a:pt x="356" y="6"/>
                </a:lnTo>
                <a:lnTo>
                  <a:pt x="356" y="45"/>
                </a:lnTo>
                <a:lnTo>
                  <a:pt x="396" y="45"/>
                </a:lnTo>
                <a:lnTo>
                  <a:pt x="396" y="6"/>
                </a:lnTo>
                <a:lnTo>
                  <a:pt x="396" y="4"/>
                </a:lnTo>
                <a:lnTo>
                  <a:pt x="397" y="4"/>
                </a:lnTo>
                <a:lnTo>
                  <a:pt x="425" y="4"/>
                </a:lnTo>
                <a:lnTo>
                  <a:pt x="427" y="4"/>
                </a:lnTo>
                <a:lnTo>
                  <a:pt x="427" y="6"/>
                </a:lnTo>
                <a:lnTo>
                  <a:pt x="427" y="119"/>
                </a:lnTo>
                <a:lnTo>
                  <a:pt x="427" y="120"/>
                </a:lnTo>
                <a:lnTo>
                  <a:pt x="425" y="120"/>
                </a:lnTo>
                <a:close/>
                <a:moveTo>
                  <a:pt x="678" y="120"/>
                </a:moveTo>
                <a:lnTo>
                  <a:pt x="650" y="120"/>
                </a:lnTo>
                <a:lnTo>
                  <a:pt x="648" y="120"/>
                </a:lnTo>
                <a:lnTo>
                  <a:pt x="648" y="119"/>
                </a:lnTo>
                <a:lnTo>
                  <a:pt x="648" y="69"/>
                </a:lnTo>
                <a:lnTo>
                  <a:pt x="622" y="96"/>
                </a:lnTo>
                <a:lnTo>
                  <a:pt x="620" y="96"/>
                </a:lnTo>
                <a:lnTo>
                  <a:pt x="593" y="69"/>
                </a:lnTo>
                <a:lnTo>
                  <a:pt x="592" y="117"/>
                </a:lnTo>
                <a:lnTo>
                  <a:pt x="592" y="119"/>
                </a:lnTo>
                <a:lnTo>
                  <a:pt x="589" y="120"/>
                </a:lnTo>
                <a:lnTo>
                  <a:pt x="564" y="120"/>
                </a:lnTo>
                <a:lnTo>
                  <a:pt x="562" y="120"/>
                </a:lnTo>
                <a:lnTo>
                  <a:pt x="562" y="119"/>
                </a:lnTo>
                <a:lnTo>
                  <a:pt x="564" y="90"/>
                </a:lnTo>
                <a:lnTo>
                  <a:pt x="564" y="61"/>
                </a:lnTo>
                <a:lnTo>
                  <a:pt x="567" y="4"/>
                </a:lnTo>
                <a:lnTo>
                  <a:pt x="567" y="3"/>
                </a:lnTo>
                <a:lnTo>
                  <a:pt x="567" y="2"/>
                </a:lnTo>
                <a:lnTo>
                  <a:pt x="568" y="3"/>
                </a:lnTo>
                <a:lnTo>
                  <a:pt x="582" y="16"/>
                </a:lnTo>
                <a:lnTo>
                  <a:pt x="598" y="31"/>
                </a:lnTo>
                <a:lnTo>
                  <a:pt x="620" y="55"/>
                </a:lnTo>
                <a:lnTo>
                  <a:pt x="643" y="31"/>
                </a:lnTo>
                <a:lnTo>
                  <a:pt x="658" y="16"/>
                </a:lnTo>
                <a:lnTo>
                  <a:pt x="672" y="2"/>
                </a:lnTo>
                <a:lnTo>
                  <a:pt x="674" y="2"/>
                </a:lnTo>
                <a:lnTo>
                  <a:pt x="675" y="3"/>
                </a:lnTo>
                <a:lnTo>
                  <a:pt x="678" y="61"/>
                </a:lnTo>
                <a:lnTo>
                  <a:pt x="680" y="117"/>
                </a:lnTo>
                <a:lnTo>
                  <a:pt x="680" y="119"/>
                </a:lnTo>
                <a:lnTo>
                  <a:pt x="680" y="120"/>
                </a:lnTo>
                <a:lnTo>
                  <a:pt x="678" y="120"/>
                </a:lnTo>
                <a:close/>
                <a:moveTo>
                  <a:pt x="778" y="120"/>
                </a:moveTo>
                <a:lnTo>
                  <a:pt x="701" y="120"/>
                </a:lnTo>
                <a:lnTo>
                  <a:pt x="699" y="119"/>
                </a:lnTo>
                <a:lnTo>
                  <a:pt x="699" y="117"/>
                </a:lnTo>
                <a:lnTo>
                  <a:pt x="699" y="6"/>
                </a:lnTo>
                <a:lnTo>
                  <a:pt x="699" y="4"/>
                </a:lnTo>
                <a:lnTo>
                  <a:pt x="701" y="4"/>
                </a:lnTo>
                <a:lnTo>
                  <a:pt x="777" y="4"/>
                </a:lnTo>
                <a:lnTo>
                  <a:pt x="780" y="4"/>
                </a:lnTo>
                <a:lnTo>
                  <a:pt x="780" y="6"/>
                </a:lnTo>
                <a:lnTo>
                  <a:pt x="780" y="27"/>
                </a:lnTo>
                <a:lnTo>
                  <a:pt x="780" y="28"/>
                </a:lnTo>
                <a:lnTo>
                  <a:pt x="777" y="30"/>
                </a:lnTo>
                <a:lnTo>
                  <a:pt x="729" y="28"/>
                </a:lnTo>
                <a:lnTo>
                  <a:pt x="729" y="48"/>
                </a:lnTo>
                <a:lnTo>
                  <a:pt x="777" y="48"/>
                </a:lnTo>
                <a:lnTo>
                  <a:pt x="778" y="48"/>
                </a:lnTo>
                <a:lnTo>
                  <a:pt x="778" y="51"/>
                </a:lnTo>
                <a:lnTo>
                  <a:pt x="778" y="71"/>
                </a:lnTo>
                <a:lnTo>
                  <a:pt x="778" y="73"/>
                </a:lnTo>
                <a:lnTo>
                  <a:pt x="777" y="73"/>
                </a:lnTo>
                <a:lnTo>
                  <a:pt x="729" y="73"/>
                </a:lnTo>
                <a:lnTo>
                  <a:pt x="729" y="93"/>
                </a:lnTo>
                <a:lnTo>
                  <a:pt x="778" y="93"/>
                </a:lnTo>
                <a:lnTo>
                  <a:pt x="780" y="93"/>
                </a:lnTo>
                <a:lnTo>
                  <a:pt x="781" y="95"/>
                </a:lnTo>
                <a:lnTo>
                  <a:pt x="781" y="117"/>
                </a:lnTo>
                <a:lnTo>
                  <a:pt x="780" y="119"/>
                </a:lnTo>
                <a:lnTo>
                  <a:pt x="778" y="120"/>
                </a:lnTo>
                <a:close/>
                <a:moveTo>
                  <a:pt x="254" y="120"/>
                </a:moveTo>
                <a:lnTo>
                  <a:pt x="222" y="120"/>
                </a:lnTo>
                <a:lnTo>
                  <a:pt x="220" y="119"/>
                </a:lnTo>
                <a:lnTo>
                  <a:pt x="213" y="103"/>
                </a:lnTo>
                <a:lnTo>
                  <a:pt x="172" y="103"/>
                </a:lnTo>
                <a:lnTo>
                  <a:pt x="167" y="117"/>
                </a:lnTo>
                <a:lnTo>
                  <a:pt x="165" y="119"/>
                </a:lnTo>
                <a:lnTo>
                  <a:pt x="164" y="120"/>
                </a:lnTo>
                <a:lnTo>
                  <a:pt x="136" y="120"/>
                </a:lnTo>
                <a:lnTo>
                  <a:pt x="134" y="120"/>
                </a:lnTo>
                <a:lnTo>
                  <a:pt x="134" y="119"/>
                </a:lnTo>
                <a:lnTo>
                  <a:pt x="134" y="117"/>
                </a:lnTo>
                <a:lnTo>
                  <a:pt x="165" y="54"/>
                </a:lnTo>
                <a:lnTo>
                  <a:pt x="181" y="24"/>
                </a:lnTo>
                <a:lnTo>
                  <a:pt x="192" y="0"/>
                </a:lnTo>
                <a:lnTo>
                  <a:pt x="195" y="0"/>
                </a:lnTo>
                <a:lnTo>
                  <a:pt x="196" y="0"/>
                </a:lnTo>
                <a:lnTo>
                  <a:pt x="256" y="117"/>
                </a:lnTo>
                <a:lnTo>
                  <a:pt x="256" y="119"/>
                </a:lnTo>
                <a:lnTo>
                  <a:pt x="254" y="120"/>
                </a:lnTo>
                <a:close/>
                <a:moveTo>
                  <a:pt x="192" y="55"/>
                </a:moveTo>
                <a:lnTo>
                  <a:pt x="181" y="81"/>
                </a:lnTo>
                <a:lnTo>
                  <a:pt x="205" y="81"/>
                </a:lnTo>
                <a:lnTo>
                  <a:pt x="192" y="55"/>
                </a:lnTo>
                <a:close/>
                <a:moveTo>
                  <a:pt x="242" y="28"/>
                </a:moveTo>
                <a:lnTo>
                  <a:pt x="215" y="28"/>
                </a:lnTo>
                <a:lnTo>
                  <a:pt x="213" y="27"/>
                </a:lnTo>
                <a:lnTo>
                  <a:pt x="213" y="6"/>
                </a:lnTo>
                <a:lnTo>
                  <a:pt x="215" y="4"/>
                </a:lnTo>
                <a:lnTo>
                  <a:pt x="242" y="4"/>
                </a:lnTo>
                <a:lnTo>
                  <a:pt x="243" y="4"/>
                </a:lnTo>
                <a:lnTo>
                  <a:pt x="243" y="6"/>
                </a:lnTo>
                <a:lnTo>
                  <a:pt x="243" y="27"/>
                </a:lnTo>
                <a:lnTo>
                  <a:pt x="243" y="28"/>
                </a:lnTo>
                <a:lnTo>
                  <a:pt x="242" y="2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7" name="Freeform 187">
            <a:extLst>
              <a:ext uri="{FF2B5EF4-FFF2-40B4-BE49-F238E27FC236}">
                <a16:creationId xmlns:a16="http://schemas.microsoft.com/office/drawing/2014/main" id="{9F6AC224-8D33-C0F4-4C51-876D54B9AED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77148" y="5092392"/>
            <a:ext cx="875236" cy="64800"/>
          </a:xfrm>
          <a:custGeom>
            <a:avLst/>
            <a:gdLst>
              <a:gd name="T0" fmla="*/ 1896 w 2026"/>
              <a:gd name="T1" fmla="*/ 122 h 151"/>
              <a:gd name="T2" fmla="*/ 2026 w 2026"/>
              <a:gd name="T3" fmla="*/ 4 h 151"/>
              <a:gd name="T4" fmla="*/ 47 w 2026"/>
              <a:gd name="T5" fmla="*/ 27 h 151"/>
              <a:gd name="T6" fmla="*/ 119 w 2026"/>
              <a:gd name="T7" fmla="*/ 27 h 151"/>
              <a:gd name="T8" fmla="*/ 72 w 2026"/>
              <a:gd name="T9" fmla="*/ 148 h 151"/>
              <a:gd name="T10" fmla="*/ 54 w 2026"/>
              <a:gd name="T11" fmla="*/ 148 h 151"/>
              <a:gd name="T12" fmla="*/ 154 w 2026"/>
              <a:gd name="T13" fmla="*/ 27 h 151"/>
              <a:gd name="T14" fmla="*/ 188 w 2026"/>
              <a:gd name="T15" fmla="*/ 63 h 151"/>
              <a:gd name="T16" fmla="*/ 256 w 2026"/>
              <a:gd name="T17" fmla="*/ 148 h 151"/>
              <a:gd name="T18" fmla="*/ 324 w 2026"/>
              <a:gd name="T19" fmla="*/ 127 h 151"/>
              <a:gd name="T20" fmla="*/ 302 w 2026"/>
              <a:gd name="T21" fmla="*/ 87 h 151"/>
              <a:gd name="T22" fmla="*/ 268 w 2026"/>
              <a:gd name="T23" fmla="*/ 25 h 151"/>
              <a:gd name="T24" fmla="*/ 345 w 2026"/>
              <a:gd name="T25" fmla="*/ 10 h 151"/>
              <a:gd name="T26" fmla="*/ 318 w 2026"/>
              <a:gd name="T27" fmla="*/ 22 h 151"/>
              <a:gd name="T28" fmla="*/ 324 w 2026"/>
              <a:gd name="T29" fmla="*/ 56 h 151"/>
              <a:gd name="T30" fmla="*/ 369 w 2026"/>
              <a:gd name="T31" fmla="*/ 128 h 151"/>
              <a:gd name="T32" fmla="*/ 288 w 2026"/>
              <a:gd name="T33" fmla="*/ 141 h 151"/>
              <a:gd name="T34" fmla="*/ 422 w 2026"/>
              <a:gd name="T35" fmla="*/ 29 h 151"/>
              <a:gd name="T36" fmla="*/ 493 w 2026"/>
              <a:gd name="T37" fmla="*/ 27 h 151"/>
              <a:gd name="T38" fmla="*/ 458 w 2026"/>
              <a:gd name="T39" fmla="*/ 125 h 151"/>
              <a:gd name="T40" fmla="*/ 379 w 2026"/>
              <a:gd name="T41" fmla="*/ 125 h 151"/>
              <a:gd name="T42" fmla="*/ 567 w 2026"/>
              <a:gd name="T43" fmla="*/ 27 h 151"/>
              <a:gd name="T44" fmla="*/ 582 w 2026"/>
              <a:gd name="T45" fmla="*/ 148 h 151"/>
              <a:gd name="T46" fmla="*/ 651 w 2026"/>
              <a:gd name="T47" fmla="*/ 124 h 151"/>
              <a:gd name="T48" fmla="*/ 607 w 2026"/>
              <a:gd name="T49" fmla="*/ 82 h 151"/>
              <a:gd name="T50" fmla="*/ 592 w 2026"/>
              <a:gd name="T51" fmla="*/ 18 h 151"/>
              <a:gd name="T52" fmla="*/ 667 w 2026"/>
              <a:gd name="T53" fmla="*/ 4 h 151"/>
              <a:gd name="T54" fmla="*/ 629 w 2026"/>
              <a:gd name="T55" fmla="*/ 24 h 151"/>
              <a:gd name="T56" fmla="*/ 670 w 2026"/>
              <a:gd name="T57" fmla="*/ 66 h 151"/>
              <a:gd name="T58" fmla="*/ 682 w 2026"/>
              <a:gd name="T59" fmla="*/ 135 h 151"/>
              <a:gd name="T60" fmla="*/ 605 w 2026"/>
              <a:gd name="T61" fmla="*/ 148 h 151"/>
              <a:gd name="T62" fmla="*/ 822 w 2026"/>
              <a:gd name="T63" fmla="*/ 111 h 151"/>
              <a:gd name="T64" fmla="*/ 750 w 2026"/>
              <a:gd name="T65" fmla="*/ 149 h 151"/>
              <a:gd name="T66" fmla="*/ 706 w 2026"/>
              <a:gd name="T67" fmla="*/ 29 h 151"/>
              <a:gd name="T68" fmla="*/ 743 w 2026"/>
              <a:gd name="T69" fmla="*/ 115 h 151"/>
              <a:gd name="T70" fmla="*/ 788 w 2026"/>
              <a:gd name="T71" fmla="*/ 100 h 151"/>
              <a:gd name="T72" fmla="*/ 894 w 2026"/>
              <a:gd name="T73" fmla="*/ 28 h 151"/>
              <a:gd name="T74" fmla="*/ 880 w 2026"/>
              <a:gd name="T75" fmla="*/ 111 h 151"/>
              <a:gd name="T76" fmla="*/ 939 w 2026"/>
              <a:gd name="T77" fmla="*/ 94 h 151"/>
              <a:gd name="T78" fmla="*/ 949 w 2026"/>
              <a:gd name="T79" fmla="*/ 138 h 151"/>
              <a:gd name="T80" fmla="*/ 859 w 2026"/>
              <a:gd name="T81" fmla="*/ 134 h 151"/>
              <a:gd name="T82" fmla="*/ 842 w 2026"/>
              <a:gd name="T83" fmla="*/ 44 h 151"/>
              <a:gd name="T84" fmla="*/ 914 w 2026"/>
              <a:gd name="T85" fmla="*/ 0 h 151"/>
              <a:gd name="T86" fmla="*/ 975 w 2026"/>
              <a:gd name="T87" fmla="*/ 59 h 151"/>
              <a:gd name="T88" fmla="*/ 1099 w 2026"/>
              <a:gd name="T89" fmla="*/ 148 h 151"/>
              <a:gd name="T90" fmla="*/ 1030 w 2026"/>
              <a:gd name="T91" fmla="*/ 148 h 151"/>
              <a:gd name="T92" fmla="*/ 1092 w 2026"/>
              <a:gd name="T93" fmla="*/ 4 h 151"/>
              <a:gd name="T94" fmla="*/ 1286 w 2026"/>
              <a:gd name="T95" fmla="*/ 124 h 151"/>
              <a:gd name="T96" fmla="*/ 1194 w 2026"/>
              <a:gd name="T97" fmla="*/ 125 h 151"/>
              <a:gd name="T98" fmla="*/ 1311 w 2026"/>
              <a:gd name="T99" fmla="*/ 124 h 151"/>
              <a:gd name="T100" fmla="*/ 1379 w 2026"/>
              <a:gd name="T101" fmla="*/ 124 h 151"/>
              <a:gd name="T102" fmla="*/ 1458 w 2026"/>
              <a:gd name="T103" fmla="*/ 29 h 151"/>
              <a:gd name="T104" fmla="*/ 1505 w 2026"/>
              <a:gd name="T105" fmla="*/ 125 h 151"/>
              <a:gd name="T106" fmla="*/ 1424 w 2026"/>
              <a:gd name="T107" fmla="*/ 124 h 151"/>
              <a:gd name="T108" fmla="*/ 1605 w 2026"/>
              <a:gd name="T109" fmla="*/ 122 h 151"/>
              <a:gd name="T110" fmla="*/ 1663 w 2026"/>
              <a:gd name="T111" fmla="*/ 46 h 151"/>
              <a:gd name="T112" fmla="*/ 1629 w 2026"/>
              <a:gd name="T113" fmla="*/ 27 h 151"/>
              <a:gd name="T114" fmla="*/ 1752 w 2026"/>
              <a:gd name="T115" fmla="*/ 27 h 151"/>
              <a:gd name="T116" fmla="*/ 1876 w 2026"/>
              <a:gd name="T117" fmla="*/ 4 h 151"/>
              <a:gd name="T118" fmla="*/ 1811 w 2026"/>
              <a:gd name="T11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26" h="151">
                <a:moveTo>
                  <a:pt x="2016" y="148"/>
                </a:moveTo>
                <a:lnTo>
                  <a:pt x="1988" y="148"/>
                </a:lnTo>
                <a:lnTo>
                  <a:pt x="1927" y="46"/>
                </a:lnTo>
                <a:lnTo>
                  <a:pt x="1927" y="122"/>
                </a:lnTo>
                <a:lnTo>
                  <a:pt x="1927" y="124"/>
                </a:lnTo>
                <a:lnTo>
                  <a:pt x="1928" y="125"/>
                </a:lnTo>
                <a:lnTo>
                  <a:pt x="1937" y="125"/>
                </a:lnTo>
                <a:lnTo>
                  <a:pt x="1937" y="148"/>
                </a:lnTo>
                <a:lnTo>
                  <a:pt x="1886" y="148"/>
                </a:lnTo>
                <a:lnTo>
                  <a:pt x="1886" y="125"/>
                </a:lnTo>
                <a:lnTo>
                  <a:pt x="1893" y="125"/>
                </a:lnTo>
                <a:lnTo>
                  <a:pt x="1894" y="124"/>
                </a:lnTo>
                <a:lnTo>
                  <a:pt x="1896" y="122"/>
                </a:lnTo>
                <a:lnTo>
                  <a:pt x="1896" y="29"/>
                </a:lnTo>
                <a:lnTo>
                  <a:pt x="1894" y="27"/>
                </a:lnTo>
                <a:lnTo>
                  <a:pt x="1893" y="27"/>
                </a:lnTo>
                <a:lnTo>
                  <a:pt x="1886" y="27"/>
                </a:lnTo>
                <a:lnTo>
                  <a:pt x="1886" y="4"/>
                </a:lnTo>
                <a:lnTo>
                  <a:pt x="1930" y="4"/>
                </a:lnTo>
                <a:lnTo>
                  <a:pt x="1985" y="94"/>
                </a:lnTo>
                <a:lnTo>
                  <a:pt x="1985" y="29"/>
                </a:lnTo>
                <a:lnTo>
                  <a:pt x="1983" y="27"/>
                </a:lnTo>
                <a:lnTo>
                  <a:pt x="1982" y="27"/>
                </a:lnTo>
                <a:lnTo>
                  <a:pt x="1975" y="27"/>
                </a:lnTo>
                <a:lnTo>
                  <a:pt x="1975" y="4"/>
                </a:lnTo>
                <a:lnTo>
                  <a:pt x="2026" y="4"/>
                </a:lnTo>
                <a:lnTo>
                  <a:pt x="2026" y="27"/>
                </a:lnTo>
                <a:lnTo>
                  <a:pt x="2017" y="27"/>
                </a:lnTo>
                <a:lnTo>
                  <a:pt x="2016" y="27"/>
                </a:lnTo>
                <a:lnTo>
                  <a:pt x="2016" y="29"/>
                </a:lnTo>
                <a:lnTo>
                  <a:pt x="2016" y="148"/>
                </a:lnTo>
                <a:close/>
                <a:moveTo>
                  <a:pt x="10" y="29"/>
                </a:moveTo>
                <a:lnTo>
                  <a:pt x="10" y="27"/>
                </a:lnTo>
                <a:lnTo>
                  <a:pt x="7" y="27"/>
                </a:lnTo>
                <a:lnTo>
                  <a:pt x="0" y="27"/>
                </a:lnTo>
                <a:lnTo>
                  <a:pt x="0" y="4"/>
                </a:lnTo>
                <a:lnTo>
                  <a:pt x="54" y="4"/>
                </a:lnTo>
                <a:lnTo>
                  <a:pt x="54" y="27"/>
                </a:lnTo>
                <a:lnTo>
                  <a:pt x="47" y="27"/>
                </a:lnTo>
                <a:lnTo>
                  <a:pt x="44" y="27"/>
                </a:lnTo>
                <a:lnTo>
                  <a:pt x="44" y="29"/>
                </a:lnTo>
                <a:lnTo>
                  <a:pt x="44" y="67"/>
                </a:lnTo>
                <a:lnTo>
                  <a:pt x="78" y="32"/>
                </a:lnTo>
                <a:lnTo>
                  <a:pt x="78" y="31"/>
                </a:lnTo>
                <a:lnTo>
                  <a:pt x="78" y="28"/>
                </a:lnTo>
                <a:lnTo>
                  <a:pt x="78" y="27"/>
                </a:lnTo>
                <a:lnTo>
                  <a:pt x="75" y="27"/>
                </a:lnTo>
                <a:lnTo>
                  <a:pt x="69" y="27"/>
                </a:lnTo>
                <a:lnTo>
                  <a:pt x="69" y="4"/>
                </a:lnTo>
                <a:lnTo>
                  <a:pt x="124" y="4"/>
                </a:lnTo>
                <a:lnTo>
                  <a:pt x="124" y="27"/>
                </a:lnTo>
                <a:lnTo>
                  <a:pt x="119" y="27"/>
                </a:lnTo>
                <a:lnTo>
                  <a:pt x="117" y="27"/>
                </a:lnTo>
                <a:lnTo>
                  <a:pt x="114" y="27"/>
                </a:lnTo>
                <a:lnTo>
                  <a:pt x="113" y="28"/>
                </a:lnTo>
                <a:lnTo>
                  <a:pt x="112" y="29"/>
                </a:lnTo>
                <a:lnTo>
                  <a:pt x="81" y="62"/>
                </a:lnTo>
                <a:lnTo>
                  <a:pt x="123" y="120"/>
                </a:lnTo>
                <a:lnTo>
                  <a:pt x="124" y="122"/>
                </a:lnTo>
                <a:lnTo>
                  <a:pt x="127" y="124"/>
                </a:lnTo>
                <a:lnTo>
                  <a:pt x="129" y="124"/>
                </a:lnTo>
                <a:lnTo>
                  <a:pt x="131" y="125"/>
                </a:lnTo>
                <a:lnTo>
                  <a:pt x="137" y="125"/>
                </a:lnTo>
                <a:lnTo>
                  <a:pt x="137" y="148"/>
                </a:lnTo>
                <a:lnTo>
                  <a:pt x="72" y="148"/>
                </a:lnTo>
                <a:lnTo>
                  <a:pt x="72" y="125"/>
                </a:lnTo>
                <a:lnTo>
                  <a:pt x="79" y="125"/>
                </a:lnTo>
                <a:lnTo>
                  <a:pt x="81" y="125"/>
                </a:lnTo>
                <a:lnTo>
                  <a:pt x="82" y="124"/>
                </a:lnTo>
                <a:lnTo>
                  <a:pt x="82" y="122"/>
                </a:lnTo>
                <a:lnTo>
                  <a:pt x="82" y="121"/>
                </a:lnTo>
                <a:lnTo>
                  <a:pt x="58" y="86"/>
                </a:lnTo>
                <a:lnTo>
                  <a:pt x="44" y="100"/>
                </a:lnTo>
                <a:lnTo>
                  <a:pt x="44" y="122"/>
                </a:lnTo>
                <a:lnTo>
                  <a:pt x="44" y="124"/>
                </a:lnTo>
                <a:lnTo>
                  <a:pt x="47" y="125"/>
                </a:lnTo>
                <a:lnTo>
                  <a:pt x="54" y="125"/>
                </a:lnTo>
                <a:lnTo>
                  <a:pt x="54" y="148"/>
                </a:lnTo>
                <a:lnTo>
                  <a:pt x="0" y="148"/>
                </a:lnTo>
                <a:lnTo>
                  <a:pt x="0" y="125"/>
                </a:lnTo>
                <a:lnTo>
                  <a:pt x="7" y="125"/>
                </a:lnTo>
                <a:lnTo>
                  <a:pt x="10" y="124"/>
                </a:lnTo>
                <a:lnTo>
                  <a:pt x="10" y="122"/>
                </a:lnTo>
                <a:lnTo>
                  <a:pt x="10" y="29"/>
                </a:lnTo>
                <a:close/>
                <a:moveTo>
                  <a:pt x="144" y="148"/>
                </a:moveTo>
                <a:lnTo>
                  <a:pt x="144" y="125"/>
                </a:lnTo>
                <a:lnTo>
                  <a:pt x="153" y="125"/>
                </a:lnTo>
                <a:lnTo>
                  <a:pt x="154" y="124"/>
                </a:lnTo>
                <a:lnTo>
                  <a:pt x="154" y="122"/>
                </a:lnTo>
                <a:lnTo>
                  <a:pt x="154" y="29"/>
                </a:lnTo>
                <a:lnTo>
                  <a:pt x="154" y="27"/>
                </a:lnTo>
                <a:lnTo>
                  <a:pt x="153" y="27"/>
                </a:lnTo>
                <a:lnTo>
                  <a:pt x="144" y="27"/>
                </a:lnTo>
                <a:lnTo>
                  <a:pt x="144" y="4"/>
                </a:lnTo>
                <a:lnTo>
                  <a:pt x="254" y="4"/>
                </a:lnTo>
                <a:lnTo>
                  <a:pt x="254" y="46"/>
                </a:lnTo>
                <a:lnTo>
                  <a:pt x="233" y="46"/>
                </a:lnTo>
                <a:lnTo>
                  <a:pt x="233" y="32"/>
                </a:lnTo>
                <a:lnTo>
                  <a:pt x="232" y="29"/>
                </a:lnTo>
                <a:lnTo>
                  <a:pt x="232" y="28"/>
                </a:lnTo>
                <a:lnTo>
                  <a:pt x="230" y="27"/>
                </a:lnTo>
                <a:lnTo>
                  <a:pt x="227" y="27"/>
                </a:lnTo>
                <a:lnTo>
                  <a:pt x="188" y="27"/>
                </a:lnTo>
                <a:lnTo>
                  <a:pt x="188" y="63"/>
                </a:lnTo>
                <a:lnTo>
                  <a:pt x="236" y="63"/>
                </a:lnTo>
                <a:lnTo>
                  <a:pt x="236" y="86"/>
                </a:lnTo>
                <a:lnTo>
                  <a:pt x="188" y="86"/>
                </a:lnTo>
                <a:lnTo>
                  <a:pt x="188" y="124"/>
                </a:lnTo>
                <a:lnTo>
                  <a:pt x="226" y="124"/>
                </a:lnTo>
                <a:lnTo>
                  <a:pt x="229" y="124"/>
                </a:lnTo>
                <a:lnTo>
                  <a:pt x="232" y="122"/>
                </a:lnTo>
                <a:lnTo>
                  <a:pt x="233" y="121"/>
                </a:lnTo>
                <a:lnTo>
                  <a:pt x="233" y="120"/>
                </a:lnTo>
                <a:lnTo>
                  <a:pt x="235" y="115"/>
                </a:lnTo>
                <a:lnTo>
                  <a:pt x="235" y="103"/>
                </a:lnTo>
                <a:lnTo>
                  <a:pt x="256" y="103"/>
                </a:lnTo>
                <a:lnTo>
                  <a:pt x="256" y="148"/>
                </a:lnTo>
                <a:lnTo>
                  <a:pt x="144" y="148"/>
                </a:lnTo>
                <a:close/>
                <a:moveTo>
                  <a:pt x="263" y="148"/>
                </a:moveTo>
                <a:lnTo>
                  <a:pt x="263" y="103"/>
                </a:lnTo>
                <a:lnTo>
                  <a:pt x="284" y="103"/>
                </a:lnTo>
                <a:lnTo>
                  <a:pt x="285" y="107"/>
                </a:lnTo>
                <a:lnTo>
                  <a:pt x="288" y="113"/>
                </a:lnTo>
                <a:lnTo>
                  <a:pt x="291" y="115"/>
                </a:lnTo>
                <a:lnTo>
                  <a:pt x="294" y="120"/>
                </a:lnTo>
                <a:lnTo>
                  <a:pt x="298" y="122"/>
                </a:lnTo>
                <a:lnTo>
                  <a:pt x="304" y="125"/>
                </a:lnTo>
                <a:lnTo>
                  <a:pt x="311" y="127"/>
                </a:lnTo>
                <a:lnTo>
                  <a:pt x="318" y="127"/>
                </a:lnTo>
                <a:lnTo>
                  <a:pt x="324" y="127"/>
                </a:lnTo>
                <a:lnTo>
                  <a:pt x="329" y="125"/>
                </a:lnTo>
                <a:lnTo>
                  <a:pt x="333" y="124"/>
                </a:lnTo>
                <a:lnTo>
                  <a:pt x="336" y="121"/>
                </a:lnTo>
                <a:lnTo>
                  <a:pt x="338" y="118"/>
                </a:lnTo>
                <a:lnTo>
                  <a:pt x="339" y="115"/>
                </a:lnTo>
                <a:lnTo>
                  <a:pt x="340" y="110"/>
                </a:lnTo>
                <a:lnTo>
                  <a:pt x="340" y="106"/>
                </a:lnTo>
                <a:lnTo>
                  <a:pt x="338" y="101"/>
                </a:lnTo>
                <a:lnTo>
                  <a:pt x="333" y="99"/>
                </a:lnTo>
                <a:lnTo>
                  <a:pt x="329" y="96"/>
                </a:lnTo>
                <a:lnTo>
                  <a:pt x="324" y="94"/>
                </a:lnTo>
                <a:lnTo>
                  <a:pt x="316" y="91"/>
                </a:lnTo>
                <a:lnTo>
                  <a:pt x="302" y="87"/>
                </a:lnTo>
                <a:lnTo>
                  <a:pt x="295" y="84"/>
                </a:lnTo>
                <a:lnTo>
                  <a:pt x="288" y="82"/>
                </a:lnTo>
                <a:lnTo>
                  <a:pt x="283" y="77"/>
                </a:lnTo>
                <a:lnTo>
                  <a:pt x="277" y="73"/>
                </a:lnTo>
                <a:lnTo>
                  <a:pt x="271" y="67"/>
                </a:lnTo>
                <a:lnTo>
                  <a:pt x="267" y="60"/>
                </a:lnTo>
                <a:lnTo>
                  <a:pt x="266" y="52"/>
                </a:lnTo>
                <a:lnTo>
                  <a:pt x="264" y="48"/>
                </a:lnTo>
                <a:lnTo>
                  <a:pt x="264" y="42"/>
                </a:lnTo>
                <a:lnTo>
                  <a:pt x="264" y="38"/>
                </a:lnTo>
                <a:lnTo>
                  <a:pt x="266" y="34"/>
                </a:lnTo>
                <a:lnTo>
                  <a:pt x="267" y="29"/>
                </a:lnTo>
                <a:lnTo>
                  <a:pt x="268" y="25"/>
                </a:lnTo>
                <a:lnTo>
                  <a:pt x="270" y="22"/>
                </a:lnTo>
                <a:lnTo>
                  <a:pt x="273" y="18"/>
                </a:lnTo>
                <a:lnTo>
                  <a:pt x="275" y="15"/>
                </a:lnTo>
                <a:lnTo>
                  <a:pt x="278" y="13"/>
                </a:lnTo>
                <a:lnTo>
                  <a:pt x="285" y="8"/>
                </a:lnTo>
                <a:lnTo>
                  <a:pt x="294" y="4"/>
                </a:lnTo>
                <a:lnTo>
                  <a:pt x="304" y="1"/>
                </a:lnTo>
                <a:lnTo>
                  <a:pt x="314" y="1"/>
                </a:lnTo>
                <a:lnTo>
                  <a:pt x="319" y="1"/>
                </a:lnTo>
                <a:lnTo>
                  <a:pt x="324" y="1"/>
                </a:lnTo>
                <a:lnTo>
                  <a:pt x="332" y="3"/>
                </a:lnTo>
                <a:lnTo>
                  <a:pt x="340" y="7"/>
                </a:lnTo>
                <a:lnTo>
                  <a:pt x="345" y="10"/>
                </a:lnTo>
                <a:lnTo>
                  <a:pt x="348" y="13"/>
                </a:lnTo>
                <a:lnTo>
                  <a:pt x="348" y="4"/>
                </a:lnTo>
                <a:lnTo>
                  <a:pt x="369" y="4"/>
                </a:lnTo>
                <a:lnTo>
                  <a:pt x="369" y="45"/>
                </a:lnTo>
                <a:lnTo>
                  <a:pt x="349" y="45"/>
                </a:lnTo>
                <a:lnTo>
                  <a:pt x="346" y="39"/>
                </a:lnTo>
                <a:lnTo>
                  <a:pt x="343" y="35"/>
                </a:lnTo>
                <a:lnTo>
                  <a:pt x="340" y="31"/>
                </a:lnTo>
                <a:lnTo>
                  <a:pt x="336" y="28"/>
                </a:lnTo>
                <a:lnTo>
                  <a:pt x="332" y="25"/>
                </a:lnTo>
                <a:lnTo>
                  <a:pt x="328" y="24"/>
                </a:lnTo>
                <a:lnTo>
                  <a:pt x="324" y="24"/>
                </a:lnTo>
                <a:lnTo>
                  <a:pt x="318" y="22"/>
                </a:lnTo>
                <a:lnTo>
                  <a:pt x="314" y="22"/>
                </a:lnTo>
                <a:lnTo>
                  <a:pt x="311" y="24"/>
                </a:lnTo>
                <a:lnTo>
                  <a:pt x="307" y="25"/>
                </a:lnTo>
                <a:lnTo>
                  <a:pt x="304" y="27"/>
                </a:lnTo>
                <a:lnTo>
                  <a:pt x="302" y="29"/>
                </a:lnTo>
                <a:lnTo>
                  <a:pt x="301" y="32"/>
                </a:lnTo>
                <a:lnTo>
                  <a:pt x="300" y="35"/>
                </a:lnTo>
                <a:lnTo>
                  <a:pt x="298" y="39"/>
                </a:lnTo>
                <a:lnTo>
                  <a:pt x="300" y="44"/>
                </a:lnTo>
                <a:lnTo>
                  <a:pt x="302" y="46"/>
                </a:lnTo>
                <a:lnTo>
                  <a:pt x="305" y="49"/>
                </a:lnTo>
                <a:lnTo>
                  <a:pt x="311" y="52"/>
                </a:lnTo>
                <a:lnTo>
                  <a:pt x="324" y="56"/>
                </a:lnTo>
                <a:lnTo>
                  <a:pt x="338" y="60"/>
                </a:lnTo>
                <a:lnTo>
                  <a:pt x="350" y="66"/>
                </a:lnTo>
                <a:lnTo>
                  <a:pt x="357" y="70"/>
                </a:lnTo>
                <a:lnTo>
                  <a:pt x="363" y="75"/>
                </a:lnTo>
                <a:lnTo>
                  <a:pt x="369" y="80"/>
                </a:lnTo>
                <a:lnTo>
                  <a:pt x="372" y="87"/>
                </a:lnTo>
                <a:lnTo>
                  <a:pt x="374" y="94"/>
                </a:lnTo>
                <a:lnTo>
                  <a:pt x="374" y="99"/>
                </a:lnTo>
                <a:lnTo>
                  <a:pt x="376" y="104"/>
                </a:lnTo>
                <a:lnTo>
                  <a:pt x="374" y="114"/>
                </a:lnTo>
                <a:lnTo>
                  <a:pt x="373" y="120"/>
                </a:lnTo>
                <a:lnTo>
                  <a:pt x="372" y="124"/>
                </a:lnTo>
                <a:lnTo>
                  <a:pt x="369" y="128"/>
                </a:lnTo>
                <a:lnTo>
                  <a:pt x="366" y="131"/>
                </a:lnTo>
                <a:lnTo>
                  <a:pt x="363" y="135"/>
                </a:lnTo>
                <a:lnTo>
                  <a:pt x="360" y="138"/>
                </a:lnTo>
                <a:lnTo>
                  <a:pt x="356" y="141"/>
                </a:lnTo>
                <a:lnTo>
                  <a:pt x="352" y="144"/>
                </a:lnTo>
                <a:lnTo>
                  <a:pt x="343" y="146"/>
                </a:lnTo>
                <a:lnTo>
                  <a:pt x="333" y="149"/>
                </a:lnTo>
                <a:lnTo>
                  <a:pt x="322" y="151"/>
                </a:lnTo>
                <a:lnTo>
                  <a:pt x="315" y="151"/>
                </a:lnTo>
                <a:lnTo>
                  <a:pt x="309" y="149"/>
                </a:lnTo>
                <a:lnTo>
                  <a:pt x="300" y="146"/>
                </a:lnTo>
                <a:lnTo>
                  <a:pt x="291" y="142"/>
                </a:lnTo>
                <a:lnTo>
                  <a:pt x="288" y="141"/>
                </a:lnTo>
                <a:lnTo>
                  <a:pt x="285" y="138"/>
                </a:lnTo>
                <a:lnTo>
                  <a:pt x="285" y="148"/>
                </a:lnTo>
                <a:lnTo>
                  <a:pt x="263" y="148"/>
                </a:lnTo>
                <a:close/>
                <a:moveTo>
                  <a:pt x="389" y="29"/>
                </a:moveTo>
                <a:lnTo>
                  <a:pt x="389" y="27"/>
                </a:lnTo>
                <a:lnTo>
                  <a:pt x="386" y="27"/>
                </a:lnTo>
                <a:lnTo>
                  <a:pt x="379" y="27"/>
                </a:lnTo>
                <a:lnTo>
                  <a:pt x="379" y="4"/>
                </a:lnTo>
                <a:lnTo>
                  <a:pt x="432" y="4"/>
                </a:lnTo>
                <a:lnTo>
                  <a:pt x="432" y="27"/>
                </a:lnTo>
                <a:lnTo>
                  <a:pt x="425" y="27"/>
                </a:lnTo>
                <a:lnTo>
                  <a:pt x="422" y="27"/>
                </a:lnTo>
                <a:lnTo>
                  <a:pt x="422" y="29"/>
                </a:lnTo>
                <a:lnTo>
                  <a:pt x="422" y="67"/>
                </a:lnTo>
                <a:lnTo>
                  <a:pt x="456" y="32"/>
                </a:lnTo>
                <a:lnTo>
                  <a:pt x="456" y="31"/>
                </a:lnTo>
                <a:lnTo>
                  <a:pt x="456" y="28"/>
                </a:lnTo>
                <a:lnTo>
                  <a:pt x="456" y="27"/>
                </a:lnTo>
                <a:lnTo>
                  <a:pt x="453" y="27"/>
                </a:lnTo>
                <a:lnTo>
                  <a:pt x="448" y="27"/>
                </a:lnTo>
                <a:lnTo>
                  <a:pt x="448" y="4"/>
                </a:lnTo>
                <a:lnTo>
                  <a:pt x="503" y="4"/>
                </a:lnTo>
                <a:lnTo>
                  <a:pt x="503" y="27"/>
                </a:lnTo>
                <a:lnTo>
                  <a:pt x="497" y="27"/>
                </a:lnTo>
                <a:lnTo>
                  <a:pt x="496" y="27"/>
                </a:lnTo>
                <a:lnTo>
                  <a:pt x="493" y="27"/>
                </a:lnTo>
                <a:lnTo>
                  <a:pt x="492" y="28"/>
                </a:lnTo>
                <a:lnTo>
                  <a:pt x="490" y="29"/>
                </a:lnTo>
                <a:lnTo>
                  <a:pt x="459" y="62"/>
                </a:lnTo>
                <a:lnTo>
                  <a:pt x="502" y="120"/>
                </a:lnTo>
                <a:lnTo>
                  <a:pt x="503" y="122"/>
                </a:lnTo>
                <a:lnTo>
                  <a:pt x="506" y="124"/>
                </a:lnTo>
                <a:lnTo>
                  <a:pt x="507" y="124"/>
                </a:lnTo>
                <a:lnTo>
                  <a:pt x="510" y="125"/>
                </a:lnTo>
                <a:lnTo>
                  <a:pt x="516" y="125"/>
                </a:lnTo>
                <a:lnTo>
                  <a:pt x="516" y="148"/>
                </a:lnTo>
                <a:lnTo>
                  <a:pt x="451" y="148"/>
                </a:lnTo>
                <a:lnTo>
                  <a:pt x="451" y="125"/>
                </a:lnTo>
                <a:lnTo>
                  <a:pt x="458" y="125"/>
                </a:lnTo>
                <a:lnTo>
                  <a:pt x="459" y="125"/>
                </a:lnTo>
                <a:lnTo>
                  <a:pt x="461" y="124"/>
                </a:lnTo>
                <a:lnTo>
                  <a:pt x="461" y="122"/>
                </a:lnTo>
                <a:lnTo>
                  <a:pt x="459" y="121"/>
                </a:lnTo>
                <a:lnTo>
                  <a:pt x="437" y="86"/>
                </a:lnTo>
                <a:lnTo>
                  <a:pt x="422" y="100"/>
                </a:lnTo>
                <a:lnTo>
                  <a:pt x="422" y="122"/>
                </a:lnTo>
                <a:lnTo>
                  <a:pt x="422" y="124"/>
                </a:lnTo>
                <a:lnTo>
                  <a:pt x="425" y="125"/>
                </a:lnTo>
                <a:lnTo>
                  <a:pt x="432" y="125"/>
                </a:lnTo>
                <a:lnTo>
                  <a:pt x="432" y="148"/>
                </a:lnTo>
                <a:lnTo>
                  <a:pt x="379" y="148"/>
                </a:lnTo>
                <a:lnTo>
                  <a:pt x="379" y="125"/>
                </a:lnTo>
                <a:lnTo>
                  <a:pt x="386" y="125"/>
                </a:lnTo>
                <a:lnTo>
                  <a:pt x="389" y="124"/>
                </a:lnTo>
                <a:lnTo>
                  <a:pt x="389" y="122"/>
                </a:lnTo>
                <a:lnTo>
                  <a:pt x="389" y="29"/>
                </a:lnTo>
                <a:close/>
                <a:moveTo>
                  <a:pt x="531" y="29"/>
                </a:moveTo>
                <a:lnTo>
                  <a:pt x="531" y="27"/>
                </a:lnTo>
                <a:lnTo>
                  <a:pt x="530" y="27"/>
                </a:lnTo>
                <a:lnTo>
                  <a:pt x="523" y="27"/>
                </a:lnTo>
                <a:lnTo>
                  <a:pt x="523" y="4"/>
                </a:lnTo>
                <a:lnTo>
                  <a:pt x="575" y="4"/>
                </a:lnTo>
                <a:lnTo>
                  <a:pt x="575" y="27"/>
                </a:lnTo>
                <a:lnTo>
                  <a:pt x="568" y="27"/>
                </a:lnTo>
                <a:lnTo>
                  <a:pt x="567" y="27"/>
                </a:lnTo>
                <a:lnTo>
                  <a:pt x="567" y="29"/>
                </a:lnTo>
                <a:lnTo>
                  <a:pt x="567" y="122"/>
                </a:lnTo>
                <a:lnTo>
                  <a:pt x="567" y="124"/>
                </a:lnTo>
                <a:lnTo>
                  <a:pt x="568" y="125"/>
                </a:lnTo>
                <a:lnTo>
                  <a:pt x="575" y="125"/>
                </a:lnTo>
                <a:lnTo>
                  <a:pt x="575" y="148"/>
                </a:lnTo>
                <a:lnTo>
                  <a:pt x="523" y="148"/>
                </a:lnTo>
                <a:lnTo>
                  <a:pt x="523" y="125"/>
                </a:lnTo>
                <a:lnTo>
                  <a:pt x="530" y="125"/>
                </a:lnTo>
                <a:lnTo>
                  <a:pt x="531" y="124"/>
                </a:lnTo>
                <a:lnTo>
                  <a:pt x="531" y="122"/>
                </a:lnTo>
                <a:lnTo>
                  <a:pt x="531" y="29"/>
                </a:lnTo>
                <a:close/>
                <a:moveTo>
                  <a:pt x="582" y="148"/>
                </a:moveTo>
                <a:lnTo>
                  <a:pt x="582" y="103"/>
                </a:lnTo>
                <a:lnTo>
                  <a:pt x="603" y="103"/>
                </a:lnTo>
                <a:lnTo>
                  <a:pt x="605" y="107"/>
                </a:lnTo>
                <a:lnTo>
                  <a:pt x="606" y="113"/>
                </a:lnTo>
                <a:lnTo>
                  <a:pt x="609" y="115"/>
                </a:lnTo>
                <a:lnTo>
                  <a:pt x="613" y="120"/>
                </a:lnTo>
                <a:lnTo>
                  <a:pt x="617" y="122"/>
                </a:lnTo>
                <a:lnTo>
                  <a:pt x="623" y="125"/>
                </a:lnTo>
                <a:lnTo>
                  <a:pt x="630" y="127"/>
                </a:lnTo>
                <a:lnTo>
                  <a:pt x="637" y="127"/>
                </a:lnTo>
                <a:lnTo>
                  <a:pt x="643" y="127"/>
                </a:lnTo>
                <a:lnTo>
                  <a:pt x="648" y="125"/>
                </a:lnTo>
                <a:lnTo>
                  <a:pt x="651" y="124"/>
                </a:lnTo>
                <a:lnTo>
                  <a:pt x="656" y="121"/>
                </a:lnTo>
                <a:lnTo>
                  <a:pt x="657" y="118"/>
                </a:lnTo>
                <a:lnTo>
                  <a:pt x="658" y="115"/>
                </a:lnTo>
                <a:lnTo>
                  <a:pt x="660" y="110"/>
                </a:lnTo>
                <a:lnTo>
                  <a:pt x="658" y="106"/>
                </a:lnTo>
                <a:lnTo>
                  <a:pt x="657" y="101"/>
                </a:lnTo>
                <a:lnTo>
                  <a:pt x="653" y="99"/>
                </a:lnTo>
                <a:lnTo>
                  <a:pt x="648" y="96"/>
                </a:lnTo>
                <a:lnTo>
                  <a:pt x="641" y="94"/>
                </a:lnTo>
                <a:lnTo>
                  <a:pt x="636" y="91"/>
                </a:lnTo>
                <a:lnTo>
                  <a:pt x="622" y="87"/>
                </a:lnTo>
                <a:lnTo>
                  <a:pt x="615" y="84"/>
                </a:lnTo>
                <a:lnTo>
                  <a:pt x="607" y="82"/>
                </a:lnTo>
                <a:lnTo>
                  <a:pt x="600" y="77"/>
                </a:lnTo>
                <a:lnTo>
                  <a:pt x="595" y="73"/>
                </a:lnTo>
                <a:lnTo>
                  <a:pt x="591" y="67"/>
                </a:lnTo>
                <a:lnTo>
                  <a:pt x="586" y="60"/>
                </a:lnTo>
                <a:lnTo>
                  <a:pt x="583" y="52"/>
                </a:lnTo>
                <a:lnTo>
                  <a:pt x="583" y="48"/>
                </a:lnTo>
                <a:lnTo>
                  <a:pt x="583" y="42"/>
                </a:lnTo>
                <a:lnTo>
                  <a:pt x="583" y="38"/>
                </a:lnTo>
                <a:lnTo>
                  <a:pt x="585" y="34"/>
                </a:lnTo>
                <a:lnTo>
                  <a:pt x="585" y="29"/>
                </a:lnTo>
                <a:lnTo>
                  <a:pt x="586" y="25"/>
                </a:lnTo>
                <a:lnTo>
                  <a:pt x="589" y="22"/>
                </a:lnTo>
                <a:lnTo>
                  <a:pt x="592" y="18"/>
                </a:lnTo>
                <a:lnTo>
                  <a:pt x="593" y="15"/>
                </a:lnTo>
                <a:lnTo>
                  <a:pt x="598" y="13"/>
                </a:lnTo>
                <a:lnTo>
                  <a:pt x="605" y="8"/>
                </a:lnTo>
                <a:lnTo>
                  <a:pt x="613" y="4"/>
                </a:lnTo>
                <a:lnTo>
                  <a:pt x="623" y="1"/>
                </a:lnTo>
                <a:lnTo>
                  <a:pt x="633" y="1"/>
                </a:lnTo>
                <a:lnTo>
                  <a:pt x="637" y="1"/>
                </a:lnTo>
                <a:lnTo>
                  <a:pt x="643" y="1"/>
                </a:lnTo>
                <a:lnTo>
                  <a:pt x="651" y="3"/>
                </a:lnTo>
                <a:lnTo>
                  <a:pt x="660" y="7"/>
                </a:lnTo>
                <a:lnTo>
                  <a:pt x="663" y="10"/>
                </a:lnTo>
                <a:lnTo>
                  <a:pt x="667" y="13"/>
                </a:lnTo>
                <a:lnTo>
                  <a:pt x="667" y="4"/>
                </a:lnTo>
                <a:lnTo>
                  <a:pt x="688" y="4"/>
                </a:lnTo>
                <a:lnTo>
                  <a:pt x="688" y="45"/>
                </a:lnTo>
                <a:lnTo>
                  <a:pt x="667" y="45"/>
                </a:lnTo>
                <a:lnTo>
                  <a:pt x="665" y="39"/>
                </a:lnTo>
                <a:lnTo>
                  <a:pt x="663" y="35"/>
                </a:lnTo>
                <a:lnTo>
                  <a:pt x="660" y="31"/>
                </a:lnTo>
                <a:lnTo>
                  <a:pt x="656" y="28"/>
                </a:lnTo>
                <a:lnTo>
                  <a:pt x="651" y="25"/>
                </a:lnTo>
                <a:lnTo>
                  <a:pt x="647" y="24"/>
                </a:lnTo>
                <a:lnTo>
                  <a:pt x="641" y="24"/>
                </a:lnTo>
                <a:lnTo>
                  <a:pt x="637" y="22"/>
                </a:lnTo>
                <a:lnTo>
                  <a:pt x="633" y="22"/>
                </a:lnTo>
                <a:lnTo>
                  <a:pt x="629" y="24"/>
                </a:lnTo>
                <a:lnTo>
                  <a:pt x="626" y="25"/>
                </a:lnTo>
                <a:lnTo>
                  <a:pt x="623" y="27"/>
                </a:lnTo>
                <a:lnTo>
                  <a:pt x="622" y="29"/>
                </a:lnTo>
                <a:lnTo>
                  <a:pt x="619" y="32"/>
                </a:lnTo>
                <a:lnTo>
                  <a:pt x="619" y="35"/>
                </a:lnTo>
                <a:lnTo>
                  <a:pt x="617" y="39"/>
                </a:lnTo>
                <a:lnTo>
                  <a:pt x="619" y="44"/>
                </a:lnTo>
                <a:lnTo>
                  <a:pt x="622" y="46"/>
                </a:lnTo>
                <a:lnTo>
                  <a:pt x="624" y="49"/>
                </a:lnTo>
                <a:lnTo>
                  <a:pt x="630" y="52"/>
                </a:lnTo>
                <a:lnTo>
                  <a:pt x="641" y="56"/>
                </a:lnTo>
                <a:lnTo>
                  <a:pt x="656" y="60"/>
                </a:lnTo>
                <a:lnTo>
                  <a:pt x="670" y="66"/>
                </a:lnTo>
                <a:lnTo>
                  <a:pt x="677" y="70"/>
                </a:lnTo>
                <a:lnTo>
                  <a:pt x="682" y="75"/>
                </a:lnTo>
                <a:lnTo>
                  <a:pt x="687" y="80"/>
                </a:lnTo>
                <a:lnTo>
                  <a:pt x="691" y="87"/>
                </a:lnTo>
                <a:lnTo>
                  <a:pt x="694" y="94"/>
                </a:lnTo>
                <a:lnTo>
                  <a:pt x="694" y="99"/>
                </a:lnTo>
                <a:lnTo>
                  <a:pt x="694" y="104"/>
                </a:lnTo>
                <a:lnTo>
                  <a:pt x="694" y="114"/>
                </a:lnTo>
                <a:lnTo>
                  <a:pt x="692" y="120"/>
                </a:lnTo>
                <a:lnTo>
                  <a:pt x="689" y="124"/>
                </a:lnTo>
                <a:lnTo>
                  <a:pt x="688" y="128"/>
                </a:lnTo>
                <a:lnTo>
                  <a:pt x="685" y="131"/>
                </a:lnTo>
                <a:lnTo>
                  <a:pt x="682" y="135"/>
                </a:lnTo>
                <a:lnTo>
                  <a:pt x="678" y="138"/>
                </a:lnTo>
                <a:lnTo>
                  <a:pt x="675" y="141"/>
                </a:lnTo>
                <a:lnTo>
                  <a:pt x="671" y="144"/>
                </a:lnTo>
                <a:lnTo>
                  <a:pt x="661" y="146"/>
                </a:lnTo>
                <a:lnTo>
                  <a:pt x="651" y="149"/>
                </a:lnTo>
                <a:lnTo>
                  <a:pt x="641" y="151"/>
                </a:lnTo>
                <a:lnTo>
                  <a:pt x="634" y="151"/>
                </a:lnTo>
                <a:lnTo>
                  <a:pt x="629" y="149"/>
                </a:lnTo>
                <a:lnTo>
                  <a:pt x="619" y="146"/>
                </a:lnTo>
                <a:lnTo>
                  <a:pt x="610" y="142"/>
                </a:lnTo>
                <a:lnTo>
                  <a:pt x="607" y="141"/>
                </a:lnTo>
                <a:lnTo>
                  <a:pt x="605" y="138"/>
                </a:lnTo>
                <a:lnTo>
                  <a:pt x="605" y="148"/>
                </a:lnTo>
                <a:lnTo>
                  <a:pt x="582" y="148"/>
                </a:lnTo>
                <a:close/>
                <a:moveTo>
                  <a:pt x="788" y="29"/>
                </a:moveTo>
                <a:lnTo>
                  <a:pt x="788" y="27"/>
                </a:lnTo>
                <a:lnTo>
                  <a:pt x="785" y="27"/>
                </a:lnTo>
                <a:lnTo>
                  <a:pt x="778" y="27"/>
                </a:lnTo>
                <a:lnTo>
                  <a:pt x="778" y="4"/>
                </a:lnTo>
                <a:lnTo>
                  <a:pt x="832" y="4"/>
                </a:lnTo>
                <a:lnTo>
                  <a:pt x="832" y="27"/>
                </a:lnTo>
                <a:lnTo>
                  <a:pt x="825" y="27"/>
                </a:lnTo>
                <a:lnTo>
                  <a:pt x="822" y="27"/>
                </a:lnTo>
                <a:lnTo>
                  <a:pt x="822" y="29"/>
                </a:lnTo>
                <a:lnTo>
                  <a:pt x="822" y="100"/>
                </a:lnTo>
                <a:lnTo>
                  <a:pt x="822" y="111"/>
                </a:lnTo>
                <a:lnTo>
                  <a:pt x="821" y="115"/>
                </a:lnTo>
                <a:lnTo>
                  <a:pt x="819" y="120"/>
                </a:lnTo>
                <a:lnTo>
                  <a:pt x="817" y="125"/>
                </a:lnTo>
                <a:lnTo>
                  <a:pt x="815" y="128"/>
                </a:lnTo>
                <a:lnTo>
                  <a:pt x="808" y="137"/>
                </a:lnTo>
                <a:lnTo>
                  <a:pt x="804" y="139"/>
                </a:lnTo>
                <a:lnTo>
                  <a:pt x="800" y="142"/>
                </a:lnTo>
                <a:lnTo>
                  <a:pt x="790" y="146"/>
                </a:lnTo>
                <a:lnTo>
                  <a:pt x="778" y="149"/>
                </a:lnTo>
                <a:lnTo>
                  <a:pt x="771" y="151"/>
                </a:lnTo>
                <a:lnTo>
                  <a:pt x="764" y="151"/>
                </a:lnTo>
                <a:lnTo>
                  <a:pt x="757" y="151"/>
                </a:lnTo>
                <a:lnTo>
                  <a:pt x="750" y="149"/>
                </a:lnTo>
                <a:lnTo>
                  <a:pt x="745" y="148"/>
                </a:lnTo>
                <a:lnTo>
                  <a:pt x="739" y="146"/>
                </a:lnTo>
                <a:lnTo>
                  <a:pt x="733" y="145"/>
                </a:lnTo>
                <a:lnTo>
                  <a:pt x="729" y="142"/>
                </a:lnTo>
                <a:lnTo>
                  <a:pt x="725" y="139"/>
                </a:lnTo>
                <a:lnTo>
                  <a:pt x="721" y="137"/>
                </a:lnTo>
                <a:lnTo>
                  <a:pt x="718" y="132"/>
                </a:lnTo>
                <a:lnTo>
                  <a:pt x="713" y="128"/>
                </a:lnTo>
                <a:lnTo>
                  <a:pt x="709" y="120"/>
                </a:lnTo>
                <a:lnTo>
                  <a:pt x="706" y="111"/>
                </a:lnTo>
                <a:lnTo>
                  <a:pt x="706" y="106"/>
                </a:lnTo>
                <a:lnTo>
                  <a:pt x="706" y="100"/>
                </a:lnTo>
                <a:lnTo>
                  <a:pt x="706" y="29"/>
                </a:lnTo>
                <a:lnTo>
                  <a:pt x="706" y="27"/>
                </a:lnTo>
                <a:lnTo>
                  <a:pt x="704" y="27"/>
                </a:lnTo>
                <a:lnTo>
                  <a:pt x="696" y="27"/>
                </a:lnTo>
                <a:lnTo>
                  <a:pt x="696" y="4"/>
                </a:lnTo>
                <a:lnTo>
                  <a:pt x="750" y="4"/>
                </a:lnTo>
                <a:lnTo>
                  <a:pt x="750" y="27"/>
                </a:lnTo>
                <a:lnTo>
                  <a:pt x="743" y="27"/>
                </a:lnTo>
                <a:lnTo>
                  <a:pt x="740" y="27"/>
                </a:lnTo>
                <a:lnTo>
                  <a:pt x="740" y="29"/>
                </a:lnTo>
                <a:lnTo>
                  <a:pt x="740" y="100"/>
                </a:lnTo>
                <a:lnTo>
                  <a:pt x="740" y="106"/>
                </a:lnTo>
                <a:lnTo>
                  <a:pt x="742" y="111"/>
                </a:lnTo>
                <a:lnTo>
                  <a:pt x="743" y="115"/>
                </a:lnTo>
                <a:lnTo>
                  <a:pt x="746" y="118"/>
                </a:lnTo>
                <a:lnTo>
                  <a:pt x="749" y="121"/>
                </a:lnTo>
                <a:lnTo>
                  <a:pt x="753" y="122"/>
                </a:lnTo>
                <a:lnTo>
                  <a:pt x="759" y="124"/>
                </a:lnTo>
                <a:lnTo>
                  <a:pt x="764" y="125"/>
                </a:lnTo>
                <a:lnTo>
                  <a:pt x="770" y="124"/>
                </a:lnTo>
                <a:lnTo>
                  <a:pt x="776" y="122"/>
                </a:lnTo>
                <a:lnTo>
                  <a:pt x="780" y="121"/>
                </a:lnTo>
                <a:lnTo>
                  <a:pt x="783" y="118"/>
                </a:lnTo>
                <a:lnTo>
                  <a:pt x="785" y="115"/>
                </a:lnTo>
                <a:lnTo>
                  <a:pt x="787" y="111"/>
                </a:lnTo>
                <a:lnTo>
                  <a:pt x="788" y="106"/>
                </a:lnTo>
                <a:lnTo>
                  <a:pt x="788" y="100"/>
                </a:lnTo>
                <a:lnTo>
                  <a:pt x="788" y="29"/>
                </a:lnTo>
                <a:close/>
                <a:moveTo>
                  <a:pt x="942" y="75"/>
                </a:moveTo>
                <a:lnTo>
                  <a:pt x="941" y="65"/>
                </a:lnTo>
                <a:lnTo>
                  <a:pt x="939" y="55"/>
                </a:lnTo>
                <a:lnTo>
                  <a:pt x="937" y="46"/>
                </a:lnTo>
                <a:lnTo>
                  <a:pt x="932" y="39"/>
                </a:lnTo>
                <a:lnTo>
                  <a:pt x="928" y="34"/>
                </a:lnTo>
                <a:lnTo>
                  <a:pt x="925" y="31"/>
                </a:lnTo>
                <a:lnTo>
                  <a:pt x="921" y="29"/>
                </a:lnTo>
                <a:lnTo>
                  <a:pt x="914" y="27"/>
                </a:lnTo>
                <a:lnTo>
                  <a:pt x="907" y="25"/>
                </a:lnTo>
                <a:lnTo>
                  <a:pt x="899" y="27"/>
                </a:lnTo>
                <a:lnTo>
                  <a:pt x="894" y="28"/>
                </a:lnTo>
                <a:lnTo>
                  <a:pt x="891" y="29"/>
                </a:lnTo>
                <a:lnTo>
                  <a:pt x="889" y="31"/>
                </a:lnTo>
                <a:lnTo>
                  <a:pt x="886" y="34"/>
                </a:lnTo>
                <a:lnTo>
                  <a:pt x="883" y="36"/>
                </a:lnTo>
                <a:lnTo>
                  <a:pt x="880" y="39"/>
                </a:lnTo>
                <a:lnTo>
                  <a:pt x="876" y="46"/>
                </a:lnTo>
                <a:lnTo>
                  <a:pt x="873" y="55"/>
                </a:lnTo>
                <a:lnTo>
                  <a:pt x="872" y="65"/>
                </a:lnTo>
                <a:lnTo>
                  <a:pt x="870" y="75"/>
                </a:lnTo>
                <a:lnTo>
                  <a:pt x="872" y="86"/>
                </a:lnTo>
                <a:lnTo>
                  <a:pt x="873" y="94"/>
                </a:lnTo>
                <a:lnTo>
                  <a:pt x="876" y="103"/>
                </a:lnTo>
                <a:lnTo>
                  <a:pt x="880" y="111"/>
                </a:lnTo>
                <a:lnTo>
                  <a:pt x="886" y="117"/>
                </a:lnTo>
                <a:lnTo>
                  <a:pt x="889" y="118"/>
                </a:lnTo>
                <a:lnTo>
                  <a:pt x="891" y="121"/>
                </a:lnTo>
                <a:lnTo>
                  <a:pt x="899" y="124"/>
                </a:lnTo>
                <a:lnTo>
                  <a:pt x="907" y="124"/>
                </a:lnTo>
                <a:lnTo>
                  <a:pt x="914" y="124"/>
                </a:lnTo>
                <a:lnTo>
                  <a:pt x="918" y="122"/>
                </a:lnTo>
                <a:lnTo>
                  <a:pt x="921" y="121"/>
                </a:lnTo>
                <a:lnTo>
                  <a:pt x="928" y="117"/>
                </a:lnTo>
                <a:lnTo>
                  <a:pt x="931" y="114"/>
                </a:lnTo>
                <a:lnTo>
                  <a:pt x="932" y="111"/>
                </a:lnTo>
                <a:lnTo>
                  <a:pt x="937" y="103"/>
                </a:lnTo>
                <a:lnTo>
                  <a:pt x="939" y="94"/>
                </a:lnTo>
                <a:lnTo>
                  <a:pt x="941" y="86"/>
                </a:lnTo>
                <a:lnTo>
                  <a:pt x="942" y="75"/>
                </a:lnTo>
                <a:close/>
                <a:moveTo>
                  <a:pt x="976" y="75"/>
                </a:moveTo>
                <a:lnTo>
                  <a:pt x="976" y="83"/>
                </a:lnTo>
                <a:lnTo>
                  <a:pt x="976" y="90"/>
                </a:lnTo>
                <a:lnTo>
                  <a:pt x="975" y="99"/>
                </a:lnTo>
                <a:lnTo>
                  <a:pt x="972" y="106"/>
                </a:lnTo>
                <a:lnTo>
                  <a:pt x="969" y="111"/>
                </a:lnTo>
                <a:lnTo>
                  <a:pt x="966" y="118"/>
                </a:lnTo>
                <a:lnTo>
                  <a:pt x="963" y="124"/>
                </a:lnTo>
                <a:lnTo>
                  <a:pt x="959" y="130"/>
                </a:lnTo>
                <a:lnTo>
                  <a:pt x="954" y="134"/>
                </a:lnTo>
                <a:lnTo>
                  <a:pt x="949" y="138"/>
                </a:lnTo>
                <a:lnTo>
                  <a:pt x="942" y="142"/>
                </a:lnTo>
                <a:lnTo>
                  <a:pt x="937" y="145"/>
                </a:lnTo>
                <a:lnTo>
                  <a:pt x="930" y="148"/>
                </a:lnTo>
                <a:lnTo>
                  <a:pt x="923" y="149"/>
                </a:lnTo>
                <a:lnTo>
                  <a:pt x="915" y="151"/>
                </a:lnTo>
                <a:lnTo>
                  <a:pt x="907" y="151"/>
                </a:lnTo>
                <a:lnTo>
                  <a:pt x="899" y="151"/>
                </a:lnTo>
                <a:lnTo>
                  <a:pt x="890" y="149"/>
                </a:lnTo>
                <a:lnTo>
                  <a:pt x="883" y="148"/>
                </a:lnTo>
                <a:lnTo>
                  <a:pt x="876" y="145"/>
                </a:lnTo>
                <a:lnTo>
                  <a:pt x="870" y="142"/>
                </a:lnTo>
                <a:lnTo>
                  <a:pt x="865" y="138"/>
                </a:lnTo>
                <a:lnTo>
                  <a:pt x="859" y="134"/>
                </a:lnTo>
                <a:lnTo>
                  <a:pt x="855" y="130"/>
                </a:lnTo>
                <a:lnTo>
                  <a:pt x="850" y="124"/>
                </a:lnTo>
                <a:lnTo>
                  <a:pt x="846" y="118"/>
                </a:lnTo>
                <a:lnTo>
                  <a:pt x="843" y="111"/>
                </a:lnTo>
                <a:lnTo>
                  <a:pt x="841" y="106"/>
                </a:lnTo>
                <a:lnTo>
                  <a:pt x="839" y="99"/>
                </a:lnTo>
                <a:lnTo>
                  <a:pt x="838" y="90"/>
                </a:lnTo>
                <a:lnTo>
                  <a:pt x="836" y="83"/>
                </a:lnTo>
                <a:lnTo>
                  <a:pt x="836" y="75"/>
                </a:lnTo>
                <a:lnTo>
                  <a:pt x="836" y="66"/>
                </a:lnTo>
                <a:lnTo>
                  <a:pt x="838" y="59"/>
                </a:lnTo>
                <a:lnTo>
                  <a:pt x="839" y="51"/>
                </a:lnTo>
                <a:lnTo>
                  <a:pt x="842" y="44"/>
                </a:lnTo>
                <a:lnTo>
                  <a:pt x="845" y="38"/>
                </a:lnTo>
                <a:lnTo>
                  <a:pt x="849" y="31"/>
                </a:lnTo>
                <a:lnTo>
                  <a:pt x="852" y="25"/>
                </a:lnTo>
                <a:lnTo>
                  <a:pt x="858" y="21"/>
                </a:lnTo>
                <a:lnTo>
                  <a:pt x="862" y="15"/>
                </a:lnTo>
                <a:lnTo>
                  <a:pt x="867" y="11"/>
                </a:lnTo>
                <a:lnTo>
                  <a:pt x="873" y="8"/>
                </a:lnTo>
                <a:lnTo>
                  <a:pt x="880" y="5"/>
                </a:lnTo>
                <a:lnTo>
                  <a:pt x="886" y="3"/>
                </a:lnTo>
                <a:lnTo>
                  <a:pt x="893" y="1"/>
                </a:lnTo>
                <a:lnTo>
                  <a:pt x="900" y="0"/>
                </a:lnTo>
                <a:lnTo>
                  <a:pt x="907" y="0"/>
                </a:lnTo>
                <a:lnTo>
                  <a:pt x="914" y="0"/>
                </a:lnTo>
                <a:lnTo>
                  <a:pt x="920" y="1"/>
                </a:lnTo>
                <a:lnTo>
                  <a:pt x="927" y="3"/>
                </a:lnTo>
                <a:lnTo>
                  <a:pt x="934" y="5"/>
                </a:lnTo>
                <a:lnTo>
                  <a:pt x="939" y="8"/>
                </a:lnTo>
                <a:lnTo>
                  <a:pt x="945" y="11"/>
                </a:lnTo>
                <a:lnTo>
                  <a:pt x="951" y="15"/>
                </a:lnTo>
                <a:lnTo>
                  <a:pt x="956" y="21"/>
                </a:lnTo>
                <a:lnTo>
                  <a:pt x="961" y="25"/>
                </a:lnTo>
                <a:lnTo>
                  <a:pt x="965" y="31"/>
                </a:lnTo>
                <a:lnTo>
                  <a:pt x="968" y="38"/>
                </a:lnTo>
                <a:lnTo>
                  <a:pt x="971" y="44"/>
                </a:lnTo>
                <a:lnTo>
                  <a:pt x="973" y="51"/>
                </a:lnTo>
                <a:lnTo>
                  <a:pt x="975" y="59"/>
                </a:lnTo>
                <a:lnTo>
                  <a:pt x="976" y="66"/>
                </a:lnTo>
                <a:lnTo>
                  <a:pt x="976" y="75"/>
                </a:lnTo>
                <a:close/>
                <a:moveTo>
                  <a:pt x="1149" y="4"/>
                </a:moveTo>
                <a:lnTo>
                  <a:pt x="1149" y="27"/>
                </a:lnTo>
                <a:lnTo>
                  <a:pt x="1141" y="27"/>
                </a:lnTo>
                <a:lnTo>
                  <a:pt x="1140" y="27"/>
                </a:lnTo>
                <a:lnTo>
                  <a:pt x="1140" y="29"/>
                </a:lnTo>
                <a:lnTo>
                  <a:pt x="1140" y="122"/>
                </a:lnTo>
                <a:lnTo>
                  <a:pt x="1140" y="124"/>
                </a:lnTo>
                <a:lnTo>
                  <a:pt x="1141" y="125"/>
                </a:lnTo>
                <a:lnTo>
                  <a:pt x="1149" y="125"/>
                </a:lnTo>
                <a:lnTo>
                  <a:pt x="1149" y="148"/>
                </a:lnTo>
                <a:lnTo>
                  <a:pt x="1099" y="148"/>
                </a:lnTo>
                <a:lnTo>
                  <a:pt x="1099" y="125"/>
                </a:lnTo>
                <a:lnTo>
                  <a:pt x="1106" y="125"/>
                </a:lnTo>
                <a:lnTo>
                  <a:pt x="1108" y="124"/>
                </a:lnTo>
                <a:lnTo>
                  <a:pt x="1108" y="122"/>
                </a:lnTo>
                <a:lnTo>
                  <a:pt x="1108" y="35"/>
                </a:lnTo>
                <a:lnTo>
                  <a:pt x="1075" y="148"/>
                </a:lnTo>
                <a:lnTo>
                  <a:pt x="1054" y="148"/>
                </a:lnTo>
                <a:lnTo>
                  <a:pt x="1020" y="35"/>
                </a:lnTo>
                <a:lnTo>
                  <a:pt x="1020" y="122"/>
                </a:lnTo>
                <a:lnTo>
                  <a:pt x="1021" y="124"/>
                </a:lnTo>
                <a:lnTo>
                  <a:pt x="1023" y="125"/>
                </a:lnTo>
                <a:lnTo>
                  <a:pt x="1030" y="125"/>
                </a:lnTo>
                <a:lnTo>
                  <a:pt x="1030" y="148"/>
                </a:lnTo>
                <a:lnTo>
                  <a:pt x="980" y="148"/>
                </a:lnTo>
                <a:lnTo>
                  <a:pt x="980" y="125"/>
                </a:lnTo>
                <a:lnTo>
                  <a:pt x="989" y="125"/>
                </a:lnTo>
                <a:lnTo>
                  <a:pt x="990" y="124"/>
                </a:lnTo>
                <a:lnTo>
                  <a:pt x="990" y="122"/>
                </a:lnTo>
                <a:lnTo>
                  <a:pt x="990" y="29"/>
                </a:lnTo>
                <a:lnTo>
                  <a:pt x="990" y="27"/>
                </a:lnTo>
                <a:lnTo>
                  <a:pt x="989" y="27"/>
                </a:lnTo>
                <a:lnTo>
                  <a:pt x="980" y="27"/>
                </a:lnTo>
                <a:lnTo>
                  <a:pt x="980" y="4"/>
                </a:lnTo>
                <a:lnTo>
                  <a:pt x="1037" y="4"/>
                </a:lnTo>
                <a:lnTo>
                  <a:pt x="1064" y="103"/>
                </a:lnTo>
                <a:lnTo>
                  <a:pt x="1092" y="4"/>
                </a:lnTo>
                <a:lnTo>
                  <a:pt x="1149" y="4"/>
                </a:lnTo>
                <a:close/>
                <a:moveTo>
                  <a:pt x="1205" y="86"/>
                </a:moveTo>
                <a:lnTo>
                  <a:pt x="1235" y="86"/>
                </a:lnTo>
                <a:lnTo>
                  <a:pt x="1219" y="39"/>
                </a:lnTo>
                <a:lnTo>
                  <a:pt x="1205" y="86"/>
                </a:lnTo>
                <a:close/>
                <a:moveTo>
                  <a:pt x="1199" y="29"/>
                </a:moveTo>
                <a:lnTo>
                  <a:pt x="1199" y="27"/>
                </a:lnTo>
                <a:lnTo>
                  <a:pt x="1197" y="27"/>
                </a:lnTo>
                <a:lnTo>
                  <a:pt x="1188" y="27"/>
                </a:lnTo>
                <a:lnTo>
                  <a:pt x="1188" y="4"/>
                </a:lnTo>
                <a:lnTo>
                  <a:pt x="1240" y="4"/>
                </a:lnTo>
                <a:lnTo>
                  <a:pt x="1284" y="122"/>
                </a:lnTo>
                <a:lnTo>
                  <a:pt x="1286" y="124"/>
                </a:lnTo>
                <a:lnTo>
                  <a:pt x="1288" y="125"/>
                </a:lnTo>
                <a:lnTo>
                  <a:pt x="1295" y="125"/>
                </a:lnTo>
                <a:lnTo>
                  <a:pt x="1295" y="148"/>
                </a:lnTo>
                <a:lnTo>
                  <a:pt x="1239" y="148"/>
                </a:lnTo>
                <a:lnTo>
                  <a:pt x="1239" y="125"/>
                </a:lnTo>
                <a:lnTo>
                  <a:pt x="1246" y="125"/>
                </a:lnTo>
                <a:lnTo>
                  <a:pt x="1247" y="124"/>
                </a:lnTo>
                <a:lnTo>
                  <a:pt x="1247" y="122"/>
                </a:lnTo>
                <a:lnTo>
                  <a:pt x="1243" y="108"/>
                </a:lnTo>
                <a:lnTo>
                  <a:pt x="1197" y="108"/>
                </a:lnTo>
                <a:lnTo>
                  <a:pt x="1192" y="122"/>
                </a:lnTo>
                <a:lnTo>
                  <a:pt x="1192" y="124"/>
                </a:lnTo>
                <a:lnTo>
                  <a:pt x="1194" y="125"/>
                </a:lnTo>
                <a:lnTo>
                  <a:pt x="1201" y="125"/>
                </a:lnTo>
                <a:lnTo>
                  <a:pt x="1201" y="148"/>
                </a:lnTo>
                <a:lnTo>
                  <a:pt x="1154" y="148"/>
                </a:lnTo>
                <a:lnTo>
                  <a:pt x="1154" y="125"/>
                </a:lnTo>
                <a:lnTo>
                  <a:pt x="1161" y="125"/>
                </a:lnTo>
                <a:lnTo>
                  <a:pt x="1164" y="124"/>
                </a:lnTo>
                <a:lnTo>
                  <a:pt x="1166" y="122"/>
                </a:lnTo>
                <a:lnTo>
                  <a:pt x="1199" y="29"/>
                </a:lnTo>
                <a:close/>
                <a:moveTo>
                  <a:pt x="1409" y="148"/>
                </a:moveTo>
                <a:lnTo>
                  <a:pt x="1301" y="148"/>
                </a:lnTo>
                <a:lnTo>
                  <a:pt x="1301" y="125"/>
                </a:lnTo>
                <a:lnTo>
                  <a:pt x="1308" y="125"/>
                </a:lnTo>
                <a:lnTo>
                  <a:pt x="1311" y="124"/>
                </a:lnTo>
                <a:lnTo>
                  <a:pt x="1311" y="122"/>
                </a:lnTo>
                <a:lnTo>
                  <a:pt x="1311" y="29"/>
                </a:lnTo>
                <a:lnTo>
                  <a:pt x="1311" y="27"/>
                </a:lnTo>
                <a:lnTo>
                  <a:pt x="1308" y="27"/>
                </a:lnTo>
                <a:lnTo>
                  <a:pt x="1301" y="27"/>
                </a:lnTo>
                <a:lnTo>
                  <a:pt x="1301" y="4"/>
                </a:lnTo>
                <a:lnTo>
                  <a:pt x="1355" y="4"/>
                </a:lnTo>
                <a:lnTo>
                  <a:pt x="1355" y="27"/>
                </a:lnTo>
                <a:lnTo>
                  <a:pt x="1348" y="27"/>
                </a:lnTo>
                <a:lnTo>
                  <a:pt x="1345" y="27"/>
                </a:lnTo>
                <a:lnTo>
                  <a:pt x="1345" y="29"/>
                </a:lnTo>
                <a:lnTo>
                  <a:pt x="1345" y="124"/>
                </a:lnTo>
                <a:lnTo>
                  <a:pt x="1379" y="124"/>
                </a:lnTo>
                <a:lnTo>
                  <a:pt x="1383" y="124"/>
                </a:lnTo>
                <a:lnTo>
                  <a:pt x="1384" y="122"/>
                </a:lnTo>
                <a:lnTo>
                  <a:pt x="1386" y="121"/>
                </a:lnTo>
                <a:lnTo>
                  <a:pt x="1387" y="120"/>
                </a:lnTo>
                <a:lnTo>
                  <a:pt x="1387" y="115"/>
                </a:lnTo>
                <a:lnTo>
                  <a:pt x="1387" y="99"/>
                </a:lnTo>
                <a:lnTo>
                  <a:pt x="1409" y="99"/>
                </a:lnTo>
                <a:lnTo>
                  <a:pt x="1409" y="148"/>
                </a:lnTo>
                <a:close/>
                <a:moveTo>
                  <a:pt x="1464" y="86"/>
                </a:moveTo>
                <a:lnTo>
                  <a:pt x="1495" y="86"/>
                </a:lnTo>
                <a:lnTo>
                  <a:pt x="1479" y="39"/>
                </a:lnTo>
                <a:lnTo>
                  <a:pt x="1464" y="86"/>
                </a:lnTo>
                <a:close/>
                <a:moveTo>
                  <a:pt x="1458" y="29"/>
                </a:moveTo>
                <a:lnTo>
                  <a:pt x="1458" y="27"/>
                </a:lnTo>
                <a:lnTo>
                  <a:pt x="1457" y="27"/>
                </a:lnTo>
                <a:lnTo>
                  <a:pt x="1448" y="27"/>
                </a:lnTo>
                <a:lnTo>
                  <a:pt x="1448" y="4"/>
                </a:lnTo>
                <a:lnTo>
                  <a:pt x="1500" y="4"/>
                </a:lnTo>
                <a:lnTo>
                  <a:pt x="1544" y="122"/>
                </a:lnTo>
                <a:lnTo>
                  <a:pt x="1546" y="124"/>
                </a:lnTo>
                <a:lnTo>
                  <a:pt x="1547" y="125"/>
                </a:lnTo>
                <a:lnTo>
                  <a:pt x="1554" y="125"/>
                </a:lnTo>
                <a:lnTo>
                  <a:pt x="1554" y="148"/>
                </a:lnTo>
                <a:lnTo>
                  <a:pt x="1498" y="148"/>
                </a:lnTo>
                <a:lnTo>
                  <a:pt x="1498" y="125"/>
                </a:lnTo>
                <a:lnTo>
                  <a:pt x="1505" y="125"/>
                </a:lnTo>
                <a:lnTo>
                  <a:pt x="1507" y="124"/>
                </a:lnTo>
                <a:lnTo>
                  <a:pt x="1507" y="122"/>
                </a:lnTo>
                <a:lnTo>
                  <a:pt x="1502" y="108"/>
                </a:lnTo>
                <a:lnTo>
                  <a:pt x="1457" y="108"/>
                </a:lnTo>
                <a:lnTo>
                  <a:pt x="1452" y="122"/>
                </a:lnTo>
                <a:lnTo>
                  <a:pt x="1452" y="124"/>
                </a:lnTo>
                <a:lnTo>
                  <a:pt x="1454" y="125"/>
                </a:lnTo>
                <a:lnTo>
                  <a:pt x="1461" y="125"/>
                </a:lnTo>
                <a:lnTo>
                  <a:pt x="1461" y="148"/>
                </a:lnTo>
                <a:lnTo>
                  <a:pt x="1414" y="148"/>
                </a:lnTo>
                <a:lnTo>
                  <a:pt x="1414" y="125"/>
                </a:lnTo>
                <a:lnTo>
                  <a:pt x="1421" y="125"/>
                </a:lnTo>
                <a:lnTo>
                  <a:pt x="1424" y="124"/>
                </a:lnTo>
                <a:lnTo>
                  <a:pt x="1425" y="122"/>
                </a:lnTo>
                <a:lnTo>
                  <a:pt x="1458" y="29"/>
                </a:lnTo>
                <a:close/>
                <a:moveTo>
                  <a:pt x="1570" y="29"/>
                </a:moveTo>
                <a:lnTo>
                  <a:pt x="1570" y="27"/>
                </a:lnTo>
                <a:lnTo>
                  <a:pt x="1568" y="27"/>
                </a:lnTo>
                <a:lnTo>
                  <a:pt x="1561" y="27"/>
                </a:lnTo>
                <a:lnTo>
                  <a:pt x="1561" y="4"/>
                </a:lnTo>
                <a:lnTo>
                  <a:pt x="1615" y="4"/>
                </a:lnTo>
                <a:lnTo>
                  <a:pt x="1615" y="27"/>
                </a:lnTo>
                <a:lnTo>
                  <a:pt x="1606" y="27"/>
                </a:lnTo>
                <a:lnTo>
                  <a:pt x="1605" y="27"/>
                </a:lnTo>
                <a:lnTo>
                  <a:pt x="1605" y="29"/>
                </a:lnTo>
                <a:lnTo>
                  <a:pt x="1605" y="122"/>
                </a:lnTo>
                <a:lnTo>
                  <a:pt x="1605" y="124"/>
                </a:lnTo>
                <a:lnTo>
                  <a:pt x="1606" y="125"/>
                </a:lnTo>
                <a:lnTo>
                  <a:pt x="1615" y="125"/>
                </a:lnTo>
                <a:lnTo>
                  <a:pt x="1615" y="148"/>
                </a:lnTo>
                <a:lnTo>
                  <a:pt x="1561" y="148"/>
                </a:lnTo>
                <a:lnTo>
                  <a:pt x="1561" y="125"/>
                </a:lnTo>
                <a:lnTo>
                  <a:pt x="1568" y="125"/>
                </a:lnTo>
                <a:lnTo>
                  <a:pt x="1570" y="124"/>
                </a:lnTo>
                <a:lnTo>
                  <a:pt x="1570" y="122"/>
                </a:lnTo>
                <a:lnTo>
                  <a:pt x="1570" y="29"/>
                </a:lnTo>
                <a:close/>
                <a:moveTo>
                  <a:pt x="1752" y="148"/>
                </a:moveTo>
                <a:lnTo>
                  <a:pt x="1724" y="148"/>
                </a:lnTo>
                <a:lnTo>
                  <a:pt x="1663" y="46"/>
                </a:lnTo>
                <a:lnTo>
                  <a:pt x="1663" y="122"/>
                </a:lnTo>
                <a:lnTo>
                  <a:pt x="1663" y="124"/>
                </a:lnTo>
                <a:lnTo>
                  <a:pt x="1664" y="125"/>
                </a:lnTo>
                <a:lnTo>
                  <a:pt x="1671" y="125"/>
                </a:lnTo>
                <a:lnTo>
                  <a:pt x="1671" y="148"/>
                </a:lnTo>
                <a:lnTo>
                  <a:pt x="1622" y="148"/>
                </a:lnTo>
                <a:lnTo>
                  <a:pt x="1622" y="125"/>
                </a:lnTo>
                <a:lnTo>
                  <a:pt x="1629" y="125"/>
                </a:lnTo>
                <a:lnTo>
                  <a:pt x="1630" y="124"/>
                </a:lnTo>
                <a:lnTo>
                  <a:pt x="1630" y="122"/>
                </a:lnTo>
                <a:lnTo>
                  <a:pt x="1630" y="29"/>
                </a:lnTo>
                <a:lnTo>
                  <a:pt x="1630" y="27"/>
                </a:lnTo>
                <a:lnTo>
                  <a:pt x="1629" y="27"/>
                </a:lnTo>
                <a:lnTo>
                  <a:pt x="1622" y="27"/>
                </a:lnTo>
                <a:lnTo>
                  <a:pt x="1622" y="4"/>
                </a:lnTo>
                <a:lnTo>
                  <a:pt x="1666" y="4"/>
                </a:lnTo>
                <a:lnTo>
                  <a:pt x="1719" y="94"/>
                </a:lnTo>
                <a:lnTo>
                  <a:pt x="1719" y="29"/>
                </a:lnTo>
                <a:lnTo>
                  <a:pt x="1719" y="27"/>
                </a:lnTo>
                <a:lnTo>
                  <a:pt x="1718" y="27"/>
                </a:lnTo>
                <a:lnTo>
                  <a:pt x="1711" y="27"/>
                </a:lnTo>
                <a:lnTo>
                  <a:pt x="1711" y="4"/>
                </a:lnTo>
                <a:lnTo>
                  <a:pt x="1760" y="4"/>
                </a:lnTo>
                <a:lnTo>
                  <a:pt x="1760" y="27"/>
                </a:lnTo>
                <a:lnTo>
                  <a:pt x="1753" y="27"/>
                </a:lnTo>
                <a:lnTo>
                  <a:pt x="1752" y="27"/>
                </a:lnTo>
                <a:lnTo>
                  <a:pt x="1752" y="29"/>
                </a:lnTo>
                <a:lnTo>
                  <a:pt x="1752" y="148"/>
                </a:lnTo>
                <a:close/>
                <a:moveTo>
                  <a:pt x="1767" y="148"/>
                </a:moveTo>
                <a:lnTo>
                  <a:pt x="1767" y="125"/>
                </a:lnTo>
                <a:lnTo>
                  <a:pt x="1774" y="125"/>
                </a:lnTo>
                <a:lnTo>
                  <a:pt x="1777" y="124"/>
                </a:lnTo>
                <a:lnTo>
                  <a:pt x="1777" y="122"/>
                </a:lnTo>
                <a:lnTo>
                  <a:pt x="1777" y="29"/>
                </a:lnTo>
                <a:lnTo>
                  <a:pt x="1777" y="27"/>
                </a:lnTo>
                <a:lnTo>
                  <a:pt x="1774" y="27"/>
                </a:lnTo>
                <a:lnTo>
                  <a:pt x="1767" y="27"/>
                </a:lnTo>
                <a:lnTo>
                  <a:pt x="1767" y="4"/>
                </a:lnTo>
                <a:lnTo>
                  <a:pt x="1876" y="4"/>
                </a:lnTo>
                <a:lnTo>
                  <a:pt x="1876" y="46"/>
                </a:lnTo>
                <a:lnTo>
                  <a:pt x="1855" y="46"/>
                </a:lnTo>
                <a:lnTo>
                  <a:pt x="1855" y="32"/>
                </a:lnTo>
                <a:lnTo>
                  <a:pt x="1855" y="29"/>
                </a:lnTo>
                <a:lnTo>
                  <a:pt x="1855" y="28"/>
                </a:lnTo>
                <a:lnTo>
                  <a:pt x="1854" y="27"/>
                </a:lnTo>
                <a:lnTo>
                  <a:pt x="1851" y="27"/>
                </a:lnTo>
                <a:lnTo>
                  <a:pt x="1811" y="27"/>
                </a:lnTo>
                <a:lnTo>
                  <a:pt x="1811" y="63"/>
                </a:lnTo>
                <a:lnTo>
                  <a:pt x="1859" y="63"/>
                </a:lnTo>
                <a:lnTo>
                  <a:pt x="1859" y="86"/>
                </a:lnTo>
                <a:lnTo>
                  <a:pt x="1811" y="86"/>
                </a:lnTo>
                <a:lnTo>
                  <a:pt x="1811" y="124"/>
                </a:lnTo>
                <a:lnTo>
                  <a:pt x="1849" y="124"/>
                </a:lnTo>
                <a:lnTo>
                  <a:pt x="1852" y="124"/>
                </a:lnTo>
                <a:lnTo>
                  <a:pt x="1855" y="122"/>
                </a:lnTo>
                <a:lnTo>
                  <a:pt x="1856" y="121"/>
                </a:lnTo>
                <a:lnTo>
                  <a:pt x="1856" y="120"/>
                </a:lnTo>
                <a:lnTo>
                  <a:pt x="1858" y="115"/>
                </a:lnTo>
                <a:lnTo>
                  <a:pt x="1858" y="103"/>
                </a:lnTo>
                <a:lnTo>
                  <a:pt x="1879" y="103"/>
                </a:lnTo>
                <a:lnTo>
                  <a:pt x="1879" y="148"/>
                </a:lnTo>
                <a:lnTo>
                  <a:pt x="1767" y="14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8" name="Freeform 188">
            <a:extLst>
              <a:ext uri="{FF2B5EF4-FFF2-40B4-BE49-F238E27FC236}">
                <a16:creationId xmlns:a16="http://schemas.microsoft.com/office/drawing/2014/main" id="{6E77C438-7CDB-86F0-D9FA-361EC50E400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494468" y="6335641"/>
            <a:ext cx="925109" cy="54000"/>
          </a:xfrm>
          <a:custGeom>
            <a:avLst/>
            <a:gdLst>
              <a:gd name="T0" fmla="*/ 2574 w 2605"/>
              <a:gd name="T1" fmla="*/ 142 h 152"/>
              <a:gd name="T2" fmla="*/ 80 w 2605"/>
              <a:gd name="T3" fmla="*/ 2 h 152"/>
              <a:gd name="T4" fmla="*/ 18 w 2605"/>
              <a:gd name="T5" fmla="*/ 21 h 152"/>
              <a:gd name="T6" fmla="*/ 94 w 2605"/>
              <a:gd name="T7" fmla="*/ 84 h 152"/>
              <a:gd name="T8" fmla="*/ 25 w 2605"/>
              <a:gd name="T9" fmla="*/ 146 h 152"/>
              <a:gd name="T10" fmla="*/ 77 w 2605"/>
              <a:gd name="T11" fmla="*/ 132 h 152"/>
              <a:gd name="T12" fmla="*/ 2 w 2605"/>
              <a:gd name="T13" fmla="*/ 57 h 152"/>
              <a:gd name="T14" fmla="*/ 73 w 2605"/>
              <a:gd name="T15" fmla="*/ 9 h 152"/>
              <a:gd name="T16" fmla="*/ 173 w 2605"/>
              <a:gd name="T17" fmla="*/ 149 h 152"/>
              <a:gd name="T18" fmla="*/ 241 w 2605"/>
              <a:gd name="T19" fmla="*/ 9 h 152"/>
              <a:gd name="T20" fmla="*/ 440 w 2605"/>
              <a:gd name="T21" fmla="*/ 0 h 152"/>
              <a:gd name="T22" fmla="*/ 507 w 2605"/>
              <a:gd name="T23" fmla="*/ 105 h 152"/>
              <a:gd name="T24" fmla="*/ 378 w 2605"/>
              <a:gd name="T25" fmla="*/ 114 h 152"/>
              <a:gd name="T26" fmla="*/ 429 w 2605"/>
              <a:gd name="T27" fmla="*/ 1 h 152"/>
              <a:gd name="T28" fmla="*/ 466 w 2605"/>
              <a:gd name="T29" fmla="*/ 136 h 152"/>
              <a:gd name="T30" fmla="*/ 422 w 2605"/>
              <a:gd name="T31" fmla="*/ 9 h 152"/>
              <a:gd name="T32" fmla="*/ 569 w 2605"/>
              <a:gd name="T33" fmla="*/ 149 h 152"/>
              <a:gd name="T34" fmla="*/ 577 w 2605"/>
              <a:gd name="T35" fmla="*/ 2 h 152"/>
              <a:gd name="T36" fmla="*/ 813 w 2605"/>
              <a:gd name="T37" fmla="*/ 2 h 152"/>
              <a:gd name="T38" fmla="*/ 750 w 2605"/>
              <a:gd name="T39" fmla="*/ 21 h 152"/>
              <a:gd name="T40" fmla="*/ 827 w 2605"/>
              <a:gd name="T41" fmla="*/ 91 h 152"/>
              <a:gd name="T42" fmla="*/ 751 w 2605"/>
              <a:gd name="T43" fmla="*/ 142 h 152"/>
              <a:gd name="T44" fmla="*/ 812 w 2605"/>
              <a:gd name="T45" fmla="*/ 126 h 152"/>
              <a:gd name="T46" fmla="*/ 734 w 2605"/>
              <a:gd name="T47" fmla="*/ 50 h 152"/>
              <a:gd name="T48" fmla="*/ 963 w 2605"/>
              <a:gd name="T49" fmla="*/ 149 h 152"/>
              <a:gd name="T50" fmla="*/ 914 w 2605"/>
              <a:gd name="T51" fmla="*/ 9 h 152"/>
              <a:gd name="T52" fmla="*/ 915 w 2605"/>
              <a:gd name="T53" fmla="*/ 84 h 152"/>
              <a:gd name="T54" fmla="*/ 963 w 2605"/>
              <a:gd name="T55" fmla="*/ 149 h 152"/>
              <a:gd name="T56" fmla="*/ 1066 w 2605"/>
              <a:gd name="T57" fmla="*/ 145 h 152"/>
              <a:gd name="T58" fmla="*/ 1114 w 2605"/>
              <a:gd name="T59" fmla="*/ 9 h 152"/>
              <a:gd name="T60" fmla="*/ 1052 w 2605"/>
              <a:gd name="T61" fmla="*/ 152 h 152"/>
              <a:gd name="T62" fmla="*/ 1175 w 2605"/>
              <a:gd name="T63" fmla="*/ 9 h 152"/>
              <a:gd name="T64" fmla="*/ 1223 w 2605"/>
              <a:gd name="T65" fmla="*/ 22 h 152"/>
              <a:gd name="T66" fmla="*/ 1254 w 2605"/>
              <a:gd name="T67" fmla="*/ 31 h 152"/>
              <a:gd name="T68" fmla="*/ 1207 w 2605"/>
              <a:gd name="T69" fmla="*/ 148 h 152"/>
              <a:gd name="T70" fmla="*/ 1340 w 2605"/>
              <a:gd name="T71" fmla="*/ 142 h 152"/>
              <a:gd name="T72" fmla="*/ 1384 w 2605"/>
              <a:gd name="T73" fmla="*/ 9 h 152"/>
              <a:gd name="T74" fmla="*/ 1385 w 2605"/>
              <a:gd name="T75" fmla="*/ 145 h 152"/>
              <a:gd name="T76" fmla="*/ 1296 w 2605"/>
              <a:gd name="T77" fmla="*/ 111 h 152"/>
              <a:gd name="T78" fmla="*/ 1439 w 2605"/>
              <a:gd name="T79" fmla="*/ 142 h 152"/>
              <a:gd name="T80" fmla="*/ 1539 w 2605"/>
              <a:gd name="T81" fmla="*/ 12 h 152"/>
              <a:gd name="T82" fmla="*/ 1715 w 2605"/>
              <a:gd name="T83" fmla="*/ 35 h 152"/>
              <a:gd name="T84" fmla="*/ 1657 w 2605"/>
              <a:gd name="T85" fmla="*/ 39 h 152"/>
              <a:gd name="T86" fmla="*/ 1730 w 2605"/>
              <a:gd name="T87" fmla="*/ 119 h 152"/>
              <a:gd name="T88" fmla="*/ 1644 w 2605"/>
              <a:gd name="T89" fmla="*/ 108 h 152"/>
              <a:gd name="T90" fmla="*/ 1716 w 2605"/>
              <a:gd name="T91" fmla="*/ 108 h 152"/>
              <a:gd name="T92" fmla="*/ 1641 w 2605"/>
              <a:gd name="T93" fmla="*/ 26 h 152"/>
              <a:gd name="T94" fmla="*/ 1781 w 2605"/>
              <a:gd name="T95" fmla="*/ 149 h 152"/>
              <a:gd name="T96" fmla="*/ 1767 w 2605"/>
              <a:gd name="T97" fmla="*/ 124 h 152"/>
              <a:gd name="T98" fmla="*/ 1925 w 2605"/>
              <a:gd name="T99" fmla="*/ 142 h 152"/>
              <a:gd name="T100" fmla="*/ 1880 w 2605"/>
              <a:gd name="T101" fmla="*/ 2 h 152"/>
              <a:gd name="T102" fmla="*/ 2000 w 2605"/>
              <a:gd name="T103" fmla="*/ 15 h 152"/>
              <a:gd name="T104" fmla="*/ 2169 w 2605"/>
              <a:gd name="T105" fmla="*/ 95 h 152"/>
              <a:gd name="T106" fmla="*/ 2040 w 2605"/>
              <a:gd name="T107" fmla="*/ 114 h 152"/>
              <a:gd name="T108" fmla="*/ 2090 w 2605"/>
              <a:gd name="T109" fmla="*/ 1 h 152"/>
              <a:gd name="T110" fmla="*/ 2127 w 2605"/>
              <a:gd name="T111" fmla="*/ 136 h 152"/>
              <a:gd name="T112" fmla="*/ 2090 w 2605"/>
              <a:gd name="T113" fmla="*/ 7 h 152"/>
              <a:gd name="T114" fmla="*/ 2247 w 2605"/>
              <a:gd name="T115" fmla="*/ 149 h 152"/>
              <a:gd name="T116" fmla="*/ 2201 w 2605"/>
              <a:gd name="T117" fmla="*/ 129 h 152"/>
              <a:gd name="T118" fmla="*/ 2357 w 2605"/>
              <a:gd name="T119" fmla="*/ 142 h 152"/>
              <a:gd name="T120" fmla="*/ 2376 w 2605"/>
              <a:gd name="T121" fmla="*/ 14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605" h="152">
                <a:moveTo>
                  <a:pt x="2473" y="50"/>
                </a:moveTo>
                <a:lnTo>
                  <a:pt x="2476" y="2"/>
                </a:lnTo>
                <a:lnTo>
                  <a:pt x="2602" y="2"/>
                </a:lnTo>
                <a:lnTo>
                  <a:pt x="2605" y="50"/>
                </a:lnTo>
                <a:lnTo>
                  <a:pt x="2599" y="50"/>
                </a:lnTo>
                <a:lnTo>
                  <a:pt x="2595" y="38"/>
                </a:lnTo>
                <a:lnTo>
                  <a:pt x="2593" y="32"/>
                </a:lnTo>
                <a:lnTo>
                  <a:pt x="2592" y="28"/>
                </a:lnTo>
                <a:lnTo>
                  <a:pt x="2589" y="22"/>
                </a:lnTo>
                <a:lnTo>
                  <a:pt x="2586" y="19"/>
                </a:lnTo>
                <a:lnTo>
                  <a:pt x="2582" y="15"/>
                </a:lnTo>
                <a:lnTo>
                  <a:pt x="2579" y="12"/>
                </a:lnTo>
                <a:lnTo>
                  <a:pt x="2575" y="11"/>
                </a:lnTo>
                <a:lnTo>
                  <a:pt x="2569" y="9"/>
                </a:lnTo>
                <a:lnTo>
                  <a:pt x="2564" y="9"/>
                </a:lnTo>
                <a:lnTo>
                  <a:pt x="2557" y="9"/>
                </a:lnTo>
                <a:lnTo>
                  <a:pt x="2557" y="142"/>
                </a:lnTo>
                <a:lnTo>
                  <a:pt x="2574" y="142"/>
                </a:lnTo>
                <a:lnTo>
                  <a:pt x="2574" y="149"/>
                </a:lnTo>
                <a:lnTo>
                  <a:pt x="2504" y="149"/>
                </a:lnTo>
                <a:lnTo>
                  <a:pt x="2504" y="142"/>
                </a:lnTo>
                <a:lnTo>
                  <a:pt x="2521" y="142"/>
                </a:lnTo>
                <a:lnTo>
                  <a:pt x="2521" y="9"/>
                </a:lnTo>
                <a:lnTo>
                  <a:pt x="2514" y="9"/>
                </a:lnTo>
                <a:lnTo>
                  <a:pt x="2509" y="9"/>
                </a:lnTo>
                <a:lnTo>
                  <a:pt x="2504" y="11"/>
                </a:lnTo>
                <a:lnTo>
                  <a:pt x="2500" y="12"/>
                </a:lnTo>
                <a:lnTo>
                  <a:pt x="2496" y="15"/>
                </a:lnTo>
                <a:lnTo>
                  <a:pt x="2492" y="19"/>
                </a:lnTo>
                <a:lnTo>
                  <a:pt x="2489" y="22"/>
                </a:lnTo>
                <a:lnTo>
                  <a:pt x="2487" y="28"/>
                </a:lnTo>
                <a:lnTo>
                  <a:pt x="2483" y="38"/>
                </a:lnTo>
                <a:lnTo>
                  <a:pt x="2479" y="50"/>
                </a:lnTo>
                <a:lnTo>
                  <a:pt x="2473" y="50"/>
                </a:lnTo>
                <a:close/>
                <a:moveTo>
                  <a:pt x="73" y="9"/>
                </a:moveTo>
                <a:lnTo>
                  <a:pt x="80" y="2"/>
                </a:lnTo>
                <a:lnTo>
                  <a:pt x="87" y="2"/>
                </a:lnTo>
                <a:lnTo>
                  <a:pt x="87" y="42"/>
                </a:lnTo>
                <a:lnTo>
                  <a:pt x="80" y="42"/>
                </a:lnTo>
                <a:lnTo>
                  <a:pt x="79" y="35"/>
                </a:lnTo>
                <a:lnTo>
                  <a:pt x="76" y="28"/>
                </a:lnTo>
                <a:lnTo>
                  <a:pt x="72" y="22"/>
                </a:lnTo>
                <a:lnTo>
                  <a:pt x="70" y="19"/>
                </a:lnTo>
                <a:lnTo>
                  <a:pt x="67" y="16"/>
                </a:lnTo>
                <a:lnTo>
                  <a:pt x="62" y="12"/>
                </a:lnTo>
                <a:lnTo>
                  <a:pt x="56" y="9"/>
                </a:lnTo>
                <a:lnTo>
                  <a:pt x="50" y="7"/>
                </a:lnTo>
                <a:lnTo>
                  <a:pt x="43" y="5"/>
                </a:lnTo>
                <a:lnTo>
                  <a:pt x="38" y="7"/>
                </a:lnTo>
                <a:lnTo>
                  <a:pt x="32" y="8"/>
                </a:lnTo>
                <a:lnTo>
                  <a:pt x="25" y="11"/>
                </a:lnTo>
                <a:lnTo>
                  <a:pt x="24" y="14"/>
                </a:lnTo>
                <a:lnTo>
                  <a:pt x="21" y="15"/>
                </a:lnTo>
                <a:lnTo>
                  <a:pt x="18" y="21"/>
                </a:lnTo>
                <a:lnTo>
                  <a:pt x="16" y="28"/>
                </a:lnTo>
                <a:lnTo>
                  <a:pt x="16" y="32"/>
                </a:lnTo>
                <a:lnTo>
                  <a:pt x="18" y="35"/>
                </a:lnTo>
                <a:lnTo>
                  <a:pt x="19" y="39"/>
                </a:lnTo>
                <a:lnTo>
                  <a:pt x="22" y="40"/>
                </a:lnTo>
                <a:lnTo>
                  <a:pt x="25" y="42"/>
                </a:lnTo>
                <a:lnTo>
                  <a:pt x="28" y="45"/>
                </a:lnTo>
                <a:lnTo>
                  <a:pt x="32" y="45"/>
                </a:lnTo>
                <a:lnTo>
                  <a:pt x="35" y="46"/>
                </a:lnTo>
                <a:lnTo>
                  <a:pt x="55" y="52"/>
                </a:lnTo>
                <a:lnTo>
                  <a:pt x="64" y="54"/>
                </a:lnTo>
                <a:lnTo>
                  <a:pt x="73" y="57"/>
                </a:lnTo>
                <a:lnTo>
                  <a:pt x="77" y="60"/>
                </a:lnTo>
                <a:lnTo>
                  <a:pt x="81" y="63"/>
                </a:lnTo>
                <a:lnTo>
                  <a:pt x="86" y="67"/>
                </a:lnTo>
                <a:lnTo>
                  <a:pt x="89" y="71"/>
                </a:lnTo>
                <a:lnTo>
                  <a:pt x="91" y="77"/>
                </a:lnTo>
                <a:lnTo>
                  <a:pt x="94" y="84"/>
                </a:lnTo>
                <a:lnTo>
                  <a:pt x="96" y="91"/>
                </a:lnTo>
                <a:lnTo>
                  <a:pt x="96" y="100"/>
                </a:lnTo>
                <a:lnTo>
                  <a:pt x="96" y="107"/>
                </a:lnTo>
                <a:lnTo>
                  <a:pt x="94" y="112"/>
                </a:lnTo>
                <a:lnTo>
                  <a:pt x="93" y="119"/>
                </a:lnTo>
                <a:lnTo>
                  <a:pt x="90" y="125"/>
                </a:lnTo>
                <a:lnTo>
                  <a:pt x="87" y="131"/>
                </a:lnTo>
                <a:lnTo>
                  <a:pt x="84" y="136"/>
                </a:lnTo>
                <a:lnTo>
                  <a:pt x="80" y="140"/>
                </a:lnTo>
                <a:lnTo>
                  <a:pt x="74" y="145"/>
                </a:lnTo>
                <a:lnTo>
                  <a:pt x="69" y="148"/>
                </a:lnTo>
                <a:lnTo>
                  <a:pt x="62" y="150"/>
                </a:lnTo>
                <a:lnTo>
                  <a:pt x="55" y="152"/>
                </a:lnTo>
                <a:lnTo>
                  <a:pt x="46" y="152"/>
                </a:lnTo>
                <a:lnTo>
                  <a:pt x="43" y="152"/>
                </a:lnTo>
                <a:lnTo>
                  <a:pt x="39" y="152"/>
                </a:lnTo>
                <a:lnTo>
                  <a:pt x="32" y="150"/>
                </a:lnTo>
                <a:lnTo>
                  <a:pt x="25" y="146"/>
                </a:lnTo>
                <a:lnTo>
                  <a:pt x="18" y="142"/>
                </a:lnTo>
                <a:lnTo>
                  <a:pt x="8" y="150"/>
                </a:lnTo>
                <a:lnTo>
                  <a:pt x="0" y="150"/>
                </a:lnTo>
                <a:lnTo>
                  <a:pt x="0" y="108"/>
                </a:lnTo>
                <a:lnTo>
                  <a:pt x="8" y="108"/>
                </a:lnTo>
                <a:lnTo>
                  <a:pt x="9" y="115"/>
                </a:lnTo>
                <a:lnTo>
                  <a:pt x="14" y="122"/>
                </a:lnTo>
                <a:lnTo>
                  <a:pt x="16" y="128"/>
                </a:lnTo>
                <a:lnTo>
                  <a:pt x="22" y="135"/>
                </a:lnTo>
                <a:lnTo>
                  <a:pt x="28" y="139"/>
                </a:lnTo>
                <a:lnTo>
                  <a:pt x="33" y="142"/>
                </a:lnTo>
                <a:lnTo>
                  <a:pt x="40" y="145"/>
                </a:lnTo>
                <a:lnTo>
                  <a:pt x="48" y="146"/>
                </a:lnTo>
                <a:lnTo>
                  <a:pt x="56" y="145"/>
                </a:lnTo>
                <a:lnTo>
                  <a:pt x="63" y="143"/>
                </a:lnTo>
                <a:lnTo>
                  <a:pt x="69" y="140"/>
                </a:lnTo>
                <a:lnTo>
                  <a:pt x="73" y="136"/>
                </a:lnTo>
                <a:lnTo>
                  <a:pt x="77" y="132"/>
                </a:lnTo>
                <a:lnTo>
                  <a:pt x="79" y="126"/>
                </a:lnTo>
                <a:lnTo>
                  <a:pt x="80" y="122"/>
                </a:lnTo>
                <a:lnTo>
                  <a:pt x="81" y="117"/>
                </a:lnTo>
                <a:lnTo>
                  <a:pt x="80" y="112"/>
                </a:lnTo>
                <a:lnTo>
                  <a:pt x="80" y="108"/>
                </a:lnTo>
                <a:lnTo>
                  <a:pt x="77" y="105"/>
                </a:lnTo>
                <a:lnTo>
                  <a:pt x="76" y="102"/>
                </a:lnTo>
                <a:lnTo>
                  <a:pt x="69" y="98"/>
                </a:lnTo>
                <a:lnTo>
                  <a:pt x="60" y="95"/>
                </a:lnTo>
                <a:lnTo>
                  <a:pt x="40" y="90"/>
                </a:lnTo>
                <a:lnTo>
                  <a:pt x="36" y="88"/>
                </a:lnTo>
                <a:lnTo>
                  <a:pt x="31" y="87"/>
                </a:lnTo>
                <a:lnTo>
                  <a:pt x="21" y="83"/>
                </a:lnTo>
                <a:lnTo>
                  <a:pt x="16" y="80"/>
                </a:lnTo>
                <a:lnTo>
                  <a:pt x="14" y="77"/>
                </a:lnTo>
                <a:lnTo>
                  <a:pt x="7" y="69"/>
                </a:lnTo>
                <a:lnTo>
                  <a:pt x="4" y="64"/>
                </a:lnTo>
                <a:lnTo>
                  <a:pt x="2" y="57"/>
                </a:lnTo>
                <a:lnTo>
                  <a:pt x="1" y="50"/>
                </a:lnTo>
                <a:lnTo>
                  <a:pt x="1" y="43"/>
                </a:lnTo>
                <a:lnTo>
                  <a:pt x="1" y="39"/>
                </a:lnTo>
                <a:lnTo>
                  <a:pt x="1" y="33"/>
                </a:lnTo>
                <a:lnTo>
                  <a:pt x="4" y="26"/>
                </a:lnTo>
                <a:lnTo>
                  <a:pt x="8" y="18"/>
                </a:lnTo>
                <a:lnTo>
                  <a:pt x="11" y="15"/>
                </a:lnTo>
                <a:lnTo>
                  <a:pt x="14" y="12"/>
                </a:lnTo>
                <a:lnTo>
                  <a:pt x="16" y="9"/>
                </a:lnTo>
                <a:lnTo>
                  <a:pt x="19" y="7"/>
                </a:lnTo>
                <a:lnTo>
                  <a:pt x="28" y="2"/>
                </a:lnTo>
                <a:lnTo>
                  <a:pt x="35" y="0"/>
                </a:lnTo>
                <a:lnTo>
                  <a:pt x="45" y="0"/>
                </a:lnTo>
                <a:lnTo>
                  <a:pt x="52" y="0"/>
                </a:lnTo>
                <a:lnTo>
                  <a:pt x="55" y="1"/>
                </a:lnTo>
                <a:lnTo>
                  <a:pt x="59" y="2"/>
                </a:lnTo>
                <a:lnTo>
                  <a:pt x="66" y="5"/>
                </a:lnTo>
                <a:lnTo>
                  <a:pt x="73" y="9"/>
                </a:lnTo>
                <a:close/>
                <a:moveTo>
                  <a:pt x="158" y="47"/>
                </a:moveTo>
                <a:lnTo>
                  <a:pt x="138" y="101"/>
                </a:lnTo>
                <a:lnTo>
                  <a:pt x="176" y="101"/>
                </a:lnTo>
                <a:lnTo>
                  <a:pt x="158" y="47"/>
                </a:lnTo>
                <a:close/>
                <a:moveTo>
                  <a:pt x="145" y="149"/>
                </a:moveTo>
                <a:lnTo>
                  <a:pt x="101" y="149"/>
                </a:lnTo>
                <a:lnTo>
                  <a:pt x="101" y="142"/>
                </a:lnTo>
                <a:lnTo>
                  <a:pt x="105" y="142"/>
                </a:lnTo>
                <a:lnTo>
                  <a:pt x="111" y="142"/>
                </a:lnTo>
                <a:lnTo>
                  <a:pt x="115" y="139"/>
                </a:lnTo>
                <a:lnTo>
                  <a:pt x="117" y="138"/>
                </a:lnTo>
                <a:lnTo>
                  <a:pt x="118" y="136"/>
                </a:lnTo>
                <a:lnTo>
                  <a:pt x="168" y="0"/>
                </a:lnTo>
                <a:lnTo>
                  <a:pt x="175" y="0"/>
                </a:lnTo>
                <a:lnTo>
                  <a:pt x="227" y="142"/>
                </a:lnTo>
                <a:lnTo>
                  <a:pt x="240" y="142"/>
                </a:lnTo>
                <a:lnTo>
                  <a:pt x="240" y="149"/>
                </a:lnTo>
                <a:lnTo>
                  <a:pt x="173" y="149"/>
                </a:lnTo>
                <a:lnTo>
                  <a:pt x="173" y="142"/>
                </a:lnTo>
                <a:lnTo>
                  <a:pt x="190" y="142"/>
                </a:lnTo>
                <a:lnTo>
                  <a:pt x="179" y="108"/>
                </a:lnTo>
                <a:lnTo>
                  <a:pt x="135" y="108"/>
                </a:lnTo>
                <a:lnTo>
                  <a:pt x="129" y="124"/>
                </a:lnTo>
                <a:lnTo>
                  <a:pt x="127" y="133"/>
                </a:lnTo>
                <a:lnTo>
                  <a:pt x="125" y="139"/>
                </a:lnTo>
                <a:lnTo>
                  <a:pt x="127" y="140"/>
                </a:lnTo>
                <a:lnTo>
                  <a:pt x="129" y="142"/>
                </a:lnTo>
                <a:lnTo>
                  <a:pt x="138" y="142"/>
                </a:lnTo>
                <a:lnTo>
                  <a:pt x="145" y="142"/>
                </a:lnTo>
                <a:lnTo>
                  <a:pt x="145" y="149"/>
                </a:lnTo>
                <a:close/>
                <a:moveTo>
                  <a:pt x="357" y="149"/>
                </a:moveTo>
                <a:lnTo>
                  <a:pt x="241" y="149"/>
                </a:lnTo>
                <a:lnTo>
                  <a:pt x="241" y="142"/>
                </a:lnTo>
                <a:lnTo>
                  <a:pt x="255" y="142"/>
                </a:lnTo>
                <a:lnTo>
                  <a:pt x="255" y="9"/>
                </a:lnTo>
                <a:lnTo>
                  <a:pt x="241" y="9"/>
                </a:lnTo>
                <a:lnTo>
                  <a:pt x="241" y="2"/>
                </a:lnTo>
                <a:lnTo>
                  <a:pt x="309" y="2"/>
                </a:lnTo>
                <a:lnTo>
                  <a:pt x="309" y="9"/>
                </a:lnTo>
                <a:lnTo>
                  <a:pt x="291" y="9"/>
                </a:lnTo>
                <a:lnTo>
                  <a:pt x="291" y="142"/>
                </a:lnTo>
                <a:lnTo>
                  <a:pt x="313" y="142"/>
                </a:lnTo>
                <a:lnTo>
                  <a:pt x="319" y="142"/>
                </a:lnTo>
                <a:lnTo>
                  <a:pt x="324" y="140"/>
                </a:lnTo>
                <a:lnTo>
                  <a:pt x="329" y="139"/>
                </a:lnTo>
                <a:lnTo>
                  <a:pt x="333" y="136"/>
                </a:lnTo>
                <a:lnTo>
                  <a:pt x="340" y="129"/>
                </a:lnTo>
                <a:lnTo>
                  <a:pt x="343" y="125"/>
                </a:lnTo>
                <a:lnTo>
                  <a:pt x="344" y="121"/>
                </a:lnTo>
                <a:lnTo>
                  <a:pt x="348" y="111"/>
                </a:lnTo>
                <a:lnTo>
                  <a:pt x="353" y="101"/>
                </a:lnTo>
                <a:lnTo>
                  <a:pt x="358" y="101"/>
                </a:lnTo>
                <a:lnTo>
                  <a:pt x="357" y="149"/>
                </a:lnTo>
                <a:close/>
                <a:moveTo>
                  <a:pt x="440" y="0"/>
                </a:moveTo>
                <a:lnTo>
                  <a:pt x="452" y="1"/>
                </a:lnTo>
                <a:lnTo>
                  <a:pt x="457" y="2"/>
                </a:lnTo>
                <a:lnTo>
                  <a:pt x="463" y="4"/>
                </a:lnTo>
                <a:lnTo>
                  <a:pt x="469" y="7"/>
                </a:lnTo>
                <a:lnTo>
                  <a:pt x="474" y="9"/>
                </a:lnTo>
                <a:lnTo>
                  <a:pt x="480" y="14"/>
                </a:lnTo>
                <a:lnTo>
                  <a:pt x="485" y="18"/>
                </a:lnTo>
                <a:lnTo>
                  <a:pt x="491" y="23"/>
                </a:lnTo>
                <a:lnTo>
                  <a:pt x="497" y="29"/>
                </a:lnTo>
                <a:lnTo>
                  <a:pt x="501" y="35"/>
                </a:lnTo>
                <a:lnTo>
                  <a:pt x="504" y="42"/>
                </a:lnTo>
                <a:lnTo>
                  <a:pt x="507" y="49"/>
                </a:lnTo>
                <a:lnTo>
                  <a:pt x="510" y="57"/>
                </a:lnTo>
                <a:lnTo>
                  <a:pt x="511" y="66"/>
                </a:lnTo>
                <a:lnTo>
                  <a:pt x="511" y="74"/>
                </a:lnTo>
                <a:lnTo>
                  <a:pt x="511" y="86"/>
                </a:lnTo>
                <a:lnTo>
                  <a:pt x="510" y="95"/>
                </a:lnTo>
                <a:lnTo>
                  <a:pt x="507" y="105"/>
                </a:lnTo>
                <a:lnTo>
                  <a:pt x="502" y="114"/>
                </a:lnTo>
                <a:lnTo>
                  <a:pt x="497" y="122"/>
                </a:lnTo>
                <a:lnTo>
                  <a:pt x="491" y="129"/>
                </a:lnTo>
                <a:lnTo>
                  <a:pt x="484" y="136"/>
                </a:lnTo>
                <a:lnTo>
                  <a:pt x="477" y="142"/>
                </a:lnTo>
                <a:lnTo>
                  <a:pt x="469" y="146"/>
                </a:lnTo>
                <a:lnTo>
                  <a:pt x="460" y="149"/>
                </a:lnTo>
                <a:lnTo>
                  <a:pt x="450" y="152"/>
                </a:lnTo>
                <a:lnTo>
                  <a:pt x="440" y="152"/>
                </a:lnTo>
                <a:lnTo>
                  <a:pt x="430" y="152"/>
                </a:lnTo>
                <a:lnTo>
                  <a:pt x="421" y="149"/>
                </a:lnTo>
                <a:lnTo>
                  <a:pt x="412" y="146"/>
                </a:lnTo>
                <a:lnTo>
                  <a:pt x="404" y="142"/>
                </a:lnTo>
                <a:lnTo>
                  <a:pt x="399" y="139"/>
                </a:lnTo>
                <a:lnTo>
                  <a:pt x="396" y="136"/>
                </a:lnTo>
                <a:lnTo>
                  <a:pt x="389" y="129"/>
                </a:lnTo>
                <a:lnTo>
                  <a:pt x="384" y="122"/>
                </a:lnTo>
                <a:lnTo>
                  <a:pt x="378" y="114"/>
                </a:lnTo>
                <a:lnTo>
                  <a:pt x="374" y="105"/>
                </a:lnTo>
                <a:lnTo>
                  <a:pt x="371" y="95"/>
                </a:lnTo>
                <a:lnTo>
                  <a:pt x="370" y="86"/>
                </a:lnTo>
                <a:lnTo>
                  <a:pt x="368" y="74"/>
                </a:lnTo>
                <a:lnTo>
                  <a:pt x="370" y="66"/>
                </a:lnTo>
                <a:lnTo>
                  <a:pt x="371" y="57"/>
                </a:lnTo>
                <a:lnTo>
                  <a:pt x="372" y="49"/>
                </a:lnTo>
                <a:lnTo>
                  <a:pt x="375" y="42"/>
                </a:lnTo>
                <a:lnTo>
                  <a:pt x="380" y="35"/>
                </a:lnTo>
                <a:lnTo>
                  <a:pt x="384" y="29"/>
                </a:lnTo>
                <a:lnTo>
                  <a:pt x="389" y="23"/>
                </a:lnTo>
                <a:lnTo>
                  <a:pt x="394" y="18"/>
                </a:lnTo>
                <a:lnTo>
                  <a:pt x="399" y="14"/>
                </a:lnTo>
                <a:lnTo>
                  <a:pt x="405" y="9"/>
                </a:lnTo>
                <a:lnTo>
                  <a:pt x="412" y="7"/>
                </a:lnTo>
                <a:lnTo>
                  <a:pt x="418" y="4"/>
                </a:lnTo>
                <a:lnTo>
                  <a:pt x="423" y="2"/>
                </a:lnTo>
                <a:lnTo>
                  <a:pt x="429" y="1"/>
                </a:lnTo>
                <a:lnTo>
                  <a:pt x="440" y="0"/>
                </a:lnTo>
                <a:close/>
                <a:moveTo>
                  <a:pt x="411" y="54"/>
                </a:moveTo>
                <a:lnTo>
                  <a:pt x="411" y="91"/>
                </a:lnTo>
                <a:lnTo>
                  <a:pt x="411" y="111"/>
                </a:lnTo>
                <a:lnTo>
                  <a:pt x="412" y="125"/>
                </a:lnTo>
                <a:lnTo>
                  <a:pt x="412" y="131"/>
                </a:lnTo>
                <a:lnTo>
                  <a:pt x="415" y="136"/>
                </a:lnTo>
                <a:lnTo>
                  <a:pt x="416" y="139"/>
                </a:lnTo>
                <a:lnTo>
                  <a:pt x="419" y="142"/>
                </a:lnTo>
                <a:lnTo>
                  <a:pt x="423" y="143"/>
                </a:lnTo>
                <a:lnTo>
                  <a:pt x="428" y="145"/>
                </a:lnTo>
                <a:lnTo>
                  <a:pt x="433" y="146"/>
                </a:lnTo>
                <a:lnTo>
                  <a:pt x="440" y="146"/>
                </a:lnTo>
                <a:lnTo>
                  <a:pt x="452" y="145"/>
                </a:lnTo>
                <a:lnTo>
                  <a:pt x="457" y="143"/>
                </a:lnTo>
                <a:lnTo>
                  <a:pt x="460" y="142"/>
                </a:lnTo>
                <a:lnTo>
                  <a:pt x="463" y="139"/>
                </a:lnTo>
                <a:lnTo>
                  <a:pt x="466" y="136"/>
                </a:lnTo>
                <a:lnTo>
                  <a:pt x="467" y="131"/>
                </a:lnTo>
                <a:lnTo>
                  <a:pt x="469" y="125"/>
                </a:lnTo>
                <a:lnTo>
                  <a:pt x="470" y="111"/>
                </a:lnTo>
                <a:lnTo>
                  <a:pt x="470" y="91"/>
                </a:lnTo>
                <a:lnTo>
                  <a:pt x="470" y="54"/>
                </a:lnTo>
                <a:lnTo>
                  <a:pt x="470" y="38"/>
                </a:lnTo>
                <a:lnTo>
                  <a:pt x="469" y="31"/>
                </a:lnTo>
                <a:lnTo>
                  <a:pt x="467" y="23"/>
                </a:lnTo>
                <a:lnTo>
                  <a:pt x="466" y="19"/>
                </a:lnTo>
                <a:lnTo>
                  <a:pt x="464" y="15"/>
                </a:lnTo>
                <a:lnTo>
                  <a:pt x="461" y="12"/>
                </a:lnTo>
                <a:lnTo>
                  <a:pt x="459" y="9"/>
                </a:lnTo>
                <a:lnTo>
                  <a:pt x="454" y="8"/>
                </a:lnTo>
                <a:lnTo>
                  <a:pt x="450" y="7"/>
                </a:lnTo>
                <a:lnTo>
                  <a:pt x="446" y="7"/>
                </a:lnTo>
                <a:lnTo>
                  <a:pt x="440" y="5"/>
                </a:lnTo>
                <a:lnTo>
                  <a:pt x="430" y="7"/>
                </a:lnTo>
                <a:lnTo>
                  <a:pt x="422" y="9"/>
                </a:lnTo>
                <a:lnTo>
                  <a:pt x="419" y="12"/>
                </a:lnTo>
                <a:lnTo>
                  <a:pt x="416" y="15"/>
                </a:lnTo>
                <a:lnTo>
                  <a:pt x="415" y="19"/>
                </a:lnTo>
                <a:lnTo>
                  <a:pt x="412" y="23"/>
                </a:lnTo>
                <a:lnTo>
                  <a:pt x="412" y="31"/>
                </a:lnTo>
                <a:lnTo>
                  <a:pt x="411" y="38"/>
                </a:lnTo>
                <a:lnTo>
                  <a:pt x="411" y="54"/>
                </a:lnTo>
                <a:close/>
                <a:moveTo>
                  <a:pt x="642" y="15"/>
                </a:moveTo>
                <a:lnTo>
                  <a:pt x="642" y="152"/>
                </a:lnTo>
                <a:lnTo>
                  <a:pt x="638" y="152"/>
                </a:lnTo>
                <a:lnTo>
                  <a:pt x="549" y="22"/>
                </a:lnTo>
                <a:lnTo>
                  <a:pt x="549" y="135"/>
                </a:lnTo>
                <a:lnTo>
                  <a:pt x="549" y="138"/>
                </a:lnTo>
                <a:lnTo>
                  <a:pt x="550" y="140"/>
                </a:lnTo>
                <a:lnTo>
                  <a:pt x="553" y="142"/>
                </a:lnTo>
                <a:lnTo>
                  <a:pt x="558" y="142"/>
                </a:lnTo>
                <a:lnTo>
                  <a:pt x="569" y="142"/>
                </a:lnTo>
                <a:lnTo>
                  <a:pt x="569" y="149"/>
                </a:lnTo>
                <a:lnTo>
                  <a:pt x="522" y="149"/>
                </a:lnTo>
                <a:lnTo>
                  <a:pt x="522" y="142"/>
                </a:lnTo>
                <a:lnTo>
                  <a:pt x="534" y="142"/>
                </a:lnTo>
                <a:lnTo>
                  <a:pt x="535" y="142"/>
                </a:lnTo>
                <a:lnTo>
                  <a:pt x="538" y="142"/>
                </a:lnTo>
                <a:lnTo>
                  <a:pt x="538" y="140"/>
                </a:lnTo>
                <a:lnTo>
                  <a:pt x="539" y="139"/>
                </a:lnTo>
                <a:lnTo>
                  <a:pt x="541" y="135"/>
                </a:lnTo>
                <a:lnTo>
                  <a:pt x="541" y="131"/>
                </a:lnTo>
                <a:lnTo>
                  <a:pt x="541" y="22"/>
                </a:lnTo>
                <a:lnTo>
                  <a:pt x="541" y="16"/>
                </a:lnTo>
                <a:lnTo>
                  <a:pt x="539" y="12"/>
                </a:lnTo>
                <a:lnTo>
                  <a:pt x="539" y="11"/>
                </a:lnTo>
                <a:lnTo>
                  <a:pt x="536" y="9"/>
                </a:lnTo>
                <a:lnTo>
                  <a:pt x="529" y="9"/>
                </a:lnTo>
                <a:lnTo>
                  <a:pt x="522" y="9"/>
                </a:lnTo>
                <a:lnTo>
                  <a:pt x="522" y="2"/>
                </a:lnTo>
                <a:lnTo>
                  <a:pt x="577" y="2"/>
                </a:lnTo>
                <a:lnTo>
                  <a:pt x="637" y="90"/>
                </a:lnTo>
                <a:lnTo>
                  <a:pt x="637" y="15"/>
                </a:lnTo>
                <a:lnTo>
                  <a:pt x="637" y="14"/>
                </a:lnTo>
                <a:lnTo>
                  <a:pt x="635" y="12"/>
                </a:lnTo>
                <a:lnTo>
                  <a:pt x="631" y="11"/>
                </a:lnTo>
                <a:lnTo>
                  <a:pt x="627" y="9"/>
                </a:lnTo>
                <a:lnTo>
                  <a:pt x="623" y="9"/>
                </a:lnTo>
                <a:lnTo>
                  <a:pt x="617" y="9"/>
                </a:lnTo>
                <a:lnTo>
                  <a:pt x="617" y="2"/>
                </a:lnTo>
                <a:lnTo>
                  <a:pt x="661" y="2"/>
                </a:lnTo>
                <a:lnTo>
                  <a:pt x="661" y="9"/>
                </a:lnTo>
                <a:lnTo>
                  <a:pt x="652" y="9"/>
                </a:lnTo>
                <a:lnTo>
                  <a:pt x="648" y="9"/>
                </a:lnTo>
                <a:lnTo>
                  <a:pt x="645" y="11"/>
                </a:lnTo>
                <a:lnTo>
                  <a:pt x="644" y="12"/>
                </a:lnTo>
                <a:lnTo>
                  <a:pt x="642" y="15"/>
                </a:lnTo>
                <a:close/>
                <a:moveTo>
                  <a:pt x="805" y="9"/>
                </a:moveTo>
                <a:lnTo>
                  <a:pt x="813" y="2"/>
                </a:lnTo>
                <a:lnTo>
                  <a:pt x="819" y="2"/>
                </a:lnTo>
                <a:lnTo>
                  <a:pt x="819" y="42"/>
                </a:lnTo>
                <a:lnTo>
                  <a:pt x="813" y="42"/>
                </a:lnTo>
                <a:lnTo>
                  <a:pt x="810" y="35"/>
                </a:lnTo>
                <a:lnTo>
                  <a:pt x="808" y="28"/>
                </a:lnTo>
                <a:lnTo>
                  <a:pt x="805" y="22"/>
                </a:lnTo>
                <a:lnTo>
                  <a:pt x="802" y="19"/>
                </a:lnTo>
                <a:lnTo>
                  <a:pt x="801" y="16"/>
                </a:lnTo>
                <a:lnTo>
                  <a:pt x="795" y="12"/>
                </a:lnTo>
                <a:lnTo>
                  <a:pt x="789" y="9"/>
                </a:lnTo>
                <a:lnTo>
                  <a:pt x="784" y="7"/>
                </a:lnTo>
                <a:lnTo>
                  <a:pt x="777" y="5"/>
                </a:lnTo>
                <a:lnTo>
                  <a:pt x="771" y="7"/>
                </a:lnTo>
                <a:lnTo>
                  <a:pt x="764" y="8"/>
                </a:lnTo>
                <a:lnTo>
                  <a:pt x="758" y="11"/>
                </a:lnTo>
                <a:lnTo>
                  <a:pt x="755" y="14"/>
                </a:lnTo>
                <a:lnTo>
                  <a:pt x="754" y="15"/>
                </a:lnTo>
                <a:lnTo>
                  <a:pt x="750" y="21"/>
                </a:lnTo>
                <a:lnTo>
                  <a:pt x="748" y="28"/>
                </a:lnTo>
                <a:lnTo>
                  <a:pt x="750" y="32"/>
                </a:lnTo>
                <a:lnTo>
                  <a:pt x="751" y="35"/>
                </a:lnTo>
                <a:lnTo>
                  <a:pt x="753" y="39"/>
                </a:lnTo>
                <a:lnTo>
                  <a:pt x="754" y="40"/>
                </a:lnTo>
                <a:lnTo>
                  <a:pt x="758" y="42"/>
                </a:lnTo>
                <a:lnTo>
                  <a:pt x="761" y="45"/>
                </a:lnTo>
                <a:lnTo>
                  <a:pt x="764" y="45"/>
                </a:lnTo>
                <a:lnTo>
                  <a:pt x="768" y="46"/>
                </a:lnTo>
                <a:lnTo>
                  <a:pt x="788" y="52"/>
                </a:lnTo>
                <a:lnTo>
                  <a:pt x="806" y="57"/>
                </a:lnTo>
                <a:lnTo>
                  <a:pt x="810" y="60"/>
                </a:lnTo>
                <a:lnTo>
                  <a:pt x="815" y="63"/>
                </a:lnTo>
                <a:lnTo>
                  <a:pt x="819" y="67"/>
                </a:lnTo>
                <a:lnTo>
                  <a:pt x="822" y="71"/>
                </a:lnTo>
                <a:lnTo>
                  <a:pt x="825" y="77"/>
                </a:lnTo>
                <a:lnTo>
                  <a:pt x="827" y="84"/>
                </a:lnTo>
                <a:lnTo>
                  <a:pt x="827" y="91"/>
                </a:lnTo>
                <a:lnTo>
                  <a:pt x="829" y="100"/>
                </a:lnTo>
                <a:lnTo>
                  <a:pt x="829" y="107"/>
                </a:lnTo>
                <a:lnTo>
                  <a:pt x="827" y="112"/>
                </a:lnTo>
                <a:lnTo>
                  <a:pt x="826" y="119"/>
                </a:lnTo>
                <a:lnTo>
                  <a:pt x="823" y="125"/>
                </a:lnTo>
                <a:lnTo>
                  <a:pt x="820" y="131"/>
                </a:lnTo>
                <a:lnTo>
                  <a:pt x="817" y="136"/>
                </a:lnTo>
                <a:lnTo>
                  <a:pt x="812" y="140"/>
                </a:lnTo>
                <a:lnTo>
                  <a:pt x="808" y="145"/>
                </a:lnTo>
                <a:lnTo>
                  <a:pt x="802" y="148"/>
                </a:lnTo>
                <a:lnTo>
                  <a:pt x="795" y="150"/>
                </a:lnTo>
                <a:lnTo>
                  <a:pt x="788" y="152"/>
                </a:lnTo>
                <a:lnTo>
                  <a:pt x="779" y="152"/>
                </a:lnTo>
                <a:lnTo>
                  <a:pt x="775" y="152"/>
                </a:lnTo>
                <a:lnTo>
                  <a:pt x="772" y="152"/>
                </a:lnTo>
                <a:lnTo>
                  <a:pt x="764" y="150"/>
                </a:lnTo>
                <a:lnTo>
                  <a:pt x="758" y="146"/>
                </a:lnTo>
                <a:lnTo>
                  <a:pt x="751" y="142"/>
                </a:lnTo>
                <a:lnTo>
                  <a:pt x="740" y="150"/>
                </a:lnTo>
                <a:lnTo>
                  <a:pt x="733" y="150"/>
                </a:lnTo>
                <a:lnTo>
                  <a:pt x="733" y="108"/>
                </a:lnTo>
                <a:lnTo>
                  <a:pt x="740" y="108"/>
                </a:lnTo>
                <a:lnTo>
                  <a:pt x="743" y="115"/>
                </a:lnTo>
                <a:lnTo>
                  <a:pt x="745" y="122"/>
                </a:lnTo>
                <a:lnTo>
                  <a:pt x="750" y="128"/>
                </a:lnTo>
                <a:lnTo>
                  <a:pt x="755" y="135"/>
                </a:lnTo>
                <a:lnTo>
                  <a:pt x="760" y="139"/>
                </a:lnTo>
                <a:lnTo>
                  <a:pt x="767" y="142"/>
                </a:lnTo>
                <a:lnTo>
                  <a:pt x="774" y="145"/>
                </a:lnTo>
                <a:lnTo>
                  <a:pt x="781" y="146"/>
                </a:lnTo>
                <a:lnTo>
                  <a:pt x="789" y="145"/>
                </a:lnTo>
                <a:lnTo>
                  <a:pt x="796" y="143"/>
                </a:lnTo>
                <a:lnTo>
                  <a:pt x="802" y="140"/>
                </a:lnTo>
                <a:lnTo>
                  <a:pt x="806" y="136"/>
                </a:lnTo>
                <a:lnTo>
                  <a:pt x="809" y="132"/>
                </a:lnTo>
                <a:lnTo>
                  <a:pt x="812" y="126"/>
                </a:lnTo>
                <a:lnTo>
                  <a:pt x="813" y="122"/>
                </a:lnTo>
                <a:lnTo>
                  <a:pt x="813" y="117"/>
                </a:lnTo>
                <a:lnTo>
                  <a:pt x="813" y="112"/>
                </a:lnTo>
                <a:lnTo>
                  <a:pt x="812" y="108"/>
                </a:lnTo>
                <a:lnTo>
                  <a:pt x="810" y="105"/>
                </a:lnTo>
                <a:lnTo>
                  <a:pt x="808" y="102"/>
                </a:lnTo>
                <a:lnTo>
                  <a:pt x="801" y="98"/>
                </a:lnTo>
                <a:lnTo>
                  <a:pt x="793" y="95"/>
                </a:lnTo>
                <a:lnTo>
                  <a:pt x="774" y="90"/>
                </a:lnTo>
                <a:lnTo>
                  <a:pt x="768" y="88"/>
                </a:lnTo>
                <a:lnTo>
                  <a:pt x="764" y="87"/>
                </a:lnTo>
                <a:lnTo>
                  <a:pt x="754" y="83"/>
                </a:lnTo>
                <a:lnTo>
                  <a:pt x="750" y="80"/>
                </a:lnTo>
                <a:lnTo>
                  <a:pt x="745" y="77"/>
                </a:lnTo>
                <a:lnTo>
                  <a:pt x="740" y="69"/>
                </a:lnTo>
                <a:lnTo>
                  <a:pt x="737" y="64"/>
                </a:lnTo>
                <a:lnTo>
                  <a:pt x="734" y="57"/>
                </a:lnTo>
                <a:lnTo>
                  <a:pt x="734" y="50"/>
                </a:lnTo>
                <a:lnTo>
                  <a:pt x="733" y="43"/>
                </a:lnTo>
                <a:lnTo>
                  <a:pt x="733" y="39"/>
                </a:lnTo>
                <a:lnTo>
                  <a:pt x="734" y="33"/>
                </a:lnTo>
                <a:lnTo>
                  <a:pt x="737" y="26"/>
                </a:lnTo>
                <a:lnTo>
                  <a:pt x="741" y="18"/>
                </a:lnTo>
                <a:lnTo>
                  <a:pt x="743" y="15"/>
                </a:lnTo>
                <a:lnTo>
                  <a:pt x="745" y="12"/>
                </a:lnTo>
                <a:lnTo>
                  <a:pt x="750" y="9"/>
                </a:lnTo>
                <a:lnTo>
                  <a:pt x="753" y="7"/>
                </a:lnTo>
                <a:lnTo>
                  <a:pt x="760" y="2"/>
                </a:lnTo>
                <a:lnTo>
                  <a:pt x="768" y="0"/>
                </a:lnTo>
                <a:lnTo>
                  <a:pt x="777" y="0"/>
                </a:lnTo>
                <a:lnTo>
                  <a:pt x="785" y="0"/>
                </a:lnTo>
                <a:lnTo>
                  <a:pt x="788" y="1"/>
                </a:lnTo>
                <a:lnTo>
                  <a:pt x="792" y="2"/>
                </a:lnTo>
                <a:lnTo>
                  <a:pt x="799" y="5"/>
                </a:lnTo>
                <a:lnTo>
                  <a:pt x="805" y="9"/>
                </a:lnTo>
                <a:close/>
                <a:moveTo>
                  <a:pt x="963" y="149"/>
                </a:moveTo>
                <a:lnTo>
                  <a:pt x="843" y="149"/>
                </a:lnTo>
                <a:lnTo>
                  <a:pt x="843" y="142"/>
                </a:lnTo>
                <a:lnTo>
                  <a:pt x="858" y="142"/>
                </a:lnTo>
                <a:lnTo>
                  <a:pt x="858" y="9"/>
                </a:lnTo>
                <a:lnTo>
                  <a:pt x="844" y="9"/>
                </a:lnTo>
                <a:lnTo>
                  <a:pt x="844" y="2"/>
                </a:lnTo>
                <a:lnTo>
                  <a:pt x="959" y="2"/>
                </a:lnTo>
                <a:lnTo>
                  <a:pt x="960" y="42"/>
                </a:lnTo>
                <a:lnTo>
                  <a:pt x="953" y="42"/>
                </a:lnTo>
                <a:lnTo>
                  <a:pt x="949" y="33"/>
                </a:lnTo>
                <a:lnTo>
                  <a:pt x="946" y="26"/>
                </a:lnTo>
                <a:lnTo>
                  <a:pt x="942" y="21"/>
                </a:lnTo>
                <a:lnTo>
                  <a:pt x="938" y="16"/>
                </a:lnTo>
                <a:lnTo>
                  <a:pt x="933" y="14"/>
                </a:lnTo>
                <a:lnTo>
                  <a:pt x="931" y="12"/>
                </a:lnTo>
                <a:lnTo>
                  <a:pt x="928" y="11"/>
                </a:lnTo>
                <a:lnTo>
                  <a:pt x="921" y="9"/>
                </a:lnTo>
                <a:lnTo>
                  <a:pt x="914" y="9"/>
                </a:lnTo>
                <a:lnTo>
                  <a:pt x="894" y="9"/>
                </a:lnTo>
                <a:lnTo>
                  <a:pt x="894" y="70"/>
                </a:lnTo>
                <a:lnTo>
                  <a:pt x="901" y="70"/>
                </a:lnTo>
                <a:lnTo>
                  <a:pt x="906" y="69"/>
                </a:lnTo>
                <a:lnTo>
                  <a:pt x="911" y="67"/>
                </a:lnTo>
                <a:lnTo>
                  <a:pt x="915" y="64"/>
                </a:lnTo>
                <a:lnTo>
                  <a:pt x="918" y="62"/>
                </a:lnTo>
                <a:lnTo>
                  <a:pt x="919" y="59"/>
                </a:lnTo>
                <a:lnTo>
                  <a:pt x="919" y="56"/>
                </a:lnTo>
                <a:lnTo>
                  <a:pt x="922" y="50"/>
                </a:lnTo>
                <a:lnTo>
                  <a:pt x="923" y="43"/>
                </a:lnTo>
                <a:lnTo>
                  <a:pt x="931" y="43"/>
                </a:lnTo>
                <a:lnTo>
                  <a:pt x="931" y="107"/>
                </a:lnTo>
                <a:lnTo>
                  <a:pt x="923" y="107"/>
                </a:lnTo>
                <a:lnTo>
                  <a:pt x="922" y="98"/>
                </a:lnTo>
                <a:lnTo>
                  <a:pt x="921" y="93"/>
                </a:lnTo>
                <a:lnTo>
                  <a:pt x="918" y="88"/>
                </a:lnTo>
                <a:lnTo>
                  <a:pt x="915" y="84"/>
                </a:lnTo>
                <a:lnTo>
                  <a:pt x="912" y="81"/>
                </a:lnTo>
                <a:lnTo>
                  <a:pt x="906" y="80"/>
                </a:lnTo>
                <a:lnTo>
                  <a:pt x="901" y="78"/>
                </a:lnTo>
                <a:lnTo>
                  <a:pt x="894" y="78"/>
                </a:lnTo>
                <a:lnTo>
                  <a:pt x="894" y="142"/>
                </a:lnTo>
                <a:lnTo>
                  <a:pt x="915" y="142"/>
                </a:lnTo>
                <a:lnTo>
                  <a:pt x="922" y="142"/>
                </a:lnTo>
                <a:lnTo>
                  <a:pt x="929" y="140"/>
                </a:lnTo>
                <a:lnTo>
                  <a:pt x="935" y="139"/>
                </a:lnTo>
                <a:lnTo>
                  <a:pt x="939" y="138"/>
                </a:lnTo>
                <a:lnTo>
                  <a:pt x="943" y="135"/>
                </a:lnTo>
                <a:lnTo>
                  <a:pt x="946" y="131"/>
                </a:lnTo>
                <a:lnTo>
                  <a:pt x="949" y="128"/>
                </a:lnTo>
                <a:lnTo>
                  <a:pt x="952" y="124"/>
                </a:lnTo>
                <a:lnTo>
                  <a:pt x="956" y="112"/>
                </a:lnTo>
                <a:lnTo>
                  <a:pt x="959" y="101"/>
                </a:lnTo>
                <a:lnTo>
                  <a:pt x="964" y="101"/>
                </a:lnTo>
                <a:lnTo>
                  <a:pt x="963" y="149"/>
                </a:lnTo>
                <a:close/>
                <a:moveTo>
                  <a:pt x="974" y="9"/>
                </a:moveTo>
                <a:lnTo>
                  <a:pt x="974" y="2"/>
                </a:lnTo>
                <a:lnTo>
                  <a:pt x="1044" y="2"/>
                </a:lnTo>
                <a:lnTo>
                  <a:pt x="1044" y="9"/>
                </a:lnTo>
                <a:lnTo>
                  <a:pt x="1027" y="9"/>
                </a:lnTo>
                <a:lnTo>
                  <a:pt x="1027" y="115"/>
                </a:lnTo>
                <a:lnTo>
                  <a:pt x="1027" y="122"/>
                </a:lnTo>
                <a:lnTo>
                  <a:pt x="1027" y="125"/>
                </a:lnTo>
                <a:lnTo>
                  <a:pt x="1027" y="128"/>
                </a:lnTo>
                <a:lnTo>
                  <a:pt x="1029" y="133"/>
                </a:lnTo>
                <a:lnTo>
                  <a:pt x="1031" y="138"/>
                </a:lnTo>
                <a:lnTo>
                  <a:pt x="1034" y="139"/>
                </a:lnTo>
                <a:lnTo>
                  <a:pt x="1035" y="142"/>
                </a:lnTo>
                <a:lnTo>
                  <a:pt x="1041" y="143"/>
                </a:lnTo>
                <a:lnTo>
                  <a:pt x="1046" y="145"/>
                </a:lnTo>
                <a:lnTo>
                  <a:pt x="1055" y="146"/>
                </a:lnTo>
                <a:lnTo>
                  <a:pt x="1060" y="145"/>
                </a:lnTo>
                <a:lnTo>
                  <a:pt x="1066" y="145"/>
                </a:lnTo>
                <a:lnTo>
                  <a:pt x="1070" y="143"/>
                </a:lnTo>
                <a:lnTo>
                  <a:pt x="1075" y="140"/>
                </a:lnTo>
                <a:lnTo>
                  <a:pt x="1080" y="136"/>
                </a:lnTo>
                <a:lnTo>
                  <a:pt x="1084" y="131"/>
                </a:lnTo>
                <a:lnTo>
                  <a:pt x="1086" y="129"/>
                </a:lnTo>
                <a:lnTo>
                  <a:pt x="1087" y="125"/>
                </a:lnTo>
                <a:lnTo>
                  <a:pt x="1089" y="115"/>
                </a:lnTo>
                <a:lnTo>
                  <a:pt x="1089" y="104"/>
                </a:lnTo>
                <a:lnTo>
                  <a:pt x="1089" y="91"/>
                </a:lnTo>
                <a:lnTo>
                  <a:pt x="1089" y="18"/>
                </a:lnTo>
                <a:lnTo>
                  <a:pt x="1089" y="14"/>
                </a:lnTo>
                <a:lnTo>
                  <a:pt x="1087" y="12"/>
                </a:lnTo>
                <a:lnTo>
                  <a:pt x="1084" y="9"/>
                </a:lnTo>
                <a:lnTo>
                  <a:pt x="1080" y="9"/>
                </a:lnTo>
                <a:lnTo>
                  <a:pt x="1070" y="9"/>
                </a:lnTo>
                <a:lnTo>
                  <a:pt x="1070" y="2"/>
                </a:lnTo>
                <a:lnTo>
                  <a:pt x="1114" y="2"/>
                </a:lnTo>
                <a:lnTo>
                  <a:pt x="1114" y="9"/>
                </a:lnTo>
                <a:lnTo>
                  <a:pt x="1101" y="9"/>
                </a:lnTo>
                <a:lnTo>
                  <a:pt x="1099" y="9"/>
                </a:lnTo>
                <a:lnTo>
                  <a:pt x="1097" y="12"/>
                </a:lnTo>
                <a:lnTo>
                  <a:pt x="1096" y="14"/>
                </a:lnTo>
                <a:lnTo>
                  <a:pt x="1096" y="18"/>
                </a:lnTo>
                <a:lnTo>
                  <a:pt x="1096" y="107"/>
                </a:lnTo>
                <a:lnTo>
                  <a:pt x="1096" y="115"/>
                </a:lnTo>
                <a:lnTo>
                  <a:pt x="1094" y="124"/>
                </a:lnTo>
                <a:lnTo>
                  <a:pt x="1093" y="128"/>
                </a:lnTo>
                <a:lnTo>
                  <a:pt x="1092" y="132"/>
                </a:lnTo>
                <a:lnTo>
                  <a:pt x="1090" y="135"/>
                </a:lnTo>
                <a:lnTo>
                  <a:pt x="1087" y="138"/>
                </a:lnTo>
                <a:lnTo>
                  <a:pt x="1084" y="142"/>
                </a:lnTo>
                <a:lnTo>
                  <a:pt x="1080" y="145"/>
                </a:lnTo>
                <a:lnTo>
                  <a:pt x="1076" y="146"/>
                </a:lnTo>
                <a:lnTo>
                  <a:pt x="1072" y="149"/>
                </a:lnTo>
                <a:lnTo>
                  <a:pt x="1059" y="152"/>
                </a:lnTo>
                <a:lnTo>
                  <a:pt x="1052" y="152"/>
                </a:lnTo>
                <a:lnTo>
                  <a:pt x="1044" y="152"/>
                </a:lnTo>
                <a:lnTo>
                  <a:pt x="1032" y="152"/>
                </a:lnTo>
                <a:lnTo>
                  <a:pt x="1027" y="150"/>
                </a:lnTo>
                <a:lnTo>
                  <a:pt x="1021" y="150"/>
                </a:lnTo>
                <a:lnTo>
                  <a:pt x="1012" y="146"/>
                </a:lnTo>
                <a:lnTo>
                  <a:pt x="1008" y="145"/>
                </a:lnTo>
                <a:lnTo>
                  <a:pt x="1004" y="142"/>
                </a:lnTo>
                <a:lnTo>
                  <a:pt x="1001" y="139"/>
                </a:lnTo>
                <a:lnTo>
                  <a:pt x="998" y="135"/>
                </a:lnTo>
                <a:lnTo>
                  <a:pt x="997" y="131"/>
                </a:lnTo>
                <a:lnTo>
                  <a:pt x="994" y="126"/>
                </a:lnTo>
                <a:lnTo>
                  <a:pt x="993" y="122"/>
                </a:lnTo>
                <a:lnTo>
                  <a:pt x="993" y="117"/>
                </a:lnTo>
                <a:lnTo>
                  <a:pt x="991" y="111"/>
                </a:lnTo>
                <a:lnTo>
                  <a:pt x="991" y="104"/>
                </a:lnTo>
                <a:lnTo>
                  <a:pt x="991" y="9"/>
                </a:lnTo>
                <a:lnTo>
                  <a:pt x="974" y="9"/>
                </a:lnTo>
                <a:close/>
                <a:moveTo>
                  <a:pt x="1175" y="9"/>
                </a:moveTo>
                <a:lnTo>
                  <a:pt x="1175" y="142"/>
                </a:lnTo>
                <a:lnTo>
                  <a:pt x="1196" y="142"/>
                </a:lnTo>
                <a:lnTo>
                  <a:pt x="1202" y="142"/>
                </a:lnTo>
                <a:lnTo>
                  <a:pt x="1207" y="140"/>
                </a:lnTo>
                <a:lnTo>
                  <a:pt x="1212" y="139"/>
                </a:lnTo>
                <a:lnTo>
                  <a:pt x="1216" y="136"/>
                </a:lnTo>
                <a:lnTo>
                  <a:pt x="1219" y="133"/>
                </a:lnTo>
                <a:lnTo>
                  <a:pt x="1222" y="131"/>
                </a:lnTo>
                <a:lnTo>
                  <a:pt x="1223" y="126"/>
                </a:lnTo>
                <a:lnTo>
                  <a:pt x="1224" y="122"/>
                </a:lnTo>
                <a:lnTo>
                  <a:pt x="1226" y="117"/>
                </a:lnTo>
                <a:lnTo>
                  <a:pt x="1227" y="112"/>
                </a:lnTo>
                <a:lnTo>
                  <a:pt x="1227" y="100"/>
                </a:lnTo>
                <a:lnTo>
                  <a:pt x="1227" y="49"/>
                </a:lnTo>
                <a:lnTo>
                  <a:pt x="1227" y="38"/>
                </a:lnTo>
                <a:lnTo>
                  <a:pt x="1226" y="31"/>
                </a:lnTo>
                <a:lnTo>
                  <a:pt x="1224" y="25"/>
                </a:lnTo>
                <a:lnTo>
                  <a:pt x="1223" y="22"/>
                </a:lnTo>
                <a:lnTo>
                  <a:pt x="1220" y="16"/>
                </a:lnTo>
                <a:lnTo>
                  <a:pt x="1217" y="14"/>
                </a:lnTo>
                <a:lnTo>
                  <a:pt x="1214" y="12"/>
                </a:lnTo>
                <a:lnTo>
                  <a:pt x="1206" y="9"/>
                </a:lnTo>
                <a:lnTo>
                  <a:pt x="1196" y="9"/>
                </a:lnTo>
                <a:lnTo>
                  <a:pt x="1175" y="9"/>
                </a:lnTo>
                <a:close/>
                <a:moveTo>
                  <a:pt x="1141" y="142"/>
                </a:moveTo>
                <a:lnTo>
                  <a:pt x="1141" y="9"/>
                </a:lnTo>
                <a:lnTo>
                  <a:pt x="1125" y="9"/>
                </a:lnTo>
                <a:lnTo>
                  <a:pt x="1125" y="2"/>
                </a:lnTo>
                <a:lnTo>
                  <a:pt x="1203" y="2"/>
                </a:lnTo>
                <a:lnTo>
                  <a:pt x="1212" y="4"/>
                </a:lnTo>
                <a:lnTo>
                  <a:pt x="1220" y="5"/>
                </a:lnTo>
                <a:lnTo>
                  <a:pt x="1229" y="8"/>
                </a:lnTo>
                <a:lnTo>
                  <a:pt x="1236" y="12"/>
                </a:lnTo>
                <a:lnTo>
                  <a:pt x="1243" y="18"/>
                </a:lnTo>
                <a:lnTo>
                  <a:pt x="1248" y="23"/>
                </a:lnTo>
                <a:lnTo>
                  <a:pt x="1254" y="31"/>
                </a:lnTo>
                <a:lnTo>
                  <a:pt x="1258" y="39"/>
                </a:lnTo>
                <a:lnTo>
                  <a:pt x="1263" y="47"/>
                </a:lnTo>
                <a:lnTo>
                  <a:pt x="1265" y="56"/>
                </a:lnTo>
                <a:lnTo>
                  <a:pt x="1267" y="64"/>
                </a:lnTo>
                <a:lnTo>
                  <a:pt x="1267" y="74"/>
                </a:lnTo>
                <a:lnTo>
                  <a:pt x="1267" y="87"/>
                </a:lnTo>
                <a:lnTo>
                  <a:pt x="1265" y="97"/>
                </a:lnTo>
                <a:lnTo>
                  <a:pt x="1263" y="107"/>
                </a:lnTo>
                <a:lnTo>
                  <a:pt x="1258" y="115"/>
                </a:lnTo>
                <a:lnTo>
                  <a:pt x="1253" y="122"/>
                </a:lnTo>
                <a:lnTo>
                  <a:pt x="1247" y="129"/>
                </a:lnTo>
                <a:lnTo>
                  <a:pt x="1244" y="132"/>
                </a:lnTo>
                <a:lnTo>
                  <a:pt x="1241" y="135"/>
                </a:lnTo>
                <a:lnTo>
                  <a:pt x="1236" y="139"/>
                </a:lnTo>
                <a:lnTo>
                  <a:pt x="1229" y="142"/>
                </a:lnTo>
                <a:lnTo>
                  <a:pt x="1222" y="145"/>
                </a:lnTo>
                <a:lnTo>
                  <a:pt x="1214" y="146"/>
                </a:lnTo>
                <a:lnTo>
                  <a:pt x="1207" y="148"/>
                </a:lnTo>
                <a:lnTo>
                  <a:pt x="1198" y="149"/>
                </a:lnTo>
                <a:lnTo>
                  <a:pt x="1186" y="149"/>
                </a:lnTo>
                <a:lnTo>
                  <a:pt x="1125" y="149"/>
                </a:lnTo>
                <a:lnTo>
                  <a:pt x="1125" y="142"/>
                </a:lnTo>
                <a:lnTo>
                  <a:pt x="1141" y="142"/>
                </a:lnTo>
                <a:close/>
                <a:moveTo>
                  <a:pt x="1279" y="9"/>
                </a:moveTo>
                <a:lnTo>
                  <a:pt x="1279" y="2"/>
                </a:lnTo>
                <a:lnTo>
                  <a:pt x="1349" y="2"/>
                </a:lnTo>
                <a:lnTo>
                  <a:pt x="1349" y="9"/>
                </a:lnTo>
                <a:lnTo>
                  <a:pt x="1330" y="9"/>
                </a:lnTo>
                <a:lnTo>
                  <a:pt x="1330" y="115"/>
                </a:lnTo>
                <a:lnTo>
                  <a:pt x="1330" y="122"/>
                </a:lnTo>
                <a:lnTo>
                  <a:pt x="1332" y="125"/>
                </a:lnTo>
                <a:lnTo>
                  <a:pt x="1332" y="128"/>
                </a:lnTo>
                <a:lnTo>
                  <a:pt x="1333" y="133"/>
                </a:lnTo>
                <a:lnTo>
                  <a:pt x="1336" y="138"/>
                </a:lnTo>
                <a:lnTo>
                  <a:pt x="1337" y="139"/>
                </a:lnTo>
                <a:lnTo>
                  <a:pt x="1340" y="142"/>
                </a:lnTo>
                <a:lnTo>
                  <a:pt x="1344" y="143"/>
                </a:lnTo>
                <a:lnTo>
                  <a:pt x="1352" y="145"/>
                </a:lnTo>
                <a:lnTo>
                  <a:pt x="1359" y="146"/>
                </a:lnTo>
                <a:lnTo>
                  <a:pt x="1366" y="145"/>
                </a:lnTo>
                <a:lnTo>
                  <a:pt x="1370" y="145"/>
                </a:lnTo>
                <a:lnTo>
                  <a:pt x="1374" y="143"/>
                </a:lnTo>
                <a:lnTo>
                  <a:pt x="1378" y="140"/>
                </a:lnTo>
                <a:lnTo>
                  <a:pt x="1385" y="136"/>
                </a:lnTo>
                <a:lnTo>
                  <a:pt x="1390" y="131"/>
                </a:lnTo>
                <a:lnTo>
                  <a:pt x="1391" y="129"/>
                </a:lnTo>
                <a:lnTo>
                  <a:pt x="1392" y="125"/>
                </a:lnTo>
                <a:lnTo>
                  <a:pt x="1394" y="115"/>
                </a:lnTo>
                <a:lnTo>
                  <a:pt x="1394" y="91"/>
                </a:lnTo>
                <a:lnTo>
                  <a:pt x="1394" y="18"/>
                </a:lnTo>
                <a:lnTo>
                  <a:pt x="1394" y="14"/>
                </a:lnTo>
                <a:lnTo>
                  <a:pt x="1391" y="12"/>
                </a:lnTo>
                <a:lnTo>
                  <a:pt x="1388" y="9"/>
                </a:lnTo>
                <a:lnTo>
                  <a:pt x="1384" y="9"/>
                </a:lnTo>
                <a:lnTo>
                  <a:pt x="1376" y="9"/>
                </a:lnTo>
                <a:lnTo>
                  <a:pt x="1376" y="2"/>
                </a:lnTo>
                <a:lnTo>
                  <a:pt x="1419" y="2"/>
                </a:lnTo>
                <a:lnTo>
                  <a:pt x="1419" y="9"/>
                </a:lnTo>
                <a:lnTo>
                  <a:pt x="1407" y="9"/>
                </a:lnTo>
                <a:lnTo>
                  <a:pt x="1404" y="9"/>
                </a:lnTo>
                <a:lnTo>
                  <a:pt x="1401" y="12"/>
                </a:lnTo>
                <a:lnTo>
                  <a:pt x="1401" y="14"/>
                </a:lnTo>
                <a:lnTo>
                  <a:pt x="1400" y="18"/>
                </a:lnTo>
                <a:lnTo>
                  <a:pt x="1400" y="107"/>
                </a:lnTo>
                <a:lnTo>
                  <a:pt x="1400" y="115"/>
                </a:lnTo>
                <a:lnTo>
                  <a:pt x="1400" y="124"/>
                </a:lnTo>
                <a:lnTo>
                  <a:pt x="1398" y="128"/>
                </a:lnTo>
                <a:lnTo>
                  <a:pt x="1397" y="132"/>
                </a:lnTo>
                <a:lnTo>
                  <a:pt x="1394" y="135"/>
                </a:lnTo>
                <a:lnTo>
                  <a:pt x="1392" y="138"/>
                </a:lnTo>
                <a:lnTo>
                  <a:pt x="1390" y="142"/>
                </a:lnTo>
                <a:lnTo>
                  <a:pt x="1385" y="145"/>
                </a:lnTo>
                <a:lnTo>
                  <a:pt x="1381" y="146"/>
                </a:lnTo>
                <a:lnTo>
                  <a:pt x="1377" y="149"/>
                </a:lnTo>
                <a:lnTo>
                  <a:pt x="1364" y="152"/>
                </a:lnTo>
                <a:lnTo>
                  <a:pt x="1357" y="152"/>
                </a:lnTo>
                <a:lnTo>
                  <a:pt x="1349" y="152"/>
                </a:lnTo>
                <a:lnTo>
                  <a:pt x="1336" y="152"/>
                </a:lnTo>
                <a:lnTo>
                  <a:pt x="1330" y="150"/>
                </a:lnTo>
                <a:lnTo>
                  <a:pt x="1326" y="150"/>
                </a:lnTo>
                <a:lnTo>
                  <a:pt x="1316" y="146"/>
                </a:lnTo>
                <a:lnTo>
                  <a:pt x="1313" y="145"/>
                </a:lnTo>
                <a:lnTo>
                  <a:pt x="1309" y="142"/>
                </a:lnTo>
                <a:lnTo>
                  <a:pt x="1306" y="139"/>
                </a:lnTo>
                <a:lnTo>
                  <a:pt x="1303" y="135"/>
                </a:lnTo>
                <a:lnTo>
                  <a:pt x="1301" y="131"/>
                </a:lnTo>
                <a:lnTo>
                  <a:pt x="1299" y="126"/>
                </a:lnTo>
                <a:lnTo>
                  <a:pt x="1298" y="122"/>
                </a:lnTo>
                <a:lnTo>
                  <a:pt x="1296" y="117"/>
                </a:lnTo>
                <a:lnTo>
                  <a:pt x="1296" y="111"/>
                </a:lnTo>
                <a:lnTo>
                  <a:pt x="1295" y="104"/>
                </a:lnTo>
                <a:lnTo>
                  <a:pt x="1295" y="9"/>
                </a:lnTo>
                <a:lnTo>
                  <a:pt x="1279" y="9"/>
                </a:lnTo>
                <a:close/>
                <a:moveTo>
                  <a:pt x="1546" y="15"/>
                </a:moveTo>
                <a:lnTo>
                  <a:pt x="1546" y="152"/>
                </a:lnTo>
                <a:lnTo>
                  <a:pt x="1542" y="152"/>
                </a:lnTo>
                <a:lnTo>
                  <a:pt x="1452" y="22"/>
                </a:lnTo>
                <a:lnTo>
                  <a:pt x="1452" y="135"/>
                </a:lnTo>
                <a:lnTo>
                  <a:pt x="1453" y="138"/>
                </a:lnTo>
                <a:lnTo>
                  <a:pt x="1455" y="140"/>
                </a:lnTo>
                <a:lnTo>
                  <a:pt x="1457" y="142"/>
                </a:lnTo>
                <a:lnTo>
                  <a:pt x="1460" y="142"/>
                </a:lnTo>
                <a:lnTo>
                  <a:pt x="1473" y="142"/>
                </a:lnTo>
                <a:lnTo>
                  <a:pt x="1473" y="149"/>
                </a:lnTo>
                <a:lnTo>
                  <a:pt x="1426" y="149"/>
                </a:lnTo>
                <a:lnTo>
                  <a:pt x="1426" y="142"/>
                </a:lnTo>
                <a:lnTo>
                  <a:pt x="1436" y="142"/>
                </a:lnTo>
                <a:lnTo>
                  <a:pt x="1439" y="142"/>
                </a:lnTo>
                <a:lnTo>
                  <a:pt x="1441" y="142"/>
                </a:lnTo>
                <a:lnTo>
                  <a:pt x="1442" y="140"/>
                </a:lnTo>
                <a:lnTo>
                  <a:pt x="1443" y="139"/>
                </a:lnTo>
                <a:lnTo>
                  <a:pt x="1443" y="135"/>
                </a:lnTo>
                <a:lnTo>
                  <a:pt x="1445" y="131"/>
                </a:lnTo>
                <a:lnTo>
                  <a:pt x="1445" y="22"/>
                </a:lnTo>
                <a:lnTo>
                  <a:pt x="1445" y="16"/>
                </a:lnTo>
                <a:lnTo>
                  <a:pt x="1443" y="12"/>
                </a:lnTo>
                <a:lnTo>
                  <a:pt x="1442" y="11"/>
                </a:lnTo>
                <a:lnTo>
                  <a:pt x="1441" y="9"/>
                </a:lnTo>
                <a:lnTo>
                  <a:pt x="1433" y="9"/>
                </a:lnTo>
                <a:lnTo>
                  <a:pt x="1426" y="9"/>
                </a:lnTo>
                <a:lnTo>
                  <a:pt x="1426" y="2"/>
                </a:lnTo>
                <a:lnTo>
                  <a:pt x="1481" y="2"/>
                </a:lnTo>
                <a:lnTo>
                  <a:pt x="1541" y="90"/>
                </a:lnTo>
                <a:lnTo>
                  <a:pt x="1541" y="15"/>
                </a:lnTo>
                <a:lnTo>
                  <a:pt x="1539" y="14"/>
                </a:lnTo>
                <a:lnTo>
                  <a:pt x="1539" y="12"/>
                </a:lnTo>
                <a:lnTo>
                  <a:pt x="1535" y="11"/>
                </a:lnTo>
                <a:lnTo>
                  <a:pt x="1531" y="9"/>
                </a:lnTo>
                <a:lnTo>
                  <a:pt x="1527" y="9"/>
                </a:lnTo>
                <a:lnTo>
                  <a:pt x="1521" y="9"/>
                </a:lnTo>
                <a:lnTo>
                  <a:pt x="1521" y="2"/>
                </a:lnTo>
                <a:lnTo>
                  <a:pt x="1565" y="2"/>
                </a:lnTo>
                <a:lnTo>
                  <a:pt x="1565" y="9"/>
                </a:lnTo>
                <a:lnTo>
                  <a:pt x="1556" y="9"/>
                </a:lnTo>
                <a:lnTo>
                  <a:pt x="1552" y="9"/>
                </a:lnTo>
                <a:lnTo>
                  <a:pt x="1549" y="11"/>
                </a:lnTo>
                <a:lnTo>
                  <a:pt x="1548" y="12"/>
                </a:lnTo>
                <a:lnTo>
                  <a:pt x="1546" y="15"/>
                </a:lnTo>
                <a:close/>
                <a:moveTo>
                  <a:pt x="1709" y="9"/>
                </a:moveTo>
                <a:lnTo>
                  <a:pt x="1717" y="2"/>
                </a:lnTo>
                <a:lnTo>
                  <a:pt x="1723" y="2"/>
                </a:lnTo>
                <a:lnTo>
                  <a:pt x="1723" y="42"/>
                </a:lnTo>
                <a:lnTo>
                  <a:pt x="1716" y="42"/>
                </a:lnTo>
                <a:lnTo>
                  <a:pt x="1715" y="35"/>
                </a:lnTo>
                <a:lnTo>
                  <a:pt x="1712" y="28"/>
                </a:lnTo>
                <a:lnTo>
                  <a:pt x="1709" y="22"/>
                </a:lnTo>
                <a:lnTo>
                  <a:pt x="1706" y="19"/>
                </a:lnTo>
                <a:lnTo>
                  <a:pt x="1705" y="16"/>
                </a:lnTo>
                <a:lnTo>
                  <a:pt x="1699" y="12"/>
                </a:lnTo>
                <a:lnTo>
                  <a:pt x="1693" y="9"/>
                </a:lnTo>
                <a:lnTo>
                  <a:pt x="1688" y="7"/>
                </a:lnTo>
                <a:lnTo>
                  <a:pt x="1681" y="5"/>
                </a:lnTo>
                <a:lnTo>
                  <a:pt x="1675" y="7"/>
                </a:lnTo>
                <a:lnTo>
                  <a:pt x="1668" y="8"/>
                </a:lnTo>
                <a:lnTo>
                  <a:pt x="1662" y="11"/>
                </a:lnTo>
                <a:lnTo>
                  <a:pt x="1659" y="14"/>
                </a:lnTo>
                <a:lnTo>
                  <a:pt x="1658" y="15"/>
                </a:lnTo>
                <a:lnTo>
                  <a:pt x="1654" y="21"/>
                </a:lnTo>
                <a:lnTo>
                  <a:pt x="1652" y="28"/>
                </a:lnTo>
                <a:lnTo>
                  <a:pt x="1654" y="32"/>
                </a:lnTo>
                <a:lnTo>
                  <a:pt x="1654" y="35"/>
                </a:lnTo>
                <a:lnTo>
                  <a:pt x="1657" y="39"/>
                </a:lnTo>
                <a:lnTo>
                  <a:pt x="1658" y="40"/>
                </a:lnTo>
                <a:lnTo>
                  <a:pt x="1661" y="42"/>
                </a:lnTo>
                <a:lnTo>
                  <a:pt x="1665" y="45"/>
                </a:lnTo>
                <a:lnTo>
                  <a:pt x="1668" y="45"/>
                </a:lnTo>
                <a:lnTo>
                  <a:pt x="1672" y="46"/>
                </a:lnTo>
                <a:lnTo>
                  <a:pt x="1691" y="52"/>
                </a:lnTo>
                <a:lnTo>
                  <a:pt x="1709" y="57"/>
                </a:lnTo>
                <a:lnTo>
                  <a:pt x="1715" y="60"/>
                </a:lnTo>
                <a:lnTo>
                  <a:pt x="1719" y="63"/>
                </a:lnTo>
                <a:lnTo>
                  <a:pt x="1722" y="67"/>
                </a:lnTo>
                <a:lnTo>
                  <a:pt x="1726" y="71"/>
                </a:lnTo>
                <a:lnTo>
                  <a:pt x="1729" y="77"/>
                </a:lnTo>
                <a:lnTo>
                  <a:pt x="1730" y="84"/>
                </a:lnTo>
                <a:lnTo>
                  <a:pt x="1732" y="91"/>
                </a:lnTo>
                <a:lnTo>
                  <a:pt x="1733" y="100"/>
                </a:lnTo>
                <a:lnTo>
                  <a:pt x="1732" y="107"/>
                </a:lnTo>
                <a:lnTo>
                  <a:pt x="1732" y="112"/>
                </a:lnTo>
                <a:lnTo>
                  <a:pt x="1730" y="119"/>
                </a:lnTo>
                <a:lnTo>
                  <a:pt x="1727" y="125"/>
                </a:lnTo>
                <a:lnTo>
                  <a:pt x="1724" y="131"/>
                </a:lnTo>
                <a:lnTo>
                  <a:pt x="1720" y="136"/>
                </a:lnTo>
                <a:lnTo>
                  <a:pt x="1716" y="140"/>
                </a:lnTo>
                <a:lnTo>
                  <a:pt x="1712" y="145"/>
                </a:lnTo>
                <a:lnTo>
                  <a:pt x="1706" y="148"/>
                </a:lnTo>
                <a:lnTo>
                  <a:pt x="1699" y="150"/>
                </a:lnTo>
                <a:lnTo>
                  <a:pt x="1692" y="152"/>
                </a:lnTo>
                <a:lnTo>
                  <a:pt x="1683" y="152"/>
                </a:lnTo>
                <a:lnTo>
                  <a:pt x="1679" y="152"/>
                </a:lnTo>
                <a:lnTo>
                  <a:pt x="1675" y="152"/>
                </a:lnTo>
                <a:lnTo>
                  <a:pt x="1668" y="150"/>
                </a:lnTo>
                <a:lnTo>
                  <a:pt x="1661" y="146"/>
                </a:lnTo>
                <a:lnTo>
                  <a:pt x="1655" y="142"/>
                </a:lnTo>
                <a:lnTo>
                  <a:pt x="1644" y="150"/>
                </a:lnTo>
                <a:lnTo>
                  <a:pt x="1637" y="150"/>
                </a:lnTo>
                <a:lnTo>
                  <a:pt x="1637" y="108"/>
                </a:lnTo>
                <a:lnTo>
                  <a:pt x="1644" y="108"/>
                </a:lnTo>
                <a:lnTo>
                  <a:pt x="1647" y="115"/>
                </a:lnTo>
                <a:lnTo>
                  <a:pt x="1650" y="122"/>
                </a:lnTo>
                <a:lnTo>
                  <a:pt x="1654" y="128"/>
                </a:lnTo>
                <a:lnTo>
                  <a:pt x="1658" y="135"/>
                </a:lnTo>
                <a:lnTo>
                  <a:pt x="1664" y="139"/>
                </a:lnTo>
                <a:lnTo>
                  <a:pt x="1671" y="142"/>
                </a:lnTo>
                <a:lnTo>
                  <a:pt x="1676" y="145"/>
                </a:lnTo>
                <a:lnTo>
                  <a:pt x="1685" y="146"/>
                </a:lnTo>
                <a:lnTo>
                  <a:pt x="1692" y="145"/>
                </a:lnTo>
                <a:lnTo>
                  <a:pt x="1699" y="143"/>
                </a:lnTo>
                <a:lnTo>
                  <a:pt x="1705" y="140"/>
                </a:lnTo>
                <a:lnTo>
                  <a:pt x="1710" y="136"/>
                </a:lnTo>
                <a:lnTo>
                  <a:pt x="1713" y="132"/>
                </a:lnTo>
                <a:lnTo>
                  <a:pt x="1716" y="126"/>
                </a:lnTo>
                <a:lnTo>
                  <a:pt x="1717" y="122"/>
                </a:lnTo>
                <a:lnTo>
                  <a:pt x="1717" y="117"/>
                </a:lnTo>
                <a:lnTo>
                  <a:pt x="1717" y="112"/>
                </a:lnTo>
                <a:lnTo>
                  <a:pt x="1716" y="108"/>
                </a:lnTo>
                <a:lnTo>
                  <a:pt x="1715" y="105"/>
                </a:lnTo>
                <a:lnTo>
                  <a:pt x="1712" y="102"/>
                </a:lnTo>
                <a:lnTo>
                  <a:pt x="1705" y="98"/>
                </a:lnTo>
                <a:lnTo>
                  <a:pt x="1696" y="95"/>
                </a:lnTo>
                <a:lnTo>
                  <a:pt x="1678" y="90"/>
                </a:lnTo>
                <a:lnTo>
                  <a:pt x="1672" y="88"/>
                </a:lnTo>
                <a:lnTo>
                  <a:pt x="1668" y="87"/>
                </a:lnTo>
                <a:lnTo>
                  <a:pt x="1658" y="83"/>
                </a:lnTo>
                <a:lnTo>
                  <a:pt x="1654" y="80"/>
                </a:lnTo>
                <a:lnTo>
                  <a:pt x="1650" y="77"/>
                </a:lnTo>
                <a:lnTo>
                  <a:pt x="1643" y="69"/>
                </a:lnTo>
                <a:lnTo>
                  <a:pt x="1641" y="64"/>
                </a:lnTo>
                <a:lnTo>
                  <a:pt x="1638" y="57"/>
                </a:lnTo>
                <a:lnTo>
                  <a:pt x="1637" y="50"/>
                </a:lnTo>
                <a:lnTo>
                  <a:pt x="1637" y="43"/>
                </a:lnTo>
                <a:lnTo>
                  <a:pt x="1637" y="39"/>
                </a:lnTo>
                <a:lnTo>
                  <a:pt x="1638" y="33"/>
                </a:lnTo>
                <a:lnTo>
                  <a:pt x="1641" y="26"/>
                </a:lnTo>
                <a:lnTo>
                  <a:pt x="1644" y="18"/>
                </a:lnTo>
                <a:lnTo>
                  <a:pt x="1647" y="15"/>
                </a:lnTo>
                <a:lnTo>
                  <a:pt x="1650" y="12"/>
                </a:lnTo>
                <a:lnTo>
                  <a:pt x="1654" y="9"/>
                </a:lnTo>
                <a:lnTo>
                  <a:pt x="1657" y="7"/>
                </a:lnTo>
                <a:lnTo>
                  <a:pt x="1664" y="2"/>
                </a:lnTo>
                <a:lnTo>
                  <a:pt x="1672" y="0"/>
                </a:lnTo>
                <a:lnTo>
                  <a:pt x="1681" y="0"/>
                </a:lnTo>
                <a:lnTo>
                  <a:pt x="1688" y="0"/>
                </a:lnTo>
                <a:lnTo>
                  <a:pt x="1692" y="1"/>
                </a:lnTo>
                <a:lnTo>
                  <a:pt x="1695" y="2"/>
                </a:lnTo>
                <a:lnTo>
                  <a:pt x="1702" y="5"/>
                </a:lnTo>
                <a:lnTo>
                  <a:pt x="1709" y="9"/>
                </a:lnTo>
                <a:close/>
                <a:moveTo>
                  <a:pt x="1794" y="47"/>
                </a:moveTo>
                <a:lnTo>
                  <a:pt x="1775" y="101"/>
                </a:lnTo>
                <a:lnTo>
                  <a:pt x="1812" y="101"/>
                </a:lnTo>
                <a:lnTo>
                  <a:pt x="1794" y="47"/>
                </a:lnTo>
                <a:close/>
                <a:moveTo>
                  <a:pt x="1781" y="149"/>
                </a:moveTo>
                <a:lnTo>
                  <a:pt x="1739" y="149"/>
                </a:lnTo>
                <a:lnTo>
                  <a:pt x="1739" y="142"/>
                </a:lnTo>
                <a:lnTo>
                  <a:pt x="1743" y="142"/>
                </a:lnTo>
                <a:lnTo>
                  <a:pt x="1747" y="142"/>
                </a:lnTo>
                <a:lnTo>
                  <a:pt x="1753" y="139"/>
                </a:lnTo>
                <a:lnTo>
                  <a:pt x="1754" y="138"/>
                </a:lnTo>
                <a:lnTo>
                  <a:pt x="1756" y="136"/>
                </a:lnTo>
                <a:lnTo>
                  <a:pt x="1804" y="0"/>
                </a:lnTo>
                <a:lnTo>
                  <a:pt x="1812" y="0"/>
                </a:lnTo>
                <a:lnTo>
                  <a:pt x="1864" y="142"/>
                </a:lnTo>
                <a:lnTo>
                  <a:pt x="1877" y="142"/>
                </a:lnTo>
                <a:lnTo>
                  <a:pt x="1877" y="149"/>
                </a:lnTo>
                <a:lnTo>
                  <a:pt x="1811" y="149"/>
                </a:lnTo>
                <a:lnTo>
                  <a:pt x="1811" y="142"/>
                </a:lnTo>
                <a:lnTo>
                  <a:pt x="1826" y="142"/>
                </a:lnTo>
                <a:lnTo>
                  <a:pt x="1815" y="108"/>
                </a:lnTo>
                <a:lnTo>
                  <a:pt x="1773" y="108"/>
                </a:lnTo>
                <a:lnTo>
                  <a:pt x="1767" y="124"/>
                </a:lnTo>
                <a:lnTo>
                  <a:pt x="1764" y="133"/>
                </a:lnTo>
                <a:lnTo>
                  <a:pt x="1763" y="139"/>
                </a:lnTo>
                <a:lnTo>
                  <a:pt x="1763" y="140"/>
                </a:lnTo>
                <a:lnTo>
                  <a:pt x="1764" y="140"/>
                </a:lnTo>
                <a:lnTo>
                  <a:pt x="1767" y="142"/>
                </a:lnTo>
                <a:lnTo>
                  <a:pt x="1775" y="142"/>
                </a:lnTo>
                <a:lnTo>
                  <a:pt x="1781" y="142"/>
                </a:lnTo>
                <a:lnTo>
                  <a:pt x="1781" y="149"/>
                </a:lnTo>
                <a:close/>
                <a:moveTo>
                  <a:pt x="2000" y="15"/>
                </a:moveTo>
                <a:lnTo>
                  <a:pt x="2000" y="152"/>
                </a:lnTo>
                <a:lnTo>
                  <a:pt x="1994" y="152"/>
                </a:lnTo>
                <a:lnTo>
                  <a:pt x="1905" y="22"/>
                </a:lnTo>
                <a:lnTo>
                  <a:pt x="1905" y="135"/>
                </a:lnTo>
                <a:lnTo>
                  <a:pt x="1905" y="138"/>
                </a:lnTo>
                <a:lnTo>
                  <a:pt x="1907" y="140"/>
                </a:lnTo>
                <a:lnTo>
                  <a:pt x="1910" y="142"/>
                </a:lnTo>
                <a:lnTo>
                  <a:pt x="1914" y="142"/>
                </a:lnTo>
                <a:lnTo>
                  <a:pt x="1925" y="142"/>
                </a:lnTo>
                <a:lnTo>
                  <a:pt x="1925" y="149"/>
                </a:lnTo>
                <a:lnTo>
                  <a:pt x="1880" y="149"/>
                </a:lnTo>
                <a:lnTo>
                  <a:pt x="1880" y="142"/>
                </a:lnTo>
                <a:lnTo>
                  <a:pt x="1890" y="142"/>
                </a:lnTo>
                <a:lnTo>
                  <a:pt x="1891" y="142"/>
                </a:lnTo>
                <a:lnTo>
                  <a:pt x="1894" y="142"/>
                </a:lnTo>
                <a:lnTo>
                  <a:pt x="1895" y="140"/>
                </a:lnTo>
                <a:lnTo>
                  <a:pt x="1895" y="139"/>
                </a:lnTo>
                <a:lnTo>
                  <a:pt x="1897" y="135"/>
                </a:lnTo>
                <a:lnTo>
                  <a:pt x="1897" y="131"/>
                </a:lnTo>
                <a:lnTo>
                  <a:pt x="1897" y="22"/>
                </a:lnTo>
                <a:lnTo>
                  <a:pt x="1897" y="16"/>
                </a:lnTo>
                <a:lnTo>
                  <a:pt x="1897" y="12"/>
                </a:lnTo>
                <a:lnTo>
                  <a:pt x="1895" y="11"/>
                </a:lnTo>
                <a:lnTo>
                  <a:pt x="1893" y="9"/>
                </a:lnTo>
                <a:lnTo>
                  <a:pt x="1887" y="9"/>
                </a:lnTo>
                <a:lnTo>
                  <a:pt x="1880" y="9"/>
                </a:lnTo>
                <a:lnTo>
                  <a:pt x="1880" y="2"/>
                </a:lnTo>
                <a:lnTo>
                  <a:pt x="1935" y="2"/>
                </a:lnTo>
                <a:lnTo>
                  <a:pt x="1993" y="90"/>
                </a:lnTo>
                <a:lnTo>
                  <a:pt x="1993" y="15"/>
                </a:lnTo>
                <a:lnTo>
                  <a:pt x="1993" y="14"/>
                </a:lnTo>
                <a:lnTo>
                  <a:pt x="1991" y="12"/>
                </a:lnTo>
                <a:lnTo>
                  <a:pt x="1989" y="11"/>
                </a:lnTo>
                <a:lnTo>
                  <a:pt x="1983" y="9"/>
                </a:lnTo>
                <a:lnTo>
                  <a:pt x="1979" y="9"/>
                </a:lnTo>
                <a:lnTo>
                  <a:pt x="1973" y="9"/>
                </a:lnTo>
                <a:lnTo>
                  <a:pt x="1973" y="2"/>
                </a:lnTo>
                <a:lnTo>
                  <a:pt x="2017" y="2"/>
                </a:lnTo>
                <a:lnTo>
                  <a:pt x="2017" y="9"/>
                </a:lnTo>
                <a:lnTo>
                  <a:pt x="2008" y="9"/>
                </a:lnTo>
                <a:lnTo>
                  <a:pt x="2004" y="9"/>
                </a:lnTo>
                <a:lnTo>
                  <a:pt x="2001" y="11"/>
                </a:lnTo>
                <a:lnTo>
                  <a:pt x="2001" y="12"/>
                </a:lnTo>
                <a:lnTo>
                  <a:pt x="2000" y="12"/>
                </a:lnTo>
                <a:lnTo>
                  <a:pt x="2000" y="15"/>
                </a:lnTo>
                <a:close/>
                <a:moveTo>
                  <a:pt x="2100" y="0"/>
                </a:moveTo>
                <a:lnTo>
                  <a:pt x="2112" y="1"/>
                </a:lnTo>
                <a:lnTo>
                  <a:pt x="2117" y="2"/>
                </a:lnTo>
                <a:lnTo>
                  <a:pt x="2123" y="4"/>
                </a:lnTo>
                <a:lnTo>
                  <a:pt x="2130" y="7"/>
                </a:lnTo>
                <a:lnTo>
                  <a:pt x="2136" y="9"/>
                </a:lnTo>
                <a:lnTo>
                  <a:pt x="2141" y="14"/>
                </a:lnTo>
                <a:lnTo>
                  <a:pt x="2147" y="18"/>
                </a:lnTo>
                <a:lnTo>
                  <a:pt x="2153" y="23"/>
                </a:lnTo>
                <a:lnTo>
                  <a:pt x="2157" y="29"/>
                </a:lnTo>
                <a:lnTo>
                  <a:pt x="2161" y="35"/>
                </a:lnTo>
                <a:lnTo>
                  <a:pt x="2165" y="42"/>
                </a:lnTo>
                <a:lnTo>
                  <a:pt x="2168" y="49"/>
                </a:lnTo>
                <a:lnTo>
                  <a:pt x="2171" y="57"/>
                </a:lnTo>
                <a:lnTo>
                  <a:pt x="2172" y="66"/>
                </a:lnTo>
                <a:lnTo>
                  <a:pt x="2172" y="74"/>
                </a:lnTo>
                <a:lnTo>
                  <a:pt x="2172" y="86"/>
                </a:lnTo>
                <a:lnTo>
                  <a:pt x="2169" y="95"/>
                </a:lnTo>
                <a:lnTo>
                  <a:pt x="2167" y="105"/>
                </a:lnTo>
                <a:lnTo>
                  <a:pt x="2162" y="114"/>
                </a:lnTo>
                <a:lnTo>
                  <a:pt x="2158" y="122"/>
                </a:lnTo>
                <a:lnTo>
                  <a:pt x="2153" y="129"/>
                </a:lnTo>
                <a:lnTo>
                  <a:pt x="2145" y="136"/>
                </a:lnTo>
                <a:lnTo>
                  <a:pt x="2137" y="142"/>
                </a:lnTo>
                <a:lnTo>
                  <a:pt x="2129" y="146"/>
                </a:lnTo>
                <a:lnTo>
                  <a:pt x="2120" y="149"/>
                </a:lnTo>
                <a:lnTo>
                  <a:pt x="2110" y="152"/>
                </a:lnTo>
                <a:lnTo>
                  <a:pt x="2100" y="152"/>
                </a:lnTo>
                <a:lnTo>
                  <a:pt x="2090" y="152"/>
                </a:lnTo>
                <a:lnTo>
                  <a:pt x="2082" y="149"/>
                </a:lnTo>
                <a:lnTo>
                  <a:pt x="2072" y="146"/>
                </a:lnTo>
                <a:lnTo>
                  <a:pt x="2064" y="142"/>
                </a:lnTo>
                <a:lnTo>
                  <a:pt x="2056" y="136"/>
                </a:lnTo>
                <a:lnTo>
                  <a:pt x="2049" y="129"/>
                </a:lnTo>
                <a:lnTo>
                  <a:pt x="2044" y="122"/>
                </a:lnTo>
                <a:lnTo>
                  <a:pt x="2040" y="114"/>
                </a:lnTo>
                <a:lnTo>
                  <a:pt x="2035" y="105"/>
                </a:lnTo>
                <a:lnTo>
                  <a:pt x="2032" y="95"/>
                </a:lnTo>
                <a:lnTo>
                  <a:pt x="2030" y="86"/>
                </a:lnTo>
                <a:lnTo>
                  <a:pt x="2030" y="74"/>
                </a:lnTo>
                <a:lnTo>
                  <a:pt x="2030" y="66"/>
                </a:lnTo>
                <a:lnTo>
                  <a:pt x="2031" y="57"/>
                </a:lnTo>
                <a:lnTo>
                  <a:pt x="2034" y="49"/>
                </a:lnTo>
                <a:lnTo>
                  <a:pt x="2037" y="42"/>
                </a:lnTo>
                <a:lnTo>
                  <a:pt x="2041" y="35"/>
                </a:lnTo>
                <a:lnTo>
                  <a:pt x="2045" y="29"/>
                </a:lnTo>
                <a:lnTo>
                  <a:pt x="2049" y="23"/>
                </a:lnTo>
                <a:lnTo>
                  <a:pt x="2055" y="18"/>
                </a:lnTo>
                <a:lnTo>
                  <a:pt x="2061" y="14"/>
                </a:lnTo>
                <a:lnTo>
                  <a:pt x="2066" y="9"/>
                </a:lnTo>
                <a:lnTo>
                  <a:pt x="2072" y="7"/>
                </a:lnTo>
                <a:lnTo>
                  <a:pt x="2078" y="4"/>
                </a:lnTo>
                <a:lnTo>
                  <a:pt x="2085" y="2"/>
                </a:lnTo>
                <a:lnTo>
                  <a:pt x="2090" y="1"/>
                </a:lnTo>
                <a:lnTo>
                  <a:pt x="2100" y="0"/>
                </a:lnTo>
                <a:close/>
                <a:moveTo>
                  <a:pt x="2071" y="54"/>
                </a:moveTo>
                <a:lnTo>
                  <a:pt x="2071" y="91"/>
                </a:lnTo>
                <a:lnTo>
                  <a:pt x="2071" y="111"/>
                </a:lnTo>
                <a:lnTo>
                  <a:pt x="2072" y="125"/>
                </a:lnTo>
                <a:lnTo>
                  <a:pt x="2073" y="131"/>
                </a:lnTo>
                <a:lnTo>
                  <a:pt x="2075" y="136"/>
                </a:lnTo>
                <a:lnTo>
                  <a:pt x="2078" y="139"/>
                </a:lnTo>
                <a:lnTo>
                  <a:pt x="2080" y="142"/>
                </a:lnTo>
                <a:lnTo>
                  <a:pt x="2083" y="143"/>
                </a:lnTo>
                <a:lnTo>
                  <a:pt x="2089" y="145"/>
                </a:lnTo>
                <a:lnTo>
                  <a:pt x="2095" y="146"/>
                </a:lnTo>
                <a:lnTo>
                  <a:pt x="2100" y="146"/>
                </a:lnTo>
                <a:lnTo>
                  <a:pt x="2113" y="145"/>
                </a:lnTo>
                <a:lnTo>
                  <a:pt x="2117" y="143"/>
                </a:lnTo>
                <a:lnTo>
                  <a:pt x="2121" y="142"/>
                </a:lnTo>
                <a:lnTo>
                  <a:pt x="2124" y="139"/>
                </a:lnTo>
                <a:lnTo>
                  <a:pt x="2127" y="136"/>
                </a:lnTo>
                <a:lnTo>
                  <a:pt x="2129" y="131"/>
                </a:lnTo>
                <a:lnTo>
                  <a:pt x="2130" y="125"/>
                </a:lnTo>
                <a:lnTo>
                  <a:pt x="2130" y="119"/>
                </a:lnTo>
                <a:lnTo>
                  <a:pt x="2131" y="111"/>
                </a:lnTo>
                <a:lnTo>
                  <a:pt x="2131" y="91"/>
                </a:lnTo>
                <a:lnTo>
                  <a:pt x="2131" y="54"/>
                </a:lnTo>
                <a:lnTo>
                  <a:pt x="2130" y="38"/>
                </a:lnTo>
                <a:lnTo>
                  <a:pt x="2130" y="31"/>
                </a:lnTo>
                <a:lnTo>
                  <a:pt x="2129" y="23"/>
                </a:lnTo>
                <a:lnTo>
                  <a:pt x="2127" y="19"/>
                </a:lnTo>
                <a:lnTo>
                  <a:pt x="2124" y="15"/>
                </a:lnTo>
                <a:lnTo>
                  <a:pt x="2121" y="12"/>
                </a:lnTo>
                <a:lnTo>
                  <a:pt x="2119" y="9"/>
                </a:lnTo>
                <a:lnTo>
                  <a:pt x="2116" y="8"/>
                </a:lnTo>
                <a:lnTo>
                  <a:pt x="2112" y="7"/>
                </a:lnTo>
                <a:lnTo>
                  <a:pt x="2106" y="7"/>
                </a:lnTo>
                <a:lnTo>
                  <a:pt x="2100" y="5"/>
                </a:lnTo>
                <a:lnTo>
                  <a:pt x="2090" y="7"/>
                </a:lnTo>
                <a:lnTo>
                  <a:pt x="2083" y="9"/>
                </a:lnTo>
                <a:lnTo>
                  <a:pt x="2079" y="12"/>
                </a:lnTo>
                <a:lnTo>
                  <a:pt x="2078" y="15"/>
                </a:lnTo>
                <a:lnTo>
                  <a:pt x="2075" y="19"/>
                </a:lnTo>
                <a:lnTo>
                  <a:pt x="2073" y="23"/>
                </a:lnTo>
                <a:lnTo>
                  <a:pt x="2072" y="31"/>
                </a:lnTo>
                <a:lnTo>
                  <a:pt x="2072" y="38"/>
                </a:lnTo>
                <a:lnTo>
                  <a:pt x="2071" y="54"/>
                </a:lnTo>
                <a:close/>
                <a:moveTo>
                  <a:pt x="2329" y="9"/>
                </a:moveTo>
                <a:lnTo>
                  <a:pt x="2329" y="142"/>
                </a:lnTo>
                <a:lnTo>
                  <a:pt x="2347" y="142"/>
                </a:lnTo>
                <a:lnTo>
                  <a:pt x="2347" y="149"/>
                </a:lnTo>
                <a:lnTo>
                  <a:pt x="2277" y="149"/>
                </a:lnTo>
                <a:lnTo>
                  <a:pt x="2277" y="142"/>
                </a:lnTo>
                <a:lnTo>
                  <a:pt x="2297" y="142"/>
                </a:lnTo>
                <a:lnTo>
                  <a:pt x="2297" y="11"/>
                </a:lnTo>
                <a:lnTo>
                  <a:pt x="2254" y="149"/>
                </a:lnTo>
                <a:lnTo>
                  <a:pt x="2247" y="149"/>
                </a:lnTo>
                <a:lnTo>
                  <a:pt x="2208" y="9"/>
                </a:lnTo>
                <a:lnTo>
                  <a:pt x="2208" y="129"/>
                </a:lnTo>
                <a:lnTo>
                  <a:pt x="2208" y="133"/>
                </a:lnTo>
                <a:lnTo>
                  <a:pt x="2209" y="138"/>
                </a:lnTo>
                <a:lnTo>
                  <a:pt x="2210" y="140"/>
                </a:lnTo>
                <a:lnTo>
                  <a:pt x="2212" y="142"/>
                </a:lnTo>
                <a:lnTo>
                  <a:pt x="2215" y="142"/>
                </a:lnTo>
                <a:lnTo>
                  <a:pt x="2219" y="142"/>
                </a:lnTo>
                <a:lnTo>
                  <a:pt x="2227" y="142"/>
                </a:lnTo>
                <a:lnTo>
                  <a:pt x="2227" y="149"/>
                </a:lnTo>
                <a:lnTo>
                  <a:pt x="2182" y="149"/>
                </a:lnTo>
                <a:lnTo>
                  <a:pt x="2182" y="142"/>
                </a:lnTo>
                <a:lnTo>
                  <a:pt x="2191" y="142"/>
                </a:lnTo>
                <a:lnTo>
                  <a:pt x="2196" y="142"/>
                </a:lnTo>
                <a:lnTo>
                  <a:pt x="2198" y="140"/>
                </a:lnTo>
                <a:lnTo>
                  <a:pt x="2199" y="138"/>
                </a:lnTo>
                <a:lnTo>
                  <a:pt x="2201" y="133"/>
                </a:lnTo>
                <a:lnTo>
                  <a:pt x="2201" y="129"/>
                </a:lnTo>
                <a:lnTo>
                  <a:pt x="2201" y="9"/>
                </a:lnTo>
                <a:lnTo>
                  <a:pt x="2182" y="9"/>
                </a:lnTo>
                <a:lnTo>
                  <a:pt x="2182" y="2"/>
                </a:lnTo>
                <a:lnTo>
                  <a:pt x="2242" y="2"/>
                </a:lnTo>
                <a:lnTo>
                  <a:pt x="2266" y="91"/>
                </a:lnTo>
                <a:lnTo>
                  <a:pt x="2291" y="2"/>
                </a:lnTo>
                <a:lnTo>
                  <a:pt x="2347" y="2"/>
                </a:lnTo>
                <a:lnTo>
                  <a:pt x="2347" y="9"/>
                </a:lnTo>
                <a:lnTo>
                  <a:pt x="2329" y="9"/>
                </a:lnTo>
                <a:close/>
                <a:moveTo>
                  <a:pt x="2404" y="47"/>
                </a:moveTo>
                <a:lnTo>
                  <a:pt x="2384" y="101"/>
                </a:lnTo>
                <a:lnTo>
                  <a:pt x="2422" y="101"/>
                </a:lnTo>
                <a:lnTo>
                  <a:pt x="2404" y="47"/>
                </a:lnTo>
                <a:close/>
                <a:moveTo>
                  <a:pt x="2391" y="149"/>
                </a:moveTo>
                <a:lnTo>
                  <a:pt x="2347" y="149"/>
                </a:lnTo>
                <a:lnTo>
                  <a:pt x="2347" y="142"/>
                </a:lnTo>
                <a:lnTo>
                  <a:pt x="2352" y="142"/>
                </a:lnTo>
                <a:lnTo>
                  <a:pt x="2357" y="142"/>
                </a:lnTo>
                <a:lnTo>
                  <a:pt x="2362" y="139"/>
                </a:lnTo>
                <a:lnTo>
                  <a:pt x="2363" y="138"/>
                </a:lnTo>
                <a:lnTo>
                  <a:pt x="2364" y="136"/>
                </a:lnTo>
                <a:lnTo>
                  <a:pt x="2414" y="0"/>
                </a:lnTo>
                <a:lnTo>
                  <a:pt x="2421" y="0"/>
                </a:lnTo>
                <a:lnTo>
                  <a:pt x="2473" y="142"/>
                </a:lnTo>
                <a:lnTo>
                  <a:pt x="2486" y="142"/>
                </a:lnTo>
                <a:lnTo>
                  <a:pt x="2486" y="149"/>
                </a:lnTo>
                <a:lnTo>
                  <a:pt x="2420" y="149"/>
                </a:lnTo>
                <a:lnTo>
                  <a:pt x="2420" y="142"/>
                </a:lnTo>
                <a:lnTo>
                  <a:pt x="2435" y="142"/>
                </a:lnTo>
                <a:lnTo>
                  <a:pt x="2424" y="108"/>
                </a:lnTo>
                <a:lnTo>
                  <a:pt x="2381" y="108"/>
                </a:lnTo>
                <a:lnTo>
                  <a:pt x="2376" y="124"/>
                </a:lnTo>
                <a:lnTo>
                  <a:pt x="2373" y="133"/>
                </a:lnTo>
                <a:lnTo>
                  <a:pt x="2372" y="139"/>
                </a:lnTo>
                <a:lnTo>
                  <a:pt x="2373" y="140"/>
                </a:lnTo>
                <a:lnTo>
                  <a:pt x="2376" y="142"/>
                </a:lnTo>
                <a:lnTo>
                  <a:pt x="2384" y="142"/>
                </a:lnTo>
                <a:lnTo>
                  <a:pt x="2391" y="142"/>
                </a:lnTo>
                <a:lnTo>
                  <a:pt x="2391" y="14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9" name="Freeform 189">
            <a:extLst>
              <a:ext uri="{FF2B5EF4-FFF2-40B4-BE49-F238E27FC236}">
                <a16:creationId xmlns:a16="http://schemas.microsoft.com/office/drawing/2014/main" id="{C7D27BD5-3B5C-E3E6-0220-41AEF58990E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840417" y="3717040"/>
            <a:ext cx="597405" cy="72000"/>
          </a:xfrm>
          <a:custGeom>
            <a:avLst/>
            <a:gdLst>
              <a:gd name="T0" fmla="*/ 1222 w 2457"/>
              <a:gd name="T1" fmla="*/ 109 h 296"/>
              <a:gd name="T2" fmla="*/ 1304 w 2457"/>
              <a:gd name="T3" fmla="*/ 179 h 296"/>
              <a:gd name="T4" fmla="*/ 1230 w 2457"/>
              <a:gd name="T5" fmla="*/ 221 h 296"/>
              <a:gd name="T6" fmla="*/ 1335 w 2457"/>
              <a:gd name="T7" fmla="*/ 286 h 296"/>
              <a:gd name="T8" fmla="*/ 1335 w 2457"/>
              <a:gd name="T9" fmla="*/ 143 h 296"/>
              <a:gd name="T10" fmla="*/ 1263 w 2457"/>
              <a:gd name="T11" fmla="*/ 97 h 296"/>
              <a:gd name="T12" fmla="*/ 1352 w 2457"/>
              <a:gd name="T13" fmla="*/ 61 h 296"/>
              <a:gd name="T14" fmla="*/ 365 w 2457"/>
              <a:gd name="T15" fmla="*/ 268 h 296"/>
              <a:gd name="T16" fmla="*/ 423 w 2457"/>
              <a:gd name="T17" fmla="*/ 10 h 296"/>
              <a:gd name="T18" fmla="*/ 77 w 2457"/>
              <a:gd name="T19" fmla="*/ 86 h 296"/>
              <a:gd name="T20" fmla="*/ 9 w 2457"/>
              <a:gd name="T21" fmla="*/ 268 h 296"/>
              <a:gd name="T22" fmla="*/ 115 w 2457"/>
              <a:gd name="T23" fmla="*/ 278 h 296"/>
              <a:gd name="T24" fmla="*/ 207 w 2457"/>
              <a:gd name="T25" fmla="*/ 209 h 296"/>
              <a:gd name="T26" fmla="*/ 337 w 2457"/>
              <a:gd name="T27" fmla="*/ 258 h 296"/>
              <a:gd name="T28" fmla="*/ 289 w 2457"/>
              <a:gd name="T29" fmla="*/ 20 h 296"/>
              <a:gd name="T30" fmla="*/ 195 w 2457"/>
              <a:gd name="T31" fmla="*/ 135 h 296"/>
              <a:gd name="T32" fmla="*/ 145 w 2457"/>
              <a:gd name="T33" fmla="*/ 196 h 296"/>
              <a:gd name="T34" fmla="*/ 106 w 2457"/>
              <a:gd name="T35" fmla="*/ 90 h 296"/>
              <a:gd name="T36" fmla="*/ 130 w 2457"/>
              <a:gd name="T37" fmla="*/ 0 h 296"/>
              <a:gd name="T38" fmla="*/ 2049 w 2457"/>
              <a:gd name="T39" fmla="*/ 17 h 296"/>
              <a:gd name="T40" fmla="*/ 2009 w 2457"/>
              <a:gd name="T41" fmla="*/ 104 h 296"/>
              <a:gd name="T42" fmla="*/ 1937 w 2457"/>
              <a:gd name="T43" fmla="*/ 4 h 296"/>
              <a:gd name="T44" fmla="*/ 1957 w 2457"/>
              <a:gd name="T45" fmla="*/ 260 h 296"/>
              <a:gd name="T46" fmla="*/ 2042 w 2457"/>
              <a:gd name="T47" fmla="*/ 88 h 296"/>
              <a:gd name="T48" fmla="*/ 2114 w 2457"/>
              <a:gd name="T49" fmla="*/ 286 h 296"/>
              <a:gd name="T50" fmla="*/ 1754 w 2457"/>
              <a:gd name="T51" fmla="*/ 52 h 296"/>
              <a:gd name="T52" fmla="*/ 1874 w 2457"/>
              <a:gd name="T53" fmla="*/ 3 h 296"/>
              <a:gd name="T54" fmla="*/ 1850 w 2457"/>
              <a:gd name="T55" fmla="*/ 251 h 296"/>
              <a:gd name="T56" fmla="*/ 1667 w 2457"/>
              <a:gd name="T57" fmla="*/ 100 h 296"/>
              <a:gd name="T58" fmla="*/ 1608 w 2457"/>
              <a:gd name="T59" fmla="*/ 10 h 296"/>
              <a:gd name="T60" fmla="*/ 1615 w 2457"/>
              <a:gd name="T61" fmla="*/ 291 h 296"/>
              <a:gd name="T62" fmla="*/ 1639 w 2457"/>
              <a:gd name="T63" fmla="*/ 140 h 296"/>
              <a:gd name="T64" fmla="*/ 1686 w 2457"/>
              <a:gd name="T65" fmla="*/ 292 h 296"/>
              <a:gd name="T66" fmla="*/ 1080 w 2457"/>
              <a:gd name="T67" fmla="*/ 16 h 296"/>
              <a:gd name="T68" fmla="*/ 1044 w 2457"/>
              <a:gd name="T69" fmla="*/ 57 h 296"/>
              <a:gd name="T70" fmla="*/ 972 w 2457"/>
              <a:gd name="T71" fmla="*/ 18 h 296"/>
              <a:gd name="T72" fmla="*/ 1009 w 2457"/>
              <a:gd name="T73" fmla="*/ 92 h 296"/>
              <a:gd name="T74" fmla="*/ 1066 w 2457"/>
              <a:gd name="T75" fmla="*/ 172 h 296"/>
              <a:gd name="T76" fmla="*/ 1122 w 2457"/>
              <a:gd name="T77" fmla="*/ 267 h 296"/>
              <a:gd name="T78" fmla="*/ 900 w 2457"/>
              <a:gd name="T79" fmla="*/ 258 h 296"/>
              <a:gd name="T80" fmla="*/ 801 w 2457"/>
              <a:gd name="T81" fmla="*/ 26 h 296"/>
              <a:gd name="T82" fmla="*/ 943 w 2457"/>
              <a:gd name="T83" fmla="*/ 23 h 296"/>
              <a:gd name="T84" fmla="*/ 684 w 2457"/>
              <a:gd name="T85" fmla="*/ 21 h 296"/>
              <a:gd name="T86" fmla="*/ 753 w 2457"/>
              <a:gd name="T87" fmla="*/ 289 h 296"/>
              <a:gd name="T88" fmla="*/ 556 w 2457"/>
              <a:gd name="T89" fmla="*/ 13 h 296"/>
              <a:gd name="T90" fmla="*/ 517 w 2457"/>
              <a:gd name="T91" fmla="*/ 54 h 296"/>
              <a:gd name="T92" fmla="*/ 452 w 2457"/>
              <a:gd name="T93" fmla="*/ 209 h 296"/>
              <a:gd name="T94" fmla="*/ 509 w 2457"/>
              <a:gd name="T95" fmla="*/ 120 h 296"/>
              <a:gd name="T96" fmla="*/ 564 w 2457"/>
              <a:gd name="T97" fmla="*/ 202 h 296"/>
              <a:gd name="T98" fmla="*/ 599 w 2457"/>
              <a:gd name="T99" fmla="*/ 20 h 296"/>
              <a:gd name="T100" fmla="*/ 2337 w 2457"/>
              <a:gd name="T101" fmla="*/ 282 h 296"/>
              <a:gd name="T102" fmla="*/ 2454 w 2457"/>
              <a:gd name="T103" fmla="*/ 27 h 296"/>
              <a:gd name="T104" fmla="*/ 2187 w 2457"/>
              <a:gd name="T105" fmla="*/ 45 h 296"/>
              <a:gd name="T106" fmla="*/ 2163 w 2457"/>
              <a:gd name="T107" fmla="*/ 291 h 296"/>
              <a:gd name="T108" fmla="*/ 2252 w 2457"/>
              <a:gd name="T109" fmla="*/ 227 h 296"/>
              <a:gd name="T110" fmla="*/ 2303 w 2457"/>
              <a:gd name="T111" fmla="*/ 236 h 296"/>
              <a:gd name="T112" fmla="*/ 2259 w 2457"/>
              <a:gd name="T113" fmla="*/ 20 h 296"/>
              <a:gd name="T114" fmla="*/ 1432 w 2457"/>
              <a:gd name="T115" fmla="*/ 4 h 296"/>
              <a:gd name="T116" fmla="*/ 1382 w 2457"/>
              <a:gd name="T117" fmla="*/ 240 h 296"/>
              <a:gd name="T118" fmla="*/ 1412 w 2457"/>
              <a:gd name="T119" fmla="*/ 216 h 296"/>
              <a:gd name="T120" fmla="*/ 1488 w 2457"/>
              <a:gd name="T121" fmla="*/ 291 h 296"/>
              <a:gd name="T122" fmla="*/ 1495 w 2457"/>
              <a:gd name="T123" fmla="*/ 45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57" h="296">
                <a:moveTo>
                  <a:pt x="1263" y="0"/>
                </a:moveTo>
                <a:lnTo>
                  <a:pt x="1263" y="2"/>
                </a:lnTo>
                <a:lnTo>
                  <a:pt x="1256" y="2"/>
                </a:lnTo>
                <a:lnTo>
                  <a:pt x="1256" y="3"/>
                </a:lnTo>
                <a:lnTo>
                  <a:pt x="1246" y="7"/>
                </a:lnTo>
                <a:lnTo>
                  <a:pt x="1246" y="9"/>
                </a:lnTo>
                <a:lnTo>
                  <a:pt x="1242" y="9"/>
                </a:lnTo>
                <a:lnTo>
                  <a:pt x="1235" y="17"/>
                </a:lnTo>
                <a:lnTo>
                  <a:pt x="1232" y="18"/>
                </a:lnTo>
                <a:lnTo>
                  <a:pt x="1232" y="23"/>
                </a:lnTo>
                <a:lnTo>
                  <a:pt x="1228" y="24"/>
                </a:lnTo>
                <a:lnTo>
                  <a:pt x="1228" y="27"/>
                </a:lnTo>
                <a:lnTo>
                  <a:pt x="1227" y="27"/>
                </a:lnTo>
                <a:lnTo>
                  <a:pt x="1227" y="33"/>
                </a:lnTo>
                <a:lnTo>
                  <a:pt x="1225" y="33"/>
                </a:lnTo>
                <a:lnTo>
                  <a:pt x="1225" y="35"/>
                </a:lnTo>
                <a:lnTo>
                  <a:pt x="1224" y="35"/>
                </a:lnTo>
                <a:lnTo>
                  <a:pt x="1224" y="41"/>
                </a:lnTo>
                <a:lnTo>
                  <a:pt x="1222" y="41"/>
                </a:lnTo>
                <a:lnTo>
                  <a:pt x="1222" y="48"/>
                </a:lnTo>
                <a:lnTo>
                  <a:pt x="1220" y="48"/>
                </a:lnTo>
                <a:lnTo>
                  <a:pt x="1220" y="61"/>
                </a:lnTo>
                <a:lnTo>
                  <a:pt x="1218" y="61"/>
                </a:lnTo>
                <a:lnTo>
                  <a:pt x="1218" y="64"/>
                </a:lnTo>
                <a:lnTo>
                  <a:pt x="1217" y="69"/>
                </a:lnTo>
                <a:lnTo>
                  <a:pt x="1218" y="80"/>
                </a:lnTo>
                <a:lnTo>
                  <a:pt x="1218" y="90"/>
                </a:lnTo>
                <a:lnTo>
                  <a:pt x="1220" y="97"/>
                </a:lnTo>
                <a:lnTo>
                  <a:pt x="1220" y="109"/>
                </a:lnTo>
                <a:lnTo>
                  <a:pt x="1222" y="109"/>
                </a:lnTo>
                <a:lnTo>
                  <a:pt x="1222" y="116"/>
                </a:lnTo>
                <a:lnTo>
                  <a:pt x="1224" y="116"/>
                </a:lnTo>
                <a:lnTo>
                  <a:pt x="1224" y="120"/>
                </a:lnTo>
                <a:lnTo>
                  <a:pt x="1225" y="120"/>
                </a:lnTo>
                <a:lnTo>
                  <a:pt x="1228" y="131"/>
                </a:lnTo>
                <a:lnTo>
                  <a:pt x="1231" y="131"/>
                </a:lnTo>
                <a:lnTo>
                  <a:pt x="1231" y="134"/>
                </a:lnTo>
                <a:lnTo>
                  <a:pt x="1241" y="143"/>
                </a:lnTo>
                <a:lnTo>
                  <a:pt x="1244" y="148"/>
                </a:lnTo>
                <a:lnTo>
                  <a:pt x="1248" y="148"/>
                </a:lnTo>
                <a:lnTo>
                  <a:pt x="1249" y="151"/>
                </a:lnTo>
                <a:lnTo>
                  <a:pt x="1259" y="155"/>
                </a:lnTo>
                <a:lnTo>
                  <a:pt x="1259" y="157"/>
                </a:lnTo>
                <a:lnTo>
                  <a:pt x="1263" y="157"/>
                </a:lnTo>
                <a:lnTo>
                  <a:pt x="1263" y="158"/>
                </a:lnTo>
                <a:lnTo>
                  <a:pt x="1266" y="158"/>
                </a:lnTo>
                <a:lnTo>
                  <a:pt x="1266" y="159"/>
                </a:lnTo>
                <a:lnTo>
                  <a:pt x="1270" y="159"/>
                </a:lnTo>
                <a:lnTo>
                  <a:pt x="1270" y="162"/>
                </a:lnTo>
                <a:lnTo>
                  <a:pt x="1273" y="162"/>
                </a:lnTo>
                <a:lnTo>
                  <a:pt x="1273" y="164"/>
                </a:lnTo>
                <a:lnTo>
                  <a:pt x="1278" y="164"/>
                </a:lnTo>
                <a:lnTo>
                  <a:pt x="1278" y="165"/>
                </a:lnTo>
                <a:lnTo>
                  <a:pt x="1285" y="166"/>
                </a:lnTo>
                <a:lnTo>
                  <a:pt x="1285" y="169"/>
                </a:lnTo>
                <a:lnTo>
                  <a:pt x="1294" y="172"/>
                </a:lnTo>
                <a:lnTo>
                  <a:pt x="1294" y="174"/>
                </a:lnTo>
                <a:lnTo>
                  <a:pt x="1300" y="175"/>
                </a:lnTo>
                <a:lnTo>
                  <a:pt x="1302" y="179"/>
                </a:lnTo>
                <a:lnTo>
                  <a:pt x="1304" y="179"/>
                </a:lnTo>
                <a:lnTo>
                  <a:pt x="1306" y="182"/>
                </a:lnTo>
                <a:lnTo>
                  <a:pt x="1310" y="182"/>
                </a:lnTo>
                <a:lnTo>
                  <a:pt x="1311" y="186"/>
                </a:lnTo>
                <a:lnTo>
                  <a:pt x="1313" y="186"/>
                </a:lnTo>
                <a:lnTo>
                  <a:pt x="1319" y="195"/>
                </a:lnTo>
                <a:lnTo>
                  <a:pt x="1321" y="206"/>
                </a:lnTo>
                <a:lnTo>
                  <a:pt x="1323" y="217"/>
                </a:lnTo>
                <a:lnTo>
                  <a:pt x="1323" y="230"/>
                </a:lnTo>
                <a:lnTo>
                  <a:pt x="1323" y="236"/>
                </a:lnTo>
                <a:lnTo>
                  <a:pt x="1321" y="241"/>
                </a:lnTo>
                <a:lnTo>
                  <a:pt x="1320" y="247"/>
                </a:lnTo>
                <a:lnTo>
                  <a:pt x="1317" y="251"/>
                </a:lnTo>
                <a:lnTo>
                  <a:pt x="1314" y="255"/>
                </a:lnTo>
                <a:lnTo>
                  <a:pt x="1310" y="260"/>
                </a:lnTo>
                <a:lnTo>
                  <a:pt x="1306" y="262"/>
                </a:lnTo>
                <a:lnTo>
                  <a:pt x="1302" y="264"/>
                </a:lnTo>
                <a:lnTo>
                  <a:pt x="1299" y="265"/>
                </a:lnTo>
                <a:lnTo>
                  <a:pt x="1296" y="267"/>
                </a:lnTo>
                <a:lnTo>
                  <a:pt x="1287" y="267"/>
                </a:lnTo>
                <a:lnTo>
                  <a:pt x="1280" y="265"/>
                </a:lnTo>
                <a:lnTo>
                  <a:pt x="1273" y="264"/>
                </a:lnTo>
                <a:lnTo>
                  <a:pt x="1263" y="262"/>
                </a:lnTo>
                <a:lnTo>
                  <a:pt x="1263" y="260"/>
                </a:lnTo>
                <a:lnTo>
                  <a:pt x="1259" y="260"/>
                </a:lnTo>
                <a:lnTo>
                  <a:pt x="1241" y="243"/>
                </a:lnTo>
                <a:lnTo>
                  <a:pt x="1241" y="240"/>
                </a:lnTo>
                <a:lnTo>
                  <a:pt x="1238" y="237"/>
                </a:lnTo>
                <a:lnTo>
                  <a:pt x="1238" y="234"/>
                </a:lnTo>
                <a:lnTo>
                  <a:pt x="1235" y="234"/>
                </a:lnTo>
                <a:lnTo>
                  <a:pt x="1230" y="221"/>
                </a:lnTo>
                <a:lnTo>
                  <a:pt x="1227" y="214"/>
                </a:lnTo>
                <a:lnTo>
                  <a:pt x="1225" y="212"/>
                </a:lnTo>
                <a:lnTo>
                  <a:pt x="1224" y="210"/>
                </a:lnTo>
                <a:lnTo>
                  <a:pt x="1220" y="210"/>
                </a:lnTo>
                <a:lnTo>
                  <a:pt x="1220" y="209"/>
                </a:lnTo>
                <a:lnTo>
                  <a:pt x="1213" y="212"/>
                </a:lnTo>
                <a:lnTo>
                  <a:pt x="1213" y="217"/>
                </a:lnTo>
                <a:lnTo>
                  <a:pt x="1213" y="223"/>
                </a:lnTo>
                <a:lnTo>
                  <a:pt x="1213" y="236"/>
                </a:lnTo>
                <a:lnTo>
                  <a:pt x="1214" y="247"/>
                </a:lnTo>
                <a:lnTo>
                  <a:pt x="1215" y="260"/>
                </a:lnTo>
                <a:lnTo>
                  <a:pt x="1215" y="274"/>
                </a:lnTo>
                <a:lnTo>
                  <a:pt x="1215" y="276"/>
                </a:lnTo>
                <a:lnTo>
                  <a:pt x="1215" y="278"/>
                </a:lnTo>
                <a:lnTo>
                  <a:pt x="1218" y="282"/>
                </a:lnTo>
                <a:lnTo>
                  <a:pt x="1218" y="285"/>
                </a:lnTo>
                <a:lnTo>
                  <a:pt x="1235" y="288"/>
                </a:lnTo>
                <a:lnTo>
                  <a:pt x="1235" y="289"/>
                </a:lnTo>
                <a:lnTo>
                  <a:pt x="1242" y="289"/>
                </a:lnTo>
                <a:lnTo>
                  <a:pt x="1242" y="291"/>
                </a:lnTo>
                <a:lnTo>
                  <a:pt x="1251" y="291"/>
                </a:lnTo>
                <a:lnTo>
                  <a:pt x="1251" y="293"/>
                </a:lnTo>
                <a:lnTo>
                  <a:pt x="1262" y="293"/>
                </a:lnTo>
                <a:lnTo>
                  <a:pt x="1269" y="295"/>
                </a:lnTo>
                <a:lnTo>
                  <a:pt x="1278" y="296"/>
                </a:lnTo>
                <a:lnTo>
                  <a:pt x="1303" y="296"/>
                </a:lnTo>
                <a:lnTo>
                  <a:pt x="1311" y="295"/>
                </a:lnTo>
                <a:lnTo>
                  <a:pt x="1320" y="292"/>
                </a:lnTo>
                <a:lnTo>
                  <a:pt x="1327" y="289"/>
                </a:lnTo>
                <a:lnTo>
                  <a:pt x="1335" y="286"/>
                </a:lnTo>
                <a:lnTo>
                  <a:pt x="1341" y="282"/>
                </a:lnTo>
                <a:lnTo>
                  <a:pt x="1347" y="278"/>
                </a:lnTo>
                <a:lnTo>
                  <a:pt x="1352" y="272"/>
                </a:lnTo>
                <a:lnTo>
                  <a:pt x="1357" y="267"/>
                </a:lnTo>
                <a:lnTo>
                  <a:pt x="1357" y="264"/>
                </a:lnTo>
                <a:lnTo>
                  <a:pt x="1358" y="264"/>
                </a:lnTo>
                <a:lnTo>
                  <a:pt x="1362" y="253"/>
                </a:lnTo>
                <a:lnTo>
                  <a:pt x="1364" y="253"/>
                </a:lnTo>
                <a:lnTo>
                  <a:pt x="1364" y="248"/>
                </a:lnTo>
                <a:lnTo>
                  <a:pt x="1365" y="248"/>
                </a:lnTo>
                <a:lnTo>
                  <a:pt x="1365" y="241"/>
                </a:lnTo>
                <a:lnTo>
                  <a:pt x="1367" y="241"/>
                </a:lnTo>
                <a:lnTo>
                  <a:pt x="1367" y="231"/>
                </a:lnTo>
                <a:lnTo>
                  <a:pt x="1368" y="231"/>
                </a:lnTo>
                <a:lnTo>
                  <a:pt x="1369" y="227"/>
                </a:lnTo>
                <a:lnTo>
                  <a:pt x="1369" y="220"/>
                </a:lnTo>
                <a:lnTo>
                  <a:pt x="1369" y="205"/>
                </a:lnTo>
                <a:lnTo>
                  <a:pt x="1368" y="189"/>
                </a:lnTo>
                <a:lnTo>
                  <a:pt x="1367" y="179"/>
                </a:lnTo>
                <a:lnTo>
                  <a:pt x="1365" y="179"/>
                </a:lnTo>
                <a:lnTo>
                  <a:pt x="1364" y="169"/>
                </a:lnTo>
                <a:lnTo>
                  <a:pt x="1362" y="169"/>
                </a:lnTo>
                <a:lnTo>
                  <a:pt x="1362" y="165"/>
                </a:lnTo>
                <a:lnTo>
                  <a:pt x="1358" y="164"/>
                </a:lnTo>
                <a:lnTo>
                  <a:pt x="1358" y="159"/>
                </a:lnTo>
                <a:lnTo>
                  <a:pt x="1348" y="151"/>
                </a:lnTo>
                <a:lnTo>
                  <a:pt x="1344" y="147"/>
                </a:lnTo>
                <a:lnTo>
                  <a:pt x="1341" y="147"/>
                </a:lnTo>
                <a:lnTo>
                  <a:pt x="1340" y="143"/>
                </a:lnTo>
                <a:lnTo>
                  <a:pt x="1335" y="143"/>
                </a:lnTo>
                <a:lnTo>
                  <a:pt x="1334" y="140"/>
                </a:lnTo>
                <a:lnTo>
                  <a:pt x="1327" y="138"/>
                </a:lnTo>
                <a:lnTo>
                  <a:pt x="1326" y="134"/>
                </a:lnTo>
                <a:lnTo>
                  <a:pt x="1319" y="133"/>
                </a:lnTo>
                <a:lnTo>
                  <a:pt x="1319" y="131"/>
                </a:lnTo>
                <a:lnTo>
                  <a:pt x="1316" y="131"/>
                </a:lnTo>
                <a:lnTo>
                  <a:pt x="1316" y="128"/>
                </a:lnTo>
                <a:lnTo>
                  <a:pt x="1311" y="128"/>
                </a:lnTo>
                <a:lnTo>
                  <a:pt x="1311" y="127"/>
                </a:lnTo>
                <a:lnTo>
                  <a:pt x="1309" y="127"/>
                </a:lnTo>
                <a:lnTo>
                  <a:pt x="1309" y="126"/>
                </a:lnTo>
                <a:lnTo>
                  <a:pt x="1304" y="126"/>
                </a:lnTo>
                <a:lnTo>
                  <a:pt x="1303" y="123"/>
                </a:lnTo>
                <a:lnTo>
                  <a:pt x="1300" y="123"/>
                </a:lnTo>
                <a:lnTo>
                  <a:pt x="1300" y="120"/>
                </a:lnTo>
                <a:lnTo>
                  <a:pt x="1296" y="120"/>
                </a:lnTo>
                <a:lnTo>
                  <a:pt x="1296" y="119"/>
                </a:lnTo>
                <a:lnTo>
                  <a:pt x="1293" y="119"/>
                </a:lnTo>
                <a:lnTo>
                  <a:pt x="1293" y="117"/>
                </a:lnTo>
                <a:lnTo>
                  <a:pt x="1289" y="117"/>
                </a:lnTo>
                <a:lnTo>
                  <a:pt x="1289" y="116"/>
                </a:lnTo>
                <a:lnTo>
                  <a:pt x="1286" y="116"/>
                </a:lnTo>
                <a:lnTo>
                  <a:pt x="1286" y="113"/>
                </a:lnTo>
                <a:lnTo>
                  <a:pt x="1282" y="113"/>
                </a:lnTo>
                <a:lnTo>
                  <a:pt x="1282" y="112"/>
                </a:lnTo>
                <a:lnTo>
                  <a:pt x="1279" y="112"/>
                </a:lnTo>
                <a:lnTo>
                  <a:pt x="1278" y="109"/>
                </a:lnTo>
                <a:lnTo>
                  <a:pt x="1273" y="109"/>
                </a:lnTo>
                <a:lnTo>
                  <a:pt x="1273" y="107"/>
                </a:lnTo>
                <a:lnTo>
                  <a:pt x="1263" y="97"/>
                </a:lnTo>
                <a:lnTo>
                  <a:pt x="1261" y="90"/>
                </a:lnTo>
                <a:lnTo>
                  <a:pt x="1259" y="82"/>
                </a:lnTo>
                <a:lnTo>
                  <a:pt x="1258" y="78"/>
                </a:lnTo>
                <a:lnTo>
                  <a:pt x="1258" y="73"/>
                </a:lnTo>
                <a:lnTo>
                  <a:pt x="1259" y="69"/>
                </a:lnTo>
                <a:lnTo>
                  <a:pt x="1259" y="64"/>
                </a:lnTo>
                <a:lnTo>
                  <a:pt x="1259" y="55"/>
                </a:lnTo>
                <a:lnTo>
                  <a:pt x="1262" y="55"/>
                </a:lnTo>
                <a:lnTo>
                  <a:pt x="1265" y="45"/>
                </a:lnTo>
                <a:lnTo>
                  <a:pt x="1266" y="45"/>
                </a:lnTo>
                <a:lnTo>
                  <a:pt x="1273" y="35"/>
                </a:lnTo>
                <a:lnTo>
                  <a:pt x="1282" y="34"/>
                </a:lnTo>
                <a:lnTo>
                  <a:pt x="1282" y="33"/>
                </a:lnTo>
                <a:lnTo>
                  <a:pt x="1286" y="33"/>
                </a:lnTo>
                <a:lnTo>
                  <a:pt x="1289" y="31"/>
                </a:lnTo>
                <a:lnTo>
                  <a:pt x="1294" y="33"/>
                </a:lnTo>
                <a:lnTo>
                  <a:pt x="1304" y="35"/>
                </a:lnTo>
                <a:lnTo>
                  <a:pt x="1310" y="35"/>
                </a:lnTo>
                <a:lnTo>
                  <a:pt x="1310" y="38"/>
                </a:lnTo>
                <a:lnTo>
                  <a:pt x="1320" y="41"/>
                </a:lnTo>
                <a:lnTo>
                  <a:pt x="1320" y="42"/>
                </a:lnTo>
                <a:lnTo>
                  <a:pt x="1324" y="42"/>
                </a:lnTo>
                <a:lnTo>
                  <a:pt x="1327" y="48"/>
                </a:lnTo>
                <a:lnTo>
                  <a:pt x="1331" y="48"/>
                </a:lnTo>
                <a:lnTo>
                  <a:pt x="1333" y="51"/>
                </a:lnTo>
                <a:lnTo>
                  <a:pt x="1340" y="59"/>
                </a:lnTo>
                <a:lnTo>
                  <a:pt x="1345" y="62"/>
                </a:lnTo>
                <a:lnTo>
                  <a:pt x="1350" y="65"/>
                </a:lnTo>
                <a:lnTo>
                  <a:pt x="1351" y="61"/>
                </a:lnTo>
                <a:lnTo>
                  <a:pt x="1352" y="61"/>
                </a:lnTo>
                <a:lnTo>
                  <a:pt x="1352" y="26"/>
                </a:lnTo>
                <a:lnTo>
                  <a:pt x="1355" y="26"/>
                </a:lnTo>
                <a:lnTo>
                  <a:pt x="1355" y="9"/>
                </a:lnTo>
                <a:lnTo>
                  <a:pt x="1357" y="4"/>
                </a:lnTo>
                <a:lnTo>
                  <a:pt x="1355" y="4"/>
                </a:lnTo>
                <a:lnTo>
                  <a:pt x="1355" y="3"/>
                </a:lnTo>
                <a:lnTo>
                  <a:pt x="1351" y="4"/>
                </a:lnTo>
                <a:lnTo>
                  <a:pt x="1347" y="4"/>
                </a:lnTo>
                <a:lnTo>
                  <a:pt x="1335" y="7"/>
                </a:lnTo>
                <a:lnTo>
                  <a:pt x="1326" y="7"/>
                </a:lnTo>
                <a:lnTo>
                  <a:pt x="1320" y="7"/>
                </a:lnTo>
                <a:lnTo>
                  <a:pt x="1316" y="7"/>
                </a:lnTo>
                <a:lnTo>
                  <a:pt x="1316" y="4"/>
                </a:lnTo>
                <a:lnTo>
                  <a:pt x="1309" y="4"/>
                </a:lnTo>
                <a:lnTo>
                  <a:pt x="1309" y="3"/>
                </a:lnTo>
                <a:lnTo>
                  <a:pt x="1302" y="3"/>
                </a:lnTo>
                <a:lnTo>
                  <a:pt x="1302" y="2"/>
                </a:lnTo>
                <a:lnTo>
                  <a:pt x="1293" y="2"/>
                </a:lnTo>
                <a:lnTo>
                  <a:pt x="1293" y="0"/>
                </a:lnTo>
                <a:lnTo>
                  <a:pt x="1263" y="0"/>
                </a:lnTo>
                <a:close/>
                <a:moveTo>
                  <a:pt x="356" y="3"/>
                </a:moveTo>
                <a:lnTo>
                  <a:pt x="358" y="11"/>
                </a:lnTo>
                <a:lnTo>
                  <a:pt x="361" y="17"/>
                </a:lnTo>
                <a:lnTo>
                  <a:pt x="363" y="23"/>
                </a:lnTo>
                <a:lnTo>
                  <a:pt x="366" y="30"/>
                </a:lnTo>
                <a:lnTo>
                  <a:pt x="366" y="206"/>
                </a:lnTo>
                <a:lnTo>
                  <a:pt x="368" y="227"/>
                </a:lnTo>
                <a:lnTo>
                  <a:pt x="368" y="250"/>
                </a:lnTo>
                <a:lnTo>
                  <a:pt x="366" y="260"/>
                </a:lnTo>
                <a:lnTo>
                  <a:pt x="365" y="268"/>
                </a:lnTo>
                <a:lnTo>
                  <a:pt x="363" y="272"/>
                </a:lnTo>
                <a:lnTo>
                  <a:pt x="361" y="275"/>
                </a:lnTo>
                <a:lnTo>
                  <a:pt x="359" y="278"/>
                </a:lnTo>
                <a:lnTo>
                  <a:pt x="356" y="281"/>
                </a:lnTo>
                <a:lnTo>
                  <a:pt x="356" y="286"/>
                </a:lnTo>
                <a:lnTo>
                  <a:pt x="358" y="291"/>
                </a:lnTo>
                <a:lnTo>
                  <a:pt x="397" y="289"/>
                </a:lnTo>
                <a:lnTo>
                  <a:pt x="397" y="291"/>
                </a:lnTo>
                <a:lnTo>
                  <a:pt x="424" y="291"/>
                </a:lnTo>
                <a:lnTo>
                  <a:pt x="423" y="282"/>
                </a:lnTo>
                <a:lnTo>
                  <a:pt x="423" y="281"/>
                </a:lnTo>
                <a:lnTo>
                  <a:pt x="423" y="279"/>
                </a:lnTo>
                <a:lnTo>
                  <a:pt x="420" y="275"/>
                </a:lnTo>
                <a:lnTo>
                  <a:pt x="417" y="274"/>
                </a:lnTo>
                <a:lnTo>
                  <a:pt x="416" y="272"/>
                </a:lnTo>
                <a:lnTo>
                  <a:pt x="416" y="271"/>
                </a:lnTo>
                <a:lnTo>
                  <a:pt x="416" y="268"/>
                </a:lnTo>
                <a:lnTo>
                  <a:pt x="416" y="265"/>
                </a:lnTo>
                <a:lnTo>
                  <a:pt x="416" y="262"/>
                </a:lnTo>
                <a:lnTo>
                  <a:pt x="413" y="262"/>
                </a:lnTo>
                <a:lnTo>
                  <a:pt x="413" y="97"/>
                </a:lnTo>
                <a:lnTo>
                  <a:pt x="413" y="31"/>
                </a:lnTo>
                <a:lnTo>
                  <a:pt x="416" y="31"/>
                </a:lnTo>
                <a:lnTo>
                  <a:pt x="416" y="27"/>
                </a:lnTo>
                <a:lnTo>
                  <a:pt x="416" y="24"/>
                </a:lnTo>
                <a:lnTo>
                  <a:pt x="416" y="21"/>
                </a:lnTo>
                <a:lnTo>
                  <a:pt x="417" y="18"/>
                </a:lnTo>
                <a:lnTo>
                  <a:pt x="420" y="17"/>
                </a:lnTo>
                <a:lnTo>
                  <a:pt x="423" y="14"/>
                </a:lnTo>
                <a:lnTo>
                  <a:pt x="423" y="10"/>
                </a:lnTo>
                <a:lnTo>
                  <a:pt x="424" y="2"/>
                </a:lnTo>
                <a:lnTo>
                  <a:pt x="406" y="2"/>
                </a:lnTo>
                <a:lnTo>
                  <a:pt x="383" y="0"/>
                </a:lnTo>
                <a:lnTo>
                  <a:pt x="376" y="0"/>
                </a:lnTo>
                <a:lnTo>
                  <a:pt x="368" y="2"/>
                </a:lnTo>
                <a:lnTo>
                  <a:pt x="362" y="2"/>
                </a:lnTo>
                <a:lnTo>
                  <a:pt x="356" y="3"/>
                </a:lnTo>
                <a:close/>
                <a:moveTo>
                  <a:pt x="111" y="3"/>
                </a:moveTo>
                <a:lnTo>
                  <a:pt x="112" y="10"/>
                </a:lnTo>
                <a:lnTo>
                  <a:pt x="113" y="14"/>
                </a:lnTo>
                <a:lnTo>
                  <a:pt x="115" y="17"/>
                </a:lnTo>
                <a:lnTo>
                  <a:pt x="116" y="18"/>
                </a:lnTo>
                <a:lnTo>
                  <a:pt x="122" y="20"/>
                </a:lnTo>
                <a:lnTo>
                  <a:pt x="120" y="28"/>
                </a:lnTo>
                <a:lnTo>
                  <a:pt x="120" y="30"/>
                </a:lnTo>
                <a:lnTo>
                  <a:pt x="118" y="33"/>
                </a:lnTo>
                <a:lnTo>
                  <a:pt x="116" y="33"/>
                </a:lnTo>
                <a:lnTo>
                  <a:pt x="115" y="38"/>
                </a:lnTo>
                <a:lnTo>
                  <a:pt x="111" y="40"/>
                </a:lnTo>
                <a:lnTo>
                  <a:pt x="109" y="45"/>
                </a:lnTo>
                <a:lnTo>
                  <a:pt x="104" y="48"/>
                </a:lnTo>
                <a:lnTo>
                  <a:pt x="104" y="51"/>
                </a:lnTo>
                <a:lnTo>
                  <a:pt x="98" y="57"/>
                </a:lnTo>
                <a:lnTo>
                  <a:pt x="98" y="61"/>
                </a:lnTo>
                <a:lnTo>
                  <a:pt x="91" y="65"/>
                </a:lnTo>
                <a:lnTo>
                  <a:pt x="91" y="69"/>
                </a:lnTo>
                <a:lnTo>
                  <a:pt x="84" y="73"/>
                </a:lnTo>
                <a:lnTo>
                  <a:pt x="84" y="78"/>
                </a:lnTo>
                <a:lnTo>
                  <a:pt x="77" y="82"/>
                </a:lnTo>
                <a:lnTo>
                  <a:pt x="77" y="86"/>
                </a:lnTo>
                <a:lnTo>
                  <a:pt x="68" y="93"/>
                </a:lnTo>
                <a:lnTo>
                  <a:pt x="68" y="96"/>
                </a:lnTo>
                <a:lnTo>
                  <a:pt x="64" y="97"/>
                </a:lnTo>
                <a:lnTo>
                  <a:pt x="63" y="102"/>
                </a:lnTo>
                <a:lnTo>
                  <a:pt x="61" y="103"/>
                </a:lnTo>
                <a:lnTo>
                  <a:pt x="60" y="104"/>
                </a:lnTo>
                <a:lnTo>
                  <a:pt x="60" y="107"/>
                </a:lnTo>
                <a:lnTo>
                  <a:pt x="57" y="107"/>
                </a:lnTo>
                <a:lnTo>
                  <a:pt x="57" y="26"/>
                </a:lnTo>
                <a:lnTo>
                  <a:pt x="58" y="23"/>
                </a:lnTo>
                <a:lnTo>
                  <a:pt x="61" y="20"/>
                </a:lnTo>
                <a:lnTo>
                  <a:pt x="64" y="16"/>
                </a:lnTo>
                <a:lnTo>
                  <a:pt x="67" y="10"/>
                </a:lnTo>
                <a:lnTo>
                  <a:pt x="68" y="2"/>
                </a:lnTo>
                <a:lnTo>
                  <a:pt x="0" y="2"/>
                </a:lnTo>
                <a:lnTo>
                  <a:pt x="0" y="6"/>
                </a:lnTo>
                <a:lnTo>
                  <a:pt x="0" y="10"/>
                </a:lnTo>
                <a:lnTo>
                  <a:pt x="2" y="14"/>
                </a:lnTo>
                <a:lnTo>
                  <a:pt x="5" y="17"/>
                </a:lnTo>
                <a:lnTo>
                  <a:pt x="7" y="18"/>
                </a:lnTo>
                <a:lnTo>
                  <a:pt x="7" y="23"/>
                </a:lnTo>
                <a:lnTo>
                  <a:pt x="9" y="23"/>
                </a:lnTo>
                <a:lnTo>
                  <a:pt x="9" y="40"/>
                </a:lnTo>
                <a:lnTo>
                  <a:pt x="10" y="40"/>
                </a:lnTo>
                <a:lnTo>
                  <a:pt x="10" y="205"/>
                </a:lnTo>
                <a:lnTo>
                  <a:pt x="12" y="226"/>
                </a:lnTo>
                <a:lnTo>
                  <a:pt x="12" y="248"/>
                </a:lnTo>
                <a:lnTo>
                  <a:pt x="10" y="254"/>
                </a:lnTo>
                <a:lnTo>
                  <a:pt x="10" y="258"/>
                </a:lnTo>
                <a:lnTo>
                  <a:pt x="9" y="268"/>
                </a:lnTo>
                <a:lnTo>
                  <a:pt x="7" y="272"/>
                </a:lnTo>
                <a:lnTo>
                  <a:pt x="5" y="275"/>
                </a:lnTo>
                <a:lnTo>
                  <a:pt x="3" y="278"/>
                </a:lnTo>
                <a:lnTo>
                  <a:pt x="0" y="281"/>
                </a:lnTo>
                <a:lnTo>
                  <a:pt x="0" y="286"/>
                </a:lnTo>
                <a:lnTo>
                  <a:pt x="2" y="291"/>
                </a:lnTo>
                <a:lnTo>
                  <a:pt x="24" y="289"/>
                </a:lnTo>
                <a:lnTo>
                  <a:pt x="37" y="289"/>
                </a:lnTo>
                <a:lnTo>
                  <a:pt x="41" y="291"/>
                </a:lnTo>
                <a:lnTo>
                  <a:pt x="44" y="291"/>
                </a:lnTo>
                <a:lnTo>
                  <a:pt x="57" y="291"/>
                </a:lnTo>
                <a:lnTo>
                  <a:pt x="63" y="291"/>
                </a:lnTo>
                <a:lnTo>
                  <a:pt x="68" y="289"/>
                </a:lnTo>
                <a:lnTo>
                  <a:pt x="68" y="284"/>
                </a:lnTo>
                <a:lnTo>
                  <a:pt x="67" y="282"/>
                </a:lnTo>
                <a:lnTo>
                  <a:pt x="67" y="281"/>
                </a:lnTo>
                <a:lnTo>
                  <a:pt x="65" y="276"/>
                </a:lnTo>
                <a:lnTo>
                  <a:pt x="63" y="274"/>
                </a:lnTo>
                <a:lnTo>
                  <a:pt x="60" y="272"/>
                </a:lnTo>
                <a:lnTo>
                  <a:pt x="60" y="265"/>
                </a:lnTo>
                <a:lnTo>
                  <a:pt x="57" y="265"/>
                </a:lnTo>
                <a:lnTo>
                  <a:pt x="57" y="151"/>
                </a:lnTo>
                <a:lnTo>
                  <a:pt x="63" y="148"/>
                </a:lnTo>
                <a:lnTo>
                  <a:pt x="63" y="144"/>
                </a:lnTo>
                <a:lnTo>
                  <a:pt x="67" y="143"/>
                </a:lnTo>
                <a:lnTo>
                  <a:pt x="70" y="135"/>
                </a:lnTo>
                <a:lnTo>
                  <a:pt x="72" y="134"/>
                </a:lnTo>
                <a:lnTo>
                  <a:pt x="122" y="267"/>
                </a:lnTo>
                <a:lnTo>
                  <a:pt x="119" y="275"/>
                </a:lnTo>
                <a:lnTo>
                  <a:pt x="115" y="278"/>
                </a:lnTo>
                <a:lnTo>
                  <a:pt x="111" y="281"/>
                </a:lnTo>
                <a:lnTo>
                  <a:pt x="112" y="286"/>
                </a:lnTo>
                <a:lnTo>
                  <a:pt x="113" y="291"/>
                </a:lnTo>
                <a:lnTo>
                  <a:pt x="171" y="289"/>
                </a:lnTo>
                <a:lnTo>
                  <a:pt x="171" y="291"/>
                </a:lnTo>
                <a:lnTo>
                  <a:pt x="180" y="291"/>
                </a:lnTo>
                <a:lnTo>
                  <a:pt x="188" y="291"/>
                </a:lnTo>
                <a:lnTo>
                  <a:pt x="201" y="291"/>
                </a:lnTo>
                <a:lnTo>
                  <a:pt x="205" y="291"/>
                </a:lnTo>
                <a:lnTo>
                  <a:pt x="209" y="293"/>
                </a:lnTo>
                <a:lnTo>
                  <a:pt x="214" y="292"/>
                </a:lnTo>
                <a:lnTo>
                  <a:pt x="217" y="291"/>
                </a:lnTo>
                <a:lnTo>
                  <a:pt x="218" y="286"/>
                </a:lnTo>
                <a:lnTo>
                  <a:pt x="217" y="286"/>
                </a:lnTo>
                <a:lnTo>
                  <a:pt x="215" y="282"/>
                </a:lnTo>
                <a:lnTo>
                  <a:pt x="215" y="281"/>
                </a:lnTo>
                <a:lnTo>
                  <a:pt x="214" y="279"/>
                </a:lnTo>
                <a:lnTo>
                  <a:pt x="212" y="278"/>
                </a:lnTo>
                <a:lnTo>
                  <a:pt x="208" y="276"/>
                </a:lnTo>
                <a:lnTo>
                  <a:pt x="207" y="275"/>
                </a:lnTo>
                <a:lnTo>
                  <a:pt x="204" y="274"/>
                </a:lnTo>
                <a:lnTo>
                  <a:pt x="202" y="272"/>
                </a:lnTo>
                <a:lnTo>
                  <a:pt x="201" y="268"/>
                </a:lnTo>
                <a:lnTo>
                  <a:pt x="197" y="262"/>
                </a:lnTo>
                <a:lnTo>
                  <a:pt x="197" y="248"/>
                </a:lnTo>
                <a:lnTo>
                  <a:pt x="200" y="248"/>
                </a:lnTo>
                <a:lnTo>
                  <a:pt x="200" y="237"/>
                </a:lnTo>
                <a:lnTo>
                  <a:pt x="204" y="224"/>
                </a:lnTo>
                <a:lnTo>
                  <a:pt x="205" y="216"/>
                </a:lnTo>
                <a:lnTo>
                  <a:pt x="207" y="209"/>
                </a:lnTo>
                <a:lnTo>
                  <a:pt x="208" y="209"/>
                </a:lnTo>
                <a:lnTo>
                  <a:pt x="208" y="206"/>
                </a:lnTo>
                <a:lnTo>
                  <a:pt x="279" y="206"/>
                </a:lnTo>
                <a:lnTo>
                  <a:pt x="286" y="247"/>
                </a:lnTo>
                <a:lnTo>
                  <a:pt x="287" y="247"/>
                </a:lnTo>
                <a:lnTo>
                  <a:pt x="289" y="251"/>
                </a:lnTo>
                <a:lnTo>
                  <a:pt x="289" y="255"/>
                </a:lnTo>
                <a:lnTo>
                  <a:pt x="289" y="260"/>
                </a:lnTo>
                <a:lnTo>
                  <a:pt x="290" y="264"/>
                </a:lnTo>
                <a:lnTo>
                  <a:pt x="290" y="269"/>
                </a:lnTo>
                <a:lnTo>
                  <a:pt x="289" y="272"/>
                </a:lnTo>
                <a:lnTo>
                  <a:pt x="287" y="275"/>
                </a:lnTo>
                <a:lnTo>
                  <a:pt x="284" y="278"/>
                </a:lnTo>
                <a:lnTo>
                  <a:pt x="280" y="281"/>
                </a:lnTo>
                <a:lnTo>
                  <a:pt x="280" y="286"/>
                </a:lnTo>
                <a:lnTo>
                  <a:pt x="282" y="291"/>
                </a:lnTo>
                <a:lnTo>
                  <a:pt x="306" y="289"/>
                </a:lnTo>
                <a:lnTo>
                  <a:pt x="317" y="289"/>
                </a:lnTo>
                <a:lnTo>
                  <a:pt x="321" y="291"/>
                </a:lnTo>
                <a:lnTo>
                  <a:pt x="324" y="291"/>
                </a:lnTo>
                <a:lnTo>
                  <a:pt x="339" y="292"/>
                </a:lnTo>
                <a:lnTo>
                  <a:pt x="347" y="291"/>
                </a:lnTo>
                <a:lnTo>
                  <a:pt x="354" y="289"/>
                </a:lnTo>
                <a:lnTo>
                  <a:pt x="351" y="284"/>
                </a:lnTo>
                <a:lnTo>
                  <a:pt x="349" y="279"/>
                </a:lnTo>
                <a:lnTo>
                  <a:pt x="342" y="272"/>
                </a:lnTo>
                <a:lnTo>
                  <a:pt x="339" y="271"/>
                </a:lnTo>
                <a:lnTo>
                  <a:pt x="339" y="265"/>
                </a:lnTo>
                <a:lnTo>
                  <a:pt x="337" y="265"/>
                </a:lnTo>
                <a:lnTo>
                  <a:pt x="337" y="258"/>
                </a:lnTo>
                <a:lnTo>
                  <a:pt x="335" y="258"/>
                </a:lnTo>
                <a:lnTo>
                  <a:pt x="335" y="251"/>
                </a:lnTo>
                <a:lnTo>
                  <a:pt x="334" y="251"/>
                </a:lnTo>
                <a:lnTo>
                  <a:pt x="328" y="220"/>
                </a:lnTo>
                <a:lnTo>
                  <a:pt x="321" y="195"/>
                </a:lnTo>
                <a:lnTo>
                  <a:pt x="315" y="169"/>
                </a:lnTo>
                <a:lnTo>
                  <a:pt x="310" y="143"/>
                </a:lnTo>
                <a:lnTo>
                  <a:pt x="307" y="130"/>
                </a:lnTo>
                <a:lnTo>
                  <a:pt x="303" y="117"/>
                </a:lnTo>
                <a:lnTo>
                  <a:pt x="303" y="109"/>
                </a:lnTo>
                <a:lnTo>
                  <a:pt x="301" y="109"/>
                </a:lnTo>
                <a:lnTo>
                  <a:pt x="301" y="102"/>
                </a:lnTo>
                <a:lnTo>
                  <a:pt x="300" y="102"/>
                </a:lnTo>
                <a:lnTo>
                  <a:pt x="300" y="95"/>
                </a:lnTo>
                <a:lnTo>
                  <a:pt x="297" y="95"/>
                </a:lnTo>
                <a:lnTo>
                  <a:pt x="297" y="86"/>
                </a:lnTo>
                <a:lnTo>
                  <a:pt x="296" y="86"/>
                </a:lnTo>
                <a:lnTo>
                  <a:pt x="296" y="79"/>
                </a:lnTo>
                <a:lnTo>
                  <a:pt x="294" y="79"/>
                </a:lnTo>
                <a:lnTo>
                  <a:pt x="294" y="72"/>
                </a:lnTo>
                <a:lnTo>
                  <a:pt x="293" y="72"/>
                </a:lnTo>
                <a:lnTo>
                  <a:pt x="293" y="64"/>
                </a:lnTo>
                <a:lnTo>
                  <a:pt x="290" y="64"/>
                </a:lnTo>
                <a:lnTo>
                  <a:pt x="287" y="41"/>
                </a:lnTo>
                <a:lnTo>
                  <a:pt x="286" y="41"/>
                </a:lnTo>
                <a:lnTo>
                  <a:pt x="286" y="33"/>
                </a:lnTo>
                <a:lnTo>
                  <a:pt x="286" y="28"/>
                </a:lnTo>
                <a:lnTo>
                  <a:pt x="286" y="24"/>
                </a:lnTo>
                <a:lnTo>
                  <a:pt x="287" y="21"/>
                </a:lnTo>
                <a:lnTo>
                  <a:pt x="289" y="20"/>
                </a:lnTo>
                <a:lnTo>
                  <a:pt x="294" y="16"/>
                </a:lnTo>
                <a:lnTo>
                  <a:pt x="294" y="9"/>
                </a:lnTo>
                <a:lnTo>
                  <a:pt x="293" y="3"/>
                </a:lnTo>
                <a:lnTo>
                  <a:pt x="277" y="3"/>
                </a:lnTo>
                <a:lnTo>
                  <a:pt x="277" y="4"/>
                </a:lnTo>
                <a:lnTo>
                  <a:pt x="262" y="4"/>
                </a:lnTo>
                <a:lnTo>
                  <a:pt x="235" y="4"/>
                </a:lnTo>
                <a:lnTo>
                  <a:pt x="211" y="3"/>
                </a:lnTo>
                <a:lnTo>
                  <a:pt x="211" y="6"/>
                </a:lnTo>
                <a:lnTo>
                  <a:pt x="209" y="7"/>
                </a:lnTo>
                <a:lnTo>
                  <a:pt x="211" y="11"/>
                </a:lnTo>
                <a:lnTo>
                  <a:pt x="212" y="16"/>
                </a:lnTo>
                <a:lnTo>
                  <a:pt x="217" y="24"/>
                </a:lnTo>
                <a:lnTo>
                  <a:pt x="218" y="24"/>
                </a:lnTo>
                <a:lnTo>
                  <a:pt x="219" y="27"/>
                </a:lnTo>
                <a:lnTo>
                  <a:pt x="219" y="30"/>
                </a:lnTo>
                <a:lnTo>
                  <a:pt x="218" y="35"/>
                </a:lnTo>
                <a:lnTo>
                  <a:pt x="215" y="45"/>
                </a:lnTo>
                <a:lnTo>
                  <a:pt x="215" y="54"/>
                </a:lnTo>
                <a:lnTo>
                  <a:pt x="212" y="54"/>
                </a:lnTo>
                <a:lnTo>
                  <a:pt x="212" y="61"/>
                </a:lnTo>
                <a:lnTo>
                  <a:pt x="211" y="61"/>
                </a:lnTo>
                <a:lnTo>
                  <a:pt x="211" y="69"/>
                </a:lnTo>
                <a:lnTo>
                  <a:pt x="209" y="69"/>
                </a:lnTo>
                <a:lnTo>
                  <a:pt x="209" y="78"/>
                </a:lnTo>
                <a:lnTo>
                  <a:pt x="208" y="78"/>
                </a:lnTo>
                <a:lnTo>
                  <a:pt x="208" y="86"/>
                </a:lnTo>
                <a:lnTo>
                  <a:pt x="207" y="86"/>
                </a:lnTo>
                <a:lnTo>
                  <a:pt x="197" y="135"/>
                </a:lnTo>
                <a:lnTo>
                  <a:pt x="195" y="135"/>
                </a:lnTo>
                <a:lnTo>
                  <a:pt x="194" y="151"/>
                </a:lnTo>
                <a:lnTo>
                  <a:pt x="193" y="151"/>
                </a:lnTo>
                <a:lnTo>
                  <a:pt x="193" y="159"/>
                </a:lnTo>
                <a:lnTo>
                  <a:pt x="191" y="159"/>
                </a:lnTo>
                <a:lnTo>
                  <a:pt x="191" y="169"/>
                </a:lnTo>
                <a:lnTo>
                  <a:pt x="188" y="169"/>
                </a:lnTo>
                <a:lnTo>
                  <a:pt x="188" y="178"/>
                </a:lnTo>
                <a:lnTo>
                  <a:pt x="187" y="178"/>
                </a:lnTo>
                <a:lnTo>
                  <a:pt x="187" y="185"/>
                </a:lnTo>
                <a:lnTo>
                  <a:pt x="185" y="185"/>
                </a:lnTo>
                <a:lnTo>
                  <a:pt x="184" y="202"/>
                </a:lnTo>
                <a:lnTo>
                  <a:pt x="170" y="262"/>
                </a:lnTo>
                <a:lnTo>
                  <a:pt x="166" y="262"/>
                </a:lnTo>
                <a:lnTo>
                  <a:pt x="161" y="243"/>
                </a:lnTo>
                <a:lnTo>
                  <a:pt x="160" y="243"/>
                </a:lnTo>
                <a:lnTo>
                  <a:pt x="160" y="240"/>
                </a:lnTo>
                <a:lnTo>
                  <a:pt x="157" y="240"/>
                </a:lnTo>
                <a:lnTo>
                  <a:pt x="154" y="224"/>
                </a:lnTo>
                <a:lnTo>
                  <a:pt x="153" y="224"/>
                </a:lnTo>
                <a:lnTo>
                  <a:pt x="153" y="220"/>
                </a:lnTo>
                <a:lnTo>
                  <a:pt x="150" y="220"/>
                </a:lnTo>
                <a:lnTo>
                  <a:pt x="150" y="216"/>
                </a:lnTo>
                <a:lnTo>
                  <a:pt x="149" y="216"/>
                </a:lnTo>
                <a:lnTo>
                  <a:pt x="149" y="210"/>
                </a:lnTo>
                <a:lnTo>
                  <a:pt x="147" y="210"/>
                </a:lnTo>
                <a:lnTo>
                  <a:pt x="147" y="205"/>
                </a:lnTo>
                <a:lnTo>
                  <a:pt x="146" y="205"/>
                </a:lnTo>
                <a:lnTo>
                  <a:pt x="146" y="200"/>
                </a:lnTo>
                <a:lnTo>
                  <a:pt x="145" y="200"/>
                </a:lnTo>
                <a:lnTo>
                  <a:pt x="145" y="196"/>
                </a:lnTo>
                <a:lnTo>
                  <a:pt x="142" y="196"/>
                </a:lnTo>
                <a:lnTo>
                  <a:pt x="139" y="181"/>
                </a:lnTo>
                <a:lnTo>
                  <a:pt x="137" y="181"/>
                </a:lnTo>
                <a:lnTo>
                  <a:pt x="137" y="178"/>
                </a:lnTo>
                <a:lnTo>
                  <a:pt x="135" y="178"/>
                </a:lnTo>
                <a:lnTo>
                  <a:pt x="133" y="166"/>
                </a:lnTo>
                <a:lnTo>
                  <a:pt x="132" y="166"/>
                </a:lnTo>
                <a:lnTo>
                  <a:pt x="132" y="162"/>
                </a:lnTo>
                <a:lnTo>
                  <a:pt x="130" y="162"/>
                </a:lnTo>
                <a:lnTo>
                  <a:pt x="130" y="158"/>
                </a:lnTo>
                <a:lnTo>
                  <a:pt x="129" y="158"/>
                </a:lnTo>
                <a:lnTo>
                  <a:pt x="126" y="148"/>
                </a:lnTo>
                <a:lnTo>
                  <a:pt x="125" y="148"/>
                </a:lnTo>
                <a:lnTo>
                  <a:pt x="123" y="138"/>
                </a:lnTo>
                <a:lnTo>
                  <a:pt x="122" y="138"/>
                </a:lnTo>
                <a:lnTo>
                  <a:pt x="122" y="134"/>
                </a:lnTo>
                <a:lnTo>
                  <a:pt x="119" y="134"/>
                </a:lnTo>
                <a:lnTo>
                  <a:pt x="118" y="124"/>
                </a:lnTo>
                <a:lnTo>
                  <a:pt x="116" y="124"/>
                </a:lnTo>
                <a:lnTo>
                  <a:pt x="116" y="119"/>
                </a:lnTo>
                <a:lnTo>
                  <a:pt x="115" y="119"/>
                </a:lnTo>
                <a:lnTo>
                  <a:pt x="115" y="116"/>
                </a:lnTo>
                <a:lnTo>
                  <a:pt x="113" y="116"/>
                </a:lnTo>
                <a:lnTo>
                  <a:pt x="113" y="110"/>
                </a:lnTo>
                <a:lnTo>
                  <a:pt x="111" y="110"/>
                </a:lnTo>
                <a:lnTo>
                  <a:pt x="111" y="104"/>
                </a:lnTo>
                <a:lnTo>
                  <a:pt x="109" y="104"/>
                </a:lnTo>
                <a:lnTo>
                  <a:pt x="108" y="95"/>
                </a:lnTo>
                <a:lnTo>
                  <a:pt x="106" y="95"/>
                </a:lnTo>
                <a:lnTo>
                  <a:pt x="106" y="90"/>
                </a:lnTo>
                <a:lnTo>
                  <a:pt x="106" y="89"/>
                </a:lnTo>
                <a:lnTo>
                  <a:pt x="108" y="86"/>
                </a:lnTo>
                <a:lnTo>
                  <a:pt x="109" y="85"/>
                </a:lnTo>
                <a:lnTo>
                  <a:pt x="111" y="85"/>
                </a:lnTo>
                <a:lnTo>
                  <a:pt x="113" y="79"/>
                </a:lnTo>
                <a:lnTo>
                  <a:pt x="116" y="78"/>
                </a:lnTo>
                <a:lnTo>
                  <a:pt x="116" y="73"/>
                </a:lnTo>
                <a:lnTo>
                  <a:pt x="122" y="71"/>
                </a:lnTo>
                <a:lnTo>
                  <a:pt x="122" y="66"/>
                </a:lnTo>
                <a:lnTo>
                  <a:pt x="126" y="64"/>
                </a:lnTo>
                <a:lnTo>
                  <a:pt x="126" y="61"/>
                </a:lnTo>
                <a:lnTo>
                  <a:pt x="132" y="57"/>
                </a:lnTo>
                <a:lnTo>
                  <a:pt x="132" y="54"/>
                </a:lnTo>
                <a:lnTo>
                  <a:pt x="137" y="49"/>
                </a:lnTo>
                <a:lnTo>
                  <a:pt x="137" y="47"/>
                </a:lnTo>
                <a:lnTo>
                  <a:pt x="142" y="42"/>
                </a:lnTo>
                <a:lnTo>
                  <a:pt x="142" y="40"/>
                </a:lnTo>
                <a:lnTo>
                  <a:pt x="147" y="35"/>
                </a:lnTo>
                <a:lnTo>
                  <a:pt x="147" y="33"/>
                </a:lnTo>
                <a:lnTo>
                  <a:pt x="150" y="31"/>
                </a:lnTo>
                <a:lnTo>
                  <a:pt x="156" y="24"/>
                </a:lnTo>
                <a:lnTo>
                  <a:pt x="171" y="18"/>
                </a:lnTo>
                <a:lnTo>
                  <a:pt x="171" y="17"/>
                </a:lnTo>
                <a:lnTo>
                  <a:pt x="176" y="17"/>
                </a:lnTo>
                <a:lnTo>
                  <a:pt x="176" y="16"/>
                </a:lnTo>
                <a:lnTo>
                  <a:pt x="178" y="14"/>
                </a:lnTo>
                <a:lnTo>
                  <a:pt x="178" y="2"/>
                </a:lnTo>
                <a:lnTo>
                  <a:pt x="160" y="2"/>
                </a:lnTo>
                <a:lnTo>
                  <a:pt x="139" y="0"/>
                </a:lnTo>
                <a:lnTo>
                  <a:pt x="130" y="0"/>
                </a:lnTo>
                <a:lnTo>
                  <a:pt x="123" y="2"/>
                </a:lnTo>
                <a:lnTo>
                  <a:pt x="116" y="2"/>
                </a:lnTo>
                <a:lnTo>
                  <a:pt x="111" y="3"/>
                </a:lnTo>
                <a:close/>
                <a:moveTo>
                  <a:pt x="241" y="54"/>
                </a:moveTo>
                <a:lnTo>
                  <a:pt x="242" y="55"/>
                </a:lnTo>
                <a:lnTo>
                  <a:pt x="243" y="57"/>
                </a:lnTo>
                <a:lnTo>
                  <a:pt x="243" y="58"/>
                </a:lnTo>
                <a:lnTo>
                  <a:pt x="245" y="66"/>
                </a:lnTo>
                <a:lnTo>
                  <a:pt x="246" y="73"/>
                </a:lnTo>
                <a:lnTo>
                  <a:pt x="248" y="80"/>
                </a:lnTo>
                <a:lnTo>
                  <a:pt x="249" y="80"/>
                </a:lnTo>
                <a:lnTo>
                  <a:pt x="249" y="88"/>
                </a:lnTo>
                <a:lnTo>
                  <a:pt x="253" y="102"/>
                </a:lnTo>
                <a:lnTo>
                  <a:pt x="258" y="116"/>
                </a:lnTo>
                <a:lnTo>
                  <a:pt x="260" y="131"/>
                </a:lnTo>
                <a:lnTo>
                  <a:pt x="263" y="138"/>
                </a:lnTo>
                <a:lnTo>
                  <a:pt x="265" y="144"/>
                </a:lnTo>
                <a:lnTo>
                  <a:pt x="266" y="159"/>
                </a:lnTo>
                <a:lnTo>
                  <a:pt x="270" y="172"/>
                </a:lnTo>
                <a:lnTo>
                  <a:pt x="273" y="185"/>
                </a:lnTo>
                <a:lnTo>
                  <a:pt x="212" y="185"/>
                </a:lnTo>
                <a:lnTo>
                  <a:pt x="241" y="54"/>
                </a:lnTo>
                <a:close/>
                <a:moveTo>
                  <a:pt x="2107" y="2"/>
                </a:moveTo>
                <a:lnTo>
                  <a:pt x="2107" y="3"/>
                </a:lnTo>
                <a:lnTo>
                  <a:pt x="2056" y="3"/>
                </a:lnTo>
                <a:lnTo>
                  <a:pt x="2056" y="4"/>
                </a:lnTo>
                <a:lnTo>
                  <a:pt x="2055" y="7"/>
                </a:lnTo>
                <a:lnTo>
                  <a:pt x="2052" y="9"/>
                </a:lnTo>
                <a:lnTo>
                  <a:pt x="2050" y="13"/>
                </a:lnTo>
                <a:lnTo>
                  <a:pt x="2049" y="17"/>
                </a:lnTo>
                <a:lnTo>
                  <a:pt x="2047" y="23"/>
                </a:lnTo>
                <a:lnTo>
                  <a:pt x="2046" y="23"/>
                </a:lnTo>
                <a:lnTo>
                  <a:pt x="2046" y="26"/>
                </a:lnTo>
                <a:lnTo>
                  <a:pt x="2045" y="26"/>
                </a:lnTo>
                <a:lnTo>
                  <a:pt x="2045" y="31"/>
                </a:lnTo>
                <a:lnTo>
                  <a:pt x="2042" y="31"/>
                </a:lnTo>
                <a:lnTo>
                  <a:pt x="2040" y="38"/>
                </a:lnTo>
                <a:lnTo>
                  <a:pt x="2039" y="38"/>
                </a:lnTo>
                <a:lnTo>
                  <a:pt x="2039" y="42"/>
                </a:lnTo>
                <a:lnTo>
                  <a:pt x="2038" y="42"/>
                </a:lnTo>
                <a:lnTo>
                  <a:pt x="2035" y="49"/>
                </a:lnTo>
                <a:lnTo>
                  <a:pt x="2033" y="49"/>
                </a:lnTo>
                <a:lnTo>
                  <a:pt x="2033" y="55"/>
                </a:lnTo>
                <a:lnTo>
                  <a:pt x="2032" y="55"/>
                </a:lnTo>
                <a:lnTo>
                  <a:pt x="2032" y="58"/>
                </a:lnTo>
                <a:lnTo>
                  <a:pt x="2031" y="58"/>
                </a:lnTo>
                <a:lnTo>
                  <a:pt x="2025" y="76"/>
                </a:lnTo>
                <a:lnTo>
                  <a:pt x="2023" y="76"/>
                </a:lnTo>
                <a:lnTo>
                  <a:pt x="2022" y="82"/>
                </a:lnTo>
                <a:lnTo>
                  <a:pt x="2019" y="82"/>
                </a:lnTo>
                <a:lnTo>
                  <a:pt x="2019" y="88"/>
                </a:lnTo>
                <a:lnTo>
                  <a:pt x="2018" y="88"/>
                </a:lnTo>
                <a:lnTo>
                  <a:pt x="2018" y="92"/>
                </a:lnTo>
                <a:lnTo>
                  <a:pt x="2016" y="92"/>
                </a:lnTo>
                <a:lnTo>
                  <a:pt x="2016" y="95"/>
                </a:lnTo>
                <a:lnTo>
                  <a:pt x="2015" y="95"/>
                </a:lnTo>
                <a:lnTo>
                  <a:pt x="2014" y="103"/>
                </a:lnTo>
                <a:lnTo>
                  <a:pt x="2011" y="103"/>
                </a:lnTo>
                <a:lnTo>
                  <a:pt x="2011" y="104"/>
                </a:lnTo>
                <a:lnTo>
                  <a:pt x="2009" y="104"/>
                </a:lnTo>
                <a:lnTo>
                  <a:pt x="2008" y="100"/>
                </a:lnTo>
                <a:lnTo>
                  <a:pt x="2007" y="96"/>
                </a:lnTo>
                <a:lnTo>
                  <a:pt x="2002" y="88"/>
                </a:lnTo>
                <a:lnTo>
                  <a:pt x="2001" y="78"/>
                </a:lnTo>
                <a:lnTo>
                  <a:pt x="1999" y="78"/>
                </a:lnTo>
                <a:lnTo>
                  <a:pt x="1999" y="73"/>
                </a:lnTo>
                <a:lnTo>
                  <a:pt x="1998" y="73"/>
                </a:lnTo>
                <a:lnTo>
                  <a:pt x="1995" y="64"/>
                </a:lnTo>
                <a:lnTo>
                  <a:pt x="1994" y="64"/>
                </a:lnTo>
                <a:lnTo>
                  <a:pt x="1994" y="61"/>
                </a:lnTo>
                <a:lnTo>
                  <a:pt x="1992" y="61"/>
                </a:lnTo>
                <a:lnTo>
                  <a:pt x="1991" y="49"/>
                </a:lnTo>
                <a:lnTo>
                  <a:pt x="1988" y="49"/>
                </a:lnTo>
                <a:lnTo>
                  <a:pt x="1988" y="47"/>
                </a:lnTo>
                <a:lnTo>
                  <a:pt x="1987" y="47"/>
                </a:lnTo>
                <a:lnTo>
                  <a:pt x="1985" y="35"/>
                </a:lnTo>
                <a:lnTo>
                  <a:pt x="1984" y="35"/>
                </a:lnTo>
                <a:lnTo>
                  <a:pt x="1984" y="33"/>
                </a:lnTo>
                <a:lnTo>
                  <a:pt x="1982" y="33"/>
                </a:lnTo>
                <a:lnTo>
                  <a:pt x="1980" y="23"/>
                </a:lnTo>
                <a:lnTo>
                  <a:pt x="1978" y="23"/>
                </a:lnTo>
                <a:lnTo>
                  <a:pt x="1978" y="18"/>
                </a:lnTo>
                <a:lnTo>
                  <a:pt x="1977" y="18"/>
                </a:lnTo>
                <a:lnTo>
                  <a:pt x="1977" y="14"/>
                </a:lnTo>
                <a:lnTo>
                  <a:pt x="1975" y="14"/>
                </a:lnTo>
                <a:lnTo>
                  <a:pt x="1975" y="9"/>
                </a:lnTo>
                <a:lnTo>
                  <a:pt x="1973" y="9"/>
                </a:lnTo>
                <a:lnTo>
                  <a:pt x="1971" y="3"/>
                </a:lnTo>
                <a:lnTo>
                  <a:pt x="1949" y="4"/>
                </a:lnTo>
                <a:lnTo>
                  <a:pt x="1937" y="4"/>
                </a:lnTo>
                <a:lnTo>
                  <a:pt x="1933" y="4"/>
                </a:lnTo>
                <a:lnTo>
                  <a:pt x="1930" y="3"/>
                </a:lnTo>
                <a:lnTo>
                  <a:pt x="1922" y="3"/>
                </a:lnTo>
                <a:lnTo>
                  <a:pt x="1915" y="4"/>
                </a:lnTo>
                <a:lnTo>
                  <a:pt x="1915" y="16"/>
                </a:lnTo>
                <a:lnTo>
                  <a:pt x="1919" y="18"/>
                </a:lnTo>
                <a:lnTo>
                  <a:pt x="1922" y="26"/>
                </a:lnTo>
                <a:lnTo>
                  <a:pt x="1923" y="26"/>
                </a:lnTo>
                <a:lnTo>
                  <a:pt x="1923" y="96"/>
                </a:lnTo>
                <a:lnTo>
                  <a:pt x="1923" y="271"/>
                </a:lnTo>
                <a:lnTo>
                  <a:pt x="1922" y="271"/>
                </a:lnTo>
                <a:lnTo>
                  <a:pt x="1922" y="275"/>
                </a:lnTo>
                <a:lnTo>
                  <a:pt x="1918" y="278"/>
                </a:lnTo>
                <a:lnTo>
                  <a:pt x="1916" y="281"/>
                </a:lnTo>
                <a:lnTo>
                  <a:pt x="1915" y="284"/>
                </a:lnTo>
                <a:lnTo>
                  <a:pt x="1915" y="293"/>
                </a:lnTo>
                <a:lnTo>
                  <a:pt x="1940" y="292"/>
                </a:lnTo>
                <a:lnTo>
                  <a:pt x="1954" y="292"/>
                </a:lnTo>
                <a:lnTo>
                  <a:pt x="1960" y="293"/>
                </a:lnTo>
                <a:lnTo>
                  <a:pt x="1964" y="295"/>
                </a:lnTo>
                <a:lnTo>
                  <a:pt x="1966" y="292"/>
                </a:lnTo>
                <a:lnTo>
                  <a:pt x="1968" y="291"/>
                </a:lnTo>
                <a:lnTo>
                  <a:pt x="1967" y="286"/>
                </a:lnTo>
                <a:lnTo>
                  <a:pt x="1967" y="284"/>
                </a:lnTo>
                <a:lnTo>
                  <a:pt x="1966" y="281"/>
                </a:lnTo>
                <a:lnTo>
                  <a:pt x="1963" y="278"/>
                </a:lnTo>
                <a:lnTo>
                  <a:pt x="1960" y="275"/>
                </a:lnTo>
                <a:lnTo>
                  <a:pt x="1960" y="272"/>
                </a:lnTo>
                <a:lnTo>
                  <a:pt x="1957" y="272"/>
                </a:lnTo>
                <a:lnTo>
                  <a:pt x="1957" y="260"/>
                </a:lnTo>
                <a:lnTo>
                  <a:pt x="1956" y="260"/>
                </a:lnTo>
                <a:lnTo>
                  <a:pt x="1956" y="82"/>
                </a:lnTo>
                <a:lnTo>
                  <a:pt x="1960" y="82"/>
                </a:lnTo>
                <a:lnTo>
                  <a:pt x="2001" y="179"/>
                </a:lnTo>
                <a:lnTo>
                  <a:pt x="2008" y="179"/>
                </a:lnTo>
                <a:lnTo>
                  <a:pt x="2018" y="148"/>
                </a:lnTo>
                <a:lnTo>
                  <a:pt x="2019" y="148"/>
                </a:lnTo>
                <a:lnTo>
                  <a:pt x="2019" y="144"/>
                </a:lnTo>
                <a:lnTo>
                  <a:pt x="2022" y="144"/>
                </a:lnTo>
                <a:lnTo>
                  <a:pt x="2022" y="140"/>
                </a:lnTo>
                <a:lnTo>
                  <a:pt x="2023" y="140"/>
                </a:lnTo>
                <a:lnTo>
                  <a:pt x="2023" y="135"/>
                </a:lnTo>
                <a:lnTo>
                  <a:pt x="2025" y="135"/>
                </a:lnTo>
                <a:lnTo>
                  <a:pt x="2025" y="131"/>
                </a:lnTo>
                <a:lnTo>
                  <a:pt x="2026" y="131"/>
                </a:lnTo>
                <a:lnTo>
                  <a:pt x="2026" y="127"/>
                </a:lnTo>
                <a:lnTo>
                  <a:pt x="2029" y="127"/>
                </a:lnTo>
                <a:lnTo>
                  <a:pt x="2029" y="123"/>
                </a:lnTo>
                <a:lnTo>
                  <a:pt x="2031" y="123"/>
                </a:lnTo>
                <a:lnTo>
                  <a:pt x="2031" y="119"/>
                </a:lnTo>
                <a:lnTo>
                  <a:pt x="2032" y="119"/>
                </a:lnTo>
                <a:lnTo>
                  <a:pt x="2033" y="109"/>
                </a:lnTo>
                <a:lnTo>
                  <a:pt x="2035" y="109"/>
                </a:lnTo>
                <a:lnTo>
                  <a:pt x="2038" y="100"/>
                </a:lnTo>
                <a:lnTo>
                  <a:pt x="2039" y="100"/>
                </a:lnTo>
                <a:lnTo>
                  <a:pt x="2039" y="96"/>
                </a:lnTo>
                <a:lnTo>
                  <a:pt x="2040" y="96"/>
                </a:lnTo>
                <a:lnTo>
                  <a:pt x="2040" y="92"/>
                </a:lnTo>
                <a:lnTo>
                  <a:pt x="2042" y="92"/>
                </a:lnTo>
                <a:lnTo>
                  <a:pt x="2042" y="88"/>
                </a:lnTo>
                <a:lnTo>
                  <a:pt x="2045" y="88"/>
                </a:lnTo>
                <a:lnTo>
                  <a:pt x="2045" y="82"/>
                </a:lnTo>
                <a:lnTo>
                  <a:pt x="2046" y="82"/>
                </a:lnTo>
                <a:lnTo>
                  <a:pt x="2046" y="79"/>
                </a:lnTo>
                <a:lnTo>
                  <a:pt x="2047" y="79"/>
                </a:lnTo>
                <a:lnTo>
                  <a:pt x="2047" y="73"/>
                </a:lnTo>
                <a:lnTo>
                  <a:pt x="2049" y="73"/>
                </a:lnTo>
                <a:lnTo>
                  <a:pt x="2049" y="71"/>
                </a:lnTo>
                <a:lnTo>
                  <a:pt x="2050" y="71"/>
                </a:lnTo>
                <a:lnTo>
                  <a:pt x="2053" y="61"/>
                </a:lnTo>
                <a:lnTo>
                  <a:pt x="2055" y="61"/>
                </a:lnTo>
                <a:lnTo>
                  <a:pt x="2055" y="57"/>
                </a:lnTo>
                <a:lnTo>
                  <a:pt x="2056" y="57"/>
                </a:lnTo>
                <a:lnTo>
                  <a:pt x="2056" y="220"/>
                </a:lnTo>
                <a:lnTo>
                  <a:pt x="2056" y="238"/>
                </a:lnTo>
                <a:lnTo>
                  <a:pt x="2056" y="255"/>
                </a:lnTo>
                <a:lnTo>
                  <a:pt x="2056" y="264"/>
                </a:lnTo>
                <a:lnTo>
                  <a:pt x="2055" y="271"/>
                </a:lnTo>
                <a:lnTo>
                  <a:pt x="2052" y="276"/>
                </a:lnTo>
                <a:lnTo>
                  <a:pt x="2047" y="281"/>
                </a:lnTo>
                <a:lnTo>
                  <a:pt x="2047" y="288"/>
                </a:lnTo>
                <a:lnTo>
                  <a:pt x="2049" y="293"/>
                </a:lnTo>
                <a:lnTo>
                  <a:pt x="2060" y="292"/>
                </a:lnTo>
                <a:lnTo>
                  <a:pt x="2076" y="291"/>
                </a:lnTo>
                <a:lnTo>
                  <a:pt x="2090" y="291"/>
                </a:lnTo>
                <a:lnTo>
                  <a:pt x="2096" y="292"/>
                </a:lnTo>
                <a:lnTo>
                  <a:pt x="2100" y="293"/>
                </a:lnTo>
                <a:lnTo>
                  <a:pt x="2108" y="292"/>
                </a:lnTo>
                <a:lnTo>
                  <a:pt x="2115" y="291"/>
                </a:lnTo>
                <a:lnTo>
                  <a:pt x="2114" y="286"/>
                </a:lnTo>
                <a:lnTo>
                  <a:pt x="2114" y="282"/>
                </a:lnTo>
                <a:lnTo>
                  <a:pt x="2112" y="279"/>
                </a:lnTo>
                <a:lnTo>
                  <a:pt x="2110" y="275"/>
                </a:lnTo>
                <a:lnTo>
                  <a:pt x="2107" y="274"/>
                </a:lnTo>
                <a:lnTo>
                  <a:pt x="2107" y="269"/>
                </a:lnTo>
                <a:lnTo>
                  <a:pt x="2104" y="269"/>
                </a:lnTo>
                <a:lnTo>
                  <a:pt x="2104" y="88"/>
                </a:lnTo>
                <a:lnTo>
                  <a:pt x="2104" y="66"/>
                </a:lnTo>
                <a:lnTo>
                  <a:pt x="2104" y="44"/>
                </a:lnTo>
                <a:lnTo>
                  <a:pt x="2105" y="34"/>
                </a:lnTo>
                <a:lnTo>
                  <a:pt x="2107" y="26"/>
                </a:lnTo>
                <a:lnTo>
                  <a:pt x="2108" y="21"/>
                </a:lnTo>
                <a:lnTo>
                  <a:pt x="2110" y="17"/>
                </a:lnTo>
                <a:lnTo>
                  <a:pt x="2112" y="14"/>
                </a:lnTo>
                <a:lnTo>
                  <a:pt x="2115" y="11"/>
                </a:lnTo>
                <a:lnTo>
                  <a:pt x="2114" y="6"/>
                </a:lnTo>
                <a:lnTo>
                  <a:pt x="2112" y="2"/>
                </a:lnTo>
                <a:lnTo>
                  <a:pt x="2107" y="2"/>
                </a:lnTo>
                <a:close/>
                <a:moveTo>
                  <a:pt x="1773" y="2"/>
                </a:moveTo>
                <a:lnTo>
                  <a:pt x="1773" y="3"/>
                </a:lnTo>
                <a:lnTo>
                  <a:pt x="1768" y="3"/>
                </a:lnTo>
                <a:lnTo>
                  <a:pt x="1768" y="4"/>
                </a:lnTo>
                <a:lnTo>
                  <a:pt x="1764" y="6"/>
                </a:lnTo>
                <a:lnTo>
                  <a:pt x="1761" y="9"/>
                </a:lnTo>
                <a:lnTo>
                  <a:pt x="1759" y="11"/>
                </a:lnTo>
                <a:lnTo>
                  <a:pt x="1756" y="14"/>
                </a:lnTo>
                <a:lnTo>
                  <a:pt x="1755" y="18"/>
                </a:lnTo>
                <a:lnTo>
                  <a:pt x="1755" y="23"/>
                </a:lnTo>
                <a:lnTo>
                  <a:pt x="1754" y="31"/>
                </a:lnTo>
                <a:lnTo>
                  <a:pt x="1754" y="52"/>
                </a:lnTo>
                <a:lnTo>
                  <a:pt x="1754" y="72"/>
                </a:lnTo>
                <a:lnTo>
                  <a:pt x="1754" y="213"/>
                </a:lnTo>
                <a:lnTo>
                  <a:pt x="1754" y="275"/>
                </a:lnTo>
                <a:lnTo>
                  <a:pt x="1762" y="288"/>
                </a:lnTo>
                <a:lnTo>
                  <a:pt x="1769" y="291"/>
                </a:lnTo>
                <a:lnTo>
                  <a:pt x="1776" y="293"/>
                </a:lnTo>
                <a:lnTo>
                  <a:pt x="1847" y="293"/>
                </a:lnTo>
                <a:lnTo>
                  <a:pt x="1858" y="292"/>
                </a:lnTo>
                <a:lnTo>
                  <a:pt x="1869" y="292"/>
                </a:lnTo>
                <a:lnTo>
                  <a:pt x="1879" y="289"/>
                </a:lnTo>
                <a:lnTo>
                  <a:pt x="1882" y="286"/>
                </a:lnTo>
                <a:lnTo>
                  <a:pt x="1885" y="285"/>
                </a:lnTo>
                <a:lnTo>
                  <a:pt x="1886" y="282"/>
                </a:lnTo>
                <a:lnTo>
                  <a:pt x="1888" y="281"/>
                </a:lnTo>
                <a:lnTo>
                  <a:pt x="1889" y="275"/>
                </a:lnTo>
                <a:lnTo>
                  <a:pt x="1889" y="269"/>
                </a:lnTo>
                <a:lnTo>
                  <a:pt x="1891" y="264"/>
                </a:lnTo>
                <a:lnTo>
                  <a:pt x="1891" y="237"/>
                </a:lnTo>
                <a:lnTo>
                  <a:pt x="1891" y="133"/>
                </a:lnTo>
                <a:lnTo>
                  <a:pt x="1891" y="48"/>
                </a:lnTo>
                <a:lnTo>
                  <a:pt x="1891" y="30"/>
                </a:lnTo>
                <a:lnTo>
                  <a:pt x="1891" y="26"/>
                </a:lnTo>
                <a:lnTo>
                  <a:pt x="1889" y="21"/>
                </a:lnTo>
                <a:lnTo>
                  <a:pt x="1888" y="18"/>
                </a:lnTo>
                <a:lnTo>
                  <a:pt x="1886" y="16"/>
                </a:lnTo>
                <a:lnTo>
                  <a:pt x="1885" y="11"/>
                </a:lnTo>
                <a:lnTo>
                  <a:pt x="1884" y="9"/>
                </a:lnTo>
                <a:lnTo>
                  <a:pt x="1882" y="7"/>
                </a:lnTo>
                <a:lnTo>
                  <a:pt x="1878" y="6"/>
                </a:lnTo>
                <a:lnTo>
                  <a:pt x="1874" y="3"/>
                </a:lnTo>
                <a:lnTo>
                  <a:pt x="1868" y="3"/>
                </a:lnTo>
                <a:lnTo>
                  <a:pt x="1862" y="2"/>
                </a:lnTo>
                <a:lnTo>
                  <a:pt x="1851" y="2"/>
                </a:lnTo>
                <a:lnTo>
                  <a:pt x="1773" y="2"/>
                </a:lnTo>
                <a:close/>
                <a:moveTo>
                  <a:pt x="1800" y="258"/>
                </a:moveTo>
                <a:lnTo>
                  <a:pt x="1795" y="257"/>
                </a:lnTo>
                <a:lnTo>
                  <a:pt x="1793" y="243"/>
                </a:lnTo>
                <a:lnTo>
                  <a:pt x="1793" y="229"/>
                </a:lnTo>
                <a:lnTo>
                  <a:pt x="1793" y="198"/>
                </a:lnTo>
                <a:lnTo>
                  <a:pt x="1793" y="95"/>
                </a:lnTo>
                <a:lnTo>
                  <a:pt x="1793" y="76"/>
                </a:lnTo>
                <a:lnTo>
                  <a:pt x="1793" y="58"/>
                </a:lnTo>
                <a:lnTo>
                  <a:pt x="1793" y="49"/>
                </a:lnTo>
                <a:lnTo>
                  <a:pt x="1795" y="41"/>
                </a:lnTo>
                <a:lnTo>
                  <a:pt x="1796" y="34"/>
                </a:lnTo>
                <a:lnTo>
                  <a:pt x="1799" y="27"/>
                </a:lnTo>
                <a:lnTo>
                  <a:pt x="1806" y="27"/>
                </a:lnTo>
                <a:lnTo>
                  <a:pt x="1819" y="26"/>
                </a:lnTo>
                <a:lnTo>
                  <a:pt x="1831" y="24"/>
                </a:lnTo>
                <a:lnTo>
                  <a:pt x="1837" y="26"/>
                </a:lnTo>
                <a:lnTo>
                  <a:pt x="1840" y="26"/>
                </a:lnTo>
                <a:lnTo>
                  <a:pt x="1840" y="27"/>
                </a:lnTo>
                <a:lnTo>
                  <a:pt x="1847" y="30"/>
                </a:lnTo>
                <a:lnTo>
                  <a:pt x="1848" y="35"/>
                </a:lnTo>
                <a:lnTo>
                  <a:pt x="1851" y="35"/>
                </a:lnTo>
                <a:lnTo>
                  <a:pt x="1851" y="198"/>
                </a:lnTo>
                <a:lnTo>
                  <a:pt x="1851" y="229"/>
                </a:lnTo>
                <a:lnTo>
                  <a:pt x="1851" y="237"/>
                </a:lnTo>
                <a:lnTo>
                  <a:pt x="1850" y="245"/>
                </a:lnTo>
                <a:lnTo>
                  <a:pt x="1850" y="251"/>
                </a:lnTo>
                <a:lnTo>
                  <a:pt x="1848" y="254"/>
                </a:lnTo>
                <a:lnTo>
                  <a:pt x="1847" y="255"/>
                </a:lnTo>
                <a:lnTo>
                  <a:pt x="1844" y="260"/>
                </a:lnTo>
                <a:lnTo>
                  <a:pt x="1837" y="261"/>
                </a:lnTo>
                <a:lnTo>
                  <a:pt x="1824" y="262"/>
                </a:lnTo>
                <a:lnTo>
                  <a:pt x="1812" y="262"/>
                </a:lnTo>
                <a:lnTo>
                  <a:pt x="1804" y="262"/>
                </a:lnTo>
                <a:lnTo>
                  <a:pt x="1804" y="260"/>
                </a:lnTo>
                <a:lnTo>
                  <a:pt x="1800" y="260"/>
                </a:lnTo>
                <a:lnTo>
                  <a:pt x="1800" y="258"/>
                </a:lnTo>
                <a:close/>
                <a:moveTo>
                  <a:pt x="1677" y="2"/>
                </a:moveTo>
                <a:lnTo>
                  <a:pt x="1676" y="3"/>
                </a:lnTo>
                <a:lnTo>
                  <a:pt x="1675" y="4"/>
                </a:lnTo>
                <a:lnTo>
                  <a:pt x="1676" y="16"/>
                </a:lnTo>
                <a:lnTo>
                  <a:pt x="1682" y="18"/>
                </a:lnTo>
                <a:lnTo>
                  <a:pt x="1683" y="27"/>
                </a:lnTo>
                <a:lnTo>
                  <a:pt x="1684" y="27"/>
                </a:lnTo>
                <a:lnTo>
                  <a:pt x="1684" y="127"/>
                </a:lnTo>
                <a:lnTo>
                  <a:pt x="1683" y="127"/>
                </a:lnTo>
                <a:lnTo>
                  <a:pt x="1682" y="123"/>
                </a:lnTo>
                <a:lnTo>
                  <a:pt x="1680" y="123"/>
                </a:lnTo>
                <a:lnTo>
                  <a:pt x="1680" y="119"/>
                </a:lnTo>
                <a:lnTo>
                  <a:pt x="1677" y="119"/>
                </a:lnTo>
                <a:lnTo>
                  <a:pt x="1677" y="116"/>
                </a:lnTo>
                <a:lnTo>
                  <a:pt x="1675" y="113"/>
                </a:lnTo>
                <a:lnTo>
                  <a:pt x="1675" y="110"/>
                </a:lnTo>
                <a:lnTo>
                  <a:pt x="1670" y="109"/>
                </a:lnTo>
                <a:lnTo>
                  <a:pt x="1670" y="104"/>
                </a:lnTo>
                <a:lnTo>
                  <a:pt x="1667" y="103"/>
                </a:lnTo>
                <a:lnTo>
                  <a:pt x="1667" y="100"/>
                </a:lnTo>
                <a:lnTo>
                  <a:pt x="1665" y="97"/>
                </a:lnTo>
                <a:lnTo>
                  <a:pt x="1662" y="92"/>
                </a:lnTo>
                <a:lnTo>
                  <a:pt x="1659" y="89"/>
                </a:lnTo>
                <a:lnTo>
                  <a:pt x="1659" y="86"/>
                </a:lnTo>
                <a:lnTo>
                  <a:pt x="1655" y="85"/>
                </a:lnTo>
                <a:lnTo>
                  <a:pt x="1655" y="80"/>
                </a:lnTo>
                <a:lnTo>
                  <a:pt x="1652" y="79"/>
                </a:lnTo>
                <a:lnTo>
                  <a:pt x="1652" y="76"/>
                </a:lnTo>
                <a:lnTo>
                  <a:pt x="1649" y="73"/>
                </a:lnTo>
                <a:lnTo>
                  <a:pt x="1646" y="66"/>
                </a:lnTo>
                <a:lnTo>
                  <a:pt x="1645" y="66"/>
                </a:lnTo>
                <a:lnTo>
                  <a:pt x="1643" y="62"/>
                </a:lnTo>
                <a:lnTo>
                  <a:pt x="1639" y="61"/>
                </a:lnTo>
                <a:lnTo>
                  <a:pt x="1639" y="57"/>
                </a:lnTo>
                <a:lnTo>
                  <a:pt x="1636" y="55"/>
                </a:lnTo>
                <a:lnTo>
                  <a:pt x="1636" y="51"/>
                </a:lnTo>
                <a:lnTo>
                  <a:pt x="1634" y="49"/>
                </a:lnTo>
                <a:lnTo>
                  <a:pt x="1634" y="47"/>
                </a:lnTo>
                <a:lnTo>
                  <a:pt x="1629" y="45"/>
                </a:lnTo>
                <a:lnTo>
                  <a:pt x="1628" y="38"/>
                </a:lnTo>
                <a:lnTo>
                  <a:pt x="1624" y="35"/>
                </a:lnTo>
                <a:lnTo>
                  <a:pt x="1624" y="33"/>
                </a:lnTo>
                <a:lnTo>
                  <a:pt x="1621" y="31"/>
                </a:lnTo>
                <a:lnTo>
                  <a:pt x="1621" y="27"/>
                </a:lnTo>
                <a:lnTo>
                  <a:pt x="1618" y="26"/>
                </a:lnTo>
                <a:lnTo>
                  <a:pt x="1618" y="23"/>
                </a:lnTo>
                <a:lnTo>
                  <a:pt x="1614" y="20"/>
                </a:lnTo>
                <a:lnTo>
                  <a:pt x="1614" y="17"/>
                </a:lnTo>
                <a:lnTo>
                  <a:pt x="1612" y="17"/>
                </a:lnTo>
                <a:lnTo>
                  <a:pt x="1608" y="10"/>
                </a:lnTo>
                <a:lnTo>
                  <a:pt x="1607" y="6"/>
                </a:lnTo>
                <a:lnTo>
                  <a:pt x="1604" y="3"/>
                </a:lnTo>
                <a:lnTo>
                  <a:pt x="1604" y="2"/>
                </a:lnTo>
                <a:lnTo>
                  <a:pt x="1593" y="3"/>
                </a:lnTo>
                <a:lnTo>
                  <a:pt x="1578" y="3"/>
                </a:lnTo>
                <a:lnTo>
                  <a:pt x="1566" y="2"/>
                </a:lnTo>
                <a:lnTo>
                  <a:pt x="1564" y="3"/>
                </a:lnTo>
                <a:lnTo>
                  <a:pt x="1561" y="9"/>
                </a:lnTo>
                <a:lnTo>
                  <a:pt x="1564" y="9"/>
                </a:lnTo>
                <a:lnTo>
                  <a:pt x="1564" y="14"/>
                </a:lnTo>
                <a:lnTo>
                  <a:pt x="1566" y="14"/>
                </a:lnTo>
                <a:lnTo>
                  <a:pt x="1566" y="17"/>
                </a:lnTo>
                <a:lnTo>
                  <a:pt x="1569" y="18"/>
                </a:lnTo>
                <a:lnTo>
                  <a:pt x="1571" y="26"/>
                </a:lnTo>
                <a:lnTo>
                  <a:pt x="1573" y="26"/>
                </a:lnTo>
                <a:lnTo>
                  <a:pt x="1573" y="95"/>
                </a:lnTo>
                <a:lnTo>
                  <a:pt x="1573" y="269"/>
                </a:lnTo>
                <a:lnTo>
                  <a:pt x="1571" y="269"/>
                </a:lnTo>
                <a:lnTo>
                  <a:pt x="1571" y="274"/>
                </a:lnTo>
                <a:lnTo>
                  <a:pt x="1566" y="278"/>
                </a:lnTo>
                <a:lnTo>
                  <a:pt x="1561" y="288"/>
                </a:lnTo>
                <a:lnTo>
                  <a:pt x="1564" y="291"/>
                </a:lnTo>
                <a:lnTo>
                  <a:pt x="1566" y="293"/>
                </a:lnTo>
                <a:lnTo>
                  <a:pt x="1574" y="292"/>
                </a:lnTo>
                <a:lnTo>
                  <a:pt x="1587" y="291"/>
                </a:lnTo>
                <a:lnTo>
                  <a:pt x="1598" y="291"/>
                </a:lnTo>
                <a:lnTo>
                  <a:pt x="1602" y="292"/>
                </a:lnTo>
                <a:lnTo>
                  <a:pt x="1605" y="293"/>
                </a:lnTo>
                <a:lnTo>
                  <a:pt x="1611" y="292"/>
                </a:lnTo>
                <a:lnTo>
                  <a:pt x="1615" y="291"/>
                </a:lnTo>
                <a:lnTo>
                  <a:pt x="1615" y="286"/>
                </a:lnTo>
                <a:lnTo>
                  <a:pt x="1615" y="284"/>
                </a:lnTo>
                <a:lnTo>
                  <a:pt x="1614" y="281"/>
                </a:lnTo>
                <a:lnTo>
                  <a:pt x="1612" y="278"/>
                </a:lnTo>
                <a:lnTo>
                  <a:pt x="1608" y="275"/>
                </a:lnTo>
                <a:lnTo>
                  <a:pt x="1608" y="274"/>
                </a:lnTo>
                <a:lnTo>
                  <a:pt x="1608" y="272"/>
                </a:lnTo>
                <a:lnTo>
                  <a:pt x="1608" y="269"/>
                </a:lnTo>
                <a:lnTo>
                  <a:pt x="1608" y="267"/>
                </a:lnTo>
                <a:lnTo>
                  <a:pt x="1607" y="264"/>
                </a:lnTo>
                <a:lnTo>
                  <a:pt x="1605" y="264"/>
                </a:lnTo>
                <a:lnTo>
                  <a:pt x="1605" y="92"/>
                </a:lnTo>
                <a:lnTo>
                  <a:pt x="1608" y="92"/>
                </a:lnTo>
                <a:lnTo>
                  <a:pt x="1611" y="96"/>
                </a:lnTo>
                <a:lnTo>
                  <a:pt x="1612" y="96"/>
                </a:lnTo>
                <a:lnTo>
                  <a:pt x="1614" y="102"/>
                </a:lnTo>
                <a:lnTo>
                  <a:pt x="1618" y="103"/>
                </a:lnTo>
                <a:lnTo>
                  <a:pt x="1618" y="107"/>
                </a:lnTo>
                <a:lnTo>
                  <a:pt x="1621" y="109"/>
                </a:lnTo>
                <a:lnTo>
                  <a:pt x="1621" y="112"/>
                </a:lnTo>
                <a:lnTo>
                  <a:pt x="1624" y="113"/>
                </a:lnTo>
                <a:lnTo>
                  <a:pt x="1624" y="117"/>
                </a:lnTo>
                <a:lnTo>
                  <a:pt x="1626" y="117"/>
                </a:lnTo>
                <a:lnTo>
                  <a:pt x="1628" y="123"/>
                </a:lnTo>
                <a:lnTo>
                  <a:pt x="1631" y="124"/>
                </a:lnTo>
                <a:lnTo>
                  <a:pt x="1631" y="127"/>
                </a:lnTo>
                <a:lnTo>
                  <a:pt x="1636" y="131"/>
                </a:lnTo>
                <a:lnTo>
                  <a:pt x="1636" y="134"/>
                </a:lnTo>
                <a:lnTo>
                  <a:pt x="1639" y="135"/>
                </a:lnTo>
                <a:lnTo>
                  <a:pt x="1639" y="140"/>
                </a:lnTo>
                <a:lnTo>
                  <a:pt x="1643" y="141"/>
                </a:lnTo>
                <a:lnTo>
                  <a:pt x="1643" y="144"/>
                </a:lnTo>
                <a:lnTo>
                  <a:pt x="1646" y="147"/>
                </a:lnTo>
                <a:lnTo>
                  <a:pt x="1646" y="150"/>
                </a:lnTo>
                <a:lnTo>
                  <a:pt x="1649" y="150"/>
                </a:lnTo>
                <a:lnTo>
                  <a:pt x="1650" y="155"/>
                </a:lnTo>
                <a:lnTo>
                  <a:pt x="1653" y="157"/>
                </a:lnTo>
                <a:lnTo>
                  <a:pt x="1653" y="159"/>
                </a:lnTo>
                <a:lnTo>
                  <a:pt x="1659" y="164"/>
                </a:lnTo>
                <a:lnTo>
                  <a:pt x="1659" y="166"/>
                </a:lnTo>
                <a:lnTo>
                  <a:pt x="1662" y="169"/>
                </a:lnTo>
                <a:lnTo>
                  <a:pt x="1662" y="172"/>
                </a:lnTo>
                <a:lnTo>
                  <a:pt x="1666" y="174"/>
                </a:lnTo>
                <a:lnTo>
                  <a:pt x="1666" y="178"/>
                </a:lnTo>
                <a:lnTo>
                  <a:pt x="1667" y="178"/>
                </a:lnTo>
                <a:lnTo>
                  <a:pt x="1669" y="182"/>
                </a:lnTo>
                <a:lnTo>
                  <a:pt x="1673" y="185"/>
                </a:lnTo>
                <a:lnTo>
                  <a:pt x="1673" y="188"/>
                </a:lnTo>
                <a:lnTo>
                  <a:pt x="1677" y="190"/>
                </a:lnTo>
                <a:lnTo>
                  <a:pt x="1680" y="198"/>
                </a:lnTo>
                <a:lnTo>
                  <a:pt x="1682" y="199"/>
                </a:lnTo>
                <a:lnTo>
                  <a:pt x="1684" y="202"/>
                </a:lnTo>
                <a:lnTo>
                  <a:pt x="1684" y="267"/>
                </a:lnTo>
                <a:lnTo>
                  <a:pt x="1683" y="267"/>
                </a:lnTo>
                <a:lnTo>
                  <a:pt x="1683" y="274"/>
                </a:lnTo>
                <a:lnTo>
                  <a:pt x="1677" y="278"/>
                </a:lnTo>
                <a:lnTo>
                  <a:pt x="1676" y="281"/>
                </a:lnTo>
                <a:lnTo>
                  <a:pt x="1675" y="285"/>
                </a:lnTo>
                <a:lnTo>
                  <a:pt x="1676" y="293"/>
                </a:lnTo>
                <a:lnTo>
                  <a:pt x="1686" y="292"/>
                </a:lnTo>
                <a:lnTo>
                  <a:pt x="1697" y="291"/>
                </a:lnTo>
                <a:lnTo>
                  <a:pt x="1710" y="291"/>
                </a:lnTo>
                <a:lnTo>
                  <a:pt x="1714" y="292"/>
                </a:lnTo>
                <a:lnTo>
                  <a:pt x="1717" y="293"/>
                </a:lnTo>
                <a:lnTo>
                  <a:pt x="1724" y="292"/>
                </a:lnTo>
                <a:lnTo>
                  <a:pt x="1728" y="291"/>
                </a:lnTo>
                <a:lnTo>
                  <a:pt x="1728" y="281"/>
                </a:lnTo>
                <a:lnTo>
                  <a:pt x="1721" y="275"/>
                </a:lnTo>
                <a:lnTo>
                  <a:pt x="1720" y="265"/>
                </a:lnTo>
                <a:lnTo>
                  <a:pt x="1717" y="265"/>
                </a:lnTo>
                <a:lnTo>
                  <a:pt x="1717" y="86"/>
                </a:lnTo>
                <a:lnTo>
                  <a:pt x="1717" y="65"/>
                </a:lnTo>
                <a:lnTo>
                  <a:pt x="1717" y="44"/>
                </a:lnTo>
                <a:lnTo>
                  <a:pt x="1717" y="40"/>
                </a:lnTo>
                <a:lnTo>
                  <a:pt x="1718" y="34"/>
                </a:lnTo>
                <a:lnTo>
                  <a:pt x="1720" y="26"/>
                </a:lnTo>
                <a:lnTo>
                  <a:pt x="1721" y="21"/>
                </a:lnTo>
                <a:lnTo>
                  <a:pt x="1723" y="18"/>
                </a:lnTo>
                <a:lnTo>
                  <a:pt x="1725" y="16"/>
                </a:lnTo>
                <a:lnTo>
                  <a:pt x="1728" y="14"/>
                </a:lnTo>
                <a:lnTo>
                  <a:pt x="1727" y="7"/>
                </a:lnTo>
                <a:lnTo>
                  <a:pt x="1727" y="2"/>
                </a:lnTo>
                <a:lnTo>
                  <a:pt x="1714" y="3"/>
                </a:lnTo>
                <a:lnTo>
                  <a:pt x="1701" y="3"/>
                </a:lnTo>
                <a:lnTo>
                  <a:pt x="1689" y="3"/>
                </a:lnTo>
                <a:lnTo>
                  <a:pt x="1677" y="2"/>
                </a:lnTo>
                <a:close/>
                <a:moveTo>
                  <a:pt x="1081" y="2"/>
                </a:moveTo>
                <a:lnTo>
                  <a:pt x="1080" y="3"/>
                </a:lnTo>
                <a:lnTo>
                  <a:pt x="1078" y="4"/>
                </a:lnTo>
                <a:lnTo>
                  <a:pt x="1080" y="16"/>
                </a:lnTo>
                <a:lnTo>
                  <a:pt x="1085" y="18"/>
                </a:lnTo>
                <a:lnTo>
                  <a:pt x="1087" y="27"/>
                </a:lnTo>
                <a:lnTo>
                  <a:pt x="1088" y="27"/>
                </a:lnTo>
                <a:lnTo>
                  <a:pt x="1088" y="127"/>
                </a:lnTo>
                <a:lnTo>
                  <a:pt x="1087" y="127"/>
                </a:lnTo>
                <a:lnTo>
                  <a:pt x="1085" y="123"/>
                </a:lnTo>
                <a:lnTo>
                  <a:pt x="1084" y="123"/>
                </a:lnTo>
                <a:lnTo>
                  <a:pt x="1084" y="119"/>
                </a:lnTo>
                <a:lnTo>
                  <a:pt x="1081" y="119"/>
                </a:lnTo>
                <a:lnTo>
                  <a:pt x="1081" y="116"/>
                </a:lnTo>
                <a:lnTo>
                  <a:pt x="1078" y="113"/>
                </a:lnTo>
                <a:lnTo>
                  <a:pt x="1078" y="110"/>
                </a:lnTo>
                <a:lnTo>
                  <a:pt x="1076" y="109"/>
                </a:lnTo>
                <a:lnTo>
                  <a:pt x="1076" y="104"/>
                </a:lnTo>
                <a:lnTo>
                  <a:pt x="1071" y="103"/>
                </a:lnTo>
                <a:lnTo>
                  <a:pt x="1071" y="100"/>
                </a:lnTo>
                <a:lnTo>
                  <a:pt x="1068" y="97"/>
                </a:lnTo>
                <a:lnTo>
                  <a:pt x="1066" y="92"/>
                </a:lnTo>
                <a:lnTo>
                  <a:pt x="1063" y="89"/>
                </a:lnTo>
                <a:lnTo>
                  <a:pt x="1063" y="86"/>
                </a:lnTo>
                <a:lnTo>
                  <a:pt x="1060" y="85"/>
                </a:lnTo>
                <a:lnTo>
                  <a:pt x="1060" y="80"/>
                </a:lnTo>
                <a:lnTo>
                  <a:pt x="1056" y="79"/>
                </a:lnTo>
                <a:lnTo>
                  <a:pt x="1056" y="76"/>
                </a:lnTo>
                <a:lnTo>
                  <a:pt x="1053" y="73"/>
                </a:lnTo>
                <a:lnTo>
                  <a:pt x="1050" y="66"/>
                </a:lnTo>
                <a:lnTo>
                  <a:pt x="1049" y="66"/>
                </a:lnTo>
                <a:lnTo>
                  <a:pt x="1047" y="62"/>
                </a:lnTo>
                <a:lnTo>
                  <a:pt x="1044" y="61"/>
                </a:lnTo>
                <a:lnTo>
                  <a:pt x="1044" y="57"/>
                </a:lnTo>
                <a:lnTo>
                  <a:pt x="1040" y="55"/>
                </a:lnTo>
                <a:lnTo>
                  <a:pt x="1040" y="51"/>
                </a:lnTo>
                <a:lnTo>
                  <a:pt x="1037" y="49"/>
                </a:lnTo>
                <a:lnTo>
                  <a:pt x="1037" y="47"/>
                </a:lnTo>
                <a:lnTo>
                  <a:pt x="1033" y="45"/>
                </a:lnTo>
                <a:lnTo>
                  <a:pt x="1032" y="38"/>
                </a:lnTo>
                <a:lnTo>
                  <a:pt x="1029" y="35"/>
                </a:lnTo>
                <a:lnTo>
                  <a:pt x="1029" y="33"/>
                </a:lnTo>
                <a:lnTo>
                  <a:pt x="1025" y="31"/>
                </a:lnTo>
                <a:lnTo>
                  <a:pt x="1025" y="27"/>
                </a:lnTo>
                <a:lnTo>
                  <a:pt x="1022" y="26"/>
                </a:lnTo>
                <a:lnTo>
                  <a:pt x="1022" y="23"/>
                </a:lnTo>
                <a:lnTo>
                  <a:pt x="1018" y="20"/>
                </a:lnTo>
                <a:lnTo>
                  <a:pt x="1018" y="17"/>
                </a:lnTo>
                <a:lnTo>
                  <a:pt x="1016" y="17"/>
                </a:lnTo>
                <a:lnTo>
                  <a:pt x="1012" y="10"/>
                </a:lnTo>
                <a:lnTo>
                  <a:pt x="1011" y="6"/>
                </a:lnTo>
                <a:lnTo>
                  <a:pt x="1008" y="3"/>
                </a:lnTo>
                <a:lnTo>
                  <a:pt x="1008" y="2"/>
                </a:lnTo>
                <a:lnTo>
                  <a:pt x="998" y="3"/>
                </a:lnTo>
                <a:lnTo>
                  <a:pt x="982" y="3"/>
                </a:lnTo>
                <a:lnTo>
                  <a:pt x="970" y="2"/>
                </a:lnTo>
                <a:lnTo>
                  <a:pt x="970" y="3"/>
                </a:lnTo>
                <a:lnTo>
                  <a:pt x="968" y="3"/>
                </a:lnTo>
                <a:lnTo>
                  <a:pt x="967" y="9"/>
                </a:lnTo>
                <a:lnTo>
                  <a:pt x="968" y="9"/>
                </a:lnTo>
                <a:lnTo>
                  <a:pt x="968" y="14"/>
                </a:lnTo>
                <a:lnTo>
                  <a:pt x="970" y="14"/>
                </a:lnTo>
                <a:lnTo>
                  <a:pt x="970" y="17"/>
                </a:lnTo>
                <a:lnTo>
                  <a:pt x="972" y="18"/>
                </a:lnTo>
                <a:lnTo>
                  <a:pt x="975" y="26"/>
                </a:lnTo>
                <a:lnTo>
                  <a:pt x="977" y="26"/>
                </a:lnTo>
                <a:lnTo>
                  <a:pt x="977" y="96"/>
                </a:lnTo>
                <a:lnTo>
                  <a:pt x="977" y="269"/>
                </a:lnTo>
                <a:lnTo>
                  <a:pt x="975" y="269"/>
                </a:lnTo>
                <a:lnTo>
                  <a:pt x="975" y="274"/>
                </a:lnTo>
                <a:lnTo>
                  <a:pt x="970" y="278"/>
                </a:lnTo>
                <a:lnTo>
                  <a:pt x="968" y="286"/>
                </a:lnTo>
                <a:lnTo>
                  <a:pt x="967" y="286"/>
                </a:lnTo>
                <a:lnTo>
                  <a:pt x="967" y="288"/>
                </a:lnTo>
                <a:lnTo>
                  <a:pt x="968" y="293"/>
                </a:lnTo>
                <a:lnTo>
                  <a:pt x="977" y="292"/>
                </a:lnTo>
                <a:lnTo>
                  <a:pt x="989" y="291"/>
                </a:lnTo>
                <a:lnTo>
                  <a:pt x="1002" y="291"/>
                </a:lnTo>
                <a:lnTo>
                  <a:pt x="1006" y="292"/>
                </a:lnTo>
                <a:lnTo>
                  <a:pt x="1009" y="293"/>
                </a:lnTo>
                <a:lnTo>
                  <a:pt x="1015" y="292"/>
                </a:lnTo>
                <a:lnTo>
                  <a:pt x="1019" y="291"/>
                </a:lnTo>
                <a:lnTo>
                  <a:pt x="1019" y="286"/>
                </a:lnTo>
                <a:lnTo>
                  <a:pt x="1019" y="284"/>
                </a:lnTo>
                <a:lnTo>
                  <a:pt x="1018" y="281"/>
                </a:lnTo>
                <a:lnTo>
                  <a:pt x="1016" y="278"/>
                </a:lnTo>
                <a:lnTo>
                  <a:pt x="1013" y="275"/>
                </a:lnTo>
                <a:lnTo>
                  <a:pt x="1012" y="274"/>
                </a:lnTo>
                <a:lnTo>
                  <a:pt x="1012" y="272"/>
                </a:lnTo>
                <a:lnTo>
                  <a:pt x="1012" y="269"/>
                </a:lnTo>
                <a:lnTo>
                  <a:pt x="1012" y="267"/>
                </a:lnTo>
                <a:lnTo>
                  <a:pt x="1011" y="264"/>
                </a:lnTo>
                <a:lnTo>
                  <a:pt x="1009" y="264"/>
                </a:lnTo>
                <a:lnTo>
                  <a:pt x="1009" y="92"/>
                </a:lnTo>
                <a:lnTo>
                  <a:pt x="1013" y="92"/>
                </a:lnTo>
                <a:lnTo>
                  <a:pt x="1015" y="96"/>
                </a:lnTo>
                <a:lnTo>
                  <a:pt x="1016" y="96"/>
                </a:lnTo>
                <a:lnTo>
                  <a:pt x="1018" y="102"/>
                </a:lnTo>
                <a:lnTo>
                  <a:pt x="1022" y="103"/>
                </a:lnTo>
                <a:lnTo>
                  <a:pt x="1022" y="107"/>
                </a:lnTo>
                <a:lnTo>
                  <a:pt x="1025" y="109"/>
                </a:lnTo>
                <a:lnTo>
                  <a:pt x="1025" y="112"/>
                </a:lnTo>
                <a:lnTo>
                  <a:pt x="1029" y="113"/>
                </a:lnTo>
                <a:lnTo>
                  <a:pt x="1029" y="117"/>
                </a:lnTo>
                <a:lnTo>
                  <a:pt x="1030" y="117"/>
                </a:lnTo>
                <a:lnTo>
                  <a:pt x="1032" y="123"/>
                </a:lnTo>
                <a:lnTo>
                  <a:pt x="1035" y="124"/>
                </a:lnTo>
                <a:lnTo>
                  <a:pt x="1035" y="127"/>
                </a:lnTo>
                <a:lnTo>
                  <a:pt x="1040" y="131"/>
                </a:lnTo>
                <a:lnTo>
                  <a:pt x="1040" y="134"/>
                </a:lnTo>
                <a:lnTo>
                  <a:pt x="1044" y="135"/>
                </a:lnTo>
                <a:lnTo>
                  <a:pt x="1044" y="140"/>
                </a:lnTo>
                <a:lnTo>
                  <a:pt x="1047" y="141"/>
                </a:lnTo>
                <a:lnTo>
                  <a:pt x="1047" y="144"/>
                </a:lnTo>
                <a:lnTo>
                  <a:pt x="1050" y="147"/>
                </a:lnTo>
                <a:lnTo>
                  <a:pt x="1050" y="150"/>
                </a:lnTo>
                <a:lnTo>
                  <a:pt x="1053" y="150"/>
                </a:lnTo>
                <a:lnTo>
                  <a:pt x="1054" y="155"/>
                </a:lnTo>
                <a:lnTo>
                  <a:pt x="1057" y="157"/>
                </a:lnTo>
                <a:lnTo>
                  <a:pt x="1057" y="159"/>
                </a:lnTo>
                <a:lnTo>
                  <a:pt x="1063" y="164"/>
                </a:lnTo>
                <a:lnTo>
                  <a:pt x="1063" y="166"/>
                </a:lnTo>
                <a:lnTo>
                  <a:pt x="1066" y="169"/>
                </a:lnTo>
                <a:lnTo>
                  <a:pt x="1066" y="172"/>
                </a:lnTo>
                <a:lnTo>
                  <a:pt x="1070" y="174"/>
                </a:lnTo>
                <a:lnTo>
                  <a:pt x="1070" y="178"/>
                </a:lnTo>
                <a:lnTo>
                  <a:pt x="1071" y="178"/>
                </a:lnTo>
                <a:lnTo>
                  <a:pt x="1073" y="182"/>
                </a:lnTo>
                <a:lnTo>
                  <a:pt x="1077" y="185"/>
                </a:lnTo>
                <a:lnTo>
                  <a:pt x="1077" y="188"/>
                </a:lnTo>
                <a:lnTo>
                  <a:pt x="1081" y="190"/>
                </a:lnTo>
                <a:lnTo>
                  <a:pt x="1085" y="198"/>
                </a:lnTo>
                <a:lnTo>
                  <a:pt x="1087" y="199"/>
                </a:lnTo>
                <a:lnTo>
                  <a:pt x="1088" y="202"/>
                </a:lnTo>
                <a:lnTo>
                  <a:pt x="1088" y="267"/>
                </a:lnTo>
                <a:lnTo>
                  <a:pt x="1087" y="267"/>
                </a:lnTo>
                <a:lnTo>
                  <a:pt x="1087" y="274"/>
                </a:lnTo>
                <a:lnTo>
                  <a:pt x="1081" y="278"/>
                </a:lnTo>
                <a:lnTo>
                  <a:pt x="1080" y="281"/>
                </a:lnTo>
                <a:lnTo>
                  <a:pt x="1080" y="285"/>
                </a:lnTo>
                <a:lnTo>
                  <a:pt x="1080" y="293"/>
                </a:lnTo>
                <a:lnTo>
                  <a:pt x="1090" y="292"/>
                </a:lnTo>
                <a:lnTo>
                  <a:pt x="1102" y="291"/>
                </a:lnTo>
                <a:lnTo>
                  <a:pt x="1114" y="291"/>
                </a:lnTo>
                <a:lnTo>
                  <a:pt x="1118" y="292"/>
                </a:lnTo>
                <a:lnTo>
                  <a:pt x="1122" y="293"/>
                </a:lnTo>
                <a:lnTo>
                  <a:pt x="1128" y="292"/>
                </a:lnTo>
                <a:lnTo>
                  <a:pt x="1132" y="291"/>
                </a:lnTo>
                <a:lnTo>
                  <a:pt x="1132" y="286"/>
                </a:lnTo>
                <a:lnTo>
                  <a:pt x="1131" y="282"/>
                </a:lnTo>
                <a:lnTo>
                  <a:pt x="1129" y="279"/>
                </a:lnTo>
                <a:lnTo>
                  <a:pt x="1128" y="278"/>
                </a:lnTo>
                <a:lnTo>
                  <a:pt x="1125" y="274"/>
                </a:lnTo>
                <a:lnTo>
                  <a:pt x="1122" y="267"/>
                </a:lnTo>
                <a:lnTo>
                  <a:pt x="1122" y="86"/>
                </a:lnTo>
                <a:lnTo>
                  <a:pt x="1121" y="65"/>
                </a:lnTo>
                <a:lnTo>
                  <a:pt x="1121" y="44"/>
                </a:lnTo>
                <a:lnTo>
                  <a:pt x="1121" y="40"/>
                </a:lnTo>
                <a:lnTo>
                  <a:pt x="1122" y="34"/>
                </a:lnTo>
                <a:lnTo>
                  <a:pt x="1124" y="26"/>
                </a:lnTo>
                <a:lnTo>
                  <a:pt x="1125" y="21"/>
                </a:lnTo>
                <a:lnTo>
                  <a:pt x="1126" y="18"/>
                </a:lnTo>
                <a:lnTo>
                  <a:pt x="1129" y="16"/>
                </a:lnTo>
                <a:lnTo>
                  <a:pt x="1132" y="14"/>
                </a:lnTo>
                <a:lnTo>
                  <a:pt x="1132" y="7"/>
                </a:lnTo>
                <a:lnTo>
                  <a:pt x="1131" y="2"/>
                </a:lnTo>
                <a:lnTo>
                  <a:pt x="1119" y="3"/>
                </a:lnTo>
                <a:lnTo>
                  <a:pt x="1107" y="3"/>
                </a:lnTo>
                <a:lnTo>
                  <a:pt x="1094" y="3"/>
                </a:lnTo>
                <a:lnTo>
                  <a:pt x="1081" y="2"/>
                </a:lnTo>
                <a:close/>
                <a:moveTo>
                  <a:pt x="900" y="2"/>
                </a:moveTo>
                <a:lnTo>
                  <a:pt x="899" y="7"/>
                </a:lnTo>
                <a:lnTo>
                  <a:pt x="898" y="7"/>
                </a:lnTo>
                <a:lnTo>
                  <a:pt x="896" y="9"/>
                </a:lnTo>
                <a:lnTo>
                  <a:pt x="898" y="10"/>
                </a:lnTo>
                <a:lnTo>
                  <a:pt x="899" y="10"/>
                </a:lnTo>
                <a:lnTo>
                  <a:pt x="899" y="16"/>
                </a:lnTo>
                <a:lnTo>
                  <a:pt x="905" y="18"/>
                </a:lnTo>
                <a:lnTo>
                  <a:pt x="906" y="27"/>
                </a:lnTo>
                <a:lnTo>
                  <a:pt x="907" y="27"/>
                </a:lnTo>
                <a:lnTo>
                  <a:pt x="907" y="185"/>
                </a:lnTo>
                <a:lnTo>
                  <a:pt x="907" y="251"/>
                </a:lnTo>
                <a:lnTo>
                  <a:pt x="906" y="251"/>
                </a:lnTo>
                <a:lnTo>
                  <a:pt x="900" y="258"/>
                </a:lnTo>
                <a:lnTo>
                  <a:pt x="878" y="260"/>
                </a:lnTo>
                <a:lnTo>
                  <a:pt x="866" y="258"/>
                </a:lnTo>
                <a:lnTo>
                  <a:pt x="862" y="258"/>
                </a:lnTo>
                <a:lnTo>
                  <a:pt x="859" y="257"/>
                </a:lnTo>
                <a:lnTo>
                  <a:pt x="854" y="255"/>
                </a:lnTo>
                <a:lnTo>
                  <a:pt x="852" y="247"/>
                </a:lnTo>
                <a:lnTo>
                  <a:pt x="852" y="238"/>
                </a:lnTo>
                <a:lnTo>
                  <a:pt x="851" y="220"/>
                </a:lnTo>
                <a:lnTo>
                  <a:pt x="851" y="181"/>
                </a:lnTo>
                <a:lnTo>
                  <a:pt x="851" y="78"/>
                </a:lnTo>
                <a:lnTo>
                  <a:pt x="851" y="59"/>
                </a:lnTo>
                <a:lnTo>
                  <a:pt x="851" y="51"/>
                </a:lnTo>
                <a:lnTo>
                  <a:pt x="852" y="42"/>
                </a:lnTo>
                <a:lnTo>
                  <a:pt x="852" y="40"/>
                </a:lnTo>
                <a:lnTo>
                  <a:pt x="852" y="37"/>
                </a:lnTo>
                <a:lnTo>
                  <a:pt x="852" y="30"/>
                </a:lnTo>
                <a:lnTo>
                  <a:pt x="852" y="24"/>
                </a:lnTo>
                <a:lnTo>
                  <a:pt x="852" y="21"/>
                </a:lnTo>
                <a:lnTo>
                  <a:pt x="854" y="18"/>
                </a:lnTo>
                <a:lnTo>
                  <a:pt x="855" y="18"/>
                </a:lnTo>
                <a:lnTo>
                  <a:pt x="859" y="14"/>
                </a:lnTo>
                <a:lnTo>
                  <a:pt x="862" y="10"/>
                </a:lnTo>
                <a:lnTo>
                  <a:pt x="862" y="6"/>
                </a:lnTo>
                <a:lnTo>
                  <a:pt x="861" y="2"/>
                </a:lnTo>
                <a:lnTo>
                  <a:pt x="796" y="2"/>
                </a:lnTo>
                <a:lnTo>
                  <a:pt x="796" y="4"/>
                </a:lnTo>
                <a:lnTo>
                  <a:pt x="793" y="4"/>
                </a:lnTo>
                <a:lnTo>
                  <a:pt x="796" y="14"/>
                </a:lnTo>
                <a:lnTo>
                  <a:pt x="800" y="17"/>
                </a:lnTo>
                <a:lnTo>
                  <a:pt x="801" y="26"/>
                </a:lnTo>
                <a:lnTo>
                  <a:pt x="804" y="26"/>
                </a:lnTo>
                <a:lnTo>
                  <a:pt x="804" y="69"/>
                </a:lnTo>
                <a:lnTo>
                  <a:pt x="804" y="209"/>
                </a:lnTo>
                <a:lnTo>
                  <a:pt x="804" y="272"/>
                </a:lnTo>
                <a:lnTo>
                  <a:pt x="806" y="272"/>
                </a:lnTo>
                <a:lnTo>
                  <a:pt x="807" y="281"/>
                </a:lnTo>
                <a:lnTo>
                  <a:pt x="809" y="281"/>
                </a:lnTo>
                <a:lnTo>
                  <a:pt x="814" y="288"/>
                </a:lnTo>
                <a:lnTo>
                  <a:pt x="833" y="291"/>
                </a:lnTo>
                <a:lnTo>
                  <a:pt x="854" y="291"/>
                </a:lnTo>
                <a:lnTo>
                  <a:pt x="898" y="291"/>
                </a:lnTo>
                <a:lnTo>
                  <a:pt x="913" y="292"/>
                </a:lnTo>
                <a:lnTo>
                  <a:pt x="917" y="291"/>
                </a:lnTo>
                <a:lnTo>
                  <a:pt x="922" y="291"/>
                </a:lnTo>
                <a:lnTo>
                  <a:pt x="924" y="289"/>
                </a:lnTo>
                <a:lnTo>
                  <a:pt x="926" y="288"/>
                </a:lnTo>
                <a:lnTo>
                  <a:pt x="930" y="286"/>
                </a:lnTo>
                <a:lnTo>
                  <a:pt x="931" y="285"/>
                </a:lnTo>
                <a:lnTo>
                  <a:pt x="933" y="285"/>
                </a:lnTo>
                <a:lnTo>
                  <a:pt x="934" y="282"/>
                </a:lnTo>
                <a:lnTo>
                  <a:pt x="937" y="279"/>
                </a:lnTo>
                <a:lnTo>
                  <a:pt x="940" y="271"/>
                </a:lnTo>
                <a:lnTo>
                  <a:pt x="941" y="262"/>
                </a:lnTo>
                <a:lnTo>
                  <a:pt x="941" y="243"/>
                </a:lnTo>
                <a:lnTo>
                  <a:pt x="940" y="221"/>
                </a:lnTo>
                <a:lnTo>
                  <a:pt x="940" y="69"/>
                </a:lnTo>
                <a:lnTo>
                  <a:pt x="940" y="52"/>
                </a:lnTo>
                <a:lnTo>
                  <a:pt x="940" y="37"/>
                </a:lnTo>
                <a:lnTo>
                  <a:pt x="941" y="28"/>
                </a:lnTo>
                <a:lnTo>
                  <a:pt x="943" y="23"/>
                </a:lnTo>
                <a:lnTo>
                  <a:pt x="946" y="17"/>
                </a:lnTo>
                <a:lnTo>
                  <a:pt x="951" y="14"/>
                </a:lnTo>
                <a:lnTo>
                  <a:pt x="950" y="7"/>
                </a:lnTo>
                <a:lnTo>
                  <a:pt x="948" y="2"/>
                </a:lnTo>
                <a:lnTo>
                  <a:pt x="937" y="3"/>
                </a:lnTo>
                <a:lnTo>
                  <a:pt x="924" y="3"/>
                </a:lnTo>
                <a:lnTo>
                  <a:pt x="912" y="3"/>
                </a:lnTo>
                <a:lnTo>
                  <a:pt x="900" y="2"/>
                </a:lnTo>
                <a:close/>
                <a:moveTo>
                  <a:pt x="735" y="2"/>
                </a:moveTo>
                <a:lnTo>
                  <a:pt x="731" y="2"/>
                </a:lnTo>
                <a:lnTo>
                  <a:pt x="728" y="3"/>
                </a:lnTo>
                <a:lnTo>
                  <a:pt x="728" y="9"/>
                </a:lnTo>
                <a:lnTo>
                  <a:pt x="728" y="13"/>
                </a:lnTo>
                <a:lnTo>
                  <a:pt x="729" y="16"/>
                </a:lnTo>
                <a:lnTo>
                  <a:pt x="731" y="18"/>
                </a:lnTo>
                <a:lnTo>
                  <a:pt x="735" y="20"/>
                </a:lnTo>
                <a:lnTo>
                  <a:pt x="735" y="26"/>
                </a:lnTo>
                <a:lnTo>
                  <a:pt x="736" y="26"/>
                </a:lnTo>
                <a:lnTo>
                  <a:pt x="736" y="185"/>
                </a:lnTo>
                <a:lnTo>
                  <a:pt x="736" y="251"/>
                </a:lnTo>
                <a:lnTo>
                  <a:pt x="735" y="251"/>
                </a:lnTo>
                <a:lnTo>
                  <a:pt x="729" y="258"/>
                </a:lnTo>
                <a:lnTo>
                  <a:pt x="688" y="258"/>
                </a:lnTo>
                <a:lnTo>
                  <a:pt x="688" y="257"/>
                </a:lnTo>
                <a:lnTo>
                  <a:pt x="681" y="251"/>
                </a:lnTo>
                <a:lnTo>
                  <a:pt x="681" y="73"/>
                </a:lnTo>
                <a:lnTo>
                  <a:pt x="680" y="55"/>
                </a:lnTo>
                <a:lnTo>
                  <a:pt x="681" y="38"/>
                </a:lnTo>
                <a:lnTo>
                  <a:pt x="681" y="30"/>
                </a:lnTo>
                <a:lnTo>
                  <a:pt x="684" y="21"/>
                </a:lnTo>
                <a:lnTo>
                  <a:pt x="686" y="18"/>
                </a:lnTo>
                <a:lnTo>
                  <a:pt x="687" y="16"/>
                </a:lnTo>
                <a:lnTo>
                  <a:pt x="688" y="14"/>
                </a:lnTo>
                <a:lnTo>
                  <a:pt x="691" y="11"/>
                </a:lnTo>
                <a:lnTo>
                  <a:pt x="691" y="6"/>
                </a:lnTo>
                <a:lnTo>
                  <a:pt x="690" y="2"/>
                </a:lnTo>
                <a:lnTo>
                  <a:pt x="623" y="2"/>
                </a:lnTo>
                <a:lnTo>
                  <a:pt x="623" y="14"/>
                </a:lnTo>
                <a:lnTo>
                  <a:pt x="629" y="17"/>
                </a:lnTo>
                <a:lnTo>
                  <a:pt x="630" y="24"/>
                </a:lnTo>
                <a:lnTo>
                  <a:pt x="633" y="24"/>
                </a:lnTo>
                <a:lnTo>
                  <a:pt x="633" y="216"/>
                </a:lnTo>
                <a:lnTo>
                  <a:pt x="632" y="234"/>
                </a:lnTo>
                <a:lnTo>
                  <a:pt x="632" y="255"/>
                </a:lnTo>
                <a:lnTo>
                  <a:pt x="633" y="265"/>
                </a:lnTo>
                <a:lnTo>
                  <a:pt x="635" y="274"/>
                </a:lnTo>
                <a:lnTo>
                  <a:pt x="638" y="281"/>
                </a:lnTo>
                <a:lnTo>
                  <a:pt x="639" y="284"/>
                </a:lnTo>
                <a:lnTo>
                  <a:pt x="642" y="286"/>
                </a:lnTo>
                <a:lnTo>
                  <a:pt x="645" y="288"/>
                </a:lnTo>
                <a:lnTo>
                  <a:pt x="647" y="289"/>
                </a:lnTo>
                <a:lnTo>
                  <a:pt x="657" y="291"/>
                </a:lnTo>
                <a:lnTo>
                  <a:pt x="669" y="292"/>
                </a:lnTo>
                <a:lnTo>
                  <a:pt x="680" y="292"/>
                </a:lnTo>
                <a:lnTo>
                  <a:pt x="705" y="292"/>
                </a:lnTo>
                <a:lnTo>
                  <a:pt x="727" y="291"/>
                </a:lnTo>
                <a:lnTo>
                  <a:pt x="742" y="292"/>
                </a:lnTo>
                <a:lnTo>
                  <a:pt x="746" y="291"/>
                </a:lnTo>
                <a:lnTo>
                  <a:pt x="751" y="291"/>
                </a:lnTo>
                <a:lnTo>
                  <a:pt x="753" y="289"/>
                </a:lnTo>
                <a:lnTo>
                  <a:pt x="755" y="288"/>
                </a:lnTo>
                <a:lnTo>
                  <a:pt x="759" y="286"/>
                </a:lnTo>
                <a:lnTo>
                  <a:pt x="763" y="284"/>
                </a:lnTo>
                <a:lnTo>
                  <a:pt x="766" y="279"/>
                </a:lnTo>
                <a:lnTo>
                  <a:pt x="768" y="275"/>
                </a:lnTo>
                <a:lnTo>
                  <a:pt x="769" y="274"/>
                </a:lnTo>
                <a:lnTo>
                  <a:pt x="769" y="272"/>
                </a:lnTo>
                <a:lnTo>
                  <a:pt x="769" y="267"/>
                </a:lnTo>
                <a:lnTo>
                  <a:pt x="769" y="255"/>
                </a:lnTo>
                <a:lnTo>
                  <a:pt x="769" y="202"/>
                </a:lnTo>
                <a:lnTo>
                  <a:pt x="769" y="33"/>
                </a:lnTo>
                <a:lnTo>
                  <a:pt x="770" y="33"/>
                </a:lnTo>
                <a:lnTo>
                  <a:pt x="772" y="30"/>
                </a:lnTo>
                <a:lnTo>
                  <a:pt x="772" y="26"/>
                </a:lnTo>
                <a:lnTo>
                  <a:pt x="772" y="23"/>
                </a:lnTo>
                <a:lnTo>
                  <a:pt x="773" y="20"/>
                </a:lnTo>
                <a:lnTo>
                  <a:pt x="777" y="17"/>
                </a:lnTo>
                <a:lnTo>
                  <a:pt x="782" y="7"/>
                </a:lnTo>
                <a:lnTo>
                  <a:pt x="779" y="4"/>
                </a:lnTo>
                <a:lnTo>
                  <a:pt x="777" y="2"/>
                </a:lnTo>
                <a:lnTo>
                  <a:pt x="769" y="3"/>
                </a:lnTo>
                <a:lnTo>
                  <a:pt x="756" y="3"/>
                </a:lnTo>
                <a:lnTo>
                  <a:pt x="742" y="4"/>
                </a:lnTo>
                <a:lnTo>
                  <a:pt x="738" y="3"/>
                </a:lnTo>
                <a:lnTo>
                  <a:pt x="735" y="2"/>
                </a:lnTo>
                <a:close/>
                <a:moveTo>
                  <a:pt x="561" y="2"/>
                </a:moveTo>
                <a:lnTo>
                  <a:pt x="558" y="2"/>
                </a:lnTo>
                <a:lnTo>
                  <a:pt x="556" y="3"/>
                </a:lnTo>
                <a:lnTo>
                  <a:pt x="556" y="9"/>
                </a:lnTo>
                <a:lnTo>
                  <a:pt x="556" y="13"/>
                </a:lnTo>
                <a:lnTo>
                  <a:pt x="557" y="16"/>
                </a:lnTo>
                <a:lnTo>
                  <a:pt x="558" y="18"/>
                </a:lnTo>
                <a:lnTo>
                  <a:pt x="561" y="20"/>
                </a:lnTo>
                <a:lnTo>
                  <a:pt x="561" y="26"/>
                </a:lnTo>
                <a:lnTo>
                  <a:pt x="564" y="26"/>
                </a:lnTo>
                <a:lnTo>
                  <a:pt x="564" y="126"/>
                </a:lnTo>
                <a:lnTo>
                  <a:pt x="561" y="126"/>
                </a:lnTo>
                <a:lnTo>
                  <a:pt x="560" y="120"/>
                </a:lnTo>
                <a:lnTo>
                  <a:pt x="557" y="119"/>
                </a:lnTo>
                <a:lnTo>
                  <a:pt x="556" y="112"/>
                </a:lnTo>
                <a:lnTo>
                  <a:pt x="551" y="110"/>
                </a:lnTo>
                <a:lnTo>
                  <a:pt x="551" y="107"/>
                </a:lnTo>
                <a:lnTo>
                  <a:pt x="549" y="104"/>
                </a:lnTo>
                <a:lnTo>
                  <a:pt x="549" y="102"/>
                </a:lnTo>
                <a:lnTo>
                  <a:pt x="544" y="100"/>
                </a:lnTo>
                <a:lnTo>
                  <a:pt x="544" y="96"/>
                </a:lnTo>
                <a:lnTo>
                  <a:pt x="541" y="95"/>
                </a:lnTo>
                <a:lnTo>
                  <a:pt x="540" y="88"/>
                </a:lnTo>
                <a:lnTo>
                  <a:pt x="537" y="88"/>
                </a:lnTo>
                <a:lnTo>
                  <a:pt x="536" y="82"/>
                </a:lnTo>
                <a:lnTo>
                  <a:pt x="533" y="80"/>
                </a:lnTo>
                <a:lnTo>
                  <a:pt x="533" y="78"/>
                </a:lnTo>
                <a:lnTo>
                  <a:pt x="529" y="76"/>
                </a:lnTo>
                <a:lnTo>
                  <a:pt x="529" y="72"/>
                </a:lnTo>
                <a:lnTo>
                  <a:pt x="526" y="71"/>
                </a:lnTo>
                <a:lnTo>
                  <a:pt x="526" y="66"/>
                </a:lnTo>
                <a:lnTo>
                  <a:pt x="522" y="65"/>
                </a:lnTo>
                <a:lnTo>
                  <a:pt x="520" y="58"/>
                </a:lnTo>
                <a:lnTo>
                  <a:pt x="517" y="57"/>
                </a:lnTo>
                <a:lnTo>
                  <a:pt x="517" y="54"/>
                </a:lnTo>
                <a:lnTo>
                  <a:pt x="513" y="51"/>
                </a:lnTo>
                <a:lnTo>
                  <a:pt x="513" y="48"/>
                </a:lnTo>
                <a:lnTo>
                  <a:pt x="510" y="47"/>
                </a:lnTo>
                <a:lnTo>
                  <a:pt x="510" y="42"/>
                </a:lnTo>
                <a:lnTo>
                  <a:pt x="506" y="41"/>
                </a:lnTo>
                <a:lnTo>
                  <a:pt x="505" y="34"/>
                </a:lnTo>
                <a:lnTo>
                  <a:pt x="503" y="34"/>
                </a:lnTo>
                <a:lnTo>
                  <a:pt x="502" y="30"/>
                </a:lnTo>
                <a:lnTo>
                  <a:pt x="498" y="27"/>
                </a:lnTo>
                <a:lnTo>
                  <a:pt x="491" y="14"/>
                </a:lnTo>
                <a:lnTo>
                  <a:pt x="488" y="9"/>
                </a:lnTo>
                <a:lnTo>
                  <a:pt x="482" y="3"/>
                </a:lnTo>
                <a:lnTo>
                  <a:pt x="481" y="3"/>
                </a:lnTo>
                <a:lnTo>
                  <a:pt x="478" y="3"/>
                </a:lnTo>
                <a:lnTo>
                  <a:pt x="469" y="3"/>
                </a:lnTo>
                <a:lnTo>
                  <a:pt x="458" y="4"/>
                </a:lnTo>
                <a:lnTo>
                  <a:pt x="452" y="3"/>
                </a:lnTo>
                <a:lnTo>
                  <a:pt x="450" y="2"/>
                </a:lnTo>
                <a:lnTo>
                  <a:pt x="445" y="2"/>
                </a:lnTo>
                <a:lnTo>
                  <a:pt x="443" y="3"/>
                </a:lnTo>
                <a:lnTo>
                  <a:pt x="443" y="9"/>
                </a:lnTo>
                <a:lnTo>
                  <a:pt x="443" y="13"/>
                </a:lnTo>
                <a:lnTo>
                  <a:pt x="444" y="16"/>
                </a:lnTo>
                <a:lnTo>
                  <a:pt x="447" y="18"/>
                </a:lnTo>
                <a:lnTo>
                  <a:pt x="450" y="20"/>
                </a:lnTo>
                <a:lnTo>
                  <a:pt x="450" y="24"/>
                </a:lnTo>
                <a:lnTo>
                  <a:pt x="451" y="24"/>
                </a:lnTo>
                <a:lnTo>
                  <a:pt x="451" y="45"/>
                </a:lnTo>
                <a:lnTo>
                  <a:pt x="452" y="45"/>
                </a:lnTo>
                <a:lnTo>
                  <a:pt x="452" y="209"/>
                </a:lnTo>
                <a:lnTo>
                  <a:pt x="451" y="271"/>
                </a:lnTo>
                <a:lnTo>
                  <a:pt x="447" y="276"/>
                </a:lnTo>
                <a:lnTo>
                  <a:pt x="443" y="281"/>
                </a:lnTo>
                <a:lnTo>
                  <a:pt x="443" y="288"/>
                </a:lnTo>
                <a:lnTo>
                  <a:pt x="444" y="293"/>
                </a:lnTo>
                <a:lnTo>
                  <a:pt x="455" y="293"/>
                </a:lnTo>
                <a:lnTo>
                  <a:pt x="455" y="291"/>
                </a:lnTo>
                <a:lnTo>
                  <a:pt x="495" y="293"/>
                </a:lnTo>
                <a:lnTo>
                  <a:pt x="495" y="291"/>
                </a:lnTo>
                <a:lnTo>
                  <a:pt x="496" y="289"/>
                </a:lnTo>
                <a:lnTo>
                  <a:pt x="495" y="284"/>
                </a:lnTo>
                <a:lnTo>
                  <a:pt x="495" y="281"/>
                </a:lnTo>
                <a:lnTo>
                  <a:pt x="493" y="279"/>
                </a:lnTo>
                <a:lnTo>
                  <a:pt x="489" y="278"/>
                </a:lnTo>
                <a:lnTo>
                  <a:pt x="488" y="271"/>
                </a:lnTo>
                <a:lnTo>
                  <a:pt x="486" y="271"/>
                </a:lnTo>
                <a:lnTo>
                  <a:pt x="486" y="258"/>
                </a:lnTo>
                <a:lnTo>
                  <a:pt x="484" y="258"/>
                </a:lnTo>
                <a:lnTo>
                  <a:pt x="484" y="92"/>
                </a:lnTo>
                <a:lnTo>
                  <a:pt x="488" y="92"/>
                </a:lnTo>
                <a:lnTo>
                  <a:pt x="489" y="96"/>
                </a:lnTo>
                <a:lnTo>
                  <a:pt x="493" y="97"/>
                </a:lnTo>
                <a:lnTo>
                  <a:pt x="493" y="102"/>
                </a:lnTo>
                <a:lnTo>
                  <a:pt x="496" y="103"/>
                </a:lnTo>
                <a:lnTo>
                  <a:pt x="496" y="107"/>
                </a:lnTo>
                <a:lnTo>
                  <a:pt x="502" y="110"/>
                </a:lnTo>
                <a:lnTo>
                  <a:pt x="502" y="113"/>
                </a:lnTo>
                <a:lnTo>
                  <a:pt x="505" y="116"/>
                </a:lnTo>
                <a:lnTo>
                  <a:pt x="505" y="119"/>
                </a:lnTo>
                <a:lnTo>
                  <a:pt x="509" y="120"/>
                </a:lnTo>
                <a:lnTo>
                  <a:pt x="510" y="126"/>
                </a:lnTo>
                <a:lnTo>
                  <a:pt x="512" y="126"/>
                </a:lnTo>
                <a:lnTo>
                  <a:pt x="512" y="128"/>
                </a:lnTo>
                <a:lnTo>
                  <a:pt x="515" y="131"/>
                </a:lnTo>
                <a:lnTo>
                  <a:pt x="515" y="134"/>
                </a:lnTo>
                <a:lnTo>
                  <a:pt x="520" y="138"/>
                </a:lnTo>
                <a:lnTo>
                  <a:pt x="520" y="141"/>
                </a:lnTo>
                <a:lnTo>
                  <a:pt x="525" y="143"/>
                </a:lnTo>
                <a:lnTo>
                  <a:pt x="526" y="148"/>
                </a:lnTo>
                <a:lnTo>
                  <a:pt x="527" y="148"/>
                </a:lnTo>
                <a:lnTo>
                  <a:pt x="527" y="151"/>
                </a:lnTo>
                <a:lnTo>
                  <a:pt x="530" y="154"/>
                </a:lnTo>
                <a:lnTo>
                  <a:pt x="530" y="157"/>
                </a:lnTo>
                <a:lnTo>
                  <a:pt x="534" y="158"/>
                </a:lnTo>
                <a:lnTo>
                  <a:pt x="534" y="162"/>
                </a:lnTo>
                <a:lnTo>
                  <a:pt x="537" y="164"/>
                </a:lnTo>
                <a:lnTo>
                  <a:pt x="537" y="166"/>
                </a:lnTo>
                <a:lnTo>
                  <a:pt x="543" y="171"/>
                </a:lnTo>
                <a:lnTo>
                  <a:pt x="543" y="174"/>
                </a:lnTo>
                <a:lnTo>
                  <a:pt x="546" y="175"/>
                </a:lnTo>
                <a:lnTo>
                  <a:pt x="546" y="179"/>
                </a:lnTo>
                <a:lnTo>
                  <a:pt x="550" y="181"/>
                </a:lnTo>
                <a:lnTo>
                  <a:pt x="551" y="186"/>
                </a:lnTo>
                <a:lnTo>
                  <a:pt x="553" y="186"/>
                </a:lnTo>
                <a:lnTo>
                  <a:pt x="553" y="189"/>
                </a:lnTo>
                <a:lnTo>
                  <a:pt x="557" y="190"/>
                </a:lnTo>
                <a:lnTo>
                  <a:pt x="557" y="195"/>
                </a:lnTo>
                <a:lnTo>
                  <a:pt x="561" y="198"/>
                </a:lnTo>
                <a:lnTo>
                  <a:pt x="561" y="202"/>
                </a:lnTo>
                <a:lnTo>
                  <a:pt x="564" y="202"/>
                </a:lnTo>
                <a:lnTo>
                  <a:pt x="564" y="221"/>
                </a:lnTo>
                <a:lnTo>
                  <a:pt x="564" y="240"/>
                </a:lnTo>
                <a:lnTo>
                  <a:pt x="564" y="255"/>
                </a:lnTo>
                <a:lnTo>
                  <a:pt x="563" y="264"/>
                </a:lnTo>
                <a:lnTo>
                  <a:pt x="561" y="271"/>
                </a:lnTo>
                <a:lnTo>
                  <a:pt x="560" y="274"/>
                </a:lnTo>
                <a:lnTo>
                  <a:pt x="558" y="276"/>
                </a:lnTo>
                <a:lnTo>
                  <a:pt x="556" y="281"/>
                </a:lnTo>
                <a:lnTo>
                  <a:pt x="556" y="288"/>
                </a:lnTo>
                <a:lnTo>
                  <a:pt x="557" y="293"/>
                </a:lnTo>
                <a:lnTo>
                  <a:pt x="567" y="293"/>
                </a:lnTo>
                <a:lnTo>
                  <a:pt x="567" y="291"/>
                </a:lnTo>
                <a:lnTo>
                  <a:pt x="606" y="293"/>
                </a:lnTo>
                <a:lnTo>
                  <a:pt x="608" y="288"/>
                </a:lnTo>
                <a:lnTo>
                  <a:pt x="608" y="285"/>
                </a:lnTo>
                <a:lnTo>
                  <a:pt x="606" y="281"/>
                </a:lnTo>
                <a:lnTo>
                  <a:pt x="604" y="278"/>
                </a:lnTo>
                <a:lnTo>
                  <a:pt x="599" y="275"/>
                </a:lnTo>
                <a:lnTo>
                  <a:pt x="599" y="272"/>
                </a:lnTo>
                <a:lnTo>
                  <a:pt x="598" y="269"/>
                </a:lnTo>
                <a:lnTo>
                  <a:pt x="599" y="265"/>
                </a:lnTo>
                <a:lnTo>
                  <a:pt x="598" y="262"/>
                </a:lnTo>
                <a:lnTo>
                  <a:pt x="597" y="262"/>
                </a:lnTo>
                <a:lnTo>
                  <a:pt x="597" y="190"/>
                </a:lnTo>
                <a:lnTo>
                  <a:pt x="597" y="33"/>
                </a:lnTo>
                <a:lnTo>
                  <a:pt x="598" y="33"/>
                </a:lnTo>
                <a:lnTo>
                  <a:pt x="599" y="30"/>
                </a:lnTo>
                <a:lnTo>
                  <a:pt x="599" y="26"/>
                </a:lnTo>
                <a:lnTo>
                  <a:pt x="599" y="23"/>
                </a:lnTo>
                <a:lnTo>
                  <a:pt x="599" y="20"/>
                </a:lnTo>
                <a:lnTo>
                  <a:pt x="605" y="17"/>
                </a:lnTo>
                <a:lnTo>
                  <a:pt x="608" y="7"/>
                </a:lnTo>
                <a:lnTo>
                  <a:pt x="606" y="4"/>
                </a:lnTo>
                <a:lnTo>
                  <a:pt x="605" y="2"/>
                </a:lnTo>
                <a:lnTo>
                  <a:pt x="597" y="3"/>
                </a:lnTo>
                <a:lnTo>
                  <a:pt x="582" y="3"/>
                </a:lnTo>
                <a:lnTo>
                  <a:pt x="570" y="4"/>
                </a:lnTo>
                <a:lnTo>
                  <a:pt x="566" y="3"/>
                </a:lnTo>
                <a:lnTo>
                  <a:pt x="561" y="2"/>
                </a:lnTo>
                <a:close/>
                <a:moveTo>
                  <a:pt x="2288" y="4"/>
                </a:moveTo>
                <a:lnTo>
                  <a:pt x="2289" y="18"/>
                </a:lnTo>
                <a:lnTo>
                  <a:pt x="2289" y="27"/>
                </a:lnTo>
                <a:lnTo>
                  <a:pt x="2289" y="30"/>
                </a:lnTo>
                <a:lnTo>
                  <a:pt x="2288" y="33"/>
                </a:lnTo>
                <a:lnTo>
                  <a:pt x="2288" y="40"/>
                </a:lnTo>
                <a:lnTo>
                  <a:pt x="2289" y="47"/>
                </a:lnTo>
                <a:lnTo>
                  <a:pt x="2296" y="45"/>
                </a:lnTo>
                <a:lnTo>
                  <a:pt x="2300" y="44"/>
                </a:lnTo>
                <a:lnTo>
                  <a:pt x="2309" y="40"/>
                </a:lnTo>
                <a:lnTo>
                  <a:pt x="2309" y="38"/>
                </a:lnTo>
                <a:lnTo>
                  <a:pt x="2348" y="35"/>
                </a:lnTo>
                <a:lnTo>
                  <a:pt x="2348" y="213"/>
                </a:lnTo>
                <a:lnTo>
                  <a:pt x="2348" y="234"/>
                </a:lnTo>
                <a:lnTo>
                  <a:pt x="2348" y="254"/>
                </a:lnTo>
                <a:lnTo>
                  <a:pt x="2347" y="262"/>
                </a:lnTo>
                <a:lnTo>
                  <a:pt x="2346" y="271"/>
                </a:lnTo>
                <a:lnTo>
                  <a:pt x="2344" y="274"/>
                </a:lnTo>
                <a:lnTo>
                  <a:pt x="2343" y="276"/>
                </a:lnTo>
                <a:lnTo>
                  <a:pt x="2340" y="281"/>
                </a:lnTo>
                <a:lnTo>
                  <a:pt x="2337" y="282"/>
                </a:lnTo>
                <a:lnTo>
                  <a:pt x="2339" y="288"/>
                </a:lnTo>
                <a:lnTo>
                  <a:pt x="2340" y="291"/>
                </a:lnTo>
                <a:lnTo>
                  <a:pt x="2379" y="289"/>
                </a:lnTo>
                <a:lnTo>
                  <a:pt x="2379" y="291"/>
                </a:lnTo>
                <a:lnTo>
                  <a:pt x="2405" y="291"/>
                </a:lnTo>
                <a:lnTo>
                  <a:pt x="2405" y="289"/>
                </a:lnTo>
                <a:lnTo>
                  <a:pt x="2406" y="288"/>
                </a:lnTo>
                <a:lnTo>
                  <a:pt x="2405" y="281"/>
                </a:lnTo>
                <a:lnTo>
                  <a:pt x="2403" y="279"/>
                </a:lnTo>
                <a:lnTo>
                  <a:pt x="2402" y="278"/>
                </a:lnTo>
                <a:lnTo>
                  <a:pt x="2399" y="275"/>
                </a:lnTo>
                <a:lnTo>
                  <a:pt x="2398" y="272"/>
                </a:lnTo>
                <a:lnTo>
                  <a:pt x="2396" y="271"/>
                </a:lnTo>
                <a:lnTo>
                  <a:pt x="2396" y="257"/>
                </a:lnTo>
                <a:lnTo>
                  <a:pt x="2395" y="257"/>
                </a:lnTo>
                <a:lnTo>
                  <a:pt x="2395" y="104"/>
                </a:lnTo>
                <a:lnTo>
                  <a:pt x="2394" y="69"/>
                </a:lnTo>
                <a:lnTo>
                  <a:pt x="2394" y="49"/>
                </a:lnTo>
                <a:lnTo>
                  <a:pt x="2395" y="42"/>
                </a:lnTo>
                <a:lnTo>
                  <a:pt x="2396" y="35"/>
                </a:lnTo>
                <a:lnTo>
                  <a:pt x="2412" y="35"/>
                </a:lnTo>
                <a:lnTo>
                  <a:pt x="2426" y="37"/>
                </a:lnTo>
                <a:lnTo>
                  <a:pt x="2432" y="38"/>
                </a:lnTo>
                <a:lnTo>
                  <a:pt x="2437" y="40"/>
                </a:lnTo>
                <a:lnTo>
                  <a:pt x="2443" y="42"/>
                </a:lnTo>
                <a:lnTo>
                  <a:pt x="2446" y="47"/>
                </a:lnTo>
                <a:lnTo>
                  <a:pt x="2453" y="45"/>
                </a:lnTo>
                <a:lnTo>
                  <a:pt x="2457" y="45"/>
                </a:lnTo>
                <a:lnTo>
                  <a:pt x="2456" y="37"/>
                </a:lnTo>
                <a:lnTo>
                  <a:pt x="2454" y="27"/>
                </a:lnTo>
                <a:lnTo>
                  <a:pt x="2454" y="17"/>
                </a:lnTo>
                <a:lnTo>
                  <a:pt x="2456" y="13"/>
                </a:lnTo>
                <a:lnTo>
                  <a:pt x="2456" y="11"/>
                </a:lnTo>
                <a:lnTo>
                  <a:pt x="2457" y="10"/>
                </a:lnTo>
                <a:lnTo>
                  <a:pt x="2456" y="6"/>
                </a:lnTo>
                <a:lnTo>
                  <a:pt x="2456" y="3"/>
                </a:lnTo>
                <a:lnTo>
                  <a:pt x="2442" y="3"/>
                </a:lnTo>
                <a:lnTo>
                  <a:pt x="2442" y="4"/>
                </a:lnTo>
                <a:lnTo>
                  <a:pt x="2343" y="4"/>
                </a:lnTo>
                <a:lnTo>
                  <a:pt x="2322" y="6"/>
                </a:lnTo>
                <a:lnTo>
                  <a:pt x="2310" y="4"/>
                </a:lnTo>
                <a:lnTo>
                  <a:pt x="2306" y="4"/>
                </a:lnTo>
                <a:lnTo>
                  <a:pt x="2303" y="3"/>
                </a:lnTo>
                <a:lnTo>
                  <a:pt x="2302" y="3"/>
                </a:lnTo>
                <a:lnTo>
                  <a:pt x="2293" y="3"/>
                </a:lnTo>
                <a:lnTo>
                  <a:pt x="2288" y="4"/>
                </a:lnTo>
                <a:close/>
                <a:moveTo>
                  <a:pt x="2248" y="3"/>
                </a:moveTo>
                <a:lnTo>
                  <a:pt x="2248" y="4"/>
                </a:lnTo>
                <a:lnTo>
                  <a:pt x="2233" y="4"/>
                </a:lnTo>
                <a:lnTo>
                  <a:pt x="2206" y="4"/>
                </a:lnTo>
                <a:lnTo>
                  <a:pt x="2182" y="3"/>
                </a:lnTo>
                <a:lnTo>
                  <a:pt x="2182" y="6"/>
                </a:lnTo>
                <a:lnTo>
                  <a:pt x="2180" y="7"/>
                </a:lnTo>
                <a:lnTo>
                  <a:pt x="2182" y="11"/>
                </a:lnTo>
                <a:lnTo>
                  <a:pt x="2183" y="16"/>
                </a:lnTo>
                <a:lnTo>
                  <a:pt x="2187" y="24"/>
                </a:lnTo>
                <a:lnTo>
                  <a:pt x="2189" y="24"/>
                </a:lnTo>
                <a:lnTo>
                  <a:pt x="2189" y="35"/>
                </a:lnTo>
                <a:lnTo>
                  <a:pt x="2187" y="35"/>
                </a:lnTo>
                <a:lnTo>
                  <a:pt x="2187" y="45"/>
                </a:lnTo>
                <a:lnTo>
                  <a:pt x="2186" y="45"/>
                </a:lnTo>
                <a:lnTo>
                  <a:pt x="2186" y="54"/>
                </a:lnTo>
                <a:lnTo>
                  <a:pt x="2185" y="54"/>
                </a:lnTo>
                <a:lnTo>
                  <a:pt x="2185" y="61"/>
                </a:lnTo>
                <a:lnTo>
                  <a:pt x="2182" y="61"/>
                </a:lnTo>
                <a:lnTo>
                  <a:pt x="2182" y="69"/>
                </a:lnTo>
                <a:lnTo>
                  <a:pt x="2180" y="69"/>
                </a:lnTo>
                <a:lnTo>
                  <a:pt x="2177" y="95"/>
                </a:lnTo>
                <a:lnTo>
                  <a:pt x="2172" y="116"/>
                </a:lnTo>
                <a:lnTo>
                  <a:pt x="2166" y="140"/>
                </a:lnTo>
                <a:lnTo>
                  <a:pt x="2162" y="162"/>
                </a:lnTo>
                <a:lnTo>
                  <a:pt x="2156" y="185"/>
                </a:lnTo>
                <a:lnTo>
                  <a:pt x="2155" y="202"/>
                </a:lnTo>
                <a:lnTo>
                  <a:pt x="2152" y="212"/>
                </a:lnTo>
                <a:lnTo>
                  <a:pt x="2149" y="221"/>
                </a:lnTo>
                <a:lnTo>
                  <a:pt x="2146" y="233"/>
                </a:lnTo>
                <a:lnTo>
                  <a:pt x="2144" y="243"/>
                </a:lnTo>
                <a:lnTo>
                  <a:pt x="2142" y="258"/>
                </a:lnTo>
                <a:lnTo>
                  <a:pt x="2141" y="258"/>
                </a:lnTo>
                <a:lnTo>
                  <a:pt x="2141" y="262"/>
                </a:lnTo>
                <a:lnTo>
                  <a:pt x="2131" y="274"/>
                </a:lnTo>
                <a:lnTo>
                  <a:pt x="2124" y="275"/>
                </a:lnTo>
                <a:lnTo>
                  <a:pt x="2124" y="278"/>
                </a:lnTo>
                <a:lnTo>
                  <a:pt x="2120" y="279"/>
                </a:lnTo>
                <a:lnTo>
                  <a:pt x="2120" y="282"/>
                </a:lnTo>
                <a:lnTo>
                  <a:pt x="2118" y="282"/>
                </a:lnTo>
                <a:lnTo>
                  <a:pt x="2120" y="286"/>
                </a:lnTo>
                <a:lnTo>
                  <a:pt x="2120" y="288"/>
                </a:lnTo>
                <a:lnTo>
                  <a:pt x="2122" y="291"/>
                </a:lnTo>
                <a:lnTo>
                  <a:pt x="2163" y="291"/>
                </a:lnTo>
                <a:lnTo>
                  <a:pt x="2168" y="291"/>
                </a:lnTo>
                <a:lnTo>
                  <a:pt x="2175" y="291"/>
                </a:lnTo>
                <a:lnTo>
                  <a:pt x="2177" y="292"/>
                </a:lnTo>
                <a:lnTo>
                  <a:pt x="2180" y="293"/>
                </a:lnTo>
                <a:lnTo>
                  <a:pt x="2185" y="292"/>
                </a:lnTo>
                <a:lnTo>
                  <a:pt x="2186" y="292"/>
                </a:lnTo>
                <a:lnTo>
                  <a:pt x="2187" y="288"/>
                </a:lnTo>
                <a:lnTo>
                  <a:pt x="2189" y="286"/>
                </a:lnTo>
                <a:lnTo>
                  <a:pt x="2189" y="285"/>
                </a:lnTo>
                <a:lnTo>
                  <a:pt x="2187" y="285"/>
                </a:lnTo>
                <a:lnTo>
                  <a:pt x="2187" y="282"/>
                </a:lnTo>
                <a:lnTo>
                  <a:pt x="2187" y="281"/>
                </a:lnTo>
                <a:lnTo>
                  <a:pt x="2182" y="278"/>
                </a:lnTo>
                <a:lnTo>
                  <a:pt x="2182" y="275"/>
                </a:lnTo>
                <a:lnTo>
                  <a:pt x="2177" y="274"/>
                </a:lnTo>
                <a:lnTo>
                  <a:pt x="2175" y="274"/>
                </a:lnTo>
                <a:lnTo>
                  <a:pt x="2173" y="272"/>
                </a:lnTo>
                <a:lnTo>
                  <a:pt x="2173" y="269"/>
                </a:lnTo>
                <a:lnTo>
                  <a:pt x="2170" y="267"/>
                </a:lnTo>
                <a:lnTo>
                  <a:pt x="2169" y="261"/>
                </a:lnTo>
                <a:lnTo>
                  <a:pt x="2168" y="254"/>
                </a:lnTo>
                <a:lnTo>
                  <a:pt x="2169" y="247"/>
                </a:lnTo>
                <a:lnTo>
                  <a:pt x="2170" y="238"/>
                </a:lnTo>
                <a:lnTo>
                  <a:pt x="2175" y="221"/>
                </a:lnTo>
                <a:lnTo>
                  <a:pt x="2177" y="209"/>
                </a:lnTo>
                <a:lnTo>
                  <a:pt x="2177" y="207"/>
                </a:lnTo>
                <a:lnTo>
                  <a:pt x="2179" y="206"/>
                </a:lnTo>
                <a:lnTo>
                  <a:pt x="2250" y="206"/>
                </a:lnTo>
                <a:lnTo>
                  <a:pt x="2251" y="217"/>
                </a:lnTo>
                <a:lnTo>
                  <a:pt x="2252" y="227"/>
                </a:lnTo>
                <a:lnTo>
                  <a:pt x="2258" y="247"/>
                </a:lnTo>
                <a:lnTo>
                  <a:pt x="2259" y="251"/>
                </a:lnTo>
                <a:lnTo>
                  <a:pt x="2259" y="255"/>
                </a:lnTo>
                <a:lnTo>
                  <a:pt x="2259" y="260"/>
                </a:lnTo>
                <a:lnTo>
                  <a:pt x="2262" y="264"/>
                </a:lnTo>
                <a:lnTo>
                  <a:pt x="2261" y="269"/>
                </a:lnTo>
                <a:lnTo>
                  <a:pt x="2259" y="272"/>
                </a:lnTo>
                <a:lnTo>
                  <a:pt x="2259" y="275"/>
                </a:lnTo>
                <a:lnTo>
                  <a:pt x="2255" y="278"/>
                </a:lnTo>
                <a:lnTo>
                  <a:pt x="2251" y="281"/>
                </a:lnTo>
                <a:lnTo>
                  <a:pt x="2252" y="286"/>
                </a:lnTo>
                <a:lnTo>
                  <a:pt x="2252" y="291"/>
                </a:lnTo>
                <a:lnTo>
                  <a:pt x="2276" y="289"/>
                </a:lnTo>
                <a:lnTo>
                  <a:pt x="2288" y="289"/>
                </a:lnTo>
                <a:lnTo>
                  <a:pt x="2292" y="291"/>
                </a:lnTo>
                <a:lnTo>
                  <a:pt x="2295" y="291"/>
                </a:lnTo>
                <a:lnTo>
                  <a:pt x="2310" y="292"/>
                </a:lnTo>
                <a:lnTo>
                  <a:pt x="2317" y="291"/>
                </a:lnTo>
                <a:lnTo>
                  <a:pt x="2324" y="289"/>
                </a:lnTo>
                <a:lnTo>
                  <a:pt x="2322" y="279"/>
                </a:lnTo>
                <a:lnTo>
                  <a:pt x="2319" y="279"/>
                </a:lnTo>
                <a:lnTo>
                  <a:pt x="2313" y="272"/>
                </a:lnTo>
                <a:lnTo>
                  <a:pt x="2310" y="271"/>
                </a:lnTo>
                <a:lnTo>
                  <a:pt x="2309" y="258"/>
                </a:lnTo>
                <a:lnTo>
                  <a:pt x="2306" y="258"/>
                </a:lnTo>
                <a:lnTo>
                  <a:pt x="2306" y="251"/>
                </a:lnTo>
                <a:lnTo>
                  <a:pt x="2305" y="251"/>
                </a:lnTo>
                <a:lnTo>
                  <a:pt x="2305" y="243"/>
                </a:lnTo>
                <a:lnTo>
                  <a:pt x="2303" y="243"/>
                </a:lnTo>
                <a:lnTo>
                  <a:pt x="2303" y="236"/>
                </a:lnTo>
                <a:lnTo>
                  <a:pt x="2302" y="236"/>
                </a:lnTo>
                <a:lnTo>
                  <a:pt x="2302" y="229"/>
                </a:lnTo>
                <a:lnTo>
                  <a:pt x="2299" y="229"/>
                </a:lnTo>
                <a:lnTo>
                  <a:pt x="2299" y="220"/>
                </a:lnTo>
                <a:lnTo>
                  <a:pt x="2295" y="205"/>
                </a:lnTo>
                <a:lnTo>
                  <a:pt x="2292" y="189"/>
                </a:lnTo>
                <a:lnTo>
                  <a:pt x="2285" y="158"/>
                </a:lnTo>
                <a:lnTo>
                  <a:pt x="2278" y="126"/>
                </a:lnTo>
                <a:lnTo>
                  <a:pt x="2274" y="110"/>
                </a:lnTo>
                <a:lnTo>
                  <a:pt x="2268" y="95"/>
                </a:lnTo>
                <a:lnTo>
                  <a:pt x="2268" y="86"/>
                </a:lnTo>
                <a:lnTo>
                  <a:pt x="2266" y="86"/>
                </a:lnTo>
                <a:lnTo>
                  <a:pt x="2266" y="79"/>
                </a:lnTo>
                <a:lnTo>
                  <a:pt x="2265" y="79"/>
                </a:lnTo>
                <a:lnTo>
                  <a:pt x="2265" y="72"/>
                </a:lnTo>
                <a:lnTo>
                  <a:pt x="2264" y="72"/>
                </a:lnTo>
                <a:lnTo>
                  <a:pt x="2264" y="64"/>
                </a:lnTo>
                <a:lnTo>
                  <a:pt x="2262" y="64"/>
                </a:lnTo>
                <a:lnTo>
                  <a:pt x="2262" y="57"/>
                </a:lnTo>
                <a:lnTo>
                  <a:pt x="2259" y="57"/>
                </a:lnTo>
                <a:lnTo>
                  <a:pt x="2259" y="52"/>
                </a:lnTo>
                <a:lnTo>
                  <a:pt x="2259" y="48"/>
                </a:lnTo>
                <a:lnTo>
                  <a:pt x="2258" y="44"/>
                </a:lnTo>
                <a:lnTo>
                  <a:pt x="2258" y="42"/>
                </a:lnTo>
                <a:lnTo>
                  <a:pt x="2257" y="41"/>
                </a:lnTo>
                <a:lnTo>
                  <a:pt x="2257" y="33"/>
                </a:lnTo>
                <a:lnTo>
                  <a:pt x="2257" y="28"/>
                </a:lnTo>
                <a:lnTo>
                  <a:pt x="2258" y="24"/>
                </a:lnTo>
                <a:lnTo>
                  <a:pt x="2258" y="21"/>
                </a:lnTo>
                <a:lnTo>
                  <a:pt x="2259" y="20"/>
                </a:lnTo>
                <a:lnTo>
                  <a:pt x="2265" y="16"/>
                </a:lnTo>
                <a:lnTo>
                  <a:pt x="2265" y="9"/>
                </a:lnTo>
                <a:lnTo>
                  <a:pt x="2264" y="3"/>
                </a:lnTo>
                <a:lnTo>
                  <a:pt x="2248" y="3"/>
                </a:lnTo>
                <a:close/>
                <a:moveTo>
                  <a:pt x="2211" y="54"/>
                </a:moveTo>
                <a:lnTo>
                  <a:pt x="2213" y="55"/>
                </a:lnTo>
                <a:lnTo>
                  <a:pt x="2214" y="59"/>
                </a:lnTo>
                <a:lnTo>
                  <a:pt x="2216" y="66"/>
                </a:lnTo>
                <a:lnTo>
                  <a:pt x="2217" y="73"/>
                </a:lnTo>
                <a:lnTo>
                  <a:pt x="2218" y="80"/>
                </a:lnTo>
                <a:lnTo>
                  <a:pt x="2220" y="80"/>
                </a:lnTo>
                <a:lnTo>
                  <a:pt x="2220" y="88"/>
                </a:lnTo>
                <a:lnTo>
                  <a:pt x="2221" y="88"/>
                </a:lnTo>
                <a:lnTo>
                  <a:pt x="2221" y="95"/>
                </a:lnTo>
                <a:lnTo>
                  <a:pt x="2224" y="95"/>
                </a:lnTo>
                <a:lnTo>
                  <a:pt x="2224" y="102"/>
                </a:lnTo>
                <a:lnTo>
                  <a:pt x="2225" y="102"/>
                </a:lnTo>
                <a:lnTo>
                  <a:pt x="2225" y="109"/>
                </a:lnTo>
                <a:lnTo>
                  <a:pt x="2227" y="109"/>
                </a:lnTo>
                <a:lnTo>
                  <a:pt x="2227" y="116"/>
                </a:lnTo>
                <a:lnTo>
                  <a:pt x="2228" y="116"/>
                </a:lnTo>
                <a:lnTo>
                  <a:pt x="2233" y="138"/>
                </a:lnTo>
                <a:lnTo>
                  <a:pt x="2240" y="161"/>
                </a:lnTo>
                <a:lnTo>
                  <a:pt x="2244" y="185"/>
                </a:lnTo>
                <a:lnTo>
                  <a:pt x="2185" y="185"/>
                </a:lnTo>
                <a:lnTo>
                  <a:pt x="2211" y="54"/>
                </a:lnTo>
                <a:close/>
                <a:moveTo>
                  <a:pt x="1450" y="4"/>
                </a:moveTo>
                <a:lnTo>
                  <a:pt x="1444" y="6"/>
                </a:lnTo>
                <a:lnTo>
                  <a:pt x="1436" y="6"/>
                </a:lnTo>
                <a:lnTo>
                  <a:pt x="1432" y="4"/>
                </a:lnTo>
                <a:lnTo>
                  <a:pt x="1429" y="3"/>
                </a:lnTo>
                <a:lnTo>
                  <a:pt x="1422" y="3"/>
                </a:lnTo>
                <a:lnTo>
                  <a:pt x="1417" y="4"/>
                </a:lnTo>
                <a:lnTo>
                  <a:pt x="1417" y="14"/>
                </a:lnTo>
                <a:lnTo>
                  <a:pt x="1419" y="14"/>
                </a:lnTo>
                <a:lnTo>
                  <a:pt x="1419" y="17"/>
                </a:lnTo>
                <a:lnTo>
                  <a:pt x="1422" y="18"/>
                </a:lnTo>
                <a:lnTo>
                  <a:pt x="1423" y="23"/>
                </a:lnTo>
                <a:lnTo>
                  <a:pt x="1424" y="28"/>
                </a:lnTo>
                <a:lnTo>
                  <a:pt x="1424" y="35"/>
                </a:lnTo>
                <a:lnTo>
                  <a:pt x="1424" y="41"/>
                </a:lnTo>
                <a:lnTo>
                  <a:pt x="1420" y="54"/>
                </a:lnTo>
                <a:lnTo>
                  <a:pt x="1417" y="68"/>
                </a:lnTo>
                <a:lnTo>
                  <a:pt x="1412" y="95"/>
                </a:lnTo>
                <a:lnTo>
                  <a:pt x="1406" y="121"/>
                </a:lnTo>
                <a:lnTo>
                  <a:pt x="1399" y="148"/>
                </a:lnTo>
                <a:lnTo>
                  <a:pt x="1399" y="157"/>
                </a:lnTo>
                <a:lnTo>
                  <a:pt x="1398" y="166"/>
                </a:lnTo>
                <a:lnTo>
                  <a:pt x="1395" y="178"/>
                </a:lnTo>
                <a:lnTo>
                  <a:pt x="1392" y="188"/>
                </a:lnTo>
                <a:lnTo>
                  <a:pt x="1389" y="198"/>
                </a:lnTo>
                <a:lnTo>
                  <a:pt x="1389" y="206"/>
                </a:lnTo>
                <a:lnTo>
                  <a:pt x="1388" y="206"/>
                </a:lnTo>
                <a:lnTo>
                  <a:pt x="1388" y="216"/>
                </a:lnTo>
                <a:lnTo>
                  <a:pt x="1386" y="216"/>
                </a:lnTo>
                <a:lnTo>
                  <a:pt x="1386" y="221"/>
                </a:lnTo>
                <a:lnTo>
                  <a:pt x="1383" y="221"/>
                </a:lnTo>
                <a:lnTo>
                  <a:pt x="1383" y="231"/>
                </a:lnTo>
                <a:lnTo>
                  <a:pt x="1382" y="231"/>
                </a:lnTo>
                <a:lnTo>
                  <a:pt x="1382" y="240"/>
                </a:lnTo>
                <a:lnTo>
                  <a:pt x="1381" y="240"/>
                </a:lnTo>
                <a:lnTo>
                  <a:pt x="1381" y="248"/>
                </a:lnTo>
                <a:lnTo>
                  <a:pt x="1379" y="248"/>
                </a:lnTo>
                <a:lnTo>
                  <a:pt x="1379" y="255"/>
                </a:lnTo>
                <a:lnTo>
                  <a:pt x="1378" y="255"/>
                </a:lnTo>
                <a:lnTo>
                  <a:pt x="1378" y="260"/>
                </a:lnTo>
                <a:lnTo>
                  <a:pt x="1375" y="260"/>
                </a:lnTo>
                <a:lnTo>
                  <a:pt x="1375" y="264"/>
                </a:lnTo>
                <a:lnTo>
                  <a:pt x="1374" y="264"/>
                </a:lnTo>
                <a:lnTo>
                  <a:pt x="1374" y="267"/>
                </a:lnTo>
                <a:lnTo>
                  <a:pt x="1355" y="281"/>
                </a:lnTo>
                <a:lnTo>
                  <a:pt x="1355" y="286"/>
                </a:lnTo>
                <a:lnTo>
                  <a:pt x="1357" y="291"/>
                </a:lnTo>
                <a:lnTo>
                  <a:pt x="1392" y="292"/>
                </a:lnTo>
                <a:lnTo>
                  <a:pt x="1410" y="292"/>
                </a:lnTo>
                <a:lnTo>
                  <a:pt x="1417" y="292"/>
                </a:lnTo>
                <a:lnTo>
                  <a:pt x="1424" y="291"/>
                </a:lnTo>
                <a:lnTo>
                  <a:pt x="1424" y="282"/>
                </a:lnTo>
                <a:lnTo>
                  <a:pt x="1422" y="282"/>
                </a:lnTo>
                <a:lnTo>
                  <a:pt x="1422" y="279"/>
                </a:lnTo>
                <a:lnTo>
                  <a:pt x="1420" y="278"/>
                </a:lnTo>
                <a:lnTo>
                  <a:pt x="1417" y="276"/>
                </a:lnTo>
                <a:lnTo>
                  <a:pt x="1413" y="275"/>
                </a:lnTo>
                <a:lnTo>
                  <a:pt x="1413" y="274"/>
                </a:lnTo>
                <a:lnTo>
                  <a:pt x="1406" y="269"/>
                </a:lnTo>
                <a:lnTo>
                  <a:pt x="1405" y="257"/>
                </a:lnTo>
                <a:lnTo>
                  <a:pt x="1405" y="250"/>
                </a:lnTo>
                <a:lnTo>
                  <a:pt x="1405" y="243"/>
                </a:lnTo>
                <a:lnTo>
                  <a:pt x="1410" y="226"/>
                </a:lnTo>
                <a:lnTo>
                  <a:pt x="1412" y="216"/>
                </a:lnTo>
                <a:lnTo>
                  <a:pt x="1413" y="206"/>
                </a:lnTo>
                <a:lnTo>
                  <a:pt x="1465" y="206"/>
                </a:lnTo>
                <a:lnTo>
                  <a:pt x="1475" y="206"/>
                </a:lnTo>
                <a:lnTo>
                  <a:pt x="1481" y="207"/>
                </a:lnTo>
                <a:lnTo>
                  <a:pt x="1484" y="209"/>
                </a:lnTo>
                <a:lnTo>
                  <a:pt x="1485" y="210"/>
                </a:lnTo>
                <a:lnTo>
                  <a:pt x="1487" y="212"/>
                </a:lnTo>
                <a:lnTo>
                  <a:pt x="1487" y="216"/>
                </a:lnTo>
                <a:lnTo>
                  <a:pt x="1487" y="221"/>
                </a:lnTo>
                <a:lnTo>
                  <a:pt x="1488" y="226"/>
                </a:lnTo>
                <a:lnTo>
                  <a:pt x="1489" y="226"/>
                </a:lnTo>
                <a:lnTo>
                  <a:pt x="1489" y="234"/>
                </a:lnTo>
                <a:lnTo>
                  <a:pt x="1491" y="234"/>
                </a:lnTo>
                <a:lnTo>
                  <a:pt x="1491" y="241"/>
                </a:lnTo>
                <a:lnTo>
                  <a:pt x="1492" y="241"/>
                </a:lnTo>
                <a:lnTo>
                  <a:pt x="1492" y="250"/>
                </a:lnTo>
                <a:lnTo>
                  <a:pt x="1495" y="250"/>
                </a:lnTo>
                <a:lnTo>
                  <a:pt x="1495" y="254"/>
                </a:lnTo>
                <a:lnTo>
                  <a:pt x="1495" y="260"/>
                </a:lnTo>
                <a:lnTo>
                  <a:pt x="1497" y="264"/>
                </a:lnTo>
                <a:lnTo>
                  <a:pt x="1498" y="267"/>
                </a:lnTo>
                <a:lnTo>
                  <a:pt x="1498" y="272"/>
                </a:lnTo>
                <a:lnTo>
                  <a:pt x="1497" y="272"/>
                </a:lnTo>
                <a:lnTo>
                  <a:pt x="1495" y="275"/>
                </a:lnTo>
                <a:lnTo>
                  <a:pt x="1491" y="275"/>
                </a:lnTo>
                <a:lnTo>
                  <a:pt x="1491" y="278"/>
                </a:lnTo>
                <a:lnTo>
                  <a:pt x="1488" y="281"/>
                </a:lnTo>
                <a:lnTo>
                  <a:pt x="1487" y="284"/>
                </a:lnTo>
                <a:lnTo>
                  <a:pt x="1487" y="286"/>
                </a:lnTo>
                <a:lnTo>
                  <a:pt x="1488" y="291"/>
                </a:lnTo>
                <a:lnTo>
                  <a:pt x="1530" y="289"/>
                </a:lnTo>
                <a:lnTo>
                  <a:pt x="1530" y="291"/>
                </a:lnTo>
                <a:lnTo>
                  <a:pt x="1559" y="291"/>
                </a:lnTo>
                <a:lnTo>
                  <a:pt x="1559" y="281"/>
                </a:lnTo>
                <a:lnTo>
                  <a:pt x="1557" y="281"/>
                </a:lnTo>
                <a:lnTo>
                  <a:pt x="1553" y="275"/>
                </a:lnTo>
                <a:lnTo>
                  <a:pt x="1550" y="275"/>
                </a:lnTo>
                <a:lnTo>
                  <a:pt x="1549" y="271"/>
                </a:lnTo>
                <a:lnTo>
                  <a:pt x="1545" y="269"/>
                </a:lnTo>
                <a:lnTo>
                  <a:pt x="1545" y="262"/>
                </a:lnTo>
                <a:lnTo>
                  <a:pt x="1543" y="262"/>
                </a:lnTo>
                <a:lnTo>
                  <a:pt x="1537" y="231"/>
                </a:lnTo>
                <a:lnTo>
                  <a:pt x="1530" y="206"/>
                </a:lnTo>
                <a:lnTo>
                  <a:pt x="1525" y="179"/>
                </a:lnTo>
                <a:lnTo>
                  <a:pt x="1519" y="152"/>
                </a:lnTo>
                <a:lnTo>
                  <a:pt x="1516" y="140"/>
                </a:lnTo>
                <a:lnTo>
                  <a:pt x="1512" y="127"/>
                </a:lnTo>
                <a:lnTo>
                  <a:pt x="1506" y="96"/>
                </a:lnTo>
                <a:lnTo>
                  <a:pt x="1505" y="96"/>
                </a:lnTo>
                <a:lnTo>
                  <a:pt x="1505" y="89"/>
                </a:lnTo>
                <a:lnTo>
                  <a:pt x="1504" y="89"/>
                </a:lnTo>
                <a:lnTo>
                  <a:pt x="1504" y="82"/>
                </a:lnTo>
                <a:lnTo>
                  <a:pt x="1502" y="82"/>
                </a:lnTo>
                <a:lnTo>
                  <a:pt x="1502" y="73"/>
                </a:lnTo>
                <a:lnTo>
                  <a:pt x="1499" y="73"/>
                </a:lnTo>
                <a:lnTo>
                  <a:pt x="1499" y="66"/>
                </a:lnTo>
                <a:lnTo>
                  <a:pt x="1498" y="66"/>
                </a:lnTo>
                <a:lnTo>
                  <a:pt x="1498" y="61"/>
                </a:lnTo>
                <a:lnTo>
                  <a:pt x="1497" y="61"/>
                </a:lnTo>
                <a:lnTo>
                  <a:pt x="1495" y="45"/>
                </a:lnTo>
                <a:lnTo>
                  <a:pt x="1492" y="35"/>
                </a:lnTo>
                <a:lnTo>
                  <a:pt x="1491" y="30"/>
                </a:lnTo>
                <a:lnTo>
                  <a:pt x="1491" y="26"/>
                </a:lnTo>
                <a:lnTo>
                  <a:pt x="1492" y="26"/>
                </a:lnTo>
                <a:lnTo>
                  <a:pt x="1495" y="18"/>
                </a:lnTo>
                <a:lnTo>
                  <a:pt x="1499" y="17"/>
                </a:lnTo>
                <a:lnTo>
                  <a:pt x="1501" y="14"/>
                </a:lnTo>
                <a:lnTo>
                  <a:pt x="1502" y="14"/>
                </a:lnTo>
                <a:lnTo>
                  <a:pt x="1501" y="7"/>
                </a:lnTo>
                <a:lnTo>
                  <a:pt x="1499" y="3"/>
                </a:lnTo>
                <a:lnTo>
                  <a:pt x="1450" y="4"/>
                </a:lnTo>
                <a:close/>
                <a:moveTo>
                  <a:pt x="1430" y="135"/>
                </a:moveTo>
                <a:lnTo>
                  <a:pt x="1437" y="95"/>
                </a:lnTo>
                <a:lnTo>
                  <a:pt x="1440" y="95"/>
                </a:lnTo>
                <a:lnTo>
                  <a:pt x="1446" y="57"/>
                </a:lnTo>
                <a:lnTo>
                  <a:pt x="1450" y="57"/>
                </a:lnTo>
                <a:lnTo>
                  <a:pt x="1471" y="148"/>
                </a:lnTo>
                <a:lnTo>
                  <a:pt x="1477" y="165"/>
                </a:lnTo>
                <a:lnTo>
                  <a:pt x="1478" y="175"/>
                </a:lnTo>
                <a:lnTo>
                  <a:pt x="1480" y="179"/>
                </a:lnTo>
                <a:lnTo>
                  <a:pt x="1480" y="185"/>
                </a:lnTo>
                <a:lnTo>
                  <a:pt x="1420" y="185"/>
                </a:lnTo>
                <a:lnTo>
                  <a:pt x="1420" y="178"/>
                </a:lnTo>
                <a:lnTo>
                  <a:pt x="1422" y="172"/>
                </a:lnTo>
                <a:lnTo>
                  <a:pt x="1424" y="159"/>
                </a:lnTo>
                <a:lnTo>
                  <a:pt x="1430" y="13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0" name="Freeform 190">
            <a:extLst>
              <a:ext uri="{FF2B5EF4-FFF2-40B4-BE49-F238E27FC236}">
                <a16:creationId xmlns:a16="http://schemas.microsoft.com/office/drawing/2014/main" id="{946EA67B-7C65-194A-8C72-1D14A704545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264353" y="4293104"/>
            <a:ext cx="722137" cy="72000"/>
          </a:xfrm>
          <a:custGeom>
            <a:avLst/>
            <a:gdLst>
              <a:gd name="T0" fmla="*/ 1871 w 2026"/>
              <a:gd name="T1" fmla="*/ 179 h 203"/>
              <a:gd name="T2" fmla="*/ 1710 w 2026"/>
              <a:gd name="T3" fmla="*/ 194 h 203"/>
              <a:gd name="T4" fmla="*/ 1666 w 2026"/>
              <a:gd name="T5" fmla="*/ 104 h 203"/>
              <a:gd name="T6" fmla="*/ 1585 w 2026"/>
              <a:gd name="T7" fmla="*/ 183 h 203"/>
              <a:gd name="T8" fmla="*/ 1749 w 2026"/>
              <a:gd name="T9" fmla="*/ 11 h 203"/>
              <a:gd name="T10" fmla="*/ 1767 w 2026"/>
              <a:gd name="T11" fmla="*/ 184 h 203"/>
              <a:gd name="T12" fmla="*/ 1048 w 2026"/>
              <a:gd name="T13" fmla="*/ 32 h 203"/>
              <a:gd name="T14" fmla="*/ 1119 w 2026"/>
              <a:gd name="T15" fmla="*/ 103 h 203"/>
              <a:gd name="T16" fmla="*/ 1109 w 2026"/>
              <a:gd name="T17" fmla="*/ 187 h 203"/>
              <a:gd name="T18" fmla="*/ 1017 w 2026"/>
              <a:gd name="T19" fmla="*/ 183 h 203"/>
              <a:gd name="T20" fmla="*/ 1094 w 2026"/>
              <a:gd name="T21" fmla="*/ 177 h 203"/>
              <a:gd name="T22" fmla="*/ 1077 w 2026"/>
              <a:gd name="T23" fmla="*/ 121 h 203"/>
              <a:gd name="T24" fmla="*/ 1029 w 2026"/>
              <a:gd name="T25" fmla="*/ 35 h 203"/>
              <a:gd name="T26" fmla="*/ 1118 w 2026"/>
              <a:gd name="T27" fmla="*/ 24 h 203"/>
              <a:gd name="T28" fmla="*/ 1578 w 2026"/>
              <a:gd name="T29" fmla="*/ 139 h 203"/>
              <a:gd name="T30" fmla="*/ 1493 w 2026"/>
              <a:gd name="T31" fmla="*/ 200 h 203"/>
              <a:gd name="T32" fmla="*/ 1424 w 2026"/>
              <a:gd name="T33" fmla="*/ 117 h 203"/>
              <a:gd name="T34" fmla="*/ 1478 w 2026"/>
              <a:gd name="T35" fmla="*/ 10 h 203"/>
              <a:gd name="T36" fmla="*/ 1574 w 2026"/>
              <a:gd name="T37" fmla="*/ 52 h 203"/>
              <a:gd name="T38" fmla="*/ 1529 w 2026"/>
              <a:gd name="T39" fmla="*/ 29 h 203"/>
              <a:gd name="T40" fmla="*/ 1465 w 2026"/>
              <a:gd name="T41" fmla="*/ 50 h 203"/>
              <a:gd name="T42" fmla="*/ 1486 w 2026"/>
              <a:gd name="T43" fmla="*/ 182 h 203"/>
              <a:gd name="T44" fmla="*/ 1547 w 2026"/>
              <a:gd name="T45" fmla="*/ 115 h 203"/>
              <a:gd name="T46" fmla="*/ 44 w 2026"/>
              <a:gd name="T47" fmla="*/ 31 h 203"/>
              <a:gd name="T48" fmla="*/ 821 w 2026"/>
              <a:gd name="T49" fmla="*/ 11 h 203"/>
              <a:gd name="T50" fmla="*/ 958 w 2026"/>
              <a:gd name="T51" fmla="*/ 28 h 203"/>
              <a:gd name="T52" fmla="*/ 832 w 2026"/>
              <a:gd name="T53" fmla="*/ 187 h 203"/>
              <a:gd name="T54" fmla="*/ 177 w 2026"/>
              <a:gd name="T55" fmla="*/ 21 h 203"/>
              <a:gd name="T56" fmla="*/ 164 w 2026"/>
              <a:gd name="T57" fmla="*/ 66 h 203"/>
              <a:gd name="T58" fmla="*/ 236 w 2026"/>
              <a:gd name="T59" fmla="*/ 152 h 203"/>
              <a:gd name="T60" fmla="*/ 158 w 2026"/>
              <a:gd name="T61" fmla="*/ 199 h 203"/>
              <a:gd name="T62" fmla="*/ 174 w 2026"/>
              <a:gd name="T63" fmla="*/ 182 h 203"/>
              <a:gd name="T64" fmla="*/ 206 w 2026"/>
              <a:gd name="T65" fmla="*/ 136 h 203"/>
              <a:gd name="T66" fmla="*/ 130 w 2026"/>
              <a:gd name="T67" fmla="*/ 76 h 203"/>
              <a:gd name="T68" fmla="*/ 195 w 2026"/>
              <a:gd name="T69" fmla="*/ 10 h 203"/>
              <a:gd name="T70" fmla="*/ 185 w 2026"/>
              <a:gd name="T71" fmla="*/ 21 h 203"/>
              <a:gd name="T72" fmla="*/ 109 w 2026"/>
              <a:gd name="T73" fmla="*/ 31 h 203"/>
              <a:gd name="T74" fmla="*/ 810 w 2026"/>
              <a:gd name="T75" fmla="*/ 11 h 203"/>
              <a:gd name="T76" fmla="*/ 740 w 2026"/>
              <a:gd name="T77" fmla="*/ 35 h 203"/>
              <a:gd name="T78" fmla="*/ 794 w 2026"/>
              <a:gd name="T79" fmla="*/ 103 h 203"/>
              <a:gd name="T80" fmla="*/ 784 w 2026"/>
              <a:gd name="T81" fmla="*/ 177 h 203"/>
              <a:gd name="T82" fmla="*/ 706 w 2026"/>
              <a:gd name="T83" fmla="*/ 177 h 203"/>
              <a:gd name="T84" fmla="*/ 2020 w 2026"/>
              <a:gd name="T85" fmla="*/ 41 h 203"/>
              <a:gd name="T86" fmla="*/ 1930 w 2026"/>
              <a:gd name="T87" fmla="*/ 196 h 203"/>
              <a:gd name="T88" fmla="*/ 1895 w 2026"/>
              <a:gd name="T89" fmla="*/ 41 h 203"/>
              <a:gd name="T90" fmla="*/ 397 w 2026"/>
              <a:gd name="T91" fmla="*/ 182 h 203"/>
              <a:gd name="T92" fmla="*/ 431 w 2026"/>
              <a:gd name="T93" fmla="*/ 29 h 203"/>
              <a:gd name="T94" fmla="*/ 493 w 2026"/>
              <a:gd name="T95" fmla="*/ 170 h 203"/>
              <a:gd name="T96" fmla="*/ 260 w 2026"/>
              <a:gd name="T97" fmla="*/ 177 h 203"/>
              <a:gd name="T98" fmla="*/ 281 w 2026"/>
              <a:gd name="T99" fmla="*/ 121 h 203"/>
              <a:gd name="T100" fmla="*/ 673 w 2026"/>
              <a:gd name="T101" fmla="*/ 108 h 203"/>
              <a:gd name="T102" fmla="*/ 646 w 2026"/>
              <a:gd name="T103" fmla="*/ 173 h 203"/>
              <a:gd name="T104" fmla="*/ 534 w 2026"/>
              <a:gd name="T105" fmla="*/ 183 h 203"/>
              <a:gd name="T106" fmla="*/ 531 w 2026"/>
              <a:gd name="T107" fmla="*/ 35 h 203"/>
              <a:gd name="T108" fmla="*/ 1287 w 2026"/>
              <a:gd name="T109" fmla="*/ 187 h 203"/>
              <a:gd name="T110" fmla="*/ 1276 w 2026"/>
              <a:gd name="T111" fmla="*/ 11 h 203"/>
              <a:gd name="T112" fmla="*/ 1413 w 2026"/>
              <a:gd name="T113" fmla="*/ 28 h 203"/>
              <a:gd name="T114" fmla="*/ 1233 w 2026"/>
              <a:gd name="T115" fmla="*/ 191 h 203"/>
              <a:gd name="T116" fmla="*/ 1159 w 2026"/>
              <a:gd name="T117" fmla="*/ 196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026" h="203">
                <a:moveTo>
                  <a:pt x="1775" y="172"/>
                </a:moveTo>
                <a:lnTo>
                  <a:pt x="1838" y="0"/>
                </a:lnTo>
                <a:lnTo>
                  <a:pt x="1906" y="179"/>
                </a:lnTo>
                <a:lnTo>
                  <a:pt x="1906" y="180"/>
                </a:lnTo>
                <a:lnTo>
                  <a:pt x="1909" y="184"/>
                </a:lnTo>
                <a:lnTo>
                  <a:pt x="1913" y="190"/>
                </a:lnTo>
                <a:lnTo>
                  <a:pt x="1916" y="193"/>
                </a:lnTo>
                <a:lnTo>
                  <a:pt x="1920" y="196"/>
                </a:lnTo>
                <a:lnTo>
                  <a:pt x="1865" y="196"/>
                </a:lnTo>
                <a:lnTo>
                  <a:pt x="1866" y="194"/>
                </a:lnTo>
                <a:lnTo>
                  <a:pt x="1869" y="191"/>
                </a:lnTo>
                <a:lnTo>
                  <a:pt x="1871" y="187"/>
                </a:lnTo>
                <a:lnTo>
                  <a:pt x="1872" y="183"/>
                </a:lnTo>
                <a:lnTo>
                  <a:pt x="1871" y="179"/>
                </a:lnTo>
                <a:lnTo>
                  <a:pt x="1869" y="172"/>
                </a:lnTo>
                <a:lnTo>
                  <a:pt x="1858" y="139"/>
                </a:lnTo>
                <a:lnTo>
                  <a:pt x="1804" y="139"/>
                </a:lnTo>
                <a:lnTo>
                  <a:pt x="1790" y="177"/>
                </a:lnTo>
                <a:lnTo>
                  <a:pt x="1790" y="180"/>
                </a:lnTo>
                <a:lnTo>
                  <a:pt x="1789" y="182"/>
                </a:lnTo>
                <a:lnTo>
                  <a:pt x="1789" y="184"/>
                </a:lnTo>
                <a:lnTo>
                  <a:pt x="1790" y="187"/>
                </a:lnTo>
                <a:lnTo>
                  <a:pt x="1790" y="190"/>
                </a:lnTo>
                <a:lnTo>
                  <a:pt x="1793" y="193"/>
                </a:lnTo>
                <a:lnTo>
                  <a:pt x="1796" y="196"/>
                </a:lnTo>
                <a:lnTo>
                  <a:pt x="1756" y="196"/>
                </a:lnTo>
                <a:lnTo>
                  <a:pt x="1708" y="196"/>
                </a:lnTo>
                <a:lnTo>
                  <a:pt x="1710" y="194"/>
                </a:lnTo>
                <a:lnTo>
                  <a:pt x="1712" y="190"/>
                </a:lnTo>
                <a:lnTo>
                  <a:pt x="1717" y="183"/>
                </a:lnTo>
                <a:lnTo>
                  <a:pt x="1717" y="180"/>
                </a:lnTo>
                <a:lnTo>
                  <a:pt x="1718" y="177"/>
                </a:lnTo>
                <a:lnTo>
                  <a:pt x="1718" y="173"/>
                </a:lnTo>
                <a:lnTo>
                  <a:pt x="1717" y="146"/>
                </a:lnTo>
                <a:lnTo>
                  <a:pt x="1712" y="96"/>
                </a:lnTo>
                <a:lnTo>
                  <a:pt x="1705" y="28"/>
                </a:lnTo>
                <a:lnTo>
                  <a:pt x="1677" y="60"/>
                </a:lnTo>
                <a:lnTo>
                  <a:pt x="1684" y="67"/>
                </a:lnTo>
                <a:lnTo>
                  <a:pt x="1683" y="70"/>
                </a:lnTo>
                <a:lnTo>
                  <a:pt x="1677" y="79"/>
                </a:lnTo>
                <a:lnTo>
                  <a:pt x="1671" y="90"/>
                </a:lnTo>
                <a:lnTo>
                  <a:pt x="1666" y="104"/>
                </a:lnTo>
                <a:lnTo>
                  <a:pt x="1618" y="53"/>
                </a:lnTo>
                <a:lnTo>
                  <a:pt x="1616" y="50"/>
                </a:lnTo>
                <a:lnTo>
                  <a:pt x="1605" y="173"/>
                </a:lnTo>
                <a:lnTo>
                  <a:pt x="1604" y="176"/>
                </a:lnTo>
                <a:lnTo>
                  <a:pt x="1605" y="183"/>
                </a:lnTo>
                <a:lnTo>
                  <a:pt x="1606" y="186"/>
                </a:lnTo>
                <a:lnTo>
                  <a:pt x="1609" y="190"/>
                </a:lnTo>
                <a:lnTo>
                  <a:pt x="1612" y="193"/>
                </a:lnTo>
                <a:lnTo>
                  <a:pt x="1616" y="196"/>
                </a:lnTo>
                <a:lnTo>
                  <a:pt x="1575" y="196"/>
                </a:lnTo>
                <a:lnTo>
                  <a:pt x="1577" y="194"/>
                </a:lnTo>
                <a:lnTo>
                  <a:pt x="1581" y="190"/>
                </a:lnTo>
                <a:lnTo>
                  <a:pt x="1584" y="187"/>
                </a:lnTo>
                <a:lnTo>
                  <a:pt x="1585" y="183"/>
                </a:lnTo>
                <a:lnTo>
                  <a:pt x="1587" y="179"/>
                </a:lnTo>
                <a:lnTo>
                  <a:pt x="1588" y="176"/>
                </a:lnTo>
                <a:lnTo>
                  <a:pt x="1588" y="173"/>
                </a:lnTo>
                <a:lnTo>
                  <a:pt x="1602" y="38"/>
                </a:lnTo>
                <a:lnTo>
                  <a:pt x="1602" y="34"/>
                </a:lnTo>
                <a:lnTo>
                  <a:pt x="1602" y="25"/>
                </a:lnTo>
                <a:lnTo>
                  <a:pt x="1601" y="21"/>
                </a:lnTo>
                <a:lnTo>
                  <a:pt x="1599" y="17"/>
                </a:lnTo>
                <a:lnTo>
                  <a:pt x="1596" y="12"/>
                </a:lnTo>
                <a:lnTo>
                  <a:pt x="1592" y="11"/>
                </a:lnTo>
                <a:lnTo>
                  <a:pt x="1629" y="11"/>
                </a:lnTo>
                <a:lnTo>
                  <a:pt x="1666" y="48"/>
                </a:lnTo>
                <a:lnTo>
                  <a:pt x="1698" y="11"/>
                </a:lnTo>
                <a:lnTo>
                  <a:pt x="1749" y="11"/>
                </a:lnTo>
                <a:lnTo>
                  <a:pt x="1748" y="12"/>
                </a:lnTo>
                <a:lnTo>
                  <a:pt x="1743" y="17"/>
                </a:lnTo>
                <a:lnTo>
                  <a:pt x="1742" y="19"/>
                </a:lnTo>
                <a:lnTo>
                  <a:pt x="1741" y="24"/>
                </a:lnTo>
                <a:lnTo>
                  <a:pt x="1739" y="27"/>
                </a:lnTo>
                <a:lnTo>
                  <a:pt x="1739" y="32"/>
                </a:lnTo>
                <a:lnTo>
                  <a:pt x="1746" y="107"/>
                </a:lnTo>
                <a:lnTo>
                  <a:pt x="1753" y="175"/>
                </a:lnTo>
                <a:lnTo>
                  <a:pt x="1753" y="177"/>
                </a:lnTo>
                <a:lnTo>
                  <a:pt x="1755" y="182"/>
                </a:lnTo>
                <a:lnTo>
                  <a:pt x="1756" y="187"/>
                </a:lnTo>
                <a:lnTo>
                  <a:pt x="1760" y="193"/>
                </a:lnTo>
                <a:lnTo>
                  <a:pt x="1763" y="190"/>
                </a:lnTo>
                <a:lnTo>
                  <a:pt x="1767" y="184"/>
                </a:lnTo>
                <a:lnTo>
                  <a:pt x="1770" y="179"/>
                </a:lnTo>
                <a:lnTo>
                  <a:pt x="1773" y="176"/>
                </a:lnTo>
                <a:lnTo>
                  <a:pt x="1775" y="172"/>
                </a:lnTo>
                <a:close/>
                <a:moveTo>
                  <a:pt x="1810" y="121"/>
                </a:moveTo>
                <a:lnTo>
                  <a:pt x="1851" y="121"/>
                </a:lnTo>
                <a:lnTo>
                  <a:pt x="1830" y="65"/>
                </a:lnTo>
                <a:lnTo>
                  <a:pt x="1810" y="121"/>
                </a:lnTo>
                <a:close/>
                <a:moveTo>
                  <a:pt x="1068" y="21"/>
                </a:moveTo>
                <a:lnTo>
                  <a:pt x="1065" y="22"/>
                </a:lnTo>
                <a:lnTo>
                  <a:pt x="1061" y="22"/>
                </a:lnTo>
                <a:lnTo>
                  <a:pt x="1055" y="25"/>
                </a:lnTo>
                <a:lnTo>
                  <a:pt x="1054" y="27"/>
                </a:lnTo>
                <a:lnTo>
                  <a:pt x="1051" y="28"/>
                </a:lnTo>
                <a:lnTo>
                  <a:pt x="1048" y="32"/>
                </a:lnTo>
                <a:lnTo>
                  <a:pt x="1047" y="36"/>
                </a:lnTo>
                <a:lnTo>
                  <a:pt x="1046" y="41"/>
                </a:lnTo>
                <a:lnTo>
                  <a:pt x="1044" y="48"/>
                </a:lnTo>
                <a:lnTo>
                  <a:pt x="1046" y="52"/>
                </a:lnTo>
                <a:lnTo>
                  <a:pt x="1047" y="56"/>
                </a:lnTo>
                <a:lnTo>
                  <a:pt x="1050" y="62"/>
                </a:lnTo>
                <a:lnTo>
                  <a:pt x="1053" y="65"/>
                </a:lnTo>
                <a:lnTo>
                  <a:pt x="1057" y="66"/>
                </a:lnTo>
                <a:lnTo>
                  <a:pt x="1060" y="69"/>
                </a:lnTo>
                <a:lnTo>
                  <a:pt x="1091" y="81"/>
                </a:lnTo>
                <a:lnTo>
                  <a:pt x="1099" y="86"/>
                </a:lnTo>
                <a:lnTo>
                  <a:pt x="1105" y="90"/>
                </a:lnTo>
                <a:lnTo>
                  <a:pt x="1115" y="98"/>
                </a:lnTo>
                <a:lnTo>
                  <a:pt x="1119" y="103"/>
                </a:lnTo>
                <a:lnTo>
                  <a:pt x="1122" y="107"/>
                </a:lnTo>
                <a:lnTo>
                  <a:pt x="1126" y="114"/>
                </a:lnTo>
                <a:lnTo>
                  <a:pt x="1127" y="118"/>
                </a:lnTo>
                <a:lnTo>
                  <a:pt x="1129" y="124"/>
                </a:lnTo>
                <a:lnTo>
                  <a:pt x="1129" y="129"/>
                </a:lnTo>
                <a:lnTo>
                  <a:pt x="1129" y="136"/>
                </a:lnTo>
                <a:lnTo>
                  <a:pt x="1129" y="144"/>
                </a:lnTo>
                <a:lnTo>
                  <a:pt x="1129" y="152"/>
                </a:lnTo>
                <a:lnTo>
                  <a:pt x="1126" y="159"/>
                </a:lnTo>
                <a:lnTo>
                  <a:pt x="1123" y="168"/>
                </a:lnTo>
                <a:lnTo>
                  <a:pt x="1119" y="175"/>
                </a:lnTo>
                <a:lnTo>
                  <a:pt x="1118" y="179"/>
                </a:lnTo>
                <a:lnTo>
                  <a:pt x="1115" y="182"/>
                </a:lnTo>
                <a:lnTo>
                  <a:pt x="1109" y="187"/>
                </a:lnTo>
                <a:lnTo>
                  <a:pt x="1102" y="191"/>
                </a:lnTo>
                <a:lnTo>
                  <a:pt x="1096" y="194"/>
                </a:lnTo>
                <a:lnTo>
                  <a:pt x="1089" y="197"/>
                </a:lnTo>
                <a:lnTo>
                  <a:pt x="1084" y="199"/>
                </a:lnTo>
                <a:lnTo>
                  <a:pt x="1078" y="199"/>
                </a:lnTo>
                <a:lnTo>
                  <a:pt x="1065" y="200"/>
                </a:lnTo>
                <a:lnTo>
                  <a:pt x="1058" y="199"/>
                </a:lnTo>
                <a:lnTo>
                  <a:pt x="1050" y="199"/>
                </a:lnTo>
                <a:lnTo>
                  <a:pt x="1043" y="197"/>
                </a:lnTo>
                <a:lnTo>
                  <a:pt x="1036" y="194"/>
                </a:lnTo>
                <a:lnTo>
                  <a:pt x="1030" y="193"/>
                </a:lnTo>
                <a:lnTo>
                  <a:pt x="1024" y="190"/>
                </a:lnTo>
                <a:lnTo>
                  <a:pt x="1019" y="184"/>
                </a:lnTo>
                <a:lnTo>
                  <a:pt x="1017" y="183"/>
                </a:lnTo>
                <a:lnTo>
                  <a:pt x="1017" y="148"/>
                </a:lnTo>
                <a:lnTo>
                  <a:pt x="1019" y="149"/>
                </a:lnTo>
                <a:lnTo>
                  <a:pt x="1023" y="155"/>
                </a:lnTo>
                <a:lnTo>
                  <a:pt x="1031" y="163"/>
                </a:lnTo>
                <a:lnTo>
                  <a:pt x="1044" y="173"/>
                </a:lnTo>
                <a:lnTo>
                  <a:pt x="1050" y="176"/>
                </a:lnTo>
                <a:lnTo>
                  <a:pt x="1057" y="179"/>
                </a:lnTo>
                <a:lnTo>
                  <a:pt x="1067" y="182"/>
                </a:lnTo>
                <a:lnTo>
                  <a:pt x="1072" y="183"/>
                </a:lnTo>
                <a:lnTo>
                  <a:pt x="1078" y="183"/>
                </a:lnTo>
                <a:lnTo>
                  <a:pt x="1081" y="182"/>
                </a:lnTo>
                <a:lnTo>
                  <a:pt x="1085" y="182"/>
                </a:lnTo>
                <a:lnTo>
                  <a:pt x="1089" y="180"/>
                </a:lnTo>
                <a:lnTo>
                  <a:pt x="1094" y="177"/>
                </a:lnTo>
                <a:lnTo>
                  <a:pt x="1098" y="175"/>
                </a:lnTo>
                <a:lnTo>
                  <a:pt x="1102" y="169"/>
                </a:lnTo>
                <a:lnTo>
                  <a:pt x="1102" y="166"/>
                </a:lnTo>
                <a:lnTo>
                  <a:pt x="1103" y="166"/>
                </a:lnTo>
                <a:lnTo>
                  <a:pt x="1103" y="162"/>
                </a:lnTo>
                <a:lnTo>
                  <a:pt x="1105" y="155"/>
                </a:lnTo>
                <a:lnTo>
                  <a:pt x="1103" y="146"/>
                </a:lnTo>
                <a:lnTo>
                  <a:pt x="1102" y="141"/>
                </a:lnTo>
                <a:lnTo>
                  <a:pt x="1099" y="136"/>
                </a:lnTo>
                <a:lnTo>
                  <a:pt x="1095" y="132"/>
                </a:lnTo>
                <a:lnTo>
                  <a:pt x="1091" y="128"/>
                </a:lnTo>
                <a:lnTo>
                  <a:pt x="1086" y="125"/>
                </a:lnTo>
                <a:lnTo>
                  <a:pt x="1082" y="124"/>
                </a:lnTo>
                <a:lnTo>
                  <a:pt x="1077" y="121"/>
                </a:lnTo>
                <a:lnTo>
                  <a:pt x="1071" y="118"/>
                </a:lnTo>
                <a:lnTo>
                  <a:pt x="1061" y="115"/>
                </a:lnTo>
                <a:lnTo>
                  <a:pt x="1048" y="108"/>
                </a:lnTo>
                <a:lnTo>
                  <a:pt x="1043" y="105"/>
                </a:lnTo>
                <a:lnTo>
                  <a:pt x="1037" y="101"/>
                </a:lnTo>
                <a:lnTo>
                  <a:pt x="1031" y="96"/>
                </a:lnTo>
                <a:lnTo>
                  <a:pt x="1029" y="90"/>
                </a:lnTo>
                <a:lnTo>
                  <a:pt x="1024" y="83"/>
                </a:lnTo>
                <a:lnTo>
                  <a:pt x="1023" y="76"/>
                </a:lnTo>
                <a:lnTo>
                  <a:pt x="1023" y="69"/>
                </a:lnTo>
                <a:lnTo>
                  <a:pt x="1023" y="60"/>
                </a:lnTo>
                <a:lnTo>
                  <a:pt x="1023" y="52"/>
                </a:lnTo>
                <a:lnTo>
                  <a:pt x="1026" y="43"/>
                </a:lnTo>
                <a:lnTo>
                  <a:pt x="1029" y="35"/>
                </a:lnTo>
                <a:lnTo>
                  <a:pt x="1031" y="28"/>
                </a:lnTo>
                <a:lnTo>
                  <a:pt x="1037" y="21"/>
                </a:lnTo>
                <a:lnTo>
                  <a:pt x="1044" y="17"/>
                </a:lnTo>
                <a:lnTo>
                  <a:pt x="1050" y="12"/>
                </a:lnTo>
                <a:lnTo>
                  <a:pt x="1058" y="10"/>
                </a:lnTo>
                <a:lnTo>
                  <a:pt x="1065" y="8"/>
                </a:lnTo>
                <a:lnTo>
                  <a:pt x="1074" y="7"/>
                </a:lnTo>
                <a:lnTo>
                  <a:pt x="1081" y="8"/>
                </a:lnTo>
                <a:lnTo>
                  <a:pt x="1088" y="10"/>
                </a:lnTo>
                <a:lnTo>
                  <a:pt x="1094" y="11"/>
                </a:lnTo>
                <a:lnTo>
                  <a:pt x="1099" y="14"/>
                </a:lnTo>
                <a:lnTo>
                  <a:pt x="1113" y="21"/>
                </a:lnTo>
                <a:lnTo>
                  <a:pt x="1116" y="22"/>
                </a:lnTo>
                <a:lnTo>
                  <a:pt x="1118" y="24"/>
                </a:lnTo>
                <a:lnTo>
                  <a:pt x="1118" y="52"/>
                </a:lnTo>
                <a:lnTo>
                  <a:pt x="1112" y="45"/>
                </a:lnTo>
                <a:lnTo>
                  <a:pt x="1105" y="35"/>
                </a:lnTo>
                <a:lnTo>
                  <a:pt x="1101" y="31"/>
                </a:lnTo>
                <a:lnTo>
                  <a:pt x="1096" y="28"/>
                </a:lnTo>
                <a:lnTo>
                  <a:pt x="1091" y="25"/>
                </a:lnTo>
                <a:lnTo>
                  <a:pt x="1085" y="22"/>
                </a:lnTo>
                <a:lnTo>
                  <a:pt x="1081" y="22"/>
                </a:lnTo>
                <a:lnTo>
                  <a:pt x="1077" y="21"/>
                </a:lnTo>
                <a:lnTo>
                  <a:pt x="1068" y="21"/>
                </a:lnTo>
                <a:close/>
                <a:moveTo>
                  <a:pt x="1582" y="105"/>
                </a:moveTo>
                <a:lnTo>
                  <a:pt x="1582" y="118"/>
                </a:lnTo>
                <a:lnTo>
                  <a:pt x="1581" y="129"/>
                </a:lnTo>
                <a:lnTo>
                  <a:pt x="1578" y="139"/>
                </a:lnTo>
                <a:lnTo>
                  <a:pt x="1575" y="149"/>
                </a:lnTo>
                <a:lnTo>
                  <a:pt x="1572" y="158"/>
                </a:lnTo>
                <a:lnTo>
                  <a:pt x="1568" y="166"/>
                </a:lnTo>
                <a:lnTo>
                  <a:pt x="1564" y="173"/>
                </a:lnTo>
                <a:lnTo>
                  <a:pt x="1560" y="179"/>
                </a:lnTo>
                <a:lnTo>
                  <a:pt x="1554" y="184"/>
                </a:lnTo>
                <a:lnTo>
                  <a:pt x="1547" y="189"/>
                </a:lnTo>
                <a:lnTo>
                  <a:pt x="1541" y="193"/>
                </a:lnTo>
                <a:lnTo>
                  <a:pt x="1534" y="196"/>
                </a:lnTo>
                <a:lnTo>
                  <a:pt x="1526" y="199"/>
                </a:lnTo>
                <a:lnTo>
                  <a:pt x="1519" y="200"/>
                </a:lnTo>
                <a:lnTo>
                  <a:pt x="1510" y="200"/>
                </a:lnTo>
                <a:lnTo>
                  <a:pt x="1502" y="201"/>
                </a:lnTo>
                <a:lnTo>
                  <a:pt x="1493" y="200"/>
                </a:lnTo>
                <a:lnTo>
                  <a:pt x="1486" y="200"/>
                </a:lnTo>
                <a:lnTo>
                  <a:pt x="1478" y="197"/>
                </a:lnTo>
                <a:lnTo>
                  <a:pt x="1471" y="196"/>
                </a:lnTo>
                <a:lnTo>
                  <a:pt x="1464" y="191"/>
                </a:lnTo>
                <a:lnTo>
                  <a:pt x="1458" y="189"/>
                </a:lnTo>
                <a:lnTo>
                  <a:pt x="1451" y="183"/>
                </a:lnTo>
                <a:lnTo>
                  <a:pt x="1447" y="177"/>
                </a:lnTo>
                <a:lnTo>
                  <a:pt x="1441" y="172"/>
                </a:lnTo>
                <a:lnTo>
                  <a:pt x="1437" y="165"/>
                </a:lnTo>
                <a:lnTo>
                  <a:pt x="1433" y="158"/>
                </a:lnTo>
                <a:lnTo>
                  <a:pt x="1430" y="148"/>
                </a:lnTo>
                <a:lnTo>
                  <a:pt x="1428" y="139"/>
                </a:lnTo>
                <a:lnTo>
                  <a:pt x="1426" y="128"/>
                </a:lnTo>
                <a:lnTo>
                  <a:pt x="1424" y="117"/>
                </a:lnTo>
                <a:lnTo>
                  <a:pt x="1424" y="105"/>
                </a:lnTo>
                <a:lnTo>
                  <a:pt x="1424" y="93"/>
                </a:lnTo>
                <a:lnTo>
                  <a:pt x="1426" y="81"/>
                </a:lnTo>
                <a:lnTo>
                  <a:pt x="1428" y="72"/>
                </a:lnTo>
                <a:lnTo>
                  <a:pt x="1430" y="62"/>
                </a:lnTo>
                <a:lnTo>
                  <a:pt x="1433" y="52"/>
                </a:lnTo>
                <a:lnTo>
                  <a:pt x="1437" y="45"/>
                </a:lnTo>
                <a:lnTo>
                  <a:pt x="1441" y="38"/>
                </a:lnTo>
                <a:lnTo>
                  <a:pt x="1447" y="31"/>
                </a:lnTo>
                <a:lnTo>
                  <a:pt x="1451" y="25"/>
                </a:lnTo>
                <a:lnTo>
                  <a:pt x="1458" y="19"/>
                </a:lnTo>
                <a:lnTo>
                  <a:pt x="1464" y="15"/>
                </a:lnTo>
                <a:lnTo>
                  <a:pt x="1471" y="12"/>
                </a:lnTo>
                <a:lnTo>
                  <a:pt x="1478" y="10"/>
                </a:lnTo>
                <a:lnTo>
                  <a:pt x="1486" y="8"/>
                </a:lnTo>
                <a:lnTo>
                  <a:pt x="1493" y="7"/>
                </a:lnTo>
                <a:lnTo>
                  <a:pt x="1502" y="7"/>
                </a:lnTo>
                <a:lnTo>
                  <a:pt x="1510" y="7"/>
                </a:lnTo>
                <a:lnTo>
                  <a:pt x="1519" y="8"/>
                </a:lnTo>
                <a:lnTo>
                  <a:pt x="1526" y="10"/>
                </a:lnTo>
                <a:lnTo>
                  <a:pt x="1534" y="12"/>
                </a:lnTo>
                <a:lnTo>
                  <a:pt x="1541" y="15"/>
                </a:lnTo>
                <a:lnTo>
                  <a:pt x="1548" y="19"/>
                </a:lnTo>
                <a:lnTo>
                  <a:pt x="1554" y="25"/>
                </a:lnTo>
                <a:lnTo>
                  <a:pt x="1560" y="31"/>
                </a:lnTo>
                <a:lnTo>
                  <a:pt x="1565" y="38"/>
                </a:lnTo>
                <a:lnTo>
                  <a:pt x="1570" y="45"/>
                </a:lnTo>
                <a:lnTo>
                  <a:pt x="1574" y="52"/>
                </a:lnTo>
                <a:lnTo>
                  <a:pt x="1575" y="58"/>
                </a:lnTo>
                <a:lnTo>
                  <a:pt x="1577" y="62"/>
                </a:lnTo>
                <a:lnTo>
                  <a:pt x="1580" y="72"/>
                </a:lnTo>
                <a:lnTo>
                  <a:pt x="1581" y="81"/>
                </a:lnTo>
                <a:lnTo>
                  <a:pt x="1582" y="93"/>
                </a:lnTo>
                <a:lnTo>
                  <a:pt x="1582" y="105"/>
                </a:lnTo>
                <a:close/>
                <a:moveTo>
                  <a:pt x="1548" y="101"/>
                </a:moveTo>
                <a:lnTo>
                  <a:pt x="1547" y="86"/>
                </a:lnTo>
                <a:lnTo>
                  <a:pt x="1546" y="72"/>
                </a:lnTo>
                <a:lnTo>
                  <a:pt x="1543" y="58"/>
                </a:lnTo>
                <a:lnTo>
                  <a:pt x="1541" y="50"/>
                </a:lnTo>
                <a:lnTo>
                  <a:pt x="1539" y="45"/>
                </a:lnTo>
                <a:lnTo>
                  <a:pt x="1533" y="34"/>
                </a:lnTo>
                <a:lnTo>
                  <a:pt x="1529" y="29"/>
                </a:lnTo>
                <a:lnTo>
                  <a:pt x="1524" y="27"/>
                </a:lnTo>
                <a:lnTo>
                  <a:pt x="1520" y="22"/>
                </a:lnTo>
                <a:lnTo>
                  <a:pt x="1517" y="22"/>
                </a:lnTo>
                <a:lnTo>
                  <a:pt x="1515" y="21"/>
                </a:lnTo>
                <a:lnTo>
                  <a:pt x="1509" y="19"/>
                </a:lnTo>
                <a:lnTo>
                  <a:pt x="1503" y="19"/>
                </a:lnTo>
                <a:lnTo>
                  <a:pt x="1498" y="19"/>
                </a:lnTo>
                <a:lnTo>
                  <a:pt x="1492" y="21"/>
                </a:lnTo>
                <a:lnTo>
                  <a:pt x="1486" y="22"/>
                </a:lnTo>
                <a:lnTo>
                  <a:pt x="1482" y="27"/>
                </a:lnTo>
                <a:lnTo>
                  <a:pt x="1478" y="29"/>
                </a:lnTo>
                <a:lnTo>
                  <a:pt x="1474" y="34"/>
                </a:lnTo>
                <a:lnTo>
                  <a:pt x="1468" y="45"/>
                </a:lnTo>
                <a:lnTo>
                  <a:pt x="1465" y="50"/>
                </a:lnTo>
                <a:lnTo>
                  <a:pt x="1464" y="58"/>
                </a:lnTo>
                <a:lnTo>
                  <a:pt x="1461" y="72"/>
                </a:lnTo>
                <a:lnTo>
                  <a:pt x="1459" y="86"/>
                </a:lnTo>
                <a:lnTo>
                  <a:pt x="1458" y="101"/>
                </a:lnTo>
                <a:lnTo>
                  <a:pt x="1459" y="115"/>
                </a:lnTo>
                <a:lnTo>
                  <a:pt x="1461" y="131"/>
                </a:lnTo>
                <a:lnTo>
                  <a:pt x="1464" y="145"/>
                </a:lnTo>
                <a:lnTo>
                  <a:pt x="1468" y="159"/>
                </a:lnTo>
                <a:lnTo>
                  <a:pt x="1471" y="165"/>
                </a:lnTo>
                <a:lnTo>
                  <a:pt x="1474" y="170"/>
                </a:lnTo>
                <a:lnTo>
                  <a:pt x="1478" y="175"/>
                </a:lnTo>
                <a:lnTo>
                  <a:pt x="1482" y="179"/>
                </a:lnTo>
                <a:lnTo>
                  <a:pt x="1483" y="180"/>
                </a:lnTo>
                <a:lnTo>
                  <a:pt x="1486" y="182"/>
                </a:lnTo>
                <a:lnTo>
                  <a:pt x="1492" y="184"/>
                </a:lnTo>
                <a:lnTo>
                  <a:pt x="1498" y="186"/>
                </a:lnTo>
                <a:lnTo>
                  <a:pt x="1503" y="186"/>
                </a:lnTo>
                <a:lnTo>
                  <a:pt x="1509" y="186"/>
                </a:lnTo>
                <a:lnTo>
                  <a:pt x="1515" y="184"/>
                </a:lnTo>
                <a:lnTo>
                  <a:pt x="1520" y="182"/>
                </a:lnTo>
                <a:lnTo>
                  <a:pt x="1524" y="179"/>
                </a:lnTo>
                <a:lnTo>
                  <a:pt x="1529" y="175"/>
                </a:lnTo>
                <a:lnTo>
                  <a:pt x="1533" y="170"/>
                </a:lnTo>
                <a:lnTo>
                  <a:pt x="1536" y="165"/>
                </a:lnTo>
                <a:lnTo>
                  <a:pt x="1539" y="159"/>
                </a:lnTo>
                <a:lnTo>
                  <a:pt x="1543" y="145"/>
                </a:lnTo>
                <a:lnTo>
                  <a:pt x="1546" y="131"/>
                </a:lnTo>
                <a:lnTo>
                  <a:pt x="1547" y="115"/>
                </a:lnTo>
                <a:lnTo>
                  <a:pt x="1548" y="101"/>
                </a:lnTo>
                <a:close/>
                <a:moveTo>
                  <a:pt x="11" y="31"/>
                </a:moveTo>
                <a:lnTo>
                  <a:pt x="11" y="29"/>
                </a:lnTo>
                <a:lnTo>
                  <a:pt x="10" y="24"/>
                </a:lnTo>
                <a:lnTo>
                  <a:pt x="9" y="21"/>
                </a:lnTo>
                <a:lnTo>
                  <a:pt x="7" y="17"/>
                </a:lnTo>
                <a:lnTo>
                  <a:pt x="4" y="14"/>
                </a:lnTo>
                <a:lnTo>
                  <a:pt x="2" y="11"/>
                </a:lnTo>
                <a:lnTo>
                  <a:pt x="55" y="11"/>
                </a:lnTo>
                <a:lnTo>
                  <a:pt x="51" y="15"/>
                </a:lnTo>
                <a:lnTo>
                  <a:pt x="48" y="18"/>
                </a:lnTo>
                <a:lnTo>
                  <a:pt x="45" y="24"/>
                </a:lnTo>
                <a:lnTo>
                  <a:pt x="44" y="29"/>
                </a:lnTo>
                <a:lnTo>
                  <a:pt x="44" y="31"/>
                </a:lnTo>
                <a:lnTo>
                  <a:pt x="44" y="176"/>
                </a:lnTo>
                <a:lnTo>
                  <a:pt x="44" y="177"/>
                </a:lnTo>
                <a:lnTo>
                  <a:pt x="45" y="183"/>
                </a:lnTo>
                <a:lnTo>
                  <a:pt x="48" y="189"/>
                </a:lnTo>
                <a:lnTo>
                  <a:pt x="51" y="193"/>
                </a:lnTo>
                <a:lnTo>
                  <a:pt x="55" y="196"/>
                </a:lnTo>
                <a:lnTo>
                  <a:pt x="0" y="196"/>
                </a:lnTo>
                <a:lnTo>
                  <a:pt x="2" y="194"/>
                </a:lnTo>
                <a:lnTo>
                  <a:pt x="6" y="191"/>
                </a:lnTo>
                <a:lnTo>
                  <a:pt x="10" y="184"/>
                </a:lnTo>
                <a:lnTo>
                  <a:pt x="11" y="180"/>
                </a:lnTo>
                <a:lnTo>
                  <a:pt x="11" y="176"/>
                </a:lnTo>
                <a:lnTo>
                  <a:pt x="11" y="31"/>
                </a:lnTo>
                <a:close/>
                <a:moveTo>
                  <a:pt x="821" y="11"/>
                </a:moveTo>
                <a:lnTo>
                  <a:pt x="858" y="11"/>
                </a:lnTo>
                <a:lnTo>
                  <a:pt x="942" y="124"/>
                </a:lnTo>
                <a:lnTo>
                  <a:pt x="942" y="34"/>
                </a:lnTo>
                <a:lnTo>
                  <a:pt x="942" y="31"/>
                </a:lnTo>
                <a:lnTo>
                  <a:pt x="941" y="25"/>
                </a:lnTo>
                <a:lnTo>
                  <a:pt x="938" y="18"/>
                </a:lnTo>
                <a:lnTo>
                  <a:pt x="935" y="14"/>
                </a:lnTo>
                <a:lnTo>
                  <a:pt x="931" y="11"/>
                </a:lnTo>
                <a:lnTo>
                  <a:pt x="969" y="11"/>
                </a:lnTo>
                <a:lnTo>
                  <a:pt x="968" y="12"/>
                </a:lnTo>
                <a:lnTo>
                  <a:pt x="964" y="17"/>
                </a:lnTo>
                <a:lnTo>
                  <a:pt x="962" y="19"/>
                </a:lnTo>
                <a:lnTo>
                  <a:pt x="959" y="24"/>
                </a:lnTo>
                <a:lnTo>
                  <a:pt x="958" y="28"/>
                </a:lnTo>
                <a:lnTo>
                  <a:pt x="958" y="34"/>
                </a:lnTo>
                <a:lnTo>
                  <a:pt x="958" y="203"/>
                </a:lnTo>
                <a:lnTo>
                  <a:pt x="849" y="59"/>
                </a:lnTo>
                <a:lnTo>
                  <a:pt x="849" y="172"/>
                </a:lnTo>
                <a:lnTo>
                  <a:pt x="849" y="175"/>
                </a:lnTo>
                <a:lnTo>
                  <a:pt x="851" y="182"/>
                </a:lnTo>
                <a:lnTo>
                  <a:pt x="852" y="184"/>
                </a:lnTo>
                <a:lnTo>
                  <a:pt x="853" y="189"/>
                </a:lnTo>
                <a:lnTo>
                  <a:pt x="856" y="193"/>
                </a:lnTo>
                <a:lnTo>
                  <a:pt x="860" y="196"/>
                </a:lnTo>
                <a:lnTo>
                  <a:pt x="824" y="196"/>
                </a:lnTo>
                <a:lnTo>
                  <a:pt x="825" y="194"/>
                </a:lnTo>
                <a:lnTo>
                  <a:pt x="829" y="190"/>
                </a:lnTo>
                <a:lnTo>
                  <a:pt x="832" y="187"/>
                </a:lnTo>
                <a:lnTo>
                  <a:pt x="834" y="183"/>
                </a:lnTo>
                <a:lnTo>
                  <a:pt x="835" y="177"/>
                </a:lnTo>
                <a:lnTo>
                  <a:pt x="835" y="172"/>
                </a:lnTo>
                <a:lnTo>
                  <a:pt x="835" y="48"/>
                </a:lnTo>
                <a:lnTo>
                  <a:pt x="835" y="45"/>
                </a:lnTo>
                <a:lnTo>
                  <a:pt x="834" y="41"/>
                </a:lnTo>
                <a:lnTo>
                  <a:pt x="834" y="35"/>
                </a:lnTo>
                <a:lnTo>
                  <a:pt x="832" y="31"/>
                </a:lnTo>
                <a:lnTo>
                  <a:pt x="829" y="24"/>
                </a:lnTo>
                <a:lnTo>
                  <a:pt x="827" y="18"/>
                </a:lnTo>
                <a:lnTo>
                  <a:pt x="824" y="15"/>
                </a:lnTo>
                <a:lnTo>
                  <a:pt x="821" y="14"/>
                </a:lnTo>
                <a:lnTo>
                  <a:pt x="821" y="11"/>
                </a:lnTo>
                <a:close/>
                <a:moveTo>
                  <a:pt x="177" y="21"/>
                </a:moveTo>
                <a:lnTo>
                  <a:pt x="172" y="22"/>
                </a:lnTo>
                <a:lnTo>
                  <a:pt x="168" y="22"/>
                </a:lnTo>
                <a:lnTo>
                  <a:pt x="163" y="25"/>
                </a:lnTo>
                <a:lnTo>
                  <a:pt x="161" y="27"/>
                </a:lnTo>
                <a:lnTo>
                  <a:pt x="158" y="28"/>
                </a:lnTo>
                <a:lnTo>
                  <a:pt x="155" y="32"/>
                </a:lnTo>
                <a:lnTo>
                  <a:pt x="154" y="36"/>
                </a:lnTo>
                <a:lnTo>
                  <a:pt x="153" y="41"/>
                </a:lnTo>
                <a:lnTo>
                  <a:pt x="153" y="48"/>
                </a:lnTo>
                <a:lnTo>
                  <a:pt x="153" y="52"/>
                </a:lnTo>
                <a:lnTo>
                  <a:pt x="154" y="56"/>
                </a:lnTo>
                <a:lnTo>
                  <a:pt x="158" y="62"/>
                </a:lnTo>
                <a:lnTo>
                  <a:pt x="160" y="65"/>
                </a:lnTo>
                <a:lnTo>
                  <a:pt x="164" y="66"/>
                </a:lnTo>
                <a:lnTo>
                  <a:pt x="168" y="69"/>
                </a:lnTo>
                <a:lnTo>
                  <a:pt x="198" y="81"/>
                </a:lnTo>
                <a:lnTo>
                  <a:pt x="206" y="86"/>
                </a:lnTo>
                <a:lnTo>
                  <a:pt x="213" y="90"/>
                </a:lnTo>
                <a:lnTo>
                  <a:pt x="223" y="98"/>
                </a:lnTo>
                <a:lnTo>
                  <a:pt x="226" y="103"/>
                </a:lnTo>
                <a:lnTo>
                  <a:pt x="229" y="107"/>
                </a:lnTo>
                <a:lnTo>
                  <a:pt x="233" y="114"/>
                </a:lnTo>
                <a:lnTo>
                  <a:pt x="235" y="118"/>
                </a:lnTo>
                <a:lnTo>
                  <a:pt x="236" y="124"/>
                </a:lnTo>
                <a:lnTo>
                  <a:pt x="237" y="129"/>
                </a:lnTo>
                <a:lnTo>
                  <a:pt x="237" y="136"/>
                </a:lnTo>
                <a:lnTo>
                  <a:pt x="237" y="144"/>
                </a:lnTo>
                <a:lnTo>
                  <a:pt x="236" y="152"/>
                </a:lnTo>
                <a:lnTo>
                  <a:pt x="233" y="159"/>
                </a:lnTo>
                <a:lnTo>
                  <a:pt x="230" y="168"/>
                </a:lnTo>
                <a:lnTo>
                  <a:pt x="228" y="175"/>
                </a:lnTo>
                <a:lnTo>
                  <a:pt x="225" y="179"/>
                </a:lnTo>
                <a:lnTo>
                  <a:pt x="222" y="182"/>
                </a:lnTo>
                <a:lnTo>
                  <a:pt x="216" y="187"/>
                </a:lnTo>
                <a:lnTo>
                  <a:pt x="211" y="191"/>
                </a:lnTo>
                <a:lnTo>
                  <a:pt x="204" y="194"/>
                </a:lnTo>
                <a:lnTo>
                  <a:pt x="196" y="197"/>
                </a:lnTo>
                <a:lnTo>
                  <a:pt x="191" y="199"/>
                </a:lnTo>
                <a:lnTo>
                  <a:pt x="185" y="199"/>
                </a:lnTo>
                <a:lnTo>
                  <a:pt x="172" y="200"/>
                </a:lnTo>
                <a:lnTo>
                  <a:pt x="165" y="199"/>
                </a:lnTo>
                <a:lnTo>
                  <a:pt x="158" y="199"/>
                </a:lnTo>
                <a:lnTo>
                  <a:pt x="151" y="197"/>
                </a:lnTo>
                <a:lnTo>
                  <a:pt x="144" y="194"/>
                </a:lnTo>
                <a:lnTo>
                  <a:pt x="137" y="193"/>
                </a:lnTo>
                <a:lnTo>
                  <a:pt x="133" y="190"/>
                </a:lnTo>
                <a:lnTo>
                  <a:pt x="126" y="184"/>
                </a:lnTo>
                <a:lnTo>
                  <a:pt x="124" y="183"/>
                </a:lnTo>
                <a:lnTo>
                  <a:pt x="124" y="148"/>
                </a:lnTo>
                <a:lnTo>
                  <a:pt x="126" y="149"/>
                </a:lnTo>
                <a:lnTo>
                  <a:pt x="131" y="155"/>
                </a:lnTo>
                <a:lnTo>
                  <a:pt x="139" y="163"/>
                </a:lnTo>
                <a:lnTo>
                  <a:pt x="153" y="173"/>
                </a:lnTo>
                <a:lnTo>
                  <a:pt x="157" y="176"/>
                </a:lnTo>
                <a:lnTo>
                  <a:pt x="164" y="179"/>
                </a:lnTo>
                <a:lnTo>
                  <a:pt x="174" y="182"/>
                </a:lnTo>
                <a:lnTo>
                  <a:pt x="180" y="183"/>
                </a:lnTo>
                <a:lnTo>
                  <a:pt x="185" y="183"/>
                </a:lnTo>
                <a:lnTo>
                  <a:pt x="189" y="182"/>
                </a:lnTo>
                <a:lnTo>
                  <a:pt x="192" y="182"/>
                </a:lnTo>
                <a:lnTo>
                  <a:pt x="198" y="180"/>
                </a:lnTo>
                <a:lnTo>
                  <a:pt x="202" y="177"/>
                </a:lnTo>
                <a:lnTo>
                  <a:pt x="205" y="175"/>
                </a:lnTo>
                <a:lnTo>
                  <a:pt x="209" y="169"/>
                </a:lnTo>
                <a:lnTo>
                  <a:pt x="211" y="166"/>
                </a:lnTo>
                <a:lnTo>
                  <a:pt x="212" y="162"/>
                </a:lnTo>
                <a:lnTo>
                  <a:pt x="212" y="155"/>
                </a:lnTo>
                <a:lnTo>
                  <a:pt x="212" y="146"/>
                </a:lnTo>
                <a:lnTo>
                  <a:pt x="209" y="141"/>
                </a:lnTo>
                <a:lnTo>
                  <a:pt x="206" y="136"/>
                </a:lnTo>
                <a:lnTo>
                  <a:pt x="204" y="132"/>
                </a:lnTo>
                <a:lnTo>
                  <a:pt x="199" y="128"/>
                </a:lnTo>
                <a:lnTo>
                  <a:pt x="194" y="125"/>
                </a:lnTo>
                <a:lnTo>
                  <a:pt x="191" y="124"/>
                </a:lnTo>
                <a:lnTo>
                  <a:pt x="185" y="121"/>
                </a:lnTo>
                <a:lnTo>
                  <a:pt x="178" y="118"/>
                </a:lnTo>
                <a:lnTo>
                  <a:pt x="168" y="115"/>
                </a:lnTo>
                <a:lnTo>
                  <a:pt x="155" y="108"/>
                </a:lnTo>
                <a:lnTo>
                  <a:pt x="150" y="105"/>
                </a:lnTo>
                <a:lnTo>
                  <a:pt x="144" y="101"/>
                </a:lnTo>
                <a:lnTo>
                  <a:pt x="140" y="96"/>
                </a:lnTo>
                <a:lnTo>
                  <a:pt x="136" y="90"/>
                </a:lnTo>
                <a:lnTo>
                  <a:pt x="133" y="83"/>
                </a:lnTo>
                <a:lnTo>
                  <a:pt x="130" y="76"/>
                </a:lnTo>
                <a:lnTo>
                  <a:pt x="130" y="69"/>
                </a:lnTo>
                <a:lnTo>
                  <a:pt x="130" y="60"/>
                </a:lnTo>
                <a:lnTo>
                  <a:pt x="131" y="52"/>
                </a:lnTo>
                <a:lnTo>
                  <a:pt x="133" y="43"/>
                </a:lnTo>
                <a:lnTo>
                  <a:pt x="136" y="35"/>
                </a:lnTo>
                <a:lnTo>
                  <a:pt x="140" y="28"/>
                </a:lnTo>
                <a:lnTo>
                  <a:pt x="144" y="21"/>
                </a:lnTo>
                <a:lnTo>
                  <a:pt x="151" y="17"/>
                </a:lnTo>
                <a:lnTo>
                  <a:pt x="158" y="12"/>
                </a:lnTo>
                <a:lnTo>
                  <a:pt x="165" y="10"/>
                </a:lnTo>
                <a:lnTo>
                  <a:pt x="172" y="8"/>
                </a:lnTo>
                <a:lnTo>
                  <a:pt x="181" y="7"/>
                </a:lnTo>
                <a:lnTo>
                  <a:pt x="188" y="8"/>
                </a:lnTo>
                <a:lnTo>
                  <a:pt x="195" y="10"/>
                </a:lnTo>
                <a:lnTo>
                  <a:pt x="202" y="11"/>
                </a:lnTo>
                <a:lnTo>
                  <a:pt x="208" y="14"/>
                </a:lnTo>
                <a:lnTo>
                  <a:pt x="220" y="21"/>
                </a:lnTo>
                <a:lnTo>
                  <a:pt x="225" y="22"/>
                </a:lnTo>
                <a:lnTo>
                  <a:pt x="225" y="24"/>
                </a:lnTo>
                <a:lnTo>
                  <a:pt x="225" y="52"/>
                </a:lnTo>
                <a:lnTo>
                  <a:pt x="220" y="45"/>
                </a:lnTo>
                <a:lnTo>
                  <a:pt x="212" y="35"/>
                </a:lnTo>
                <a:lnTo>
                  <a:pt x="208" y="31"/>
                </a:lnTo>
                <a:lnTo>
                  <a:pt x="204" y="28"/>
                </a:lnTo>
                <a:lnTo>
                  <a:pt x="198" y="25"/>
                </a:lnTo>
                <a:lnTo>
                  <a:pt x="192" y="22"/>
                </a:lnTo>
                <a:lnTo>
                  <a:pt x="188" y="22"/>
                </a:lnTo>
                <a:lnTo>
                  <a:pt x="185" y="21"/>
                </a:lnTo>
                <a:lnTo>
                  <a:pt x="177" y="21"/>
                </a:lnTo>
                <a:close/>
                <a:moveTo>
                  <a:pt x="76" y="31"/>
                </a:moveTo>
                <a:lnTo>
                  <a:pt x="75" y="29"/>
                </a:lnTo>
                <a:lnTo>
                  <a:pt x="75" y="24"/>
                </a:lnTo>
                <a:lnTo>
                  <a:pt x="74" y="21"/>
                </a:lnTo>
                <a:lnTo>
                  <a:pt x="71" y="17"/>
                </a:lnTo>
                <a:lnTo>
                  <a:pt x="69" y="14"/>
                </a:lnTo>
                <a:lnTo>
                  <a:pt x="66" y="11"/>
                </a:lnTo>
                <a:lnTo>
                  <a:pt x="119" y="11"/>
                </a:lnTo>
                <a:lnTo>
                  <a:pt x="116" y="15"/>
                </a:lnTo>
                <a:lnTo>
                  <a:pt x="113" y="18"/>
                </a:lnTo>
                <a:lnTo>
                  <a:pt x="110" y="24"/>
                </a:lnTo>
                <a:lnTo>
                  <a:pt x="109" y="29"/>
                </a:lnTo>
                <a:lnTo>
                  <a:pt x="109" y="31"/>
                </a:lnTo>
                <a:lnTo>
                  <a:pt x="109" y="176"/>
                </a:lnTo>
                <a:lnTo>
                  <a:pt x="109" y="177"/>
                </a:lnTo>
                <a:lnTo>
                  <a:pt x="109" y="183"/>
                </a:lnTo>
                <a:lnTo>
                  <a:pt x="113" y="189"/>
                </a:lnTo>
                <a:lnTo>
                  <a:pt x="116" y="193"/>
                </a:lnTo>
                <a:lnTo>
                  <a:pt x="120" y="196"/>
                </a:lnTo>
                <a:lnTo>
                  <a:pt x="65" y="196"/>
                </a:lnTo>
                <a:lnTo>
                  <a:pt x="66" y="194"/>
                </a:lnTo>
                <a:lnTo>
                  <a:pt x="69" y="191"/>
                </a:lnTo>
                <a:lnTo>
                  <a:pt x="74" y="184"/>
                </a:lnTo>
                <a:lnTo>
                  <a:pt x="75" y="180"/>
                </a:lnTo>
                <a:lnTo>
                  <a:pt x="76" y="176"/>
                </a:lnTo>
                <a:lnTo>
                  <a:pt x="76" y="31"/>
                </a:lnTo>
                <a:close/>
                <a:moveTo>
                  <a:pt x="810" y="11"/>
                </a:moveTo>
                <a:lnTo>
                  <a:pt x="810" y="42"/>
                </a:lnTo>
                <a:lnTo>
                  <a:pt x="808" y="41"/>
                </a:lnTo>
                <a:lnTo>
                  <a:pt x="807" y="38"/>
                </a:lnTo>
                <a:lnTo>
                  <a:pt x="804" y="35"/>
                </a:lnTo>
                <a:lnTo>
                  <a:pt x="800" y="34"/>
                </a:lnTo>
                <a:lnTo>
                  <a:pt x="795" y="31"/>
                </a:lnTo>
                <a:lnTo>
                  <a:pt x="790" y="29"/>
                </a:lnTo>
                <a:lnTo>
                  <a:pt x="783" y="29"/>
                </a:lnTo>
                <a:lnTo>
                  <a:pt x="747" y="29"/>
                </a:lnTo>
                <a:lnTo>
                  <a:pt x="746" y="29"/>
                </a:lnTo>
                <a:lnTo>
                  <a:pt x="745" y="29"/>
                </a:lnTo>
                <a:lnTo>
                  <a:pt x="743" y="31"/>
                </a:lnTo>
                <a:lnTo>
                  <a:pt x="742" y="32"/>
                </a:lnTo>
                <a:lnTo>
                  <a:pt x="740" y="35"/>
                </a:lnTo>
                <a:lnTo>
                  <a:pt x="740" y="38"/>
                </a:lnTo>
                <a:lnTo>
                  <a:pt x="740" y="81"/>
                </a:lnTo>
                <a:lnTo>
                  <a:pt x="786" y="81"/>
                </a:lnTo>
                <a:lnTo>
                  <a:pt x="790" y="81"/>
                </a:lnTo>
                <a:lnTo>
                  <a:pt x="794" y="79"/>
                </a:lnTo>
                <a:lnTo>
                  <a:pt x="797" y="76"/>
                </a:lnTo>
                <a:lnTo>
                  <a:pt x="800" y="73"/>
                </a:lnTo>
                <a:lnTo>
                  <a:pt x="800" y="72"/>
                </a:lnTo>
                <a:lnTo>
                  <a:pt x="801" y="72"/>
                </a:lnTo>
                <a:lnTo>
                  <a:pt x="801" y="74"/>
                </a:lnTo>
                <a:lnTo>
                  <a:pt x="801" y="110"/>
                </a:lnTo>
                <a:lnTo>
                  <a:pt x="798" y="107"/>
                </a:lnTo>
                <a:lnTo>
                  <a:pt x="797" y="105"/>
                </a:lnTo>
                <a:lnTo>
                  <a:pt x="794" y="103"/>
                </a:lnTo>
                <a:lnTo>
                  <a:pt x="790" y="101"/>
                </a:lnTo>
                <a:lnTo>
                  <a:pt x="786" y="100"/>
                </a:lnTo>
                <a:lnTo>
                  <a:pt x="740" y="100"/>
                </a:lnTo>
                <a:lnTo>
                  <a:pt x="740" y="158"/>
                </a:lnTo>
                <a:lnTo>
                  <a:pt x="740" y="160"/>
                </a:lnTo>
                <a:lnTo>
                  <a:pt x="740" y="166"/>
                </a:lnTo>
                <a:lnTo>
                  <a:pt x="742" y="170"/>
                </a:lnTo>
                <a:lnTo>
                  <a:pt x="743" y="173"/>
                </a:lnTo>
                <a:lnTo>
                  <a:pt x="746" y="175"/>
                </a:lnTo>
                <a:lnTo>
                  <a:pt x="749" y="176"/>
                </a:lnTo>
                <a:lnTo>
                  <a:pt x="756" y="177"/>
                </a:lnTo>
                <a:lnTo>
                  <a:pt x="762" y="179"/>
                </a:lnTo>
                <a:lnTo>
                  <a:pt x="773" y="179"/>
                </a:lnTo>
                <a:lnTo>
                  <a:pt x="784" y="177"/>
                </a:lnTo>
                <a:lnTo>
                  <a:pt x="788" y="177"/>
                </a:lnTo>
                <a:lnTo>
                  <a:pt x="797" y="175"/>
                </a:lnTo>
                <a:lnTo>
                  <a:pt x="801" y="172"/>
                </a:lnTo>
                <a:lnTo>
                  <a:pt x="808" y="169"/>
                </a:lnTo>
                <a:lnTo>
                  <a:pt x="814" y="163"/>
                </a:lnTo>
                <a:lnTo>
                  <a:pt x="819" y="158"/>
                </a:lnTo>
                <a:lnTo>
                  <a:pt x="818" y="176"/>
                </a:lnTo>
                <a:lnTo>
                  <a:pt x="815" y="196"/>
                </a:lnTo>
                <a:lnTo>
                  <a:pt x="692" y="196"/>
                </a:lnTo>
                <a:lnTo>
                  <a:pt x="694" y="196"/>
                </a:lnTo>
                <a:lnTo>
                  <a:pt x="699" y="191"/>
                </a:lnTo>
                <a:lnTo>
                  <a:pt x="702" y="187"/>
                </a:lnTo>
                <a:lnTo>
                  <a:pt x="705" y="183"/>
                </a:lnTo>
                <a:lnTo>
                  <a:pt x="706" y="177"/>
                </a:lnTo>
                <a:lnTo>
                  <a:pt x="708" y="169"/>
                </a:lnTo>
                <a:lnTo>
                  <a:pt x="708" y="34"/>
                </a:lnTo>
                <a:lnTo>
                  <a:pt x="708" y="31"/>
                </a:lnTo>
                <a:lnTo>
                  <a:pt x="705" y="25"/>
                </a:lnTo>
                <a:lnTo>
                  <a:pt x="704" y="21"/>
                </a:lnTo>
                <a:lnTo>
                  <a:pt x="702" y="17"/>
                </a:lnTo>
                <a:lnTo>
                  <a:pt x="699" y="14"/>
                </a:lnTo>
                <a:lnTo>
                  <a:pt x="695" y="11"/>
                </a:lnTo>
                <a:lnTo>
                  <a:pt x="810" y="11"/>
                </a:lnTo>
                <a:close/>
                <a:moveTo>
                  <a:pt x="1895" y="11"/>
                </a:moveTo>
                <a:lnTo>
                  <a:pt x="2020" y="11"/>
                </a:lnTo>
                <a:lnTo>
                  <a:pt x="2026" y="48"/>
                </a:lnTo>
                <a:lnTo>
                  <a:pt x="2023" y="43"/>
                </a:lnTo>
                <a:lnTo>
                  <a:pt x="2020" y="41"/>
                </a:lnTo>
                <a:lnTo>
                  <a:pt x="2016" y="38"/>
                </a:lnTo>
                <a:lnTo>
                  <a:pt x="2012" y="35"/>
                </a:lnTo>
                <a:lnTo>
                  <a:pt x="2003" y="31"/>
                </a:lnTo>
                <a:lnTo>
                  <a:pt x="1995" y="29"/>
                </a:lnTo>
                <a:lnTo>
                  <a:pt x="1986" y="28"/>
                </a:lnTo>
                <a:lnTo>
                  <a:pt x="1981" y="27"/>
                </a:lnTo>
                <a:lnTo>
                  <a:pt x="1974" y="27"/>
                </a:lnTo>
                <a:lnTo>
                  <a:pt x="1974" y="173"/>
                </a:lnTo>
                <a:lnTo>
                  <a:pt x="1974" y="177"/>
                </a:lnTo>
                <a:lnTo>
                  <a:pt x="1975" y="183"/>
                </a:lnTo>
                <a:lnTo>
                  <a:pt x="1979" y="190"/>
                </a:lnTo>
                <a:lnTo>
                  <a:pt x="1981" y="193"/>
                </a:lnTo>
                <a:lnTo>
                  <a:pt x="1985" y="196"/>
                </a:lnTo>
                <a:lnTo>
                  <a:pt x="1930" y="196"/>
                </a:lnTo>
                <a:lnTo>
                  <a:pt x="1931" y="194"/>
                </a:lnTo>
                <a:lnTo>
                  <a:pt x="1934" y="191"/>
                </a:lnTo>
                <a:lnTo>
                  <a:pt x="1937" y="187"/>
                </a:lnTo>
                <a:lnTo>
                  <a:pt x="1938" y="184"/>
                </a:lnTo>
                <a:lnTo>
                  <a:pt x="1940" y="179"/>
                </a:lnTo>
                <a:lnTo>
                  <a:pt x="1940" y="173"/>
                </a:lnTo>
                <a:lnTo>
                  <a:pt x="1940" y="27"/>
                </a:lnTo>
                <a:lnTo>
                  <a:pt x="1934" y="27"/>
                </a:lnTo>
                <a:lnTo>
                  <a:pt x="1928" y="27"/>
                </a:lnTo>
                <a:lnTo>
                  <a:pt x="1921" y="28"/>
                </a:lnTo>
                <a:lnTo>
                  <a:pt x="1913" y="29"/>
                </a:lnTo>
                <a:lnTo>
                  <a:pt x="1906" y="32"/>
                </a:lnTo>
                <a:lnTo>
                  <a:pt x="1897" y="38"/>
                </a:lnTo>
                <a:lnTo>
                  <a:pt x="1895" y="41"/>
                </a:lnTo>
                <a:lnTo>
                  <a:pt x="1892" y="45"/>
                </a:lnTo>
                <a:lnTo>
                  <a:pt x="1889" y="46"/>
                </a:lnTo>
                <a:lnTo>
                  <a:pt x="1888" y="48"/>
                </a:lnTo>
                <a:lnTo>
                  <a:pt x="1889" y="45"/>
                </a:lnTo>
                <a:lnTo>
                  <a:pt x="1895" y="11"/>
                </a:lnTo>
                <a:close/>
                <a:moveTo>
                  <a:pt x="244" y="172"/>
                </a:moveTo>
                <a:lnTo>
                  <a:pt x="309" y="0"/>
                </a:lnTo>
                <a:lnTo>
                  <a:pt x="376" y="179"/>
                </a:lnTo>
                <a:lnTo>
                  <a:pt x="379" y="184"/>
                </a:lnTo>
                <a:lnTo>
                  <a:pt x="383" y="189"/>
                </a:lnTo>
                <a:lnTo>
                  <a:pt x="389" y="194"/>
                </a:lnTo>
                <a:lnTo>
                  <a:pt x="391" y="191"/>
                </a:lnTo>
                <a:lnTo>
                  <a:pt x="394" y="187"/>
                </a:lnTo>
                <a:lnTo>
                  <a:pt x="397" y="182"/>
                </a:lnTo>
                <a:lnTo>
                  <a:pt x="398" y="177"/>
                </a:lnTo>
                <a:lnTo>
                  <a:pt x="398" y="173"/>
                </a:lnTo>
                <a:lnTo>
                  <a:pt x="398" y="29"/>
                </a:lnTo>
                <a:lnTo>
                  <a:pt x="398" y="25"/>
                </a:lnTo>
                <a:lnTo>
                  <a:pt x="397" y="22"/>
                </a:lnTo>
                <a:lnTo>
                  <a:pt x="393" y="15"/>
                </a:lnTo>
                <a:lnTo>
                  <a:pt x="390" y="12"/>
                </a:lnTo>
                <a:lnTo>
                  <a:pt x="389" y="11"/>
                </a:lnTo>
                <a:lnTo>
                  <a:pt x="444" y="11"/>
                </a:lnTo>
                <a:lnTo>
                  <a:pt x="439" y="14"/>
                </a:lnTo>
                <a:lnTo>
                  <a:pt x="437" y="17"/>
                </a:lnTo>
                <a:lnTo>
                  <a:pt x="435" y="21"/>
                </a:lnTo>
                <a:lnTo>
                  <a:pt x="434" y="24"/>
                </a:lnTo>
                <a:lnTo>
                  <a:pt x="431" y="29"/>
                </a:lnTo>
                <a:lnTo>
                  <a:pt x="431" y="162"/>
                </a:lnTo>
                <a:lnTo>
                  <a:pt x="432" y="166"/>
                </a:lnTo>
                <a:lnTo>
                  <a:pt x="432" y="169"/>
                </a:lnTo>
                <a:lnTo>
                  <a:pt x="437" y="173"/>
                </a:lnTo>
                <a:lnTo>
                  <a:pt x="439" y="176"/>
                </a:lnTo>
                <a:lnTo>
                  <a:pt x="441" y="176"/>
                </a:lnTo>
                <a:lnTo>
                  <a:pt x="449" y="177"/>
                </a:lnTo>
                <a:lnTo>
                  <a:pt x="456" y="177"/>
                </a:lnTo>
                <a:lnTo>
                  <a:pt x="465" y="177"/>
                </a:lnTo>
                <a:lnTo>
                  <a:pt x="473" y="177"/>
                </a:lnTo>
                <a:lnTo>
                  <a:pt x="478" y="177"/>
                </a:lnTo>
                <a:lnTo>
                  <a:pt x="482" y="176"/>
                </a:lnTo>
                <a:lnTo>
                  <a:pt x="487" y="173"/>
                </a:lnTo>
                <a:lnTo>
                  <a:pt x="493" y="170"/>
                </a:lnTo>
                <a:lnTo>
                  <a:pt x="500" y="163"/>
                </a:lnTo>
                <a:lnTo>
                  <a:pt x="506" y="159"/>
                </a:lnTo>
                <a:lnTo>
                  <a:pt x="503" y="196"/>
                </a:lnTo>
                <a:lnTo>
                  <a:pt x="386" y="196"/>
                </a:lnTo>
                <a:lnTo>
                  <a:pt x="335" y="196"/>
                </a:lnTo>
                <a:lnTo>
                  <a:pt x="336" y="194"/>
                </a:lnTo>
                <a:lnTo>
                  <a:pt x="341" y="191"/>
                </a:lnTo>
                <a:lnTo>
                  <a:pt x="342" y="187"/>
                </a:lnTo>
                <a:lnTo>
                  <a:pt x="342" y="183"/>
                </a:lnTo>
                <a:lnTo>
                  <a:pt x="342" y="179"/>
                </a:lnTo>
                <a:lnTo>
                  <a:pt x="339" y="172"/>
                </a:lnTo>
                <a:lnTo>
                  <a:pt x="328" y="139"/>
                </a:lnTo>
                <a:lnTo>
                  <a:pt x="274" y="139"/>
                </a:lnTo>
                <a:lnTo>
                  <a:pt x="260" y="177"/>
                </a:lnTo>
                <a:lnTo>
                  <a:pt x="260" y="179"/>
                </a:lnTo>
                <a:lnTo>
                  <a:pt x="260" y="182"/>
                </a:lnTo>
                <a:lnTo>
                  <a:pt x="260" y="184"/>
                </a:lnTo>
                <a:lnTo>
                  <a:pt x="260" y="187"/>
                </a:lnTo>
                <a:lnTo>
                  <a:pt x="261" y="190"/>
                </a:lnTo>
                <a:lnTo>
                  <a:pt x="263" y="193"/>
                </a:lnTo>
                <a:lnTo>
                  <a:pt x="266" y="196"/>
                </a:lnTo>
                <a:lnTo>
                  <a:pt x="226" y="196"/>
                </a:lnTo>
                <a:lnTo>
                  <a:pt x="228" y="194"/>
                </a:lnTo>
                <a:lnTo>
                  <a:pt x="233" y="190"/>
                </a:lnTo>
                <a:lnTo>
                  <a:pt x="239" y="183"/>
                </a:lnTo>
                <a:lnTo>
                  <a:pt x="242" y="177"/>
                </a:lnTo>
                <a:lnTo>
                  <a:pt x="244" y="172"/>
                </a:lnTo>
                <a:close/>
                <a:moveTo>
                  <a:pt x="281" y="121"/>
                </a:moveTo>
                <a:lnTo>
                  <a:pt x="321" y="121"/>
                </a:lnTo>
                <a:lnTo>
                  <a:pt x="301" y="65"/>
                </a:lnTo>
                <a:lnTo>
                  <a:pt x="281" y="121"/>
                </a:lnTo>
                <a:close/>
                <a:moveTo>
                  <a:pt x="558" y="11"/>
                </a:moveTo>
                <a:lnTo>
                  <a:pt x="595" y="48"/>
                </a:lnTo>
                <a:lnTo>
                  <a:pt x="627" y="11"/>
                </a:lnTo>
                <a:lnTo>
                  <a:pt x="674" y="11"/>
                </a:lnTo>
                <a:lnTo>
                  <a:pt x="673" y="12"/>
                </a:lnTo>
                <a:lnTo>
                  <a:pt x="670" y="17"/>
                </a:lnTo>
                <a:lnTo>
                  <a:pt x="667" y="19"/>
                </a:lnTo>
                <a:lnTo>
                  <a:pt x="665" y="24"/>
                </a:lnTo>
                <a:lnTo>
                  <a:pt x="665" y="28"/>
                </a:lnTo>
                <a:lnTo>
                  <a:pt x="665" y="32"/>
                </a:lnTo>
                <a:lnTo>
                  <a:pt x="673" y="108"/>
                </a:lnTo>
                <a:lnTo>
                  <a:pt x="678" y="176"/>
                </a:lnTo>
                <a:lnTo>
                  <a:pt x="680" y="179"/>
                </a:lnTo>
                <a:lnTo>
                  <a:pt x="681" y="184"/>
                </a:lnTo>
                <a:lnTo>
                  <a:pt x="684" y="191"/>
                </a:lnTo>
                <a:lnTo>
                  <a:pt x="687" y="194"/>
                </a:lnTo>
                <a:lnTo>
                  <a:pt x="691" y="196"/>
                </a:lnTo>
                <a:lnTo>
                  <a:pt x="636" y="196"/>
                </a:lnTo>
                <a:lnTo>
                  <a:pt x="637" y="194"/>
                </a:lnTo>
                <a:lnTo>
                  <a:pt x="639" y="193"/>
                </a:lnTo>
                <a:lnTo>
                  <a:pt x="641" y="190"/>
                </a:lnTo>
                <a:lnTo>
                  <a:pt x="644" y="183"/>
                </a:lnTo>
                <a:lnTo>
                  <a:pt x="646" y="180"/>
                </a:lnTo>
                <a:lnTo>
                  <a:pt x="646" y="179"/>
                </a:lnTo>
                <a:lnTo>
                  <a:pt x="646" y="173"/>
                </a:lnTo>
                <a:lnTo>
                  <a:pt x="644" y="146"/>
                </a:lnTo>
                <a:lnTo>
                  <a:pt x="640" y="97"/>
                </a:lnTo>
                <a:lnTo>
                  <a:pt x="634" y="28"/>
                </a:lnTo>
                <a:lnTo>
                  <a:pt x="606" y="60"/>
                </a:lnTo>
                <a:lnTo>
                  <a:pt x="613" y="69"/>
                </a:lnTo>
                <a:lnTo>
                  <a:pt x="606" y="79"/>
                </a:lnTo>
                <a:lnTo>
                  <a:pt x="603" y="83"/>
                </a:lnTo>
                <a:lnTo>
                  <a:pt x="599" y="90"/>
                </a:lnTo>
                <a:lnTo>
                  <a:pt x="593" y="104"/>
                </a:lnTo>
                <a:lnTo>
                  <a:pt x="547" y="53"/>
                </a:lnTo>
                <a:lnTo>
                  <a:pt x="544" y="52"/>
                </a:lnTo>
                <a:lnTo>
                  <a:pt x="533" y="173"/>
                </a:lnTo>
                <a:lnTo>
                  <a:pt x="533" y="176"/>
                </a:lnTo>
                <a:lnTo>
                  <a:pt x="534" y="183"/>
                </a:lnTo>
                <a:lnTo>
                  <a:pt x="534" y="186"/>
                </a:lnTo>
                <a:lnTo>
                  <a:pt x="537" y="190"/>
                </a:lnTo>
                <a:lnTo>
                  <a:pt x="540" y="193"/>
                </a:lnTo>
                <a:lnTo>
                  <a:pt x="544" y="196"/>
                </a:lnTo>
                <a:lnTo>
                  <a:pt x="503" y="196"/>
                </a:lnTo>
                <a:lnTo>
                  <a:pt x="504" y="194"/>
                </a:lnTo>
                <a:lnTo>
                  <a:pt x="509" y="191"/>
                </a:lnTo>
                <a:lnTo>
                  <a:pt x="512" y="187"/>
                </a:lnTo>
                <a:lnTo>
                  <a:pt x="513" y="184"/>
                </a:lnTo>
                <a:lnTo>
                  <a:pt x="516" y="179"/>
                </a:lnTo>
                <a:lnTo>
                  <a:pt x="516" y="176"/>
                </a:lnTo>
                <a:lnTo>
                  <a:pt x="516" y="173"/>
                </a:lnTo>
                <a:lnTo>
                  <a:pt x="531" y="38"/>
                </a:lnTo>
                <a:lnTo>
                  <a:pt x="531" y="35"/>
                </a:lnTo>
                <a:lnTo>
                  <a:pt x="530" y="27"/>
                </a:lnTo>
                <a:lnTo>
                  <a:pt x="530" y="22"/>
                </a:lnTo>
                <a:lnTo>
                  <a:pt x="527" y="17"/>
                </a:lnTo>
                <a:lnTo>
                  <a:pt x="524" y="14"/>
                </a:lnTo>
                <a:lnTo>
                  <a:pt x="521" y="11"/>
                </a:lnTo>
                <a:lnTo>
                  <a:pt x="558" y="11"/>
                </a:lnTo>
                <a:close/>
                <a:moveTo>
                  <a:pt x="1137" y="172"/>
                </a:moveTo>
                <a:lnTo>
                  <a:pt x="1201" y="0"/>
                </a:lnTo>
                <a:lnTo>
                  <a:pt x="1269" y="179"/>
                </a:lnTo>
                <a:lnTo>
                  <a:pt x="1272" y="184"/>
                </a:lnTo>
                <a:lnTo>
                  <a:pt x="1274" y="189"/>
                </a:lnTo>
                <a:lnTo>
                  <a:pt x="1281" y="194"/>
                </a:lnTo>
                <a:lnTo>
                  <a:pt x="1284" y="191"/>
                </a:lnTo>
                <a:lnTo>
                  <a:pt x="1287" y="187"/>
                </a:lnTo>
                <a:lnTo>
                  <a:pt x="1289" y="183"/>
                </a:lnTo>
                <a:lnTo>
                  <a:pt x="1289" y="180"/>
                </a:lnTo>
                <a:lnTo>
                  <a:pt x="1290" y="176"/>
                </a:lnTo>
                <a:lnTo>
                  <a:pt x="1290" y="172"/>
                </a:lnTo>
                <a:lnTo>
                  <a:pt x="1290" y="48"/>
                </a:lnTo>
                <a:lnTo>
                  <a:pt x="1290" y="45"/>
                </a:lnTo>
                <a:lnTo>
                  <a:pt x="1289" y="41"/>
                </a:lnTo>
                <a:lnTo>
                  <a:pt x="1289" y="35"/>
                </a:lnTo>
                <a:lnTo>
                  <a:pt x="1287" y="31"/>
                </a:lnTo>
                <a:lnTo>
                  <a:pt x="1284" y="24"/>
                </a:lnTo>
                <a:lnTo>
                  <a:pt x="1281" y="18"/>
                </a:lnTo>
                <a:lnTo>
                  <a:pt x="1279" y="15"/>
                </a:lnTo>
                <a:lnTo>
                  <a:pt x="1276" y="14"/>
                </a:lnTo>
                <a:lnTo>
                  <a:pt x="1276" y="11"/>
                </a:lnTo>
                <a:lnTo>
                  <a:pt x="1313" y="11"/>
                </a:lnTo>
                <a:lnTo>
                  <a:pt x="1397" y="124"/>
                </a:lnTo>
                <a:lnTo>
                  <a:pt x="1397" y="34"/>
                </a:lnTo>
                <a:lnTo>
                  <a:pt x="1397" y="31"/>
                </a:lnTo>
                <a:lnTo>
                  <a:pt x="1396" y="25"/>
                </a:lnTo>
                <a:lnTo>
                  <a:pt x="1392" y="18"/>
                </a:lnTo>
                <a:lnTo>
                  <a:pt x="1390" y="14"/>
                </a:lnTo>
                <a:lnTo>
                  <a:pt x="1386" y="11"/>
                </a:lnTo>
                <a:lnTo>
                  <a:pt x="1424" y="11"/>
                </a:lnTo>
                <a:lnTo>
                  <a:pt x="1423" y="12"/>
                </a:lnTo>
                <a:lnTo>
                  <a:pt x="1418" y="17"/>
                </a:lnTo>
                <a:lnTo>
                  <a:pt x="1417" y="19"/>
                </a:lnTo>
                <a:lnTo>
                  <a:pt x="1414" y="24"/>
                </a:lnTo>
                <a:lnTo>
                  <a:pt x="1413" y="28"/>
                </a:lnTo>
                <a:lnTo>
                  <a:pt x="1413" y="34"/>
                </a:lnTo>
                <a:lnTo>
                  <a:pt x="1413" y="203"/>
                </a:lnTo>
                <a:lnTo>
                  <a:pt x="1304" y="59"/>
                </a:lnTo>
                <a:lnTo>
                  <a:pt x="1304" y="172"/>
                </a:lnTo>
                <a:lnTo>
                  <a:pt x="1304" y="175"/>
                </a:lnTo>
                <a:lnTo>
                  <a:pt x="1305" y="182"/>
                </a:lnTo>
                <a:lnTo>
                  <a:pt x="1307" y="184"/>
                </a:lnTo>
                <a:lnTo>
                  <a:pt x="1308" y="189"/>
                </a:lnTo>
                <a:lnTo>
                  <a:pt x="1311" y="193"/>
                </a:lnTo>
                <a:lnTo>
                  <a:pt x="1315" y="196"/>
                </a:lnTo>
                <a:lnTo>
                  <a:pt x="1279" y="196"/>
                </a:lnTo>
                <a:lnTo>
                  <a:pt x="1228" y="196"/>
                </a:lnTo>
                <a:lnTo>
                  <a:pt x="1229" y="194"/>
                </a:lnTo>
                <a:lnTo>
                  <a:pt x="1233" y="191"/>
                </a:lnTo>
                <a:lnTo>
                  <a:pt x="1233" y="187"/>
                </a:lnTo>
                <a:lnTo>
                  <a:pt x="1235" y="183"/>
                </a:lnTo>
                <a:lnTo>
                  <a:pt x="1233" y="179"/>
                </a:lnTo>
                <a:lnTo>
                  <a:pt x="1232" y="172"/>
                </a:lnTo>
                <a:lnTo>
                  <a:pt x="1221" y="139"/>
                </a:lnTo>
                <a:lnTo>
                  <a:pt x="1167" y="139"/>
                </a:lnTo>
                <a:lnTo>
                  <a:pt x="1153" y="177"/>
                </a:lnTo>
                <a:lnTo>
                  <a:pt x="1153" y="179"/>
                </a:lnTo>
                <a:lnTo>
                  <a:pt x="1151" y="182"/>
                </a:lnTo>
                <a:lnTo>
                  <a:pt x="1151" y="184"/>
                </a:lnTo>
                <a:lnTo>
                  <a:pt x="1153" y="187"/>
                </a:lnTo>
                <a:lnTo>
                  <a:pt x="1153" y="190"/>
                </a:lnTo>
                <a:lnTo>
                  <a:pt x="1156" y="193"/>
                </a:lnTo>
                <a:lnTo>
                  <a:pt x="1159" y="196"/>
                </a:lnTo>
                <a:lnTo>
                  <a:pt x="1119" y="196"/>
                </a:lnTo>
                <a:lnTo>
                  <a:pt x="1120" y="194"/>
                </a:lnTo>
                <a:lnTo>
                  <a:pt x="1125" y="190"/>
                </a:lnTo>
                <a:lnTo>
                  <a:pt x="1132" y="183"/>
                </a:lnTo>
                <a:lnTo>
                  <a:pt x="1135" y="177"/>
                </a:lnTo>
                <a:lnTo>
                  <a:pt x="1137" y="172"/>
                </a:lnTo>
                <a:close/>
                <a:moveTo>
                  <a:pt x="1173" y="121"/>
                </a:moveTo>
                <a:lnTo>
                  <a:pt x="1214" y="121"/>
                </a:lnTo>
                <a:lnTo>
                  <a:pt x="1192" y="65"/>
                </a:lnTo>
                <a:lnTo>
                  <a:pt x="1173" y="12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1" name="Freeform 191">
            <a:extLst>
              <a:ext uri="{FF2B5EF4-FFF2-40B4-BE49-F238E27FC236}">
                <a16:creationId xmlns:a16="http://schemas.microsoft.com/office/drawing/2014/main" id="{64B40851-30E0-095B-1782-33D001F28FB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696400" y="4833168"/>
            <a:ext cx="301786" cy="126000"/>
          </a:xfrm>
          <a:custGeom>
            <a:avLst/>
            <a:gdLst>
              <a:gd name="T0" fmla="*/ 866 w 983"/>
              <a:gd name="T1" fmla="*/ 406 h 410"/>
              <a:gd name="T2" fmla="*/ 785 w 983"/>
              <a:gd name="T3" fmla="*/ 375 h 410"/>
              <a:gd name="T4" fmla="*/ 750 w 983"/>
              <a:gd name="T5" fmla="*/ 331 h 410"/>
              <a:gd name="T6" fmla="*/ 796 w 983"/>
              <a:gd name="T7" fmla="*/ 329 h 410"/>
              <a:gd name="T8" fmla="*/ 84 w 983"/>
              <a:gd name="T9" fmla="*/ 215 h 410"/>
              <a:gd name="T10" fmla="*/ 48 w 983"/>
              <a:gd name="T11" fmla="*/ 259 h 410"/>
              <a:gd name="T12" fmla="*/ 94 w 983"/>
              <a:gd name="T13" fmla="*/ 338 h 410"/>
              <a:gd name="T14" fmla="*/ 56 w 983"/>
              <a:gd name="T15" fmla="*/ 406 h 410"/>
              <a:gd name="T16" fmla="*/ 4 w 983"/>
              <a:gd name="T17" fmla="*/ 353 h 410"/>
              <a:gd name="T18" fmla="*/ 42 w 983"/>
              <a:gd name="T19" fmla="*/ 331 h 410"/>
              <a:gd name="T20" fmla="*/ 9 w 983"/>
              <a:gd name="T21" fmla="*/ 229 h 410"/>
              <a:gd name="T22" fmla="*/ 285 w 983"/>
              <a:gd name="T23" fmla="*/ 74 h 410"/>
              <a:gd name="T24" fmla="*/ 333 w 983"/>
              <a:gd name="T25" fmla="*/ 139 h 410"/>
              <a:gd name="T26" fmla="*/ 235 w 983"/>
              <a:gd name="T27" fmla="*/ 45 h 410"/>
              <a:gd name="T28" fmla="*/ 666 w 983"/>
              <a:gd name="T29" fmla="*/ 19 h 410"/>
              <a:gd name="T30" fmla="*/ 596 w 983"/>
              <a:gd name="T31" fmla="*/ 136 h 410"/>
              <a:gd name="T32" fmla="*/ 534 w 983"/>
              <a:gd name="T33" fmla="*/ 193 h 410"/>
              <a:gd name="T34" fmla="*/ 574 w 983"/>
              <a:gd name="T35" fmla="*/ 7 h 410"/>
              <a:gd name="T36" fmla="*/ 433 w 983"/>
              <a:gd name="T37" fmla="*/ 47 h 410"/>
              <a:gd name="T38" fmla="*/ 406 w 983"/>
              <a:gd name="T39" fmla="*/ 122 h 410"/>
              <a:gd name="T40" fmla="*/ 456 w 983"/>
              <a:gd name="T41" fmla="*/ 142 h 410"/>
              <a:gd name="T42" fmla="*/ 456 w 983"/>
              <a:gd name="T43" fmla="*/ 53 h 410"/>
              <a:gd name="T44" fmla="*/ 494 w 983"/>
              <a:gd name="T45" fmla="*/ 26 h 410"/>
              <a:gd name="T46" fmla="*/ 491 w 983"/>
              <a:gd name="T47" fmla="*/ 172 h 410"/>
              <a:gd name="T48" fmla="*/ 384 w 983"/>
              <a:gd name="T49" fmla="*/ 176 h 410"/>
              <a:gd name="T50" fmla="*/ 377 w 983"/>
              <a:gd name="T51" fmla="*/ 33 h 410"/>
              <a:gd name="T52" fmla="*/ 161 w 983"/>
              <a:gd name="T53" fmla="*/ 118 h 410"/>
              <a:gd name="T54" fmla="*/ 203 w 983"/>
              <a:gd name="T55" fmla="*/ 4 h 410"/>
              <a:gd name="T56" fmla="*/ 196 w 983"/>
              <a:gd name="T57" fmla="*/ 191 h 410"/>
              <a:gd name="T58" fmla="*/ 142 w 983"/>
              <a:gd name="T59" fmla="*/ 193 h 410"/>
              <a:gd name="T60" fmla="*/ 139 w 983"/>
              <a:gd name="T61" fmla="*/ 7 h 410"/>
              <a:gd name="T62" fmla="*/ 89 w 983"/>
              <a:gd name="T63" fmla="*/ 38 h 410"/>
              <a:gd name="T64" fmla="*/ 49 w 983"/>
              <a:gd name="T65" fmla="*/ 59 h 410"/>
              <a:gd name="T66" fmla="*/ 96 w 983"/>
              <a:gd name="T67" fmla="*/ 149 h 410"/>
              <a:gd name="T68" fmla="*/ 28 w 983"/>
              <a:gd name="T69" fmla="*/ 197 h 410"/>
              <a:gd name="T70" fmla="*/ 19 w 983"/>
              <a:gd name="T71" fmla="*/ 145 h 410"/>
              <a:gd name="T72" fmla="*/ 25 w 983"/>
              <a:gd name="T73" fmla="*/ 102 h 410"/>
              <a:gd name="T74" fmla="*/ 16 w 983"/>
              <a:gd name="T75" fmla="*/ 11 h 410"/>
              <a:gd name="T76" fmla="*/ 382 w 983"/>
              <a:gd name="T77" fmla="*/ 306 h 410"/>
              <a:gd name="T78" fmla="*/ 322 w 983"/>
              <a:gd name="T79" fmla="*/ 365 h 410"/>
              <a:gd name="T80" fmla="*/ 251 w 983"/>
              <a:gd name="T81" fmla="*/ 404 h 410"/>
              <a:gd name="T82" fmla="*/ 295 w 983"/>
              <a:gd name="T83" fmla="*/ 222 h 410"/>
              <a:gd name="T84" fmla="*/ 591 w 983"/>
              <a:gd name="T85" fmla="*/ 214 h 410"/>
              <a:gd name="T86" fmla="*/ 721 w 983"/>
              <a:gd name="T87" fmla="*/ 215 h 410"/>
              <a:gd name="T88" fmla="*/ 686 w 983"/>
              <a:gd name="T89" fmla="*/ 404 h 410"/>
              <a:gd name="T90" fmla="*/ 647 w 983"/>
              <a:gd name="T91" fmla="*/ 355 h 410"/>
              <a:gd name="T92" fmla="*/ 603 w 983"/>
              <a:gd name="T93" fmla="*/ 406 h 410"/>
              <a:gd name="T94" fmla="*/ 973 w 983"/>
              <a:gd name="T95" fmla="*/ 214 h 410"/>
              <a:gd name="T96" fmla="*/ 945 w 983"/>
              <a:gd name="T97" fmla="*/ 262 h 410"/>
              <a:gd name="T98" fmla="*/ 899 w 983"/>
              <a:gd name="T99" fmla="*/ 396 h 410"/>
              <a:gd name="T100" fmla="*/ 861 w 983"/>
              <a:gd name="T101" fmla="*/ 224 h 410"/>
              <a:gd name="T102" fmla="*/ 159 w 983"/>
              <a:gd name="T103" fmla="*/ 329 h 410"/>
              <a:gd name="T104" fmla="*/ 200 w 983"/>
              <a:gd name="T105" fmla="*/ 217 h 410"/>
              <a:gd name="T106" fmla="*/ 192 w 983"/>
              <a:gd name="T107" fmla="*/ 401 h 410"/>
              <a:gd name="T108" fmla="*/ 138 w 983"/>
              <a:gd name="T109" fmla="*/ 403 h 410"/>
              <a:gd name="T110" fmla="*/ 135 w 983"/>
              <a:gd name="T111" fmla="*/ 218 h 410"/>
              <a:gd name="T112" fmla="*/ 440 w 983"/>
              <a:gd name="T113" fmla="*/ 290 h 410"/>
              <a:gd name="T114" fmla="*/ 471 w 983"/>
              <a:gd name="T115" fmla="*/ 362 h 410"/>
              <a:gd name="T116" fmla="*/ 505 w 983"/>
              <a:gd name="T117" fmla="*/ 287 h 410"/>
              <a:gd name="T118" fmla="*/ 507 w 983"/>
              <a:gd name="T119" fmla="*/ 218 h 410"/>
              <a:gd name="T120" fmla="*/ 546 w 983"/>
              <a:gd name="T121" fmla="*/ 348 h 410"/>
              <a:gd name="T122" fmla="*/ 453 w 983"/>
              <a:gd name="T123" fmla="*/ 407 h 410"/>
              <a:gd name="T124" fmla="*/ 402 w 983"/>
              <a:gd name="T125" fmla="*/ 267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83" h="410">
                <a:moveTo>
                  <a:pt x="791" y="214"/>
                </a:moveTo>
                <a:lnTo>
                  <a:pt x="823" y="214"/>
                </a:lnTo>
                <a:lnTo>
                  <a:pt x="832" y="214"/>
                </a:lnTo>
                <a:lnTo>
                  <a:pt x="837" y="215"/>
                </a:lnTo>
                <a:lnTo>
                  <a:pt x="839" y="217"/>
                </a:lnTo>
                <a:lnTo>
                  <a:pt x="839" y="218"/>
                </a:lnTo>
                <a:lnTo>
                  <a:pt x="840" y="222"/>
                </a:lnTo>
                <a:lnTo>
                  <a:pt x="847" y="260"/>
                </a:lnTo>
                <a:lnTo>
                  <a:pt x="873" y="396"/>
                </a:lnTo>
                <a:lnTo>
                  <a:pt x="874" y="400"/>
                </a:lnTo>
                <a:lnTo>
                  <a:pt x="873" y="401"/>
                </a:lnTo>
                <a:lnTo>
                  <a:pt x="873" y="403"/>
                </a:lnTo>
                <a:lnTo>
                  <a:pt x="870" y="404"/>
                </a:lnTo>
                <a:lnTo>
                  <a:pt x="866" y="406"/>
                </a:lnTo>
                <a:lnTo>
                  <a:pt x="840" y="406"/>
                </a:lnTo>
                <a:lnTo>
                  <a:pt x="834" y="406"/>
                </a:lnTo>
                <a:lnTo>
                  <a:pt x="832" y="404"/>
                </a:lnTo>
                <a:lnTo>
                  <a:pt x="830" y="403"/>
                </a:lnTo>
                <a:lnTo>
                  <a:pt x="829" y="401"/>
                </a:lnTo>
                <a:lnTo>
                  <a:pt x="827" y="387"/>
                </a:lnTo>
                <a:lnTo>
                  <a:pt x="826" y="379"/>
                </a:lnTo>
                <a:lnTo>
                  <a:pt x="825" y="376"/>
                </a:lnTo>
                <a:lnTo>
                  <a:pt x="823" y="375"/>
                </a:lnTo>
                <a:lnTo>
                  <a:pt x="822" y="375"/>
                </a:lnTo>
                <a:lnTo>
                  <a:pt x="819" y="373"/>
                </a:lnTo>
                <a:lnTo>
                  <a:pt x="805" y="373"/>
                </a:lnTo>
                <a:lnTo>
                  <a:pt x="788" y="375"/>
                </a:lnTo>
                <a:lnTo>
                  <a:pt x="785" y="375"/>
                </a:lnTo>
                <a:lnTo>
                  <a:pt x="784" y="376"/>
                </a:lnTo>
                <a:lnTo>
                  <a:pt x="782" y="380"/>
                </a:lnTo>
                <a:lnTo>
                  <a:pt x="777" y="401"/>
                </a:lnTo>
                <a:lnTo>
                  <a:pt x="777" y="403"/>
                </a:lnTo>
                <a:lnTo>
                  <a:pt x="775" y="404"/>
                </a:lnTo>
                <a:lnTo>
                  <a:pt x="771" y="406"/>
                </a:lnTo>
                <a:lnTo>
                  <a:pt x="767" y="406"/>
                </a:lnTo>
                <a:lnTo>
                  <a:pt x="744" y="406"/>
                </a:lnTo>
                <a:lnTo>
                  <a:pt x="740" y="406"/>
                </a:lnTo>
                <a:lnTo>
                  <a:pt x="737" y="404"/>
                </a:lnTo>
                <a:lnTo>
                  <a:pt x="737" y="401"/>
                </a:lnTo>
                <a:lnTo>
                  <a:pt x="737" y="397"/>
                </a:lnTo>
                <a:lnTo>
                  <a:pt x="741" y="373"/>
                </a:lnTo>
                <a:lnTo>
                  <a:pt x="750" y="331"/>
                </a:lnTo>
                <a:lnTo>
                  <a:pt x="765" y="252"/>
                </a:lnTo>
                <a:lnTo>
                  <a:pt x="769" y="229"/>
                </a:lnTo>
                <a:lnTo>
                  <a:pt x="771" y="222"/>
                </a:lnTo>
                <a:lnTo>
                  <a:pt x="774" y="218"/>
                </a:lnTo>
                <a:lnTo>
                  <a:pt x="777" y="215"/>
                </a:lnTo>
                <a:lnTo>
                  <a:pt x="779" y="214"/>
                </a:lnTo>
                <a:lnTo>
                  <a:pt x="791" y="214"/>
                </a:lnTo>
                <a:close/>
                <a:moveTo>
                  <a:pt x="805" y="273"/>
                </a:moveTo>
                <a:lnTo>
                  <a:pt x="799" y="297"/>
                </a:lnTo>
                <a:lnTo>
                  <a:pt x="793" y="322"/>
                </a:lnTo>
                <a:lnTo>
                  <a:pt x="793" y="325"/>
                </a:lnTo>
                <a:lnTo>
                  <a:pt x="793" y="328"/>
                </a:lnTo>
                <a:lnTo>
                  <a:pt x="795" y="329"/>
                </a:lnTo>
                <a:lnTo>
                  <a:pt x="796" y="329"/>
                </a:lnTo>
                <a:lnTo>
                  <a:pt x="815" y="329"/>
                </a:lnTo>
                <a:lnTo>
                  <a:pt x="819" y="329"/>
                </a:lnTo>
                <a:lnTo>
                  <a:pt x="820" y="328"/>
                </a:lnTo>
                <a:lnTo>
                  <a:pt x="820" y="325"/>
                </a:lnTo>
                <a:lnTo>
                  <a:pt x="819" y="322"/>
                </a:lnTo>
                <a:lnTo>
                  <a:pt x="815" y="297"/>
                </a:lnTo>
                <a:lnTo>
                  <a:pt x="810" y="286"/>
                </a:lnTo>
                <a:lnTo>
                  <a:pt x="808" y="273"/>
                </a:lnTo>
                <a:lnTo>
                  <a:pt x="805" y="273"/>
                </a:lnTo>
                <a:close/>
                <a:moveTo>
                  <a:pt x="56" y="212"/>
                </a:moveTo>
                <a:lnTo>
                  <a:pt x="64" y="212"/>
                </a:lnTo>
                <a:lnTo>
                  <a:pt x="73" y="214"/>
                </a:lnTo>
                <a:lnTo>
                  <a:pt x="80" y="214"/>
                </a:lnTo>
                <a:lnTo>
                  <a:pt x="84" y="215"/>
                </a:lnTo>
                <a:lnTo>
                  <a:pt x="86" y="217"/>
                </a:lnTo>
                <a:lnTo>
                  <a:pt x="87" y="218"/>
                </a:lnTo>
                <a:lnTo>
                  <a:pt x="87" y="222"/>
                </a:lnTo>
                <a:lnTo>
                  <a:pt x="87" y="249"/>
                </a:lnTo>
                <a:lnTo>
                  <a:pt x="87" y="255"/>
                </a:lnTo>
                <a:lnTo>
                  <a:pt x="86" y="259"/>
                </a:lnTo>
                <a:lnTo>
                  <a:pt x="84" y="259"/>
                </a:lnTo>
                <a:lnTo>
                  <a:pt x="83" y="259"/>
                </a:lnTo>
                <a:lnTo>
                  <a:pt x="77" y="259"/>
                </a:lnTo>
                <a:lnTo>
                  <a:pt x="57" y="258"/>
                </a:lnTo>
                <a:lnTo>
                  <a:pt x="53" y="258"/>
                </a:lnTo>
                <a:lnTo>
                  <a:pt x="50" y="258"/>
                </a:lnTo>
                <a:lnTo>
                  <a:pt x="49" y="258"/>
                </a:lnTo>
                <a:lnTo>
                  <a:pt x="48" y="259"/>
                </a:lnTo>
                <a:lnTo>
                  <a:pt x="46" y="263"/>
                </a:lnTo>
                <a:lnTo>
                  <a:pt x="46" y="267"/>
                </a:lnTo>
                <a:lnTo>
                  <a:pt x="48" y="270"/>
                </a:lnTo>
                <a:lnTo>
                  <a:pt x="49" y="274"/>
                </a:lnTo>
                <a:lnTo>
                  <a:pt x="53" y="277"/>
                </a:lnTo>
                <a:lnTo>
                  <a:pt x="60" y="286"/>
                </a:lnTo>
                <a:lnTo>
                  <a:pt x="70" y="294"/>
                </a:lnTo>
                <a:lnTo>
                  <a:pt x="74" y="298"/>
                </a:lnTo>
                <a:lnTo>
                  <a:pt x="79" y="303"/>
                </a:lnTo>
                <a:lnTo>
                  <a:pt x="83" y="308"/>
                </a:lnTo>
                <a:lnTo>
                  <a:pt x="87" y="315"/>
                </a:lnTo>
                <a:lnTo>
                  <a:pt x="90" y="321"/>
                </a:lnTo>
                <a:lnTo>
                  <a:pt x="93" y="329"/>
                </a:lnTo>
                <a:lnTo>
                  <a:pt x="94" y="338"/>
                </a:lnTo>
                <a:lnTo>
                  <a:pt x="94" y="346"/>
                </a:lnTo>
                <a:lnTo>
                  <a:pt x="94" y="353"/>
                </a:lnTo>
                <a:lnTo>
                  <a:pt x="94" y="360"/>
                </a:lnTo>
                <a:lnTo>
                  <a:pt x="93" y="366"/>
                </a:lnTo>
                <a:lnTo>
                  <a:pt x="91" y="373"/>
                </a:lnTo>
                <a:lnTo>
                  <a:pt x="89" y="377"/>
                </a:lnTo>
                <a:lnTo>
                  <a:pt x="87" y="383"/>
                </a:lnTo>
                <a:lnTo>
                  <a:pt x="83" y="387"/>
                </a:lnTo>
                <a:lnTo>
                  <a:pt x="80" y="392"/>
                </a:lnTo>
                <a:lnTo>
                  <a:pt x="76" y="396"/>
                </a:lnTo>
                <a:lnTo>
                  <a:pt x="72" y="399"/>
                </a:lnTo>
                <a:lnTo>
                  <a:pt x="67" y="401"/>
                </a:lnTo>
                <a:lnTo>
                  <a:pt x="62" y="403"/>
                </a:lnTo>
                <a:lnTo>
                  <a:pt x="56" y="406"/>
                </a:lnTo>
                <a:lnTo>
                  <a:pt x="50" y="407"/>
                </a:lnTo>
                <a:lnTo>
                  <a:pt x="36" y="408"/>
                </a:lnTo>
                <a:lnTo>
                  <a:pt x="26" y="408"/>
                </a:lnTo>
                <a:lnTo>
                  <a:pt x="19" y="407"/>
                </a:lnTo>
                <a:lnTo>
                  <a:pt x="8" y="406"/>
                </a:lnTo>
                <a:lnTo>
                  <a:pt x="4" y="404"/>
                </a:lnTo>
                <a:lnTo>
                  <a:pt x="1" y="403"/>
                </a:lnTo>
                <a:lnTo>
                  <a:pt x="0" y="399"/>
                </a:lnTo>
                <a:lnTo>
                  <a:pt x="0" y="394"/>
                </a:lnTo>
                <a:lnTo>
                  <a:pt x="0" y="377"/>
                </a:lnTo>
                <a:lnTo>
                  <a:pt x="1" y="358"/>
                </a:lnTo>
                <a:lnTo>
                  <a:pt x="1" y="356"/>
                </a:lnTo>
                <a:lnTo>
                  <a:pt x="2" y="355"/>
                </a:lnTo>
                <a:lnTo>
                  <a:pt x="4" y="353"/>
                </a:lnTo>
                <a:lnTo>
                  <a:pt x="5" y="353"/>
                </a:lnTo>
                <a:lnTo>
                  <a:pt x="19" y="356"/>
                </a:lnTo>
                <a:lnTo>
                  <a:pt x="29" y="358"/>
                </a:lnTo>
                <a:lnTo>
                  <a:pt x="36" y="359"/>
                </a:lnTo>
                <a:lnTo>
                  <a:pt x="40" y="358"/>
                </a:lnTo>
                <a:lnTo>
                  <a:pt x="45" y="356"/>
                </a:lnTo>
                <a:lnTo>
                  <a:pt x="46" y="355"/>
                </a:lnTo>
                <a:lnTo>
                  <a:pt x="49" y="353"/>
                </a:lnTo>
                <a:lnTo>
                  <a:pt x="49" y="351"/>
                </a:lnTo>
                <a:lnTo>
                  <a:pt x="49" y="348"/>
                </a:lnTo>
                <a:lnTo>
                  <a:pt x="49" y="344"/>
                </a:lnTo>
                <a:lnTo>
                  <a:pt x="48" y="339"/>
                </a:lnTo>
                <a:lnTo>
                  <a:pt x="45" y="335"/>
                </a:lnTo>
                <a:lnTo>
                  <a:pt x="42" y="331"/>
                </a:lnTo>
                <a:lnTo>
                  <a:pt x="33" y="322"/>
                </a:lnTo>
                <a:lnTo>
                  <a:pt x="25" y="314"/>
                </a:lnTo>
                <a:lnTo>
                  <a:pt x="16" y="304"/>
                </a:lnTo>
                <a:lnTo>
                  <a:pt x="12" y="298"/>
                </a:lnTo>
                <a:lnTo>
                  <a:pt x="8" y="293"/>
                </a:lnTo>
                <a:lnTo>
                  <a:pt x="5" y="286"/>
                </a:lnTo>
                <a:lnTo>
                  <a:pt x="2" y="279"/>
                </a:lnTo>
                <a:lnTo>
                  <a:pt x="1" y="270"/>
                </a:lnTo>
                <a:lnTo>
                  <a:pt x="0" y="262"/>
                </a:lnTo>
                <a:lnTo>
                  <a:pt x="1" y="255"/>
                </a:lnTo>
                <a:lnTo>
                  <a:pt x="1" y="249"/>
                </a:lnTo>
                <a:lnTo>
                  <a:pt x="2" y="243"/>
                </a:lnTo>
                <a:lnTo>
                  <a:pt x="5" y="239"/>
                </a:lnTo>
                <a:lnTo>
                  <a:pt x="9" y="229"/>
                </a:lnTo>
                <a:lnTo>
                  <a:pt x="12" y="227"/>
                </a:lnTo>
                <a:lnTo>
                  <a:pt x="16" y="224"/>
                </a:lnTo>
                <a:lnTo>
                  <a:pt x="21" y="221"/>
                </a:lnTo>
                <a:lnTo>
                  <a:pt x="25" y="218"/>
                </a:lnTo>
                <a:lnTo>
                  <a:pt x="33" y="215"/>
                </a:lnTo>
                <a:lnTo>
                  <a:pt x="39" y="214"/>
                </a:lnTo>
                <a:lnTo>
                  <a:pt x="45" y="212"/>
                </a:lnTo>
                <a:lnTo>
                  <a:pt x="56" y="212"/>
                </a:lnTo>
                <a:close/>
                <a:moveTo>
                  <a:pt x="261" y="4"/>
                </a:moveTo>
                <a:lnTo>
                  <a:pt x="265" y="4"/>
                </a:lnTo>
                <a:lnTo>
                  <a:pt x="268" y="4"/>
                </a:lnTo>
                <a:lnTo>
                  <a:pt x="269" y="5"/>
                </a:lnTo>
                <a:lnTo>
                  <a:pt x="271" y="9"/>
                </a:lnTo>
                <a:lnTo>
                  <a:pt x="285" y="74"/>
                </a:lnTo>
                <a:lnTo>
                  <a:pt x="295" y="117"/>
                </a:lnTo>
                <a:lnTo>
                  <a:pt x="299" y="95"/>
                </a:lnTo>
                <a:lnTo>
                  <a:pt x="305" y="63"/>
                </a:lnTo>
                <a:lnTo>
                  <a:pt x="313" y="14"/>
                </a:lnTo>
                <a:lnTo>
                  <a:pt x="315" y="5"/>
                </a:lnTo>
                <a:lnTo>
                  <a:pt x="317" y="4"/>
                </a:lnTo>
                <a:lnTo>
                  <a:pt x="322" y="4"/>
                </a:lnTo>
                <a:lnTo>
                  <a:pt x="344" y="4"/>
                </a:lnTo>
                <a:lnTo>
                  <a:pt x="350" y="4"/>
                </a:lnTo>
                <a:lnTo>
                  <a:pt x="354" y="4"/>
                </a:lnTo>
                <a:lnTo>
                  <a:pt x="357" y="5"/>
                </a:lnTo>
                <a:lnTo>
                  <a:pt x="357" y="9"/>
                </a:lnTo>
                <a:lnTo>
                  <a:pt x="343" y="90"/>
                </a:lnTo>
                <a:lnTo>
                  <a:pt x="333" y="139"/>
                </a:lnTo>
                <a:lnTo>
                  <a:pt x="323" y="188"/>
                </a:lnTo>
                <a:lnTo>
                  <a:pt x="322" y="191"/>
                </a:lnTo>
                <a:lnTo>
                  <a:pt x="320" y="194"/>
                </a:lnTo>
                <a:lnTo>
                  <a:pt x="316" y="194"/>
                </a:lnTo>
                <a:lnTo>
                  <a:pt x="312" y="196"/>
                </a:lnTo>
                <a:lnTo>
                  <a:pt x="276" y="194"/>
                </a:lnTo>
                <a:lnTo>
                  <a:pt x="272" y="194"/>
                </a:lnTo>
                <a:lnTo>
                  <a:pt x="269" y="193"/>
                </a:lnTo>
                <a:lnTo>
                  <a:pt x="268" y="191"/>
                </a:lnTo>
                <a:lnTo>
                  <a:pt x="267" y="190"/>
                </a:lnTo>
                <a:lnTo>
                  <a:pt x="258" y="153"/>
                </a:lnTo>
                <a:lnTo>
                  <a:pt x="250" y="118"/>
                </a:lnTo>
                <a:lnTo>
                  <a:pt x="240" y="67"/>
                </a:lnTo>
                <a:lnTo>
                  <a:pt x="235" y="45"/>
                </a:lnTo>
                <a:lnTo>
                  <a:pt x="231" y="14"/>
                </a:lnTo>
                <a:lnTo>
                  <a:pt x="231" y="8"/>
                </a:lnTo>
                <a:lnTo>
                  <a:pt x="231" y="5"/>
                </a:lnTo>
                <a:lnTo>
                  <a:pt x="233" y="5"/>
                </a:lnTo>
                <a:lnTo>
                  <a:pt x="234" y="4"/>
                </a:lnTo>
                <a:lnTo>
                  <a:pt x="238" y="4"/>
                </a:lnTo>
                <a:lnTo>
                  <a:pt x="261" y="4"/>
                </a:lnTo>
                <a:close/>
                <a:moveTo>
                  <a:pt x="655" y="2"/>
                </a:moveTo>
                <a:lnTo>
                  <a:pt x="661" y="4"/>
                </a:lnTo>
                <a:lnTo>
                  <a:pt x="663" y="4"/>
                </a:lnTo>
                <a:lnTo>
                  <a:pt x="665" y="5"/>
                </a:lnTo>
                <a:lnTo>
                  <a:pt x="666" y="7"/>
                </a:lnTo>
                <a:lnTo>
                  <a:pt x="666" y="9"/>
                </a:lnTo>
                <a:lnTo>
                  <a:pt x="666" y="19"/>
                </a:lnTo>
                <a:lnTo>
                  <a:pt x="666" y="100"/>
                </a:lnTo>
                <a:lnTo>
                  <a:pt x="666" y="186"/>
                </a:lnTo>
                <a:lnTo>
                  <a:pt x="666" y="190"/>
                </a:lnTo>
                <a:lnTo>
                  <a:pt x="665" y="193"/>
                </a:lnTo>
                <a:lnTo>
                  <a:pt x="662" y="194"/>
                </a:lnTo>
                <a:lnTo>
                  <a:pt x="658" y="194"/>
                </a:lnTo>
                <a:lnTo>
                  <a:pt x="645" y="194"/>
                </a:lnTo>
                <a:lnTo>
                  <a:pt x="635" y="194"/>
                </a:lnTo>
                <a:lnTo>
                  <a:pt x="632" y="194"/>
                </a:lnTo>
                <a:lnTo>
                  <a:pt x="631" y="194"/>
                </a:lnTo>
                <a:lnTo>
                  <a:pt x="630" y="193"/>
                </a:lnTo>
                <a:lnTo>
                  <a:pt x="628" y="191"/>
                </a:lnTo>
                <a:lnTo>
                  <a:pt x="615" y="172"/>
                </a:lnTo>
                <a:lnTo>
                  <a:pt x="596" y="136"/>
                </a:lnTo>
                <a:lnTo>
                  <a:pt x="586" y="118"/>
                </a:lnTo>
                <a:lnTo>
                  <a:pt x="576" y="98"/>
                </a:lnTo>
                <a:lnTo>
                  <a:pt x="574" y="98"/>
                </a:lnTo>
                <a:lnTo>
                  <a:pt x="574" y="100"/>
                </a:lnTo>
                <a:lnTo>
                  <a:pt x="573" y="101"/>
                </a:lnTo>
                <a:lnTo>
                  <a:pt x="573" y="108"/>
                </a:lnTo>
                <a:lnTo>
                  <a:pt x="574" y="184"/>
                </a:lnTo>
                <a:lnTo>
                  <a:pt x="573" y="188"/>
                </a:lnTo>
                <a:lnTo>
                  <a:pt x="573" y="191"/>
                </a:lnTo>
                <a:lnTo>
                  <a:pt x="570" y="194"/>
                </a:lnTo>
                <a:lnTo>
                  <a:pt x="566" y="194"/>
                </a:lnTo>
                <a:lnTo>
                  <a:pt x="542" y="194"/>
                </a:lnTo>
                <a:lnTo>
                  <a:pt x="536" y="194"/>
                </a:lnTo>
                <a:lnTo>
                  <a:pt x="534" y="193"/>
                </a:lnTo>
                <a:lnTo>
                  <a:pt x="534" y="190"/>
                </a:lnTo>
                <a:lnTo>
                  <a:pt x="532" y="188"/>
                </a:lnTo>
                <a:lnTo>
                  <a:pt x="532" y="180"/>
                </a:lnTo>
                <a:lnTo>
                  <a:pt x="531" y="15"/>
                </a:lnTo>
                <a:lnTo>
                  <a:pt x="531" y="11"/>
                </a:lnTo>
                <a:lnTo>
                  <a:pt x="531" y="8"/>
                </a:lnTo>
                <a:lnTo>
                  <a:pt x="532" y="7"/>
                </a:lnTo>
                <a:lnTo>
                  <a:pt x="535" y="4"/>
                </a:lnTo>
                <a:lnTo>
                  <a:pt x="536" y="4"/>
                </a:lnTo>
                <a:lnTo>
                  <a:pt x="539" y="2"/>
                </a:lnTo>
                <a:lnTo>
                  <a:pt x="563" y="2"/>
                </a:lnTo>
                <a:lnTo>
                  <a:pt x="569" y="4"/>
                </a:lnTo>
                <a:lnTo>
                  <a:pt x="573" y="4"/>
                </a:lnTo>
                <a:lnTo>
                  <a:pt x="574" y="7"/>
                </a:lnTo>
                <a:lnTo>
                  <a:pt x="577" y="9"/>
                </a:lnTo>
                <a:lnTo>
                  <a:pt x="584" y="25"/>
                </a:lnTo>
                <a:lnTo>
                  <a:pt x="604" y="64"/>
                </a:lnTo>
                <a:lnTo>
                  <a:pt x="615" y="86"/>
                </a:lnTo>
                <a:lnTo>
                  <a:pt x="621" y="95"/>
                </a:lnTo>
                <a:lnTo>
                  <a:pt x="623" y="95"/>
                </a:lnTo>
                <a:lnTo>
                  <a:pt x="624" y="94"/>
                </a:lnTo>
                <a:lnTo>
                  <a:pt x="624" y="12"/>
                </a:lnTo>
                <a:lnTo>
                  <a:pt x="624" y="7"/>
                </a:lnTo>
                <a:lnTo>
                  <a:pt x="625" y="4"/>
                </a:lnTo>
                <a:lnTo>
                  <a:pt x="628" y="2"/>
                </a:lnTo>
                <a:lnTo>
                  <a:pt x="655" y="2"/>
                </a:lnTo>
                <a:close/>
                <a:moveTo>
                  <a:pt x="437" y="46"/>
                </a:moveTo>
                <a:lnTo>
                  <a:pt x="433" y="47"/>
                </a:lnTo>
                <a:lnTo>
                  <a:pt x="429" y="47"/>
                </a:lnTo>
                <a:lnTo>
                  <a:pt x="425" y="49"/>
                </a:lnTo>
                <a:lnTo>
                  <a:pt x="421" y="52"/>
                </a:lnTo>
                <a:lnTo>
                  <a:pt x="418" y="55"/>
                </a:lnTo>
                <a:lnTo>
                  <a:pt x="415" y="57"/>
                </a:lnTo>
                <a:lnTo>
                  <a:pt x="411" y="63"/>
                </a:lnTo>
                <a:lnTo>
                  <a:pt x="406" y="71"/>
                </a:lnTo>
                <a:lnTo>
                  <a:pt x="405" y="79"/>
                </a:lnTo>
                <a:lnTo>
                  <a:pt x="404" y="87"/>
                </a:lnTo>
                <a:lnTo>
                  <a:pt x="402" y="94"/>
                </a:lnTo>
                <a:lnTo>
                  <a:pt x="402" y="101"/>
                </a:lnTo>
                <a:lnTo>
                  <a:pt x="404" y="110"/>
                </a:lnTo>
                <a:lnTo>
                  <a:pt x="406" y="118"/>
                </a:lnTo>
                <a:lnTo>
                  <a:pt x="406" y="122"/>
                </a:lnTo>
                <a:lnTo>
                  <a:pt x="409" y="128"/>
                </a:lnTo>
                <a:lnTo>
                  <a:pt x="411" y="132"/>
                </a:lnTo>
                <a:lnTo>
                  <a:pt x="413" y="136"/>
                </a:lnTo>
                <a:lnTo>
                  <a:pt x="416" y="141"/>
                </a:lnTo>
                <a:lnTo>
                  <a:pt x="419" y="143"/>
                </a:lnTo>
                <a:lnTo>
                  <a:pt x="422" y="146"/>
                </a:lnTo>
                <a:lnTo>
                  <a:pt x="426" y="148"/>
                </a:lnTo>
                <a:lnTo>
                  <a:pt x="430" y="149"/>
                </a:lnTo>
                <a:lnTo>
                  <a:pt x="436" y="150"/>
                </a:lnTo>
                <a:lnTo>
                  <a:pt x="440" y="149"/>
                </a:lnTo>
                <a:lnTo>
                  <a:pt x="445" y="149"/>
                </a:lnTo>
                <a:lnTo>
                  <a:pt x="449" y="148"/>
                </a:lnTo>
                <a:lnTo>
                  <a:pt x="453" y="145"/>
                </a:lnTo>
                <a:lnTo>
                  <a:pt x="456" y="142"/>
                </a:lnTo>
                <a:lnTo>
                  <a:pt x="459" y="139"/>
                </a:lnTo>
                <a:lnTo>
                  <a:pt x="461" y="136"/>
                </a:lnTo>
                <a:lnTo>
                  <a:pt x="464" y="132"/>
                </a:lnTo>
                <a:lnTo>
                  <a:pt x="469" y="124"/>
                </a:lnTo>
                <a:lnTo>
                  <a:pt x="471" y="115"/>
                </a:lnTo>
                <a:lnTo>
                  <a:pt x="473" y="107"/>
                </a:lnTo>
                <a:lnTo>
                  <a:pt x="474" y="98"/>
                </a:lnTo>
                <a:lnTo>
                  <a:pt x="473" y="91"/>
                </a:lnTo>
                <a:lnTo>
                  <a:pt x="471" y="84"/>
                </a:lnTo>
                <a:lnTo>
                  <a:pt x="470" y="76"/>
                </a:lnTo>
                <a:lnTo>
                  <a:pt x="466" y="67"/>
                </a:lnTo>
                <a:lnTo>
                  <a:pt x="461" y="59"/>
                </a:lnTo>
                <a:lnTo>
                  <a:pt x="459" y="56"/>
                </a:lnTo>
                <a:lnTo>
                  <a:pt x="456" y="53"/>
                </a:lnTo>
                <a:lnTo>
                  <a:pt x="452" y="50"/>
                </a:lnTo>
                <a:lnTo>
                  <a:pt x="447" y="47"/>
                </a:lnTo>
                <a:lnTo>
                  <a:pt x="443" y="47"/>
                </a:lnTo>
                <a:lnTo>
                  <a:pt x="437" y="46"/>
                </a:lnTo>
                <a:close/>
                <a:moveTo>
                  <a:pt x="437" y="0"/>
                </a:moveTo>
                <a:lnTo>
                  <a:pt x="449" y="1"/>
                </a:lnTo>
                <a:lnTo>
                  <a:pt x="457" y="2"/>
                </a:lnTo>
                <a:lnTo>
                  <a:pt x="463" y="4"/>
                </a:lnTo>
                <a:lnTo>
                  <a:pt x="467" y="5"/>
                </a:lnTo>
                <a:lnTo>
                  <a:pt x="470" y="7"/>
                </a:lnTo>
                <a:lnTo>
                  <a:pt x="474" y="9"/>
                </a:lnTo>
                <a:lnTo>
                  <a:pt x="481" y="15"/>
                </a:lnTo>
                <a:lnTo>
                  <a:pt x="488" y="21"/>
                </a:lnTo>
                <a:lnTo>
                  <a:pt x="494" y="26"/>
                </a:lnTo>
                <a:lnTo>
                  <a:pt x="498" y="33"/>
                </a:lnTo>
                <a:lnTo>
                  <a:pt x="502" y="42"/>
                </a:lnTo>
                <a:lnTo>
                  <a:pt x="507" y="49"/>
                </a:lnTo>
                <a:lnTo>
                  <a:pt x="510" y="57"/>
                </a:lnTo>
                <a:lnTo>
                  <a:pt x="512" y="66"/>
                </a:lnTo>
                <a:lnTo>
                  <a:pt x="515" y="83"/>
                </a:lnTo>
                <a:lnTo>
                  <a:pt x="517" y="98"/>
                </a:lnTo>
                <a:lnTo>
                  <a:pt x="515" y="114"/>
                </a:lnTo>
                <a:lnTo>
                  <a:pt x="512" y="129"/>
                </a:lnTo>
                <a:lnTo>
                  <a:pt x="511" y="136"/>
                </a:lnTo>
                <a:lnTo>
                  <a:pt x="508" y="145"/>
                </a:lnTo>
                <a:lnTo>
                  <a:pt x="504" y="153"/>
                </a:lnTo>
                <a:lnTo>
                  <a:pt x="498" y="162"/>
                </a:lnTo>
                <a:lnTo>
                  <a:pt x="491" y="172"/>
                </a:lnTo>
                <a:lnTo>
                  <a:pt x="484" y="179"/>
                </a:lnTo>
                <a:lnTo>
                  <a:pt x="477" y="186"/>
                </a:lnTo>
                <a:lnTo>
                  <a:pt x="469" y="191"/>
                </a:lnTo>
                <a:lnTo>
                  <a:pt x="461" y="194"/>
                </a:lnTo>
                <a:lnTo>
                  <a:pt x="454" y="196"/>
                </a:lnTo>
                <a:lnTo>
                  <a:pt x="446" y="197"/>
                </a:lnTo>
                <a:lnTo>
                  <a:pt x="440" y="198"/>
                </a:lnTo>
                <a:lnTo>
                  <a:pt x="428" y="197"/>
                </a:lnTo>
                <a:lnTo>
                  <a:pt x="422" y="197"/>
                </a:lnTo>
                <a:lnTo>
                  <a:pt x="416" y="196"/>
                </a:lnTo>
                <a:lnTo>
                  <a:pt x="408" y="191"/>
                </a:lnTo>
                <a:lnTo>
                  <a:pt x="398" y="187"/>
                </a:lnTo>
                <a:lnTo>
                  <a:pt x="391" y="181"/>
                </a:lnTo>
                <a:lnTo>
                  <a:pt x="384" y="176"/>
                </a:lnTo>
                <a:lnTo>
                  <a:pt x="378" y="169"/>
                </a:lnTo>
                <a:lnTo>
                  <a:pt x="374" y="162"/>
                </a:lnTo>
                <a:lnTo>
                  <a:pt x="367" y="145"/>
                </a:lnTo>
                <a:lnTo>
                  <a:pt x="364" y="138"/>
                </a:lnTo>
                <a:lnTo>
                  <a:pt x="361" y="129"/>
                </a:lnTo>
                <a:lnTo>
                  <a:pt x="360" y="112"/>
                </a:lnTo>
                <a:lnTo>
                  <a:pt x="358" y="98"/>
                </a:lnTo>
                <a:lnTo>
                  <a:pt x="360" y="81"/>
                </a:lnTo>
                <a:lnTo>
                  <a:pt x="361" y="73"/>
                </a:lnTo>
                <a:lnTo>
                  <a:pt x="363" y="64"/>
                </a:lnTo>
                <a:lnTo>
                  <a:pt x="365" y="56"/>
                </a:lnTo>
                <a:lnTo>
                  <a:pt x="370" y="47"/>
                </a:lnTo>
                <a:lnTo>
                  <a:pt x="372" y="40"/>
                </a:lnTo>
                <a:lnTo>
                  <a:pt x="377" y="33"/>
                </a:lnTo>
                <a:lnTo>
                  <a:pt x="382" y="26"/>
                </a:lnTo>
                <a:lnTo>
                  <a:pt x="388" y="19"/>
                </a:lnTo>
                <a:lnTo>
                  <a:pt x="395" y="14"/>
                </a:lnTo>
                <a:lnTo>
                  <a:pt x="402" y="9"/>
                </a:lnTo>
                <a:lnTo>
                  <a:pt x="409" y="5"/>
                </a:lnTo>
                <a:lnTo>
                  <a:pt x="419" y="2"/>
                </a:lnTo>
                <a:lnTo>
                  <a:pt x="428" y="1"/>
                </a:lnTo>
                <a:lnTo>
                  <a:pt x="437" y="0"/>
                </a:lnTo>
                <a:close/>
                <a:moveTo>
                  <a:pt x="172" y="63"/>
                </a:moveTo>
                <a:lnTo>
                  <a:pt x="166" y="87"/>
                </a:lnTo>
                <a:lnTo>
                  <a:pt x="161" y="111"/>
                </a:lnTo>
                <a:lnTo>
                  <a:pt x="159" y="115"/>
                </a:lnTo>
                <a:lnTo>
                  <a:pt x="161" y="117"/>
                </a:lnTo>
                <a:lnTo>
                  <a:pt x="161" y="118"/>
                </a:lnTo>
                <a:lnTo>
                  <a:pt x="163" y="119"/>
                </a:lnTo>
                <a:lnTo>
                  <a:pt x="182" y="119"/>
                </a:lnTo>
                <a:lnTo>
                  <a:pt x="185" y="118"/>
                </a:lnTo>
                <a:lnTo>
                  <a:pt x="186" y="117"/>
                </a:lnTo>
                <a:lnTo>
                  <a:pt x="186" y="115"/>
                </a:lnTo>
                <a:lnTo>
                  <a:pt x="186" y="112"/>
                </a:lnTo>
                <a:lnTo>
                  <a:pt x="180" y="87"/>
                </a:lnTo>
                <a:lnTo>
                  <a:pt x="178" y="74"/>
                </a:lnTo>
                <a:lnTo>
                  <a:pt x="173" y="63"/>
                </a:lnTo>
                <a:lnTo>
                  <a:pt x="172" y="63"/>
                </a:lnTo>
                <a:close/>
                <a:moveTo>
                  <a:pt x="158" y="2"/>
                </a:moveTo>
                <a:lnTo>
                  <a:pt x="190" y="2"/>
                </a:lnTo>
                <a:lnTo>
                  <a:pt x="199" y="2"/>
                </a:lnTo>
                <a:lnTo>
                  <a:pt x="203" y="4"/>
                </a:lnTo>
                <a:lnTo>
                  <a:pt x="204" y="5"/>
                </a:lnTo>
                <a:lnTo>
                  <a:pt x="206" y="7"/>
                </a:lnTo>
                <a:lnTo>
                  <a:pt x="207" y="12"/>
                </a:lnTo>
                <a:lnTo>
                  <a:pt x="214" y="49"/>
                </a:lnTo>
                <a:lnTo>
                  <a:pt x="240" y="184"/>
                </a:lnTo>
                <a:lnTo>
                  <a:pt x="240" y="188"/>
                </a:lnTo>
                <a:lnTo>
                  <a:pt x="240" y="190"/>
                </a:lnTo>
                <a:lnTo>
                  <a:pt x="238" y="191"/>
                </a:lnTo>
                <a:lnTo>
                  <a:pt x="237" y="193"/>
                </a:lnTo>
                <a:lnTo>
                  <a:pt x="233" y="194"/>
                </a:lnTo>
                <a:lnTo>
                  <a:pt x="207" y="196"/>
                </a:lnTo>
                <a:lnTo>
                  <a:pt x="199" y="194"/>
                </a:lnTo>
                <a:lnTo>
                  <a:pt x="197" y="194"/>
                </a:lnTo>
                <a:lnTo>
                  <a:pt x="196" y="191"/>
                </a:lnTo>
                <a:lnTo>
                  <a:pt x="194" y="177"/>
                </a:lnTo>
                <a:lnTo>
                  <a:pt x="193" y="169"/>
                </a:lnTo>
                <a:lnTo>
                  <a:pt x="192" y="166"/>
                </a:lnTo>
                <a:lnTo>
                  <a:pt x="190" y="165"/>
                </a:lnTo>
                <a:lnTo>
                  <a:pt x="189" y="163"/>
                </a:lnTo>
                <a:lnTo>
                  <a:pt x="186" y="163"/>
                </a:lnTo>
                <a:lnTo>
                  <a:pt x="172" y="163"/>
                </a:lnTo>
                <a:lnTo>
                  <a:pt x="153" y="163"/>
                </a:lnTo>
                <a:lnTo>
                  <a:pt x="152" y="163"/>
                </a:lnTo>
                <a:lnTo>
                  <a:pt x="151" y="165"/>
                </a:lnTo>
                <a:lnTo>
                  <a:pt x="148" y="169"/>
                </a:lnTo>
                <a:lnTo>
                  <a:pt x="146" y="177"/>
                </a:lnTo>
                <a:lnTo>
                  <a:pt x="144" y="190"/>
                </a:lnTo>
                <a:lnTo>
                  <a:pt x="142" y="193"/>
                </a:lnTo>
                <a:lnTo>
                  <a:pt x="141" y="193"/>
                </a:lnTo>
                <a:lnTo>
                  <a:pt x="138" y="194"/>
                </a:lnTo>
                <a:lnTo>
                  <a:pt x="132" y="194"/>
                </a:lnTo>
                <a:lnTo>
                  <a:pt x="111" y="194"/>
                </a:lnTo>
                <a:lnTo>
                  <a:pt x="105" y="194"/>
                </a:lnTo>
                <a:lnTo>
                  <a:pt x="104" y="193"/>
                </a:lnTo>
                <a:lnTo>
                  <a:pt x="103" y="190"/>
                </a:lnTo>
                <a:lnTo>
                  <a:pt x="103" y="187"/>
                </a:lnTo>
                <a:lnTo>
                  <a:pt x="108" y="163"/>
                </a:lnTo>
                <a:lnTo>
                  <a:pt x="117" y="119"/>
                </a:lnTo>
                <a:lnTo>
                  <a:pt x="132" y="40"/>
                </a:lnTo>
                <a:lnTo>
                  <a:pt x="137" y="18"/>
                </a:lnTo>
                <a:lnTo>
                  <a:pt x="138" y="11"/>
                </a:lnTo>
                <a:lnTo>
                  <a:pt x="139" y="7"/>
                </a:lnTo>
                <a:lnTo>
                  <a:pt x="142" y="4"/>
                </a:lnTo>
                <a:lnTo>
                  <a:pt x="146" y="2"/>
                </a:lnTo>
                <a:lnTo>
                  <a:pt x="158" y="2"/>
                </a:lnTo>
                <a:close/>
                <a:moveTo>
                  <a:pt x="56" y="0"/>
                </a:moveTo>
                <a:lnTo>
                  <a:pt x="66" y="0"/>
                </a:lnTo>
                <a:lnTo>
                  <a:pt x="74" y="1"/>
                </a:lnTo>
                <a:lnTo>
                  <a:pt x="81" y="2"/>
                </a:lnTo>
                <a:lnTo>
                  <a:pt x="84" y="2"/>
                </a:lnTo>
                <a:lnTo>
                  <a:pt x="86" y="4"/>
                </a:lnTo>
                <a:lnTo>
                  <a:pt x="87" y="4"/>
                </a:lnTo>
                <a:lnTo>
                  <a:pt x="87" y="5"/>
                </a:lnTo>
                <a:lnTo>
                  <a:pt x="89" y="9"/>
                </a:lnTo>
                <a:lnTo>
                  <a:pt x="89" y="24"/>
                </a:lnTo>
                <a:lnTo>
                  <a:pt x="89" y="38"/>
                </a:lnTo>
                <a:lnTo>
                  <a:pt x="87" y="43"/>
                </a:lnTo>
                <a:lnTo>
                  <a:pt x="86" y="46"/>
                </a:lnTo>
                <a:lnTo>
                  <a:pt x="84" y="47"/>
                </a:lnTo>
                <a:lnTo>
                  <a:pt x="83" y="47"/>
                </a:lnTo>
                <a:lnTo>
                  <a:pt x="77" y="47"/>
                </a:lnTo>
                <a:lnTo>
                  <a:pt x="66" y="46"/>
                </a:lnTo>
                <a:lnTo>
                  <a:pt x="57" y="45"/>
                </a:lnTo>
                <a:lnTo>
                  <a:pt x="55" y="45"/>
                </a:lnTo>
                <a:lnTo>
                  <a:pt x="52" y="46"/>
                </a:lnTo>
                <a:lnTo>
                  <a:pt x="50" y="46"/>
                </a:lnTo>
                <a:lnTo>
                  <a:pt x="49" y="47"/>
                </a:lnTo>
                <a:lnTo>
                  <a:pt x="48" y="52"/>
                </a:lnTo>
                <a:lnTo>
                  <a:pt x="48" y="55"/>
                </a:lnTo>
                <a:lnTo>
                  <a:pt x="49" y="59"/>
                </a:lnTo>
                <a:lnTo>
                  <a:pt x="50" y="63"/>
                </a:lnTo>
                <a:lnTo>
                  <a:pt x="53" y="66"/>
                </a:lnTo>
                <a:lnTo>
                  <a:pt x="62" y="74"/>
                </a:lnTo>
                <a:lnTo>
                  <a:pt x="70" y="83"/>
                </a:lnTo>
                <a:lnTo>
                  <a:pt x="76" y="87"/>
                </a:lnTo>
                <a:lnTo>
                  <a:pt x="80" y="91"/>
                </a:lnTo>
                <a:lnTo>
                  <a:pt x="84" y="97"/>
                </a:lnTo>
                <a:lnTo>
                  <a:pt x="89" y="104"/>
                </a:lnTo>
                <a:lnTo>
                  <a:pt x="91" y="110"/>
                </a:lnTo>
                <a:lnTo>
                  <a:pt x="94" y="118"/>
                </a:lnTo>
                <a:lnTo>
                  <a:pt x="96" y="126"/>
                </a:lnTo>
                <a:lnTo>
                  <a:pt x="96" y="135"/>
                </a:lnTo>
                <a:lnTo>
                  <a:pt x="96" y="142"/>
                </a:lnTo>
                <a:lnTo>
                  <a:pt x="96" y="149"/>
                </a:lnTo>
                <a:lnTo>
                  <a:pt x="94" y="156"/>
                </a:lnTo>
                <a:lnTo>
                  <a:pt x="93" y="162"/>
                </a:lnTo>
                <a:lnTo>
                  <a:pt x="90" y="167"/>
                </a:lnTo>
                <a:lnTo>
                  <a:pt x="87" y="172"/>
                </a:lnTo>
                <a:lnTo>
                  <a:pt x="84" y="176"/>
                </a:lnTo>
                <a:lnTo>
                  <a:pt x="81" y="180"/>
                </a:lnTo>
                <a:lnTo>
                  <a:pt x="77" y="184"/>
                </a:lnTo>
                <a:lnTo>
                  <a:pt x="73" y="187"/>
                </a:lnTo>
                <a:lnTo>
                  <a:pt x="69" y="190"/>
                </a:lnTo>
                <a:lnTo>
                  <a:pt x="63" y="193"/>
                </a:lnTo>
                <a:lnTo>
                  <a:pt x="57" y="194"/>
                </a:lnTo>
                <a:lnTo>
                  <a:pt x="52" y="196"/>
                </a:lnTo>
                <a:lnTo>
                  <a:pt x="38" y="197"/>
                </a:lnTo>
                <a:lnTo>
                  <a:pt x="28" y="197"/>
                </a:lnTo>
                <a:lnTo>
                  <a:pt x="19" y="196"/>
                </a:lnTo>
                <a:lnTo>
                  <a:pt x="9" y="194"/>
                </a:lnTo>
                <a:lnTo>
                  <a:pt x="4" y="193"/>
                </a:lnTo>
                <a:lnTo>
                  <a:pt x="2" y="193"/>
                </a:lnTo>
                <a:lnTo>
                  <a:pt x="1" y="191"/>
                </a:lnTo>
                <a:lnTo>
                  <a:pt x="1" y="187"/>
                </a:lnTo>
                <a:lnTo>
                  <a:pt x="1" y="183"/>
                </a:lnTo>
                <a:lnTo>
                  <a:pt x="0" y="167"/>
                </a:lnTo>
                <a:lnTo>
                  <a:pt x="0" y="156"/>
                </a:lnTo>
                <a:lnTo>
                  <a:pt x="1" y="149"/>
                </a:lnTo>
                <a:lnTo>
                  <a:pt x="2" y="145"/>
                </a:lnTo>
                <a:lnTo>
                  <a:pt x="4" y="143"/>
                </a:lnTo>
                <a:lnTo>
                  <a:pt x="7" y="143"/>
                </a:lnTo>
                <a:lnTo>
                  <a:pt x="19" y="145"/>
                </a:lnTo>
                <a:lnTo>
                  <a:pt x="29" y="146"/>
                </a:lnTo>
                <a:lnTo>
                  <a:pt x="38" y="148"/>
                </a:lnTo>
                <a:lnTo>
                  <a:pt x="42" y="146"/>
                </a:lnTo>
                <a:lnTo>
                  <a:pt x="46" y="145"/>
                </a:lnTo>
                <a:lnTo>
                  <a:pt x="48" y="143"/>
                </a:lnTo>
                <a:lnTo>
                  <a:pt x="49" y="142"/>
                </a:lnTo>
                <a:lnTo>
                  <a:pt x="50" y="139"/>
                </a:lnTo>
                <a:lnTo>
                  <a:pt x="50" y="136"/>
                </a:lnTo>
                <a:lnTo>
                  <a:pt x="50" y="132"/>
                </a:lnTo>
                <a:lnTo>
                  <a:pt x="49" y="128"/>
                </a:lnTo>
                <a:lnTo>
                  <a:pt x="46" y="124"/>
                </a:lnTo>
                <a:lnTo>
                  <a:pt x="43" y="119"/>
                </a:lnTo>
                <a:lnTo>
                  <a:pt x="35" y="111"/>
                </a:lnTo>
                <a:lnTo>
                  <a:pt x="25" y="102"/>
                </a:lnTo>
                <a:lnTo>
                  <a:pt x="16" y="93"/>
                </a:lnTo>
                <a:lnTo>
                  <a:pt x="12" y="87"/>
                </a:lnTo>
                <a:lnTo>
                  <a:pt x="8" y="80"/>
                </a:lnTo>
                <a:lnTo>
                  <a:pt x="5" y="74"/>
                </a:lnTo>
                <a:lnTo>
                  <a:pt x="2" y="67"/>
                </a:lnTo>
                <a:lnTo>
                  <a:pt x="1" y="59"/>
                </a:lnTo>
                <a:lnTo>
                  <a:pt x="1" y="50"/>
                </a:lnTo>
                <a:lnTo>
                  <a:pt x="1" y="43"/>
                </a:lnTo>
                <a:lnTo>
                  <a:pt x="2" y="38"/>
                </a:lnTo>
                <a:lnTo>
                  <a:pt x="4" y="32"/>
                </a:lnTo>
                <a:lnTo>
                  <a:pt x="5" y="26"/>
                </a:lnTo>
                <a:lnTo>
                  <a:pt x="11" y="18"/>
                </a:lnTo>
                <a:lnTo>
                  <a:pt x="14" y="15"/>
                </a:lnTo>
                <a:lnTo>
                  <a:pt x="16" y="11"/>
                </a:lnTo>
                <a:lnTo>
                  <a:pt x="21" y="8"/>
                </a:lnTo>
                <a:lnTo>
                  <a:pt x="25" y="7"/>
                </a:lnTo>
                <a:lnTo>
                  <a:pt x="35" y="2"/>
                </a:lnTo>
                <a:lnTo>
                  <a:pt x="39" y="1"/>
                </a:lnTo>
                <a:lnTo>
                  <a:pt x="45" y="1"/>
                </a:lnTo>
                <a:lnTo>
                  <a:pt x="56" y="0"/>
                </a:lnTo>
                <a:close/>
                <a:moveTo>
                  <a:pt x="370" y="214"/>
                </a:moveTo>
                <a:lnTo>
                  <a:pt x="377" y="214"/>
                </a:lnTo>
                <a:lnTo>
                  <a:pt x="378" y="215"/>
                </a:lnTo>
                <a:lnTo>
                  <a:pt x="380" y="215"/>
                </a:lnTo>
                <a:lnTo>
                  <a:pt x="381" y="217"/>
                </a:lnTo>
                <a:lnTo>
                  <a:pt x="382" y="219"/>
                </a:lnTo>
                <a:lnTo>
                  <a:pt x="382" y="229"/>
                </a:lnTo>
                <a:lnTo>
                  <a:pt x="382" y="306"/>
                </a:lnTo>
                <a:lnTo>
                  <a:pt x="382" y="396"/>
                </a:lnTo>
                <a:lnTo>
                  <a:pt x="382" y="401"/>
                </a:lnTo>
                <a:lnTo>
                  <a:pt x="381" y="403"/>
                </a:lnTo>
                <a:lnTo>
                  <a:pt x="381" y="404"/>
                </a:lnTo>
                <a:lnTo>
                  <a:pt x="378" y="406"/>
                </a:lnTo>
                <a:lnTo>
                  <a:pt x="374" y="406"/>
                </a:lnTo>
                <a:lnTo>
                  <a:pt x="361" y="406"/>
                </a:lnTo>
                <a:lnTo>
                  <a:pt x="350" y="406"/>
                </a:lnTo>
                <a:lnTo>
                  <a:pt x="348" y="406"/>
                </a:lnTo>
                <a:lnTo>
                  <a:pt x="346" y="406"/>
                </a:lnTo>
                <a:lnTo>
                  <a:pt x="344" y="404"/>
                </a:lnTo>
                <a:lnTo>
                  <a:pt x="343" y="403"/>
                </a:lnTo>
                <a:lnTo>
                  <a:pt x="332" y="383"/>
                </a:lnTo>
                <a:lnTo>
                  <a:pt x="322" y="365"/>
                </a:lnTo>
                <a:lnTo>
                  <a:pt x="312" y="348"/>
                </a:lnTo>
                <a:lnTo>
                  <a:pt x="302" y="328"/>
                </a:lnTo>
                <a:lnTo>
                  <a:pt x="291" y="310"/>
                </a:lnTo>
                <a:lnTo>
                  <a:pt x="289" y="310"/>
                </a:lnTo>
                <a:lnTo>
                  <a:pt x="289" y="313"/>
                </a:lnTo>
                <a:lnTo>
                  <a:pt x="289" y="320"/>
                </a:lnTo>
                <a:lnTo>
                  <a:pt x="289" y="396"/>
                </a:lnTo>
                <a:lnTo>
                  <a:pt x="289" y="400"/>
                </a:lnTo>
                <a:lnTo>
                  <a:pt x="288" y="403"/>
                </a:lnTo>
                <a:lnTo>
                  <a:pt x="285" y="404"/>
                </a:lnTo>
                <a:lnTo>
                  <a:pt x="281" y="406"/>
                </a:lnTo>
                <a:lnTo>
                  <a:pt x="258" y="406"/>
                </a:lnTo>
                <a:lnTo>
                  <a:pt x="252" y="406"/>
                </a:lnTo>
                <a:lnTo>
                  <a:pt x="251" y="404"/>
                </a:lnTo>
                <a:lnTo>
                  <a:pt x="250" y="403"/>
                </a:lnTo>
                <a:lnTo>
                  <a:pt x="248" y="399"/>
                </a:lnTo>
                <a:lnTo>
                  <a:pt x="247" y="392"/>
                </a:lnTo>
                <a:lnTo>
                  <a:pt x="247" y="225"/>
                </a:lnTo>
                <a:lnTo>
                  <a:pt x="247" y="219"/>
                </a:lnTo>
                <a:lnTo>
                  <a:pt x="248" y="217"/>
                </a:lnTo>
                <a:lnTo>
                  <a:pt x="250" y="215"/>
                </a:lnTo>
                <a:lnTo>
                  <a:pt x="251" y="214"/>
                </a:lnTo>
                <a:lnTo>
                  <a:pt x="255" y="214"/>
                </a:lnTo>
                <a:lnTo>
                  <a:pt x="279" y="214"/>
                </a:lnTo>
                <a:lnTo>
                  <a:pt x="288" y="214"/>
                </a:lnTo>
                <a:lnTo>
                  <a:pt x="289" y="215"/>
                </a:lnTo>
                <a:lnTo>
                  <a:pt x="291" y="217"/>
                </a:lnTo>
                <a:lnTo>
                  <a:pt x="295" y="222"/>
                </a:lnTo>
                <a:lnTo>
                  <a:pt x="300" y="236"/>
                </a:lnTo>
                <a:lnTo>
                  <a:pt x="320" y="274"/>
                </a:lnTo>
                <a:lnTo>
                  <a:pt x="332" y="297"/>
                </a:lnTo>
                <a:lnTo>
                  <a:pt x="337" y="307"/>
                </a:lnTo>
                <a:lnTo>
                  <a:pt x="339" y="307"/>
                </a:lnTo>
                <a:lnTo>
                  <a:pt x="340" y="306"/>
                </a:lnTo>
                <a:lnTo>
                  <a:pt x="340" y="224"/>
                </a:lnTo>
                <a:lnTo>
                  <a:pt x="340" y="218"/>
                </a:lnTo>
                <a:lnTo>
                  <a:pt x="341" y="215"/>
                </a:lnTo>
                <a:lnTo>
                  <a:pt x="344" y="214"/>
                </a:lnTo>
                <a:lnTo>
                  <a:pt x="370" y="214"/>
                </a:lnTo>
                <a:close/>
                <a:moveTo>
                  <a:pt x="574" y="214"/>
                </a:moveTo>
                <a:lnTo>
                  <a:pt x="582" y="214"/>
                </a:lnTo>
                <a:lnTo>
                  <a:pt x="591" y="214"/>
                </a:lnTo>
                <a:lnTo>
                  <a:pt x="596" y="214"/>
                </a:lnTo>
                <a:lnTo>
                  <a:pt x="599" y="215"/>
                </a:lnTo>
                <a:lnTo>
                  <a:pt x="601" y="218"/>
                </a:lnTo>
                <a:lnTo>
                  <a:pt x="611" y="232"/>
                </a:lnTo>
                <a:lnTo>
                  <a:pt x="623" y="249"/>
                </a:lnTo>
                <a:lnTo>
                  <a:pt x="644" y="284"/>
                </a:lnTo>
                <a:lnTo>
                  <a:pt x="647" y="286"/>
                </a:lnTo>
                <a:lnTo>
                  <a:pt x="680" y="234"/>
                </a:lnTo>
                <a:lnTo>
                  <a:pt x="692" y="215"/>
                </a:lnTo>
                <a:lnTo>
                  <a:pt x="695" y="215"/>
                </a:lnTo>
                <a:lnTo>
                  <a:pt x="700" y="214"/>
                </a:lnTo>
                <a:lnTo>
                  <a:pt x="717" y="214"/>
                </a:lnTo>
                <a:lnTo>
                  <a:pt x="720" y="215"/>
                </a:lnTo>
                <a:lnTo>
                  <a:pt x="721" y="215"/>
                </a:lnTo>
                <a:lnTo>
                  <a:pt x="723" y="217"/>
                </a:lnTo>
                <a:lnTo>
                  <a:pt x="723" y="222"/>
                </a:lnTo>
                <a:lnTo>
                  <a:pt x="724" y="232"/>
                </a:lnTo>
                <a:lnTo>
                  <a:pt x="724" y="394"/>
                </a:lnTo>
                <a:lnTo>
                  <a:pt x="724" y="399"/>
                </a:lnTo>
                <a:lnTo>
                  <a:pt x="723" y="401"/>
                </a:lnTo>
                <a:lnTo>
                  <a:pt x="721" y="403"/>
                </a:lnTo>
                <a:lnTo>
                  <a:pt x="719" y="404"/>
                </a:lnTo>
                <a:lnTo>
                  <a:pt x="716" y="406"/>
                </a:lnTo>
                <a:lnTo>
                  <a:pt x="712" y="406"/>
                </a:lnTo>
                <a:lnTo>
                  <a:pt x="702" y="406"/>
                </a:lnTo>
                <a:lnTo>
                  <a:pt x="692" y="406"/>
                </a:lnTo>
                <a:lnTo>
                  <a:pt x="689" y="406"/>
                </a:lnTo>
                <a:lnTo>
                  <a:pt x="686" y="404"/>
                </a:lnTo>
                <a:lnTo>
                  <a:pt x="685" y="403"/>
                </a:lnTo>
                <a:lnTo>
                  <a:pt x="683" y="401"/>
                </a:lnTo>
                <a:lnTo>
                  <a:pt x="683" y="400"/>
                </a:lnTo>
                <a:lnTo>
                  <a:pt x="683" y="397"/>
                </a:lnTo>
                <a:lnTo>
                  <a:pt x="683" y="317"/>
                </a:lnTo>
                <a:lnTo>
                  <a:pt x="682" y="314"/>
                </a:lnTo>
                <a:lnTo>
                  <a:pt x="680" y="314"/>
                </a:lnTo>
                <a:lnTo>
                  <a:pt x="679" y="314"/>
                </a:lnTo>
                <a:lnTo>
                  <a:pt x="678" y="315"/>
                </a:lnTo>
                <a:lnTo>
                  <a:pt x="663" y="335"/>
                </a:lnTo>
                <a:lnTo>
                  <a:pt x="655" y="346"/>
                </a:lnTo>
                <a:lnTo>
                  <a:pt x="649" y="353"/>
                </a:lnTo>
                <a:lnTo>
                  <a:pt x="648" y="355"/>
                </a:lnTo>
                <a:lnTo>
                  <a:pt x="647" y="355"/>
                </a:lnTo>
                <a:lnTo>
                  <a:pt x="645" y="355"/>
                </a:lnTo>
                <a:lnTo>
                  <a:pt x="644" y="353"/>
                </a:lnTo>
                <a:lnTo>
                  <a:pt x="637" y="345"/>
                </a:lnTo>
                <a:lnTo>
                  <a:pt x="628" y="335"/>
                </a:lnTo>
                <a:lnTo>
                  <a:pt x="613" y="315"/>
                </a:lnTo>
                <a:lnTo>
                  <a:pt x="611" y="314"/>
                </a:lnTo>
                <a:lnTo>
                  <a:pt x="610" y="314"/>
                </a:lnTo>
                <a:lnTo>
                  <a:pt x="608" y="315"/>
                </a:lnTo>
                <a:lnTo>
                  <a:pt x="608" y="317"/>
                </a:lnTo>
                <a:lnTo>
                  <a:pt x="608" y="397"/>
                </a:lnTo>
                <a:lnTo>
                  <a:pt x="608" y="400"/>
                </a:lnTo>
                <a:lnTo>
                  <a:pt x="607" y="403"/>
                </a:lnTo>
                <a:lnTo>
                  <a:pt x="606" y="404"/>
                </a:lnTo>
                <a:lnTo>
                  <a:pt x="603" y="406"/>
                </a:lnTo>
                <a:lnTo>
                  <a:pt x="596" y="406"/>
                </a:lnTo>
                <a:lnTo>
                  <a:pt x="587" y="406"/>
                </a:lnTo>
                <a:lnTo>
                  <a:pt x="577" y="406"/>
                </a:lnTo>
                <a:lnTo>
                  <a:pt x="572" y="406"/>
                </a:lnTo>
                <a:lnTo>
                  <a:pt x="569" y="404"/>
                </a:lnTo>
                <a:lnTo>
                  <a:pt x="567" y="403"/>
                </a:lnTo>
                <a:lnTo>
                  <a:pt x="566" y="401"/>
                </a:lnTo>
                <a:lnTo>
                  <a:pt x="565" y="399"/>
                </a:lnTo>
                <a:lnTo>
                  <a:pt x="565" y="224"/>
                </a:lnTo>
                <a:lnTo>
                  <a:pt x="566" y="219"/>
                </a:lnTo>
                <a:lnTo>
                  <a:pt x="567" y="217"/>
                </a:lnTo>
                <a:lnTo>
                  <a:pt x="569" y="214"/>
                </a:lnTo>
                <a:lnTo>
                  <a:pt x="574" y="214"/>
                </a:lnTo>
                <a:close/>
                <a:moveTo>
                  <a:pt x="973" y="214"/>
                </a:moveTo>
                <a:lnTo>
                  <a:pt x="979" y="214"/>
                </a:lnTo>
                <a:lnTo>
                  <a:pt x="981" y="215"/>
                </a:lnTo>
                <a:lnTo>
                  <a:pt x="983" y="217"/>
                </a:lnTo>
                <a:lnTo>
                  <a:pt x="983" y="219"/>
                </a:lnTo>
                <a:lnTo>
                  <a:pt x="983" y="252"/>
                </a:lnTo>
                <a:lnTo>
                  <a:pt x="983" y="256"/>
                </a:lnTo>
                <a:lnTo>
                  <a:pt x="983" y="258"/>
                </a:lnTo>
                <a:lnTo>
                  <a:pt x="981" y="258"/>
                </a:lnTo>
                <a:lnTo>
                  <a:pt x="979" y="258"/>
                </a:lnTo>
                <a:lnTo>
                  <a:pt x="952" y="258"/>
                </a:lnTo>
                <a:lnTo>
                  <a:pt x="949" y="258"/>
                </a:lnTo>
                <a:lnTo>
                  <a:pt x="947" y="259"/>
                </a:lnTo>
                <a:lnTo>
                  <a:pt x="946" y="260"/>
                </a:lnTo>
                <a:lnTo>
                  <a:pt x="945" y="262"/>
                </a:lnTo>
                <a:lnTo>
                  <a:pt x="945" y="267"/>
                </a:lnTo>
                <a:lnTo>
                  <a:pt x="945" y="276"/>
                </a:lnTo>
                <a:lnTo>
                  <a:pt x="946" y="393"/>
                </a:lnTo>
                <a:lnTo>
                  <a:pt x="946" y="400"/>
                </a:lnTo>
                <a:lnTo>
                  <a:pt x="946" y="403"/>
                </a:lnTo>
                <a:lnTo>
                  <a:pt x="945" y="404"/>
                </a:lnTo>
                <a:lnTo>
                  <a:pt x="940" y="406"/>
                </a:lnTo>
                <a:lnTo>
                  <a:pt x="933" y="406"/>
                </a:lnTo>
                <a:lnTo>
                  <a:pt x="908" y="406"/>
                </a:lnTo>
                <a:lnTo>
                  <a:pt x="904" y="406"/>
                </a:lnTo>
                <a:lnTo>
                  <a:pt x="901" y="404"/>
                </a:lnTo>
                <a:lnTo>
                  <a:pt x="899" y="403"/>
                </a:lnTo>
                <a:lnTo>
                  <a:pt x="899" y="401"/>
                </a:lnTo>
                <a:lnTo>
                  <a:pt x="899" y="396"/>
                </a:lnTo>
                <a:lnTo>
                  <a:pt x="899" y="277"/>
                </a:lnTo>
                <a:lnTo>
                  <a:pt x="899" y="266"/>
                </a:lnTo>
                <a:lnTo>
                  <a:pt x="899" y="260"/>
                </a:lnTo>
                <a:lnTo>
                  <a:pt x="898" y="259"/>
                </a:lnTo>
                <a:lnTo>
                  <a:pt x="897" y="259"/>
                </a:lnTo>
                <a:lnTo>
                  <a:pt x="890" y="258"/>
                </a:lnTo>
                <a:lnTo>
                  <a:pt x="870" y="258"/>
                </a:lnTo>
                <a:lnTo>
                  <a:pt x="867" y="258"/>
                </a:lnTo>
                <a:lnTo>
                  <a:pt x="864" y="258"/>
                </a:lnTo>
                <a:lnTo>
                  <a:pt x="863" y="256"/>
                </a:lnTo>
                <a:lnTo>
                  <a:pt x="863" y="255"/>
                </a:lnTo>
                <a:lnTo>
                  <a:pt x="861" y="251"/>
                </a:lnTo>
                <a:lnTo>
                  <a:pt x="861" y="243"/>
                </a:lnTo>
                <a:lnTo>
                  <a:pt x="861" y="224"/>
                </a:lnTo>
                <a:lnTo>
                  <a:pt x="861" y="219"/>
                </a:lnTo>
                <a:lnTo>
                  <a:pt x="861" y="218"/>
                </a:lnTo>
                <a:lnTo>
                  <a:pt x="863" y="217"/>
                </a:lnTo>
                <a:lnTo>
                  <a:pt x="863" y="215"/>
                </a:lnTo>
                <a:lnTo>
                  <a:pt x="864" y="214"/>
                </a:lnTo>
                <a:lnTo>
                  <a:pt x="871" y="214"/>
                </a:lnTo>
                <a:lnTo>
                  <a:pt x="973" y="214"/>
                </a:lnTo>
                <a:close/>
                <a:moveTo>
                  <a:pt x="168" y="273"/>
                </a:moveTo>
                <a:lnTo>
                  <a:pt x="162" y="297"/>
                </a:lnTo>
                <a:lnTo>
                  <a:pt x="156" y="322"/>
                </a:lnTo>
                <a:lnTo>
                  <a:pt x="155" y="325"/>
                </a:lnTo>
                <a:lnTo>
                  <a:pt x="156" y="328"/>
                </a:lnTo>
                <a:lnTo>
                  <a:pt x="156" y="329"/>
                </a:lnTo>
                <a:lnTo>
                  <a:pt x="159" y="329"/>
                </a:lnTo>
                <a:lnTo>
                  <a:pt x="178" y="329"/>
                </a:lnTo>
                <a:lnTo>
                  <a:pt x="180" y="329"/>
                </a:lnTo>
                <a:lnTo>
                  <a:pt x="182" y="328"/>
                </a:lnTo>
                <a:lnTo>
                  <a:pt x="182" y="325"/>
                </a:lnTo>
                <a:lnTo>
                  <a:pt x="182" y="322"/>
                </a:lnTo>
                <a:lnTo>
                  <a:pt x="176" y="297"/>
                </a:lnTo>
                <a:lnTo>
                  <a:pt x="173" y="286"/>
                </a:lnTo>
                <a:lnTo>
                  <a:pt x="169" y="273"/>
                </a:lnTo>
                <a:lnTo>
                  <a:pt x="168" y="273"/>
                </a:lnTo>
                <a:close/>
                <a:moveTo>
                  <a:pt x="153" y="214"/>
                </a:moveTo>
                <a:lnTo>
                  <a:pt x="186" y="214"/>
                </a:lnTo>
                <a:lnTo>
                  <a:pt x="194" y="214"/>
                </a:lnTo>
                <a:lnTo>
                  <a:pt x="199" y="215"/>
                </a:lnTo>
                <a:lnTo>
                  <a:pt x="200" y="217"/>
                </a:lnTo>
                <a:lnTo>
                  <a:pt x="202" y="218"/>
                </a:lnTo>
                <a:lnTo>
                  <a:pt x="203" y="222"/>
                </a:lnTo>
                <a:lnTo>
                  <a:pt x="210" y="260"/>
                </a:lnTo>
                <a:lnTo>
                  <a:pt x="235" y="396"/>
                </a:lnTo>
                <a:lnTo>
                  <a:pt x="235" y="400"/>
                </a:lnTo>
                <a:lnTo>
                  <a:pt x="235" y="401"/>
                </a:lnTo>
                <a:lnTo>
                  <a:pt x="234" y="403"/>
                </a:lnTo>
                <a:lnTo>
                  <a:pt x="233" y="404"/>
                </a:lnTo>
                <a:lnTo>
                  <a:pt x="228" y="406"/>
                </a:lnTo>
                <a:lnTo>
                  <a:pt x="203" y="406"/>
                </a:lnTo>
                <a:lnTo>
                  <a:pt x="197" y="406"/>
                </a:lnTo>
                <a:lnTo>
                  <a:pt x="194" y="404"/>
                </a:lnTo>
                <a:lnTo>
                  <a:pt x="193" y="403"/>
                </a:lnTo>
                <a:lnTo>
                  <a:pt x="192" y="401"/>
                </a:lnTo>
                <a:lnTo>
                  <a:pt x="190" y="387"/>
                </a:lnTo>
                <a:lnTo>
                  <a:pt x="189" y="379"/>
                </a:lnTo>
                <a:lnTo>
                  <a:pt x="187" y="376"/>
                </a:lnTo>
                <a:lnTo>
                  <a:pt x="186" y="375"/>
                </a:lnTo>
                <a:lnTo>
                  <a:pt x="185" y="375"/>
                </a:lnTo>
                <a:lnTo>
                  <a:pt x="182" y="373"/>
                </a:lnTo>
                <a:lnTo>
                  <a:pt x="168" y="373"/>
                </a:lnTo>
                <a:lnTo>
                  <a:pt x="149" y="375"/>
                </a:lnTo>
                <a:lnTo>
                  <a:pt x="148" y="375"/>
                </a:lnTo>
                <a:lnTo>
                  <a:pt x="146" y="376"/>
                </a:lnTo>
                <a:lnTo>
                  <a:pt x="144" y="380"/>
                </a:lnTo>
                <a:lnTo>
                  <a:pt x="142" y="389"/>
                </a:lnTo>
                <a:lnTo>
                  <a:pt x="139" y="401"/>
                </a:lnTo>
                <a:lnTo>
                  <a:pt x="138" y="403"/>
                </a:lnTo>
                <a:lnTo>
                  <a:pt x="137" y="404"/>
                </a:lnTo>
                <a:lnTo>
                  <a:pt x="134" y="406"/>
                </a:lnTo>
                <a:lnTo>
                  <a:pt x="128" y="406"/>
                </a:lnTo>
                <a:lnTo>
                  <a:pt x="107" y="406"/>
                </a:lnTo>
                <a:lnTo>
                  <a:pt x="101" y="406"/>
                </a:lnTo>
                <a:lnTo>
                  <a:pt x="100" y="404"/>
                </a:lnTo>
                <a:lnTo>
                  <a:pt x="98" y="401"/>
                </a:lnTo>
                <a:lnTo>
                  <a:pt x="98" y="397"/>
                </a:lnTo>
                <a:lnTo>
                  <a:pt x="104" y="373"/>
                </a:lnTo>
                <a:lnTo>
                  <a:pt x="113" y="331"/>
                </a:lnTo>
                <a:lnTo>
                  <a:pt x="128" y="252"/>
                </a:lnTo>
                <a:lnTo>
                  <a:pt x="132" y="229"/>
                </a:lnTo>
                <a:lnTo>
                  <a:pt x="134" y="222"/>
                </a:lnTo>
                <a:lnTo>
                  <a:pt x="135" y="218"/>
                </a:lnTo>
                <a:lnTo>
                  <a:pt x="138" y="215"/>
                </a:lnTo>
                <a:lnTo>
                  <a:pt x="142" y="214"/>
                </a:lnTo>
                <a:lnTo>
                  <a:pt x="153" y="214"/>
                </a:lnTo>
                <a:close/>
                <a:moveTo>
                  <a:pt x="474" y="258"/>
                </a:moveTo>
                <a:lnTo>
                  <a:pt x="469" y="258"/>
                </a:lnTo>
                <a:lnTo>
                  <a:pt x="464" y="259"/>
                </a:lnTo>
                <a:lnTo>
                  <a:pt x="460" y="260"/>
                </a:lnTo>
                <a:lnTo>
                  <a:pt x="457" y="263"/>
                </a:lnTo>
                <a:lnTo>
                  <a:pt x="454" y="265"/>
                </a:lnTo>
                <a:lnTo>
                  <a:pt x="452" y="267"/>
                </a:lnTo>
                <a:lnTo>
                  <a:pt x="449" y="272"/>
                </a:lnTo>
                <a:lnTo>
                  <a:pt x="446" y="274"/>
                </a:lnTo>
                <a:lnTo>
                  <a:pt x="443" y="282"/>
                </a:lnTo>
                <a:lnTo>
                  <a:pt x="440" y="290"/>
                </a:lnTo>
                <a:lnTo>
                  <a:pt x="439" y="298"/>
                </a:lnTo>
                <a:lnTo>
                  <a:pt x="439" y="306"/>
                </a:lnTo>
                <a:lnTo>
                  <a:pt x="439" y="313"/>
                </a:lnTo>
                <a:lnTo>
                  <a:pt x="440" y="320"/>
                </a:lnTo>
                <a:lnTo>
                  <a:pt x="442" y="329"/>
                </a:lnTo>
                <a:lnTo>
                  <a:pt x="445" y="338"/>
                </a:lnTo>
                <a:lnTo>
                  <a:pt x="447" y="344"/>
                </a:lnTo>
                <a:lnTo>
                  <a:pt x="449" y="348"/>
                </a:lnTo>
                <a:lnTo>
                  <a:pt x="452" y="351"/>
                </a:lnTo>
                <a:lnTo>
                  <a:pt x="454" y="355"/>
                </a:lnTo>
                <a:lnTo>
                  <a:pt x="459" y="358"/>
                </a:lnTo>
                <a:lnTo>
                  <a:pt x="463" y="359"/>
                </a:lnTo>
                <a:lnTo>
                  <a:pt x="467" y="360"/>
                </a:lnTo>
                <a:lnTo>
                  <a:pt x="471" y="362"/>
                </a:lnTo>
                <a:lnTo>
                  <a:pt x="477" y="360"/>
                </a:lnTo>
                <a:lnTo>
                  <a:pt x="480" y="360"/>
                </a:lnTo>
                <a:lnTo>
                  <a:pt x="484" y="358"/>
                </a:lnTo>
                <a:lnTo>
                  <a:pt x="488" y="356"/>
                </a:lnTo>
                <a:lnTo>
                  <a:pt x="491" y="353"/>
                </a:lnTo>
                <a:lnTo>
                  <a:pt x="494" y="351"/>
                </a:lnTo>
                <a:lnTo>
                  <a:pt x="500" y="344"/>
                </a:lnTo>
                <a:lnTo>
                  <a:pt x="504" y="335"/>
                </a:lnTo>
                <a:lnTo>
                  <a:pt x="507" y="327"/>
                </a:lnTo>
                <a:lnTo>
                  <a:pt x="508" y="318"/>
                </a:lnTo>
                <a:lnTo>
                  <a:pt x="510" y="310"/>
                </a:lnTo>
                <a:lnTo>
                  <a:pt x="508" y="303"/>
                </a:lnTo>
                <a:lnTo>
                  <a:pt x="507" y="296"/>
                </a:lnTo>
                <a:lnTo>
                  <a:pt x="505" y="287"/>
                </a:lnTo>
                <a:lnTo>
                  <a:pt x="501" y="279"/>
                </a:lnTo>
                <a:lnTo>
                  <a:pt x="497" y="270"/>
                </a:lnTo>
                <a:lnTo>
                  <a:pt x="494" y="267"/>
                </a:lnTo>
                <a:lnTo>
                  <a:pt x="491" y="263"/>
                </a:lnTo>
                <a:lnTo>
                  <a:pt x="487" y="262"/>
                </a:lnTo>
                <a:lnTo>
                  <a:pt x="483" y="259"/>
                </a:lnTo>
                <a:lnTo>
                  <a:pt x="478" y="258"/>
                </a:lnTo>
                <a:lnTo>
                  <a:pt x="474" y="258"/>
                </a:lnTo>
                <a:close/>
                <a:moveTo>
                  <a:pt x="474" y="211"/>
                </a:moveTo>
                <a:lnTo>
                  <a:pt x="484" y="211"/>
                </a:lnTo>
                <a:lnTo>
                  <a:pt x="494" y="214"/>
                </a:lnTo>
                <a:lnTo>
                  <a:pt x="498" y="215"/>
                </a:lnTo>
                <a:lnTo>
                  <a:pt x="502" y="217"/>
                </a:lnTo>
                <a:lnTo>
                  <a:pt x="507" y="218"/>
                </a:lnTo>
                <a:lnTo>
                  <a:pt x="510" y="221"/>
                </a:lnTo>
                <a:lnTo>
                  <a:pt x="517" y="225"/>
                </a:lnTo>
                <a:lnTo>
                  <a:pt x="524" y="231"/>
                </a:lnTo>
                <a:lnTo>
                  <a:pt x="529" y="238"/>
                </a:lnTo>
                <a:lnTo>
                  <a:pt x="534" y="245"/>
                </a:lnTo>
                <a:lnTo>
                  <a:pt x="538" y="253"/>
                </a:lnTo>
                <a:lnTo>
                  <a:pt x="542" y="260"/>
                </a:lnTo>
                <a:lnTo>
                  <a:pt x="545" y="269"/>
                </a:lnTo>
                <a:lnTo>
                  <a:pt x="548" y="277"/>
                </a:lnTo>
                <a:lnTo>
                  <a:pt x="550" y="294"/>
                </a:lnTo>
                <a:lnTo>
                  <a:pt x="552" y="310"/>
                </a:lnTo>
                <a:lnTo>
                  <a:pt x="550" y="325"/>
                </a:lnTo>
                <a:lnTo>
                  <a:pt x="548" y="341"/>
                </a:lnTo>
                <a:lnTo>
                  <a:pt x="546" y="348"/>
                </a:lnTo>
                <a:lnTo>
                  <a:pt x="543" y="356"/>
                </a:lnTo>
                <a:lnTo>
                  <a:pt x="539" y="365"/>
                </a:lnTo>
                <a:lnTo>
                  <a:pt x="534" y="373"/>
                </a:lnTo>
                <a:lnTo>
                  <a:pt x="526" y="382"/>
                </a:lnTo>
                <a:lnTo>
                  <a:pt x="519" y="390"/>
                </a:lnTo>
                <a:lnTo>
                  <a:pt x="512" y="397"/>
                </a:lnTo>
                <a:lnTo>
                  <a:pt x="504" y="403"/>
                </a:lnTo>
                <a:lnTo>
                  <a:pt x="497" y="406"/>
                </a:lnTo>
                <a:lnTo>
                  <a:pt x="490" y="407"/>
                </a:lnTo>
                <a:lnTo>
                  <a:pt x="481" y="408"/>
                </a:lnTo>
                <a:lnTo>
                  <a:pt x="476" y="410"/>
                </a:lnTo>
                <a:lnTo>
                  <a:pt x="463" y="408"/>
                </a:lnTo>
                <a:lnTo>
                  <a:pt x="459" y="407"/>
                </a:lnTo>
                <a:lnTo>
                  <a:pt x="453" y="407"/>
                </a:lnTo>
                <a:lnTo>
                  <a:pt x="443" y="403"/>
                </a:lnTo>
                <a:lnTo>
                  <a:pt x="435" y="399"/>
                </a:lnTo>
                <a:lnTo>
                  <a:pt x="428" y="393"/>
                </a:lnTo>
                <a:lnTo>
                  <a:pt x="421" y="387"/>
                </a:lnTo>
                <a:lnTo>
                  <a:pt x="415" y="380"/>
                </a:lnTo>
                <a:lnTo>
                  <a:pt x="411" y="373"/>
                </a:lnTo>
                <a:lnTo>
                  <a:pt x="404" y="356"/>
                </a:lnTo>
                <a:lnTo>
                  <a:pt x="401" y="348"/>
                </a:lnTo>
                <a:lnTo>
                  <a:pt x="398" y="339"/>
                </a:lnTo>
                <a:lnTo>
                  <a:pt x="396" y="324"/>
                </a:lnTo>
                <a:lnTo>
                  <a:pt x="395" y="310"/>
                </a:lnTo>
                <a:lnTo>
                  <a:pt x="396" y="293"/>
                </a:lnTo>
                <a:lnTo>
                  <a:pt x="399" y="276"/>
                </a:lnTo>
                <a:lnTo>
                  <a:pt x="402" y="267"/>
                </a:lnTo>
                <a:lnTo>
                  <a:pt x="405" y="259"/>
                </a:lnTo>
                <a:lnTo>
                  <a:pt x="409" y="252"/>
                </a:lnTo>
                <a:lnTo>
                  <a:pt x="413" y="243"/>
                </a:lnTo>
                <a:lnTo>
                  <a:pt x="419" y="236"/>
                </a:lnTo>
                <a:lnTo>
                  <a:pt x="425" y="231"/>
                </a:lnTo>
                <a:lnTo>
                  <a:pt x="430" y="225"/>
                </a:lnTo>
                <a:lnTo>
                  <a:pt x="437" y="219"/>
                </a:lnTo>
                <a:lnTo>
                  <a:pt x="446" y="217"/>
                </a:lnTo>
                <a:lnTo>
                  <a:pt x="454" y="214"/>
                </a:lnTo>
                <a:lnTo>
                  <a:pt x="464" y="211"/>
                </a:lnTo>
                <a:lnTo>
                  <a:pt x="474" y="21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2" name="Freeform 192">
            <a:extLst>
              <a:ext uri="{FF2B5EF4-FFF2-40B4-BE49-F238E27FC236}">
                <a16:creationId xmlns:a16="http://schemas.microsoft.com/office/drawing/2014/main" id="{F27093FE-2DC7-225C-DEBE-1447A3C4625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20336" y="1844824"/>
            <a:ext cx="643878" cy="108000"/>
          </a:xfrm>
          <a:custGeom>
            <a:avLst/>
            <a:gdLst>
              <a:gd name="T0" fmla="*/ 295 w 1561"/>
              <a:gd name="T1" fmla="*/ 203 h 261"/>
              <a:gd name="T2" fmla="*/ 309 w 1561"/>
              <a:gd name="T3" fmla="*/ 69 h 261"/>
              <a:gd name="T4" fmla="*/ 411 w 1561"/>
              <a:gd name="T5" fmla="*/ 86 h 261"/>
              <a:gd name="T6" fmla="*/ 439 w 1561"/>
              <a:gd name="T7" fmla="*/ 125 h 261"/>
              <a:gd name="T8" fmla="*/ 425 w 1561"/>
              <a:gd name="T9" fmla="*/ 186 h 261"/>
              <a:gd name="T10" fmla="*/ 350 w 1561"/>
              <a:gd name="T11" fmla="*/ 117 h 261"/>
              <a:gd name="T12" fmla="*/ 413 w 1561"/>
              <a:gd name="T13" fmla="*/ 180 h 261"/>
              <a:gd name="T14" fmla="*/ 404 w 1561"/>
              <a:gd name="T15" fmla="*/ 134 h 261"/>
              <a:gd name="T16" fmla="*/ 831 w 1561"/>
              <a:gd name="T17" fmla="*/ 110 h 261"/>
              <a:gd name="T18" fmla="*/ 826 w 1561"/>
              <a:gd name="T19" fmla="*/ 73 h 261"/>
              <a:gd name="T20" fmla="*/ 800 w 1561"/>
              <a:gd name="T21" fmla="*/ 217 h 261"/>
              <a:gd name="T22" fmla="*/ 740 w 1561"/>
              <a:gd name="T23" fmla="*/ 213 h 261"/>
              <a:gd name="T24" fmla="*/ 747 w 1561"/>
              <a:gd name="T25" fmla="*/ 76 h 261"/>
              <a:gd name="T26" fmla="*/ 821 w 1561"/>
              <a:gd name="T27" fmla="*/ 69 h 261"/>
              <a:gd name="T28" fmla="*/ 882 w 1561"/>
              <a:gd name="T29" fmla="*/ 41 h 261"/>
              <a:gd name="T30" fmla="*/ 853 w 1561"/>
              <a:gd name="T31" fmla="*/ 107 h 261"/>
              <a:gd name="T32" fmla="*/ 112 w 1561"/>
              <a:gd name="T33" fmla="*/ 228 h 261"/>
              <a:gd name="T34" fmla="*/ 120 w 1561"/>
              <a:gd name="T35" fmla="*/ 48 h 261"/>
              <a:gd name="T36" fmla="*/ 89 w 1561"/>
              <a:gd name="T37" fmla="*/ 83 h 261"/>
              <a:gd name="T38" fmla="*/ 42 w 1561"/>
              <a:gd name="T39" fmla="*/ 183 h 261"/>
              <a:gd name="T40" fmla="*/ 161 w 1561"/>
              <a:gd name="T41" fmla="*/ 122 h 261"/>
              <a:gd name="T42" fmla="*/ 164 w 1561"/>
              <a:gd name="T43" fmla="*/ 159 h 261"/>
              <a:gd name="T44" fmla="*/ 264 w 1561"/>
              <a:gd name="T45" fmla="*/ 183 h 261"/>
              <a:gd name="T46" fmla="*/ 162 w 1561"/>
              <a:gd name="T47" fmla="*/ 213 h 261"/>
              <a:gd name="T48" fmla="*/ 136 w 1561"/>
              <a:gd name="T49" fmla="*/ 168 h 261"/>
              <a:gd name="T50" fmla="*/ 161 w 1561"/>
              <a:gd name="T51" fmla="*/ 111 h 261"/>
              <a:gd name="T52" fmla="*/ 274 w 1561"/>
              <a:gd name="T53" fmla="*/ 107 h 261"/>
              <a:gd name="T54" fmla="*/ 980 w 1561"/>
              <a:gd name="T55" fmla="*/ 106 h 261"/>
              <a:gd name="T56" fmla="*/ 961 w 1561"/>
              <a:gd name="T57" fmla="*/ 144 h 261"/>
              <a:gd name="T58" fmla="*/ 1017 w 1561"/>
              <a:gd name="T59" fmla="*/ 199 h 261"/>
              <a:gd name="T60" fmla="*/ 978 w 1561"/>
              <a:gd name="T61" fmla="*/ 220 h 261"/>
              <a:gd name="T62" fmla="*/ 944 w 1561"/>
              <a:gd name="T63" fmla="*/ 189 h 261"/>
              <a:gd name="T64" fmla="*/ 944 w 1561"/>
              <a:gd name="T65" fmla="*/ 131 h 261"/>
              <a:gd name="T66" fmla="*/ 1004 w 1561"/>
              <a:gd name="T67" fmla="*/ 80 h 261"/>
              <a:gd name="T68" fmla="*/ 1498 w 1561"/>
              <a:gd name="T69" fmla="*/ 118 h 261"/>
              <a:gd name="T70" fmla="*/ 1427 w 1561"/>
              <a:gd name="T71" fmla="*/ 130 h 261"/>
              <a:gd name="T72" fmla="*/ 1440 w 1561"/>
              <a:gd name="T73" fmla="*/ 169 h 261"/>
              <a:gd name="T74" fmla="*/ 1533 w 1561"/>
              <a:gd name="T75" fmla="*/ 228 h 261"/>
              <a:gd name="T76" fmla="*/ 1421 w 1561"/>
              <a:gd name="T77" fmla="*/ 204 h 261"/>
              <a:gd name="T78" fmla="*/ 1404 w 1561"/>
              <a:gd name="T79" fmla="*/ 148 h 261"/>
              <a:gd name="T80" fmla="*/ 1455 w 1561"/>
              <a:gd name="T81" fmla="*/ 91 h 261"/>
              <a:gd name="T82" fmla="*/ 1533 w 1561"/>
              <a:gd name="T83" fmla="*/ 115 h 261"/>
              <a:gd name="T84" fmla="*/ 504 w 1561"/>
              <a:gd name="T85" fmla="*/ 180 h 261"/>
              <a:gd name="T86" fmla="*/ 482 w 1561"/>
              <a:gd name="T87" fmla="*/ 66 h 261"/>
              <a:gd name="T88" fmla="*/ 617 w 1561"/>
              <a:gd name="T89" fmla="*/ 200 h 261"/>
              <a:gd name="T90" fmla="*/ 627 w 1561"/>
              <a:gd name="T91" fmla="*/ 70 h 261"/>
              <a:gd name="T92" fmla="*/ 1194 w 1561"/>
              <a:gd name="T93" fmla="*/ 189 h 261"/>
              <a:gd name="T94" fmla="*/ 1113 w 1561"/>
              <a:gd name="T95" fmla="*/ 186 h 261"/>
              <a:gd name="T96" fmla="*/ 1229 w 1561"/>
              <a:gd name="T97" fmla="*/ 182 h 261"/>
              <a:gd name="T98" fmla="*/ 1377 w 1561"/>
              <a:gd name="T99" fmla="*/ 90 h 261"/>
              <a:gd name="T100" fmla="*/ 1300 w 1561"/>
              <a:gd name="T101" fmla="*/ 91 h 261"/>
              <a:gd name="T102" fmla="*/ 1298 w 1561"/>
              <a:gd name="T103" fmla="*/ 127 h 261"/>
              <a:gd name="T104" fmla="*/ 1362 w 1561"/>
              <a:gd name="T105" fmla="*/ 130 h 261"/>
              <a:gd name="T106" fmla="*/ 1396 w 1561"/>
              <a:gd name="T107" fmla="*/ 168 h 261"/>
              <a:gd name="T108" fmla="*/ 1365 w 1561"/>
              <a:gd name="T109" fmla="*/ 214 h 261"/>
              <a:gd name="T110" fmla="*/ 1358 w 1561"/>
              <a:gd name="T111" fmla="*/ 190 h 261"/>
              <a:gd name="T112" fmla="*/ 1331 w 1561"/>
              <a:gd name="T113" fmla="*/ 154 h 261"/>
              <a:gd name="T114" fmla="*/ 1267 w 1561"/>
              <a:gd name="T115" fmla="*/ 145 h 261"/>
              <a:gd name="T116" fmla="*/ 1262 w 1561"/>
              <a:gd name="T117" fmla="*/ 107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61" h="261">
                <a:moveTo>
                  <a:pt x="350" y="210"/>
                </a:moveTo>
                <a:lnTo>
                  <a:pt x="350" y="261"/>
                </a:lnTo>
                <a:lnTo>
                  <a:pt x="314" y="247"/>
                </a:lnTo>
                <a:lnTo>
                  <a:pt x="314" y="204"/>
                </a:lnTo>
                <a:lnTo>
                  <a:pt x="308" y="203"/>
                </a:lnTo>
                <a:lnTo>
                  <a:pt x="302" y="203"/>
                </a:lnTo>
                <a:lnTo>
                  <a:pt x="297" y="203"/>
                </a:lnTo>
                <a:lnTo>
                  <a:pt x="295" y="203"/>
                </a:lnTo>
                <a:lnTo>
                  <a:pt x="294" y="200"/>
                </a:lnTo>
                <a:lnTo>
                  <a:pt x="295" y="197"/>
                </a:lnTo>
                <a:lnTo>
                  <a:pt x="300" y="194"/>
                </a:lnTo>
                <a:lnTo>
                  <a:pt x="307" y="192"/>
                </a:lnTo>
                <a:lnTo>
                  <a:pt x="314" y="189"/>
                </a:lnTo>
                <a:lnTo>
                  <a:pt x="314" y="115"/>
                </a:lnTo>
                <a:lnTo>
                  <a:pt x="281" y="96"/>
                </a:lnTo>
                <a:lnTo>
                  <a:pt x="309" y="69"/>
                </a:lnTo>
                <a:lnTo>
                  <a:pt x="335" y="84"/>
                </a:lnTo>
                <a:lnTo>
                  <a:pt x="343" y="90"/>
                </a:lnTo>
                <a:lnTo>
                  <a:pt x="352" y="96"/>
                </a:lnTo>
                <a:lnTo>
                  <a:pt x="360" y="100"/>
                </a:lnTo>
                <a:lnTo>
                  <a:pt x="389" y="75"/>
                </a:lnTo>
                <a:lnTo>
                  <a:pt x="396" y="77"/>
                </a:lnTo>
                <a:lnTo>
                  <a:pt x="403" y="80"/>
                </a:lnTo>
                <a:lnTo>
                  <a:pt x="411" y="86"/>
                </a:lnTo>
                <a:lnTo>
                  <a:pt x="420" y="93"/>
                </a:lnTo>
                <a:lnTo>
                  <a:pt x="424" y="97"/>
                </a:lnTo>
                <a:lnTo>
                  <a:pt x="428" y="101"/>
                </a:lnTo>
                <a:lnTo>
                  <a:pt x="431" y="107"/>
                </a:lnTo>
                <a:lnTo>
                  <a:pt x="434" y="113"/>
                </a:lnTo>
                <a:lnTo>
                  <a:pt x="437" y="118"/>
                </a:lnTo>
                <a:lnTo>
                  <a:pt x="438" y="122"/>
                </a:lnTo>
                <a:lnTo>
                  <a:pt x="439" y="125"/>
                </a:lnTo>
                <a:lnTo>
                  <a:pt x="441" y="132"/>
                </a:lnTo>
                <a:lnTo>
                  <a:pt x="441" y="141"/>
                </a:lnTo>
                <a:lnTo>
                  <a:pt x="441" y="149"/>
                </a:lnTo>
                <a:lnTo>
                  <a:pt x="439" y="156"/>
                </a:lnTo>
                <a:lnTo>
                  <a:pt x="437" y="163"/>
                </a:lnTo>
                <a:lnTo>
                  <a:pt x="434" y="170"/>
                </a:lnTo>
                <a:lnTo>
                  <a:pt x="428" y="182"/>
                </a:lnTo>
                <a:lnTo>
                  <a:pt x="425" y="186"/>
                </a:lnTo>
                <a:lnTo>
                  <a:pt x="421" y="190"/>
                </a:lnTo>
                <a:lnTo>
                  <a:pt x="411" y="201"/>
                </a:lnTo>
                <a:lnTo>
                  <a:pt x="401" y="211"/>
                </a:lnTo>
                <a:lnTo>
                  <a:pt x="393" y="220"/>
                </a:lnTo>
                <a:lnTo>
                  <a:pt x="384" y="230"/>
                </a:lnTo>
                <a:lnTo>
                  <a:pt x="350" y="210"/>
                </a:lnTo>
                <a:close/>
                <a:moveTo>
                  <a:pt x="366" y="106"/>
                </a:moveTo>
                <a:lnTo>
                  <a:pt x="350" y="117"/>
                </a:lnTo>
                <a:lnTo>
                  <a:pt x="350" y="189"/>
                </a:lnTo>
                <a:lnTo>
                  <a:pt x="362" y="192"/>
                </a:lnTo>
                <a:lnTo>
                  <a:pt x="372" y="194"/>
                </a:lnTo>
                <a:lnTo>
                  <a:pt x="394" y="203"/>
                </a:lnTo>
                <a:lnTo>
                  <a:pt x="404" y="194"/>
                </a:lnTo>
                <a:lnTo>
                  <a:pt x="407" y="190"/>
                </a:lnTo>
                <a:lnTo>
                  <a:pt x="410" y="185"/>
                </a:lnTo>
                <a:lnTo>
                  <a:pt x="413" y="180"/>
                </a:lnTo>
                <a:lnTo>
                  <a:pt x="414" y="175"/>
                </a:lnTo>
                <a:lnTo>
                  <a:pt x="415" y="168"/>
                </a:lnTo>
                <a:lnTo>
                  <a:pt x="415" y="161"/>
                </a:lnTo>
                <a:lnTo>
                  <a:pt x="415" y="154"/>
                </a:lnTo>
                <a:lnTo>
                  <a:pt x="414" y="149"/>
                </a:lnTo>
                <a:lnTo>
                  <a:pt x="413" y="146"/>
                </a:lnTo>
                <a:lnTo>
                  <a:pt x="410" y="139"/>
                </a:lnTo>
                <a:lnTo>
                  <a:pt x="404" y="134"/>
                </a:lnTo>
                <a:lnTo>
                  <a:pt x="398" y="127"/>
                </a:lnTo>
                <a:lnTo>
                  <a:pt x="391" y="121"/>
                </a:lnTo>
                <a:lnTo>
                  <a:pt x="384" y="115"/>
                </a:lnTo>
                <a:lnTo>
                  <a:pt x="376" y="111"/>
                </a:lnTo>
                <a:lnTo>
                  <a:pt x="366" y="106"/>
                </a:lnTo>
                <a:close/>
                <a:moveTo>
                  <a:pt x="914" y="234"/>
                </a:moveTo>
                <a:lnTo>
                  <a:pt x="819" y="117"/>
                </a:lnTo>
                <a:lnTo>
                  <a:pt x="831" y="110"/>
                </a:lnTo>
                <a:lnTo>
                  <a:pt x="843" y="103"/>
                </a:lnTo>
                <a:lnTo>
                  <a:pt x="856" y="97"/>
                </a:lnTo>
                <a:lnTo>
                  <a:pt x="866" y="93"/>
                </a:lnTo>
                <a:lnTo>
                  <a:pt x="862" y="83"/>
                </a:lnTo>
                <a:lnTo>
                  <a:pt x="856" y="75"/>
                </a:lnTo>
                <a:lnTo>
                  <a:pt x="848" y="56"/>
                </a:lnTo>
                <a:lnTo>
                  <a:pt x="839" y="63"/>
                </a:lnTo>
                <a:lnTo>
                  <a:pt x="826" y="73"/>
                </a:lnTo>
                <a:lnTo>
                  <a:pt x="814" y="84"/>
                </a:lnTo>
                <a:lnTo>
                  <a:pt x="798" y="96"/>
                </a:lnTo>
                <a:lnTo>
                  <a:pt x="824" y="154"/>
                </a:lnTo>
                <a:lnTo>
                  <a:pt x="797" y="177"/>
                </a:lnTo>
                <a:lnTo>
                  <a:pt x="860" y="201"/>
                </a:lnTo>
                <a:lnTo>
                  <a:pt x="832" y="231"/>
                </a:lnTo>
                <a:lnTo>
                  <a:pt x="815" y="223"/>
                </a:lnTo>
                <a:lnTo>
                  <a:pt x="800" y="217"/>
                </a:lnTo>
                <a:lnTo>
                  <a:pt x="790" y="216"/>
                </a:lnTo>
                <a:lnTo>
                  <a:pt x="781" y="214"/>
                </a:lnTo>
                <a:lnTo>
                  <a:pt x="769" y="216"/>
                </a:lnTo>
                <a:lnTo>
                  <a:pt x="757" y="218"/>
                </a:lnTo>
                <a:lnTo>
                  <a:pt x="747" y="221"/>
                </a:lnTo>
                <a:lnTo>
                  <a:pt x="740" y="225"/>
                </a:lnTo>
                <a:lnTo>
                  <a:pt x="735" y="221"/>
                </a:lnTo>
                <a:lnTo>
                  <a:pt x="740" y="213"/>
                </a:lnTo>
                <a:lnTo>
                  <a:pt x="747" y="204"/>
                </a:lnTo>
                <a:lnTo>
                  <a:pt x="754" y="197"/>
                </a:lnTo>
                <a:lnTo>
                  <a:pt x="761" y="192"/>
                </a:lnTo>
                <a:lnTo>
                  <a:pt x="769" y="186"/>
                </a:lnTo>
                <a:lnTo>
                  <a:pt x="776" y="182"/>
                </a:lnTo>
                <a:lnTo>
                  <a:pt x="784" y="177"/>
                </a:lnTo>
                <a:lnTo>
                  <a:pt x="791" y="173"/>
                </a:lnTo>
                <a:lnTo>
                  <a:pt x="747" y="76"/>
                </a:lnTo>
                <a:lnTo>
                  <a:pt x="769" y="59"/>
                </a:lnTo>
                <a:lnTo>
                  <a:pt x="790" y="41"/>
                </a:lnTo>
                <a:lnTo>
                  <a:pt x="808" y="21"/>
                </a:lnTo>
                <a:lnTo>
                  <a:pt x="828" y="0"/>
                </a:lnTo>
                <a:lnTo>
                  <a:pt x="835" y="20"/>
                </a:lnTo>
                <a:lnTo>
                  <a:pt x="781" y="62"/>
                </a:lnTo>
                <a:lnTo>
                  <a:pt x="795" y="90"/>
                </a:lnTo>
                <a:lnTo>
                  <a:pt x="821" y="69"/>
                </a:lnTo>
                <a:lnTo>
                  <a:pt x="829" y="60"/>
                </a:lnTo>
                <a:lnTo>
                  <a:pt x="839" y="51"/>
                </a:lnTo>
                <a:lnTo>
                  <a:pt x="848" y="41"/>
                </a:lnTo>
                <a:lnTo>
                  <a:pt x="855" y="29"/>
                </a:lnTo>
                <a:lnTo>
                  <a:pt x="862" y="20"/>
                </a:lnTo>
                <a:lnTo>
                  <a:pt x="869" y="8"/>
                </a:lnTo>
                <a:lnTo>
                  <a:pt x="877" y="29"/>
                </a:lnTo>
                <a:lnTo>
                  <a:pt x="882" y="41"/>
                </a:lnTo>
                <a:lnTo>
                  <a:pt x="887" y="51"/>
                </a:lnTo>
                <a:lnTo>
                  <a:pt x="899" y="72"/>
                </a:lnTo>
                <a:lnTo>
                  <a:pt x="906" y="83"/>
                </a:lnTo>
                <a:lnTo>
                  <a:pt x="913" y="93"/>
                </a:lnTo>
                <a:lnTo>
                  <a:pt x="899" y="94"/>
                </a:lnTo>
                <a:lnTo>
                  <a:pt x="886" y="97"/>
                </a:lnTo>
                <a:lnTo>
                  <a:pt x="870" y="101"/>
                </a:lnTo>
                <a:lnTo>
                  <a:pt x="853" y="107"/>
                </a:lnTo>
                <a:lnTo>
                  <a:pt x="876" y="132"/>
                </a:lnTo>
                <a:lnTo>
                  <a:pt x="897" y="154"/>
                </a:lnTo>
                <a:lnTo>
                  <a:pt x="920" y="177"/>
                </a:lnTo>
                <a:lnTo>
                  <a:pt x="949" y="207"/>
                </a:lnTo>
                <a:lnTo>
                  <a:pt x="914" y="234"/>
                </a:lnTo>
                <a:close/>
                <a:moveTo>
                  <a:pt x="42" y="183"/>
                </a:moveTo>
                <a:lnTo>
                  <a:pt x="144" y="196"/>
                </a:lnTo>
                <a:lnTo>
                  <a:pt x="112" y="228"/>
                </a:lnTo>
                <a:lnTo>
                  <a:pt x="4" y="214"/>
                </a:lnTo>
                <a:lnTo>
                  <a:pt x="45" y="170"/>
                </a:lnTo>
                <a:lnTo>
                  <a:pt x="0" y="75"/>
                </a:lnTo>
                <a:lnTo>
                  <a:pt x="20" y="59"/>
                </a:lnTo>
                <a:lnTo>
                  <a:pt x="38" y="42"/>
                </a:lnTo>
                <a:lnTo>
                  <a:pt x="78" y="3"/>
                </a:lnTo>
                <a:lnTo>
                  <a:pt x="113" y="39"/>
                </a:lnTo>
                <a:lnTo>
                  <a:pt x="120" y="48"/>
                </a:lnTo>
                <a:lnTo>
                  <a:pt x="126" y="55"/>
                </a:lnTo>
                <a:lnTo>
                  <a:pt x="127" y="58"/>
                </a:lnTo>
                <a:lnTo>
                  <a:pt x="129" y="62"/>
                </a:lnTo>
                <a:lnTo>
                  <a:pt x="129" y="70"/>
                </a:lnTo>
                <a:lnTo>
                  <a:pt x="127" y="84"/>
                </a:lnTo>
                <a:lnTo>
                  <a:pt x="127" y="91"/>
                </a:lnTo>
                <a:lnTo>
                  <a:pt x="89" y="107"/>
                </a:lnTo>
                <a:lnTo>
                  <a:pt x="89" y="83"/>
                </a:lnTo>
                <a:lnTo>
                  <a:pt x="89" y="77"/>
                </a:lnTo>
                <a:lnTo>
                  <a:pt x="88" y="73"/>
                </a:lnTo>
                <a:lnTo>
                  <a:pt x="85" y="69"/>
                </a:lnTo>
                <a:lnTo>
                  <a:pt x="81" y="65"/>
                </a:lnTo>
                <a:lnTo>
                  <a:pt x="54" y="38"/>
                </a:lnTo>
                <a:lnTo>
                  <a:pt x="32" y="56"/>
                </a:lnTo>
                <a:lnTo>
                  <a:pt x="76" y="148"/>
                </a:lnTo>
                <a:lnTo>
                  <a:pt x="42" y="183"/>
                </a:lnTo>
                <a:close/>
                <a:moveTo>
                  <a:pt x="229" y="186"/>
                </a:moveTo>
                <a:lnTo>
                  <a:pt x="229" y="118"/>
                </a:lnTo>
                <a:lnTo>
                  <a:pt x="194" y="96"/>
                </a:lnTo>
                <a:lnTo>
                  <a:pt x="186" y="101"/>
                </a:lnTo>
                <a:lnTo>
                  <a:pt x="179" y="106"/>
                </a:lnTo>
                <a:lnTo>
                  <a:pt x="172" y="111"/>
                </a:lnTo>
                <a:lnTo>
                  <a:pt x="167" y="117"/>
                </a:lnTo>
                <a:lnTo>
                  <a:pt x="161" y="122"/>
                </a:lnTo>
                <a:lnTo>
                  <a:pt x="160" y="127"/>
                </a:lnTo>
                <a:lnTo>
                  <a:pt x="160" y="130"/>
                </a:lnTo>
                <a:lnTo>
                  <a:pt x="158" y="134"/>
                </a:lnTo>
                <a:lnTo>
                  <a:pt x="158" y="138"/>
                </a:lnTo>
                <a:lnTo>
                  <a:pt x="158" y="144"/>
                </a:lnTo>
                <a:lnTo>
                  <a:pt x="160" y="149"/>
                </a:lnTo>
                <a:lnTo>
                  <a:pt x="162" y="155"/>
                </a:lnTo>
                <a:lnTo>
                  <a:pt x="164" y="159"/>
                </a:lnTo>
                <a:lnTo>
                  <a:pt x="168" y="165"/>
                </a:lnTo>
                <a:lnTo>
                  <a:pt x="172" y="169"/>
                </a:lnTo>
                <a:lnTo>
                  <a:pt x="177" y="173"/>
                </a:lnTo>
                <a:lnTo>
                  <a:pt x="182" y="176"/>
                </a:lnTo>
                <a:lnTo>
                  <a:pt x="216" y="199"/>
                </a:lnTo>
                <a:lnTo>
                  <a:pt x="229" y="186"/>
                </a:lnTo>
                <a:close/>
                <a:moveTo>
                  <a:pt x="264" y="118"/>
                </a:moveTo>
                <a:lnTo>
                  <a:pt x="264" y="183"/>
                </a:lnTo>
                <a:lnTo>
                  <a:pt x="294" y="203"/>
                </a:lnTo>
                <a:lnTo>
                  <a:pt x="264" y="228"/>
                </a:lnTo>
                <a:lnTo>
                  <a:pt x="218" y="200"/>
                </a:lnTo>
                <a:lnTo>
                  <a:pt x="192" y="225"/>
                </a:lnTo>
                <a:lnTo>
                  <a:pt x="177" y="220"/>
                </a:lnTo>
                <a:lnTo>
                  <a:pt x="172" y="218"/>
                </a:lnTo>
                <a:lnTo>
                  <a:pt x="167" y="216"/>
                </a:lnTo>
                <a:lnTo>
                  <a:pt x="162" y="213"/>
                </a:lnTo>
                <a:lnTo>
                  <a:pt x="158" y="209"/>
                </a:lnTo>
                <a:lnTo>
                  <a:pt x="154" y="204"/>
                </a:lnTo>
                <a:lnTo>
                  <a:pt x="150" y="200"/>
                </a:lnTo>
                <a:lnTo>
                  <a:pt x="146" y="194"/>
                </a:lnTo>
                <a:lnTo>
                  <a:pt x="143" y="189"/>
                </a:lnTo>
                <a:lnTo>
                  <a:pt x="140" y="183"/>
                </a:lnTo>
                <a:lnTo>
                  <a:pt x="137" y="175"/>
                </a:lnTo>
                <a:lnTo>
                  <a:pt x="136" y="168"/>
                </a:lnTo>
                <a:lnTo>
                  <a:pt x="136" y="159"/>
                </a:lnTo>
                <a:lnTo>
                  <a:pt x="137" y="148"/>
                </a:lnTo>
                <a:lnTo>
                  <a:pt x="137" y="142"/>
                </a:lnTo>
                <a:lnTo>
                  <a:pt x="140" y="138"/>
                </a:lnTo>
                <a:lnTo>
                  <a:pt x="143" y="131"/>
                </a:lnTo>
                <a:lnTo>
                  <a:pt x="147" y="125"/>
                </a:lnTo>
                <a:lnTo>
                  <a:pt x="154" y="117"/>
                </a:lnTo>
                <a:lnTo>
                  <a:pt x="161" y="111"/>
                </a:lnTo>
                <a:lnTo>
                  <a:pt x="175" y="100"/>
                </a:lnTo>
                <a:lnTo>
                  <a:pt x="188" y="91"/>
                </a:lnTo>
                <a:lnTo>
                  <a:pt x="192" y="87"/>
                </a:lnTo>
                <a:lnTo>
                  <a:pt x="196" y="84"/>
                </a:lnTo>
                <a:lnTo>
                  <a:pt x="202" y="80"/>
                </a:lnTo>
                <a:lnTo>
                  <a:pt x="206" y="76"/>
                </a:lnTo>
                <a:lnTo>
                  <a:pt x="213" y="66"/>
                </a:lnTo>
                <a:lnTo>
                  <a:pt x="274" y="107"/>
                </a:lnTo>
                <a:lnTo>
                  <a:pt x="268" y="113"/>
                </a:lnTo>
                <a:lnTo>
                  <a:pt x="266" y="115"/>
                </a:lnTo>
                <a:lnTo>
                  <a:pt x="264" y="118"/>
                </a:lnTo>
                <a:close/>
                <a:moveTo>
                  <a:pt x="1030" y="186"/>
                </a:moveTo>
                <a:lnTo>
                  <a:pt x="1030" y="118"/>
                </a:lnTo>
                <a:lnTo>
                  <a:pt x="996" y="96"/>
                </a:lnTo>
                <a:lnTo>
                  <a:pt x="988" y="101"/>
                </a:lnTo>
                <a:lnTo>
                  <a:pt x="980" y="106"/>
                </a:lnTo>
                <a:lnTo>
                  <a:pt x="973" y="111"/>
                </a:lnTo>
                <a:lnTo>
                  <a:pt x="968" y="117"/>
                </a:lnTo>
                <a:lnTo>
                  <a:pt x="963" y="122"/>
                </a:lnTo>
                <a:lnTo>
                  <a:pt x="962" y="127"/>
                </a:lnTo>
                <a:lnTo>
                  <a:pt x="961" y="130"/>
                </a:lnTo>
                <a:lnTo>
                  <a:pt x="961" y="134"/>
                </a:lnTo>
                <a:lnTo>
                  <a:pt x="959" y="138"/>
                </a:lnTo>
                <a:lnTo>
                  <a:pt x="961" y="144"/>
                </a:lnTo>
                <a:lnTo>
                  <a:pt x="962" y="149"/>
                </a:lnTo>
                <a:lnTo>
                  <a:pt x="963" y="155"/>
                </a:lnTo>
                <a:lnTo>
                  <a:pt x="966" y="159"/>
                </a:lnTo>
                <a:lnTo>
                  <a:pt x="969" y="165"/>
                </a:lnTo>
                <a:lnTo>
                  <a:pt x="973" y="169"/>
                </a:lnTo>
                <a:lnTo>
                  <a:pt x="979" y="173"/>
                </a:lnTo>
                <a:lnTo>
                  <a:pt x="985" y="176"/>
                </a:lnTo>
                <a:lnTo>
                  <a:pt x="1017" y="199"/>
                </a:lnTo>
                <a:lnTo>
                  <a:pt x="1030" y="186"/>
                </a:lnTo>
                <a:close/>
                <a:moveTo>
                  <a:pt x="1065" y="118"/>
                </a:moveTo>
                <a:lnTo>
                  <a:pt x="1065" y="183"/>
                </a:lnTo>
                <a:lnTo>
                  <a:pt x="1095" y="203"/>
                </a:lnTo>
                <a:lnTo>
                  <a:pt x="1067" y="228"/>
                </a:lnTo>
                <a:lnTo>
                  <a:pt x="1020" y="200"/>
                </a:lnTo>
                <a:lnTo>
                  <a:pt x="993" y="225"/>
                </a:lnTo>
                <a:lnTo>
                  <a:pt x="978" y="220"/>
                </a:lnTo>
                <a:lnTo>
                  <a:pt x="973" y="218"/>
                </a:lnTo>
                <a:lnTo>
                  <a:pt x="969" y="216"/>
                </a:lnTo>
                <a:lnTo>
                  <a:pt x="965" y="213"/>
                </a:lnTo>
                <a:lnTo>
                  <a:pt x="959" y="209"/>
                </a:lnTo>
                <a:lnTo>
                  <a:pt x="955" y="204"/>
                </a:lnTo>
                <a:lnTo>
                  <a:pt x="951" y="200"/>
                </a:lnTo>
                <a:lnTo>
                  <a:pt x="948" y="194"/>
                </a:lnTo>
                <a:lnTo>
                  <a:pt x="944" y="189"/>
                </a:lnTo>
                <a:lnTo>
                  <a:pt x="941" y="183"/>
                </a:lnTo>
                <a:lnTo>
                  <a:pt x="939" y="175"/>
                </a:lnTo>
                <a:lnTo>
                  <a:pt x="938" y="168"/>
                </a:lnTo>
                <a:lnTo>
                  <a:pt x="937" y="159"/>
                </a:lnTo>
                <a:lnTo>
                  <a:pt x="938" y="148"/>
                </a:lnTo>
                <a:lnTo>
                  <a:pt x="939" y="142"/>
                </a:lnTo>
                <a:lnTo>
                  <a:pt x="941" y="138"/>
                </a:lnTo>
                <a:lnTo>
                  <a:pt x="944" y="131"/>
                </a:lnTo>
                <a:lnTo>
                  <a:pt x="948" y="125"/>
                </a:lnTo>
                <a:lnTo>
                  <a:pt x="955" y="117"/>
                </a:lnTo>
                <a:lnTo>
                  <a:pt x="962" y="111"/>
                </a:lnTo>
                <a:lnTo>
                  <a:pt x="978" y="100"/>
                </a:lnTo>
                <a:lnTo>
                  <a:pt x="989" y="91"/>
                </a:lnTo>
                <a:lnTo>
                  <a:pt x="993" y="87"/>
                </a:lnTo>
                <a:lnTo>
                  <a:pt x="997" y="84"/>
                </a:lnTo>
                <a:lnTo>
                  <a:pt x="1004" y="80"/>
                </a:lnTo>
                <a:lnTo>
                  <a:pt x="1009" y="76"/>
                </a:lnTo>
                <a:lnTo>
                  <a:pt x="1016" y="66"/>
                </a:lnTo>
                <a:lnTo>
                  <a:pt x="1075" y="107"/>
                </a:lnTo>
                <a:lnTo>
                  <a:pt x="1071" y="113"/>
                </a:lnTo>
                <a:lnTo>
                  <a:pt x="1067" y="115"/>
                </a:lnTo>
                <a:lnTo>
                  <a:pt x="1065" y="118"/>
                </a:lnTo>
                <a:close/>
                <a:moveTo>
                  <a:pt x="1498" y="186"/>
                </a:moveTo>
                <a:lnTo>
                  <a:pt x="1498" y="118"/>
                </a:lnTo>
                <a:lnTo>
                  <a:pt x="1462" y="96"/>
                </a:lnTo>
                <a:lnTo>
                  <a:pt x="1455" y="101"/>
                </a:lnTo>
                <a:lnTo>
                  <a:pt x="1448" y="106"/>
                </a:lnTo>
                <a:lnTo>
                  <a:pt x="1441" y="111"/>
                </a:lnTo>
                <a:lnTo>
                  <a:pt x="1434" y="117"/>
                </a:lnTo>
                <a:lnTo>
                  <a:pt x="1430" y="122"/>
                </a:lnTo>
                <a:lnTo>
                  <a:pt x="1428" y="127"/>
                </a:lnTo>
                <a:lnTo>
                  <a:pt x="1427" y="130"/>
                </a:lnTo>
                <a:lnTo>
                  <a:pt x="1427" y="134"/>
                </a:lnTo>
                <a:lnTo>
                  <a:pt x="1427" y="138"/>
                </a:lnTo>
                <a:lnTo>
                  <a:pt x="1427" y="144"/>
                </a:lnTo>
                <a:lnTo>
                  <a:pt x="1428" y="149"/>
                </a:lnTo>
                <a:lnTo>
                  <a:pt x="1430" y="155"/>
                </a:lnTo>
                <a:lnTo>
                  <a:pt x="1433" y="159"/>
                </a:lnTo>
                <a:lnTo>
                  <a:pt x="1435" y="165"/>
                </a:lnTo>
                <a:lnTo>
                  <a:pt x="1440" y="169"/>
                </a:lnTo>
                <a:lnTo>
                  <a:pt x="1445" y="173"/>
                </a:lnTo>
                <a:lnTo>
                  <a:pt x="1451" y="176"/>
                </a:lnTo>
                <a:lnTo>
                  <a:pt x="1485" y="199"/>
                </a:lnTo>
                <a:lnTo>
                  <a:pt x="1498" y="186"/>
                </a:lnTo>
                <a:close/>
                <a:moveTo>
                  <a:pt x="1531" y="118"/>
                </a:moveTo>
                <a:lnTo>
                  <a:pt x="1531" y="183"/>
                </a:lnTo>
                <a:lnTo>
                  <a:pt x="1561" y="203"/>
                </a:lnTo>
                <a:lnTo>
                  <a:pt x="1533" y="228"/>
                </a:lnTo>
                <a:lnTo>
                  <a:pt x="1486" y="200"/>
                </a:lnTo>
                <a:lnTo>
                  <a:pt x="1459" y="225"/>
                </a:lnTo>
                <a:lnTo>
                  <a:pt x="1445" y="220"/>
                </a:lnTo>
                <a:lnTo>
                  <a:pt x="1440" y="218"/>
                </a:lnTo>
                <a:lnTo>
                  <a:pt x="1435" y="216"/>
                </a:lnTo>
                <a:lnTo>
                  <a:pt x="1431" y="213"/>
                </a:lnTo>
                <a:lnTo>
                  <a:pt x="1427" y="209"/>
                </a:lnTo>
                <a:lnTo>
                  <a:pt x="1421" y="204"/>
                </a:lnTo>
                <a:lnTo>
                  <a:pt x="1418" y="200"/>
                </a:lnTo>
                <a:lnTo>
                  <a:pt x="1414" y="194"/>
                </a:lnTo>
                <a:lnTo>
                  <a:pt x="1411" y="189"/>
                </a:lnTo>
                <a:lnTo>
                  <a:pt x="1407" y="183"/>
                </a:lnTo>
                <a:lnTo>
                  <a:pt x="1406" y="175"/>
                </a:lnTo>
                <a:lnTo>
                  <a:pt x="1404" y="168"/>
                </a:lnTo>
                <a:lnTo>
                  <a:pt x="1404" y="159"/>
                </a:lnTo>
                <a:lnTo>
                  <a:pt x="1404" y="148"/>
                </a:lnTo>
                <a:lnTo>
                  <a:pt x="1406" y="142"/>
                </a:lnTo>
                <a:lnTo>
                  <a:pt x="1407" y="138"/>
                </a:lnTo>
                <a:lnTo>
                  <a:pt x="1411" y="131"/>
                </a:lnTo>
                <a:lnTo>
                  <a:pt x="1416" y="125"/>
                </a:lnTo>
                <a:lnTo>
                  <a:pt x="1421" y="117"/>
                </a:lnTo>
                <a:lnTo>
                  <a:pt x="1430" y="111"/>
                </a:lnTo>
                <a:lnTo>
                  <a:pt x="1444" y="100"/>
                </a:lnTo>
                <a:lnTo>
                  <a:pt x="1455" y="91"/>
                </a:lnTo>
                <a:lnTo>
                  <a:pt x="1461" y="87"/>
                </a:lnTo>
                <a:lnTo>
                  <a:pt x="1465" y="84"/>
                </a:lnTo>
                <a:lnTo>
                  <a:pt x="1471" y="80"/>
                </a:lnTo>
                <a:lnTo>
                  <a:pt x="1475" y="76"/>
                </a:lnTo>
                <a:lnTo>
                  <a:pt x="1482" y="66"/>
                </a:lnTo>
                <a:lnTo>
                  <a:pt x="1543" y="107"/>
                </a:lnTo>
                <a:lnTo>
                  <a:pt x="1537" y="113"/>
                </a:lnTo>
                <a:lnTo>
                  <a:pt x="1533" y="115"/>
                </a:lnTo>
                <a:lnTo>
                  <a:pt x="1531" y="118"/>
                </a:lnTo>
                <a:close/>
                <a:moveTo>
                  <a:pt x="469" y="186"/>
                </a:moveTo>
                <a:lnTo>
                  <a:pt x="469" y="117"/>
                </a:lnTo>
                <a:lnTo>
                  <a:pt x="435" y="96"/>
                </a:lnTo>
                <a:lnTo>
                  <a:pt x="463" y="69"/>
                </a:lnTo>
                <a:lnTo>
                  <a:pt x="516" y="104"/>
                </a:lnTo>
                <a:lnTo>
                  <a:pt x="504" y="114"/>
                </a:lnTo>
                <a:lnTo>
                  <a:pt x="504" y="180"/>
                </a:lnTo>
                <a:lnTo>
                  <a:pt x="534" y="200"/>
                </a:lnTo>
                <a:lnTo>
                  <a:pt x="506" y="227"/>
                </a:lnTo>
                <a:lnTo>
                  <a:pt x="456" y="199"/>
                </a:lnTo>
                <a:lnTo>
                  <a:pt x="469" y="186"/>
                </a:lnTo>
                <a:close/>
                <a:moveTo>
                  <a:pt x="466" y="55"/>
                </a:moveTo>
                <a:lnTo>
                  <a:pt x="503" y="14"/>
                </a:lnTo>
                <a:lnTo>
                  <a:pt x="530" y="32"/>
                </a:lnTo>
                <a:lnTo>
                  <a:pt x="482" y="66"/>
                </a:lnTo>
                <a:lnTo>
                  <a:pt x="466" y="55"/>
                </a:lnTo>
                <a:close/>
                <a:moveTo>
                  <a:pt x="622" y="200"/>
                </a:moveTo>
                <a:lnTo>
                  <a:pt x="633" y="189"/>
                </a:lnTo>
                <a:lnTo>
                  <a:pt x="633" y="118"/>
                </a:lnTo>
                <a:lnTo>
                  <a:pt x="600" y="101"/>
                </a:lnTo>
                <a:lnTo>
                  <a:pt x="586" y="113"/>
                </a:lnTo>
                <a:lnTo>
                  <a:pt x="588" y="180"/>
                </a:lnTo>
                <a:lnTo>
                  <a:pt x="617" y="200"/>
                </a:lnTo>
                <a:lnTo>
                  <a:pt x="586" y="227"/>
                </a:lnTo>
                <a:lnTo>
                  <a:pt x="540" y="197"/>
                </a:lnTo>
                <a:lnTo>
                  <a:pt x="552" y="186"/>
                </a:lnTo>
                <a:lnTo>
                  <a:pt x="552" y="117"/>
                </a:lnTo>
                <a:lnTo>
                  <a:pt x="517" y="96"/>
                </a:lnTo>
                <a:lnTo>
                  <a:pt x="545" y="69"/>
                </a:lnTo>
                <a:lnTo>
                  <a:pt x="598" y="97"/>
                </a:lnTo>
                <a:lnTo>
                  <a:pt x="627" y="70"/>
                </a:lnTo>
                <a:lnTo>
                  <a:pt x="682" y="104"/>
                </a:lnTo>
                <a:lnTo>
                  <a:pt x="668" y="118"/>
                </a:lnTo>
                <a:lnTo>
                  <a:pt x="668" y="182"/>
                </a:lnTo>
                <a:lnTo>
                  <a:pt x="699" y="203"/>
                </a:lnTo>
                <a:lnTo>
                  <a:pt x="670" y="228"/>
                </a:lnTo>
                <a:lnTo>
                  <a:pt x="622" y="200"/>
                </a:lnTo>
                <a:close/>
                <a:moveTo>
                  <a:pt x="1182" y="200"/>
                </a:moveTo>
                <a:lnTo>
                  <a:pt x="1194" y="189"/>
                </a:lnTo>
                <a:lnTo>
                  <a:pt x="1194" y="118"/>
                </a:lnTo>
                <a:lnTo>
                  <a:pt x="1161" y="101"/>
                </a:lnTo>
                <a:lnTo>
                  <a:pt x="1147" y="113"/>
                </a:lnTo>
                <a:lnTo>
                  <a:pt x="1149" y="180"/>
                </a:lnTo>
                <a:lnTo>
                  <a:pt x="1178" y="200"/>
                </a:lnTo>
                <a:lnTo>
                  <a:pt x="1147" y="227"/>
                </a:lnTo>
                <a:lnTo>
                  <a:pt x="1101" y="197"/>
                </a:lnTo>
                <a:lnTo>
                  <a:pt x="1113" y="186"/>
                </a:lnTo>
                <a:lnTo>
                  <a:pt x="1113" y="117"/>
                </a:lnTo>
                <a:lnTo>
                  <a:pt x="1078" y="96"/>
                </a:lnTo>
                <a:lnTo>
                  <a:pt x="1106" y="69"/>
                </a:lnTo>
                <a:lnTo>
                  <a:pt x="1157" y="97"/>
                </a:lnTo>
                <a:lnTo>
                  <a:pt x="1188" y="70"/>
                </a:lnTo>
                <a:lnTo>
                  <a:pt x="1243" y="104"/>
                </a:lnTo>
                <a:lnTo>
                  <a:pt x="1229" y="118"/>
                </a:lnTo>
                <a:lnTo>
                  <a:pt x="1229" y="182"/>
                </a:lnTo>
                <a:lnTo>
                  <a:pt x="1260" y="203"/>
                </a:lnTo>
                <a:lnTo>
                  <a:pt x="1229" y="228"/>
                </a:lnTo>
                <a:lnTo>
                  <a:pt x="1182" y="200"/>
                </a:lnTo>
                <a:close/>
                <a:moveTo>
                  <a:pt x="1294" y="89"/>
                </a:moveTo>
                <a:lnTo>
                  <a:pt x="1328" y="66"/>
                </a:lnTo>
                <a:lnTo>
                  <a:pt x="1344" y="75"/>
                </a:lnTo>
                <a:lnTo>
                  <a:pt x="1359" y="83"/>
                </a:lnTo>
                <a:lnTo>
                  <a:pt x="1377" y="90"/>
                </a:lnTo>
                <a:lnTo>
                  <a:pt x="1399" y="97"/>
                </a:lnTo>
                <a:lnTo>
                  <a:pt x="1370" y="120"/>
                </a:lnTo>
                <a:lnTo>
                  <a:pt x="1358" y="117"/>
                </a:lnTo>
                <a:lnTo>
                  <a:pt x="1346" y="113"/>
                </a:lnTo>
                <a:lnTo>
                  <a:pt x="1332" y="107"/>
                </a:lnTo>
                <a:lnTo>
                  <a:pt x="1320" y="101"/>
                </a:lnTo>
                <a:lnTo>
                  <a:pt x="1310" y="97"/>
                </a:lnTo>
                <a:lnTo>
                  <a:pt x="1300" y="91"/>
                </a:lnTo>
                <a:lnTo>
                  <a:pt x="1298" y="93"/>
                </a:lnTo>
                <a:lnTo>
                  <a:pt x="1295" y="94"/>
                </a:lnTo>
                <a:lnTo>
                  <a:pt x="1293" y="99"/>
                </a:lnTo>
                <a:lnTo>
                  <a:pt x="1293" y="103"/>
                </a:lnTo>
                <a:lnTo>
                  <a:pt x="1293" y="106"/>
                </a:lnTo>
                <a:lnTo>
                  <a:pt x="1293" y="114"/>
                </a:lnTo>
                <a:lnTo>
                  <a:pt x="1295" y="121"/>
                </a:lnTo>
                <a:lnTo>
                  <a:pt x="1298" y="127"/>
                </a:lnTo>
                <a:lnTo>
                  <a:pt x="1301" y="130"/>
                </a:lnTo>
                <a:lnTo>
                  <a:pt x="1304" y="132"/>
                </a:lnTo>
                <a:lnTo>
                  <a:pt x="1310" y="137"/>
                </a:lnTo>
                <a:lnTo>
                  <a:pt x="1317" y="141"/>
                </a:lnTo>
                <a:lnTo>
                  <a:pt x="1324" y="144"/>
                </a:lnTo>
                <a:lnTo>
                  <a:pt x="1331" y="145"/>
                </a:lnTo>
                <a:lnTo>
                  <a:pt x="1356" y="128"/>
                </a:lnTo>
                <a:lnTo>
                  <a:pt x="1362" y="130"/>
                </a:lnTo>
                <a:lnTo>
                  <a:pt x="1368" y="132"/>
                </a:lnTo>
                <a:lnTo>
                  <a:pt x="1375" y="137"/>
                </a:lnTo>
                <a:lnTo>
                  <a:pt x="1382" y="144"/>
                </a:lnTo>
                <a:lnTo>
                  <a:pt x="1384" y="146"/>
                </a:lnTo>
                <a:lnTo>
                  <a:pt x="1387" y="151"/>
                </a:lnTo>
                <a:lnTo>
                  <a:pt x="1392" y="159"/>
                </a:lnTo>
                <a:lnTo>
                  <a:pt x="1394" y="163"/>
                </a:lnTo>
                <a:lnTo>
                  <a:pt x="1396" y="168"/>
                </a:lnTo>
                <a:lnTo>
                  <a:pt x="1396" y="176"/>
                </a:lnTo>
                <a:lnTo>
                  <a:pt x="1396" y="182"/>
                </a:lnTo>
                <a:lnTo>
                  <a:pt x="1396" y="187"/>
                </a:lnTo>
                <a:lnTo>
                  <a:pt x="1394" y="192"/>
                </a:lnTo>
                <a:lnTo>
                  <a:pt x="1393" y="194"/>
                </a:lnTo>
                <a:lnTo>
                  <a:pt x="1390" y="200"/>
                </a:lnTo>
                <a:lnTo>
                  <a:pt x="1379" y="206"/>
                </a:lnTo>
                <a:lnTo>
                  <a:pt x="1365" y="214"/>
                </a:lnTo>
                <a:lnTo>
                  <a:pt x="1351" y="223"/>
                </a:lnTo>
                <a:lnTo>
                  <a:pt x="1339" y="231"/>
                </a:lnTo>
                <a:lnTo>
                  <a:pt x="1262" y="197"/>
                </a:lnTo>
                <a:lnTo>
                  <a:pt x="1293" y="176"/>
                </a:lnTo>
                <a:lnTo>
                  <a:pt x="1353" y="206"/>
                </a:lnTo>
                <a:lnTo>
                  <a:pt x="1356" y="201"/>
                </a:lnTo>
                <a:lnTo>
                  <a:pt x="1358" y="197"/>
                </a:lnTo>
                <a:lnTo>
                  <a:pt x="1358" y="190"/>
                </a:lnTo>
                <a:lnTo>
                  <a:pt x="1358" y="185"/>
                </a:lnTo>
                <a:lnTo>
                  <a:pt x="1356" y="180"/>
                </a:lnTo>
                <a:lnTo>
                  <a:pt x="1355" y="176"/>
                </a:lnTo>
                <a:lnTo>
                  <a:pt x="1353" y="172"/>
                </a:lnTo>
                <a:lnTo>
                  <a:pt x="1349" y="166"/>
                </a:lnTo>
                <a:lnTo>
                  <a:pt x="1345" y="161"/>
                </a:lnTo>
                <a:lnTo>
                  <a:pt x="1338" y="156"/>
                </a:lnTo>
                <a:lnTo>
                  <a:pt x="1331" y="154"/>
                </a:lnTo>
                <a:lnTo>
                  <a:pt x="1305" y="170"/>
                </a:lnTo>
                <a:lnTo>
                  <a:pt x="1298" y="168"/>
                </a:lnTo>
                <a:lnTo>
                  <a:pt x="1291" y="165"/>
                </a:lnTo>
                <a:lnTo>
                  <a:pt x="1284" y="161"/>
                </a:lnTo>
                <a:lnTo>
                  <a:pt x="1277" y="156"/>
                </a:lnTo>
                <a:lnTo>
                  <a:pt x="1273" y="152"/>
                </a:lnTo>
                <a:lnTo>
                  <a:pt x="1270" y="149"/>
                </a:lnTo>
                <a:lnTo>
                  <a:pt x="1267" y="145"/>
                </a:lnTo>
                <a:lnTo>
                  <a:pt x="1264" y="142"/>
                </a:lnTo>
                <a:lnTo>
                  <a:pt x="1263" y="137"/>
                </a:lnTo>
                <a:lnTo>
                  <a:pt x="1260" y="132"/>
                </a:lnTo>
                <a:lnTo>
                  <a:pt x="1260" y="128"/>
                </a:lnTo>
                <a:lnTo>
                  <a:pt x="1260" y="122"/>
                </a:lnTo>
                <a:lnTo>
                  <a:pt x="1260" y="117"/>
                </a:lnTo>
                <a:lnTo>
                  <a:pt x="1260" y="111"/>
                </a:lnTo>
                <a:lnTo>
                  <a:pt x="1262" y="107"/>
                </a:lnTo>
                <a:lnTo>
                  <a:pt x="1294" y="8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3" name="Freeform 194">
            <a:extLst>
              <a:ext uri="{FF2B5EF4-FFF2-40B4-BE49-F238E27FC236}">
                <a16:creationId xmlns:a16="http://schemas.microsoft.com/office/drawing/2014/main" id="{63D25FD3-1EDE-2972-C7C9-27F1F9C96BF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527646" y="5904168"/>
            <a:ext cx="559437" cy="72000"/>
          </a:xfrm>
          <a:custGeom>
            <a:avLst/>
            <a:gdLst>
              <a:gd name="T0" fmla="*/ 1046 w 1555"/>
              <a:gd name="T1" fmla="*/ 153 h 200"/>
              <a:gd name="T2" fmla="*/ 1026 w 1555"/>
              <a:gd name="T3" fmla="*/ 48 h 200"/>
              <a:gd name="T4" fmla="*/ 184 w 1555"/>
              <a:gd name="T5" fmla="*/ 4 h 200"/>
              <a:gd name="T6" fmla="*/ 197 w 1555"/>
              <a:gd name="T7" fmla="*/ 183 h 200"/>
              <a:gd name="T8" fmla="*/ 19 w 1555"/>
              <a:gd name="T9" fmla="*/ 196 h 200"/>
              <a:gd name="T10" fmla="*/ 32 w 1555"/>
              <a:gd name="T11" fmla="*/ 111 h 200"/>
              <a:gd name="T12" fmla="*/ 63 w 1555"/>
              <a:gd name="T13" fmla="*/ 118 h 200"/>
              <a:gd name="T14" fmla="*/ 56 w 1555"/>
              <a:gd name="T15" fmla="*/ 87 h 200"/>
              <a:gd name="T16" fmla="*/ 30 w 1555"/>
              <a:gd name="T17" fmla="*/ 104 h 200"/>
              <a:gd name="T18" fmla="*/ 84 w 1555"/>
              <a:gd name="T19" fmla="*/ 93 h 200"/>
              <a:gd name="T20" fmla="*/ 97 w 1555"/>
              <a:gd name="T21" fmla="*/ 63 h 200"/>
              <a:gd name="T22" fmla="*/ 64 w 1555"/>
              <a:gd name="T23" fmla="*/ 63 h 200"/>
              <a:gd name="T24" fmla="*/ 118 w 1555"/>
              <a:gd name="T25" fmla="*/ 91 h 200"/>
              <a:gd name="T26" fmla="*/ 143 w 1555"/>
              <a:gd name="T27" fmla="*/ 75 h 200"/>
              <a:gd name="T28" fmla="*/ 118 w 1555"/>
              <a:gd name="T29" fmla="*/ 56 h 200"/>
              <a:gd name="T30" fmla="*/ 138 w 1555"/>
              <a:gd name="T31" fmla="*/ 117 h 200"/>
              <a:gd name="T32" fmla="*/ 170 w 1555"/>
              <a:gd name="T33" fmla="*/ 117 h 200"/>
              <a:gd name="T34" fmla="*/ 157 w 1555"/>
              <a:gd name="T35" fmla="*/ 87 h 200"/>
              <a:gd name="T36" fmla="*/ 60 w 1555"/>
              <a:gd name="T37" fmla="*/ 145 h 200"/>
              <a:gd name="T38" fmla="*/ 106 w 1555"/>
              <a:gd name="T39" fmla="*/ 94 h 200"/>
              <a:gd name="T40" fmla="*/ 60 w 1555"/>
              <a:gd name="T41" fmla="*/ 145 h 200"/>
              <a:gd name="T42" fmla="*/ 392 w 1555"/>
              <a:gd name="T43" fmla="*/ 28 h 200"/>
              <a:gd name="T44" fmla="*/ 335 w 1555"/>
              <a:gd name="T45" fmla="*/ 108 h 200"/>
              <a:gd name="T46" fmla="*/ 557 w 1555"/>
              <a:gd name="T47" fmla="*/ 155 h 200"/>
              <a:gd name="T48" fmla="*/ 505 w 1555"/>
              <a:gd name="T49" fmla="*/ 48 h 200"/>
              <a:gd name="T50" fmla="*/ 605 w 1555"/>
              <a:gd name="T51" fmla="*/ 173 h 200"/>
              <a:gd name="T52" fmla="*/ 666 w 1555"/>
              <a:gd name="T53" fmla="*/ 65 h 200"/>
              <a:gd name="T54" fmla="*/ 689 w 1555"/>
              <a:gd name="T55" fmla="*/ 137 h 200"/>
              <a:gd name="T56" fmla="*/ 769 w 1555"/>
              <a:gd name="T57" fmla="*/ 65 h 200"/>
              <a:gd name="T58" fmla="*/ 751 w 1555"/>
              <a:gd name="T59" fmla="*/ 137 h 200"/>
              <a:gd name="T60" fmla="*/ 811 w 1555"/>
              <a:gd name="T61" fmla="*/ 96 h 200"/>
              <a:gd name="T62" fmla="*/ 813 w 1555"/>
              <a:gd name="T63" fmla="*/ 28 h 200"/>
              <a:gd name="T64" fmla="*/ 441 w 1555"/>
              <a:gd name="T65" fmla="*/ 0 h 200"/>
              <a:gd name="T66" fmla="*/ 454 w 1555"/>
              <a:gd name="T67" fmla="*/ 120 h 200"/>
              <a:gd name="T68" fmla="*/ 451 w 1555"/>
              <a:gd name="T69" fmla="*/ 173 h 200"/>
              <a:gd name="T70" fmla="*/ 409 w 1555"/>
              <a:gd name="T71" fmla="*/ 153 h 200"/>
              <a:gd name="T72" fmla="*/ 1100 w 1555"/>
              <a:gd name="T73" fmla="*/ 173 h 200"/>
              <a:gd name="T74" fmla="*/ 1148 w 1555"/>
              <a:gd name="T75" fmla="*/ 28 h 200"/>
              <a:gd name="T76" fmla="*/ 1309 w 1555"/>
              <a:gd name="T77" fmla="*/ 173 h 200"/>
              <a:gd name="T78" fmla="*/ 1374 w 1555"/>
              <a:gd name="T79" fmla="*/ 28 h 200"/>
              <a:gd name="T80" fmla="*/ 1324 w 1555"/>
              <a:gd name="T81" fmla="*/ 155 h 200"/>
              <a:gd name="T82" fmla="*/ 961 w 1555"/>
              <a:gd name="T83" fmla="*/ 148 h 200"/>
              <a:gd name="T84" fmla="*/ 926 w 1555"/>
              <a:gd name="T85" fmla="*/ 80 h 200"/>
              <a:gd name="T86" fmla="*/ 941 w 1555"/>
              <a:gd name="T87" fmla="*/ 27 h 200"/>
              <a:gd name="T88" fmla="*/ 967 w 1555"/>
              <a:gd name="T89" fmla="*/ 67 h 200"/>
              <a:gd name="T90" fmla="*/ 950 w 1555"/>
              <a:gd name="T91" fmla="*/ 51 h 200"/>
              <a:gd name="T92" fmla="*/ 981 w 1555"/>
              <a:gd name="T93" fmla="*/ 108 h 200"/>
              <a:gd name="T94" fmla="*/ 978 w 1555"/>
              <a:gd name="T95" fmla="*/ 170 h 200"/>
              <a:gd name="T96" fmla="*/ 940 w 1555"/>
              <a:gd name="T97" fmla="*/ 168 h 200"/>
              <a:gd name="T98" fmla="*/ 1223 w 1555"/>
              <a:gd name="T99" fmla="*/ 152 h 200"/>
              <a:gd name="T100" fmla="*/ 1238 w 1555"/>
              <a:gd name="T101" fmla="*/ 58 h 200"/>
              <a:gd name="T102" fmla="*/ 1220 w 1555"/>
              <a:gd name="T103" fmla="*/ 58 h 200"/>
              <a:gd name="T104" fmla="*/ 1261 w 1555"/>
              <a:gd name="T105" fmla="*/ 49 h 200"/>
              <a:gd name="T106" fmla="*/ 1259 w 1555"/>
              <a:gd name="T107" fmla="*/ 155 h 200"/>
              <a:gd name="T108" fmla="*/ 1213 w 1555"/>
              <a:gd name="T109" fmla="*/ 172 h 200"/>
              <a:gd name="T110" fmla="*/ 1191 w 1555"/>
              <a:gd name="T111" fmla="*/ 104 h 200"/>
              <a:gd name="T112" fmla="*/ 1213 w 1555"/>
              <a:gd name="T113" fmla="*/ 29 h 200"/>
              <a:gd name="T114" fmla="*/ 1473 w 1555"/>
              <a:gd name="T115" fmla="*/ 66 h 200"/>
              <a:gd name="T116" fmla="*/ 1492 w 1555"/>
              <a:gd name="T117" fmla="*/ 173 h 200"/>
              <a:gd name="T118" fmla="*/ 1441 w 1555"/>
              <a:gd name="T119" fmla="*/ 153 h 200"/>
              <a:gd name="T120" fmla="*/ 1405 w 1555"/>
              <a:gd name="T121" fmla="*/ 4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55" h="200">
                <a:moveTo>
                  <a:pt x="1018" y="48"/>
                </a:moveTo>
                <a:lnTo>
                  <a:pt x="1018" y="28"/>
                </a:lnTo>
                <a:lnTo>
                  <a:pt x="1070" y="28"/>
                </a:lnTo>
                <a:lnTo>
                  <a:pt x="1070" y="48"/>
                </a:lnTo>
                <a:lnTo>
                  <a:pt x="1061" y="48"/>
                </a:lnTo>
                <a:lnTo>
                  <a:pt x="1081" y="153"/>
                </a:lnTo>
                <a:lnTo>
                  <a:pt x="1088" y="153"/>
                </a:lnTo>
                <a:lnTo>
                  <a:pt x="1088" y="173"/>
                </a:lnTo>
                <a:lnTo>
                  <a:pt x="1046" y="173"/>
                </a:lnTo>
                <a:lnTo>
                  <a:pt x="1046" y="153"/>
                </a:lnTo>
                <a:lnTo>
                  <a:pt x="1054" y="153"/>
                </a:lnTo>
                <a:lnTo>
                  <a:pt x="1052" y="139"/>
                </a:lnTo>
                <a:lnTo>
                  <a:pt x="1029" y="139"/>
                </a:lnTo>
                <a:lnTo>
                  <a:pt x="1026" y="153"/>
                </a:lnTo>
                <a:lnTo>
                  <a:pt x="1035" y="153"/>
                </a:lnTo>
                <a:lnTo>
                  <a:pt x="1035" y="173"/>
                </a:lnTo>
                <a:lnTo>
                  <a:pt x="998" y="173"/>
                </a:lnTo>
                <a:lnTo>
                  <a:pt x="998" y="153"/>
                </a:lnTo>
                <a:lnTo>
                  <a:pt x="1004" y="153"/>
                </a:lnTo>
                <a:lnTo>
                  <a:pt x="1026" y="48"/>
                </a:lnTo>
                <a:lnTo>
                  <a:pt x="1018" y="48"/>
                </a:lnTo>
                <a:close/>
                <a:moveTo>
                  <a:pt x="1032" y="120"/>
                </a:moveTo>
                <a:lnTo>
                  <a:pt x="1049" y="120"/>
                </a:lnTo>
                <a:lnTo>
                  <a:pt x="1042" y="73"/>
                </a:lnTo>
                <a:lnTo>
                  <a:pt x="1032" y="120"/>
                </a:lnTo>
                <a:close/>
                <a:moveTo>
                  <a:pt x="0" y="0"/>
                </a:moveTo>
                <a:lnTo>
                  <a:pt x="169" y="0"/>
                </a:lnTo>
                <a:lnTo>
                  <a:pt x="174" y="1"/>
                </a:lnTo>
                <a:lnTo>
                  <a:pt x="181" y="3"/>
                </a:lnTo>
                <a:lnTo>
                  <a:pt x="184" y="4"/>
                </a:lnTo>
                <a:lnTo>
                  <a:pt x="187" y="5"/>
                </a:lnTo>
                <a:lnTo>
                  <a:pt x="191" y="10"/>
                </a:lnTo>
                <a:lnTo>
                  <a:pt x="195" y="15"/>
                </a:lnTo>
                <a:lnTo>
                  <a:pt x="198" y="21"/>
                </a:lnTo>
                <a:lnTo>
                  <a:pt x="201" y="27"/>
                </a:lnTo>
                <a:lnTo>
                  <a:pt x="201" y="34"/>
                </a:lnTo>
                <a:lnTo>
                  <a:pt x="201" y="168"/>
                </a:lnTo>
                <a:lnTo>
                  <a:pt x="201" y="173"/>
                </a:lnTo>
                <a:lnTo>
                  <a:pt x="198" y="180"/>
                </a:lnTo>
                <a:lnTo>
                  <a:pt x="197" y="183"/>
                </a:lnTo>
                <a:lnTo>
                  <a:pt x="195" y="186"/>
                </a:lnTo>
                <a:lnTo>
                  <a:pt x="191" y="190"/>
                </a:lnTo>
                <a:lnTo>
                  <a:pt x="187" y="194"/>
                </a:lnTo>
                <a:lnTo>
                  <a:pt x="181" y="197"/>
                </a:lnTo>
                <a:lnTo>
                  <a:pt x="174" y="200"/>
                </a:lnTo>
                <a:lnTo>
                  <a:pt x="169" y="200"/>
                </a:lnTo>
                <a:lnTo>
                  <a:pt x="34" y="200"/>
                </a:lnTo>
                <a:lnTo>
                  <a:pt x="27" y="200"/>
                </a:lnTo>
                <a:lnTo>
                  <a:pt x="22" y="197"/>
                </a:lnTo>
                <a:lnTo>
                  <a:pt x="19" y="196"/>
                </a:lnTo>
                <a:lnTo>
                  <a:pt x="16" y="194"/>
                </a:lnTo>
                <a:lnTo>
                  <a:pt x="10" y="190"/>
                </a:lnTo>
                <a:lnTo>
                  <a:pt x="6" y="186"/>
                </a:lnTo>
                <a:lnTo>
                  <a:pt x="3" y="180"/>
                </a:lnTo>
                <a:lnTo>
                  <a:pt x="2" y="173"/>
                </a:lnTo>
                <a:lnTo>
                  <a:pt x="0" y="168"/>
                </a:lnTo>
                <a:lnTo>
                  <a:pt x="0" y="0"/>
                </a:lnTo>
                <a:close/>
                <a:moveTo>
                  <a:pt x="30" y="104"/>
                </a:moveTo>
                <a:lnTo>
                  <a:pt x="30" y="108"/>
                </a:lnTo>
                <a:lnTo>
                  <a:pt x="32" y="111"/>
                </a:lnTo>
                <a:lnTo>
                  <a:pt x="33" y="115"/>
                </a:lnTo>
                <a:lnTo>
                  <a:pt x="36" y="118"/>
                </a:lnTo>
                <a:lnTo>
                  <a:pt x="39" y="120"/>
                </a:lnTo>
                <a:lnTo>
                  <a:pt x="41" y="122"/>
                </a:lnTo>
                <a:lnTo>
                  <a:pt x="46" y="122"/>
                </a:lnTo>
                <a:lnTo>
                  <a:pt x="49" y="124"/>
                </a:lnTo>
                <a:lnTo>
                  <a:pt x="53" y="122"/>
                </a:lnTo>
                <a:lnTo>
                  <a:pt x="56" y="122"/>
                </a:lnTo>
                <a:lnTo>
                  <a:pt x="60" y="120"/>
                </a:lnTo>
                <a:lnTo>
                  <a:pt x="63" y="118"/>
                </a:lnTo>
                <a:lnTo>
                  <a:pt x="64" y="115"/>
                </a:lnTo>
                <a:lnTo>
                  <a:pt x="67" y="111"/>
                </a:lnTo>
                <a:lnTo>
                  <a:pt x="67" y="108"/>
                </a:lnTo>
                <a:lnTo>
                  <a:pt x="68" y="104"/>
                </a:lnTo>
                <a:lnTo>
                  <a:pt x="67" y="100"/>
                </a:lnTo>
                <a:lnTo>
                  <a:pt x="67" y="97"/>
                </a:lnTo>
                <a:lnTo>
                  <a:pt x="64" y="94"/>
                </a:lnTo>
                <a:lnTo>
                  <a:pt x="63" y="91"/>
                </a:lnTo>
                <a:lnTo>
                  <a:pt x="60" y="89"/>
                </a:lnTo>
                <a:lnTo>
                  <a:pt x="56" y="87"/>
                </a:lnTo>
                <a:lnTo>
                  <a:pt x="53" y="86"/>
                </a:lnTo>
                <a:lnTo>
                  <a:pt x="49" y="86"/>
                </a:lnTo>
                <a:lnTo>
                  <a:pt x="46" y="86"/>
                </a:lnTo>
                <a:lnTo>
                  <a:pt x="41" y="87"/>
                </a:lnTo>
                <a:lnTo>
                  <a:pt x="39" y="89"/>
                </a:lnTo>
                <a:lnTo>
                  <a:pt x="36" y="91"/>
                </a:lnTo>
                <a:lnTo>
                  <a:pt x="33" y="94"/>
                </a:lnTo>
                <a:lnTo>
                  <a:pt x="32" y="97"/>
                </a:lnTo>
                <a:lnTo>
                  <a:pt x="30" y="100"/>
                </a:lnTo>
                <a:lnTo>
                  <a:pt x="30" y="104"/>
                </a:lnTo>
                <a:close/>
                <a:moveTo>
                  <a:pt x="61" y="75"/>
                </a:moveTo>
                <a:lnTo>
                  <a:pt x="61" y="79"/>
                </a:lnTo>
                <a:lnTo>
                  <a:pt x="63" y="82"/>
                </a:lnTo>
                <a:lnTo>
                  <a:pt x="64" y="84"/>
                </a:lnTo>
                <a:lnTo>
                  <a:pt x="67" y="87"/>
                </a:lnTo>
                <a:lnTo>
                  <a:pt x="70" y="90"/>
                </a:lnTo>
                <a:lnTo>
                  <a:pt x="73" y="91"/>
                </a:lnTo>
                <a:lnTo>
                  <a:pt x="77" y="93"/>
                </a:lnTo>
                <a:lnTo>
                  <a:pt x="80" y="93"/>
                </a:lnTo>
                <a:lnTo>
                  <a:pt x="84" y="93"/>
                </a:lnTo>
                <a:lnTo>
                  <a:pt x="88" y="91"/>
                </a:lnTo>
                <a:lnTo>
                  <a:pt x="91" y="90"/>
                </a:lnTo>
                <a:lnTo>
                  <a:pt x="94" y="87"/>
                </a:lnTo>
                <a:lnTo>
                  <a:pt x="97" y="84"/>
                </a:lnTo>
                <a:lnTo>
                  <a:pt x="98" y="82"/>
                </a:lnTo>
                <a:lnTo>
                  <a:pt x="99" y="79"/>
                </a:lnTo>
                <a:lnTo>
                  <a:pt x="99" y="75"/>
                </a:lnTo>
                <a:lnTo>
                  <a:pt x="99" y="70"/>
                </a:lnTo>
                <a:lnTo>
                  <a:pt x="98" y="67"/>
                </a:lnTo>
                <a:lnTo>
                  <a:pt x="97" y="63"/>
                </a:lnTo>
                <a:lnTo>
                  <a:pt x="94" y="60"/>
                </a:lnTo>
                <a:lnTo>
                  <a:pt x="91" y="59"/>
                </a:lnTo>
                <a:lnTo>
                  <a:pt x="88" y="58"/>
                </a:lnTo>
                <a:lnTo>
                  <a:pt x="84" y="56"/>
                </a:lnTo>
                <a:lnTo>
                  <a:pt x="80" y="56"/>
                </a:lnTo>
                <a:lnTo>
                  <a:pt x="77" y="56"/>
                </a:lnTo>
                <a:lnTo>
                  <a:pt x="73" y="58"/>
                </a:lnTo>
                <a:lnTo>
                  <a:pt x="70" y="59"/>
                </a:lnTo>
                <a:lnTo>
                  <a:pt x="67" y="60"/>
                </a:lnTo>
                <a:lnTo>
                  <a:pt x="64" y="63"/>
                </a:lnTo>
                <a:lnTo>
                  <a:pt x="63" y="67"/>
                </a:lnTo>
                <a:lnTo>
                  <a:pt x="61" y="70"/>
                </a:lnTo>
                <a:lnTo>
                  <a:pt x="61" y="75"/>
                </a:lnTo>
                <a:close/>
                <a:moveTo>
                  <a:pt x="105" y="75"/>
                </a:moveTo>
                <a:lnTo>
                  <a:pt x="106" y="79"/>
                </a:lnTo>
                <a:lnTo>
                  <a:pt x="106" y="82"/>
                </a:lnTo>
                <a:lnTo>
                  <a:pt x="109" y="84"/>
                </a:lnTo>
                <a:lnTo>
                  <a:pt x="111" y="87"/>
                </a:lnTo>
                <a:lnTo>
                  <a:pt x="114" y="90"/>
                </a:lnTo>
                <a:lnTo>
                  <a:pt x="118" y="91"/>
                </a:lnTo>
                <a:lnTo>
                  <a:pt x="121" y="93"/>
                </a:lnTo>
                <a:lnTo>
                  <a:pt x="125" y="93"/>
                </a:lnTo>
                <a:lnTo>
                  <a:pt x="129" y="93"/>
                </a:lnTo>
                <a:lnTo>
                  <a:pt x="132" y="91"/>
                </a:lnTo>
                <a:lnTo>
                  <a:pt x="135" y="90"/>
                </a:lnTo>
                <a:lnTo>
                  <a:pt x="138" y="87"/>
                </a:lnTo>
                <a:lnTo>
                  <a:pt x="140" y="84"/>
                </a:lnTo>
                <a:lnTo>
                  <a:pt x="142" y="82"/>
                </a:lnTo>
                <a:lnTo>
                  <a:pt x="143" y="79"/>
                </a:lnTo>
                <a:lnTo>
                  <a:pt x="143" y="75"/>
                </a:lnTo>
                <a:lnTo>
                  <a:pt x="143" y="70"/>
                </a:lnTo>
                <a:lnTo>
                  <a:pt x="142" y="67"/>
                </a:lnTo>
                <a:lnTo>
                  <a:pt x="140" y="63"/>
                </a:lnTo>
                <a:lnTo>
                  <a:pt x="138" y="60"/>
                </a:lnTo>
                <a:lnTo>
                  <a:pt x="135" y="59"/>
                </a:lnTo>
                <a:lnTo>
                  <a:pt x="132" y="56"/>
                </a:lnTo>
                <a:lnTo>
                  <a:pt x="129" y="56"/>
                </a:lnTo>
                <a:lnTo>
                  <a:pt x="125" y="55"/>
                </a:lnTo>
                <a:lnTo>
                  <a:pt x="121" y="56"/>
                </a:lnTo>
                <a:lnTo>
                  <a:pt x="118" y="56"/>
                </a:lnTo>
                <a:lnTo>
                  <a:pt x="114" y="59"/>
                </a:lnTo>
                <a:lnTo>
                  <a:pt x="111" y="60"/>
                </a:lnTo>
                <a:lnTo>
                  <a:pt x="109" y="63"/>
                </a:lnTo>
                <a:lnTo>
                  <a:pt x="106" y="67"/>
                </a:lnTo>
                <a:lnTo>
                  <a:pt x="106" y="70"/>
                </a:lnTo>
                <a:lnTo>
                  <a:pt x="105" y="75"/>
                </a:lnTo>
                <a:close/>
                <a:moveTo>
                  <a:pt x="135" y="106"/>
                </a:moveTo>
                <a:lnTo>
                  <a:pt x="135" y="110"/>
                </a:lnTo>
                <a:lnTo>
                  <a:pt x="136" y="114"/>
                </a:lnTo>
                <a:lnTo>
                  <a:pt x="138" y="117"/>
                </a:lnTo>
                <a:lnTo>
                  <a:pt x="140" y="120"/>
                </a:lnTo>
                <a:lnTo>
                  <a:pt x="143" y="122"/>
                </a:lnTo>
                <a:lnTo>
                  <a:pt x="146" y="124"/>
                </a:lnTo>
                <a:lnTo>
                  <a:pt x="150" y="125"/>
                </a:lnTo>
                <a:lnTo>
                  <a:pt x="153" y="125"/>
                </a:lnTo>
                <a:lnTo>
                  <a:pt x="157" y="125"/>
                </a:lnTo>
                <a:lnTo>
                  <a:pt x="162" y="124"/>
                </a:lnTo>
                <a:lnTo>
                  <a:pt x="164" y="122"/>
                </a:lnTo>
                <a:lnTo>
                  <a:pt x="167" y="120"/>
                </a:lnTo>
                <a:lnTo>
                  <a:pt x="170" y="117"/>
                </a:lnTo>
                <a:lnTo>
                  <a:pt x="171" y="114"/>
                </a:lnTo>
                <a:lnTo>
                  <a:pt x="173" y="110"/>
                </a:lnTo>
                <a:lnTo>
                  <a:pt x="173" y="106"/>
                </a:lnTo>
                <a:lnTo>
                  <a:pt x="173" y="103"/>
                </a:lnTo>
                <a:lnTo>
                  <a:pt x="171" y="98"/>
                </a:lnTo>
                <a:lnTo>
                  <a:pt x="170" y="96"/>
                </a:lnTo>
                <a:lnTo>
                  <a:pt x="167" y="93"/>
                </a:lnTo>
                <a:lnTo>
                  <a:pt x="164" y="90"/>
                </a:lnTo>
                <a:lnTo>
                  <a:pt x="162" y="89"/>
                </a:lnTo>
                <a:lnTo>
                  <a:pt x="157" y="87"/>
                </a:lnTo>
                <a:lnTo>
                  <a:pt x="153" y="87"/>
                </a:lnTo>
                <a:lnTo>
                  <a:pt x="150" y="87"/>
                </a:lnTo>
                <a:lnTo>
                  <a:pt x="146" y="89"/>
                </a:lnTo>
                <a:lnTo>
                  <a:pt x="143" y="90"/>
                </a:lnTo>
                <a:lnTo>
                  <a:pt x="140" y="93"/>
                </a:lnTo>
                <a:lnTo>
                  <a:pt x="138" y="96"/>
                </a:lnTo>
                <a:lnTo>
                  <a:pt x="136" y="98"/>
                </a:lnTo>
                <a:lnTo>
                  <a:pt x="135" y="103"/>
                </a:lnTo>
                <a:lnTo>
                  <a:pt x="135" y="106"/>
                </a:lnTo>
                <a:close/>
                <a:moveTo>
                  <a:pt x="60" y="145"/>
                </a:moveTo>
                <a:lnTo>
                  <a:pt x="142" y="145"/>
                </a:lnTo>
                <a:lnTo>
                  <a:pt x="143" y="145"/>
                </a:lnTo>
                <a:lnTo>
                  <a:pt x="145" y="144"/>
                </a:lnTo>
                <a:lnTo>
                  <a:pt x="146" y="144"/>
                </a:lnTo>
                <a:lnTo>
                  <a:pt x="147" y="142"/>
                </a:lnTo>
                <a:lnTo>
                  <a:pt x="147" y="139"/>
                </a:lnTo>
                <a:lnTo>
                  <a:pt x="147" y="137"/>
                </a:lnTo>
                <a:lnTo>
                  <a:pt x="145" y="134"/>
                </a:lnTo>
                <a:lnTo>
                  <a:pt x="108" y="96"/>
                </a:lnTo>
                <a:lnTo>
                  <a:pt x="106" y="94"/>
                </a:lnTo>
                <a:lnTo>
                  <a:pt x="105" y="93"/>
                </a:lnTo>
                <a:lnTo>
                  <a:pt x="101" y="93"/>
                </a:lnTo>
                <a:lnTo>
                  <a:pt x="98" y="96"/>
                </a:lnTo>
                <a:lnTo>
                  <a:pt x="57" y="134"/>
                </a:lnTo>
                <a:lnTo>
                  <a:pt x="54" y="137"/>
                </a:lnTo>
                <a:lnTo>
                  <a:pt x="53" y="139"/>
                </a:lnTo>
                <a:lnTo>
                  <a:pt x="53" y="142"/>
                </a:lnTo>
                <a:lnTo>
                  <a:pt x="54" y="144"/>
                </a:lnTo>
                <a:lnTo>
                  <a:pt x="57" y="145"/>
                </a:lnTo>
                <a:lnTo>
                  <a:pt x="60" y="145"/>
                </a:lnTo>
                <a:close/>
                <a:moveTo>
                  <a:pt x="300" y="28"/>
                </a:moveTo>
                <a:lnTo>
                  <a:pt x="342" y="28"/>
                </a:lnTo>
                <a:lnTo>
                  <a:pt x="342" y="48"/>
                </a:lnTo>
                <a:lnTo>
                  <a:pt x="335" y="48"/>
                </a:lnTo>
                <a:lnTo>
                  <a:pt x="335" y="86"/>
                </a:lnTo>
                <a:lnTo>
                  <a:pt x="357" y="86"/>
                </a:lnTo>
                <a:lnTo>
                  <a:pt x="357" y="48"/>
                </a:lnTo>
                <a:lnTo>
                  <a:pt x="351" y="48"/>
                </a:lnTo>
                <a:lnTo>
                  <a:pt x="351" y="28"/>
                </a:lnTo>
                <a:lnTo>
                  <a:pt x="392" y="28"/>
                </a:lnTo>
                <a:lnTo>
                  <a:pt x="392" y="48"/>
                </a:lnTo>
                <a:lnTo>
                  <a:pt x="385" y="48"/>
                </a:lnTo>
                <a:lnTo>
                  <a:pt x="385" y="153"/>
                </a:lnTo>
                <a:lnTo>
                  <a:pt x="392" y="153"/>
                </a:lnTo>
                <a:lnTo>
                  <a:pt x="392" y="173"/>
                </a:lnTo>
                <a:lnTo>
                  <a:pt x="351" y="173"/>
                </a:lnTo>
                <a:lnTo>
                  <a:pt x="351" y="153"/>
                </a:lnTo>
                <a:lnTo>
                  <a:pt x="357" y="153"/>
                </a:lnTo>
                <a:lnTo>
                  <a:pt x="357" y="108"/>
                </a:lnTo>
                <a:lnTo>
                  <a:pt x="335" y="108"/>
                </a:lnTo>
                <a:lnTo>
                  <a:pt x="335" y="153"/>
                </a:lnTo>
                <a:lnTo>
                  <a:pt x="342" y="153"/>
                </a:lnTo>
                <a:lnTo>
                  <a:pt x="342" y="173"/>
                </a:lnTo>
                <a:lnTo>
                  <a:pt x="300" y="173"/>
                </a:lnTo>
                <a:lnTo>
                  <a:pt x="300" y="153"/>
                </a:lnTo>
                <a:lnTo>
                  <a:pt x="308" y="153"/>
                </a:lnTo>
                <a:lnTo>
                  <a:pt x="308" y="48"/>
                </a:lnTo>
                <a:lnTo>
                  <a:pt x="300" y="48"/>
                </a:lnTo>
                <a:lnTo>
                  <a:pt x="300" y="28"/>
                </a:lnTo>
                <a:close/>
                <a:moveTo>
                  <a:pt x="557" y="155"/>
                </a:moveTo>
                <a:lnTo>
                  <a:pt x="550" y="155"/>
                </a:lnTo>
                <a:lnTo>
                  <a:pt x="533" y="91"/>
                </a:lnTo>
                <a:lnTo>
                  <a:pt x="533" y="153"/>
                </a:lnTo>
                <a:lnTo>
                  <a:pt x="540" y="153"/>
                </a:lnTo>
                <a:lnTo>
                  <a:pt x="540" y="173"/>
                </a:lnTo>
                <a:lnTo>
                  <a:pt x="505" y="173"/>
                </a:lnTo>
                <a:lnTo>
                  <a:pt x="505" y="153"/>
                </a:lnTo>
                <a:lnTo>
                  <a:pt x="512" y="153"/>
                </a:lnTo>
                <a:lnTo>
                  <a:pt x="512" y="48"/>
                </a:lnTo>
                <a:lnTo>
                  <a:pt x="505" y="48"/>
                </a:lnTo>
                <a:lnTo>
                  <a:pt x="505" y="28"/>
                </a:lnTo>
                <a:lnTo>
                  <a:pt x="540" y="28"/>
                </a:lnTo>
                <a:lnTo>
                  <a:pt x="556" y="89"/>
                </a:lnTo>
                <a:lnTo>
                  <a:pt x="573" y="28"/>
                </a:lnTo>
                <a:lnTo>
                  <a:pt x="605" y="28"/>
                </a:lnTo>
                <a:lnTo>
                  <a:pt x="605" y="48"/>
                </a:lnTo>
                <a:lnTo>
                  <a:pt x="598" y="48"/>
                </a:lnTo>
                <a:lnTo>
                  <a:pt x="598" y="153"/>
                </a:lnTo>
                <a:lnTo>
                  <a:pt x="605" y="153"/>
                </a:lnTo>
                <a:lnTo>
                  <a:pt x="605" y="173"/>
                </a:lnTo>
                <a:lnTo>
                  <a:pt x="568" y="173"/>
                </a:lnTo>
                <a:lnTo>
                  <a:pt x="568" y="153"/>
                </a:lnTo>
                <a:lnTo>
                  <a:pt x="575" y="153"/>
                </a:lnTo>
                <a:lnTo>
                  <a:pt x="575" y="91"/>
                </a:lnTo>
                <a:lnTo>
                  <a:pt x="557" y="155"/>
                </a:lnTo>
                <a:close/>
                <a:moveTo>
                  <a:pt x="618" y="48"/>
                </a:moveTo>
                <a:lnTo>
                  <a:pt x="618" y="28"/>
                </a:lnTo>
                <a:lnTo>
                  <a:pt x="687" y="28"/>
                </a:lnTo>
                <a:lnTo>
                  <a:pt x="687" y="65"/>
                </a:lnTo>
                <a:lnTo>
                  <a:pt x="666" y="65"/>
                </a:lnTo>
                <a:lnTo>
                  <a:pt x="666" y="48"/>
                </a:lnTo>
                <a:lnTo>
                  <a:pt x="653" y="48"/>
                </a:lnTo>
                <a:lnTo>
                  <a:pt x="653" y="89"/>
                </a:lnTo>
                <a:lnTo>
                  <a:pt x="674" y="89"/>
                </a:lnTo>
                <a:lnTo>
                  <a:pt x="674" y="110"/>
                </a:lnTo>
                <a:lnTo>
                  <a:pt x="653" y="110"/>
                </a:lnTo>
                <a:lnTo>
                  <a:pt x="653" y="153"/>
                </a:lnTo>
                <a:lnTo>
                  <a:pt x="669" y="153"/>
                </a:lnTo>
                <a:lnTo>
                  <a:pt x="669" y="137"/>
                </a:lnTo>
                <a:lnTo>
                  <a:pt x="689" y="137"/>
                </a:lnTo>
                <a:lnTo>
                  <a:pt x="689" y="173"/>
                </a:lnTo>
                <a:lnTo>
                  <a:pt x="618" y="173"/>
                </a:lnTo>
                <a:lnTo>
                  <a:pt x="618" y="153"/>
                </a:lnTo>
                <a:lnTo>
                  <a:pt x="625" y="153"/>
                </a:lnTo>
                <a:lnTo>
                  <a:pt x="625" y="48"/>
                </a:lnTo>
                <a:lnTo>
                  <a:pt x="618" y="48"/>
                </a:lnTo>
                <a:close/>
                <a:moveTo>
                  <a:pt x="700" y="48"/>
                </a:moveTo>
                <a:lnTo>
                  <a:pt x="700" y="28"/>
                </a:lnTo>
                <a:lnTo>
                  <a:pt x="769" y="28"/>
                </a:lnTo>
                <a:lnTo>
                  <a:pt x="769" y="65"/>
                </a:lnTo>
                <a:lnTo>
                  <a:pt x="748" y="65"/>
                </a:lnTo>
                <a:lnTo>
                  <a:pt x="748" y="48"/>
                </a:lnTo>
                <a:lnTo>
                  <a:pt x="735" y="48"/>
                </a:lnTo>
                <a:lnTo>
                  <a:pt x="735" y="89"/>
                </a:lnTo>
                <a:lnTo>
                  <a:pt x="756" y="89"/>
                </a:lnTo>
                <a:lnTo>
                  <a:pt x="756" y="110"/>
                </a:lnTo>
                <a:lnTo>
                  <a:pt x="735" y="110"/>
                </a:lnTo>
                <a:lnTo>
                  <a:pt x="735" y="153"/>
                </a:lnTo>
                <a:lnTo>
                  <a:pt x="751" y="153"/>
                </a:lnTo>
                <a:lnTo>
                  <a:pt x="751" y="137"/>
                </a:lnTo>
                <a:lnTo>
                  <a:pt x="770" y="137"/>
                </a:lnTo>
                <a:lnTo>
                  <a:pt x="770" y="173"/>
                </a:lnTo>
                <a:lnTo>
                  <a:pt x="700" y="173"/>
                </a:lnTo>
                <a:lnTo>
                  <a:pt x="700" y="153"/>
                </a:lnTo>
                <a:lnTo>
                  <a:pt x="708" y="153"/>
                </a:lnTo>
                <a:lnTo>
                  <a:pt x="708" y="48"/>
                </a:lnTo>
                <a:lnTo>
                  <a:pt x="700" y="48"/>
                </a:lnTo>
                <a:close/>
                <a:moveTo>
                  <a:pt x="859" y="173"/>
                </a:moveTo>
                <a:lnTo>
                  <a:pt x="840" y="173"/>
                </a:lnTo>
                <a:lnTo>
                  <a:pt x="811" y="96"/>
                </a:lnTo>
                <a:lnTo>
                  <a:pt x="811" y="153"/>
                </a:lnTo>
                <a:lnTo>
                  <a:pt x="820" y="153"/>
                </a:lnTo>
                <a:lnTo>
                  <a:pt x="820" y="173"/>
                </a:lnTo>
                <a:lnTo>
                  <a:pt x="782" y="173"/>
                </a:lnTo>
                <a:lnTo>
                  <a:pt x="782" y="153"/>
                </a:lnTo>
                <a:lnTo>
                  <a:pt x="790" y="153"/>
                </a:lnTo>
                <a:lnTo>
                  <a:pt x="790" y="48"/>
                </a:lnTo>
                <a:lnTo>
                  <a:pt x="782" y="48"/>
                </a:lnTo>
                <a:lnTo>
                  <a:pt x="782" y="28"/>
                </a:lnTo>
                <a:lnTo>
                  <a:pt x="813" y="28"/>
                </a:lnTo>
                <a:lnTo>
                  <a:pt x="840" y="104"/>
                </a:lnTo>
                <a:lnTo>
                  <a:pt x="840" y="48"/>
                </a:lnTo>
                <a:lnTo>
                  <a:pt x="831" y="48"/>
                </a:lnTo>
                <a:lnTo>
                  <a:pt x="831" y="28"/>
                </a:lnTo>
                <a:lnTo>
                  <a:pt x="868" y="28"/>
                </a:lnTo>
                <a:lnTo>
                  <a:pt x="868" y="48"/>
                </a:lnTo>
                <a:lnTo>
                  <a:pt x="859" y="48"/>
                </a:lnTo>
                <a:lnTo>
                  <a:pt x="859" y="173"/>
                </a:lnTo>
                <a:close/>
                <a:moveTo>
                  <a:pt x="423" y="0"/>
                </a:moveTo>
                <a:lnTo>
                  <a:pt x="441" y="0"/>
                </a:lnTo>
                <a:lnTo>
                  <a:pt x="441" y="18"/>
                </a:lnTo>
                <a:lnTo>
                  <a:pt x="423" y="18"/>
                </a:lnTo>
                <a:lnTo>
                  <a:pt x="423" y="0"/>
                </a:lnTo>
                <a:close/>
                <a:moveTo>
                  <a:pt x="457" y="0"/>
                </a:moveTo>
                <a:lnTo>
                  <a:pt x="475" y="0"/>
                </a:lnTo>
                <a:lnTo>
                  <a:pt x="475" y="18"/>
                </a:lnTo>
                <a:lnTo>
                  <a:pt x="457" y="18"/>
                </a:lnTo>
                <a:lnTo>
                  <a:pt x="457" y="0"/>
                </a:lnTo>
                <a:close/>
                <a:moveTo>
                  <a:pt x="437" y="120"/>
                </a:moveTo>
                <a:lnTo>
                  <a:pt x="454" y="120"/>
                </a:lnTo>
                <a:lnTo>
                  <a:pt x="447" y="73"/>
                </a:lnTo>
                <a:lnTo>
                  <a:pt x="437" y="120"/>
                </a:lnTo>
                <a:close/>
                <a:moveTo>
                  <a:pt x="423" y="28"/>
                </a:moveTo>
                <a:lnTo>
                  <a:pt x="475" y="28"/>
                </a:lnTo>
                <a:lnTo>
                  <a:pt x="475" y="48"/>
                </a:lnTo>
                <a:lnTo>
                  <a:pt x="467" y="48"/>
                </a:lnTo>
                <a:lnTo>
                  <a:pt x="486" y="153"/>
                </a:lnTo>
                <a:lnTo>
                  <a:pt x="492" y="153"/>
                </a:lnTo>
                <a:lnTo>
                  <a:pt x="492" y="173"/>
                </a:lnTo>
                <a:lnTo>
                  <a:pt x="451" y="173"/>
                </a:lnTo>
                <a:lnTo>
                  <a:pt x="451" y="153"/>
                </a:lnTo>
                <a:lnTo>
                  <a:pt x="460" y="153"/>
                </a:lnTo>
                <a:lnTo>
                  <a:pt x="457" y="139"/>
                </a:lnTo>
                <a:lnTo>
                  <a:pt x="434" y="139"/>
                </a:lnTo>
                <a:lnTo>
                  <a:pt x="431" y="153"/>
                </a:lnTo>
                <a:lnTo>
                  <a:pt x="438" y="153"/>
                </a:lnTo>
                <a:lnTo>
                  <a:pt x="438" y="173"/>
                </a:lnTo>
                <a:lnTo>
                  <a:pt x="403" y="173"/>
                </a:lnTo>
                <a:lnTo>
                  <a:pt x="403" y="153"/>
                </a:lnTo>
                <a:lnTo>
                  <a:pt x="409" y="153"/>
                </a:lnTo>
                <a:lnTo>
                  <a:pt x="430" y="48"/>
                </a:lnTo>
                <a:lnTo>
                  <a:pt x="423" y="48"/>
                </a:lnTo>
                <a:lnTo>
                  <a:pt x="423" y="28"/>
                </a:lnTo>
                <a:close/>
                <a:moveTo>
                  <a:pt x="1177" y="173"/>
                </a:moveTo>
                <a:lnTo>
                  <a:pt x="1155" y="173"/>
                </a:lnTo>
                <a:lnTo>
                  <a:pt x="1129" y="96"/>
                </a:lnTo>
                <a:lnTo>
                  <a:pt x="1129" y="153"/>
                </a:lnTo>
                <a:lnTo>
                  <a:pt x="1136" y="153"/>
                </a:lnTo>
                <a:lnTo>
                  <a:pt x="1136" y="173"/>
                </a:lnTo>
                <a:lnTo>
                  <a:pt x="1100" y="173"/>
                </a:lnTo>
                <a:lnTo>
                  <a:pt x="1100" y="153"/>
                </a:lnTo>
                <a:lnTo>
                  <a:pt x="1107" y="153"/>
                </a:lnTo>
                <a:lnTo>
                  <a:pt x="1107" y="48"/>
                </a:lnTo>
                <a:lnTo>
                  <a:pt x="1100" y="48"/>
                </a:lnTo>
                <a:lnTo>
                  <a:pt x="1100" y="28"/>
                </a:lnTo>
                <a:lnTo>
                  <a:pt x="1129" y="28"/>
                </a:lnTo>
                <a:lnTo>
                  <a:pt x="1156" y="104"/>
                </a:lnTo>
                <a:lnTo>
                  <a:pt x="1156" y="48"/>
                </a:lnTo>
                <a:lnTo>
                  <a:pt x="1148" y="48"/>
                </a:lnTo>
                <a:lnTo>
                  <a:pt x="1148" y="28"/>
                </a:lnTo>
                <a:lnTo>
                  <a:pt x="1184" y="28"/>
                </a:lnTo>
                <a:lnTo>
                  <a:pt x="1184" y="48"/>
                </a:lnTo>
                <a:lnTo>
                  <a:pt x="1177" y="48"/>
                </a:lnTo>
                <a:lnTo>
                  <a:pt x="1177" y="173"/>
                </a:lnTo>
                <a:close/>
                <a:moveTo>
                  <a:pt x="1324" y="155"/>
                </a:moveTo>
                <a:lnTo>
                  <a:pt x="1319" y="155"/>
                </a:lnTo>
                <a:lnTo>
                  <a:pt x="1302" y="91"/>
                </a:lnTo>
                <a:lnTo>
                  <a:pt x="1302" y="153"/>
                </a:lnTo>
                <a:lnTo>
                  <a:pt x="1309" y="153"/>
                </a:lnTo>
                <a:lnTo>
                  <a:pt x="1309" y="173"/>
                </a:lnTo>
                <a:lnTo>
                  <a:pt x="1273" y="173"/>
                </a:lnTo>
                <a:lnTo>
                  <a:pt x="1273" y="153"/>
                </a:lnTo>
                <a:lnTo>
                  <a:pt x="1280" y="153"/>
                </a:lnTo>
                <a:lnTo>
                  <a:pt x="1280" y="48"/>
                </a:lnTo>
                <a:lnTo>
                  <a:pt x="1273" y="48"/>
                </a:lnTo>
                <a:lnTo>
                  <a:pt x="1273" y="28"/>
                </a:lnTo>
                <a:lnTo>
                  <a:pt x="1309" y="28"/>
                </a:lnTo>
                <a:lnTo>
                  <a:pt x="1324" y="89"/>
                </a:lnTo>
                <a:lnTo>
                  <a:pt x="1341" y="28"/>
                </a:lnTo>
                <a:lnTo>
                  <a:pt x="1374" y="28"/>
                </a:lnTo>
                <a:lnTo>
                  <a:pt x="1374" y="48"/>
                </a:lnTo>
                <a:lnTo>
                  <a:pt x="1367" y="48"/>
                </a:lnTo>
                <a:lnTo>
                  <a:pt x="1367" y="153"/>
                </a:lnTo>
                <a:lnTo>
                  <a:pt x="1374" y="153"/>
                </a:lnTo>
                <a:lnTo>
                  <a:pt x="1374" y="173"/>
                </a:lnTo>
                <a:lnTo>
                  <a:pt x="1337" y="173"/>
                </a:lnTo>
                <a:lnTo>
                  <a:pt x="1337" y="153"/>
                </a:lnTo>
                <a:lnTo>
                  <a:pt x="1344" y="153"/>
                </a:lnTo>
                <a:lnTo>
                  <a:pt x="1344" y="91"/>
                </a:lnTo>
                <a:lnTo>
                  <a:pt x="1324" y="155"/>
                </a:lnTo>
                <a:close/>
                <a:moveTo>
                  <a:pt x="941" y="138"/>
                </a:moveTo>
                <a:lnTo>
                  <a:pt x="941" y="144"/>
                </a:lnTo>
                <a:lnTo>
                  <a:pt x="943" y="148"/>
                </a:lnTo>
                <a:lnTo>
                  <a:pt x="944" y="149"/>
                </a:lnTo>
                <a:lnTo>
                  <a:pt x="946" y="151"/>
                </a:lnTo>
                <a:lnTo>
                  <a:pt x="948" y="153"/>
                </a:lnTo>
                <a:lnTo>
                  <a:pt x="953" y="153"/>
                </a:lnTo>
                <a:lnTo>
                  <a:pt x="956" y="153"/>
                </a:lnTo>
                <a:lnTo>
                  <a:pt x="960" y="151"/>
                </a:lnTo>
                <a:lnTo>
                  <a:pt x="961" y="148"/>
                </a:lnTo>
                <a:lnTo>
                  <a:pt x="963" y="144"/>
                </a:lnTo>
                <a:lnTo>
                  <a:pt x="963" y="138"/>
                </a:lnTo>
                <a:lnTo>
                  <a:pt x="961" y="132"/>
                </a:lnTo>
                <a:lnTo>
                  <a:pt x="958" y="125"/>
                </a:lnTo>
                <a:lnTo>
                  <a:pt x="954" y="120"/>
                </a:lnTo>
                <a:lnTo>
                  <a:pt x="948" y="113"/>
                </a:lnTo>
                <a:lnTo>
                  <a:pt x="943" y="106"/>
                </a:lnTo>
                <a:lnTo>
                  <a:pt x="936" y="97"/>
                </a:lnTo>
                <a:lnTo>
                  <a:pt x="930" y="89"/>
                </a:lnTo>
                <a:lnTo>
                  <a:pt x="926" y="80"/>
                </a:lnTo>
                <a:lnTo>
                  <a:pt x="923" y="72"/>
                </a:lnTo>
                <a:lnTo>
                  <a:pt x="922" y="65"/>
                </a:lnTo>
                <a:lnTo>
                  <a:pt x="922" y="56"/>
                </a:lnTo>
                <a:lnTo>
                  <a:pt x="923" y="49"/>
                </a:lnTo>
                <a:lnTo>
                  <a:pt x="924" y="42"/>
                </a:lnTo>
                <a:lnTo>
                  <a:pt x="926" y="39"/>
                </a:lnTo>
                <a:lnTo>
                  <a:pt x="929" y="36"/>
                </a:lnTo>
                <a:lnTo>
                  <a:pt x="933" y="31"/>
                </a:lnTo>
                <a:lnTo>
                  <a:pt x="939" y="28"/>
                </a:lnTo>
                <a:lnTo>
                  <a:pt x="941" y="27"/>
                </a:lnTo>
                <a:lnTo>
                  <a:pt x="946" y="25"/>
                </a:lnTo>
                <a:lnTo>
                  <a:pt x="951" y="25"/>
                </a:lnTo>
                <a:lnTo>
                  <a:pt x="954" y="27"/>
                </a:lnTo>
                <a:lnTo>
                  <a:pt x="958" y="27"/>
                </a:lnTo>
                <a:lnTo>
                  <a:pt x="964" y="31"/>
                </a:lnTo>
                <a:lnTo>
                  <a:pt x="968" y="35"/>
                </a:lnTo>
                <a:lnTo>
                  <a:pt x="968" y="28"/>
                </a:lnTo>
                <a:lnTo>
                  <a:pt x="988" y="28"/>
                </a:lnTo>
                <a:lnTo>
                  <a:pt x="988" y="67"/>
                </a:lnTo>
                <a:lnTo>
                  <a:pt x="967" y="67"/>
                </a:lnTo>
                <a:lnTo>
                  <a:pt x="967" y="53"/>
                </a:lnTo>
                <a:lnTo>
                  <a:pt x="965" y="49"/>
                </a:lnTo>
                <a:lnTo>
                  <a:pt x="963" y="46"/>
                </a:lnTo>
                <a:lnTo>
                  <a:pt x="961" y="46"/>
                </a:lnTo>
                <a:lnTo>
                  <a:pt x="960" y="45"/>
                </a:lnTo>
                <a:lnTo>
                  <a:pt x="957" y="45"/>
                </a:lnTo>
                <a:lnTo>
                  <a:pt x="956" y="45"/>
                </a:lnTo>
                <a:lnTo>
                  <a:pt x="954" y="46"/>
                </a:lnTo>
                <a:lnTo>
                  <a:pt x="951" y="48"/>
                </a:lnTo>
                <a:lnTo>
                  <a:pt x="950" y="51"/>
                </a:lnTo>
                <a:lnTo>
                  <a:pt x="950" y="53"/>
                </a:lnTo>
                <a:lnTo>
                  <a:pt x="948" y="60"/>
                </a:lnTo>
                <a:lnTo>
                  <a:pt x="950" y="65"/>
                </a:lnTo>
                <a:lnTo>
                  <a:pt x="951" y="69"/>
                </a:lnTo>
                <a:lnTo>
                  <a:pt x="953" y="73"/>
                </a:lnTo>
                <a:lnTo>
                  <a:pt x="956" y="77"/>
                </a:lnTo>
                <a:lnTo>
                  <a:pt x="964" y="87"/>
                </a:lnTo>
                <a:lnTo>
                  <a:pt x="968" y="93"/>
                </a:lnTo>
                <a:lnTo>
                  <a:pt x="975" y="101"/>
                </a:lnTo>
                <a:lnTo>
                  <a:pt x="981" y="108"/>
                </a:lnTo>
                <a:lnTo>
                  <a:pt x="987" y="117"/>
                </a:lnTo>
                <a:lnTo>
                  <a:pt x="989" y="124"/>
                </a:lnTo>
                <a:lnTo>
                  <a:pt x="991" y="131"/>
                </a:lnTo>
                <a:lnTo>
                  <a:pt x="992" y="139"/>
                </a:lnTo>
                <a:lnTo>
                  <a:pt x="992" y="146"/>
                </a:lnTo>
                <a:lnTo>
                  <a:pt x="989" y="155"/>
                </a:lnTo>
                <a:lnTo>
                  <a:pt x="988" y="158"/>
                </a:lnTo>
                <a:lnTo>
                  <a:pt x="987" y="162"/>
                </a:lnTo>
                <a:lnTo>
                  <a:pt x="981" y="168"/>
                </a:lnTo>
                <a:lnTo>
                  <a:pt x="978" y="170"/>
                </a:lnTo>
                <a:lnTo>
                  <a:pt x="975" y="172"/>
                </a:lnTo>
                <a:lnTo>
                  <a:pt x="972" y="173"/>
                </a:lnTo>
                <a:lnTo>
                  <a:pt x="968" y="175"/>
                </a:lnTo>
                <a:lnTo>
                  <a:pt x="961" y="176"/>
                </a:lnTo>
                <a:lnTo>
                  <a:pt x="958" y="176"/>
                </a:lnTo>
                <a:lnTo>
                  <a:pt x="954" y="175"/>
                </a:lnTo>
                <a:lnTo>
                  <a:pt x="950" y="173"/>
                </a:lnTo>
                <a:lnTo>
                  <a:pt x="947" y="172"/>
                </a:lnTo>
                <a:lnTo>
                  <a:pt x="943" y="170"/>
                </a:lnTo>
                <a:lnTo>
                  <a:pt x="940" y="168"/>
                </a:lnTo>
                <a:lnTo>
                  <a:pt x="940" y="173"/>
                </a:lnTo>
                <a:lnTo>
                  <a:pt x="920" y="173"/>
                </a:lnTo>
                <a:lnTo>
                  <a:pt x="920" y="144"/>
                </a:lnTo>
                <a:lnTo>
                  <a:pt x="920" y="122"/>
                </a:lnTo>
                <a:lnTo>
                  <a:pt x="941" y="122"/>
                </a:lnTo>
                <a:lnTo>
                  <a:pt x="941" y="138"/>
                </a:lnTo>
                <a:close/>
                <a:moveTo>
                  <a:pt x="1220" y="142"/>
                </a:moveTo>
                <a:lnTo>
                  <a:pt x="1220" y="145"/>
                </a:lnTo>
                <a:lnTo>
                  <a:pt x="1220" y="148"/>
                </a:lnTo>
                <a:lnTo>
                  <a:pt x="1223" y="152"/>
                </a:lnTo>
                <a:lnTo>
                  <a:pt x="1223" y="155"/>
                </a:lnTo>
                <a:lnTo>
                  <a:pt x="1225" y="155"/>
                </a:lnTo>
                <a:lnTo>
                  <a:pt x="1227" y="156"/>
                </a:lnTo>
                <a:lnTo>
                  <a:pt x="1230" y="156"/>
                </a:lnTo>
                <a:lnTo>
                  <a:pt x="1232" y="155"/>
                </a:lnTo>
                <a:lnTo>
                  <a:pt x="1235" y="152"/>
                </a:lnTo>
                <a:lnTo>
                  <a:pt x="1237" y="151"/>
                </a:lnTo>
                <a:lnTo>
                  <a:pt x="1238" y="148"/>
                </a:lnTo>
                <a:lnTo>
                  <a:pt x="1238" y="142"/>
                </a:lnTo>
                <a:lnTo>
                  <a:pt x="1238" y="58"/>
                </a:lnTo>
                <a:lnTo>
                  <a:pt x="1238" y="52"/>
                </a:lnTo>
                <a:lnTo>
                  <a:pt x="1235" y="48"/>
                </a:lnTo>
                <a:lnTo>
                  <a:pt x="1234" y="46"/>
                </a:lnTo>
                <a:lnTo>
                  <a:pt x="1232" y="45"/>
                </a:lnTo>
                <a:lnTo>
                  <a:pt x="1231" y="43"/>
                </a:lnTo>
                <a:lnTo>
                  <a:pt x="1230" y="43"/>
                </a:lnTo>
                <a:lnTo>
                  <a:pt x="1225" y="45"/>
                </a:lnTo>
                <a:lnTo>
                  <a:pt x="1223" y="48"/>
                </a:lnTo>
                <a:lnTo>
                  <a:pt x="1220" y="52"/>
                </a:lnTo>
                <a:lnTo>
                  <a:pt x="1220" y="58"/>
                </a:lnTo>
                <a:lnTo>
                  <a:pt x="1220" y="142"/>
                </a:lnTo>
                <a:close/>
                <a:moveTo>
                  <a:pt x="1230" y="25"/>
                </a:moveTo>
                <a:lnTo>
                  <a:pt x="1235" y="25"/>
                </a:lnTo>
                <a:lnTo>
                  <a:pt x="1241" y="27"/>
                </a:lnTo>
                <a:lnTo>
                  <a:pt x="1245" y="29"/>
                </a:lnTo>
                <a:lnTo>
                  <a:pt x="1249" y="32"/>
                </a:lnTo>
                <a:lnTo>
                  <a:pt x="1254" y="35"/>
                </a:lnTo>
                <a:lnTo>
                  <a:pt x="1256" y="39"/>
                </a:lnTo>
                <a:lnTo>
                  <a:pt x="1259" y="45"/>
                </a:lnTo>
                <a:lnTo>
                  <a:pt x="1261" y="49"/>
                </a:lnTo>
                <a:lnTo>
                  <a:pt x="1263" y="62"/>
                </a:lnTo>
                <a:lnTo>
                  <a:pt x="1265" y="76"/>
                </a:lnTo>
                <a:lnTo>
                  <a:pt x="1266" y="90"/>
                </a:lnTo>
                <a:lnTo>
                  <a:pt x="1266" y="106"/>
                </a:lnTo>
                <a:lnTo>
                  <a:pt x="1266" y="120"/>
                </a:lnTo>
                <a:lnTo>
                  <a:pt x="1265" y="127"/>
                </a:lnTo>
                <a:lnTo>
                  <a:pt x="1265" y="132"/>
                </a:lnTo>
                <a:lnTo>
                  <a:pt x="1263" y="145"/>
                </a:lnTo>
                <a:lnTo>
                  <a:pt x="1262" y="151"/>
                </a:lnTo>
                <a:lnTo>
                  <a:pt x="1259" y="155"/>
                </a:lnTo>
                <a:lnTo>
                  <a:pt x="1255" y="163"/>
                </a:lnTo>
                <a:lnTo>
                  <a:pt x="1252" y="168"/>
                </a:lnTo>
                <a:lnTo>
                  <a:pt x="1248" y="170"/>
                </a:lnTo>
                <a:lnTo>
                  <a:pt x="1245" y="173"/>
                </a:lnTo>
                <a:lnTo>
                  <a:pt x="1239" y="175"/>
                </a:lnTo>
                <a:lnTo>
                  <a:pt x="1235" y="175"/>
                </a:lnTo>
                <a:lnTo>
                  <a:pt x="1230" y="176"/>
                </a:lnTo>
                <a:lnTo>
                  <a:pt x="1223" y="175"/>
                </a:lnTo>
                <a:lnTo>
                  <a:pt x="1217" y="175"/>
                </a:lnTo>
                <a:lnTo>
                  <a:pt x="1213" y="172"/>
                </a:lnTo>
                <a:lnTo>
                  <a:pt x="1208" y="170"/>
                </a:lnTo>
                <a:lnTo>
                  <a:pt x="1206" y="168"/>
                </a:lnTo>
                <a:lnTo>
                  <a:pt x="1203" y="163"/>
                </a:lnTo>
                <a:lnTo>
                  <a:pt x="1200" y="159"/>
                </a:lnTo>
                <a:lnTo>
                  <a:pt x="1197" y="155"/>
                </a:lnTo>
                <a:lnTo>
                  <a:pt x="1196" y="149"/>
                </a:lnTo>
                <a:lnTo>
                  <a:pt x="1194" y="144"/>
                </a:lnTo>
                <a:lnTo>
                  <a:pt x="1193" y="132"/>
                </a:lnTo>
                <a:lnTo>
                  <a:pt x="1191" y="118"/>
                </a:lnTo>
                <a:lnTo>
                  <a:pt x="1191" y="104"/>
                </a:lnTo>
                <a:lnTo>
                  <a:pt x="1191" y="89"/>
                </a:lnTo>
                <a:lnTo>
                  <a:pt x="1193" y="75"/>
                </a:lnTo>
                <a:lnTo>
                  <a:pt x="1194" y="62"/>
                </a:lnTo>
                <a:lnTo>
                  <a:pt x="1196" y="55"/>
                </a:lnTo>
                <a:lnTo>
                  <a:pt x="1197" y="49"/>
                </a:lnTo>
                <a:lnTo>
                  <a:pt x="1200" y="45"/>
                </a:lnTo>
                <a:lnTo>
                  <a:pt x="1203" y="39"/>
                </a:lnTo>
                <a:lnTo>
                  <a:pt x="1206" y="35"/>
                </a:lnTo>
                <a:lnTo>
                  <a:pt x="1208" y="32"/>
                </a:lnTo>
                <a:lnTo>
                  <a:pt x="1213" y="29"/>
                </a:lnTo>
                <a:lnTo>
                  <a:pt x="1218" y="27"/>
                </a:lnTo>
                <a:lnTo>
                  <a:pt x="1224" y="25"/>
                </a:lnTo>
                <a:lnTo>
                  <a:pt x="1230" y="25"/>
                </a:lnTo>
                <a:close/>
                <a:moveTo>
                  <a:pt x="1492" y="173"/>
                </a:moveTo>
                <a:lnTo>
                  <a:pt x="1492" y="153"/>
                </a:lnTo>
                <a:lnTo>
                  <a:pt x="1501" y="153"/>
                </a:lnTo>
                <a:lnTo>
                  <a:pt x="1501" y="48"/>
                </a:lnTo>
                <a:lnTo>
                  <a:pt x="1492" y="48"/>
                </a:lnTo>
                <a:lnTo>
                  <a:pt x="1492" y="66"/>
                </a:lnTo>
                <a:lnTo>
                  <a:pt x="1473" y="66"/>
                </a:lnTo>
                <a:lnTo>
                  <a:pt x="1473" y="28"/>
                </a:lnTo>
                <a:lnTo>
                  <a:pt x="1555" y="28"/>
                </a:lnTo>
                <a:lnTo>
                  <a:pt x="1555" y="66"/>
                </a:lnTo>
                <a:lnTo>
                  <a:pt x="1536" y="66"/>
                </a:lnTo>
                <a:lnTo>
                  <a:pt x="1536" y="48"/>
                </a:lnTo>
                <a:lnTo>
                  <a:pt x="1528" y="48"/>
                </a:lnTo>
                <a:lnTo>
                  <a:pt x="1528" y="153"/>
                </a:lnTo>
                <a:lnTo>
                  <a:pt x="1535" y="153"/>
                </a:lnTo>
                <a:lnTo>
                  <a:pt x="1535" y="173"/>
                </a:lnTo>
                <a:lnTo>
                  <a:pt x="1492" y="173"/>
                </a:lnTo>
                <a:close/>
                <a:moveTo>
                  <a:pt x="1405" y="28"/>
                </a:moveTo>
                <a:lnTo>
                  <a:pt x="1457" y="28"/>
                </a:lnTo>
                <a:lnTo>
                  <a:pt x="1457" y="48"/>
                </a:lnTo>
                <a:lnTo>
                  <a:pt x="1449" y="48"/>
                </a:lnTo>
                <a:lnTo>
                  <a:pt x="1468" y="153"/>
                </a:lnTo>
                <a:lnTo>
                  <a:pt x="1475" y="153"/>
                </a:lnTo>
                <a:lnTo>
                  <a:pt x="1475" y="173"/>
                </a:lnTo>
                <a:lnTo>
                  <a:pt x="1434" y="173"/>
                </a:lnTo>
                <a:lnTo>
                  <a:pt x="1434" y="153"/>
                </a:lnTo>
                <a:lnTo>
                  <a:pt x="1441" y="153"/>
                </a:lnTo>
                <a:lnTo>
                  <a:pt x="1440" y="139"/>
                </a:lnTo>
                <a:lnTo>
                  <a:pt x="1416" y="139"/>
                </a:lnTo>
                <a:lnTo>
                  <a:pt x="1413" y="153"/>
                </a:lnTo>
                <a:lnTo>
                  <a:pt x="1422" y="153"/>
                </a:lnTo>
                <a:lnTo>
                  <a:pt x="1422" y="173"/>
                </a:lnTo>
                <a:lnTo>
                  <a:pt x="1386" y="173"/>
                </a:lnTo>
                <a:lnTo>
                  <a:pt x="1386" y="153"/>
                </a:lnTo>
                <a:lnTo>
                  <a:pt x="1392" y="153"/>
                </a:lnTo>
                <a:lnTo>
                  <a:pt x="1413" y="48"/>
                </a:lnTo>
                <a:lnTo>
                  <a:pt x="1405" y="48"/>
                </a:lnTo>
                <a:lnTo>
                  <a:pt x="1405" y="28"/>
                </a:lnTo>
                <a:close/>
                <a:moveTo>
                  <a:pt x="1420" y="120"/>
                </a:moveTo>
                <a:lnTo>
                  <a:pt x="1436" y="120"/>
                </a:lnTo>
                <a:lnTo>
                  <a:pt x="1429" y="73"/>
                </a:lnTo>
                <a:lnTo>
                  <a:pt x="1420" y="12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4" name="Freeform 220">
            <a:extLst>
              <a:ext uri="{FF2B5EF4-FFF2-40B4-BE49-F238E27FC236}">
                <a16:creationId xmlns:a16="http://schemas.microsoft.com/office/drawing/2014/main" id="{9D6F76BB-06CA-DF4C-4953-1F3F17CA249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37759" y="6054540"/>
            <a:ext cx="546473" cy="72000"/>
          </a:xfrm>
          <a:custGeom>
            <a:avLst/>
            <a:gdLst>
              <a:gd name="T0" fmla="*/ 741 w 1055"/>
              <a:gd name="T1" fmla="*/ 121 h 139"/>
              <a:gd name="T2" fmla="*/ 768 w 1055"/>
              <a:gd name="T3" fmla="*/ 113 h 139"/>
              <a:gd name="T4" fmla="*/ 769 w 1055"/>
              <a:gd name="T5" fmla="*/ 57 h 139"/>
              <a:gd name="T6" fmla="*/ 240 w 1055"/>
              <a:gd name="T7" fmla="*/ 54 h 139"/>
              <a:gd name="T8" fmla="*/ 267 w 1055"/>
              <a:gd name="T9" fmla="*/ 111 h 139"/>
              <a:gd name="T10" fmla="*/ 211 w 1055"/>
              <a:gd name="T11" fmla="*/ 58 h 139"/>
              <a:gd name="T12" fmla="*/ 157 w 1055"/>
              <a:gd name="T13" fmla="*/ 51 h 139"/>
              <a:gd name="T14" fmla="*/ 168 w 1055"/>
              <a:gd name="T15" fmla="*/ 58 h 139"/>
              <a:gd name="T16" fmla="*/ 190 w 1055"/>
              <a:gd name="T17" fmla="*/ 115 h 139"/>
              <a:gd name="T18" fmla="*/ 121 w 1055"/>
              <a:gd name="T19" fmla="*/ 121 h 139"/>
              <a:gd name="T20" fmla="*/ 314 w 1055"/>
              <a:gd name="T21" fmla="*/ 52 h 139"/>
              <a:gd name="T22" fmla="*/ 324 w 1055"/>
              <a:gd name="T23" fmla="*/ 57 h 139"/>
              <a:gd name="T24" fmla="*/ 348 w 1055"/>
              <a:gd name="T25" fmla="*/ 117 h 139"/>
              <a:gd name="T26" fmla="*/ 285 w 1055"/>
              <a:gd name="T27" fmla="*/ 117 h 139"/>
              <a:gd name="T28" fmla="*/ 401 w 1055"/>
              <a:gd name="T29" fmla="*/ 121 h 139"/>
              <a:gd name="T30" fmla="*/ 396 w 1055"/>
              <a:gd name="T31" fmla="*/ 121 h 139"/>
              <a:gd name="T32" fmla="*/ 360 w 1055"/>
              <a:gd name="T33" fmla="*/ 53 h 139"/>
              <a:gd name="T34" fmla="*/ 429 w 1055"/>
              <a:gd name="T35" fmla="*/ 58 h 139"/>
              <a:gd name="T36" fmla="*/ 700 w 1055"/>
              <a:gd name="T37" fmla="*/ 121 h 139"/>
              <a:gd name="T38" fmla="*/ 694 w 1055"/>
              <a:gd name="T39" fmla="*/ 121 h 139"/>
              <a:gd name="T40" fmla="*/ 659 w 1055"/>
              <a:gd name="T41" fmla="*/ 52 h 139"/>
              <a:gd name="T42" fmla="*/ 727 w 1055"/>
              <a:gd name="T43" fmla="*/ 59 h 139"/>
              <a:gd name="T44" fmla="*/ 861 w 1055"/>
              <a:gd name="T45" fmla="*/ 115 h 139"/>
              <a:gd name="T46" fmla="*/ 849 w 1055"/>
              <a:gd name="T47" fmla="*/ 123 h 139"/>
              <a:gd name="T48" fmla="*/ 814 w 1055"/>
              <a:gd name="T49" fmla="*/ 51 h 139"/>
              <a:gd name="T50" fmla="*/ 909 w 1055"/>
              <a:gd name="T51" fmla="*/ 37 h 139"/>
              <a:gd name="T52" fmla="*/ 909 w 1055"/>
              <a:gd name="T53" fmla="*/ 136 h 139"/>
              <a:gd name="T54" fmla="*/ 882 w 1055"/>
              <a:gd name="T55" fmla="*/ 59 h 139"/>
              <a:gd name="T56" fmla="*/ 1048 w 1055"/>
              <a:gd name="T57" fmla="*/ 115 h 139"/>
              <a:gd name="T58" fmla="*/ 1027 w 1055"/>
              <a:gd name="T59" fmla="*/ 57 h 139"/>
              <a:gd name="T60" fmla="*/ 619 w 1055"/>
              <a:gd name="T61" fmla="*/ 127 h 139"/>
              <a:gd name="T62" fmla="*/ 582 w 1055"/>
              <a:gd name="T63" fmla="*/ 91 h 139"/>
              <a:gd name="T64" fmla="*/ 584 w 1055"/>
              <a:gd name="T65" fmla="*/ 56 h 139"/>
              <a:gd name="T66" fmla="*/ 652 w 1055"/>
              <a:gd name="T67" fmla="*/ 123 h 139"/>
              <a:gd name="T68" fmla="*/ 613 w 1055"/>
              <a:gd name="T69" fmla="*/ 70 h 139"/>
              <a:gd name="T70" fmla="*/ 598 w 1055"/>
              <a:gd name="T71" fmla="*/ 108 h 139"/>
              <a:gd name="T72" fmla="*/ 978 w 1055"/>
              <a:gd name="T73" fmla="*/ 126 h 139"/>
              <a:gd name="T74" fmla="*/ 938 w 1055"/>
              <a:gd name="T75" fmla="*/ 96 h 139"/>
              <a:gd name="T76" fmla="*/ 941 w 1055"/>
              <a:gd name="T77" fmla="*/ 56 h 139"/>
              <a:gd name="T78" fmla="*/ 1010 w 1055"/>
              <a:gd name="T79" fmla="*/ 123 h 139"/>
              <a:gd name="T80" fmla="*/ 971 w 1055"/>
              <a:gd name="T81" fmla="*/ 70 h 139"/>
              <a:gd name="T82" fmla="*/ 956 w 1055"/>
              <a:gd name="T83" fmla="*/ 108 h 139"/>
              <a:gd name="T84" fmla="*/ 98 w 1055"/>
              <a:gd name="T85" fmla="*/ 14 h 139"/>
              <a:gd name="T86" fmla="*/ 36 w 1055"/>
              <a:gd name="T87" fmla="*/ 28 h 139"/>
              <a:gd name="T88" fmla="*/ 87 w 1055"/>
              <a:gd name="T89" fmla="*/ 41 h 139"/>
              <a:gd name="T90" fmla="*/ 67 w 1055"/>
              <a:gd name="T91" fmla="*/ 139 h 139"/>
              <a:gd name="T92" fmla="*/ 12 w 1055"/>
              <a:gd name="T93" fmla="*/ 76 h 139"/>
              <a:gd name="T94" fmla="*/ 54 w 1055"/>
              <a:gd name="T95" fmla="*/ 46 h 139"/>
              <a:gd name="T96" fmla="*/ 41 w 1055"/>
              <a:gd name="T97" fmla="*/ 105 h 139"/>
              <a:gd name="T98" fmla="*/ 106 w 1055"/>
              <a:gd name="T99" fmla="*/ 105 h 139"/>
              <a:gd name="T100" fmla="*/ 61 w 1055"/>
              <a:gd name="T101" fmla="*/ 44 h 139"/>
              <a:gd name="T102" fmla="*/ 512 w 1055"/>
              <a:gd name="T103" fmla="*/ 62 h 139"/>
              <a:gd name="T104" fmla="*/ 534 w 1055"/>
              <a:gd name="T105" fmla="*/ 122 h 139"/>
              <a:gd name="T106" fmla="*/ 540 w 1055"/>
              <a:gd name="T107" fmla="*/ 66 h 139"/>
              <a:gd name="T108" fmla="*/ 480 w 1055"/>
              <a:gd name="T109" fmla="*/ 29 h 139"/>
              <a:gd name="T110" fmla="*/ 575 w 1055"/>
              <a:gd name="T111" fmla="*/ 11 h 139"/>
              <a:gd name="T112" fmla="*/ 545 w 1055"/>
              <a:gd name="T113" fmla="*/ 36 h 139"/>
              <a:gd name="T114" fmla="*/ 564 w 1055"/>
              <a:gd name="T115" fmla="*/ 108 h 139"/>
              <a:gd name="T116" fmla="*/ 462 w 1055"/>
              <a:gd name="T117" fmla="*/ 129 h 139"/>
              <a:gd name="T118" fmla="*/ 451 w 1055"/>
              <a:gd name="T119" fmla="*/ 132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55" h="139">
                <a:moveTo>
                  <a:pt x="807" y="50"/>
                </a:moveTo>
                <a:lnTo>
                  <a:pt x="808" y="51"/>
                </a:lnTo>
                <a:lnTo>
                  <a:pt x="808" y="53"/>
                </a:lnTo>
                <a:lnTo>
                  <a:pt x="808" y="98"/>
                </a:lnTo>
                <a:lnTo>
                  <a:pt x="808" y="100"/>
                </a:lnTo>
                <a:lnTo>
                  <a:pt x="808" y="102"/>
                </a:lnTo>
                <a:lnTo>
                  <a:pt x="807" y="107"/>
                </a:lnTo>
                <a:lnTo>
                  <a:pt x="804" y="111"/>
                </a:lnTo>
                <a:lnTo>
                  <a:pt x="802" y="114"/>
                </a:lnTo>
                <a:lnTo>
                  <a:pt x="799" y="116"/>
                </a:lnTo>
                <a:lnTo>
                  <a:pt x="775" y="136"/>
                </a:lnTo>
                <a:lnTo>
                  <a:pt x="774" y="137"/>
                </a:lnTo>
                <a:lnTo>
                  <a:pt x="772" y="136"/>
                </a:lnTo>
                <a:lnTo>
                  <a:pt x="741" y="123"/>
                </a:lnTo>
                <a:lnTo>
                  <a:pt x="740" y="122"/>
                </a:lnTo>
                <a:lnTo>
                  <a:pt x="741" y="121"/>
                </a:lnTo>
                <a:lnTo>
                  <a:pt x="747" y="117"/>
                </a:lnTo>
                <a:lnTo>
                  <a:pt x="748" y="116"/>
                </a:lnTo>
                <a:lnTo>
                  <a:pt x="748" y="115"/>
                </a:lnTo>
                <a:lnTo>
                  <a:pt x="748" y="114"/>
                </a:lnTo>
                <a:lnTo>
                  <a:pt x="748" y="59"/>
                </a:lnTo>
                <a:lnTo>
                  <a:pt x="748" y="58"/>
                </a:lnTo>
                <a:lnTo>
                  <a:pt x="747" y="56"/>
                </a:lnTo>
                <a:lnTo>
                  <a:pt x="742" y="52"/>
                </a:lnTo>
                <a:lnTo>
                  <a:pt x="741" y="51"/>
                </a:lnTo>
                <a:lnTo>
                  <a:pt x="742" y="50"/>
                </a:lnTo>
                <a:lnTo>
                  <a:pt x="769" y="37"/>
                </a:lnTo>
                <a:lnTo>
                  <a:pt x="772" y="36"/>
                </a:lnTo>
                <a:lnTo>
                  <a:pt x="775" y="37"/>
                </a:lnTo>
                <a:lnTo>
                  <a:pt x="807" y="50"/>
                </a:lnTo>
                <a:close/>
                <a:moveTo>
                  <a:pt x="768" y="59"/>
                </a:moveTo>
                <a:lnTo>
                  <a:pt x="768" y="113"/>
                </a:lnTo>
                <a:lnTo>
                  <a:pt x="769" y="114"/>
                </a:lnTo>
                <a:lnTo>
                  <a:pt x="769" y="115"/>
                </a:lnTo>
                <a:lnTo>
                  <a:pt x="770" y="117"/>
                </a:lnTo>
                <a:lnTo>
                  <a:pt x="782" y="121"/>
                </a:lnTo>
                <a:lnTo>
                  <a:pt x="784" y="122"/>
                </a:lnTo>
                <a:lnTo>
                  <a:pt x="786" y="120"/>
                </a:lnTo>
                <a:lnTo>
                  <a:pt x="787" y="118"/>
                </a:lnTo>
                <a:lnTo>
                  <a:pt x="787" y="115"/>
                </a:lnTo>
                <a:lnTo>
                  <a:pt x="788" y="109"/>
                </a:lnTo>
                <a:lnTo>
                  <a:pt x="788" y="64"/>
                </a:lnTo>
                <a:lnTo>
                  <a:pt x="787" y="62"/>
                </a:lnTo>
                <a:lnTo>
                  <a:pt x="786" y="61"/>
                </a:lnTo>
                <a:lnTo>
                  <a:pt x="772" y="56"/>
                </a:lnTo>
                <a:lnTo>
                  <a:pt x="770" y="56"/>
                </a:lnTo>
                <a:lnTo>
                  <a:pt x="769" y="56"/>
                </a:lnTo>
                <a:lnTo>
                  <a:pt x="769" y="57"/>
                </a:lnTo>
                <a:lnTo>
                  <a:pt x="768" y="59"/>
                </a:lnTo>
                <a:close/>
                <a:moveTo>
                  <a:pt x="475" y="76"/>
                </a:moveTo>
                <a:lnTo>
                  <a:pt x="481" y="82"/>
                </a:lnTo>
                <a:lnTo>
                  <a:pt x="475" y="89"/>
                </a:lnTo>
                <a:lnTo>
                  <a:pt x="467" y="83"/>
                </a:lnTo>
                <a:lnTo>
                  <a:pt x="473" y="76"/>
                </a:lnTo>
                <a:lnTo>
                  <a:pt x="475" y="76"/>
                </a:lnTo>
                <a:close/>
                <a:moveTo>
                  <a:pt x="256" y="38"/>
                </a:moveTo>
                <a:lnTo>
                  <a:pt x="275" y="51"/>
                </a:lnTo>
                <a:lnTo>
                  <a:pt x="276" y="52"/>
                </a:lnTo>
                <a:lnTo>
                  <a:pt x="276" y="53"/>
                </a:lnTo>
                <a:lnTo>
                  <a:pt x="275" y="54"/>
                </a:lnTo>
                <a:lnTo>
                  <a:pt x="259" y="65"/>
                </a:lnTo>
                <a:lnTo>
                  <a:pt x="257" y="66"/>
                </a:lnTo>
                <a:lnTo>
                  <a:pt x="256" y="65"/>
                </a:lnTo>
                <a:lnTo>
                  <a:pt x="240" y="54"/>
                </a:lnTo>
                <a:lnTo>
                  <a:pt x="239" y="54"/>
                </a:lnTo>
                <a:lnTo>
                  <a:pt x="237" y="54"/>
                </a:lnTo>
                <a:lnTo>
                  <a:pt x="234" y="57"/>
                </a:lnTo>
                <a:lnTo>
                  <a:pt x="233" y="58"/>
                </a:lnTo>
                <a:lnTo>
                  <a:pt x="232" y="60"/>
                </a:lnTo>
                <a:lnTo>
                  <a:pt x="232" y="113"/>
                </a:lnTo>
                <a:lnTo>
                  <a:pt x="233" y="115"/>
                </a:lnTo>
                <a:lnTo>
                  <a:pt x="234" y="116"/>
                </a:lnTo>
                <a:lnTo>
                  <a:pt x="238" y="119"/>
                </a:lnTo>
                <a:lnTo>
                  <a:pt x="240" y="120"/>
                </a:lnTo>
                <a:lnTo>
                  <a:pt x="242" y="120"/>
                </a:lnTo>
                <a:lnTo>
                  <a:pt x="246" y="120"/>
                </a:lnTo>
                <a:lnTo>
                  <a:pt x="250" y="119"/>
                </a:lnTo>
                <a:lnTo>
                  <a:pt x="254" y="118"/>
                </a:lnTo>
                <a:lnTo>
                  <a:pt x="261" y="114"/>
                </a:lnTo>
                <a:lnTo>
                  <a:pt x="267" y="111"/>
                </a:lnTo>
                <a:lnTo>
                  <a:pt x="268" y="111"/>
                </a:lnTo>
                <a:lnTo>
                  <a:pt x="269" y="111"/>
                </a:lnTo>
                <a:lnTo>
                  <a:pt x="271" y="112"/>
                </a:lnTo>
                <a:lnTo>
                  <a:pt x="271" y="113"/>
                </a:lnTo>
                <a:lnTo>
                  <a:pt x="232" y="136"/>
                </a:lnTo>
                <a:lnTo>
                  <a:pt x="231" y="137"/>
                </a:lnTo>
                <a:lnTo>
                  <a:pt x="229" y="136"/>
                </a:lnTo>
                <a:lnTo>
                  <a:pt x="204" y="123"/>
                </a:lnTo>
                <a:lnTo>
                  <a:pt x="203" y="122"/>
                </a:lnTo>
                <a:lnTo>
                  <a:pt x="204" y="121"/>
                </a:lnTo>
                <a:lnTo>
                  <a:pt x="210" y="117"/>
                </a:lnTo>
                <a:lnTo>
                  <a:pt x="211" y="116"/>
                </a:lnTo>
                <a:lnTo>
                  <a:pt x="211" y="115"/>
                </a:lnTo>
                <a:lnTo>
                  <a:pt x="212" y="113"/>
                </a:lnTo>
                <a:lnTo>
                  <a:pt x="212" y="59"/>
                </a:lnTo>
                <a:lnTo>
                  <a:pt x="211" y="58"/>
                </a:lnTo>
                <a:lnTo>
                  <a:pt x="210" y="56"/>
                </a:lnTo>
                <a:lnTo>
                  <a:pt x="205" y="52"/>
                </a:lnTo>
                <a:lnTo>
                  <a:pt x="205" y="51"/>
                </a:lnTo>
                <a:lnTo>
                  <a:pt x="204" y="51"/>
                </a:lnTo>
                <a:lnTo>
                  <a:pt x="205" y="50"/>
                </a:lnTo>
                <a:lnTo>
                  <a:pt x="222" y="37"/>
                </a:lnTo>
                <a:lnTo>
                  <a:pt x="223" y="37"/>
                </a:lnTo>
                <a:lnTo>
                  <a:pt x="224" y="38"/>
                </a:lnTo>
                <a:lnTo>
                  <a:pt x="236" y="48"/>
                </a:lnTo>
                <a:lnTo>
                  <a:pt x="238" y="48"/>
                </a:lnTo>
                <a:lnTo>
                  <a:pt x="240" y="48"/>
                </a:lnTo>
                <a:lnTo>
                  <a:pt x="254" y="37"/>
                </a:lnTo>
                <a:lnTo>
                  <a:pt x="255" y="37"/>
                </a:lnTo>
                <a:lnTo>
                  <a:pt x="256" y="38"/>
                </a:lnTo>
                <a:close/>
                <a:moveTo>
                  <a:pt x="142" y="38"/>
                </a:moveTo>
                <a:lnTo>
                  <a:pt x="157" y="51"/>
                </a:lnTo>
                <a:lnTo>
                  <a:pt x="157" y="52"/>
                </a:lnTo>
                <a:lnTo>
                  <a:pt x="157" y="53"/>
                </a:lnTo>
                <a:lnTo>
                  <a:pt x="151" y="57"/>
                </a:lnTo>
                <a:lnTo>
                  <a:pt x="150" y="58"/>
                </a:lnTo>
                <a:lnTo>
                  <a:pt x="150" y="60"/>
                </a:lnTo>
                <a:lnTo>
                  <a:pt x="150" y="113"/>
                </a:lnTo>
                <a:lnTo>
                  <a:pt x="150" y="115"/>
                </a:lnTo>
                <a:lnTo>
                  <a:pt x="151" y="116"/>
                </a:lnTo>
                <a:lnTo>
                  <a:pt x="158" y="120"/>
                </a:lnTo>
                <a:lnTo>
                  <a:pt x="159" y="121"/>
                </a:lnTo>
                <a:lnTo>
                  <a:pt x="161" y="120"/>
                </a:lnTo>
                <a:lnTo>
                  <a:pt x="167" y="116"/>
                </a:lnTo>
                <a:lnTo>
                  <a:pt x="168" y="115"/>
                </a:lnTo>
                <a:lnTo>
                  <a:pt x="168" y="113"/>
                </a:lnTo>
                <a:lnTo>
                  <a:pt x="168" y="60"/>
                </a:lnTo>
                <a:lnTo>
                  <a:pt x="168" y="58"/>
                </a:lnTo>
                <a:lnTo>
                  <a:pt x="167" y="57"/>
                </a:lnTo>
                <a:lnTo>
                  <a:pt x="162" y="53"/>
                </a:lnTo>
                <a:lnTo>
                  <a:pt x="161" y="52"/>
                </a:lnTo>
                <a:lnTo>
                  <a:pt x="162" y="51"/>
                </a:lnTo>
                <a:lnTo>
                  <a:pt x="177" y="38"/>
                </a:lnTo>
                <a:lnTo>
                  <a:pt x="178" y="37"/>
                </a:lnTo>
                <a:lnTo>
                  <a:pt x="179" y="37"/>
                </a:lnTo>
                <a:lnTo>
                  <a:pt x="196" y="50"/>
                </a:lnTo>
                <a:lnTo>
                  <a:pt x="196" y="51"/>
                </a:lnTo>
                <a:lnTo>
                  <a:pt x="196" y="52"/>
                </a:lnTo>
                <a:lnTo>
                  <a:pt x="190" y="56"/>
                </a:lnTo>
                <a:lnTo>
                  <a:pt x="190" y="57"/>
                </a:lnTo>
                <a:lnTo>
                  <a:pt x="190" y="58"/>
                </a:lnTo>
                <a:lnTo>
                  <a:pt x="189" y="59"/>
                </a:lnTo>
                <a:lnTo>
                  <a:pt x="189" y="113"/>
                </a:lnTo>
                <a:lnTo>
                  <a:pt x="190" y="115"/>
                </a:lnTo>
                <a:lnTo>
                  <a:pt x="191" y="117"/>
                </a:lnTo>
                <a:lnTo>
                  <a:pt x="197" y="121"/>
                </a:lnTo>
                <a:lnTo>
                  <a:pt x="197" y="122"/>
                </a:lnTo>
                <a:lnTo>
                  <a:pt x="197" y="123"/>
                </a:lnTo>
                <a:lnTo>
                  <a:pt x="177" y="136"/>
                </a:lnTo>
                <a:lnTo>
                  <a:pt x="176" y="137"/>
                </a:lnTo>
                <a:lnTo>
                  <a:pt x="174" y="136"/>
                </a:lnTo>
                <a:lnTo>
                  <a:pt x="161" y="127"/>
                </a:lnTo>
                <a:lnTo>
                  <a:pt x="159" y="127"/>
                </a:lnTo>
                <a:lnTo>
                  <a:pt x="158" y="127"/>
                </a:lnTo>
                <a:lnTo>
                  <a:pt x="144" y="136"/>
                </a:lnTo>
                <a:lnTo>
                  <a:pt x="143" y="137"/>
                </a:lnTo>
                <a:lnTo>
                  <a:pt x="141" y="136"/>
                </a:lnTo>
                <a:lnTo>
                  <a:pt x="121" y="123"/>
                </a:lnTo>
                <a:lnTo>
                  <a:pt x="120" y="122"/>
                </a:lnTo>
                <a:lnTo>
                  <a:pt x="121" y="121"/>
                </a:lnTo>
                <a:lnTo>
                  <a:pt x="127" y="117"/>
                </a:lnTo>
                <a:lnTo>
                  <a:pt x="128" y="116"/>
                </a:lnTo>
                <a:lnTo>
                  <a:pt x="128" y="115"/>
                </a:lnTo>
                <a:lnTo>
                  <a:pt x="128" y="113"/>
                </a:lnTo>
                <a:lnTo>
                  <a:pt x="128" y="59"/>
                </a:lnTo>
                <a:lnTo>
                  <a:pt x="128" y="58"/>
                </a:lnTo>
                <a:lnTo>
                  <a:pt x="127" y="56"/>
                </a:lnTo>
                <a:lnTo>
                  <a:pt x="122" y="52"/>
                </a:lnTo>
                <a:lnTo>
                  <a:pt x="121" y="51"/>
                </a:lnTo>
                <a:lnTo>
                  <a:pt x="122" y="50"/>
                </a:lnTo>
                <a:lnTo>
                  <a:pt x="139" y="37"/>
                </a:lnTo>
                <a:lnTo>
                  <a:pt x="141" y="37"/>
                </a:lnTo>
                <a:lnTo>
                  <a:pt x="142" y="38"/>
                </a:lnTo>
                <a:close/>
                <a:moveTo>
                  <a:pt x="299" y="38"/>
                </a:moveTo>
                <a:lnTo>
                  <a:pt x="314" y="51"/>
                </a:lnTo>
                <a:lnTo>
                  <a:pt x="314" y="52"/>
                </a:lnTo>
                <a:lnTo>
                  <a:pt x="314" y="53"/>
                </a:lnTo>
                <a:lnTo>
                  <a:pt x="308" y="57"/>
                </a:lnTo>
                <a:lnTo>
                  <a:pt x="307" y="58"/>
                </a:lnTo>
                <a:lnTo>
                  <a:pt x="307" y="60"/>
                </a:lnTo>
                <a:lnTo>
                  <a:pt x="307" y="113"/>
                </a:lnTo>
                <a:lnTo>
                  <a:pt x="307" y="115"/>
                </a:lnTo>
                <a:lnTo>
                  <a:pt x="308" y="116"/>
                </a:lnTo>
                <a:lnTo>
                  <a:pt x="315" y="120"/>
                </a:lnTo>
                <a:lnTo>
                  <a:pt x="316" y="121"/>
                </a:lnTo>
                <a:lnTo>
                  <a:pt x="318" y="120"/>
                </a:lnTo>
                <a:lnTo>
                  <a:pt x="324" y="116"/>
                </a:lnTo>
                <a:lnTo>
                  <a:pt x="325" y="115"/>
                </a:lnTo>
                <a:lnTo>
                  <a:pt x="325" y="113"/>
                </a:lnTo>
                <a:lnTo>
                  <a:pt x="325" y="60"/>
                </a:lnTo>
                <a:lnTo>
                  <a:pt x="325" y="58"/>
                </a:lnTo>
                <a:lnTo>
                  <a:pt x="324" y="57"/>
                </a:lnTo>
                <a:lnTo>
                  <a:pt x="319" y="53"/>
                </a:lnTo>
                <a:lnTo>
                  <a:pt x="318" y="52"/>
                </a:lnTo>
                <a:lnTo>
                  <a:pt x="319" y="51"/>
                </a:lnTo>
                <a:lnTo>
                  <a:pt x="334" y="38"/>
                </a:lnTo>
                <a:lnTo>
                  <a:pt x="335" y="37"/>
                </a:lnTo>
                <a:lnTo>
                  <a:pt x="336" y="37"/>
                </a:lnTo>
                <a:lnTo>
                  <a:pt x="353" y="50"/>
                </a:lnTo>
                <a:lnTo>
                  <a:pt x="353" y="51"/>
                </a:lnTo>
                <a:lnTo>
                  <a:pt x="353" y="52"/>
                </a:lnTo>
                <a:lnTo>
                  <a:pt x="347" y="56"/>
                </a:lnTo>
                <a:lnTo>
                  <a:pt x="347" y="57"/>
                </a:lnTo>
                <a:lnTo>
                  <a:pt x="347" y="58"/>
                </a:lnTo>
                <a:lnTo>
                  <a:pt x="346" y="59"/>
                </a:lnTo>
                <a:lnTo>
                  <a:pt x="346" y="113"/>
                </a:lnTo>
                <a:lnTo>
                  <a:pt x="346" y="115"/>
                </a:lnTo>
                <a:lnTo>
                  <a:pt x="348" y="117"/>
                </a:lnTo>
                <a:lnTo>
                  <a:pt x="354" y="121"/>
                </a:lnTo>
                <a:lnTo>
                  <a:pt x="354" y="122"/>
                </a:lnTo>
                <a:lnTo>
                  <a:pt x="354" y="123"/>
                </a:lnTo>
                <a:lnTo>
                  <a:pt x="334" y="136"/>
                </a:lnTo>
                <a:lnTo>
                  <a:pt x="333" y="137"/>
                </a:lnTo>
                <a:lnTo>
                  <a:pt x="331" y="136"/>
                </a:lnTo>
                <a:lnTo>
                  <a:pt x="318" y="127"/>
                </a:lnTo>
                <a:lnTo>
                  <a:pt x="316" y="127"/>
                </a:lnTo>
                <a:lnTo>
                  <a:pt x="315" y="127"/>
                </a:lnTo>
                <a:lnTo>
                  <a:pt x="301" y="136"/>
                </a:lnTo>
                <a:lnTo>
                  <a:pt x="300" y="137"/>
                </a:lnTo>
                <a:lnTo>
                  <a:pt x="298" y="136"/>
                </a:lnTo>
                <a:lnTo>
                  <a:pt x="279" y="123"/>
                </a:lnTo>
                <a:lnTo>
                  <a:pt x="278" y="122"/>
                </a:lnTo>
                <a:lnTo>
                  <a:pt x="279" y="121"/>
                </a:lnTo>
                <a:lnTo>
                  <a:pt x="285" y="117"/>
                </a:lnTo>
                <a:lnTo>
                  <a:pt x="286" y="116"/>
                </a:lnTo>
                <a:lnTo>
                  <a:pt x="286" y="115"/>
                </a:lnTo>
                <a:lnTo>
                  <a:pt x="286" y="113"/>
                </a:lnTo>
                <a:lnTo>
                  <a:pt x="286" y="59"/>
                </a:lnTo>
                <a:lnTo>
                  <a:pt x="286" y="58"/>
                </a:lnTo>
                <a:lnTo>
                  <a:pt x="285" y="56"/>
                </a:lnTo>
                <a:lnTo>
                  <a:pt x="280" y="52"/>
                </a:lnTo>
                <a:lnTo>
                  <a:pt x="279" y="51"/>
                </a:lnTo>
                <a:lnTo>
                  <a:pt x="280" y="50"/>
                </a:lnTo>
                <a:lnTo>
                  <a:pt x="296" y="37"/>
                </a:lnTo>
                <a:lnTo>
                  <a:pt x="298" y="37"/>
                </a:lnTo>
                <a:lnTo>
                  <a:pt x="299" y="38"/>
                </a:lnTo>
                <a:close/>
                <a:moveTo>
                  <a:pt x="416" y="136"/>
                </a:moveTo>
                <a:lnTo>
                  <a:pt x="401" y="123"/>
                </a:lnTo>
                <a:lnTo>
                  <a:pt x="401" y="122"/>
                </a:lnTo>
                <a:lnTo>
                  <a:pt x="401" y="121"/>
                </a:lnTo>
                <a:lnTo>
                  <a:pt x="407" y="117"/>
                </a:lnTo>
                <a:lnTo>
                  <a:pt x="408" y="115"/>
                </a:lnTo>
                <a:lnTo>
                  <a:pt x="408" y="114"/>
                </a:lnTo>
                <a:lnTo>
                  <a:pt x="408" y="60"/>
                </a:lnTo>
                <a:lnTo>
                  <a:pt x="408" y="58"/>
                </a:lnTo>
                <a:lnTo>
                  <a:pt x="407" y="57"/>
                </a:lnTo>
                <a:lnTo>
                  <a:pt x="400" y="53"/>
                </a:lnTo>
                <a:lnTo>
                  <a:pt x="399" y="53"/>
                </a:lnTo>
                <a:lnTo>
                  <a:pt x="397" y="53"/>
                </a:lnTo>
                <a:lnTo>
                  <a:pt x="390" y="57"/>
                </a:lnTo>
                <a:lnTo>
                  <a:pt x="389" y="58"/>
                </a:lnTo>
                <a:lnTo>
                  <a:pt x="388" y="60"/>
                </a:lnTo>
                <a:lnTo>
                  <a:pt x="388" y="114"/>
                </a:lnTo>
                <a:lnTo>
                  <a:pt x="389" y="115"/>
                </a:lnTo>
                <a:lnTo>
                  <a:pt x="390" y="117"/>
                </a:lnTo>
                <a:lnTo>
                  <a:pt x="396" y="121"/>
                </a:lnTo>
                <a:lnTo>
                  <a:pt x="397" y="122"/>
                </a:lnTo>
                <a:lnTo>
                  <a:pt x="396" y="123"/>
                </a:lnTo>
                <a:lnTo>
                  <a:pt x="380" y="136"/>
                </a:lnTo>
                <a:lnTo>
                  <a:pt x="379" y="137"/>
                </a:lnTo>
                <a:lnTo>
                  <a:pt x="378" y="136"/>
                </a:lnTo>
                <a:lnTo>
                  <a:pt x="361" y="124"/>
                </a:lnTo>
                <a:lnTo>
                  <a:pt x="360" y="123"/>
                </a:lnTo>
                <a:lnTo>
                  <a:pt x="361" y="122"/>
                </a:lnTo>
                <a:lnTo>
                  <a:pt x="366" y="117"/>
                </a:lnTo>
                <a:lnTo>
                  <a:pt x="367" y="117"/>
                </a:lnTo>
                <a:lnTo>
                  <a:pt x="367" y="116"/>
                </a:lnTo>
                <a:lnTo>
                  <a:pt x="368" y="114"/>
                </a:lnTo>
                <a:lnTo>
                  <a:pt x="368" y="60"/>
                </a:lnTo>
                <a:lnTo>
                  <a:pt x="367" y="59"/>
                </a:lnTo>
                <a:lnTo>
                  <a:pt x="366" y="57"/>
                </a:lnTo>
                <a:lnTo>
                  <a:pt x="360" y="53"/>
                </a:lnTo>
                <a:lnTo>
                  <a:pt x="360" y="52"/>
                </a:lnTo>
                <a:lnTo>
                  <a:pt x="360" y="51"/>
                </a:lnTo>
                <a:lnTo>
                  <a:pt x="380" y="37"/>
                </a:lnTo>
                <a:lnTo>
                  <a:pt x="381" y="37"/>
                </a:lnTo>
                <a:lnTo>
                  <a:pt x="383" y="37"/>
                </a:lnTo>
                <a:lnTo>
                  <a:pt x="397" y="47"/>
                </a:lnTo>
                <a:lnTo>
                  <a:pt x="399" y="47"/>
                </a:lnTo>
                <a:lnTo>
                  <a:pt x="400" y="47"/>
                </a:lnTo>
                <a:lnTo>
                  <a:pt x="414" y="37"/>
                </a:lnTo>
                <a:lnTo>
                  <a:pt x="415" y="37"/>
                </a:lnTo>
                <a:lnTo>
                  <a:pt x="417" y="37"/>
                </a:lnTo>
                <a:lnTo>
                  <a:pt x="436" y="51"/>
                </a:lnTo>
                <a:lnTo>
                  <a:pt x="437" y="52"/>
                </a:lnTo>
                <a:lnTo>
                  <a:pt x="436" y="53"/>
                </a:lnTo>
                <a:lnTo>
                  <a:pt x="430" y="57"/>
                </a:lnTo>
                <a:lnTo>
                  <a:pt x="429" y="58"/>
                </a:lnTo>
                <a:lnTo>
                  <a:pt x="429" y="59"/>
                </a:lnTo>
                <a:lnTo>
                  <a:pt x="429" y="60"/>
                </a:lnTo>
                <a:lnTo>
                  <a:pt x="429" y="114"/>
                </a:lnTo>
                <a:lnTo>
                  <a:pt x="429" y="116"/>
                </a:lnTo>
                <a:lnTo>
                  <a:pt x="430" y="117"/>
                </a:lnTo>
                <a:lnTo>
                  <a:pt x="435" y="122"/>
                </a:lnTo>
                <a:lnTo>
                  <a:pt x="436" y="122"/>
                </a:lnTo>
                <a:lnTo>
                  <a:pt x="436" y="123"/>
                </a:lnTo>
                <a:lnTo>
                  <a:pt x="435" y="124"/>
                </a:lnTo>
                <a:lnTo>
                  <a:pt x="419" y="136"/>
                </a:lnTo>
                <a:lnTo>
                  <a:pt x="417" y="137"/>
                </a:lnTo>
                <a:lnTo>
                  <a:pt x="416" y="136"/>
                </a:lnTo>
                <a:close/>
                <a:moveTo>
                  <a:pt x="715" y="136"/>
                </a:moveTo>
                <a:lnTo>
                  <a:pt x="700" y="123"/>
                </a:lnTo>
                <a:lnTo>
                  <a:pt x="699" y="122"/>
                </a:lnTo>
                <a:lnTo>
                  <a:pt x="700" y="121"/>
                </a:lnTo>
                <a:lnTo>
                  <a:pt x="705" y="117"/>
                </a:lnTo>
                <a:lnTo>
                  <a:pt x="706" y="115"/>
                </a:lnTo>
                <a:lnTo>
                  <a:pt x="706" y="114"/>
                </a:lnTo>
                <a:lnTo>
                  <a:pt x="706" y="60"/>
                </a:lnTo>
                <a:lnTo>
                  <a:pt x="706" y="58"/>
                </a:lnTo>
                <a:lnTo>
                  <a:pt x="705" y="57"/>
                </a:lnTo>
                <a:lnTo>
                  <a:pt x="698" y="53"/>
                </a:lnTo>
                <a:lnTo>
                  <a:pt x="697" y="53"/>
                </a:lnTo>
                <a:lnTo>
                  <a:pt x="696" y="53"/>
                </a:lnTo>
                <a:lnTo>
                  <a:pt x="689" y="57"/>
                </a:lnTo>
                <a:lnTo>
                  <a:pt x="688" y="58"/>
                </a:lnTo>
                <a:lnTo>
                  <a:pt x="688" y="60"/>
                </a:lnTo>
                <a:lnTo>
                  <a:pt x="688" y="114"/>
                </a:lnTo>
                <a:lnTo>
                  <a:pt x="688" y="115"/>
                </a:lnTo>
                <a:lnTo>
                  <a:pt x="689" y="117"/>
                </a:lnTo>
                <a:lnTo>
                  <a:pt x="694" y="121"/>
                </a:lnTo>
                <a:lnTo>
                  <a:pt x="695" y="122"/>
                </a:lnTo>
                <a:lnTo>
                  <a:pt x="694" y="123"/>
                </a:lnTo>
                <a:lnTo>
                  <a:pt x="679" y="136"/>
                </a:lnTo>
                <a:lnTo>
                  <a:pt x="678" y="137"/>
                </a:lnTo>
                <a:lnTo>
                  <a:pt x="677" y="136"/>
                </a:lnTo>
                <a:lnTo>
                  <a:pt x="660" y="124"/>
                </a:lnTo>
                <a:lnTo>
                  <a:pt x="660" y="123"/>
                </a:lnTo>
                <a:lnTo>
                  <a:pt x="660" y="122"/>
                </a:lnTo>
                <a:lnTo>
                  <a:pt x="666" y="117"/>
                </a:lnTo>
                <a:lnTo>
                  <a:pt x="667" y="116"/>
                </a:lnTo>
                <a:lnTo>
                  <a:pt x="667" y="114"/>
                </a:lnTo>
                <a:lnTo>
                  <a:pt x="667" y="60"/>
                </a:lnTo>
                <a:lnTo>
                  <a:pt x="667" y="59"/>
                </a:lnTo>
                <a:lnTo>
                  <a:pt x="665" y="57"/>
                </a:lnTo>
                <a:lnTo>
                  <a:pt x="660" y="53"/>
                </a:lnTo>
                <a:lnTo>
                  <a:pt x="659" y="52"/>
                </a:lnTo>
                <a:lnTo>
                  <a:pt x="660" y="51"/>
                </a:lnTo>
                <a:lnTo>
                  <a:pt x="679" y="37"/>
                </a:lnTo>
                <a:lnTo>
                  <a:pt x="680" y="37"/>
                </a:lnTo>
                <a:lnTo>
                  <a:pt x="682" y="37"/>
                </a:lnTo>
                <a:lnTo>
                  <a:pt x="695" y="47"/>
                </a:lnTo>
                <a:lnTo>
                  <a:pt x="697" y="47"/>
                </a:lnTo>
                <a:lnTo>
                  <a:pt x="699" y="47"/>
                </a:lnTo>
                <a:lnTo>
                  <a:pt x="712" y="37"/>
                </a:lnTo>
                <a:lnTo>
                  <a:pt x="714" y="37"/>
                </a:lnTo>
                <a:lnTo>
                  <a:pt x="715" y="37"/>
                </a:lnTo>
                <a:lnTo>
                  <a:pt x="734" y="51"/>
                </a:lnTo>
                <a:lnTo>
                  <a:pt x="735" y="52"/>
                </a:lnTo>
                <a:lnTo>
                  <a:pt x="734" y="53"/>
                </a:lnTo>
                <a:lnTo>
                  <a:pt x="729" y="57"/>
                </a:lnTo>
                <a:lnTo>
                  <a:pt x="728" y="58"/>
                </a:lnTo>
                <a:lnTo>
                  <a:pt x="727" y="59"/>
                </a:lnTo>
                <a:lnTo>
                  <a:pt x="727" y="60"/>
                </a:lnTo>
                <a:lnTo>
                  <a:pt x="727" y="114"/>
                </a:lnTo>
                <a:lnTo>
                  <a:pt x="727" y="116"/>
                </a:lnTo>
                <a:lnTo>
                  <a:pt x="728" y="117"/>
                </a:lnTo>
                <a:lnTo>
                  <a:pt x="734" y="122"/>
                </a:lnTo>
                <a:lnTo>
                  <a:pt x="734" y="123"/>
                </a:lnTo>
                <a:lnTo>
                  <a:pt x="734" y="124"/>
                </a:lnTo>
                <a:lnTo>
                  <a:pt x="717" y="136"/>
                </a:lnTo>
                <a:lnTo>
                  <a:pt x="716" y="137"/>
                </a:lnTo>
                <a:lnTo>
                  <a:pt x="715" y="136"/>
                </a:lnTo>
                <a:close/>
                <a:moveTo>
                  <a:pt x="869" y="136"/>
                </a:moveTo>
                <a:lnTo>
                  <a:pt x="854" y="123"/>
                </a:lnTo>
                <a:lnTo>
                  <a:pt x="854" y="122"/>
                </a:lnTo>
                <a:lnTo>
                  <a:pt x="854" y="121"/>
                </a:lnTo>
                <a:lnTo>
                  <a:pt x="860" y="117"/>
                </a:lnTo>
                <a:lnTo>
                  <a:pt x="861" y="115"/>
                </a:lnTo>
                <a:lnTo>
                  <a:pt x="861" y="114"/>
                </a:lnTo>
                <a:lnTo>
                  <a:pt x="861" y="60"/>
                </a:lnTo>
                <a:lnTo>
                  <a:pt x="861" y="58"/>
                </a:lnTo>
                <a:lnTo>
                  <a:pt x="860" y="57"/>
                </a:lnTo>
                <a:lnTo>
                  <a:pt x="853" y="53"/>
                </a:lnTo>
                <a:lnTo>
                  <a:pt x="852" y="53"/>
                </a:lnTo>
                <a:lnTo>
                  <a:pt x="850" y="53"/>
                </a:lnTo>
                <a:lnTo>
                  <a:pt x="844" y="57"/>
                </a:lnTo>
                <a:lnTo>
                  <a:pt x="843" y="58"/>
                </a:lnTo>
                <a:lnTo>
                  <a:pt x="842" y="60"/>
                </a:lnTo>
                <a:lnTo>
                  <a:pt x="842" y="114"/>
                </a:lnTo>
                <a:lnTo>
                  <a:pt x="843" y="115"/>
                </a:lnTo>
                <a:lnTo>
                  <a:pt x="844" y="117"/>
                </a:lnTo>
                <a:lnTo>
                  <a:pt x="849" y="121"/>
                </a:lnTo>
                <a:lnTo>
                  <a:pt x="850" y="122"/>
                </a:lnTo>
                <a:lnTo>
                  <a:pt x="849" y="123"/>
                </a:lnTo>
                <a:lnTo>
                  <a:pt x="834" y="136"/>
                </a:lnTo>
                <a:lnTo>
                  <a:pt x="833" y="137"/>
                </a:lnTo>
                <a:lnTo>
                  <a:pt x="832" y="136"/>
                </a:lnTo>
                <a:lnTo>
                  <a:pt x="815" y="124"/>
                </a:lnTo>
                <a:lnTo>
                  <a:pt x="814" y="123"/>
                </a:lnTo>
                <a:lnTo>
                  <a:pt x="815" y="122"/>
                </a:lnTo>
                <a:lnTo>
                  <a:pt x="820" y="117"/>
                </a:lnTo>
                <a:lnTo>
                  <a:pt x="821" y="117"/>
                </a:lnTo>
                <a:lnTo>
                  <a:pt x="821" y="116"/>
                </a:lnTo>
                <a:lnTo>
                  <a:pt x="822" y="114"/>
                </a:lnTo>
                <a:lnTo>
                  <a:pt x="822" y="60"/>
                </a:lnTo>
                <a:lnTo>
                  <a:pt x="821" y="59"/>
                </a:lnTo>
                <a:lnTo>
                  <a:pt x="820" y="57"/>
                </a:lnTo>
                <a:lnTo>
                  <a:pt x="814" y="53"/>
                </a:lnTo>
                <a:lnTo>
                  <a:pt x="814" y="52"/>
                </a:lnTo>
                <a:lnTo>
                  <a:pt x="814" y="51"/>
                </a:lnTo>
                <a:lnTo>
                  <a:pt x="834" y="37"/>
                </a:lnTo>
                <a:lnTo>
                  <a:pt x="835" y="37"/>
                </a:lnTo>
                <a:lnTo>
                  <a:pt x="837" y="37"/>
                </a:lnTo>
                <a:lnTo>
                  <a:pt x="850" y="47"/>
                </a:lnTo>
                <a:lnTo>
                  <a:pt x="852" y="47"/>
                </a:lnTo>
                <a:lnTo>
                  <a:pt x="853" y="47"/>
                </a:lnTo>
                <a:lnTo>
                  <a:pt x="867" y="37"/>
                </a:lnTo>
                <a:lnTo>
                  <a:pt x="868" y="37"/>
                </a:lnTo>
                <a:lnTo>
                  <a:pt x="870" y="37"/>
                </a:lnTo>
                <a:lnTo>
                  <a:pt x="886" y="49"/>
                </a:lnTo>
                <a:lnTo>
                  <a:pt x="887" y="49"/>
                </a:lnTo>
                <a:lnTo>
                  <a:pt x="888" y="49"/>
                </a:lnTo>
                <a:lnTo>
                  <a:pt x="889" y="49"/>
                </a:lnTo>
                <a:lnTo>
                  <a:pt x="906" y="37"/>
                </a:lnTo>
                <a:lnTo>
                  <a:pt x="908" y="37"/>
                </a:lnTo>
                <a:lnTo>
                  <a:pt x="909" y="37"/>
                </a:lnTo>
                <a:lnTo>
                  <a:pt x="929" y="51"/>
                </a:lnTo>
                <a:lnTo>
                  <a:pt x="930" y="52"/>
                </a:lnTo>
                <a:lnTo>
                  <a:pt x="929" y="53"/>
                </a:lnTo>
                <a:lnTo>
                  <a:pt x="924" y="57"/>
                </a:lnTo>
                <a:lnTo>
                  <a:pt x="923" y="58"/>
                </a:lnTo>
                <a:lnTo>
                  <a:pt x="922" y="59"/>
                </a:lnTo>
                <a:lnTo>
                  <a:pt x="922" y="60"/>
                </a:lnTo>
                <a:lnTo>
                  <a:pt x="922" y="114"/>
                </a:lnTo>
                <a:lnTo>
                  <a:pt x="922" y="116"/>
                </a:lnTo>
                <a:lnTo>
                  <a:pt x="923" y="117"/>
                </a:lnTo>
                <a:lnTo>
                  <a:pt x="929" y="122"/>
                </a:lnTo>
                <a:lnTo>
                  <a:pt x="929" y="123"/>
                </a:lnTo>
                <a:lnTo>
                  <a:pt x="929" y="124"/>
                </a:lnTo>
                <a:lnTo>
                  <a:pt x="911" y="136"/>
                </a:lnTo>
                <a:lnTo>
                  <a:pt x="910" y="137"/>
                </a:lnTo>
                <a:lnTo>
                  <a:pt x="909" y="136"/>
                </a:lnTo>
                <a:lnTo>
                  <a:pt x="894" y="123"/>
                </a:lnTo>
                <a:lnTo>
                  <a:pt x="893" y="122"/>
                </a:lnTo>
                <a:lnTo>
                  <a:pt x="894" y="121"/>
                </a:lnTo>
                <a:lnTo>
                  <a:pt x="899" y="117"/>
                </a:lnTo>
                <a:lnTo>
                  <a:pt x="900" y="115"/>
                </a:lnTo>
                <a:lnTo>
                  <a:pt x="900" y="114"/>
                </a:lnTo>
                <a:lnTo>
                  <a:pt x="900" y="60"/>
                </a:lnTo>
                <a:lnTo>
                  <a:pt x="900" y="58"/>
                </a:lnTo>
                <a:lnTo>
                  <a:pt x="899" y="57"/>
                </a:lnTo>
                <a:lnTo>
                  <a:pt x="892" y="53"/>
                </a:lnTo>
                <a:lnTo>
                  <a:pt x="890" y="53"/>
                </a:lnTo>
                <a:lnTo>
                  <a:pt x="889" y="53"/>
                </a:lnTo>
                <a:lnTo>
                  <a:pt x="887" y="54"/>
                </a:lnTo>
                <a:lnTo>
                  <a:pt x="883" y="57"/>
                </a:lnTo>
                <a:lnTo>
                  <a:pt x="882" y="58"/>
                </a:lnTo>
                <a:lnTo>
                  <a:pt x="882" y="59"/>
                </a:lnTo>
                <a:lnTo>
                  <a:pt x="882" y="60"/>
                </a:lnTo>
                <a:lnTo>
                  <a:pt x="882" y="114"/>
                </a:lnTo>
                <a:lnTo>
                  <a:pt x="882" y="116"/>
                </a:lnTo>
                <a:lnTo>
                  <a:pt x="883" y="117"/>
                </a:lnTo>
                <a:lnTo>
                  <a:pt x="888" y="122"/>
                </a:lnTo>
                <a:lnTo>
                  <a:pt x="889" y="122"/>
                </a:lnTo>
                <a:lnTo>
                  <a:pt x="889" y="123"/>
                </a:lnTo>
                <a:lnTo>
                  <a:pt x="888" y="124"/>
                </a:lnTo>
                <a:lnTo>
                  <a:pt x="872" y="136"/>
                </a:lnTo>
                <a:lnTo>
                  <a:pt x="870" y="137"/>
                </a:lnTo>
                <a:lnTo>
                  <a:pt x="869" y="136"/>
                </a:lnTo>
                <a:close/>
                <a:moveTo>
                  <a:pt x="1050" y="57"/>
                </a:moveTo>
                <a:lnTo>
                  <a:pt x="1049" y="57"/>
                </a:lnTo>
                <a:lnTo>
                  <a:pt x="1048" y="58"/>
                </a:lnTo>
                <a:lnTo>
                  <a:pt x="1048" y="114"/>
                </a:lnTo>
                <a:lnTo>
                  <a:pt x="1048" y="115"/>
                </a:lnTo>
                <a:lnTo>
                  <a:pt x="1050" y="117"/>
                </a:lnTo>
                <a:lnTo>
                  <a:pt x="1055" y="121"/>
                </a:lnTo>
                <a:lnTo>
                  <a:pt x="1055" y="122"/>
                </a:lnTo>
                <a:lnTo>
                  <a:pt x="1055" y="123"/>
                </a:lnTo>
                <a:lnTo>
                  <a:pt x="1040" y="136"/>
                </a:lnTo>
                <a:lnTo>
                  <a:pt x="1039" y="137"/>
                </a:lnTo>
                <a:lnTo>
                  <a:pt x="1037" y="136"/>
                </a:lnTo>
                <a:lnTo>
                  <a:pt x="1021" y="124"/>
                </a:lnTo>
                <a:lnTo>
                  <a:pt x="1020" y="123"/>
                </a:lnTo>
                <a:lnTo>
                  <a:pt x="1021" y="122"/>
                </a:lnTo>
                <a:lnTo>
                  <a:pt x="1026" y="117"/>
                </a:lnTo>
                <a:lnTo>
                  <a:pt x="1027" y="117"/>
                </a:lnTo>
                <a:lnTo>
                  <a:pt x="1027" y="116"/>
                </a:lnTo>
                <a:lnTo>
                  <a:pt x="1027" y="114"/>
                </a:lnTo>
                <a:lnTo>
                  <a:pt x="1027" y="58"/>
                </a:lnTo>
                <a:lnTo>
                  <a:pt x="1027" y="57"/>
                </a:lnTo>
                <a:lnTo>
                  <a:pt x="1026" y="57"/>
                </a:lnTo>
                <a:lnTo>
                  <a:pt x="1017" y="57"/>
                </a:lnTo>
                <a:lnTo>
                  <a:pt x="1016" y="56"/>
                </a:lnTo>
                <a:lnTo>
                  <a:pt x="1016" y="55"/>
                </a:lnTo>
                <a:lnTo>
                  <a:pt x="1045" y="6"/>
                </a:lnTo>
                <a:lnTo>
                  <a:pt x="1046" y="5"/>
                </a:lnTo>
                <a:lnTo>
                  <a:pt x="1047" y="5"/>
                </a:lnTo>
                <a:lnTo>
                  <a:pt x="1047" y="6"/>
                </a:lnTo>
                <a:lnTo>
                  <a:pt x="1047" y="39"/>
                </a:lnTo>
                <a:lnTo>
                  <a:pt x="1054" y="39"/>
                </a:lnTo>
                <a:lnTo>
                  <a:pt x="1055" y="56"/>
                </a:lnTo>
                <a:lnTo>
                  <a:pt x="1050" y="57"/>
                </a:lnTo>
                <a:close/>
                <a:moveTo>
                  <a:pt x="632" y="136"/>
                </a:moveTo>
                <a:lnTo>
                  <a:pt x="622" y="127"/>
                </a:lnTo>
                <a:lnTo>
                  <a:pt x="620" y="126"/>
                </a:lnTo>
                <a:lnTo>
                  <a:pt x="619" y="127"/>
                </a:lnTo>
                <a:lnTo>
                  <a:pt x="609" y="136"/>
                </a:lnTo>
                <a:lnTo>
                  <a:pt x="607" y="137"/>
                </a:lnTo>
                <a:lnTo>
                  <a:pt x="605" y="136"/>
                </a:lnTo>
                <a:lnTo>
                  <a:pt x="599" y="134"/>
                </a:lnTo>
                <a:lnTo>
                  <a:pt x="596" y="133"/>
                </a:lnTo>
                <a:lnTo>
                  <a:pt x="593" y="132"/>
                </a:lnTo>
                <a:lnTo>
                  <a:pt x="588" y="129"/>
                </a:lnTo>
                <a:lnTo>
                  <a:pt x="585" y="126"/>
                </a:lnTo>
                <a:lnTo>
                  <a:pt x="582" y="122"/>
                </a:lnTo>
                <a:lnTo>
                  <a:pt x="579" y="118"/>
                </a:lnTo>
                <a:lnTo>
                  <a:pt x="578" y="114"/>
                </a:lnTo>
                <a:lnTo>
                  <a:pt x="578" y="110"/>
                </a:lnTo>
                <a:lnTo>
                  <a:pt x="578" y="106"/>
                </a:lnTo>
                <a:lnTo>
                  <a:pt x="579" y="100"/>
                </a:lnTo>
                <a:lnTo>
                  <a:pt x="580" y="96"/>
                </a:lnTo>
                <a:lnTo>
                  <a:pt x="582" y="91"/>
                </a:lnTo>
                <a:lnTo>
                  <a:pt x="586" y="87"/>
                </a:lnTo>
                <a:lnTo>
                  <a:pt x="588" y="85"/>
                </a:lnTo>
                <a:lnTo>
                  <a:pt x="590" y="83"/>
                </a:lnTo>
                <a:lnTo>
                  <a:pt x="597" y="80"/>
                </a:lnTo>
                <a:lnTo>
                  <a:pt x="604" y="77"/>
                </a:lnTo>
                <a:lnTo>
                  <a:pt x="601" y="76"/>
                </a:lnTo>
                <a:lnTo>
                  <a:pt x="598" y="75"/>
                </a:lnTo>
                <a:lnTo>
                  <a:pt x="594" y="73"/>
                </a:lnTo>
                <a:lnTo>
                  <a:pt x="591" y="71"/>
                </a:lnTo>
                <a:lnTo>
                  <a:pt x="588" y="68"/>
                </a:lnTo>
                <a:lnTo>
                  <a:pt x="587" y="67"/>
                </a:lnTo>
                <a:lnTo>
                  <a:pt x="586" y="65"/>
                </a:lnTo>
                <a:lnTo>
                  <a:pt x="584" y="62"/>
                </a:lnTo>
                <a:lnTo>
                  <a:pt x="583" y="58"/>
                </a:lnTo>
                <a:lnTo>
                  <a:pt x="583" y="56"/>
                </a:lnTo>
                <a:lnTo>
                  <a:pt x="584" y="56"/>
                </a:lnTo>
                <a:lnTo>
                  <a:pt x="620" y="37"/>
                </a:lnTo>
                <a:lnTo>
                  <a:pt x="622" y="37"/>
                </a:lnTo>
                <a:lnTo>
                  <a:pt x="623" y="37"/>
                </a:lnTo>
                <a:lnTo>
                  <a:pt x="652" y="51"/>
                </a:lnTo>
                <a:lnTo>
                  <a:pt x="653" y="52"/>
                </a:lnTo>
                <a:lnTo>
                  <a:pt x="652" y="53"/>
                </a:lnTo>
                <a:lnTo>
                  <a:pt x="646" y="57"/>
                </a:lnTo>
                <a:lnTo>
                  <a:pt x="645" y="58"/>
                </a:lnTo>
                <a:lnTo>
                  <a:pt x="645" y="59"/>
                </a:lnTo>
                <a:lnTo>
                  <a:pt x="645" y="60"/>
                </a:lnTo>
                <a:lnTo>
                  <a:pt x="645" y="114"/>
                </a:lnTo>
                <a:lnTo>
                  <a:pt x="645" y="116"/>
                </a:lnTo>
                <a:lnTo>
                  <a:pt x="646" y="117"/>
                </a:lnTo>
                <a:lnTo>
                  <a:pt x="651" y="122"/>
                </a:lnTo>
                <a:lnTo>
                  <a:pt x="652" y="122"/>
                </a:lnTo>
                <a:lnTo>
                  <a:pt x="652" y="123"/>
                </a:lnTo>
                <a:lnTo>
                  <a:pt x="651" y="124"/>
                </a:lnTo>
                <a:lnTo>
                  <a:pt x="635" y="136"/>
                </a:lnTo>
                <a:lnTo>
                  <a:pt x="634" y="137"/>
                </a:lnTo>
                <a:lnTo>
                  <a:pt x="632" y="136"/>
                </a:lnTo>
                <a:close/>
                <a:moveTo>
                  <a:pt x="623" y="58"/>
                </a:moveTo>
                <a:lnTo>
                  <a:pt x="607" y="50"/>
                </a:lnTo>
                <a:lnTo>
                  <a:pt x="605" y="50"/>
                </a:lnTo>
                <a:lnTo>
                  <a:pt x="604" y="51"/>
                </a:lnTo>
                <a:lnTo>
                  <a:pt x="604" y="52"/>
                </a:lnTo>
                <a:lnTo>
                  <a:pt x="604" y="58"/>
                </a:lnTo>
                <a:lnTo>
                  <a:pt x="604" y="60"/>
                </a:lnTo>
                <a:lnTo>
                  <a:pt x="605" y="62"/>
                </a:lnTo>
                <a:lnTo>
                  <a:pt x="605" y="63"/>
                </a:lnTo>
                <a:lnTo>
                  <a:pt x="606" y="65"/>
                </a:lnTo>
                <a:lnTo>
                  <a:pt x="609" y="67"/>
                </a:lnTo>
                <a:lnTo>
                  <a:pt x="613" y="70"/>
                </a:lnTo>
                <a:lnTo>
                  <a:pt x="617" y="71"/>
                </a:lnTo>
                <a:lnTo>
                  <a:pt x="623" y="72"/>
                </a:lnTo>
                <a:lnTo>
                  <a:pt x="624" y="60"/>
                </a:lnTo>
                <a:lnTo>
                  <a:pt x="623" y="58"/>
                </a:lnTo>
                <a:close/>
                <a:moveTo>
                  <a:pt x="623" y="79"/>
                </a:moveTo>
                <a:lnTo>
                  <a:pt x="617" y="80"/>
                </a:lnTo>
                <a:lnTo>
                  <a:pt x="612" y="81"/>
                </a:lnTo>
                <a:lnTo>
                  <a:pt x="608" y="83"/>
                </a:lnTo>
                <a:lnTo>
                  <a:pt x="604" y="85"/>
                </a:lnTo>
                <a:lnTo>
                  <a:pt x="601" y="88"/>
                </a:lnTo>
                <a:lnTo>
                  <a:pt x="599" y="90"/>
                </a:lnTo>
                <a:lnTo>
                  <a:pt x="598" y="91"/>
                </a:lnTo>
                <a:lnTo>
                  <a:pt x="597" y="95"/>
                </a:lnTo>
                <a:lnTo>
                  <a:pt x="597" y="98"/>
                </a:lnTo>
                <a:lnTo>
                  <a:pt x="597" y="103"/>
                </a:lnTo>
                <a:lnTo>
                  <a:pt x="598" y="108"/>
                </a:lnTo>
                <a:lnTo>
                  <a:pt x="600" y="112"/>
                </a:lnTo>
                <a:lnTo>
                  <a:pt x="601" y="114"/>
                </a:lnTo>
                <a:lnTo>
                  <a:pt x="602" y="115"/>
                </a:lnTo>
                <a:lnTo>
                  <a:pt x="605" y="118"/>
                </a:lnTo>
                <a:lnTo>
                  <a:pt x="609" y="119"/>
                </a:lnTo>
                <a:lnTo>
                  <a:pt x="613" y="121"/>
                </a:lnTo>
                <a:lnTo>
                  <a:pt x="616" y="121"/>
                </a:lnTo>
                <a:lnTo>
                  <a:pt x="619" y="122"/>
                </a:lnTo>
                <a:lnTo>
                  <a:pt x="620" y="122"/>
                </a:lnTo>
                <a:lnTo>
                  <a:pt x="621" y="121"/>
                </a:lnTo>
                <a:lnTo>
                  <a:pt x="624" y="119"/>
                </a:lnTo>
                <a:lnTo>
                  <a:pt x="624" y="81"/>
                </a:lnTo>
                <a:lnTo>
                  <a:pt x="623" y="79"/>
                </a:lnTo>
                <a:close/>
                <a:moveTo>
                  <a:pt x="990" y="136"/>
                </a:moveTo>
                <a:lnTo>
                  <a:pt x="979" y="127"/>
                </a:lnTo>
                <a:lnTo>
                  <a:pt x="978" y="126"/>
                </a:lnTo>
                <a:lnTo>
                  <a:pt x="976" y="127"/>
                </a:lnTo>
                <a:lnTo>
                  <a:pt x="966" y="136"/>
                </a:lnTo>
                <a:lnTo>
                  <a:pt x="964" y="137"/>
                </a:lnTo>
                <a:lnTo>
                  <a:pt x="963" y="136"/>
                </a:lnTo>
                <a:lnTo>
                  <a:pt x="956" y="134"/>
                </a:lnTo>
                <a:lnTo>
                  <a:pt x="953" y="133"/>
                </a:lnTo>
                <a:lnTo>
                  <a:pt x="951" y="132"/>
                </a:lnTo>
                <a:lnTo>
                  <a:pt x="946" y="129"/>
                </a:lnTo>
                <a:lnTo>
                  <a:pt x="942" y="126"/>
                </a:lnTo>
                <a:lnTo>
                  <a:pt x="939" y="122"/>
                </a:lnTo>
                <a:lnTo>
                  <a:pt x="937" y="118"/>
                </a:lnTo>
                <a:lnTo>
                  <a:pt x="936" y="114"/>
                </a:lnTo>
                <a:lnTo>
                  <a:pt x="935" y="110"/>
                </a:lnTo>
                <a:lnTo>
                  <a:pt x="935" y="106"/>
                </a:lnTo>
                <a:lnTo>
                  <a:pt x="936" y="100"/>
                </a:lnTo>
                <a:lnTo>
                  <a:pt x="938" y="96"/>
                </a:lnTo>
                <a:lnTo>
                  <a:pt x="940" y="91"/>
                </a:lnTo>
                <a:lnTo>
                  <a:pt x="943" y="87"/>
                </a:lnTo>
                <a:lnTo>
                  <a:pt x="946" y="85"/>
                </a:lnTo>
                <a:lnTo>
                  <a:pt x="948" y="83"/>
                </a:lnTo>
                <a:lnTo>
                  <a:pt x="954" y="80"/>
                </a:lnTo>
                <a:lnTo>
                  <a:pt x="962" y="77"/>
                </a:lnTo>
                <a:lnTo>
                  <a:pt x="959" y="76"/>
                </a:lnTo>
                <a:lnTo>
                  <a:pt x="955" y="75"/>
                </a:lnTo>
                <a:lnTo>
                  <a:pt x="952" y="73"/>
                </a:lnTo>
                <a:lnTo>
                  <a:pt x="949" y="71"/>
                </a:lnTo>
                <a:lnTo>
                  <a:pt x="946" y="68"/>
                </a:lnTo>
                <a:lnTo>
                  <a:pt x="945" y="67"/>
                </a:lnTo>
                <a:lnTo>
                  <a:pt x="944" y="65"/>
                </a:lnTo>
                <a:lnTo>
                  <a:pt x="942" y="62"/>
                </a:lnTo>
                <a:lnTo>
                  <a:pt x="941" y="58"/>
                </a:lnTo>
                <a:lnTo>
                  <a:pt x="941" y="56"/>
                </a:lnTo>
                <a:lnTo>
                  <a:pt x="942" y="56"/>
                </a:lnTo>
                <a:lnTo>
                  <a:pt x="978" y="37"/>
                </a:lnTo>
                <a:lnTo>
                  <a:pt x="979" y="37"/>
                </a:lnTo>
                <a:lnTo>
                  <a:pt x="980" y="37"/>
                </a:lnTo>
                <a:lnTo>
                  <a:pt x="1010" y="51"/>
                </a:lnTo>
                <a:lnTo>
                  <a:pt x="1010" y="52"/>
                </a:lnTo>
                <a:lnTo>
                  <a:pt x="1010" y="53"/>
                </a:lnTo>
                <a:lnTo>
                  <a:pt x="1004" y="57"/>
                </a:lnTo>
                <a:lnTo>
                  <a:pt x="1003" y="58"/>
                </a:lnTo>
                <a:lnTo>
                  <a:pt x="1003" y="59"/>
                </a:lnTo>
                <a:lnTo>
                  <a:pt x="1002" y="60"/>
                </a:lnTo>
                <a:lnTo>
                  <a:pt x="1002" y="114"/>
                </a:lnTo>
                <a:lnTo>
                  <a:pt x="1003" y="116"/>
                </a:lnTo>
                <a:lnTo>
                  <a:pt x="1004" y="117"/>
                </a:lnTo>
                <a:lnTo>
                  <a:pt x="1009" y="122"/>
                </a:lnTo>
                <a:lnTo>
                  <a:pt x="1010" y="123"/>
                </a:lnTo>
                <a:lnTo>
                  <a:pt x="1009" y="124"/>
                </a:lnTo>
                <a:lnTo>
                  <a:pt x="992" y="136"/>
                </a:lnTo>
                <a:lnTo>
                  <a:pt x="991" y="137"/>
                </a:lnTo>
                <a:lnTo>
                  <a:pt x="990" y="136"/>
                </a:lnTo>
                <a:close/>
                <a:moveTo>
                  <a:pt x="981" y="58"/>
                </a:moveTo>
                <a:lnTo>
                  <a:pt x="964" y="50"/>
                </a:lnTo>
                <a:lnTo>
                  <a:pt x="962" y="50"/>
                </a:lnTo>
                <a:lnTo>
                  <a:pt x="962" y="51"/>
                </a:lnTo>
                <a:lnTo>
                  <a:pt x="962" y="52"/>
                </a:lnTo>
                <a:lnTo>
                  <a:pt x="962" y="58"/>
                </a:lnTo>
                <a:lnTo>
                  <a:pt x="962" y="60"/>
                </a:lnTo>
                <a:lnTo>
                  <a:pt x="962" y="62"/>
                </a:lnTo>
                <a:lnTo>
                  <a:pt x="963" y="63"/>
                </a:lnTo>
                <a:lnTo>
                  <a:pt x="964" y="65"/>
                </a:lnTo>
                <a:lnTo>
                  <a:pt x="966" y="67"/>
                </a:lnTo>
                <a:lnTo>
                  <a:pt x="971" y="70"/>
                </a:lnTo>
                <a:lnTo>
                  <a:pt x="975" y="71"/>
                </a:lnTo>
                <a:lnTo>
                  <a:pt x="980" y="72"/>
                </a:lnTo>
                <a:lnTo>
                  <a:pt x="981" y="60"/>
                </a:lnTo>
                <a:lnTo>
                  <a:pt x="981" y="58"/>
                </a:lnTo>
                <a:close/>
                <a:moveTo>
                  <a:pt x="980" y="79"/>
                </a:moveTo>
                <a:lnTo>
                  <a:pt x="975" y="80"/>
                </a:lnTo>
                <a:lnTo>
                  <a:pt x="970" y="81"/>
                </a:lnTo>
                <a:lnTo>
                  <a:pt x="965" y="83"/>
                </a:lnTo>
                <a:lnTo>
                  <a:pt x="961" y="85"/>
                </a:lnTo>
                <a:lnTo>
                  <a:pt x="958" y="88"/>
                </a:lnTo>
                <a:lnTo>
                  <a:pt x="957" y="90"/>
                </a:lnTo>
                <a:lnTo>
                  <a:pt x="956" y="91"/>
                </a:lnTo>
                <a:lnTo>
                  <a:pt x="955" y="95"/>
                </a:lnTo>
                <a:lnTo>
                  <a:pt x="954" y="98"/>
                </a:lnTo>
                <a:lnTo>
                  <a:pt x="954" y="103"/>
                </a:lnTo>
                <a:lnTo>
                  <a:pt x="956" y="108"/>
                </a:lnTo>
                <a:lnTo>
                  <a:pt x="957" y="112"/>
                </a:lnTo>
                <a:lnTo>
                  <a:pt x="958" y="114"/>
                </a:lnTo>
                <a:lnTo>
                  <a:pt x="960" y="115"/>
                </a:lnTo>
                <a:lnTo>
                  <a:pt x="963" y="118"/>
                </a:lnTo>
                <a:lnTo>
                  <a:pt x="967" y="119"/>
                </a:lnTo>
                <a:lnTo>
                  <a:pt x="971" y="121"/>
                </a:lnTo>
                <a:lnTo>
                  <a:pt x="973" y="121"/>
                </a:lnTo>
                <a:lnTo>
                  <a:pt x="976" y="122"/>
                </a:lnTo>
                <a:lnTo>
                  <a:pt x="978" y="122"/>
                </a:lnTo>
                <a:lnTo>
                  <a:pt x="979" y="121"/>
                </a:lnTo>
                <a:lnTo>
                  <a:pt x="981" y="119"/>
                </a:lnTo>
                <a:lnTo>
                  <a:pt x="981" y="81"/>
                </a:lnTo>
                <a:lnTo>
                  <a:pt x="980" y="79"/>
                </a:lnTo>
                <a:close/>
                <a:moveTo>
                  <a:pt x="50" y="3"/>
                </a:moveTo>
                <a:lnTo>
                  <a:pt x="96" y="14"/>
                </a:lnTo>
                <a:lnTo>
                  <a:pt x="98" y="14"/>
                </a:lnTo>
                <a:lnTo>
                  <a:pt x="101" y="13"/>
                </a:lnTo>
                <a:lnTo>
                  <a:pt x="108" y="11"/>
                </a:lnTo>
                <a:lnTo>
                  <a:pt x="114" y="8"/>
                </a:lnTo>
                <a:lnTo>
                  <a:pt x="118" y="4"/>
                </a:lnTo>
                <a:lnTo>
                  <a:pt x="119" y="4"/>
                </a:lnTo>
                <a:lnTo>
                  <a:pt x="120" y="4"/>
                </a:lnTo>
                <a:lnTo>
                  <a:pt x="122" y="4"/>
                </a:lnTo>
                <a:lnTo>
                  <a:pt x="123" y="4"/>
                </a:lnTo>
                <a:lnTo>
                  <a:pt x="123" y="5"/>
                </a:lnTo>
                <a:lnTo>
                  <a:pt x="95" y="36"/>
                </a:lnTo>
                <a:lnTo>
                  <a:pt x="94" y="37"/>
                </a:lnTo>
                <a:lnTo>
                  <a:pt x="93" y="37"/>
                </a:lnTo>
                <a:lnTo>
                  <a:pt x="49" y="25"/>
                </a:lnTo>
                <a:lnTo>
                  <a:pt x="46" y="25"/>
                </a:lnTo>
                <a:lnTo>
                  <a:pt x="43" y="25"/>
                </a:lnTo>
                <a:lnTo>
                  <a:pt x="36" y="28"/>
                </a:lnTo>
                <a:lnTo>
                  <a:pt x="29" y="31"/>
                </a:lnTo>
                <a:lnTo>
                  <a:pt x="18" y="37"/>
                </a:lnTo>
                <a:lnTo>
                  <a:pt x="11" y="42"/>
                </a:lnTo>
                <a:lnTo>
                  <a:pt x="6" y="45"/>
                </a:lnTo>
                <a:lnTo>
                  <a:pt x="5" y="46"/>
                </a:lnTo>
                <a:lnTo>
                  <a:pt x="4" y="47"/>
                </a:lnTo>
                <a:lnTo>
                  <a:pt x="3" y="47"/>
                </a:lnTo>
                <a:lnTo>
                  <a:pt x="1" y="47"/>
                </a:lnTo>
                <a:lnTo>
                  <a:pt x="0" y="46"/>
                </a:lnTo>
                <a:lnTo>
                  <a:pt x="1" y="45"/>
                </a:lnTo>
                <a:lnTo>
                  <a:pt x="47" y="3"/>
                </a:lnTo>
                <a:lnTo>
                  <a:pt x="48" y="2"/>
                </a:lnTo>
                <a:lnTo>
                  <a:pt x="50" y="3"/>
                </a:lnTo>
                <a:close/>
                <a:moveTo>
                  <a:pt x="85" y="39"/>
                </a:moveTo>
                <a:lnTo>
                  <a:pt x="87" y="40"/>
                </a:lnTo>
                <a:lnTo>
                  <a:pt x="87" y="41"/>
                </a:lnTo>
                <a:lnTo>
                  <a:pt x="87" y="89"/>
                </a:lnTo>
                <a:lnTo>
                  <a:pt x="88" y="89"/>
                </a:lnTo>
                <a:lnTo>
                  <a:pt x="88" y="90"/>
                </a:lnTo>
                <a:lnTo>
                  <a:pt x="90" y="90"/>
                </a:lnTo>
                <a:lnTo>
                  <a:pt x="114" y="76"/>
                </a:lnTo>
                <a:lnTo>
                  <a:pt x="115" y="75"/>
                </a:lnTo>
                <a:lnTo>
                  <a:pt x="116" y="75"/>
                </a:lnTo>
                <a:lnTo>
                  <a:pt x="116" y="77"/>
                </a:lnTo>
                <a:lnTo>
                  <a:pt x="116" y="109"/>
                </a:lnTo>
                <a:lnTo>
                  <a:pt x="116" y="111"/>
                </a:lnTo>
                <a:lnTo>
                  <a:pt x="115" y="111"/>
                </a:lnTo>
                <a:lnTo>
                  <a:pt x="85" y="136"/>
                </a:lnTo>
                <a:lnTo>
                  <a:pt x="83" y="137"/>
                </a:lnTo>
                <a:lnTo>
                  <a:pt x="81" y="139"/>
                </a:lnTo>
                <a:lnTo>
                  <a:pt x="74" y="139"/>
                </a:lnTo>
                <a:lnTo>
                  <a:pt x="67" y="139"/>
                </a:lnTo>
                <a:lnTo>
                  <a:pt x="60" y="138"/>
                </a:lnTo>
                <a:lnTo>
                  <a:pt x="54" y="137"/>
                </a:lnTo>
                <a:lnTo>
                  <a:pt x="48" y="135"/>
                </a:lnTo>
                <a:lnTo>
                  <a:pt x="42" y="133"/>
                </a:lnTo>
                <a:lnTo>
                  <a:pt x="36" y="130"/>
                </a:lnTo>
                <a:lnTo>
                  <a:pt x="31" y="127"/>
                </a:lnTo>
                <a:lnTo>
                  <a:pt x="27" y="123"/>
                </a:lnTo>
                <a:lnTo>
                  <a:pt x="23" y="119"/>
                </a:lnTo>
                <a:lnTo>
                  <a:pt x="19" y="115"/>
                </a:lnTo>
                <a:lnTo>
                  <a:pt x="16" y="110"/>
                </a:lnTo>
                <a:lnTo>
                  <a:pt x="13" y="106"/>
                </a:lnTo>
                <a:lnTo>
                  <a:pt x="12" y="100"/>
                </a:lnTo>
                <a:lnTo>
                  <a:pt x="10" y="94"/>
                </a:lnTo>
                <a:lnTo>
                  <a:pt x="10" y="89"/>
                </a:lnTo>
                <a:lnTo>
                  <a:pt x="10" y="82"/>
                </a:lnTo>
                <a:lnTo>
                  <a:pt x="12" y="76"/>
                </a:lnTo>
                <a:lnTo>
                  <a:pt x="13" y="71"/>
                </a:lnTo>
                <a:lnTo>
                  <a:pt x="16" y="66"/>
                </a:lnTo>
                <a:lnTo>
                  <a:pt x="19" y="61"/>
                </a:lnTo>
                <a:lnTo>
                  <a:pt x="23" y="57"/>
                </a:lnTo>
                <a:lnTo>
                  <a:pt x="27" y="53"/>
                </a:lnTo>
                <a:lnTo>
                  <a:pt x="32" y="50"/>
                </a:lnTo>
                <a:lnTo>
                  <a:pt x="37" y="47"/>
                </a:lnTo>
                <a:lnTo>
                  <a:pt x="43" y="45"/>
                </a:lnTo>
                <a:lnTo>
                  <a:pt x="49" y="43"/>
                </a:lnTo>
                <a:lnTo>
                  <a:pt x="56" y="42"/>
                </a:lnTo>
                <a:lnTo>
                  <a:pt x="63" y="41"/>
                </a:lnTo>
                <a:lnTo>
                  <a:pt x="70" y="40"/>
                </a:lnTo>
                <a:lnTo>
                  <a:pt x="77" y="39"/>
                </a:lnTo>
                <a:lnTo>
                  <a:pt x="85" y="39"/>
                </a:lnTo>
                <a:close/>
                <a:moveTo>
                  <a:pt x="59" y="44"/>
                </a:moveTo>
                <a:lnTo>
                  <a:pt x="54" y="46"/>
                </a:lnTo>
                <a:lnTo>
                  <a:pt x="49" y="48"/>
                </a:lnTo>
                <a:lnTo>
                  <a:pt x="44" y="51"/>
                </a:lnTo>
                <a:lnTo>
                  <a:pt x="40" y="55"/>
                </a:lnTo>
                <a:lnTo>
                  <a:pt x="38" y="57"/>
                </a:lnTo>
                <a:lnTo>
                  <a:pt x="36" y="60"/>
                </a:lnTo>
                <a:lnTo>
                  <a:pt x="33" y="65"/>
                </a:lnTo>
                <a:lnTo>
                  <a:pt x="31" y="72"/>
                </a:lnTo>
                <a:lnTo>
                  <a:pt x="31" y="75"/>
                </a:lnTo>
                <a:lnTo>
                  <a:pt x="31" y="79"/>
                </a:lnTo>
                <a:lnTo>
                  <a:pt x="31" y="83"/>
                </a:lnTo>
                <a:lnTo>
                  <a:pt x="31" y="87"/>
                </a:lnTo>
                <a:lnTo>
                  <a:pt x="32" y="91"/>
                </a:lnTo>
                <a:lnTo>
                  <a:pt x="34" y="95"/>
                </a:lnTo>
                <a:lnTo>
                  <a:pt x="36" y="98"/>
                </a:lnTo>
                <a:lnTo>
                  <a:pt x="38" y="101"/>
                </a:lnTo>
                <a:lnTo>
                  <a:pt x="41" y="105"/>
                </a:lnTo>
                <a:lnTo>
                  <a:pt x="44" y="108"/>
                </a:lnTo>
                <a:lnTo>
                  <a:pt x="47" y="110"/>
                </a:lnTo>
                <a:lnTo>
                  <a:pt x="51" y="112"/>
                </a:lnTo>
                <a:lnTo>
                  <a:pt x="55" y="114"/>
                </a:lnTo>
                <a:lnTo>
                  <a:pt x="59" y="116"/>
                </a:lnTo>
                <a:lnTo>
                  <a:pt x="64" y="117"/>
                </a:lnTo>
                <a:lnTo>
                  <a:pt x="69" y="118"/>
                </a:lnTo>
                <a:lnTo>
                  <a:pt x="75" y="118"/>
                </a:lnTo>
                <a:lnTo>
                  <a:pt x="81" y="118"/>
                </a:lnTo>
                <a:lnTo>
                  <a:pt x="85" y="118"/>
                </a:lnTo>
                <a:lnTo>
                  <a:pt x="90" y="117"/>
                </a:lnTo>
                <a:lnTo>
                  <a:pt x="94" y="116"/>
                </a:lnTo>
                <a:lnTo>
                  <a:pt x="98" y="113"/>
                </a:lnTo>
                <a:lnTo>
                  <a:pt x="102" y="111"/>
                </a:lnTo>
                <a:lnTo>
                  <a:pt x="104" y="108"/>
                </a:lnTo>
                <a:lnTo>
                  <a:pt x="106" y="105"/>
                </a:lnTo>
                <a:lnTo>
                  <a:pt x="107" y="100"/>
                </a:lnTo>
                <a:lnTo>
                  <a:pt x="107" y="98"/>
                </a:lnTo>
                <a:lnTo>
                  <a:pt x="106" y="96"/>
                </a:lnTo>
                <a:lnTo>
                  <a:pt x="105" y="95"/>
                </a:lnTo>
                <a:lnTo>
                  <a:pt x="103" y="94"/>
                </a:lnTo>
                <a:lnTo>
                  <a:pt x="101" y="93"/>
                </a:lnTo>
                <a:lnTo>
                  <a:pt x="99" y="93"/>
                </a:lnTo>
                <a:lnTo>
                  <a:pt x="93" y="92"/>
                </a:lnTo>
                <a:lnTo>
                  <a:pt x="87" y="93"/>
                </a:lnTo>
                <a:lnTo>
                  <a:pt x="79" y="96"/>
                </a:lnTo>
                <a:lnTo>
                  <a:pt x="75" y="98"/>
                </a:lnTo>
                <a:lnTo>
                  <a:pt x="71" y="100"/>
                </a:lnTo>
                <a:lnTo>
                  <a:pt x="63" y="107"/>
                </a:lnTo>
                <a:lnTo>
                  <a:pt x="62" y="47"/>
                </a:lnTo>
                <a:lnTo>
                  <a:pt x="62" y="45"/>
                </a:lnTo>
                <a:lnTo>
                  <a:pt x="61" y="44"/>
                </a:lnTo>
                <a:lnTo>
                  <a:pt x="60" y="44"/>
                </a:lnTo>
                <a:lnTo>
                  <a:pt x="59" y="44"/>
                </a:lnTo>
                <a:close/>
                <a:moveTo>
                  <a:pt x="51" y="58"/>
                </a:moveTo>
                <a:lnTo>
                  <a:pt x="57" y="64"/>
                </a:lnTo>
                <a:lnTo>
                  <a:pt x="51" y="71"/>
                </a:lnTo>
                <a:lnTo>
                  <a:pt x="45" y="65"/>
                </a:lnTo>
                <a:lnTo>
                  <a:pt x="50" y="58"/>
                </a:lnTo>
                <a:lnTo>
                  <a:pt x="51" y="58"/>
                </a:lnTo>
                <a:close/>
                <a:moveTo>
                  <a:pt x="51" y="85"/>
                </a:moveTo>
                <a:lnTo>
                  <a:pt x="57" y="91"/>
                </a:lnTo>
                <a:lnTo>
                  <a:pt x="51" y="98"/>
                </a:lnTo>
                <a:lnTo>
                  <a:pt x="45" y="92"/>
                </a:lnTo>
                <a:lnTo>
                  <a:pt x="50" y="85"/>
                </a:lnTo>
                <a:lnTo>
                  <a:pt x="51" y="85"/>
                </a:lnTo>
                <a:close/>
                <a:moveTo>
                  <a:pt x="524" y="55"/>
                </a:moveTo>
                <a:lnTo>
                  <a:pt x="512" y="62"/>
                </a:lnTo>
                <a:lnTo>
                  <a:pt x="511" y="63"/>
                </a:lnTo>
                <a:lnTo>
                  <a:pt x="512" y="64"/>
                </a:lnTo>
                <a:lnTo>
                  <a:pt x="519" y="69"/>
                </a:lnTo>
                <a:lnTo>
                  <a:pt x="520" y="69"/>
                </a:lnTo>
                <a:lnTo>
                  <a:pt x="521" y="69"/>
                </a:lnTo>
                <a:lnTo>
                  <a:pt x="533" y="62"/>
                </a:lnTo>
                <a:lnTo>
                  <a:pt x="534" y="61"/>
                </a:lnTo>
                <a:lnTo>
                  <a:pt x="533" y="60"/>
                </a:lnTo>
                <a:lnTo>
                  <a:pt x="526" y="55"/>
                </a:lnTo>
                <a:lnTo>
                  <a:pt x="525" y="55"/>
                </a:lnTo>
                <a:lnTo>
                  <a:pt x="524" y="55"/>
                </a:lnTo>
                <a:close/>
                <a:moveTo>
                  <a:pt x="459" y="112"/>
                </a:moveTo>
                <a:lnTo>
                  <a:pt x="488" y="93"/>
                </a:lnTo>
                <a:lnTo>
                  <a:pt x="490" y="93"/>
                </a:lnTo>
                <a:lnTo>
                  <a:pt x="518" y="112"/>
                </a:lnTo>
                <a:lnTo>
                  <a:pt x="534" y="122"/>
                </a:lnTo>
                <a:lnTo>
                  <a:pt x="535" y="122"/>
                </a:lnTo>
                <a:lnTo>
                  <a:pt x="536" y="122"/>
                </a:lnTo>
                <a:lnTo>
                  <a:pt x="537" y="122"/>
                </a:lnTo>
                <a:lnTo>
                  <a:pt x="540" y="119"/>
                </a:lnTo>
                <a:lnTo>
                  <a:pt x="543" y="117"/>
                </a:lnTo>
                <a:lnTo>
                  <a:pt x="548" y="112"/>
                </a:lnTo>
                <a:lnTo>
                  <a:pt x="550" y="108"/>
                </a:lnTo>
                <a:lnTo>
                  <a:pt x="552" y="103"/>
                </a:lnTo>
                <a:lnTo>
                  <a:pt x="553" y="99"/>
                </a:lnTo>
                <a:lnTo>
                  <a:pt x="553" y="95"/>
                </a:lnTo>
                <a:lnTo>
                  <a:pt x="552" y="88"/>
                </a:lnTo>
                <a:lnTo>
                  <a:pt x="551" y="84"/>
                </a:lnTo>
                <a:lnTo>
                  <a:pt x="550" y="80"/>
                </a:lnTo>
                <a:lnTo>
                  <a:pt x="548" y="77"/>
                </a:lnTo>
                <a:lnTo>
                  <a:pt x="546" y="73"/>
                </a:lnTo>
                <a:lnTo>
                  <a:pt x="540" y="66"/>
                </a:lnTo>
                <a:lnTo>
                  <a:pt x="539" y="66"/>
                </a:lnTo>
                <a:lnTo>
                  <a:pt x="537" y="66"/>
                </a:lnTo>
                <a:lnTo>
                  <a:pt x="500" y="88"/>
                </a:lnTo>
                <a:lnTo>
                  <a:pt x="499" y="88"/>
                </a:lnTo>
                <a:lnTo>
                  <a:pt x="498" y="88"/>
                </a:lnTo>
                <a:lnTo>
                  <a:pt x="497" y="87"/>
                </a:lnTo>
                <a:lnTo>
                  <a:pt x="480" y="75"/>
                </a:lnTo>
                <a:lnTo>
                  <a:pt x="480" y="74"/>
                </a:lnTo>
                <a:lnTo>
                  <a:pt x="481" y="73"/>
                </a:lnTo>
                <a:lnTo>
                  <a:pt x="484" y="71"/>
                </a:lnTo>
                <a:lnTo>
                  <a:pt x="486" y="70"/>
                </a:lnTo>
                <a:lnTo>
                  <a:pt x="486" y="68"/>
                </a:lnTo>
                <a:lnTo>
                  <a:pt x="486" y="34"/>
                </a:lnTo>
                <a:lnTo>
                  <a:pt x="486" y="33"/>
                </a:lnTo>
                <a:lnTo>
                  <a:pt x="485" y="32"/>
                </a:lnTo>
                <a:lnTo>
                  <a:pt x="480" y="29"/>
                </a:lnTo>
                <a:lnTo>
                  <a:pt x="479" y="28"/>
                </a:lnTo>
                <a:lnTo>
                  <a:pt x="479" y="27"/>
                </a:lnTo>
                <a:lnTo>
                  <a:pt x="480" y="27"/>
                </a:lnTo>
                <a:lnTo>
                  <a:pt x="526" y="1"/>
                </a:lnTo>
                <a:lnTo>
                  <a:pt x="529" y="0"/>
                </a:lnTo>
                <a:lnTo>
                  <a:pt x="531" y="1"/>
                </a:lnTo>
                <a:lnTo>
                  <a:pt x="554" y="13"/>
                </a:lnTo>
                <a:lnTo>
                  <a:pt x="556" y="14"/>
                </a:lnTo>
                <a:lnTo>
                  <a:pt x="558" y="15"/>
                </a:lnTo>
                <a:lnTo>
                  <a:pt x="561" y="15"/>
                </a:lnTo>
                <a:lnTo>
                  <a:pt x="563" y="14"/>
                </a:lnTo>
                <a:lnTo>
                  <a:pt x="568" y="12"/>
                </a:lnTo>
                <a:lnTo>
                  <a:pt x="572" y="10"/>
                </a:lnTo>
                <a:lnTo>
                  <a:pt x="573" y="9"/>
                </a:lnTo>
                <a:lnTo>
                  <a:pt x="574" y="9"/>
                </a:lnTo>
                <a:lnTo>
                  <a:pt x="575" y="11"/>
                </a:lnTo>
                <a:lnTo>
                  <a:pt x="575" y="12"/>
                </a:lnTo>
                <a:lnTo>
                  <a:pt x="545" y="32"/>
                </a:lnTo>
                <a:lnTo>
                  <a:pt x="544" y="33"/>
                </a:lnTo>
                <a:lnTo>
                  <a:pt x="542" y="33"/>
                </a:lnTo>
                <a:lnTo>
                  <a:pt x="515" y="17"/>
                </a:lnTo>
                <a:lnTo>
                  <a:pt x="513" y="17"/>
                </a:lnTo>
                <a:lnTo>
                  <a:pt x="512" y="17"/>
                </a:lnTo>
                <a:lnTo>
                  <a:pt x="511" y="18"/>
                </a:lnTo>
                <a:lnTo>
                  <a:pt x="511" y="19"/>
                </a:lnTo>
                <a:lnTo>
                  <a:pt x="511" y="53"/>
                </a:lnTo>
                <a:lnTo>
                  <a:pt x="511" y="54"/>
                </a:lnTo>
                <a:lnTo>
                  <a:pt x="512" y="55"/>
                </a:lnTo>
                <a:lnTo>
                  <a:pt x="513" y="55"/>
                </a:lnTo>
                <a:lnTo>
                  <a:pt x="514" y="54"/>
                </a:lnTo>
                <a:lnTo>
                  <a:pt x="544" y="37"/>
                </a:lnTo>
                <a:lnTo>
                  <a:pt x="545" y="36"/>
                </a:lnTo>
                <a:lnTo>
                  <a:pt x="546" y="37"/>
                </a:lnTo>
                <a:lnTo>
                  <a:pt x="551" y="40"/>
                </a:lnTo>
                <a:lnTo>
                  <a:pt x="556" y="43"/>
                </a:lnTo>
                <a:lnTo>
                  <a:pt x="561" y="48"/>
                </a:lnTo>
                <a:lnTo>
                  <a:pt x="565" y="54"/>
                </a:lnTo>
                <a:lnTo>
                  <a:pt x="569" y="60"/>
                </a:lnTo>
                <a:lnTo>
                  <a:pt x="571" y="63"/>
                </a:lnTo>
                <a:lnTo>
                  <a:pt x="572" y="66"/>
                </a:lnTo>
                <a:lnTo>
                  <a:pt x="574" y="73"/>
                </a:lnTo>
                <a:lnTo>
                  <a:pt x="574" y="76"/>
                </a:lnTo>
                <a:lnTo>
                  <a:pt x="575" y="80"/>
                </a:lnTo>
                <a:lnTo>
                  <a:pt x="574" y="87"/>
                </a:lnTo>
                <a:lnTo>
                  <a:pt x="572" y="95"/>
                </a:lnTo>
                <a:lnTo>
                  <a:pt x="570" y="99"/>
                </a:lnTo>
                <a:lnTo>
                  <a:pt x="567" y="103"/>
                </a:lnTo>
                <a:lnTo>
                  <a:pt x="564" y="108"/>
                </a:lnTo>
                <a:lnTo>
                  <a:pt x="561" y="112"/>
                </a:lnTo>
                <a:lnTo>
                  <a:pt x="556" y="115"/>
                </a:lnTo>
                <a:lnTo>
                  <a:pt x="552" y="119"/>
                </a:lnTo>
                <a:lnTo>
                  <a:pt x="546" y="123"/>
                </a:lnTo>
                <a:lnTo>
                  <a:pt x="540" y="127"/>
                </a:lnTo>
                <a:lnTo>
                  <a:pt x="518" y="138"/>
                </a:lnTo>
                <a:lnTo>
                  <a:pt x="517" y="139"/>
                </a:lnTo>
                <a:lnTo>
                  <a:pt x="515" y="138"/>
                </a:lnTo>
                <a:lnTo>
                  <a:pt x="472" y="112"/>
                </a:lnTo>
                <a:lnTo>
                  <a:pt x="471" y="112"/>
                </a:lnTo>
                <a:lnTo>
                  <a:pt x="463" y="117"/>
                </a:lnTo>
                <a:lnTo>
                  <a:pt x="461" y="119"/>
                </a:lnTo>
                <a:lnTo>
                  <a:pt x="460" y="121"/>
                </a:lnTo>
                <a:lnTo>
                  <a:pt x="460" y="124"/>
                </a:lnTo>
                <a:lnTo>
                  <a:pt x="461" y="127"/>
                </a:lnTo>
                <a:lnTo>
                  <a:pt x="462" y="129"/>
                </a:lnTo>
                <a:lnTo>
                  <a:pt x="464" y="130"/>
                </a:lnTo>
                <a:lnTo>
                  <a:pt x="466" y="131"/>
                </a:lnTo>
                <a:lnTo>
                  <a:pt x="468" y="131"/>
                </a:lnTo>
                <a:lnTo>
                  <a:pt x="469" y="131"/>
                </a:lnTo>
                <a:lnTo>
                  <a:pt x="471" y="130"/>
                </a:lnTo>
                <a:lnTo>
                  <a:pt x="475" y="128"/>
                </a:lnTo>
                <a:lnTo>
                  <a:pt x="477" y="132"/>
                </a:lnTo>
                <a:lnTo>
                  <a:pt x="473" y="135"/>
                </a:lnTo>
                <a:lnTo>
                  <a:pt x="469" y="137"/>
                </a:lnTo>
                <a:lnTo>
                  <a:pt x="466" y="139"/>
                </a:lnTo>
                <a:lnTo>
                  <a:pt x="463" y="139"/>
                </a:lnTo>
                <a:lnTo>
                  <a:pt x="458" y="138"/>
                </a:lnTo>
                <a:lnTo>
                  <a:pt x="456" y="137"/>
                </a:lnTo>
                <a:lnTo>
                  <a:pt x="454" y="136"/>
                </a:lnTo>
                <a:lnTo>
                  <a:pt x="452" y="134"/>
                </a:lnTo>
                <a:lnTo>
                  <a:pt x="451" y="132"/>
                </a:lnTo>
                <a:lnTo>
                  <a:pt x="449" y="126"/>
                </a:lnTo>
                <a:lnTo>
                  <a:pt x="449" y="123"/>
                </a:lnTo>
                <a:lnTo>
                  <a:pt x="451" y="119"/>
                </a:lnTo>
                <a:lnTo>
                  <a:pt x="452" y="117"/>
                </a:lnTo>
                <a:lnTo>
                  <a:pt x="454" y="116"/>
                </a:lnTo>
                <a:lnTo>
                  <a:pt x="458" y="112"/>
                </a:lnTo>
                <a:lnTo>
                  <a:pt x="459" y="112"/>
                </a:lnTo>
                <a:close/>
                <a:moveTo>
                  <a:pt x="475" y="48"/>
                </a:moveTo>
                <a:lnTo>
                  <a:pt x="481" y="54"/>
                </a:lnTo>
                <a:lnTo>
                  <a:pt x="475" y="62"/>
                </a:lnTo>
                <a:lnTo>
                  <a:pt x="467" y="55"/>
                </a:lnTo>
                <a:lnTo>
                  <a:pt x="473" y="48"/>
                </a:lnTo>
                <a:lnTo>
                  <a:pt x="475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pic>
        <p:nvPicPr>
          <p:cNvPr id="30" name="Kuva 29">
            <a:extLst>
              <a:ext uri="{FF2B5EF4-FFF2-40B4-BE49-F238E27FC236}">
                <a16:creationId xmlns:a16="http://schemas.microsoft.com/office/drawing/2014/main" id="{3E67552C-1A90-1538-80F0-354393B7EC2C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025214" y="6645227"/>
            <a:ext cx="907547" cy="655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99427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ap Half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5543996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BEC65384-61C3-4DAE-BD4C-77A5B2906493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9" name="Group 632">
            <a:extLst>
              <a:ext uri="{FF2B5EF4-FFF2-40B4-BE49-F238E27FC236}">
                <a16:creationId xmlns:a16="http://schemas.microsoft.com/office/drawing/2014/main" id="{D4DBF059-CCF8-C959-2F00-3182AA4C2026}"/>
              </a:ext>
            </a:extLst>
          </p:cNvPr>
          <p:cNvGrpSpPr/>
          <p:nvPr userDrawn="1"/>
        </p:nvGrpSpPr>
        <p:grpSpPr>
          <a:xfrm>
            <a:off x="7176120" y="171012"/>
            <a:ext cx="3744416" cy="6534338"/>
            <a:chOff x="5667375" y="751938"/>
            <a:chExt cx="3086100" cy="5415500"/>
          </a:xfrm>
          <a:solidFill>
            <a:schemeClr val="accent6"/>
          </a:solidFill>
          <a:effectLst/>
        </p:grpSpPr>
        <p:sp>
          <p:nvSpPr>
            <p:cNvPr id="10" name="Freeform 516">
              <a:extLst>
                <a:ext uri="{FF2B5EF4-FFF2-40B4-BE49-F238E27FC236}">
                  <a16:creationId xmlns:a16="http://schemas.microsoft.com/office/drawing/2014/main" id="{003203B7-68CE-513F-26B1-110DC35E4480}"/>
                </a:ext>
              </a:extLst>
            </p:cNvPr>
            <p:cNvSpPr/>
            <p:nvPr/>
          </p:nvSpPr>
          <p:spPr>
            <a:xfrm>
              <a:off x="7086600" y="5786438"/>
              <a:ext cx="95250" cy="123825"/>
            </a:xfrm>
            <a:custGeom>
              <a:avLst/>
              <a:gdLst>
                <a:gd name="T0" fmla="*/ 60 w 60"/>
                <a:gd name="T1" fmla="*/ 30 h 78"/>
                <a:gd name="T2" fmla="*/ 48 w 60"/>
                <a:gd name="T3" fmla="*/ 12 h 78"/>
                <a:gd name="T4" fmla="*/ 36 w 60"/>
                <a:gd name="T5" fmla="*/ 0 h 78"/>
                <a:gd name="T6" fmla="*/ 12 w 60"/>
                <a:gd name="T7" fmla="*/ 6 h 78"/>
                <a:gd name="T8" fmla="*/ 18 w 60"/>
                <a:gd name="T9" fmla="*/ 24 h 78"/>
                <a:gd name="T10" fmla="*/ 0 w 60"/>
                <a:gd name="T11" fmla="*/ 60 h 78"/>
                <a:gd name="T12" fmla="*/ 18 w 60"/>
                <a:gd name="T13" fmla="*/ 78 h 78"/>
                <a:gd name="T14" fmla="*/ 30 w 60"/>
                <a:gd name="T15" fmla="*/ 78 h 78"/>
                <a:gd name="T16" fmla="*/ 30 w 60"/>
                <a:gd name="T17" fmla="*/ 72 h 78"/>
                <a:gd name="T18" fmla="*/ 36 w 60"/>
                <a:gd name="T19" fmla="*/ 72 h 78"/>
                <a:gd name="T20" fmla="*/ 54 w 60"/>
                <a:gd name="T21" fmla="*/ 78 h 78"/>
                <a:gd name="T22" fmla="*/ 60 w 60"/>
                <a:gd name="T23" fmla="*/ 60 h 78"/>
                <a:gd name="T24" fmla="*/ 60 w 60"/>
                <a:gd name="T25" fmla="*/ 48 h 78"/>
                <a:gd name="T26" fmla="*/ 54 w 60"/>
                <a:gd name="T27" fmla="*/ 36 h 78"/>
                <a:gd name="T28" fmla="*/ 60 w 60"/>
                <a:gd name="T29" fmla="*/ 3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78">
                  <a:moveTo>
                    <a:pt x="60" y="30"/>
                  </a:moveTo>
                  <a:lnTo>
                    <a:pt x="48" y="12"/>
                  </a:lnTo>
                  <a:lnTo>
                    <a:pt x="36" y="0"/>
                  </a:lnTo>
                  <a:lnTo>
                    <a:pt x="12" y="6"/>
                  </a:lnTo>
                  <a:lnTo>
                    <a:pt x="18" y="24"/>
                  </a:lnTo>
                  <a:lnTo>
                    <a:pt x="0" y="60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36" y="72"/>
                  </a:lnTo>
                  <a:lnTo>
                    <a:pt x="54" y="78"/>
                  </a:lnTo>
                  <a:lnTo>
                    <a:pt x="60" y="60"/>
                  </a:lnTo>
                  <a:lnTo>
                    <a:pt x="60" y="48"/>
                  </a:lnTo>
                  <a:lnTo>
                    <a:pt x="54" y="36"/>
                  </a:lnTo>
                  <a:lnTo>
                    <a:pt x="60" y="3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2" name="Freeform 517">
              <a:extLst>
                <a:ext uri="{FF2B5EF4-FFF2-40B4-BE49-F238E27FC236}">
                  <a16:creationId xmlns:a16="http://schemas.microsoft.com/office/drawing/2014/main" id="{6870B7F6-EC04-7209-B5A1-EC326D07C619}"/>
                </a:ext>
              </a:extLst>
            </p:cNvPr>
            <p:cNvSpPr/>
            <p:nvPr/>
          </p:nvSpPr>
          <p:spPr>
            <a:xfrm>
              <a:off x="7105650" y="5157788"/>
              <a:ext cx="419100" cy="647700"/>
            </a:xfrm>
            <a:custGeom>
              <a:avLst/>
              <a:gdLst>
                <a:gd name="T0" fmla="*/ 258 w 264"/>
                <a:gd name="T1" fmla="*/ 150 h 408"/>
                <a:gd name="T2" fmla="*/ 240 w 264"/>
                <a:gd name="T3" fmla="*/ 138 h 408"/>
                <a:gd name="T4" fmla="*/ 222 w 264"/>
                <a:gd name="T5" fmla="*/ 120 h 408"/>
                <a:gd name="T6" fmla="*/ 228 w 264"/>
                <a:gd name="T7" fmla="*/ 84 h 408"/>
                <a:gd name="T8" fmla="*/ 204 w 264"/>
                <a:gd name="T9" fmla="*/ 42 h 408"/>
                <a:gd name="T10" fmla="*/ 168 w 264"/>
                <a:gd name="T11" fmla="*/ 0 h 408"/>
                <a:gd name="T12" fmla="*/ 150 w 264"/>
                <a:gd name="T13" fmla="*/ 30 h 408"/>
                <a:gd name="T14" fmla="*/ 108 w 264"/>
                <a:gd name="T15" fmla="*/ 36 h 408"/>
                <a:gd name="T16" fmla="*/ 12 w 264"/>
                <a:gd name="T17" fmla="*/ 102 h 408"/>
                <a:gd name="T18" fmla="*/ 6 w 264"/>
                <a:gd name="T19" fmla="*/ 156 h 408"/>
                <a:gd name="T20" fmla="*/ 30 w 264"/>
                <a:gd name="T21" fmla="*/ 174 h 408"/>
                <a:gd name="T22" fmla="*/ 54 w 264"/>
                <a:gd name="T23" fmla="*/ 180 h 408"/>
                <a:gd name="T24" fmla="*/ 30 w 264"/>
                <a:gd name="T25" fmla="*/ 240 h 408"/>
                <a:gd name="T26" fmla="*/ 36 w 264"/>
                <a:gd name="T27" fmla="*/ 294 h 408"/>
                <a:gd name="T28" fmla="*/ 42 w 264"/>
                <a:gd name="T29" fmla="*/ 318 h 408"/>
                <a:gd name="T30" fmla="*/ 60 w 264"/>
                <a:gd name="T31" fmla="*/ 324 h 408"/>
                <a:gd name="T32" fmla="*/ 72 w 264"/>
                <a:gd name="T33" fmla="*/ 342 h 408"/>
                <a:gd name="T34" fmla="*/ 96 w 264"/>
                <a:gd name="T35" fmla="*/ 330 h 408"/>
                <a:gd name="T36" fmla="*/ 84 w 264"/>
                <a:gd name="T37" fmla="*/ 372 h 408"/>
                <a:gd name="T38" fmla="*/ 126 w 264"/>
                <a:gd name="T39" fmla="*/ 390 h 408"/>
                <a:gd name="T40" fmla="*/ 144 w 264"/>
                <a:gd name="T41" fmla="*/ 396 h 408"/>
                <a:gd name="T42" fmla="*/ 168 w 264"/>
                <a:gd name="T43" fmla="*/ 402 h 408"/>
                <a:gd name="T44" fmla="*/ 174 w 264"/>
                <a:gd name="T45" fmla="*/ 378 h 408"/>
                <a:gd name="T46" fmla="*/ 168 w 264"/>
                <a:gd name="T47" fmla="*/ 360 h 408"/>
                <a:gd name="T48" fmla="*/ 198 w 264"/>
                <a:gd name="T49" fmla="*/ 366 h 408"/>
                <a:gd name="T50" fmla="*/ 216 w 264"/>
                <a:gd name="T51" fmla="*/ 348 h 408"/>
                <a:gd name="T52" fmla="*/ 210 w 264"/>
                <a:gd name="T53" fmla="*/ 330 h 408"/>
                <a:gd name="T54" fmla="*/ 198 w 264"/>
                <a:gd name="T55" fmla="*/ 312 h 408"/>
                <a:gd name="T56" fmla="*/ 204 w 264"/>
                <a:gd name="T57" fmla="*/ 282 h 408"/>
                <a:gd name="T58" fmla="*/ 192 w 264"/>
                <a:gd name="T59" fmla="*/ 264 h 408"/>
                <a:gd name="T60" fmla="*/ 198 w 264"/>
                <a:gd name="T61" fmla="*/ 240 h 408"/>
                <a:gd name="T62" fmla="*/ 198 w 264"/>
                <a:gd name="T63" fmla="*/ 216 h 408"/>
                <a:gd name="T64" fmla="*/ 222 w 264"/>
                <a:gd name="T65" fmla="*/ 216 h 408"/>
                <a:gd name="T66" fmla="*/ 252 w 264"/>
                <a:gd name="T67" fmla="*/ 17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4" h="408">
                  <a:moveTo>
                    <a:pt x="264" y="174"/>
                  </a:moveTo>
                  <a:lnTo>
                    <a:pt x="258" y="150"/>
                  </a:lnTo>
                  <a:lnTo>
                    <a:pt x="252" y="156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14"/>
                  </a:lnTo>
                  <a:lnTo>
                    <a:pt x="228" y="84"/>
                  </a:lnTo>
                  <a:lnTo>
                    <a:pt x="234" y="54"/>
                  </a:lnTo>
                  <a:lnTo>
                    <a:pt x="204" y="42"/>
                  </a:lnTo>
                  <a:lnTo>
                    <a:pt x="186" y="12"/>
                  </a:lnTo>
                  <a:lnTo>
                    <a:pt x="168" y="0"/>
                  </a:lnTo>
                  <a:lnTo>
                    <a:pt x="162" y="0"/>
                  </a:lnTo>
                  <a:lnTo>
                    <a:pt x="150" y="30"/>
                  </a:lnTo>
                  <a:lnTo>
                    <a:pt x="132" y="24"/>
                  </a:lnTo>
                  <a:lnTo>
                    <a:pt x="108" y="36"/>
                  </a:lnTo>
                  <a:lnTo>
                    <a:pt x="96" y="96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6" y="156"/>
                  </a:lnTo>
                  <a:lnTo>
                    <a:pt x="30" y="162"/>
                  </a:lnTo>
                  <a:lnTo>
                    <a:pt x="30" y="174"/>
                  </a:lnTo>
                  <a:lnTo>
                    <a:pt x="42" y="174"/>
                  </a:lnTo>
                  <a:lnTo>
                    <a:pt x="54" y="180"/>
                  </a:lnTo>
                  <a:lnTo>
                    <a:pt x="60" y="222"/>
                  </a:lnTo>
                  <a:lnTo>
                    <a:pt x="30" y="240"/>
                  </a:lnTo>
                  <a:lnTo>
                    <a:pt x="24" y="276"/>
                  </a:lnTo>
                  <a:lnTo>
                    <a:pt x="36" y="294"/>
                  </a:lnTo>
                  <a:lnTo>
                    <a:pt x="30" y="306"/>
                  </a:lnTo>
                  <a:lnTo>
                    <a:pt x="42" y="318"/>
                  </a:lnTo>
                  <a:lnTo>
                    <a:pt x="48" y="318"/>
                  </a:lnTo>
                  <a:lnTo>
                    <a:pt x="60" y="324"/>
                  </a:lnTo>
                  <a:lnTo>
                    <a:pt x="66" y="336"/>
                  </a:lnTo>
                  <a:lnTo>
                    <a:pt x="72" y="342"/>
                  </a:lnTo>
                  <a:lnTo>
                    <a:pt x="90" y="324"/>
                  </a:lnTo>
                  <a:lnTo>
                    <a:pt x="96" y="330"/>
                  </a:lnTo>
                  <a:lnTo>
                    <a:pt x="102" y="360"/>
                  </a:lnTo>
                  <a:lnTo>
                    <a:pt x="84" y="372"/>
                  </a:lnTo>
                  <a:lnTo>
                    <a:pt x="96" y="396"/>
                  </a:lnTo>
                  <a:lnTo>
                    <a:pt x="126" y="390"/>
                  </a:lnTo>
                  <a:lnTo>
                    <a:pt x="126" y="384"/>
                  </a:lnTo>
                  <a:lnTo>
                    <a:pt x="144" y="396"/>
                  </a:lnTo>
                  <a:lnTo>
                    <a:pt x="150" y="408"/>
                  </a:lnTo>
                  <a:lnTo>
                    <a:pt x="168" y="402"/>
                  </a:lnTo>
                  <a:lnTo>
                    <a:pt x="174" y="390"/>
                  </a:lnTo>
                  <a:lnTo>
                    <a:pt x="174" y="378"/>
                  </a:lnTo>
                  <a:lnTo>
                    <a:pt x="168" y="378"/>
                  </a:lnTo>
                  <a:lnTo>
                    <a:pt x="168" y="360"/>
                  </a:lnTo>
                  <a:lnTo>
                    <a:pt x="186" y="354"/>
                  </a:lnTo>
                  <a:lnTo>
                    <a:pt x="198" y="366"/>
                  </a:lnTo>
                  <a:lnTo>
                    <a:pt x="216" y="360"/>
                  </a:lnTo>
                  <a:lnTo>
                    <a:pt x="216" y="348"/>
                  </a:lnTo>
                  <a:lnTo>
                    <a:pt x="210" y="348"/>
                  </a:lnTo>
                  <a:lnTo>
                    <a:pt x="210" y="330"/>
                  </a:lnTo>
                  <a:lnTo>
                    <a:pt x="198" y="318"/>
                  </a:lnTo>
                  <a:lnTo>
                    <a:pt x="198" y="312"/>
                  </a:lnTo>
                  <a:lnTo>
                    <a:pt x="192" y="300"/>
                  </a:lnTo>
                  <a:lnTo>
                    <a:pt x="204" y="282"/>
                  </a:lnTo>
                  <a:lnTo>
                    <a:pt x="186" y="276"/>
                  </a:lnTo>
                  <a:lnTo>
                    <a:pt x="192" y="264"/>
                  </a:lnTo>
                  <a:lnTo>
                    <a:pt x="204" y="264"/>
                  </a:lnTo>
                  <a:lnTo>
                    <a:pt x="198" y="240"/>
                  </a:lnTo>
                  <a:lnTo>
                    <a:pt x="192" y="228"/>
                  </a:lnTo>
                  <a:lnTo>
                    <a:pt x="198" y="216"/>
                  </a:lnTo>
                  <a:lnTo>
                    <a:pt x="216" y="216"/>
                  </a:lnTo>
                  <a:lnTo>
                    <a:pt x="222" y="216"/>
                  </a:lnTo>
                  <a:lnTo>
                    <a:pt x="240" y="198"/>
                  </a:lnTo>
                  <a:lnTo>
                    <a:pt x="252" y="174"/>
                  </a:lnTo>
                  <a:lnTo>
                    <a:pt x="264" y="17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" name="Freeform 518">
              <a:extLst>
                <a:ext uri="{FF2B5EF4-FFF2-40B4-BE49-F238E27FC236}">
                  <a16:creationId xmlns:a16="http://schemas.microsoft.com/office/drawing/2014/main" id="{F64D2780-2B09-B5B2-3A74-409B8D69C71D}"/>
                </a:ext>
              </a:extLst>
            </p:cNvPr>
            <p:cNvSpPr/>
            <p:nvPr/>
          </p:nvSpPr>
          <p:spPr>
            <a:xfrm>
              <a:off x="7962900" y="4043363"/>
              <a:ext cx="790575" cy="1133475"/>
            </a:xfrm>
            <a:custGeom>
              <a:avLst/>
              <a:gdLst>
                <a:gd name="T0" fmla="*/ 492 w 498"/>
                <a:gd name="T1" fmla="*/ 288 h 714"/>
                <a:gd name="T2" fmla="*/ 474 w 498"/>
                <a:gd name="T3" fmla="*/ 258 h 714"/>
                <a:gd name="T4" fmla="*/ 444 w 498"/>
                <a:gd name="T5" fmla="*/ 228 h 714"/>
                <a:gd name="T6" fmla="*/ 432 w 498"/>
                <a:gd name="T7" fmla="*/ 192 h 714"/>
                <a:gd name="T8" fmla="*/ 390 w 498"/>
                <a:gd name="T9" fmla="*/ 156 h 714"/>
                <a:gd name="T10" fmla="*/ 330 w 498"/>
                <a:gd name="T11" fmla="*/ 132 h 714"/>
                <a:gd name="T12" fmla="*/ 312 w 498"/>
                <a:gd name="T13" fmla="*/ 102 h 714"/>
                <a:gd name="T14" fmla="*/ 252 w 498"/>
                <a:gd name="T15" fmla="*/ 48 h 714"/>
                <a:gd name="T16" fmla="*/ 228 w 498"/>
                <a:gd name="T17" fmla="*/ 36 h 714"/>
                <a:gd name="T18" fmla="*/ 192 w 498"/>
                <a:gd name="T19" fmla="*/ 0 h 714"/>
                <a:gd name="T20" fmla="*/ 84 w 498"/>
                <a:gd name="T21" fmla="*/ 18 h 714"/>
                <a:gd name="T22" fmla="*/ 0 w 498"/>
                <a:gd name="T23" fmla="*/ 42 h 714"/>
                <a:gd name="T24" fmla="*/ 36 w 498"/>
                <a:gd name="T25" fmla="*/ 66 h 714"/>
                <a:gd name="T26" fmla="*/ 48 w 498"/>
                <a:gd name="T27" fmla="*/ 108 h 714"/>
                <a:gd name="T28" fmla="*/ 48 w 498"/>
                <a:gd name="T29" fmla="*/ 156 h 714"/>
                <a:gd name="T30" fmla="*/ 66 w 498"/>
                <a:gd name="T31" fmla="*/ 186 h 714"/>
                <a:gd name="T32" fmla="*/ 60 w 498"/>
                <a:gd name="T33" fmla="*/ 228 h 714"/>
                <a:gd name="T34" fmla="*/ 84 w 498"/>
                <a:gd name="T35" fmla="*/ 276 h 714"/>
                <a:gd name="T36" fmla="*/ 96 w 498"/>
                <a:gd name="T37" fmla="*/ 312 h 714"/>
                <a:gd name="T38" fmla="*/ 120 w 498"/>
                <a:gd name="T39" fmla="*/ 342 h 714"/>
                <a:gd name="T40" fmla="*/ 78 w 498"/>
                <a:gd name="T41" fmla="*/ 354 h 714"/>
                <a:gd name="T42" fmla="*/ 66 w 498"/>
                <a:gd name="T43" fmla="*/ 366 h 714"/>
                <a:gd name="T44" fmla="*/ 72 w 498"/>
                <a:gd name="T45" fmla="*/ 414 h 714"/>
                <a:gd name="T46" fmla="*/ 84 w 498"/>
                <a:gd name="T47" fmla="*/ 414 h 714"/>
                <a:gd name="T48" fmla="*/ 114 w 498"/>
                <a:gd name="T49" fmla="*/ 444 h 714"/>
                <a:gd name="T50" fmla="*/ 126 w 498"/>
                <a:gd name="T51" fmla="*/ 468 h 714"/>
                <a:gd name="T52" fmla="*/ 138 w 498"/>
                <a:gd name="T53" fmla="*/ 492 h 714"/>
                <a:gd name="T54" fmla="*/ 162 w 498"/>
                <a:gd name="T55" fmla="*/ 498 h 714"/>
                <a:gd name="T56" fmla="*/ 180 w 498"/>
                <a:gd name="T57" fmla="*/ 546 h 714"/>
                <a:gd name="T58" fmla="*/ 186 w 498"/>
                <a:gd name="T59" fmla="*/ 582 h 714"/>
                <a:gd name="T60" fmla="*/ 216 w 498"/>
                <a:gd name="T61" fmla="*/ 624 h 714"/>
                <a:gd name="T62" fmla="*/ 216 w 498"/>
                <a:gd name="T63" fmla="*/ 648 h 714"/>
                <a:gd name="T64" fmla="*/ 216 w 498"/>
                <a:gd name="T65" fmla="*/ 714 h 714"/>
                <a:gd name="T66" fmla="*/ 294 w 498"/>
                <a:gd name="T67" fmla="*/ 666 h 714"/>
                <a:gd name="T68" fmla="*/ 324 w 498"/>
                <a:gd name="T69" fmla="*/ 636 h 714"/>
                <a:gd name="T70" fmla="*/ 348 w 498"/>
                <a:gd name="T71" fmla="*/ 594 h 714"/>
                <a:gd name="T72" fmla="*/ 354 w 498"/>
                <a:gd name="T73" fmla="*/ 576 h 714"/>
                <a:gd name="T74" fmla="*/ 372 w 498"/>
                <a:gd name="T75" fmla="*/ 552 h 714"/>
                <a:gd name="T76" fmla="*/ 390 w 498"/>
                <a:gd name="T77" fmla="*/ 528 h 714"/>
                <a:gd name="T78" fmla="*/ 402 w 498"/>
                <a:gd name="T79" fmla="*/ 510 h 714"/>
                <a:gd name="T80" fmla="*/ 414 w 498"/>
                <a:gd name="T81" fmla="*/ 504 h 714"/>
                <a:gd name="T82" fmla="*/ 432 w 498"/>
                <a:gd name="T83" fmla="*/ 474 h 714"/>
                <a:gd name="T84" fmla="*/ 456 w 498"/>
                <a:gd name="T85" fmla="*/ 438 h 714"/>
                <a:gd name="T86" fmla="*/ 486 w 498"/>
                <a:gd name="T87" fmla="*/ 330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98" h="714">
                  <a:moveTo>
                    <a:pt x="498" y="300"/>
                  </a:moveTo>
                  <a:lnTo>
                    <a:pt x="492" y="288"/>
                  </a:lnTo>
                  <a:lnTo>
                    <a:pt x="486" y="270"/>
                  </a:lnTo>
                  <a:lnTo>
                    <a:pt x="474" y="258"/>
                  </a:lnTo>
                  <a:lnTo>
                    <a:pt x="450" y="240"/>
                  </a:lnTo>
                  <a:lnTo>
                    <a:pt x="444" y="22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08" y="180"/>
                  </a:lnTo>
                  <a:lnTo>
                    <a:pt x="390" y="156"/>
                  </a:lnTo>
                  <a:lnTo>
                    <a:pt x="348" y="138"/>
                  </a:lnTo>
                  <a:lnTo>
                    <a:pt x="330" y="132"/>
                  </a:lnTo>
                  <a:lnTo>
                    <a:pt x="324" y="126"/>
                  </a:lnTo>
                  <a:lnTo>
                    <a:pt x="312" y="102"/>
                  </a:lnTo>
                  <a:lnTo>
                    <a:pt x="294" y="90"/>
                  </a:lnTo>
                  <a:lnTo>
                    <a:pt x="252" y="48"/>
                  </a:lnTo>
                  <a:lnTo>
                    <a:pt x="252" y="42"/>
                  </a:lnTo>
                  <a:lnTo>
                    <a:pt x="228" y="36"/>
                  </a:lnTo>
                  <a:lnTo>
                    <a:pt x="216" y="54"/>
                  </a:lnTo>
                  <a:lnTo>
                    <a:pt x="192" y="0"/>
                  </a:lnTo>
                  <a:lnTo>
                    <a:pt x="120" y="12"/>
                  </a:lnTo>
                  <a:lnTo>
                    <a:pt x="84" y="18"/>
                  </a:lnTo>
                  <a:lnTo>
                    <a:pt x="18" y="0"/>
                  </a:lnTo>
                  <a:lnTo>
                    <a:pt x="0" y="42"/>
                  </a:lnTo>
                  <a:lnTo>
                    <a:pt x="18" y="66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42" y="120"/>
                  </a:lnTo>
                  <a:lnTo>
                    <a:pt x="48" y="156"/>
                  </a:lnTo>
                  <a:lnTo>
                    <a:pt x="66" y="168"/>
                  </a:lnTo>
                  <a:lnTo>
                    <a:pt x="66" y="186"/>
                  </a:lnTo>
                  <a:lnTo>
                    <a:pt x="48" y="216"/>
                  </a:lnTo>
                  <a:lnTo>
                    <a:pt x="60" y="228"/>
                  </a:lnTo>
                  <a:lnTo>
                    <a:pt x="72" y="252"/>
                  </a:lnTo>
                  <a:lnTo>
                    <a:pt x="84" y="276"/>
                  </a:lnTo>
                  <a:lnTo>
                    <a:pt x="120" y="294"/>
                  </a:lnTo>
                  <a:lnTo>
                    <a:pt x="96" y="312"/>
                  </a:lnTo>
                  <a:lnTo>
                    <a:pt x="114" y="330"/>
                  </a:lnTo>
                  <a:lnTo>
                    <a:pt x="120" y="342"/>
                  </a:lnTo>
                  <a:lnTo>
                    <a:pt x="96" y="366"/>
                  </a:lnTo>
                  <a:lnTo>
                    <a:pt x="78" y="354"/>
                  </a:lnTo>
                  <a:lnTo>
                    <a:pt x="66" y="354"/>
                  </a:lnTo>
                  <a:lnTo>
                    <a:pt x="66" y="366"/>
                  </a:lnTo>
                  <a:lnTo>
                    <a:pt x="54" y="372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84" y="414"/>
                  </a:lnTo>
                  <a:lnTo>
                    <a:pt x="102" y="438"/>
                  </a:lnTo>
                  <a:lnTo>
                    <a:pt x="114" y="444"/>
                  </a:lnTo>
                  <a:lnTo>
                    <a:pt x="114" y="450"/>
                  </a:lnTo>
                  <a:lnTo>
                    <a:pt x="126" y="468"/>
                  </a:lnTo>
                  <a:lnTo>
                    <a:pt x="126" y="486"/>
                  </a:lnTo>
                  <a:lnTo>
                    <a:pt x="138" y="492"/>
                  </a:lnTo>
                  <a:lnTo>
                    <a:pt x="150" y="486"/>
                  </a:lnTo>
                  <a:lnTo>
                    <a:pt x="162" y="498"/>
                  </a:lnTo>
                  <a:lnTo>
                    <a:pt x="162" y="510"/>
                  </a:lnTo>
                  <a:lnTo>
                    <a:pt x="180" y="546"/>
                  </a:lnTo>
                  <a:lnTo>
                    <a:pt x="186" y="570"/>
                  </a:lnTo>
                  <a:lnTo>
                    <a:pt x="186" y="582"/>
                  </a:lnTo>
                  <a:lnTo>
                    <a:pt x="192" y="606"/>
                  </a:lnTo>
                  <a:lnTo>
                    <a:pt x="216" y="624"/>
                  </a:lnTo>
                  <a:lnTo>
                    <a:pt x="222" y="636"/>
                  </a:lnTo>
                  <a:lnTo>
                    <a:pt x="216" y="648"/>
                  </a:lnTo>
                  <a:lnTo>
                    <a:pt x="228" y="672"/>
                  </a:lnTo>
                  <a:lnTo>
                    <a:pt x="216" y="714"/>
                  </a:lnTo>
                  <a:lnTo>
                    <a:pt x="234" y="702"/>
                  </a:lnTo>
                  <a:lnTo>
                    <a:pt x="294" y="666"/>
                  </a:lnTo>
                  <a:lnTo>
                    <a:pt x="300" y="660"/>
                  </a:lnTo>
                  <a:lnTo>
                    <a:pt x="324" y="636"/>
                  </a:lnTo>
                  <a:lnTo>
                    <a:pt x="336" y="612"/>
                  </a:lnTo>
                  <a:lnTo>
                    <a:pt x="348" y="594"/>
                  </a:lnTo>
                  <a:lnTo>
                    <a:pt x="348" y="588"/>
                  </a:lnTo>
                  <a:lnTo>
                    <a:pt x="354" y="576"/>
                  </a:lnTo>
                  <a:lnTo>
                    <a:pt x="366" y="558"/>
                  </a:lnTo>
                  <a:lnTo>
                    <a:pt x="372" y="552"/>
                  </a:lnTo>
                  <a:lnTo>
                    <a:pt x="378" y="540"/>
                  </a:lnTo>
                  <a:lnTo>
                    <a:pt x="390" y="528"/>
                  </a:lnTo>
                  <a:lnTo>
                    <a:pt x="390" y="522"/>
                  </a:lnTo>
                  <a:lnTo>
                    <a:pt x="402" y="510"/>
                  </a:lnTo>
                  <a:lnTo>
                    <a:pt x="408" y="510"/>
                  </a:lnTo>
                  <a:lnTo>
                    <a:pt x="414" y="504"/>
                  </a:lnTo>
                  <a:lnTo>
                    <a:pt x="420" y="498"/>
                  </a:lnTo>
                  <a:lnTo>
                    <a:pt x="432" y="474"/>
                  </a:lnTo>
                  <a:lnTo>
                    <a:pt x="432" y="468"/>
                  </a:lnTo>
                  <a:lnTo>
                    <a:pt x="456" y="438"/>
                  </a:lnTo>
                  <a:lnTo>
                    <a:pt x="468" y="390"/>
                  </a:lnTo>
                  <a:lnTo>
                    <a:pt x="486" y="330"/>
                  </a:lnTo>
                  <a:lnTo>
                    <a:pt x="498" y="30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" name="Freeform 519">
              <a:extLst>
                <a:ext uri="{FF2B5EF4-FFF2-40B4-BE49-F238E27FC236}">
                  <a16:creationId xmlns:a16="http://schemas.microsoft.com/office/drawing/2014/main" id="{2A86FDEC-0199-F4FE-8AF7-A4DCF0EB0C48}"/>
                </a:ext>
              </a:extLst>
            </p:cNvPr>
            <p:cNvSpPr/>
            <p:nvPr/>
          </p:nvSpPr>
          <p:spPr>
            <a:xfrm>
              <a:off x="6915150" y="4186238"/>
              <a:ext cx="676275" cy="1133475"/>
            </a:xfrm>
            <a:custGeom>
              <a:avLst/>
              <a:gdLst>
                <a:gd name="T0" fmla="*/ 408 w 426"/>
                <a:gd name="T1" fmla="*/ 402 h 714"/>
                <a:gd name="T2" fmla="*/ 414 w 426"/>
                <a:gd name="T3" fmla="*/ 384 h 714"/>
                <a:gd name="T4" fmla="*/ 390 w 426"/>
                <a:gd name="T5" fmla="*/ 378 h 714"/>
                <a:gd name="T6" fmla="*/ 378 w 426"/>
                <a:gd name="T7" fmla="*/ 360 h 714"/>
                <a:gd name="T8" fmla="*/ 396 w 426"/>
                <a:gd name="T9" fmla="*/ 342 h 714"/>
                <a:gd name="T10" fmla="*/ 378 w 426"/>
                <a:gd name="T11" fmla="*/ 282 h 714"/>
                <a:gd name="T12" fmla="*/ 360 w 426"/>
                <a:gd name="T13" fmla="*/ 282 h 714"/>
                <a:gd name="T14" fmla="*/ 318 w 426"/>
                <a:gd name="T15" fmla="*/ 234 h 714"/>
                <a:gd name="T16" fmla="*/ 348 w 426"/>
                <a:gd name="T17" fmla="*/ 228 h 714"/>
                <a:gd name="T18" fmla="*/ 348 w 426"/>
                <a:gd name="T19" fmla="*/ 198 h 714"/>
                <a:gd name="T20" fmla="*/ 336 w 426"/>
                <a:gd name="T21" fmla="*/ 162 h 714"/>
                <a:gd name="T22" fmla="*/ 336 w 426"/>
                <a:gd name="T23" fmla="*/ 126 h 714"/>
                <a:gd name="T24" fmla="*/ 330 w 426"/>
                <a:gd name="T25" fmla="*/ 102 h 714"/>
                <a:gd name="T26" fmla="*/ 330 w 426"/>
                <a:gd name="T27" fmla="*/ 60 h 714"/>
                <a:gd name="T28" fmla="*/ 282 w 426"/>
                <a:gd name="T29" fmla="*/ 36 h 714"/>
                <a:gd name="T30" fmla="*/ 252 w 426"/>
                <a:gd name="T31" fmla="*/ 30 h 714"/>
                <a:gd name="T32" fmla="*/ 204 w 426"/>
                <a:gd name="T33" fmla="*/ 0 h 714"/>
                <a:gd name="T34" fmla="*/ 180 w 426"/>
                <a:gd name="T35" fmla="*/ 48 h 714"/>
                <a:gd name="T36" fmla="*/ 144 w 426"/>
                <a:gd name="T37" fmla="*/ 60 h 714"/>
                <a:gd name="T38" fmla="*/ 120 w 426"/>
                <a:gd name="T39" fmla="*/ 114 h 714"/>
                <a:gd name="T40" fmla="*/ 114 w 426"/>
                <a:gd name="T41" fmla="*/ 156 h 714"/>
                <a:gd name="T42" fmla="*/ 66 w 426"/>
                <a:gd name="T43" fmla="*/ 162 h 714"/>
                <a:gd name="T44" fmla="*/ 48 w 426"/>
                <a:gd name="T45" fmla="*/ 180 h 714"/>
                <a:gd name="T46" fmla="*/ 54 w 426"/>
                <a:gd name="T47" fmla="*/ 210 h 714"/>
                <a:gd name="T48" fmla="*/ 72 w 426"/>
                <a:gd name="T49" fmla="*/ 240 h 714"/>
                <a:gd name="T50" fmla="*/ 78 w 426"/>
                <a:gd name="T51" fmla="*/ 294 h 714"/>
                <a:gd name="T52" fmla="*/ 78 w 426"/>
                <a:gd name="T53" fmla="*/ 324 h 714"/>
                <a:gd name="T54" fmla="*/ 78 w 426"/>
                <a:gd name="T55" fmla="*/ 366 h 714"/>
                <a:gd name="T56" fmla="*/ 54 w 426"/>
                <a:gd name="T57" fmla="*/ 372 h 714"/>
                <a:gd name="T58" fmla="*/ 24 w 426"/>
                <a:gd name="T59" fmla="*/ 378 h 714"/>
                <a:gd name="T60" fmla="*/ 6 w 426"/>
                <a:gd name="T61" fmla="*/ 432 h 714"/>
                <a:gd name="T62" fmla="*/ 36 w 426"/>
                <a:gd name="T63" fmla="*/ 450 h 714"/>
                <a:gd name="T64" fmla="*/ 66 w 426"/>
                <a:gd name="T65" fmla="*/ 474 h 714"/>
                <a:gd name="T66" fmla="*/ 96 w 426"/>
                <a:gd name="T67" fmla="*/ 492 h 714"/>
                <a:gd name="T68" fmla="*/ 108 w 426"/>
                <a:gd name="T69" fmla="*/ 522 h 714"/>
                <a:gd name="T70" fmla="*/ 96 w 426"/>
                <a:gd name="T71" fmla="*/ 546 h 714"/>
                <a:gd name="T72" fmla="*/ 78 w 426"/>
                <a:gd name="T73" fmla="*/ 558 h 714"/>
                <a:gd name="T74" fmla="*/ 78 w 426"/>
                <a:gd name="T75" fmla="*/ 624 h 714"/>
                <a:gd name="T76" fmla="*/ 132 w 426"/>
                <a:gd name="T77" fmla="*/ 630 h 714"/>
                <a:gd name="T78" fmla="*/ 138 w 426"/>
                <a:gd name="T79" fmla="*/ 642 h 714"/>
                <a:gd name="T80" fmla="*/ 120 w 426"/>
                <a:gd name="T81" fmla="*/ 648 h 714"/>
                <a:gd name="T82" fmla="*/ 114 w 426"/>
                <a:gd name="T83" fmla="*/ 672 h 714"/>
                <a:gd name="T84" fmla="*/ 132 w 426"/>
                <a:gd name="T85" fmla="*/ 690 h 714"/>
                <a:gd name="T86" fmla="*/ 216 w 426"/>
                <a:gd name="T87" fmla="*/ 708 h 714"/>
                <a:gd name="T88" fmla="*/ 252 w 426"/>
                <a:gd name="T89" fmla="*/ 636 h 714"/>
                <a:gd name="T90" fmla="*/ 282 w 426"/>
                <a:gd name="T91" fmla="*/ 612 h 714"/>
                <a:gd name="T92" fmla="*/ 306 w 426"/>
                <a:gd name="T93" fmla="*/ 624 h 714"/>
                <a:gd name="T94" fmla="*/ 354 w 426"/>
                <a:gd name="T95" fmla="*/ 666 h 714"/>
                <a:gd name="T96" fmla="*/ 378 w 426"/>
                <a:gd name="T97" fmla="*/ 666 h 714"/>
                <a:gd name="T98" fmla="*/ 390 w 426"/>
                <a:gd name="T99" fmla="*/ 648 h 714"/>
                <a:gd name="T100" fmla="*/ 366 w 426"/>
                <a:gd name="T101" fmla="*/ 594 h 714"/>
                <a:gd name="T102" fmla="*/ 366 w 426"/>
                <a:gd name="T103" fmla="*/ 546 h 714"/>
                <a:gd name="T104" fmla="*/ 342 w 426"/>
                <a:gd name="T105" fmla="*/ 504 h 714"/>
                <a:gd name="T106" fmla="*/ 360 w 426"/>
                <a:gd name="T107" fmla="*/ 474 h 714"/>
                <a:gd name="T108" fmla="*/ 402 w 426"/>
                <a:gd name="T109" fmla="*/ 462 h 714"/>
                <a:gd name="T110" fmla="*/ 414 w 426"/>
                <a:gd name="T111" fmla="*/ 426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6" h="714">
                  <a:moveTo>
                    <a:pt x="426" y="420"/>
                  </a:moveTo>
                  <a:lnTo>
                    <a:pt x="408" y="402"/>
                  </a:lnTo>
                  <a:lnTo>
                    <a:pt x="420" y="396"/>
                  </a:lnTo>
                  <a:lnTo>
                    <a:pt x="414" y="384"/>
                  </a:lnTo>
                  <a:lnTo>
                    <a:pt x="402" y="384"/>
                  </a:lnTo>
                  <a:lnTo>
                    <a:pt x="390" y="378"/>
                  </a:lnTo>
                  <a:lnTo>
                    <a:pt x="378" y="372"/>
                  </a:lnTo>
                  <a:lnTo>
                    <a:pt x="378" y="360"/>
                  </a:lnTo>
                  <a:lnTo>
                    <a:pt x="396" y="348"/>
                  </a:lnTo>
                  <a:lnTo>
                    <a:pt x="396" y="342"/>
                  </a:lnTo>
                  <a:lnTo>
                    <a:pt x="390" y="306"/>
                  </a:lnTo>
                  <a:lnTo>
                    <a:pt x="378" y="282"/>
                  </a:lnTo>
                  <a:lnTo>
                    <a:pt x="372" y="276"/>
                  </a:lnTo>
                  <a:lnTo>
                    <a:pt x="360" y="282"/>
                  </a:lnTo>
                  <a:lnTo>
                    <a:pt x="336" y="258"/>
                  </a:lnTo>
                  <a:lnTo>
                    <a:pt x="318" y="234"/>
                  </a:lnTo>
                  <a:lnTo>
                    <a:pt x="312" y="228"/>
                  </a:lnTo>
                  <a:lnTo>
                    <a:pt x="348" y="228"/>
                  </a:lnTo>
                  <a:lnTo>
                    <a:pt x="354" y="210"/>
                  </a:lnTo>
                  <a:lnTo>
                    <a:pt x="348" y="198"/>
                  </a:lnTo>
                  <a:lnTo>
                    <a:pt x="360" y="192"/>
                  </a:lnTo>
                  <a:lnTo>
                    <a:pt x="336" y="162"/>
                  </a:lnTo>
                  <a:lnTo>
                    <a:pt x="336" y="156"/>
                  </a:lnTo>
                  <a:lnTo>
                    <a:pt x="336" y="126"/>
                  </a:lnTo>
                  <a:lnTo>
                    <a:pt x="336" y="114"/>
                  </a:lnTo>
                  <a:lnTo>
                    <a:pt x="330" y="102"/>
                  </a:lnTo>
                  <a:lnTo>
                    <a:pt x="324" y="90"/>
                  </a:lnTo>
                  <a:lnTo>
                    <a:pt x="330" y="60"/>
                  </a:lnTo>
                  <a:lnTo>
                    <a:pt x="300" y="66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52" y="30"/>
                  </a:lnTo>
                  <a:lnTo>
                    <a:pt x="216" y="6"/>
                  </a:lnTo>
                  <a:lnTo>
                    <a:pt x="204" y="0"/>
                  </a:lnTo>
                  <a:lnTo>
                    <a:pt x="186" y="6"/>
                  </a:lnTo>
                  <a:lnTo>
                    <a:pt x="180" y="48"/>
                  </a:lnTo>
                  <a:lnTo>
                    <a:pt x="162" y="54"/>
                  </a:lnTo>
                  <a:lnTo>
                    <a:pt x="144" y="60"/>
                  </a:lnTo>
                  <a:lnTo>
                    <a:pt x="126" y="84"/>
                  </a:lnTo>
                  <a:lnTo>
                    <a:pt x="120" y="114"/>
                  </a:lnTo>
                  <a:lnTo>
                    <a:pt x="120" y="156"/>
                  </a:lnTo>
                  <a:lnTo>
                    <a:pt x="114" y="156"/>
                  </a:lnTo>
                  <a:lnTo>
                    <a:pt x="96" y="150"/>
                  </a:lnTo>
                  <a:lnTo>
                    <a:pt x="66" y="162"/>
                  </a:lnTo>
                  <a:lnTo>
                    <a:pt x="60" y="168"/>
                  </a:lnTo>
                  <a:lnTo>
                    <a:pt x="48" y="180"/>
                  </a:lnTo>
                  <a:lnTo>
                    <a:pt x="54" y="204"/>
                  </a:lnTo>
                  <a:lnTo>
                    <a:pt x="54" y="210"/>
                  </a:lnTo>
                  <a:lnTo>
                    <a:pt x="54" y="216"/>
                  </a:lnTo>
                  <a:lnTo>
                    <a:pt x="72" y="240"/>
                  </a:lnTo>
                  <a:lnTo>
                    <a:pt x="60" y="246"/>
                  </a:lnTo>
                  <a:lnTo>
                    <a:pt x="78" y="294"/>
                  </a:lnTo>
                  <a:lnTo>
                    <a:pt x="84" y="312"/>
                  </a:lnTo>
                  <a:lnTo>
                    <a:pt x="78" y="324"/>
                  </a:lnTo>
                  <a:lnTo>
                    <a:pt x="84" y="330"/>
                  </a:lnTo>
                  <a:lnTo>
                    <a:pt x="78" y="366"/>
                  </a:lnTo>
                  <a:lnTo>
                    <a:pt x="78" y="372"/>
                  </a:lnTo>
                  <a:lnTo>
                    <a:pt x="54" y="372"/>
                  </a:lnTo>
                  <a:lnTo>
                    <a:pt x="48" y="384"/>
                  </a:lnTo>
                  <a:lnTo>
                    <a:pt x="24" y="378"/>
                  </a:lnTo>
                  <a:lnTo>
                    <a:pt x="0" y="408"/>
                  </a:lnTo>
                  <a:lnTo>
                    <a:pt x="6" y="432"/>
                  </a:lnTo>
                  <a:lnTo>
                    <a:pt x="24" y="450"/>
                  </a:lnTo>
                  <a:lnTo>
                    <a:pt x="36" y="450"/>
                  </a:lnTo>
                  <a:lnTo>
                    <a:pt x="42" y="468"/>
                  </a:lnTo>
                  <a:lnTo>
                    <a:pt x="66" y="474"/>
                  </a:lnTo>
                  <a:lnTo>
                    <a:pt x="78" y="468"/>
                  </a:lnTo>
                  <a:lnTo>
                    <a:pt x="96" y="492"/>
                  </a:lnTo>
                  <a:lnTo>
                    <a:pt x="102" y="492"/>
                  </a:lnTo>
                  <a:lnTo>
                    <a:pt x="108" y="522"/>
                  </a:lnTo>
                  <a:lnTo>
                    <a:pt x="114" y="522"/>
                  </a:lnTo>
                  <a:lnTo>
                    <a:pt x="96" y="546"/>
                  </a:lnTo>
                  <a:lnTo>
                    <a:pt x="90" y="540"/>
                  </a:lnTo>
                  <a:lnTo>
                    <a:pt x="78" y="558"/>
                  </a:lnTo>
                  <a:lnTo>
                    <a:pt x="96" y="582"/>
                  </a:lnTo>
                  <a:lnTo>
                    <a:pt x="78" y="624"/>
                  </a:lnTo>
                  <a:lnTo>
                    <a:pt x="114" y="630"/>
                  </a:lnTo>
                  <a:lnTo>
                    <a:pt x="132" y="630"/>
                  </a:lnTo>
                  <a:lnTo>
                    <a:pt x="138" y="636"/>
                  </a:lnTo>
                  <a:lnTo>
                    <a:pt x="138" y="642"/>
                  </a:lnTo>
                  <a:lnTo>
                    <a:pt x="138" y="654"/>
                  </a:lnTo>
                  <a:lnTo>
                    <a:pt x="120" y="648"/>
                  </a:lnTo>
                  <a:lnTo>
                    <a:pt x="114" y="660"/>
                  </a:lnTo>
                  <a:lnTo>
                    <a:pt x="114" y="672"/>
                  </a:lnTo>
                  <a:lnTo>
                    <a:pt x="114" y="678"/>
                  </a:lnTo>
                  <a:lnTo>
                    <a:pt x="132" y="690"/>
                  </a:lnTo>
                  <a:lnTo>
                    <a:pt x="132" y="714"/>
                  </a:lnTo>
                  <a:lnTo>
                    <a:pt x="216" y="708"/>
                  </a:lnTo>
                  <a:lnTo>
                    <a:pt x="228" y="648"/>
                  </a:lnTo>
                  <a:lnTo>
                    <a:pt x="252" y="636"/>
                  </a:lnTo>
                  <a:lnTo>
                    <a:pt x="270" y="642"/>
                  </a:lnTo>
                  <a:lnTo>
                    <a:pt x="282" y="612"/>
                  </a:lnTo>
                  <a:lnTo>
                    <a:pt x="288" y="612"/>
                  </a:lnTo>
                  <a:lnTo>
                    <a:pt x="306" y="624"/>
                  </a:lnTo>
                  <a:lnTo>
                    <a:pt x="324" y="654"/>
                  </a:lnTo>
                  <a:lnTo>
                    <a:pt x="354" y="666"/>
                  </a:lnTo>
                  <a:lnTo>
                    <a:pt x="360" y="660"/>
                  </a:lnTo>
                  <a:lnTo>
                    <a:pt x="378" y="666"/>
                  </a:lnTo>
                  <a:lnTo>
                    <a:pt x="384" y="666"/>
                  </a:lnTo>
                  <a:lnTo>
                    <a:pt x="390" y="648"/>
                  </a:lnTo>
                  <a:lnTo>
                    <a:pt x="366" y="612"/>
                  </a:lnTo>
                  <a:lnTo>
                    <a:pt x="366" y="594"/>
                  </a:lnTo>
                  <a:lnTo>
                    <a:pt x="360" y="558"/>
                  </a:lnTo>
                  <a:lnTo>
                    <a:pt x="366" y="546"/>
                  </a:lnTo>
                  <a:lnTo>
                    <a:pt x="354" y="516"/>
                  </a:lnTo>
                  <a:lnTo>
                    <a:pt x="342" y="504"/>
                  </a:lnTo>
                  <a:lnTo>
                    <a:pt x="354" y="474"/>
                  </a:lnTo>
                  <a:lnTo>
                    <a:pt x="360" y="474"/>
                  </a:lnTo>
                  <a:lnTo>
                    <a:pt x="384" y="456"/>
                  </a:lnTo>
                  <a:lnTo>
                    <a:pt x="402" y="462"/>
                  </a:lnTo>
                  <a:lnTo>
                    <a:pt x="408" y="432"/>
                  </a:lnTo>
                  <a:lnTo>
                    <a:pt x="414" y="426"/>
                  </a:lnTo>
                  <a:lnTo>
                    <a:pt x="426" y="42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" name="Freeform 520">
              <a:extLst>
                <a:ext uri="{FF2B5EF4-FFF2-40B4-BE49-F238E27FC236}">
                  <a16:creationId xmlns:a16="http://schemas.microsoft.com/office/drawing/2014/main" id="{C5762A05-8CAD-A47E-C06C-D77A91F971D2}"/>
                </a:ext>
              </a:extLst>
            </p:cNvPr>
            <p:cNvSpPr/>
            <p:nvPr/>
          </p:nvSpPr>
          <p:spPr>
            <a:xfrm>
              <a:off x="7515225" y="5653088"/>
              <a:ext cx="390525" cy="219075"/>
            </a:xfrm>
            <a:custGeom>
              <a:avLst/>
              <a:gdLst>
                <a:gd name="T0" fmla="*/ 246 w 246"/>
                <a:gd name="T1" fmla="*/ 60 h 138"/>
                <a:gd name="T2" fmla="*/ 228 w 246"/>
                <a:gd name="T3" fmla="*/ 48 h 138"/>
                <a:gd name="T4" fmla="*/ 222 w 246"/>
                <a:gd name="T5" fmla="*/ 30 h 138"/>
                <a:gd name="T6" fmla="*/ 204 w 246"/>
                <a:gd name="T7" fmla="*/ 30 h 138"/>
                <a:gd name="T8" fmla="*/ 198 w 246"/>
                <a:gd name="T9" fmla="*/ 12 h 138"/>
                <a:gd name="T10" fmla="*/ 174 w 246"/>
                <a:gd name="T11" fmla="*/ 12 h 138"/>
                <a:gd name="T12" fmla="*/ 156 w 246"/>
                <a:gd name="T13" fmla="*/ 6 h 138"/>
                <a:gd name="T14" fmla="*/ 156 w 246"/>
                <a:gd name="T15" fmla="*/ 0 h 138"/>
                <a:gd name="T16" fmla="*/ 138 w 246"/>
                <a:gd name="T17" fmla="*/ 12 h 138"/>
                <a:gd name="T18" fmla="*/ 120 w 246"/>
                <a:gd name="T19" fmla="*/ 30 h 138"/>
                <a:gd name="T20" fmla="*/ 108 w 246"/>
                <a:gd name="T21" fmla="*/ 24 h 138"/>
                <a:gd name="T22" fmla="*/ 102 w 246"/>
                <a:gd name="T23" fmla="*/ 42 h 138"/>
                <a:gd name="T24" fmla="*/ 96 w 246"/>
                <a:gd name="T25" fmla="*/ 54 h 138"/>
                <a:gd name="T26" fmla="*/ 72 w 246"/>
                <a:gd name="T27" fmla="*/ 66 h 138"/>
                <a:gd name="T28" fmla="*/ 66 w 246"/>
                <a:gd name="T29" fmla="*/ 66 h 138"/>
                <a:gd name="T30" fmla="*/ 48 w 246"/>
                <a:gd name="T31" fmla="*/ 60 h 138"/>
                <a:gd name="T32" fmla="*/ 48 w 246"/>
                <a:gd name="T33" fmla="*/ 78 h 138"/>
                <a:gd name="T34" fmla="*/ 36 w 246"/>
                <a:gd name="T35" fmla="*/ 84 h 138"/>
                <a:gd name="T36" fmla="*/ 24 w 246"/>
                <a:gd name="T37" fmla="*/ 84 h 138"/>
                <a:gd name="T38" fmla="*/ 0 w 246"/>
                <a:gd name="T39" fmla="*/ 108 h 138"/>
                <a:gd name="T40" fmla="*/ 0 w 246"/>
                <a:gd name="T41" fmla="*/ 120 h 138"/>
                <a:gd name="T42" fmla="*/ 0 w 246"/>
                <a:gd name="T43" fmla="*/ 126 h 138"/>
                <a:gd name="T44" fmla="*/ 0 w 246"/>
                <a:gd name="T45" fmla="*/ 138 h 138"/>
                <a:gd name="T46" fmla="*/ 0 w 246"/>
                <a:gd name="T47" fmla="*/ 132 h 138"/>
                <a:gd name="T48" fmla="*/ 6 w 246"/>
                <a:gd name="T49" fmla="*/ 132 h 138"/>
                <a:gd name="T50" fmla="*/ 12 w 246"/>
                <a:gd name="T51" fmla="*/ 132 h 138"/>
                <a:gd name="T52" fmla="*/ 18 w 246"/>
                <a:gd name="T53" fmla="*/ 126 h 138"/>
                <a:gd name="T54" fmla="*/ 24 w 246"/>
                <a:gd name="T55" fmla="*/ 126 h 138"/>
                <a:gd name="T56" fmla="*/ 30 w 246"/>
                <a:gd name="T57" fmla="*/ 132 h 138"/>
                <a:gd name="T58" fmla="*/ 36 w 246"/>
                <a:gd name="T59" fmla="*/ 132 h 138"/>
                <a:gd name="T60" fmla="*/ 42 w 246"/>
                <a:gd name="T61" fmla="*/ 126 h 138"/>
                <a:gd name="T62" fmla="*/ 48 w 246"/>
                <a:gd name="T63" fmla="*/ 126 h 138"/>
                <a:gd name="T64" fmla="*/ 54 w 246"/>
                <a:gd name="T65" fmla="*/ 126 h 138"/>
                <a:gd name="T66" fmla="*/ 54 w 246"/>
                <a:gd name="T67" fmla="*/ 132 h 138"/>
                <a:gd name="T68" fmla="*/ 60 w 246"/>
                <a:gd name="T69" fmla="*/ 138 h 138"/>
                <a:gd name="T70" fmla="*/ 66 w 246"/>
                <a:gd name="T71" fmla="*/ 138 h 138"/>
                <a:gd name="T72" fmla="*/ 72 w 246"/>
                <a:gd name="T73" fmla="*/ 138 h 138"/>
                <a:gd name="T74" fmla="*/ 78 w 246"/>
                <a:gd name="T75" fmla="*/ 132 h 138"/>
                <a:gd name="T76" fmla="*/ 78 w 246"/>
                <a:gd name="T77" fmla="*/ 120 h 138"/>
                <a:gd name="T78" fmla="*/ 78 w 246"/>
                <a:gd name="T79" fmla="*/ 114 h 138"/>
                <a:gd name="T80" fmla="*/ 78 w 246"/>
                <a:gd name="T81" fmla="*/ 108 h 138"/>
                <a:gd name="T82" fmla="*/ 90 w 246"/>
                <a:gd name="T83" fmla="*/ 102 h 138"/>
                <a:gd name="T84" fmla="*/ 96 w 246"/>
                <a:gd name="T85" fmla="*/ 102 h 138"/>
                <a:gd name="T86" fmla="*/ 108 w 246"/>
                <a:gd name="T87" fmla="*/ 108 h 138"/>
                <a:gd name="T88" fmla="*/ 120 w 246"/>
                <a:gd name="T89" fmla="*/ 108 h 138"/>
                <a:gd name="T90" fmla="*/ 126 w 246"/>
                <a:gd name="T91" fmla="*/ 108 h 138"/>
                <a:gd name="T92" fmla="*/ 144 w 246"/>
                <a:gd name="T93" fmla="*/ 114 h 138"/>
                <a:gd name="T94" fmla="*/ 150 w 246"/>
                <a:gd name="T95" fmla="*/ 126 h 138"/>
                <a:gd name="T96" fmla="*/ 156 w 246"/>
                <a:gd name="T97" fmla="*/ 126 h 138"/>
                <a:gd name="T98" fmla="*/ 162 w 246"/>
                <a:gd name="T99" fmla="*/ 120 h 138"/>
                <a:gd name="T100" fmla="*/ 168 w 246"/>
                <a:gd name="T101" fmla="*/ 114 h 138"/>
                <a:gd name="T102" fmla="*/ 174 w 246"/>
                <a:gd name="T103" fmla="*/ 120 h 138"/>
                <a:gd name="T104" fmla="*/ 192 w 246"/>
                <a:gd name="T105" fmla="*/ 120 h 138"/>
                <a:gd name="T106" fmla="*/ 198 w 246"/>
                <a:gd name="T107" fmla="*/ 114 h 138"/>
                <a:gd name="T108" fmla="*/ 204 w 246"/>
                <a:gd name="T109" fmla="*/ 96 h 138"/>
                <a:gd name="T110" fmla="*/ 204 w 246"/>
                <a:gd name="T111" fmla="*/ 90 h 138"/>
                <a:gd name="T112" fmla="*/ 210 w 246"/>
                <a:gd name="T113" fmla="*/ 84 h 138"/>
                <a:gd name="T114" fmla="*/ 210 w 246"/>
                <a:gd name="T115" fmla="*/ 90 h 138"/>
                <a:gd name="T116" fmla="*/ 216 w 246"/>
                <a:gd name="T117" fmla="*/ 96 h 138"/>
                <a:gd name="T118" fmla="*/ 228 w 246"/>
                <a:gd name="T119" fmla="*/ 90 h 138"/>
                <a:gd name="T120" fmla="*/ 228 w 246"/>
                <a:gd name="T121" fmla="*/ 72 h 138"/>
                <a:gd name="T122" fmla="*/ 246 w 246"/>
                <a:gd name="T12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6" h="138">
                  <a:moveTo>
                    <a:pt x="246" y="60"/>
                  </a:moveTo>
                  <a:lnTo>
                    <a:pt x="228" y="48"/>
                  </a:lnTo>
                  <a:lnTo>
                    <a:pt x="222" y="30"/>
                  </a:lnTo>
                  <a:lnTo>
                    <a:pt x="204" y="30"/>
                  </a:lnTo>
                  <a:lnTo>
                    <a:pt x="198" y="12"/>
                  </a:lnTo>
                  <a:lnTo>
                    <a:pt x="174" y="12"/>
                  </a:lnTo>
                  <a:lnTo>
                    <a:pt x="156" y="6"/>
                  </a:lnTo>
                  <a:lnTo>
                    <a:pt x="156" y="0"/>
                  </a:lnTo>
                  <a:lnTo>
                    <a:pt x="138" y="12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102" y="42"/>
                  </a:lnTo>
                  <a:lnTo>
                    <a:pt x="96" y="54"/>
                  </a:lnTo>
                  <a:lnTo>
                    <a:pt x="72" y="66"/>
                  </a:lnTo>
                  <a:lnTo>
                    <a:pt x="66" y="66"/>
                  </a:lnTo>
                  <a:lnTo>
                    <a:pt x="48" y="60"/>
                  </a:lnTo>
                  <a:lnTo>
                    <a:pt x="48" y="78"/>
                  </a:lnTo>
                  <a:lnTo>
                    <a:pt x="36" y="84"/>
                  </a:lnTo>
                  <a:lnTo>
                    <a:pt x="24" y="84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32"/>
                  </a:lnTo>
                  <a:lnTo>
                    <a:pt x="18" y="126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32"/>
                  </a:lnTo>
                  <a:lnTo>
                    <a:pt x="60" y="138"/>
                  </a:lnTo>
                  <a:lnTo>
                    <a:pt x="66" y="138"/>
                  </a:lnTo>
                  <a:lnTo>
                    <a:pt x="72" y="138"/>
                  </a:lnTo>
                  <a:lnTo>
                    <a:pt x="78" y="132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78" y="108"/>
                  </a:lnTo>
                  <a:lnTo>
                    <a:pt x="90" y="102"/>
                  </a:lnTo>
                  <a:lnTo>
                    <a:pt x="96" y="102"/>
                  </a:lnTo>
                  <a:lnTo>
                    <a:pt x="108" y="108"/>
                  </a:lnTo>
                  <a:lnTo>
                    <a:pt x="120" y="108"/>
                  </a:lnTo>
                  <a:lnTo>
                    <a:pt x="126" y="108"/>
                  </a:lnTo>
                  <a:lnTo>
                    <a:pt x="144" y="114"/>
                  </a:lnTo>
                  <a:lnTo>
                    <a:pt x="150" y="126"/>
                  </a:lnTo>
                  <a:lnTo>
                    <a:pt x="156" y="126"/>
                  </a:lnTo>
                  <a:lnTo>
                    <a:pt x="162" y="120"/>
                  </a:lnTo>
                  <a:lnTo>
                    <a:pt x="168" y="114"/>
                  </a:lnTo>
                  <a:lnTo>
                    <a:pt x="174" y="120"/>
                  </a:lnTo>
                  <a:lnTo>
                    <a:pt x="192" y="120"/>
                  </a:lnTo>
                  <a:lnTo>
                    <a:pt x="198" y="114"/>
                  </a:lnTo>
                  <a:lnTo>
                    <a:pt x="204" y="96"/>
                  </a:lnTo>
                  <a:lnTo>
                    <a:pt x="204" y="90"/>
                  </a:lnTo>
                  <a:lnTo>
                    <a:pt x="210" y="84"/>
                  </a:lnTo>
                  <a:lnTo>
                    <a:pt x="210" y="90"/>
                  </a:lnTo>
                  <a:lnTo>
                    <a:pt x="216" y="96"/>
                  </a:lnTo>
                  <a:lnTo>
                    <a:pt x="228" y="90"/>
                  </a:lnTo>
                  <a:lnTo>
                    <a:pt x="228" y="72"/>
                  </a:lnTo>
                  <a:lnTo>
                    <a:pt x="246" y="6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" name="Freeform 521">
              <a:extLst>
                <a:ext uri="{FF2B5EF4-FFF2-40B4-BE49-F238E27FC236}">
                  <a16:creationId xmlns:a16="http://schemas.microsoft.com/office/drawing/2014/main" id="{73C7773F-B834-B264-48BE-F94225A31D5E}"/>
                </a:ext>
              </a:extLst>
            </p:cNvPr>
            <p:cNvSpPr/>
            <p:nvPr/>
          </p:nvSpPr>
          <p:spPr>
            <a:xfrm>
              <a:off x="7524750" y="587216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6 h 18"/>
                <a:gd name="T10" fmla="*/ 0 w 24"/>
                <a:gd name="T11" fmla="*/ 12 h 18"/>
                <a:gd name="T12" fmla="*/ 6 w 24"/>
                <a:gd name="T13" fmla="*/ 18 h 18"/>
                <a:gd name="T14" fmla="*/ 18 w 24"/>
                <a:gd name="T15" fmla="*/ 12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" name="Freeform 522">
              <a:extLst>
                <a:ext uri="{FF2B5EF4-FFF2-40B4-BE49-F238E27FC236}">
                  <a16:creationId xmlns:a16="http://schemas.microsoft.com/office/drawing/2014/main" id="{E6C86279-C4B6-5A96-116D-0662EB06DA3F}"/>
                </a:ext>
              </a:extLst>
            </p:cNvPr>
            <p:cNvSpPr/>
            <p:nvPr/>
          </p:nvSpPr>
          <p:spPr>
            <a:xfrm>
              <a:off x="7648575" y="5862638"/>
              <a:ext cx="19050" cy="38100"/>
            </a:xfrm>
            <a:custGeom>
              <a:avLst/>
              <a:gdLst>
                <a:gd name="T0" fmla="*/ 12 w 12"/>
                <a:gd name="T1" fmla="*/ 24 h 24"/>
                <a:gd name="T2" fmla="*/ 12 w 12"/>
                <a:gd name="T3" fmla="*/ 0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2 h 24"/>
                <a:gd name="T10" fmla="*/ 6 w 12"/>
                <a:gd name="T11" fmla="*/ 24 h 24"/>
                <a:gd name="T12" fmla="*/ 12 w 12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4">
                  <a:moveTo>
                    <a:pt x="12" y="24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2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" name="Freeform 523">
              <a:extLst>
                <a:ext uri="{FF2B5EF4-FFF2-40B4-BE49-F238E27FC236}">
                  <a16:creationId xmlns:a16="http://schemas.microsoft.com/office/drawing/2014/main" id="{FBEEECB1-33B7-1B1C-E0D9-A16CE72DF5CE}"/>
                </a:ext>
              </a:extLst>
            </p:cNvPr>
            <p:cNvSpPr/>
            <p:nvPr/>
          </p:nvSpPr>
          <p:spPr>
            <a:xfrm>
              <a:off x="7677150" y="59388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" name="Freeform 524">
              <a:extLst>
                <a:ext uri="{FF2B5EF4-FFF2-40B4-BE49-F238E27FC236}">
                  <a16:creationId xmlns:a16="http://schemas.microsoft.com/office/drawing/2014/main" id="{1FE960CE-484F-2639-7F37-A4B55F6AF902}"/>
                </a:ext>
              </a:extLst>
            </p:cNvPr>
            <p:cNvSpPr/>
            <p:nvPr/>
          </p:nvSpPr>
          <p:spPr>
            <a:xfrm>
              <a:off x="7572375" y="59007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0 w 18"/>
                <a:gd name="T5" fmla="*/ 6 h 12"/>
                <a:gd name="T6" fmla="*/ 6 w 18"/>
                <a:gd name="T7" fmla="*/ 12 h 12"/>
                <a:gd name="T8" fmla="*/ 12 w 18"/>
                <a:gd name="T9" fmla="*/ 12 h 12"/>
                <a:gd name="T10" fmla="*/ 18 w 18"/>
                <a:gd name="T11" fmla="*/ 12 h 12"/>
                <a:gd name="T12" fmla="*/ 18 w 1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" name="Freeform 525">
              <a:extLst>
                <a:ext uri="{FF2B5EF4-FFF2-40B4-BE49-F238E27FC236}">
                  <a16:creationId xmlns:a16="http://schemas.microsoft.com/office/drawing/2014/main" id="{2D32CCC0-79CF-0343-38D0-8BE3262880B3}"/>
                </a:ext>
              </a:extLst>
            </p:cNvPr>
            <p:cNvSpPr/>
            <p:nvPr/>
          </p:nvSpPr>
          <p:spPr>
            <a:xfrm>
              <a:off x="7400925" y="5424488"/>
              <a:ext cx="361950" cy="361950"/>
            </a:xfrm>
            <a:custGeom>
              <a:avLst/>
              <a:gdLst>
                <a:gd name="T0" fmla="*/ 228 w 228"/>
                <a:gd name="T1" fmla="*/ 144 h 228"/>
                <a:gd name="T2" fmla="*/ 222 w 228"/>
                <a:gd name="T3" fmla="*/ 132 h 228"/>
                <a:gd name="T4" fmla="*/ 192 w 228"/>
                <a:gd name="T5" fmla="*/ 126 h 228"/>
                <a:gd name="T6" fmla="*/ 180 w 228"/>
                <a:gd name="T7" fmla="*/ 114 h 228"/>
                <a:gd name="T8" fmla="*/ 186 w 228"/>
                <a:gd name="T9" fmla="*/ 114 h 228"/>
                <a:gd name="T10" fmla="*/ 198 w 228"/>
                <a:gd name="T11" fmla="*/ 108 h 228"/>
                <a:gd name="T12" fmla="*/ 180 w 228"/>
                <a:gd name="T13" fmla="*/ 90 h 228"/>
                <a:gd name="T14" fmla="*/ 180 w 228"/>
                <a:gd name="T15" fmla="*/ 72 h 228"/>
                <a:gd name="T16" fmla="*/ 198 w 228"/>
                <a:gd name="T17" fmla="*/ 60 h 228"/>
                <a:gd name="T18" fmla="*/ 186 w 228"/>
                <a:gd name="T19" fmla="*/ 36 h 228"/>
                <a:gd name="T20" fmla="*/ 168 w 228"/>
                <a:gd name="T21" fmla="*/ 42 h 228"/>
                <a:gd name="T22" fmla="*/ 144 w 228"/>
                <a:gd name="T23" fmla="*/ 30 h 228"/>
                <a:gd name="T24" fmla="*/ 138 w 228"/>
                <a:gd name="T25" fmla="*/ 0 h 228"/>
                <a:gd name="T26" fmla="*/ 120 w 228"/>
                <a:gd name="T27" fmla="*/ 0 h 228"/>
                <a:gd name="T28" fmla="*/ 120 w 228"/>
                <a:gd name="T29" fmla="*/ 18 h 228"/>
                <a:gd name="T30" fmla="*/ 102 w 228"/>
                <a:gd name="T31" fmla="*/ 24 h 228"/>
                <a:gd name="T32" fmla="*/ 90 w 228"/>
                <a:gd name="T33" fmla="*/ 0 h 228"/>
                <a:gd name="T34" fmla="*/ 78 w 228"/>
                <a:gd name="T35" fmla="*/ 6 h 228"/>
                <a:gd name="T36" fmla="*/ 66 w 228"/>
                <a:gd name="T37" fmla="*/ 6 h 228"/>
                <a:gd name="T38" fmla="*/ 54 w 228"/>
                <a:gd name="T39" fmla="*/ 30 h 228"/>
                <a:gd name="T40" fmla="*/ 36 w 228"/>
                <a:gd name="T41" fmla="*/ 48 h 228"/>
                <a:gd name="T42" fmla="*/ 30 w 228"/>
                <a:gd name="T43" fmla="*/ 48 h 228"/>
                <a:gd name="T44" fmla="*/ 12 w 228"/>
                <a:gd name="T45" fmla="*/ 48 h 228"/>
                <a:gd name="T46" fmla="*/ 6 w 228"/>
                <a:gd name="T47" fmla="*/ 60 h 228"/>
                <a:gd name="T48" fmla="*/ 12 w 228"/>
                <a:gd name="T49" fmla="*/ 72 h 228"/>
                <a:gd name="T50" fmla="*/ 18 w 228"/>
                <a:gd name="T51" fmla="*/ 96 h 228"/>
                <a:gd name="T52" fmla="*/ 6 w 228"/>
                <a:gd name="T53" fmla="*/ 96 h 228"/>
                <a:gd name="T54" fmla="*/ 0 w 228"/>
                <a:gd name="T55" fmla="*/ 108 h 228"/>
                <a:gd name="T56" fmla="*/ 18 w 228"/>
                <a:gd name="T57" fmla="*/ 114 h 228"/>
                <a:gd name="T58" fmla="*/ 6 w 228"/>
                <a:gd name="T59" fmla="*/ 132 h 228"/>
                <a:gd name="T60" fmla="*/ 12 w 228"/>
                <a:gd name="T61" fmla="*/ 144 h 228"/>
                <a:gd name="T62" fmla="*/ 12 w 228"/>
                <a:gd name="T63" fmla="*/ 150 h 228"/>
                <a:gd name="T64" fmla="*/ 24 w 228"/>
                <a:gd name="T65" fmla="*/ 162 h 228"/>
                <a:gd name="T66" fmla="*/ 24 w 228"/>
                <a:gd name="T67" fmla="*/ 180 h 228"/>
                <a:gd name="T68" fmla="*/ 30 w 228"/>
                <a:gd name="T69" fmla="*/ 180 h 228"/>
                <a:gd name="T70" fmla="*/ 42 w 228"/>
                <a:gd name="T71" fmla="*/ 180 h 228"/>
                <a:gd name="T72" fmla="*/ 48 w 228"/>
                <a:gd name="T73" fmla="*/ 186 h 228"/>
                <a:gd name="T74" fmla="*/ 54 w 228"/>
                <a:gd name="T75" fmla="*/ 204 h 228"/>
                <a:gd name="T76" fmla="*/ 66 w 228"/>
                <a:gd name="T77" fmla="*/ 210 h 228"/>
                <a:gd name="T78" fmla="*/ 72 w 228"/>
                <a:gd name="T79" fmla="*/ 222 h 228"/>
                <a:gd name="T80" fmla="*/ 84 w 228"/>
                <a:gd name="T81" fmla="*/ 222 h 228"/>
                <a:gd name="T82" fmla="*/ 90 w 228"/>
                <a:gd name="T83" fmla="*/ 210 h 228"/>
                <a:gd name="T84" fmla="*/ 96 w 228"/>
                <a:gd name="T85" fmla="*/ 210 h 228"/>
                <a:gd name="T86" fmla="*/ 108 w 228"/>
                <a:gd name="T87" fmla="*/ 216 h 228"/>
                <a:gd name="T88" fmla="*/ 108 w 228"/>
                <a:gd name="T89" fmla="*/ 228 h 228"/>
                <a:gd name="T90" fmla="*/ 120 w 228"/>
                <a:gd name="T91" fmla="*/ 222 h 228"/>
                <a:gd name="T92" fmla="*/ 120 w 228"/>
                <a:gd name="T93" fmla="*/ 204 h 228"/>
                <a:gd name="T94" fmla="*/ 138 w 228"/>
                <a:gd name="T95" fmla="*/ 210 h 228"/>
                <a:gd name="T96" fmla="*/ 144 w 228"/>
                <a:gd name="T97" fmla="*/ 210 h 228"/>
                <a:gd name="T98" fmla="*/ 168 w 228"/>
                <a:gd name="T99" fmla="*/ 198 h 228"/>
                <a:gd name="T100" fmla="*/ 174 w 228"/>
                <a:gd name="T101" fmla="*/ 186 h 228"/>
                <a:gd name="T102" fmla="*/ 180 w 228"/>
                <a:gd name="T103" fmla="*/ 168 h 228"/>
                <a:gd name="T104" fmla="*/ 192 w 228"/>
                <a:gd name="T105" fmla="*/ 174 h 228"/>
                <a:gd name="T106" fmla="*/ 210 w 228"/>
                <a:gd name="T107" fmla="*/ 156 h 228"/>
                <a:gd name="T108" fmla="*/ 228 w 228"/>
                <a:gd name="T109" fmla="*/ 14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8" h="228">
                  <a:moveTo>
                    <a:pt x="228" y="144"/>
                  </a:moveTo>
                  <a:lnTo>
                    <a:pt x="222" y="132"/>
                  </a:lnTo>
                  <a:lnTo>
                    <a:pt x="192" y="126"/>
                  </a:lnTo>
                  <a:lnTo>
                    <a:pt x="180" y="114"/>
                  </a:lnTo>
                  <a:lnTo>
                    <a:pt x="186" y="114"/>
                  </a:lnTo>
                  <a:lnTo>
                    <a:pt x="198" y="108"/>
                  </a:lnTo>
                  <a:lnTo>
                    <a:pt x="180" y="90"/>
                  </a:lnTo>
                  <a:lnTo>
                    <a:pt x="180" y="72"/>
                  </a:lnTo>
                  <a:lnTo>
                    <a:pt x="198" y="60"/>
                  </a:lnTo>
                  <a:lnTo>
                    <a:pt x="186" y="36"/>
                  </a:lnTo>
                  <a:lnTo>
                    <a:pt x="168" y="42"/>
                  </a:lnTo>
                  <a:lnTo>
                    <a:pt x="144" y="30"/>
                  </a:lnTo>
                  <a:lnTo>
                    <a:pt x="138" y="0"/>
                  </a:lnTo>
                  <a:lnTo>
                    <a:pt x="120" y="0"/>
                  </a:lnTo>
                  <a:lnTo>
                    <a:pt x="120" y="18"/>
                  </a:lnTo>
                  <a:lnTo>
                    <a:pt x="102" y="24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66" y="6"/>
                  </a:lnTo>
                  <a:lnTo>
                    <a:pt x="54" y="30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12" y="48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18" y="96"/>
                  </a:lnTo>
                  <a:lnTo>
                    <a:pt x="6" y="96"/>
                  </a:lnTo>
                  <a:lnTo>
                    <a:pt x="0" y="108"/>
                  </a:lnTo>
                  <a:lnTo>
                    <a:pt x="18" y="114"/>
                  </a:lnTo>
                  <a:lnTo>
                    <a:pt x="6" y="132"/>
                  </a:lnTo>
                  <a:lnTo>
                    <a:pt x="12" y="144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24" y="180"/>
                  </a:lnTo>
                  <a:lnTo>
                    <a:pt x="30" y="180"/>
                  </a:lnTo>
                  <a:lnTo>
                    <a:pt x="42" y="180"/>
                  </a:lnTo>
                  <a:lnTo>
                    <a:pt x="48" y="186"/>
                  </a:lnTo>
                  <a:lnTo>
                    <a:pt x="54" y="204"/>
                  </a:lnTo>
                  <a:lnTo>
                    <a:pt x="66" y="210"/>
                  </a:lnTo>
                  <a:lnTo>
                    <a:pt x="72" y="222"/>
                  </a:lnTo>
                  <a:lnTo>
                    <a:pt x="84" y="222"/>
                  </a:lnTo>
                  <a:lnTo>
                    <a:pt x="90" y="210"/>
                  </a:lnTo>
                  <a:lnTo>
                    <a:pt x="96" y="210"/>
                  </a:lnTo>
                  <a:lnTo>
                    <a:pt x="108" y="216"/>
                  </a:lnTo>
                  <a:lnTo>
                    <a:pt x="108" y="228"/>
                  </a:lnTo>
                  <a:lnTo>
                    <a:pt x="120" y="222"/>
                  </a:lnTo>
                  <a:lnTo>
                    <a:pt x="120" y="204"/>
                  </a:lnTo>
                  <a:lnTo>
                    <a:pt x="138" y="210"/>
                  </a:lnTo>
                  <a:lnTo>
                    <a:pt x="144" y="210"/>
                  </a:lnTo>
                  <a:lnTo>
                    <a:pt x="168" y="198"/>
                  </a:lnTo>
                  <a:lnTo>
                    <a:pt x="174" y="186"/>
                  </a:lnTo>
                  <a:lnTo>
                    <a:pt x="180" y="168"/>
                  </a:lnTo>
                  <a:lnTo>
                    <a:pt x="192" y="174"/>
                  </a:lnTo>
                  <a:lnTo>
                    <a:pt x="210" y="156"/>
                  </a:lnTo>
                  <a:lnTo>
                    <a:pt x="228" y="14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" name="Freeform 526">
              <a:extLst>
                <a:ext uri="{FF2B5EF4-FFF2-40B4-BE49-F238E27FC236}">
                  <a16:creationId xmlns:a16="http://schemas.microsoft.com/office/drawing/2014/main" id="{493309A7-AFF2-5738-ED6C-17DC40A2FAE8}"/>
                </a:ext>
              </a:extLst>
            </p:cNvPr>
            <p:cNvSpPr/>
            <p:nvPr/>
          </p:nvSpPr>
          <p:spPr>
            <a:xfrm>
              <a:off x="7410450" y="4110038"/>
              <a:ext cx="781050" cy="942975"/>
            </a:xfrm>
            <a:custGeom>
              <a:avLst/>
              <a:gdLst>
                <a:gd name="T0" fmla="*/ 474 w 492"/>
                <a:gd name="T1" fmla="*/ 444 h 594"/>
                <a:gd name="T2" fmla="*/ 462 w 492"/>
                <a:gd name="T3" fmla="*/ 402 h 594"/>
                <a:gd name="T4" fmla="*/ 426 w 492"/>
                <a:gd name="T5" fmla="*/ 372 h 594"/>
                <a:gd name="T6" fmla="*/ 414 w 492"/>
                <a:gd name="T7" fmla="*/ 324 h 594"/>
                <a:gd name="T8" fmla="*/ 444 w 492"/>
                <a:gd name="T9" fmla="*/ 324 h 594"/>
                <a:gd name="T10" fmla="*/ 444 w 492"/>
                <a:gd name="T11" fmla="*/ 270 h 594"/>
                <a:gd name="T12" fmla="*/ 420 w 492"/>
                <a:gd name="T13" fmla="*/ 210 h 594"/>
                <a:gd name="T14" fmla="*/ 414 w 492"/>
                <a:gd name="T15" fmla="*/ 144 h 594"/>
                <a:gd name="T16" fmla="*/ 390 w 492"/>
                <a:gd name="T17" fmla="*/ 78 h 594"/>
                <a:gd name="T18" fmla="*/ 384 w 492"/>
                <a:gd name="T19" fmla="*/ 24 h 594"/>
                <a:gd name="T20" fmla="*/ 336 w 492"/>
                <a:gd name="T21" fmla="*/ 30 h 594"/>
                <a:gd name="T22" fmla="*/ 306 w 492"/>
                <a:gd name="T23" fmla="*/ 54 h 594"/>
                <a:gd name="T24" fmla="*/ 312 w 492"/>
                <a:gd name="T25" fmla="*/ 102 h 594"/>
                <a:gd name="T26" fmla="*/ 276 w 492"/>
                <a:gd name="T27" fmla="*/ 162 h 594"/>
                <a:gd name="T28" fmla="*/ 234 w 492"/>
                <a:gd name="T29" fmla="*/ 198 h 594"/>
                <a:gd name="T30" fmla="*/ 192 w 492"/>
                <a:gd name="T31" fmla="*/ 162 h 594"/>
                <a:gd name="T32" fmla="*/ 168 w 492"/>
                <a:gd name="T33" fmla="*/ 168 h 594"/>
                <a:gd name="T34" fmla="*/ 156 w 492"/>
                <a:gd name="T35" fmla="*/ 198 h 594"/>
                <a:gd name="T36" fmla="*/ 132 w 492"/>
                <a:gd name="T37" fmla="*/ 228 h 594"/>
                <a:gd name="T38" fmla="*/ 66 w 492"/>
                <a:gd name="T39" fmla="*/ 174 h 594"/>
                <a:gd name="T40" fmla="*/ 42 w 492"/>
                <a:gd name="T41" fmla="*/ 120 h 594"/>
                <a:gd name="T42" fmla="*/ 18 w 492"/>
                <a:gd name="T43" fmla="*/ 150 h 594"/>
                <a:gd name="T44" fmla="*/ 24 w 492"/>
                <a:gd name="T45" fmla="*/ 204 h 594"/>
                <a:gd name="T46" fmla="*/ 36 w 492"/>
                <a:gd name="T47" fmla="*/ 246 h 594"/>
                <a:gd name="T48" fmla="*/ 0 w 492"/>
                <a:gd name="T49" fmla="*/ 276 h 594"/>
                <a:gd name="T50" fmla="*/ 48 w 492"/>
                <a:gd name="T51" fmla="*/ 330 h 594"/>
                <a:gd name="T52" fmla="*/ 78 w 492"/>
                <a:gd name="T53" fmla="*/ 354 h 594"/>
                <a:gd name="T54" fmla="*/ 66 w 492"/>
                <a:gd name="T55" fmla="*/ 408 h 594"/>
                <a:gd name="T56" fmla="*/ 90 w 492"/>
                <a:gd name="T57" fmla="*/ 432 h 594"/>
                <a:gd name="T58" fmla="*/ 96 w 492"/>
                <a:gd name="T59" fmla="*/ 450 h 594"/>
                <a:gd name="T60" fmla="*/ 96 w 492"/>
                <a:gd name="T61" fmla="*/ 480 h 594"/>
                <a:gd name="T62" fmla="*/ 150 w 492"/>
                <a:gd name="T63" fmla="*/ 528 h 594"/>
                <a:gd name="T64" fmla="*/ 210 w 492"/>
                <a:gd name="T65" fmla="*/ 582 h 594"/>
                <a:gd name="T66" fmla="*/ 252 w 492"/>
                <a:gd name="T67" fmla="*/ 570 h 594"/>
                <a:gd name="T68" fmla="*/ 282 w 492"/>
                <a:gd name="T69" fmla="*/ 582 h 594"/>
                <a:gd name="T70" fmla="*/ 318 w 492"/>
                <a:gd name="T71" fmla="*/ 552 h 594"/>
                <a:gd name="T72" fmla="*/ 312 w 492"/>
                <a:gd name="T73" fmla="*/ 522 h 594"/>
                <a:gd name="T74" fmla="*/ 348 w 492"/>
                <a:gd name="T75" fmla="*/ 510 h 594"/>
                <a:gd name="T76" fmla="*/ 402 w 492"/>
                <a:gd name="T77" fmla="*/ 528 h 594"/>
                <a:gd name="T78" fmla="*/ 426 w 492"/>
                <a:gd name="T79" fmla="*/ 516 h 594"/>
                <a:gd name="T80" fmla="*/ 432 w 492"/>
                <a:gd name="T81" fmla="*/ 492 h 594"/>
                <a:gd name="T82" fmla="*/ 456 w 492"/>
                <a:gd name="T83" fmla="*/ 486 h 594"/>
                <a:gd name="T84" fmla="*/ 474 w 492"/>
                <a:gd name="T85" fmla="*/ 47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2" h="594">
                  <a:moveTo>
                    <a:pt x="492" y="468"/>
                  </a:moveTo>
                  <a:lnTo>
                    <a:pt x="486" y="450"/>
                  </a:lnTo>
                  <a:lnTo>
                    <a:pt x="474" y="444"/>
                  </a:lnTo>
                  <a:lnTo>
                    <a:pt x="474" y="426"/>
                  </a:lnTo>
                  <a:lnTo>
                    <a:pt x="462" y="408"/>
                  </a:lnTo>
                  <a:lnTo>
                    <a:pt x="462" y="402"/>
                  </a:lnTo>
                  <a:lnTo>
                    <a:pt x="450" y="396"/>
                  </a:lnTo>
                  <a:lnTo>
                    <a:pt x="432" y="372"/>
                  </a:lnTo>
                  <a:lnTo>
                    <a:pt x="426" y="372"/>
                  </a:lnTo>
                  <a:lnTo>
                    <a:pt x="420" y="372"/>
                  </a:lnTo>
                  <a:lnTo>
                    <a:pt x="402" y="330"/>
                  </a:lnTo>
                  <a:lnTo>
                    <a:pt x="414" y="324"/>
                  </a:lnTo>
                  <a:lnTo>
                    <a:pt x="414" y="312"/>
                  </a:lnTo>
                  <a:lnTo>
                    <a:pt x="426" y="312"/>
                  </a:lnTo>
                  <a:lnTo>
                    <a:pt x="444" y="324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44" y="270"/>
                  </a:lnTo>
                  <a:lnTo>
                    <a:pt x="468" y="252"/>
                  </a:lnTo>
                  <a:lnTo>
                    <a:pt x="432" y="234"/>
                  </a:lnTo>
                  <a:lnTo>
                    <a:pt x="420" y="210"/>
                  </a:lnTo>
                  <a:lnTo>
                    <a:pt x="408" y="186"/>
                  </a:lnTo>
                  <a:lnTo>
                    <a:pt x="396" y="174"/>
                  </a:lnTo>
                  <a:lnTo>
                    <a:pt x="414" y="144"/>
                  </a:lnTo>
                  <a:lnTo>
                    <a:pt x="414" y="126"/>
                  </a:lnTo>
                  <a:lnTo>
                    <a:pt x="396" y="114"/>
                  </a:lnTo>
                  <a:lnTo>
                    <a:pt x="390" y="78"/>
                  </a:lnTo>
                  <a:lnTo>
                    <a:pt x="396" y="66"/>
                  </a:lnTo>
                  <a:lnTo>
                    <a:pt x="390" y="60"/>
                  </a:lnTo>
                  <a:lnTo>
                    <a:pt x="384" y="24"/>
                  </a:lnTo>
                  <a:lnTo>
                    <a:pt x="366" y="24"/>
                  </a:lnTo>
                  <a:lnTo>
                    <a:pt x="348" y="0"/>
                  </a:lnTo>
                  <a:lnTo>
                    <a:pt x="336" y="30"/>
                  </a:lnTo>
                  <a:lnTo>
                    <a:pt x="324" y="12"/>
                  </a:lnTo>
                  <a:lnTo>
                    <a:pt x="312" y="36"/>
                  </a:lnTo>
                  <a:lnTo>
                    <a:pt x="306" y="54"/>
                  </a:lnTo>
                  <a:lnTo>
                    <a:pt x="306" y="72"/>
                  </a:lnTo>
                  <a:lnTo>
                    <a:pt x="318" y="90"/>
                  </a:lnTo>
                  <a:lnTo>
                    <a:pt x="312" y="102"/>
                  </a:lnTo>
                  <a:lnTo>
                    <a:pt x="312" y="108"/>
                  </a:lnTo>
                  <a:lnTo>
                    <a:pt x="294" y="138"/>
                  </a:lnTo>
                  <a:lnTo>
                    <a:pt x="276" y="162"/>
                  </a:lnTo>
                  <a:lnTo>
                    <a:pt x="252" y="168"/>
                  </a:lnTo>
                  <a:lnTo>
                    <a:pt x="246" y="192"/>
                  </a:lnTo>
                  <a:lnTo>
                    <a:pt x="234" y="198"/>
                  </a:lnTo>
                  <a:lnTo>
                    <a:pt x="228" y="204"/>
                  </a:lnTo>
                  <a:lnTo>
                    <a:pt x="204" y="192"/>
                  </a:lnTo>
                  <a:lnTo>
                    <a:pt x="192" y="16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8" y="168"/>
                  </a:lnTo>
                  <a:lnTo>
                    <a:pt x="162" y="168"/>
                  </a:lnTo>
                  <a:lnTo>
                    <a:pt x="156" y="186"/>
                  </a:lnTo>
                  <a:lnTo>
                    <a:pt x="156" y="198"/>
                  </a:lnTo>
                  <a:lnTo>
                    <a:pt x="144" y="210"/>
                  </a:lnTo>
                  <a:lnTo>
                    <a:pt x="132" y="216"/>
                  </a:lnTo>
                  <a:lnTo>
                    <a:pt x="132" y="228"/>
                  </a:lnTo>
                  <a:lnTo>
                    <a:pt x="90" y="240"/>
                  </a:lnTo>
                  <a:lnTo>
                    <a:pt x="78" y="222"/>
                  </a:lnTo>
                  <a:lnTo>
                    <a:pt x="66" y="174"/>
                  </a:lnTo>
                  <a:lnTo>
                    <a:pt x="54" y="156"/>
                  </a:lnTo>
                  <a:lnTo>
                    <a:pt x="48" y="132"/>
                  </a:lnTo>
                  <a:lnTo>
                    <a:pt x="42" y="120"/>
                  </a:lnTo>
                  <a:lnTo>
                    <a:pt x="18" y="108"/>
                  </a:lnTo>
                  <a:lnTo>
                    <a:pt x="12" y="138"/>
                  </a:lnTo>
                  <a:lnTo>
                    <a:pt x="18" y="150"/>
                  </a:lnTo>
                  <a:lnTo>
                    <a:pt x="24" y="162"/>
                  </a:lnTo>
                  <a:lnTo>
                    <a:pt x="24" y="174"/>
                  </a:lnTo>
                  <a:lnTo>
                    <a:pt x="24" y="204"/>
                  </a:lnTo>
                  <a:lnTo>
                    <a:pt x="24" y="210"/>
                  </a:lnTo>
                  <a:lnTo>
                    <a:pt x="48" y="240"/>
                  </a:lnTo>
                  <a:lnTo>
                    <a:pt x="36" y="246"/>
                  </a:lnTo>
                  <a:lnTo>
                    <a:pt x="42" y="258"/>
                  </a:lnTo>
                  <a:lnTo>
                    <a:pt x="36" y="276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24" y="306"/>
                  </a:lnTo>
                  <a:lnTo>
                    <a:pt x="48" y="330"/>
                  </a:lnTo>
                  <a:lnTo>
                    <a:pt x="60" y="324"/>
                  </a:lnTo>
                  <a:lnTo>
                    <a:pt x="66" y="330"/>
                  </a:lnTo>
                  <a:lnTo>
                    <a:pt x="78" y="354"/>
                  </a:lnTo>
                  <a:lnTo>
                    <a:pt x="84" y="390"/>
                  </a:lnTo>
                  <a:lnTo>
                    <a:pt x="84" y="396"/>
                  </a:lnTo>
                  <a:lnTo>
                    <a:pt x="66" y="408"/>
                  </a:lnTo>
                  <a:lnTo>
                    <a:pt x="66" y="420"/>
                  </a:lnTo>
                  <a:lnTo>
                    <a:pt x="78" y="426"/>
                  </a:lnTo>
                  <a:lnTo>
                    <a:pt x="90" y="432"/>
                  </a:lnTo>
                  <a:lnTo>
                    <a:pt x="102" y="432"/>
                  </a:lnTo>
                  <a:lnTo>
                    <a:pt x="108" y="444"/>
                  </a:lnTo>
                  <a:lnTo>
                    <a:pt x="96" y="450"/>
                  </a:lnTo>
                  <a:lnTo>
                    <a:pt x="114" y="468"/>
                  </a:lnTo>
                  <a:lnTo>
                    <a:pt x="102" y="474"/>
                  </a:lnTo>
                  <a:lnTo>
                    <a:pt x="96" y="480"/>
                  </a:lnTo>
                  <a:lnTo>
                    <a:pt x="132" y="546"/>
                  </a:lnTo>
                  <a:lnTo>
                    <a:pt x="144" y="540"/>
                  </a:lnTo>
                  <a:lnTo>
                    <a:pt x="150" y="528"/>
                  </a:lnTo>
                  <a:lnTo>
                    <a:pt x="156" y="534"/>
                  </a:lnTo>
                  <a:lnTo>
                    <a:pt x="174" y="528"/>
                  </a:lnTo>
                  <a:lnTo>
                    <a:pt x="210" y="582"/>
                  </a:lnTo>
                  <a:lnTo>
                    <a:pt x="216" y="564"/>
                  </a:lnTo>
                  <a:lnTo>
                    <a:pt x="228" y="576"/>
                  </a:lnTo>
                  <a:lnTo>
                    <a:pt x="252" y="570"/>
                  </a:lnTo>
                  <a:lnTo>
                    <a:pt x="252" y="576"/>
                  </a:lnTo>
                  <a:lnTo>
                    <a:pt x="276" y="594"/>
                  </a:lnTo>
                  <a:lnTo>
                    <a:pt x="282" y="582"/>
                  </a:lnTo>
                  <a:lnTo>
                    <a:pt x="282" y="570"/>
                  </a:lnTo>
                  <a:lnTo>
                    <a:pt x="294" y="558"/>
                  </a:lnTo>
                  <a:lnTo>
                    <a:pt x="318" y="552"/>
                  </a:lnTo>
                  <a:lnTo>
                    <a:pt x="318" y="546"/>
                  </a:lnTo>
                  <a:lnTo>
                    <a:pt x="312" y="528"/>
                  </a:lnTo>
                  <a:lnTo>
                    <a:pt x="312" y="522"/>
                  </a:lnTo>
                  <a:lnTo>
                    <a:pt x="318" y="510"/>
                  </a:lnTo>
                  <a:lnTo>
                    <a:pt x="324" y="510"/>
                  </a:lnTo>
                  <a:lnTo>
                    <a:pt x="348" y="510"/>
                  </a:lnTo>
                  <a:lnTo>
                    <a:pt x="366" y="516"/>
                  </a:lnTo>
                  <a:lnTo>
                    <a:pt x="390" y="522"/>
                  </a:lnTo>
                  <a:lnTo>
                    <a:pt x="402" y="528"/>
                  </a:lnTo>
                  <a:lnTo>
                    <a:pt x="408" y="510"/>
                  </a:lnTo>
                  <a:lnTo>
                    <a:pt x="414" y="510"/>
                  </a:lnTo>
                  <a:lnTo>
                    <a:pt x="426" y="516"/>
                  </a:lnTo>
                  <a:lnTo>
                    <a:pt x="432" y="510"/>
                  </a:lnTo>
                  <a:lnTo>
                    <a:pt x="420" y="492"/>
                  </a:lnTo>
                  <a:lnTo>
                    <a:pt x="432" y="492"/>
                  </a:lnTo>
                  <a:lnTo>
                    <a:pt x="438" y="498"/>
                  </a:lnTo>
                  <a:lnTo>
                    <a:pt x="450" y="498"/>
                  </a:lnTo>
                  <a:lnTo>
                    <a:pt x="456" y="486"/>
                  </a:lnTo>
                  <a:lnTo>
                    <a:pt x="450" y="474"/>
                  </a:lnTo>
                  <a:lnTo>
                    <a:pt x="462" y="468"/>
                  </a:lnTo>
                  <a:lnTo>
                    <a:pt x="474" y="474"/>
                  </a:lnTo>
                  <a:lnTo>
                    <a:pt x="492" y="46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" name="Freeform 527">
              <a:extLst>
                <a:ext uri="{FF2B5EF4-FFF2-40B4-BE49-F238E27FC236}">
                  <a16:creationId xmlns:a16="http://schemas.microsoft.com/office/drawing/2014/main" id="{F497617A-ECAE-F6D8-609D-3A2E63A74192}"/>
                </a:ext>
              </a:extLst>
            </p:cNvPr>
            <p:cNvSpPr/>
            <p:nvPr/>
          </p:nvSpPr>
          <p:spPr>
            <a:xfrm>
              <a:off x="7686675" y="5272088"/>
              <a:ext cx="581025" cy="476250"/>
            </a:xfrm>
            <a:custGeom>
              <a:avLst/>
              <a:gdLst>
                <a:gd name="T0" fmla="*/ 366 w 366"/>
                <a:gd name="T1" fmla="*/ 42 h 300"/>
                <a:gd name="T2" fmla="*/ 336 w 366"/>
                <a:gd name="T3" fmla="*/ 12 h 300"/>
                <a:gd name="T4" fmla="*/ 336 w 366"/>
                <a:gd name="T5" fmla="*/ 6 h 300"/>
                <a:gd name="T6" fmla="*/ 336 w 366"/>
                <a:gd name="T7" fmla="*/ 0 h 300"/>
                <a:gd name="T8" fmla="*/ 300 w 366"/>
                <a:gd name="T9" fmla="*/ 6 h 300"/>
                <a:gd name="T10" fmla="*/ 282 w 366"/>
                <a:gd name="T11" fmla="*/ 6 h 300"/>
                <a:gd name="T12" fmla="*/ 270 w 366"/>
                <a:gd name="T13" fmla="*/ 6 h 300"/>
                <a:gd name="T14" fmla="*/ 264 w 366"/>
                <a:gd name="T15" fmla="*/ 24 h 300"/>
                <a:gd name="T16" fmla="*/ 228 w 366"/>
                <a:gd name="T17" fmla="*/ 24 h 300"/>
                <a:gd name="T18" fmla="*/ 210 w 366"/>
                <a:gd name="T19" fmla="*/ 12 h 300"/>
                <a:gd name="T20" fmla="*/ 204 w 366"/>
                <a:gd name="T21" fmla="*/ 36 h 300"/>
                <a:gd name="T22" fmla="*/ 180 w 366"/>
                <a:gd name="T23" fmla="*/ 66 h 300"/>
                <a:gd name="T24" fmla="*/ 174 w 366"/>
                <a:gd name="T25" fmla="*/ 66 h 300"/>
                <a:gd name="T26" fmla="*/ 126 w 366"/>
                <a:gd name="T27" fmla="*/ 72 h 300"/>
                <a:gd name="T28" fmla="*/ 120 w 366"/>
                <a:gd name="T29" fmla="*/ 72 h 300"/>
                <a:gd name="T30" fmla="*/ 102 w 366"/>
                <a:gd name="T31" fmla="*/ 66 h 300"/>
                <a:gd name="T32" fmla="*/ 96 w 366"/>
                <a:gd name="T33" fmla="*/ 78 h 300"/>
                <a:gd name="T34" fmla="*/ 72 w 366"/>
                <a:gd name="T35" fmla="*/ 78 h 300"/>
                <a:gd name="T36" fmla="*/ 66 w 366"/>
                <a:gd name="T37" fmla="*/ 102 h 300"/>
                <a:gd name="T38" fmla="*/ 48 w 366"/>
                <a:gd name="T39" fmla="*/ 102 h 300"/>
                <a:gd name="T40" fmla="*/ 30 w 366"/>
                <a:gd name="T41" fmla="*/ 126 h 300"/>
                <a:gd name="T42" fmla="*/ 6 w 366"/>
                <a:gd name="T43" fmla="*/ 132 h 300"/>
                <a:gd name="T44" fmla="*/ 18 w 366"/>
                <a:gd name="T45" fmla="*/ 156 h 300"/>
                <a:gd name="T46" fmla="*/ 0 w 366"/>
                <a:gd name="T47" fmla="*/ 168 h 300"/>
                <a:gd name="T48" fmla="*/ 0 w 366"/>
                <a:gd name="T49" fmla="*/ 186 h 300"/>
                <a:gd name="T50" fmla="*/ 18 w 366"/>
                <a:gd name="T51" fmla="*/ 204 h 300"/>
                <a:gd name="T52" fmla="*/ 6 w 366"/>
                <a:gd name="T53" fmla="*/ 210 h 300"/>
                <a:gd name="T54" fmla="*/ 0 w 366"/>
                <a:gd name="T55" fmla="*/ 210 h 300"/>
                <a:gd name="T56" fmla="*/ 12 w 366"/>
                <a:gd name="T57" fmla="*/ 222 h 300"/>
                <a:gd name="T58" fmla="*/ 42 w 366"/>
                <a:gd name="T59" fmla="*/ 228 h 300"/>
                <a:gd name="T60" fmla="*/ 48 w 366"/>
                <a:gd name="T61" fmla="*/ 240 h 300"/>
                <a:gd name="T62" fmla="*/ 48 w 366"/>
                <a:gd name="T63" fmla="*/ 246 h 300"/>
                <a:gd name="T64" fmla="*/ 66 w 366"/>
                <a:gd name="T65" fmla="*/ 252 h 300"/>
                <a:gd name="T66" fmla="*/ 90 w 366"/>
                <a:gd name="T67" fmla="*/ 252 h 300"/>
                <a:gd name="T68" fmla="*/ 96 w 366"/>
                <a:gd name="T69" fmla="*/ 270 h 300"/>
                <a:gd name="T70" fmla="*/ 114 w 366"/>
                <a:gd name="T71" fmla="*/ 270 h 300"/>
                <a:gd name="T72" fmla="*/ 120 w 366"/>
                <a:gd name="T73" fmla="*/ 288 h 300"/>
                <a:gd name="T74" fmla="*/ 138 w 366"/>
                <a:gd name="T75" fmla="*/ 300 h 300"/>
                <a:gd name="T76" fmla="*/ 144 w 366"/>
                <a:gd name="T77" fmla="*/ 288 h 300"/>
                <a:gd name="T78" fmla="*/ 174 w 366"/>
                <a:gd name="T79" fmla="*/ 258 h 300"/>
                <a:gd name="T80" fmla="*/ 186 w 366"/>
                <a:gd name="T81" fmla="*/ 240 h 300"/>
                <a:gd name="T82" fmla="*/ 204 w 366"/>
                <a:gd name="T83" fmla="*/ 222 h 300"/>
                <a:gd name="T84" fmla="*/ 228 w 366"/>
                <a:gd name="T85" fmla="*/ 204 h 300"/>
                <a:gd name="T86" fmla="*/ 246 w 366"/>
                <a:gd name="T87" fmla="*/ 198 h 300"/>
                <a:gd name="T88" fmla="*/ 252 w 366"/>
                <a:gd name="T89" fmla="*/ 180 h 300"/>
                <a:gd name="T90" fmla="*/ 258 w 366"/>
                <a:gd name="T91" fmla="*/ 162 h 300"/>
                <a:gd name="T92" fmla="*/ 264 w 366"/>
                <a:gd name="T93" fmla="*/ 150 h 300"/>
                <a:gd name="T94" fmla="*/ 276 w 366"/>
                <a:gd name="T95" fmla="*/ 138 h 300"/>
                <a:gd name="T96" fmla="*/ 288 w 366"/>
                <a:gd name="T97" fmla="*/ 132 h 300"/>
                <a:gd name="T98" fmla="*/ 294 w 366"/>
                <a:gd name="T99" fmla="*/ 132 h 300"/>
                <a:gd name="T100" fmla="*/ 312 w 366"/>
                <a:gd name="T101" fmla="*/ 114 h 300"/>
                <a:gd name="T102" fmla="*/ 336 w 366"/>
                <a:gd name="T103" fmla="*/ 96 h 300"/>
                <a:gd name="T104" fmla="*/ 360 w 366"/>
                <a:gd name="T105" fmla="*/ 48 h 300"/>
                <a:gd name="T106" fmla="*/ 366 w 366"/>
                <a:gd name="T107" fmla="*/ 4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6" h="300">
                  <a:moveTo>
                    <a:pt x="366" y="42"/>
                  </a:moveTo>
                  <a:lnTo>
                    <a:pt x="336" y="12"/>
                  </a:lnTo>
                  <a:lnTo>
                    <a:pt x="336" y="6"/>
                  </a:lnTo>
                  <a:lnTo>
                    <a:pt x="336" y="0"/>
                  </a:lnTo>
                  <a:lnTo>
                    <a:pt x="300" y="6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64" y="24"/>
                  </a:lnTo>
                  <a:lnTo>
                    <a:pt x="228" y="24"/>
                  </a:lnTo>
                  <a:lnTo>
                    <a:pt x="210" y="12"/>
                  </a:lnTo>
                  <a:lnTo>
                    <a:pt x="204" y="36"/>
                  </a:lnTo>
                  <a:lnTo>
                    <a:pt x="180" y="66"/>
                  </a:lnTo>
                  <a:lnTo>
                    <a:pt x="174" y="66"/>
                  </a:lnTo>
                  <a:lnTo>
                    <a:pt x="126" y="72"/>
                  </a:lnTo>
                  <a:lnTo>
                    <a:pt x="120" y="72"/>
                  </a:lnTo>
                  <a:lnTo>
                    <a:pt x="102" y="66"/>
                  </a:lnTo>
                  <a:lnTo>
                    <a:pt x="96" y="78"/>
                  </a:lnTo>
                  <a:lnTo>
                    <a:pt x="72" y="78"/>
                  </a:lnTo>
                  <a:lnTo>
                    <a:pt x="66" y="102"/>
                  </a:lnTo>
                  <a:lnTo>
                    <a:pt x="48" y="102"/>
                  </a:lnTo>
                  <a:lnTo>
                    <a:pt x="30" y="126"/>
                  </a:lnTo>
                  <a:lnTo>
                    <a:pt x="6" y="132"/>
                  </a:lnTo>
                  <a:lnTo>
                    <a:pt x="18" y="156"/>
                  </a:lnTo>
                  <a:lnTo>
                    <a:pt x="0" y="168"/>
                  </a:lnTo>
                  <a:lnTo>
                    <a:pt x="0" y="186"/>
                  </a:lnTo>
                  <a:lnTo>
                    <a:pt x="18" y="204"/>
                  </a:lnTo>
                  <a:lnTo>
                    <a:pt x="6" y="210"/>
                  </a:lnTo>
                  <a:lnTo>
                    <a:pt x="0" y="210"/>
                  </a:lnTo>
                  <a:lnTo>
                    <a:pt x="12" y="222"/>
                  </a:lnTo>
                  <a:lnTo>
                    <a:pt x="42" y="228"/>
                  </a:lnTo>
                  <a:lnTo>
                    <a:pt x="48" y="240"/>
                  </a:lnTo>
                  <a:lnTo>
                    <a:pt x="48" y="246"/>
                  </a:lnTo>
                  <a:lnTo>
                    <a:pt x="66" y="252"/>
                  </a:lnTo>
                  <a:lnTo>
                    <a:pt x="90" y="252"/>
                  </a:lnTo>
                  <a:lnTo>
                    <a:pt x="96" y="270"/>
                  </a:lnTo>
                  <a:lnTo>
                    <a:pt x="114" y="270"/>
                  </a:lnTo>
                  <a:lnTo>
                    <a:pt x="120" y="288"/>
                  </a:lnTo>
                  <a:lnTo>
                    <a:pt x="138" y="300"/>
                  </a:lnTo>
                  <a:lnTo>
                    <a:pt x="144" y="288"/>
                  </a:lnTo>
                  <a:lnTo>
                    <a:pt x="174" y="258"/>
                  </a:lnTo>
                  <a:lnTo>
                    <a:pt x="186" y="240"/>
                  </a:lnTo>
                  <a:lnTo>
                    <a:pt x="204" y="222"/>
                  </a:lnTo>
                  <a:lnTo>
                    <a:pt x="228" y="204"/>
                  </a:lnTo>
                  <a:lnTo>
                    <a:pt x="246" y="198"/>
                  </a:lnTo>
                  <a:lnTo>
                    <a:pt x="252" y="180"/>
                  </a:lnTo>
                  <a:lnTo>
                    <a:pt x="258" y="162"/>
                  </a:lnTo>
                  <a:lnTo>
                    <a:pt x="264" y="150"/>
                  </a:lnTo>
                  <a:lnTo>
                    <a:pt x="276" y="138"/>
                  </a:lnTo>
                  <a:lnTo>
                    <a:pt x="288" y="132"/>
                  </a:lnTo>
                  <a:lnTo>
                    <a:pt x="294" y="132"/>
                  </a:lnTo>
                  <a:lnTo>
                    <a:pt x="312" y="114"/>
                  </a:lnTo>
                  <a:lnTo>
                    <a:pt x="336" y="96"/>
                  </a:lnTo>
                  <a:lnTo>
                    <a:pt x="360" y="48"/>
                  </a:lnTo>
                  <a:lnTo>
                    <a:pt x="366" y="4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" name="Freeform 528">
              <a:extLst>
                <a:ext uri="{FF2B5EF4-FFF2-40B4-BE49-F238E27FC236}">
                  <a16:creationId xmlns:a16="http://schemas.microsoft.com/office/drawing/2014/main" id="{AFA07D09-FD23-E3A7-8187-F92EB96DD4DE}"/>
                </a:ext>
              </a:extLst>
            </p:cNvPr>
            <p:cNvSpPr/>
            <p:nvPr/>
          </p:nvSpPr>
          <p:spPr>
            <a:xfrm>
              <a:off x="7458075" y="4872038"/>
              <a:ext cx="657225" cy="619125"/>
            </a:xfrm>
            <a:custGeom>
              <a:avLst/>
              <a:gdLst>
                <a:gd name="T0" fmla="*/ 354 w 414"/>
                <a:gd name="T1" fmla="*/ 234 h 390"/>
                <a:gd name="T2" fmla="*/ 312 w 414"/>
                <a:gd name="T3" fmla="*/ 204 h 390"/>
                <a:gd name="T4" fmla="*/ 312 w 414"/>
                <a:gd name="T5" fmla="*/ 186 h 390"/>
                <a:gd name="T6" fmla="*/ 300 w 414"/>
                <a:gd name="T7" fmla="*/ 156 h 390"/>
                <a:gd name="T8" fmla="*/ 294 w 414"/>
                <a:gd name="T9" fmla="*/ 138 h 390"/>
                <a:gd name="T10" fmla="*/ 294 w 414"/>
                <a:gd name="T11" fmla="*/ 114 h 390"/>
                <a:gd name="T12" fmla="*/ 252 w 414"/>
                <a:gd name="T13" fmla="*/ 102 h 390"/>
                <a:gd name="T14" fmla="*/ 222 w 414"/>
                <a:gd name="T15" fmla="*/ 96 h 390"/>
                <a:gd name="T16" fmla="*/ 198 w 414"/>
                <a:gd name="T17" fmla="*/ 96 h 390"/>
                <a:gd name="T18" fmla="*/ 180 w 414"/>
                <a:gd name="T19" fmla="*/ 102 h 390"/>
                <a:gd name="T20" fmla="*/ 126 w 414"/>
                <a:gd name="T21" fmla="*/ 54 h 390"/>
                <a:gd name="T22" fmla="*/ 114 w 414"/>
                <a:gd name="T23" fmla="*/ 60 h 390"/>
                <a:gd name="T24" fmla="*/ 66 w 414"/>
                <a:gd name="T25" fmla="*/ 0 h 390"/>
                <a:gd name="T26" fmla="*/ 42 w 414"/>
                <a:gd name="T27" fmla="*/ 24 h 390"/>
                <a:gd name="T28" fmla="*/ 12 w 414"/>
                <a:gd name="T29" fmla="*/ 42 h 390"/>
                <a:gd name="T30" fmla="*/ 12 w 414"/>
                <a:gd name="T31" fmla="*/ 84 h 390"/>
                <a:gd name="T32" fmla="*/ 18 w 414"/>
                <a:gd name="T33" fmla="*/ 126 h 390"/>
                <a:gd name="T34" fmla="*/ 24 w 414"/>
                <a:gd name="T35" fmla="*/ 180 h 390"/>
                <a:gd name="T36" fmla="*/ 42 w 414"/>
                <a:gd name="T37" fmla="*/ 234 h 390"/>
                <a:gd name="T38" fmla="*/ 18 w 414"/>
                <a:gd name="T39" fmla="*/ 228 h 390"/>
                <a:gd name="T40" fmla="*/ 6 w 414"/>
                <a:gd name="T41" fmla="*/ 264 h 390"/>
                <a:gd name="T42" fmla="*/ 0 w 414"/>
                <a:gd name="T43" fmla="*/ 300 h 390"/>
                <a:gd name="T44" fmla="*/ 18 w 414"/>
                <a:gd name="T45" fmla="*/ 318 h 390"/>
                <a:gd name="T46" fmla="*/ 36 w 414"/>
                <a:gd name="T47" fmla="*/ 330 h 390"/>
                <a:gd name="T48" fmla="*/ 54 w 414"/>
                <a:gd name="T49" fmla="*/ 348 h 390"/>
                <a:gd name="T50" fmla="*/ 84 w 414"/>
                <a:gd name="T51" fmla="*/ 366 h 390"/>
                <a:gd name="T52" fmla="*/ 102 w 414"/>
                <a:gd name="T53" fmla="*/ 348 h 390"/>
                <a:gd name="T54" fmla="*/ 132 w 414"/>
                <a:gd name="T55" fmla="*/ 390 h 390"/>
                <a:gd name="T56" fmla="*/ 174 w 414"/>
                <a:gd name="T57" fmla="*/ 378 h 390"/>
                <a:gd name="T58" fmla="*/ 210 w 414"/>
                <a:gd name="T59" fmla="*/ 354 h 390"/>
                <a:gd name="T60" fmla="*/ 240 w 414"/>
                <a:gd name="T61" fmla="*/ 330 h 390"/>
                <a:gd name="T62" fmla="*/ 264 w 414"/>
                <a:gd name="T63" fmla="*/ 324 h 390"/>
                <a:gd name="T64" fmla="*/ 318 w 414"/>
                <a:gd name="T65" fmla="*/ 318 h 390"/>
                <a:gd name="T66" fmla="*/ 348 w 414"/>
                <a:gd name="T67" fmla="*/ 288 h 390"/>
                <a:gd name="T68" fmla="*/ 372 w 414"/>
                <a:gd name="T69" fmla="*/ 276 h 390"/>
                <a:gd name="T70" fmla="*/ 414 w 414"/>
                <a:gd name="T71" fmla="*/ 258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4" h="390">
                  <a:moveTo>
                    <a:pt x="414" y="258"/>
                  </a:moveTo>
                  <a:lnTo>
                    <a:pt x="354" y="234"/>
                  </a:lnTo>
                  <a:lnTo>
                    <a:pt x="348" y="222"/>
                  </a:lnTo>
                  <a:lnTo>
                    <a:pt x="312" y="204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00" y="168"/>
                  </a:lnTo>
                  <a:lnTo>
                    <a:pt x="300" y="156"/>
                  </a:lnTo>
                  <a:lnTo>
                    <a:pt x="306" y="150"/>
                  </a:lnTo>
                  <a:lnTo>
                    <a:pt x="294" y="138"/>
                  </a:lnTo>
                  <a:lnTo>
                    <a:pt x="312" y="120"/>
                  </a:lnTo>
                  <a:lnTo>
                    <a:pt x="294" y="114"/>
                  </a:lnTo>
                  <a:lnTo>
                    <a:pt x="288" y="120"/>
                  </a:lnTo>
                  <a:lnTo>
                    <a:pt x="252" y="102"/>
                  </a:lnTo>
                  <a:lnTo>
                    <a:pt x="246" y="114"/>
                  </a:lnTo>
                  <a:lnTo>
                    <a:pt x="222" y="96"/>
                  </a:lnTo>
                  <a:lnTo>
                    <a:pt x="222" y="90"/>
                  </a:lnTo>
                  <a:lnTo>
                    <a:pt x="198" y="96"/>
                  </a:lnTo>
                  <a:lnTo>
                    <a:pt x="186" y="84"/>
                  </a:lnTo>
                  <a:lnTo>
                    <a:pt x="180" y="102"/>
                  </a:lnTo>
                  <a:lnTo>
                    <a:pt x="144" y="48"/>
                  </a:lnTo>
                  <a:lnTo>
                    <a:pt x="126" y="54"/>
                  </a:lnTo>
                  <a:lnTo>
                    <a:pt x="120" y="48"/>
                  </a:lnTo>
                  <a:lnTo>
                    <a:pt x="114" y="60"/>
                  </a:lnTo>
                  <a:lnTo>
                    <a:pt x="102" y="66"/>
                  </a:lnTo>
                  <a:lnTo>
                    <a:pt x="66" y="0"/>
                  </a:lnTo>
                  <a:lnTo>
                    <a:pt x="60" y="30"/>
                  </a:lnTo>
                  <a:lnTo>
                    <a:pt x="42" y="24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0" y="72"/>
                  </a:lnTo>
                  <a:lnTo>
                    <a:pt x="12" y="84"/>
                  </a:lnTo>
                  <a:lnTo>
                    <a:pt x="24" y="114"/>
                  </a:lnTo>
                  <a:lnTo>
                    <a:pt x="18" y="126"/>
                  </a:lnTo>
                  <a:lnTo>
                    <a:pt x="24" y="162"/>
                  </a:lnTo>
                  <a:lnTo>
                    <a:pt x="24" y="180"/>
                  </a:lnTo>
                  <a:lnTo>
                    <a:pt x="48" y="216"/>
                  </a:lnTo>
                  <a:lnTo>
                    <a:pt x="42" y="234"/>
                  </a:lnTo>
                  <a:lnTo>
                    <a:pt x="36" y="234"/>
                  </a:lnTo>
                  <a:lnTo>
                    <a:pt x="18" y="228"/>
                  </a:lnTo>
                  <a:lnTo>
                    <a:pt x="12" y="234"/>
                  </a:lnTo>
                  <a:lnTo>
                    <a:pt x="6" y="264"/>
                  </a:lnTo>
                  <a:lnTo>
                    <a:pt x="0" y="294"/>
                  </a:lnTo>
                  <a:lnTo>
                    <a:pt x="0" y="300"/>
                  </a:lnTo>
                  <a:lnTo>
                    <a:pt x="12" y="306"/>
                  </a:lnTo>
                  <a:lnTo>
                    <a:pt x="18" y="318"/>
                  </a:lnTo>
                  <a:lnTo>
                    <a:pt x="30" y="336"/>
                  </a:lnTo>
                  <a:lnTo>
                    <a:pt x="36" y="330"/>
                  </a:lnTo>
                  <a:lnTo>
                    <a:pt x="42" y="354"/>
                  </a:lnTo>
                  <a:lnTo>
                    <a:pt x="54" y="348"/>
                  </a:lnTo>
                  <a:lnTo>
                    <a:pt x="66" y="372"/>
                  </a:lnTo>
                  <a:lnTo>
                    <a:pt x="84" y="366"/>
                  </a:lnTo>
                  <a:lnTo>
                    <a:pt x="84" y="348"/>
                  </a:lnTo>
                  <a:lnTo>
                    <a:pt x="102" y="348"/>
                  </a:lnTo>
                  <a:lnTo>
                    <a:pt x="108" y="378"/>
                  </a:lnTo>
                  <a:lnTo>
                    <a:pt x="132" y="390"/>
                  </a:lnTo>
                  <a:lnTo>
                    <a:pt x="150" y="384"/>
                  </a:lnTo>
                  <a:lnTo>
                    <a:pt x="174" y="378"/>
                  </a:lnTo>
                  <a:lnTo>
                    <a:pt x="192" y="354"/>
                  </a:lnTo>
                  <a:lnTo>
                    <a:pt x="210" y="354"/>
                  </a:lnTo>
                  <a:lnTo>
                    <a:pt x="216" y="330"/>
                  </a:lnTo>
                  <a:lnTo>
                    <a:pt x="240" y="330"/>
                  </a:lnTo>
                  <a:lnTo>
                    <a:pt x="246" y="318"/>
                  </a:lnTo>
                  <a:lnTo>
                    <a:pt x="264" y="324"/>
                  </a:lnTo>
                  <a:lnTo>
                    <a:pt x="270" y="324"/>
                  </a:lnTo>
                  <a:lnTo>
                    <a:pt x="318" y="318"/>
                  </a:lnTo>
                  <a:lnTo>
                    <a:pt x="324" y="318"/>
                  </a:lnTo>
                  <a:lnTo>
                    <a:pt x="348" y="288"/>
                  </a:lnTo>
                  <a:lnTo>
                    <a:pt x="354" y="264"/>
                  </a:lnTo>
                  <a:lnTo>
                    <a:pt x="372" y="276"/>
                  </a:lnTo>
                  <a:lnTo>
                    <a:pt x="408" y="276"/>
                  </a:lnTo>
                  <a:lnTo>
                    <a:pt x="414" y="25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" name="Freeform 529">
              <a:extLst>
                <a:ext uri="{FF2B5EF4-FFF2-40B4-BE49-F238E27FC236}">
                  <a16:creationId xmlns:a16="http://schemas.microsoft.com/office/drawing/2014/main" id="{DD1B2243-BC4C-1302-C576-A1DCD3503429}"/>
                </a:ext>
              </a:extLst>
            </p:cNvPr>
            <p:cNvSpPr/>
            <p:nvPr/>
          </p:nvSpPr>
          <p:spPr>
            <a:xfrm>
              <a:off x="7191375" y="5710238"/>
              <a:ext cx="381000" cy="257175"/>
            </a:xfrm>
            <a:custGeom>
              <a:avLst/>
              <a:gdLst>
                <a:gd name="T0" fmla="*/ 240 w 240"/>
                <a:gd name="T1" fmla="*/ 36 h 162"/>
                <a:gd name="T2" fmla="*/ 222 w 240"/>
                <a:gd name="T3" fmla="*/ 30 h 162"/>
                <a:gd name="T4" fmla="*/ 204 w 240"/>
                <a:gd name="T5" fmla="*/ 42 h 162"/>
                <a:gd name="T6" fmla="*/ 186 w 240"/>
                <a:gd name="T7" fmla="*/ 24 h 162"/>
                <a:gd name="T8" fmla="*/ 174 w 240"/>
                <a:gd name="T9" fmla="*/ 0 h 162"/>
                <a:gd name="T10" fmla="*/ 162 w 240"/>
                <a:gd name="T11" fmla="*/ 12 h 162"/>
                <a:gd name="T12" fmla="*/ 132 w 240"/>
                <a:gd name="T13" fmla="*/ 6 h 162"/>
                <a:gd name="T14" fmla="*/ 114 w 240"/>
                <a:gd name="T15" fmla="*/ 30 h 162"/>
                <a:gd name="T16" fmla="*/ 120 w 240"/>
                <a:gd name="T17" fmla="*/ 42 h 162"/>
                <a:gd name="T18" fmla="*/ 96 w 240"/>
                <a:gd name="T19" fmla="*/ 60 h 162"/>
                <a:gd name="T20" fmla="*/ 72 w 240"/>
                <a:gd name="T21" fmla="*/ 36 h 162"/>
                <a:gd name="T22" fmla="*/ 42 w 240"/>
                <a:gd name="T23" fmla="*/ 48 h 162"/>
                <a:gd name="T24" fmla="*/ 24 w 240"/>
                <a:gd name="T25" fmla="*/ 66 h 162"/>
                <a:gd name="T26" fmla="*/ 0 w 240"/>
                <a:gd name="T27" fmla="*/ 66 h 162"/>
                <a:gd name="T28" fmla="*/ 0 w 240"/>
                <a:gd name="T29" fmla="*/ 84 h 162"/>
                <a:gd name="T30" fmla="*/ 24 w 240"/>
                <a:gd name="T31" fmla="*/ 132 h 162"/>
                <a:gd name="T32" fmla="*/ 48 w 240"/>
                <a:gd name="T33" fmla="*/ 144 h 162"/>
                <a:gd name="T34" fmla="*/ 48 w 240"/>
                <a:gd name="T35" fmla="*/ 132 h 162"/>
                <a:gd name="T36" fmla="*/ 60 w 240"/>
                <a:gd name="T37" fmla="*/ 132 h 162"/>
                <a:gd name="T38" fmla="*/ 66 w 240"/>
                <a:gd name="T39" fmla="*/ 138 h 162"/>
                <a:gd name="T40" fmla="*/ 72 w 240"/>
                <a:gd name="T41" fmla="*/ 150 h 162"/>
                <a:gd name="T42" fmla="*/ 84 w 240"/>
                <a:gd name="T43" fmla="*/ 162 h 162"/>
                <a:gd name="T44" fmla="*/ 96 w 240"/>
                <a:gd name="T45" fmla="*/ 156 h 162"/>
                <a:gd name="T46" fmla="*/ 108 w 240"/>
                <a:gd name="T47" fmla="*/ 162 h 162"/>
                <a:gd name="T48" fmla="*/ 102 w 240"/>
                <a:gd name="T49" fmla="*/ 144 h 162"/>
                <a:gd name="T50" fmla="*/ 108 w 240"/>
                <a:gd name="T51" fmla="*/ 138 h 162"/>
                <a:gd name="T52" fmla="*/ 114 w 240"/>
                <a:gd name="T53" fmla="*/ 156 h 162"/>
                <a:gd name="T54" fmla="*/ 120 w 240"/>
                <a:gd name="T55" fmla="*/ 150 h 162"/>
                <a:gd name="T56" fmla="*/ 120 w 240"/>
                <a:gd name="T57" fmla="*/ 138 h 162"/>
                <a:gd name="T58" fmla="*/ 132 w 240"/>
                <a:gd name="T59" fmla="*/ 138 h 162"/>
                <a:gd name="T60" fmla="*/ 138 w 240"/>
                <a:gd name="T61" fmla="*/ 132 h 162"/>
                <a:gd name="T62" fmla="*/ 126 w 240"/>
                <a:gd name="T63" fmla="*/ 108 h 162"/>
                <a:gd name="T64" fmla="*/ 114 w 240"/>
                <a:gd name="T65" fmla="*/ 90 h 162"/>
                <a:gd name="T66" fmla="*/ 126 w 240"/>
                <a:gd name="T67" fmla="*/ 96 h 162"/>
                <a:gd name="T68" fmla="*/ 144 w 240"/>
                <a:gd name="T69" fmla="*/ 114 h 162"/>
                <a:gd name="T70" fmla="*/ 156 w 240"/>
                <a:gd name="T71" fmla="*/ 126 h 162"/>
                <a:gd name="T72" fmla="*/ 162 w 240"/>
                <a:gd name="T73" fmla="*/ 114 h 162"/>
                <a:gd name="T74" fmla="*/ 168 w 240"/>
                <a:gd name="T75" fmla="*/ 102 h 162"/>
                <a:gd name="T76" fmla="*/ 180 w 240"/>
                <a:gd name="T77" fmla="*/ 108 h 162"/>
                <a:gd name="T78" fmla="*/ 186 w 240"/>
                <a:gd name="T79" fmla="*/ 114 h 162"/>
                <a:gd name="T80" fmla="*/ 204 w 240"/>
                <a:gd name="T81" fmla="*/ 102 h 162"/>
                <a:gd name="T82" fmla="*/ 204 w 240"/>
                <a:gd name="T83" fmla="*/ 84 h 162"/>
                <a:gd name="T84" fmla="*/ 228 w 240"/>
                <a:gd name="T85" fmla="*/ 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0" h="162">
                  <a:moveTo>
                    <a:pt x="240" y="48"/>
                  </a:moveTo>
                  <a:lnTo>
                    <a:pt x="240" y="36"/>
                  </a:lnTo>
                  <a:lnTo>
                    <a:pt x="228" y="30"/>
                  </a:lnTo>
                  <a:lnTo>
                    <a:pt x="222" y="30"/>
                  </a:lnTo>
                  <a:lnTo>
                    <a:pt x="216" y="42"/>
                  </a:lnTo>
                  <a:lnTo>
                    <a:pt x="204" y="42"/>
                  </a:lnTo>
                  <a:lnTo>
                    <a:pt x="198" y="30"/>
                  </a:lnTo>
                  <a:lnTo>
                    <a:pt x="186" y="24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44" y="18"/>
                  </a:lnTo>
                  <a:lnTo>
                    <a:pt x="132" y="6"/>
                  </a:lnTo>
                  <a:lnTo>
                    <a:pt x="114" y="12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0" y="42"/>
                  </a:lnTo>
                  <a:lnTo>
                    <a:pt x="114" y="54"/>
                  </a:lnTo>
                  <a:lnTo>
                    <a:pt x="96" y="60"/>
                  </a:lnTo>
                  <a:lnTo>
                    <a:pt x="90" y="48"/>
                  </a:lnTo>
                  <a:lnTo>
                    <a:pt x="72" y="36"/>
                  </a:lnTo>
                  <a:lnTo>
                    <a:pt x="72" y="42"/>
                  </a:lnTo>
                  <a:lnTo>
                    <a:pt x="42" y="48"/>
                  </a:lnTo>
                  <a:lnTo>
                    <a:pt x="36" y="60"/>
                  </a:lnTo>
                  <a:lnTo>
                    <a:pt x="24" y="66"/>
                  </a:lnTo>
                  <a:lnTo>
                    <a:pt x="24" y="54"/>
                  </a:lnTo>
                  <a:lnTo>
                    <a:pt x="0" y="66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8" y="108"/>
                  </a:lnTo>
                  <a:lnTo>
                    <a:pt x="24" y="132"/>
                  </a:lnTo>
                  <a:lnTo>
                    <a:pt x="42" y="150"/>
                  </a:lnTo>
                  <a:lnTo>
                    <a:pt x="48" y="144"/>
                  </a:lnTo>
                  <a:lnTo>
                    <a:pt x="48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6" y="132"/>
                  </a:lnTo>
                  <a:lnTo>
                    <a:pt x="66" y="138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8" y="156"/>
                  </a:lnTo>
                  <a:lnTo>
                    <a:pt x="84" y="162"/>
                  </a:lnTo>
                  <a:lnTo>
                    <a:pt x="90" y="162"/>
                  </a:lnTo>
                  <a:lnTo>
                    <a:pt x="96" y="156"/>
                  </a:lnTo>
                  <a:lnTo>
                    <a:pt x="102" y="162"/>
                  </a:lnTo>
                  <a:lnTo>
                    <a:pt x="108" y="162"/>
                  </a:lnTo>
                  <a:lnTo>
                    <a:pt x="102" y="150"/>
                  </a:lnTo>
                  <a:lnTo>
                    <a:pt x="102" y="144"/>
                  </a:lnTo>
                  <a:lnTo>
                    <a:pt x="102" y="138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14" y="156"/>
                  </a:lnTo>
                  <a:lnTo>
                    <a:pt x="120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20" y="138"/>
                  </a:lnTo>
                  <a:lnTo>
                    <a:pt x="126" y="138"/>
                  </a:lnTo>
                  <a:lnTo>
                    <a:pt x="132" y="138"/>
                  </a:lnTo>
                  <a:lnTo>
                    <a:pt x="138" y="138"/>
                  </a:lnTo>
                  <a:lnTo>
                    <a:pt x="138" y="132"/>
                  </a:lnTo>
                  <a:lnTo>
                    <a:pt x="132" y="120"/>
                  </a:lnTo>
                  <a:lnTo>
                    <a:pt x="126" y="108"/>
                  </a:lnTo>
                  <a:lnTo>
                    <a:pt x="120" y="102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6" y="96"/>
                  </a:lnTo>
                  <a:lnTo>
                    <a:pt x="138" y="108"/>
                  </a:lnTo>
                  <a:lnTo>
                    <a:pt x="144" y="114"/>
                  </a:lnTo>
                  <a:lnTo>
                    <a:pt x="150" y="120"/>
                  </a:lnTo>
                  <a:lnTo>
                    <a:pt x="156" y="126"/>
                  </a:lnTo>
                  <a:lnTo>
                    <a:pt x="162" y="120"/>
                  </a:lnTo>
                  <a:lnTo>
                    <a:pt x="162" y="114"/>
                  </a:lnTo>
                  <a:lnTo>
                    <a:pt x="162" y="102"/>
                  </a:lnTo>
                  <a:lnTo>
                    <a:pt x="168" y="102"/>
                  </a:lnTo>
                  <a:lnTo>
                    <a:pt x="174" y="102"/>
                  </a:lnTo>
                  <a:lnTo>
                    <a:pt x="180" y="108"/>
                  </a:lnTo>
                  <a:lnTo>
                    <a:pt x="180" y="114"/>
                  </a:lnTo>
                  <a:lnTo>
                    <a:pt x="186" y="114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0"/>
                  </a:lnTo>
                  <a:lnTo>
                    <a:pt x="204" y="84"/>
                  </a:lnTo>
                  <a:lnTo>
                    <a:pt x="204" y="72"/>
                  </a:lnTo>
                  <a:lnTo>
                    <a:pt x="228" y="48"/>
                  </a:lnTo>
                  <a:lnTo>
                    <a:pt x="240" y="4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" name="Freeform 530">
              <a:extLst>
                <a:ext uri="{FF2B5EF4-FFF2-40B4-BE49-F238E27FC236}">
                  <a16:creationId xmlns:a16="http://schemas.microsoft.com/office/drawing/2014/main" id="{7617D167-1114-7699-5EE5-A92652A622A1}"/>
                </a:ext>
              </a:extLst>
            </p:cNvPr>
            <p:cNvSpPr/>
            <p:nvPr/>
          </p:nvSpPr>
          <p:spPr>
            <a:xfrm>
              <a:off x="7277100" y="5938838"/>
              <a:ext cx="19050" cy="57150"/>
            </a:xfrm>
            <a:custGeom>
              <a:avLst/>
              <a:gdLst>
                <a:gd name="T0" fmla="*/ 12 w 12"/>
                <a:gd name="T1" fmla="*/ 18 h 36"/>
                <a:gd name="T2" fmla="*/ 6 w 12"/>
                <a:gd name="T3" fmla="*/ 12 h 36"/>
                <a:gd name="T4" fmla="*/ 6 w 12"/>
                <a:gd name="T5" fmla="*/ 0 h 36"/>
                <a:gd name="T6" fmla="*/ 0 w 12"/>
                <a:gd name="T7" fmla="*/ 0 h 36"/>
                <a:gd name="T8" fmla="*/ 0 w 12"/>
                <a:gd name="T9" fmla="*/ 12 h 36"/>
                <a:gd name="T10" fmla="*/ 0 w 12"/>
                <a:gd name="T11" fmla="*/ 18 h 36"/>
                <a:gd name="T12" fmla="*/ 0 w 12"/>
                <a:gd name="T13" fmla="*/ 30 h 36"/>
                <a:gd name="T14" fmla="*/ 6 w 12"/>
                <a:gd name="T15" fmla="*/ 36 h 36"/>
                <a:gd name="T16" fmla="*/ 12 w 12"/>
                <a:gd name="T17" fmla="*/ 30 h 36"/>
                <a:gd name="T18" fmla="*/ 12 w 12"/>
                <a:gd name="T19" fmla="*/ 24 h 36"/>
                <a:gd name="T20" fmla="*/ 12 w 12"/>
                <a:gd name="T2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6">
                  <a:moveTo>
                    <a:pt x="12" y="18"/>
                  </a:move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30"/>
                  </a:lnTo>
                  <a:lnTo>
                    <a:pt x="6" y="36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6" name="Freeform 531">
              <a:extLst>
                <a:ext uri="{FF2B5EF4-FFF2-40B4-BE49-F238E27FC236}">
                  <a16:creationId xmlns:a16="http://schemas.microsoft.com/office/drawing/2014/main" id="{50ACE17B-DBF5-7FA6-AC85-7BBAD1FF7BC8}"/>
                </a:ext>
              </a:extLst>
            </p:cNvPr>
            <p:cNvSpPr/>
            <p:nvPr/>
          </p:nvSpPr>
          <p:spPr>
            <a:xfrm>
              <a:off x="7334250" y="5967413"/>
              <a:ext cx="38100" cy="28575"/>
            </a:xfrm>
            <a:custGeom>
              <a:avLst/>
              <a:gdLst>
                <a:gd name="T0" fmla="*/ 24 w 24"/>
                <a:gd name="T1" fmla="*/ 12 h 18"/>
                <a:gd name="T2" fmla="*/ 18 w 24"/>
                <a:gd name="T3" fmla="*/ 6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12 h 18"/>
                <a:gd name="T10" fmla="*/ 0 w 24"/>
                <a:gd name="T11" fmla="*/ 18 h 18"/>
                <a:gd name="T12" fmla="*/ 6 w 24"/>
                <a:gd name="T13" fmla="*/ 18 h 18"/>
                <a:gd name="T14" fmla="*/ 18 w 24"/>
                <a:gd name="T15" fmla="*/ 18 h 18"/>
                <a:gd name="T16" fmla="*/ 24 w 24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8" y="18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7" name="Freeform 532">
              <a:extLst>
                <a:ext uri="{FF2B5EF4-FFF2-40B4-BE49-F238E27FC236}">
                  <a16:creationId xmlns:a16="http://schemas.microsoft.com/office/drawing/2014/main" id="{D0D491C8-2FF6-C1F3-3CE0-01A7061F6A68}"/>
                </a:ext>
              </a:extLst>
            </p:cNvPr>
            <p:cNvSpPr/>
            <p:nvPr/>
          </p:nvSpPr>
          <p:spPr>
            <a:xfrm>
              <a:off x="7496175" y="59007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0 h 12"/>
                <a:gd name="T8" fmla="*/ 0 w 18"/>
                <a:gd name="T9" fmla="*/ 6 h 12"/>
                <a:gd name="T10" fmla="*/ 12 w 18"/>
                <a:gd name="T11" fmla="*/ 12 h 12"/>
                <a:gd name="T12" fmla="*/ 18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8" name="Freeform 533">
              <a:extLst>
                <a:ext uri="{FF2B5EF4-FFF2-40B4-BE49-F238E27FC236}">
                  <a16:creationId xmlns:a16="http://schemas.microsoft.com/office/drawing/2014/main" id="{721576A8-418A-B2F4-67A0-A934E95FA691}"/>
                </a:ext>
              </a:extLst>
            </p:cNvPr>
            <p:cNvSpPr/>
            <p:nvPr/>
          </p:nvSpPr>
          <p:spPr>
            <a:xfrm>
              <a:off x="7248525" y="596741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12 h 18"/>
                <a:gd name="T8" fmla="*/ 6 w 12"/>
                <a:gd name="T9" fmla="*/ 18 h 18"/>
                <a:gd name="T10" fmla="*/ 12 w 12"/>
                <a:gd name="T11" fmla="*/ 18 h 18"/>
                <a:gd name="T12" fmla="*/ 12 w 12"/>
                <a:gd name="T13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9" name="Freeform 534">
              <a:extLst>
                <a:ext uri="{FF2B5EF4-FFF2-40B4-BE49-F238E27FC236}">
                  <a16:creationId xmlns:a16="http://schemas.microsoft.com/office/drawing/2014/main" id="{71D60EC1-47A4-3512-17E9-4E880D5E6C72}"/>
                </a:ext>
              </a:extLst>
            </p:cNvPr>
            <p:cNvSpPr/>
            <p:nvPr/>
          </p:nvSpPr>
          <p:spPr>
            <a:xfrm>
              <a:off x="7429500" y="591978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7" name="Freeform 535">
              <a:extLst>
                <a:ext uri="{FF2B5EF4-FFF2-40B4-BE49-F238E27FC236}">
                  <a16:creationId xmlns:a16="http://schemas.microsoft.com/office/drawing/2014/main" id="{B82F1B32-71D3-CAFD-AE48-7613D1D2EB1D}"/>
                </a:ext>
              </a:extLst>
            </p:cNvPr>
            <p:cNvSpPr/>
            <p:nvPr/>
          </p:nvSpPr>
          <p:spPr>
            <a:xfrm>
              <a:off x="7400925" y="59388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8" name="Freeform 536">
              <a:extLst>
                <a:ext uri="{FF2B5EF4-FFF2-40B4-BE49-F238E27FC236}">
                  <a16:creationId xmlns:a16="http://schemas.microsoft.com/office/drawing/2014/main" id="{E023FE0B-2805-C99E-1567-D7E330BFAA96}"/>
                </a:ext>
              </a:extLst>
            </p:cNvPr>
            <p:cNvSpPr/>
            <p:nvPr/>
          </p:nvSpPr>
          <p:spPr>
            <a:xfrm>
              <a:off x="7858125" y="4814888"/>
              <a:ext cx="581025" cy="523875"/>
            </a:xfrm>
            <a:custGeom>
              <a:avLst/>
              <a:gdLst>
                <a:gd name="T0" fmla="*/ 360 w 366"/>
                <a:gd name="T1" fmla="*/ 180 h 330"/>
                <a:gd name="T2" fmla="*/ 282 w 366"/>
                <a:gd name="T3" fmla="*/ 228 h 330"/>
                <a:gd name="T4" fmla="*/ 282 w 366"/>
                <a:gd name="T5" fmla="*/ 162 h 330"/>
                <a:gd name="T6" fmla="*/ 282 w 366"/>
                <a:gd name="T7" fmla="*/ 138 h 330"/>
                <a:gd name="T8" fmla="*/ 252 w 366"/>
                <a:gd name="T9" fmla="*/ 96 h 330"/>
                <a:gd name="T10" fmla="*/ 246 w 366"/>
                <a:gd name="T11" fmla="*/ 60 h 330"/>
                <a:gd name="T12" fmla="*/ 228 w 366"/>
                <a:gd name="T13" fmla="*/ 12 h 330"/>
                <a:gd name="T14" fmla="*/ 204 w 366"/>
                <a:gd name="T15" fmla="*/ 6 h 330"/>
                <a:gd name="T16" fmla="*/ 192 w 366"/>
                <a:gd name="T17" fmla="*/ 30 h 330"/>
                <a:gd name="T18" fmla="*/ 168 w 366"/>
                <a:gd name="T19" fmla="*/ 30 h 330"/>
                <a:gd name="T20" fmla="*/ 168 w 366"/>
                <a:gd name="T21" fmla="*/ 54 h 330"/>
                <a:gd name="T22" fmla="*/ 150 w 366"/>
                <a:gd name="T23" fmla="*/ 48 h 330"/>
                <a:gd name="T24" fmla="*/ 150 w 366"/>
                <a:gd name="T25" fmla="*/ 66 h 330"/>
                <a:gd name="T26" fmla="*/ 132 w 366"/>
                <a:gd name="T27" fmla="*/ 66 h 330"/>
                <a:gd name="T28" fmla="*/ 120 w 366"/>
                <a:gd name="T29" fmla="*/ 84 h 330"/>
                <a:gd name="T30" fmla="*/ 84 w 366"/>
                <a:gd name="T31" fmla="*/ 72 h 330"/>
                <a:gd name="T32" fmla="*/ 42 w 366"/>
                <a:gd name="T33" fmla="*/ 66 h 330"/>
                <a:gd name="T34" fmla="*/ 30 w 366"/>
                <a:gd name="T35" fmla="*/ 78 h 330"/>
                <a:gd name="T36" fmla="*/ 36 w 366"/>
                <a:gd name="T37" fmla="*/ 102 h 330"/>
                <a:gd name="T38" fmla="*/ 12 w 366"/>
                <a:gd name="T39" fmla="*/ 114 h 330"/>
                <a:gd name="T40" fmla="*/ 0 w 366"/>
                <a:gd name="T41" fmla="*/ 138 h 330"/>
                <a:gd name="T42" fmla="*/ 42 w 366"/>
                <a:gd name="T43" fmla="*/ 150 h 330"/>
                <a:gd name="T44" fmla="*/ 42 w 366"/>
                <a:gd name="T45" fmla="*/ 174 h 330"/>
                <a:gd name="T46" fmla="*/ 48 w 366"/>
                <a:gd name="T47" fmla="*/ 192 h 330"/>
                <a:gd name="T48" fmla="*/ 60 w 366"/>
                <a:gd name="T49" fmla="*/ 222 h 330"/>
                <a:gd name="T50" fmla="*/ 60 w 366"/>
                <a:gd name="T51" fmla="*/ 240 h 330"/>
                <a:gd name="T52" fmla="*/ 102 w 366"/>
                <a:gd name="T53" fmla="*/ 270 h 330"/>
                <a:gd name="T54" fmla="*/ 174 w 366"/>
                <a:gd name="T55" fmla="*/ 294 h 330"/>
                <a:gd name="T56" fmla="*/ 228 w 366"/>
                <a:gd name="T57" fmla="*/ 288 h 330"/>
                <a:gd name="T58" fmla="*/ 228 w 366"/>
                <a:gd name="T59" fmla="*/ 300 h 330"/>
                <a:gd name="T60" fmla="*/ 264 w 366"/>
                <a:gd name="T61" fmla="*/ 318 h 330"/>
                <a:gd name="T62" fmla="*/ 276 w 366"/>
                <a:gd name="T63" fmla="*/ 300 h 330"/>
                <a:gd name="T64" fmla="*/ 300 w 366"/>
                <a:gd name="T65" fmla="*/ 270 h 330"/>
                <a:gd name="T66" fmla="*/ 318 w 366"/>
                <a:gd name="T67" fmla="*/ 246 h 330"/>
                <a:gd name="T68" fmla="*/ 336 w 366"/>
                <a:gd name="T69" fmla="*/ 216 h 330"/>
                <a:gd name="T70" fmla="*/ 366 w 366"/>
                <a:gd name="T71" fmla="*/ 18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6" h="330">
                  <a:moveTo>
                    <a:pt x="366" y="174"/>
                  </a:moveTo>
                  <a:lnTo>
                    <a:pt x="360" y="180"/>
                  </a:lnTo>
                  <a:lnTo>
                    <a:pt x="300" y="216"/>
                  </a:lnTo>
                  <a:lnTo>
                    <a:pt x="282" y="228"/>
                  </a:lnTo>
                  <a:lnTo>
                    <a:pt x="294" y="186"/>
                  </a:lnTo>
                  <a:lnTo>
                    <a:pt x="282" y="162"/>
                  </a:lnTo>
                  <a:lnTo>
                    <a:pt x="288" y="150"/>
                  </a:lnTo>
                  <a:lnTo>
                    <a:pt x="282" y="138"/>
                  </a:lnTo>
                  <a:lnTo>
                    <a:pt x="258" y="120"/>
                  </a:lnTo>
                  <a:lnTo>
                    <a:pt x="252" y="96"/>
                  </a:lnTo>
                  <a:lnTo>
                    <a:pt x="252" y="84"/>
                  </a:lnTo>
                  <a:lnTo>
                    <a:pt x="246" y="60"/>
                  </a:lnTo>
                  <a:lnTo>
                    <a:pt x="228" y="24"/>
                  </a:lnTo>
                  <a:lnTo>
                    <a:pt x="228" y="12"/>
                  </a:lnTo>
                  <a:lnTo>
                    <a:pt x="216" y="0"/>
                  </a:lnTo>
                  <a:lnTo>
                    <a:pt x="204" y="6"/>
                  </a:lnTo>
                  <a:lnTo>
                    <a:pt x="210" y="24"/>
                  </a:lnTo>
                  <a:lnTo>
                    <a:pt x="192" y="30"/>
                  </a:lnTo>
                  <a:lnTo>
                    <a:pt x="180" y="24"/>
                  </a:lnTo>
                  <a:lnTo>
                    <a:pt x="168" y="30"/>
                  </a:lnTo>
                  <a:lnTo>
                    <a:pt x="174" y="42"/>
                  </a:lnTo>
                  <a:lnTo>
                    <a:pt x="168" y="54"/>
                  </a:lnTo>
                  <a:lnTo>
                    <a:pt x="156" y="54"/>
                  </a:lnTo>
                  <a:lnTo>
                    <a:pt x="150" y="48"/>
                  </a:lnTo>
                  <a:lnTo>
                    <a:pt x="138" y="48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66"/>
                  </a:lnTo>
                  <a:lnTo>
                    <a:pt x="126" y="66"/>
                  </a:lnTo>
                  <a:lnTo>
                    <a:pt x="120" y="84"/>
                  </a:lnTo>
                  <a:lnTo>
                    <a:pt x="108" y="78"/>
                  </a:lnTo>
                  <a:lnTo>
                    <a:pt x="84" y="72"/>
                  </a:lnTo>
                  <a:lnTo>
                    <a:pt x="66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78"/>
                  </a:lnTo>
                  <a:lnTo>
                    <a:pt x="30" y="84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36" y="156"/>
                  </a:lnTo>
                  <a:lnTo>
                    <a:pt x="42" y="150"/>
                  </a:lnTo>
                  <a:lnTo>
                    <a:pt x="60" y="156"/>
                  </a:lnTo>
                  <a:lnTo>
                    <a:pt x="42" y="174"/>
                  </a:lnTo>
                  <a:lnTo>
                    <a:pt x="54" y="186"/>
                  </a:lnTo>
                  <a:lnTo>
                    <a:pt x="48" y="192"/>
                  </a:lnTo>
                  <a:lnTo>
                    <a:pt x="48" y="204"/>
                  </a:lnTo>
                  <a:lnTo>
                    <a:pt x="60" y="222"/>
                  </a:lnTo>
                  <a:lnTo>
                    <a:pt x="48" y="228"/>
                  </a:lnTo>
                  <a:lnTo>
                    <a:pt x="60" y="240"/>
                  </a:lnTo>
                  <a:lnTo>
                    <a:pt x="96" y="258"/>
                  </a:lnTo>
                  <a:lnTo>
                    <a:pt x="102" y="270"/>
                  </a:lnTo>
                  <a:lnTo>
                    <a:pt x="162" y="294"/>
                  </a:lnTo>
                  <a:lnTo>
                    <a:pt x="174" y="294"/>
                  </a:lnTo>
                  <a:lnTo>
                    <a:pt x="192" y="294"/>
                  </a:lnTo>
                  <a:lnTo>
                    <a:pt x="228" y="288"/>
                  </a:lnTo>
                  <a:lnTo>
                    <a:pt x="228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64" y="318"/>
                  </a:lnTo>
                  <a:lnTo>
                    <a:pt x="270" y="306"/>
                  </a:lnTo>
                  <a:lnTo>
                    <a:pt x="276" y="300"/>
                  </a:lnTo>
                  <a:lnTo>
                    <a:pt x="294" y="282"/>
                  </a:lnTo>
                  <a:lnTo>
                    <a:pt x="300" y="270"/>
                  </a:lnTo>
                  <a:lnTo>
                    <a:pt x="306" y="270"/>
                  </a:lnTo>
                  <a:lnTo>
                    <a:pt x="318" y="246"/>
                  </a:lnTo>
                  <a:lnTo>
                    <a:pt x="324" y="234"/>
                  </a:lnTo>
                  <a:lnTo>
                    <a:pt x="336" y="216"/>
                  </a:lnTo>
                  <a:lnTo>
                    <a:pt x="354" y="204"/>
                  </a:lnTo>
                  <a:lnTo>
                    <a:pt x="366" y="180"/>
                  </a:lnTo>
                  <a:lnTo>
                    <a:pt x="366" y="17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9" name="Freeform 537">
              <a:extLst>
                <a:ext uri="{FF2B5EF4-FFF2-40B4-BE49-F238E27FC236}">
                  <a16:creationId xmlns:a16="http://schemas.microsoft.com/office/drawing/2014/main" id="{B8D5B580-FD3C-6E67-48FA-E2E476AAE352}"/>
                </a:ext>
              </a:extLst>
            </p:cNvPr>
            <p:cNvSpPr/>
            <p:nvPr/>
          </p:nvSpPr>
          <p:spPr>
            <a:xfrm>
              <a:off x="7439025" y="3967163"/>
              <a:ext cx="485775" cy="523875"/>
            </a:xfrm>
            <a:custGeom>
              <a:avLst/>
              <a:gdLst>
                <a:gd name="T0" fmla="*/ 306 w 306"/>
                <a:gd name="T1" fmla="*/ 102 h 330"/>
                <a:gd name="T2" fmla="*/ 276 w 306"/>
                <a:gd name="T3" fmla="*/ 66 h 330"/>
                <a:gd name="T4" fmla="*/ 210 w 306"/>
                <a:gd name="T5" fmla="*/ 24 h 330"/>
                <a:gd name="T6" fmla="*/ 168 w 306"/>
                <a:gd name="T7" fmla="*/ 24 h 330"/>
                <a:gd name="T8" fmla="*/ 156 w 306"/>
                <a:gd name="T9" fmla="*/ 18 h 330"/>
                <a:gd name="T10" fmla="*/ 150 w 306"/>
                <a:gd name="T11" fmla="*/ 18 h 330"/>
                <a:gd name="T12" fmla="*/ 108 w 306"/>
                <a:gd name="T13" fmla="*/ 0 h 330"/>
                <a:gd name="T14" fmla="*/ 72 w 306"/>
                <a:gd name="T15" fmla="*/ 18 h 330"/>
                <a:gd name="T16" fmla="*/ 66 w 306"/>
                <a:gd name="T17" fmla="*/ 24 h 330"/>
                <a:gd name="T18" fmla="*/ 24 w 306"/>
                <a:gd name="T19" fmla="*/ 60 h 330"/>
                <a:gd name="T20" fmla="*/ 18 w 306"/>
                <a:gd name="T21" fmla="*/ 66 h 330"/>
                <a:gd name="T22" fmla="*/ 24 w 306"/>
                <a:gd name="T23" fmla="*/ 144 h 330"/>
                <a:gd name="T24" fmla="*/ 18 w 306"/>
                <a:gd name="T25" fmla="*/ 150 h 330"/>
                <a:gd name="T26" fmla="*/ 6 w 306"/>
                <a:gd name="T27" fmla="*/ 186 h 330"/>
                <a:gd name="T28" fmla="*/ 0 w 306"/>
                <a:gd name="T29" fmla="*/ 198 h 330"/>
                <a:gd name="T30" fmla="*/ 24 w 306"/>
                <a:gd name="T31" fmla="*/ 210 h 330"/>
                <a:gd name="T32" fmla="*/ 30 w 306"/>
                <a:gd name="T33" fmla="*/ 222 h 330"/>
                <a:gd name="T34" fmla="*/ 36 w 306"/>
                <a:gd name="T35" fmla="*/ 246 h 330"/>
                <a:gd name="T36" fmla="*/ 48 w 306"/>
                <a:gd name="T37" fmla="*/ 264 h 330"/>
                <a:gd name="T38" fmla="*/ 60 w 306"/>
                <a:gd name="T39" fmla="*/ 312 h 330"/>
                <a:gd name="T40" fmla="*/ 72 w 306"/>
                <a:gd name="T41" fmla="*/ 330 h 330"/>
                <a:gd name="T42" fmla="*/ 114 w 306"/>
                <a:gd name="T43" fmla="*/ 318 h 330"/>
                <a:gd name="T44" fmla="*/ 114 w 306"/>
                <a:gd name="T45" fmla="*/ 306 h 330"/>
                <a:gd name="T46" fmla="*/ 126 w 306"/>
                <a:gd name="T47" fmla="*/ 300 h 330"/>
                <a:gd name="T48" fmla="*/ 138 w 306"/>
                <a:gd name="T49" fmla="*/ 288 h 330"/>
                <a:gd name="T50" fmla="*/ 138 w 306"/>
                <a:gd name="T51" fmla="*/ 276 h 330"/>
                <a:gd name="T52" fmla="*/ 144 w 306"/>
                <a:gd name="T53" fmla="*/ 258 h 330"/>
                <a:gd name="T54" fmla="*/ 150 w 306"/>
                <a:gd name="T55" fmla="*/ 258 h 330"/>
                <a:gd name="T56" fmla="*/ 150 w 306"/>
                <a:gd name="T57" fmla="*/ 234 h 330"/>
                <a:gd name="T58" fmla="*/ 156 w 306"/>
                <a:gd name="T59" fmla="*/ 228 h 330"/>
                <a:gd name="T60" fmla="*/ 174 w 306"/>
                <a:gd name="T61" fmla="*/ 252 h 330"/>
                <a:gd name="T62" fmla="*/ 186 w 306"/>
                <a:gd name="T63" fmla="*/ 282 h 330"/>
                <a:gd name="T64" fmla="*/ 210 w 306"/>
                <a:gd name="T65" fmla="*/ 294 h 330"/>
                <a:gd name="T66" fmla="*/ 216 w 306"/>
                <a:gd name="T67" fmla="*/ 288 h 330"/>
                <a:gd name="T68" fmla="*/ 228 w 306"/>
                <a:gd name="T69" fmla="*/ 282 h 330"/>
                <a:gd name="T70" fmla="*/ 234 w 306"/>
                <a:gd name="T71" fmla="*/ 258 h 330"/>
                <a:gd name="T72" fmla="*/ 258 w 306"/>
                <a:gd name="T73" fmla="*/ 252 h 330"/>
                <a:gd name="T74" fmla="*/ 276 w 306"/>
                <a:gd name="T75" fmla="*/ 228 h 330"/>
                <a:gd name="T76" fmla="*/ 294 w 306"/>
                <a:gd name="T77" fmla="*/ 198 h 330"/>
                <a:gd name="T78" fmla="*/ 294 w 306"/>
                <a:gd name="T79" fmla="*/ 192 h 330"/>
                <a:gd name="T80" fmla="*/ 300 w 306"/>
                <a:gd name="T81" fmla="*/ 180 h 330"/>
                <a:gd name="T82" fmla="*/ 288 w 306"/>
                <a:gd name="T83" fmla="*/ 162 h 330"/>
                <a:gd name="T84" fmla="*/ 288 w 306"/>
                <a:gd name="T85" fmla="*/ 144 h 330"/>
                <a:gd name="T86" fmla="*/ 294 w 306"/>
                <a:gd name="T87" fmla="*/ 126 h 330"/>
                <a:gd name="T88" fmla="*/ 306 w 306"/>
                <a:gd name="T89" fmla="*/ 10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6" h="330">
                  <a:moveTo>
                    <a:pt x="306" y="102"/>
                  </a:moveTo>
                  <a:lnTo>
                    <a:pt x="276" y="66"/>
                  </a:lnTo>
                  <a:lnTo>
                    <a:pt x="21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08" y="0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24" y="60"/>
                  </a:lnTo>
                  <a:lnTo>
                    <a:pt x="18" y="66"/>
                  </a:lnTo>
                  <a:lnTo>
                    <a:pt x="24" y="144"/>
                  </a:lnTo>
                  <a:lnTo>
                    <a:pt x="18" y="150"/>
                  </a:lnTo>
                  <a:lnTo>
                    <a:pt x="6" y="186"/>
                  </a:lnTo>
                  <a:lnTo>
                    <a:pt x="0" y="198"/>
                  </a:lnTo>
                  <a:lnTo>
                    <a:pt x="24" y="210"/>
                  </a:lnTo>
                  <a:lnTo>
                    <a:pt x="30" y="222"/>
                  </a:lnTo>
                  <a:lnTo>
                    <a:pt x="36" y="246"/>
                  </a:lnTo>
                  <a:lnTo>
                    <a:pt x="48" y="264"/>
                  </a:lnTo>
                  <a:lnTo>
                    <a:pt x="60" y="312"/>
                  </a:lnTo>
                  <a:lnTo>
                    <a:pt x="72" y="330"/>
                  </a:lnTo>
                  <a:lnTo>
                    <a:pt x="114" y="318"/>
                  </a:lnTo>
                  <a:lnTo>
                    <a:pt x="114" y="306"/>
                  </a:lnTo>
                  <a:lnTo>
                    <a:pt x="126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44" y="258"/>
                  </a:lnTo>
                  <a:lnTo>
                    <a:pt x="150" y="258"/>
                  </a:lnTo>
                  <a:lnTo>
                    <a:pt x="150" y="234"/>
                  </a:lnTo>
                  <a:lnTo>
                    <a:pt x="156" y="228"/>
                  </a:lnTo>
                  <a:lnTo>
                    <a:pt x="174" y="252"/>
                  </a:lnTo>
                  <a:lnTo>
                    <a:pt x="186" y="282"/>
                  </a:lnTo>
                  <a:lnTo>
                    <a:pt x="210" y="294"/>
                  </a:lnTo>
                  <a:lnTo>
                    <a:pt x="216" y="288"/>
                  </a:lnTo>
                  <a:lnTo>
                    <a:pt x="228" y="282"/>
                  </a:lnTo>
                  <a:lnTo>
                    <a:pt x="234" y="258"/>
                  </a:lnTo>
                  <a:lnTo>
                    <a:pt x="258" y="252"/>
                  </a:lnTo>
                  <a:lnTo>
                    <a:pt x="276" y="228"/>
                  </a:lnTo>
                  <a:lnTo>
                    <a:pt x="294" y="198"/>
                  </a:lnTo>
                  <a:lnTo>
                    <a:pt x="294" y="192"/>
                  </a:lnTo>
                  <a:lnTo>
                    <a:pt x="300" y="180"/>
                  </a:lnTo>
                  <a:lnTo>
                    <a:pt x="288" y="162"/>
                  </a:lnTo>
                  <a:lnTo>
                    <a:pt x="288" y="144"/>
                  </a:lnTo>
                  <a:lnTo>
                    <a:pt x="294" y="126"/>
                  </a:lnTo>
                  <a:lnTo>
                    <a:pt x="306" y="10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0" name="Freeform 538">
              <a:extLst>
                <a:ext uri="{FF2B5EF4-FFF2-40B4-BE49-F238E27FC236}">
                  <a16:creationId xmlns:a16="http://schemas.microsoft.com/office/drawing/2014/main" id="{18BB2505-E8DC-866E-6564-8E5270A390D3}"/>
                </a:ext>
              </a:extLst>
            </p:cNvPr>
            <p:cNvSpPr/>
            <p:nvPr/>
          </p:nvSpPr>
          <p:spPr>
            <a:xfrm>
              <a:off x="7591425" y="3176588"/>
              <a:ext cx="885825" cy="981075"/>
            </a:xfrm>
            <a:custGeom>
              <a:avLst/>
              <a:gdLst>
                <a:gd name="T0" fmla="*/ 552 w 558"/>
                <a:gd name="T1" fmla="*/ 444 h 618"/>
                <a:gd name="T2" fmla="*/ 546 w 558"/>
                <a:gd name="T3" fmla="*/ 420 h 618"/>
                <a:gd name="T4" fmla="*/ 528 w 558"/>
                <a:gd name="T5" fmla="*/ 402 h 618"/>
                <a:gd name="T6" fmla="*/ 492 w 558"/>
                <a:gd name="T7" fmla="*/ 378 h 618"/>
                <a:gd name="T8" fmla="*/ 468 w 558"/>
                <a:gd name="T9" fmla="*/ 330 h 618"/>
                <a:gd name="T10" fmla="*/ 468 w 558"/>
                <a:gd name="T11" fmla="*/ 300 h 618"/>
                <a:gd name="T12" fmla="*/ 480 w 558"/>
                <a:gd name="T13" fmla="*/ 282 h 618"/>
                <a:gd name="T14" fmla="*/ 474 w 558"/>
                <a:gd name="T15" fmla="*/ 258 h 618"/>
                <a:gd name="T16" fmla="*/ 474 w 558"/>
                <a:gd name="T17" fmla="*/ 240 h 618"/>
                <a:gd name="T18" fmla="*/ 438 w 558"/>
                <a:gd name="T19" fmla="*/ 240 h 618"/>
                <a:gd name="T20" fmla="*/ 420 w 558"/>
                <a:gd name="T21" fmla="*/ 228 h 618"/>
                <a:gd name="T22" fmla="*/ 402 w 558"/>
                <a:gd name="T23" fmla="*/ 168 h 618"/>
                <a:gd name="T24" fmla="*/ 414 w 558"/>
                <a:gd name="T25" fmla="*/ 144 h 618"/>
                <a:gd name="T26" fmla="*/ 438 w 558"/>
                <a:gd name="T27" fmla="*/ 132 h 618"/>
                <a:gd name="T28" fmla="*/ 432 w 558"/>
                <a:gd name="T29" fmla="*/ 120 h 618"/>
                <a:gd name="T30" fmla="*/ 438 w 558"/>
                <a:gd name="T31" fmla="*/ 102 h 618"/>
                <a:gd name="T32" fmla="*/ 432 w 558"/>
                <a:gd name="T33" fmla="*/ 90 h 618"/>
                <a:gd name="T34" fmla="*/ 408 w 558"/>
                <a:gd name="T35" fmla="*/ 90 h 618"/>
                <a:gd name="T36" fmla="*/ 402 w 558"/>
                <a:gd name="T37" fmla="*/ 78 h 618"/>
                <a:gd name="T38" fmla="*/ 414 w 558"/>
                <a:gd name="T39" fmla="*/ 24 h 618"/>
                <a:gd name="T40" fmla="*/ 384 w 558"/>
                <a:gd name="T41" fmla="*/ 6 h 618"/>
                <a:gd name="T42" fmla="*/ 342 w 558"/>
                <a:gd name="T43" fmla="*/ 0 h 618"/>
                <a:gd name="T44" fmla="*/ 330 w 558"/>
                <a:gd name="T45" fmla="*/ 24 h 618"/>
                <a:gd name="T46" fmla="*/ 306 w 558"/>
                <a:gd name="T47" fmla="*/ 24 h 618"/>
                <a:gd name="T48" fmla="*/ 258 w 558"/>
                <a:gd name="T49" fmla="*/ 78 h 618"/>
                <a:gd name="T50" fmla="*/ 180 w 558"/>
                <a:gd name="T51" fmla="*/ 90 h 618"/>
                <a:gd name="T52" fmla="*/ 162 w 558"/>
                <a:gd name="T53" fmla="*/ 144 h 618"/>
                <a:gd name="T54" fmla="*/ 126 w 558"/>
                <a:gd name="T55" fmla="*/ 132 h 618"/>
                <a:gd name="T56" fmla="*/ 114 w 558"/>
                <a:gd name="T57" fmla="*/ 144 h 618"/>
                <a:gd name="T58" fmla="*/ 78 w 558"/>
                <a:gd name="T59" fmla="*/ 150 h 618"/>
                <a:gd name="T60" fmla="*/ 90 w 558"/>
                <a:gd name="T61" fmla="*/ 180 h 618"/>
                <a:gd name="T62" fmla="*/ 84 w 558"/>
                <a:gd name="T63" fmla="*/ 240 h 618"/>
                <a:gd name="T64" fmla="*/ 54 w 558"/>
                <a:gd name="T65" fmla="*/ 240 h 618"/>
                <a:gd name="T66" fmla="*/ 72 w 558"/>
                <a:gd name="T67" fmla="*/ 276 h 618"/>
                <a:gd name="T68" fmla="*/ 78 w 558"/>
                <a:gd name="T69" fmla="*/ 342 h 618"/>
                <a:gd name="T70" fmla="*/ 60 w 558"/>
                <a:gd name="T71" fmla="*/ 366 h 618"/>
                <a:gd name="T72" fmla="*/ 72 w 558"/>
                <a:gd name="T73" fmla="*/ 402 h 618"/>
                <a:gd name="T74" fmla="*/ 36 w 558"/>
                <a:gd name="T75" fmla="*/ 420 h 618"/>
                <a:gd name="T76" fmla="*/ 24 w 558"/>
                <a:gd name="T77" fmla="*/ 402 h 618"/>
                <a:gd name="T78" fmla="*/ 0 w 558"/>
                <a:gd name="T79" fmla="*/ 438 h 618"/>
                <a:gd name="T80" fmla="*/ 12 w 558"/>
                <a:gd name="T81" fmla="*/ 498 h 618"/>
                <a:gd name="T82" fmla="*/ 60 w 558"/>
                <a:gd name="T83" fmla="*/ 516 h 618"/>
                <a:gd name="T84" fmla="*/ 114 w 558"/>
                <a:gd name="T85" fmla="*/ 522 h 618"/>
                <a:gd name="T86" fmla="*/ 210 w 558"/>
                <a:gd name="T87" fmla="*/ 600 h 618"/>
                <a:gd name="T88" fmla="*/ 234 w 558"/>
                <a:gd name="T89" fmla="*/ 588 h 618"/>
                <a:gd name="T90" fmla="*/ 318 w 558"/>
                <a:gd name="T91" fmla="*/ 564 h 618"/>
                <a:gd name="T92" fmla="*/ 426 w 558"/>
                <a:gd name="T93" fmla="*/ 546 h 618"/>
                <a:gd name="T94" fmla="*/ 462 w 558"/>
                <a:gd name="T95" fmla="*/ 582 h 618"/>
                <a:gd name="T96" fmla="*/ 480 w 558"/>
                <a:gd name="T97" fmla="*/ 582 h 618"/>
                <a:gd name="T98" fmla="*/ 516 w 558"/>
                <a:gd name="T99" fmla="*/ 558 h 618"/>
                <a:gd name="T100" fmla="*/ 540 w 558"/>
                <a:gd name="T101" fmla="*/ 504 h 618"/>
                <a:gd name="T102" fmla="*/ 558 w 558"/>
                <a:gd name="T103" fmla="*/ 46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58" h="618">
                  <a:moveTo>
                    <a:pt x="558" y="462"/>
                  </a:moveTo>
                  <a:lnTo>
                    <a:pt x="552" y="444"/>
                  </a:lnTo>
                  <a:lnTo>
                    <a:pt x="546" y="432"/>
                  </a:lnTo>
                  <a:lnTo>
                    <a:pt x="546" y="420"/>
                  </a:lnTo>
                  <a:lnTo>
                    <a:pt x="546" y="414"/>
                  </a:lnTo>
                  <a:lnTo>
                    <a:pt x="528" y="402"/>
                  </a:lnTo>
                  <a:lnTo>
                    <a:pt x="516" y="390"/>
                  </a:lnTo>
                  <a:lnTo>
                    <a:pt x="492" y="378"/>
                  </a:lnTo>
                  <a:lnTo>
                    <a:pt x="480" y="360"/>
                  </a:lnTo>
                  <a:lnTo>
                    <a:pt x="468" y="330"/>
                  </a:lnTo>
                  <a:lnTo>
                    <a:pt x="468" y="306"/>
                  </a:lnTo>
                  <a:lnTo>
                    <a:pt x="468" y="300"/>
                  </a:lnTo>
                  <a:lnTo>
                    <a:pt x="480" y="294"/>
                  </a:lnTo>
                  <a:lnTo>
                    <a:pt x="480" y="282"/>
                  </a:lnTo>
                  <a:lnTo>
                    <a:pt x="480" y="276"/>
                  </a:lnTo>
                  <a:lnTo>
                    <a:pt x="474" y="258"/>
                  </a:lnTo>
                  <a:lnTo>
                    <a:pt x="474" y="246"/>
                  </a:lnTo>
                  <a:lnTo>
                    <a:pt x="474" y="240"/>
                  </a:lnTo>
                  <a:lnTo>
                    <a:pt x="462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8"/>
                  </a:lnTo>
                  <a:lnTo>
                    <a:pt x="408" y="204"/>
                  </a:lnTo>
                  <a:lnTo>
                    <a:pt x="402" y="168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32" y="138"/>
                  </a:lnTo>
                  <a:lnTo>
                    <a:pt x="438" y="132"/>
                  </a:lnTo>
                  <a:lnTo>
                    <a:pt x="438" y="126"/>
                  </a:lnTo>
                  <a:lnTo>
                    <a:pt x="432" y="120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44" y="96"/>
                  </a:lnTo>
                  <a:lnTo>
                    <a:pt x="432" y="90"/>
                  </a:lnTo>
                  <a:lnTo>
                    <a:pt x="426" y="90"/>
                  </a:lnTo>
                  <a:lnTo>
                    <a:pt x="408" y="90"/>
                  </a:lnTo>
                  <a:lnTo>
                    <a:pt x="408" y="84"/>
                  </a:lnTo>
                  <a:lnTo>
                    <a:pt x="402" y="78"/>
                  </a:lnTo>
                  <a:lnTo>
                    <a:pt x="414" y="48"/>
                  </a:lnTo>
                  <a:lnTo>
                    <a:pt x="414" y="24"/>
                  </a:lnTo>
                  <a:lnTo>
                    <a:pt x="420" y="0"/>
                  </a:lnTo>
                  <a:lnTo>
                    <a:pt x="384" y="6"/>
                  </a:lnTo>
                  <a:lnTo>
                    <a:pt x="348" y="0"/>
                  </a:lnTo>
                  <a:lnTo>
                    <a:pt x="342" y="0"/>
                  </a:lnTo>
                  <a:lnTo>
                    <a:pt x="336" y="12"/>
                  </a:lnTo>
                  <a:lnTo>
                    <a:pt x="330" y="24"/>
                  </a:lnTo>
                  <a:lnTo>
                    <a:pt x="318" y="30"/>
                  </a:lnTo>
                  <a:lnTo>
                    <a:pt x="306" y="24"/>
                  </a:lnTo>
                  <a:lnTo>
                    <a:pt x="264" y="42"/>
                  </a:lnTo>
                  <a:lnTo>
                    <a:pt x="258" y="78"/>
                  </a:lnTo>
                  <a:lnTo>
                    <a:pt x="198" y="90"/>
                  </a:lnTo>
                  <a:lnTo>
                    <a:pt x="180" y="90"/>
                  </a:lnTo>
                  <a:lnTo>
                    <a:pt x="168" y="102"/>
                  </a:lnTo>
                  <a:lnTo>
                    <a:pt x="162" y="144"/>
                  </a:lnTo>
                  <a:lnTo>
                    <a:pt x="144" y="132"/>
                  </a:lnTo>
                  <a:lnTo>
                    <a:pt x="126" y="132"/>
                  </a:lnTo>
                  <a:lnTo>
                    <a:pt x="120" y="138"/>
                  </a:lnTo>
                  <a:lnTo>
                    <a:pt x="114" y="144"/>
                  </a:lnTo>
                  <a:lnTo>
                    <a:pt x="78" y="144"/>
                  </a:lnTo>
                  <a:lnTo>
                    <a:pt x="78" y="150"/>
                  </a:lnTo>
                  <a:lnTo>
                    <a:pt x="72" y="168"/>
                  </a:lnTo>
                  <a:lnTo>
                    <a:pt x="90" y="180"/>
                  </a:lnTo>
                  <a:lnTo>
                    <a:pt x="90" y="216"/>
                  </a:lnTo>
                  <a:lnTo>
                    <a:pt x="84" y="240"/>
                  </a:lnTo>
                  <a:lnTo>
                    <a:pt x="54" y="234"/>
                  </a:lnTo>
                  <a:lnTo>
                    <a:pt x="54" y="240"/>
                  </a:lnTo>
                  <a:lnTo>
                    <a:pt x="78" y="270"/>
                  </a:lnTo>
                  <a:lnTo>
                    <a:pt x="72" y="276"/>
                  </a:lnTo>
                  <a:lnTo>
                    <a:pt x="90" y="318"/>
                  </a:lnTo>
                  <a:lnTo>
                    <a:pt x="78" y="342"/>
                  </a:lnTo>
                  <a:lnTo>
                    <a:pt x="66" y="348"/>
                  </a:lnTo>
                  <a:lnTo>
                    <a:pt x="60" y="366"/>
                  </a:lnTo>
                  <a:lnTo>
                    <a:pt x="78" y="390"/>
                  </a:lnTo>
                  <a:lnTo>
                    <a:pt x="72" y="402"/>
                  </a:lnTo>
                  <a:lnTo>
                    <a:pt x="66" y="420"/>
                  </a:lnTo>
                  <a:lnTo>
                    <a:pt x="36" y="420"/>
                  </a:lnTo>
                  <a:lnTo>
                    <a:pt x="36" y="408"/>
                  </a:lnTo>
                  <a:lnTo>
                    <a:pt x="24" y="402"/>
                  </a:lnTo>
                  <a:lnTo>
                    <a:pt x="0" y="414"/>
                  </a:lnTo>
                  <a:lnTo>
                    <a:pt x="0" y="438"/>
                  </a:lnTo>
                  <a:lnTo>
                    <a:pt x="0" y="486"/>
                  </a:lnTo>
                  <a:lnTo>
                    <a:pt x="12" y="498"/>
                  </a:lnTo>
                  <a:lnTo>
                    <a:pt x="54" y="516"/>
                  </a:lnTo>
                  <a:lnTo>
                    <a:pt x="60" y="516"/>
                  </a:lnTo>
                  <a:lnTo>
                    <a:pt x="72" y="522"/>
                  </a:lnTo>
                  <a:lnTo>
                    <a:pt x="114" y="522"/>
                  </a:lnTo>
                  <a:lnTo>
                    <a:pt x="180" y="564"/>
                  </a:lnTo>
                  <a:lnTo>
                    <a:pt x="210" y="600"/>
                  </a:lnTo>
                  <a:lnTo>
                    <a:pt x="222" y="618"/>
                  </a:lnTo>
                  <a:lnTo>
                    <a:pt x="234" y="588"/>
                  </a:lnTo>
                  <a:lnTo>
                    <a:pt x="252" y="546"/>
                  </a:lnTo>
                  <a:lnTo>
                    <a:pt x="318" y="564"/>
                  </a:lnTo>
                  <a:lnTo>
                    <a:pt x="354" y="558"/>
                  </a:lnTo>
                  <a:lnTo>
                    <a:pt x="426" y="546"/>
                  </a:lnTo>
                  <a:lnTo>
                    <a:pt x="450" y="600"/>
                  </a:lnTo>
                  <a:lnTo>
                    <a:pt x="462" y="582"/>
                  </a:lnTo>
                  <a:lnTo>
                    <a:pt x="486" y="588"/>
                  </a:lnTo>
                  <a:lnTo>
                    <a:pt x="480" y="582"/>
                  </a:lnTo>
                  <a:lnTo>
                    <a:pt x="486" y="576"/>
                  </a:lnTo>
                  <a:lnTo>
                    <a:pt x="516" y="558"/>
                  </a:lnTo>
                  <a:lnTo>
                    <a:pt x="528" y="528"/>
                  </a:lnTo>
                  <a:lnTo>
                    <a:pt x="540" y="504"/>
                  </a:lnTo>
                  <a:lnTo>
                    <a:pt x="552" y="474"/>
                  </a:lnTo>
                  <a:lnTo>
                    <a:pt x="558" y="46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1" name="Freeform 539">
              <a:extLst>
                <a:ext uri="{FF2B5EF4-FFF2-40B4-BE49-F238E27FC236}">
                  <a16:creationId xmlns:a16="http://schemas.microsoft.com/office/drawing/2014/main" id="{E13A992F-7284-A88D-760D-46660CD94A94}"/>
                </a:ext>
              </a:extLst>
            </p:cNvPr>
            <p:cNvSpPr/>
            <p:nvPr/>
          </p:nvSpPr>
          <p:spPr>
            <a:xfrm>
              <a:off x="6953250" y="2662238"/>
              <a:ext cx="1381125" cy="1628775"/>
            </a:xfrm>
            <a:custGeom>
              <a:avLst/>
              <a:gdLst>
                <a:gd name="T0" fmla="*/ 852 w 870"/>
                <a:gd name="T1" fmla="*/ 174 h 1026"/>
                <a:gd name="T2" fmla="*/ 786 w 870"/>
                <a:gd name="T3" fmla="*/ 18 h 1026"/>
                <a:gd name="T4" fmla="*/ 660 w 870"/>
                <a:gd name="T5" fmla="*/ 0 h 1026"/>
                <a:gd name="T6" fmla="*/ 636 w 870"/>
                <a:gd name="T7" fmla="*/ 42 h 1026"/>
                <a:gd name="T8" fmla="*/ 666 w 870"/>
                <a:gd name="T9" fmla="*/ 114 h 1026"/>
                <a:gd name="T10" fmla="*/ 672 w 870"/>
                <a:gd name="T11" fmla="*/ 144 h 1026"/>
                <a:gd name="T12" fmla="*/ 648 w 870"/>
                <a:gd name="T13" fmla="*/ 162 h 1026"/>
                <a:gd name="T14" fmla="*/ 642 w 870"/>
                <a:gd name="T15" fmla="*/ 216 h 1026"/>
                <a:gd name="T16" fmla="*/ 540 w 870"/>
                <a:gd name="T17" fmla="*/ 216 h 1026"/>
                <a:gd name="T18" fmla="*/ 498 w 870"/>
                <a:gd name="T19" fmla="*/ 180 h 1026"/>
                <a:gd name="T20" fmla="*/ 324 w 870"/>
                <a:gd name="T21" fmla="*/ 258 h 1026"/>
                <a:gd name="T22" fmla="*/ 270 w 870"/>
                <a:gd name="T23" fmla="*/ 258 h 1026"/>
                <a:gd name="T24" fmla="*/ 186 w 870"/>
                <a:gd name="T25" fmla="*/ 282 h 1026"/>
                <a:gd name="T26" fmla="*/ 174 w 870"/>
                <a:gd name="T27" fmla="*/ 312 h 1026"/>
                <a:gd name="T28" fmla="*/ 186 w 870"/>
                <a:gd name="T29" fmla="*/ 306 h 1026"/>
                <a:gd name="T30" fmla="*/ 204 w 870"/>
                <a:gd name="T31" fmla="*/ 336 h 1026"/>
                <a:gd name="T32" fmla="*/ 204 w 870"/>
                <a:gd name="T33" fmla="*/ 360 h 1026"/>
                <a:gd name="T34" fmla="*/ 192 w 870"/>
                <a:gd name="T35" fmla="*/ 378 h 1026"/>
                <a:gd name="T36" fmla="*/ 192 w 870"/>
                <a:gd name="T37" fmla="*/ 408 h 1026"/>
                <a:gd name="T38" fmla="*/ 192 w 870"/>
                <a:gd name="T39" fmla="*/ 438 h 1026"/>
                <a:gd name="T40" fmla="*/ 192 w 870"/>
                <a:gd name="T41" fmla="*/ 456 h 1026"/>
                <a:gd name="T42" fmla="*/ 204 w 870"/>
                <a:gd name="T43" fmla="*/ 468 h 1026"/>
                <a:gd name="T44" fmla="*/ 210 w 870"/>
                <a:gd name="T45" fmla="*/ 492 h 1026"/>
                <a:gd name="T46" fmla="*/ 216 w 870"/>
                <a:gd name="T47" fmla="*/ 510 h 1026"/>
                <a:gd name="T48" fmla="*/ 186 w 870"/>
                <a:gd name="T49" fmla="*/ 498 h 1026"/>
                <a:gd name="T50" fmla="*/ 186 w 870"/>
                <a:gd name="T51" fmla="*/ 516 h 1026"/>
                <a:gd name="T52" fmla="*/ 204 w 870"/>
                <a:gd name="T53" fmla="*/ 540 h 1026"/>
                <a:gd name="T54" fmla="*/ 198 w 870"/>
                <a:gd name="T55" fmla="*/ 552 h 1026"/>
                <a:gd name="T56" fmla="*/ 186 w 870"/>
                <a:gd name="T57" fmla="*/ 540 h 1026"/>
                <a:gd name="T58" fmla="*/ 150 w 870"/>
                <a:gd name="T59" fmla="*/ 528 h 1026"/>
                <a:gd name="T60" fmla="*/ 120 w 870"/>
                <a:gd name="T61" fmla="*/ 534 h 1026"/>
                <a:gd name="T62" fmla="*/ 102 w 870"/>
                <a:gd name="T63" fmla="*/ 552 h 1026"/>
                <a:gd name="T64" fmla="*/ 90 w 870"/>
                <a:gd name="T65" fmla="*/ 558 h 1026"/>
                <a:gd name="T66" fmla="*/ 84 w 870"/>
                <a:gd name="T67" fmla="*/ 588 h 1026"/>
                <a:gd name="T68" fmla="*/ 66 w 870"/>
                <a:gd name="T69" fmla="*/ 594 h 1026"/>
                <a:gd name="T70" fmla="*/ 60 w 870"/>
                <a:gd name="T71" fmla="*/ 630 h 1026"/>
                <a:gd name="T72" fmla="*/ 42 w 870"/>
                <a:gd name="T73" fmla="*/ 648 h 1026"/>
                <a:gd name="T74" fmla="*/ 24 w 870"/>
                <a:gd name="T75" fmla="*/ 672 h 1026"/>
                <a:gd name="T76" fmla="*/ 42 w 870"/>
                <a:gd name="T77" fmla="*/ 720 h 1026"/>
                <a:gd name="T78" fmla="*/ 150 w 870"/>
                <a:gd name="T79" fmla="*/ 804 h 1026"/>
                <a:gd name="T80" fmla="*/ 222 w 870"/>
                <a:gd name="T81" fmla="*/ 858 h 1026"/>
                <a:gd name="T82" fmla="*/ 222 w 870"/>
                <a:gd name="T83" fmla="*/ 954 h 1026"/>
                <a:gd name="T84" fmla="*/ 252 w 870"/>
                <a:gd name="T85" fmla="*/ 996 h 1026"/>
                <a:gd name="T86" fmla="*/ 306 w 870"/>
                <a:gd name="T87" fmla="*/ 1020 h 1026"/>
                <a:gd name="T88" fmla="*/ 330 w 870"/>
                <a:gd name="T89" fmla="*/ 966 h 1026"/>
                <a:gd name="T90" fmla="*/ 372 w 870"/>
                <a:gd name="T91" fmla="*/ 846 h 1026"/>
                <a:gd name="T92" fmla="*/ 402 w 870"/>
                <a:gd name="T93" fmla="*/ 810 h 1026"/>
                <a:gd name="T94" fmla="*/ 426 w 870"/>
                <a:gd name="T95" fmla="*/ 726 h 1026"/>
                <a:gd name="T96" fmla="*/ 468 w 870"/>
                <a:gd name="T97" fmla="*/ 744 h 1026"/>
                <a:gd name="T98" fmla="*/ 462 w 870"/>
                <a:gd name="T99" fmla="*/ 690 h 1026"/>
                <a:gd name="T100" fmla="*/ 492 w 870"/>
                <a:gd name="T101" fmla="*/ 642 h 1026"/>
                <a:gd name="T102" fmla="*/ 456 w 870"/>
                <a:gd name="T103" fmla="*/ 564 h 1026"/>
                <a:gd name="T104" fmla="*/ 492 w 870"/>
                <a:gd name="T105" fmla="*/ 540 h 1026"/>
                <a:gd name="T106" fmla="*/ 480 w 870"/>
                <a:gd name="T107" fmla="*/ 474 h 1026"/>
                <a:gd name="T108" fmla="*/ 522 w 870"/>
                <a:gd name="T109" fmla="*/ 462 h 1026"/>
                <a:gd name="T110" fmla="*/ 564 w 870"/>
                <a:gd name="T111" fmla="*/ 468 h 1026"/>
                <a:gd name="T112" fmla="*/ 600 w 870"/>
                <a:gd name="T113" fmla="*/ 414 h 1026"/>
                <a:gd name="T114" fmla="*/ 708 w 870"/>
                <a:gd name="T115" fmla="*/ 348 h 1026"/>
                <a:gd name="T116" fmla="*/ 738 w 870"/>
                <a:gd name="T117" fmla="*/ 336 h 1026"/>
                <a:gd name="T118" fmla="*/ 786 w 870"/>
                <a:gd name="T119" fmla="*/ 330 h 1026"/>
                <a:gd name="T120" fmla="*/ 822 w 870"/>
                <a:gd name="T121" fmla="*/ 288 h 1026"/>
                <a:gd name="T122" fmla="*/ 852 w 870"/>
                <a:gd name="T123" fmla="*/ 258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0" h="1026">
                  <a:moveTo>
                    <a:pt x="870" y="258"/>
                  </a:moveTo>
                  <a:lnTo>
                    <a:pt x="864" y="204"/>
                  </a:lnTo>
                  <a:lnTo>
                    <a:pt x="852" y="174"/>
                  </a:lnTo>
                  <a:lnTo>
                    <a:pt x="834" y="114"/>
                  </a:lnTo>
                  <a:lnTo>
                    <a:pt x="804" y="66"/>
                  </a:lnTo>
                  <a:lnTo>
                    <a:pt x="786" y="18"/>
                  </a:lnTo>
                  <a:lnTo>
                    <a:pt x="780" y="18"/>
                  </a:lnTo>
                  <a:lnTo>
                    <a:pt x="738" y="18"/>
                  </a:lnTo>
                  <a:lnTo>
                    <a:pt x="660" y="0"/>
                  </a:lnTo>
                  <a:lnTo>
                    <a:pt x="660" y="18"/>
                  </a:lnTo>
                  <a:lnTo>
                    <a:pt x="642" y="30"/>
                  </a:lnTo>
                  <a:lnTo>
                    <a:pt x="636" y="42"/>
                  </a:lnTo>
                  <a:lnTo>
                    <a:pt x="654" y="72"/>
                  </a:lnTo>
                  <a:lnTo>
                    <a:pt x="672" y="84"/>
                  </a:lnTo>
                  <a:lnTo>
                    <a:pt x="666" y="114"/>
                  </a:lnTo>
                  <a:lnTo>
                    <a:pt x="660" y="120"/>
                  </a:lnTo>
                  <a:lnTo>
                    <a:pt x="660" y="138"/>
                  </a:lnTo>
                  <a:lnTo>
                    <a:pt x="672" y="144"/>
                  </a:lnTo>
                  <a:lnTo>
                    <a:pt x="672" y="162"/>
                  </a:lnTo>
                  <a:lnTo>
                    <a:pt x="666" y="168"/>
                  </a:lnTo>
                  <a:lnTo>
                    <a:pt x="648" y="162"/>
                  </a:lnTo>
                  <a:lnTo>
                    <a:pt x="630" y="168"/>
                  </a:lnTo>
                  <a:lnTo>
                    <a:pt x="642" y="198"/>
                  </a:lnTo>
                  <a:lnTo>
                    <a:pt x="642" y="216"/>
                  </a:lnTo>
                  <a:lnTo>
                    <a:pt x="612" y="228"/>
                  </a:lnTo>
                  <a:lnTo>
                    <a:pt x="540" y="222"/>
                  </a:lnTo>
                  <a:lnTo>
                    <a:pt x="540" y="216"/>
                  </a:lnTo>
                  <a:lnTo>
                    <a:pt x="522" y="180"/>
                  </a:lnTo>
                  <a:lnTo>
                    <a:pt x="510" y="186"/>
                  </a:lnTo>
                  <a:lnTo>
                    <a:pt x="498" y="180"/>
                  </a:lnTo>
                  <a:lnTo>
                    <a:pt x="456" y="252"/>
                  </a:lnTo>
                  <a:lnTo>
                    <a:pt x="420" y="264"/>
                  </a:lnTo>
                  <a:lnTo>
                    <a:pt x="324" y="258"/>
                  </a:lnTo>
                  <a:lnTo>
                    <a:pt x="318" y="222"/>
                  </a:lnTo>
                  <a:lnTo>
                    <a:pt x="288" y="240"/>
                  </a:lnTo>
                  <a:lnTo>
                    <a:pt x="270" y="258"/>
                  </a:lnTo>
                  <a:lnTo>
                    <a:pt x="216" y="252"/>
                  </a:lnTo>
                  <a:lnTo>
                    <a:pt x="210" y="270"/>
                  </a:lnTo>
                  <a:lnTo>
                    <a:pt x="186" y="282"/>
                  </a:lnTo>
                  <a:lnTo>
                    <a:pt x="174" y="300"/>
                  </a:lnTo>
                  <a:lnTo>
                    <a:pt x="174" y="306"/>
                  </a:lnTo>
                  <a:lnTo>
                    <a:pt x="174" y="312"/>
                  </a:lnTo>
                  <a:lnTo>
                    <a:pt x="180" y="312"/>
                  </a:lnTo>
                  <a:lnTo>
                    <a:pt x="180" y="306"/>
                  </a:lnTo>
                  <a:lnTo>
                    <a:pt x="186" y="306"/>
                  </a:lnTo>
                  <a:lnTo>
                    <a:pt x="192" y="318"/>
                  </a:lnTo>
                  <a:lnTo>
                    <a:pt x="198" y="330"/>
                  </a:lnTo>
                  <a:lnTo>
                    <a:pt x="204" y="336"/>
                  </a:lnTo>
                  <a:lnTo>
                    <a:pt x="204" y="342"/>
                  </a:lnTo>
                  <a:lnTo>
                    <a:pt x="204" y="354"/>
                  </a:lnTo>
                  <a:lnTo>
                    <a:pt x="204" y="360"/>
                  </a:lnTo>
                  <a:lnTo>
                    <a:pt x="192" y="366"/>
                  </a:lnTo>
                  <a:lnTo>
                    <a:pt x="192" y="372"/>
                  </a:lnTo>
                  <a:lnTo>
                    <a:pt x="192" y="378"/>
                  </a:lnTo>
                  <a:lnTo>
                    <a:pt x="186" y="390"/>
                  </a:lnTo>
                  <a:lnTo>
                    <a:pt x="192" y="396"/>
                  </a:lnTo>
                  <a:lnTo>
                    <a:pt x="192" y="408"/>
                  </a:lnTo>
                  <a:lnTo>
                    <a:pt x="192" y="426"/>
                  </a:lnTo>
                  <a:lnTo>
                    <a:pt x="192" y="432"/>
                  </a:lnTo>
                  <a:lnTo>
                    <a:pt x="192" y="438"/>
                  </a:lnTo>
                  <a:lnTo>
                    <a:pt x="186" y="444"/>
                  </a:lnTo>
                  <a:lnTo>
                    <a:pt x="186" y="450"/>
                  </a:lnTo>
                  <a:lnTo>
                    <a:pt x="192" y="456"/>
                  </a:lnTo>
                  <a:lnTo>
                    <a:pt x="198" y="456"/>
                  </a:lnTo>
                  <a:lnTo>
                    <a:pt x="204" y="462"/>
                  </a:lnTo>
                  <a:lnTo>
                    <a:pt x="204" y="468"/>
                  </a:lnTo>
                  <a:lnTo>
                    <a:pt x="204" y="474"/>
                  </a:lnTo>
                  <a:lnTo>
                    <a:pt x="210" y="474"/>
                  </a:lnTo>
                  <a:lnTo>
                    <a:pt x="210" y="492"/>
                  </a:lnTo>
                  <a:lnTo>
                    <a:pt x="222" y="504"/>
                  </a:lnTo>
                  <a:lnTo>
                    <a:pt x="222" y="510"/>
                  </a:lnTo>
                  <a:lnTo>
                    <a:pt x="216" y="510"/>
                  </a:lnTo>
                  <a:lnTo>
                    <a:pt x="198" y="498"/>
                  </a:lnTo>
                  <a:lnTo>
                    <a:pt x="192" y="498"/>
                  </a:lnTo>
                  <a:lnTo>
                    <a:pt x="186" y="498"/>
                  </a:lnTo>
                  <a:lnTo>
                    <a:pt x="180" y="498"/>
                  </a:lnTo>
                  <a:lnTo>
                    <a:pt x="180" y="504"/>
                  </a:lnTo>
                  <a:lnTo>
                    <a:pt x="186" y="516"/>
                  </a:lnTo>
                  <a:lnTo>
                    <a:pt x="192" y="522"/>
                  </a:lnTo>
                  <a:lnTo>
                    <a:pt x="204" y="534"/>
                  </a:lnTo>
                  <a:lnTo>
                    <a:pt x="204" y="540"/>
                  </a:lnTo>
                  <a:lnTo>
                    <a:pt x="204" y="546"/>
                  </a:lnTo>
                  <a:lnTo>
                    <a:pt x="204" y="552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68" y="528"/>
                  </a:lnTo>
                  <a:lnTo>
                    <a:pt x="150" y="528"/>
                  </a:lnTo>
                  <a:lnTo>
                    <a:pt x="144" y="534"/>
                  </a:lnTo>
                  <a:lnTo>
                    <a:pt x="138" y="534"/>
                  </a:lnTo>
                  <a:lnTo>
                    <a:pt x="120" y="534"/>
                  </a:lnTo>
                  <a:lnTo>
                    <a:pt x="114" y="540"/>
                  </a:lnTo>
                  <a:lnTo>
                    <a:pt x="108" y="546"/>
                  </a:lnTo>
                  <a:lnTo>
                    <a:pt x="102" y="552"/>
                  </a:lnTo>
                  <a:lnTo>
                    <a:pt x="96" y="552"/>
                  </a:lnTo>
                  <a:lnTo>
                    <a:pt x="90" y="552"/>
                  </a:lnTo>
                  <a:lnTo>
                    <a:pt x="90" y="558"/>
                  </a:lnTo>
                  <a:lnTo>
                    <a:pt x="90" y="564"/>
                  </a:lnTo>
                  <a:lnTo>
                    <a:pt x="90" y="582"/>
                  </a:lnTo>
                  <a:lnTo>
                    <a:pt x="84" y="588"/>
                  </a:lnTo>
                  <a:lnTo>
                    <a:pt x="78" y="588"/>
                  </a:lnTo>
                  <a:lnTo>
                    <a:pt x="72" y="594"/>
                  </a:lnTo>
                  <a:lnTo>
                    <a:pt x="66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60" y="630"/>
                  </a:lnTo>
                  <a:lnTo>
                    <a:pt x="54" y="642"/>
                  </a:lnTo>
                  <a:lnTo>
                    <a:pt x="48" y="648"/>
                  </a:lnTo>
                  <a:lnTo>
                    <a:pt x="42" y="648"/>
                  </a:lnTo>
                  <a:lnTo>
                    <a:pt x="42" y="654"/>
                  </a:lnTo>
                  <a:lnTo>
                    <a:pt x="42" y="660"/>
                  </a:lnTo>
                  <a:lnTo>
                    <a:pt x="24" y="672"/>
                  </a:lnTo>
                  <a:lnTo>
                    <a:pt x="6" y="690"/>
                  </a:lnTo>
                  <a:lnTo>
                    <a:pt x="0" y="702"/>
                  </a:lnTo>
                  <a:lnTo>
                    <a:pt x="42" y="720"/>
                  </a:lnTo>
                  <a:lnTo>
                    <a:pt x="90" y="762"/>
                  </a:lnTo>
                  <a:lnTo>
                    <a:pt x="126" y="786"/>
                  </a:lnTo>
                  <a:lnTo>
                    <a:pt x="150" y="804"/>
                  </a:lnTo>
                  <a:lnTo>
                    <a:pt x="156" y="804"/>
                  </a:lnTo>
                  <a:lnTo>
                    <a:pt x="204" y="852"/>
                  </a:lnTo>
                  <a:lnTo>
                    <a:pt x="222" y="858"/>
                  </a:lnTo>
                  <a:lnTo>
                    <a:pt x="234" y="858"/>
                  </a:lnTo>
                  <a:lnTo>
                    <a:pt x="240" y="900"/>
                  </a:lnTo>
                  <a:lnTo>
                    <a:pt x="222" y="954"/>
                  </a:lnTo>
                  <a:lnTo>
                    <a:pt x="192" y="966"/>
                  </a:lnTo>
                  <a:lnTo>
                    <a:pt x="228" y="990"/>
                  </a:lnTo>
                  <a:lnTo>
                    <a:pt x="252" y="996"/>
                  </a:lnTo>
                  <a:lnTo>
                    <a:pt x="258" y="996"/>
                  </a:lnTo>
                  <a:lnTo>
                    <a:pt x="276" y="1026"/>
                  </a:lnTo>
                  <a:lnTo>
                    <a:pt x="306" y="1020"/>
                  </a:lnTo>
                  <a:lnTo>
                    <a:pt x="312" y="1008"/>
                  </a:lnTo>
                  <a:lnTo>
                    <a:pt x="324" y="972"/>
                  </a:lnTo>
                  <a:lnTo>
                    <a:pt x="330" y="966"/>
                  </a:lnTo>
                  <a:lnTo>
                    <a:pt x="324" y="888"/>
                  </a:lnTo>
                  <a:lnTo>
                    <a:pt x="330" y="882"/>
                  </a:lnTo>
                  <a:lnTo>
                    <a:pt x="372" y="846"/>
                  </a:lnTo>
                  <a:lnTo>
                    <a:pt x="378" y="840"/>
                  </a:lnTo>
                  <a:lnTo>
                    <a:pt x="414" y="822"/>
                  </a:lnTo>
                  <a:lnTo>
                    <a:pt x="402" y="810"/>
                  </a:lnTo>
                  <a:lnTo>
                    <a:pt x="402" y="762"/>
                  </a:lnTo>
                  <a:lnTo>
                    <a:pt x="402" y="738"/>
                  </a:lnTo>
                  <a:lnTo>
                    <a:pt x="426" y="726"/>
                  </a:lnTo>
                  <a:lnTo>
                    <a:pt x="438" y="732"/>
                  </a:lnTo>
                  <a:lnTo>
                    <a:pt x="438" y="744"/>
                  </a:lnTo>
                  <a:lnTo>
                    <a:pt x="468" y="744"/>
                  </a:lnTo>
                  <a:lnTo>
                    <a:pt x="474" y="726"/>
                  </a:lnTo>
                  <a:lnTo>
                    <a:pt x="480" y="714"/>
                  </a:lnTo>
                  <a:lnTo>
                    <a:pt x="462" y="690"/>
                  </a:lnTo>
                  <a:lnTo>
                    <a:pt x="468" y="672"/>
                  </a:lnTo>
                  <a:lnTo>
                    <a:pt x="480" y="666"/>
                  </a:lnTo>
                  <a:lnTo>
                    <a:pt x="492" y="642"/>
                  </a:lnTo>
                  <a:lnTo>
                    <a:pt x="474" y="600"/>
                  </a:lnTo>
                  <a:lnTo>
                    <a:pt x="480" y="594"/>
                  </a:lnTo>
                  <a:lnTo>
                    <a:pt x="456" y="564"/>
                  </a:lnTo>
                  <a:lnTo>
                    <a:pt x="456" y="558"/>
                  </a:lnTo>
                  <a:lnTo>
                    <a:pt x="486" y="564"/>
                  </a:lnTo>
                  <a:lnTo>
                    <a:pt x="492" y="540"/>
                  </a:lnTo>
                  <a:lnTo>
                    <a:pt x="492" y="504"/>
                  </a:lnTo>
                  <a:lnTo>
                    <a:pt x="474" y="492"/>
                  </a:lnTo>
                  <a:lnTo>
                    <a:pt x="480" y="474"/>
                  </a:lnTo>
                  <a:lnTo>
                    <a:pt x="480" y="468"/>
                  </a:lnTo>
                  <a:lnTo>
                    <a:pt x="516" y="468"/>
                  </a:lnTo>
                  <a:lnTo>
                    <a:pt x="522" y="462"/>
                  </a:lnTo>
                  <a:lnTo>
                    <a:pt x="528" y="456"/>
                  </a:lnTo>
                  <a:lnTo>
                    <a:pt x="546" y="456"/>
                  </a:lnTo>
                  <a:lnTo>
                    <a:pt x="564" y="468"/>
                  </a:lnTo>
                  <a:lnTo>
                    <a:pt x="570" y="426"/>
                  </a:lnTo>
                  <a:lnTo>
                    <a:pt x="582" y="414"/>
                  </a:lnTo>
                  <a:lnTo>
                    <a:pt x="600" y="414"/>
                  </a:lnTo>
                  <a:lnTo>
                    <a:pt x="660" y="402"/>
                  </a:lnTo>
                  <a:lnTo>
                    <a:pt x="666" y="366"/>
                  </a:lnTo>
                  <a:lnTo>
                    <a:pt x="708" y="348"/>
                  </a:lnTo>
                  <a:lnTo>
                    <a:pt x="720" y="354"/>
                  </a:lnTo>
                  <a:lnTo>
                    <a:pt x="732" y="348"/>
                  </a:lnTo>
                  <a:lnTo>
                    <a:pt x="738" y="336"/>
                  </a:lnTo>
                  <a:lnTo>
                    <a:pt x="744" y="324"/>
                  </a:lnTo>
                  <a:lnTo>
                    <a:pt x="750" y="324"/>
                  </a:lnTo>
                  <a:lnTo>
                    <a:pt x="786" y="330"/>
                  </a:lnTo>
                  <a:lnTo>
                    <a:pt x="822" y="324"/>
                  </a:lnTo>
                  <a:lnTo>
                    <a:pt x="828" y="306"/>
                  </a:lnTo>
                  <a:lnTo>
                    <a:pt x="822" y="288"/>
                  </a:lnTo>
                  <a:lnTo>
                    <a:pt x="822" y="282"/>
                  </a:lnTo>
                  <a:lnTo>
                    <a:pt x="828" y="270"/>
                  </a:lnTo>
                  <a:lnTo>
                    <a:pt x="852" y="258"/>
                  </a:lnTo>
                  <a:lnTo>
                    <a:pt x="870" y="25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2" name="Freeform 540">
              <a:extLst>
                <a:ext uri="{FF2B5EF4-FFF2-40B4-BE49-F238E27FC236}">
                  <a16:creationId xmlns:a16="http://schemas.microsoft.com/office/drawing/2014/main" id="{10768EDE-45B9-8661-51EE-A666CAF79FF3}"/>
                </a:ext>
              </a:extLst>
            </p:cNvPr>
            <p:cNvSpPr/>
            <p:nvPr/>
          </p:nvSpPr>
          <p:spPr>
            <a:xfrm>
              <a:off x="7096125" y="3395663"/>
              <a:ext cx="114300" cy="85725"/>
            </a:xfrm>
            <a:custGeom>
              <a:avLst/>
              <a:gdLst>
                <a:gd name="T0" fmla="*/ 72 w 72"/>
                <a:gd name="T1" fmla="*/ 12 h 54"/>
                <a:gd name="T2" fmla="*/ 60 w 72"/>
                <a:gd name="T3" fmla="*/ 12 h 54"/>
                <a:gd name="T4" fmla="*/ 54 w 72"/>
                <a:gd name="T5" fmla="*/ 12 h 54"/>
                <a:gd name="T6" fmla="*/ 48 w 72"/>
                <a:gd name="T7" fmla="*/ 6 h 54"/>
                <a:gd name="T8" fmla="*/ 42 w 72"/>
                <a:gd name="T9" fmla="*/ 0 h 54"/>
                <a:gd name="T10" fmla="*/ 36 w 72"/>
                <a:gd name="T11" fmla="*/ 0 h 54"/>
                <a:gd name="T12" fmla="*/ 24 w 72"/>
                <a:gd name="T13" fmla="*/ 6 h 54"/>
                <a:gd name="T14" fmla="*/ 18 w 72"/>
                <a:gd name="T15" fmla="*/ 6 h 54"/>
                <a:gd name="T16" fmla="*/ 6 w 72"/>
                <a:gd name="T17" fmla="*/ 12 h 54"/>
                <a:gd name="T18" fmla="*/ 6 w 72"/>
                <a:gd name="T19" fmla="*/ 18 h 54"/>
                <a:gd name="T20" fmla="*/ 0 w 72"/>
                <a:gd name="T21" fmla="*/ 18 h 54"/>
                <a:gd name="T22" fmla="*/ 6 w 72"/>
                <a:gd name="T23" fmla="*/ 24 h 54"/>
                <a:gd name="T24" fmla="*/ 6 w 72"/>
                <a:gd name="T25" fmla="*/ 30 h 54"/>
                <a:gd name="T26" fmla="*/ 6 w 72"/>
                <a:gd name="T27" fmla="*/ 42 h 54"/>
                <a:gd name="T28" fmla="*/ 12 w 72"/>
                <a:gd name="T29" fmla="*/ 48 h 54"/>
                <a:gd name="T30" fmla="*/ 18 w 72"/>
                <a:gd name="T31" fmla="*/ 48 h 54"/>
                <a:gd name="T32" fmla="*/ 24 w 72"/>
                <a:gd name="T33" fmla="*/ 42 h 54"/>
                <a:gd name="T34" fmla="*/ 24 w 72"/>
                <a:gd name="T35" fmla="*/ 48 h 54"/>
                <a:gd name="T36" fmla="*/ 30 w 72"/>
                <a:gd name="T37" fmla="*/ 48 h 54"/>
                <a:gd name="T38" fmla="*/ 30 w 72"/>
                <a:gd name="T39" fmla="*/ 54 h 54"/>
                <a:gd name="T40" fmla="*/ 36 w 72"/>
                <a:gd name="T41" fmla="*/ 54 h 54"/>
                <a:gd name="T42" fmla="*/ 42 w 72"/>
                <a:gd name="T43" fmla="*/ 48 h 54"/>
                <a:gd name="T44" fmla="*/ 42 w 72"/>
                <a:gd name="T45" fmla="*/ 42 h 54"/>
                <a:gd name="T46" fmla="*/ 42 w 72"/>
                <a:gd name="T47" fmla="*/ 36 h 54"/>
                <a:gd name="T48" fmla="*/ 36 w 72"/>
                <a:gd name="T49" fmla="*/ 24 h 54"/>
                <a:gd name="T50" fmla="*/ 42 w 72"/>
                <a:gd name="T51" fmla="*/ 18 h 54"/>
                <a:gd name="T52" fmla="*/ 48 w 72"/>
                <a:gd name="T53" fmla="*/ 18 h 54"/>
                <a:gd name="T54" fmla="*/ 54 w 72"/>
                <a:gd name="T55" fmla="*/ 24 h 54"/>
                <a:gd name="T56" fmla="*/ 60 w 72"/>
                <a:gd name="T57" fmla="*/ 24 h 54"/>
                <a:gd name="T58" fmla="*/ 66 w 72"/>
                <a:gd name="T59" fmla="*/ 24 h 54"/>
                <a:gd name="T60" fmla="*/ 72 w 72"/>
                <a:gd name="T61" fmla="*/ 24 h 54"/>
                <a:gd name="T62" fmla="*/ 72 w 72"/>
                <a:gd name="T63" fmla="*/ 18 h 54"/>
                <a:gd name="T64" fmla="*/ 72 w 72"/>
                <a:gd name="T6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54">
                  <a:moveTo>
                    <a:pt x="72" y="12"/>
                  </a:moveTo>
                  <a:lnTo>
                    <a:pt x="60" y="12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18"/>
                  </a:lnTo>
                  <a:lnTo>
                    <a:pt x="72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3" name="Freeform 541">
              <a:extLst>
                <a:ext uri="{FF2B5EF4-FFF2-40B4-BE49-F238E27FC236}">
                  <a16:creationId xmlns:a16="http://schemas.microsoft.com/office/drawing/2014/main" id="{8081BE63-BDB7-03FF-BAA7-377CBB6F4F00}"/>
                </a:ext>
              </a:extLst>
            </p:cNvPr>
            <p:cNvSpPr/>
            <p:nvPr/>
          </p:nvSpPr>
          <p:spPr>
            <a:xfrm>
              <a:off x="7229475" y="33861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4" name="Freeform 542">
              <a:extLst>
                <a:ext uri="{FF2B5EF4-FFF2-40B4-BE49-F238E27FC236}">
                  <a16:creationId xmlns:a16="http://schemas.microsoft.com/office/drawing/2014/main" id="{86C49A93-3845-B09E-1B66-5EAD17389CB0}"/>
                </a:ext>
              </a:extLst>
            </p:cNvPr>
            <p:cNvSpPr/>
            <p:nvPr/>
          </p:nvSpPr>
          <p:spPr>
            <a:xfrm>
              <a:off x="6417797" y="751938"/>
              <a:ext cx="1828800" cy="2333625"/>
            </a:xfrm>
            <a:custGeom>
              <a:avLst/>
              <a:gdLst>
                <a:gd name="T0" fmla="*/ 1104 w 1152"/>
                <a:gd name="T1" fmla="*/ 756 h 1470"/>
                <a:gd name="T2" fmla="*/ 978 w 1152"/>
                <a:gd name="T3" fmla="*/ 630 h 1470"/>
                <a:gd name="T4" fmla="*/ 984 w 1152"/>
                <a:gd name="T5" fmla="*/ 450 h 1470"/>
                <a:gd name="T6" fmla="*/ 960 w 1152"/>
                <a:gd name="T7" fmla="*/ 402 h 1470"/>
                <a:gd name="T8" fmla="*/ 1002 w 1152"/>
                <a:gd name="T9" fmla="*/ 348 h 1470"/>
                <a:gd name="T10" fmla="*/ 1050 w 1152"/>
                <a:gd name="T11" fmla="*/ 204 h 1470"/>
                <a:gd name="T12" fmla="*/ 924 w 1152"/>
                <a:gd name="T13" fmla="*/ 84 h 1470"/>
                <a:gd name="T14" fmla="*/ 900 w 1152"/>
                <a:gd name="T15" fmla="*/ 48 h 1470"/>
                <a:gd name="T16" fmla="*/ 864 w 1152"/>
                <a:gd name="T17" fmla="*/ 0 h 1470"/>
                <a:gd name="T18" fmla="*/ 792 w 1152"/>
                <a:gd name="T19" fmla="*/ 48 h 1470"/>
                <a:gd name="T20" fmla="*/ 726 w 1152"/>
                <a:gd name="T21" fmla="*/ 48 h 1470"/>
                <a:gd name="T22" fmla="*/ 690 w 1152"/>
                <a:gd name="T23" fmla="*/ 90 h 1470"/>
                <a:gd name="T24" fmla="*/ 648 w 1152"/>
                <a:gd name="T25" fmla="*/ 132 h 1470"/>
                <a:gd name="T26" fmla="*/ 630 w 1152"/>
                <a:gd name="T27" fmla="*/ 228 h 1470"/>
                <a:gd name="T28" fmla="*/ 618 w 1152"/>
                <a:gd name="T29" fmla="*/ 324 h 1470"/>
                <a:gd name="T30" fmla="*/ 606 w 1152"/>
                <a:gd name="T31" fmla="*/ 402 h 1470"/>
                <a:gd name="T32" fmla="*/ 552 w 1152"/>
                <a:gd name="T33" fmla="*/ 426 h 1470"/>
                <a:gd name="T34" fmla="*/ 534 w 1152"/>
                <a:gd name="T35" fmla="*/ 486 h 1470"/>
                <a:gd name="T36" fmla="*/ 516 w 1152"/>
                <a:gd name="T37" fmla="*/ 510 h 1470"/>
                <a:gd name="T38" fmla="*/ 480 w 1152"/>
                <a:gd name="T39" fmla="*/ 468 h 1470"/>
                <a:gd name="T40" fmla="*/ 396 w 1152"/>
                <a:gd name="T41" fmla="*/ 420 h 1470"/>
                <a:gd name="T42" fmla="*/ 366 w 1152"/>
                <a:gd name="T43" fmla="*/ 450 h 1470"/>
                <a:gd name="T44" fmla="*/ 300 w 1152"/>
                <a:gd name="T45" fmla="*/ 480 h 1470"/>
                <a:gd name="T46" fmla="*/ 222 w 1152"/>
                <a:gd name="T47" fmla="*/ 438 h 1470"/>
                <a:gd name="T48" fmla="*/ 192 w 1152"/>
                <a:gd name="T49" fmla="*/ 372 h 1470"/>
                <a:gd name="T50" fmla="*/ 90 w 1152"/>
                <a:gd name="T51" fmla="*/ 240 h 1470"/>
                <a:gd name="T52" fmla="*/ 54 w 1152"/>
                <a:gd name="T53" fmla="*/ 288 h 1470"/>
                <a:gd name="T54" fmla="*/ 24 w 1152"/>
                <a:gd name="T55" fmla="*/ 294 h 1470"/>
                <a:gd name="T56" fmla="*/ 18 w 1152"/>
                <a:gd name="T57" fmla="*/ 324 h 1470"/>
                <a:gd name="T58" fmla="*/ 36 w 1152"/>
                <a:gd name="T59" fmla="*/ 366 h 1470"/>
                <a:gd name="T60" fmla="*/ 90 w 1152"/>
                <a:gd name="T61" fmla="*/ 420 h 1470"/>
                <a:gd name="T62" fmla="*/ 144 w 1152"/>
                <a:gd name="T63" fmla="*/ 492 h 1470"/>
                <a:gd name="T64" fmla="*/ 192 w 1152"/>
                <a:gd name="T65" fmla="*/ 528 h 1470"/>
                <a:gd name="T66" fmla="*/ 234 w 1152"/>
                <a:gd name="T67" fmla="*/ 546 h 1470"/>
                <a:gd name="T68" fmla="*/ 270 w 1152"/>
                <a:gd name="T69" fmla="*/ 582 h 1470"/>
                <a:gd name="T70" fmla="*/ 294 w 1152"/>
                <a:gd name="T71" fmla="*/ 642 h 1470"/>
                <a:gd name="T72" fmla="*/ 324 w 1152"/>
                <a:gd name="T73" fmla="*/ 678 h 1470"/>
                <a:gd name="T74" fmla="*/ 348 w 1152"/>
                <a:gd name="T75" fmla="*/ 714 h 1470"/>
                <a:gd name="T76" fmla="*/ 324 w 1152"/>
                <a:gd name="T77" fmla="*/ 774 h 1470"/>
                <a:gd name="T78" fmla="*/ 312 w 1152"/>
                <a:gd name="T79" fmla="*/ 858 h 1470"/>
                <a:gd name="T80" fmla="*/ 342 w 1152"/>
                <a:gd name="T81" fmla="*/ 882 h 1470"/>
                <a:gd name="T82" fmla="*/ 348 w 1152"/>
                <a:gd name="T83" fmla="*/ 930 h 1470"/>
                <a:gd name="T84" fmla="*/ 330 w 1152"/>
                <a:gd name="T85" fmla="*/ 960 h 1470"/>
                <a:gd name="T86" fmla="*/ 372 w 1152"/>
                <a:gd name="T87" fmla="*/ 1092 h 1470"/>
                <a:gd name="T88" fmla="*/ 348 w 1152"/>
                <a:gd name="T89" fmla="*/ 1176 h 1470"/>
                <a:gd name="T90" fmla="*/ 414 w 1152"/>
                <a:gd name="T91" fmla="*/ 1164 h 1470"/>
                <a:gd name="T92" fmla="*/ 498 w 1152"/>
                <a:gd name="T93" fmla="*/ 1116 h 1470"/>
                <a:gd name="T94" fmla="*/ 600 w 1152"/>
                <a:gd name="T95" fmla="*/ 1296 h 1470"/>
                <a:gd name="T96" fmla="*/ 594 w 1152"/>
                <a:gd name="T97" fmla="*/ 1410 h 1470"/>
                <a:gd name="T98" fmla="*/ 756 w 1152"/>
                <a:gd name="T99" fmla="*/ 1470 h 1470"/>
                <a:gd name="T100" fmla="*/ 858 w 1152"/>
                <a:gd name="T101" fmla="*/ 1386 h 1470"/>
                <a:gd name="T102" fmla="*/ 978 w 1152"/>
                <a:gd name="T103" fmla="*/ 1422 h 1470"/>
                <a:gd name="T104" fmla="*/ 1002 w 1152"/>
                <a:gd name="T105" fmla="*/ 1374 h 1470"/>
                <a:gd name="T106" fmla="*/ 996 w 1152"/>
                <a:gd name="T107" fmla="*/ 1326 h 1470"/>
                <a:gd name="T108" fmla="*/ 972 w 1152"/>
                <a:gd name="T109" fmla="*/ 1248 h 1470"/>
                <a:gd name="T110" fmla="*/ 1074 w 1152"/>
                <a:gd name="T111" fmla="*/ 1224 h 1470"/>
                <a:gd name="T112" fmla="*/ 1080 w 1152"/>
                <a:gd name="T113" fmla="*/ 1140 h 1470"/>
                <a:gd name="T114" fmla="*/ 1044 w 1152"/>
                <a:gd name="T115" fmla="*/ 1044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52" h="1470">
                  <a:moveTo>
                    <a:pt x="1152" y="798"/>
                  </a:moveTo>
                  <a:lnTo>
                    <a:pt x="1116" y="768"/>
                  </a:lnTo>
                  <a:lnTo>
                    <a:pt x="1110" y="762"/>
                  </a:lnTo>
                  <a:lnTo>
                    <a:pt x="1104" y="756"/>
                  </a:lnTo>
                  <a:lnTo>
                    <a:pt x="1056" y="666"/>
                  </a:lnTo>
                  <a:lnTo>
                    <a:pt x="996" y="642"/>
                  </a:lnTo>
                  <a:lnTo>
                    <a:pt x="984" y="630"/>
                  </a:lnTo>
                  <a:lnTo>
                    <a:pt x="978" y="630"/>
                  </a:lnTo>
                  <a:lnTo>
                    <a:pt x="954" y="552"/>
                  </a:lnTo>
                  <a:lnTo>
                    <a:pt x="954" y="546"/>
                  </a:lnTo>
                  <a:lnTo>
                    <a:pt x="948" y="522"/>
                  </a:lnTo>
                  <a:lnTo>
                    <a:pt x="984" y="450"/>
                  </a:lnTo>
                  <a:lnTo>
                    <a:pt x="990" y="414"/>
                  </a:lnTo>
                  <a:lnTo>
                    <a:pt x="984" y="408"/>
                  </a:lnTo>
                  <a:lnTo>
                    <a:pt x="978" y="402"/>
                  </a:lnTo>
                  <a:lnTo>
                    <a:pt x="960" y="402"/>
                  </a:lnTo>
                  <a:lnTo>
                    <a:pt x="954" y="402"/>
                  </a:lnTo>
                  <a:lnTo>
                    <a:pt x="948" y="402"/>
                  </a:lnTo>
                  <a:lnTo>
                    <a:pt x="948" y="396"/>
                  </a:lnTo>
                  <a:lnTo>
                    <a:pt x="1002" y="348"/>
                  </a:lnTo>
                  <a:lnTo>
                    <a:pt x="990" y="318"/>
                  </a:lnTo>
                  <a:lnTo>
                    <a:pt x="990" y="300"/>
                  </a:lnTo>
                  <a:lnTo>
                    <a:pt x="996" y="276"/>
                  </a:lnTo>
                  <a:lnTo>
                    <a:pt x="1050" y="204"/>
                  </a:lnTo>
                  <a:lnTo>
                    <a:pt x="1020" y="132"/>
                  </a:lnTo>
                  <a:lnTo>
                    <a:pt x="942" y="90"/>
                  </a:lnTo>
                  <a:lnTo>
                    <a:pt x="930" y="84"/>
                  </a:lnTo>
                  <a:lnTo>
                    <a:pt x="924" y="84"/>
                  </a:lnTo>
                  <a:lnTo>
                    <a:pt x="930" y="78"/>
                  </a:lnTo>
                  <a:lnTo>
                    <a:pt x="924" y="66"/>
                  </a:lnTo>
                  <a:lnTo>
                    <a:pt x="912" y="60"/>
                  </a:lnTo>
                  <a:lnTo>
                    <a:pt x="900" y="48"/>
                  </a:lnTo>
                  <a:lnTo>
                    <a:pt x="888" y="30"/>
                  </a:lnTo>
                  <a:lnTo>
                    <a:pt x="876" y="0"/>
                  </a:lnTo>
                  <a:lnTo>
                    <a:pt x="870" y="0"/>
                  </a:lnTo>
                  <a:lnTo>
                    <a:pt x="864" y="0"/>
                  </a:lnTo>
                  <a:lnTo>
                    <a:pt x="840" y="12"/>
                  </a:lnTo>
                  <a:lnTo>
                    <a:pt x="828" y="18"/>
                  </a:lnTo>
                  <a:lnTo>
                    <a:pt x="804" y="30"/>
                  </a:lnTo>
                  <a:lnTo>
                    <a:pt x="792" y="48"/>
                  </a:lnTo>
                  <a:lnTo>
                    <a:pt x="780" y="54"/>
                  </a:lnTo>
                  <a:lnTo>
                    <a:pt x="762" y="54"/>
                  </a:lnTo>
                  <a:lnTo>
                    <a:pt x="744" y="48"/>
                  </a:lnTo>
                  <a:lnTo>
                    <a:pt x="726" y="48"/>
                  </a:lnTo>
                  <a:lnTo>
                    <a:pt x="720" y="48"/>
                  </a:lnTo>
                  <a:lnTo>
                    <a:pt x="702" y="60"/>
                  </a:lnTo>
                  <a:lnTo>
                    <a:pt x="696" y="84"/>
                  </a:lnTo>
                  <a:lnTo>
                    <a:pt x="690" y="90"/>
                  </a:lnTo>
                  <a:lnTo>
                    <a:pt x="678" y="102"/>
                  </a:lnTo>
                  <a:lnTo>
                    <a:pt x="672" y="114"/>
                  </a:lnTo>
                  <a:lnTo>
                    <a:pt x="660" y="120"/>
                  </a:lnTo>
                  <a:lnTo>
                    <a:pt x="648" y="132"/>
                  </a:lnTo>
                  <a:lnTo>
                    <a:pt x="642" y="144"/>
                  </a:lnTo>
                  <a:lnTo>
                    <a:pt x="648" y="162"/>
                  </a:lnTo>
                  <a:lnTo>
                    <a:pt x="636" y="186"/>
                  </a:lnTo>
                  <a:lnTo>
                    <a:pt x="630" y="228"/>
                  </a:lnTo>
                  <a:lnTo>
                    <a:pt x="618" y="264"/>
                  </a:lnTo>
                  <a:lnTo>
                    <a:pt x="612" y="294"/>
                  </a:lnTo>
                  <a:lnTo>
                    <a:pt x="618" y="318"/>
                  </a:lnTo>
                  <a:lnTo>
                    <a:pt x="618" y="324"/>
                  </a:lnTo>
                  <a:lnTo>
                    <a:pt x="618" y="342"/>
                  </a:lnTo>
                  <a:lnTo>
                    <a:pt x="618" y="360"/>
                  </a:lnTo>
                  <a:lnTo>
                    <a:pt x="612" y="390"/>
                  </a:lnTo>
                  <a:lnTo>
                    <a:pt x="606" y="402"/>
                  </a:lnTo>
                  <a:lnTo>
                    <a:pt x="600" y="402"/>
                  </a:lnTo>
                  <a:lnTo>
                    <a:pt x="582" y="402"/>
                  </a:lnTo>
                  <a:lnTo>
                    <a:pt x="570" y="408"/>
                  </a:lnTo>
                  <a:lnTo>
                    <a:pt x="552" y="426"/>
                  </a:lnTo>
                  <a:lnTo>
                    <a:pt x="540" y="444"/>
                  </a:lnTo>
                  <a:lnTo>
                    <a:pt x="540" y="462"/>
                  </a:lnTo>
                  <a:lnTo>
                    <a:pt x="540" y="486"/>
                  </a:lnTo>
                  <a:lnTo>
                    <a:pt x="534" y="486"/>
                  </a:lnTo>
                  <a:lnTo>
                    <a:pt x="528" y="492"/>
                  </a:lnTo>
                  <a:lnTo>
                    <a:pt x="522" y="498"/>
                  </a:lnTo>
                  <a:lnTo>
                    <a:pt x="516" y="504"/>
                  </a:lnTo>
                  <a:lnTo>
                    <a:pt x="516" y="510"/>
                  </a:lnTo>
                  <a:lnTo>
                    <a:pt x="510" y="504"/>
                  </a:lnTo>
                  <a:lnTo>
                    <a:pt x="504" y="498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56" y="462"/>
                  </a:lnTo>
                  <a:lnTo>
                    <a:pt x="438" y="450"/>
                  </a:lnTo>
                  <a:lnTo>
                    <a:pt x="408" y="426"/>
                  </a:lnTo>
                  <a:lnTo>
                    <a:pt x="396" y="420"/>
                  </a:lnTo>
                  <a:lnTo>
                    <a:pt x="390" y="420"/>
                  </a:lnTo>
                  <a:lnTo>
                    <a:pt x="378" y="426"/>
                  </a:lnTo>
                  <a:lnTo>
                    <a:pt x="372" y="450"/>
                  </a:lnTo>
                  <a:lnTo>
                    <a:pt x="366" y="450"/>
                  </a:lnTo>
                  <a:lnTo>
                    <a:pt x="336" y="456"/>
                  </a:lnTo>
                  <a:lnTo>
                    <a:pt x="324" y="468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62"/>
                  </a:lnTo>
                  <a:lnTo>
                    <a:pt x="264" y="456"/>
                  </a:lnTo>
                  <a:lnTo>
                    <a:pt x="228" y="438"/>
                  </a:lnTo>
                  <a:lnTo>
                    <a:pt x="222" y="438"/>
                  </a:lnTo>
                  <a:lnTo>
                    <a:pt x="216" y="444"/>
                  </a:lnTo>
                  <a:lnTo>
                    <a:pt x="210" y="444"/>
                  </a:lnTo>
                  <a:lnTo>
                    <a:pt x="204" y="402"/>
                  </a:lnTo>
                  <a:lnTo>
                    <a:pt x="192" y="372"/>
                  </a:lnTo>
                  <a:lnTo>
                    <a:pt x="186" y="360"/>
                  </a:lnTo>
                  <a:lnTo>
                    <a:pt x="132" y="252"/>
                  </a:lnTo>
                  <a:lnTo>
                    <a:pt x="102" y="240"/>
                  </a:lnTo>
                  <a:lnTo>
                    <a:pt x="90" y="240"/>
                  </a:lnTo>
                  <a:lnTo>
                    <a:pt x="66" y="252"/>
                  </a:lnTo>
                  <a:lnTo>
                    <a:pt x="54" y="264"/>
                  </a:lnTo>
                  <a:lnTo>
                    <a:pt x="54" y="276"/>
                  </a:lnTo>
                  <a:lnTo>
                    <a:pt x="54" y="288"/>
                  </a:lnTo>
                  <a:lnTo>
                    <a:pt x="60" y="300"/>
                  </a:lnTo>
                  <a:lnTo>
                    <a:pt x="54" y="318"/>
                  </a:lnTo>
                  <a:lnTo>
                    <a:pt x="48" y="318"/>
                  </a:lnTo>
                  <a:lnTo>
                    <a:pt x="24" y="294"/>
                  </a:lnTo>
                  <a:lnTo>
                    <a:pt x="18" y="294"/>
                  </a:lnTo>
                  <a:lnTo>
                    <a:pt x="0" y="312"/>
                  </a:lnTo>
                  <a:lnTo>
                    <a:pt x="6" y="318"/>
                  </a:lnTo>
                  <a:lnTo>
                    <a:pt x="18" y="324"/>
                  </a:lnTo>
                  <a:lnTo>
                    <a:pt x="30" y="336"/>
                  </a:lnTo>
                  <a:lnTo>
                    <a:pt x="30" y="342"/>
                  </a:lnTo>
                  <a:lnTo>
                    <a:pt x="30" y="360"/>
                  </a:lnTo>
                  <a:lnTo>
                    <a:pt x="36" y="366"/>
                  </a:lnTo>
                  <a:lnTo>
                    <a:pt x="60" y="384"/>
                  </a:lnTo>
                  <a:lnTo>
                    <a:pt x="72" y="402"/>
                  </a:lnTo>
                  <a:lnTo>
                    <a:pt x="78" y="414"/>
                  </a:lnTo>
                  <a:lnTo>
                    <a:pt x="90" y="420"/>
                  </a:lnTo>
                  <a:lnTo>
                    <a:pt x="102" y="450"/>
                  </a:lnTo>
                  <a:lnTo>
                    <a:pt x="120" y="468"/>
                  </a:lnTo>
                  <a:lnTo>
                    <a:pt x="132" y="480"/>
                  </a:lnTo>
                  <a:lnTo>
                    <a:pt x="144" y="492"/>
                  </a:lnTo>
                  <a:lnTo>
                    <a:pt x="156" y="504"/>
                  </a:lnTo>
                  <a:lnTo>
                    <a:pt x="162" y="516"/>
                  </a:lnTo>
                  <a:lnTo>
                    <a:pt x="174" y="522"/>
                  </a:lnTo>
                  <a:lnTo>
                    <a:pt x="192" y="528"/>
                  </a:lnTo>
                  <a:lnTo>
                    <a:pt x="204" y="534"/>
                  </a:lnTo>
                  <a:lnTo>
                    <a:pt x="216" y="534"/>
                  </a:lnTo>
                  <a:lnTo>
                    <a:pt x="222" y="546"/>
                  </a:lnTo>
                  <a:lnTo>
                    <a:pt x="234" y="546"/>
                  </a:lnTo>
                  <a:lnTo>
                    <a:pt x="246" y="558"/>
                  </a:lnTo>
                  <a:lnTo>
                    <a:pt x="258" y="558"/>
                  </a:lnTo>
                  <a:lnTo>
                    <a:pt x="264" y="570"/>
                  </a:lnTo>
                  <a:lnTo>
                    <a:pt x="270" y="582"/>
                  </a:lnTo>
                  <a:lnTo>
                    <a:pt x="282" y="594"/>
                  </a:lnTo>
                  <a:lnTo>
                    <a:pt x="288" y="612"/>
                  </a:lnTo>
                  <a:lnTo>
                    <a:pt x="288" y="642"/>
                  </a:lnTo>
                  <a:lnTo>
                    <a:pt x="294" y="642"/>
                  </a:lnTo>
                  <a:lnTo>
                    <a:pt x="306" y="642"/>
                  </a:lnTo>
                  <a:lnTo>
                    <a:pt x="312" y="648"/>
                  </a:lnTo>
                  <a:lnTo>
                    <a:pt x="318" y="666"/>
                  </a:lnTo>
                  <a:lnTo>
                    <a:pt x="324" y="678"/>
                  </a:lnTo>
                  <a:lnTo>
                    <a:pt x="330" y="684"/>
                  </a:lnTo>
                  <a:lnTo>
                    <a:pt x="336" y="696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42" y="720"/>
                  </a:lnTo>
                  <a:lnTo>
                    <a:pt x="330" y="732"/>
                  </a:lnTo>
                  <a:lnTo>
                    <a:pt x="324" y="744"/>
                  </a:lnTo>
                  <a:lnTo>
                    <a:pt x="324" y="774"/>
                  </a:lnTo>
                  <a:lnTo>
                    <a:pt x="324" y="798"/>
                  </a:lnTo>
                  <a:lnTo>
                    <a:pt x="324" y="822"/>
                  </a:lnTo>
                  <a:lnTo>
                    <a:pt x="312" y="852"/>
                  </a:lnTo>
                  <a:lnTo>
                    <a:pt x="312" y="858"/>
                  </a:lnTo>
                  <a:lnTo>
                    <a:pt x="312" y="870"/>
                  </a:lnTo>
                  <a:lnTo>
                    <a:pt x="318" y="876"/>
                  </a:lnTo>
                  <a:lnTo>
                    <a:pt x="324" y="876"/>
                  </a:lnTo>
                  <a:lnTo>
                    <a:pt x="342" y="882"/>
                  </a:lnTo>
                  <a:lnTo>
                    <a:pt x="348" y="888"/>
                  </a:lnTo>
                  <a:lnTo>
                    <a:pt x="354" y="900"/>
                  </a:lnTo>
                  <a:lnTo>
                    <a:pt x="354" y="924"/>
                  </a:lnTo>
                  <a:lnTo>
                    <a:pt x="348" y="930"/>
                  </a:lnTo>
                  <a:lnTo>
                    <a:pt x="342" y="936"/>
                  </a:lnTo>
                  <a:lnTo>
                    <a:pt x="330" y="936"/>
                  </a:lnTo>
                  <a:lnTo>
                    <a:pt x="330" y="948"/>
                  </a:lnTo>
                  <a:lnTo>
                    <a:pt x="330" y="960"/>
                  </a:lnTo>
                  <a:lnTo>
                    <a:pt x="336" y="996"/>
                  </a:lnTo>
                  <a:lnTo>
                    <a:pt x="354" y="1026"/>
                  </a:lnTo>
                  <a:lnTo>
                    <a:pt x="372" y="1080"/>
                  </a:lnTo>
                  <a:lnTo>
                    <a:pt x="372" y="1092"/>
                  </a:lnTo>
                  <a:lnTo>
                    <a:pt x="366" y="1104"/>
                  </a:lnTo>
                  <a:lnTo>
                    <a:pt x="360" y="1110"/>
                  </a:lnTo>
                  <a:lnTo>
                    <a:pt x="354" y="1158"/>
                  </a:lnTo>
                  <a:lnTo>
                    <a:pt x="348" y="1176"/>
                  </a:lnTo>
                  <a:lnTo>
                    <a:pt x="342" y="1188"/>
                  </a:lnTo>
                  <a:lnTo>
                    <a:pt x="360" y="1206"/>
                  </a:lnTo>
                  <a:lnTo>
                    <a:pt x="396" y="1194"/>
                  </a:lnTo>
                  <a:lnTo>
                    <a:pt x="414" y="1164"/>
                  </a:lnTo>
                  <a:lnTo>
                    <a:pt x="450" y="1152"/>
                  </a:lnTo>
                  <a:lnTo>
                    <a:pt x="444" y="1122"/>
                  </a:lnTo>
                  <a:lnTo>
                    <a:pt x="480" y="1116"/>
                  </a:lnTo>
                  <a:lnTo>
                    <a:pt x="498" y="1116"/>
                  </a:lnTo>
                  <a:lnTo>
                    <a:pt x="510" y="1212"/>
                  </a:lnTo>
                  <a:lnTo>
                    <a:pt x="474" y="1254"/>
                  </a:lnTo>
                  <a:lnTo>
                    <a:pt x="540" y="1296"/>
                  </a:lnTo>
                  <a:lnTo>
                    <a:pt x="600" y="1296"/>
                  </a:lnTo>
                  <a:lnTo>
                    <a:pt x="648" y="1320"/>
                  </a:lnTo>
                  <a:lnTo>
                    <a:pt x="606" y="1344"/>
                  </a:lnTo>
                  <a:lnTo>
                    <a:pt x="612" y="1368"/>
                  </a:lnTo>
                  <a:lnTo>
                    <a:pt x="594" y="1410"/>
                  </a:lnTo>
                  <a:lnTo>
                    <a:pt x="624" y="1446"/>
                  </a:lnTo>
                  <a:lnTo>
                    <a:pt x="654" y="1428"/>
                  </a:lnTo>
                  <a:lnTo>
                    <a:pt x="660" y="1464"/>
                  </a:lnTo>
                  <a:lnTo>
                    <a:pt x="756" y="1470"/>
                  </a:lnTo>
                  <a:lnTo>
                    <a:pt x="792" y="1458"/>
                  </a:lnTo>
                  <a:lnTo>
                    <a:pt x="834" y="1386"/>
                  </a:lnTo>
                  <a:lnTo>
                    <a:pt x="846" y="1392"/>
                  </a:lnTo>
                  <a:lnTo>
                    <a:pt x="858" y="1386"/>
                  </a:lnTo>
                  <a:lnTo>
                    <a:pt x="876" y="1422"/>
                  </a:lnTo>
                  <a:lnTo>
                    <a:pt x="876" y="1428"/>
                  </a:lnTo>
                  <a:lnTo>
                    <a:pt x="948" y="1434"/>
                  </a:lnTo>
                  <a:lnTo>
                    <a:pt x="978" y="1422"/>
                  </a:lnTo>
                  <a:lnTo>
                    <a:pt x="978" y="1404"/>
                  </a:lnTo>
                  <a:lnTo>
                    <a:pt x="966" y="1374"/>
                  </a:lnTo>
                  <a:lnTo>
                    <a:pt x="984" y="1368"/>
                  </a:lnTo>
                  <a:lnTo>
                    <a:pt x="1002" y="1374"/>
                  </a:lnTo>
                  <a:lnTo>
                    <a:pt x="1008" y="1368"/>
                  </a:lnTo>
                  <a:lnTo>
                    <a:pt x="1008" y="1350"/>
                  </a:lnTo>
                  <a:lnTo>
                    <a:pt x="996" y="1344"/>
                  </a:lnTo>
                  <a:lnTo>
                    <a:pt x="996" y="1326"/>
                  </a:lnTo>
                  <a:lnTo>
                    <a:pt x="1002" y="1320"/>
                  </a:lnTo>
                  <a:lnTo>
                    <a:pt x="1008" y="1290"/>
                  </a:lnTo>
                  <a:lnTo>
                    <a:pt x="990" y="1278"/>
                  </a:lnTo>
                  <a:lnTo>
                    <a:pt x="972" y="1248"/>
                  </a:lnTo>
                  <a:lnTo>
                    <a:pt x="978" y="1236"/>
                  </a:lnTo>
                  <a:lnTo>
                    <a:pt x="996" y="1224"/>
                  </a:lnTo>
                  <a:lnTo>
                    <a:pt x="996" y="1206"/>
                  </a:lnTo>
                  <a:lnTo>
                    <a:pt x="1074" y="1224"/>
                  </a:lnTo>
                  <a:lnTo>
                    <a:pt x="1116" y="1224"/>
                  </a:lnTo>
                  <a:lnTo>
                    <a:pt x="1116" y="1218"/>
                  </a:lnTo>
                  <a:lnTo>
                    <a:pt x="1104" y="1188"/>
                  </a:lnTo>
                  <a:lnTo>
                    <a:pt x="1080" y="1140"/>
                  </a:lnTo>
                  <a:lnTo>
                    <a:pt x="1062" y="1110"/>
                  </a:lnTo>
                  <a:lnTo>
                    <a:pt x="1044" y="1086"/>
                  </a:lnTo>
                  <a:lnTo>
                    <a:pt x="1038" y="1068"/>
                  </a:lnTo>
                  <a:lnTo>
                    <a:pt x="1044" y="1044"/>
                  </a:lnTo>
                  <a:lnTo>
                    <a:pt x="1152" y="846"/>
                  </a:lnTo>
                  <a:lnTo>
                    <a:pt x="1152" y="79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5" name="Freeform 543">
              <a:extLst>
                <a:ext uri="{FF2B5EF4-FFF2-40B4-BE49-F238E27FC236}">
                  <a16:creationId xmlns:a16="http://schemas.microsoft.com/office/drawing/2014/main" id="{37EF0E42-753A-DC7D-E619-DBB2A4E172EA}"/>
                </a:ext>
              </a:extLst>
            </p:cNvPr>
            <p:cNvSpPr/>
            <p:nvPr/>
          </p:nvSpPr>
          <p:spPr>
            <a:xfrm>
              <a:off x="6924675" y="2519363"/>
              <a:ext cx="523875" cy="619125"/>
            </a:xfrm>
            <a:custGeom>
              <a:avLst/>
              <a:gdLst>
                <a:gd name="T0" fmla="*/ 330 w 330"/>
                <a:gd name="T1" fmla="*/ 204 h 390"/>
                <a:gd name="T2" fmla="*/ 282 w 330"/>
                <a:gd name="T3" fmla="*/ 180 h 390"/>
                <a:gd name="T4" fmla="*/ 222 w 330"/>
                <a:gd name="T5" fmla="*/ 180 h 390"/>
                <a:gd name="T6" fmla="*/ 156 w 330"/>
                <a:gd name="T7" fmla="*/ 138 h 390"/>
                <a:gd name="T8" fmla="*/ 192 w 330"/>
                <a:gd name="T9" fmla="*/ 96 h 390"/>
                <a:gd name="T10" fmla="*/ 180 w 330"/>
                <a:gd name="T11" fmla="*/ 0 h 390"/>
                <a:gd name="T12" fmla="*/ 162 w 330"/>
                <a:gd name="T13" fmla="*/ 0 h 390"/>
                <a:gd name="T14" fmla="*/ 126 w 330"/>
                <a:gd name="T15" fmla="*/ 6 h 390"/>
                <a:gd name="T16" fmla="*/ 132 w 330"/>
                <a:gd name="T17" fmla="*/ 36 h 390"/>
                <a:gd name="T18" fmla="*/ 96 w 330"/>
                <a:gd name="T19" fmla="*/ 48 h 390"/>
                <a:gd name="T20" fmla="*/ 78 w 330"/>
                <a:gd name="T21" fmla="*/ 78 h 390"/>
                <a:gd name="T22" fmla="*/ 42 w 330"/>
                <a:gd name="T23" fmla="*/ 90 h 390"/>
                <a:gd name="T24" fmla="*/ 24 w 330"/>
                <a:gd name="T25" fmla="*/ 72 h 390"/>
                <a:gd name="T26" fmla="*/ 12 w 330"/>
                <a:gd name="T27" fmla="*/ 78 h 390"/>
                <a:gd name="T28" fmla="*/ 0 w 330"/>
                <a:gd name="T29" fmla="*/ 96 h 390"/>
                <a:gd name="T30" fmla="*/ 6 w 330"/>
                <a:gd name="T31" fmla="*/ 108 h 390"/>
                <a:gd name="T32" fmla="*/ 6 w 330"/>
                <a:gd name="T33" fmla="*/ 126 h 390"/>
                <a:gd name="T34" fmla="*/ 6 w 330"/>
                <a:gd name="T35" fmla="*/ 144 h 390"/>
                <a:gd name="T36" fmla="*/ 6 w 330"/>
                <a:gd name="T37" fmla="*/ 162 h 390"/>
                <a:gd name="T38" fmla="*/ 12 w 330"/>
                <a:gd name="T39" fmla="*/ 174 h 390"/>
                <a:gd name="T40" fmla="*/ 30 w 330"/>
                <a:gd name="T41" fmla="*/ 192 h 390"/>
                <a:gd name="T42" fmla="*/ 30 w 330"/>
                <a:gd name="T43" fmla="*/ 198 h 390"/>
                <a:gd name="T44" fmla="*/ 48 w 330"/>
                <a:gd name="T45" fmla="*/ 240 h 390"/>
                <a:gd name="T46" fmla="*/ 60 w 330"/>
                <a:gd name="T47" fmla="*/ 276 h 390"/>
                <a:gd name="T48" fmla="*/ 66 w 330"/>
                <a:gd name="T49" fmla="*/ 324 h 390"/>
                <a:gd name="T50" fmla="*/ 72 w 330"/>
                <a:gd name="T51" fmla="*/ 324 h 390"/>
                <a:gd name="T52" fmla="*/ 78 w 330"/>
                <a:gd name="T53" fmla="*/ 312 h 390"/>
                <a:gd name="T54" fmla="*/ 84 w 330"/>
                <a:gd name="T55" fmla="*/ 312 h 390"/>
                <a:gd name="T56" fmla="*/ 90 w 330"/>
                <a:gd name="T57" fmla="*/ 324 h 390"/>
                <a:gd name="T58" fmla="*/ 102 w 330"/>
                <a:gd name="T59" fmla="*/ 330 h 390"/>
                <a:gd name="T60" fmla="*/ 114 w 330"/>
                <a:gd name="T61" fmla="*/ 330 h 390"/>
                <a:gd name="T62" fmla="*/ 114 w 330"/>
                <a:gd name="T63" fmla="*/ 336 h 390"/>
                <a:gd name="T64" fmla="*/ 114 w 330"/>
                <a:gd name="T65" fmla="*/ 348 h 390"/>
                <a:gd name="T66" fmla="*/ 108 w 330"/>
                <a:gd name="T67" fmla="*/ 360 h 390"/>
                <a:gd name="T68" fmla="*/ 114 w 330"/>
                <a:gd name="T69" fmla="*/ 360 h 390"/>
                <a:gd name="T70" fmla="*/ 114 w 330"/>
                <a:gd name="T71" fmla="*/ 366 h 390"/>
                <a:gd name="T72" fmla="*/ 120 w 330"/>
                <a:gd name="T73" fmla="*/ 366 h 390"/>
                <a:gd name="T74" fmla="*/ 126 w 330"/>
                <a:gd name="T75" fmla="*/ 360 h 390"/>
                <a:gd name="T76" fmla="*/ 132 w 330"/>
                <a:gd name="T77" fmla="*/ 366 h 390"/>
                <a:gd name="T78" fmla="*/ 132 w 330"/>
                <a:gd name="T79" fmla="*/ 372 h 390"/>
                <a:gd name="T80" fmla="*/ 138 w 330"/>
                <a:gd name="T81" fmla="*/ 372 h 390"/>
                <a:gd name="T82" fmla="*/ 150 w 330"/>
                <a:gd name="T83" fmla="*/ 366 h 390"/>
                <a:gd name="T84" fmla="*/ 156 w 330"/>
                <a:gd name="T85" fmla="*/ 366 h 390"/>
                <a:gd name="T86" fmla="*/ 162 w 330"/>
                <a:gd name="T87" fmla="*/ 366 h 390"/>
                <a:gd name="T88" fmla="*/ 168 w 330"/>
                <a:gd name="T89" fmla="*/ 372 h 390"/>
                <a:gd name="T90" fmla="*/ 174 w 330"/>
                <a:gd name="T91" fmla="*/ 378 h 390"/>
                <a:gd name="T92" fmla="*/ 180 w 330"/>
                <a:gd name="T93" fmla="*/ 378 h 390"/>
                <a:gd name="T94" fmla="*/ 192 w 330"/>
                <a:gd name="T95" fmla="*/ 384 h 390"/>
                <a:gd name="T96" fmla="*/ 192 w 330"/>
                <a:gd name="T97" fmla="*/ 390 h 390"/>
                <a:gd name="T98" fmla="*/ 204 w 330"/>
                <a:gd name="T99" fmla="*/ 372 h 390"/>
                <a:gd name="T100" fmla="*/ 228 w 330"/>
                <a:gd name="T101" fmla="*/ 360 h 390"/>
                <a:gd name="T102" fmla="*/ 234 w 330"/>
                <a:gd name="T103" fmla="*/ 342 h 390"/>
                <a:gd name="T104" fmla="*/ 288 w 330"/>
                <a:gd name="T105" fmla="*/ 348 h 390"/>
                <a:gd name="T106" fmla="*/ 306 w 330"/>
                <a:gd name="T107" fmla="*/ 330 h 390"/>
                <a:gd name="T108" fmla="*/ 276 w 330"/>
                <a:gd name="T109" fmla="*/ 294 h 390"/>
                <a:gd name="T110" fmla="*/ 294 w 330"/>
                <a:gd name="T111" fmla="*/ 252 h 390"/>
                <a:gd name="T112" fmla="*/ 288 w 330"/>
                <a:gd name="T113" fmla="*/ 228 h 390"/>
                <a:gd name="T114" fmla="*/ 330 w 330"/>
                <a:gd name="T115" fmla="*/ 204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0" h="390">
                  <a:moveTo>
                    <a:pt x="330" y="204"/>
                  </a:moveTo>
                  <a:lnTo>
                    <a:pt x="282" y="180"/>
                  </a:lnTo>
                  <a:lnTo>
                    <a:pt x="222" y="180"/>
                  </a:lnTo>
                  <a:lnTo>
                    <a:pt x="156" y="138"/>
                  </a:lnTo>
                  <a:lnTo>
                    <a:pt x="192" y="9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26" y="6"/>
                  </a:lnTo>
                  <a:lnTo>
                    <a:pt x="132" y="36"/>
                  </a:lnTo>
                  <a:lnTo>
                    <a:pt x="96" y="48"/>
                  </a:lnTo>
                  <a:lnTo>
                    <a:pt x="78" y="78"/>
                  </a:lnTo>
                  <a:lnTo>
                    <a:pt x="42" y="90"/>
                  </a:lnTo>
                  <a:lnTo>
                    <a:pt x="24" y="72"/>
                  </a:lnTo>
                  <a:lnTo>
                    <a:pt x="12" y="78"/>
                  </a:lnTo>
                  <a:lnTo>
                    <a:pt x="0" y="96"/>
                  </a:lnTo>
                  <a:lnTo>
                    <a:pt x="6" y="108"/>
                  </a:lnTo>
                  <a:lnTo>
                    <a:pt x="6" y="126"/>
                  </a:lnTo>
                  <a:lnTo>
                    <a:pt x="6" y="144"/>
                  </a:lnTo>
                  <a:lnTo>
                    <a:pt x="6" y="162"/>
                  </a:lnTo>
                  <a:lnTo>
                    <a:pt x="12" y="174"/>
                  </a:lnTo>
                  <a:lnTo>
                    <a:pt x="30" y="192"/>
                  </a:lnTo>
                  <a:lnTo>
                    <a:pt x="30" y="198"/>
                  </a:lnTo>
                  <a:lnTo>
                    <a:pt x="48" y="240"/>
                  </a:lnTo>
                  <a:lnTo>
                    <a:pt x="60" y="276"/>
                  </a:lnTo>
                  <a:lnTo>
                    <a:pt x="66" y="324"/>
                  </a:lnTo>
                  <a:lnTo>
                    <a:pt x="72" y="324"/>
                  </a:lnTo>
                  <a:lnTo>
                    <a:pt x="78" y="312"/>
                  </a:lnTo>
                  <a:lnTo>
                    <a:pt x="84" y="312"/>
                  </a:lnTo>
                  <a:lnTo>
                    <a:pt x="90" y="324"/>
                  </a:lnTo>
                  <a:lnTo>
                    <a:pt x="102" y="330"/>
                  </a:lnTo>
                  <a:lnTo>
                    <a:pt x="114" y="330"/>
                  </a:lnTo>
                  <a:lnTo>
                    <a:pt x="114" y="336"/>
                  </a:lnTo>
                  <a:lnTo>
                    <a:pt x="114" y="348"/>
                  </a:lnTo>
                  <a:lnTo>
                    <a:pt x="108" y="360"/>
                  </a:lnTo>
                  <a:lnTo>
                    <a:pt x="114" y="360"/>
                  </a:lnTo>
                  <a:lnTo>
                    <a:pt x="114" y="366"/>
                  </a:lnTo>
                  <a:lnTo>
                    <a:pt x="120" y="366"/>
                  </a:lnTo>
                  <a:lnTo>
                    <a:pt x="126" y="360"/>
                  </a:lnTo>
                  <a:lnTo>
                    <a:pt x="132" y="366"/>
                  </a:lnTo>
                  <a:lnTo>
                    <a:pt x="132" y="372"/>
                  </a:lnTo>
                  <a:lnTo>
                    <a:pt x="138" y="372"/>
                  </a:lnTo>
                  <a:lnTo>
                    <a:pt x="150" y="366"/>
                  </a:lnTo>
                  <a:lnTo>
                    <a:pt x="156" y="366"/>
                  </a:lnTo>
                  <a:lnTo>
                    <a:pt x="162" y="366"/>
                  </a:lnTo>
                  <a:lnTo>
                    <a:pt x="168" y="372"/>
                  </a:lnTo>
                  <a:lnTo>
                    <a:pt x="174" y="378"/>
                  </a:lnTo>
                  <a:lnTo>
                    <a:pt x="180" y="378"/>
                  </a:lnTo>
                  <a:lnTo>
                    <a:pt x="192" y="384"/>
                  </a:lnTo>
                  <a:lnTo>
                    <a:pt x="192" y="390"/>
                  </a:lnTo>
                  <a:lnTo>
                    <a:pt x="204" y="372"/>
                  </a:lnTo>
                  <a:lnTo>
                    <a:pt x="228" y="360"/>
                  </a:lnTo>
                  <a:lnTo>
                    <a:pt x="234" y="342"/>
                  </a:lnTo>
                  <a:lnTo>
                    <a:pt x="288" y="348"/>
                  </a:lnTo>
                  <a:lnTo>
                    <a:pt x="306" y="330"/>
                  </a:lnTo>
                  <a:lnTo>
                    <a:pt x="276" y="294"/>
                  </a:lnTo>
                  <a:lnTo>
                    <a:pt x="294" y="252"/>
                  </a:lnTo>
                  <a:lnTo>
                    <a:pt x="288" y="228"/>
                  </a:lnTo>
                  <a:lnTo>
                    <a:pt x="330" y="20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6" name="Freeform 544">
              <a:extLst>
                <a:ext uri="{FF2B5EF4-FFF2-40B4-BE49-F238E27FC236}">
                  <a16:creationId xmlns:a16="http://schemas.microsoft.com/office/drawing/2014/main" id="{5731BAB7-160D-7D57-8BAD-370F105E7775}"/>
                </a:ext>
              </a:extLst>
            </p:cNvPr>
            <p:cNvSpPr/>
            <p:nvPr/>
          </p:nvSpPr>
          <p:spPr>
            <a:xfrm>
              <a:off x="6515100" y="3776663"/>
              <a:ext cx="819150" cy="676275"/>
            </a:xfrm>
            <a:custGeom>
              <a:avLst/>
              <a:gdLst>
                <a:gd name="T0" fmla="*/ 510 w 516"/>
                <a:gd name="T1" fmla="*/ 156 h 426"/>
                <a:gd name="T2" fmla="*/ 480 w 516"/>
                <a:gd name="T3" fmla="*/ 150 h 426"/>
                <a:gd name="T4" fmla="*/ 426 w 516"/>
                <a:gd name="T5" fmla="*/ 102 h 426"/>
                <a:gd name="T6" fmla="*/ 366 w 516"/>
                <a:gd name="T7" fmla="*/ 60 h 426"/>
                <a:gd name="T8" fmla="*/ 276 w 516"/>
                <a:gd name="T9" fmla="*/ 0 h 426"/>
                <a:gd name="T10" fmla="*/ 264 w 516"/>
                <a:gd name="T11" fmla="*/ 18 h 426"/>
                <a:gd name="T12" fmla="*/ 264 w 516"/>
                <a:gd name="T13" fmla="*/ 30 h 426"/>
                <a:gd name="T14" fmla="*/ 252 w 516"/>
                <a:gd name="T15" fmla="*/ 24 h 426"/>
                <a:gd name="T16" fmla="*/ 240 w 516"/>
                <a:gd name="T17" fmla="*/ 42 h 426"/>
                <a:gd name="T18" fmla="*/ 228 w 516"/>
                <a:gd name="T19" fmla="*/ 60 h 426"/>
                <a:gd name="T20" fmla="*/ 216 w 516"/>
                <a:gd name="T21" fmla="*/ 72 h 426"/>
                <a:gd name="T22" fmla="*/ 216 w 516"/>
                <a:gd name="T23" fmla="*/ 84 h 426"/>
                <a:gd name="T24" fmla="*/ 210 w 516"/>
                <a:gd name="T25" fmla="*/ 102 h 426"/>
                <a:gd name="T26" fmla="*/ 198 w 516"/>
                <a:gd name="T27" fmla="*/ 102 h 426"/>
                <a:gd name="T28" fmla="*/ 186 w 516"/>
                <a:gd name="T29" fmla="*/ 90 h 426"/>
                <a:gd name="T30" fmla="*/ 180 w 516"/>
                <a:gd name="T31" fmla="*/ 102 h 426"/>
                <a:gd name="T32" fmla="*/ 180 w 516"/>
                <a:gd name="T33" fmla="*/ 132 h 426"/>
                <a:gd name="T34" fmla="*/ 180 w 516"/>
                <a:gd name="T35" fmla="*/ 144 h 426"/>
                <a:gd name="T36" fmla="*/ 162 w 516"/>
                <a:gd name="T37" fmla="*/ 144 h 426"/>
                <a:gd name="T38" fmla="*/ 150 w 516"/>
                <a:gd name="T39" fmla="*/ 144 h 426"/>
                <a:gd name="T40" fmla="*/ 138 w 516"/>
                <a:gd name="T41" fmla="*/ 150 h 426"/>
                <a:gd name="T42" fmla="*/ 126 w 516"/>
                <a:gd name="T43" fmla="*/ 150 h 426"/>
                <a:gd name="T44" fmla="*/ 120 w 516"/>
                <a:gd name="T45" fmla="*/ 162 h 426"/>
                <a:gd name="T46" fmla="*/ 108 w 516"/>
                <a:gd name="T47" fmla="*/ 150 h 426"/>
                <a:gd name="T48" fmla="*/ 96 w 516"/>
                <a:gd name="T49" fmla="*/ 150 h 426"/>
                <a:gd name="T50" fmla="*/ 84 w 516"/>
                <a:gd name="T51" fmla="*/ 168 h 426"/>
                <a:gd name="T52" fmla="*/ 72 w 516"/>
                <a:gd name="T53" fmla="*/ 174 h 426"/>
                <a:gd name="T54" fmla="*/ 78 w 516"/>
                <a:gd name="T55" fmla="*/ 198 h 426"/>
                <a:gd name="T56" fmla="*/ 72 w 516"/>
                <a:gd name="T57" fmla="*/ 204 h 426"/>
                <a:gd name="T58" fmla="*/ 60 w 516"/>
                <a:gd name="T59" fmla="*/ 216 h 426"/>
                <a:gd name="T60" fmla="*/ 54 w 516"/>
                <a:gd name="T61" fmla="*/ 222 h 426"/>
                <a:gd name="T62" fmla="*/ 42 w 516"/>
                <a:gd name="T63" fmla="*/ 228 h 426"/>
                <a:gd name="T64" fmla="*/ 42 w 516"/>
                <a:gd name="T65" fmla="*/ 240 h 426"/>
                <a:gd name="T66" fmla="*/ 30 w 516"/>
                <a:gd name="T67" fmla="*/ 246 h 426"/>
                <a:gd name="T68" fmla="*/ 24 w 516"/>
                <a:gd name="T69" fmla="*/ 258 h 426"/>
                <a:gd name="T70" fmla="*/ 18 w 516"/>
                <a:gd name="T71" fmla="*/ 252 h 426"/>
                <a:gd name="T72" fmla="*/ 12 w 516"/>
                <a:gd name="T73" fmla="*/ 264 h 426"/>
                <a:gd name="T74" fmla="*/ 12 w 516"/>
                <a:gd name="T75" fmla="*/ 276 h 426"/>
                <a:gd name="T76" fmla="*/ 0 w 516"/>
                <a:gd name="T77" fmla="*/ 282 h 426"/>
                <a:gd name="T78" fmla="*/ 0 w 516"/>
                <a:gd name="T79" fmla="*/ 294 h 426"/>
                <a:gd name="T80" fmla="*/ 12 w 516"/>
                <a:gd name="T81" fmla="*/ 312 h 426"/>
                <a:gd name="T82" fmla="*/ 18 w 516"/>
                <a:gd name="T83" fmla="*/ 330 h 426"/>
                <a:gd name="T84" fmla="*/ 48 w 516"/>
                <a:gd name="T85" fmla="*/ 354 h 426"/>
                <a:gd name="T86" fmla="*/ 78 w 516"/>
                <a:gd name="T87" fmla="*/ 336 h 426"/>
                <a:gd name="T88" fmla="*/ 132 w 516"/>
                <a:gd name="T89" fmla="*/ 330 h 426"/>
                <a:gd name="T90" fmla="*/ 150 w 516"/>
                <a:gd name="T91" fmla="*/ 294 h 426"/>
                <a:gd name="T92" fmla="*/ 198 w 516"/>
                <a:gd name="T93" fmla="*/ 306 h 426"/>
                <a:gd name="T94" fmla="*/ 246 w 516"/>
                <a:gd name="T95" fmla="*/ 360 h 426"/>
                <a:gd name="T96" fmla="*/ 294 w 516"/>
                <a:gd name="T97" fmla="*/ 402 h 426"/>
                <a:gd name="T98" fmla="*/ 312 w 516"/>
                <a:gd name="T99" fmla="*/ 426 h 426"/>
                <a:gd name="T100" fmla="*/ 348 w 516"/>
                <a:gd name="T101" fmla="*/ 408 h 426"/>
                <a:gd name="T102" fmla="*/ 372 w 516"/>
                <a:gd name="T103" fmla="*/ 414 h 426"/>
                <a:gd name="T104" fmla="*/ 378 w 516"/>
                <a:gd name="T105" fmla="*/ 342 h 426"/>
                <a:gd name="T106" fmla="*/ 414 w 516"/>
                <a:gd name="T107" fmla="*/ 312 h 426"/>
                <a:gd name="T108" fmla="*/ 438 w 516"/>
                <a:gd name="T109" fmla="*/ 264 h 426"/>
                <a:gd name="T110" fmla="*/ 468 w 516"/>
                <a:gd name="T111" fmla="*/ 264 h 426"/>
                <a:gd name="T112" fmla="*/ 516 w 516"/>
                <a:gd name="T113" fmla="*/ 198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6" h="426">
                  <a:moveTo>
                    <a:pt x="516" y="198"/>
                  </a:moveTo>
                  <a:lnTo>
                    <a:pt x="510" y="156"/>
                  </a:lnTo>
                  <a:lnTo>
                    <a:pt x="498" y="156"/>
                  </a:lnTo>
                  <a:lnTo>
                    <a:pt x="480" y="150"/>
                  </a:lnTo>
                  <a:lnTo>
                    <a:pt x="432" y="102"/>
                  </a:lnTo>
                  <a:lnTo>
                    <a:pt x="426" y="102"/>
                  </a:lnTo>
                  <a:lnTo>
                    <a:pt x="402" y="84"/>
                  </a:lnTo>
                  <a:lnTo>
                    <a:pt x="366" y="60"/>
                  </a:lnTo>
                  <a:lnTo>
                    <a:pt x="318" y="18"/>
                  </a:lnTo>
                  <a:lnTo>
                    <a:pt x="276" y="0"/>
                  </a:lnTo>
                  <a:lnTo>
                    <a:pt x="270" y="6"/>
                  </a:lnTo>
                  <a:lnTo>
                    <a:pt x="264" y="18"/>
                  </a:lnTo>
                  <a:lnTo>
                    <a:pt x="264" y="24"/>
                  </a:lnTo>
                  <a:lnTo>
                    <a:pt x="264" y="30"/>
                  </a:lnTo>
                  <a:lnTo>
                    <a:pt x="258" y="30"/>
                  </a:lnTo>
                  <a:lnTo>
                    <a:pt x="252" y="24"/>
                  </a:lnTo>
                  <a:lnTo>
                    <a:pt x="246" y="30"/>
                  </a:lnTo>
                  <a:lnTo>
                    <a:pt x="240" y="42"/>
                  </a:lnTo>
                  <a:lnTo>
                    <a:pt x="234" y="48"/>
                  </a:lnTo>
                  <a:lnTo>
                    <a:pt x="228" y="60"/>
                  </a:lnTo>
                  <a:lnTo>
                    <a:pt x="222" y="72"/>
                  </a:lnTo>
                  <a:lnTo>
                    <a:pt x="216" y="72"/>
                  </a:lnTo>
                  <a:lnTo>
                    <a:pt x="216" y="78"/>
                  </a:lnTo>
                  <a:lnTo>
                    <a:pt x="216" y="84"/>
                  </a:lnTo>
                  <a:lnTo>
                    <a:pt x="216" y="96"/>
                  </a:lnTo>
                  <a:lnTo>
                    <a:pt x="210" y="102"/>
                  </a:lnTo>
                  <a:lnTo>
                    <a:pt x="204" y="102"/>
                  </a:lnTo>
                  <a:lnTo>
                    <a:pt x="198" y="102"/>
                  </a:lnTo>
                  <a:lnTo>
                    <a:pt x="192" y="90"/>
                  </a:lnTo>
                  <a:lnTo>
                    <a:pt x="186" y="90"/>
                  </a:lnTo>
                  <a:lnTo>
                    <a:pt x="180" y="96"/>
                  </a:lnTo>
                  <a:lnTo>
                    <a:pt x="180" y="102"/>
                  </a:lnTo>
                  <a:lnTo>
                    <a:pt x="180" y="126"/>
                  </a:lnTo>
                  <a:lnTo>
                    <a:pt x="180" y="132"/>
                  </a:lnTo>
                  <a:lnTo>
                    <a:pt x="180" y="138"/>
                  </a:lnTo>
                  <a:lnTo>
                    <a:pt x="180" y="144"/>
                  </a:lnTo>
                  <a:lnTo>
                    <a:pt x="168" y="144"/>
                  </a:lnTo>
                  <a:lnTo>
                    <a:pt x="162" y="144"/>
                  </a:lnTo>
                  <a:lnTo>
                    <a:pt x="156" y="144"/>
                  </a:lnTo>
                  <a:lnTo>
                    <a:pt x="150" y="144"/>
                  </a:lnTo>
                  <a:lnTo>
                    <a:pt x="144" y="144"/>
                  </a:lnTo>
                  <a:lnTo>
                    <a:pt x="138" y="150"/>
                  </a:lnTo>
                  <a:lnTo>
                    <a:pt x="132" y="150"/>
                  </a:lnTo>
                  <a:lnTo>
                    <a:pt x="126" y="150"/>
                  </a:lnTo>
                  <a:lnTo>
                    <a:pt x="126" y="156"/>
                  </a:lnTo>
                  <a:lnTo>
                    <a:pt x="120" y="162"/>
                  </a:lnTo>
                  <a:lnTo>
                    <a:pt x="114" y="150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0"/>
                  </a:lnTo>
                  <a:lnTo>
                    <a:pt x="90" y="156"/>
                  </a:lnTo>
                  <a:lnTo>
                    <a:pt x="84" y="168"/>
                  </a:lnTo>
                  <a:lnTo>
                    <a:pt x="78" y="168"/>
                  </a:lnTo>
                  <a:lnTo>
                    <a:pt x="72" y="174"/>
                  </a:lnTo>
                  <a:lnTo>
                    <a:pt x="78" y="186"/>
                  </a:lnTo>
                  <a:lnTo>
                    <a:pt x="78" y="198"/>
                  </a:lnTo>
                  <a:lnTo>
                    <a:pt x="78" y="204"/>
                  </a:lnTo>
                  <a:lnTo>
                    <a:pt x="72" y="204"/>
                  </a:lnTo>
                  <a:lnTo>
                    <a:pt x="66" y="210"/>
                  </a:lnTo>
                  <a:lnTo>
                    <a:pt x="60" y="216"/>
                  </a:lnTo>
                  <a:lnTo>
                    <a:pt x="60" y="222"/>
                  </a:lnTo>
                  <a:lnTo>
                    <a:pt x="54" y="222"/>
                  </a:lnTo>
                  <a:lnTo>
                    <a:pt x="48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42" y="240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30" y="258"/>
                  </a:lnTo>
                  <a:lnTo>
                    <a:pt x="24" y="258"/>
                  </a:lnTo>
                  <a:lnTo>
                    <a:pt x="24" y="252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12" y="264"/>
                  </a:lnTo>
                  <a:lnTo>
                    <a:pt x="12" y="270"/>
                  </a:lnTo>
                  <a:lnTo>
                    <a:pt x="12" y="276"/>
                  </a:lnTo>
                  <a:lnTo>
                    <a:pt x="6" y="276"/>
                  </a:lnTo>
                  <a:lnTo>
                    <a:pt x="0" y="282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12"/>
                  </a:lnTo>
                  <a:lnTo>
                    <a:pt x="18" y="324"/>
                  </a:lnTo>
                  <a:lnTo>
                    <a:pt x="18" y="33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48"/>
                  </a:lnTo>
                  <a:lnTo>
                    <a:pt x="78" y="336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50" y="294"/>
                  </a:lnTo>
                  <a:lnTo>
                    <a:pt x="180" y="294"/>
                  </a:lnTo>
                  <a:lnTo>
                    <a:pt x="198" y="306"/>
                  </a:lnTo>
                  <a:lnTo>
                    <a:pt x="216" y="324"/>
                  </a:lnTo>
                  <a:lnTo>
                    <a:pt x="246" y="360"/>
                  </a:lnTo>
                  <a:lnTo>
                    <a:pt x="264" y="366"/>
                  </a:lnTo>
                  <a:lnTo>
                    <a:pt x="294" y="402"/>
                  </a:lnTo>
                  <a:lnTo>
                    <a:pt x="288" y="408"/>
                  </a:lnTo>
                  <a:lnTo>
                    <a:pt x="312" y="426"/>
                  </a:lnTo>
                  <a:lnTo>
                    <a:pt x="318" y="420"/>
                  </a:lnTo>
                  <a:lnTo>
                    <a:pt x="348" y="408"/>
                  </a:lnTo>
                  <a:lnTo>
                    <a:pt x="366" y="414"/>
                  </a:lnTo>
                  <a:lnTo>
                    <a:pt x="372" y="414"/>
                  </a:lnTo>
                  <a:lnTo>
                    <a:pt x="372" y="372"/>
                  </a:lnTo>
                  <a:lnTo>
                    <a:pt x="378" y="342"/>
                  </a:lnTo>
                  <a:lnTo>
                    <a:pt x="396" y="318"/>
                  </a:lnTo>
                  <a:lnTo>
                    <a:pt x="414" y="312"/>
                  </a:lnTo>
                  <a:lnTo>
                    <a:pt x="432" y="306"/>
                  </a:lnTo>
                  <a:lnTo>
                    <a:pt x="438" y="264"/>
                  </a:lnTo>
                  <a:lnTo>
                    <a:pt x="456" y="258"/>
                  </a:lnTo>
                  <a:lnTo>
                    <a:pt x="468" y="264"/>
                  </a:lnTo>
                  <a:lnTo>
                    <a:pt x="498" y="252"/>
                  </a:lnTo>
                  <a:lnTo>
                    <a:pt x="516" y="19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7" name="Freeform 545">
              <a:extLst>
                <a:ext uri="{FF2B5EF4-FFF2-40B4-BE49-F238E27FC236}">
                  <a16:creationId xmlns:a16="http://schemas.microsoft.com/office/drawing/2014/main" id="{8C032613-71F1-41B0-458D-DAC89B47C9B5}"/>
                </a:ext>
              </a:extLst>
            </p:cNvPr>
            <p:cNvSpPr/>
            <p:nvPr/>
          </p:nvSpPr>
          <p:spPr>
            <a:xfrm>
              <a:off x="6600825" y="4043363"/>
              <a:ext cx="19050" cy="38100"/>
            </a:xfrm>
            <a:custGeom>
              <a:avLst/>
              <a:gdLst>
                <a:gd name="T0" fmla="*/ 12 w 12"/>
                <a:gd name="T1" fmla="*/ 12 h 24"/>
                <a:gd name="T2" fmla="*/ 12 w 12"/>
                <a:gd name="T3" fmla="*/ 6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8 h 24"/>
                <a:gd name="T10" fmla="*/ 6 w 12"/>
                <a:gd name="T11" fmla="*/ 24 h 24"/>
                <a:gd name="T12" fmla="*/ 12 w 12"/>
                <a:gd name="T13" fmla="*/ 18 h 24"/>
                <a:gd name="T14" fmla="*/ 12 w 12"/>
                <a:gd name="T1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4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8" name="Freeform 546">
              <a:extLst>
                <a:ext uri="{FF2B5EF4-FFF2-40B4-BE49-F238E27FC236}">
                  <a16:creationId xmlns:a16="http://schemas.microsoft.com/office/drawing/2014/main" id="{2F9F9150-3CC6-8675-233E-5EFFD092DF3B}"/>
                </a:ext>
              </a:extLst>
            </p:cNvPr>
            <p:cNvSpPr/>
            <p:nvPr/>
          </p:nvSpPr>
          <p:spPr>
            <a:xfrm>
              <a:off x="6848475" y="3852863"/>
              <a:ext cx="28575" cy="19050"/>
            </a:xfrm>
            <a:custGeom>
              <a:avLst/>
              <a:gdLst>
                <a:gd name="T0" fmla="*/ 18 w 18"/>
                <a:gd name="T1" fmla="*/ 0 h 12"/>
                <a:gd name="T2" fmla="*/ 12 w 18"/>
                <a:gd name="T3" fmla="*/ 0 h 12"/>
                <a:gd name="T4" fmla="*/ 6 w 18"/>
                <a:gd name="T5" fmla="*/ 0 h 12"/>
                <a:gd name="T6" fmla="*/ 6 w 18"/>
                <a:gd name="T7" fmla="*/ 6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6 h 12"/>
                <a:gd name="T18" fmla="*/ 18 w 18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9" name="Freeform 547">
              <a:extLst>
                <a:ext uri="{FF2B5EF4-FFF2-40B4-BE49-F238E27FC236}">
                  <a16:creationId xmlns:a16="http://schemas.microsoft.com/office/drawing/2014/main" id="{7E528988-622F-365A-F413-0F333DAF6E21}"/>
                </a:ext>
              </a:extLst>
            </p:cNvPr>
            <p:cNvSpPr/>
            <p:nvPr/>
          </p:nvSpPr>
          <p:spPr>
            <a:xfrm>
              <a:off x="6238875" y="4852988"/>
              <a:ext cx="381000" cy="685800"/>
            </a:xfrm>
            <a:custGeom>
              <a:avLst/>
              <a:gdLst>
                <a:gd name="T0" fmla="*/ 228 w 240"/>
                <a:gd name="T1" fmla="*/ 390 h 432"/>
                <a:gd name="T2" fmla="*/ 216 w 240"/>
                <a:gd name="T3" fmla="*/ 348 h 432"/>
                <a:gd name="T4" fmla="*/ 186 w 240"/>
                <a:gd name="T5" fmla="*/ 348 h 432"/>
                <a:gd name="T6" fmla="*/ 174 w 240"/>
                <a:gd name="T7" fmla="*/ 318 h 432"/>
                <a:gd name="T8" fmla="*/ 180 w 240"/>
                <a:gd name="T9" fmla="*/ 294 h 432"/>
                <a:gd name="T10" fmla="*/ 210 w 240"/>
                <a:gd name="T11" fmla="*/ 270 h 432"/>
                <a:gd name="T12" fmla="*/ 186 w 240"/>
                <a:gd name="T13" fmla="*/ 258 h 432"/>
                <a:gd name="T14" fmla="*/ 192 w 240"/>
                <a:gd name="T15" fmla="*/ 228 h 432"/>
                <a:gd name="T16" fmla="*/ 204 w 240"/>
                <a:gd name="T17" fmla="*/ 210 h 432"/>
                <a:gd name="T18" fmla="*/ 204 w 240"/>
                <a:gd name="T19" fmla="*/ 180 h 432"/>
                <a:gd name="T20" fmla="*/ 228 w 240"/>
                <a:gd name="T21" fmla="*/ 156 h 432"/>
                <a:gd name="T22" fmla="*/ 222 w 240"/>
                <a:gd name="T23" fmla="*/ 132 h 432"/>
                <a:gd name="T24" fmla="*/ 204 w 240"/>
                <a:gd name="T25" fmla="*/ 114 h 432"/>
                <a:gd name="T26" fmla="*/ 192 w 240"/>
                <a:gd name="T27" fmla="*/ 96 h 432"/>
                <a:gd name="T28" fmla="*/ 222 w 240"/>
                <a:gd name="T29" fmla="*/ 78 h 432"/>
                <a:gd name="T30" fmla="*/ 240 w 240"/>
                <a:gd name="T31" fmla="*/ 42 h 432"/>
                <a:gd name="T32" fmla="*/ 228 w 240"/>
                <a:gd name="T33" fmla="*/ 12 h 432"/>
                <a:gd name="T34" fmla="*/ 192 w 240"/>
                <a:gd name="T35" fmla="*/ 30 h 432"/>
                <a:gd name="T36" fmla="*/ 162 w 240"/>
                <a:gd name="T37" fmla="*/ 48 h 432"/>
                <a:gd name="T38" fmla="*/ 138 w 240"/>
                <a:gd name="T39" fmla="*/ 66 h 432"/>
                <a:gd name="T40" fmla="*/ 78 w 240"/>
                <a:gd name="T41" fmla="*/ 90 h 432"/>
                <a:gd name="T42" fmla="*/ 48 w 240"/>
                <a:gd name="T43" fmla="*/ 78 h 432"/>
                <a:gd name="T44" fmla="*/ 0 w 240"/>
                <a:gd name="T45" fmla="*/ 96 h 432"/>
                <a:gd name="T46" fmla="*/ 6 w 240"/>
                <a:gd name="T47" fmla="*/ 108 h 432"/>
                <a:gd name="T48" fmla="*/ 12 w 240"/>
                <a:gd name="T49" fmla="*/ 126 h 432"/>
                <a:gd name="T50" fmla="*/ 24 w 240"/>
                <a:gd name="T51" fmla="*/ 144 h 432"/>
                <a:gd name="T52" fmla="*/ 12 w 240"/>
                <a:gd name="T53" fmla="*/ 144 h 432"/>
                <a:gd name="T54" fmla="*/ 12 w 240"/>
                <a:gd name="T55" fmla="*/ 156 h 432"/>
                <a:gd name="T56" fmla="*/ 18 w 240"/>
                <a:gd name="T57" fmla="*/ 168 h 432"/>
                <a:gd name="T58" fmla="*/ 24 w 240"/>
                <a:gd name="T59" fmla="*/ 192 h 432"/>
                <a:gd name="T60" fmla="*/ 24 w 240"/>
                <a:gd name="T61" fmla="*/ 204 h 432"/>
                <a:gd name="T62" fmla="*/ 36 w 240"/>
                <a:gd name="T63" fmla="*/ 222 h 432"/>
                <a:gd name="T64" fmla="*/ 30 w 240"/>
                <a:gd name="T65" fmla="*/ 228 h 432"/>
                <a:gd name="T66" fmla="*/ 12 w 240"/>
                <a:gd name="T67" fmla="*/ 216 h 432"/>
                <a:gd name="T68" fmla="*/ 12 w 240"/>
                <a:gd name="T69" fmla="*/ 228 h 432"/>
                <a:gd name="T70" fmla="*/ 18 w 240"/>
                <a:gd name="T71" fmla="*/ 240 h 432"/>
                <a:gd name="T72" fmla="*/ 24 w 240"/>
                <a:gd name="T73" fmla="*/ 252 h 432"/>
                <a:gd name="T74" fmla="*/ 12 w 240"/>
                <a:gd name="T75" fmla="*/ 246 h 432"/>
                <a:gd name="T76" fmla="*/ 6 w 240"/>
                <a:gd name="T77" fmla="*/ 252 h 432"/>
                <a:gd name="T78" fmla="*/ 18 w 240"/>
                <a:gd name="T79" fmla="*/ 258 h 432"/>
                <a:gd name="T80" fmla="*/ 24 w 240"/>
                <a:gd name="T81" fmla="*/ 270 h 432"/>
                <a:gd name="T82" fmla="*/ 12 w 240"/>
                <a:gd name="T83" fmla="*/ 270 h 432"/>
                <a:gd name="T84" fmla="*/ 0 w 240"/>
                <a:gd name="T85" fmla="*/ 276 h 432"/>
                <a:gd name="T86" fmla="*/ 12 w 240"/>
                <a:gd name="T87" fmla="*/ 300 h 432"/>
                <a:gd name="T88" fmla="*/ 30 w 240"/>
                <a:gd name="T89" fmla="*/ 324 h 432"/>
                <a:gd name="T90" fmla="*/ 54 w 240"/>
                <a:gd name="T91" fmla="*/ 312 h 432"/>
                <a:gd name="T92" fmla="*/ 84 w 240"/>
                <a:gd name="T93" fmla="*/ 324 h 432"/>
                <a:gd name="T94" fmla="*/ 108 w 240"/>
                <a:gd name="T95" fmla="*/ 336 h 432"/>
                <a:gd name="T96" fmla="*/ 114 w 240"/>
                <a:gd name="T97" fmla="*/ 342 h 432"/>
                <a:gd name="T98" fmla="*/ 162 w 240"/>
                <a:gd name="T99" fmla="*/ 366 h 432"/>
                <a:gd name="T100" fmla="*/ 174 w 240"/>
                <a:gd name="T101" fmla="*/ 420 h 432"/>
                <a:gd name="T102" fmla="*/ 210 w 240"/>
                <a:gd name="T103" fmla="*/ 432 h 432"/>
                <a:gd name="T104" fmla="*/ 234 w 240"/>
                <a:gd name="T105" fmla="*/ 414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0" h="432">
                  <a:moveTo>
                    <a:pt x="240" y="414"/>
                  </a:moveTo>
                  <a:lnTo>
                    <a:pt x="228" y="390"/>
                  </a:lnTo>
                  <a:lnTo>
                    <a:pt x="234" y="360"/>
                  </a:lnTo>
                  <a:lnTo>
                    <a:pt x="216" y="348"/>
                  </a:lnTo>
                  <a:lnTo>
                    <a:pt x="216" y="360"/>
                  </a:lnTo>
                  <a:lnTo>
                    <a:pt x="186" y="348"/>
                  </a:lnTo>
                  <a:lnTo>
                    <a:pt x="180" y="336"/>
                  </a:lnTo>
                  <a:lnTo>
                    <a:pt x="174" y="318"/>
                  </a:lnTo>
                  <a:lnTo>
                    <a:pt x="168" y="300"/>
                  </a:lnTo>
                  <a:lnTo>
                    <a:pt x="180" y="294"/>
                  </a:lnTo>
                  <a:lnTo>
                    <a:pt x="204" y="288"/>
                  </a:lnTo>
                  <a:lnTo>
                    <a:pt x="210" y="270"/>
                  </a:lnTo>
                  <a:lnTo>
                    <a:pt x="204" y="276"/>
                  </a:lnTo>
                  <a:lnTo>
                    <a:pt x="186" y="258"/>
                  </a:lnTo>
                  <a:lnTo>
                    <a:pt x="192" y="246"/>
                  </a:lnTo>
                  <a:lnTo>
                    <a:pt x="192" y="228"/>
                  </a:lnTo>
                  <a:lnTo>
                    <a:pt x="210" y="216"/>
                  </a:lnTo>
                  <a:lnTo>
                    <a:pt x="204" y="210"/>
                  </a:lnTo>
                  <a:lnTo>
                    <a:pt x="198" y="198"/>
                  </a:lnTo>
                  <a:lnTo>
                    <a:pt x="204" y="180"/>
                  </a:lnTo>
                  <a:lnTo>
                    <a:pt x="216" y="186"/>
                  </a:lnTo>
                  <a:lnTo>
                    <a:pt x="228" y="156"/>
                  </a:lnTo>
                  <a:lnTo>
                    <a:pt x="222" y="126"/>
                  </a:lnTo>
                  <a:lnTo>
                    <a:pt x="222" y="132"/>
                  </a:lnTo>
                  <a:lnTo>
                    <a:pt x="204" y="120"/>
                  </a:lnTo>
                  <a:lnTo>
                    <a:pt x="204" y="114"/>
                  </a:lnTo>
                  <a:lnTo>
                    <a:pt x="210" y="108"/>
                  </a:lnTo>
                  <a:lnTo>
                    <a:pt x="192" y="96"/>
                  </a:lnTo>
                  <a:lnTo>
                    <a:pt x="204" y="84"/>
                  </a:lnTo>
                  <a:lnTo>
                    <a:pt x="222" y="78"/>
                  </a:lnTo>
                  <a:lnTo>
                    <a:pt x="222" y="54"/>
                  </a:lnTo>
                  <a:lnTo>
                    <a:pt x="240" y="42"/>
                  </a:lnTo>
                  <a:lnTo>
                    <a:pt x="240" y="12"/>
                  </a:lnTo>
                  <a:lnTo>
                    <a:pt x="228" y="12"/>
                  </a:lnTo>
                  <a:lnTo>
                    <a:pt x="204" y="0"/>
                  </a:lnTo>
                  <a:lnTo>
                    <a:pt x="192" y="30"/>
                  </a:lnTo>
                  <a:lnTo>
                    <a:pt x="174" y="30"/>
                  </a:lnTo>
                  <a:lnTo>
                    <a:pt x="162" y="48"/>
                  </a:lnTo>
                  <a:lnTo>
                    <a:pt x="150" y="60"/>
                  </a:lnTo>
                  <a:lnTo>
                    <a:pt x="138" y="66"/>
                  </a:lnTo>
                  <a:lnTo>
                    <a:pt x="102" y="96"/>
                  </a:lnTo>
                  <a:lnTo>
                    <a:pt x="78" y="90"/>
                  </a:lnTo>
                  <a:lnTo>
                    <a:pt x="60" y="90"/>
                  </a:lnTo>
                  <a:lnTo>
                    <a:pt x="48" y="78"/>
                  </a:lnTo>
                  <a:lnTo>
                    <a:pt x="18" y="84"/>
                  </a:lnTo>
                  <a:lnTo>
                    <a:pt x="0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18" y="150"/>
                  </a:lnTo>
                  <a:lnTo>
                    <a:pt x="12" y="144"/>
                  </a:lnTo>
                  <a:lnTo>
                    <a:pt x="6" y="150"/>
                  </a:lnTo>
                  <a:lnTo>
                    <a:pt x="12" y="156"/>
                  </a:lnTo>
                  <a:lnTo>
                    <a:pt x="18" y="162"/>
                  </a:lnTo>
                  <a:lnTo>
                    <a:pt x="18" y="168"/>
                  </a:lnTo>
                  <a:lnTo>
                    <a:pt x="24" y="174"/>
                  </a:lnTo>
                  <a:lnTo>
                    <a:pt x="24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30" y="204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30" y="228"/>
                  </a:lnTo>
                  <a:lnTo>
                    <a:pt x="18" y="216"/>
                  </a:lnTo>
                  <a:lnTo>
                    <a:pt x="12" y="216"/>
                  </a:lnTo>
                  <a:lnTo>
                    <a:pt x="12" y="222"/>
                  </a:lnTo>
                  <a:lnTo>
                    <a:pt x="12" y="228"/>
                  </a:lnTo>
                  <a:lnTo>
                    <a:pt x="18" y="234"/>
                  </a:lnTo>
                  <a:lnTo>
                    <a:pt x="18" y="240"/>
                  </a:lnTo>
                  <a:lnTo>
                    <a:pt x="24" y="246"/>
                  </a:lnTo>
                  <a:lnTo>
                    <a:pt x="24" y="252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6" y="252"/>
                  </a:lnTo>
                  <a:lnTo>
                    <a:pt x="12" y="258"/>
                  </a:lnTo>
                  <a:lnTo>
                    <a:pt x="18" y="258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18" y="270"/>
                  </a:lnTo>
                  <a:lnTo>
                    <a:pt x="12" y="270"/>
                  </a:lnTo>
                  <a:lnTo>
                    <a:pt x="6" y="270"/>
                  </a:lnTo>
                  <a:lnTo>
                    <a:pt x="0" y="276"/>
                  </a:lnTo>
                  <a:lnTo>
                    <a:pt x="6" y="288"/>
                  </a:lnTo>
                  <a:lnTo>
                    <a:pt x="12" y="300"/>
                  </a:lnTo>
                  <a:lnTo>
                    <a:pt x="12" y="312"/>
                  </a:lnTo>
                  <a:lnTo>
                    <a:pt x="30" y="324"/>
                  </a:lnTo>
                  <a:lnTo>
                    <a:pt x="48" y="324"/>
                  </a:lnTo>
                  <a:lnTo>
                    <a:pt x="54" y="312"/>
                  </a:lnTo>
                  <a:lnTo>
                    <a:pt x="66" y="330"/>
                  </a:lnTo>
                  <a:lnTo>
                    <a:pt x="84" y="324"/>
                  </a:lnTo>
                  <a:lnTo>
                    <a:pt x="96" y="336"/>
                  </a:lnTo>
                  <a:lnTo>
                    <a:pt x="108" y="336"/>
                  </a:lnTo>
                  <a:lnTo>
                    <a:pt x="108" y="342"/>
                  </a:lnTo>
                  <a:lnTo>
                    <a:pt x="114" y="342"/>
                  </a:lnTo>
                  <a:lnTo>
                    <a:pt x="132" y="360"/>
                  </a:lnTo>
                  <a:lnTo>
                    <a:pt x="162" y="366"/>
                  </a:lnTo>
                  <a:lnTo>
                    <a:pt x="168" y="396"/>
                  </a:lnTo>
                  <a:lnTo>
                    <a:pt x="174" y="420"/>
                  </a:lnTo>
                  <a:lnTo>
                    <a:pt x="192" y="432"/>
                  </a:lnTo>
                  <a:lnTo>
                    <a:pt x="210" y="432"/>
                  </a:lnTo>
                  <a:lnTo>
                    <a:pt x="216" y="408"/>
                  </a:lnTo>
                  <a:lnTo>
                    <a:pt x="234" y="414"/>
                  </a:lnTo>
                  <a:lnTo>
                    <a:pt x="240" y="41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0" name="Freeform 548">
              <a:extLst>
                <a:ext uri="{FF2B5EF4-FFF2-40B4-BE49-F238E27FC236}">
                  <a16:creationId xmlns:a16="http://schemas.microsoft.com/office/drawing/2014/main" id="{3ACB0654-B478-234E-2BC8-8C2F5E089EA6}"/>
                </a:ext>
              </a:extLst>
            </p:cNvPr>
            <p:cNvSpPr/>
            <p:nvPr/>
          </p:nvSpPr>
          <p:spPr>
            <a:xfrm>
              <a:off x="6229350" y="5157788"/>
              <a:ext cx="38100" cy="38100"/>
            </a:xfrm>
            <a:custGeom>
              <a:avLst/>
              <a:gdLst>
                <a:gd name="T0" fmla="*/ 24 w 24"/>
                <a:gd name="T1" fmla="*/ 18 h 24"/>
                <a:gd name="T2" fmla="*/ 24 w 24"/>
                <a:gd name="T3" fmla="*/ 12 h 24"/>
                <a:gd name="T4" fmla="*/ 18 w 24"/>
                <a:gd name="T5" fmla="*/ 6 h 24"/>
                <a:gd name="T6" fmla="*/ 12 w 24"/>
                <a:gd name="T7" fmla="*/ 0 h 24"/>
                <a:gd name="T8" fmla="*/ 6 w 24"/>
                <a:gd name="T9" fmla="*/ 0 h 24"/>
                <a:gd name="T10" fmla="*/ 6 w 24"/>
                <a:gd name="T11" fmla="*/ 12 h 24"/>
                <a:gd name="T12" fmla="*/ 0 w 24"/>
                <a:gd name="T13" fmla="*/ 12 h 24"/>
                <a:gd name="T14" fmla="*/ 6 w 24"/>
                <a:gd name="T15" fmla="*/ 18 h 24"/>
                <a:gd name="T16" fmla="*/ 6 w 24"/>
                <a:gd name="T17" fmla="*/ 24 h 24"/>
                <a:gd name="T18" fmla="*/ 18 w 24"/>
                <a:gd name="T19" fmla="*/ 24 h 24"/>
                <a:gd name="T20" fmla="*/ 24 w 24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24" y="18"/>
                  </a:moveTo>
                  <a:lnTo>
                    <a:pt x="24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8" y="24"/>
                  </a:lnTo>
                  <a:lnTo>
                    <a:pt x="24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1" name="Freeform 549">
              <a:extLst>
                <a:ext uri="{FF2B5EF4-FFF2-40B4-BE49-F238E27FC236}">
                  <a16:creationId xmlns:a16="http://schemas.microsoft.com/office/drawing/2014/main" id="{3E916F49-06C1-618C-6548-BE1D158366C6}"/>
                </a:ext>
              </a:extLst>
            </p:cNvPr>
            <p:cNvSpPr/>
            <p:nvPr/>
          </p:nvSpPr>
          <p:spPr>
            <a:xfrm>
              <a:off x="6305550" y="4243388"/>
              <a:ext cx="742950" cy="762000"/>
            </a:xfrm>
            <a:custGeom>
              <a:avLst/>
              <a:gdLst>
                <a:gd name="T0" fmla="*/ 462 w 468"/>
                <a:gd name="T1" fmla="*/ 288 h 480"/>
                <a:gd name="T2" fmla="*/ 462 w 468"/>
                <a:gd name="T3" fmla="*/ 258 h 480"/>
                <a:gd name="T4" fmla="*/ 456 w 468"/>
                <a:gd name="T5" fmla="*/ 204 h 480"/>
                <a:gd name="T6" fmla="*/ 438 w 468"/>
                <a:gd name="T7" fmla="*/ 174 h 480"/>
                <a:gd name="T8" fmla="*/ 432 w 468"/>
                <a:gd name="T9" fmla="*/ 144 h 480"/>
                <a:gd name="T10" fmla="*/ 420 w 468"/>
                <a:gd name="T11" fmla="*/ 114 h 480"/>
                <a:gd name="T12" fmla="*/ 396 w 468"/>
                <a:gd name="T13" fmla="*/ 72 h 480"/>
                <a:gd name="T14" fmla="*/ 348 w 468"/>
                <a:gd name="T15" fmla="*/ 30 h 480"/>
                <a:gd name="T16" fmla="*/ 312 w 468"/>
                <a:gd name="T17" fmla="*/ 0 h 480"/>
                <a:gd name="T18" fmla="*/ 276 w 468"/>
                <a:gd name="T19" fmla="*/ 30 h 480"/>
                <a:gd name="T20" fmla="*/ 240 w 468"/>
                <a:gd name="T21" fmla="*/ 36 h 480"/>
                <a:gd name="T22" fmla="*/ 180 w 468"/>
                <a:gd name="T23" fmla="*/ 54 h 480"/>
                <a:gd name="T24" fmla="*/ 186 w 468"/>
                <a:gd name="T25" fmla="*/ 84 h 480"/>
                <a:gd name="T26" fmla="*/ 174 w 468"/>
                <a:gd name="T27" fmla="*/ 114 h 480"/>
                <a:gd name="T28" fmla="*/ 138 w 468"/>
                <a:gd name="T29" fmla="*/ 132 h 480"/>
                <a:gd name="T30" fmla="*/ 102 w 468"/>
                <a:gd name="T31" fmla="*/ 156 h 480"/>
                <a:gd name="T32" fmla="*/ 120 w 468"/>
                <a:gd name="T33" fmla="*/ 210 h 480"/>
                <a:gd name="T34" fmla="*/ 72 w 468"/>
                <a:gd name="T35" fmla="*/ 210 h 480"/>
                <a:gd name="T36" fmla="*/ 42 w 468"/>
                <a:gd name="T37" fmla="*/ 198 h 480"/>
                <a:gd name="T38" fmla="*/ 36 w 468"/>
                <a:gd name="T39" fmla="*/ 234 h 480"/>
                <a:gd name="T40" fmla="*/ 24 w 468"/>
                <a:gd name="T41" fmla="*/ 264 h 480"/>
                <a:gd name="T42" fmla="*/ 0 w 468"/>
                <a:gd name="T43" fmla="*/ 330 h 480"/>
                <a:gd name="T44" fmla="*/ 6 w 468"/>
                <a:gd name="T45" fmla="*/ 354 h 480"/>
                <a:gd name="T46" fmla="*/ 18 w 468"/>
                <a:gd name="T47" fmla="*/ 384 h 480"/>
                <a:gd name="T48" fmla="*/ 30 w 468"/>
                <a:gd name="T49" fmla="*/ 402 h 480"/>
                <a:gd name="T50" fmla="*/ 18 w 468"/>
                <a:gd name="T51" fmla="*/ 426 h 480"/>
                <a:gd name="T52" fmla="*/ 6 w 468"/>
                <a:gd name="T53" fmla="*/ 462 h 480"/>
                <a:gd name="T54" fmla="*/ 36 w 468"/>
                <a:gd name="T55" fmla="*/ 474 h 480"/>
                <a:gd name="T56" fmla="*/ 96 w 468"/>
                <a:gd name="T57" fmla="*/ 450 h 480"/>
                <a:gd name="T58" fmla="*/ 120 w 468"/>
                <a:gd name="T59" fmla="*/ 432 h 480"/>
                <a:gd name="T60" fmla="*/ 150 w 468"/>
                <a:gd name="T61" fmla="*/ 414 h 480"/>
                <a:gd name="T62" fmla="*/ 186 w 468"/>
                <a:gd name="T63" fmla="*/ 396 h 480"/>
                <a:gd name="T64" fmla="*/ 222 w 468"/>
                <a:gd name="T65" fmla="*/ 396 h 480"/>
                <a:gd name="T66" fmla="*/ 270 w 468"/>
                <a:gd name="T67" fmla="*/ 348 h 480"/>
                <a:gd name="T68" fmla="*/ 300 w 468"/>
                <a:gd name="T69" fmla="*/ 360 h 480"/>
                <a:gd name="T70" fmla="*/ 330 w 468"/>
                <a:gd name="T71" fmla="*/ 354 h 480"/>
                <a:gd name="T72" fmla="*/ 354 w 468"/>
                <a:gd name="T73" fmla="*/ 330 h 480"/>
                <a:gd name="T74" fmla="*/ 372 w 468"/>
                <a:gd name="T75" fmla="*/ 366 h 480"/>
                <a:gd name="T76" fmla="*/ 408 w 468"/>
                <a:gd name="T77" fmla="*/ 342 h 480"/>
                <a:gd name="T78" fmla="*/ 438 w 468"/>
                <a:gd name="T79" fmla="*/ 336 h 480"/>
                <a:gd name="T80" fmla="*/ 462 w 468"/>
                <a:gd name="T81" fmla="*/ 33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68" h="480">
                  <a:moveTo>
                    <a:pt x="468" y="294"/>
                  </a:moveTo>
                  <a:lnTo>
                    <a:pt x="462" y="288"/>
                  </a:lnTo>
                  <a:lnTo>
                    <a:pt x="468" y="276"/>
                  </a:lnTo>
                  <a:lnTo>
                    <a:pt x="462" y="258"/>
                  </a:lnTo>
                  <a:lnTo>
                    <a:pt x="444" y="210"/>
                  </a:lnTo>
                  <a:lnTo>
                    <a:pt x="456" y="204"/>
                  </a:lnTo>
                  <a:lnTo>
                    <a:pt x="438" y="180"/>
                  </a:lnTo>
                  <a:lnTo>
                    <a:pt x="438" y="174"/>
                  </a:lnTo>
                  <a:lnTo>
                    <a:pt x="438" y="168"/>
                  </a:lnTo>
                  <a:lnTo>
                    <a:pt x="432" y="144"/>
                  </a:lnTo>
                  <a:lnTo>
                    <a:pt x="444" y="132"/>
                  </a:lnTo>
                  <a:lnTo>
                    <a:pt x="420" y="114"/>
                  </a:lnTo>
                  <a:lnTo>
                    <a:pt x="426" y="108"/>
                  </a:lnTo>
                  <a:lnTo>
                    <a:pt x="396" y="72"/>
                  </a:lnTo>
                  <a:lnTo>
                    <a:pt x="378" y="66"/>
                  </a:lnTo>
                  <a:lnTo>
                    <a:pt x="348" y="30"/>
                  </a:lnTo>
                  <a:lnTo>
                    <a:pt x="330" y="12"/>
                  </a:lnTo>
                  <a:lnTo>
                    <a:pt x="312" y="0"/>
                  </a:lnTo>
                  <a:lnTo>
                    <a:pt x="282" y="0"/>
                  </a:lnTo>
                  <a:lnTo>
                    <a:pt x="276" y="30"/>
                  </a:lnTo>
                  <a:lnTo>
                    <a:pt x="264" y="36"/>
                  </a:lnTo>
                  <a:lnTo>
                    <a:pt x="240" y="36"/>
                  </a:lnTo>
                  <a:lnTo>
                    <a:pt x="210" y="42"/>
                  </a:lnTo>
                  <a:lnTo>
                    <a:pt x="180" y="54"/>
                  </a:lnTo>
                  <a:lnTo>
                    <a:pt x="180" y="84"/>
                  </a:lnTo>
                  <a:lnTo>
                    <a:pt x="186" y="84"/>
                  </a:lnTo>
                  <a:lnTo>
                    <a:pt x="192" y="108"/>
                  </a:lnTo>
                  <a:lnTo>
                    <a:pt x="174" y="114"/>
                  </a:lnTo>
                  <a:lnTo>
                    <a:pt x="156" y="120"/>
                  </a:lnTo>
                  <a:lnTo>
                    <a:pt x="138" y="132"/>
                  </a:lnTo>
                  <a:lnTo>
                    <a:pt x="120" y="126"/>
                  </a:lnTo>
                  <a:lnTo>
                    <a:pt x="102" y="156"/>
                  </a:lnTo>
                  <a:lnTo>
                    <a:pt x="114" y="180"/>
                  </a:lnTo>
                  <a:lnTo>
                    <a:pt x="120" y="210"/>
                  </a:lnTo>
                  <a:lnTo>
                    <a:pt x="108" y="228"/>
                  </a:lnTo>
                  <a:lnTo>
                    <a:pt x="72" y="21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16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330"/>
                  </a:lnTo>
                  <a:lnTo>
                    <a:pt x="0" y="336"/>
                  </a:lnTo>
                  <a:lnTo>
                    <a:pt x="6" y="354"/>
                  </a:lnTo>
                  <a:lnTo>
                    <a:pt x="18" y="354"/>
                  </a:lnTo>
                  <a:lnTo>
                    <a:pt x="18" y="384"/>
                  </a:lnTo>
                  <a:lnTo>
                    <a:pt x="24" y="390"/>
                  </a:lnTo>
                  <a:lnTo>
                    <a:pt x="30" y="402"/>
                  </a:lnTo>
                  <a:lnTo>
                    <a:pt x="18" y="408"/>
                  </a:lnTo>
                  <a:lnTo>
                    <a:pt x="18" y="426"/>
                  </a:lnTo>
                  <a:lnTo>
                    <a:pt x="12" y="432"/>
                  </a:lnTo>
                  <a:lnTo>
                    <a:pt x="6" y="462"/>
                  </a:lnTo>
                  <a:lnTo>
                    <a:pt x="18" y="474"/>
                  </a:lnTo>
                  <a:lnTo>
                    <a:pt x="36" y="474"/>
                  </a:lnTo>
                  <a:lnTo>
                    <a:pt x="60" y="480"/>
                  </a:lnTo>
                  <a:lnTo>
                    <a:pt x="96" y="450"/>
                  </a:lnTo>
                  <a:lnTo>
                    <a:pt x="108" y="444"/>
                  </a:lnTo>
                  <a:lnTo>
                    <a:pt x="120" y="432"/>
                  </a:lnTo>
                  <a:lnTo>
                    <a:pt x="132" y="414"/>
                  </a:lnTo>
                  <a:lnTo>
                    <a:pt x="150" y="414"/>
                  </a:lnTo>
                  <a:lnTo>
                    <a:pt x="162" y="384"/>
                  </a:lnTo>
                  <a:lnTo>
                    <a:pt x="186" y="396"/>
                  </a:lnTo>
                  <a:lnTo>
                    <a:pt x="198" y="396"/>
                  </a:lnTo>
                  <a:lnTo>
                    <a:pt x="222" y="396"/>
                  </a:lnTo>
                  <a:lnTo>
                    <a:pt x="258" y="378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300" y="360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48"/>
                  </a:lnTo>
                  <a:lnTo>
                    <a:pt x="354" y="330"/>
                  </a:lnTo>
                  <a:lnTo>
                    <a:pt x="366" y="336"/>
                  </a:lnTo>
                  <a:lnTo>
                    <a:pt x="372" y="366"/>
                  </a:lnTo>
                  <a:lnTo>
                    <a:pt x="384" y="372"/>
                  </a:lnTo>
                  <a:lnTo>
                    <a:pt x="408" y="342"/>
                  </a:lnTo>
                  <a:lnTo>
                    <a:pt x="432" y="348"/>
                  </a:lnTo>
                  <a:lnTo>
                    <a:pt x="438" y="336"/>
                  </a:lnTo>
                  <a:lnTo>
                    <a:pt x="462" y="336"/>
                  </a:lnTo>
                  <a:lnTo>
                    <a:pt x="462" y="330"/>
                  </a:lnTo>
                  <a:lnTo>
                    <a:pt x="468" y="29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2" name="Freeform 550">
              <a:extLst>
                <a:ext uri="{FF2B5EF4-FFF2-40B4-BE49-F238E27FC236}">
                  <a16:creationId xmlns:a16="http://schemas.microsoft.com/office/drawing/2014/main" id="{BEB1AFA9-9316-9485-CBD3-3ABEC27A792B}"/>
                </a:ext>
              </a:extLst>
            </p:cNvPr>
            <p:cNvSpPr/>
            <p:nvPr/>
          </p:nvSpPr>
          <p:spPr>
            <a:xfrm>
              <a:off x="6505575" y="4767263"/>
              <a:ext cx="628650" cy="809625"/>
            </a:xfrm>
            <a:custGeom>
              <a:avLst/>
              <a:gdLst>
                <a:gd name="T0" fmla="*/ 396 w 396"/>
                <a:gd name="T1" fmla="*/ 270 h 510"/>
                <a:gd name="T2" fmla="*/ 372 w 396"/>
                <a:gd name="T3" fmla="*/ 264 h 510"/>
                <a:gd name="T4" fmla="*/ 354 w 396"/>
                <a:gd name="T5" fmla="*/ 216 h 510"/>
                <a:gd name="T6" fmla="*/ 348 w 396"/>
                <a:gd name="T7" fmla="*/ 174 h 510"/>
                <a:gd name="T8" fmla="*/ 372 w 396"/>
                <a:gd name="T9" fmla="*/ 156 h 510"/>
                <a:gd name="T10" fmla="*/ 360 w 396"/>
                <a:gd name="T11" fmla="*/ 126 h 510"/>
                <a:gd name="T12" fmla="*/ 336 w 396"/>
                <a:gd name="T13" fmla="*/ 102 h 510"/>
                <a:gd name="T14" fmla="*/ 300 w 396"/>
                <a:gd name="T15" fmla="*/ 102 h 510"/>
                <a:gd name="T16" fmla="*/ 282 w 396"/>
                <a:gd name="T17" fmla="*/ 84 h 510"/>
                <a:gd name="T18" fmla="*/ 258 w 396"/>
                <a:gd name="T19" fmla="*/ 42 h 510"/>
                <a:gd name="T20" fmla="*/ 240 w 396"/>
                <a:gd name="T21" fmla="*/ 6 h 510"/>
                <a:gd name="T22" fmla="*/ 210 w 396"/>
                <a:gd name="T23" fmla="*/ 18 h 510"/>
                <a:gd name="T24" fmla="*/ 180 w 396"/>
                <a:gd name="T25" fmla="*/ 24 h 510"/>
                <a:gd name="T26" fmla="*/ 150 w 396"/>
                <a:gd name="T27" fmla="*/ 18 h 510"/>
                <a:gd name="T28" fmla="*/ 132 w 396"/>
                <a:gd name="T29" fmla="*/ 48 h 510"/>
                <a:gd name="T30" fmla="*/ 72 w 396"/>
                <a:gd name="T31" fmla="*/ 66 h 510"/>
                <a:gd name="T32" fmla="*/ 54 w 396"/>
                <a:gd name="T33" fmla="*/ 108 h 510"/>
                <a:gd name="T34" fmla="*/ 36 w 396"/>
                <a:gd name="T35" fmla="*/ 138 h 510"/>
                <a:gd name="T36" fmla="*/ 42 w 396"/>
                <a:gd name="T37" fmla="*/ 162 h 510"/>
                <a:gd name="T38" fmla="*/ 36 w 396"/>
                <a:gd name="T39" fmla="*/ 174 h 510"/>
                <a:gd name="T40" fmla="*/ 54 w 396"/>
                <a:gd name="T41" fmla="*/ 180 h 510"/>
                <a:gd name="T42" fmla="*/ 48 w 396"/>
                <a:gd name="T43" fmla="*/ 240 h 510"/>
                <a:gd name="T44" fmla="*/ 30 w 396"/>
                <a:gd name="T45" fmla="*/ 252 h 510"/>
                <a:gd name="T46" fmla="*/ 42 w 396"/>
                <a:gd name="T47" fmla="*/ 270 h 510"/>
                <a:gd name="T48" fmla="*/ 24 w 396"/>
                <a:gd name="T49" fmla="*/ 300 h 510"/>
                <a:gd name="T50" fmla="*/ 36 w 396"/>
                <a:gd name="T51" fmla="*/ 330 h 510"/>
                <a:gd name="T52" fmla="*/ 36 w 396"/>
                <a:gd name="T53" fmla="*/ 342 h 510"/>
                <a:gd name="T54" fmla="*/ 0 w 396"/>
                <a:gd name="T55" fmla="*/ 354 h 510"/>
                <a:gd name="T56" fmla="*/ 12 w 396"/>
                <a:gd name="T57" fmla="*/ 390 h 510"/>
                <a:gd name="T58" fmla="*/ 48 w 396"/>
                <a:gd name="T59" fmla="*/ 414 h 510"/>
                <a:gd name="T60" fmla="*/ 66 w 396"/>
                <a:gd name="T61" fmla="*/ 414 h 510"/>
                <a:gd name="T62" fmla="*/ 72 w 396"/>
                <a:gd name="T63" fmla="*/ 468 h 510"/>
                <a:gd name="T64" fmla="*/ 72 w 396"/>
                <a:gd name="T65" fmla="*/ 480 h 510"/>
                <a:gd name="T66" fmla="*/ 96 w 396"/>
                <a:gd name="T67" fmla="*/ 486 h 510"/>
                <a:gd name="T68" fmla="*/ 114 w 396"/>
                <a:gd name="T69" fmla="*/ 486 h 510"/>
                <a:gd name="T70" fmla="*/ 132 w 396"/>
                <a:gd name="T71" fmla="*/ 498 h 510"/>
                <a:gd name="T72" fmla="*/ 186 w 396"/>
                <a:gd name="T73" fmla="*/ 492 h 510"/>
                <a:gd name="T74" fmla="*/ 210 w 396"/>
                <a:gd name="T75" fmla="*/ 510 h 510"/>
                <a:gd name="T76" fmla="*/ 222 w 396"/>
                <a:gd name="T77" fmla="*/ 462 h 510"/>
                <a:gd name="T78" fmla="*/ 276 w 396"/>
                <a:gd name="T79" fmla="*/ 432 h 510"/>
                <a:gd name="T80" fmla="*/ 294 w 396"/>
                <a:gd name="T81" fmla="*/ 420 h 510"/>
                <a:gd name="T82" fmla="*/ 324 w 396"/>
                <a:gd name="T83" fmla="*/ 402 h 510"/>
                <a:gd name="T84" fmla="*/ 354 w 396"/>
                <a:gd name="T85" fmla="*/ 396 h 510"/>
                <a:gd name="T86" fmla="*/ 384 w 396"/>
                <a:gd name="T87" fmla="*/ 402 h 510"/>
                <a:gd name="T88" fmla="*/ 390 w 396"/>
                <a:gd name="T89" fmla="*/ 348 h 510"/>
                <a:gd name="T90" fmla="*/ 372 w 396"/>
                <a:gd name="T91" fmla="*/ 312 h 510"/>
                <a:gd name="T92" fmla="*/ 372 w 396"/>
                <a:gd name="T93" fmla="*/ 294 h 510"/>
                <a:gd name="T94" fmla="*/ 396 w 396"/>
                <a:gd name="T95" fmla="*/ 28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96" h="510">
                  <a:moveTo>
                    <a:pt x="396" y="276"/>
                  </a:moveTo>
                  <a:lnTo>
                    <a:pt x="396" y="270"/>
                  </a:lnTo>
                  <a:lnTo>
                    <a:pt x="390" y="264"/>
                  </a:lnTo>
                  <a:lnTo>
                    <a:pt x="372" y="264"/>
                  </a:lnTo>
                  <a:lnTo>
                    <a:pt x="336" y="258"/>
                  </a:lnTo>
                  <a:lnTo>
                    <a:pt x="354" y="216"/>
                  </a:lnTo>
                  <a:lnTo>
                    <a:pt x="336" y="192"/>
                  </a:lnTo>
                  <a:lnTo>
                    <a:pt x="348" y="174"/>
                  </a:lnTo>
                  <a:lnTo>
                    <a:pt x="354" y="180"/>
                  </a:lnTo>
                  <a:lnTo>
                    <a:pt x="372" y="156"/>
                  </a:lnTo>
                  <a:lnTo>
                    <a:pt x="366" y="156"/>
                  </a:lnTo>
                  <a:lnTo>
                    <a:pt x="360" y="126"/>
                  </a:lnTo>
                  <a:lnTo>
                    <a:pt x="354" y="126"/>
                  </a:lnTo>
                  <a:lnTo>
                    <a:pt x="336" y="102"/>
                  </a:lnTo>
                  <a:lnTo>
                    <a:pt x="324" y="108"/>
                  </a:lnTo>
                  <a:lnTo>
                    <a:pt x="300" y="102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64" y="66"/>
                  </a:lnTo>
                  <a:lnTo>
                    <a:pt x="258" y="42"/>
                  </a:lnTo>
                  <a:lnTo>
                    <a:pt x="246" y="36"/>
                  </a:lnTo>
                  <a:lnTo>
                    <a:pt x="240" y="6"/>
                  </a:lnTo>
                  <a:lnTo>
                    <a:pt x="228" y="0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80" y="24"/>
                  </a:lnTo>
                  <a:lnTo>
                    <a:pt x="174" y="30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2" y="48"/>
                  </a:lnTo>
                  <a:lnTo>
                    <a:pt x="96" y="66"/>
                  </a:lnTo>
                  <a:lnTo>
                    <a:pt x="72" y="66"/>
                  </a:lnTo>
                  <a:lnTo>
                    <a:pt x="72" y="96"/>
                  </a:lnTo>
                  <a:lnTo>
                    <a:pt x="54" y="108"/>
                  </a:lnTo>
                  <a:lnTo>
                    <a:pt x="54" y="132"/>
                  </a:lnTo>
                  <a:lnTo>
                    <a:pt x="36" y="138"/>
                  </a:lnTo>
                  <a:lnTo>
                    <a:pt x="24" y="150"/>
                  </a:lnTo>
                  <a:lnTo>
                    <a:pt x="42" y="162"/>
                  </a:lnTo>
                  <a:lnTo>
                    <a:pt x="36" y="168"/>
                  </a:lnTo>
                  <a:lnTo>
                    <a:pt x="36" y="174"/>
                  </a:lnTo>
                  <a:lnTo>
                    <a:pt x="54" y="186"/>
                  </a:lnTo>
                  <a:lnTo>
                    <a:pt x="54" y="180"/>
                  </a:lnTo>
                  <a:lnTo>
                    <a:pt x="60" y="210"/>
                  </a:lnTo>
                  <a:lnTo>
                    <a:pt x="48" y="240"/>
                  </a:lnTo>
                  <a:lnTo>
                    <a:pt x="36" y="234"/>
                  </a:lnTo>
                  <a:lnTo>
                    <a:pt x="30" y="252"/>
                  </a:lnTo>
                  <a:lnTo>
                    <a:pt x="36" y="264"/>
                  </a:lnTo>
                  <a:lnTo>
                    <a:pt x="42" y="270"/>
                  </a:lnTo>
                  <a:lnTo>
                    <a:pt x="24" y="282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36" y="342"/>
                  </a:lnTo>
                  <a:lnTo>
                    <a:pt x="12" y="348"/>
                  </a:lnTo>
                  <a:lnTo>
                    <a:pt x="0" y="354"/>
                  </a:lnTo>
                  <a:lnTo>
                    <a:pt x="6" y="372"/>
                  </a:lnTo>
                  <a:lnTo>
                    <a:pt x="12" y="390"/>
                  </a:lnTo>
                  <a:lnTo>
                    <a:pt x="18" y="402"/>
                  </a:lnTo>
                  <a:lnTo>
                    <a:pt x="48" y="414"/>
                  </a:lnTo>
                  <a:lnTo>
                    <a:pt x="48" y="402"/>
                  </a:lnTo>
                  <a:lnTo>
                    <a:pt x="66" y="414"/>
                  </a:lnTo>
                  <a:lnTo>
                    <a:pt x="60" y="444"/>
                  </a:lnTo>
                  <a:lnTo>
                    <a:pt x="72" y="468"/>
                  </a:lnTo>
                  <a:lnTo>
                    <a:pt x="66" y="468"/>
                  </a:lnTo>
                  <a:lnTo>
                    <a:pt x="72" y="480"/>
                  </a:lnTo>
                  <a:lnTo>
                    <a:pt x="96" y="480"/>
                  </a:lnTo>
                  <a:lnTo>
                    <a:pt x="96" y="486"/>
                  </a:lnTo>
                  <a:lnTo>
                    <a:pt x="102" y="486"/>
                  </a:lnTo>
                  <a:lnTo>
                    <a:pt x="114" y="486"/>
                  </a:lnTo>
                  <a:lnTo>
                    <a:pt x="132" y="492"/>
                  </a:lnTo>
                  <a:lnTo>
                    <a:pt x="132" y="498"/>
                  </a:lnTo>
                  <a:lnTo>
                    <a:pt x="144" y="504"/>
                  </a:lnTo>
                  <a:lnTo>
                    <a:pt x="186" y="492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04" y="474"/>
                  </a:lnTo>
                  <a:lnTo>
                    <a:pt x="222" y="462"/>
                  </a:lnTo>
                  <a:lnTo>
                    <a:pt x="276" y="444"/>
                  </a:lnTo>
                  <a:lnTo>
                    <a:pt x="276" y="432"/>
                  </a:lnTo>
                  <a:lnTo>
                    <a:pt x="264" y="408"/>
                  </a:lnTo>
                  <a:lnTo>
                    <a:pt x="294" y="420"/>
                  </a:lnTo>
                  <a:lnTo>
                    <a:pt x="318" y="402"/>
                  </a:lnTo>
                  <a:lnTo>
                    <a:pt x="324" y="402"/>
                  </a:lnTo>
                  <a:lnTo>
                    <a:pt x="348" y="408"/>
                  </a:lnTo>
                  <a:lnTo>
                    <a:pt x="354" y="396"/>
                  </a:lnTo>
                  <a:lnTo>
                    <a:pt x="366" y="408"/>
                  </a:lnTo>
                  <a:lnTo>
                    <a:pt x="384" y="402"/>
                  </a:lnTo>
                  <a:lnTo>
                    <a:pt x="378" y="342"/>
                  </a:lnTo>
                  <a:lnTo>
                    <a:pt x="390" y="348"/>
                  </a:lnTo>
                  <a:lnTo>
                    <a:pt x="390" y="324"/>
                  </a:lnTo>
                  <a:lnTo>
                    <a:pt x="372" y="312"/>
                  </a:lnTo>
                  <a:lnTo>
                    <a:pt x="372" y="306"/>
                  </a:lnTo>
                  <a:lnTo>
                    <a:pt x="372" y="294"/>
                  </a:lnTo>
                  <a:lnTo>
                    <a:pt x="378" y="282"/>
                  </a:lnTo>
                  <a:lnTo>
                    <a:pt x="396" y="288"/>
                  </a:lnTo>
                  <a:lnTo>
                    <a:pt x="396" y="27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3" name="Freeform 551">
              <a:extLst>
                <a:ext uri="{FF2B5EF4-FFF2-40B4-BE49-F238E27FC236}">
                  <a16:creationId xmlns:a16="http://schemas.microsoft.com/office/drawing/2014/main" id="{EACDEB8F-6270-86E5-D954-547879AA28A5}"/>
                </a:ext>
              </a:extLst>
            </p:cNvPr>
            <p:cNvSpPr/>
            <p:nvPr/>
          </p:nvSpPr>
          <p:spPr>
            <a:xfrm>
              <a:off x="6200775" y="4300538"/>
              <a:ext cx="409575" cy="704850"/>
            </a:xfrm>
            <a:custGeom>
              <a:avLst/>
              <a:gdLst>
                <a:gd name="T0" fmla="*/ 246 w 258"/>
                <a:gd name="T1" fmla="*/ 48 h 444"/>
                <a:gd name="T2" fmla="*/ 234 w 258"/>
                <a:gd name="T3" fmla="*/ 0 h 444"/>
                <a:gd name="T4" fmla="*/ 210 w 258"/>
                <a:gd name="T5" fmla="*/ 6 h 444"/>
                <a:gd name="T6" fmla="*/ 198 w 258"/>
                <a:gd name="T7" fmla="*/ 24 h 444"/>
                <a:gd name="T8" fmla="*/ 180 w 258"/>
                <a:gd name="T9" fmla="*/ 30 h 444"/>
                <a:gd name="T10" fmla="*/ 144 w 258"/>
                <a:gd name="T11" fmla="*/ 18 h 444"/>
                <a:gd name="T12" fmla="*/ 120 w 258"/>
                <a:gd name="T13" fmla="*/ 18 h 444"/>
                <a:gd name="T14" fmla="*/ 102 w 258"/>
                <a:gd name="T15" fmla="*/ 18 h 444"/>
                <a:gd name="T16" fmla="*/ 90 w 258"/>
                <a:gd name="T17" fmla="*/ 18 h 444"/>
                <a:gd name="T18" fmla="*/ 84 w 258"/>
                <a:gd name="T19" fmla="*/ 48 h 444"/>
                <a:gd name="T20" fmla="*/ 90 w 258"/>
                <a:gd name="T21" fmla="*/ 66 h 444"/>
                <a:gd name="T22" fmla="*/ 90 w 258"/>
                <a:gd name="T23" fmla="*/ 84 h 444"/>
                <a:gd name="T24" fmla="*/ 72 w 258"/>
                <a:gd name="T25" fmla="*/ 78 h 444"/>
                <a:gd name="T26" fmla="*/ 60 w 258"/>
                <a:gd name="T27" fmla="*/ 72 h 444"/>
                <a:gd name="T28" fmla="*/ 66 w 258"/>
                <a:gd name="T29" fmla="*/ 84 h 444"/>
                <a:gd name="T30" fmla="*/ 72 w 258"/>
                <a:gd name="T31" fmla="*/ 102 h 444"/>
                <a:gd name="T32" fmla="*/ 60 w 258"/>
                <a:gd name="T33" fmla="*/ 126 h 444"/>
                <a:gd name="T34" fmla="*/ 48 w 258"/>
                <a:gd name="T35" fmla="*/ 138 h 444"/>
                <a:gd name="T36" fmla="*/ 36 w 258"/>
                <a:gd name="T37" fmla="*/ 138 h 444"/>
                <a:gd name="T38" fmla="*/ 24 w 258"/>
                <a:gd name="T39" fmla="*/ 168 h 444"/>
                <a:gd name="T40" fmla="*/ 18 w 258"/>
                <a:gd name="T41" fmla="*/ 180 h 444"/>
                <a:gd name="T42" fmla="*/ 6 w 258"/>
                <a:gd name="T43" fmla="*/ 198 h 444"/>
                <a:gd name="T44" fmla="*/ 6 w 258"/>
                <a:gd name="T45" fmla="*/ 228 h 444"/>
                <a:gd name="T46" fmla="*/ 18 w 258"/>
                <a:gd name="T47" fmla="*/ 228 h 444"/>
                <a:gd name="T48" fmla="*/ 6 w 258"/>
                <a:gd name="T49" fmla="*/ 264 h 444"/>
                <a:gd name="T50" fmla="*/ 12 w 258"/>
                <a:gd name="T51" fmla="*/ 282 h 444"/>
                <a:gd name="T52" fmla="*/ 6 w 258"/>
                <a:gd name="T53" fmla="*/ 300 h 444"/>
                <a:gd name="T54" fmla="*/ 18 w 258"/>
                <a:gd name="T55" fmla="*/ 312 h 444"/>
                <a:gd name="T56" fmla="*/ 36 w 258"/>
                <a:gd name="T57" fmla="*/ 312 h 444"/>
                <a:gd name="T58" fmla="*/ 24 w 258"/>
                <a:gd name="T59" fmla="*/ 330 h 444"/>
                <a:gd name="T60" fmla="*/ 36 w 258"/>
                <a:gd name="T61" fmla="*/ 348 h 444"/>
                <a:gd name="T62" fmla="*/ 36 w 258"/>
                <a:gd name="T63" fmla="*/ 366 h 444"/>
                <a:gd name="T64" fmla="*/ 30 w 258"/>
                <a:gd name="T65" fmla="*/ 384 h 444"/>
                <a:gd name="T66" fmla="*/ 12 w 258"/>
                <a:gd name="T67" fmla="*/ 426 h 444"/>
                <a:gd name="T68" fmla="*/ 24 w 258"/>
                <a:gd name="T69" fmla="*/ 444 h 444"/>
                <a:gd name="T70" fmla="*/ 78 w 258"/>
                <a:gd name="T71" fmla="*/ 396 h 444"/>
                <a:gd name="T72" fmla="*/ 96 w 258"/>
                <a:gd name="T73" fmla="*/ 366 h 444"/>
                <a:gd name="T74" fmla="*/ 84 w 258"/>
                <a:gd name="T75" fmla="*/ 318 h 444"/>
                <a:gd name="T76" fmla="*/ 66 w 258"/>
                <a:gd name="T77" fmla="*/ 294 h 444"/>
                <a:gd name="T78" fmla="*/ 108 w 258"/>
                <a:gd name="T79" fmla="*/ 204 h 444"/>
                <a:gd name="T80" fmla="*/ 108 w 258"/>
                <a:gd name="T81" fmla="*/ 162 h 444"/>
                <a:gd name="T82" fmla="*/ 174 w 258"/>
                <a:gd name="T83" fmla="*/ 192 h 444"/>
                <a:gd name="T84" fmla="*/ 168 w 258"/>
                <a:gd name="T85" fmla="*/ 120 h 444"/>
                <a:gd name="T86" fmla="*/ 222 w 258"/>
                <a:gd name="T87" fmla="*/ 84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8" h="444">
                  <a:moveTo>
                    <a:pt x="258" y="72"/>
                  </a:moveTo>
                  <a:lnTo>
                    <a:pt x="252" y="48"/>
                  </a:lnTo>
                  <a:lnTo>
                    <a:pt x="246" y="48"/>
                  </a:lnTo>
                  <a:lnTo>
                    <a:pt x="246" y="18"/>
                  </a:lnTo>
                  <a:lnTo>
                    <a:pt x="246" y="24"/>
                  </a:lnTo>
                  <a:lnTo>
                    <a:pt x="234" y="0"/>
                  </a:lnTo>
                  <a:lnTo>
                    <a:pt x="216" y="0"/>
                  </a:lnTo>
                  <a:lnTo>
                    <a:pt x="216" y="6"/>
                  </a:lnTo>
                  <a:lnTo>
                    <a:pt x="210" y="6"/>
                  </a:lnTo>
                  <a:lnTo>
                    <a:pt x="204" y="6"/>
                  </a:lnTo>
                  <a:lnTo>
                    <a:pt x="198" y="12"/>
                  </a:lnTo>
                  <a:lnTo>
                    <a:pt x="198" y="24"/>
                  </a:lnTo>
                  <a:lnTo>
                    <a:pt x="192" y="24"/>
                  </a:lnTo>
                  <a:lnTo>
                    <a:pt x="186" y="30"/>
                  </a:lnTo>
                  <a:lnTo>
                    <a:pt x="180" y="30"/>
                  </a:lnTo>
                  <a:lnTo>
                    <a:pt x="174" y="24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18"/>
                  </a:lnTo>
                  <a:lnTo>
                    <a:pt x="132" y="18"/>
                  </a:lnTo>
                  <a:lnTo>
                    <a:pt x="120" y="18"/>
                  </a:lnTo>
                  <a:lnTo>
                    <a:pt x="114" y="30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78" y="54"/>
                  </a:lnTo>
                  <a:lnTo>
                    <a:pt x="78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0" y="84"/>
                  </a:lnTo>
                  <a:lnTo>
                    <a:pt x="84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8"/>
                  </a:lnTo>
                  <a:lnTo>
                    <a:pt x="66" y="72"/>
                  </a:lnTo>
                  <a:lnTo>
                    <a:pt x="60" y="72"/>
                  </a:lnTo>
                  <a:lnTo>
                    <a:pt x="60" y="78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0" y="126"/>
                  </a:lnTo>
                  <a:lnTo>
                    <a:pt x="60" y="138"/>
                  </a:lnTo>
                  <a:lnTo>
                    <a:pt x="54" y="138"/>
                  </a:lnTo>
                  <a:lnTo>
                    <a:pt x="48" y="138"/>
                  </a:lnTo>
                  <a:lnTo>
                    <a:pt x="42" y="138"/>
                  </a:lnTo>
                  <a:lnTo>
                    <a:pt x="42" y="132"/>
                  </a:lnTo>
                  <a:lnTo>
                    <a:pt x="36" y="138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18" y="162"/>
                  </a:lnTo>
                  <a:lnTo>
                    <a:pt x="12" y="168"/>
                  </a:lnTo>
                  <a:lnTo>
                    <a:pt x="18" y="180"/>
                  </a:lnTo>
                  <a:lnTo>
                    <a:pt x="18" y="186"/>
                  </a:lnTo>
                  <a:lnTo>
                    <a:pt x="12" y="192"/>
                  </a:lnTo>
                  <a:lnTo>
                    <a:pt x="6" y="198"/>
                  </a:lnTo>
                  <a:lnTo>
                    <a:pt x="6" y="204"/>
                  </a:lnTo>
                  <a:lnTo>
                    <a:pt x="0" y="222"/>
                  </a:lnTo>
                  <a:lnTo>
                    <a:pt x="6" y="228"/>
                  </a:lnTo>
                  <a:lnTo>
                    <a:pt x="12" y="222"/>
                  </a:lnTo>
                  <a:lnTo>
                    <a:pt x="18" y="222"/>
                  </a:lnTo>
                  <a:lnTo>
                    <a:pt x="18" y="228"/>
                  </a:lnTo>
                  <a:lnTo>
                    <a:pt x="18" y="234"/>
                  </a:lnTo>
                  <a:lnTo>
                    <a:pt x="6" y="246"/>
                  </a:lnTo>
                  <a:lnTo>
                    <a:pt x="6" y="264"/>
                  </a:lnTo>
                  <a:lnTo>
                    <a:pt x="6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6" y="294"/>
                  </a:lnTo>
                  <a:lnTo>
                    <a:pt x="6" y="300"/>
                  </a:lnTo>
                  <a:lnTo>
                    <a:pt x="6" y="306"/>
                  </a:lnTo>
                  <a:lnTo>
                    <a:pt x="12" y="306"/>
                  </a:lnTo>
                  <a:lnTo>
                    <a:pt x="18" y="312"/>
                  </a:lnTo>
                  <a:lnTo>
                    <a:pt x="24" y="312"/>
                  </a:lnTo>
                  <a:lnTo>
                    <a:pt x="30" y="312"/>
                  </a:lnTo>
                  <a:lnTo>
                    <a:pt x="36" y="312"/>
                  </a:lnTo>
                  <a:lnTo>
                    <a:pt x="36" y="318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24" y="342"/>
                  </a:lnTo>
                  <a:lnTo>
                    <a:pt x="30" y="348"/>
                  </a:lnTo>
                  <a:lnTo>
                    <a:pt x="36" y="348"/>
                  </a:lnTo>
                  <a:lnTo>
                    <a:pt x="42" y="354"/>
                  </a:lnTo>
                  <a:lnTo>
                    <a:pt x="42" y="360"/>
                  </a:lnTo>
                  <a:lnTo>
                    <a:pt x="36" y="366"/>
                  </a:lnTo>
                  <a:lnTo>
                    <a:pt x="30" y="372"/>
                  </a:lnTo>
                  <a:lnTo>
                    <a:pt x="30" y="378"/>
                  </a:lnTo>
                  <a:lnTo>
                    <a:pt x="30" y="384"/>
                  </a:lnTo>
                  <a:lnTo>
                    <a:pt x="24" y="402"/>
                  </a:lnTo>
                  <a:lnTo>
                    <a:pt x="18" y="414"/>
                  </a:lnTo>
                  <a:lnTo>
                    <a:pt x="12" y="426"/>
                  </a:lnTo>
                  <a:lnTo>
                    <a:pt x="18" y="432"/>
                  </a:lnTo>
                  <a:lnTo>
                    <a:pt x="18" y="438"/>
                  </a:lnTo>
                  <a:lnTo>
                    <a:pt x="24" y="444"/>
                  </a:lnTo>
                  <a:lnTo>
                    <a:pt x="42" y="432"/>
                  </a:lnTo>
                  <a:lnTo>
                    <a:pt x="72" y="426"/>
                  </a:lnTo>
                  <a:lnTo>
                    <a:pt x="78" y="396"/>
                  </a:lnTo>
                  <a:lnTo>
                    <a:pt x="84" y="390"/>
                  </a:lnTo>
                  <a:lnTo>
                    <a:pt x="84" y="372"/>
                  </a:lnTo>
                  <a:lnTo>
                    <a:pt x="96" y="366"/>
                  </a:lnTo>
                  <a:lnTo>
                    <a:pt x="90" y="354"/>
                  </a:lnTo>
                  <a:lnTo>
                    <a:pt x="84" y="348"/>
                  </a:lnTo>
                  <a:lnTo>
                    <a:pt x="84" y="318"/>
                  </a:lnTo>
                  <a:lnTo>
                    <a:pt x="72" y="318"/>
                  </a:lnTo>
                  <a:lnTo>
                    <a:pt x="66" y="300"/>
                  </a:lnTo>
                  <a:lnTo>
                    <a:pt x="66" y="29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108" y="204"/>
                  </a:lnTo>
                  <a:lnTo>
                    <a:pt x="102" y="198"/>
                  </a:lnTo>
                  <a:lnTo>
                    <a:pt x="102" y="180"/>
                  </a:lnTo>
                  <a:lnTo>
                    <a:pt x="108" y="162"/>
                  </a:lnTo>
                  <a:lnTo>
                    <a:pt x="108" y="150"/>
                  </a:lnTo>
                  <a:lnTo>
                    <a:pt x="138" y="174"/>
                  </a:lnTo>
                  <a:lnTo>
                    <a:pt x="174" y="192"/>
                  </a:lnTo>
                  <a:lnTo>
                    <a:pt x="186" y="174"/>
                  </a:lnTo>
                  <a:lnTo>
                    <a:pt x="180" y="144"/>
                  </a:lnTo>
                  <a:lnTo>
                    <a:pt x="168" y="120"/>
                  </a:lnTo>
                  <a:lnTo>
                    <a:pt x="186" y="90"/>
                  </a:lnTo>
                  <a:lnTo>
                    <a:pt x="204" y="96"/>
                  </a:lnTo>
                  <a:lnTo>
                    <a:pt x="222" y="84"/>
                  </a:lnTo>
                  <a:lnTo>
                    <a:pt x="240" y="78"/>
                  </a:lnTo>
                  <a:lnTo>
                    <a:pt x="258" y="7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4" name="Freeform 552">
              <a:extLst>
                <a:ext uri="{FF2B5EF4-FFF2-40B4-BE49-F238E27FC236}">
                  <a16:creationId xmlns:a16="http://schemas.microsoft.com/office/drawing/2014/main" id="{4D4627CA-DFAF-B92C-4EAB-6ABB24C55C7E}"/>
                </a:ext>
              </a:extLst>
            </p:cNvPr>
            <p:cNvSpPr/>
            <p:nvPr/>
          </p:nvSpPr>
          <p:spPr>
            <a:xfrm>
              <a:off x="6238875" y="4291013"/>
              <a:ext cx="76200" cy="85725"/>
            </a:xfrm>
            <a:custGeom>
              <a:avLst/>
              <a:gdLst>
                <a:gd name="T0" fmla="*/ 48 w 48"/>
                <a:gd name="T1" fmla="*/ 36 h 54"/>
                <a:gd name="T2" fmla="*/ 48 w 48"/>
                <a:gd name="T3" fmla="*/ 30 h 54"/>
                <a:gd name="T4" fmla="*/ 48 w 48"/>
                <a:gd name="T5" fmla="*/ 24 h 54"/>
                <a:gd name="T6" fmla="*/ 42 w 48"/>
                <a:gd name="T7" fmla="*/ 18 h 54"/>
                <a:gd name="T8" fmla="*/ 36 w 48"/>
                <a:gd name="T9" fmla="*/ 18 h 54"/>
                <a:gd name="T10" fmla="*/ 30 w 48"/>
                <a:gd name="T11" fmla="*/ 24 h 54"/>
                <a:gd name="T12" fmla="*/ 24 w 48"/>
                <a:gd name="T13" fmla="*/ 24 h 54"/>
                <a:gd name="T14" fmla="*/ 18 w 48"/>
                <a:gd name="T15" fmla="*/ 24 h 54"/>
                <a:gd name="T16" fmla="*/ 18 w 48"/>
                <a:gd name="T17" fmla="*/ 18 h 54"/>
                <a:gd name="T18" fmla="*/ 24 w 48"/>
                <a:gd name="T19" fmla="*/ 18 h 54"/>
                <a:gd name="T20" fmla="*/ 24 w 48"/>
                <a:gd name="T21" fmla="*/ 12 h 54"/>
                <a:gd name="T22" fmla="*/ 24 w 48"/>
                <a:gd name="T23" fmla="*/ 6 h 54"/>
                <a:gd name="T24" fmla="*/ 24 w 48"/>
                <a:gd name="T25" fmla="*/ 0 h 54"/>
                <a:gd name="T26" fmla="*/ 18 w 48"/>
                <a:gd name="T27" fmla="*/ 0 h 54"/>
                <a:gd name="T28" fmla="*/ 12 w 48"/>
                <a:gd name="T29" fmla="*/ 0 h 54"/>
                <a:gd name="T30" fmla="*/ 6 w 48"/>
                <a:gd name="T31" fmla="*/ 6 h 54"/>
                <a:gd name="T32" fmla="*/ 0 w 48"/>
                <a:gd name="T33" fmla="*/ 0 h 54"/>
                <a:gd name="T34" fmla="*/ 0 w 48"/>
                <a:gd name="T35" fmla="*/ 6 h 54"/>
                <a:gd name="T36" fmla="*/ 0 w 48"/>
                <a:gd name="T37" fmla="*/ 12 h 54"/>
                <a:gd name="T38" fmla="*/ 0 w 48"/>
                <a:gd name="T39" fmla="*/ 30 h 54"/>
                <a:gd name="T40" fmla="*/ 6 w 48"/>
                <a:gd name="T41" fmla="*/ 42 h 54"/>
                <a:gd name="T42" fmla="*/ 12 w 48"/>
                <a:gd name="T43" fmla="*/ 42 h 54"/>
                <a:gd name="T44" fmla="*/ 18 w 48"/>
                <a:gd name="T45" fmla="*/ 42 h 54"/>
                <a:gd name="T46" fmla="*/ 24 w 48"/>
                <a:gd name="T47" fmla="*/ 48 h 54"/>
                <a:gd name="T48" fmla="*/ 30 w 48"/>
                <a:gd name="T49" fmla="*/ 54 h 54"/>
                <a:gd name="T50" fmla="*/ 30 w 48"/>
                <a:gd name="T51" fmla="*/ 42 h 54"/>
                <a:gd name="T52" fmla="*/ 36 w 48"/>
                <a:gd name="T53" fmla="*/ 42 h 54"/>
                <a:gd name="T54" fmla="*/ 42 w 48"/>
                <a:gd name="T55" fmla="*/ 42 h 54"/>
                <a:gd name="T56" fmla="*/ 48 w 48"/>
                <a:gd name="T57" fmla="*/ 42 h 54"/>
                <a:gd name="T58" fmla="*/ 48 w 48"/>
                <a:gd name="T59" fmla="*/ 3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" h="54">
                  <a:moveTo>
                    <a:pt x="48" y="36"/>
                  </a:moveTo>
                  <a:lnTo>
                    <a:pt x="48" y="30"/>
                  </a:lnTo>
                  <a:lnTo>
                    <a:pt x="48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30"/>
                  </a:lnTo>
                  <a:lnTo>
                    <a:pt x="6" y="42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42" y="42"/>
                  </a:lnTo>
                  <a:lnTo>
                    <a:pt x="48" y="42"/>
                  </a:lnTo>
                  <a:lnTo>
                    <a:pt x="48" y="3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5" name="Freeform 553">
              <a:extLst>
                <a:ext uri="{FF2B5EF4-FFF2-40B4-BE49-F238E27FC236}">
                  <a16:creationId xmlns:a16="http://schemas.microsoft.com/office/drawing/2014/main" id="{8F3831C7-BD1F-A9C3-77DF-83D2BF7A7205}"/>
                </a:ext>
              </a:extLst>
            </p:cNvPr>
            <p:cNvSpPr/>
            <p:nvPr/>
          </p:nvSpPr>
          <p:spPr>
            <a:xfrm>
              <a:off x="6448425" y="4300538"/>
              <a:ext cx="57150" cy="28575"/>
            </a:xfrm>
            <a:custGeom>
              <a:avLst/>
              <a:gdLst>
                <a:gd name="T0" fmla="*/ 36 w 36"/>
                <a:gd name="T1" fmla="*/ 6 h 18"/>
                <a:gd name="T2" fmla="*/ 36 w 36"/>
                <a:gd name="T3" fmla="*/ 0 h 18"/>
                <a:gd name="T4" fmla="*/ 30 w 36"/>
                <a:gd name="T5" fmla="*/ 0 h 18"/>
                <a:gd name="T6" fmla="*/ 24 w 36"/>
                <a:gd name="T7" fmla="*/ 0 h 18"/>
                <a:gd name="T8" fmla="*/ 18 w 36"/>
                <a:gd name="T9" fmla="*/ 0 h 18"/>
                <a:gd name="T10" fmla="*/ 12 w 36"/>
                <a:gd name="T11" fmla="*/ 0 h 18"/>
                <a:gd name="T12" fmla="*/ 6 w 36"/>
                <a:gd name="T13" fmla="*/ 0 h 18"/>
                <a:gd name="T14" fmla="*/ 0 w 36"/>
                <a:gd name="T15" fmla="*/ 6 h 18"/>
                <a:gd name="T16" fmla="*/ 0 w 36"/>
                <a:gd name="T17" fmla="*/ 12 h 18"/>
                <a:gd name="T18" fmla="*/ 6 w 36"/>
                <a:gd name="T19" fmla="*/ 12 h 18"/>
                <a:gd name="T20" fmla="*/ 12 w 36"/>
                <a:gd name="T21" fmla="*/ 12 h 18"/>
                <a:gd name="T22" fmla="*/ 18 w 36"/>
                <a:gd name="T23" fmla="*/ 18 h 18"/>
                <a:gd name="T24" fmla="*/ 24 w 36"/>
                <a:gd name="T25" fmla="*/ 18 h 18"/>
                <a:gd name="T26" fmla="*/ 30 w 36"/>
                <a:gd name="T27" fmla="*/ 18 h 18"/>
                <a:gd name="T28" fmla="*/ 36 w 36"/>
                <a:gd name="T29" fmla="*/ 12 h 18"/>
                <a:gd name="T30" fmla="*/ 36 w 36"/>
                <a:gd name="T3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18">
                  <a:moveTo>
                    <a:pt x="36" y="6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6" y="12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6" name="Freeform 554">
              <a:extLst>
                <a:ext uri="{FF2B5EF4-FFF2-40B4-BE49-F238E27FC236}">
                  <a16:creationId xmlns:a16="http://schemas.microsoft.com/office/drawing/2014/main" id="{D8567B01-C5FD-D77A-1328-E0578212F07C}"/>
                </a:ext>
              </a:extLst>
            </p:cNvPr>
            <p:cNvSpPr/>
            <p:nvPr/>
          </p:nvSpPr>
          <p:spPr>
            <a:xfrm>
              <a:off x="6276975" y="4262438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24 w 24"/>
                <a:gd name="T3" fmla="*/ 0 h 18"/>
                <a:gd name="T4" fmla="*/ 18 w 24"/>
                <a:gd name="T5" fmla="*/ 0 h 18"/>
                <a:gd name="T6" fmla="*/ 12 w 24"/>
                <a:gd name="T7" fmla="*/ 0 h 18"/>
                <a:gd name="T8" fmla="*/ 6 w 24"/>
                <a:gd name="T9" fmla="*/ 6 h 18"/>
                <a:gd name="T10" fmla="*/ 0 w 24"/>
                <a:gd name="T11" fmla="*/ 6 h 18"/>
                <a:gd name="T12" fmla="*/ 6 w 24"/>
                <a:gd name="T13" fmla="*/ 18 h 18"/>
                <a:gd name="T14" fmla="*/ 18 w 24"/>
                <a:gd name="T15" fmla="*/ 18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18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7" name="Freeform 555">
              <a:extLst>
                <a:ext uri="{FF2B5EF4-FFF2-40B4-BE49-F238E27FC236}">
                  <a16:creationId xmlns:a16="http://schemas.microsoft.com/office/drawing/2014/main" id="{449D08A3-8CBC-9B1C-387E-E89D071E15A5}"/>
                </a:ext>
              </a:extLst>
            </p:cNvPr>
            <p:cNvSpPr/>
            <p:nvPr/>
          </p:nvSpPr>
          <p:spPr>
            <a:xfrm>
              <a:off x="6438900" y="4262438"/>
              <a:ext cx="38100" cy="38100"/>
            </a:xfrm>
            <a:custGeom>
              <a:avLst/>
              <a:gdLst>
                <a:gd name="T0" fmla="*/ 24 w 24"/>
                <a:gd name="T1" fmla="*/ 6 h 24"/>
                <a:gd name="T2" fmla="*/ 18 w 24"/>
                <a:gd name="T3" fmla="*/ 0 h 24"/>
                <a:gd name="T4" fmla="*/ 12 w 24"/>
                <a:gd name="T5" fmla="*/ 6 h 24"/>
                <a:gd name="T6" fmla="*/ 6 w 24"/>
                <a:gd name="T7" fmla="*/ 12 h 24"/>
                <a:gd name="T8" fmla="*/ 0 w 24"/>
                <a:gd name="T9" fmla="*/ 18 h 24"/>
                <a:gd name="T10" fmla="*/ 0 w 24"/>
                <a:gd name="T11" fmla="*/ 24 h 24"/>
                <a:gd name="T12" fmla="*/ 6 w 24"/>
                <a:gd name="T13" fmla="*/ 24 h 24"/>
                <a:gd name="T14" fmla="*/ 6 w 24"/>
                <a:gd name="T15" fmla="*/ 18 h 24"/>
                <a:gd name="T16" fmla="*/ 12 w 24"/>
                <a:gd name="T17" fmla="*/ 18 h 24"/>
                <a:gd name="T18" fmla="*/ 24 w 24"/>
                <a:gd name="T19" fmla="*/ 12 h 24"/>
                <a:gd name="T20" fmla="*/ 24 w 24"/>
                <a:gd name="T2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24" y="6"/>
                  </a:move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8" name="Freeform 556">
              <a:extLst>
                <a:ext uri="{FF2B5EF4-FFF2-40B4-BE49-F238E27FC236}">
                  <a16:creationId xmlns:a16="http://schemas.microsoft.com/office/drawing/2014/main" id="{AAF006F9-2C60-92E4-FD95-B437A9113718}"/>
                </a:ext>
              </a:extLst>
            </p:cNvPr>
            <p:cNvSpPr/>
            <p:nvPr/>
          </p:nvSpPr>
          <p:spPr>
            <a:xfrm>
              <a:off x="6372225" y="429101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6 h 24"/>
                <a:gd name="T4" fmla="*/ 12 w 18"/>
                <a:gd name="T5" fmla="*/ 6 h 24"/>
                <a:gd name="T6" fmla="*/ 6 w 18"/>
                <a:gd name="T7" fmla="*/ 0 h 24"/>
                <a:gd name="T8" fmla="*/ 6 w 18"/>
                <a:gd name="T9" fmla="*/ 6 h 24"/>
                <a:gd name="T10" fmla="*/ 0 w 18"/>
                <a:gd name="T11" fmla="*/ 12 h 24"/>
                <a:gd name="T12" fmla="*/ 0 w 18"/>
                <a:gd name="T13" fmla="*/ 24 h 24"/>
                <a:gd name="T14" fmla="*/ 6 w 18"/>
                <a:gd name="T15" fmla="*/ 18 h 24"/>
                <a:gd name="T16" fmla="*/ 6 w 18"/>
                <a:gd name="T17" fmla="*/ 12 h 24"/>
                <a:gd name="T18" fmla="*/ 12 w 18"/>
                <a:gd name="T19" fmla="*/ 18 h 24"/>
                <a:gd name="T20" fmla="*/ 18 w 18"/>
                <a:gd name="T21" fmla="*/ 18 h 24"/>
                <a:gd name="T22" fmla="*/ 18 w 18"/>
                <a:gd name="T2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9" name="Freeform 557">
              <a:extLst>
                <a:ext uri="{FF2B5EF4-FFF2-40B4-BE49-F238E27FC236}">
                  <a16:creationId xmlns:a16="http://schemas.microsoft.com/office/drawing/2014/main" id="{6DEE4B70-40A2-D6F7-28A4-8829AAA2D436}"/>
                </a:ext>
              </a:extLst>
            </p:cNvPr>
            <p:cNvSpPr/>
            <p:nvPr/>
          </p:nvSpPr>
          <p:spPr>
            <a:xfrm>
              <a:off x="6229350" y="4443413"/>
              <a:ext cx="19050" cy="38100"/>
            </a:xfrm>
            <a:custGeom>
              <a:avLst/>
              <a:gdLst>
                <a:gd name="T0" fmla="*/ 12 w 12"/>
                <a:gd name="T1" fmla="*/ 18 h 24"/>
                <a:gd name="T2" fmla="*/ 12 w 12"/>
                <a:gd name="T3" fmla="*/ 6 h 24"/>
                <a:gd name="T4" fmla="*/ 12 w 12"/>
                <a:gd name="T5" fmla="*/ 0 h 24"/>
                <a:gd name="T6" fmla="*/ 6 w 12"/>
                <a:gd name="T7" fmla="*/ 0 h 24"/>
                <a:gd name="T8" fmla="*/ 0 w 12"/>
                <a:gd name="T9" fmla="*/ 6 h 24"/>
                <a:gd name="T10" fmla="*/ 0 w 12"/>
                <a:gd name="T11" fmla="*/ 12 h 24"/>
                <a:gd name="T12" fmla="*/ 0 w 12"/>
                <a:gd name="T13" fmla="*/ 18 h 24"/>
                <a:gd name="T14" fmla="*/ 6 w 12"/>
                <a:gd name="T15" fmla="*/ 18 h 24"/>
                <a:gd name="T16" fmla="*/ 6 w 12"/>
                <a:gd name="T17" fmla="*/ 24 h 24"/>
                <a:gd name="T18" fmla="*/ 12 w 12"/>
                <a:gd name="T19" fmla="*/ 24 h 24"/>
                <a:gd name="T20" fmla="*/ 12 w 12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24">
                  <a:moveTo>
                    <a:pt x="12" y="18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0" name="Freeform 558">
              <a:extLst>
                <a:ext uri="{FF2B5EF4-FFF2-40B4-BE49-F238E27FC236}">
                  <a16:creationId xmlns:a16="http://schemas.microsoft.com/office/drawing/2014/main" id="{0A02C4A6-A641-A260-71B2-AAE6CEC9292F}"/>
                </a:ext>
              </a:extLst>
            </p:cNvPr>
            <p:cNvSpPr/>
            <p:nvPr/>
          </p:nvSpPr>
          <p:spPr>
            <a:xfrm>
              <a:off x="6210300" y="451961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6 h 18"/>
                <a:gd name="T6" fmla="*/ 6 w 24"/>
                <a:gd name="T7" fmla="*/ 6 h 18"/>
                <a:gd name="T8" fmla="*/ 0 w 24"/>
                <a:gd name="T9" fmla="*/ 12 h 18"/>
                <a:gd name="T10" fmla="*/ 6 w 24"/>
                <a:gd name="T11" fmla="*/ 18 h 18"/>
                <a:gd name="T12" fmla="*/ 12 w 24"/>
                <a:gd name="T13" fmla="*/ 18 h 18"/>
                <a:gd name="T14" fmla="*/ 18 w 24"/>
                <a:gd name="T15" fmla="*/ 12 h 18"/>
                <a:gd name="T16" fmla="*/ 24 w 24"/>
                <a:gd name="T17" fmla="*/ 12 h 18"/>
                <a:gd name="T18" fmla="*/ 24 w 24"/>
                <a:gd name="T1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1" name="Freeform 559">
              <a:extLst>
                <a:ext uri="{FF2B5EF4-FFF2-40B4-BE49-F238E27FC236}">
                  <a16:creationId xmlns:a16="http://schemas.microsoft.com/office/drawing/2014/main" id="{9C88B660-2D5E-22EE-678C-4B14A2DFF42F}"/>
                </a:ext>
              </a:extLst>
            </p:cNvPr>
            <p:cNvSpPr/>
            <p:nvPr/>
          </p:nvSpPr>
          <p:spPr>
            <a:xfrm>
              <a:off x="6257925" y="42529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0 w 12"/>
                <a:gd name="T5" fmla="*/ 12 h 18"/>
                <a:gd name="T6" fmla="*/ 0 w 12"/>
                <a:gd name="T7" fmla="*/ 18 h 18"/>
                <a:gd name="T8" fmla="*/ 6 w 12"/>
                <a:gd name="T9" fmla="*/ 18 h 18"/>
                <a:gd name="T10" fmla="*/ 12 w 12"/>
                <a:gd name="T11" fmla="*/ 12 h 18"/>
                <a:gd name="T12" fmla="*/ 12 w 12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2" name="Freeform 560">
              <a:extLst>
                <a:ext uri="{FF2B5EF4-FFF2-40B4-BE49-F238E27FC236}">
                  <a16:creationId xmlns:a16="http://schemas.microsoft.com/office/drawing/2014/main" id="{1D6944E7-9302-C809-A51E-89120DCFAB98}"/>
                </a:ext>
              </a:extLst>
            </p:cNvPr>
            <p:cNvSpPr/>
            <p:nvPr/>
          </p:nvSpPr>
          <p:spPr>
            <a:xfrm>
              <a:off x="6400800" y="42243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8 w 18"/>
                <a:gd name="T3" fmla="*/ 6 h 12"/>
                <a:gd name="T4" fmla="*/ 18 w 18"/>
                <a:gd name="T5" fmla="*/ 0 h 12"/>
                <a:gd name="T6" fmla="*/ 12 w 18"/>
                <a:gd name="T7" fmla="*/ 0 h 12"/>
                <a:gd name="T8" fmla="*/ 6 w 18"/>
                <a:gd name="T9" fmla="*/ 0 h 12"/>
                <a:gd name="T10" fmla="*/ 0 w 18"/>
                <a:gd name="T11" fmla="*/ 6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3" name="Freeform 561">
              <a:extLst>
                <a:ext uri="{FF2B5EF4-FFF2-40B4-BE49-F238E27FC236}">
                  <a16:creationId xmlns:a16="http://schemas.microsoft.com/office/drawing/2014/main" id="{4DE2C8AC-63D3-B323-4F9B-295666B71A67}"/>
                </a:ext>
              </a:extLst>
            </p:cNvPr>
            <p:cNvSpPr/>
            <p:nvPr/>
          </p:nvSpPr>
          <p:spPr>
            <a:xfrm>
              <a:off x="6153150" y="44434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6 w 12"/>
                <a:gd name="T11" fmla="*/ 18 h 18"/>
                <a:gd name="T12" fmla="*/ 12 w 12"/>
                <a:gd name="T13" fmla="*/ 12 h 18"/>
                <a:gd name="T14" fmla="*/ 12 w 12"/>
                <a:gd name="T1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4" name="Freeform 562">
              <a:extLst>
                <a:ext uri="{FF2B5EF4-FFF2-40B4-BE49-F238E27FC236}">
                  <a16:creationId xmlns:a16="http://schemas.microsoft.com/office/drawing/2014/main" id="{E0B1458C-6782-1306-F793-00F5CCA5311A}"/>
                </a:ext>
              </a:extLst>
            </p:cNvPr>
            <p:cNvSpPr/>
            <p:nvPr/>
          </p:nvSpPr>
          <p:spPr>
            <a:xfrm>
              <a:off x="6191250" y="467201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6 w 12"/>
                <a:gd name="T3" fmla="*/ 6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0 w 12"/>
                <a:gd name="T11" fmla="*/ 18 h 18"/>
                <a:gd name="T12" fmla="*/ 6 w 12"/>
                <a:gd name="T13" fmla="*/ 18 h 18"/>
                <a:gd name="T14" fmla="*/ 12 w 12"/>
                <a:gd name="T1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5" name="Freeform 563">
              <a:extLst>
                <a:ext uri="{FF2B5EF4-FFF2-40B4-BE49-F238E27FC236}">
                  <a16:creationId xmlns:a16="http://schemas.microsoft.com/office/drawing/2014/main" id="{D8EB84F7-8E68-67A1-72B4-5D5D1A61ACE7}"/>
                </a:ext>
              </a:extLst>
            </p:cNvPr>
            <p:cNvSpPr/>
            <p:nvPr/>
          </p:nvSpPr>
          <p:spPr>
            <a:xfrm>
              <a:off x="6200775" y="4586288"/>
              <a:ext cx="9525" cy="19050"/>
            </a:xfrm>
            <a:custGeom>
              <a:avLst/>
              <a:gdLst>
                <a:gd name="T0" fmla="*/ 6 w 6"/>
                <a:gd name="T1" fmla="*/ 6 h 12"/>
                <a:gd name="T2" fmla="*/ 6 w 6"/>
                <a:gd name="T3" fmla="*/ 0 h 12"/>
                <a:gd name="T4" fmla="*/ 0 w 6"/>
                <a:gd name="T5" fmla="*/ 0 h 12"/>
                <a:gd name="T6" fmla="*/ 0 w 6"/>
                <a:gd name="T7" fmla="*/ 6 h 12"/>
                <a:gd name="T8" fmla="*/ 0 w 6"/>
                <a:gd name="T9" fmla="*/ 12 h 12"/>
                <a:gd name="T10" fmla="*/ 6 w 6"/>
                <a:gd name="T11" fmla="*/ 12 h 12"/>
                <a:gd name="T12" fmla="*/ 6 w 6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6" y="6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6" name="Freeform 564">
              <a:extLst>
                <a:ext uri="{FF2B5EF4-FFF2-40B4-BE49-F238E27FC236}">
                  <a16:creationId xmlns:a16="http://schemas.microsoft.com/office/drawing/2014/main" id="{2CBC490B-30A7-0A2D-9E24-A1F2E07AD55A}"/>
                </a:ext>
              </a:extLst>
            </p:cNvPr>
            <p:cNvSpPr/>
            <p:nvPr/>
          </p:nvSpPr>
          <p:spPr>
            <a:xfrm>
              <a:off x="6762750" y="5738813"/>
              <a:ext cx="180975" cy="276225"/>
            </a:xfrm>
            <a:custGeom>
              <a:avLst/>
              <a:gdLst>
                <a:gd name="T0" fmla="*/ 114 w 114"/>
                <a:gd name="T1" fmla="*/ 114 h 174"/>
                <a:gd name="T2" fmla="*/ 102 w 114"/>
                <a:gd name="T3" fmla="*/ 114 h 174"/>
                <a:gd name="T4" fmla="*/ 84 w 114"/>
                <a:gd name="T5" fmla="*/ 78 h 174"/>
                <a:gd name="T6" fmla="*/ 90 w 114"/>
                <a:gd name="T7" fmla="*/ 54 h 174"/>
                <a:gd name="T8" fmla="*/ 72 w 114"/>
                <a:gd name="T9" fmla="*/ 6 h 174"/>
                <a:gd name="T10" fmla="*/ 48 w 114"/>
                <a:gd name="T11" fmla="*/ 0 h 174"/>
                <a:gd name="T12" fmla="*/ 48 w 114"/>
                <a:gd name="T13" fmla="*/ 12 h 174"/>
                <a:gd name="T14" fmla="*/ 48 w 114"/>
                <a:gd name="T15" fmla="*/ 18 h 174"/>
                <a:gd name="T16" fmla="*/ 42 w 114"/>
                <a:gd name="T17" fmla="*/ 48 h 174"/>
                <a:gd name="T18" fmla="*/ 12 w 114"/>
                <a:gd name="T19" fmla="*/ 48 h 174"/>
                <a:gd name="T20" fmla="*/ 12 w 114"/>
                <a:gd name="T21" fmla="*/ 66 h 174"/>
                <a:gd name="T22" fmla="*/ 24 w 114"/>
                <a:gd name="T23" fmla="*/ 72 h 174"/>
                <a:gd name="T24" fmla="*/ 24 w 114"/>
                <a:gd name="T25" fmla="*/ 90 h 174"/>
                <a:gd name="T26" fmla="*/ 18 w 114"/>
                <a:gd name="T27" fmla="*/ 90 h 174"/>
                <a:gd name="T28" fmla="*/ 12 w 114"/>
                <a:gd name="T29" fmla="*/ 108 h 174"/>
                <a:gd name="T30" fmla="*/ 0 w 114"/>
                <a:gd name="T31" fmla="*/ 120 h 174"/>
                <a:gd name="T32" fmla="*/ 0 w 114"/>
                <a:gd name="T33" fmla="*/ 150 h 174"/>
                <a:gd name="T34" fmla="*/ 0 w 114"/>
                <a:gd name="T35" fmla="*/ 162 h 174"/>
                <a:gd name="T36" fmla="*/ 30 w 114"/>
                <a:gd name="T37" fmla="*/ 150 h 174"/>
                <a:gd name="T38" fmla="*/ 42 w 114"/>
                <a:gd name="T39" fmla="*/ 150 h 174"/>
                <a:gd name="T40" fmla="*/ 48 w 114"/>
                <a:gd name="T41" fmla="*/ 174 h 174"/>
                <a:gd name="T42" fmla="*/ 66 w 114"/>
                <a:gd name="T43" fmla="*/ 168 h 174"/>
                <a:gd name="T44" fmla="*/ 78 w 114"/>
                <a:gd name="T45" fmla="*/ 144 h 174"/>
                <a:gd name="T46" fmla="*/ 96 w 114"/>
                <a:gd name="T47" fmla="*/ 138 h 174"/>
                <a:gd name="T48" fmla="*/ 108 w 114"/>
                <a:gd name="T49" fmla="*/ 126 h 174"/>
                <a:gd name="T50" fmla="*/ 114 w 114"/>
                <a:gd name="T51" fmla="*/ 11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4" h="174">
                  <a:moveTo>
                    <a:pt x="114" y="114"/>
                  </a:moveTo>
                  <a:lnTo>
                    <a:pt x="102" y="114"/>
                  </a:lnTo>
                  <a:lnTo>
                    <a:pt x="84" y="78"/>
                  </a:lnTo>
                  <a:lnTo>
                    <a:pt x="90" y="54"/>
                  </a:lnTo>
                  <a:lnTo>
                    <a:pt x="72" y="6"/>
                  </a:lnTo>
                  <a:lnTo>
                    <a:pt x="48" y="0"/>
                  </a:lnTo>
                  <a:lnTo>
                    <a:pt x="48" y="12"/>
                  </a:lnTo>
                  <a:lnTo>
                    <a:pt x="48" y="18"/>
                  </a:lnTo>
                  <a:lnTo>
                    <a:pt x="42" y="48"/>
                  </a:lnTo>
                  <a:lnTo>
                    <a:pt x="12" y="48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24" y="90"/>
                  </a:lnTo>
                  <a:lnTo>
                    <a:pt x="18" y="90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30" y="150"/>
                  </a:lnTo>
                  <a:lnTo>
                    <a:pt x="42" y="150"/>
                  </a:lnTo>
                  <a:lnTo>
                    <a:pt x="48" y="174"/>
                  </a:lnTo>
                  <a:lnTo>
                    <a:pt x="66" y="168"/>
                  </a:lnTo>
                  <a:lnTo>
                    <a:pt x="78" y="144"/>
                  </a:lnTo>
                  <a:lnTo>
                    <a:pt x="96" y="138"/>
                  </a:lnTo>
                  <a:lnTo>
                    <a:pt x="108" y="126"/>
                  </a:lnTo>
                  <a:lnTo>
                    <a:pt x="114" y="11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7" name="Freeform 565">
              <a:extLst>
                <a:ext uri="{FF2B5EF4-FFF2-40B4-BE49-F238E27FC236}">
                  <a16:creationId xmlns:a16="http://schemas.microsoft.com/office/drawing/2014/main" id="{4BC350EC-8686-5565-EFE9-8E0630FBCEAC}"/>
                </a:ext>
              </a:extLst>
            </p:cNvPr>
            <p:cNvSpPr/>
            <p:nvPr/>
          </p:nvSpPr>
          <p:spPr>
            <a:xfrm>
              <a:off x="6854807" y="5748338"/>
              <a:ext cx="247650" cy="352425"/>
            </a:xfrm>
            <a:custGeom>
              <a:avLst/>
              <a:gdLst>
                <a:gd name="T0" fmla="*/ 156 w 156"/>
                <a:gd name="T1" fmla="*/ 48 h 222"/>
                <a:gd name="T2" fmla="*/ 150 w 156"/>
                <a:gd name="T3" fmla="*/ 30 h 222"/>
                <a:gd name="T4" fmla="*/ 144 w 156"/>
                <a:gd name="T5" fmla="*/ 30 h 222"/>
                <a:gd name="T6" fmla="*/ 132 w 156"/>
                <a:gd name="T7" fmla="*/ 42 h 222"/>
                <a:gd name="T8" fmla="*/ 120 w 156"/>
                <a:gd name="T9" fmla="*/ 24 h 222"/>
                <a:gd name="T10" fmla="*/ 114 w 156"/>
                <a:gd name="T11" fmla="*/ 42 h 222"/>
                <a:gd name="T12" fmla="*/ 108 w 156"/>
                <a:gd name="T13" fmla="*/ 42 h 222"/>
                <a:gd name="T14" fmla="*/ 102 w 156"/>
                <a:gd name="T15" fmla="*/ 42 h 222"/>
                <a:gd name="T16" fmla="*/ 102 w 156"/>
                <a:gd name="T17" fmla="*/ 30 h 222"/>
                <a:gd name="T18" fmla="*/ 96 w 156"/>
                <a:gd name="T19" fmla="*/ 24 h 222"/>
                <a:gd name="T20" fmla="*/ 72 w 156"/>
                <a:gd name="T21" fmla="*/ 24 h 222"/>
                <a:gd name="T22" fmla="*/ 66 w 156"/>
                <a:gd name="T23" fmla="*/ 24 h 222"/>
                <a:gd name="T24" fmla="*/ 60 w 156"/>
                <a:gd name="T25" fmla="*/ 18 h 222"/>
                <a:gd name="T26" fmla="*/ 54 w 156"/>
                <a:gd name="T27" fmla="*/ 12 h 222"/>
                <a:gd name="T28" fmla="*/ 42 w 156"/>
                <a:gd name="T29" fmla="*/ 18 h 222"/>
                <a:gd name="T30" fmla="*/ 30 w 156"/>
                <a:gd name="T31" fmla="*/ 6 h 222"/>
                <a:gd name="T32" fmla="*/ 6 w 156"/>
                <a:gd name="T33" fmla="*/ 0 h 222"/>
                <a:gd name="T34" fmla="*/ 24 w 156"/>
                <a:gd name="T35" fmla="*/ 48 h 222"/>
                <a:gd name="T36" fmla="*/ 18 w 156"/>
                <a:gd name="T37" fmla="*/ 72 h 222"/>
                <a:gd name="T38" fmla="*/ 36 w 156"/>
                <a:gd name="T39" fmla="*/ 108 h 222"/>
                <a:gd name="T40" fmla="*/ 48 w 156"/>
                <a:gd name="T41" fmla="*/ 108 h 222"/>
                <a:gd name="T42" fmla="*/ 42 w 156"/>
                <a:gd name="T43" fmla="*/ 120 h 222"/>
                <a:gd name="T44" fmla="*/ 30 w 156"/>
                <a:gd name="T45" fmla="*/ 132 h 222"/>
                <a:gd name="T46" fmla="*/ 12 w 156"/>
                <a:gd name="T47" fmla="*/ 138 h 222"/>
                <a:gd name="T48" fmla="*/ 0 w 156"/>
                <a:gd name="T49" fmla="*/ 162 h 222"/>
                <a:gd name="T50" fmla="*/ 18 w 156"/>
                <a:gd name="T51" fmla="*/ 174 h 222"/>
                <a:gd name="T52" fmla="*/ 24 w 156"/>
                <a:gd name="T53" fmla="*/ 168 h 222"/>
                <a:gd name="T54" fmla="*/ 36 w 156"/>
                <a:gd name="T55" fmla="*/ 192 h 222"/>
                <a:gd name="T56" fmla="*/ 42 w 156"/>
                <a:gd name="T57" fmla="*/ 192 h 222"/>
                <a:gd name="T58" fmla="*/ 48 w 156"/>
                <a:gd name="T59" fmla="*/ 186 h 222"/>
                <a:gd name="T60" fmla="*/ 54 w 156"/>
                <a:gd name="T61" fmla="*/ 192 h 222"/>
                <a:gd name="T62" fmla="*/ 48 w 156"/>
                <a:gd name="T63" fmla="*/ 198 h 222"/>
                <a:gd name="T64" fmla="*/ 48 w 156"/>
                <a:gd name="T65" fmla="*/ 204 h 222"/>
                <a:gd name="T66" fmla="*/ 48 w 156"/>
                <a:gd name="T67" fmla="*/ 210 h 222"/>
                <a:gd name="T68" fmla="*/ 54 w 156"/>
                <a:gd name="T69" fmla="*/ 204 h 222"/>
                <a:gd name="T70" fmla="*/ 60 w 156"/>
                <a:gd name="T71" fmla="*/ 198 h 222"/>
                <a:gd name="T72" fmla="*/ 66 w 156"/>
                <a:gd name="T73" fmla="*/ 198 h 222"/>
                <a:gd name="T74" fmla="*/ 66 w 156"/>
                <a:gd name="T75" fmla="*/ 204 h 222"/>
                <a:gd name="T76" fmla="*/ 66 w 156"/>
                <a:gd name="T77" fmla="*/ 210 h 222"/>
                <a:gd name="T78" fmla="*/ 54 w 156"/>
                <a:gd name="T79" fmla="*/ 216 h 222"/>
                <a:gd name="T80" fmla="*/ 54 w 156"/>
                <a:gd name="T81" fmla="*/ 222 h 222"/>
                <a:gd name="T82" fmla="*/ 60 w 156"/>
                <a:gd name="T83" fmla="*/ 222 h 222"/>
                <a:gd name="T84" fmla="*/ 72 w 156"/>
                <a:gd name="T85" fmla="*/ 216 h 222"/>
                <a:gd name="T86" fmla="*/ 84 w 156"/>
                <a:gd name="T87" fmla="*/ 204 h 222"/>
                <a:gd name="T88" fmla="*/ 90 w 156"/>
                <a:gd name="T89" fmla="*/ 198 h 222"/>
                <a:gd name="T90" fmla="*/ 96 w 156"/>
                <a:gd name="T91" fmla="*/ 186 h 222"/>
                <a:gd name="T92" fmla="*/ 96 w 156"/>
                <a:gd name="T93" fmla="*/ 180 h 222"/>
                <a:gd name="T94" fmla="*/ 96 w 156"/>
                <a:gd name="T95" fmla="*/ 174 h 222"/>
                <a:gd name="T96" fmla="*/ 84 w 156"/>
                <a:gd name="T97" fmla="*/ 150 h 222"/>
                <a:gd name="T98" fmla="*/ 78 w 156"/>
                <a:gd name="T99" fmla="*/ 114 h 222"/>
                <a:gd name="T100" fmla="*/ 84 w 156"/>
                <a:gd name="T101" fmla="*/ 108 h 222"/>
                <a:gd name="T102" fmla="*/ 96 w 156"/>
                <a:gd name="T103" fmla="*/ 108 h 222"/>
                <a:gd name="T104" fmla="*/ 102 w 156"/>
                <a:gd name="T105" fmla="*/ 96 h 222"/>
                <a:gd name="T106" fmla="*/ 120 w 156"/>
                <a:gd name="T107" fmla="*/ 102 h 222"/>
                <a:gd name="T108" fmla="*/ 138 w 156"/>
                <a:gd name="T109" fmla="*/ 84 h 222"/>
                <a:gd name="T110" fmla="*/ 156 w 156"/>
                <a:gd name="T111" fmla="*/ 4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6" h="222">
                  <a:moveTo>
                    <a:pt x="156" y="48"/>
                  </a:moveTo>
                  <a:lnTo>
                    <a:pt x="150" y="30"/>
                  </a:lnTo>
                  <a:lnTo>
                    <a:pt x="144" y="30"/>
                  </a:lnTo>
                  <a:lnTo>
                    <a:pt x="132" y="42"/>
                  </a:lnTo>
                  <a:lnTo>
                    <a:pt x="120" y="24"/>
                  </a:lnTo>
                  <a:lnTo>
                    <a:pt x="114" y="42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30"/>
                  </a:lnTo>
                  <a:lnTo>
                    <a:pt x="96" y="24"/>
                  </a:lnTo>
                  <a:lnTo>
                    <a:pt x="72" y="24"/>
                  </a:lnTo>
                  <a:lnTo>
                    <a:pt x="66" y="24"/>
                  </a:lnTo>
                  <a:lnTo>
                    <a:pt x="60" y="18"/>
                  </a:lnTo>
                  <a:lnTo>
                    <a:pt x="54" y="12"/>
                  </a:lnTo>
                  <a:lnTo>
                    <a:pt x="42" y="18"/>
                  </a:lnTo>
                  <a:lnTo>
                    <a:pt x="30" y="6"/>
                  </a:lnTo>
                  <a:lnTo>
                    <a:pt x="6" y="0"/>
                  </a:lnTo>
                  <a:lnTo>
                    <a:pt x="24" y="48"/>
                  </a:lnTo>
                  <a:lnTo>
                    <a:pt x="18" y="72"/>
                  </a:lnTo>
                  <a:lnTo>
                    <a:pt x="36" y="108"/>
                  </a:lnTo>
                  <a:lnTo>
                    <a:pt x="48" y="108"/>
                  </a:lnTo>
                  <a:lnTo>
                    <a:pt x="42" y="120"/>
                  </a:lnTo>
                  <a:lnTo>
                    <a:pt x="30" y="132"/>
                  </a:lnTo>
                  <a:lnTo>
                    <a:pt x="12" y="138"/>
                  </a:lnTo>
                  <a:lnTo>
                    <a:pt x="0" y="162"/>
                  </a:lnTo>
                  <a:lnTo>
                    <a:pt x="18" y="174"/>
                  </a:lnTo>
                  <a:lnTo>
                    <a:pt x="24" y="168"/>
                  </a:lnTo>
                  <a:lnTo>
                    <a:pt x="36" y="192"/>
                  </a:lnTo>
                  <a:lnTo>
                    <a:pt x="42" y="192"/>
                  </a:lnTo>
                  <a:lnTo>
                    <a:pt x="48" y="186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04"/>
                  </a:lnTo>
                  <a:lnTo>
                    <a:pt x="60" y="198"/>
                  </a:lnTo>
                  <a:lnTo>
                    <a:pt x="66" y="198"/>
                  </a:lnTo>
                  <a:lnTo>
                    <a:pt x="66" y="204"/>
                  </a:lnTo>
                  <a:lnTo>
                    <a:pt x="66" y="210"/>
                  </a:lnTo>
                  <a:lnTo>
                    <a:pt x="54" y="216"/>
                  </a:lnTo>
                  <a:lnTo>
                    <a:pt x="54" y="222"/>
                  </a:lnTo>
                  <a:lnTo>
                    <a:pt x="60" y="222"/>
                  </a:lnTo>
                  <a:lnTo>
                    <a:pt x="72" y="216"/>
                  </a:lnTo>
                  <a:lnTo>
                    <a:pt x="84" y="204"/>
                  </a:lnTo>
                  <a:lnTo>
                    <a:pt x="90" y="198"/>
                  </a:lnTo>
                  <a:lnTo>
                    <a:pt x="96" y="186"/>
                  </a:lnTo>
                  <a:lnTo>
                    <a:pt x="96" y="180"/>
                  </a:lnTo>
                  <a:lnTo>
                    <a:pt x="96" y="174"/>
                  </a:lnTo>
                  <a:lnTo>
                    <a:pt x="84" y="15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02" y="96"/>
                  </a:lnTo>
                  <a:lnTo>
                    <a:pt x="120" y="102"/>
                  </a:lnTo>
                  <a:lnTo>
                    <a:pt x="138" y="84"/>
                  </a:lnTo>
                  <a:lnTo>
                    <a:pt x="156" y="4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8" name="Freeform 566">
              <a:extLst>
                <a:ext uri="{FF2B5EF4-FFF2-40B4-BE49-F238E27FC236}">
                  <a16:creationId xmlns:a16="http://schemas.microsoft.com/office/drawing/2014/main" id="{FBF75CEF-7189-7044-DC18-DFF0E2AA2A58}"/>
                </a:ext>
              </a:extLst>
            </p:cNvPr>
            <p:cNvSpPr/>
            <p:nvPr/>
          </p:nvSpPr>
          <p:spPr>
            <a:xfrm>
              <a:off x="7143750" y="5662613"/>
              <a:ext cx="123825" cy="295275"/>
            </a:xfrm>
            <a:custGeom>
              <a:avLst/>
              <a:gdLst>
                <a:gd name="T0" fmla="*/ 78 w 78"/>
                <a:gd name="T1" fmla="*/ 42 h 186"/>
                <a:gd name="T2" fmla="*/ 72 w 78"/>
                <a:gd name="T3" fmla="*/ 12 h 186"/>
                <a:gd name="T4" fmla="*/ 66 w 78"/>
                <a:gd name="T5" fmla="*/ 6 h 186"/>
                <a:gd name="T6" fmla="*/ 48 w 78"/>
                <a:gd name="T7" fmla="*/ 24 h 186"/>
                <a:gd name="T8" fmla="*/ 42 w 78"/>
                <a:gd name="T9" fmla="*/ 18 h 186"/>
                <a:gd name="T10" fmla="*/ 36 w 78"/>
                <a:gd name="T11" fmla="*/ 6 h 186"/>
                <a:gd name="T12" fmla="*/ 24 w 78"/>
                <a:gd name="T13" fmla="*/ 0 h 186"/>
                <a:gd name="T14" fmla="*/ 18 w 78"/>
                <a:gd name="T15" fmla="*/ 0 h 186"/>
                <a:gd name="T16" fmla="*/ 6 w 78"/>
                <a:gd name="T17" fmla="*/ 24 h 186"/>
                <a:gd name="T18" fmla="*/ 18 w 78"/>
                <a:gd name="T19" fmla="*/ 30 h 186"/>
                <a:gd name="T20" fmla="*/ 6 w 78"/>
                <a:gd name="T21" fmla="*/ 48 h 186"/>
                <a:gd name="T22" fmla="*/ 12 w 78"/>
                <a:gd name="T23" fmla="*/ 54 h 186"/>
                <a:gd name="T24" fmla="*/ 0 w 78"/>
                <a:gd name="T25" fmla="*/ 78 h 186"/>
                <a:gd name="T26" fmla="*/ 12 w 78"/>
                <a:gd name="T27" fmla="*/ 90 h 186"/>
                <a:gd name="T28" fmla="*/ 24 w 78"/>
                <a:gd name="T29" fmla="*/ 108 h 186"/>
                <a:gd name="T30" fmla="*/ 18 w 78"/>
                <a:gd name="T31" fmla="*/ 114 h 186"/>
                <a:gd name="T32" fmla="*/ 24 w 78"/>
                <a:gd name="T33" fmla="*/ 126 h 186"/>
                <a:gd name="T34" fmla="*/ 24 w 78"/>
                <a:gd name="T35" fmla="*/ 138 h 186"/>
                <a:gd name="T36" fmla="*/ 18 w 78"/>
                <a:gd name="T37" fmla="*/ 156 h 186"/>
                <a:gd name="T38" fmla="*/ 12 w 78"/>
                <a:gd name="T39" fmla="*/ 162 h 186"/>
                <a:gd name="T40" fmla="*/ 18 w 78"/>
                <a:gd name="T41" fmla="*/ 174 h 186"/>
                <a:gd name="T42" fmla="*/ 24 w 78"/>
                <a:gd name="T43" fmla="*/ 174 h 186"/>
                <a:gd name="T44" fmla="*/ 24 w 78"/>
                <a:gd name="T45" fmla="*/ 186 h 186"/>
                <a:gd name="T46" fmla="*/ 42 w 78"/>
                <a:gd name="T47" fmla="*/ 186 h 186"/>
                <a:gd name="T48" fmla="*/ 54 w 78"/>
                <a:gd name="T49" fmla="*/ 186 h 186"/>
                <a:gd name="T50" fmla="*/ 60 w 78"/>
                <a:gd name="T51" fmla="*/ 186 h 186"/>
                <a:gd name="T52" fmla="*/ 66 w 78"/>
                <a:gd name="T53" fmla="*/ 186 h 186"/>
                <a:gd name="T54" fmla="*/ 72 w 78"/>
                <a:gd name="T55" fmla="*/ 186 h 186"/>
                <a:gd name="T56" fmla="*/ 72 w 78"/>
                <a:gd name="T57" fmla="*/ 180 h 186"/>
                <a:gd name="T58" fmla="*/ 54 w 78"/>
                <a:gd name="T59" fmla="*/ 162 h 186"/>
                <a:gd name="T60" fmla="*/ 48 w 78"/>
                <a:gd name="T61" fmla="*/ 138 h 186"/>
                <a:gd name="T62" fmla="*/ 30 w 78"/>
                <a:gd name="T63" fmla="*/ 114 h 186"/>
                <a:gd name="T64" fmla="*/ 30 w 78"/>
                <a:gd name="T65" fmla="*/ 108 h 186"/>
                <a:gd name="T66" fmla="*/ 30 w 78"/>
                <a:gd name="T67" fmla="*/ 96 h 186"/>
                <a:gd name="T68" fmla="*/ 54 w 78"/>
                <a:gd name="T69" fmla="*/ 84 h 186"/>
                <a:gd name="T70" fmla="*/ 54 w 78"/>
                <a:gd name="T71" fmla="*/ 96 h 186"/>
                <a:gd name="T72" fmla="*/ 66 w 78"/>
                <a:gd name="T73" fmla="*/ 90 h 186"/>
                <a:gd name="T74" fmla="*/ 72 w 78"/>
                <a:gd name="T75" fmla="*/ 78 h 186"/>
                <a:gd name="T76" fmla="*/ 60 w 78"/>
                <a:gd name="T77" fmla="*/ 54 h 186"/>
                <a:gd name="T78" fmla="*/ 78 w 78"/>
                <a:gd name="T79" fmla="*/ 4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8" h="186">
                  <a:moveTo>
                    <a:pt x="78" y="42"/>
                  </a:moveTo>
                  <a:lnTo>
                    <a:pt x="72" y="12"/>
                  </a:lnTo>
                  <a:lnTo>
                    <a:pt x="66" y="6"/>
                  </a:lnTo>
                  <a:lnTo>
                    <a:pt x="48" y="24"/>
                  </a:lnTo>
                  <a:lnTo>
                    <a:pt x="42" y="18"/>
                  </a:lnTo>
                  <a:lnTo>
                    <a:pt x="36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0" y="78"/>
                  </a:lnTo>
                  <a:lnTo>
                    <a:pt x="12" y="90"/>
                  </a:lnTo>
                  <a:lnTo>
                    <a:pt x="24" y="108"/>
                  </a:lnTo>
                  <a:lnTo>
                    <a:pt x="18" y="114"/>
                  </a:lnTo>
                  <a:lnTo>
                    <a:pt x="24" y="126"/>
                  </a:lnTo>
                  <a:lnTo>
                    <a:pt x="24" y="138"/>
                  </a:lnTo>
                  <a:lnTo>
                    <a:pt x="18" y="156"/>
                  </a:lnTo>
                  <a:lnTo>
                    <a:pt x="12" y="162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24" y="186"/>
                  </a:lnTo>
                  <a:lnTo>
                    <a:pt x="42" y="186"/>
                  </a:lnTo>
                  <a:lnTo>
                    <a:pt x="54" y="186"/>
                  </a:lnTo>
                  <a:lnTo>
                    <a:pt x="60" y="186"/>
                  </a:lnTo>
                  <a:lnTo>
                    <a:pt x="66" y="186"/>
                  </a:lnTo>
                  <a:lnTo>
                    <a:pt x="72" y="186"/>
                  </a:lnTo>
                  <a:lnTo>
                    <a:pt x="72" y="180"/>
                  </a:lnTo>
                  <a:lnTo>
                    <a:pt x="54" y="162"/>
                  </a:lnTo>
                  <a:lnTo>
                    <a:pt x="48" y="138"/>
                  </a:lnTo>
                  <a:lnTo>
                    <a:pt x="30" y="114"/>
                  </a:lnTo>
                  <a:lnTo>
                    <a:pt x="30" y="108"/>
                  </a:lnTo>
                  <a:lnTo>
                    <a:pt x="30" y="96"/>
                  </a:lnTo>
                  <a:lnTo>
                    <a:pt x="54" y="84"/>
                  </a:lnTo>
                  <a:lnTo>
                    <a:pt x="54" y="96"/>
                  </a:lnTo>
                  <a:lnTo>
                    <a:pt x="66" y="90"/>
                  </a:lnTo>
                  <a:lnTo>
                    <a:pt x="72" y="78"/>
                  </a:lnTo>
                  <a:lnTo>
                    <a:pt x="60" y="54"/>
                  </a:lnTo>
                  <a:lnTo>
                    <a:pt x="78" y="4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9" name="Freeform 567">
              <a:extLst>
                <a:ext uri="{FF2B5EF4-FFF2-40B4-BE49-F238E27FC236}">
                  <a16:creationId xmlns:a16="http://schemas.microsoft.com/office/drawing/2014/main" id="{3A7346AE-71CE-1AF1-CD95-35EB83C7DD81}"/>
                </a:ext>
              </a:extLst>
            </p:cNvPr>
            <p:cNvSpPr/>
            <p:nvPr/>
          </p:nvSpPr>
          <p:spPr>
            <a:xfrm>
              <a:off x="7200900" y="595788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0 h 12"/>
                <a:gd name="T4" fmla="*/ 12 w 18"/>
                <a:gd name="T5" fmla="*/ 0 h 12"/>
                <a:gd name="T6" fmla="*/ 6 w 18"/>
                <a:gd name="T7" fmla="*/ 6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8 w 18"/>
                <a:gd name="T15" fmla="*/ 12 h 12"/>
                <a:gd name="T16" fmla="*/ 18 w 18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0" name="Freeform 568">
              <a:extLst>
                <a:ext uri="{FF2B5EF4-FFF2-40B4-BE49-F238E27FC236}">
                  <a16:creationId xmlns:a16="http://schemas.microsoft.com/office/drawing/2014/main" id="{383A7747-E5CB-54DC-A744-854142B85350}"/>
                </a:ext>
              </a:extLst>
            </p:cNvPr>
            <p:cNvSpPr/>
            <p:nvPr/>
          </p:nvSpPr>
          <p:spPr>
            <a:xfrm>
              <a:off x="5667375" y="5776913"/>
              <a:ext cx="209550" cy="247650"/>
            </a:xfrm>
            <a:custGeom>
              <a:avLst/>
              <a:gdLst>
                <a:gd name="T0" fmla="*/ 132 w 132"/>
                <a:gd name="T1" fmla="*/ 54 h 156"/>
                <a:gd name="T2" fmla="*/ 120 w 132"/>
                <a:gd name="T3" fmla="*/ 36 h 156"/>
                <a:gd name="T4" fmla="*/ 108 w 132"/>
                <a:gd name="T5" fmla="*/ 18 h 156"/>
                <a:gd name="T6" fmla="*/ 96 w 132"/>
                <a:gd name="T7" fmla="*/ 18 h 156"/>
                <a:gd name="T8" fmla="*/ 78 w 132"/>
                <a:gd name="T9" fmla="*/ 6 h 156"/>
                <a:gd name="T10" fmla="*/ 66 w 132"/>
                <a:gd name="T11" fmla="*/ 6 h 156"/>
                <a:gd name="T12" fmla="*/ 54 w 132"/>
                <a:gd name="T13" fmla="*/ 18 h 156"/>
                <a:gd name="T14" fmla="*/ 60 w 132"/>
                <a:gd name="T15" fmla="*/ 24 h 156"/>
                <a:gd name="T16" fmla="*/ 66 w 132"/>
                <a:gd name="T17" fmla="*/ 30 h 156"/>
                <a:gd name="T18" fmla="*/ 72 w 132"/>
                <a:gd name="T19" fmla="*/ 48 h 156"/>
                <a:gd name="T20" fmla="*/ 60 w 132"/>
                <a:gd name="T21" fmla="*/ 48 h 156"/>
                <a:gd name="T22" fmla="*/ 60 w 132"/>
                <a:gd name="T23" fmla="*/ 36 h 156"/>
                <a:gd name="T24" fmla="*/ 54 w 132"/>
                <a:gd name="T25" fmla="*/ 30 h 156"/>
                <a:gd name="T26" fmla="*/ 42 w 132"/>
                <a:gd name="T27" fmla="*/ 36 h 156"/>
                <a:gd name="T28" fmla="*/ 30 w 132"/>
                <a:gd name="T29" fmla="*/ 36 h 156"/>
                <a:gd name="T30" fmla="*/ 18 w 132"/>
                <a:gd name="T31" fmla="*/ 42 h 156"/>
                <a:gd name="T32" fmla="*/ 6 w 132"/>
                <a:gd name="T33" fmla="*/ 48 h 156"/>
                <a:gd name="T34" fmla="*/ 0 w 132"/>
                <a:gd name="T35" fmla="*/ 54 h 156"/>
                <a:gd name="T36" fmla="*/ 6 w 132"/>
                <a:gd name="T37" fmla="*/ 66 h 156"/>
                <a:gd name="T38" fmla="*/ 6 w 132"/>
                <a:gd name="T39" fmla="*/ 78 h 156"/>
                <a:gd name="T40" fmla="*/ 12 w 132"/>
                <a:gd name="T41" fmla="*/ 90 h 156"/>
                <a:gd name="T42" fmla="*/ 18 w 132"/>
                <a:gd name="T43" fmla="*/ 78 h 156"/>
                <a:gd name="T44" fmla="*/ 30 w 132"/>
                <a:gd name="T45" fmla="*/ 78 h 156"/>
                <a:gd name="T46" fmla="*/ 36 w 132"/>
                <a:gd name="T47" fmla="*/ 84 h 156"/>
                <a:gd name="T48" fmla="*/ 42 w 132"/>
                <a:gd name="T49" fmla="*/ 96 h 156"/>
                <a:gd name="T50" fmla="*/ 54 w 132"/>
                <a:gd name="T51" fmla="*/ 108 h 156"/>
                <a:gd name="T52" fmla="*/ 66 w 132"/>
                <a:gd name="T53" fmla="*/ 114 h 156"/>
                <a:gd name="T54" fmla="*/ 84 w 132"/>
                <a:gd name="T55" fmla="*/ 126 h 156"/>
                <a:gd name="T56" fmla="*/ 96 w 132"/>
                <a:gd name="T57" fmla="*/ 144 h 156"/>
                <a:gd name="T58" fmla="*/ 108 w 132"/>
                <a:gd name="T59" fmla="*/ 144 h 156"/>
                <a:gd name="T60" fmla="*/ 108 w 132"/>
                <a:gd name="T61" fmla="*/ 156 h 156"/>
                <a:gd name="T62" fmla="*/ 120 w 132"/>
                <a:gd name="T63" fmla="*/ 150 h 156"/>
                <a:gd name="T64" fmla="*/ 114 w 132"/>
                <a:gd name="T65" fmla="*/ 138 h 156"/>
                <a:gd name="T66" fmla="*/ 120 w 132"/>
                <a:gd name="T67" fmla="*/ 126 h 156"/>
                <a:gd name="T68" fmla="*/ 108 w 132"/>
                <a:gd name="T69" fmla="*/ 114 h 156"/>
                <a:gd name="T70" fmla="*/ 96 w 132"/>
                <a:gd name="T71" fmla="*/ 114 h 156"/>
                <a:gd name="T72" fmla="*/ 84 w 132"/>
                <a:gd name="T73" fmla="*/ 114 h 156"/>
                <a:gd name="T74" fmla="*/ 96 w 132"/>
                <a:gd name="T75" fmla="*/ 96 h 156"/>
                <a:gd name="T76" fmla="*/ 90 w 132"/>
                <a:gd name="T77" fmla="*/ 84 h 156"/>
                <a:gd name="T78" fmla="*/ 90 w 132"/>
                <a:gd name="T79" fmla="*/ 72 h 156"/>
                <a:gd name="T80" fmla="*/ 102 w 132"/>
                <a:gd name="T81" fmla="*/ 78 h 156"/>
                <a:gd name="T82" fmla="*/ 114 w 132"/>
                <a:gd name="T83" fmla="*/ 84 h 156"/>
                <a:gd name="T84" fmla="*/ 126 w 132"/>
                <a:gd name="T85" fmla="*/ 84 h 156"/>
                <a:gd name="T86" fmla="*/ 132 w 132"/>
                <a:gd name="T87" fmla="*/ 6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156">
                  <a:moveTo>
                    <a:pt x="132" y="60"/>
                  </a:move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18"/>
                  </a:lnTo>
                  <a:lnTo>
                    <a:pt x="102" y="18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6" y="6"/>
                  </a:lnTo>
                  <a:lnTo>
                    <a:pt x="60" y="12"/>
                  </a:lnTo>
                  <a:lnTo>
                    <a:pt x="54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60" y="36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0" y="36"/>
                  </a:lnTo>
                  <a:lnTo>
                    <a:pt x="24" y="36"/>
                  </a:lnTo>
                  <a:lnTo>
                    <a:pt x="18" y="42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2" y="90"/>
                  </a:lnTo>
                  <a:lnTo>
                    <a:pt x="18" y="84"/>
                  </a:lnTo>
                  <a:lnTo>
                    <a:pt x="18" y="78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42" y="102"/>
                  </a:lnTo>
                  <a:lnTo>
                    <a:pt x="54" y="108"/>
                  </a:lnTo>
                  <a:lnTo>
                    <a:pt x="60" y="108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84" y="126"/>
                  </a:lnTo>
                  <a:lnTo>
                    <a:pt x="96" y="132"/>
                  </a:lnTo>
                  <a:lnTo>
                    <a:pt x="96" y="144"/>
                  </a:lnTo>
                  <a:lnTo>
                    <a:pt x="102" y="150"/>
                  </a:lnTo>
                  <a:lnTo>
                    <a:pt x="108" y="144"/>
                  </a:lnTo>
                  <a:lnTo>
                    <a:pt x="108" y="150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14" y="138"/>
                  </a:lnTo>
                  <a:lnTo>
                    <a:pt x="114" y="132"/>
                  </a:lnTo>
                  <a:lnTo>
                    <a:pt x="120" y="126"/>
                  </a:lnTo>
                  <a:lnTo>
                    <a:pt x="114" y="114"/>
                  </a:lnTo>
                  <a:lnTo>
                    <a:pt x="108" y="114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0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96" y="96"/>
                  </a:lnTo>
                  <a:lnTo>
                    <a:pt x="96" y="90"/>
                  </a:lnTo>
                  <a:lnTo>
                    <a:pt x="90" y="84"/>
                  </a:lnTo>
                  <a:lnTo>
                    <a:pt x="84" y="78"/>
                  </a:lnTo>
                  <a:lnTo>
                    <a:pt x="90" y="72"/>
                  </a:lnTo>
                  <a:lnTo>
                    <a:pt x="96" y="72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0" y="84"/>
                  </a:lnTo>
                  <a:lnTo>
                    <a:pt x="126" y="84"/>
                  </a:lnTo>
                  <a:lnTo>
                    <a:pt x="132" y="72"/>
                  </a:lnTo>
                  <a:lnTo>
                    <a:pt x="132" y="6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1" name="Freeform 569">
              <a:extLst>
                <a:ext uri="{FF2B5EF4-FFF2-40B4-BE49-F238E27FC236}">
                  <a16:creationId xmlns:a16="http://schemas.microsoft.com/office/drawing/2014/main" id="{CFF88A6F-FB94-FA48-8506-ECC0A2FC57EF}"/>
                </a:ext>
              </a:extLst>
            </p:cNvPr>
            <p:cNvSpPr/>
            <p:nvPr/>
          </p:nvSpPr>
          <p:spPr>
            <a:xfrm>
              <a:off x="5876925" y="5986463"/>
              <a:ext cx="76200" cy="38100"/>
            </a:xfrm>
            <a:custGeom>
              <a:avLst/>
              <a:gdLst>
                <a:gd name="T0" fmla="*/ 48 w 48"/>
                <a:gd name="T1" fmla="*/ 6 h 24"/>
                <a:gd name="T2" fmla="*/ 42 w 48"/>
                <a:gd name="T3" fmla="*/ 6 h 24"/>
                <a:gd name="T4" fmla="*/ 42 w 48"/>
                <a:gd name="T5" fmla="*/ 0 h 24"/>
                <a:gd name="T6" fmla="*/ 30 w 48"/>
                <a:gd name="T7" fmla="*/ 0 h 24"/>
                <a:gd name="T8" fmla="*/ 24 w 48"/>
                <a:gd name="T9" fmla="*/ 0 h 24"/>
                <a:gd name="T10" fmla="*/ 12 w 48"/>
                <a:gd name="T11" fmla="*/ 6 h 24"/>
                <a:gd name="T12" fmla="*/ 6 w 48"/>
                <a:gd name="T13" fmla="*/ 12 h 24"/>
                <a:gd name="T14" fmla="*/ 0 w 48"/>
                <a:gd name="T15" fmla="*/ 18 h 24"/>
                <a:gd name="T16" fmla="*/ 0 w 48"/>
                <a:gd name="T17" fmla="*/ 24 h 24"/>
                <a:gd name="T18" fmla="*/ 6 w 48"/>
                <a:gd name="T19" fmla="*/ 24 h 24"/>
                <a:gd name="T20" fmla="*/ 18 w 48"/>
                <a:gd name="T21" fmla="*/ 24 h 24"/>
                <a:gd name="T22" fmla="*/ 24 w 48"/>
                <a:gd name="T23" fmla="*/ 24 h 24"/>
                <a:gd name="T24" fmla="*/ 36 w 48"/>
                <a:gd name="T25" fmla="*/ 18 h 24"/>
                <a:gd name="T26" fmla="*/ 42 w 48"/>
                <a:gd name="T27" fmla="*/ 12 h 24"/>
                <a:gd name="T28" fmla="*/ 48 w 48"/>
                <a:gd name="T29" fmla="*/ 12 h 24"/>
                <a:gd name="T30" fmla="*/ 48 w 48"/>
                <a:gd name="T3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24">
                  <a:moveTo>
                    <a:pt x="48" y="6"/>
                  </a:moveTo>
                  <a:lnTo>
                    <a:pt x="42" y="6"/>
                  </a:lnTo>
                  <a:lnTo>
                    <a:pt x="42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18" y="24"/>
                  </a:lnTo>
                  <a:lnTo>
                    <a:pt x="24" y="24"/>
                  </a:lnTo>
                  <a:lnTo>
                    <a:pt x="36" y="18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2" name="Freeform 570">
              <a:extLst>
                <a:ext uri="{FF2B5EF4-FFF2-40B4-BE49-F238E27FC236}">
                  <a16:creationId xmlns:a16="http://schemas.microsoft.com/office/drawing/2014/main" id="{69D29C94-66F7-EFFB-1412-5B83AA3AAE67}"/>
                </a:ext>
              </a:extLst>
            </p:cNvPr>
            <p:cNvSpPr/>
            <p:nvPr/>
          </p:nvSpPr>
          <p:spPr>
            <a:xfrm>
              <a:off x="6096000" y="5738813"/>
              <a:ext cx="19050" cy="57150"/>
            </a:xfrm>
            <a:custGeom>
              <a:avLst/>
              <a:gdLst>
                <a:gd name="T0" fmla="*/ 12 w 12"/>
                <a:gd name="T1" fmla="*/ 18 h 36"/>
                <a:gd name="T2" fmla="*/ 6 w 12"/>
                <a:gd name="T3" fmla="*/ 6 h 36"/>
                <a:gd name="T4" fmla="*/ 6 w 12"/>
                <a:gd name="T5" fmla="*/ 0 h 36"/>
                <a:gd name="T6" fmla="*/ 0 w 12"/>
                <a:gd name="T7" fmla="*/ 0 h 36"/>
                <a:gd name="T8" fmla="*/ 0 w 12"/>
                <a:gd name="T9" fmla="*/ 6 h 36"/>
                <a:gd name="T10" fmla="*/ 0 w 12"/>
                <a:gd name="T11" fmla="*/ 24 h 36"/>
                <a:gd name="T12" fmla="*/ 0 w 12"/>
                <a:gd name="T13" fmla="*/ 30 h 36"/>
                <a:gd name="T14" fmla="*/ 0 w 12"/>
                <a:gd name="T15" fmla="*/ 36 h 36"/>
                <a:gd name="T16" fmla="*/ 12 w 12"/>
                <a:gd name="T17" fmla="*/ 36 h 36"/>
                <a:gd name="T18" fmla="*/ 12 w 12"/>
                <a:gd name="T19" fmla="*/ 24 h 36"/>
                <a:gd name="T20" fmla="*/ 12 w 12"/>
                <a:gd name="T2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6">
                  <a:moveTo>
                    <a:pt x="12" y="18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3" name="Freeform 571">
              <a:extLst>
                <a:ext uri="{FF2B5EF4-FFF2-40B4-BE49-F238E27FC236}">
                  <a16:creationId xmlns:a16="http://schemas.microsoft.com/office/drawing/2014/main" id="{B5C96A5F-CEEB-69BE-EC11-5D7A72D873B5}"/>
                </a:ext>
              </a:extLst>
            </p:cNvPr>
            <p:cNvSpPr/>
            <p:nvPr/>
          </p:nvSpPr>
          <p:spPr>
            <a:xfrm>
              <a:off x="6010275" y="6043613"/>
              <a:ext cx="47625" cy="38100"/>
            </a:xfrm>
            <a:custGeom>
              <a:avLst/>
              <a:gdLst>
                <a:gd name="T0" fmla="*/ 30 w 30"/>
                <a:gd name="T1" fmla="*/ 6 h 24"/>
                <a:gd name="T2" fmla="*/ 18 w 30"/>
                <a:gd name="T3" fmla="*/ 0 h 24"/>
                <a:gd name="T4" fmla="*/ 6 w 30"/>
                <a:gd name="T5" fmla="*/ 6 h 24"/>
                <a:gd name="T6" fmla="*/ 6 w 30"/>
                <a:gd name="T7" fmla="*/ 12 h 24"/>
                <a:gd name="T8" fmla="*/ 0 w 30"/>
                <a:gd name="T9" fmla="*/ 12 h 24"/>
                <a:gd name="T10" fmla="*/ 6 w 30"/>
                <a:gd name="T11" fmla="*/ 18 h 24"/>
                <a:gd name="T12" fmla="*/ 12 w 30"/>
                <a:gd name="T13" fmla="*/ 24 h 24"/>
                <a:gd name="T14" fmla="*/ 18 w 30"/>
                <a:gd name="T15" fmla="*/ 24 h 24"/>
                <a:gd name="T16" fmla="*/ 18 w 30"/>
                <a:gd name="T17" fmla="*/ 18 h 24"/>
                <a:gd name="T18" fmla="*/ 24 w 30"/>
                <a:gd name="T19" fmla="*/ 18 h 24"/>
                <a:gd name="T20" fmla="*/ 30 w 30"/>
                <a:gd name="T21" fmla="*/ 12 h 24"/>
                <a:gd name="T22" fmla="*/ 30 w 30"/>
                <a:gd name="T2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24">
                  <a:moveTo>
                    <a:pt x="30" y="6"/>
                  </a:moveTo>
                  <a:lnTo>
                    <a:pt x="18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4" name="Freeform 572">
              <a:extLst>
                <a:ext uri="{FF2B5EF4-FFF2-40B4-BE49-F238E27FC236}">
                  <a16:creationId xmlns:a16="http://schemas.microsoft.com/office/drawing/2014/main" id="{2582DA6E-6E0D-878D-FA29-083E6838914F}"/>
                </a:ext>
              </a:extLst>
            </p:cNvPr>
            <p:cNvSpPr/>
            <p:nvPr/>
          </p:nvSpPr>
          <p:spPr>
            <a:xfrm>
              <a:off x="5953125" y="5919788"/>
              <a:ext cx="38100" cy="47625"/>
            </a:xfrm>
            <a:custGeom>
              <a:avLst/>
              <a:gdLst>
                <a:gd name="T0" fmla="*/ 24 w 24"/>
                <a:gd name="T1" fmla="*/ 24 h 30"/>
                <a:gd name="T2" fmla="*/ 18 w 24"/>
                <a:gd name="T3" fmla="*/ 18 h 30"/>
                <a:gd name="T4" fmla="*/ 18 w 24"/>
                <a:gd name="T5" fmla="*/ 12 h 30"/>
                <a:gd name="T6" fmla="*/ 18 w 24"/>
                <a:gd name="T7" fmla="*/ 6 h 30"/>
                <a:gd name="T8" fmla="*/ 12 w 24"/>
                <a:gd name="T9" fmla="*/ 6 h 30"/>
                <a:gd name="T10" fmla="*/ 12 w 24"/>
                <a:gd name="T11" fmla="*/ 0 h 30"/>
                <a:gd name="T12" fmla="*/ 6 w 24"/>
                <a:gd name="T13" fmla="*/ 6 h 30"/>
                <a:gd name="T14" fmla="*/ 0 w 24"/>
                <a:gd name="T15" fmla="*/ 12 h 30"/>
                <a:gd name="T16" fmla="*/ 6 w 24"/>
                <a:gd name="T17" fmla="*/ 18 h 30"/>
                <a:gd name="T18" fmla="*/ 12 w 24"/>
                <a:gd name="T19" fmla="*/ 30 h 30"/>
                <a:gd name="T20" fmla="*/ 18 w 24"/>
                <a:gd name="T21" fmla="*/ 30 h 30"/>
                <a:gd name="T22" fmla="*/ 24 w 24"/>
                <a:gd name="T23" fmla="*/ 30 h 30"/>
                <a:gd name="T24" fmla="*/ 24 w 24"/>
                <a:gd name="T25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30">
                  <a:moveTo>
                    <a:pt x="24" y="24"/>
                  </a:moveTo>
                  <a:lnTo>
                    <a:pt x="18" y="18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30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24" y="2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5" name="Freeform 573">
              <a:extLst>
                <a:ext uri="{FF2B5EF4-FFF2-40B4-BE49-F238E27FC236}">
                  <a16:creationId xmlns:a16="http://schemas.microsoft.com/office/drawing/2014/main" id="{D1A59287-115E-42F8-A7C5-52C234DC0C04}"/>
                </a:ext>
              </a:extLst>
            </p:cNvPr>
            <p:cNvSpPr/>
            <p:nvPr/>
          </p:nvSpPr>
          <p:spPr>
            <a:xfrm>
              <a:off x="5895975" y="5853113"/>
              <a:ext cx="28575" cy="57150"/>
            </a:xfrm>
            <a:custGeom>
              <a:avLst/>
              <a:gdLst>
                <a:gd name="T0" fmla="*/ 18 w 18"/>
                <a:gd name="T1" fmla="*/ 24 h 36"/>
                <a:gd name="T2" fmla="*/ 18 w 18"/>
                <a:gd name="T3" fmla="*/ 18 h 36"/>
                <a:gd name="T4" fmla="*/ 12 w 18"/>
                <a:gd name="T5" fmla="*/ 18 h 36"/>
                <a:gd name="T6" fmla="*/ 12 w 18"/>
                <a:gd name="T7" fmla="*/ 12 h 36"/>
                <a:gd name="T8" fmla="*/ 18 w 18"/>
                <a:gd name="T9" fmla="*/ 6 h 36"/>
                <a:gd name="T10" fmla="*/ 12 w 18"/>
                <a:gd name="T11" fmla="*/ 0 h 36"/>
                <a:gd name="T12" fmla="*/ 6 w 18"/>
                <a:gd name="T13" fmla="*/ 6 h 36"/>
                <a:gd name="T14" fmla="*/ 0 w 18"/>
                <a:gd name="T15" fmla="*/ 12 h 36"/>
                <a:gd name="T16" fmla="*/ 0 w 18"/>
                <a:gd name="T17" fmla="*/ 18 h 36"/>
                <a:gd name="T18" fmla="*/ 6 w 18"/>
                <a:gd name="T19" fmla="*/ 18 h 36"/>
                <a:gd name="T20" fmla="*/ 6 w 18"/>
                <a:gd name="T21" fmla="*/ 24 h 36"/>
                <a:gd name="T22" fmla="*/ 6 w 18"/>
                <a:gd name="T23" fmla="*/ 30 h 36"/>
                <a:gd name="T24" fmla="*/ 6 w 18"/>
                <a:gd name="T25" fmla="*/ 36 h 36"/>
                <a:gd name="T26" fmla="*/ 12 w 18"/>
                <a:gd name="T27" fmla="*/ 30 h 36"/>
                <a:gd name="T28" fmla="*/ 18 w 18"/>
                <a:gd name="T29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6">
                  <a:moveTo>
                    <a:pt x="18" y="24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12" y="30"/>
                  </a:lnTo>
                  <a:lnTo>
                    <a:pt x="18" y="2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6" name="Freeform 574">
              <a:extLst>
                <a:ext uri="{FF2B5EF4-FFF2-40B4-BE49-F238E27FC236}">
                  <a16:creationId xmlns:a16="http://schemas.microsoft.com/office/drawing/2014/main" id="{7B626CE4-B023-F388-CCCC-630059BAFB25}"/>
                </a:ext>
              </a:extLst>
            </p:cNvPr>
            <p:cNvSpPr/>
            <p:nvPr/>
          </p:nvSpPr>
          <p:spPr>
            <a:xfrm>
              <a:off x="6076950" y="5805488"/>
              <a:ext cx="28575" cy="47625"/>
            </a:xfrm>
            <a:custGeom>
              <a:avLst/>
              <a:gdLst>
                <a:gd name="T0" fmla="*/ 18 w 18"/>
                <a:gd name="T1" fmla="*/ 6 h 30"/>
                <a:gd name="T2" fmla="*/ 12 w 18"/>
                <a:gd name="T3" fmla="*/ 0 h 30"/>
                <a:gd name="T4" fmla="*/ 0 w 18"/>
                <a:gd name="T5" fmla="*/ 6 h 30"/>
                <a:gd name="T6" fmla="*/ 0 w 18"/>
                <a:gd name="T7" fmla="*/ 12 h 30"/>
                <a:gd name="T8" fmla="*/ 6 w 18"/>
                <a:gd name="T9" fmla="*/ 24 h 30"/>
                <a:gd name="T10" fmla="*/ 12 w 18"/>
                <a:gd name="T11" fmla="*/ 30 h 30"/>
                <a:gd name="T12" fmla="*/ 18 w 18"/>
                <a:gd name="T13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30">
                  <a:moveTo>
                    <a:pt x="18" y="6"/>
                  </a:moveTo>
                  <a:lnTo>
                    <a:pt x="12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30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7" name="Freeform 575">
              <a:extLst>
                <a:ext uri="{FF2B5EF4-FFF2-40B4-BE49-F238E27FC236}">
                  <a16:creationId xmlns:a16="http://schemas.microsoft.com/office/drawing/2014/main" id="{62194E17-3E17-E7BA-249D-8E7A22647919}"/>
                </a:ext>
              </a:extLst>
            </p:cNvPr>
            <p:cNvSpPr/>
            <p:nvPr/>
          </p:nvSpPr>
          <p:spPr>
            <a:xfrm>
              <a:off x="6057900" y="5767388"/>
              <a:ext cx="19050" cy="47625"/>
            </a:xfrm>
            <a:custGeom>
              <a:avLst/>
              <a:gdLst>
                <a:gd name="T0" fmla="*/ 12 w 12"/>
                <a:gd name="T1" fmla="*/ 18 h 30"/>
                <a:gd name="T2" fmla="*/ 12 w 12"/>
                <a:gd name="T3" fmla="*/ 12 h 30"/>
                <a:gd name="T4" fmla="*/ 12 w 12"/>
                <a:gd name="T5" fmla="*/ 0 h 30"/>
                <a:gd name="T6" fmla="*/ 6 w 12"/>
                <a:gd name="T7" fmla="*/ 0 h 30"/>
                <a:gd name="T8" fmla="*/ 0 w 12"/>
                <a:gd name="T9" fmla="*/ 0 h 30"/>
                <a:gd name="T10" fmla="*/ 0 w 12"/>
                <a:gd name="T11" fmla="*/ 6 h 30"/>
                <a:gd name="T12" fmla="*/ 0 w 12"/>
                <a:gd name="T13" fmla="*/ 12 h 30"/>
                <a:gd name="T14" fmla="*/ 0 w 12"/>
                <a:gd name="T15" fmla="*/ 18 h 30"/>
                <a:gd name="T16" fmla="*/ 0 w 12"/>
                <a:gd name="T17" fmla="*/ 24 h 30"/>
                <a:gd name="T18" fmla="*/ 6 w 12"/>
                <a:gd name="T19" fmla="*/ 30 h 30"/>
                <a:gd name="T20" fmla="*/ 12 w 12"/>
                <a:gd name="T21" fmla="*/ 24 h 30"/>
                <a:gd name="T22" fmla="*/ 12 w 12"/>
                <a:gd name="T23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0">
                  <a:moveTo>
                    <a:pt x="12" y="18"/>
                  </a:moveTo>
                  <a:lnTo>
                    <a:pt x="12" y="12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8" name="Freeform 576">
              <a:extLst>
                <a:ext uri="{FF2B5EF4-FFF2-40B4-BE49-F238E27FC236}">
                  <a16:creationId xmlns:a16="http://schemas.microsoft.com/office/drawing/2014/main" id="{E359E933-5C2C-8061-5F70-6A1EE45873D8}"/>
                </a:ext>
              </a:extLst>
            </p:cNvPr>
            <p:cNvSpPr/>
            <p:nvPr/>
          </p:nvSpPr>
          <p:spPr>
            <a:xfrm>
              <a:off x="5857875" y="5919788"/>
              <a:ext cx="19050" cy="47625"/>
            </a:xfrm>
            <a:custGeom>
              <a:avLst/>
              <a:gdLst>
                <a:gd name="T0" fmla="*/ 12 w 12"/>
                <a:gd name="T1" fmla="*/ 12 h 30"/>
                <a:gd name="T2" fmla="*/ 12 w 12"/>
                <a:gd name="T3" fmla="*/ 6 h 30"/>
                <a:gd name="T4" fmla="*/ 12 w 12"/>
                <a:gd name="T5" fmla="*/ 0 h 30"/>
                <a:gd name="T6" fmla="*/ 6 w 12"/>
                <a:gd name="T7" fmla="*/ 0 h 30"/>
                <a:gd name="T8" fmla="*/ 0 w 12"/>
                <a:gd name="T9" fmla="*/ 12 h 30"/>
                <a:gd name="T10" fmla="*/ 0 w 12"/>
                <a:gd name="T11" fmla="*/ 18 h 30"/>
                <a:gd name="T12" fmla="*/ 0 w 12"/>
                <a:gd name="T13" fmla="*/ 24 h 30"/>
                <a:gd name="T14" fmla="*/ 0 w 12"/>
                <a:gd name="T15" fmla="*/ 30 h 30"/>
                <a:gd name="T16" fmla="*/ 6 w 12"/>
                <a:gd name="T17" fmla="*/ 30 h 30"/>
                <a:gd name="T18" fmla="*/ 12 w 12"/>
                <a:gd name="T19" fmla="*/ 30 h 30"/>
                <a:gd name="T20" fmla="*/ 12 w 12"/>
                <a:gd name="T21" fmla="*/ 24 h 30"/>
                <a:gd name="T22" fmla="*/ 12 w 12"/>
                <a:gd name="T2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0">
                  <a:moveTo>
                    <a:pt x="12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9" name="Freeform 577">
              <a:extLst>
                <a:ext uri="{FF2B5EF4-FFF2-40B4-BE49-F238E27FC236}">
                  <a16:creationId xmlns:a16="http://schemas.microsoft.com/office/drawing/2014/main" id="{D1FA19D1-55D3-7AD1-7077-8E3EF9330696}"/>
                </a:ext>
              </a:extLst>
            </p:cNvPr>
            <p:cNvSpPr/>
            <p:nvPr/>
          </p:nvSpPr>
          <p:spPr>
            <a:xfrm>
              <a:off x="6000750" y="587216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6 h 24"/>
                <a:gd name="T4" fmla="*/ 12 w 18"/>
                <a:gd name="T5" fmla="*/ 0 h 24"/>
                <a:gd name="T6" fmla="*/ 6 w 18"/>
                <a:gd name="T7" fmla="*/ 0 h 24"/>
                <a:gd name="T8" fmla="*/ 0 w 18"/>
                <a:gd name="T9" fmla="*/ 6 h 24"/>
                <a:gd name="T10" fmla="*/ 6 w 18"/>
                <a:gd name="T11" fmla="*/ 18 h 24"/>
                <a:gd name="T12" fmla="*/ 6 w 18"/>
                <a:gd name="T13" fmla="*/ 24 h 24"/>
                <a:gd name="T14" fmla="*/ 12 w 18"/>
                <a:gd name="T15" fmla="*/ 18 h 24"/>
                <a:gd name="T16" fmla="*/ 18 w 18"/>
                <a:gd name="T17" fmla="*/ 18 h 24"/>
                <a:gd name="T18" fmla="*/ 18 w 18"/>
                <a:gd name="T1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0" name="Freeform 578">
              <a:extLst>
                <a:ext uri="{FF2B5EF4-FFF2-40B4-BE49-F238E27FC236}">
                  <a16:creationId xmlns:a16="http://schemas.microsoft.com/office/drawing/2014/main" id="{491C92CC-C2CE-B57E-F74C-FF8C90E27A07}"/>
                </a:ext>
              </a:extLst>
            </p:cNvPr>
            <p:cNvSpPr/>
            <p:nvPr/>
          </p:nvSpPr>
          <p:spPr>
            <a:xfrm>
              <a:off x="5886450" y="5824538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18 w 24"/>
                <a:gd name="T3" fmla="*/ 6 h 12"/>
                <a:gd name="T4" fmla="*/ 18 w 24"/>
                <a:gd name="T5" fmla="*/ 0 h 12"/>
                <a:gd name="T6" fmla="*/ 6 w 24"/>
                <a:gd name="T7" fmla="*/ 0 h 12"/>
                <a:gd name="T8" fmla="*/ 0 w 24"/>
                <a:gd name="T9" fmla="*/ 0 h 12"/>
                <a:gd name="T10" fmla="*/ 6 w 24"/>
                <a:gd name="T11" fmla="*/ 6 h 12"/>
                <a:gd name="T12" fmla="*/ 6 w 24"/>
                <a:gd name="T13" fmla="*/ 12 h 12"/>
                <a:gd name="T14" fmla="*/ 12 w 24"/>
                <a:gd name="T15" fmla="*/ 12 h 12"/>
                <a:gd name="T16" fmla="*/ 24 w 24"/>
                <a:gd name="T17" fmla="*/ 12 h 12"/>
                <a:gd name="T18" fmla="*/ 24 w 24"/>
                <a:gd name="T1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1" name="Freeform 579">
              <a:extLst>
                <a:ext uri="{FF2B5EF4-FFF2-40B4-BE49-F238E27FC236}">
                  <a16:creationId xmlns:a16="http://schemas.microsoft.com/office/drawing/2014/main" id="{27E1EBCE-466E-7E56-90CE-FEF9E7281502}"/>
                </a:ext>
              </a:extLst>
            </p:cNvPr>
            <p:cNvSpPr/>
            <p:nvPr/>
          </p:nvSpPr>
          <p:spPr>
            <a:xfrm>
              <a:off x="5972175" y="5891213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12 h 24"/>
                <a:gd name="T4" fmla="*/ 12 w 18"/>
                <a:gd name="T5" fmla="*/ 6 h 24"/>
                <a:gd name="T6" fmla="*/ 6 w 18"/>
                <a:gd name="T7" fmla="*/ 0 h 24"/>
                <a:gd name="T8" fmla="*/ 0 w 18"/>
                <a:gd name="T9" fmla="*/ 6 h 24"/>
                <a:gd name="T10" fmla="*/ 6 w 18"/>
                <a:gd name="T11" fmla="*/ 18 h 24"/>
                <a:gd name="T12" fmla="*/ 6 w 18"/>
                <a:gd name="T13" fmla="*/ 24 h 24"/>
                <a:gd name="T14" fmla="*/ 12 w 18"/>
                <a:gd name="T15" fmla="*/ 18 h 24"/>
                <a:gd name="T16" fmla="*/ 18 w 18"/>
                <a:gd name="T17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2" name="Freeform 580">
              <a:extLst>
                <a:ext uri="{FF2B5EF4-FFF2-40B4-BE49-F238E27FC236}">
                  <a16:creationId xmlns:a16="http://schemas.microsoft.com/office/drawing/2014/main" id="{A9FF3B82-9DD7-8B98-7EC8-80DFE7878C3E}"/>
                </a:ext>
              </a:extLst>
            </p:cNvPr>
            <p:cNvSpPr/>
            <p:nvPr/>
          </p:nvSpPr>
          <p:spPr>
            <a:xfrm>
              <a:off x="6038850" y="5834063"/>
              <a:ext cx="19050" cy="19050"/>
            </a:xfrm>
            <a:custGeom>
              <a:avLst/>
              <a:gdLst>
                <a:gd name="T0" fmla="*/ 12 w 12"/>
                <a:gd name="T1" fmla="*/ 12 h 12"/>
                <a:gd name="T2" fmla="*/ 12 w 12"/>
                <a:gd name="T3" fmla="*/ 6 h 12"/>
                <a:gd name="T4" fmla="*/ 6 w 12"/>
                <a:gd name="T5" fmla="*/ 0 h 12"/>
                <a:gd name="T6" fmla="*/ 0 w 12"/>
                <a:gd name="T7" fmla="*/ 0 h 12"/>
                <a:gd name="T8" fmla="*/ 0 w 12"/>
                <a:gd name="T9" fmla="*/ 6 h 12"/>
                <a:gd name="T10" fmla="*/ 0 w 12"/>
                <a:gd name="T11" fmla="*/ 12 h 12"/>
                <a:gd name="T12" fmla="*/ 6 w 12"/>
                <a:gd name="T13" fmla="*/ 12 h 12"/>
                <a:gd name="T14" fmla="*/ 12 w 12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3" name="Freeform 581">
              <a:extLst>
                <a:ext uri="{FF2B5EF4-FFF2-40B4-BE49-F238E27FC236}">
                  <a16:creationId xmlns:a16="http://schemas.microsoft.com/office/drawing/2014/main" id="{B4EEDFA2-206D-A33A-9D2B-E7A938254586}"/>
                </a:ext>
              </a:extLst>
            </p:cNvPr>
            <p:cNvSpPr/>
            <p:nvPr/>
          </p:nvSpPr>
          <p:spPr>
            <a:xfrm>
              <a:off x="5924550" y="595788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12 h 12"/>
                <a:gd name="T16" fmla="*/ 18 w 18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4" name="Freeform 582">
              <a:extLst>
                <a:ext uri="{FF2B5EF4-FFF2-40B4-BE49-F238E27FC236}">
                  <a16:creationId xmlns:a16="http://schemas.microsoft.com/office/drawing/2014/main" id="{6B7A0460-E72F-17E2-C486-D88F30D92164}"/>
                </a:ext>
              </a:extLst>
            </p:cNvPr>
            <p:cNvSpPr/>
            <p:nvPr/>
          </p:nvSpPr>
          <p:spPr>
            <a:xfrm>
              <a:off x="6000750" y="5834063"/>
              <a:ext cx="19050" cy="19050"/>
            </a:xfrm>
            <a:custGeom>
              <a:avLst/>
              <a:gdLst>
                <a:gd name="T0" fmla="*/ 12 w 12"/>
                <a:gd name="T1" fmla="*/ 0 h 12"/>
                <a:gd name="T2" fmla="*/ 6 w 12"/>
                <a:gd name="T3" fmla="*/ 0 h 12"/>
                <a:gd name="T4" fmla="*/ 0 w 12"/>
                <a:gd name="T5" fmla="*/ 0 h 12"/>
                <a:gd name="T6" fmla="*/ 0 w 12"/>
                <a:gd name="T7" fmla="*/ 12 h 12"/>
                <a:gd name="T8" fmla="*/ 6 w 12"/>
                <a:gd name="T9" fmla="*/ 12 h 12"/>
                <a:gd name="T10" fmla="*/ 12 w 12"/>
                <a:gd name="T11" fmla="*/ 12 h 12"/>
                <a:gd name="T12" fmla="*/ 12 w 12"/>
                <a:gd name="T13" fmla="*/ 6 h 12"/>
                <a:gd name="T14" fmla="*/ 12 w 12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5" name="Freeform 583">
              <a:extLst>
                <a:ext uri="{FF2B5EF4-FFF2-40B4-BE49-F238E27FC236}">
                  <a16:creationId xmlns:a16="http://schemas.microsoft.com/office/drawing/2014/main" id="{935C6415-89B7-95B9-1F7B-5A1599139BB6}"/>
                </a:ext>
              </a:extLst>
            </p:cNvPr>
            <p:cNvSpPr/>
            <p:nvPr/>
          </p:nvSpPr>
          <p:spPr>
            <a:xfrm>
              <a:off x="6648450" y="5538788"/>
              <a:ext cx="247650" cy="209550"/>
            </a:xfrm>
            <a:custGeom>
              <a:avLst/>
              <a:gdLst>
                <a:gd name="T0" fmla="*/ 156 w 156"/>
                <a:gd name="T1" fmla="*/ 60 h 132"/>
                <a:gd name="T2" fmla="*/ 138 w 156"/>
                <a:gd name="T3" fmla="*/ 48 h 132"/>
                <a:gd name="T4" fmla="*/ 144 w 156"/>
                <a:gd name="T5" fmla="*/ 36 h 132"/>
                <a:gd name="T6" fmla="*/ 120 w 156"/>
                <a:gd name="T7" fmla="*/ 24 h 132"/>
                <a:gd name="T8" fmla="*/ 114 w 156"/>
                <a:gd name="T9" fmla="*/ 24 h 132"/>
                <a:gd name="T10" fmla="*/ 96 w 156"/>
                <a:gd name="T11" fmla="*/ 6 h 132"/>
                <a:gd name="T12" fmla="*/ 54 w 156"/>
                <a:gd name="T13" fmla="*/ 18 h 132"/>
                <a:gd name="T14" fmla="*/ 42 w 156"/>
                <a:gd name="T15" fmla="*/ 12 h 132"/>
                <a:gd name="T16" fmla="*/ 42 w 156"/>
                <a:gd name="T17" fmla="*/ 6 h 132"/>
                <a:gd name="T18" fmla="*/ 24 w 156"/>
                <a:gd name="T19" fmla="*/ 0 h 132"/>
                <a:gd name="T20" fmla="*/ 12 w 156"/>
                <a:gd name="T21" fmla="*/ 0 h 132"/>
                <a:gd name="T22" fmla="*/ 12 w 156"/>
                <a:gd name="T23" fmla="*/ 6 h 132"/>
                <a:gd name="T24" fmla="*/ 12 w 156"/>
                <a:gd name="T25" fmla="*/ 12 h 132"/>
                <a:gd name="T26" fmla="*/ 24 w 156"/>
                <a:gd name="T27" fmla="*/ 18 h 132"/>
                <a:gd name="T28" fmla="*/ 24 w 156"/>
                <a:gd name="T29" fmla="*/ 36 h 132"/>
                <a:gd name="T30" fmla="*/ 18 w 156"/>
                <a:gd name="T31" fmla="*/ 36 h 132"/>
                <a:gd name="T32" fmla="*/ 0 w 156"/>
                <a:gd name="T33" fmla="*/ 36 h 132"/>
                <a:gd name="T34" fmla="*/ 0 w 156"/>
                <a:gd name="T35" fmla="*/ 42 h 132"/>
                <a:gd name="T36" fmla="*/ 0 w 156"/>
                <a:gd name="T37" fmla="*/ 54 h 132"/>
                <a:gd name="T38" fmla="*/ 6 w 156"/>
                <a:gd name="T39" fmla="*/ 60 h 132"/>
                <a:gd name="T40" fmla="*/ 12 w 156"/>
                <a:gd name="T41" fmla="*/ 66 h 132"/>
                <a:gd name="T42" fmla="*/ 0 w 156"/>
                <a:gd name="T43" fmla="*/ 72 h 132"/>
                <a:gd name="T44" fmla="*/ 6 w 156"/>
                <a:gd name="T45" fmla="*/ 84 h 132"/>
                <a:gd name="T46" fmla="*/ 30 w 156"/>
                <a:gd name="T47" fmla="*/ 96 h 132"/>
                <a:gd name="T48" fmla="*/ 42 w 156"/>
                <a:gd name="T49" fmla="*/ 90 h 132"/>
                <a:gd name="T50" fmla="*/ 54 w 156"/>
                <a:gd name="T51" fmla="*/ 90 h 132"/>
                <a:gd name="T52" fmla="*/ 90 w 156"/>
                <a:gd name="T53" fmla="*/ 120 h 132"/>
                <a:gd name="T54" fmla="*/ 120 w 156"/>
                <a:gd name="T55" fmla="*/ 126 h 132"/>
                <a:gd name="T56" fmla="*/ 144 w 156"/>
                <a:gd name="T57" fmla="*/ 132 h 132"/>
                <a:gd name="T58" fmla="*/ 150 w 156"/>
                <a:gd name="T59" fmla="*/ 84 h 132"/>
                <a:gd name="T60" fmla="*/ 150 w 156"/>
                <a:gd name="T61" fmla="*/ 78 h 132"/>
                <a:gd name="T62" fmla="*/ 144 w 156"/>
                <a:gd name="T63" fmla="*/ 66 h 132"/>
                <a:gd name="T64" fmla="*/ 156 w 156"/>
                <a:gd name="T65" fmla="*/ 6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6" h="132">
                  <a:moveTo>
                    <a:pt x="156" y="60"/>
                  </a:moveTo>
                  <a:lnTo>
                    <a:pt x="138" y="48"/>
                  </a:lnTo>
                  <a:lnTo>
                    <a:pt x="144" y="36"/>
                  </a:lnTo>
                  <a:lnTo>
                    <a:pt x="120" y="24"/>
                  </a:lnTo>
                  <a:lnTo>
                    <a:pt x="114" y="24"/>
                  </a:lnTo>
                  <a:lnTo>
                    <a:pt x="96" y="6"/>
                  </a:lnTo>
                  <a:lnTo>
                    <a:pt x="54" y="18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24" y="18"/>
                  </a:lnTo>
                  <a:lnTo>
                    <a:pt x="24" y="36"/>
                  </a:lnTo>
                  <a:lnTo>
                    <a:pt x="18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0" y="72"/>
                  </a:lnTo>
                  <a:lnTo>
                    <a:pt x="6" y="84"/>
                  </a:lnTo>
                  <a:lnTo>
                    <a:pt x="30" y="96"/>
                  </a:lnTo>
                  <a:lnTo>
                    <a:pt x="42" y="90"/>
                  </a:lnTo>
                  <a:lnTo>
                    <a:pt x="54" y="90"/>
                  </a:lnTo>
                  <a:lnTo>
                    <a:pt x="90" y="120"/>
                  </a:lnTo>
                  <a:lnTo>
                    <a:pt x="120" y="126"/>
                  </a:lnTo>
                  <a:lnTo>
                    <a:pt x="144" y="132"/>
                  </a:lnTo>
                  <a:lnTo>
                    <a:pt x="150" y="84"/>
                  </a:lnTo>
                  <a:lnTo>
                    <a:pt x="150" y="78"/>
                  </a:lnTo>
                  <a:lnTo>
                    <a:pt x="144" y="66"/>
                  </a:lnTo>
                  <a:lnTo>
                    <a:pt x="156" y="6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6" name="Freeform 584">
              <a:extLst>
                <a:ext uri="{FF2B5EF4-FFF2-40B4-BE49-F238E27FC236}">
                  <a16:creationId xmlns:a16="http://schemas.microsoft.com/office/drawing/2014/main" id="{C8D2C8CB-F8B3-C1D7-6459-739D6AED04FF}"/>
                </a:ext>
              </a:extLst>
            </p:cNvPr>
            <p:cNvSpPr/>
            <p:nvPr/>
          </p:nvSpPr>
          <p:spPr>
            <a:xfrm>
              <a:off x="6829425" y="5395913"/>
              <a:ext cx="371475" cy="304800"/>
            </a:xfrm>
            <a:custGeom>
              <a:avLst/>
              <a:gdLst>
                <a:gd name="T0" fmla="*/ 234 w 234"/>
                <a:gd name="T1" fmla="*/ 72 h 192"/>
                <a:gd name="T2" fmla="*/ 228 w 234"/>
                <a:gd name="T3" fmla="*/ 30 h 192"/>
                <a:gd name="T4" fmla="*/ 216 w 234"/>
                <a:gd name="T5" fmla="*/ 24 h 192"/>
                <a:gd name="T6" fmla="*/ 204 w 234"/>
                <a:gd name="T7" fmla="*/ 24 h 192"/>
                <a:gd name="T8" fmla="*/ 204 w 234"/>
                <a:gd name="T9" fmla="*/ 12 h 192"/>
                <a:gd name="T10" fmla="*/ 180 w 234"/>
                <a:gd name="T11" fmla="*/ 6 h 192"/>
                <a:gd name="T12" fmla="*/ 162 w 234"/>
                <a:gd name="T13" fmla="*/ 12 h 192"/>
                <a:gd name="T14" fmla="*/ 150 w 234"/>
                <a:gd name="T15" fmla="*/ 0 h 192"/>
                <a:gd name="T16" fmla="*/ 144 w 234"/>
                <a:gd name="T17" fmla="*/ 12 h 192"/>
                <a:gd name="T18" fmla="*/ 120 w 234"/>
                <a:gd name="T19" fmla="*/ 6 h 192"/>
                <a:gd name="T20" fmla="*/ 114 w 234"/>
                <a:gd name="T21" fmla="*/ 6 h 192"/>
                <a:gd name="T22" fmla="*/ 90 w 234"/>
                <a:gd name="T23" fmla="*/ 24 h 192"/>
                <a:gd name="T24" fmla="*/ 60 w 234"/>
                <a:gd name="T25" fmla="*/ 12 h 192"/>
                <a:gd name="T26" fmla="*/ 72 w 234"/>
                <a:gd name="T27" fmla="*/ 36 h 192"/>
                <a:gd name="T28" fmla="*/ 72 w 234"/>
                <a:gd name="T29" fmla="*/ 48 h 192"/>
                <a:gd name="T30" fmla="*/ 18 w 234"/>
                <a:gd name="T31" fmla="*/ 66 h 192"/>
                <a:gd name="T32" fmla="*/ 0 w 234"/>
                <a:gd name="T33" fmla="*/ 78 h 192"/>
                <a:gd name="T34" fmla="*/ 6 w 234"/>
                <a:gd name="T35" fmla="*/ 114 h 192"/>
                <a:gd name="T36" fmla="*/ 30 w 234"/>
                <a:gd name="T37" fmla="*/ 126 h 192"/>
                <a:gd name="T38" fmla="*/ 24 w 234"/>
                <a:gd name="T39" fmla="*/ 138 h 192"/>
                <a:gd name="T40" fmla="*/ 42 w 234"/>
                <a:gd name="T41" fmla="*/ 150 h 192"/>
                <a:gd name="T42" fmla="*/ 30 w 234"/>
                <a:gd name="T43" fmla="*/ 156 h 192"/>
                <a:gd name="T44" fmla="*/ 36 w 234"/>
                <a:gd name="T45" fmla="*/ 168 h 192"/>
                <a:gd name="T46" fmla="*/ 48 w 234"/>
                <a:gd name="T47" fmla="*/ 162 h 192"/>
                <a:gd name="T48" fmla="*/ 78 w 234"/>
                <a:gd name="T49" fmla="*/ 174 h 192"/>
                <a:gd name="T50" fmla="*/ 96 w 234"/>
                <a:gd name="T51" fmla="*/ 180 h 192"/>
                <a:gd name="T52" fmla="*/ 102 w 234"/>
                <a:gd name="T53" fmla="*/ 186 h 192"/>
                <a:gd name="T54" fmla="*/ 114 w 234"/>
                <a:gd name="T55" fmla="*/ 192 h 192"/>
                <a:gd name="T56" fmla="*/ 120 w 234"/>
                <a:gd name="T57" fmla="*/ 180 h 192"/>
                <a:gd name="T58" fmla="*/ 132 w 234"/>
                <a:gd name="T59" fmla="*/ 180 h 192"/>
                <a:gd name="T60" fmla="*/ 138 w 234"/>
                <a:gd name="T61" fmla="*/ 186 h 192"/>
                <a:gd name="T62" fmla="*/ 150 w 234"/>
                <a:gd name="T63" fmla="*/ 162 h 192"/>
                <a:gd name="T64" fmla="*/ 168 w 234"/>
                <a:gd name="T65" fmla="*/ 150 h 192"/>
                <a:gd name="T66" fmla="*/ 186 w 234"/>
                <a:gd name="T67" fmla="*/ 156 h 192"/>
                <a:gd name="T68" fmla="*/ 192 w 234"/>
                <a:gd name="T69" fmla="*/ 144 h 192"/>
                <a:gd name="T70" fmla="*/ 204 w 234"/>
                <a:gd name="T71" fmla="*/ 156 h 192"/>
                <a:gd name="T72" fmla="*/ 210 w 234"/>
                <a:gd name="T73" fmla="*/ 144 h 192"/>
                <a:gd name="T74" fmla="*/ 198 w 234"/>
                <a:gd name="T75" fmla="*/ 126 h 192"/>
                <a:gd name="T76" fmla="*/ 204 w 234"/>
                <a:gd name="T77" fmla="*/ 90 h 192"/>
                <a:gd name="T78" fmla="*/ 234 w 234"/>
                <a:gd name="T79" fmla="*/ 7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192">
                  <a:moveTo>
                    <a:pt x="234" y="72"/>
                  </a:moveTo>
                  <a:lnTo>
                    <a:pt x="228" y="30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204" y="12"/>
                  </a:lnTo>
                  <a:lnTo>
                    <a:pt x="180" y="6"/>
                  </a:lnTo>
                  <a:lnTo>
                    <a:pt x="162" y="12"/>
                  </a:lnTo>
                  <a:lnTo>
                    <a:pt x="150" y="0"/>
                  </a:lnTo>
                  <a:lnTo>
                    <a:pt x="144" y="12"/>
                  </a:lnTo>
                  <a:lnTo>
                    <a:pt x="120" y="6"/>
                  </a:lnTo>
                  <a:lnTo>
                    <a:pt x="114" y="6"/>
                  </a:lnTo>
                  <a:lnTo>
                    <a:pt x="90" y="24"/>
                  </a:lnTo>
                  <a:lnTo>
                    <a:pt x="60" y="12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18" y="66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30" y="126"/>
                  </a:lnTo>
                  <a:lnTo>
                    <a:pt x="24" y="138"/>
                  </a:lnTo>
                  <a:lnTo>
                    <a:pt x="42" y="150"/>
                  </a:lnTo>
                  <a:lnTo>
                    <a:pt x="30" y="156"/>
                  </a:lnTo>
                  <a:lnTo>
                    <a:pt x="36" y="168"/>
                  </a:lnTo>
                  <a:lnTo>
                    <a:pt x="48" y="162"/>
                  </a:lnTo>
                  <a:lnTo>
                    <a:pt x="78" y="174"/>
                  </a:lnTo>
                  <a:lnTo>
                    <a:pt x="96" y="180"/>
                  </a:lnTo>
                  <a:lnTo>
                    <a:pt x="102" y="186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32" y="180"/>
                  </a:lnTo>
                  <a:lnTo>
                    <a:pt x="138" y="186"/>
                  </a:lnTo>
                  <a:lnTo>
                    <a:pt x="150" y="162"/>
                  </a:lnTo>
                  <a:lnTo>
                    <a:pt x="168" y="150"/>
                  </a:lnTo>
                  <a:lnTo>
                    <a:pt x="186" y="156"/>
                  </a:lnTo>
                  <a:lnTo>
                    <a:pt x="192" y="144"/>
                  </a:lnTo>
                  <a:lnTo>
                    <a:pt x="204" y="156"/>
                  </a:lnTo>
                  <a:lnTo>
                    <a:pt x="210" y="144"/>
                  </a:lnTo>
                  <a:lnTo>
                    <a:pt x="198" y="126"/>
                  </a:lnTo>
                  <a:lnTo>
                    <a:pt x="204" y="90"/>
                  </a:lnTo>
                  <a:lnTo>
                    <a:pt x="234" y="7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7" name="Freeform 585">
              <a:extLst>
                <a:ext uri="{FF2B5EF4-FFF2-40B4-BE49-F238E27FC236}">
                  <a16:creationId xmlns:a16="http://schemas.microsoft.com/office/drawing/2014/main" id="{C9D15A75-8322-240F-FEFE-3BD5A72E61B8}"/>
                </a:ext>
              </a:extLst>
            </p:cNvPr>
            <p:cNvSpPr/>
            <p:nvPr/>
          </p:nvSpPr>
          <p:spPr>
            <a:xfrm>
              <a:off x="6991350" y="5881688"/>
              <a:ext cx="190500" cy="142875"/>
            </a:xfrm>
            <a:custGeom>
              <a:avLst/>
              <a:gdLst>
                <a:gd name="T0" fmla="*/ 120 w 120"/>
                <a:gd name="T1" fmla="*/ 36 h 90"/>
                <a:gd name="T2" fmla="*/ 114 w 120"/>
                <a:gd name="T3" fmla="*/ 36 h 90"/>
                <a:gd name="T4" fmla="*/ 108 w 120"/>
                <a:gd name="T5" fmla="*/ 24 h 90"/>
                <a:gd name="T6" fmla="*/ 114 w 120"/>
                <a:gd name="T7" fmla="*/ 18 h 90"/>
                <a:gd name="T8" fmla="*/ 96 w 120"/>
                <a:gd name="T9" fmla="*/ 12 h 90"/>
                <a:gd name="T10" fmla="*/ 90 w 120"/>
                <a:gd name="T11" fmla="*/ 12 h 90"/>
                <a:gd name="T12" fmla="*/ 90 w 120"/>
                <a:gd name="T13" fmla="*/ 18 h 90"/>
                <a:gd name="T14" fmla="*/ 78 w 120"/>
                <a:gd name="T15" fmla="*/ 18 h 90"/>
                <a:gd name="T16" fmla="*/ 60 w 120"/>
                <a:gd name="T17" fmla="*/ 0 h 90"/>
                <a:gd name="T18" fmla="*/ 42 w 120"/>
                <a:gd name="T19" fmla="*/ 18 h 90"/>
                <a:gd name="T20" fmla="*/ 24 w 120"/>
                <a:gd name="T21" fmla="*/ 12 h 90"/>
                <a:gd name="T22" fmla="*/ 18 w 120"/>
                <a:gd name="T23" fmla="*/ 24 h 90"/>
                <a:gd name="T24" fmla="*/ 6 w 120"/>
                <a:gd name="T25" fmla="*/ 24 h 90"/>
                <a:gd name="T26" fmla="*/ 0 w 120"/>
                <a:gd name="T27" fmla="*/ 30 h 90"/>
                <a:gd name="T28" fmla="*/ 6 w 120"/>
                <a:gd name="T29" fmla="*/ 66 h 90"/>
                <a:gd name="T30" fmla="*/ 18 w 120"/>
                <a:gd name="T31" fmla="*/ 90 h 90"/>
                <a:gd name="T32" fmla="*/ 18 w 120"/>
                <a:gd name="T33" fmla="*/ 84 h 90"/>
                <a:gd name="T34" fmla="*/ 24 w 120"/>
                <a:gd name="T35" fmla="*/ 84 h 90"/>
                <a:gd name="T36" fmla="*/ 24 w 120"/>
                <a:gd name="T37" fmla="*/ 90 h 90"/>
                <a:gd name="T38" fmla="*/ 30 w 120"/>
                <a:gd name="T39" fmla="*/ 90 h 90"/>
                <a:gd name="T40" fmla="*/ 42 w 120"/>
                <a:gd name="T41" fmla="*/ 84 h 90"/>
                <a:gd name="T42" fmla="*/ 48 w 120"/>
                <a:gd name="T43" fmla="*/ 78 h 90"/>
                <a:gd name="T44" fmla="*/ 54 w 120"/>
                <a:gd name="T45" fmla="*/ 78 h 90"/>
                <a:gd name="T46" fmla="*/ 60 w 120"/>
                <a:gd name="T47" fmla="*/ 84 h 90"/>
                <a:gd name="T48" fmla="*/ 66 w 120"/>
                <a:gd name="T49" fmla="*/ 90 h 90"/>
                <a:gd name="T50" fmla="*/ 72 w 120"/>
                <a:gd name="T51" fmla="*/ 90 h 90"/>
                <a:gd name="T52" fmla="*/ 78 w 120"/>
                <a:gd name="T53" fmla="*/ 84 h 90"/>
                <a:gd name="T54" fmla="*/ 84 w 120"/>
                <a:gd name="T55" fmla="*/ 78 h 90"/>
                <a:gd name="T56" fmla="*/ 84 w 120"/>
                <a:gd name="T57" fmla="*/ 84 h 90"/>
                <a:gd name="T58" fmla="*/ 84 w 120"/>
                <a:gd name="T59" fmla="*/ 90 h 90"/>
                <a:gd name="T60" fmla="*/ 90 w 120"/>
                <a:gd name="T61" fmla="*/ 90 h 90"/>
                <a:gd name="T62" fmla="*/ 96 w 120"/>
                <a:gd name="T63" fmla="*/ 84 h 90"/>
                <a:gd name="T64" fmla="*/ 96 w 120"/>
                <a:gd name="T65" fmla="*/ 72 h 90"/>
                <a:gd name="T66" fmla="*/ 96 w 120"/>
                <a:gd name="T67" fmla="*/ 66 h 90"/>
                <a:gd name="T68" fmla="*/ 102 w 120"/>
                <a:gd name="T69" fmla="*/ 72 h 90"/>
                <a:gd name="T70" fmla="*/ 108 w 120"/>
                <a:gd name="T71" fmla="*/ 72 h 90"/>
                <a:gd name="T72" fmla="*/ 114 w 120"/>
                <a:gd name="T73" fmla="*/ 66 h 90"/>
                <a:gd name="T74" fmla="*/ 120 w 120"/>
                <a:gd name="T75" fmla="*/ 54 h 90"/>
                <a:gd name="T76" fmla="*/ 120 w 120"/>
                <a:gd name="T77" fmla="*/ 48 h 90"/>
                <a:gd name="T78" fmla="*/ 120 w 120"/>
                <a:gd name="T79" fmla="*/ 3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0" h="90">
                  <a:moveTo>
                    <a:pt x="120" y="36"/>
                  </a:moveTo>
                  <a:lnTo>
                    <a:pt x="114" y="36"/>
                  </a:lnTo>
                  <a:lnTo>
                    <a:pt x="108" y="24"/>
                  </a:lnTo>
                  <a:lnTo>
                    <a:pt x="114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78" y="18"/>
                  </a:lnTo>
                  <a:lnTo>
                    <a:pt x="60" y="0"/>
                  </a:lnTo>
                  <a:lnTo>
                    <a:pt x="42" y="18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6" y="66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24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84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90"/>
                  </a:lnTo>
                  <a:lnTo>
                    <a:pt x="78" y="84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84" y="90"/>
                  </a:lnTo>
                  <a:lnTo>
                    <a:pt x="90" y="90"/>
                  </a:lnTo>
                  <a:lnTo>
                    <a:pt x="96" y="84"/>
                  </a:lnTo>
                  <a:lnTo>
                    <a:pt x="96" y="72"/>
                  </a:lnTo>
                  <a:lnTo>
                    <a:pt x="96" y="66"/>
                  </a:lnTo>
                  <a:lnTo>
                    <a:pt x="102" y="72"/>
                  </a:lnTo>
                  <a:lnTo>
                    <a:pt x="108" y="72"/>
                  </a:lnTo>
                  <a:lnTo>
                    <a:pt x="114" y="66"/>
                  </a:lnTo>
                  <a:lnTo>
                    <a:pt x="120" y="54"/>
                  </a:lnTo>
                  <a:lnTo>
                    <a:pt x="120" y="48"/>
                  </a:lnTo>
                  <a:lnTo>
                    <a:pt x="120" y="3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8" name="Freeform 586">
              <a:extLst>
                <a:ext uri="{FF2B5EF4-FFF2-40B4-BE49-F238E27FC236}">
                  <a16:creationId xmlns:a16="http://schemas.microsoft.com/office/drawing/2014/main" id="{86685578-C505-A34B-A48F-3781478858C2}"/>
                </a:ext>
              </a:extLst>
            </p:cNvPr>
            <p:cNvSpPr/>
            <p:nvPr/>
          </p:nvSpPr>
          <p:spPr>
            <a:xfrm>
              <a:off x="6181725" y="5348288"/>
              <a:ext cx="361950" cy="238125"/>
            </a:xfrm>
            <a:custGeom>
              <a:avLst/>
              <a:gdLst>
                <a:gd name="T0" fmla="*/ 228 w 228"/>
                <a:gd name="T1" fmla="*/ 120 h 150"/>
                <a:gd name="T2" fmla="*/ 210 w 228"/>
                <a:gd name="T3" fmla="*/ 108 h 150"/>
                <a:gd name="T4" fmla="*/ 204 w 228"/>
                <a:gd name="T5" fmla="*/ 84 h 150"/>
                <a:gd name="T6" fmla="*/ 198 w 228"/>
                <a:gd name="T7" fmla="*/ 54 h 150"/>
                <a:gd name="T8" fmla="*/ 168 w 228"/>
                <a:gd name="T9" fmla="*/ 48 h 150"/>
                <a:gd name="T10" fmla="*/ 150 w 228"/>
                <a:gd name="T11" fmla="*/ 30 h 150"/>
                <a:gd name="T12" fmla="*/ 144 w 228"/>
                <a:gd name="T13" fmla="*/ 30 h 150"/>
                <a:gd name="T14" fmla="*/ 144 w 228"/>
                <a:gd name="T15" fmla="*/ 24 h 150"/>
                <a:gd name="T16" fmla="*/ 132 w 228"/>
                <a:gd name="T17" fmla="*/ 24 h 150"/>
                <a:gd name="T18" fmla="*/ 120 w 228"/>
                <a:gd name="T19" fmla="*/ 12 h 150"/>
                <a:gd name="T20" fmla="*/ 102 w 228"/>
                <a:gd name="T21" fmla="*/ 18 h 150"/>
                <a:gd name="T22" fmla="*/ 90 w 228"/>
                <a:gd name="T23" fmla="*/ 0 h 150"/>
                <a:gd name="T24" fmla="*/ 84 w 228"/>
                <a:gd name="T25" fmla="*/ 12 h 150"/>
                <a:gd name="T26" fmla="*/ 66 w 228"/>
                <a:gd name="T27" fmla="*/ 12 h 150"/>
                <a:gd name="T28" fmla="*/ 48 w 228"/>
                <a:gd name="T29" fmla="*/ 0 h 150"/>
                <a:gd name="T30" fmla="*/ 42 w 228"/>
                <a:gd name="T31" fmla="*/ 12 h 150"/>
                <a:gd name="T32" fmla="*/ 48 w 228"/>
                <a:gd name="T33" fmla="*/ 18 h 150"/>
                <a:gd name="T34" fmla="*/ 48 w 228"/>
                <a:gd name="T35" fmla="*/ 24 h 150"/>
                <a:gd name="T36" fmla="*/ 42 w 228"/>
                <a:gd name="T37" fmla="*/ 24 h 150"/>
                <a:gd name="T38" fmla="*/ 36 w 228"/>
                <a:gd name="T39" fmla="*/ 24 h 150"/>
                <a:gd name="T40" fmla="*/ 30 w 228"/>
                <a:gd name="T41" fmla="*/ 24 h 150"/>
                <a:gd name="T42" fmla="*/ 30 w 228"/>
                <a:gd name="T43" fmla="*/ 30 h 150"/>
                <a:gd name="T44" fmla="*/ 30 w 228"/>
                <a:gd name="T45" fmla="*/ 42 h 150"/>
                <a:gd name="T46" fmla="*/ 24 w 228"/>
                <a:gd name="T47" fmla="*/ 48 h 150"/>
                <a:gd name="T48" fmla="*/ 24 w 228"/>
                <a:gd name="T49" fmla="*/ 60 h 150"/>
                <a:gd name="T50" fmla="*/ 24 w 228"/>
                <a:gd name="T51" fmla="*/ 66 h 150"/>
                <a:gd name="T52" fmla="*/ 24 w 228"/>
                <a:gd name="T53" fmla="*/ 72 h 150"/>
                <a:gd name="T54" fmla="*/ 18 w 228"/>
                <a:gd name="T55" fmla="*/ 78 h 150"/>
                <a:gd name="T56" fmla="*/ 12 w 228"/>
                <a:gd name="T57" fmla="*/ 78 h 150"/>
                <a:gd name="T58" fmla="*/ 12 w 228"/>
                <a:gd name="T59" fmla="*/ 72 h 150"/>
                <a:gd name="T60" fmla="*/ 6 w 228"/>
                <a:gd name="T61" fmla="*/ 72 h 150"/>
                <a:gd name="T62" fmla="*/ 6 w 228"/>
                <a:gd name="T63" fmla="*/ 78 h 150"/>
                <a:gd name="T64" fmla="*/ 0 w 228"/>
                <a:gd name="T65" fmla="*/ 78 h 150"/>
                <a:gd name="T66" fmla="*/ 6 w 228"/>
                <a:gd name="T67" fmla="*/ 102 h 150"/>
                <a:gd name="T68" fmla="*/ 18 w 228"/>
                <a:gd name="T69" fmla="*/ 114 h 150"/>
                <a:gd name="T70" fmla="*/ 18 w 228"/>
                <a:gd name="T71" fmla="*/ 120 h 150"/>
                <a:gd name="T72" fmla="*/ 12 w 228"/>
                <a:gd name="T73" fmla="*/ 120 h 150"/>
                <a:gd name="T74" fmla="*/ 6 w 228"/>
                <a:gd name="T75" fmla="*/ 108 h 150"/>
                <a:gd name="T76" fmla="*/ 6 w 228"/>
                <a:gd name="T77" fmla="*/ 102 h 150"/>
                <a:gd name="T78" fmla="*/ 24 w 228"/>
                <a:gd name="T79" fmla="*/ 144 h 150"/>
                <a:gd name="T80" fmla="*/ 36 w 228"/>
                <a:gd name="T81" fmla="*/ 144 h 150"/>
                <a:gd name="T82" fmla="*/ 36 w 228"/>
                <a:gd name="T83" fmla="*/ 108 h 150"/>
                <a:gd name="T84" fmla="*/ 48 w 228"/>
                <a:gd name="T85" fmla="*/ 120 h 150"/>
                <a:gd name="T86" fmla="*/ 60 w 228"/>
                <a:gd name="T87" fmla="*/ 114 h 150"/>
                <a:gd name="T88" fmla="*/ 78 w 228"/>
                <a:gd name="T89" fmla="*/ 96 h 150"/>
                <a:gd name="T90" fmla="*/ 90 w 228"/>
                <a:gd name="T91" fmla="*/ 108 h 150"/>
                <a:gd name="T92" fmla="*/ 102 w 228"/>
                <a:gd name="T93" fmla="*/ 138 h 150"/>
                <a:gd name="T94" fmla="*/ 132 w 228"/>
                <a:gd name="T95" fmla="*/ 144 h 150"/>
                <a:gd name="T96" fmla="*/ 138 w 228"/>
                <a:gd name="T97" fmla="*/ 150 h 150"/>
                <a:gd name="T98" fmla="*/ 156 w 228"/>
                <a:gd name="T99" fmla="*/ 138 h 150"/>
                <a:gd name="T100" fmla="*/ 174 w 228"/>
                <a:gd name="T101" fmla="*/ 138 h 150"/>
                <a:gd name="T102" fmla="*/ 204 w 228"/>
                <a:gd name="T103" fmla="*/ 132 h 150"/>
                <a:gd name="T104" fmla="*/ 198 w 228"/>
                <a:gd name="T105" fmla="*/ 126 h 150"/>
                <a:gd name="T106" fmla="*/ 228 w 228"/>
                <a:gd name="T107" fmla="*/ 12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8" h="150">
                  <a:moveTo>
                    <a:pt x="228" y="120"/>
                  </a:moveTo>
                  <a:lnTo>
                    <a:pt x="210" y="108"/>
                  </a:lnTo>
                  <a:lnTo>
                    <a:pt x="204" y="84"/>
                  </a:lnTo>
                  <a:lnTo>
                    <a:pt x="198" y="54"/>
                  </a:lnTo>
                  <a:lnTo>
                    <a:pt x="168" y="48"/>
                  </a:lnTo>
                  <a:lnTo>
                    <a:pt x="150" y="30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24"/>
                  </a:lnTo>
                  <a:lnTo>
                    <a:pt x="120" y="12"/>
                  </a:lnTo>
                  <a:lnTo>
                    <a:pt x="102" y="18"/>
                  </a:lnTo>
                  <a:lnTo>
                    <a:pt x="90" y="0"/>
                  </a:lnTo>
                  <a:lnTo>
                    <a:pt x="84" y="12"/>
                  </a:lnTo>
                  <a:lnTo>
                    <a:pt x="66" y="12"/>
                  </a:lnTo>
                  <a:lnTo>
                    <a:pt x="48" y="0"/>
                  </a:lnTo>
                  <a:lnTo>
                    <a:pt x="42" y="12"/>
                  </a:lnTo>
                  <a:lnTo>
                    <a:pt x="48" y="18"/>
                  </a:lnTo>
                  <a:lnTo>
                    <a:pt x="48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24" y="60"/>
                  </a:lnTo>
                  <a:lnTo>
                    <a:pt x="24" y="66"/>
                  </a:lnTo>
                  <a:lnTo>
                    <a:pt x="24" y="72"/>
                  </a:lnTo>
                  <a:lnTo>
                    <a:pt x="18" y="78"/>
                  </a:lnTo>
                  <a:lnTo>
                    <a:pt x="12" y="78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6" y="102"/>
                  </a:lnTo>
                  <a:lnTo>
                    <a:pt x="18" y="114"/>
                  </a:lnTo>
                  <a:lnTo>
                    <a:pt x="18" y="120"/>
                  </a:lnTo>
                  <a:lnTo>
                    <a:pt x="12" y="120"/>
                  </a:lnTo>
                  <a:lnTo>
                    <a:pt x="6" y="108"/>
                  </a:lnTo>
                  <a:lnTo>
                    <a:pt x="6" y="102"/>
                  </a:lnTo>
                  <a:lnTo>
                    <a:pt x="24" y="144"/>
                  </a:lnTo>
                  <a:lnTo>
                    <a:pt x="36" y="144"/>
                  </a:lnTo>
                  <a:lnTo>
                    <a:pt x="36" y="108"/>
                  </a:lnTo>
                  <a:lnTo>
                    <a:pt x="48" y="120"/>
                  </a:lnTo>
                  <a:lnTo>
                    <a:pt x="60" y="114"/>
                  </a:lnTo>
                  <a:lnTo>
                    <a:pt x="78" y="96"/>
                  </a:lnTo>
                  <a:lnTo>
                    <a:pt x="90" y="108"/>
                  </a:lnTo>
                  <a:lnTo>
                    <a:pt x="102" y="138"/>
                  </a:lnTo>
                  <a:lnTo>
                    <a:pt x="132" y="144"/>
                  </a:lnTo>
                  <a:lnTo>
                    <a:pt x="138" y="150"/>
                  </a:lnTo>
                  <a:lnTo>
                    <a:pt x="156" y="138"/>
                  </a:lnTo>
                  <a:lnTo>
                    <a:pt x="174" y="138"/>
                  </a:lnTo>
                  <a:lnTo>
                    <a:pt x="204" y="132"/>
                  </a:lnTo>
                  <a:lnTo>
                    <a:pt x="198" y="126"/>
                  </a:lnTo>
                  <a:lnTo>
                    <a:pt x="228" y="12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9" name="Freeform 587">
              <a:extLst>
                <a:ext uri="{FF2B5EF4-FFF2-40B4-BE49-F238E27FC236}">
                  <a16:creationId xmlns:a16="http://schemas.microsoft.com/office/drawing/2014/main" id="{FD51ED58-E693-289D-FDBB-FEDA6E70365B}"/>
                </a:ext>
              </a:extLst>
            </p:cNvPr>
            <p:cNvSpPr/>
            <p:nvPr/>
          </p:nvSpPr>
          <p:spPr>
            <a:xfrm>
              <a:off x="6200775" y="53959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6 w 12"/>
                <a:gd name="T3" fmla="*/ 0 h 18"/>
                <a:gd name="T4" fmla="*/ 0 w 12"/>
                <a:gd name="T5" fmla="*/ 6 h 18"/>
                <a:gd name="T6" fmla="*/ 0 w 12"/>
                <a:gd name="T7" fmla="*/ 12 h 18"/>
                <a:gd name="T8" fmla="*/ 6 w 12"/>
                <a:gd name="T9" fmla="*/ 18 h 18"/>
                <a:gd name="T10" fmla="*/ 12 w 12"/>
                <a:gd name="T11" fmla="*/ 12 h 18"/>
                <a:gd name="T12" fmla="*/ 12 w 12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0" name="Freeform 588">
              <a:extLst>
                <a:ext uri="{FF2B5EF4-FFF2-40B4-BE49-F238E27FC236}">
                  <a16:creationId xmlns:a16="http://schemas.microsoft.com/office/drawing/2014/main" id="{9793E380-8F30-D9A0-660A-4332A950ADE1}"/>
                </a:ext>
              </a:extLst>
            </p:cNvPr>
            <p:cNvSpPr/>
            <p:nvPr/>
          </p:nvSpPr>
          <p:spPr>
            <a:xfrm>
              <a:off x="6553200" y="5672138"/>
              <a:ext cx="285750" cy="342900"/>
            </a:xfrm>
            <a:custGeom>
              <a:avLst/>
              <a:gdLst>
                <a:gd name="T0" fmla="*/ 180 w 180"/>
                <a:gd name="T1" fmla="*/ 60 h 216"/>
                <a:gd name="T2" fmla="*/ 180 w 180"/>
                <a:gd name="T3" fmla="*/ 54 h 216"/>
                <a:gd name="T4" fmla="*/ 180 w 180"/>
                <a:gd name="T5" fmla="*/ 42 h 216"/>
                <a:gd name="T6" fmla="*/ 150 w 180"/>
                <a:gd name="T7" fmla="*/ 36 h 216"/>
                <a:gd name="T8" fmla="*/ 114 w 180"/>
                <a:gd name="T9" fmla="*/ 6 h 216"/>
                <a:gd name="T10" fmla="*/ 102 w 180"/>
                <a:gd name="T11" fmla="*/ 6 h 216"/>
                <a:gd name="T12" fmla="*/ 90 w 180"/>
                <a:gd name="T13" fmla="*/ 12 h 216"/>
                <a:gd name="T14" fmla="*/ 66 w 180"/>
                <a:gd name="T15" fmla="*/ 0 h 216"/>
                <a:gd name="T16" fmla="*/ 72 w 180"/>
                <a:gd name="T17" fmla="*/ 42 h 216"/>
                <a:gd name="T18" fmla="*/ 72 w 180"/>
                <a:gd name="T19" fmla="*/ 54 h 216"/>
                <a:gd name="T20" fmla="*/ 72 w 180"/>
                <a:gd name="T21" fmla="*/ 60 h 216"/>
                <a:gd name="T22" fmla="*/ 48 w 180"/>
                <a:gd name="T23" fmla="*/ 60 h 216"/>
                <a:gd name="T24" fmla="*/ 6 w 180"/>
                <a:gd name="T25" fmla="*/ 78 h 216"/>
                <a:gd name="T26" fmla="*/ 6 w 180"/>
                <a:gd name="T27" fmla="*/ 96 h 216"/>
                <a:gd name="T28" fmla="*/ 0 w 180"/>
                <a:gd name="T29" fmla="*/ 126 h 216"/>
                <a:gd name="T30" fmla="*/ 6 w 180"/>
                <a:gd name="T31" fmla="*/ 150 h 216"/>
                <a:gd name="T32" fmla="*/ 18 w 180"/>
                <a:gd name="T33" fmla="*/ 138 h 216"/>
                <a:gd name="T34" fmla="*/ 30 w 180"/>
                <a:gd name="T35" fmla="*/ 132 h 216"/>
                <a:gd name="T36" fmla="*/ 36 w 180"/>
                <a:gd name="T37" fmla="*/ 132 h 216"/>
                <a:gd name="T38" fmla="*/ 36 w 180"/>
                <a:gd name="T39" fmla="*/ 138 h 216"/>
                <a:gd name="T40" fmla="*/ 30 w 180"/>
                <a:gd name="T41" fmla="*/ 150 h 216"/>
                <a:gd name="T42" fmla="*/ 18 w 180"/>
                <a:gd name="T43" fmla="*/ 162 h 216"/>
                <a:gd name="T44" fmla="*/ 6 w 180"/>
                <a:gd name="T45" fmla="*/ 180 h 216"/>
                <a:gd name="T46" fmla="*/ 6 w 180"/>
                <a:gd name="T47" fmla="*/ 192 h 216"/>
                <a:gd name="T48" fmla="*/ 6 w 180"/>
                <a:gd name="T49" fmla="*/ 198 h 216"/>
                <a:gd name="T50" fmla="*/ 12 w 180"/>
                <a:gd name="T51" fmla="*/ 204 h 216"/>
                <a:gd name="T52" fmla="*/ 18 w 180"/>
                <a:gd name="T53" fmla="*/ 204 h 216"/>
                <a:gd name="T54" fmla="*/ 18 w 180"/>
                <a:gd name="T55" fmla="*/ 210 h 216"/>
                <a:gd name="T56" fmla="*/ 24 w 180"/>
                <a:gd name="T57" fmla="*/ 210 h 216"/>
                <a:gd name="T58" fmla="*/ 30 w 180"/>
                <a:gd name="T59" fmla="*/ 216 h 216"/>
                <a:gd name="T60" fmla="*/ 42 w 180"/>
                <a:gd name="T61" fmla="*/ 216 h 216"/>
                <a:gd name="T62" fmla="*/ 54 w 180"/>
                <a:gd name="T63" fmla="*/ 216 h 216"/>
                <a:gd name="T64" fmla="*/ 72 w 180"/>
                <a:gd name="T65" fmla="*/ 198 h 216"/>
                <a:gd name="T66" fmla="*/ 84 w 180"/>
                <a:gd name="T67" fmla="*/ 204 h 216"/>
                <a:gd name="T68" fmla="*/ 114 w 180"/>
                <a:gd name="T69" fmla="*/ 192 h 216"/>
                <a:gd name="T70" fmla="*/ 132 w 180"/>
                <a:gd name="T71" fmla="*/ 198 h 216"/>
                <a:gd name="T72" fmla="*/ 132 w 180"/>
                <a:gd name="T73" fmla="*/ 192 h 216"/>
                <a:gd name="T74" fmla="*/ 132 w 180"/>
                <a:gd name="T75" fmla="*/ 162 h 216"/>
                <a:gd name="T76" fmla="*/ 144 w 180"/>
                <a:gd name="T77" fmla="*/ 150 h 216"/>
                <a:gd name="T78" fmla="*/ 150 w 180"/>
                <a:gd name="T79" fmla="*/ 132 h 216"/>
                <a:gd name="T80" fmla="*/ 156 w 180"/>
                <a:gd name="T81" fmla="*/ 132 h 216"/>
                <a:gd name="T82" fmla="*/ 156 w 180"/>
                <a:gd name="T83" fmla="*/ 114 h 216"/>
                <a:gd name="T84" fmla="*/ 144 w 180"/>
                <a:gd name="T85" fmla="*/ 108 h 216"/>
                <a:gd name="T86" fmla="*/ 144 w 180"/>
                <a:gd name="T87" fmla="*/ 90 h 216"/>
                <a:gd name="T88" fmla="*/ 174 w 180"/>
                <a:gd name="T89" fmla="*/ 90 h 216"/>
                <a:gd name="T90" fmla="*/ 180 w 180"/>
                <a:gd name="T91" fmla="*/ 6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0" h="216">
                  <a:moveTo>
                    <a:pt x="180" y="60"/>
                  </a:moveTo>
                  <a:lnTo>
                    <a:pt x="180" y="54"/>
                  </a:lnTo>
                  <a:lnTo>
                    <a:pt x="180" y="42"/>
                  </a:lnTo>
                  <a:lnTo>
                    <a:pt x="150" y="36"/>
                  </a:lnTo>
                  <a:lnTo>
                    <a:pt x="114" y="6"/>
                  </a:lnTo>
                  <a:lnTo>
                    <a:pt x="102" y="6"/>
                  </a:lnTo>
                  <a:lnTo>
                    <a:pt x="90" y="12"/>
                  </a:lnTo>
                  <a:lnTo>
                    <a:pt x="66" y="0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72" y="60"/>
                  </a:lnTo>
                  <a:lnTo>
                    <a:pt x="48" y="60"/>
                  </a:lnTo>
                  <a:lnTo>
                    <a:pt x="6" y="78"/>
                  </a:lnTo>
                  <a:lnTo>
                    <a:pt x="6" y="96"/>
                  </a:lnTo>
                  <a:lnTo>
                    <a:pt x="0" y="126"/>
                  </a:lnTo>
                  <a:lnTo>
                    <a:pt x="6" y="150"/>
                  </a:lnTo>
                  <a:lnTo>
                    <a:pt x="18" y="138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36" y="138"/>
                  </a:lnTo>
                  <a:lnTo>
                    <a:pt x="30" y="150"/>
                  </a:lnTo>
                  <a:lnTo>
                    <a:pt x="18" y="162"/>
                  </a:lnTo>
                  <a:lnTo>
                    <a:pt x="6" y="180"/>
                  </a:lnTo>
                  <a:lnTo>
                    <a:pt x="6" y="192"/>
                  </a:lnTo>
                  <a:lnTo>
                    <a:pt x="6" y="198"/>
                  </a:lnTo>
                  <a:lnTo>
                    <a:pt x="12" y="204"/>
                  </a:lnTo>
                  <a:lnTo>
                    <a:pt x="18" y="204"/>
                  </a:lnTo>
                  <a:lnTo>
                    <a:pt x="18" y="210"/>
                  </a:lnTo>
                  <a:lnTo>
                    <a:pt x="24" y="210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54" y="216"/>
                  </a:lnTo>
                  <a:lnTo>
                    <a:pt x="72" y="198"/>
                  </a:lnTo>
                  <a:lnTo>
                    <a:pt x="84" y="204"/>
                  </a:lnTo>
                  <a:lnTo>
                    <a:pt x="114" y="192"/>
                  </a:lnTo>
                  <a:lnTo>
                    <a:pt x="132" y="198"/>
                  </a:lnTo>
                  <a:lnTo>
                    <a:pt x="132" y="192"/>
                  </a:lnTo>
                  <a:lnTo>
                    <a:pt x="132" y="162"/>
                  </a:lnTo>
                  <a:lnTo>
                    <a:pt x="144" y="150"/>
                  </a:lnTo>
                  <a:lnTo>
                    <a:pt x="150" y="132"/>
                  </a:lnTo>
                  <a:lnTo>
                    <a:pt x="156" y="132"/>
                  </a:lnTo>
                  <a:lnTo>
                    <a:pt x="156" y="114"/>
                  </a:lnTo>
                  <a:lnTo>
                    <a:pt x="144" y="108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6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1" name="Freeform 589">
              <a:extLst>
                <a:ext uri="{FF2B5EF4-FFF2-40B4-BE49-F238E27FC236}">
                  <a16:creationId xmlns:a16="http://schemas.microsoft.com/office/drawing/2014/main" id="{03C0C005-DD30-49FE-1DEF-A1E445A6EE75}"/>
                </a:ext>
              </a:extLst>
            </p:cNvPr>
            <p:cNvSpPr/>
            <p:nvPr/>
          </p:nvSpPr>
          <p:spPr>
            <a:xfrm>
              <a:off x="6543675" y="60340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2 w 18"/>
                <a:gd name="T5" fmla="*/ 0 h 18"/>
                <a:gd name="T6" fmla="*/ 6 w 18"/>
                <a:gd name="T7" fmla="*/ 0 h 18"/>
                <a:gd name="T8" fmla="*/ 0 w 18"/>
                <a:gd name="T9" fmla="*/ 0 h 18"/>
                <a:gd name="T10" fmla="*/ 0 w 18"/>
                <a:gd name="T11" fmla="*/ 6 h 18"/>
                <a:gd name="T12" fmla="*/ 0 w 18"/>
                <a:gd name="T13" fmla="*/ 12 h 18"/>
                <a:gd name="T14" fmla="*/ 6 w 18"/>
                <a:gd name="T15" fmla="*/ 18 h 18"/>
                <a:gd name="T16" fmla="*/ 12 w 18"/>
                <a:gd name="T17" fmla="*/ 12 h 18"/>
                <a:gd name="T18" fmla="*/ 18 w 18"/>
                <a:gd name="T1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2" name="Freeform 590">
              <a:extLst>
                <a:ext uri="{FF2B5EF4-FFF2-40B4-BE49-F238E27FC236}">
                  <a16:creationId xmlns:a16="http://schemas.microsoft.com/office/drawing/2014/main" id="{EC7CDFA1-9F6A-CF5D-927D-1EF8CFEE1B72}"/>
                </a:ext>
              </a:extLst>
            </p:cNvPr>
            <p:cNvSpPr/>
            <p:nvPr/>
          </p:nvSpPr>
          <p:spPr>
            <a:xfrm>
              <a:off x="6553200" y="6005513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0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3" name="Freeform 591">
              <a:extLst>
                <a:ext uri="{FF2B5EF4-FFF2-40B4-BE49-F238E27FC236}">
                  <a16:creationId xmlns:a16="http://schemas.microsoft.com/office/drawing/2014/main" id="{C46488F2-AE37-1EDA-2389-C2CDD08492A0}"/>
                </a:ext>
              </a:extLst>
            </p:cNvPr>
            <p:cNvSpPr/>
            <p:nvPr/>
          </p:nvSpPr>
          <p:spPr>
            <a:xfrm>
              <a:off x="6153150" y="5500688"/>
              <a:ext cx="533400" cy="428625"/>
            </a:xfrm>
            <a:custGeom>
              <a:avLst/>
              <a:gdLst>
                <a:gd name="T0" fmla="*/ 324 w 336"/>
                <a:gd name="T1" fmla="*/ 30 h 270"/>
                <a:gd name="T2" fmla="*/ 318 w 336"/>
                <a:gd name="T3" fmla="*/ 18 h 270"/>
                <a:gd name="T4" fmla="*/ 270 w 336"/>
                <a:gd name="T5" fmla="*/ 0 h 270"/>
                <a:gd name="T6" fmla="*/ 216 w 336"/>
                <a:gd name="T7" fmla="*/ 30 h 270"/>
                <a:gd name="T8" fmla="*/ 174 w 336"/>
                <a:gd name="T9" fmla="*/ 42 h 270"/>
                <a:gd name="T10" fmla="*/ 120 w 336"/>
                <a:gd name="T11" fmla="*/ 42 h 270"/>
                <a:gd name="T12" fmla="*/ 78 w 336"/>
                <a:gd name="T13" fmla="*/ 18 h 270"/>
                <a:gd name="T14" fmla="*/ 54 w 336"/>
                <a:gd name="T15" fmla="*/ 48 h 270"/>
                <a:gd name="T16" fmla="*/ 18 w 336"/>
                <a:gd name="T17" fmla="*/ 6 h 270"/>
                <a:gd name="T18" fmla="*/ 18 w 336"/>
                <a:gd name="T19" fmla="*/ 18 h 270"/>
                <a:gd name="T20" fmla="*/ 0 w 336"/>
                <a:gd name="T21" fmla="*/ 30 h 270"/>
                <a:gd name="T22" fmla="*/ 12 w 336"/>
                <a:gd name="T23" fmla="*/ 42 h 270"/>
                <a:gd name="T24" fmla="*/ 12 w 336"/>
                <a:gd name="T25" fmla="*/ 54 h 270"/>
                <a:gd name="T26" fmla="*/ 18 w 336"/>
                <a:gd name="T27" fmla="*/ 84 h 270"/>
                <a:gd name="T28" fmla="*/ 18 w 336"/>
                <a:gd name="T29" fmla="*/ 102 h 270"/>
                <a:gd name="T30" fmla="*/ 30 w 336"/>
                <a:gd name="T31" fmla="*/ 132 h 270"/>
                <a:gd name="T32" fmla="*/ 42 w 336"/>
                <a:gd name="T33" fmla="*/ 150 h 270"/>
                <a:gd name="T34" fmla="*/ 54 w 336"/>
                <a:gd name="T35" fmla="*/ 174 h 270"/>
                <a:gd name="T36" fmla="*/ 66 w 336"/>
                <a:gd name="T37" fmla="*/ 168 h 270"/>
                <a:gd name="T38" fmla="*/ 78 w 336"/>
                <a:gd name="T39" fmla="*/ 144 h 270"/>
                <a:gd name="T40" fmla="*/ 96 w 336"/>
                <a:gd name="T41" fmla="*/ 144 h 270"/>
                <a:gd name="T42" fmla="*/ 90 w 336"/>
                <a:gd name="T43" fmla="*/ 162 h 270"/>
                <a:gd name="T44" fmla="*/ 72 w 336"/>
                <a:gd name="T45" fmla="*/ 168 h 270"/>
                <a:gd name="T46" fmla="*/ 78 w 336"/>
                <a:gd name="T47" fmla="*/ 180 h 270"/>
                <a:gd name="T48" fmla="*/ 102 w 336"/>
                <a:gd name="T49" fmla="*/ 174 h 270"/>
                <a:gd name="T50" fmla="*/ 120 w 336"/>
                <a:gd name="T51" fmla="*/ 180 h 270"/>
                <a:gd name="T52" fmla="*/ 114 w 336"/>
                <a:gd name="T53" fmla="*/ 192 h 270"/>
                <a:gd name="T54" fmla="*/ 114 w 336"/>
                <a:gd name="T55" fmla="*/ 204 h 270"/>
                <a:gd name="T56" fmla="*/ 132 w 336"/>
                <a:gd name="T57" fmla="*/ 198 h 270"/>
                <a:gd name="T58" fmla="*/ 132 w 336"/>
                <a:gd name="T59" fmla="*/ 222 h 270"/>
                <a:gd name="T60" fmla="*/ 150 w 336"/>
                <a:gd name="T61" fmla="*/ 234 h 270"/>
                <a:gd name="T62" fmla="*/ 168 w 336"/>
                <a:gd name="T63" fmla="*/ 234 h 270"/>
                <a:gd name="T64" fmla="*/ 186 w 336"/>
                <a:gd name="T65" fmla="*/ 228 h 270"/>
                <a:gd name="T66" fmla="*/ 204 w 336"/>
                <a:gd name="T67" fmla="*/ 228 h 270"/>
                <a:gd name="T68" fmla="*/ 204 w 336"/>
                <a:gd name="T69" fmla="*/ 246 h 270"/>
                <a:gd name="T70" fmla="*/ 198 w 336"/>
                <a:gd name="T71" fmla="*/ 264 h 270"/>
                <a:gd name="T72" fmla="*/ 222 w 336"/>
                <a:gd name="T73" fmla="*/ 270 h 270"/>
                <a:gd name="T74" fmla="*/ 252 w 336"/>
                <a:gd name="T75" fmla="*/ 264 h 270"/>
                <a:gd name="T76" fmla="*/ 252 w 336"/>
                <a:gd name="T77" fmla="*/ 234 h 270"/>
                <a:gd name="T78" fmla="*/ 300 w 336"/>
                <a:gd name="T79" fmla="*/ 168 h 270"/>
                <a:gd name="T80" fmla="*/ 324 w 336"/>
                <a:gd name="T81" fmla="*/ 150 h 270"/>
                <a:gd name="T82" fmla="*/ 324 w 336"/>
                <a:gd name="T83" fmla="*/ 90 h 270"/>
                <a:gd name="T84" fmla="*/ 312 w 336"/>
                <a:gd name="T85" fmla="*/ 66 h 270"/>
                <a:gd name="T86" fmla="*/ 336 w 336"/>
                <a:gd name="T87" fmla="*/ 6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6" h="270">
                  <a:moveTo>
                    <a:pt x="336" y="42"/>
                  </a:moveTo>
                  <a:lnTo>
                    <a:pt x="324" y="36"/>
                  </a:lnTo>
                  <a:lnTo>
                    <a:pt x="324" y="30"/>
                  </a:lnTo>
                  <a:lnTo>
                    <a:pt x="324" y="24"/>
                  </a:lnTo>
                  <a:lnTo>
                    <a:pt x="318" y="24"/>
                  </a:lnTo>
                  <a:lnTo>
                    <a:pt x="318" y="18"/>
                  </a:lnTo>
                  <a:lnTo>
                    <a:pt x="294" y="18"/>
                  </a:lnTo>
                  <a:lnTo>
                    <a:pt x="288" y="6"/>
                  </a:lnTo>
                  <a:lnTo>
                    <a:pt x="270" y="0"/>
                  </a:lnTo>
                  <a:lnTo>
                    <a:pt x="264" y="24"/>
                  </a:lnTo>
                  <a:lnTo>
                    <a:pt x="246" y="24"/>
                  </a:lnTo>
                  <a:lnTo>
                    <a:pt x="216" y="30"/>
                  </a:lnTo>
                  <a:lnTo>
                    <a:pt x="222" y="36"/>
                  </a:lnTo>
                  <a:lnTo>
                    <a:pt x="192" y="42"/>
                  </a:lnTo>
                  <a:lnTo>
                    <a:pt x="174" y="42"/>
                  </a:lnTo>
                  <a:lnTo>
                    <a:pt x="156" y="54"/>
                  </a:lnTo>
                  <a:lnTo>
                    <a:pt x="150" y="48"/>
                  </a:lnTo>
                  <a:lnTo>
                    <a:pt x="120" y="42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78" y="18"/>
                  </a:lnTo>
                  <a:lnTo>
                    <a:pt x="66" y="24"/>
                  </a:lnTo>
                  <a:lnTo>
                    <a:pt x="54" y="12"/>
                  </a:lnTo>
                  <a:lnTo>
                    <a:pt x="54" y="48"/>
                  </a:lnTo>
                  <a:lnTo>
                    <a:pt x="42" y="48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2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18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18" y="102"/>
                  </a:lnTo>
                  <a:lnTo>
                    <a:pt x="18" y="114"/>
                  </a:lnTo>
                  <a:lnTo>
                    <a:pt x="24" y="120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6"/>
                  </a:lnTo>
                  <a:lnTo>
                    <a:pt x="48" y="168"/>
                  </a:lnTo>
                  <a:lnTo>
                    <a:pt x="54" y="174"/>
                  </a:lnTo>
                  <a:lnTo>
                    <a:pt x="60" y="174"/>
                  </a:lnTo>
                  <a:lnTo>
                    <a:pt x="66" y="174"/>
                  </a:lnTo>
                  <a:lnTo>
                    <a:pt x="66" y="168"/>
                  </a:lnTo>
                  <a:lnTo>
                    <a:pt x="66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8"/>
                  </a:lnTo>
                  <a:lnTo>
                    <a:pt x="90" y="138"/>
                  </a:lnTo>
                  <a:lnTo>
                    <a:pt x="96" y="144"/>
                  </a:lnTo>
                  <a:lnTo>
                    <a:pt x="96" y="150"/>
                  </a:lnTo>
                  <a:lnTo>
                    <a:pt x="90" y="156"/>
                  </a:lnTo>
                  <a:lnTo>
                    <a:pt x="90" y="162"/>
                  </a:lnTo>
                  <a:lnTo>
                    <a:pt x="84" y="162"/>
                  </a:lnTo>
                  <a:lnTo>
                    <a:pt x="78" y="162"/>
                  </a:lnTo>
                  <a:lnTo>
                    <a:pt x="72" y="168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78" y="180"/>
                  </a:lnTo>
                  <a:lnTo>
                    <a:pt x="84" y="180"/>
                  </a:lnTo>
                  <a:lnTo>
                    <a:pt x="90" y="180"/>
                  </a:lnTo>
                  <a:lnTo>
                    <a:pt x="102" y="174"/>
                  </a:lnTo>
                  <a:lnTo>
                    <a:pt x="108" y="174"/>
                  </a:lnTo>
                  <a:lnTo>
                    <a:pt x="114" y="174"/>
                  </a:lnTo>
                  <a:lnTo>
                    <a:pt x="120" y="180"/>
                  </a:lnTo>
                  <a:lnTo>
                    <a:pt x="120" y="186"/>
                  </a:lnTo>
                  <a:lnTo>
                    <a:pt x="120" y="192"/>
                  </a:lnTo>
                  <a:lnTo>
                    <a:pt x="114" y="192"/>
                  </a:lnTo>
                  <a:lnTo>
                    <a:pt x="108" y="198"/>
                  </a:lnTo>
                  <a:lnTo>
                    <a:pt x="114" y="198"/>
                  </a:lnTo>
                  <a:lnTo>
                    <a:pt x="114" y="204"/>
                  </a:lnTo>
                  <a:lnTo>
                    <a:pt x="120" y="204"/>
                  </a:lnTo>
                  <a:lnTo>
                    <a:pt x="126" y="204"/>
                  </a:lnTo>
                  <a:lnTo>
                    <a:pt x="132" y="198"/>
                  </a:lnTo>
                  <a:lnTo>
                    <a:pt x="132" y="204"/>
                  </a:lnTo>
                  <a:lnTo>
                    <a:pt x="138" y="210"/>
                  </a:lnTo>
                  <a:lnTo>
                    <a:pt x="132" y="222"/>
                  </a:lnTo>
                  <a:lnTo>
                    <a:pt x="138" y="228"/>
                  </a:lnTo>
                  <a:lnTo>
                    <a:pt x="144" y="228"/>
                  </a:lnTo>
                  <a:lnTo>
                    <a:pt x="150" y="234"/>
                  </a:lnTo>
                  <a:lnTo>
                    <a:pt x="156" y="234"/>
                  </a:lnTo>
                  <a:lnTo>
                    <a:pt x="162" y="234"/>
                  </a:lnTo>
                  <a:lnTo>
                    <a:pt x="168" y="234"/>
                  </a:lnTo>
                  <a:lnTo>
                    <a:pt x="174" y="234"/>
                  </a:lnTo>
                  <a:lnTo>
                    <a:pt x="180" y="234"/>
                  </a:lnTo>
                  <a:lnTo>
                    <a:pt x="186" y="228"/>
                  </a:lnTo>
                  <a:lnTo>
                    <a:pt x="192" y="228"/>
                  </a:lnTo>
                  <a:lnTo>
                    <a:pt x="198" y="222"/>
                  </a:lnTo>
                  <a:lnTo>
                    <a:pt x="204" y="228"/>
                  </a:lnTo>
                  <a:lnTo>
                    <a:pt x="210" y="228"/>
                  </a:lnTo>
                  <a:lnTo>
                    <a:pt x="204" y="234"/>
                  </a:lnTo>
                  <a:lnTo>
                    <a:pt x="204" y="246"/>
                  </a:lnTo>
                  <a:lnTo>
                    <a:pt x="192" y="258"/>
                  </a:lnTo>
                  <a:lnTo>
                    <a:pt x="192" y="264"/>
                  </a:lnTo>
                  <a:lnTo>
                    <a:pt x="198" y="264"/>
                  </a:lnTo>
                  <a:lnTo>
                    <a:pt x="210" y="264"/>
                  </a:lnTo>
                  <a:lnTo>
                    <a:pt x="216" y="270"/>
                  </a:lnTo>
                  <a:lnTo>
                    <a:pt x="222" y="270"/>
                  </a:lnTo>
                  <a:lnTo>
                    <a:pt x="234" y="270"/>
                  </a:lnTo>
                  <a:lnTo>
                    <a:pt x="240" y="270"/>
                  </a:lnTo>
                  <a:lnTo>
                    <a:pt x="252" y="264"/>
                  </a:lnTo>
                  <a:lnTo>
                    <a:pt x="252" y="258"/>
                  </a:lnTo>
                  <a:lnTo>
                    <a:pt x="258" y="258"/>
                  </a:lnTo>
                  <a:lnTo>
                    <a:pt x="252" y="234"/>
                  </a:lnTo>
                  <a:lnTo>
                    <a:pt x="258" y="204"/>
                  </a:lnTo>
                  <a:lnTo>
                    <a:pt x="258" y="186"/>
                  </a:lnTo>
                  <a:lnTo>
                    <a:pt x="300" y="168"/>
                  </a:lnTo>
                  <a:lnTo>
                    <a:pt x="324" y="168"/>
                  </a:lnTo>
                  <a:lnTo>
                    <a:pt x="324" y="162"/>
                  </a:lnTo>
                  <a:lnTo>
                    <a:pt x="324" y="150"/>
                  </a:lnTo>
                  <a:lnTo>
                    <a:pt x="318" y="108"/>
                  </a:lnTo>
                  <a:lnTo>
                    <a:pt x="312" y="96"/>
                  </a:lnTo>
                  <a:lnTo>
                    <a:pt x="324" y="90"/>
                  </a:lnTo>
                  <a:lnTo>
                    <a:pt x="318" y="84"/>
                  </a:lnTo>
                  <a:lnTo>
                    <a:pt x="312" y="78"/>
                  </a:lnTo>
                  <a:lnTo>
                    <a:pt x="312" y="66"/>
                  </a:lnTo>
                  <a:lnTo>
                    <a:pt x="312" y="60"/>
                  </a:lnTo>
                  <a:lnTo>
                    <a:pt x="330" y="60"/>
                  </a:lnTo>
                  <a:lnTo>
                    <a:pt x="336" y="60"/>
                  </a:lnTo>
                  <a:lnTo>
                    <a:pt x="336" y="4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4" name="Freeform 592">
              <a:extLst>
                <a:ext uri="{FF2B5EF4-FFF2-40B4-BE49-F238E27FC236}">
                  <a16:creationId xmlns:a16="http://schemas.microsoft.com/office/drawing/2014/main" id="{C628262C-6672-64D4-FED7-4F59653558A9}"/>
                </a:ext>
              </a:extLst>
            </p:cNvPr>
            <p:cNvSpPr/>
            <p:nvPr/>
          </p:nvSpPr>
          <p:spPr>
            <a:xfrm>
              <a:off x="6419850" y="5929313"/>
              <a:ext cx="142875" cy="133350"/>
            </a:xfrm>
            <a:custGeom>
              <a:avLst/>
              <a:gdLst>
                <a:gd name="T0" fmla="*/ 90 w 90"/>
                <a:gd name="T1" fmla="*/ 0 h 84"/>
                <a:gd name="T2" fmla="*/ 84 w 90"/>
                <a:gd name="T3" fmla="*/ 0 h 84"/>
                <a:gd name="T4" fmla="*/ 66 w 90"/>
                <a:gd name="T5" fmla="*/ 6 h 84"/>
                <a:gd name="T6" fmla="*/ 36 w 90"/>
                <a:gd name="T7" fmla="*/ 12 h 84"/>
                <a:gd name="T8" fmla="*/ 30 w 90"/>
                <a:gd name="T9" fmla="*/ 12 h 84"/>
                <a:gd name="T10" fmla="*/ 24 w 90"/>
                <a:gd name="T11" fmla="*/ 6 h 84"/>
                <a:gd name="T12" fmla="*/ 18 w 90"/>
                <a:gd name="T13" fmla="*/ 12 h 84"/>
                <a:gd name="T14" fmla="*/ 18 w 90"/>
                <a:gd name="T15" fmla="*/ 18 h 84"/>
                <a:gd name="T16" fmla="*/ 18 w 90"/>
                <a:gd name="T17" fmla="*/ 24 h 84"/>
                <a:gd name="T18" fmla="*/ 18 w 90"/>
                <a:gd name="T19" fmla="*/ 30 h 84"/>
                <a:gd name="T20" fmla="*/ 18 w 90"/>
                <a:gd name="T21" fmla="*/ 36 h 84"/>
                <a:gd name="T22" fmla="*/ 18 w 90"/>
                <a:gd name="T23" fmla="*/ 42 h 84"/>
                <a:gd name="T24" fmla="*/ 6 w 90"/>
                <a:gd name="T25" fmla="*/ 48 h 84"/>
                <a:gd name="T26" fmla="*/ 6 w 90"/>
                <a:gd name="T27" fmla="*/ 54 h 84"/>
                <a:gd name="T28" fmla="*/ 0 w 90"/>
                <a:gd name="T29" fmla="*/ 54 h 84"/>
                <a:gd name="T30" fmla="*/ 0 w 90"/>
                <a:gd name="T31" fmla="*/ 66 h 84"/>
                <a:gd name="T32" fmla="*/ 6 w 90"/>
                <a:gd name="T33" fmla="*/ 78 h 84"/>
                <a:gd name="T34" fmla="*/ 12 w 90"/>
                <a:gd name="T35" fmla="*/ 78 h 84"/>
                <a:gd name="T36" fmla="*/ 18 w 90"/>
                <a:gd name="T37" fmla="*/ 84 h 84"/>
                <a:gd name="T38" fmla="*/ 24 w 90"/>
                <a:gd name="T39" fmla="*/ 78 h 84"/>
                <a:gd name="T40" fmla="*/ 36 w 90"/>
                <a:gd name="T41" fmla="*/ 78 h 84"/>
                <a:gd name="T42" fmla="*/ 42 w 90"/>
                <a:gd name="T43" fmla="*/ 78 h 84"/>
                <a:gd name="T44" fmla="*/ 54 w 90"/>
                <a:gd name="T45" fmla="*/ 84 h 84"/>
                <a:gd name="T46" fmla="*/ 60 w 90"/>
                <a:gd name="T47" fmla="*/ 84 h 84"/>
                <a:gd name="T48" fmla="*/ 66 w 90"/>
                <a:gd name="T49" fmla="*/ 78 h 84"/>
                <a:gd name="T50" fmla="*/ 72 w 90"/>
                <a:gd name="T51" fmla="*/ 78 h 84"/>
                <a:gd name="T52" fmla="*/ 72 w 90"/>
                <a:gd name="T53" fmla="*/ 66 h 84"/>
                <a:gd name="T54" fmla="*/ 72 w 90"/>
                <a:gd name="T55" fmla="*/ 60 h 84"/>
                <a:gd name="T56" fmla="*/ 84 w 90"/>
                <a:gd name="T57" fmla="*/ 48 h 84"/>
                <a:gd name="T58" fmla="*/ 90 w 90"/>
                <a:gd name="T59" fmla="*/ 42 h 84"/>
                <a:gd name="T60" fmla="*/ 84 w 90"/>
                <a:gd name="T61" fmla="*/ 36 h 84"/>
                <a:gd name="T62" fmla="*/ 84 w 90"/>
                <a:gd name="T63" fmla="*/ 24 h 84"/>
                <a:gd name="T64" fmla="*/ 84 w 90"/>
                <a:gd name="T65" fmla="*/ 18 h 84"/>
                <a:gd name="T66" fmla="*/ 90 w 90"/>
                <a:gd name="T67" fmla="*/ 6 h 84"/>
                <a:gd name="T68" fmla="*/ 90 w 90"/>
                <a:gd name="T6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0" h="84">
                  <a:moveTo>
                    <a:pt x="90" y="0"/>
                  </a:moveTo>
                  <a:lnTo>
                    <a:pt x="84" y="0"/>
                  </a:lnTo>
                  <a:lnTo>
                    <a:pt x="66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12" y="78"/>
                  </a:lnTo>
                  <a:lnTo>
                    <a:pt x="18" y="84"/>
                  </a:lnTo>
                  <a:lnTo>
                    <a:pt x="24" y="78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66"/>
                  </a:lnTo>
                  <a:lnTo>
                    <a:pt x="72" y="60"/>
                  </a:lnTo>
                  <a:lnTo>
                    <a:pt x="84" y="48"/>
                  </a:lnTo>
                  <a:lnTo>
                    <a:pt x="90" y="42"/>
                  </a:lnTo>
                  <a:lnTo>
                    <a:pt x="84" y="36"/>
                  </a:lnTo>
                  <a:lnTo>
                    <a:pt x="84" y="24"/>
                  </a:lnTo>
                  <a:lnTo>
                    <a:pt x="84" y="18"/>
                  </a:lnTo>
                  <a:lnTo>
                    <a:pt x="90" y="6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5" name="Freeform 593">
              <a:extLst>
                <a:ext uri="{FF2B5EF4-FFF2-40B4-BE49-F238E27FC236}">
                  <a16:creationId xmlns:a16="http://schemas.microsoft.com/office/drawing/2014/main" id="{3222B5E9-2536-23C4-F31C-39EABC2E4F11}"/>
                </a:ext>
              </a:extLst>
            </p:cNvPr>
            <p:cNvSpPr/>
            <p:nvPr/>
          </p:nvSpPr>
          <p:spPr>
            <a:xfrm>
              <a:off x="6362700" y="5872163"/>
              <a:ext cx="104775" cy="76200"/>
            </a:xfrm>
            <a:custGeom>
              <a:avLst/>
              <a:gdLst>
                <a:gd name="T0" fmla="*/ 66 w 66"/>
                <a:gd name="T1" fmla="*/ 12 h 48"/>
                <a:gd name="T2" fmla="*/ 66 w 66"/>
                <a:gd name="T3" fmla="*/ 6 h 48"/>
                <a:gd name="T4" fmla="*/ 60 w 66"/>
                <a:gd name="T5" fmla="*/ 6 h 48"/>
                <a:gd name="T6" fmla="*/ 60 w 66"/>
                <a:gd name="T7" fmla="*/ 0 h 48"/>
                <a:gd name="T8" fmla="*/ 54 w 66"/>
                <a:gd name="T9" fmla="*/ 0 h 48"/>
                <a:gd name="T10" fmla="*/ 48 w 66"/>
                <a:gd name="T11" fmla="*/ 0 h 48"/>
                <a:gd name="T12" fmla="*/ 42 w 66"/>
                <a:gd name="T13" fmla="*/ 6 h 48"/>
                <a:gd name="T14" fmla="*/ 36 w 66"/>
                <a:gd name="T15" fmla="*/ 6 h 48"/>
                <a:gd name="T16" fmla="*/ 30 w 66"/>
                <a:gd name="T17" fmla="*/ 6 h 48"/>
                <a:gd name="T18" fmla="*/ 18 w 66"/>
                <a:gd name="T19" fmla="*/ 6 h 48"/>
                <a:gd name="T20" fmla="*/ 6 w 66"/>
                <a:gd name="T21" fmla="*/ 6 h 48"/>
                <a:gd name="T22" fmla="*/ 0 w 66"/>
                <a:gd name="T23" fmla="*/ 6 h 48"/>
                <a:gd name="T24" fmla="*/ 0 w 66"/>
                <a:gd name="T25" fmla="*/ 24 h 48"/>
                <a:gd name="T26" fmla="*/ 6 w 66"/>
                <a:gd name="T27" fmla="*/ 30 h 48"/>
                <a:gd name="T28" fmla="*/ 12 w 66"/>
                <a:gd name="T29" fmla="*/ 30 h 48"/>
                <a:gd name="T30" fmla="*/ 12 w 66"/>
                <a:gd name="T31" fmla="*/ 36 h 48"/>
                <a:gd name="T32" fmla="*/ 12 w 66"/>
                <a:gd name="T33" fmla="*/ 42 h 48"/>
                <a:gd name="T34" fmla="*/ 12 w 66"/>
                <a:gd name="T35" fmla="*/ 48 h 48"/>
                <a:gd name="T36" fmla="*/ 18 w 66"/>
                <a:gd name="T37" fmla="*/ 48 h 48"/>
                <a:gd name="T38" fmla="*/ 30 w 66"/>
                <a:gd name="T39" fmla="*/ 48 h 48"/>
                <a:gd name="T40" fmla="*/ 36 w 66"/>
                <a:gd name="T41" fmla="*/ 42 h 48"/>
                <a:gd name="T42" fmla="*/ 42 w 66"/>
                <a:gd name="T43" fmla="*/ 36 h 48"/>
                <a:gd name="T44" fmla="*/ 48 w 66"/>
                <a:gd name="T45" fmla="*/ 30 h 48"/>
                <a:gd name="T46" fmla="*/ 54 w 66"/>
                <a:gd name="T47" fmla="*/ 18 h 48"/>
                <a:gd name="T48" fmla="*/ 60 w 66"/>
                <a:gd name="T49" fmla="*/ 12 h 48"/>
                <a:gd name="T50" fmla="*/ 66 w 66"/>
                <a:gd name="T51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" h="48">
                  <a:moveTo>
                    <a:pt x="66" y="12"/>
                  </a:moveTo>
                  <a:lnTo>
                    <a:pt x="66" y="6"/>
                  </a:lnTo>
                  <a:lnTo>
                    <a:pt x="60" y="6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30" y="48"/>
                  </a:lnTo>
                  <a:lnTo>
                    <a:pt x="36" y="42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54" y="18"/>
                  </a:lnTo>
                  <a:lnTo>
                    <a:pt x="60" y="12"/>
                  </a:lnTo>
                  <a:lnTo>
                    <a:pt x="66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6" name="Freeform 594">
              <a:extLst>
                <a:ext uri="{FF2B5EF4-FFF2-40B4-BE49-F238E27FC236}">
                  <a16:creationId xmlns:a16="http://schemas.microsoft.com/office/drawing/2014/main" id="{DDB7E2E3-9358-02C8-5CA8-0A3446916EBF}"/>
                </a:ext>
              </a:extLst>
            </p:cNvPr>
            <p:cNvSpPr/>
            <p:nvPr/>
          </p:nvSpPr>
          <p:spPr>
            <a:xfrm>
              <a:off x="6286500" y="5795963"/>
              <a:ext cx="57150" cy="104775"/>
            </a:xfrm>
            <a:custGeom>
              <a:avLst/>
              <a:gdLst>
                <a:gd name="T0" fmla="*/ 36 w 36"/>
                <a:gd name="T1" fmla="*/ 42 h 66"/>
                <a:gd name="T2" fmla="*/ 36 w 36"/>
                <a:gd name="T3" fmla="*/ 36 h 66"/>
                <a:gd name="T4" fmla="*/ 18 w 36"/>
                <a:gd name="T5" fmla="*/ 18 h 66"/>
                <a:gd name="T6" fmla="*/ 18 w 36"/>
                <a:gd name="T7" fmla="*/ 12 h 66"/>
                <a:gd name="T8" fmla="*/ 12 w 36"/>
                <a:gd name="T9" fmla="*/ 6 h 66"/>
                <a:gd name="T10" fmla="*/ 12 w 36"/>
                <a:gd name="T11" fmla="*/ 0 h 66"/>
                <a:gd name="T12" fmla="*/ 6 w 36"/>
                <a:gd name="T13" fmla="*/ 0 h 66"/>
                <a:gd name="T14" fmla="*/ 0 w 36"/>
                <a:gd name="T15" fmla="*/ 0 h 66"/>
                <a:gd name="T16" fmla="*/ 0 w 36"/>
                <a:gd name="T17" fmla="*/ 6 h 66"/>
                <a:gd name="T18" fmla="*/ 0 w 36"/>
                <a:gd name="T19" fmla="*/ 12 h 66"/>
                <a:gd name="T20" fmla="*/ 0 w 36"/>
                <a:gd name="T21" fmla="*/ 18 h 66"/>
                <a:gd name="T22" fmla="*/ 6 w 36"/>
                <a:gd name="T23" fmla="*/ 30 h 66"/>
                <a:gd name="T24" fmla="*/ 18 w 36"/>
                <a:gd name="T25" fmla="*/ 36 h 66"/>
                <a:gd name="T26" fmla="*/ 18 w 36"/>
                <a:gd name="T27" fmla="*/ 42 h 66"/>
                <a:gd name="T28" fmla="*/ 18 w 36"/>
                <a:gd name="T29" fmla="*/ 48 h 66"/>
                <a:gd name="T30" fmla="*/ 12 w 36"/>
                <a:gd name="T31" fmla="*/ 54 h 66"/>
                <a:gd name="T32" fmla="*/ 18 w 36"/>
                <a:gd name="T33" fmla="*/ 60 h 66"/>
                <a:gd name="T34" fmla="*/ 24 w 36"/>
                <a:gd name="T35" fmla="*/ 66 h 66"/>
                <a:gd name="T36" fmla="*/ 24 w 36"/>
                <a:gd name="T37" fmla="*/ 60 h 66"/>
                <a:gd name="T38" fmla="*/ 30 w 36"/>
                <a:gd name="T39" fmla="*/ 60 h 66"/>
                <a:gd name="T40" fmla="*/ 30 w 36"/>
                <a:gd name="T41" fmla="*/ 54 h 66"/>
                <a:gd name="T42" fmla="*/ 36 w 36"/>
                <a:gd name="T43" fmla="*/ 4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66">
                  <a:moveTo>
                    <a:pt x="36" y="42"/>
                  </a:moveTo>
                  <a:lnTo>
                    <a:pt x="36" y="36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30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0" y="54"/>
                  </a:lnTo>
                  <a:lnTo>
                    <a:pt x="36" y="4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7" name="Freeform 595">
              <a:extLst>
                <a:ext uri="{FF2B5EF4-FFF2-40B4-BE49-F238E27FC236}">
                  <a16:creationId xmlns:a16="http://schemas.microsoft.com/office/drawing/2014/main" id="{B95E72EA-CD5F-564A-5847-C5093E37D29A}"/>
                </a:ext>
              </a:extLst>
            </p:cNvPr>
            <p:cNvSpPr/>
            <p:nvPr/>
          </p:nvSpPr>
          <p:spPr>
            <a:xfrm>
              <a:off x="6200775" y="5938838"/>
              <a:ext cx="47625" cy="47625"/>
            </a:xfrm>
            <a:custGeom>
              <a:avLst/>
              <a:gdLst>
                <a:gd name="T0" fmla="*/ 30 w 30"/>
                <a:gd name="T1" fmla="*/ 6 h 30"/>
                <a:gd name="T2" fmla="*/ 24 w 30"/>
                <a:gd name="T3" fmla="*/ 0 h 30"/>
                <a:gd name="T4" fmla="*/ 18 w 30"/>
                <a:gd name="T5" fmla="*/ 0 h 30"/>
                <a:gd name="T6" fmla="*/ 12 w 30"/>
                <a:gd name="T7" fmla="*/ 0 h 30"/>
                <a:gd name="T8" fmla="*/ 0 w 30"/>
                <a:gd name="T9" fmla="*/ 12 h 30"/>
                <a:gd name="T10" fmla="*/ 0 w 30"/>
                <a:gd name="T11" fmla="*/ 18 h 30"/>
                <a:gd name="T12" fmla="*/ 0 w 30"/>
                <a:gd name="T13" fmla="*/ 24 h 30"/>
                <a:gd name="T14" fmla="*/ 0 w 30"/>
                <a:gd name="T15" fmla="*/ 30 h 30"/>
                <a:gd name="T16" fmla="*/ 6 w 30"/>
                <a:gd name="T17" fmla="*/ 30 h 30"/>
                <a:gd name="T18" fmla="*/ 12 w 30"/>
                <a:gd name="T19" fmla="*/ 30 h 30"/>
                <a:gd name="T20" fmla="*/ 18 w 30"/>
                <a:gd name="T21" fmla="*/ 30 h 30"/>
                <a:gd name="T22" fmla="*/ 24 w 30"/>
                <a:gd name="T23" fmla="*/ 24 h 30"/>
                <a:gd name="T24" fmla="*/ 24 w 30"/>
                <a:gd name="T25" fmla="*/ 12 h 30"/>
                <a:gd name="T26" fmla="*/ 30 w 30"/>
                <a:gd name="T27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30">
                  <a:moveTo>
                    <a:pt x="30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30"/>
                  </a:lnTo>
                  <a:lnTo>
                    <a:pt x="24" y="24"/>
                  </a:lnTo>
                  <a:lnTo>
                    <a:pt x="24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8" name="Freeform 596">
              <a:extLst>
                <a:ext uri="{FF2B5EF4-FFF2-40B4-BE49-F238E27FC236}">
                  <a16:creationId xmlns:a16="http://schemas.microsoft.com/office/drawing/2014/main" id="{32CCBFC7-AC2F-B302-68A2-D33A58D8F149}"/>
                </a:ext>
              </a:extLst>
            </p:cNvPr>
            <p:cNvSpPr/>
            <p:nvPr/>
          </p:nvSpPr>
          <p:spPr>
            <a:xfrm>
              <a:off x="6257925" y="5938838"/>
              <a:ext cx="57150" cy="47625"/>
            </a:xfrm>
            <a:custGeom>
              <a:avLst/>
              <a:gdLst>
                <a:gd name="T0" fmla="*/ 36 w 36"/>
                <a:gd name="T1" fmla="*/ 6 h 30"/>
                <a:gd name="T2" fmla="*/ 30 w 36"/>
                <a:gd name="T3" fmla="*/ 0 h 30"/>
                <a:gd name="T4" fmla="*/ 18 w 36"/>
                <a:gd name="T5" fmla="*/ 0 h 30"/>
                <a:gd name="T6" fmla="*/ 12 w 36"/>
                <a:gd name="T7" fmla="*/ 0 h 30"/>
                <a:gd name="T8" fmla="*/ 6 w 36"/>
                <a:gd name="T9" fmla="*/ 0 h 30"/>
                <a:gd name="T10" fmla="*/ 0 w 36"/>
                <a:gd name="T11" fmla="*/ 6 h 30"/>
                <a:gd name="T12" fmla="*/ 0 w 36"/>
                <a:gd name="T13" fmla="*/ 24 h 30"/>
                <a:gd name="T14" fmla="*/ 0 w 36"/>
                <a:gd name="T15" fmla="*/ 30 h 30"/>
                <a:gd name="T16" fmla="*/ 6 w 36"/>
                <a:gd name="T17" fmla="*/ 30 h 30"/>
                <a:gd name="T18" fmla="*/ 12 w 36"/>
                <a:gd name="T19" fmla="*/ 24 h 30"/>
                <a:gd name="T20" fmla="*/ 18 w 36"/>
                <a:gd name="T21" fmla="*/ 18 h 30"/>
                <a:gd name="T22" fmla="*/ 24 w 36"/>
                <a:gd name="T23" fmla="*/ 12 h 30"/>
                <a:gd name="T24" fmla="*/ 30 w 36"/>
                <a:gd name="T25" fmla="*/ 12 h 30"/>
                <a:gd name="T26" fmla="*/ 30 w 36"/>
                <a:gd name="T27" fmla="*/ 6 h 30"/>
                <a:gd name="T28" fmla="*/ 36 w 36"/>
                <a:gd name="T29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0">
                  <a:moveTo>
                    <a:pt x="36" y="6"/>
                  </a:moveTo>
                  <a:lnTo>
                    <a:pt x="30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9" name="Freeform 597">
              <a:extLst>
                <a:ext uri="{FF2B5EF4-FFF2-40B4-BE49-F238E27FC236}">
                  <a16:creationId xmlns:a16="http://schemas.microsoft.com/office/drawing/2014/main" id="{15645C1F-0F9B-E6C9-68F3-1CB2F0442181}"/>
                </a:ext>
              </a:extLst>
            </p:cNvPr>
            <p:cNvSpPr/>
            <p:nvPr/>
          </p:nvSpPr>
          <p:spPr>
            <a:xfrm>
              <a:off x="6134100" y="5910263"/>
              <a:ext cx="57150" cy="38100"/>
            </a:xfrm>
            <a:custGeom>
              <a:avLst/>
              <a:gdLst>
                <a:gd name="T0" fmla="*/ 36 w 36"/>
                <a:gd name="T1" fmla="*/ 6 h 24"/>
                <a:gd name="T2" fmla="*/ 24 w 36"/>
                <a:gd name="T3" fmla="*/ 6 h 24"/>
                <a:gd name="T4" fmla="*/ 18 w 36"/>
                <a:gd name="T5" fmla="*/ 6 h 24"/>
                <a:gd name="T6" fmla="*/ 12 w 36"/>
                <a:gd name="T7" fmla="*/ 0 h 24"/>
                <a:gd name="T8" fmla="*/ 6 w 36"/>
                <a:gd name="T9" fmla="*/ 0 h 24"/>
                <a:gd name="T10" fmla="*/ 0 w 36"/>
                <a:gd name="T11" fmla="*/ 12 h 24"/>
                <a:gd name="T12" fmla="*/ 6 w 36"/>
                <a:gd name="T13" fmla="*/ 18 h 24"/>
                <a:gd name="T14" fmla="*/ 12 w 36"/>
                <a:gd name="T15" fmla="*/ 18 h 24"/>
                <a:gd name="T16" fmla="*/ 24 w 36"/>
                <a:gd name="T17" fmla="*/ 24 h 24"/>
                <a:gd name="T18" fmla="*/ 30 w 36"/>
                <a:gd name="T19" fmla="*/ 24 h 24"/>
                <a:gd name="T20" fmla="*/ 36 w 36"/>
                <a:gd name="T21" fmla="*/ 18 h 24"/>
                <a:gd name="T22" fmla="*/ 36 w 36"/>
                <a:gd name="T23" fmla="*/ 12 h 24"/>
                <a:gd name="T24" fmla="*/ 36 w 36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4">
                  <a:moveTo>
                    <a:pt x="36" y="6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0" name="Freeform 598">
              <a:extLst>
                <a:ext uri="{FF2B5EF4-FFF2-40B4-BE49-F238E27FC236}">
                  <a16:creationId xmlns:a16="http://schemas.microsoft.com/office/drawing/2014/main" id="{C637AC5A-A350-0C80-FC5B-EE9A9D3AEFB8}"/>
                </a:ext>
              </a:extLst>
            </p:cNvPr>
            <p:cNvSpPr/>
            <p:nvPr/>
          </p:nvSpPr>
          <p:spPr>
            <a:xfrm>
              <a:off x="6181725" y="5729288"/>
              <a:ext cx="28575" cy="57150"/>
            </a:xfrm>
            <a:custGeom>
              <a:avLst/>
              <a:gdLst>
                <a:gd name="T0" fmla="*/ 18 w 18"/>
                <a:gd name="T1" fmla="*/ 24 h 36"/>
                <a:gd name="T2" fmla="*/ 18 w 18"/>
                <a:gd name="T3" fmla="*/ 18 h 36"/>
                <a:gd name="T4" fmla="*/ 12 w 18"/>
                <a:gd name="T5" fmla="*/ 6 h 36"/>
                <a:gd name="T6" fmla="*/ 6 w 18"/>
                <a:gd name="T7" fmla="*/ 0 h 36"/>
                <a:gd name="T8" fmla="*/ 0 w 18"/>
                <a:gd name="T9" fmla="*/ 6 h 36"/>
                <a:gd name="T10" fmla="*/ 0 w 18"/>
                <a:gd name="T11" fmla="*/ 12 h 36"/>
                <a:gd name="T12" fmla="*/ 0 w 18"/>
                <a:gd name="T13" fmla="*/ 18 h 36"/>
                <a:gd name="T14" fmla="*/ 6 w 18"/>
                <a:gd name="T15" fmla="*/ 30 h 36"/>
                <a:gd name="T16" fmla="*/ 12 w 18"/>
                <a:gd name="T17" fmla="*/ 36 h 36"/>
                <a:gd name="T18" fmla="*/ 18 w 18"/>
                <a:gd name="T19" fmla="*/ 36 h 36"/>
                <a:gd name="T20" fmla="*/ 18 w 18"/>
                <a:gd name="T21" fmla="*/ 30 h 36"/>
                <a:gd name="T22" fmla="*/ 18 w 18"/>
                <a:gd name="T23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36">
                  <a:moveTo>
                    <a:pt x="18" y="24"/>
                  </a:moveTo>
                  <a:lnTo>
                    <a:pt x="18" y="18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18" y="30"/>
                  </a:lnTo>
                  <a:lnTo>
                    <a:pt x="18" y="2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1" name="Freeform 599">
              <a:extLst>
                <a:ext uri="{FF2B5EF4-FFF2-40B4-BE49-F238E27FC236}">
                  <a16:creationId xmlns:a16="http://schemas.microsoft.com/office/drawing/2014/main" id="{C83F4949-61EF-51E9-105C-70B00CC947D9}"/>
                </a:ext>
              </a:extLst>
            </p:cNvPr>
            <p:cNvSpPr/>
            <p:nvPr/>
          </p:nvSpPr>
          <p:spPr>
            <a:xfrm>
              <a:off x="6210300" y="5891213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12 h 24"/>
                <a:gd name="T4" fmla="*/ 12 w 18"/>
                <a:gd name="T5" fmla="*/ 0 h 24"/>
                <a:gd name="T6" fmla="*/ 6 w 18"/>
                <a:gd name="T7" fmla="*/ 0 h 24"/>
                <a:gd name="T8" fmla="*/ 0 w 18"/>
                <a:gd name="T9" fmla="*/ 0 h 24"/>
                <a:gd name="T10" fmla="*/ 0 w 18"/>
                <a:gd name="T11" fmla="*/ 18 h 24"/>
                <a:gd name="T12" fmla="*/ 0 w 18"/>
                <a:gd name="T13" fmla="*/ 24 h 24"/>
                <a:gd name="T14" fmla="*/ 6 w 18"/>
                <a:gd name="T15" fmla="*/ 24 h 24"/>
                <a:gd name="T16" fmla="*/ 12 w 18"/>
                <a:gd name="T17" fmla="*/ 24 h 24"/>
                <a:gd name="T18" fmla="*/ 18 w 18"/>
                <a:gd name="T19" fmla="*/ 24 h 24"/>
                <a:gd name="T20" fmla="*/ 18 w 18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12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2" name="Freeform 600">
              <a:extLst>
                <a:ext uri="{FF2B5EF4-FFF2-40B4-BE49-F238E27FC236}">
                  <a16:creationId xmlns:a16="http://schemas.microsoft.com/office/drawing/2014/main" id="{DC3AB931-7031-2DFA-D7F6-1D56329131D8}"/>
                </a:ext>
              </a:extLst>
            </p:cNvPr>
            <p:cNvSpPr/>
            <p:nvPr/>
          </p:nvSpPr>
          <p:spPr>
            <a:xfrm>
              <a:off x="6391275" y="5948363"/>
              <a:ext cx="47625" cy="38100"/>
            </a:xfrm>
            <a:custGeom>
              <a:avLst/>
              <a:gdLst>
                <a:gd name="T0" fmla="*/ 30 w 30"/>
                <a:gd name="T1" fmla="*/ 6 h 24"/>
                <a:gd name="T2" fmla="*/ 30 w 30"/>
                <a:gd name="T3" fmla="*/ 0 h 24"/>
                <a:gd name="T4" fmla="*/ 24 w 30"/>
                <a:gd name="T5" fmla="*/ 0 h 24"/>
                <a:gd name="T6" fmla="*/ 18 w 30"/>
                <a:gd name="T7" fmla="*/ 0 h 24"/>
                <a:gd name="T8" fmla="*/ 12 w 30"/>
                <a:gd name="T9" fmla="*/ 6 h 24"/>
                <a:gd name="T10" fmla="*/ 6 w 30"/>
                <a:gd name="T11" fmla="*/ 12 h 24"/>
                <a:gd name="T12" fmla="*/ 0 w 30"/>
                <a:gd name="T13" fmla="*/ 18 h 24"/>
                <a:gd name="T14" fmla="*/ 6 w 30"/>
                <a:gd name="T15" fmla="*/ 24 h 24"/>
                <a:gd name="T16" fmla="*/ 12 w 30"/>
                <a:gd name="T17" fmla="*/ 24 h 24"/>
                <a:gd name="T18" fmla="*/ 18 w 30"/>
                <a:gd name="T19" fmla="*/ 24 h 24"/>
                <a:gd name="T20" fmla="*/ 18 w 30"/>
                <a:gd name="T21" fmla="*/ 18 h 24"/>
                <a:gd name="T22" fmla="*/ 30 w 30"/>
                <a:gd name="T23" fmla="*/ 12 h 24"/>
                <a:gd name="T24" fmla="*/ 30 w 30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24">
                  <a:moveTo>
                    <a:pt x="30" y="6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3" name="Freeform 601">
              <a:extLst>
                <a:ext uri="{FF2B5EF4-FFF2-40B4-BE49-F238E27FC236}">
                  <a16:creationId xmlns:a16="http://schemas.microsoft.com/office/drawing/2014/main" id="{125B8909-7863-9F5C-16AF-8167C645D6FA}"/>
                </a:ext>
              </a:extLst>
            </p:cNvPr>
            <p:cNvSpPr/>
            <p:nvPr/>
          </p:nvSpPr>
          <p:spPr>
            <a:xfrm>
              <a:off x="6143625" y="5691188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6 h 24"/>
                <a:gd name="T4" fmla="*/ 18 w 18"/>
                <a:gd name="T5" fmla="*/ 0 h 24"/>
                <a:gd name="T6" fmla="*/ 12 w 18"/>
                <a:gd name="T7" fmla="*/ 0 h 24"/>
                <a:gd name="T8" fmla="*/ 6 w 18"/>
                <a:gd name="T9" fmla="*/ 0 h 24"/>
                <a:gd name="T10" fmla="*/ 0 w 18"/>
                <a:gd name="T11" fmla="*/ 6 h 24"/>
                <a:gd name="T12" fmla="*/ 0 w 18"/>
                <a:gd name="T13" fmla="*/ 12 h 24"/>
                <a:gd name="T14" fmla="*/ 6 w 18"/>
                <a:gd name="T15" fmla="*/ 18 h 24"/>
                <a:gd name="T16" fmla="*/ 12 w 18"/>
                <a:gd name="T17" fmla="*/ 24 h 24"/>
                <a:gd name="T18" fmla="*/ 18 w 18"/>
                <a:gd name="T19" fmla="*/ 24 h 24"/>
                <a:gd name="T20" fmla="*/ 18 w 18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4" name="Freeform 602">
              <a:extLst>
                <a:ext uri="{FF2B5EF4-FFF2-40B4-BE49-F238E27FC236}">
                  <a16:creationId xmlns:a16="http://schemas.microsoft.com/office/drawing/2014/main" id="{FDD0BA01-31A4-FBD8-A13B-5D936722564B}"/>
                </a:ext>
              </a:extLst>
            </p:cNvPr>
            <p:cNvSpPr/>
            <p:nvPr/>
          </p:nvSpPr>
          <p:spPr>
            <a:xfrm>
              <a:off x="6286500" y="5967413"/>
              <a:ext cx="47625" cy="28575"/>
            </a:xfrm>
            <a:custGeom>
              <a:avLst/>
              <a:gdLst>
                <a:gd name="T0" fmla="*/ 30 w 30"/>
                <a:gd name="T1" fmla="*/ 12 h 18"/>
                <a:gd name="T2" fmla="*/ 24 w 30"/>
                <a:gd name="T3" fmla="*/ 6 h 18"/>
                <a:gd name="T4" fmla="*/ 12 w 30"/>
                <a:gd name="T5" fmla="*/ 0 h 18"/>
                <a:gd name="T6" fmla="*/ 6 w 30"/>
                <a:gd name="T7" fmla="*/ 0 h 18"/>
                <a:gd name="T8" fmla="*/ 0 w 30"/>
                <a:gd name="T9" fmla="*/ 6 h 18"/>
                <a:gd name="T10" fmla="*/ 0 w 30"/>
                <a:gd name="T11" fmla="*/ 12 h 18"/>
                <a:gd name="T12" fmla="*/ 12 w 30"/>
                <a:gd name="T13" fmla="*/ 18 h 18"/>
                <a:gd name="T14" fmla="*/ 24 w 30"/>
                <a:gd name="T15" fmla="*/ 18 h 18"/>
                <a:gd name="T16" fmla="*/ 30 w 30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8">
                  <a:moveTo>
                    <a:pt x="30" y="12"/>
                  </a:moveTo>
                  <a:lnTo>
                    <a:pt x="24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2" y="18"/>
                  </a:lnTo>
                  <a:lnTo>
                    <a:pt x="24" y="18"/>
                  </a:lnTo>
                  <a:lnTo>
                    <a:pt x="30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5" name="Freeform 603">
              <a:extLst>
                <a:ext uri="{FF2B5EF4-FFF2-40B4-BE49-F238E27FC236}">
                  <a16:creationId xmlns:a16="http://schemas.microsoft.com/office/drawing/2014/main" id="{B97C9A01-BB06-BA1E-DDDC-DEC7711429EE}"/>
                </a:ext>
              </a:extLst>
            </p:cNvPr>
            <p:cNvSpPr/>
            <p:nvPr/>
          </p:nvSpPr>
          <p:spPr>
            <a:xfrm>
              <a:off x="6324600" y="5938838"/>
              <a:ext cx="38100" cy="28575"/>
            </a:xfrm>
            <a:custGeom>
              <a:avLst/>
              <a:gdLst>
                <a:gd name="T0" fmla="*/ 24 w 24"/>
                <a:gd name="T1" fmla="*/ 0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6 h 18"/>
                <a:gd name="T10" fmla="*/ 0 w 24"/>
                <a:gd name="T11" fmla="*/ 12 h 18"/>
                <a:gd name="T12" fmla="*/ 0 w 24"/>
                <a:gd name="T13" fmla="*/ 18 h 18"/>
                <a:gd name="T14" fmla="*/ 12 w 24"/>
                <a:gd name="T15" fmla="*/ 18 h 18"/>
                <a:gd name="T16" fmla="*/ 18 w 24"/>
                <a:gd name="T17" fmla="*/ 18 h 18"/>
                <a:gd name="T18" fmla="*/ 24 w 24"/>
                <a:gd name="T19" fmla="*/ 6 h 18"/>
                <a:gd name="T20" fmla="*/ 24 w 24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8">
                  <a:moveTo>
                    <a:pt x="24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6" name="Freeform 604">
              <a:extLst>
                <a:ext uri="{FF2B5EF4-FFF2-40B4-BE49-F238E27FC236}">
                  <a16:creationId xmlns:a16="http://schemas.microsoft.com/office/drawing/2014/main" id="{8D3E74B5-E6ED-B386-0A6D-2AFC972C757D}"/>
                </a:ext>
              </a:extLst>
            </p:cNvPr>
            <p:cNvSpPr/>
            <p:nvPr/>
          </p:nvSpPr>
          <p:spPr>
            <a:xfrm>
              <a:off x="6143625" y="5729288"/>
              <a:ext cx="28575" cy="47625"/>
            </a:xfrm>
            <a:custGeom>
              <a:avLst/>
              <a:gdLst>
                <a:gd name="T0" fmla="*/ 18 w 18"/>
                <a:gd name="T1" fmla="*/ 30 h 30"/>
                <a:gd name="T2" fmla="*/ 18 w 18"/>
                <a:gd name="T3" fmla="*/ 18 h 30"/>
                <a:gd name="T4" fmla="*/ 12 w 18"/>
                <a:gd name="T5" fmla="*/ 6 h 30"/>
                <a:gd name="T6" fmla="*/ 6 w 18"/>
                <a:gd name="T7" fmla="*/ 0 h 30"/>
                <a:gd name="T8" fmla="*/ 0 w 18"/>
                <a:gd name="T9" fmla="*/ 0 h 30"/>
                <a:gd name="T10" fmla="*/ 0 w 18"/>
                <a:gd name="T11" fmla="*/ 6 h 30"/>
                <a:gd name="T12" fmla="*/ 6 w 18"/>
                <a:gd name="T13" fmla="*/ 24 h 30"/>
                <a:gd name="T14" fmla="*/ 6 w 18"/>
                <a:gd name="T15" fmla="*/ 30 h 30"/>
                <a:gd name="T16" fmla="*/ 12 w 18"/>
                <a:gd name="T17" fmla="*/ 30 h 30"/>
                <a:gd name="T18" fmla="*/ 18 w 18"/>
                <a:gd name="T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30">
                  <a:moveTo>
                    <a:pt x="18" y="30"/>
                  </a:moveTo>
                  <a:lnTo>
                    <a:pt x="18" y="18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3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7" name="Freeform 605">
              <a:extLst>
                <a:ext uri="{FF2B5EF4-FFF2-40B4-BE49-F238E27FC236}">
                  <a16:creationId xmlns:a16="http://schemas.microsoft.com/office/drawing/2014/main" id="{7F9A9F14-7383-3759-90FD-073A789BFEC8}"/>
                </a:ext>
              </a:extLst>
            </p:cNvPr>
            <p:cNvSpPr/>
            <p:nvPr/>
          </p:nvSpPr>
          <p:spPr>
            <a:xfrm>
              <a:off x="6457950" y="6072188"/>
              <a:ext cx="38100" cy="28575"/>
            </a:xfrm>
            <a:custGeom>
              <a:avLst/>
              <a:gdLst>
                <a:gd name="T0" fmla="*/ 24 w 24"/>
                <a:gd name="T1" fmla="*/ 12 h 18"/>
                <a:gd name="T2" fmla="*/ 24 w 24"/>
                <a:gd name="T3" fmla="*/ 6 h 18"/>
                <a:gd name="T4" fmla="*/ 18 w 24"/>
                <a:gd name="T5" fmla="*/ 6 h 18"/>
                <a:gd name="T6" fmla="*/ 12 w 24"/>
                <a:gd name="T7" fmla="*/ 0 h 18"/>
                <a:gd name="T8" fmla="*/ 6 w 24"/>
                <a:gd name="T9" fmla="*/ 0 h 18"/>
                <a:gd name="T10" fmla="*/ 0 w 24"/>
                <a:gd name="T11" fmla="*/ 0 h 18"/>
                <a:gd name="T12" fmla="*/ 0 w 24"/>
                <a:gd name="T13" fmla="*/ 6 h 18"/>
                <a:gd name="T14" fmla="*/ 0 w 24"/>
                <a:gd name="T15" fmla="*/ 12 h 18"/>
                <a:gd name="T16" fmla="*/ 6 w 24"/>
                <a:gd name="T17" fmla="*/ 12 h 18"/>
                <a:gd name="T18" fmla="*/ 18 w 24"/>
                <a:gd name="T19" fmla="*/ 18 h 18"/>
                <a:gd name="T20" fmla="*/ 24 w 2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8">
                  <a:moveTo>
                    <a:pt x="24" y="12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18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8" name="Freeform 606">
              <a:extLst>
                <a:ext uri="{FF2B5EF4-FFF2-40B4-BE49-F238E27FC236}">
                  <a16:creationId xmlns:a16="http://schemas.microsoft.com/office/drawing/2014/main" id="{907B2694-B586-1D4E-C52C-399FA80354B3}"/>
                </a:ext>
              </a:extLst>
            </p:cNvPr>
            <p:cNvSpPr/>
            <p:nvPr/>
          </p:nvSpPr>
          <p:spPr>
            <a:xfrm>
              <a:off x="6419850" y="6119813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24 w 24"/>
                <a:gd name="T3" fmla="*/ 0 h 12"/>
                <a:gd name="T4" fmla="*/ 12 w 24"/>
                <a:gd name="T5" fmla="*/ 0 h 12"/>
                <a:gd name="T6" fmla="*/ 6 w 24"/>
                <a:gd name="T7" fmla="*/ 0 h 12"/>
                <a:gd name="T8" fmla="*/ 0 w 24"/>
                <a:gd name="T9" fmla="*/ 6 h 12"/>
                <a:gd name="T10" fmla="*/ 0 w 24"/>
                <a:gd name="T11" fmla="*/ 12 h 12"/>
                <a:gd name="T12" fmla="*/ 12 w 24"/>
                <a:gd name="T13" fmla="*/ 12 h 12"/>
                <a:gd name="T14" fmla="*/ 18 w 24"/>
                <a:gd name="T15" fmla="*/ 12 h 12"/>
                <a:gd name="T16" fmla="*/ 24 w 24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24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9" name="Freeform 607">
              <a:extLst>
                <a:ext uri="{FF2B5EF4-FFF2-40B4-BE49-F238E27FC236}">
                  <a16:creationId xmlns:a16="http://schemas.microsoft.com/office/drawing/2014/main" id="{D5DC4AEB-9E1F-E62D-4C2B-D135C8FF6CE3}"/>
                </a:ext>
              </a:extLst>
            </p:cNvPr>
            <p:cNvSpPr/>
            <p:nvPr/>
          </p:nvSpPr>
          <p:spPr>
            <a:xfrm>
              <a:off x="6248400" y="58435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2 w 18"/>
                <a:gd name="T5" fmla="*/ 0 h 18"/>
                <a:gd name="T6" fmla="*/ 0 w 18"/>
                <a:gd name="T7" fmla="*/ 0 h 18"/>
                <a:gd name="T8" fmla="*/ 0 w 18"/>
                <a:gd name="T9" fmla="*/ 6 h 18"/>
                <a:gd name="T10" fmla="*/ 6 w 18"/>
                <a:gd name="T11" fmla="*/ 12 h 18"/>
                <a:gd name="T12" fmla="*/ 12 w 18"/>
                <a:gd name="T13" fmla="*/ 18 h 18"/>
                <a:gd name="T14" fmla="*/ 18 w 18"/>
                <a:gd name="T15" fmla="*/ 18 h 18"/>
                <a:gd name="T16" fmla="*/ 18 w 18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0" name="Freeform 608">
              <a:extLst>
                <a:ext uri="{FF2B5EF4-FFF2-40B4-BE49-F238E27FC236}">
                  <a16:creationId xmlns:a16="http://schemas.microsoft.com/office/drawing/2014/main" id="{E6E74910-3D9D-6819-E059-A859BA98697A}"/>
                </a:ext>
              </a:extLst>
            </p:cNvPr>
            <p:cNvSpPr/>
            <p:nvPr/>
          </p:nvSpPr>
          <p:spPr>
            <a:xfrm>
              <a:off x="6410325" y="6062663"/>
              <a:ext cx="28575" cy="28575"/>
            </a:xfrm>
            <a:custGeom>
              <a:avLst/>
              <a:gdLst>
                <a:gd name="T0" fmla="*/ 18 w 18"/>
                <a:gd name="T1" fmla="*/ 18 h 18"/>
                <a:gd name="T2" fmla="*/ 18 w 18"/>
                <a:gd name="T3" fmla="*/ 6 h 18"/>
                <a:gd name="T4" fmla="*/ 12 w 18"/>
                <a:gd name="T5" fmla="*/ 6 h 18"/>
                <a:gd name="T6" fmla="*/ 12 w 18"/>
                <a:gd name="T7" fmla="*/ 0 h 18"/>
                <a:gd name="T8" fmla="*/ 6 w 18"/>
                <a:gd name="T9" fmla="*/ 0 h 18"/>
                <a:gd name="T10" fmla="*/ 0 w 18"/>
                <a:gd name="T11" fmla="*/ 6 h 18"/>
                <a:gd name="T12" fmla="*/ 0 w 18"/>
                <a:gd name="T13" fmla="*/ 12 h 18"/>
                <a:gd name="T14" fmla="*/ 0 w 18"/>
                <a:gd name="T15" fmla="*/ 18 h 18"/>
                <a:gd name="T16" fmla="*/ 6 w 18"/>
                <a:gd name="T17" fmla="*/ 18 h 18"/>
                <a:gd name="T18" fmla="*/ 12 w 18"/>
                <a:gd name="T19" fmla="*/ 18 h 18"/>
                <a:gd name="T20" fmla="*/ 18 w 18"/>
                <a:gd name="T2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18" y="18"/>
                  </a:moveTo>
                  <a:lnTo>
                    <a:pt x="18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1" name="Freeform 609">
              <a:extLst>
                <a:ext uri="{FF2B5EF4-FFF2-40B4-BE49-F238E27FC236}">
                  <a16:creationId xmlns:a16="http://schemas.microsoft.com/office/drawing/2014/main" id="{56887702-7B45-9CFC-3D45-A2A422ECECB7}"/>
                </a:ext>
              </a:extLst>
            </p:cNvPr>
            <p:cNvSpPr/>
            <p:nvPr/>
          </p:nvSpPr>
          <p:spPr>
            <a:xfrm>
              <a:off x="6248400" y="606266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0 w 12"/>
                <a:gd name="T11" fmla="*/ 18 h 18"/>
                <a:gd name="T12" fmla="*/ 6 w 12"/>
                <a:gd name="T13" fmla="*/ 18 h 18"/>
                <a:gd name="T14" fmla="*/ 12 w 12"/>
                <a:gd name="T15" fmla="*/ 18 h 18"/>
                <a:gd name="T16" fmla="*/ 12 w 12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2" name="Freeform 610">
              <a:extLst>
                <a:ext uri="{FF2B5EF4-FFF2-40B4-BE49-F238E27FC236}">
                  <a16:creationId xmlns:a16="http://schemas.microsoft.com/office/drawing/2014/main" id="{E774113B-55AE-6BB4-E086-9220C9FDE887}"/>
                </a:ext>
              </a:extLst>
            </p:cNvPr>
            <p:cNvSpPr/>
            <p:nvPr/>
          </p:nvSpPr>
          <p:spPr>
            <a:xfrm>
              <a:off x="6219825" y="579596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0 h 24"/>
                <a:gd name="T4" fmla="*/ 12 w 18"/>
                <a:gd name="T5" fmla="*/ 0 h 24"/>
                <a:gd name="T6" fmla="*/ 6 w 18"/>
                <a:gd name="T7" fmla="*/ 6 h 24"/>
                <a:gd name="T8" fmla="*/ 0 w 18"/>
                <a:gd name="T9" fmla="*/ 12 h 24"/>
                <a:gd name="T10" fmla="*/ 0 w 18"/>
                <a:gd name="T11" fmla="*/ 24 h 24"/>
                <a:gd name="T12" fmla="*/ 12 w 18"/>
                <a:gd name="T13" fmla="*/ 24 h 24"/>
                <a:gd name="T14" fmla="*/ 12 w 18"/>
                <a:gd name="T15" fmla="*/ 18 h 24"/>
                <a:gd name="T16" fmla="*/ 18 w 18"/>
                <a:gd name="T1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3" name="Freeform 611">
              <a:extLst>
                <a:ext uri="{FF2B5EF4-FFF2-40B4-BE49-F238E27FC236}">
                  <a16:creationId xmlns:a16="http://schemas.microsoft.com/office/drawing/2014/main" id="{24BA3E41-5A17-66CE-7B1D-868F3ADC4B48}"/>
                </a:ext>
              </a:extLst>
            </p:cNvPr>
            <p:cNvSpPr/>
            <p:nvPr/>
          </p:nvSpPr>
          <p:spPr>
            <a:xfrm>
              <a:off x="6162675" y="58816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8 w 18"/>
                <a:gd name="T5" fmla="*/ 0 h 18"/>
                <a:gd name="T6" fmla="*/ 12 w 18"/>
                <a:gd name="T7" fmla="*/ 0 h 18"/>
                <a:gd name="T8" fmla="*/ 6 w 18"/>
                <a:gd name="T9" fmla="*/ 6 h 18"/>
                <a:gd name="T10" fmla="*/ 0 w 18"/>
                <a:gd name="T11" fmla="*/ 18 h 18"/>
                <a:gd name="T12" fmla="*/ 6 w 18"/>
                <a:gd name="T13" fmla="*/ 18 h 18"/>
                <a:gd name="T14" fmla="*/ 12 w 18"/>
                <a:gd name="T15" fmla="*/ 18 h 18"/>
                <a:gd name="T16" fmla="*/ 18 w 18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4" name="Freeform 612">
              <a:extLst>
                <a:ext uri="{FF2B5EF4-FFF2-40B4-BE49-F238E27FC236}">
                  <a16:creationId xmlns:a16="http://schemas.microsoft.com/office/drawing/2014/main" id="{A8B7A592-CEDC-BA19-919C-979B54E37D67}"/>
                </a:ext>
              </a:extLst>
            </p:cNvPr>
            <p:cNvSpPr/>
            <p:nvPr/>
          </p:nvSpPr>
          <p:spPr>
            <a:xfrm>
              <a:off x="6191250" y="611981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12 h 18"/>
                <a:gd name="T10" fmla="*/ 6 w 24"/>
                <a:gd name="T11" fmla="*/ 18 h 18"/>
                <a:gd name="T12" fmla="*/ 12 w 24"/>
                <a:gd name="T13" fmla="*/ 12 h 18"/>
                <a:gd name="T14" fmla="*/ 18 w 24"/>
                <a:gd name="T15" fmla="*/ 12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5" name="Freeform 613">
              <a:extLst>
                <a:ext uri="{FF2B5EF4-FFF2-40B4-BE49-F238E27FC236}">
                  <a16:creationId xmlns:a16="http://schemas.microsoft.com/office/drawing/2014/main" id="{A986130D-E96A-BEB3-F866-9B394742EEFF}"/>
                </a:ext>
              </a:extLst>
            </p:cNvPr>
            <p:cNvSpPr/>
            <p:nvPr/>
          </p:nvSpPr>
          <p:spPr>
            <a:xfrm>
              <a:off x="6172200" y="5805488"/>
              <a:ext cx="19050" cy="38100"/>
            </a:xfrm>
            <a:custGeom>
              <a:avLst/>
              <a:gdLst>
                <a:gd name="T0" fmla="*/ 12 w 12"/>
                <a:gd name="T1" fmla="*/ 12 h 24"/>
                <a:gd name="T2" fmla="*/ 12 w 12"/>
                <a:gd name="T3" fmla="*/ 0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2 h 24"/>
                <a:gd name="T10" fmla="*/ 6 w 12"/>
                <a:gd name="T11" fmla="*/ 24 h 24"/>
                <a:gd name="T12" fmla="*/ 12 w 12"/>
                <a:gd name="T13" fmla="*/ 18 h 24"/>
                <a:gd name="T14" fmla="*/ 12 w 12"/>
                <a:gd name="T1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4">
                  <a:moveTo>
                    <a:pt x="12" y="12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6" name="Freeform 614">
              <a:extLst>
                <a:ext uri="{FF2B5EF4-FFF2-40B4-BE49-F238E27FC236}">
                  <a16:creationId xmlns:a16="http://schemas.microsoft.com/office/drawing/2014/main" id="{D70FE6CE-762A-8A7C-87EC-F3C8638A2CDD}"/>
                </a:ext>
              </a:extLst>
            </p:cNvPr>
            <p:cNvSpPr/>
            <p:nvPr/>
          </p:nvSpPr>
          <p:spPr>
            <a:xfrm>
              <a:off x="6143625" y="5834063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7" name="Freeform 615">
              <a:extLst>
                <a:ext uri="{FF2B5EF4-FFF2-40B4-BE49-F238E27FC236}">
                  <a16:creationId xmlns:a16="http://schemas.microsoft.com/office/drawing/2014/main" id="{5F022291-5D46-9A4D-B2B8-F1E0C0ACC3A0}"/>
                </a:ext>
              </a:extLst>
            </p:cNvPr>
            <p:cNvSpPr/>
            <p:nvPr/>
          </p:nvSpPr>
          <p:spPr>
            <a:xfrm>
              <a:off x="6124575" y="579596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6 h 18"/>
                <a:gd name="T4" fmla="*/ 6 w 12"/>
                <a:gd name="T5" fmla="*/ 0 h 18"/>
                <a:gd name="T6" fmla="*/ 6 w 12"/>
                <a:gd name="T7" fmla="*/ 6 h 18"/>
                <a:gd name="T8" fmla="*/ 0 w 12"/>
                <a:gd name="T9" fmla="*/ 6 h 18"/>
                <a:gd name="T10" fmla="*/ 0 w 12"/>
                <a:gd name="T11" fmla="*/ 12 h 18"/>
                <a:gd name="T12" fmla="*/ 0 w 12"/>
                <a:gd name="T13" fmla="*/ 18 h 18"/>
                <a:gd name="T14" fmla="*/ 6 w 12"/>
                <a:gd name="T15" fmla="*/ 18 h 18"/>
                <a:gd name="T16" fmla="*/ 12 w 12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8" name="Freeform 616">
              <a:extLst>
                <a:ext uri="{FF2B5EF4-FFF2-40B4-BE49-F238E27FC236}">
                  <a16:creationId xmlns:a16="http://schemas.microsoft.com/office/drawing/2014/main" id="{21FF4C14-E612-DCC2-986A-81BF7182FB35}"/>
                </a:ext>
              </a:extLst>
            </p:cNvPr>
            <p:cNvSpPr/>
            <p:nvPr/>
          </p:nvSpPr>
          <p:spPr>
            <a:xfrm>
              <a:off x="6543675" y="5976938"/>
              <a:ext cx="381000" cy="190500"/>
            </a:xfrm>
            <a:custGeom>
              <a:avLst/>
              <a:gdLst>
                <a:gd name="T0" fmla="*/ 228 w 240"/>
                <a:gd name="T1" fmla="*/ 24 h 120"/>
                <a:gd name="T2" fmla="*/ 204 w 240"/>
                <a:gd name="T3" fmla="*/ 18 h 120"/>
                <a:gd name="T4" fmla="*/ 180 w 240"/>
                <a:gd name="T5" fmla="*/ 0 h 120"/>
                <a:gd name="T6" fmla="*/ 138 w 240"/>
                <a:gd name="T7" fmla="*/ 12 h 120"/>
                <a:gd name="T8" fmla="*/ 138 w 240"/>
                <a:gd name="T9" fmla="*/ 6 h 120"/>
                <a:gd name="T10" fmla="*/ 90 w 240"/>
                <a:gd name="T11" fmla="*/ 12 h 120"/>
                <a:gd name="T12" fmla="*/ 60 w 240"/>
                <a:gd name="T13" fmla="*/ 24 h 120"/>
                <a:gd name="T14" fmla="*/ 36 w 240"/>
                <a:gd name="T15" fmla="*/ 24 h 120"/>
                <a:gd name="T16" fmla="*/ 30 w 240"/>
                <a:gd name="T17" fmla="*/ 48 h 120"/>
                <a:gd name="T18" fmla="*/ 24 w 240"/>
                <a:gd name="T19" fmla="*/ 60 h 120"/>
                <a:gd name="T20" fmla="*/ 12 w 240"/>
                <a:gd name="T21" fmla="*/ 60 h 120"/>
                <a:gd name="T22" fmla="*/ 0 w 240"/>
                <a:gd name="T23" fmla="*/ 60 h 120"/>
                <a:gd name="T24" fmla="*/ 6 w 240"/>
                <a:gd name="T25" fmla="*/ 72 h 120"/>
                <a:gd name="T26" fmla="*/ 12 w 240"/>
                <a:gd name="T27" fmla="*/ 84 h 120"/>
                <a:gd name="T28" fmla="*/ 24 w 240"/>
                <a:gd name="T29" fmla="*/ 84 h 120"/>
                <a:gd name="T30" fmla="*/ 36 w 240"/>
                <a:gd name="T31" fmla="*/ 78 h 120"/>
                <a:gd name="T32" fmla="*/ 36 w 240"/>
                <a:gd name="T33" fmla="*/ 66 h 120"/>
                <a:gd name="T34" fmla="*/ 48 w 240"/>
                <a:gd name="T35" fmla="*/ 60 h 120"/>
                <a:gd name="T36" fmla="*/ 48 w 240"/>
                <a:gd name="T37" fmla="*/ 72 h 120"/>
                <a:gd name="T38" fmla="*/ 42 w 240"/>
                <a:gd name="T39" fmla="*/ 90 h 120"/>
                <a:gd name="T40" fmla="*/ 30 w 240"/>
                <a:gd name="T41" fmla="*/ 102 h 120"/>
                <a:gd name="T42" fmla="*/ 6 w 240"/>
                <a:gd name="T43" fmla="*/ 108 h 120"/>
                <a:gd name="T44" fmla="*/ 6 w 240"/>
                <a:gd name="T45" fmla="*/ 120 h 120"/>
                <a:gd name="T46" fmla="*/ 24 w 240"/>
                <a:gd name="T47" fmla="*/ 120 h 120"/>
                <a:gd name="T48" fmla="*/ 36 w 240"/>
                <a:gd name="T49" fmla="*/ 114 h 120"/>
                <a:gd name="T50" fmla="*/ 54 w 240"/>
                <a:gd name="T51" fmla="*/ 114 h 120"/>
                <a:gd name="T52" fmla="*/ 66 w 240"/>
                <a:gd name="T53" fmla="*/ 108 h 120"/>
                <a:gd name="T54" fmla="*/ 72 w 240"/>
                <a:gd name="T55" fmla="*/ 96 h 120"/>
                <a:gd name="T56" fmla="*/ 78 w 240"/>
                <a:gd name="T57" fmla="*/ 90 h 120"/>
                <a:gd name="T58" fmla="*/ 84 w 240"/>
                <a:gd name="T59" fmla="*/ 84 h 120"/>
                <a:gd name="T60" fmla="*/ 96 w 240"/>
                <a:gd name="T61" fmla="*/ 84 h 120"/>
                <a:gd name="T62" fmla="*/ 114 w 240"/>
                <a:gd name="T63" fmla="*/ 90 h 120"/>
                <a:gd name="T64" fmla="*/ 126 w 240"/>
                <a:gd name="T65" fmla="*/ 90 h 120"/>
                <a:gd name="T66" fmla="*/ 138 w 240"/>
                <a:gd name="T67" fmla="*/ 84 h 120"/>
                <a:gd name="T68" fmla="*/ 138 w 240"/>
                <a:gd name="T69" fmla="*/ 78 h 120"/>
                <a:gd name="T70" fmla="*/ 144 w 240"/>
                <a:gd name="T71" fmla="*/ 72 h 120"/>
                <a:gd name="T72" fmla="*/ 156 w 240"/>
                <a:gd name="T73" fmla="*/ 72 h 120"/>
                <a:gd name="T74" fmla="*/ 168 w 240"/>
                <a:gd name="T75" fmla="*/ 66 h 120"/>
                <a:gd name="T76" fmla="*/ 198 w 240"/>
                <a:gd name="T77" fmla="*/ 54 h 120"/>
                <a:gd name="T78" fmla="*/ 222 w 240"/>
                <a:gd name="T79" fmla="*/ 54 h 120"/>
                <a:gd name="T80" fmla="*/ 234 w 240"/>
                <a:gd name="T81" fmla="*/ 5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0" h="120">
                  <a:moveTo>
                    <a:pt x="240" y="48"/>
                  </a:moveTo>
                  <a:lnTo>
                    <a:pt x="228" y="24"/>
                  </a:lnTo>
                  <a:lnTo>
                    <a:pt x="222" y="30"/>
                  </a:lnTo>
                  <a:lnTo>
                    <a:pt x="204" y="18"/>
                  </a:lnTo>
                  <a:lnTo>
                    <a:pt x="186" y="24"/>
                  </a:lnTo>
                  <a:lnTo>
                    <a:pt x="180" y="0"/>
                  </a:lnTo>
                  <a:lnTo>
                    <a:pt x="168" y="0"/>
                  </a:lnTo>
                  <a:lnTo>
                    <a:pt x="138" y="12"/>
                  </a:lnTo>
                  <a:lnTo>
                    <a:pt x="138" y="0"/>
                  </a:lnTo>
                  <a:lnTo>
                    <a:pt x="138" y="6"/>
                  </a:lnTo>
                  <a:lnTo>
                    <a:pt x="120" y="0"/>
                  </a:lnTo>
                  <a:lnTo>
                    <a:pt x="90" y="12"/>
                  </a:lnTo>
                  <a:lnTo>
                    <a:pt x="78" y="6"/>
                  </a:lnTo>
                  <a:lnTo>
                    <a:pt x="60" y="24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2"/>
                  </a:lnTo>
                  <a:lnTo>
                    <a:pt x="12" y="78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84"/>
                  </a:lnTo>
                  <a:lnTo>
                    <a:pt x="36" y="84"/>
                  </a:lnTo>
                  <a:lnTo>
                    <a:pt x="36" y="78"/>
                  </a:lnTo>
                  <a:lnTo>
                    <a:pt x="36" y="72"/>
                  </a:lnTo>
                  <a:lnTo>
                    <a:pt x="36" y="66"/>
                  </a:lnTo>
                  <a:lnTo>
                    <a:pt x="42" y="60"/>
                  </a:lnTo>
                  <a:lnTo>
                    <a:pt x="48" y="60"/>
                  </a:lnTo>
                  <a:lnTo>
                    <a:pt x="48" y="66"/>
                  </a:lnTo>
                  <a:lnTo>
                    <a:pt x="48" y="72"/>
                  </a:lnTo>
                  <a:lnTo>
                    <a:pt x="48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30" y="102"/>
                  </a:lnTo>
                  <a:lnTo>
                    <a:pt x="12" y="108"/>
                  </a:lnTo>
                  <a:lnTo>
                    <a:pt x="6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12" y="120"/>
                  </a:lnTo>
                  <a:lnTo>
                    <a:pt x="24" y="120"/>
                  </a:lnTo>
                  <a:lnTo>
                    <a:pt x="30" y="114"/>
                  </a:lnTo>
                  <a:lnTo>
                    <a:pt x="36" y="114"/>
                  </a:lnTo>
                  <a:lnTo>
                    <a:pt x="48" y="114"/>
                  </a:lnTo>
                  <a:lnTo>
                    <a:pt x="54" y="114"/>
                  </a:lnTo>
                  <a:lnTo>
                    <a:pt x="60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90"/>
                  </a:lnTo>
                  <a:lnTo>
                    <a:pt x="78" y="84"/>
                  </a:lnTo>
                  <a:lnTo>
                    <a:pt x="84" y="84"/>
                  </a:lnTo>
                  <a:lnTo>
                    <a:pt x="90" y="84"/>
                  </a:lnTo>
                  <a:lnTo>
                    <a:pt x="96" y="84"/>
                  </a:lnTo>
                  <a:lnTo>
                    <a:pt x="102" y="90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6" y="90"/>
                  </a:lnTo>
                  <a:lnTo>
                    <a:pt x="138" y="90"/>
                  </a:lnTo>
                  <a:lnTo>
                    <a:pt x="138" y="84"/>
                  </a:lnTo>
                  <a:lnTo>
                    <a:pt x="144" y="84"/>
                  </a:lnTo>
                  <a:lnTo>
                    <a:pt x="138" y="78"/>
                  </a:lnTo>
                  <a:lnTo>
                    <a:pt x="138" y="72"/>
                  </a:lnTo>
                  <a:lnTo>
                    <a:pt x="144" y="72"/>
                  </a:lnTo>
                  <a:lnTo>
                    <a:pt x="150" y="72"/>
                  </a:lnTo>
                  <a:lnTo>
                    <a:pt x="156" y="72"/>
                  </a:lnTo>
                  <a:lnTo>
                    <a:pt x="162" y="72"/>
                  </a:lnTo>
                  <a:lnTo>
                    <a:pt x="168" y="66"/>
                  </a:lnTo>
                  <a:lnTo>
                    <a:pt x="186" y="60"/>
                  </a:lnTo>
                  <a:lnTo>
                    <a:pt x="198" y="54"/>
                  </a:lnTo>
                  <a:lnTo>
                    <a:pt x="210" y="54"/>
                  </a:lnTo>
                  <a:lnTo>
                    <a:pt x="222" y="54"/>
                  </a:lnTo>
                  <a:lnTo>
                    <a:pt x="228" y="54"/>
                  </a:lnTo>
                  <a:lnTo>
                    <a:pt x="234" y="54"/>
                  </a:lnTo>
                  <a:lnTo>
                    <a:pt x="240" y="48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9" name="Freeform 617">
              <a:extLst>
                <a:ext uri="{FF2B5EF4-FFF2-40B4-BE49-F238E27FC236}">
                  <a16:creationId xmlns:a16="http://schemas.microsoft.com/office/drawing/2014/main" id="{74390BEB-27DF-59ED-8F80-3513CE8D8F70}"/>
                </a:ext>
              </a:extLst>
            </p:cNvPr>
            <p:cNvSpPr/>
            <p:nvPr/>
          </p:nvSpPr>
          <p:spPr>
            <a:xfrm>
              <a:off x="6810375" y="6081713"/>
              <a:ext cx="47625" cy="28575"/>
            </a:xfrm>
            <a:custGeom>
              <a:avLst/>
              <a:gdLst>
                <a:gd name="T0" fmla="*/ 30 w 30"/>
                <a:gd name="T1" fmla="*/ 0 h 18"/>
                <a:gd name="T2" fmla="*/ 18 w 30"/>
                <a:gd name="T3" fmla="*/ 0 h 18"/>
                <a:gd name="T4" fmla="*/ 6 w 30"/>
                <a:gd name="T5" fmla="*/ 6 h 18"/>
                <a:gd name="T6" fmla="*/ 6 w 30"/>
                <a:gd name="T7" fmla="*/ 12 h 18"/>
                <a:gd name="T8" fmla="*/ 0 w 30"/>
                <a:gd name="T9" fmla="*/ 12 h 18"/>
                <a:gd name="T10" fmla="*/ 6 w 30"/>
                <a:gd name="T11" fmla="*/ 18 h 18"/>
                <a:gd name="T12" fmla="*/ 12 w 30"/>
                <a:gd name="T13" fmla="*/ 18 h 18"/>
                <a:gd name="T14" fmla="*/ 18 w 30"/>
                <a:gd name="T15" fmla="*/ 12 h 18"/>
                <a:gd name="T16" fmla="*/ 30 w 30"/>
                <a:gd name="T17" fmla="*/ 12 h 18"/>
                <a:gd name="T18" fmla="*/ 30 w 30"/>
                <a:gd name="T19" fmla="*/ 6 h 18"/>
                <a:gd name="T20" fmla="*/ 30 w 30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8">
                  <a:moveTo>
                    <a:pt x="30" y="0"/>
                  </a:moveTo>
                  <a:lnTo>
                    <a:pt x="18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0" name="Freeform 618">
              <a:extLst>
                <a:ext uri="{FF2B5EF4-FFF2-40B4-BE49-F238E27FC236}">
                  <a16:creationId xmlns:a16="http://schemas.microsoft.com/office/drawing/2014/main" id="{6E40470D-6F31-57C2-43E2-9C5D25133981}"/>
                </a:ext>
              </a:extLst>
            </p:cNvPr>
            <p:cNvSpPr/>
            <p:nvPr/>
          </p:nvSpPr>
          <p:spPr>
            <a:xfrm>
              <a:off x="6677025" y="6129338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24 w 24"/>
                <a:gd name="T3" fmla="*/ 0 h 12"/>
                <a:gd name="T4" fmla="*/ 18 w 24"/>
                <a:gd name="T5" fmla="*/ 0 h 12"/>
                <a:gd name="T6" fmla="*/ 12 w 24"/>
                <a:gd name="T7" fmla="*/ 6 h 12"/>
                <a:gd name="T8" fmla="*/ 6 w 24"/>
                <a:gd name="T9" fmla="*/ 6 h 12"/>
                <a:gd name="T10" fmla="*/ 0 w 24"/>
                <a:gd name="T11" fmla="*/ 6 h 12"/>
                <a:gd name="T12" fmla="*/ 0 w 24"/>
                <a:gd name="T13" fmla="*/ 12 h 12"/>
                <a:gd name="T14" fmla="*/ 6 w 24"/>
                <a:gd name="T15" fmla="*/ 12 h 12"/>
                <a:gd name="T16" fmla="*/ 12 w 24"/>
                <a:gd name="T17" fmla="*/ 12 h 12"/>
                <a:gd name="T18" fmla="*/ 18 w 24"/>
                <a:gd name="T19" fmla="*/ 12 h 12"/>
                <a:gd name="T20" fmla="*/ 24 w 24"/>
                <a:gd name="T2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1" name="Freeform 619">
              <a:extLst>
                <a:ext uri="{FF2B5EF4-FFF2-40B4-BE49-F238E27FC236}">
                  <a16:creationId xmlns:a16="http://schemas.microsoft.com/office/drawing/2014/main" id="{56E8ECC6-DEBD-E035-863F-DC6637B7762A}"/>
                </a:ext>
              </a:extLst>
            </p:cNvPr>
            <p:cNvSpPr/>
            <p:nvPr/>
          </p:nvSpPr>
          <p:spPr>
            <a:xfrm>
              <a:off x="6877050" y="5624513"/>
              <a:ext cx="295275" cy="190500"/>
            </a:xfrm>
            <a:custGeom>
              <a:avLst/>
              <a:gdLst>
                <a:gd name="T0" fmla="*/ 186 w 186"/>
                <a:gd name="T1" fmla="*/ 54 h 120"/>
                <a:gd name="T2" fmla="*/ 174 w 186"/>
                <a:gd name="T3" fmla="*/ 48 h 120"/>
                <a:gd name="T4" fmla="*/ 186 w 186"/>
                <a:gd name="T5" fmla="*/ 24 h 120"/>
                <a:gd name="T6" fmla="*/ 174 w 186"/>
                <a:gd name="T7" fmla="*/ 12 h 120"/>
                <a:gd name="T8" fmla="*/ 162 w 186"/>
                <a:gd name="T9" fmla="*/ 0 h 120"/>
                <a:gd name="T10" fmla="*/ 156 w 186"/>
                <a:gd name="T11" fmla="*/ 12 h 120"/>
                <a:gd name="T12" fmla="*/ 138 w 186"/>
                <a:gd name="T13" fmla="*/ 6 h 120"/>
                <a:gd name="T14" fmla="*/ 120 w 186"/>
                <a:gd name="T15" fmla="*/ 18 h 120"/>
                <a:gd name="T16" fmla="*/ 108 w 186"/>
                <a:gd name="T17" fmla="*/ 42 h 120"/>
                <a:gd name="T18" fmla="*/ 102 w 186"/>
                <a:gd name="T19" fmla="*/ 36 h 120"/>
                <a:gd name="T20" fmla="*/ 90 w 186"/>
                <a:gd name="T21" fmla="*/ 36 h 120"/>
                <a:gd name="T22" fmla="*/ 84 w 186"/>
                <a:gd name="T23" fmla="*/ 48 h 120"/>
                <a:gd name="T24" fmla="*/ 72 w 186"/>
                <a:gd name="T25" fmla="*/ 42 h 120"/>
                <a:gd name="T26" fmla="*/ 66 w 186"/>
                <a:gd name="T27" fmla="*/ 36 h 120"/>
                <a:gd name="T28" fmla="*/ 48 w 186"/>
                <a:gd name="T29" fmla="*/ 30 h 120"/>
                <a:gd name="T30" fmla="*/ 18 w 186"/>
                <a:gd name="T31" fmla="*/ 18 h 120"/>
                <a:gd name="T32" fmla="*/ 6 w 186"/>
                <a:gd name="T33" fmla="*/ 24 h 120"/>
                <a:gd name="T34" fmla="*/ 6 w 186"/>
                <a:gd name="T35" fmla="*/ 30 h 120"/>
                <a:gd name="T36" fmla="*/ 0 w 186"/>
                <a:gd name="T37" fmla="*/ 78 h 120"/>
                <a:gd name="T38" fmla="*/ 24 w 186"/>
                <a:gd name="T39" fmla="*/ 84 h 120"/>
                <a:gd name="T40" fmla="*/ 36 w 186"/>
                <a:gd name="T41" fmla="*/ 96 h 120"/>
                <a:gd name="T42" fmla="*/ 48 w 186"/>
                <a:gd name="T43" fmla="*/ 90 h 120"/>
                <a:gd name="T44" fmla="*/ 54 w 186"/>
                <a:gd name="T45" fmla="*/ 96 h 120"/>
                <a:gd name="T46" fmla="*/ 60 w 186"/>
                <a:gd name="T47" fmla="*/ 102 h 120"/>
                <a:gd name="T48" fmla="*/ 66 w 186"/>
                <a:gd name="T49" fmla="*/ 102 h 120"/>
                <a:gd name="T50" fmla="*/ 90 w 186"/>
                <a:gd name="T51" fmla="*/ 102 h 120"/>
                <a:gd name="T52" fmla="*/ 96 w 186"/>
                <a:gd name="T53" fmla="*/ 108 h 120"/>
                <a:gd name="T54" fmla="*/ 96 w 186"/>
                <a:gd name="T55" fmla="*/ 120 h 120"/>
                <a:gd name="T56" fmla="*/ 102 w 186"/>
                <a:gd name="T57" fmla="*/ 120 h 120"/>
                <a:gd name="T58" fmla="*/ 108 w 186"/>
                <a:gd name="T59" fmla="*/ 120 h 120"/>
                <a:gd name="T60" fmla="*/ 114 w 186"/>
                <a:gd name="T61" fmla="*/ 102 h 120"/>
                <a:gd name="T62" fmla="*/ 126 w 186"/>
                <a:gd name="T63" fmla="*/ 120 h 120"/>
                <a:gd name="T64" fmla="*/ 138 w 186"/>
                <a:gd name="T65" fmla="*/ 108 h 120"/>
                <a:gd name="T66" fmla="*/ 144 w 186"/>
                <a:gd name="T67" fmla="*/ 108 h 120"/>
                <a:gd name="T68" fmla="*/ 168 w 186"/>
                <a:gd name="T69" fmla="*/ 102 h 120"/>
                <a:gd name="T70" fmla="*/ 180 w 186"/>
                <a:gd name="T71" fmla="*/ 78 h 120"/>
                <a:gd name="T72" fmla="*/ 174 w 186"/>
                <a:gd name="T73" fmla="*/ 72 h 120"/>
                <a:gd name="T74" fmla="*/ 186 w 186"/>
                <a:gd name="T75" fmla="*/ 5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6" h="120">
                  <a:moveTo>
                    <a:pt x="186" y="54"/>
                  </a:moveTo>
                  <a:lnTo>
                    <a:pt x="174" y="48"/>
                  </a:lnTo>
                  <a:lnTo>
                    <a:pt x="186" y="24"/>
                  </a:lnTo>
                  <a:lnTo>
                    <a:pt x="174" y="12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38" y="6"/>
                  </a:lnTo>
                  <a:lnTo>
                    <a:pt x="120" y="18"/>
                  </a:lnTo>
                  <a:lnTo>
                    <a:pt x="108" y="42"/>
                  </a:lnTo>
                  <a:lnTo>
                    <a:pt x="102" y="36"/>
                  </a:lnTo>
                  <a:lnTo>
                    <a:pt x="90" y="36"/>
                  </a:lnTo>
                  <a:lnTo>
                    <a:pt x="84" y="48"/>
                  </a:lnTo>
                  <a:lnTo>
                    <a:pt x="72" y="42"/>
                  </a:lnTo>
                  <a:lnTo>
                    <a:pt x="66" y="36"/>
                  </a:lnTo>
                  <a:lnTo>
                    <a:pt x="48" y="30"/>
                  </a:lnTo>
                  <a:lnTo>
                    <a:pt x="18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0" y="78"/>
                  </a:lnTo>
                  <a:lnTo>
                    <a:pt x="24" y="84"/>
                  </a:lnTo>
                  <a:lnTo>
                    <a:pt x="36" y="96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66" y="102"/>
                  </a:lnTo>
                  <a:lnTo>
                    <a:pt x="90" y="102"/>
                  </a:lnTo>
                  <a:lnTo>
                    <a:pt x="96" y="108"/>
                  </a:lnTo>
                  <a:lnTo>
                    <a:pt x="96" y="120"/>
                  </a:lnTo>
                  <a:lnTo>
                    <a:pt x="102" y="120"/>
                  </a:lnTo>
                  <a:lnTo>
                    <a:pt x="108" y="120"/>
                  </a:lnTo>
                  <a:lnTo>
                    <a:pt x="114" y="102"/>
                  </a:lnTo>
                  <a:lnTo>
                    <a:pt x="126" y="120"/>
                  </a:lnTo>
                  <a:lnTo>
                    <a:pt x="138" y="108"/>
                  </a:lnTo>
                  <a:lnTo>
                    <a:pt x="144" y="108"/>
                  </a:lnTo>
                  <a:lnTo>
                    <a:pt x="168" y="102"/>
                  </a:lnTo>
                  <a:lnTo>
                    <a:pt x="180" y="78"/>
                  </a:lnTo>
                  <a:lnTo>
                    <a:pt x="174" y="72"/>
                  </a:lnTo>
                  <a:lnTo>
                    <a:pt x="186" y="54"/>
                  </a:lnTo>
                  <a:close/>
                </a:path>
              </a:pathLst>
            </a:custGeom>
            <a:grpFill/>
            <a:ln w="1270">
              <a:solidFill>
                <a:schemeClr val="accent5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</p:grpSp>
      <p:sp>
        <p:nvSpPr>
          <p:cNvPr id="252" name="Freeform 161">
            <a:extLst>
              <a:ext uri="{FF2B5EF4-FFF2-40B4-BE49-F238E27FC236}">
                <a16:creationId xmlns:a16="http://schemas.microsoft.com/office/drawing/2014/main" id="{9BFD9E41-BEFD-2B5A-E33A-419E06FB3D2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968208" y="6181930"/>
            <a:ext cx="139355" cy="108000"/>
          </a:xfrm>
          <a:custGeom>
            <a:avLst/>
            <a:gdLst>
              <a:gd name="T0" fmla="*/ 25 w 801"/>
              <a:gd name="T1" fmla="*/ 581 h 619"/>
              <a:gd name="T2" fmla="*/ 20 w 801"/>
              <a:gd name="T3" fmla="*/ 550 h 619"/>
              <a:gd name="T4" fmla="*/ 27 w 801"/>
              <a:gd name="T5" fmla="*/ 564 h 619"/>
              <a:gd name="T6" fmla="*/ 24 w 801"/>
              <a:gd name="T7" fmla="*/ 559 h 619"/>
              <a:gd name="T8" fmla="*/ 96 w 801"/>
              <a:gd name="T9" fmla="*/ 580 h 619"/>
              <a:gd name="T10" fmla="*/ 99 w 801"/>
              <a:gd name="T11" fmla="*/ 604 h 619"/>
              <a:gd name="T12" fmla="*/ 69 w 801"/>
              <a:gd name="T13" fmla="*/ 609 h 619"/>
              <a:gd name="T14" fmla="*/ 69 w 801"/>
              <a:gd name="T15" fmla="*/ 595 h 619"/>
              <a:gd name="T16" fmla="*/ 78 w 801"/>
              <a:gd name="T17" fmla="*/ 575 h 619"/>
              <a:gd name="T18" fmla="*/ 103 w 801"/>
              <a:gd name="T19" fmla="*/ 605 h 619"/>
              <a:gd name="T20" fmla="*/ 121 w 801"/>
              <a:gd name="T21" fmla="*/ 566 h 619"/>
              <a:gd name="T22" fmla="*/ 151 w 801"/>
              <a:gd name="T23" fmla="*/ 592 h 619"/>
              <a:gd name="T24" fmla="*/ 128 w 801"/>
              <a:gd name="T25" fmla="*/ 609 h 619"/>
              <a:gd name="T26" fmla="*/ 128 w 801"/>
              <a:gd name="T27" fmla="*/ 575 h 619"/>
              <a:gd name="T28" fmla="*/ 120 w 801"/>
              <a:gd name="T29" fmla="*/ 606 h 619"/>
              <a:gd name="T30" fmla="*/ 168 w 801"/>
              <a:gd name="T31" fmla="*/ 608 h 619"/>
              <a:gd name="T32" fmla="*/ 192 w 801"/>
              <a:gd name="T33" fmla="*/ 609 h 619"/>
              <a:gd name="T34" fmla="*/ 209 w 801"/>
              <a:gd name="T35" fmla="*/ 612 h 619"/>
              <a:gd name="T36" fmla="*/ 251 w 801"/>
              <a:gd name="T37" fmla="*/ 566 h 619"/>
              <a:gd name="T38" fmla="*/ 296 w 801"/>
              <a:gd name="T39" fmla="*/ 567 h 619"/>
              <a:gd name="T40" fmla="*/ 315 w 801"/>
              <a:gd name="T41" fmla="*/ 605 h 619"/>
              <a:gd name="T42" fmla="*/ 295 w 801"/>
              <a:gd name="T43" fmla="*/ 608 h 619"/>
              <a:gd name="T44" fmla="*/ 295 w 801"/>
              <a:gd name="T45" fmla="*/ 577 h 619"/>
              <a:gd name="T46" fmla="*/ 353 w 801"/>
              <a:gd name="T47" fmla="*/ 587 h 619"/>
              <a:gd name="T48" fmla="*/ 390 w 801"/>
              <a:gd name="T49" fmla="*/ 566 h 619"/>
              <a:gd name="T50" fmla="*/ 397 w 801"/>
              <a:gd name="T51" fmla="*/ 595 h 619"/>
              <a:gd name="T52" fmla="*/ 387 w 801"/>
              <a:gd name="T53" fmla="*/ 590 h 619"/>
              <a:gd name="T54" fmla="*/ 411 w 801"/>
              <a:gd name="T55" fmla="*/ 619 h 619"/>
              <a:gd name="T56" fmla="*/ 453 w 801"/>
              <a:gd name="T57" fmla="*/ 587 h 619"/>
              <a:gd name="T58" fmla="*/ 489 w 801"/>
              <a:gd name="T59" fmla="*/ 608 h 619"/>
              <a:gd name="T60" fmla="*/ 426 w 801"/>
              <a:gd name="T61" fmla="*/ 591 h 619"/>
              <a:gd name="T62" fmla="*/ 426 w 801"/>
              <a:gd name="T63" fmla="*/ 575 h 619"/>
              <a:gd name="T64" fmla="*/ 484 w 801"/>
              <a:gd name="T65" fmla="*/ 563 h 619"/>
              <a:gd name="T66" fmla="*/ 545 w 801"/>
              <a:gd name="T67" fmla="*/ 566 h 619"/>
              <a:gd name="T68" fmla="*/ 589 w 801"/>
              <a:gd name="T69" fmla="*/ 577 h 619"/>
              <a:gd name="T70" fmla="*/ 624 w 801"/>
              <a:gd name="T71" fmla="*/ 587 h 619"/>
              <a:gd name="T72" fmla="*/ 650 w 801"/>
              <a:gd name="T73" fmla="*/ 608 h 619"/>
              <a:gd name="T74" fmla="*/ 686 w 801"/>
              <a:gd name="T75" fmla="*/ 609 h 619"/>
              <a:gd name="T76" fmla="*/ 679 w 801"/>
              <a:gd name="T77" fmla="*/ 597 h 619"/>
              <a:gd name="T78" fmla="*/ 682 w 801"/>
              <a:gd name="T79" fmla="*/ 566 h 619"/>
              <a:gd name="T80" fmla="*/ 685 w 801"/>
              <a:gd name="T81" fmla="*/ 578 h 619"/>
              <a:gd name="T82" fmla="*/ 709 w 801"/>
              <a:gd name="T83" fmla="*/ 602 h 619"/>
              <a:gd name="T84" fmla="*/ 713 w 801"/>
              <a:gd name="T85" fmla="*/ 566 h 619"/>
              <a:gd name="T86" fmla="*/ 750 w 801"/>
              <a:gd name="T87" fmla="*/ 619 h 619"/>
              <a:gd name="T88" fmla="*/ 798 w 801"/>
              <a:gd name="T89" fmla="*/ 578 h 619"/>
              <a:gd name="T90" fmla="*/ 770 w 801"/>
              <a:gd name="T91" fmla="*/ 599 h 619"/>
              <a:gd name="T92" fmla="*/ 781 w 801"/>
              <a:gd name="T93" fmla="*/ 578 h 619"/>
              <a:gd name="T94" fmla="*/ 460 w 801"/>
              <a:gd name="T95" fmla="*/ 437 h 619"/>
              <a:gd name="T96" fmla="*/ 10 w 801"/>
              <a:gd name="T97" fmla="*/ 513 h 619"/>
              <a:gd name="T98" fmla="*/ 757 w 801"/>
              <a:gd name="T99" fmla="*/ 405 h 619"/>
              <a:gd name="T100" fmla="*/ 705 w 801"/>
              <a:gd name="T101" fmla="*/ 499 h 619"/>
              <a:gd name="T102" fmla="*/ 408 w 801"/>
              <a:gd name="T103" fmla="*/ 317 h 619"/>
              <a:gd name="T104" fmla="*/ 532 w 801"/>
              <a:gd name="T105" fmla="*/ 418 h 619"/>
              <a:gd name="T106" fmla="*/ 624 w 801"/>
              <a:gd name="T107" fmla="*/ 423 h 619"/>
              <a:gd name="T108" fmla="*/ 239 w 801"/>
              <a:gd name="T109" fmla="*/ 119 h 619"/>
              <a:gd name="T110" fmla="*/ 179 w 801"/>
              <a:gd name="T111" fmla="*/ 89 h 619"/>
              <a:gd name="T112" fmla="*/ 185 w 801"/>
              <a:gd name="T113" fmla="*/ 20 h 619"/>
              <a:gd name="T114" fmla="*/ 250 w 801"/>
              <a:gd name="T115" fmla="*/ 0 h 619"/>
              <a:gd name="T116" fmla="*/ 295 w 801"/>
              <a:gd name="T117" fmla="*/ 44 h 619"/>
              <a:gd name="T118" fmla="*/ 275 w 801"/>
              <a:gd name="T119" fmla="*/ 106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01" h="619">
                <a:moveTo>
                  <a:pt x="0" y="619"/>
                </a:moveTo>
                <a:lnTo>
                  <a:pt x="18" y="566"/>
                </a:lnTo>
                <a:lnTo>
                  <a:pt x="34" y="566"/>
                </a:lnTo>
                <a:lnTo>
                  <a:pt x="52" y="619"/>
                </a:lnTo>
                <a:lnTo>
                  <a:pt x="38" y="619"/>
                </a:lnTo>
                <a:lnTo>
                  <a:pt x="34" y="608"/>
                </a:lnTo>
                <a:lnTo>
                  <a:pt x="17" y="608"/>
                </a:lnTo>
                <a:lnTo>
                  <a:pt x="14" y="619"/>
                </a:lnTo>
                <a:lnTo>
                  <a:pt x="0" y="619"/>
                </a:lnTo>
                <a:close/>
                <a:moveTo>
                  <a:pt x="25" y="581"/>
                </a:moveTo>
                <a:lnTo>
                  <a:pt x="20" y="599"/>
                </a:lnTo>
                <a:lnTo>
                  <a:pt x="31" y="599"/>
                </a:lnTo>
                <a:lnTo>
                  <a:pt x="25" y="581"/>
                </a:lnTo>
                <a:close/>
                <a:moveTo>
                  <a:pt x="27" y="564"/>
                </a:moveTo>
                <a:lnTo>
                  <a:pt x="22" y="564"/>
                </a:lnTo>
                <a:lnTo>
                  <a:pt x="20" y="561"/>
                </a:lnTo>
                <a:lnTo>
                  <a:pt x="18" y="559"/>
                </a:lnTo>
                <a:lnTo>
                  <a:pt x="17" y="556"/>
                </a:lnTo>
                <a:lnTo>
                  <a:pt x="18" y="553"/>
                </a:lnTo>
                <a:lnTo>
                  <a:pt x="20" y="550"/>
                </a:lnTo>
                <a:lnTo>
                  <a:pt x="22" y="549"/>
                </a:lnTo>
                <a:lnTo>
                  <a:pt x="27" y="547"/>
                </a:lnTo>
                <a:lnTo>
                  <a:pt x="29" y="549"/>
                </a:lnTo>
                <a:lnTo>
                  <a:pt x="32" y="550"/>
                </a:lnTo>
                <a:lnTo>
                  <a:pt x="35" y="553"/>
                </a:lnTo>
                <a:lnTo>
                  <a:pt x="35" y="556"/>
                </a:lnTo>
                <a:lnTo>
                  <a:pt x="35" y="559"/>
                </a:lnTo>
                <a:lnTo>
                  <a:pt x="32" y="561"/>
                </a:lnTo>
                <a:lnTo>
                  <a:pt x="29" y="564"/>
                </a:lnTo>
                <a:lnTo>
                  <a:pt x="27" y="564"/>
                </a:lnTo>
                <a:close/>
                <a:moveTo>
                  <a:pt x="27" y="559"/>
                </a:moveTo>
                <a:lnTo>
                  <a:pt x="28" y="559"/>
                </a:lnTo>
                <a:lnTo>
                  <a:pt x="29" y="557"/>
                </a:lnTo>
                <a:lnTo>
                  <a:pt x="29" y="556"/>
                </a:lnTo>
                <a:lnTo>
                  <a:pt x="28" y="553"/>
                </a:lnTo>
                <a:lnTo>
                  <a:pt x="27" y="553"/>
                </a:lnTo>
                <a:lnTo>
                  <a:pt x="24" y="553"/>
                </a:lnTo>
                <a:lnTo>
                  <a:pt x="24" y="554"/>
                </a:lnTo>
                <a:lnTo>
                  <a:pt x="22" y="556"/>
                </a:lnTo>
                <a:lnTo>
                  <a:pt x="24" y="559"/>
                </a:lnTo>
                <a:lnTo>
                  <a:pt x="27" y="559"/>
                </a:lnTo>
                <a:close/>
                <a:moveTo>
                  <a:pt x="55" y="619"/>
                </a:moveTo>
                <a:lnTo>
                  <a:pt x="55" y="566"/>
                </a:lnTo>
                <a:lnTo>
                  <a:pt x="78" y="566"/>
                </a:lnTo>
                <a:lnTo>
                  <a:pt x="86" y="567"/>
                </a:lnTo>
                <a:lnTo>
                  <a:pt x="92" y="570"/>
                </a:lnTo>
                <a:lnTo>
                  <a:pt x="93" y="571"/>
                </a:lnTo>
                <a:lnTo>
                  <a:pt x="94" y="574"/>
                </a:lnTo>
                <a:lnTo>
                  <a:pt x="96" y="577"/>
                </a:lnTo>
                <a:lnTo>
                  <a:pt x="96" y="580"/>
                </a:lnTo>
                <a:lnTo>
                  <a:pt x="96" y="581"/>
                </a:lnTo>
                <a:lnTo>
                  <a:pt x="96" y="584"/>
                </a:lnTo>
                <a:lnTo>
                  <a:pt x="94" y="587"/>
                </a:lnTo>
                <a:lnTo>
                  <a:pt x="92" y="590"/>
                </a:lnTo>
                <a:lnTo>
                  <a:pt x="87" y="591"/>
                </a:lnTo>
                <a:lnTo>
                  <a:pt x="92" y="592"/>
                </a:lnTo>
                <a:lnTo>
                  <a:pt x="96" y="595"/>
                </a:lnTo>
                <a:lnTo>
                  <a:pt x="97" y="598"/>
                </a:lnTo>
                <a:lnTo>
                  <a:pt x="99" y="601"/>
                </a:lnTo>
                <a:lnTo>
                  <a:pt x="99" y="604"/>
                </a:lnTo>
                <a:lnTo>
                  <a:pt x="99" y="606"/>
                </a:lnTo>
                <a:lnTo>
                  <a:pt x="97" y="609"/>
                </a:lnTo>
                <a:lnTo>
                  <a:pt x="96" y="612"/>
                </a:lnTo>
                <a:lnTo>
                  <a:pt x="94" y="615"/>
                </a:lnTo>
                <a:lnTo>
                  <a:pt x="92" y="616"/>
                </a:lnTo>
                <a:lnTo>
                  <a:pt x="87" y="618"/>
                </a:lnTo>
                <a:lnTo>
                  <a:pt x="83" y="618"/>
                </a:lnTo>
                <a:lnTo>
                  <a:pt x="79" y="619"/>
                </a:lnTo>
                <a:lnTo>
                  <a:pt x="55" y="619"/>
                </a:lnTo>
                <a:close/>
                <a:moveTo>
                  <a:pt x="69" y="609"/>
                </a:moveTo>
                <a:lnTo>
                  <a:pt x="76" y="609"/>
                </a:lnTo>
                <a:lnTo>
                  <a:pt x="79" y="609"/>
                </a:lnTo>
                <a:lnTo>
                  <a:pt x="82" y="608"/>
                </a:lnTo>
                <a:lnTo>
                  <a:pt x="83" y="605"/>
                </a:lnTo>
                <a:lnTo>
                  <a:pt x="83" y="602"/>
                </a:lnTo>
                <a:lnTo>
                  <a:pt x="83" y="599"/>
                </a:lnTo>
                <a:lnTo>
                  <a:pt x="82" y="598"/>
                </a:lnTo>
                <a:lnTo>
                  <a:pt x="79" y="597"/>
                </a:lnTo>
                <a:lnTo>
                  <a:pt x="76" y="595"/>
                </a:lnTo>
                <a:lnTo>
                  <a:pt x="69" y="595"/>
                </a:lnTo>
                <a:lnTo>
                  <a:pt x="69" y="609"/>
                </a:lnTo>
                <a:close/>
                <a:moveTo>
                  <a:pt x="69" y="588"/>
                </a:moveTo>
                <a:lnTo>
                  <a:pt x="75" y="588"/>
                </a:lnTo>
                <a:lnTo>
                  <a:pt x="78" y="588"/>
                </a:lnTo>
                <a:lnTo>
                  <a:pt x="80" y="587"/>
                </a:lnTo>
                <a:lnTo>
                  <a:pt x="82" y="584"/>
                </a:lnTo>
                <a:lnTo>
                  <a:pt x="82" y="581"/>
                </a:lnTo>
                <a:lnTo>
                  <a:pt x="82" y="578"/>
                </a:lnTo>
                <a:lnTo>
                  <a:pt x="80" y="577"/>
                </a:lnTo>
                <a:lnTo>
                  <a:pt x="78" y="575"/>
                </a:lnTo>
                <a:lnTo>
                  <a:pt x="75" y="575"/>
                </a:lnTo>
                <a:lnTo>
                  <a:pt x="69" y="575"/>
                </a:lnTo>
                <a:lnTo>
                  <a:pt x="69" y="588"/>
                </a:lnTo>
                <a:close/>
                <a:moveTo>
                  <a:pt x="126" y="619"/>
                </a:moveTo>
                <a:lnTo>
                  <a:pt x="120" y="619"/>
                </a:lnTo>
                <a:lnTo>
                  <a:pt x="116" y="618"/>
                </a:lnTo>
                <a:lnTo>
                  <a:pt x="111" y="616"/>
                </a:lnTo>
                <a:lnTo>
                  <a:pt x="107" y="614"/>
                </a:lnTo>
                <a:lnTo>
                  <a:pt x="104" y="609"/>
                </a:lnTo>
                <a:lnTo>
                  <a:pt x="103" y="605"/>
                </a:lnTo>
                <a:lnTo>
                  <a:pt x="100" y="599"/>
                </a:lnTo>
                <a:lnTo>
                  <a:pt x="100" y="594"/>
                </a:lnTo>
                <a:lnTo>
                  <a:pt x="100" y="591"/>
                </a:lnTo>
                <a:lnTo>
                  <a:pt x="102" y="585"/>
                </a:lnTo>
                <a:lnTo>
                  <a:pt x="103" y="580"/>
                </a:lnTo>
                <a:lnTo>
                  <a:pt x="104" y="575"/>
                </a:lnTo>
                <a:lnTo>
                  <a:pt x="109" y="571"/>
                </a:lnTo>
                <a:lnTo>
                  <a:pt x="111" y="568"/>
                </a:lnTo>
                <a:lnTo>
                  <a:pt x="116" y="567"/>
                </a:lnTo>
                <a:lnTo>
                  <a:pt x="121" y="566"/>
                </a:lnTo>
                <a:lnTo>
                  <a:pt x="126" y="566"/>
                </a:lnTo>
                <a:lnTo>
                  <a:pt x="131" y="566"/>
                </a:lnTo>
                <a:lnTo>
                  <a:pt x="135" y="567"/>
                </a:lnTo>
                <a:lnTo>
                  <a:pt x="140" y="568"/>
                </a:lnTo>
                <a:lnTo>
                  <a:pt x="144" y="571"/>
                </a:lnTo>
                <a:lnTo>
                  <a:pt x="147" y="575"/>
                </a:lnTo>
                <a:lnTo>
                  <a:pt x="150" y="580"/>
                </a:lnTo>
                <a:lnTo>
                  <a:pt x="151" y="585"/>
                </a:lnTo>
                <a:lnTo>
                  <a:pt x="151" y="591"/>
                </a:lnTo>
                <a:lnTo>
                  <a:pt x="151" y="592"/>
                </a:lnTo>
                <a:lnTo>
                  <a:pt x="151" y="599"/>
                </a:lnTo>
                <a:lnTo>
                  <a:pt x="150" y="605"/>
                </a:lnTo>
                <a:lnTo>
                  <a:pt x="147" y="609"/>
                </a:lnTo>
                <a:lnTo>
                  <a:pt x="144" y="614"/>
                </a:lnTo>
                <a:lnTo>
                  <a:pt x="140" y="616"/>
                </a:lnTo>
                <a:lnTo>
                  <a:pt x="135" y="618"/>
                </a:lnTo>
                <a:lnTo>
                  <a:pt x="131" y="619"/>
                </a:lnTo>
                <a:lnTo>
                  <a:pt x="126" y="619"/>
                </a:lnTo>
                <a:close/>
                <a:moveTo>
                  <a:pt x="126" y="609"/>
                </a:moveTo>
                <a:lnTo>
                  <a:pt x="128" y="609"/>
                </a:lnTo>
                <a:lnTo>
                  <a:pt x="130" y="608"/>
                </a:lnTo>
                <a:lnTo>
                  <a:pt x="134" y="605"/>
                </a:lnTo>
                <a:lnTo>
                  <a:pt x="135" y="601"/>
                </a:lnTo>
                <a:lnTo>
                  <a:pt x="135" y="594"/>
                </a:lnTo>
                <a:lnTo>
                  <a:pt x="135" y="591"/>
                </a:lnTo>
                <a:lnTo>
                  <a:pt x="135" y="584"/>
                </a:lnTo>
                <a:lnTo>
                  <a:pt x="134" y="580"/>
                </a:lnTo>
                <a:lnTo>
                  <a:pt x="133" y="578"/>
                </a:lnTo>
                <a:lnTo>
                  <a:pt x="130" y="577"/>
                </a:lnTo>
                <a:lnTo>
                  <a:pt x="128" y="575"/>
                </a:lnTo>
                <a:lnTo>
                  <a:pt x="126" y="575"/>
                </a:lnTo>
                <a:lnTo>
                  <a:pt x="124" y="575"/>
                </a:lnTo>
                <a:lnTo>
                  <a:pt x="121" y="577"/>
                </a:lnTo>
                <a:lnTo>
                  <a:pt x="118" y="580"/>
                </a:lnTo>
                <a:lnTo>
                  <a:pt x="117" y="584"/>
                </a:lnTo>
                <a:lnTo>
                  <a:pt x="116" y="591"/>
                </a:lnTo>
                <a:lnTo>
                  <a:pt x="116" y="594"/>
                </a:lnTo>
                <a:lnTo>
                  <a:pt x="117" y="601"/>
                </a:lnTo>
                <a:lnTo>
                  <a:pt x="118" y="605"/>
                </a:lnTo>
                <a:lnTo>
                  <a:pt x="120" y="606"/>
                </a:lnTo>
                <a:lnTo>
                  <a:pt x="121" y="608"/>
                </a:lnTo>
                <a:lnTo>
                  <a:pt x="124" y="609"/>
                </a:lnTo>
                <a:lnTo>
                  <a:pt x="126" y="609"/>
                </a:lnTo>
                <a:close/>
                <a:moveTo>
                  <a:pt x="189" y="619"/>
                </a:moveTo>
                <a:lnTo>
                  <a:pt x="185" y="619"/>
                </a:lnTo>
                <a:lnTo>
                  <a:pt x="179" y="618"/>
                </a:lnTo>
                <a:lnTo>
                  <a:pt x="175" y="616"/>
                </a:lnTo>
                <a:lnTo>
                  <a:pt x="172" y="615"/>
                </a:lnTo>
                <a:lnTo>
                  <a:pt x="169" y="612"/>
                </a:lnTo>
                <a:lnTo>
                  <a:pt x="168" y="608"/>
                </a:lnTo>
                <a:lnTo>
                  <a:pt x="167" y="605"/>
                </a:lnTo>
                <a:lnTo>
                  <a:pt x="167" y="599"/>
                </a:lnTo>
                <a:lnTo>
                  <a:pt x="167" y="566"/>
                </a:lnTo>
                <a:lnTo>
                  <a:pt x="182" y="566"/>
                </a:lnTo>
                <a:lnTo>
                  <a:pt x="182" y="599"/>
                </a:lnTo>
                <a:lnTo>
                  <a:pt x="182" y="604"/>
                </a:lnTo>
                <a:lnTo>
                  <a:pt x="183" y="606"/>
                </a:lnTo>
                <a:lnTo>
                  <a:pt x="186" y="608"/>
                </a:lnTo>
                <a:lnTo>
                  <a:pt x="191" y="609"/>
                </a:lnTo>
                <a:lnTo>
                  <a:pt x="192" y="609"/>
                </a:lnTo>
                <a:lnTo>
                  <a:pt x="193" y="608"/>
                </a:lnTo>
                <a:lnTo>
                  <a:pt x="196" y="606"/>
                </a:lnTo>
                <a:lnTo>
                  <a:pt x="198" y="604"/>
                </a:lnTo>
                <a:lnTo>
                  <a:pt x="199" y="599"/>
                </a:lnTo>
                <a:lnTo>
                  <a:pt x="199" y="566"/>
                </a:lnTo>
                <a:lnTo>
                  <a:pt x="212" y="566"/>
                </a:lnTo>
                <a:lnTo>
                  <a:pt x="212" y="599"/>
                </a:lnTo>
                <a:lnTo>
                  <a:pt x="212" y="605"/>
                </a:lnTo>
                <a:lnTo>
                  <a:pt x="210" y="608"/>
                </a:lnTo>
                <a:lnTo>
                  <a:pt x="209" y="612"/>
                </a:lnTo>
                <a:lnTo>
                  <a:pt x="206" y="615"/>
                </a:lnTo>
                <a:lnTo>
                  <a:pt x="203" y="616"/>
                </a:lnTo>
                <a:lnTo>
                  <a:pt x="199" y="618"/>
                </a:lnTo>
                <a:lnTo>
                  <a:pt x="195" y="619"/>
                </a:lnTo>
                <a:lnTo>
                  <a:pt x="189" y="619"/>
                </a:lnTo>
                <a:close/>
                <a:moveTo>
                  <a:pt x="217" y="619"/>
                </a:moveTo>
                <a:lnTo>
                  <a:pt x="217" y="566"/>
                </a:lnTo>
                <a:lnTo>
                  <a:pt x="233" y="566"/>
                </a:lnTo>
                <a:lnTo>
                  <a:pt x="251" y="595"/>
                </a:lnTo>
                <a:lnTo>
                  <a:pt x="251" y="566"/>
                </a:lnTo>
                <a:lnTo>
                  <a:pt x="264" y="566"/>
                </a:lnTo>
                <a:lnTo>
                  <a:pt x="264" y="619"/>
                </a:lnTo>
                <a:lnTo>
                  <a:pt x="250" y="619"/>
                </a:lnTo>
                <a:lnTo>
                  <a:pt x="230" y="585"/>
                </a:lnTo>
                <a:lnTo>
                  <a:pt x="230" y="619"/>
                </a:lnTo>
                <a:lnTo>
                  <a:pt x="217" y="619"/>
                </a:lnTo>
                <a:close/>
                <a:moveTo>
                  <a:pt x="270" y="619"/>
                </a:moveTo>
                <a:lnTo>
                  <a:pt x="270" y="566"/>
                </a:lnTo>
                <a:lnTo>
                  <a:pt x="291" y="566"/>
                </a:lnTo>
                <a:lnTo>
                  <a:pt x="296" y="567"/>
                </a:lnTo>
                <a:lnTo>
                  <a:pt x="301" y="567"/>
                </a:lnTo>
                <a:lnTo>
                  <a:pt x="306" y="570"/>
                </a:lnTo>
                <a:lnTo>
                  <a:pt x="309" y="571"/>
                </a:lnTo>
                <a:lnTo>
                  <a:pt x="312" y="575"/>
                </a:lnTo>
                <a:lnTo>
                  <a:pt x="315" y="580"/>
                </a:lnTo>
                <a:lnTo>
                  <a:pt x="316" y="585"/>
                </a:lnTo>
                <a:lnTo>
                  <a:pt x="316" y="591"/>
                </a:lnTo>
                <a:lnTo>
                  <a:pt x="316" y="592"/>
                </a:lnTo>
                <a:lnTo>
                  <a:pt x="316" y="599"/>
                </a:lnTo>
                <a:lnTo>
                  <a:pt x="315" y="605"/>
                </a:lnTo>
                <a:lnTo>
                  <a:pt x="312" y="609"/>
                </a:lnTo>
                <a:lnTo>
                  <a:pt x="309" y="612"/>
                </a:lnTo>
                <a:lnTo>
                  <a:pt x="306" y="615"/>
                </a:lnTo>
                <a:lnTo>
                  <a:pt x="301" y="618"/>
                </a:lnTo>
                <a:lnTo>
                  <a:pt x="296" y="618"/>
                </a:lnTo>
                <a:lnTo>
                  <a:pt x="291" y="619"/>
                </a:lnTo>
                <a:lnTo>
                  <a:pt x="270" y="619"/>
                </a:lnTo>
                <a:close/>
                <a:moveTo>
                  <a:pt x="285" y="608"/>
                </a:moveTo>
                <a:lnTo>
                  <a:pt x="289" y="608"/>
                </a:lnTo>
                <a:lnTo>
                  <a:pt x="295" y="608"/>
                </a:lnTo>
                <a:lnTo>
                  <a:pt x="296" y="606"/>
                </a:lnTo>
                <a:lnTo>
                  <a:pt x="298" y="605"/>
                </a:lnTo>
                <a:lnTo>
                  <a:pt x="299" y="604"/>
                </a:lnTo>
                <a:lnTo>
                  <a:pt x="301" y="601"/>
                </a:lnTo>
                <a:lnTo>
                  <a:pt x="301" y="594"/>
                </a:lnTo>
                <a:lnTo>
                  <a:pt x="301" y="591"/>
                </a:lnTo>
                <a:lnTo>
                  <a:pt x="301" y="584"/>
                </a:lnTo>
                <a:lnTo>
                  <a:pt x="299" y="581"/>
                </a:lnTo>
                <a:lnTo>
                  <a:pt x="298" y="580"/>
                </a:lnTo>
                <a:lnTo>
                  <a:pt x="295" y="577"/>
                </a:lnTo>
                <a:lnTo>
                  <a:pt x="289" y="577"/>
                </a:lnTo>
                <a:lnTo>
                  <a:pt x="285" y="577"/>
                </a:lnTo>
                <a:lnTo>
                  <a:pt x="285" y="608"/>
                </a:lnTo>
                <a:close/>
                <a:moveTo>
                  <a:pt x="320" y="619"/>
                </a:moveTo>
                <a:lnTo>
                  <a:pt x="320" y="566"/>
                </a:lnTo>
                <a:lnTo>
                  <a:pt x="357" y="566"/>
                </a:lnTo>
                <a:lnTo>
                  <a:pt x="357" y="577"/>
                </a:lnTo>
                <a:lnTo>
                  <a:pt x="336" y="577"/>
                </a:lnTo>
                <a:lnTo>
                  <a:pt x="336" y="587"/>
                </a:lnTo>
                <a:lnTo>
                  <a:pt x="353" y="587"/>
                </a:lnTo>
                <a:lnTo>
                  <a:pt x="353" y="597"/>
                </a:lnTo>
                <a:lnTo>
                  <a:pt x="336" y="597"/>
                </a:lnTo>
                <a:lnTo>
                  <a:pt x="336" y="608"/>
                </a:lnTo>
                <a:lnTo>
                  <a:pt x="359" y="608"/>
                </a:lnTo>
                <a:lnTo>
                  <a:pt x="359" y="619"/>
                </a:lnTo>
                <a:lnTo>
                  <a:pt x="320" y="619"/>
                </a:lnTo>
                <a:close/>
                <a:moveTo>
                  <a:pt x="363" y="619"/>
                </a:moveTo>
                <a:lnTo>
                  <a:pt x="363" y="566"/>
                </a:lnTo>
                <a:lnTo>
                  <a:pt x="385" y="566"/>
                </a:lnTo>
                <a:lnTo>
                  <a:pt x="390" y="566"/>
                </a:lnTo>
                <a:lnTo>
                  <a:pt x="394" y="567"/>
                </a:lnTo>
                <a:lnTo>
                  <a:pt x="401" y="570"/>
                </a:lnTo>
                <a:lnTo>
                  <a:pt x="402" y="573"/>
                </a:lnTo>
                <a:lnTo>
                  <a:pt x="404" y="575"/>
                </a:lnTo>
                <a:lnTo>
                  <a:pt x="405" y="578"/>
                </a:lnTo>
                <a:lnTo>
                  <a:pt x="405" y="583"/>
                </a:lnTo>
                <a:lnTo>
                  <a:pt x="405" y="587"/>
                </a:lnTo>
                <a:lnTo>
                  <a:pt x="402" y="591"/>
                </a:lnTo>
                <a:lnTo>
                  <a:pt x="401" y="594"/>
                </a:lnTo>
                <a:lnTo>
                  <a:pt x="397" y="595"/>
                </a:lnTo>
                <a:lnTo>
                  <a:pt x="397" y="597"/>
                </a:lnTo>
                <a:lnTo>
                  <a:pt x="408" y="619"/>
                </a:lnTo>
                <a:lnTo>
                  <a:pt x="393" y="619"/>
                </a:lnTo>
                <a:lnTo>
                  <a:pt x="384" y="599"/>
                </a:lnTo>
                <a:lnTo>
                  <a:pt x="378" y="599"/>
                </a:lnTo>
                <a:lnTo>
                  <a:pt x="378" y="619"/>
                </a:lnTo>
                <a:lnTo>
                  <a:pt x="363" y="619"/>
                </a:lnTo>
                <a:close/>
                <a:moveTo>
                  <a:pt x="378" y="591"/>
                </a:moveTo>
                <a:lnTo>
                  <a:pt x="383" y="591"/>
                </a:lnTo>
                <a:lnTo>
                  <a:pt x="387" y="590"/>
                </a:lnTo>
                <a:lnTo>
                  <a:pt x="388" y="588"/>
                </a:lnTo>
                <a:lnTo>
                  <a:pt x="390" y="587"/>
                </a:lnTo>
                <a:lnTo>
                  <a:pt x="391" y="583"/>
                </a:lnTo>
                <a:lnTo>
                  <a:pt x="390" y="580"/>
                </a:lnTo>
                <a:lnTo>
                  <a:pt x="388" y="578"/>
                </a:lnTo>
                <a:lnTo>
                  <a:pt x="387" y="577"/>
                </a:lnTo>
                <a:lnTo>
                  <a:pt x="383" y="575"/>
                </a:lnTo>
                <a:lnTo>
                  <a:pt x="378" y="575"/>
                </a:lnTo>
                <a:lnTo>
                  <a:pt x="378" y="591"/>
                </a:lnTo>
                <a:close/>
                <a:moveTo>
                  <a:pt x="411" y="619"/>
                </a:moveTo>
                <a:lnTo>
                  <a:pt x="411" y="566"/>
                </a:lnTo>
                <a:lnTo>
                  <a:pt x="434" y="566"/>
                </a:lnTo>
                <a:lnTo>
                  <a:pt x="438" y="566"/>
                </a:lnTo>
                <a:lnTo>
                  <a:pt x="442" y="567"/>
                </a:lnTo>
                <a:lnTo>
                  <a:pt x="449" y="570"/>
                </a:lnTo>
                <a:lnTo>
                  <a:pt x="450" y="573"/>
                </a:lnTo>
                <a:lnTo>
                  <a:pt x="452" y="575"/>
                </a:lnTo>
                <a:lnTo>
                  <a:pt x="453" y="578"/>
                </a:lnTo>
                <a:lnTo>
                  <a:pt x="453" y="583"/>
                </a:lnTo>
                <a:lnTo>
                  <a:pt x="453" y="587"/>
                </a:lnTo>
                <a:lnTo>
                  <a:pt x="450" y="591"/>
                </a:lnTo>
                <a:lnTo>
                  <a:pt x="448" y="594"/>
                </a:lnTo>
                <a:lnTo>
                  <a:pt x="445" y="595"/>
                </a:lnTo>
                <a:lnTo>
                  <a:pt x="445" y="597"/>
                </a:lnTo>
                <a:lnTo>
                  <a:pt x="456" y="618"/>
                </a:lnTo>
                <a:lnTo>
                  <a:pt x="473" y="566"/>
                </a:lnTo>
                <a:lnTo>
                  <a:pt x="490" y="566"/>
                </a:lnTo>
                <a:lnTo>
                  <a:pt x="508" y="619"/>
                </a:lnTo>
                <a:lnTo>
                  <a:pt x="493" y="619"/>
                </a:lnTo>
                <a:lnTo>
                  <a:pt x="489" y="608"/>
                </a:lnTo>
                <a:lnTo>
                  <a:pt x="472" y="608"/>
                </a:lnTo>
                <a:lnTo>
                  <a:pt x="469" y="619"/>
                </a:lnTo>
                <a:lnTo>
                  <a:pt x="456" y="619"/>
                </a:lnTo>
                <a:lnTo>
                  <a:pt x="455" y="619"/>
                </a:lnTo>
                <a:lnTo>
                  <a:pt x="441" y="619"/>
                </a:lnTo>
                <a:lnTo>
                  <a:pt x="431" y="599"/>
                </a:lnTo>
                <a:lnTo>
                  <a:pt x="426" y="599"/>
                </a:lnTo>
                <a:lnTo>
                  <a:pt x="426" y="619"/>
                </a:lnTo>
                <a:lnTo>
                  <a:pt x="411" y="619"/>
                </a:lnTo>
                <a:close/>
                <a:moveTo>
                  <a:pt x="426" y="591"/>
                </a:moveTo>
                <a:lnTo>
                  <a:pt x="431" y="591"/>
                </a:lnTo>
                <a:lnTo>
                  <a:pt x="435" y="590"/>
                </a:lnTo>
                <a:lnTo>
                  <a:pt x="436" y="588"/>
                </a:lnTo>
                <a:lnTo>
                  <a:pt x="438" y="587"/>
                </a:lnTo>
                <a:lnTo>
                  <a:pt x="439" y="583"/>
                </a:lnTo>
                <a:lnTo>
                  <a:pt x="438" y="580"/>
                </a:lnTo>
                <a:lnTo>
                  <a:pt x="436" y="578"/>
                </a:lnTo>
                <a:lnTo>
                  <a:pt x="435" y="577"/>
                </a:lnTo>
                <a:lnTo>
                  <a:pt x="431" y="575"/>
                </a:lnTo>
                <a:lnTo>
                  <a:pt x="426" y="575"/>
                </a:lnTo>
                <a:lnTo>
                  <a:pt x="426" y="591"/>
                </a:lnTo>
                <a:close/>
                <a:moveTo>
                  <a:pt x="480" y="581"/>
                </a:moveTo>
                <a:lnTo>
                  <a:pt x="474" y="599"/>
                </a:lnTo>
                <a:lnTo>
                  <a:pt x="486" y="599"/>
                </a:lnTo>
                <a:lnTo>
                  <a:pt x="480" y="581"/>
                </a:lnTo>
                <a:close/>
                <a:moveTo>
                  <a:pt x="484" y="563"/>
                </a:moveTo>
                <a:lnTo>
                  <a:pt x="484" y="553"/>
                </a:lnTo>
                <a:lnTo>
                  <a:pt x="494" y="553"/>
                </a:lnTo>
                <a:lnTo>
                  <a:pt x="494" y="563"/>
                </a:lnTo>
                <a:lnTo>
                  <a:pt x="484" y="563"/>
                </a:lnTo>
                <a:close/>
                <a:moveTo>
                  <a:pt x="467" y="563"/>
                </a:moveTo>
                <a:lnTo>
                  <a:pt x="467" y="553"/>
                </a:lnTo>
                <a:lnTo>
                  <a:pt x="479" y="553"/>
                </a:lnTo>
                <a:lnTo>
                  <a:pt x="479" y="563"/>
                </a:lnTo>
                <a:lnTo>
                  <a:pt x="467" y="563"/>
                </a:lnTo>
                <a:close/>
                <a:moveTo>
                  <a:pt x="515" y="619"/>
                </a:moveTo>
                <a:lnTo>
                  <a:pt x="515" y="577"/>
                </a:lnTo>
                <a:lnTo>
                  <a:pt x="501" y="577"/>
                </a:lnTo>
                <a:lnTo>
                  <a:pt x="501" y="566"/>
                </a:lnTo>
                <a:lnTo>
                  <a:pt x="545" y="566"/>
                </a:lnTo>
                <a:lnTo>
                  <a:pt x="545" y="577"/>
                </a:lnTo>
                <a:lnTo>
                  <a:pt x="531" y="577"/>
                </a:lnTo>
                <a:lnTo>
                  <a:pt x="531" y="619"/>
                </a:lnTo>
                <a:lnTo>
                  <a:pt x="515" y="619"/>
                </a:lnTo>
                <a:close/>
                <a:moveTo>
                  <a:pt x="559" y="619"/>
                </a:moveTo>
                <a:lnTo>
                  <a:pt x="559" y="577"/>
                </a:lnTo>
                <a:lnTo>
                  <a:pt x="547" y="577"/>
                </a:lnTo>
                <a:lnTo>
                  <a:pt x="547" y="566"/>
                </a:lnTo>
                <a:lnTo>
                  <a:pt x="589" y="566"/>
                </a:lnTo>
                <a:lnTo>
                  <a:pt x="589" y="577"/>
                </a:lnTo>
                <a:lnTo>
                  <a:pt x="575" y="577"/>
                </a:lnTo>
                <a:lnTo>
                  <a:pt x="575" y="619"/>
                </a:lnTo>
                <a:lnTo>
                  <a:pt x="559" y="619"/>
                </a:lnTo>
                <a:close/>
                <a:moveTo>
                  <a:pt x="592" y="619"/>
                </a:moveTo>
                <a:lnTo>
                  <a:pt x="592" y="566"/>
                </a:lnTo>
                <a:lnTo>
                  <a:pt x="628" y="566"/>
                </a:lnTo>
                <a:lnTo>
                  <a:pt x="628" y="577"/>
                </a:lnTo>
                <a:lnTo>
                  <a:pt x="607" y="577"/>
                </a:lnTo>
                <a:lnTo>
                  <a:pt x="607" y="587"/>
                </a:lnTo>
                <a:lnTo>
                  <a:pt x="624" y="587"/>
                </a:lnTo>
                <a:lnTo>
                  <a:pt x="624" y="597"/>
                </a:lnTo>
                <a:lnTo>
                  <a:pt x="607" y="597"/>
                </a:lnTo>
                <a:lnTo>
                  <a:pt x="607" y="608"/>
                </a:lnTo>
                <a:lnTo>
                  <a:pt x="630" y="608"/>
                </a:lnTo>
                <a:lnTo>
                  <a:pt x="630" y="619"/>
                </a:lnTo>
                <a:lnTo>
                  <a:pt x="592" y="619"/>
                </a:lnTo>
                <a:close/>
                <a:moveTo>
                  <a:pt x="634" y="619"/>
                </a:moveTo>
                <a:lnTo>
                  <a:pt x="634" y="566"/>
                </a:lnTo>
                <a:lnTo>
                  <a:pt x="650" y="566"/>
                </a:lnTo>
                <a:lnTo>
                  <a:pt x="650" y="608"/>
                </a:lnTo>
                <a:lnTo>
                  <a:pt x="669" y="608"/>
                </a:lnTo>
                <a:lnTo>
                  <a:pt x="669" y="619"/>
                </a:lnTo>
                <a:lnTo>
                  <a:pt x="634" y="619"/>
                </a:lnTo>
                <a:close/>
                <a:moveTo>
                  <a:pt x="688" y="619"/>
                </a:moveTo>
                <a:lnTo>
                  <a:pt x="678" y="619"/>
                </a:lnTo>
                <a:lnTo>
                  <a:pt x="671" y="616"/>
                </a:lnTo>
                <a:lnTo>
                  <a:pt x="671" y="605"/>
                </a:lnTo>
                <a:lnTo>
                  <a:pt x="678" y="608"/>
                </a:lnTo>
                <a:lnTo>
                  <a:pt x="682" y="608"/>
                </a:lnTo>
                <a:lnTo>
                  <a:pt x="686" y="609"/>
                </a:lnTo>
                <a:lnTo>
                  <a:pt x="691" y="608"/>
                </a:lnTo>
                <a:lnTo>
                  <a:pt x="693" y="608"/>
                </a:lnTo>
                <a:lnTo>
                  <a:pt x="695" y="606"/>
                </a:lnTo>
                <a:lnTo>
                  <a:pt x="695" y="604"/>
                </a:lnTo>
                <a:lnTo>
                  <a:pt x="695" y="602"/>
                </a:lnTo>
                <a:lnTo>
                  <a:pt x="693" y="601"/>
                </a:lnTo>
                <a:lnTo>
                  <a:pt x="692" y="599"/>
                </a:lnTo>
                <a:lnTo>
                  <a:pt x="688" y="598"/>
                </a:lnTo>
                <a:lnTo>
                  <a:pt x="685" y="598"/>
                </a:lnTo>
                <a:lnTo>
                  <a:pt x="679" y="597"/>
                </a:lnTo>
                <a:lnTo>
                  <a:pt x="674" y="594"/>
                </a:lnTo>
                <a:lnTo>
                  <a:pt x="672" y="588"/>
                </a:lnTo>
                <a:lnTo>
                  <a:pt x="671" y="585"/>
                </a:lnTo>
                <a:lnTo>
                  <a:pt x="671" y="581"/>
                </a:lnTo>
                <a:lnTo>
                  <a:pt x="671" y="578"/>
                </a:lnTo>
                <a:lnTo>
                  <a:pt x="672" y="575"/>
                </a:lnTo>
                <a:lnTo>
                  <a:pt x="674" y="573"/>
                </a:lnTo>
                <a:lnTo>
                  <a:pt x="675" y="570"/>
                </a:lnTo>
                <a:lnTo>
                  <a:pt x="678" y="567"/>
                </a:lnTo>
                <a:lnTo>
                  <a:pt x="682" y="566"/>
                </a:lnTo>
                <a:lnTo>
                  <a:pt x="686" y="566"/>
                </a:lnTo>
                <a:lnTo>
                  <a:pt x="691" y="566"/>
                </a:lnTo>
                <a:lnTo>
                  <a:pt x="701" y="566"/>
                </a:lnTo>
                <a:lnTo>
                  <a:pt x="706" y="568"/>
                </a:lnTo>
                <a:lnTo>
                  <a:pt x="706" y="578"/>
                </a:lnTo>
                <a:lnTo>
                  <a:pt x="699" y="577"/>
                </a:lnTo>
                <a:lnTo>
                  <a:pt x="692" y="575"/>
                </a:lnTo>
                <a:lnTo>
                  <a:pt x="689" y="577"/>
                </a:lnTo>
                <a:lnTo>
                  <a:pt x="686" y="577"/>
                </a:lnTo>
                <a:lnTo>
                  <a:pt x="685" y="578"/>
                </a:lnTo>
                <a:lnTo>
                  <a:pt x="685" y="581"/>
                </a:lnTo>
                <a:lnTo>
                  <a:pt x="685" y="583"/>
                </a:lnTo>
                <a:lnTo>
                  <a:pt x="686" y="584"/>
                </a:lnTo>
                <a:lnTo>
                  <a:pt x="691" y="585"/>
                </a:lnTo>
                <a:lnTo>
                  <a:pt x="695" y="585"/>
                </a:lnTo>
                <a:lnTo>
                  <a:pt x="701" y="588"/>
                </a:lnTo>
                <a:lnTo>
                  <a:pt x="706" y="591"/>
                </a:lnTo>
                <a:lnTo>
                  <a:pt x="708" y="595"/>
                </a:lnTo>
                <a:lnTo>
                  <a:pt x="709" y="598"/>
                </a:lnTo>
                <a:lnTo>
                  <a:pt x="709" y="602"/>
                </a:lnTo>
                <a:lnTo>
                  <a:pt x="709" y="606"/>
                </a:lnTo>
                <a:lnTo>
                  <a:pt x="708" y="609"/>
                </a:lnTo>
                <a:lnTo>
                  <a:pt x="706" y="612"/>
                </a:lnTo>
                <a:lnTo>
                  <a:pt x="703" y="615"/>
                </a:lnTo>
                <a:lnTo>
                  <a:pt x="701" y="618"/>
                </a:lnTo>
                <a:lnTo>
                  <a:pt x="698" y="619"/>
                </a:lnTo>
                <a:lnTo>
                  <a:pt x="693" y="619"/>
                </a:lnTo>
                <a:lnTo>
                  <a:pt x="688" y="619"/>
                </a:lnTo>
                <a:close/>
                <a:moveTo>
                  <a:pt x="713" y="619"/>
                </a:moveTo>
                <a:lnTo>
                  <a:pt x="713" y="566"/>
                </a:lnTo>
                <a:lnTo>
                  <a:pt x="750" y="566"/>
                </a:lnTo>
                <a:lnTo>
                  <a:pt x="750" y="577"/>
                </a:lnTo>
                <a:lnTo>
                  <a:pt x="727" y="577"/>
                </a:lnTo>
                <a:lnTo>
                  <a:pt x="727" y="587"/>
                </a:lnTo>
                <a:lnTo>
                  <a:pt x="746" y="587"/>
                </a:lnTo>
                <a:lnTo>
                  <a:pt x="746" y="597"/>
                </a:lnTo>
                <a:lnTo>
                  <a:pt x="727" y="597"/>
                </a:lnTo>
                <a:lnTo>
                  <a:pt x="727" y="608"/>
                </a:lnTo>
                <a:lnTo>
                  <a:pt x="750" y="608"/>
                </a:lnTo>
                <a:lnTo>
                  <a:pt x="750" y="619"/>
                </a:lnTo>
                <a:lnTo>
                  <a:pt x="713" y="619"/>
                </a:lnTo>
                <a:close/>
                <a:moveTo>
                  <a:pt x="756" y="619"/>
                </a:moveTo>
                <a:lnTo>
                  <a:pt x="756" y="566"/>
                </a:lnTo>
                <a:lnTo>
                  <a:pt x="778" y="566"/>
                </a:lnTo>
                <a:lnTo>
                  <a:pt x="782" y="566"/>
                </a:lnTo>
                <a:lnTo>
                  <a:pt x="787" y="567"/>
                </a:lnTo>
                <a:lnTo>
                  <a:pt x="792" y="570"/>
                </a:lnTo>
                <a:lnTo>
                  <a:pt x="795" y="573"/>
                </a:lnTo>
                <a:lnTo>
                  <a:pt x="797" y="575"/>
                </a:lnTo>
                <a:lnTo>
                  <a:pt x="798" y="578"/>
                </a:lnTo>
                <a:lnTo>
                  <a:pt x="798" y="583"/>
                </a:lnTo>
                <a:lnTo>
                  <a:pt x="797" y="587"/>
                </a:lnTo>
                <a:lnTo>
                  <a:pt x="795" y="591"/>
                </a:lnTo>
                <a:lnTo>
                  <a:pt x="792" y="594"/>
                </a:lnTo>
                <a:lnTo>
                  <a:pt x="790" y="595"/>
                </a:lnTo>
                <a:lnTo>
                  <a:pt x="790" y="597"/>
                </a:lnTo>
                <a:lnTo>
                  <a:pt x="801" y="619"/>
                </a:lnTo>
                <a:lnTo>
                  <a:pt x="785" y="619"/>
                </a:lnTo>
                <a:lnTo>
                  <a:pt x="775" y="599"/>
                </a:lnTo>
                <a:lnTo>
                  <a:pt x="770" y="599"/>
                </a:lnTo>
                <a:lnTo>
                  <a:pt x="770" y="619"/>
                </a:lnTo>
                <a:lnTo>
                  <a:pt x="756" y="619"/>
                </a:lnTo>
                <a:close/>
                <a:moveTo>
                  <a:pt x="770" y="591"/>
                </a:moveTo>
                <a:lnTo>
                  <a:pt x="775" y="591"/>
                </a:lnTo>
                <a:lnTo>
                  <a:pt x="780" y="590"/>
                </a:lnTo>
                <a:lnTo>
                  <a:pt x="781" y="588"/>
                </a:lnTo>
                <a:lnTo>
                  <a:pt x="782" y="587"/>
                </a:lnTo>
                <a:lnTo>
                  <a:pt x="782" y="583"/>
                </a:lnTo>
                <a:lnTo>
                  <a:pt x="782" y="580"/>
                </a:lnTo>
                <a:lnTo>
                  <a:pt x="781" y="578"/>
                </a:lnTo>
                <a:lnTo>
                  <a:pt x="780" y="577"/>
                </a:lnTo>
                <a:lnTo>
                  <a:pt x="775" y="575"/>
                </a:lnTo>
                <a:lnTo>
                  <a:pt x="770" y="575"/>
                </a:lnTo>
                <a:lnTo>
                  <a:pt x="770" y="591"/>
                </a:lnTo>
                <a:close/>
                <a:moveTo>
                  <a:pt x="200" y="334"/>
                </a:moveTo>
                <a:lnTo>
                  <a:pt x="268" y="334"/>
                </a:lnTo>
                <a:lnTo>
                  <a:pt x="234" y="222"/>
                </a:lnTo>
                <a:lnTo>
                  <a:pt x="200" y="334"/>
                </a:lnTo>
                <a:close/>
                <a:moveTo>
                  <a:pt x="431" y="437"/>
                </a:moveTo>
                <a:lnTo>
                  <a:pt x="460" y="437"/>
                </a:lnTo>
                <a:lnTo>
                  <a:pt x="460" y="513"/>
                </a:lnTo>
                <a:lnTo>
                  <a:pt x="268" y="513"/>
                </a:lnTo>
                <a:lnTo>
                  <a:pt x="268" y="437"/>
                </a:lnTo>
                <a:lnTo>
                  <a:pt x="301" y="437"/>
                </a:lnTo>
                <a:lnTo>
                  <a:pt x="292" y="412"/>
                </a:lnTo>
                <a:lnTo>
                  <a:pt x="176" y="412"/>
                </a:lnTo>
                <a:lnTo>
                  <a:pt x="168" y="437"/>
                </a:lnTo>
                <a:lnTo>
                  <a:pt x="200" y="437"/>
                </a:lnTo>
                <a:lnTo>
                  <a:pt x="200" y="513"/>
                </a:lnTo>
                <a:lnTo>
                  <a:pt x="10" y="513"/>
                </a:lnTo>
                <a:lnTo>
                  <a:pt x="10" y="437"/>
                </a:lnTo>
                <a:lnTo>
                  <a:pt x="38" y="436"/>
                </a:lnTo>
                <a:lnTo>
                  <a:pt x="151" y="138"/>
                </a:lnTo>
                <a:lnTo>
                  <a:pt x="320" y="138"/>
                </a:lnTo>
                <a:lnTo>
                  <a:pt x="431" y="437"/>
                </a:lnTo>
                <a:close/>
                <a:moveTo>
                  <a:pt x="603" y="138"/>
                </a:moveTo>
                <a:lnTo>
                  <a:pt x="790" y="138"/>
                </a:lnTo>
                <a:lnTo>
                  <a:pt x="791" y="213"/>
                </a:lnTo>
                <a:lnTo>
                  <a:pt x="757" y="216"/>
                </a:lnTo>
                <a:lnTo>
                  <a:pt x="757" y="405"/>
                </a:lnTo>
                <a:lnTo>
                  <a:pt x="757" y="419"/>
                </a:lnTo>
                <a:lnTo>
                  <a:pt x="754" y="433"/>
                </a:lnTo>
                <a:lnTo>
                  <a:pt x="751" y="444"/>
                </a:lnTo>
                <a:lnTo>
                  <a:pt x="749" y="456"/>
                </a:lnTo>
                <a:lnTo>
                  <a:pt x="743" y="466"/>
                </a:lnTo>
                <a:lnTo>
                  <a:pt x="737" y="474"/>
                </a:lnTo>
                <a:lnTo>
                  <a:pt x="730" y="482"/>
                </a:lnTo>
                <a:lnTo>
                  <a:pt x="723" y="489"/>
                </a:lnTo>
                <a:lnTo>
                  <a:pt x="715" y="495"/>
                </a:lnTo>
                <a:lnTo>
                  <a:pt x="705" y="499"/>
                </a:lnTo>
                <a:lnTo>
                  <a:pt x="695" y="504"/>
                </a:lnTo>
                <a:lnTo>
                  <a:pt x="684" y="506"/>
                </a:lnTo>
                <a:lnTo>
                  <a:pt x="672" y="509"/>
                </a:lnTo>
                <a:lnTo>
                  <a:pt x="661" y="511"/>
                </a:lnTo>
                <a:lnTo>
                  <a:pt x="648" y="512"/>
                </a:lnTo>
                <a:lnTo>
                  <a:pt x="634" y="512"/>
                </a:lnTo>
                <a:lnTo>
                  <a:pt x="479" y="512"/>
                </a:lnTo>
                <a:lnTo>
                  <a:pt x="479" y="420"/>
                </a:lnTo>
                <a:lnTo>
                  <a:pt x="445" y="419"/>
                </a:lnTo>
                <a:lnTo>
                  <a:pt x="408" y="317"/>
                </a:lnTo>
                <a:lnTo>
                  <a:pt x="408" y="216"/>
                </a:lnTo>
                <a:lnTo>
                  <a:pt x="376" y="215"/>
                </a:lnTo>
                <a:lnTo>
                  <a:pt x="376" y="138"/>
                </a:lnTo>
                <a:lnTo>
                  <a:pt x="563" y="138"/>
                </a:lnTo>
                <a:lnTo>
                  <a:pt x="563" y="213"/>
                </a:lnTo>
                <a:lnTo>
                  <a:pt x="528" y="216"/>
                </a:lnTo>
                <a:lnTo>
                  <a:pt x="530" y="399"/>
                </a:lnTo>
                <a:lnTo>
                  <a:pt x="530" y="406"/>
                </a:lnTo>
                <a:lnTo>
                  <a:pt x="531" y="412"/>
                </a:lnTo>
                <a:lnTo>
                  <a:pt x="532" y="418"/>
                </a:lnTo>
                <a:lnTo>
                  <a:pt x="534" y="419"/>
                </a:lnTo>
                <a:lnTo>
                  <a:pt x="535" y="420"/>
                </a:lnTo>
                <a:lnTo>
                  <a:pt x="538" y="422"/>
                </a:lnTo>
                <a:lnTo>
                  <a:pt x="539" y="422"/>
                </a:lnTo>
                <a:lnTo>
                  <a:pt x="544" y="423"/>
                </a:lnTo>
                <a:lnTo>
                  <a:pt x="549" y="425"/>
                </a:lnTo>
                <a:lnTo>
                  <a:pt x="555" y="425"/>
                </a:lnTo>
                <a:lnTo>
                  <a:pt x="613" y="425"/>
                </a:lnTo>
                <a:lnTo>
                  <a:pt x="619" y="425"/>
                </a:lnTo>
                <a:lnTo>
                  <a:pt x="624" y="423"/>
                </a:lnTo>
                <a:lnTo>
                  <a:pt x="628" y="422"/>
                </a:lnTo>
                <a:lnTo>
                  <a:pt x="631" y="419"/>
                </a:lnTo>
                <a:lnTo>
                  <a:pt x="633" y="415"/>
                </a:lnTo>
                <a:lnTo>
                  <a:pt x="636" y="411"/>
                </a:lnTo>
                <a:lnTo>
                  <a:pt x="636" y="405"/>
                </a:lnTo>
                <a:lnTo>
                  <a:pt x="636" y="399"/>
                </a:lnTo>
                <a:lnTo>
                  <a:pt x="636" y="216"/>
                </a:lnTo>
                <a:lnTo>
                  <a:pt x="603" y="213"/>
                </a:lnTo>
                <a:lnTo>
                  <a:pt x="603" y="138"/>
                </a:lnTo>
                <a:close/>
                <a:moveTo>
                  <a:pt x="239" y="119"/>
                </a:moveTo>
                <a:lnTo>
                  <a:pt x="230" y="119"/>
                </a:lnTo>
                <a:lnTo>
                  <a:pt x="219" y="117"/>
                </a:lnTo>
                <a:lnTo>
                  <a:pt x="213" y="116"/>
                </a:lnTo>
                <a:lnTo>
                  <a:pt x="207" y="114"/>
                </a:lnTo>
                <a:lnTo>
                  <a:pt x="198" y="109"/>
                </a:lnTo>
                <a:lnTo>
                  <a:pt x="193" y="106"/>
                </a:lnTo>
                <a:lnTo>
                  <a:pt x="189" y="102"/>
                </a:lnTo>
                <a:lnTo>
                  <a:pt x="185" y="98"/>
                </a:lnTo>
                <a:lnTo>
                  <a:pt x="182" y="93"/>
                </a:lnTo>
                <a:lnTo>
                  <a:pt x="179" y="89"/>
                </a:lnTo>
                <a:lnTo>
                  <a:pt x="176" y="85"/>
                </a:lnTo>
                <a:lnTo>
                  <a:pt x="174" y="74"/>
                </a:lnTo>
                <a:lnTo>
                  <a:pt x="172" y="62"/>
                </a:lnTo>
                <a:lnTo>
                  <a:pt x="172" y="57"/>
                </a:lnTo>
                <a:lnTo>
                  <a:pt x="174" y="45"/>
                </a:lnTo>
                <a:lnTo>
                  <a:pt x="175" y="40"/>
                </a:lnTo>
                <a:lnTo>
                  <a:pt x="176" y="34"/>
                </a:lnTo>
                <a:lnTo>
                  <a:pt x="179" y="30"/>
                </a:lnTo>
                <a:lnTo>
                  <a:pt x="182" y="24"/>
                </a:lnTo>
                <a:lnTo>
                  <a:pt x="185" y="20"/>
                </a:lnTo>
                <a:lnTo>
                  <a:pt x="189" y="16"/>
                </a:lnTo>
                <a:lnTo>
                  <a:pt x="193" y="13"/>
                </a:lnTo>
                <a:lnTo>
                  <a:pt x="198" y="9"/>
                </a:lnTo>
                <a:lnTo>
                  <a:pt x="202" y="6"/>
                </a:lnTo>
                <a:lnTo>
                  <a:pt x="207" y="4"/>
                </a:lnTo>
                <a:lnTo>
                  <a:pt x="213" y="2"/>
                </a:lnTo>
                <a:lnTo>
                  <a:pt x="219" y="2"/>
                </a:lnTo>
                <a:lnTo>
                  <a:pt x="230" y="0"/>
                </a:lnTo>
                <a:lnTo>
                  <a:pt x="237" y="0"/>
                </a:lnTo>
                <a:lnTo>
                  <a:pt x="250" y="0"/>
                </a:lnTo>
                <a:lnTo>
                  <a:pt x="256" y="2"/>
                </a:lnTo>
                <a:lnTo>
                  <a:pt x="260" y="4"/>
                </a:lnTo>
                <a:lnTo>
                  <a:pt x="270" y="9"/>
                </a:lnTo>
                <a:lnTo>
                  <a:pt x="275" y="13"/>
                </a:lnTo>
                <a:lnTo>
                  <a:pt x="280" y="16"/>
                </a:lnTo>
                <a:lnTo>
                  <a:pt x="282" y="20"/>
                </a:lnTo>
                <a:lnTo>
                  <a:pt x="287" y="24"/>
                </a:lnTo>
                <a:lnTo>
                  <a:pt x="289" y="28"/>
                </a:lnTo>
                <a:lnTo>
                  <a:pt x="291" y="34"/>
                </a:lnTo>
                <a:lnTo>
                  <a:pt x="295" y="44"/>
                </a:lnTo>
                <a:lnTo>
                  <a:pt x="296" y="57"/>
                </a:lnTo>
                <a:lnTo>
                  <a:pt x="296" y="62"/>
                </a:lnTo>
                <a:lnTo>
                  <a:pt x="295" y="74"/>
                </a:lnTo>
                <a:lnTo>
                  <a:pt x="294" y="79"/>
                </a:lnTo>
                <a:lnTo>
                  <a:pt x="291" y="83"/>
                </a:lnTo>
                <a:lnTo>
                  <a:pt x="289" y="89"/>
                </a:lnTo>
                <a:lnTo>
                  <a:pt x="287" y="93"/>
                </a:lnTo>
                <a:lnTo>
                  <a:pt x="282" y="98"/>
                </a:lnTo>
                <a:lnTo>
                  <a:pt x="280" y="102"/>
                </a:lnTo>
                <a:lnTo>
                  <a:pt x="275" y="106"/>
                </a:lnTo>
                <a:lnTo>
                  <a:pt x="271" y="109"/>
                </a:lnTo>
                <a:lnTo>
                  <a:pt x="265" y="112"/>
                </a:lnTo>
                <a:lnTo>
                  <a:pt x="261" y="114"/>
                </a:lnTo>
                <a:lnTo>
                  <a:pt x="256" y="116"/>
                </a:lnTo>
                <a:lnTo>
                  <a:pt x="250" y="117"/>
                </a:lnTo>
                <a:lnTo>
                  <a:pt x="239" y="11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3" name="Freeform 162">
            <a:extLst>
              <a:ext uri="{FF2B5EF4-FFF2-40B4-BE49-F238E27FC236}">
                <a16:creationId xmlns:a16="http://schemas.microsoft.com/office/drawing/2014/main" id="{B378E466-543E-1B30-7CFC-454FF07D029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48701" y="6297254"/>
            <a:ext cx="455009" cy="54000"/>
          </a:xfrm>
          <a:custGeom>
            <a:avLst/>
            <a:gdLst>
              <a:gd name="T0" fmla="*/ 81 w 1938"/>
              <a:gd name="T1" fmla="*/ 222 h 230"/>
              <a:gd name="T2" fmla="*/ 6 w 1938"/>
              <a:gd name="T3" fmla="*/ 11 h 230"/>
              <a:gd name="T4" fmla="*/ 71 w 1938"/>
              <a:gd name="T5" fmla="*/ 104 h 230"/>
              <a:gd name="T6" fmla="*/ 167 w 1938"/>
              <a:gd name="T7" fmla="*/ 11 h 230"/>
              <a:gd name="T8" fmla="*/ 184 w 1938"/>
              <a:gd name="T9" fmla="*/ 222 h 230"/>
              <a:gd name="T10" fmla="*/ 1611 w 1938"/>
              <a:gd name="T11" fmla="*/ 222 h 230"/>
              <a:gd name="T12" fmla="*/ 1479 w 1938"/>
              <a:gd name="T13" fmla="*/ 200 h 230"/>
              <a:gd name="T14" fmla="*/ 1383 w 1938"/>
              <a:gd name="T15" fmla="*/ 217 h 230"/>
              <a:gd name="T16" fmla="*/ 1392 w 1938"/>
              <a:gd name="T17" fmla="*/ 5 h 230"/>
              <a:gd name="T18" fmla="*/ 1581 w 1938"/>
              <a:gd name="T19" fmla="*/ 22 h 230"/>
              <a:gd name="T20" fmla="*/ 1660 w 1938"/>
              <a:gd name="T21" fmla="*/ 17 h 230"/>
              <a:gd name="T22" fmla="*/ 1818 w 1938"/>
              <a:gd name="T23" fmla="*/ 21 h 230"/>
              <a:gd name="T24" fmla="*/ 1930 w 1938"/>
              <a:gd name="T25" fmla="*/ 213 h 230"/>
              <a:gd name="T26" fmla="*/ 1755 w 1938"/>
              <a:gd name="T27" fmla="*/ 222 h 230"/>
              <a:gd name="T28" fmla="*/ 1144 w 1938"/>
              <a:gd name="T29" fmla="*/ 12 h 230"/>
              <a:gd name="T30" fmla="*/ 1127 w 1938"/>
              <a:gd name="T31" fmla="*/ 201 h 230"/>
              <a:gd name="T32" fmla="*/ 1048 w 1938"/>
              <a:gd name="T33" fmla="*/ 225 h 230"/>
              <a:gd name="T34" fmla="*/ 990 w 1938"/>
              <a:gd name="T35" fmla="*/ 190 h 230"/>
              <a:gd name="T36" fmla="*/ 973 w 1938"/>
              <a:gd name="T37" fmla="*/ 5 h 230"/>
              <a:gd name="T38" fmla="*/ 1058 w 1938"/>
              <a:gd name="T39" fmla="*/ 207 h 230"/>
              <a:gd name="T40" fmla="*/ 1082 w 1938"/>
              <a:gd name="T41" fmla="*/ 186 h 230"/>
              <a:gd name="T42" fmla="*/ 1252 w 1938"/>
              <a:gd name="T43" fmla="*/ 190 h 230"/>
              <a:gd name="T44" fmla="*/ 1192 w 1938"/>
              <a:gd name="T45" fmla="*/ 203 h 230"/>
              <a:gd name="T46" fmla="*/ 1198 w 1938"/>
              <a:gd name="T47" fmla="*/ 149 h 230"/>
              <a:gd name="T48" fmla="*/ 1160 w 1938"/>
              <a:gd name="T49" fmla="*/ 74 h 230"/>
              <a:gd name="T50" fmla="*/ 1215 w 1938"/>
              <a:gd name="T51" fmla="*/ 5 h 230"/>
              <a:gd name="T52" fmla="*/ 1225 w 1938"/>
              <a:gd name="T53" fmla="*/ 53 h 230"/>
              <a:gd name="T54" fmla="*/ 1264 w 1938"/>
              <a:gd name="T55" fmla="*/ 128 h 230"/>
              <a:gd name="T56" fmla="*/ 1293 w 1938"/>
              <a:gd name="T57" fmla="*/ 211 h 230"/>
              <a:gd name="T58" fmla="*/ 1362 w 1938"/>
              <a:gd name="T59" fmla="*/ 7 h 230"/>
              <a:gd name="T60" fmla="*/ 1362 w 1938"/>
              <a:gd name="T61" fmla="*/ 222 h 230"/>
              <a:gd name="T62" fmla="*/ 954 w 1938"/>
              <a:gd name="T63" fmla="*/ 170 h 230"/>
              <a:gd name="T64" fmla="*/ 911 w 1938"/>
              <a:gd name="T65" fmla="*/ 220 h 230"/>
              <a:gd name="T66" fmla="*/ 826 w 1938"/>
              <a:gd name="T67" fmla="*/ 214 h 230"/>
              <a:gd name="T68" fmla="*/ 797 w 1938"/>
              <a:gd name="T69" fmla="*/ 162 h 230"/>
              <a:gd name="T70" fmla="*/ 858 w 1938"/>
              <a:gd name="T71" fmla="*/ 194 h 230"/>
              <a:gd name="T72" fmla="*/ 886 w 1938"/>
              <a:gd name="T73" fmla="*/ 204 h 230"/>
              <a:gd name="T74" fmla="*/ 427 w 1938"/>
              <a:gd name="T75" fmla="*/ 156 h 230"/>
              <a:gd name="T76" fmla="*/ 377 w 1938"/>
              <a:gd name="T77" fmla="*/ 218 h 230"/>
              <a:gd name="T78" fmla="*/ 364 w 1938"/>
              <a:gd name="T79" fmla="*/ 179 h 230"/>
              <a:gd name="T80" fmla="*/ 332 w 1938"/>
              <a:gd name="T81" fmla="*/ 110 h 230"/>
              <a:gd name="T82" fmla="*/ 329 w 1938"/>
              <a:gd name="T83" fmla="*/ 46 h 230"/>
              <a:gd name="T84" fmla="*/ 391 w 1938"/>
              <a:gd name="T85" fmla="*/ 32 h 230"/>
              <a:gd name="T86" fmla="*/ 398 w 1938"/>
              <a:gd name="T87" fmla="*/ 84 h 230"/>
              <a:gd name="T88" fmla="*/ 623 w 1938"/>
              <a:gd name="T89" fmla="*/ 222 h 230"/>
              <a:gd name="T90" fmla="*/ 439 w 1938"/>
              <a:gd name="T91" fmla="*/ 222 h 230"/>
              <a:gd name="T92" fmla="*/ 441 w 1938"/>
              <a:gd name="T93" fmla="*/ 7 h 230"/>
              <a:gd name="T94" fmla="*/ 561 w 1938"/>
              <a:gd name="T95" fmla="*/ 18 h 230"/>
              <a:gd name="T96" fmla="*/ 599 w 1938"/>
              <a:gd name="T97" fmla="*/ 17 h 230"/>
              <a:gd name="T98" fmla="*/ 624 w 1938"/>
              <a:gd name="T99" fmla="*/ 222 h 230"/>
              <a:gd name="T100" fmla="*/ 624 w 1938"/>
              <a:gd name="T101" fmla="*/ 7 h 230"/>
              <a:gd name="T102" fmla="*/ 692 w 1938"/>
              <a:gd name="T103" fmla="*/ 211 h 230"/>
              <a:gd name="T104" fmla="*/ 780 w 1938"/>
              <a:gd name="T105" fmla="*/ 101 h 230"/>
              <a:gd name="T106" fmla="*/ 195 w 1938"/>
              <a:gd name="T107" fmla="*/ 18 h 230"/>
              <a:gd name="T108" fmla="*/ 297 w 1938"/>
              <a:gd name="T109" fmla="*/ 29 h 230"/>
              <a:gd name="T110" fmla="*/ 292 w 1938"/>
              <a:gd name="T111" fmla="*/ 203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938" h="230">
                <a:moveTo>
                  <a:pt x="184" y="222"/>
                </a:moveTo>
                <a:lnTo>
                  <a:pt x="113" y="222"/>
                </a:lnTo>
                <a:lnTo>
                  <a:pt x="71" y="111"/>
                </a:lnTo>
                <a:lnTo>
                  <a:pt x="71" y="207"/>
                </a:lnTo>
                <a:lnTo>
                  <a:pt x="71" y="211"/>
                </a:lnTo>
                <a:lnTo>
                  <a:pt x="72" y="214"/>
                </a:lnTo>
                <a:lnTo>
                  <a:pt x="75" y="218"/>
                </a:lnTo>
                <a:lnTo>
                  <a:pt x="79" y="222"/>
                </a:lnTo>
                <a:lnTo>
                  <a:pt x="81" y="222"/>
                </a:lnTo>
                <a:lnTo>
                  <a:pt x="0" y="222"/>
                </a:lnTo>
                <a:lnTo>
                  <a:pt x="6" y="218"/>
                </a:lnTo>
                <a:lnTo>
                  <a:pt x="8" y="214"/>
                </a:lnTo>
                <a:lnTo>
                  <a:pt x="10" y="211"/>
                </a:lnTo>
                <a:lnTo>
                  <a:pt x="10" y="207"/>
                </a:lnTo>
                <a:lnTo>
                  <a:pt x="10" y="22"/>
                </a:lnTo>
                <a:lnTo>
                  <a:pt x="10" y="18"/>
                </a:lnTo>
                <a:lnTo>
                  <a:pt x="8" y="15"/>
                </a:lnTo>
                <a:lnTo>
                  <a:pt x="6" y="11"/>
                </a:lnTo>
                <a:lnTo>
                  <a:pt x="1" y="7"/>
                </a:lnTo>
                <a:lnTo>
                  <a:pt x="0" y="5"/>
                </a:lnTo>
                <a:lnTo>
                  <a:pt x="81" y="5"/>
                </a:lnTo>
                <a:lnTo>
                  <a:pt x="79" y="7"/>
                </a:lnTo>
                <a:lnTo>
                  <a:pt x="76" y="11"/>
                </a:lnTo>
                <a:lnTo>
                  <a:pt x="72" y="15"/>
                </a:lnTo>
                <a:lnTo>
                  <a:pt x="71" y="18"/>
                </a:lnTo>
                <a:lnTo>
                  <a:pt x="71" y="22"/>
                </a:lnTo>
                <a:lnTo>
                  <a:pt x="71" y="104"/>
                </a:lnTo>
                <a:lnTo>
                  <a:pt x="121" y="18"/>
                </a:lnTo>
                <a:lnTo>
                  <a:pt x="124" y="12"/>
                </a:lnTo>
                <a:lnTo>
                  <a:pt x="124" y="11"/>
                </a:lnTo>
                <a:lnTo>
                  <a:pt x="124" y="8"/>
                </a:lnTo>
                <a:lnTo>
                  <a:pt x="121" y="7"/>
                </a:lnTo>
                <a:lnTo>
                  <a:pt x="120" y="7"/>
                </a:lnTo>
                <a:lnTo>
                  <a:pt x="175" y="5"/>
                </a:lnTo>
                <a:lnTo>
                  <a:pt x="171" y="8"/>
                </a:lnTo>
                <a:lnTo>
                  <a:pt x="167" y="11"/>
                </a:lnTo>
                <a:lnTo>
                  <a:pt x="160" y="17"/>
                </a:lnTo>
                <a:lnTo>
                  <a:pt x="155" y="22"/>
                </a:lnTo>
                <a:lnTo>
                  <a:pt x="153" y="24"/>
                </a:lnTo>
                <a:lnTo>
                  <a:pt x="121" y="83"/>
                </a:lnTo>
                <a:lnTo>
                  <a:pt x="168" y="204"/>
                </a:lnTo>
                <a:lnTo>
                  <a:pt x="172" y="211"/>
                </a:lnTo>
                <a:lnTo>
                  <a:pt x="177" y="217"/>
                </a:lnTo>
                <a:lnTo>
                  <a:pt x="179" y="220"/>
                </a:lnTo>
                <a:lnTo>
                  <a:pt x="184" y="222"/>
                </a:lnTo>
                <a:close/>
                <a:moveTo>
                  <a:pt x="1856" y="163"/>
                </a:moveTo>
                <a:lnTo>
                  <a:pt x="1834" y="81"/>
                </a:lnTo>
                <a:lnTo>
                  <a:pt x="1811" y="163"/>
                </a:lnTo>
                <a:lnTo>
                  <a:pt x="1856" y="163"/>
                </a:lnTo>
                <a:close/>
                <a:moveTo>
                  <a:pt x="1697" y="163"/>
                </a:moveTo>
                <a:lnTo>
                  <a:pt x="1676" y="81"/>
                </a:lnTo>
                <a:lnTo>
                  <a:pt x="1653" y="163"/>
                </a:lnTo>
                <a:lnTo>
                  <a:pt x="1697" y="163"/>
                </a:lnTo>
                <a:close/>
                <a:moveTo>
                  <a:pt x="1611" y="222"/>
                </a:moveTo>
                <a:lnTo>
                  <a:pt x="1596" y="222"/>
                </a:lnTo>
                <a:lnTo>
                  <a:pt x="1530" y="222"/>
                </a:lnTo>
                <a:lnTo>
                  <a:pt x="1534" y="221"/>
                </a:lnTo>
                <a:lnTo>
                  <a:pt x="1537" y="220"/>
                </a:lnTo>
                <a:lnTo>
                  <a:pt x="1538" y="217"/>
                </a:lnTo>
                <a:lnTo>
                  <a:pt x="1540" y="213"/>
                </a:lnTo>
                <a:lnTo>
                  <a:pt x="1540" y="207"/>
                </a:lnTo>
                <a:lnTo>
                  <a:pt x="1529" y="100"/>
                </a:lnTo>
                <a:lnTo>
                  <a:pt x="1479" y="200"/>
                </a:lnTo>
                <a:lnTo>
                  <a:pt x="1428" y="98"/>
                </a:lnTo>
                <a:lnTo>
                  <a:pt x="1418" y="207"/>
                </a:lnTo>
                <a:lnTo>
                  <a:pt x="1420" y="211"/>
                </a:lnTo>
                <a:lnTo>
                  <a:pt x="1421" y="215"/>
                </a:lnTo>
                <a:lnTo>
                  <a:pt x="1424" y="220"/>
                </a:lnTo>
                <a:lnTo>
                  <a:pt x="1428" y="222"/>
                </a:lnTo>
                <a:lnTo>
                  <a:pt x="1376" y="222"/>
                </a:lnTo>
                <a:lnTo>
                  <a:pt x="1380" y="221"/>
                </a:lnTo>
                <a:lnTo>
                  <a:pt x="1383" y="217"/>
                </a:lnTo>
                <a:lnTo>
                  <a:pt x="1386" y="213"/>
                </a:lnTo>
                <a:lnTo>
                  <a:pt x="1387" y="207"/>
                </a:lnTo>
                <a:lnTo>
                  <a:pt x="1401" y="24"/>
                </a:lnTo>
                <a:lnTo>
                  <a:pt x="1400" y="18"/>
                </a:lnTo>
                <a:lnTo>
                  <a:pt x="1399" y="12"/>
                </a:lnTo>
                <a:lnTo>
                  <a:pt x="1397" y="11"/>
                </a:lnTo>
                <a:lnTo>
                  <a:pt x="1396" y="8"/>
                </a:lnTo>
                <a:lnTo>
                  <a:pt x="1394" y="7"/>
                </a:lnTo>
                <a:lnTo>
                  <a:pt x="1392" y="5"/>
                </a:lnTo>
                <a:lnTo>
                  <a:pt x="1435" y="5"/>
                </a:lnTo>
                <a:lnTo>
                  <a:pt x="1489" y="118"/>
                </a:lnTo>
                <a:lnTo>
                  <a:pt x="1543" y="5"/>
                </a:lnTo>
                <a:lnTo>
                  <a:pt x="1591" y="5"/>
                </a:lnTo>
                <a:lnTo>
                  <a:pt x="1585" y="8"/>
                </a:lnTo>
                <a:lnTo>
                  <a:pt x="1584" y="11"/>
                </a:lnTo>
                <a:lnTo>
                  <a:pt x="1582" y="12"/>
                </a:lnTo>
                <a:lnTo>
                  <a:pt x="1581" y="17"/>
                </a:lnTo>
                <a:lnTo>
                  <a:pt x="1581" y="22"/>
                </a:lnTo>
                <a:lnTo>
                  <a:pt x="1599" y="207"/>
                </a:lnTo>
                <a:lnTo>
                  <a:pt x="1601" y="213"/>
                </a:lnTo>
                <a:lnTo>
                  <a:pt x="1603" y="217"/>
                </a:lnTo>
                <a:lnTo>
                  <a:pt x="1606" y="211"/>
                </a:lnTo>
                <a:lnTo>
                  <a:pt x="1606" y="208"/>
                </a:lnTo>
                <a:lnTo>
                  <a:pt x="1608" y="206"/>
                </a:lnTo>
                <a:lnTo>
                  <a:pt x="1659" y="25"/>
                </a:lnTo>
                <a:lnTo>
                  <a:pt x="1660" y="21"/>
                </a:lnTo>
                <a:lnTo>
                  <a:pt x="1660" y="17"/>
                </a:lnTo>
                <a:lnTo>
                  <a:pt x="1659" y="12"/>
                </a:lnTo>
                <a:lnTo>
                  <a:pt x="1657" y="10"/>
                </a:lnTo>
                <a:lnTo>
                  <a:pt x="1654" y="7"/>
                </a:lnTo>
                <a:lnTo>
                  <a:pt x="1653" y="5"/>
                </a:lnTo>
                <a:lnTo>
                  <a:pt x="1664" y="5"/>
                </a:lnTo>
                <a:lnTo>
                  <a:pt x="1712" y="5"/>
                </a:lnTo>
                <a:lnTo>
                  <a:pt x="1767" y="204"/>
                </a:lnTo>
                <a:lnTo>
                  <a:pt x="1818" y="25"/>
                </a:lnTo>
                <a:lnTo>
                  <a:pt x="1818" y="21"/>
                </a:lnTo>
                <a:lnTo>
                  <a:pt x="1818" y="17"/>
                </a:lnTo>
                <a:lnTo>
                  <a:pt x="1818" y="12"/>
                </a:lnTo>
                <a:lnTo>
                  <a:pt x="1817" y="10"/>
                </a:lnTo>
                <a:lnTo>
                  <a:pt x="1814" y="7"/>
                </a:lnTo>
                <a:lnTo>
                  <a:pt x="1811" y="5"/>
                </a:lnTo>
                <a:lnTo>
                  <a:pt x="1824" y="5"/>
                </a:lnTo>
                <a:lnTo>
                  <a:pt x="1872" y="5"/>
                </a:lnTo>
                <a:lnTo>
                  <a:pt x="1928" y="207"/>
                </a:lnTo>
                <a:lnTo>
                  <a:pt x="1930" y="213"/>
                </a:lnTo>
                <a:lnTo>
                  <a:pt x="1931" y="217"/>
                </a:lnTo>
                <a:lnTo>
                  <a:pt x="1934" y="220"/>
                </a:lnTo>
                <a:lnTo>
                  <a:pt x="1938" y="222"/>
                </a:lnTo>
                <a:lnTo>
                  <a:pt x="1873" y="222"/>
                </a:lnTo>
                <a:lnTo>
                  <a:pt x="1862" y="182"/>
                </a:lnTo>
                <a:lnTo>
                  <a:pt x="1807" y="182"/>
                </a:lnTo>
                <a:lnTo>
                  <a:pt x="1794" y="222"/>
                </a:lnTo>
                <a:lnTo>
                  <a:pt x="1779" y="222"/>
                </a:lnTo>
                <a:lnTo>
                  <a:pt x="1755" y="222"/>
                </a:lnTo>
                <a:lnTo>
                  <a:pt x="1714" y="222"/>
                </a:lnTo>
                <a:lnTo>
                  <a:pt x="1702" y="182"/>
                </a:lnTo>
                <a:lnTo>
                  <a:pt x="1647" y="182"/>
                </a:lnTo>
                <a:lnTo>
                  <a:pt x="1635" y="222"/>
                </a:lnTo>
                <a:lnTo>
                  <a:pt x="1611" y="222"/>
                </a:lnTo>
                <a:close/>
                <a:moveTo>
                  <a:pt x="1153" y="5"/>
                </a:moveTo>
                <a:lnTo>
                  <a:pt x="1149" y="8"/>
                </a:lnTo>
                <a:lnTo>
                  <a:pt x="1146" y="10"/>
                </a:lnTo>
                <a:lnTo>
                  <a:pt x="1144" y="12"/>
                </a:lnTo>
                <a:lnTo>
                  <a:pt x="1143" y="17"/>
                </a:lnTo>
                <a:lnTo>
                  <a:pt x="1141" y="22"/>
                </a:lnTo>
                <a:lnTo>
                  <a:pt x="1141" y="162"/>
                </a:lnTo>
                <a:lnTo>
                  <a:pt x="1141" y="170"/>
                </a:lnTo>
                <a:lnTo>
                  <a:pt x="1140" y="177"/>
                </a:lnTo>
                <a:lnTo>
                  <a:pt x="1139" y="184"/>
                </a:lnTo>
                <a:lnTo>
                  <a:pt x="1136" y="190"/>
                </a:lnTo>
                <a:lnTo>
                  <a:pt x="1132" y="196"/>
                </a:lnTo>
                <a:lnTo>
                  <a:pt x="1127" y="201"/>
                </a:lnTo>
                <a:lnTo>
                  <a:pt x="1123" y="206"/>
                </a:lnTo>
                <a:lnTo>
                  <a:pt x="1117" y="210"/>
                </a:lnTo>
                <a:lnTo>
                  <a:pt x="1105" y="217"/>
                </a:lnTo>
                <a:lnTo>
                  <a:pt x="1099" y="220"/>
                </a:lnTo>
                <a:lnTo>
                  <a:pt x="1092" y="222"/>
                </a:lnTo>
                <a:lnTo>
                  <a:pt x="1085" y="224"/>
                </a:lnTo>
                <a:lnTo>
                  <a:pt x="1078" y="225"/>
                </a:lnTo>
                <a:lnTo>
                  <a:pt x="1062" y="225"/>
                </a:lnTo>
                <a:lnTo>
                  <a:pt x="1048" y="225"/>
                </a:lnTo>
                <a:lnTo>
                  <a:pt x="1034" y="222"/>
                </a:lnTo>
                <a:lnTo>
                  <a:pt x="1027" y="220"/>
                </a:lnTo>
                <a:lnTo>
                  <a:pt x="1020" y="217"/>
                </a:lnTo>
                <a:lnTo>
                  <a:pt x="1014" y="214"/>
                </a:lnTo>
                <a:lnTo>
                  <a:pt x="1009" y="210"/>
                </a:lnTo>
                <a:lnTo>
                  <a:pt x="1003" y="206"/>
                </a:lnTo>
                <a:lnTo>
                  <a:pt x="997" y="201"/>
                </a:lnTo>
                <a:lnTo>
                  <a:pt x="993" y="196"/>
                </a:lnTo>
                <a:lnTo>
                  <a:pt x="990" y="190"/>
                </a:lnTo>
                <a:lnTo>
                  <a:pt x="988" y="184"/>
                </a:lnTo>
                <a:lnTo>
                  <a:pt x="985" y="177"/>
                </a:lnTo>
                <a:lnTo>
                  <a:pt x="983" y="170"/>
                </a:lnTo>
                <a:lnTo>
                  <a:pt x="983" y="162"/>
                </a:lnTo>
                <a:lnTo>
                  <a:pt x="983" y="22"/>
                </a:lnTo>
                <a:lnTo>
                  <a:pt x="983" y="17"/>
                </a:lnTo>
                <a:lnTo>
                  <a:pt x="980" y="12"/>
                </a:lnTo>
                <a:lnTo>
                  <a:pt x="978" y="10"/>
                </a:lnTo>
                <a:lnTo>
                  <a:pt x="973" y="5"/>
                </a:lnTo>
                <a:lnTo>
                  <a:pt x="1044" y="5"/>
                </a:lnTo>
                <a:lnTo>
                  <a:pt x="1044" y="186"/>
                </a:lnTo>
                <a:lnTo>
                  <a:pt x="1044" y="190"/>
                </a:lnTo>
                <a:lnTo>
                  <a:pt x="1045" y="194"/>
                </a:lnTo>
                <a:lnTo>
                  <a:pt x="1047" y="198"/>
                </a:lnTo>
                <a:lnTo>
                  <a:pt x="1050" y="201"/>
                </a:lnTo>
                <a:lnTo>
                  <a:pt x="1052" y="204"/>
                </a:lnTo>
                <a:lnTo>
                  <a:pt x="1055" y="206"/>
                </a:lnTo>
                <a:lnTo>
                  <a:pt x="1058" y="207"/>
                </a:lnTo>
                <a:lnTo>
                  <a:pt x="1062" y="207"/>
                </a:lnTo>
                <a:lnTo>
                  <a:pt x="1067" y="207"/>
                </a:lnTo>
                <a:lnTo>
                  <a:pt x="1069" y="206"/>
                </a:lnTo>
                <a:lnTo>
                  <a:pt x="1074" y="204"/>
                </a:lnTo>
                <a:lnTo>
                  <a:pt x="1077" y="201"/>
                </a:lnTo>
                <a:lnTo>
                  <a:pt x="1078" y="198"/>
                </a:lnTo>
                <a:lnTo>
                  <a:pt x="1081" y="194"/>
                </a:lnTo>
                <a:lnTo>
                  <a:pt x="1081" y="190"/>
                </a:lnTo>
                <a:lnTo>
                  <a:pt x="1082" y="186"/>
                </a:lnTo>
                <a:lnTo>
                  <a:pt x="1082" y="5"/>
                </a:lnTo>
                <a:lnTo>
                  <a:pt x="1153" y="5"/>
                </a:lnTo>
                <a:close/>
                <a:moveTo>
                  <a:pt x="1267" y="148"/>
                </a:moveTo>
                <a:lnTo>
                  <a:pt x="1267" y="156"/>
                </a:lnTo>
                <a:lnTo>
                  <a:pt x="1266" y="163"/>
                </a:lnTo>
                <a:lnTo>
                  <a:pt x="1263" y="172"/>
                </a:lnTo>
                <a:lnTo>
                  <a:pt x="1260" y="177"/>
                </a:lnTo>
                <a:lnTo>
                  <a:pt x="1256" y="184"/>
                </a:lnTo>
                <a:lnTo>
                  <a:pt x="1252" y="190"/>
                </a:lnTo>
                <a:lnTo>
                  <a:pt x="1242" y="201"/>
                </a:lnTo>
                <a:lnTo>
                  <a:pt x="1236" y="207"/>
                </a:lnTo>
                <a:lnTo>
                  <a:pt x="1231" y="211"/>
                </a:lnTo>
                <a:lnTo>
                  <a:pt x="1218" y="218"/>
                </a:lnTo>
                <a:lnTo>
                  <a:pt x="1205" y="225"/>
                </a:lnTo>
                <a:lnTo>
                  <a:pt x="1194" y="230"/>
                </a:lnTo>
                <a:lnTo>
                  <a:pt x="1174" y="215"/>
                </a:lnTo>
                <a:lnTo>
                  <a:pt x="1187" y="207"/>
                </a:lnTo>
                <a:lnTo>
                  <a:pt x="1192" y="203"/>
                </a:lnTo>
                <a:lnTo>
                  <a:pt x="1197" y="197"/>
                </a:lnTo>
                <a:lnTo>
                  <a:pt x="1201" y="191"/>
                </a:lnTo>
                <a:lnTo>
                  <a:pt x="1202" y="186"/>
                </a:lnTo>
                <a:lnTo>
                  <a:pt x="1205" y="179"/>
                </a:lnTo>
                <a:lnTo>
                  <a:pt x="1205" y="172"/>
                </a:lnTo>
                <a:lnTo>
                  <a:pt x="1205" y="167"/>
                </a:lnTo>
                <a:lnTo>
                  <a:pt x="1204" y="162"/>
                </a:lnTo>
                <a:lnTo>
                  <a:pt x="1201" y="156"/>
                </a:lnTo>
                <a:lnTo>
                  <a:pt x="1198" y="149"/>
                </a:lnTo>
                <a:lnTo>
                  <a:pt x="1195" y="144"/>
                </a:lnTo>
                <a:lnTo>
                  <a:pt x="1191" y="136"/>
                </a:lnTo>
                <a:lnTo>
                  <a:pt x="1180" y="121"/>
                </a:lnTo>
                <a:lnTo>
                  <a:pt x="1171" y="110"/>
                </a:lnTo>
                <a:lnTo>
                  <a:pt x="1168" y="104"/>
                </a:lnTo>
                <a:lnTo>
                  <a:pt x="1166" y="97"/>
                </a:lnTo>
                <a:lnTo>
                  <a:pt x="1161" y="86"/>
                </a:lnTo>
                <a:lnTo>
                  <a:pt x="1161" y="79"/>
                </a:lnTo>
                <a:lnTo>
                  <a:pt x="1160" y="74"/>
                </a:lnTo>
                <a:lnTo>
                  <a:pt x="1161" y="67"/>
                </a:lnTo>
                <a:lnTo>
                  <a:pt x="1163" y="62"/>
                </a:lnTo>
                <a:lnTo>
                  <a:pt x="1167" y="52"/>
                </a:lnTo>
                <a:lnTo>
                  <a:pt x="1170" y="46"/>
                </a:lnTo>
                <a:lnTo>
                  <a:pt x="1173" y="41"/>
                </a:lnTo>
                <a:lnTo>
                  <a:pt x="1181" y="31"/>
                </a:lnTo>
                <a:lnTo>
                  <a:pt x="1191" y="21"/>
                </a:lnTo>
                <a:lnTo>
                  <a:pt x="1202" y="12"/>
                </a:lnTo>
                <a:lnTo>
                  <a:pt x="1215" y="5"/>
                </a:lnTo>
                <a:lnTo>
                  <a:pt x="1226" y="0"/>
                </a:lnTo>
                <a:lnTo>
                  <a:pt x="1262" y="31"/>
                </a:lnTo>
                <a:lnTo>
                  <a:pt x="1235" y="28"/>
                </a:lnTo>
                <a:lnTo>
                  <a:pt x="1231" y="32"/>
                </a:lnTo>
                <a:lnTo>
                  <a:pt x="1228" y="38"/>
                </a:lnTo>
                <a:lnTo>
                  <a:pt x="1226" y="42"/>
                </a:lnTo>
                <a:lnTo>
                  <a:pt x="1225" y="45"/>
                </a:lnTo>
                <a:lnTo>
                  <a:pt x="1225" y="49"/>
                </a:lnTo>
                <a:lnTo>
                  <a:pt x="1225" y="53"/>
                </a:lnTo>
                <a:lnTo>
                  <a:pt x="1225" y="57"/>
                </a:lnTo>
                <a:lnTo>
                  <a:pt x="1226" y="63"/>
                </a:lnTo>
                <a:lnTo>
                  <a:pt x="1231" y="73"/>
                </a:lnTo>
                <a:lnTo>
                  <a:pt x="1239" y="84"/>
                </a:lnTo>
                <a:lnTo>
                  <a:pt x="1247" y="97"/>
                </a:lnTo>
                <a:lnTo>
                  <a:pt x="1252" y="103"/>
                </a:lnTo>
                <a:lnTo>
                  <a:pt x="1256" y="110"/>
                </a:lnTo>
                <a:lnTo>
                  <a:pt x="1262" y="122"/>
                </a:lnTo>
                <a:lnTo>
                  <a:pt x="1264" y="128"/>
                </a:lnTo>
                <a:lnTo>
                  <a:pt x="1266" y="135"/>
                </a:lnTo>
                <a:lnTo>
                  <a:pt x="1267" y="141"/>
                </a:lnTo>
                <a:lnTo>
                  <a:pt x="1267" y="148"/>
                </a:lnTo>
                <a:close/>
                <a:moveTo>
                  <a:pt x="1363" y="222"/>
                </a:moveTo>
                <a:lnTo>
                  <a:pt x="1283" y="222"/>
                </a:lnTo>
                <a:lnTo>
                  <a:pt x="1284" y="222"/>
                </a:lnTo>
                <a:lnTo>
                  <a:pt x="1288" y="218"/>
                </a:lnTo>
                <a:lnTo>
                  <a:pt x="1291" y="214"/>
                </a:lnTo>
                <a:lnTo>
                  <a:pt x="1293" y="211"/>
                </a:lnTo>
                <a:lnTo>
                  <a:pt x="1293" y="207"/>
                </a:lnTo>
                <a:lnTo>
                  <a:pt x="1293" y="22"/>
                </a:lnTo>
                <a:lnTo>
                  <a:pt x="1293" y="18"/>
                </a:lnTo>
                <a:lnTo>
                  <a:pt x="1291" y="15"/>
                </a:lnTo>
                <a:lnTo>
                  <a:pt x="1288" y="11"/>
                </a:lnTo>
                <a:lnTo>
                  <a:pt x="1284" y="7"/>
                </a:lnTo>
                <a:lnTo>
                  <a:pt x="1283" y="7"/>
                </a:lnTo>
                <a:lnTo>
                  <a:pt x="1363" y="7"/>
                </a:lnTo>
                <a:lnTo>
                  <a:pt x="1362" y="7"/>
                </a:lnTo>
                <a:lnTo>
                  <a:pt x="1358" y="11"/>
                </a:lnTo>
                <a:lnTo>
                  <a:pt x="1355" y="15"/>
                </a:lnTo>
                <a:lnTo>
                  <a:pt x="1353" y="18"/>
                </a:lnTo>
                <a:lnTo>
                  <a:pt x="1353" y="22"/>
                </a:lnTo>
                <a:lnTo>
                  <a:pt x="1353" y="207"/>
                </a:lnTo>
                <a:lnTo>
                  <a:pt x="1353" y="211"/>
                </a:lnTo>
                <a:lnTo>
                  <a:pt x="1355" y="214"/>
                </a:lnTo>
                <a:lnTo>
                  <a:pt x="1358" y="218"/>
                </a:lnTo>
                <a:lnTo>
                  <a:pt x="1362" y="222"/>
                </a:lnTo>
                <a:lnTo>
                  <a:pt x="1363" y="222"/>
                </a:lnTo>
                <a:close/>
                <a:moveTo>
                  <a:pt x="965" y="5"/>
                </a:moveTo>
                <a:lnTo>
                  <a:pt x="961" y="8"/>
                </a:lnTo>
                <a:lnTo>
                  <a:pt x="959" y="10"/>
                </a:lnTo>
                <a:lnTo>
                  <a:pt x="958" y="12"/>
                </a:lnTo>
                <a:lnTo>
                  <a:pt x="955" y="17"/>
                </a:lnTo>
                <a:lnTo>
                  <a:pt x="955" y="22"/>
                </a:lnTo>
                <a:lnTo>
                  <a:pt x="955" y="162"/>
                </a:lnTo>
                <a:lnTo>
                  <a:pt x="954" y="170"/>
                </a:lnTo>
                <a:lnTo>
                  <a:pt x="954" y="177"/>
                </a:lnTo>
                <a:lnTo>
                  <a:pt x="951" y="184"/>
                </a:lnTo>
                <a:lnTo>
                  <a:pt x="948" y="190"/>
                </a:lnTo>
                <a:lnTo>
                  <a:pt x="944" y="196"/>
                </a:lnTo>
                <a:lnTo>
                  <a:pt x="939" y="201"/>
                </a:lnTo>
                <a:lnTo>
                  <a:pt x="935" y="206"/>
                </a:lnTo>
                <a:lnTo>
                  <a:pt x="930" y="210"/>
                </a:lnTo>
                <a:lnTo>
                  <a:pt x="918" y="217"/>
                </a:lnTo>
                <a:lnTo>
                  <a:pt x="911" y="220"/>
                </a:lnTo>
                <a:lnTo>
                  <a:pt x="904" y="222"/>
                </a:lnTo>
                <a:lnTo>
                  <a:pt x="897" y="224"/>
                </a:lnTo>
                <a:lnTo>
                  <a:pt x="890" y="225"/>
                </a:lnTo>
                <a:lnTo>
                  <a:pt x="876" y="225"/>
                </a:lnTo>
                <a:lnTo>
                  <a:pt x="860" y="225"/>
                </a:lnTo>
                <a:lnTo>
                  <a:pt x="846" y="222"/>
                </a:lnTo>
                <a:lnTo>
                  <a:pt x="839" y="220"/>
                </a:lnTo>
                <a:lnTo>
                  <a:pt x="834" y="217"/>
                </a:lnTo>
                <a:lnTo>
                  <a:pt x="826" y="214"/>
                </a:lnTo>
                <a:lnTo>
                  <a:pt x="821" y="210"/>
                </a:lnTo>
                <a:lnTo>
                  <a:pt x="815" y="206"/>
                </a:lnTo>
                <a:lnTo>
                  <a:pt x="811" y="201"/>
                </a:lnTo>
                <a:lnTo>
                  <a:pt x="807" y="196"/>
                </a:lnTo>
                <a:lnTo>
                  <a:pt x="802" y="190"/>
                </a:lnTo>
                <a:lnTo>
                  <a:pt x="800" y="184"/>
                </a:lnTo>
                <a:lnTo>
                  <a:pt x="798" y="177"/>
                </a:lnTo>
                <a:lnTo>
                  <a:pt x="797" y="170"/>
                </a:lnTo>
                <a:lnTo>
                  <a:pt x="797" y="162"/>
                </a:lnTo>
                <a:lnTo>
                  <a:pt x="797" y="22"/>
                </a:lnTo>
                <a:lnTo>
                  <a:pt x="795" y="17"/>
                </a:lnTo>
                <a:lnTo>
                  <a:pt x="794" y="12"/>
                </a:lnTo>
                <a:lnTo>
                  <a:pt x="791" y="10"/>
                </a:lnTo>
                <a:lnTo>
                  <a:pt x="787" y="5"/>
                </a:lnTo>
                <a:lnTo>
                  <a:pt x="856" y="5"/>
                </a:lnTo>
                <a:lnTo>
                  <a:pt x="856" y="186"/>
                </a:lnTo>
                <a:lnTo>
                  <a:pt x="858" y="190"/>
                </a:lnTo>
                <a:lnTo>
                  <a:pt x="858" y="194"/>
                </a:lnTo>
                <a:lnTo>
                  <a:pt x="860" y="198"/>
                </a:lnTo>
                <a:lnTo>
                  <a:pt x="862" y="201"/>
                </a:lnTo>
                <a:lnTo>
                  <a:pt x="865" y="204"/>
                </a:lnTo>
                <a:lnTo>
                  <a:pt x="867" y="206"/>
                </a:lnTo>
                <a:lnTo>
                  <a:pt x="872" y="207"/>
                </a:lnTo>
                <a:lnTo>
                  <a:pt x="876" y="207"/>
                </a:lnTo>
                <a:lnTo>
                  <a:pt x="879" y="207"/>
                </a:lnTo>
                <a:lnTo>
                  <a:pt x="883" y="206"/>
                </a:lnTo>
                <a:lnTo>
                  <a:pt x="886" y="204"/>
                </a:lnTo>
                <a:lnTo>
                  <a:pt x="889" y="201"/>
                </a:lnTo>
                <a:lnTo>
                  <a:pt x="891" y="198"/>
                </a:lnTo>
                <a:lnTo>
                  <a:pt x="893" y="194"/>
                </a:lnTo>
                <a:lnTo>
                  <a:pt x="894" y="190"/>
                </a:lnTo>
                <a:lnTo>
                  <a:pt x="894" y="186"/>
                </a:lnTo>
                <a:lnTo>
                  <a:pt x="894" y="5"/>
                </a:lnTo>
                <a:lnTo>
                  <a:pt x="965" y="5"/>
                </a:lnTo>
                <a:close/>
                <a:moveTo>
                  <a:pt x="427" y="148"/>
                </a:moveTo>
                <a:lnTo>
                  <a:pt x="427" y="156"/>
                </a:lnTo>
                <a:lnTo>
                  <a:pt x="425" y="163"/>
                </a:lnTo>
                <a:lnTo>
                  <a:pt x="422" y="172"/>
                </a:lnTo>
                <a:lnTo>
                  <a:pt x="420" y="177"/>
                </a:lnTo>
                <a:lnTo>
                  <a:pt x="415" y="184"/>
                </a:lnTo>
                <a:lnTo>
                  <a:pt x="411" y="190"/>
                </a:lnTo>
                <a:lnTo>
                  <a:pt x="401" y="201"/>
                </a:lnTo>
                <a:lnTo>
                  <a:pt x="396" y="207"/>
                </a:lnTo>
                <a:lnTo>
                  <a:pt x="390" y="211"/>
                </a:lnTo>
                <a:lnTo>
                  <a:pt x="377" y="218"/>
                </a:lnTo>
                <a:lnTo>
                  <a:pt x="366" y="225"/>
                </a:lnTo>
                <a:lnTo>
                  <a:pt x="355" y="230"/>
                </a:lnTo>
                <a:lnTo>
                  <a:pt x="335" y="215"/>
                </a:lnTo>
                <a:lnTo>
                  <a:pt x="348" y="207"/>
                </a:lnTo>
                <a:lnTo>
                  <a:pt x="352" y="203"/>
                </a:lnTo>
                <a:lnTo>
                  <a:pt x="356" y="197"/>
                </a:lnTo>
                <a:lnTo>
                  <a:pt x="360" y="191"/>
                </a:lnTo>
                <a:lnTo>
                  <a:pt x="363" y="186"/>
                </a:lnTo>
                <a:lnTo>
                  <a:pt x="364" y="179"/>
                </a:lnTo>
                <a:lnTo>
                  <a:pt x="364" y="172"/>
                </a:lnTo>
                <a:lnTo>
                  <a:pt x="364" y="167"/>
                </a:lnTo>
                <a:lnTo>
                  <a:pt x="363" y="162"/>
                </a:lnTo>
                <a:lnTo>
                  <a:pt x="362" y="156"/>
                </a:lnTo>
                <a:lnTo>
                  <a:pt x="359" y="149"/>
                </a:lnTo>
                <a:lnTo>
                  <a:pt x="355" y="144"/>
                </a:lnTo>
                <a:lnTo>
                  <a:pt x="350" y="136"/>
                </a:lnTo>
                <a:lnTo>
                  <a:pt x="339" y="121"/>
                </a:lnTo>
                <a:lnTo>
                  <a:pt x="332" y="110"/>
                </a:lnTo>
                <a:lnTo>
                  <a:pt x="328" y="104"/>
                </a:lnTo>
                <a:lnTo>
                  <a:pt x="325" y="97"/>
                </a:lnTo>
                <a:lnTo>
                  <a:pt x="322" y="86"/>
                </a:lnTo>
                <a:lnTo>
                  <a:pt x="321" y="79"/>
                </a:lnTo>
                <a:lnTo>
                  <a:pt x="321" y="74"/>
                </a:lnTo>
                <a:lnTo>
                  <a:pt x="321" y="67"/>
                </a:lnTo>
                <a:lnTo>
                  <a:pt x="322" y="62"/>
                </a:lnTo>
                <a:lnTo>
                  <a:pt x="326" y="52"/>
                </a:lnTo>
                <a:lnTo>
                  <a:pt x="329" y="46"/>
                </a:lnTo>
                <a:lnTo>
                  <a:pt x="333" y="41"/>
                </a:lnTo>
                <a:lnTo>
                  <a:pt x="342" y="31"/>
                </a:lnTo>
                <a:lnTo>
                  <a:pt x="352" y="21"/>
                </a:lnTo>
                <a:lnTo>
                  <a:pt x="363" y="12"/>
                </a:lnTo>
                <a:lnTo>
                  <a:pt x="374" y="5"/>
                </a:lnTo>
                <a:lnTo>
                  <a:pt x="386" y="0"/>
                </a:lnTo>
                <a:lnTo>
                  <a:pt x="422" y="31"/>
                </a:lnTo>
                <a:lnTo>
                  <a:pt x="394" y="28"/>
                </a:lnTo>
                <a:lnTo>
                  <a:pt x="391" y="32"/>
                </a:lnTo>
                <a:lnTo>
                  <a:pt x="387" y="38"/>
                </a:lnTo>
                <a:lnTo>
                  <a:pt x="386" y="42"/>
                </a:lnTo>
                <a:lnTo>
                  <a:pt x="386" y="45"/>
                </a:lnTo>
                <a:lnTo>
                  <a:pt x="384" y="49"/>
                </a:lnTo>
                <a:lnTo>
                  <a:pt x="384" y="53"/>
                </a:lnTo>
                <a:lnTo>
                  <a:pt x="384" y="57"/>
                </a:lnTo>
                <a:lnTo>
                  <a:pt x="386" y="63"/>
                </a:lnTo>
                <a:lnTo>
                  <a:pt x="391" y="73"/>
                </a:lnTo>
                <a:lnTo>
                  <a:pt x="398" y="84"/>
                </a:lnTo>
                <a:lnTo>
                  <a:pt x="407" y="97"/>
                </a:lnTo>
                <a:lnTo>
                  <a:pt x="411" y="103"/>
                </a:lnTo>
                <a:lnTo>
                  <a:pt x="415" y="110"/>
                </a:lnTo>
                <a:lnTo>
                  <a:pt x="422" y="122"/>
                </a:lnTo>
                <a:lnTo>
                  <a:pt x="424" y="128"/>
                </a:lnTo>
                <a:lnTo>
                  <a:pt x="425" y="135"/>
                </a:lnTo>
                <a:lnTo>
                  <a:pt x="427" y="141"/>
                </a:lnTo>
                <a:lnTo>
                  <a:pt x="427" y="148"/>
                </a:lnTo>
                <a:close/>
                <a:moveTo>
                  <a:pt x="623" y="222"/>
                </a:moveTo>
                <a:lnTo>
                  <a:pt x="552" y="222"/>
                </a:lnTo>
                <a:lnTo>
                  <a:pt x="510" y="111"/>
                </a:lnTo>
                <a:lnTo>
                  <a:pt x="510" y="207"/>
                </a:lnTo>
                <a:lnTo>
                  <a:pt x="510" y="211"/>
                </a:lnTo>
                <a:lnTo>
                  <a:pt x="511" y="214"/>
                </a:lnTo>
                <a:lnTo>
                  <a:pt x="514" y="218"/>
                </a:lnTo>
                <a:lnTo>
                  <a:pt x="518" y="222"/>
                </a:lnTo>
                <a:lnTo>
                  <a:pt x="520" y="222"/>
                </a:lnTo>
                <a:lnTo>
                  <a:pt x="439" y="222"/>
                </a:lnTo>
                <a:lnTo>
                  <a:pt x="444" y="218"/>
                </a:lnTo>
                <a:lnTo>
                  <a:pt x="448" y="214"/>
                </a:lnTo>
                <a:lnTo>
                  <a:pt x="449" y="211"/>
                </a:lnTo>
                <a:lnTo>
                  <a:pt x="449" y="207"/>
                </a:lnTo>
                <a:lnTo>
                  <a:pt x="449" y="22"/>
                </a:lnTo>
                <a:lnTo>
                  <a:pt x="449" y="18"/>
                </a:lnTo>
                <a:lnTo>
                  <a:pt x="448" y="15"/>
                </a:lnTo>
                <a:lnTo>
                  <a:pt x="445" y="11"/>
                </a:lnTo>
                <a:lnTo>
                  <a:pt x="441" y="7"/>
                </a:lnTo>
                <a:lnTo>
                  <a:pt x="439" y="5"/>
                </a:lnTo>
                <a:lnTo>
                  <a:pt x="520" y="5"/>
                </a:lnTo>
                <a:lnTo>
                  <a:pt x="518" y="7"/>
                </a:lnTo>
                <a:lnTo>
                  <a:pt x="514" y="11"/>
                </a:lnTo>
                <a:lnTo>
                  <a:pt x="511" y="15"/>
                </a:lnTo>
                <a:lnTo>
                  <a:pt x="510" y="18"/>
                </a:lnTo>
                <a:lnTo>
                  <a:pt x="510" y="22"/>
                </a:lnTo>
                <a:lnTo>
                  <a:pt x="510" y="104"/>
                </a:lnTo>
                <a:lnTo>
                  <a:pt x="561" y="18"/>
                </a:lnTo>
                <a:lnTo>
                  <a:pt x="564" y="12"/>
                </a:lnTo>
                <a:lnTo>
                  <a:pt x="564" y="11"/>
                </a:lnTo>
                <a:lnTo>
                  <a:pt x="562" y="8"/>
                </a:lnTo>
                <a:lnTo>
                  <a:pt x="561" y="7"/>
                </a:lnTo>
                <a:lnTo>
                  <a:pt x="559" y="7"/>
                </a:lnTo>
                <a:lnTo>
                  <a:pt x="615" y="5"/>
                </a:lnTo>
                <a:lnTo>
                  <a:pt x="610" y="8"/>
                </a:lnTo>
                <a:lnTo>
                  <a:pt x="606" y="11"/>
                </a:lnTo>
                <a:lnTo>
                  <a:pt x="599" y="17"/>
                </a:lnTo>
                <a:lnTo>
                  <a:pt x="593" y="22"/>
                </a:lnTo>
                <a:lnTo>
                  <a:pt x="592" y="24"/>
                </a:lnTo>
                <a:lnTo>
                  <a:pt x="561" y="83"/>
                </a:lnTo>
                <a:lnTo>
                  <a:pt x="607" y="204"/>
                </a:lnTo>
                <a:lnTo>
                  <a:pt x="610" y="211"/>
                </a:lnTo>
                <a:lnTo>
                  <a:pt x="616" y="217"/>
                </a:lnTo>
                <a:lnTo>
                  <a:pt x="619" y="220"/>
                </a:lnTo>
                <a:lnTo>
                  <a:pt x="623" y="222"/>
                </a:lnTo>
                <a:lnTo>
                  <a:pt x="624" y="222"/>
                </a:lnTo>
                <a:lnTo>
                  <a:pt x="627" y="218"/>
                </a:lnTo>
                <a:lnTo>
                  <a:pt x="630" y="214"/>
                </a:lnTo>
                <a:lnTo>
                  <a:pt x="631" y="211"/>
                </a:lnTo>
                <a:lnTo>
                  <a:pt x="633" y="207"/>
                </a:lnTo>
                <a:lnTo>
                  <a:pt x="633" y="22"/>
                </a:lnTo>
                <a:lnTo>
                  <a:pt x="631" y="18"/>
                </a:lnTo>
                <a:lnTo>
                  <a:pt x="630" y="15"/>
                </a:lnTo>
                <a:lnTo>
                  <a:pt x="627" y="11"/>
                </a:lnTo>
                <a:lnTo>
                  <a:pt x="624" y="7"/>
                </a:lnTo>
                <a:lnTo>
                  <a:pt x="622" y="7"/>
                </a:lnTo>
                <a:lnTo>
                  <a:pt x="702" y="7"/>
                </a:lnTo>
                <a:lnTo>
                  <a:pt x="701" y="7"/>
                </a:lnTo>
                <a:lnTo>
                  <a:pt x="698" y="11"/>
                </a:lnTo>
                <a:lnTo>
                  <a:pt x="694" y="15"/>
                </a:lnTo>
                <a:lnTo>
                  <a:pt x="692" y="18"/>
                </a:lnTo>
                <a:lnTo>
                  <a:pt x="692" y="22"/>
                </a:lnTo>
                <a:lnTo>
                  <a:pt x="692" y="207"/>
                </a:lnTo>
                <a:lnTo>
                  <a:pt x="692" y="211"/>
                </a:lnTo>
                <a:lnTo>
                  <a:pt x="694" y="214"/>
                </a:lnTo>
                <a:lnTo>
                  <a:pt x="698" y="218"/>
                </a:lnTo>
                <a:lnTo>
                  <a:pt x="701" y="222"/>
                </a:lnTo>
                <a:lnTo>
                  <a:pt x="702" y="222"/>
                </a:lnTo>
                <a:lnTo>
                  <a:pt x="623" y="222"/>
                </a:lnTo>
                <a:close/>
                <a:moveTo>
                  <a:pt x="764" y="134"/>
                </a:moveTo>
                <a:lnTo>
                  <a:pt x="712" y="134"/>
                </a:lnTo>
                <a:lnTo>
                  <a:pt x="726" y="101"/>
                </a:lnTo>
                <a:lnTo>
                  <a:pt x="780" y="101"/>
                </a:lnTo>
                <a:lnTo>
                  <a:pt x="764" y="134"/>
                </a:lnTo>
                <a:close/>
                <a:moveTo>
                  <a:pt x="316" y="222"/>
                </a:moveTo>
                <a:lnTo>
                  <a:pt x="185" y="222"/>
                </a:lnTo>
                <a:lnTo>
                  <a:pt x="191" y="218"/>
                </a:lnTo>
                <a:lnTo>
                  <a:pt x="194" y="214"/>
                </a:lnTo>
                <a:lnTo>
                  <a:pt x="195" y="210"/>
                </a:lnTo>
                <a:lnTo>
                  <a:pt x="195" y="207"/>
                </a:lnTo>
                <a:lnTo>
                  <a:pt x="195" y="22"/>
                </a:lnTo>
                <a:lnTo>
                  <a:pt x="195" y="18"/>
                </a:lnTo>
                <a:lnTo>
                  <a:pt x="194" y="15"/>
                </a:lnTo>
                <a:lnTo>
                  <a:pt x="191" y="11"/>
                </a:lnTo>
                <a:lnTo>
                  <a:pt x="185" y="5"/>
                </a:lnTo>
                <a:lnTo>
                  <a:pt x="311" y="5"/>
                </a:lnTo>
                <a:lnTo>
                  <a:pt x="311" y="41"/>
                </a:lnTo>
                <a:lnTo>
                  <a:pt x="309" y="39"/>
                </a:lnTo>
                <a:lnTo>
                  <a:pt x="304" y="34"/>
                </a:lnTo>
                <a:lnTo>
                  <a:pt x="301" y="31"/>
                </a:lnTo>
                <a:lnTo>
                  <a:pt x="297" y="29"/>
                </a:lnTo>
                <a:lnTo>
                  <a:pt x="292" y="28"/>
                </a:lnTo>
                <a:lnTo>
                  <a:pt x="288" y="26"/>
                </a:lnTo>
                <a:lnTo>
                  <a:pt x="256" y="26"/>
                </a:lnTo>
                <a:lnTo>
                  <a:pt x="256" y="114"/>
                </a:lnTo>
                <a:lnTo>
                  <a:pt x="294" y="114"/>
                </a:lnTo>
                <a:lnTo>
                  <a:pt x="294" y="136"/>
                </a:lnTo>
                <a:lnTo>
                  <a:pt x="256" y="136"/>
                </a:lnTo>
                <a:lnTo>
                  <a:pt x="256" y="203"/>
                </a:lnTo>
                <a:lnTo>
                  <a:pt x="292" y="203"/>
                </a:lnTo>
                <a:lnTo>
                  <a:pt x="298" y="201"/>
                </a:lnTo>
                <a:lnTo>
                  <a:pt x="304" y="200"/>
                </a:lnTo>
                <a:lnTo>
                  <a:pt x="307" y="198"/>
                </a:lnTo>
                <a:lnTo>
                  <a:pt x="311" y="196"/>
                </a:lnTo>
                <a:lnTo>
                  <a:pt x="314" y="193"/>
                </a:lnTo>
                <a:lnTo>
                  <a:pt x="315" y="190"/>
                </a:lnTo>
                <a:lnTo>
                  <a:pt x="316" y="189"/>
                </a:lnTo>
                <a:lnTo>
                  <a:pt x="316" y="22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4" name="Freeform 163">
            <a:extLst>
              <a:ext uri="{FF2B5EF4-FFF2-40B4-BE49-F238E27FC236}">
                <a16:creationId xmlns:a16="http://schemas.microsoft.com/office/drawing/2014/main" id="{1FFCF5C8-2CF2-3783-DD93-8201C979320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88288" y="6165304"/>
            <a:ext cx="357428" cy="54000"/>
          </a:xfrm>
          <a:custGeom>
            <a:avLst/>
            <a:gdLst>
              <a:gd name="T0" fmla="*/ 1855 w 1945"/>
              <a:gd name="T1" fmla="*/ 265 h 294"/>
              <a:gd name="T2" fmla="*/ 1945 w 1945"/>
              <a:gd name="T3" fmla="*/ 8 h 294"/>
              <a:gd name="T4" fmla="*/ 1933 w 1945"/>
              <a:gd name="T5" fmla="*/ 269 h 294"/>
              <a:gd name="T6" fmla="*/ 288 w 1945"/>
              <a:gd name="T7" fmla="*/ 208 h 294"/>
              <a:gd name="T8" fmla="*/ 644 w 1945"/>
              <a:gd name="T9" fmla="*/ 285 h 294"/>
              <a:gd name="T10" fmla="*/ 499 w 1945"/>
              <a:gd name="T11" fmla="*/ 265 h 294"/>
              <a:gd name="T12" fmla="*/ 352 w 1945"/>
              <a:gd name="T13" fmla="*/ 231 h 294"/>
              <a:gd name="T14" fmla="*/ 51 w 1945"/>
              <a:gd name="T15" fmla="*/ 285 h 294"/>
              <a:gd name="T16" fmla="*/ 81 w 1945"/>
              <a:gd name="T17" fmla="*/ 22 h 294"/>
              <a:gd name="T18" fmla="*/ 220 w 1945"/>
              <a:gd name="T19" fmla="*/ 265 h 294"/>
              <a:gd name="T20" fmla="*/ 295 w 1945"/>
              <a:gd name="T21" fmla="*/ 17 h 294"/>
              <a:gd name="T22" fmla="*/ 438 w 1945"/>
              <a:gd name="T23" fmla="*/ 270 h 294"/>
              <a:gd name="T24" fmla="*/ 476 w 1945"/>
              <a:gd name="T25" fmla="*/ 31 h 294"/>
              <a:gd name="T26" fmla="*/ 589 w 1945"/>
              <a:gd name="T27" fmla="*/ 151 h 294"/>
              <a:gd name="T28" fmla="*/ 705 w 1945"/>
              <a:gd name="T29" fmla="*/ 28 h 294"/>
              <a:gd name="T30" fmla="*/ 971 w 1945"/>
              <a:gd name="T31" fmla="*/ 17 h 294"/>
              <a:gd name="T32" fmla="*/ 962 w 1945"/>
              <a:gd name="T33" fmla="*/ 235 h 294"/>
              <a:gd name="T34" fmla="*/ 911 w 1945"/>
              <a:gd name="T35" fmla="*/ 280 h 294"/>
              <a:gd name="T36" fmla="*/ 838 w 1945"/>
              <a:gd name="T37" fmla="*/ 286 h 294"/>
              <a:gd name="T38" fmla="*/ 777 w 1945"/>
              <a:gd name="T39" fmla="*/ 251 h 294"/>
              <a:gd name="T40" fmla="*/ 761 w 1945"/>
              <a:gd name="T41" fmla="*/ 18 h 294"/>
              <a:gd name="T42" fmla="*/ 848 w 1945"/>
              <a:gd name="T43" fmla="*/ 258 h 294"/>
              <a:gd name="T44" fmla="*/ 879 w 1945"/>
              <a:gd name="T45" fmla="*/ 261 h 294"/>
              <a:gd name="T46" fmla="*/ 1212 w 1945"/>
              <a:gd name="T47" fmla="*/ 96 h 294"/>
              <a:gd name="T48" fmla="*/ 1188 w 1945"/>
              <a:gd name="T49" fmla="*/ 158 h 294"/>
              <a:gd name="T50" fmla="*/ 1105 w 1945"/>
              <a:gd name="T51" fmla="*/ 203 h 294"/>
              <a:gd name="T52" fmla="*/ 1009 w 1945"/>
              <a:gd name="T53" fmla="*/ 282 h 294"/>
              <a:gd name="T54" fmla="*/ 1010 w 1945"/>
              <a:gd name="T55" fmla="*/ 12 h 294"/>
              <a:gd name="T56" fmla="*/ 1154 w 1945"/>
              <a:gd name="T57" fmla="*/ 21 h 294"/>
              <a:gd name="T58" fmla="*/ 1202 w 1945"/>
              <a:gd name="T59" fmla="*/ 59 h 294"/>
              <a:gd name="T60" fmla="*/ 1126 w 1945"/>
              <a:gd name="T61" fmla="*/ 63 h 294"/>
              <a:gd name="T62" fmla="*/ 1093 w 1945"/>
              <a:gd name="T63" fmla="*/ 34 h 294"/>
              <a:gd name="T64" fmla="*/ 1122 w 1945"/>
              <a:gd name="T65" fmla="*/ 141 h 294"/>
              <a:gd name="T66" fmla="*/ 1440 w 1945"/>
              <a:gd name="T67" fmla="*/ 201 h 294"/>
              <a:gd name="T68" fmla="*/ 1397 w 1945"/>
              <a:gd name="T69" fmla="*/ 273 h 294"/>
              <a:gd name="T70" fmla="*/ 1315 w 1945"/>
              <a:gd name="T71" fmla="*/ 287 h 294"/>
              <a:gd name="T72" fmla="*/ 1255 w 1945"/>
              <a:gd name="T73" fmla="*/ 252 h 294"/>
              <a:gd name="T74" fmla="*/ 1229 w 1945"/>
              <a:gd name="T75" fmla="*/ 146 h 294"/>
              <a:gd name="T76" fmla="*/ 1255 w 1945"/>
              <a:gd name="T77" fmla="*/ 42 h 294"/>
              <a:gd name="T78" fmla="*/ 1315 w 1945"/>
              <a:gd name="T79" fmla="*/ 7 h 294"/>
              <a:gd name="T80" fmla="*/ 1397 w 1945"/>
              <a:gd name="T81" fmla="*/ 19 h 294"/>
              <a:gd name="T82" fmla="*/ 1435 w 1945"/>
              <a:gd name="T83" fmla="*/ 77 h 294"/>
              <a:gd name="T84" fmla="*/ 1358 w 1945"/>
              <a:gd name="T85" fmla="*/ 65 h 294"/>
              <a:gd name="T86" fmla="*/ 1331 w 1945"/>
              <a:gd name="T87" fmla="*/ 29 h 294"/>
              <a:gd name="T88" fmla="*/ 1314 w 1945"/>
              <a:gd name="T89" fmla="*/ 113 h 294"/>
              <a:gd name="T90" fmla="*/ 1327 w 1945"/>
              <a:gd name="T91" fmla="*/ 261 h 294"/>
              <a:gd name="T92" fmla="*/ 1352 w 1945"/>
              <a:gd name="T93" fmla="*/ 255 h 294"/>
              <a:gd name="T94" fmla="*/ 1602 w 1945"/>
              <a:gd name="T95" fmla="*/ 210 h 294"/>
              <a:gd name="T96" fmla="*/ 1557 w 1945"/>
              <a:gd name="T97" fmla="*/ 269 h 294"/>
              <a:gd name="T98" fmla="*/ 1509 w 1945"/>
              <a:gd name="T99" fmla="*/ 259 h 294"/>
              <a:gd name="T100" fmla="*/ 1524 w 1945"/>
              <a:gd name="T101" fmla="*/ 214 h 294"/>
              <a:gd name="T102" fmla="*/ 1478 w 1945"/>
              <a:gd name="T103" fmla="*/ 132 h 294"/>
              <a:gd name="T104" fmla="*/ 1472 w 1945"/>
              <a:gd name="T105" fmla="*/ 73 h 294"/>
              <a:gd name="T106" fmla="*/ 1514 w 1945"/>
              <a:gd name="T107" fmla="*/ 22 h 294"/>
              <a:gd name="T108" fmla="*/ 1551 w 1945"/>
              <a:gd name="T109" fmla="*/ 59 h 294"/>
              <a:gd name="T110" fmla="*/ 1579 w 1945"/>
              <a:gd name="T111" fmla="*/ 124 h 294"/>
              <a:gd name="T112" fmla="*/ 1603 w 1945"/>
              <a:gd name="T113" fmla="*/ 189 h 294"/>
              <a:gd name="T114" fmla="*/ 1783 w 1945"/>
              <a:gd name="T115" fmla="*/ 35 h 294"/>
              <a:gd name="T116" fmla="*/ 1769 w 1945"/>
              <a:gd name="T117" fmla="*/ 285 h 294"/>
              <a:gd name="T118" fmla="*/ 1677 w 1945"/>
              <a:gd name="T119" fmla="*/ 35 h 294"/>
              <a:gd name="T120" fmla="*/ 1611 w 1945"/>
              <a:gd name="T121" fmla="*/ 74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45" h="294">
                <a:moveTo>
                  <a:pt x="1945" y="285"/>
                </a:moveTo>
                <a:lnTo>
                  <a:pt x="1842" y="285"/>
                </a:lnTo>
                <a:lnTo>
                  <a:pt x="1845" y="283"/>
                </a:lnTo>
                <a:lnTo>
                  <a:pt x="1849" y="280"/>
                </a:lnTo>
                <a:lnTo>
                  <a:pt x="1852" y="276"/>
                </a:lnTo>
                <a:lnTo>
                  <a:pt x="1854" y="273"/>
                </a:lnTo>
                <a:lnTo>
                  <a:pt x="1855" y="269"/>
                </a:lnTo>
                <a:lnTo>
                  <a:pt x="1855" y="265"/>
                </a:lnTo>
                <a:lnTo>
                  <a:pt x="1855" y="28"/>
                </a:lnTo>
                <a:lnTo>
                  <a:pt x="1855" y="24"/>
                </a:lnTo>
                <a:lnTo>
                  <a:pt x="1854" y="21"/>
                </a:lnTo>
                <a:lnTo>
                  <a:pt x="1852" y="17"/>
                </a:lnTo>
                <a:lnTo>
                  <a:pt x="1849" y="14"/>
                </a:lnTo>
                <a:lnTo>
                  <a:pt x="1845" y="10"/>
                </a:lnTo>
                <a:lnTo>
                  <a:pt x="1842" y="8"/>
                </a:lnTo>
                <a:lnTo>
                  <a:pt x="1945" y="8"/>
                </a:lnTo>
                <a:lnTo>
                  <a:pt x="1943" y="10"/>
                </a:lnTo>
                <a:lnTo>
                  <a:pt x="1938" y="14"/>
                </a:lnTo>
                <a:lnTo>
                  <a:pt x="1937" y="17"/>
                </a:lnTo>
                <a:lnTo>
                  <a:pt x="1934" y="21"/>
                </a:lnTo>
                <a:lnTo>
                  <a:pt x="1933" y="24"/>
                </a:lnTo>
                <a:lnTo>
                  <a:pt x="1933" y="28"/>
                </a:lnTo>
                <a:lnTo>
                  <a:pt x="1933" y="265"/>
                </a:lnTo>
                <a:lnTo>
                  <a:pt x="1933" y="269"/>
                </a:lnTo>
                <a:lnTo>
                  <a:pt x="1934" y="273"/>
                </a:lnTo>
                <a:lnTo>
                  <a:pt x="1937" y="276"/>
                </a:lnTo>
                <a:lnTo>
                  <a:pt x="1938" y="280"/>
                </a:lnTo>
                <a:lnTo>
                  <a:pt x="1943" y="283"/>
                </a:lnTo>
                <a:lnTo>
                  <a:pt x="1945" y="285"/>
                </a:lnTo>
                <a:close/>
                <a:moveTo>
                  <a:pt x="345" y="208"/>
                </a:moveTo>
                <a:lnTo>
                  <a:pt x="316" y="105"/>
                </a:lnTo>
                <a:lnTo>
                  <a:pt x="288" y="208"/>
                </a:lnTo>
                <a:lnTo>
                  <a:pt x="345" y="208"/>
                </a:lnTo>
                <a:close/>
                <a:moveTo>
                  <a:pt x="129" y="208"/>
                </a:moveTo>
                <a:lnTo>
                  <a:pt x="102" y="105"/>
                </a:lnTo>
                <a:lnTo>
                  <a:pt x="72" y="208"/>
                </a:lnTo>
                <a:lnTo>
                  <a:pt x="129" y="208"/>
                </a:lnTo>
                <a:close/>
                <a:moveTo>
                  <a:pt x="743" y="286"/>
                </a:moveTo>
                <a:lnTo>
                  <a:pt x="640" y="286"/>
                </a:lnTo>
                <a:lnTo>
                  <a:pt x="644" y="285"/>
                </a:lnTo>
                <a:lnTo>
                  <a:pt x="647" y="282"/>
                </a:lnTo>
                <a:lnTo>
                  <a:pt x="650" y="278"/>
                </a:lnTo>
                <a:lnTo>
                  <a:pt x="653" y="272"/>
                </a:lnTo>
                <a:lnTo>
                  <a:pt x="653" y="265"/>
                </a:lnTo>
                <a:lnTo>
                  <a:pt x="639" y="128"/>
                </a:lnTo>
                <a:lnTo>
                  <a:pt x="576" y="256"/>
                </a:lnTo>
                <a:lnTo>
                  <a:pt x="511" y="125"/>
                </a:lnTo>
                <a:lnTo>
                  <a:pt x="499" y="265"/>
                </a:lnTo>
                <a:lnTo>
                  <a:pt x="499" y="270"/>
                </a:lnTo>
                <a:lnTo>
                  <a:pt x="502" y="276"/>
                </a:lnTo>
                <a:lnTo>
                  <a:pt x="506" y="280"/>
                </a:lnTo>
                <a:lnTo>
                  <a:pt x="511" y="285"/>
                </a:lnTo>
                <a:lnTo>
                  <a:pt x="449" y="285"/>
                </a:lnTo>
                <a:lnTo>
                  <a:pt x="445" y="285"/>
                </a:lnTo>
                <a:lnTo>
                  <a:pt x="367" y="285"/>
                </a:lnTo>
                <a:lnTo>
                  <a:pt x="352" y="231"/>
                </a:lnTo>
                <a:lnTo>
                  <a:pt x="281" y="231"/>
                </a:lnTo>
                <a:lnTo>
                  <a:pt x="266" y="285"/>
                </a:lnTo>
                <a:lnTo>
                  <a:pt x="233" y="285"/>
                </a:lnTo>
                <a:lnTo>
                  <a:pt x="216" y="285"/>
                </a:lnTo>
                <a:lnTo>
                  <a:pt x="151" y="285"/>
                </a:lnTo>
                <a:lnTo>
                  <a:pt x="136" y="231"/>
                </a:lnTo>
                <a:lnTo>
                  <a:pt x="66" y="231"/>
                </a:lnTo>
                <a:lnTo>
                  <a:pt x="51" y="285"/>
                </a:lnTo>
                <a:lnTo>
                  <a:pt x="0" y="285"/>
                </a:lnTo>
                <a:lnTo>
                  <a:pt x="4" y="282"/>
                </a:lnTo>
                <a:lnTo>
                  <a:pt x="8" y="278"/>
                </a:lnTo>
                <a:lnTo>
                  <a:pt x="13" y="270"/>
                </a:lnTo>
                <a:lnTo>
                  <a:pt x="16" y="263"/>
                </a:lnTo>
                <a:lnTo>
                  <a:pt x="81" y="34"/>
                </a:lnTo>
                <a:lnTo>
                  <a:pt x="82" y="27"/>
                </a:lnTo>
                <a:lnTo>
                  <a:pt x="81" y="22"/>
                </a:lnTo>
                <a:lnTo>
                  <a:pt x="81" y="17"/>
                </a:lnTo>
                <a:lnTo>
                  <a:pt x="78" y="14"/>
                </a:lnTo>
                <a:lnTo>
                  <a:pt x="76" y="11"/>
                </a:lnTo>
                <a:lnTo>
                  <a:pt x="75" y="8"/>
                </a:lnTo>
                <a:lnTo>
                  <a:pt x="73" y="7"/>
                </a:lnTo>
                <a:lnTo>
                  <a:pt x="88" y="7"/>
                </a:lnTo>
                <a:lnTo>
                  <a:pt x="148" y="7"/>
                </a:lnTo>
                <a:lnTo>
                  <a:pt x="220" y="265"/>
                </a:lnTo>
                <a:lnTo>
                  <a:pt x="223" y="270"/>
                </a:lnTo>
                <a:lnTo>
                  <a:pt x="225" y="276"/>
                </a:lnTo>
                <a:lnTo>
                  <a:pt x="229" y="270"/>
                </a:lnTo>
                <a:lnTo>
                  <a:pt x="232" y="263"/>
                </a:lnTo>
                <a:lnTo>
                  <a:pt x="295" y="34"/>
                </a:lnTo>
                <a:lnTo>
                  <a:pt x="297" y="27"/>
                </a:lnTo>
                <a:lnTo>
                  <a:pt x="297" y="22"/>
                </a:lnTo>
                <a:lnTo>
                  <a:pt x="295" y="17"/>
                </a:lnTo>
                <a:lnTo>
                  <a:pt x="294" y="14"/>
                </a:lnTo>
                <a:lnTo>
                  <a:pt x="292" y="11"/>
                </a:lnTo>
                <a:lnTo>
                  <a:pt x="290" y="8"/>
                </a:lnTo>
                <a:lnTo>
                  <a:pt x="288" y="7"/>
                </a:lnTo>
                <a:lnTo>
                  <a:pt x="302" y="7"/>
                </a:lnTo>
                <a:lnTo>
                  <a:pt x="364" y="7"/>
                </a:lnTo>
                <a:lnTo>
                  <a:pt x="437" y="265"/>
                </a:lnTo>
                <a:lnTo>
                  <a:pt x="438" y="270"/>
                </a:lnTo>
                <a:lnTo>
                  <a:pt x="441" y="276"/>
                </a:lnTo>
                <a:lnTo>
                  <a:pt x="444" y="280"/>
                </a:lnTo>
                <a:lnTo>
                  <a:pt x="448" y="283"/>
                </a:lnTo>
                <a:lnTo>
                  <a:pt x="451" y="280"/>
                </a:lnTo>
                <a:lnTo>
                  <a:pt x="453" y="276"/>
                </a:lnTo>
                <a:lnTo>
                  <a:pt x="456" y="270"/>
                </a:lnTo>
                <a:lnTo>
                  <a:pt x="458" y="265"/>
                </a:lnTo>
                <a:lnTo>
                  <a:pt x="476" y="31"/>
                </a:lnTo>
                <a:lnTo>
                  <a:pt x="476" y="24"/>
                </a:lnTo>
                <a:lnTo>
                  <a:pt x="475" y="19"/>
                </a:lnTo>
                <a:lnTo>
                  <a:pt x="473" y="17"/>
                </a:lnTo>
                <a:lnTo>
                  <a:pt x="469" y="12"/>
                </a:lnTo>
                <a:lnTo>
                  <a:pt x="466" y="10"/>
                </a:lnTo>
                <a:lnTo>
                  <a:pt x="463" y="8"/>
                </a:lnTo>
                <a:lnTo>
                  <a:pt x="520" y="8"/>
                </a:lnTo>
                <a:lnTo>
                  <a:pt x="589" y="151"/>
                </a:lnTo>
                <a:lnTo>
                  <a:pt x="657" y="8"/>
                </a:lnTo>
                <a:lnTo>
                  <a:pt x="718" y="8"/>
                </a:lnTo>
                <a:lnTo>
                  <a:pt x="712" y="12"/>
                </a:lnTo>
                <a:lnTo>
                  <a:pt x="709" y="14"/>
                </a:lnTo>
                <a:lnTo>
                  <a:pt x="708" y="17"/>
                </a:lnTo>
                <a:lnTo>
                  <a:pt x="706" y="19"/>
                </a:lnTo>
                <a:lnTo>
                  <a:pt x="705" y="22"/>
                </a:lnTo>
                <a:lnTo>
                  <a:pt x="705" y="28"/>
                </a:lnTo>
                <a:lnTo>
                  <a:pt x="730" y="265"/>
                </a:lnTo>
                <a:lnTo>
                  <a:pt x="732" y="272"/>
                </a:lnTo>
                <a:lnTo>
                  <a:pt x="733" y="276"/>
                </a:lnTo>
                <a:lnTo>
                  <a:pt x="737" y="282"/>
                </a:lnTo>
                <a:lnTo>
                  <a:pt x="743" y="286"/>
                </a:lnTo>
                <a:close/>
                <a:moveTo>
                  <a:pt x="980" y="8"/>
                </a:moveTo>
                <a:lnTo>
                  <a:pt x="975" y="11"/>
                </a:lnTo>
                <a:lnTo>
                  <a:pt x="971" y="17"/>
                </a:lnTo>
                <a:lnTo>
                  <a:pt x="969" y="19"/>
                </a:lnTo>
                <a:lnTo>
                  <a:pt x="968" y="22"/>
                </a:lnTo>
                <a:lnTo>
                  <a:pt x="966" y="25"/>
                </a:lnTo>
                <a:lnTo>
                  <a:pt x="966" y="28"/>
                </a:lnTo>
                <a:lnTo>
                  <a:pt x="966" y="208"/>
                </a:lnTo>
                <a:lnTo>
                  <a:pt x="966" y="218"/>
                </a:lnTo>
                <a:lnTo>
                  <a:pt x="965" y="227"/>
                </a:lnTo>
                <a:lnTo>
                  <a:pt x="962" y="235"/>
                </a:lnTo>
                <a:lnTo>
                  <a:pt x="958" y="244"/>
                </a:lnTo>
                <a:lnTo>
                  <a:pt x="954" y="251"/>
                </a:lnTo>
                <a:lnTo>
                  <a:pt x="948" y="258"/>
                </a:lnTo>
                <a:lnTo>
                  <a:pt x="942" y="263"/>
                </a:lnTo>
                <a:lnTo>
                  <a:pt x="935" y="269"/>
                </a:lnTo>
                <a:lnTo>
                  <a:pt x="928" y="273"/>
                </a:lnTo>
                <a:lnTo>
                  <a:pt x="920" y="278"/>
                </a:lnTo>
                <a:lnTo>
                  <a:pt x="911" y="280"/>
                </a:lnTo>
                <a:lnTo>
                  <a:pt x="903" y="283"/>
                </a:lnTo>
                <a:lnTo>
                  <a:pt x="893" y="286"/>
                </a:lnTo>
                <a:lnTo>
                  <a:pt x="884" y="287"/>
                </a:lnTo>
                <a:lnTo>
                  <a:pt x="874" y="289"/>
                </a:lnTo>
                <a:lnTo>
                  <a:pt x="866" y="289"/>
                </a:lnTo>
                <a:lnTo>
                  <a:pt x="856" y="289"/>
                </a:lnTo>
                <a:lnTo>
                  <a:pt x="846" y="287"/>
                </a:lnTo>
                <a:lnTo>
                  <a:pt x="838" y="286"/>
                </a:lnTo>
                <a:lnTo>
                  <a:pt x="828" y="283"/>
                </a:lnTo>
                <a:lnTo>
                  <a:pt x="819" y="280"/>
                </a:lnTo>
                <a:lnTo>
                  <a:pt x="811" y="278"/>
                </a:lnTo>
                <a:lnTo>
                  <a:pt x="804" y="273"/>
                </a:lnTo>
                <a:lnTo>
                  <a:pt x="795" y="269"/>
                </a:lnTo>
                <a:lnTo>
                  <a:pt x="790" y="263"/>
                </a:lnTo>
                <a:lnTo>
                  <a:pt x="783" y="258"/>
                </a:lnTo>
                <a:lnTo>
                  <a:pt x="777" y="251"/>
                </a:lnTo>
                <a:lnTo>
                  <a:pt x="773" y="244"/>
                </a:lnTo>
                <a:lnTo>
                  <a:pt x="770" y="235"/>
                </a:lnTo>
                <a:lnTo>
                  <a:pt x="767" y="227"/>
                </a:lnTo>
                <a:lnTo>
                  <a:pt x="766" y="218"/>
                </a:lnTo>
                <a:lnTo>
                  <a:pt x="764" y="208"/>
                </a:lnTo>
                <a:lnTo>
                  <a:pt x="764" y="28"/>
                </a:lnTo>
                <a:lnTo>
                  <a:pt x="763" y="22"/>
                </a:lnTo>
                <a:lnTo>
                  <a:pt x="761" y="18"/>
                </a:lnTo>
                <a:lnTo>
                  <a:pt x="757" y="12"/>
                </a:lnTo>
                <a:lnTo>
                  <a:pt x="752" y="8"/>
                </a:lnTo>
                <a:lnTo>
                  <a:pt x="841" y="8"/>
                </a:lnTo>
                <a:lnTo>
                  <a:pt x="841" y="238"/>
                </a:lnTo>
                <a:lnTo>
                  <a:pt x="842" y="244"/>
                </a:lnTo>
                <a:lnTo>
                  <a:pt x="843" y="249"/>
                </a:lnTo>
                <a:lnTo>
                  <a:pt x="845" y="254"/>
                </a:lnTo>
                <a:lnTo>
                  <a:pt x="848" y="258"/>
                </a:lnTo>
                <a:lnTo>
                  <a:pt x="850" y="259"/>
                </a:lnTo>
                <a:lnTo>
                  <a:pt x="852" y="261"/>
                </a:lnTo>
                <a:lnTo>
                  <a:pt x="856" y="263"/>
                </a:lnTo>
                <a:lnTo>
                  <a:pt x="860" y="265"/>
                </a:lnTo>
                <a:lnTo>
                  <a:pt x="866" y="265"/>
                </a:lnTo>
                <a:lnTo>
                  <a:pt x="870" y="265"/>
                </a:lnTo>
                <a:lnTo>
                  <a:pt x="874" y="263"/>
                </a:lnTo>
                <a:lnTo>
                  <a:pt x="879" y="261"/>
                </a:lnTo>
                <a:lnTo>
                  <a:pt x="883" y="258"/>
                </a:lnTo>
                <a:lnTo>
                  <a:pt x="886" y="254"/>
                </a:lnTo>
                <a:lnTo>
                  <a:pt x="889" y="249"/>
                </a:lnTo>
                <a:lnTo>
                  <a:pt x="890" y="244"/>
                </a:lnTo>
                <a:lnTo>
                  <a:pt x="890" y="238"/>
                </a:lnTo>
                <a:lnTo>
                  <a:pt x="890" y="8"/>
                </a:lnTo>
                <a:lnTo>
                  <a:pt x="980" y="8"/>
                </a:lnTo>
                <a:close/>
                <a:moveTo>
                  <a:pt x="1212" y="96"/>
                </a:moveTo>
                <a:lnTo>
                  <a:pt x="1211" y="104"/>
                </a:lnTo>
                <a:lnTo>
                  <a:pt x="1211" y="111"/>
                </a:lnTo>
                <a:lnTo>
                  <a:pt x="1209" y="118"/>
                </a:lnTo>
                <a:lnTo>
                  <a:pt x="1208" y="124"/>
                </a:lnTo>
                <a:lnTo>
                  <a:pt x="1202" y="137"/>
                </a:lnTo>
                <a:lnTo>
                  <a:pt x="1199" y="142"/>
                </a:lnTo>
                <a:lnTo>
                  <a:pt x="1195" y="148"/>
                </a:lnTo>
                <a:lnTo>
                  <a:pt x="1188" y="158"/>
                </a:lnTo>
                <a:lnTo>
                  <a:pt x="1180" y="166"/>
                </a:lnTo>
                <a:lnTo>
                  <a:pt x="1170" y="173"/>
                </a:lnTo>
                <a:lnTo>
                  <a:pt x="1160" y="180"/>
                </a:lnTo>
                <a:lnTo>
                  <a:pt x="1150" y="186"/>
                </a:lnTo>
                <a:lnTo>
                  <a:pt x="1139" y="190"/>
                </a:lnTo>
                <a:lnTo>
                  <a:pt x="1129" y="194"/>
                </a:lnTo>
                <a:lnTo>
                  <a:pt x="1120" y="199"/>
                </a:lnTo>
                <a:lnTo>
                  <a:pt x="1105" y="203"/>
                </a:lnTo>
                <a:lnTo>
                  <a:pt x="1093" y="204"/>
                </a:lnTo>
                <a:lnTo>
                  <a:pt x="1093" y="265"/>
                </a:lnTo>
                <a:lnTo>
                  <a:pt x="1095" y="270"/>
                </a:lnTo>
                <a:lnTo>
                  <a:pt x="1098" y="276"/>
                </a:lnTo>
                <a:lnTo>
                  <a:pt x="1102" y="282"/>
                </a:lnTo>
                <a:lnTo>
                  <a:pt x="1106" y="285"/>
                </a:lnTo>
                <a:lnTo>
                  <a:pt x="1004" y="285"/>
                </a:lnTo>
                <a:lnTo>
                  <a:pt x="1009" y="282"/>
                </a:lnTo>
                <a:lnTo>
                  <a:pt x="1013" y="278"/>
                </a:lnTo>
                <a:lnTo>
                  <a:pt x="1016" y="272"/>
                </a:lnTo>
                <a:lnTo>
                  <a:pt x="1017" y="265"/>
                </a:lnTo>
                <a:lnTo>
                  <a:pt x="1017" y="28"/>
                </a:lnTo>
                <a:lnTo>
                  <a:pt x="1016" y="22"/>
                </a:lnTo>
                <a:lnTo>
                  <a:pt x="1016" y="19"/>
                </a:lnTo>
                <a:lnTo>
                  <a:pt x="1014" y="17"/>
                </a:lnTo>
                <a:lnTo>
                  <a:pt x="1010" y="12"/>
                </a:lnTo>
                <a:lnTo>
                  <a:pt x="1004" y="8"/>
                </a:lnTo>
                <a:lnTo>
                  <a:pt x="1077" y="8"/>
                </a:lnTo>
                <a:lnTo>
                  <a:pt x="1091" y="8"/>
                </a:lnTo>
                <a:lnTo>
                  <a:pt x="1105" y="10"/>
                </a:lnTo>
                <a:lnTo>
                  <a:pt x="1117" y="12"/>
                </a:lnTo>
                <a:lnTo>
                  <a:pt x="1130" y="14"/>
                </a:lnTo>
                <a:lnTo>
                  <a:pt x="1143" y="18"/>
                </a:lnTo>
                <a:lnTo>
                  <a:pt x="1154" y="21"/>
                </a:lnTo>
                <a:lnTo>
                  <a:pt x="1164" y="27"/>
                </a:lnTo>
                <a:lnTo>
                  <a:pt x="1174" y="32"/>
                </a:lnTo>
                <a:lnTo>
                  <a:pt x="1182" y="38"/>
                </a:lnTo>
                <a:lnTo>
                  <a:pt x="1187" y="41"/>
                </a:lnTo>
                <a:lnTo>
                  <a:pt x="1190" y="43"/>
                </a:lnTo>
                <a:lnTo>
                  <a:pt x="1197" y="51"/>
                </a:lnTo>
                <a:lnTo>
                  <a:pt x="1199" y="55"/>
                </a:lnTo>
                <a:lnTo>
                  <a:pt x="1202" y="59"/>
                </a:lnTo>
                <a:lnTo>
                  <a:pt x="1206" y="67"/>
                </a:lnTo>
                <a:lnTo>
                  <a:pt x="1209" y="76"/>
                </a:lnTo>
                <a:lnTo>
                  <a:pt x="1211" y="86"/>
                </a:lnTo>
                <a:lnTo>
                  <a:pt x="1212" y="96"/>
                </a:lnTo>
                <a:close/>
                <a:moveTo>
                  <a:pt x="1130" y="96"/>
                </a:moveTo>
                <a:lnTo>
                  <a:pt x="1130" y="84"/>
                </a:lnTo>
                <a:lnTo>
                  <a:pt x="1129" y="73"/>
                </a:lnTo>
                <a:lnTo>
                  <a:pt x="1126" y="63"/>
                </a:lnTo>
                <a:lnTo>
                  <a:pt x="1123" y="53"/>
                </a:lnTo>
                <a:lnTo>
                  <a:pt x="1117" y="45"/>
                </a:lnTo>
                <a:lnTo>
                  <a:pt x="1115" y="42"/>
                </a:lnTo>
                <a:lnTo>
                  <a:pt x="1112" y="39"/>
                </a:lnTo>
                <a:lnTo>
                  <a:pt x="1108" y="36"/>
                </a:lnTo>
                <a:lnTo>
                  <a:pt x="1103" y="35"/>
                </a:lnTo>
                <a:lnTo>
                  <a:pt x="1099" y="34"/>
                </a:lnTo>
                <a:lnTo>
                  <a:pt x="1093" y="34"/>
                </a:lnTo>
                <a:lnTo>
                  <a:pt x="1093" y="180"/>
                </a:lnTo>
                <a:lnTo>
                  <a:pt x="1096" y="180"/>
                </a:lnTo>
                <a:lnTo>
                  <a:pt x="1098" y="179"/>
                </a:lnTo>
                <a:lnTo>
                  <a:pt x="1103" y="173"/>
                </a:lnTo>
                <a:lnTo>
                  <a:pt x="1110" y="165"/>
                </a:lnTo>
                <a:lnTo>
                  <a:pt x="1116" y="153"/>
                </a:lnTo>
                <a:lnTo>
                  <a:pt x="1119" y="148"/>
                </a:lnTo>
                <a:lnTo>
                  <a:pt x="1122" y="141"/>
                </a:lnTo>
                <a:lnTo>
                  <a:pt x="1126" y="127"/>
                </a:lnTo>
                <a:lnTo>
                  <a:pt x="1129" y="120"/>
                </a:lnTo>
                <a:lnTo>
                  <a:pt x="1130" y="111"/>
                </a:lnTo>
                <a:lnTo>
                  <a:pt x="1130" y="96"/>
                </a:lnTo>
                <a:close/>
                <a:moveTo>
                  <a:pt x="1444" y="146"/>
                </a:moveTo>
                <a:lnTo>
                  <a:pt x="1444" y="168"/>
                </a:lnTo>
                <a:lnTo>
                  <a:pt x="1442" y="186"/>
                </a:lnTo>
                <a:lnTo>
                  <a:pt x="1440" y="201"/>
                </a:lnTo>
                <a:lnTo>
                  <a:pt x="1435" y="217"/>
                </a:lnTo>
                <a:lnTo>
                  <a:pt x="1431" y="230"/>
                </a:lnTo>
                <a:lnTo>
                  <a:pt x="1425" y="241"/>
                </a:lnTo>
                <a:lnTo>
                  <a:pt x="1423" y="246"/>
                </a:lnTo>
                <a:lnTo>
                  <a:pt x="1420" y="252"/>
                </a:lnTo>
                <a:lnTo>
                  <a:pt x="1413" y="261"/>
                </a:lnTo>
                <a:lnTo>
                  <a:pt x="1404" y="268"/>
                </a:lnTo>
                <a:lnTo>
                  <a:pt x="1397" y="273"/>
                </a:lnTo>
                <a:lnTo>
                  <a:pt x="1387" y="279"/>
                </a:lnTo>
                <a:lnTo>
                  <a:pt x="1379" y="283"/>
                </a:lnTo>
                <a:lnTo>
                  <a:pt x="1369" y="286"/>
                </a:lnTo>
                <a:lnTo>
                  <a:pt x="1359" y="287"/>
                </a:lnTo>
                <a:lnTo>
                  <a:pt x="1348" y="289"/>
                </a:lnTo>
                <a:lnTo>
                  <a:pt x="1336" y="289"/>
                </a:lnTo>
                <a:lnTo>
                  <a:pt x="1327" y="289"/>
                </a:lnTo>
                <a:lnTo>
                  <a:pt x="1315" y="287"/>
                </a:lnTo>
                <a:lnTo>
                  <a:pt x="1305" y="286"/>
                </a:lnTo>
                <a:lnTo>
                  <a:pt x="1295" y="283"/>
                </a:lnTo>
                <a:lnTo>
                  <a:pt x="1286" y="279"/>
                </a:lnTo>
                <a:lnTo>
                  <a:pt x="1277" y="273"/>
                </a:lnTo>
                <a:lnTo>
                  <a:pt x="1269" y="268"/>
                </a:lnTo>
                <a:lnTo>
                  <a:pt x="1266" y="265"/>
                </a:lnTo>
                <a:lnTo>
                  <a:pt x="1262" y="261"/>
                </a:lnTo>
                <a:lnTo>
                  <a:pt x="1255" y="252"/>
                </a:lnTo>
                <a:lnTo>
                  <a:pt x="1249" y="241"/>
                </a:lnTo>
                <a:lnTo>
                  <a:pt x="1246" y="237"/>
                </a:lnTo>
                <a:lnTo>
                  <a:pt x="1243" y="230"/>
                </a:lnTo>
                <a:lnTo>
                  <a:pt x="1238" y="217"/>
                </a:lnTo>
                <a:lnTo>
                  <a:pt x="1235" y="201"/>
                </a:lnTo>
                <a:lnTo>
                  <a:pt x="1232" y="186"/>
                </a:lnTo>
                <a:lnTo>
                  <a:pt x="1231" y="168"/>
                </a:lnTo>
                <a:lnTo>
                  <a:pt x="1229" y="146"/>
                </a:lnTo>
                <a:lnTo>
                  <a:pt x="1231" y="127"/>
                </a:lnTo>
                <a:lnTo>
                  <a:pt x="1232" y="108"/>
                </a:lnTo>
                <a:lnTo>
                  <a:pt x="1235" y="91"/>
                </a:lnTo>
                <a:lnTo>
                  <a:pt x="1238" y="77"/>
                </a:lnTo>
                <a:lnTo>
                  <a:pt x="1243" y="63"/>
                </a:lnTo>
                <a:lnTo>
                  <a:pt x="1249" y="52"/>
                </a:lnTo>
                <a:lnTo>
                  <a:pt x="1252" y="46"/>
                </a:lnTo>
                <a:lnTo>
                  <a:pt x="1255" y="42"/>
                </a:lnTo>
                <a:lnTo>
                  <a:pt x="1262" y="34"/>
                </a:lnTo>
                <a:lnTo>
                  <a:pt x="1266" y="29"/>
                </a:lnTo>
                <a:lnTo>
                  <a:pt x="1269" y="27"/>
                </a:lnTo>
                <a:lnTo>
                  <a:pt x="1277" y="19"/>
                </a:lnTo>
                <a:lnTo>
                  <a:pt x="1286" y="15"/>
                </a:lnTo>
                <a:lnTo>
                  <a:pt x="1295" y="11"/>
                </a:lnTo>
                <a:lnTo>
                  <a:pt x="1305" y="8"/>
                </a:lnTo>
                <a:lnTo>
                  <a:pt x="1315" y="7"/>
                </a:lnTo>
                <a:lnTo>
                  <a:pt x="1327" y="5"/>
                </a:lnTo>
                <a:lnTo>
                  <a:pt x="1336" y="5"/>
                </a:lnTo>
                <a:lnTo>
                  <a:pt x="1348" y="5"/>
                </a:lnTo>
                <a:lnTo>
                  <a:pt x="1359" y="7"/>
                </a:lnTo>
                <a:lnTo>
                  <a:pt x="1369" y="8"/>
                </a:lnTo>
                <a:lnTo>
                  <a:pt x="1379" y="11"/>
                </a:lnTo>
                <a:lnTo>
                  <a:pt x="1387" y="15"/>
                </a:lnTo>
                <a:lnTo>
                  <a:pt x="1397" y="19"/>
                </a:lnTo>
                <a:lnTo>
                  <a:pt x="1404" y="27"/>
                </a:lnTo>
                <a:lnTo>
                  <a:pt x="1409" y="29"/>
                </a:lnTo>
                <a:lnTo>
                  <a:pt x="1413" y="34"/>
                </a:lnTo>
                <a:lnTo>
                  <a:pt x="1420" y="42"/>
                </a:lnTo>
                <a:lnTo>
                  <a:pt x="1425" y="52"/>
                </a:lnTo>
                <a:lnTo>
                  <a:pt x="1428" y="58"/>
                </a:lnTo>
                <a:lnTo>
                  <a:pt x="1431" y="63"/>
                </a:lnTo>
                <a:lnTo>
                  <a:pt x="1435" y="77"/>
                </a:lnTo>
                <a:lnTo>
                  <a:pt x="1440" y="91"/>
                </a:lnTo>
                <a:lnTo>
                  <a:pt x="1442" y="108"/>
                </a:lnTo>
                <a:lnTo>
                  <a:pt x="1444" y="127"/>
                </a:lnTo>
                <a:lnTo>
                  <a:pt x="1444" y="146"/>
                </a:lnTo>
                <a:close/>
                <a:moveTo>
                  <a:pt x="1360" y="146"/>
                </a:moveTo>
                <a:lnTo>
                  <a:pt x="1359" y="113"/>
                </a:lnTo>
                <a:lnTo>
                  <a:pt x="1359" y="86"/>
                </a:lnTo>
                <a:lnTo>
                  <a:pt x="1358" y="65"/>
                </a:lnTo>
                <a:lnTo>
                  <a:pt x="1355" y="49"/>
                </a:lnTo>
                <a:lnTo>
                  <a:pt x="1352" y="39"/>
                </a:lnTo>
                <a:lnTo>
                  <a:pt x="1349" y="35"/>
                </a:lnTo>
                <a:lnTo>
                  <a:pt x="1348" y="32"/>
                </a:lnTo>
                <a:lnTo>
                  <a:pt x="1345" y="31"/>
                </a:lnTo>
                <a:lnTo>
                  <a:pt x="1342" y="29"/>
                </a:lnTo>
                <a:lnTo>
                  <a:pt x="1336" y="28"/>
                </a:lnTo>
                <a:lnTo>
                  <a:pt x="1331" y="29"/>
                </a:lnTo>
                <a:lnTo>
                  <a:pt x="1329" y="31"/>
                </a:lnTo>
                <a:lnTo>
                  <a:pt x="1327" y="32"/>
                </a:lnTo>
                <a:lnTo>
                  <a:pt x="1324" y="35"/>
                </a:lnTo>
                <a:lnTo>
                  <a:pt x="1322" y="39"/>
                </a:lnTo>
                <a:lnTo>
                  <a:pt x="1320" y="49"/>
                </a:lnTo>
                <a:lnTo>
                  <a:pt x="1317" y="65"/>
                </a:lnTo>
                <a:lnTo>
                  <a:pt x="1315" y="86"/>
                </a:lnTo>
                <a:lnTo>
                  <a:pt x="1314" y="113"/>
                </a:lnTo>
                <a:lnTo>
                  <a:pt x="1314" y="146"/>
                </a:lnTo>
                <a:lnTo>
                  <a:pt x="1314" y="182"/>
                </a:lnTo>
                <a:lnTo>
                  <a:pt x="1315" y="208"/>
                </a:lnTo>
                <a:lnTo>
                  <a:pt x="1317" y="228"/>
                </a:lnTo>
                <a:lnTo>
                  <a:pt x="1320" y="244"/>
                </a:lnTo>
                <a:lnTo>
                  <a:pt x="1322" y="255"/>
                </a:lnTo>
                <a:lnTo>
                  <a:pt x="1324" y="258"/>
                </a:lnTo>
                <a:lnTo>
                  <a:pt x="1327" y="261"/>
                </a:lnTo>
                <a:lnTo>
                  <a:pt x="1329" y="263"/>
                </a:lnTo>
                <a:lnTo>
                  <a:pt x="1331" y="265"/>
                </a:lnTo>
                <a:lnTo>
                  <a:pt x="1336" y="265"/>
                </a:lnTo>
                <a:lnTo>
                  <a:pt x="1342" y="265"/>
                </a:lnTo>
                <a:lnTo>
                  <a:pt x="1345" y="263"/>
                </a:lnTo>
                <a:lnTo>
                  <a:pt x="1348" y="261"/>
                </a:lnTo>
                <a:lnTo>
                  <a:pt x="1349" y="258"/>
                </a:lnTo>
                <a:lnTo>
                  <a:pt x="1352" y="255"/>
                </a:lnTo>
                <a:lnTo>
                  <a:pt x="1355" y="244"/>
                </a:lnTo>
                <a:lnTo>
                  <a:pt x="1358" y="228"/>
                </a:lnTo>
                <a:lnTo>
                  <a:pt x="1359" y="208"/>
                </a:lnTo>
                <a:lnTo>
                  <a:pt x="1359" y="182"/>
                </a:lnTo>
                <a:lnTo>
                  <a:pt x="1360" y="146"/>
                </a:lnTo>
                <a:close/>
                <a:moveTo>
                  <a:pt x="1603" y="189"/>
                </a:moveTo>
                <a:lnTo>
                  <a:pt x="1603" y="200"/>
                </a:lnTo>
                <a:lnTo>
                  <a:pt x="1602" y="210"/>
                </a:lnTo>
                <a:lnTo>
                  <a:pt x="1599" y="220"/>
                </a:lnTo>
                <a:lnTo>
                  <a:pt x="1595" y="228"/>
                </a:lnTo>
                <a:lnTo>
                  <a:pt x="1589" y="237"/>
                </a:lnTo>
                <a:lnTo>
                  <a:pt x="1584" y="244"/>
                </a:lnTo>
                <a:lnTo>
                  <a:pt x="1578" y="251"/>
                </a:lnTo>
                <a:lnTo>
                  <a:pt x="1571" y="258"/>
                </a:lnTo>
                <a:lnTo>
                  <a:pt x="1564" y="263"/>
                </a:lnTo>
                <a:lnTo>
                  <a:pt x="1557" y="269"/>
                </a:lnTo>
                <a:lnTo>
                  <a:pt x="1548" y="275"/>
                </a:lnTo>
                <a:lnTo>
                  <a:pt x="1541" y="279"/>
                </a:lnTo>
                <a:lnTo>
                  <a:pt x="1526" y="287"/>
                </a:lnTo>
                <a:lnTo>
                  <a:pt x="1510" y="294"/>
                </a:lnTo>
                <a:lnTo>
                  <a:pt x="1486" y="276"/>
                </a:lnTo>
                <a:lnTo>
                  <a:pt x="1495" y="270"/>
                </a:lnTo>
                <a:lnTo>
                  <a:pt x="1502" y="265"/>
                </a:lnTo>
                <a:lnTo>
                  <a:pt x="1509" y="259"/>
                </a:lnTo>
                <a:lnTo>
                  <a:pt x="1514" y="252"/>
                </a:lnTo>
                <a:lnTo>
                  <a:pt x="1519" y="245"/>
                </a:lnTo>
                <a:lnTo>
                  <a:pt x="1520" y="241"/>
                </a:lnTo>
                <a:lnTo>
                  <a:pt x="1522" y="238"/>
                </a:lnTo>
                <a:lnTo>
                  <a:pt x="1523" y="234"/>
                </a:lnTo>
                <a:lnTo>
                  <a:pt x="1524" y="230"/>
                </a:lnTo>
                <a:lnTo>
                  <a:pt x="1524" y="220"/>
                </a:lnTo>
                <a:lnTo>
                  <a:pt x="1524" y="214"/>
                </a:lnTo>
                <a:lnTo>
                  <a:pt x="1523" y="207"/>
                </a:lnTo>
                <a:lnTo>
                  <a:pt x="1517" y="191"/>
                </a:lnTo>
                <a:lnTo>
                  <a:pt x="1512" y="183"/>
                </a:lnTo>
                <a:lnTo>
                  <a:pt x="1506" y="175"/>
                </a:lnTo>
                <a:lnTo>
                  <a:pt x="1492" y="155"/>
                </a:lnTo>
                <a:lnTo>
                  <a:pt x="1488" y="148"/>
                </a:lnTo>
                <a:lnTo>
                  <a:pt x="1482" y="141"/>
                </a:lnTo>
                <a:lnTo>
                  <a:pt x="1478" y="132"/>
                </a:lnTo>
                <a:lnTo>
                  <a:pt x="1475" y="125"/>
                </a:lnTo>
                <a:lnTo>
                  <a:pt x="1472" y="117"/>
                </a:lnTo>
                <a:lnTo>
                  <a:pt x="1469" y="110"/>
                </a:lnTo>
                <a:lnTo>
                  <a:pt x="1468" y="103"/>
                </a:lnTo>
                <a:lnTo>
                  <a:pt x="1468" y="94"/>
                </a:lnTo>
                <a:lnTo>
                  <a:pt x="1468" y="87"/>
                </a:lnTo>
                <a:lnTo>
                  <a:pt x="1469" y="80"/>
                </a:lnTo>
                <a:lnTo>
                  <a:pt x="1472" y="73"/>
                </a:lnTo>
                <a:lnTo>
                  <a:pt x="1475" y="66"/>
                </a:lnTo>
                <a:lnTo>
                  <a:pt x="1483" y="52"/>
                </a:lnTo>
                <a:lnTo>
                  <a:pt x="1489" y="46"/>
                </a:lnTo>
                <a:lnTo>
                  <a:pt x="1495" y="39"/>
                </a:lnTo>
                <a:lnTo>
                  <a:pt x="1498" y="36"/>
                </a:lnTo>
                <a:lnTo>
                  <a:pt x="1500" y="34"/>
                </a:lnTo>
                <a:lnTo>
                  <a:pt x="1507" y="28"/>
                </a:lnTo>
                <a:lnTo>
                  <a:pt x="1514" y="22"/>
                </a:lnTo>
                <a:lnTo>
                  <a:pt x="1522" y="17"/>
                </a:lnTo>
                <a:lnTo>
                  <a:pt x="1537" y="8"/>
                </a:lnTo>
                <a:lnTo>
                  <a:pt x="1551" y="0"/>
                </a:lnTo>
                <a:lnTo>
                  <a:pt x="1598" y="41"/>
                </a:lnTo>
                <a:lnTo>
                  <a:pt x="1562" y="36"/>
                </a:lnTo>
                <a:lnTo>
                  <a:pt x="1558" y="42"/>
                </a:lnTo>
                <a:lnTo>
                  <a:pt x="1554" y="49"/>
                </a:lnTo>
                <a:lnTo>
                  <a:pt x="1551" y="59"/>
                </a:lnTo>
                <a:lnTo>
                  <a:pt x="1550" y="63"/>
                </a:lnTo>
                <a:lnTo>
                  <a:pt x="1550" y="69"/>
                </a:lnTo>
                <a:lnTo>
                  <a:pt x="1550" y="74"/>
                </a:lnTo>
                <a:lnTo>
                  <a:pt x="1553" y="80"/>
                </a:lnTo>
                <a:lnTo>
                  <a:pt x="1554" y="87"/>
                </a:lnTo>
                <a:lnTo>
                  <a:pt x="1558" y="94"/>
                </a:lnTo>
                <a:lnTo>
                  <a:pt x="1567" y="108"/>
                </a:lnTo>
                <a:lnTo>
                  <a:pt x="1579" y="124"/>
                </a:lnTo>
                <a:lnTo>
                  <a:pt x="1585" y="132"/>
                </a:lnTo>
                <a:lnTo>
                  <a:pt x="1589" y="139"/>
                </a:lnTo>
                <a:lnTo>
                  <a:pt x="1594" y="148"/>
                </a:lnTo>
                <a:lnTo>
                  <a:pt x="1598" y="156"/>
                </a:lnTo>
                <a:lnTo>
                  <a:pt x="1601" y="165"/>
                </a:lnTo>
                <a:lnTo>
                  <a:pt x="1602" y="173"/>
                </a:lnTo>
                <a:lnTo>
                  <a:pt x="1603" y="180"/>
                </a:lnTo>
                <a:lnTo>
                  <a:pt x="1603" y="189"/>
                </a:lnTo>
                <a:close/>
                <a:moveTo>
                  <a:pt x="1820" y="74"/>
                </a:moveTo>
                <a:lnTo>
                  <a:pt x="1811" y="59"/>
                </a:lnTo>
                <a:lnTo>
                  <a:pt x="1805" y="52"/>
                </a:lnTo>
                <a:lnTo>
                  <a:pt x="1801" y="46"/>
                </a:lnTo>
                <a:lnTo>
                  <a:pt x="1797" y="42"/>
                </a:lnTo>
                <a:lnTo>
                  <a:pt x="1793" y="38"/>
                </a:lnTo>
                <a:lnTo>
                  <a:pt x="1787" y="36"/>
                </a:lnTo>
                <a:lnTo>
                  <a:pt x="1783" y="35"/>
                </a:lnTo>
                <a:lnTo>
                  <a:pt x="1753" y="35"/>
                </a:lnTo>
                <a:lnTo>
                  <a:pt x="1753" y="265"/>
                </a:lnTo>
                <a:lnTo>
                  <a:pt x="1755" y="269"/>
                </a:lnTo>
                <a:lnTo>
                  <a:pt x="1756" y="273"/>
                </a:lnTo>
                <a:lnTo>
                  <a:pt x="1759" y="276"/>
                </a:lnTo>
                <a:lnTo>
                  <a:pt x="1762" y="280"/>
                </a:lnTo>
                <a:lnTo>
                  <a:pt x="1766" y="283"/>
                </a:lnTo>
                <a:lnTo>
                  <a:pt x="1769" y="285"/>
                </a:lnTo>
                <a:lnTo>
                  <a:pt x="1661" y="285"/>
                </a:lnTo>
                <a:lnTo>
                  <a:pt x="1664" y="283"/>
                </a:lnTo>
                <a:lnTo>
                  <a:pt x="1668" y="279"/>
                </a:lnTo>
                <a:lnTo>
                  <a:pt x="1671" y="276"/>
                </a:lnTo>
                <a:lnTo>
                  <a:pt x="1674" y="273"/>
                </a:lnTo>
                <a:lnTo>
                  <a:pt x="1676" y="269"/>
                </a:lnTo>
                <a:lnTo>
                  <a:pt x="1677" y="265"/>
                </a:lnTo>
                <a:lnTo>
                  <a:pt x="1677" y="35"/>
                </a:lnTo>
                <a:lnTo>
                  <a:pt x="1647" y="35"/>
                </a:lnTo>
                <a:lnTo>
                  <a:pt x="1643" y="36"/>
                </a:lnTo>
                <a:lnTo>
                  <a:pt x="1639" y="38"/>
                </a:lnTo>
                <a:lnTo>
                  <a:pt x="1635" y="41"/>
                </a:lnTo>
                <a:lnTo>
                  <a:pt x="1630" y="46"/>
                </a:lnTo>
                <a:lnTo>
                  <a:pt x="1626" y="52"/>
                </a:lnTo>
                <a:lnTo>
                  <a:pt x="1620" y="58"/>
                </a:lnTo>
                <a:lnTo>
                  <a:pt x="1611" y="74"/>
                </a:lnTo>
                <a:lnTo>
                  <a:pt x="1611" y="8"/>
                </a:lnTo>
                <a:lnTo>
                  <a:pt x="1820" y="8"/>
                </a:lnTo>
                <a:lnTo>
                  <a:pt x="1820" y="7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5" name="Freeform 164">
            <a:extLst>
              <a:ext uri="{FF2B5EF4-FFF2-40B4-BE49-F238E27FC236}">
                <a16:creationId xmlns:a16="http://schemas.microsoft.com/office/drawing/2014/main" id="{C7434448-00AD-99C0-AF28-EF361775685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048328" y="3573016"/>
            <a:ext cx="385044" cy="72000"/>
          </a:xfrm>
          <a:custGeom>
            <a:avLst/>
            <a:gdLst>
              <a:gd name="T0" fmla="*/ 371 w 1476"/>
              <a:gd name="T1" fmla="*/ 161 h 277"/>
              <a:gd name="T2" fmla="*/ 1460 w 1476"/>
              <a:gd name="T3" fmla="*/ 277 h 277"/>
              <a:gd name="T4" fmla="*/ 1337 w 1476"/>
              <a:gd name="T5" fmla="*/ 254 h 277"/>
              <a:gd name="T6" fmla="*/ 1339 w 1476"/>
              <a:gd name="T7" fmla="*/ 196 h 277"/>
              <a:gd name="T8" fmla="*/ 1301 w 1476"/>
              <a:gd name="T9" fmla="*/ 243 h 277"/>
              <a:gd name="T10" fmla="*/ 1298 w 1476"/>
              <a:gd name="T11" fmla="*/ 275 h 277"/>
              <a:gd name="T12" fmla="*/ 1222 w 1476"/>
              <a:gd name="T13" fmla="*/ 258 h 277"/>
              <a:gd name="T14" fmla="*/ 1298 w 1476"/>
              <a:gd name="T15" fmla="*/ 37 h 277"/>
              <a:gd name="T16" fmla="*/ 1282 w 1476"/>
              <a:gd name="T17" fmla="*/ 9 h 277"/>
              <a:gd name="T18" fmla="*/ 1421 w 1476"/>
              <a:gd name="T19" fmla="*/ 9 h 277"/>
              <a:gd name="T20" fmla="*/ 1405 w 1476"/>
              <a:gd name="T21" fmla="*/ 37 h 277"/>
              <a:gd name="T22" fmla="*/ 1476 w 1476"/>
              <a:gd name="T23" fmla="*/ 258 h 277"/>
              <a:gd name="T24" fmla="*/ 986 w 1476"/>
              <a:gd name="T25" fmla="*/ 26 h 277"/>
              <a:gd name="T26" fmla="*/ 1104 w 1476"/>
              <a:gd name="T27" fmla="*/ 0 h 277"/>
              <a:gd name="T28" fmla="*/ 1120 w 1476"/>
              <a:gd name="T29" fmla="*/ 30 h 277"/>
              <a:gd name="T30" fmla="*/ 1181 w 1476"/>
              <a:gd name="T31" fmla="*/ 36 h 277"/>
              <a:gd name="T32" fmla="*/ 1178 w 1476"/>
              <a:gd name="T33" fmla="*/ 3 h 277"/>
              <a:gd name="T34" fmla="*/ 1258 w 1476"/>
              <a:gd name="T35" fmla="*/ 16 h 277"/>
              <a:gd name="T36" fmla="*/ 925 w 1476"/>
              <a:gd name="T37" fmla="*/ 277 h 277"/>
              <a:gd name="T38" fmla="*/ 755 w 1476"/>
              <a:gd name="T39" fmla="*/ 251 h 277"/>
              <a:gd name="T40" fmla="*/ 765 w 1476"/>
              <a:gd name="T41" fmla="*/ 36 h 277"/>
              <a:gd name="T42" fmla="*/ 762 w 1476"/>
              <a:gd name="T43" fmla="*/ 3 h 277"/>
              <a:gd name="T44" fmla="*/ 971 w 1476"/>
              <a:gd name="T45" fmla="*/ 26 h 277"/>
              <a:gd name="T46" fmla="*/ 971 w 1476"/>
              <a:gd name="T47" fmla="*/ 81 h 277"/>
              <a:gd name="T48" fmla="*/ 909 w 1476"/>
              <a:gd name="T49" fmla="*/ 41 h 277"/>
              <a:gd name="T50" fmla="*/ 922 w 1476"/>
              <a:gd name="T51" fmla="*/ 103 h 277"/>
              <a:gd name="T52" fmla="*/ 938 w 1476"/>
              <a:gd name="T53" fmla="*/ 157 h 277"/>
              <a:gd name="T54" fmla="*/ 878 w 1476"/>
              <a:gd name="T55" fmla="*/ 141 h 277"/>
              <a:gd name="T56" fmla="*/ 947 w 1476"/>
              <a:gd name="T57" fmla="*/ 205 h 277"/>
              <a:gd name="T58" fmla="*/ 994 w 1476"/>
              <a:gd name="T59" fmla="*/ 205 h 277"/>
              <a:gd name="T60" fmla="*/ 969 w 1476"/>
              <a:gd name="T61" fmla="*/ 264 h 277"/>
              <a:gd name="T62" fmla="*/ 532 w 1476"/>
              <a:gd name="T63" fmla="*/ 271 h 277"/>
              <a:gd name="T64" fmla="*/ 542 w 1476"/>
              <a:gd name="T65" fmla="*/ 240 h 277"/>
              <a:gd name="T66" fmla="*/ 528 w 1476"/>
              <a:gd name="T67" fmla="*/ 23 h 277"/>
              <a:gd name="T68" fmla="*/ 656 w 1476"/>
              <a:gd name="T69" fmla="*/ 2 h 277"/>
              <a:gd name="T70" fmla="*/ 666 w 1476"/>
              <a:gd name="T71" fmla="*/ 33 h 277"/>
              <a:gd name="T72" fmla="*/ 679 w 1476"/>
              <a:gd name="T73" fmla="*/ 233 h 277"/>
              <a:gd name="T74" fmla="*/ 743 w 1476"/>
              <a:gd name="T75" fmla="*/ 195 h 277"/>
              <a:gd name="T76" fmla="*/ 754 w 1476"/>
              <a:gd name="T77" fmla="*/ 236 h 277"/>
              <a:gd name="T78" fmla="*/ 159 w 1476"/>
              <a:gd name="T79" fmla="*/ 277 h 277"/>
              <a:gd name="T80" fmla="*/ 149 w 1476"/>
              <a:gd name="T81" fmla="*/ 246 h 277"/>
              <a:gd name="T82" fmla="*/ 127 w 1476"/>
              <a:gd name="T83" fmla="*/ 242 h 277"/>
              <a:gd name="T84" fmla="*/ 129 w 1476"/>
              <a:gd name="T85" fmla="*/ 274 h 277"/>
              <a:gd name="T86" fmla="*/ 1 w 1476"/>
              <a:gd name="T87" fmla="*/ 263 h 277"/>
              <a:gd name="T88" fmla="*/ 28 w 1476"/>
              <a:gd name="T89" fmla="*/ 37 h 277"/>
              <a:gd name="T90" fmla="*/ 1 w 1476"/>
              <a:gd name="T91" fmla="*/ 12 h 277"/>
              <a:gd name="T92" fmla="*/ 138 w 1476"/>
              <a:gd name="T93" fmla="*/ 6 h 277"/>
              <a:gd name="T94" fmla="*/ 129 w 1476"/>
              <a:gd name="T95" fmla="*/ 37 h 277"/>
              <a:gd name="T96" fmla="*/ 162 w 1476"/>
              <a:gd name="T97" fmla="*/ 26 h 277"/>
              <a:gd name="T98" fmla="*/ 257 w 1476"/>
              <a:gd name="T99" fmla="*/ 0 h 277"/>
              <a:gd name="T100" fmla="*/ 272 w 1476"/>
              <a:gd name="T101" fmla="*/ 30 h 277"/>
              <a:gd name="T102" fmla="*/ 343 w 1476"/>
              <a:gd name="T103" fmla="*/ 37 h 277"/>
              <a:gd name="T104" fmla="*/ 327 w 1476"/>
              <a:gd name="T105" fmla="*/ 9 h 277"/>
              <a:gd name="T106" fmla="*/ 464 w 1476"/>
              <a:gd name="T107" fmla="*/ 9 h 277"/>
              <a:gd name="T108" fmla="*/ 449 w 1476"/>
              <a:gd name="T109" fmla="*/ 37 h 277"/>
              <a:gd name="T110" fmla="*/ 519 w 1476"/>
              <a:gd name="T111" fmla="*/ 258 h 277"/>
              <a:gd name="T112" fmla="*/ 392 w 1476"/>
              <a:gd name="T113" fmla="*/ 275 h 277"/>
              <a:gd name="T114" fmla="*/ 389 w 1476"/>
              <a:gd name="T115" fmla="*/ 243 h 277"/>
              <a:gd name="T116" fmla="*/ 358 w 1476"/>
              <a:gd name="T117" fmla="*/ 196 h 277"/>
              <a:gd name="T118" fmla="*/ 354 w 1476"/>
              <a:gd name="T119" fmla="*/ 254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76" h="277">
                <a:moveTo>
                  <a:pt x="1327" y="105"/>
                </a:moveTo>
                <a:lnTo>
                  <a:pt x="1312" y="158"/>
                </a:lnTo>
                <a:lnTo>
                  <a:pt x="1319" y="161"/>
                </a:lnTo>
                <a:lnTo>
                  <a:pt x="1327" y="161"/>
                </a:lnTo>
                <a:lnTo>
                  <a:pt x="1335" y="161"/>
                </a:lnTo>
                <a:lnTo>
                  <a:pt x="1343" y="158"/>
                </a:lnTo>
                <a:lnTo>
                  <a:pt x="1327" y="105"/>
                </a:lnTo>
                <a:close/>
                <a:moveTo>
                  <a:pt x="372" y="105"/>
                </a:moveTo>
                <a:lnTo>
                  <a:pt x="357" y="158"/>
                </a:lnTo>
                <a:lnTo>
                  <a:pt x="364" y="161"/>
                </a:lnTo>
                <a:lnTo>
                  <a:pt x="371" y="161"/>
                </a:lnTo>
                <a:lnTo>
                  <a:pt x="380" y="161"/>
                </a:lnTo>
                <a:lnTo>
                  <a:pt x="387" y="158"/>
                </a:lnTo>
                <a:lnTo>
                  <a:pt x="372" y="105"/>
                </a:lnTo>
                <a:close/>
                <a:moveTo>
                  <a:pt x="1476" y="258"/>
                </a:moveTo>
                <a:lnTo>
                  <a:pt x="1474" y="263"/>
                </a:lnTo>
                <a:lnTo>
                  <a:pt x="1474" y="265"/>
                </a:lnTo>
                <a:lnTo>
                  <a:pt x="1473" y="268"/>
                </a:lnTo>
                <a:lnTo>
                  <a:pt x="1470" y="271"/>
                </a:lnTo>
                <a:lnTo>
                  <a:pt x="1467" y="274"/>
                </a:lnTo>
                <a:lnTo>
                  <a:pt x="1465" y="275"/>
                </a:lnTo>
                <a:lnTo>
                  <a:pt x="1460" y="277"/>
                </a:lnTo>
                <a:lnTo>
                  <a:pt x="1457" y="277"/>
                </a:lnTo>
                <a:lnTo>
                  <a:pt x="1356" y="277"/>
                </a:lnTo>
                <a:lnTo>
                  <a:pt x="1352" y="277"/>
                </a:lnTo>
                <a:lnTo>
                  <a:pt x="1349" y="275"/>
                </a:lnTo>
                <a:lnTo>
                  <a:pt x="1346" y="274"/>
                </a:lnTo>
                <a:lnTo>
                  <a:pt x="1343" y="271"/>
                </a:lnTo>
                <a:lnTo>
                  <a:pt x="1340" y="268"/>
                </a:lnTo>
                <a:lnTo>
                  <a:pt x="1339" y="265"/>
                </a:lnTo>
                <a:lnTo>
                  <a:pt x="1337" y="263"/>
                </a:lnTo>
                <a:lnTo>
                  <a:pt x="1337" y="258"/>
                </a:lnTo>
                <a:lnTo>
                  <a:pt x="1337" y="254"/>
                </a:lnTo>
                <a:lnTo>
                  <a:pt x="1339" y="251"/>
                </a:lnTo>
                <a:lnTo>
                  <a:pt x="1340" y="249"/>
                </a:lnTo>
                <a:lnTo>
                  <a:pt x="1343" y="246"/>
                </a:lnTo>
                <a:lnTo>
                  <a:pt x="1346" y="243"/>
                </a:lnTo>
                <a:lnTo>
                  <a:pt x="1349" y="242"/>
                </a:lnTo>
                <a:lnTo>
                  <a:pt x="1352" y="240"/>
                </a:lnTo>
                <a:lnTo>
                  <a:pt x="1356" y="240"/>
                </a:lnTo>
                <a:lnTo>
                  <a:pt x="1364" y="240"/>
                </a:lnTo>
                <a:lnTo>
                  <a:pt x="1352" y="191"/>
                </a:lnTo>
                <a:lnTo>
                  <a:pt x="1346" y="194"/>
                </a:lnTo>
                <a:lnTo>
                  <a:pt x="1339" y="196"/>
                </a:lnTo>
                <a:lnTo>
                  <a:pt x="1333" y="198"/>
                </a:lnTo>
                <a:lnTo>
                  <a:pt x="1326" y="198"/>
                </a:lnTo>
                <a:lnTo>
                  <a:pt x="1320" y="198"/>
                </a:lnTo>
                <a:lnTo>
                  <a:pt x="1313" y="196"/>
                </a:lnTo>
                <a:lnTo>
                  <a:pt x="1308" y="194"/>
                </a:lnTo>
                <a:lnTo>
                  <a:pt x="1302" y="191"/>
                </a:lnTo>
                <a:lnTo>
                  <a:pt x="1288" y="240"/>
                </a:lnTo>
                <a:lnTo>
                  <a:pt x="1291" y="240"/>
                </a:lnTo>
                <a:lnTo>
                  <a:pt x="1295" y="240"/>
                </a:lnTo>
                <a:lnTo>
                  <a:pt x="1298" y="242"/>
                </a:lnTo>
                <a:lnTo>
                  <a:pt x="1301" y="243"/>
                </a:lnTo>
                <a:lnTo>
                  <a:pt x="1303" y="246"/>
                </a:lnTo>
                <a:lnTo>
                  <a:pt x="1306" y="249"/>
                </a:lnTo>
                <a:lnTo>
                  <a:pt x="1308" y="251"/>
                </a:lnTo>
                <a:lnTo>
                  <a:pt x="1309" y="254"/>
                </a:lnTo>
                <a:lnTo>
                  <a:pt x="1309" y="258"/>
                </a:lnTo>
                <a:lnTo>
                  <a:pt x="1309" y="263"/>
                </a:lnTo>
                <a:lnTo>
                  <a:pt x="1308" y="265"/>
                </a:lnTo>
                <a:lnTo>
                  <a:pt x="1306" y="268"/>
                </a:lnTo>
                <a:lnTo>
                  <a:pt x="1303" y="271"/>
                </a:lnTo>
                <a:lnTo>
                  <a:pt x="1301" y="274"/>
                </a:lnTo>
                <a:lnTo>
                  <a:pt x="1298" y="275"/>
                </a:lnTo>
                <a:lnTo>
                  <a:pt x="1295" y="277"/>
                </a:lnTo>
                <a:lnTo>
                  <a:pt x="1291" y="277"/>
                </a:lnTo>
                <a:lnTo>
                  <a:pt x="1240" y="277"/>
                </a:lnTo>
                <a:lnTo>
                  <a:pt x="1236" y="277"/>
                </a:lnTo>
                <a:lnTo>
                  <a:pt x="1233" y="275"/>
                </a:lnTo>
                <a:lnTo>
                  <a:pt x="1229" y="274"/>
                </a:lnTo>
                <a:lnTo>
                  <a:pt x="1226" y="271"/>
                </a:lnTo>
                <a:lnTo>
                  <a:pt x="1224" y="268"/>
                </a:lnTo>
                <a:lnTo>
                  <a:pt x="1223" y="265"/>
                </a:lnTo>
                <a:lnTo>
                  <a:pt x="1222" y="263"/>
                </a:lnTo>
                <a:lnTo>
                  <a:pt x="1222" y="258"/>
                </a:lnTo>
                <a:lnTo>
                  <a:pt x="1222" y="254"/>
                </a:lnTo>
                <a:lnTo>
                  <a:pt x="1223" y="251"/>
                </a:lnTo>
                <a:lnTo>
                  <a:pt x="1224" y="249"/>
                </a:lnTo>
                <a:lnTo>
                  <a:pt x="1226" y="246"/>
                </a:lnTo>
                <a:lnTo>
                  <a:pt x="1229" y="243"/>
                </a:lnTo>
                <a:lnTo>
                  <a:pt x="1233" y="242"/>
                </a:lnTo>
                <a:lnTo>
                  <a:pt x="1236" y="240"/>
                </a:lnTo>
                <a:lnTo>
                  <a:pt x="1240" y="240"/>
                </a:lnTo>
                <a:lnTo>
                  <a:pt x="1246" y="240"/>
                </a:lnTo>
                <a:lnTo>
                  <a:pt x="1306" y="37"/>
                </a:lnTo>
                <a:lnTo>
                  <a:pt x="1298" y="37"/>
                </a:lnTo>
                <a:lnTo>
                  <a:pt x="1294" y="37"/>
                </a:lnTo>
                <a:lnTo>
                  <a:pt x="1291" y="36"/>
                </a:lnTo>
                <a:lnTo>
                  <a:pt x="1288" y="34"/>
                </a:lnTo>
                <a:lnTo>
                  <a:pt x="1285" y="33"/>
                </a:lnTo>
                <a:lnTo>
                  <a:pt x="1282" y="30"/>
                </a:lnTo>
                <a:lnTo>
                  <a:pt x="1281" y="26"/>
                </a:lnTo>
                <a:lnTo>
                  <a:pt x="1279" y="23"/>
                </a:lnTo>
                <a:lnTo>
                  <a:pt x="1279" y="19"/>
                </a:lnTo>
                <a:lnTo>
                  <a:pt x="1279" y="16"/>
                </a:lnTo>
                <a:lnTo>
                  <a:pt x="1281" y="12"/>
                </a:lnTo>
                <a:lnTo>
                  <a:pt x="1282" y="9"/>
                </a:lnTo>
                <a:lnTo>
                  <a:pt x="1285" y="6"/>
                </a:lnTo>
                <a:lnTo>
                  <a:pt x="1288" y="3"/>
                </a:lnTo>
                <a:lnTo>
                  <a:pt x="1291" y="2"/>
                </a:lnTo>
                <a:lnTo>
                  <a:pt x="1294" y="2"/>
                </a:lnTo>
                <a:lnTo>
                  <a:pt x="1298" y="0"/>
                </a:lnTo>
                <a:lnTo>
                  <a:pt x="1405" y="0"/>
                </a:lnTo>
                <a:lnTo>
                  <a:pt x="1408" y="2"/>
                </a:lnTo>
                <a:lnTo>
                  <a:pt x="1412" y="2"/>
                </a:lnTo>
                <a:lnTo>
                  <a:pt x="1415" y="3"/>
                </a:lnTo>
                <a:lnTo>
                  <a:pt x="1418" y="6"/>
                </a:lnTo>
                <a:lnTo>
                  <a:pt x="1421" y="9"/>
                </a:lnTo>
                <a:lnTo>
                  <a:pt x="1422" y="12"/>
                </a:lnTo>
                <a:lnTo>
                  <a:pt x="1422" y="16"/>
                </a:lnTo>
                <a:lnTo>
                  <a:pt x="1424" y="19"/>
                </a:lnTo>
                <a:lnTo>
                  <a:pt x="1422" y="23"/>
                </a:lnTo>
                <a:lnTo>
                  <a:pt x="1422" y="26"/>
                </a:lnTo>
                <a:lnTo>
                  <a:pt x="1421" y="30"/>
                </a:lnTo>
                <a:lnTo>
                  <a:pt x="1418" y="33"/>
                </a:lnTo>
                <a:lnTo>
                  <a:pt x="1415" y="34"/>
                </a:lnTo>
                <a:lnTo>
                  <a:pt x="1412" y="36"/>
                </a:lnTo>
                <a:lnTo>
                  <a:pt x="1408" y="37"/>
                </a:lnTo>
                <a:lnTo>
                  <a:pt x="1405" y="37"/>
                </a:lnTo>
                <a:lnTo>
                  <a:pt x="1397" y="37"/>
                </a:lnTo>
                <a:lnTo>
                  <a:pt x="1450" y="240"/>
                </a:lnTo>
                <a:lnTo>
                  <a:pt x="1457" y="240"/>
                </a:lnTo>
                <a:lnTo>
                  <a:pt x="1460" y="240"/>
                </a:lnTo>
                <a:lnTo>
                  <a:pt x="1465" y="242"/>
                </a:lnTo>
                <a:lnTo>
                  <a:pt x="1467" y="243"/>
                </a:lnTo>
                <a:lnTo>
                  <a:pt x="1470" y="246"/>
                </a:lnTo>
                <a:lnTo>
                  <a:pt x="1473" y="249"/>
                </a:lnTo>
                <a:lnTo>
                  <a:pt x="1474" y="251"/>
                </a:lnTo>
                <a:lnTo>
                  <a:pt x="1474" y="254"/>
                </a:lnTo>
                <a:lnTo>
                  <a:pt x="1476" y="258"/>
                </a:lnTo>
                <a:close/>
                <a:moveTo>
                  <a:pt x="1236" y="37"/>
                </a:moveTo>
                <a:lnTo>
                  <a:pt x="1164" y="277"/>
                </a:lnTo>
                <a:lnTo>
                  <a:pt x="1077" y="277"/>
                </a:lnTo>
                <a:lnTo>
                  <a:pt x="1012" y="37"/>
                </a:lnTo>
                <a:lnTo>
                  <a:pt x="1004" y="37"/>
                </a:lnTo>
                <a:lnTo>
                  <a:pt x="1000" y="37"/>
                </a:lnTo>
                <a:lnTo>
                  <a:pt x="995" y="36"/>
                </a:lnTo>
                <a:lnTo>
                  <a:pt x="993" y="34"/>
                </a:lnTo>
                <a:lnTo>
                  <a:pt x="990" y="33"/>
                </a:lnTo>
                <a:lnTo>
                  <a:pt x="988" y="30"/>
                </a:lnTo>
                <a:lnTo>
                  <a:pt x="986" y="26"/>
                </a:lnTo>
                <a:lnTo>
                  <a:pt x="986" y="23"/>
                </a:lnTo>
                <a:lnTo>
                  <a:pt x="984" y="19"/>
                </a:lnTo>
                <a:lnTo>
                  <a:pt x="986" y="16"/>
                </a:lnTo>
                <a:lnTo>
                  <a:pt x="986" y="12"/>
                </a:lnTo>
                <a:lnTo>
                  <a:pt x="988" y="9"/>
                </a:lnTo>
                <a:lnTo>
                  <a:pt x="990" y="6"/>
                </a:lnTo>
                <a:lnTo>
                  <a:pt x="993" y="3"/>
                </a:lnTo>
                <a:lnTo>
                  <a:pt x="995" y="2"/>
                </a:lnTo>
                <a:lnTo>
                  <a:pt x="1000" y="2"/>
                </a:lnTo>
                <a:lnTo>
                  <a:pt x="1004" y="0"/>
                </a:lnTo>
                <a:lnTo>
                  <a:pt x="1104" y="0"/>
                </a:lnTo>
                <a:lnTo>
                  <a:pt x="1109" y="2"/>
                </a:lnTo>
                <a:lnTo>
                  <a:pt x="1111" y="2"/>
                </a:lnTo>
                <a:lnTo>
                  <a:pt x="1116" y="3"/>
                </a:lnTo>
                <a:lnTo>
                  <a:pt x="1118" y="6"/>
                </a:lnTo>
                <a:lnTo>
                  <a:pt x="1120" y="9"/>
                </a:lnTo>
                <a:lnTo>
                  <a:pt x="1121" y="12"/>
                </a:lnTo>
                <a:lnTo>
                  <a:pt x="1123" y="16"/>
                </a:lnTo>
                <a:lnTo>
                  <a:pt x="1123" y="19"/>
                </a:lnTo>
                <a:lnTo>
                  <a:pt x="1123" y="23"/>
                </a:lnTo>
                <a:lnTo>
                  <a:pt x="1121" y="26"/>
                </a:lnTo>
                <a:lnTo>
                  <a:pt x="1120" y="30"/>
                </a:lnTo>
                <a:lnTo>
                  <a:pt x="1118" y="33"/>
                </a:lnTo>
                <a:lnTo>
                  <a:pt x="1116" y="34"/>
                </a:lnTo>
                <a:lnTo>
                  <a:pt x="1111" y="36"/>
                </a:lnTo>
                <a:lnTo>
                  <a:pt x="1109" y="37"/>
                </a:lnTo>
                <a:lnTo>
                  <a:pt x="1104" y="37"/>
                </a:lnTo>
                <a:lnTo>
                  <a:pt x="1100" y="37"/>
                </a:lnTo>
                <a:lnTo>
                  <a:pt x="1144" y="202"/>
                </a:lnTo>
                <a:lnTo>
                  <a:pt x="1193" y="37"/>
                </a:lnTo>
                <a:lnTo>
                  <a:pt x="1188" y="37"/>
                </a:lnTo>
                <a:lnTo>
                  <a:pt x="1185" y="37"/>
                </a:lnTo>
                <a:lnTo>
                  <a:pt x="1181" y="36"/>
                </a:lnTo>
                <a:lnTo>
                  <a:pt x="1178" y="34"/>
                </a:lnTo>
                <a:lnTo>
                  <a:pt x="1175" y="33"/>
                </a:lnTo>
                <a:lnTo>
                  <a:pt x="1173" y="30"/>
                </a:lnTo>
                <a:lnTo>
                  <a:pt x="1171" y="26"/>
                </a:lnTo>
                <a:lnTo>
                  <a:pt x="1171" y="23"/>
                </a:lnTo>
                <a:lnTo>
                  <a:pt x="1169" y="19"/>
                </a:lnTo>
                <a:lnTo>
                  <a:pt x="1171" y="16"/>
                </a:lnTo>
                <a:lnTo>
                  <a:pt x="1171" y="12"/>
                </a:lnTo>
                <a:lnTo>
                  <a:pt x="1173" y="9"/>
                </a:lnTo>
                <a:lnTo>
                  <a:pt x="1175" y="6"/>
                </a:lnTo>
                <a:lnTo>
                  <a:pt x="1178" y="3"/>
                </a:lnTo>
                <a:lnTo>
                  <a:pt x="1181" y="2"/>
                </a:lnTo>
                <a:lnTo>
                  <a:pt x="1185" y="2"/>
                </a:lnTo>
                <a:lnTo>
                  <a:pt x="1188" y="0"/>
                </a:lnTo>
                <a:lnTo>
                  <a:pt x="1240" y="0"/>
                </a:lnTo>
                <a:lnTo>
                  <a:pt x="1244" y="2"/>
                </a:lnTo>
                <a:lnTo>
                  <a:pt x="1247" y="2"/>
                </a:lnTo>
                <a:lnTo>
                  <a:pt x="1250" y="3"/>
                </a:lnTo>
                <a:lnTo>
                  <a:pt x="1253" y="6"/>
                </a:lnTo>
                <a:lnTo>
                  <a:pt x="1255" y="9"/>
                </a:lnTo>
                <a:lnTo>
                  <a:pt x="1257" y="12"/>
                </a:lnTo>
                <a:lnTo>
                  <a:pt x="1258" y="16"/>
                </a:lnTo>
                <a:lnTo>
                  <a:pt x="1258" y="19"/>
                </a:lnTo>
                <a:lnTo>
                  <a:pt x="1258" y="23"/>
                </a:lnTo>
                <a:lnTo>
                  <a:pt x="1257" y="26"/>
                </a:lnTo>
                <a:lnTo>
                  <a:pt x="1255" y="30"/>
                </a:lnTo>
                <a:lnTo>
                  <a:pt x="1253" y="33"/>
                </a:lnTo>
                <a:lnTo>
                  <a:pt x="1250" y="34"/>
                </a:lnTo>
                <a:lnTo>
                  <a:pt x="1247" y="36"/>
                </a:lnTo>
                <a:lnTo>
                  <a:pt x="1244" y="37"/>
                </a:lnTo>
                <a:lnTo>
                  <a:pt x="1240" y="37"/>
                </a:lnTo>
                <a:lnTo>
                  <a:pt x="1236" y="37"/>
                </a:lnTo>
                <a:close/>
                <a:moveTo>
                  <a:pt x="925" y="277"/>
                </a:moveTo>
                <a:lnTo>
                  <a:pt x="772" y="277"/>
                </a:lnTo>
                <a:lnTo>
                  <a:pt x="769" y="277"/>
                </a:lnTo>
                <a:lnTo>
                  <a:pt x="765" y="275"/>
                </a:lnTo>
                <a:lnTo>
                  <a:pt x="762" y="274"/>
                </a:lnTo>
                <a:lnTo>
                  <a:pt x="760" y="271"/>
                </a:lnTo>
                <a:lnTo>
                  <a:pt x="757" y="268"/>
                </a:lnTo>
                <a:lnTo>
                  <a:pt x="755" y="265"/>
                </a:lnTo>
                <a:lnTo>
                  <a:pt x="755" y="263"/>
                </a:lnTo>
                <a:lnTo>
                  <a:pt x="754" y="258"/>
                </a:lnTo>
                <a:lnTo>
                  <a:pt x="755" y="254"/>
                </a:lnTo>
                <a:lnTo>
                  <a:pt x="755" y="251"/>
                </a:lnTo>
                <a:lnTo>
                  <a:pt x="757" y="249"/>
                </a:lnTo>
                <a:lnTo>
                  <a:pt x="760" y="246"/>
                </a:lnTo>
                <a:lnTo>
                  <a:pt x="762" y="243"/>
                </a:lnTo>
                <a:lnTo>
                  <a:pt x="765" y="242"/>
                </a:lnTo>
                <a:lnTo>
                  <a:pt x="769" y="240"/>
                </a:lnTo>
                <a:lnTo>
                  <a:pt x="772" y="240"/>
                </a:lnTo>
                <a:lnTo>
                  <a:pt x="782" y="240"/>
                </a:lnTo>
                <a:lnTo>
                  <a:pt x="782" y="37"/>
                </a:lnTo>
                <a:lnTo>
                  <a:pt x="772" y="37"/>
                </a:lnTo>
                <a:lnTo>
                  <a:pt x="769" y="37"/>
                </a:lnTo>
                <a:lnTo>
                  <a:pt x="765" y="36"/>
                </a:lnTo>
                <a:lnTo>
                  <a:pt x="762" y="34"/>
                </a:lnTo>
                <a:lnTo>
                  <a:pt x="760" y="33"/>
                </a:lnTo>
                <a:lnTo>
                  <a:pt x="757" y="30"/>
                </a:lnTo>
                <a:lnTo>
                  <a:pt x="755" y="26"/>
                </a:lnTo>
                <a:lnTo>
                  <a:pt x="755" y="23"/>
                </a:lnTo>
                <a:lnTo>
                  <a:pt x="754" y="19"/>
                </a:lnTo>
                <a:lnTo>
                  <a:pt x="755" y="16"/>
                </a:lnTo>
                <a:lnTo>
                  <a:pt x="755" y="12"/>
                </a:lnTo>
                <a:lnTo>
                  <a:pt x="757" y="9"/>
                </a:lnTo>
                <a:lnTo>
                  <a:pt x="760" y="6"/>
                </a:lnTo>
                <a:lnTo>
                  <a:pt x="762" y="3"/>
                </a:lnTo>
                <a:lnTo>
                  <a:pt x="765" y="2"/>
                </a:lnTo>
                <a:lnTo>
                  <a:pt x="769" y="2"/>
                </a:lnTo>
                <a:lnTo>
                  <a:pt x="772" y="0"/>
                </a:lnTo>
                <a:lnTo>
                  <a:pt x="921" y="0"/>
                </a:lnTo>
                <a:lnTo>
                  <a:pt x="932" y="2"/>
                </a:lnTo>
                <a:lnTo>
                  <a:pt x="942" y="5"/>
                </a:lnTo>
                <a:lnTo>
                  <a:pt x="950" y="9"/>
                </a:lnTo>
                <a:lnTo>
                  <a:pt x="955" y="10"/>
                </a:lnTo>
                <a:lnTo>
                  <a:pt x="959" y="13"/>
                </a:lnTo>
                <a:lnTo>
                  <a:pt x="966" y="20"/>
                </a:lnTo>
                <a:lnTo>
                  <a:pt x="971" y="26"/>
                </a:lnTo>
                <a:lnTo>
                  <a:pt x="976" y="34"/>
                </a:lnTo>
                <a:lnTo>
                  <a:pt x="979" y="41"/>
                </a:lnTo>
                <a:lnTo>
                  <a:pt x="981" y="48"/>
                </a:lnTo>
                <a:lnTo>
                  <a:pt x="983" y="55"/>
                </a:lnTo>
                <a:lnTo>
                  <a:pt x="983" y="62"/>
                </a:lnTo>
                <a:lnTo>
                  <a:pt x="981" y="65"/>
                </a:lnTo>
                <a:lnTo>
                  <a:pt x="981" y="70"/>
                </a:lnTo>
                <a:lnTo>
                  <a:pt x="979" y="74"/>
                </a:lnTo>
                <a:lnTo>
                  <a:pt x="976" y="78"/>
                </a:lnTo>
                <a:lnTo>
                  <a:pt x="973" y="79"/>
                </a:lnTo>
                <a:lnTo>
                  <a:pt x="971" y="81"/>
                </a:lnTo>
                <a:lnTo>
                  <a:pt x="966" y="82"/>
                </a:lnTo>
                <a:lnTo>
                  <a:pt x="960" y="81"/>
                </a:lnTo>
                <a:lnTo>
                  <a:pt x="955" y="79"/>
                </a:lnTo>
                <a:lnTo>
                  <a:pt x="950" y="78"/>
                </a:lnTo>
                <a:lnTo>
                  <a:pt x="946" y="75"/>
                </a:lnTo>
                <a:lnTo>
                  <a:pt x="938" y="68"/>
                </a:lnTo>
                <a:lnTo>
                  <a:pt x="931" y="60"/>
                </a:lnTo>
                <a:lnTo>
                  <a:pt x="923" y="51"/>
                </a:lnTo>
                <a:lnTo>
                  <a:pt x="919" y="48"/>
                </a:lnTo>
                <a:lnTo>
                  <a:pt x="914" y="44"/>
                </a:lnTo>
                <a:lnTo>
                  <a:pt x="909" y="41"/>
                </a:lnTo>
                <a:lnTo>
                  <a:pt x="902" y="40"/>
                </a:lnTo>
                <a:lnTo>
                  <a:pt x="897" y="38"/>
                </a:lnTo>
                <a:lnTo>
                  <a:pt x="888" y="37"/>
                </a:lnTo>
                <a:lnTo>
                  <a:pt x="870" y="37"/>
                </a:lnTo>
                <a:lnTo>
                  <a:pt x="870" y="98"/>
                </a:lnTo>
                <a:lnTo>
                  <a:pt x="897" y="98"/>
                </a:lnTo>
                <a:lnTo>
                  <a:pt x="906" y="98"/>
                </a:lnTo>
                <a:lnTo>
                  <a:pt x="911" y="99"/>
                </a:lnTo>
                <a:lnTo>
                  <a:pt x="915" y="101"/>
                </a:lnTo>
                <a:lnTo>
                  <a:pt x="919" y="102"/>
                </a:lnTo>
                <a:lnTo>
                  <a:pt x="922" y="103"/>
                </a:lnTo>
                <a:lnTo>
                  <a:pt x="929" y="108"/>
                </a:lnTo>
                <a:lnTo>
                  <a:pt x="935" y="112"/>
                </a:lnTo>
                <a:lnTo>
                  <a:pt x="939" y="117"/>
                </a:lnTo>
                <a:lnTo>
                  <a:pt x="942" y="123"/>
                </a:lnTo>
                <a:lnTo>
                  <a:pt x="943" y="129"/>
                </a:lnTo>
                <a:lnTo>
                  <a:pt x="945" y="134"/>
                </a:lnTo>
                <a:lnTo>
                  <a:pt x="945" y="140"/>
                </a:lnTo>
                <a:lnTo>
                  <a:pt x="945" y="146"/>
                </a:lnTo>
                <a:lnTo>
                  <a:pt x="943" y="150"/>
                </a:lnTo>
                <a:lnTo>
                  <a:pt x="940" y="154"/>
                </a:lnTo>
                <a:lnTo>
                  <a:pt x="938" y="157"/>
                </a:lnTo>
                <a:lnTo>
                  <a:pt x="933" y="160"/>
                </a:lnTo>
                <a:lnTo>
                  <a:pt x="929" y="160"/>
                </a:lnTo>
                <a:lnTo>
                  <a:pt x="922" y="158"/>
                </a:lnTo>
                <a:lnTo>
                  <a:pt x="919" y="158"/>
                </a:lnTo>
                <a:lnTo>
                  <a:pt x="916" y="157"/>
                </a:lnTo>
                <a:lnTo>
                  <a:pt x="912" y="154"/>
                </a:lnTo>
                <a:lnTo>
                  <a:pt x="909" y="151"/>
                </a:lnTo>
                <a:lnTo>
                  <a:pt x="905" y="147"/>
                </a:lnTo>
                <a:lnTo>
                  <a:pt x="899" y="144"/>
                </a:lnTo>
                <a:lnTo>
                  <a:pt x="891" y="143"/>
                </a:lnTo>
                <a:lnTo>
                  <a:pt x="878" y="141"/>
                </a:lnTo>
                <a:lnTo>
                  <a:pt x="870" y="141"/>
                </a:lnTo>
                <a:lnTo>
                  <a:pt x="870" y="240"/>
                </a:lnTo>
                <a:lnTo>
                  <a:pt x="904" y="240"/>
                </a:lnTo>
                <a:lnTo>
                  <a:pt x="908" y="240"/>
                </a:lnTo>
                <a:lnTo>
                  <a:pt x="912" y="239"/>
                </a:lnTo>
                <a:lnTo>
                  <a:pt x="915" y="236"/>
                </a:lnTo>
                <a:lnTo>
                  <a:pt x="919" y="233"/>
                </a:lnTo>
                <a:lnTo>
                  <a:pt x="928" y="226"/>
                </a:lnTo>
                <a:lnTo>
                  <a:pt x="935" y="218"/>
                </a:lnTo>
                <a:lnTo>
                  <a:pt x="943" y="209"/>
                </a:lnTo>
                <a:lnTo>
                  <a:pt x="947" y="205"/>
                </a:lnTo>
                <a:lnTo>
                  <a:pt x="953" y="202"/>
                </a:lnTo>
                <a:lnTo>
                  <a:pt x="957" y="199"/>
                </a:lnTo>
                <a:lnTo>
                  <a:pt x="963" y="196"/>
                </a:lnTo>
                <a:lnTo>
                  <a:pt x="969" y="195"/>
                </a:lnTo>
                <a:lnTo>
                  <a:pt x="974" y="195"/>
                </a:lnTo>
                <a:lnTo>
                  <a:pt x="979" y="195"/>
                </a:lnTo>
                <a:lnTo>
                  <a:pt x="983" y="195"/>
                </a:lnTo>
                <a:lnTo>
                  <a:pt x="988" y="198"/>
                </a:lnTo>
                <a:lnTo>
                  <a:pt x="991" y="199"/>
                </a:lnTo>
                <a:lnTo>
                  <a:pt x="993" y="202"/>
                </a:lnTo>
                <a:lnTo>
                  <a:pt x="994" y="205"/>
                </a:lnTo>
                <a:lnTo>
                  <a:pt x="995" y="208"/>
                </a:lnTo>
                <a:lnTo>
                  <a:pt x="997" y="211"/>
                </a:lnTo>
                <a:lnTo>
                  <a:pt x="997" y="213"/>
                </a:lnTo>
                <a:lnTo>
                  <a:pt x="997" y="220"/>
                </a:lnTo>
                <a:lnTo>
                  <a:pt x="995" y="227"/>
                </a:lnTo>
                <a:lnTo>
                  <a:pt x="995" y="232"/>
                </a:lnTo>
                <a:lnTo>
                  <a:pt x="993" y="236"/>
                </a:lnTo>
                <a:lnTo>
                  <a:pt x="990" y="243"/>
                </a:lnTo>
                <a:lnTo>
                  <a:pt x="984" y="251"/>
                </a:lnTo>
                <a:lnTo>
                  <a:pt x="977" y="258"/>
                </a:lnTo>
                <a:lnTo>
                  <a:pt x="969" y="264"/>
                </a:lnTo>
                <a:lnTo>
                  <a:pt x="960" y="270"/>
                </a:lnTo>
                <a:lnTo>
                  <a:pt x="949" y="274"/>
                </a:lnTo>
                <a:lnTo>
                  <a:pt x="943" y="275"/>
                </a:lnTo>
                <a:lnTo>
                  <a:pt x="938" y="275"/>
                </a:lnTo>
                <a:lnTo>
                  <a:pt x="925" y="277"/>
                </a:lnTo>
                <a:close/>
                <a:moveTo>
                  <a:pt x="685" y="277"/>
                </a:moveTo>
                <a:lnTo>
                  <a:pt x="546" y="277"/>
                </a:lnTo>
                <a:lnTo>
                  <a:pt x="542" y="277"/>
                </a:lnTo>
                <a:lnTo>
                  <a:pt x="539" y="275"/>
                </a:lnTo>
                <a:lnTo>
                  <a:pt x="535" y="274"/>
                </a:lnTo>
                <a:lnTo>
                  <a:pt x="532" y="271"/>
                </a:lnTo>
                <a:lnTo>
                  <a:pt x="531" y="268"/>
                </a:lnTo>
                <a:lnTo>
                  <a:pt x="529" y="265"/>
                </a:lnTo>
                <a:lnTo>
                  <a:pt x="528" y="263"/>
                </a:lnTo>
                <a:lnTo>
                  <a:pt x="528" y="258"/>
                </a:lnTo>
                <a:lnTo>
                  <a:pt x="528" y="254"/>
                </a:lnTo>
                <a:lnTo>
                  <a:pt x="529" y="251"/>
                </a:lnTo>
                <a:lnTo>
                  <a:pt x="531" y="249"/>
                </a:lnTo>
                <a:lnTo>
                  <a:pt x="532" y="246"/>
                </a:lnTo>
                <a:lnTo>
                  <a:pt x="535" y="243"/>
                </a:lnTo>
                <a:lnTo>
                  <a:pt x="539" y="242"/>
                </a:lnTo>
                <a:lnTo>
                  <a:pt x="542" y="240"/>
                </a:lnTo>
                <a:lnTo>
                  <a:pt x="546" y="240"/>
                </a:lnTo>
                <a:lnTo>
                  <a:pt x="555" y="240"/>
                </a:lnTo>
                <a:lnTo>
                  <a:pt x="555" y="37"/>
                </a:lnTo>
                <a:lnTo>
                  <a:pt x="546" y="37"/>
                </a:lnTo>
                <a:lnTo>
                  <a:pt x="542" y="37"/>
                </a:lnTo>
                <a:lnTo>
                  <a:pt x="539" y="36"/>
                </a:lnTo>
                <a:lnTo>
                  <a:pt x="535" y="34"/>
                </a:lnTo>
                <a:lnTo>
                  <a:pt x="532" y="33"/>
                </a:lnTo>
                <a:lnTo>
                  <a:pt x="531" y="30"/>
                </a:lnTo>
                <a:lnTo>
                  <a:pt x="529" y="26"/>
                </a:lnTo>
                <a:lnTo>
                  <a:pt x="528" y="23"/>
                </a:lnTo>
                <a:lnTo>
                  <a:pt x="528" y="19"/>
                </a:lnTo>
                <a:lnTo>
                  <a:pt x="528" y="16"/>
                </a:lnTo>
                <a:lnTo>
                  <a:pt x="529" y="12"/>
                </a:lnTo>
                <a:lnTo>
                  <a:pt x="531" y="9"/>
                </a:lnTo>
                <a:lnTo>
                  <a:pt x="532" y="6"/>
                </a:lnTo>
                <a:lnTo>
                  <a:pt x="535" y="3"/>
                </a:lnTo>
                <a:lnTo>
                  <a:pt x="539" y="2"/>
                </a:lnTo>
                <a:lnTo>
                  <a:pt x="542" y="2"/>
                </a:lnTo>
                <a:lnTo>
                  <a:pt x="546" y="0"/>
                </a:lnTo>
                <a:lnTo>
                  <a:pt x="652" y="0"/>
                </a:lnTo>
                <a:lnTo>
                  <a:pt x="656" y="2"/>
                </a:lnTo>
                <a:lnTo>
                  <a:pt x="661" y="2"/>
                </a:lnTo>
                <a:lnTo>
                  <a:pt x="663" y="3"/>
                </a:lnTo>
                <a:lnTo>
                  <a:pt x="666" y="6"/>
                </a:lnTo>
                <a:lnTo>
                  <a:pt x="668" y="9"/>
                </a:lnTo>
                <a:lnTo>
                  <a:pt x="669" y="12"/>
                </a:lnTo>
                <a:lnTo>
                  <a:pt x="671" y="16"/>
                </a:lnTo>
                <a:lnTo>
                  <a:pt x="671" y="19"/>
                </a:lnTo>
                <a:lnTo>
                  <a:pt x="671" y="23"/>
                </a:lnTo>
                <a:lnTo>
                  <a:pt x="669" y="26"/>
                </a:lnTo>
                <a:lnTo>
                  <a:pt x="668" y="30"/>
                </a:lnTo>
                <a:lnTo>
                  <a:pt x="666" y="33"/>
                </a:lnTo>
                <a:lnTo>
                  <a:pt x="663" y="34"/>
                </a:lnTo>
                <a:lnTo>
                  <a:pt x="661" y="36"/>
                </a:lnTo>
                <a:lnTo>
                  <a:pt x="656" y="37"/>
                </a:lnTo>
                <a:lnTo>
                  <a:pt x="652" y="37"/>
                </a:lnTo>
                <a:lnTo>
                  <a:pt x="644" y="37"/>
                </a:lnTo>
                <a:lnTo>
                  <a:pt x="644" y="240"/>
                </a:lnTo>
                <a:lnTo>
                  <a:pt x="663" y="240"/>
                </a:lnTo>
                <a:lnTo>
                  <a:pt x="668" y="240"/>
                </a:lnTo>
                <a:lnTo>
                  <a:pt x="672" y="239"/>
                </a:lnTo>
                <a:lnTo>
                  <a:pt x="676" y="236"/>
                </a:lnTo>
                <a:lnTo>
                  <a:pt x="679" y="233"/>
                </a:lnTo>
                <a:lnTo>
                  <a:pt x="688" y="226"/>
                </a:lnTo>
                <a:lnTo>
                  <a:pt x="695" y="218"/>
                </a:lnTo>
                <a:lnTo>
                  <a:pt x="703" y="209"/>
                </a:lnTo>
                <a:lnTo>
                  <a:pt x="709" y="205"/>
                </a:lnTo>
                <a:lnTo>
                  <a:pt x="713" y="202"/>
                </a:lnTo>
                <a:lnTo>
                  <a:pt x="717" y="199"/>
                </a:lnTo>
                <a:lnTo>
                  <a:pt x="723" y="196"/>
                </a:lnTo>
                <a:lnTo>
                  <a:pt x="728" y="195"/>
                </a:lnTo>
                <a:lnTo>
                  <a:pt x="736" y="195"/>
                </a:lnTo>
                <a:lnTo>
                  <a:pt x="738" y="195"/>
                </a:lnTo>
                <a:lnTo>
                  <a:pt x="743" y="195"/>
                </a:lnTo>
                <a:lnTo>
                  <a:pt x="748" y="198"/>
                </a:lnTo>
                <a:lnTo>
                  <a:pt x="751" y="199"/>
                </a:lnTo>
                <a:lnTo>
                  <a:pt x="753" y="202"/>
                </a:lnTo>
                <a:lnTo>
                  <a:pt x="754" y="205"/>
                </a:lnTo>
                <a:lnTo>
                  <a:pt x="755" y="208"/>
                </a:lnTo>
                <a:lnTo>
                  <a:pt x="757" y="211"/>
                </a:lnTo>
                <a:lnTo>
                  <a:pt x="757" y="213"/>
                </a:lnTo>
                <a:lnTo>
                  <a:pt x="758" y="220"/>
                </a:lnTo>
                <a:lnTo>
                  <a:pt x="757" y="227"/>
                </a:lnTo>
                <a:lnTo>
                  <a:pt x="755" y="232"/>
                </a:lnTo>
                <a:lnTo>
                  <a:pt x="754" y="236"/>
                </a:lnTo>
                <a:lnTo>
                  <a:pt x="750" y="243"/>
                </a:lnTo>
                <a:lnTo>
                  <a:pt x="744" y="251"/>
                </a:lnTo>
                <a:lnTo>
                  <a:pt x="737" y="258"/>
                </a:lnTo>
                <a:lnTo>
                  <a:pt x="730" y="264"/>
                </a:lnTo>
                <a:lnTo>
                  <a:pt x="720" y="270"/>
                </a:lnTo>
                <a:lnTo>
                  <a:pt x="710" y="274"/>
                </a:lnTo>
                <a:lnTo>
                  <a:pt x="704" y="275"/>
                </a:lnTo>
                <a:lnTo>
                  <a:pt x="697" y="275"/>
                </a:lnTo>
                <a:lnTo>
                  <a:pt x="685" y="277"/>
                </a:lnTo>
                <a:close/>
                <a:moveTo>
                  <a:pt x="162" y="277"/>
                </a:moveTo>
                <a:lnTo>
                  <a:pt x="159" y="277"/>
                </a:lnTo>
                <a:lnTo>
                  <a:pt x="155" y="275"/>
                </a:lnTo>
                <a:lnTo>
                  <a:pt x="152" y="274"/>
                </a:lnTo>
                <a:lnTo>
                  <a:pt x="149" y="271"/>
                </a:lnTo>
                <a:lnTo>
                  <a:pt x="148" y="268"/>
                </a:lnTo>
                <a:lnTo>
                  <a:pt x="145" y="265"/>
                </a:lnTo>
                <a:lnTo>
                  <a:pt x="145" y="263"/>
                </a:lnTo>
                <a:lnTo>
                  <a:pt x="144" y="258"/>
                </a:lnTo>
                <a:lnTo>
                  <a:pt x="145" y="254"/>
                </a:lnTo>
                <a:lnTo>
                  <a:pt x="145" y="251"/>
                </a:lnTo>
                <a:lnTo>
                  <a:pt x="148" y="249"/>
                </a:lnTo>
                <a:lnTo>
                  <a:pt x="149" y="246"/>
                </a:lnTo>
                <a:lnTo>
                  <a:pt x="152" y="243"/>
                </a:lnTo>
                <a:lnTo>
                  <a:pt x="155" y="242"/>
                </a:lnTo>
                <a:lnTo>
                  <a:pt x="159" y="240"/>
                </a:lnTo>
                <a:lnTo>
                  <a:pt x="162" y="240"/>
                </a:lnTo>
                <a:lnTo>
                  <a:pt x="166" y="240"/>
                </a:lnTo>
                <a:lnTo>
                  <a:pt x="134" y="160"/>
                </a:lnTo>
                <a:lnTo>
                  <a:pt x="115" y="179"/>
                </a:lnTo>
                <a:lnTo>
                  <a:pt x="115" y="240"/>
                </a:lnTo>
                <a:lnTo>
                  <a:pt x="120" y="240"/>
                </a:lnTo>
                <a:lnTo>
                  <a:pt x="124" y="240"/>
                </a:lnTo>
                <a:lnTo>
                  <a:pt x="127" y="242"/>
                </a:lnTo>
                <a:lnTo>
                  <a:pt x="129" y="243"/>
                </a:lnTo>
                <a:lnTo>
                  <a:pt x="132" y="246"/>
                </a:lnTo>
                <a:lnTo>
                  <a:pt x="135" y="249"/>
                </a:lnTo>
                <a:lnTo>
                  <a:pt x="137" y="251"/>
                </a:lnTo>
                <a:lnTo>
                  <a:pt x="138" y="254"/>
                </a:lnTo>
                <a:lnTo>
                  <a:pt x="138" y="258"/>
                </a:lnTo>
                <a:lnTo>
                  <a:pt x="138" y="263"/>
                </a:lnTo>
                <a:lnTo>
                  <a:pt x="137" y="265"/>
                </a:lnTo>
                <a:lnTo>
                  <a:pt x="135" y="268"/>
                </a:lnTo>
                <a:lnTo>
                  <a:pt x="132" y="271"/>
                </a:lnTo>
                <a:lnTo>
                  <a:pt x="129" y="274"/>
                </a:lnTo>
                <a:lnTo>
                  <a:pt x="127" y="275"/>
                </a:lnTo>
                <a:lnTo>
                  <a:pt x="124" y="277"/>
                </a:lnTo>
                <a:lnTo>
                  <a:pt x="120" y="277"/>
                </a:lnTo>
                <a:lnTo>
                  <a:pt x="18" y="277"/>
                </a:lnTo>
                <a:lnTo>
                  <a:pt x="15" y="277"/>
                </a:lnTo>
                <a:lnTo>
                  <a:pt x="11" y="275"/>
                </a:lnTo>
                <a:lnTo>
                  <a:pt x="8" y="274"/>
                </a:lnTo>
                <a:lnTo>
                  <a:pt x="5" y="271"/>
                </a:lnTo>
                <a:lnTo>
                  <a:pt x="2" y="268"/>
                </a:lnTo>
                <a:lnTo>
                  <a:pt x="1" y="265"/>
                </a:lnTo>
                <a:lnTo>
                  <a:pt x="1" y="263"/>
                </a:lnTo>
                <a:lnTo>
                  <a:pt x="0" y="258"/>
                </a:lnTo>
                <a:lnTo>
                  <a:pt x="1" y="254"/>
                </a:lnTo>
                <a:lnTo>
                  <a:pt x="1" y="251"/>
                </a:lnTo>
                <a:lnTo>
                  <a:pt x="2" y="249"/>
                </a:lnTo>
                <a:lnTo>
                  <a:pt x="5" y="246"/>
                </a:lnTo>
                <a:lnTo>
                  <a:pt x="8" y="243"/>
                </a:lnTo>
                <a:lnTo>
                  <a:pt x="11" y="242"/>
                </a:lnTo>
                <a:lnTo>
                  <a:pt x="15" y="240"/>
                </a:lnTo>
                <a:lnTo>
                  <a:pt x="18" y="240"/>
                </a:lnTo>
                <a:lnTo>
                  <a:pt x="28" y="240"/>
                </a:lnTo>
                <a:lnTo>
                  <a:pt x="28" y="37"/>
                </a:lnTo>
                <a:lnTo>
                  <a:pt x="18" y="37"/>
                </a:lnTo>
                <a:lnTo>
                  <a:pt x="15" y="37"/>
                </a:lnTo>
                <a:lnTo>
                  <a:pt x="11" y="36"/>
                </a:lnTo>
                <a:lnTo>
                  <a:pt x="8" y="34"/>
                </a:lnTo>
                <a:lnTo>
                  <a:pt x="5" y="33"/>
                </a:lnTo>
                <a:lnTo>
                  <a:pt x="2" y="30"/>
                </a:lnTo>
                <a:lnTo>
                  <a:pt x="1" y="26"/>
                </a:lnTo>
                <a:lnTo>
                  <a:pt x="1" y="23"/>
                </a:lnTo>
                <a:lnTo>
                  <a:pt x="0" y="19"/>
                </a:lnTo>
                <a:lnTo>
                  <a:pt x="1" y="16"/>
                </a:lnTo>
                <a:lnTo>
                  <a:pt x="1" y="12"/>
                </a:lnTo>
                <a:lnTo>
                  <a:pt x="2" y="9"/>
                </a:lnTo>
                <a:lnTo>
                  <a:pt x="5" y="6"/>
                </a:lnTo>
                <a:lnTo>
                  <a:pt x="8" y="3"/>
                </a:lnTo>
                <a:lnTo>
                  <a:pt x="11" y="2"/>
                </a:lnTo>
                <a:lnTo>
                  <a:pt x="15" y="2"/>
                </a:lnTo>
                <a:lnTo>
                  <a:pt x="18" y="0"/>
                </a:lnTo>
                <a:lnTo>
                  <a:pt x="125" y="0"/>
                </a:lnTo>
                <a:lnTo>
                  <a:pt x="129" y="2"/>
                </a:lnTo>
                <a:lnTo>
                  <a:pt x="132" y="2"/>
                </a:lnTo>
                <a:lnTo>
                  <a:pt x="135" y="3"/>
                </a:lnTo>
                <a:lnTo>
                  <a:pt x="138" y="6"/>
                </a:lnTo>
                <a:lnTo>
                  <a:pt x="141" y="9"/>
                </a:lnTo>
                <a:lnTo>
                  <a:pt x="142" y="12"/>
                </a:lnTo>
                <a:lnTo>
                  <a:pt x="144" y="16"/>
                </a:lnTo>
                <a:lnTo>
                  <a:pt x="144" y="19"/>
                </a:lnTo>
                <a:lnTo>
                  <a:pt x="144" y="23"/>
                </a:lnTo>
                <a:lnTo>
                  <a:pt x="142" y="26"/>
                </a:lnTo>
                <a:lnTo>
                  <a:pt x="141" y="30"/>
                </a:lnTo>
                <a:lnTo>
                  <a:pt x="138" y="33"/>
                </a:lnTo>
                <a:lnTo>
                  <a:pt x="135" y="34"/>
                </a:lnTo>
                <a:lnTo>
                  <a:pt x="132" y="36"/>
                </a:lnTo>
                <a:lnTo>
                  <a:pt x="129" y="37"/>
                </a:lnTo>
                <a:lnTo>
                  <a:pt x="125" y="37"/>
                </a:lnTo>
                <a:lnTo>
                  <a:pt x="115" y="37"/>
                </a:lnTo>
                <a:lnTo>
                  <a:pt x="115" y="115"/>
                </a:lnTo>
                <a:lnTo>
                  <a:pt x="186" y="37"/>
                </a:lnTo>
                <a:lnTo>
                  <a:pt x="179" y="37"/>
                </a:lnTo>
                <a:lnTo>
                  <a:pt x="175" y="37"/>
                </a:lnTo>
                <a:lnTo>
                  <a:pt x="172" y="36"/>
                </a:lnTo>
                <a:lnTo>
                  <a:pt x="169" y="34"/>
                </a:lnTo>
                <a:lnTo>
                  <a:pt x="166" y="33"/>
                </a:lnTo>
                <a:lnTo>
                  <a:pt x="163" y="30"/>
                </a:lnTo>
                <a:lnTo>
                  <a:pt x="162" y="26"/>
                </a:lnTo>
                <a:lnTo>
                  <a:pt x="161" y="23"/>
                </a:lnTo>
                <a:lnTo>
                  <a:pt x="161" y="19"/>
                </a:lnTo>
                <a:lnTo>
                  <a:pt x="161" y="16"/>
                </a:lnTo>
                <a:lnTo>
                  <a:pt x="162" y="12"/>
                </a:lnTo>
                <a:lnTo>
                  <a:pt x="163" y="9"/>
                </a:lnTo>
                <a:lnTo>
                  <a:pt x="166" y="6"/>
                </a:lnTo>
                <a:lnTo>
                  <a:pt x="169" y="3"/>
                </a:lnTo>
                <a:lnTo>
                  <a:pt x="172" y="2"/>
                </a:lnTo>
                <a:lnTo>
                  <a:pt x="175" y="2"/>
                </a:lnTo>
                <a:lnTo>
                  <a:pt x="179" y="0"/>
                </a:lnTo>
                <a:lnTo>
                  <a:pt x="257" y="0"/>
                </a:lnTo>
                <a:lnTo>
                  <a:pt x="259" y="2"/>
                </a:lnTo>
                <a:lnTo>
                  <a:pt x="264" y="2"/>
                </a:lnTo>
                <a:lnTo>
                  <a:pt x="267" y="3"/>
                </a:lnTo>
                <a:lnTo>
                  <a:pt x="269" y="6"/>
                </a:lnTo>
                <a:lnTo>
                  <a:pt x="272" y="9"/>
                </a:lnTo>
                <a:lnTo>
                  <a:pt x="274" y="12"/>
                </a:lnTo>
                <a:lnTo>
                  <a:pt x="275" y="16"/>
                </a:lnTo>
                <a:lnTo>
                  <a:pt x="275" y="19"/>
                </a:lnTo>
                <a:lnTo>
                  <a:pt x="275" y="23"/>
                </a:lnTo>
                <a:lnTo>
                  <a:pt x="274" y="26"/>
                </a:lnTo>
                <a:lnTo>
                  <a:pt x="272" y="30"/>
                </a:lnTo>
                <a:lnTo>
                  <a:pt x="269" y="33"/>
                </a:lnTo>
                <a:lnTo>
                  <a:pt x="267" y="34"/>
                </a:lnTo>
                <a:lnTo>
                  <a:pt x="264" y="36"/>
                </a:lnTo>
                <a:lnTo>
                  <a:pt x="259" y="37"/>
                </a:lnTo>
                <a:lnTo>
                  <a:pt x="257" y="37"/>
                </a:lnTo>
                <a:lnTo>
                  <a:pt x="244" y="37"/>
                </a:lnTo>
                <a:lnTo>
                  <a:pt x="194" y="92"/>
                </a:lnTo>
                <a:lnTo>
                  <a:pt x="254" y="240"/>
                </a:lnTo>
                <a:lnTo>
                  <a:pt x="289" y="240"/>
                </a:lnTo>
                <a:lnTo>
                  <a:pt x="350" y="37"/>
                </a:lnTo>
                <a:lnTo>
                  <a:pt x="343" y="37"/>
                </a:lnTo>
                <a:lnTo>
                  <a:pt x="339" y="37"/>
                </a:lnTo>
                <a:lnTo>
                  <a:pt x="336" y="36"/>
                </a:lnTo>
                <a:lnTo>
                  <a:pt x="332" y="34"/>
                </a:lnTo>
                <a:lnTo>
                  <a:pt x="329" y="33"/>
                </a:lnTo>
                <a:lnTo>
                  <a:pt x="327" y="30"/>
                </a:lnTo>
                <a:lnTo>
                  <a:pt x="326" y="26"/>
                </a:lnTo>
                <a:lnTo>
                  <a:pt x="324" y="23"/>
                </a:lnTo>
                <a:lnTo>
                  <a:pt x="324" y="19"/>
                </a:lnTo>
                <a:lnTo>
                  <a:pt x="324" y="16"/>
                </a:lnTo>
                <a:lnTo>
                  <a:pt x="326" y="12"/>
                </a:lnTo>
                <a:lnTo>
                  <a:pt x="327" y="9"/>
                </a:lnTo>
                <a:lnTo>
                  <a:pt x="329" y="6"/>
                </a:lnTo>
                <a:lnTo>
                  <a:pt x="332" y="3"/>
                </a:lnTo>
                <a:lnTo>
                  <a:pt x="336" y="2"/>
                </a:lnTo>
                <a:lnTo>
                  <a:pt x="339" y="2"/>
                </a:lnTo>
                <a:lnTo>
                  <a:pt x="343" y="0"/>
                </a:lnTo>
                <a:lnTo>
                  <a:pt x="449" y="0"/>
                </a:lnTo>
                <a:lnTo>
                  <a:pt x="453" y="2"/>
                </a:lnTo>
                <a:lnTo>
                  <a:pt x="456" y="2"/>
                </a:lnTo>
                <a:lnTo>
                  <a:pt x="460" y="3"/>
                </a:lnTo>
                <a:lnTo>
                  <a:pt x="463" y="6"/>
                </a:lnTo>
                <a:lnTo>
                  <a:pt x="464" y="9"/>
                </a:lnTo>
                <a:lnTo>
                  <a:pt x="466" y="12"/>
                </a:lnTo>
                <a:lnTo>
                  <a:pt x="467" y="16"/>
                </a:lnTo>
                <a:lnTo>
                  <a:pt x="467" y="19"/>
                </a:lnTo>
                <a:lnTo>
                  <a:pt x="467" y="23"/>
                </a:lnTo>
                <a:lnTo>
                  <a:pt x="466" y="26"/>
                </a:lnTo>
                <a:lnTo>
                  <a:pt x="464" y="30"/>
                </a:lnTo>
                <a:lnTo>
                  <a:pt x="463" y="33"/>
                </a:lnTo>
                <a:lnTo>
                  <a:pt x="460" y="34"/>
                </a:lnTo>
                <a:lnTo>
                  <a:pt x="456" y="36"/>
                </a:lnTo>
                <a:lnTo>
                  <a:pt x="453" y="37"/>
                </a:lnTo>
                <a:lnTo>
                  <a:pt x="449" y="37"/>
                </a:lnTo>
                <a:lnTo>
                  <a:pt x="442" y="37"/>
                </a:lnTo>
                <a:lnTo>
                  <a:pt x="495" y="240"/>
                </a:lnTo>
                <a:lnTo>
                  <a:pt x="501" y="240"/>
                </a:lnTo>
                <a:lnTo>
                  <a:pt x="505" y="240"/>
                </a:lnTo>
                <a:lnTo>
                  <a:pt x="508" y="242"/>
                </a:lnTo>
                <a:lnTo>
                  <a:pt x="512" y="243"/>
                </a:lnTo>
                <a:lnTo>
                  <a:pt x="515" y="246"/>
                </a:lnTo>
                <a:lnTo>
                  <a:pt x="517" y="249"/>
                </a:lnTo>
                <a:lnTo>
                  <a:pt x="518" y="251"/>
                </a:lnTo>
                <a:lnTo>
                  <a:pt x="519" y="254"/>
                </a:lnTo>
                <a:lnTo>
                  <a:pt x="519" y="258"/>
                </a:lnTo>
                <a:lnTo>
                  <a:pt x="519" y="263"/>
                </a:lnTo>
                <a:lnTo>
                  <a:pt x="518" y="265"/>
                </a:lnTo>
                <a:lnTo>
                  <a:pt x="517" y="268"/>
                </a:lnTo>
                <a:lnTo>
                  <a:pt x="515" y="271"/>
                </a:lnTo>
                <a:lnTo>
                  <a:pt x="512" y="274"/>
                </a:lnTo>
                <a:lnTo>
                  <a:pt x="508" y="275"/>
                </a:lnTo>
                <a:lnTo>
                  <a:pt x="505" y="277"/>
                </a:lnTo>
                <a:lnTo>
                  <a:pt x="501" y="277"/>
                </a:lnTo>
                <a:lnTo>
                  <a:pt x="401" y="277"/>
                </a:lnTo>
                <a:lnTo>
                  <a:pt x="396" y="277"/>
                </a:lnTo>
                <a:lnTo>
                  <a:pt x="392" y="275"/>
                </a:lnTo>
                <a:lnTo>
                  <a:pt x="389" y="274"/>
                </a:lnTo>
                <a:lnTo>
                  <a:pt x="387" y="271"/>
                </a:lnTo>
                <a:lnTo>
                  <a:pt x="385" y="268"/>
                </a:lnTo>
                <a:lnTo>
                  <a:pt x="384" y="265"/>
                </a:lnTo>
                <a:lnTo>
                  <a:pt x="382" y="263"/>
                </a:lnTo>
                <a:lnTo>
                  <a:pt x="382" y="258"/>
                </a:lnTo>
                <a:lnTo>
                  <a:pt x="382" y="254"/>
                </a:lnTo>
                <a:lnTo>
                  <a:pt x="384" y="251"/>
                </a:lnTo>
                <a:lnTo>
                  <a:pt x="385" y="249"/>
                </a:lnTo>
                <a:lnTo>
                  <a:pt x="387" y="246"/>
                </a:lnTo>
                <a:lnTo>
                  <a:pt x="389" y="243"/>
                </a:lnTo>
                <a:lnTo>
                  <a:pt x="392" y="242"/>
                </a:lnTo>
                <a:lnTo>
                  <a:pt x="396" y="240"/>
                </a:lnTo>
                <a:lnTo>
                  <a:pt x="401" y="240"/>
                </a:lnTo>
                <a:lnTo>
                  <a:pt x="409" y="240"/>
                </a:lnTo>
                <a:lnTo>
                  <a:pt x="395" y="191"/>
                </a:lnTo>
                <a:lnTo>
                  <a:pt x="389" y="194"/>
                </a:lnTo>
                <a:lnTo>
                  <a:pt x="384" y="196"/>
                </a:lnTo>
                <a:lnTo>
                  <a:pt x="378" y="198"/>
                </a:lnTo>
                <a:lnTo>
                  <a:pt x="371" y="198"/>
                </a:lnTo>
                <a:lnTo>
                  <a:pt x="365" y="198"/>
                </a:lnTo>
                <a:lnTo>
                  <a:pt x="358" y="196"/>
                </a:lnTo>
                <a:lnTo>
                  <a:pt x="353" y="194"/>
                </a:lnTo>
                <a:lnTo>
                  <a:pt x="347" y="191"/>
                </a:lnTo>
                <a:lnTo>
                  <a:pt x="332" y="240"/>
                </a:lnTo>
                <a:lnTo>
                  <a:pt x="336" y="240"/>
                </a:lnTo>
                <a:lnTo>
                  <a:pt x="340" y="240"/>
                </a:lnTo>
                <a:lnTo>
                  <a:pt x="343" y="242"/>
                </a:lnTo>
                <a:lnTo>
                  <a:pt x="346" y="243"/>
                </a:lnTo>
                <a:lnTo>
                  <a:pt x="348" y="246"/>
                </a:lnTo>
                <a:lnTo>
                  <a:pt x="351" y="249"/>
                </a:lnTo>
                <a:lnTo>
                  <a:pt x="353" y="251"/>
                </a:lnTo>
                <a:lnTo>
                  <a:pt x="354" y="254"/>
                </a:lnTo>
                <a:lnTo>
                  <a:pt x="354" y="258"/>
                </a:lnTo>
                <a:lnTo>
                  <a:pt x="354" y="263"/>
                </a:lnTo>
                <a:lnTo>
                  <a:pt x="353" y="265"/>
                </a:lnTo>
                <a:lnTo>
                  <a:pt x="351" y="268"/>
                </a:lnTo>
                <a:lnTo>
                  <a:pt x="348" y="271"/>
                </a:lnTo>
                <a:lnTo>
                  <a:pt x="346" y="274"/>
                </a:lnTo>
                <a:lnTo>
                  <a:pt x="343" y="275"/>
                </a:lnTo>
                <a:lnTo>
                  <a:pt x="340" y="277"/>
                </a:lnTo>
                <a:lnTo>
                  <a:pt x="336" y="277"/>
                </a:lnTo>
                <a:lnTo>
                  <a:pt x="162" y="27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6" name="Freeform 165">
            <a:extLst>
              <a:ext uri="{FF2B5EF4-FFF2-40B4-BE49-F238E27FC236}">
                <a16:creationId xmlns:a16="http://schemas.microsoft.com/office/drawing/2014/main" id="{E5BE8931-2A8B-A92F-03A0-52F0D82A46C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74502" y="5517240"/>
            <a:ext cx="557802" cy="72000"/>
          </a:xfrm>
          <a:custGeom>
            <a:avLst/>
            <a:gdLst>
              <a:gd name="T0" fmla="*/ 1394 w 1411"/>
              <a:gd name="T1" fmla="*/ 14 h 182"/>
              <a:gd name="T2" fmla="*/ 1335 w 1411"/>
              <a:gd name="T3" fmla="*/ 179 h 182"/>
              <a:gd name="T4" fmla="*/ 1335 w 1411"/>
              <a:gd name="T5" fmla="*/ 14 h 182"/>
              <a:gd name="T6" fmla="*/ 158 w 1411"/>
              <a:gd name="T7" fmla="*/ 165 h 182"/>
              <a:gd name="T8" fmla="*/ 101 w 1411"/>
              <a:gd name="T9" fmla="*/ 165 h 182"/>
              <a:gd name="T10" fmla="*/ 48 w 1411"/>
              <a:gd name="T11" fmla="*/ 165 h 182"/>
              <a:gd name="T12" fmla="*/ 12 w 1411"/>
              <a:gd name="T13" fmla="*/ 165 h 182"/>
              <a:gd name="T14" fmla="*/ 46 w 1411"/>
              <a:gd name="T15" fmla="*/ 113 h 182"/>
              <a:gd name="T16" fmla="*/ 310 w 1411"/>
              <a:gd name="T17" fmla="*/ 165 h 182"/>
              <a:gd name="T18" fmla="*/ 251 w 1411"/>
              <a:gd name="T19" fmla="*/ 165 h 182"/>
              <a:gd name="T20" fmla="*/ 197 w 1411"/>
              <a:gd name="T21" fmla="*/ 165 h 182"/>
              <a:gd name="T22" fmla="*/ 165 w 1411"/>
              <a:gd name="T23" fmla="*/ 165 h 182"/>
              <a:gd name="T24" fmla="*/ 231 w 1411"/>
              <a:gd name="T25" fmla="*/ 44 h 182"/>
              <a:gd name="T26" fmla="*/ 332 w 1411"/>
              <a:gd name="T27" fmla="*/ 165 h 182"/>
              <a:gd name="T28" fmla="*/ 332 w 1411"/>
              <a:gd name="T29" fmla="*/ 0 h 182"/>
              <a:gd name="T30" fmla="*/ 524 w 1411"/>
              <a:gd name="T31" fmla="*/ 0 h 182"/>
              <a:gd name="T32" fmla="*/ 524 w 1411"/>
              <a:gd name="T33" fmla="*/ 165 h 182"/>
              <a:gd name="T34" fmla="*/ 464 w 1411"/>
              <a:gd name="T35" fmla="*/ 165 h 182"/>
              <a:gd name="T36" fmla="*/ 368 w 1411"/>
              <a:gd name="T37" fmla="*/ 37 h 182"/>
              <a:gd name="T38" fmla="*/ 332 w 1411"/>
              <a:gd name="T39" fmla="*/ 179 h 182"/>
              <a:gd name="T40" fmla="*/ 676 w 1411"/>
              <a:gd name="T41" fmla="*/ 143 h 182"/>
              <a:gd name="T42" fmla="*/ 668 w 1411"/>
              <a:gd name="T43" fmla="*/ 164 h 182"/>
              <a:gd name="T44" fmla="*/ 652 w 1411"/>
              <a:gd name="T45" fmla="*/ 177 h 182"/>
              <a:gd name="T46" fmla="*/ 630 w 1411"/>
              <a:gd name="T47" fmla="*/ 182 h 182"/>
              <a:gd name="T48" fmla="*/ 594 w 1411"/>
              <a:gd name="T49" fmla="*/ 181 h 182"/>
              <a:gd name="T50" fmla="*/ 569 w 1411"/>
              <a:gd name="T51" fmla="*/ 168 h 182"/>
              <a:gd name="T52" fmla="*/ 555 w 1411"/>
              <a:gd name="T53" fmla="*/ 146 h 182"/>
              <a:gd name="T54" fmla="*/ 553 w 1411"/>
              <a:gd name="T55" fmla="*/ 129 h 182"/>
              <a:gd name="T56" fmla="*/ 613 w 1411"/>
              <a:gd name="T57" fmla="*/ 0 h 182"/>
              <a:gd name="T58" fmla="*/ 597 w 1411"/>
              <a:gd name="T59" fmla="*/ 146 h 182"/>
              <a:gd name="T60" fmla="*/ 608 w 1411"/>
              <a:gd name="T61" fmla="*/ 161 h 182"/>
              <a:gd name="T62" fmla="*/ 627 w 1411"/>
              <a:gd name="T63" fmla="*/ 165 h 182"/>
              <a:gd name="T64" fmla="*/ 651 w 1411"/>
              <a:gd name="T65" fmla="*/ 158 h 182"/>
              <a:gd name="T66" fmla="*/ 659 w 1411"/>
              <a:gd name="T67" fmla="*/ 134 h 182"/>
              <a:gd name="T68" fmla="*/ 695 w 1411"/>
              <a:gd name="T69" fmla="*/ 0 h 182"/>
              <a:gd name="T70" fmla="*/ 704 w 1411"/>
              <a:gd name="T71" fmla="*/ 165 h 182"/>
              <a:gd name="T72" fmla="*/ 704 w 1411"/>
              <a:gd name="T73" fmla="*/ 0 h 182"/>
              <a:gd name="T74" fmla="*/ 764 w 1411"/>
              <a:gd name="T75" fmla="*/ 165 h 182"/>
              <a:gd name="T76" fmla="*/ 837 w 1411"/>
              <a:gd name="T77" fmla="*/ 179 h 182"/>
              <a:gd name="T78" fmla="*/ 908 w 1411"/>
              <a:gd name="T79" fmla="*/ 14 h 182"/>
              <a:gd name="T80" fmla="*/ 908 w 1411"/>
              <a:gd name="T81" fmla="*/ 92 h 182"/>
              <a:gd name="T82" fmla="*/ 980 w 1411"/>
              <a:gd name="T83" fmla="*/ 119 h 182"/>
              <a:gd name="T84" fmla="*/ 864 w 1411"/>
              <a:gd name="T85" fmla="*/ 165 h 182"/>
              <a:gd name="T86" fmla="*/ 980 w 1411"/>
              <a:gd name="T87" fmla="*/ 0 h 182"/>
              <a:gd name="T88" fmla="*/ 1087 w 1411"/>
              <a:gd name="T89" fmla="*/ 0 h 182"/>
              <a:gd name="T90" fmla="*/ 1148 w 1411"/>
              <a:gd name="T91" fmla="*/ 165 h 182"/>
              <a:gd name="T92" fmla="*/ 1087 w 1411"/>
              <a:gd name="T93" fmla="*/ 165 h 182"/>
              <a:gd name="T94" fmla="*/ 1058 w 1411"/>
              <a:gd name="T95" fmla="*/ 165 h 182"/>
              <a:gd name="T96" fmla="*/ 997 w 1411"/>
              <a:gd name="T97" fmla="*/ 165 h 182"/>
              <a:gd name="T98" fmla="*/ 997 w 1411"/>
              <a:gd name="T99" fmla="*/ 0 h 182"/>
              <a:gd name="T100" fmla="*/ 1058 w 1411"/>
              <a:gd name="T101" fmla="*/ 76 h 182"/>
              <a:gd name="T102" fmla="*/ 1087 w 1411"/>
              <a:gd name="T103" fmla="*/ 0 h 182"/>
              <a:gd name="T104" fmla="*/ 1288 w 1411"/>
              <a:gd name="T105" fmla="*/ 165 h 182"/>
              <a:gd name="T106" fmla="*/ 1227 w 1411"/>
              <a:gd name="T107" fmla="*/ 165 h 182"/>
              <a:gd name="T108" fmla="*/ 1178 w 1411"/>
              <a:gd name="T109" fmla="*/ 57 h 182"/>
              <a:gd name="T110" fmla="*/ 1289 w 1411"/>
              <a:gd name="T111" fmla="*/ 57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11" h="182">
                <a:moveTo>
                  <a:pt x="1335" y="0"/>
                </a:moveTo>
                <a:lnTo>
                  <a:pt x="1411" y="0"/>
                </a:lnTo>
                <a:lnTo>
                  <a:pt x="1411" y="14"/>
                </a:lnTo>
                <a:lnTo>
                  <a:pt x="1394" y="14"/>
                </a:lnTo>
                <a:lnTo>
                  <a:pt x="1394" y="165"/>
                </a:lnTo>
                <a:lnTo>
                  <a:pt x="1411" y="165"/>
                </a:lnTo>
                <a:lnTo>
                  <a:pt x="1411" y="179"/>
                </a:lnTo>
                <a:lnTo>
                  <a:pt x="1335" y="179"/>
                </a:lnTo>
                <a:lnTo>
                  <a:pt x="1335" y="165"/>
                </a:lnTo>
                <a:lnTo>
                  <a:pt x="1352" y="165"/>
                </a:lnTo>
                <a:lnTo>
                  <a:pt x="1352" y="14"/>
                </a:lnTo>
                <a:lnTo>
                  <a:pt x="1335" y="14"/>
                </a:lnTo>
                <a:lnTo>
                  <a:pt x="1335" y="0"/>
                </a:lnTo>
                <a:close/>
                <a:moveTo>
                  <a:pt x="96" y="0"/>
                </a:moveTo>
                <a:lnTo>
                  <a:pt x="145" y="165"/>
                </a:lnTo>
                <a:lnTo>
                  <a:pt x="158" y="165"/>
                </a:lnTo>
                <a:lnTo>
                  <a:pt x="158" y="179"/>
                </a:lnTo>
                <a:lnTo>
                  <a:pt x="86" y="179"/>
                </a:lnTo>
                <a:lnTo>
                  <a:pt x="86" y="165"/>
                </a:lnTo>
                <a:lnTo>
                  <a:pt x="101" y="165"/>
                </a:lnTo>
                <a:lnTo>
                  <a:pt x="90" y="129"/>
                </a:lnTo>
                <a:lnTo>
                  <a:pt x="42" y="129"/>
                </a:lnTo>
                <a:lnTo>
                  <a:pt x="32" y="165"/>
                </a:lnTo>
                <a:lnTo>
                  <a:pt x="48" y="165"/>
                </a:lnTo>
                <a:lnTo>
                  <a:pt x="48" y="179"/>
                </a:lnTo>
                <a:lnTo>
                  <a:pt x="0" y="179"/>
                </a:lnTo>
                <a:lnTo>
                  <a:pt x="0" y="165"/>
                </a:lnTo>
                <a:lnTo>
                  <a:pt x="12" y="165"/>
                </a:lnTo>
                <a:lnTo>
                  <a:pt x="63" y="0"/>
                </a:lnTo>
                <a:lnTo>
                  <a:pt x="96" y="0"/>
                </a:lnTo>
                <a:close/>
                <a:moveTo>
                  <a:pt x="66" y="44"/>
                </a:moveTo>
                <a:lnTo>
                  <a:pt x="46" y="113"/>
                </a:lnTo>
                <a:lnTo>
                  <a:pt x="86" y="113"/>
                </a:lnTo>
                <a:lnTo>
                  <a:pt x="66" y="44"/>
                </a:lnTo>
                <a:close/>
                <a:moveTo>
                  <a:pt x="261" y="0"/>
                </a:moveTo>
                <a:lnTo>
                  <a:pt x="310" y="165"/>
                </a:lnTo>
                <a:lnTo>
                  <a:pt x="323" y="165"/>
                </a:lnTo>
                <a:lnTo>
                  <a:pt x="323" y="179"/>
                </a:lnTo>
                <a:lnTo>
                  <a:pt x="251" y="179"/>
                </a:lnTo>
                <a:lnTo>
                  <a:pt x="251" y="165"/>
                </a:lnTo>
                <a:lnTo>
                  <a:pt x="267" y="165"/>
                </a:lnTo>
                <a:lnTo>
                  <a:pt x="255" y="129"/>
                </a:lnTo>
                <a:lnTo>
                  <a:pt x="209" y="129"/>
                </a:lnTo>
                <a:lnTo>
                  <a:pt x="197" y="165"/>
                </a:lnTo>
                <a:lnTo>
                  <a:pt x="213" y="165"/>
                </a:lnTo>
                <a:lnTo>
                  <a:pt x="213" y="179"/>
                </a:lnTo>
                <a:lnTo>
                  <a:pt x="165" y="179"/>
                </a:lnTo>
                <a:lnTo>
                  <a:pt x="165" y="165"/>
                </a:lnTo>
                <a:lnTo>
                  <a:pt x="179" y="165"/>
                </a:lnTo>
                <a:lnTo>
                  <a:pt x="228" y="0"/>
                </a:lnTo>
                <a:lnTo>
                  <a:pt x="261" y="0"/>
                </a:lnTo>
                <a:close/>
                <a:moveTo>
                  <a:pt x="231" y="44"/>
                </a:moveTo>
                <a:lnTo>
                  <a:pt x="213" y="113"/>
                </a:lnTo>
                <a:lnTo>
                  <a:pt x="251" y="113"/>
                </a:lnTo>
                <a:lnTo>
                  <a:pt x="231" y="44"/>
                </a:lnTo>
                <a:close/>
                <a:moveTo>
                  <a:pt x="332" y="165"/>
                </a:moveTo>
                <a:lnTo>
                  <a:pt x="347" y="165"/>
                </a:lnTo>
                <a:lnTo>
                  <a:pt x="347" y="14"/>
                </a:lnTo>
                <a:lnTo>
                  <a:pt x="332" y="14"/>
                </a:lnTo>
                <a:lnTo>
                  <a:pt x="332" y="0"/>
                </a:lnTo>
                <a:lnTo>
                  <a:pt x="399" y="0"/>
                </a:lnTo>
                <a:lnTo>
                  <a:pt x="428" y="110"/>
                </a:lnTo>
                <a:lnTo>
                  <a:pt x="454" y="0"/>
                </a:lnTo>
                <a:lnTo>
                  <a:pt x="524" y="0"/>
                </a:lnTo>
                <a:lnTo>
                  <a:pt x="524" y="14"/>
                </a:lnTo>
                <a:lnTo>
                  <a:pt x="507" y="14"/>
                </a:lnTo>
                <a:lnTo>
                  <a:pt x="507" y="165"/>
                </a:lnTo>
                <a:lnTo>
                  <a:pt x="524" y="165"/>
                </a:lnTo>
                <a:lnTo>
                  <a:pt x="524" y="179"/>
                </a:lnTo>
                <a:lnTo>
                  <a:pt x="447" y="179"/>
                </a:lnTo>
                <a:lnTo>
                  <a:pt x="447" y="165"/>
                </a:lnTo>
                <a:lnTo>
                  <a:pt x="464" y="165"/>
                </a:lnTo>
                <a:lnTo>
                  <a:pt x="464" y="37"/>
                </a:lnTo>
                <a:lnTo>
                  <a:pt x="428" y="179"/>
                </a:lnTo>
                <a:lnTo>
                  <a:pt x="405" y="179"/>
                </a:lnTo>
                <a:lnTo>
                  <a:pt x="368" y="37"/>
                </a:lnTo>
                <a:lnTo>
                  <a:pt x="367" y="165"/>
                </a:lnTo>
                <a:lnTo>
                  <a:pt x="384" y="165"/>
                </a:lnTo>
                <a:lnTo>
                  <a:pt x="384" y="179"/>
                </a:lnTo>
                <a:lnTo>
                  <a:pt x="332" y="179"/>
                </a:lnTo>
                <a:lnTo>
                  <a:pt x="332" y="165"/>
                </a:lnTo>
                <a:close/>
                <a:moveTo>
                  <a:pt x="678" y="130"/>
                </a:moveTo>
                <a:lnTo>
                  <a:pt x="678" y="137"/>
                </a:lnTo>
                <a:lnTo>
                  <a:pt x="676" y="143"/>
                </a:lnTo>
                <a:lnTo>
                  <a:pt x="675" y="150"/>
                </a:lnTo>
                <a:lnTo>
                  <a:pt x="673" y="154"/>
                </a:lnTo>
                <a:lnTo>
                  <a:pt x="671" y="160"/>
                </a:lnTo>
                <a:lnTo>
                  <a:pt x="668" y="164"/>
                </a:lnTo>
                <a:lnTo>
                  <a:pt x="665" y="167"/>
                </a:lnTo>
                <a:lnTo>
                  <a:pt x="661" y="171"/>
                </a:lnTo>
                <a:lnTo>
                  <a:pt x="656" y="174"/>
                </a:lnTo>
                <a:lnTo>
                  <a:pt x="652" y="177"/>
                </a:lnTo>
                <a:lnTo>
                  <a:pt x="647" y="178"/>
                </a:lnTo>
                <a:lnTo>
                  <a:pt x="641" y="179"/>
                </a:lnTo>
                <a:lnTo>
                  <a:pt x="635" y="181"/>
                </a:lnTo>
                <a:lnTo>
                  <a:pt x="630" y="182"/>
                </a:lnTo>
                <a:lnTo>
                  <a:pt x="617" y="182"/>
                </a:lnTo>
                <a:lnTo>
                  <a:pt x="610" y="182"/>
                </a:lnTo>
                <a:lnTo>
                  <a:pt x="601" y="182"/>
                </a:lnTo>
                <a:lnTo>
                  <a:pt x="594" y="181"/>
                </a:lnTo>
                <a:lnTo>
                  <a:pt x="589" y="179"/>
                </a:lnTo>
                <a:lnTo>
                  <a:pt x="583" y="177"/>
                </a:lnTo>
                <a:lnTo>
                  <a:pt x="577" y="174"/>
                </a:lnTo>
                <a:lnTo>
                  <a:pt x="569" y="168"/>
                </a:lnTo>
                <a:lnTo>
                  <a:pt x="562" y="161"/>
                </a:lnTo>
                <a:lnTo>
                  <a:pt x="559" y="155"/>
                </a:lnTo>
                <a:lnTo>
                  <a:pt x="556" y="151"/>
                </a:lnTo>
                <a:lnTo>
                  <a:pt x="555" y="146"/>
                </a:lnTo>
                <a:lnTo>
                  <a:pt x="555" y="143"/>
                </a:lnTo>
                <a:lnTo>
                  <a:pt x="553" y="140"/>
                </a:lnTo>
                <a:lnTo>
                  <a:pt x="553" y="134"/>
                </a:lnTo>
                <a:lnTo>
                  <a:pt x="553" y="129"/>
                </a:lnTo>
                <a:lnTo>
                  <a:pt x="553" y="14"/>
                </a:lnTo>
                <a:lnTo>
                  <a:pt x="536" y="14"/>
                </a:lnTo>
                <a:lnTo>
                  <a:pt x="536" y="0"/>
                </a:lnTo>
                <a:lnTo>
                  <a:pt x="613" y="0"/>
                </a:lnTo>
                <a:lnTo>
                  <a:pt x="613" y="14"/>
                </a:lnTo>
                <a:lnTo>
                  <a:pt x="596" y="14"/>
                </a:lnTo>
                <a:lnTo>
                  <a:pt x="596" y="136"/>
                </a:lnTo>
                <a:lnTo>
                  <a:pt x="597" y="146"/>
                </a:lnTo>
                <a:lnTo>
                  <a:pt x="599" y="150"/>
                </a:lnTo>
                <a:lnTo>
                  <a:pt x="601" y="155"/>
                </a:lnTo>
                <a:lnTo>
                  <a:pt x="606" y="160"/>
                </a:lnTo>
                <a:lnTo>
                  <a:pt x="608" y="161"/>
                </a:lnTo>
                <a:lnTo>
                  <a:pt x="611" y="162"/>
                </a:lnTo>
                <a:lnTo>
                  <a:pt x="614" y="164"/>
                </a:lnTo>
                <a:lnTo>
                  <a:pt x="618" y="165"/>
                </a:lnTo>
                <a:lnTo>
                  <a:pt x="627" y="165"/>
                </a:lnTo>
                <a:lnTo>
                  <a:pt x="635" y="165"/>
                </a:lnTo>
                <a:lnTo>
                  <a:pt x="641" y="164"/>
                </a:lnTo>
                <a:lnTo>
                  <a:pt x="647" y="161"/>
                </a:lnTo>
                <a:lnTo>
                  <a:pt x="651" y="158"/>
                </a:lnTo>
                <a:lnTo>
                  <a:pt x="655" y="154"/>
                </a:lnTo>
                <a:lnTo>
                  <a:pt x="658" y="148"/>
                </a:lnTo>
                <a:lnTo>
                  <a:pt x="659" y="141"/>
                </a:lnTo>
                <a:lnTo>
                  <a:pt x="659" y="134"/>
                </a:lnTo>
                <a:lnTo>
                  <a:pt x="659" y="14"/>
                </a:lnTo>
                <a:lnTo>
                  <a:pt x="642" y="14"/>
                </a:lnTo>
                <a:lnTo>
                  <a:pt x="642" y="0"/>
                </a:lnTo>
                <a:lnTo>
                  <a:pt x="695" y="0"/>
                </a:lnTo>
                <a:lnTo>
                  <a:pt x="695" y="14"/>
                </a:lnTo>
                <a:lnTo>
                  <a:pt x="678" y="14"/>
                </a:lnTo>
                <a:lnTo>
                  <a:pt x="678" y="130"/>
                </a:lnTo>
                <a:close/>
                <a:moveTo>
                  <a:pt x="704" y="165"/>
                </a:moveTo>
                <a:lnTo>
                  <a:pt x="721" y="165"/>
                </a:lnTo>
                <a:lnTo>
                  <a:pt x="721" y="14"/>
                </a:lnTo>
                <a:lnTo>
                  <a:pt x="704" y="14"/>
                </a:lnTo>
                <a:lnTo>
                  <a:pt x="704" y="0"/>
                </a:lnTo>
                <a:lnTo>
                  <a:pt x="781" y="0"/>
                </a:lnTo>
                <a:lnTo>
                  <a:pt x="781" y="14"/>
                </a:lnTo>
                <a:lnTo>
                  <a:pt x="764" y="14"/>
                </a:lnTo>
                <a:lnTo>
                  <a:pt x="764" y="165"/>
                </a:lnTo>
                <a:lnTo>
                  <a:pt x="805" y="165"/>
                </a:lnTo>
                <a:lnTo>
                  <a:pt x="805" y="119"/>
                </a:lnTo>
                <a:lnTo>
                  <a:pt x="837" y="119"/>
                </a:lnTo>
                <a:lnTo>
                  <a:pt x="837" y="179"/>
                </a:lnTo>
                <a:lnTo>
                  <a:pt x="704" y="179"/>
                </a:lnTo>
                <a:lnTo>
                  <a:pt x="704" y="165"/>
                </a:lnTo>
                <a:close/>
                <a:moveTo>
                  <a:pt x="947" y="14"/>
                </a:moveTo>
                <a:lnTo>
                  <a:pt x="908" y="14"/>
                </a:lnTo>
                <a:lnTo>
                  <a:pt x="908" y="76"/>
                </a:lnTo>
                <a:lnTo>
                  <a:pt x="945" y="76"/>
                </a:lnTo>
                <a:lnTo>
                  <a:pt x="945" y="92"/>
                </a:lnTo>
                <a:lnTo>
                  <a:pt x="908" y="92"/>
                </a:lnTo>
                <a:lnTo>
                  <a:pt x="908" y="165"/>
                </a:lnTo>
                <a:lnTo>
                  <a:pt x="947" y="165"/>
                </a:lnTo>
                <a:lnTo>
                  <a:pt x="947" y="119"/>
                </a:lnTo>
                <a:lnTo>
                  <a:pt x="980" y="119"/>
                </a:lnTo>
                <a:lnTo>
                  <a:pt x="980" y="179"/>
                </a:lnTo>
                <a:lnTo>
                  <a:pt x="847" y="179"/>
                </a:lnTo>
                <a:lnTo>
                  <a:pt x="847" y="165"/>
                </a:lnTo>
                <a:lnTo>
                  <a:pt x="864" y="165"/>
                </a:lnTo>
                <a:lnTo>
                  <a:pt x="864" y="14"/>
                </a:lnTo>
                <a:lnTo>
                  <a:pt x="847" y="14"/>
                </a:lnTo>
                <a:lnTo>
                  <a:pt x="847" y="0"/>
                </a:lnTo>
                <a:lnTo>
                  <a:pt x="980" y="0"/>
                </a:lnTo>
                <a:lnTo>
                  <a:pt x="980" y="57"/>
                </a:lnTo>
                <a:lnTo>
                  <a:pt x="947" y="57"/>
                </a:lnTo>
                <a:lnTo>
                  <a:pt x="947" y="14"/>
                </a:lnTo>
                <a:close/>
                <a:moveTo>
                  <a:pt x="1087" y="0"/>
                </a:moveTo>
                <a:lnTo>
                  <a:pt x="1164" y="0"/>
                </a:lnTo>
                <a:lnTo>
                  <a:pt x="1164" y="14"/>
                </a:lnTo>
                <a:lnTo>
                  <a:pt x="1148" y="14"/>
                </a:lnTo>
                <a:lnTo>
                  <a:pt x="1148" y="165"/>
                </a:lnTo>
                <a:lnTo>
                  <a:pt x="1164" y="165"/>
                </a:lnTo>
                <a:lnTo>
                  <a:pt x="1164" y="179"/>
                </a:lnTo>
                <a:lnTo>
                  <a:pt x="1087" y="179"/>
                </a:lnTo>
                <a:lnTo>
                  <a:pt x="1087" y="165"/>
                </a:lnTo>
                <a:lnTo>
                  <a:pt x="1104" y="165"/>
                </a:lnTo>
                <a:lnTo>
                  <a:pt x="1104" y="91"/>
                </a:lnTo>
                <a:lnTo>
                  <a:pt x="1058" y="91"/>
                </a:lnTo>
                <a:lnTo>
                  <a:pt x="1058" y="165"/>
                </a:lnTo>
                <a:lnTo>
                  <a:pt x="1075" y="165"/>
                </a:lnTo>
                <a:lnTo>
                  <a:pt x="1075" y="179"/>
                </a:lnTo>
                <a:lnTo>
                  <a:pt x="997" y="179"/>
                </a:lnTo>
                <a:lnTo>
                  <a:pt x="997" y="165"/>
                </a:lnTo>
                <a:lnTo>
                  <a:pt x="1014" y="165"/>
                </a:lnTo>
                <a:lnTo>
                  <a:pt x="1014" y="14"/>
                </a:lnTo>
                <a:lnTo>
                  <a:pt x="997" y="14"/>
                </a:lnTo>
                <a:lnTo>
                  <a:pt x="997" y="0"/>
                </a:lnTo>
                <a:lnTo>
                  <a:pt x="1075" y="0"/>
                </a:lnTo>
                <a:lnTo>
                  <a:pt x="1075" y="14"/>
                </a:lnTo>
                <a:lnTo>
                  <a:pt x="1058" y="14"/>
                </a:lnTo>
                <a:lnTo>
                  <a:pt x="1058" y="76"/>
                </a:lnTo>
                <a:lnTo>
                  <a:pt x="1104" y="76"/>
                </a:lnTo>
                <a:lnTo>
                  <a:pt x="1104" y="14"/>
                </a:lnTo>
                <a:lnTo>
                  <a:pt x="1087" y="14"/>
                </a:lnTo>
                <a:lnTo>
                  <a:pt x="1087" y="0"/>
                </a:lnTo>
                <a:close/>
                <a:moveTo>
                  <a:pt x="1289" y="14"/>
                </a:moveTo>
                <a:lnTo>
                  <a:pt x="1271" y="14"/>
                </a:lnTo>
                <a:lnTo>
                  <a:pt x="1271" y="165"/>
                </a:lnTo>
                <a:lnTo>
                  <a:pt x="1288" y="165"/>
                </a:lnTo>
                <a:lnTo>
                  <a:pt x="1288" y="179"/>
                </a:lnTo>
                <a:lnTo>
                  <a:pt x="1212" y="179"/>
                </a:lnTo>
                <a:lnTo>
                  <a:pt x="1212" y="165"/>
                </a:lnTo>
                <a:lnTo>
                  <a:pt x="1227" y="165"/>
                </a:lnTo>
                <a:lnTo>
                  <a:pt x="1227" y="14"/>
                </a:lnTo>
                <a:lnTo>
                  <a:pt x="1210" y="14"/>
                </a:lnTo>
                <a:lnTo>
                  <a:pt x="1210" y="57"/>
                </a:lnTo>
                <a:lnTo>
                  <a:pt x="1178" y="57"/>
                </a:lnTo>
                <a:lnTo>
                  <a:pt x="1178" y="0"/>
                </a:lnTo>
                <a:lnTo>
                  <a:pt x="1322" y="0"/>
                </a:lnTo>
                <a:lnTo>
                  <a:pt x="1322" y="57"/>
                </a:lnTo>
                <a:lnTo>
                  <a:pt x="1289" y="57"/>
                </a:lnTo>
                <a:lnTo>
                  <a:pt x="1289" y="1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7" name="Freeform 166">
            <a:extLst>
              <a:ext uri="{FF2B5EF4-FFF2-40B4-BE49-F238E27FC236}">
                <a16:creationId xmlns:a16="http://schemas.microsoft.com/office/drawing/2014/main" id="{7FCA6BC1-0FF6-DDFE-7ED8-64A405BA526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990074" y="5373224"/>
            <a:ext cx="498414" cy="64800"/>
          </a:xfrm>
          <a:custGeom>
            <a:avLst/>
            <a:gdLst>
              <a:gd name="T0" fmla="*/ 1285 w 1647"/>
              <a:gd name="T1" fmla="*/ 46 h 213"/>
              <a:gd name="T2" fmla="*/ 1335 w 1647"/>
              <a:gd name="T3" fmla="*/ 29 h 213"/>
              <a:gd name="T4" fmla="*/ 1424 w 1647"/>
              <a:gd name="T5" fmla="*/ 41 h 213"/>
              <a:gd name="T6" fmla="*/ 1142 w 1647"/>
              <a:gd name="T7" fmla="*/ 46 h 213"/>
              <a:gd name="T8" fmla="*/ 382 w 1647"/>
              <a:gd name="T9" fmla="*/ 22 h 213"/>
              <a:gd name="T10" fmla="*/ 413 w 1647"/>
              <a:gd name="T11" fmla="*/ 2 h 213"/>
              <a:gd name="T12" fmla="*/ 421 w 1647"/>
              <a:gd name="T13" fmla="*/ 37 h 213"/>
              <a:gd name="T14" fmla="*/ 384 w 1647"/>
              <a:gd name="T15" fmla="*/ 30 h 213"/>
              <a:gd name="T16" fmla="*/ 565 w 1647"/>
              <a:gd name="T17" fmla="*/ 0 h 213"/>
              <a:gd name="T18" fmla="*/ 591 w 1647"/>
              <a:gd name="T19" fmla="*/ 27 h 213"/>
              <a:gd name="T20" fmla="*/ 558 w 1647"/>
              <a:gd name="T21" fmla="*/ 40 h 213"/>
              <a:gd name="T22" fmla="*/ 1565 w 1647"/>
              <a:gd name="T23" fmla="*/ 68 h 213"/>
              <a:gd name="T24" fmla="*/ 1518 w 1647"/>
              <a:gd name="T25" fmla="*/ 53 h 213"/>
              <a:gd name="T26" fmla="*/ 1484 w 1647"/>
              <a:gd name="T27" fmla="*/ 105 h 213"/>
              <a:gd name="T28" fmla="*/ 1511 w 1647"/>
              <a:gd name="T29" fmla="*/ 181 h 213"/>
              <a:gd name="T30" fmla="*/ 1566 w 1647"/>
              <a:gd name="T31" fmla="*/ 165 h 213"/>
              <a:gd name="T32" fmla="*/ 1645 w 1647"/>
              <a:gd name="T33" fmla="*/ 136 h 213"/>
              <a:gd name="T34" fmla="*/ 1604 w 1647"/>
              <a:gd name="T35" fmla="*/ 196 h 213"/>
              <a:gd name="T36" fmla="*/ 1480 w 1647"/>
              <a:gd name="T37" fmla="*/ 206 h 213"/>
              <a:gd name="T38" fmla="*/ 1416 w 1647"/>
              <a:gd name="T39" fmla="*/ 144 h 213"/>
              <a:gd name="T40" fmla="*/ 1429 w 1647"/>
              <a:gd name="T41" fmla="*/ 61 h 213"/>
              <a:gd name="T42" fmla="*/ 1534 w 1647"/>
              <a:gd name="T43" fmla="*/ 17 h 213"/>
              <a:gd name="T44" fmla="*/ 1620 w 1647"/>
              <a:gd name="T45" fmla="*/ 51 h 213"/>
              <a:gd name="T46" fmla="*/ 615 w 1647"/>
              <a:gd name="T47" fmla="*/ 108 h 213"/>
              <a:gd name="T48" fmla="*/ 682 w 1647"/>
              <a:gd name="T49" fmla="*/ 125 h 213"/>
              <a:gd name="T50" fmla="*/ 0 w 1647"/>
              <a:gd name="T51" fmla="*/ 188 h 213"/>
              <a:gd name="T52" fmla="*/ 1 w 1647"/>
              <a:gd name="T53" fmla="*/ 46 h 213"/>
              <a:gd name="T54" fmla="*/ 129 w 1647"/>
              <a:gd name="T55" fmla="*/ 23 h 213"/>
              <a:gd name="T56" fmla="*/ 115 w 1647"/>
              <a:gd name="T57" fmla="*/ 47 h 213"/>
              <a:gd name="T58" fmla="*/ 132 w 1647"/>
              <a:gd name="T59" fmla="*/ 206 h 213"/>
              <a:gd name="T60" fmla="*/ 714 w 1647"/>
              <a:gd name="T61" fmla="*/ 202 h 213"/>
              <a:gd name="T62" fmla="*/ 743 w 1647"/>
              <a:gd name="T63" fmla="*/ 143 h 213"/>
              <a:gd name="T64" fmla="*/ 798 w 1647"/>
              <a:gd name="T65" fmla="*/ 178 h 213"/>
              <a:gd name="T66" fmla="*/ 851 w 1647"/>
              <a:gd name="T67" fmla="*/ 161 h 213"/>
              <a:gd name="T68" fmla="*/ 760 w 1647"/>
              <a:gd name="T69" fmla="*/ 133 h 213"/>
              <a:gd name="T70" fmla="*/ 707 w 1647"/>
              <a:gd name="T71" fmla="*/ 96 h 213"/>
              <a:gd name="T72" fmla="*/ 736 w 1647"/>
              <a:gd name="T73" fmla="*/ 39 h 213"/>
              <a:gd name="T74" fmla="*/ 842 w 1647"/>
              <a:gd name="T75" fmla="*/ 29 h 213"/>
              <a:gd name="T76" fmla="*/ 905 w 1647"/>
              <a:gd name="T77" fmla="*/ 29 h 213"/>
              <a:gd name="T78" fmla="*/ 877 w 1647"/>
              <a:gd name="T79" fmla="*/ 82 h 213"/>
              <a:gd name="T80" fmla="*/ 810 w 1647"/>
              <a:gd name="T81" fmla="*/ 51 h 213"/>
              <a:gd name="T82" fmla="*/ 779 w 1647"/>
              <a:gd name="T83" fmla="*/ 75 h 213"/>
              <a:gd name="T84" fmla="*/ 897 w 1647"/>
              <a:gd name="T85" fmla="*/ 102 h 213"/>
              <a:gd name="T86" fmla="*/ 921 w 1647"/>
              <a:gd name="T87" fmla="*/ 156 h 213"/>
              <a:gd name="T88" fmla="*/ 863 w 1647"/>
              <a:gd name="T89" fmla="*/ 202 h 213"/>
              <a:gd name="T90" fmla="*/ 751 w 1647"/>
              <a:gd name="T91" fmla="*/ 192 h 213"/>
              <a:gd name="T92" fmla="*/ 322 w 1647"/>
              <a:gd name="T93" fmla="*/ 184 h 213"/>
              <a:gd name="T94" fmla="*/ 194 w 1647"/>
              <a:gd name="T95" fmla="*/ 206 h 213"/>
              <a:gd name="T96" fmla="*/ 218 w 1647"/>
              <a:gd name="T97" fmla="*/ 47 h 213"/>
              <a:gd name="T98" fmla="*/ 152 w 1647"/>
              <a:gd name="T99" fmla="*/ 71 h 213"/>
              <a:gd name="T100" fmla="*/ 367 w 1647"/>
              <a:gd name="T101" fmla="*/ 23 h 213"/>
              <a:gd name="T102" fmla="*/ 347 w 1647"/>
              <a:gd name="T103" fmla="*/ 74 h 213"/>
              <a:gd name="T104" fmla="*/ 502 w 1647"/>
              <a:gd name="T105" fmla="*/ 185 h 213"/>
              <a:gd name="T106" fmla="*/ 445 w 1647"/>
              <a:gd name="T107" fmla="*/ 187 h 213"/>
              <a:gd name="T108" fmla="*/ 356 w 1647"/>
              <a:gd name="T109" fmla="*/ 205 h 213"/>
              <a:gd name="T110" fmla="*/ 613 w 1647"/>
              <a:gd name="T111" fmla="*/ 184 h 213"/>
              <a:gd name="T112" fmla="*/ 631 w 1647"/>
              <a:gd name="T113" fmla="*/ 208 h 213"/>
              <a:gd name="T114" fmla="*/ 443 w 1647"/>
              <a:gd name="T115" fmla="*/ 127 h 213"/>
              <a:gd name="T116" fmla="*/ 998 w 1647"/>
              <a:gd name="T117" fmla="*/ 184 h 213"/>
              <a:gd name="T118" fmla="*/ 919 w 1647"/>
              <a:gd name="T119" fmla="*/ 208 h 213"/>
              <a:gd name="T120" fmla="*/ 942 w 1647"/>
              <a:gd name="T121" fmla="*/ 184 h 213"/>
              <a:gd name="T122" fmla="*/ 1195 w 1647"/>
              <a:gd name="T123" fmla="*/ 205 h 213"/>
              <a:gd name="T124" fmla="*/ 1011 w 1647"/>
              <a:gd name="T125" fmla="*/ 127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47" h="213">
                <a:moveTo>
                  <a:pt x="1251" y="23"/>
                </a:moveTo>
                <a:lnTo>
                  <a:pt x="1282" y="23"/>
                </a:lnTo>
                <a:lnTo>
                  <a:pt x="1285" y="23"/>
                </a:lnTo>
                <a:lnTo>
                  <a:pt x="1287" y="24"/>
                </a:lnTo>
                <a:lnTo>
                  <a:pt x="1288" y="26"/>
                </a:lnTo>
                <a:lnTo>
                  <a:pt x="1288" y="29"/>
                </a:lnTo>
                <a:lnTo>
                  <a:pt x="1288" y="41"/>
                </a:lnTo>
                <a:lnTo>
                  <a:pt x="1288" y="43"/>
                </a:lnTo>
                <a:lnTo>
                  <a:pt x="1287" y="46"/>
                </a:lnTo>
                <a:lnTo>
                  <a:pt x="1285" y="46"/>
                </a:lnTo>
                <a:lnTo>
                  <a:pt x="1282" y="47"/>
                </a:lnTo>
                <a:lnTo>
                  <a:pt x="1261" y="47"/>
                </a:lnTo>
                <a:lnTo>
                  <a:pt x="1312" y="157"/>
                </a:lnTo>
                <a:lnTo>
                  <a:pt x="1361" y="47"/>
                </a:lnTo>
                <a:lnTo>
                  <a:pt x="1340" y="47"/>
                </a:lnTo>
                <a:lnTo>
                  <a:pt x="1337" y="46"/>
                </a:lnTo>
                <a:lnTo>
                  <a:pt x="1336" y="46"/>
                </a:lnTo>
                <a:lnTo>
                  <a:pt x="1335" y="43"/>
                </a:lnTo>
                <a:lnTo>
                  <a:pt x="1335" y="41"/>
                </a:lnTo>
                <a:lnTo>
                  <a:pt x="1335" y="29"/>
                </a:lnTo>
                <a:lnTo>
                  <a:pt x="1335" y="26"/>
                </a:lnTo>
                <a:lnTo>
                  <a:pt x="1336" y="24"/>
                </a:lnTo>
                <a:lnTo>
                  <a:pt x="1337" y="23"/>
                </a:lnTo>
                <a:lnTo>
                  <a:pt x="1340" y="23"/>
                </a:lnTo>
                <a:lnTo>
                  <a:pt x="1419" y="23"/>
                </a:lnTo>
                <a:lnTo>
                  <a:pt x="1421" y="23"/>
                </a:lnTo>
                <a:lnTo>
                  <a:pt x="1422" y="24"/>
                </a:lnTo>
                <a:lnTo>
                  <a:pt x="1424" y="26"/>
                </a:lnTo>
                <a:lnTo>
                  <a:pt x="1424" y="29"/>
                </a:lnTo>
                <a:lnTo>
                  <a:pt x="1424" y="41"/>
                </a:lnTo>
                <a:lnTo>
                  <a:pt x="1424" y="43"/>
                </a:lnTo>
                <a:lnTo>
                  <a:pt x="1422" y="46"/>
                </a:lnTo>
                <a:lnTo>
                  <a:pt x="1421" y="46"/>
                </a:lnTo>
                <a:lnTo>
                  <a:pt x="1419" y="47"/>
                </a:lnTo>
                <a:lnTo>
                  <a:pt x="1397" y="47"/>
                </a:lnTo>
                <a:lnTo>
                  <a:pt x="1322" y="208"/>
                </a:lnTo>
                <a:lnTo>
                  <a:pt x="1244" y="208"/>
                </a:lnTo>
                <a:lnTo>
                  <a:pt x="1166" y="47"/>
                </a:lnTo>
                <a:lnTo>
                  <a:pt x="1144" y="47"/>
                </a:lnTo>
                <a:lnTo>
                  <a:pt x="1142" y="46"/>
                </a:lnTo>
                <a:lnTo>
                  <a:pt x="1141" y="46"/>
                </a:lnTo>
                <a:lnTo>
                  <a:pt x="1140" y="43"/>
                </a:lnTo>
                <a:lnTo>
                  <a:pt x="1140" y="41"/>
                </a:lnTo>
                <a:lnTo>
                  <a:pt x="1140" y="29"/>
                </a:lnTo>
                <a:lnTo>
                  <a:pt x="1140" y="26"/>
                </a:lnTo>
                <a:lnTo>
                  <a:pt x="1141" y="24"/>
                </a:lnTo>
                <a:lnTo>
                  <a:pt x="1142" y="23"/>
                </a:lnTo>
                <a:lnTo>
                  <a:pt x="1144" y="23"/>
                </a:lnTo>
                <a:lnTo>
                  <a:pt x="1251" y="23"/>
                </a:lnTo>
                <a:close/>
                <a:moveTo>
                  <a:pt x="382" y="22"/>
                </a:moveTo>
                <a:lnTo>
                  <a:pt x="382" y="17"/>
                </a:lnTo>
                <a:lnTo>
                  <a:pt x="384" y="15"/>
                </a:lnTo>
                <a:lnTo>
                  <a:pt x="387" y="10"/>
                </a:lnTo>
                <a:lnTo>
                  <a:pt x="389" y="7"/>
                </a:lnTo>
                <a:lnTo>
                  <a:pt x="392" y="5"/>
                </a:lnTo>
                <a:lnTo>
                  <a:pt x="396" y="2"/>
                </a:lnTo>
                <a:lnTo>
                  <a:pt x="401" y="0"/>
                </a:lnTo>
                <a:lnTo>
                  <a:pt x="405" y="0"/>
                </a:lnTo>
                <a:lnTo>
                  <a:pt x="409" y="0"/>
                </a:lnTo>
                <a:lnTo>
                  <a:pt x="413" y="2"/>
                </a:lnTo>
                <a:lnTo>
                  <a:pt x="418" y="5"/>
                </a:lnTo>
                <a:lnTo>
                  <a:pt x="421" y="7"/>
                </a:lnTo>
                <a:lnTo>
                  <a:pt x="423" y="10"/>
                </a:lnTo>
                <a:lnTo>
                  <a:pt x="425" y="15"/>
                </a:lnTo>
                <a:lnTo>
                  <a:pt x="426" y="17"/>
                </a:lnTo>
                <a:lnTo>
                  <a:pt x="428" y="22"/>
                </a:lnTo>
                <a:lnTo>
                  <a:pt x="426" y="27"/>
                </a:lnTo>
                <a:lnTo>
                  <a:pt x="425" y="30"/>
                </a:lnTo>
                <a:lnTo>
                  <a:pt x="423" y="34"/>
                </a:lnTo>
                <a:lnTo>
                  <a:pt x="421" y="37"/>
                </a:lnTo>
                <a:lnTo>
                  <a:pt x="418" y="40"/>
                </a:lnTo>
                <a:lnTo>
                  <a:pt x="413" y="43"/>
                </a:lnTo>
                <a:lnTo>
                  <a:pt x="409" y="44"/>
                </a:lnTo>
                <a:lnTo>
                  <a:pt x="405" y="44"/>
                </a:lnTo>
                <a:lnTo>
                  <a:pt x="401" y="44"/>
                </a:lnTo>
                <a:lnTo>
                  <a:pt x="396" y="43"/>
                </a:lnTo>
                <a:lnTo>
                  <a:pt x="392" y="40"/>
                </a:lnTo>
                <a:lnTo>
                  <a:pt x="389" y="37"/>
                </a:lnTo>
                <a:lnTo>
                  <a:pt x="387" y="34"/>
                </a:lnTo>
                <a:lnTo>
                  <a:pt x="384" y="30"/>
                </a:lnTo>
                <a:lnTo>
                  <a:pt x="382" y="27"/>
                </a:lnTo>
                <a:lnTo>
                  <a:pt x="382" y="22"/>
                </a:lnTo>
                <a:close/>
                <a:moveTo>
                  <a:pt x="548" y="22"/>
                </a:moveTo>
                <a:lnTo>
                  <a:pt x="548" y="17"/>
                </a:lnTo>
                <a:lnTo>
                  <a:pt x="549" y="15"/>
                </a:lnTo>
                <a:lnTo>
                  <a:pt x="550" y="10"/>
                </a:lnTo>
                <a:lnTo>
                  <a:pt x="553" y="7"/>
                </a:lnTo>
                <a:lnTo>
                  <a:pt x="558" y="5"/>
                </a:lnTo>
                <a:lnTo>
                  <a:pt x="560" y="2"/>
                </a:lnTo>
                <a:lnTo>
                  <a:pt x="565" y="0"/>
                </a:lnTo>
                <a:lnTo>
                  <a:pt x="570" y="0"/>
                </a:lnTo>
                <a:lnTo>
                  <a:pt x="574" y="0"/>
                </a:lnTo>
                <a:lnTo>
                  <a:pt x="579" y="2"/>
                </a:lnTo>
                <a:lnTo>
                  <a:pt x="582" y="5"/>
                </a:lnTo>
                <a:lnTo>
                  <a:pt x="586" y="7"/>
                </a:lnTo>
                <a:lnTo>
                  <a:pt x="589" y="10"/>
                </a:lnTo>
                <a:lnTo>
                  <a:pt x="590" y="15"/>
                </a:lnTo>
                <a:lnTo>
                  <a:pt x="591" y="17"/>
                </a:lnTo>
                <a:lnTo>
                  <a:pt x="591" y="22"/>
                </a:lnTo>
                <a:lnTo>
                  <a:pt x="591" y="27"/>
                </a:lnTo>
                <a:lnTo>
                  <a:pt x="590" y="30"/>
                </a:lnTo>
                <a:lnTo>
                  <a:pt x="589" y="34"/>
                </a:lnTo>
                <a:lnTo>
                  <a:pt x="586" y="37"/>
                </a:lnTo>
                <a:lnTo>
                  <a:pt x="582" y="40"/>
                </a:lnTo>
                <a:lnTo>
                  <a:pt x="579" y="43"/>
                </a:lnTo>
                <a:lnTo>
                  <a:pt x="574" y="44"/>
                </a:lnTo>
                <a:lnTo>
                  <a:pt x="570" y="44"/>
                </a:lnTo>
                <a:lnTo>
                  <a:pt x="565" y="44"/>
                </a:lnTo>
                <a:lnTo>
                  <a:pt x="560" y="43"/>
                </a:lnTo>
                <a:lnTo>
                  <a:pt x="558" y="40"/>
                </a:lnTo>
                <a:lnTo>
                  <a:pt x="553" y="37"/>
                </a:lnTo>
                <a:lnTo>
                  <a:pt x="550" y="34"/>
                </a:lnTo>
                <a:lnTo>
                  <a:pt x="549" y="30"/>
                </a:lnTo>
                <a:lnTo>
                  <a:pt x="548" y="27"/>
                </a:lnTo>
                <a:lnTo>
                  <a:pt x="548" y="22"/>
                </a:lnTo>
                <a:close/>
                <a:moveTo>
                  <a:pt x="1576" y="110"/>
                </a:moveTo>
                <a:lnTo>
                  <a:pt x="1575" y="98"/>
                </a:lnTo>
                <a:lnTo>
                  <a:pt x="1573" y="86"/>
                </a:lnTo>
                <a:lnTo>
                  <a:pt x="1569" y="77"/>
                </a:lnTo>
                <a:lnTo>
                  <a:pt x="1565" y="68"/>
                </a:lnTo>
                <a:lnTo>
                  <a:pt x="1561" y="64"/>
                </a:lnTo>
                <a:lnTo>
                  <a:pt x="1558" y="61"/>
                </a:lnTo>
                <a:lnTo>
                  <a:pt x="1555" y="58"/>
                </a:lnTo>
                <a:lnTo>
                  <a:pt x="1551" y="55"/>
                </a:lnTo>
                <a:lnTo>
                  <a:pt x="1546" y="54"/>
                </a:lnTo>
                <a:lnTo>
                  <a:pt x="1541" y="53"/>
                </a:lnTo>
                <a:lnTo>
                  <a:pt x="1535" y="51"/>
                </a:lnTo>
                <a:lnTo>
                  <a:pt x="1530" y="51"/>
                </a:lnTo>
                <a:lnTo>
                  <a:pt x="1524" y="51"/>
                </a:lnTo>
                <a:lnTo>
                  <a:pt x="1518" y="53"/>
                </a:lnTo>
                <a:lnTo>
                  <a:pt x="1513" y="54"/>
                </a:lnTo>
                <a:lnTo>
                  <a:pt x="1508" y="57"/>
                </a:lnTo>
                <a:lnTo>
                  <a:pt x="1504" y="60"/>
                </a:lnTo>
                <a:lnTo>
                  <a:pt x="1500" y="62"/>
                </a:lnTo>
                <a:lnTo>
                  <a:pt x="1497" y="67"/>
                </a:lnTo>
                <a:lnTo>
                  <a:pt x="1494" y="71"/>
                </a:lnTo>
                <a:lnTo>
                  <a:pt x="1489" y="81"/>
                </a:lnTo>
                <a:lnTo>
                  <a:pt x="1487" y="86"/>
                </a:lnTo>
                <a:lnTo>
                  <a:pt x="1486" y="92"/>
                </a:lnTo>
                <a:lnTo>
                  <a:pt x="1484" y="105"/>
                </a:lnTo>
                <a:lnTo>
                  <a:pt x="1483" y="119"/>
                </a:lnTo>
                <a:lnTo>
                  <a:pt x="1484" y="132"/>
                </a:lnTo>
                <a:lnTo>
                  <a:pt x="1487" y="144"/>
                </a:lnTo>
                <a:lnTo>
                  <a:pt x="1490" y="156"/>
                </a:lnTo>
                <a:lnTo>
                  <a:pt x="1493" y="161"/>
                </a:lnTo>
                <a:lnTo>
                  <a:pt x="1496" y="165"/>
                </a:lnTo>
                <a:lnTo>
                  <a:pt x="1500" y="171"/>
                </a:lnTo>
                <a:lnTo>
                  <a:pt x="1503" y="174"/>
                </a:lnTo>
                <a:lnTo>
                  <a:pt x="1507" y="178"/>
                </a:lnTo>
                <a:lnTo>
                  <a:pt x="1511" y="181"/>
                </a:lnTo>
                <a:lnTo>
                  <a:pt x="1515" y="182"/>
                </a:lnTo>
                <a:lnTo>
                  <a:pt x="1521" y="184"/>
                </a:lnTo>
                <a:lnTo>
                  <a:pt x="1532" y="185"/>
                </a:lnTo>
                <a:lnTo>
                  <a:pt x="1538" y="185"/>
                </a:lnTo>
                <a:lnTo>
                  <a:pt x="1542" y="184"/>
                </a:lnTo>
                <a:lnTo>
                  <a:pt x="1552" y="180"/>
                </a:lnTo>
                <a:lnTo>
                  <a:pt x="1556" y="177"/>
                </a:lnTo>
                <a:lnTo>
                  <a:pt x="1561" y="174"/>
                </a:lnTo>
                <a:lnTo>
                  <a:pt x="1563" y="170"/>
                </a:lnTo>
                <a:lnTo>
                  <a:pt x="1566" y="165"/>
                </a:lnTo>
                <a:lnTo>
                  <a:pt x="1569" y="161"/>
                </a:lnTo>
                <a:lnTo>
                  <a:pt x="1570" y="156"/>
                </a:lnTo>
                <a:lnTo>
                  <a:pt x="1573" y="150"/>
                </a:lnTo>
                <a:lnTo>
                  <a:pt x="1575" y="144"/>
                </a:lnTo>
                <a:lnTo>
                  <a:pt x="1576" y="132"/>
                </a:lnTo>
                <a:lnTo>
                  <a:pt x="1576" y="119"/>
                </a:lnTo>
                <a:lnTo>
                  <a:pt x="1576" y="110"/>
                </a:lnTo>
                <a:close/>
                <a:moveTo>
                  <a:pt x="1647" y="116"/>
                </a:moveTo>
                <a:lnTo>
                  <a:pt x="1647" y="126"/>
                </a:lnTo>
                <a:lnTo>
                  <a:pt x="1645" y="136"/>
                </a:lnTo>
                <a:lnTo>
                  <a:pt x="1644" y="140"/>
                </a:lnTo>
                <a:lnTo>
                  <a:pt x="1643" y="144"/>
                </a:lnTo>
                <a:lnTo>
                  <a:pt x="1640" y="154"/>
                </a:lnTo>
                <a:lnTo>
                  <a:pt x="1637" y="163"/>
                </a:lnTo>
                <a:lnTo>
                  <a:pt x="1631" y="170"/>
                </a:lnTo>
                <a:lnTo>
                  <a:pt x="1626" y="177"/>
                </a:lnTo>
                <a:lnTo>
                  <a:pt x="1620" y="184"/>
                </a:lnTo>
                <a:lnTo>
                  <a:pt x="1616" y="187"/>
                </a:lnTo>
                <a:lnTo>
                  <a:pt x="1613" y="191"/>
                </a:lnTo>
                <a:lnTo>
                  <a:pt x="1604" y="196"/>
                </a:lnTo>
                <a:lnTo>
                  <a:pt x="1594" y="201"/>
                </a:lnTo>
                <a:lnTo>
                  <a:pt x="1585" y="205"/>
                </a:lnTo>
                <a:lnTo>
                  <a:pt x="1573" y="208"/>
                </a:lnTo>
                <a:lnTo>
                  <a:pt x="1562" y="211"/>
                </a:lnTo>
                <a:lnTo>
                  <a:pt x="1548" y="212"/>
                </a:lnTo>
                <a:lnTo>
                  <a:pt x="1534" y="213"/>
                </a:lnTo>
                <a:lnTo>
                  <a:pt x="1520" y="213"/>
                </a:lnTo>
                <a:lnTo>
                  <a:pt x="1505" y="212"/>
                </a:lnTo>
                <a:lnTo>
                  <a:pt x="1493" y="209"/>
                </a:lnTo>
                <a:lnTo>
                  <a:pt x="1480" y="206"/>
                </a:lnTo>
                <a:lnTo>
                  <a:pt x="1474" y="203"/>
                </a:lnTo>
                <a:lnTo>
                  <a:pt x="1470" y="202"/>
                </a:lnTo>
                <a:lnTo>
                  <a:pt x="1460" y="196"/>
                </a:lnTo>
                <a:lnTo>
                  <a:pt x="1450" y="191"/>
                </a:lnTo>
                <a:lnTo>
                  <a:pt x="1443" y="185"/>
                </a:lnTo>
                <a:lnTo>
                  <a:pt x="1436" y="178"/>
                </a:lnTo>
                <a:lnTo>
                  <a:pt x="1429" y="170"/>
                </a:lnTo>
                <a:lnTo>
                  <a:pt x="1425" y="163"/>
                </a:lnTo>
                <a:lnTo>
                  <a:pt x="1421" y="153"/>
                </a:lnTo>
                <a:lnTo>
                  <a:pt x="1416" y="144"/>
                </a:lnTo>
                <a:lnTo>
                  <a:pt x="1415" y="136"/>
                </a:lnTo>
                <a:lnTo>
                  <a:pt x="1414" y="126"/>
                </a:lnTo>
                <a:lnTo>
                  <a:pt x="1412" y="116"/>
                </a:lnTo>
                <a:lnTo>
                  <a:pt x="1414" y="106"/>
                </a:lnTo>
                <a:lnTo>
                  <a:pt x="1415" y="96"/>
                </a:lnTo>
                <a:lnTo>
                  <a:pt x="1416" y="86"/>
                </a:lnTo>
                <a:lnTo>
                  <a:pt x="1421" y="78"/>
                </a:lnTo>
                <a:lnTo>
                  <a:pt x="1425" y="70"/>
                </a:lnTo>
                <a:lnTo>
                  <a:pt x="1426" y="65"/>
                </a:lnTo>
                <a:lnTo>
                  <a:pt x="1429" y="61"/>
                </a:lnTo>
                <a:lnTo>
                  <a:pt x="1436" y="54"/>
                </a:lnTo>
                <a:lnTo>
                  <a:pt x="1443" y="47"/>
                </a:lnTo>
                <a:lnTo>
                  <a:pt x="1452" y="40"/>
                </a:lnTo>
                <a:lnTo>
                  <a:pt x="1460" y="34"/>
                </a:lnTo>
                <a:lnTo>
                  <a:pt x="1470" y="30"/>
                </a:lnTo>
                <a:lnTo>
                  <a:pt x="1481" y="26"/>
                </a:lnTo>
                <a:lnTo>
                  <a:pt x="1493" y="22"/>
                </a:lnTo>
                <a:lnTo>
                  <a:pt x="1505" y="20"/>
                </a:lnTo>
                <a:lnTo>
                  <a:pt x="1520" y="17"/>
                </a:lnTo>
                <a:lnTo>
                  <a:pt x="1534" y="17"/>
                </a:lnTo>
                <a:lnTo>
                  <a:pt x="1546" y="17"/>
                </a:lnTo>
                <a:lnTo>
                  <a:pt x="1558" y="19"/>
                </a:lnTo>
                <a:lnTo>
                  <a:pt x="1569" y="22"/>
                </a:lnTo>
                <a:lnTo>
                  <a:pt x="1573" y="23"/>
                </a:lnTo>
                <a:lnTo>
                  <a:pt x="1579" y="24"/>
                </a:lnTo>
                <a:lnTo>
                  <a:pt x="1589" y="29"/>
                </a:lnTo>
                <a:lnTo>
                  <a:pt x="1597" y="33"/>
                </a:lnTo>
                <a:lnTo>
                  <a:pt x="1606" y="39"/>
                </a:lnTo>
                <a:lnTo>
                  <a:pt x="1613" y="44"/>
                </a:lnTo>
                <a:lnTo>
                  <a:pt x="1620" y="51"/>
                </a:lnTo>
                <a:lnTo>
                  <a:pt x="1627" y="58"/>
                </a:lnTo>
                <a:lnTo>
                  <a:pt x="1631" y="65"/>
                </a:lnTo>
                <a:lnTo>
                  <a:pt x="1637" y="74"/>
                </a:lnTo>
                <a:lnTo>
                  <a:pt x="1640" y="82"/>
                </a:lnTo>
                <a:lnTo>
                  <a:pt x="1643" y="91"/>
                </a:lnTo>
                <a:lnTo>
                  <a:pt x="1645" y="101"/>
                </a:lnTo>
                <a:lnTo>
                  <a:pt x="1647" y="109"/>
                </a:lnTo>
                <a:lnTo>
                  <a:pt x="1647" y="116"/>
                </a:lnTo>
                <a:close/>
                <a:moveTo>
                  <a:pt x="615" y="109"/>
                </a:moveTo>
                <a:lnTo>
                  <a:pt x="615" y="108"/>
                </a:lnTo>
                <a:lnTo>
                  <a:pt x="617" y="106"/>
                </a:lnTo>
                <a:lnTo>
                  <a:pt x="618" y="105"/>
                </a:lnTo>
                <a:lnTo>
                  <a:pt x="621" y="105"/>
                </a:lnTo>
                <a:lnTo>
                  <a:pt x="678" y="105"/>
                </a:lnTo>
                <a:lnTo>
                  <a:pt x="679" y="105"/>
                </a:lnTo>
                <a:lnTo>
                  <a:pt x="680" y="106"/>
                </a:lnTo>
                <a:lnTo>
                  <a:pt x="682" y="108"/>
                </a:lnTo>
                <a:lnTo>
                  <a:pt x="682" y="109"/>
                </a:lnTo>
                <a:lnTo>
                  <a:pt x="682" y="123"/>
                </a:lnTo>
                <a:lnTo>
                  <a:pt x="682" y="125"/>
                </a:lnTo>
                <a:lnTo>
                  <a:pt x="680" y="126"/>
                </a:lnTo>
                <a:lnTo>
                  <a:pt x="679" y="127"/>
                </a:lnTo>
                <a:lnTo>
                  <a:pt x="678" y="127"/>
                </a:lnTo>
                <a:lnTo>
                  <a:pt x="621" y="127"/>
                </a:lnTo>
                <a:lnTo>
                  <a:pt x="618" y="127"/>
                </a:lnTo>
                <a:lnTo>
                  <a:pt x="617" y="126"/>
                </a:lnTo>
                <a:lnTo>
                  <a:pt x="615" y="125"/>
                </a:lnTo>
                <a:lnTo>
                  <a:pt x="615" y="123"/>
                </a:lnTo>
                <a:lnTo>
                  <a:pt x="615" y="109"/>
                </a:lnTo>
                <a:close/>
                <a:moveTo>
                  <a:pt x="0" y="188"/>
                </a:moveTo>
                <a:lnTo>
                  <a:pt x="1" y="187"/>
                </a:lnTo>
                <a:lnTo>
                  <a:pt x="1" y="185"/>
                </a:lnTo>
                <a:lnTo>
                  <a:pt x="2" y="184"/>
                </a:lnTo>
                <a:lnTo>
                  <a:pt x="5" y="184"/>
                </a:lnTo>
                <a:lnTo>
                  <a:pt x="28" y="184"/>
                </a:lnTo>
                <a:lnTo>
                  <a:pt x="28" y="47"/>
                </a:lnTo>
                <a:lnTo>
                  <a:pt x="9" y="47"/>
                </a:lnTo>
                <a:lnTo>
                  <a:pt x="5" y="47"/>
                </a:lnTo>
                <a:lnTo>
                  <a:pt x="2" y="46"/>
                </a:lnTo>
                <a:lnTo>
                  <a:pt x="1" y="46"/>
                </a:lnTo>
                <a:lnTo>
                  <a:pt x="1" y="43"/>
                </a:lnTo>
                <a:lnTo>
                  <a:pt x="0" y="41"/>
                </a:lnTo>
                <a:lnTo>
                  <a:pt x="0" y="29"/>
                </a:lnTo>
                <a:lnTo>
                  <a:pt x="1" y="26"/>
                </a:lnTo>
                <a:lnTo>
                  <a:pt x="1" y="24"/>
                </a:lnTo>
                <a:lnTo>
                  <a:pt x="2" y="23"/>
                </a:lnTo>
                <a:lnTo>
                  <a:pt x="5" y="23"/>
                </a:lnTo>
                <a:lnTo>
                  <a:pt x="35" y="23"/>
                </a:lnTo>
                <a:lnTo>
                  <a:pt x="98" y="23"/>
                </a:lnTo>
                <a:lnTo>
                  <a:pt x="129" y="23"/>
                </a:lnTo>
                <a:lnTo>
                  <a:pt x="131" y="23"/>
                </a:lnTo>
                <a:lnTo>
                  <a:pt x="132" y="24"/>
                </a:lnTo>
                <a:lnTo>
                  <a:pt x="134" y="26"/>
                </a:lnTo>
                <a:lnTo>
                  <a:pt x="134" y="29"/>
                </a:lnTo>
                <a:lnTo>
                  <a:pt x="134" y="41"/>
                </a:lnTo>
                <a:lnTo>
                  <a:pt x="134" y="43"/>
                </a:lnTo>
                <a:lnTo>
                  <a:pt x="132" y="46"/>
                </a:lnTo>
                <a:lnTo>
                  <a:pt x="131" y="46"/>
                </a:lnTo>
                <a:lnTo>
                  <a:pt x="129" y="47"/>
                </a:lnTo>
                <a:lnTo>
                  <a:pt x="115" y="47"/>
                </a:lnTo>
                <a:lnTo>
                  <a:pt x="107" y="47"/>
                </a:lnTo>
                <a:lnTo>
                  <a:pt x="107" y="184"/>
                </a:lnTo>
                <a:lnTo>
                  <a:pt x="129" y="184"/>
                </a:lnTo>
                <a:lnTo>
                  <a:pt x="131" y="184"/>
                </a:lnTo>
                <a:lnTo>
                  <a:pt x="132" y="185"/>
                </a:lnTo>
                <a:lnTo>
                  <a:pt x="134" y="187"/>
                </a:lnTo>
                <a:lnTo>
                  <a:pt x="134" y="188"/>
                </a:lnTo>
                <a:lnTo>
                  <a:pt x="134" y="202"/>
                </a:lnTo>
                <a:lnTo>
                  <a:pt x="134" y="205"/>
                </a:lnTo>
                <a:lnTo>
                  <a:pt x="132" y="206"/>
                </a:lnTo>
                <a:lnTo>
                  <a:pt x="131" y="206"/>
                </a:lnTo>
                <a:lnTo>
                  <a:pt x="129" y="208"/>
                </a:lnTo>
                <a:lnTo>
                  <a:pt x="5" y="208"/>
                </a:lnTo>
                <a:lnTo>
                  <a:pt x="2" y="206"/>
                </a:lnTo>
                <a:lnTo>
                  <a:pt x="1" y="206"/>
                </a:lnTo>
                <a:lnTo>
                  <a:pt x="1" y="205"/>
                </a:lnTo>
                <a:lnTo>
                  <a:pt x="0" y="202"/>
                </a:lnTo>
                <a:lnTo>
                  <a:pt x="0" y="188"/>
                </a:lnTo>
                <a:close/>
                <a:moveTo>
                  <a:pt x="717" y="202"/>
                </a:moveTo>
                <a:lnTo>
                  <a:pt x="714" y="202"/>
                </a:lnTo>
                <a:lnTo>
                  <a:pt x="713" y="201"/>
                </a:lnTo>
                <a:lnTo>
                  <a:pt x="713" y="199"/>
                </a:lnTo>
                <a:lnTo>
                  <a:pt x="712" y="198"/>
                </a:lnTo>
                <a:lnTo>
                  <a:pt x="712" y="147"/>
                </a:lnTo>
                <a:lnTo>
                  <a:pt x="713" y="146"/>
                </a:lnTo>
                <a:lnTo>
                  <a:pt x="713" y="144"/>
                </a:lnTo>
                <a:lnTo>
                  <a:pt x="714" y="143"/>
                </a:lnTo>
                <a:lnTo>
                  <a:pt x="717" y="143"/>
                </a:lnTo>
                <a:lnTo>
                  <a:pt x="740" y="143"/>
                </a:lnTo>
                <a:lnTo>
                  <a:pt x="743" y="143"/>
                </a:lnTo>
                <a:lnTo>
                  <a:pt x="744" y="146"/>
                </a:lnTo>
                <a:lnTo>
                  <a:pt x="748" y="151"/>
                </a:lnTo>
                <a:lnTo>
                  <a:pt x="754" y="157"/>
                </a:lnTo>
                <a:lnTo>
                  <a:pt x="758" y="161"/>
                </a:lnTo>
                <a:lnTo>
                  <a:pt x="764" y="165"/>
                </a:lnTo>
                <a:lnTo>
                  <a:pt x="771" y="170"/>
                </a:lnTo>
                <a:lnTo>
                  <a:pt x="778" y="174"/>
                </a:lnTo>
                <a:lnTo>
                  <a:pt x="784" y="175"/>
                </a:lnTo>
                <a:lnTo>
                  <a:pt x="791" y="177"/>
                </a:lnTo>
                <a:lnTo>
                  <a:pt x="798" y="178"/>
                </a:lnTo>
                <a:lnTo>
                  <a:pt x="806" y="180"/>
                </a:lnTo>
                <a:lnTo>
                  <a:pt x="813" y="180"/>
                </a:lnTo>
                <a:lnTo>
                  <a:pt x="820" y="178"/>
                </a:lnTo>
                <a:lnTo>
                  <a:pt x="827" y="178"/>
                </a:lnTo>
                <a:lnTo>
                  <a:pt x="834" y="175"/>
                </a:lnTo>
                <a:lnTo>
                  <a:pt x="842" y="172"/>
                </a:lnTo>
                <a:lnTo>
                  <a:pt x="847" y="170"/>
                </a:lnTo>
                <a:lnTo>
                  <a:pt x="849" y="167"/>
                </a:lnTo>
                <a:lnTo>
                  <a:pt x="850" y="164"/>
                </a:lnTo>
                <a:lnTo>
                  <a:pt x="851" y="161"/>
                </a:lnTo>
                <a:lnTo>
                  <a:pt x="850" y="157"/>
                </a:lnTo>
                <a:lnTo>
                  <a:pt x="849" y="154"/>
                </a:lnTo>
                <a:lnTo>
                  <a:pt x="846" y="151"/>
                </a:lnTo>
                <a:lnTo>
                  <a:pt x="843" y="150"/>
                </a:lnTo>
                <a:lnTo>
                  <a:pt x="840" y="148"/>
                </a:lnTo>
                <a:lnTo>
                  <a:pt x="825" y="144"/>
                </a:lnTo>
                <a:lnTo>
                  <a:pt x="812" y="141"/>
                </a:lnTo>
                <a:lnTo>
                  <a:pt x="799" y="139"/>
                </a:lnTo>
                <a:lnTo>
                  <a:pt x="772" y="136"/>
                </a:lnTo>
                <a:lnTo>
                  <a:pt x="760" y="133"/>
                </a:lnTo>
                <a:lnTo>
                  <a:pt x="747" y="130"/>
                </a:lnTo>
                <a:lnTo>
                  <a:pt x="741" y="129"/>
                </a:lnTo>
                <a:lnTo>
                  <a:pt x="736" y="126"/>
                </a:lnTo>
                <a:lnTo>
                  <a:pt x="730" y="123"/>
                </a:lnTo>
                <a:lnTo>
                  <a:pt x="724" y="120"/>
                </a:lnTo>
                <a:lnTo>
                  <a:pt x="720" y="116"/>
                </a:lnTo>
                <a:lnTo>
                  <a:pt x="716" y="112"/>
                </a:lnTo>
                <a:lnTo>
                  <a:pt x="713" y="106"/>
                </a:lnTo>
                <a:lnTo>
                  <a:pt x="710" y="102"/>
                </a:lnTo>
                <a:lnTo>
                  <a:pt x="707" y="96"/>
                </a:lnTo>
                <a:lnTo>
                  <a:pt x="707" y="91"/>
                </a:lnTo>
                <a:lnTo>
                  <a:pt x="706" y="85"/>
                </a:lnTo>
                <a:lnTo>
                  <a:pt x="707" y="78"/>
                </a:lnTo>
                <a:lnTo>
                  <a:pt x="709" y="70"/>
                </a:lnTo>
                <a:lnTo>
                  <a:pt x="710" y="67"/>
                </a:lnTo>
                <a:lnTo>
                  <a:pt x="712" y="62"/>
                </a:lnTo>
                <a:lnTo>
                  <a:pt x="716" y="55"/>
                </a:lnTo>
                <a:lnTo>
                  <a:pt x="721" y="48"/>
                </a:lnTo>
                <a:lnTo>
                  <a:pt x="728" y="43"/>
                </a:lnTo>
                <a:lnTo>
                  <a:pt x="736" y="39"/>
                </a:lnTo>
                <a:lnTo>
                  <a:pt x="743" y="34"/>
                </a:lnTo>
                <a:lnTo>
                  <a:pt x="751" y="31"/>
                </a:lnTo>
                <a:lnTo>
                  <a:pt x="757" y="30"/>
                </a:lnTo>
                <a:lnTo>
                  <a:pt x="762" y="29"/>
                </a:lnTo>
                <a:lnTo>
                  <a:pt x="775" y="26"/>
                </a:lnTo>
                <a:lnTo>
                  <a:pt x="788" y="24"/>
                </a:lnTo>
                <a:lnTo>
                  <a:pt x="802" y="24"/>
                </a:lnTo>
                <a:lnTo>
                  <a:pt x="815" y="24"/>
                </a:lnTo>
                <a:lnTo>
                  <a:pt x="829" y="26"/>
                </a:lnTo>
                <a:lnTo>
                  <a:pt x="842" y="29"/>
                </a:lnTo>
                <a:lnTo>
                  <a:pt x="853" y="30"/>
                </a:lnTo>
                <a:lnTo>
                  <a:pt x="864" y="34"/>
                </a:lnTo>
                <a:lnTo>
                  <a:pt x="874" y="40"/>
                </a:lnTo>
                <a:lnTo>
                  <a:pt x="874" y="33"/>
                </a:lnTo>
                <a:lnTo>
                  <a:pt x="874" y="30"/>
                </a:lnTo>
                <a:lnTo>
                  <a:pt x="875" y="29"/>
                </a:lnTo>
                <a:lnTo>
                  <a:pt x="877" y="29"/>
                </a:lnTo>
                <a:lnTo>
                  <a:pt x="880" y="27"/>
                </a:lnTo>
                <a:lnTo>
                  <a:pt x="902" y="27"/>
                </a:lnTo>
                <a:lnTo>
                  <a:pt x="905" y="29"/>
                </a:lnTo>
                <a:lnTo>
                  <a:pt x="906" y="29"/>
                </a:lnTo>
                <a:lnTo>
                  <a:pt x="906" y="30"/>
                </a:lnTo>
                <a:lnTo>
                  <a:pt x="908" y="33"/>
                </a:lnTo>
                <a:lnTo>
                  <a:pt x="908" y="78"/>
                </a:lnTo>
                <a:lnTo>
                  <a:pt x="906" y="79"/>
                </a:lnTo>
                <a:lnTo>
                  <a:pt x="906" y="81"/>
                </a:lnTo>
                <a:lnTo>
                  <a:pt x="905" y="82"/>
                </a:lnTo>
                <a:lnTo>
                  <a:pt x="902" y="82"/>
                </a:lnTo>
                <a:lnTo>
                  <a:pt x="880" y="82"/>
                </a:lnTo>
                <a:lnTo>
                  <a:pt x="877" y="82"/>
                </a:lnTo>
                <a:lnTo>
                  <a:pt x="875" y="81"/>
                </a:lnTo>
                <a:lnTo>
                  <a:pt x="868" y="71"/>
                </a:lnTo>
                <a:lnTo>
                  <a:pt x="861" y="64"/>
                </a:lnTo>
                <a:lnTo>
                  <a:pt x="857" y="61"/>
                </a:lnTo>
                <a:lnTo>
                  <a:pt x="853" y="58"/>
                </a:lnTo>
                <a:lnTo>
                  <a:pt x="842" y="55"/>
                </a:lnTo>
                <a:lnTo>
                  <a:pt x="834" y="53"/>
                </a:lnTo>
                <a:lnTo>
                  <a:pt x="826" y="51"/>
                </a:lnTo>
                <a:lnTo>
                  <a:pt x="819" y="51"/>
                </a:lnTo>
                <a:lnTo>
                  <a:pt x="810" y="51"/>
                </a:lnTo>
                <a:lnTo>
                  <a:pt x="802" y="53"/>
                </a:lnTo>
                <a:lnTo>
                  <a:pt x="793" y="54"/>
                </a:lnTo>
                <a:lnTo>
                  <a:pt x="786" y="55"/>
                </a:lnTo>
                <a:lnTo>
                  <a:pt x="779" y="60"/>
                </a:lnTo>
                <a:lnTo>
                  <a:pt x="777" y="62"/>
                </a:lnTo>
                <a:lnTo>
                  <a:pt x="775" y="64"/>
                </a:lnTo>
                <a:lnTo>
                  <a:pt x="775" y="67"/>
                </a:lnTo>
                <a:lnTo>
                  <a:pt x="775" y="70"/>
                </a:lnTo>
                <a:lnTo>
                  <a:pt x="777" y="72"/>
                </a:lnTo>
                <a:lnTo>
                  <a:pt x="779" y="75"/>
                </a:lnTo>
                <a:lnTo>
                  <a:pt x="784" y="78"/>
                </a:lnTo>
                <a:lnTo>
                  <a:pt x="785" y="78"/>
                </a:lnTo>
                <a:lnTo>
                  <a:pt x="786" y="79"/>
                </a:lnTo>
                <a:lnTo>
                  <a:pt x="801" y="82"/>
                </a:lnTo>
                <a:lnTo>
                  <a:pt x="815" y="84"/>
                </a:lnTo>
                <a:lnTo>
                  <a:pt x="843" y="88"/>
                </a:lnTo>
                <a:lnTo>
                  <a:pt x="857" y="91"/>
                </a:lnTo>
                <a:lnTo>
                  <a:pt x="871" y="93"/>
                </a:lnTo>
                <a:lnTo>
                  <a:pt x="884" y="98"/>
                </a:lnTo>
                <a:lnTo>
                  <a:pt x="897" y="102"/>
                </a:lnTo>
                <a:lnTo>
                  <a:pt x="902" y="106"/>
                </a:lnTo>
                <a:lnTo>
                  <a:pt x="908" y="110"/>
                </a:lnTo>
                <a:lnTo>
                  <a:pt x="912" y="116"/>
                </a:lnTo>
                <a:lnTo>
                  <a:pt x="915" y="122"/>
                </a:lnTo>
                <a:lnTo>
                  <a:pt x="918" y="127"/>
                </a:lnTo>
                <a:lnTo>
                  <a:pt x="921" y="133"/>
                </a:lnTo>
                <a:lnTo>
                  <a:pt x="922" y="140"/>
                </a:lnTo>
                <a:lnTo>
                  <a:pt x="922" y="147"/>
                </a:lnTo>
                <a:lnTo>
                  <a:pt x="921" y="151"/>
                </a:lnTo>
                <a:lnTo>
                  <a:pt x="921" y="156"/>
                </a:lnTo>
                <a:lnTo>
                  <a:pt x="918" y="163"/>
                </a:lnTo>
                <a:lnTo>
                  <a:pt x="914" y="170"/>
                </a:lnTo>
                <a:lnTo>
                  <a:pt x="909" y="177"/>
                </a:lnTo>
                <a:lnTo>
                  <a:pt x="902" y="182"/>
                </a:lnTo>
                <a:lnTo>
                  <a:pt x="897" y="188"/>
                </a:lnTo>
                <a:lnTo>
                  <a:pt x="890" y="192"/>
                </a:lnTo>
                <a:lnTo>
                  <a:pt x="882" y="196"/>
                </a:lnTo>
                <a:lnTo>
                  <a:pt x="875" y="198"/>
                </a:lnTo>
                <a:lnTo>
                  <a:pt x="870" y="201"/>
                </a:lnTo>
                <a:lnTo>
                  <a:pt x="863" y="202"/>
                </a:lnTo>
                <a:lnTo>
                  <a:pt x="856" y="203"/>
                </a:lnTo>
                <a:lnTo>
                  <a:pt x="843" y="206"/>
                </a:lnTo>
                <a:lnTo>
                  <a:pt x="829" y="206"/>
                </a:lnTo>
                <a:lnTo>
                  <a:pt x="813" y="206"/>
                </a:lnTo>
                <a:lnTo>
                  <a:pt x="799" y="205"/>
                </a:lnTo>
                <a:lnTo>
                  <a:pt x="786" y="203"/>
                </a:lnTo>
                <a:lnTo>
                  <a:pt x="772" y="201"/>
                </a:lnTo>
                <a:lnTo>
                  <a:pt x="765" y="198"/>
                </a:lnTo>
                <a:lnTo>
                  <a:pt x="758" y="195"/>
                </a:lnTo>
                <a:lnTo>
                  <a:pt x="751" y="192"/>
                </a:lnTo>
                <a:lnTo>
                  <a:pt x="745" y="188"/>
                </a:lnTo>
                <a:lnTo>
                  <a:pt x="745" y="198"/>
                </a:lnTo>
                <a:lnTo>
                  <a:pt x="744" y="199"/>
                </a:lnTo>
                <a:lnTo>
                  <a:pt x="744" y="201"/>
                </a:lnTo>
                <a:lnTo>
                  <a:pt x="741" y="202"/>
                </a:lnTo>
                <a:lnTo>
                  <a:pt x="740" y="202"/>
                </a:lnTo>
                <a:lnTo>
                  <a:pt x="717" y="202"/>
                </a:lnTo>
                <a:close/>
                <a:moveTo>
                  <a:pt x="298" y="184"/>
                </a:moveTo>
                <a:lnTo>
                  <a:pt x="320" y="184"/>
                </a:lnTo>
                <a:lnTo>
                  <a:pt x="322" y="184"/>
                </a:lnTo>
                <a:lnTo>
                  <a:pt x="323" y="185"/>
                </a:lnTo>
                <a:lnTo>
                  <a:pt x="324" y="187"/>
                </a:lnTo>
                <a:lnTo>
                  <a:pt x="324" y="188"/>
                </a:lnTo>
                <a:lnTo>
                  <a:pt x="324" y="202"/>
                </a:lnTo>
                <a:lnTo>
                  <a:pt x="324" y="205"/>
                </a:lnTo>
                <a:lnTo>
                  <a:pt x="323" y="206"/>
                </a:lnTo>
                <a:lnTo>
                  <a:pt x="322" y="206"/>
                </a:lnTo>
                <a:lnTo>
                  <a:pt x="320" y="208"/>
                </a:lnTo>
                <a:lnTo>
                  <a:pt x="196" y="208"/>
                </a:lnTo>
                <a:lnTo>
                  <a:pt x="194" y="206"/>
                </a:lnTo>
                <a:lnTo>
                  <a:pt x="193" y="206"/>
                </a:lnTo>
                <a:lnTo>
                  <a:pt x="192" y="205"/>
                </a:lnTo>
                <a:lnTo>
                  <a:pt x="192" y="202"/>
                </a:lnTo>
                <a:lnTo>
                  <a:pt x="192" y="188"/>
                </a:lnTo>
                <a:lnTo>
                  <a:pt x="192" y="187"/>
                </a:lnTo>
                <a:lnTo>
                  <a:pt x="193" y="185"/>
                </a:lnTo>
                <a:lnTo>
                  <a:pt x="194" y="184"/>
                </a:lnTo>
                <a:lnTo>
                  <a:pt x="196" y="184"/>
                </a:lnTo>
                <a:lnTo>
                  <a:pt x="220" y="184"/>
                </a:lnTo>
                <a:lnTo>
                  <a:pt x="218" y="47"/>
                </a:lnTo>
                <a:lnTo>
                  <a:pt x="179" y="47"/>
                </a:lnTo>
                <a:lnTo>
                  <a:pt x="179" y="70"/>
                </a:lnTo>
                <a:lnTo>
                  <a:pt x="179" y="71"/>
                </a:lnTo>
                <a:lnTo>
                  <a:pt x="178" y="72"/>
                </a:lnTo>
                <a:lnTo>
                  <a:pt x="176" y="74"/>
                </a:lnTo>
                <a:lnTo>
                  <a:pt x="173" y="74"/>
                </a:lnTo>
                <a:lnTo>
                  <a:pt x="156" y="74"/>
                </a:lnTo>
                <a:lnTo>
                  <a:pt x="155" y="74"/>
                </a:lnTo>
                <a:lnTo>
                  <a:pt x="153" y="72"/>
                </a:lnTo>
                <a:lnTo>
                  <a:pt x="152" y="71"/>
                </a:lnTo>
                <a:lnTo>
                  <a:pt x="151" y="70"/>
                </a:lnTo>
                <a:lnTo>
                  <a:pt x="151" y="29"/>
                </a:lnTo>
                <a:lnTo>
                  <a:pt x="152" y="26"/>
                </a:lnTo>
                <a:lnTo>
                  <a:pt x="153" y="24"/>
                </a:lnTo>
                <a:lnTo>
                  <a:pt x="155" y="23"/>
                </a:lnTo>
                <a:lnTo>
                  <a:pt x="156" y="23"/>
                </a:lnTo>
                <a:lnTo>
                  <a:pt x="168" y="23"/>
                </a:lnTo>
                <a:lnTo>
                  <a:pt x="354" y="23"/>
                </a:lnTo>
                <a:lnTo>
                  <a:pt x="365" y="23"/>
                </a:lnTo>
                <a:lnTo>
                  <a:pt x="367" y="23"/>
                </a:lnTo>
                <a:lnTo>
                  <a:pt x="368" y="24"/>
                </a:lnTo>
                <a:lnTo>
                  <a:pt x="370" y="26"/>
                </a:lnTo>
                <a:lnTo>
                  <a:pt x="370" y="29"/>
                </a:lnTo>
                <a:lnTo>
                  <a:pt x="370" y="53"/>
                </a:lnTo>
                <a:lnTo>
                  <a:pt x="370" y="70"/>
                </a:lnTo>
                <a:lnTo>
                  <a:pt x="370" y="71"/>
                </a:lnTo>
                <a:lnTo>
                  <a:pt x="368" y="72"/>
                </a:lnTo>
                <a:lnTo>
                  <a:pt x="367" y="74"/>
                </a:lnTo>
                <a:lnTo>
                  <a:pt x="365" y="74"/>
                </a:lnTo>
                <a:lnTo>
                  <a:pt x="347" y="74"/>
                </a:lnTo>
                <a:lnTo>
                  <a:pt x="346" y="74"/>
                </a:lnTo>
                <a:lnTo>
                  <a:pt x="344" y="72"/>
                </a:lnTo>
                <a:lnTo>
                  <a:pt x="343" y="71"/>
                </a:lnTo>
                <a:lnTo>
                  <a:pt x="341" y="70"/>
                </a:lnTo>
                <a:lnTo>
                  <a:pt x="341" y="47"/>
                </a:lnTo>
                <a:lnTo>
                  <a:pt x="298" y="47"/>
                </a:lnTo>
                <a:lnTo>
                  <a:pt x="298" y="184"/>
                </a:lnTo>
                <a:close/>
                <a:moveTo>
                  <a:pt x="501" y="188"/>
                </a:moveTo>
                <a:lnTo>
                  <a:pt x="501" y="187"/>
                </a:lnTo>
                <a:lnTo>
                  <a:pt x="502" y="185"/>
                </a:lnTo>
                <a:lnTo>
                  <a:pt x="504" y="184"/>
                </a:lnTo>
                <a:lnTo>
                  <a:pt x="507" y="184"/>
                </a:lnTo>
                <a:lnTo>
                  <a:pt x="518" y="184"/>
                </a:lnTo>
                <a:lnTo>
                  <a:pt x="504" y="151"/>
                </a:lnTo>
                <a:lnTo>
                  <a:pt x="432" y="151"/>
                </a:lnTo>
                <a:lnTo>
                  <a:pt x="418" y="184"/>
                </a:lnTo>
                <a:lnTo>
                  <a:pt x="439" y="184"/>
                </a:lnTo>
                <a:lnTo>
                  <a:pt x="442" y="184"/>
                </a:lnTo>
                <a:lnTo>
                  <a:pt x="443" y="185"/>
                </a:lnTo>
                <a:lnTo>
                  <a:pt x="445" y="187"/>
                </a:lnTo>
                <a:lnTo>
                  <a:pt x="445" y="188"/>
                </a:lnTo>
                <a:lnTo>
                  <a:pt x="445" y="202"/>
                </a:lnTo>
                <a:lnTo>
                  <a:pt x="445" y="205"/>
                </a:lnTo>
                <a:lnTo>
                  <a:pt x="443" y="206"/>
                </a:lnTo>
                <a:lnTo>
                  <a:pt x="442" y="206"/>
                </a:lnTo>
                <a:lnTo>
                  <a:pt x="439" y="208"/>
                </a:lnTo>
                <a:lnTo>
                  <a:pt x="361" y="208"/>
                </a:lnTo>
                <a:lnTo>
                  <a:pt x="358" y="206"/>
                </a:lnTo>
                <a:lnTo>
                  <a:pt x="357" y="206"/>
                </a:lnTo>
                <a:lnTo>
                  <a:pt x="356" y="205"/>
                </a:lnTo>
                <a:lnTo>
                  <a:pt x="356" y="202"/>
                </a:lnTo>
                <a:lnTo>
                  <a:pt x="356" y="188"/>
                </a:lnTo>
                <a:lnTo>
                  <a:pt x="356" y="187"/>
                </a:lnTo>
                <a:lnTo>
                  <a:pt x="357" y="185"/>
                </a:lnTo>
                <a:lnTo>
                  <a:pt x="358" y="184"/>
                </a:lnTo>
                <a:lnTo>
                  <a:pt x="361" y="184"/>
                </a:lnTo>
                <a:lnTo>
                  <a:pt x="382" y="184"/>
                </a:lnTo>
                <a:lnTo>
                  <a:pt x="457" y="23"/>
                </a:lnTo>
                <a:lnTo>
                  <a:pt x="535" y="23"/>
                </a:lnTo>
                <a:lnTo>
                  <a:pt x="613" y="184"/>
                </a:lnTo>
                <a:lnTo>
                  <a:pt x="631" y="184"/>
                </a:lnTo>
                <a:lnTo>
                  <a:pt x="632" y="184"/>
                </a:lnTo>
                <a:lnTo>
                  <a:pt x="634" y="185"/>
                </a:lnTo>
                <a:lnTo>
                  <a:pt x="635" y="187"/>
                </a:lnTo>
                <a:lnTo>
                  <a:pt x="635" y="188"/>
                </a:lnTo>
                <a:lnTo>
                  <a:pt x="635" y="202"/>
                </a:lnTo>
                <a:lnTo>
                  <a:pt x="635" y="205"/>
                </a:lnTo>
                <a:lnTo>
                  <a:pt x="634" y="206"/>
                </a:lnTo>
                <a:lnTo>
                  <a:pt x="632" y="206"/>
                </a:lnTo>
                <a:lnTo>
                  <a:pt x="631" y="208"/>
                </a:lnTo>
                <a:lnTo>
                  <a:pt x="507" y="208"/>
                </a:lnTo>
                <a:lnTo>
                  <a:pt x="504" y="206"/>
                </a:lnTo>
                <a:lnTo>
                  <a:pt x="502" y="206"/>
                </a:lnTo>
                <a:lnTo>
                  <a:pt x="501" y="205"/>
                </a:lnTo>
                <a:lnTo>
                  <a:pt x="501" y="202"/>
                </a:lnTo>
                <a:lnTo>
                  <a:pt x="501" y="188"/>
                </a:lnTo>
                <a:close/>
                <a:moveTo>
                  <a:pt x="443" y="127"/>
                </a:moveTo>
                <a:lnTo>
                  <a:pt x="493" y="127"/>
                </a:lnTo>
                <a:lnTo>
                  <a:pt x="467" y="75"/>
                </a:lnTo>
                <a:lnTo>
                  <a:pt x="443" y="127"/>
                </a:lnTo>
                <a:close/>
                <a:moveTo>
                  <a:pt x="1059" y="188"/>
                </a:moveTo>
                <a:lnTo>
                  <a:pt x="1060" y="187"/>
                </a:lnTo>
                <a:lnTo>
                  <a:pt x="1060" y="185"/>
                </a:lnTo>
                <a:lnTo>
                  <a:pt x="1062" y="184"/>
                </a:lnTo>
                <a:lnTo>
                  <a:pt x="1065" y="184"/>
                </a:lnTo>
                <a:lnTo>
                  <a:pt x="1077" y="184"/>
                </a:lnTo>
                <a:lnTo>
                  <a:pt x="1062" y="151"/>
                </a:lnTo>
                <a:lnTo>
                  <a:pt x="991" y="151"/>
                </a:lnTo>
                <a:lnTo>
                  <a:pt x="976" y="184"/>
                </a:lnTo>
                <a:lnTo>
                  <a:pt x="998" y="184"/>
                </a:lnTo>
                <a:lnTo>
                  <a:pt x="1000" y="184"/>
                </a:lnTo>
                <a:lnTo>
                  <a:pt x="1001" y="185"/>
                </a:lnTo>
                <a:lnTo>
                  <a:pt x="1003" y="187"/>
                </a:lnTo>
                <a:lnTo>
                  <a:pt x="1003" y="188"/>
                </a:lnTo>
                <a:lnTo>
                  <a:pt x="1003" y="202"/>
                </a:lnTo>
                <a:lnTo>
                  <a:pt x="1003" y="205"/>
                </a:lnTo>
                <a:lnTo>
                  <a:pt x="1001" y="206"/>
                </a:lnTo>
                <a:lnTo>
                  <a:pt x="1000" y="206"/>
                </a:lnTo>
                <a:lnTo>
                  <a:pt x="998" y="208"/>
                </a:lnTo>
                <a:lnTo>
                  <a:pt x="919" y="208"/>
                </a:lnTo>
                <a:lnTo>
                  <a:pt x="918" y="206"/>
                </a:lnTo>
                <a:lnTo>
                  <a:pt x="915" y="206"/>
                </a:lnTo>
                <a:lnTo>
                  <a:pt x="915" y="205"/>
                </a:lnTo>
                <a:lnTo>
                  <a:pt x="914" y="202"/>
                </a:lnTo>
                <a:lnTo>
                  <a:pt x="914" y="188"/>
                </a:lnTo>
                <a:lnTo>
                  <a:pt x="915" y="187"/>
                </a:lnTo>
                <a:lnTo>
                  <a:pt x="915" y="185"/>
                </a:lnTo>
                <a:lnTo>
                  <a:pt x="918" y="184"/>
                </a:lnTo>
                <a:lnTo>
                  <a:pt x="919" y="184"/>
                </a:lnTo>
                <a:lnTo>
                  <a:pt x="942" y="184"/>
                </a:lnTo>
                <a:lnTo>
                  <a:pt x="1017" y="23"/>
                </a:lnTo>
                <a:lnTo>
                  <a:pt x="1093" y="23"/>
                </a:lnTo>
                <a:lnTo>
                  <a:pt x="1171" y="184"/>
                </a:lnTo>
                <a:lnTo>
                  <a:pt x="1189" y="184"/>
                </a:lnTo>
                <a:lnTo>
                  <a:pt x="1192" y="184"/>
                </a:lnTo>
                <a:lnTo>
                  <a:pt x="1193" y="185"/>
                </a:lnTo>
                <a:lnTo>
                  <a:pt x="1195" y="187"/>
                </a:lnTo>
                <a:lnTo>
                  <a:pt x="1195" y="188"/>
                </a:lnTo>
                <a:lnTo>
                  <a:pt x="1195" y="202"/>
                </a:lnTo>
                <a:lnTo>
                  <a:pt x="1195" y="205"/>
                </a:lnTo>
                <a:lnTo>
                  <a:pt x="1193" y="206"/>
                </a:lnTo>
                <a:lnTo>
                  <a:pt x="1192" y="206"/>
                </a:lnTo>
                <a:lnTo>
                  <a:pt x="1189" y="208"/>
                </a:lnTo>
                <a:lnTo>
                  <a:pt x="1065" y="208"/>
                </a:lnTo>
                <a:lnTo>
                  <a:pt x="1062" y="206"/>
                </a:lnTo>
                <a:lnTo>
                  <a:pt x="1060" y="206"/>
                </a:lnTo>
                <a:lnTo>
                  <a:pt x="1060" y="205"/>
                </a:lnTo>
                <a:lnTo>
                  <a:pt x="1059" y="202"/>
                </a:lnTo>
                <a:lnTo>
                  <a:pt x="1059" y="188"/>
                </a:lnTo>
                <a:close/>
                <a:moveTo>
                  <a:pt x="1011" y="127"/>
                </a:moveTo>
                <a:lnTo>
                  <a:pt x="1060" y="127"/>
                </a:lnTo>
                <a:lnTo>
                  <a:pt x="1035" y="75"/>
                </a:lnTo>
                <a:lnTo>
                  <a:pt x="1011" y="127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8" name="Freeform 167">
            <a:extLst>
              <a:ext uri="{FF2B5EF4-FFF2-40B4-BE49-F238E27FC236}">
                <a16:creationId xmlns:a16="http://schemas.microsoft.com/office/drawing/2014/main" id="{251F5A1E-41D8-B1B8-711F-EEB4AE53F34E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334544" y="4653136"/>
            <a:ext cx="658000" cy="72000"/>
          </a:xfrm>
          <a:custGeom>
            <a:avLst/>
            <a:gdLst>
              <a:gd name="T0" fmla="*/ 80 w 1975"/>
              <a:gd name="T1" fmla="*/ 72 h 217"/>
              <a:gd name="T2" fmla="*/ 138 w 1975"/>
              <a:gd name="T3" fmla="*/ 26 h 217"/>
              <a:gd name="T4" fmla="*/ 152 w 1975"/>
              <a:gd name="T5" fmla="*/ 10 h 217"/>
              <a:gd name="T6" fmla="*/ 214 w 1975"/>
              <a:gd name="T7" fmla="*/ 62 h 217"/>
              <a:gd name="T8" fmla="*/ 200 w 1975"/>
              <a:gd name="T9" fmla="*/ 78 h 217"/>
              <a:gd name="T10" fmla="*/ 142 w 1975"/>
              <a:gd name="T11" fmla="*/ 81 h 217"/>
              <a:gd name="T12" fmla="*/ 84 w 1975"/>
              <a:gd name="T13" fmla="*/ 141 h 217"/>
              <a:gd name="T14" fmla="*/ 70 w 1975"/>
              <a:gd name="T15" fmla="*/ 131 h 217"/>
              <a:gd name="T16" fmla="*/ 66 w 1975"/>
              <a:gd name="T17" fmla="*/ 88 h 217"/>
              <a:gd name="T18" fmla="*/ 0 w 1975"/>
              <a:gd name="T19" fmla="*/ 9 h 217"/>
              <a:gd name="T20" fmla="*/ 336 w 1975"/>
              <a:gd name="T21" fmla="*/ 158 h 217"/>
              <a:gd name="T22" fmla="*/ 336 w 1975"/>
              <a:gd name="T23" fmla="*/ 93 h 217"/>
              <a:gd name="T24" fmla="*/ 408 w 1975"/>
              <a:gd name="T25" fmla="*/ 62 h 217"/>
              <a:gd name="T26" fmla="*/ 510 w 1975"/>
              <a:gd name="T27" fmla="*/ 61 h 217"/>
              <a:gd name="T28" fmla="*/ 590 w 1975"/>
              <a:gd name="T29" fmla="*/ 209 h 217"/>
              <a:gd name="T30" fmla="*/ 346 w 1975"/>
              <a:gd name="T31" fmla="*/ 146 h 217"/>
              <a:gd name="T32" fmla="*/ 1306 w 1975"/>
              <a:gd name="T33" fmla="*/ 91 h 217"/>
              <a:gd name="T34" fmla="*/ 1278 w 1975"/>
              <a:gd name="T35" fmla="*/ 61 h 217"/>
              <a:gd name="T36" fmla="*/ 1359 w 1975"/>
              <a:gd name="T37" fmla="*/ 209 h 217"/>
              <a:gd name="T38" fmla="*/ 1206 w 1975"/>
              <a:gd name="T39" fmla="*/ 209 h 217"/>
              <a:gd name="T40" fmla="*/ 1411 w 1975"/>
              <a:gd name="T41" fmla="*/ 9 h 217"/>
              <a:gd name="T42" fmla="*/ 1520 w 1975"/>
              <a:gd name="T43" fmla="*/ 103 h 217"/>
              <a:gd name="T44" fmla="*/ 1593 w 1975"/>
              <a:gd name="T45" fmla="*/ 9 h 217"/>
              <a:gd name="T46" fmla="*/ 1661 w 1975"/>
              <a:gd name="T47" fmla="*/ 209 h 217"/>
              <a:gd name="T48" fmla="*/ 1705 w 1975"/>
              <a:gd name="T49" fmla="*/ 48 h 217"/>
              <a:gd name="T50" fmla="*/ 1705 w 1975"/>
              <a:gd name="T51" fmla="*/ 170 h 217"/>
              <a:gd name="T52" fmla="*/ 734 w 1975"/>
              <a:gd name="T53" fmla="*/ 10 h 217"/>
              <a:gd name="T54" fmla="*/ 764 w 1975"/>
              <a:gd name="T55" fmla="*/ 21 h 217"/>
              <a:gd name="T56" fmla="*/ 785 w 1975"/>
              <a:gd name="T57" fmla="*/ 48 h 217"/>
              <a:gd name="T58" fmla="*/ 793 w 1975"/>
              <a:gd name="T59" fmla="*/ 84 h 217"/>
              <a:gd name="T60" fmla="*/ 774 w 1975"/>
              <a:gd name="T61" fmla="*/ 137 h 217"/>
              <a:gd name="T62" fmla="*/ 785 w 1975"/>
              <a:gd name="T63" fmla="*/ 209 h 217"/>
              <a:gd name="T64" fmla="*/ 689 w 1975"/>
              <a:gd name="T65" fmla="*/ 161 h 217"/>
              <a:gd name="T66" fmla="*/ 689 w 1975"/>
              <a:gd name="T67" fmla="*/ 126 h 217"/>
              <a:gd name="T68" fmla="*/ 741 w 1975"/>
              <a:gd name="T69" fmla="*/ 113 h 217"/>
              <a:gd name="T70" fmla="*/ 751 w 1975"/>
              <a:gd name="T71" fmla="*/ 89 h 217"/>
              <a:gd name="T72" fmla="*/ 745 w 1975"/>
              <a:gd name="T73" fmla="*/ 64 h 217"/>
              <a:gd name="T74" fmla="*/ 723 w 1975"/>
              <a:gd name="T75" fmla="*/ 47 h 217"/>
              <a:gd name="T76" fmla="*/ 1857 w 1975"/>
              <a:gd name="T77" fmla="*/ 103 h 217"/>
              <a:gd name="T78" fmla="*/ 1931 w 1975"/>
              <a:gd name="T79" fmla="*/ 9 h 217"/>
              <a:gd name="T80" fmla="*/ 986 w 1975"/>
              <a:gd name="T81" fmla="*/ 141 h 217"/>
              <a:gd name="T82" fmla="*/ 1046 w 1975"/>
              <a:gd name="T83" fmla="*/ 177 h 217"/>
              <a:gd name="T84" fmla="*/ 980 w 1975"/>
              <a:gd name="T85" fmla="*/ 61 h 217"/>
              <a:gd name="T86" fmla="*/ 813 w 1975"/>
              <a:gd name="T87" fmla="*/ 157 h 217"/>
              <a:gd name="T88" fmla="*/ 832 w 1975"/>
              <a:gd name="T89" fmla="*/ 174 h 217"/>
              <a:gd name="T90" fmla="*/ 853 w 1975"/>
              <a:gd name="T91" fmla="*/ 172 h 217"/>
              <a:gd name="T92" fmla="*/ 863 w 1975"/>
              <a:gd name="T93" fmla="*/ 155 h 217"/>
              <a:gd name="T94" fmla="*/ 904 w 1975"/>
              <a:gd name="T95" fmla="*/ 167 h 217"/>
              <a:gd name="T96" fmla="*/ 887 w 1975"/>
              <a:gd name="T97" fmla="*/ 198 h 217"/>
              <a:gd name="T98" fmla="*/ 854 w 1975"/>
              <a:gd name="T99" fmla="*/ 213 h 217"/>
              <a:gd name="T100" fmla="*/ 806 w 1975"/>
              <a:gd name="T101" fmla="*/ 205 h 217"/>
              <a:gd name="T102" fmla="*/ 779 w 1975"/>
              <a:gd name="T103" fmla="*/ 171 h 217"/>
              <a:gd name="T104" fmla="*/ 189 w 1975"/>
              <a:gd name="T105" fmla="*/ 141 h 217"/>
              <a:gd name="T106" fmla="*/ 216 w 1975"/>
              <a:gd name="T107" fmla="*/ 161 h 217"/>
              <a:gd name="T108" fmla="*/ 220 w 1975"/>
              <a:gd name="T109" fmla="*/ 186 h 217"/>
              <a:gd name="T110" fmla="*/ 196 w 1975"/>
              <a:gd name="T111" fmla="*/ 215 h 217"/>
              <a:gd name="T112" fmla="*/ 158 w 1975"/>
              <a:gd name="T113" fmla="*/ 210 h 217"/>
              <a:gd name="T114" fmla="*/ 141 w 1975"/>
              <a:gd name="T115" fmla="*/ 186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75" h="217">
                <a:moveTo>
                  <a:pt x="0" y="9"/>
                </a:moveTo>
                <a:lnTo>
                  <a:pt x="72" y="9"/>
                </a:lnTo>
                <a:lnTo>
                  <a:pt x="72" y="76"/>
                </a:lnTo>
                <a:lnTo>
                  <a:pt x="76" y="74"/>
                </a:lnTo>
                <a:lnTo>
                  <a:pt x="80" y="72"/>
                </a:lnTo>
                <a:lnTo>
                  <a:pt x="84" y="71"/>
                </a:lnTo>
                <a:lnTo>
                  <a:pt x="89" y="69"/>
                </a:lnTo>
                <a:lnTo>
                  <a:pt x="138" y="69"/>
                </a:lnTo>
                <a:lnTo>
                  <a:pt x="138" y="30"/>
                </a:lnTo>
                <a:lnTo>
                  <a:pt x="138" y="26"/>
                </a:lnTo>
                <a:lnTo>
                  <a:pt x="139" y="21"/>
                </a:lnTo>
                <a:lnTo>
                  <a:pt x="142" y="19"/>
                </a:lnTo>
                <a:lnTo>
                  <a:pt x="145" y="14"/>
                </a:lnTo>
                <a:lnTo>
                  <a:pt x="148" y="12"/>
                </a:lnTo>
                <a:lnTo>
                  <a:pt x="152" y="10"/>
                </a:lnTo>
                <a:lnTo>
                  <a:pt x="156" y="9"/>
                </a:lnTo>
                <a:lnTo>
                  <a:pt x="161" y="9"/>
                </a:lnTo>
                <a:lnTo>
                  <a:pt x="214" y="9"/>
                </a:lnTo>
                <a:lnTo>
                  <a:pt x="214" y="58"/>
                </a:lnTo>
                <a:lnTo>
                  <a:pt x="214" y="62"/>
                </a:lnTo>
                <a:lnTo>
                  <a:pt x="213" y="67"/>
                </a:lnTo>
                <a:lnTo>
                  <a:pt x="211" y="69"/>
                </a:lnTo>
                <a:lnTo>
                  <a:pt x="209" y="74"/>
                </a:lnTo>
                <a:lnTo>
                  <a:pt x="204" y="76"/>
                </a:lnTo>
                <a:lnTo>
                  <a:pt x="200" y="78"/>
                </a:lnTo>
                <a:lnTo>
                  <a:pt x="196" y="79"/>
                </a:lnTo>
                <a:lnTo>
                  <a:pt x="192" y="79"/>
                </a:lnTo>
                <a:lnTo>
                  <a:pt x="146" y="79"/>
                </a:lnTo>
                <a:lnTo>
                  <a:pt x="144" y="81"/>
                </a:lnTo>
                <a:lnTo>
                  <a:pt x="142" y="81"/>
                </a:lnTo>
                <a:lnTo>
                  <a:pt x="141" y="84"/>
                </a:lnTo>
                <a:lnTo>
                  <a:pt x="141" y="85"/>
                </a:lnTo>
                <a:lnTo>
                  <a:pt x="141" y="141"/>
                </a:lnTo>
                <a:lnTo>
                  <a:pt x="89" y="141"/>
                </a:lnTo>
                <a:lnTo>
                  <a:pt x="84" y="141"/>
                </a:lnTo>
                <a:lnTo>
                  <a:pt x="80" y="140"/>
                </a:lnTo>
                <a:lnTo>
                  <a:pt x="77" y="139"/>
                </a:lnTo>
                <a:lnTo>
                  <a:pt x="76" y="137"/>
                </a:lnTo>
                <a:lnTo>
                  <a:pt x="73" y="134"/>
                </a:lnTo>
                <a:lnTo>
                  <a:pt x="70" y="131"/>
                </a:lnTo>
                <a:lnTo>
                  <a:pt x="67" y="127"/>
                </a:lnTo>
                <a:lnTo>
                  <a:pt x="66" y="123"/>
                </a:lnTo>
                <a:lnTo>
                  <a:pt x="66" y="119"/>
                </a:lnTo>
                <a:lnTo>
                  <a:pt x="66" y="92"/>
                </a:lnTo>
                <a:lnTo>
                  <a:pt x="66" y="88"/>
                </a:lnTo>
                <a:lnTo>
                  <a:pt x="67" y="84"/>
                </a:lnTo>
                <a:lnTo>
                  <a:pt x="69" y="79"/>
                </a:lnTo>
                <a:lnTo>
                  <a:pt x="72" y="76"/>
                </a:lnTo>
                <a:lnTo>
                  <a:pt x="0" y="76"/>
                </a:lnTo>
                <a:lnTo>
                  <a:pt x="0" y="9"/>
                </a:lnTo>
                <a:close/>
                <a:moveTo>
                  <a:pt x="538" y="91"/>
                </a:moveTo>
                <a:lnTo>
                  <a:pt x="515" y="141"/>
                </a:lnTo>
                <a:lnTo>
                  <a:pt x="560" y="141"/>
                </a:lnTo>
                <a:lnTo>
                  <a:pt x="538" y="91"/>
                </a:lnTo>
                <a:close/>
                <a:moveTo>
                  <a:pt x="336" y="158"/>
                </a:moveTo>
                <a:lnTo>
                  <a:pt x="336" y="209"/>
                </a:lnTo>
                <a:lnTo>
                  <a:pt x="293" y="209"/>
                </a:lnTo>
                <a:lnTo>
                  <a:pt x="293" y="9"/>
                </a:lnTo>
                <a:lnTo>
                  <a:pt x="336" y="9"/>
                </a:lnTo>
                <a:lnTo>
                  <a:pt x="336" y="93"/>
                </a:lnTo>
                <a:lnTo>
                  <a:pt x="337" y="92"/>
                </a:lnTo>
                <a:lnTo>
                  <a:pt x="339" y="91"/>
                </a:lnTo>
                <a:lnTo>
                  <a:pt x="399" y="10"/>
                </a:lnTo>
                <a:lnTo>
                  <a:pt x="447" y="10"/>
                </a:lnTo>
                <a:lnTo>
                  <a:pt x="408" y="62"/>
                </a:lnTo>
                <a:lnTo>
                  <a:pt x="370" y="113"/>
                </a:lnTo>
                <a:lnTo>
                  <a:pt x="443" y="199"/>
                </a:lnTo>
                <a:lnTo>
                  <a:pt x="463" y="157"/>
                </a:lnTo>
                <a:lnTo>
                  <a:pt x="483" y="115"/>
                </a:lnTo>
                <a:lnTo>
                  <a:pt x="510" y="61"/>
                </a:lnTo>
                <a:lnTo>
                  <a:pt x="538" y="0"/>
                </a:lnTo>
                <a:lnTo>
                  <a:pt x="577" y="85"/>
                </a:lnTo>
                <a:lnTo>
                  <a:pt x="613" y="157"/>
                </a:lnTo>
                <a:lnTo>
                  <a:pt x="637" y="209"/>
                </a:lnTo>
                <a:lnTo>
                  <a:pt x="590" y="209"/>
                </a:lnTo>
                <a:lnTo>
                  <a:pt x="576" y="177"/>
                </a:lnTo>
                <a:lnTo>
                  <a:pt x="500" y="177"/>
                </a:lnTo>
                <a:lnTo>
                  <a:pt x="485" y="209"/>
                </a:lnTo>
                <a:lnTo>
                  <a:pt x="399" y="209"/>
                </a:lnTo>
                <a:lnTo>
                  <a:pt x="346" y="146"/>
                </a:lnTo>
                <a:lnTo>
                  <a:pt x="336" y="158"/>
                </a:lnTo>
                <a:close/>
                <a:moveTo>
                  <a:pt x="1306" y="91"/>
                </a:moveTo>
                <a:lnTo>
                  <a:pt x="1284" y="141"/>
                </a:lnTo>
                <a:lnTo>
                  <a:pt x="1329" y="141"/>
                </a:lnTo>
                <a:lnTo>
                  <a:pt x="1306" y="91"/>
                </a:lnTo>
                <a:close/>
                <a:moveTo>
                  <a:pt x="1155" y="170"/>
                </a:moveTo>
                <a:lnTo>
                  <a:pt x="1206" y="170"/>
                </a:lnTo>
                <a:lnTo>
                  <a:pt x="1206" y="209"/>
                </a:lnTo>
                <a:lnTo>
                  <a:pt x="1251" y="115"/>
                </a:lnTo>
                <a:lnTo>
                  <a:pt x="1278" y="61"/>
                </a:lnTo>
                <a:lnTo>
                  <a:pt x="1306" y="0"/>
                </a:lnTo>
                <a:lnTo>
                  <a:pt x="1346" y="85"/>
                </a:lnTo>
                <a:lnTo>
                  <a:pt x="1381" y="157"/>
                </a:lnTo>
                <a:lnTo>
                  <a:pt x="1405" y="209"/>
                </a:lnTo>
                <a:lnTo>
                  <a:pt x="1359" y="209"/>
                </a:lnTo>
                <a:lnTo>
                  <a:pt x="1344" y="177"/>
                </a:lnTo>
                <a:lnTo>
                  <a:pt x="1268" y="177"/>
                </a:lnTo>
                <a:lnTo>
                  <a:pt x="1261" y="192"/>
                </a:lnTo>
                <a:lnTo>
                  <a:pt x="1254" y="209"/>
                </a:lnTo>
                <a:lnTo>
                  <a:pt x="1206" y="209"/>
                </a:lnTo>
                <a:lnTo>
                  <a:pt x="1113" y="209"/>
                </a:lnTo>
                <a:lnTo>
                  <a:pt x="1113" y="10"/>
                </a:lnTo>
                <a:lnTo>
                  <a:pt x="1155" y="10"/>
                </a:lnTo>
                <a:lnTo>
                  <a:pt x="1155" y="170"/>
                </a:lnTo>
                <a:close/>
                <a:moveTo>
                  <a:pt x="1411" y="9"/>
                </a:moveTo>
                <a:lnTo>
                  <a:pt x="1453" y="9"/>
                </a:lnTo>
                <a:lnTo>
                  <a:pt x="1453" y="209"/>
                </a:lnTo>
                <a:lnTo>
                  <a:pt x="1411" y="209"/>
                </a:lnTo>
                <a:lnTo>
                  <a:pt x="1411" y="9"/>
                </a:lnTo>
                <a:close/>
                <a:moveTo>
                  <a:pt x="1520" y="103"/>
                </a:moveTo>
                <a:lnTo>
                  <a:pt x="1520" y="209"/>
                </a:lnTo>
                <a:lnTo>
                  <a:pt x="1476" y="209"/>
                </a:lnTo>
                <a:lnTo>
                  <a:pt x="1476" y="3"/>
                </a:lnTo>
                <a:lnTo>
                  <a:pt x="1593" y="116"/>
                </a:lnTo>
                <a:lnTo>
                  <a:pt x="1593" y="9"/>
                </a:lnTo>
                <a:lnTo>
                  <a:pt x="1635" y="9"/>
                </a:lnTo>
                <a:lnTo>
                  <a:pt x="1635" y="216"/>
                </a:lnTo>
                <a:lnTo>
                  <a:pt x="1520" y="103"/>
                </a:lnTo>
                <a:close/>
                <a:moveTo>
                  <a:pt x="1705" y="209"/>
                </a:moveTo>
                <a:lnTo>
                  <a:pt x="1661" y="209"/>
                </a:lnTo>
                <a:lnTo>
                  <a:pt x="1661" y="9"/>
                </a:lnTo>
                <a:lnTo>
                  <a:pt x="1705" y="9"/>
                </a:lnTo>
                <a:lnTo>
                  <a:pt x="1791" y="9"/>
                </a:lnTo>
                <a:lnTo>
                  <a:pt x="1791" y="48"/>
                </a:lnTo>
                <a:lnTo>
                  <a:pt x="1705" y="48"/>
                </a:lnTo>
                <a:lnTo>
                  <a:pt x="1705" y="91"/>
                </a:lnTo>
                <a:lnTo>
                  <a:pt x="1777" y="91"/>
                </a:lnTo>
                <a:lnTo>
                  <a:pt x="1777" y="130"/>
                </a:lnTo>
                <a:lnTo>
                  <a:pt x="1705" y="130"/>
                </a:lnTo>
                <a:lnTo>
                  <a:pt x="1705" y="170"/>
                </a:lnTo>
                <a:lnTo>
                  <a:pt x="1791" y="170"/>
                </a:lnTo>
                <a:lnTo>
                  <a:pt x="1791" y="209"/>
                </a:lnTo>
                <a:lnTo>
                  <a:pt x="1705" y="209"/>
                </a:lnTo>
                <a:close/>
                <a:moveTo>
                  <a:pt x="727" y="9"/>
                </a:moveTo>
                <a:lnTo>
                  <a:pt x="734" y="10"/>
                </a:lnTo>
                <a:lnTo>
                  <a:pt x="741" y="10"/>
                </a:lnTo>
                <a:lnTo>
                  <a:pt x="747" y="13"/>
                </a:lnTo>
                <a:lnTo>
                  <a:pt x="753" y="16"/>
                </a:lnTo>
                <a:lnTo>
                  <a:pt x="758" y="19"/>
                </a:lnTo>
                <a:lnTo>
                  <a:pt x="764" y="21"/>
                </a:lnTo>
                <a:lnTo>
                  <a:pt x="769" y="26"/>
                </a:lnTo>
                <a:lnTo>
                  <a:pt x="774" y="31"/>
                </a:lnTo>
                <a:lnTo>
                  <a:pt x="778" y="37"/>
                </a:lnTo>
                <a:lnTo>
                  <a:pt x="782" y="43"/>
                </a:lnTo>
                <a:lnTo>
                  <a:pt x="785" y="48"/>
                </a:lnTo>
                <a:lnTo>
                  <a:pt x="788" y="55"/>
                </a:lnTo>
                <a:lnTo>
                  <a:pt x="791" y="62"/>
                </a:lnTo>
                <a:lnTo>
                  <a:pt x="792" y="69"/>
                </a:lnTo>
                <a:lnTo>
                  <a:pt x="793" y="76"/>
                </a:lnTo>
                <a:lnTo>
                  <a:pt x="793" y="84"/>
                </a:lnTo>
                <a:lnTo>
                  <a:pt x="792" y="96"/>
                </a:lnTo>
                <a:lnTo>
                  <a:pt x="791" y="107"/>
                </a:lnTo>
                <a:lnTo>
                  <a:pt x="786" y="119"/>
                </a:lnTo>
                <a:lnTo>
                  <a:pt x="781" y="129"/>
                </a:lnTo>
                <a:lnTo>
                  <a:pt x="774" y="137"/>
                </a:lnTo>
                <a:lnTo>
                  <a:pt x="771" y="141"/>
                </a:lnTo>
                <a:lnTo>
                  <a:pt x="767" y="144"/>
                </a:lnTo>
                <a:lnTo>
                  <a:pt x="758" y="151"/>
                </a:lnTo>
                <a:lnTo>
                  <a:pt x="748" y="155"/>
                </a:lnTo>
                <a:lnTo>
                  <a:pt x="785" y="209"/>
                </a:lnTo>
                <a:lnTo>
                  <a:pt x="762" y="209"/>
                </a:lnTo>
                <a:lnTo>
                  <a:pt x="738" y="209"/>
                </a:lnTo>
                <a:lnTo>
                  <a:pt x="706" y="161"/>
                </a:lnTo>
                <a:lnTo>
                  <a:pt x="697" y="161"/>
                </a:lnTo>
                <a:lnTo>
                  <a:pt x="689" y="161"/>
                </a:lnTo>
                <a:lnTo>
                  <a:pt x="689" y="209"/>
                </a:lnTo>
                <a:lnTo>
                  <a:pt x="647" y="209"/>
                </a:lnTo>
                <a:lnTo>
                  <a:pt x="647" y="9"/>
                </a:lnTo>
                <a:lnTo>
                  <a:pt x="727" y="9"/>
                </a:lnTo>
                <a:close/>
                <a:moveTo>
                  <a:pt x="689" y="126"/>
                </a:moveTo>
                <a:lnTo>
                  <a:pt x="720" y="126"/>
                </a:lnTo>
                <a:lnTo>
                  <a:pt x="728" y="123"/>
                </a:lnTo>
                <a:lnTo>
                  <a:pt x="733" y="120"/>
                </a:lnTo>
                <a:lnTo>
                  <a:pt x="737" y="117"/>
                </a:lnTo>
                <a:lnTo>
                  <a:pt x="741" y="113"/>
                </a:lnTo>
                <a:lnTo>
                  <a:pt x="744" y="109"/>
                </a:lnTo>
                <a:lnTo>
                  <a:pt x="747" y="105"/>
                </a:lnTo>
                <a:lnTo>
                  <a:pt x="748" y="100"/>
                </a:lnTo>
                <a:lnTo>
                  <a:pt x="751" y="95"/>
                </a:lnTo>
                <a:lnTo>
                  <a:pt x="751" y="89"/>
                </a:lnTo>
                <a:lnTo>
                  <a:pt x="751" y="85"/>
                </a:lnTo>
                <a:lnTo>
                  <a:pt x="751" y="79"/>
                </a:lnTo>
                <a:lnTo>
                  <a:pt x="750" y="74"/>
                </a:lnTo>
                <a:lnTo>
                  <a:pt x="748" y="68"/>
                </a:lnTo>
                <a:lnTo>
                  <a:pt x="745" y="64"/>
                </a:lnTo>
                <a:lnTo>
                  <a:pt x="743" y="60"/>
                </a:lnTo>
                <a:lnTo>
                  <a:pt x="737" y="54"/>
                </a:lnTo>
                <a:lnTo>
                  <a:pt x="730" y="50"/>
                </a:lnTo>
                <a:lnTo>
                  <a:pt x="727" y="48"/>
                </a:lnTo>
                <a:lnTo>
                  <a:pt x="723" y="47"/>
                </a:lnTo>
                <a:lnTo>
                  <a:pt x="720" y="45"/>
                </a:lnTo>
                <a:lnTo>
                  <a:pt x="716" y="45"/>
                </a:lnTo>
                <a:lnTo>
                  <a:pt x="689" y="45"/>
                </a:lnTo>
                <a:lnTo>
                  <a:pt x="689" y="126"/>
                </a:lnTo>
                <a:close/>
                <a:moveTo>
                  <a:pt x="1857" y="103"/>
                </a:moveTo>
                <a:lnTo>
                  <a:pt x="1857" y="209"/>
                </a:lnTo>
                <a:lnTo>
                  <a:pt x="1815" y="209"/>
                </a:lnTo>
                <a:lnTo>
                  <a:pt x="1815" y="3"/>
                </a:lnTo>
                <a:lnTo>
                  <a:pt x="1931" y="116"/>
                </a:lnTo>
                <a:lnTo>
                  <a:pt x="1931" y="9"/>
                </a:lnTo>
                <a:lnTo>
                  <a:pt x="1975" y="9"/>
                </a:lnTo>
                <a:lnTo>
                  <a:pt x="1975" y="216"/>
                </a:lnTo>
                <a:lnTo>
                  <a:pt x="1857" y="103"/>
                </a:lnTo>
                <a:close/>
                <a:moveTo>
                  <a:pt x="1008" y="91"/>
                </a:moveTo>
                <a:lnTo>
                  <a:pt x="986" y="141"/>
                </a:lnTo>
                <a:lnTo>
                  <a:pt x="1031" y="141"/>
                </a:lnTo>
                <a:lnTo>
                  <a:pt x="1008" y="91"/>
                </a:lnTo>
                <a:close/>
                <a:moveTo>
                  <a:pt x="1110" y="209"/>
                </a:moveTo>
                <a:lnTo>
                  <a:pt x="1060" y="209"/>
                </a:lnTo>
                <a:lnTo>
                  <a:pt x="1046" y="177"/>
                </a:lnTo>
                <a:lnTo>
                  <a:pt x="970" y="177"/>
                </a:lnTo>
                <a:lnTo>
                  <a:pt x="956" y="209"/>
                </a:lnTo>
                <a:lnTo>
                  <a:pt x="908" y="209"/>
                </a:lnTo>
                <a:lnTo>
                  <a:pt x="953" y="115"/>
                </a:lnTo>
                <a:lnTo>
                  <a:pt x="980" y="61"/>
                </a:lnTo>
                <a:lnTo>
                  <a:pt x="1008" y="0"/>
                </a:lnTo>
                <a:lnTo>
                  <a:pt x="1048" y="85"/>
                </a:lnTo>
                <a:lnTo>
                  <a:pt x="1083" y="157"/>
                </a:lnTo>
                <a:lnTo>
                  <a:pt x="1110" y="209"/>
                </a:lnTo>
                <a:close/>
                <a:moveTo>
                  <a:pt x="813" y="157"/>
                </a:moveTo>
                <a:lnTo>
                  <a:pt x="816" y="160"/>
                </a:lnTo>
                <a:lnTo>
                  <a:pt x="817" y="164"/>
                </a:lnTo>
                <a:lnTo>
                  <a:pt x="820" y="167"/>
                </a:lnTo>
                <a:lnTo>
                  <a:pt x="825" y="171"/>
                </a:lnTo>
                <a:lnTo>
                  <a:pt x="832" y="174"/>
                </a:lnTo>
                <a:lnTo>
                  <a:pt x="836" y="175"/>
                </a:lnTo>
                <a:lnTo>
                  <a:pt x="840" y="177"/>
                </a:lnTo>
                <a:lnTo>
                  <a:pt x="844" y="175"/>
                </a:lnTo>
                <a:lnTo>
                  <a:pt x="849" y="174"/>
                </a:lnTo>
                <a:lnTo>
                  <a:pt x="853" y="172"/>
                </a:lnTo>
                <a:lnTo>
                  <a:pt x="856" y="170"/>
                </a:lnTo>
                <a:lnTo>
                  <a:pt x="858" y="167"/>
                </a:lnTo>
                <a:lnTo>
                  <a:pt x="861" y="164"/>
                </a:lnTo>
                <a:lnTo>
                  <a:pt x="863" y="160"/>
                </a:lnTo>
                <a:lnTo>
                  <a:pt x="863" y="155"/>
                </a:lnTo>
                <a:lnTo>
                  <a:pt x="863" y="9"/>
                </a:lnTo>
                <a:lnTo>
                  <a:pt x="905" y="9"/>
                </a:lnTo>
                <a:lnTo>
                  <a:pt x="905" y="155"/>
                </a:lnTo>
                <a:lnTo>
                  <a:pt x="905" y="161"/>
                </a:lnTo>
                <a:lnTo>
                  <a:pt x="904" y="167"/>
                </a:lnTo>
                <a:lnTo>
                  <a:pt x="902" y="172"/>
                </a:lnTo>
                <a:lnTo>
                  <a:pt x="899" y="178"/>
                </a:lnTo>
                <a:lnTo>
                  <a:pt x="897" y="184"/>
                </a:lnTo>
                <a:lnTo>
                  <a:pt x="894" y="189"/>
                </a:lnTo>
                <a:lnTo>
                  <a:pt x="887" y="198"/>
                </a:lnTo>
                <a:lnTo>
                  <a:pt x="881" y="202"/>
                </a:lnTo>
                <a:lnTo>
                  <a:pt x="877" y="205"/>
                </a:lnTo>
                <a:lnTo>
                  <a:pt x="866" y="210"/>
                </a:lnTo>
                <a:lnTo>
                  <a:pt x="860" y="212"/>
                </a:lnTo>
                <a:lnTo>
                  <a:pt x="854" y="213"/>
                </a:lnTo>
                <a:lnTo>
                  <a:pt x="842" y="215"/>
                </a:lnTo>
                <a:lnTo>
                  <a:pt x="830" y="215"/>
                </a:lnTo>
                <a:lnTo>
                  <a:pt x="820" y="212"/>
                </a:lnTo>
                <a:lnTo>
                  <a:pt x="810" y="208"/>
                </a:lnTo>
                <a:lnTo>
                  <a:pt x="806" y="205"/>
                </a:lnTo>
                <a:lnTo>
                  <a:pt x="802" y="202"/>
                </a:lnTo>
                <a:lnTo>
                  <a:pt x="793" y="196"/>
                </a:lnTo>
                <a:lnTo>
                  <a:pt x="788" y="188"/>
                </a:lnTo>
                <a:lnTo>
                  <a:pt x="782" y="179"/>
                </a:lnTo>
                <a:lnTo>
                  <a:pt x="779" y="171"/>
                </a:lnTo>
                <a:lnTo>
                  <a:pt x="813" y="157"/>
                </a:lnTo>
                <a:close/>
                <a:moveTo>
                  <a:pt x="141" y="179"/>
                </a:moveTo>
                <a:lnTo>
                  <a:pt x="141" y="141"/>
                </a:lnTo>
                <a:lnTo>
                  <a:pt x="180" y="141"/>
                </a:lnTo>
                <a:lnTo>
                  <a:pt x="189" y="141"/>
                </a:lnTo>
                <a:lnTo>
                  <a:pt x="196" y="144"/>
                </a:lnTo>
                <a:lnTo>
                  <a:pt x="203" y="147"/>
                </a:lnTo>
                <a:lnTo>
                  <a:pt x="209" y="153"/>
                </a:lnTo>
                <a:lnTo>
                  <a:pt x="213" y="158"/>
                </a:lnTo>
                <a:lnTo>
                  <a:pt x="216" y="161"/>
                </a:lnTo>
                <a:lnTo>
                  <a:pt x="217" y="164"/>
                </a:lnTo>
                <a:lnTo>
                  <a:pt x="220" y="171"/>
                </a:lnTo>
                <a:lnTo>
                  <a:pt x="220" y="175"/>
                </a:lnTo>
                <a:lnTo>
                  <a:pt x="220" y="179"/>
                </a:lnTo>
                <a:lnTo>
                  <a:pt x="220" y="186"/>
                </a:lnTo>
                <a:lnTo>
                  <a:pt x="217" y="194"/>
                </a:lnTo>
                <a:lnTo>
                  <a:pt x="213" y="201"/>
                </a:lnTo>
                <a:lnTo>
                  <a:pt x="209" y="206"/>
                </a:lnTo>
                <a:lnTo>
                  <a:pt x="203" y="210"/>
                </a:lnTo>
                <a:lnTo>
                  <a:pt x="196" y="215"/>
                </a:lnTo>
                <a:lnTo>
                  <a:pt x="189" y="216"/>
                </a:lnTo>
                <a:lnTo>
                  <a:pt x="180" y="217"/>
                </a:lnTo>
                <a:lnTo>
                  <a:pt x="172" y="216"/>
                </a:lnTo>
                <a:lnTo>
                  <a:pt x="165" y="215"/>
                </a:lnTo>
                <a:lnTo>
                  <a:pt x="158" y="210"/>
                </a:lnTo>
                <a:lnTo>
                  <a:pt x="152" y="206"/>
                </a:lnTo>
                <a:lnTo>
                  <a:pt x="146" y="201"/>
                </a:lnTo>
                <a:lnTo>
                  <a:pt x="145" y="198"/>
                </a:lnTo>
                <a:lnTo>
                  <a:pt x="144" y="194"/>
                </a:lnTo>
                <a:lnTo>
                  <a:pt x="141" y="186"/>
                </a:lnTo>
                <a:lnTo>
                  <a:pt x="141" y="184"/>
                </a:lnTo>
                <a:lnTo>
                  <a:pt x="141" y="17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9" name="Freeform 168">
            <a:extLst>
              <a:ext uri="{FF2B5EF4-FFF2-40B4-BE49-F238E27FC236}">
                <a16:creationId xmlns:a16="http://schemas.microsoft.com/office/drawing/2014/main" id="{1822AC71-F7B5-B3A5-D684-36E244BCB66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560762" y="6245625"/>
            <a:ext cx="575999" cy="72000"/>
          </a:xfrm>
          <a:custGeom>
            <a:avLst/>
            <a:gdLst>
              <a:gd name="T0" fmla="*/ 2148 w 2175"/>
              <a:gd name="T1" fmla="*/ 187 h 272"/>
              <a:gd name="T2" fmla="*/ 2113 w 2175"/>
              <a:gd name="T3" fmla="*/ 214 h 272"/>
              <a:gd name="T4" fmla="*/ 185 w 2175"/>
              <a:gd name="T5" fmla="*/ 215 h 272"/>
              <a:gd name="T6" fmla="*/ 63 w 2175"/>
              <a:gd name="T7" fmla="*/ 32 h 272"/>
              <a:gd name="T8" fmla="*/ 193 w 2175"/>
              <a:gd name="T9" fmla="*/ 76 h 272"/>
              <a:gd name="T10" fmla="*/ 269 w 2175"/>
              <a:gd name="T11" fmla="*/ 248 h 272"/>
              <a:gd name="T12" fmla="*/ 370 w 2175"/>
              <a:gd name="T13" fmla="*/ 76 h 272"/>
              <a:gd name="T14" fmla="*/ 490 w 2175"/>
              <a:gd name="T15" fmla="*/ 49 h 272"/>
              <a:gd name="T16" fmla="*/ 583 w 2175"/>
              <a:gd name="T17" fmla="*/ 49 h 272"/>
              <a:gd name="T18" fmla="*/ 558 w 2175"/>
              <a:gd name="T19" fmla="*/ 93 h 272"/>
              <a:gd name="T20" fmla="*/ 517 w 2175"/>
              <a:gd name="T21" fmla="*/ 193 h 272"/>
              <a:gd name="T22" fmla="*/ 429 w 2175"/>
              <a:gd name="T23" fmla="*/ 80 h 272"/>
              <a:gd name="T24" fmla="*/ 630 w 2175"/>
              <a:gd name="T25" fmla="*/ 76 h 272"/>
              <a:gd name="T26" fmla="*/ 736 w 2175"/>
              <a:gd name="T27" fmla="*/ 55 h 272"/>
              <a:gd name="T28" fmla="*/ 665 w 2175"/>
              <a:gd name="T29" fmla="*/ 167 h 272"/>
              <a:gd name="T30" fmla="*/ 761 w 2175"/>
              <a:gd name="T31" fmla="*/ 210 h 272"/>
              <a:gd name="T32" fmla="*/ 647 w 2175"/>
              <a:gd name="T33" fmla="*/ 210 h 272"/>
              <a:gd name="T34" fmla="*/ 721 w 2175"/>
              <a:gd name="T35" fmla="*/ 96 h 272"/>
              <a:gd name="T36" fmla="*/ 662 w 2175"/>
              <a:gd name="T37" fmla="*/ 108 h 272"/>
              <a:gd name="T38" fmla="*/ 880 w 2175"/>
              <a:gd name="T39" fmla="*/ 45 h 272"/>
              <a:gd name="T40" fmla="*/ 878 w 2175"/>
              <a:gd name="T41" fmla="*/ 220 h 272"/>
              <a:gd name="T42" fmla="*/ 834 w 2175"/>
              <a:gd name="T43" fmla="*/ 87 h 272"/>
              <a:gd name="T44" fmla="*/ 1099 w 2175"/>
              <a:gd name="T45" fmla="*/ 190 h 272"/>
              <a:gd name="T46" fmla="*/ 1068 w 2175"/>
              <a:gd name="T47" fmla="*/ 124 h 272"/>
              <a:gd name="T48" fmla="*/ 1022 w 2175"/>
              <a:gd name="T49" fmla="*/ 34 h 272"/>
              <a:gd name="T50" fmla="*/ 1133 w 2175"/>
              <a:gd name="T51" fmla="*/ 3 h 272"/>
              <a:gd name="T52" fmla="*/ 1063 w 2175"/>
              <a:gd name="T53" fmla="*/ 43 h 272"/>
              <a:gd name="T54" fmla="*/ 1142 w 2175"/>
              <a:gd name="T55" fmla="*/ 105 h 272"/>
              <a:gd name="T56" fmla="*/ 1155 w 2175"/>
              <a:gd name="T57" fmla="*/ 193 h 272"/>
              <a:gd name="T58" fmla="*/ 1028 w 2175"/>
              <a:gd name="T59" fmla="*/ 217 h 272"/>
              <a:gd name="T60" fmla="*/ 1265 w 2175"/>
              <a:gd name="T61" fmla="*/ 100 h 272"/>
              <a:gd name="T62" fmla="*/ 1214 w 2175"/>
              <a:gd name="T63" fmla="*/ 48 h 272"/>
              <a:gd name="T64" fmla="*/ 1308 w 2175"/>
              <a:gd name="T65" fmla="*/ 80 h 272"/>
              <a:gd name="T66" fmla="*/ 1284 w 2175"/>
              <a:gd name="T67" fmla="*/ 218 h 272"/>
              <a:gd name="T68" fmla="*/ 1213 w 2175"/>
              <a:gd name="T69" fmla="*/ 222 h 272"/>
              <a:gd name="T70" fmla="*/ 1227 w 2175"/>
              <a:gd name="T71" fmla="*/ 146 h 272"/>
              <a:gd name="T72" fmla="*/ 1247 w 2175"/>
              <a:gd name="T73" fmla="*/ 194 h 272"/>
              <a:gd name="T74" fmla="*/ 1422 w 2175"/>
              <a:gd name="T75" fmla="*/ 48 h 272"/>
              <a:gd name="T76" fmla="*/ 1504 w 2175"/>
              <a:gd name="T77" fmla="*/ 193 h 272"/>
              <a:gd name="T78" fmla="*/ 1408 w 2175"/>
              <a:gd name="T79" fmla="*/ 80 h 272"/>
              <a:gd name="T80" fmla="*/ 1520 w 2175"/>
              <a:gd name="T81" fmla="*/ 76 h 272"/>
              <a:gd name="T82" fmla="*/ 1621 w 2175"/>
              <a:gd name="T83" fmla="*/ 52 h 272"/>
              <a:gd name="T84" fmla="*/ 1658 w 2175"/>
              <a:gd name="T85" fmla="*/ 169 h 272"/>
              <a:gd name="T86" fmla="*/ 1568 w 2175"/>
              <a:gd name="T87" fmla="*/ 222 h 272"/>
              <a:gd name="T88" fmla="*/ 1617 w 2175"/>
              <a:gd name="T89" fmla="*/ 146 h 272"/>
              <a:gd name="T90" fmla="*/ 1559 w 2175"/>
              <a:gd name="T91" fmla="*/ 86 h 272"/>
              <a:gd name="T92" fmla="*/ 1590 w 2175"/>
              <a:gd name="T93" fmla="*/ 193 h 272"/>
              <a:gd name="T94" fmla="*/ 1723 w 2175"/>
              <a:gd name="T95" fmla="*/ 65 h 272"/>
              <a:gd name="T96" fmla="*/ 1813 w 2175"/>
              <a:gd name="T97" fmla="*/ 60 h 272"/>
              <a:gd name="T98" fmla="*/ 1910 w 2175"/>
              <a:gd name="T99" fmla="*/ 66 h 272"/>
              <a:gd name="T100" fmla="*/ 1862 w 2175"/>
              <a:gd name="T101" fmla="*/ 80 h 272"/>
              <a:gd name="T102" fmla="*/ 1775 w 2175"/>
              <a:gd name="T103" fmla="*/ 193 h 272"/>
              <a:gd name="T104" fmla="*/ 1736 w 2175"/>
              <a:gd name="T105" fmla="*/ 193 h 272"/>
              <a:gd name="T106" fmla="*/ 1987 w 2175"/>
              <a:gd name="T107" fmla="*/ 122 h 272"/>
              <a:gd name="T108" fmla="*/ 1948 w 2175"/>
              <a:gd name="T109" fmla="*/ 56 h 272"/>
              <a:gd name="T110" fmla="*/ 2065 w 2175"/>
              <a:gd name="T111" fmla="*/ 70 h 272"/>
              <a:gd name="T112" fmla="*/ 2055 w 2175"/>
              <a:gd name="T113" fmla="*/ 221 h 272"/>
              <a:gd name="T114" fmla="*/ 1991 w 2175"/>
              <a:gd name="T115" fmla="*/ 222 h 272"/>
              <a:gd name="T116" fmla="*/ 1997 w 2175"/>
              <a:gd name="T117" fmla="*/ 144 h 272"/>
              <a:gd name="T118" fmla="*/ 1994 w 2175"/>
              <a:gd name="T119" fmla="*/ 196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175" h="272">
                <a:moveTo>
                  <a:pt x="2103" y="183"/>
                </a:moveTo>
                <a:lnTo>
                  <a:pt x="2103" y="76"/>
                </a:lnTo>
                <a:lnTo>
                  <a:pt x="2086" y="76"/>
                </a:lnTo>
                <a:lnTo>
                  <a:pt x="2086" y="48"/>
                </a:lnTo>
                <a:lnTo>
                  <a:pt x="2103" y="48"/>
                </a:lnTo>
                <a:lnTo>
                  <a:pt x="2103" y="11"/>
                </a:lnTo>
                <a:lnTo>
                  <a:pt x="2145" y="11"/>
                </a:lnTo>
                <a:lnTo>
                  <a:pt x="2145" y="48"/>
                </a:lnTo>
                <a:lnTo>
                  <a:pt x="2175" y="48"/>
                </a:lnTo>
                <a:lnTo>
                  <a:pt x="2175" y="76"/>
                </a:lnTo>
                <a:lnTo>
                  <a:pt x="2145" y="76"/>
                </a:lnTo>
                <a:lnTo>
                  <a:pt x="2145" y="176"/>
                </a:lnTo>
                <a:lnTo>
                  <a:pt x="2145" y="180"/>
                </a:lnTo>
                <a:lnTo>
                  <a:pt x="2147" y="184"/>
                </a:lnTo>
                <a:lnTo>
                  <a:pt x="2148" y="187"/>
                </a:lnTo>
                <a:lnTo>
                  <a:pt x="2150" y="189"/>
                </a:lnTo>
                <a:lnTo>
                  <a:pt x="2151" y="191"/>
                </a:lnTo>
                <a:lnTo>
                  <a:pt x="2154" y="191"/>
                </a:lnTo>
                <a:lnTo>
                  <a:pt x="2157" y="193"/>
                </a:lnTo>
                <a:lnTo>
                  <a:pt x="2161" y="193"/>
                </a:lnTo>
                <a:lnTo>
                  <a:pt x="2175" y="193"/>
                </a:lnTo>
                <a:lnTo>
                  <a:pt x="2175" y="218"/>
                </a:lnTo>
                <a:lnTo>
                  <a:pt x="2169" y="220"/>
                </a:lnTo>
                <a:lnTo>
                  <a:pt x="2162" y="221"/>
                </a:lnTo>
                <a:lnTo>
                  <a:pt x="2153" y="222"/>
                </a:lnTo>
                <a:lnTo>
                  <a:pt x="2144" y="222"/>
                </a:lnTo>
                <a:lnTo>
                  <a:pt x="2134" y="222"/>
                </a:lnTo>
                <a:lnTo>
                  <a:pt x="2126" y="221"/>
                </a:lnTo>
                <a:lnTo>
                  <a:pt x="2119" y="218"/>
                </a:lnTo>
                <a:lnTo>
                  <a:pt x="2113" y="214"/>
                </a:lnTo>
                <a:lnTo>
                  <a:pt x="2110" y="211"/>
                </a:lnTo>
                <a:lnTo>
                  <a:pt x="2109" y="208"/>
                </a:lnTo>
                <a:lnTo>
                  <a:pt x="2107" y="206"/>
                </a:lnTo>
                <a:lnTo>
                  <a:pt x="2104" y="201"/>
                </a:lnTo>
                <a:lnTo>
                  <a:pt x="2104" y="197"/>
                </a:lnTo>
                <a:lnTo>
                  <a:pt x="2103" y="193"/>
                </a:lnTo>
                <a:lnTo>
                  <a:pt x="2103" y="183"/>
                </a:lnTo>
                <a:close/>
                <a:moveTo>
                  <a:pt x="115" y="5"/>
                </a:moveTo>
                <a:lnTo>
                  <a:pt x="185" y="5"/>
                </a:lnTo>
                <a:lnTo>
                  <a:pt x="185" y="32"/>
                </a:lnTo>
                <a:lnTo>
                  <a:pt x="173" y="32"/>
                </a:lnTo>
                <a:lnTo>
                  <a:pt x="114" y="97"/>
                </a:lnTo>
                <a:lnTo>
                  <a:pt x="172" y="189"/>
                </a:lnTo>
                <a:lnTo>
                  <a:pt x="185" y="189"/>
                </a:lnTo>
                <a:lnTo>
                  <a:pt x="185" y="215"/>
                </a:lnTo>
                <a:lnTo>
                  <a:pt x="134" y="215"/>
                </a:lnTo>
                <a:lnTo>
                  <a:pt x="80" y="127"/>
                </a:lnTo>
                <a:lnTo>
                  <a:pt x="63" y="144"/>
                </a:lnTo>
                <a:lnTo>
                  <a:pt x="63" y="189"/>
                </a:lnTo>
                <a:lnTo>
                  <a:pt x="79" y="189"/>
                </a:lnTo>
                <a:lnTo>
                  <a:pt x="79" y="215"/>
                </a:lnTo>
                <a:lnTo>
                  <a:pt x="0" y="215"/>
                </a:lnTo>
                <a:lnTo>
                  <a:pt x="0" y="189"/>
                </a:lnTo>
                <a:lnTo>
                  <a:pt x="15" y="189"/>
                </a:lnTo>
                <a:lnTo>
                  <a:pt x="15" y="32"/>
                </a:lnTo>
                <a:lnTo>
                  <a:pt x="0" y="32"/>
                </a:lnTo>
                <a:lnTo>
                  <a:pt x="0" y="5"/>
                </a:lnTo>
                <a:lnTo>
                  <a:pt x="79" y="5"/>
                </a:lnTo>
                <a:lnTo>
                  <a:pt x="79" y="32"/>
                </a:lnTo>
                <a:lnTo>
                  <a:pt x="63" y="32"/>
                </a:lnTo>
                <a:lnTo>
                  <a:pt x="63" y="105"/>
                </a:lnTo>
                <a:lnTo>
                  <a:pt x="131" y="32"/>
                </a:lnTo>
                <a:lnTo>
                  <a:pt x="115" y="32"/>
                </a:lnTo>
                <a:lnTo>
                  <a:pt x="115" y="5"/>
                </a:lnTo>
                <a:close/>
                <a:moveTo>
                  <a:pt x="199" y="268"/>
                </a:moveTo>
                <a:lnTo>
                  <a:pt x="199" y="241"/>
                </a:lnTo>
                <a:lnTo>
                  <a:pt x="216" y="241"/>
                </a:lnTo>
                <a:lnTo>
                  <a:pt x="224" y="239"/>
                </a:lnTo>
                <a:lnTo>
                  <a:pt x="227" y="239"/>
                </a:lnTo>
                <a:lnTo>
                  <a:pt x="230" y="237"/>
                </a:lnTo>
                <a:lnTo>
                  <a:pt x="233" y="235"/>
                </a:lnTo>
                <a:lnTo>
                  <a:pt x="235" y="232"/>
                </a:lnTo>
                <a:lnTo>
                  <a:pt x="238" y="225"/>
                </a:lnTo>
                <a:lnTo>
                  <a:pt x="244" y="214"/>
                </a:lnTo>
                <a:lnTo>
                  <a:pt x="193" y="76"/>
                </a:lnTo>
                <a:lnTo>
                  <a:pt x="182" y="76"/>
                </a:lnTo>
                <a:lnTo>
                  <a:pt x="182" y="48"/>
                </a:lnTo>
                <a:lnTo>
                  <a:pt x="250" y="48"/>
                </a:lnTo>
                <a:lnTo>
                  <a:pt x="250" y="76"/>
                </a:lnTo>
                <a:lnTo>
                  <a:pt x="238" y="76"/>
                </a:lnTo>
                <a:lnTo>
                  <a:pt x="268" y="166"/>
                </a:lnTo>
                <a:lnTo>
                  <a:pt x="299" y="76"/>
                </a:lnTo>
                <a:lnTo>
                  <a:pt x="288" y="76"/>
                </a:lnTo>
                <a:lnTo>
                  <a:pt x="288" y="48"/>
                </a:lnTo>
                <a:lnTo>
                  <a:pt x="346" y="48"/>
                </a:lnTo>
                <a:lnTo>
                  <a:pt x="346" y="76"/>
                </a:lnTo>
                <a:lnTo>
                  <a:pt x="336" y="76"/>
                </a:lnTo>
                <a:lnTo>
                  <a:pt x="278" y="231"/>
                </a:lnTo>
                <a:lnTo>
                  <a:pt x="275" y="239"/>
                </a:lnTo>
                <a:lnTo>
                  <a:pt x="269" y="248"/>
                </a:lnTo>
                <a:lnTo>
                  <a:pt x="265" y="255"/>
                </a:lnTo>
                <a:lnTo>
                  <a:pt x="262" y="258"/>
                </a:lnTo>
                <a:lnTo>
                  <a:pt x="258" y="261"/>
                </a:lnTo>
                <a:lnTo>
                  <a:pt x="251" y="266"/>
                </a:lnTo>
                <a:lnTo>
                  <a:pt x="248" y="268"/>
                </a:lnTo>
                <a:lnTo>
                  <a:pt x="244" y="269"/>
                </a:lnTo>
                <a:lnTo>
                  <a:pt x="238" y="270"/>
                </a:lnTo>
                <a:lnTo>
                  <a:pt x="234" y="270"/>
                </a:lnTo>
                <a:lnTo>
                  <a:pt x="223" y="272"/>
                </a:lnTo>
                <a:lnTo>
                  <a:pt x="216" y="272"/>
                </a:lnTo>
                <a:lnTo>
                  <a:pt x="210" y="270"/>
                </a:lnTo>
                <a:lnTo>
                  <a:pt x="199" y="268"/>
                </a:lnTo>
                <a:close/>
                <a:moveTo>
                  <a:pt x="356" y="193"/>
                </a:moveTo>
                <a:lnTo>
                  <a:pt x="370" y="193"/>
                </a:lnTo>
                <a:lnTo>
                  <a:pt x="370" y="76"/>
                </a:lnTo>
                <a:lnTo>
                  <a:pt x="356" y="76"/>
                </a:lnTo>
                <a:lnTo>
                  <a:pt x="356" y="48"/>
                </a:lnTo>
                <a:lnTo>
                  <a:pt x="412" y="48"/>
                </a:lnTo>
                <a:lnTo>
                  <a:pt x="412" y="65"/>
                </a:lnTo>
                <a:lnTo>
                  <a:pt x="423" y="56"/>
                </a:lnTo>
                <a:lnTo>
                  <a:pt x="429" y="53"/>
                </a:lnTo>
                <a:lnTo>
                  <a:pt x="435" y="50"/>
                </a:lnTo>
                <a:lnTo>
                  <a:pt x="442" y="48"/>
                </a:lnTo>
                <a:lnTo>
                  <a:pt x="449" y="45"/>
                </a:lnTo>
                <a:lnTo>
                  <a:pt x="456" y="45"/>
                </a:lnTo>
                <a:lnTo>
                  <a:pt x="464" y="43"/>
                </a:lnTo>
                <a:lnTo>
                  <a:pt x="471" y="45"/>
                </a:lnTo>
                <a:lnTo>
                  <a:pt x="478" y="45"/>
                </a:lnTo>
                <a:lnTo>
                  <a:pt x="484" y="48"/>
                </a:lnTo>
                <a:lnTo>
                  <a:pt x="490" y="49"/>
                </a:lnTo>
                <a:lnTo>
                  <a:pt x="494" y="52"/>
                </a:lnTo>
                <a:lnTo>
                  <a:pt x="498" y="56"/>
                </a:lnTo>
                <a:lnTo>
                  <a:pt x="500" y="59"/>
                </a:lnTo>
                <a:lnTo>
                  <a:pt x="501" y="60"/>
                </a:lnTo>
                <a:lnTo>
                  <a:pt x="504" y="66"/>
                </a:lnTo>
                <a:lnTo>
                  <a:pt x="515" y="58"/>
                </a:lnTo>
                <a:lnTo>
                  <a:pt x="522" y="53"/>
                </a:lnTo>
                <a:lnTo>
                  <a:pt x="528" y="50"/>
                </a:lnTo>
                <a:lnTo>
                  <a:pt x="535" y="48"/>
                </a:lnTo>
                <a:lnTo>
                  <a:pt x="542" y="46"/>
                </a:lnTo>
                <a:lnTo>
                  <a:pt x="550" y="45"/>
                </a:lnTo>
                <a:lnTo>
                  <a:pt x="559" y="43"/>
                </a:lnTo>
                <a:lnTo>
                  <a:pt x="567" y="45"/>
                </a:lnTo>
                <a:lnTo>
                  <a:pt x="576" y="46"/>
                </a:lnTo>
                <a:lnTo>
                  <a:pt x="583" y="49"/>
                </a:lnTo>
                <a:lnTo>
                  <a:pt x="586" y="50"/>
                </a:lnTo>
                <a:lnTo>
                  <a:pt x="590" y="53"/>
                </a:lnTo>
                <a:lnTo>
                  <a:pt x="594" y="59"/>
                </a:lnTo>
                <a:lnTo>
                  <a:pt x="599" y="66"/>
                </a:lnTo>
                <a:lnTo>
                  <a:pt x="599" y="70"/>
                </a:lnTo>
                <a:lnTo>
                  <a:pt x="600" y="74"/>
                </a:lnTo>
                <a:lnTo>
                  <a:pt x="601" y="84"/>
                </a:lnTo>
                <a:lnTo>
                  <a:pt x="601" y="193"/>
                </a:lnTo>
                <a:lnTo>
                  <a:pt x="614" y="193"/>
                </a:lnTo>
                <a:lnTo>
                  <a:pt x="614" y="220"/>
                </a:lnTo>
                <a:lnTo>
                  <a:pt x="548" y="220"/>
                </a:lnTo>
                <a:lnTo>
                  <a:pt x="548" y="193"/>
                </a:lnTo>
                <a:lnTo>
                  <a:pt x="558" y="193"/>
                </a:lnTo>
                <a:lnTo>
                  <a:pt x="558" y="98"/>
                </a:lnTo>
                <a:lnTo>
                  <a:pt x="558" y="93"/>
                </a:lnTo>
                <a:lnTo>
                  <a:pt x="556" y="89"/>
                </a:lnTo>
                <a:lnTo>
                  <a:pt x="555" y="84"/>
                </a:lnTo>
                <a:lnTo>
                  <a:pt x="553" y="81"/>
                </a:lnTo>
                <a:lnTo>
                  <a:pt x="550" y="80"/>
                </a:lnTo>
                <a:lnTo>
                  <a:pt x="546" y="79"/>
                </a:lnTo>
                <a:lnTo>
                  <a:pt x="542" y="77"/>
                </a:lnTo>
                <a:lnTo>
                  <a:pt x="538" y="77"/>
                </a:lnTo>
                <a:lnTo>
                  <a:pt x="529" y="77"/>
                </a:lnTo>
                <a:lnTo>
                  <a:pt x="525" y="79"/>
                </a:lnTo>
                <a:lnTo>
                  <a:pt x="521" y="80"/>
                </a:lnTo>
                <a:lnTo>
                  <a:pt x="514" y="83"/>
                </a:lnTo>
                <a:lnTo>
                  <a:pt x="507" y="87"/>
                </a:lnTo>
                <a:lnTo>
                  <a:pt x="507" y="98"/>
                </a:lnTo>
                <a:lnTo>
                  <a:pt x="507" y="193"/>
                </a:lnTo>
                <a:lnTo>
                  <a:pt x="517" y="193"/>
                </a:lnTo>
                <a:lnTo>
                  <a:pt x="517" y="220"/>
                </a:lnTo>
                <a:lnTo>
                  <a:pt x="453" y="220"/>
                </a:lnTo>
                <a:lnTo>
                  <a:pt x="453" y="193"/>
                </a:lnTo>
                <a:lnTo>
                  <a:pt x="464" y="193"/>
                </a:lnTo>
                <a:lnTo>
                  <a:pt x="464" y="98"/>
                </a:lnTo>
                <a:lnTo>
                  <a:pt x="463" y="93"/>
                </a:lnTo>
                <a:lnTo>
                  <a:pt x="463" y="89"/>
                </a:lnTo>
                <a:lnTo>
                  <a:pt x="461" y="86"/>
                </a:lnTo>
                <a:lnTo>
                  <a:pt x="459" y="81"/>
                </a:lnTo>
                <a:lnTo>
                  <a:pt x="456" y="80"/>
                </a:lnTo>
                <a:lnTo>
                  <a:pt x="453" y="79"/>
                </a:lnTo>
                <a:lnTo>
                  <a:pt x="449" y="77"/>
                </a:lnTo>
                <a:lnTo>
                  <a:pt x="443" y="77"/>
                </a:lnTo>
                <a:lnTo>
                  <a:pt x="436" y="77"/>
                </a:lnTo>
                <a:lnTo>
                  <a:pt x="429" y="80"/>
                </a:lnTo>
                <a:lnTo>
                  <a:pt x="421" y="83"/>
                </a:lnTo>
                <a:lnTo>
                  <a:pt x="413" y="87"/>
                </a:lnTo>
                <a:lnTo>
                  <a:pt x="413" y="193"/>
                </a:lnTo>
                <a:lnTo>
                  <a:pt x="423" y="193"/>
                </a:lnTo>
                <a:lnTo>
                  <a:pt x="423" y="220"/>
                </a:lnTo>
                <a:lnTo>
                  <a:pt x="356" y="220"/>
                </a:lnTo>
                <a:lnTo>
                  <a:pt x="356" y="193"/>
                </a:lnTo>
                <a:close/>
                <a:moveTo>
                  <a:pt x="618" y="142"/>
                </a:moveTo>
                <a:lnTo>
                  <a:pt x="618" y="127"/>
                </a:lnTo>
                <a:lnTo>
                  <a:pt x="618" y="117"/>
                </a:lnTo>
                <a:lnTo>
                  <a:pt x="620" y="107"/>
                </a:lnTo>
                <a:lnTo>
                  <a:pt x="621" y="98"/>
                </a:lnTo>
                <a:lnTo>
                  <a:pt x="624" y="90"/>
                </a:lnTo>
                <a:lnTo>
                  <a:pt x="627" y="83"/>
                </a:lnTo>
                <a:lnTo>
                  <a:pt x="630" y="76"/>
                </a:lnTo>
                <a:lnTo>
                  <a:pt x="634" y="70"/>
                </a:lnTo>
                <a:lnTo>
                  <a:pt x="639" y="65"/>
                </a:lnTo>
                <a:lnTo>
                  <a:pt x="644" y="60"/>
                </a:lnTo>
                <a:lnTo>
                  <a:pt x="649" y="56"/>
                </a:lnTo>
                <a:lnTo>
                  <a:pt x="656" y="52"/>
                </a:lnTo>
                <a:lnTo>
                  <a:pt x="663" y="49"/>
                </a:lnTo>
                <a:lnTo>
                  <a:pt x="671" y="46"/>
                </a:lnTo>
                <a:lnTo>
                  <a:pt x="678" y="45"/>
                </a:lnTo>
                <a:lnTo>
                  <a:pt x="686" y="45"/>
                </a:lnTo>
                <a:lnTo>
                  <a:pt x="695" y="43"/>
                </a:lnTo>
                <a:lnTo>
                  <a:pt x="710" y="45"/>
                </a:lnTo>
                <a:lnTo>
                  <a:pt x="717" y="46"/>
                </a:lnTo>
                <a:lnTo>
                  <a:pt x="724" y="49"/>
                </a:lnTo>
                <a:lnTo>
                  <a:pt x="730" y="50"/>
                </a:lnTo>
                <a:lnTo>
                  <a:pt x="736" y="55"/>
                </a:lnTo>
                <a:lnTo>
                  <a:pt x="741" y="58"/>
                </a:lnTo>
                <a:lnTo>
                  <a:pt x="745" y="62"/>
                </a:lnTo>
                <a:lnTo>
                  <a:pt x="750" y="67"/>
                </a:lnTo>
                <a:lnTo>
                  <a:pt x="754" y="73"/>
                </a:lnTo>
                <a:lnTo>
                  <a:pt x="757" y="80"/>
                </a:lnTo>
                <a:lnTo>
                  <a:pt x="760" y="87"/>
                </a:lnTo>
                <a:lnTo>
                  <a:pt x="761" y="94"/>
                </a:lnTo>
                <a:lnTo>
                  <a:pt x="762" y="103"/>
                </a:lnTo>
                <a:lnTo>
                  <a:pt x="764" y="111"/>
                </a:lnTo>
                <a:lnTo>
                  <a:pt x="764" y="121"/>
                </a:lnTo>
                <a:lnTo>
                  <a:pt x="764" y="145"/>
                </a:lnTo>
                <a:lnTo>
                  <a:pt x="662" y="145"/>
                </a:lnTo>
                <a:lnTo>
                  <a:pt x="662" y="152"/>
                </a:lnTo>
                <a:lnTo>
                  <a:pt x="663" y="158"/>
                </a:lnTo>
                <a:lnTo>
                  <a:pt x="665" y="167"/>
                </a:lnTo>
                <a:lnTo>
                  <a:pt x="668" y="172"/>
                </a:lnTo>
                <a:lnTo>
                  <a:pt x="669" y="176"/>
                </a:lnTo>
                <a:lnTo>
                  <a:pt x="672" y="179"/>
                </a:lnTo>
                <a:lnTo>
                  <a:pt x="675" y="182"/>
                </a:lnTo>
                <a:lnTo>
                  <a:pt x="679" y="184"/>
                </a:lnTo>
                <a:lnTo>
                  <a:pt x="682" y="186"/>
                </a:lnTo>
                <a:lnTo>
                  <a:pt x="686" y="189"/>
                </a:lnTo>
                <a:lnTo>
                  <a:pt x="690" y="190"/>
                </a:lnTo>
                <a:lnTo>
                  <a:pt x="700" y="191"/>
                </a:lnTo>
                <a:lnTo>
                  <a:pt x="710" y="191"/>
                </a:lnTo>
                <a:lnTo>
                  <a:pt x="726" y="191"/>
                </a:lnTo>
                <a:lnTo>
                  <a:pt x="738" y="190"/>
                </a:lnTo>
                <a:lnTo>
                  <a:pt x="751" y="187"/>
                </a:lnTo>
                <a:lnTo>
                  <a:pt x="761" y="183"/>
                </a:lnTo>
                <a:lnTo>
                  <a:pt x="761" y="210"/>
                </a:lnTo>
                <a:lnTo>
                  <a:pt x="750" y="215"/>
                </a:lnTo>
                <a:lnTo>
                  <a:pt x="744" y="217"/>
                </a:lnTo>
                <a:lnTo>
                  <a:pt x="737" y="220"/>
                </a:lnTo>
                <a:lnTo>
                  <a:pt x="728" y="221"/>
                </a:lnTo>
                <a:lnTo>
                  <a:pt x="720" y="222"/>
                </a:lnTo>
                <a:lnTo>
                  <a:pt x="712" y="222"/>
                </a:lnTo>
                <a:lnTo>
                  <a:pt x="702" y="222"/>
                </a:lnTo>
                <a:lnTo>
                  <a:pt x="692" y="222"/>
                </a:lnTo>
                <a:lnTo>
                  <a:pt x="686" y="222"/>
                </a:lnTo>
                <a:lnTo>
                  <a:pt x="682" y="222"/>
                </a:lnTo>
                <a:lnTo>
                  <a:pt x="672" y="220"/>
                </a:lnTo>
                <a:lnTo>
                  <a:pt x="665" y="218"/>
                </a:lnTo>
                <a:lnTo>
                  <a:pt x="656" y="215"/>
                </a:lnTo>
                <a:lnTo>
                  <a:pt x="649" y="211"/>
                </a:lnTo>
                <a:lnTo>
                  <a:pt x="647" y="210"/>
                </a:lnTo>
                <a:lnTo>
                  <a:pt x="644" y="207"/>
                </a:lnTo>
                <a:lnTo>
                  <a:pt x="638" y="203"/>
                </a:lnTo>
                <a:lnTo>
                  <a:pt x="634" y="197"/>
                </a:lnTo>
                <a:lnTo>
                  <a:pt x="630" y="191"/>
                </a:lnTo>
                <a:lnTo>
                  <a:pt x="625" y="184"/>
                </a:lnTo>
                <a:lnTo>
                  <a:pt x="623" y="177"/>
                </a:lnTo>
                <a:lnTo>
                  <a:pt x="621" y="169"/>
                </a:lnTo>
                <a:lnTo>
                  <a:pt x="620" y="160"/>
                </a:lnTo>
                <a:lnTo>
                  <a:pt x="618" y="152"/>
                </a:lnTo>
                <a:lnTo>
                  <a:pt x="618" y="142"/>
                </a:lnTo>
                <a:close/>
                <a:moveTo>
                  <a:pt x="661" y="120"/>
                </a:moveTo>
                <a:lnTo>
                  <a:pt x="724" y="120"/>
                </a:lnTo>
                <a:lnTo>
                  <a:pt x="724" y="115"/>
                </a:lnTo>
                <a:lnTo>
                  <a:pt x="723" y="104"/>
                </a:lnTo>
                <a:lnTo>
                  <a:pt x="721" y="96"/>
                </a:lnTo>
                <a:lnTo>
                  <a:pt x="720" y="89"/>
                </a:lnTo>
                <a:lnTo>
                  <a:pt x="716" y="83"/>
                </a:lnTo>
                <a:lnTo>
                  <a:pt x="712" y="80"/>
                </a:lnTo>
                <a:lnTo>
                  <a:pt x="707" y="77"/>
                </a:lnTo>
                <a:lnTo>
                  <a:pt x="704" y="76"/>
                </a:lnTo>
                <a:lnTo>
                  <a:pt x="702" y="76"/>
                </a:lnTo>
                <a:lnTo>
                  <a:pt x="695" y="74"/>
                </a:lnTo>
                <a:lnTo>
                  <a:pt x="688" y="76"/>
                </a:lnTo>
                <a:lnTo>
                  <a:pt x="682" y="77"/>
                </a:lnTo>
                <a:lnTo>
                  <a:pt x="679" y="79"/>
                </a:lnTo>
                <a:lnTo>
                  <a:pt x="676" y="80"/>
                </a:lnTo>
                <a:lnTo>
                  <a:pt x="671" y="84"/>
                </a:lnTo>
                <a:lnTo>
                  <a:pt x="666" y="91"/>
                </a:lnTo>
                <a:lnTo>
                  <a:pt x="663" y="98"/>
                </a:lnTo>
                <a:lnTo>
                  <a:pt x="662" y="108"/>
                </a:lnTo>
                <a:lnTo>
                  <a:pt x="661" y="120"/>
                </a:lnTo>
                <a:close/>
                <a:moveTo>
                  <a:pt x="777" y="193"/>
                </a:moveTo>
                <a:lnTo>
                  <a:pt x="791" y="193"/>
                </a:lnTo>
                <a:lnTo>
                  <a:pt x="791" y="76"/>
                </a:lnTo>
                <a:lnTo>
                  <a:pt x="777" y="76"/>
                </a:lnTo>
                <a:lnTo>
                  <a:pt x="777" y="48"/>
                </a:lnTo>
                <a:lnTo>
                  <a:pt x="833" y="48"/>
                </a:lnTo>
                <a:lnTo>
                  <a:pt x="833" y="66"/>
                </a:lnTo>
                <a:lnTo>
                  <a:pt x="839" y="62"/>
                </a:lnTo>
                <a:lnTo>
                  <a:pt x="844" y="58"/>
                </a:lnTo>
                <a:lnTo>
                  <a:pt x="850" y="53"/>
                </a:lnTo>
                <a:lnTo>
                  <a:pt x="857" y="50"/>
                </a:lnTo>
                <a:lnTo>
                  <a:pt x="864" y="48"/>
                </a:lnTo>
                <a:lnTo>
                  <a:pt x="871" y="45"/>
                </a:lnTo>
                <a:lnTo>
                  <a:pt x="880" y="45"/>
                </a:lnTo>
                <a:lnTo>
                  <a:pt x="888" y="43"/>
                </a:lnTo>
                <a:lnTo>
                  <a:pt x="898" y="45"/>
                </a:lnTo>
                <a:lnTo>
                  <a:pt x="906" y="46"/>
                </a:lnTo>
                <a:lnTo>
                  <a:pt x="914" y="49"/>
                </a:lnTo>
                <a:lnTo>
                  <a:pt x="916" y="50"/>
                </a:lnTo>
                <a:lnTo>
                  <a:pt x="921" y="53"/>
                </a:lnTo>
                <a:lnTo>
                  <a:pt x="925" y="59"/>
                </a:lnTo>
                <a:lnTo>
                  <a:pt x="929" y="66"/>
                </a:lnTo>
                <a:lnTo>
                  <a:pt x="932" y="73"/>
                </a:lnTo>
                <a:lnTo>
                  <a:pt x="932" y="79"/>
                </a:lnTo>
                <a:lnTo>
                  <a:pt x="932" y="83"/>
                </a:lnTo>
                <a:lnTo>
                  <a:pt x="932" y="193"/>
                </a:lnTo>
                <a:lnTo>
                  <a:pt x="946" y="193"/>
                </a:lnTo>
                <a:lnTo>
                  <a:pt x="946" y="220"/>
                </a:lnTo>
                <a:lnTo>
                  <a:pt x="878" y="220"/>
                </a:lnTo>
                <a:lnTo>
                  <a:pt x="878" y="193"/>
                </a:lnTo>
                <a:lnTo>
                  <a:pt x="890" y="193"/>
                </a:lnTo>
                <a:lnTo>
                  <a:pt x="890" y="98"/>
                </a:lnTo>
                <a:lnTo>
                  <a:pt x="888" y="93"/>
                </a:lnTo>
                <a:lnTo>
                  <a:pt x="888" y="89"/>
                </a:lnTo>
                <a:lnTo>
                  <a:pt x="887" y="84"/>
                </a:lnTo>
                <a:lnTo>
                  <a:pt x="884" y="81"/>
                </a:lnTo>
                <a:lnTo>
                  <a:pt x="881" y="80"/>
                </a:lnTo>
                <a:lnTo>
                  <a:pt x="877" y="79"/>
                </a:lnTo>
                <a:lnTo>
                  <a:pt x="873" y="77"/>
                </a:lnTo>
                <a:lnTo>
                  <a:pt x="867" y="77"/>
                </a:lnTo>
                <a:lnTo>
                  <a:pt x="858" y="77"/>
                </a:lnTo>
                <a:lnTo>
                  <a:pt x="850" y="80"/>
                </a:lnTo>
                <a:lnTo>
                  <a:pt x="842" y="83"/>
                </a:lnTo>
                <a:lnTo>
                  <a:pt x="834" y="87"/>
                </a:lnTo>
                <a:lnTo>
                  <a:pt x="834" y="193"/>
                </a:lnTo>
                <a:lnTo>
                  <a:pt x="846" y="193"/>
                </a:lnTo>
                <a:lnTo>
                  <a:pt x="846" y="220"/>
                </a:lnTo>
                <a:lnTo>
                  <a:pt x="777" y="220"/>
                </a:lnTo>
                <a:lnTo>
                  <a:pt x="777" y="193"/>
                </a:lnTo>
                <a:close/>
                <a:moveTo>
                  <a:pt x="1015" y="211"/>
                </a:moveTo>
                <a:lnTo>
                  <a:pt x="1015" y="162"/>
                </a:lnTo>
                <a:lnTo>
                  <a:pt x="1052" y="162"/>
                </a:lnTo>
                <a:lnTo>
                  <a:pt x="1052" y="187"/>
                </a:lnTo>
                <a:lnTo>
                  <a:pt x="1058" y="190"/>
                </a:lnTo>
                <a:lnTo>
                  <a:pt x="1063" y="191"/>
                </a:lnTo>
                <a:lnTo>
                  <a:pt x="1072" y="193"/>
                </a:lnTo>
                <a:lnTo>
                  <a:pt x="1082" y="193"/>
                </a:lnTo>
                <a:lnTo>
                  <a:pt x="1090" y="193"/>
                </a:lnTo>
                <a:lnTo>
                  <a:pt x="1099" y="190"/>
                </a:lnTo>
                <a:lnTo>
                  <a:pt x="1104" y="189"/>
                </a:lnTo>
                <a:lnTo>
                  <a:pt x="1109" y="184"/>
                </a:lnTo>
                <a:lnTo>
                  <a:pt x="1113" y="180"/>
                </a:lnTo>
                <a:lnTo>
                  <a:pt x="1114" y="176"/>
                </a:lnTo>
                <a:lnTo>
                  <a:pt x="1116" y="169"/>
                </a:lnTo>
                <a:lnTo>
                  <a:pt x="1116" y="163"/>
                </a:lnTo>
                <a:lnTo>
                  <a:pt x="1116" y="160"/>
                </a:lnTo>
                <a:lnTo>
                  <a:pt x="1116" y="153"/>
                </a:lnTo>
                <a:lnTo>
                  <a:pt x="1114" y="149"/>
                </a:lnTo>
                <a:lnTo>
                  <a:pt x="1113" y="144"/>
                </a:lnTo>
                <a:lnTo>
                  <a:pt x="1110" y="141"/>
                </a:lnTo>
                <a:lnTo>
                  <a:pt x="1106" y="136"/>
                </a:lnTo>
                <a:lnTo>
                  <a:pt x="1100" y="134"/>
                </a:lnTo>
                <a:lnTo>
                  <a:pt x="1084" y="129"/>
                </a:lnTo>
                <a:lnTo>
                  <a:pt x="1068" y="124"/>
                </a:lnTo>
                <a:lnTo>
                  <a:pt x="1056" y="120"/>
                </a:lnTo>
                <a:lnTo>
                  <a:pt x="1045" y="115"/>
                </a:lnTo>
                <a:lnTo>
                  <a:pt x="1036" y="110"/>
                </a:lnTo>
                <a:lnTo>
                  <a:pt x="1029" y="103"/>
                </a:lnTo>
                <a:lnTo>
                  <a:pt x="1024" y="96"/>
                </a:lnTo>
                <a:lnTo>
                  <a:pt x="1022" y="91"/>
                </a:lnTo>
                <a:lnTo>
                  <a:pt x="1021" y="87"/>
                </a:lnTo>
                <a:lnTo>
                  <a:pt x="1020" y="81"/>
                </a:lnTo>
                <a:lnTo>
                  <a:pt x="1018" y="76"/>
                </a:lnTo>
                <a:lnTo>
                  <a:pt x="1018" y="63"/>
                </a:lnTo>
                <a:lnTo>
                  <a:pt x="1018" y="58"/>
                </a:lnTo>
                <a:lnTo>
                  <a:pt x="1018" y="50"/>
                </a:lnTo>
                <a:lnTo>
                  <a:pt x="1018" y="45"/>
                </a:lnTo>
                <a:lnTo>
                  <a:pt x="1021" y="39"/>
                </a:lnTo>
                <a:lnTo>
                  <a:pt x="1022" y="34"/>
                </a:lnTo>
                <a:lnTo>
                  <a:pt x="1025" y="28"/>
                </a:lnTo>
                <a:lnTo>
                  <a:pt x="1028" y="24"/>
                </a:lnTo>
                <a:lnTo>
                  <a:pt x="1032" y="18"/>
                </a:lnTo>
                <a:lnTo>
                  <a:pt x="1036" y="15"/>
                </a:lnTo>
                <a:lnTo>
                  <a:pt x="1042" y="11"/>
                </a:lnTo>
                <a:lnTo>
                  <a:pt x="1048" y="8"/>
                </a:lnTo>
                <a:lnTo>
                  <a:pt x="1055" y="5"/>
                </a:lnTo>
                <a:lnTo>
                  <a:pt x="1060" y="4"/>
                </a:lnTo>
                <a:lnTo>
                  <a:pt x="1069" y="1"/>
                </a:lnTo>
                <a:lnTo>
                  <a:pt x="1076" y="1"/>
                </a:lnTo>
                <a:lnTo>
                  <a:pt x="1084" y="0"/>
                </a:lnTo>
                <a:lnTo>
                  <a:pt x="1094" y="0"/>
                </a:lnTo>
                <a:lnTo>
                  <a:pt x="1116" y="0"/>
                </a:lnTo>
                <a:lnTo>
                  <a:pt x="1124" y="1"/>
                </a:lnTo>
                <a:lnTo>
                  <a:pt x="1133" y="3"/>
                </a:lnTo>
                <a:lnTo>
                  <a:pt x="1147" y="5"/>
                </a:lnTo>
                <a:lnTo>
                  <a:pt x="1157" y="8"/>
                </a:lnTo>
                <a:lnTo>
                  <a:pt x="1157" y="53"/>
                </a:lnTo>
                <a:lnTo>
                  <a:pt x="1121" y="53"/>
                </a:lnTo>
                <a:lnTo>
                  <a:pt x="1121" y="35"/>
                </a:lnTo>
                <a:lnTo>
                  <a:pt x="1116" y="32"/>
                </a:lnTo>
                <a:lnTo>
                  <a:pt x="1110" y="31"/>
                </a:lnTo>
                <a:lnTo>
                  <a:pt x="1103" y="31"/>
                </a:lnTo>
                <a:lnTo>
                  <a:pt x="1093" y="29"/>
                </a:lnTo>
                <a:lnTo>
                  <a:pt x="1086" y="31"/>
                </a:lnTo>
                <a:lnTo>
                  <a:pt x="1080" y="31"/>
                </a:lnTo>
                <a:lnTo>
                  <a:pt x="1075" y="34"/>
                </a:lnTo>
                <a:lnTo>
                  <a:pt x="1069" y="36"/>
                </a:lnTo>
                <a:lnTo>
                  <a:pt x="1066" y="39"/>
                </a:lnTo>
                <a:lnTo>
                  <a:pt x="1063" y="43"/>
                </a:lnTo>
                <a:lnTo>
                  <a:pt x="1062" y="49"/>
                </a:lnTo>
                <a:lnTo>
                  <a:pt x="1062" y="55"/>
                </a:lnTo>
                <a:lnTo>
                  <a:pt x="1062" y="62"/>
                </a:lnTo>
                <a:lnTo>
                  <a:pt x="1063" y="67"/>
                </a:lnTo>
                <a:lnTo>
                  <a:pt x="1065" y="72"/>
                </a:lnTo>
                <a:lnTo>
                  <a:pt x="1068" y="74"/>
                </a:lnTo>
                <a:lnTo>
                  <a:pt x="1073" y="79"/>
                </a:lnTo>
                <a:lnTo>
                  <a:pt x="1076" y="80"/>
                </a:lnTo>
                <a:lnTo>
                  <a:pt x="1079" y="81"/>
                </a:lnTo>
                <a:lnTo>
                  <a:pt x="1086" y="84"/>
                </a:lnTo>
                <a:lnTo>
                  <a:pt x="1096" y="87"/>
                </a:lnTo>
                <a:lnTo>
                  <a:pt x="1111" y="91"/>
                </a:lnTo>
                <a:lnTo>
                  <a:pt x="1123" y="96"/>
                </a:lnTo>
                <a:lnTo>
                  <a:pt x="1134" y="101"/>
                </a:lnTo>
                <a:lnTo>
                  <a:pt x="1142" y="105"/>
                </a:lnTo>
                <a:lnTo>
                  <a:pt x="1147" y="110"/>
                </a:lnTo>
                <a:lnTo>
                  <a:pt x="1149" y="113"/>
                </a:lnTo>
                <a:lnTo>
                  <a:pt x="1152" y="115"/>
                </a:lnTo>
                <a:lnTo>
                  <a:pt x="1155" y="120"/>
                </a:lnTo>
                <a:lnTo>
                  <a:pt x="1158" y="124"/>
                </a:lnTo>
                <a:lnTo>
                  <a:pt x="1159" y="128"/>
                </a:lnTo>
                <a:lnTo>
                  <a:pt x="1162" y="138"/>
                </a:lnTo>
                <a:lnTo>
                  <a:pt x="1162" y="142"/>
                </a:lnTo>
                <a:lnTo>
                  <a:pt x="1162" y="148"/>
                </a:lnTo>
                <a:lnTo>
                  <a:pt x="1162" y="156"/>
                </a:lnTo>
                <a:lnTo>
                  <a:pt x="1162" y="165"/>
                </a:lnTo>
                <a:lnTo>
                  <a:pt x="1162" y="173"/>
                </a:lnTo>
                <a:lnTo>
                  <a:pt x="1161" y="180"/>
                </a:lnTo>
                <a:lnTo>
                  <a:pt x="1158" y="186"/>
                </a:lnTo>
                <a:lnTo>
                  <a:pt x="1155" y="193"/>
                </a:lnTo>
                <a:lnTo>
                  <a:pt x="1152" y="197"/>
                </a:lnTo>
                <a:lnTo>
                  <a:pt x="1148" y="203"/>
                </a:lnTo>
                <a:lnTo>
                  <a:pt x="1144" y="207"/>
                </a:lnTo>
                <a:lnTo>
                  <a:pt x="1138" y="211"/>
                </a:lnTo>
                <a:lnTo>
                  <a:pt x="1133" y="214"/>
                </a:lnTo>
                <a:lnTo>
                  <a:pt x="1125" y="217"/>
                </a:lnTo>
                <a:lnTo>
                  <a:pt x="1118" y="218"/>
                </a:lnTo>
                <a:lnTo>
                  <a:pt x="1110" y="221"/>
                </a:lnTo>
                <a:lnTo>
                  <a:pt x="1101" y="222"/>
                </a:lnTo>
                <a:lnTo>
                  <a:pt x="1093" y="222"/>
                </a:lnTo>
                <a:lnTo>
                  <a:pt x="1082" y="222"/>
                </a:lnTo>
                <a:lnTo>
                  <a:pt x="1062" y="222"/>
                </a:lnTo>
                <a:lnTo>
                  <a:pt x="1052" y="221"/>
                </a:lnTo>
                <a:lnTo>
                  <a:pt x="1044" y="220"/>
                </a:lnTo>
                <a:lnTo>
                  <a:pt x="1028" y="217"/>
                </a:lnTo>
                <a:lnTo>
                  <a:pt x="1015" y="211"/>
                </a:lnTo>
                <a:close/>
                <a:moveTo>
                  <a:pt x="1175" y="177"/>
                </a:moveTo>
                <a:lnTo>
                  <a:pt x="1175" y="169"/>
                </a:lnTo>
                <a:lnTo>
                  <a:pt x="1175" y="163"/>
                </a:lnTo>
                <a:lnTo>
                  <a:pt x="1176" y="158"/>
                </a:lnTo>
                <a:lnTo>
                  <a:pt x="1179" y="149"/>
                </a:lnTo>
                <a:lnTo>
                  <a:pt x="1183" y="142"/>
                </a:lnTo>
                <a:lnTo>
                  <a:pt x="1186" y="138"/>
                </a:lnTo>
                <a:lnTo>
                  <a:pt x="1190" y="135"/>
                </a:lnTo>
                <a:lnTo>
                  <a:pt x="1198" y="131"/>
                </a:lnTo>
                <a:lnTo>
                  <a:pt x="1206" y="127"/>
                </a:lnTo>
                <a:lnTo>
                  <a:pt x="1216" y="124"/>
                </a:lnTo>
                <a:lnTo>
                  <a:pt x="1226" y="122"/>
                </a:lnTo>
                <a:lnTo>
                  <a:pt x="1265" y="115"/>
                </a:lnTo>
                <a:lnTo>
                  <a:pt x="1265" y="100"/>
                </a:lnTo>
                <a:lnTo>
                  <a:pt x="1265" y="94"/>
                </a:lnTo>
                <a:lnTo>
                  <a:pt x="1264" y="90"/>
                </a:lnTo>
                <a:lnTo>
                  <a:pt x="1261" y="86"/>
                </a:lnTo>
                <a:lnTo>
                  <a:pt x="1257" y="83"/>
                </a:lnTo>
                <a:lnTo>
                  <a:pt x="1253" y="81"/>
                </a:lnTo>
                <a:lnTo>
                  <a:pt x="1247" y="80"/>
                </a:lnTo>
                <a:lnTo>
                  <a:pt x="1240" y="79"/>
                </a:lnTo>
                <a:lnTo>
                  <a:pt x="1231" y="79"/>
                </a:lnTo>
                <a:lnTo>
                  <a:pt x="1219" y="79"/>
                </a:lnTo>
                <a:lnTo>
                  <a:pt x="1207" y="80"/>
                </a:lnTo>
                <a:lnTo>
                  <a:pt x="1198" y="81"/>
                </a:lnTo>
                <a:lnTo>
                  <a:pt x="1188" y="84"/>
                </a:lnTo>
                <a:lnTo>
                  <a:pt x="1188" y="56"/>
                </a:lnTo>
                <a:lnTo>
                  <a:pt x="1200" y="52"/>
                </a:lnTo>
                <a:lnTo>
                  <a:pt x="1214" y="48"/>
                </a:lnTo>
                <a:lnTo>
                  <a:pt x="1231" y="45"/>
                </a:lnTo>
                <a:lnTo>
                  <a:pt x="1241" y="45"/>
                </a:lnTo>
                <a:lnTo>
                  <a:pt x="1251" y="43"/>
                </a:lnTo>
                <a:lnTo>
                  <a:pt x="1264" y="45"/>
                </a:lnTo>
                <a:lnTo>
                  <a:pt x="1270" y="45"/>
                </a:lnTo>
                <a:lnTo>
                  <a:pt x="1275" y="46"/>
                </a:lnTo>
                <a:lnTo>
                  <a:pt x="1285" y="50"/>
                </a:lnTo>
                <a:lnTo>
                  <a:pt x="1289" y="52"/>
                </a:lnTo>
                <a:lnTo>
                  <a:pt x="1294" y="55"/>
                </a:lnTo>
                <a:lnTo>
                  <a:pt x="1298" y="58"/>
                </a:lnTo>
                <a:lnTo>
                  <a:pt x="1301" y="62"/>
                </a:lnTo>
                <a:lnTo>
                  <a:pt x="1303" y="66"/>
                </a:lnTo>
                <a:lnTo>
                  <a:pt x="1305" y="70"/>
                </a:lnTo>
                <a:lnTo>
                  <a:pt x="1306" y="76"/>
                </a:lnTo>
                <a:lnTo>
                  <a:pt x="1308" y="80"/>
                </a:lnTo>
                <a:lnTo>
                  <a:pt x="1309" y="87"/>
                </a:lnTo>
                <a:lnTo>
                  <a:pt x="1309" y="93"/>
                </a:lnTo>
                <a:lnTo>
                  <a:pt x="1309" y="182"/>
                </a:lnTo>
                <a:lnTo>
                  <a:pt x="1309" y="187"/>
                </a:lnTo>
                <a:lnTo>
                  <a:pt x="1311" y="190"/>
                </a:lnTo>
                <a:lnTo>
                  <a:pt x="1315" y="193"/>
                </a:lnTo>
                <a:lnTo>
                  <a:pt x="1319" y="193"/>
                </a:lnTo>
                <a:lnTo>
                  <a:pt x="1325" y="193"/>
                </a:lnTo>
                <a:lnTo>
                  <a:pt x="1325" y="218"/>
                </a:lnTo>
                <a:lnTo>
                  <a:pt x="1315" y="221"/>
                </a:lnTo>
                <a:lnTo>
                  <a:pt x="1309" y="221"/>
                </a:lnTo>
                <a:lnTo>
                  <a:pt x="1302" y="222"/>
                </a:lnTo>
                <a:lnTo>
                  <a:pt x="1295" y="221"/>
                </a:lnTo>
                <a:lnTo>
                  <a:pt x="1288" y="221"/>
                </a:lnTo>
                <a:lnTo>
                  <a:pt x="1284" y="218"/>
                </a:lnTo>
                <a:lnTo>
                  <a:pt x="1279" y="217"/>
                </a:lnTo>
                <a:lnTo>
                  <a:pt x="1277" y="215"/>
                </a:lnTo>
                <a:lnTo>
                  <a:pt x="1275" y="214"/>
                </a:lnTo>
                <a:lnTo>
                  <a:pt x="1274" y="210"/>
                </a:lnTo>
                <a:lnTo>
                  <a:pt x="1271" y="206"/>
                </a:lnTo>
                <a:lnTo>
                  <a:pt x="1271" y="201"/>
                </a:lnTo>
                <a:lnTo>
                  <a:pt x="1267" y="207"/>
                </a:lnTo>
                <a:lnTo>
                  <a:pt x="1261" y="211"/>
                </a:lnTo>
                <a:lnTo>
                  <a:pt x="1255" y="214"/>
                </a:lnTo>
                <a:lnTo>
                  <a:pt x="1250" y="217"/>
                </a:lnTo>
                <a:lnTo>
                  <a:pt x="1244" y="220"/>
                </a:lnTo>
                <a:lnTo>
                  <a:pt x="1237" y="221"/>
                </a:lnTo>
                <a:lnTo>
                  <a:pt x="1230" y="222"/>
                </a:lnTo>
                <a:lnTo>
                  <a:pt x="1224" y="222"/>
                </a:lnTo>
                <a:lnTo>
                  <a:pt x="1213" y="222"/>
                </a:lnTo>
                <a:lnTo>
                  <a:pt x="1207" y="221"/>
                </a:lnTo>
                <a:lnTo>
                  <a:pt x="1203" y="220"/>
                </a:lnTo>
                <a:lnTo>
                  <a:pt x="1195" y="217"/>
                </a:lnTo>
                <a:lnTo>
                  <a:pt x="1188" y="211"/>
                </a:lnTo>
                <a:lnTo>
                  <a:pt x="1185" y="208"/>
                </a:lnTo>
                <a:lnTo>
                  <a:pt x="1182" y="206"/>
                </a:lnTo>
                <a:lnTo>
                  <a:pt x="1178" y="197"/>
                </a:lnTo>
                <a:lnTo>
                  <a:pt x="1176" y="187"/>
                </a:lnTo>
                <a:lnTo>
                  <a:pt x="1175" y="177"/>
                </a:lnTo>
                <a:close/>
                <a:moveTo>
                  <a:pt x="1265" y="184"/>
                </a:moveTo>
                <a:lnTo>
                  <a:pt x="1265" y="141"/>
                </a:lnTo>
                <a:lnTo>
                  <a:pt x="1243" y="142"/>
                </a:lnTo>
                <a:lnTo>
                  <a:pt x="1237" y="144"/>
                </a:lnTo>
                <a:lnTo>
                  <a:pt x="1231" y="144"/>
                </a:lnTo>
                <a:lnTo>
                  <a:pt x="1227" y="146"/>
                </a:lnTo>
                <a:lnTo>
                  <a:pt x="1224" y="148"/>
                </a:lnTo>
                <a:lnTo>
                  <a:pt x="1222" y="152"/>
                </a:lnTo>
                <a:lnTo>
                  <a:pt x="1219" y="155"/>
                </a:lnTo>
                <a:lnTo>
                  <a:pt x="1217" y="160"/>
                </a:lnTo>
                <a:lnTo>
                  <a:pt x="1217" y="166"/>
                </a:lnTo>
                <a:lnTo>
                  <a:pt x="1217" y="176"/>
                </a:lnTo>
                <a:lnTo>
                  <a:pt x="1217" y="180"/>
                </a:lnTo>
                <a:lnTo>
                  <a:pt x="1219" y="184"/>
                </a:lnTo>
                <a:lnTo>
                  <a:pt x="1220" y="187"/>
                </a:lnTo>
                <a:lnTo>
                  <a:pt x="1223" y="190"/>
                </a:lnTo>
                <a:lnTo>
                  <a:pt x="1226" y="193"/>
                </a:lnTo>
                <a:lnTo>
                  <a:pt x="1230" y="194"/>
                </a:lnTo>
                <a:lnTo>
                  <a:pt x="1234" y="196"/>
                </a:lnTo>
                <a:lnTo>
                  <a:pt x="1240" y="196"/>
                </a:lnTo>
                <a:lnTo>
                  <a:pt x="1247" y="194"/>
                </a:lnTo>
                <a:lnTo>
                  <a:pt x="1254" y="193"/>
                </a:lnTo>
                <a:lnTo>
                  <a:pt x="1260" y="189"/>
                </a:lnTo>
                <a:lnTo>
                  <a:pt x="1265" y="184"/>
                </a:lnTo>
                <a:close/>
                <a:moveTo>
                  <a:pt x="1335" y="193"/>
                </a:moveTo>
                <a:lnTo>
                  <a:pt x="1349" y="193"/>
                </a:lnTo>
                <a:lnTo>
                  <a:pt x="1349" y="76"/>
                </a:lnTo>
                <a:lnTo>
                  <a:pt x="1335" y="76"/>
                </a:lnTo>
                <a:lnTo>
                  <a:pt x="1335" y="48"/>
                </a:lnTo>
                <a:lnTo>
                  <a:pt x="1391" y="48"/>
                </a:lnTo>
                <a:lnTo>
                  <a:pt x="1391" y="66"/>
                </a:lnTo>
                <a:lnTo>
                  <a:pt x="1395" y="62"/>
                </a:lnTo>
                <a:lnTo>
                  <a:pt x="1402" y="58"/>
                </a:lnTo>
                <a:lnTo>
                  <a:pt x="1408" y="53"/>
                </a:lnTo>
                <a:lnTo>
                  <a:pt x="1415" y="50"/>
                </a:lnTo>
                <a:lnTo>
                  <a:pt x="1422" y="48"/>
                </a:lnTo>
                <a:lnTo>
                  <a:pt x="1429" y="45"/>
                </a:lnTo>
                <a:lnTo>
                  <a:pt x="1438" y="45"/>
                </a:lnTo>
                <a:lnTo>
                  <a:pt x="1446" y="43"/>
                </a:lnTo>
                <a:lnTo>
                  <a:pt x="1455" y="45"/>
                </a:lnTo>
                <a:lnTo>
                  <a:pt x="1463" y="46"/>
                </a:lnTo>
                <a:lnTo>
                  <a:pt x="1472" y="49"/>
                </a:lnTo>
                <a:lnTo>
                  <a:pt x="1474" y="50"/>
                </a:lnTo>
                <a:lnTo>
                  <a:pt x="1477" y="53"/>
                </a:lnTo>
                <a:lnTo>
                  <a:pt x="1483" y="59"/>
                </a:lnTo>
                <a:lnTo>
                  <a:pt x="1487" y="66"/>
                </a:lnTo>
                <a:lnTo>
                  <a:pt x="1489" y="73"/>
                </a:lnTo>
                <a:lnTo>
                  <a:pt x="1490" y="79"/>
                </a:lnTo>
                <a:lnTo>
                  <a:pt x="1490" y="83"/>
                </a:lnTo>
                <a:lnTo>
                  <a:pt x="1490" y="193"/>
                </a:lnTo>
                <a:lnTo>
                  <a:pt x="1504" y="193"/>
                </a:lnTo>
                <a:lnTo>
                  <a:pt x="1504" y="220"/>
                </a:lnTo>
                <a:lnTo>
                  <a:pt x="1436" y="220"/>
                </a:lnTo>
                <a:lnTo>
                  <a:pt x="1436" y="193"/>
                </a:lnTo>
                <a:lnTo>
                  <a:pt x="1446" y="193"/>
                </a:lnTo>
                <a:lnTo>
                  <a:pt x="1446" y="98"/>
                </a:lnTo>
                <a:lnTo>
                  <a:pt x="1446" y="93"/>
                </a:lnTo>
                <a:lnTo>
                  <a:pt x="1445" y="89"/>
                </a:lnTo>
                <a:lnTo>
                  <a:pt x="1443" y="84"/>
                </a:lnTo>
                <a:lnTo>
                  <a:pt x="1441" y="81"/>
                </a:lnTo>
                <a:lnTo>
                  <a:pt x="1438" y="80"/>
                </a:lnTo>
                <a:lnTo>
                  <a:pt x="1435" y="79"/>
                </a:lnTo>
                <a:lnTo>
                  <a:pt x="1429" y="77"/>
                </a:lnTo>
                <a:lnTo>
                  <a:pt x="1425" y="77"/>
                </a:lnTo>
                <a:lnTo>
                  <a:pt x="1416" y="77"/>
                </a:lnTo>
                <a:lnTo>
                  <a:pt x="1408" y="80"/>
                </a:lnTo>
                <a:lnTo>
                  <a:pt x="1400" y="83"/>
                </a:lnTo>
                <a:lnTo>
                  <a:pt x="1392" y="87"/>
                </a:lnTo>
                <a:lnTo>
                  <a:pt x="1392" y="193"/>
                </a:lnTo>
                <a:lnTo>
                  <a:pt x="1402" y="193"/>
                </a:lnTo>
                <a:lnTo>
                  <a:pt x="1402" y="220"/>
                </a:lnTo>
                <a:lnTo>
                  <a:pt x="1335" y="220"/>
                </a:lnTo>
                <a:lnTo>
                  <a:pt x="1335" y="193"/>
                </a:lnTo>
                <a:close/>
                <a:moveTo>
                  <a:pt x="1507" y="139"/>
                </a:moveTo>
                <a:lnTo>
                  <a:pt x="1507" y="128"/>
                </a:lnTo>
                <a:lnTo>
                  <a:pt x="1507" y="118"/>
                </a:lnTo>
                <a:lnTo>
                  <a:pt x="1508" y="108"/>
                </a:lnTo>
                <a:lnTo>
                  <a:pt x="1510" y="98"/>
                </a:lnTo>
                <a:lnTo>
                  <a:pt x="1513" y="91"/>
                </a:lnTo>
                <a:lnTo>
                  <a:pt x="1515" y="83"/>
                </a:lnTo>
                <a:lnTo>
                  <a:pt x="1520" y="76"/>
                </a:lnTo>
                <a:lnTo>
                  <a:pt x="1524" y="70"/>
                </a:lnTo>
                <a:lnTo>
                  <a:pt x="1528" y="65"/>
                </a:lnTo>
                <a:lnTo>
                  <a:pt x="1534" y="60"/>
                </a:lnTo>
                <a:lnTo>
                  <a:pt x="1539" y="56"/>
                </a:lnTo>
                <a:lnTo>
                  <a:pt x="1545" y="52"/>
                </a:lnTo>
                <a:lnTo>
                  <a:pt x="1552" y="49"/>
                </a:lnTo>
                <a:lnTo>
                  <a:pt x="1559" y="46"/>
                </a:lnTo>
                <a:lnTo>
                  <a:pt x="1568" y="45"/>
                </a:lnTo>
                <a:lnTo>
                  <a:pt x="1575" y="45"/>
                </a:lnTo>
                <a:lnTo>
                  <a:pt x="1583" y="43"/>
                </a:lnTo>
                <a:lnTo>
                  <a:pt x="1592" y="45"/>
                </a:lnTo>
                <a:lnTo>
                  <a:pt x="1600" y="45"/>
                </a:lnTo>
                <a:lnTo>
                  <a:pt x="1607" y="46"/>
                </a:lnTo>
                <a:lnTo>
                  <a:pt x="1614" y="49"/>
                </a:lnTo>
                <a:lnTo>
                  <a:pt x="1621" y="52"/>
                </a:lnTo>
                <a:lnTo>
                  <a:pt x="1628" y="56"/>
                </a:lnTo>
                <a:lnTo>
                  <a:pt x="1634" y="60"/>
                </a:lnTo>
                <a:lnTo>
                  <a:pt x="1640" y="65"/>
                </a:lnTo>
                <a:lnTo>
                  <a:pt x="1644" y="70"/>
                </a:lnTo>
                <a:lnTo>
                  <a:pt x="1648" y="76"/>
                </a:lnTo>
                <a:lnTo>
                  <a:pt x="1652" y="83"/>
                </a:lnTo>
                <a:lnTo>
                  <a:pt x="1655" y="91"/>
                </a:lnTo>
                <a:lnTo>
                  <a:pt x="1658" y="98"/>
                </a:lnTo>
                <a:lnTo>
                  <a:pt x="1659" y="108"/>
                </a:lnTo>
                <a:lnTo>
                  <a:pt x="1661" y="118"/>
                </a:lnTo>
                <a:lnTo>
                  <a:pt x="1661" y="128"/>
                </a:lnTo>
                <a:lnTo>
                  <a:pt x="1661" y="139"/>
                </a:lnTo>
                <a:lnTo>
                  <a:pt x="1661" y="149"/>
                </a:lnTo>
                <a:lnTo>
                  <a:pt x="1659" y="159"/>
                </a:lnTo>
                <a:lnTo>
                  <a:pt x="1658" y="169"/>
                </a:lnTo>
                <a:lnTo>
                  <a:pt x="1655" y="177"/>
                </a:lnTo>
                <a:lnTo>
                  <a:pt x="1652" y="184"/>
                </a:lnTo>
                <a:lnTo>
                  <a:pt x="1648" y="191"/>
                </a:lnTo>
                <a:lnTo>
                  <a:pt x="1644" y="197"/>
                </a:lnTo>
                <a:lnTo>
                  <a:pt x="1640" y="203"/>
                </a:lnTo>
                <a:lnTo>
                  <a:pt x="1634" y="207"/>
                </a:lnTo>
                <a:lnTo>
                  <a:pt x="1628" y="211"/>
                </a:lnTo>
                <a:lnTo>
                  <a:pt x="1621" y="215"/>
                </a:lnTo>
                <a:lnTo>
                  <a:pt x="1614" y="218"/>
                </a:lnTo>
                <a:lnTo>
                  <a:pt x="1607" y="220"/>
                </a:lnTo>
                <a:lnTo>
                  <a:pt x="1600" y="222"/>
                </a:lnTo>
                <a:lnTo>
                  <a:pt x="1592" y="222"/>
                </a:lnTo>
                <a:lnTo>
                  <a:pt x="1583" y="222"/>
                </a:lnTo>
                <a:lnTo>
                  <a:pt x="1575" y="222"/>
                </a:lnTo>
                <a:lnTo>
                  <a:pt x="1568" y="222"/>
                </a:lnTo>
                <a:lnTo>
                  <a:pt x="1559" y="220"/>
                </a:lnTo>
                <a:lnTo>
                  <a:pt x="1552" y="218"/>
                </a:lnTo>
                <a:lnTo>
                  <a:pt x="1545" y="215"/>
                </a:lnTo>
                <a:lnTo>
                  <a:pt x="1539" y="211"/>
                </a:lnTo>
                <a:lnTo>
                  <a:pt x="1534" y="207"/>
                </a:lnTo>
                <a:lnTo>
                  <a:pt x="1528" y="203"/>
                </a:lnTo>
                <a:lnTo>
                  <a:pt x="1524" y="197"/>
                </a:lnTo>
                <a:lnTo>
                  <a:pt x="1520" y="191"/>
                </a:lnTo>
                <a:lnTo>
                  <a:pt x="1515" y="184"/>
                </a:lnTo>
                <a:lnTo>
                  <a:pt x="1513" y="177"/>
                </a:lnTo>
                <a:lnTo>
                  <a:pt x="1510" y="169"/>
                </a:lnTo>
                <a:lnTo>
                  <a:pt x="1508" y="159"/>
                </a:lnTo>
                <a:lnTo>
                  <a:pt x="1507" y="149"/>
                </a:lnTo>
                <a:lnTo>
                  <a:pt x="1507" y="139"/>
                </a:lnTo>
                <a:close/>
                <a:moveTo>
                  <a:pt x="1617" y="146"/>
                </a:moveTo>
                <a:lnTo>
                  <a:pt x="1617" y="122"/>
                </a:lnTo>
                <a:lnTo>
                  <a:pt x="1616" y="111"/>
                </a:lnTo>
                <a:lnTo>
                  <a:pt x="1614" y="101"/>
                </a:lnTo>
                <a:lnTo>
                  <a:pt x="1611" y="93"/>
                </a:lnTo>
                <a:lnTo>
                  <a:pt x="1607" y="86"/>
                </a:lnTo>
                <a:lnTo>
                  <a:pt x="1603" y="81"/>
                </a:lnTo>
                <a:lnTo>
                  <a:pt x="1600" y="80"/>
                </a:lnTo>
                <a:lnTo>
                  <a:pt x="1597" y="79"/>
                </a:lnTo>
                <a:lnTo>
                  <a:pt x="1590" y="76"/>
                </a:lnTo>
                <a:lnTo>
                  <a:pt x="1583" y="76"/>
                </a:lnTo>
                <a:lnTo>
                  <a:pt x="1576" y="76"/>
                </a:lnTo>
                <a:lnTo>
                  <a:pt x="1570" y="79"/>
                </a:lnTo>
                <a:lnTo>
                  <a:pt x="1568" y="80"/>
                </a:lnTo>
                <a:lnTo>
                  <a:pt x="1565" y="81"/>
                </a:lnTo>
                <a:lnTo>
                  <a:pt x="1559" y="86"/>
                </a:lnTo>
                <a:lnTo>
                  <a:pt x="1556" y="93"/>
                </a:lnTo>
                <a:lnTo>
                  <a:pt x="1554" y="101"/>
                </a:lnTo>
                <a:lnTo>
                  <a:pt x="1552" y="111"/>
                </a:lnTo>
                <a:lnTo>
                  <a:pt x="1551" y="122"/>
                </a:lnTo>
                <a:lnTo>
                  <a:pt x="1551" y="146"/>
                </a:lnTo>
                <a:lnTo>
                  <a:pt x="1552" y="159"/>
                </a:lnTo>
                <a:lnTo>
                  <a:pt x="1554" y="169"/>
                </a:lnTo>
                <a:lnTo>
                  <a:pt x="1556" y="176"/>
                </a:lnTo>
                <a:lnTo>
                  <a:pt x="1559" y="183"/>
                </a:lnTo>
                <a:lnTo>
                  <a:pt x="1565" y="187"/>
                </a:lnTo>
                <a:lnTo>
                  <a:pt x="1568" y="189"/>
                </a:lnTo>
                <a:lnTo>
                  <a:pt x="1570" y="190"/>
                </a:lnTo>
                <a:lnTo>
                  <a:pt x="1576" y="193"/>
                </a:lnTo>
                <a:lnTo>
                  <a:pt x="1583" y="193"/>
                </a:lnTo>
                <a:lnTo>
                  <a:pt x="1590" y="193"/>
                </a:lnTo>
                <a:lnTo>
                  <a:pt x="1597" y="190"/>
                </a:lnTo>
                <a:lnTo>
                  <a:pt x="1600" y="189"/>
                </a:lnTo>
                <a:lnTo>
                  <a:pt x="1603" y="187"/>
                </a:lnTo>
                <a:lnTo>
                  <a:pt x="1607" y="183"/>
                </a:lnTo>
                <a:lnTo>
                  <a:pt x="1611" y="176"/>
                </a:lnTo>
                <a:lnTo>
                  <a:pt x="1614" y="169"/>
                </a:lnTo>
                <a:lnTo>
                  <a:pt x="1616" y="159"/>
                </a:lnTo>
                <a:lnTo>
                  <a:pt x="1617" y="146"/>
                </a:lnTo>
                <a:close/>
                <a:moveTo>
                  <a:pt x="1668" y="193"/>
                </a:moveTo>
                <a:lnTo>
                  <a:pt x="1682" y="193"/>
                </a:lnTo>
                <a:lnTo>
                  <a:pt x="1682" y="76"/>
                </a:lnTo>
                <a:lnTo>
                  <a:pt x="1668" y="76"/>
                </a:lnTo>
                <a:lnTo>
                  <a:pt x="1668" y="48"/>
                </a:lnTo>
                <a:lnTo>
                  <a:pt x="1723" y="48"/>
                </a:lnTo>
                <a:lnTo>
                  <a:pt x="1723" y="65"/>
                </a:lnTo>
                <a:lnTo>
                  <a:pt x="1734" y="56"/>
                </a:lnTo>
                <a:lnTo>
                  <a:pt x="1741" y="53"/>
                </a:lnTo>
                <a:lnTo>
                  <a:pt x="1747" y="50"/>
                </a:lnTo>
                <a:lnTo>
                  <a:pt x="1754" y="48"/>
                </a:lnTo>
                <a:lnTo>
                  <a:pt x="1761" y="45"/>
                </a:lnTo>
                <a:lnTo>
                  <a:pt x="1768" y="45"/>
                </a:lnTo>
                <a:lnTo>
                  <a:pt x="1777" y="43"/>
                </a:lnTo>
                <a:lnTo>
                  <a:pt x="1784" y="45"/>
                </a:lnTo>
                <a:lnTo>
                  <a:pt x="1791" y="45"/>
                </a:lnTo>
                <a:lnTo>
                  <a:pt x="1797" y="48"/>
                </a:lnTo>
                <a:lnTo>
                  <a:pt x="1802" y="49"/>
                </a:lnTo>
                <a:lnTo>
                  <a:pt x="1806" y="52"/>
                </a:lnTo>
                <a:lnTo>
                  <a:pt x="1811" y="56"/>
                </a:lnTo>
                <a:lnTo>
                  <a:pt x="1812" y="59"/>
                </a:lnTo>
                <a:lnTo>
                  <a:pt x="1813" y="60"/>
                </a:lnTo>
                <a:lnTo>
                  <a:pt x="1816" y="66"/>
                </a:lnTo>
                <a:lnTo>
                  <a:pt x="1828" y="58"/>
                </a:lnTo>
                <a:lnTo>
                  <a:pt x="1833" y="53"/>
                </a:lnTo>
                <a:lnTo>
                  <a:pt x="1840" y="50"/>
                </a:lnTo>
                <a:lnTo>
                  <a:pt x="1847" y="48"/>
                </a:lnTo>
                <a:lnTo>
                  <a:pt x="1854" y="46"/>
                </a:lnTo>
                <a:lnTo>
                  <a:pt x="1863" y="45"/>
                </a:lnTo>
                <a:lnTo>
                  <a:pt x="1871" y="43"/>
                </a:lnTo>
                <a:lnTo>
                  <a:pt x="1880" y="45"/>
                </a:lnTo>
                <a:lnTo>
                  <a:pt x="1888" y="46"/>
                </a:lnTo>
                <a:lnTo>
                  <a:pt x="1895" y="49"/>
                </a:lnTo>
                <a:lnTo>
                  <a:pt x="1898" y="50"/>
                </a:lnTo>
                <a:lnTo>
                  <a:pt x="1901" y="53"/>
                </a:lnTo>
                <a:lnTo>
                  <a:pt x="1907" y="59"/>
                </a:lnTo>
                <a:lnTo>
                  <a:pt x="1910" y="66"/>
                </a:lnTo>
                <a:lnTo>
                  <a:pt x="1911" y="70"/>
                </a:lnTo>
                <a:lnTo>
                  <a:pt x="1912" y="74"/>
                </a:lnTo>
                <a:lnTo>
                  <a:pt x="1912" y="84"/>
                </a:lnTo>
                <a:lnTo>
                  <a:pt x="1912" y="193"/>
                </a:lnTo>
                <a:lnTo>
                  <a:pt x="1926" y="193"/>
                </a:lnTo>
                <a:lnTo>
                  <a:pt x="1926" y="220"/>
                </a:lnTo>
                <a:lnTo>
                  <a:pt x="1860" y="220"/>
                </a:lnTo>
                <a:lnTo>
                  <a:pt x="1860" y="193"/>
                </a:lnTo>
                <a:lnTo>
                  <a:pt x="1870" y="193"/>
                </a:lnTo>
                <a:lnTo>
                  <a:pt x="1870" y="98"/>
                </a:lnTo>
                <a:lnTo>
                  <a:pt x="1869" y="93"/>
                </a:lnTo>
                <a:lnTo>
                  <a:pt x="1869" y="89"/>
                </a:lnTo>
                <a:lnTo>
                  <a:pt x="1867" y="84"/>
                </a:lnTo>
                <a:lnTo>
                  <a:pt x="1864" y="81"/>
                </a:lnTo>
                <a:lnTo>
                  <a:pt x="1862" y="80"/>
                </a:lnTo>
                <a:lnTo>
                  <a:pt x="1859" y="79"/>
                </a:lnTo>
                <a:lnTo>
                  <a:pt x="1854" y="77"/>
                </a:lnTo>
                <a:lnTo>
                  <a:pt x="1849" y="77"/>
                </a:lnTo>
                <a:lnTo>
                  <a:pt x="1842" y="77"/>
                </a:lnTo>
                <a:lnTo>
                  <a:pt x="1837" y="79"/>
                </a:lnTo>
                <a:lnTo>
                  <a:pt x="1833" y="80"/>
                </a:lnTo>
                <a:lnTo>
                  <a:pt x="1826" y="83"/>
                </a:lnTo>
                <a:lnTo>
                  <a:pt x="1819" y="87"/>
                </a:lnTo>
                <a:lnTo>
                  <a:pt x="1819" y="98"/>
                </a:lnTo>
                <a:lnTo>
                  <a:pt x="1819" y="193"/>
                </a:lnTo>
                <a:lnTo>
                  <a:pt x="1829" y="193"/>
                </a:lnTo>
                <a:lnTo>
                  <a:pt x="1829" y="220"/>
                </a:lnTo>
                <a:lnTo>
                  <a:pt x="1765" y="220"/>
                </a:lnTo>
                <a:lnTo>
                  <a:pt x="1765" y="193"/>
                </a:lnTo>
                <a:lnTo>
                  <a:pt x="1775" y="193"/>
                </a:lnTo>
                <a:lnTo>
                  <a:pt x="1775" y="98"/>
                </a:lnTo>
                <a:lnTo>
                  <a:pt x="1775" y="93"/>
                </a:lnTo>
                <a:lnTo>
                  <a:pt x="1775" y="89"/>
                </a:lnTo>
                <a:lnTo>
                  <a:pt x="1774" y="86"/>
                </a:lnTo>
                <a:lnTo>
                  <a:pt x="1771" y="81"/>
                </a:lnTo>
                <a:lnTo>
                  <a:pt x="1768" y="80"/>
                </a:lnTo>
                <a:lnTo>
                  <a:pt x="1765" y="79"/>
                </a:lnTo>
                <a:lnTo>
                  <a:pt x="1761" y="77"/>
                </a:lnTo>
                <a:lnTo>
                  <a:pt x="1756" y="77"/>
                </a:lnTo>
                <a:lnTo>
                  <a:pt x="1748" y="77"/>
                </a:lnTo>
                <a:lnTo>
                  <a:pt x="1740" y="80"/>
                </a:lnTo>
                <a:lnTo>
                  <a:pt x="1733" y="83"/>
                </a:lnTo>
                <a:lnTo>
                  <a:pt x="1726" y="87"/>
                </a:lnTo>
                <a:lnTo>
                  <a:pt x="1726" y="193"/>
                </a:lnTo>
                <a:lnTo>
                  <a:pt x="1736" y="193"/>
                </a:lnTo>
                <a:lnTo>
                  <a:pt x="1736" y="220"/>
                </a:lnTo>
                <a:lnTo>
                  <a:pt x="1668" y="220"/>
                </a:lnTo>
                <a:lnTo>
                  <a:pt x="1668" y="193"/>
                </a:lnTo>
                <a:close/>
                <a:moveTo>
                  <a:pt x="1936" y="177"/>
                </a:moveTo>
                <a:lnTo>
                  <a:pt x="1936" y="169"/>
                </a:lnTo>
                <a:lnTo>
                  <a:pt x="1936" y="163"/>
                </a:lnTo>
                <a:lnTo>
                  <a:pt x="1936" y="158"/>
                </a:lnTo>
                <a:lnTo>
                  <a:pt x="1939" y="149"/>
                </a:lnTo>
                <a:lnTo>
                  <a:pt x="1945" y="142"/>
                </a:lnTo>
                <a:lnTo>
                  <a:pt x="1948" y="138"/>
                </a:lnTo>
                <a:lnTo>
                  <a:pt x="1951" y="135"/>
                </a:lnTo>
                <a:lnTo>
                  <a:pt x="1958" y="131"/>
                </a:lnTo>
                <a:lnTo>
                  <a:pt x="1967" y="127"/>
                </a:lnTo>
                <a:lnTo>
                  <a:pt x="1976" y="124"/>
                </a:lnTo>
                <a:lnTo>
                  <a:pt x="1987" y="122"/>
                </a:lnTo>
                <a:lnTo>
                  <a:pt x="2025" y="115"/>
                </a:lnTo>
                <a:lnTo>
                  <a:pt x="2025" y="100"/>
                </a:lnTo>
                <a:lnTo>
                  <a:pt x="2025" y="94"/>
                </a:lnTo>
                <a:lnTo>
                  <a:pt x="2024" y="90"/>
                </a:lnTo>
                <a:lnTo>
                  <a:pt x="2021" y="86"/>
                </a:lnTo>
                <a:lnTo>
                  <a:pt x="2018" y="83"/>
                </a:lnTo>
                <a:lnTo>
                  <a:pt x="2014" y="81"/>
                </a:lnTo>
                <a:lnTo>
                  <a:pt x="2007" y="80"/>
                </a:lnTo>
                <a:lnTo>
                  <a:pt x="2000" y="79"/>
                </a:lnTo>
                <a:lnTo>
                  <a:pt x="1991" y="79"/>
                </a:lnTo>
                <a:lnTo>
                  <a:pt x="1980" y="79"/>
                </a:lnTo>
                <a:lnTo>
                  <a:pt x="1969" y="80"/>
                </a:lnTo>
                <a:lnTo>
                  <a:pt x="1958" y="81"/>
                </a:lnTo>
                <a:lnTo>
                  <a:pt x="1948" y="84"/>
                </a:lnTo>
                <a:lnTo>
                  <a:pt x="1948" y="56"/>
                </a:lnTo>
                <a:lnTo>
                  <a:pt x="1960" y="52"/>
                </a:lnTo>
                <a:lnTo>
                  <a:pt x="1976" y="48"/>
                </a:lnTo>
                <a:lnTo>
                  <a:pt x="1993" y="45"/>
                </a:lnTo>
                <a:lnTo>
                  <a:pt x="2001" y="45"/>
                </a:lnTo>
                <a:lnTo>
                  <a:pt x="2011" y="43"/>
                </a:lnTo>
                <a:lnTo>
                  <a:pt x="2024" y="45"/>
                </a:lnTo>
                <a:lnTo>
                  <a:pt x="2031" y="45"/>
                </a:lnTo>
                <a:lnTo>
                  <a:pt x="2037" y="46"/>
                </a:lnTo>
                <a:lnTo>
                  <a:pt x="2047" y="50"/>
                </a:lnTo>
                <a:lnTo>
                  <a:pt x="2051" y="52"/>
                </a:lnTo>
                <a:lnTo>
                  <a:pt x="2055" y="55"/>
                </a:lnTo>
                <a:lnTo>
                  <a:pt x="2058" y="58"/>
                </a:lnTo>
                <a:lnTo>
                  <a:pt x="2061" y="62"/>
                </a:lnTo>
                <a:lnTo>
                  <a:pt x="2064" y="66"/>
                </a:lnTo>
                <a:lnTo>
                  <a:pt x="2065" y="70"/>
                </a:lnTo>
                <a:lnTo>
                  <a:pt x="2068" y="76"/>
                </a:lnTo>
                <a:lnTo>
                  <a:pt x="2069" y="80"/>
                </a:lnTo>
                <a:lnTo>
                  <a:pt x="2069" y="87"/>
                </a:lnTo>
                <a:lnTo>
                  <a:pt x="2069" y="93"/>
                </a:lnTo>
                <a:lnTo>
                  <a:pt x="2069" y="182"/>
                </a:lnTo>
                <a:lnTo>
                  <a:pt x="2071" y="187"/>
                </a:lnTo>
                <a:lnTo>
                  <a:pt x="2072" y="190"/>
                </a:lnTo>
                <a:lnTo>
                  <a:pt x="2075" y="193"/>
                </a:lnTo>
                <a:lnTo>
                  <a:pt x="2079" y="193"/>
                </a:lnTo>
                <a:lnTo>
                  <a:pt x="2085" y="193"/>
                </a:lnTo>
                <a:lnTo>
                  <a:pt x="2085" y="218"/>
                </a:lnTo>
                <a:lnTo>
                  <a:pt x="2076" y="221"/>
                </a:lnTo>
                <a:lnTo>
                  <a:pt x="2071" y="221"/>
                </a:lnTo>
                <a:lnTo>
                  <a:pt x="2062" y="222"/>
                </a:lnTo>
                <a:lnTo>
                  <a:pt x="2055" y="221"/>
                </a:lnTo>
                <a:lnTo>
                  <a:pt x="2049" y="221"/>
                </a:lnTo>
                <a:lnTo>
                  <a:pt x="2044" y="218"/>
                </a:lnTo>
                <a:lnTo>
                  <a:pt x="2040" y="217"/>
                </a:lnTo>
                <a:lnTo>
                  <a:pt x="2038" y="215"/>
                </a:lnTo>
                <a:lnTo>
                  <a:pt x="2037" y="214"/>
                </a:lnTo>
                <a:lnTo>
                  <a:pt x="2034" y="210"/>
                </a:lnTo>
                <a:lnTo>
                  <a:pt x="2032" y="206"/>
                </a:lnTo>
                <a:lnTo>
                  <a:pt x="2031" y="201"/>
                </a:lnTo>
                <a:lnTo>
                  <a:pt x="2027" y="207"/>
                </a:lnTo>
                <a:lnTo>
                  <a:pt x="2023" y="211"/>
                </a:lnTo>
                <a:lnTo>
                  <a:pt x="2017" y="214"/>
                </a:lnTo>
                <a:lnTo>
                  <a:pt x="2011" y="217"/>
                </a:lnTo>
                <a:lnTo>
                  <a:pt x="2004" y="220"/>
                </a:lnTo>
                <a:lnTo>
                  <a:pt x="1999" y="221"/>
                </a:lnTo>
                <a:lnTo>
                  <a:pt x="1991" y="222"/>
                </a:lnTo>
                <a:lnTo>
                  <a:pt x="1984" y="222"/>
                </a:lnTo>
                <a:lnTo>
                  <a:pt x="1973" y="222"/>
                </a:lnTo>
                <a:lnTo>
                  <a:pt x="1967" y="221"/>
                </a:lnTo>
                <a:lnTo>
                  <a:pt x="1963" y="220"/>
                </a:lnTo>
                <a:lnTo>
                  <a:pt x="1955" y="217"/>
                </a:lnTo>
                <a:lnTo>
                  <a:pt x="1948" y="211"/>
                </a:lnTo>
                <a:lnTo>
                  <a:pt x="1945" y="208"/>
                </a:lnTo>
                <a:lnTo>
                  <a:pt x="1943" y="206"/>
                </a:lnTo>
                <a:lnTo>
                  <a:pt x="1939" y="197"/>
                </a:lnTo>
                <a:lnTo>
                  <a:pt x="1936" y="187"/>
                </a:lnTo>
                <a:lnTo>
                  <a:pt x="1936" y="177"/>
                </a:lnTo>
                <a:close/>
                <a:moveTo>
                  <a:pt x="2025" y="184"/>
                </a:moveTo>
                <a:lnTo>
                  <a:pt x="2025" y="141"/>
                </a:lnTo>
                <a:lnTo>
                  <a:pt x="2003" y="142"/>
                </a:lnTo>
                <a:lnTo>
                  <a:pt x="1997" y="144"/>
                </a:lnTo>
                <a:lnTo>
                  <a:pt x="1993" y="144"/>
                </a:lnTo>
                <a:lnTo>
                  <a:pt x="1989" y="146"/>
                </a:lnTo>
                <a:lnTo>
                  <a:pt x="1984" y="148"/>
                </a:lnTo>
                <a:lnTo>
                  <a:pt x="1982" y="152"/>
                </a:lnTo>
                <a:lnTo>
                  <a:pt x="1979" y="155"/>
                </a:lnTo>
                <a:lnTo>
                  <a:pt x="1979" y="160"/>
                </a:lnTo>
                <a:lnTo>
                  <a:pt x="1977" y="166"/>
                </a:lnTo>
                <a:lnTo>
                  <a:pt x="1977" y="176"/>
                </a:lnTo>
                <a:lnTo>
                  <a:pt x="1977" y="180"/>
                </a:lnTo>
                <a:lnTo>
                  <a:pt x="1979" y="184"/>
                </a:lnTo>
                <a:lnTo>
                  <a:pt x="1982" y="187"/>
                </a:lnTo>
                <a:lnTo>
                  <a:pt x="1983" y="190"/>
                </a:lnTo>
                <a:lnTo>
                  <a:pt x="1987" y="193"/>
                </a:lnTo>
                <a:lnTo>
                  <a:pt x="1990" y="194"/>
                </a:lnTo>
                <a:lnTo>
                  <a:pt x="1994" y="196"/>
                </a:lnTo>
                <a:lnTo>
                  <a:pt x="2000" y="196"/>
                </a:lnTo>
                <a:lnTo>
                  <a:pt x="2007" y="194"/>
                </a:lnTo>
                <a:lnTo>
                  <a:pt x="2014" y="193"/>
                </a:lnTo>
                <a:lnTo>
                  <a:pt x="2021" y="189"/>
                </a:lnTo>
                <a:lnTo>
                  <a:pt x="2025" y="18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0" name="Freeform 169">
            <a:extLst>
              <a:ext uri="{FF2B5EF4-FFF2-40B4-BE49-F238E27FC236}">
                <a16:creationId xmlns:a16="http://schemas.microsoft.com/office/drawing/2014/main" id="{8DDBDA9F-7AFA-FAA6-E303-6D2734594BE9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36160" y="5805264"/>
            <a:ext cx="460394" cy="72000"/>
          </a:xfrm>
          <a:custGeom>
            <a:avLst/>
            <a:gdLst>
              <a:gd name="T0" fmla="*/ 1807 w 1815"/>
              <a:gd name="T1" fmla="*/ 37 h 283"/>
              <a:gd name="T2" fmla="*/ 1026 w 1815"/>
              <a:gd name="T3" fmla="*/ 14 h 283"/>
              <a:gd name="T4" fmla="*/ 1150 w 1815"/>
              <a:gd name="T5" fmla="*/ 21 h 283"/>
              <a:gd name="T6" fmla="*/ 1085 w 1815"/>
              <a:gd name="T7" fmla="*/ 75 h 283"/>
              <a:gd name="T8" fmla="*/ 986 w 1815"/>
              <a:gd name="T9" fmla="*/ 162 h 283"/>
              <a:gd name="T10" fmla="*/ 1119 w 1815"/>
              <a:gd name="T11" fmla="*/ 206 h 283"/>
              <a:gd name="T12" fmla="*/ 1043 w 1815"/>
              <a:gd name="T13" fmla="*/ 168 h 283"/>
              <a:gd name="T14" fmla="*/ 1033 w 1815"/>
              <a:gd name="T15" fmla="*/ 78 h 283"/>
              <a:gd name="T16" fmla="*/ 1150 w 1815"/>
              <a:gd name="T17" fmla="*/ 118 h 283"/>
              <a:gd name="T18" fmla="*/ 1096 w 1815"/>
              <a:gd name="T19" fmla="*/ 276 h 283"/>
              <a:gd name="T20" fmla="*/ 961 w 1815"/>
              <a:gd name="T21" fmla="*/ 166 h 283"/>
              <a:gd name="T22" fmla="*/ 1505 w 1815"/>
              <a:gd name="T23" fmla="*/ 266 h 283"/>
              <a:gd name="T24" fmla="*/ 1520 w 1815"/>
              <a:gd name="T25" fmla="*/ 100 h 283"/>
              <a:gd name="T26" fmla="*/ 1632 w 1815"/>
              <a:gd name="T27" fmla="*/ 118 h 283"/>
              <a:gd name="T28" fmla="*/ 1721 w 1815"/>
              <a:gd name="T29" fmla="*/ 204 h 283"/>
              <a:gd name="T30" fmla="*/ 1666 w 1815"/>
              <a:gd name="T31" fmla="*/ 235 h 283"/>
              <a:gd name="T32" fmla="*/ 1647 w 1815"/>
              <a:gd name="T33" fmla="*/ 252 h 283"/>
              <a:gd name="T34" fmla="*/ 1578 w 1815"/>
              <a:gd name="T35" fmla="*/ 188 h 283"/>
              <a:gd name="T36" fmla="*/ 137 w 1815"/>
              <a:gd name="T37" fmla="*/ 13 h 283"/>
              <a:gd name="T38" fmla="*/ 172 w 1815"/>
              <a:gd name="T39" fmla="*/ 138 h 283"/>
              <a:gd name="T40" fmla="*/ 129 w 1815"/>
              <a:gd name="T41" fmla="*/ 164 h 283"/>
              <a:gd name="T42" fmla="*/ 92 w 1815"/>
              <a:gd name="T43" fmla="*/ 23 h 283"/>
              <a:gd name="T44" fmla="*/ 72 w 1815"/>
              <a:gd name="T45" fmla="*/ 175 h 283"/>
              <a:gd name="T46" fmla="*/ 203 w 1815"/>
              <a:gd name="T47" fmla="*/ 216 h 283"/>
              <a:gd name="T48" fmla="*/ 21 w 1815"/>
              <a:gd name="T49" fmla="*/ 272 h 283"/>
              <a:gd name="T50" fmla="*/ 37 w 1815"/>
              <a:gd name="T51" fmla="*/ 199 h 283"/>
              <a:gd name="T52" fmla="*/ 42 w 1815"/>
              <a:gd name="T53" fmla="*/ 17 h 283"/>
              <a:gd name="T54" fmla="*/ 1170 w 1815"/>
              <a:gd name="T55" fmla="*/ 114 h 283"/>
              <a:gd name="T56" fmla="*/ 1240 w 1815"/>
              <a:gd name="T57" fmla="*/ 238 h 283"/>
              <a:gd name="T58" fmla="*/ 1252 w 1815"/>
              <a:gd name="T59" fmla="*/ 113 h 283"/>
              <a:gd name="T60" fmla="*/ 1312 w 1815"/>
              <a:gd name="T61" fmla="*/ 220 h 283"/>
              <a:gd name="T62" fmla="*/ 1263 w 1815"/>
              <a:gd name="T63" fmla="*/ 262 h 283"/>
              <a:gd name="T64" fmla="*/ 288 w 1815"/>
              <a:gd name="T65" fmla="*/ 140 h 283"/>
              <a:gd name="T66" fmla="*/ 294 w 1815"/>
              <a:gd name="T67" fmla="*/ 226 h 283"/>
              <a:gd name="T68" fmla="*/ 319 w 1815"/>
              <a:gd name="T69" fmla="*/ 275 h 283"/>
              <a:gd name="T70" fmla="*/ 212 w 1815"/>
              <a:gd name="T71" fmla="*/ 183 h 283"/>
              <a:gd name="T72" fmla="*/ 379 w 1815"/>
              <a:gd name="T73" fmla="*/ 200 h 283"/>
              <a:gd name="T74" fmla="*/ 428 w 1815"/>
              <a:gd name="T75" fmla="*/ 118 h 283"/>
              <a:gd name="T76" fmla="*/ 526 w 1815"/>
              <a:gd name="T77" fmla="*/ 261 h 283"/>
              <a:gd name="T78" fmla="*/ 451 w 1815"/>
              <a:gd name="T79" fmla="*/ 145 h 283"/>
              <a:gd name="T80" fmla="*/ 411 w 1815"/>
              <a:gd name="T81" fmla="*/ 282 h 283"/>
              <a:gd name="T82" fmla="*/ 1407 w 1815"/>
              <a:gd name="T83" fmla="*/ 250 h 283"/>
              <a:gd name="T84" fmla="*/ 1392 w 1815"/>
              <a:gd name="T85" fmla="*/ 142 h 283"/>
              <a:gd name="T86" fmla="*/ 1444 w 1815"/>
              <a:gd name="T87" fmla="*/ 103 h 283"/>
              <a:gd name="T88" fmla="*/ 1418 w 1815"/>
              <a:gd name="T89" fmla="*/ 271 h 283"/>
              <a:gd name="T90" fmla="*/ 678 w 1815"/>
              <a:gd name="T91" fmla="*/ 237 h 283"/>
              <a:gd name="T92" fmla="*/ 544 w 1815"/>
              <a:gd name="T93" fmla="*/ 281 h 283"/>
              <a:gd name="T94" fmla="*/ 622 w 1815"/>
              <a:gd name="T95" fmla="*/ 234 h 283"/>
              <a:gd name="T96" fmla="*/ 530 w 1815"/>
              <a:gd name="T97" fmla="*/ 152 h 283"/>
              <a:gd name="T98" fmla="*/ 668 w 1815"/>
              <a:gd name="T99" fmla="*/ 106 h 283"/>
              <a:gd name="T100" fmla="*/ 591 w 1815"/>
              <a:gd name="T101" fmla="*/ 169 h 283"/>
              <a:gd name="T102" fmla="*/ 680 w 1815"/>
              <a:gd name="T103" fmla="*/ 223 h 283"/>
              <a:gd name="T104" fmla="*/ 1804 w 1815"/>
              <a:gd name="T105" fmla="*/ 135 h 283"/>
              <a:gd name="T106" fmla="*/ 1773 w 1815"/>
              <a:gd name="T107" fmla="*/ 278 h 283"/>
              <a:gd name="T108" fmla="*/ 689 w 1815"/>
              <a:gd name="T109" fmla="*/ 127 h 283"/>
              <a:gd name="T110" fmla="*/ 760 w 1815"/>
              <a:gd name="T111" fmla="*/ 197 h 283"/>
              <a:gd name="T112" fmla="*/ 708 w 1815"/>
              <a:gd name="T113" fmla="*/ 247 h 283"/>
              <a:gd name="T114" fmla="*/ 883 w 1815"/>
              <a:gd name="T115" fmla="*/ 224 h 283"/>
              <a:gd name="T116" fmla="*/ 729 w 1815"/>
              <a:gd name="T117" fmla="*/ 7 h 283"/>
              <a:gd name="T118" fmla="*/ 695 w 1815"/>
              <a:gd name="T119" fmla="*/ 41 h 283"/>
              <a:gd name="T120" fmla="*/ 319 w 1815"/>
              <a:gd name="T121" fmla="*/ 7 h 283"/>
              <a:gd name="T122" fmla="*/ 249 w 1815"/>
              <a:gd name="T123" fmla="*/ 73 h 283"/>
              <a:gd name="T124" fmla="*/ 274 w 1815"/>
              <a:gd name="T125" fmla="*/ 39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15" h="283">
                <a:moveTo>
                  <a:pt x="1772" y="70"/>
                </a:moveTo>
                <a:lnTo>
                  <a:pt x="1770" y="70"/>
                </a:lnTo>
                <a:lnTo>
                  <a:pt x="1769" y="70"/>
                </a:lnTo>
                <a:lnTo>
                  <a:pt x="1766" y="68"/>
                </a:lnTo>
                <a:lnTo>
                  <a:pt x="1742" y="39"/>
                </a:lnTo>
                <a:lnTo>
                  <a:pt x="1741" y="37"/>
                </a:lnTo>
                <a:lnTo>
                  <a:pt x="1741" y="34"/>
                </a:lnTo>
                <a:lnTo>
                  <a:pt x="1742" y="31"/>
                </a:lnTo>
                <a:lnTo>
                  <a:pt x="1745" y="28"/>
                </a:lnTo>
                <a:lnTo>
                  <a:pt x="1752" y="23"/>
                </a:lnTo>
                <a:lnTo>
                  <a:pt x="1757" y="17"/>
                </a:lnTo>
                <a:lnTo>
                  <a:pt x="1770" y="4"/>
                </a:lnTo>
                <a:lnTo>
                  <a:pt x="1773" y="1"/>
                </a:lnTo>
                <a:lnTo>
                  <a:pt x="1776" y="0"/>
                </a:lnTo>
                <a:lnTo>
                  <a:pt x="1779" y="1"/>
                </a:lnTo>
                <a:lnTo>
                  <a:pt x="1783" y="4"/>
                </a:lnTo>
                <a:lnTo>
                  <a:pt x="1789" y="10"/>
                </a:lnTo>
                <a:lnTo>
                  <a:pt x="1794" y="17"/>
                </a:lnTo>
                <a:lnTo>
                  <a:pt x="1804" y="30"/>
                </a:lnTo>
                <a:lnTo>
                  <a:pt x="1807" y="34"/>
                </a:lnTo>
                <a:lnTo>
                  <a:pt x="1807" y="37"/>
                </a:lnTo>
                <a:lnTo>
                  <a:pt x="1807" y="38"/>
                </a:lnTo>
                <a:lnTo>
                  <a:pt x="1807" y="39"/>
                </a:lnTo>
                <a:lnTo>
                  <a:pt x="1804" y="44"/>
                </a:lnTo>
                <a:lnTo>
                  <a:pt x="1776" y="69"/>
                </a:lnTo>
                <a:lnTo>
                  <a:pt x="1772" y="70"/>
                </a:lnTo>
                <a:close/>
                <a:moveTo>
                  <a:pt x="958" y="133"/>
                </a:moveTo>
                <a:lnTo>
                  <a:pt x="958" y="124"/>
                </a:lnTo>
                <a:lnTo>
                  <a:pt x="959" y="117"/>
                </a:lnTo>
                <a:lnTo>
                  <a:pt x="959" y="109"/>
                </a:lnTo>
                <a:lnTo>
                  <a:pt x="962" y="100"/>
                </a:lnTo>
                <a:lnTo>
                  <a:pt x="963" y="93"/>
                </a:lnTo>
                <a:lnTo>
                  <a:pt x="966" y="86"/>
                </a:lnTo>
                <a:lnTo>
                  <a:pt x="972" y="72"/>
                </a:lnTo>
                <a:lnTo>
                  <a:pt x="980" y="58"/>
                </a:lnTo>
                <a:lnTo>
                  <a:pt x="985" y="51"/>
                </a:lnTo>
                <a:lnTo>
                  <a:pt x="990" y="45"/>
                </a:lnTo>
                <a:lnTo>
                  <a:pt x="996" y="39"/>
                </a:lnTo>
                <a:lnTo>
                  <a:pt x="1002" y="32"/>
                </a:lnTo>
                <a:lnTo>
                  <a:pt x="1014" y="21"/>
                </a:lnTo>
                <a:lnTo>
                  <a:pt x="1020" y="17"/>
                </a:lnTo>
                <a:lnTo>
                  <a:pt x="1026" y="14"/>
                </a:lnTo>
                <a:lnTo>
                  <a:pt x="1038" y="8"/>
                </a:lnTo>
                <a:lnTo>
                  <a:pt x="1044" y="7"/>
                </a:lnTo>
                <a:lnTo>
                  <a:pt x="1050" y="4"/>
                </a:lnTo>
                <a:lnTo>
                  <a:pt x="1055" y="4"/>
                </a:lnTo>
                <a:lnTo>
                  <a:pt x="1062" y="3"/>
                </a:lnTo>
                <a:lnTo>
                  <a:pt x="1068" y="3"/>
                </a:lnTo>
                <a:lnTo>
                  <a:pt x="1074" y="4"/>
                </a:lnTo>
                <a:lnTo>
                  <a:pt x="1081" y="6"/>
                </a:lnTo>
                <a:lnTo>
                  <a:pt x="1086" y="7"/>
                </a:lnTo>
                <a:lnTo>
                  <a:pt x="1098" y="11"/>
                </a:lnTo>
                <a:lnTo>
                  <a:pt x="1105" y="14"/>
                </a:lnTo>
                <a:lnTo>
                  <a:pt x="1110" y="18"/>
                </a:lnTo>
                <a:lnTo>
                  <a:pt x="1116" y="23"/>
                </a:lnTo>
                <a:lnTo>
                  <a:pt x="1123" y="25"/>
                </a:lnTo>
                <a:lnTo>
                  <a:pt x="1129" y="27"/>
                </a:lnTo>
                <a:lnTo>
                  <a:pt x="1136" y="28"/>
                </a:lnTo>
                <a:lnTo>
                  <a:pt x="1139" y="28"/>
                </a:lnTo>
                <a:lnTo>
                  <a:pt x="1141" y="27"/>
                </a:lnTo>
                <a:lnTo>
                  <a:pt x="1144" y="25"/>
                </a:lnTo>
                <a:lnTo>
                  <a:pt x="1147" y="24"/>
                </a:lnTo>
                <a:lnTo>
                  <a:pt x="1150" y="21"/>
                </a:lnTo>
                <a:lnTo>
                  <a:pt x="1153" y="20"/>
                </a:lnTo>
                <a:lnTo>
                  <a:pt x="1156" y="20"/>
                </a:lnTo>
                <a:lnTo>
                  <a:pt x="1158" y="20"/>
                </a:lnTo>
                <a:lnTo>
                  <a:pt x="1161" y="23"/>
                </a:lnTo>
                <a:lnTo>
                  <a:pt x="1164" y="24"/>
                </a:lnTo>
                <a:lnTo>
                  <a:pt x="1166" y="27"/>
                </a:lnTo>
                <a:lnTo>
                  <a:pt x="1166" y="31"/>
                </a:lnTo>
                <a:lnTo>
                  <a:pt x="1164" y="34"/>
                </a:lnTo>
                <a:lnTo>
                  <a:pt x="1160" y="42"/>
                </a:lnTo>
                <a:lnTo>
                  <a:pt x="1154" y="51"/>
                </a:lnTo>
                <a:lnTo>
                  <a:pt x="1151" y="55"/>
                </a:lnTo>
                <a:lnTo>
                  <a:pt x="1149" y="59"/>
                </a:lnTo>
                <a:lnTo>
                  <a:pt x="1140" y="65"/>
                </a:lnTo>
                <a:lnTo>
                  <a:pt x="1133" y="70"/>
                </a:lnTo>
                <a:lnTo>
                  <a:pt x="1125" y="75"/>
                </a:lnTo>
                <a:lnTo>
                  <a:pt x="1117" y="76"/>
                </a:lnTo>
                <a:lnTo>
                  <a:pt x="1109" y="78"/>
                </a:lnTo>
                <a:lnTo>
                  <a:pt x="1102" y="79"/>
                </a:lnTo>
                <a:lnTo>
                  <a:pt x="1093" y="78"/>
                </a:lnTo>
                <a:lnTo>
                  <a:pt x="1089" y="76"/>
                </a:lnTo>
                <a:lnTo>
                  <a:pt x="1085" y="75"/>
                </a:lnTo>
                <a:lnTo>
                  <a:pt x="1077" y="70"/>
                </a:lnTo>
                <a:lnTo>
                  <a:pt x="1069" y="66"/>
                </a:lnTo>
                <a:lnTo>
                  <a:pt x="1061" y="62"/>
                </a:lnTo>
                <a:lnTo>
                  <a:pt x="1054" y="59"/>
                </a:lnTo>
                <a:lnTo>
                  <a:pt x="1045" y="58"/>
                </a:lnTo>
                <a:lnTo>
                  <a:pt x="1037" y="56"/>
                </a:lnTo>
                <a:lnTo>
                  <a:pt x="1030" y="56"/>
                </a:lnTo>
                <a:lnTo>
                  <a:pt x="1023" y="59"/>
                </a:lnTo>
                <a:lnTo>
                  <a:pt x="1016" y="62"/>
                </a:lnTo>
                <a:lnTo>
                  <a:pt x="1009" y="68"/>
                </a:lnTo>
                <a:lnTo>
                  <a:pt x="1002" y="73"/>
                </a:lnTo>
                <a:lnTo>
                  <a:pt x="996" y="80"/>
                </a:lnTo>
                <a:lnTo>
                  <a:pt x="992" y="87"/>
                </a:lnTo>
                <a:lnTo>
                  <a:pt x="988" y="96"/>
                </a:lnTo>
                <a:lnTo>
                  <a:pt x="985" y="104"/>
                </a:lnTo>
                <a:lnTo>
                  <a:pt x="982" y="113"/>
                </a:lnTo>
                <a:lnTo>
                  <a:pt x="982" y="123"/>
                </a:lnTo>
                <a:lnTo>
                  <a:pt x="982" y="133"/>
                </a:lnTo>
                <a:lnTo>
                  <a:pt x="982" y="142"/>
                </a:lnTo>
                <a:lnTo>
                  <a:pt x="983" y="152"/>
                </a:lnTo>
                <a:lnTo>
                  <a:pt x="986" y="162"/>
                </a:lnTo>
                <a:lnTo>
                  <a:pt x="990" y="172"/>
                </a:lnTo>
                <a:lnTo>
                  <a:pt x="995" y="182"/>
                </a:lnTo>
                <a:lnTo>
                  <a:pt x="1000" y="189"/>
                </a:lnTo>
                <a:lnTo>
                  <a:pt x="1003" y="193"/>
                </a:lnTo>
                <a:lnTo>
                  <a:pt x="1006" y="197"/>
                </a:lnTo>
                <a:lnTo>
                  <a:pt x="1010" y="200"/>
                </a:lnTo>
                <a:lnTo>
                  <a:pt x="1013" y="203"/>
                </a:lnTo>
                <a:lnTo>
                  <a:pt x="1017" y="206"/>
                </a:lnTo>
                <a:lnTo>
                  <a:pt x="1021" y="209"/>
                </a:lnTo>
                <a:lnTo>
                  <a:pt x="1026" y="211"/>
                </a:lnTo>
                <a:lnTo>
                  <a:pt x="1031" y="213"/>
                </a:lnTo>
                <a:lnTo>
                  <a:pt x="1036" y="214"/>
                </a:lnTo>
                <a:lnTo>
                  <a:pt x="1041" y="217"/>
                </a:lnTo>
                <a:lnTo>
                  <a:pt x="1052" y="219"/>
                </a:lnTo>
                <a:lnTo>
                  <a:pt x="1065" y="220"/>
                </a:lnTo>
                <a:lnTo>
                  <a:pt x="1077" y="220"/>
                </a:lnTo>
                <a:lnTo>
                  <a:pt x="1086" y="219"/>
                </a:lnTo>
                <a:lnTo>
                  <a:pt x="1098" y="216"/>
                </a:lnTo>
                <a:lnTo>
                  <a:pt x="1109" y="211"/>
                </a:lnTo>
                <a:lnTo>
                  <a:pt x="1113" y="209"/>
                </a:lnTo>
                <a:lnTo>
                  <a:pt x="1119" y="206"/>
                </a:lnTo>
                <a:lnTo>
                  <a:pt x="1129" y="199"/>
                </a:lnTo>
                <a:lnTo>
                  <a:pt x="1133" y="196"/>
                </a:lnTo>
                <a:lnTo>
                  <a:pt x="1137" y="192"/>
                </a:lnTo>
                <a:lnTo>
                  <a:pt x="1139" y="186"/>
                </a:lnTo>
                <a:lnTo>
                  <a:pt x="1140" y="182"/>
                </a:lnTo>
                <a:lnTo>
                  <a:pt x="1140" y="176"/>
                </a:lnTo>
                <a:lnTo>
                  <a:pt x="1140" y="172"/>
                </a:lnTo>
                <a:lnTo>
                  <a:pt x="1137" y="166"/>
                </a:lnTo>
                <a:lnTo>
                  <a:pt x="1134" y="162"/>
                </a:lnTo>
                <a:lnTo>
                  <a:pt x="1129" y="158"/>
                </a:lnTo>
                <a:lnTo>
                  <a:pt x="1126" y="156"/>
                </a:lnTo>
                <a:lnTo>
                  <a:pt x="1123" y="155"/>
                </a:lnTo>
                <a:lnTo>
                  <a:pt x="1117" y="154"/>
                </a:lnTo>
                <a:lnTo>
                  <a:pt x="1110" y="154"/>
                </a:lnTo>
                <a:lnTo>
                  <a:pt x="1102" y="155"/>
                </a:lnTo>
                <a:lnTo>
                  <a:pt x="1093" y="158"/>
                </a:lnTo>
                <a:lnTo>
                  <a:pt x="1078" y="164"/>
                </a:lnTo>
                <a:lnTo>
                  <a:pt x="1064" y="166"/>
                </a:lnTo>
                <a:lnTo>
                  <a:pt x="1057" y="168"/>
                </a:lnTo>
                <a:lnTo>
                  <a:pt x="1050" y="169"/>
                </a:lnTo>
                <a:lnTo>
                  <a:pt x="1043" y="168"/>
                </a:lnTo>
                <a:lnTo>
                  <a:pt x="1036" y="166"/>
                </a:lnTo>
                <a:lnTo>
                  <a:pt x="1030" y="164"/>
                </a:lnTo>
                <a:lnTo>
                  <a:pt x="1024" y="161"/>
                </a:lnTo>
                <a:lnTo>
                  <a:pt x="1020" y="155"/>
                </a:lnTo>
                <a:lnTo>
                  <a:pt x="1016" y="151"/>
                </a:lnTo>
                <a:lnTo>
                  <a:pt x="1013" y="144"/>
                </a:lnTo>
                <a:lnTo>
                  <a:pt x="1010" y="138"/>
                </a:lnTo>
                <a:lnTo>
                  <a:pt x="1009" y="131"/>
                </a:lnTo>
                <a:lnTo>
                  <a:pt x="1007" y="124"/>
                </a:lnTo>
                <a:lnTo>
                  <a:pt x="1007" y="118"/>
                </a:lnTo>
                <a:lnTo>
                  <a:pt x="1007" y="111"/>
                </a:lnTo>
                <a:lnTo>
                  <a:pt x="1009" y="99"/>
                </a:lnTo>
                <a:lnTo>
                  <a:pt x="1012" y="93"/>
                </a:lnTo>
                <a:lnTo>
                  <a:pt x="1014" y="86"/>
                </a:lnTo>
                <a:lnTo>
                  <a:pt x="1017" y="83"/>
                </a:lnTo>
                <a:lnTo>
                  <a:pt x="1020" y="79"/>
                </a:lnTo>
                <a:lnTo>
                  <a:pt x="1023" y="78"/>
                </a:lnTo>
                <a:lnTo>
                  <a:pt x="1026" y="76"/>
                </a:lnTo>
                <a:lnTo>
                  <a:pt x="1027" y="76"/>
                </a:lnTo>
                <a:lnTo>
                  <a:pt x="1030" y="76"/>
                </a:lnTo>
                <a:lnTo>
                  <a:pt x="1033" y="78"/>
                </a:lnTo>
                <a:lnTo>
                  <a:pt x="1034" y="82"/>
                </a:lnTo>
                <a:lnTo>
                  <a:pt x="1034" y="85"/>
                </a:lnTo>
                <a:lnTo>
                  <a:pt x="1033" y="89"/>
                </a:lnTo>
                <a:lnTo>
                  <a:pt x="1033" y="99"/>
                </a:lnTo>
                <a:lnTo>
                  <a:pt x="1034" y="101"/>
                </a:lnTo>
                <a:lnTo>
                  <a:pt x="1036" y="104"/>
                </a:lnTo>
                <a:lnTo>
                  <a:pt x="1038" y="106"/>
                </a:lnTo>
                <a:lnTo>
                  <a:pt x="1043" y="107"/>
                </a:lnTo>
                <a:lnTo>
                  <a:pt x="1047" y="107"/>
                </a:lnTo>
                <a:lnTo>
                  <a:pt x="1052" y="107"/>
                </a:lnTo>
                <a:lnTo>
                  <a:pt x="1088" y="99"/>
                </a:lnTo>
                <a:lnTo>
                  <a:pt x="1095" y="99"/>
                </a:lnTo>
                <a:lnTo>
                  <a:pt x="1101" y="97"/>
                </a:lnTo>
                <a:lnTo>
                  <a:pt x="1112" y="97"/>
                </a:lnTo>
                <a:lnTo>
                  <a:pt x="1123" y="99"/>
                </a:lnTo>
                <a:lnTo>
                  <a:pt x="1127" y="100"/>
                </a:lnTo>
                <a:lnTo>
                  <a:pt x="1132" y="101"/>
                </a:lnTo>
                <a:lnTo>
                  <a:pt x="1134" y="103"/>
                </a:lnTo>
                <a:lnTo>
                  <a:pt x="1139" y="106"/>
                </a:lnTo>
                <a:lnTo>
                  <a:pt x="1144" y="111"/>
                </a:lnTo>
                <a:lnTo>
                  <a:pt x="1150" y="118"/>
                </a:lnTo>
                <a:lnTo>
                  <a:pt x="1153" y="123"/>
                </a:lnTo>
                <a:lnTo>
                  <a:pt x="1154" y="127"/>
                </a:lnTo>
                <a:lnTo>
                  <a:pt x="1158" y="138"/>
                </a:lnTo>
                <a:lnTo>
                  <a:pt x="1161" y="149"/>
                </a:lnTo>
                <a:lnTo>
                  <a:pt x="1164" y="162"/>
                </a:lnTo>
                <a:lnTo>
                  <a:pt x="1164" y="173"/>
                </a:lnTo>
                <a:lnTo>
                  <a:pt x="1166" y="186"/>
                </a:lnTo>
                <a:lnTo>
                  <a:pt x="1164" y="197"/>
                </a:lnTo>
                <a:lnTo>
                  <a:pt x="1161" y="210"/>
                </a:lnTo>
                <a:lnTo>
                  <a:pt x="1157" y="221"/>
                </a:lnTo>
                <a:lnTo>
                  <a:pt x="1154" y="227"/>
                </a:lnTo>
                <a:lnTo>
                  <a:pt x="1151" y="234"/>
                </a:lnTo>
                <a:lnTo>
                  <a:pt x="1147" y="241"/>
                </a:lnTo>
                <a:lnTo>
                  <a:pt x="1141" y="250"/>
                </a:lnTo>
                <a:lnTo>
                  <a:pt x="1136" y="255"/>
                </a:lnTo>
                <a:lnTo>
                  <a:pt x="1129" y="261"/>
                </a:lnTo>
                <a:lnTo>
                  <a:pt x="1122" y="266"/>
                </a:lnTo>
                <a:lnTo>
                  <a:pt x="1113" y="271"/>
                </a:lnTo>
                <a:lnTo>
                  <a:pt x="1105" y="274"/>
                </a:lnTo>
                <a:lnTo>
                  <a:pt x="1101" y="275"/>
                </a:lnTo>
                <a:lnTo>
                  <a:pt x="1096" y="276"/>
                </a:lnTo>
                <a:lnTo>
                  <a:pt x="1082" y="278"/>
                </a:lnTo>
                <a:lnTo>
                  <a:pt x="1068" y="279"/>
                </a:lnTo>
                <a:lnTo>
                  <a:pt x="1054" y="279"/>
                </a:lnTo>
                <a:lnTo>
                  <a:pt x="1038" y="276"/>
                </a:lnTo>
                <a:lnTo>
                  <a:pt x="1033" y="275"/>
                </a:lnTo>
                <a:lnTo>
                  <a:pt x="1027" y="272"/>
                </a:lnTo>
                <a:lnTo>
                  <a:pt x="1021" y="271"/>
                </a:lnTo>
                <a:lnTo>
                  <a:pt x="1016" y="266"/>
                </a:lnTo>
                <a:lnTo>
                  <a:pt x="1012" y="264"/>
                </a:lnTo>
                <a:lnTo>
                  <a:pt x="1006" y="259"/>
                </a:lnTo>
                <a:lnTo>
                  <a:pt x="997" y="251"/>
                </a:lnTo>
                <a:lnTo>
                  <a:pt x="992" y="245"/>
                </a:lnTo>
                <a:lnTo>
                  <a:pt x="988" y="238"/>
                </a:lnTo>
                <a:lnTo>
                  <a:pt x="979" y="226"/>
                </a:lnTo>
                <a:lnTo>
                  <a:pt x="975" y="219"/>
                </a:lnTo>
                <a:lnTo>
                  <a:pt x="972" y="211"/>
                </a:lnTo>
                <a:lnTo>
                  <a:pt x="969" y="204"/>
                </a:lnTo>
                <a:lnTo>
                  <a:pt x="966" y="197"/>
                </a:lnTo>
                <a:lnTo>
                  <a:pt x="963" y="182"/>
                </a:lnTo>
                <a:lnTo>
                  <a:pt x="962" y="175"/>
                </a:lnTo>
                <a:lnTo>
                  <a:pt x="961" y="166"/>
                </a:lnTo>
                <a:lnTo>
                  <a:pt x="959" y="149"/>
                </a:lnTo>
                <a:lnTo>
                  <a:pt x="958" y="133"/>
                </a:lnTo>
                <a:close/>
                <a:moveTo>
                  <a:pt x="1553" y="197"/>
                </a:moveTo>
                <a:lnTo>
                  <a:pt x="1553" y="230"/>
                </a:lnTo>
                <a:lnTo>
                  <a:pt x="1553" y="237"/>
                </a:lnTo>
                <a:lnTo>
                  <a:pt x="1554" y="242"/>
                </a:lnTo>
                <a:lnTo>
                  <a:pt x="1555" y="250"/>
                </a:lnTo>
                <a:lnTo>
                  <a:pt x="1558" y="255"/>
                </a:lnTo>
                <a:lnTo>
                  <a:pt x="1561" y="261"/>
                </a:lnTo>
                <a:lnTo>
                  <a:pt x="1561" y="265"/>
                </a:lnTo>
                <a:lnTo>
                  <a:pt x="1560" y="266"/>
                </a:lnTo>
                <a:lnTo>
                  <a:pt x="1558" y="268"/>
                </a:lnTo>
                <a:lnTo>
                  <a:pt x="1553" y="271"/>
                </a:lnTo>
                <a:lnTo>
                  <a:pt x="1531" y="279"/>
                </a:lnTo>
                <a:lnTo>
                  <a:pt x="1524" y="281"/>
                </a:lnTo>
                <a:lnTo>
                  <a:pt x="1522" y="281"/>
                </a:lnTo>
                <a:lnTo>
                  <a:pt x="1520" y="281"/>
                </a:lnTo>
                <a:lnTo>
                  <a:pt x="1516" y="278"/>
                </a:lnTo>
                <a:lnTo>
                  <a:pt x="1510" y="274"/>
                </a:lnTo>
                <a:lnTo>
                  <a:pt x="1507" y="269"/>
                </a:lnTo>
                <a:lnTo>
                  <a:pt x="1505" y="266"/>
                </a:lnTo>
                <a:lnTo>
                  <a:pt x="1500" y="259"/>
                </a:lnTo>
                <a:lnTo>
                  <a:pt x="1498" y="252"/>
                </a:lnTo>
                <a:lnTo>
                  <a:pt x="1496" y="245"/>
                </a:lnTo>
                <a:lnTo>
                  <a:pt x="1495" y="237"/>
                </a:lnTo>
                <a:lnTo>
                  <a:pt x="1495" y="230"/>
                </a:lnTo>
                <a:lnTo>
                  <a:pt x="1495" y="221"/>
                </a:lnTo>
                <a:lnTo>
                  <a:pt x="1496" y="214"/>
                </a:lnTo>
                <a:lnTo>
                  <a:pt x="1498" y="203"/>
                </a:lnTo>
                <a:lnTo>
                  <a:pt x="1498" y="193"/>
                </a:lnTo>
                <a:lnTo>
                  <a:pt x="1498" y="173"/>
                </a:lnTo>
                <a:lnTo>
                  <a:pt x="1496" y="166"/>
                </a:lnTo>
                <a:lnTo>
                  <a:pt x="1495" y="159"/>
                </a:lnTo>
                <a:lnTo>
                  <a:pt x="1481" y="127"/>
                </a:lnTo>
                <a:lnTo>
                  <a:pt x="1479" y="124"/>
                </a:lnTo>
                <a:lnTo>
                  <a:pt x="1479" y="121"/>
                </a:lnTo>
                <a:lnTo>
                  <a:pt x="1479" y="118"/>
                </a:lnTo>
                <a:lnTo>
                  <a:pt x="1481" y="117"/>
                </a:lnTo>
                <a:lnTo>
                  <a:pt x="1482" y="116"/>
                </a:lnTo>
                <a:lnTo>
                  <a:pt x="1486" y="113"/>
                </a:lnTo>
                <a:lnTo>
                  <a:pt x="1503" y="106"/>
                </a:lnTo>
                <a:lnTo>
                  <a:pt x="1520" y="100"/>
                </a:lnTo>
                <a:lnTo>
                  <a:pt x="1526" y="99"/>
                </a:lnTo>
                <a:lnTo>
                  <a:pt x="1530" y="100"/>
                </a:lnTo>
                <a:lnTo>
                  <a:pt x="1533" y="101"/>
                </a:lnTo>
                <a:lnTo>
                  <a:pt x="1536" y="106"/>
                </a:lnTo>
                <a:lnTo>
                  <a:pt x="1538" y="110"/>
                </a:lnTo>
                <a:lnTo>
                  <a:pt x="1543" y="117"/>
                </a:lnTo>
                <a:lnTo>
                  <a:pt x="1546" y="120"/>
                </a:lnTo>
                <a:lnTo>
                  <a:pt x="1547" y="121"/>
                </a:lnTo>
                <a:lnTo>
                  <a:pt x="1550" y="121"/>
                </a:lnTo>
                <a:lnTo>
                  <a:pt x="1553" y="121"/>
                </a:lnTo>
                <a:lnTo>
                  <a:pt x="1561" y="118"/>
                </a:lnTo>
                <a:lnTo>
                  <a:pt x="1602" y="103"/>
                </a:lnTo>
                <a:lnTo>
                  <a:pt x="1609" y="100"/>
                </a:lnTo>
                <a:lnTo>
                  <a:pt x="1612" y="100"/>
                </a:lnTo>
                <a:lnTo>
                  <a:pt x="1615" y="100"/>
                </a:lnTo>
                <a:lnTo>
                  <a:pt x="1618" y="101"/>
                </a:lnTo>
                <a:lnTo>
                  <a:pt x="1619" y="104"/>
                </a:lnTo>
                <a:lnTo>
                  <a:pt x="1623" y="110"/>
                </a:lnTo>
                <a:lnTo>
                  <a:pt x="1627" y="116"/>
                </a:lnTo>
                <a:lnTo>
                  <a:pt x="1630" y="117"/>
                </a:lnTo>
                <a:lnTo>
                  <a:pt x="1632" y="118"/>
                </a:lnTo>
                <a:lnTo>
                  <a:pt x="1637" y="118"/>
                </a:lnTo>
                <a:lnTo>
                  <a:pt x="1644" y="116"/>
                </a:lnTo>
                <a:lnTo>
                  <a:pt x="1684" y="103"/>
                </a:lnTo>
                <a:lnTo>
                  <a:pt x="1690" y="101"/>
                </a:lnTo>
                <a:lnTo>
                  <a:pt x="1694" y="101"/>
                </a:lnTo>
                <a:lnTo>
                  <a:pt x="1695" y="103"/>
                </a:lnTo>
                <a:lnTo>
                  <a:pt x="1697" y="104"/>
                </a:lnTo>
                <a:lnTo>
                  <a:pt x="1700" y="107"/>
                </a:lnTo>
                <a:lnTo>
                  <a:pt x="1704" y="113"/>
                </a:lnTo>
                <a:lnTo>
                  <a:pt x="1707" y="117"/>
                </a:lnTo>
                <a:lnTo>
                  <a:pt x="1709" y="120"/>
                </a:lnTo>
                <a:lnTo>
                  <a:pt x="1712" y="123"/>
                </a:lnTo>
                <a:lnTo>
                  <a:pt x="1716" y="130"/>
                </a:lnTo>
                <a:lnTo>
                  <a:pt x="1719" y="138"/>
                </a:lnTo>
                <a:lnTo>
                  <a:pt x="1722" y="145"/>
                </a:lnTo>
                <a:lnTo>
                  <a:pt x="1722" y="149"/>
                </a:lnTo>
                <a:lnTo>
                  <a:pt x="1722" y="152"/>
                </a:lnTo>
                <a:lnTo>
                  <a:pt x="1724" y="161"/>
                </a:lnTo>
                <a:lnTo>
                  <a:pt x="1722" y="176"/>
                </a:lnTo>
                <a:lnTo>
                  <a:pt x="1721" y="190"/>
                </a:lnTo>
                <a:lnTo>
                  <a:pt x="1721" y="204"/>
                </a:lnTo>
                <a:lnTo>
                  <a:pt x="1721" y="231"/>
                </a:lnTo>
                <a:lnTo>
                  <a:pt x="1722" y="235"/>
                </a:lnTo>
                <a:lnTo>
                  <a:pt x="1722" y="238"/>
                </a:lnTo>
                <a:lnTo>
                  <a:pt x="1725" y="244"/>
                </a:lnTo>
                <a:lnTo>
                  <a:pt x="1732" y="257"/>
                </a:lnTo>
                <a:lnTo>
                  <a:pt x="1733" y="259"/>
                </a:lnTo>
                <a:lnTo>
                  <a:pt x="1733" y="262"/>
                </a:lnTo>
                <a:lnTo>
                  <a:pt x="1732" y="265"/>
                </a:lnTo>
                <a:lnTo>
                  <a:pt x="1729" y="266"/>
                </a:lnTo>
                <a:lnTo>
                  <a:pt x="1695" y="281"/>
                </a:lnTo>
                <a:lnTo>
                  <a:pt x="1694" y="281"/>
                </a:lnTo>
                <a:lnTo>
                  <a:pt x="1691" y="281"/>
                </a:lnTo>
                <a:lnTo>
                  <a:pt x="1688" y="281"/>
                </a:lnTo>
                <a:lnTo>
                  <a:pt x="1684" y="278"/>
                </a:lnTo>
                <a:lnTo>
                  <a:pt x="1681" y="275"/>
                </a:lnTo>
                <a:lnTo>
                  <a:pt x="1676" y="269"/>
                </a:lnTo>
                <a:lnTo>
                  <a:pt x="1671" y="262"/>
                </a:lnTo>
                <a:lnTo>
                  <a:pt x="1668" y="257"/>
                </a:lnTo>
                <a:lnTo>
                  <a:pt x="1667" y="250"/>
                </a:lnTo>
                <a:lnTo>
                  <a:pt x="1666" y="242"/>
                </a:lnTo>
                <a:lnTo>
                  <a:pt x="1666" y="235"/>
                </a:lnTo>
                <a:lnTo>
                  <a:pt x="1667" y="220"/>
                </a:lnTo>
                <a:lnTo>
                  <a:pt x="1668" y="207"/>
                </a:lnTo>
                <a:lnTo>
                  <a:pt x="1668" y="195"/>
                </a:lnTo>
                <a:lnTo>
                  <a:pt x="1668" y="168"/>
                </a:lnTo>
                <a:lnTo>
                  <a:pt x="1667" y="164"/>
                </a:lnTo>
                <a:lnTo>
                  <a:pt x="1667" y="161"/>
                </a:lnTo>
                <a:lnTo>
                  <a:pt x="1664" y="154"/>
                </a:lnTo>
                <a:lnTo>
                  <a:pt x="1660" y="148"/>
                </a:lnTo>
                <a:lnTo>
                  <a:pt x="1656" y="142"/>
                </a:lnTo>
                <a:lnTo>
                  <a:pt x="1653" y="141"/>
                </a:lnTo>
                <a:lnTo>
                  <a:pt x="1651" y="140"/>
                </a:lnTo>
                <a:lnTo>
                  <a:pt x="1649" y="141"/>
                </a:lnTo>
                <a:lnTo>
                  <a:pt x="1646" y="142"/>
                </a:lnTo>
                <a:lnTo>
                  <a:pt x="1643" y="145"/>
                </a:lnTo>
                <a:lnTo>
                  <a:pt x="1642" y="148"/>
                </a:lnTo>
                <a:lnTo>
                  <a:pt x="1640" y="151"/>
                </a:lnTo>
                <a:lnTo>
                  <a:pt x="1640" y="155"/>
                </a:lnTo>
                <a:lnTo>
                  <a:pt x="1640" y="235"/>
                </a:lnTo>
                <a:lnTo>
                  <a:pt x="1642" y="240"/>
                </a:lnTo>
                <a:lnTo>
                  <a:pt x="1643" y="244"/>
                </a:lnTo>
                <a:lnTo>
                  <a:pt x="1647" y="252"/>
                </a:lnTo>
                <a:lnTo>
                  <a:pt x="1650" y="258"/>
                </a:lnTo>
                <a:lnTo>
                  <a:pt x="1650" y="261"/>
                </a:lnTo>
                <a:lnTo>
                  <a:pt x="1650" y="264"/>
                </a:lnTo>
                <a:lnTo>
                  <a:pt x="1650" y="265"/>
                </a:lnTo>
                <a:lnTo>
                  <a:pt x="1647" y="266"/>
                </a:lnTo>
                <a:lnTo>
                  <a:pt x="1642" y="269"/>
                </a:lnTo>
                <a:lnTo>
                  <a:pt x="1629" y="275"/>
                </a:lnTo>
                <a:lnTo>
                  <a:pt x="1618" y="279"/>
                </a:lnTo>
                <a:lnTo>
                  <a:pt x="1611" y="281"/>
                </a:lnTo>
                <a:lnTo>
                  <a:pt x="1608" y="281"/>
                </a:lnTo>
                <a:lnTo>
                  <a:pt x="1606" y="281"/>
                </a:lnTo>
                <a:lnTo>
                  <a:pt x="1602" y="278"/>
                </a:lnTo>
                <a:lnTo>
                  <a:pt x="1598" y="272"/>
                </a:lnTo>
                <a:lnTo>
                  <a:pt x="1592" y="265"/>
                </a:lnTo>
                <a:lnTo>
                  <a:pt x="1588" y="258"/>
                </a:lnTo>
                <a:lnTo>
                  <a:pt x="1582" y="244"/>
                </a:lnTo>
                <a:lnTo>
                  <a:pt x="1581" y="237"/>
                </a:lnTo>
                <a:lnTo>
                  <a:pt x="1579" y="228"/>
                </a:lnTo>
                <a:lnTo>
                  <a:pt x="1578" y="220"/>
                </a:lnTo>
                <a:lnTo>
                  <a:pt x="1578" y="211"/>
                </a:lnTo>
                <a:lnTo>
                  <a:pt x="1578" y="188"/>
                </a:lnTo>
                <a:lnTo>
                  <a:pt x="1578" y="165"/>
                </a:lnTo>
                <a:lnTo>
                  <a:pt x="1578" y="159"/>
                </a:lnTo>
                <a:lnTo>
                  <a:pt x="1577" y="155"/>
                </a:lnTo>
                <a:lnTo>
                  <a:pt x="1575" y="151"/>
                </a:lnTo>
                <a:lnTo>
                  <a:pt x="1572" y="147"/>
                </a:lnTo>
                <a:lnTo>
                  <a:pt x="1570" y="144"/>
                </a:lnTo>
                <a:lnTo>
                  <a:pt x="1568" y="142"/>
                </a:lnTo>
                <a:lnTo>
                  <a:pt x="1565" y="142"/>
                </a:lnTo>
                <a:lnTo>
                  <a:pt x="1561" y="142"/>
                </a:lnTo>
                <a:lnTo>
                  <a:pt x="1558" y="144"/>
                </a:lnTo>
                <a:lnTo>
                  <a:pt x="1555" y="145"/>
                </a:lnTo>
                <a:lnTo>
                  <a:pt x="1554" y="148"/>
                </a:lnTo>
                <a:lnTo>
                  <a:pt x="1553" y="152"/>
                </a:lnTo>
                <a:lnTo>
                  <a:pt x="1553" y="161"/>
                </a:lnTo>
                <a:lnTo>
                  <a:pt x="1553" y="197"/>
                </a:lnTo>
                <a:close/>
                <a:moveTo>
                  <a:pt x="95" y="0"/>
                </a:moveTo>
                <a:lnTo>
                  <a:pt x="105" y="1"/>
                </a:lnTo>
                <a:lnTo>
                  <a:pt x="113" y="3"/>
                </a:lnTo>
                <a:lnTo>
                  <a:pt x="121" y="4"/>
                </a:lnTo>
                <a:lnTo>
                  <a:pt x="130" y="8"/>
                </a:lnTo>
                <a:lnTo>
                  <a:pt x="137" y="13"/>
                </a:lnTo>
                <a:lnTo>
                  <a:pt x="144" y="17"/>
                </a:lnTo>
                <a:lnTo>
                  <a:pt x="151" y="24"/>
                </a:lnTo>
                <a:lnTo>
                  <a:pt x="154" y="27"/>
                </a:lnTo>
                <a:lnTo>
                  <a:pt x="157" y="31"/>
                </a:lnTo>
                <a:lnTo>
                  <a:pt x="161" y="38"/>
                </a:lnTo>
                <a:lnTo>
                  <a:pt x="165" y="47"/>
                </a:lnTo>
                <a:lnTo>
                  <a:pt x="168" y="55"/>
                </a:lnTo>
                <a:lnTo>
                  <a:pt x="171" y="63"/>
                </a:lnTo>
                <a:lnTo>
                  <a:pt x="171" y="72"/>
                </a:lnTo>
                <a:lnTo>
                  <a:pt x="172" y="80"/>
                </a:lnTo>
                <a:lnTo>
                  <a:pt x="171" y="89"/>
                </a:lnTo>
                <a:lnTo>
                  <a:pt x="170" y="97"/>
                </a:lnTo>
                <a:lnTo>
                  <a:pt x="167" y="113"/>
                </a:lnTo>
                <a:lnTo>
                  <a:pt x="167" y="120"/>
                </a:lnTo>
                <a:lnTo>
                  <a:pt x="167" y="127"/>
                </a:lnTo>
                <a:lnTo>
                  <a:pt x="167" y="131"/>
                </a:lnTo>
                <a:lnTo>
                  <a:pt x="167" y="134"/>
                </a:lnTo>
                <a:lnTo>
                  <a:pt x="168" y="135"/>
                </a:lnTo>
                <a:lnTo>
                  <a:pt x="170" y="137"/>
                </a:lnTo>
                <a:lnTo>
                  <a:pt x="171" y="138"/>
                </a:lnTo>
                <a:lnTo>
                  <a:pt x="172" y="138"/>
                </a:lnTo>
                <a:lnTo>
                  <a:pt x="179" y="137"/>
                </a:lnTo>
                <a:lnTo>
                  <a:pt x="181" y="137"/>
                </a:lnTo>
                <a:lnTo>
                  <a:pt x="182" y="137"/>
                </a:lnTo>
                <a:lnTo>
                  <a:pt x="185" y="137"/>
                </a:lnTo>
                <a:lnTo>
                  <a:pt x="188" y="138"/>
                </a:lnTo>
                <a:lnTo>
                  <a:pt x="191" y="141"/>
                </a:lnTo>
                <a:lnTo>
                  <a:pt x="192" y="144"/>
                </a:lnTo>
                <a:lnTo>
                  <a:pt x="192" y="147"/>
                </a:lnTo>
                <a:lnTo>
                  <a:pt x="192" y="148"/>
                </a:lnTo>
                <a:lnTo>
                  <a:pt x="191" y="151"/>
                </a:lnTo>
                <a:lnTo>
                  <a:pt x="186" y="156"/>
                </a:lnTo>
                <a:lnTo>
                  <a:pt x="181" y="162"/>
                </a:lnTo>
                <a:lnTo>
                  <a:pt x="175" y="166"/>
                </a:lnTo>
                <a:lnTo>
                  <a:pt x="168" y="169"/>
                </a:lnTo>
                <a:lnTo>
                  <a:pt x="161" y="171"/>
                </a:lnTo>
                <a:lnTo>
                  <a:pt x="154" y="172"/>
                </a:lnTo>
                <a:lnTo>
                  <a:pt x="147" y="172"/>
                </a:lnTo>
                <a:lnTo>
                  <a:pt x="141" y="171"/>
                </a:lnTo>
                <a:lnTo>
                  <a:pt x="136" y="168"/>
                </a:lnTo>
                <a:lnTo>
                  <a:pt x="133" y="166"/>
                </a:lnTo>
                <a:lnTo>
                  <a:pt x="129" y="164"/>
                </a:lnTo>
                <a:lnTo>
                  <a:pt x="126" y="161"/>
                </a:lnTo>
                <a:lnTo>
                  <a:pt x="120" y="154"/>
                </a:lnTo>
                <a:lnTo>
                  <a:pt x="119" y="149"/>
                </a:lnTo>
                <a:lnTo>
                  <a:pt x="117" y="145"/>
                </a:lnTo>
                <a:lnTo>
                  <a:pt x="114" y="138"/>
                </a:lnTo>
                <a:lnTo>
                  <a:pt x="114" y="131"/>
                </a:lnTo>
                <a:lnTo>
                  <a:pt x="113" y="124"/>
                </a:lnTo>
                <a:lnTo>
                  <a:pt x="113" y="118"/>
                </a:lnTo>
                <a:lnTo>
                  <a:pt x="114" y="104"/>
                </a:lnTo>
                <a:lnTo>
                  <a:pt x="116" y="90"/>
                </a:lnTo>
                <a:lnTo>
                  <a:pt x="117" y="80"/>
                </a:lnTo>
                <a:lnTo>
                  <a:pt x="117" y="72"/>
                </a:lnTo>
                <a:lnTo>
                  <a:pt x="117" y="54"/>
                </a:lnTo>
                <a:lnTo>
                  <a:pt x="117" y="49"/>
                </a:lnTo>
                <a:lnTo>
                  <a:pt x="116" y="45"/>
                </a:lnTo>
                <a:lnTo>
                  <a:pt x="113" y="37"/>
                </a:lnTo>
                <a:lnTo>
                  <a:pt x="110" y="34"/>
                </a:lnTo>
                <a:lnTo>
                  <a:pt x="107" y="30"/>
                </a:lnTo>
                <a:lnTo>
                  <a:pt x="100" y="25"/>
                </a:lnTo>
                <a:lnTo>
                  <a:pt x="96" y="24"/>
                </a:lnTo>
                <a:lnTo>
                  <a:pt x="92" y="23"/>
                </a:lnTo>
                <a:lnTo>
                  <a:pt x="83" y="23"/>
                </a:lnTo>
                <a:lnTo>
                  <a:pt x="79" y="24"/>
                </a:lnTo>
                <a:lnTo>
                  <a:pt x="76" y="25"/>
                </a:lnTo>
                <a:lnTo>
                  <a:pt x="71" y="30"/>
                </a:lnTo>
                <a:lnTo>
                  <a:pt x="68" y="32"/>
                </a:lnTo>
                <a:lnTo>
                  <a:pt x="65" y="35"/>
                </a:lnTo>
                <a:lnTo>
                  <a:pt x="62" y="39"/>
                </a:lnTo>
                <a:lnTo>
                  <a:pt x="59" y="44"/>
                </a:lnTo>
                <a:lnTo>
                  <a:pt x="58" y="48"/>
                </a:lnTo>
                <a:lnTo>
                  <a:pt x="57" y="52"/>
                </a:lnTo>
                <a:lnTo>
                  <a:pt x="55" y="61"/>
                </a:lnTo>
                <a:lnTo>
                  <a:pt x="55" y="65"/>
                </a:lnTo>
                <a:lnTo>
                  <a:pt x="57" y="70"/>
                </a:lnTo>
                <a:lnTo>
                  <a:pt x="58" y="82"/>
                </a:lnTo>
                <a:lnTo>
                  <a:pt x="61" y="93"/>
                </a:lnTo>
                <a:lnTo>
                  <a:pt x="68" y="116"/>
                </a:lnTo>
                <a:lnTo>
                  <a:pt x="72" y="135"/>
                </a:lnTo>
                <a:lnTo>
                  <a:pt x="73" y="147"/>
                </a:lnTo>
                <a:lnTo>
                  <a:pt x="73" y="156"/>
                </a:lnTo>
                <a:lnTo>
                  <a:pt x="73" y="166"/>
                </a:lnTo>
                <a:lnTo>
                  <a:pt x="72" y="175"/>
                </a:lnTo>
                <a:lnTo>
                  <a:pt x="68" y="183"/>
                </a:lnTo>
                <a:lnTo>
                  <a:pt x="64" y="192"/>
                </a:lnTo>
                <a:lnTo>
                  <a:pt x="61" y="197"/>
                </a:lnTo>
                <a:lnTo>
                  <a:pt x="61" y="199"/>
                </a:lnTo>
                <a:lnTo>
                  <a:pt x="61" y="202"/>
                </a:lnTo>
                <a:lnTo>
                  <a:pt x="62" y="202"/>
                </a:lnTo>
                <a:lnTo>
                  <a:pt x="64" y="203"/>
                </a:lnTo>
                <a:lnTo>
                  <a:pt x="71" y="204"/>
                </a:lnTo>
                <a:lnTo>
                  <a:pt x="154" y="221"/>
                </a:lnTo>
                <a:lnTo>
                  <a:pt x="170" y="224"/>
                </a:lnTo>
                <a:lnTo>
                  <a:pt x="175" y="226"/>
                </a:lnTo>
                <a:lnTo>
                  <a:pt x="179" y="224"/>
                </a:lnTo>
                <a:lnTo>
                  <a:pt x="182" y="221"/>
                </a:lnTo>
                <a:lnTo>
                  <a:pt x="185" y="219"/>
                </a:lnTo>
                <a:lnTo>
                  <a:pt x="186" y="214"/>
                </a:lnTo>
                <a:lnTo>
                  <a:pt x="188" y="213"/>
                </a:lnTo>
                <a:lnTo>
                  <a:pt x="189" y="211"/>
                </a:lnTo>
                <a:lnTo>
                  <a:pt x="194" y="210"/>
                </a:lnTo>
                <a:lnTo>
                  <a:pt x="198" y="211"/>
                </a:lnTo>
                <a:lnTo>
                  <a:pt x="201" y="213"/>
                </a:lnTo>
                <a:lnTo>
                  <a:pt x="203" y="216"/>
                </a:lnTo>
                <a:lnTo>
                  <a:pt x="205" y="220"/>
                </a:lnTo>
                <a:lnTo>
                  <a:pt x="205" y="224"/>
                </a:lnTo>
                <a:lnTo>
                  <a:pt x="202" y="241"/>
                </a:lnTo>
                <a:lnTo>
                  <a:pt x="198" y="258"/>
                </a:lnTo>
                <a:lnTo>
                  <a:pt x="196" y="261"/>
                </a:lnTo>
                <a:lnTo>
                  <a:pt x="195" y="264"/>
                </a:lnTo>
                <a:lnTo>
                  <a:pt x="191" y="271"/>
                </a:lnTo>
                <a:lnTo>
                  <a:pt x="186" y="275"/>
                </a:lnTo>
                <a:lnTo>
                  <a:pt x="182" y="278"/>
                </a:lnTo>
                <a:lnTo>
                  <a:pt x="177" y="281"/>
                </a:lnTo>
                <a:lnTo>
                  <a:pt x="170" y="282"/>
                </a:lnTo>
                <a:lnTo>
                  <a:pt x="164" y="283"/>
                </a:lnTo>
                <a:lnTo>
                  <a:pt x="155" y="282"/>
                </a:lnTo>
                <a:lnTo>
                  <a:pt x="89" y="271"/>
                </a:lnTo>
                <a:lnTo>
                  <a:pt x="38" y="261"/>
                </a:lnTo>
                <a:lnTo>
                  <a:pt x="31" y="259"/>
                </a:lnTo>
                <a:lnTo>
                  <a:pt x="28" y="259"/>
                </a:lnTo>
                <a:lnTo>
                  <a:pt x="25" y="261"/>
                </a:lnTo>
                <a:lnTo>
                  <a:pt x="24" y="262"/>
                </a:lnTo>
                <a:lnTo>
                  <a:pt x="23" y="265"/>
                </a:lnTo>
                <a:lnTo>
                  <a:pt x="21" y="272"/>
                </a:lnTo>
                <a:lnTo>
                  <a:pt x="20" y="275"/>
                </a:lnTo>
                <a:lnTo>
                  <a:pt x="18" y="278"/>
                </a:lnTo>
                <a:lnTo>
                  <a:pt x="17" y="279"/>
                </a:lnTo>
                <a:lnTo>
                  <a:pt x="14" y="281"/>
                </a:lnTo>
                <a:lnTo>
                  <a:pt x="10" y="279"/>
                </a:lnTo>
                <a:lnTo>
                  <a:pt x="8" y="279"/>
                </a:lnTo>
                <a:lnTo>
                  <a:pt x="7" y="276"/>
                </a:lnTo>
                <a:lnTo>
                  <a:pt x="6" y="274"/>
                </a:lnTo>
                <a:lnTo>
                  <a:pt x="1" y="262"/>
                </a:lnTo>
                <a:lnTo>
                  <a:pt x="1" y="257"/>
                </a:lnTo>
                <a:lnTo>
                  <a:pt x="0" y="250"/>
                </a:lnTo>
                <a:lnTo>
                  <a:pt x="1" y="238"/>
                </a:lnTo>
                <a:lnTo>
                  <a:pt x="3" y="233"/>
                </a:lnTo>
                <a:lnTo>
                  <a:pt x="4" y="227"/>
                </a:lnTo>
                <a:lnTo>
                  <a:pt x="8" y="219"/>
                </a:lnTo>
                <a:lnTo>
                  <a:pt x="14" y="213"/>
                </a:lnTo>
                <a:lnTo>
                  <a:pt x="21" y="209"/>
                </a:lnTo>
                <a:lnTo>
                  <a:pt x="28" y="204"/>
                </a:lnTo>
                <a:lnTo>
                  <a:pt x="32" y="203"/>
                </a:lnTo>
                <a:lnTo>
                  <a:pt x="35" y="200"/>
                </a:lnTo>
                <a:lnTo>
                  <a:pt x="37" y="199"/>
                </a:lnTo>
                <a:lnTo>
                  <a:pt x="38" y="197"/>
                </a:lnTo>
                <a:lnTo>
                  <a:pt x="38" y="193"/>
                </a:lnTo>
                <a:lnTo>
                  <a:pt x="35" y="186"/>
                </a:lnTo>
                <a:lnTo>
                  <a:pt x="23" y="159"/>
                </a:lnTo>
                <a:lnTo>
                  <a:pt x="16" y="147"/>
                </a:lnTo>
                <a:lnTo>
                  <a:pt x="10" y="134"/>
                </a:lnTo>
                <a:lnTo>
                  <a:pt x="4" y="120"/>
                </a:lnTo>
                <a:lnTo>
                  <a:pt x="1" y="106"/>
                </a:lnTo>
                <a:lnTo>
                  <a:pt x="0" y="92"/>
                </a:lnTo>
                <a:lnTo>
                  <a:pt x="0" y="85"/>
                </a:lnTo>
                <a:lnTo>
                  <a:pt x="1" y="78"/>
                </a:lnTo>
                <a:lnTo>
                  <a:pt x="3" y="72"/>
                </a:lnTo>
                <a:lnTo>
                  <a:pt x="4" y="65"/>
                </a:lnTo>
                <a:lnTo>
                  <a:pt x="7" y="59"/>
                </a:lnTo>
                <a:lnTo>
                  <a:pt x="10" y="52"/>
                </a:lnTo>
                <a:lnTo>
                  <a:pt x="14" y="47"/>
                </a:lnTo>
                <a:lnTo>
                  <a:pt x="18" y="39"/>
                </a:lnTo>
                <a:lnTo>
                  <a:pt x="23" y="34"/>
                </a:lnTo>
                <a:lnTo>
                  <a:pt x="28" y="28"/>
                </a:lnTo>
                <a:lnTo>
                  <a:pt x="35" y="23"/>
                </a:lnTo>
                <a:lnTo>
                  <a:pt x="42" y="17"/>
                </a:lnTo>
                <a:lnTo>
                  <a:pt x="51" y="11"/>
                </a:lnTo>
                <a:lnTo>
                  <a:pt x="59" y="8"/>
                </a:lnTo>
                <a:lnTo>
                  <a:pt x="68" y="4"/>
                </a:lnTo>
                <a:lnTo>
                  <a:pt x="72" y="4"/>
                </a:lnTo>
                <a:lnTo>
                  <a:pt x="76" y="3"/>
                </a:lnTo>
                <a:lnTo>
                  <a:pt x="85" y="1"/>
                </a:lnTo>
                <a:lnTo>
                  <a:pt x="95" y="0"/>
                </a:lnTo>
                <a:close/>
                <a:moveTo>
                  <a:pt x="1182" y="196"/>
                </a:moveTo>
                <a:lnTo>
                  <a:pt x="1182" y="176"/>
                </a:lnTo>
                <a:lnTo>
                  <a:pt x="1182" y="162"/>
                </a:lnTo>
                <a:lnTo>
                  <a:pt x="1182" y="156"/>
                </a:lnTo>
                <a:lnTo>
                  <a:pt x="1181" y="149"/>
                </a:lnTo>
                <a:lnTo>
                  <a:pt x="1180" y="144"/>
                </a:lnTo>
                <a:lnTo>
                  <a:pt x="1177" y="137"/>
                </a:lnTo>
                <a:lnTo>
                  <a:pt x="1174" y="131"/>
                </a:lnTo>
                <a:lnTo>
                  <a:pt x="1171" y="125"/>
                </a:lnTo>
                <a:lnTo>
                  <a:pt x="1170" y="123"/>
                </a:lnTo>
                <a:lnTo>
                  <a:pt x="1168" y="120"/>
                </a:lnTo>
                <a:lnTo>
                  <a:pt x="1168" y="117"/>
                </a:lnTo>
                <a:lnTo>
                  <a:pt x="1168" y="116"/>
                </a:lnTo>
                <a:lnTo>
                  <a:pt x="1170" y="114"/>
                </a:lnTo>
                <a:lnTo>
                  <a:pt x="1171" y="113"/>
                </a:lnTo>
                <a:lnTo>
                  <a:pt x="1177" y="110"/>
                </a:lnTo>
                <a:lnTo>
                  <a:pt x="1205" y="100"/>
                </a:lnTo>
                <a:lnTo>
                  <a:pt x="1209" y="99"/>
                </a:lnTo>
                <a:lnTo>
                  <a:pt x="1212" y="99"/>
                </a:lnTo>
                <a:lnTo>
                  <a:pt x="1215" y="100"/>
                </a:lnTo>
                <a:lnTo>
                  <a:pt x="1218" y="103"/>
                </a:lnTo>
                <a:lnTo>
                  <a:pt x="1226" y="117"/>
                </a:lnTo>
                <a:lnTo>
                  <a:pt x="1229" y="123"/>
                </a:lnTo>
                <a:lnTo>
                  <a:pt x="1232" y="130"/>
                </a:lnTo>
                <a:lnTo>
                  <a:pt x="1235" y="137"/>
                </a:lnTo>
                <a:lnTo>
                  <a:pt x="1236" y="145"/>
                </a:lnTo>
                <a:lnTo>
                  <a:pt x="1238" y="152"/>
                </a:lnTo>
                <a:lnTo>
                  <a:pt x="1238" y="161"/>
                </a:lnTo>
                <a:lnTo>
                  <a:pt x="1236" y="176"/>
                </a:lnTo>
                <a:lnTo>
                  <a:pt x="1238" y="192"/>
                </a:lnTo>
                <a:lnTo>
                  <a:pt x="1238" y="207"/>
                </a:lnTo>
                <a:lnTo>
                  <a:pt x="1235" y="224"/>
                </a:lnTo>
                <a:lnTo>
                  <a:pt x="1236" y="230"/>
                </a:lnTo>
                <a:lnTo>
                  <a:pt x="1238" y="234"/>
                </a:lnTo>
                <a:lnTo>
                  <a:pt x="1240" y="238"/>
                </a:lnTo>
                <a:lnTo>
                  <a:pt x="1243" y="240"/>
                </a:lnTo>
                <a:lnTo>
                  <a:pt x="1246" y="241"/>
                </a:lnTo>
                <a:lnTo>
                  <a:pt x="1250" y="241"/>
                </a:lnTo>
                <a:lnTo>
                  <a:pt x="1253" y="240"/>
                </a:lnTo>
                <a:lnTo>
                  <a:pt x="1257" y="238"/>
                </a:lnTo>
                <a:lnTo>
                  <a:pt x="1259" y="237"/>
                </a:lnTo>
                <a:lnTo>
                  <a:pt x="1259" y="235"/>
                </a:lnTo>
                <a:lnTo>
                  <a:pt x="1260" y="231"/>
                </a:lnTo>
                <a:lnTo>
                  <a:pt x="1262" y="223"/>
                </a:lnTo>
                <a:lnTo>
                  <a:pt x="1262" y="213"/>
                </a:lnTo>
                <a:lnTo>
                  <a:pt x="1263" y="196"/>
                </a:lnTo>
                <a:lnTo>
                  <a:pt x="1263" y="159"/>
                </a:lnTo>
                <a:lnTo>
                  <a:pt x="1262" y="156"/>
                </a:lnTo>
                <a:lnTo>
                  <a:pt x="1262" y="154"/>
                </a:lnTo>
                <a:lnTo>
                  <a:pt x="1259" y="149"/>
                </a:lnTo>
                <a:lnTo>
                  <a:pt x="1247" y="125"/>
                </a:lnTo>
                <a:lnTo>
                  <a:pt x="1246" y="123"/>
                </a:lnTo>
                <a:lnTo>
                  <a:pt x="1246" y="121"/>
                </a:lnTo>
                <a:lnTo>
                  <a:pt x="1246" y="117"/>
                </a:lnTo>
                <a:lnTo>
                  <a:pt x="1247" y="116"/>
                </a:lnTo>
                <a:lnTo>
                  <a:pt x="1252" y="113"/>
                </a:lnTo>
                <a:lnTo>
                  <a:pt x="1259" y="110"/>
                </a:lnTo>
                <a:lnTo>
                  <a:pt x="1267" y="106"/>
                </a:lnTo>
                <a:lnTo>
                  <a:pt x="1283" y="101"/>
                </a:lnTo>
                <a:lnTo>
                  <a:pt x="1287" y="100"/>
                </a:lnTo>
                <a:lnTo>
                  <a:pt x="1288" y="100"/>
                </a:lnTo>
                <a:lnTo>
                  <a:pt x="1290" y="101"/>
                </a:lnTo>
                <a:lnTo>
                  <a:pt x="1293" y="103"/>
                </a:lnTo>
                <a:lnTo>
                  <a:pt x="1294" y="104"/>
                </a:lnTo>
                <a:lnTo>
                  <a:pt x="1295" y="106"/>
                </a:lnTo>
                <a:lnTo>
                  <a:pt x="1304" y="120"/>
                </a:lnTo>
                <a:lnTo>
                  <a:pt x="1311" y="133"/>
                </a:lnTo>
                <a:lnTo>
                  <a:pt x="1312" y="140"/>
                </a:lnTo>
                <a:lnTo>
                  <a:pt x="1315" y="147"/>
                </a:lnTo>
                <a:lnTo>
                  <a:pt x="1317" y="155"/>
                </a:lnTo>
                <a:lnTo>
                  <a:pt x="1315" y="164"/>
                </a:lnTo>
                <a:lnTo>
                  <a:pt x="1315" y="175"/>
                </a:lnTo>
                <a:lnTo>
                  <a:pt x="1315" y="186"/>
                </a:lnTo>
                <a:lnTo>
                  <a:pt x="1315" y="197"/>
                </a:lnTo>
                <a:lnTo>
                  <a:pt x="1314" y="209"/>
                </a:lnTo>
                <a:lnTo>
                  <a:pt x="1312" y="214"/>
                </a:lnTo>
                <a:lnTo>
                  <a:pt x="1312" y="220"/>
                </a:lnTo>
                <a:lnTo>
                  <a:pt x="1314" y="230"/>
                </a:lnTo>
                <a:lnTo>
                  <a:pt x="1315" y="234"/>
                </a:lnTo>
                <a:lnTo>
                  <a:pt x="1318" y="240"/>
                </a:lnTo>
                <a:lnTo>
                  <a:pt x="1320" y="244"/>
                </a:lnTo>
                <a:lnTo>
                  <a:pt x="1324" y="250"/>
                </a:lnTo>
                <a:lnTo>
                  <a:pt x="1329" y="257"/>
                </a:lnTo>
                <a:lnTo>
                  <a:pt x="1331" y="259"/>
                </a:lnTo>
                <a:lnTo>
                  <a:pt x="1331" y="262"/>
                </a:lnTo>
                <a:lnTo>
                  <a:pt x="1329" y="264"/>
                </a:lnTo>
                <a:lnTo>
                  <a:pt x="1327" y="266"/>
                </a:lnTo>
                <a:lnTo>
                  <a:pt x="1317" y="269"/>
                </a:lnTo>
                <a:lnTo>
                  <a:pt x="1294" y="276"/>
                </a:lnTo>
                <a:lnTo>
                  <a:pt x="1290" y="278"/>
                </a:lnTo>
                <a:lnTo>
                  <a:pt x="1287" y="278"/>
                </a:lnTo>
                <a:lnTo>
                  <a:pt x="1284" y="278"/>
                </a:lnTo>
                <a:lnTo>
                  <a:pt x="1280" y="275"/>
                </a:lnTo>
                <a:lnTo>
                  <a:pt x="1279" y="274"/>
                </a:lnTo>
                <a:lnTo>
                  <a:pt x="1277" y="271"/>
                </a:lnTo>
                <a:lnTo>
                  <a:pt x="1273" y="265"/>
                </a:lnTo>
                <a:lnTo>
                  <a:pt x="1269" y="262"/>
                </a:lnTo>
                <a:lnTo>
                  <a:pt x="1263" y="262"/>
                </a:lnTo>
                <a:lnTo>
                  <a:pt x="1256" y="264"/>
                </a:lnTo>
                <a:lnTo>
                  <a:pt x="1221" y="275"/>
                </a:lnTo>
                <a:lnTo>
                  <a:pt x="1214" y="276"/>
                </a:lnTo>
                <a:lnTo>
                  <a:pt x="1208" y="275"/>
                </a:lnTo>
                <a:lnTo>
                  <a:pt x="1202" y="272"/>
                </a:lnTo>
                <a:lnTo>
                  <a:pt x="1198" y="266"/>
                </a:lnTo>
                <a:lnTo>
                  <a:pt x="1190" y="257"/>
                </a:lnTo>
                <a:lnTo>
                  <a:pt x="1185" y="245"/>
                </a:lnTo>
                <a:lnTo>
                  <a:pt x="1182" y="240"/>
                </a:lnTo>
                <a:lnTo>
                  <a:pt x="1182" y="234"/>
                </a:lnTo>
                <a:lnTo>
                  <a:pt x="1181" y="227"/>
                </a:lnTo>
                <a:lnTo>
                  <a:pt x="1182" y="220"/>
                </a:lnTo>
                <a:lnTo>
                  <a:pt x="1182" y="209"/>
                </a:lnTo>
                <a:lnTo>
                  <a:pt x="1182" y="196"/>
                </a:lnTo>
                <a:close/>
                <a:moveTo>
                  <a:pt x="295" y="183"/>
                </a:moveTo>
                <a:lnTo>
                  <a:pt x="295" y="147"/>
                </a:lnTo>
                <a:lnTo>
                  <a:pt x="295" y="142"/>
                </a:lnTo>
                <a:lnTo>
                  <a:pt x="294" y="141"/>
                </a:lnTo>
                <a:lnTo>
                  <a:pt x="292" y="140"/>
                </a:lnTo>
                <a:lnTo>
                  <a:pt x="290" y="140"/>
                </a:lnTo>
                <a:lnTo>
                  <a:pt x="288" y="140"/>
                </a:lnTo>
                <a:lnTo>
                  <a:pt x="284" y="144"/>
                </a:lnTo>
                <a:lnTo>
                  <a:pt x="280" y="151"/>
                </a:lnTo>
                <a:lnTo>
                  <a:pt x="275" y="158"/>
                </a:lnTo>
                <a:lnTo>
                  <a:pt x="271" y="165"/>
                </a:lnTo>
                <a:lnTo>
                  <a:pt x="271" y="169"/>
                </a:lnTo>
                <a:lnTo>
                  <a:pt x="270" y="173"/>
                </a:lnTo>
                <a:lnTo>
                  <a:pt x="267" y="188"/>
                </a:lnTo>
                <a:lnTo>
                  <a:pt x="267" y="195"/>
                </a:lnTo>
                <a:lnTo>
                  <a:pt x="267" y="200"/>
                </a:lnTo>
                <a:lnTo>
                  <a:pt x="268" y="207"/>
                </a:lnTo>
                <a:lnTo>
                  <a:pt x="270" y="214"/>
                </a:lnTo>
                <a:lnTo>
                  <a:pt x="271" y="221"/>
                </a:lnTo>
                <a:lnTo>
                  <a:pt x="275" y="227"/>
                </a:lnTo>
                <a:lnTo>
                  <a:pt x="278" y="233"/>
                </a:lnTo>
                <a:lnTo>
                  <a:pt x="281" y="234"/>
                </a:lnTo>
                <a:lnTo>
                  <a:pt x="284" y="234"/>
                </a:lnTo>
                <a:lnTo>
                  <a:pt x="287" y="233"/>
                </a:lnTo>
                <a:lnTo>
                  <a:pt x="290" y="231"/>
                </a:lnTo>
                <a:lnTo>
                  <a:pt x="291" y="230"/>
                </a:lnTo>
                <a:lnTo>
                  <a:pt x="292" y="230"/>
                </a:lnTo>
                <a:lnTo>
                  <a:pt x="294" y="226"/>
                </a:lnTo>
                <a:lnTo>
                  <a:pt x="295" y="221"/>
                </a:lnTo>
                <a:lnTo>
                  <a:pt x="295" y="216"/>
                </a:lnTo>
                <a:lnTo>
                  <a:pt x="295" y="183"/>
                </a:lnTo>
                <a:close/>
                <a:moveTo>
                  <a:pt x="350" y="183"/>
                </a:moveTo>
                <a:lnTo>
                  <a:pt x="350" y="200"/>
                </a:lnTo>
                <a:lnTo>
                  <a:pt x="350" y="216"/>
                </a:lnTo>
                <a:lnTo>
                  <a:pt x="350" y="224"/>
                </a:lnTo>
                <a:lnTo>
                  <a:pt x="352" y="233"/>
                </a:lnTo>
                <a:lnTo>
                  <a:pt x="355" y="240"/>
                </a:lnTo>
                <a:lnTo>
                  <a:pt x="359" y="248"/>
                </a:lnTo>
                <a:lnTo>
                  <a:pt x="366" y="259"/>
                </a:lnTo>
                <a:lnTo>
                  <a:pt x="367" y="262"/>
                </a:lnTo>
                <a:lnTo>
                  <a:pt x="367" y="265"/>
                </a:lnTo>
                <a:lnTo>
                  <a:pt x="366" y="268"/>
                </a:lnTo>
                <a:lnTo>
                  <a:pt x="363" y="269"/>
                </a:lnTo>
                <a:lnTo>
                  <a:pt x="348" y="275"/>
                </a:lnTo>
                <a:lnTo>
                  <a:pt x="332" y="281"/>
                </a:lnTo>
                <a:lnTo>
                  <a:pt x="328" y="281"/>
                </a:lnTo>
                <a:lnTo>
                  <a:pt x="325" y="279"/>
                </a:lnTo>
                <a:lnTo>
                  <a:pt x="322" y="278"/>
                </a:lnTo>
                <a:lnTo>
                  <a:pt x="319" y="275"/>
                </a:lnTo>
                <a:lnTo>
                  <a:pt x="311" y="264"/>
                </a:lnTo>
                <a:lnTo>
                  <a:pt x="308" y="259"/>
                </a:lnTo>
                <a:lnTo>
                  <a:pt x="305" y="258"/>
                </a:lnTo>
                <a:lnTo>
                  <a:pt x="302" y="258"/>
                </a:lnTo>
                <a:lnTo>
                  <a:pt x="300" y="258"/>
                </a:lnTo>
                <a:lnTo>
                  <a:pt x="298" y="259"/>
                </a:lnTo>
                <a:lnTo>
                  <a:pt x="264" y="274"/>
                </a:lnTo>
                <a:lnTo>
                  <a:pt x="251" y="279"/>
                </a:lnTo>
                <a:lnTo>
                  <a:pt x="246" y="281"/>
                </a:lnTo>
                <a:lnTo>
                  <a:pt x="242" y="279"/>
                </a:lnTo>
                <a:lnTo>
                  <a:pt x="239" y="278"/>
                </a:lnTo>
                <a:lnTo>
                  <a:pt x="235" y="275"/>
                </a:lnTo>
                <a:lnTo>
                  <a:pt x="229" y="265"/>
                </a:lnTo>
                <a:lnTo>
                  <a:pt x="223" y="255"/>
                </a:lnTo>
                <a:lnTo>
                  <a:pt x="218" y="244"/>
                </a:lnTo>
                <a:lnTo>
                  <a:pt x="215" y="234"/>
                </a:lnTo>
                <a:lnTo>
                  <a:pt x="212" y="224"/>
                </a:lnTo>
                <a:lnTo>
                  <a:pt x="210" y="214"/>
                </a:lnTo>
                <a:lnTo>
                  <a:pt x="210" y="203"/>
                </a:lnTo>
                <a:lnTo>
                  <a:pt x="210" y="193"/>
                </a:lnTo>
                <a:lnTo>
                  <a:pt x="212" y="183"/>
                </a:lnTo>
                <a:lnTo>
                  <a:pt x="215" y="173"/>
                </a:lnTo>
                <a:lnTo>
                  <a:pt x="218" y="164"/>
                </a:lnTo>
                <a:lnTo>
                  <a:pt x="223" y="155"/>
                </a:lnTo>
                <a:lnTo>
                  <a:pt x="229" y="147"/>
                </a:lnTo>
                <a:lnTo>
                  <a:pt x="235" y="138"/>
                </a:lnTo>
                <a:lnTo>
                  <a:pt x="243" y="131"/>
                </a:lnTo>
                <a:lnTo>
                  <a:pt x="251" y="123"/>
                </a:lnTo>
                <a:lnTo>
                  <a:pt x="268" y="111"/>
                </a:lnTo>
                <a:lnTo>
                  <a:pt x="287" y="101"/>
                </a:lnTo>
                <a:lnTo>
                  <a:pt x="291" y="100"/>
                </a:lnTo>
                <a:lnTo>
                  <a:pt x="295" y="99"/>
                </a:lnTo>
                <a:lnTo>
                  <a:pt x="301" y="100"/>
                </a:lnTo>
                <a:lnTo>
                  <a:pt x="305" y="103"/>
                </a:lnTo>
                <a:lnTo>
                  <a:pt x="322" y="113"/>
                </a:lnTo>
                <a:lnTo>
                  <a:pt x="340" y="124"/>
                </a:lnTo>
                <a:lnTo>
                  <a:pt x="345" y="127"/>
                </a:lnTo>
                <a:lnTo>
                  <a:pt x="349" y="131"/>
                </a:lnTo>
                <a:lnTo>
                  <a:pt x="350" y="137"/>
                </a:lnTo>
                <a:lnTo>
                  <a:pt x="350" y="142"/>
                </a:lnTo>
                <a:lnTo>
                  <a:pt x="350" y="183"/>
                </a:lnTo>
                <a:close/>
                <a:moveTo>
                  <a:pt x="379" y="200"/>
                </a:moveTo>
                <a:lnTo>
                  <a:pt x="379" y="165"/>
                </a:lnTo>
                <a:lnTo>
                  <a:pt x="379" y="158"/>
                </a:lnTo>
                <a:lnTo>
                  <a:pt x="377" y="151"/>
                </a:lnTo>
                <a:lnTo>
                  <a:pt x="376" y="148"/>
                </a:lnTo>
                <a:lnTo>
                  <a:pt x="374" y="144"/>
                </a:lnTo>
                <a:lnTo>
                  <a:pt x="370" y="138"/>
                </a:lnTo>
                <a:lnTo>
                  <a:pt x="364" y="128"/>
                </a:lnTo>
                <a:lnTo>
                  <a:pt x="363" y="125"/>
                </a:lnTo>
                <a:lnTo>
                  <a:pt x="363" y="123"/>
                </a:lnTo>
                <a:lnTo>
                  <a:pt x="364" y="121"/>
                </a:lnTo>
                <a:lnTo>
                  <a:pt x="367" y="118"/>
                </a:lnTo>
                <a:lnTo>
                  <a:pt x="377" y="114"/>
                </a:lnTo>
                <a:lnTo>
                  <a:pt x="398" y="104"/>
                </a:lnTo>
                <a:lnTo>
                  <a:pt x="403" y="103"/>
                </a:lnTo>
                <a:lnTo>
                  <a:pt x="407" y="103"/>
                </a:lnTo>
                <a:lnTo>
                  <a:pt x="410" y="104"/>
                </a:lnTo>
                <a:lnTo>
                  <a:pt x="413" y="109"/>
                </a:lnTo>
                <a:lnTo>
                  <a:pt x="420" y="116"/>
                </a:lnTo>
                <a:lnTo>
                  <a:pt x="422" y="118"/>
                </a:lnTo>
                <a:lnTo>
                  <a:pt x="425" y="118"/>
                </a:lnTo>
                <a:lnTo>
                  <a:pt x="428" y="118"/>
                </a:lnTo>
                <a:lnTo>
                  <a:pt x="432" y="118"/>
                </a:lnTo>
                <a:lnTo>
                  <a:pt x="442" y="114"/>
                </a:lnTo>
                <a:lnTo>
                  <a:pt x="470" y="103"/>
                </a:lnTo>
                <a:lnTo>
                  <a:pt x="476" y="101"/>
                </a:lnTo>
                <a:lnTo>
                  <a:pt x="479" y="101"/>
                </a:lnTo>
                <a:lnTo>
                  <a:pt x="483" y="103"/>
                </a:lnTo>
                <a:lnTo>
                  <a:pt x="486" y="107"/>
                </a:lnTo>
                <a:lnTo>
                  <a:pt x="496" y="121"/>
                </a:lnTo>
                <a:lnTo>
                  <a:pt x="506" y="135"/>
                </a:lnTo>
                <a:lnTo>
                  <a:pt x="507" y="138"/>
                </a:lnTo>
                <a:lnTo>
                  <a:pt x="509" y="142"/>
                </a:lnTo>
                <a:lnTo>
                  <a:pt x="509" y="147"/>
                </a:lnTo>
                <a:lnTo>
                  <a:pt x="509" y="151"/>
                </a:lnTo>
                <a:lnTo>
                  <a:pt x="509" y="219"/>
                </a:lnTo>
                <a:lnTo>
                  <a:pt x="510" y="227"/>
                </a:lnTo>
                <a:lnTo>
                  <a:pt x="511" y="235"/>
                </a:lnTo>
                <a:lnTo>
                  <a:pt x="514" y="242"/>
                </a:lnTo>
                <a:lnTo>
                  <a:pt x="516" y="245"/>
                </a:lnTo>
                <a:lnTo>
                  <a:pt x="518" y="250"/>
                </a:lnTo>
                <a:lnTo>
                  <a:pt x="523" y="257"/>
                </a:lnTo>
                <a:lnTo>
                  <a:pt x="526" y="261"/>
                </a:lnTo>
                <a:lnTo>
                  <a:pt x="526" y="264"/>
                </a:lnTo>
                <a:lnTo>
                  <a:pt x="524" y="266"/>
                </a:lnTo>
                <a:lnTo>
                  <a:pt x="520" y="268"/>
                </a:lnTo>
                <a:lnTo>
                  <a:pt x="492" y="279"/>
                </a:lnTo>
                <a:lnTo>
                  <a:pt x="487" y="281"/>
                </a:lnTo>
                <a:lnTo>
                  <a:pt x="485" y="281"/>
                </a:lnTo>
                <a:lnTo>
                  <a:pt x="480" y="278"/>
                </a:lnTo>
                <a:lnTo>
                  <a:pt x="479" y="276"/>
                </a:lnTo>
                <a:lnTo>
                  <a:pt x="478" y="275"/>
                </a:lnTo>
                <a:lnTo>
                  <a:pt x="461" y="252"/>
                </a:lnTo>
                <a:lnTo>
                  <a:pt x="459" y="250"/>
                </a:lnTo>
                <a:lnTo>
                  <a:pt x="458" y="248"/>
                </a:lnTo>
                <a:lnTo>
                  <a:pt x="458" y="244"/>
                </a:lnTo>
                <a:lnTo>
                  <a:pt x="456" y="240"/>
                </a:lnTo>
                <a:lnTo>
                  <a:pt x="456" y="235"/>
                </a:lnTo>
                <a:lnTo>
                  <a:pt x="456" y="166"/>
                </a:lnTo>
                <a:lnTo>
                  <a:pt x="456" y="161"/>
                </a:lnTo>
                <a:lnTo>
                  <a:pt x="456" y="156"/>
                </a:lnTo>
                <a:lnTo>
                  <a:pt x="455" y="152"/>
                </a:lnTo>
                <a:lnTo>
                  <a:pt x="453" y="148"/>
                </a:lnTo>
                <a:lnTo>
                  <a:pt x="451" y="145"/>
                </a:lnTo>
                <a:lnTo>
                  <a:pt x="449" y="142"/>
                </a:lnTo>
                <a:lnTo>
                  <a:pt x="446" y="140"/>
                </a:lnTo>
                <a:lnTo>
                  <a:pt x="442" y="141"/>
                </a:lnTo>
                <a:lnTo>
                  <a:pt x="438" y="141"/>
                </a:lnTo>
                <a:lnTo>
                  <a:pt x="434" y="144"/>
                </a:lnTo>
                <a:lnTo>
                  <a:pt x="431" y="147"/>
                </a:lnTo>
                <a:lnTo>
                  <a:pt x="429" y="151"/>
                </a:lnTo>
                <a:lnTo>
                  <a:pt x="428" y="156"/>
                </a:lnTo>
                <a:lnTo>
                  <a:pt x="428" y="161"/>
                </a:lnTo>
                <a:lnTo>
                  <a:pt x="428" y="224"/>
                </a:lnTo>
                <a:lnTo>
                  <a:pt x="429" y="231"/>
                </a:lnTo>
                <a:lnTo>
                  <a:pt x="431" y="238"/>
                </a:lnTo>
                <a:lnTo>
                  <a:pt x="432" y="245"/>
                </a:lnTo>
                <a:lnTo>
                  <a:pt x="437" y="251"/>
                </a:lnTo>
                <a:lnTo>
                  <a:pt x="444" y="261"/>
                </a:lnTo>
                <a:lnTo>
                  <a:pt x="445" y="265"/>
                </a:lnTo>
                <a:lnTo>
                  <a:pt x="445" y="268"/>
                </a:lnTo>
                <a:lnTo>
                  <a:pt x="444" y="269"/>
                </a:lnTo>
                <a:lnTo>
                  <a:pt x="441" y="271"/>
                </a:lnTo>
                <a:lnTo>
                  <a:pt x="429" y="275"/>
                </a:lnTo>
                <a:lnTo>
                  <a:pt x="411" y="282"/>
                </a:lnTo>
                <a:lnTo>
                  <a:pt x="407" y="282"/>
                </a:lnTo>
                <a:lnTo>
                  <a:pt x="404" y="282"/>
                </a:lnTo>
                <a:lnTo>
                  <a:pt x="401" y="281"/>
                </a:lnTo>
                <a:lnTo>
                  <a:pt x="398" y="278"/>
                </a:lnTo>
                <a:lnTo>
                  <a:pt x="381" y="257"/>
                </a:lnTo>
                <a:lnTo>
                  <a:pt x="380" y="254"/>
                </a:lnTo>
                <a:lnTo>
                  <a:pt x="380" y="251"/>
                </a:lnTo>
                <a:lnTo>
                  <a:pt x="379" y="250"/>
                </a:lnTo>
                <a:lnTo>
                  <a:pt x="379" y="247"/>
                </a:lnTo>
                <a:lnTo>
                  <a:pt x="379" y="242"/>
                </a:lnTo>
                <a:lnTo>
                  <a:pt x="379" y="200"/>
                </a:lnTo>
                <a:close/>
                <a:moveTo>
                  <a:pt x="1392" y="186"/>
                </a:moveTo>
                <a:lnTo>
                  <a:pt x="1392" y="204"/>
                </a:lnTo>
                <a:lnTo>
                  <a:pt x="1392" y="221"/>
                </a:lnTo>
                <a:lnTo>
                  <a:pt x="1392" y="226"/>
                </a:lnTo>
                <a:lnTo>
                  <a:pt x="1392" y="230"/>
                </a:lnTo>
                <a:lnTo>
                  <a:pt x="1394" y="235"/>
                </a:lnTo>
                <a:lnTo>
                  <a:pt x="1399" y="241"/>
                </a:lnTo>
                <a:lnTo>
                  <a:pt x="1403" y="247"/>
                </a:lnTo>
                <a:lnTo>
                  <a:pt x="1404" y="248"/>
                </a:lnTo>
                <a:lnTo>
                  <a:pt x="1407" y="250"/>
                </a:lnTo>
                <a:lnTo>
                  <a:pt x="1409" y="248"/>
                </a:lnTo>
                <a:lnTo>
                  <a:pt x="1410" y="247"/>
                </a:lnTo>
                <a:lnTo>
                  <a:pt x="1414" y="240"/>
                </a:lnTo>
                <a:lnTo>
                  <a:pt x="1420" y="227"/>
                </a:lnTo>
                <a:lnTo>
                  <a:pt x="1421" y="221"/>
                </a:lnTo>
                <a:lnTo>
                  <a:pt x="1423" y="214"/>
                </a:lnTo>
                <a:lnTo>
                  <a:pt x="1423" y="209"/>
                </a:lnTo>
                <a:lnTo>
                  <a:pt x="1424" y="202"/>
                </a:lnTo>
                <a:lnTo>
                  <a:pt x="1423" y="189"/>
                </a:lnTo>
                <a:lnTo>
                  <a:pt x="1421" y="183"/>
                </a:lnTo>
                <a:lnTo>
                  <a:pt x="1420" y="176"/>
                </a:lnTo>
                <a:lnTo>
                  <a:pt x="1416" y="165"/>
                </a:lnTo>
                <a:lnTo>
                  <a:pt x="1411" y="159"/>
                </a:lnTo>
                <a:lnTo>
                  <a:pt x="1409" y="154"/>
                </a:lnTo>
                <a:lnTo>
                  <a:pt x="1404" y="148"/>
                </a:lnTo>
                <a:lnTo>
                  <a:pt x="1400" y="142"/>
                </a:lnTo>
                <a:lnTo>
                  <a:pt x="1397" y="141"/>
                </a:lnTo>
                <a:lnTo>
                  <a:pt x="1396" y="140"/>
                </a:lnTo>
                <a:lnTo>
                  <a:pt x="1394" y="140"/>
                </a:lnTo>
                <a:lnTo>
                  <a:pt x="1393" y="141"/>
                </a:lnTo>
                <a:lnTo>
                  <a:pt x="1392" y="142"/>
                </a:lnTo>
                <a:lnTo>
                  <a:pt x="1392" y="147"/>
                </a:lnTo>
                <a:lnTo>
                  <a:pt x="1392" y="186"/>
                </a:lnTo>
                <a:close/>
                <a:moveTo>
                  <a:pt x="1336" y="195"/>
                </a:moveTo>
                <a:lnTo>
                  <a:pt x="1336" y="183"/>
                </a:lnTo>
                <a:lnTo>
                  <a:pt x="1336" y="171"/>
                </a:lnTo>
                <a:lnTo>
                  <a:pt x="1339" y="144"/>
                </a:lnTo>
                <a:lnTo>
                  <a:pt x="1339" y="141"/>
                </a:lnTo>
                <a:lnTo>
                  <a:pt x="1339" y="138"/>
                </a:lnTo>
                <a:lnTo>
                  <a:pt x="1342" y="134"/>
                </a:lnTo>
                <a:lnTo>
                  <a:pt x="1344" y="133"/>
                </a:lnTo>
                <a:lnTo>
                  <a:pt x="1345" y="131"/>
                </a:lnTo>
                <a:lnTo>
                  <a:pt x="1346" y="131"/>
                </a:lnTo>
                <a:lnTo>
                  <a:pt x="1349" y="130"/>
                </a:lnTo>
                <a:lnTo>
                  <a:pt x="1423" y="100"/>
                </a:lnTo>
                <a:lnTo>
                  <a:pt x="1425" y="99"/>
                </a:lnTo>
                <a:lnTo>
                  <a:pt x="1428" y="97"/>
                </a:lnTo>
                <a:lnTo>
                  <a:pt x="1433" y="97"/>
                </a:lnTo>
                <a:lnTo>
                  <a:pt x="1435" y="99"/>
                </a:lnTo>
                <a:lnTo>
                  <a:pt x="1438" y="99"/>
                </a:lnTo>
                <a:lnTo>
                  <a:pt x="1441" y="100"/>
                </a:lnTo>
                <a:lnTo>
                  <a:pt x="1444" y="103"/>
                </a:lnTo>
                <a:lnTo>
                  <a:pt x="1447" y="104"/>
                </a:lnTo>
                <a:lnTo>
                  <a:pt x="1454" y="113"/>
                </a:lnTo>
                <a:lnTo>
                  <a:pt x="1457" y="117"/>
                </a:lnTo>
                <a:lnTo>
                  <a:pt x="1459" y="121"/>
                </a:lnTo>
                <a:lnTo>
                  <a:pt x="1465" y="131"/>
                </a:lnTo>
                <a:lnTo>
                  <a:pt x="1471" y="140"/>
                </a:lnTo>
                <a:lnTo>
                  <a:pt x="1473" y="149"/>
                </a:lnTo>
                <a:lnTo>
                  <a:pt x="1476" y="161"/>
                </a:lnTo>
                <a:lnTo>
                  <a:pt x="1479" y="171"/>
                </a:lnTo>
                <a:lnTo>
                  <a:pt x="1479" y="182"/>
                </a:lnTo>
                <a:lnTo>
                  <a:pt x="1479" y="204"/>
                </a:lnTo>
                <a:lnTo>
                  <a:pt x="1478" y="213"/>
                </a:lnTo>
                <a:lnTo>
                  <a:pt x="1475" y="220"/>
                </a:lnTo>
                <a:lnTo>
                  <a:pt x="1472" y="228"/>
                </a:lnTo>
                <a:lnTo>
                  <a:pt x="1468" y="235"/>
                </a:lnTo>
                <a:lnTo>
                  <a:pt x="1462" y="241"/>
                </a:lnTo>
                <a:lnTo>
                  <a:pt x="1457" y="247"/>
                </a:lnTo>
                <a:lnTo>
                  <a:pt x="1451" y="252"/>
                </a:lnTo>
                <a:lnTo>
                  <a:pt x="1444" y="258"/>
                </a:lnTo>
                <a:lnTo>
                  <a:pt x="1427" y="266"/>
                </a:lnTo>
                <a:lnTo>
                  <a:pt x="1418" y="271"/>
                </a:lnTo>
                <a:lnTo>
                  <a:pt x="1410" y="274"/>
                </a:lnTo>
                <a:lnTo>
                  <a:pt x="1392" y="278"/>
                </a:lnTo>
                <a:lnTo>
                  <a:pt x="1373" y="281"/>
                </a:lnTo>
                <a:lnTo>
                  <a:pt x="1368" y="281"/>
                </a:lnTo>
                <a:lnTo>
                  <a:pt x="1360" y="279"/>
                </a:lnTo>
                <a:lnTo>
                  <a:pt x="1359" y="278"/>
                </a:lnTo>
                <a:lnTo>
                  <a:pt x="1356" y="276"/>
                </a:lnTo>
                <a:lnTo>
                  <a:pt x="1352" y="271"/>
                </a:lnTo>
                <a:lnTo>
                  <a:pt x="1346" y="264"/>
                </a:lnTo>
                <a:lnTo>
                  <a:pt x="1342" y="257"/>
                </a:lnTo>
                <a:lnTo>
                  <a:pt x="1339" y="251"/>
                </a:lnTo>
                <a:lnTo>
                  <a:pt x="1338" y="242"/>
                </a:lnTo>
                <a:lnTo>
                  <a:pt x="1336" y="230"/>
                </a:lnTo>
                <a:lnTo>
                  <a:pt x="1336" y="227"/>
                </a:lnTo>
                <a:lnTo>
                  <a:pt x="1336" y="223"/>
                </a:lnTo>
                <a:lnTo>
                  <a:pt x="1336" y="216"/>
                </a:lnTo>
                <a:lnTo>
                  <a:pt x="1335" y="206"/>
                </a:lnTo>
                <a:lnTo>
                  <a:pt x="1336" y="195"/>
                </a:lnTo>
                <a:close/>
                <a:moveTo>
                  <a:pt x="680" y="223"/>
                </a:moveTo>
                <a:lnTo>
                  <a:pt x="680" y="230"/>
                </a:lnTo>
                <a:lnTo>
                  <a:pt x="678" y="237"/>
                </a:lnTo>
                <a:lnTo>
                  <a:pt x="675" y="244"/>
                </a:lnTo>
                <a:lnTo>
                  <a:pt x="672" y="251"/>
                </a:lnTo>
                <a:lnTo>
                  <a:pt x="664" y="265"/>
                </a:lnTo>
                <a:lnTo>
                  <a:pt x="658" y="272"/>
                </a:lnTo>
                <a:lnTo>
                  <a:pt x="653" y="278"/>
                </a:lnTo>
                <a:lnTo>
                  <a:pt x="650" y="281"/>
                </a:lnTo>
                <a:lnTo>
                  <a:pt x="646" y="281"/>
                </a:lnTo>
                <a:lnTo>
                  <a:pt x="643" y="281"/>
                </a:lnTo>
                <a:lnTo>
                  <a:pt x="640" y="279"/>
                </a:lnTo>
                <a:lnTo>
                  <a:pt x="631" y="275"/>
                </a:lnTo>
                <a:lnTo>
                  <a:pt x="623" y="272"/>
                </a:lnTo>
                <a:lnTo>
                  <a:pt x="613" y="269"/>
                </a:lnTo>
                <a:lnTo>
                  <a:pt x="605" y="268"/>
                </a:lnTo>
                <a:lnTo>
                  <a:pt x="596" y="268"/>
                </a:lnTo>
                <a:lnTo>
                  <a:pt x="586" y="268"/>
                </a:lnTo>
                <a:lnTo>
                  <a:pt x="578" y="269"/>
                </a:lnTo>
                <a:lnTo>
                  <a:pt x="569" y="272"/>
                </a:lnTo>
                <a:lnTo>
                  <a:pt x="561" y="275"/>
                </a:lnTo>
                <a:lnTo>
                  <a:pt x="551" y="279"/>
                </a:lnTo>
                <a:lnTo>
                  <a:pt x="548" y="281"/>
                </a:lnTo>
                <a:lnTo>
                  <a:pt x="544" y="281"/>
                </a:lnTo>
                <a:lnTo>
                  <a:pt x="541" y="281"/>
                </a:lnTo>
                <a:lnTo>
                  <a:pt x="538" y="276"/>
                </a:lnTo>
                <a:lnTo>
                  <a:pt x="535" y="272"/>
                </a:lnTo>
                <a:lnTo>
                  <a:pt x="535" y="271"/>
                </a:lnTo>
                <a:lnTo>
                  <a:pt x="535" y="269"/>
                </a:lnTo>
                <a:lnTo>
                  <a:pt x="535" y="268"/>
                </a:lnTo>
                <a:lnTo>
                  <a:pt x="537" y="266"/>
                </a:lnTo>
                <a:lnTo>
                  <a:pt x="540" y="262"/>
                </a:lnTo>
                <a:lnTo>
                  <a:pt x="552" y="255"/>
                </a:lnTo>
                <a:lnTo>
                  <a:pt x="565" y="250"/>
                </a:lnTo>
                <a:lnTo>
                  <a:pt x="572" y="247"/>
                </a:lnTo>
                <a:lnTo>
                  <a:pt x="578" y="245"/>
                </a:lnTo>
                <a:lnTo>
                  <a:pt x="585" y="244"/>
                </a:lnTo>
                <a:lnTo>
                  <a:pt x="592" y="242"/>
                </a:lnTo>
                <a:lnTo>
                  <a:pt x="603" y="241"/>
                </a:lnTo>
                <a:lnTo>
                  <a:pt x="609" y="240"/>
                </a:lnTo>
                <a:lnTo>
                  <a:pt x="615" y="240"/>
                </a:lnTo>
                <a:lnTo>
                  <a:pt x="617" y="240"/>
                </a:lnTo>
                <a:lnTo>
                  <a:pt x="620" y="238"/>
                </a:lnTo>
                <a:lnTo>
                  <a:pt x="622" y="237"/>
                </a:lnTo>
                <a:lnTo>
                  <a:pt x="622" y="234"/>
                </a:lnTo>
                <a:lnTo>
                  <a:pt x="622" y="207"/>
                </a:lnTo>
                <a:lnTo>
                  <a:pt x="622" y="206"/>
                </a:lnTo>
                <a:lnTo>
                  <a:pt x="622" y="204"/>
                </a:lnTo>
                <a:lnTo>
                  <a:pt x="619" y="203"/>
                </a:lnTo>
                <a:lnTo>
                  <a:pt x="616" y="203"/>
                </a:lnTo>
                <a:lnTo>
                  <a:pt x="613" y="203"/>
                </a:lnTo>
                <a:lnTo>
                  <a:pt x="568" y="211"/>
                </a:lnTo>
                <a:lnTo>
                  <a:pt x="550" y="214"/>
                </a:lnTo>
                <a:lnTo>
                  <a:pt x="545" y="214"/>
                </a:lnTo>
                <a:lnTo>
                  <a:pt x="541" y="214"/>
                </a:lnTo>
                <a:lnTo>
                  <a:pt x="538" y="211"/>
                </a:lnTo>
                <a:lnTo>
                  <a:pt x="535" y="209"/>
                </a:lnTo>
                <a:lnTo>
                  <a:pt x="530" y="199"/>
                </a:lnTo>
                <a:lnTo>
                  <a:pt x="527" y="193"/>
                </a:lnTo>
                <a:lnTo>
                  <a:pt x="526" y="189"/>
                </a:lnTo>
                <a:lnTo>
                  <a:pt x="524" y="183"/>
                </a:lnTo>
                <a:lnTo>
                  <a:pt x="524" y="178"/>
                </a:lnTo>
                <a:lnTo>
                  <a:pt x="524" y="172"/>
                </a:lnTo>
                <a:lnTo>
                  <a:pt x="526" y="165"/>
                </a:lnTo>
                <a:lnTo>
                  <a:pt x="527" y="159"/>
                </a:lnTo>
                <a:lnTo>
                  <a:pt x="530" y="152"/>
                </a:lnTo>
                <a:lnTo>
                  <a:pt x="535" y="140"/>
                </a:lnTo>
                <a:lnTo>
                  <a:pt x="542" y="128"/>
                </a:lnTo>
                <a:lnTo>
                  <a:pt x="551" y="116"/>
                </a:lnTo>
                <a:lnTo>
                  <a:pt x="555" y="111"/>
                </a:lnTo>
                <a:lnTo>
                  <a:pt x="558" y="109"/>
                </a:lnTo>
                <a:lnTo>
                  <a:pt x="562" y="106"/>
                </a:lnTo>
                <a:lnTo>
                  <a:pt x="565" y="104"/>
                </a:lnTo>
                <a:lnTo>
                  <a:pt x="569" y="103"/>
                </a:lnTo>
                <a:lnTo>
                  <a:pt x="575" y="103"/>
                </a:lnTo>
                <a:lnTo>
                  <a:pt x="579" y="104"/>
                </a:lnTo>
                <a:lnTo>
                  <a:pt x="585" y="106"/>
                </a:lnTo>
                <a:lnTo>
                  <a:pt x="595" y="109"/>
                </a:lnTo>
                <a:lnTo>
                  <a:pt x="605" y="111"/>
                </a:lnTo>
                <a:lnTo>
                  <a:pt x="613" y="113"/>
                </a:lnTo>
                <a:lnTo>
                  <a:pt x="623" y="113"/>
                </a:lnTo>
                <a:lnTo>
                  <a:pt x="633" y="113"/>
                </a:lnTo>
                <a:lnTo>
                  <a:pt x="641" y="111"/>
                </a:lnTo>
                <a:lnTo>
                  <a:pt x="651" y="110"/>
                </a:lnTo>
                <a:lnTo>
                  <a:pt x="661" y="106"/>
                </a:lnTo>
                <a:lnTo>
                  <a:pt x="665" y="106"/>
                </a:lnTo>
                <a:lnTo>
                  <a:pt x="668" y="106"/>
                </a:lnTo>
                <a:lnTo>
                  <a:pt x="671" y="106"/>
                </a:lnTo>
                <a:lnTo>
                  <a:pt x="674" y="107"/>
                </a:lnTo>
                <a:lnTo>
                  <a:pt x="675" y="110"/>
                </a:lnTo>
                <a:lnTo>
                  <a:pt x="675" y="111"/>
                </a:lnTo>
                <a:lnTo>
                  <a:pt x="675" y="113"/>
                </a:lnTo>
                <a:lnTo>
                  <a:pt x="675" y="116"/>
                </a:lnTo>
                <a:lnTo>
                  <a:pt x="674" y="117"/>
                </a:lnTo>
                <a:lnTo>
                  <a:pt x="671" y="120"/>
                </a:lnTo>
                <a:lnTo>
                  <a:pt x="664" y="124"/>
                </a:lnTo>
                <a:lnTo>
                  <a:pt x="660" y="127"/>
                </a:lnTo>
                <a:lnTo>
                  <a:pt x="654" y="128"/>
                </a:lnTo>
                <a:lnTo>
                  <a:pt x="644" y="133"/>
                </a:lnTo>
                <a:lnTo>
                  <a:pt x="634" y="134"/>
                </a:lnTo>
                <a:lnTo>
                  <a:pt x="624" y="135"/>
                </a:lnTo>
                <a:lnTo>
                  <a:pt x="615" y="137"/>
                </a:lnTo>
                <a:lnTo>
                  <a:pt x="602" y="137"/>
                </a:lnTo>
                <a:lnTo>
                  <a:pt x="596" y="137"/>
                </a:lnTo>
                <a:lnTo>
                  <a:pt x="592" y="138"/>
                </a:lnTo>
                <a:lnTo>
                  <a:pt x="591" y="142"/>
                </a:lnTo>
                <a:lnTo>
                  <a:pt x="591" y="148"/>
                </a:lnTo>
                <a:lnTo>
                  <a:pt x="591" y="169"/>
                </a:lnTo>
                <a:lnTo>
                  <a:pt x="591" y="175"/>
                </a:lnTo>
                <a:lnTo>
                  <a:pt x="592" y="176"/>
                </a:lnTo>
                <a:lnTo>
                  <a:pt x="593" y="179"/>
                </a:lnTo>
                <a:lnTo>
                  <a:pt x="595" y="179"/>
                </a:lnTo>
                <a:lnTo>
                  <a:pt x="598" y="180"/>
                </a:lnTo>
                <a:lnTo>
                  <a:pt x="603" y="179"/>
                </a:lnTo>
                <a:lnTo>
                  <a:pt x="620" y="176"/>
                </a:lnTo>
                <a:lnTo>
                  <a:pt x="639" y="172"/>
                </a:lnTo>
                <a:lnTo>
                  <a:pt x="646" y="172"/>
                </a:lnTo>
                <a:lnTo>
                  <a:pt x="654" y="169"/>
                </a:lnTo>
                <a:lnTo>
                  <a:pt x="657" y="169"/>
                </a:lnTo>
                <a:lnTo>
                  <a:pt x="658" y="169"/>
                </a:lnTo>
                <a:lnTo>
                  <a:pt x="663" y="171"/>
                </a:lnTo>
                <a:lnTo>
                  <a:pt x="667" y="173"/>
                </a:lnTo>
                <a:lnTo>
                  <a:pt x="670" y="178"/>
                </a:lnTo>
                <a:lnTo>
                  <a:pt x="671" y="182"/>
                </a:lnTo>
                <a:lnTo>
                  <a:pt x="674" y="186"/>
                </a:lnTo>
                <a:lnTo>
                  <a:pt x="677" y="197"/>
                </a:lnTo>
                <a:lnTo>
                  <a:pt x="678" y="203"/>
                </a:lnTo>
                <a:lnTo>
                  <a:pt x="680" y="209"/>
                </a:lnTo>
                <a:lnTo>
                  <a:pt x="680" y="223"/>
                </a:lnTo>
                <a:close/>
                <a:moveTo>
                  <a:pt x="1746" y="200"/>
                </a:moveTo>
                <a:lnTo>
                  <a:pt x="1746" y="164"/>
                </a:lnTo>
                <a:lnTo>
                  <a:pt x="1746" y="158"/>
                </a:lnTo>
                <a:lnTo>
                  <a:pt x="1746" y="152"/>
                </a:lnTo>
                <a:lnTo>
                  <a:pt x="1743" y="147"/>
                </a:lnTo>
                <a:lnTo>
                  <a:pt x="1741" y="141"/>
                </a:lnTo>
                <a:lnTo>
                  <a:pt x="1739" y="137"/>
                </a:lnTo>
                <a:lnTo>
                  <a:pt x="1736" y="133"/>
                </a:lnTo>
                <a:lnTo>
                  <a:pt x="1732" y="124"/>
                </a:lnTo>
                <a:lnTo>
                  <a:pt x="1732" y="121"/>
                </a:lnTo>
                <a:lnTo>
                  <a:pt x="1732" y="118"/>
                </a:lnTo>
                <a:lnTo>
                  <a:pt x="1733" y="116"/>
                </a:lnTo>
                <a:lnTo>
                  <a:pt x="1736" y="113"/>
                </a:lnTo>
                <a:lnTo>
                  <a:pt x="1746" y="110"/>
                </a:lnTo>
                <a:lnTo>
                  <a:pt x="1755" y="107"/>
                </a:lnTo>
                <a:lnTo>
                  <a:pt x="1773" y="101"/>
                </a:lnTo>
                <a:lnTo>
                  <a:pt x="1777" y="100"/>
                </a:lnTo>
                <a:lnTo>
                  <a:pt x="1780" y="101"/>
                </a:lnTo>
                <a:lnTo>
                  <a:pt x="1784" y="103"/>
                </a:lnTo>
                <a:lnTo>
                  <a:pt x="1787" y="106"/>
                </a:lnTo>
                <a:lnTo>
                  <a:pt x="1804" y="135"/>
                </a:lnTo>
                <a:lnTo>
                  <a:pt x="1805" y="138"/>
                </a:lnTo>
                <a:lnTo>
                  <a:pt x="1805" y="142"/>
                </a:lnTo>
                <a:lnTo>
                  <a:pt x="1807" y="165"/>
                </a:lnTo>
                <a:lnTo>
                  <a:pt x="1807" y="176"/>
                </a:lnTo>
                <a:lnTo>
                  <a:pt x="1805" y="188"/>
                </a:lnTo>
                <a:lnTo>
                  <a:pt x="1804" y="197"/>
                </a:lnTo>
                <a:lnTo>
                  <a:pt x="1804" y="209"/>
                </a:lnTo>
                <a:lnTo>
                  <a:pt x="1804" y="231"/>
                </a:lnTo>
                <a:lnTo>
                  <a:pt x="1804" y="234"/>
                </a:lnTo>
                <a:lnTo>
                  <a:pt x="1805" y="238"/>
                </a:lnTo>
                <a:lnTo>
                  <a:pt x="1810" y="245"/>
                </a:lnTo>
                <a:lnTo>
                  <a:pt x="1811" y="251"/>
                </a:lnTo>
                <a:lnTo>
                  <a:pt x="1814" y="255"/>
                </a:lnTo>
                <a:lnTo>
                  <a:pt x="1815" y="259"/>
                </a:lnTo>
                <a:lnTo>
                  <a:pt x="1814" y="264"/>
                </a:lnTo>
                <a:lnTo>
                  <a:pt x="1814" y="265"/>
                </a:lnTo>
                <a:lnTo>
                  <a:pt x="1813" y="266"/>
                </a:lnTo>
                <a:lnTo>
                  <a:pt x="1808" y="269"/>
                </a:lnTo>
                <a:lnTo>
                  <a:pt x="1800" y="272"/>
                </a:lnTo>
                <a:lnTo>
                  <a:pt x="1790" y="275"/>
                </a:lnTo>
                <a:lnTo>
                  <a:pt x="1773" y="278"/>
                </a:lnTo>
                <a:lnTo>
                  <a:pt x="1769" y="278"/>
                </a:lnTo>
                <a:lnTo>
                  <a:pt x="1765" y="278"/>
                </a:lnTo>
                <a:lnTo>
                  <a:pt x="1762" y="275"/>
                </a:lnTo>
                <a:lnTo>
                  <a:pt x="1760" y="272"/>
                </a:lnTo>
                <a:lnTo>
                  <a:pt x="1755" y="264"/>
                </a:lnTo>
                <a:lnTo>
                  <a:pt x="1749" y="255"/>
                </a:lnTo>
                <a:lnTo>
                  <a:pt x="1748" y="251"/>
                </a:lnTo>
                <a:lnTo>
                  <a:pt x="1746" y="245"/>
                </a:lnTo>
                <a:lnTo>
                  <a:pt x="1746" y="241"/>
                </a:lnTo>
                <a:lnTo>
                  <a:pt x="1746" y="235"/>
                </a:lnTo>
                <a:lnTo>
                  <a:pt x="1746" y="227"/>
                </a:lnTo>
                <a:lnTo>
                  <a:pt x="1746" y="219"/>
                </a:lnTo>
                <a:lnTo>
                  <a:pt x="1746" y="200"/>
                </a:lnTo>
                <a:close/>
                <a:moveTo>
                  <a:pt x="705" y="202"/>
                </a:moveTo>
                <a:lnTo>
                  <a:pt x="705" y="189"/>
                </a:lnTo>
                <a:lnTo>
                  <a:pt x="705" y="176"/>
                </a:lnTo>
                <a:lnTo>
                  <a:pt x="705" y="165"/>
                </a:lnTo>
                <a:lnTo>
                  <a:pt x="704" y="155"/>
                </a:lnTo>
                <a:lnTo>
                  <a:pt x="699" y="145"/>
                </a:lnTo>
                <a:lnTo>
                  <a:pt x="694" y="135"/>
                </a:lnTo>
                <a:lnTo>
                  <a:pt x="689" y="127"/>
                </a:lnTo>
                <a:lnTo>
                  <a:pt x="688" y="124"/>
                </a:lnTo>
                <a:lnTo>
                  <a:pt x="688" y="121"/>
                </a:lnTo>
                <a:lnTo>
                  <a:pt x="689" y="120"/>
                </a:lnTo>
                <a:lnTo>
                  <a:pt x="689" y="118"/>
                </a:lnTo>
                <a:lnTo>
                  <a:pt x="694" y="116"/>
                </a:lnTo>
                <a:lnTo>
                  <a:pt x="702" y="113"/>
                </a:lnTo>
                <a:lnTo>
                  <a:pt x="711" y="109"/>
                </a:lnTo>
                <a:lnTo>
                  <a:pt x="719" y="106"/>
                </a:lnTo>
                <a:lnTo>
                  <a:pt x="728" y="103"/>
                </a:lnTo>
                <a:lnTo>
                  <a:pt x="729" y="103"/>
                </a:lnTo>
                <a:lnTo>
                  <a:pt x="732" y="103"/>
                </a:lnTo>
                <a:lnTo>
                  <a:pt x="735" y="103"/>
                </a:lnTo>
                <a:lnTo>
                  <a:pt x="737" y="104"/>
                </a:lnTo>
                <a:lnTo>
                  <a:pt x="740" y="109"/>
                </a:lnTo>
                <a:lnTo>
                  <a:pt x="760" y="137"/>
                </a:lnTo>
                <a:lnTo>
                  <a:pt x="761" y="142"/>
                </a:lnTo>
                <a:lnTo>
                  <a:pt x="763" y="148"/>
                </a:lnTo>
                <a:lnTo>
                  <a:pt x="763" y="166"/>
                </a:lnTo>
                <a:lnTo>
                  <a:pt x="761" y="176"/>
                </a:lnTo>
                <a:lnTo>
                  <a:pt x="761" y="185"/>
                </a:lnTo>
                <a:lnTo>
                  <a:pt x="760" y="197"/>
                </a:lnTo>
                <a:lnTo>
                  <a:pt x="760" y="209"/>
                </a:lnTo>
                <a:lnTo>
                  <a:pt x="760" y="231"/>
                </a:lnTo>
                <a:lnTo>
                  <a:pt x="761" y="237"/>
                </a:lnTo>
                <a:lnTo>
                  <a:pt x="763" y="238"/>
                </a:lnTo>
                <a:lnTo>
                  <a:pt x="763" y="241"/>
                </a:lnTo>
                <a:lnTo>
                  <a:pt x="769" y="250"/>
                </a:lnTo>
                <a:lnTo>
                  <a:pt x="774" y="259"/>
                </a:lnTo>
                <a:lnTo>
                  <a:pt x="774" y="262"/>
                </a:lnTo>
                <a:lnTo>
                  <a:pt x="774" y="265"/>
                </a:lnTo>
                <a:lnTo>
                  <a:pt x="773" y="268"/>
                </a:lnTo>
                <a:lnTo>
                  <a:pt x="770" y="269"/>
                </a:lnTo>
                <a:lnTo>
                  <a:pt x="760" y="274"/>
                </a:lnTo>
                <a:lnTo>
                  <a:pt x="740" y="281"/>
                </a:lnTo>
                <a:lnTo>
                  <a:pt x="735" y="282"/>
                </a:lnTo>
                <a:lnTo>
                  <a:pt x="732" y="281"/>
                </a:lnTo>
                <a:lnTo>
                  <a:pt x="728" y="279"/>
                </a:lnTo>
                <a:lnTo>
                  <a:pt x="725" y="276"/>
                </a:lnTo>
                <a:lnTo>
                  <a:pt x="716" y="265"/>
                </a:lnTo>
                <a:lnTo>
                  <a:pt x="713" y="259"/>
                </a:lnTo>
                <a:lnTo>
                  <a:pt x="709" y="252"/>
                </a:lnTo>
                <a:lnTo>
                  <a:pt x="708" y="247"/>
                </a:lnTo>
                <a:lnTo>
                  <a:pt x="705" y="240"/>
                </a:lnTo>
                <a:lnTo>
                  <a:pt x="705" y="234"/>
                </a:lnTo>
                <a:lnTo>
                  <a:pt x="705" y="226"/>
                </a:lnTo>
                <a:lnTo>
                  <a:pt x="705" y="220"/>
                </a:lnTo>
                <a:lnTo>
                  <a:pt x="705" y="214"/>
                </a:lnTo>
                <a:lnTo>
                  <a:pt x="705" y="202"/>
                </a:lnTo>
                <a:close/>
                <a:moveTo>
                  <a:pt x="867" y="159"/>
                </a:moveTo>
                <a:lnTo>
                  <a:pt x="904" y="159"/>
                </a:lnTo>
                <a:lnTo>
                  <a:pt x="910" y="161"/>
                </a:lnTo>
                <a:lnTo>
                  <a:pt x="911" y="162"/>
                </a:lnTo>
                <a:lnTo>
                  <a:pt x="913" y="164"/>
                </a:lnTo>
                <a:lnTo>
                  <a:pt x="913" y="165"/>
                </a:lnTo>
                <a:lnTo>
                  <a:pt x="911" y="169"/>
                </a:lnTo>
                <a:lnTo>
                  <a:pt x="908" y="180"/>
                </a:lnTo>
                <a:lnTo>
                  <a:pt x="904" y="192"/>
                </a:lnTo>
                <a:lnTo>
                  <a:pt x="900" y="204"/>
                </a:lnTo>
                <a:lnTo>
                  <a:pt x="896" y="214"/>
                </a:lnTo>
                <a:lnTo>
                  <a:pt x="894" y="219"/>
                </a:lnTo>
                <a:lnTo>
                  <a:pt x="891" y="221"/>
                </a:lnTo>
                <a:lnTo>
                  <a:pt x="887" y="223"/>
                </a:lnTo>
                <a:lnTo>
                  <a:pt x="883" y="224"/>
                </a:lnTo>
                <a:lnTo>
                  <a:pt x="873" y="224"/>
                </a:lnTo>
                <a:lnTo>
                  <a:pt x="863" y="223"/>
                </a:lnTo>
                <a:lnTo>
                  <a:pt x="850" y="223"/>
                </a:lnTo>
                <a:lnTo>
                  <a:pt x="838" y="221"/>
                </a:lnTo>
                <a:lnTo>
                  <a:pt x="812" y="221"/>
                </a:lnTo>
                <a:lnTo>
                  <a:pt x="807" y="221"/>
                </a:lnTo>
                <a:lnTo>
                  <a:pt x="805" y="220"/>
                </a:lnTo>
                <a:lnTo>
                  <a:pt x="804" y="219"/>
                </a:lnTo>
                <a:lnTo>
                  <a:pt x="804" y="216"/>
                </a:lnTo>
                <a:lnTo>
                  <a:pt x="804" y="211"/>
                </a:lnTo>
                <a:lnTo>
                  <a:pt x="807" y="200"/>
                </a:lnTo>
                <a:lnTo>
                  <a:pt x="811" y="189"/>
                </a:lnTo>
                <a:lnTo>
                  <a:pt x="818" y="166"/>
                </a:lnTo>
                <a:lnTo>
                  <a:pt x="821" y="164"/>
                </a:lnTo>
                <a:lnTo>
                  <a:pt x="822" y="162"/>
                </a:lnTo>
                <a:lnTo>
                  <a:pt x="824" y="161"/>
                </a:lnTo>
                <a:lnTo>
                  <a:pt x="826" y="159"/>
                </a:lnTo>
                <a:lnTo>
                  <a:pt x="831" y="159"/>
                </a:lnTo>
                <a:lnTo>
                  <a:pt x="867" y="159"/>
                </a:lnTo>
                <a:close/>
                <a:moveTo>
                  <a:pt x="728" y="7"/>
                </a:moveTo>
                <a:lnTo>
                  <a:pt x="729" y="7"/>
                </a:lnTo>
                <a:lnTo>
                  <a:pt x="732" y="8"/>
                </a:lnTo>
                <a:lnTo>
                  <a:pt x="735" y="11"/>
                </a:lnTo>
                <a:lnTo>
                  <a:pt x="747" y="23"/>
                </a:lnTo>
                <a:lnTo>
                  <a:pt x="760" y="35"/>
                </a:lnTo>
                <a:lnTo>
                  <a:pt x="763" y="39"/>
                </a:lnTo>
                <a:lnTo>
                  <a:pt x="763" y="42"/>
                </a:lnTo>
                <a:lnTo>
                  <a:pt x="763" y="47"/>
                </a:lnTo>
                <a:lnTo>
                  <a:pt x="760" y="49"/>
                </a:lnTo>
                <a:lnTo>
                  <a:pt x="749" y="63"/>
                </a:lnTo>
                <a:lnTo>
                  <a:pt x="743" y="69"/>
                </a:lnTo>
                <a:lnTo>
                  <a:pt x="740" y="72"/>
                </a:lnTo>
                <a:lnTo>
                  <a:pt x="737" y="76"/>
                </a:lnTo>
                <a:lnTo>
                  <a:pt x="733" y="79"/>
                </a:lnTo>
                <a:lnTo>
                  <a:pt x="730" y="79"/>
                </a:lnTo>
                <a:lnTo>
                  <a:pt x="728" y="79"/>
                </a:lnTo>
                <a:lnTo>
                  <a:pt x="723" y="75"/>
                </a:lnTo>
                <a:lnTo>
                  <a:pt x="699" y="51"/>
                </a:lnTo>
                <a:lnTo>
                  <a:pt x="696" y="48"/>
                </a:lnTo>
                <a:lnTo>
                  <a:pt x="696" y="47"/>
                </a:lnTo>
                <a:lnTo>
                  <a:pt x="695" y="45"/>
                </a:lnTo>
                <a:lnTo>
                  <a:pt x="695" y="41"/>
                </a:lnTo>
                <a:lnTo>
                  <a:pt x="695" y="39"/>
                </a:lnTo>
                <a:lnTo>
                  <a:pt x="696" y="38"/>
                </a:lnTo>
                <a:lnTo>
                  <a:pt x="702" y="30"/>
                </a:lnTo>
                <a:lnTo>
                  <a:pt x="708" y="23"/>
                </a:lnTo>
                <a:lnTo>
                  <a:pt x="715" y="15"/>
                </a:lnTo>
                <a:lnTo>
                  <a:pt x="722" y="8"/>
                </a:lnTo>
                <a:lnTo>
                  <a:pt x="725" y="7"/>
                </a:lnTo>
                <a:lnTo>
                  <a:pt x="728" y="7"/>
                </a:lnTo>
                <a:close/>
                <a:moveTo>
                  <a:pt x="321" y="78"/>
                </a:moveTo>
                <a:lnTo>
                  <a:pt x="318" y="76"/>
                </a:lnTo>
                <a:lnTo>
                  <a:pt x="316" y="76"/>
                </a:lnTo>
                <a:lnTo>
                  <a:pt x="314" y="72"/>
                </a:lnTo>
                <a:lnTo>
                  <a:pt x="292" y="48"/>
                </a:lnTo>
                <a:lnTo>
                  <a:pt x="291" y="45"/>
                </a:lnTo>
                <a:lnTo>
                  <a:pt x="290" y="41"/>
                </a:lnTo>
                <a:lnTo>
                  <a:pt x="290" y="39"/>
                </a:lnTo>
                <a:lnTo>
                  <a:pt x="291" y="38"/>
                </a:lnTo>
                <a:lnTo>
                  <a:pt x="292" y="35"/>
                </a:lnTo>
                <a:lnTo>
                  <a:pt x="302" y="24"/>
                </a:lnTo>
                <a:lnTo>
                  <a:pt x="314" y="11"/>
                </a:lnTo>
                <a:lnTo>
                  <a:pt x="319" y="7"/>
                </a:lnTo>
                <a:lnTo>
                  <a:pt x="322" y="7"/>
                </a:lnTo>
                <a:lnTo>
                  <a:pt x="324" y="7"/>
                </a:lnTo>
                <a:lnTo>
                  <a:pt x="326" y="7"/>
                </a:lnTo>
                <a:lnTo>
                  <a:pt x="328" y="8"/>
                </a:lnTo>
                <a:lnTo>
                  <a:pt x="333" y="13"/>
                </a:lnTo>
                <a:lnTo>
                  <a:pt x="339" y="18"/>
                </a:lnTo>
                <a:lnTo>
                  <a:pt x="343" y="24"/>
                </a:lnTo>
                <a:lnTo>
                  <a:pt x="353" y="37"/>
                </a:lnTo>
                <a:lnTo>
                  <a:pt x="355" y="39"/>
                </a:lnTo>
                <a:lnTo>
                  <a:pt x="355" y="42"/>
                </a:lnTo>
                <a:lnTo>
                  <a:pt x="355" y="47"/>
                </a:lnTo>
                <a:lnTo>
                  <a:pt x="353" y="49"/>
                </a:lnTo>
                <a:lnTo>
                  <a:pt x="340" y="62"/>
                </a:lnTo>
                <a:lnTo>
                  <a:pt x="326" y="75"/>
                </a:lnTo>
                <a:lnTo>
                  <a:pt x="324" y="76"/>
                </a:lnTo>
                <a:lnTo>
                  <a:pt x="321" y="78"/>
                </a:lnTo>
                <a:close/>
                <a:moveTo>
                  <a:pt x="275" y="44"/>
                </a:moveTo>
                <a:lnTo>
                  <a:pt x="275" y="45"/>
                </a:lnTo>
                <a:lnTo>
                  <a:pt x="274" y="47"/>
                </a:lnTo>
                <a:lnTo>
                  <a:pt x="271" y="49"/>
                </a:lnTo>
                <a:lnTo>
                  <a:pt x="249" y="73"/>
                </a:lnTo>
                <a:lnTo>
                  <a:pt x="246" y="76"/>
                </a:lnTo>
                <a:lnTo>
                  <a:pt x="243" y="76"/>
                </a:lnTo>
                <a:lnTo>
                  <a:pt x="242" y="78"/>
                </a:lnTo>
                <a:lnTo>
                  <a:pt x="239" y="76"/>
                </a:lnTo>
                <a:lnTo>
                  <a:pt x="236" y="73"/>
                </a:lnTo>
                <a:lnTo>
                  <a:pt x="229" y="66"/>
                </a:lnTo>
                <a:lnTo>
                  <a:pt x="223" y="59"/>
                </a:lnTo>
                <a:lnTo>
                  <a:pt x="212" y="45"/>
                </a:lnTo>
                <a:lnTo>
                  <a:pt x="210" y="42"/>
                </a:lnTo>
                <a:lnTo>
                  <a:pt x="209" y="39"/>
                </a:lnTo>
                <a:lnTo>
                  <a:pt x="210" y="37"/>
                </a:lnTo>
                <a:lnTo>
                  <a:pt x="212" y="35"/>
                </a:lnTo>
                <a:lnTo>
                  <a:pt x="213" y="34"/>
                </a:lnTo>
                <a:lnTo>
                  <a:pt x="239" y="7"/>
                </a:lnTo>
                <a:lnTo>
                  <a:pt x="242" y="6"/>
                </a:lnTo>
                <a:lnTo>
                  <a:pt x="243" y="6"/>
                </a:lnTo>
                <a:lnTo>
                  <a:pt x="244" y="6"/>
                </a:lnTo>
                <a:lnTo>
                  <a:pt x="247" y="6"/>
                </a:lnTo>
                <a:lnTo>
                  <a:pt x="250" y="8"/>
                </a:lnTo>
                <a:lnTo>
                  <a:pt x="273" y="35"/>
                </a:lnTo>
                <a:lnTo>
                  <a:pt x="274" y="39"/>
                </a:lnTo>
                <a:lnTo>
                  <a:pt x="275" y="41"/>
                </a:lnTo>
                <a:lnTo>
                  <a:pt x="275" y="4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1" name="Freeform 170">
            <a:extLst>
              <a:ext uri="{FF2B5EF4-FFF2-40B4-BE49-F238E27FC236}">
                <a16:creationId xmlns:a16="http://schemas.microsoft.com/office/drawing/2014/main" id="{4CD4FD11-8B9D-CC30-218E-F4EC8433B11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168712" y="4077080"/>
            <a:ext cx="735600" cy="72000"/>
          </a:xfrm>
          <a:custGeom>
            <a:avLst/>
            <a:gdLst>
              <a:gd name="T0" fmla="*/ 2302 w 2452"/>
              <a:gd name="T1" fmla="*/ 199 h 242"/>
              <a:gd name="T2" fmla="*/ 2452 w 2452"/>
              <a:gd name="T3" fmla="*/ 201 h 242"/>
              <a:gd name="T4" fmla="*/ 2267 w 2452"/>
              <a:gd name="T5" fmla="*/ 194 h 242"/>
              <a:gd name="T6" fmla="*/ 2133 w 2452"/>
              <a:gd name="T7" fmla="*/ 209 h 242"/>
              <a:gd name="T8" fmla="*/ 1007 w 2452"/>
              <a:gd name="T9" fmla="*/ 29 h 242"/>
              <a:gd name="T10" fmla="*/ 990 w 2452"/>
              <a:gd name="T11" fmla="*/ 161 h 242"/>
              <a:gd name="T12" fmla="*/ 1063 w 2452"/>
              <a:gd name="T13" fmla="*/ 215 h 242"/>
              <a:gd name="T14" fmla="*/ 1158 w 2452"/>
              <a:gd name="T15" fmla="*/ 161 h 242"/>
              <a:gd name="T16" fmla="*/ 1155 w 2452"/>
              <a:gd name="T17" fmla="*/ 37 h 242"/>
              <a:gd name="T18" fmla="*/ 1076 w 2452"/>
              <a:gd name="T19" fmla="*/ 0 h 242"/>
              <a:gd name="T20" fmla="*/ 2080 w 2452"/>
              <a:gd name="T21" fmla="*/ 16 h 242"/>
              <a:gd name="T22" fmla="*/ 1870 w 2452"/>
              <a:gd name="T23" fmla="*/ 194 h 242"/>
              <a:gd name="T24" fmla="*/ 1241 w 2452"/>
              <a:gd name="T25" fmla="*/ 20 h 242"/>
              <a:gd name="T26" fmla="*/ 1257 w 2452"/>
              <a:gd name="T27" fmla="*/ 209 h 242"/>
              <a:gd name="T28" fmla="*/ 1289 w 2452"/>
              <a:gd name="T29" fmla="*/ 209 h 242"/>
              <a:gd name="T30" fmla="*/ 1306 w 2452"/>
              <a:gd name="T31" fmla="*/ 20 h 242"/>
              <a:gd name="T32" fmla="*/ 947 w 2452"/>
              <a:gd name="T33" fmla="*/ 115 h 242"/>
              <a:gd name="T34" fmla="*/ 969 w 2452"/>
              <a:gd name="T35" fmla="*/ 40 h 242"/>
              <a:gd name="T36" fmla="*/ 809 w 2452"/>
              <a:gd name="T37" fmla="*/ 6 h 242"/>
              <a:gd name="T38" fmla="*/ 884 w 2452"/>
              <a:gd name="T39" fmla="*/ 127 h 242"/>
              <a:gd name="T40" fmla="*/ 202 w 2452"/>
              <a:gd name="T41" fmla="*/ 226 h 242"/>
              <a:gd name="T42" fmla="*/ 179 w 2452"/>
              <a:gd name="T43" fmla="*/ 6 h 242"/>
              <a:gd name="T44" fmla="*/ 15 w 2452"/>
              <a:gd name="T45" fmla="*/ 20 h 242"/>
              <a:gd name="T46" fmla="*/ 138 w 2452"/>
              <a:gd name="T47" fmla="*/ 212 h 242"/>
              <a:gd name="T48" fmla="*/ 227 w 2452"/>
              <a:gd name="T49" fmla="*/ 242 h 242"/>
              <a:gd name="T50" fmla="*/ 1472 w 2452"/>
              <a:gd name="T51" fmla="*/ 199 h 242"/>
              <a:gd name="T52" fmla="*/ 1590 w 2452"/>
              <a:gd name="T53" fmla="*/ 199 h 242"/>
              <a:gd name="T54" fmla="*/ 1813 w 2452"/>
              <a:gd name="T55" fmla="*/ 143 h 242"/>
              <a:gd name="T56" fmla="*/ 1671 w 2452"/>
              <a:gd name="T57" fmla="*/ 209 h 242"/>
              <a:gd name="T58" fmla="*/ 1846 w 2452"/>
              <a:gd name="T59" fmla="*/ 16 h 242"/>
              <a:gd name="T60" fmla="*/ 353 w 2452"/>
              <a:gd name="T61" fmla="*/ 165 h 242"/>
              <a:gd name="T62" fmla="*/ 259 w 2452"/>
              <a:gd name="T63" fmla="*/ 94 h 242"/>
              <a:gd name="T64" fmla="*/ 202 w 2452"/>
              <a:gd name="T65" fmla="*/ 199 h 242"/>
              <a:gd name="T66" fmla="*/ 484 w 2452"/>
              <a:gd name="T67" fmla="*/ 99 h 242"/>
              <a:gd name="T68" fmla="*/ 405 w 2452"/>
              <a:gd name="T69" fmla="*/ 58 h 242"/>
              <a:gd name="T70" fmla="*/ 442 w 2452"/>
              <a:gd name="T71" fmla="*/ 13 h 242"/>
              <a:gd name="T72" fmla="*/ 457 w 2452"/>
              <a:gd name="T73" fmla="*/ 2 h 242"/>
              <a:gd name="T74" fmla="*/ 374 w 2452"/>
              <a:gd name="T75" fmla="*/ 33 h 242"/>
              <a:gd name="T76" fmla="*/ 388 w 2452"/>
              <a:gd name="T77" fmla="*/ 110 h 242"/>
              <a:gd name="T78" fmla="*/ 471 w 2452"/>
              <a:gd name="T79" fmla="*/ 164 h 242"/>
              <a:gd name="T80" fmla="*/ 401 w 2452"/>
              <a:gd name="T81" fmla="*/ 198 h 242"/>
              <a:gd name="T82" fmla="*/ 436 w 2452"/>
              <a:gd name="T83" fmla="*/ 215 h 242"/>
              <a:gd name="T84" fmla="*/ 504 w 2452"/>
              <a:gd name="T85" fmla="*/ 167 h 242"/>
              <a:gd name="T86" fmla="*/ 1106 w 2452"/>
              <a:gd name="T87" fmla="*/ 33 h 242"/>
              <a:gd name="T88" fmla="*/ 1104 w 2452"/>
              <a:gd name="T89" fmla="*/ 187 h 242"/>
              <a:gd name="T90" fmla="*/ 1049 w 2452"/>
              <a:gd name="T91" fmla="*/ 191 h 242"/>
              <a:gd name="T92" fmla="*/ 1042 w 2452"/>
              <a:gd name="T93" fmla="*/ 47 h 242"/>
              <a:gd name="T94" fmla="*/ 1344 w 2452"/>
              <a:gd name="T95" fmla="*/ 240 h 242"/>
              <a:gd name="T96" fmla="*/ 1448 w 2452"/>
              <a:gd name="T97" fmla="*/ 211 h 242"/>
              <a:gd name="T98" fmla="*/ 1395 w 2452"/>
              <a:gd name="T99" fmla="*/ 16 h 242"/>
              <a:gd name="T100" fmla="*/ 1387 w 2452"/>
              <a:gd name="T101" fmla="*/ 229 h 242"/>
              <a:gd name="T102" fmla="*/ 789 w 2452"/>
              <a:gd name="T103" fmla="*/ 16 h 242"/>
              <a:gd name="T104" fmla="*/ 777 w 2452"/>
              <a:gd name="T105" fmla="*/ 196 h 242"/>
              <a:gd name="T106" fmla="*/ 926 w 2452"/>
              <a:gd name="T107" fmla="*/ 50 h 242"/>
              <a:gd name="T108" fmla="*/ 895 w 2452"/>
              <a:gd name="T109" fmla="*/ 115 h 242"/>
              <a:gd name="T110" fmla="*/ 1583 w 2452"/>
              <a:gd name="T111" fmla="*/ 125 h 242"/>
              <a:gd name="T112" fmla="*/ 580 w 2452"/>
              <a:gd name="T113" fmla="*/ 102 h 242"/>
              <a:gd name="T114" fmla="*/ 517 w 2452"/>
              <a:gd name="T115" fmla="*/ 209 h 242"/>
              <a:gd name="T116" fmla="*/ 661 w 2452"/>
              <a:gd name="T117" fmla="*/ 209 h 242"/>
              <a:gd name="T118" fmla="*/ 675 w 2452"/>
              <a:gd name="T119" fmla="*/ 26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52" h="242">
                <a:moveTo>
                  <a:pt x="2133" y="137"/>
                </a:moveTo>
                <a:lnTo>
                  <a:pt x="2144" y="137"/>
                </a:lnTo>
                <a:lnTo>
                  <a:pt x="2165" y="139"/>
                </a:lnTo>
                <a:lnTo>
                  <a:pt x="2186" y="137"/>
                </a:lnTo>
                <a:lnTo>
                  <a:pt x="2199" y="137"/>
                </a:lnTo>
                <a:lnTo>
                  <a:pt x="2216" y="196"/>
                </a:lnTo>
                <a:lnTo>
                  <a:pt x="2203" y="199"/>
                </a:lnTo>
                <a:lnTo>
                  <a:pt x="2199" y="201"/>
                </a:lnTo>
                <a:lnTo>
                  <a:pt x="2199" y="209"/>
                </a:lnTo>
                <a:lnTo>
                  <a:pt x="2305" y="209"/>
                </a:lnTo>
                <a:lnTo>
                  <a:pt x="2305" y="201"/>
                </a:lnTo>
                <a:lnTo>
                  <a:pt x="2302" y="199"/>
                </a:lnTo>
                <a:lnTo>
                  <a:pt x="2288" y="195"/>
                </a:lnTo>
                <a:lnTo>
                  <a:pt x="2305" y="137"/>
                </a:lnTo>
                <a:lnTo>
                  <a:pt x="2318" y="137"/>
                </a:lnTo>
                <a:lnTo>
                  <a:pt x="2339" y="139"/>
                </a:lnTo>
                <a:lnTo>
                  <a:pt x="2360" y="137"/>
                </a:lnTo>
                <a:lnTo>
                  <a:pt x="2372" y="137"/>
                </a:lnTo>
                <a:lnTo>
                  <a:pt x="2390" y="196"/>
                </a:lnTo>
                <a:lnTo>
                  <a:pt x="2376" y="199"/>
                </a:lnTo>
                <a:lnTo>
                  <a:pt x="2373" y="201"/>
                </a:lnTo>
                <a:lnTo>
                  <a:pt x="2373" y="209"/>
                </a:lnTo>
                <a:lnTo>
                  <a:pt x="2452" y="209"/>
                </a:lnTo>
                <a:lnTo>
                  <a:pt x="2452" y="201"/>
                </a:lnTo>
                <a:lnTo>
                  <a:pt x="2446" y="198"/>
                </a:lnTo>
                <a:lnTo>
                  <a:pt x="2442" y="194"/>
                </a:lnTo>
                <a:lnTo>
                  <a:pt x="2441" y="191"/>
                </a:lnTo>
                <a:lnTo>
                  <a:pt x="2439" y="188"/>
                </a:lnTo>
                <a:lnTo>
                  <a:pt x="2379" y="6"/>
                </a:lnTo>
                <a:lnTo>
                  <a:pt x="2308" y="6"/>
                </a:lnTo>
                <a:lnTo>
                  <a:pt x="2308" y="16"/>
                </a:lnTo>
                <a:lnTo>
                  <a:pt x="2314" y="17"/>
                </a:lnTo>
                <a:lnTo>
                  <a:pt x="2328" y="20"/>
                </a:lnTo>
                <a:lnTo>
                  <a:pt x="2271" y="188"/>
                </a:lnTo>
                <a:lnTo>
                  <a:pt x="2270" y="194"/>
                </a:lnTo>
                <a:lnTo>
                  <a:pt x="2267" y="194"/>
                </a:lnTo>
                <a:lnTo>
                  <a:pt x="2205" y="6"/>
                </a:lnTo>
                <a:lnTo>
                  <a:pt x="2136" y="6"/>
                </a:lnTo>
                <a:lnTo>
                  <a:pt x="2136" y="16"/>
                </a:lnTo>
                <a:lnTo>
                  <a:pt x="2140" y="17"/>
                </a:lnTo>
                <a:lnTo>
                  <a:pt x="2154" y="20"/>
                </a:lnTo>
                <a:lnTo>
                  <a:pt x="2099" y="188"/>
                </a:lnTo>
                <a:lnTo>
                  <a:pt x="2096" y="194"/>
                </a:lnTo>
                <a:lnTo>
                  <a:pt x="2093" y="198"/>
                </a:lnTo>
                <a:lnTo>
                  <a:pt x="2090" y="199"/>
                </a:lnTo>
                <a:lnTo>
                  <a:pt x="2089" y="201"/>
                </a:lnTo>
                <a:lnTo>
                  <a:pt x="2089" y="209"/>
                </a:lnTo>
                <a:lnTo>
                  <a:pt x="2133" y="209"/>
                </a:lnTo>
                <a:lnTo>
                  <a:pt x="2133" y="201"/>
                </a:lnTo>
                <a:lnTo>
                  <a:pt x="2114" y="195"/>
                </a:lnTo>
                <a:lnTo>
                  <a:pt x="2133" y="137"/>
                </a:lnTo>
                <a:close/>
                <a:moveTo>
                  <a:pt x="1076" y="0"/>
                </a:moveTo>
                <a:lnTo>
                  <a:pt x="1065" y="2"/>
                </a:lnTo>
                <a:lnTo>
                  <a:pt x="1053" y="3"/>
                </a:lnTo>
                <a:lnTo>
                  <a:pt x="1045" y="5"/>
                </a:lnTo>
                <a:lnTo>
                  <a:pt x="1035" y="8"/>
                </a:lnTo>
                <a:lnTo>
                  <a:pt x="1027" y="12"/>
                </a:lnTo>
                <a:lnTo>
                  <a:pt x="1020" y="17"/>
                </a:lnTo>
                <a:lnTo>
                  <a:pt x="1012" y="23"/>
                </a:lnTo>
                <a:lnTo>
                  <a:pt x="1007" y="29"/>
                </a:lnTo>
                <a:lnTo>
                  <a:pt x="1001" y="37"/>
                </a:lnTo>
                <a:lnTo>
                  <a:pt x="997" y="44"/>
                </a:lnTo>
                <a:lnTo>
                  <a:pt x="993" y="54"/>
                </a:lnTo>
                <a:lnTo>
                  <a:pt x="990" y="64"/>
                </a:lnTo>
                <a:lnTo>
                  <a:pt x="987" y="75"/>
                </a:lnTo>
                <a:lnTo>
                  <a:pt x="986" y="86"/>
                </a:lnTo>
                <a:lnTo>
                  <a:pt x="984" y="99"/>
                </a:lnTo>
                <a:lnTo>
                  <a:pt x="984" y="112"/>
                </a:lnTo>
                <a:lnTo>
                  <a:pt x="984" y="126"/>
                </a:lnTo>
                <a:lnTo>
                  <a:pt x="986" y="139"/>
                </a:lnTo>
                <a:lnTo>
                  <a:pt x="987" y="150"/>
                </a:lnTo>
                <a:lnTo>
                  <a:pt x="990" y="161"/>
                </a:lnTo>
                <a:lnTo>
                  <a:pt x="993" y="170"/>
                </a:lnTo>
                <a:lnTo>
                  <a:pt x="997" y="178"/>
                </a:lnTo>
                <a:lnTo>
                  <a:pt x="1001" y="185"/>
                </a:lnTo>
                <a:lnTo>
                  <a:pt x="1003" y="189"/>
                </a:lnTo>
                <a:lnTo>
                  <a:pt x="1005" y="192"/>
                </a:lnTo>
                <a:lnTo>
                  <a:pt x="1011" y="198"/>
                </a:lnTo>
                <a:lnTo>
                  <a:pt x="1018" y="202"/>
                </a:lnTo>
                <a:lnTo>
                  <a:pt x="1025" y="206"/>
                </a:lnTo>
                <a:lnTo>
                  <a:pt x="1034" y="209"/>
                </a:lnTo>
                <a:lnTo>
                  <a:pt x="1044" y="212"/>
                </a:lnTo>
                <a:lnTo>
                  <a:pt x="1053" y="213"/>
                </a:lnTo>
                <a:lnTo>
                  <a:pt x="1063" y="215"/>
                </a:lnTo>
                <a:lnTo>
                  <a:pt x="1076" y="215"/>
                </a:lnTo>
                <a:lnTo>
                  <a:pt x="1087" y="213"/>
                </a:lnTo>
                <a:lnTo>
                  <a:pt x="1097" y="213"/>
                </a:lnTo>
                <a:lnTo>
                  <a:pt x="1107" y="211"/>
                </a:lnTo>
                <a:lnTo>
                  <a:pt x="1116" y="208"/>
                </a:lnTo>
                <a:lnTo>
                  <a:pt x="1124" y="203"/>
                </a:lnTo>
                <a:lnTo>
                  <a:pt x="1131" y="198"/>
                </a:lnTo>
                <a:lnTo>
                  <a:pt x="1138" y="192"/>
                </a:lnTo>
                <a:lnTo>
                  <a:pt x="1145" y="187"/>
                </a:lnTo>
                <a:lnTo>
                  <a:pt x="1149" y="178"/>
                </a:lnTo>
                <a:lnTo>
                  <a:pt x="1155" y="170"/>
                </a:lnTo>
                <a:lnTo>
                  <a:pt x="1158" y="161"/>
                </a:lnTo>
                <a:lnTo>
                  <a:pt x="1162" y="151"/>
                </a:lnTo>
                <a:lnTo>
                  <a:pt x="1164" y="140"/>
                </a:lnTo>
                <a:lnTo>
                  <a:pt x="1166" y="129"/>
                </a:lnTo>
                <a:lnTo>
                  <a:pt x="1166" y="116"/>
                </a:lnTo>
                <a:lnTo>
                  <a:pt x="1168" y="102"/>
                </a:lnTo>
                <a:lnTo>
                  <a:pt x="1166" y="89"/>
                </a:lnTo>
                <a:lnTo>
                  <a:pt x="1166" y="77"/>
                </a:lnTo>
                <a:lnTo>
                  <a:pt x="1165" y="65"/>
                </a:lnTo>
                <a:lnTo>
                  <a:pt x="1162" y="54"/>
                </a:lnTo>
                <a:lnTo>
                  <a:pt x="1161" y="50"/>
                </a:lnTo>
                <a:lnTo>
                  <a:pt x="1159" y="46"/>
                </a:lnTo>
                <a:lnTo>
                  <a:pt x="1155" y="37"/>
                </a:lnTo>
                <a:lnTo>
                  <a:pt x="1151" y="30"/>
                </a:lnTo>
                <a:lnTo>
                  <a:pt x="1148" y="26"/>
                </a:lnTo>
                <a:lnTo>
                  <a:pt x="1145" y="23"/>
                </a:lnTo>
                <a:lnTo>
                  <a:pt x="1140" y="17"/>
                </a:lnTo>
                <a:lnTo>
                  <a:pt x="1133" y="13"/>
                </a:lnTo>
                <a:lnTo>
                  <a:pt x="1125" y="9"/>
                </a:lnTo>
                <a:lnTo>
                  <a:pt x="1117" y="6"/>
                </a:lnTo>
                <a:lnTo>
                  <a:pt x="1113" y="5"/>
                </a:lnTo>
                <a:lnTo>
                  <a:pt x="1109" y="3"/>
                </a:lnTo>
                <a:lnTo>
                  <a:pt x="1099" y="2"/>
                </a:lnTo>
                <a:lnTo>
                  <a:pt x="1087" y="2"/>
                </a:lnTo>
                <a:lnTo>
                  <a:pt x="1076" y="0"/>
                </a:lnTo>
                <a:close/>
                <a:moveTo>
                  <a:pt x="2017" y="24"/>
                </a:moveTo>
                <a:lnTo>
                  <a:pt x="2020" y="24"/>
                </a:lnTo>
                <a:lnTo>
                  <a:pt x="2020" y="196"/>
                </a:lnTo>
                <a:lnTo>
                  <a:pt x="2001" y="201"/>
                </a:lnTo>
                <a:lnTo>
                  <a:pt x="2001" y="209"/>
                </a:lnTo>
                <a:lnTo>
                  <a:pt x="2082" y="209"/>
                </a:lnTo>
                <a:lnTo>
                  <a:pt x="2082" y="201"/>
                </a:lnTo>
                <a:lnTo>
                  <a:pt x="2079" y="199"/>
                </a:lnTo>
                <a:lnTo>
                  <a:pt x="2068" y="196"/>
                </a:lnTo>
                <a:lnTo>
                  <a:pt x="2068" y="20"/>
                </a:lnTo>
                <a:lnTo>
                  <a:pt x="2075" y="17"/>
                </a:lnTo>
                <a:lnTo>
                  <a:pt x="2080" y="16"/>
                </a:lnTo>
                <a:lnTo>
                  <a:pt x="2083" y="16"/>
                </a:lnTo>
                <a:lnTo>
                  <a:pt x="2083" y="6"/>
                </a:lnTo>
                <a:lnTo>
                  <a:pt x="2007" y="6"/>
                </a:lnTo>
                <a:lnTo>
                  <a:pt x="1970" y="120"/>
                </a:lnTo>
                <a:lnTo>
                  <a:pt x="1969" y="120"/>
                </a:lnTo>
                <a:lnTo>
                  <a:pt x="1931" y="6"/>
                </a:lnTo>
                <a:lnTo>
                  <a:pt x="1857" y="6"/>
                </a:lnTo>
                <a:lnTo>
                  <a:pt x="1857" y="16"/>
                </a:lnTo>
                <a:lnTo>
                  <a:pt x="1873" y="20"/>
                </a:lnTo>
                <a:lnTo>
                  <a:pt x="1873" y="188"/>
                </a:lnTo>
                <a:lnTo>
                  <a:pt x="1871" y="191"/>
                </a:lnTo>
                <a:lnTo>
                  <a:pt x="1870" y="194"/>
                </a:lnTo>
                <a:lnTo>
                  <a:pt x="1864" y="198"/>
                </a:lnTo>
                <a:lnTo>
                  <a:pt x="1857" y="201"/>
                </a:lnTo>
                <a:lnTo>
                  <a:pt x="1857" y="209"/>
                </a:lnTo>
                <a:lnTo>
                  <a:pt x="1905" y="209"/>
                </a:lnTo>
                <a:lnTo>
                  <a:pt x="1905" y="201"/>
                </a:lnTo>
                <a:lnTo>
                  <a:pt x="1888" y="195"/>
                </a:lnTo>
                <a:lnTo>
                  <a:pt x="1888" y="24"/>
                </a:lnTo>
                <a:lnTo>
                  <a:pt x="1891" y="24"/>
                </a:lnTo>
                <a:lnTo>
                  <a:pt x="1941" y="180"/>
                </a:lnTo>
                <a:lnTo>
                  <a:pt x="1967" y="180"/>
                </a:lnTo>
                <a:lnTo>
                  <a:pt x="2017" y="24"/>
                </a:lnTo>
                <a:close/>
                <a:moveTo>
                  <a:pt x="1241" y="20"/>
                </a:moveTo>
                <a:lnTo>
                  <a:pt x="1253" y="17"/>
                </a:lnTo>
                <a:lnTo>
                  <a:pt x="1257" y="16"/>
                </a:lnTo>
                <a:lnTo>
                  <a:pt x="1257" y="6"/>
                </a:lnTo>
                <a:lnTo>
                  <a:pt x="1176" y="6"/>
                </a:lnTo>
                <a:lnTo>
                  <a:pt x="1176" y="16"/>
                </a:lnTo>
                <a:lnTo>
                  <a:pt x="1181" y="17"/>
                </a:lnTo>
                <a:lnTo>
                  <a:pt x="1193" y="20"/>
                </a:lnTo>
                <a:lnTo>
                  <a:pt x="1193" y="196"/>
                </a:lnTo>
                <a:lnTo>
                  <a:pt x="1181" y="199"/>
                </a:lnTo>
                <a:lnTo>
                  <a:pt x="1176" y="201"/>
                </a:lnTo>
                <a:lnTo>
                  <a:pt x="1176" y="209"/>
                </a:lnTo>
                <a:lnTo>
                  <a:pt x="1257" y="209"/>
                </a:lnTo>
                <a:lnTo>
                  <a:pt x="1257" y="201"/>
                </a:lnTo>
                <a:lnTo>
                  <a:pt x="1254" y="199"/>
                </a:lnTo>
                <a:lnTo>
                  <a:pt x="1241" y="196"/>
                </a:lnTo>
                <a:lnTo>
                  <a:pt x="1241" y="106"/>
                </a:lnTo>
                <a:lnTo>
                  <a:pt x="1253" y="108"/>
                </a:lnTo>
                <a:lnTo>
                  <a:pt x="1274" y="108"/>
                </a:lnTo>
                <a:lnTo>
                  <a:pt x="1295" y="108"/>
                </a:lnTo>
                <a:lnTo>
                  <a:pt x="1306" y="106"/>
                </a:lnTo>
                <a:lnTo>
                  <a:pt x="1306" y="196"/>
                </a:lnTo>
                <a:lnTo>
                  <a:pt x="1294" y="199"/>
                </a:lnTo>
                <a:lnTo>
                  <a:pt x="1289" y="201"/>
                </a:lnTo>
                <a:lnTo>
                  <a:pt x="1289" y="209"/>
                </a:lnTo>
                <a:lnTo>
                  <a:pt x="1370" y="209"/>
                </a:lnTo>
                <a:lnTo>
                  <a:pt x="1370" y="201"/>
                </a:lnTo>
                <a:lnTo>
                  <a:pt x="1367" y="199"/>
                </a:lnTo>
                <a:lnTo>
                  <a:pt x="1354" y="196"/>
                </a:lnTo>
                <a:lnTo>
                  <a:pt x="1354" y="20"/>
                </a:lnTo>
                <a:lnTo>
                  <a:pt x="1361" y="17"/>
                </a:lnTo>
                <a:lnTo>
                  <a:pt x="1367" y="16"/>
                </a:lnTo>
                <a:lnTo>
                  <a:pt x="1370" y="16"/>
                </a:lnTo>
                <a:lnTo>
                  <a:pt x="1370" y="6"/>
                </a:lnTo>
                <a:lnTo>
                  <a:pt x="1289" y="6"/>
                </a:lnTo>
                <a:lnTo>
                  <a:pt x="1289" y="16"/>
                </a:lnTo>
                <a:lnTo>
                  <a:pt x="1306" y="20"/>
                </a:lnTo>
                <a:lnTo>
                  <a:pt x="1306" y="92"/>
                </a:lnTo>
                <a:lnTo>
                  <a:pt x="1241" y="92"/>
                </a:lnTo>
                <a:lnTo>
                  <a:pt x="1241" y="20"/>
                </a:lnTo>
                <a:close/>
                <a:moveTo>
                  <a:pt x="897" y="129"/>
                </a:moveTo>
                <a:lnTo>
                  <a:pt x="905" y="129"/>
                </a:lnTo>
                <a:lnTo>
                  <a:pt x="911" y="127"/>
                </a:lnTo>
                <a:lnTo>
                  <a:pt x="915" y="127"/>
                </a:lnTo>
                <a:lnTo>
                  <a:pt x="922" y="126"/>
                </a:lnTo>
                <a:lnTo>
                  <a:pt x="929" y="123"/>
                </a:lnTo>
                <a:lnTo>
                  <a:pt x="936" y="122"/>
                </a:lnTo>
                <a:lnTo>
                  <a:pt x="943" y="117"/>
                </a:lnTo>
                <a:lnTo>
                  <a:pt x="947" y="115"/>
                </a:lnTo>
                <a:lnTo>
                  <a:pt x="953" y="110"/>
                </a:lnTo>
                <a:lnTo>
                  <a:pt x="957" y="106"/>
                </a:lnTo>
                <a:lnTo>
                  <a:pt x="962" y="101"/>
                </a:lnTo>
                <a:lnTo>
                  <a:pt x="964" y="95"/>
                </a:lnTo>
                <a:lnTo>
                  <a:pt x="967" y="89"/>
                </a:lnTo>
                <a:lnTo>
                  <a:pt x="969" y="82"/>
                </a:lnTo>
                <a:lnTo>
                  <a:pt x="970" y="75"/>
                </a:lnTo>
                <a:lnTo>
                  <a:pt x="971" y="68"/>
                </a:lnTo>
                <a:lnTo>
                  <a:pt x="971" y="60"/>
                </a:lnTo>
                <a:lnTo>
                  <a:pt x="971" y="53"/>
                </a:lnTo>
                <a:lnTo>
                  <a:pt x="970" y="46"/>
                </a:lnTo>
                <a:lnTo>
                  <a:pt x="969" y="40"/>
                </a:lnTo>
                <a:lnTo>
                  <a:pt x="967" y="34"/>
                </a:lnTo>
                <a:lnTo>
                  <a:pt x="964" y="29"/>
                </a:lnTo>
                <a:lnTo>
                  <a:pt x="962" y="24"/>
                </a:lnTo>
                <a:lnTo>
                  <a:pt x="959" y="20"/>
                </a:lnTo>
                <a:lnTo>
                  <a:pt x="955" y="17"/>
                </a:lnTo>
                <a:lnTo>
                  <a:pt x="949" y="15"/>
                </a:lnTo>
                <a:lnTo>
                  <a:pt x="943" y="12"/>
                </a:lnTo>
                <a:lnTo>
                  <a:pt x="929" y="9"/>
                </a:lnTo>
                <a:lnTo>
                  <a:pt x="922" y="8"/>
                </a:lnTo>
                <a:lnTo>
                  <a:pt x="912" y="6"/>
                </a:lnTo>
                <a:lnTo>
                  <a:pt x="892" y="6"/>
                </a:lnTo>
                <a:lnTo>
                  <a:pt x="809" y="6"/>
                </a:lnTo>
                <a:lnTo>
                  <a:pt x="809" y="16"/>
                </a:lnTo>
                <a:lnTo>
                  <a:pt x="825" y="20"/>
                </a:lnTo>
                <a:lnTo>
                  <a:pt x="825" y="196"/>
                </a:lnTo>
                <a:lnTo>
                  <a:pt x="813" y="199"/>
                </a:lnTo>
                <a:lnTo>
                  <a:pt x="809" y="201"/>
                </a:lnTo>
                <a:lnTo>
                  <a:pt x="809" y="209"/>
                </a:lnTo>
                <a:lnTo>
                  <a:pt x="891" y="209"/>
                </a:lnTo>
                <a:lnTo>
                  <a:pt x="891" y="201"/>
                </a:lnTo>
                <a:lnTo>
                  <a:pt x="887" y="199"/>
                </a:lnTo>
                <a:lnTo>
                  <a:pt x="874" y="196"/>
                </a:lnTo>
                <a:lnTo>
                  <a:pt x="874" y="126"/>
                </a:lnTo>
                <a:lnTo>
                  <a:pt x="884" y="127"/>
                </a:lnTo>
                <a:lnTo>
                  <a:pt x="897" y="129"/>
                </a:lnTo>
                <a:close/>
                <a:moveTo>
                  <a:pt x="252" y="223"/>
                </a:moveTo>
                <a:lnTo>
                  <a:pt x="248" y="223"/>
                </a:lnTo>
                <a:lnTo>
                  <a:pt x="244" y="226"/>
                </a:lnTo>
                <a:lnTo>
                  <a:pt x="237" y="229"/>
                </a:lnTo>
                <a:lnTo>
                  <a:pt x="230" y="230"/>
                </a:lnTo>
                <a:lnTo>
                  <a:pt x="220" y="230"/>
                </a:lnTo>
                <a:lnTo>
                  <a:pt x="217" y="230"/>
                </a:lnTo>
                <a:lnTo>
                  <a:pt x="213" y="230"/>
                </a:lnTo>
                <a:lnTo>
                  <a:pt x="207" y="229"/>
                </a:lnTo>
                <a:lnTo>
                  <a:pt x="204" y="227"/>
                </a:lnTo>
                <a:lnTo>
                  <a:pt x="202" y="226"/>
                </a:lnTo>
                <a:lnTo>
                  <a:pt x="196" y="220"/>
                </a:lnTo>
                <a:lnTo>
                  <a:pt x="190" y="215"/>
                </a:lnTo>
                <a:lnTo>
                  <a:pt x="185" y="208"/>
                </a:lnTo>
                <a:lnTo>
                  <a:pt x="179" y="198"/>
                </a:lnTo>
                <a:lnTo>
                  <a:pt x="173" y="185"/>
                </a:lnTo>
                <a:lnTo>
                  <a:pt x="117" y="70"/>
                </a:lnTo>
                <a:lnTo>
                  <a:pt x="159" y="26"/>
                </a:lnTo>
                <a:lnTo>
                  <a:pt x="162" y="23"/>
                </a:lnTo>
                <a:lnTo>
                  <a:pt x="165" y="22"/>
                </a:lnTo>
                <a:lnTo>
                  <a:pt x="172" y="17"/>
                </a:lnTo>
                <a:lnTo>
                  <a:pt x="179" y="16"/>
                </a:lnTo>
                <a:lnTo>
                  <a:pt x="179" y="6"/>
                </a:lnTo>
                <a:lnTo>
                  <a:pt x="129" y="6"/>
                </a:lnTo>
                <a:lnTo>
                  <a:pt x="129" y="16"/>
                </a:lnTo>
                <a:lnTo>
                  <a:pt x="142" y="24"/>
                </a:lnTo>
                <a:lnTo>
                  <a:pt x="66" y="102"/>
                </a:lnTo>
                <a:lnTo>
                  <a:pt x="64" y="102"/>
                </a:lnTo>
                <a:lnTo>
                  <a:pt x="64" y="20"/>
                </a:lnTo>
                <a:lnTo>
                  <a:pt x="77" y="16"/>
                </a:lnTo>
                <a:lnTo>
                  <a:pt x="81" y="16"/>
                </a:lnTo>
                <a:lnTo>
                  <a:pt x="81" y="6"/>
                </a:lnTo>
                <a:lnTo>
                  <a:pt x="0" y="6"/>
                </a:lnTo>
                <a:lnTo>
                  <a:pt x="0" y="16"/>
                </a:lnTo>
                <a:lnTo>
                  <a:pt x="15" y="20"/>
                </a:lnTo>
                <a:lnTo>
                  <a:pt x="15" y="196"/>
                </a:lnTo>
                <a:lnTo>
                  <a:pt x="4" y="199"/>
                </a:lnTo>
                <a:lnTo>
                  <a:pt x="0" y="201"/>
                </a:lnTo>
                <a:lnTo>
                  <a:pt x="0" y="209"/>
                </a:lnTo>
                <a:lnTo>
                  <a:pt x="81" y="209"/>
                </a:lnTo>
                <a:lnTo>
                  <a:pt x="81" y="201"/>
                </a:lnTo>
                <a:lnTo>
                  <a:pt x="64" y="196"/>
                </a:lnTo>
                <a:lnTo>
                  <a:pt x="64" y="123"/>
                </a:lnTo>
                <a:lnTo>
                  <a:pt x="84" y="102"/>
                </a:lnTo>
                <a:lnTo>
                  <a:pt x="129" y="199"/>
                </a:lnTo>
                <a:lnTo>
                  <a:pt x="134" y="205"/>
                </a:lnTo>
                <a:lnTo>
                  <a:pt x="138" y="212"/>
                </a:lnTo>
                <a:lnTo>
                  <a:pt x="141" y="218"/>
                </a:lnTo>
                <a:lnTo>
                  <a:pt x="145" y="222"/>
                </a:lnTo>
                <a:lnTo>
                  <a:pt x="155" y="229"/>
                </a:lnTo>
                <a:lnTo>
                  <a:pt x="159" y="232"/>
                </a:lnTo>
                <a:lnTo>
                  <a:pt x="165" y="234"/>
                </a:lnTo>
                <a:lnTo>
                  <a:pt x="170" y="237"/>
                </a:lnTo>
                <a:lnTo>
                  <a:pt x="176" y="239"/>
                </a:lnTo>
                <a:lnTo>
                  <a:pt x="182" y="240"/>
                </a:lnTo>
                <a:lnTo>
                  <a:pt x="189" y="240"/>
                </a:lnTo>
                <a:lnTo>
                  <a:pt x="202" y="242"/>
                </a:lnTo>
                <a:lnTo>
                  <a:pt x="216" y="242"/>
                </a:lnTo>
                <a:lnTo>
                  <a:pt x="227" y="242"/>
                </a:lnTo>
                <a:lnTo>
                  <a:pt x="238" y="240"/>
                </a:lnTo>
                <a:lnTo>
                  <a:pt x="252" y="239"/>
                </a:lnTo>
                <a:lnTo>
                  <a:pt x="252" y="223"/>
                </a:lnTo>
                <a:close/>
                <a:moveTo>
                  <a:pt x="1522" y="16"/>
                </a:moveTo>
                <a:lnTo>
                  <a:pt x="1528" y="17"/>
                </a:lnTo>
                <a:lnTo>
                  <a:pt x="1542" y="20"/>
                </a:lnTo>
                <a:lnTo>
                  <a:pt x="1486" y="188"/>
                </a:lnTo>
                <a:lnTo>
                  <a:pt x="1484" y="191"/>
                </a:lnTo>
                <a:lnTo>
                  <a:pt x="1483" y="194"/>
                </a:lnTo>
                <a:lnTo>
                  <a:pt x="1480" y="196"/>
                </a:lnTo>
                <a:lnTo>
                  <a:pt x="1476" y="198"/>
                </a:lnTo>
                <a:lnTo>
                  <a:pt x="1472" y="199"/>
                </a:lnTo>
                <a:lnTo>
                  <a:pt x="1469" y="201"/>
                </a:lnTo>
                <a:lnTo>
                  <a:pt x="1469" y="209"/>
                </a:lnTo>
                <a:lnTo>
                  <a:pt x="1521" y="209"/>
                </a:lnTo>
                <a:lnTo>
                  <a:pt x="1521" y="201"/>
                </a:lnTo>
                <a:lnTo>
                  <a:pt x="1503" y="195"/>
                </a:lnTo>
                <a:lnTo>
                  <a:pt x="1520" y="137"/>
                </a:lnTo>
                <a:lnTo>
                  <a:pt x="1532" y="137"/>
                </a:lnTo>
                <a:lnTo>
                  <a:pt x="1554" y="139"/>
                </a:lnTo>
                <a:lnTo>
                  <a:pt x="1575" y="137"/>
                </a:lnTo>
                <a:lnTo>
                  <a:pt x="1586" y="137"/>
                </a:lnTo>
                <a:lnTo>
                  <a:pt x="1604" y="196"/>
                </a:lnTo>
                <a:lnTo>
                  <a:pt x="1590" y="199"/>
                </a:lnTo>
                <a:lnTo>
                  <a:pt x="1586" y="201"/>
                </a:lnTo>
                <a:lnTo>
                  <a:pt x="1586" y="209"/>
                </a:lnTo>
                <a:lnTo>
                  <a:pt x="1664" y="209"/>
                </a:lnTo>
                <a:lnTo>
                  <a:pt x="1664" y="201"/>
                </a:lnTo>
                <a:lnTo>
                  <a:pt x="1659" y="198"/>
                </a:lnTo>
                <a:lnTo>
                  <a:pt x="1655" y="194"/>
                </a:lnTo>
                <a:lnTo>
                  <a:pt x="1654" y="191"/>
                </a:lnTo>
                <a:lnTo>
                  <a:pt x="1652" y="188"/>
                </a:lnTo>
                <a:lnTo>
                  <a:pt x="1593" y="6"/>
                </a:lnTo>
                <a:lnTo>
                  <a:pt x="1522" y="6"/>
                </a:lnTo>
                <a:lnTo>
                  <a:pt x="1522" y="16"/>
                </a:lnTo>
                <a:close/>
                <a:moveTo>
                  <a:pt x="1813" y="143"/>
                </a:moveTo>
                <a:lnTo>
                  <a:pt x="1812" y="143"/>
                </a:lnTo>
                <a:lnTo>
                  <a:pt x="1734" y="6"/>
                </a:lnTo>
                <a:lnTo>
                  <a:pt x="1668" y="6"/>
                </a:lnTo>
                <a:lnTo>
                  <a:pt x="1668" y="16"/>
                </a:lnTo>
                <a:lnTo>
                  <a:pt x="1683" y="20"/>
                </a:lnTo>
                <a:lnTo>
                  <a:pt x="1683" y="188"/>
                </a:lnTo>
                <a:lnTo>
                  <a:pt x="1683" y="191"/>
                </a:lnTo>
                <a:lnTo>
                  <a:pt x="1682" y="194"/>
                </a:lnTo>
                <a:lnTo>
                  <a:pt x="1679" y="195"/>
                </a:lnTo>
                <a:lnTo>
                  <a:pt x="1676" y="198"/>
                </a:lnTo>
                <a:lnTo>
                  <a:pt x="1671" y="201"/>
                </a:lnTo>
                <a:lnTo>
                  <a:pt x="1671" y="209"/>
                </a:lnTo>
                <a:lnTo>
                  <a:pt x="1717" y="209"/>
                </a:lnTo>
                <a:lnTo>
                  <a:pt x="1717" y="201"/>
                </a:lnTo>
                <a:lnTo>
                  <a:pt x="1700" y="195"/>
                </a:lnTo>
                <a:lnTo>
                  <a:pt x="1700" y="40"/>
                </a:lnTo>
                <a:lnTo>
                  <a:pt x="1702" y="40"/>
                </a:lnTo>
                <a:lnTo>
                  <a:pt x="1801" y="209"/>
                </a:lnTo>
                <a:lnTo>
                  <a:pt x="1830" y="209"/>
                </a:lnTo>
                <a:lnTo>
                  <a:pt x="1830" y="27"/>
                </a:lnTo>
                <a:lnTo>
                  <a:pt x="1830" y="24"/>
                </a:lnTo>
                <a:lnTo>
                  <a:pt x="1833" y="22"/>
                </a:lnTo>
                <a:lnTo>
                  <a:pt x="1837" y="19"/>
                </a:lnTo>
                <a:lnTo>
                  <a:pt x="1846" y="16"/>
                </a:lnTo>
                <a:lnTo>
                  <a:pt x="1846" y="6"/>
                </a:lnTo>
                <a:lnTo>
                  <a:pt x="1797" y="6"/>
                </a:lnTo>
                <a:lnTo>
                  <a:pt x="1797" y="16"/>
                </a:lnTo>
                <a:lnTo>
                  <a:pt x="1813" y="20"/>
                </a:lnTo>
                <a:lnTo>
                  <a:pt x="1813" y="143"/>
                </a:lnTo>
                <a:close/>
                <a:moveTo>
                  <a:pt x="199" y="209"/>
                </a:moveTo>
                <a:lnTo>
                  <a:pt x="332" y="209"/>
                </a:lnTo>
                <a:lnTo>
                  <a:pt x="339" y="209"/>
                </a:lnTo>
                <a:lnTo>
                  <a:pt x="346" y="211"/>
                </a:lnTo>
                <a:lnTo>
                  <a:pt x="351" y="212"/>
                </a:lnTo>
                <a:lnTo>
                  <a:pt x="353" y="212"/>
                </a:lnTo>
                <a:lnTo>
                  <a:pt x="353" y="165"/>
                </a:lnTo>
                <a:lnTo>
                  <a:pt x="332" y="165"/>
                </a:lnTo>
                <a:lnTo>
                  <a:pt x="329" y="172"/>
                </a:lnTo>
                <a:lnTo>
                  <a:pt x="324" y="196"/>
                </a:lnTo>
                <a:lnTo>
                  <a:pt x="259" y="196"/>
                </a:lnTo>
                <a:lnTo>
                  <a:pt x="259" y="108"/>
                </a:lnTo>
                <a:lnTo>
                  <a:pt x="275" y="109"/>
                </a:lnTo>
                <a:lnTo>
                  <a:pt x="293" y="109"/>
                </a:lnTo>
                <a:lnTo>
                  <a:pt x="319" y="110"/>
                </a:lnTo>
                <a:lnTo>
                  <a:pt x="319" y="91"/>
                </a:lnTo>
                <a:lnTo>
                  <a:pt x="293" y="92"/>
                </a:lnTo>
                <a:lnTo>
                  <a:pt x="275" y="92"/>
                </a:lnTo>
                <a:lnTo>
                  <a:pt x="259" y="94"/>
                </a:lnTo>
                <a:lnTo>
                  <a:pt x="259" y="20"/>
                </a:lnTo>
                <a:lnTo>
                  <a:pt x="320" y="20"/>
                </a:lnTo>
                <a:lnTo>
                  <a:pt x="327" y="48"/>
                </a:lnTo>
                <a:lnTo>
                  <a:pt x="348" y="48"/>
                </a:lnTo>
                <a:lnTo>
                  <a:pt x="348" y="0"/>
                </a:lnTo>
                <a:lnTo>
                  <a:pt x="337" y="0"/>
                </a:lnTo>
                <a:lnTo>
                  <a:pt x="332" y="6"/>
                </a:lnTo>
                <a:lnTo>
                  <a:pt x="196" y="6"/>
                </a:lnTo>
                <a:lnTo>
                  <a:pt x="196" y="16"/>
                </a:lnTo>
                <a:lnTo>
                  <a:pt x="211" y="20"/>
                </a:lnTo>
                <a:lnTo>
                  <a:pt x="211" y="196"/>
                </a:lnTo>
                <a:lnTo>
                  <a:pt x="202" y="199"/>
                </a:lnTo>
                <a:lnTo>
                  <a:pt x="199" y="201"/>
                </a:lnTo>
                <a:lnTo>
                  <a:pt x="199" y="209"/>
                </a:lnTo>
                <a:close/>
                <a:moveTo>
                  <a:pt x="507" y="144"/>
                </a:moveTo>
                <a:lnTo>
                  <a:pt x="507" y="137"/>
                </a:lnTo>
                <a:lnTo>
                  <a:pt x="505" y="132"/>
                </a:lnTo>
                <a:lnTo>
                  <a:pt x="504" y="126"/>
                </a:lnTo>
                <a:lnTo>
                  <a:pt x="502" y="122"/>
                </a:lnTo>
                <a:lnTo>
                  <a:pt x="501" y="116"/>
                </a:lnTo>
                <a:lnTo>
                  <a:pt x="498" y="112"/>
                </a:lnTo>
                <a:lnTo>
                  <a:pt x="495" y="109"/>
                </a:lnTo>
                <a:lnTo>
                  <a:pt x="493" y="105"/>
                </a:lnTo>
                <a:lnTo>
                  <a:pt x="484" y="99"/>
                </a:lnTo>
                <a:lnTo>
                  <a:pt x="474" y="94"/>
                </a:lnTo>
                <a:lnTo>
                  <a:pt x="469" y="91"/>
                </a:lnTo>
                <a:lnTo>
                  <a:pt x="463" y="89"/>
                </a:lnTo>
                <a:lnTo>
                  <a:pt x="452" y="85"/>
                </a:lnTo>
                <a:lnTo>
                  <a:pt x="433" y="81"/>
                </a:lnTo>
                <a:lnTo>
                  <a:pt x="426" y="78"/>
                </a:lnTo>
                <a:lnTo>
                  <a:pt x="421" y="77"/>
                </a:lnTo>
                <a:lnTo>
                  <a:pt x="415" y="72"/>
                </a:lnTo>
                <a:lnTo>
                  <a:pt x="411" y="70"/>
                </a:lnTo>
                <a:lnTo>
                  <a:pt x="409" y="67"/>
                </a:lnTo>
                <a:lnTo>
                  <a:pt x="408" y="64"/>
                </a:lnTo>
                <a:lnTo>
                  <a:pt x="405" y="58"/>
                </a:lnTo>
                <a:lnTo>
                  <a:pt x="404" y="53"/>
                </a:lnTo>
                <a:lnTo>
                  <a:pt x="404" y="46"/>
                </a:lnTo>
                <a:lnTo>
                  <a:pt x="404" y="39"/>
                </a:lnTo>
                <a:lnTo>
                  <a:pt x="405" y="36"/>
                </a:lnTo>
                <a:lnTo>
                  <a:pt x="406" y="31"/>
                </a:lnTo>
                <a:lnTo>
                  <a:pt x="408" y="29"/>
                </a:lnTo>
                <a:lnTo>
                  <a:pt x="409" y="27"/>
                </a:lnTo>
                <a:lnTo>
                  <a:pt x="413" y="22"/>
                </a:lnTo>
                <a:lnTo>
                  <a:pt x="419" y="19"/>
                </a:lnTo>
                <a:lnTo>
                  <a:pt x="426" y="16"/>
                </a:lnTo>
                <a:lnTo>
                  <a:pt x="433" y="13"/>
                </a:lnTo>
                <a:lnTo>
                  <a:pt x="442" y="13"/>
                </a:lnTo>
                <a:lnTo>
                  <a:pt x="453" y="15"/>
                </a:lnTo>
                <a:lnTo>
                  <a:pt x="461" y="16"/>
                </a:lnTo>
                <a:lnTo>
                  <a:pt x="469" y="17"/>
                </a:lnTo>
                <a:lnTo>
                  <a:pt x="474" y="20"/>
                </a:lnTo>
                <a:lnTo>
                  <a:pt x="480" y="48"/>
                </a:lnTo>
                <a:lnTo>
                  <a:pt x="500" y="48"/>
                </a:lnTo>
                <a:lnTo>
                  <a:pt x="500" y="2"/>
                </a:lnTo>
                <a:lnTo>
                  <a:pt x="488" y="2"/>
                </a:lnTo>
                <a:lnTo>
                  <a:pt x="483" y="8"/>
                </a:lnTo>
                <a:lnTo>
                  <a:pt x="477" y="5"/>
                </a:lnTo>
                <a:lnTo>
                  <a:pt x="469" y="3"/>
                </a:lnTo>
                <a:lnTo>
                  <a:pt x="457" y="2"/>
                </a:lnTo>
                <a:lnTo>
                  <a:pt x="443" y="0"/>
                </a:lnTo>
                <a:lnTo>
                  <a:pt x="433" y="2"/>
                </a:lnTo>
                <a:lnTo>
                  <a:pt x="425" y="2"/>
                </a:lnTo>
                <a:lnTo>
                  <a:pt x="416" y="3"/>
                </a:lnTo>
                <a:lnTo>
                  <a:pt x="409" y="6"/>
                </a:lnTo>
                <a:lnTo>
                  <a:pt x="402" y="9"/>
                </a:lnTo>
                <a:lnTo>
                  <a:pt x="396" y="12"/>
                </a:lnTo>
                <a:lnTo>
                  <a:pt x="391" y="15"/>
                </a:lnTo>
                <a:lnTo>
                  <a:pt x="385" y="19"/>
                </a:lnTo>
                <a:lnTo>
                  <a:pt x="381" y="23"/>
                </a:lnTo>
                <a:lnTo>
                  <a:pt x="378" y="29"/>
                </a:lnTo>
                <a:lnTo>
                  <a:pt x="374" y="33"/>
                </a:lnTo>
                <a:lnTo>
                  <a:pt x="371" y="39"/>
                </a:lnTo>
                <a:lnTo>
                  <a:pt x="370" y="44"/>
                </a:lnTo>
                <a:lnTo>
                  <a:pt x="368" y="50"/>
                </a:lnTo>
                <a:lnTo>
                  <a:pt x="367" y="57"/>
                </a:lnTo>
                <a:lnTo>
                  <a:pt x="367" y="62"/>
                </a:lnTo>
                <a:lnTo>
                  <a:pt x="368" y="75"/>
                </a:lnTo>
                <a:lnTo>
                  <a:pt x="371" y="86"/>
                </a:lnTo>
                <a:lnTo>
                  <a:pt x="372" y="91"/>
                </a:lnTo>
                <a:lnTo>
                  <a:pt x="374" y="96"/>
                </a:lnTo>
                <a:lnTo>
                  <a:pt x="381" y="103"/>
                </a:lnTo>
                <a:lnTo>
                  <a:pt x="384" y="108"/>
                </a:lnTo>
                <a:lnTo>
                  <a:pt x="388" y="110"/>
                </a:lnTo>
                <a:lnTo>
                  <a:pt x="396" y="116"/>
                </a:lnTo>
                <a:lnTo>
                  <a:pt x="406" y="120"/>
                </a:lnTo>
                <a:lnTo>
                  <a:pt x="419" y="125"/>
                </a:lnTo>
                <a:lnTo>
                  <a:pt x="436" y="129"/>
                </a:lnTo>
                <a:lnTo>
                  <a:pt x="445" y="130"/>
                </a:lnTo>
                <a:lnTo>
                  <a:pt x="452" y="133"/>
                </a:lnTo>
                <a:lnTo>
                  <a:pt x="457" y="136"/>
                </a:lnTo>
                <a:lnTo>
                  <a:pt x="461" y="140"/>
                </a:lnTo>
                <a:lnTo>
                  <a:pt x="466" y="146"/>
                </a:lnTo>
                <a:lnTo>
                  <a:pt x="469" y="151"/>
                </a:lnTo>
                <a:lnTo>
                  <a:pt x="470" y="157"/>
                </a:lnTo>
                <a:lnTo>
                  <a:pt x="471" y="164"/>
                </a:lnTo>
                <a:lnTo>
                  <a:pt x="470" y="174"/>
                </a:lnTo>
                <a:lnTo>
                  <a:pt x="467" y="181"/>
                </a:lnTo>
                <a:lnTo>
                  <a:pt x="464" y="188"/>
                </a:lnTo>
                <a:lnTo>
                  <a:pt x="461" y="191"/>
                </a:lnTo>
                <a:lnTo>
                  <a:pt x="459" y="192"/>
                </a:lnTo>
                <a:lnTo>
                  <a:pt x="453" y="196"/>
                </a:lnTo>
                <a:lnTo>
                  <a:pt x="445" y="199"/>
                </a:lnTo>
                <a:lnTo>
                  <a:pt x="437" y="202"/>
                </a:lnTo>
                <a:lnTo>
                  <a:pt x="428" y="202"/>
                </a:lnTo>
                <a:lnTo>
                  <a:pt x="416" y="202"/>
                </a:lnTo>
                <a:lnTo>
                  <a:pt x="408" y="201"/>
                </a:lnTo>
                <a:lnTo>
                  <a:pt x="401" y="198"/>
                </a:lnTo>
                <a:lnTo>
                  <a:pt x="395" y="194"/>
                </a:lnTo>
                <a:lnTo>
                  <a:pt x="391" y="172"/>
                </a:lnTo>
                <a:lnTo>
                  <a:pt x="389" y="165"/>
                </a:lnTo>
                <a:lnTo>
                  <a:pt x="370" y="165"/>
                </a:lnTo>
                <a:lnTo>
                  <a:pt x="370" y="213"/>
                </a:lnTo>
                <a:lnTo>
                  <a:pt x="381" y="213"/>
                </a:lnTo>
                <a:lnTo>
                  <a:pt x="387" y="208"/>
                </a:lnTo>
                <a:lnTo>
                  <a:pt x="392" y="211"/>
                </a:lnTo>
                <a:lnTo>
                  <a:pt x="401" y="212"/>
                </a:lnTo>
                <a:lnTo>
                  <a:pt x="412" y="213"/>
                </a:lnTo>
                <a:lnTo>
                  <a:pt x="426" y="215"/>
                </a:lnTo>
                <a:lnTo>
                  <a:pt x="436" y="215"/>
                </a:lnTo>
                <a:lnTo>
                  <a:pt x="446" y="213"/>
                </a:lnTo>
                <a:lnTo>
                  <a:pt x="453" y="212"/>
                </a:lnTo>
                <a:lnTo>
                  <a:pt x="461" y="209"/>
                </a:lnTo>
                <a:lnTo>
                  <a:pt x="469" y="206"/>
                </a:lnTo>
                <a:lnTo>
                  <a:pt x="476" y="203"/>
                </a:lnTo>
                <a:lnTo>
                  <a:pt x="481" y="199"/>
                </a:lnTo>
                <a:lnTo>
                  <a:pt x="487" y="195"/>
                </a:lnTo>
                <a:lnTo>
                  <a:pt x="491" y="191"/>
                </a:lnTo>
                <a:lnTo>
                  <a:pt x="495" y="185"/>
                </a:lnTo>
                <a:lnTo>
                  <a:pt x="498" y="180"/>
                </a:lnTo>
                <a:lnTo>
                  <a:pt x="501" y="172"/>
                </a:lnTo>
                <a:lnTo>
                  <a:pt x="504" y="167"/>
                </a:lnTo>
                <a:lnTo>
                  <a:pt x="505" y="160"/>
                </a:lnTo>
                <a:lnTo>
                  <a:pt x="507" y="151"/>
                </a:lnTo>
                <a:lnTo>
                  <a:pt x="507" y="144"/>
                </a:lnTo>
                <a:close/>
                <a:moveTo>
                  <a:pt x="1076" y="15"/>
                </a:moveTo>
                <a:lnTo>
                  <a:pt x="1082" y="15"/>
                </a:lnTo>
                <a:lnTo>
                  <a:pt x="1086" y="16"/>
                </a:lnTo>
                <a:lnTo>
                  <a:pt x="1090" y="17"/>
                </a:lnTo>
                <a:lnTo>
                  <a:pt x="1094" y="19"/>
                </a:lnTo>
                <a:lnTo>
                  <a:pt x="1099" y="22"/>
                </a:lnTo>
                <a:lnTo>
                  <a:pt x="1101" y="24"/>
                </a:lnTo>
                <a:lnTo>
                  <a:pt x="1104" y="29"/>
                </a:lnTo>
                <a:lnTo>
                  <a:pt x="1106" y="33"/>
                </a:lnTo>
                <a:lnTo>
                  <a:pt x="1110" y="46"/>
                </a:lnTo>
                <a:lnTo>
                  <a:pt x="1111" y="53"/>
                </a:lnTo>
                <a:lnTo>
                  <a:pt x="1111" y="61"/>
                </a:lnTo>
                <a:lnTo>
                  <a:pt x="1113" y="71"/>
                </a:lnTo>
                <a:lnTo>
                  <a:pt x="1113" y="81"/>
                </a:lnTo>
                <a:lnTo>
                  <a:pt x="1114" y="106"/>
                </a:lnTo>
                <a:lnTo>
                  <a:pt x="1113" y="132"/>
                </a:lnTo>
                <a:lnTo>
                  <a:pt x="1113" y="153"/>
                </a:lnTo>
                <a:lnTo>
                  <a:pt x="1111" y="161"/>
                </a:lnTo>
                <a:lnTo>
                  <a:pt x="1110" y="168"/>
                </a:lnTo>
                <a:lnTo>
                  <a:pt x="1107" y="181"/>
                </a:lnTo>
                <a:lnTo>
                  <a:pt x="1104" y="187"/>
                </a:lnTo>
                <a:lnTo>
                  <a:pt x="1101" y="191"/>
                </a:lnTo>
                <a:lnTo>
                  <a:pt x="1099" y="194"/>
                </a:lnTo>
                <a:lnTo>
                  <a:pt x="1096" y="196"/>
                </a:lnTo>
                <a:lnTo>
                  <a:pt x="1092" y="198"/>
                </a:lnTo>
                <a:lnTo>
                  <a:pt x="1087" y="199"/>
                </a:lnTo>
                <a:lnTo>
                  <a:pt x="1082" y="201"/>
                </a:lnTo>
                <a:lnTo>
                  <a:pt x="1076" y="201"/>
                </a:lnTo>
                <a:lnTo>
                  <a:pt x="1065" y="201"/>
                </a:lnTo>
                <a:lnTo>
                  <a:pt x="1060" y="199"/>
                </a:lnTo>
                <a:lnTo>
                  <a:pt x="1056" y="196"/>
                </a:lnTo>
                <a:lnTo>
                  <a:pt x="1053" y="194"/>
                </a:lnTo>
                <a:lnTo>
                  <a:pt x="1049" y="191"/>
                </a:lnTo>
                <a:lnTo>
                  <a:pt x="1048" y="187"/>
                </a:lnTo>
                <a:lnTo>
                  <a:pt x="1045" y="182"/>
                </a:lnTo>
                <a:lnTo>
                  <a:pt x="1044" y="177"/>
                </a:lnTo>
                <a:lnTo>
                  <a:pt x="1042" y="170"/>
                </a:lnTo>
                <a:lnTo>
                  <a:pt x="1041" y="163"/>
                </a:lnTo>
                <a:lnTo>
                  <a:pt x="1039" y="154"/>
                </a:lnTo>
                <a:lnTo>
                  <a:pt x="1038" y="134"/>
                </a:lnTo>
                <a:lnTo>
                  <a:pt x="1038" y="109"/>
                </a:lnTo>
                <a:lnTo>
                  <a:pt x="1038" y="84"/>
                </a:lnTo>
                <a:lnTo>
                  <a:pt x="1039" y="64"/>
                </a:lnTo>
                <a:lnTo>
                  <a:pt x="1041" y="54"/>
                </a:lnTo>
                <a:lnTo>
                  <a:pt x="1042" y="47"/>
                </a:lnTo>
                <a:lnTo>
                  <a:pt x="1044" y="40"/>
                </a:lnTo>
                <a:lnTo>
                  <a:pt x="1045" y="34"/>
                </a:lnTo>
                <a:lnTo>
                  <a:pt x="1048" y="29"/>
                </a:lnTo>
                <a:lnTo>
                  <a:pt x="1051" y="24"/>
                </a:lnTo>
                <a:lnTo>
                  <a:pt x="1053" y="22"/>
                </a:lnTo>
                <a:lnTo>
                  <a:pt x="1056" y="19"/>
                </a:lnTo>
                <a:lnTo>
                  <a:pt x="1060" y="17"/>
                </a:lnTo>
                <a:lnTo>
                  <a:pt x="1065" y="16"/>
                </a:lnTo>
                <a:lnTo>
                  <a:pt x="1070" y="15"/>
                </a:lnTo>
                <a:lnTo>
                  <a:pt x="1076" y="15"/>
                </a:lnTo>
                <a:close/>
                <a:moveTo>
                  <a:pt x="1332" y="239"/>
                </a:moveTo>
                <a:lnTo>
                  <a:pt x="1344" y="240"/>
                </a:lnTo>
                <a:lnTo>
                  <a:pt x="1353" y="242"/>
                </a:lnTo>
                <a:lnTo>
                  <a:pt x="1363" y="242"/>
                </a:lnTo>
                <a:lnTo>
                  <a:pt x="1380" y="242"/>
                </a:lnTo>
                <a:lnTo>
                  <a:pt x="1388" y="240"/>
                </a:lnTo>
                <a:lnTo>
                  <a:pt x="1397" y="239"/>
                </a:lnTo>
                <a:lnTo>
                  <a:pt x="1405" y="237"/>
                </a:lnTo>
                <a:lnTo>
                  <a:pt x="1414" y="234"/>
                </a:lnTo>
                <a:lnTo>
                  <a:pt x="1422" y="232"/>
                </a:lnTo>
                <a:lnTo>
                  <a:pt x="1429" y="227"/>
                </a:lnTo>
                <a:lnTo>
                  <a:pt x="1436" y="222"/>
                </a:lnTo>
                <a:lnTo>
                  <a:pt x="1442" y="216"/>
                </a:lnTo>
                <a:lnTo>
                  <a:pt x="1448" y="211"/>
                </a:lnTo>
                <a:lnTo>
                  <a:pt x="1453" y="203"/>
                </a:lnTo>
                <a:lnTo>
                  <a:pt x="1456" y="194"/>
                </a:lnTo>
                <a:lnTo>
                  <a:pt x="1459" y="185"/>
                </a:lnTo>
                <a:lnTo>
                  <a:pt x="1462" y="174"/>
                </a:lnTo>
                <a:lnTo>
                  <a:pt x="1462" y="163"/>
                </a:lnTo>
                <a:lnTo>
                  <a:pt x="1462" y="20"/>
                </a:lnTo>
                <a:lnTo>
                  <a:pt x="1469" y="17"/>
                </a:lnTo>
                <a:lnTo>
                  <a:pt x="1474" y="16"/>
                </a:lnTo>
                <a:lnTo>
                  <a:pt x="1477" y="16"/>
                </a:lnTo>
                <a:lnTo>
                  <a:pt x="1477" y="6"/>
                </a:lnTo>
                <a:lnTo>
                  <a:pt x="1395" y="6"/>
                </a:lnTo>
                <a:lnTo>
                  <a:pt x="1395" y="16"/>
                </a:lnTo>
                <a:lnTo>
                  <a:pt x="1414" y="20"/>
                </a:lnTo>
                <a:lnTo>
                  <a:pt x="1414" y="175"/>
                </a:lnTo>
                <a:lnTo>
                  <a:pt x="1412" y="191"/>
                </a:lnTo>
                <a:lnTo>
                  <a:pt x="1412" y="196"/>
                </a:lnTo>
                <a:lnTo>
                  <a:pt x="1411" y="202"/>
                </a:lnTo>
                <a:lnTo>
                  <a:pt x="1407" y="212"/>
                </a:lnTo>
                <a:lnTo>
                  <a:pt x="1404" y="216"/>
                </a:lnTo>
                <a:lnTo>
                  <a:pt x="1401" y="219"/>
                </a:lnTo>
                <a:lnTo>
                  <a:pt x="1398" y="222"/>
                </a:lnTo>
                <a:lnTo>
                  <a:pt x="1394" y="225"/>
                </a:lnTo>
                <a:lnTo>
                  <a:pt x="1391" y="226"/>
                </a:lnTo>
                <a:lnTo>
                  <a:pt x="1387" y="229"/>
                </a:lnTo>
                <a:lnTo>
                  <a:pt x="1381" y="229"/>
                </a:lnTo>
                <a:lnTo>
                  <a:pt x="1377" y="230"/>
                </a:lnTo>
                <a:lnTo>
                  <a:pt x="1366" y="230"/>
                </a:lnTo>
                <a:lnTo>
                  <a:pt x="1357" y="230"/>
                </a:lnTo>
                <a:lnTo>
                  <a:pt x="1349" y="229"/>
                </a:lnTo>
                <a:lnTo>
                  <a:pt x="1342" y="226"/>
                </a:lnTo>
                <a:lnTo>
                  <a:pt x="1337" y="223"/>
                </a:lnTo>
                <a:lnTo>
                  <a:pt x="1332" y="223"/>
                </a:lnTo>
                <a:lnTo>
                  <a:pt x="1332" y="239"/>
                </a:lnTo>
                <a:close/>
                <a:moveTo>
                  <a:pt x="777" y="20"/>
                </a:moveTo>
                <a:lnTo>
                  <a:pt x="785" y="17"/>
                </a:lnTo>
                <a:lnTo>
                  <a:pt x="789" y="16"/>
                </a:lnTo>
                <a:lnTo>
                  <a:pt x="793" y="16"/>
                </a:lnTo>
                <a:lnTo>
                  <a:pt x="793" y="6"/>
                </a:lnTo>
                <a:lnTo>
                  <a:pt x="713" y="6"/>
                </a:lnTo>
                <a:lnTo>
                  <a:pt x="713" y="16"/>
                </a:lnTo>
                <a:lnTo>
                  <a:pt x="728" y="20"/>
                </a:lnTo>
                <a:lnTo>
                  <a:pt x="728" y="196"/>
                </a:lnTo>
                <a:lnTo>
                  <a:pt x="716" y="199"/>
                </a:lnTo>
                <a:lnTo>
                  <a:pt x="713" y="201"/>
                </a:lnTo>
                <a:lnTo>
                  <a:pt x="713" y="209"/>
                </a:lnTo>
                <a:lnTo>
                  <a:pt x="793" y="209"/>
                </a:lnTo>
                <a:lnTo>
                  <a:pt x="793" y="201"/>
                </a:lnTo>
                <a:lnTo>
                  <a:pt x="777" y="196"/>
                </a:lnTo>
                <a:lnTo>
                  <a:pt x="777" y="20"/>
                </a:lnTo>
                <a:close/>
                <a:moveTo>
                  <a:pt x="874" y="112"/>
                </a:moveTo>
                <a:lnTo>
                  <a:pt x="874" y="20"/>
                </a:lnTo>
                <a:lnTo>
                  <a:pt x="890" y="20"/>
                </a:lnTo>
                <a:lnTo>
                  <a:pt x="899" y="20"/>
                </a:lnTo>
                <a:lnTo>
                  <a:pt x="908" y="22"/>
                </a:lnTo>
                <a:lnTo>
                  <a:pt x="914" y="24"/>
                </a:lnTo>
                <a:lnTo>
                  <a:pt x="919" y="27"/>
                </a:lnTo>
                <a:lnTo>
                  <a:pt x="921" y="30"/>
                </a:lnTo>
                <a:lnTo>
                  <a:pt x="922" y="33"/>
                </a:lnTo>
                <a:lnTo>
                  <a:pt x="925" y="41"/>
                </a:lnTo>
                <a:lnTo>
                  <a:pt x="926" y="50"/>
                </a:lnTo>
                <a:lnTo>
                  <a:pt x="926" y="62"/>
                </a:lnTo>
                <a:lnTo>
                  <a:pt x="926" y="74"/>
                </a:lnTo>
                <a:lnTo>
                  <a:pt x="925" y="85"/>
                </a:lnTo>
                <a:lnTo>
                  <a:pt x="922" y="94"/>
                </a:lnTo>
                <a:lnTo>
                  <a:pt x="919" y="101"/>
                </a:lnTo>
                <a:lnTo>
                  <a:pt x="916" y="105"/>
                </a:lnTo>
                <a:lnTo>
                  <a:pt x="914" y="108"/>
                </a:lnTo>
                <a:lnTo>
                  <a:pt x="911" y="109"/>
                </a:lnTo>
                <a:lnTo>
                  <a:pt x="908" y="110"/>
                </a:lnTo>
                <a:lnTo>
                  <a:pt x="904" y="113"/>
                </a:lnTo>
                <a:lnTo>
                  <a:pt x="899" y="113"/>
                </a:lnTo>
                <a:lnTo>
                  <a:pt x="895" y="115"/>
                </a:lnTo>
                <a:lnTo>
                  <a:pt x="890" y="115"/>
                </a:lnTo>
                <a:lnTo>
                  <a:pt x="881" y="113"/>
                </a:lnTo>
                <a:lnTo>
                  <a:pt x="877" y="113"/>
                </a:lnTo>
                <a:lnTo>
                  <a:pt x="874" y="112"/>
                </a:lnTo>
                <a:close/>
                <a:moveTo>
                  <a:pt x="2165" y="29"/>
                </a:moveTo>
                <a:lnTo>
                  <a:pt x="2167" y="29"/>
                </a:lnTo>
                <a:lnTo>
                  <a:pt x="2195" y="125"/>
                </a:lnTo>
                <a:lnTo>
                  <a:pt x="2136" y="125"/>
                </a:lnTo>
                <a:lnTo>
                  <a:pt x="2165" y="29"/>
                </a:lnTo>
                <a:close/>
                <a:moveTo>
                  <a:pt x="1554" y="29"/>
                </a:moveTo>
                <a:lnTo>
                  <a:pt x="1555" y="29"/>
                </a:lnTo>
                <a:lnTo>
                  <a:pt x="1583" y="125"/>
                </a:lnTo>
                <a:lnTo>
                  <a:pt x="1524" y="125"/>
                </a:lnTo>
                <a:lnTo>
                  <a:pt x="1554" y="29"/>
                </a:lnTo>
                <a:close/>
                <a:moveTo>
                  <a:pt x="2339" y="29"/>
                </a:moveTo>
                <a:lnTo>
                  <a:pt x="2340" y="29"/>
                </a:lnTo>
                <a:lnTo>
                  <a:pt x="2369" y="125"/>
                </a:lnTo>
                <a:lnTo>
                  <a:pt x="2309" y="125"/>
                </a:lnTo>
                <a:lnTo>
                  <a:pt x="2339" y="29"/>
                </a:lnTo>
                <a:close/>
                <a:moveTo>
                  <a:pt x="645" y="6"/>
                </a:moveTo>
                <a:lnTo>
                  <a:pt x="645" y="16"/>
                </a:lnTo>
                <a:lnTo>
                  <a:pt x="658" y="24"/>
                </a:lnTo>
                <a:lnTo>
                  <a:pt x="583" y="102"/>
                </a:lnTo>
                <a:lnTo>
                  <a:pt x="580" y="102"/>
                </a:lnTo>
                <a:lnTo>
                  <a:pt x="580" y="20"/>
                </a:lnTo>
                <a:lnTo>
                  <a:pt x="589" y="17"/>
                </a:lnTo>
                <a:lnTo>
                  <a:pt x="594" y="16"/>
                </a:lnTo>
                <a:lnTo>
                  <a:pt x="597" y="16"/>
                </a:lnTo>
                <a:lnTo>
                  <a:pt x="597" y="6"/>
                </a:lnTo>
                <a:lnTo>
                  <a:pt x="517" y="6"/>
                </a:lnTo>
                <a:lnTo>
                  <a:pt x="517" y="16"/>
                </a:lnTo>
                <a:lnTo>
                  <a:pt x="532" y="20"/>
                </a:lnTo>
                <a:lnTo>
                  <a:pt x="532" y="196"/>
                </a:lnTo>
                <a:lnTo>
                  <a:pt x="519" y="199"/>
                </a:lnTo>
                <a:lnTo>
                  <a:pt x="517" y="201"/>
                </a:lnTo>
                <a:lnTo>
                  <a:pt x="517" y="209"/>
                </a:lnTo>
                <a:lnTo>
                  <a:pt x="597" y="209"/>
                </a:lnTo>
                <a:lnTo>
                  <a:pt x="597" y="201"/>
                </a:lnTo>
                <a:lnTo>
                  <a:pt x="580" y="196"/>
                </a:lnTo>
                <a:lnTo>
                  <a:pt x="580" y="123"/>
                </a:lnTo>
                <a:lnTo>
                  <a:pt x="601" y="102"/>
                </a:lnTo>
                <a:lnTo>
                  <a:pt x="644" y="195"/>
                </a:lnTo>
                <a:lnTo>
                  <a:pt x="647" y="198"/>
                </a:lnTo>
                <a:lnTo>
                  <a:pt x="648" y="202"/>
                </a:lnTo>
                <a:lnTo>
                  <a:pt x="651" y="203"/>
                </a:lnTo>
                <a:lnTo>
                  <a:pt x="654" y="206"/>
                </a:lnTo>
                <a:lnTo>
                  <a:pt x="656" y="208"/>
                </a:lnTo>
                <a:lnTo>
                  <a:pt x="661" y="209"/>
                </a:lnTo>
                <a:lnTo>
                  <a:pt x="666" y="209"/>
                </a:lnTo>
                <a:lnTo>
                  <a:pt x="671" y="209"/>
                </a:lnTo>
                <a:lnTo>
                  <a:pt x="703" y="209"/>
                </a:lnTo>
                <a:lnTo>
                  <a:pt x="703" y="201"/>
                </a:lnTo>
                <a:lnTo>
                  <a:pt x="700" y="199"/>
                </a:lnTo>
                <a:lnTo>
                  <a:pt x="699" y="198"/>
                </a:lnTo>
                <a:lnTo>
                  <a:pt x="696" y="196"/>
                </a:lnTo>
                <a:lnTo>
                  <a:pt x="695" y="195"/>
                </a:lnTo>
                <a:lnTo>
                  <a:pt x="692" y="191"/>
                </a:lnTo>
                <a:lnTo>
                  <a:pt x="688" y="184"/>
                </a:lnTo>
                <a:lnTo>
                  <a:pt x="634" y="70"/>
                </a:lnTo>
                <a:lnTo>
                  <a:pt x="675" y="26"/>
                </a:lnTo>
                <a:lnTo>
                  <a:pt x="678" y="23"/>
                </a:lnTo>
                <a:lnTo>
                  <a:pt x="682" y="22"/>
                </a:lnTo>
                <a:lnTo>
                  <a:pt x="689" y="17"/>
                </a:lnTo>
                <a:lnTo>
                  <a:pt x="696" y="16"/>
                </a:lnTo>
                <a:lnTo>
                  <a:pt x="696" y="6"/>
                </a:lnTo>
                <a:lnTo>
                  <a:pt x="645" y="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2" name="Freeform 171">
            <a:extLst>
              <a:ext uri="{FF2B5EF4-FFF2-40B4-BE49-F238E27FC236}">
                <a16:creationId xmlns:a16="http://schemas.microsoft.com/office/drawing/2014/main" id="{5CD8E1FE-9DE5-BB11-E050-C8E689E18A5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24940" y="5105356"/>
            <a:ext cx="487284" cy="72000"/>
          </a:xfrm>
          <a:custGeom>
            <a:avLst/>
            <a:gdLst>
              <a:gd name="T0" fmla="*/ 1255 w 1516"/>
              <a:gd name="T1" fmla="*/ 148 h 224"/>
              <a:gd name="T2" fmla="*/ 1181 w 1516"/>
              <a:gd name="T3" fmla="*/ 40 h 224"/>
              <a:gd name="T4" fmla="*/ 1003 w 1516"/>
              <a:gd name="T5" fmla="*/ 66 h 224"/>
              <a:gd name="T6" fmla="*/ 1086 w 1516"/>
              <a:gd name="T7" fmla="*/ 66 h 224"/>
              <a:gd name="T8" fmla="*/ 903 w 1516"/>
              <a:gd name="T9" fmla="*/ 66 h 224"/>
              <a:gd name="T10" fmla="*/ 891 w 1516"/>
              <a:gd name="T11" fmla="*/ 189 h 224"/>
              <a:gd name="T12" fmla="*/ 856 w 1516"/>
              <a:gd name="T13" fmla="*/ 190 h 224"/>
              <a:gd name="T14" fmla="*/ 890 w 1516"/>
              <a:gd name="T15" fmla="*/ 37 h 224"/>
              <a:gd name="T16" fmla="*/ 939 w 1516"/>
              <a:gd name="T17" fmla="*/ 61 h 224"/>
              <a:gd name="T18" fmla="*/ 921 w 1516"/>
              <a:gd name="T19" fmla="*/ 220 h 224"/>
              <a:gd name="T20" fmla="*/ 860 w 1516"/>
              <a:gd name="T21" fmla="*/ 206 h 224"/>
              <a:gd name="T22" fmla="*/ 812 w 1516"/>
              <a:gd name="T23" fmla="*/ 192 h 224"/>
              <a:gd name="T24" fmla="*/ 764 w 1516"/>
              <a:gd name="T25" fmla="*/ 220 h 224"/>
              <a:gd name="T26" fmla="*/ 846 w 1516"/>
              <a:gd name="T27" fmla="*/ 62 h 224"/>
              <a:gd name="T28" fmla="*/ 835 w 1516"/>
              <a:gd name="T29" fmla="*/ 118 h 224"/>
              <a:gd name="T30" fmla="*/ 848 w 1516"/>
              <a:gd name="T31" fmla="*/ 154 h 224"/>
              <a:gd name="T32" fmla="*/ 815 w 1516"/>
              <a:gd name="T33" fmla="*/ 220 h 224"/>
              <a:gd name="T34" fmla="*/ 800 w 1516"/>
              <a:gd name="T35" fmla="*/ 65 h 224"/>
              <a:gd name="T36" fmla="*/ 705 w 1516"/>
              <a:gd name="T37" fmla="*/ 114 h 224"/>
              <a:gd name="T38" fmla="*/ 718 w 1516"/>
              <a:gd name="T39" fmla="*/ 69 h 224"/>
              <a:gd name="T40" fmla="*/ 728 w 1516"/>
              <a:gd name="T41" fmla="*/ 41 h 224"/>
              <a:gd name="T42" fmla="*/ 754 w 1516"/>
              <a:gd name="T43" fmla="*/ 92 h 224"/>
              <a:gd name="T44" fmla="*/ 726 w 1516"/>
              <a:gd name="T45" fmla="*/ 123 h 224"/>
              <a:gd name="T46" fmla="*/ 754 w 1516"/>
              <a:gd name="T47" fmla="*/ 199 h 224"/>
              <a:gd name="T48" fmla="*/ 718 w 1516"/>
              <a:gd name="T49" fmla="*/ 142 h 224"/>
              <a:gd name="T50" fmla="*/ 663 w 1516"/>
              <a:gd name="T51" fmla="*/ 66 h 224"/>
              <a:gd name="T52" fmla="*/ 568 w 1516"/>
              <a:gd name="T53" fmla="*/ 220 h 224"/>
              <a:gd name="T54" fmla="*/ 377 w 1516"/>
              <a:gd name="T55" fmla="*/ 71 h 224"/>
              <a:gd name="T56" fmla="*/ 363 w 1516"/>
              <a:gd name="T57" fmla="*/ 185 h 224"/>
              <a:gd name="T58" fmla="*/ 377 w 1516"/>
              <a:gd name="T59" fmla="*/ 185 h 224"/>
              <a:gd name="T60" fmla="*/ 348 w 1516"/>
              <a:gd name="T61" fmla="*/ 40 h 224"/>
              <a:gd name="T62" fmla="*/ 410 w 1516"/>
              <a:gd name="T63" fmla="*/ 54 h 224"/>
              <a:gd name="T64" fmla="*/ 403 w 1516"/>
              <a:gd name="T65" fmla="*/ 214 h 224"/>
              <a:gd name="T66" fmla="*/ 335 w 1516"/>
              <a:gd name="T67" fmla="*/ 212 h 224"/>
              <a:gd name="T68" fmla="*/ 404 w 1516"/>
              <a:gd name="T69" fmla="*/ 0 h 224"/>
              <a:gd name="T70" fmla="*/ 319 w 1516"/>
              <a:gd name="T71" fmla="*/ 121 h 224"/>
              <a:gd name="T72" fmla="*/ 235 w 1516"/>
              <a:gd name="T73" fmla="*/ 69 h 224"/>
              <a:gd name="T74" fmla="*/ 257 w 1516"/>
              <a:gd name="T75" fmla="*/ 47 h 224"/>
              <a:gd name="T76" fmla="*/ 270 w 1516"/>
              <a:gd name="T77" fmla="*/ 196 h 224"/>
              <a:gd name="T78" fmla="*/ 116 w 1516"/>
              <a:gd name="T79" fmla="*/ 220 h 224"/>
              <a:gd name="T80" fmla="*/ 504 w 1516"/>
              <a:gd name="T81" fmla="*/ 95 h 224"/>
              <a:gd name="T82" fmla="*/ 456 w 1516"/>
              <a:gd name="T83" fmla="*/ 71 h 224"/>
              <a:gd name="T84" fmla="*/ 486 w 1516"/>
              <a:gd name="T85" fmla="*/ 123 h 224"/>
              <a:gd name="T86" fmla="*/ 506 w 1516"/>
              <a:gd name="T87" fmla="*/ 199 h 224"/>
              <a:gd name="T88" fmla="*/ 448 w 1516"/>
              <a:gd name="T89" fmla="*/ 221 h 224"/>
              <a:gd name="T90" fmla="*/ 422 w 1516"/>
              <a:gd name="T91" fmla="*/ 158 h 224"/>
              <a:gd name="T92" fmla="*/ 469 w 1516"/>
              <a:gd name="T93" fmla="*/ 193 h 224"/>
              <a:gd name="T94" fmla="*/ 445 w 1516"/>
              <a:gd name="T95" fmla="*/ 133 h 224"/>
              <a:gd name="T96" fmla="*/ 424 w 1516"/>
              <a:gd name="T97" fmla="*/ 54 h 224"/>
              <a:gd name="T98" fmla="*/ 486 w 1516"/>
              <a:gd name="T99" fmla="*/ 40 h 224"/>
              <a:gd name="T100" fmla="*/ 85 w 1516"/>
              <a:gd name="T101" fmla="*/ 95 h 224"/>
              <a:gd name="T102" fmla="*/ 37 w 1516"/>
              <a:gd name="T103" fmla="*/ 71 h 224"/>
              <a:gd name="T104" fmla="*/ 65 w 1516"/>
              <a:gd name="T105" fmla="*/ 123 h 224"/>
              <a:gd name="T106" fmla="*/ 85 w 1516"/>
              <a:gd name="T107" fmla="*/ 199 h 224"/>
              <a:gd name="T108" fmla="*/ 28 w 1516"/>
              <a:gd name="T109" fmla="*/ 221 h 224"/>
              <a:gd name="T110" fmla="*/ 1 w 1516"/>
              <a:gd name="T111" fmla="*/ 158 h 224"/>
              <a:gd name="T112" fmla="*/ 49 w 1516"/>
              <a:gd name="T113" fmla="*/ 193 h 224"/>
              <a:gd name="T114" fmla="*/ 25 w 1516"/>
              <a:gd name="T115" fmla="*/ 133 h 224"/>
              <a:gd name="T116" fmla="*/ 4 w 1516"/>
              <a:gd name="T117" fmla="*/ 54 h 224"/>
              <a:gd name="T118" fmla="*/ 65 w 1516"/>
              <a:gd name="T119" fmla="*/ 4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16" h="224">
                <a:moveTo>
                  <a:pt x="1335" y="40"/>
                </a:moveTo>
                <a:lnTo>
                  <a:pt x="1516" y="40"/>
                </a:lnTo>
                <a:lnTo>
                  <a:pt x="1516" y="220"/>
                </a:lnTo>
                <a:lnTo>
                  <a:pt x="1335" y="220"/>
                </a:lnTo>
                <a:lnTo>
                  <a:pt x="1335" y="40"/>
                </a:lnTo>
                <a:close/>
                <a:moveTo>
                  <a:pt x="1218" y="220"/>
                </a:moveTo>
                <a:lnTo>
                  <a:pt x="1188" y="220"/>
                </a:lnTo>
                <a:lnTo>
                  <a:pt x="1188" y="40"/>
                </a:lnTo>
                <a:lnTo>
                  <a:pt x="1235" y="40"/>
                </a:lnTo>
                <a:lnTo>
                  <a:pt x="1255" y="148"/>
                </a:lnTo>
                <a:lnTo>
                  <a:pt x="1255" y="40"/>
                </a:lnTo>
                <a:lnTo>
                  <a:pt x="1284" y="40"/>
                </a:lnTo>
                <a:lnTo>
                  <a:pt x="1284" y="220"/>
                </a:lnTo>
                <a:lnTo>
                  <a:pt x="1246" y="220"/>
                </a:lnTo>
                <a:lnTo>
                  <a:pt x="1218" y="86"/>
                </a:lnTo>
                <a:lnTo>
                  <a:pt x="1218" y="220"/>
                </a:lnTo>
                <a:close/>
                <a:moveTo>
                  <a:pt x="1181" y="220"/>
                </a:moveTo>
                <a:lnTo>
                  <a:pt x="1115" y="220"/>
                </a:lnTo>
                <a:lnTo>
                  <a:pt x="1115" y="40"/>
                </a:lnTo>
                <a:lnTo>
                  <a:pt x="1181" y="40"/>
                </a:lnTo>
                <a:lnTo>
                  <a:pt x="1181" y="66"/>
                </a:lnTo>
                <a:lnTo>
                  <a:pt x="1150" y="66"/>
                </a:lnTo>
                <a:lnTo>
                  <a:pt x="1150" y="107"/>
                </a:lnTo>
                <a:lnTo>
                  <a:pt x="1180" y="107"/>
                </a:lnTo>
                <a:lnTo>
                  <a:pt x="1180" y="135"/>
                </a:lnTo>
                <a:lnTo>
                  <a:pt x="1150" y="135"/>
                </a:lnTo>
                <a:lnTo>
                  <a:pt x="1150" y="192"/>
                </a:lnTo>
                <a:lnTo>
                  <a:pt x="1181" y="192"/>
                </a:lnTo>
                <a:lnTo>
                  <a:pt x="1181" y="220"/>
                </a:lnTo>
                <a:close/>
                <a:moveTo>
                  <a:pt x="1003" y="66"/>
                </a:moveTo>
                <a:lnTo>
                  <a:pt x="1003" y="220"/>
                </a:lnTo>
                <a:lnTo>
                  <a:pt x="968" y="220"/>
                </a:lnTo>
                <a:lnTo>
                  <a:pt x="968" y="66"/>
                </a:lnTo>
                <a:lnTo>
                  <a:pt x="944" y="66"/>
                </a:lnTo>
                <a:lnTo>
                  <a:pt x="944" y="40"/>
                </a:lnTo>
                <a:lnTo>
                  <a:pt x="1026" y="40"/>
                </a:lnTo>
                <a:lnTo>
                  <a:pt x="1027" y="40"/>
                </a:lnTo>
                <a:lnTo>
                  <a:pt x="1110" y="40"/>
                </a:lnTo>
                <a:lnTo>
                  <a:pt x="1110" y="66"/>
                </a:lnTo>
                <a:lnTo>
                  <a:pt x="1086" y="66"/>
                </a:lnTo>
                <a:lnTo>
                  <a:pt x="1086" y="220"/>
                </a:lnTo>
                <a:lnTo>
                  <a:pt x="1050" y="220"/>
                </a:lnTo>
                <a:lnTo>
                  <a:pt x="1050" y="66"/>
                </a:lnTo>
                <a:lnTo>
                  <a:pt x="1027" y="66"/>
                </a:lnTo>
                <a:lnTo>
                  <a:pt x="1026" y="66"/>
                </a:lnTo>
                <a:lnTo>
                  <a:pt x="1003" y="66"/>
                </a:lnTo>
                <a:close/>
                <a:moveTo>
                  <a:pt x="906" y="185"/>
                </a:moveTo>
                <a:lnTo>
                  <a:pt x="906" y="75"/>
                </a:lnTo>
                <a:lnTo>
                  <a:pt x="904" y="71"/>
                </a:lnTo>
                <a:lnTo>
                  <a:pt x="903" y="66"/>
                </a:lnTo>
                <a:lnTo>
                  <a:pt x="901" y="64"/>
                </a:lnTo>
                <a:lnTo>
                  <a:pt x="897" y="62"/>
                </a:lnTo>
                <a:lnTo>
                  <a:pt x="894" y="64"/>
                </a:lnTo>
                <a:lnTo>
                  <a:pt x="893" y="65"/>
                </a:lnTo>
                <a:lnTo>
                  <a:pt x="891" y="66"/>
                </a:lnTo>
                <a:lnTo>
                  <a:pt x="891" y="69"/>
                </a:lnTo>
                <a:lnTo>
                  <a:pt x="891" y="71"/>
                </a:lnTo>
                <a:lnTo>
                  <a:pt x="890" y="75"/>
                </a:lnTo>
                <a:lnTo>
                  <a:pt x="890" y="185"/>
                </a:lnTo>
                <a:lnTo>
                  <a:pt x="891" y="189"/>
                </a:lnTo>
                <a:lnTo>
                  <a:pt x="891" y="193"/>
                </a:lnTo>
                <a:lnTo>
                  <a:pt x="894" y="196"/>
                </a:lnTo>
                <a:lnTo>
                  <a:pt x="897" y="197"/>
                </a:lnTo>
                <a:lnTo>
                  <a:pt x="901" y="196"/>
                </a:lnTo>
                <a:lnTo>
                  <a:pt x="903" y="195"/>
                </a:lnTo>
                <a:lnTo>
                  <a:pt x="903" y="193"/>
                </a:lnTo>
                <a:lnTo>
                  <a:pt x="904" y="190"/>
                </a:lnTo>
                <a:lnTo>
                  <a:pt x="904" y="189"/>
                </a:lnTo>
                <a:lnTo>
                  <a:pt x="906" y="185"/>
                </a:lnTo>
                <a:close/>
                <a:moveTo>
                  <a:pt x="856" y="190"/>
                </a:moveTo>
                <a:lnTo>
                  <a:pt x="856" y="69"/>
                </a:lnTo>
                <a:lnTo>
                  <a:pt x="856" y="65"/>
                </a:lnTo>
                <a:lnTo>
                  <a:pt x="858" y="61"/>
                </a:lnTo>
                <a:lnTo>
                  <a:pt x="860" y="54"/>
                </a:lnTo>
                <a:lnTo>
                  <a:pt x="863" y="48"/>
                </a:lnTo>
                <a:lnTo>
                  <a:pt x="866" y="45"/>
                </a:lnTo>
                <a:lnTo>
                  <a:pt x="869" y="44"/>
                </a:lnTo>
                <a:lnTo>
                  <a:pt x="876" y="40"/>
                </a:lnTo>
                <a:lnTo>
                  <a:pt x="883" y="38"/>
                </a:lnTo>
                <a:lnTo>
                  <a:pt x="890" y="37"/>
                </a:lnTo>
                <a:lnTo>
                  <a:pt x="899" y="35"/>
                </a:lnTo>
                <a:lnTo>
                  <a:pt x="907" y="37"/>
                </a:lnTo>
                <a:lnTo>
                  <a:pt x="914" y="38"/>
                </a:lnTo>
                <a:lnTo>
                  <a:pt x="921" y="40"/>
                </a:lnTo>
                <a:lnTo>
                  <a:pt x="928" y="44"/>
                </a:lnTo>
                <a:lnTo>
                  <a:pt x="931" y="45"/>
                </a:lnTo>
                <a:lnTo>
                  <a:pt x="934" y="48"/>
                </a:lnTo>
                <a:lnTo>
                  <a:pt x="937" y="54"/>
                </a:lnTo>
                <a:lnTo>
                  <a:pt x="939" y="56"/>
                </a:lnTo>
                <a:lnTo>
                  <a:pt x="939" y="61"/>
                </a:lnTo>
                <a:lnTo>
                  <a:pt x="941" y="65"/>
                </a:lnTo>
                <a:lnTo>
                  <a:pt x="941" y="69"/>
                </a:lnTo>
                <a:lnTo>
                  <a:pt x="941" y="190"/>
                </a:lnTo>
                <a:lnTo>
                  <a:pt x="941" y="195"/>
                </a:lnTo>
                <a:lnTo>
                  <a:pt x="939" y="199"/>
                </a:lnTo>
                <a:lnTo>
                  <a:pt x="937" y="206"/>
                </a:lnTo>
                <a:lnTo>
                  <a:pt x="934" y="212"/>
                </a:lnTo>
                <a:lnTo>
                  <a:pt x="931" y="214"/>
                </a:lnTo>
                <a:lnTo>
                  <a:pt x="928" y="216"/>
                </a:lnTo>
                <a:lnTo>
                  <a:pt x="921" y="220"/>
                </a:lnTo>
                <a:lnTo>
                  <a:pt x="914" y="221"/>
                </a:lnTo>
                <a:lnTo>
                  <a:pt x="907" y="223"/>
                </a:lnTo>
                <a:lnTo>
                  <a:pt x="899" y="224"/>
                </a:lnTo>
                <a:lnTo>
                  <a:pt x="890" y="223"/>
                </a:lnTo>
                <a:lnTo>
                  <a:pt x="883" y="221"/>
                </a:lnTo>
                <a:lnTo>
                  <a:pt x="876" y="220"/>
                </a:lnTo>
                <a:lnTo>
                  <a:pt x="869" y="216"/>
                </a:lnTo>
                <a:lnTo>
                  <a:pt x="866" y="214"/>
                </a:lnTo>
                <a:lnTo>
                  <a:pt x="863" y="212"/>
                </a:lnTo>
                <a:lnTo>
                  <a:pt x="860" y="206"/>
                </a:lnTo>
                <a:lnTo>
                  <a:pt x="859" y="203"/>
                </a:lnTo>
                <a:lnTo>
                  <a:pt x="858" y="199"/>
                </a:lnTo>
                <a:lnTo>
                  <a:pt x="856" y="195"/>
                </a:lnTo>
                <a:lnTo>
                  <a:pt x="856" y="190"/>
                </a:lnTo>
                <a:close/>
                <a:moveTo>
                  <a:pt x="800" y="137"/>
                </a:moveTo>
                <a:lnTo>
                  <a:pt x="800" y="195"/>
                </a:lnTo>
                <a:lnTo>
                  <a:pt x="804" y="195"/>
                </a:lnTo>
                <a:lnTo>
                  <a:pt x="808" y="193"/>
                </a:lnTo>
                <a:lnTo>
                  <a:pt x="811" y="193"/>
                </a:lnTo>
                <a:lnTo>
                  <a:pt x="812" y="192"/>
                </a:lnTo>
                <a:lnTo>
                  <a:pt x="814" y="190"/>
                </a:lnTo>
                <a:lnTo>
                  <a:pt x="814" y="186"/>
                </a:lnTo>
                <a:lnTo>
                  <a:pt x="814" y="145"/>
                </a:lnTo>
                <a:lnTo>
                  <a:pt x="814" y="141"/>
                </a:lnTo>
                <a:lnTo>
                  <a:pt x="812" y="140"/>
                </a:lnTo>
                <a:lnTo>
                  <a:pt x="811" y="138"/>
                </a:lnTo>
                <a:lnTo>
                  <a:pt x="808" y="137"/>
                </a:lnTo>
                <a:lnTo>
                  <a:pt x="804" y="137"/>
                </a:lnTo>
                <a:lnTo>
                  <a:pt x="800" y="137"/>
                </a:lnTo>
                <a:close/>
                <a:moveTo>
                  <a:pt x="764" y="220"/>
                </a:moveTo>
                <a:lnTo>
                  <a:pt x="764" y="40"/>
                </a:lnTo>
                <a:lnTo>
                  <a:pt x="807" y="40"/>
                </a:lnTo>
                <a:lnTo>
                  <a:pt x="814" y="40"/>
                </a:lnTo>
                <a:lnTo>
                  <a:pt x="822" y="41"/>
                </a:lnTo>
                <a:lnTo>
                  <a:pt x="829" y="44"/>
                </a:lnTo>
                <a:lnTo>
                  <a:pt x="835" y="47"/>
                </a:lnTo>
                <a:lnTo>
                  <a:pt x="838" y="49"/>
                </a:lnTo>
                <a:lnTo>
                  <a:pt x="841" y="52"/>
                </a:lnTo>
                <a:lnTo>
                  <a:pt x="845" y="58"/>
                </a:lnTo>
                <a:lnTo>
                  <a:pt x="846" y="62"/>
                </a:lnTo>
                <a:lnTo>
                  <a:pt x="848" y="66"/>
                </a:lnTo>
                <a:lnTo>
                  <a:pt x="848" y="71"/>
                </a:lnTo>
                <a:lnTo>
                  <a:pt x="848" y="76"/>
                </a:lnTo>
                <a:lnTo>
                  <a:pt x="848" y="89"/>
                </a:lnTo>
                <a:lnTo>
                  <a:pt x="848" y="96"/>
                </a:lnTo>
                <a:lnTo>
                  <a:pt x="848" y="102"/>
                </a:lnTo>
                <a:lnTo>
                  <a:pt x="846" y="107"/>
                </a:lnTo>
                <a:lnTo>
                  <a:pt x="843" y="111"/>
                </a:lnTo>
                <a:lnTo>
                  <a:pt x="841" y="116"/>
                </a:lnTo>
                <a:lnTo>
                  <a:pt x="835" y="118"/>
                </a:lnTo>
                <a:lnTo>
                  <a:pt x="829" y="121"/>
                </a:lnTo>
                <a:lnTo>
                  <a:pt x="821" y="124"/>
                </a:lnTo>
                <a:lnTo>
                  <a:pt x="828" y="126"/>
                </a:lnTo>
                <a:lnTo>
                  <a:pt x="834" y="127"/>
                </a:lnTo>
                <a:lnTo>
                  <a:pt x="838" y="130"/>
                </a:lnTo>
                <a:lnTo>
                  <a:pt x="842" y="134"/>
                </a:lnTo>
                <a:lnTo>
                  <a:pt x="845" y="140"/>
                </a:lnTo>
                <a:lnTo>
                  <a:pt x="846" y="145"/>
                </a:lnTo>
                <a:lnTo>
                  <a:pt x="848" y="150"/>
                </a:lnTo>
                <a:lnTo>
                  <a:pt x="848" y="154"/>
                </a:lnTo>
                <a:lnTo>
                  <a:pt x="848" y="164"/>
                </a:lnTo>
                <a:lnTo>
                  <a:pt x="848" y="179"/>
                </a:lnTo>
                <a:lnTo>
                  <a:pt x="848" y="190"/>
                </a:lnTo>
                <a:lnTo>
                  <a:pt x="846" y="195"/>
                </a:lnTo>
                <a:lnTo>
                  <a:pt x="846" y="199"/>
                </a:lnTo>
                <a:lnTo>
                  <a:pt x="842" y="206"/>
                </a:lnTo>
                <a:lnTo>
                  <a:pt x="838" y="212"/>
                </a:lnTo>
                <a:lnTo>
                  <a:pt x="832" y="216"/>
                </a:lnTo>
                <a:lnTo>
                  <a:pt x="825" y="219"/>
                </a:lnTo>
                <a:lnTo>
                  <a:pt x="815" y="220"/>
                </a:lnTo>
                <a:lnTo>
                  <a:pt x="807" y="220"/>
                </a:lnTo>
                <a:lnTo>
                  <a:pt x="764" y="220"/>
                </a:lnTo>
                <a:close/>
                <a:moveTo>
                  <a:pt x="814" y="103"/>
                </a:moveTo>
                <a:lnTo>
                  <a:pt x="814" y="76"/>
                </a:lnTo>
                <a:lnTo>
                  <a:pt x="814" y="71"/>
                </a:lnTo>
                <a:lnTo>
                  <a:pt x="812" y="69"/>
                </a:lnTo>
                <a:lnTo>
                  <a:pt x="811" y="68"/>
                </a:lnTo>
                <a:lnTo>
                  <a:pt x="808" y="66"/>
                </a:lnTo>
                <a:lnTo>
                  <a:pt x="804" y="65"/>
                </a:lnTo>
                <a:lnTo>
                  <a:pt x="800" y="65"/>
                </a:lnTo>
                <a:lnTo>
                  <a:pt x="800" y="114"/>
                </a:lnTo>
                <a:lnTo>
                  <a:pt x="804" y="114"/>
                </a:lnTo>
                <a:lnTo>
                  <a:pt x="807" y="114"/>
                </a:lnTo>
                <a:lnTo>
                  <a:pt x="808" y="114"/>
                </a:lnTo>
                <a:lnTo>
                  <a:pt x="811" y="111"/>
                </a:lnTo>
                <a:lnTo>
                  <a:pt x="812" y="110"/>
                </a:lnTo>
                <a:lnTo>
                  <a:pt x="814" y="109"/>
                </a:lnTo>
                <a:lnTo>
                  <a:pt x="814" y="103"/>
                </a:lnTo>
                <a:close/>
                <a:moveTo>
                  <a:pt x="705" y="65"/>
                </a:moveTo>
                <a:lnTo>
                  <a:pt x="705" y="114"/>
                </a:lnTo>
                <a:lnTo>
                  <a:pt x="709" y="114"/>
                </a:lnTo>
                <a:lnTo>
                  <a:pt x="712" y="114"/>
                </a:lnTo>
                <a:lnTo>
                  <a:pt x="713" y="114"/>
                </a:lnTo>
                <a:lnTo>
                  <a:pt x="716" y="113"/>
                </a:lnTo>
                <a:lnTo>
                  <a:pt x="718" y="110"/>
                </a:lnTo>
                <a:lnTo>
                  <a:pt x="719" y="109"/>
                </a:lnTo>
                <a:lnTo>
                  <a:pt x="721" y="103"/>
                </a:lnTo>
                <a:lnTo>
                  <a:pt x="721" y="76"/>
                </a:lnTo>
                <a:lnTo>
                  <a:pt x="719" y="71"/>
                </a:lnTo>
                <a:lnTo>
                  <a:pt x="718" y="69"/>
                </a:lnTo>
                <a:lnTo>
                  <a:pt x="716" y="68"/>
                </a:lnTo>
                <a:lnTo>
                  <a:pt x="713" y="66"/>
                </a:lnTo>
                <a:lnTo>
                  <a:pt x="709" y="65"/>
                </a:lnTo>
                <a:lnTo>
                  <a:pt x="705" y="65"/>
                </a:lnTo>
                <a:close/>
                <a:moveTo>
                  <a:pt x="705" y="220"/>
                </a:moveTo>
                <a:lnTo>
                  <a:pt x="670" y="220"/>
                </a:lnTo>
                <a:lnTo>
                  <a:pt x="670" y="40"/>
                </a:lnTo>
                <a:lnTo>
                  <a:pt x="712" y="40"/>
                </a:lnTo>
                <a:lnTo>
                  <a:pt x="721" y="40"/>
                </a:lnTo>
                <a:lnTo>
                  <a:pt x="728" y="41"/>
                </a:lnTo>
                <a:lnTo>
                  <a:pt x="735" y="44"/>
                </a:lnTo>
                <a:lnTo>
                  <a:pt x="742" y="47"/>
                </a:lnTo>
                <a:lnTo>
                  <a:pt x="745" y="49"/>
                </a:lnTo>
                <a:lnTo>
                  <a:pt x="746" y="52"/>
                </a:lnTo>
                <a:lnTo>
                  <a:pt x="750" y="58"/>
                </a:lnTo>
                <a:lnTo>
                  <a:pt x="752" y="62"/>
                </a:lnTo>
                <a:lnTo>
                  <a:pt x="753" y="66"/>
                </a:lnTo>
                <a:lnTo>
                  <a:pt x="754" y="71"/>
                </a:lnTo>
                <a:lnTo>
                  <a:pt x="754" y="76"/>
                </a:lnTo>
                <a:lnTo>
                  <a:pt x="754" y="92"/>
                </a:lnTo>
                <a:lnTo>
                  <a:pt x="753" y="97"/>
                </a:lnTo>
                <a:lnTo>
                  <a:pt x="753" y="102"/>
                </a:lnTo>
                <a:lnTo>
                  <a:pt x="752" y="107"/>
                </a:lnTo>
                <a:lnTo>
                  <a:pt x="749" y="111"/>
                </a:lnTo>
                <a:lnTo>
                  <a:pt x="745" y="116"/>
                </a:lnTo>
                <a:lnTo>
                  <a:pt x="740" y="118"/>
                </a:lnTo>
                <a:lnTo>
                  <a:pt x="737" y="120"/>
                </a:lnTo>
                <a:lnTo>
                  <a:pt x="733" y="121"/>
                </a:lnTo>
                <a:lnTo>
                  <a:pt x="730" y="121"/>
                </a:lnTo>
                <a:lnTo>
                  <a:pt x="726" y="123"/>
                </a:lnTo>
                <a:lnTo>
                  <a:pt x="733" y="123"/>
                </a:lnTo>
                <a:lnTo>
                  <a:pt x="740" y="126"/>
                </a:lnTo>
                <a:lnTo>
                  <a:pt x="745" y="127"/>
                </a:lnTo>
                <a:lnTo>
                  <a:pt x="749" y="131"/>
                </a:lnTo>
                <a:lnTo>
                  <a:pt x="752" y="135"/>
                </a:lnTo>
                <a:lnTo>
                  <a:pt x="753" y="140"/>
                </a:lnTo>
                <a:lnTo>
                  <a:pt x="754" y="147"/>
                </a:lnTo>
                <a:lnTo>
                  <a:pt x="754" y="154"/>
                </a:lnTo>
                <a:lnTo>
                  <a:pt x="754" y="188"/>
                </a:lnTo>
                <a:lnTo>
                  <a:pt x="754" y="199"/>
                </a:lnTo>
                <a:lnTo>
                  <a:pt x="756" y="209"/>
                </a:lnTo>
                <a:lnTo>
                  <a:pt x="759" y="220"/>
                </a:lnTo>
                <a:lnTo>
                  <a:pt x="725" y="220"/>
                </a:lnTo>
                <a:lnTo>
                  <a:pt x="722" y="212"/>
                </a:lnTo>
                <a:lnTo>
                  <a:pt x="721" y="204"/>
                </a:lnTo>
                <a:lnTo>
                  <a:pt x="721" y="197"/>
                </a:lnTo>
                <a:lnTo>
                  <a:pt x="721" y="157"/>
                </a:lnTo>
                <a:lnTo>
                  <a:pt x="719" y="148"/>
                </a:lnTo>
                <a:lnTo>
                  <a:pt x="719" y="145"/>
                </a:lnTo>
                <a:lnTo>
                  <a:pt x="718" y="142"/>
                </a:lnTo>
                <a:lnTo>
                  <a:pt x="715" y="140"/>
                </a:lnTo>
                <a:lnTo>
                  <a:pt x="713" y="138"/>
                </a:lnTo>
                <a:lnTo>
                  <a:pt x="709" y="137"/>
                </a:lnTo>
                <a:lnTo>
                  <a:pt x="705" y="137"/>
                </a:lnTo>
                <a:lnTo>
                  <a:pt x="705" y="220"/>
                </a:lnTo>
                <a:close/>
                <a:moveTo>
                  <a:pt x="663" y="220"/>
                </a:moveTo>
                <a:lnTo>
                  <a:pt x="596" y="220"/>
                </a:lnTo>
                <a:lnTo>
                  <a:pt x="596" y="40"/>
                </a:lnTo>
                <a:lnTo>
                  <a:pt x="663" y="40"/>
                </a:lnTo>
                <a:lnTo>
                  <a:pt x="663" y="66"/>
                </a:lnTo>
                <a:lnTo>
                  <a:pt x="631" y="66"/>
                </a:lnTo>
                <a:lnTo>
                  <a:pt x="631" y="107"/>
                </a:lnTo>
                <a:lnTo>
                  <a:pt x="661" y="107"/>
                </a:lnTo>
                <a:lnTo>
                  <a:pt x="661" y="135"/>
                </a:lnTo>
                <a:lnTo>
                  <a:pt x="631" y="135"/>
                </a:lnTo>
                <a:lnTo>
                  <a:pt x="631" y="192"/>
                </a:lnTo>
                <a:lnTo>
                  <a:pt x="663" y="192"/>
                </a:lnTo>
                <a:lnTo>
                  <a:pt x="663" y="220"/>
                </a:lnTo>
                <a:close/>
                <a:moveTo>
                  <a:pt x="568" y="66"/>
                </a:moveTo>
                <a:lnTo>
                  <a:pt x="568" y="220"/>
                </a:lnTo>
                <a:lnTo>
                  <a:pt x="533" y="220"/>
                </a:lnTo>
                <a:lnTo>
                  <a:pt x="533" y="66"/>
                </a:lnTo>
                <a:lnTo>
                  <a:pt x="509" y="66"/>
                </a:lnTo>
                <a:lnTo>
                  <a:pt x="509" y="40"/>
                </a:lnTo>
                <a:lnTo>
                  <a:pt x="592" y="40"/>
                </a:lnTo>
                <a:lnTo>
                  <a:pt x="592" y="66"/>
                </a:lnTo>
                <a:lnTo>
                  <a:pt x="568" y="66"/>
                </a:lnTo>
                <a:close/>
                <a:moveTo>
                  <a:pt x="377" y="185"/>
                </a:moveTo>
                <a:lnTo>
                  <a:pt x="377" y="75"/>
                </a:lnTo>
                <a:lnTo>
                  <a:pt x="377" y="71"/>
                </a:lnTo>
                <a:lnTo>
                  <a:pt x="376" y="66"/>
                </a:lnTo>
                <a:lnTo>
                  <a:pt x="373" y="64"/>
                </a:lnTo>
                <a:lnTo>
                  <a:pt x="370" y="62"/>
                </a:lnTo>
                <a:lnTo>
                  <a:pt x="366" y="64"/>
                </a:lnTo>
                <a:lnTo>
                  <a:pt x="364" y="65"/>
                </a:lnTo>
                <a:lnTo>
                  <a:pt x="364" y="66"/>
                </a:lnTo>
                <a:lnTo>
                  <a:pt x="363" y="69"/>
                </a:lnTo>
                <a:lnTo>
                  <a:pt x="363" y="71"/>
                </a:lnTo>
                <a:lnTo>
                  <a:pt x="363" y="75"/>
                </a:lnTo>
                <a:lnTo>
                  <a:pt x="363" y="185"/>
                </a:lnTo>
                <a:lnTo>
                  <a:pt x="363" y="189"/>
                </a:lnTo>
                <a:lnTo>
                  <a:pt x="364" y="193"/>
                </a:lnTo>
                <a:lnTo>
                  <a:pt x="366" y="196"/>
                </a:lnTo>
                <a:lnTo>
                  <a:pt x="370" y="197"/>
                </a:lnTo>
                <a:lnTo>
                  <a:pt x="373" y="196"/>
                </a:lnTo>
                <a:lnTo>
                  <a:pt x="374" y="195"/>
                </a:lnTo>
                <a:lnTo>
                  <a:pt x="376" y="193"/>
                </a:lnTo>
                <a:lnTo>
                  <a:pt x="376" y="190"/>
                </a:lnTo>
                <a:lnTo>
                  <a:pt x="377" y="189"/>
                </a:lnTo>
                <a:lnTo>
                  <a:pt x="377" y="185"/>
                </a:lnTo>
                <a:close/>
                <a:moveTo>
                  <a:pt x="326" y="190"/>
                </a:moveTo>
                <a:lnTo>
                  <a:pt x="326" y="69"/>
                </a:lnTo>
                <a:lnTo>
                  <a:pt x="326" y="65"/>
                </a:lnTo>
                <a:lnTo>
                  <a:pt x="328" y="61"/>
                </a:lnTo>
                <a:lnTo>
                  <a:pt x="329" y="56"/>
                </a:lnTo>
                <a:lnTo>
                  <a:pt x="331" y="54"/>
                </a:lnTo>
                <a:lnTo>
                  <a:pt x="332" y="51"/>
                </a:lnTo>
                <a:lnTo>
                  <a:pt x="335" y="48"/>
                </a:lnTo>
                <a:lnTo>
                  <a:pt x="340" y="44"/>
                </a:lnTo>
                <a:lnTo>
                  <a:pt x="348" y="40"/>
                </a:lnTo>
                <a:lnTo>
                  <a:pt x="355" y="38"/>
                </a:lnTo>
                <a:lnTo>
                  <a:pt x="363" y="37"/>
                </a:lnTo>
                <a:lnTo>
                  <a:pt x="370" y="35"/>
                </a:lnTo>
                <a:lnTo>
                  <a:pt x="379" y="37"/>
                </a:lnTo>
                <a:lnTo>
                  <a:pt x="387" y="38"/>
                </a:lnTo>
                <a:lnTo>
                  <a:pt x="394" y="40"/>
                </a:lnTo>
                <a:lnTo>
                  <a:pt x="400" y="44"/>
                </a:lnTo>
                <a:lnTo>
                  <a:pt x="403" y="45"/>
                </a:lnTo>
                <a:lnTo>
                  <a:pt x="405" y="48"/>
                </a:lnTo>
                <a:lnTo>
                  <a:pt x="410" y="54"/>
                </a:lnTo>
                <a:lnTo>
                  <a:pt x="411" y="56"/>
                </a:lnTo>
                <a:lnTo>
                  <a:pt x="413" y="61"/>
                </a:lnTo>
                <a:lnTo>
                  <a:pt x="413" y="65"/>
                </a:lnTo>
                <a:lnTo>
                  <a:pt x="413" y="69"/>
                </a:lnTo>
                <a:lnTo>
                  <a:pt x="413" y="190"/>
                </a:lnTo>
                <a:lnTo>
                  <a:pt x="413" y="195"/>
                </a:lnTo>
                <a:lnTo>
                  <a:pt x="413" y="199"/>
                </a:lnTo>
                <a:lnTo>
                  <a:pt x="410" y="206"/>
                </a:lnTo>
                <a:lnTo>
                  <a:pt x="405" y="212"/>
                </a:lnTo>
                <a:lnTo>
                  <a:pt x="403" y="214"/>
                </a:lnTo>
                <a:lnTo>
                  <a:pt x="400" y="216"/>
                </a:lnTo>
                <a:lnTo>
                  <a:pt x="394" y="220"/>
                </a:lnTo>
                <a:lnTo>
                  <a:pt x="387" y="221"/>
                </a:lnTo>
                <a:lnTo>
                  <a:pt x="379" y="223"/>
                </a:lnTo>
                <a:lnTo>
                  <a:pt x="370" y="224"/>
                </a:lnTo>
                <a:lnTo>
                  <a:pt x="363" y="223"/>
                </a:lnTo>
                <a:lnTo>
                  <a:pt x="355" y="221"/>
                </a:lnTo>
                <a:lnTo>
                  <a:pt x="348" y="220"/>
                </a:lnTo>
                <a:lnTo>
                  <a:pt x="340" y="216"/>
                </a:lnTo>
                <a:lnTo>
                  <a:pt x="335" y="212"/>
                </a:lnTo>
                <a:lnTo>
                  <a:pt x="332" y="209"/>
                </a:lnTo>
                <a:lnTo>
                  <a:pt x="331" y="206"/>
                </a:lnTo>
                <a:lnTo>
                  <a:pt x="328" y="199"/>
                </a:lnTo>
                <a:lnTo>
                  <a:pt x="326" y="195"/>
                </a:lnTo>
                <a:lnTo>
                  <a:pt x="326" y="190"/>
                </a:lnTo>
                <a:close/>
                <a:moveTo>
                  <a:pt x="404" y="0"/>
                </a:moveTo>
                <a:lnTo>
                  <a:pt x="404" y="27"/>
                </a:lnTo>
                <a:lnTo>
                  <a:pt x="379" y="27"/>
                </a:lnTo>
                <a:lnTo>
                  <a:pt x="379" y="0"/>
                </a:lnTo>
                <a:lnTo>
                  <a:pt x="404" y="0"/>
                </a:lnTo>
                <a:close/>
                <a:moveTo>
                  <a:pt x="363" y="0"/>
                </a:moveTo>
                <a:lnTo>
                  <a:pt x="363" y="27"/>
                </a:lnTo>
                <a:lnTo>
                  <a:pt x="338" y="27"/>
                </a:lnTo>
                <a:lnTo>
                  <a:pt x="338" y="0"/>
                </a:lnTo>
                <a:lnTo>
                  <a:pt x="363" y="0"/>
                </a:lnTo>
                <a:close/>
                <a:moveTo>
                  <a:pt x="319" y="121"/>
                </a:moveTo>
                <a:lnTo>
                  <a:pt x="319" y="148"/>
                </a:lnTo>
                <a:lnTo>
                  <a:pt x="278" y="148"/>
                </a:lnTo>
                <a:lnTo>
                  <a:pt x="278" y="121"/>
                </a:lnTo>
                <a:lnTo>
                  <a:pt x="319" y="121"/>
                </a:lnTo>
                <a:close/>
                <a:moveTo>
                  <a:pt x="222" y="65"/>
                </a:moveTo>
                <a:lnTo>
                  <a:pt x="222" y="195"/>
                </a:lnTo>
                <a:lnTo>
                  <a:pt x="227" y="195"/>
                </a:lnTo>
                <a:lnTo>
                  <a:pt x="232" y="193"/>
                </a:lnTo>
                <a:lnTo>
                  <a:pt x="235" y="190"/>
                </a:lnTo>
                <a:lnTo>
                  <a:pt x="236" y="186"/>
                </a:lnTo>
                <a:lnTo>
                  <a:pt x="236" y="182"/>
                </a:lnTo>
                <a:lnTo>
                  <a:pt x="236" y="78"/>
                </a:lnTo>
                <a:lnTo>
                  <a:pt x="236" y="73"/>
                </a:lnTo>
                <a:lnTo>
                  <a:pt x="235" y="69"/>
                </a:lnTo>
                <a:lnTo>
                  <a:pt x="232" y="66"/>
                </a:lnTo>
                <a:lnTo>
                  <a:pt x="227" y="65"/>
                </a:lnTo>
                <a:lnTo>
                  <a:pt x="222" y="65"/>
                </a:lnTo>
                <a:close/>
                <a:moveTo>
                  <a:pt x="185" y="220"/>
                </a:moveTo>
                <a:lnTo>
                  <a:pt x="185" y="40"/>
                </a:lnTo>
                <a:lnTo>
                  <a:pt x="227" y="40"/>
                </a:lnTo>
                <a:lnTo>
                  <a:pt x="236" y="40"/>
                </a:lnTo>
                <a:lnTo>
                  <a:pt x="244" y="41"/>
                </a:lnTo>
                <a:lnTo>
                  <a:pt x="251" y="44"/>
                </a:lnTo>
                <a:lnTo>
                  <a:pt x="257" y="47"/>
                </a:lnTo>
                <a:lnTo>
                  <a:pt x="260" y="49"/>
                </a:lnTo>
                <a:lnTo>
                  <a:pt x="263" y="51"/>
                </a:lnTo>
                <a:lnTo>
                  <a:pt x="267" y="56"/>
                </a:lnTo>
                <a:lnTo>
                  <a:pt x="268" y="61"/>
                </a:lnTo>
                <a:lnTo>
                  <a:pt x="270" y="64"/>
                </a:lnTo>
                <a:lnTo>
                  <a:pt x="270" y="68"/>
                </a:lnTo>
                <a:lnTo>
                  <a:pt x="270" y="72"/>
                </a:lnTo>
                <a:lnTo>
                  <a:pt x="270" y="188"/>
                </a:lnTo>
                <a:lnTo>
                  <a:pt x="270" y="192"/>
                </a:lnTo>
                <a:lnTo>
                  <a:pt x="270" y="196"/>
                </a:lnTo>
                <a:lnTo>
                  <a:pt x="267" y="203"/>
                </a:lnTo>
                <a:lnTo>
                  <a:pt x="263" y="209"/>
                </a:lnTo>
                <a:lnTo>
                  <a:pt x="260" y="210"/>
                </a:lnTo>
                <a:lnTo>
                  <a:pt x="257" y="213"/>
                </a:lnTo>
                <a:lnTo>
                  <a:pt x="251" y="216"/>
                </a:lnTo>
                <a:lnTo>
                  <a:pt x="244" y="219"/>
                </a:lnTo>
                <a:lnTo>
                  <a:pt x="236" y="220"/>
                </a:lnTo>
                <a:lnTo>
                  <a:pt x="227" y="220"/>
                </a:lnTo>
                <a:lnTo>
                  <a:pt x="185" y="220"/>
                </a:lnTo>
                <a:close/>
                <a:moveTo>
                  <a:pt x="116" y="220"/>
                </a:moveTo>
                <a:lnTo>
                  <a:pt x="116" y="147"/>
                </a:lnTo>
                <a:lnTo>
                  <a:pt x="83" y="40"/>
                </a:lnTo>
                <a:lnTo>
                  <a:pt x="121" y="40"/>
                </a:lnTo>
                <a:lnTo>
                  <a:pt x="134" y="111"/>
                </a:lnTo>
                <a:lnTo>
                  <a:pt x="148" y="40"/>
                </a:lnTo>
                <a:lnTo>
                  <a:pt x="182" y="40"/>
                </a:lnTo>
                <a:lnTo>
                  <a:pt x="151" y="147"/>
                </a:lnTo>
                <a:lnTo>
                  <a:pt x="151" y="220"/>
                </a:lnTo>
                <a:lnTo>
                  <a:pt x="116" y="220"/>
                </a:lnTo>
                <a:close/>
                <a:moveTo>
                  <a:pt x="504" y="95"/>
                </a:moveTo>
                <a:lnTo>
                  <a:pt x="469" y="95"/>
                </a:lnTo>
                <a:lnTo>
                  <a:pt x="469" y="75"/>
                </a:lnTo>
                <a:lnTo>
                  <a:pt x="469" y="71"/>
                </a:lnTo>
                <a:lnTo>
                  <a:pt x="468" y="66"/>
                </a:lnTo>
                <a:lnTo>
                  <a:pt x="466" y="64"/>
                </a:lnTo>
                <a:lnTo>
                  <a:pt x="465" y="64"/>
                </a:lnTo>
                <a:lnTo>
                  <a:pt x="463" y="62"/>
                </a:lnTo>
                <a:lnTo>
                  <a:pt x="459" y="64"/>
                </a:lnTo>
                <a:lnTo>
                  <a:pt x="458" y="66"/>
                </a:lnTo>
                <a:lnTo>
                  <a:pt x="456" y="71"/>
                </a:lnTo>
                <a:lnTo>
                  <a:pt x="456" y="75"/>
                </a:lnTo>
                <a:lnTo>
                  <a:pt x="456" y="83"/>
                </a:lnTo>
                <a:lnTo>
                  <a:pt x="456" y="89"/>
                </a:lnTo>
                <a:lnTo>
                  <a:pt x="459" y="93"/>
                </a:lnTo>
                <a:lnTo>
                  <a:pt x="461" y="99"/>
                </a:lnTo>
                <a:lnTo>
                  <a:pt x="465" y="102"/>
                </a:lnTo>
                <a:lnTo>
                  <a:pt x="468" y="106"/>
                </a:lnTo>
                <a:lnTo>
                  <a:pt x="472" y="110"/>
                </a:lnTo>
                <a:lnTo>
                  <a:pt x="482" y="118"/>
                </a:lnTo>
                <a:lnTo>
                  <a:pt x="486" y="123"/>
                </a:lnTo>
                <a:lnTo>
                  <a:pt x="490" y="127"/>
                </a:lnTo>
                <a:lnTo>
                  <a:pt x="494" y="133"/>
                </a:lnTo>
                <a:lnTo>
                  <a:pt x="499" y="140"/>
                </a:lnTo>
                <a:lnTo>
                  <a:pt x="502" y="147"/>
                </a:lnTo>
                <a:lnTo>
                  <a:pt x="504" y="155"/>
                </a:lnTo>
                <a:lnTo>
                  <a:pt x="506" y="164"/>
                </a:lnTo>
                <a:lnTo>
                  <a:pt x="506" y="175"/>
                </a:lnTo>
                <a:lnTo>
                  <a:pt x="506" y="190"/>
                </a:lnTo>
                <a:lnTo>
                  <a:pt x="506" y="195"/>
                </a:lnTo>
                <a:lnTo>
                  <a:pt x="506" y="199"/>
                </a:lnTo>
                <a:lnTo>
                  <a:pt x="503" y="206"/>
                </a:lnTo>
                <a:lnTo>
                  <a:pt x="499" y="212"/>
                </a:lnTo>
                <a:lnTo>
                  <a:pt x="496" y="214"/>
                </a:lnTo>
                <a:lnTo>
                  <a:pt x="493" y="216"/>
                </a:lnTo>
                <a:lnTo>
                  <a:pt x="487" y="220"/>
                </a:lnTo>
                <a:lnTo>
                  <a:pt x="480" y="221"/>
                </a:lnTo>
                <a:lnTo>
                  <a:pt x="472" y="223"/>
                </a:lnTo>
                <a:lnTo>
                  <a:pt x="463" y="224"/>
                </a:lnTo>
                <a:lnTo>
                  <a:pt x="456" y="223"/>
                </a:lnTo>
                <a:lnTo>
                  <a:pt x="448" y="221"/>
                </a:lnTo>
                <a:lnTo>
                  <a:pt x="441" y="220"/>
                </a:lnTo>
                <a:lnTo>
                  <a:pt x="435" y="216"/>
                </a:lnTo>
                <a:lnTo>
                  <a:pt x="432" y="214"/>
                </a:lnTo>
                <a:lnTo>
                  <a:pt x="429" y="212"/>
                </a:lnTo>
                <a:lnTo>
                  <a:pt x="425" y="206"/>
                </a:lnTo>
                <a:lnTo>
                  <a:pt x="424" y="203"/>
                </a:lnTo>
                <a:lnTo>
                  <a:pt x="422" y="199"/>
                </a:lnTo>
                <a:lnTo>
                  <a:pt x="422" y="195"/>
                </a:lnTo>
                <a:lnTo>
                  <a:pt x="422" y="190"/>
                </a:lnTo>
                <a:lnTo>
                  <a:pt x="422" y="158"/>
                </a:lnTo>
                <a:lnTo>
                  <a:pt x="458" y="158"/>
                </a:lnTo>
                <a:lnTo>
                  <a:pt x="458" y="185"/>
                </a:lnTo>
                <a:lnTo>
                  <a:pt x="458" y="189"/>
                </a:lnTo>
                <a:lnTo>
                  <a:pt x="459" y="193"/>
                </a:lnTo>
                <a:lnTo>
                  <a:pt x="461" y="196"/>
                </a:lnTo>
                <a:lnTo>
                  <a:pt x="462" y="196"/>
                </a:lnTo>
                <a:lnTo>
                  <a:pt x="463" y="197"/>
                </a:lnTo>
                <a:lnTo>
                  <a:pt x="466" y="196"/>
                </a:lnTo>
                <a:lnTo>
                  <a:pt x="468" y="196"/>
                </a:lnTo>
                <a:lnTo>
                  <a:pt x="469" y="193"/>
                </a:lnTo>
                <a:lnTo>
                  <a:pt x="470" y="189"/>
                </a:lnTo>
                <a:lnTo>
                  <a:pt x="470" y="185"/>
                </a:lnTo>
                <a:lnTo>
                  <a:pt x="470" y="175"/>
                </a:lnTo>
                <a:lnTo>
                  <a:pt x="470" y="168"/>
                </a:lnTo>
                <a:lnTo>
                  <a:pt x="468" y="161"/>
                </a:lnTo>
                <a:lnTo>
                  <a:pt x="466" y="155"/>
                </a:lnTo>
                <a:lnTo>
                  <a:pt x="462" y="151"/>
                </a:lnTo>
                <a:lnTo>
                  <a:pt x="459" y="145"/>
                </a:lnTo>
                <a:lnTo>
                  <a:pt x="455" y="141"/>
                </a:lnTo>
                <a:lnTo>
                  <a:pt x="445" y="133"/>
                </a:lnTo>
                <a:lnTo>
                  <a:pt x="437" y="124"/>
                </a:lnTo>
                <a:lnTo>
                  <a:pt x="428" y="116"/>
                </a:lnTo>
                <a:lnTo>
                  <a:pt x="425" y="110"/>
                </a:lnTo>
                <a:lnTo>
                  <a:pt x="422" y="104"/>
                </a:lnTo>
                <a:lnTo>
                  <a:pt x="421" y="99"/>
                </a:lnTo>
                <a:lnTo>
                  <a:pt x="421" y="92"/>
                </a:lnTo>
                <a:lnTo>
                  <a:pt x="421" y="69"/>
                </a:lnTo>
                <a:lnTo>
                  <a:pt x="421" y="65"/>
                </a:lnTo>
                <a:lnTo>
                  <a:pt x="421" y="61"/>
                </a:lnTo>
                <a:lnTo>
                  <a:pt x="424" y="54"/>
                </a:lnTo>
                <a:lnTo>
                  <a:pt x="428" y="48"/>
                </a:lnTo>
                <a:lnTo>
                  <a:pt x="431" y="45"/>
                </a:lnTo>
                <a:lnTo>
                  <a:pt x="434" y="44"/>
                </a:lnTo>
                <a:lnTo>
                  <a:pt x="439" y="40"/>
                </a:lnTo>
                <a:lnTo>
                  <a:pt x="446" y="38"/>
                </a:lnTo>
                <a:lnTo>
                  <a:pt x="455" y="37"/>
                </a:lnTo>
                <a:lnTo>
                  <a:pt x="463" y="35"/>
                </a:lnTo>
                <a:lnTo>
                  <a:pt x="470" y="37"/>
                </a:lnTo>
                <a:lnTo>
                  <a:pt x="479" y="38"/>
                </a:lnTo>
                <a:lnTo>
                  <a:pt x="486" y="40"/>
                </a:lnTo>
                <a:lnTo>
                  <a:pt x="492" y="44"/>
                </a:lnTo>
                <a:lnTo>
                  <a:pt x="494" y="45"/>
                </a:lnTo>
                <a:lnTo>
                  <a:pt x="497" y="48"/>
                </a:lnTo>
                <a:lnTo>
                  <a:pt x="502" y="54"/>
                </a:lnTo>
                <a:lnTo>
                  <a:pt x="503" y="56"/>
                </a:lnTo>
                <a:lnTo>
                  <a:pt x="504" y="61"/>
                </a:lnTo>
                <a:lnTo>
                  <a:pt x="504" y="65"/>
                </a:lnTo>
                <a:lnTo>
                  <a:pt x="504" y="69"/>
                </a:lnTo>
                <a:lnTo>
                  <a:pt x="504" y="95"/>
                </a:lnTo>
                <a:close/>
                <a:moveTo>
                  <a:pt x="85" y="95"/>
                </a:moveTo>
                <a:lnTo>
                  <a:pt x="49" y="95"/>
                </a:lnTo>
                <a:lnTo>
                  <a:pt x="49" y="75"/>
                </a:lnTo>
                <a:lnTo>
                  <a:pt x="48" y="71"/>
                </a:lnTo>
                <a:lnTo>
                  <a:pt x="48" y="66"/>
                </a:lnTo>
                <a:lnTo>
                  <a:pt x="45" y="64"/>
                </a:lnTo>
                <a:lnTo>
                  <a:pt x="44" y="64"/>
                </a:lnTo>
                <a:lnTo>
                  <a:pt x="42" y="62"/>
                </a:lnTo>
                <a:lnTo>
                  <a:pt x="40" y="64"/>
                </a:lnTo>
                <a:lnTo>
                  <a:pt x="37" y="66"/>
                </a:lnTo>
                <a:lnTo>
                  <a:pt x="37" y="71"/>
                </a:lnTo>
                <a:lnTo>
                  <a:pt x="37" y="75"/>
                </a:lnTo>
                <a:lnTo>
                  <a:pt x="37" y="83"/>
                </a:lnTo>
                <a:lnTo>
                  <a:pt x="37" y="89"/>
                </a:lnTo>
                <a:lnTo>
                  <a:pt x="38" y="93"/>
                </a:lnTo>
                <a:lnTo>
                  <a:pt x="41" y="99"/>
                </a:lnTo>
                <a:lnTo>
                  <a:pt x="44" y="102"/>
                </a:lnTo>
                <a:lnTo>
                  <a:pt x="48" y="106"/>
                </a:lnTo>
                <a:lnTo>
                  <a:pt x="52" y="110"/>
                </a:lnTo>
                <a:lnTo>
                  <a:pt x="61" y="118"/>
                </a:lnTo>
                <a:lnTo>
                  <a:pt x="65" y="123"/>
                </a:lnTo>
                <a:lnTo>
                  <a:pt x="71" y="127"/>
                </a:lnTo>
                <a:lnTo>
                  <a:pt x="75" y="133"/>
                </a:lnTo>
                <a:lnTo>
                  <a:pt x="78" y="140"/>
                </a:lnTo>
                <a:lnTo>
                  <a:pt x="82" y="147"/>
                </a:lnTo>
                <a:lnTo>
                  <a:pt x="83" y="155"/>
                </a:lnTo>
                <a:lnTo>
                  <a:pt x="85" y="164"/>
                </a:lnTo>
                <a:lnTo>
                  <a:pt x="86" y="175"/>
                </a:lnTo>
                <a:lnTo>
                  <a:pt x="86" y="190"/>
                </a:lnTo>
                <a:lnTo>
                  <a:pt x="86" y="195"/>
                </a:lnTo>
                <a:lnTo>
                  <a:pt x="85" y="199"/>
                </a:lnTo>
                <a:lnTo>
                  <a:pt x="82" y="206"/>
                </a:lnTo>
                <a:lnTo>
                  <a:pt x="79" y="212"/>
                </a:lnTo>
                <a:lnTo>
                  <a:pt x="76" y="214"/>
                </a:lnTo>
                <a:lnTo>
                  <a:pt x="73" y="216"/>
                </a:lnTo>
                <a:lnTo>
                  <a:pt x="66" y="220"/>
                </a:lnTo>
                <a:lnTo>
                  <a:pt x="59" y="221"/>
                </a:lnTo>
                <a:lnTo>
                  <a:pt x="52" y="223"/>
                </a:lnTo>
                <a:lnTo>
                  <a:pt x="44" y="224"/>
                </a:lnTo>
                <a:lnTo>
                  <a:pt x="35" y="223"/>
                </a:lnTo>
                <a:lnTo>
                  <a:pt x="28" y="221"/>
                </a:lnTo>
                <a:lnTo>
                  <a:pt x="21" y="220"/>
                </a:lnTo>
                <a:lnTo>
                  <a:pt x="14" y="216"/>
                </a:lnTo>
                <a:lnTo>
                  <a:pt x="11" y="214"/>
                </a:lnTo>
                <a:lnTo>
                  <a:pt x="8" y="212"/>
                </a:lnTo>
                <a:lnTo>
                  <a:pt x="4" y="206"/>
                </a:lnTo>
                <a:lnTo>
                  <a:pt x="3" y="203"/>
                </a:lnTo>
                <a:lnTo>
                  <a:pt x="3" y="199"/>
                </a:lnTo>
                <a:lnTo>
                  <a:pt x="1" y="195"/>
                </a:lnTo>
                <a:lnTo>
                  <a:pt x="1" y="190"/>
                </a:lnTo>
                <a:lnTo>
                  <a:pt x="1" y="158"/>
                </a:lnTo>
                <a:lnTo>
                  <a:pt x="37" y="158"/>
                </a:lnTo>
                <a:lnTo>
                  <a:pt x="37" y="185"/>
                </a:lnTo>
                <a:lnTo>
                  <a:pt x="38" y="189"/>
                </a:lnTo>
                <a:lnTo>
                  <a:pt x="38" y="193"/>
                </a:lnTo>
                <a:lnTo>
                  <a:pt x="41" y="196"/>
                </a:lnTo>
                <a:lnTo>
                  <a:pt x="42" y="196"/>
                </a:lnTo>
                <a:lnTo>
                  <a:pt x="44" y="197"/>
                </a:lnTo>
                <a:lnTo>
                  <a:pt x="45" y="196"/>
                </a:lnTo>
                <a:lnTo>
                  <a:pt x="47" y="196"/>
                </a:lnTo>
                <a:lnTo>
                  <a:pt x="49" y="193"/>
                </a:lnTo>
                <a:lnTo>
                  <a:pt x="49" y="189"/>
                </a:lnTo>
                <a:lnTo>
                  <a:pt x="49" y="185"/>
                </a:lnTo>
                <a:lnTo>
                  <a:pt x="49" y="175"/>
                </a:lnTo>
                <a:lnTo>
                  <a:pt x="49" y="168"/>
                </a:lnTo>
                <a:lnTo>
                  <a:pt x="48" y="161"/>
                </a:lnTo>
                <a:lnTo>
                  <a:pt x="45" y="155"/>
                </a:lnTo>
                <a:lnTo>
                  <a:pt x="42" y="151"/>
                </a:lnTo>
                <a:lnTo>
                  <a:pt x="38" y="145"/>
                </a:lnTo>
                <a:lnTo>
                  <a:pt x="34" y="141"/>
                </a:lnTo>
                <a:lnTo>
                  <a:pt x="25" y="133"/>
                </a:lnTo>
                <a:lnTo>
                  <a:pt x="16" y="124"/>
                </a:lnTo>
                <a:lnTo>
                  <a:pt x="8" y="116"/>
                </a:lnTo>
                <a:lnTo>
                  <a:pt x="4" y="110"/>
                </a:lnTo>
                <a:lnTo>
                  <a:pt x="3" y="104"/>
                </a:lnTo>
                <a:lnTo>
                  <a:pt x="1" y="99"/>
                </a:lnTo>
                <a:lnTo>
                  <a:pt x="0" y="92"/>
                </a:lnTo>
                <a:lnTo>
                  <a:pt x="0" y="69"/>
                </a:lnTo>
                <a:lnTo>
                  <a:pt x="0" y="65"/>
                </a:lnTo>
                <a:lnTo>
                  <a:pt x="1" y="61"/>
                </a:lnTo>
                <a:lnTo>
                  <a:pt x="4" y="54"/>
                </a:lnTo>
                <a:lnTo>
                  <a:pt x="7" y="48"/>
                </a:lnTo>
                <a:lnTo>
                  <a:pt x="10" y="45"/>
                </a:lnTo>
                <a:lnTo>
                  <a:pt x="13" y="44"/>
                </a:lnTo>
                <a:lnTo>
                  <a:pt x="20" y="40"/>
                </a:lnTo>
                <a:lnTo>
                  <a:pt x="27" y="38"/>
                </a:lnTo>
                <a:lnTo>
                  <a:pt x="34" y="37"/>
                </a:lnTo>
                <a:lnTo>
                  <a:pt x="42" y="35"/>
                </a:lnTo>
                <a:lnTo>
                  <a:pt x="51" y="37"/>
                </a:lnTo>
                <a:lnTo>
                  <a:pt x="58" y="38"/>
                </a:lnTo>
                <a:lnTo>
                  <a:pt x="65" y="40"/>
                </a:lnTo>
                <a:lnTo>
                  <a:pt x="72" y="44"/>
                </a:lnTo>
                <a:lnTo>
                  <a:pt x="75" y="45"/>
                </a:lnTo>
                <a:lnTo>
                  <a:pt x="78" y="48"/>
                </a:lnTo>
                <a:lnTo>
                  <a:pt x="81" y="54"/>
                </a:lnTo>
                <a:lnTo>
                  <a:pt x="83" y="56"/>
                </a:lnTo>
                <a:lnTo>
                  <a:pt x="83" y="61"/>
                </a:lnTo>
                <a:lnTo>
                  <a:pt x="85" y="65"/>
                </a:lnTo>
                <a:lnTo>
                  <a:pt x="85" y="69"/>
                </a:lnTo>
                <a:lnTo>
                  <a:pt x="85" y="9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3" name="Freeform 172">
            <a:extLst>
              <a:ext uri="{FF2B5EF4-FFF2-40B4-BE49-F238E27FC236}">
                <a16:creationId xmlns:a16="http://schemas.microsoft.com/office/drawing/2014/main" id="{A0792047-3C93-2ACB-847B-1DE8B04C8A2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480376" y="5517232"/>
            <a:ext cx="477507" cy="64800"/>
          </a:xfrm>
          <a:custGeom>
            <a:avLst/>
            <a:gdLst>
              <a:gd name="T0" fmla="*/ 928 w 1517"/>
              <a:gd name="T1" fmla="*/ 180 h 206"/>
              <a:gd name="T2" fmla="*/ 963 w 1517"/>
              <a:gd name="T3" fmla="*/ 145 h 206"/>
              <a:gd name="T4" fmla="*/ 869 w 1517"/>
              <a:gd name="T5" fmla="*/ 100 h 206"/>
              <a:gd name="T6" fmla="*/ 880 w 1517"/>
              <a:gd name="T7" fmla="*/ 22 h 206"/>
              <a:gd name="T8" fmla="*/ 982 w 1517"/>
              <a:gd name="T9" fmla="*/ 14 h 206"/>
              <a:gd name="T10" fmla="*/ 952 w 1517"/>
              <a:gd name="T11" fmla="*/ 31 h 206"/>
              <a:gd name="T12" fmla="*/ 907 w 1517"/>
              <a:gd name="T13" fmla="*/ 59 h 206"/>
              <a:gd name="T14" fmla="*/ 1000 w 1517"/>
              <a:gd name="T15" fmla="*/ 100 h 206"/>
              <a:gd name="T16" fmla="*/ 1000 w 1517"/>
              <a:gd name="T17" fmla="*/ 172 h 206"/>
              <a:gd name="T18" fmla="*/ 906 w 1517"/>
              <a:gd name="T19" fmla="*/ 201 h 206"/>
              <a:gd name="T20" fmla="*/ 1356 w 1517"/>
              <a:gd name="T21" fmla="*/ 41 h 206"/>
              <a:gd name="T22" fmla="*/ 1451 w 1517"/>
              <a:gd name="T23" fmla="*/ 2 h 206"/>
              <a:gd name="T24" fmla="*/ 1514 w 1517"/>
              <a:gd name="T25" fmla="*/ 76 h 206"/>
              <a:gd name="T26" fmla="*/ 1485 w 1517"/>
              <a:gd name="T27" fmla="*/ 186 h 206"/>
              <a:gd name="T28" fmla="*/ 1380 w 1517"/>
              <a:gd name="T29" fmla="*/ 191 h 206"/>
              <a:gd name="T30" fmla="*/ 1396 w 1517"/>
              <a:gd name="T31" fmla="*/ 103 h 206"/>
              <a:gd name="T32" fmla="*/ 1425 w 1517"/>
              <a:gd name="T33" fmla="*/ 173 h 206"/>
              <a:gd name="T34" fmla="*/ 1461 w 1517"/>
              <a:gd name="T35" fmla="*/ 118 h 206"/>
              <a:gd name="T36" fmla="*/ 1437 w 1517"/>
              <a:gd name="T37" fmla="*/ 34 h 206"/>
              <a:gd name="T38" fmla="*/ 1399 w 1517"/>
              <a:gd name="T39" fmla="*/ 74 h 206"/>
              <a:gd name="T40" fmla="*/ 696 w 1517"/>
              <a:gd name="T41" fmla="*/ 173 h 206"/>
              <a:gd name="T42" fmla="*/ 694 w 1517"/>
              <a:gd name="T43" fmla="*/ 28 h 206"/>
              <a:gd name="T44" fmla="*/ 753 w 1517"/>
              <a:gd name="T45" fmla="*/ 45 h 206"/>
              <a:gd name="T46" fmla="*/ 338 w 1517"/>
              <a:gd name="T47" fmla="*/ 173 h 206"/>
              <a:gd name="T48" fmla="*/ 352 w 1517"/>
              <a:gd name="T49" fmla="*/ 29 h 206"/>
              <a:gd name="T50" fmla="*/ 461 w 1517"/>
              <a:gd name="T51" fmla="*/ 29 h 206"/>
              <a:gd name="T52" fmla="*/ 492 w 1517"/>
              <a:gd name="T53" fmla="*/ 35 h 206"/>
              <a:gd name="T54" fmla="*/ 398 w 1517"/>
              <a:gd name="T55" fmla="*/ 173 h 206"/>
              <a:gd name="T56" fmla="*/ 213 w 1517"/>
              <a:gd name="T57" fmla="*/ 4 h 206"/>
              <a:gd name="T58" fmla="*/ 236 w 1517"/>
              <a:gd name="T59" fmla="*/ 173 h 206"/>
              <a:gd name="T60" fmla="*/ 192 w 1517"/>
              <a:gd name="T61" fmla="*/ 159 h 206"/>
              <a:gd name="T62" fmla="*/ 206 w 1517"/>
              <a:gd name="T63" fmla="*/ 107 h 206"/>
              <a:gd name="T64" fmla="*/ 1038 w 1517"/>
              <a:gd name="T65" fmla="*/ 149 h 206"/>
              <a:gd name="T66" fmla="*/ 1108 w 1517"/>
              <a:gd name="T67" fmla="*/ 201 h 206"/>
              <a:gd name="T68" fmla="*/ 1065 w 1517"/>
              <a:gd name="T69" fmla="*/ 153 h 206"/>
              <a:gd name="T70" fmla="*/ 1093 w 1517"/>
              <a:gd name="T71" fmla="*/ 50 h 206"/>
              <a:gd name="T72" fmla="*/ 17 w 1517"/>
              <a:gd name="T73" fmla="*/ 166 h 206"/>
              <a:gd name="T74" fmla="*/ 86 w 1517"/>
              <a:gd name="T75" fmla="*/ 4 h 206"/>
              <a:gd name="T76" fmla="*/ 71 w 1517"/>
              <a:gd name="T77" fmla="*/ 172 h 206"/>
              <a:gd name="T78" fmla="*/ 112 w 1517"/>
              <a:gd name="T79" fmla="*/ 156 h 206"/>
              <a:gd name="T80" fmla="*/ 192 w 1517"/>
              <a:gd name="T81" fmla="*/ 12 h 206"/>
              <a:gd name="T82" fmla="*/ 174 w 1517"/>
              <a:gd name="T83" fmla="*/ 41 h 206"/>
              <a:gd name="T84" fmla="*/ 170 w 1517"/>
              <a:gd name="T85" fmla="*/ 5 h 206"/>
              <a:gd name="T86" fmla="*/ 315 w 1517"/>
              <a:gd name="T87" fmla="*/ 26 h 206"/>
              <a:gd name="T88" fmla="*/ 281 w 1517"/>
              <a:gd name="T89" fmla="*/ 29 h 206"/>
              <a:gd name="T90" fmla="*/ 1171 w 1517"/>
              <a:gd name="T91" fmla="*/ 2 h 206"/>
              <a:gd name="T92" fmla="*/ 1294 w 1517"/>
              <a:gd name="T93" fmla="*/ 45 h 206"/>
              <a:gd name="T94" fmla="*/ 1332 w 1517"/>
              <a:gd name="T95" fmla="*/ 31 h 206"/>
              <a:gd name="T96" fmla="*/ 1182 w 1517"/>
              <a:gd name="T97" fmla="*/ 29 h 206"/>
              <a:gd name="T98" fmla="*/ 564 w 1517"/>
              <a:gd name="T99" fmla="*/ 172 h 206"/>
              <a:gd name="T100" fmla="*/ 620 w 1517"/>
              <a:gd name="T101" fmla="*/ 159 h 206"/>
              <a:gd name="T102" fmla="*/ 535 w 1517"/>
              <a:gd name="T103" fmla="*/ 110 h 206"/>
              <a:gd name="T104" fmla="*/ 520 w 1517"/>
              <a:gd name="T105" fmla="*/ 46 h 206"/>
              <a:gd name="T106" fmla="*/ 610 w 1517"/>
              <a:gd name="T107" fmla="*/ 4 h 206"/>
              <a:gd name="T108" fmla="*/ 630 w 1517"/>
              <a:gd name="T109" fmla="*/ 38 h 206"/>
              <a:gd name="T110" fmla="*/ 564 w 1517"/>
              <a:gd name="T111" fmla="*/ 48 h 206"/>
              <a:gd name="T112" fmla="*/ 641 w 1517"/>
              <a:gd name="T113" fmla="*/ 88 h 206"/>
              <a:gd name="T114" fmla="*/ 665 w 1517"/>
              <a:gd name="T115" fmla="*/ 146 h 206"/>
              <a:gd name="T116" fmla="*/ 593 w 1517"/>
              <a:gd name="T117" fmla="*/ 204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17" h="206">
                <a:moveTo>
                  <a:pt x="867" y="203"/>
                </a:moveTo>
                <a:lnTo>
                  <a:pt x="867" y="136"/>
                </a:lnTo>
                <a:lnTo>
                  <a:pt x="884" y="136"/>
                </a:lnTo>
                <a:lnTo>
                  <a:pt x="887" y="146"/>
                </a:lnTo>
                <a:lnTo>
                  <a:pt x="891" y="155"/>
                </a:lnTo>
                <a:lnTo>
                  <a:pt x="896" y="162"/>
                </a:lnTo>
                <a:lnTo>
                  <a:pt x="901" y="167"/>
                </a:lnTo>
                <a:lnTo>
                  <a:pt x="907" y="172"/>
                </a:lnTo>
                <a:lnTo>
                  <a:pt x="914" y="176"/>
                </a:lnTo>
                <a:lnTo>
                  <a:pt x="921" y="179"/>
                </a:lnTo>
                <a:lnTo>
                  <a:pt x="928" y="180"/>
                </a:lnTo>
                <a:lnTo>
                  <a:pt x="935" y="180"/>
                </a:lnTo>
                <a:lnTo>
                  <a:pt x="942" y="179"/>
                </a:lnTo>
                <a:lnTo>
                  <a:pt x="948" y="177"/>
                </a:lnTo>
                <a:lnTo>
                  <a:pt x="954" y="175"/>
                </a:lnTo>
                <a:lnTo>
                  <a:pt x="958" y="170"/>
                </a:lnTo>
                <a:lnTo>
                  <a:pt x="962" y="166"/>
                </a:lnTo>
                <a:lnTo>
                  <a:pt x="963" y="163"/>
                </a:lnTo>
                <a:lnTo>
                  <a:pt x="963" y="159"/>
                </a:lnTo>
                <a:lnTo>
                  <a:pt x="965" y="152"/>
                </a:lnTo>
                <a:lnTo>
                  <a:pt x="965" y="149"/>
                </a:lnTo>
                <a:lnTo>
                  <a:pt x="963" y="145"/>
                </a:lnTo>
                <a:lnTo>
                  <a:pt x="959" y="139"/>
                </a:lnTo>
                <a:lnTo>
                  <a:pt x="954" y="135"/>
                </a:lnTo>
                <a:lnTo>
                  <a:pt x="947" y="132"/>
                </a:lnTo>
                <a:lnTo>
                  <a:pt x="930" y="127"/>
                </a:lnTo>
                <a:lnTo>
                  <a:pt x="915" y="124"/>
                </a:lnTo>
                <a:lnTo>
                  <a:pt x="901" y="120"/>
                </a:lnTo>
                <a:lnTo>
                  <a:pt x="889" y="114"/>
                </a:lnTo>
                <a:lnTo>
                  <a:pt x="879" y="110"/>
                </a:lnTo>
                <a:lnTo>
                  <a:pt x="876" y="105"/>
                </a:lnTo>
                <a:lnTo>
                  <a:pt x="872" y="103"/>
                </a:lnTo>
                <a:lnTo>
                  <a:pt x="869" y="100"/>
                </a:lnTo>
                <a:lnTo>
                  <a:pt x="866" y="96"/>
                </a:lnTo>
                <a:lnTo>
                  <a:pt x="863" y="87"/>
                </a:lnTo>
                <a:lnTo>
                  <a:pt x="862" y="83"/>
                </a:lnTo>
                <a:lnTo>
                  <a:pt x="862" y="77"/>
                </a:lnTo>
                <a:lnTo>
                  <a:pt x="860" y="67"/>
                </a:lnTo>
                <a:lnTo>
                  <a:pt x="860" y="62"/>
                </a:lnTo>
                <a:lnTo>
                  <a:pt x="862" y="56"/>
                </a:lnTo>
                <a:lnTo>
                  <a:pt x="865" y="46"/>
                </a:lnTo>
                <a:lnTo>
                  <a:pt x="867" y="36"/>
                </a:lnTo>
                <a:lnTo>
                  <a:pt x="873" y="29"/>
                </a:lnTo>
                <a:lnTo>
                  <a:pt x="880" y="22"/>
                </a:lnTo>
                <a:lnTo>
                  <a:pt x="887" y="17"/>
                </a:lnTo>
                <a:lnTo>
                  <a:pt x="896" y="11"/>
                </a:lnTo>
                <a:lnTo>
                  <a:pt x="906" y="7"/>
                </a:lnTo>
                <a:lnTo>
                  <a:pt x="915" y="4"/>
                </a:lnTo>
                <a:lnTo>
                  <a:pt x="925" y="2"/>
                </a:lnTo>
                <a:lnTo>
                  <a:pt x="935" y="1"/>
                </a:lnTo>
                <a:lnTo>
                  <a:pt x="945" y="2"/>
                </a:lnTo>
                <a:lnTo>
                  <a:pt x="955" y="4"/>
                </a:lnTo>
                <a:lnTo>
                  <a:pt x="965" y="5"/>
                </a:lnTo>
                <a:lnTo>
                  <a:pt x="973" y="10"/>
                </a:lnTo>
                <a:lnTo>
                  <a:pt x="982" y="14"/>
                </a:lnTo>
                <a:lnTo>
                  <a:pt x="982" y="4"/>
                </a:lnTo>
                <a:lnTo>
                  <a:pt x="1003" y="4"/>
                </a:lnTo>
                <a:lnTo>
                  <a:pt x="1003" y="63"/>
                </a:lnTo>
                <a:lnTo>
                  <a:pt x="983" y="63"/>
                </a:lnTo>
                <a:lnTo>
                  <a:pt x="982" y="56"/>
                </a:lnTo>
                <a:lnTo>
                  <a:pt x="980" y="49"/>
                </a:lnTo>
                <a:lnTo>
                  <a:pt x="979" y="43"/>
                </a:lnTo>
                <a:lnTo>
                  <a:pt x="975" y="38"/>
                </a:lnTo>
                <a:lnTo>
                  <a:pt x="969" y="35"/>
                </a:lnTo>
                <a:lnTo>
                  <a:pt x="962" y="32"/>
                </a:lnTo>
                <a:lnTo>
                  <a:pt x="952" y="31"/>
                </a:lnTo>
                <a:lnTo>
                  <a:pt x="941" y="29"/>
                </a:lnTo>
                <a:lnTo>
                  <a:pt x="935" y="29"/>
                </a:lnTo>
                <a:lnTo>
                  <a:pt x="930" y="31"/>
                </a:lnTo>
                <a:lnTo>
                  <a:pt x="920" y="35"/>
                </a:lnTo>
                <a:lnTo>
                  <a:pt x="915" y="38"/>
                </a:lnTo>
                <a:lnTo>
                  <a:pt x="913" y="41"/>
                </a:lnTo>
                <a:lnTo>
                  <a:pt x="910" y="45"/>
                </a:lnTo>
                <a:lnTo>
                  <a:pt x="908" y="48"/>
                </a:lnTo>
                <a:lnTo>
                  <a:pt x="907" y="52"/>
                </a:lnTo>
                <a:lnTo>
                  <a:pt x="907" y="55"/>
                </a:lnTo>
                <a:lnTo>
                  <a:pt x="907" y="59"/>
                </a:lnTo>
                <a:lnTo>
                  <a:pt x="908" y="62"/>
                </a:lnTo>
                <a:lnTo>
                  <a:pt x="911" y="66"/>
                </a:lnTo>
                <a:lnTo>
                  <a:pt x="915" y="69"/>
                </a:lnTo>
                <a:lnTo>
                  <a:pt x="921" y="70"/>
                </a:lnTo>
                <a:lnTo>
                  <a:pt x="927" y="73"/>
                </a:lnTo>
                <a:lnTo>
                  <a:pt x="958" y="80"/>
                </a:lnTo>
                <a:lnTo>
                  <a:pt x="972" y="83"/>
                </a:lnTo>
                <a:lnTo>
                  <a:pt x="985" y="88"/>
                </a:lnTo>
                <a:lnTo>
                  <a:pt x="990" y="91"/>
                </a:lnTo>
                <a:lnTo>
                  <a:pt x="996" y="96"/>
                </a:lnTo>
                <a:lnTo>
                  <a:pt x="1000" y="100"/>
                </a:lnTo>
                <a:lnTo>
                  <a:pt x="1004" y="105"/>
                </a:lnTo>
                <a:lnTo>
                  <a:pt x="1007" y="111"/>
                </a:lnTo>
                <a:lnTo>
                  <a:pt x="1009" y="118"/>
                </a:lnTo>
                <a:lnTo>
                  <a:pt x="1010" y="122"/>
                </a:lnTo>
                <a:lnTo>
                  <a:pt x="1010" y="127"/>
                </a:lnTo>
                <a:lnTo>
                  <a:pt x="1010" y="135"/>
                </a:lnTo>
                <a:lnTo>
                  <a:pt x="1010" y="141"/>
                </a:lnTo>
                <a:lnTo>
                  <a:pt x="1010" y="146"/>
                </a:lnTo>
                <a:lnTo>
                  <a:pt x="1007" y="158"/>
                </a:lnTo>
                <a:lnTo>
                  <a:pt x="1003" y="167"/>
                </a:lnTo>
                <a:lnTo>
                  <a:pt x="1000" y="172"/>
                </a:lnTo>
                <a:lnTo>
                  <a:pt x="997" y="176"/>
                </a:lnTo>
                <a:lnTo>
                  <a:pt x="992" y="183"/>
                </a:lnTo>
                <a:lnTo>
                  <a:pt x="985" y="189"/>
                </a:lnTo>
                <a:lnTo>
                  <a:pt x="976" y="194"/>
                </a:lnTo>
                <a:lnTo>
                  <a:pt x="966" y="198"/>
                </a:lnTo>
                <a:lnTo>
                  <a:pt x="958" y="201"/>
                </a:lnTo>
                <a:lnTo>
                  <a:pt x="948" y="204"/>
                </a:lnTo>
                <a:lnTo>
                  <a:pt x="937" y="204"/>
                </a:lnTo>
                <a:lnTo>
                  <a:pt x="927" y="204"/>
                </a:lnTo>
                <a:lnTo>
                  <a:pt x="915" y="203"/>
                </a:lnTo>
                <a:lnTo>
                  <a:pt x="906" y="201"/>
                </a:lnTo>
                <a:lnTo>
                  <a:pt x="894" y="197"/>
                </a:lnTo>
                <a:lnTo>
                  <a:pt x="884" y="193"/>
                </a:lnTo>
                <a:lnTo>
                  <a:pt x="884" y="203"/>
                </a:lnTo>
                <a:lnTo>
                  <a:pt x="867" y="203"/>
                </a:lnTo>
                <a:close/>
                <a:moveTo>
                  <a:pt x="1341" y="103"/>
                </a:moveTo>
                <a:lnTo>
                  <a:pt x="1342" y="84"/>
                </a:lnTo>
                <a:lnTo>
                  <a:pt x="1344" y="76"/>
                </a:lnTo>
                <a:lnTo>
                  <a:pt x="1345" y="66"/>
                </a:lnTo>
                <a:lnTo>
                  <a:pt x="1348" y="57"/>
                </a:lnTo>
                <a:lnTo>
                  <a:pt x="1352" y="49"/>
                </a:lnTo>
                <a:lnTo>
                  <a:pt x="1356" y="41"/>
                </a:lnTo>
                <a:lnTo>
                  <a:pt x="1360" y="34"/>
                </a:lnTo>
                <a:lnTo>
                  <a:pt x="1366" y="26"/>
                </a:lnTo>
                <a:lnTo>
                  <a:pt x="1373" y="19"/>
                </a:lnTo>
                <a:lnTo>
                  <a:pt x="1380" y="14"/>
                </a:lnTo>
                <a:lnTo>
                  <a:pt x="1389" y="10"/>
                </a:lnTo>
                <a:lnTo>
                  <a:pt x="1397" y="5"/>
                </a:lnTo>
                <a:lnTo>
                  <a:pt x="1407" y="2"/>
                </a:lnTo>
                <a:lnTo>
                  <a:pt x="1417" y="1"/>
                </a:lnTo>
                <a:lnTo>
                  <a:pt x="1428" y="0"/>
                </a:lnTo>
                <a:lnTo>
                  <a:pt x="1440" y="1"/>
                </a:lnTo>
                <a:lnTo>
                  <a:pt x="1451" y="2"/>
                </a:lnTo>
                <a:lnTo>
                  <a:pt x="1461" y="5"/>
                </a:lnTo>
                <a:lnTo>
                  <a:pt x="1469" y="10"/>
                </a:lnTo>
                <a:lnTo>
                  <a:pt x="1476" y="14"/>
                </a:lnTo>
                <a:lnTo>
                  <a:pt x="1485" y="19"/>
                </a:lnTo>
                <a:lnTo>
                  <a:pt x="1490" y="26"/>
                </a:lnTo>
                <a:lnTo>
                  <a:pt x="1496" y="34"/>
                </a:lnTo>
                <a:lnTo>
                  <a:pt x="1502" y="41"/>
                </a:lnTo>
                <a:lnTo>
                  <a:pt x="1506" y="49"/>
                </a:lnTo>
                <a:lnTo>
                  <a:pt x="1509" y="57"/>
                </a:lnTo>
                <a:lnTo>
                  <a:pt x="1512" y="66"/>
                </a:lnTo>
                <a:lnTo>
                  <a:pt x="1514" y="76"/>
                </a:lnTo>
                <a:lnTo>
                  <a:pt x="1516" y="84"/>
                </a:lnTo>
                <a:lnTo>
                  <a:pt x="1517" y="103"/>
                </a:lnTo>
                <a:lnTo>
                  <a:pt x="1516" y="121"/>
                </a:lnTo>
                <a:lnTo>
                  <a:pt x="1514" y="131"/>
                </a:lnTo>
                <a:lnTo>
                  <a:pt x="1512" y="139"/>
                </a:lnTo>
                <a:lnTo>
                  <a:pt x="1509" y="149"/>
                </a:lnTo>
                <a:lnTo>
                  <a:pt x="1506" y="158"/>
                </a:lnTo>
                <a:lnTo>
                  <a:pt x="1502" y="165"/>
                </a:lnTo>
                <a:lnTo>
                  <a:pt x="1496" y="173"/>
                </a:lnTo>
                <a:lnTo>
                  <a:pt x="1490" y="180"/>
                </a:lnTo>
                <a:lnTo>
                  <a:pt x="1485" y="186"/>
                </a:lnTo>
                <a:lnTo>
                  <a:pt x="1476" y="191"/>
                </a:lnTo>
                <a:lnTo>
                  <a:pt x="1469" y="197"/>
                </a:lnTo>
                <a:lnTo>
                  <a:pt x="1461" y="200"/>
                </a:lnTo>
                <a:lnTo>
                  <a:pt x="1451" y="203"/>
                </a:lnTo>
                <a:lnTo>
                  <a:pt x="1440" y="206"/>
                </a:lnTo>
                <a:lnTo>
                  <a:pt x="1428" y="206"/>
                </a:lnTo>
                <a:lnTo>
                  <a:pt x="1417" y="206"/>
                </a:lnTo>
                <a:lnTo>
                  <a:pt x="1407" y="203"/>
                </a:lnTo>
                <a:lnTo>
                  <a:pt x="1397" y="200"/>
                </a:lnTo>
                <a:lnTo>
                  <a:pt x="1389" y="197"/>
                </a:lnTo>
                <a:lnTo>
                  <a:pt x="1380" y="191"/>
                </a:lnTo>
                <a:lnTo>
                  <a:pt x="1373" y="186"/>
                </a:lnTo>
                <a:lnTo>
                  <a:pt x="1366" y="180"/>
                </a:lnTo>
                <a:lnTo>
                  <a:pt x="1360" y="173"/>
                </a:lnTo>
                <a:lnTo>
                  <a:pt x="1356" y="165"/>
                </a:lnTo>
                <a:lnTo>
                  <a:pt x="1352" y="158"/>
                </a:lnTo>
                <a:lnTo>
                  <a:pt x="1348" y="149"/>
                </a:lnTo>
                <a:lnTo>
                  <a:pt x="1345" y="139"/>
                </a:lnTo>
                <a:lnTo>
                  <a:pt x="1344" y="131"/>
                </a:lnTo>
                <a:lnTo>
                  <a:pt x="1342" y="121"/>
                </a:lnTo>
                <a:lnTo>
                  <a:pt x="1341" y="103"/>
                </a:lnTo>
                <a:close/>
                <a:moveTo>
                  <a:pt x="1396" y="103"/>
                </a:moveTo>
                <a:lnTo>
                  <a:pt x="1397" y="118"/>
                </a:lnTo>
                <a:lnTo>
                  <a:pt x="1399" y="132"/>
                </a:lnTo>
                <a:lnTo>
                  <a:pt x="1400" y="143"/>
                </a:lnTo>
                <a:lnTo>
                  <a:pt x="1404" y="155"/>
                </a:lnTo>
                <a:lnTo>
                  <a:pt x="1406" y="159"/>
                </a:lnTo>
                <a:lnTo>
                  <a:pt x="1409" y="163"/>
                </a:lnTo>
                <a:lnTo>
                  <a:pt x="1411" y="166"/>
                </a:lnTo>
                <a:lnTo>
                  <a:pt x="1414" y="169"/>
                </a:lnTo>
                <a:lnTo>
                  <a:pt x="1418" y="170"/>
                </a:lnTo>
                <a:lnTo>
                  <a:pt x="1421" y="173"/>
                </a:lnTo>
                <a:lnTo>
                  <a:pt x="1425" y="173"/>
                </a:lnTo>
                <a:lnTo>
                  <a:pt x="1430" y="173"/>
                </a:lnTo>
                <a:lnTo>
                  <a:pt x="1433" y="173"/>
                </a:lnTo>
                <a:lnTo>
                  <a:pt x="1437" y="173"/>
                </a:lnTo>
                <a:lnTo>
                  <a:pt x="1440" y="170"/>
                </a:lnTo>
                <a:lnTo>
                  <a:pt x="1444" y="169"/>
                </a:lnTo>
                <a:lnTo>
                  <a:pt x="1447" y="166"/>
                </a:lnTo>
                <a:lnTo>
                  <a:pt x="1449" y="163"/>
                </a:lnTo>
                <a:lnTo>
                  <a:pt x="1454" y="155"/>
                </a:lnTo>
                <a:lnTo>
                  <a:pt x="1457" y="143"/>
                </a:lnTo>
                <a:lnTo>
                  <a:pt x="1459" y="132"/>
                </a:lnTo>
                <a:lnTo>
                  <a:pt x="1461" y="118"/>
                </a:lnTo>
                <a:lnTo>
                  <a:pt x="1461" y="103"/>
                </a:lnTo>
                <a:lnTo>
                  <a:pt x="1461" y="87"/>
                </a:lnTo>
                <a:lnTo>
                  <a:pt x="1459" y="74"/>
                </a:lnTo>
                <a:lnTo>
                  <a:pt x="1457" y="62"/>
                </a:lnTo>
                <a:lnTo>
                  <a:pt x="1454" y="52"/>
                </a:lnTo>
                <a:lnTo>
                  <a:pt x="1451" y="48"/>
                </a:lnTo>
                <a:lnTo>
                  <a:pt x="1449" y="43"/>
                </a:lnTo>
                <a:lnTo>
                  <a:pt x="1447" y="41"/>
                </a:lnTo>
                <a:lnTo>
                  <a:pt x="1444" y="38"/>
                </a:lnTo>
                <a:lnTo>
                  <a:pt x="1440" y="35"/>
                </a:lnTo>
                <a:lnTo>
                  <a:pt x="1437" y="34"/>
                </a:lnTo>
                <a:lnTo>
                  <a:pt x="1433" y="32"/>
                </a:lnTo>
                <a:lnTo>
                  <a:pt x="1430" y="32"/>
                </a:lnTo>
                <a:lnTo>
                  <a:pt x="1425" y="32"/>
                </a:lnTo>
                <a:lnTo>
                  <a:pt x="1421" y="34"/>
                </a:lnTo>
                <a:lnTo>
                  <a:pt x="1418" y="35"/>
                </a:lnTo>
                <a:lnTo>
                  <a:pt x="1414" y="38"/>
                </a:lnTo>
                <a:lnTo>
                  <a:pt x="1411" y="41"/>
                </a:lnTo>
                <a:lnTo>
                  <a:pt x="1409" y="43"/>
                </a:lnTo>
                <a:lnTo>
                  <a:pt x="1404" y="52"/>
                </a:lnTo>
                <a:lnTo>
                  <a:pt x="1400" y="62"/>
                </a:lnTo>
                <a:lnTo>
                  <a:pt x="1399" y="74"/>
                </a:lnTo>
                <a:lnTo>
                  <a:pt x="1397" y="87"/>
                </a:lnTo>
                <a:lnTo>
                  <a:pt x="1396" y="103"/>
                </a:lnTo>
                <a:close/>
                <a:moveTo>
                  <a:pt x="783" y="135"/>
                </a:moveTo>
                <a:lnTo>
                  <a:pt x="783" y="107"/>
                </a:lnTo>
                <a:lnTo>
                  <a:pt x="839" y="107"/>
                </a:lnTo>
                <a:lnTo>
                  <a:pt x="839" y="135"/>
                </a:lnTo>
                <a:lnTo>
                  <a:pt x="783" y="135"/>
                </a:lnTo>
                <a:close/>
                <a:moveTo>
                  <a:pt x="684" y="201"/>
                </a:moveTo>
                <a:lnTo>
                  <a:pt x="684" y="173"/>
                </a:lnTo>
                <a:lnTo>
                  <a:pt x="694" y="173"/>
                </a:lnTo>
                <a:lnTo>
                  <a:pt x="696" y="173"/>
                </a:lnTo>
                <a:lnTo>
                  <a:pt x="698" y="172"/>
                </a:lnTo>
                <a:lnTo>
                  <a:pt x="699" y="170"/>
                </a:lnTo>
                <a:lnTo>
                  <a:pt x="699" y="169"/>
                </a:lnTo>
                <a:lnTo>
                  <a:pt x="701" y="166"/>
                </a:lnTo>
                <a:lnTo>
                  <a:pt x="701" y="156"/>
                </a:lnTo>
                <a:lnTo>
                  <a:pt x="701" y="45"/>
                </a:lnTo>
                <a:lnTo>
                  <a:pt x="701" y="35"/>
                </a:lnTo>
                <a:lnTo>
                  <a:pt x="699" y="32"/>
                </a:lnTo>
                <a:lnTo>
                  <a:pt x="698" y="31"/>
                </a:lnTo>
                <a:lnTo>
                  <a:pt x="696" y="29"/>
                </a:lnTo>
                <a:lnTo>
                  <a:pt x="694" y="28"/>
                </a:lnTo>
                <a:lnTo>
                  <a:pt x="684" y="28"/>
                </a:lnTo>
                <a:lnTo>
                  <a:pt x="684" y="4"/>
                </a:lnTo>
                <a:lnTo>
                  <a:pt x="770" y="4"/>
                </a:lnTo>
                <a:lnTo>
                  <a:pt x="770" y="28"/>
                </a:lnTo>
                <a:lnTo>
                  <a:pt x="760" y="28"/>
                </a:lnTo>
                <a:lnTo>
                  <a:pt x="757" y="29"/>
                </a:lnTo>
                <a:lnTo>
                  <a:pt x="756" y="31"/>
                </a:lnTo>
                <a:lnTo>
                  <a:pt x="754" y="31"/>
                </a:lnTo>
                <a:lnTo>
                  <a:pt x="754" y="32"/>
                </a:lnTo>
                <a:lnTo>
                  <a:pt x="753" y="35"/>
                </a:lnTo>
                <a:lnTo>
                  <a:pt x="753" y="45"/>
                </a:lnTo>
                <a:lnTo>
                  <a:pt x="753" y="156"/>
                </a:lnTo>
                <a:lnTo>
                  <a:pt x="753" y="166"/>
                </a:lnTo>
                <a:lnTo>
                  <a:pt x="754" y="169"/>
                </a:lnTo>
                <a:lnTo>
                  <a:pt x="756" y="172"/>
                </a:lnTo>
                <a:lnTo>
                  <a:pt x="757" y="173"/>
                </a:lnTo>
                <a:lnTo>
                  <a:pt x="760" y="173"/>
                </a:lnTo>
                <a:lnTo>
                  <a:pt x="770" y="173"/>
                </a:lnTo>
                <a:lnTo>
                  <a:pt x="770" y="201"/>
                </a:lnTo>
                <a:lnTo>
                  <a:pt x="684" y="201"/>
                </a:lnTo>
                <a:close/>
                <a:moveTo>
                  <a:pt x="338" y="201"/>
                </a:moveTo>
                <a:lnTo>
                  <a:pt x="338" y="173"/>
                </a:lnTo>
                <a:lnTo>
                  <a:pt x="348" y="173"/>
                </a:lnTo>
                <a:lnTo>
                  <a:pt x="350" y="173"/>
                </a:lnTo>
                <a:lnTo>
                  <a:pt x="352" y="172"/>
                </a:lnTo>
                <a:lnTo>
                  <a:pt x="353" y="170"/>
                </a:lnTo>
                <a:lnTo>
                  <a:pt x="353" y="169"/>
                </a:lnTo>
                <a:lnTo>
                  <a:pt x="355" y="166"/>
                </a:lnTo>
                <a:lnTo>
                  <a:pt x="355" y="156"/>
                </a:lnTo>
                <a:lnTo>
                  <a:pt x="355" y="45"/>
                </a:lnTo>
                <a:lnTo>
                  <a:pt x="355" y="35"/>
                </a:lnTo>
                <a:lnTo>
                  <a:pt x="353" y="32"/>
                </a:lnTo>
                <a:lnTo>
                  <a:pt x="352" y="29"/>
                </a:lnTo>
                <a:lnTo>
                  <a:pt x="350" y="29"/>
                </a:lnTo>
                <a:lnTo>
                  <a:pt x="348" y="28"/>
                </a:lnTo>
                <a:lnTo>
                  <a:pt x="338" y="28"/>
                </a:lnTo>
                <a:lnTo>
                  <a:pt x="338" y="4"/>
                </a:lnTo>
                <a:lnTo>
                  <a:pt x="421" y="4"/>
                </a:lnTo>
                <a:lnTo>
                  <a:pt x="465" y="114"/>
                </a:lnTo>
                <a:lnTo>
                  <a:pt x="465" y="45"/>
                </a:lnTo>
                <a:lnTo>
                  <a:pt x="465" y="35"/>
                </a:lnTo>
                <a:lnTo>
                  <a:pt x="465" y="32"/>
                </a:lnTo>
                <a:lnTo>
                  <a:pt x="463" y="31"/>
                </a:lnTo>
                <a:lnTo>
                  <a:pt x="461" y="29"/>
                </a:lnTo>
                <a:lnTo>
                  <a:pt x="458" y="28"/>
                </a:lnTo>
                <a:lnTo>
                  <a:pt x="448" y="28"/>
                </a:lnTo>
                <a:lnTo>
                  <a:pt x="448" y="4"/>
                </a:lnTo>
                <a:lnTo>
                  <a:pt x="509" y="4"/>
                </a:lnTo>
                <a:lnTo>
                  <a:pt x="509" y="28"/>
                </a:lnTo>
                <a:lnTo>
                  <a:pt x="499" y="28"/>
                </a:lnTo>
                <a:lnTo>
                  <a:pt x="496" y="29"/>
                </a:lnTo>
                <a:lnTo>
                  <a:pt x="494" y="31"/>
                </a:lnTo>
                <a:lnTo>
                  <a:pt x="493" y="31"/>
                </a:lnTo>
                <a:lnTo>
                  <a:pt x="493" y="32"/>
                </a:lnTo>
                <a:lnTo>
                  <a:pt x="492" y="35"/>
                </a:lnTo>
                <a:lnTo>
                  <a:pt x="492" y="45"/>
                </a:lnTo>
                <a:lnTo>
                  <a:pt x="492" y="201"/>
                </a:lnTo>
                <a:lnTo>
                  <a:pt x="442" y="201"/>
                </a:lnTo>
                <a:lnTo>
                  <a:pt x="381" y="52"/>
                </a:lnTo>
                <a:lnTo>
                  <a:pt x="381" y="156"/>
                </a:lnTo>
                <a:lnTo>
                  <a:pt x="381" y="166"/>
                </a:lnTo>
                <a:lnTo>
                  <a:pt x="381" y="169"/>
                </a:lnTo>
                <a:lnTo>
                  <a:pt x="383" y="172"/>
                </a:lnTo>
                <a:lnTo>
                  <a:pt x="386" y="173"/>
                </a:lnTo>
                <a:lnTo>
                  <a:pt x="389" y="173"/>
                </a:lnTo>
                <a:lnTo>
                  <a:pt x="398" y="173"/>
                </a:lnTo>
                <a:lnTo>
                  <a:pt x="398" y="201"/>
                </a:lnTo>
                <a:lnTo>
                  <a:pt x="338" y="201"/>
                </a:lnTo>
                <a:close/>
                <a:moveTo>
                  <a:pt x="144" y="201"/>
                </a:moveTo>
                <a:lnTo>
                  <a:pt x="144" y="173"/>
                </a:lnTo>
                <a:lnTo>
                  <a:pt x="153" y="173"/>
                </a:lnTo>
                <a:lnTo>
                  <a:pt x="155" y="172"/>
                </a:lnTo>
                <a:lnTo>
                  <a:pt x="158" y="170"/>
                </a:lnTo>
                <a:lnTo>
                  <a:pt x="160" y="167"/>
                </a:lnTo>
                <a:lnTo>
                  <a:pt x="162" y="163"/>
                </a:lnTo>
                <a:lnTo>
                  <a:pt x="167" y="151"/>
                </a:lnTo>
                <a:lnTo>
                  <a:pt x="213" y="4"/>
                </a:lnTo>
                <a:lnTo>
                  <a:pt x="261" y="4"/>
                </a:lnTo>
                <a:lnTo>
                  <a:pt x="309" y="153"/>
                </a:lnTo>
                <a:lnTo>
                  <a:pt x="314" y="165"/>
                </a:lnTo>
                <a:lnTo>
                  <a:pt x="315" y="167"/>
                </a:lnTo>
                <a:lnTo>
                  <a:pt x="316" y="170"/>
                </a:lnTo>
                <a:lnTo>
                  <a:pt x="319" y="172"/>
                </a:lnTo>
                <a:lnTo>
                  <a:pt x="321" y="173"/>
                </a:lnTo>
                <a:lnTo>
                  <a:pt x="329" y="173"/>
                </a:lnTo>
                <a:lnTo>
                  <a:pt x="329" y="201"/>
                </a:lnTo>
                <a:lnTo>
                  <a:pt x="236" y="201"/>
                </a:lnTo>
                <a:lnTo>
                  <a:pt x="236" y="173"/>
                </a:lnTo>
                <a:lnTo>
                  <a:pt x="246" y="173"/>
                </a:lnTo>
                <a:lnTo>
                  <a:pt x="249" y="173"/>
                </a:lnTo>
                <a:lnTo>
                  <a:pt x="251" y="172"/>
                </a:lnTo>
                <a:lnTo>
                  <a:pt x="253" y="170"/>
                </a:lnTo>
                <a:lnTo>
                  <a:pt x="254" y="169"/>
                </a:lnTo>
                <a:lnTo>
                  <a:pt x="254" y="163"/>
                </a:lnTo>
                <a:lnTo>
                  <a:pt x="253" y="152"/>
                </a:lnTo>
                <a:lnTo>
                  <a:pt x="249" y="136"/>
                </a:lnTo>
                <a:lnTo>
                  <a:pt x="198" y="136"/>
                </a:lnTo>
                <a:lnTo>
                  <a:pt x="194" y="153"/>
                </a:lnTo>
                <a:lnTo>
                  <a:pt x="192" y="159"/>
                </a:lnTo>
                <a:lnTo>
                  <a:pt x="192" y="163"/>
                </a:lnTo>
                <a:lnTo>
                  <a:pt x="192" y="166"/>
                </a:lnTo>
                <a:lnTo>
                  <a:pt x="192" y="169"/>
                </a:lnTo>
                <a:lnTo>
                  <a:pt x="192" y="170"/>
                </a:lnTo>
                <a:lnTo>
                  <a:pt x="194" y="172"/>
                </a:lnTo>
                <a:lnTo>
                  <a:pt x="199" y="172"/>
                </a:lnTo>
                <a:lnTo>
                  <a:pt x="208" y="173"/>
                </a:lnTo>
                <a:lnTo>
                  <a:pt x="208" y="201"/>
                </a:lnTo>
                <a:lnTo>
                  <a:pt x="144" y="201"/>
                </a:lnTo>
                <a:close/>
                <a:moveTo>
                  <a:pt x="222" y="52"/>
                </a:moveTo>
                <a:lnTo>
                  <a:pt x="206" y="107"/>
                </a:lnTo>
                <a:lnTo>
                  <a:pt x="239" y="107"/>
                </a:lnTo>
                <a:lnTo>
                  <a:pt x="223" y="52"/>
                </a:lnTo>
                <a:lnTo>
                  <a:pt x="222" y="52"/>
                </a:lnTo>
                <a:close/>
                <a:moveTo>
                  <a:pt x="1016" y="201"/>
                </a:moveTo>
                <a:lnTo>
                  <a:pt x="1016" y="173"/>
                </a:lnTo>
                <a:lnTo>
                  <a:pt x="1024" y="173"/>
                </a:lnTo>
                <a:lnTo>
                  <a:pt x="1027" y="172"/>
                </a:lnTo>
                <a:lnTo>
                  <a:pt x="1030" y="170"/>
                </a:lnTo>
                <a:lnTo>
                  <a:pt x="1031" y="167"/>
                </a:lnTo>
                <a:lnTo>
                  <a:pt x="1034" y="163"/>
                </a:lnTo>
                <a:lnTo>
                  <a:pt x="1038" y="149"/>
                </a:lnTo>
                <a:lnTo>
                  <a:pt x="1085" y="4"/>
                </a:lnTo>
                <a:lnTo>
                  <a:pt x="1133" y="4"/>
                </a:lnTo>
                <a:lnTo>
                  <a:pt x="1181" y="152"/>
                </a:lnTo>
                <a:lnTo>
                  <a:pt x="1185" y="165"/>
                </a:lnTo>
                <a:lnTo>
                  <a:pt x="1187" y="167"/>
                </a:lnTo>
                <a:lnTo>
                  <a:pt x="1188" y="170"/>
                </a:lnTo>
                <a:lnTo>
                  <a:pt x="1191" y="172"/>
                </a:lnTo>
                <a:lnTo>
                  <a:pt x="1192" y="173"/>
                </a:lnTo>
                <a:lnTo>
                  <a:pt x="1201" y="173"/>
                </a:lnTo>
                <a:lnTo>
                  <a:pt x="1201" y="201"/>
                </a:lnTo>
                <a:lnTo>
                  <a:pt x="1108" y="201"/>
                </a:lnTo>
                <a:lnTo>
                  <a:pt x="1108" y="173"/>
                </a:lnTo>
                <a:lnTo>
                  <a:pt x="1120" y="173"/>
                </a:lnTo>
                <a:lnTo>
                  <a:pt x="1125" y="172"/>
                </a:lnTo>
                <a:lnTo>
                  <a:pt x="1126" y="170"/>
                </a:lnTo>
                <a:lnTo>
                  <a:pt x="1127" y="167"/>
                </a:lnTo>
                <a:lnTo>
                  <a:pt x="1127" y="163"/>
                </a:lnTo>
                <a:lnTo>
                  <a:pt x="1126" y="159"/>
                </a:lnTo>
                <a:lnTo>
                  <a:pt x="1125" y="152"/>
                </a:lnTo>
                <a:lnTo>
                  <a:pt x="1119" y="135"/>
                </a:lnTo>
                <a:lnTo>
                  <a:pt x="1069" y="135"/>
                </a:lnTo>
                <a:lnTo>
                  <a:pt x="1065" y="153"/>
                </a:lnTo>
                <a:lnTo>
                  <a:pt x="1064" y="159"/>
                </a:lnTo>
                <a:lnTo>
                  <a:pt x="1062" y="165"/>
                </a:lnTo>
                <a:lnTo>
                  <a:pt x="1062" y="167"/>
                </a:lnTo>
                <a:lnTo>
                  <a:pt x="1062" y="169"/>
                </a:lnTo>
                <a:lnTo>
                  <a:pt x="1064" y="170"/>
                </a:lnTo>
                <a:lnTo>
                  <a:pt x="1065" y="172"/>
                </a:lnTo>
                <a:lnTo>
                  <a:pt x="1069" y="173"/>
                </a:lnTo>
                <a:lnTo>
                  <a:pt x="1079" y="173"/>
                </a:lnTo>
                <a:lnTo>
                  <a:pt x="1079" y="201"/>
                </a:lnTo>
                <a:lnTo>
                  <a:pt x="1016" y="201"/>
                </a:lnTo>
                <a:close/>
                <a:moveTo>
                  <a:pt x="1093" y="50"/>
                </a:moveTo>
                <a:lnTo>
                  <a:pt x="1078" y="107"/>
                </a:lnTo>
                <a:lnTo>
                  <a:pt x="1110" y="107"/>
                </a:lnTo>
                <a:lnTo>
                  <a:pt x="1095" y="50"/>
                </a:lnTo>
                <a:lnTo>
                  <a:pt x="1093" y="50"/>
                </a:lnTo>
                <a:close/>
                <a:moveTo>
                  <a:pt x="0" y="201"/>
                </a:moveTo>
                <a:lnTo>
                  <a:pt x="0" y="173"/>
                </a:lnTo>
                <a:lnTo>
                  <a:pt x="10" y="173"/>
                </a:lnTo>
                <a:lnTo>
                  <a:pt x="13" y="173"/>
                </a:lnTo>
                <a:lnTo>
                  <a:pt x="14" y="172"/>
                </a:lnTo>
                <a:lnTo>
                  <a:pt x="16" y="169"/>
                </a:lnTo>
                <a:lnTo>
                  <a:pt x="17" y="166"/>
                </a:lnTo>
                <a:lnTo>
                  <a:pt x="17" y="156"/>
                </a:lnTo>
                <a:lnTo>
                  <a:pt x="17" y="45"/>
                </a:lnTo>
                <a:lnTo>
                  <a:pt x="17" y="35"/>
                </a:lnTo>
                <a:lnTo>
                  <a:pt x="16" y="32"/>
                </a:lnTo>
                <a:lnTo>
                  <a:pt x="14" y="31"/>
                </a:lnTo>
                <a:lnTo>
                  <a:pt x="14" y="29"/>
                </a:lnTo>
                <a:lnTo>
                  <a:pt x="13" y="29"/>
                </a:lnTo>
                <a:lnTo>
                  <a:pt x="10" y="28"/>
                </a:lnTo>
                <a:lnTo>
                  <a:pt x="0" y="28"/>
                </a:lnTo>
                <a:lnTo>
                  <a:pt x="0" y="4"/>
                </a:lnTo>
                <a:lnTo>
                  <a:pt x="86" y="4"/>
                </a:lnTo>
                <a:lnTo>
                  <a:pt x="86" y="28"/>
                </a:lnTo>
                <a:lnTo>
                  <a:pt x="76" y="28"/>
                </a:lnTo>
                <a:lnTo>
                  <a:pt x="73" y="29"/>
                </a:lnTo>
                <a:lnTo>
                  <a:pt x="72" y="31"/>
                </a:lnTo>
                <a:lnTo>
                  <a:pt x="71" y="32"/>
                </a:lnTo>
                <a:lnTo>
                  <a:pt x="69" y="35"/>
                </a:lnTo>
                <a:lnTo>
                  <a:pt x="69" y="45"/>
                </a:lnTo>
                <a:lnTo>
                  <a:pt x="69" y="159"/>
                </a:lnTo>
                <a:lnTo>
                  <a:pt x="69" y="167"/>
                </a:lnTo>
                <a:lnTo>
                  <a:pt x="71" y="170"/>
                </a:lnTo>
                <a:lnTo>
                  <a:pt x="71" y="172"/>
                </a:lnTo>
                <a:lnTo>
                  <a:pt x="72" y="173"/>
                </a:lnTo>
                <a:lnTo>
                  <a:pt x="75" y="173"/>
                </a:lnTo>
                <a:lnTo>
                  <a:pt x="82" y="173"/>
                </a:lnTo>
                <a:lnTo>
                  <a:pt x="90" y="173"/>
                </a:lnTo>
                <a:lnTo>
                  <a:pt x="97" y="172"/>
                </a:lnTo>
                <a:lnTo>
                  <a:pt x="103" y="169"/>
                </a:lnTo>
                <a:lnTo>
                  <a:pt x="106" y="167"/>
                </a:lnTo>
                <a:lnTo>
                  <a:pt x="107" y="165"/>
                </a:lnTo>
                <a:lnTo>
                  <a:pt x="109" y="162"/>
                </a:lnTo>
                <a:lnTo>
                  <a:pt x="110" y="159"/>
                </a:lnTo>
                <a:lnTo>
                  <a:pt x="112" y="156"/>
                </a:lnTo>
                <a:lnTo>
                  <a:pt x="113" y="152"/>
                </a:lnTo>
                <a:lnTo>
                  <a:pt x="114" y="143"/>
                </a:lnTo>
                <a:lnTo>
                  <a:pt x="116" y="132"/>
                </a:lnTo>
                <a:lnTo>
                  <a:pt x="134" y="132"/>
                </a:lnTo>
                <a:lnTo>
                  <a:pt x="134" y="201"/>
                </a:lnTo>
                <a:lnTo>
                  <a:pt x="0" y="201"/>
                </a:lnTo>
                <a:close/>
                <a:moveTo>
                  <a:pt x="178" y="4"/>
                </a:moveTo>
                <a:lnTo>
                  <a:pt x="181" y="4"/>
                </a:lnTo>
                <a:lnTo>
                  <a:pt x="185" y="5"/>
                </a:lnTo>
                <a:lnTo>
                  <a:pt x="191" y="10"/>
                </a:lnTo>
                <a:lnTo>
                  <a:pt x="192" y="12"/>
                </a:lnTo>
                <a:lnTo>
                  <a:pt x="195" y="15"/>
                </a:lnTo>
                <a:lnTo>
                  <a:pt x="195" y="18"/>
                </a:lnTo>
                <a:lnTo>
                  <a:pt x="196" y="22"/>
                </a:lnTo>
                <a:lnTo>
                  <a:pt x="195" y="26"/>
                </a:lnTo>
                <a:lnTo>
                  <a:pt x="195" y="29"/>
                </a:lnTo>
                <a:lnTo>
                  <a:pt x="191" y="35"/>
                </a:lnTo>
                <a:lnTo>
                  <a:pt x="188" y="38"/>
                </a:lnTo>
                <a:lnTo>
                  <a:pt x="185" y="39"/>
                </a:lnTo>
                <a:lnTo>
                  <a:pt x="181" y="41"/>
                </a:lnTo>
                <a:lnTo>
                  <a:pt x="178" y="41"/>
                </a:lnTo>
                <a:lnTo>
                  <a:pt x="174" y="41"/>
                </a:lnTo>
                <a:lnTo>
                  <a:pt x="170" y="39"/>
                </a:lnTo>
                <a:lnTo>
                  <a:pt x="164" y="35"/>
                </a:lnTo>
                <a:lnTo>
                  <a:pt x="162" y="32"/>
                </a:lnTo>
                <a:lnTo>
                  <a:pt x="160" y="29"/>
                </a:lnTo>
                <a:lnTo>
                  <a:pt x="160" y="26"/>
                </a:lnTo>
                <a:lnTo>
                  <a:pt x="158" y="22"/>
                </a:lnTo>
                <a:lnTo>
                  <a:pt x="160" y="18"/>
                </a:lnTo>
                <a:lnTo>
                  <a:pt x="160" y="15"/>
                </a:lnTo>
                <a:lnTo>
                  <a:pt x="164" y="10"/>
                </a:lnTo>
                <a:lnTo>
                  <a:pt x="167" y="7"/>
                </a:lnTo>
                <a:lnTo>
                  <a:pt x="170" y="5"/>
                </a:lnTo>
                <a:lnTo>
                  <a:pt x="174" y="4"/>
                </a:lnTo>
                <a:lnTo>
                  <a:pt x="178" y="4"/>
                </a:lnTo>
                <a:close/>
                <a:moveTo>
                  <a:pt x="298" y="4"/>
                </a:moveTo>
                <a:lnTo>
                  <a:pt x="301" y="4"/>
                </a:lnTo>
                <a:lnTo>
                  <a:pt x="305" y="5"/>
                </a:lnTo>
                <a:lnTo>
                  <a:pt x="311" y="10"/>
                </a:lnTo>
                <a:lnTo>
                  <a:pt x="312" y="12"/>
                </a:lnTo>
                <a:lnTo>
                  <a:pt x="315" y="15"/>
                </a:lnTo>
                <a:lnTo>
                  <a:pt x="315" y="18"/>
                </a:lnTo>
                <a:lnTo>
                  <a:pt x="316" y="22"/>
                </a:lnTo>
                <a:lnTo>
                  <a:pt x="315" y="26"/>
                </a:lnTo>
                <a:lnTo>
                  <a:pt x="315" y="29"/>
                </a:lnTo>
                <a:lnTo>
                  <a:pt x="311" y="35"/>
                </a:lnTo>
                <a:lnTo>
                  <a:pt x="308" y="38"/>
                </a:lnTo>
                <a:lnTo>
                  <a:pt x="305" y="39"/>
                </a:lnTo>
                <a:lnTo>
                  <a:pt x="301" y="41"/>
                </a:lnTo>
                <a:lnTo>
                  <a:pt x="298" y="41"/>
                </a:lnTo>
                <a:lnTo>
                  <a:pt x="294" y="41"/>
                </a:lnTo>
                <a:lnTo>
                  <a:pt x="291" y="39"/>
                </a:lnTo>
                <a:lnTo>
                  <a:pt x="284" y="35"/>
                </a:lnTo>
                <a:lnTo>
                  <a:pt x="283" y="32"/>
                </a:lnTo>
                <a:lnTo>
                  <a:pt x="281" y="29"/>
                </a:lnTo>
                <a:lnTo>
                  <a:pt x="280" y="26"/>
                </a:lnTo>
                <a:lnTo>
                  <a:pt x="280" y="22"/>
                </a:lnTo>
                <a:lnTo>
                  <a:pt x="280" y="18"/>
                </a:lnTo>
                <a:lnTo>
                  <a:pt x="281" y="15"/>
                </a:lnTo>
                <a:lnTo>
                  <a:pt x="284" y="10"/>
                </a:lnTo>
                <a:lnTo>
                  <a:pt x="287" y="7"/>
                </a:lnTo>
                <a:lnTo>
                  <a:pt x="291" y="5"/>
                </a:lnTo>
                <a:lnTo>
                  <a:pt x="294" y="4"/>
                </a:lnTo>
                <a:lnTo>
                  <a:pt x="298" y="4"/>
                </a:lnTo>
                <a:close/>
                <a:moveTo>
                  <a:pt x="1171" y="28"/>
                </a:moveTo>
                <a:lnTo>
                  <a:pt x="1171" y="2"/>
                </a:lnTo>
                <a:lnTo>
                  <a:pt x="1257" y="2"/>
                </a:lnTo>
                <a:lnTo>
                  <a:pt x="1257" y="28"/>
                </a:lnTo>
                <a:lnTo>
                  <a:pt x="1253" y="28"/>
                </a:lnTo>
                <a:lnTo>
                  <a:pt x="1249" y="29"/>
                </a:lnTo>
                <a:lnTo>
                  <a:pt x="1246" y="31"/>
                </a:lnTo>
                <a:lnTo>
                  <a:pt x="1245" y="32"/>
                </a:lnTo>
                <a:lnTo>
                  <a:pt x="1245" y="35"/>
                </a:lnTo>
                <a:lnTo>
                  <a:pt x="1245" y="38"/>
                </a:lnTo>
                <a:lnTo>
                  <a:pt x="1246" y="45"/>
                </a:lnTo>
                <a:lnTo>
                  <a:pt x="1269" y="135"/>
                </a:lnTo>
                <a:lnTo>
                  <a:pt x="1294" y="45"/>
                </a:lnTo>
                <a:lnTo>
                  <a:pt x="1295" y="36"/>
                </a:lnTo>
                <a:lnTo>
                  <a:pt x="1294" y="34"/>
                </a:lnTo>
                <a:lnTo>
                  <a:pt x="1294" y="32"/>
                </a:lnTo>
                <a:lnTo>
                  <a:pt x="1291" y="31"/>
                </a:lnTo>
                <a:lnTo>
                  <a:pt x="1288" y="29"/>
                </a:lnTo>
                <a:lnTo>
                  <a:pt x="1280" y="28"/>
                </a:lnTo>
                <a:lnTo>
                  <a:pt x="1280" y="2"/>
                </a:lnTo>
                <a:lnTo>
                  <a:pt x="1342" y="2"/>
                </a:lnTo>
                <a:lnTo>
                  <a:pt x="1342" y="28"/>
                </a:lnTo>
                <a:lnTo>
                  <a:pt x="1335" y="29"/>
                </a:lnTo>
                <a:lnTo>
                  <a:pt x="1332" y="31"/>
                </a:lnTo>
                <a:lnTo>
                  <a:pt x="1331" y="32"/>
                </a:lnTo>
                <a:lnTo>
                  <a:pt x="1329" y="34"/>
                </a:lnTo>
                <a:lnTo>
                  <a:pt x="1328" y="35"/>
                </a:lnTo>
                <a:lnTo>
                  <a:pt x="1327" y="38"/>
                </a:lnTo>
                <a:lnTo>
                  <a:pt x="1325" y="41"/>
                </a:lnTo>
                <a:lnTo>
                  <a:pt x="1324" y="45"/>
                </a:lnTo>
                <a:lnTo>
                  <a:pt x="1276" y="201"/>
                </a:lnTo>
                <a:lnTo>
                  <a:pt x="1236" y="201"/>
                </a:lnTo>
                <a:lnTo>
                  <a:pt x="1184" y="32"/>
                </a:lnTo>
                <a:lnTo>
                  <a:pt x="1184" y="31"/>
                </a:lnTo>
                <a:lnTo>
                  <a:pt x="1182" y="29"/>
                </a:lnTo>
                <a:lnTo>
                  <a:pt x="1181" y="29"/>
                </a:lnTo>
                <a:lnTo>
                  <a:pt x="1180" y="28"/>
                </a:lnTo>
                <a:lnTo>
                  <a:pt x="1171" y="28"/>
                </a:lnTo>
                <a:close/>
                <a:moveTo>
                  <a:pt x="524" y="203"/>
                </a:moveTo>
                <a:lnTo>
                  <a:pt x="524" y="136"/>
                </a:lnTo>
                <a:lnTo>
                  <a:pt x="541" y="136"/>
                </a:lnTo>
                <a:lnTo>
                  <a:pt x="542" y="146"/>
                </a:lnTo>
                <a:lnTo>
                  <a:pt x="547" y="155"/>
                </a:lnTo>
                <a:lnTo>
                  <a:pt x="551" y="162"/>
                </a:lnTo>
                <a:lnTo>
                  <a:pt x="557" y="167"/>
                </a:lnTo>
                <a:lnTo>
                  <a:pt x="564" y="172"/>
                </a:lnTo>
                <a:lnTo>
                  <a:pt x="571" y="176"/>
                </a:lnTo>
                <a:lnTo>
                  <a:pt x="578" y="179"/>
                </a:lnTo>
                <a:lnTo>
                  <a:pt x="585" y="180"/>
                </a:lnTo>
                <a:lnTo>
                  <a:pt x="592" y="180"/>
                </a:lnTo>
                <a:lnTo>
                  <a:pt x="598" y="179"/>
                </a:lnTo>
                <a:lnTo>
                  <a:pt x="605" y="177"/>
                </a:lnTo>
                <a:lnTo>
                  <a:pt x="609" y="175"/>
                </a:lnTo>
                <a:lnTo>
                  <a:pt x="615" y="170"/>
                </a:lnTo>
                <a:lnTo>
                  <a:pt x="617" y="166"/>
                </a:lnTo>
                <a:lnTo>
                  <a:pt x="619" y="163"/>
                </a:lnTo>
                <a:lnTo>
                  <a:pt x="620" y="159"/>
                </a:lnTo>
                <a:lnTo>
                  <a:pt x="620" y="152"/>
                </a:lnTo>
                <a:lnTo>
                  <a:pt x="620" y="149"/>
                </a:lnTo>
                <a:lnTo>
                  <a:pt x="619" y="145"/>
                </a:lnTo>
                <a:lnTo>
                  <a:pt x="615" y="139"/>
                </a:lnTo>
                <a:lnTo>
                  <a:pt x="609" y="135"/>
                </a:lnTo>
                <a:lnTo>
                  <a:pt x="602" y="132"/>
                </a:lnTo>
                <a:lnTo>
                  <a:pt x="586" y="127"/>
                </a:lnTo>
                <a:lnTo>
                  <a:pt x="572" y="124"/>
                </a:lnTo>
                <a:lnTo>
                  <a:pt x="557" y="120"/>
                </a:lnTo>
                <a:lnTo>
                  <a:pt x="545" y="114"/>
                </a:lnTo>
                <a:lnTo>
                  <a:pt x="535" y="110"/>
                </a:lnTo>
                <a:lnTo>
                  <a:pt x="531" y="105"/>
                </a:lnTo>
                <a:lnTo>
                  <a:pt x="528" y="103"/>
                </a:lnTo>
                <a:lnTo>
                  <a:pt x="526" y="100"/>
                </a:lnTo>
                <a:lnTo>
                  <a:pt x="523" y="96"/>
                </a:lnTo>
                <a:lnTo>
                  <a:pt x="518" y="87"/>
                </a:lnTo>
                <a:lnTo>
                  <a:pt x="518" y="83"/>
                </a:lnTo>
                <a:lnTo>
                  <a:pt x="517" y="77"/>
                </a:lnTo>
                <a:lnTo>
                  <a:pt x="517" y="67"/>
                </a:lnTo>
                <a:lnTo>
                  <a:pt x="517" y="62"/>
                </a:lnTo>
                <a:lnTo>
                  <a:pt x="517" y="56"/>
                </a:lnTo>
                <a:lnTo>
                  <a:pt x="520" y="46"/>
                </a:lnTo>
                <a:lnTo>
                  <a:pt x="524" y="36"/>
                </a:lnTo>
                <a:lnTo>
                  <a:pt x="530" y="29"/>
                </a:lnTo>
                <a:lnTo>
                  <a:pt x="535" y="22"/>
                </a:lnTo>
                <a:lnTo>
                  <a:pt x="544" y="17"/>
                </a:lnTo>
                <a:lnTo>
                  <a:pt x="552" y="11"/>
                </a:lnTo>
                <a:lnTo>
                  <a:pt x="561" y="7"/>
                </a:lnTo>
                <a:lnTo>
                  <a:pt x="571" y="4"/>
                </a:lnTo>
                <a:lnTo>
                  <a:pt x="581" y="2"/>
                </a:lnTo>
                <a:lnTo>
                  <a:pt x="591" y="1"/>
                </a:lnTo>
                <a:lnTo>
                  <a:pt x="600" y="2"/>
                </a:lnTo>
                <a:lnTo>
                  <a:pt x="610" y="4"/>
                </a:lnTo>
                <a:lnTo>
                  <a:pt x="620" y="5"/>
                </a:lnTo>
                <a:lnTo>
                  <a:pt x="630" y="10"/>
                </a:lnTo>
                <a:lnTo>
                  <a:pt x="639" y="14"/>
                </a:lnTo>
                <a:lnTo>
                  <a:pt x="639" y="4"/>
                </a:lnTo>
                <a:lnTo>
                  <a:pt x="658" y="4"/>
                </a:lnTo>
                <a:lnTo>
                  <a:pt x="658" y="63"/>
                </a:lnTo>
                <a:lnTo>
                  <a:pt x="639" y="63"/>
                </a:lnTo>
                <a:lnTo>
                  <a:pt x="639" y="56"/>
                </a:lnTo>
                <a:lnTo>
                  <a:pt x="637" y="49"/>
                </a:lnTo>
                <a:lnTo>
                  <a:pt x="634" y="43"/>
                </a:lnTo>
                <a:lnTo>
                  <a:pt x="630" y="38"/>
                </a:lnTo>
                <a:lnTo>
                  <a:pt x="624" y="35"/>
                </a:lnTo>
                <a:lnTo>
                  <a:pt x="617" y="32"/>
                </a:lnTo>
                <a:lnTo>
                  <a:pt x="609" y="31"/>
                </a:lnTo>
                <a:lnTo>
                  <a:pt x="598" y="29"/>
                </a:lnTo>
                <a:lnTo>
                  <a:pt x="592" y="29"/>
                </a:lnTo>
                <a:lnTo>
                  <a:pt x="586" y="31"/>
                </a:lnTo>
                <a:lnTo>
                  <a:pt x="576" y="35"/>
                </a:lnTo>
                <a:lnTo>
                  <a:pt x="572" y="38"/>
                </a:lnTo>
                <a:lnTo>
                  <a:pt x="568" y="41"/>
                </a:lnTo>
                <a:lnTo>
                  <a:pt x="565" y="45"/>
                </a:lnTo>
                <a:lnTo>
                  <a:pt x="564" y="48"/>
                </a:lnTo>
                <a:lnTo>
                  <a:pt x="562" y="52"/>
                </a:lnTo>
                <a:lnTo>
                  <a:pt x="562" y="55"/>
                </a:lnTo>
                <a:lnTo>
                  <a:pt x="564" y="59"/>
                </a:lnTo>
                <a:lnTo>
                  <a:pt x="565" y="62"/>
                </a:lnTo>
                <a:lnTo>
                  <a:pt x="568" y="66"/>
                </a:lnTo>
                <a:lnTo>
                  <a:pt x="571" y="69"/>
                </a:lnTo>
                <a:lnTo>
                  <a:pt x="576" y="70"/>
                </a:lnTo>
                <a:lnTo>
                  <a:pt x="582" y="73"/>
                </a:lnTo>
                <a:lnTo>
                  <a:pt x="613" y="80"/>
                </a:lnTo>
                <a:lnTo>
                  <a:pt x="627" y="83"/>
                </a:lnTo>
                <a:lnTo>
                  <a:pt x="641" y="88"/>
                </a:lnTo>
                <a:lnTo>
                  <a:pt x="647" y="91"/>
                </a:lnTo>
                <a:lnTo>
                  <a:pt x="651" y="96"/>
                </a:lnTo>
                <a:lnTo>
                  <a:pt x="656" y="100"/>
                </a:lnTo>
                <a:lnTo>
                  <a:pt x="660" y="105"/>
                </a:lnTo>
                <a:lnTo>
                  <a:pt x="663" y="111"/>
                </a:lnTo>
                <a:lnTo>
                  <a:pt x="665" y="118"/>
                </a:lnTo>
                <a:lnTo>
                  <a:pt x="665" y="122"/>
                </a:lnTo>
                <a:lnTo>
                  <a:pt x="667" y="127"/>
                </a:lnTo>
                <a:lnTo>
                  <a:pt x="667" y="135"/>
                </a:lnTo>
                <a:lnTo>
                  <a:pt x="667" y="141"/>
                </a:lnTo>
                <a:lnTo>
                  <a:pt x="665" y="146"/>
                </a:lnTo>
                <a:lnTo>
                  <a:pt x="663" y="158"/>
                </a:lnTo>
                <a:lnTo>
                  <a:pt x="658" y="167"/>
                </a:lnTo>
                <a:lnTo>
                  <a:pt x="657" y="172"/>
                </a:lnTo>
                <a:lnTo>
                  <a:pt x="654" y="176"/>
                </a:lnTo>
                <a:lnTo>
                  <a:pt x="647" y="183"/>
                </a:lnTo>
                <a:lnTo>
                  <a:pt x="640" y="189"/>
                </a:lnTo>
                <a:lnTo>
                  <a:pt x="631" y="194"/>
                </a:lnTo>
                <a:lnTo>
                  <a:pt x="623" y="198"/>
                </a:lnTo>
                <a:lnTo>
                  <a:pt x="613" y="201"/>
                </a:lnTo>
                <a:lnTo>
                  <a:pt x="603" y="204"/>
                </a:lnTo>
                <a:lnTo>
                  <a:pt x="593" y="204"/>
                </a:lnTo>
                <a:lnTo>
                  <a:pt x="582" y="204"/>
                </a:lnTo>
                <a:lnTo>
                  <a:pt x="572" y="203"/>
                </a:lnTo>
                <a:lnTo>
                  <a:pt x="561" y="201"/>
                </a:lnTo>
                <a:lnTo>
                  <a:pt x="551" y="197"/>
                </a:lnTo>
                <a:lnTo>
                  <a:pt x="541" y="193"/>
                </a:lnTo>
                <a:lnTo>
                  <a:pt x="541" y="203"/>
                </a:lnTo>
                <a:lnTo>
                  <a:pt x="524" y="20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4" name="Freeform 173">
            <a:extLst>
              <a:ext uri="{FF2B5EF4-FFF2-40B4-BE49-F238E27FC236}">
                <a16:creationId xmlns:a16="http://schemas.microsoft.com/office/drawing/2014/main" id="{827619ED-8C07-2CE2-9884-83B4BC66478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62897" y="4221096"/>
            <a:ext cx="530075" cy="108000"/>
          </a:xfrm>
          <a:custGeom>
            <a:avLst/>
            <a:gdLst>
              <a:gd name="T0" fmla="*/ 384 w 1815"/>
              <a:gd name="T1" fmla="*/ 369 h 370"/>
              <a:gd name="T2" fmla="*/ 41 w 1815"/>
              <a:gd name="T3" fmla="*/ 283 h 370"/>
              <a:gd name="T4" fmla="*/ 182 w 1815"/>
              <a:gd name="T5" fmla="*/ 293 h 370"/>
              <a:gd name="T6" fmla="*/ 199 w 1815"/>
              <a:gd name="T7" fmla="*/ 119 h 370"/>
              <a:gd name="T8" fmla="*/ 75 w 1815"/>
              <a:gd name="T9" fmla="*/ 93 h 370"/>
              <a:gd name="T10" fmla="*/ 88 w 1815"/>
              <a:gd name="T11" fmla="*/ 80 h 370"/>
              <a:gd name="T12" fmla="*/ 88 w 1815"/>
              <a:gd name="T13" fmla="*/ 35 h 370"/>
              <a:gd name="T14" fmla="*/ 71 w 1815"/>
              <a:gd name="T15" fmla="*/ 77 h 370"/>
              <a:gd name="T16" fmla="*/ 174 w 1815"/>
              <a:gd name="T17" fmla="*/ 49 h 370"/>
              <a:gd name="T18" fmla="*/ 129 w 1815"/>
              <a:gd name="T19" fmla="*/ 57 h 370"/>
              <a:gd name="T20" fmla="*/ 188 w 1815"/>
              <a:gd name="T21" fmla="*/ 98 h 370"/>
              <a:gd name="T22" fmla="*/ 247 w 1815"/>
              <a:gd name="T23" fmla="*/ 306 h 370"/>
              <a:gd name="T24" fmla="*/ 146 w 1815"/>
              <a:gd name="T25" fmla="*/ 232 h 370"/>
              <a:gd name="T26" fmla="*/ 93 w 1815"/>
              <a:gd name="T27" fmla="*/ 243 h 370"/>
              <a:gd name="T28" fmla="*/ 133 w 1815"/>
              <a:gd name="T29" fmla="*/ 139 h 370"/>
              <a:gd name="T30" fmla="*/ 1811 w 1815"/>
              <a:gd name="T31" fmla="*/ 294 h 370"/>
              <a:gd name="T32" fmla="*/ 1748 w 1815"/>
              <a:gd name="T33" fmla="*/ 283 h 370"/>
              <a:gd name="T34" fmla="*/ 1800 w 1815"/>
              <a:gd name="T35" fmla="*/ 139 h 370"/>
              <a:gd name="T36" fmla="*/ 1779 w 1815"/>
              <a:gd name="T37" fmla="*/ 159 h 370"/>
              <a:gd name="T38" fmla="*/ 1793 w 1815"/>
              <a:gd name="T39" fmla="*/ 279 h 370"/>
              <a:gd name="T40" fmla="*/ 1656 w 1815"/>
              <a:gd name="T41" fmla="*/ 138 h 370"/>
              <a:gd name="T42" fmla="*/ 1578 w 1815"/>
              <a:gd name="T43" fmla="*/ 138 h 370"/>
              <a:gd name="T44" fmla="*/ 1514 w 1815"/>
              <a:gd name="T45" fmla="*/ 165 h 370"/>
              <a:gd name="T46" fmla="*/ 1540 w 1815"/>
              <a:gd name="T47" fmla="*/ 166 h 370"/>
              <a:gd name="T48" fmla="*/ 1435 w 1815"/>
              <a:gd name="T49" fmla="*/ 304 h 370"/>
              <a:gd name="T50" fmla="*/ 1324 w 1815"/>
              <a:gd name="T51" fmla="*/ 232 h 370"/>
              <a:gd name="T52" fmla="*/ 1288 w 1815"/>
              <a:gd name="T53" fmla="*/ 306 h 370"/>
              <a:gd name="T54" fmla="*/ 1288 w 1815"/>
              <a:gd name="T55" fmla="*/ 283 h 370"/>
              <a:gd name="T56" fmla="*/ 1267 w 1815"/>
              <a:gd name="T57" fmla="*/ 212 h 370"/>
              <a:gd name="T58" fmla="*/ 1288 w 1815"/>
              <a:gd name="T59" fmla="*/ 136 h 370"/>
              <a:gd name="T60" fmla="*/ 1303 w 1815"/>
              <a:gd name="T61" fmla="*/ 163 h 370"/>
              <a:gd name="T62" fmla="*/ 1287 w 1815"/>
              <a:gd name="T63" fmla="*/ 198 h 370"/>
              <a:gd name="T64" fmla="*/ 1119 w 1815"/>
              <a:gd name="T65" fmla="*/ 138 h 370"/>
              <a:gd name="T66" fmla="*/ 1065 w 1815"/>
              <a:gd name="T67" fmla="*/ 304 h 370"/>
              <a:gd name="T68" fmla="*/ 1038 w 1815"/>
              <a:gd name="T69" fmla="*/ 162 h 370"/>
              <a:gd name="T70" fmla="*/ 920 w 1815"/>
              <a:gd name="T71" fmla="*/ 274 h 370"/>
              <a:gd name="T72" fmla="*/ 961 w 1815"/>
              <a:gd name="T73" fmla="*/ 294 h 370"/>
              <a:gd name="T74" fmla="*/ 897 w 1815"/>
              <a:gd name="T75" fmla="*/ 283 h 370"/>
              <a:gd name="T76" fmla="*/ 949 w 1815"/>
              <a:gd name="T77" fmla="*/ 139 h 370"/>
              <a:gd name="T78" fmla="*/ 863 w 1815"/>
              <a:gd name="T79" fmla="*/ 273 h 370"/>
              <a:gd name="T80" fmla="*/ 853 w 1815"/>
              <a:gd name="T81" fmla="*/ 210 h 370"/>
              <a:gd name="T82" fmla="*/ 886 w 1815"/>
              <a:gd name="T83" fmla="*/ 273 h 370"/>
              <a:gd name="T84" fmla="*/ 869 w 1815"/>
              <a:gd name="T85" fmla="*/ 141 h 370"/>
              <a:gd name="T86" fmla="*/ 785 w 1815"/>
              <a:gd name="T87" fmla="*/ 170 h 370"/>
              <a:gd name="T88" fmla="*/ 798 w 1815"/>
              <a:gd name="T89" fmla="*/ 228 h 370"/>
              <a:gd name="T90" fmla="*/ 766 w 1815"/>
              <a:gd name="T91" fmla="*/ 304 h 370"/>
              <a:gd name="T92" fmla="*/ 805 w 1815"/>
              <a:gd name="T93" fmla="*/ 217 h 370"/>
              <a:gd name="T94" fmla="*/ 732 w 1815"/>
              <a:gd name="T95" fmla="*/ 304 h 370"/>
              <a:gd name="T96" fmla="*/ 599 w 1815"/>
              <a:gd name="T97" fmla="*/ 232 h 370"/>
              <a:gd name="T98" fmla="*/ 564 w 1815"/>
              <a:gd name="T99" fmla="*/ 306 h 370"/>
              <a:gd name="T100" fmla="*/ 564 w 1815"/>
              <a:gd name="T101" fmla="*/ 283 h 370"/>
              <a:gd name="T102" fmla="*/ 542 w 1815"/>
              <a:gd name="T103" fmla="*/ 212 h 370"/>
              <a:gd name="T104" fmla="*/ 564 w 1815"/>
              <a:gd name="T105" fmla="*/ 136 h 370"/>
              <a:gd name="T106" fmla="*/ 576 w 1815"/>
              <a:gd name="T107" fmla="*/ 162 h 370"/>
              <a:gd name="T108" fmla="*/ 588 w 1815"/>
              <a:gd name="T109" fmla="*/ 219 h 370"/>
              <a:gd name="T110" fmla="*/ 482 w 1815"/>
              <a:gd name="T111" fmla="*/ 282 h 370"/>
              <a:gd name="T112" fmla="*/ 518 w 1815"/>
              <a:gd name="T113" fmla="*/ 298 h 370"/>
              <a:gd name="T114" fmla="*/ 456 w 1815"/>
              <a:gd name="T115" fmla="*/ 167 h 370"/>
              <a:gd name="T116" fmla="*/ 518 w 1815"/>
              <a:gd name="T117" fmla="*/ 145 h 370"/>
              <a:gd name="T118" fmla="*/ 516 w 1815"/>
              <a:gd name="T119" fmla="*/ 129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15" h="370">
                <a:moveTo>
                  <a:pt x="0" y="366"/>
                </a:moveTo>
                <a:lnTo>
                  <a:pt x="0" y="4"/>
                </a:lnTo>
                <a:lnTo>
                  <a:pt x="0" y="2"/>
                </a:lnTo>
                <a:lnTo>
                  <a:pt x="1" y="1"/>
                </a:lnTo>
                <a:lnTo>
                  <a:pt x="3" y="0"/>
                </a:lnTo>
                <a:lnTo>
                  <a:pt x="4" y="0"/>
                </a:lnTo>
                <a:lnTo>
                  <a:pt x="381" y="0"/>
                </a:lnTo>
                <a:lnTo>
                  <a:pt x="383" y="0"/>
                </a:lnTo>
                <a:lnTo>
                  <a:pt x="384" y="1"/>
                </a:lnTo>
                <a:lnTo>
                  <a:pt x="386" y="2"/>
                </a:lnTo>
                <a:lnTo>
                  <a:pt x="386" y="4"/>
                </a:lnTo>
                <a:lnTo>
                  <a:pt x="386" y="366"/>
                </a:lnTo>
                <a:lnTo>
                  <a:pt x="386" y="368"/>
                </a:lnTo>
                <a:lnTo>
                  <a:pt x="384" y="369"/>
                </a:lnTo>
                <a:lnTo>
                  <a:pt x="383" y="370"/>
                </a:lnTo>
                <a:lnTo>
                  <a:pt x="381" y="370"/>
                </a:lnTo>
                <a:lnTo>
                  <a:pt x="4" y="370"/>
                </a:lnTo>
                <a:lnTo>
                  <a:pt x="3" y="370"/>
                </a:lnTo>
                <a:lnTo>
                  <a:pt x="1" y="369"/>
                </a:lnTo>
                <a:lnTo>
                  <a:pt x="0" y="368"/>
                </a:lnTo>
                <a:lnTo>
                  <a:pt x="0" y="366"/>
                </a:lnTo>
                <a:close/>
                <a:moveTo>
                  <a:pt x="24" y="231"/>
                </a:moveTo>
                <a:lnTo>
                  <a:pt x="25" y="242"/>
                </a:lnTo>
                <a:lnTo>
                  <a:pt x="27" y="252"/>
                </a:lnTo>
                <a:lnTo>
                  <a:pt x="28" y="260"/>
                </a:lnTo>
                <a:lnTo>
                  <a:pt x="32" y="269"/>
                </a:lnTo>
                <a:lnTo>
                  <a:pt x="37" y="276"/>
                </a:lnTo>
                <a:lnTo>
                  <a:pt x="41" y="283"/>
                </a:lnTo>
                <a:lnTo>
                  <a:pt x="47" y="289"/>
                </a:lnTo>
                <a:lnTo>
                  <a:pt x="54" y="294"/>
                </a:lnTo>
                <a:lnTo>
                  <a:pt x="59" y="298"/>
                </a:lnTo>
                <a:lnTo>
                  <a:pt x="68" y="301"/>
                </a:lnTo>
                <a:lnTo>
                  <a:pt x="75" y="304"/>
                </a:lnTo>
                <a:lnTo>
                  <a:pt x="83" y="307"/>
                </a:lnTo>
                <a:lnTo>
                  <a:pt x="100" y="310"/>
                </a:lnTo>
                <a:lnTo>
                  <a:pt x="119" y="311"/>
                </a:lnTo>
                <a:lnTo>
                  <a:pt x="136" y="310"/>
                </a:lnTo>
                <a:lnTo>
                  <a:pt x="153" y="307"/>
                </a:lnTo>
                <a:lnTo>
                  <a:pt x="161" y="304"/>
                </a:lnTo>
                <a:lnTo>
                  <a:pt x="168" y="301"/>
                </a:lnTo>
                <a:lnTo>
                  <a:pt x="175" y="297"/>
                </a:lnTo>
                <a:lnTo>
                  <a:pt x="182" y="293"/>
                </a:lnTo>
                <a:lnTo>
                  <a:pt x="189" y="287"/>
                </a:lnTo>
                <a:lnTo>
                  <a:pt x="195" y="282"/>
                </a:lnTo>
                <a:lnTo>
                  <a:pt x="199" y="276"/>
                </a:lnTo>
                <a:lnTo>
                  <a:pt x="203" y="267"/>
                </a:lnTo>
                <a:lnTo>
                  <a:pt x="208" y="260"/>
                </a:lnTo>
                <a:lnTo>
                  <a:pt x="210" y="251"/>
                </a:lnTo>
                <a:lnTo>
                  <a:pt x="212" y="241"/>
                </a:lnTo>
                <a:lnTo>
                  <a:pt x="212" y="231"/>
                </a:lnTo>
                <a:lnTo>
                  <a:pt x="212" y="166"/>
                </a:lnTo>
                <a:lnTo>
                  <a:pt x="212" y="155"/>
                </a:lnTo>
                <a:lnTo>
                  <a:pt x="210" y="145"/>
                </a:lnTo>
                <a:lnTo>
                  <a:pt x="208" y="136"/>
                </a:lnTo>
                <a:lnTo>
                  <a:pt x="203" y="128"/>
                </a:lnTo>
                <a:lnTo>
                  <a:pt x="199" y="119"/>
                </a:lnTo>
                <a:lnTo>
                  <a:pt x="195" y="114"/>
                </a:lnTo>
                <a:lnTo>
                  <a:pt x="189" y="108"/>
                </a:lnTo>
                <a:lnTo>
                  <a:pt x="182" y="102"/>
                </a:lnTo>
                <a:lnTo>
                  <a:pt x="175" y="98"/>
                </a:lnTo>
                <a:lnTo>
                  <a:pt x="168" y="94"/>
                </a:lnTo>
                <a:lnTo>
                  <a:pt x="161" y="91"/>
                </a:lnTo>
                <a:lnTo>
                  <a:pt x="153" y="88"/>
                </a:lnTo>
                <a:lnTo>
                  <a:pt x="144" y="87"/>
                </a:lnTo>
                <a:lnTo>
                  <a:pt x="136" y="86"/>
                </a:lnTo>
                <a:lnTo>
                  <a:pt x="117" y="84"/>
                </a:lnTo>
                <a:lnTo>
                  <a:pt x="99" y="86"/>
                </a:lnTo>
                <a:lnTo>
                  <a:pt x="90" y="87"/>
                </a:lnTo>
                <a:lnTo>
                  <a:pt x="82" y="90"/>
                </a:lnTo>
                <a:lnTo>
                  <a:pt x="75" y="93"/>
                </a:lnTo>
                <a:lnTo>
                  <a:pt x="66" y="95"/>
                </a:lnTo>
                <a:lnTo>
                  <a:pt x="59" y="100"/>
                </a:lnTo>
                <a:lnTo>
                  <a:pt x="52" y="104"/>
                </a:lnTo>
                <a:lnTo>
                  <a:pt x="47" y="110"/>
                </a:lnTo>
                <a:lnTo>
                  <a:pt x="41" y="115"/>
                </a:lnTo>
                <a:lnTo>
                  <a:pt x="37" y="122"/>
                </a:lnTo>
                <a:lnTo>
                  <a:pt x="32" y="129"/>
                </a:lnTo>
                <a:lnTo>
                  <a:pt x="28" y="138"/>
                </a:lnTo>
                <a:lnTo>
                  <a:pt x="27" y="146"/>
                </a:lnTo>
                <a:lnTo>
                  <a:pt x="25" y="156"/>
                </a:lnTo>
                <a:lnTo>
                  <a:pt x="24" y="166"/>
                </a:lnTo>
                <a:lnTo>
                  <a:pt x="24" y="231"/>
                </a:lnTo>
                <a:close/>
                <a:moveTo>
                  <a:pt x="83" y="80"/>
                </a:moveTo>
                <a:lnTo>
                  <a:pt x="88" y="80"/>
                </a:lnTo>
                <a:lnTo>
                  <a:pt x="92" y="79"/>
                </a:lnTo>
                <a:lnTo>
                  <a:pt x="96" y="77"/>
                </a:lnTo>
                <a:lnTo>
                  <a:pt x="99" y="74"/>
                </a:lnTo>
                <a:lnTo>
                  <a:pt x="102" y="70"/>
                </a:lnTo>
                <a:lnTo>
                  <a:pt x="105" y="67"/>
                </a:lnTo>
                <a:lnTo>
                  <a:pt x="106" y="63"/>
                </a:lnTo>
                <a:lnTo>
                  <a:pt x="106" y="57"/>
                </a:lnTo>
                <a:lnTo>
                  <a:pt x="106" y="53"/>
                </a:lnTo>
                <a:lnTo>
                  <a:pt x="105" y="49"/>
                </a:lnTo>
                <a:lnTo>
                  <a:pt x="102" y="45"/>
                </a:lnTo>
                <a:lnTo>
                  <a:pt x="99" y="42"/>
                </a:lnTo>
                <a:lnTo>
                  <a:pt x="96" y="39"/>
                </a:lnTo>
                <a:lnTo>
                  <a:pt x="92" y="36"/>
                </a:lnTo>
                <a:lnTo>
                  <a:pt x="88" y="35"/>
                </a:lnTo>
                <a:lnTo>
                  <a:pt x="83" y="35"/>
                </a:lnTo>
                <a:lnTo>
                  <a:pt x="79" y="35"/>
                </a:lnTo>
                <a:lnTo>
                  <a:pt x="75" y="36"/>
                </a:lnTo>
                <a:lnTo>
                  <a:pt x="71" y="39"/>
                </a:lnTo>
                <a:lnTo>
                  <a:pt x="66" y="42"/>
                </a:lnTo>
                <a:lnTo>
                  <a:pt x="64" y="45"/>
                </a:lnTo>
                <a:lnTo>
                  <a:pt x="62" y="49"/>
                </a:lnTo>
                <a:lnTo>
                  <a:pt x="61" y="53"/>
                </a:lnTo>
                <a:lnTo>
                  <a:pt x="61" y="57"/>
                </a:lnTo>
                <a:lnTo>
                  <a:pt x="61" y="63"/>
                </a:lnTo>
                <a:lnTo>
                  <a:pt x="62" y="67"/>
                </a:lnTo>
                <a:lnTo>
                  <a:pt x="64" y="70"/>
                </a:lnTo>
                <a:lnTo>
                  <a:pt x="66" y="74"/>
                </a:lnTo>
                <a:lnTo>
                  <a:pt x="71" y="77"/>
                </a:lnTo>
                <a:lnTo>
                  <a:pt x="75" y="79"/>
                </a:lnTo>
                <a:lnTo>
                  <a:pt x="79" y="80"/>
                </a:lnTo>
                <a:lnTo>
                  <a:pt x="83" y="80"/>
                </a:lnTo>
                <a:close/>
                <a:moveTo>
                  <a:pt x="153" y="80"/>
                </a:moveTo>
                <a:lnTo>
                  <a:pt x="157" y="80"/>
                </a:lnTo>
                <a:lnTo>
                  <a:pt x="161" y="79"/>
                </a:lnTo>
                <a:lnTo>
                  <a:pt x="165" y="77"/>
                </a:lnTo>
                <a:lnTo>
                  <a:pt x="168" y="74"/>
                </a:lnTo>
                <a:lnTo>
                  <a:pt x="171" y="70"/>
                </a:lnTo>
                <a:lnTo>
                  <a:pt x="174" y="67"/>
                </a:lnTo>
                <a:lnTo>
                  <a:pt x="175" y="63"/>
                </a:lnTo>
                <a:lnTo>
                  <a:pt x="175" y="57"/>
                </a:lnTo>
                <a:lnTo>
                  <a:pt x="175" y="53"/>
                </a:lnTo>
                <a:lnTo>
                  <a:pt x="174" y="49"/>
                </a:lnTo>
                <a:lnTo>
                  <a:pt x="171" y="45"/>
                </a:lnTo>
                <a:lnTo>
                  <a:pt x="168" y="42"/>
                </a:lnTo>
                <a:lnTo>
                  <a:pt x="165" y="39"/>
                </a:lnTo>
                <a:lnTo>
                  <a:pt x="161" y="36"/>
                </a:lnTo>
                <a:lnTo>
                  <a:pt x="157" y="35"/>
                </a:lnTo>
                <a:lnTo>
                  <a:pt x="153" y="35"/>
                </a:lnTo>
                <a:lnTo>
                  <a:pt x="147" y="35"/>
                </a:lnTo>
                <a:lnTo>
                  <a:pt x="143" y="36"/>
                </a:lnTo>
                <a:lnTo>
                  <a:pt x="140" y="39"/>
                </a:lnTo>
                <a:lnTo>
                  <a:pt x="136" y="42"/>
                </a:lnTo>
                <a:lnTo>
                  <a:pt x="133" y="45"/>
                </a:lnTo>
                <a:lnTo>
                  <a:pt x="131" y="49"/>
                </a:lnTo>
                <a:lnTo>
                  <a:pt x="130" y="53"/>
                </a:lnTo>
                <a:lnTo>
                  <a:pt x="129" y="57"/>
                </a:lnTo>
                <a:lnTo>
                  <a:pt x="130" y="63"/>
                </a:lnTo>
                <a:lnTo>
                  <a:pt x="131" y="67"/>
                </a:lnTo>
                <a:lnTo>
                  <a:pt x="133" y="70"/>
                </a:lnTo>
                <a:lnTo>
                  <a:pt x="136" y="74"/>
                </a:lnTo>
                <a:lnTo>
                  <a:pt x="140" y="77"/>
                </a:lnTo>
                <a:lnTo>
                  <a:pt x="143" y="79"/>
                </a:lnTo>
                <a:lnTo>
                  <a:pt x="147" y="80"/>
                </a:lnTo>
                <a:lnTo>
                  <a:pt x="153" y="80"/>
                </a:lnTo>
                <a:close/>
                <a:moveTo>
                  <a:pt x="188" y="87"/>
                </a:moveTo>
                <a:lnTo>
                  <a:pt x="186" y="87"/>
                </a:lnTo>
                <a:lnTo>
                  <a:pt x="186" y="88"/>
                </a:lnTo>
                <a:lnTo>
                  <a:pt x="186" y="94"/>
                </a:lnTo>
                <a:lnTo>
                  <a:pt x="186" y="97"/>
                </a:lnTo>
                <a:lnTo>
                  <a:pt x="188" y="98"/>
                </a:lnTo>
                <a:lnTo>
                  <a:pt x="192" y="102"/>
                </a:lnTo>
                <a:lnTo>
                  <a:pt x="196" y="107"/>
                </a:lnTo>
                <a:lnTo>
                  <a:pt x="201" y="111"/>
                </a:lnTo>
                <a:lnTo>
                  <a:pt x="203" y="115"/>
                </a:lnTo>
                <a:lnTo>
                  <a:pt x="209" y="125"/>
                </a:lnTo>
                <a:lnTo>
                  <a:pt x="215" y="135"/>
                </a:lnTo>
                <a:lnTo>
                  <a:pt x="216" y="136"/>
                </a:lnTo>
                <a:lnTo>
                  <a:pt x="218" y="138"/>
                </a:lnTo>
                <a:lnTo>
                  <a:pt x="242" y="138"/>
                </a:lnTo>
                <a:lnTo>
                  <a:pt x="243" y="138"/>
                </a:lnTo>
                <a:lnTo>
                  <a:pt x="244" y="139"/>
                </a:lnTo>
                <a:lnTo>
                  <a:pt x="244" y="304"/>
                </a:lnTo>
                <a:lnTo>
                  <a:pt x="244" y="306"/>
                </a:lnTo>
                <a:lnTo>
                  <a:pt x="247" y="306"/>
                </a:lnTo>
                <a:lnTo>
                  <a:pt x="308" y="306"/>
                </a:lnTo>
                <a:lnTo>
                  <a:pt x="309" y="306"/>
                </a:lnTo>
                <a:lnTo>
                  <a:pt x="311" y="304"/>
                </a:lnTo>
                <a:lnTo>
                  <a:pt x="311" y="139"/>
                </a:lnTo>
                <a:lnTo>
                  <a:pt x="311" y="138"/>
                </a:lnTo>
                <a:lnTo>
                  <a:pt x="314" y="138"/>
                </a:lnTo>
                <a:lnTo>
                  <a:pt x="367" y="138"/>
                </a:lnTo>
                <a:lnTo>
                  <a:pt x="369" y="136"/>
                </a:lnTo>
                <a:lnTo>
                  <a:pt x="369" y="135"/>
                </a:lnTo>
                <a:lnTo>
                  <a:pt x="369" y="88"/>
                </a:lnTo>
                <a:lnTo>
                  <a:pt x="369" y="87"/>
                </a:lnTo>
                <a:lnTo>
                  <a:pt x="367" y="87"/>
                </a:lnTo>
                <a:lnTo>
                  <a:pt x="188" y="87"/>
                </a:lnTo>
                <a:close/>
                <a:moveTo>
                  <a:pt x="146" y="232"/>
                </a:moveTo>
                <a:lnTo>
                  <a:pt x="146" y="238"/>
                </a:lnTo>
                <a:lnTo>
                  <a:pt x="144" y="243"/>
                </a:lnTo>
                <a:lnTo>
                  <a:pt x="141" y="248"/>
                </a:lnTo>
                <a:lnTo>
                  <a:pt x="138" y="252"/>
                </a:lnTo>
                <a:lnTo>
                  <a:pt x="134" y="256"/>
                </a:lnTo>
                <a:lnTo>
                  <a:pt x="130" y="258"/>
                </a:lnTo>
                <a:lnTo>
                  <a:pt x="124" y="259"/>
                </a:lnTo>
                <a:lnTo>
                  <a:pt x="119" y="260"/>
                </a:lnTo>
                <a:lnTo>
                  <a:pt x="112" y="259"/>
                </a:lnTo>
                <a:lnTo>
                  <a:pt x="106" y="258"/>
                </a:lnTo>
                <a:lnTo>
                  <a:pt x="102" y="256"/>
                </a:lnTo>
                <a:lnTo>
                  <a:pt x="97" y="252"/>
                </a:lnTo>
                <a:lnTo>
                  <a:pt x="95" y="248"/>
                </a:lnTo>
                <a:lnTo>
                  <a:pt x="93" y="243"/>
                </a:lnTo>
                <a:lnTo>
                  <a:pt x="92" y="238"/>
                </a:lnTo>
                <a:lnTo>
                  <a:pt x="90" y="231"/>
                </a:lnTo>
                <a:lnTo>
                  <a:pt x="90" y="165"/>
                </a:lnTo>
                <a:lnTo>
                  <a:pt x="92" y="157"/>
                </a:lnTo>
                <a:lnTo>
                  <a:pt x="93" y="152"/>
                </a:lnTo>
                <a:lnTo>
                  <a:pt x="95" y="146"/>
                </a:lnTo>
                <a:lnTo>
                  <a:pt x="97" y="143"/>
                </a:lnTo>
                <a:lnTo>
                  <a:pt x="102" y="139"/>
                </a:lnTo>
                <a:lnTo>
                  <a:pt x="106" y="138"/>
                </a:lnTo>
                <a:lnTo>
                  <a:pt x="112" y="136"/>
                </a:lnTo>
                <a:lnTo>
                  <a:pt x="117" y="136"/>
                </a:lnTo>
                <a:lnTo>
                  <a:pt x="123" y="136"/>
                </a:lnTo>
                <a:lnTo>
                  <a:pt x="129" y="138"/>
                </a:lnTo>
                <a:lnTo>
                  <a:pt x="133" y="139"/>
                </a:lnTo>
                <a:lnTo>
                  <a:pt x="137" y="143"/>
                </a:lnTo>
                <a:lnTo>
                  <a:pt x="141" y="146"/>
                </a:lnTo>
                <a:lnTo>
                  <a:pt x="143" y="152"/>
                </a:lnTo>
                <a:lnTo>
                  <a:pt x="146" y="157"/>
                </a:lnTo>
                <a:lnTo>
                  <a:pt x="146" y="165"/>
                </a:lnTo>
                <a:lnTo>
                  <a:pt x="146" y="232"/>
                </a:lnTo>
                <a:close/>
                <a:moveTo>
                  <a:pt x="1793" y="235"/>
                </a:moveTo>
                <a:lnTo>
                  <a:pt x="1781" y="235"/>
                </a:lnTo>
                <a:lnTo>
                  <a:pt x="1781" y="214"/>
                </a:lnTo>
                <a:lnTo>
                  <a:pt x="1815" y="214"/>
                </a:lnTo>
                <a:lnTo>
                  <a:pt x="1815" y="274"/>
                </a:lnTo>
                <a:lnTo>
                  <a:pt x="1815" y="283"/>
                </a:lnTo>
                <a:lnTo>
                  <a:pt x="1814" y="289"/>
                </a:lnTo>
                <a:lnTo>
                  <a:pt x="1811" y="294"/>
                </a:lnTo>
                <a:lnTo>
                  <a:pt x="1810" y="296"/>
                </a:lnTo>
                <a:lnTo>
                  <a:pt x="1808" y="298"/>
                </a:lnTo>
                <a:lnTo>
                  <a:pt x="1804" y="301"/>
                </a:lnTo>
                <a:lnTo>
                  <a:pt x="1800" y="304"/>
                </a:lnTo>
                <a:lnTo>
                  <a:pt x="1794" y="306"/>
                </a:lnTo>
                <a:lnTo>
                  <a:pt x="1787" y="306"/>
                </a:lnTo>
                <a:lnTo>
                  <a:pt x="1776" y="306"/>
                </a:lnTo>
                <a:lnTo>
                  <a:pt x="1769" y="306"/>
                </a:lnTo>
                <a:lnTo>
                  <a:pt x="1763" y="304"/>
                </a:lnTo>
                <a:lnTo>
                  <a:pt x="1759" y="301"/>
                </a:lnTo>
                <a:lnTo>
                  <a:pt x="1755" y="298"/>
                </a:lnTo>
                <a:lnTo>
                  <a:pt x="1752" y="294"/>
                </a:lnTo>
                <a:lnTo>
                  <a:pt x="1749" y="289"/>
                </a:lnTo>
                <a:lnTo>
                  <a:pt x="1748" y="283"/>
                </a:lnTo>
                <a:lnTo>
                  <a:pt x="1748" y="274"/>
                </a:lnTo>
                <a:lnTo>
                  <a:pt x="1748" y="167"/>
                </a:lnTo>
                <a:lnTo>
                  <a:pt x="1748" y="160"/>
                </a:lnTo>
                <a:lnTo>
                  <a:pt x="1749" y="155"/>
                </a:lnTo>
                <a:lnTo>
                  <a:pt x="1752" y="149"/>
                </a:lnTo>
                <a:lnTo>
                  <a:pt x="1753" y="146"/>
                </a:lnTo>
                <a:lnTo>
                  <a:pt x="1755" y="145"/>
                </a:lnTo>
                <a:lnTo>
                  <a:pt x="1759" y="141"/>
                </a:lnTo>
                <a:lnTo>
                  <a:pt x="1763" y="139"/>
                </a:lnTo>
                <a:lnTo>
                  <a:pt x="1769" y="138"/>
                </a:lnTo>
                <a:lnTo>
                  <a:pt x="1776" y="136"/>
                </a:lnTo>
                <a:lnTo>
                  <a:pt x="1787" y="136"/>
                </a:lnTo>
                <a:lnTo>
                  <a:pt x="1794" y="138"/>
                </a:lnTo>
                <a:lnTo>
                  <a:pt x="1800" y="139"/>
                </a:lnTo>
                <a:lnTo>
                  <a:pt x="1804" y="141"/>
                </a:lnTo>
                <a:lnTo>
                  <a:pt x="1808" y="145"/>
                </a:lnTo>
                <a:lnTo>
                  <a:pt x="1811" y="149"/>
                </a:lnTo>
                <a:lnTo>
                  <a:pt x="1814" y="155"/>
                </a:lnTo>
                <a:lnTo>
                  <a:pt x="1814" y="160"/>
                </a:lnTo>
                <a:lnTo>
                  <a:pt x="1815" y="167"/>
                </a:lnTo>
                <a:lnTo>
                  <a:pt x="1815" y="188"/>
                </a:lnTo>
                <a:lnTo>
                  <a:pt x="1793" y="188"/>
                </a:lnTo>
                <a:lnTo>
                  <a:pt x="1793" y="169"/>
                </a:lnTo>
                <a:lnTo>
                  <a:pt x="1791" y="165"/>
                </a:lnTo>
                <a:lnTo>
                  <a:pt x="1790" y="162"/>
                </a:lnTo>
                <a:lnTo>
                  <a:pt x="1787" y="160"/>
                </a:lnTo>
                <a:lnTo>
                  <a:pt x="1784" y="159"/>
                </a:lnTo>
                <a:lnTo>
                  <a:pt x="1779" y="159"/>
                </a:lnTo>
                <a:lnTo>
                  <a:pt x="1776" y="160"/>
                </a:lnTo>
                <a:lnTo>
                  <a:pt x="1773" y="162"/>
                </a:lnTo>
                <a:lnTo>
                  <a:pt x="1772" y="165"/>
                </a:lnTo>
                <a:lnTo>
                  <a:pt x="1770" y="169"/>
                </a:lnTo>
                <a:lnTo>
                  <a:pt x="1770" y="274"/>
                </a:lnTo>
                <a:lnTo>
                  <a:pt x="1770" y="276"/>
                </a:lnTo>
                <a:lnTo>
                  <a:pt x="1772" y="279"/>
                </a:lnTo>
                <a:lnTo>
                  <a:pt x="1773" y="282"/>
                </a:lnTo>
                <a:lnTo>
                  <a:pt x="1776" y="283"/>
                </a:lnTo>
                <a:lnTo>
                  <a:pt x="1779" y="283"/>
                </a:lnTo>
                <a:lnTo>
                  <a:pt x="1784" y="283"/>
                </a:lnTo>
                <a:lnTo>
                  <a:pt x="1789" y="283"/>
                </a:lnTo>
                <a:lnTo>
                  <a:pt x="1791" y="282"/>
                </a:lnTo>
                <a:lnTo>
                  <a:pt x="1793" y="279"/>
                </a:lnTo>
                <a:lnTo>
                  <a:pt x="1793" y="274"/>
                </a:lnTo>
                <a:lnTo>
                  <a:pt x="1793" y="235"/>
                </a:lnTo>
                <a:close/>
                <a:moveTo>
                  <a:pt x="1715" y="242"/>
                </a:moveTo>
                <a:lnTo>
                  <a:pt x="1715" y="138"/>
                </a:lnTo>
                <a:lnTo>
                  <a:pt x="1736" y="138"/>
                </a:lnTo>
                <a:lnTo>
                  <a:pt x="1736" y="304"/>
                </a:lnTo>
                <a:lnTo>
                  <a:pt x="1711" y="304"/>
                </a:lnTo>
                <a:lnTo>
                  <a:pt x="1688" y="193"/>
                </a:lnTo>
                <a:lnTo>
                  <a:pt x="1688" y="304"/>
                </a:lnTo>
                <a:lnTo>
                  <a:pt x="1667" y="304"/>
                </a:lnTo>
                <a:lnTo>
                  <a:pt x="1667" y="138"/>
                </a:lnTo>
                <a:lnTo>
                  <a:pt x="1694" y="138"/>
                </a:lnTo>
                <a:lnTo>
                  <a:pt x="1715" y="242"/>
                </a:lnTo>
                <a:close/>
                <a:moveTo>
                  <a:pt x="1656" y="138"/>
                </a:moveTo>
                <a:lnTo>
                  <a:pt x="1656" y="304"/>
                </a:lnTo>
                <a:lnTo>
                  <a:pt x="1633" y="304"/>
                </a:lnTo>
                <a:lnTo>
                  <a:pt x="1633" y="138"/>
                </a:lnTo>
                <a:lnTo>
                  <a:pt x="1656" y="138"/>
                </a:lnTo>
                <a:close/>
                <a:moveTo>
                  <a:pt x="1601" y="242"/>
                </a:moveTo>
                <a:lnTo>
                  <a:pt x="1599" y="138"/>
                </a:lnTo>
                <a:lnTo>
                  <a:pt x="1620" y="138"/>
                </a:lnTo>
                <a:lnTo>
                  <a:pt x="1620" y="304"/>
                </a:lnTo>
                <a:lnTo>
                  <a:pt x="1595" y="304"/>
                </a:lnTo>
                <a:lnTo>
                  <a:pt x="1572" y="193"/>
                </a:lnTo>
                <a:lnTo>
                  <a:pt x="1572" y="304"/>
                </a:lnTo>
                <a:lnTo>
                  <a:pt x="1553" y="304"/>
                </a:lnTo>
                <a:lnTo>
                  <a:pt x="1553" y="138"/>
                </a:lnTo>
                <a:lnTo>
                  <a:pt x="1578" y="138"/>
                </a:lnTo>
                <a:lnTo>
                  <a:pt x="1601" y="242"/>
                </a:lnTo>
                <a:close/>
                <a:moveTo>
                  <a:pt x="1496" y="160"/>
                </a:moveTo>
                <a:lnTo>
                  <a:pt x="1496" y="282"/>
                </a:lnTo>
                <a:lnTo>
                  <a:pt x="1505" y="282"/>
                </a:lnTo>
                <a:lnTo>
                  <a:pt x="1510" y="282"/>
                </a:lnTo>
                <a:lnTo>
                  <a:pt x="1513" y="280"/>
                </a:lnTo>
                <a:lnTo>
                  <a:pt x="1514" y="279"/>
                </a:lnTo>
                <a:lnTo>
                  <a:pt x="1516" y="276"/>
                </a:lnTo>
                <a:lnTo>
                  <a:pt x="1517" y="274"/>
                </a:lnTo>
                <a:lnTo>
                  <a:pt x="1517" y="267"/>
                </a:lnTo>
                <a:lnTo>
                  <a:pt x="1517" y="176"/>
                </a:lnTo>
                <a:lnTo>
                  <a:pt x="1517" y="169"/>
                </a:lnTo>
                <a:lnTo>
                  <a:pt x="1516" y="166"/>
                </a:lnTo>
                <a:lnTo>
                  <a:pt x="1514" y="165"/>
                </a:lnTo>
                <a:lnTo>
                  <a:pt x="1510" y="162"/>
                </a:lnTo>
                <a:lnTo>
                  <a:pt x="1507" y="160"/>
                </a:lnTo>
                <a:lnTo>
                  <a:pt x="1505" y="160"/>
                </a:lnTo>
                <a:lnTo>
                  <a:pt x="1496" y="160"/>
                </a:lnTo>
                <a:close/>
                <a:moveTo>
                  <a:pt x="1473" y="304"/>
                </a:moveTo>
                <a:lnTo>
                  <a:pt x="1473" y="138"/>
                </a:lnTo>
                <a:lnTo>
                  <a:pt x="1507" y="138"/>
                </a:lnTo>
                <a:lnTo>
                  <a:pt x="1516" y="139"/>
                </a:lnTo>
                <a:lnTo>
                  <a:pt x="1522" y="141"/>
                </a:lnTo>
                <a:lnTo>
                  <a:pt x="1527" y="143"/>
                </a:lnTo>
                <a:lnTo>
                  <a:pt x="1533" y="148"/>
                </a:lnTo>
                <a:lnTo>
                  <a:pt x="1536" y="152"/>
                </a:lnTo>
                <a:lnTo>
                  <a:pt x="1538" y="159"/>
                </a:lnTo>
                <a:lnTo>
                  <a:pt x="1540" y="166"/>
                </a:lnTo>
                <a:lnTo>
                  <a:pt x="1540" y="174"/>
                </a:lnTo>
                <a:lnTo>
                  <a:pt x="1540" y="269"/>
                </a:lnTo>
                <a:lnTo>
                  <a:pt x="1540" y="277"/>
                </a:lnTo>
                <a:lnTo>
                  <a:pt x="1538" y="284"/>
                </a:lnTo>
                <a:lnTo>
                  <a:pt x="1536" y="290"/>
                </a:lnTo>
                <a:lnTo>
                  <a:pt x="1533" y="296"/>
                </a:lnTo>
                <a:lnTo>
                  <a:pt x="1527" y="300"/>
                </a:lnTo>
                <a:lnTo>
                  <a:pt x="1522" y="303"/>
                </a:lnTo>
                <a:lnTo>
                  <a:pt x="1516" y="304"/>
                </a:lnTo>
                <a:lnTo>
                  <a:pt x="1507" y="304"/>
                </a:lnTo>
                <a:lnTo>
                  <a:pt x="1473" y="304"/>
                </a:lnTo>
                <a:close/>
                <a:moveTo>
                  <a:pt x="1458" y="138"/>
                </a:moveTo>
                <a:lnTo>
                  <a:pt x="1458" y="304"/>
                </a:lnTo>
                <a:lnTo>
                  <a:pt x="1435" y="304"/>
                </a:lnTo>
                <a:lnTo>
                  <a:pt x="1435" y="138"/>
                </a:lnTo>
                <a:lnTo>
                  <a:pt x="1458" y="138"/>
                </a:lnTo>
                <a:close/>
                <a:moveTo>
                  <a:pt x="1406" y="304"/>
                </a:moveTo>
                <a:lnTo>
                  <a:pt x="1382" y="304"/>
                </a:lnTo>
                <a:lnTo>
                  <a:pt x="1382" y="162"/>
                </a:lnTo>
                <a:lnTo>
                  <a:pt x="1362" y="162"/>
                </a:lnTo>
                <a:lnTo>
                  <a:pt x="1362" y="138"/>
                </a:lnTo>
                <a:lnTo>
                  <a:pt x="1425" y="138"/>
                </a:lnTo>
                <a:lnTo>
                  <a:pt x="1425" y="162"/>
                </a:lnTo>
                <a:lnTo>
                  <a:pt x="1406" y="162"/>
                </a:lnTo>
                <a:lnTo>
                  <a:pt x="1406" y="304"/>
                </a:lnTo>
                <a:close/>
                <a:moveTo>
                  <a:pt x="1314" y="219"/>
                </a:moveTo>
                <a:lnTo>
                  <a:pt x="1320" y="225"/>
                </a:lnTo>
                <a:lnTo>
                  <a:pt x="1324" y="232"/>
                </a:lnTo>
                <a:lnTo>
                  <a:pt x="1325" y="235"/>
                </a:lnTo>
                <a:lnTo>
                  <a:pt x="1327" y="239"/>
                </a:lnTo>
                <a:lnTo>
                  <a:pt x="1327" y="248"/>
                </a:lnTo>
                <a:lnTo>
                  <a:pt x="1327" y="274"/>
                </a:lnTo>
                <a:lnTo>
                  <a:pt x="1327" y="283"/>
                </a:lnTo>
                <a:lnTo>
                  <a:pt x="1325" y="289"/>
                </a:lnTo>
                <a:lnTo>
                  <a:pt x="1322" y="294"/>
                </a:lnTo>
                <a:lnTo>
                  <a:pt x="1321" y="296"/>
                </a:lnTo>
                <a:lnTo>
                  <a:pt x="1320" y="298"/>
                </a:lnTo>
                <a:lnTo>
                  <a:pt x="1315" y="301"/>
                </a:lnTo>
                <a:lnTo>
                  <a:pt x="1311" y="304"/>
                </a:lnTo>
                <a:lnTo>
                  <a:pt x="1305" y="306"/>
                </a:lnTo>
                <a:lnTo>
                  <a:pt x="1298" y="306"/>
                </a:lnTo>
                <a:lnTo>
                  <a:pt x="1288" y="306"/>
                </a:lnTo>
                <a:lnTo>
                  <a:pt x="1283" y="306"/>
                </a:lnTo>
                <a:lnTo>
                  <a:pt x="1277" y="304"/>
                </a:lnTo>
                <a:lnTo>
                  <a:pt x="1271" y="301"/>
                </a:lnTo>
                <a:lnTo>
                  <a:pt x="1267" y="298"/>
                </a:lnTo>
                <a:lnTo>
                  <a:pt x="1264" y="294"/>
                </a:lnTo>
                <a:lnTo>
                  <a:pt x="1263" y="289"/>
                </a:lnTo>
                <a:lnTo>
                  <a:pt x="1262" y="283"/>
                </a:lnTo>
                <a:lnTo>
                  <a:pt x="1262" y="276"/>
                </a:lnTo>
                <a:lnTo>
                  <a:pt x="1262" y="246"/>
                </a:lnTo>
                <a:lnTo>
                  <a:pt x="1283" y="246"/>
                </a:lnTo>
                <a:lnTo>
                  <a:pt x="1283" y="274"/>
                </a:lnTo>
                <a:lnTo>
                  <a:pt x="1284" y="279"/>
                </a:lnTo>
                <a:lnTo>
                  <a:pt x="1286" y="282"/>
                </a:lnTo>
                <a:lnTo>
                  <a:pt x="1288" y="283"/>
                </a:lnTo>
                <a:lnTo>
                  <a:pt x="1293" y="284"/>
                </a:lnTo>
                <a:lnTo>
                  <a:pt x="1295" y="284"/>
                </a:lnTo>
                <a:lnTo>
                  <a:pt x="1298" y="283"/>
                </a:lnTo>
                <a:lnTo>
                  <a:pt x="1301" y="282"/>
                </a:lnTo>
                <a:lnTo>
                  <a:pt x="1304" y="279"/>
                </a:lnTo>
                <a:lnTo>
                  <a:pt x="1304" y="274"/>
                </a:lnTo>
                <a:lnTo>
                  <a:pt x="1304" y="252"/>
                </a:lnTo>
                <a:lnTo>
                  <a:pt x="1304" y="248"/>
                </a:lnTo>
                <a:lnTo>
                  <a:pt x="1303" y="243"/>
                </a:lnTo>
                <a:lnTo>
                  <a:pt x="1301" y="242"/>
                </a:lnTo>
                <a:lnTo>
                  <a:pt x="1300" y="241"/>
                </a:lnTo>
                <a:lnTo>
                  <a:pt x="1297" y="238"/>
                </a:lnTo>
                <a:lnTo>
                  <a:pt x="1274" y="219"/>
                </a:lnTo>
                <a:lnTo>
                  <a:pt x="1267" y="212"/>
                </a:lnTo>
                <a:lnTo>
                  <a:pt x="1264" y="207"/>
                </a:lnTo>
                <a:lnTo>
                  <a:pt x="1263" y="203"/>
                </a:lnTo>
                <a:lnTo>
                  <a:pt x="1262" y="200"/>
                </a:lnTo>
                <a:lnTo>
                  <a:pt x="1262" y="190"/>
                </a:lnTo>
                <a:lnTo>
                  <a:pt x="1262" y="167"/>
                </a:lnTo>
                <a:lnTo>
                  <a:pt x="1262" y="160"/>
                </a:lnTo>
                <a:lnTo>
                  <a:pt x="1263" y="155"/>
                </a:lnTo>
                <a:lnTo>
                  <a:pt x="1264" y="149"/>
                </a:lnTo>
                <a:lnTo>
                  <a:pt x="1266" y="146"/>
                </a:lnTo>
                <a:lnTo>
                  <a:pt x="1269" y="145"/>
                </a:lnTo>
                <a:lnTo>
                  <a:pt x="1271" y="141"/>
                </a:lnTo>
                <a:lnTo>
                  <a:pt x="1277" y="139"/>
                </a:lnTo>
                <a:lnTo>
                  <a:pt x="1283" y="138"/>
                </a:lnTo>
                <a:lnTo>
                  <a:pt x="1288" y="136"/>
                </a:lnTo>
                <a:lnTo>
                  <a:pt x="1298" y="136"/>
                </a:lnTo>
                <a:lnTo>
                  <a:pt x="1305" y="138"/>
                </a:lnTo>
                <a:lnTo>
                  <a:pt x="1311" y="139"/>
                </a:lnTo>
                <a:lnTo>
                  <a:pt x="1315" y="141"/>
                </a:lnTo>
                <a:lnTo>
                  <a:pt x="1320" y="145"/>
                </a:lnTo>
                <a:lnTo>
                  <a:pt x="1322" y="149"/>
                </a:lnTo>
                <a:lnTo>
                  <a:pt x="1324" y="155"/>
                </a:lnTo>
                <a:lnTo>
                  <a:pt x="1325" y="160"/>
                </a:lnTo>
                <a:lnTo>
                  <a:pt x="1327" y="167"/>
                </a:lnTo>
                <a:lnTo>
                  <a:pt x="1327" y="191"/>
                </a:lnTo>
                <a:lnTo>
                  <a:pt x="1304" y="191"/>
                </a:lnTo>
                <a:lnTo>
                  <a:pt x="1304" y="169"/>
                </a:lnTo>
                <a:lnTo>
                  <a:pt x="1303" y="165"/>
                </a:lnTo>
                <a:lnTo>
                  <a:pt x="1303" y="163"/>
                </a:lnTo>
                <a:lnTo>
                  <a:pt x="1301" y="162"/>
                </a:lnTo>
                <a:lnTo>
                  <a:pt x="1298" y="159"/>
                </a:lnTo>
                <a:lnTo>
                  <a:pt x="1295" y="159"/>
                </a:lnTo>
                <a:lnTo>
                  <a:pt x="1293" y="159"/>
                </a:lnTo>
                <a:lnTo>
                  <a:pt x="1288" y="159"/>
                </a:lnTo>
                <a:lnTo>
                  <a:pt x="1286" y="162"/>
                </a:lnTo>
                <a:lnTo>
                  <a:pt x="1286" y="163"/>
                </a:lnTo>
                <a:lnTo>
                  <a:pt x="1284" y="165"/>
                </a:lnTo>
                <a:lnTo>
                  <a:pt x="1284" y="169"/>
                </a:lnTo>
                <a:lnTo>
                  <a:pt x="1284" y="187"/>
                </a:lnTo>
                <a:lnTo>
                  <a:pt x="1284" y="191"/>
                </a:lnTo>
                <a:lnTo>
                  <a:pt x="1286" y="196"/>
                </a:lnTo>
                <a:lnTo>
                  <a:pt x="1286" y="197"/>
                </a:lnTo>
                <a:lnTo>
                  <a:pt x="1287" y="198"/>
                </a:lnTo>
                <a:lnTo>
                  <a:pt x="1290" y="200"/>
                </a:lnTo>
                <a:lnTo>
                  <a:pt x="1314" y="219"/>
                </a:lnTo>
                <a:close/>
                <a:moveTo>
                  <a:pt x="1229" y="242"/>
                </a:moveTo>
                <a:lnTo>
                  <a:pt x="1229" y="138"/>
                </a:lnTo>
                <a:lnTo>
                  <a:pt x="1250" y="138"/>
                </a:lnTo>
                <a:lnTo>
                  <a:pt x="1250" y="304"/>
                </a:lnTo>
                <a:lnTo>
                  <a:pt x="1225" y="304"/>
                </a:lnTo>
                <a:lnTo>
                  <a:pt x="1201" y="193"/>
                </a:lnTo>
                <a:lnTo>
                  <a:pt x="1202" y="304"/>
                </a:lnTo>
                <a:lnTo>
                  <a:pt x="1181" y="304"/>
                </a:lnTo>
                <a:lnTo>
                  <a:pt x="1181" y="138"/>
                </a:lnTo>
                <a:lnTo>
                  <a:pt x="1208" y="138"/>
                </a:lnTo>
                <a:lnTo>
                  <a:pt x="1229" y="242"/>
                </a:lnTo>
                <a:close/>
                <a:moveTo>
                  <a:pt x="1119" y="138"/>
                </a:moveTo>
                <a:lnTo>
                  <a:pt x="1170" y="138"/>
                </a:lnTo>
                <a:lnTo>
                  <a:pt x="1170" y="162"/>
                </a:lnTo>
                <a:lnTo>
                  <a:pt x="1141" y="162"/>
                </a:lnTo>
                <a:lnTo>
                  <a:pt x="1141" y="208"/>
                </a:lnTo>
                <a:lnTo>
                  <a:pt x="1168" y="208"/>
                </a:lnTo>
                <a:lnTo>
                  <a:pt x="1168" y="231"/>
                </a:lnTo>
                <a:lnTo>
                  <a:pt x="1141" y="231"/>
                </a:lnTo>
                <a:lnTo>
                  <a:pt x="1141" y="282"/>
                </a:lnTo>
                <a:lnTo>
                  <a:pt x="1170" y="282"/>
                </a:lnTo>
                <a:lnTo>
                  <a:pt x="1170" y="304"/>
                </a:lnTo>
                <a:lnTo>
                  <a:pt x="1119" y="304"/>
                </a:lnTo>
                <a:lnTo>
                  <a:pt x="1119" y="138"/>
                </a:lnTo>
                <a:close/>
                <a:moveTo>
                  <a:pt x="1089" y="304"/>
                </a:moveTo>
                <a:lnTo>
                  <a:pt x="1065" y="304"/>
                </a:lnTo>
                <a:lnTo>
                  <a:pt x="1065" y="162"/>
                </a:lnTo>
                <a:lnTo>
                  <a:pt x="1045" y="162"/>
                </a:lnTo>
                <a:lnTo>
                  <a:pt x="1045" y="138"/>
                </a:lnTo>
                <a:lnTo>
                  <a:pt x="1109" y="138"/>
                </a:lnTo>
                <a:lnTo>
                  <a:pt x="1109" y="162"/>
                </a:lnTo>
                <a:lnTo>
                  <a:pt x="1089" y="162"/>
                </a:lnTo>
                <a:lnTo>
                  <a:pt x="1089" y="304"/>
                </a:lnTo>
                <a:close/>
                <a:moveTo>
                  <a:pt x="1017" y="304"/>
                </a:moveTo>
                <a:lnTo>
                  <a:pt x="995" y="304"/>
                </a:lnTo>
                <a:lnTo>
                  <a:pt x="995" y="162"/>
                </a:lnTo>
                <a:lnTo>
                  <a:pt x="973" y="162"/>
                </a:lnTo>
                <a:lnTo>
                  <a:pt x="973" y="138"/>
                </a:lnTo>
                <a:lnTo>
                  <a:pt x="1038" y="138"/>
                </a:lnTo>
                <a:lnTo>
                  <a:pt x="1038" y="162"/>
                </a:lnTo>
                <a:lnTo>
                  <a:pt x="1017" y="162"/>
                </a:lnTo>
                <a:lnTo>
                  <a:pt x="1017" y="304"/>
                </a:lnTo>
                <a:close/>
                <a:moveTo>
                  <a:pt x="942" y="169"/>
                </a:moveTo>
                <a:lnTo>
                  <a:pt x="941" y="165"/>
                </a:lnTo>
                <a:lnTo>
                  <a:pt x="941" y="163"/>
                </a:lnTo>
                <a:lnTo>
                  <a:pt x="939" y="162"/>
                </a:lnTo>
                <a:lnTo>
                  <a:pt x="937" y="160"/>
                </a:lnTo>
                <a:lnTo>
                  <a:pt x="932" y="159"/>
                </a:lnTo>
                <a:lnTo>
                  <a:pt x="928" y="159"/>
                </a:lnTo>
                <a:lnTo>
                  <a:pt x="924" y="160"/>
                </a:lnTo>
                <a:lnTo>
                  <a:pt x="921" y="162"/>
                </a:lnTo>
                <a:lnTo>
                  <a:pt x="920" y="165"/>
                </a:lnTo>
                <a:lnTo>
                  <a:pt x="920" y="169"/>
                </a:lnTo>
                <a:lnTo>
                  <a:pt x="920" y="274"/>
                </a:lnTo>
                <a:lnTo>
                  <a:pt x="920" y="279"/>
                </a:lnTo>
                <a:lnTo>
                  <a:pt x="921" y="282"/>
                </a:lnTo>
                <a:lnTo>
                  <a:pt x="924" y="283"/>
                </a:lnTo>
                <a:lnTo>
                  <a:pt x="928" y="283"/>
                </a:lnTo>
                <a:lnTo>
                  <a:pt x="932" y="283"/>
                </a:lnTo>
                <a:lnTo>
                  <a:pt x="937" y="283"/>
                </a:lnTo>
                <a:lnTo>
                  <a:pt x="939" y="282"/>
                </a:lnTo>
                <a:lnTo>
                  <a:pt x="941" y="279"/>
                </a:lnTo>
                <a:lnTo>
                  <a:pt x="942" y="274"/>
                </a:lnTo>
                <a:lnTo>
                  <a:pt x="942" y="169"/>
                </a:lnTo>
                <a:close/>
                <a:moveTo>
                  <a:pt x="965" y="274"/>
                </a:moveTo>
                <a:lnTo>
                  <a:pt x="963" y="283"/>
                </a:lnTo>
                <a:lnTo>
                  <a:pt x="963" y="289"/>
                </a:lnTo>
                <a:lnTo>
                  <a:pt x="961" y="294"/>
                </a:lnTo>
                <a:lnTo>
                  <a:pt x="959" y="296"/>
                </a:lnTo>
                <a:lnTo>
                  <a:pt x="958" y="298"/>
                </a:lnTo>
                <a:lnTo>
                  <a:pt x="954" y="301"/>
                </a:lnTo>
                <a:lnTo>
                  <a:pt x="949" y="304"/>
                </a:lnTo>
                <a:lnTo>
                  <a:pt x="944" y="306"/>
                </a:lnTo>
                <a:lnTo>
                  <a:pt x="937" y="306"/>
                </a:lnTo>
                <a:lnTo>
                  <a:pt x="924" y="306"/>
                </a:lnTo>
                <a:lnTo>
                  <a:pt x="918" y="306"/>
                </a:lnTo>
                <a:lnTo>
                  <a:pt x="913" y="304"/>
                </a:lnTo>
                <a:lnTo>
                  <a:pt x="907" y="301"/>
                </a:lnTo>
                <a:lnTo>
                  <a:pt x="904" y="298"/>
                </a:lnTo>
                <a:lnTo>
                  <a:pt x="900" y="294"/>
                </a:lnTo>
                <a:lnTo>
                  <a:pt x="899" y="289"/>
                </a:lnTo>
                <a:lnTo>
                  <a:pt x="897" y="283"/>
                </a:lnTo>
                <a:lnTo>
                  <a:pt x="897" y="274"/>
                </a:lnTo>
                <a:lnTo>
                  <a:pt x="897" y="167"/>
                </a:lnTo>
                <a:lnTo>
                  <a:pt x="897" y="160"/>
                </a:lnTo>
                <a:lnTo>
                  <a:pt x="899" y="155"/>
                </a:lnTo>
                <a:lnTo>
                  <a:pt x="900" y="149"/>
                </a:lnTo>
                <a:lnTo>
                  <a:pt x="901" y="146"/>
                </a:lnTo>
                <a:lnTo>
                  <a:pt x="904" y="145"/>
                </a:lnTo>
                <a:lnTo>
                  <a:pt x="907" y="141"/>
                </a:lnTo>
                <a:lnTo>
                  <a:pt x="913" y="139"/>
                </a:lnTo>
                <a:lnTo>
                  <a:pt x="918" y="138"/>
                </a:lnTo>
                <a:lnTo>
                  <a:pt x="924" y="136"/>
                </a:lnTo>
                <a:lnTo>
                  <a:pt x="937" y="136"/>
                </a:lnTo>
                <a:lnTo>
                  <a:pt x="944" y="138"/>
                </a:lnTo>
                <a:lnTo>
                  <a:pt x="949" y="139"/>
                </a:lnTo>
                <a:lnTo>
                  <a:pt x="954" y="141"/>
                </a:lnTo>
                <a:lnTo>
                  <a:pt x="958" y="145"/>
                </a:lnTo>
                <a:lnTo>
                  <a:pt x="961" y="149"/>
                </a:lnTo>
                <a:lnTo>
                  <a:pt x="963" y="155"/>
                </a:lnTo>
                <a:lnTo>
                  <a:pt x="963" y="160"/>
                </a:lnTo>
                <a:lnTo>
                  <a:pt x="965" y="167"/>
                </a:lnTo>
                <a:lnTo>
                  <a:pt x="965" y="274"/>
                </a:lnTo>
                <a:close/>
                <a:moveTo>
                  <a:pt x="843" y="231"/>
                </a:moveTo>
                <a:lnTo>
                  <a:pt x="843" y="282"/>
                </a:lnTo>
                <a:lnTo>
                  <a:pt x="855" y="282"/>
                </a:lnTo>
                <a:lnTo>
                  <a:pt x="858" y="282"/>
                </a:lnTo>
                <a:lnTo>
                  <a:pt x="860" y="280"/>
                </a:lnTo>
                <a:lnTo>
                  <a:pt x="862" y="277"/>
                </a:lnTo>
                <a:lnTo>
                  <a:pt x="863" y="273"/>
                </a:lnTo>
                <a:lnTo>
                  <a:pt x="863" y="241"/>
                </a:lnTo>
                <a:lnTo>
                  <a:pt x="862" y="236"/>
                </a:lnTo>
                <a:lnTo>
                  <a:pt x="860" y="234"/>
                </a:lnTo>
                <a:lnTo>
                  <a:pt x="858" y="231"/>
                </a:lnTo>
                <a:lnTo>
                  <a:pt x="853" y="231"/>
                </a:lnTo>
                <a:lnTo>
                  <a:pt x="843" y="231"/>
                </a:lnTo>
                <a:close/>
                <a:moveTo>
                  <a:pt x="862" y="170"/>
                </a:moveTo>
                <a:lnTo>
                  <a:pt x="862" y="166"/>
                </a:lnTo>
                <a:lnTo>
                  <a:pt x="860" y="163"/>
                </a:lnTo>
                <a:lnTo>
                  <a:pt x="858" y="162"/>
                </a:lnTo>
                <a:lnTo>
                  <a:pt x="853" y="160"/>
                </a:lnTo>
                <a:lnTo>
                  <a:pt x="843" y="160"/>
                </a:lnTo>
                <a:lnTo>
                  <a:pt x="843" y="210"/>
                </a:lnTo>
                <a:lnTo>
                  <a:pt x="853" y="210"/>
                </a:lnTo>
                <a:lnTo>
                  <a:pt x="858" y="208"/>
                </a:lnTo>
                <a:lnTo>
                  <a:pt x="860" y="207"/>
                </a:lnTo>
                <a:lnTo>
                  <a:pt x="862" y="203"/>
                </a:lnTo>
                <a:lnTo>
                  <a:pt x="862" y="198"/>
                </a:lnTo>
                <a:lnTo>
                  <a:pt x="862" y="170"/>
                </a:lnTo>
                <a:close/>
                <a:moveTo>
                  <a:pt x="872" y="219"/>
                </a:moveTo>
                <a:lnTo>
                  <a:pt x="876" y="221"/>
                </a:lnTo>
                <a:lnTo>
                  <a:pt x="879" y="222"/>
                </a:lnTo>
                <a:lnTo>
                  <a:pt x="880" y="225"/>
                </a:lnTo>
                <a:lnTo>
                  <a:pt x="882" y="227"/>
                </a:lnTo>
                <a:lnTo>
                  <a:pt x="884" y="234"/>
                </a:lnTo>
                <a:lnTo>
                  <a:pt x="886" y="238"/>
                </a:lnTo>
                <a:lnTo>
                  <a:pt x="886" y="243"/>
                </a:lnTo>
                <a:lnTo>
                  <a:pt x="886" y="273"/>
                </a:lnTo>
                <a:lnTo>
                  <a:pt x="886" y="282"/>
                </a:lnTo>
                <a:lnTo>
                  <a:pt x="884" y="287"/>
                </a:lnTo>
                <a:lnTo>
                  <a:pt x="882" y="293"/>
                </a:lnTo>
                <a:lnTo>
                  <a:pt x="880" y="294"/>
                </a:lnTo>
                <a:lnTo>
                  <a:pt x="879" y="297"/>
                </a:lnTo>
                <a:lnTo>
                  <a:pt x="874" y="300"/>
                </a:lnTo>
                <a:lnTo>
                  <a:pt x="870" y="303"/>
                </a:lnTo>
                <a:lnTo>
                  <a:pt x="865" y="304"/>
                </a:lnTo>
                <a:lnTo>
                  <a:pt x="858" y="304"/>
                </a:lnTo>
                <a:lnTo>
                  <a:pt x="821" y="304"/>
                </a:lnTo>
                <a:lnTo>
                  <a:pt x="821" y="138"/>
                </a:lnTo>
                <a:lnTo>
                  <a:pt x="858" y="138"/>
                </a:lnTo>
                <a:lnTo>
                  <a:pt x="863" y="139"/>
                </a:lnTo>
                <a:lnTo>
                  <a:pt x="869" y="141"/>
                </a:lnTo>
                <a:lnTo>
                  <a:pt x="874" y="142"/>
                </a:lnTo>
                <a:lnTo>
                  <a:pt x="879" y="146"/>
                </a:lnTo>
                <a:lnTo>
                  <a:pt x="882" y="150"/>
                </a:lnTo>
                <a:lnTo>
                  <a:pt x="883" y="156"/>
                </a:lnTo>
                <a:lnTo>
                  <a:pt x="884" y="162"/>
                </a:lnTo>
                <a:lnTo>
                  <a:pt x="886" y="169"/>
                </a:lnTo>
                <a:lnTo>
                  <a:pt x="886" y="194"/>
                </a:lnTo>
                <a:lnTo>
                  <a:pt x="884" y="203"/>
                </a:lnTo>
                <a:lnTo>
                  <a:pt x="882" y="211"/>
                </a:lnTo>
                <a:lnTo>
                  <a:pt x="880" y="214"/>
                </a:lnTo>
                <a:lnTo>
                  <a:pt x="877" y="215"/>
                </a:lnTo>
                <a:lnTo>
                  <a:pt x="876" y="218"/>
                </a:lnTo>
                <a:lnTo>
                  <a:pt x="872" y="219"/>
                </a:lnTo>
                <a:close/>
                <a:moveTo>
                  <a:pt x="785" y="170"/>
                </a:moveTo>
                <a:lnTo>
                  <a:pt x="785" y="166"/>
                </a:lnTo>
                <a:lnTo>
                  <a:pt x="784" y="163"/>
                </a:lnTo>
                <a:lnTo>
                  <a:pt x="781" y="162"/>
                </a:lnTo>
                <a:lnTo>
                  <a:pt x="777" y="160"/>
                </a:lnTo>
                <a:lnTo>
                  <a:pt x="766" y="160"/>
                </a:lnTo>
                <a:lnTo>
                  <a:pt x="766" y="215"/>
                </a:lnTo>
                <a:lnTo>
                  <a:pt x="776" y="215"/>
                </a:lnTo>
                <a:lnTo>
                  <a:pt x="780" y="215"/>
                </a:lnTo>
                <a:lnTo>
                  <a:pt x="783" y="212"/>
                </a:lnTo>
                <a:lnTo>
                  <a:pt x="785" y="210"/>
                </a:lnTo>
                <a:lnTo>
                  <a:pt x="785" y="205"/>
                </a:lnTo>
                <a:lnTo>
                  <a:pt x="785" y="170"/>
                </a:lnTo>
                <a:close/>
                <a:moveTo>
                  <a:pt x="795" y="227"/>
                </a:moveTo>
                <a:lnTo>
                  <a:pt x="798" y="228"/>
                </a:lnTo>
                <a:lnTo>
                  <a:pt x="801" y="229"/>
                </a:lnTo>
                <a:lnTo>
                  <a:pt x="804" y="231"/>
                </a:lnTo>
                <a:lnTo>
                  <a:pt x="805" y="234"/>
                </a:lnTo>
                <a:lnTo>
                  <a:pt x="808" y="239"/>
                </a:lnTo>
                <a:lnTo>
                  <a:pt x="808" y="248"/>
                </a:lnTo>
                <a:lnTo>
                  <a:pt x="808" y="304"/>
                </a:lnTo>
                <a:lnTo>
                  <a:pt x="785" y="304"/>
                </a:lnTo>
                <a:lnTo>
                  <a:pt x="785" y="249"/>
                </a:lnTo>
                <a:lnTo>
                  <a:pt x="785" y="243"/>
                </a:lnTo>
                <a:lnTo>
                  <a:pt x="784" y="241"/>
                </a:lnTo>
                <a:lnTo>
                  <a:pt x="780" y="238"/>
                </a:lnTo>
                <a:lnTo>
                  <a:pt x="776" y="238"/>
                </a:lnTo>
                <a:lnTo>
                  <a:pt x="766" y="238"/>
                </a:lnTo>
                <a:lnTo>
                  <a:pt x="766" y="304"/>
                </a:lnTo>
                <a:lnTo>
                  <a:pt x="743" y="304"/>
                </a:lnTo>
                <a:lnTo>
                  <a:pt x="743" y="138"/>
                </a:lnTo>
                <a:lnTo>
                  <a:pt x="781" y="138"/>
                </a:lnTo>
                <a:lnTo>
                  <a:pt x="787" y="139"/>
                </a:lnTo>
                <a:lnTo>
                  <a:pt x="793" y="141"/>
                </a:lnTo>
                <a:lnTo>
                  <a:pt x="798" y="142"/>
                </a:lnTo>
                <a:lnTo>
                  <a:pt x="801" y="146"/>
                </a:lnTo>
                <a:lnTo>
                  <a:pt x="804" y="150"/>
                </a:lnTo>
                <a:lnTo>
                  <a:pt x="807" y="156"/>
                </a:lnTo>
                <a:lnTo>
                  <a:pt x="808" y="162"/>
                </a:lnTo>
                <a:lnTo>
                  <a:pt x="808" y="169"/>
                </a:lnTo>
                <a:lnTo>
                  <a:pt x="808" y="200"/>
                </a:lnTo>
                <a:lnTo>
                  <a:pt x="808" y="210"/>
                </a:lnTo>
                <a:lnTo>
                  <a:pt x="805" y="217"/>
                </a:lnTo>
                <a:lnTo>
                  <a:pt x="804" y="219"/>
                </a:lnTo>
                <a:lnTo>
                  <a:pt x="801" y="222"/>
                </a:lnTo>
                <a:lnTo>
                  <a:pt x="795" y="227"/>
                </a:lnTo>
                <a:close/>
                <a:moveTo>
                  <a:pt x="681" y="138"/>
                </a:moveTo>
                <a:lnTo>
                  <a:pt x="732" y="138"/>
                </a:lnTo>
                <a:lnTo>
                  <a:pt x="732" y="162"/>
                </a:lnTo>
                <a:lnTo>
                  <a:pt x="704" y="162"/>
                </a:lnTo>
                <a:lnTo>
                  <a:pt x="704" y="208"/>
                </a:lnTo>
                <a:lnTo>
                  <a:pt x="730" y="208"/>
                </a:lnTo>
                <a:lnTo>
                  <a:pt x="730" y="231"/>
                </a:lnTo>
                <a:lnTo>
                  <a:pt x="704" y="231"/>
                </a:lnTo>
                <a:lnTo>
                  <a:pt x="704" y="282"/>
                </a:lnTo>
                <a:lnTo>
                  <a:pt x="732" y="282"/>
                </a:lnTo>
                <a:lnTo>
                  <a:pt x="732" y="304"/>
                </a:lnTo>
                <a:lnTo>
                  <a:pt x="681" y="304"/>
                </a:lnTo>
                <a:lnTo>
                  <a:pt x="681" y="138"/>
                </a:lnTo>
                <a:close/>
                <a:moveTo>
                  <a:pt x="650" y="304"/>
                </a:moveTo>
                <a:lnTo>
                  <a:pt x="627" y="304"/>
                </a:lnTo>
                <a:lnTo>
                  <a:pt x="627" y="162"/>
                </a:lnTo>
                <a:lnTo>
                  <a:pt x="607" y="162"/>
                </a:lnTo>
                <a:lnTo>
                  <a:pt x="607" y="138"/>
                </a:lnTo>
                <a:lnTo>
                  <a:pt x="671" y="138"/>
                </a:lnTo>
                <a:lnTo>
                  <a:pt x="671" y="162"/>
                </a:lnTo>
                <a:lnTo>
                  <a:pt x="650" y="162"/>
                </a:lnTo>
                <a:lnTo>
                  <a:pt x="650" y="304"/>
                </a:lnTo>
                <a:close/>
                <a:moveTo>
                  <a:pt x="588" y="219"/>
                </a:moveTo>
                <a:lnTo>
                  <a:pt x="595" y="225"/>
                </a:lnTo>
                <a:lnTo>
                  <a:pt x="599" y="232"/>
                </a:lnTo>
                <a:lnTo>
                  <a:pt x="600" y="235"/>
                </a:lnTo>
                <a:lnTo>
                  <a:pt x="600" y="239"/>
                </a:lnTo>
                <a:lnTo>
                  <a:pt x="602" y="248"/>
                </a:lnTo>
                <a:lnTo>
                  <a:pt x="602" y="274"/>
                </a:lnTo>
                <a:lnTo>
                  <a:pt x="600" y="283"/>
                </a:lnTo>
                <a:lnTo>
                  <a:pt x="600" y="289"/>
                </a:lnTo>
                <a:lnTo>
                  <a:pt x="598" y="294"/>
                </a:lnTo>
                <a:lnTo>
                  <a:pt x="596" y="296"/>
                </a:lnTo>
                <a:lnTo>
                  <a:pt x="595" y="298"/>
                </a:lnTo>
                <a:lnTo>
                  <a:pt x="591" y="301"/>
                </a:lnTo>
                <a:lnTo>
                  <a:pt x="586" y="304"/>
                </a:lnTo>
                <a:lnTo>
                  <a:pt x="581" y="306"/>
                </a:lnTo>
                <a:lnTo>
                  <a:pt x="574" y="306"/>
                </a:lnTo>
                <a:lnTo>
                  <a:pt x="564" y="306"/>
                </a:lnTo>
                <a:lnTo>
                  <a:pt x="557" y="306"/>
                </a:lnTo>
                <a:lnTo>
                  <a:pt x="551" y="304"/>
                </a:lnTo>
                <a:lnTo>
                  <a:pt x="547" y="301"/>
                </a:lnTo>
                <a:lnTo>
                  <a:pt x="542" y="298"/>
                </a:lnTo>
                <a:lnTo>
                  <a:pt x="540" y="294"/>
                </a:lnTo>
                <a:lnTo>
                  <a:pt x="538" y="289"/>
                </a:lnTo>
                <a:lnTo>
                  <a:pt x="537" y="283"/>
                </a:lnTo>
                <a:lnTo>
                  <a:pt x="535" y="276"/>
                </a:lnTo>
                <a:lnTo>
                  <a:pt x="535" y="246"/>
                </a:lnTo>
                <a:lnTo>
                  <a:pt x="558" y="246"/>
                </a:lnTo>
                <a:lnTo>
                  <a:pt x="558" y="274"/>
                </a:lnTo>
                <a:lnTo>
                  <a:pt x="559" y="279"/>
                </a:lnTo>
                <a:lnTo>
                  <a:pt x="561" y="282"/>
                </a:lnTo>
                <a:lnTo>
                  <a:pt x="564" y="283"/>
                </a:lnTo>
                <a:lnTo>
                  <a:pt x="567" y="284"/>
                </a:lnTo>
                <a:lnTo>
                  <a:pt x="569" y="284"/>
                </a:lnTo>
                <a:lnTo>
                  <a:pt x="574" y="283"/>
                </a:lnTo>
                <a:lnTo>
                  <a:pt x="576" y="282"/>
                </a:lnTo>
                <a:lnTo>
                  <a:pt x="578" y="279"/>
                </a:lnTo>
                <a:lnTo>
                  <a:pt x="579" y="274"/>
                </a:lnTo>
                <a:lnTo>
                  <a:pt x="579" y="252"/>
                </a:lnTo>
                <a:lnTo>
                  <a:pt x="578" y="248"/>
                </a:lnTo>
                <a:lnTo>
                  <a:pt x="578" y="243"/>
                </a:lnTo>
                <a:lnTo>
                  <a:pt x="576" y="242"/>
                </a:lnTo>
                <a:lnTo>
                  <a:pt x="575" y="241"/>
                </a:lnTo>
                <a:lnTo>
                  <a:pt x="572" y="238"/>
                </a:lnTo>
                <a:lnTo>
                  <a:pt x="550" y="219"/>
                </a:lnTo>
                <a:lnTo>
                  <a:pt x="542" y="212"/>
                </a:lnTo>
                <a:lnTo>
                  <a:pt x="538" y="207"/>
                </a:lnTo>
                <a:lnTo>
                  <a:pt x="537" y="203"/>
                </a:lnTo>
                <a:lnTo>
                  <a:pt x="537" y="200"/>
                </a:lnTo>
                <a:lnTo>
                  <a:pt x="535" y="190"/>
                </a:lnTo>
                <a:lnTo>
                  <a:pt x="535" y="167"/>
                </a:lnTo>
                <a:lnTo>
                  <a:pt x="537" y="160"/>
                </a:lnTo>
                <a:lnTo>
                  <a:pt x="538" y="155"/>
                </a:lnTo>
                <a:lnTo>
                  <a:pt x="540" y="149"/>
                </a:lnTo>
                <a:lnTo>
                  <a:pt x="541" y="146"/>
                </a:lnTo>
                <a:lnTo>
                  <a:pt x="542" y="145"/>
                </a:lnTo>
                <a:lnTo>
                  <a:pt x="547" y="141"/>
                </a:lnTo>
                <a:lnTo>
                  <a:pt x="551" y="139"/>
                </a:lnTo>
                <a:lnTo>
                  <a:pt x="557" y="138"/>
                </a:lnTo>
                <a:lnTo>
                  <a:pt x="564" y="136"/>
                </a:lnTo>
                <a:lnTo>
                  <a:pt x="574" y="136"/>
                </a:lnTo>
                <a:lnTo>
                  <a:pt x="579" y="138"/>
                </a:lnTo>
                <a:lnTo>
                  <a:pt x="585" y="139"/>
                </a:lnTo>
                <a:lnTo>
                  <a:pt x="591" y="141"/>
                </a:lnTo>
                <a:lnTo>
                  <a:pt x="595" y="145"/>
                </a:lnTo>
                <a:lnTo>
                  <a:pt x="598" y="149"/>
                </a:lnTo>
                <a:lnTo>
                  <a:pt x="599" y="155"/>
                </a:lnTo>
                <a:lnTo>
                  <a:pt x="600" y="160"/>
                </a:lnTo>
                <a:lnTo>
                  <a:pt x="600" y="167"/>
                </a:lnTo>
                <a:lnTo>
                  <a:pt x="600" y="191"/>
                </a:lnTo>
                <a:lnTo>
                  <a:pt x="579" y="191"/>
                </a:lnTo>
                <a:lnTo>
                  <a:pt x="579" y="169"/>
                </a:lnTo>
                <a:lnTo>
                  <a:pt x="578" y="165"/>
                </a:lnTo>
                <a:lnTo>
                  <a:pt x="576" y="162"/>
                </a:lnTo>
                <a:lnTo>
                  <a:pt x="574" y="159"/>
                </a:lnTo>
                <a:lnTo>
                  <a:pt x="569" y="159"/>
                </a:lnTo>
                <a:lnTo>
                  <a:pt x="568" y="159"/>
                </a:lnTo>
                <a:lnTo>
                  <a:pt x="564" y="159"/>
                </a:lnTo>
                <a:lnTo>
                  <a:pt x="561" y="162"/>
                </a:lnTo>
                <a:lnTo>
                  <a:pt x="559" y="165"/>
                </a:lnTo>
                <a:lnTo>
                  <a:pt x="558" y="169"/>
                </a:lnTo>
                <a:lnTo>
                  <a:pt x="558" y="187"/>
                </a:lnTo>
                <a:lnTo>
                  <a:pt x="559" y="191"/>
                </a:lnTo>
                <a:lnTo>
                  <a:pt x="561" y="196"/>
                </a:lnTo>
                <a:lnTo>
                  <a:pt x="561" y="197"/>
                </a:lnTo>
                <a:lnTo>
                  <a:pt x="562" y="198"/>
                </a:lnTo>
                <a:lnTo>
                  <a:pt x="565" y="200"/>
                </a:lnTo>
                <a:lnTo>
                  <a:pt x="588" y="219"/>
                </a:lnTo>
                <a:close/>
                <a:moveTo>
                  <a:pt x="502" y="169"/>
                </a:moveTo>
                <a:lnTo>
                  <a:pt x="502" y="165"/>
                </a:lnTo>
                <a:lnTo>
                  <a:pt x="500" y="163"/>
                </a:lnTo>
                <a:lnTo>
                  <a:pt x="500" y="162"/>
                </a:lnTo>
                <a:lnTo>
                  <a:pt x="497" y="160"/>
                </a:lnTo>
                <a:lnTo>
                  <a:pt x="493" y="159"/>
                </a:lnTo>
                <a:lnTo>
                  <a:pt x="489" y="159"/>
                </a:lnTo>
                <a:lnTo>
                  <a:pt x="485" y="160"/>
                </a:lnTo>
                <a:lnTo>
                  <a:pt x="482" y="162"/>
                </a:lnTo>
                <a:lnTo>
                  <a:pt x="480" y="165"/>
                </a:lnTo>
                <a:lnTo>
                  <a:pt x="480" y="169"/>
                </a:lnTo>
                <a:lnTo>
                  <a:pt x="480" y="274"/>
                </a:lnTo>
                <a:lnTo>
                  <a:pt x="480" y="279"/>
                </a:lnTo>
                <a:lnTo>
                  <a:pt x="482" y="282"/>
                </a:lnTo>
                <a:lnTo>
                  <a:pt x="485" y="283"/>
                </a:lnTo>
                <a:lnTo>
                  <a:pt x="489" y="283"/>
                </a:lnTo>
                <a:lnTo>
                  <a:pt x="493" y="283"/>
                </a:lnTo>
                <a:lnTo>
                  <a:pt x="497" y="283"/>
                </a:lnTo>
                <a:lnTo>
                  <a:pt x="500" y="282"/>
                </a:lnTo>
                <a:lnTo>
                  <a:pt x="502" y="279"/>
                </a:lnTo>
                <a:lnTo>
                  <a:pt x="502" y="274"/>
                </a:lnTo>
                <a:lnTo>
                  <a:pt x="502" y="169"/>
                </a:lnTo>
                <a:close/>
                <a:moveTo>
                  <a:pt x="524" y="274"/>
                </a:moveTo>
                <a:lnTo>
                  <a:pt x="524" y="283"/>
                </a:lnTo>
                <a:lnTo>
                  <a:pt x="523" y="289"/>
                </a:lnTo>
                <a:lnTo>
                  <a:pt x="521" y="294"/>
                </a:lnTo>
                <a:lnTo>
                  <a:pt x="520" y="296"/>
                </a:lnTo>
                <a:lnTo>
                  <a:pt x="518" y="298"/>
                </a:lnTo>
                <a:lnTo>
                  <a:pt x="514" y="301"/>
                </a:lnTo>
                <a:lnTo>
                  <a:pt x="509" y="304"/>
                </a:lnTo>
                <a:lnTo>
                  <a:pt x="503" y="306"/>
                </a:lnTo>
                <a:lnTo>
                  <a:pt x="497" y="306"/>
                </a:lnTo>
                <a:lnTo>
                  <a:pt x="485" y="306"/>
                </a:lnTo>
                <a:lnTo>
                  <a:pt x="478" y="306"/>
                </a:lnTo>
                <a:lnTo>
                  <a:pt x="472" y="304"/>
                </a:lnTo>
                <a:lnTo>
                  <a:pt x="468" y="301"/>
                </a:lnTo>
                <a:lnTo>
                  <a:pt x="463" y="298"/>
                </a:lnTo>
                <a:lnTo>
                  <a:pt x="461" y="294"/>
                </a:lnTo>
                <a:lnTo>
                  <a:pt x="459" y="289"/>
                </a:lnTo>
                <a:lnTo>
                  <a:pt x="458" y="283"/>
                </a:lnTo>
                <a:lnTo>
                  <a:pt x="456" y="274"/>
                </a:lnTo>
                <a:lnTo>
                  <a:pt x="456" y="167"/>
                </a:lnTo>
                <a:lnTo>
                  <a:pt x="458" y="160"/>
                </a:lnTo>
                <a:lnTo>
                  <a:pt x="459" y="155"/>
                </a:lnTo>
                <a:lnTo>
                  <a:pt x="461" y="149"/>
                </a:lnTo>
                <a:lnTo>
                  <a:pt x="462" y="146"/>
                </a:lnTo>
                <a:lnTo>
                  <a:pt x="463" y="145"/>
                </a:lnTo>
                <a:lnTo>
                  <a:pt x="468" y="141"/>
                </a:lnTo>
                <a:lnTo>
                  <a:pt x="472" y="139"/>
                </a:lnTo>
                <a:lnTo>
                  <a:pt x="478" y="138"/>
                </a:lnTo>
                <a:lnTo>
                  <a:pt x="485" y="136"/>
                </a:lnTo>
                <a:lnTo>
                  <a:pt x="497" y="136"/>
                </a:lnTo>
                <a:lnTo>
                  <a:pt x="503" y="138"/>
                </a:lnTo>
                <a:lnTo>
                  <a:pt x="509" y="139"/>
                </a:lnTo>
                <a:lnTo>
                  <a:pt x="514" y="141"/>
                </a:lnTo>
                <a:lnTo>
                  <a:pt x="518" y="145"/>
                </a:lnTo>
                <a:lnTo>
                  <a:pt x="521" y="149"/>
                </a:lnTo>
                <a:lnTo>
                  <a:pt x="523" y="155"/>
                </a:lnTo>
                <a:lnTo>
                  <a:pt x="524" y="160"/>
                </a:lnTo>
                <a:lnTo>
                  <a:pt x="524" y="167"/>
                </a:lnTo>
                <a:lnTo>
                  <a:pt x="524" y="274"/>
                </a:lnTo>
                <a:close/>
                <a:moveTo>
                  <a:pt x="485" y="110"/>
                </a:moveTo>
                <a:lnTo>
                  <a:pt x="485" y="129"/>
                </a:lnTo>
                <a:lnTo>
                  <a:pt x="466" y="129"/>
                </a:lnTo>
                <a:lnTo>
                  <a:pt x="466" y="110"/>
                </a:lnTo>
                <a:lnTo>
                  <a:pt x="485" y="110"/>
                </a:lnTo>
                <a:close/>
                <a:moveTo>
                  <a:pt x="497" y="129"/>
                </a:moveTo>
                <a:lnTo>
                  <a:pt x="497" y="110"/>
                </a:lnTo>
                <a:lnTo>
                  <a:pt x="516" y="110"/>
                </a:lnTo>
                <a:lnTo>
                  <a:pt x="516" y="129"/>
                </a:lnTo>
                <a:lnTo>
                  <a:pt x="497" y="12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5" name="Freeform 174">
            <a:extLst>
              <a:ext uri="{FF2B5EF4-FFF2-40B4-BE49-F238E27FC236}">
                <a16:creationId xmlns:a16="http://schemas.microsoft.com/office/drawing/2014/main" id="{7EC6C9FC-1A8A-46F7-4836-2FACB0E086E1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269173" y="6030983"/>
            <a:ext cx="499235" cy="54000"/>
          </a:xfrm>
          <a:custGeom>
            <a:avLst/>
            <a:gdLst>
              <a:gd name="T0" fmla="*/ 753 w 1887"/>
              <a:gd name="T1" fmla="*/ 116 h 203"/>
              <a:gd name="T2" fmla="*/ 1720 w 1887"/>
              <a:gd name="T3" fmla="*/ 116 h 203"/>
              <a:gd name="T4" fmla="*/ 1753 w 1887"/>
              <a:gd name="T5" fmla="*/ 116 h 203"/>
              <a:gd name="T6" fmla="*/ 1404 w 1887"/>
              <a:gd name="T7" fmla="*/ 59 h 203"/>
              <a:gd name="T8" fmla="*/ 1472 w 1887"/>
              <a:gd name="T9" fmla="*/ 10 h 203"/>
              <a:gd name="T10" fmla="*/ 1518 w 1887"/>
              <a:gd name="T11" fmla="*/ 86 h 203"/>
              <a:gd name="T12" fmla="*/ 1484 w 1887"/>
              <a:gd name="T13" fmla="*/ 195 h 203"/>
              <a:gd name="T14" fmla="*/ 1414 w 1887"/>
              <a:gd name="T15" fmla="*/ 173 h 203"/>
              <a:gd name="T16" fmla="*/ 1432 w 1887"/>
              <a:gd name="T17" fmla="*/ 142 h 203"/>
              <a:gd name="T18" fmla="*/ 1466 w 1887"/>
              <a:gd name="T19" fmla="*/ 172 h 203"/>
              <a:gd name="T20" fmla="*/ 1486 w 1887"/>
              <a:gd name="T21" fmla="*/ 79 h 203"/>
              <a:gd name="T22" fmla="*/ 1450 w 1887"/>
              <a:gd name="T23" fmla="*/ 39 h 203"/>
              <a:gd name="T24" fmla="*/ 1192 w 1887"/>
              <a:gd name="T25" fmla="*/ 116 h 203"/>
              <a:gd name="T26" fmla="*/ 1224 w 1887"/>
              <a:gd name="T27" fmla="*/ 116 h 203"/>
              <a:gd name="T28" fmla="*/ 495 w 1887"/>
              <a:gd name="T29" fmla="*/ 59 h 203"/>
              <a:gd name="T30" fmla="*/ 565 w 1887"/>
              <a:gd name="T31" fmla="*/ 10 h 203"/>
              <a:gd name="T32" fmla="*/ 610 w 1887"/>
              <a:gd name="T33" fmla="*/ 86 h 203"/>
              <a:gd name="T34" fmla="*/ 576 w 1887"/>
              <a:gd name="T35" fmla="*/ 195 h 203"/>
              <a:gd name="T36" fmla="*/ 505 w 1887"/>
              <a:gd name="T37" fmla="*/ 173 h 203"/>
              <a:gd name="T38" fmla="*/ 525 w 1887"/>
              <a:gd name="T39" fmla="*/ 142 h 203"/>
              <a:gd name="T40" fmla="*/ 558 w 1887"/>
              <a:gd name="T41" fmla="*/ 172 h 203"/>
              <a:gd name="T42" fmla="*/ 579 w 1887"/>
              <a:gd name="T43" fmla="*/ 79 h 203"/>
              <a:gd name="T44" fmla="*/ 543 w 1887"/>
              <a:gd name="T45" fmla="*/ 39 h 203"/>
              <a:gd name="T46" fmla="*/ 483 w 1887"/>
              <a:gd name="T47" fmla="*/ 30 h 203"/>
              <a:gd name="T48" fmla="*/ 415 w 1887"/>
              <a:gd name="T49" fmla="*/ 199 h 203"/>
              <a:gd name="T50" fmla="*/ 452 w 1887"/>
              <a:gd name="T51" fmla="*/ 49 h 203"/>
              <a:gd name="T52" fmla="*/ 471 w 1887"/>
              <a:gd name="T53" fmla="*/ 8 h 203"/>
              <a:gd name="T54" fmla="*/ 1072 w 1887"/>
              <a:gd name="T55" fmla="*/ 41 h 203"/>
              <a:gd name="T56" fmla="*/ 1127 w 1887"/>
              <a:gd name="T57" fmla="*/ 99 h 203"/>
              <a:gd name="T58" fmla="*/ 1133 w 1887"/>
              <a:gd name="T59" fmla="*/ 183 h 203"/>
              <a:gd name="T60" fmla="*/ 1046 w 1887"/>
              <a:gd name="T61" fmla="*/ 185 h 203"/>
              <a:gd name="T62" fmla="*/ 1099 w 1887"/>
              <a:gd name="T63" fmla="*/ 166 h 203"/>
              <a:gd name="T64" fmla="*/ 1076 w 1887"/>
              <a:gd name="T65" fmla="*/ 103 h 203"/>
              <a:gd name="T66" fmla="*/ 1036 w 1887"/>
              <a:gd name="T67" fmla="*/ 37 h 203"/>
              <a:gd name="T68" fmla="*/ 1099 w 1887"/>
              <a:gd name="T69" fmla="*/ 7 h 203"/>
              <a:gd name="T70" fmla="*/ 1887 w 1887"/>
              <a:gd name="T71" fmla="*/ 13 h 203"/>
              <a:gd name="T72" fmla="*/ 1644 w 1887"/>
              <a:gd name="T73" fmla="*/ 13 h 203"/>
              <a:gd name="T74" fmla="*/ 1580 w 1887"/>
              <a:gd name="T75" fmla="*/ 151 h 203"/>
              <a:gd name="T76" fmla="*/ 1544 w 1887"/>
              <a:gd name="T77" fmla="*/ 13 h 203"/>
              <a:gd name="T78" fmla="*/ 67 w 1887"/>
              <a:gd name="T79" fmla="*/ 41 h 203"/>
              <a:gd name="T80" fmla="*/ 100 w 1887"/>
              <a:gd name="T81" fmla="*/ 54 h 203"/>
              <a:gd name="T82" fmla="*/ 32 w 1887"/>
              <a:gd name="T83" fmla="*/ 123 h 203"/>
              <a:gd name="T84" fmla="*/ 271 w 1887"/>
              <a:gd name="T85" fmla="*/ 127 h 203"/>
              <a:gd name="T86" fmla="*/ 320 w 1887"/>
              <a:gd name="T87" fmla="*/ 169 h 203"/>
              <a:gd name="T88" fmla="*/ 245 w 1887"/>
              <a:gd name="T89" fmla="*/ 162 h 203"/>
              <a:gd name="T90" fmla="*/ 947 w 1887"/>
              <a:gd name="T91" fmla="*/ 199 h 203"/>
              <a:gd name="T92" fmla="*/ 874 w 1887"/>
              <a:gd name="T93" fmla="*/ 18 h 203"/>
              <a:gd name="T94" fmla="*/ 623 w 1887"/>
              <a:gd name="T95" fmla="*/ 199 h 203"/>
              <a:gd name="T96" fmla="*/ 1311 w 1887"/>
              <a:gd name="T97" fmla="*/ 199 h 203"/>
              <a:gd name="T98" fmla="*/ 1387 w 1887"/>
              <a:gd name="T99" fmla="*/ 199 h 203"/>
              <a:gd name="T100" fmla="*/ 142 w 1887"/>
              <a:gd name="T101" fmla="*/ 16 h 203"/>
              <a:gd name="T102" fmla="*/ 213 w 1887"/>
              <a:gd name="T103" fmla="*/ 37 h 203"/>
              <a:gd name="T104" fmla="*/ 224 w 1887"/>
              <a:gd name="T105" fmla="*/ 142 h 203"/>
              <a:gd name="T106" fmla="*/ 153 w 1887"/>
              <a:gd name="T107" fmla="*/ 200 h 203"/>
              <a:gd name="T108" fmla="*/ 108 w 1887"/>
              <a:gd name="T109" fmla="*/ 124 h 203"/>
              <a:gd name="T110" fmla="*/ 155 w 1887"/>
              <a:gd name="T111" fmla="*/ 168 h 203"/>
              <a:gd name="T112" fmla="*/ 193 w 1887"/>
              <a:gd name="T113" fmla="*/ 142 h 203"/>
              <a:gd name="T114" fmla="*/ 180 w 1887"/>
              <a:gd name="T115" fmla="*/ 42 h 203"/>
              <a:gd name="T116" fmla="*/ 142 w 1887"/>
              <a:gd name="T117" fmla="*/ 68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887" h="203">
                <a:moveTo>
                  <a:pt x="769" y="86"/>
                </a:moveTo>
                <a:lnTo>
                  <a:pt x="782" y="86"/>
                </a:lnTo>
                <a:lnTo>
                  <a:pt x="778" y="41"/>
                </a:lnTo>
                <a:lnTo>
                  <a:pt x="761" y="41"/>
                </a:lnTo>
                <a:lnTo>
                  <a:pt x="757" y="86"/>
                </a:lnTo>
                <a:lnTo>
                  <a:pt x="769" y="86"/>
                </a:lnTo>
                <a:close/>
                <a:moveTo>
                  <a:pt x="813" y="199"/>
                </a:moveTo>
                <a:lnTo>
                  <a:pt x="796" y="199"/>
                </a:lnTo>
                <a:lnTo>
                  <a:pt x="792" y="166"/>
                </a:lnTo>
                <a:lnTo>
                  <a:pt x="786" y="116"/>
                </a:lnTo>
                <a:lnTo>
                  <a:pt x="769" y="116"/>
                </a:lnTo>
                <a:lnTo>
                  <a:pt x="753" y="116"/>
                </a:lnTo>
                <a:lnTo>
                  <a:pt x="748" y="141"/>
                </a:lnTo>
                <a:lnTo>
                  <a:pt x="745" y="168"/>
                </a:lnTo>
                <a:lnTo>
                  <a:pt x="741" y="199"/>
                </a:lnTo>
                <a:lnTo>
                  <a:pt x="709" y="199"/>
                </a:lnTo>
                <a:lnTo>
                  <a:pt x="728" y="41"/>
                </a:lnTo>
                <a:lnTo>
                  <a:pt x="709" y="41"/>
                </a:lnTo>
                <a:lnTo>
                  <a:pt x="709" y="14"/>
                </a:lnTo>
                <a:lnTo>
                  <a:pt x="806" y="14"/>
                </a:lnTo>
                <a:lnTo>
                  <a:pt x="827" y="199"/>
                </a:lnTo>
                <a:lnTo>
                  <a:pt x="813" y="199"/>
                </a:lnTo>
                <a:close/>
                <a:moveTo>
                  <a:pt x="1736" y="116"/>
                </a:moveTo>
                <a:lnTo>
                  <a:pt x="1720" y="116"/>
                </a:lnTo>
                <a:lnTo>
                  <a:pt x="1716" y="141"/>
                </a:lnTo>
                <a:lnTo>
                  <a:pt x="1712" y="168"/>
                </a:lnTo>
                <a:lnTo>
                  <a:pt x="1709" y="199"/>
                </a:lnTo>
                <a:lnTo>
                  <a:pt x="1676" y="199"/>
                </a:lnTo>
                <a:lnTo>
                  <a:pt x="1695" y="41"/>
                </a:lnTo>
                <a:lnTo>
                  <a:pt x="1675" y="41"/>
                </a:lnTo>
                <a:lnTo>
                  <a:pt x="1675" y="14"/>
                </a:lnTo>
                <a:lnTo>
                  <a:pt x="1773" y="14"/>
                </a:lnTo>
                <a:lnTo>
                  <a:pt x="1795" y="199"/>
                </a:lnTo>
                <a:lnTo>
                  <a:pt x="1763" y="199"/>
                </a:lnTo>
                <a:lnTo>
                  <a:pt x="1760" y="166"/>
                </a:lnTo>
                <a:lnTo>
                  <a:pt x="1753" y="116"/>
                </a:lnTo>
                <a:lnTo>
                  <a:pt x="1736" y="116"/>
                </a:lnTo>
                <a:close/>
                <a:moveTo>
                  <a:pt x="1737" y="86"/>
                </a:moveTo>
                <a:lnTo>
                  <a:pt x="1748" y="86"/>
                </a:lnTo>
                <a:lnTo>
                  <a:pt x="1746" y="41"/>
                </a:lnTo>
                <a:lnTo>
                  <a:pt x="1727" y="41"/>
                </a:lnTo>
                <a:lnTo>
                  <a:pt x="1723" y="86"/>
                </a:lnTo>
                <a:lnTo>
                  <a:pt x="1737" y="86"/>
                </a:lnTo>
                <a:close/>
                <a:moveTo>
                  <a:pt x="1397" y="106"/>
                </a:moveTo>
                <a:lnTo>
                  <a:pt x="1398" y="94"/>
                </a:lnTo>
                <a:lnTo>
                  <a:pt x="1398" y="86"/>
                </a:lnTo>
                <a:lnTo>
                  <a:pt x="1401" y="68"/>
                </a:lnTo>
                <a:lnTo>
                  <a:pt x="1404" y="59"/>
                </a:lnTo>
                <a:lnTo>
                  <a:pt x="1407" y="51"/>
                </a:lnTo>
                <a:lnTo>
                  <a:pt x="1414" y="37"/>
                </a:lnTo>
                <a:lnTo>
                  <a:pt x="1416" y="30"/>
                </a:lnTo>
                <a:lnTo>
                  <a:pt x="1422" y="24"/>
                </a:lnTo>
                <a:lnTo>
                  <a:pt x="1426" y="20"/>
                </a:lnTo>
                <a:lnTo>
                  <a:pt x="1432" y="16"/>
                </a:lnTo>
                <a:lnTo>
                  <a:pt x="1438" y="13"/>
                </a:lnTo>
                <a:lnTo>
                  <a:pt x="1445" y="10"/>
                </a:lnTo>
                <a:lnTo>
                  <a:pt x="1450" y="8"/>
                </a:lnTo>
                <a:lnTo>
                  <a:pt x="1457" y="7"/>
                </a:lnTo>
                <a:lnTo>
                  <a:pt x="1465" y="8"/>
                </a:lnTo>
                <a:lnTo>
                  <a:pt x="1472" y="10"/>
                </a:lnTo>
                <a:lnTo>
                  <a:pt x="1479" y="13"/>
                </a:lnTo>
                <a:lnTo>
                  <a:pt x="1484" y="16"/>
                </a:lnTo>
                <a:lnTo>
                  <a:pt x="1490" y="20"/>
                </a:lnTo>
                <a:lnTo>
                  <a:pt x="1494" y="24"/>
                </a:lnTo>
                <a:lnTo>
                  <a:pt x="1498" y="30"/>
                </a:lnTo>
                <a:lnTo>
                  <a:pt x="1503" y="37"/>
                </a:lnTo>
                <a:lnTo>
                  <a:pt x="1507" y="44"/>
                </a:lnTo>
                <a:lnTo>
                  <a:pt x="1510" y="51"/>
                </a:lnTo>
                <a:lnTo>
                  <a:pt x="1513" y="59"/>
                </a:lnTo>
                <a:lnTo>
                  <a:pt x="1515" y="68"/>
                </a:lnTo>
                <a:lnTo>
                  <a:pt x="1517" y="76"/>
                </a:lnTo>
                <a:lnTo>
                  <a:pt x="1518" y="86"/>
                </a:lnTo>
                <a:lnTo>
                  <a:pt x="1518" y="94"/>
                </a:lnTo>
                <a:lnTo>
                  <a:pt x="1518" y="106"/>
                </a:lnTo>
                <a:lnTo>
                  <a:pt x="1518" y="116"/>
                </a:lnTo>
                <a:lnTo>
                  <a:pt x="1518" y="124"/>
                </a:lnTo>
                <a:lnTo>
                  <a:pt x="1517" y="134"/>
                </a:lnTo>
                <a:lnTo>
                  <a:pt x="1515" y="142"/>
                </a:lnTo>
                <a:lnTo>
                  <a:pt x="1510" y="159"/>
                </a:lnTo>
                <a:lnTo>
                  <a:pt x="1503" y="173"/>
                </a:lnTo>
                <a:lnTo>
                  <a:pt x="1498" y="180"/>
                </a:lnTo>
                <a:lnTo>
                  <a:pt x="1494" y="186"/>
                </a:lnTo>
                <a:lnTo>
                  <a:pt x="1490" y="190"/>
                </a:lnTo>
                <a:lnTo>
                  <a:pt x="1484" y="195"/>
                </a:lnTo>
                <a:lnTo>
                  <a:pt x="1479" y="199"/>
                </a:lnTo>
                <a:lnTo>
                  <a:pt x="1472" y="200"/>
                </a:lnTo>
                <a:lnTo>
                  <a:pt x="1465" y="202"/>
                </a:lnTo>
                <a:lnTo>
                  <a:pt x="1457" y="203"/>
                </a:lnTo>
                <a:lnTo>
                  <a:pt x="1450" y="202"/>
                </a:lnTo>
                <a:lnTo>
                  <a:pt x="1445" y="200"/>
                </a:lnTo>
                <a:lnTo>
                  <a:pt x="1438" y="199"/>
                </a:lnTo>
                <a:lnTo>
                  <a:pt x="1432" y="195"/>
                </a:lnTo>
                <a:lnTo>
                  <a:pt x="1426" y="190"/>
                </a:lnTo>
                <a:lnTo>
                  <a:pt x="1422" y="186"/>
                </a:lnTo>
                <a:lnTo>
                  <a:pt x="1416" y="180"/>
                </a:lnTo>
                <a:lnTo>
                  <a:pt x="1414" y="173"/>
                </a:lnTo>
                <a:lnTo>
                  <a:pt x="1409" y="168"/>
                </a:lnTo>
                <a:lnTo>
                  <a:pt x="1407" y="159"/>
                </a:lnTo>
                <a:lnTo>
                  <a:pt x="1404" y="151"/>
                </a:lnTo>
                <a:lnTo>
                  <a:pt x="1401" y="142"/>
                </a:lnTo>
                <a:lnTo>
                  <a:pt x="1400" y="134"/>
                </a:lnTo>
                <a:lnTo>
                  <a:pt x="1398" y="124"/>
                </a:lnTo>
                <a:lnTo>
                  <a:pt x="1398" y="116"/>
                </a:lnTo>
                <a:lnTo>
                  <a:pt x="1397" y="106"/>
                </a:lnTo>
                <a:close/>
                <a:moveTo>
                  <a:pt x="1429" y="106"/>
                </a:moveTo>
                <a:lnTo>
                  <a:pt x="1429" y="118"/>
                </a:lnTo>
                <a:lnTo>
                  <a:pt x="1431" y="131"/>
                </a:lnTo>
                <a:lnTo>
                  <a:pt x="1432" y="142"/>
                </a:lnTo>
                <a:lnTo>
                  <a:pt x="1433" y="148"/>
                </a:lnTo>
                <a:lnTo>
                  <a:pt x="1436" y="152"/>
                </a:lnTo>
                <a:lnTo>
                  <a:pt x="1438" y="158"/>
                </a:lnTo>
                <a:lnTo>
                  <a:pt x="1439" y="161"/>
                </a:lnTo>
                <a:lnTo>
                  <a:pt x="1442" y="165"/>
                </a:lnTo>
                <a:lnTo>
                  <a:pt x="1445" y="168"/>
                </a:lnTo>
                <a:lnTo>
                  <a:pt x="1448" y="169"/>
                </a:lnTo>
                <a:lnTo>
                  <a:pt x="1450" y="172"/>
                </a:lnTo>
                <a:lnTo>
                  <a:pt x="1455" y="172"/>
                </a:lnTo>
                <a:lnTo>
                  <a:pt x="1457" y="173"/>
                </a:lnTo>
                <a:lnTo>
                  <a:pt x="1462" y="172"/>
                </a:lnTo>
                <a:lnTo>
                  <a:pt x="1466" y="172"/>
                </a:lnTo>
                <a:lnTo>
                  <a:pt x="1469" y="169"/>
                </a:lnTo>
                <a:lnTo>
                  <a:pt x="1472" y="168"/>
                </a:lnTo>
                <a:lnTo>
                  <a:pt x="1474" y="165"/>
                </a:lnTo>
                <a:lnTo>
                  <a:pt x="1476" y="161"/>
                </a:lnTo>
                <a:lnTo>
                  <a:pt x="1480" y="152"/>
                </a:lnTo>
                <a:lnTo>
                  <a:pt x="1484" y="142"/>
                </a:lnTo>
                <a:lnTo>
                  <a:pt x="1484" y="137"/>
                </a:lnTo>
                <a:lnTo>
                  <a:pt x="1486" y="131"/>
                </a:lnTo>
                <a:lnTo>
                  <a:pt x="1487" y="118"/>
                </a:lnTo>
                <a:lnTo>
                  <a:pt x="1487" y="106"/>
                </a:lnTo>
                <a:lnTo>
                  <a:pt x="1487" y="92"/>
                </a:lnTo>
                <a:lnTo>
                  <a:pt x="1486" y="79"/>
                </a:lnTo>
                <a:lnTo>
                  <a:pt x="1484" y="68"/>
                </a:lnTo>
                <a:lnTo>
                  <a:pt x="1480" y="58"/>
                </a:lnTo>
                <a:lnTo>
                  <a:pt x="1479" y="54"/>
                </a:lnTo>
                <a:lnTo>
                  <a:pt x="1476" y="49"/>
                </a:lnTo>
                <a:lnTo>
                  <a:pt x="1474" y="45"/>
                </a:lnTo>
                <a:lnTo>
                  <a:pt x="1472" y="42"/>
                </a:lnTo>
                <a:lnTo>
                  <a:pt x="1469" y="41"/>
                </a:lnTo>
                <a:lnTo>
                  <a:pt x="1465" y="39"/>
                </a:lnTo>
                <a:lnTo>
                  <a:pt x="1462" y="38"/>
                </a:lnTo>
                <a:lnTo>
                  <a:pt x="1457" y="38"/>
                </a:lnTo>
                <a:lnTo>
                  <a:pt x="1455" y="38"/>
                </a:lnTo>
                <a:lnTo>
                  <a:pt x="1450" y="39"/>
                </a:lnTo>
                <a:lnTo>
                  <a:pt x="1448" y="41"/>
                </a:lnTo>
                <a:lnTo>
                  <a:pt x="1445" y="42"/>
                </a:lnTo>
                <a:lnTo>
                  <a:pt x="1442" y="45"/>
                </a:lnTo>
                <a:lnTo>
                  <a:pt x="1441" y="49"/>
                </a:lnTo>
                <a:lnTo>
                  <a:pt x="1436" y="58"/>
                </a:lnTo>
                <a:lnTo>
                  <a:pt x="1432" y="68"/>
                </a:lnTo>
                <a:lnTo>
                  <a:pt x="1432" y="73"/>
                </a:lnTo>
                <a:lnTo>
                  <a:pt x="1431" y="79"/>
                </a:lnTo>
                <a:lnTo>
                  <a:pt x="1429" y="92"/>
                </a:lnTo>
                <a:lnTo>
                  <a:pt x="1429" y="106"/>
                </a:lnTo>
                <a:close/>
                <a:moveTo>
                  <a:pt x="1209" y="116"/>
                </a:moveTo>
                <a:lnTo>
                  <a:pt x="1192" y="116"/>
                </a:lnTo>
                <a:lnTo>
                  <a:pt x="1188" y="141"/>
                </a:lnTo>
                <a:lnTo>
                  <a:pt x="1185" y="168"/>
                </a:lnTo>
                <a:lnTo>
                  <a:pt x="1181" y="199"/>
                </a:lnTo>
                <a:lnTo>
                  <a:pt x="1148" y="199"/>
                </a:lnTo>
                <a:lnTo>
                  <a:pt x="1168" y="41"/>
                </a:lnTo>
                <a:lnTo>
                  <a:pt x="1147" y="41"/>
                </a:lnTo>
                <a:lnTo>
                  <a:pt x="1147" y="14"/>
                </a:lnTo>
                <a:lnTo>
                  <a:pt x="1246" y="14"/>
                </a:lnTo>
                <a:lnTo>
                  <a:pt x="1267" y="199"/>
                </a:lnTo>
                <a:lnTo>
                  <a:pt x="1234" y="199"/>
                </a:lnTo>
                <a:lnTo>
                  <a:pt x="1231" y="166"/>
                </a:lnTo>
                <a:lnTo>
                  <a:pt x="1224" y="116"/>
                </a:lnTo>
                <a:lnTo>
                  <a:pt x="1209" y="116"/>
                </a:lnTo>
                <a:close/>
                <a:moveTo>
                  <a:pt x="1209" y="86"/>
                </a:moveTo>
                <a:lnTo>
                  <a:pt x="1220" y="86"/>
                </a:lnTo>
                <a:lnTo>
                  <a:pt x="1217" y="41"/>
                </a:lnTo>
                <a:lnTo>
                  <a:pt x="1200" y="41"/>
                </a:lnTo>
                <a:lnTo>
                  <a:pt x="1196" y="86"/>
                </a:lnTo>
                <a:lnTo>
                  <a:pt x="1209" y="86"/>
                </a:lnTo>
                <a:close/>
                <a:moveTo>
                  <a:pt x="490" y="106"/>
                </a:moveTo>
                <a:lnTo>
                  <a:pt x="490" y="94"/>
                </a:lnTo>
                <a:lnTo>
                  <a:pt x="491" y="86"/>
                </a:lnTo>
                <a:lnTo>
                  <a:pt x="494" y="68"/>
                </a:lnTo>
                <a:lnTo>
                  <a:pt x="495" y="59"/>
                </a:lnTo>
                <a:lnTo>
                  <a:pt x="498" y="51"/>
                </a:lnTo>
                <a:lnTo>
                  <a:pt x="505" y="37"/>
                </a:lnTo>
                <a:lnTo>
                  <a:pt x="510" y="30"/>
                </a:lnTo>
                <a:lnTo>
                  <a:pt x="514" y="24"/>
                </a:lnTo>
                <a:lnTo>
                  <a:pt x="519" y="20"/>
                </a:lnTo>
                <a:lnTo>
                  <a:pt x="525" y="16"/>
                </a:lnTo>
                <a:lnTo>
                  <a:pt x="531" y="13"/>
                </a:lnTo>
                <a:lnTo>
                  <a:pt x="536" y="10"/>
                </a:lnTo>
                <a:lnTo>
                  <a:pt x="543" y="8"/>
                </a:lnTo>
                <a:lnTo>
                  <a:pt x="550" y="7"/>
                </a:lnTo>
                <a:lnTo>
                  <a:pt x="558" y="8"/>
                </a:lnTo>
                <a:lnTo>
                  <a:pt x="565" y="10"/>
                </a:lnTo>
                <a:lnTo>
                  <a:pt x="570" y="13"/>
                </a:lnTo>
                <a:lnTo>
                  <a:pt x="576" y="16"/>
                </a:lnTo>
                <a:lnTo>
                  <a:pt x="582" y="20"/>
                </a:lnTo>
                <a:lnTo>
                  <a:pt x="587" y="24"/>
                </a:lnTo>
                <a:lnTo>
                  <a:pt x="591" y="30"/>
                </a:lnTo>
                <a:lnTo>
                  <a:pt x="596" y="37"/>
                </a:lnTo>
                <a:lnTo>
                  <a:pt x="599" y="44"/>
                </a:lnTo>
                <a:lnTo>
                  <a:pt x="603" y="51"/>
                </a:lnTo>
                <a:lnTo>
                  <a:pt x="606" y="59"/>
                </a:lnTo>
                <a:lnTo>
                  <a:pt x="607" y="68"/>
                </a:lnTo>
                <a:lnTo>
                  <a:pt x="608" y="76"/>
                </a:lnTo>
                <a:lnTo>
                  <a:pt x="610" y="86"/>
                </a:lnTo>
                <a:lnTo>
                  <a:pt x="611" y="94"/>
                </a:lnTo>
                <a:lnTo>
                  <a:pt x="611" y="106"/>
                </a:lnTo>
                <a:lnTo>
                  <a:pt x="611" y="116"/>
                </a:lnTo>
                <a:lnTo>
                  <a:pt x="610" y="124"/>
                </a:lnTo>
                <a:lnTo>
                  <a:pt x="608" y="134"/>
                </a:lnTo>
                <a:lnTo>
                  <a:pt x="607" y="142"/>
                </a:lnTo>
                <a:lnTo>
                  <a:pt x="603" y="159"/>
                </a:lnTo>
                <a:lnTo>
                  <a:pt x="596" y="173"/>
                </a:lnTo>
                <a:lnTo>
                  <a:pt x="591" y="180"/>
                </a:lnTo>
                <a:lnTo>
                  <a:pt x="587" y="186"/>
                </a:lnTo>
                <a:lnTo>
                  <a:pt x="582" y="190"/>
                </a:lnTo>
                <a:lnTo>
                  <a:pt x="576" y="195"/>
                </a:lnTo>
                <a:lnTo>
                  <a:pt x="570" y="199"/>
                </a:lnTo>
                <a:lnTo>
                  <a:pt x="565" y="200"/>
                </a:lnTo>
                <a:lnTo>
                  <a:pt x="558" y="202"/>
                </a:lnTo>
                <a:lnTo>
                  <a:pt x="550" y="203"/>
                </a:lnTo>
                <a:lnTo>
                  <a:pt x="543" y="202"/>
                </a:lnTo>
                <a:lnTo>
                  <a:pt x="536" y="200"/>
                </a:lnTo>
                <a:lnTo>
                  <a:pt x="531" y="199"/>
                </a:lnTo>
                <a:lnTo>
                  <a:pt x="525" y="195"/>
                </a:lnTo>
                <a:lnTo>
                  <a:pt x="519" y="190"/>
                </a:lnTo>
                <a:lnTo>
                  <a:pt x="514" y="186"/>
                </a:lnTo>
                <a:lnTo>
                  <a:pt x="510" y="180"/>
                </a:lnTo>
                <a:lnTo>
                  <a:pt x="505" y="173"/>
                </a:lnTo>
                <a:lnTo>
                  <a:pt x="501" y="168"/>
                </a:lnTo>
                <a:lnTo>
                  <a:pt x="498" y="159"/>
                </a:lnTo>
                <a:lnTo>
                  <a:pt x="495" y="151"/>
                </a:lnTo>
                <a:lnTo>
                  <a:pt x="494" y="142"/>
                </a:lnTo>
                <a:lnTo>
                  <a:pt x="493" y="134"/>
                </a:lnTo>
                <a:lnTo>
                  <a:pt x="491" y="124"/>
                </a:lnTo>
                <a:lnTo>
                  <a:pt x="490" y="116"/>
                </a:lnTo>
                <a:lnTo>
                  <a:pt x="490" y="106"/>
                </a:lnTo>
                <a:close/>
                <a:moveTo>
                  <a:pt x="521" y="106"/>
                </a:moveTo>
                <a:lnTo>
                  <a:pt x="521" y="118"/>
                </a:lnTo>
                <a:lnTo>
                  <a:pt x="522" y="131"/>
                </a:lnTo>
                <a:lnTo>
                  <a:pt x="525" y="142"/>
                </a:lnTo>
                <a:lnTo>
                  <a:pt x="526" y="148"/>
                </a:lnTo>
                <a:lnTo>
                  <a:pt x="528" y="152"/>
                </a:lnTo>
                <a:lnTo>
                  <a:pt x="529" y="158"/>
                </a:lnTo>
                <a:lnTo>
                  <a:pt x="532" y="161"/>
                </a:lnTo>
                <a:lnTo>
                  <a:pt x="535" y="165"/>
                </a:lnTo>
                <a:lnTo>
                  <a:pt x="538" y="168"/>
                </a:lnTo>
                <a:lnTo>
                  <a:pt x="541" y="169"/>
                </a:lnTo>
                <a:lnTo>
                  <a:pt x="543" y="172"/>
                </a:lnTo>
                <a:lnTo>
                  <a:pt x="546" y="172"/>
                </a:lnTo>
                <a:lnTo>
                  <a:pt x="550" y="173"/>
                </a:lnTo>
                <a:lnTo>
                  <a:pt x="555" y="172"/>
                </a:lnTo>
                <a:lnTo>
                  <a:pt x="558" y="172"/>
                </a:lnTo>
                <a:lnTo>
                  <a:pt x="560" y="169"/>
                </a:lnTo>
                <a:lnTo>
                  <a:pt x="563" y="168"/>
                </a:lnTo>
                <a:lnTo>
                  <a:pt x="566" y="165"/>
                </a:lnTo>
                <a:lnTo>
                  <a:pt x="569" y="161"/>
                </a:lnTo>
                <a:lnTo>
                  <a:pt x="573" y="152"/>
                </a:lnTo>
                <a:lnTo>
                  <a:pt x="576" y="142"/>
                </a:lnTo>
                <a:lnTo>
                  <a:pt x="577" y="137"/>
                </a:lnTo>
                <a:lnTo>
                  <a:pt x="579" y="131"/>
                </a:lnTo>
                <a:lnTo>
                  <a:pt x="580" y="118"/>
                </a:lnTo>
                <a:lnTo>
                  <a:pt x="580" y="106"/>
                </a:lnTo>
                <a:lnTo>
                  <a:pt x="580" y="92"/>
                </a:lnTo>
                <a:lnTo>
                  <a:pt x="579" y="79"/>
                </a:lnTo>
                <a:lnTo>
                  <a:pt x="576" y="68"/>
                </a:lnTo>
                <a:lnTo>
                  <a:pt x="573" y="58"/>
                </a:lnTo>
                <a:lnTo>
                  <a:pt x="570" y="54"/>
                </a:lnTo>
                <a:lnTo>
                  <a:pt x="569" y="49"/>
                </a:lnTo>
                <a:lnTo>
                  <a:pt x="566" y="45"/>
                </a:lnTo>
                <a:lnTo>
                  <a:pt x="563" y="42"/>
                </a:lnTo>
                <a:lnTo>
                  <a:pt x="560" y="41"/>
                </a:lnTo>
                <a:lnTo>
                  <a:pt x="558" y="39"/>
                </a:lnTo>
                <a:lnTo>
                  <a:pt x="555" y="38"/>
                </a:lnTo>
                <a:lnTo>
                  <a:pt x="550" y="38"/>
                </a:lnTo>
                <a:lnTo>
                  <a:pt x="546" y="38"/>
                </a:lnTo>
                <a:lnTo>
                  <a:pt x="543" y="39"/>
                </a:lnTo>
                <a:lnTo>
                  <a:pt x="541" y="41"/>
                </a:lnTo>
                <a:lnTo>
                  <a:pt x="538" y="42"/>
                </a:lnTo>
                <a:lnTo>
                  <a:pt x="535" y="45"/>
                </a:lnTo>
                <a:lnTo>
                  <a:pt x="532" y="49"/>
                </a:lnTo>
                <a:lnTo>
                  <a:pt x="528" y="58"/>
                </a:lnTo>
                <a:lnTo>
                  <a:pt x="525" y="68"/>
                </a:lnTo>
                <a:lnTo>
                  <a:pt x="524" y="73"/>
                </a:lnTo>
                <a:lnTo>
                  <a:pt x="522" y="79"/>
                </a:lnTo>
                <a:lnTo>
                  <a:pt x="521" y="92"/>
                </a:lnTo>
                <a:lnTo>
                  <a:pt x="521" y="106"/>
                </a:lnTo>
                <a:close/>
                <a:moveTo>
                  <a:pt x="481" y="24"/>
                </a:moveTo>
                <a:lnTo>
                  <a:pt x="483" y="30"/>
                </a:lnTo>
                <a:lnTo>
                  <a:pt x="483" y="35"/>
                </a:lnTo>
                <a:lnTo>
                  <a:pt x="484" y="41"/>
                </a:lnTo>
                <a:lnTo>
                  <a:pt x="484" y="45"/>
                </a:lnTo>
                <a:lnTo>
                  <a:pt x="484" y="51"/>
                </a:lnTo>
                <a:lnTo>
                  <a:pt x="484" y="56"/>
                </a:lnTo>
                <a:lnTo>
                  <a:pt x="481" y="68"/>
                </a:lnTo>
                <a:lnTo>
                  <a:pt x="477" y="89"/>
                </a:lnTo>
                <a:lnTo>
                  <a:pt x="470" y="110"/>
                </a:lnTo>
                <a:lnTo>
                  <a:pt x="464" y="133"/>
                </a:lnTo>
                <a:lnTo>
                  <a:pt x="457" y="155"/>
                </a:lnTo>
                <a:lnTo>
                  <a:pt x="446" y="199"/>
                </a:lnTo>
                <a:lnTo>
                  <a:pt x="415" y="199"/>
                </a:lnTo>
                <a:lnTo>
                  <a:pt x="398" y="145"/>
                </a:lnTo>
                <a:lnTo>
                  <a:pt x="382" y="92"/>
                </a:lnTo>
                <a:lnTo>
                  <a:pt x="375" y="69"/>
                </a:lnTo>
                <a:lnTo>
                  <a:pt x="368" y="42"/>
                </a:lnTo>
                <a:lnTo>
                  <a:pt x="360" y="13"/>
                </a:lnTo>
                <a:lnTo>
                  <a:pt x="391" y="13"/>
                </a:lnTo>
                <a:lnTo>
                  <a:pt x="428" y="133"/>
                </a:lnTo>
                <a:lnTo>
                  <a:pt x="429" y="135"/>
                </a:lnTo>
                <a:lnTo>
                  <a:pt x="430" y="135"/>
                </a:lnTo>
                <a:lnTo>
                  <a:pt x="443" y="86"/>
                </a:lnTo>
                <a:lnTo>
                  <a:pt x="452" y="54"/>
                </a:lnTo>
                <a:lnTo>
                  <a:pt x="452" y="49"/>
                </a:lnTo>
                <a:lnTo>
                  <a:pt x="452" y="45"/>
                </a:lnTo>
                <a:lnTo>
                  <a:pt x="452" y="41"/>
                </a:lnTo>
                <a:lnTo>
                  <a:pt x="452" y="37"/>
                </a:lnTo>
                <a:lnTo>
                  <a:pt x="447" y="28"/>
                </a:lnTo>
                <a:lnTo>
                  <a:pt x="442" y="20"/>
                </a:lnTo>
                <a:lnTo>
                  <a:pt x="437" y="17"/>
                </a:lnTo>
                <a:lnTo>
                  <a:pt x="435" y="13"/>
                </a:lnTo>
                <a:lnTo>
                  <a:pt x="454" y="0"/>
                </a:lnTo>
                <a:lnTo>
                  <a:pt x="460" y="1"/>
                </a:lnTo>
                <a:lnTo>
                  <a:pt x="464" y="3"/>
                </a:lnTo>
                <a:lnTo>
                  <a:pt x="469" y="6"/>
                </a:lnTo>
                <a:lnTo>
                  <a:pt x="471" y="8"/>
                </a:lnTo>
                <a:lnTo>
                  <a:pt x="474" y="13"/>
                </a:lnTo>
                <a:lnTo>
                  <a:pt x="477" y="17"/>
                </a:lnTo>
                <a:lnTo>
                  <a:pt x="481" y="24"/>
                </a:lnTo>
                <a:close/>
                <a:moveTo>
                  <a:pt x="1128" y="20"/>
                </a:moveTo>
                <a:lnTo>
                  <a:pt x="1128" y="55"/>
                </a:lnTo>
                <a:lnTo>
                  <a:pt x="1117" y="48"/>
                </a:lnTo>
                <a:lnTo>
                  <a:pt x="1104" y="41"/>
                </a:lnTo>
                <a:lnTo>
                  <a:pt x="1099" y="39"/>
                </a:lnTo>
                <a:lnTo>
                  <a:pt x="1092" y="37"/>
                </a:lnTo>
                <a:lnTo>
                  <a:pt x="1084" y="37"/>
                </a:lnTo>
                <a:lnTo>
                  <a:pt x="1077" y="38"/>
                </a:lnTo>
                <a:lnTo>
                  <a:pt x="1072" y="41"/>
                </a:lnTo>
                <a:lnTo>
                  <a:pt x="1070" y="44"/>
                </a:lnTo>
                <a:lnTo>
                  <a:pt x="1069" y="48"/>
                </a:lnTo>
                <a:lnTo>
                  <a:pt x="1069" y="51"/>
                </a:lnTo>
                <a:lnTo>
                  <a:pt x="1070" y="54"/>
                </a:lnTo>
                <a:lnTo>
                  <a:pt x="1072" y="55"/>
                </a:lnTo>
                <a:lnTo>
                  <a:pt x="1073" y="56"/>
                </a:lnTo>
                <a:lnTo>
                  <a:pt x="1075" y="59"/>
                </a:lnTo>
                <a:lnTo>
                  <a:pt x="1099" y="76"/>
                </a:lnTo>
                <a:lnTo>
                  <a:pt x="1111" y="85"/>
                </a:lnTo>
                <a:lnTo>
                  <a:pt x="1117" y="89"/>
                </a:lnTo>
                <a:lnTo>
                  <a:pt x="1121" y="94"/>
                </a:lnTo>
                <a:lnTo>
                  <a:pt x="1127" y="99"/>
                </a:lnTo>
                <a:lnTo>
                  <a:pt x="1131" y="104"/>
                </a:lnTo>
                <a:lnTo>
                  <a:pt x="1134" y="110"/>
                </a:lnTo>
                <a:lnTo>
                  <a:pt x="1138" y="116"/>
                </a:lnTo>
                <a:lnTo>
                  <a:pt x="1141" y="123"/>
                </a:lnTo>
                <a:lnTo>
                  <a:pt x="1142" y="130"/>
                </a:lnTo>
                <a:lnTo>
                  <a:pt x="1144" y="137"/>
                </a:lnTo>
                <a:lnTo>
                  <a:pt x="1144" y="145"/>
                </a:lnTo>
                <a:lnTo>
                  <a:pt x="1144" y="152"/>
                </a:lnTo>
                <a:lnTo>
                  <a:pt x="1142" y="159"/>
                </a:lnTo>
                <a:lnTo>
                  <a:pt x="1140" y="168"/>
                </a:lnTo>
                <a:lnTo>
                  <a:pt x="1137" y="175"/>
                </a:lnTo>
                <a:lnTo>
                  <a:pt x="1133" y="183"/>
                </a:lnTo>
                <a:lnTo>
                  <a:pt x="1127" y="189"/>
                </a:lnTo>
                <a:lnTo>
                  <a:pt x="1120" y="195"/>
                </a:lnTo>
                <a:lnTo>
                  <a:pt x="1113" y="199"/>
                </a:lnTo>
                <a:lnTo>
                  <a:pt x="1109" y="200"/>
                </a:lnTo>
                <a:lnTo>
                  <a:pt x="1104" y="202"/>
                </a:lnTo>
                <a:lnTo>
                  <a:pt x="1094" y="203"/>
                </a:lnTo>
                <a:lnTo>
                  <a:pt x="1086" y="203"/>
                </a:lnTo>
                <a:lnTo>
                  <a:pt x="1077" y="202"/>
                </a:lnTo>
                <a:lnTo>
                  <a:pt x="1069" y="199"/>
                </a:lnTo>
                <a:lnTo>
                  <a:pt x="1060" y="195"/>
                </a:lnTo>
                <a:lnTo>
                  <a:pt x="1052" y="190"/>
                </a:lnTo>
                <a:lnTo>
                  <a:pt x="1046" y="185"/>
                </a:lnTo>
                <a:lnTo>
                  <a:pt x="1038" y="178"/>
                </a:lnTo>
                <a:lnTo>
                  <a:pt x="1034" y="173"/>
                </a:lnTo>
                <a:lnTo>
                  <a:pt x="1031" y="168"/>
                </a:lnTo>
                <a:lnTo>
                  <a:pt x="1041" y="157"/>
                </a:lnTo>
                <a:lnTo>
                  <a:pt x="1052" y="147"/>
                </a:lnTo>
                <a:lnTo>
                  <a:pt x="1062" y="155"/>
                </a:lnTo>
                <a:lnTo>
                  <a:pt x="1068" y="161"/>
                </a:lnTo>
                <a:lnTo>
                  <a:pt x="1073" y="164"/>
                </a:lnTo>
                <a:lnTo>
                  <a:pt x="1079" y="168"/>
                </a:lnTo>
                <a:lnTo>
                  <a:pt x="1084" y="169"/>
                </a:lnTo>
                <a:lnTo>
                  <a:pt x="1092" y="169"/>
                </a:lnTo>
                <a:lnTo>
                  <a:pt x="1099" y="166"/>
                </a:lnTo>
                <a:lnTo>
                  <a:pt x="1104" y="162"/>
                </a:lnTo>
                <a:lnTo>
                  <a:pt x="1107" y="158"/>
                </a:lnTo>
                <a:lnTo>
                  <a:pt x="1110" y="152"/>
                </a:lnTo>
                <a:lnTo>
                  <a:pt x="1111" y="145"/>
                </a:lnTo>
                <a:lnTo>
                  <a:pt x="1111" y="142"/>
                </a:lnTo>
                <a:lnTo>
                  <a:pt x="1110" y="138"/>
                </a:lnTo>
                <a:lnTo>
                  <a:pt x="1109" y="133"/>
                </a:lnTo>
                <a:lnTo>
                  <a:pt x="1104" y="125"/>
                </a:lnTo>
                <a:lnTo>
                  <a:pt x="1100" y="121"/>
                </a:lnTo>
                <a:lnTo>
                  <a:pt x="1094" y="116"/>
                </a:lnTo>
                <a:lnTo>
                  <a:pt x="1089" y="111"/>
                </a:lnTo>
                <a:lnTo>
                  <a:pt x="1076" y="103"/>
                </a:lnTo>
                <a:lnTo>
                  <a:pt x="1069" y="97"/>
                </a:lnTo>
                <a:lnTo>
                  <a:pt x="1060" y="92"/>
                </a:lnTo>
                <a:lnTo>
                  <a:pt x="1053" y="85"/>
                </a:lnTo>
                <a:lnTo>
                  <a:pt x="1046" y="78"/>
                </a:lnTo>
                <a:lnTo>
                  <a:pt x="1044" y="75"/>
                </a:lnTo>
                <a:lnTo>
                  <a:pt x="1041" y="71"/>
                </a:lnTo>
                <a:lnTo>
                  <a:pt x="1036" y="62"/>
                </a:lnTo>
                <a:lnTo>
                  <a:pt x="1036" y="58"/>
                </a:lnTo>
                <a:lnTo>
                  <a:pt x="1035" y="52"/>
                </a:lnTo>
                <a:lnTo>
                  <a:pt x="1035" y="48"/>
                </a:lnTo>
                <a:lnTo>
                  <a:pt x="1036" y="42"/>
                </a:lnTo>
                <a:lnTo>
                  <a:pt x="1036" y="37"/>
                </a:lnTo>
                <a:lnTo>
                  <a:pt x="1039" y="32"/>
                </a:lnTo>
                <a:lnTo>
                  <a:pt x="1042" y="27"/>
                </a:lnTo>
                <a:lnTo>
                  <a:pt x="1046" y="23"/>
                </a:lnTo>
                <a:lnTo>
                  <a:pt x="1051" y="18"/>
                </a:lnTo>
                <a:lnTo>
                  <a:pt x="1055" y="14"/>
                </a:lnTo>
                <a:lnTo>
                  <a:pt x="1060" y="11"/>
                </a:lnTo>
                <a:lnTo>
                  <a:pt x="1066" y="10"/>
                </a:lnTo>
                <a:lnTo>
                  <a:pt x="1073" y="7"/>
                </a:lnTo>
                <a:lnTo>
                  <a:pt x="1083" y="6"/>
                </a:lnTo>
                <a:lnTo>
                  <a:pt x="1087" y="6"/>
                </a:lnTo>
                <a:lnTo>
                  <a:pt x="1092" y="7"/>
                </a:lnTo>
                <a:lnTo>
                  <a:pt x="1099" y="7"/>
                </a:lnTo>
                <a:lnTo>
                  <a:pt x="1106" y="10"/>
                </a:lnTo>
                <a:lnTo>
                  <a:pt x="1113" y="11"/>
                </a:lnTo>
                <a:lnTo>
                  <a:pt x="1120" y="16"/>
                </a:lnTo>
                <a:lnTo>
                  <a:pt x="1128" y="20"/>
                </a:lnTo>
                <a:close/>
                <a:moveTo>
                  <a:pt x="1887" y="42"/>
                </a:moveTo>
                <a:lnTo>
                  <a:pt x="1853" y="42"/>
                </a:lnTo>
                <a:lnTo>
                  <a:pt x="1853" y="199"/>
                </a:lnTo>
                <a:lnTo>
                  <a:pt x="1822" y="199"/>
                </a:lnTo>
                <a:lnTo>
                  <a:pt x="1822" y="42"/>
                </a:lnTo>
                <a:lnTo>
                  <a:pt x="1789" y="42"/>
                </a:lnTo>
                <a:lnTo>
                  <a:pt x="1789" y="13"/>
                </a:lnTo>
                <a:lnTo>
                  <a:pt x="1887" y="13"/>
                </a:lnTo>
                <a:lnTo>
                  <a:pt x="1887" y="42"/>
                </a:lnTo>
                <a:close/>
                <a:moveTo>
                  <a:pt x="1575" y="13"/>
                </a:moveTo>
                <a:lnTo>
                  <a:pt x="1573" y="17"/>
                </a:lnTo>
                <a:lnTo>
                  <a:pt x="1573" y="23"/>
                </a:lnTo>
                <a:lnTo>
                  <a:pt x="1575" y="27"/>
                </a:lnTo>
                <a:lnTo>
                  <a:pt x="1576" y="31"/>
                </a:lnTo>
                <a:lnTo>
                  <a:pt x="1585" y="48"/>
                </a:lnTo>
                <a:lnTo>
                  <a:pt x="1587" y="55"/>
                </a:lnTo>
                <a:lnTo>
                  <a:pt x="1593" y="66"/>
                </a:lnTo>
                <a:lnTo>
                  <a:pt x="1606" y="30"/>
                </a:lnTo>
                <a:lnTo>
                  <a:pt x="1611" y="13"/>
                </a:lnTo>
                <a:lnTo>
                  <a:pt x="1644" y="13"/>
                </a:lnTo>
                <a:lnTo>
                  <a:pt x="1671" y="199"/>
                </a:lnTo>
                <a:lnTo>
                  <a:pt x="1640" y="199"/>
                </a:lnTo>
                <a:lnTo>
                  <a:pt x="1621" y="79"/>
                </a:lnTo>
                <a:lnTo>
                  <a:pt x="1610" y="109"/>
                </a:lnTo>
                <a:lnTo>
                  <a:pt x="1613" y="121"/>
                </a:lnTo>
                <a:lnTo>
                  <a:pt x="1613" y="127"/>
                </a:lnTo>
                <a:lnTo>
                  <a:pt x="1614" y="133"/>
                </a:lnTo>
                <a:lnTo>
                  <a:pt x="1613" y="145"/>
                </a:lnTo>
                <a:lnTo>
                  <a:pt x="1611" y="152"/>
                </a:lnTo>
                <a:lnTo>
                  <a:pt x="1609" y="159"/>
                </a:lnTo>
                <a:lnTo>
                  <a:pt x="1579" y="155"/>
                </a:lnTo>
                <a:lnTo>
                  <a:pt x="1580" y="151"/>
                </a:lnTo>
                <a:lnTo>
                  <a:pt x="1583" y="145"/>
                </a:lnTo>
                <a:lnTo>
                  <a:pt x="1583" y="140"/>
                </a:lnTo>
                <a:lnTo>
                  <a:pt x="1585" y="135"/>
                </a:lnTo>
                <a:lnTo>
                  <a:pt x="1585" y="130"/>
                </a:lnTo>
                <a:lnTo>
                  <a:pt x="1585" y="125"/>
                </a:lnTo>
                <a:lnTo>
                  <a:pt x="1582" y="116"/>
                </a:lnTo>
                <a:lnTo>
                  <a:pt x="1579" y="107"/>
                </a:lnTo>
                <a:lnTo>
                  <a:pt x="1576" y="97"/>
                </a:lnTo>
                <a:lnTo>
                  <a:pt x="1568" y="80"/>
                </a:lnTo>
                <a:lnTo>
                  <a:pt x="1552" y="199"/>
                </a:lnTo>
                <a:lnTo>
                  <a:pt x="1520" y="199"/>
                </a:lnTo>
                <a:lnTo>
                  <a:pt x="1544" y="13"/>
                </a:lnTo>
                <a:lnTo>
                  <a:pt x="1575" y="13"/>
                </a:lnTo>
                <a:close/>
                <a:moveTo>
                  <a:pt x="32" y="13"/>
                </a:moveTo>
                <a:lnTo>
                  <a:pt x="32" y="86"/>
                </a:lnTo>
                <a:lnTo>
                  <a:pt x="35" y="85"/>
                </a:lnTo>
                <a:lnTo>
                  <a:pt x="42" y="80"/>
                </a:lnTo>
                <a:lnTo>
                  <a:pt x="49" y="76"/>
                </a:lnTo>
                <a:lnTo>
                  <a:pt x="53" y="72"/>
                </a:lnTo>
                <a:lnTo>
                  <a:pt x="59" y="66"/>
                </a:lnTo>
                <a:lnTo>
                  <a:pt x="62" y="61"/>
                </a:lnTo>
                <a:lnTo>
                  <a:pt x="64" y="55"/>
                </a:lnTo>
                <a:lnTo>
                  <a:pt x="67" y="48"/>
                </a:lnTo>
                <a:lnTo>
                  <a:pt x="67" y="41"/>
                </a:lnTo>
                <a:lnTo>
                  <a:pt x="69" y="34"/>
                </a:lnTo>
                <a:lnTo>
                  <a:pt x="69" y="28"/>
                </a:lnTo>
                <a:lnTo>
                  <a:pt x="67" y="23"/>
                </a:lnTo>
                <a:lnTo>
                  <a:pt x="66" y="16"/>
                </a:lnTo>
                <a:lnTo>
                  <a:pt x="63" y="13"/>
                </a:lnTo>
                <a:lnTo>
                  <a:pt x="97" y="13"/>
                </a:lnTo>
                <a:lnTo>
                  <a:pt x="100" y="18"/>
                </a:lnTo>
                <a:lnTo>
                  <a:pt x="101" y="25"/>
                </a:lnTo>
                <a:lnTo>
                  <a:pt x="101" y="37"/>
                </a:lnTo>
                <a:lnTo>
                  <a:pt x="101" y="42"/>
                </a:lnTo>
                <a:lnTo>
                  <a:pt x="101" y="48"/>
                </a:lnTo>
                <a:lnTo>
                  <a:pt x="100" y="54"/>
                </a:lnTo>
                <a:lnTo>
                  <a:pt x="98" y="59"/>
                </a:lnTo>
                <a:lnTo>
                  <a:pt x="94" y="71"/>
                </a:lnTo>
                <a:lnTo>
                  <a:pt x="89" y="80"/>
                </a:lnTo>
                <a:lnTo>
                  <a:pt x="80" y="90"/>
                </a:lnTo>
                <a:lnTo>
                  <a:pt x="76" y="94"/>
                </a:lnTo>
                <a:lnTo>
                  <a:pt x="72" y="99"/>
                </a:lnTo>
                <a:lnTo>
                  <a:pt x="97" y="162"/>
                </a:lnTo>
                <a:lnTo>
                  <a:pt x="111" y="199"/>
                </a:lnTo>
                <a:lnTo>
                  <a:pt x="76" y="199"/>
                </a:lnTo>
                <a:lnTo>
                  <a:pt x="64" y="168"/>
                </a:lnTo>
                <a:lnTo>
                  <a:pt x="43" y="118"/>
                </a:lnTo>
                <a:lnTo>
                  <a:pt x="32" y="123"/>
                </a:lnTo>
                <a:lnTo>
                  <a:pt x="32" y="199"/>
                </a:lnTo>
                <a:lnTo>
                  <a:pt x="0" y="199"/>
                </a:lnTo>
                <a:lnTo>
                  <a:pt x="0" y="13"/>
                </a:lnTo>
                <a:lnTo>
                  <a:pt x="32" y="13"/>
                </a:lnTo>
                <a:close/>
                <a:moveTo>
                  <a:pt x="291" y="13"/>
                </a:moveTo>
                <a:lnTo>
                  <a:pt x="282" y="44"/>
                </a:lnTo>
                <a:lnTo>
                  <a:pt x="278" y="58"/>
                </a:lnTo>
                <a:lnTo>
                  <a:pt x="274" y="73"/>
                </a:lnTo>
                <a:lnTo>
                  <a:pt x="272" y="94"/>
                </a:lnTo>
                <a:lnTo>
                  <a:pt x="271" y="104"/>
                </a:lnTo>
                <a:lnTo>
                  <a:pt x="271" y="116"/>
                </a:lnTo>
                <a:lnTo>
                  <a:pt x="271" y="127"/>
                </a:lnTo>
                <a:lnTo>
                  <a:pt x="272" y="137"/>
                </a:lnTo>
                <a:lnTo>
                  <a:pt x="275" y="148"/>
                </a:lnTo>
                <a:lnTo>
                  <a:pt x="276" y="152"/>
                </a:lnTo>
                <a:lnTo>
                  <a:pt x="279" y="158"/>
                </a:lnTo>
                <a:lnTo>
                  <a:pt x="281" y="161"/>
                </a:lnTo>
                <a:lnTo>
                  <a:pt x="283" y="162"/>
                </a:lnTo>
                <a:lnTo>
                  <a:pt x="288" y="165"/>
                </a:lnTo>
                <a:lnTo>
                  <a:pt x="292" y="168"/>
                </a:lnTo>
                <a:lnTo>
                  <a:pt x="298" y="168"/>
                </a:lnTo>
                <a:lnTo>
                  <a:pt x="303" y="169"/>
                </a:lnTo>
                <a:lnTo>
                  <a:pt x="309" y="169"/>
                </a:lnTo>
                <a:lnTo>
                  <a:pt x="320" y="169"/>
                </a:lnTo>
                <a:lnTo>
                  <a:pt x="320" y="166"/>
                </a:lnTo>
                <a:lnTo>
                  <a:pt x="320" y="13"/>
                </a:lnTo>
                <a:lnTo>
                  <a:pt x="353" y="13"/>
                </a:lnTo>
                <a:lnTo>
                  <a:pt x="353" y="199"/>
                </a:lnTo>
                <a:lnTo>
                  <a:pt x="285" y="199"/>
                </a:lnTo>
                <a:lnTo>
                  <a:pt x="279" y="197"/>
                </a:lnTo>
                <a:lnTo>
                  <a:pt x="275" y="196"/>
                </a:lnTo>
                <a:lnTo>
                  <a:pt x="267" y="190"/>
                </a:lnTo>
                <a:lnTo>
                  <a:pt x="259" y="185"/>
                </a:lnTo>
                <a:lnTo>
                  <a:pt x="254" y="178"/>
                </a:lnTo>
                <a:lnTo>
                  <a:pt x="250" y="171"/>
                </a:lnTo>
                <a:lnTo>
                  <a:pt x="245" y="162"/>
                </a:lnTo>
                <a:lnTo>
                  <a:pt x="242" y="154"/>
                </a:lnTo>
                <a:lnTo>
                  <a:pt x="241" y="145"/>
                </a:lnTo>
                <a:lnTo>
                  <a:pt x="240" y="137"/>
                </a:lnTo>
                <a:lnTo>
                  <a:pt x="238" y="128"/>
                </a:lnTo>
                <a:lnTo>
                  <a:pt x="238" y="111"/>
                </a:lnTo>
                <a:lnTo>
                  <a:pt x="240" y="96"/>
                </a:lnTo>
                <a:lnTo>
                  <a:pt x="241" y="79"/>
                </a:lnTo>
                <a:lnTo>
                  <a:pt x="245" y="62"/>
                </a:lnTo>
                <a:lnTo>
                  <a:pt x="248" y="47"/>
                </a:lnTo>
                <a:lnTo>
                  <a:pt x="258" y="13"/>
                </a:lnTo>
                <a:lnTo>
                  <a:pt x="291" y="13"/>
                </a:lnTo>
                <a:close/>
                <a:moveTo>
                  <a:pt x="947" y="199"/>
                </a:moveTo>
                <a:lnTo>
                  <a:pt x="916" y="199"/>
                </a:lnTo>
                <a:lnTo>
                  <a:pt x="916" y="118"/>
                </a:lnTo>
                <a:lnTo>
                  <a:pt x="906" y="102"/>
                </a:lnTo>
                <a:lnTo>
                  <a:pt x="895" y="85"/>
                </a:lnTo>
                <a:lnTo>
                  <a:pt x="884" y="69"/>
                </a:lnTo>
                <a:lnTo>
                  <a:pt x="878" y="62"/>
                </a:lnTo>
                <a:lnTo>
                  <a:pt x="871" y="55"/>
                </a:lnTo>
                <a:lnTo>
                  <a:pt x="871" y="199"/>
                </a:lnTo>
                <a:lnTo>
                  <a:pt x="839" y="199"/>
                </a:lnTo>
                <a:lnTo>
                  <a:pt x="839" y="13"/>
                </a:lnTo>
                <a:lnTo>
                  <a:pt x="867" y="13"/>
                </a:lnTo>
                <a:lnTo>
                  <a:pt x="874" y="18"/>
                </a:lnTo>
                <a:lnTo>
                  <a:pt x="881" y="23"/>
                </a:lnTo>
                <a:lnTo>
                  <a:pt x="888" y="30"/>
                </a:lnTo>
                <a:lnTo>
                  <a:pt x="894" y="35"/>
                </a:lnTo>
                <a:lnTo>
                  <a:pt x="905" y="48"/>
                </a:lnTo>
                <a:lnTo>
                  <a:pt x="915" y="62"/>
                </a:lnTo>
                <a:lnTo>
                  <a:pt x="915" y="13"/>
                </a:lnTo>
                <a:lnTo>
                  <a:pt x="947" y="13"/>
                </a:lnTo>
                <a:lnTo>
                  <a:pt x="947" y="199"/>
                </a:lnTo>
                <a:close/>
                <a:moveTo>
                  <a:pt x="655" y="171"/>
                </a:moveTo>
                <a:lnTo>
                  <a:pt x="703" y="171"/>
                </a:lnTo>
                <a:lnTo>
                  <a:pt x="703" y="199"/>
                </a:lnTo>
                <a:lnTo>
                  <a:pt x="623" y="199"/>
                </a:lnTo>
                <a:lnTo>
                  <a:pt x="623" y="13"/>
                </a:lnTo>
                <a:lnTo>
                  <a:pt x="655" y="13"/>
                </a:lnTo>
                <a:lnTo>
                  <a:pt x="655" y="171"/>
                </a:lnTo>
                <a:close/>
                <a:moveTo>
                  <a:pt x="1360" y="199"/>
                </a:moveTo>
                <a:lnTo>
                  <a:pt x="1354" y="199"/>
                </a:lnTo>
                <a:lnTo>
                  <a:pt x="1354" y="118"/>
                </a:lnTo>
                <a:lnTo>
                  <a:pt x="1346" y="102"/>
                </a:lnTo>
                <a:lnTo>
                  <a:pt x="1335" y="85"/>
                </a:lnTo>
                <a:lnTo>
                  <a:pt x="1323" y="69"/>
                </a:lnTo>
                <a:lnTo>
                  <a:pt x="1316" y="62"/>
                </a:lnTo>
                <a:lnTo>
                  <a:pt x="1311" y="55"/>
                </a:lnTo>
                <a:lnTo>
                  <a:pt x="1311" y="199"/>
                </a:lnTo>
                <a:lnTo>
                  <a:pt x="1278" y="199"/>
                </a:lnTo>
                <a:lnTo>
                  <a:pt x="1278" y="13"/>
                </a:lnTo>
                <a:lnTo>
                  <a:pt x="1306" y="13"/>
                </a:lnTo>
                <a:lnTo>
                  <a:pt x="1313" y="18"/>
                </a:lnTo>
                <a:lnTo>
                  <a:pt x="1320" y="23"/>
                </a:lnTo>
                <a:lnTo>
                  <a:pt x="1327" y="30"/>
                </a:lnTo>
                <a:lnTo>
                  <a:pt x="1333" y="35"/>
                </a:lnTo>
                <a:lnTo>
                  <a:pt x="1344" y="48"/>
                </a:lnTo>
                <a:lnTo>
                  <a:pt x="1354" y="62"/>
                </a:lnTo>
                <a:lnTo>
                  <a:pt x="1354" y="13"/>
                </a:lnTo>
                <a:lnTo>
                  <a:pt x="1387" y="13"/>
                </a:lnTo>
                <a:lnTo>
                  <a:pt x="1387" y="199"/>
                </a:lnTo>
                <a:lnTo>
                  <a:pt x="1360" y="199"/>
                </a:lnTo>
                <a:close/>
                <a:moveTo>
                  <a:pt x="107" y="106"/>
                </a:moveTo>
                <a:lnTo>
                  <a:pt x="107" y="94"/>
                </a:lnTo>
                <a:lnTo>
                  <a:pt x="108" y="86"/>
                </a:lnTo>
                <a:lnTo>
                  <a:pt x="111" y="68"/>
                </a:lnTo>
                <a:lnTo>
                  <a:pt x="113" y="59"/>
                </a:lnTo>
                <a:lnTo>
                  <a:pt x="115" y="51"/>
                </a:lnTo>
                <a:lnTo>
                  <a:pt x="122" y="37"/>
                </a:lnTo>
                <a:lnTo>
                  <a:pt x="127" y="30"/>
                </a:lnTo>
                <a:lnTo>
                  <a:pt x="131" y="24"/>
                </a:lnTo>
                <a:lnTo>
                  <a:pt x="137" y="20"/>
                </a:lnTo>
                <a:lnTo>
                  <a:pt x="142" y="16"/>
                </a:lnTo>
                <a:lnTo>
                  <a:pt x="148" y="13"/>
                </a:lnTo>
                <a:lnTo>
                  <a:pt x="153" y="10"/>
                </a:lnTo>
                <a:lnTo>
                  <a:pt x="161" y="8"/>
                </a:lnTo>
                <a:lnTo>
                  <a:pt x="168" y="7"/>
                </a:lnTo>
                <a:lnTo>
                  <a:pt x="175" y="8"/>
                </a:lnTo>
                <a:lnTo>
                  <a:pt x="182" y="10"/>
                </a:lnTo>
                <a:lnTo>
                  <a:pt x="187" y="13"/>
                </a:lnTo>
                <a:lnTo>
                  <a:pt x="193" y="16"/>
                </a:lnTo>
                <a:lnTo>
                  <a:pt x="199" y="20"/>
                </a:lnTo>
                <a:lnTo>
                  <a:pt x="204" y="24"/>
                </a:lnTo>
                <a:lnTo>
                  <a:pt x="209" y="30"/>
                </a:lnTo>
                <a:lnTo>
                  <a:pt x="213" y="37"/>
                </a:lnTo>
                <a:lnTo>
                  <a:pt x="216" y="44"/>
                </a:lnTo>
                <a:lnTo>
                  <a:pt x="220" y="51"/>
                </a:lnTo>
                <a:lnTo>
                  <a:pt x="223" y="59"/>
                </a:lnTo>
                <a:lnTo>
                  <a:pt x="224" y="68"/>
                </a:lnTo>
                <a:lnTo>
                  <a:pt x="226" y="76"/>
                </a:lnTo>
                <a:lnTo>
                  <a:pt x="227" y="86"/>
                </a:lnTo>
                <a:lnTo>
                  <a:pt x="228" y="94"/>
                </a:lnTo>
                <a:lnTo>
                  <a:pt x="228" y="106"/>
                </a:lnTo>
                <a:lnTo>
                  <a:pt x="228" y="116"/>
                </a:lnTo>
                <a:lnTo>
                  <a:pt x="227" y="124"/>
                </a:lnTo>
                <a:lnTo>
                  <a:pt x="226" y="134"/>
                </a:lnTo>
                <a:lnTo>
                  <a:pt x="224" y="142"/>
                </a:lnTo>
                <a:lnTo>
                  <a:pt x="220" y="159"/>
                </a:lnTo>
                <a:lnTo>
                  <a:pt x="213" y="173"/>
                </a:lnTo>
                <a:lnTo>
                  <a:pt x="209" y="180"/>
                </a:lnTo>
                <a:lnTo>
                  <a:pt x="204" y="186"/>
                </a:lnTo>
                <a:lnTo>
                  <a:pt x="199" y="190"/>
                </a:lnTo>
                <a:lnTo>
                  <a:pt x="193" y="195"/>
                </a:lnTo>
                <a:lnTo>
                  <a:pt x="187" y="199"/>
                </a:lnTo>
                <a:lnTo>
                  <a:pt x="182" y="200"/>
                </a:lnTo>
                <a:lnTo>
                  <a:pt x="175" y="202"/>
                </a:lnTo>
                <a:lnTo>
                  <a:pt x="168" y="203"/>
                </a:lnTo>
                <a:lnTo>
                  <a:pt x="161" y="202"/>
                </a:lnTo>
                <a:lnTo>
                  <a:pt x="153" y="200"/>
                </a:lnTo>
                <a:lnTo>
                  <a:pt x="148" y="199"/>
                </a:lnTo>
                <a:lnTo>
                  <a:pt x="142" y="195"/>
                </a:lnTo>
                <a:lnTo>
                  <a:pt x="137" y="190"/>
                </a:lnTo>
                <a:lnTo>
                  <a:pt x="131" y="186"/>
                </a:lnTo>
                <a:lnTo>
                  <a:pt x="127" y="180"/>
                </a:lnTo>
                <a:lnTo>
                  <a:pt x="122" y="173"/>
                </a:lnTo>
                <a:lnTo>
                  <a:pt x="120" y="168"/>
                </a:lnTo>
                <a:lnTo>
                  <a:pt x="115" y="159"/>
                </a:lnTo>
                <a:lnTo>
                  <a:pt x="113" y="151"/>
                </a:lnTo>
                <a:lnTo>
                  <a:pt x="111" y="142"/>
                </a:lnTo>
                <a:lnTo>
                  <a:pt x="110" y="134"/>
                </a:lnTo>
                <a:lnTo>
                  <a:pt x="108" y="124"/>
                </a:lnTo>
                <a:lnTo>
                  <a:pt x="107" y="116"/>
                </a:lnTo>
                <a:lnTo>
                  <a:pt x="107" y="106"/>
                </a:lnTo>
                <a:close/>
                <a:moveTo>
                  <a:pt x="138" y="106"/>
                </a:moveTo>
                <a:lnTo>
                  <a:pt x="138" y="118"/>
                </a:lnTo>
                <a:lnTo>
                  <a:pt x="139" y="131"/>
                </a:lnTo>
                <a:lnTo>
                  <a:pt x="142" y="142"/>
                </a:lnTo>
                <a:lnTo>
                  <a:pt x="144" y="148"/>
                </a:lnTo>
                <a:lnTo>
                  <a:pt x="145" y="152"/>
                </a:lnTo>
                <a:lnTo>
                  <a:pt x="146" y="158"/>
                </a:lnTo>
                <a:lnTo>
                  <a:pt x="149" y="161"/>
                </a:lnTo>
                <a:lnTo>
                  <a:pt x="152" y="165"/>
                </a:lnTo>
                <a:lnTo>
                  <a:pt x="155" y="168"/>
                </a:lnTo>
                <a:lnTo>
                  <a:pt x="158" y="169"/>
                </a:lnTo>
                <a:lnTo>
                  <a:pt x="161" y="172"/>
                </a:lnTo>
                <a:lnTo>
                  <a:pt x="163" y="172"/>
                </a:lnTo>
                <a:lnTo>
                  <a:pt x="168" y="173"/>
                </a:lnTo>
                <a:lnTo>
                  <a:pt x="172" y="172"/>
                </a:lnTo>
                <a:lnTo>
                  <a:pt x="175" y="172"/>
                </a:lnTo>
                <a:lnTo>
                  <a:pt x="178" y="169"/>
                </a:lnTo>
                <a:lnTo>
                  <a:pt x="180" y="168"/>
                </a:lnTo>
                <a:lnTo>
                  <a:pt x="183" y="165"/>
                </a:lnTo>
                <a:lnTo>
                  <a:pt x="186" y="161"/>
                </a:lnTo>
                <a:lnTo>
                  <a:pt x="190" y="152"/>
                </a:lnTo>
                <a:lnTo>
                  <a:pt x="193" y="142"/>
                </a:lnTo>
                <a:lnTo>
                  <a:pt x="194" y="137"/>
                </a:lnTo>
                <a:lnTo>
                  <a:pt x="196" y="131"/>
                </a:lnTo>
                <a:lnTo>
                  <a:pt x="197" y="118"/>
                </a:lnTo>
                <a:lnTo>
                  <a:pt x="197" y="106"/>
                </a:lnTo>
                <a:lnTo>
                  <a:pt x="197" y="92"/>
                </a:lnTo>
                <a:lnTo>
                  <a:pt x="196" y="79"/>
                </a:lnTo>
                <a:lnTo>
                  <a:pt x="193" y="68"/>
                </a:lnTo>
                <a:lnTo>
                  <a:pt x="190" y="58"/>
                </a:lnTo>
                <a:lnTo>
                  <a:pt x="189" y="54"/>
                </a:lnTo>
                <a:lnTo>
                  <a:pt x="186" y="49"/>
                </a:lnTo>
                <a:lnTo>
                  <a:pt x="183" y="45"/>
                </a:lnTo>
                <a:lnTo>
                  <a:pt x="180" y="42"/>
                </a:lnTo>
                <a:lnTo>
                  <a:pt x="178" y="41"/>
                </a:lnTo>
                <a:lnTo>
                  <a:pt x="175" y="39"/>
                </a:lnTo>
                <a:lnTo>
                  <a:pt x="172" y="38"/>
                </a:lnTo>
                <a:lnTo>
                  <a:pt x="168" y="38"/>
                </a:lnTo>
                <a:lnTo>
                  <a:pt x="163" y="38"/>
                </a:lnTo>
                <a:lnTo>
                  <a:pt x="161" y="39"/>
                </a:lnTo>
                <a:lnTo>
                  <a:pt x="158" y="41"/>
                </a:lnTo>
                <a:lnTo>
                  <a:pt x="155" y="42"/>
                </a:lnTo>
                <a:lnTo>
                  <a:pt x="152" y="45"/>
                </a:lnTo>
                <a:lnTo>
                  <a:pt x="149" y="49"/>
                </a:lnTo>
                <a:lnTo>
                  <a:pt x="145" y="58"/>
                </a:lnTo>
                <a:lnTo>
                  <a:pt x="142" y="68"/>
                </a:lnTo>
                <a:lnTo>
                  <a:pt x="141" y="73"/>
                </a:lnTo>
                <a:lnTo>
                  <a:pt x="139" y="79"/>
                </a:lnTo>
                <a:lnTo>
                  <a:pt x="138" y="92"/>
                </a:lnTo>
                <a:lnTo>
                  <a:pt x="138" y="10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6" name="Freeform 175">
            <a:extLst>
              <a:ext uri="{FF2B5EF4-FFF2-40B4-BE49-F238E27FC236}">
                <a16:creationId xmlns:a16="http://schemas.microsoft.com/office/drawing/2014/main" id="{085D25C7-D7A8-1566-E4DA-5E9BE05AB0BE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80136" y="6052744"/>
            <a:ext cx="480160" cy="54000"/>
          </a:xfrm>
          <a:custGeom>
            <a:avLst/>
            <a:gdLst>
              <a:gd name="T0" fmla="*/ 1958 w 1974"/>
              <a:gd name="T1" fmla="*/ 27 h 221"/>
              <a:gd name="T2" fmla="*/ 1902 w 1974"/>
              <a:gd name="T3" fmla="*/ 35 h 221"/>
              <a:gd name="T4" fmla="*/ 1725 w 1974"/>
              <a:gd name="T5" fmla="*/ 3 h 221"/>
              <a:gd name="T6" fmla="*/ 1772 w 1974"/>
              <a:gd name="T7" fmla="*/ 193 h 221"/>
              <a:gd name="T8" fmla="*/ 1825 w 1974"/>
              <a:gd name="T9" fmla="*/ 172 h 221"/>
              <a:gd name="T10" fmla="*/ 1707 w 1974"/>
              <a:gd name="T11" fmla="*/ 199 h 221"/>
              <a:gd name="T12" fmla="*/ 1716 w 1974"/>
              <a:gd name="T13" fmla="*/ 18 h 221"/>
              <a:gd name="T14" fmla="*/ 1601 w 1974"/>
              <a:gd name="T15" fmla="*/ 38 h 221"/>
              <a:gd name="T16" fmla="*/ 1546 w 1974"/>
              <a:gd name="T17" fmla="*/ 25 h 221"/>
              <a:gd name="T18" fmla="*/ 1531 w 1974"/>
              <a:gd name="T19" fmla="*/ 202 h 221"/>
              <a:gd name="T20" fmla="*/ 1647 w 1974"/>
              <a:gd name="T21" fmla="*/ 173 h 221"/>
              <a:gd name="T22" fmla="*/ 1383 w 1974"/>
              <a:gd name="T23" fmla="*/ 21 h 221"/>
              <a:gd name="T24" fmla="*/ 1373 w 1974"/>
              <a:gd name="T25" fmla="*/ 202 h 221"/>
              <a:gd name="T26" fmla="*/ 1452 w 1974"/>
              <a:gd name="T27" fmla="*/ 200 h 221"/>
              <a:gd name="T28" fmla="*/ 1479 w 1974"/>
              <a:gd name="T29" fmla="*/ 134 h 221"/>
              <a:gd name="T30" fmla="*/ 1442 w 1974"/>
              <a:gd name="T31" fmla="*/ 18 h 221"/>
              <a:gd name="T32" fmla="*/ 1339 w 1974"/>
              <a:gd name="T33" fmla="*/ 176 h 221"/>
              <a:gd name="T34" fmla="*/ 1287 w 1974"/>
              <a:gd name="T35" fmla="*/ 169 h 221"/>
              <a:gd name="T36" fmla="*/ 1226 w 1974"/>
              <a:gd name="T37" fmla="*/ 21 h 221"/>
              <a:gd name="T38" fmla="*/ 1216 w 1974"/>
              <a:gd name="T39" fmla="*/ 219 h 221"/>
              <a:gd name="T40" fmla="*/ 1009 w 1974"/>
              <a:gd name="T41" fmla="*/ 65 h 221"/>
              <a:gd name="T42" fmla="*/ 1081 w 1974"/>
              <a:gd name="T43" fmla="*/ 3 h 221"/>
              <a:gd name="T44" fmla="*/ 978 w 1974"/>
              <a:gd name="T45" fmla="*/ 23 h 221"/>
              <a:gd name="T46" fmla="*/ 972 w 1974"/>
              <a:gd name="T47" fmla="*/ 219 h 221"/>
              <a:gd name="T48" fmla="*/ 859 w 1974"/>
              <a:gd name="T49" fmla="*/ 23 h 221"/>
              <a:gd name="T50" fmla="*/ 838 w 1974"/>
              <a:gd name="T51" fmla="*/ 193 h 221"/>
              <a:gd name="T52" fmla="*/ 886 w 1974"/>
              <a:gd name="T53" fmla="*/ 202 h 221"/>
              <a:gd name="T54" fmla="*/ 764 w 1974"/>
              <a:gd name="T55" fmla="*/ 214 h 221"/>
              <a:gd name="T56" fmla="*/ 785 w 1974"/>
              <a:gd name="T57" fmla="*/ 131 h 221"/>
              <a:gd name="T58" fmla="*/ 718 w 1974"/>
              <a:gd name="T59" fmla="*/ 20 h 221"/>
              <a:gd name="T60" fmla="*/ 788 w 1974"/>
              <a:gd name="T61" fmla="*/ 20 h 221"/>
              <a:gd name="T62" fmla="*/ 694 w 1974"/>
              <a:gd name="T63" fmla="*/ 10 h 221"/>
              <a:gd name="T64" fmla="*/ 701 w 1974"/>
              <a:gd name="T65" fmla="*/ 111 h 221"/>
              <a:gd name="T66" fmla="*/ 740 w 1974"/>
              <a:gd name="T67" fmla="*/ 205 h 221"/>
              <a:gd name="T68" fmla="*/ 531 w 1974"/>
              <a:gd name="T69" fmla="*/ 207 h 221"/>
              <a:gd name="T70" fmla="*/ 643 w 1974"/>
              <a:gd name="T71" fmla="*/ 195 h 221"/>
              <a:gd name="T72" fmla="*/ 586 w 1974"/>
              <a:gd name="T73" fmla="*/ 66 h 221"/>
              <a:gd name="T74" fmla="*/ 600 w 1974"/>
              <a:gd name="T75" fmla="*/ 18 h 221"/>
              <a:gd name="T76" fmla="*/ 609 w 1974"/>
              <a:gd name="T77" fmla="*/ 3 h 221"/>
              <a:gd name="T78" fmla="*/ 533 w 1974"/>
              <a:gd name="T79" fmla="*/ 34 h 221"/>
              <a:gd name="T80" fmla="*/ 606 w 1974"/>
              <a:gd name="T81" fmla="*/ 168 h 221"/>
              <a:gd name="T82" fmla="*/ 575 w 1974"/>
              <a:gd name="T83" fmla="*/ 200 h 221"/>
              <a:gd name="T84" fmla="*/ 448 w 1974"/>
              <a:gd name="T85" fmla="*/ 40 h 221"/>
              <a:gd name="T86" fmla="*/ 429 w 1974"/>
              <a:gd name="T87" fmla="*/ 109 h 221"/>
              <a:gd name="T88" fmla="*/ 410 w 1974"/>
              <a:gd name="T89" fmla="*/ 182 h 221"/>
              <a:gd name="T90" fmla="*/ 496 w 1974"/>
              <a:gd name="T91" fmla="*/ 171 h 221"/>
              <a:gd name="T92" fmla="*/ 504 w 1974"/>
              <a:gd name="T93" fmla="*/ 51 h 221"/>
              <a:gd name="T94" fmla="*/ 339 w 1974"/>
              <a:gd name="T95" fmla="*/ 3 h 221"/>
              <a:gd name="T96" fmla="*/ 353 w 1974"/>
              <a:gd name="T97" fmla="*/ 197 h 221"/>
              <a:gd name="T98" fmla="*/ 230 w 1974"/>
              <a:gd name="T99" fmla="*/ 21 h 221"/>
              <a:gd name="T100" fmla="*/ 270 w 1974"/>
              <a:gd name="T101" fmla="*/ 66 h 221"/>
              <a:gd name="T102" fmla="*/ 237 w 1974"/>
              <a:gd name="T103" fmla="*/ 203 h 221"/>
              <a:gd name="T104" fmla="*/ 167 w 1974"/>
              <a:gd name="T105" fmla="*/ 154 h 221"/>
              <a:gd name="T106" fmla="*/ 264 w 1974"/>
              <a:gd name="T107" fmla="*/ 219 h 221"/>
              <a:gd name="T108" fmla="*/ 326 w 1974"/>
              <a:gd name="T109" fmla="*/ 110 h 221"/>
              <a:gd name="T110" fmla="*/ 264 w 1974"/>
              <a:gd name="T111" fmla="*/ 1 h 221"/>
              <a:gd name="T112" fmla="*/ 167 w 1974"/>
              <a:gd name="T113" fmla="*/ 68 h 221"/>
              <a:gd name="T114" fmla="*/ 20 w 1974"/>
              <a:gd name="T115" fmla="*/ 44 h 221"/>
              <a:gd name="T116" fmla="*/ 78 w 1974"/>
              <a:gd name="T117" fmla="*/ 197 h 221"/>
              <a:gd name="T118" fmla="*/ 107 w 1974"/>
              <a:gd name="T119" fmla="*/ 134 h 221"/>
              <a:gd name="T120" fmla="*/ 72 w 1974"/>
              <a:gd name="T121" fmla="*/ 18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74" h="221">
                <a:moveTo>
                  <a:pt x="1974" y="219"/>
                </a:moveTo>
                <a:lnTo>
                  <a:pt x="1974" y="202"/>
                </a:lnTo>
                <a:lnTo>
                  <a:pt x="1968" y="202"/>
                </a:lnTo>
                <a:lnTo>
                  <a:pt x="1964" y="200"/>
                </a:lnTo>
                <a:lnTo>
                  <a:pt x="1959" y="197"/>
                </a:lnTo>
                <a:lnTo>
                  <a:pt x="1957" y="193"/>
                </a:lnTo>
                <a:lnTo>
                  <a:pt x="1955" y="190"/>
                </a:lnTo>
                <a:lnTo>
                  <a:pt x="1955" y="185"/>
                </a:lnTo>
                <a:lnTo>
                  <a:pt x="1954" y="175"/>
                </a:lnTo>
                <a:lnTo>
                  <a:pt x="1954" y="47"/>
                </a:lnTo>
                <a:lnTo>
                  <a:pt x="1954" y="41"/>
                </a:lnTo>
                <a:lnTo>
                  <a:pt x="1955" y="35"/>
                </a:lnTo>
                <a:lnTo>
                  <a:pt x="1955" y="30"/>
                </a:lnTo>
                <a:lnTo>
                  <a:pt x="1958" y="27"/>
                </a:lnTo>
                <a:lnTo>
                  <a:pt x="1959" y="24"/>
                </a:lnTo>
                <a:lnTo>
                  <a:pt x="1962" y="23"/>
                </a:lnTo>
                <a:lnTo>
                  <a:pt x="1964" y="21"/>
                </a:lnTo>
                <a:lnTo>
                  <a:pt x="1968" y="20"/>
                </a:lnTo>
                <a:lnTo>
                  <a:pt x="1974" y="18"/>
                </a:lnTo>
                <a:lnTo>
                  <a:pt x="1974" y="3"/>
                </a:lnTo>
                <a:lnTo>
                  <a:pt x="1883" y="3"/>
                </a:lnTo>
                <a:lnTo>
                  <a:pt x="1883" y="18"/>
                </a:lnTo>
                <a:lnTo>
                  <a:pt x="1889" y="20"/>
                </a:lnTo>
                <a:lnTo>
                  <a:pt x="1894" y="21"/>
                </a:lnTo>
                <a:lnTo>
                  <a:pt x="1897" y="24"/>
                </a:lnTo>
                <a:lnTo>
                  <a:pt x="1900" y="27"/>
                </a:lnTo>
                <a:lnTo>
                  <a:pt x="1902" y="31"/>
                </a:lnTo>
                <a:lnTo>
                  <a:pt x="1902" y="35"/>
                </a:lnTo>
                <a:lnTo>
                  <a:pt x="1903" y="47"/>
                </a:lnTo>
                <a:lnTo>
                  <a:pt x="1903" y="175"/>
                </a:lnTo>
                <a:lnTo>
                  <a:pt x="1902" y="185"/>
                </a:lnTo>
                <a:lnTo>
                  <a:pt x="1902" y="190"/>
                </a:lnTo>
                <a:lnTo>
                  <a:pt x="1900" y="193"/>
                </a:lnTo>
                <a:lnTo>
                  <a:pt x="1899" y="196"/>
                </a:lnTo>
                <a:lnTo>
                  <a:pt x="1897" y="197"/>
                </a:lnTo>
                <a:lnTo>
                  <a:pt x="1894" y="200"/>
                </a:lnTo>
                <a:lnTo>
                  <a:pt x="1889" y="202"/>
                </a:lnTo>
                <a:lnTo>
                  <a:pt x="1883" y="202"/>
                </a:lnTo>
                <a:lnTo>
                  <a:pt x="1883" y="219"/>
                </a:lnTo>
                <a:lnTo>
                  <a:pt x="1974" y="219"/>
                </a:lnTo>
                <a:close/>
                <a:moveTo>
                  <a:pt x="1875" y="3"/>
                </a:moveTo>
                <a:lnTo>
                  <a:pt x="1725" y="3"/>
                </a:lnTo>
                <a:lnTo>
                  <a:pt x="1725" y="54"/>
                </a:lnTo>
                <a:lnTo>
                  <a:pt x="1742" y="54"/>
                </a:lnTo>
                <a:lnTo>
                  <a:pt x="1746" y="42"/>
                </a:lnTo>
                <a:lnTo>
                  <a:pt x="1749" y="37"/>
                </a:lnTo>
                <a:lnTo>
                  <a:pt x="1753" y="31"/>
                </a:lnTo>
                <a:lnTo>
                  <a:pt x="1757" y="25"/>
                </a:lnTo>
                <a:lnTo>
                  <a:pt x="1762" y="23"/>
                </a:lnTo>
                <a:lnTo>
                  <a:pt x="1767" y="20"/>
                </a:lnTo>
                <a:lnTo>
                  <a:pt x="1772" y="20"/>
                </a:lnTo>
                <a:lnTo>
                  <a:pt x="1774" y="18"/>
                </a:lnTo>
                <a:lnTo>
                  <a:pt x="1774" y="172"/>
                </a:lnTo>
                <a:lnTo>
                  <a:pt x="1774" y="185"/>
                </a:lnTo>
                <a:lnTo>
                  <a:pt x="1773" y="189"/>
                </a:lnTo>
                <a:lnTo>
                  <a:pt x="1772" y="193"/>
                </a:lnTo>
                <a:lnTo>
                  <a:pt x="1769" y="197"/>
                </a:lnTo>
                <a:lnTo>
                  <a:pt x="1766" y="200"/>
                </a:lnTo>
                <a:lnTo>
                  <a:pt x="1760" y="202"/>
                </a:lnTo>
                <a:lnTo>
                  <a:pt x="1755" y="202"/>
                </a:lnTo>
                <a:lnTo>
                  <a:pt x="1755" y="219"/>
                </a:lnTo>
                <a:lnTo>
                  <a:pt x="1845" y="219"/>
                </a:lnTo>
                <a:lnTo>
                  <a:pt x="1845" y="202"/>
                </a:lnTo>
                <a:lnTo>
                  <a:pt x="1839" y="202"/>
                </a:lnTo>
                <a:lnTo>
                  <a:pt x="1835" y="199"/>
                </a:lnTo>
                <a:lnTo>
                  <a:pt x="1831" y="197"/>
                </a:lnTo>
                <a:lnTo>
                  <a:pt x="1828" y="193"/>
                </a:lnTo>
                <a:lnTo>
                  <a:pt x="1827" y="189"/>
                </a:lnTo>
                <a:lnTo>
                  <a:pt x="1827" y="183"/>
                </a:lnTo>
                <a:lnTo>
                  <a:pt x="1825" y="172"/>
                </a:lnTo>
                <a:lnTo>
                  <a:pt x="1825" y="18"/>
                </a:lnTo>
                <a:lnTo>
                  <a:pt x="1832" y="20"/>
                </a:lnTo>
                <a:lnTo>
                  <a:pt x="1838" y="23"/>
                </a:lnTo>
                <a:lnTo>
                  <a:pt x="1842" y="27"/>
                </a:lnTo>
                <a:lnTo>
                  <a:pt x="1846" y="31"/>
                </a:lnTo>
                <a:lnTo>
                  <a:pt x="1851" y="37"/>
                </a:lnTo>
                <a:lnTo>
                  <a:pt x="1854" y="42"/>
                </a:lnTo>
                <a:lnTo>
                  <a:pt x="1858" y="54"/>
                </a:lnTo>
                <a:lnTo>
                  <a:pt x="1875" y="54"/>
                </a:lnTo>
                <a:lnTo>
                  <a:pt x="1875" y="3"/>
                </a:lnTo>
                <a:close/>
                <a:moveTo>
                  <a:pt x="1716" y="219"/>
                </a:moveTo>
                <a:lnTo>
                  <a:pt x="1716" y="202"/>
                </a:lnTo>
                <a:lnTo>
                  <a:pt x="1711" y="202"/>
                </a:lnTo>
                <a:lnTo>
                  <a:pt x="1707" y="199"/>
                </a:lnTo>
                <a:lnTo>
                  <a:pt x="1705" y="197"/>
                </a:lnTo>
                <a:lnTo>
                  <a:pt x="1704" y="196"/>
                </a:lnTo>
                <a:lnTo>
                  <a:pt x="1701" y="193"/>
                </a:lnTo>
                <a:lnTo>
                  <a:pt x="1700" y="189"/>
                </a:lnTo>
                <a:lnTo>
                  <a:pt x="1700" y="185"/>
                </a:lnTo>
                <a:lnTo>
                  <a:pt x="1698" y="175"/>
                </a:lnTo>
                <a:lnTo>
                  <a:pt x="1698" y="48"/>
                </a:lnTo>
                <a:lnTo>
                  <a:pt x="1698" y="37"/>
                </a:lnTo>
                <a:lnTo>
                  <a:pt x="1700" y="33"/>
                </a:lnTo>
                <a:lnTo>
                  <a:pt x="1701" y="28"/>
                </a:lnTo>
                <a:lnTo>
                  <a:pt x="1704" y="24"/>
                </a:lnTo>
                <a:lnTo>
                  <a:pt x="1707" y="21"/>
                </a:lnTo>
                <a:lnTo>
                  <a:pt x="1711" y="20"/>
                </a:lnTo>
                <a:lnTo>
                  <a:pt x="1716" y="18"/>
                </a:lnTo>
                <a:lnTo>
                  <a:pt x="1716" y="3"/>
                </a:lnTo>
                <a:lnTo>
                  <a:pt x="1630" y="3"/>
                </a:lnTo>
                <a:lnTo>
                  <a:pt x="1630" y="18"/>
                </a:lnTo>
                <a:lnTo>
                  <a:pt x="1636" y="20"/>
                </a:lnTo>
                <a:lnTo>
                  <a:pt x="1640" y="23"/>
                </a:lnTo>
                <a:lnTo>
                  <a:pt x="1643" y="25"/>
                </a:lnTo>
                <a:lnTo>
                  <a:pt x="1644" y="30"/>
                </a:lnTo>
                <a:lnTo>
                  <a:pt x="1646" y="34"/>
                </a:lnTo>
                <a:lnTo>
                  <a:pt x="1647" y="40"/>
                </a:lnTo>
                <a:lnTo>
                  <a:pt x="1647" y="47"/>
                </a:lnTo>
                <a:lnTo>
                  <a:pt x="1647" y="97"/>
                </a:lnTo>
                <a:lnTo>
                  <a:pt x="1601" y="97"/>
                </a:lnTo>
                <a:lnTo>
                  <a:pt x="1601" y="47"/>
                </a:lnTo>
                <a:lnTo>
                  <a:pt x="1601" y="38"/>
                </a:lnTo>
                <a:lnTo>
                  <a:pt x="1602" y="34"/>
                </a:lnTo>
                <a:lnTo>
                  <a:pt x="1603" y="30"/>
                </a:lnTo>
                <a:lnTo>
                  <a:pt x="1605" y="25"/>
                </a:lnTo>
                <a:lnTo>
                  <a:pt x="1606" y="24"/>
                </a:lnTo>
                <a:lnTo>
                  <a:pt x="1608" y="21"/>
                </a:lnTo>
                <a:lnTo>
                  <a:pt x="1612" y="20"/>
                </a:lnTo>
                <a:lnTo>
                  <a:pt x="1618" y="18"/>
                </a:lnTo>
                <a:lnTo>
                  <a:pt x="1618" y="3"/>
                </a:lnTo>
                <a:lnTo>
                  <a:pt x="1531" y="3"/>
                </a:lnTo>
                <a:lnTo>
                  <a:pt x="1531" y="18"/>
                </a:lnTo>
                <a:lnTo>
                  <a:pt x="1537" y="20"/>
                </a:lnTo>
                <a:lnTo>
                  <a:pt x="1540" y="21"/>
                </a:lnTo>
                <a:lnTo>
                  <a:pt x="1541" y="23"/>
                </a:lnTo>
                <a:lnTo>
                  <a:pt x="1546" y="25"/>
                </a:lnTo>
                <a:lnTo>
                  <a:pt x="1547" y="30"/>
                </a:lnTo>
                <a:lnTo>
                  <a:pt x="1548" y="31"/>
                </a:lnTo>
                <a:lnTo>
                  <a:pt x="1548" y="34"/>
                </a:lnTo>
                <a:lnTo>
                  <a:pt x="1548" y="38"/>
                </a:lnTo>
                <a:lnTo>
                  <a:pt x="1548" y="47"/>
                </a:lnTo>
                <a:lnTo>
                  <a:pt x="1548" y="175"/>
                </a:lnTo>
                <a:lnTo>
                  <a:pt x="1548" y="185"/>
                </a:lnTo>
                <a:lnTo>
                  <a:pt x="1548" y="189"/>
                </a:lnTo>
                <a:lnTo>
                  <a:pt x="1546" y="193"/>
                </a:lnTo>
                <a:lnTo>
                  <a:pt x="1544" y="196"/>
                </a:lnTo>
                <a:lnTo>
                  <a:pt x="1543" y="197"/>
                </a:lnTo>
                <a:lnTo>
                  <a:pt x="1541" y="199"/>
                </a:lnTo>
                <a:lnTo>
                  <a:pt x="1537" y="202"/>
                </a:lnTo>
                <a:lnTo>
                  <a:pt x="1531" y="202"/>
                </a:lnTo>
                <a:lnTo>
                  <a:pt x="1531" y="219"/>
                </a:lnTo>
                <a:lnTo>
                  <a:pt x="1618" y="219"/>
                </a:lnTo>
                <a:lnTo>
                  <a:pt x="1618" y="202"/>
                </a:lnTo>
                <a:lnTo>
                  <a:pt x="1613" y="202"/>
                </a:lnTo>
                <a:lnTo>
                  <a:pt x="1609" y="200"/>
                </a:lnTo>
                <a:lnTo>
                  <a:pt x="1606" y="197"/>
                </a:lnTo>
                <a:lnTo>
                  <a:pt x="1603" y="195"/>
                </a:lnTo>
                <a:lnTo>
                  <a:pt x="1602" y="190"/>
                </a:lnTo>
                <a:lnTo>
                  <a:pt x="1602" y="186"/>
                </a:lnTo>
                <a:lnTo>
                  <a:pt x="1601" y="181"/>
                </a:lnTo>
                <a:lnTo>
                  <a:pt x="1601" y="175"/>
                </a:lnTo>
                <a:lnTo>
                  <a:pt x="1601" y="119"/>
                </a:lnTo>
                <a:lnTo>
                  <a:pt x="1647" y="119"/>
                </a:lnTo>
                <a:lnTo>
                  <a:pt x="1647" y="173"/>
                </a:lnTo>
                <a:lnTo>
                  <a:pt x="1647" y="179"/>
                </a:lnTo>
                <a:lnTo>
                  <a:pt x="1646" y="185"/>
                </a:lnTo>
                <a:lnTo>
                  <a:pt x="1646" y="189"/>
                </a:lnTo>
                <a:lnTo>
                  <a:pt x="1644" y="193"/>
                </a:lnTo>
                <a:lnTo>
                  <a:pt x="1642" y="196"/>
                </a:lnTo>
                <a:lnTo>
                  <a:pt x="1639" y="199"/>
                </a:lnTo>
                <a:lnTo>
                  <a:pt x="1635" y="202"/>
                </a:lnTo>
                <a:lnTo>
                  <a:pt x="1630" y="202"/>
                </a:lnTo>
                <a:lnTo>
                  <a:pt x="1630" y="219"/>
                </a:lnTo>
                <a:lnTo>
                  <a:pt x="1716" y="219"/>
                </a:lnTo>
                <a:close/>
                <a:moveTo>
                  <a:pt x="1373" y="3"/>
                </a:moveTo>
                <a:lnTo>
                  <a:pt x="1373" y="18"/>
                </a:lnTo>
                <a:lnTo>
                  <a:pt x="1379" y="20"/>
                </a:lnTo>
                <a:lnTo>
                  <a:pt x="1383" y="21"/>
                </a:lnTo>
                <a:lnTo>
                  <a:pt x="1386" y="24"/>
                </a:lnTo>
                <a:lnTo>
                  <a:pt x="1389" y="27"/>
                </a:lnTo>
                <a:lnTo>
                  <a:pt x="1390" y="31"/>
                </a:lnTo>
                <a:lnTo>
                  <a:pt x="1390" y="35"/>
                </a:lnTo>
                <a:lnTo>
                  <a:pt x="1392" y="44"/>
                </a:lnTo>
                <a:lnTo>
                  <a:pt x="1392" y="179"/>
                </a:lnTo>
                <a:lnTo>
                  <a:pt x="1392" y="186"/>
                </a:lnTo>
                <a:lnTo>
                  <a:pt x="1390" y="190"/>
                </a:lnTo>
                <a:lnTo>
                  <a:pt x="1389" y="193"/>
                </a:lnTo>
                <a:lnTo>
                  <a:pt x="1387" y="195"/>
                </a:lnTo>
                <a:lnTo>
                  <a:pt x="1384" y="197"/>
                </a:lnTo>
                <a:lnTo>
                  <a:pt x="1382" y="200"/>
                </a:lnTo>
                <a:lnTo>
                  <a:pt x="1379" y="202"/>
                </a:lnTo>
                <a:lnTo>
                  <a:pt x="1373" y="202"/>
                </a:lnTo>
                <a:lnTo>
                  <a:pt x="1373" y="219"/>
                </a:lnTo>
                <a:lnTo>
                  <a:pt x="1517" y="219"/>
                </a:lnTo>
                <a:lnTo>
                  <a:pt x="1523" y="164"/>
                </a:lnTo>
                <a:lnTo>
                  <a:pt x="1502" y="164"/>
                </a:lnTo>
                <a:lnTo>
                  <a:pt x="1498" y="172"/>
                </a:lnTo>
                <a:lnTo>
                  <a:pt x="1495" y="179"/>
                </a:lnTo>
                <a:lnTo>
                  <a:pt x="1490" y="186"/>
                </a:lnTo>
                <a:lnTo>
                  <a:pt x="1486" y="192"/>
                </a:lnTo>
                <a:lnTo>
                  <a:pt x="1481" y="196"/>
                </a:lnTo>
                <a:lnTo>
                  <a:pt x="1475" y="199"/>
                </a:lnTo>
                <a:lnTo>
                  <a:pt x="1469" y="202"/>
                </a:lnTo>
                <a:lnTo>
                  <a:pt x="1462" y="202"/>
                </a:lnTo>
                <a:lnTo>
                  <a:pt x="1457" y="202"/>
                </a:lnTo>
                <a:lnTo>
                  <a:pt x="1452" y="200"/>
                </a:lnTo>
                <a:lnTo>
                  <a:pt x="1449" y="197"/>
                </a:lnTo>
                <a:lnTo>
                  <a:pt x="1447" y="195"/>
                </a:lnTo>
                <a:lnTo>
                  <a:pt x="1445" y="190"/>
                </a:lnTo>
                <a:lnTo>
                  <a:pt x="1444" y="185"/>
                </a:lnTo>
                <a:lnTo>
                  <a:pt x="1442" y="178"/>
                </a:lnTo>
                <a:lnTo>
                  <a:pt x="1442" y="171"/>
                </a:lnTo>
                <a:lnTo>
                  <a:pt x="1442" y="114"/>
                </a:lnTo>
                <a:lnTo>
                  <a:pt x="1449" y="114"/>
                </a:lnTo>
                <a:lnTo>
                  <a:pt x="1457" y="114"/>
                </a:lnTo>
                <a:lnTo>
                  <a:pt x="1462" y="116"/>
                </a:lnTo>
                <a:lnTo>
                  <a:pt x="1468" y="119"/>
                </a:lnTo>
                <a:lnTo>
                  <a:pt x="1472" y="123"/>
                </a:lnTo>
                <a:lnTo>
                  <a:pt x="1475" y="127"/>
                </a:lnTo>
                <a:lnTo>
                  <a:pt x="1479" y="134"/>
                </a:lnTo>
                <a:lnTo>
                  <a:pt x="1481" y="141"/>
                </a:lnTo>
                <a:lnTo>
                  <a:pt x="1500" y="141"/>
                </a:lnTo>
                <a:lnTo>
                  <a:pt x="1500" y="72"/>
                </a:lnTo>
                <a:lnTo>
                  <a:pt x="1481" y="72"/>
                </a:lnTo>
                <a:lnTo>
                  <a:pt x="1479" y="80"/>
                </a:lnTo>
                <a:lnTo>
                  <a:pt x="1475" y="86"/>
                </a:lnTo>
                <a:lnTo>
                  <a:pt x="1472" y="90"/>
                </a:lnTo>
                <a:lnTo>
                  <a:pt x="1469" y="92"/>
                </a:lnTo>
                <a:lnTo>
                  <a:pt x="1468" y="93"/>
                </a:lnTo>
                <a:lnTo>
                  <a:pt x="1462" y="96"/>
                </a:lnTo>
                <a:lnTo>
                  <a:pt x="1457" y="97"/>
                </a:lnTo>
                <a:lnTo>
                  <a:pt x="1449" y="97"/>
                </a:lnTo>
                <a:lnTo>
                  <a:pt x="1442" y="97"/>
                </a:lnTo>
                <a:lnTo>
                  <a:pt x="1442" y="18"/>
                </a:lnTo>
                <a:lnTo>
                  <a:pt x="1457" y="18"/>
                </a:lnTo>
                <a:lnTo>
                  <a:pt x="1465" y="20"/>
                </a:lnTo>
                <a:lnTo>
                  <a:pt x="1471" y="21"/>
                </a:lnTo>
                <a:lnTo>
                  <a:pt x="1478" y="24"/>
                </a:lnTo>
                <a:lnTo>
                  <a:pt x="1482" y="28"/>
                </a:lnTo>
                <a:lnTo>
                  <a:pt x="1488" y="33"/>
                </a:lnTo>
                <a:lnTo>
                  <a:pt x="1492" y="38"/>
                </a:lnTo>
                <a:lnTo>
                  <a:pt x="1498" y="49"/>
                </a:lnTo>
                <a:lnTo>
                  <a:pt x="1519" y="49"/>
                </a:lnTo>
                <a:lnTo>
                  <a:pt x="1519" y="3"/>
                </a:lnTo>
                <a:lnTo>
                  <a:pt x="1373" y="3"/>
                </a:lnTo>
                <a:close/>
                <a:moveTo>
                  <a:pt x="1366" y="164"/>
                </a:moveTo>
                <a:lnTo>
                  <a:pt x="1345" y="164"/>
                </a:lnTo>
                <a:lnTo>
                  <a:pt x="1339" y="176"/>
                </a:lnTo>
                <a:lnTo>
                  <a:pt x="1336" y="183"/>
                </a:lnTo>
                <a:lnTo>
                  <a:pt x="1332" y="189"/>
                </a:lnTo>
                <a:lnTo>
                  <a:pt x="1327" y="195"/>
                </a:lnTo>
                <a:lnTo>
                  <a:pt x="1321" y="199"/>
                </a:lnTo>
                <a:lnTo>
                  <a:pt x="1314" y="202"/>
                </a:lnTo>
                <a:lnTo>
                  <a:pt x="1305" y="202"/>
                </a:lnTo>
                <a:lnTo>
                  <a:pt x="1301" y="202"/>
                </a:lnTo>
                <a:lnTo>
                  <a:pt x="1297" y="200"/>
                </a:lnTo>
                <a:lnTo>
                  <a:pt x="1294" y="197"/>
                </a:lnTo>
                <a:lnTo>
                  <a:pt x="1291" y="195"/>
                </a:lnTo>
                <a:lnTo>
                  <a:pt x="1288" y="190"/>
                </a:lnTo>
                <a:lnTo>
                  <a:pt x="1287" y="185"/>
                </a:lnTo>
                <a:lnTo>
                  <a:pt x="1287" y="178"/>
                </a:lnTo>
                <a:lnTo>
                  <a:pt x="1287" y="169"/>
                </a:lnTo>
                <a:lnTo>
                  <a:pt x="1287" y="45"/>
                </a:lnTo>
                <a:lnTo>
                  <a:pt x="1287" y="40"/>
                </a:lnTo>
                <a:lnTo>
                  <a:pt x="1287" y="34"/>
                </a:lnTo>
                <a:lnTo>
                  <a:pt x="1288" y="30"/>
                </a:lnTo>
                <a:lnTo>
                  <a:pt x="1291" y="25"/>
                </a:lnTo>
                <a:lnTo>
                  <a:pt x="1293" y="23"/>
                </a:lnTo>
                <a:lnTo>
                  <a:pt x="1297" y="21"/>
                </a:lnTo>
                <a:lnTo>
                  <a:pt x="1301" y="20"/>
                </a:lnTo>
                <a:lnTo>
                  <a:pt x="1305" y="18"/>
                </a:lnTo>
                <a:lnTo>
                  <a:pt x="1305" y="3"/>
                </a:lnTo>
                <a:lnTo>
                  <a:pt x="1216" y="3"/>
                </a:lnTo>
                <a:lnTo>
                  <a:pt x="1216" y="18"/>
                </a:lnTo>
                <a:lnTo>
                  <a:pt x="1222" y="20"/>
                </a:lnTo>
                <a:lnTo>
                  <a:pt x="1226" y="21"/>
                </a:lnTo>
                <a:lnTo>
                  <a:pt x="1229" y="24"/>
                </a:lnTo>
                <a:lnTo>
                  <a:pt x="1232" y="27"/>
                </a:lnTo>
                <a:lnTo>
                  <a:pt x="1233" y="31"/>
                </a:lnTo>
                <a:lnTo>
                  <a:pt x="1235" y="35"/>
                </a:lnTo>
                <a:lnTo>
                  <a:pt x="1235" y="45"/>
                </a:lnTo>
                <a:lnTo>
                  <a:pt x="1235" y="176"/>
                </a:lnTo>
                <a:lnTo>
                  <a:pt x="1235" y="186"/>
                </a:lnTo>
                <a:lnTo>
                  <a:pt x="1233" y="190"/>
                </a:lnTo>
                <a:lnTo>
                  <a:pt x="1232" y="193"/>
                </a:lnTo>
                <a:lnTo>
                  <a:pt x="1231" y="197"/>
                </a:lnTo>
                <a:lnTo>
                  <a:pt x="1226" y="200"/>
                </a:lnTo>
                <a:lnTo>
                  <a:pt x="1222" y="202"/>
                </a:lnTo>
                <a:lnTo>
                  <a:pt x="1216" y="203"/>
                </a:lnTo>
                <a:lnTo>
                  <a:pt x="1216" y="219"/>
                </a:lnTo>
                <a:lnTo>
                  <a:pt x="1360" y="219"/>
                </a:lnTo>
                <a:lnTo>
                  <a:pt x="1366" y="164"/>
                </a:lnTo>
                <a:close/>
                <a:moveTo>
                  <a:pt x="1034" y="219"/>
                </a:moveTo>
                <a:lnTo>
                  <a:pt x="1034" y="202"/>
                </a:lnTo>
                <a:lnTo>
                  <a:pt x="1030" y="200"/>
                </a:lnTo>
                <a:lnTo>
                  <a:pt x="1024" y="197"/>
                </a:lnTo>
                <a:lnTo>
                  <a:pt x="1020" y="195"/>
                </a:lnTo>
                <a:lnTo>
                  <a:pt x="1019" y="193"/>
                </a:lnTo>
                <a:lnTo>
                  <a:pt x="1017" y="190"/>
                </a:lnTo>
                <a:lnTo>
                  <a:pt x="1014" y="185"/>
                </a:lnTo>
                <a:lnTo>
                  <a:pt x="1013" y="179"/>
                </a:lnTo>
                <a:lnTo>
                  <a:pt x="1012" y="171"/>
                </a:lnTo>
                <a:lnTo>
                  <a:pt x="1010" y="161"/>
                </a:lnTo>
                <a:lnTo>
                  <a:pt x="1009" y="65"/>
                </a:lnTo>
                <a:lnTo>
                  <a:pt x="1106" y="220"/>
                </a:lnTo>
                <a:lnTo>
                  <a:pt x="1120" y="220"/>
                </a:lnTo>
                <a:lnTo>
                  <a:pt x="1120" y="51"/>
                </a:lnTo>
                <a:lnTo>
                  <a:pt x="1120" y="45"/>
                </a:lnTo>
                <a:lnTo>
                  <a:pt x="1122" y="40"/>
                </a:lnTo>
                <a:lnTo>
                  <a:pt x="1122" y="35"/>
                </a:lnTo>
                <a:lnTo>
                  <a:pt x="1125" y="30"/>
                </a:lnTo>
                <a:lnTo>
                  <a:pt x="1126" y="27"/>
                </a:lnTo>
                <a:lnTo>
                  <a:pt x="1129" y="24"/>
                </a:lnTo>
                <a:lnTo>
                  <a:pt x="1130" y="23"/>
                </a:lnTo>
                <a:lnTo>
                  <a:pt x="1134" y="20"/>
                </a:lnTo>
                <a:lnTo>
                  <a:pt x="1140" y="18"/>
                </a:lnTo>
                <a:lnTo>
                  <a:pt x="1140" y="3"/>
                </a:lnTo>
                <a:lnTo>
                  <a:pt x="1081" y="3"/>
                </a:lnTo>
                <a:lnTo>
                  <a:pt x="1081" y="18"/>
                </a:lnTo>
                <a:lnTo>
                  <a:pt x="1086" y="20"/>
                </a:lnTo>
                <a:lnTo>
                  <a:pt x="1091" y="23"/>
                </a:lnTo>
                <a:lnTo>
                  <a:pt x="1095" y="25"/>
                </a:lnTo>
                <a:lnTo>
                  <a:pt x="1098" y="28"/>
                </a:lnTo>
                <a:lnTo>
                  <a:pt x="1099" y="34"/>
                </a:lnTo>
                <a:lnTo>
                  <a:pt x="1101" y="40"/>
                </a:lnTo>
                <a:lnTo>
                  <a:pt x="1102" y="45"/>
                </a:lnTo>
                <a:lnTo>
                  <a:pt x="1102" y="52"/>
                </a:lnTo>
                <a:lnTo>
                  <a:pt x="1103" y="127"/>
                </a:lnTo>
                <a:lnTo>
                  <a:pt x="1026" y="3"/>
                </a:lnTo>
                <a:lnTo>
                  <a:pt x="972" y="3"/>
                </a:lnTo>
                <a:lnTo>
                  <a:pt x="972" y="18"/>
                </a:lnTo>
                <a:lnTo>
                  <a:pt x="978" y="23"/>
                </a:lnTo>
                <a:lnTo>
                  <a:pt x="980" y="25"/>
                </a:lnTo>
                <a:lnTo>
                  <a:pt x="983" y="27"/>
                </a:lnTo>
                <a:lnTo>
                  <a:pt x="988" y="33"/>
                </a:lnTo>
                <a:lnTo>
                  <a:pt x="992" y="41"/>
                </a:lnTo>
                <a:lnTo>
                  <a:pt x="992" y="159"/>
                </a:lnTo>
                <a:lnTo>
                  <a:pt x="990" y="171"/>
                </a:lnTo>
                <a:lnTo>
                  <a:pt x="990" y="181"/>
                </a:lnTo>
                <a:lnTo>
                  <a:pt x="988" y="186"/>
                </a:lnTo>
                <a:lnTo>
                  <a:pt x="985" y="192"/>
                </a:lnTo>
                <a:lnTo>
                  <a:pt x="983" y="195"/>
                </a:lnTo>
                <a:lnTo>
                  <a:pt x="982" y="196"/>
                </a:lnTo>
                <a:lnTo>
                  <a:pt x="979" y="199"/>
                </a:lnTo>
                <a:lnTo>
                  <a:pt x="972" y="202"/>
                </a:lnTo>
                <a:lnTo>
                  <a:pt x="972" y="219"/>
                </a:lnTo>
                <a:lnTo>
                  <a:pt x="1034" y="219"/>
                </a:lnTo>
                <a:close/>
                <a:moveTo>
                  <a:pt x="848" y="126"/>
                </a:moveTo>
                <a:lnTo>
                  <a:pt x="867" y="54"/>
                </a:lnTo>
                <a:lnTo>
                  <a:pt x="884" y="126"/>
                </a:lnTo>
                <a:lnTo>
                  <a:pt x="848" y="126"/>
                </a:lnTo>
                <a:close/>
                <a:moveTo>
                  <a:pt x="966" y="202"/>
                </a:moveTo>
                <a:lnTo>
                  <a:pt x="959" y="199"/>
                </a:lnTo>
                <a:lnTo>
                  <a:pt x="956" y="196"/>
                </a:lnTo>
                <a:lnTo>
                  <a:pt x="955" y="193"/>
                </a:lnTo>
                <a:lnTo>
                  <a:pt x="951" y="182"/>
                </a:lnTo>
                <a:lnTo>
                  <a:pt x="945" y="164"/>
                </a:lnTo>
                <a:lnTo>
                  <a:pt x="904" y="3"/>
                </a:lnTo>
                <a:lnTo>
                  <a:pt x="853" y="3"/>
                </a:lnTo>
                <a:lnTo>
                  <a:pt x="859" y="23"/>
                </a:lnTo>
                <a:lnTo>
                  <a:pt x="821" y="157"/>
                </a:lnTo>
                <a:lnTo>
                  <a:pt x="814" y="179"/>
                </a:lnTo>
                <a:lnTo>
                  <a:pt x="808" y="192"/>
                </a:lnTo>
                <a:lnTo>
                  <a:pt x="805" y="196"/>
                </a:lnTo>
                <a:lnTo>
                  <a:pt x="802" y="199"/>
                </a:lnTo>
                <a:lnTo>
                  <a:pt x="800" y="200"/>
                </a:lnTo>
                <a:lnTo>
                  <a:pt x="795" y="202"/>
                </a:lnTo>
                <a:lnTo>
                  <a:pt x="795" y="219"/>
                </a:lnTo>
                <a:lnTo>
                  <a:pt x="850" y="219"/>
                </a:lnTo>
                <a:lnTo>
                  <a:pt x="850" y="202"/>
                </a:lnTo>
                <a:lnTo>
                  <a:pt x="846" y="200"/>
                </a:lnTo>
                <a:lnTo>
                  <a:pt x="843" y="199"/>
                </a:lnTo>
                <a:lnTo>
                  <a:pt x="841" y="196"/>
                </a:lnTo>
                <a:lnTo>
                  <a:pt x="838" y="193"/>
                </a:lnTo>
                <a:lnTo>
                  <a:pt x="835" y="189"/>
                </a:lnTo>
                <a:lnTo>
                  <a:pt x="835" y="185"/>
                </a:lnTo>
                <a:lnTo>
                  <a:pt x="835" y="179"/>
                </a:lnTo>
                <a:lnTo>
                  <a:pt x="835" y="173"/>
                </a:lnTo>
                <a:lnTo>
                  <a:pt x="843" y="147"/>
                </a:lnTo>
                <a:lnTo>
                  <a:pt x="890" y="147"/>
                </a:lnTo>
                <a:lnTo>
                  <a:pt x="897" y="176"/>
                </a:lnTo>
                <a:lnTo>
                  <a:pt x="899" y="182"/>
                </a:lnTo>
                <a:lnTo>
                  <a:pt x="899" y="188"/>
                </a:lnTo>
                <a:lnTo>
                  <a:pt x="899" y="192"/>
                </a:lnTo>
                <a:lnTo>
                  <a:pt x="897" y="195"/>
                </a:lnTo>
                <a:lnTo>
                  <a:pt x="896" y="197"/>
                </a:lnTo>
                <a:lnTo>
                  <a:pt x="893" y="199"/>
                </a:lnTo>
                <a:lnTo>
                  <a:pt x="886" y="202"/>
                </a:lnTo>
                <a:lnTo>
                  <a:pt x="886" y="219"/>
                </a:lnTo>
                <a:lnTo>
                  <a:pt x="966" y="219"/>
                </a:lnTo>
                <a:lnTo>
                  <a:pt x="966" y="202"/>
                </a:lnTo>
                <a:close/>
                <a:moveTo>
                  <a:pt x="672" y="154"/>
                </a:moveTo>
                <a:lnTo>
                  <a:pt x="674" y="207"/>
                </a:lnTo>
                <a:lnTo>
                  <a:pt x="688" y="213"/>
                </a:lnTo>
                <a:lnTo>
                  <a:pt x="701" y="217"/>
                </a:lnTo>
                <a:lnTo>
                  <a:pt x="715" y="220"/>
                </a:lnTo>
                <a:lnTo>
                  <a:pt x="729" y="221"/>
                </a:lnTo>
                <a:lnTo>
                  <a:pt x="737" y="221"/>
                </a:lnTo>
                <a:lnTo>
                  <a:pt x="745" y="220"/>
                </a:lnTo>
                <a:lnTo>
                  <a:pt x="752" y="219"/>
                </a:lnTo>
                <a:lnTo>
                  <a:pt x="757" y="217"/>
                </a:lnTo>
                <a:lnTo>
                  <a:pt x="764" y="214"/>
                </a:lnTo>
                <a:lnTo>
                  <a:pt x="769" y="212"/>
                </a:lnTo>
                <a:lnTo>
                  <a:pt x="774" y="207"/>
                </a:lnTo>
                <a:lnTo>
                  <a:pt x="778" y="203"/>
                </a:lnTo>
                <a:lnTo>
                  <a:pt x="783" y="199"/>
                </a:lnTo>
                <a:lnTo>
                  <a:pt x="785" y="195"/>
                </a:lnTo>
                <a:lnTo>
                  <a:pt x="788" y="190"/>
                </a:lnTo>
                <a:lnTo>
                  <a:pt x="791" y="185"/>
                </a:lnTo>
                <a:lnTo>
                  <a:pt x="793" y="179"/>
                </a:lnTo>
                <a:lnTo>
                  <a:pt x="794" y="173"/>
                </a:lnTo>
                <a:lnTo>
                  <a:pt x="795" y="162"/>
                </a:lnTo>
                <a:lnTo>
                  <a:pt x="794" y="154"/>
                </a:lnTo>
                <a:lnTo>
                  <a:pt x="793" y="147"/>
                </a:lnTo>
                <a:lnTo>
                  <a:pt x="790" y="140"/>
                </a:lnTo>
                <a:lnTo>
                  <a:pt x="785" y="131"/>
                </a:lnTo>
                <a:lnTo>
                  <a:pt x="780" y="123"/>
                </a:lnTo>
                <a:lnTo>
                  <a:pt x="773" y="113"/>
                </a:lnTo>
                <a:lnTo>
                  <a:pt x="764" y="103"/>
                </a:lnTo>
                <a:lnTo>
                  <a:pt x="753" y="90"/>
                </a:lnTo>
                <a:lnTo>
                  <a:pt x="730" y="66"/>
                </a:lnTo>
                <a:lnTo>
                  <a:pt x="721" y="56"/>
                </a:lnTo>
                <a:lnTo>
                  <a:pt x="715" y="48"/>
                </a:lnTo>
                <a:lnTo>
                  <a:pt x="712" y="41"/>
                </a:lnTo>
                <a:lnTo>
                  <a:pt x="711" y="37"/>
                </a:lnTo>
                <a:lnTo>
                  <a:pt x="711" y="34"/>
                </a:lnTo>
                <a:lnTo>
                  <a:pt x="712" y="28"/>
                </a:lnTo>
                <a:lnTo>
                  <a:pt x="713" y="25"/>
                </a:lnTo>
                <a:lnTo>
                  <a:pt x="715" y="23"/>
                </a:lnTo>
                <a:lnTo>
                  <a:pt x="718" y="20"/>
                </a:lnTo>
                <a:lnTo>
                  <a:pt x="722" y="17"/>
                </a:lnTo>
                <a:lnTo>
                  <a:pt x="726" y="16"/>
                </a:lnTo>
                <a:lnTo>
                  <a:pt x="732" y="16"/>
                </a:lnTo>
                <a:lnTo>
                  <a:pt x="737" y="16"/>
                </a:lnTo>
                <a:lnTo>
                  <a:pt x="743" y="18"/>
                </a:lnTo>
                <a:lnTo>
                  <a:pt x="749" y="21"/>
                </a:lnTo>
                <a:lnTo>
                  <a:pt x="750" y="24"/>
                </a:lnTo>
                <a:lnTo>
                  <a:pt x="753" y="27"/>
                </a:lnTo>
                <a:lnTo>
                  <a:pt x="757" y="34"/>
                </a:lnTo>
                <a:lnTo>
                  <a:pt x="761" y="44"/>
                </a:lnTo>
                <a:lnTo>
                  <a:pt x="764" y="55"/>
                </a:lnTo>
                <a:lnTo>
                  <a:pt x="767" y="68"/>
                </a:lnTo>
                <a:lnTo>
                  <a:pt x="788" y="68"/>
                </a:lnTo>
                <a:lnTo>
                  <a:pt x="788" y="20"/>
                </a:lnTo>
                <a:lnTo>
                  <a:pt x="784" y="16"/>
                </a:lnTo>
                <a:lnTo>
                  <a:pt x="778" y="13"/>
                </a:lnTo>
                <a:lnTo>
                  <a:pt x="769" y="9"/>
                </a:lnTo>
                <a:lnTo>
                  <a:pt x="760" y="4"/>
                </a:lnTo>
                <a:lnTo>
                  <a:pt x="752" y="3"/>
                </a:lnTo>
                <a:lnTo>
                  <a:pt x="745" y="1"/>
                </a:lnTo>
                <a:lnTo>
                  <a:pt x="739" y="0"/>
                </a:lnTo>
                <a:lnTo>
                  <a:pt x="730" y="0"/>
                </a:lnTo>
                <a:lnTo>
                  <a:pt x="723" y="0"/>
                </a:lnTo>
                <a:lnTo>
                  <a:pt x="716" y="1"/>
                </a:lnTo>
                <a:lnTo>
                  <a:pt x="711" y="3"/>
                </a:lnTo>
                <a:lnTo>
                  <a:pt x="705" y="4"/>
                </a:lnTo>
                <a:lnTo>
                  <a:pt x="699" y="7"/>
                </a:lnTo>
                <a:lnTo>
                  <a:pt x="694" y="10"/>
                </a:lnTo>
                <a:lnTo>
                  <a:pt x="689" y="13"/>
                </a:lnTo>
                <a:lnTo>
                  <a:pt x="685" y="17"/>
                </a:lnTo>
                <a:lnTo>
                  <a:pt x="682" y="21"/>
                </a:lnTo>
                <a:lnTo>
                  <a:pt x="680" y="25"/>
                </a:lnTo>
                <a:lnTo>
                  <a:pt x="675" y="34"/>
                </a:lnTo>
                <a:lnTo>
                  <a:pt x="672" y="44"/>
                </a:lnTo>
                <a:lnTo>
                  <a:pt x="671" y="54"/>
                </a:lnTo>
                <a:lnTo>
                  <a:pt x="672" y="65"/>
                </a:lnTo>
                <a:lnTo>
                  <a:pt x="674" y="71"/>
                </a:lnTo>
                <a:lnTo>
                  <a:pt x="677" y="78"/>
                </a:lnTo>
                <a:lnTo>
                  <a:pt x="681" y="85"/>
                </a:lnTo>
                <a:lnTo>
                  <a:pt x="685" y="93"/>
                </a:lnTo>
                <a:lnTo>
                  <a:pt x="692" y="102"/>
                </a:lnTo>
                <a:lnTo>
                  <a:pt x="701" y="111"/>
                </a:lnTo>
                <a:lnTo>
                  <a:pt x="729" y="141"/>
                </a:lnTo>
                <a:lnTo>
                  <a:pt x="736" y="150"/>
                </a:lnTo>
                <a:lnTo>
                  <a:pt x="742" y="157"/>
                </a:lnTo>
                <a:lnTo>
                  <a:pt x="746" y="162"/>
                </a:lnTo>
                <a:lnTo>
                  <a:pt x="749" y="168"/>
                </a:lnTo>
                <a:lnTo>
                  <a:pt x="752" y="172"/>
                </a:lnTo>
                <a:lnTo>
                  <a:pt x="752" y="176"/>
                </a:lnTo>
                <a:lnTo>
                  <a:pt x="753" y="182"/>
                </a:lnTo>
                <a:lnTo>
                  <a:pt x="752" y="188"/>
                </a:lnTo>
                <a:lnTo>
                  <a:pt x="752" y="192"/>
                </a:lnTo>
                <a:lnTo>
                  <a:pt x="749" y="196"/>
                </a:lnTo>
                <a:lnTo>
                  <a:pt x="747" y="199"/>
                </a:lnTo>
                <a:lnTo>
                  <a:pt x="743" y="202"/>
                </a:lnTo>
                <a:lnTo>
                  <a:pt x="740" y="205"/>
                </a:lnTo>
                <a:lnTo>
                  <a:pt x="736" y="205"/>
                </a:lnTo>
                <a:lnTo>
                  <a:pt x="732" y="206"/>
                </a:lnTo>
                <a:lnTo>
                  <a:pt x="728" y="206"/>
                </a:lnTo>
                <a:lnTo>
                  <a:pt x="725" y="205"/>
                </a:lnTo>
                <a:lnTo>
                  <a:pt x="718" y="200"/>
                </a:lnTo>
                <a:lnTo>
                  <a:pt x="712" y="195"/>
                </a:lnTo>
                <a:lnTo>
                  <a:pt x="706" y="186"/>
                </a:lnTo>
                <a:lnTo>
                  <a:pt x="702" y="178"/>
                </a:lnTo>
                <a:lnTo>
                  <a:pt x="699" y="169"/>
                </a:lnTo>
                <a:lnTo>
                  <a:pt x="696" y="161"/>
                </a:lnTo>
                <a:lnTo>
                  <a:pt x="695" y="154"/>
                </a:lnTo>
                <a:lnTo>
                  <a:pt x="672" y="154"/>
                </a:lnTo>
                <a:close/>
                <a:moveTo>
                  <a:pt x="530" y="154"/>
                </a:moveTo>
                <a:lnTo>
                  <a:pt x="531" y="207"/>
                </a:lnTo>
                <a:lnTo>
                  <a:pt x="545" y="213"/>
                </a:lnTo>
                <a:lnTo>
                  <a:pt x="558" y="217"/>
                </a:lnTo>
                <a:lnTo>
                  <a:pt x="572" y="220"/>
                </a:lnTo>
                <a:lnTo>
                  <a:pt x="586" y="221"/>
                </a:lnTo>
                <a:lnTo>
                  <a:pt x="595" y="221"/>
                </a:lnTo>
                <a:lnTo>
                  <a:pt x="602" y="220"/>
                </a:lnTo>
                <a:lnTo>
                  <a:pt x="609" y="219"/>
                </a:lnTo>
                <a:lnTo>
                  <a:pt x="615" y="217"/>
                </a:lnTo>
                <a:lnTo>
                  <a:pt x="620" y="214"/>
                </a:lnTo>
                <a:lnTo>
                  <a:pt x="626" y="212"/>
                </a:lnTo>
                <a:lnTo>
                  <a:pt x="631" y="207"/>
                </a:lnTo>
                <a:lnTo>
                  <a:pt x="636" y="203"/>
                </a:lnTo>
                <a:lnTo>
                  <a:pt x="640" y="199"/>
                </a:lnTo>
                <a:lnTo>
                  <a:pt x="643" y="195"/>
                </a:lnTo>
                <a:lnTo>
                  <a:pt x="646" y="190"/>
                </a:lnTo>
                <a:lnTo>
                  <a:pt x="648" y="185"/>
                </a:lnTo>
                <a:lnTo>
                  <a:pt x="650" y="179"/>
                </a:lnTo>
                <a:lnTo>
                  <a:pt x="651" y="173"/>
                </a:lnTo>
                <a:lnTo>
                  <a:pt x="653" y="162"/>
                </a:lnTo>
                <a:lnTo>
                  <a:pt x="651" y="154"/>
                </a:lnTo>
                <a:lnTo>
                  <a:pt x="650" y="147"/>
                </a:lnTo>
                <a:lnTo>
                  <a:pt x="647" y="140"/>
                </a:lnTo>
                <a:lnTo>
                  <a:pt x="643" y="131"/>
                </a:lnTo>
                <a:lnTo>
                  <a:pt x="637" y="123"/>
                </a:lnTo>
                <a:lnTo>
                  <a:pt x="630" y="113"/>
                </a:lnTo>
                <a:lnTo>
                  <a:pt x="622" y="103"/>
                </a:lnTo>
                <a:lnTo>
                  <a:pt x="610" y="90"/>
                </a:lnTo>
                <a:lnTo>
                  <a:pt x="586" y="66"/>
                </a:lnTo>
                <a:lnTo>
                  <a:pt x="578" y="56"/>
                </a:lnTo>
                <a:lnTo>
                  <a:pt x="572" y="48"/>
                </a:lnTo>
                <a:lnTo>
                  <a:pt x="569" y="41"/>
                </a:lnTo>
                <a:lnTo>
                  <a:pt x="568" y="37"/>
                </a:lnTo>
                <a:lnTo>
                  <a:pt x="568" y="34"/>
                </a:lnTo>
                <a:lnTo>
                  <a:pt x="569" y="28"/>
                </a:lnTo>
                <a:lnTo>
                  <a:pt x="571" y="25"/>
                </a:lnTo>
                <a:lnTo>
                  <a:pt x="572" y="23"/>
                </a:lnTo>
                <a:lnTo>
                  <a:pt x="575" y="20"/>
                </a:lnTo>
                <a:lnTo>
                  <a:pt x="579" y="17"/>
                </a:lnTo>
                <a:lnTo>
                  <a:pt x="583" y="16"/>
                </a:lnTo>
                <a:lnTo>
                  <a:pt x="588" y="16"/>
                </a:lnTo>
                <a:lnTo>
                  <a:pt x="595" y="16"/>
                </a:lnTo>
                <a:lnTo>
                  <a:pt x="600" y="18"/>
                </a:lnTo>
                <a:lnTo>
                  <a:pt x="605" y="21"/>
                </a:lnTo>
                <a:lnTo>
                  <a:pt x="607" y="24"/>
                </a:lnTo>
                <a:lnTo>
                  <a:pt x="610" y="27"/>
                </a:lnTo>
                <a:lnTo>
                  <a:pt x="615" y="34"/>
                </a:lnTo>
                <a:lnTo>
                  <a:pt x="619" y="44"/>
                </a:lnTo>
                <a:lnTo>
                  <a:pt x="622" y="55"/>
                </a:lnTo>
                <a:lnTo>
                  <a:pt x="624" y="68"/>
                </a:lnTo>
                <a:lnTo>
                  <a:pt x="646" y="68"/>
                </a:lnTo>
                <a:lnTo>
                  <a:pt x="646" y="20"/>
                </a:lnTo>
                <a:lnTo>
                  <a:pt x="640" y="16"/>
                </a:lnTo>
                <a:lnTo>
                  <a:pt x="636" y="13"/>
                </a:lnTo>
                <a:lnTo>
                  <a:pt x="626" y="9"/>
                </a:lnTo>
                <a:lnTo>
                  <a:pt x="617" y="4"/>
                </a:lnTo>
                <a:lnTo>
                  <a:pt x="609" y="3"/>
                </a:lnTo>
                <a:lnTo>
                  <a:pt x="602" y="1"/>
                </a:lnTo>
                <a:lnTo>
                  <a:pt x="596" y="0"/>
                </a:lnTo>
                <a:lnTo>
                  <a:pt x="588" y="0"/>
                </a:lnTo>
                <a:lnTo>
                  <a:pt x="581" y="0"/>
                </a:lnTo>
                <a:lnTo>
                  <a:pt x="574" y="1"/>
                </a:lnTo>
                <a:lnTo>
                  <a:pt x="568" y="3"/>
                </a:lnTo>
                <a:lnTo>
                  <a:pt x="561" y="4"/>
                </a:lnTo>
                <a:lnTo>
                  <a:pt x="557" y="7"/>
                </a:lnTo>
                <a:lnTo>
                  <a:pt x="551" y="10"/>
                </a:lnTo>
                <a:lnTo>
                  <a:pt x="547" y="13"/>
                </a:lnTo>
                <a:lnTo>
                  <a:pt x="542" y="17"/>
                </a:lnTo>
                <a:lnTo>
                  <a:pt x="540" y="21"/>
                </a:lnTo>
                <a:lnTo>
                  <a:pt x="537" y="25"/>
                </a:lnTo>
                <a:lnTo>
                  <a:pt x="533" y="34"/>
                </a:lnTo>
                <a:lnTo>
                  <a:pt x="530" y="44"/>
                </a:lnTo>
                <a:lnTo>
                  <a:pt x="528" y="54"/>
                </a:lnTo>
                <a:lnTo>
                  <a:pt x="530" y="65"/>
                </a:lnTo>
                <a:lnTo>
                  <a:pt x="531" y="71"/>
                </a:lnTo>
                <a:lnTo>
                  <a:pt x="534" y="78"/>
                </a:lnTo>
                <a:lnTo>
                  <a:pt x="537" y="85"/>
                </a:lnTo>
                <a:lnTo>
                  <a:pt x="542" y="93"/>
                </a:lnTo>
                <a:lnTo>
                  <a:pt x="550" y="102"/>
                </a:lnTo>
                <a:lnTo>
                  <a:pt x="558" y="111"/>
                </a:lnTo>
                <a:lnTo>
                  <a:pt x="586" y="141"/>
                </a:lnTo>
                <a:lnTo>
                  <a:pt x="593" y="150"/>
                </a:lnTo>
                <a:lnTo>
                  <a:pt x="599" y="157"/>
                </a:lnTo>
                <a:lnTo>
                  <a:pt x="603" y="162"/>
                </a:lnTo>
                <a:lnTo>
                  <a:pt x="606" y="168"/>
                </a:lnTo>
                <a:lnTo>
                  <a:pt x="609" y="172"/>
                </a:lnTo>
                <a:lnTo>
                  <a:pt x="609" y="176"/>
                </a:lnTo>
                <a:lnTo>
                  <a:pt x="610" y="182"/>
                </a:lnTo>
                <a:lnTo>
                  <a:pt x="609" y="188"/>
                </a:lnTo>
                <a:lnTo>
                  <a:pt x="607" y="192"/>
                </a:lnTo>
                <a:lnTo>
                  <a:pt x="606" y="196"/>
                </a:lnTo>
                <a:lnTo>
                  <a:pt x="603" y="199"/>
                </a:lnTo>
                <a:lnTo>
                  <a:pt x="600" y="202"/>
                </a:lnTo>
                <a:lnTo>
                  <a:pt x="598" y="205"/>
                </a:lnTo>
                <a:lnTo>
                  <a:pt x="593" y="205"/>
                </a:lnTo>
                <a:lnTo>
                  <a:pt x="589" y="206"/>
                </a:lnTo>
                <a:lnTo>
                  <a:pt x="585" y="206"/>
                </a:lnTo>
                <a:lnTo>
                  <a:pt x="582" y="205"/>
                </a:lnTo>
                <a:lnTo>
                  <a:pt x="575" y="200"/>
                </a:lnTo>
                <a:lnTo>
                  <a:pt x="569" y="195"/>
                </a:lnTo>
                <a:lnTo>
                  <a:pt x="564" y="186"/>
                </a:lnTo>
                <a:lnTo>
                  <a:pt x="559" y="178"/>
                </a:lnTo>
                <a:lnTo>
                  <a:pt x="557" y="169"/>
                </a:lnTo>
                <a:lnTo>
                  <a:pt x="554" y="161"/>
                </a:lnTo>
                <a:lnTo>
                  <a:pt x="552" y="154"/>
                </a:lnTo>
                <a:lnTo>
                  <a:pt x="530" y="154"/>
                </a:lnTo>
                <a:close/>
                <a:moveTo>
                  <a:pt x="414" y="18"/>
                </a:moveTo>
                <a:lnTo>
                  <a:pt x="425" y="20"/>
                </a:lnTo>
                <a:lnTo>
                  <a:pt x="432" y="23"/>
                </a:lnTo>
                <a:lnTo>
                  <a:pt x="437" y="25"/>
                </a:lnTo>
                <a:lnTo>
                  <a:pt x="439" y="27"/>
                </a:lnTo>
                <a:lnTo>
                  <a:pt x="444" y="33"/>
                </a:lnTo>
                <a:lnTo>
                  <a:pt x="448" y="40"/>
                </a:lnTo>
                <a:lnTo>
                  <a:pt x="449" y="42"/>
                </a:lnTo>
                <a:lnTo>
                  <a:pt x="449" y="47"/>
                </a:lnTo>
                <a:lnTo>
                  <a:pt x="451" y="51"/>
                </a:lnTo>
                <a:lnTo>
                  <a:pt x="451" y="54"/>
                </a:lnTo>
                <a:lnTo>
                  <a:pt x="451" y="62"/>
                </a:lnTo>
                <a:lnTo>
                  <a:pt x="451" y="73"/>
                </a:lnTo>
                <a:lnTo>
                  <a:pt x="451" y="82"/>
                </a:lnTo>
                <a:lnTo>
                  <a:pt x="449" y="89"/>
                </a:lnTo>
                <a:lnTo>
                  <a:pt x="446" y="95"/>
                </a:lnTo>
                <a:lnTo>
                  <a:pt x="445" y="100"/>
                </a:lnTo>
                <a:lnTo>
                  <a:pt x="442" y="103"/>
                </a:lnTo>
                <a:lnTo>
                  <a:pt x="439" y="106"/>
                </a:lnTo>
                <a:lnTo>
                  <a:pt x="437" y="107"/>
                </a:lnTo>
                <a:lnTo>
                  <a:pt x="429" y="109"/>
                </a:lnTo>
                <a:lnTo>
                  <a:pt x="424" y="107"/>
                </a:lnTo>
                <a:lnTo>
                  <a:pt x="417" y="106"/>
                </a:lnTo>
                <a:lnTo>
                  <a:pt x="410" y="106"/>
                </a:lnTo>
                <a:lnTo>
                  <a:pt x="410" y="18"/>
                </a:lnTo>
                <a:lnTo>
                  <a:pt x="414" y="18"/>
                </a:lnTo>
                <a:close/>
                <a:moveTo>
                  <a:pt x="429" y="219"/>
                </a:moveTo>
                <a:lnTo>
                  <a:pt x="429" y="202"/>
                </a:lnTo>
                <a:lnTo>
                  <a:pt x="424" y="202"/>
                </a:lnTo>
                <a:lnTo>
                  <a:pt x="420" y="200"/>
                </a:lnTo>
                <a:lnTo>
                  <a:pt x="417" y="199"/>
                </a:lnTo>
                <a:lnTo>
                  <a:pt x="414" y="196"/>
                </a:lnTo>
                <a:lnTo>
                  <a:pt x="413" y="192"/>
                </a:lnTo>
                <a:lnTo>
                  <a:pt x="411" y="188"/>
                </a:lnTo>
                <a:lnTo>
                  <a:pt x="410" y="182"/>
                </a:lnTo>
                <a:lnTo>
                  <a:pt x="410" y="176"/>
                </a:lnTo>
                <a:lnTo>
                  <a:pt x="410" y="121"/>
                </a:lnTo>
                <a:lnTo>
                  <a:pt x="420" y="121"/>
                </a:lnTo>
                <a:lnTo>
                  <a:pt x="456" y="203"/>
                </a:lnTo>
                <a:lnTo>
                  <a:pt x="461" y="210"/>
                </a:lnTo>
                <a:lnTo>
                  <a:pt x="465" y="219"/>
                </a:lnTo>
                <a:lnTo>
                  <a:pt x="521" y="219"/>
                </a:lnTo>
                <a:lnTo>
                  <a:pt x="521" y="202"/>
                </a:lnTo>
                <a:lnTo>
                  <a:pt x="514" y="199"/>
                </a:lnTo>
                <a:lnTo>
                  <a:pt x="511" y="197"/>
                </a:lnTo>
                <a:lnTo>
                  <a:pt x="509" y="195"/>
                </a:lnTo>
                <a:lnTo>
                  <a:pt x="503" y="186"/>
                </a:lnTo>
                <a:lnTo>
                  <a:pt x="500" y="179"/>
                </a:lnTo>
                <a:lnTo>
                  <a:pt x="496" y="171"/>
                </a:lnTo>
                <a:lnTo>
                  <a:pt x="485" y="147"/>
                </a:lnTo>
                <a:lnTo>
                  <a:pt x="478" y="130"/>
                </a:lnTo>
                <a:lnTo>
                  <a:pt x="472" y="120"/>
                </a:lnTo>
                <a:lnTo>
                  <a:pt x="466" y="111"/>
                </a:lnTo>
                <a:lnTo>
                  <a:pt x="475" y="109"/>
                </a:lnTo>
                <a:lnTo>
                  <a:pt x="482" y="103"/>
                </a:lnTo>
                <a:lnTo>
                  <a:pt x="489" y="99"/>
                </a:lnTo>
                <a:lnTo>
                  <a:pt x="494" y="93"/>
                </a:lnTo>
                <a:lnTo>
                  <a:pt x="499" y="86"/>
                </a:lnTo>
                <a:lnTo>
                  <a:pt x="503" y="78"/>
                </a:lnTo>
                <a:lnTo>
                  <a:pt x="504" y="75"/>
                </a:lnTo>
                <a:lnTo>
                  <a:pt x="504" y="71"/>
                </a:lnTo>
                <a:lnTo>
                  <a:pt x="506" y="61"/>
                </a:lnTo>
                <a:lnTo>
                  <a:pt x="504" y="51"/>
                </a:lnTo>
                <a:lnTo>
                  <a:pt x="504" y="47"/>
                </a:lnTo>
                <a:lnTo>
                  <a:pt x="503" y="42"/>
                </a:lnTo>
                <a:lnTo>
                  <a:pt x="499" y="34"/>
                </a:lnTo>
                <a:lnTo>
                  <a:pt x="494" y="28"/>
                </a:lnTo>
                <a:lnTo>
                  <a:pt x="490" y="23"/>
                </a:lnTo>
                <a:lnTo>
                  <a:pt x="483" y="17"/>
                </a:lnTo>
                <a:lnTo>
                  <a:pt x="476" y="14"/>
                </a:lnTo>
                <a:lnTo>
                  <a:pt x="469" y="11"/>
                </a:lnTo>
                <a:lnTo>
                  <a:pt x="461" y="9"/>
                </a:lnTo>
                <a:lnTo>
                  <a:pt x="452" y="7"/>
                </a:lnTo>
                <a:lnTo>
                  <a:pt x="434" y="4"/>
                </a:lnTo>
                <a:lnTo>
                  <a:pt x="415" y="3"/>
                </a:lnTo>
                <a:lnTo>
                  <a:pt x="398" y="3"/>
                </a:lnTo>
                <a:lnTo>
                  <a:pt x="339" y="3"/>
                </a:lnTo>
                <a:lnTo>
                  <a:pt x="339" y="18"/>
                </a:lnTo>
                <a:lnTo>
                  <a:pt x="346" y="20"/>
                </a:lnTo>
                <a:lnTo>
                  <a:pt x="350" y="21"/>
                </a:lnTo>
                <a:lnTo>
                  <a:pt x="353" y="24"/>
                </a:lnTo>
                <a:lnTo>
                  <a:pt x="356" y="27"/>
                </a:lnTo>
                <a:lnTo>
                  <a:pt x="357" y="31"/>
                </a:lnTo>
                <a:lnTo>
                  <a:pt x="359" y="37"/>
                </a:lnTo>
                <a:lnTo>
                  <a:pt x="359" y="47"/>
                </a:lnTo>
                <a:lnTo>
                  <a:pt x="359" y="175"/>
                </a:lnTo>
                <a:lnTo>
                  <a:pt x="359" y="182"/>
                </a:lnTo>
                <a:lnTo>
                  <a:pt x="357" y="186"/>
                </a:lnTo>
                <a:lnTo>
                  <a:pt x="357" y="192"/>
                </a:lnTo>
                <a:lnTo>
                  <a:pt x="355" y="195"/>
                </a:lnTo>
                <a:lnTo>
                  <a:pt x="353" y="197"/>
                </a:lnTo>
                <a:lnTo>
                  <a:pt x="349" y="200"/>
                </a:lnTo>
                <a:lnTo>
                  <a:pt x="345" y="202"/>
                </a:lnTo>
                <a:lnTo>
                  <a:pt x="339" y="202"/>
                </a:lnTo>
                <a:lnTo>
                  <a:pt x="339" y="219"/>
                </a:lnTo>
                <a:lnTo>
                  <a:pt x="429" y="219"/>
                </a:lnTo>
                <a:close/>
                <a:moveTo>
                  <a:pt x="218" y="106"/>
                </a:moveTo>
                <a:lnTo>
                  <a:pt x="218" y="78"/>
                </a:lnTo>
                <a:lnTo>
                  <a:pt x="218" y="62"/>
                </a:lnTo>
                <a:lnTo>
                  <a:pt x="219" y="48"/>
                </a:lnTo>
                <a:lnTo>
                  <a:pt x="220" y="41"/>
                </a:lnTo>
                <a:lnTo>
                  <a:pt x="222" y="35"/>
                </a:lnTo>
                <a:lnTo>
                  <a:pt x="225" y="30"/>
                </a:lnTo>
                <a:lnTo>
                  <a:pt x="226" y="24"/>
                </a:lnTo>
                <a:lnTo>
                  <a:pt x="230" y="21"/>
                </a:lnTo>
                <a:lnTo>
                  <a:pt x="233" y="18"/>
                </a:lnTo>
                <a:lnTo>
                  <a:pt x="237" y="16"/>
                </a:lnTo>
                <a:lnTo>
                  <a:pt x="242" y="16"/>
                </a:lnTo>
                <a:lnTo>
                  <a:pt x="247" y="16"/>
                </a:lnTo>
                <a:lnTo>
                  <a:pt x="250" y="17"/>
                </a:lnTo>
                <a:lnTo>
                  <a:pt x="251" y="18"/>
                </a:lnTo>
                <a:lnTo>
                  <a:pt x="254" y="20"/>
                </a:lnTo>
                <a:lnTo>
                  <a:pt x="256" y="21"/>
                </a:lnTo>
                <a:lnTo>
                  <a:pt x="259" y="25"/>
                </a:lnTo>
                <a:lnTo>
                  <a:pt x="261" y="31"/>
                </a:lnTo>
                <a:lnTo>
                  <a:pt x="264" y="37"/>
                </a:lnTo>
                <a:lnTo>
                  <a:pt x="267" y="51"/>
                </a:lnTo>
                <a:lnTo>
                  <a:pt x="268" y="58"/>
                </a:lnTo>
                <a:lnTo>
                  <a:pt x="270" y="66"/>
                </a:lnTo>
                <a:lnTo>
                  <a:pt x="271" y="83"/>
                </a:lnTo>
                <a:lnTo>
                  <a:pt x="271" y="117"/>
                </a:lnTo>
                <a:lnTo>
                  <a:pt x="270" y="151"/>
                </a:lnTo>
                <a:lnTo>
                  <a:pt x="270" y="166"/>
                </a:lnTo>
                <a:lnTo>
                  <a:pt x="267" y="179"/>
                </a:lnTo>
                <a:lnTo>
                  <a:pt x="266" y="185"/>
                </a:lnTo>
                <a:lnTo>
                  <a:pt x="264" y="190"/>
                </a:lnTo>
                <a:lnTo>
                  <a:pt x="260" y="199"/>
                </a:lnTo>
                <a:lnTo>
                  <a:pt x="257" y="202"/>
                </a:lnTo>
                <a:lnTo>
                  <a:pt x="254" y="205"/>
                </a:lnTo>
                <a:lnTo>
                  <a:pt x="250" y="205"/>
                </a:lnTo>
                <a:lnTo>
                  <a:pt x="246" y="206"/>
                </a:lnTo>
                <a:lnTo>
                  <a:pt x="242" y="205"/>
                </a:lnTo>
                <a:lnTo>
                  <a:pt x="237" y="203"/>
                </a:lnTo>
                <a:lnTo>
                  <a:pt x="233" y="200"/>
                </a:lnTo>
                <a:lnTo>
                  <a:pt x="230" y="197"/>
                </a:lnTo>
                <a:lnTo>
                  <a:pt x="227" y="193"/>
                </a:lnTo>
                <a:lnTo>
                  <a:pt x="225" y="188"/>
                </a:lnTo>
                <a:lnTo>
                  <a:pt x="222" y="175"/>
                </a:lnTo>
                <a:lnTo>
                  <a:pt x="219" y="161"/>
                </a:lnTo>
                <a:lnTo>
                  <a:pt x="218" y="144"/>
                </a:lnTo>
                <a:lnTo>
                  <a:pt x="218" y="126"/>
                </a:lnTo>
                <a:lnTo>
                  <a:pt x="218" y="106"/>
                </a:lnTo>
                <a:close/>
                <a:moveTo>
                  <a:pt x="162" y="110"/>
                </a:moveTo>
                <a:lnTo>
                  <a:pt x="162" y="121"/>
                </a:lnTo>
                <a:lnTo>
                  <a:pt x="162" y="133"/>
                </a:lnTo>
                <a:lnTo>
                  <a:pt x="165" y="144"/>
                </a:lnTo>
                <a:lnTo>
                  <a:pt x="167" y="154"/>
                </a:lnTo>
                <a:lnTo>
                  <a:pt x="170" y="164"/>
                </a:lnTo>
                <a:lnTo>
                  <a:pt x="172" y="172"/>
                </a:lnTo>
                <a:lnTo>
                  <a:pt x="177" y="181"/>
                </a:lnTo>
                <a:lnTo>
                  <a:pt x="182" y="189"/>
                </a:lnTo>
                <a:lnTo>
                  <a:pt x="188" y="196"/>
                </a:lnTo>
                <a:lnTo>
                  <a:pt x="194" y="203"/>
                </a:lnTo>
                <a:lnTo>
                  <a:pt x="201" y="207"/>
                </a:lnTo>
                <a:lnTo>
                  <a:pt x="208" y="213"/>
                </a:lnTo>
                <a:lnTo>
                  <a:pt x="216" y="216"/>
                </a:lnTo>
                <a:lnTo>
                  <a:pt x="225" y="219"/>
                </a:lnTo>
                <a:lnTo>
                  <a:pt x="233" y="221"/>
                </a:lnTo>
                <a:lnTo>
                  <a:pt x="244" y="221"/>
                </a:lnTo>
                <a:lnTo>
                  <a:pt x="254" y="221"/>
                </a:lnTo>
                <a:lnTo>
                  <a:pt x="264" y="219"/>
                </a:lnTo>
                <a:lnTo>
                  <a:pt x="273" y="216"/>
                </a:lnTo>
                <a:lnTo>
                  <a:pt x="281" y="213"/>
                </a:lnTo>
                <a:lnTo>
                  <a:pt x="288" y="207"/>
                </a:lnTo>
                <a:lnTo>
                  <a:pt x="295" y="203"/>
                </a:lnTo>
                <a:lnTo>
                  <a:pt x="301" y="196"/>
                </a:lnTo>
                <a:lnTo>
                  <a:pt x="307" y="189"/>
                </a:lnTo>
                <a:lnTo>
                  <a:pt x="311" y="181"/>
                </a:lnTo>
                <a:lnTo>
                  <a:pt x="315" y="172"/>
                </a:lnTo>
                <a:lnTo>
                  <a:pt x="319" y="164"/>
                </a:lnTo>
                <a:lnTo>
                  <a:pt x="322" y="154"/>
                </a:lnTo>
                <a:lnTo>
                  <a:pt x="324" y="144"/>
                </a:lnTo>
                <a:lnTo>
                  <a:pt x="325" y="133"/>
                </a:lnTo>
                <a:lnTo>
                  <a:pt x="326" y="121"/>
                </a:lnTo>
                <a:lnTo>
                  <a:pt x="326" y="110"/>
                </a:lnTo>
                <a:lnTo>
                  <a:pt x="326" y="99"/>
                </a:lnTo>
                <a:lnTo>
                  <a:pt x="325" y="87"/>
                </a:lnTo>
                <a:lnTo>
                  <a:pt x="324" y="78"/>
                </a:lnTo>
                <a:lnTo>
                  <a:pt x="322" y="68"/>
                </a:lnTo>
                <a:lnTo>
                  <a:pt x="319" y="58"/>
                </a:lnTo>
                <a:lnTo>
                  <a:pt x="315" y="48"/>
                </a:lnTo>
                <a:lnTo>
                  <a:pt x="311" y="40"/>
                </a:lnTo>
                <a:lnTo>
                  <a:pt x="307" y="33"/>
                </a:lnTo>
                <a:lnTo>
                  <a:pt x="301" y="25"/>
                </a:lnTo>
                <a:lnTo>
                  <a:pt x="295" y="18"/>
                </a:lnTo>
                <a:lnTo>
                  <a:pt x="288" y="13"/>
                </a:lnTo>
                <a:lnTo>
                  <a:pt x="281" y="9"/>
                </a:lnTo>
                <a:lnTo>
                  <a:pt x="273" y="4"/>
                </a:lnTo>
                <a:lnTo>
                  <a:pt x="264" y="1"/>
                </a:lnTo>
                <a:lnTo>
                  <a:pt x="254" y="0"/>
                </a:lnTo>
                <a:lnTo>
                  <a:pt x="244" y="0"/>
                </a:lnTo>
                <a:lnTo>
                  <a:pt x="233" y="0"/>
                </a:lnTo>
                <a:lnTo>
                  <a:pt x="225" y="1"/>
                </a:lnTo>
                <a:lnTo>
                  <a:pt x="216" y="4"/>
                </a:lnTo>
                <a:lnTo>
                  <a:pt x="208" y="9"/>
                </a:lnTo>
                <a:lnTo>
                  <a:pt x="201" y="13"/>
                </a:lnTo>
                <a:lnTo>
                  <a:pt x="194" y="18"/>
                </a:lnTo>
                <a:lnTo>
                  <a:pt x="188" y="25"/>
                </a:lnTo>
                <a:lnTo>
                  <a:pt x="182" y="33"/>
                </a:lnTo>
                <a:lnTo>
                  <a:pt x="177" y="40"/>
                </a:lnTo>
                <a:lnTo>
                  <a:pt x="172" y="48"/>
                </a:lnTo>
                <a:lnTo>
                  <a:pt x="170" y="58"/>
                </a:lnTo>
                <a:lnTo>
                  <a:pt x="167" y="68"/>
                </a:lnTo>
                <a:lnTo>
                  <a:pt x="165" y="78"/>
                </a:lnTo>
                <a:lnTo>
                  <a:pt x="162" y="87"/>
                </a:lnTo>
                <a:lnTo>
                  <a:pt x="162" y="99"/>
                </a:lnTo>
                <a:lnTo>
                  <a:pt x="162" y="110"/>
                </a:lnTo>
                <a:close/>
                <a:moveTo>
                  <a:pt x="0" y="3"/>
                </a:moveTo>
                <a:lnTo>
                  <a:pt x="0" y="18"/>
                </a:lnTo>
                <a:lnTo>
                  <a:pt x="6" y="20"/>
                </a:lnTo>
                <a:lnTo>
                  <a:pt x="10" y="20"/>
                </a:lnTo>
                <a:lnTo>
                  <a:pt x="13" y="23"/>
                </a:lnTo>
                <a:lnTo>
                  <a:pt x="16" y="24"/>
                </a:lnTo>
                <a:lnTo>
                  <a:pt x="17" y="28"/>
                </a:lnTo>
                <a:lnTo>
                  <a:pt x="18" y="33"/>
                </a:lnTo>
                <a:lnTo>
                  <a:pt x="20" y="37"/>
                </a:lnTo>
                <a:lnTo>
                  <a:pt x="20" y="44"/>
                </a:lnTo>
                <a:lnTo>
                  <a:pt x="20" y="173"/>
                </a:lnTo>
                <a:lnTo>
                  <a:pt x="20" y="186"/>
                </a:lnTo>
                <a:lnTo>
                  <a:pt x="18" y="192"/>
                </a:lnTo>
                <a:lnTo>
                  <a:pt x="16" y="195"/>
                </a:lnTo>
                <a:lnTo>
                  <a:pt x="14" y="197"/>
                </a:lnTo>
                <a:lnTo>
                  <a:pt x="10" y="200"/>
                </a:lnTo>
                <a:lnTo>
                  <a:pt x="6" y="202"/>
                </a:lnTo>
                <a:lnTo>
                  <a:pt x="0" y="202"/>
                </a:lnTo>
                <a:lnTo>
                  <a:pt x="0" y="219"/>
                </a:lnTo>
                <a:lnTo>
                  <a:pt x="90" y="219"/>
                </a:lnTo>
                <a:lnTo>
                  <a:pt x="90" y="202"/>
                </a:lnTo>
                <a:lnTo>
                  <a:pt x="85" y="202"/>
                </a:lnTo>
                <a:lnTo>
                  <a:pt x="81" y="200"/>
                </a:lnTo>
                <a:lnTo>
                  <a:pt x="78" y="197"/>
                </a:lnTo>
                <a:lnTo>
                  <a:pt x="75" y="195"/>
                </a:lnTo>
                <a:lnTo>
                  <a:pt x="73" y="190"/>
                </a:lnTo>
                <a:lnTo>
                  <a:pt x="72" y="186"/>
                </a:lnTo>
                <a:lnTo>
                  <a:pt x="72" y="182"/>
                </a:lnTo>
                <a:lnTo>
                  <a:pt x="72" y="176"/>
                </a:lnTo>
                <a:lnTo>
                  <a:pt x="72" y="114"/>
                </a:lnTo>
                <a:lnTo>
                  <a:pt x="78" y="114"/>
                </a:lnTo>
                <a:lnTo>
                  <a:pt x="83" y="114"/>
                </a:lnTo>
                <a:lnTo>
                  <a:pt x="89" y="116"/>
                </a:lnTo>
                <a:lnTo>
                  <a:pt x="93" y="117"/>
                </a:lnTo>
                <a:lnTo>
                  <a:pt x="97" y="120"/>
                </a:lnTo>
                <a:lnTo>
                  <a:pt x="102" y="123"/>
                </a:lnTo>
                <a:lnTo>
                  <a:pt x="105" y="128"/>
                </a:lnTo>
                <a:lnTo>
                  <a:pt x="107" y="134"/>
                </a:lnTo>
                <a:lnTo>
                  <a:pt x="109" y="141"/>
                </a:lnTo>
                <a:lnTo>
                  <a:pt x="130" y="141"/>
                </a:lnTo>
                <a:lnTo>
                  <a:pt x="130" y="72"/>
                </a:lnTo>
                <a:lnTo>
                  <a:pt x="109" y="72"/>
                </a:lnTo>
                <a:lnTo>
                  <a:pt x="107" y="80"/>
                </a:lnTo>
                <a:lnTo>
                  <a:pt x="105" y="86"/>
                </a:lnTo>
                <a:lnTo>
                  <a:pt x="100" y="90"/>
                </a:lnTo>
                <a:lnTo>
                  <a:pt x="96" y="93"/>
                </a:lnTo>
                <a:lnTo>
                  <a:pt x="92" y="96"/>
                </a:lnTo>
                <a:lnTo>
                  <a:pt x="88" y="97"/>
                </a:lnTo>
                <a:lnTo>
                  <a:pt x="83" y="97"/>
                </a:lnTo>
                <a:lnTo>
                  <a:pt x="78" y="97"/>
                </a:lnTo>
                <a:lnTo>
                  <a:pt x="72" y="97"/>
                </a:lnTo>
                <a:lnTo>
                  <a:pt x="72" y="18"/>
                </a:lnTo>
                <a:lnTo>
                  <a:pt x="85" y="20"/>
                </a:lnTo>
                <a:lnTo>
                  <a:pt x="96" y="21"/>
                </a:lnTo>
                <a:lnTo>
                  <a:pt x="105" y="24"/>
                </a:lnTo>
                <a:lnTo>
                  <a:pt x="112" y="27"/>
                </a:lnTo>
                <a:lnTo>
                  <a:pt x="116" y="31"/>
                </a:lnTo>
                <a:lnTo>
                  <a:pt x="120" y="37"/>
                </a:lnTo>
                <a:lnTo>
                  <a:pt x="123" y="44"/>
                </a:lnTo>
                <a:lnTo>
                  <a:pt x="126" y="52"/>
                </a:lnTo>
                <a:lnTo>
                  <a:pt x="148" y="52"/>
                </a:lnTo>
                <a:lnTo>
                  <a:pt x="148" y="3"/>
                </a:lnTo>
                <a:lnTo>
                  <a:pt x="0" y="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7" name="Freeform 176">
            <a:extLst>
              <a:ext uri="{FF2B5EF4-FFF2-40B4-BE49-F238E27FC236}">
                <a16:creationId xmlns:a16="http://schemas.microsoft.com/office/drawing/2014/main" id="{90AEF932-0B52-CDDE-5463-23B7468D79A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362682" y="5452432"/>
            <a:ext cx="749542" cy="64800"/>
          </a:xfrm>
          <a:custGeom>
            <a:avLst/>
            <a:gdLst>
              <a:gd name="T0" fmla="*/ 26 w 2244"/>
              <a:gd name="T1" fmla="*/ 10 h 193"/>
              <a:gd name="T2" fmla="*/ 9 w 2244"/>
              <a:gd name="T3" fmla="*/ 38 h 193"/>
              <a:gd name="T4" fmla="*/ 19 w 2244"/>
              <a:gd name="T5" fmla="*/ 82 h 193"/>
              <a:gd name="T6" fmla="*/ 63 w 2244"/>
              <a:gd name="T7" fmla="*/ 131 h 193"/>
              <a:gd name="T8" fmla="*/ 43 w 2244"/>
              <a:gd name="T9" fmla="*/ 154 h 193"/>
              <a:gd name="T10" fmla="*/ 81 w 2244"/>
              <a:gd name="T11" fmla="*/ 186 h 193"/>
              <a:gd name="T12" fmla="*/ 107 w 2244"/>
              <a:gd name="T13" fmla="*/ 148 h 193"/>
              <a:gd name="T14" fmla="*/ 97 w 2244"/>
              <a:gd name="T15" fmla="*/ 104 h 193"/>
              <a:gd name="T16" fmla="*/ 53 w 2244"/>
              <a:gd name="T17" fmla="*/ 46 h 193"/>
              <a:gd name="T18" fmla="*/ 80 w 2244"/>
              <a:gd name="T19" fmla="*/ 34 h 193"/>
              <a:gd name="T20" fmla="*/ 218 w 2244"/>
              <a:gd name="T21" fmla="*/ 0 h 193"/>
              <a:gd name="T22" fmla="*/ 146 w 2244"/>
              <a:gd name="T23" fmla="*/ 20 h 193"/>
              <a:gd name="T24" fmla="*/ 367 w 2244"/>
              <a:gd name="T25" fmla="*/ 17 h 193"/>
              <a:gd name="T26" fmla="*/ 252 w 2244"/>
              <a:gd name="T27" fmla="*/ 34 h 193"/>
              <a:gd name="T28" fmla="*/ 327 w 2244"/>
              <a:gd name="T29" fmla="*/ 34 h 193"/>
              <a:gd name="T30" fmla="*/ 367 w 2244"/>
              <a:gd name="T31" fmla="*/ 17 h 193"/>
              <a:gd name="T32" fmla="*/ 463 w 2244"/>
              <a:gd name="T33" fmla="*/ 0 h 193"/>
              <a:gd name="T34" fmla="*/ 389 w 2244"/>
              <a:gd name="T35" fmla="*/ 20 h 193"/>
              <a:gd name="T36" fmla="*/ 601 w 2244"/>
              <a:gd name="T37" fmla="*/ 87 h 193"/>
              <a:gd name="T38" fmla="*/ 556 w 2244"/>
              <a:gd name="T39" fmla="*/ 83 h 193"/>
              <a:gd name="T40" fmla="*/ 614 w 2244"/>
              <a:gd name="T41" fmla="*/ 192 h 193"/>
              <a:gd name="T42" fmla="*/ 760 w 2244"/>
              <a:gd name="T43" fmla="*/ 138 h 193"/>
              <a:gd name="T44" fmla="*/ 737 w 2244"/>
              <a:gd name="T45" fmla="*/ 159 h 193"/>
              <a:gd name="T46" fmla="*/ 710 w 2244"/>
              <a:gd name="T47" fmla="*/ 145 h 193"/>
              <a:gd name="T48" fmla="*/ 666 w 2244"/>
              <a:gd name="T49" fmla="*/ 147 h 193"/>
              <a:gd name="T50" fmla="*/ 685 w 2244"/>
              <a:gd name="T51" fmla="*/ 183 h 193"/>
              <a:gd name="T52" fmla="*/ 753 w 2244"/>
              <a:gd name="T53" fmla="*/ 193 h 193"/>
              <a:gd name="T54" fmla="*/ 793 w 2244"/>
              <a:gd name="T55" fmla="*/ 170 h 193"/>
              <a:gd name="T56" fmla="*/ 966 w 2244"/>
              <a:gd name="T57" fmla="*/ 192 h 193"/>
              <a:gd name="T58" fmla="*/ 867 w 2244"/>
              <a:gd name="T59" fmla="*/ 192 h 193"/>
              <a:gd name="T60" fmla="*/ 935 w 2244"/>
              <a:gd name="T61" fmla="*/ 192 h 193"/>
              <a:gd name="T62" fmla="*/ 991 w 2244"/>
              <a:gd name="T63" fmla="*/ 0 h 193"/>
              <a:gd name="T64" fmla="*/ 1094 w 2244"/>
              <a:gd name="T65" fmla="*/ 190 h 193"/>
              <a:gd name="T66" fmla="*/ 1244 w 2244"/>
              <a:gd name="T67" fmla="*/ 192 h 193"/>
              <a:gd name="T68" fmla="*/ 1179 w 2244"/>
              <a:gd name="T69" fmla="*/ 7 h 193"/>
              <a:gd name="T70" fmla="*/ 1244 w 2244"/>
              <a:gd name="T71" fmla="*/ 192 h 193"/>
              <a:gd name="T72" fmla="*/ 1301 w 2244"/>
              <a:gd name="T73" fmla="*/ 0 h 193"/>
              <a:gd name="T74" fmla="*/ 1404 w 2244"/>
              <a:gd name="T75" fmla="*/ 190 h 193"/>
              <a:gd name="T76" fmla="*/ 1626 w 2244"/>
              <a:gd name="T77" fmla="*/ 0 h 193"/>
              <a:gd name="T78" fmla="*/ 1528 w 2244"/>
              <a:gd name="T79" fmla="*/ 192 h 193"/>
              <a:gd name="T80" fmla="*/ 1729 w 2244"/>
              <a:gd name="T81" fmla="*/ 134 h 193"/>
              <a:gd name="T82" fmla="*/ 1719 w 2244"/>
              <a:gd name="T83" fmla="*/ 1 h 193"/>
              <a:gd name="T84" fmla="*/ 1719 w 2244"/>
              <a:gd name="T85" fmla="*/ 192 h 193"/>
              <a:gd name="T86" fmla="*/ 1931 w 2244"/>
              <a:gd name="T87" fmla="*/ 0 h 193"/>
              <a:gd name="T88" fmla="*/ 1924 w 2244"/>
              <a:gd name="T89" fmla="*/ 176 h 193"/>
              <a:gd name="T90" fmla="*/ 2097 w 2244"/>
              <a:gd name="T91" fmla="*/ 0 h 193"/>
              <a:gd name="T92" fmla="*/ 2007 w 2244"/>
              <a:gd name="T93" fmla="*/ 15 h 193"/>
              <a:gd name="T94" fmla="*/ 1997 w 2244"/>
              <a:gd name="T95" fmla="*/ 62 h 193"/>
              <a:gd name="T96" fmla="*/ 2044 w 2244"/>
              <a:gd name="T97" fmla="*/ 120 h 193"/>
              <a:gd name="T98" fmla="*/ 2049 w 2244"/>
              <a:gd name="T99" fmla="*/ 144 h 193"/>
              <a:gd name="T100" fmla="*/ 2051 w 2244"/>
              <a:gd name="T101" fmla="*/ 192 h 193"/>
              <a:gd name="T102" fmla="*/ 2083 w 2244"/>
              <a:gd name="T103" fmla="*/ 173 h 193"/>
              <a:gd name="T104" fmla="*/ 2095 w 2244"/>
              <a:gd name="T105" fmla="*/ 125 h 193"/>
              <a:gd name="T106" fmla="*/ 2044 w 2244"/>
              <a:gd name="T107" fmla="*/ 59 h 193"/>
              <a:gd name="T108" fmla="*/ 2048 w 2244"/>
              <a:gd name="T109" fmla="*/ 37 h 193"/>
              <a:gd name="T110" fmla="*/ 2155 w 2244"/>
              <a:gd name="T111" fmla="*/ 134 h 193"/>
              <a:gd name="T112" fmla="*/ 2143 w 2244"/>
              <a:gd name="T113" fmla="*/ 1 h 193"/>
              <a:gd name="T114" fmla="*/ 2151 w 2244"/>
              <a:gd name="T115" fmla="*/ 168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244" h="193">
                <a:moveTo>
                  <a:pt x="105" y="34"/>
                </a:moveTo>
                <a:lnTo>
                  <a:pt x="111" y="0"/>
                </a:lnTo>
                <a:lnTo>
                  <a:pt x="55" y="0"/>
                </a:lnTo>
                <a:lnTo>
                  <a:pt x="43" y="1"/>
                </a:lnTo>
                <a:lnTo>
                  <a:pt x="39" y="3"/>
                </a:lnTo>
                <a:lnTo>
                  <a:pt x="35" y="4"/>
                </a:lnTo>
                <a:lnTo>
                  <a:pt x="26" y="10"/>
                </a:lnTo>
                <a:lnTo>
                  <a:pt x="22" y="13"/>
                </a:lnTo>
                <a:lnTo>
                  <a:pt x="19" y="15"/>
                </a:lnTo>
                <a:lnTo>
                  <a:pt x="16" y="20"/>
                </a:lnTo>
                <a:lnTo>
                  <a:pt x="15" y="22"/>
                </a:lnTo>
                <a:lnTo>
                  <a:pt x="12" y="27"/>
                </a:lnTo>
                <a:lnTo>
                  <a:pt x="11" y="31"/>
                </a:lnTo>
                <a:lnTo>
                  <a:pt x="9" y="38"/>
                </a:lnTo>
                <a:lnTo>
                  <a:pt x="8" y="45"/>
                </a:lnTo>
                <a:lnTo>
                  <a:pt x="9" y="56"/>
                </a:lnTo>
                <a:lnTo>
                  <a:pt x="9" y="62"/>
                </a:lnTo>
                <a:lnTo>
                  <a:pt x="11" y="66"/>
                </a:lnTo>
                <a:lnTo>
                  <a:pt x="14" y="70"/>
                </a:lnTo>
                <a:lnTo>
                  <a:pt x="15" y="76"/>
                </a:lnTo>
                <a:lnTo>
                  <a:pt x="19" y="82"/>
                </a:lnTo>
                <a:lnTo>
                  <a:pt x="24" y="87"/>
                </a:lnTo>
                <a:lnTo>
                  <a:pt x="52" y="116"/>
                </a:lnTo>
                <a:lnTo>
                  <a:pt x="56" y="120"/>
                </a:lnTo>
                <a:lnTo>
                  <a:pt x="57" y="123"/>
                </a:lnTo>
                <a:lnTo>
                  <a:pt x="60" y="125"/>
                </a:lnTo>
                <a:lnTo>
                  <a:pt x="62" y="128"/>
                </a:lnTo>
                <a:lnTo>
                  <a:pt x="63" y="131"/>
                </a:lnTo>
                <a:lnTo>
                  <a:pt x="64" y="134"/>
                </a:lnTo>
                <a:lnTo>
                  <a:pt x="64" y="138"/>
                </a:lnTo>
                <a:lnTo>
                  <a:pt x="62" y="144"/>
                </a:lnTo>
                <a:lnTo>
                  <a:pt x="57" y="148"/>
                </a:lnTo>
                <a:lnTo>
                  <a:pt x="52" y="152"/>
                </a:lnTo>
                <a:lnTo>
                  <a:pt x="48" y="154"/>
                </a:lnTo>
                <a:lnTo>
                  <a:pt x="43" y="154"/>
                </a:lnTo>
                <a:lnTo>
                  <a:pt x="7" y="154"/>
                </a:lnTo>
                <a:lnTo>
                  <a:pt x="0" y="192"/>
                </a:lnTo>
                <a:lnTo>
                  <a:pt x="62" y="192"/>
                </a:lnTo>
                <a:lnTo>
                  <a:pt x="67" y="190"/>
                </a:lnTo>
                <a:lnTo>
                  <a:pt x="73" y="190"/>
                </a:lnTo>
                <a:lnTo>
                  <a:pt x="77" y="189"/>
                </a:lnTo>
                <a:lnTo>
                  <a:pt x="81" y="186"/>
                </a:lnTo>
                <a:lnTo>
                  <a:pt x="90" y="180"/>
                </a:lnTo>
                <a:lnTo>
                  <a:pt x="93" y="178"/>
                </a:lnTo>
                <a:lnTo>
                  <a:pt x="96" y="173"/>
                </a:lnTo>
                <a:lnTo>
                  <a:pt x="98" y="169"/>
                </a:lnTo>
                <a:lnTo>
                  <a:pt x="101" y="165"/>
                </a:lnTo>
                <a:lnTo>
                  <a:pt x="105" y="156"/>
                </a:lnTo>
                <a:lnTo>
                  <a:pt x="107" y="148"/>
                </a:lnTo>
                <a:lnTo>
                  <a:pt x="108" y="138"/>
                </a:lnTo>
                <a:lnTo>
                  <a:pt x="107" y="130"/>
                </a:lnTo>
                <a:lnTo>
                  <a:pt x="107" y="125"/>
                </a:lnTo>
                <a:lnTo>
                  <a:pt x="105" y="120"/>
                </a:lnTo>
                <a:lnTo>
                  <a:pt x="104" y="116"/>
                </a:lnTo>
                <a:lnTo>
                  <a:pt x="101" y="110"/>
                </a:lnTo>
                <a:lnTo>
                  <a:pt x="97" y="104"/>
                </a:lnTo>
                <a:lnTo>
                  <a:pt x="96" y="101"/>
                </a:lnTo>
                <a:lnTo>
                  <a:pt x="93" y="99"/>
                </a:lnTo>
                <a:lnTo>
                  <a:pt x="56" y="59"/>
                </a:lnTo>
                <a:lnTo>
                  <a:pt x="55" y="56"/>
                </a:lnTo>
                <a:lnTo>
                  <a:pt x="53" y="53"/>
                </a:lnTo>
                <a:lnTo>
                  <a:pt x="52" y="51"/>
                </a:lnTo>
                <a:lnTo>
                  <a:pt x="53" y="46"/>
                </a:lnTo>
                <a:lnTo>
                  <a:pt x="55" y="42"/>
                </a:lnTo>
                <a:lnTo>
                  <a:pt x="57" y="38"/>
                </a:lnTo>
                <a:lnTo>
                  <a:pt x="60" y="37"/>
                </a:lnTo>
                <a:lnTo>
                  <a:pt x="62" y="37"/>
                </a:lnTo>
                <a:lnTo>
                  <a:pt x="66" y="35"/>
                </a:lnTo>
                <a:lnTo>
                  <a:pt x="73" y="34"/>
                </a:lnTo>
                <a:lnTo>
                  <a:pt x="80" y="34"/>
                </a:lnTo>
                <a:lnTo>
                  <a:pt x="105" y="34"/>
                </a:lnTo>
                <a:close/>
                <a:moveTo>
                  <a:pt x="203" y="134"/>
                </a:moveTo>
                <a:lnTo>
                  <a:pt x="166" y="134"/>
                </a:lnTo>
                <a:lnTo>
                  <a:pt x="185" y="38"/>
                </a:lnTo>
                <a:lnTo>
                  <a:pt x="203" y="134"/>
                </a:lnTo>
                <a:close/>
                <a:moveTo>
                  <a:pt x="255" y="192"/>
                </a:moveTo>
                <a:lnTo>
                  <a:pt x="218" y="0"/>
                </a:lnTo>
                <a:lnTo>
                  <a:pt x="168" y="0"/>
                </a:lnTo>
                <a:lnTo>
                  <a:pt x="158" y="1"/>
                </a:lnTo>
                <a:lnTo>
                  <a:pt x="153" y="3"/>
                </a:lnTo>
                <a:lnTo>
                  <a:pt x="151" y="4"/>
                </a:lnTo>
                <a:lnTo>
                  <a:pt x="149" y="7"/>
                </a:lnTo>
                <a:lnTo>
                  <a:pt x="148" y="10"/>
                </a:lnTo>
                <a:lnTo>
                  <a:pt x="146" y="20"/>
                </a:lnTo>
                <a:lnTo>
                  <a:pt x="115" y="192"/>
                </a:lnTo>
                <a:lnTo>
                  <a:pt x="156" y="192"/>
                </a:lnTo>
                <a:lnTo>
                  <a:pt x="161" y="168"/>
                </a:lnTo>
                <a:lnTo>
                  <a:pt x="210" y="168"/>
                </a:lnTo>
                <a:lnTo>
                  <a:pt x="214" y="192"/>
                </a:lnTo>
                <a:lnTo>
                  <a:pt x="255" y="192"/>
                </a:lnTo>
                <a:close/>
                <a:moveTo>
                  <a:pt x="367" y="17"/>
                </a:moveTo>
                <a:lnTo>
                  <a:pt x="370" y="0"/>
                </a:lnTo>
                <a:lnTo>
                  <a:pt x="244" y="0"/>
                </a:lnTo>
                <a:lnTo>
                  <a:pt x="247" y="17"/>
                </a:lnTo>
                <a:lnTo>
                  <a:pt x="248" y="27"/>
                </a:lnTo>
                <a:lnTo>
                  <a:pt x="250" y="31"/>
                </a:lnTo>
                <a:lnTo>
                  <a:pt x="251" y="32"/>
                </a:lnTo>
                <a:lnTo>
                  <a:pt x="252" y="34"/>
                </a:lnTo>
                <a:lnTo>
                  <a:pt x="255" y="34"/>
                </a:lnTo>
                <a:lnTo>
                  <a:pt x="285" y="34"/>
                </a:lnTo>
                <a:lnTo>
                  <a:pt x="285" y="113"/>
                </a:lnTo>
                <a:lnTo>
                  <a:pt x="285" y="192"/>
                </a:lnTo>
                <a:lnTo>
                  <a:pt x="327" y="192"/>
                </a:lnTo>
                <a:lnTo>
                  <a:pt x="327" y="113"/>
                </a:lnTo>
                <a:lnTo>
                  <a:pt x="327" y="34"/>
                </a:lnTo>
                <a:lnTo>
                  <a:pt x="356" y="34"/>
                </a:lnTo>
                <a:lnTo>
                  <a:pt x="358" y="34"/>
                </a:lnTo>
                <a:lnTo>
                  <a:pt x="361" y="34"/>
                </a:lnTo>
                <a:lnTo>
                  <a:pt x="363" y="32"/>
                </a:lnTo>
                <a:lnTo>
                  <a:pt x="363" y="31"/>
                </a:lnTo>
                <a:lnTo>
                  <a:pt x="365" y="27"/>
                </a:lnTo>
                <a:lnTo>
                  <a:pt x="367" y="17"/>
                </a:lnTo>
                <a:close/>
                <a:moveTo>
                  <a:pt x="447" y="134"/>
                </a:moveTo>
                <a:lnTo>
                  <a:pt x="411" y="134"/>
                </a:lnTo>
                <a:lnTo>
                  <a:pt x="429" y="38"/>
                </a:lnTo>
                <a:lnTo>
                  <a:pt x="447" y="134"/>
                </a:lnTo>
                <a:close/>
                <a:moveTo>
                  <a:pt x="459" y="192"/>
                </a:moveTo>
                <a:lnTo>
                  <a:pt x="500" y="192"/>
                </a:lnTo>
                <a:lnTo>
                  <a:pt x="463" y="0"/>
                </a:lnTo>
                <a:lnTo>
                  <a:pt x="412" y="0"/>
                </a:lnTo>
                <a:lnTo>
                  <a:pt x="401" y="1"/>
                </a:lnTo>
                <a:lnTo>
                  <a:pt x="398" y="3"/>
                </a:lnTo>
                <a:lnTo>
                  <a:pt x="395" y="4"/>
                </a:lnTo>
                <a:lnTo>
                  <a:pt x="394" y="7"/>
                </a:lnTo>
                <a:lnTo>
                  <a:pt x="392" y="10"/>
                </a:lnTo>
                <a:lnTo>
                  <a:pt x="389" y="20"/>
                </a:lnTo>
                <a:lnTo>
                  <a:pt x="360" y="192"/>
                </a:lnTo>
                <a:lnTo>
                  <a:pt x="401" y="192"/>
                </a:lnTo>
                <a:lnTo>
                  <a:pt x="405" y="168"/>
                </a:lnTo>
                <a:lnTo>
                  <a:pt x="454" y="168"/>
                </a:lnTo>
                <a:lnTo>
                  <a:pt x="459" y="192"/>
                </a:lnTo>
                <a:close/>
                <a:moveTo>
                  <a:pt x="659" y="192"/>
                </a:moveTo>
                <a:lnTo>
                  <a:pt x="601" y="87"/>
                </a:lnTo>
                <a:lnTo>
                  <a:pt x="655" y="0"/>
                </a:lnTo>
                <a:lnTo>
                  <a:pt x="617" y="0"/>
                </a:lnTo>
                <a:lnTo>
                  <a:pt x="613" y="0"/>
                </a:lnTo>
                <a:lnTo>
                  <a:pt x="610" y="1"/>
                </a:lnTo>
                <a:lnTo>
                  <a:pt x="606" y="4"/>
                </a:lnTo>
                <a:lnTo>
                  <a:pt x="603" y="8"/>
                </a:lnTo>
                <a:lnTo>
                  <a:pt x="556" y="83"/>
                </a:lnTo>
                <a:lnTo>
                  <a:pt x="556" y="0"/>
                </a:lnTo>
                <a:lnTo>
                  <a:pt x="515" y="0"/>
                </a:lnTo>
                <a:lnTo>
                  <a:pt x="515" y="192"/>
                </a:lnTo>
                <a:lnTo>
                  <a:pt x="556" y="192"/>
                </a:lnTo>
                <a:lnTo>
                  <a:pt x="556" y="161"/>
                </a:lnTo>
                <a:lnTo>
                  <a:pt x="577" y="127"/>
                </a:lnTo>
                <a:lnTo>
                  <a:pt x="614" y="192"/>
                </a:lnTo>
                <a:lnTo>
                  <a:pt x="659" y="192"/>
                </a:lnTo>
                <a:close/>
                <a:moveTo>
                  <a:pt x="802" y="123"/>
                </a:moveTo>
                <a:lnTo>
                  <a:pt x="802" y="0"/>
                </a:lnTo>
                <a:lnTo>
                  <a:pt x="760" y="0"/>
                </a:lnTo>
                <a:lnTo>
                  <a:pt x="760" y="128"/>
                </a:lnTo>
                <a:lnTo>
                  <a:pt x="760" y="132"/>
                </a:lnTo>
                <a:lnTo>
                  <a:pt x="760" y="138"/>
                </a:lnTo>
                <a:lnTo>
                  <a:pt x="758" y="144"/>
                </a:lnTo>
                <a:lnTo>
                  <a:pt x="757" y="145"/>
                </a:lnTo>
                <a:lnTo>
                  <a:pt x="757" y="148"/>
                </a:lnTo>
                <a:lnTo>
                  <a:pt x="753" y="152"/>
                </a:lnTo>
                <a:lnTo>
                  <a:pt x="748" y="156"/>
                </a:lnTo>
                <a:lnTo>
                  <a:pt x="741" y="159"/>
                </a:lnTo>
                <a:lnTo>
                  <a:pt x="737" y="159"/>
                </a:lnTo>
                <a:lnTo>
                  <a:pt x="733" y="159"/>
                </a:lnTo>
                <a:lnTo>
                  <a:pt x="726" y="159"/>
                </a:lnTo>
                <a:lnTo>
                  <a:pt x="719" y="156"/>
                </a:lnTo>
                <a:lnTo>
                  <a:pt x="714" y="154"/>
                </a:lnTo>
                <a:lnTo>
                  <a:pt x="713" y="152"/>
                </a:lnTo>
                <a:lnTo>
                  <a:pt x="712" y="149"/>
                </a:lnTo>
                <a:lnTo>
                  <a:pt x="710" y="145"/>
                </a:lnTo>
                <a:lnTo>
                  <a:pt x="709" y="139"/>
                </a:lnTo>
                <a:lnTo>
                  <a:pt x="707" y="128"/>
                </a:lnTo>
                <a:lnTo>
                  <a:pt x="707" y="0"/>
                </a:lnTo>
                <a:lnTo>
                  <a:pt x="666" y="0"/>
                </a:lnTo>
                <a:lnTo>
                  <a:pt x="666" y="123"/>
                </a:lnTo>
                <a:lnTo>
                  <a:pt x="666" y="134"/>
                </a:lnTo>
                <a:lnTo>
                  <a:pt x="666" y="147"/>
                </a:lnTo>
                <a:lnTo>
                  <a:pt x="668" y="154"/>
                </a:lnTo>
                <a:lnTo>
                  <a:pt x="669" y="159"/>
                </a:lnTo>
                <a:lnTo>
                  <a:pt x="671" y="165"/>
                </a:lnTo>
                <a:lnTo>
                  <a:pt x="673" y="170"/>
                </a:lnTo>
                <a:lnTo>
                  <a:pt x="676" y="175"/>
                </a:lnTo>
                <a:lnTo>
                  <a:pt x="679" y="179"/>
                </a:lnTo>
                <a:lnTo>
                  <a:pt x="685" y="183"/>
                </a:lnTo>
                <a:lnTo>
                  <a:pt x="690" y="186"/>
                </a:lnTo>
                <a:lnTo>
                  <a:pt x="696" y="189"/>
                </a:lnTo>
                <a:lnTo>
                  <a:pt x="704" y="192"/>
                </a:lnTo>
                <a:lnTo>
                  <a:pt x="713" y="193"/>
                </a:lnTo>
                <a:lnTo>
                  <a:pt x="724" y="193"/>
                </a:lnTo>
                <a:lnTo>
                  <a:pt x="741" y="193"/>
                </a:lnTo>
                <a:lnTo>
                  <a:pt x="753" y="193"/>
                </a:lnTo>
                <a:lnTo>
                  <a:pt x="761" y="192"/>
                </a:lnTo>
                <a:lnTo>
                  <a:pt x="769" y="190"/>
                </a:lnTo>
                <a:lnTo>
                  <a:pt x="777" y="187"/>
                </a:lnTo>
                <a:lnTo>
                  <a:pt x="782" y="183"/>
                </a:lnTo>
                <a:lnTo>
                  <a:pt x="786" y="180"/>
                </a:lnTo>
                <a:lnTo>
                  <a:pt x="791" y="176"/>
                </a:lnTo>
                <a:lnTo>
                  <a:pt x="793" y="170"/>
                </a:lnTo>
                <a:lnTo>
                  <a:pt x="796" y="165"/>
                </a:lnTo>
                <a:lnTo>
                  <a:pt x="798" y="159"/>
                </a:lnTo>
                <a:lnTo>
                  <a:pt x="801" y="148"/>
                </a:lnTo>
                <a:lnTo>
                  <a:pt x="802" y="135"/>
                </a:lnTo>
                <a:lnTo>
                  <a:pt x="802" y="123"/>
                </a:lnTo>
                <a:close/>
                <a:moveTo>
                  <a:pt x="935" y="192"/>
                </a:moveTo>
                <a:lnTo>
                  <a:pt x="966" y="192"/>
                </a:lnTo>
                <a:lnTo>
                  <a:pt x="966" y="0"/>
                </a:lnTo>
                <a:lnTo>
                  <a:pt x="925" y="0"/>
                </a:lnTo>
                <a:lnTo>
                  <a:pt x="925" y="107"/>
                </a:lnTo>
                <a:lnTo>
                  <a:pt x="864" y="0"/>
                </a:lnTo>
                <a:lnTo>
                  <a:pt x="825" y="0"/>
                </a:lnTo>
                <a:lnTo>
                  <a:pt x="825" y="192"/>
                </a:lnTo>
                <a:lnTo>
                  <a:pt x="867" y="192"/>
                </a:lnTo>
                <a:lnTo>
                  <a:pt x="867" y="89"/>
                </a:lnTo>
                <a:lnTo>
                  <a:pt x="918" y="176"/>
                </a:lnTo>
                <a:lnTo>
                  <a:pt x="922" y="185"/>
                </a:lnTo>
                <a:lnTo>
                  <a:pt x="926" y="189"/>
                </a:lnTo>
                <a:lnTo>
                  <a:pt x="928" y="190"/>
                </a:lnTo>
                <a:lnTo>
                  <a:pt x="929" y="190"/>
                </a:lnTo>
                <a:lnTo>
                  <a:pt x="935" y="192"/>
                </a:lnTo>
                <a:close/>
                <a:moveTo>
                  <a:pt x="1101" y="192"/>
                </a:moveTo>
                <a:lnTo>
                  <a:pt x="1133" y="192"/>
                </a:lnTo>
                <a:lnTo>
                  <a:pt x="1133" y="0"/>
                </a:lnTo>
                <a:lnTo>
                  <a:pt x="1092" y="0"/>
                </a:lnTo>
                <a:lnTo>
                  <a:pt x="1092" y="107"/>
                </a:lnTo>
                <a:lnTo>
                  <a:pt x="1031" y="0"/>
                </a:lnTo>
                <a:lnTo>
                  <a:pt x="991" y="0"/>
                </a:lnTo>
                <a:lnTo>
                  <a:pt x="991" y="192"/>
                </a:lnTo>
                <a:lnTo>
                  <a:pt x="1034" y="192"/>
                </a:lnTo>
                <a:lnTo>
                  <a:pt x="1034" y="89"/>
                </a:lnTo>
                <a:lnTo>
                  <a:pt x="1084" y="176"/>
                </a:lnTo>
                <a:lnTo>
                  <a:pt x="1089" y="185"/>
                </a:lnTo>
                <a:lnTo>
                  <a:pt x="1093" y="189"/>
                </a:lnTo>
                <a:lnTo>
                  <a:pt x="1094" y="190"/>
                </a:lnTo>
                <a:lnTo>
                  <a:pt x="1096" y="190"/>
                </a:lnTo>
                <a:lnTo>
                  <a:pt x="1101" y="192"/>
                </a:lnTo>
                <a:close/>
                <a:moveTo>
                  <a:pt x="1234" y="134"/>
                </a:moveTo>
                <a:lnTo>
                  <a:pt x="1198" y="134"/>
                </a:lnTo>
                <a:lnTo>
                  <a:pt x="1214" y="38"/>
                </a:lnTo>
                <a:lnTo>
                  <a:pt x="1234" y="134"/>
                </a:lnTo>
                <a:close/>
                <a:moveTo>
                  <a:pt x="1244" y="192"/>
                </a:moveTo>
                <a:lnTo>
                  <a:pt x="1287" y="192"/>
                </a:lnTo>
                <a:lnTo>
                  <a:pt x="1250" y="0"/>
                </a:lnTo>
                <a:lnTo>
                  <a:pt x="1199" y="0"/>
                </a:lnTo>
                <a:lnTo>
                  <a:pt x="1188" y="1"/>
                </a:lnTo>
                <a:lnTo>
                  <a:pt x="1183" y="3"/>
                </a:lnTo>
                <a:lnTo>
                  <a:pt x="1182" y="4"/>
                </a:lnTo>
                <a:lnTo>
                  <a:pt x="1179" y="7"/>
                </a:lnTo>
                <a:lnTo>
                  <a:pt x="1178" y="10"/>
                </a:lnTo>
                <a:lnTo>
                  <a:pt x="1176" y="20"/>
                </a:lnTo>
                <a:lnTo>
                  <a:pt x="1147" y="192"/>
                </a:lnTo>
                <a:lnTo>
                  <a:pt x="1188" y="192"/>
                </a:lnTo>
                <a:lnTo>
                  <a:pt x="1192" y="168"/>
                </a:lnTo>
                <a:lnTo>
                  <a:pt x="1240" y="168"/>
                </a:lnTo>
                <a:lnTo>
                  <a:pt x="1244" y="192"/>
                </a:lnTo>
                <a:close/>
                <a:moveTo>
                  <a:pt x="1411" y="192"/>
                </a:moveTo>
                <a:lnTo>
                  <a:pt x="1441" y="192"/>
                </a:lnTo>
                <a:lnTo>
                  <a:pt x="1441" y="0"/>
                </a:lnTo>
                <a:lnTo>
                  <a:pt x="1401" y="0"/>
                </a:lnTo>
                <a:lnTo>
                  <a:pt x="1401" y="107"/>
                </a:lnTo>
                <a:lnTo>
                  <a:pt x="1339" y="0"/>
                </a:lnTo>
                <a:lnTo>
                  <a:pt x="1301" y="0"/>
                </a:lnTo>
                <a:lnTo>
                  <a:pt x="1301" y="192"/>
                </a:lnTo>
                <a:lnTo>
                  <a:pt x="1343" y="192"/>
                </a:lnTo>
                <a:lnTo>
                  <a:pt x="1343" y="89"/>
                </a:lnTo>
                <a:lnTo>
                  <a:pt x="1394" y="176"/>
                </a:lnTo>
                <a:lnTo>
                  <a:pt x="1398" y="185"/>
                </a:lnTo>
                <a:lnTo>
                  <a:pt x="1401" y="189"/>
                </a:lnTo>
                <a:lnTo>
                  <a:pt x="1404" y="190"/>
                </a:lnTo>
                <a:lnTo>
                  <a:pt x="1405" y="190"/>
                </a:lnTo>
                <a:lnTo>
                  <a:pt x="1411" y="192"/>
                </a:lnTo>
                <a:close/>
                <a:moveTo>
                  <a:pt x="1674" y="192"/>
                </a:moveTo>
                <a:lnTo>
                  <a:pt x="1614" y="87"/>
                </a:lnTo>
                <a:lnTo>
                  <a:pt x="1669" y="0"/>
                </a:lnTo>
                <a:lnTo>
                  <a:pt x="1630" y="0"/>
                </a:lnTo>
                <a:lnTo>
                  <a:pt x="1626" y="0"/>
                </a:lnTo>
                <a:lnTo>
                  <a:pt x="1623" y="1"/>
                </a:lnTo>
                <a:lnTo>
                  <a:pt x="1620" y="4"/>
                </a:lnTo>
                <a:lnTo>
                  <a:pt x="1616" y="8"/>
                </a:lnTo>
                <a:lnTo>
                  <a:pt x="1569" y="83"/>
                </a:lnTo>
                <a:lnTo>
                  <a:pt x="1569" y="0"/>
                </a:lnTo>
                <a:lnTo>
                  <a:pt x="1528" y="0"/>
                </a:lnTo>
                <a:lnTo>
                  <a:pt x="1528" y="192"/>
                </a:lnTo>
                <a:lnTo>
                  <a:pt x="1569" y="192"/>
                </a:lnTo>
                <a:lnTo>
                  <a:pt x="1569" y="161"/>
                </a:lnTo>
                <a:lnTo>
                  <a:pt x="1590" y="125"/>
                </a:lnTo>
                <a:lnTo>
                  <a:pt x="1627" y="192"/>
                </a:lnTo>
                <a:lnTo>
                  <a:pt x="1674" y="192"/>
                </a:lnTo>
                <a:close/>
                <a:moveTo>
                  <a:pt x="1764" y="134"/>
                </a:moveTo>
                <a:lnTo>
                  <a:pt x="1729" y="134"/>
                </a:lnTo>
                <a:lnTo>
                  <a:pt x="1746" y="38"/>
                </a:lnTo>
                <a:lnTo>
                  <a:pt x="1764" y="134"/>
                </a:lnTo>
                <a:close/>
                <a:moveTo>
                  <a:pt x="1775" y="192"/>
                </a:moveTo>
                <a:lnTo>
                  <a:pt x="1818" y="192"/>
                </a:lnTo>
                <a:lnTo>
                  <a:pt x="1780" y="0"/>
                </a:lnTo>
                <a:lnTo>
                  <a:pt x="1729" y="0"/>
                </a:lnTo>
                <a:lnTo>
                  <a:pt x="1719" y="1"/>
                </a:lnTo>
                <a:lnTo>
                  <a:pt x="1715" y="1"/>
                </a:lnTo>
                <a:lnTo>
                  <a:pt x="1712" y="4"/>
                </a:lnTo>
                <a:lnTo>
                  <a:pt x="1710" y="6"/>
                </a:lnTo>
                <a:lnTo>
                  <a:pt x="1709" y="10"/>
                </a:lnTo>
                <a:lnTo>
                  <a:pt x="1708" y="18"/>
                </a:lnTo>
                <a:lnTo>
                  <a:pt x="1676" y="192"/>
                </a:lnTo>
                <a:lnTo>
                  <a:pt x="1719" y="192"/>
                </a:lnTo>
                <a:lnTo>
                  <a:pt x="1723" y="168"/>
                </a:lnTo>
                <a:lnTo>
                  <a:pt x="1771" y="168"/>
                </a:lnTo>
                <a:lnTo>
                  <a:pt x="1775" y="192"/>
                </a:lnTo>
                <a:close/>
                <a:moveTo>
                  <a:pt x="1941" y="192"/>
                </a:moveTo>
                <a:lnTo>
                  <a:pt x="1972" y="192"/>
                </a:lnTo>
                <a:lnTo>
                  <a:pt x="1972" y="0"/>
                </a:lnTo>
                <a:lnTo>
                  <a:pt x="1931" y="0"/>
                </a:lnTo>
                <a:lnTo>
                  <a:pt x="1931" y="107"/>
                </a:lnTo>
                <a:lnTo>
                  <a:pt x="1870" y="0"/>
                </a:lnTo>
                <a:lnTo>
                  <a:pt x="1830" y="0"/>
                </a:lnTo>
                <a:lnTo>
                  <a:pt x="1830" y="192"/>
                </a:lnTo>
                <a:lnTo>
                  <a:pt x="1873" y="192"/>
                </a:lnTo>
                <a:lnTo>
                  <a:pt x="1873" y="89"/>
                </a:lnTo>
                <a:lnTo>
                  <a:pt x="1924" y="176"/>
                </a:lnTo>
                <a:lnTo>
                  <a:pt x="1929" y="185"/>
                </a:lnTo>
                <a:lnTo>
                  <a:pt x="1932" y="189"/>
                </a:lnTo>
                <a:lnTo>
                  <a:pt x="1934" y="190"/>
                </a:lnTo>
                <a:lnTo>
                  <a:pt x="1936" y="190"/>
                </a:lnTo>
                <a:lnTo>
                  <a:pt x="1941" y="192"/>
                </a:lnTo>
                <a:close/>
                <a:moveTo>
                  <a:pt x="2093" y="34"/>
                </a:moveTo>
                <a:lnTo>
                  <a:pt x="2097" y="0"/>
                </a:lnTo>
                <a:lnTo>
                  <a:pt x="2044" y="0"/>
                </a:lnTo>
                <a:lnTo>
                  <a:pt x="2032" y="1"/>
                </a:lnTo>
                <a:lnTo>
                  <a:pt x="2027" y="3"/>
                </a:lnTo>
                <a:lnTo>
                  <a:pt x="2023" y="4"/>
                </a:lnTo>
                <a:lnTo>
                  <a:pt x="2014" y="10"/>
                </a:lnTo>
                <a:lnTo>
                  <a:pt x="2011" y="13"/>
                </a:lnTo>
                <a:lnTo>
                  <a:pt x="2007" y="15"/>
                </a:lnTo>
                <a:lnTo>
                  <a:pt x="2004" y="20"/>
                </a:lnTo>
                <a:lnTo>
                  <a:pt x="2003" y="22"/>
                </a:lnTo>
                <a:lnTo>
                  <a:pt x="1999" y="31"/>
                </a:lnTo>
                <a:lnTo>
                  <a:pt x="1997" y="38"/>
                </a:lnTo>
                <a:lnTo>
                  <a:pt x="1996" y="45"/>
                </a:lnTo>
                <a:lnTo>
                  <a:pt x="1997" y="56"/>
                </a:lnTo>
                <a:lnTo>
                  <a:pt x="1997" y="62"/>
                </a:lnTo>
                <a:lnTo>
                  <a:pt x="1999" y="66"/>
                </a:lnTo>
                <a:lnTo>
                  <a:pt x="2001" y="70"/>
                </a:lnTo>
                <a:lnTo>
                  <a:pt x="2004" y="76"/>
                </a:lnTo>
                <a:lnTo>
                  <a:pt x="2007" y="82"/>
                </a:lnTo>
                <a:lnTo>
                  <a:pt x="2011" y="87"/>
                </a:lnTo>
                <a:lnTo>
                  <a:pt x="2040" y="116"/>
                </a:lnTo>
                <a:lnTo>
                  <a:pt x="2044" y="120"/>
                </a:lnTo>
                <a:lnTo>
                  <a:pt x="2045" y="123"/>
                </a:lnTo>
                <a:lnTo>
                  <a:pt x="2048" y="125"/>
                </a:lnTo>
                <a:lnTo>
                  <a:pt x="2049" y="128"/>
                </a:lnTo>
                <a:lnTo>
                  <a:pt x="2051" y="131"/>
                </a:lnTo>
                <a:lnTo>
                  <a:pt x="2052" y="134"/>
                </a:lnTo>
                <a:lnTo>
                  <a:pt x="2052" y="138"/>
                </a:lnTo>
                <a:lnTo>
                  <a:pt x="2049" y="144"/>
                </a:lnTo>
                <a:lnTo>
                  <a:pt x="2045" y="148"/>
                </a:lnTo>
                <a:lnTo>
                  <a:pt x="2040" y="152"/>
                </a:lnTo>
                <a:lnTo>
                  <a:pt x="2035" y="154"/>
                </a:lnTo>
                <a:lnTo>
                  <a:pt x="2031" y="154"/>
                </a:lnTo>
                <a:lnTo>
                  <a:pt x="1991" y="154"/>
                </a:lnTo>
                <a:lnTo>
                  <a:pt x="1990" y="192"/>
                </a:lnTo>
                <a:lnTo>
                  <a:pt x="2051" y="192"/>
                </a:lnTo>
                <a:lnTo>
                  <a:pt x="2055" y="190"/>
                </a:lnTo>
                <a:lnTo>
                  <a:pt x="2061" y="190"/>
                </a:lnTo>
                <a:lnTo>
                  <a:pt x="2065" y="187"/>
                </a:lnTo>
                <a:lnTo>
                  <a:pt x="2069" y="186"/>
                </a:lnTo>
                <a:lnTo>
                  <a:pt x="2078" y="180"/>
                </a:lnTo>
                <a:lnTo>
                  <a:pt x="2080" y="176"/>
                </a:lnTo>
                <a:lnTo>
                  <a:pt x="2083" y="173"/>
                </a:lnTo>
                <a:lnTo>
                  <a:pt x="2086" y="169"/>
                </a:lnTo>
                <a:lnTo>
                  <a:pt x="2089" y="165"/>
                </a:lnTo>
                <a:lnTo>
                  <a:pt x="2093" y="156"/>
                </a:lnTo>
                <a:lnTo>
                  <a:pt x="2095" y="148"/>
                </a:lnTo>
                <a:lnTo>
                  <a:pt x="2096" y="138"/>
                </a:lnTo>
                <a:lnTo>
                  <a:pt x="2095" y="130"/>
                </a:lnTo>
                <a:lnTo>
                  <a:pt x="2095" y="125"/>
                </a:lnTo>
                <a:lnTo>
                  <a:pt x="2093" y="120"/>
                </a:lnTo>
                <a:lnTo>
                  <a:pt x="2092" y="116"/>
                </a:lnTo>
                <a:lnTo>
                  <a:pt x="2089" y="110"/>
                </a:lnTo>
                <a:lnTo>
                  <a:pt x="2085" y="104"/>
                </a:lnTo>
                <a:lnTo>
                  <a:pt x="2083" y="101"/>
                </a:lnTo>
                <a:lnTo>
                  <a:pt x="2080" y="99"/>
                </a:lnTo>
                <a:lnTo>
                  <a:pt x="2044" y="59"/>
                </a:lnTo>
                <a:lnTo>
                  <a:pt x="2042" y="56"/>
                </a:lnTo>
                <a:lnTo>
                  <a:pt x="2041" y="53"/>
                </a:lnTo>
                <a:lnTo>
                  <a:pt x="2041" y="51"/>
                </a:lnTo>
                <a:lnTo>
                  <a:pt x="2041" y="46"/>
                </a:lnTo>
                <a:lnTo>
                  <a:pt x="2042" y="42"/>
                </a:lnTo>
                <a:lnTo>
                  <a:pt x="2045" y="38"/>
                </a:lnTo>
                <a:lnTo>
                  <a:pt x="2048" y="37"/>
                </a:lnTo>
                <a:lnTo>
                  <a:pt x="2049" y="37"/>
                </a:lnTo>
                <a:lnTo>
                  <a:pt x="2054" y="35"/>
                </a:lnTo>
                <a:lnTo>
                  <a:pt x="2062" y="34"/>
                </a:lnTo>
                <a:lnTo>
                  <a:pt x="2069" y="34"/>
                </a:lnTo>
                <a:lnTo>
                  <a:pt x="2093" y="34"/>
                </a:lnTo>
                <a:close/>
                <a:moveTo>
                  <a:pt x="2192" y="134"/>
                </a:moveTo>
                <a:lnTo>
                  <a:pt x="2155" y="134"/>
                </a:lnTo>
                <a:lnTo>
                  <a:pt x="2174" y="38"/>
                </a:lnTo>
                <a:lnTo>
                  <a:pt x="2192" y="134"/>
                </a:lnTo>
                <a:close/>
                <a:moveTo>
                  <a:pt x="2244" y="192"/>
                </a:moveTo>
                <a:lnTo>
                  <a:pt x="2208" y="0"/>
                </a:lnTo>
                <a:lnTo>
                  <a:pt x="2158" y="0"/>
                </a:lnTo>
                <a:lnTo>
                  <a:pt x="2147" y="1"/>
                </a:lnTo>
                <a:lnTo>
                  <a:pt x="2143" y="1"/>
                </a:lnTo>
                <a:lnTo>
                  <a:pt x="2140" y="4"/>
                </a:lnTo>
                <a:lnTo>
                  <a:pt x="2138" y="6"/>
                </a:lnTo>
                <a:lnTo>
                  <a:pt x="2137" y="10"/>
                </a:lnTo>
                <a:lnTo>
                  <a:pt x="2136" y="18"/>
                </a:lnTo>
                <a:lnTo>
                  <a:pt x="2104" y="192"/>
                </a:lnTo>
                <a:lnTo>
                  <a:pt x="2145" y="192"/>
                </a:lnTo>
                <a:lnTo>
                  <a:pt x="2151" y="168"/>
                </a:lnTo>
                <a:lnTo>
                  <a:pt x="2199" y="168"/>
                </a:lnTo>
                <a:lnTo>
                  <a:pt x="2203" y="192"/>
                </a:lnTo>
                <a:lnTo>
                  <a:pt x="2244" y="192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8" name="Freeform 177">
            <a:extLst>
              <a:ext uri="{FF2B5EF4-FFF2-40B4-BE49-F238E27FC236}">
                <a16:creationId xmlns:a16="http://schemas.microsoft.com/office/drawing/2014/main" id="{F2031DC4-165B-FEBF-DD5E-E082A49C21E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704914" y="6566909"/>
            <a:ext cx="163907" cy="90000"/>
          </a:xfrm>
          <a:custGeom>
            <a:avLst/>
            <a:gdLst>
              <a:gd name="T0" fmla="*/ 469 w 551"/>
              <a:gd name="T1" fmla="*/ 0 h 300"/>
              <a:gd name="T2" fmla="*/ 551 w 551"/>
              <a:gd name="T3" fmla="*/ 241 h 300"/>
              <a:gd name="T4" fmla="*/ 400 w 551"/>
              <a:gd name="T5" fmla="*/ 300 h 300"/>
              <a:gd name="T6" fmla="*/ 319 w 551"/>
              <a:gd name="T7" fmla="*/ 190 h 300"/>
              <a:gd name="T8" fmla="*/ 316 w 551"/>
              <a:gd name="T9" fmla="*/ 180 h 300"/>
              <a:gd name="T10" fmla="*/ 311 w 551"/>
              <a:gd name="T11" fmla="*/ 173 h 300"/>
              <a:gd name="T12" fmla="*/ 302 w 551"/>
              <a:gd name="T13" fmla="*/ 169 h 300"/>
              <a:gd name="T14" fmla="*/ 294 w 551"/>
              <a:gd name="T15" fmla="*/ 169 h 300"/>
              <a:gd name="T16" fmla="*/ 273 w 551"/>
              <a:gd name="T17" fmla="*/ 239 h 300"/>
              <a:gd name="T18" fmla="*/ 300 w 551"/>
              <a:gd name="T19" fmla="*/ 239 h 300"/>
              <a:gd name="T20" fmla="*/ 305 w 551"/>
              <a:gd name="T21" fmla="*/ 239 h 300"/>
              <a:gd name="T22" fmla="*/ 312 w 551"/>
              <a:gd name="T23" fmla="*/ 235 h 300"/>
              <a:gd name="T24" fmla="*/ 318 w 551"/>
              <a:gd name="T25" fmla="*/ 228 h 300"/>
              <a:gd name="T26" fmla="*/ 321 w 551"/>
              <a:gd name="T27" fmla="*/ 211 h 300"/>
              <a:gd name="T28" fmla="*/ 319 w 551"/>
              <a:gd name="T29" fmla="*/ 190 h 300"/>
              <a:gd name="T30" fmla="*/ 315 w 551"/>
              <a:gd name="T31" fmla="*/ 72 h 300"/>
              <a:gd name="T32" fmla="*/ 311 w 551"/>
              <a:gd name="T33" fmla="*/ 65 h 300"/>
              <a:gd name="T34" fmla="*/ 302 w 551"/>
              <a:gd name="T35" fmla="*/ 60 h 300"/>
              <a:gd name="T36" fmla="*/ 295 w 551"/>
              <a:gd name="T37" fmla="*/ 58 h 300"/>
              <a:gd name="T38" fmla="*/ 273 w 551"/>
              <a:gd name="T39" fmla="*/ 58 h 300"/>
              <a:gd name="T40" fmla="*/ 291 w 551"/>
              <a:gd name="T41" fmla="*/ 117 h 300"/>
              <a:gd name="T42" fmla="*/ 301 w 551"/>
              <a:gd name="T43" fmla="*/ 115 h 300"/>
              <a:gd name="T44" fmla="*/ 305 w 551"/>
              <a:gd name="T45" fmla="*/ 114 h 300"/>
              <a:gd name="T46" fmla="*/ 312 w 551"/>
              <a:gd name="T47" fmla="*/ 110 h 300"/>
              <a:gd name="T48" fmla="*/ 316 w 551"/>
              <a:gd name="T49" fmla="*/ 101 h 300"/>
              <a:gd name="T50" fmla="*/ 316 w 551"/>
              <a:gd name="T51" fmla="*/ 84 h 300"/>
              <a:gd name="T52" fmla="*/ 386 w 551"/>
              <a:gd name="T53" fmla="*/ 232 h 300"/>
              <a:gd name="T54" fmla="*/ 383 w 551"/>
              <a:gd name="T55" fmla="*/ 256 h 300"/>
              <a:gd name="T56" fmla="*/ 379 w 551"/>
              <a:gd name="T57" fmla="*/ 266 h 300"/>
              <a:gd name="T58" fmla="*/ 367 w 551"/>
              <a:gd name="T59" fmla="*/ 280 h 300"/>
              <a:gd name="T60" fmla="*/ 355 w 551"/>
              <a:gd name="T61" fmla="*/ 290 h 300"/>
              <a:gd name="T62" fmla="*/ 333 w 551"/>
              <a:gd name="T63" fmla="*/ 299 h 300"/>
              <a:gd name="T64" fmla="*/ 322 w 551"/>
              <a:gd name="T65" fmla="*/ 300 h 300"/>
              <a:gd name="T66" fmla="*/ 311 w 551"/>
              <a:gd name="T67" fmla="*/ 300 h 300"/>
              <a:gd name="T68" fmla="*/ 203 w 551"/>
              <a:gd name="T69" fmla="*/ 0 h 300"/>
              <a:gd name="T70" fmla="*/ 312 w 551"/>
              <a:gd name="T71" fmla="*/ 0 h 300"/>
              <a:gd name="T72" fmla="*/ 332 w 551"/>
              <a:gd name="T73" fmla="*/ 3 h 300"/>
              <a:gd name="T74" fmla="*/ 348 w 551"/>
              <a:gd name="T75" fmla="*/ 8 h 300"/>
              <a:gd name="T76" fmla="*/ 355 w 551"/>
              <a:gd name="T77" fmla="*/ 12 h 300"/>
              <a:gd name="T78" fmla="*/ 362 w 551"/>
              <a:gd name="T79" fmla="*/ 18 h 300"/>
              <a:gd name="T80" fmla="*/ 373 w 551"/>
              <a:gd name="T81" fmla="*/ 32 h 300"/>
              <a:gd name="T82" fmla="*/ 377 w 551"/>
              <a:gd name="T83" fmla="*/ 46 h 300"/>
              <a:gd name="T84" fmla="*/ 380 w 551"/>
              <a:gd name="T85" fmla="*/ 59 h 300"/>
              <a:gd name="T86" fmla="*/ 380 w 551"/>
              <a:gd name="T87" fmla="*/ 87 h 300"/>
              <a:gd name="T88" fmla="*/ 379 w 551"/>
              <a:gd name="T89" fmla="*/ 101 h 300"/>
              <a:gd name="T90" fmla="*/ 376 w 551"/>
              <a:gd name="T91" fmla="*/ 110 h 300"/>
              <a:gd name="T92" fmla="*/ 367 w 551"/>
              <a:gd name="T93" fmla="*/ 122 h 300"/>
              <a:gd name="T94" fmla="*/ 359 w 551"/>
              <a:gd name="T95" fmla="*/ 131 h 300"/>
              <a:gd name="T96" fmla="*/ 348 w 551"/>
              <a:gd name="T97" fmla="*/ 136 h 300"/>
              <a:gd name="T98" fmla="*/ 340 w 551"/>
              <a:gd name="T99" fmla="*/ 142 h 300"/>
              <a:gd name="T100" fmla="*/ 355 w 551"/>
              <a:gd name="T101" fmla="*/ 146 h 300"/>
              <a:gd name="T102" fmla="*/ 363 w 551"/>
              <a:gd name="T103" fmla="*/ 151 h 300"/>
              <a:gd name="T104" fmla="*/ 372 w 551"/>
              <a:gd name="T105" fmla="*/ 159 h 300"/>
              <a:gd name="T106" fmla="*/ 379 w 551"/>
              <a:gd name="T107" fmla="*/ 170 h 300"/>
              <a:gd name="T108" fmla="*/ 383 w 551"/>
              <a:gd name="T109" fmla="*/ 184 h 300"/>
              <a:gd name="T110" fmla="*/ 386 w 551"/>
              <a:gd name="T111" fmla="*/ 204 h 300"/>
              <a:gd name="T112" fmla="*/ 117 w 551"/>
              <a:gd name="T113" fmla="*/ 0 h 300"/>
              <a:gd name="T114" fmla="*/ 185 w 551"/>
              <a:gd name="T115" fmla="*/ 300 h 300"/>
              <a:gd name="T116" fmla="*/ 117 w 551"/>
              <a:gd name="T117" fmla="*/ 177 h 300"/>
              <a:gd name="T118" fmla="*/ 68 w 551"/>
              <a:gd name="T119" fmla="*/ 300 h 300"/>
              <a:gd name="T120" fmla="*/ 0 w 551"/>
              <a:gd name="T121" fmla="*/ 0 h 300"/>
              <a:gd name="T122" fmla="*/ 68 w 551"/>
              <a:gd name="T123" fmla="*/ 115 h 300"/>
              <a:gd name="T124" fmla="*/ 117 w 551"/>
              <a:gd name="T125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51" h="300">
                <a:moveTo>
                  <a:pt x="400" y="0"/>
                </a:moveTo>
                <a:lnTo>
                  <a:pt x="469" y="0"/>
                </a:lnTo>
                <a:lnTo>
                  <a:pt x="469" y="241"/>
                </a:lnTo>
                <a:lnTo>
                  <a:pt x="551" y="241"/>
                </a:lnTo>
                <a:lnTo>
                  <a:pt x="551" y="300"/>
                </a:lnTo>
                <a:lnTo>
                  <a:pt x="400" y="300"/>
                </a:lnTo>
                <a:lnTo>
                  <a:pt x="400" y="0"/>
                </a:lnTo>
                <a:close/>
                <a:moveTo>
                  <a:pt x="319" y="190"/>
                </a:moveTo>
                <a:lnTo>
                  <a:pt x="318" y="183"/>
                </a:lnTo>
                <a:lnTo>
                  <a:pt x="316" y="180"/>
                </a:lnTo>
                <a:lnTo>
                  <a:pt x="315" y="177"/>
                </a:lnTo>
                <a:lnTo>
                  <a:pt x="311" y="173"/>
                </a:lnTo>
                <a:lnTo>
                  <a:pt x="307" y="172"/>
                </a:lnTo>
                <a:lnTo>
                  <a:pt x="302" y="169"/>
                </a:lnTo>
                <a:lnTo>
                  <a:pt x="298" y="169"/>
                </a:lnTo>
                <a:lnTo>
                  <a:pt x="294" y="169"/>
                </a:lnTo>
                <a:lnTo>
                  <a:pt x="273" y="169"/>
                </a:lnTo>
                <a:lnTo>
                  <a:pt x="273" y="239"/>
                </a:lnTo>
                <a:lnTo>
                  <a:pt x="292" y="239"/>
                </a:lnTo>
                <a:lnTo>
                  <a:pt x="300" y="239"/>
                </a:lnTo>
                <a:lnTo>
                  <a:pt x="302" y="239"/>
                </a:lnTo>
                <a:lnTo>
                  <a:pt x="305" y="239"/>
                </a:lnTo>
                <a:lnTo>
                  <a:pt x="309" y="238"/>
                </a:lnTo>
                <a:lnTo>
                  <a:pt x="312" y="235"/>
                </a:lnTo>
                <a:lnTo>
                  <a:pt x="315" y="232"/>
                </a:lnTo>
                <a:lnTo>
                  <a:pt x="318" y="228"/>
                </a:lnTo>
                <a:lnTo>
                  <a:pt x="319" y="223"/>
                </a:lnTo>
                <a:lnTo>
                  <a:pt x="321" y="211"/>
                </a:lnTo>
                <a:lnTo>
                  <a:pt x="321" y="200"/>
                </a:lnTo>
                <a:lnTo>
                  <a:pt x="319" y="190"/>
                </a:lnTo>
                <a:close/>
                <a:moveTo>
                  <a:pt x="315" y="74"/>
                </a:moveTo>
                <a:lnTo>
                  <a:pt x="315" y="72"/>
                </a:lnTo>
                <a:lnTo>
                  <a:pt x="314" y="69"/>
                </a:lnTo>
                <a:lnTo>
                  <a:pt x="311" y="65"/>
                </a:lnTo>
                <a:lnTo>
                  <a:pt x="307" y="62"/>
                </a:lnTo>
                <a:lnTo>
                  <a:pt x="302" y="60"/>
                </a:lnTo>
                <a:lnTo>
                  <a:pt x="300" y="59"/>
                </a:lnTo>
                <a:lnTo>
                  <a:pt x="295" y="58"/>
                </a:lnTo>
                <a:lnTo>
                  <a:pt x="292" y="58"/>
                </a:lnTo>
                <a:lnTo>
                  <a:pt x="273" y="58"/>
                </a:lnTo>
                <a:lnTo>
                  <a:pt x="273" y="117"/>
                </a:lnTo>
                <a:lnTo>
                  <a:pt x="291" y="117"/>
                </a:lnTo>
                <a:lnTo>
                  <a:pt x="298" y="115"/>
                </a:lnTo>
                <a:lnTo>
                  <a:pt x="301" y="115"/>
                </a:lnTo>
                <a:lnTo>
                  <a:pt x="302" y="115"/>
                </a:lnTo>
                <a:lnTo>
                  <a:pt x="305" y="114"/>
                </a:lnTo>
                <a:lnTo>
                  <a:pt x="309" y="113"/>
                </a:lnTo>
                <a:lnTo>
                  <a:pt x="312" y="110"/>
                </a:lnTo>
                <a:lnTo>
                  <a:pt x="314" y="105"/>
                </a:lnTo>
                <a:lnTo>
                  <a:pt x="316" y="101"/>
                </a:lnTo>
                <a:lnTo>
                  <a:pt x="316" y="93"/>
                </a:lnTo>
                <a:lnTo>
                  <a:pt x="316" y="84"/>
                </a:lnTo>
                <a:lnTo>
                  <a:pt x="315" y="74"/>
                </a:lnTo>
                <a:close/>
                <a:moveTo>
                  <a:pt x="386" y="232"/>
                </a:moveTo>
                <a:lnTo>
                  <a:pt x="384" y="245"/>
                </a:lnTo>
                <a:lnTo>
                  <a:pt x="383" y="256"/>
                </a:lnTo>
                <a:lnTo>
                  <a:pt x="380" y="262"/>
                </a:lnTo>
                <a:lnTo>
                  <a:pt x="379" y="266"/>
                </a:lnTo>
                <a:lnTo>
                  <a:pt x="374" y="275"/>
                </a:lnTo>
                <a:lnTo>
                  <a:pt x="367" y="280"/>
                </a:lnTo>
                <a:lnTo>
                  <a:pt x="362" y="286"/>
                </a:lnTo>
                <a:lnTo>
                  <a:pt x="355" y="290"/>
                </a:lnTo>
                <a:lnTo>
                  <a:pt x="348" y="294"/>
                </a:lnTo>
                <a:lnTo>
                  <a:pt x="333" y="299"/>
                </a:lnTo>
                <a:lnTo>
                  <a:pt x="328" y="299"/>
                </a:lnTo>
                <a:lnTo>
                  <a:pt x="322" y="300"/>
                </a:lnTo>
                <a:lnTo>
                  <a:pt x="314" y="300"/>
                </a:lnTo>
                <a:lnTo>
                  <a:pt x="311" y="300"/>
                </a:lnTo>
                <a:lnTo>
                  <a:pt x="203" y="300"/>
                </a:lnTo>
                <a:lnTo>
                  <a:pt x="203" y="0"/>
                </a:lnTo>
                <a:lnTo>
                  <a:pt x="300" y="0"/>
                </a:lnTo>
                <a:lnTo>
                  <a:pt x="312" y="0"/>
                </a:lnTo>
                <a:lnTo>
                  <a:pt x="325" y="1"/>
                </a:lnTo>
                <a:lnTo>
                  <a:pt x="332" y="3"/>
                </a:lnTo>
                <a:lnTo>
                  <a:pt x="339" y="5"/>
                </a:lnTo>
                <a:lnTo>
                  <a:pt x="348" y="8"/>
                </a:lnTo>
                <a:lnTo>
                  <a:pt x="350" y="10"/>
                </a:lnTo>
                <a:lnTo>
                  <a:pt x="355" y="12"/>
                </a:lnTo>
                <a:lnTo>
                  <a:pt x="357" y="15"/>
                </a:lnTo>
                <a:lnTo>
                  <a:pt x="362" y="18"/>
                </a:lnTo>
                <a:lnTo>
                  <a:pt x="367" y="24"/>
                </a:lnTo>
                <a:lnTo>
                  <a:pt x="373" y="32"/>
                </a:lnTo>
                <a:lnTo>
                  <a:pt x="376" y="42"/>
                </a:lnTo>
                <a:lnTo>
                  <a:pt x="377" y="46"/>
                </a:lnTo>
                <a:lnTo>
                  <a:pt x="379" y="52"/>
                </a:lnTo>
                <a:lnTo>
                  <a:pt x="380" y="59"/>
                </a:lnTo>
                <a:lnTo>
                  <a:pt x="380" y="66"/>
                </a:lnTo>
                <a:lnTo>
                  <a:pt x="380" y="87"/>
                </a:lnTo>
                <a:lnTo>
                  <a:pt x="379" y="94"/>
                </a:lnTo>
                <a:lnTo>
                  <a:pt x="379" y="101"/>
                </a:lnTo>
                <a:lnTo>
                  <a:pt x="377" y="105"/>
                </a:lnTo>
                <a:lnTo>
                  <a:pt x="376" y="110"/>
                </a:lnTo>
                <a:lnTo>
                  <a:pt x="370" y="118"/>
                </a:lnTo>
                <a:lnTo>
                  <a:pt x="367" y="122"/>
                </a:lnTo>
                <a:lnTo>
                  <a:pt x="363" y="127"/>
                </a:lnTo>
                <a:lnTo>
                  <a:pt x="359" y="131"/>
                </a:lnTo>
                <a:lnTo>
                  <a:pt x="353" y="134"/>
                </a:lnTo>
                <a:lnTo>
                  <a:pt x="348" y="136"/>
                </a:lnTo>
                <a:lnTo>
                  <a:pt x="340" y="139"/>
                </a:lnTo>
                <a:lnTo>
                  <a:pt x="340" y="142"/>
                </a:lnTo>
                <a:lnTo>
                  <a:pt x="348" y="144"/>
                </a:lnTo>
                <a:lnTo>
                  <a:pt x="355" y="146"/>
                </a:lnTo>
                <a:lnTo>
                  <a:pt x="359" y="148"/>
                </a:lnTo>
                <a:lnTo>
                  <a:pt x="363" y="151"/>
                </a:lnTo>
                <a:lnTo>
                  <a:pt x="367" y="155"/>
                </a:lnTo>
                <a:lnTo>
                  <a:pt x="372" y="159"/>
                </a:lnTo>
                <a:lnTo>
                  <a:pt x="374" y="163"/>
                </a:lnTo>
                <a:lnTo>
                  <a:pt x="379" y="170"/>
                </a:lnTo>
                <a:lnTo>
                  <a:pt x="381" y="177"/>
                </a:lnTo>
                <a:lnTo>
                  <a:pt x="383" y="184"/>
                </a:lnTo>
                <a:lnTo>
                  <a:pt x="384" y="194"/>
                </a:lnTo>
                <a:lnTo>
                  <a:pt x="386" y="204"/>
                </a:lnTo>
                <a:lnTo>
                  <a:pt x="386" y="232"/>
                </a:lnTo>
                <a:close/>
                <a:moveTo>
                  <a:pt x="117" y="0"/>
                </a:moveTo>
                <a:lnTo>
                  <a:pt x="185" y="0"/>
                </a:lnTo>
                <a:lnTo>
                  <a:pt x="185" y="300"/>
                </a:lnTo>
                <a:lnTo>
                  <a:pt x="117" y="300"/>
                </a:lnTo>
                <a:lnTo>
                  <a:pt x="117" y="177"/>
                </a:lnTo>
                <a:lnTo>
                  <a:pt x="68" y="177"/>
                </a:lnTo>
                <a:lnTo>
                  <a:pt x="68" y="300"/>
                </a:lnTo>
                <a:lnTo>
                  <a:pt x="0" y="300"/>
                </a:lnTo>
                <a:lnTo>
                  <a:pt x="0" y="0"/>
                </a:lnTo>
                <a:lnTo>
                  <a:pt x="68" y="0"/>
                </a:lnTo>
                <a:lnTo>
                  <a:pt x="68" y="115"/>
                </a:lnTo>
                <a:lnTo>
                  <a:pt x="117" y="115"/>
                </a:lnTo>
                <a:lnTo>
                  <a:pt x="11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9" name="Freeform 178">
            <a:extLst>
              <a:ext uri="{FF2B5EF4-FFF2-40B4-BE49-F238E27FC236}">
                <a16:creationId xmlns:a16="http://schemas.microsoft.com/office/drawing/2014/main" id="{79D9B7E3-7CA6-F97C-53DF-4D62D838502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925582" y="6501787"/>
            <a:ext cx="626802" cy="54000"/>
          </a:xfrm>
          <a:custGeom>
            <a:avLst/>
            <a:gdLst>
              <a:gd name="T0" fmla="*/ 502 w 2483"/>
              <a:gd name="T1" fmla="*/ 42 h 213"/>
              <a:gd name="T2" fmla="*/ 556 w 2483"/>
              <a:gd name="T3" fmla="*/ 203 h 213"/>
              <a:gd name="T4" fmla="*/ 541 w 2483"/>
              <a:gd name="T5" fmla="*/ 180 h 213"/>
              <a:gd name="T6" fmla="*/ 474 w 2483"/>
              <a:gd name="T7" fmla="*/ 39 h 213"/>
              <a:gd name="T8" fmla="*/ 1951 w 2483"/>
              <a:gd name="T9" fmla="*/ 211 h 213"/>
              <a:gd name="T10" fmla="*/ 1869 w 2483"/>
              <a:gd name="T11" fmla="*/ 8 h 213"/>
              <a:gd name="T12" fmla="*/ 1943 w 2483"/>
              <a:gd name="T13" fmla="*/ 42 h 213"/>
              <a:gd name="T14" fmla="*/ 1901 w 2483"/>
              <a:gd name="T15" fmla="*/ 182 h 213"/>
              <a:gd name="T16" fmla="*/ 2473 w 2483"/>
              <a:gd name="T17" fmla="*/ 43 h 213"/>
              <a:gd name="T18" fmla="*/ 2407 w 2483"/>
              <a:gd name="T19" fmla="*/ 213 h 213"/>
              <a:gd name="T20" fmla="*/ 2364 w 2483"/>
              <a:gd name="T21" fmla="*/ 41 h 213"/>
              <a:gd name="T22" fmla="*/ 1813 w 2483"/>
              <a:gd name="T23" fmla="*/ 177 h 213"/>
              <a:gd name="T24" fmla="*/ 1709 w 2483"/>
              <a:gd name="T25" fmla="*/ 169 h 213"/>
              <a:gd name="T26" fmla="*/ 1693 w 2483"/>
              <a:gd name="T27" fmla="*/ 76 h 213"/>
              <a:gd name="T28" fmla="*/ 1788 w 2483"/>
              <a:gd name="T29" fmla="*/ 113 h 213"/>
              <a:gd name="T30" fmla="*/ 2112 w 2483"/>
              <a:gd name="T31" fmla="*/ 65 h 213"/>
              <a:gd name="T32" fmla="*/ 2155 w 2483"/>
              <a:gd name="T33" fmla="*/ 213 h 213"/>
              <a:gd name="T34" fmla="*/ 2085 w 2483"/>
              <a:gd name="T35" fmla="*/ 114 h 213"/>
              <a:gd name="T36" fmla="*/ 2021 w 2483"/>
              <a:gd name="T37" fmla="*/ 211 h 213"/>
              <a:gd name="T38" fmla="*/ 2034 w 2483"/>
              <a:gd name="T39" fmla="*/ 3 h 213"/>
              <a:gd name="T40" fmla="*/ 1418 w 2483"/>
              <a:gd name="T41" fmla="*/ 22 h 213"/>
              <a:gd name="T42" fmla="*/ 1479 w 2483"/>
              <a:gd name="T43" fmla="*/ 146 h 213"/>
              <a:gd name="T44" fmla="*/ 1357 w 2483"/>
              <a:gd name="T45" fmla="*/ 166 h 213"/>
              <a:gd name="T46" fmla="*/ 1436 w 2483"/>
              <a:gd name="T47" fmla="*/ 135 h 213"/>
              <a:gd name="T48" fmla="*/ 1432 w 2483"/>
              <a:gd name="T49" fmla="*/ 0 h 213"/>
              <a:gd name="T50" fmla="*/ 2299 w 2483"/>
              <a:gd name="T51" fmla="*/ 137 h 213"/>
              <a:gd name="T52" fmla="*/ 2189 w 2483"/>
              <a:gd name="T53" fmla="*/ 199 h 213"/>
              <a:gd name="T54" fmla="*/ 2308 w 2483"/>
              <a:gd name="T55" fmla="*/ 15 h 213"/>
              <a:gd name="T56" fmla="*/ 2253 w 2483"/>
              <a:gd name="T57" fmla="*/ 79 h 213"/>
              <a:gd name="T58" fmla="*/ 1599 w 2483"/>
              <a:gd name="T59" fmla="*/ 213 h 213"/>
              <a:gd name="T60" fmla="*/ 1532 w 2483"/>
              <a:gd name="T61" fmla="*/ 145 h 213"/>
              <a:gd name="T62" fmla="*/ 1525 w 2483"/>
              <a:gd name="T63" fmla="*/ 82 h 213"/>
              <a:gd name="T64" fmla="*/ 1586 w 2483"/>
              <a:gd name="T65" fmla="*/ 89 h 213"/>
              <a:gd name="T66" fmla="*/ 1585 w 2483"/>
              <a:gd name="T67" fmla="*/ 89 h 213"/>
              <a:gd name="T68" fmla="*/ 610 w 2483"/>
              <a:gd name="T69" fmla="*/ 207 h 213"/>
              <a:gd name="T70" fmla="*/ 1011 w 2483"/>
              <a:gd name="T71" fmla="*/ 25 h 213"/>
              <a:gd name="T72" fmla="*/ 905 w 2483"/>
              <a:gd name="T73" fmla="*/ 170 h 213"/>
              <a:gd name="T74" fmla="*/ 969 w 2483"/>
              <a:gd name="T75" fmla="*/ 86 h 213"/>
              <a:gd name="T76" fmla="*/ 875 w 2483"/>
              <a:gd name="T77" fmla="*/ 196 h 213"/>
              <a:gd name="T78" fmla="*/ 1004 w 2483"/>
              <a:gd name="T79" fmla="*/ 0 h 213"/>
              <a:gd name="T80" fmla="*/ 1036 w 2483"/>
              <a:gd name="T81" fmla="*/ 208 h 213"/>
              <a:gd name="T82" fmla="*/ 161 w 2483"/>
              <a:gd name="T83" fmla="*/ 113 h 213"/>
              <a:gd name="T84" fmla="*/ 128 w 2483"/>
              <a:gd name="T85" fmla="*/ 151 h 213"/>
              <a:gd name="T86" fmla="*/ 60 w 2483"/>
              <a:gd name="T87" fmla="*/ 203 h 213"/>
              <a:gd name="T88" fmla="*/ 32 w 2483"/>
              <a:gd name="T89" fmla="*/ 90 h 213"/>
              <a:gd name="T90" fmla="*/ 70 w 2483"/>
              <a:gd name="T91" fmla="*/ 31 h 213"/>
              <a:gd name="T92" fmla="*/ 132 w 2483"/>
              <a:gd name="T93" fmla="*/ 0 h 213"/>
              <a:gd name="T94" fmla="*/ 241 w 2483"/>
              <a:gd name="T95" fmla="*/ 24 h 213"/>
              <a:gd name="T96" fmla="*/ 288 w 2483"/>
              <a:gd name="T97" fmla="*/ 110 h 213"/>
              <a:gd name="T98" fmla="*/ 269 w 2483"/>
              <a:gd name="T99" fmla="*/ 180 h 213"/>
              <a:gd name="T100" fmla="*/ 193 w 2483"/>
              <a:gd name="T101" fmla="*/ 179 h 213"/>
              <a:gd name="T102" fmla="*/ 802 w 2483"/>
              <a:gd name="T103" fmla="*/ 113 h 213"/>
              <a:gd name="T104" fmla="*/ 829 w 2483"/>
              <a:gd name="T105" fmla="*/ 155 h 213"/>
              <a:gd name="T106" fmla="*/ 724 w 2483"/>
              <a:gd name="T107" fmla="*/ 173 h 213"/>
              <a:gd name="T108" fmla="*/ 713 w 2483"/>
              <a:gd name="T109" fmla="*/ 63 h 213"/>
              <a:gd name="T110" fmla="*/ 1257 w 2483"/>
              <a:gd name="T111" fmla="*/ 121 h 213"/>
              <a:gd name="T112" fmla="*/ 1155 w 2483"/>
              <a:gd name="T113" fmla="*/ 187 h 213"/>
              <a:gd name="T114" fmla="*/ 1134 w 2483"/>
              <a:gd name="T115" fmla="*/ 86 h 213"/>
              <a:gd name="T116" fmla="*/ 1230 w 2483"/>
              <a:gd name="T117" fmla="*/ 113 h 213"/>
              <a:gd name="T118" fmla="*/ 409 w 2483"/>
              <a:gd name="T119" fmla="*/ 41 h 213"/>
              <a:gd name="T120" fmla="*/ 450 w 2483"/>
              <a:gd name="T121" fmla="*/ 206 h 213"/>
              <a:gd name="T122" fmla="*/ 416 w 2483"/>
              <a:gd name="T123" fmla="*/ 1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83" h="213">
                <a:moveTo>
                  <a:pt x="582" y="1"/>
                </a:moveTo>
                <a:lnTo>
                  <a:pt x="583" y="3"/>
                </a:lnTo>
                <a:lnTo>
                  <a:pt x="584" y="4"/>
                </a:lnTo>
                <a:lnTo>
                  <a:pt x="586" y="8"/>
                </a:lnTo>
                <a:lnTo>
                  <a:pt x="586" y="15"/>
                </a:lnTo>
                <a:lnTo>
                  <a:pt x="586" y="22"/>
                </a:lnTo>
                <a:lnTo>
                  <a:pt x="584" y="28"/>
                </a:lnTo>
                <a:lnTo>
                  <a:pt x="584" y="31"/>
                </a:lnTo>
                <a:lnTo>
                  <a:pt x="584" y="34"/>
                </a:lnTo>
                <a:lnTo>
                  <a:pt x="583" y="36"/>
                </a:lnTo>
                <a:lnTo>
                  <a:pt x="582" y="38"/>
                </a:lnTo>
                <a:lnTo>
                  <a:pt x="580" y="39"/>
                </a:lnTo>
                <a:lnTo>
                  <a:pt x="579" y="39"/>
                </a:lnTo>
                <a:lnTo>
                  <a:pt x="563" y="35"/>
                </a:lnTo>
                <a:lnTo>
                  <a:pt x="549" y="29"/>
                </a:lnTo>
                <a:lnTo>
                  <a:pt x="535" y="24"/>
                </a:lnTo>
                <a:lnTo>
                  <a:pt x="528" y="22"/>
                </a:lnTo>
                <a:lnTo>
                  <a:pt x="521" y="21"/>
                </a:lnTo>
                <a:lnTo>
                  <a:pt x="515" y="21"/>
                </a:lnTo>
                <a:lnTo>
                  <a:pt x="511" y="24"/>
                </a:lnTo>
                <a:lnTo>
                  <a:pt x="510" y="24"/>
                </a:lnTo>
                <a:lnTo>
                  <a:pt x="507" y="25"/>
                </a:lnTo>
                <a:lnTo>
                  <a:pt x="504" y="29"/>
                </a:lnTo>
                <a:lnTo>
                  <a:pt x="502" y="34"/>
                </a:lnTo>
                <a:lnTo>
                  <a:pt x="502" y="38"/>
                </a:lnTo>
                <a:lnTo>
                  <a:pt x="502" y="42"/>
                </a:lnTo>
                <a:lnTo>
                  <a:pt x="504" y="45"/>
                </a:lnTo>
                <a:lnTo>
                  <a:pt x="505" y="46"/>
                </a:lnTo>
                <a:lnTo>
                  <a:pt x="508" y="51"/>
                </a:lnTo>
                <a:lnTo>
                  <a:pt x="512" y="55"/>
                </a:lnTo>
                <a:lnTo>
                  <a:pt x="517" y="58"/>
                </a:lnTo>
                <a:lnTo>
                  <a:pt x="521" y="60"/>
                </a:lnTo>
                <a:lnTo>
                  <a:pt x="531" y="66"/>
                </a:lnTo>
                <a:lnTo>
                  <a:pt x="541" y="72"/>
                </a:lnTo>
                <a:lnTo>
                  <a:pt x="550" y="77"/>
                </a:lnTo>
                <a:lnTo>
                  <a:pt x="560" y="83"/>
                </a:lnTo>
                <a:lnTo>
                  <a:pt x="569" y="90"/>
                </a:lnTo>
                <a:lnTo>
                  <a:pt x="577" y="97"/>
                </a:lnTo>
                <a:lnTo>
                  <a:pt x="580" y="101"/>
                </a:lnTo>
                <a:lnTo>
                  <a:pt x="583" y="107"/>
                </a:lnTo>
                <a:lnTo>
                  <a:pt x="586" y="111"/>
                </a:lnTo>
                <a:lnTo>
                  <a:pt x="587" y="117"/>
                </a:lnTo>
                <a:lnTo>
                  <a:pt x="589" y="127"/>
                </a:lnTo>
                <a:lnTo>
                  <a:pt x="590" y="138"/>
                </a:lnTo>
                <a:lnTo>
                  <a:pt x="589" y="149"/>
                </a:lnTo>
                <a:lnTo>
                  <a:pt x="587" y="161"/>
                </a:lnTo>
                <a:lnTo>
                  <a:pt x="584" y="170"/>
                </a:lnTo>
                <a:lnTo>
                  <a:pt x="579" y="179"/>
                </a:lnTo>
                <a:lnTo>
                  <a:pt x="574" y="187"/>
                </a:lnTo>
                <a:lnTo>
                  <a:pt x="569" y="193"/>
                </a:lnTo>
                <a:lnTo>
                  <a:pt x="563" y="199"/>
                </a:lnTo>
                <a:lnTo>
                  <a:pt x="556" y="203"/>
                </a:lnTo>
                <a:lnTo>
                  <a:pt x="548" y="207"/>
                </a:lnTo>
                <a:lnTo>
                  <a:pt x="541" y="210"/>
                </a:lnTo>
                <a:lnTo>
                  <a:pt x="532" y="211"/>
                </a:lnTo>
                <a:lnTo>
                  <a:pt x="524" y="211"/>
                </a:lnTo>
                <a:lnTo>
                  <a:pt x="497" y="213"/>
                </a:lnTo>
                <a:lnTo>
                  <a:pt x="484" y="213"/>
                </a:lnTo>
                <a:lnTo>
                  <a:pt x="471" y="211"/>
                </a:lnTo>
                <a:lnTo>
                  <a:pt x="467" y="208"/>
                </a:lnTo>
                <a:lnTo>
                  <a:pt x="464" y="207"/>
                </a:lnTo>
                <a:lnTo>
                  <a:pt x="464" y="204"/>
                </a:lnTo>
                <a:lnTo>
                  <a:pt x="463" y="196"/>
                </a:lnTo>
                <a:lnTo>
                  <a:pt x="463" y="187"/>
                </a:lnTo>
                <a:lnTo>
                  <a:pt x="464" y="170"/>
                </a:lnTo>
                <a:lnTo>
                  <a:pt x="466" y="168"/>
                </a:lnTo>
                <a:lnTo>
                  <a:pt x="467" y="166"/>
                </a:lnTo>
                <a:lnTo>
                  <a:pt x="471" y="165"/>
                </a:lnTo>
                <a:lnTo>
                  <a:pt x="477" y="165"/>
                </a:lnTo>
                <a:lnTo>
                  <a:pt x="484" y="166"/>
                </a:lnTo>
                <a:lnTo>
                  <a:pt x="491" y="169"/>
                </a:lnTo>
                <a:lnTo>
                  <a:pt x="497" y="170"/>
                </a:lnTo>
                <a:lnTo>
                  <a:pt x="510" y="176"/>
                </a:lnTo>
                <a:lnTo>
                  <a:pt x="515" y="179"/>
                </a:lnTo>
                <a:lnTo>
                  <a:pt x="522" y="180"/>
                </a:lnTo>
                <a:lnTo>
                  <a:pt x="531" y="182"/>
                </a:lnTo>
                <a:lnTo>
                  <a:pt x="536" y="182"/>
                </a:lnTo>
                <a:lnTo>
                  <a:pt x="541" y="180"/>
                </a:lnTo>
                <a:lnTo>
                  <a:pt x="545" y="179"/>
                </a:lnTo>
                <a:lnTo>
                  <a:pt x="549" y="177"/>
                </a:lnTo>
                <a:lnTo>
                  <a:pt x="553" y="175"/>
                </a:lnTo>
                <a:lnTo>
                  <a:pt x="556" y="170"/>
                </a:lnTo>
                <a:lnTo>
                  <a:pt x="559" y="166"/>
                </a:lnTo>
                <a:lnTo>
                  <a:pt x="560" y="161"/>
                </a:lnTo>
                <a:lnTo>
                  <a:pt x="560" y="155"/>
                </a:lnTo>
                <a:lnTo>
                  <a:pt x="560" y="149"/>
                </a:lnTo>
                <a:lnTo>
                  <a:pt x="556" y="144"/>
                </a:lnTo>
                <a:lnTo>
                  <a:pt x="552" y="139"/>
                </a:lnTo>
                <a:lnTo>
                  <a:pt x="548" y="135"/>
                </a:lnTo>
                <a:lnTo>
                  <a:pt x="542" y="131"/>
                </a:lnTo>
                <a:lnTo>
                  <a:pt x="529" y="125"/>
                </a:lnTo>
                <a:lnTo>
                  <a:pt x="524" y="122"/>
                </a:lnTo>
                <a:lnTo>
                  <a:pt x="518" y="118"/>
                </a:lnTo>
                <a:lnTo>
                  <a:pt x="501" y="110"/>
                </a:lnTo>
                <a:lnTo>
                  <a:pt x="494" y="104"/>
                </a:lnTo>
                <a:lnTo>
                  <a:pt x="487" y="98"/>
                </a:lnTo>
                <a:lnTo>
                  <a:pt x="480" y="91"/>
                </a:lnTo>
                <a:lnTo>
                  <a:pt x="476" y="83"/>
                </a:lnTo>
                <a:lnTo>
                  <a:pt x="471" y="75"/>
                </a:lnTo>
                <a:lnTo>
                  <a:pt x="471" y="70"/>
                </a:lnTo>
                <a:lnTo>
                  <a:pt x="470" y="65"/>
                </a:lnTo>
                <a:lnTo>
                  <a:pt x="470" y="56"/>
                </a:lnTo>
                <a:lnTo>
                  <a:pt x="471" y="48"/>
                </a:lnTo>
                <a:lnTo>
                  <a:pt x="474" y="39"/>
                </a:lnTo>
                <a:lnTo>
                  <a:pt x="477" y="32"/>
                </a:lnTo>
                <a:lnTo>
                  <a:pt x="481" y="25"/>
                </a:lnTo>
                <a:lnTo>
                  <a:pt x="487" y="18"/>
                </a:lnTo>
                <a:lnTo>
                  <a:pt x="493" y="12"/>
                </a:lnTo>
                <a:lnTo>
                  <a:pt x="500" y="8"/>
                </a:lnTo>
                <a:lnTo>
                  <a:pt x="504" y="7"/>
                </a:lnTo>
                <a:lnTo>
                  <a:pt x="507" y="4"/>
                </a:lnTo>
                <a:lnTo>
                  <a:pt x="514" y="3"/>
                </a:lnTo>
                <a:lnTo>
                  <a:pt x="522" y="1"/>
                </a:lnTo>
                <a:lnTo>
                  <a:pt x="529" y="0"/>
                </a:lnTo>
                <a:lnTo>
                  <a:pt x="582" y="1"/>
                </a:lnTo>
                <a:close/>
                <a:moveTo>
                  <a:pt x="1993" y="65"/>
                </a:moveTo>
                <a:lnTo>
                  <a:pt x="1993" y="80"/>
                </a:lnTo>
                <a:lnTo>
                  <a:pt x="1993" y="97"/>
                </a:lnTo>
                <a:lnTo>
                  <a:pt x="1991" y="113"/>
                </a:lnTo>
                <a:lnTo>
                  <a:pt x="1990" y="128"/>
                </a:lnTo>
                <a:lnTo>
                  <a:pt x="1987" y="142"/>
                </a:lnTo>
                <a:lnTo>
                  <a:pt x="1984" y="158"/>
                </a:lnTo>
                <a:lnTo>
                  <a:pt x="1980" y="172"/>
                </a:lnTo>
                <a:lnTo>
                  <a:pt x="1975" y="186"/>
                </a:lnTo>
                <a:lnTo>
                  <a:pt x="1970" y="194"/>
                </a:lnTo>
                <a:lnTo>
                  <a:pt x="1966" y="201"/>
                </a:lnTo>
                <a:lnTo>
                  <a:pt x="1963" y="204"/>
                </a:lnTo>
                <a:lnTo>
                  <a:pt x="1959" y="207"/>
                </a:lnTo>
                <a:lnTo>
                  <a:pt x="1955" y="208"/>
                </a:lnTo>
                <a:lnTo>
                  <a:pt x="1951" y="211"/>
                </a:lnTo>
                <a:lnTo>
                  <a:pt x="1935" y="211"/>
                </a:lnTo>
                <a:lnTo>
                  <a:pt x="1919" y="213"/>
                </a:lnTo>
                <a:lnTo>
                  <a:pt x="1887" y="213"/>
                </a:lnTo>
                <a:lnTo>
                  <a:pt x="1881" y="211"/>
                </a:lnTo>
                <a:lnTo>
                  <a:pt x="1877" y="210"/>
                </a:lnTo>
                <a:lnTo>
                  <a:pt x="1873" y="208"/>
                </a:lnTo>
                <a:lnTo>
                  <a:pt x="1869" y="206"/>
                </a:lnTo>
                <a:lnTo>
                  <a:pt x="1866" y="203"/>
                </a:lnTo>
                <a:lnTo>
                  <a:pt x="1862" y="200"/>
                </a:lnTo>
                <a:lnTo>
                  <a:pt x="1859" y="196"/>
                </a:lnTo>
                <a:lnTo>
                  <a:pt x="1857" y="192"/>
                </a:lnTo>
                <a:lnTo>
                  <a:pt x="1854" y="184"/>
                </a:lnTo>
                <a:lnTo>
                  <a:pt x="1853" y="177"/>
                </a:lnTo>
                <a:lnTo>
                  <a:pt x="1850" y="163"/>
                </a:lnTo>
                <a:lnTo>
                  <a:pt x="1847" y="148"/>
                </a:lnTo>
                <a:lnTo>
                  <a:pt x="1847" y="132"/>
                </a:lnTo>
                <a:lnTo>
                  <a:pt x="1847" y="107"/>
                </a:lnTo>
                <a:lnTo>
                  <a:pt x="1847" y="83"/>
                </a:lnTo>
                <a:lnTo>
                  <a:pt x="1849" y="72"/>
                </a:lnTo>
                <a:lnTo>
                  <a:pt x="1850" y="59"/>
                </a:lnTo>
                <a:lnTo>
                  <a:pt x="1853" y="36"/>
                </a:lnTo>
                <a:lnTo>
                  <a:pt x="1857" y="27"/>
                </a:lnTo>
                <a:lnTo>
                  <a:pt x="1859" y="21"/>
                </a:lnTo>
                <a:lnTo>
                  <a:pt x="1862" y="17"/>
                </a:lnTo>
                <a:lnTo>
                  <a:pt x="1864" y="12"/>
                </a:lnTo>
                <a:lnTo>
                  <a:pt x="1869" y="8"/>
                </a:lnTo>
                <a:lnTo>
                  <a:pt x="1873" y="5"/>
                </a:lnTo>
                <a:lnTo>
                  <a:pt x="1878" y="3"/>
                </a:lnTo>
                <a:lnTo>
                  <a:pt x="1895" y="1"/>
                </a:lnTo>
                <a:lnTo>
                  <a:pt x="1914" y="0"/>
                </a:lnTo>
                <a:lnTo>
                  <a:pt x="1932" y="0"/>
                </a:lnTo>
                <a:lnTo>
                  <a:pt x="1949" y="1"/>
                </a:lnTo>
                <a:lnTo>
                  <a:pt x="1958" y="3"/>
                </a:lnTo>
                <a:lnTo>
                  <a:pt x="1962" y="3"/>
                </a:lnTo>
                <a:lnTo>
                  <a:pt x="1966" y="5"/>
                </a:lnTo>
                <a:lnTo>
                  <a:pt x="1973" y="10"/>
                </a:lnTo>
                <a:lnTo>
                  <a:pt x="1979" y="17"/>
                </a:lnTo>
                <a:lnTo>
                  <a:pt x="1980" y="20"/>
                </a:lnTo>
                <a:lnTo>
                  <a:pt x="1983" y="24"/>
                </a:lnTo>
                <a:lnTo>
                  <a:pt x="1984" y="27"/>
                </a:lnTo>
                <a:lnTo>
                  <a:pt x="1986" y="31"/>
                </a:lnTo>
                <a:lnTo>
                  <a:pt x="1990" y="48"/>
                </a:lnTo>
                <a:lnTo>
                  <a:pt x="1993" y="65"/>
                </a:lnTo>
                <a:close/>
                <a:moveTo>
                  <a:pt x="1953" y="151"/>
                </a:moveTo>
                <a:lnTo>
                  <a:pt x="1955" y="139"/>
                </a:lnTo>
                <a:lnTo>
                  <a:pt x="1956" y="127"/>
                </a:lnTo>
                <a:lnTo>
                  <a:pt x="1956" y="115"/>
                </a:lnTo>
                <a:lnTo>
                  <a:pt x="1955" y="104"/>
                </a:lnTo>
                <a:lnTo>
                  <a:pt x="1952" y="80"/>
                </a:lnTo>
                <a:lnTo>
                  <a:pt x="1948" y="58"/>
                </a:lnTo>
                <a:lnTo>
                  <a:pt x="1945" y="48"/>
                </a:lnTo>
                <a:lnTo>
                  <a:pt x="1943" y="42"/>
                </a:lnTo>
                <a:lnTo>
                  <a:pt x="1941" y="36"/>
                </a:lnTo>
                <a:lnTo>
                  <a:pt x="1939" y="32"/>
                </a:lnTo>
                <a:lnTo>
                  <a:pt x="1935" y="28"/>
                </a:lnTo>
                <a:lnTo>
                  <a:pt x="1931" y="25"/>
                </a:lnTo>
                <a:lnTo>
                  <a:pt x="1925" y="25"/>
                </a:lnTo>
                <a:lnTo>
                  <a:pt x="1919" y="27"/>
                </a:lnTo>
                <a:lnTo>
                  <a:pt x="1914" y="28"/>
                </a:lnTo>
                <a:lnTo>
                  <a:pt x="1910" y="32"/>
                </a:lnTo>
                <a:lnTo>
                  <a:pt x="1907" y="35"/>
                </a:lnTo>
                <a:lnTo>
                  <a:pt x="1900" y="45"/>
                </a:lnTo>
                <a:lnTo>
                  <a:pt x="1895" y="55"/>
                </a:lnTo>
                <a:lnTo>
                  <a:pt x="1888" y="73"/>
                </a:lnTo>
                <a:lnTo>
                  <a:pt x="1886" y="82"/>
                </a:lnTo>
                <a:lnTo>
                  <a:pt x="1884" y="91"/>
                </a:lnTo>
                <a:lnTo>
                  <a:pt x="1883" y="101"/>
                </a:lnTo>
                <a:lnTo>
                  <a:pt x="1881" y="111"/>
                </a:lnTo>
                <a:lnTo>
                  <a:pt x="1880" y="132"/>
                </a:lnTo>
                <a:lnTo>
                  <a:pt x="1880" y="144"/>
                </a:lnTo>
                <a:lnTo>
                  <a:pt x="1880" y="155"/>
                </a:lnTo>
                <a:lnTo>
                  <a:pt x="1881" y="161"/>
                </a:lnTo>
                <a:lnTo>
                  <a:pt x="1883" y="166"/>
                </a:lnTo>
                <a:lnTo>
                  <a:pt x="1886" y="170"/>
                </a:lnTo>
                <a:lnTo>
                  <a:pt x="1888" y="176"/>
                </a:lnTo>
                <a:lnTo>
                  <a:pt x="1893" y="177"/>
                </a:lnTo>
                <a:lnTo>
                  <a:pt x="1897" y="180"/>
                </a:lnTo>
                <a:lnTo>
                  <a:pt x="1901" y="182"/>
                </a:lnTo>
                <a:lnTo>
                  <a:pt x="1905" y="182"/>
                </a:lnTo>
                <a:lnTo>
                  <a:pt x="1911" y="182"/>
                </a:lnTo>
                <a:lnTo>
                  <a:pt x="1915" y="182"/>
                </a:lnTo>
                <a:lnTo>
                  <a:pt x="1921" y="180"/>
                </a:lnTo>
                <a:lnTo>
                  <a:pt x="1925" y="179"/>
                </a:lnTo>
                <a:lnTo>
                  <a:pt x="1935" y="175"/>
                </a:lnTo>
                <a:lnTo>
                  <a:pt x="1939" y="172"/>
                </a:lnTo>
                <a:lnTo>
                  <a:pt x="1943" y="169"/>
                </a:lnTo>
                <a:lnTo>
                  <a:pt x="1946" y="165"/>
                </a:lnTo>
                <a:lnTo>
                  <a:pt x="1949" y="161"/>
                </a:lnTo>
                <a:lnTo>
                  <a:pt x="1952" y="156"/>
                </a:lnTo>
                <a:lnTo>
                  <a:pt x="1953" y="151"/>
                </a:lnTo>
                <a:close/>
                <a:moveTo>
                  <a:pt x="2477" y="1"/>
                </a:moveTo>
                <a:lnTo>
                  <a:pt x="2479" y="3"/>
                </a:lnTo>
                <a:lnTo>
                  <a:pt x="2480" y="4"/>
                </a:lnTo>
                <a:lnTo>
                  <a:pt x="2482" y="7"/>
                </a:lnTo>
                <a:lnTo>
                  <a:pt x="2482" y="10"/>
                </a:lnTo>
                <a:lnTo>
                  <a:pt x="2482" y="21"/>
                </a:lnTo>
                <a:lnTo>
                  <a:pt x="2483" y="28"/>
                </a:lnTo>
                <a:lnTo>
                  <a:pt x="2483" y="35"/>
                </a:lnTo>
                <a:lnTo>
                  <a:pt x="2482" y="38"/>
                </a:lnTo>
                <a:lnTo>
                  <a:pt x="2482" y="39"/>
                </a:lnTo>
                <a:lnTo>
                  <a:pt x="2482" y="41"/>
                </a:lnTo>
                <a:lnTo>
                  <a:pt x="2480" y="43"/>
                </a:lnTo>
                <a:lnTo>
                  <a:pt x="2477" y="45"/>
                </a:lnTo>
                <a:lnTo>
                  <a:pt x="2473" y="43"/>
                </a:lnTo>
                <a:lnTo>
                  <a:pt x="2469" y="43"/>
                </a:lnTo>
                <a:lnTo>
                  <a:pt x="2466" y="42"/>
                </a:lnTo>
                <a:lnTo>
                  <a:pt x="2463" y="41"/>
                </a:lnTo>
                <a:lnTo>
                  <a:pt x="2456" y="36"/>
                </a:lnTo>
                <a:lnTo>
                  <a:pt x="2453" y="35"/>
                </a:lnTo>
                <a:lnTo>
                  <a:pt x="2449" y="32"/>
                </a:lnTo>
                <a:lnTo>
                  <a:pt x="2442" y="31"/>
                </a:lnTo>
                <a:lnTo>
                  <a:pt x="2439" y="29"/>
                </a:lnTo>
                <a:lnTo>
                  <a:pt x="2435" y="31"/>
                </a:lnTo>
                <a:lnTo>
                  <a:pt x="2432" y="34"/>
                </a:lnTo>
                <a:lnTo>
                  <a:pt x="2429" y="36"/>
                </a:lnTo>
                <a:lnTo>
                  <a:pt x="2428" y="41"/>
                </a:lnTo>
                <a:lnTo>
                  <a:pt x="2427" y="46"/>
                </a:lnTo>
                <a:lnTo>
                  <a:pt x="2427" y="56"/>
                </a:lnTo>
                <a:lnTo>
                  <a:pt x="2427" y="66"/>
                </a:lnTo>
                <a:lnTo>
                  <a:pt x="2428" y="100"/>
                </a:lnTo>
                <a:lnTo>
                  <a:pt x="2432" y="135"/>
                </a:lnTo>
                <a:lnTo>
                  <a:pt x="2434" y="169"/>
                </a:lnTo>
                <a:lnTo>
                  <a:pt x="2434" y="187"/>
                </a:lnTo>
                <a:lnTo>
                  <a:pt x="2434" y="206"/>
                </a:lnTo>
                <a:lnTo>
                  <a:pt x="2432" y="207"/>
                </a:lnTo>
                <a:lnTo>
                  <a:pt x="2431" y="208"/>
                </a:lnTo>
                <a:lnTo>
                  <a:pt x="2429" y="210"/>
                </a:lnTo>
                <a:lnTo>
                  <a:pt x="2428" y="211"/>
                </a:lnTo>
                <a:lnTo>
                  <a:pt x="2417" y="213"/>
                </a:lnTo>
                <a:lnTo>
                  <a:pt x="2407" y="213"/>
                </a:lnTo>
                <a:lnTo>
                  <a:pt x="2386" y="213"/>
                </a:lnTo>
                <a:lnTo>
                  <a:pt x="2383" y="211"/>
                </a:lnTo>
                <a:lnTo>
                  <a:pt x="2381" y="211"/>
                </a:lnTo>
                <a:lnTo>
                  <a:pt x="2380" y="210"/>
                </a:lnTo>
                <a:lnTo>
                  <a:pt x="2379" y="207"/>
                </a:lnTo>
                <a:lnTo>
                  <a:pt x="2379" y="203"/>
                </a:lnTo>
                <a:lnTo>
                  <a:pt x="2380" y="199"/>
                </a:lnTo>
                <a:lnTo>
                  <a:pt x="2381" y="193"/>
                </a:lnTo>
                <a:lnTo>
                  <a:pt x="2386" y="176"/>
                </a:lnTo>
                <a:lnTo>
                  <a:pt x="2390" y="158"/>
                </a:lnTo>
                <a:lnTo>
                  <a:pt x="2393" y="141"/>
                </a:lnTo>
                <a:lnTo>
                  <a:pt x="2396" y="122"/>
                </a:lnTo>
                <a:lnTo>
                  <a:pt x="2397" y="113"/>
                </a:lnTo>
                <a:lnTo>
                  <a:pt x="2398" y="104"/>
                </a:lnTo>
                <a:lnTo>
                  <a:pt x="2400" y="86"/>
                </a:lnTo>
                <a:lnTo>
                  <a:pt x="2401" y="67"/>
                </a:lnTo>
                <a:lnTo>
                  <a:pt x="2400" y="48"/>
                </a:lnTo>
                <a:lnTo>
                  <a:pt x="2400" y="42"/>
                </a:lnTo>
                <a:lnTo>
                  <a:pt x="2398" y="38"/>
                </a:lnTo>
                <a:lnTo>
                  <a:pt x="2396" y="34"/>
                </a:lnTo>
                <a:lnTo>
                  <a:pt x="2394" y="31"/>
                </a:lnTo>
                <a:lnTo>
                  <a:pt x="2391" y="31"/>
                </a:lnTo>
                <a:lnTo>
                  <a:pt x="2387" y="29"/>
                </a:lnTo>
                <a:lnTo>
                  <a:pt x="2384" y="31"/>
                </a:lnTo>
                <a:lnTo>
                  <a:pt x="2376" y="34"/>
                </a:lnTo>
                <a:lnTo>
                  <a:pt x="2364" y="41"/>
                </a:lnTo>
                <a:lnTo>
                  <a:pt x="2360" y="42"/>
                </a:lnTo>
                <a:lnTo>
                  <a:pt x="2357" y="43"/>
                </a:lnTo>
                <a:lnTo>
                  <a:pt x="2350" y="43"/>
                </a:lnTo>
                <a:lnTo>
                  <a:pt x="2347" y="43"/>
                </a:lnTo>
                <a:lnTo>
                  <a:pt x="2346" y="41"/>
                </a:lnTo>
                <a:lnTo>
                  <a:pt x="2345" y="38"/>
                </a:lnTo>
                <a:lnTo>
                  <a:pt x="2345" y="18"/>
                </a:lnTo>
                <a:lnTo>
                  <a:pt x="2345" y="14"/>
                </a:lnTo>
                <a:lnTo>
                  <a:pt x="2346" y="10"/>
                </a:lnTo>
                <a:lnTo>
                  <a:pt x="2347" y="5"/>
                </a:lnTo>
                <a:lnTo>
                  <a:pt x="2349" y="3"/>
                </a:lnTo>
                <a:lnTo>
                  <a:pt x="2352" y="1"/>
                </a:lnTo>
                <a:lnTo>
                  <a:pt x="2353" y="1"/>
                </a:lnTo>
                <a:lnTo>
                  <a:pt x="2414" y="0"/>
                </a:lnTo>
                <a:lnTo>
                  <a:pt x="2475" y="0"/>
                </a:lnTo>
                <a:lnTo>
                  <a:pt x="2477" y="1"/>
                </a:lnTo>
                <a:close/>
                <a:moveTo>
                  <a:pt x="1813" y="1"/>
                </a:moveTo>
                <a:lnTo>
                  <a:pt x="1816" y="1"/>
                </a:lnTo>
                <a:lnTo>
                  <a:pt x="1816" y="3"/>
                </a:lnTo>
                <a:lnTo>
                  <a:pt x="1818" y="7"/>
                </a:lnTo>
                <a:lnTo>
                  <a:pt x="1819" y="11"/>
                </a:lnTo>
                <a:lnTo>
                  <a:pt x="1819" y="17"/>
                </a:lnTo>
                <a:lnTo>
                  <a:pt x="1816" y="62"/>
                </a:lnTo>
                <a:lnTo>
                  <a:pt x="1815" y="108"/>
                </a:lnTo>
                <a:lnTo>
                  <a:pt x="1813" y="155"/>
                </a:lnTo>
                <a:lnTo>
                  <a:pt x="1813" y="177"/>
                </a:lnTo>
                <a:lnTo>
                  <a:pt x="1815" y="200"/>
                </a:lnTo>
                <a:lnTo>
                  <a:pt x="1815" y="204"/>
                </a:lnTo>
                <a:lnTo>
                  <a:pt x="1815" y="207"/>
                </a:lnTo>
                <a:lnTo>
                  <a:pt x="1813" y="210"/>
                </a:lnTo>
                <a:lnTo>
                  <a:pt x="1811" y="211"/>
                </a:lnTo>
                <a:lnTo>
                  <a:pt x="1794" y="213"/>
                </a:lnTo>
                <a:lnTo>
                  <a:pt x="1784" y="211"/>
                </a:lnTo>
                <a:lnTo>
                  <a:pt x="1777" y="211"/>
                </a:lnTo>
                <a:lnTo>
                  <a:pt x="1774" y="208"/>
                </a:lnTo>
                <a:lnTo>
                  <a:pt x="1771" y="204"/>
                </a:lnTo>
                <a:lnTo>
                  <a:pt x="1747" y="142"/>
                </a:lnTo>
                <a:lnTo>
                  <a:pt x="1734" y="111"/>
                </a:lnTo>
                <a:lnTo>
                  <a:pt x="1722" y="80"/>
                </a:lnTo>
                <a:lnTo>
                  <a:pt x="1719" y="77"/>
                </a:lnTo>
                <a:lnTo>
                  <a:pt x="1719" y="76"/>
                </a:lnTo>
                <a:lnTo>
                  <a:pt x="1716" y="76"/>
                </a:lnTo>
                <a:lnTo>
                  <a:pt x="1715" y="76"/>
                </a:lnTo>
                <a:lnTo>
                  <a:pt x="1713" y="77"/>
                </a:lnTo>
                <a:lnTo>
                  <a:pt x="1712" y="80"/>
                </a:lnTo>
                <a:lnTo>
                  <a:pt x="1708" y="94"/>
                </a:lnTo>
                <a:lnTo>
                  <a:pt x="1706" y="110"/>
                </a:lnTo>
                <a:lnTo>
                  <a:pt x="1705" y="124"/>
                </a:lnTo>
                <a:lnTo>
                  <a:pt x="1705" y="139"/>
                </a:lnTo>
                <a:lnTo>
                  <a:pt x="1706" y="153"/>
                </a:lnTo>
                <a:lnTo>
                  <a:pt x="1708" y="162"/>
                </a:lnTo>
                <a:lnTo>
                  <a:pt x="1709" y="169"/>
                </a:lnTo>
                <a:lnTo>
                  <a:pt x="1710" y="176"/>
                </a:lnTo>
                <a:lnTo>
                  <a:pt x="1712" y="183"/>
                </a:lnTo>
                <a:lnTo>
                  <a:pt x="1713" y="190"/>
                </a:lnTo>
                <a:lnTo>
                  <a:pt x="1716" y="196"/>
                </a:lnTo>
                <a:lnTo>
                  <a:pt x="1717" y="203"/>
                </a:lnTo>
                <a:lnTo>
                  <a:pt x="1717" y="207"/>
                </a:lnTo>
                <a:lnTo>
                  <a:pt x="1715" y="210"/>
                </a:lnTo>
                <a:lnTo>
                  <a:pt x="1713" y="211"/>
                </a:lnTo>
                <a:lnTo>
                  <a:pt x="1712" y="211"/>
                </a:lnTo>
                <a:lnTo>
                  <a:pt x="1706" y="213"/>
                </a:lnTo>
                <a:lnTo>
                  <a:pt x="1693" y="213"/>
                </a:lnTo>
                <a:lnTo>
                  <a:pt x="1681" y="213"/>
                </a:lnTo>
                <a:lnTo>
                  <a:pt x="1676" y="211"/>
                </a:lnTo>
                <a:lnTo>
                  <a:pt x="1672" y="210"/>
                </a:lnTo>
                <a:lnTo>
                  <a:pt x="1669" y="208"/>
                </a:lnTo>
                <a:lnTo>
                  <a:pt x="1667" y="204"/>
                </a:lnTo>
                <a:lnTo>
                  <a:pt x="1664" y="196"/>
                </a:lnTo>
                <a:lnTo>
                  <a:pt x="1662" y="186"/>
                </a:lnTo>
                <a:lnTo>
                  <a:pt x="1662" y="177"/>
                </a:lnTo>
                <a:lnTo>
                  <a:pt x="1662" y="169"/>
                </a:lnTo>
                <a:lnTo>
                  <a:pt x="1664" y="159"/>
                </a:lnTo>
                <a:lnTo>
                  <a:pt x="1667" y="151"/>
                </a:lnTo>
                <a:lnTo>
                  <a:pt x="1672" y="134"/>
                </a:lnTo>
                <a:lnTo>
                  <a:pt x="1685" y="106"/>
                </a:lnTo>
                <a:lnTo>
                  <a:pt x="1689" y="91"/>
                </a:lnTo>
                <a:lnTo>
                  <a:pt x="1693" y="76"/>
                </a:lnTo>
                <a:lnTo>
                  <a:pt x="1695" y="67"/>
                </a:lnTo>
                <a:lnTo>
                  <a:pt x="1696" y="60"/>
                </a:lnTo>
                <a:lnTo>
                  <a:pt x="1696" y="52"/>
                </a:lnTo>
                <a:lnTo>
                  <a:pt x="1696" y="45"/>
                </a:lnTo>
                <a:lnTo>
                  <a:pt x="1696" y="36"/>
                </a:lnTo>
                <a:lnTo>
                  <a:pt x="1693" y="29"/>
                </a:lnTo>
                <a:lnTo>
                  <a:pt x="1692" y="21"/>
                </a:lnTo>
                <a:lnTo>
                  <a:pt x="1688" y="14"/>
                </a:lnTo>
                <a:lnTo>
                  <a:pt x="1686" y="10"/>
                </a:lnTo>
                <a:lnTo>
                  <a:pt x="1686" y="7"/>
                </a:lnTo>
                <a:lnTo>
                  <a:pt x="1688" y="5"/>
                </a:lnTo>
                <a:lnTo>
                  <a:pt x="1689" y="3"/>
                </a:lnTo>
                <a:lnTo>
                  <a:pt x="1691" y="1"/>
                </a:lnTo>
                <a:lnTo>
                  <a:pt x="1696" y="1"/>
                </a:lnTo>
                <a:lnTo>
                  <a:pt x="1732" y="1"/>
                </a:lnTo>
                <a:lnTo>
                  <a:pt x="1734" y="1"/>
                </a:lnTo>
                <a:lnTo>
                  <a:pt x="1736" y="3"/>
                </a:lnTo>
                <a:lnTo>
                  <a:pt x="1739" y="5"/>
                </a:lnTo>
                <a:lnTo>
                  <a:pt x="1743" y="11"/>
                </a:lnTo>
                <a:lnTo>
                  <a:pt x="1751" y="35"/>
                </a:lnTo>
                <a:lnTo>
                  <a:pt x="1761" y="59"/>
                </a:lnTo>
                <a:lnTo>
                  <a:pt x="1781" y="107"/>
                </a:lnTo>
                <a:lnTo>
                  <a:pt x="1784" y="113"/>
                </a:lnTo>
                <a:lnTo>
                  <a:pt x="1785" y="113"/>
                </a:lnTo>
                <a:lnTo>
                  <a:pt x="1787" y="113"/>
                </a:lnTo>
                <a:lnTo>
                  <a:pt x="1788" y="113"/>
                </a:lnTo>
                <a:lnTo>
                  <a:pt x="1789" y="111"/>
                </a:lnTo>
                <a:lnTo>
                  <a:pt x="1789" y="110"/>
                </a:lnTo>
                <a:lnTo>
                  <a:pt x="1791" y="107"/>
                </a:lnTo>
                <a:lnTo>
                  <a:pt x="1791" y="103"/>
                </a:lnTo>
                <a:lnTo>
                  <a:pt x="1791" y="89"/>
                </a:lnTo>
                <a:lnTo>
                  <a:pt x="1791" y="77"/>
                </a:lnTo>
                <a:lnTo>
                  <a:pt x="1789" y="66"/>
                </a:lnTo>
                <a:lnTo>
                  <a:pt x="1788" y="56"/>
                </a:lnTo>
                <a:lnTo>
                  <a:pt x="1787" y="46"/>
                </a:lnTo>
                <a:lnTo>
                  <a:pt x="1784" y="36"/>
                </a:lnTo>
                <a:lnTo>
                  <a:pt x="1781" y="27"/>
                </a:lnTo>
                <a:lnTo>
                  <a:pt x="1774" y="7"/>
                </a:lnTo>
                <a:lnTo>
                  <a:pt x="1774" y="5"/>
                </a:lnTo>
                <a:lnTo>
                  <a:pt x="1774" y="3"/>
                </a:lnTo>
                <a:lnTo>
                  <a:pt x="1775" y="3"/>
                </a:lnTo>
                <a:lnTo>
                  <a:pt x="1777" y="1"/>
                </a:lnTo>
                <a:lnTo>
                  <a:pt x="1785" y="0"/>
                </a:lnTo>
                <a:lnTo>
                  <a:pt x="1795" y="0"/>
                </a:lnTo>
                <a:lnTo>
                  <a:pt x="1813" y="1"/>
                </a:lnTo>
                <a:close/>
                <a:moveTo>
                  <a:pt x="2085" y="5"/>
                </a:moveTo>
                <a:lnTo>
                  <a:pt x="2089" y="12"/>
                </a:lnTo>
                <a:lnTo>
                  <a:pt x="2092" y="20"/>
                </a:lnTo>
                <a:lnTo>
                  <a:pt x="2097" y="34"/>
                </a:lnTo>
                <a:lnTo>
                  <a:pt x="2103" y="48"/>
                </a:lnTo>
                <a:lnTo>
                  <a:pt x="2109" y="62"/>
                </a:lnTo>
                <a:lnTo>
                  <a:pt x="2112" y="65"/>
                </a:lnTo>
                <a:lnTo>
                  <a:pt x="2113" y="65"/>
                </a:lnTo>
                <a:lnTo>
                  <a:pt x="2114" y="63"/>
                </a:lnTo>
                <a:lnTo>
                  <a:pt x="2123" y="51"/>
                </a:lnTo>
                <a:lnTo>
                  <a:pt x="2131" y="36"/>
                </a:lnTo>
                <a:lnTo>
                  <a:pt x="2137" y="21"/>
                </a:lnTo>
                <a:lnTo>
                  <a:pt x="2144" y="7"/>
                </a:lnTo>
                <a:lnTo>
                  <a:pt x="2145" y="4"/>
                </a:lnTo>
                <a:lnTo>
                  <a:pt x="2148" y="3"/>
                </a:lnTo>
                <a:lnTo>
                  <a:pt x="2151" y="1"/>
                </a:lnTo>
                <a:lnTo>
                  <a:pt x="2154" y="1"/>
                </a:lnTo>
                <a:lnTo>
                  <a:pt x="2167" y="1"/>
                </a:lnTo>
                <a:lnTo>
                  <a:pt x="2169" y="1"/>
                </a:lnTo>
                <a:lnTo>
                  <a:pt x="2171" y="3"/>
                </a:lnTo>
                <a:lnTo>
                  <a:pt x="2172" y="5"/>
                </a:lnTo>
                <a:lnTo>
                  <a:pt x="2171" y="22"/>
                </a:lnTo>
                <a:lnTo>
                  <a:pt x="2169" y="39"/>
                </a:lnTo>
                <a:lnTo>
                  <a:pt x="2168" y="58"/>
                </a:lnTo>
                <a:lnTo>
                  <a:pt x="2168" y="75"/>
                </a:lnTo>
                <a:lnTo>
                  <a:pt x="2168" y="107"/>
                </a:lnTo>
                <a:lnTo>
                  <a:pt x="2169" y="139"/>
                </a:lnTo>
                <a:lnTo>
                  <a:pt x="2171" y="201"/>
                </a:lnTo>
                <a:lnTo>
                  <a:pt x="2171" y="204"/>
                </a:lnTo>
                <a:lnTo>
                  <a:pt x="2169" y="207"/>
                </a:lnTo>
                <a:lnTo>
                  <a:pt x="2168" y="210"/>
                </a:lnTo>
                <a:lnTo>
                  <a:pt x="2165" y="211"/>
                </a:lnTo>
                <a:lnTo>
                  <a:pt x="2155" y="213"/>
                </a:lnTo>
                <a:lnTo>
                  <a:pt x="2147" y="213"/>
                </a:lnTo>
                <a:lnTo>
                  <a:pt x="2137" y="213"/>
                </a:lnTo>
                <a:lnTo>
                  <a:pt x="2129" y="211"/>
                </a:lnTo>
                <a:lnTo>
                  <a:pt x="2127" y="210"/>
                </a:lnTo>
                <a:lnTo>
                  <a:pt x="2126" y="208"/>
                </a:lnTo>
                <a:lnTo>
                  <a:pt x="2124" y="204"/>
                </a:lnTo>
                <a:lnTo>
                  <a:pt x="2129" y="190"/>
                </a:lnTo>
                <a:lnTo>
                  <a:pt x="2131" y="175"/>
                </a:lnTo>
                <a:lnTo>
                  <a:pt x="2134" y="159"/>
                </a:lnTo>
                <a:lnTo>
                  <a:pt x="2137" y="145"/>
                </a:lnTo>
                <a:lnTo>
                  <a:pt x="2137" y="128"/>
                </a:lnTo>
                <a:lnTo>
                  <a:pt x="2138" y="113"/>
                </a:lnTo>
                <a:lnTo>
                  <a:pt x="2137" y="97"/>
                </a:lnTo>
                <a:lnTo>
                  <a:pt x="2136" y="82"/>
                </a:lnTo>
                <a:lnTo>
                  <a:pt x="2134" y="77"/>
                </a:lnTo>
                <a:lnTo>
                  <a:pt x="2133" y="76"/>
                </a:lnTo>
                <a:lnTo>
                  <a:pt x="2131" y="76"/>
                </a:lnTo>
                <a:lnTo>
                  <a:pt x="2130" y="76"/>
                </a:lnTo>
                <a:lnTo>
                  <a:pt x="2129" y="76"/>
                </a:lnTo>
                <a:lnTo>
                  <a:pt x="2126" y="79"/>
                </a:lnTo>
                <a:lnTo>
                  <a:pt x="2112" y="103"/>
                </a:lnTo>
                <a:lnTo>
                  <a:pt x="2099" y="125"/>
                </a:lnTo>
                <a:lnTo>
                  <a:pt x="2097" y="127"/>
                </a:lnTo>
                <a:lnTo>
                  <a:pt x="2096" y="128"/>
                </a:lnTo>
                <a:lnTo>
                  <a:pt x="2092" y="127"/>
                </a:lnTo>
                <a:lnTo>
                  <a:pt x="2085" y="114"/>
                </a:lnTo>
                <a:lnTo>
                  <a:pt x="2078" y="101"/>
                </a:lnTo>
                <a:lnTo>
                  <a:pt x="2071" y="89"/>
                </a:lnTo>
                <a:lnTo>
                  <a:pt x="2064" y="76"/>
                </a:lnTo>
                <a:lnTo>
                  <a:pt x="2062" y="75"/>
                </a:lnTo>
                <a:lnTo>
                  <a:pt x="2061" y="75"/>
                </a:lnTo>
                <a:lnTo>
                  <a:pt x="2058" y="80"/>
                </a:lnTo>
                <a:lnTo>
                  <a:pt x="2056" y="84"/>
                </a:lnTo>
                <a:lnTo>
                  <a:pt x="2055" y="90"/>
                </a:lnTo>
                <a:lnTo>
                  <a:pt x="2054" y="96"/>
                </a:lnTo>
                <a:lnTo>
                  <a:pt x="2052" y="107"/>
                </a:lnTo>
                <a:lnTo>
                  <a:pt x="2051" y="118"/>
                </a:lnTo>
                <a:lnTo>
                  <a:pt x="2049" y="129"/>
                </a:lnTo>
                <a:lnTo>
                  <a:pt x="2049" y="139"/>
                </a:lnTo>
                <a:lnTo>
                  <a:pt x="2051" y="151"/>
                </a:lnTo>
                <a:lnTo>
                  <a:pt x="2051" y="162"/>
                </a:lnTo>
                <a:lnTo>
                  <a:pt x="2054" y="172"/>
                </a:lnTo>
                <a:lnTo>
                  <a:pt x="2054" y="177"/>
                </a:lnTo>
                <a:lnTo>
                  <a:pt x="2055" y="182"/>
                </a:lnTo>
                <a:lnTo>
                  <a:pt x="2061" y="201"/>
                </a:lnTo>
                <a:lnTo>
                  <a:pt x="2061" y="204"/>
                </a:lnTo>
                <a:lnTo>
                  <a:pt x="2061" y="207"/>
                </a:lnTo>
                <a:lnTo>
                  <a:pt x="2059" y="208"/>
                </a:lnTo>
                <a:lnTo>
                  <a:pt x="2058" y="210"/>
                </a:lnTo>
                <a:lnTo>
                  <a:pt x="2048" y="211"/>
                </a:lnTo>
                <a:lnTo>
                  <a:pt x="2038" y="213"/>
                </a:lnTo>
                <a:lnTo>
                  <a:pt x="2021" y="211"/>
                </a:lnTo>
                <a:lnTo>
                  <a:pt x="2018" y="210"/>
                </a:lnTo>
                <a:lnTo>
                  <a:pt x="2015" y="208"/>
                </a:lnTo>
                <a:lnTo>
                  <a:pt x="2013" y="207"/>
                </a:lnTo>
                <a:lnTo>
                  <a:pt x="2011" y="204"/>
                </a:lnTo>
                <a:lnTo>
                  <a:pt x="2008" y="199"/>
                </a:lnTo>
                <a:lnTo>
                  <a:pt x="2007" y="193"/>
                </a:lnTo>
                <a:lnTo>
                  <a:pt x="2006" y="182"/>
                </a:lnTo>
                <a:lnTo>
                  <a:pt x="2007" y="170"/>
                </a:lnTo>
                <a:lnTo>
                  <a:pt x="2008" y="159"/>
                </a:lnTo>
                <a:lnTo>
                  <a:pt x="2011" y="149"/>
                </a:lnTo>
                <a:lnTo>
                  <a:pt x="2015" y="138"/>
                </a:lnTo>
                <a:lnTo>
                  <a:pt x="2020" y="128"/>
                </a:lnTo>
                <a:lnTo>
                  <a:pt x="2028" y="108"/>
                </a:lnTo>
                <a:lnTo>
                  <a:pt x="2037" y="89"/>
                </a:lnTo>
                <a:lnTo>
                  <a:pt x="2040" y="84"/>
                </a:lnTo>
                <a:lnTo>
                  <a:pt x="2041" y="79"/>
                </a:lnTo>
                <a:lnTo>
                  <a:pt x="2042" y="69"/>
                </a:lnTo>
                <a:lnTo>
                  <a:pt x="2044" y="58"/>
                </a:lnTo>
                <a:lnTo>
                  <a:pt x="2044" y="46"/>
                </a:lnTo>
                <a:lnTo>
                  <a:pt x="2041" y="35"/>
                </a:lnTo>
                <a:lnTo>
                  <a:pt x="2037" y="24"/>
                </a:lnTo>
                <a:lnTo>
                  <a:pt x="2032" y="15"/>
                </a:lnTo>
                <a:lnTo>
                  <a:pt x="2031" y="10"/>
                </a:lnTo>
                <a:lnTo>
                  <a:pt x="2031" y="5"/>
                </a:lnTo>
                <a:lnTo>
                  <a:pt x="2032" y="4"/>
                </a:lnTo>
                <a:lnTo>
                  <a:pt x="2034" y="3"/>
                </a:lnTo>
                <a:lnTo>
                  <a:pt x="2040" y="1"/>
                </a:lnTo>
                <a:lnTo>
                  <a:pt x="2052" y="0"/>
                </a:lnTo>
                <a:lnTo>
                  <a:pt x="2068" y="0"/>
                </a:lnTo>
                <a:lnTo>
                  <a:pt x="2073" y="0"/>
                </a:lnTo>
                <a:lnTo>
                  <a:pt x="2078" y="1"/>
                </a:lnTo>
                <a:lnTo>
                  <a:pt x="2082" y="3"/>
                </a:lnTo>
                <a:lnTo>
                  <a:pt x="2083" y="4"/>
                </a:lnTo>
                <a:lnTo>
                  <a:pt x="2085" y="5"/>
                </a:lnTo>
                <a:close/>
                <a:moveTo>
                  <a:pt x="1467" y="1"/>
                </a:moveTo>
                <a:lnTo>
                  <a:pt x="1472" y="3"/>
                </a:lnTo>
                <a:lnTo>
                  <a:pt x="1473" y="4"/>
                </a:lnTo>
                <a:lnTo>
                  <a:pt x="1474" y="7"/>
                </a:lnTo>
                <a:lnTo>
                  <a:pt x="1476" y="14"/>
                </a:lnTo>
                <a:lnTo>
                  <a:pt x="1476" y="21"/>
                </a:lnTo>
                <a:lnTo>
                  <a:pt x="1474" y="28"/>
                </a:lnTo>
                <a:lnTo>
                  <a:pt x="1473" y="35"/>
                </a:lnTo>
                <a:lnTo>
                  <a:pt x="1472" y="38"/>
                </a:lnTo>
                <a:lnTo>
                  <a:pt x="1470" y="39"/>
                </a:lnTo>
                <a:lnTo>
                  <a:pt x="1469" y="41"/>
                </a:lnTo>
                <a:lnTo>
                  <a:pt x="1466" y="39"/>
                </a:lnTo>
                <a:lnTo>
                  <a:pt x="1462" y="39"/>
                </a:lnTo>
                <a:lnTo>
                  <a:pt x="1455" y="36"/>
                </a:lnTo>
                <a:lnTo>
                  <a:pt x="1439" y="29"/>
                </a:lnTo>
                <a:lnTo>
                  <a:pt x="1429" y="25"/>
                </a:lnTo>
                <a:lnTo>
                  <a:pt x="1424" y="24"/>
                </a:lnTo>
                <a:lnTo>
                  <a:pt x="1418" y="22"/>
                </a:lnTo>
                <a:lnTo>
                  <a:pt x="1412" y="21"/>
                </a:lnTo>
                <a:lnTo>
                  <a:pt x="1407" y="22"/>
                </a:lnTo>
                <a:lnTo>
                  <a:pt x="1401" y="24"/>
                </a:lnTo>
                <a:lnTo>
                  <a:pt x="1398" y="25"/>
                </a:lnTo>
                <a:lnTo>
                  <a:pt x="1395" y="28"/>
                </a:lnTo>
                <a:lnTo>
                  <a:pt x="1392" y="31"/>
                </a:lnTo>
                <a:lnTo>
                  <a:pt x="1391" y="34"/>
                </a:lnTo>
                <a:lnTo>
                  <a:pt x="1391" y="38"/>
                </a:lnTo>
                <a:lnTo>
                  <a:pt x="1392" y="42"/>
                </a:lnTo>
                <a:lnTo>
                  <a:pt x="1397" y="49"/>
                </a:lnTo>
                <a:lnTo>
                  <a:pt x="1402" y="55"/>
                </a:lnTo>
                <a:lnTo>
                  <a:pt x="1409" y="60"/>
                </a:lnTo>
                <a:lnTo>
                  <a:pt x="1416" y="65"/>
                </a:lnTo>
                <a:lnTo>
                  <a:pt x="1424" y="69"/>
                </a:lnTo>
                <a:lnTo>
                  <a:pt x="1431" y="72"/>
                </a:lnTo>
                <a:lnTo>
                  <a:pt x="1438" y="76"/>
                </a:lnTo>
                <a:lnTo>
                  <a:pt x="1445" y="80"/>
                </a:lnTo>
                <a:lnTo>
                  <a:pt x="1452" y="84"/>
                </a:lnTo>
                <a:lnTo>
                  <a:pt x="1459" y="90"/>
                </a:lnTo>
                <a:lnTo>
                  <a:pt x="1465" y="96"/>
                </a:lnTo>
                <a:lnTo>
                  <a:pt x="1470" y="103"/>
                </a:lnTo>
                <a:lnTo>
                  <a:pt x="1474" y="110"/>
                </a:lnTo>
                <a:lnTo>
                  <a:pt x="1477" y="118"/>
                </a:lnTo>
                <a:lnTo>
                  <a:pt x="1479" y="127"/>
                </a:lnTo>
                <a:lnTo>
                  <a:pt x="1479" y="135"/>
                </a:lnTo>
                <a:lnTo>
                  <a:pt x="1479" y="146"/>
                </a:lnTo>
                <a:lnTo>
                  <a:pt x="1477" y="156"/>
                </a:lnTo>
                <a:lnTo>
                  <a:pt x="1474" y="168"/>
                </a:lnTo>
                <a:lnTo>
                  <a:pt x="1472" y="176"/>
                </a:lnTo>
                <a:lnTo>
                  <a:pt x="1469" y="180"/>
                </a:lnTo>
                <a:lnTo>
                  <a:pt x="1466" y="184"/>
                </a:lnTo>
                <a:lnTo>
                  <a:pt x="1463" y="189"/>
                </a:lnTo>
                <a:lnTo>
                  <a:pt x="1460" y="193"/>
                </a:lnTo>
                <a:lnTo>
                  <a:pt x="1456" y="196"/>
                </a:lnTo>
                <a:lnTo>
                  <a:pt x="1452" y="200"/>
                </a:lnTo>
                <a:lnTo>
                  <a:pt x="1443" y="206"/>
                </a:lnTo>
                <a:lnTo>
                  <a:pt x="1439" y="208"/>
                </a:lnTo>
                <a:lnTo>
                  <a:pt x="1433" y="210"/>
                </a:lnTo>
                <a:lnTo>
                  <a:pt x="1426" y="211"/>
                </a:lnTo>
                <a:lnTo>
                  <a:pt x="1418" y="213"/>
                </a:lnTo>
                <a:lnTo>
                  <a:pt x="1408" y="213"/>
                </a:lnTo>
                <a:lnTo>
                  <a:pt x="1400" y="213"/>
                </a:lnTo>
                <a:lnTo>
                  <a:pt x="1364" y="211"/>
                </a:lnTo>
                <a:lnTo>
                  <a:pt x="1360" y="211"/>
                </a:lnTo>
                <a:lnTo>
                  <a:pt x="1357" y="210"/>
                </a:lnTo>
                <a:lnTo>
                  <a:pt x="1354" y="207"/>
                </a:lnTo>
                <a:lnTo>
                  <a:pt x="1353" y="204"/>
                </a:lnTo>
                <a:lnTo>
                  <a:pt x="1353" y="186"/>
                </a:lnTo>
                <a:lnTo>
                  <a:pt x="1354" y="180"/>
                </a:lnTo>
                <a:lnTo>
                  <a:pt x="1354" y="176"/>
                </a:lnTo>
                <a:lnTo>
                  <a:pt x="1356" y="168"/>
                </a:lnTo>
                <a:lnTo>
                  <a:pt x="1357" y="166"/>
                </a:lnTo>
                <a:lnTo>
                  <a:pt x="1359" y="165"/>
                </a:lnTo>
                <a:lnTo>
                  <a:pt x="1360" y="163"/>
                </a:lnTo>
                <a:lnTo>
                  <a:pt x="1363" y="163"/>
                </a:lnTo>
                <a:lnTo>
                  <a:pt x="1371" y="166"/>
                </a:lnTo>
                <a:lnTo>
                  <a:pt x="1380" y="168"/>
                </a:lnTo>
                <a:lnTo>
                  <a:pt x="1395" y="175"/>
                </a:lnTo>
                <a:lnTo>
                  <a:pt x="1404" y="177"/>
                </a:lnTo>
                <a:lnTo>
                  <a:pt x="1411" y="180"/>
                </a:lnTo>
                <a:lnTo>
                  <a:pt x="1421" y="182"/>
                </a:lnTo>
                <a:lnTo>
                  <a:pt x="1425" y="182"/>
                </a:lnTo>
                <a:lnTo>
                  <a:pt x="1429" y="182"/>
                </a:lnTo>
                <a:lnTo>
                  <a:pt x="1433" y="180"/>
                </a:lnTo>
                <a:lnTo>
                  <a:pt x="1436" y="179"/>
                </a:lnTo>
                <a:lnTo>
                  <a:pt x="1439" y="177"/>
                </a:lnTo>
                <a:lnTo>
                  <a:pt x="1442" y="175"/>
                </a:lnTo>
                <a:lnTo>
                  <a:pt x="1445" y="172"/>
                </a:lnTo>
                <a:lnTo>
                  <a:pt x="1448" y="169"/>
                </a:lnTo>
                <a:lnTo>
                  <a:pt x="1449" y="166"/>
                </a:lnTo>
                <a:lnTo>
                  <a:pt x="1450" y="162"/>
                </a:lnTo>
                <a:lnTo>
                  <a:pt x="1450" y="158"/>
                </a:lnTo>
                <a:lnTo>
                  <a:pt x="1450" y="153"/>
                </a:lnTo>
                <a:lnTo>
                  <a:pt x="1449" y="149"/>
                </a:lnTo>
                <a:lnTo>
                  <a:pt x="1448" y="145"/>
                </a:lnTo>
                <a:lnTo>
                  <a:pt x="1445" y="142"/>
                </a:lnTo>
                <a:lnTo>
                  <a:pt x="1442" y="139"/>
                </a:lnTo>
                <a:lnTo>
                  <a:pt x="1436" y="135"/>
                </a:lnTo>
                <a:lnTo>
                  <a:pt x="1421" y="127"/>
                </a:lnTo>
                <a:lnTo>
                  <a:pt x="1414" y="124"/>
                </a:lnTo>
                <a:lnTo>
                  <a:pt x="1408" y="120"/>
                </a:lnTo>
                <a:lnTo>
                  <a:pt x="1400" y="115"/>
                </a:lnTo>
                <a:lnTo>
                  <a:pt x="1391" y="110"/>
                </a:lnTo>
                <a:lnTo>
                  <a:pt x="1384" y="106"/>
                </a:lnTo>
                <a:lnTo>
                  <a:pt x="1380" y="101"/>
                </a:lnTo>
                <a:lnTo>
                  <a:pt x="1377" y="98"/>
                </a:lnTo>
                <a:lnTo>
                  <a:pt x="1370" y="91"/>
                </a:lnTo>
                <a:lnTo>
                  <a:pt x="1366" y="84"/>
                </a:lnTo>
                <a:lnTo>
                  <a:pt x="1361" y="75"/>
                </a:lnTo>
                <a:lnTo>
                  <a:pt x="1361" y="70"/>
                </a:lnTo>
                <a:lnTo>
                  <a:pt x="1360" y="66"/>
                </a:lnTo>
                <a:lnTo>
                  <a:pt x="1360" y="56"/>
                </a:lnTo>
                <a:lnTo>
                  <a:pt x="1361" y="48"/>
                </a:lnTo>
                <a:lnTo>
                  <a:pt x="1364" y="39"/>
                </a:lnTo>
                <a:lnTo>
                  <a:pt x="1367" y="31"/>
                </a:lnTo>
                <a:lnTo>
                  <a:pt x="1373" y="24"/>
                </a:lnTo>
                <a:lnTo>
                  <a:pt x="1377" y="18"/>
                </a:lnTo>
                <a:lnTo>
                  <a:pt x="1384" y="12"/>
                </a:lnTo>
                <a:lnTo>
                  <a:pt x="1390" y="8"/>
                </a:lnTo>
                <a:lnTo>
                  <a:pt x="1394" y="5"/>
                </a:lnTo>
                <a:lnTo>
                  <a:pt x="1398" y="4"/>
                </a:lnTo>
                <a:lnTo>
                  <a:pt x="1409" y="1"/>
                </a:lnTo>
                <a:lnTo>
                  <a:pt x="1421" y="1"/>
                </a:lnTo>
                <a:lnTo>
                  <a:pt x="1432" y="0"/>
                </a:lnTo>
                <a:lnTo>
                  <a:pt x="1453" y="1"/>
                </a:lnTo>
                <a:lnTo>
                  <a:pt x="1462" y="1"/>
                </a:lnTo>
                <a:lnTo>
                  <a:pt x="1467" y="1"/>
                </a:lnTo>
                <a:close/>
                <a:moveTo>
                  <a:pt x="2340" y="134"/>
                </a:moveTo>
                <a:lnTo>
                  <a:pt x="2345" y="152"/>
                </a:lnTo>
                <a:lnTo>
                  <a:pt x="2346" y="162"/>
                </a:lnTo>
                <a:lnTo>
                  <a:pt x="2347" y="172"/>
                </a:lnTo>
                <a:lnTo>
                  <a:pt x="2347" y="182"/>
                </a:lnTo>
                <a:lnTo>
                  <a:pt x="2346" y="190"/>
                </a:lnTo>
                <a:lnTo>
                  <a:pt x="2345" y="200"/>
                </a:lnTo>
                <a:lnTo>
                  <a:pt x="2342" y="208"/>
                </a:lnTo>
                <a:lnTo>
                  <a:pt x="2340" y="210"/>
                </a:lnTo>
                <a:lnTo>
                  <a:pt x="2338" y="211"/>
                </a:lnTo>
                <a:lnTo>
                  <a:pt x="2333" y="213"/>
                </a:lnTo>
                <a:lnTo>
                  <a:pt x="2295" y="213"/>
                </a:lnTo>
                <a:lnTo>
                  <a:pt x="2292" y="211"/>
                </a:lnTo>
                <a:lnTo>
                  <a:pt x="2291" y="210"/>
                </a:lnTo>
                <a:lnTo>
                  <a:pt x="2291" y="206"/>
                </a:lnTo>
                <a:lnTo>
                  <a:pt x="2291" y="203"/>
                </a:lnTo>
                <a:lnTo>
                  <a:pt x="2294" y="196"/>
                </a:lnTo>
                <a:lnTo>
                  <a:pt x="2298" y="183"/>
                </a:lnTo>
                <a:lnTo>
                  <a:pt x="2299" y="177"/>
                </a:lnTo>
                <a:lnTo>
                  <a:pt x="2301" y="170"/>
                </a:lnTo>
                <a:lnTo>
                  <a:pt x="2302" y="156"/>
                </a:lnTo>
                <a:lnTo>
                  <a:pt x="2301" y="142"/>
                </a:lnTo>
                <a:lnTo>
                  <a:pt x="2299" y="137"/>
                </a:lnTo>
                <a:lnTo>
                  <a:pt x="2298" y="134"/>
                </a:lnTo>
                <a:lnTo>
                  <a:pt x="2295" y="132"/>
                </a:lnTo>
                <a:lnTo>
                  <a:pt x="2268" y="131"/>
                </a:lnTo>
                <a:lnTo>
                  <a:pt x="2256" y="131"/>
                </a:lnTo>
                <a:lnTo>
                  <a:pt x="2243" y="132"/>
                </a:lnTo>
                <a:lnTo>
                  <a:pt x="2240" y="132"/>
                </a:lnTo>
                <a:lnTo>
                  <a:pt x="2237" y="134"/>
                </a:lnTo>
                <a:lnTo>
                  <a:pt x="2236" y="135"/>
                </a:lnTo>
                <a:lnTo>
                  <a:pt x="2234" y="138"/>
                </a:lnTo>
                <a:lnTo>
                  <a:pt x="2233" y="146"/>
                </a:lnTo>
                <a:lnTo>
                  <a:pt x="2233" y="155"/>
                </a:lnTo>
                <a:lnTo>
                  <a:pt x="2234" y="172"/>
                </a:lnTo>
                <a:lnTo>
                  <a:pt x="2237" y="189"/>
                </a:lnTo>
                <a:lnTo>
                  <a:pt x="2240" y="206"/>
                </a:lnTo>
                <a:lnTo>
                  <a:pt x="2239" y="208"/>
                </a:lnTo>
                <a:lnTo>
                  <a:pt x="2239" y="210"/>
                </a:lnTo>
                <a:lnTo>
                  <a:pt x="2236" y="211"/>
                </a:lnTo>
                <a:lnTo>
                  <a:pt x="2234" y="213"/>
                </a:lnTo>
                <a:lnTo>
                  <a:pt x="2225" y="213"/>
                </a:lnTo>
                <a:lnTo>
                  <a:pt x="2212" y="213"/>
                </a:lnTo>
                <a:lnTo>
                  <a:pt x="2205" y="213"/>
                </a:lnTo>
                <a:lnTo>
                  <a:pt x="2199" y="211"/>
                </a:lnTo>
                <a:lnTo>
                  <a:pt x="2195" y="208"/>
                </a:lnTo>
                <a:lnTo>
                  <a:pt x="2192" y="207"/>
                </a:lnTo>
                <a:lnTo>
                  <a:pt x="2191" y="206"/>
                </a:lnTo>
                <a:lnTo>
                  <a:pt x="2189" y="199"/>
                </a:lnTo>
                <a:lnTo>
                  <a:pt x="2188" y="192"/>
                </a:lnTo>
                <a:lnTo>
                  <a:pt x="2188" y="184"/>
                </a:lnTo>
                <a:lnTo>
                  <a:pt x="2189" y="177"/>
                </a:lnTo>
                <a:lnTo>
                  <a:pt x="2192" y="163"/>
                </a:lnTo>
                <a:lnTo>
                  <a:pt x="2196" y="151"/>
                </a:lnTo>
                <a:lnTo>
                  <a:pt x="2202" y="135"/>
                </a:lnTo>
                <a:lnTo>
                  <a:pt x="2208" y="121"/>
                </a:lnTo>
                <a:lnTo>
                  <a:pt x="2222" y="91"/>
                </a:lnTo>
                <a:lnTo>
                  <a:pt x="2227" y="77"/>
                </a:lnTo>
                <a:lnTo>
                  <a:pt x="2232" y="62"/>
                </a:lnTo>
                <a:lnTo>
                  <a:pt x="2236" y="46"/>
                </a:lnTo>
                <a:lnTo>
                  <a:pt x="2237" y="39"/>
                </a:lnTo>
                <a:lnTo>
                  <a:pt x="2239" y="31"/>
                </a:lnTo>
                <a:lnTo>
                  <a:pt x="2239" y="21"/>
                </a:lnTo>
                <a:lnTo>
                  <a:pt x="2237" y="11"/>
                </a:lnTo>
                <a:lnTo>
                  <a:pt x="2239" y="7"/>
                </a:lnTo>
                <a:lnTo>
                  <a:pt x="2240" y="3"/>
                </a:lnTo>
                <a:lnTo>
                  <a:pt x="2242" y="3"/>
                </a:lnTo>
                <a:lnTo>
                  <a:pt x="2243" y="1"/>
                </a:lnTo>
                <a:lnTo>
                  <a:pt x="2249" y="0"/>
                </a:lnTo>
                <a:lnTo>
                  <a:pt x="2277" y="0"/>
                </a:lnTo>
                <a:lnTo>
                  <a:pt x="2305" y="1"/>
                </a:lnTo>
                <a:lnTo>
                  <a:pt x="2308" y="3"/>
                </a:lnTo>
                <a:lnTo>
                  <a:pt x="2309" y="3"/>
                </a:lnTo>
                <a:lnTo>
                  <a:pt x="2309" y="5"/>
                </a:lnTo>
                <a:lnTo>
                  <a:pt x="2308" y="15"/>
                </a:lnTo>
                <a:lnTo>
                  <a:pt x="2308" y="25"/>
                </a:lnTo>
                <a:lnTo>
                  <a:pt x="2308" y="35"/>
                </a:lnTo>
                <a:lnTo>
                  <a:pt x="2309" y="45"/>
                </a:lnTo>
                <a:lnTo>
                  <a:pt x="2314" y="56"/>
                </a:lnTo>
                <a:lnTo>
                  <a:pt x="2316" y="67"/>
                </a:lnTo>
                <a:lnTo>
                  <a:pt x="2325" y="89"/>
                </a:lnTo>
                <a:lnTo>
                  <a:pt x="2333" y="111"/>
                </a:lnTo>
                <a:lnTo>
                  <a:pt x="2338" y="122"/>
                </a:lnTo>
                <a:lnTo>
                  <a:pt x="2340" y="134"/>
                </a:lnTo>
                <a:close/>
                <a:moveTo>
                  <a:pt x="2291" y="86"/>
                </a:moveTo>
                <a:lnTo>
                  <a:pt x="2291" y="80"/>
                </a:lnTo>
                <a:lnTo>
                  <a:pt x="2291" y="76"/>
                </a:lnTo>
                <a:lnTo>
                  <a:pt x="2290" y="66"/>
                </a:lnTo>
                <a:lnTo>
                  <a:pt x="2288" y="60"/>
                </a:lnTo>
                <a:lnTo>
                  <a:pt x="2287" y="56"/>
                </a:lnTo>
                <a:lnTo>
                  <a:pt x="2283" y="48"/>
                </a:lnTo>
                <a:lnTo>
                  <a:pt x="2281" y="45"/>
                </a:lnTo>
                <a:lnTo>
                  <a:pt x="2278" y="42"/>
                </a:lnTo>
                <a:lnTo>
                  <a:pt x="2274" y="41"/>
                </a:lnTo>
                <a:lnTo>
                  <a:pt x="2270" y="41"/>
                </a:lnTo>
                <a:lnTo>
                  <a:pt x="2266" y="45"/>
                </a:lnTo>
                <a:lnTo>
                  <a:pt x="2261" y="49"/>
                </a:lnTo>
                <a:lnTo>
                  <a:pt x="2260" y="55"/>
                </a:lnTo>
                <a:lnTo>
                  <a:pt x="2257" y="60"/>
                </a:lnTo>
                <a:lnTo>
                  <a:pt x="2254" y="73"/>
                </a:lnTo>
                <a:lnTo>
                  <a:pt x="2253" y="79"/>
                </a:lnTo>
                <a:lnTo>
                  <a:pt x="2253" y="86"/>
                </a:lnTo>
                <a:lnTo>
                  <a:pt x="2254" y="87"/>
                </a:lnTo>
                <a:lnTo>
                  <a:pt x="2256" y="89"/>
                </a:lnTo>
                <a:lnTo>
                  <a:pt x="2260" y="90"/>
                </a:lnTo>
                <a:lnTo>
                  <a:pt x="2264" y="90"/>
                </a:lnTo>
                <a:lnTo>
                  <a:pt x="2270" y="90"/>
                </a:lnTo>
                <a:lnTo>
                  <a:pt x="2281" y="90"/>
                </a:lnTo>
                <a:lnTo>
                  <a:pt x="2287" y="90"/>
                </a:lnTo>
                <a:lnTo>
                  <a:pt x="2290" y="87"/>
                </a:lnTo>
                <a:lnTo>
                  <a:pt x="2291" y="86"/>
                </a:lnTo>
                <a:close/>
                <a:moveTo>
                  <a:pt x="1611" y="55"/>
                </a:moveTo>
                <a:lnTo>
                  <a:pt x="1624" y="87"/>
                </a:lnTo>
                <a:lnTo>
                  <a:pt x="1630" y="106"/>
                </a:lnTo>
                <a:lnTo>
                  <a:pt x="1635" y="122"/>
                </a:lnTo>
                <a:lnTo>
                  <a:pt x="1641" y="139"/>
                </a:lnTo>
                <a:lnTo>
                  <a:pt x="1644" y="158"/>
                </a:lnTo>
                <a:lnTo>
                  <a:pt x="1644" y="166"/>
                </a:lnTo>
                <a:lnTo>
                  <a:pt x="1645" y="176"/>
                </a:lnTo>
                <a:lnTo>
                  <a:pt x="1645" y="186"/>
                </a:lnTo>
                <a:lnTo>
                  <a:pt x="1644" y="196"/>
                </a:lnTo>
                <a:lnTo>
                  <a:pt x="1641" y="204"/>
                </a:lnTo>
                <a:lnTo>
                  <a:pt x="1640" y="208"/>
                </a:lnTo>
                <a:lnTo>
                  <a:pt x="1638" y="210"/>
                </a:lnTo>
                <a:lnTo>
                  <a:pt x="1635" y="211"/>
                </a:lnTo>
                <a:lnTo>
                  <a:pt x="1610" y="213"/>
                </a:lnTo>
                <a:lnTo>
                  <a:pt x="1599" y="213"/>
                </a:lnTo>
                <a:lnTo>
                  <a:pt x="1590" y="211"/>
                </a:lnTo>
                <a:lnTo>
                  <a:pt x="1589" y="210"/>
                </a:lnTo>
                <a:lnTo>
                  <a:pt x="1589" y="208"/>
                </a:lnTo>
                <a:lnTo>
                  <a:pt x="1589" y="206"/>
                </a:lnTo>
                <a:lnTo>
                  <a:pt x="1589" y="204"/>
                </a:lnTo>
                <a:lnTo>
                  <a:pt x="1592" y="197"/>
                </a:lnTo>
                <a:lnTo>
                  <a:pt x="1594" y="189"/>
                </a:lnTo>
                <a:lnTo>
                  <a:pt x="1596" y="182"/>
                </a:lnTo>
                <a:lnTo>
                  <a:pt x="1599" y="173"/>
                </a:lnTo>
                <a:lnTo>
                  <a:pt x="1599" y="165"/>
                </a:lnTo>
                <a:lnTo>
                  <a:pt x="1600" y="158"/>
                </a:lnTo>
                <a:lnTo>
                  <a:pt x="1600" y="149"/>
                </a:lnTo>
                <a:lnTo>
                  <a:pt x="1599" y="141"/>
                </a:lnTo>
                <a:lnTo>
                  <a:pt x="1599" y="138"/>
                </a:lnTo>
                <a:lnTo>
                  <a:pt x="1597" y="135"/>
                </a:lnTo>
                <a:lnTo>
                  <a:pt x="1596" y="134"/>
                </a:lnTo>
                <a:lnTo>
                  <a:pt x="1594" y="132"/>
                </a:lnTo>
                <a:lnTo>
                  <a:pt x="1578" y="132"/>
                </a:lnTo>
                <a:lnTo>
                  <a:pt x="1561" y="131"/>
                </a:lnTo>
                <a:lnTo>
                  <a:pt x="1546" y="132"/>
                </a:lnTo>
                <a:lnTo>
                  <a:pt x="1541" y="132"/>
                </a:lnTo>
                <a:lnTo>
                  <a:pt x="1538" y="134"/>
                </a:lnTo>
                <a:lnTo>
                  <a:pt x="1537" y="135"/>
                </a:lnTo>
                <a:lnTo>
                  <a:pt x="1535" y="137"/>
                </a:lnTo>
                <a:lnTo>
                  <a:pt x="1534" y="141"/>
                </a:lnTo>
                <a:lnTo>
                  <a:pt x="1532" y="145"/>
                </a:lnTo>
                <a:lnTo>
                  <a:pt x="1531" y="151"/>
                </a:lnTo>
                <a:lnTo>
                  <a:pt x="1532" y="170"/>
                </a:lnTo>
                <a:lnTo>
                  <a:pt x="1534" y="179"/>
                </a:lnTo>
                <a:lnTo>
                  <a:pt x="1535" y="189"/>
                </a:lnTo>
                <a:lnTo>
                  <a:pt x="1538" y="197"/>
                </a:lnTo>
                <a:lnTo>
                  <a:pt x="1538" y="207"/>
                </a:lnTo>
                <a:lnTo>
                  <a:pt x="1537" y="210"/>
                </a:lnTo>
                <a:lnTo>
                  <a:pt x="1535" y="211"/>
                </a:lnTo>
                <a:lnTo>
                  <a:pt x="1534" y="213"/>
                </a:lnTo>
                <a:lnTo>
                  <a:pt x="1530" y="213"/>
                </a:lnTo>
                <a:lnTo>
                  <a:pt x="1521" y="213"/>
                </a:lnTo>
                <a:lnTo>
                  <a:pt x="1508" y="213"/>
                </a:lnTo>
                <a:lnTo>
                  <a:pt x="1503" y="213"/>
                </a:lnTo>
                <a:lnTo>
                  <a:pt x="1497" y="211"/>
                </a:lnTo>
                <a:lnTo>
                  <a:pt x="1494" y="210"/>
                </a:lnTo>
                <a:lnTo>
                  <a:pt x="1493" y="207"/>
                </a:lnTo>
                <a:lnTo>
                  <a:pt x="1490" y="206"/>
                </a:lnTo>
                <a:lnTo>
                  <a:pt x="1489" y="203"/>
                </a:lnTo>
                <a:lnTo>
                  <a:pt x="1487" y="193"/>
                </a:lnTo>
                <a:lnTo>
                  <a:pt x="1487" y="183"/>
                </a:lnTo>
                <a:lnTo>
                  <a:pt x="1489" y="173"/>
                </a:lnTo>
                <a:lnTo>
                  <a:pt x="1491" y="165"/>
                </a:lnTo>
                <a:lnTo>
                  <a:pt x="1497" y="146"/>
                </a:lnTo>
                <a:lnTo>
                  <a:pt x="1504" y="128"/>
                </a:lnTo>
                <a:lnTo>
                  <a:pt x="1515" y="106"/>
                </a:lnTo>
                <a:lnTo>
                  <a:pt x="1525" y="82"/>
                </a:lnTo>
                <a:lnTo>
                  <a:pt x="1530" y="69"/>
                </a:lnTo>
                <a:lnTo>
                  <a:pt x="1534" y="56"/>
                </a:lnTo>
                <a:lnTo>
                  <a:pt x="1537" y="43"/>
                </a:lnTo>
                <a:lnTo>
                  <a:pt x="1538" y="31"/>
                </a:lnTo>
                <a:lnTo>
                  <a:pt x="1538" y="25"/>
                </a:lnTo>
                <a:lnTo>
                  <a:pt x="1538" y="20"/>
                </a:lnTo>
                <a:lnTo>
                  <a:pt x="1538" y="7"/>
                </a:lnTo>
                <a:lnTo>
                  <a:pt x="1538" y="5"/>
                </a:lnTo>
                <a:lnTo>
                  <a:pt x="1539" y="4"/>
                </a:lnTo>
                <a:lnTo>
                  <a:pt x="1542" y="1"/>
                </a:lnTo>
                <a:lnTo>
                  <a:pt x="1556" y="0"/>
                </a:lnTo>
                <a:lnTo>
                  <a:pt x="1570" y="0"/>
                </a:lnTo>
                <a:lnTo>
                  <a:pt x="1600" y="0"/>
                </a:lnTo>
                <a:lnTo>
                  <a:pt x="1604" y="1"/>
                </a:lnTo>
                <a:lnTo>
                  <a:pt x="1607" y="1"/>
                </a:lnTo>
                <a:lnTo>
                  <a:pt x="1609" y="3"/>
                </a:lnTo>
                <a:lnTo>
                  <a:pt x="1609" y="5"/>
                </a:lnTo>
                <a:lnTo>
                  <a:pt x="1607" y="11"/>
                </a:lnTo>
                <a:lnTo>
                  <a:pt x="1607" y="18"/>
                </a:lnTo>
                <a:lnTo>
                  <a:pt x="1606" y="31"/>
                </a:lnTo>
                <a:lnTo>
                  <a:pt x="1607" y="36"/>
                </a:lnTo>
                <a:lnTo>
                  <a:pt x="1607" y="42"/>
                </a:lnTo>
                <a:lnTo>
                  <a:pt x="1609" y="49"/>
                </a:lnTo>
                <a:lnTo>
                  <a:pt x="1611" y="55"/>
                </a:lnTo>
                <a:close/>
                <a:moveTo>
                  <a:pt x="1585" y="89"/>
                </a:moveTo>
                <a:lnTo>
                  <a:pt x="1586" y="89"/>
                </a:lnTo>
                <a:lnTo>
                  <a:pt x="1589" y="87"/>
                </a:lnTo>
                <a:lnTo>
                  <a:pt x="1589" y="86"/>
                </a:lnTo>
                <a:lnTo>
                  <a:pt x="1590" y="83"/>
                </a:lnTo>
                <a:lnTo>
                  <a:pt x="1589" y="72"/>
                </a:lnTo>
                <a:lnTo>
                  <a:pt x="1587" y="66"/>
                </a:lnTo>
                <a:lnTo>
                  <a:pt x="1587" y="62"/>
                </a:lnTo>
                <a:lnTo>
                  <a:pt x="1583" y="52"/>
                </a:lnTo>
                <a:lnTo>
                  <a:pt x="1582" y="48"/>
                </a:lnTo>
                <a:lnTo>
                  <a:pt x="1579" y="43"/>
                </a:lnTo>
                <a:lnTo>
                  <a:pt x="1576" y="42"/>
                </a:lnTo>
                <a:lnTo>
                  <a:pt x="1575" y="41"/>
                </a:lnTo>
                <a:lnTo>
                  <a:pt x="1569" y="41"/>
                </a:lnTo>
                <a:lnTo>
                  <a:pt x="1566" y="42"/>
                </a:lnTo>
                <a:lnTo>
                  <a:pt x="1565" y="45"/>
                </a:lnTo>
                <a:lnTo>
                  <a:pt x="1561" y="49"/>
                </a:lnTo>
                <a:lnTo>
                  <a:pt x="1556" y="60"/>
                </a:lnTo>
                <a:lnTo>
                  <a:pt x="1552" y="75"/>
                </a:lnTo>
                <a:lnTo>
                  <a:pt x="1552" y="79"/>
                </a:lnTo>
                <a:lnTo>
                  <a:pt x="1552" y="83"/>
                </a:lnTo>
                <a:lnTo>
                  <a:pt x="1552" y="86"/>
                </a:lnTo>
                <a:lnTo>
                  <a:pt x="1555" y="89"/>
                </a:lnTo>
                <a:lnTo>
                  <a:pt x="1556" y="89"/>
                </a:lnTo>
                <a:lnTo>
                  <a:pt x="1558" y="90"/>
                </a:lnTo>
                <a:lnTo>
                  <a:pt x="1566" y="90"/>
                </a:lnTo>
                <a:lnTo>
                  <a:pt x="1576" y="90"/>
                </a:lnTo>
                <a:lnTo>
                  <a:pt x="1585" y="89"/>
                </a:lnTo>
                <a:close/>
                <a:moveTo>
                  <a:pt x="666" y="1"/>
                </a:moveTo>
                <a:lnTo>
                  <a:pt x="668" y="3"/>
                </a:lnTo>
                <a:lnTo>
                  <a:pt x="669" y="5"/>
                </a:lnTo>
                <a:lnTo>
                  <a:pt x="671" y="10"/>
                </a:lnTo>
                <a:lnTo>
                  <a:pt x="669" y="20"/>
                </a:lnTo>
                <a:lnTo>
                  <a:pt x="665" y="48"/>
                </a:lnTo>
                <a:lnTo>
                  <a:pt x="659" y="76"/>
                </a:lnTo>
                <a:lnTo>
                  <a:pt x="655" y="104"/>
                </a:lnTo>
                <a:lnTo>
                  <a:pt x="652" y="132"/>
                </a:lnTo>
                <a:lnTo>
                  <a:pt x="651" y="149"/>
                </a:lnTo>
                <a:lnTo>
                  <a:pt x="652" y="166"/>
                </a:lnTo>
                <a:lnTo>
                  <a:pt x="656" y="200"/>
                </a:lnTo>
                <a:lnTo>
                  <a:pt x="656" y="204"/>
                </a:lnTo>
                <a:lnTo>
                  <a:pt x="655" y="206"/>
                </a:lnTo>
                <a:lnTo>
                  <a:pt x="654" y="208"/>
                </a:lnTo>
                <a:lnTo>
                  <a:pt x="654" y="210"/>
                </a:lnTo>
                <a:lnTo>
                  <a:pt x="652" y="210"/>
                </a:lnTo>
                <a:lnTo>
                  <a:pt x="648" y="211"/>
                </a:lnTo>
                <a:lnTo>
                  <a:pt x="641" y="213"/>
                </a:lnTo>
                <a:lnTo>
                  <a:pt x="634" y="213"/>
                </a:lnTo>
                <a:lnTo>
                  <a:pt x="625" y="213"/>
                </a:lnTo>
                <a:lnTo>
                  <a:pt x="617" y="213"/>
                </a:lnTo>
                <a:lnTo>
                  <a:pt x="614" y="211"/>
                </a:lnTo>
                <a:lnTo>
                  <a:pt x="611" y="210"/>
                </a:lnTo>
                <a:lnTo>
                  <a:pt x="611" y="208"/>
                </a:lnTo>
                <a:lnTo>
                  <a:pt x="610" y="207"/>
                </a:lnTo>
                <a:lnTo>
                  <a:pt x="610" y="204"/>
                </a:lnTo>
                <a:lnTo>
                  <a:pt x="611" y="199"/>
                </a:lnTo>
                <a:lnTo>
                  <a:pt x="615" y="180"/>
                </a:lnTo>
                <a:lnTo>
                  <a:pt x="620" y="161"/>
                </a:lnTo>
                <a:lnTo>
                  <a:pt x="623" y="139"/>
                </a:lnTo>
                <a:lnTo>
                  <a:pt x="624" y="118"/>
                </a:lnTo>
                <a:lnTo>
                  <a:pt x="625" y="97"/>
                </a:lnTo>
                <a:lnTo>
                  <a:pt x="625" y="77"/>
                </a:lnTo>
                <a:lnTo>
                  <a:pt x="624" y="56"/>
                </a:lnTo>
                <a:lnTo>
                  <a:pt x="621" y="35"/>
                </a:lnTo>
                <a:lnTo>
                  <a:pt x="618" y="20"/>
                </a:lnTo>
                <a:lnTo>
                  <a:pt x="618" y="11"/>
                </a:lnTo>
                <a:lnTo>
                  <a:pt x="618" y="7"/>
                </a:lnTo>
                <a:lnTo>
                  <a:pt x="620" y="4"/>
                </a:lnTo>
                <a:lnTo>
                  <a:pt x="623" y="1"/>
                </a:lnTo>
                <a:lnTo>
                  <a:pt x="624" y="1"/>
                </a:lnTo>
                <a:lnTo>
                  <a:pt x="630" y="0"/>
                </a:lnTo>
                <a:lnTo>
                  <a:pt x="649" y="0"/>
                </a:lnTo>
                <a:lnTo>
                  <a:pt x="658" y="0"/>
                </a:lnTo>
                <a:lnTo>
                  <a:pt x="662" y="0"/>
                </a:lnTo>
                <a:lnTo>
                  <a:pt x="666" y="1"/>
                </a:lnTo>
                <a:close/>
                <a:moveTo>
                  <a:pt x="1008" y="1"/>
                </a:moveTo>
                <a:lnTo>
                  <a:pt x="1010" y="4"/>
                </a:lnTo>
                <a:lnTo>
                  <a:pt x="1011" y="8"/>
                </a:lnTo>
                <a:lnTo>
                  <a:pt x="1011" y="21"/>
                </a:lnTo>
                <a:lnTo>
                  <a:pt x="1011" y="25"/>
                </a:lnTo>
                <a:lnTo>
                  <a:pt x="1010" y="31"/>
                </a:lnTo>
                <a:lnTo>
                  <a:pt x="1010" y="34"/>
                </a:lnTo>
                <a:lnTo>
                  <a:pt x="1008" y="36"/>
                </a:lnTo>
                <a:lnTo>
                  <a:pt x="1007" y="38"/>
                </a:lnTo>
                <a:lnTo>
                  <a:pt x="1005" y="39"/>
                </a:lnTo>
                <a:lnTo>
                  <a:pt x="1003" y="39"/>
                </a:lnTo>
                <a:lnTo>
                  <a:pt x="1001" y="39"/>
                </a:lnTo>
                <a:lnTo>
                  <a:pt x="986" y="31"/>
                </a:lnTo>
                <a:lnTo>
                  <a:pt x="977" y="28"/>
                </a:lnTo>
                <a:lnTo>
                  <a:pt x="969" y="24"/>
                </a:lnTo>
                <a:lnTo>
                  <a:pt x="960" y="22"/>
                </a:lnTo>
                <a:lnTo>
                  <a:pt x="953" y="22"/>
                </a:lnTo>
                <a:lnTo>
                  <a:pt x="949" y="24"/>
                </a:lnTo>
                <a:lnTo>
                  <a:pt x="945" y="25"/>
                </a:lnTo>
                <a:lnTo>
                  <a:pt x="938" y="31"/>
                </a:lnTo>
                <a:lnTo>
                  <a:pt x="931" y="39"/>
                </a:lnTo>
                <a:lnTo>
                  <a:pt x="925" y="49"/>
                </a:lnTo>
                <a:lnTo>
                  <a:pt x="921" y="59"/>
                </a:lnTo>
                <a:lnTo>
                  <a:pt x="916" y="69"/>
                </a:lnTo>
                <a:lnTo>
                  <a:pt x="911" y="90"/>
                </a:lnTo>
                <a:lnTo>
                  <a:pt x="906" y="111"/>
                </a:lnTo>
                <a:lnTo>
                  <a:pt x="904" y="124"/>
                </a:lnTo>
                <a:lnTo>
                  <a:pt x="902" y="138"/>
                </a:lnTo>
                <a:lnTo>
                  <a:pt x="902" y="152"/>
                </a:lnTo>
                <a:lnTo>
                  <a:pt x="902" y="166"/>
                </a:lnTo>
                <a:lnTo>
                  <a:pt x="905" y="170"/>
                </a:lnTo>
                <a:lnTo>
                  <a:pt x="908" y="176"/>
                </a:lnTo>
                <a:lnTo>
                  <a:pt x="909" y="177"/>
                </a:lnTo>
                <a:lnTo>
                  <a:pt x="912" y="179"/>
                </a:lnTo>
                <a:lnTo>
                  <a:pt x="918" y="182"/>
                </a:lnTo>
                <a:lnTo>
                  <a:pt x="931" y="182"/>
                </a:lnTo>
                <a:lnTo>
                  <a:pt x="938" y="182"/>
                </a:lnTo>
                <a:lnTo>
                  <a:pt x="945" y="180"/>
                </a:lnTo>
                <a:lnTo>
                  <a:pt x="952" y="177"/>
                </a:lnTo>
                <a:lnTo>
                  <a:pt x="957" y="175"/>
                </a:lnTo>
                <a:lnTo>
                  <a:pt x="962" y="170"/>
                </a:lnTo>
                <a:lnTo>
                  <a:pt x="964" y="168"/>
                </a:lnTo>
                <a:lnTo>
                  <a:pt x="966" y="165"/>
                </a:lnTo>
                <a:lnTo>
                  <a:pt x="969" y="159"/>
                </a:lnTo>
                <a:lnTo>
                  <a:pt x="971" y="153"/>
                </a:lnTo>
                <a:lnTo>
                  <a:pt x="971" y="146"/>
                </a:lnTo>
                <a:lnTo>
                  <a:pt x="971" y="141"/>
                </a:lnTo>
                <a:lnTo>
                  <a:pt x="970" y="134"/>
                </a:lnTo>
                <a:lnTo>
                  <a:pt x="969" y="128"/>
                </a:lnTo>
                <a:lnTo>
                  <a:pt x="964" y="115"/>
                </a:lnTo>
                <a:lnTo>
                  <a:pt x="963" y="110"/>
                </a:lnTo>
                <a:lnTo>
                  <a:pt x="960" y="103"/>
                </a:lnTo>
                <a:lnTo>
                  <a:pt x="957" y="96"/>
                </a:lnTo>
                <a:lnTo>
                  <a:pt x="957" y="89"/>
                </a:lnTo>
                <a:lnTo>
                  <a:pt x="959" y="87"/>
                </a:lnTo>
                <a:lnTo>
                  <a:pt x="962" y="86"/>
                </a:lnTo>
                <a:lnTo>
                  <a:pt x="969" y="86"/>
                </a:lnTo>
                <a:lnTo>
                  <a:pt x="993" y="86"/>
                </a:lnTo>
                <a:lnTo>
                  <a:pt x="998" y="87"/>
                </a:lnTo>
                <a:lnTo>
                  <a:pt x="1000" y="87"/>
                </a:lnTo>
                <a:lnTo>
                  <a:pt x="1001" y="89"/>
                </a:lnTo>
                <a:lnTo>
                  <a:pt x="1004" y="94"/>
                </a:lnTo>
                <a:lnTo>
                  <a:pt x="1005" y="100"/>
                </a:lnTo>
                <a:lnTo>
                  <a:pt x="1007" y="111"/>
                </a:lnTo>
                <a:lnTo>
                  <a:pt x="1005" y="135"/>
                </a:lnTo>
                <a:lnTo>
                  <a:pt x="1004" y="153"/>
                </a:lnTo>
                <a:lnTo>
                  <a:pt x="1003" y="170"/>
                </a:lnTo>
                <a:lnTo>
                  <a:pt x="1003" y="179"/>
                </a:lnTo>
                <a:lnTo>
                  <a:pt x="1000" y="187"/>
                </a:lnTo>
                <a:lnTo>
                  <a:pt x="998" y="194"/>
                </a:lnTo>
                <a:lnTo>
                  <a:pt x="995" y="203"/>
                </a:lnTo>
                <a:lnTo>
                  <a:pt x="993" y="206"/>
                </a:lnTo>
                <a:lnTo>
                  <a:pt x="990" y="208"/>
                </a:lnTo>
                <a:lnTo>
                  <a:pt x="986" y="211"/>
                </a:lnTo>
                <a:lnTo>
                  <a:pt x="981" y="211"/>
                </a:lnTo>
                <a:lnTo>
                  <a:pt x="898" y="211"/>
                </a:lnTo>
                <a:lnTo>
                  <a:pt x="891" y="210"/>
                </a:lnTo>
                <a:lnTo>
                  <a:pt x="888" y="208"/>
                </a:lnTo>
                <a:lnTo>
                  <a:pt x="885" y="207"/>
                </a:lnTo>
                <a:lnTo>
                  <a:pt x="881" y="204"/>
                </a:lnTo>
                <a:lnTo>
                  <a:pt x="880" y="203"/>
                </a:lnTo>
                <a:lnTo>
                  <a:pt x="877" y="199"/>
                </a:lnTo>
                <a:lnTo>
                  <a:pt x="875" y="196"/>
                </a:lnTo>
                <a:lnTo>
                  <a:pt x="873" y="186"/>
                </a:lnTo>
                <a:lnTo>
                  <a:pt x="871" y="175"/>
                </a:lnTo>
                <a:lnTo>
                  <a:pt x="870" y="165"/>
                </a:lnTo>
                <a:lnTo>
                  <a:pt x="870" y="153"/>
                </a:lnTo>
                <a:lnTo>
                  <a:pt x="870" y="131"/>
                </a:lnTo>
                <a:lnTo>
                  <a:pt x="870" y="108"/>
                </a:lnTo>
                <a:lnTo>
                  <a:pt x="871" y="86"/>
                </a:lnTo>
                <a:lnTo>
                  <a:pt x="871" y="73"/>
                </a:lnTo>
                <a:lnTo>
                  <a:pt x="873" y="62"/>
                </a:lnTo>
                <a:lnTo>
                  <a:pt x="874" y="51"/>
                </a:lnTo>
                <a:lnTo>
                  <a:pt x="877" y="39"/>
                </a:lnTo>
                <a:lnTo>
                  <a:pt x="878" y="34"/>
                </a:lnTo>
                <a:lnTo>
                  <a:pt x="881" y="28"/>
                </a:lnTo>
                <a:lnTo>
                  <a:pt x="882" y="24"/>
                </a:lnTo>
                <a:lnTo>
                  <a:pt x="885" y="18"/>
                </a:lnTo>
                <a:lnTo>
                  <a:pt x="890" y="14"/>
                </a:lnTo>
                <a:lnTo>
                  <a:pt x="894" y="11"/>
                </a:lnTo>
                <a:lnTo>
                  <a:pt x="898" y="7"/>
                </a:lnTo>
                <a:lnTo>
                  <a:pt x="902" y="4"/>
                </a:lnTo>
                <a:lnTo>
                  <a:pt x="906" y="3"/>
                </a:lnTo>
                <a:lnTo>
                  <a:pt x="914" y="1"/>
                </a:lnTo>
                <a:lnTo>
                  <a:pt x="919" y="0"/>
                </a:lnTo>
                <a:lnTo>
                  <a:pt x="926" y="0"/>
                </a:lnTo>
                <a:lnTo>
                  <a:pt x="966" y="0"/>
                </a:lnTo>
                <a:lnTo>
                  <a:pt x="984" y="0"/>
                </a:lnTo>
                <a:lnTo>
                  <a:pt x="1004" y="0"/>
                </a:lnTo>
                <a:lnTo>
                  <a:pt x="1005" y="0"/>
                </a:lnTo>
                <a:lnTo>
                  <a:pt x="1008" y="1"/>
                </a:lnTo>
                <a:close/>
                <a:moveTo>
                  <a:pt x="1093" y="1"/>
                </a:moveTo>
                <a:lnTo>
                  <a:pt x="1094" y="3"/>
                </a:lnTo>
                <a:lnTo>
                  <a:pt x="1096" y="4"/>
                </a:lnTo>
                <a:lnTo>
                  <a:pt x="1096" y="5"/>
                </a:lnTo>
                <a:lnTo>
                  <a:pt x="1096" y="8"/>
                </a:lnTo>
                <a:lnTo>
                  <a:pt x="1094" y="21"/>
                </a:lnTo>
                <a:lnTo>
                  <a:pt x="1084" y="80"/>
                </a:lnTo>
                <a:lnTo>
                  <a:pt x="1083" y="94"/>
                </a:lnTo>
                <a:lnTo>
                  <a:pt x="1080" y="110"/>
                </a:lnTo>
                <a:lnTo>
                  <a:pt x="1079" y="125"/>
                </a:lnTo>
                <a:lnTo>
                  <a:pt x="1077" y="141"/>
                </a:lnTo>
                <a:lnTo>
                  <a:pt x="1077" y="156"/>
                </a:lnTo>
                <a:lnTo>
                  <a:pt x="1079" y="170"/>
                </a:lnTo>
                <a:lnTo>
                  <a:pt x="1083" y="201"/>
                </a:lnTo>
                <a:lnTo>
                  <a:pt x="1082" y="206"/>
                </a:lnTo>
                <a:lnTo>
                  <a:pt x="1082" y="208"/>
                </a:lnTo>
                <a:lnTo>
                  <a:pt x="1080" y="210"/>
                </a:lnTo>
                <a:lnTo>
                  <a:pt x="1076" y="211"/>
                </a:lnTo>
                <a:lnTo>
                  <a:pt x="1072" y="211"/>
                </a:lnTo>
                <a:lnTo>
                  <a:pt x="1060" y="213"/>
                </a:lnTo>
                <a:lnTo>
                  <a:pt x="1042" y="211"/>
                </a:lnTo>
                <a:lnTo>
                  <a:pt x="1038" y="211"/>
                </a:lnTo>
                <a:lnTo>
                  <a:pt x="1036" y="210"/>
                </a:lnTo>
                <a:lnTo>
                  <a:pt x="1036" y="208"/>
                </a:lnTo>
                <a:lnTo>
                  <a:pt x="1036" y="201"/>
                </a:lnTo>
                <a:lnTo>
                  <a:pt x="1038" y="194"/>
                </a:lnTo>
                <a:lnTo>
                  <a:pt x="1042" y="180"/>
                </a:lnTo>
                <a:lnTo>
                  <a:pt x="1045" y="161"/>
                </a:lnTo>
                <a:lnTo>
                  <a:pt x="1048" y="139"/>
                </a:lnTo>
                <a:lnTo>
                  <a:pt x="1049" y="118"/>
                </a:lnTo>
                <a:lnTo>
                  <a:pt x="1051" y="97"/>
                </a:lnTo>
                <a:lnTo>
                  <a:pt x="1051" y="75"/>
                </a:lnTo>
                <a:lnTo>
                  <a:pt x="1049" y="53"/>
                </a:lnTo>
                <a:lnTo>
                  <a:pt x="1046" y="32"/>
                </a:lnTo>
                <a:lnTo>
                  <a:pt x="1044" y="11"/>
                </a:lnTo>
                <a:lnTo>
                  <a:pt x="1044" y="10"/>
                </a:lnTo>
                <a:lnTo>
                  <a:pt x="1045" y="7"/>
                </a:lnTo>
                <a:lnTo>
                  <a:pt x="1046" y="3"/>
                </a:lnTo>
                <a:lnTo>
                  <a:pt x="1048" y="1"/>
                </a:lnTo>
                <a:lnTo>
                  <a:pt x="1051" y="0"/>
                </a:lnTo>
                <a:lnTo>
                  <a:pt x="1056" y="0"/>
                </a:lnTo>
                <a:lnTo>
                  <a:pt x="1075" y="0"/>
                </a:lnTo>
                <a:lnTo>
                  <a:pt x="1083" y="0"/>
                </a:lnTo>
                <a:lnTo>
                  <a:pt x="1093" y="1"/>
                </a:lnTo>
                <a:close/>
                <a:moveTo>
                  <a:pt x="165" y="7"/>
                </a:moveTo>
                <a:lnTo>
                  <a:pt x="166" y="20"/>
                </a:lnTo>
                <a:lnTo>
                  <a:pt x="166" y="32"/>
                </a:lnTo>
                <a:lnTo>
                  <a:pt x="163" y="58"/>
                </a:lnTo>
                <a:lnTo>
                  <a:pt x="162" y="94"/>
                </a:lnTo>
                <a:lnTo>
                  <a:pt x="161" y="113"/>
                </a:lnTo>
                <a:lnTo>
                  <a:pt x="161" y="131"/>
                </a:lnTo>
                <a:lnTo>
                  <a:pt x="161" y="149"/>
                </a:lnTo>
                <a:lnTo>
                  <a:pt x="162" y="166"/>
                </a:lnTo>
                <a:lnTo>
                  <a:pt x="163" y="184"/>
                </a:lnTo>
                <a:lnTo>
                  <a:pt x="165" y="193"/>
                </a:lnTo>
                <a:lnTo>
                  <a:pt x="166" y="201"/>
                </a:lnTo>
                <a:lnTo>
                  <a:pt x="166" y="206"/>
                </a:lnTo>
                <a:lnTo>
                  <a:pt x="166" y="208"/>
                </a:lnTo>
                <a:lnTo>
                  <a:pt x="165" y="210"/>
                </a:lnTo>
                <a:lnTo>
                  <a:pt x="161" y="211"/>
                </a:lnTo>
                <a:lnTo>
                  <a:pt x="155" y="213"/>
                </a:lnTo>
                <a:lnTo>
                  <a:pt x="149" y="213"/>
                </a:lnTo>
                <a:lnTo>
                  <a:pt x="144" y="213"/>
                </a:lnTo>
                <a:lnTo>
                  <a:pt x="129" y="213"/>
                </a:lnTo>
                <a:lnTo>
                  <a:pt x="120" y="211"/>
                </a:lnTo>
                <a:lnTo>
                  <a:pt x="117" y="210"/>
                </a:lnTo>
                <a:lnTo>
                  <a:pt x="115" y="208"/>
                </a:lnTo>
                <a:lnTo>
                  <a:pt x="114" y="207"/>
                </a:lnTo>
                <a:lnTo>
                  <a:pt x="114" y="201"/>
                </a:lnTo>
                <a:lnTo>
                  <a:pt x="115" y="196"/>
                </a:lnTo>
                <a:lnTo>
                  <a:pt x="117" y="190"/>
                </a:lnTo>
                <a:lnTo>
                  <a:pt x="118" y="184"/>
                </a:lnTo>
                <a:lnTo>
                  <a:pt x="122" y="175"/>
                </a:lnTo>
                <a:lnTo>
                  <a:pt x="125" y="169"/>
                </a:lnTo>
                <a:lnTo>
                  <a:pt x="125" y="163"/>
                </a:lnTo>
                <a:lnTo>
                  <a:pt x="128" y="151"/>
                </a:lnTo>
                <a:lnTo>
                  <a:pt x="128" y="138"/>
                </a:lnTo>
                <a:lnTo>
                  <a:pt x="128" y="132"/>
                </a:lnTo>
                <a:lnTo>
                  <a:pt x="127" y="127"/>
                </a:lnTo>
                <a:lnTo>
                  <a:pt x="124" y="122"/>
                </a:lnTo>
                <a:lnTo>
                  <a:pt x="120" y="117"/>
                </a:lnTo>
                <a:lnTo>
                  <a:pt x="115" y="115"/>
                </a:lnTo>
                <a:lnTo>
                  <a:pt x="111" y="114"/>
                </a:lnTo>
                <a:lnTo>
                  <a:pt x="101" y="113"/>
                </a:lnTo>
                <a:lnTo>
                  <a:pt x="91" y="113"/>
                </a:lnTo>
                <a:lnTo>
                  <a:pt x="81" y="113"/>
                </a:lnTo>
                <a:lnTo>
                  <a:pt x="72" y="113"/>
                </a:lnTo>
                <a:lnTo>
                  <a:pt x="66" y="114"/>
                </a:lnTo>
                <a:lnTo>
                  <a:pt x="62" y="115"/>
                </a:lnTo>
                <a:lnTo>
                  <a:pt x="57" y="117"/>
                </a:lnTo>
                <a:lnTo>
                  <a:pt x="53" y="120"/>
                </a:lnTo>
                <a:lnTo>
                  <a:pt x="50" y="122"/>
                </a:lnTo>
                <a:lnTo>
                  <a:pt x="48" y="127"/>
                </a:lnTo>
                <a:lnTo>
                  <a:pt x="45" y="135"/>
                </a:lnTo>
                <a:lnTo>
                  <a:pt x="45" y="142"/>
                </a:lnTo>
                <a:lnTo>
                  <a:pt x="45" y="151"/>
                </a:lnTo>
                <a:lnTo>
                  <a:pt x="45" y="158"/>
                </a:lnTo>
                <a:lnTo>
                  <a:pt x="48" y="166"/>
                </a:lnTo>
                <a:lnTo>
                  <a:pt x="49" y="173"/>
                </a:lnTo>
                <a:lnTo>
                  <a:pt x="53" y="189"/>
                </a:lnTo>
                <a:lnTo>
                  <a:pt x="59" y="200"/>
                </a:lnTo>
                <a:lnTo>
                  <a:pt x="60" y="203"/>
                </a:lnTo>
                <a:lnTo>
                  <a:pt x="60" y="206"/>
                </a:lnTo>
                <a:lnTo>
                  <a:pt x="60" y="207"/>
                </a:lnTo>
                <a:lnTo>
                  <a:pt x="59" y="208"/>
                </a:lnTo>
                <a:lnTo>
                  <a:pt x="56" y="211"/>
                </a:lnTo>
                <a:lnTo>
                  <a:pt x="50" y="213"/>
                </a:lnTo>
                <a:lnTo>
                  <a:pt x="40" y="213"/>
                </a:lnTo>
                <a:lnTo>
                  <a:pt x="16" y="213"/>
                </a:lnTo>
                <a:lnTo>
                  <a:pt x="14" y="211"/>
                </a:lnTo>
                <a:lnTo>
                  <a:pt x="11" y="210"/>
                </a:lnTo>
                <a:lnTo>
                  <a:pt x="8" y="207"/>
                </a:lnTo>
                <a:lnTo>
                  <a:pt x="5" y="204"/>
                </a:lnTo>
                <a:lnTo>
                  <a:pt x="4" y="201"/>
                </a:lnTo>
                <a:lnTo>
                  <a:pt x="2" y="199"/>
                </a:lnTo>
                <a:lnTo>
                  <a:pt x="1" y="192"/>
                </a:lnTo>
                <a:lnTo>
                  <a:pt x="0" y="184"/>
                </a:lnTo>
                <a:lnTo>
                  <a:pt x="0" y="177"/>
                </a:lnTo>
                <a:lnTo>
                  <a:pt x="1" y="172"/>
                </a:lnTo>
                <a:lnTo>
                  <a:pt x="1" y="165"/>
                </a:lnTo>
                <a:lnTo>
                  <a:pt x="2" y="159"/>
                </a:lnTo>
                <a:lnTo>
                  <a:pt x="5" y="153"/>
                </a:lnTo>
                <a:lnTo>
                  <a:pt x="9" y="141"/>
                </a:lnTo>
                <a:lnTo>
                  <a:pt x="21" y="118"/>
                </a:lnTo>
                <a:lnTo>
                  <a:pt x="25" y="107"/>
                </a:lnTo>
                <a:lnTo>
                  <a:pt x="28" y="101"/>
                </a:lnTo>
                <a:lnTo>
                  <a:pt x="29" y="96"/>
                </a:lnTo>
                <a:lnTo>
                  <a:pt x="32" y="90"/>
                </a:lnTo>
                <a:lnTo>
                  <a:pt x="33" y="86"/>
                </a:lnTo>
                <a:lnTo>
                  <a:pt x="36" y="77"/>
                </a:lnTo>
                <a:lnTo>
                  <a:pt x="38" y="67"/>
                </a:lnTo>
                <a:lnTo>
                  <a:pt x="38" y="62"/>
                </a:lnTo>
                <a:lnTo>
                  <a:pt x="39" y="56"/>
                </a:lnTo>
                <a:lnTo>
                  <a:pt x="39" y="46"/>
                </a:lnTo>
                <a:lnTo>
                  <a:pt x="38" y="36"/>
                </a:lnTo>
                <a:lnTo>
                  <a:pt x="36" y="27"/>
                </a:lnTo>
                <a:lnTo>
                  <a:pt x="33" y="18"/>
                </a:lnTo>
                <a:lnTo>
                  <a:pt x="32" y="14"/>
                </a:lnTo>
                <a:lnTo>
                  <a:pt x="31" y="10"/>
                </a:lnTo>
                <a:lnTo>
                  <a:pt x="31" y="7"/>
                </a:lnTo>
                <a:lnTo>
                  <a:pt x="31" y="4"/>
                </a:lnTo>
                <a:lnTo>
                  <a:pt x="31" y="3"/>
                </a:lnTo>
                <a:lnTo>
                  <a:pt x="33" y="1"/>
                </a:lnTo>
                <a:lnTo>
                  <a:pt x="36" y="0"/>
                </a:lnTo>
                <a:lnTo>
                  <a:pt x="62" y="0"/>
                </a:lnTo>
                <a:lnTo>
                  <a:pt x="72" y="0"/>
                </a:lnTo>
                <a:lnTo>
                  <a:pt x="77" y="1"/>
                </a:lnTo>
                <a:lnTo>
                  <a:pt x="80" y="3"/>
                </a:lnTo>
                <a:lnTo>
                  <a:pt x="80" y="4"/>
                </a:lnTo>
                <a:lnTo>
                  <a:pt x="80" y="7"/>
                </a:lnTo>
                <a:lnTo>
                  <a:pt x="80" y="11"/>
                </a:lnTo>
                <a:lnTo>
                  <a:pt x="77" y="14"/>
                </a:lnTo>
                <a:lnTo>
                  <a:pt x="73" y="25"/>
                </a:lnTo>
                <a:lnTo>
                  <a:pt x="70" y="31"/>
                </a:lnTo>
                <a:lnTo>
                  <a:pt x="69" y="38"/>
                </a:lnTo>
                <a:lnTo>
                  <a:pt x="67" y="43"/>
                </a:lnTo>
                <a:lnTo>
                  <a:pt x="67" y="49"/>
                </a:lnTo>
                <a:lnTo>
                  <a:pt x="67" y="56"/>
                </a:lnTo>
                <a:lnTo>
                  <a:pt x="69" y="63"/>
                </a:lnTo>
                <a:lnTo>
                  <a:pt x="72" y="67"/>
                </a:lnTo>
                <a:lnTo>
                  <a:pt x="73" y="69"/>
                </a:lnTo>
                <a:lnTo>
                  <a:pt x="76" y="69"/>
                </a:lnTo>
                <a:lnTo>
                  <a:pt x="89" y="70"/>
                </a:lnTo>
                <a:lnTo>
                  <a:pt x="101" y="70"/>
                </a:lnTo>
                <a:lnTo>
                  <a:pt x="114" y="70"/>
                </a:lnTo>
                <a:lnTo>
                  <a:pt x="127" y="69"/>
                </a:lnTo>
                <a:lnTo>
                  <a:pt x="129" y="67"/>
                </a:lnTo>
                <a:lnTo>
                  <a:pt x="131" y="66"/>
                </a:lnTo>
                <a:lnTo>
                  <a:pt x="131" y="65"/>
                </a:lnTo>
                <a:lnTo>
                  <a:pt x="132" y="62"/>
                </a:lnTo>
                <a:lnTo>
                  <a:pt x="132" y="58"/>
                </a:lnTo>
                <a:lnTo>
                  <a:pt x="132" y="52"/>
                </a:lnTo>
                <a:lnTo>
                  <a:pt x="132" y="45"/>
                </a:lnTo>
                <a:lnTo>
                  <a:pt x="131" y="39"/>
                </a:lnTo>
                <a:lnTo>
                  <a:pt x="129" y="34"/>
                </a:lnTo>
                <a:lnTo>
                  <a:pt x="121" y="10"/>
                </a:lnTo>
                <a:lnTo>
                  <a:pt x="121" y="4"/>
                </a:lnTo>
                <a:lnTo>
                  <a:pt x="121" y="3"/>
                </a:lnTo>
                <a:lnTo>
                  <a:pt x="124" y="1"/>
                </a:lnTo>
                <a:lnTo>
                  <a:pt x="132" y="0"/>
                </a:lnTo>
                <a:lnTo>
                  <a:pt x="141" y="0"/>
                </a:lnTo>
                <a:lnTo>
                  <a:pt x="151" y="0"/>
                </a:lnTo>
                <a:lnTo>
                  <a:pt x="159" y="1"/>
                </a:lnTo>
                <a:lnTo>
                  <a:pt x="161" y="3"/>
                </a:lnTo>
                <a:lnTo>
                  <a:pt x="162" y="4"/>
                </a:lnTo>
                <a:lnTo>
                  <a:pt x="165" y="7"/>
                </a:lnTo>
                <a:close/>
                <a:moveTo>
                  <a:pt x="312" y="1"/>
                </a:moveTo>
                <a:lnTo>
                  <a:pt x="315" y="1"/>
                </a:lnTo>
                <a:lnTo>
                  <a:pt x="316" y="3"/>
                </a:lnTo>
                <a:lnTo>
                  <a:pt x="317" y="4"/>
                </a:lnTo>
                <a:lnTo>
                  <a:pt x="317" y="5"/>
                </a:lnTo>
                <a:lnTo>
                  <a:pt x="319" y="24"/>
                </a:lnTo>
                <a:lnTo>
                  <a:pt x="317" y="34"/>
                </a:lnTo>
                <a:lnTo>
                  <a:pt x="317" y="35"/>
                </a:lnTo>
                <a:lnTo>
                  <a:pt x="316" y="38"/>
                </a:lnTo>
                <a:lnTo>
                  <a:pt x="316" y="39"/>
                </a:lnTo>
                <a:lnTo>
                  <a:pt x="313" y="41"/>
                </a:lnTo>
                <a:lnTo>
                  <a:pt x="310" y="42"/>
                </a:lnTo>
                <a:lnTo>
                  <a:pt x="305" y="42"/>
                </a:lnTo>
                <a:lnTo>
                  <a:pt x="295" y="39"/>
                </a:lnTo>
                <a:lnTo>
                  <a:pt x="274" y="31"/>
                </a:lnTo>
                <a:lnTo>
                  <a:pt x="264" y="27"/>
                </a:lnTo>
                <a:lnTo>
                  <a:pt x="252" y="22"/>
                </a:lnTo>
                <a:lnTo>
                  <a:pt x="250" y="22"/>
                </a:lnTo>
                <a:lnTo>
                  <a:pt x="245" y="22"/>
                </a:lnTo>
                <a:lnTo>
                  <a:pt x="241" y="24"/>
                </a:lnTo>
                <a:lnTo>
                  <a:pt x="238" y="25"/>
                </a:lnTo>
                <a:lnTo>
                  <a:pt x="234" y="31"/>
                </a:lnTo>
                <a:lnTo>
                  <a:pt x="233" y="34"/>
                </a:lnTo>
                <a:lnTo>
                  <a:pt x="231" y="36"/>
                </a:lnTo>
                <a:lnTo>
                  <a:pt x="231" y="41"/>
                </a:lnTo>
                <a:lnTo>
                  <a:pt x="230" y="43"/>
                </a:lnTo>
                <a:lnTo>
                  <a:pt x="231" y="51"/>
                </a:lnTo>
                <a:lnTo>
                  <a:pt x="233" y="58"/>
                </a:lnTo>
                <a:lnTo>
                  <a:pt x="237" y="62"/>
                </a:lnTo>
                <a:lnTo>
                  <a:pt x="241" y="66"/>
                </a:lnTo>
                <a:lnTo>
                  <a:pt x="247" y="69"/>
                </a:lnTo>
                <a:lnTo>
                  <a:pt x="252" y="70"/>
                </a:lnTo>
                <a:lnTo>
                  <a:pt x="257" y="70"/>
                </a:lnTo>
                <a:lnTo>
                  <a:pt x="261" y="72"/>
                </a:lnTo>
                <a:lnTo>
                  <a:pt x="265" y="72"/>
                </a:lnTo>
                <a:lnTo>
                  <a:pt x="275" y="70"/>
                </a:lnTo>
                <a:lnTo>
                  <a:pt x="283" y="69"/>
                </a:lnTo>
                <a:lnTo>
                  <a:pt x="288" y="70"/>
                </a:lnTo>
                <a:lnTo>
                  <a:pt x="289" y="72"/>
                </a:lnTo>
                <a:lnTo>
                  <a:pt x="291" y="73"/>
                </a:lnTo>
                <a:lnTo>
                  <a:pt x="292" y="79"/>
                </a:lnTo>
                <a:lnTo>
                  <a:pt x="292" y="84"/>
                </a:lnTo>
                <a:lnTo>
                  <a:pt x="292" y="96"/>
                </a:lnTo>
                <a:lnTo>
                  <a:pt x="291" y="106"/>
                </a:lnTo>
                <a:lnTo>
                  <a:pt x="289" y="108"/>
                </a:lnTo>
                <a:lnTo>
                  <a:pt x="288" y="110"/>
                </a:lnTo>
                <a:lnTo>
                  <a:pt x="285" y="111"/>
                </a:lnTo>
                <a:lnTo>
                  <a:pt x="282" y="111"/>
                </a:lnTo>
                <a:lnTo>
                  <a:pt x="275" y="111"/>
                </a:lnTo>
                <a:lnTo>
                  <a:pt x="269" y="110"/>
                </a:lnTo>
                <a:lnTo>
                  <a:pt x="264" y="110"/>
                </a:lnTo>
                <a:lnTo>
                  <a:pt x="258" y="111"/>
                </a:lnTo>
                <a:lnTo>
                  <a:pt x="254" y="113"/>
                </a:lnTo>
                <a:lnTo>
                  <a:pt x="248" y="114"/>
                </a:lnTo>
                <a:lnTo>
                  <a:pt x="244" y="117"/>
                </a:lnTo>
                <a:lnTo>
                  <a:pt x="240" y="121"/>
                </a:lnTo>
                <a:lnTo>
                  <a:pt x="237" y="125"/>
                </a:lnTo>
                <a:lnTo>
                  <a:pt x="234" y="129"/>
                </a:lnTo>
                <a:lnTo>
                  <a:pt x="233" y="135"/>
                </a:lnTo>
                <a:lnTo>
                  <a:pt x="230" y="141"/>
                </a:lnTo>
                <a:lnTo>
                  <a:pt x="230" y="146"/>
                </a:lnTo>
                <a:lnTo>
                  <a:pt x="228" y="152"/>
                </a:lnTo>
                <a:lnTo>
                  <a:pt x="230" y="158"/>
                </a:lnTo>
                <a:lnTo>
                  <a:pt x="231" y="163"/>
                </a:lnTo>
                <a:lnTo>
                  <a:pt x="234" y="168"/>
                </a:lnTo>
                <a:lnTo>
                  <a:pt x="237" y="173"/>
                </a:lnTo>
                <a:lnTo>
                  <a:pt x="240" y="176"/>
                </a:lnTo>
                <a:lnTo>
                  <a:pt x="241" y="177"/>
                </a:lnTo>
                <a:lnTo>
                  <a:pt x="247" y="180"/>
                </a:lnTo>
                <a:lnTo>
                  <a:pt x="254" y="183"/>
                </a:lnTo>
                <a:lnTo>
                  <a:pt x="261" y="182"/>
                </a:lnTo>
                <a:lnTo>
                  <a:pt x="269" y="180"/>
                </a:lnTo>
                <a:lnTo>
                  <a:pt x="276" y="179"/>
                </a:lnTo>
                <a:lnTo>
                  <a:pt x="283" y="175"/>
                </a:lnTo>
                <a:lnTo>
                  <a:pt x="298" y="169"/>
                </a:lnTo>
                <a:lnTo>
                  <a:pt x="305" y="168"/>
                </a:lnTo>
                <a:lnTo>
                  <a:pt x="312" y="166"/>
                </a:lnTo>
                <a:lnTo>
                  <a:pt x="315" y="166"/>
                </a:lnTo>
                <a:lnTo>
                  <a:pt x="316" y="168"/>
                </a:lnTo>
                <a:lnTo>
                  <a:pt x="317" y="169"/>
                </a:lnTo>
                <a:lnTo>
                  <a:pt x="319" y="173"/>
                </a:lnTo>
                <a:lnTo>
                  <a:pt x="319" y="177"/>
                </a:lnTo>
                <a:lnTo>
                  <a:pt x="317" y="187"/>
                </a:lnTo>
                <a:lnTo>
                  <a:pt x="317" y="193"/>
                </a:lnTo>
                <a:lnTo>
                  <a:pt x="317" y="199"/>
                </a:lnTo>
                <a:lnTo>
                  <a:pt x="316" y="201"/>
                </a:lnTo>
                <a:lnTo>
                  <a:pt x="315" y="204"/>
                </a:lnTo>
                <a:lnTo>
                  <a:pt x="313" y="207"/>
                </a:lnTo>
                <a:lnTo>
                  <a:pt x="310" y="210"/>
                </a:lnTo>
                <a:lnTo>
                  <a:pt x="307" y="211"/>
                </a:lnTo>
                <a:lnTo>
                  <a:pt x="303" y="213"/>
                </a:lnTo>
                <a:lnTo>
                  <a:pt x="293" y="213"/>
                </a:lnTo>
                <a:lnTo>
                  <a:pt x="206" y="211"/>
                </a:lnTo>
                <a:lnTo>
                  <a:pt x="202" y="211"/>
                </a:lnTo>
                <a:lnTo>
                  <a:pt x="199" y="208"/>
                </a:lnTo>
                <a:lnTo>
                  <a:pt x="196" y="206"/>
                </a:lnTo>
                <a:lnTo>
                  <a:pt x="194" y="201"/>
                </a:lnTo>
                <a:lnTo>
                  <a:pt x="193" y="179"/>
                </a:lnTo>
                <a:lnTo>
                  <a:pt x="193" y="156"/>
                </a:lnTo>
                <a:lnTo>
                  <a:pt x="193" y="135"/>
                </a:lnTo>
                <a:lnTo>
                  <a:pt x="194" y="113"/>
                </a:lnTo>
                <a:lnTo>
                  <a:pt x="196" y="90"/>
                </a:lnTo>
                <a:lnTo>
                  <a:pt x="197" y="67"/>
                </a:lnTo>
                <a:lnTo>
                  <a:pt x="197" y="45"/>
                </a:lnTo>
                <a:lnTo>
                  <a:pt x="197" y="22"/>
                </a:lnTo>
                <a:lnTo>
                  <a:pt x="197" y="17"/>
                </a:lnTo>
                <a:lnTo>
                  <a:pt x="199" y="11"/>
                </a:lnTo>
                <a:lnTo>
                  <a:pt x="200" y="5"/>
                </a:lnTo>
                <a:lnTo>
                  <a:pt x="203" y="4"/>
                </a:lnTo>
                <a:lnTo>
                  <a:pt x="206" y="3"/>
                </a:lnTo>
                <a:lnTo>
                  <a:pt x="214" y="0"/>
                </a:lnTo>
                <a:lnTo>
                  <a:pt x="224" y="0"/>
                </a:lnTo>
                <a:lnTo>
                  <a:pt x="312" y="1"/>
                </a:lnTo>
                <a:close/>
                <a:moveTo>
                  <a:pt x="754" y="1"/>
                </a:moveTo>
                <a:lnTo>
                  <a:pt x="760" y="8"/>
                </a:lnTo>
                <a:lnTo>
                  <a:pt x="762" y="15"/>
                </a:lnTo>
                <a:lnTo>
                  <a:pt x="764" y="22"/>
                </a:lnTo>
                <a:lnTo>
                  <a:pt x="767" y="31"/>
                </a:lnTo>
                <a:lnTo>
                  <a:pt x="775" y="51"/>
                </a:lnTo>
                <a:lnTo>
                  <a:pt x="782" y="70"/>
                </a:lnTo>
                <a:lnTo>
                  <a:pt x="789" y="90"/>
                </a:lnTo>
                <a:lnTo>
                  <a:pt x="798" y="110"/>
                </a:lnTo>
                <a:lnTo>
                  <a:pt x="801" y="113"/>
                </a:lnTo>
                <a:lnTo>
                  <a:pt x="802" y="113"/>
                </a:lnTo>
                <a:lnTo>
                  <a:pt x="803" y="113"/>
                </a:lnTo>
                <a:lnTo>
                  <a:pt x="806" y="110"/>
                </a:lnTo>
                <a:lnTo>
                  <a:pt x="806" y="106"/>
                </a:lnTo>
                <a:lnTo>
                  <a:pt x="808" y="97"/>
                </a:lnTo>
                <a:lnTo>
                  <a:pt x="808" y="73"/>
                </a:lnTo>
                <a:lnTo>
                  <a:pt x="806" y="62"/>
                </a:lnTo>
                <a:lnTo>
                  <a:pt x="805" y="49"/>
                </a:lnTo>
                <a:lnTo>
                  <a:pt x="802" y="38"/>
                </a:lnTo>
                <a:lnTo>
                  <a:pt x="799" y="28"/>
                </a:lnTo>
                <a:lnTo>
                  <a:pt x="796" y="17"/>
                </a:lnTo>
                <a:lnTo>
                  <a:pt x="792" y="7"/>
                </a:lnTo>
                <a:lnTo>
                  <a:pt x="792" y="4"/>
                </a:lnTo>
                <a:lnTo>
                  <a:pt x="792" y="1"/>
                </a:lnTo>
                <a:lnTo>
                  <a:pt x="795" y="0"/>
                </a:lnTo>
                <a:lnTo>
                  <a:pt x="810" y="0"/>
                </a:lnTo>
                <a:lnTo>
                  <a:pt x="832" y="0"/>
                </a:lnTo>
                <a:lnTo>
                  <a:pt x="833" y="1"/>
                </a:lnTo>
                <a:lnTo>
                  <a:pt x="834" y="3"/>
                </a:lnTo>
                <a:lnTo>
                  <a:pt x="836" y="4"/>
                </a:lnTo>
                <a:lnTo>
                  <a:pt x="836" y="5"/>
                </a:lnTo>
                <a:lnTo>
                  <a:pt x="836" y="14"/>
                </a:lnTo>
                <a:lnTo>
                  <a:pt x="836" y="36"/>
                </a:lnTo>
                <a:lnTo>
                  <a:pt x="834" y="60"/>
                </a:lnTo>
                <a:lnTo>
                  <a:pt x="832" y="107"/>
                </a:lnTo>
                <a:lnTo>
                  <a:pt x="830" y="131"/>
                </a:lnTo>
                <a:lnTo>
                  <a:pt x="829" y="155"/>
                </a:lnTo>
                <a:lnTo>
                  <a:pt x="829" y="179"/>
                </a:lnTo>
                <a:lnTo>
                  <a:pt x="830" y="203"/>
                </a:lnTo>
                <a:lnTo>
                  <a:pt x="830" y="206"/>
                </a:lnTo>
                <a:lnTo>
                  <a:pt x="829" y="208"/>
                </a:lnTo>
                <a:lnTo>
                  <a:pt x="827" y="210"/>
                </a:lnTo>
                <a:lnTo>
                  <a:pt x="826" y="211"/>
                </a:lnTo>
                <a:lnTo>
                  <a:pt x="808" y="213"/>
                </a:lnTo>
                <a:lnTo>
                  <a:pt x="799" y="213"/>
                </a:lnTo>
                <a:lnTo>
                  <a:pt x="791" y="211"/>
                </a:lnTo>
                <a:lnTo>
                  <a:pt x="789" y="208"/>
                </a:lnTo>
                <a:lnTo>
                  <a:pt x="786" y="207"/>
                </a:lnTo>
                <a:lnTo>
                  <a:pt x="762" y="144"/>
                </a:lnTo>
                <a:lnTo>
                  <a:pt x="750" y="111"/>
                </a:lnTo>
                <a:lnTo>
                  <a:pt x="737" y="80"/>
                </a:lnTo>
                <a:lnTo>
                  <a:pt x="736" y="76"/>
                </a:lnTo>
                <a:lnTo>
                  <a:pt x="733" y="76"/>
                </a:lnTo>
                <a:lnTo>
                  <a:pt x="731" y="76"/>
                </a:lnTo>
                <a:lnTo>
                  <a:pt x="730" y="77"/>
                </a:lnTo>
                <a:lnTo>
                  <a:pt x="728" y="80"/>
                </a:lnTo>
                <a:lnTo>
                  <a:pt x="726" y="86"/>
                </a:lnTo>
                <a:lnTo>
                  <a:pt x="724" y="97"/>
                </a:lnTo>
                <a:lnTo>
                  <a:pt x="721" y="110"/>
                </a:lnTo>
                <a:lnTo>
                  <a:pt x="721" y="122"/>
                </a:lnTo>
                <a:lnTo>
                  <a:pt x="721" y="148"/>
                </a:lnTo>
                <a:lnTo>
                  <a:pt x="723" y="161"/>
                </a:lnTo>
                <a:lnTo>
                  <a:pt x="724" y="173"/>
                </a:lnTo>
                <a:lnTo>
                  <a:pt x="727" y="186"/>
                </a:lnTo>
                <a:lnTo>
                  <a:pt x="731" y="197"/>
                </a:lnTo>
                <a:lnTo>
                  <a:pt x="731" y="204"/>
                </a:lnTo>
                <a:lnTo>
                  <a:pt x="731" y="207"/>
                </a:lnTo>
                <a:lnTo>
                  <a:pt x="730" y="210"/>
                </a:lnTo>
                <a:lnTo>
                  <a:pt x="726" y="211"/>
                </a:lnTo>
                <a:lnTo>
                  <a:pt x="721" y="213"/>
                </a:lnTo>
                <a:lnTo>
                  <a:pt x="713" y="213"/>
                </a:lnTo>
                <a:lnTo>
                  <a:pt x="704" y="213"/>
                </a:lnTo>
                <a:lnTo>
                  <a:pt x="697" y="213"/>
                </a:lnTo>
                <a:lnTo>
                  <a:pt x="690" y="211"/>
                </a:lnTo>
                <a:lnTo>
                  <a:pt x="688" y="210"/>
                </a:lnTo>
                <a:lnTo>
                  <a:pt x="685" y="207"/>
                </a:lnTo>
                <a:lnTo>
                  <a:pt x="680" y="199"/>
                </a:lnTo>
                <a:lnTo>
                  <a:pt x="678" y="190"/>
                </a:lnTo>
                <a:lnTo>
                  <a:pt x="678" y="180"/>
                </a:lnTo>
                <a:lnTo>
                  <a:pt x="678" y="170"/>
                </a:lnTo>
                <a:lnTo>
                  <a:pt x="679" y="161"/>
                </a:lnTo>
                <a:lnTo>
                  <a:pt x="682" y="151"/>
                </a:lnTo>
                <a:lnTo>
                  <a:pt x="685" y="142"/>
                </a:lnTo>
                <a:lnTo>
                  <a:pt x="689" y="134"/>
                </a:lnTo>
                <a:lnTo>
                  <a:pt x="700" y="107"/>
                </a:lnTo>
                <a:lnTo>
                  <a:pt x="706" y="93"/>
                </a:lnTo>
                <a:lnTo>
                  <a:pt x="707" y="86"/>
                </a:lnTo>
                <a:lnTo>
                  <a:pt x="710" y="79"/>
                </a:lnTo>
                <a:lnTo>
                  <a:pt x="713" y="63"/>
                </a:lnTo>
                <a:lnTo>
                  <a:pt x="714" y="49"/>
                </a:lnTo>
                <a:lnTo>
                  <a:pt x="713" y="42"/>
                </a:lnTo>
                <a:lnTo>
                  <a:pt x="713" y="34"/>
                </a:lnTo>
                <a:lnTo>
                  <a:pt x="712" y="27"/>
                </a:lnTo>
                <a:lnTo>
                  <a:pt x="709" y="20"/>
                </a:lnTo>
                <a:lnTo>
                  <a:pt x="707" y="15"/>
                </a:lnTo>
                <a:lnTo>
                  <a:pt x="704" y="11"/>
                </a:lnTo>
                <a:lnTo>
                  <a:pt x="704" y="8"/>
                </a:lnTo>
                <a:lnTo>
                  <a:pt x="704" y="5"/>
                </a:lnTo>
                <a:lnTo>
                  <a:pt x="706" y="4"/>
                </a:lnTo>
                <a:lnTo>
                  <a:pt x="707" y="3"/>
                </a:lnTo>
                <a:lnTo>
                  <a:pt x="710" y="1"/>
                </a:lnTo>
                <a:lnTo>
                  <a:pt x="714" y="0"/>
                </a:lnTo>
                <a:lnTo>
                  <a:pt x="721" y="0"/>
                </a:lnTo>
                <a:lnTo>
                  <a:pt x="738" y="0"/>
                </a:lnTo>
                <a:lnTo>
                  <a:pt x="747" y="0"/>
                </a:lnTo>
                <a:lnTo>
                  <a:pt x="754" y="1"/>
                </a:lnTo>
                <a:close/>
                <a:moveTo>
                  <a:pt x="1261" y="1"/>
                </a:moveTo>
                <a:lnTo>
                  <a:pt x="1261" y="3"/>
                </a:lnTo>
                <a:lnTo>
                  <a:pt x="1263" y="4"/>
                </a:lnTo>
                <a:lnTo>
                  <a:pt x="1264" y="7"/>
                </a:lnTo>
                <a:lnTo>
                  <a:pt x="1264" y="12"/>
                </a:lnTo>
                <a:lnTo>
                  <a:pt x="1264" y="18"/>
                </a:lnTo>
                <a:lnTo>
                  <a:pt x="1263" y="42"/>
                </a:lnTo>
                <a:lnTo>
                  <a:pt x="1260" y="82"/>
                </a:lnTo>
                <a:lnTo>
                  <a:pt x="1257" y="121"/>
                </a:lnTo>
                <a:lnTo>
                  <a:pt x="1255" y="162"/>
                </a:lnTo>
                <a:lnTo>
                  <a:pt x="1257" y="203"/>
                </a:lnTo>
                <a:lnTo>
                  <a:pt x="1257" y="207"/>
                </a:lnTo>
                <a:lnTo>
                  <a:pt x="1255" y="210"/>
                </a:lnTo>
                <a:lnTo>
                  <a:pt x="1253" y="211"/>
                </a:lnTo>
                <a:lnTo>
                  <a:pt x="1246" y="213"/>
                </a:lnTo>
                <a:lnTo>
                  <a:pt x="1237" y="213"/>
                </a:lnTo>
                <a:lnTo>
                  <a:pt x="1222" y="211"/>
                </a:lnTo>
                <a:lnTo>
                  <a:pt x="1219" y="211"/>
                </a:lnTo>
                <a:lnTo>
                  <a:pt x="1216" y="210"/>
                </a:lnTo>
                <a:lnTo>
                  <a:pt x="1213" y="206"/>
                </a:lnTo>
                <a:lnTo>
                  <a:pt x="1189" y="141"/>
                </a:lnTo>
                <a:lnTo>
                  <a:pt x="1176" y="110"/>
                </a:lnTo>
                <a:lnTo>
                  <a:pt x="1164" y="77"/>
                </a:lnTo>
                <a:lnTo>
                  <a:pt x="1161" y="76"/>
                </a:lnTo>
                <a:lnTo>
                  <a:pt x="1159" y="76"/>
                </a:lnTo>
                <a:lnTo>
                  <a:pt x="1157" y="76"/>
                </a:lnTo>
                <a:lnTo>
                  <a:pt x="1154" y="83"/>
                </a:lnTo>
                <a:lnTo>
                  <a:pt x="1152" y="90"/>
                </a:lnTo>
                <a:lnTo>
                  <a:pt x="1149" y="104"/>
                </a:lnTo>
                <a:lnTo>
                  <a:pt x="1148" y="128"/>
                </a:lnTo>
                <a:lnTo>
                  <a:pt x="1148" y="141"/>
                </a:lnTo>
                <a:lnTo>
                  <a:pt x="1148" y="152"/>
                </a:lnTo>
                <a:lnTo>
                  <a:pt x="1149" y="165"/>
                </a:lnTo>
                <a:lnTo>
                  <a:pt x="1152" y="176"/>
                </a:lnTo>
                <a:lnTo>
                  <a:pt x="1155" y="187"/>
                </a:lnTo>
                <a:lnTo>
                  <a:pt x="1158" y="199"/>
                </a:lnTo>
                <a:lnTo>
                  <a:pt x="1159" y="204"/>
                </a:lnTo>
                <a:lnTo>
                  <a:pt x="1159" y="206"/>
                </a:lnTo>
                <a:lnTo>
                  <a:pt x="1158" y="207"/>
                </a:lnTo>
                <a:lnTo>
                  <a:pt x="1158" y="208"/>
                </a:lnTo>
                <a:lnTo>
                  <a:pt x="1154" y="211"/>
                </a:lnTo>
                <a:lnTo>
                  <a:pt x="1149" y="213"/>
                </a:lnTo>
                <a:lnTo>
                  <a:pt x="1140" y="213"/>
                </a:lnTo>
                <a:lnTo>
                  <a:pt x="1123" y="213"/>
                </a:lnTo>
                <a:lnTo>
                  <a:pt x="1118" y="211"/>
                </a:lnTo>
                <a:lnTo>
                  <a:pt x="1116" y="210"/>
                </a:lnTo>
                <a:lnTo>
                  <a:pt x="1111" y="208"/>
                </a:lnTo>
                <a:lnTo>
                  <a:pt x="1110" y="206"/>
                </a:lnTo>
                <a:lnTo>
                  <a:pt x="1107" y="200"/>
                </a:lnTo>
                <a:lnTo>
                  <a:pt x="1106" y="196"/>
                </a:lnTo>
                <a:lnTo>
                  <a:pt x="1104" y="190"/>
                </a:lnTo>
                <a:lnTo>
                  <a:pt x="1104" y="186"/>
                </a:lnTo>
                <a:lnTo>
                  <a:pt x="1104" y="176"/>
                </a:lnTo>
                <a:lnTo>
                  <a:pt x="1104" y="166"/>
                </a:lnTo>
                <a:lnTo>
                  <a:pt x="1107" y="156"/>
                </a:lnTo>
                <a:lnTo>
                  <a:pt x="1110" y="146"/>
                </a:lnTo>
                <a:lnTo>
                  <a:pt x="1113" y="138"/>
                </a:lnTo>
                <a:lnTo>
                  <a:pt x="1117" y="129"/>
                </a:lnTo>
                <a:lnTo>
                  <a:pt x="1124" y="115"/>
                </a:lnTo>
                <a:lnTo>
                  <a:pt x="1130" y="101"/>
                </a:lnTo>
                <a:lnTo>
                  <a:pt x="1134" y="86"/>
                </a:lnTo>
                <a:lnTo>
                  <a:pt x="1138" y="72"/>
                </a:lnTo>
                <a:lnTo>
                  <a:pt x="1140" y="56"/>
                </a:lnTo>
                <a:lnTo>
                  <a:pt x="1140" y="41"/>
                </a:lnTo>
                <a:lnTo>
                  <a:pt x="1140" y="32"/>
                </a:lnTo>
                <a:lnTo>
                  <a:pt x="1137" y="25"/>
                </a:lnTo>
                <a:lnTo>
                  <a:pt x="1135" y="18"/>
                </a:lnTo>
                <a:lnTo>
                  <a:pt x="1131" y="11"/>
                </a:lnTo>
                <a:lnTo>
                  <a:pt x="1131" y="7"/>
                </a:lnTo>
                <a:lnTo>
                  <a:pt x="1131" y="4"/>
                </a:lnTo>
                <a:lnTo>
                  <a:pt x="1133" y="3"/>
                </a:lnTo>
                <a:lnTo>
                  <a:pt x="1135" y="1"/>
                </a:lnTo>
                <a:lnTo>
                  <a:pt x="1138" y="0"/>
                </a:lnTo>
                <a:lnTo>
                  <a:pt x="1144" y="0"/>
                </a:lnTo>
                <a:lnTo>
                  <a:pt x="1162" y="0"/>
                </a:lnTo>
                <a:lnTo>
                  <a:pt x="1171" y="0"/>
                </a:lnTo>
                <a:lnTo>
                  <a:pt x="1181" y="1"/>
                </a:lnTo>
                <a:lnTo>
                  <a:pt x="1183" y="3"/>
                </a:lnTo>
                <a:lnTo>
                  <a:pt x="1185" y="5"/>
                </a:lnTo>
                <a:lnTo>
                  <a:pt x="1188" y="10"/>
                </a:lnTo>
                <a:lnTo>
                  <a:pt x="1202" y="51"/>
                </a:lnTo>
                <a:lnTo>
                  <a:pt x="1217" y="90"/>
                </a:lnTo>
                <a:lnTo>
                  <a:pt x="1223" y="104"/>
                </a:lnTo>
                <a:lnTo>
                  <a:pt x="1226" y="110"/>
                </a:lnTo>
                <a:lnTo>
                  <a:pt x="1227" y="111"/>
                </a:lnTo>
                <a:lnTo>
                  <a:pt x="1229" y="113"/>
                </a:lnTo>
                <a:lnTo>
                  <a:pt x="1230" y="113"/>
                </a:lnTo>
                <a:lnTo>
                  <a:pt x="1231" y="113"/>
                </a:lnTo>
                <a:lnTo>
                  <a:pt x="1233" y="110"/>
                </a:lnTo>
                <a:lnTo>
                  <a:pt x="1234" y="96"/>
                </a:lnTo>
                <a:lnTo>
                  <a:pt x="1234" y="83"/>
                </a:lnTo>
                <a:lnTo>
                  <a:pt x="1234" y="69"/>
                </a:lnTo>
                <a:lnTo>
                  <a:pt x="1233" y="56"/>
                </a:lnTo>
                <a:lnTo>
                  <a:pt x="1230" y="43"/>
                </a:lnTo>
                <a:lnTo>
                  <a:pt x="1227" y="31"/>
                </a:lnTo>
                <a:lnTo>
                  <a:pt x="1223" y="18"/>
                </a:lnTo>
                <a:lnTo>
                  <a:pt x="1219" y="7"/>
                </a:lnTo>
                <a:lnTo>
                  <a:pt x="1219" y="3"/>
                </a:lnTo>
                <a:lnTo>
                  <a:pt x="1219" y="1"/>
                </a:lnTo>
                <a:lnTo>
                  <a:pt x="1220" y="1"/>
                </a:lnTo>
                <a:lnTo>
                  <a:pt x="1224" y="0"/>
                </a:lnTo>
                <a:lnTo>
                  <a:pt x="1234" y="0"/>
                </a:lnTo>
                <a:lnTo>
                  <a:pt x="1254" y="0"/>
                </a:lnTo>
                <a:lnTo>
                  <a:pt x="1257" y="0"/>
                </a:lnTo>
                <a:lnTo>
                  <a:pt x="1261" y="1"/>
                </a:lnTo>
                <a:close/>
                <a:moveTo>
                  <a:pt x="416" y="1"/>
                </a:moveTo>
                <a:lnTo>
                  <a:pt x="418" y="1"/>
                </a:lnTo>
                <a:lnTo>
                  <a:pt x="419" y="3"/>
                </a:lnTo>
                <a:lnTo>
                  <a:pt x="421" y="4"/>
                </a:lnTo>
                <a:lnTo>
                  <a:pt x="421" y="7"/>
                </a:lnTo>
                <a:lnTo>
                  <a:pt x="418" y="18"/>
                </a:lnTo>
                <a:lnTo>
                  <a:pt x="413" y="29"/>
                </a:lnTo>
                <a:lnTo>
                  <a:pt x="409" y="41"/>
                </a:lnTo>
                <a:lnTo>
                  <a:pt x="406" y="52"/>
                </a:lnTo>
                <a:lnTo>
                  <a:pt x="398" y="77"/>
                </a:lnTo>
                <a:lnTo>
                  <a:pt x="389" y="103"/>
                </a:lnTo>
                <a:lnTo>
                  <a:pt x="382" y="128"/>
                </a:lnTo>
                <a:lnTo>
                  <a:pt x="380" y="141"/>
                </a:lnTo>
                <a:lnTo>
                  <a:pt x="380" y="153"/>
                </a:lnTo>
                <a:lnTo>
                  <a:pt x="380" y="161"/>
                </a:lnTo>
                <a:lnTo>
                  <a:pt x="382" y="168"/>
                </a:lnTo>
                <a:lnTo>
                  <a:pt x="387" y="173"/>
                </a:lnTo>
                <a:lnTo>
                  <a:pt x="388" y="176"/>
                </a:lnTo>
                <a:lnTo>
                  <a:pt x="391" y="179"/>
                </a:lnTo>
                <a:lnTo>
                  <a:pt x="399" y="179"/>
                </a:lnTo>
                <a:lnTo>
                  <a:pt x="406" y="179"/>
                </a:lnTo>
                <a:lnTo>
                  <a:pt x="412" y="176"/>
                </a:lnTo>
                <a:lnTo>
                  <a:pt x="419" y="173"/>
                </a:lnTo>
                <a:lnTo>
                  <a:pt x="433" y="168"/>
                </a:lnTo>
                <a:lnTo>
                  <a:pt x="440" y="165"/>
                </a:lnTo>
                <a:lnTo>
                  <a:pt x="447" y="163"/>
                </a:lnTo>
                <a:lnTo>
                  <a:pt x="450" y="163"/>
                </a:lnTo>
                <a:lnTo>
                  <a:pt x="452" y="166"/>
                </a:lnTo>
                <a:lnTo>
                  <a:pt x="453" y="170"/>
                </a:lnTo>
                <a:lnTo>
                  <a:pt x="454" y="176"/>
                </a:lnTo>
                <a:lnTo>
                  <a:pt x="454" y="187"/>
                </a:lnTo>
                <a:lnTo>
                  <a:pt x="453" y="199"/>
                </a:lnTo>
                <a:lnTo>
                  <a:pt x="452" y="203"/>
                </a:lnTo>
                <a:lnTo>
                  <a:pt x="450" y="206"/>
                </a:lnTo>
                <a:lnTo>
                  <a:pt x="449" y="208"/>
                </a:lnTo>
                <a:lnTo>
                  <a:pt x="446" y="210"/>
                </a:lnTo>
                <a:lnTo>
                  <a:pt x="443" y="211"/>
                </a:lnTo>
                <a:lnTo>
                  <a:pt x="440" y="213"/>
                </a:lnTo>
                <a:lnTo>
                  <a:pt x="351" y="211"/>
                </a:lnTo>
                <a:lnTo>
                  <a:pt x="347" y="210"/>
                </a:lnTo>
                <a:lnTo>
                  <a:pt x="346" y="208"/>
                </a:lnTo>
                <a:lnTo>
                  <a:pt x="344" y="207"/>
                </a:lnTo>
                <a:lnTo>
                  <a:pt x="343" y="203"/>
                </a:lnTo>
                <a:lnTo>
                  <a:pt x="344" y="197"/>
                </a:lnTo>
                <a:lnTo>
                  <a:pt x="344" y="187"/>
                </a:lnTo>
                <a:lnTo>
                  <a:pt x="347" y="166"/>
                </a:lnTo>
                <a:lnTo>
                  <a:pt x="348" y="145"/>
                </a:lnTo>
                <a:lnTo>
                  <a:pt x="350" y="100"/>
                </a:lnTo>
                <a:lnTo>
                  <a:pt x="353" y="56"/>
                </a:lnTo>
                <a:lnTo>
                  <a:pt x="353" y="34"/>
                </a:lnTo>
                <a:lnTo>
                  <a:pt x="354" y="12"/>
                </a:lnTo>
                <a:lnTo>
                  <a:pt x="356" y="8"/>
                </a:lnTo>
                <a:lnTo>
                  <a:pt x="358" y="5"/>
                </a:lnTo>
                <a:lnTo>
                  <a:pt x="361" y="3"/>
                </a:lnTo>
                <a:lnTo>
                  <a:pt x="365" y="1"/>
                </a:lnTo>
                <a:lnTo>
                  <a:pt x="372" y="0"/>
                </a:lnTo>
                <a:lnTo>
                  <a:pt x="387" y="0"/>
                </a:lnTo>
                <a:lnTo>
                  <a:pt x="402" y="0"/>
                </a:lnTo>
                <a:lnTo>
                  <a:pt x="409" y="1"/>
                </a:lnTo>
                <a:lnTo>
                  <a:pt x="416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0" name="Freeform 179">
            <a:extLst>
              <a:ext uri="{FF2B5EF4-FFF2-40B4-BE49-F238E27FC236}">
                <a16:creationId xmlns:a16="http://schemas.microsoft.com/office/drawing/2014/main" id="{25898476-F36A-0467-0936-BB791F94F78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90901" y="6319015"/>
            <a:ext cx="281162" cy="54000"/>
          </a:xfrm>
          <a:custGeom>
            <a:avLst/>
            <a:gdLst>
              <a:gd name="T0" fmla="*/ 222 w 1561"/>
              <a:gd name="T1" fmla="*/ 22 h 300"/>
              <a:gd name="T2" fmla="*/ 215 w 1561"/>
              <a:gd name="T3" fmla="*/ 241 h 300"/>
              <a:gd name="T4" fmla="*/ 179 w 1561"/>
              <a:gd name="T5" fmla="*/ 279 h 300"/>
              <a:gd name="T6" fmla="*/ 126 w 1561"/>
              <a:gd name="T7" fmla="*/ 294 h 300"/>
              <a:gd name="T8" fmla="*/ 69 w 1561"/>
              <a:gd name="T9" fmla="*/ 287 h 300"/>
              <a:gd name="T10" fmla="*/ 27 w 1561"/>
              <a:gd name="T11" fmla="*/ 256 h 300"/>
              <a:gd name="T12" fmla="*/ 13 w 1561"/>
              <a:gd name="T13" fmla="*/ 29 h 300"/>
              <a:gd name="T14" fmla="*/ 92 w 1561"/>
              <a:gd name="T15" fmla="*/ 8 h 300"/>
              <a:gd name="T16" fmla="*/ 103 w 1561"/>
              <a:gd name="T17" fmla="*/ 266 h 300"/>
              <a:gd name="T18" fmla="*/ 130 w 1561"/>
              <a:gd name="T19" fmla="*/ 266 h 300"/>
              <a:gd name="T20" fmla="*/ 141 w 1561"/>
              <a:gd name="T21" fmla="*/ 8 h 300"/>
              <a:gd name="T22" fmla="*/ 1235 w 1561"/>
              <a:gd name="T23" fmla="*/ 212 h 300"/>
              <a:gd name="T24" fmla="*/ 1004 w 1561"/>
              <a:gd name="T25" fmla="*/ 291 h 300"/>
              <a:gd name="T26" fmla="*/ 1002 w 1561"/>
              <a:gd name="T27" fmla="*/ 131 h 300"/>
              <a:gd name="T28" fmla="*/ 862 w 1561"/>
              <a:gd name="T29" fmla="*/ 282 h 300"/>
              <a:gd name="T30" fmla="*/ 815 w 1561"/>
              <a:gd name="T31" fmla="*/ 277 h 300"/>
              <a:gd name="T32" fmla="*/ 831 w 1561"/>
              <a:gd name="T33" fmla="*/ 14 h 300"/>
              <a:gd name="T34" fmla="*/ 1082 w 1561"/>
              <a:gd name="T35" fmla="*/ 8 h 300"/>
              <a:gd name="T36" fmla="*/ 1069 w 1561"/>
              <a:gd name="T37" fmla="*/ 29 h 300"/>
              <a:gd name="T38" fmla="*/ 1109 w 1561"/>
              <a:gd name="T39" fmla="*/ 286 h 300"/>
              <a:gd name="T40" fmla="*/ 1185 w 1561"/>
              <a:gd name="T41" fmla="*/ 22 h 300"/>
              <a:gd name="T42" fmla="*/ 1255 w 1561"/>
              <a:gd name="T43" fmla="*/ 8 h 300"/>
              <a:gd name="T44" fmla="*/ 1404 w 1561"/>
              <a:gd name="T45" fmla="*/ 33 h 300"/>
              <a:gd name="T46" fmla="*/ 1397 w 1561"/>
              <a:gd name="T47" fmla="*/ 8 h 300"/>
              <a:gd name="T48" fmla="*/ 1557 w 1561"/>
              <a:gd name="T49" fmla="*/ 287 h 300"/>
              <a:gd name="T50" fmla="*/ 1341 w 1561"/>
              <a:gd name="T51" fmla="*/ 291 h 300"/>
              <a:gd name="T52" fmla="*/ 1108 w 1561"/>
              <a:gd name="T53" fmla="*/ 291 h 300"/>
              <a:gd name="T54" fmla="*/ 476 w 1561"/>
              <a:gd name="T55" fmla="*/ 22 h 300"/>
              <a:gd name="T56" fmla="*/ 470 w 1561"/>
              <a:gd name="T57" fmla="*/ 241 h 300"/>
              <a:gd name="T58" fmla="*/ 435 w 1561"/>
              <a:gd name="T59" fmla="*/ 279 h 300"/>
              <a:gd name="T60" fmla="*/ 381 w 1561"/>
              <a:gd name="T61" fmla="*/ 294 h 300"/>
              <a:gd name="T62" fmla="*/ 325 w 1561"/>
              <a:gd name="T63" fmla="*/ 287 h 300"/>
              <a:gd name="T64" fmla="*/ 283 w 1561"/>
              <a:gd name="T65" fmla="*/ 256 h 300"/>
              <a:gd name="T66" fmla="*/ 268 w 1561"/>
              <a:gd name="T67" fmla="*/ 29 h 300"/>
              <a:gd name="T68" fmla="*/ 348 w 1561"/>
              <a:gd name="T69" fmla="*/ 8 h 300"/>
              <a:gd name="T70" fmla="*/ 357 w 1561"/>
              <a:gd name="T71" fmla="*/ 266 h 300"/>
              <a:gd name="T72" fmla="*/ 386 w 1561"/>
              <a:gd name="T73" fmla="*/ 266 h 300"/>
              <a:gd name="T74" fmla="*/ 397 w 1561"/>
              <a:gd name="T75" fmla="*/ 8 h 300"/>
              <a:gd name="T76" fmla="*/ 640 w 1561"/>
              <a:gd name="T77" fmla="*/ 224 h 300"/>
              <a:gd name="T78" fmla="*/ 605 w 1561"/>
              <a:gd name="T79" fmla="*/ 270 h 300"/>
              <a:gd name="T80" fmla="*/ 524 w 1561"/>
              <a:gd name="T81" fmla="*/ 283 h 300"/>
              <a:gd name="T82" fmla="*/ 561 w 1561"/>
              <a:gd name="T83" fmla="*/ 243 h 300"/>
              <a:gd name="T84" fmla="*/ 555 w 1561"/>
              <a:gd name="T85" fmla="*/ 196 h 300"/>
              <a:gd name="T86" fmla="*/ 513 w 1561"/>
              <a:gd name="T87" fmla="*/ 128 h 300"/>
              <a:gd name="T88" fmla="*/ 509 w 1561"/>
              <a:gd name="T89" fmla="*/ 81 h 300"/>
              <a:gd name="T90" fmla="*/ 534 w 1561"/>
              <a:gd name="T91" fmla="*/ 40 h 300"/>
              <a:gd name="T92" fmla="*/ 639 w 1561"/>
              <a:gd name="T93" fmla="*/ 42 h 300"/>
              <a:gd name="T94" fmla="*/ 589 w 1561"/>
              <a:gd name="T95" fmla="*/ 70 h 300"/>
              <a:gd name="T96" fmla="*/ 620 w 1561"/>
              <a:gd name="T97" fmla="*/ 126 h 300"/>
              <a:gd name="T98" fmla="*/ 646 w 1561"/>
              <a:gd name="T99" fmla="*/ 193 h 300"/>
              <a:gd name="T100" fmla="*/ 687 w 1561"/>
              <a:gd name="T101" fmla="*/ 280 h 300"/>
              <a:gd name="T102" fmla="*/ 684 w 1561"/>
              <a:gd name="T103" fmla="*/ 16 h 300"/>
              <a:gd name="T104" fmla="*/ 774 w 1561"/>
              <a:gd name="T105" fmla="*/ 14 h 300"/>
              <a:gd name="T106" fmla="*/ 767 w 1561"/>
              <a:gd name="T107" fmla="*/ 2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61" h="300">
                <a:moveTo>
                  <a:pt x="233" y="8"/>
                </a:moveTo>
                <a:lnTo>
                  <a:pt x="227" y="12"/>
                </a:lnTo>
                <a:lnTo>
                  <a:pt x="226" y="14"/>
                </a:lnTo>
                <a:lnTo>
                  <a:pt x="223" y="16"/>
                </a:lnTo>
                <a:lnTo>
                  <a:pt x="222" y="19"/>
                </a:lnTo>
                <a:lnTo>
                  <a:pt x="222" y="22"/>
                </a:lnTo>
                <a:lnTo>
                  <a:pt x="220" y="25"/>
                </a:lnTo>
                <a:lnTo>
                  <a:pt x="220" y="29"/>
                </a:lnTo>
                <a:lnTo>
                  <a:pt x="220" y="212"/>
                </a:lnTo>
                <a:lnTo>
                  <a:pt x="219" y="222"/>
                </a:lnTo>
                <a:lnTo>
                  <a:pt x="218" y="232"/>
                </a:lnTo>
                <a:lnTo>
                  <a:pt x="215" y="241"/>
                </a:lnTo>
                <a:lnTo>
                  <a:pt x="210" y="249"/>
                </a:lnTo>
                <a:lnTo>
                  <a:pt x="206" y="256"/>
                </a:lnTo>
                <a:lnTo>
                  <a:pt x="201" y="263"/>
                </a:lnTo>
                <a:lnTo>
                  <a:pt x="195" y="269"/>
                </a:lnTo>
                <a:lnTo>
                  <a:pt x="188" y="274"/>
                </a:lnTo>
                <a:lnTo>
                  <a:pt x="179" y="279"/>
                </a:lnTo>
                <a:lnTo>
                  <a:pt x="172" y="283"/>
                </a:lnTo>
                <a:lnTo>
                  <a:pt x="164" y="287"/>
                </a:lnTo>
                <a:lnTo>
                  <a:pt x="154" y="290"/>
                </a:lnTo>
                <a:lnTo>
                  <a:pt x="146" y="293"/>
                </a:lnTo>
                <a:lnTo>
                  <a:pt x="136" y="294"/>
                </a:lnTo>
                <a:lnTo>
                  <a:pt x="126" y="294"/>
                </a:lnTo>
                <a:lnTo>
                  <a:pt x="116" y="296"/>
                </a:lnTo>
                <a:lnTo>
                  <a:pt x="107" y="294"/>
                </a:lnTo>
                <a:lnTo>
                  <a:pt x="97" y="294"/>
                </a:lnTo>
                <a:lnTo>
                  <a:pt x="88" y="293"/>
                </a:lnTo>
                <a:lnTo>
                  <a:pt x="78" y="290"/>
                </a:lnTo>
                <a:lnTo>
                  <a:pt x="69" y="287"/>
                </a:lnTo>
                <a:lnTo>
                  <a:pt x="61" y="283"/>
                </a:lnTo>
                <a:lnTo>
                  <a:pt x="52" y="279"/>
                </a:lnTo>
                <a:lnTo>
                  <a:pt x="45" y="274"/>
                </a:lnTo>
                <a:lnTo>
                  <a:pt x="38" y="269"/>
                </a:lnTo>
                <a:lnTo>
                  <a:pt x="32" y="263"/>
                </a:lnTo>
                <a:lnTo>
                  <a:pt x="27" y="256"/>
                </a:lnTo>
                <a:lnTo>
                  <a:pt x="23" y="249"/>
                </a:lnTo>
                <a:lnTo>
                  <a:pt x="18" y="241"/>
                </a:lnTo>
                <a:lnTo>
                  <a:pt x="16" y="232"/>
                </a:lnTo>
                <a:lnTo>
                  <a:pt x="14" y="222"/>
                </a:lnTo>
                <a:lnTo>
                  <a:pt x="13" y="212"/>
                </a:lnTo>
                <a:lnTo>
                  <a:pt x="13" y="29"/>
                </a:lnTo>
                <a:lnTo>
                  <a:pt x="13" y="26"/>
                </a:lnTo>
                <a:lnTo>
                  <a:pt x="13" y="24"/>
                </a:lnTo>
                <a:lnTo>
                  <a:pt x="10" y="18"/>
                </a:lnTo>
                <a:lnTo>
                  <a:pt x="6" y="12"/>
                </a:lnTo>
                <a:lnTo>
                  <a:pt x="0" y="8"/>
                </a:lnTo>
                <a:lnTo>
                  <a:pt x="92" y="8"/>
                </a:lnTo>
                <a:lnTo>
                  <a:pt x="92" y="242"/>
                </a:lnTo>
                <a:lnTo>
                  <a:pt x="92" y="249"/>
                </a:lnTo>
                <a:lnTo>
                  <a:pt x="93" y="255"/>
                </a:lnTo>
                <a:lnTo>
                  <a:pt x="96" y="259"/>
                </a:lnTo>
                <a:lnTo>
                  <a:pt x="99" y="263"/>
                </a:lnTo>
                <a:lnTo>
                  <a:pt x="103" y="266"/>
                </a:lnTo>
                <a:lnTo>
                  <a:pt x="107" y="269"/>
                </a:lnTo>
                <a:lnTo>
                  <a:pt x="112" y="270"/>
                </a:lnTo>
                <a:lnTo>
                  <a:pt x="116" y="272"/>
                </a:lnTo>
                <a:lnTo>
                  <a:pt x="121" y="270"/>
                </a:lnTo>
                <a:lnTo>
                  <a:pt x="126" y="269"/>
                </a:lnTo>
                <a:lnTo>
                  <a:pt x="130" y="266"/>
                </a:lnTo>
                <a:lnTo>
                  <a:pt x="134" y="263"/>
                </a:lnTo>
                <a:lnTo>
                  <a:pt x="137" y="259"/>
                </a:lnTo>
                <a:lnTo>
                  <a:pt x="140" y="255"/>
                </a:lnTo>
                <a:lnTo>
                  <a:pt x="141" y="249"/>
                </a:lnTo>
                <a:lnTo>
                  <a:pt x="141" y="242"/>
                </a:lnTo>
                <a:lnTo>
                  <a:pt x="141" y="8"/>
                </a:lnTo>
                <a:lnTo>
                  <a:pt x="233" y="8"/>
                </a:lnTo>
                <a:close/>
                <a:moveTo>
                  <a:pt x="1455" y="212"/>
                </a:moveTo>
                <a:lnTo>
                  <a:pt x="1425" y="108"/>
                </a:lnTo>
                <a:lnTo>
                  <a:pt x="1397" y="212"/>
                </a:lnTo>
                <a:lnTo>
                  <a:pt x="1455" y="212"/>
                </a:lnTo>
                <a:close/>
                <a:moveTo>
                  <a:pt x="1235" y="212"/>
                </a:moveTo>
                <a:lnTo>
                  <a:pt x="1206" y="108"/>
                </a:lnTo>
                <a:lnTo>
                  <a:pt x="1177" y="212"/>
                </a:lnTo>
                <a:lnTo>
                  <a:pt x="1235" y="212"/>
                </a:lnTo>
                <a:close/>
                <a:moveTo>
                  <a:pt x="1108" y="291"/>
                </a:moveTo>
                <a:lnTo>
                  <a:pt x="1102" y="291"/>
                </a:lnTo>
                <a:lnTo>
                  <a:pt x="1004" y="291"/>
                </a:lnTo>
                <a:lnTo>
                  <a:pt x="1010" y="289"/>
                </a:lnTo>
                <a:lnTo>
                  <a:pt x="1013" y="286"/>
                </a:lnTo>
                <a:lnTo>
                  <a:pt x="1014" y="284"/>
                </a:lnTo>
                <a:lnTo>
                  <a:pt x="1017" y="279"/>
                </a:lnTo>
                <a:lnTo>
                  <a:pt x="1017" y="272"/>
                </a:lnTo>
                <a:lnTo>
                  <a:pt x="1002" y="131"/>
                </a:lnTo>
                <a:lnTo>
                  <a:pt x="938" y="262"/>
                </a:lnTo>
                <a:lnTo>
                  <a:pt x="872" y="128"/>
                </a:lnTo>
                <a:lnTo>
                  <a:pt x="859" y="272"/>
                </a:lnTo>
                <a:lnTo>
                  <a:pt x="859" y="276"/>
                </a:lnTo>
                <a:lnTo>
                  <a:pt x="860" y="279"/>
                </a:lnTo>
                <a:lnTo>
                  <a:pt x="862" y="282"/>
                </a:lnTo>
                <a:lnTo>
                  <a:pt x="866" y="286"/>
                </a:lnTo>
                <a:lnTo>
                  <a:pt x="872" y="291"/>
                </a:lnTo>
                <a:lnTo>
                  <a:pt x="804" y="291"/>
                </a:lnTo>
                <a:lnTo>
                  <a:pt x="808" y="289"/>
                </a:lnTo>
                <a:lnTo>
                  <a:pt x="812" y="284"/>
                </a:lnTo>
                <a:lnTo>
                  <a:pt x="815" y="277"/>
                </a:lnTo>
                <a:lnTo>
                  <a:pt x="817" y="272"/>
                </a:lnTo>
                <a:lnTo>
                  <a:pt x="836" y="31"/>
                </a:lnTo>
                <a:lnTo>
                  <a:pt x="835" y="24"/>
                </a:lnTo>
                <a:lnTo>
                  <a:pt x="835" y="21"/>
                </a:lnTo>
                <a:lnTo>
                  <a:pt x="834" y="16"/>
                </a:lnTo>
                <a:lnTo>
                  <a:pt x="831" y="14"/>
                </a:lnTo>
                <a:lnTo>
                  <a:pt x="829" y="12"/>
                </a:lnTo>
                <a:lnTo>
                  <a:pt x="824" y="8"/>
                </a:lnTo>
                <a:lnTo>
                  <a:pt x="882" y="8"/>
                </a:lnTo>
                <a:lnTo>
                  <a:pt x="951" y="155"/>
                </a:lnTo>
                <a:lnTo>
                  <a:pt x="1021" y="8"/>
                </a:lnTo>
                <a:lnTo>
                  <a:pt x="1082" y="8"/>
                </a:lnTo>
                <a:lnTo>
                  <a:pt x="1077" y="12"/>
                </a:lnTo>
                <a:lnTo>
                  <a:pt x="1074" y="14"/>
                </a:lnTo>
                <a:lnTo>
                  <a:pt x="1072" y="16"/>
                </a:lnTo>
                <a:lnTo>
                  <a:pt x="1071" y="19"/>
                </a:lnTo>
                <a:lnTo>
                  <a:pt x="1069" y="22"/>
                </a:lnTo>
                <a:lnTo>
                  <a:pt x="1069" y="29"/>
                </a:lnTo>
                <a:lnTo>
                  <a:pt x="1095" y="272"/>
                </a:lnTo>
                <a:lnTo>
                  <a:pt x="1096" y="277"/>
                </a:lnTo>
                <a:lnTo>
                  <a:pt x="1099" y="282"/>
                </a:lnTo>
                <a:lnTo>
                  <a:pt x="1102" y="286"/>
                </a:lnTo>
                <a:lnTo>
                  <a:pt x="1106" y="290"/>
                </a:lnTo>
                <a:lnTo>
                  <a:pt x="1109" y="286"/>
                </a:lnTo>
                <a:lnTo>
                  <a:pt x="1113" y="282"/>
                </a:lnTo>
                <a:lnTo>
                  <a:pt x="1116" y="276"/>
                </a:lnTo>
                <a:lnTo>
                  <a:pt x="1119" y="269"/>
                </a:lnTo>
                <a:lnTo>
                  <a:pt x="1184" y="33"/>
                </a:lnTo>
                <a:lnTo>
                  <a:pt x="1185" y="28"/>
                </a:lnTo>
                <a:lnTo>
                  <a:pt x="1185" y="22"/>
                </a:lnTo>
                <a:lnTo>
                  <a:pt x="1184" y="18"/>
                </a:lnTo>
                <a:lnTo>
                  <a:pt x="1182" y="14"/>
                </a:lnTo>
                <a:lnTo>
                  <a:pt x="1178" y="9"/>
                </a:lnTo>
                <a:lnTo>
                  <a:pt x="1177" y="8"/>
                </a:lnTo>
                <a:lnTo>
                  <a:pt x="1192" y="8"/>
                </a:lnTo>
                <a:lnTo>
                  <a:pt x="1255" y="8"/>
                </a:lnTo>
                <a:lnTo>
                  <a:pt x="1328" y="272"/>
                </a:lnTo>
                <a:lnTo>
                  <a:pt x="1331" y="277"/>
                </a:lnTo>
                <a:lnTo>
                  <a:pt x="1332" y="282"/>
                </a:lnTo>
                <a:lnTo>
                  <a:pt x="1336" y="276"/>
                </a:lnTo>
                <a:lnTo>
                  <a:pt x="1339" y="269"/>
                </a:lnTo>
                <a:lnTo>
                  <a:pt x="1404" y="33"/>
                </a:lnTo>
                <a:lnTo>
                  <a:pt x="1406" y="28"/>
                </a:lnTo>
                <a:lnTo>
                  <a:pt x="1406" y="22"/>
                </a:lnTo>
                <a:lnTo>
                  <a:pt x="1404" y="18"/>
                </a:lnTo>
                <a:lnTo>
                  <a:pt x="1403" y="14"/>
                </a:lnTo>
                <a:lnTo>
                  <a:pt x="1399" y="9"/>
                </a:lnTo>
                <a:lnTo>
                  <a:pt x="1397" y="8"/>
                </a:lnTo>
                <a:lnTo>
                  <a:pt x="1411" y="8"/>
                </a:lnTo>
                <a:lnTo>
                  <a:pt x="1475" y="8"/>
                </a:lnTo>
                <a:lnTo>
                  <a:pt x="1548" y="272"/>
                </a:lnTo>
                <a:lnTo>
                  <a:pt x="1551" y="277"/>
                </a:lnTo>
                <a:lnTo>
                  <a:pt x="1554" y="283"/>
                </a:lnTo>
                <a:lnTo>
                  <a:pt x="1557" y="287"/>
                </a:lnTo>
                <a:lnTo>
                  <a:pt x="1561" y="291"/>
                </a:lnTo>
                <a:lnTo>
                  <a:pt x="1478" y="291"/>
                </a:lnTo>
                <a:lnTo>
                  <a:pt x="1462" y="236"/>
                </a:lnTo>
                <a:lnTo>
                  <a:pt x="1390" y="236"/>
                </a:lnTo>
                <a:lnTo>
                  <a:pt x="1375" y="291"/>
                </a:lnTo>
                <a:lnTo>
                  <a:pt x="1341" y="291"/>
                </a:lnTo>
                <a:lnTo>
                  <a:pt x="1322" y="291"/>
                </a:lnTo>
                <a:lnTo>
                  <a:pt x="1257" y="291"/>
                </a:lnTo>
                <a:lnTo>
                  <a:pt x="1242" y="236"/>
                </a:lnTo>
                <a:lnTo>
                  <a:pt x="1170" y="236"/>
                </a:lnTo>
                <a:lnTo>
                  <a:pt x="1154" y="291"/>
                </a:lnTo>
                <a:lnTo>
                  <a:pt x="1108" y="291"/>
                </a:lnTo>
                <a:close/>
                <a:moveTo>
                  <a:pt x="489" y="8"/>
                </a:moveTo>
                <a:lnTo>
                  <a:pt x="483" y="12"/>
                </a:lnTo>
                <a:lnTo>
                  <a:pt x="482" y="14"/>
                </a:lnTo>
                <a:lnTo>
                  <a:pt x="479" y="16"/>
                </a:lnTo>
                <a:lnTo>
                  <a:pt x="478" y="19"/>
                </a:lnTo>
                <a:lnTo>
                  <a:pt x="476" y="22"/>
                </a:lnTo>
                <a:lnTo>
                  <a:pt x="476" y="25"/>
                </a:lnTo>
                <a:lnTo>
                  <a:pt x="476" y="29"/>
                </a:lnTo>
                <a:lnTo>
                  <a:pt x="476" y="212"/>
                </a:lnTo>
                <a:lnTo>
                  <a:pt x="475" y="222"/>
                </a:lnTo>
                <a:lnTo>
                  <a:pt x="473" y="232"/>
                </a:lnTo>
                <a:lnTo>
                  <a:pt x="470" y="241"/>
                </a:lnTo>
                <a:lnTo>
                  <a:pt x="466" y="249"/>
                </a:lnTo>
                <a:lnTo>
                  <a:pt x="462" y="256"/>
                </a:lnTo>
                <a:lnTo>
                  <a:pt x="456" y="263"/>
                </a:lnTo>
                <a:lnTo>
                  <a:pt x="451" y="269"/>
                </a:lnTo>
                <a:lnTo>
                  <a:pt x="444" y="274"/>
                </a:lnTo>
                <a:lnTo>
                  <a:pt x="435" y="279"/>
                </a:lnTo>
                <a:lnTo>
                  <a:pt x="427" y="283"/>
                </a:lnTo>
                <a:lnTo>
                  <a:pt x="418" y="287"/>
                </a:lnTo>
                <a:lnTo>
                  <a:pt x="410" y="290"/>
                </a:lnTo>
                <a:lnTo>
                  <a:pt x="401" y="293"/>
                </a:lnTo>
                <a:lnTo>
                  <a:pt x="391" y="294"/>
                </a:lnTo>
                <a:lnTo>
                  <a:pt x="381" y="294"/>
                </a:lnTo>
                <a:lnTo>
                  <a:pt x="372" y="296"/>
                </a:lnTo>
                <a:lnTo>
                  <a:pt x="362" y="294"/>
                </a:lnTo>
                <a:lnTo>
                  <a:pt x="353" y="294"/>
                </a:lnTo>
                <a:lnTo>
                  <a:pt x="343" y="293"/>
                </a:lnTo>
                <a:lnTo>
                  <a:pt x="333" y="290"/>
                </a:lnTo>
                <a:lnTo>
                  <a:pt x="325" y="287"/>
                </a:lnTo>
                <a:lnTo>
                  <a:pt x="316" y="283"/>
                </a:lnTo>
                <a:lnTo>
                  <a:pt x="308" y="279"/>
                </a:lnTo>
                <a:lnTo>
                  <a:pt x="301" y="274"/>
                </a:lnTo>
                <a:lnTo>
                  <a:pt x="294" y="269"/>
                </a:lnTo>
                <a:lnTo>
                  <a:pt x="288" y="263"/>
                </a:lnTo>
                <a:lnTo>
                  <a:pt x="283" y="256"/>
                </a:lnTo>
                <a:lnTo>
                  <a:pt x="277" y="249"/>
                </a:lnTo>
                <a:lnTo>
                  <a:pt x="274" y="241"/>
                </a:lnTo>
                <a:lnTo>
                  <a:pt x="271" y="232"/>
                </a:lnTo>
                <a:lnTo>
                  <a:pt x="270" y="222"/>
                </a:lnTo>
                <a:lnTo>
                  <a:pt x="268" y="212"/>
                </a:lnTo>
                <a:lnTo>
                  <a:pt x="268" y="29"/>
                </a:lnTo>
                <a:lnTo>
                  <a:pt x="268" y="26"/>
                </a:lnTo>
                <a:lnTo>
                  <a:pt x="268" y="24"/>
                </a:lnTo>
                <a:lnTo>
                  <a:pt x="266" y="18"/>
                </a:lnTo>
                <a:lnTo>
                  <a:pt x="261" y="12"/>
                </a:lnTo>
                <a:lnTo>
                  <a:pt x="256" y="8"/>
                </a:lnTo>
                <a:lnTo>
                  <a:pt x="348" y="8"/>
                </a:lnTo>
                <a:lnTo>
                  <a:pt x="348" y="242"/>
                </a:lnTo>
                <a:lnTo>
                  <a:pt x="348" y="249"/>
                </a:lnTo>
                <a:lnTo>
                  <a:pt x="349" y="255"/>
                </a:lnTo>
                <a:lnTo>
                  <a:pt x="352" y="259"/>
                </a:lnTo>
                <a:lnTo>
                  <a:pt x="355" y="263"/>
                </a:lnTo>
                <a:lnTo>
                  <a:pt x="357" y="266"/>
                </a:lnTo>
                <a:lnTo>
                  <a:pt x="362" y="269"/>
                </a:lnTo>
                <a:lnTo>
                  <a:pt x="367" y="270"/>
                </a:lnTo>
                <a:lnTo>
                  <a:pt x="372" y="272"/>
                </a:lnTo>
                <a:lnTo>
                  <a:pt x="377" y="270"/>
                </a:lnTo>
                <a:lnTo>
                  <a:pt x="381" y="269"/>
                </a:lnTo>
                <a:lnTo>
                  <a:pt x="386" y="266"/>
                </a:lnTo>
                <a:lnTo>
                  <a:pt x="390" y="263"/>
                </a:lnTo>
                <a:lnTo>
                  <a:pt x="393" y="259"/>
                </a:lnTo>
                <a:lnTo>
                  <a:pt x="396" y="255"/>
                </a:lnTo>
                <a:lnTo>
                  <a:pt x="397" y="249"/>
                </a:lnTo>
                <a:lnTo>
                  <a:pt x="397" y="242"/>
                </a:lnTo>
                <a:lnTo>
                  <a:pt x="397" y="8"/>
                </a:lnTo>
                <a:lnTo>
                  <a:pt x="489" y="8"/>
                </a:lnTo>
                <a:close/>
                <a:moveTo>
                  <a:pt x="646" y="193"/>
                </a:moveTo>
                <a:lnTo>
                  <a:pt x="644" y="204"/>
                </a:lnTo>
                <a:lnTo>
                  <a:pt x="643" y="214"/>
                </a:lnTo>
                <a:lnTo>
                  <a:pt x="641" y="219"/>
                </a:lnTo>
                <a:lnTo>
                  <a:pt x="640" y="224"/>
                </a:lnTo>
                <a:lnTo>
                  <a:pt x="636" y="234"/>
                </a:lnTo>
                <a:lnTo>
                  <a:pt x="630" y="242"/>
                </a:lnTo>
                <a:lnTo>
                  <a:pt x="624" y="249"/>
                </a:lnTo>
                <a:lnTo>
                  <a:pt x="619" y="256"/>
                </a:lnTo>
                <a:lnTo>
                  <a:pt x="612" y="263"/>
                </a:lnTo>
                <a:lnTo>
                  <a:pt x="605" y="270"/>
                </a:lnTo>
                <a:lnTo>
                  <a:pt x="596" y="276"/>
                </a:lnTo>
                <a:lnTo>
                  <a:pt x="581" y="286"/>
                </a:lnTo>
                <a:lnTo>
                  <a:pt x="572" y="290"/>
                </a:lnTo>
                <a:lnTo>
                  <a:pt x="565" y="294"/>
                </a:lnTo>
                <a:lnTo>
                  <a:pt x="550" y="300"/>
                </a:lnTo>
                <a:lnTo>
                  <a:pt x="524" y="283"/>
                </a:lnTo>
                <a:lnTo>
                  <a:pt x="533" y="277"/>
                </a:lnTo>
                <a:lnTo>
                  <a:pt x="541" y="272"/>
                </a:lnTo>
                <a:lnTo>
                  <a:pt x="548" y="265"/>
                </a:lnTo>
                <a:lnTo>
                  <a:pt x="554" y="258"/>
                </a:lnTo>
                <a:lnTo>
                  <a:pt x="558" y="251"/>
                </a:lnTo>
                <a:lnTo>
                  <a:pt x="561" y="243"/>
                </a:lnTo>
                <a:lnTo>
                  <a:pt x="564" y="234"/>
                </a:lnTo>
                <a:lnTo>
                  <a:pt x="564" y="225"/>
                </a:lnTo>
                <a:lnTo>
                  <a:pt x="564" y="218"/>
                </a:lnTo>
                <a:lnTo>
                  <a:pt x="562" y="211"/>
                </a:lnTo>
                <a:lnTo>
                  <a:pt x="559" y="204"/>
                </a:lnTo>
                <a:lnTo>
                  <a:pt x="555" y="196"/>
                </a:lnTo>
                <a:lnTo>
                  <a:pt x="545" y="179"/>
                </a:lnTo>
                <a:lnTo>
                  <a:pt x="531" y="159"/>
                </a:lnTo>
                <a:lnTo>
                  <a:pt x="526" y="152"/>
                </a:lnTo>
                <a:lnTo>
                  <a:pt x="520" y="143"/>
                </a:lnTo>
                <a:lnTo>
                  <a:pt x="516" y="135"/>
                </a:lnTo>
                <a:lnTo>
                  <a:pt x="513" y="128"/>
                </a:lnTo>
                <a:lnTo>
                  <a:pt x="510" y="119"/>
                </a:lnTo>
                <a:lnTo>
                  <a:pt x="507" y="112"/>
                </a:lnTo>
                <a:lnTo>
                  <a:pt x="506" y="104"/>
                </a:lnTo>
                <a:lnTo>
                  <a:pt x="506" y="97"/>
                </a:lnTo>
                <a:lnTo>
                  <a:pt x="507" y="90"/>
                </a:lnTo>
                <a:lnTo>
                  <a:pt x="509" y="81"/>
                </a:lnTo>
                <a:lnTo>
                  <a:pt x="510" y="74"/>
                </a:lnTo>
                <a:lnTo>
                  <a:pt x="514" y="67"/>
                </a:lnTo>
                <a:lnTo>
                  <a:pt x="517" y="60"/>
                </a:lnTo>
                <a:lnTo>
                  <a:pt x="523" y="53"/>
                </a:lnTo>
                <a:lnTo>
                  <a:pt x="527" y="47"/>
                </a:lnTo>
                <a:lnTo>
                  <a:pt x="534" y="40"/>
                </a:lnTo>
                <a:lnTo>
                  <a:pt x="540" y="35"/>
                </a:lnTo>
                <a:lnTo>
                  <a:pt x="547" y="28"/>
                </a:lnTo>
                <a:lnTo>
                  <a:pt x="561" y="18"/>
                </a:lnTo>
                <a:lnTo>
                  <a:pt x="576" y="8"/>
                </a:lnTo>
                <a:lnTo>
                  <a:pt x="592" y="0"/>
                </a:lnTo>
                <a:lnTo>
                  <a:pt x="639" y="42"/>
                </a:lnTo>
                <a:lnTo>
                  <a:pt x="602" y="36"/>
                </a:lnTo>
                <a:lnTo>
                  <a:pt x="598" y="42"/>
                </a:lnTo>
                <a:lnTo>
                  <a:pt x="596" y="46"/>
                </a:lnTo>
                <a:lnTo>
                  <a:pt x="593" y="50"/>
                </a:lnTo>
                <a:lnTo>
                  <a:pt x="591" y="60"/>
                </a:lnTo>
                <a:lnTo>
                  <a:pt x="589" y="70"/>
                </a:lnTo>
                <a:lnTo>
                  <a:pt x="591" y="76"/>
                </a:lnTo>
                <a:lnTo>
                  <a:pt x="592" y="83"/>
                </a:lnTo>
                <a:lnTo>
                  <a:pt x="595" y="88"/>
                </a:lnTo>
                <a:lnTo>
                  <a:pt x="598" y="95"/>
                </a:lnTo>
                <a:lnTo>
                  <a:pt x="607" y="111"/>
                </a:lnTo>
                <a:lnTo>
                  <a:pt x="620" y="126"/>
                </a:lnTo>
                <a:lnTo>
                  <a:pt x="630" y="143"/>
                </a:lnTo>
                <a:lnTo>
                  <a:pt x="634" y="152"/>
                </a:lnTo>
                <a:lnTo>
                  <a:pt x="639" y="160"/>
                </a:lnTo>
                <a:lnTo>
                  <a:pt x="643" y="176"/>
                </a:lnTo>
                <a:lnTo>
                  <a:pt x="644" y="184"/>
                </a:lnTo>
                <a:lnTo>
                  <a:pt x="646" y="193"/>
                </a:lnTo>
                <a:close/>
                <a:moveTo>
                  <a:pt x="780" y="291"/>
                </a:moveTo>
                <a:lnTo>
                  <a:pt x="675" y="291"/>
                </a:lnTo>
                <a:lnTo>
                  <a:pt x="678" y="290"/>
                </a:lnTo>
                <a:lnTo>
                  <a:pt x="682" y="286"/>
                </a:lnTo>
                <a:lnTo>
                  <a:pt x="684" y="283"/>
                </a:lnTo>
                <a:lnTo>
                  <a:pt x="687" y="280"/>
                </a:lnTo>
                <a:lnTo>
                  <a:pt x="688" y="276"/>
                </a:lnTo>
                <a:lnTo>
                  <a:pt x="688" y="272"/>
                </a:lnTo>
                <a:lnTo>
                  <a:pt x="688" y="29"/>
                </a:lnTo>
                <a:lnTo>
                  <a:pt x="688" y="25"/>
                </a:lnTo>
                <a:lnTo>
                  <a:pt x="687" y="21"/>
                </a:lnTo>
                <a:lnTo>
                  <a:pt x="684" y="16"/>
                </a:lnTo>
                <a:lnTo>
                  <a:pt x="682" y="14"/>
                </a:lnTo>
                <a:lnTo>
                  <a:pt x="678" y="9"/>
                </a:lnTo>
                <a:lnTo>
                  <a:pt x="675" y="8"/>
                </a:lnTo>
                <a:lnTo>
                  <a:pt x="780" y="8"/>
                </a:lnTo>
                <a:lnTo>
                  <a:pt x="778" y="9"/>
                </a:lnTo>
                <a:lnTo>
                  <a:pt x="774" y="14"/>
                </a:lnTo>
                <a:lnTo>
                  <a:pt x="771" y="18"/>
                </a:lnTo>
                <a:lnTo>
                  <a:pt x="769" y="21"/>
                </a:lnTo>
                <a:lnTo>
                  <a:pt x="767" y="25"/>
                </a:lnTo>
                <a:lnTo>
                  <a:pt x="767" y="29"/>
                </a:lnTo>
                <a:lnTo>
                  <a:pt x="767" y="272"/>
                </a:lnTo>
                <a:lnTo>
                  <a:pt x="767" y="276"/>
                </a:lnTo>
                <a:lnTo>
                  <a:pt x="769" y="280"/>
                </a:lnTo>
                <a:lnTo>
                  <a:pt x="771" y="283"/>
                </a:lnTo>
                <a:lnTo>
                  <a:pt x="774" y="286"/>
                </a:lnTo>
                <a:lnTo>
                  <a:pt x="778" y="290"/>
                </a:lnTo>
                <a:lnTo>
                  <a:pt x="780" y="29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1" name="Freeform 181">
            <a:extLst>
              <a:ext uri="{FF2B5EF4-FFF2-40B4-BE49-F238E27FC236}">
                <a16:creationId xmlns:a16="http://schemas.microsoft.com/office/drawing/2014/main" id="{AA01B435-75B2-AE3E-B46A-1B3B412FE363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112224" y="4848996"/>
            <a:ext cx="604511" cy="72000"/>
          </a:xfrm>
          <a:custGeom>
            <a:avLst/>
            <a:gdLst>
              <a:gd name="T0" fmla="*/ 1361 w 2503"/>
              <a:gd name="T1" fmla="*/ 4 h 299"/>
              <a:gd name="T2" fmla="*/ 1400 w 2503"/>
              <a:gd name="T3" fmla="*/ 42 h 299"/>
              <a:gd name="T4" fmla="*/ 2215 w 2503"/>
              <a:gd name="T5" fmla="*/ 110 h 299"/>
              <a:gd name="T6" fmla="*/ 2315 w 2503"/>
              <a:gd name="T7" fmla="*/ 162 h 299"/>
              <a:gd name="T8" fmla="*/ 2268 w 2503"/>
              <a:gd name="T9" fmla="*/ 190 h 299"/>
              <a:gd name="T10" fmla="*/ 2218 w 2503"/>
              <a:gd name="T11" fmla="*/ 231 h 299"/>
              <a:gd name="T12" fmla="*/ 2158 w 2503"/>
              <a:gd name="T13" fmla="*/ 137 h 299"/>
              <a:gd name="T14" fmla="*/ 2254 w 2503"/>
              <a:gd name="T15" fmla="*/ 70 h 299"/>
              <a:gd name="T16" fmla="*/ 124 w 2503"/>
              <a:gd name="T17" fmla="*/ 196 h 299"/>
              <a:gd name="T18" fmla="*/ 905 w 2503"/>
              <a:gd name="T19" fmla="*/ 41 h 299"/>
              <a:gd name="T20" fmla="*/ 926 w 2503"/>
              <a:gd name="T21" fmla="*/ 90 h 299"/>
              <a:gd name="T22" fmla="*/ 950 w 2503"/>
              <a:gd name="T23" fmla="*/ 138 h 299"/>
              <a:gd name="T24" fmla="*/ 817 w 2503"/>
              <a:gd name="T25" fmla="*/ 38 h 299"/>
              <a:gd name="T26" fmla="*/ 977 w 2503"/>
              <a:gd name="T27" fmla="*/ 38 h 299"/>
              <a:gd name="T28" fmla="*/ 1052 w 2503"/>
              <a:gd name="T29" fmla="*/ 193 h 299"/>
              <a:gd name="T30" fmla="*/ 1089 w 2503"/>
              <a:gd name="T31" fmla="*/ 125 h 299"/>
              <a:gd name="T32" fmla="*/ 1034 w 2503"/>
              <a:gd name="T33" fmla="*/ 132 h 299"/>
              <a:gd name="T34" fmla="*/ 1144 w 2503"/>
              <a:gd name="T35" fmla="*/ 168 h 299"/>
              <a:gd name="T36" fmla="*/ 1051 w 2503"/>
              <a:gd name="T37" fmla="*/ 232 h 299"/>
              <a:gd name="T38" fmla="*/ 980 w 2503"/>
              <a:gd name="T39" fmla="*/ 139 h 299"/>
              <a:gd name="T40" fmla="*/ 1079 w 2503"/>
              <a:gd name="T41" fmla="*/ 70 h 299"/>
              <a:gd name="T42" fmla="*/ 1258 w 2503"/>
              <a:gd name="T43" fmla="*/ 70 h 299"/>
              <a:gd name="T44" fmla="*/ 1311 w 2503"/>
              <a:gd name="T45" fmla="*/ 125 h 299"/>
              <a:gd name="T46" fmla="*/ 1238 w 2503"/>
              <a:gd name="T47" fmla="*/ 111 h 299"/>
              <a:gd name="T48" fmla="*/ 1214 w 2503"/>
              <a:gd name="T49" fmla="*/ 5 h 299"/>
              <a:gd name="T50" fmla="*/ 1342 w 2503"/>
              <a:gd name="T51" fmla="*/ 255 h 299"/>
              <a:gd name="T52" fmla="*/ 1398 w 2503"/>
              <a:gd name="T53" fmla="*/ 261 h 299"/>
              <a:gd name="T54" fmla="*/ 1883 w 2503"/>
              <a:gd name="T55" fmla="*/ 72 h 299"/>
              <a:gd name="T56" fmla="*/ 2086 w 2503"/>
              <a:gd name="T57" fmla="*/ 137 h 299"/>
              <a:gd name="T58" fmla="*/ 2056 w 2503"/>
              <a:gd name="T59" fmla="*/ 196 h 299"/>
              <a:gd name="T60" fmla="*/ 2076 w 2503"/>
              <a:gd name="T61" fmla="*/ 70 h 299"/>
              <a:gd name="T62" fmla="*/ 281 w 2503"/>
              <a:gd name="T63" fmla="*/ 230 h 299"/>
              <a:gd name="T64" fmla="*/ 351 w 2503"/>
              <a:gd name="T65" fmla="*/ 100 h 299"/>
              <a:gd name="T66" fmla="*/ 620 w 2503"/>
              <a:gd name="T67" fmla="*/ 110 h 299"/>
              <a:gd name="T68" fmla="*/ 607 w 2503"/>
              <a:gd name="T69" fmla="*/ 186 h 299"/>
              <a:gd name="T70" fmla="*/ 720 w 2503"/>
              <a:gd name="T71" fmla="*/ 230 h 299"/>
              <a:gd name="T72" fmla="*/ 580 w 2503"/>
              <a:gd name="T73" fmla="*/ 221 h 299"/>
              <a:gd name="T74" fmla="*/ 567 w 2503"/>
              <a:gd name="T75" fmla="*/ 91 h 299"/>
              <a:gd name="T76" fmla="*/ 648 w 2503"/>
              <a:gd name="T77" fmla="*/ 83 h 299"/>
              <a:gd name="T78" fmla="*/ 1894 w 2503"/>
              <a:gd name="T79" fmla="*/ 38 h 299"/>
              <a:gd name="T80" fmla="*/ 1939 w 2503"/>
              <a:gd name="T81" fmla="*/ 7 h 299"/>
              <a:gd name="T82" fmla="*/ 93 w 2503"/>
              <a:gd name="T83" fmla="*/ 4 h 299"/>
              <a:gd name="T84" fmla="*/ 1689 w 2503"/>
              <a:gd name="T85" fmla="*/ 230 h 299"/>
              <a:gd name="T86" fmla="*/ 1518 w 2503"/>
              <a:gd name="T87" fmla="*/ 117 h 299"/>
              <a:gd name="T88" fmla="*/ 1465 w 2503"/>
              <a:gd name="T89" fmla="*/ 151 h 299"/>
              <a:gd name="T90" fmla="*/ 1518 w 2503"/>
              <a:gd name="T91" fmla="*/ 186 h 299"/>
              <a:gd name="T92" fmla="*/ 1491 w 2503"/>
              <a:gd name="T93" fmla="*/ 232 h 299"/>
              <a:gd name="T94" fmla="*/ 1421 w 2503"/>
              <a:gd name="T95" fmla="*/ 151 h 299"/>
              <a:gd name="T96" fmla="*/ 1486 w 2503"/>
              <a:gd name="T97" fmla="*/ 69 h 299"/>
              <a:gd name="T98" fmla="*/ 1804 w 2503"/>
              <a:gd name="T99" fmla="*/ 172 h 299"/>
              <a:gd name="T100" fmla="*/ 1754 w 2503"/>
              <a:gd name="T101" fmla="*/ 117 h 299"/>
              <a:gd name="T102" fmla="*/ 1765 w 2503"/>
              <a:gd name="T103" fmla="*/ 192 h 299"/>
              <a:gd name="T104" fmla="*/ 1798 w 2503"/>
              <a:gd name="T105" fmla="*/ 215 h 299"/>
              <a:gd name="T106" fmla="*/ 1708 w 2503"/>
              <a:gd name="T107" fmla="*/ 201 h 299"/>
              <a:gd name="T108" fmla="*/ 1727 w 2503"/>
              <a:gd name="T109" fmla="*/ 80 h 299"/>
              <a:gd name="T110" fmla="*/ 1804 w 2503"/>
              <a:gd name="T111" fmla="*/ 72 h 299"/>
              <a:gd name="T112" fmla="*/ 2503 w 2503"/>
              <a:gd name="T113" fmla="*/ 230 h 299"/>
              <a:gd name="T114" fmla="*/ 2393 w 2503"/>
              <a:gd name="T115" fmla="*/ 122 h 299"/>
              <a:gd name="T116" fmla="*/ 2415 w 2503"/>
              <a:gd name="T117" fmla="*/ 74 h 299"/>
              <a:gd name="T118" fmla="*/ 445 w 2503"/>
              <a:gd name="T119" fmla="*/ 196 h 299"/>
              <a:gd name="T120" fmla="*/ 541 w 2503"/>
              <a:gd name="T121" fmla="*/ 72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03" h="299">
                <a:moveTo>
                  <a:pt x="1377" y="55"/>
                </a:moveTo>
                <a:lnTo>
                  <a:pt x="1371" y="55"/>
                </a:lnTo>
                <a:lnTo>
                  <a:pt x="1366" y="52"/>
                </a:lnTo>
                <a:lnTo>
                  <a:pt x="1361" y="51"/>
                </a:lnTo>
                <a:lnTo>
                  <a:pt x="1357" y="46"/>
                </a:lnTo>
                <a:lnTo>
                  <a:pt x="1354" y="42"/>
                </a:lnTo>
                <a:lnTo>
                  <a:pt x="1352" y="38"/>
                </a:lnTo>
                <a:lnTo>
                  <a:pt x="1350" y="32"/>
                </a:lnTo>
                <a:lnTo>
                  <a:pt x="1349" y="27"/>
                </a:lnTo>
                <a:lnTo>
                  <a:pt x="1350" y="21"/>
                </a:lnTo>
                <a:lnTo>
                  <a:pt x="1352" y="17"/>
                </a:lnTo>
                <a:lnTo>
                  <a:pt x="1354" y="11"/>
                </a:lnTo>
                <a:lnTo>
                  <a:pt x="1357" y="7"/>
                </a:lnTo>
                <a:lnTo>
                  <a:pt x="1361" y="4"/>
                </a:lnTo>
                <a:lnTo>
                  <a:pt x="1366" y="1"/>
                </a:lnTo>
                <a:lnTo>
                  <a:pt x="1371" y="0"/>
                </a:lnTo>
                <a:lnTo>
                  <a:pt x="1377" y="0"/>
                </a:lnTo>
                <a:lnTo>
                  <a:pt x="1383" y="0"/>
                </a:lnTo>
                <a:lnTo>
                  <a:pt x="1387" y="1"/>
                </a:lnTo>
                <a:lnTo>
                  <a:pt x="1392" y="4"/>
                </a:lnTo>
                <a:lnTo>
                  <a:pt x="1397" y="7"/>
                </a:lnTo>
                <a:lnTo>
                  <a:pt x="1400" y="11"/>
                </a:lnTo>
                <a:lnTo>
                  <a:pt x="1402" y="17"/>
                </a:lnTo>
                <a:lnTo>
                  <a:pt x="1404" y="21"/>
                </a:lnTo>
                <a:lnTo>
                  <a:pt x="1404" y="27"/>
                </a:lnTo>
                <a:lnTo>
                  <a:pt x="1404" y="32"/>
                </a:lnTo>
                <a:lnTo>
                  <a:pt x="1402" y="38"/>
                </a:lnTo>
                <a:lnTo>
                  <a:pt x="1400" y="42"/>
                </a:lnTo>
                <a:lnTo>
                  <a:pt x="1397" y="46"/>
                </a:lnTo>
                <a:lnTo>
                  <a:pt x="1392" y="51"/>
                </a:lnTo>
                <a:lnTo>
                  <a:pt x="1387" y="52"/>
                </a:lnTo>
                <a:lnTo>
                  <a:pt x="1383" y="55"/>
                </a:lnTo>
                <a:lnTo>
                  <a:pt x="1377" y="55"/>
                </a:lnTo>
                <a:close/>
                <a:moveTo>
                  <a:pt x="2256" y="111"/>
                </a:moveTo>
                <a:lnTo>
                  <a:pt x="2251" y="107"/>
                </a:lnTo>
                <a:lnTo>
                  <a:pt x="2247" y="104"/>
                </a:lnTo>
                <a:lnTo>
                  <a:pt x="2242" y="103"/>
                </a:lnTo>
                <a:lnTo>
                  <a:pt x="2234" y="103"/>
                </a:lnTo>
                <a:lnTo>
                  <a:pt x="2229" y="103"/>
                </a:lnTo>
                <a:lnTo>
                  <a:pt x="2223" y="104"/>
                </a:lnTo>
                <a:lnTo>
                  <a:pt x="2219" y="107"/>
                </a:lnTo>
                <a:lnTo>
                  <a:pt x="2215" y="110"/>
                </a:lnTo>
                <a:lnTo>
                  <a:pt x="2210" y="114"/>
                </a:lnTo>
                <a:lnTo>
                  <a:pt x="2208" y="120"/>
                </a:lnTo>
                <a:lnTo>
                  <a:pt x="2206" y="127"/>
                </a:lnTo>
                <a:lnTo>
                  <a:pt x="2205" y="134"/>
                </a:lnTo>
                <a:lnTo>
                  <a:pt x="2267" y="134"/>
                </a:lnTo>
                <a:lnTo>
                  <a:pt x="2266" y="127"/>
                </a:lnTo>
                <a:lnTo>
                  <a:pt x="2264" y="121"/>
                </a:lnTo>
                <a:lnTo>
                  <a:pt x="2260" y="115"/>
                </a:lnTo>
                <a:lnTo>
                  <a:pt x="2256" y="111"/>
                </a:lnTo>
                <a:close/>
                <a:moveTo>
                  <a:pt x="2305" y="113"/>
                </a:moveTo>
                <a:lnTo>
                  <a:pt x="2309" y="124"/>
                </a:lnTo>
                <a:lnTo>
                  <a:pt x="2312" y="135"/>
                </a:lnTo>
                <a:lnTo>
                  <a:pt x="2315" y="148"/>
                </a:lnTo>
                <a:lnTo>
                  <a:pt x="2315" y="162"/>
                </a:lnTo>
                <a:lnTo>
                  <a:pt x="2203" y="162"/>
                </a:lnTo>
                <a:lnTo>
                  <a:pt x="2205" y="170"/>
                </a:lnTo>
                <a:lnTo>
                  <a:pt x="2208" y="177"/>
                </a:lnTo>
                <a:lnTo>
                  <a:pt x="2210" y="184"/>
                </a:lnTo>
                <a:lnTo>
                  <a:pt x="2216" y="190"/>
                </a:lnTo>
                <a:lnTo>
                  <a:pt x="2220" y="194"/>
                </a:lnTo>
                <a:lnTo>
                  <a:pt x="2225" y="197"/>
                </a:lnTo>
                <a:lnTo>
                  <a:pt x="2227" y="199"/>
                </a:lnTo>
                <a:lnTo>
                  <a:pt x="2234" y="200"/>
                </a:lnTo>
                <a:lnTo>
                  <a:pt x="2242" y="200"/>
                </a:lnTo>
                <a:lnTo>
                  <a:pt x="2250" y="200"/>
                </a:lnTo>
                <a:lnTo>
                  <a:pt x="2256" y="199"/>
                </a:lnTo>
                <a:lnTo>
                  <a:pt x="2260" y="196"/>
                </a:lnTo>
                <a:lnTo>
                  <a:pt x="2268" y="190"/>
                </a:lnTo>
                <a:lnTo>
                  <a:pt x="2277" y="182"/>
                </a:lnTo>
                <a:lnTo>
                  <a:pt x="2314" y="194"/>
                </a:lnTo>
                <a:lnTo>
                  <a:pt x="2307" y="204"/>
                </a:lnTo>
                <a:lnTo>
                  <a:pt x="2299" y="211"/>
                </a:lnTo>
                <a:lnTo>
                  <a:pt x="2292" y="218"/>
                </a:lnTo>
                <a:lnTo>
                  <a:pt x="2288" y="221"/>
                </a:lnTo>
                <a:lnTo>
                  <a:pt x="2284" y="224"/>
                </a:lnTo>
                <a:lnTo>
                  <a:pt x="2278" y="225"/>
                </a:lnTo>
                <a:lnTo>
                  <a:pt x="2274" y="228"/>
                </a:lnTo>
                <a:lnTo>
                  <a:pt x="2264" y="231"/>
                </a:lnTo>
                <a:lnTo>
                  <a:pt x="2253" y="232"/>
                </a:lnTo>
                <a:lnTo>
                  <a:pt x="2240" y="232"/>
                </a:lnTo>
                <a:lnTo>
                  <a:pt x="2229" y="232"/>
                </a:lnTo>
                <a:lnTo>
                  <a:pt x="2218" y="231"/>
                </a:lnTo>
                <a:lnTo>
                  <a:pt x="2206" y="228"/>
                </a:lnTo>
                <a:lnTo>
                  <a:pt x="2202" y="225"/>
                </a:lnTo>
                <a:lnTo>
                  <a:pt x="2196" y="224"/>
                </a:lnTo>
                <a:lnTo>
                  <a:pt x="2188" y="218"/>
                </a:lnTo>
                <a:lnTo>
                  <a:pt x="2179" y="211"/>
                </a:lnTo>
                <a:lnTo>
                  <a:pt x="2172" y="204"/>
                </a:lnTo>
                <a:lnTo>
                  <a:pt x="2167" y="196"/>
                </a:lnTo>
                <a:lnTo>
                  <a:pt x="2162" y="186"/>
                </a:lnTo>
                <a:lnTo>
                  <a:pt x="2161" y="182"/>
                </a:lnTo>
                <a:lnTo>
                  <a:pt x="2160" y="176"/>
                </a:lnTo>
                <a:lnTo>
                  <a:pt x="2157" y="165"/>
                </a:lnTo>
                <a:lnTo>
                  <a:pt x="2157" y="153"/>
                </a:lnTo>
                <a:lnTo>
                  <a:pt x="2157" y="142"/>
                </a:lnTo>
                <a:lnTo>
                  <a:pt x="2158" y="137"/>
                </a:lnTo>
                <a:lnTo>
                  <a:pt x="2160" y="131"/>
                </a:lnTo>
                <a:lnTo>
                  <a:pt x="2162" y="121"/>
                </a:lnTo>
                <a:lnTo>
                  <a:pt x="2165" y="115"/>
                </a:lnTo>
                <a:lnTo>
                  <a:pt x="2168" y="110"/>
                </a:lnTo>
                <a:lnTo>
                  <a:pt x="2174" y="101"/>
                </a:lnTo>
                <a:lnTo>
                  <a:pt x="2181" y="93"/>
                </a:lnTo>
                <a:lnTo>
                  <a:pt x="2188" y="86"/>
                </a:lnTo>
                <a:lnTo>
                  <a:pt x="2196" y="80"/>
                </a:lnTo>
                <a:lnTo>
                  <a:pt x="2206" y="76"/>
                </a:lnTo>
                <a:lnTo>
                  <a:pt x="2216" y="72"/>
                </a:lnTo>
                <a:lnTo>
                  <a:pt x="2226" y="70"/>
                </a:lnTo>
                <a:lnTo>
                  <a:pt x="2237" y="69"/>
                </a:lnTo>
                <a:lnTo>
                  <a:pt x="2249" y="70"/>
                </a:lnTo>
                <a:lnTo>
                  <a:pt x="2254" y="70"/>
                </a:lnTo>
                <a:lnTo>
                  <a:pt x="2260" y="72"/>
                </a:lnTo>
                <a:lnTo>
                  <a:pt x="2270" y="76"/>
                </a:lnTo>
                <a:lnTo>
                  <a:pt x="2278" y="80"/>
                </a:lnTo>
                <a:lnTo>
                  <a:pt x="2283" y="83"/>
                </a:lnTo>
                <a:lnTo>
                  <a:pt x="2287" y="87"/>
                </a:lnTo>
                <a:lnTo>
                  <a:pt x="2294" y="94"/>
                </a:lnTo>
                <a:lnTo>
                  <a:pt x="2301" y="103"/>
                </a:lnTo>
                <a:lnTo>
                  <a:pt x="2305" y="113"/>
                </a:lnTo>
                <a:close/>
                <a:moveTo>
                  <a:pt x="175" y="196"/>
                </a:moveTo>
                <a:lnTo>
                  <a:pt x="190" y="196"/>
                </a:lnTo>
                <a:lnTo>
                  <a:pt x="190" y="230"/>
                </a:lnTo>
                <a:lnTo>
                  <a:pt x="110" y="230"/>
                </a:lnTo>
                <a:lnTo>
                  <a:pt x="110" y="196"/>
                </a:lnTo>
                <a:lnTo>
                  <a:pt x="124" y="196"/>
                </a:lnTo>
                <a:lnTo>
                  <a:pt x="124" y="38"/>
                </a:lnTo>
                <a:lnTo>
                  <a:pt x="110" y="38"/>
                </a:lnTo>
                <a:lnTo>
                  <a:pt x="110" y="5"/>
                </a:lnTo>
                <a:lnTo>
                  <a:pt x="175" y="5"/>
                </a:lnTo>
                <a:lnTo>
                  <a:pt x="175" y="196"/>
                </a:lnTo>
                <a:close/>
                <a:moveTo>
                  <a:pt x="929" y="73"/>
                </a:moveTo>
                <a:lnTo>
                  <a:pt x="929" y="66"/>
                </a:lnTo>
                <a:lnTo>
                  <a:pt x="928" y="60"/>
                </a:lnTo>
                <a:lnTo>
                  <a:pt x="925" y="55"/>
                </a:lnTo>
                <a:lnTo>
                  <a:pt x="922" y="51"/>
                </a:lnTo>
                <a:lnTo>
                  <a:pt x="919" y="46"/>
                </a:lnTo>
                <a:lnTo>
                  <a:pt x="915" y="43"/>
                </a:lnTo>
                <a:lnTo>
                  <a:pt x="911" y="42"/>
                </a:lnTo>
                <a:lnTo>
                  <a:pt x="905" y="41"/>
                </a:lnTo>
                <a:lnTo>
                  <a:pt x="894" y="38"/>
                </a:lnTo>
                <a:lnTo>
                  <a:pt x="881" y="38"/>
                </a:lnTo>
                <a:lnTo>
                  <a:pt x="875" y="38"/>
                </a:lnTo>
                <a:lnTo>
                  <a:pt x="875" y="110"/>
                </a:lnTo>
                <a:lnTo>
                  <a:pt x="881" y="110"/>
                </a:lnTo>
                <a:lnTo>
                  <a:pt x="890" y="110"/>
                </a:lnTo>
                <a:lnTo>
                  <a:pt x="897" y="110"/>
                </a:lnTo>
                <a:lnTo>
                  <a:pt x="904" y="108"/>
                </a:lnTo>
                <a:lnTo>
                  <a:pt x="909" y="106"/>
                </a:lnTo>
                <a:lnTo>
                  <a:pt x="915" y="104"/>
                </a:lnTo>
                <a:lnTo>
                  <a:pt x="919" y="101"/>
                </a:lnTo>
                <a:lnTo>
                  <a:pt x="922" y="98"/>
                </a:lnTo>
                <a:lnTo>
                  <a:pt x="925" y="94"/>
                </a:lnTo>
                <a:lnTo>
                  <a:pt x="926" y="90"/>
                </a:lnTo>
                <a:lnTo>
                  <a:pt x="928" y="86"/>
                </a:lnTo>
                <a:lnTo>
                  <a:pt x="929" y="80"/>
                </a:lnTo>
                <a:lnTo>
                  <a:pt x="929" y="73"/>
                </a:lnTo>
                <a:close/>
                <a:moveTo>
                  <a:pt x="986" y="76"/>
                </a:moveTo>
                <a:lnTo>
                  <a:pt x="986" y="84"/>
                </a:lnTo>
                <a:lnTo>
                  <a:pt x="984" y="93"/>
                </a:lnTo>
                <a:lnTo>
                  <a:pt x="983" y="101"/>
                </a:lnTo>
                <a:lnTo>
                  <a:pt x="980" y="108"/>
                </a:lnTo>
                <a:lnTo>
                  <a:pt x="977" y="114"/>
                </a:lnTo>
                <a:lnTo>
                  <a:pt x="973" y="120"/>
                </a:lnTo>
                <a:lnTo>
                  <a:pt x="969" y="125"/>
                </a:lnTo>
                <a:lnTo>
                  <a:pt x="963" y="129"/>
                </a:lnTo>
                <a:lnTo>
                  <a:pt x="957" y="134"/>
                </a:lnTo>
                <a:lnTo>
                  <a:pt x="950" y="138"/>
                </a:lnTo>
                <a:lnTo>
                  <a:pt x="943" y="141"/>
                </a:lnTo>
                <a:lnTo>
                  <a:pt x="933" y="144"/>
                </a:lnTo>
                <a:lnTo>
                  <a:pt x="925" y="145"/>
                </a:lnTo>
                <a:lnTo>
                  <a:pt x="915" y="146"/>
                </a:lnTo>
                <a:lnTo>
                  <a:pt x="904" y="148"/>
                </a:lnTo>
                <a:lnTo>
                  <a:pt x="892" y="148"/>
                </a:lnTo>
                <a:lnTo>
                  <a:pt x="875" y="148"/>
                </a:lnTo>
                <a:lnTo>
                  <a:pt x="875" y="196"/>
                </a:lnTo>
                <a:lnTo>
                  <a:pt x="892" y="196"/>
                </a:lnTo>
                <a:lnTo>
                  <a:pt x="892" y="230"/>
                </a:lnTo>
                <a:lnTo>
                  <a:pt x="801" y="230"/>
                </a:lnTo>
                <a:lnTo>
                  <a:pt x="801" y="196"/>
                </a:lnTo>
                <a:lnTo>
                  <a:pt x="817" y="196"/>
                </a:lnTo>
                <a:lnTo>
                  <a:pt x="817" y="38"/>
                </a:lnTo>
                <a:lnTo>
                  <a:pt x="801" y="38"/>
                </a:lnTo>
                <a:lnTo>
                  <a:pt x="801" y="5"/>
                </a:lnTo>
                <a:lnTo>
                  <a:pt x="891" y="5"/>
                </a:lnTo>
                <a:lnTo>
                  <a:pt x="902" y="5"/>
                </a:lnTo>
                <a:lnTo>
                  <a:pt x="914" y="5"/>
                </a:lnTo>
                <a:lnTo>
                  <a:pt x="923" y="7"/>
                </a:lnTo>
                <a:lnTo>
                  <a:pt x="933" y="10"/>
                </a:lnTo>
                <a:lnTo>
                  <a:pt x="942" y="11"/>
                </a:lnTo>
                <a:lnTo>
                  <a:pt x="949" y="15"/>
                </a:lnTo>
                <a:lnTo>
                  <a:pt x="956" y="18"/>
                </a:lnTo>
                <a:lnTo>
                  <a:pt x="963" y="22"/>
                </a:lnTo>
                <a:lnTo>
                  <a:pt x="969" y="27"/>
                </a:lnTo>
                <a:lnTo>
                  <a:pt x="973" y="32"/>
                </a:lnTo>
                <a:lnTo>
                  <a:pt x="977" y="38"/>
                </a:lnTo>
                <a:lnTo>
                  <a:pt x="980" y="45"/>
                </a:lnTo>
                <a:lnTo>
                  <a:pt x="983" y="52"/>
                </a:lnTo>
                <a:lnTo>
                  <a:pt x="984" y="59"/>
                </a:lnTo>
                <a:lnTo>
                  <a:pt x="986" y="67"/>
                </a:lnTo>
                <a:lnTo>
                  <a:pt x="986" y="76"/>
                </a:lnTo>
                <a:close/>
                <a:moveTo>
                  <a:pt x="738" y="129"/>
                </a:moveTo>
                <a:lnTo>
                  <a:pt x="786" y="129"/>
                </a:lnTo>
                <a:lnTo>
                  <a:pt x="786" y="170"/>
                </a:lnTo>
                <a:lnTo>
                  <a:pt x="738" y="170"/>
                </a:lnTo>
                <a:lnTo>
                  <a:pt x="738" y="129"/>
                </a:lnTo>
                <a:close/>
                <a:moveTo>
                  <a:pt x="1039" y="183"/>
                </a:moveTo>
                <a:lnTo>
                  <a:pt x="1045" y="187"/>
                </a:lnTo>
                <a:lnTo>
                  <a:pt x="1049" y="192"/>
                </a:lnTo>
                <a:lnTo>
                  <a:pt x="1052" y="193"/>
                </a:lnTo>
                <a:lnTo>
                  <a:pt x="1056" y="193"/>
                </a:lnTo>
                <a:lnTo>
                  <a:pt x="1062" y="194"/>
                </a:lnTo>
                <a:lnTo>
                  <a:pt x="1069" y="193"/>
                </a:lnTo>
                <a:lnTo>
                  <a:pt x="1072" y="193"/>
                </a:lnTo>
                <a:lnTo>
                  <a:pt x="1075" y="192"/>
                </a:lnTo>
                <a:lnTo>
                  <a:pt x="1080" y="187"/>
                </a:lnTo>
                <a:lnTo>
                  <a:pt x="1084" y="183"/>
                </a:lnTo>
                <a:lnTo>
                  <a:pt x="1089" y="176"/>
                </a:lnTo>
                <a:lnTo>
                  <a:pt x="1092" y="169"/>
                </a:lnTo>
                <a:lnTo>
                  <a:pt x="1093" y="160"/>
                </a:lnTo>
                <a:lnTo>
                  <a:pt x="1093" y="151"/>
                </a:lnTo>
                <a:lnTo>
                  <a:pt x="1093" y="141"/>
                </a:lnTo>
                <a:lnTo>
                  <a:pt x="1092" y="132"/>
                </a:lnTo>
                <a:lnTo>
                  <a:pt x="1089" y="125"/>
                </a:lnTo>
                <a:lnTo>
                  <a:pt x="1084" y="118"/>
                </a:lnTo>
                <a:lnTo>
                  <a:pt x="1080" y="114"/>
                </a:lnTo>
                <a:lnTo>
                  <a:pt x="1075" y="110"/>
                </a:lnTo>
                <a:lnTo>
                  <a:pt x="1072" y="110"/>
                </a:lnTo>
                <a:lnTo>
                  <a:pt x="1069" y="108"/>
                </a:lnTo>
                <a:lnTo>
                  <a:pt x="1062" y="107"/>
                </a:lnTo>
                <a:lnTo>
                  <a:pt x="1055" y="108"/>
                </a:lnTo>
                <a:lnTo>
                  <a:pt x="1052" y="110"/>
                </a:lnTo>
                <a:lnTo>
                  <a:pt x="1049" y="110"/>
                </a:lnTo>
                <a:lnTo>
                  <a:pt x="1044" y="114"/>
                </a:lnTo>
                <a:lnTo>
                  <a:pt x="1041" y="117"/>
                </a:lnTo>
                <a:lnTo>
                  <a:pt x="1039" y="118"/>
                </a:lnTo>
                <a:lnTo>
                  <a:pt x="1035" y="125"/>
                </a:lnTo>
                <a:lnTo>
                  <a:pt x="1034" y="132"/>
                </a:lnTo>
                <a:lnTo>
                  <a:pt x="1032" y="142"/>
                </a:lnTo>
                <a:lnTo>
                  <a:pt x="1031" y="152"/>
                </a:lnTo>
                <a:lnTo>
                  <a:pt x="1032" y="160"/>
                </a:lnTo>
                <a:lnTo>
                  <a:pt x="1034" y="169"/>
                </a:lnTo>
                <a:lnTo>
                  <a:pt x="1036" y="176"/>
                </a:lnTo>
                <a:lnTo>
                  <a:pt x="1039" y="183"/>
                </a:lnTo>
                <a:close/>
                <a:moveTo>
                  <a:pt x="1134" y="110"/>
                </a:moveTo>
                <a:lnTo>
                  <a:pt x="1138" y="118"/>
                </a:lnTo>
                <a:lnTo>
                  <a:pt x="1141" y="124"/>
                </a:lnTo>
                <a:lnTo>
                  <a:pt x="1142" y="129"/>
                </a:lnTo>
                <a:lnTo>
                  <a:pt x="1144" y="139"/>
                </a:lnTo>
                <a:lnTo>
                  <a:pt x="1145" y="151"/>
                </a:lnTo>
                <a:lnTo>
                  <a:pt x="1144" y="162"/>
                </a:lnTo>
                <a:lnTo>
                  <a:pt x="1144" y="168"/>
                </a:lnTo>
                <a:lnTo>
                  <a:pt x="1142" y="173"/>
                </a:lnTo>
                <a:lnTo>
                  <a:pt x="1138" y="183"/>
                </a:lnTo>
                <a:lnTo>
                  <a:pt x="1137" y="189"/>
                </a:lnTo>
                <a:lnTo>
                  <a:pt x="1134" y="193"/>
                </a:lnTo>
                <a:lnTo>
                  <a:pt x="1128" y="201"/>
                </a:lnTo>
                <a:lnTo>
                  <a:pt x="1121" y="210"/>
                </a:lnTo>
                <a:lnTo>
                  <a:pt x="1113" y="217"/>
                </a:lnTo>
                <a:lnTo>
                  <a:pt x="1104" y="223"/>
                </a:lnTo>
                <a:lnTo>
                  <a:pt x="1094" y="227"/>
                </a:lnTo>
                <a:lnTo>
                  <a:pt x="1089" y="230"/>
                </a:lnTo>
                <a:lnTo>
                  <a:pt x="1084" y="231"/>
                </a:lnTo>
                <a:lnTo>
                  <a:pt x="1073" y="232"/>
                </a:lnTo>
                <a:lnTo>
                  <a:pt x="1062" y="232"/>
                </a:lnTo>
                <a:lnTo>
                  <a:pt x="1051" y="232"/>
                </a:lnTo>
                <a:lnTo>
                  <a:pt x="1045" y="231"/>
                </a:lnTo>
                <a:lnTo>
                  <a:pt x="1039" y="231"/>
                </a:lnTo>
                <a:lnTo>
                  <a:pt x="1029" y="227"/>
                </a:lnTo>
                <a:lnTo>
                  <a:pt x="1020" y="223"/>
                </a:lnTo>
                <a:lnTo>
                  <a:pt x="1011" y="217"/>
                </a:lnTo>
                <a:lnTo>
                  <a:pt x="1003" y="210"/>
                </a:lnTo>
                <a:lnTo>
                  <a:pt x="997" y="201"/>
                </a:lnTo>
                <a:lnTo>
                  <a:pt x="990" y="193"/>
                </a:lnTo>
                <a:lnTo>
                  <a:pt x="986" y="183"/>
                </a:lnTo>
                <a:lnTo>
                  <a:pt x="984" y="179"/>
                </a:lnTo>
                <a:lnTo>
                  <a:pt x="983" y="173"/>
                </a:lnTo>
                <a:lnTo>
                  <a:pt x="980" y="162"/>
                </a:lnTo>
                <a:lnTo>
                  <a:pt x="980" y="151"/>
                </a:lnTo>
                <a:lnTo>
                  <a:pt x="980" y="139"/>
                </a:lnTo>
                <a:lnTo>
                  <a:pt x="983" y="129"/>
                </a:lnTo>
                <a:lnTo>
                  <a:pt x="986" y="118"/>
                </a:lnTo>
                <a:lnTo>
                  <a:pt x="991" y="110"/>
                </a:lnTo>
                <a:lnTo>
                  <a:pt x="997" y="100"/>
                </a:lnTo>
                <a:lnTo>
                  <a:pt x="1004" y="93"/>
                </a:lnTo>
                <a:lnTo>
                  <a:pt x="1011" y="86"/>
                </a:lnTo>
                <a:lnTo>
                  <a:pt x="1021" y="80"/>
                </a:lnTo>
                <a:lnTo>
                  <a:pt x="1031" y="74"/>
                </a:lnTo>
                <a:lnTo>
                  <a:pt x="1035" y="73"/>
                </a:lnTo>
                <a:lnTo>
                  <a:pt x="1041" y="72"/>
                </a:lnTo>
                <a:lnTo>
                  <a:pt x="1051" y="70"/>
                </a:lnTo>
                <a:lnTo>
                  <a:pt x="1062" y="69"/>
                </a:lnTo>
                <a:lnTo>
                  <a:pt x="1075" y="70"/>
                </a:lnTo>
                <a:lnTo>
                  <a:pt x="1079" y="70"/>
                </a:lnTo>
                <a:lnTo>
                  <a:pt x="1084" y="72"/>
                </a:lnTo>
                <a:lnTo>
                  <a:pt x="1096" y="74"/>
                </a:lnTo>
                <a:lnTo>
                  <a:pt x="1104" y="80"/>
                </a:lnTo>
                <a:lnTo>
                  <a:pt x="1114" y="86"/>
                </a:lnTo>
                <a:lnTo>
                  <a:pt x="1121" y="93"/>
                </a:lnTo>
                <a:lnTo>
                  <a:pt x="1128" y="100"/>
                </a:lnTo>
                <a:lnTo>
                  <a:pt x="1134" y="110"/>
                </a:lnTo>
                <a:close/>
                <a:moveTo>
                  <a:pt x="1214" y="86"/>
                </a:moveTo>
                <a:lnTo>
                  <a:pt x="1214" y="90"/>
                </a:lnTo>
                <a:lnTo>
                  <a:pt x="1227" y="83"/>
                </a:lnTo>
                <a:lnTo>
                  <a:pt x="1240" y="76"/>
                </a:lnTo>
                <a:lnTo>
                  <a:pt x="1246" y="73"/>
                </a:lnTo>
                <a:lnTo>
                  <a:pt x="1253" y="70"/>
                </a:lnTo>
                <a:lnTo>
                  <a:pt x="1258" y="70"/>
                </a:lnTo>
                <a:lnTo>
                  <a:pt x="1263" y="69"/>
                </a:lnTo>
                <a:lnTo>
                  <a:pt x="1274" y="70"/>
                </a:lnTo>
                <a:lnTo>
                  <a:pt x="1279" y="72"/>
                </a:lnTo>
                <a:lnTo>
                  <a:pt x="1284" y="73"/>
                </a:lnTo>
                <a:lnTo>
                  <a:pt x="1288" y="74"/>
                </a:lnTo>
                <a:lnTo>
                  <a:pt x="1292" y="77"/>
                </a:lnTo>
                <a:lnTo>
                  <a:pt x="1296" y="80"/>
                </a:lnTo>
                <a:lnTo>
                  <a:pt x="1299" y="83"/>
                </a:lnTo>
                <a:lnTo>
                  <a:pt x="1302" y="87"/>
                </a:lnTo>
                <a:lnTo>
                  <a:pt x="1305" y="91"/>
                </a:lnTo>
                <a:lnTo>
                  <a:pt x="1308" y="101"/>
                </a:lnTo>
                <a:lnTo>
                  <a:pt x="1309" y="107"/>
                </a:lnTo>
                <a:lnTo>
                  <a:pt x="1311" y="113"/>
                </a:lnTo>
                <a:lnTo>
                  <a:pt x="1311" y="125"/>
                </a:lnTo>
                <a:lnTo>
                  <a:pt x="1311" y="196"/>
                </a:lnTo>
                <a:lnTo>
                  <a:pt x="1327" y="196"/>
                </a:lnTo>
                <a:lnTo>
                  <a:pt x="1327" y="230"/>
                </a:lnTo>
                <a:lnTo>
                  <a:pt x="1261" y="230"/>
                </a:lnTo>
                <a:lnTo>
                  <a:pt x="1261" y="128"/>
                </a:lnTo>
                <a:lnTo>
                  <a:pt x="1261" y="124"/>
                </a:lnTo>
                <a:lnTo>
                  <a:pt x="1260" y="120"/>
                </a:lnTo>
                <a:lnTo>
                  <a:pt x="1258" y="117"/>
                </a:lnTo>
                <a:lnTo>
                  <a:pt x="1257" y="114"/>
                </a:lnTo>
                <a:lnTo>
                  <a:pt x="1255" y="113"/>
                </a:lnTo>
                <a:lnTo>
                  <a:pt x="1253" y="111"/>
                </a:lnTo>
                <a:lnTo>
                  <a:pt x="1248" y="110"/>
                </a:lnTo>
                <a:lnTo>
                  <a:pt x="1246" y="110"/>
                </a:lnTo>
                <a:lnTo>
                  <a:pt x="1238" y="111"/>
                </a:lnTo>
                <a:lnTo>
                  <a:pt x="1230" y="113"/>
                </a:lnTo>
                <a:lnTo>
                  <a:pt x="1222" y="115"/>
                </a:lnTo>
                <a:lnTo>
                  <a:pt x="1217" y="117"/>
                </a:lnTo>
                <a:lnTo>
                  <a:pt x="1214" y="120"/>
                </a:lnTo>
                <a:lnTo>
                  <a:pt x="1214" y="196"/>
                </a:lnTo>
                <a:lnTo>
                  <a:pt x="1229" y="196"/>
                </a:lnTo>
                <a:lnTo>
                  <a:pt x="1229" y="230"/>
                </a:lnTo>
                <a:lnTo>
                  <a:pt x="1148" y="230"/>
                </a:lnTo>
                <a:lnTo>
                  <a:pt x="1148" y="196"/>
                </a:lnTo>
                <a:lnTo>
                  <a:pt x="1164" y="196"/>
                </a:lnTo>
                <a:lnTo>
                  <a:pt x="1164" y="38"/>
                </a:lnTo>
                <a:lnTo>
                  <a:pt x="1148" y="38"/>
                </a:lnTo>
                <a:lnTo>
                  <a:pt x="1148" y="5"/>
                </a:lnTo>
                <a:lnTo>
                  <a:pt x="1214" y="5"/>
                </a:lnTo>
                <a:lnTo>
                  <a:pt x="1214" y="86"/>
                </a:lnTo>
                <a:close/>
                <a:moveTo>
                  <a:pt x="1374" y="292"/>
                </a:moveTo>
                <a:lnTo>
                  <a:pt x="1364" y="294"/>
                </a:lnTo>
                <a:lnTo>
                  <a:pt x="1360" y="296"/>
                </a:lnTo>
                <a:lnTo>
                  <a:pt x="1354" y="297"/>
                </a:lnTo>
                <a:lnTo>
                  <a:pt x="1343" y="299"/>
                </a:lnTo>
                <a:lnTo>
                  <a:pt x="1330" y="299"/>
                </a:lnTo>
                <a:lnTo>
                  <a:pt x="1318" y="299"/>
                </a:lnTo>
                <a:lnTo>
                  <a:pt x="1312" y="297"/>
                </a:lnTo>
                <a:lnTo>
                  <a:pt x="1312" y="258"/>
                </a:lnTo>
                <a:lnTo>
                  <a:pt x="1322" y="258"/>
                </a:lnTo>
                <a:lnTo>
                  <a:pt x="1330" y="258"/>
                </a:lnTo>
                <a:lnTo>
                  <a:pt x="1336" y="256"/>
                </a:lnTo>
                <a:lnTo>
                  <a:pt x="1342" y="255"/>
                </a:lnTo>
                <a:lnTo>
                  <a:pt x="1346" y="252"/>
                </a:lnTo>
                <a:lnTo>
                  <a:pt x="1349" y="248"/>
                </a:lnTo>
                <a:lnTo>
                  <a:pt x="1350" y="244"/>
                </a:lnTo>
                <a:lnTo>
                  <a:pt x="1352" y="241"/>
                </a:lnTo>
                <a:lnTo>
                  <a:pt x="1352" y="238"/>
                </a:lnTo>
                <a:lnTo>
                  <a:pt x="1352" y="231"/>
                </a:lnTo>
                <a:lnTo>
                  <a:pt x="1352" y="106"/>
                </a:lnTo>
                <a:lnTo>
                  <a:pt x="1337" y="106"/>
                </a:lnTo>
                <a:lnTo>
                  <a:pt x="1337" y="72"/>
                </a:lnTo>
                <a:lnTo>
                  <a:pt x="1402" y="72"/>
                </a:lnTo>
                <a:lnTo>
                  <a:pt x="1402" y="227"/>
                </a:lnTo>
                <a:lnTo>
                  <a:pt x="1402" y="239"/>
                </a:lnTo>
                <a:lnTo>
                  <a:pt x="1401" y="251"/>
                </a:lnTo>
                <a:lnTo>
                  <a:pt x="1398" y="261"/>
                </a:lnTo>
                <a:lnTo>
                  <a:pt x="1395" y="269"/>
                </a:lnTo>
                <a:lnTo>
                  <a:pt x="1391" y="276"/>
                </a:lnTo>
                <a:lnTo>
                  <a:pt x="1387" y="282"/>
                </a:lnTo>
                <a:lnTo>
                  <a:pt x="1381" y="287"/>
                </a:lnTo>
                <a:lnTo>
                  <a:pt x="1374" y="292"/>
                </a:lnTo>
                <a:close/>
                <a:moveTo>
                  <a:pt x="1949" y="196"/>
                </a:moveTo>
                <a:lnTo>
                  <a:pt x="1965" y="196"/>
                </a:lnTo>
                <a:lnTo>
                  <a:pt x="1965" y="230"/>
                </a:lnTo>
                <a:lnTo>
                  <a:pt x="1883" y="230"/>
                </a:lnTo>
                <a:lnTo>
                  <a:pt x="1883" y="196"/>
                </a:lnTo>
                <a:lnTo>
                  <a:pt x="1898" y="196"/>
                </a:lnTo>
                <a:lnTo>
                  <a:pt x="1898" y="106"/>
                </a:lnTo>
                <a:lnTo>
                  <a:pt x="1883" y="106"/>
                </a:lnTo>
                <a:lnTo>
                  <a:pt x="1883" y="72"/>
                </a:lnTo>
                <a:lnTo>
                  <a:pt x="1949" y="72"/>
                </a:lnTo>
                <a:lnTo>
                  <a:pt x="1949" y="196"/>
                </a:lnTo>
                <a:close/>
                <a:moveTo>
                  <a:pt x="2124" y="86"/>
                </a:moveTo>
                <a:lnTo>
                  <a:pt x="2127" y="90"/>
                </a:lnTo>
                <a:lnTo>
                  <a:pt x="2129" y="94"/>
                </a:lnTo>
                <a:lnTo>
                  <a:pt x="2133" y="104"/>
                </a:lnTo>
                <a:lnTo>
                  <a:pt x="2134" y="110"/>
                </a:lnTo>
                <a:lnTo>
                  <a:pt x="2136" y="115"/>
                </a:lnTo>
                <a:lnTo>
                  <a:pt x="2136" y="129"/>
                </a:lnTo>
                <a:lnTo>
                  <a:pt x="2136" y="196"/>
                </a:lnTo>
                <a:lnTo>
                  <a:pt x="2153" y="196"/>
                </a:lnTo>
                <a:lnTo>
                  <a:pt x="2153" y="230"/>
                </a:lnTo>
                <a:lnTo>
                  <a:pt x="2086" y="230"/>
                </a:lnTo>
                <a:lnTo>
                  <a:pt x="2086" y="137"/>
                </a:lnTo>
                <a:lnTo>
                  <a:pt x="2085" y="125"/>
                </a:lnTo>
                <a:lnTo>
                  <a:pt x="2083" y="121"/>
                </a:lnTo>
                <a:lnTo>
                  <a:pt x="2082" y="118"/>
                </a:lnTo>
                <a:lnTo>
                  <a:pt x="2080" y="115"/>
                </a:lnTo>
                <a:lnTo>
                  <a:pt x="2078" y="114"/>
                </a:lnTo>
                <a:lnTo>
                  <a:pt x="2075" y="113"/>
                </a:lnTo>
                <a:lnTo>
                  <a:pt x="2071" y="113"/>
                </a:lnTo>
                <a:lnTo>
                  <a:pt x="2064" y="113"/>
                </a:lnTo>
                <a:lnTo>
                  <a:pt x="2056" y="115"/>
                </a:lnTo>
                <a:lnTo>
                  <a:pt x="2054" y="117"/>
                </a:lnTo>
                <a:lnTo>
                  <a:pt x="2049" y="118"/>
                </a:lnTo>
                <a:lnTo>
                  <a:pt x="2042" y="122"/>
                </a:lnTo>
                <a:lnTo>
                  <a:pt x="2042" y="196"/>
                </a:lnTo>
                <a:lnTo>
                  <a:pt x="2056" y="196"/>
                </a:lnTo>
                <a:lnTo>
                  <a:pt x="2056" y="230"/>
                </a:lnTo>
                <a:lnTo>
                  <a:pt x="1979" y="230"/>
                </a:lnTo>
                <a:lnTo>
                  <a:pt x="1979" y="196"/>
                </a:lnTo>
                <a:lnTo>
                  <a:pt x="1993" y="196"/>
                </a:lnTo>
                <a:lnTo>
                  <a:pt x="1993" y="106"/>
                </a:lnTo>
                <a:lnTo>
                  <a:pt x="1979" y="106"/>
                </a:lnTo>
                <a:lnTo>
                  <a:pt x="1979" y="72"/>
                </a:lnTo>
                <a:lnTo>
                  <a:pt x="2042" y="72"/>
                </a:lnTo>
                <a:lnTo>
                  <a:pt x="2042" y="87"/>
                </a:lnTo>
                <a:lnTo>
                  <a:pt x="2054" y="80"/>
                </a:lnTo>
                <a:lnTo>
                  <a:pt x="2059" y="77"/>
                </a:lnTo>
                <a:lnTo>
                  <a:pt x="2065" y="74"/>
                </a:lnTo>
                <a:lnTo>
                  <a:pt x="2071" y="72"/>
                </a:lnTo>
                <a:lnTo>
                  <a:pt x="2076" y="70"/>
                </a:lnTo>
                <a:lnTo>
                  <a:pt x="2088" y="70"/>
                </a:lnTo>
                <a:lnTo>
                  <a:pt x="2099" y="70"/>
                </a:lnTo>
                <a:lnTo>
                  <a:pt x="2104" y="72"/>
                </a:lnTo>
                <a:lnTo>
                  <a:pt x="2109" y="74"/>
                </a:lnTo>
                <a:lnTo>
                  <a:pt x="2117" y="79"/>
                </a:lnTo>
                <a:lnTo>
                  <a:pt x="2124" y="86"/>
                </a:lnTo>
                <a:close/>
                <a:moveTo>
                  <a:pt x="356" y="196"/>
                </a:moveTo>
                <a:lnTo>
                  <a:pt x="371" y="196"/>
                </a:lnTo>
                <a:lnTo>
                  <a:pt x="371" y="230"/>
                </a:lnTo>
                <a:lnTo>
                  <a:pt x="322" y="230"/>
                </a:lnTo>
                <a:lnTo>
                  <a:pt x="268" y="155"/>
                </a:lnTo>
                <a:lnTo>
                  <a:pt x="268" y="196"/>
                </a:lnTo>
                <a:lnTo>
                  <a:pt x="281" y="196"/>
                </a:lnTo>
                <a:lnTo>
                  <a:pt x="281" y="230"/>
                </a:lnTo>
                <a:lnTo>
                  <a:pt x="202" y="230"/>
                </a:lnTo>
                <a:lnTo>
                  <a:pt x="202" y="196"/>
                </a:lnTo>
                <a:lnTo>
                  <a:pt x="217" y="196"/>
                </a:lnTo>
                <a:lnTo>
                  <a:pt x="217" y="38"/>
                </a:lnTo>
                <a:lnTo>
                  <a:pt x="202" y="38"/>
                </a:lnTo>
                <a:lnTo>
                  <a:pt x="202" y="5"/>
                </a:lnTo>
                <a:lnTo>
                  <a:pt x="268" y="5"/>
                </a:lnTo>
                <a:lnTo>
                  <a:pt x="268" y="142"/>
                </a:lnTo>
                <a:lnTo>
                  <a:pt x="309" y="100"/>
                </a:lnTo>
                <a:lnTo>
                  <a:pt x="291" y="100"/>
                </a:lnTo>
                <a:lnTo>
                  <a:pt x="291" y="72"/>
                </a:lnTo>
                <a:lnTo>
                  <a:pt x="363" y="72"/>
                </a:lnTo>
                <a:lnTo>
                  <a:pt x="363" y="100"/>
                </a:lnTo>
                <a:lnTo>
                  <a:pt x="351" y="100"/>
                </a:lnTo>
                <a:lnTo>
                  <a:pt x="315" y="138"/>
                </a:lnTo>
                <a:lnTo>
                  <a:pt x="356" y="196"/>
                </a:lnTo>
                <a:close/>
                <a:moveTo>
                  <a:pt x="656" y="172"/>
                </a:moveTo>
                <a:lnTo>
                  <a:pt x="656" y="131"/>
                </a:lnTo>
                <a:lnTo>
                  <a:pt x="654" y="125"/>
                </a:lnTo>
                <a:lnTo>
                  <a:pt x="651" y="121"/>
                </a:lnTo>
                <a:lnTo>
                  <a:pt x="649" y="118"/>
                </a:lnTo>
                <a:lnTo>
                  <a:pt x="647" y="117"/>
                </a:lnTo>
                <a:lnTo>
                  <a:pt x="644" y="114"/>
                </a:lnTo>
                <a:lnTo>
                  <a:pt x="641" y="113"/>
                </a:lnTo>
                <a:lnTo>
                  <a:pt x="637" y="111"/>
                </a:lnTo>
                <a:lnTo>
                  <a:pt x="634" y="110"/>
                </a:lnTo>
                <a:lnTo>
                  <a:pt x="627" y="110"/>
                </a:lnTo>
                <a:lnTo>
                  <a:pt x="620" y="110"/>
                </a:lnTo>
                <a:lnTo>
                  <a:pt x="615" y="111"/>
                </a:lnTo>
                <a:lnTo>
                  <a:pt x="613" y="113"/>
                </a:lnTo>
                <a:lnTo>
                  <a:pt x="607" y="117"/>
                </a:lnTo>
                <a:lnTo>
                  <a:pt x="601" y="121"/>
                </a:lnTo>
                <a:lnTo>
                  <a:pt x="599" y="128"/>
                </a:lnTo>
                <a:lnTo>
                  <a:pt x="596" y="135"/>
                </a:lnTo>
                <a:lnTo>
                  <a:pt x="593" y="142"/>
                </a:lnTo>
                <a:lnTo>
                  <a:pt x="593" y="151"/>
                </a:lnTo>
                <a:lnTo>
                  <a:pt x="593" y="159"/>
                </a:lnTo>
                <a:lnTo>
                  <a:pt x="596" y="168"/>
                </a:lnTo>
                <a:lnTo>
                  <a:pt x="599" y="175"/>
                </a:lnTo>
                <a:lnTo>
                  <a:pt x="601" y="182"/>
                </a:lnTo>
                <a:lnTo>
                  <a:pt x="604" y="184"/>
                </a:lnTo>
                <a:lnTo>
                  <a:pt x="607" y="186"/>
                </a:lnTo>
                <a:lnTo>
                  <a:pt x="613" y="190"/>
                </a:lnTo>
                <a:lnTo>
                  <a:pt x="615" y="192"/>
                </a:lnTo>
                <a:lnTo>
                  <a:pt x="620" y="192"/>
                </a:lnTo>
                <a:lnTo>
                  <a:pt x="627" y="193"/>
                </a:lnTo>
                <a:lnTo>
                  <a:pt x="634" y="192"/>
                </a:lnTo>
                <a:lnTo>
                  <a:pt x="638" y="192"/>
                </a:lnTo>
                <a:lnTo>
                  <a:pt x="641" y="190"/>
                </a:lnTo>
                <a:lnTo>
                  <a:pt x="647" y="186"/>
                </a:lnTo>
                <a:lnTo>
                  <a:pt x="652" y="182"/>
                </a:lnTo>
                <a:lnTo>
                  <a:pt x="655" y="177"/>
                </a:lnTo>
                <a:lnTo>
                  <a:pt x="656" y="172"/>
                </a:lnTo>
                <a:close/>
                <a:moveTo>
                  <a:pt x="704" y="196"/>
                </a:moveTo>
                <a:lnTo>
                  <a:pt x="720" y="196"/>
                </a:lnTo>
                <a:lnTo>
                  <a:pt x="720" y="230"/>
                </a:lnTo>
                <a:lnTo>
                  <a:pt x="656" y="230"/>
                </a:lnTo>
                <a:lnTo>
                  <a:pt x="656" y="211"/>
                </a:lnTo>
                <a:lnTo>
                  <a:pt x="652" y="215"/>
                </a:lnTo>
                <a:lnTo>
                  <a:pt x="647" y="221"/>
                </a:lnTo>
                <a:lnTo>
                  <a:pt x="635" y="227"/>
                </a:lnTo>
                <a:lnTo>
                  <a:pt x="630" y="230"/>
                </a:lnTo>
                <a:lnTo>
                  <a:pt x="624" y="231"/>
                </a:lnTo>
                <a:lnTo>
                  <a:pt x="618" y="232"/>
                </a:lnTo>
                <a:lnTo>
                  <a:pt x="613" y="232"/>
                </a:lnTo>
                <a:lnTo>
                  <a:pt x="604" y="231"/>
                </a:lnTo>
                <a:lnTo>
                  <a:pt x="600" y="231"/>
                </a:lnTo>
                <a:lnTo>
                  <a:pt x="596" y="230"/>
                </a:lnTo>
                <a:lnTo>
                  <a:pt x="587" y="227"/>
                </a:lnTo>
                <a:lnTo>
                  <a:pt x="580" y="221"/>
                </a:lnTo>
                <a:lnTo>
                  <a:pt x="573" y="215"/>
                </a:lnTo>
                <a:lnTo>
                  <a:pt x="566" y="208"/>
                </a:lnTo>
                <a:lnTo>
                  <a:pt x="562" y="201"/>
                </a:lnTo>
                <a:lnTo>
                  <a:pt x="558" y="193"/>
                </a:lnTo>
                <a:lnTo>
                  <a:pt x="553" y="183"/>
                </a:lnTo>
                <a:lnTo>
                  <a:pt x="550" y="173"/>
                </a:lnTo>
                <a:lnTo>
                  <a:pt x="549" y="162"/>
                </a:lnTo>
                <a:lnTo>
                  <a:pt x="549" y="151"/>
                </a:lnTo>
                <a:lnTo>
                  <a:pt x="549" y="139"/>
                </a:lnTo>
                <a:lnTo>
                  <a:pt x="550" y="128"/>
                </a:lnTo>
                <a:lnTo>
                  <a:pt x="553" y="118"/>
                </a:lnTo>
                <a:lnTo>
                  <a:pt x="558" y="108"/>
                </a:lnTo>
                <a:lnTo>
                  <a:pt x="562" y="100"/>
                </a:lnTo>
                <a:lnTo>
                  <a:pt x="567" y="91"/>
                </a:lnTo>
                <a:lnTo>
                  <a:pt x="570" y="89"/>
                </a:lnTo>
                <a:lnTo>
                  <a:pt x="573" y="86"/>
                </a:lnTo>
                <a:lnTo>
                  <a:pt x="580" y="80"/>
                </a:lnTo>
                <a:lnTo>
                  <a:pt x="587" y="74"/>
                </a:lnTo>
                <a:lnTo>
                  <a:pt x="591" y="73"/>
                </a:lnTo>
                <a:lnTo>
                  <a:pt x="596" y="72"/>
                </a:lnTo>
                <a:lnTo>
                  <a:pt x="604" y="70"/>
                </a:lnTo>
                <a:lnTo>
                  <a:pt x="614" y="69"/>
                </a:lnTo>
                <a:lnTo>
                  <a:pt x="620" y="70"/>
                </a:lnTo>
                <a:lnTo>
                  <a:pt x="625" y="70"/>
                </a:lnTo>
                <a:lnTo>
                  <a:pt x="632" y="73"/>
                </a:lnTo>
                <a:lnTo>
                  <a:pt x="637" y="76"/>
                </a:lnTo>
                <a:lnTo>
                  <a:pt x="642" y="79"/>
                </a:lnTo>
                <a:lnTo>
                  <a:pt x="648" y="83"/>
                </a:lnTo>
                <a:lnTo>
                  <a:pt x="652" y="87"/>
                </a:lnTo>
                <a:lnTo>
                  <a:pt x="656" y="93"/>
                </a:lnTo>
                <a:lnTo>
                  <a:pt x="656" y="72"/>
                </a:lnTo>
                <a:lnTo>
                  <a:pt x="719" y="72"/>
                </a:lnTo>
                <a:lnTo>
                  <a:pt x="719" y="106"/>
                </a:lnTo>
                <a:lnTo>
                  <a:pt x="704" y="106"/>
                </a:lnTo>
                <a:lnTo>
                  <a:pt x="704" y="196"/>
                </a:lnTo>
                <a:close/>
                <a:moveTo>
                  <a:pt x="1921" y="55"/>
                </a:moveTo>
                <a:lnTo>
                  <a:pt x="1915" y="55"/>
                </a:lnTo>
                <a:lnTo>
                  <a:pt x="1910" y="52"/>
                </a:lnTo>
                <a:lnTo>
                  <a:pt x="1905" y="51"/>
                </a:lnTo>
                <a:lnTo>
                  <a:pt x="1901" y="46"/>
                </a:lnTo>
                <a:lnTo>
                  <a:pt x="1897" y="42"/>
                </a:lnTo>
                <a:lnTo>
                  <a:pt x="1894" y="38"/>
                </a:lnTo>
                <a:lnTo>
                  <a:pt x="1893" y="32"/>
                </a:lnTo>
                <a:lnTo>
                  <a:pt x="1893" y="27"/>
                </a:lnTo>
                <a:lnTo>
                  <a:pt x="1893" y="21"/>
                </a:lnTo>
                <a:lnTo>
                  <a:pt x="1894" y="17"/>
                </a:lnTo>
                <a:lnTo>
                  <a:pt x="1897" y="11"/>
                </a:lnTo>
                <a:lnTo>
                  <a:pt x="1901" y="7"/>
                </a:lnTo>
                <a:lnTo>
                  <a:pt x="1905" y="4"/>
                </a:lnTo>
                <a:lnTo>
                  <a:pt x="1910" y="1"/>
                </a:lnTo>
                <a:lnTo>
                  <a:pt x="1915" y="0"/>
                </a:lnTo>
                <a:lnTo>
                  <a:pt x="1921" y="0"/>
                </a:lnTo>
                <a:lnTo>
                  <a:pt x="1926" y="0"/>
                </a:lnTo>
                <a:lnTo>
                  <a:pt x="1931" y="1"/>
                </a:lnTo>
                <a:lnTo>
                  <a:pt x="1936" y="4"/>
                </a:lnTo>
                <a:lnTo>
                  <a:pt x="1939" y="7"/>
                </a:lnTo>
                <a:lnTo>
                  <a:pt x="1943" y="11"/>
                </a:lnTo>
                <a:lnTo>
                  <a:pt x="1946" y="17"/>
                </a:lnTo>
                <a:lnTo>
                  <a:pt x="1948" y="21"/>
                </a:lnTo>
                <a:lnTo>
                  <a:pt x="1948" y="27"/>
                </a:lnTo>
                <a:lnTo>
                  <a:pt x="1948" y="32"/>
                </a:lnTo>
                <a:lnTo>
                  <a:pt x="1946" y="38"/>
                </a:lnTo>
                <a:lnTo>
                  <a:pt x="1943" y="42"/>
                </a:lnTo>
                <a:lnTo>
                  <a:pt x="1939" y="46"/>
                </a:lnTo>
                <a:lnTo>
                  <a:pt x="1936" y="51"/>
                </a:lnTo>
                <a:lnTo>
                  <a:pt x="1931" y="52"/>
                </a:lnTo>
                <a:lnTo>
                  <a:pt x="1926" y="55"/>
                </a:lnTo>
                <a:lnTo>
                  <a:pt x="1921" y="55"/>
                </a:lnTo>
                <a:close/>
                <a:moveTo>
                  <a:pt x="0" y="4"/>
                </a:moveTo>
                <a:lnTo>
                  <a:pt x="93" y="4"/>
                </a:lnTo>
                <a:lnTo>
                  <a:pt x="93" y="38"/>
                </a:lnTo>
                <a:lnTo>
                  <a:pt x="76" y="38"/>
                </a:lnTo>
                <a:lnTo>
                  <a:pt x="76" y="196"/>
                </a:lnTo>
                <a:lnTo>
                  <a:pt x="93" y="196"/>
                </a:lnTo>
                <a:lnTo>
                  <a:pt x="93" y="230"/>
                </a:lnTo>
                <a:lnTo>
                  <a:pt x="0" y="230"/>
                </a:lnTo>
                <a:lnTo>
                  <a:pt x="0" y="196"/>
                </a:lnTo>
                <a:lnTo>
                  <a:pt x="18" y="196"/>
                </a:lnTo>
                <a:lnTo>
                  <a:pt x="18" y="38"/>
                </a:lnTo>
                <a:lnTo>
                  <a:pt x="0" y="38"/>
                </a:lnTo>
                <a:lnTo>
                  <a:pt x="0" y="4"/>
                </a:lnTo>
                <a:close/>
                <a:moveTo>
                  <a:pt x="1674" y="196"/>
                </a:moveTo>
                <a:lnTo>
                  <a:pt x="1689" y="196"/>
                </a:lnTo>
                <a:lnTo>
                  <a:pt x="1689" y="230"/>
                </a:lnTo>
                <a:lnTo>
                  <a:pt x="1609" y="230"/>
                </a:lnTo>
                <a:lnTo>
                  <a:pt x="1609" y="196"/>
                </a:lnTo>
                <a:lnTo>
                  <a:pt x="1624" y="196"/>
                </a:lnTo>
                <a:lnTo>
                  <a:pt x="1624" y="38"/>
                </a:lnTo>
                <a:lnTo>
                  <a:pt x="1609" y="38"/>
                </a:lnTo>
                <a:lnTo>
                  <a:pt x="1609" y="5"/>
                </a:lnTo>
                <a:lnTo>
                  <a:pt x="1674" y="5"/>
                </a:lnTo>
                <a:lnTo>
                  <a:pt x="1674" y="196"/>
                </a:lnTo>
                <a:close/>
                <a:moveTo>
                  <a:pt x="1528" y="172"/>
                </a:moveTo>
                <a:lnTo>
                  <a:pt x="1528" y="131"/>
                </a:lnTo>
                <a:lnTo>
                  <a:pt x="1527" y="125"/>
                </a:lnTo>
                <a:lnTo>
                  <a:pt x="1524" y="121"/>
                </a:lnTo>
                <a:lnTo>
                  <a:pt x="1521" y="118"/>
                </a:lnTo>
                <a:lnTo>
                  <a:pt x="1518" y="117"/>
                </a:lnTo>
                <a:lnTo>
                  <a:pt x="1515" y="114"/>
                </a:lnTo>
                <a:lnTo>
                  <a:pt x="1513" y="113"/>
                </a:lnTo>
                <a:lnTo>
                  <a:pt x="1510" y="111"/>
                </a:lnTo>
                <a:lnTo>
                  <a:pt x="1505" y="110"/>
                </a:lnTo>
                <a:lnTo>
                  <a:pt x="1498" y="110"/>
                </a:lnTo>
                <a:lnTo>
                  <a:pt x="1491" y="110"/>
                </a:lnTo>
                <a:lnTo>
                  <a:pt x="1489" y="111"/>
                </a:lnTo>
                <a:lnTo>
                  <a:pt x="1484" y="113"/>
                </a:lnTo>
                <a:lnTo>
                  <a:pt x="1479" y="117"/>
                </a:lnTo>
                <a:lnTo>
                  <a:pt x="1474" y="121"/>
                </a:lnTo>
                <a:lnTo>
                  <a:pt x="1470" y="128"/>
                </a:lnTo>
                <a:lnTo>
                  <a:pt x="1467" y="135"/>
                </a:lnTo>
                <a:lnTo>
                  <a:pt x="1466" y="142"/>
                </a:lnTo>
                <a:lnTo>
                  <a:pt x="1465" y="151"/>
                </a:lnTo>
                <a:lnTo>
                  <a:pt x="1466" y="159"/>
                </a:lnTo>
                <a:lnTo>
                  <a:pt x="1467" y="168"/>
                </a:lnTo>
                <a:lnTo>
                  <a:pt x="1470" y="175"/>
                </a:lnTo>
                <a:lnTo>
                  <a:pt x="1474" y="182"/>
                </a:lnTo>
                <a:lnTo>
                  <a:pt x="1476" y="184"/>
                </a:lnTo>
                <a:lnTo>
                  <a:pt x="1479" y="186"/>
                </a:lnTo>
                <a:lnTo>
                  <a:pt x="1484" y="190"/>
                </a:lnTo>
                <a:lnTo>
                  <a:pt x="1489" y="192"/>
                </a:lnTo>
                <a:lnTo>
                  <a:pt x="1491" y="192"/>
                </a:lnTo>
                <a:lnTo>
                  <a:pt x="1498" y="193"/>
                </a:lnTo>
                <a:lnTo>
                  <a:pt x="1507" y="192"/>
                </a:lnTo>
                <a:lnTo>
                  <a:pt x="1510" y="192"/>
                </a:lnTo>
                <a:lnTo>
                  <a:pt x="1513" y="190"/>
                </a:lnTo>
                <a:lnTo>
                  <a:pt x="1518" y="186"/>
                </a:lnTo>
                <a:lnTo>
                  <a:pt x="1524" y="182"/>
                </a:lnTo>
                <a:lnTo>
                  <a:pt x="1527" y="177"/>
                </a:lnTo>
                <a:lnTo>
                  <a:pt x="1528" y="172"/>
                </a:lnTo>
                <a:close/>
                <a:moveTo>
                  <a:pt x="1576" y="196"/>
                </a:moveTo>
                <a:lnTo>
                  <a:pt x="1592" y="196"/>
                </a:lnTo>
                <a:lnTo>
                  <a:pt x="1592" y="230"/>
                </a:lnTo>
                <a:lnTo>
                  <a:pt x="1530" y="230"/>
                </a:lnTo>
                <a:lnTo>
                  <a:pt x="1530" y="211"/>
                </a:lnTo>
                <a:lnTo>
                  <a:pt x="1524" y="215"/>
                </a:lnTo>
                <a:lnTo>
                  <a:pt x="1518" y="221"/>
                </a:lnTo>
                <a:lnTo>
                  <a:pt x="1508" y="227"/>
                </a:lnTo>
                <a:lnTo>
                  <a:pt x="1503" y="230"/>
                </a:lnTo>
                <a:lnTo>
                  <a:pt x="1497" y="231"/>
                </a:lnTo>
                <a:lnTo>
                  <a:pt x="1491" y="232"/>
                </a:lnTo>
                <a:lnTo>
                  <a:pt x="1486" y="232"/>
                </a:lnTo>
                <a:lnTo>
                  <a:pt x="1476" y="231"/>
                </a:lnTo>
                <a:lnTo>
                  <a:pt x="1472" y="231"/>
                </a:lnTo>
                <a:lnTo>
                  <a:pt x="1467" y="230"/>
                </a:lnTo>
                <a:lnTo>
                  <a:pt x="1459" y="227"/>
                </a:lnTo>
                <a:lnTo>
                  <a:pt x="1452" y="221"/>
                </a:lnTo>
                <a:lnTo>
                  <a:pt x="1445" y="215"/>
                </a:lnTo>
                <a:lnTo>
                  <a:pt x="1439" y="208"/>
                </a:lnTo>
                <a:lnTo>
                  <a:pt x="1433" y="201"/>
                </a:lnTo>
                <a:lnTo>
                  <a:pt x="1429" y="193"/>
                </a:lnTo>
                <a:lnTo>
                  <a:pt x="1425" y="183"/>
                </a:lnTo>
                <a:lnTo>
                  <a:pt x="1424" y="173"/>
                </a:lnTo>
                <a:lnTo>
                  <a:pt x="1421" y="162"/>
                </a:lnTo>
                <a:lnTo>
                  <a:pt x="1421" y="151"/>
                </a:lnTo>
                <a:lnTo>
                  <a:pt x="1421" y="139"/>
                </a:lnTo>
                <a:lnTo>
                  <a:pt x="1424" y="128"/>
                </a:lnTo>
                <a:lnTo>
                  <a:pt x="1425" y="118"/>
                </a:lnTo>
                <a:lnTo>
                  <a:pt x="1429" y="108"/>
                </a:lnTo>
                <a:lnTo>
                  <a:pt x="1433" y="100"/>
                </a:lnTo>
                <a:lnTo>
                  <a:pt x="1439" y="91"/>
                </a:lnTo>
                <a:lnTo>
                  <a:pt x="1442" y="89"/>
                </a:lnTo>
                <a:lnTo>
                  <a:pt x="1445" y="86"/>
                </a:lnTo>
                <a:lnTo>
                  <a:pt x="1452" y="80"/>
                </a:lnTo>
                <a:lnTo>
                  <a:pt x="1460" y="74"/>
                </a:lnTo>
                <a:lnTo>
                  <a:pt x="1465" y="73"/>
                </a:lnTo>
                <a:lnTo>
                  <a:pt x="1467" y="72"/>
                </a:lnTo>
                <a:lnTo>
                  <a:pt x="1477" y="70"/>
                </a:lnTo>
                <a:lnTo>
                  <a:pt x="1486" y="69"/>
                </a:lnTo>
                <a:lnTo>
                  <a:pt x="1491" y="70"/>
                </a:lnTo>
                <a:lnTo>
                  <a:pt x="1498" y="70"/>
                </a:lnTo>
                <a:lnTo>
                  <a:pt x="1504" y="73"/>
                </a:lnTo>
                <a:lnTo>
                  <a:pt x="1510" y="76"/>
                </a:lnTo>
                <a:lnTo>
                  <a:pt x="1515" y="79"/>
                </a:lnTo>
                <a:lnTo>
                  <a:pt x="1520" y="83"/>
                </a:lnTo>
                <a:lnTo>
                  <a:pt x="1524" y="87"/>
                </a:lnTo>
                <a:lnTo>
                  <a:pt x="1530" y="93"/>
                </a:lnTo>
                <a:lnTo>
                  <a:pt x="1528" y="72"/>
                </a:lnTo>
                <a:lnTo>
                  <a:pt x="1590" y="72"/>
                </a:lnTo>
                <a:lnTo>
                  <a:pt x="1590" y="106"/>
                </a:lnTo>
                <a:lnTo>
                  <a:pt x="1576" y="106"/>
                </a:lnTo>
                <a:lnTo>
                  <a:pt x="1576" y="196"/>
                </a:lnTo>
                <a:close/>
                <a:moveTo>
                  <a:pt x="1804" y="172"/>
                </a:moveTo>
                <a:lnTo>
                  <a:pt x="1804" y="131"/>
                </a:lnTo>
                <a:lnTo>
                  <a:pt x="1801" y="125"/>
                </a:lnTo>
                <a:lnTo>
                  <a:pt x="1798" y="121"/>
                </a:lnTo>
                <a:lnTo>
                  <a:pt x="1795" y="118"/>
                </a:lnTo>
                <a:lnTo>
                  <a:pt x="1794" y="117"/>
                </a:lnTo>
                <a:lnTo>
                  <a:pt x="1791" y="114"/>
                </a:lnTo>
                <a:lnTo>
                  <a:pt x="1787" y="113"/>
                </a:lnTo>
                <a:lnTo>
                  <a:pt x="1784" y="111"/>
                </a:lnTo>
                <a:lnTo>
                  <a:pt x="1781" y="110"/>
                </a:lnTo>
                <a:lnTo>
                  <a:pt x="1773" y="110"/>
                </a:lnTo>
                <a:lnTo>
                  <a:pt x="1765" y="110"/>
                </a:lnTo>
                <a:lnTo>
                  <a:pt x="1763" y="111"/>
                </a:lnTo>
                <a:lnTo>
                  <a:pt x="1760" y="113"/>
                </a:lnTo>
                <a:lnTo>
                  <a:pt x="1754" y="117"/>
                </a:lnTo>
                <a:lnTo>
                  <a:pt x="1748" y="121"/>
                </a:lnTo>
                <a:lnTo>
                  <a:pt x="1744" y="128"/>
                </a:lnTo>
                <a:lnTo>
                  <a:pt x="1741" y="135"/>
                </a:lnTo>
                <a:lnTo>
                  <a:pt x="1740" y="142"/>
                </a:lnTo>
                <a:lnTo>
                  <a:pt x="1740" y="151"/>
                </a:lnTo>
                <a:lnTo>
                  <a:pt x="1740" y="159"/>
                </a:lnTo>
                <a:lnTo>
                  <a:pt x="1741" y="168"/>
                </a:lnTo>
                <a:lnTo>
                  <a:pt x="1744" y="175"/>
                </a:lnTo>
                <a:lnTo>
                  <a:pt x="1748" y="182"/>
                </a:lnTo>
                <a:lnTo>
                  <a:pt x="1751" y="184"/>
                </a:lnTo>
                <a:lnTo>
                  <a:pt x="1754" y="186"/>
                </a:lnTo>
                <a:lnTo>
                  <a:pt x="1760" y="190"/>
                </a:lnTo>
                <a:lnTo>
                  <a:pt x="1763" y="192"/>
                </a:lnTo>
                <a:lnTo>
                  <a:pt x="1765" y="192"/>
                </a:lnTo>
                <a:lnTo>
                  <a:pt x="1774" y="193"/>
                </a:lnTo>
                <a:lnTo>
                  <a:pt x="1781" y="192"/>
                </a:lnTo>
                <a:lnTo>
                  <a:pt x="1784" y="192"/>
                </a:lnTo>
                <a:lnTo>
                  <a:pt x="1788" y="190"/>
                </a:lnTo>
                <a:lnTo>
                  <a:pt x="1794" y="186"/>
                </a:lnTo>
                <a:lnTo>
                  <a:pt x="1798" y="182"/>
                </a:lnTo>
                <a:lnTo>
                  <a:pt x="1801" y="177"/>
                </a:lnTo>
                <a:lnTo>
                  <a:pt x="1804" y="172"/>
                </a:lnTo>
                <a:close/>
                <a:moveTo>
                  <a:pt x="1850" y="196"/>
                </a:moveTo>
                <a:lnTo>
                  <a:pt x="1866" y="196"/>
                </a:lnTo>
                <a:lnTo>
                  <a:pt x="1866" y="230"/>
                </a:lnTo>
                <a:lnTo>
                  <a:pt x="1804" y="230"/>
                </a:lnTo>
                <a:lnTo>
                  <a:pt x="1804" y="211"/>
                </a:lnTo>
                <a:lnTo>
                  <a:pt x="1798" y="215"/>
                </a:lnTo>
                <a:lnTo>
                  <a:pt x="1794" y="221"/>
                </a:lnTo>
                <a:lnTo>
                  <a:pt x="1782" y="227"/>
                </a:lnTo>
                <a:lnTo>
                  <a:pt x="1777" y="230"/>
                </a:lnTo>
                <a:lnTo>
                  <a:pt x="1771" y="231"/>
                </a:lnTo>
                <a:lnTo>
                  <a:pt x="1765" y="232"/>
                </a:lnTo>
                <a:lnTo>
                  <a:pt x="1760" y="232"/>
                </a:lnTo>
                <a:lnTo>
                  <a:pt x="1751" y="231"/>
                </a:lnTo>
                <a:lnTo>
                  <a:pt x="1746" y="231"/>
                </a:lnTo>
                <a:lnTo>
                  <a:pt x="1741" y="230"/>
                </a:lnTo>
                <a:lnTo>
                  <a:pt x="1734" y="227"/>
                </a:lnTo>
                <a:lnTo>
                  <a:pt x="1726" y="221"/>
                </a:lnTo>
                <a:lnTo>
                  <a:pt x="1719" y="215"/>
                </a:lnTo>
                <a:lnTo>
                  <a:pt x="1713" y="208"/>
                </a:lnTo>
                <a:lnTo>
                  <a:pt x="1708" y="201"/>
                </a:lnTo>
                <a:lnTo>
                  <a:pt x="1703" y="193"/>
                </a:lnTo>
                <a:lnTo>
                  <a:pt x="1700" y="183"/>
                </a:lnTo>
                <a:lnTo>
                  <a:pt x="1698" y="173"/>
                </a:lnTo>
                <a:lnTo>
                  <a:pt x="1696" y="162"/>
                </a:lnTo>
                <a:lnTo>
                  <a:pt x="1695" y="151"/>
                </a:lnTo>
                <a:lnTo>
                  <a:pt x="1696" y="139"/>
                </a:lnTo>
                <a:lnTo>
                  <a:pt x="1698" y="128"/>
                </a:lnTo>
                <a:lnTo>
                  <a:pt x="1700" y="118"/>
                </a:lnTo>
                <a:lnTo>
                  <a:pt x="1703" y="108"/>
                </a:lnTo>
                <a:lnTo>
                  <a:pt x="1708" y="100"/>
                </a:lnTo>
                <a:lnTo>
                  <a:pt x="1713" y="91"/>
                </a:lnTo>
                <a:lnTo>
                  <a:pt x="1716" y="89"/>
                </a:lnTo>
                <a:lnTo>
                  <a:pt x="1720" y="86"/>
                </a:lnTo>
                <a:lnTo>
                  <a:pt x="1727" y="80"/>
                </a:lnTo>
                <a:lnTo>
                  <a:pt x="1734" y="74"/>
                </a:lnTo>
                <a:lnTo>
                  <a:pt x="1739" y="73"/>
                </a:lnTo>
                <a:lnTo>
                  <a:pt x="1743" y="72"/>
                </a:lnTo>
                <a:lnTo>
                  <a:pt x="1751" y="70"/>
                </a:lnTo>
                <a:lnTo>
                  <a:pt x="1760" y="69"/>
                </a:lnTo>
                <a:lnTo>
                  <a:pt x="1767" y="70"/>
                </a:lnTo>
                <a:lnTo>
                  <a:pt x="1773" y="70"/>
                </a:lnTo>
                <a:lnTo>
                  <a:pt x="1778" y="73"/>
                </a:lnTo>
                <a:lnTo>
                  <a:pt x="1784" y="76"/>
                </a:lnTo>
                <a:lnTo>
                  <a:pt x="1789" y="79"/>
                </a:lnTo>
                <a:lnTo>
                  <a:pt x="1794" y="83"/>
                </a:lnTo>
                <a:lnTo>
                  <a:pt x="1799" y="87"/>
                </a:lnTo>
                <a:lnTo>
                  <a:pt x="1804" y="93"/>
                </a:lnTo>
                <a:lnTo>
                  <a:pt x="1804" y="72"/>
                </a:lnTo>
                <a:lnTo>
                  <a:pt x="1866" y="72"/>
                </a:lnTo>
                <a:lnTo>
                  <a:pt x="1866" y="106"/>
                </a:lnTo>
                <a:lnTo>
                  <a:pt x="1850" y="106"/>
                </a:lnTo>
                <a:lnTo>
                  <a:pt x="1850" y="196"/>
                </a:lnTo>
                <a:close/>
                <a:moveTo>
                  <a:pt x="2473" y="86"/>
                </a:moveTo>
                <a:lnTo>
                  <a:pt x="2476" y="90"/>
                </a:lnTo>
                <a:lnTo>
                  <a:pt x="2479" y="94"/>
                </a:lnTo>
                <a:lnTo>
                  <a:pt x="2483" y="104"/>
                </a:lnTo>
                <a:lnTo>
                  <a:pt x="2485" y="110"/>
                </a:lnTo>
                <a:lnTo>
                  <a:pt x="2486" y="115"/>
                </a:lnTo>
                <a:lnTo>
                  <a:pt x="2486" y="129"/>
                </a:lnTo>
                <a:lnTo>
                  <a:pt x="2486" y="196"/>
                </a:lnTo>
                <a:lnTo>
                  <a:pt x="2503" y="196"/>
                </a:lnTo>
                <a:lnTo>
                  <a:pt x="2503" y="230"/>
                </a:lnTo>
                <a:lnTo>
                  <a:pt x="2436" y="230"/>
                </a:lnTo>
                <a:lnTo>
                  <a:pt x="2436" y="137"/>
                </a:lnTo>
                <a:lnTo>
                  <a:pt x="2435" y="125"/>
                </a:lnTo>
                <a:lnTo>
                  <a:pt x="2434" y="121"/>
                </a:lnTo>
                <a:lnTo>
                  <a:pt x="2432" y="118"/>
                </a:lnTo>
                <a:lnTo>
                  <a:pt x="2431" y="115"/>
                </a:lnTo>
                <a:lnTo>
                  <a:pt x="2428" y="114"/>
                </a:lnTo>
                <a:lnTo>
                  <a:pt x="2425" y="113"/>
                </a:lnTo>
                <a:lnTo>
                  <a:pt x="2421" y="113"/>
                </a:lnTo>
                <a:lnTo>
                  <a:pt x="2414" y="113"/>
                </a:lnTo>
                <a:lnTo>
                  <a:pt x="2407" y="115"/>
                </a:lnTo>
                <a:lnTo>
                  <a:pt x="2403" y="117"/>
                </a:lnTo>
                <a:lnTo>
                  <a:pt x="2400" y="118"/>
                </a:lnTo>
                <a:lnTo>
                  <a:pt x="2393" y="122"/>
                </a:lnTo>
                <a:lnTo>
                  <a:pt x="2393" y="196"/>
                </a:lnTo>
                <a:lnTo>
                  <a:pt x="2407" y="196"/>
                </a:lnTo>
                <a:lnTo>
                  <a:pt x="2407" y="230"/>
                </a:lnTo>
                <a:lnTo>
                  <a:pt x="2328" y="230"/>
                </a:lnTo>
                <a:lnTo>
                  <a:pt x="2328" y="196"/>
                </a:lnTo>
                <a:lnTo>
                  <a:pt x="2343" y="196"/>
                </a:lnTo>
                <a:lnTo>
                  <a:pt x="2343" y="106"/>
                </a:lnTo>
                <a:lnTo>
                  <a:pt x="2328" y="106"/>
                </a:lnTo>
                <a:lnTo>
                  <a:pt x="2328" y="72"/>
                </a:lnTo>
                <a:lnTo>
                  <a:pt x="2393" y="72"/>
                </a:lnTo>
                <a:lnTo>
                  <a:pt x="2393" y="87"/>
                </a:lnTo>
                <a:lnTo>
                  <a:pt x="2404" y="80"/>
                </a:lnTo>
                <a:lnTo>
                  <a:pt x="2410" y="77"/>
                </a:lnTo>
                <a:lnTo>
                  <a:pt x="2415" y="74"/>
                </a:lnTo>
                <a:lnTo>
                  <a:pt x="2421" y="72"/>
                </a:lnTo>
                <a:lnTo>
                  <a:pt x="2427" y="70"/>
                </a:lnTo>
                <a:lnTo>
                  <a:pt x="2438" y="70"/>
                </a:lnTo>
                <a:lnTo>
                  <a:pt x="2449" y="70"/>
                </a:lnTo>
                <a:lnTo>
                  <a:pt x="2455" y="72"/>
                </a:lnTo>
                <a:lnTo>
                  <a:pt x="2459" y="74"/>
                </a:lnTo>
                <a:lnTo>
                  <a:pt x="2468" y="79"/>
                </a:lnTo>
                <a:lnTo>
                  <a:pt x="2473" y="86"/>
                </a:lnTo>
                <a:close/>
                <a:moveTo>
                  <a:pt x="534" y="196"/>
                </a:moveTo>
                <a:lnTo>
                  <a:pt x="549" y="196"/>
                </a:lnTo>
                <a:lnTo>
                  <a:pt x="549" y="230"/>
                </a:lnTo>
                <a:lnTo>
                  <a:pt x="498" y="230"/>
                </a:lnTo>
                <a:lnTo>
                  <a:pt x="445" y="155"/>
                </a:lnTo>
                <a:lnTo>
                  <a:pt x="445" y="196"/>
                </a:lnTo>
                <a:lnTo>
                  <a:pt x="459" y="196"/>
                </a:lnTo>
                <a:lnTo>
                  <a:pt x="459" y="230"/>
                </a:lnTo>
                <a:lnTo>
                  <a:pt x="380" y="230"/>
                </a:lnTo>
                <a:lnTo>
                  <a:pt x="380" y="196"/>
                </a:lnTo>
                <a:lnTo>
                  <a:pt x="395" y="196"/>
                </a:lnTo>
                <a:lnTo>
                  <a:pt x="395" y="38"/>
                </a:lnTo>
                <a:lnTo>
                  <a:pt x="380" y="38"/>
                </a:lnTo>
                <a:lnTo>
                  <a:pt x="380" y="5"/>
                </a:lnTo>
                <a:lnTo>
                  <a:pt x="445" y="5"/>
                </a:lnTo>
                <a:lnTo>
                  <a:pt x="445" y="142"/>
                </a:lnTo>
                <a:lnTo>
                  <a:pt x="487" y="100"/>
                </a:lnTo>
                <a:lnTo>
                  <a:pt x="469" y="100"/>
                </a:lnTo>
                <a:lnTo>
                  <a:pt x="469" y="72"/>
                </a:lnTo>
                <a:lnTo>
                  <a:pt x="541" y="72"/>
                </a:lnTo>
                <a:lnTo>
                  <a:pt x="541" y="100"/>
                </a:lnTo>
                <a:lnTo>
                  <a:pt x="528" y="100"/>
                </a:lnTo>
                <a:lnTo>
                  <a:pt x="491" y="138"/>
                </a:lnTo>
                <a:lnTo>
                  <a:pt x="534" y="196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2" name="Freeform 182">
            <a:extLst>
              <a:ext uri="{FF2B5EF4-FFF2-40B4-BE49-F238E27FC236}">
                <a16:creationId xmlns:a16="http://schemas.microsoft.com/office/drawing/2014/main" id="{17F8040C-ECE4-97A4-B67D-D1887F64DC41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327691" y="6428397"/>
            <a:ext cx="457544" cy="54000"/>
          </a:xfrm>
          <a:custGeom>
            <a:avLst/>
            <a:gdLst>
              <a:gd name="T0" fmla="*/ 430 w 1575"/>
              <a:gd name="T1" fmla="*/ 4 h 188"/>
              <a:gd name="T2" fmla="*/ 415 w 1575"/>
              <a:gd name="T3" fmla="*/ 26 h 188"/>
              <a:gd name="T4" fmla="*/ 0 w 1575"/>
              <a:gd name="T5" fmla="*/ 185 h 188"/>
              <a:gd name="T6" fmla="*/ 1397 w 1575"/>
              <a:gd name="T7" fmla="*/ 86 h 188"/>
              <a:gd name="T8" fmla="*/ 1301 w 1575"/>
              <a:gd name="T9" fmla="*/ 179 h 188"/>
              <a:gd name="T10" fmla="*/ 1221 w 1575"/>
              <a:gd name="T11" fmla="*/ 175 h 188"/>
              <a:gd name="T12" fmla="*/ 1198 w 1575"/>
              <a:gd name="T13" fmla="*/ 175 h 188"/>
              <a:gd name="T14" fmla="*/ 1232 w 1575"/>
              <a:gd name="T15" fmla="*/ 35 h 188"/>
              <a:gd name="T16" fmla="*/ 1331 w 1575"/>
              <a:gd name="T17" fmla="*/ 42 h 188"/>
              <a:gd name="T18" fmla="*/ 1386 w 1575"/>
              <a:gd name="T19" fmla="*/ 48 h 188"/>
              <a:gd name="T20" fmla="*/ 1459 w 1575"/>
              <a:gd name="T21" fmla="*/ 169 h 188"/>
              <a:gd name="T22" fmla="*/ 1530 w 1575"/>
              <a:gd name="T23" fmla="*/ 34 h 188"/>
              <a:gd name="T24" fmla="*/ 1486 w 1575"/>
              <a:gd name="T25" fmla="*/ 154 h 188"/>
              <a:gd name="T26" fmla="*/ 1369 w 1575"/>
              <a:gd name="T27" fmla="*/ 182 h 188"/>
              <a:gd name="T28" fmla="*/ 1029 w 1575"/>
              <a:gd name="T29" fmla="*/ 141 h 188"/>
              <a:gd name="T30" fmla="*/ 1016 w 1575"/>
              <a:gd name="T31" fmla="*/ 171 h 188"/>
              <a:gd name="T32" fmla="*/ 965 w 1575"/>
              <a:gd name="T33" fmla="*/ 183 h 188"/>
              <a:gd name="T34" fmla="*/ 925 w 1575"/>
              <a:gd name="T35" fmla="*/ 159 h 188"/>
              <a:gd name="T36" fmla="*/ 917 w 1575"/>
              <a:gd name="T37" fmla="*/ 37 h 188"/>
              <a:gd name="T38" fmla="*/ 966 w 1575"/>
              <a:gd name="T39" fmla="*/ 168 h 188"/>
              <a:gd name="T40" fmla="*/ 988 w 1575"/>
              <a:gd name="T41" fmla="*/ 161 h 188"/>
              <a:gd name="T42" fmla="*/ 1113 w 1575"/>
              <a:gd name="T43" fmla="*/ 147 h 188"/>
              <a:gd name="T44" fmla="*/ 1082 w 1575"/>
              <a:gd name="T45" fmla="*/ 179 h 188"/>
              <a:gd name="T46" fmla="*/ 1074 w 1575"/>
              <a:gd name="T47" fmla="*/ 152 h 188"/>
              <a:gd name="T48" fmla="*/ 1047 w 1575"/>
              <a:gd name="T49" fmla="*/ 97 h 188"/>
              <a:gd name="T50" fmla="*/ 1064 w 1575"/>
              <a:gd name="T51" fmla="*/ 45 h 188"/>
              <a:gd name="T52" fmla="*/ 1089 w 1575"/>
              <a:gd name="T53" fmla="*/ 57 h 188"/>
              <a:gd name="T54" fmla="*/ 1108 w 1575"/>
              <a:gd name="T55" fmla="*/ 104 h 188"/>
              <a:gd name="T56" fmla="*/ 1130 w 1575"/>
              <a:gd name="T57" fmla="*/ 179 h 188"/>
              <a:gd name="T58" fmla="*/ 1126 w 1575"/>
              <a:gd name="T59" fmla="*/ 35 h 188"/>
              <a:gd name="T60" fmla="*/ 1175 w 1575"/>
              <a:gd name="T61" fmla="*/ 176 h 188"/>
              <a:gd name="T62" fmla="*/ 903 w 1575"/>
              <a:gd name="T63" fmla="*/ 45 h 188"/>
              <a:gd name="T64" fmla="*/ 893 w 1575"/>
              <a:gd name="T65" fmla="*/ 168 h 188"/>
              <a:gd name="T66" fmla="*/ 849 w 1575"/>
              <a:gd name="T67" fmla="*/ 185 h 188"/>
              <a:gd name="T68" fmla="*/ 803 w 1575"/>
              <a:gd name="T69" fmla="*/ 164 h 188"/>
              <a:gd name="T70" fmla="*/ 794 w 1575"/>
              <a:gd name="T71" fmla="*/ 40 h 188"/>
              <a:gd name="T72" fmla="*/ 838 w 1575"/>
              <a:gd name="T73" fmla="*/ 165 h 188"/>
              <a:gd name="T74" fmla="*/ 862 w 1575"/>
              <a:gd name="T75" fmla="*/ 164 h 188"/>
              <a:gd name="T76" fmla="*/ 663 w 1575"/>
              <a:gd name="T77" fmla="*/ 143 h 188"/>
              <a:gd name="T78" fmla="*/ 639 w 1575"/>
              <a:gd name="T79" fmla="*/ 174 h 188"/>
              <a:gd name="T80" fmla="*/ 620 w 1575"/>
              <a:gd name="T81" fmla="*/ 157 h 188"/>
              <a:gd name="T82" fmla="*/ 599 w 1575"/>
              <a:gd name="T83" fmla="*/ 106 h 188"/>
              <a:gd name="T84" fmla="*/ 606 w 1575"/>
              <a:gd name="T85" fmla="*/ 51 h 188"/>
              <a:gd name="T86" fmla="*/ 640 w 1575"/>
              <a:gd name="T87" fmla="*/ 52 h 188"/>
              <a:gd name="T88" fmla="*/ 651 w 1575"/>
              <a:gd name="T89" fmla="*/ 96 h 188"/>
              <a:gd name="T90" fmla="*/ 675 w 1575"/>
              <a:gd name="T91" fmla="*/ 182 h 188"/>
              <a:gd name="T92" fmla="*/ 678 w 1575"/>
              <a:gd name="T93" fmla="*/ 38 h 188"/>
              <a:gd name="T94" fmla="*/ 723 w 1575"/>
              <a:gd name="T95" fmla="*/ 174 h 188"/>
              <a:gd name="T96" fmla="*/ 783 w 1575"/>
              <a:gd name="T97" fmla="*/ 99 h 188"/>
              <a:gd name="T98" fmla="*/ 341 w 1575"/>
              <a:gd name="T99" fmla="*/ 182 h 188"/>
              <a:gd name="T100" fmla="*/ 266 w 1575"/>
              <a:gd name="T101" fmla="*/ 45 h 188"/>
              <a:gd name="T102" fmla="*/ 311 w 1575"/>
              <a:gd name="T103" fmla="*/ 38 h 188"/>
              <a:gd name="T104" fmla="*/ 326 w 1575"/>
              <a:gd name="T105" fmla="*/ 167 h 188"/>
              <a:gd name="T106" fmla="*/ 349 w 1575"/>
              <a:gd name="T107" fmla="*/ 171 h 188"/>
              <a:gd name="T108" fmla="*/ 420 w 1575"/>
              <a:gd name="T109" fmla="*/ 34 h 188"/>
              <a:gd name="T110" fmla="*/ 469 w 1575"/>
              <a:gd name="T111" fmla="*/ 172 h 188"/>
              <a:gd name="T112" fmla="*/ 554 w 1575"/>
              <a:gd name="T113" fmla="*/ 126 h 188"/>
              <a:gd name="T114" fmla="*/ 579 w 1575"/>
              <a:gd name="T115" fmla="*/ 38 h 188"/>
              <a:gd name="T116" fmla="*/ 492 w 1575"/>
              <a:gd name="T117" fmla="*/ 174 h 188"/>
              <a:gd name="T118" fmla="*/ 379 w 1575"/>
              <a:gd name="T119" fmla="*/ 141 h 188"/>
              <a:gd name="T120" fmla="*/ 389 w 1575"/>
              <a:gd name="T121" fmla="*/ 2 h 188"/>
              <a:gd name="T122" fmla="*/ 383 w 1575"/>
              <a:gd name="T123" fmla="*/ 27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75" h="188">
                <a:moveTo>
                  <a:pt x="407" y="13"/>
                </a:moveTo>
                <a:lnTo>
                  <a:pt x="408" y="9"/>
                </a:lnTo>
                <a:lnTo>
                  <a:pt x="411" y="4"/>
                </a:lnTo>
                <a:lnTo>
                  <a:pt x="415" y="2"/>
                </a:lnTo>
                <a:lnTo>
                  <a:pt x="421" y="0"/>
                </a:lnTo>
                <a:lnTo>
                  <a:pt x="425" y="2"/>
                </a:lnTo>
                <a:lnTo>
                  <a:pt x="430" y="4"/>
                </a:lnTo>
                <a:lnTo>
                  <a:pt x="432" y="9"/>
                </a:lnTo>
                <a:lnTo>
                  <a:pt x="434" y="13"/>
                </a:lnTo>
                <a:lnTo>
                  <a:pt x="432" y="18"/>
                </a:lnTo>
                <a:lnTo>
                  <a:pt x="430" y="23"/>
                </a:lnTo>
                <a:lnTo>
                  <a:pt x="425" y="26"/>
                </a:lnTo>
                <a:lnTo>
                  <a:pt x="421" y="27"/>
                </a:lnTo>
                <a:lnTo>
                  <a:pt x="415" y="26"/>
                </a:lnTo>
                <a:lnTo>
                  <a:pt x="411" y="23"/>
                </a:lnTo>
                <a:lnTo>
                  <a:pt x="408" y="18"/>
                </a:lnTo>
                <a:lnTo>
                  <a:pt x="407" y="13"/>
                </a:lnTo>
                <a:close/>
                <a:moveTo>
                  <a:pt x="69" y="35"/>
                </a:moveTo>
                <a:lnTo>
                  <a:pt x="244" y="35"/>
                </a:lnTo>
                <a:lnTo>
                  <a:pt x="175" y="185"/>
                </a:lnTo>
                <a:lnTo>
                  <a:pt x="0" y="185"/>
                </a:lnTo>
                <a:lnTo>
                  <a:pt x="69" y="35"/>
                </a:lnTo>
                <a:close/>
                <a:moveTo>
                  <a:pt x="1520" y="141"/>
                </a:moveTo>
                <a:lnTo>
                  <a:pt x="1505" y="86"/>
                </a:lnTo>
                <a:lnTo>
                  <a:pt x="1489" y="141"/>
                </a:lnTo>
                <a:lnTo>
                  <a:pt x="1520" y="141"/>
                </a:lnTo>
                <a:close/>
                <a:moveTo>
                  <a:pt x="1411" y="141"/>
                </a:moveTo>
                <a:lnTo>
                  <a:pt x="1397" y="86"/>
                </a:lnTo>
                <a:lnTo>
                  <a:pt x="1382" y="141"/>
                </a:lnTo>
                <a:lnTo>
                  <a:pt x="1411" y="141"/>
                </a:lnTo>
                <a:close/>
                <a:moveTo>
                  <a:pt x="1351" y="182"/>
                </a:moveTo>
                <a:lnTo>
                  <a:pt x="1342" y="182"/>
                </a:lnTo>
                <a:lnTo>
                  <a:pt x="1297" y="182"/>
                </a:lnTo>
                <a:lnTo>
                  <a:pt x="1300" y="181"/>
                </a:lnTo>
                <a:lnTo>
                  <a:pt x="1301" y="179"/>
                </a:lnTo>
                <a:lnTo>
                  <a:pt x="1303" y="175"/>
                </a:lnTo>
                <a:lnTo>
                  <a:pt x="1303" y="172"/>
                </a:lnTo>
                <a:lnTo>
                  <a:pt x="1296" y="99"/>
                </a:lnTo>
                <a:lnTo>
                  <a:pt x="1262" y="167"/>
                </a:lnTo>
                <a:lnTo>
                  <a:pt x="1228" y="97"/>
                </a:lnTo>
                <a:lnTo>
                  <a:pt x="1221" y="172"/>
                </a:lnTo>
                <a:lnTo>
                  <a:pt x="1221" y="175"/>
                </a:lnTo>
                <a:lnTo>
                  <a:pt x="1222" y="178"/>
                </a:lnTo>
                <a:lnTo>
                  <a:pt x="1224" y="179"/>
                </a:lnTo>
                <a:lnTo>
                  <a:pt x="1228" y="182"/>
                </a:lnTo>
                <a:lnTo>
                  <a:pt x="1192" y="182"/>
                </a:lnTo>
                <a:lnTo>
                  <a:pt x="1194" y="181"/>
                </a:lnTo>
                <a:lnTo>
                  <a:pt x="1197" y="179"/>
                </a:lnTo>
                <a:lnTo>
                  <a:pt x="1198" y="175"/>
                </a:lnTo>
                <a:lnTo>
                  <a:pt x="1198" y="172"/>
                </a:lnTo>
                <a:lnTo>
                  <a:pt x="1208" y="47"/>
                </a:lnTo>
                <a:lnTo>
                  <a:pt x="1208" y="42"/>
                </a:lnTo>
                <a:lnTo>
                  <a:pt x="1207" y="40"/>
                </a:lnTo>
                <a:lnTo>
                  <a:pt x="1205" y="37"/>
                </a:lnTo>
                <a:lnTo>
                  <a:pt x="1202" y="35"/>
                </a:lnTo>
                <a:lnTo>
                  <a:pt x="1232" y="35"/>
                </a:lnTo>
                <a:lnTo>
                  <a:pt x="1269" y="110"/>
                </a:lnTo>
                <a:lnTo>
                  <a:pt x="1305" y="35"/>
                </a:lnTo>
                <a:lnTo>
                  <a:pt x="1338" y="35"/>
                </a:lnTo>
                <a:lnTo>
                  <a:pt x="1334" y="37"/>
                </a:lnTo>
                <a:lnTo>
                  <a:pt x="1332" y="38"/>
                </a:lnTo>
                <a:lnTo>
                  <a:pt x="1332" y="40"/>
                </a:lnTo>
                <a:lnTo>
                  <a:pt x="1331" y="42"/>
                </a:lnTo>
                <a:lnTo>
                  <a:pt x="1331" y="45"/>
                </a:lnTo>
                <a:lnTo>
                  <a:pt x="1344" y="172"/>
                </a:lnTo>
                <a:lnTo>
                  <a:pt x="1345" y="176"/>
                </a:lnTo>
                <a:lnTo>
                  <a:pt x="1346" y="179"/>
                </a:lnTo>
                <a:lnTo>
                  <a:pt x="1349" y="175"/>
                </a:lnTo>
                <a:lnTo>
                  <a:pt x="1351" y="171"/>
                </a:lnTo>
                <a:lnTo>
                  <a:pt x="1386" y="48"/>
                </a:lnTo>
                <a:lnTo>
                  <a:pt x="1386" y="45"/>
                </a:lnTo>
                <a:lnTo>
                  <a:pt x="1386" y="42"/>
                </a:lnTo>
                <a:lnTo>
                  <a:pt x="1385" y="38"/>
                </a:lnTo>
                <a:lnTo>
                  <a:pt x="1382" y="34"/>
                </a:lnTo>
                <a:lnTo>
                  <a:pt x="1389" y="34"/>
                </a:lnTo>
                <a:lnTo>
                  <a:pt x="1421" y="34"/>
                </a:lnTo>
                <a:lnTo>
                  <a:pt x="1459" y="169"/>
                </a:lnTo>
                <a:lnTo>
                  <a:pt x="1493" y="48"/>
                </a:lnTo>
                <a:lnTo>
                  <a:pt x="1495" y="45"/>
                </a:lnTo>
                <a:lnTo>
                  <a:pt x="1495" y="42"/>
                </a:lnTo>
                <a:lnTo>
                  <a:pt x="1493" y="38"/>
                </a:lnTo>
                <a:lnTo>
                  <a:pt x="1489" y="34"/>
                </a:lnTo>
                <a:lnTo>
                  <a:pt x="1498" y="34"/>
                </a:lnTo>
                <a:lnTo>
                  <a:pt x="1530" y="34"/>
                </a:lnTo>
                <a:lnTo>
                  <a:pt x="1568" y="172"/>
                </a:lnTo>
                <a:lnTo>
                  <a:pt x="1571" y="178"/>
                </a:lnTo>
                <a:lnTo>
                  <a:pt x="1572" y="181"/>
                </a:lnTo>
                <a:lnTo>
                  <a:pt x="1575" y="182"/>
                </a:lnTo>
                <a:lnTo>
                  <a:pt x="1532" y="182"/>
                </a:lnTo>
                <a:lnTo>
                  <a:pt x="1523" y="154"/>
                </a:lnTo>
                <a:lnTo>
                  <a:pt x="1486" y="154"/>
                </a:lnTo>
                <a:lnTo>
                  <a:pt x="1478" y="182"/>
                </a:lnTo>
                <a:lnTo>
                  <a:pt x="1468" y="182"/>
                </a:lnTo>
                <a:lnTo>
                  <a:pt x="1451" y="182"/>
                </a:lnTo>
                <a:lnTo>
                  <a:pt x="1423" y="182"/>
                </a:lnTo>
                <a:lnTo>
                  <a:pt x="1416" y="154"/>
                </a:lnTo>
                <a:lnTo>
                  <a:pt x="1378" y="154"/>
                </a:lnTo>
                <a:lnTo>
                  <a:pt x="1369" y="182"/>
                </a:lnTo>
                <a:lnTo>
                  <a:pt x="1351" y="182"/>
                </a:lnTo>
                <a:close/>
                <a:moveTo>
                  <a:pt x="1036" y="35"/>
                </a:moveTo>
                <a:lnTo>
                  <a:pt x="1033" y="37"/>
                </a:lnTo>
                <a:lnTo>
                  <a:pt x="1031" y="40"/>
                </a:lnTo>
                <a:lnTo>
                  <a:pt x="1030" y="42"/>
                </a:lnTo>
                <a:lnTo>
                  <a:pt x="1029" y="45"/>
                </a:lnTo>
                <a:lnTo>
                  <a:pt x="1029" y="141"/>
                </a:lnTo>
                <a:lnTo>
                  <a:pt x="1029" y="147"/>
                </a:lnTo>
                <a:lnTo>
                  <a:pt x="1027" y="151"/>
                </a:lnTo>
                <a:lnTo>
                  <a:pt x="1026" y="155"/>
                </a:lnTo>
                <a:lnTo>
                  <a:pt x="1024" y="159"/>
                </a:lnTo>
                <a:lnTo>
                  <a:pt x="1022" y="164"/>
                </a:lnTo>
                <a:lnTo>
                  <a:pt x="1019" y="168"/>
                </a:lnTo>
                <a:lnTo>
                  <a:pt x="1016" y="171"/>
                </a:lnTo>
                <a:lnTo>
                  <a:pt x="1012" y="174"/>
                </a:lnTo>
                <a:lnTo>
                  <a:pt x="1009" y="176"/>
                </a:lnTo>
                <a:lnTo>
                  <a:pt x="1005" y="178"/>
                </a:lnTo>
                <a:lnTo>
                  <a:pt x="995" y="182"/>
                </a:lnTo>
                <a:lnTo>
                  <a:pt x="985" y="183"/>
                </a:lnTo>
                <a:lnTo>
                  <a:pt x="975" y="185"/>
                </a:lnTo>
                <a:lnTo>
                  <a:pt x="965" y="183"/>
                </a:lnTo>
                <a:lnTo>
                  <a:pt x="955" y="182"/>
                </a:lnTo>
                <a:lnTo>
                  <a:pt x="947" y="178"/>
                </a:lnTo>
                <a:lnTo>
                  <a:pt x="938" y="174"/>
                </a:lnTo>
                <a:lnTo>
                  <a:pt x="934" y="171"/>
                </a:lnTo>
                <a:lnTo>
                  <a:pt x="931" y="168"/>
                </a:lnTo>
                <a:lnTo>
                  <a:pt x="928" y="164"/>
                </a:lnTo>
                <a:lnTo>
                  <a:pt x="925" y="159"/>
                </a:lnTo>
                <a:lnTo>
                  <a:pt x="923" y="151"/>
                </a:lnTo>
                <a:lnTo>
                  <a:pt x="921" y="147"/>
                </a:lnTo>
                <a:lnTo>
                  <a:pt x="921" y="141"/>
                </a:lnTo>
                <a:lnTo>
                  <a:pt x="921" y="45"/>
                </a:lnTo>
                <a:lnTo>
                  <a:pt x="921" y="42"/>
                </a:lnTo>
                <a:lnTo>
                  <a:pt x="920" y="40"/>
                </a:lnTo>
                <a:lnTo>
                  <a:pt x="917" y="37"/>
                </a:lnTo>
                <a:lnTo>
                  <a:pt x="914" y="35"/>
                </a:lnTo>
                <a:lnTo>
                  <a:pt x="962" y="35"/>
                </a:lnTo>
                <a:lnTo>
                  <a:pt x="962" y="157"/>
                </a:lnTo>
                <a:lnTo>
                  <a:pt x="962" y="161"/>
                </a:lnTo>
                <a:lnTo>
                  <a:pt x="964" y="164"/>
                </a:lnTo>
                <a:lnTo>
                  <a:pt x="964" y="165"/>
                </a:lnTo>
                <a:lnTo>
                  <a:pt x="966" y="168"/>
                </a:lnTo>
                <a:lnTo>
                  <a:pt x="968" y="169"/>
                </a:lnTo>
                <a:lnTo>
                  <a:pt x="969" y="171"/>
                </a:lnTo>
                <a:lnTo>
                  <a:pt x="975" y="172"/>
                </a:lnTo>
                <a:lnTo>
                  <a:pt x="981" y="171"/>
                </a:lnTo>
                <a:lnTo>
                  <a:pt x="985" y="168"/>
                </a:lnTo>
                <a:lnTo>
                  <a:pt x="988" y="164"/>
                </a:lnTo>
                <a:lnTo>
                  <a:pt x="988" y="161"/>
                </a:lnTo>
                <a:lnTo>
                  <a:pt x="988" y="157"/>
                </a:lnTo>
                <a:lnTo>
                  <a:pt x="988" y="35"/>
                </a:lnTo>
                <a:lnTo>
                  <a:pt x="1036" y="35"/>
                </a:lnTo>
                <a:close/>
                <a:moveTo>
                  <a:pt x="1116" y="131"/>
                </a:moveTo>
                <a:lnTo>
                  <a:pt x="1116" y="137"/>
                </a:lnTo>
                <a:lnTo>
                  <a:pt x="1115" y="143"/>
                </a:lnTo>
                <a:lnTo>
                  <a:pt x="1113" y="147"/>
                </a:lnTo>
                <a:lnTo>
                  <a:pt x="1111" y="152"/>
                </a:lnTo>
                <a:lnTo>
                  <a:pt x="1108" y="157"/>
                </a:lnTo>
                <a:lnTo>
                  <a:pt x="1105" y="161"/>
                </a:lnTo>
                <a:lnTo>
                  <a:pt x="1102" y="164"/>
                </a:lnTo>
                <a:lnTo>
                  <a:pt x="1098" y="168"/>
                </a:lnTo>
                <a:lnTo>
                  <a:pt x="1091" y="174"/>
                </a:lnTo>
                <a:lnTo>
                  <a:pt x="1082" y="179"/>
                </a:lnTo>
                <a:lnTo>
                  <a:pt x="1067" y="188"/>
                </a:lnTo>
                <a:lnTo>
                  <a:pt x="1053" y="178"/>
                </a:lnTo>
                <a:lnTo>
                  <a:pt x="1061" y="172"/>
                </a:lnTo>
                <a:lnTo>
                  <a:pt x="1068" y="165"/>
                </a:lnTo>
                <a:lnTo>
                  <a:pt x="1071" y="161"/>
                </a:lnTo>
                <a:lnTo>
                  <a:pt x="1072" y="157"/>
                </a:lnTo>
                <a:lnTo>
                  <a:pt x="1074" y="152"/>
                </a:lnTo>
                <a:lnTo>
                  <a:pt x="1074" y="148"/>
                </a:lnTo>
                <a:lnTo>
                  <a:pt x="1072" y="141"/>
                </a:lnTo>
                <a:lnTo>
                  <a:pt x="1070" y="133"/>
                </a:lnTo>
                <a:lnTo>
                  <a:pt x="1064" y="124"/>
                </a:lnTo>
                <a:lnTo>
                  <a:pt x="1057" y="113"/>
                </a:lnTo>
                <a:lnTo>
                  <a:pt x="1051" y="106"/>
                </a:lnTo>
                <a:lnTo>
                  <a:pt x="1047" y="97"/>
                </a:lnTo>
                <a:lnTo>
                  <a:pt x="1044" y="89"/>
                </a:lnTo>
                <a:lnTo>
                  <a:pt x="1043" y="81"/>
                </a:lnTo>
                <a:lnTo>
                  <a:pt x="1044" y="73"/>
                </a:lnTo>
                <a:lnTo>
                  <a:pt x="1047" y="65"/>
                </a:lnTo>
                <a:lnTo>
                  <a:pt x="1051" y="58"/>
                </a:lnTo>
                <a:lnTo>
                  <a:pt x="1057" y="51"/>
                </a:lnTo>
                <a:lnTo>
                  <a:pt x="1064" y="45"/>
                </a:lnTo>
                <a:lnTo>
                  <a:pt x="1072" y="40"/>
                </a:lnTo>
                <a:lnTo>
                  <a:pt x="1079" y="34"/>
                </a:lnTo>
                <a:lnTo>
                  <a:pt x="1088" y="30"/>
                </a:lnTo>
                <a:lnTo>
                  <a:pt x="1112" y="52"/>
                </a:lnTo>
                <a:lnTo>
                  <a:pt x="1094" y="49"/>
                </a:lnTo>
                <a:lnTo>
                  <a:pt x="1091" y="52"/>
                </a:lnTo>
                <a:lnTo>
                  <a:pt x="1089" y="57"/>
                </a:lnTo>
                <a:lnTo>
                  <a:pt x="1088" y="62"/>
                </a:lnTo>
                <a:lnTo>
                  <a:pt x="1086" y="66"/>
                </a:lnTo>
                <a:lnTo>
                  <a:pt x="1088" y="73"/>
                </a:lnTo>
                <a:lnTo>
                  <a:pt x="1091" y="81"/>
                </a:lnTo>
                <a:lnTo>
                  <a:pt x="1096" y="88"/>
                </a:lnTo>
                <a:lnTo>
                  <a:pt x="1102" y="96"/>
                </a:lnTo>
                <a:lnTo>
                  <a:pt x="1108" y="104"/>
                </a:lnTo>
                <a:lnTo>
                  <a:pt x="1111" y="109"/>
                </a:lnTo>
                <a:lnTo>
                  <a:pt x="1112" y="114"/>
                </a:lnTo>
                <a:lnTo>
                  <a:pt x="1115" y="123"/>
                </a:lnTo>
                <a:lnTo>
                  <a:pt x="1116" y="131"/>
                </a:lnTo>
                <a:close/>
                <a:moveTo>
                  <a:pt x="1181" y="182"/>
                </a:moveTo>
                <a:lnTo>
                  <a:pt x="1126" y="182"/>
                </a:lnTo>
                <a:lnTo>
                  <a:pt x="1130" y="179"/>
                </a:lnTo>
                <a:lnTo>
                  <a:pt x="1132" y="176"/>
                </a:lnTo>
                <a:lnTo>
                  <a:pt x="1133" y="172"/>
                </a:lnTo>
                <a:lnTo>
                  <a:pt x="1133" y="45"/>
                </a:lnTo>
                <a:lnTo>
                  <a:pt x="1133" y="44"/>
                </a:lnTo>
                <a:lnTo>
                  <a:pt x="1132" y="41"/>
                </a:lnTo>
                <a:lnTo>
                  <a:pt x="1130" y="38"/>
                </a:lnTo>
                <a:lnTo>
                  <a:pt x="1126" y="35"/>
                </a:lnTo>
                <a:lnTo>
                  <a:pt x="1181" y="35"/>
                </a:lnTo>
                <a:lnTo>
                  <a:pt x="1178" y="38"/>
                </a:lnTo>
                <a:lnTo>
                  <a:pt x="1175" y="41"/>
                </a:lnTo>
                <a:lnTo>
                  <a:pt x="1174" y="45"/>
                </a:lnTo>
                <a:lnTo>
                  <a:pt x="1174" y="172"/>
                </a:lnTo>
                <a:lnTo>
                  <a:pt x="1174" y="174"/>
                </a:lnTo>
                <a:lnTo>
                  <a:pt x="1175" y="176"/>
                </a:lnTo>
                <a:lnTo>
                  <a:pt x="1178" y="179"/>
                </a:lnTo>
                <a:lnTo>
                  <a:pt x="1181" y="182"/>
                </a:lnTo>
                <a:close/>
                <a:moveTo>
                  <a:pt x="910" y="35"/>
                </a:moveTo>
                <a:lnTo>
                  <a:pt x="907" y="37"/>
                </a:lnTo>
                <a:lnTo>
                  <a:pt x="906" y="40"/>
                </a:lnTo>
                <a:lnTo>
                  <a:pt x="904" y="42"/>
                </a:lnTo>
                <a:lnTo>
                  <a:pt x="903" y="45"/>
                </a:lnTo>
                <a:lnTo>
                  <a:pt x="903" y="141"/>
                </a:lnTo>
                <a:lnTo>
                  <a:pt x="903" y="147"/>
                </a:lnTo>
                <a:lnTo>
                  <a:pt x="901" y="151"/>
                </a:lnTo>
                <a:lnTo>
                  <a:pt x="900" y="155"/>
                </a:lnTo>
                <a:lnTo>
                  <a:pt x="899" y="159"/>
                </a:lnTo>
                <a:lnTo>
                  <a:pt x="896" y="164"/>
                </a:lnTo>
                <a:lnTo>
                  <a:pt x="893" y="168"/>
                </a:lnTo>
                <a:lnTo>
                  <a:pt x="890" y="171"/>
                </a:lnTo>
                <a:lnTo>
                  <a:pt x="886" y="174"/>
                </a:lnTo>
                <a:lnTo>
                  <a:pt x="882" y="176"/>
                </a:lnTo>
                <a:lnTo>
                  <a:pt x="879" y="178"/>
                </a:lnTo>
                <a:lnTo>
                  <a:pt x="869" y="182"/>
                </a:lnTo>
                <a:lnTo>
                  <a:pt x="859" y="183"/>
                </a:lnTo>
                <a:lnTo>
                  <a:pt x="849" y="185"/>
                </a:lnTo>
                <a:lnTo>
                  <a:pt x="839" y="183"/>
                </a:lnTo>
                <a:lnTo>
                  <a:pt x="829" y="182"/>
                </a:lnTo>
                <a:lnTo>
                  <a:pt x="821" y="178"/>
                </a:lnTo>
                <a:lnTo>
                  <a:pt x="812" y="174"/>
                </a:lnTo>
                <a:lnTo>
                  <a:pt x="808" y="171"/>
                </a:lnTo>
                <a:lnTo>
                  <a:pt x="805" y="168"/>
                </a:lnTo>
                <a:lnTo>
                  <a:pt x="803" y="164"/>
                </a:lnTo>
                <a:lnTo>
                  <a:pt x="800" y="159"/>
                </a:lnTo>
                <a:lnTo>
                  <a:pt x="797" y="151"/>
                </a:lnTo>
                <a:lnTo>
                  <a:pt x="795" y="147"/>
                </a:lnTo>
                <a:lnTo>
                  <a:pt x="795" y="141"/>
                </a:lnTo>
                <a:lnTo>
                  <a:pt x="795" y="45"/>
                </a:lnTo>
                <a:lnTo>
                  <a:pt x="795" y="42"/>
                </a:lnTo>
                <a:lnTo>
                  <a:pt x="794" y="40"/>
                </a:lnTo>
                <a:lnTo>
                  <a:pt x="791" y="37"/>
                </a:lnTo>
                <a:lnTo>
                  <a:pt x="788" y="35"/>
                </a:lnTo>
                <a:lnTo>
                  <a:pt x="836" y="35"/>
                </a:lnTo>
                <a:lnTo>
                  <a:pt x="836" y="157"/>
                </a:lnTo>
                <a:lnTo>
                  <a:pt x="836" y="161"/>
                </a:lnTo>
                <a:lnTo>
                  <a:pt x="838" y="164"/>
                </a:lnTo>
                <a:lnTo>
                  <a:pt x="838" y="165"/>
                </a:lnTo>
                <a:lnTo>
                  <a:pt x="841" y="168"/>
                </a:lnTo>
                <a:lnTo>
                  <a:pt x="842" y="169"/>
                </a:lnTo>
                <a:lnTo>
                  <a:pt x="844" y="171"/>
                </a:lnTo>
                <a:lnTo>
                  <a:pt x="849" y="172"/>
                </a:lnTo>
                <a:lnTo>
                  <a:pt x="855" y="171"/>
                </a:lnTo>
                <a:lnTo>
                  <a:pt x="859" y="168"/>
                </a:lnTo>
                <a:lnTo>
                  <a:pt x="862" y="164"/>
                </a:lnTo>
                <a:lnTo>
                  <a:pt x="862" y="161"/>
                </a:lnTo>
                <a:lnTo>
                  <a:pt x="862" y="157"/>
                </a:lnTo>
                <a:lnTo>
                  <a:pt x="862" y="35"/>
                </a:lnTo>
                <a:lnTo>
                  <a:pt x="910" y="35"/>
                </a:lnTo>
                <a:close/>
                <a:moveTo>
                  <a:pt x="664" y="131"/>
                </a:moveTo>
                <a:lnTo>
                  <a:pt x="664" y="137"/>
                </a:lnTo>
                <a:lnTo>
                  <a:pt x="663" y="143"/>
                </a:lnTo>
                <a:lnTo>
                  <a:pt x="661" y="147"/>
                </a:lnTo>
                <a:lnTo>
                  <a:pt x="660" y="152"/>
                </a:lnTo>
                <a:lnTo>
                  <a:pt x="657" y="157"/>
                </a:lnTo>
                <a:lnTo>
                  <a:pt x="654" y="161"/>
                </a:lnTo>
                <a:lnTo>
                  <a:pt x="650" y="164"/>
                </a:lnTo>
                <a:lnTo>
                  <a:pt x="647" y="168"/>
                </a:lnTo>
                <a:lnTo>
                  <a:pt x="639" y="174"/>
                </a:lnTo>
                <a:lnTo>
                  <a:pt x="630" y="179"/>
                </a:lnTo>
                <a:lnTo>
                  <a:pt x="615" y="188"/>
                </a:lnTo>
                <a:lnTo>
                  <a:pt x="602" y="178"/>
                </a:lnTo>
                <a:lnTo>
                  <a:pt x="610" y="172"/>
                </a:lnTo>
                <a:lnTo>
                  <a:pt x="616" y="165"/>
                </a:lnTo>
                <a:lnTo>
                  <a:pt x="619" y="161"/>
                </a:lnTo>
                <a:lnTo>
                  <a:pt x="620" y="157"/>
                </a:lnTo>
                <a:lnTo>
                  <a:pt x="622" y="152"/>
                </a:lnTo>
                <a:lnTo>
                  <a:pt x="622" y="148"/>
                </a:lnTo>
                <a:lnTo>
                  <a:pt x="622" y="141"/>
                </a:lnTo>
                <a:lnTo>
                  <a:pt x="617" y="133"/>
                </a:lnTo>
                <a:lnTo>
                  <a:pt x="612" y="124"/>
                </a:lnTo>
                <a:lnTo>
                  <a:pt x="605" y="113"/>
                </a:lnTo>
                <a:lnTo>
                  <a:pt x="599" y="106"/>
                </a:lnTo>
                <a:lnTo>
                  <a:pt x="595" y="97"/>
                </a:lnTo>
                <a:lnTo>
                  <a:pt x="593" y="89"/>
                </a:lnTo>
                <a:lnTo>
                  <a:pt x="592" y="81"/>
                </a:lnTo>
                <a:lnTo>
                  <a:pt x="593" y="73"/>
                </a:lnTo>
                <a:lnTo>
                  <a:pt x="596" y="65"/>
                </a:lnTo>
                <a:lnTo>
                  <a:pt x="601" y="58"/>
                </a:lnTo>
                <a:lnTo>
                  <a:pt x="606" y="51"/>
                </a:lnTo>
                <a:lnTo>
                  <a:pt x="613" y="45"/>
                </a:lnTo>
                <a:lnTo>
                  <a:pt x="620" y="40"/>
                </a:lnTo>
                <a:lnTo>
                  <a:pt x="629" y="34"/>
                </a:lnTo>
                <a:lnTo>
                  <a:pt x="637" y="30"/>
                </a:lnTo>
                <a:lnTo>
                  <a:pt x="661" y="52"/>
                </a:lnTo>
                <a:lnTo>
                  <a:pt x="641" y="49"/>
                </a:lnTo>
                <a:lnTo>
                  <a:pt x="640" y="52"/>
                </a:lnTo>
                <a:lnTo>
                  <a:pt x="637" y="57"/>
                </a:lnTo>
                <a:lnTo>
                  <a:pt x="636" y="62"/>
                </a:lnTo>
                <a:lnTo>
                  <a:pt x="636" y="66"/>
                </a:lnTo>
                <a:lnTo>
                  <a:pt x="637" y="73"/>
                </a:lnTo>
                <a:lnTo>
                  <a:pt x="640" y="81"/>
                </a:lnTo>
                <a:lnTo>
                  <a:pt x="644" y="88"/>
                </a:lnTo>
                <a:lnTo>
                  <a:pt x="651" y="96"/>
                </a:lnTo>
                <a:lnTo>
                  <a:pt x="657" y="104"/>
                </a:lnTo>
                <a:lnTo>
                  <a:pt x="658" y="109"/>
                </a:lnTo>
                <a:lnTo>
                  <a:pt x="661" y="114"/>
                </a:lnTo>
                <a:lnTo>
                  <a:pt x="664" y="123"/>
                </a:lnTo>
                <a:lnTo>
                  <a:pt x="664" y="131"/>
                </a:lnTo>
                <a:close/>
                <a:moveTo>
                  <a:pt x="730" y="182"/>
                </a:moveTo>
                <a:lnTo>
                  <a:pt x="675" y="182"/>
                </a:lnTo>
                <a:lnTo>
                  <a:pt x="678" y="179"/>
                </a:lnTo>
                <a:lnTo>
                  <a:pt x="681" y="176"/>
                </a:lnTo>
                <a:lnTo>
                  <a:pt x="682" y="172"/>
                </a:lnTo>
                <a:lnTo>
                  <a:pt x="682" y="45"/>
                </a:lnTo>
                <a:lnTo>
                  <a:pt x="682" y="44"/>
                </a:lnTo>
                <a:lnTo>
                  <a:pt x="681" y="41"/>
                </a:lnTo>
                <a:lnTo>
                  <a:pt x="678" y="38"/>
                </a:lnTo>
                <a:lnTo>
                  <a:pt x="675" y="35"/>
                </a:lnTo>
                <a:lnTo>
                  <a:pt x="730" y="35"/>
                </a:lnTo>
                <a:lnTo>
                  <a:pt x="726" y="38"/>
                </a:lnTo>
                <a:lnTo>
                  <a:pt x="725" y="41"/>
                </a:lnTo>
                <a:lnTo>
                  <a:pt x="723" y="45"/>
                </a:lnTo>
                <a:lnTo>
                  <a:pt x="723" y="172"/>
                </a:lnTo>
                <a:lnTo>
                  <a:pt x="723" y="174"/>
                </a:lnTo>
                <a:lnTo>
                  <a:pt x="725" y="176"/>
                </a:lnTo>
                <a:lnTo>
                  <a:pt x="726" y="179"/>
                </a:lnTo>
                <a:lnTo>
                  <a:pt x="730" y="182"/>
                </a:lnTo>
                <a:close/>
                <a:moveTo>
                  <a:pt x="773" y="121"/>
                </a:moveTo>
                <a:lnTo>
                  <a:pt x="738" y="121"/>
                </a:lnTo>
                <a:lnTo>
                  <a:pt x="747" y="99"/>
                </a:lnTo>
                <a:lnTo>
                  <a:pt x="783" y="99"/>
                </a:lnTo>
                <a:lnTo>
                  <a:pt x="773" y="121"/>
                </a:lnTo>
                <a:close/>
                <a:moveTo>
                  <a:pt x="462" y="182"/>
                </a:moveTo>
                <a:lnTo>
                  <a:pt x="421" y="182"/>
                </a:lnTo>
                <a:lnTo>
                  <a:pt x="413" y="154"/>
                </a:lnTo>
                <a:lnTo>
                  <a:pt x="376" y="154"/>
                </a:lnTo>
                <a:lnTo>
                  <a:pt x="367" y="182"/>
                </a:lnTo>
                <a:lnTo>
                  <a:pt x="341" y="182"/>
                </a:lnTo>
                <a:lnTo>
                  <a:pt x="257" y="182"/>
                </a:lnTo>
                <a:lnTo>
                  <a:pt x="259" y="182"/>
                </a:lnTo>
                <a:lnTo>
                  <a:pt x="261" y="179"/>
                </a:lnTo>
                <a:lnTo>
                  <a:pt x="264" y="175"/>
                </a:lnTo>
                <a:lnTo>
                  <a:pt x="264" y="172"/>
                </a:lnTo>
                <a:lnTo>
                  <a:pt x="266" y="168"/>
                </a:lnTo>
                <a:lnTo>
                  <a:pt x="266" y="45"/>
                </a:lnTo>
                <a:lnTo>
                  <a:pt x="264" y="44"/>
                </a:lnTo>
                <a:lnTo>
                  <a:pt x="264" y="41"/>
                </a:lnTo>
                <a:lnTo>
                  <a:pt x="261" y="38"/>
                </a:lnTo>
                <a:lnTo>
                  <a:pt x="257" y="35"/>
                </a:lnTo>
                <a:lnTo>
                  <a:pt x="315" y="35"/>
                </a:lnTo>
                <a:lnTo>
                  <a:pt x="314" y="35"/>
                </a:lnTo>
                <a:lnTo>
                  <a:pt x="311" y="38"/>
                </a:lnTo>
                <a:lnTo>
                  <a:pt x="308" y="41"/>
                </a:lnTo>
                <a:lnTo>
                  <a:pt x="307" y="44"/>
                </a:lnTo>
                <a:lnTo>
                  <a:pt x="307" y="45"/>
                </a:lnTo>
                <a:lnTo>
                  <a:pt x="307" y="168"/>
                </a:lnTo>
                <a:lnTo>
                  <a:pt x="322" y="168"/>
                </a:lnTo>
                <a:lnTo>
                  <a:pt x="324" y="168"/>
                </a:lnTo>
                <a:lnTo>
                  <a:pt x="326" y="167"/>
                </a:lnTo>
                <a:lnTo>
                  <a:pt x="331" y="162"/>
                </a:lnTo>
                <a:lnTo>
                  <a:pt x="336" y="157"/>
                </a:lnTo>
                <a:lnTo>
                  <a:pt x="342" y="148"/>
                </a:lnTo>
                <a:lnTo>
                  <a:pt x="342" y="182"/>
                </a:lnTo>
                <a:lnTo>
                  <a:pt x="346" y="178"/>
                </a:lnTo>
                <a:lnTo>
                  <a:pt x="348" y="175"/>
                </a:lnTo>
                <a:lnTo>
                  <a:pt x="349" y="171"/>
                </a:lnTo>
                <a:lnTo>
                  <a:pt x="383" y="48"/>
                </a:lnTo>
                <a:lnTo>
                  <a:pt x="384" y="45"/>
                </a:lnTo>
                <a:lnTo>
                  <a:pt x="384" y="42"/>
                </a:lnTo>
                <a:lnTo>
                  <a:pt x="383" y="38"/>
                </a:lnTo>
                <a:lnTo>
                  <a:pt x="379" y="34"/>
                </a:lnTo>
                <a:lnTo>
                  <a:pt x="387" y="34"/>
                </a:lnTo>
                <a:lnTo>
                  <a:pt x="420" y="34"/>
                </a:lnTo>
                <a:lnTo>
                  <a:pt x="458" y="172"/>
                </a:lnTo>
                <a:lnTo>
                  <a:pt x="461" y="178"/>
                </a:lnTo>
                <a:lnTo>
                  <a:pt x="463" y="182"/>
                </a:lnTo>
                <a:lnTo>
                  <a:pt x="465" y="179"/>
                </a:lnTo>
                <a:lnTo>
                  <a:pt x="468" y="178"/>
                </a:lnTo>
                <a:lnTo>
                  <a:pt x="468" y="175"/>
                </a:lnTo>
                <a:lnTo>
                  <a:pt x="469" y="172"/>
                </a:lnTo>
                <a:lnTo>
                  <a:pt x="469" y="45"/>
                </a:lnTo>
                <a:lnTo>
                  <a:pt x="469" y="44"/>
                </a:lnTo>
                <a:lnTo>
                  <a:pt x="468" y="41"/>
                </a:lnTo>
                <a:lnTo>
                  <a:pt x="465" y="38"/>
                </a:lnTo>
                <a:lnTo>
                  <a:pt x="462" y="35"/>
                </a:lnTo>
                <a:lnTo>
                  <a:pt x="499" y="35"/>
                </a:lnTo>
                <a:lnTo>
                  <a:pt x="554" y="126"/>
                </a:lnTo>
                <a:lnTo>
                  <a:pt x="554" y="45"/>
                </a:lnTo>
                <a:lnTo>
                  <a:pt x="554" y="44"/>
                </a:lnTo>
                <a:lnTo>
                  <a:pt x="554" y="41"/>
                </a:lnTo>
                <a:lnTo>
                  <a:pt x="551" y="38"/>
                </a:lnTo>
                <a:lnTo>
                  <a:pt x="548" y="35"/>
                </a:lnTo>
                <a:lnTo>
                  <a:pt x="584" y="35"/>
                </a:lnTo>
                <a:lnTo>
                  <a:pt x="579" y="38"/>
                </a:lnTo>
                <a:lnTo>
                  <a:pt x="578" y="41"/>
                </a:lnTo>
                <a:lnTo>
                  <a:pt x="576" y="45"/>
                </a:lnTo>
                <a:lnTo>
                  <a:pt x="576" y="183"/>
                </a:lnTo>
                <a:lnTo>
                  <a:pt x="545" y="183"/>
                </a:lnTo>
                <a:lnTo>
                  <a:pt x="490" y="93"/>
                </a:lnTo>
                <a:lnTo>
                  <a:pt x="490" y="172"/>
                </a:lnTo>
                <a:lnTo>
                  <a:pt x="492" y="174"/>
                </a:lnTo>
                <a:lnTo>
                  <a:pt x="492" y="176"/>
                </a:lnTo>
                <a:lnTo>
                  <a:pt x="495" y="179"/>
                </a:lnTo>
                <a:lnTo>
                  <a:pt x="497" y="182"/>
                </a:lnTo>
                <a:lnTo>
                  <a:pt x="462" y="182"/>
                </a:lnTo>
                <a:close/>
                <a:moveTo>
                  <a:pt x="410" y="141"/>
                </a:moveTo>
                <a:lnTo>
                  <a:pt x="394" y="86"/>
                </a:lnTo>
                <a:lnTo>
                  <a:pt x="379" y="141"/>
                </a:lnTo>
                <a:lnTo>
                  <a:pt x="410" y="141"/>
                </a:lnTo>
                <a:close/>
                <a:moveTo>
                  <a:pt x="370" y="13"/>
                </a:moveTo>
                <a:lnTo>
                  <a:pt x="370" y="9"/>
                </a:lnTo>
                <a:lnTo>
                  <a:pt x="374" y="4"/>
                </a:lnTo>
                <a:lnTo>
                  <a:pt x="379" y="2"/>
                </a:lnTo>
                <a:lnTo>
                  <a:pt x="383" y="0"/>
                </a:lnTo>
                <a:lnTo>
                  <a:pt x="389" y="2"/>
                </a:lnTo>
                <a:lnTo>
                  <a:pt x="393" y="4"/>
                </a:lnTo>
                <a:lnTo>
                  <a:pt x="396" y="9"/>
                </a:lnTo>
                <a:lnTo>
                  <a:pt x="397" y="13"/>
                </a:lnTo>
                <a:lnTo>
                  <a:pt x="396" y="18"/>
                </a:lnTo>
                <a:lnTo>
                  <a:pt x="393" y="23"/>
                </a:lnTo>
                <a:lnTo>
                  <a:pt x="389" y="26"/>
                </a:lnTo>
                <a:lnTo>
                  <a:pt x="383" y="27"/>
                </a:lnTo>
                <a:lnTo>
                  <a:pt x="379" y="26"/>
                </a:lnTo>
                <a:lnTo>
                  <a:pt x="374" y="23"/>
                </a:lnTo>
                <a:lnTo>
                  <a:pt x="370" y="18"/>
                </a:lnTo>
                <a:lnTo>
                  <a:pt x="370" y="1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3" name="Freeform 183">
            <a:extLst>
              <a:ext uri="{FF2B5EF4-FFF2-40B4-BE49-F238E27FC236}">
                <a16:creationId xmlns:a16="http://schemas.microsoft.com/office/drawing/2014/main" id="{A57860EB-AC70-C3B9-4F80-DFEBCF9BDEB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00901" y="5796951"/>
            <a:ext cx="160418" cy="90000"/>
          </a:xfrm>
          <a:custGeom>
            <a:avLst/>
            <a:gdLst>
              <a:gd name="T0" fmla="*/ 711 w 770"/>
              <a:gd name="T1" fmla="*/ 62 h 432"/>
              <a:gd name="T2" fmla="*/ 640 w 770"/>
              <a:gd name="T3" fmla="*/ 41 h 432"/>
              <a:gd name="T4" fmla="*/ 757 w 770"/>
              <a:gd name="T5" fmla="*/ 195 h 432"/>
              <a:gd name="T6" fmla="*/ 722 w 770"/>
              <a:gd name="T7" fmla="*/ 315 h 432"/>
              <a:gd name="T8" fmla="*/ 588 w 770"/>
              <a:gd name="T9" fmla="*/ 241 h 432"/>
              <a:gd name="T10" fmla="*/ 650 w 770"/>
              <a:gd name="T11" fmla="*/ 301 h 432"/>
              <a:gd name="T12" fmla="*/ 581 w 770"/>
              <a:gd name="T13" fmla="*/ 161 h 432"/>
              <a:gd name="T14" fmla="*/ 575 w 770"/>
              <a:gd name="T15" fmla="*/ 20 h 432"/>
              <a:gd name="T16" fmla="*/ 465 w 770"/>
              <a:gd name="T17" fmla="*/ 84 h 432"/>
              <a:gd name="T18" fmla="*/ 398 w 770"/>
              <a:gd name="T19" fmla="*/ 31 h 432"/>
              <a:gd name="T20" fmla="*/ 449 w 770"/>
              <a:gd name="T21" fmla="*/ 136 h 432"/>
              <a:gd name="T22" fmla="*/ 510 w 770"/>
              <a:gd name="T23" fmla="*/ 278 h 432"/>
              <a:gd name="T24" fmla="*/ 309 w 770"/>
              <a:gd name="T25" fmla="*/ 318 h 432"/>
              <a:gd name="T26" fmla="*/ 369 w 770"/>
              <a:gd name="T27" fmla="*/ 301 h 432"/>
              <a:gd name="T28" fmla="*/ 411 w 770"/>
              <a:gd name="T29" fmla="*/ 241 h 432"/>
              <a:gd name="T30" fmla="*/ 290 w 770"/>
              <a:gd name="T31" fmla="*/ 71 h 432"/>
              <a:gd name="T32" fmla="*/ 448 w 770"/>
              <a:gd name="T33" fmla="*/ 3 h 432"/>
              <a:gd name="T34" fmla="*/ 182 w 770"/>
              <a:gd name="T35" fmla="*/ 209 h 432"/>
              <a:gd name="T36" fmla="*/ 203 w 770"/>
              <a:gd name="T37" fmla="*/ 288 h 432"/>
              <a:gd name="T38" fmla="*/ 23 w 770"/>
              <a:gd name="T39" fmla="*/ 294 h 432"/>
              <a:gd name="T40" fmla="*/ 216 w 770"/>
              <a:gd name="T41" fmla="*/ 54 h 432"/>
              <a:gd name="T42" fmla="*/ 737 w 770"/>
              <a:gd name="T43" fmla="*/ 426 h 432"/>
              <a:gd name="T44" fmla="*/ 695 w 770"/>
              <a:gd name="T45" fmla="*/ 426 h 432"/>
              <a:gd name="T46" fmla="*/ 558 w 770"/>
              <a:gd name="T47" fmla="*/ 430 h 432"/>
              <a:gd name="T48" fmla="*/ 516 w 770"/>
              <a:gd name="T49" fmla="*/ 425 h 432"/>
              <a:gd name="T50" fmla="*/ 170 w 770"/>
              <a:gd name="T51" fmla="*/ 428 h 432"/>
              <a:gd name="T52" fmla="*/ 157 w 770"/>
              <a:gd name="T53" fmla="*/ 385 h 432"/>
              <a:gd name="T54" fmla="*/ 629 w 770"/>
              <a:gd name="T55" fmla="*/ 419 h 432"/>
              <a:gd name="T56" fmla="*/ 633 w 770"/>
              <a:gd name="T57" fmla="*/ 384 h 432"/>
              <a:gd name="T58" fmla="*/ 602 w 770"/>
              <a:gd name="T59" fmla="*/ 404 h 432"/>
              <a:gd name="T60" fmla="*/ 308 w 770"/>
              <a:gd name="T61" fmla="*/ 382 h 432"/>
              <a:gd name="T62" fmla="*/ 321 w 770"/>
              <a:gd name="T63" fmla="*/ 404 h 432"/>
              <a:gd name="T64" fmla="*/ 201 w 770"/>
              <a:gd name="T65" fmla="*/ 405 h 432"/>
              <a:gd name="T66" fmla="*/ 97 w 770"/>
              <a:gd name="T67" fmla="*/ 425 h 432"/>
              <a:gd name="T68" fmla="*/ 92 w 770"/>
              <a:gd name="T69" fmla="*/ 378 h 432"/>
              <a:gd name="T70" fmla="*/ 21 w 770"/>
              <a:gd name="T71" fmla="*/ 406 h 432"/>
              <a:gd name="T72" fmla="*/ 4 w 770"/>
              <a:gd name="T73" fmla="*/ 384 h 432"/>
              <a:gd name="T74" fmla="*/ 398 w 770"/>
              <a:gd name="T75" fmla="*/ 399 h 432"/>
              <a:gd name="T76" fmla="*/ 403 w 770"/>
              <a:gd name="T77" fmla="*/ 430 h 432"/>
              <a:gd name="T78" fmla="*/ 405 w 770"/>
              <a:gd name="T79" fmla="*/ 384 h 432"/>
              <a:gd name="T80" fmla="*/ 61 w 770"/>
              <a:gd name="T81" fmla="*/ 430 h 432"/>
              <a:gd name="T82" fmla="*/ 763 w 770"/>
              <a:gd name="T83" fmla="*/ 378 h 432"/>
              <a:gd name="T84" fmla="*/ 747 w 770"/>
              <a:gd name="T85" fmla="*/ 382 h 432"/>
              <a:gd name="T86" fmla="*/ 141 w 770"/>
              <a:gd name="T87" fmla="*/ 420 h 432"/>
              <a:gd name="T88" fmla="*/ 240 w 770"/>
              <a:gd name="T89" fmla="*/ 377 h 432"/>
              <a:gd name="T90" fmla="*/ 240 w 770"/>
              <a:gd name="T91" fmla="*/ 415 h 432"/>
              <a:gd name="T92" fmla="*/ 219 w 770"/>
              <a:gd name="T93" fmla="*/ 425 h 432"/>
              <a:gd name="T94" fmla="*/ 213 w 770"/>
              <a:gd name="T95" fmla="*/ 382 h 432"/>
              <a:gd name="T96" fmla="*/ 492 w 770"/>
              <a:gd name="T97" fmla="*/ 382 h 432"/>
              <a:gd name="T98" fmla="*/ 492 w 770"/>
              <a:gd name="T99" fmla="*/ 430 h 432"/>
              <a:gd name="T100" fmla="*/ 502 w 770"/>
              <a:gd name="T101" fmla="*/ 416 h 432"/>
              <a:gd name="T102" fmla="*/ 506 w 770"/>
              <a:gd name="T103" fmla="*/ 378 h 432"/>
              <a:gd name="T104" fmla="*/ 270 w 770"/>
              <a:gd name="T105" fmla="*/ 430 h 432"/>
              <a:gd name="T106" fmla="*/ 261 w 770"/>
              <a:gd name="T107" fmla="*/ 381 h 432"/>
              <a:gd name="T108" fmla="*/ 325 w 770"/>
              <a:gd name="T109" fmla="*/ 388 h 432"/>
              <a:gd name="T110" fmla="*/ 360 w 770"/>
              <a:gd name="T111" fmla="*/ 426 h 432"/>
              <a:gd name="T112" fmla="*/ 643 w 770"/>
              <a:gd name="T113" fmla="*/ 388 h 432"/>
              <a:gd name="T114" fmla="*/ 675 w 770"/>
              <a:gd name="T115" fmla="*/ 426 h 432"/>
              <a:gd name="T116" fmla="*/ 453 w 770"/>
              <a:gd name="T117" fmla="*/ 381 h 432"/>
              <a:gd name="T118" fmla="*/ 417 w 770"/>
              <a:gd name="T119" fmla="*/ 387 h 432"/>
              <a:gd name="T120" fmla="*/ 568 w 770"/>
              <a:gd name="T121" fmla="*/ 397 h 432"/>
              <a:gd name="T122" fmla="*/ 589 w 770"/>
              <a:gd name="T123" fmla="*/ 382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70" h="432">
                <a:moveTo>
                  <a:pt x="170" y="375"/>
                </a:moveTo>
                <a:lnTo>
                  <a:pt x="167" y="374"/>
                </a:lnTo>
                <a:lnTo>
                  <a:pt x="165" y="373"/>
                </a:lnTo>
                <a:lnTo>
                  <a:pt x="167" y="370"/>
                </a:lnTo>
                <a:lnTo>
                  <a:pt x="168" y="370"/>
                </a:lnTo>
                <a:lnTo>
                  <a:pt x="170" y="370"/>
                </a:lnTo>
                <a:lnTo>
                  <a:pt x="171" y="370"/>
                </a:lnTo>
                <a:lnTo>
                  <a:pt x="171" y="371"/>
                </a:lnTo>
                <a:lnTo>
                  <a:pt x="172" y="373"/>
                </a:lnTo>
                <a:lnTo>
                  <a:pt x="171" y="374"/>
                </a:lnTo>
                <a:lnTo>
                  <a:pt x="170" y="375"/>
                </a:lnTo>
                <a:close/>
                <a:moveTo>
                  <a:pt x="753" y="10"/>
                </a:moveTo>
                <a:lnTo>
                  <a:pt x="743" y="92"/>
                </a:lnTo>
                <a:lnTo>
                  <a:pt x="711" y="91"/>
                </a:lnTo>
                <a:lnTo>
                  <a:pt x="712" y="75"/>
                </a:lnTo>
                <a:lnTo>
                  <a:pt x="712" y="68"/>
                </a:lnTo>
                <a:lnTo>
                  <a:pt x="711" y="62"/>
                </a:lnTo>
                <a:lnTo>
                  <a:pt x="709" y="57"/>
                </a:lnTo>
                <a:lnTo>
                  <a:pt x="708" y="51"/>
                </a:lnTo>
                <a:lnTo>
                  <a:pt x="705" y="47"/>
                </a:lnTo>
                <a:lnTo>
                  <a:pt x="702" y="41"/>
                </a:lnTo>
                <a:lnTo>
                  <a:pt x="699" y="38"/>
                </a:lnTo>
                <a:lnTo>
                  <a:pt x="696" y="34"/>
                </a:lnTo>
                <a:lnTo>
                  <a:pt x="692" y="31"/>
                </a:lnTo>
                <a:lnTo>
                  <a:pt x="688" y="30"/>
                </a:lnTo>
                <a:lnTo>
                  <a:pt x="684" y="29"/>
                </a:lnTo>
                <a:lnTo>
                  <a:pt x="680" y="27"/>
                </a:lnTo>
                <a:lnTo>
                  <a:pt x="668" y="26"/>
                </a:lnTo>
                <a:lnTo>
                  <a:pt x="661" y="26"/>
                </a:lnTo>
                <a:lnTo>
                  <a:pt x="657" y="27"/>
                </a:lnTo>
                <a:lnTo>
                  <a:pt x="654" y="29"/>
                </a:lnTo>
                <a:lnTo>
                  <a:pt x="648" y="31"/>
                </a:lnTo>
                <a:lnTo>
                  <a:pt x="643" y="36"/>
                </a:lnTo>
                <a:lnTo>
                  <a:pt x="640" y="41"/>
                </a:lnTo>
                <a:lnTo>
                  <a:pt x="636" y="48"/>
                </a:lnTo>
                <a:lnTo>
                  <a:pt x="634" y="55"/>
                </a:lnTo>
                <a:lnTo>
                  <a:pt x="634" y="64"/>
                </a:lnTo>
                <a:lnTo>
                  <a:pt x="634" y="69"/>
                </a:lnTo>
                <a:lnTo>
                  <a:pt x="636" y="74"/>
                </a:lnTo>
                <a:lnTo>
                  <a:pt x="640" y="84"/>
                </a:lnTo>
                <a:lnTo>
                  <a:pt x="643" y="88"/>
                </a:lnTo>
                <a:lnTo>
                  <a:pt x="647" y="92"/>
                </a:lnTo>
                <a:lnTo>
                  <a:pt x="656" y="100"/>
                </a:lnTo>
                <a:lnTo>
                  <a:pt x="665" y="110"/>
                </a:lnTo>
                <a:lnTo>
                  <a:pt x="677" y="119"/>
                </a:lnTo>
                <a:lnTo>
                  <a:pt x="702" y="137"/>
                </a:lnTo>
                <a:lnTo>
                  <a:pt x="715" y="147"/>
                </a:lnTo>
                <a:lnTo>
                  <a:pt x="726" y="158"/>
                </a:lnTo>
                <a:lnTo>
                  <a:pt x="737" y="170"/>
                </a:lnTo>
                <a:lnTo>
                  <a:pt x="749" y="182"/>
                </a:lnTo>
                <a:lnTo>
                  <a:pt x="757" y="195"/>
                </a:lnTo>
                <a:lnTo>
                  <a:pt x="760" y="202"/>
                </a:lnTo>
                <a:lnTo>
                  <a:pt x="763" y="209"/>
                </a:lnTo>
                <a:lnTo>
                  <a:pt x="766" y="216"/>
                </a:lnTo>
                <a:lnTo>
                  <a:pt x="767" y="225"/>
                </a:lnTo>
                <a:lnTo>
                  <a:pt x="769" y="232"/>
                </a:lnTo>
                <a:lnTo>
                  <a:pt x="770" y="240"/>
                </a:lnTo>
                <a:lnTo>
                  <a:pt x="769" y="250"/>
                </a:lnTo>
                <a:lnTo>
                  <a:pt x="767" y="260"/>
                </a:lnTo>
                <a:lnTo>
                  <a:pt x="764" y="270"/>
                </a:lnTo>
                <a:lnTo>
                  <a:pt x="761" y="278"/>
                </a:lnTo>
                <a:lnTo>
                  <a:pt x="757" y="285"/>
                </a:lnTo>
                <a:lnTo>
                  <a:pt x="752" y="292"/>
                </a:lnTo>
                <a:lnTo>
                  <a:pt x="749" y="296"/>
                </a:lnTo>
                <a:lnTo>
                  <a:pt x="746" y="299"/>
                </a:lnTo>
                <a:lnTo>
                  <a:pt x="739" y="305"/>
                </a:lnTo>
                <a:lnTo>
                  <a:pt x="730" y="311"/>
                </a:lnTo>
                <a:lnTo>
                  <a:pt x="722" y="315"/>
                </a:lnTo>
                <a:lnTo>
                  <a:pt x="712" y="319"/>
                </a:lnTo>
                <a:lnTo>
                  <a:pt x="702" y="322"/>
                </a:lnTo>
                <a:lnTo>
                  <a:pt x="691" y="325"/>
                </a:lnTo>
                <a:lnTo>
                  <a:pt x="680" y="326"/>
                </a:lnTo>
                <a:lnTo>
                  <a:pt x="667" y="327"/>
                </a:lnTo>
                <a:lnTo>
                  <a:pt x="654" y="327"/>
                </a:lnTo>
                <a:lnTo>
                  <a:pt x="634" y="327"/>
                </a:lnTo>
                <a:lnTo>
                  <a:pt x="616" y="326"/>
                </a:lnTo>
                <a:lnTo>
                  <a:pt x="599" y="323"/>
                </a:lnTo>
                <a:lnTo>
                  <a:pt x="583" y="322"/>
                </a:lnTo>
                <a:lnTo>
                  <a:pt x="559" y="318"/>
                </a:lnTo>
                <a:lnTo>
                  <a:pt x="550" y="315"/>
                </a:lnTo>
                <a:lnTo>
                  <a:pt x="542" y="315"/>
                </a:lnTo>
                <a:lnTo>
                  <a:pt x="558" y="223"/>
                </a:lnTo>
                <a:lnTo>
                  <a:pt x="589" y="223"/>
                </a:lnTo>
                <a:lnTo>
                  <a:pt x="589" y="233"/>
                </a:lnTo>
                <a:lnTo>
                  <a:pt x="588" y="241"/>
                </a:lnTo>
                <a:lnTo>
                  <a:pt x="588" y="250"/>
                </a:lnTo>
                <a:lnTo>
                  <a:pt x="589" y="258"/>
                </a:lnTo>
                <a:lnTo>
                  <a:pt x="591" y="265"/>
                </a:lnTo>
                <a:lnTo>
                  <a:pt x="593" y="271"/>
                </a:lnTo>
                <a:lnTo>
                  <a:pt x="595" y="278"/>
                </a:lnTo>
                <a:lnTo>
                  <a:pt x="599" y="282"/>
                </a:lnTo>
                <a:lnTo>
                  <a:pt x="602" y="288"/>
                </a:lnTo>
                <a:lnTo>
                  <a:pt x="606" y="292"/>
                </a:lnTo>
                <a:lnTo>
                  <a:pt x="610" y="295"/>
                </a:lnTo>
                <a:lnTo>
                  <a:pt x="615" y="298"/>
                </a:lnTo>
                <a:lnTo>
                  <a:pt x="620" y="301"/>
                </a:lnTo>
                <a:lnTo>
                  <a:pt x="626" y="302"/>
                </a:lnTo>
                <a:lnTo>
                  <a:pt x="630" y="303"/>
                </a:lnTo>
                <a:lnTo>
                  <a:pt x="636" y="303"/>
                </a:lnTo>
                <a:lnTo>
                  <a:pt x="643" y="302"/>
                </a:lnTo>
                <a:lnTo>
                  <a:pt x="647" y="302"/>
                </a:lnTo>
                <a:lnTo>
                  <a:pt x="650" y="301"/>
                </a:lnTo>
                <a:lnTo>
                  <a:pt x="653" y="299"/>
                </a:lnTo>
                <a:lnTo>
                  <a:pt x="656" y="298"/>
                </a:lnTo>
                <a:lnTo>
                  <a:pt x="660" y="294"/>
                </a:lnTo>
                <a:lnTo>
                  <a:pt x="664" y="288"/>
                </a:lnTo>
                <a:lnTo>
                  <a:pt x="667" y="281"/>
                </a:lnTo>
                <a:lnTo>
                  <a:pt x="668" y="274"/>
                </a:lnTo>
                <a:lnTo>
                  <a:pt x="668" y="265"/>
                </a:lnTo>
                <a:lnTo>
                  <a:pt x="668" y="258"/>
                </a:lnTo>
                <a:lnTo>
                  <a:pt x="667" y="253"/>
                </a:lnTo>
                <a:lnTo>
                  <a:pt x="665" y="247"/>
                </a:lnTo>
                <a:lnTo>
                  <a:pt x="663" y="241"/>
                </a:lnTo>
                <a:lnTo>
                  <a:pt x="657" y="230"/>
                </a:lnTo>
                <a:lnTo>
                  <a:pt x="648" y="220"/>
                </a:lnTo>
                <a:lnTo>
                  <a:pt x="639" y="210"/>
                </a:lnTo>
                <a:lnTo>
                  <a:pt x="627" y="201"/>
                </a:lnTo>
                <a:lnTo>
                  <a:pt x="605" y="181"/>
                </a:lnTo>
                <a:lnTo>
                  <a:pt x="581" y="161"/>
                </a:lnTo>
                <a:lnTo>
                  <a:pt x="569" y="151"/>
                </a:lnTo>
                <a:lnTo>
                  <a:pt x="561" y="140"/>
                </a:lnTo>
                <a:lnTo>
                  <a:pt x="552" y="129"/>
                </a:lnTo>
                <a:lnTo>
                  <a:pt x="545" y="116"/>
                </a:lnTo>
                <a:lnTo>
                  <a:pt x="544" y="110"/>
                </a:lnTo>
                <a:lnTo>
                  <a:pt x="541" y="103"/>
                </a:lnTo>
                <a:lnTo>
                  <a:pt x="541" y="96"/>
                </a:lnTo>
                <a:lnTo>
                  <a:pt x="540" y="89"/>
                </a:lnTo>
                <a:lnTo>
                  <a:pt x="541" y="79"/>
                </a:lnTo>
                <a:lnTo>
                  <a:pt x="541" y="71"/>
                </a:lnTo>
                <a:lnTo>
                  <a:pt x="544" y="62"/>
                </a:lnTo>
                <a:lnTo>
                  <a:pt x="547" y="54"/>
                </a:lnTo>
                <a:lnTo>
                  <a:pt x="551" y="47"/>
                </a:lnTo>
                <a:lnTo>
                  <a:pt x="555" y="38"/>
                </a:lnTo>
                <a:lnTo>
                  <a:pt x="561" y="33"/>
                </a:lnTo>
                <a:lnTo>
                  <a:pt x="568" y="26"/>
                </a:lnTo>
                <a:lnTo>
                  <a:pt x="575" y="20"/>
                </a:lnTo>
                <a:lnTo>
                  <a:pt x="583" y="16"/>
                </a:lnTo>
                <a:lnTo>
                  <a:pt x="593" y="12"/>
                </a:lnTo>
                <a:lnTo>
                  <a:pt x="603" y="7"/>
                </a:lnTo>
                <a:lnTo>
                  <a:pt x="615" y="5"/>
                </a:lnTo>
                <a:lnTo>
                  <a:pt x="627" y="2"/>
                </a:lnTo>
                <a:lnTo>
                  <a:pt x="640" y="2"/>
                </a:lnTo>
                <a:lnTo>
                  <a:pt x="656" y="0"/>
                </a:lnTo>
                <a:lnTo>
                  <a:pt x="668" y="0"/>
                </a:lnTo>
                <a:lnTo>
                  <a:pt x="682" y="2"/>
                </a:lnTo>
                <a:lnTo>
                  <a:pt x="709" y="5"/>
                </a:lnTo>
                <a:lnTo>
                  <a:pt x="735" y="9"/>
                </a:lnTo>
                <a:lnTo>
                  <a:pt x="745" y="9"/>
                </a:lnTo>
                <a:lnTo>
                  <a:pt x="753" y="10"/>
                </a:lnTo>
                <a:close/>
                <a:moveTo>
                  <a:pt x="509" y="10"/>
                </a:moveTo>
                <a:lnTo>
                  <a:pt x="496" y="92"/>
                </a:lnTo>
                <a:lnTo>
                  <a:pt x="463" y="91"/>
                </a:lnTo>
                <a:lnTo>
                  <a:pt x="465" y="84"/>
                </a:lnTo>
                <a:lnTo>
                  <a:pt x="465" y="75"/>
                </a:lnTo>
                <a:lnTo>
                  <a:pt x="463" y="68"/>
                </a:lnTo>
                <a:lnTo>
                  <a:pt x="463" y="62"/>
                </a:lnTo>
                <a:lnTo>
                  <a:pt x="461" y="55"/>
                </a:lnTo>
                <a:lnTo>
                  <a:pt x="459" y="51"/>
                </a:lnTo>
                <a:lnTo>
                  <a:pt x="456" y="45"/>
                </a:lnTo>
                <a:lnTo>
                  <a:pt x="453" y="41"/>
                </a:lnTo>
                <a:lnTo>
                  <a:pt x="451" y="37"/>
                </a:lnTo>
                <a:lnTo>
                  <a:pt x="448" y="34"/>
                </a:lnTo>
                <a:lnTo>
                  <a:pt x="444" y="31"/>
                </a:lnTo>
                <a:lnTo>
                  <a:pt x="439" y="30"/>
                </a:lnTo>
                <a:lnTo>
                  <a:pt x="435" y="27"/>
                </a:lnTo>
                <a:lnTo>
                  <a:pt x="429" y="27"/>
                </a:lnTo>
                <a:lnTo>
                  <a:pt x="420" y="26"/>
                </a:lnTo>
                <a:lnTo>
                  <a:pt x="411" y="26"/>
                </a:lnTo>
                <a:lnTo>
                  <a:pt x="404" y="29"/>
                </a:lnTo>
                <a:lnTo>
                  <a:pt x="398" y="31"/>
                </a:lnTo>
                <a:lnTo>
                  <a:pt x="393" y="34"/>
                </a:lnTo>
                <a:lnTo>
                  <a:pt x="390" y="37"/>
                </a:lnTo>
                <a:lnTo>
                  <a:pt x="389" y="40"/>
                </a:lnTo>
                <a:lnTo>
                  <a:pt x="387" y="43"/>
                </a:lnTo>
                <a:lnTo>
                  <a:pt x="386" y="47"/>
                </a:lnTo>
                <a:lnTo>
                  <a:pt x="383" y="54"/>
                </a:lnTo>
                <a:lnTo>
                  <a:pt x="383" y="62"/>
                </a:lnTo>
                <a:lnTo>
                  <a:pt x="383" y="67"/>
                </a:lnTo>
                <a:lnTo>
                  <a:pt x="384" y="72"/>
                </a:lnTo>
                <a:lnTo>
                  <a:pt x="386" y="76"/>
                </a:lnTo>
                <a:lnTo>
                  <a:pt x="389" y="81"/>
                </a:lnTo>
                <a:lnTo>
                  <a:pt x="391" y="85"/>
                </a:lnTo>
                <a:lnTo>
                  <a:pt x="396" y="91"/>
                </a:lnTo>
                <a:lnTo>
                  <a:pt x="404" y="99"/>
                </a:lnTo>
                <a:lnTo>
                  <a:pt x="414" y="107"/>
                </a:lnTo>
                <a:lnTo>
                  <a:pt x="425" y="117"/>
                </a:lnTo>
                <a:lnTo>
                  <a:pt x="449" y="136"/>
                </a:lnTo>
                <a:lnTo>
                  <a:pt x="462" y="147"/>
                </a:lnTo>
                <a:lnTo>
                  <a:pt x="475" y="157"/>
                </a:lnTo>
                <a:lnTo>
                  <a:pt x="480" y="162"/>
                </a:lnTo>
                <a:lnTo>
                  <a:pt x="486" y="170"/>
                </a:lnTo>
                <a:lnTo>
                  <a:pt x="496" y="181"/>
                </a:lnTo>
                <a:lnTo>
                  <a:pt x="500" y="188"/>
                </a:lnTo>
                <a:lnTo>
                  <a:pt x="504" y="195"/>
                </a:lnTo>
                <a:lnTo>
                  <a:pt x="509" y="202"/>
                </a:lnTo>
                <a:lnTo>
                  <a:pt x="511" y="209"/>
                </a:lnTo>
                <a:lnTo>
                  <a:pt x="514" y="216"/>
                </a:lnTo>
                <a:lnTo>
                  <a:pt x="516" y="223"/>
                </a:lnTo>
                <a:lnTo>
                  <a:pt x="517" y="232"/>
                </a:lnTo>
                <a:lnTo>
                  <a:pt x="517" y="240"/>
                </a:lnTo>
                <a:lnTo>
                  <a:pt x="517" y="250"/>
                </a:lnTo>
                <a:lnTo>
                  <a:pt x="516" y="260"/>
                </a:lnTo>
                <a:lnTo>
                  <a:pt x="513" y="270"/>
                </a:lnTo>
                <a:lnTo>
                  <a:pt x="510" y="278"/>
                </a:lnTo>
                <a:lnTo>
                  <a:pt x="504" y="285"/>
                </a:lnTo>
                <a:lnTo>
                  <a:pt x="500" y="292"/>
                </a:lnTo>
                <a:lnTo>
                  <a:pt x="493" y="299"/>
                </a:lnTo>
                <a:lnTo>
                  <a:pt x="486" y="305"/>
                </a:lnTo>
                <a:lnTo>
                  <a:pt x="479" y="311"/>
                </a:lnTo>
                <a:lnTo>
                  <a:pt x="470" y="315"/>
                </a:lnTo>
                <a:lnTo>
                  <a:pt x="461" y="319"/>
                </a:lnTo>
                <a:lnTo>
                  <a:pt x="451" y="322"/>
                </a:lnTo>
                <a:lnTo>
                  <a:pt x="439" y="325"/>
                </a:lnTo>
                <a:lnTo>
                  <a:pt x="428" y="326"/>
                </a:lnTo>
                <a:lnTo>
                  <a:pt x="415" y="327"/>
                </a:lnTo>
                <a:lnTo>
                  <a:pt x="403" y="327"/>
                </a:lnTo>
                <a:lnTo>
                  <a:pt x="383" y="327"/>
                </a:lnTo>
                <a:lnTo>
                  <a:pt x="364" y="326"/>
                </a:lnTo>
                <a:lnTo>
                  <a:pt x="348" y="323"/>
                </a:lnTo>
                <a:lnTo>
                  <a:pt x="333" y="322"/>
                </a:lnTo>
                <a:lnTo>
                  <a:pt x="309" y="318"/>
                </a:lnTo>
                <a:lnTo>
                  <a:pt x="300" y="315"/>
                </a:lnTo>
                <a:lnTo>
                  <a:pt x="294" y="315"/>
                </a:lnTo>
                <a:lnTo>
                  <a:pt x="308" y="223"/>
                </a:lnTo>
                <a:lnTo>
                  <a:pt x="340" y="223"/>
                </a:lnTo>
                <a:lnTo>
                  <a:pt x="339" y="233"/>
                </a:lnTo>
                <a:lnTo>
                  <a:pt x="338" y="241"/>
                </a:lnTo>
                <a:lnTo>
                  <a:pt x="338" y="250"/>
                </a:lnTo>
                <a:lnTo>
                  <a:pt x="339" y="258"/>
                </a:lnTo>
                <a:lnTo>
                  <a:pt x="340" y="265"/>
                </a:lnTo>
                <a:lnTo>
                  <a:pt x="342" y="271"/>
                </a:lnTo>
                <a:lnTo>
                  <a:pt x="345" y="278"/>
                </a:lnTo>
                <a:lnTo>
                  <a:pt x="348" y="282"/>
                </a:lnTo>
                <a:lnTo>
                  <a:pt x="352" y="288"/>
                </a:lnTo>
                <a:lnTo>
                  <a:pt x="355" y="292"/>
                </a:lnTo>
                <a:lnTo>
                  <a:pt x="359" y="295"/>
                </a:lnTo>
                <a:lnTo>
                  <a:pt x="364" y="298"/>
                </a:lnTo>
                <a:lnTo>
                  <a:pt x="369" y="301"/>
                </a:lnTo>
                <a:lnTo>
                  <a:pt x="373" y="302"/>
                </a:lnTo>
                <a:lnTo>
                  <a:pt x="379" y="303"/>
                </a:lnTo>
                <a:lnTo>
                  <a:pt x="384" y="303"/>
                </a:lnTo>
                <a:lnTo>
                  <a:pt x="391" y="302"/>
                </a:lnTo>
                <a:lnTo>
                  <a:pt x="396" y="302"/>
                </a:lnTo>
                <a:lnTo>
                  <a:pt x="398" y="301"/>
                </a:lnTo>
                <a:lnTo>
                  <a:pt x="401" y="299"/>
                </a:lnTo>
                <a:lnTo>
                  <a:pt x="404" y="298"/>
                </a:lnTo>
                <a:lnTo>
                  <a:pt x="408" y="294"/>
                </a:lnTo>
                <a:lnTo>
                  <a:pt x="413" y="288"/>
                </a:lnTo>
                <a:lnTo>
                  <a:pt x="415" y="281"/>
                </a:lnTo>
                <a:lnTo>
                  <a:pt x="417" y="274"/>
                </a:lnTo>
                <a:lnTo>
                  <a:pt x="417" y="265"/>
                </a:lnTo>
                <a:lnTo>
                  <a:pt x="417" y="258"/>
                </a:lnTo>
                <a:lnTo>
                  <a:pt x="415" y="253"/>
                </a:lnTo>
                <a:lnTo>
                  <a:pt x="414" y="247"/>
                </a:lnTo>
                <a:lnTo>
                  <a:pt x="411" y="241"/>
                </a:lnTo>
                <a:lnTo>
                  <a:pt x="405" y="230"/>
                </a:lnTo>
                <a:lnTo>
                  <a:pt x="397" y="220"/>
                </a:lnTo>
                <a:lnTo>
                  <a:pt x="387" y="210"/>
                </a:lnTo>
                <a:lnTo>
                  <a:pt x="376" y="201"/>
                </a:lnTo>
                <a:lnTo>
                  <a:pt x="353" y="181"/>
                </a:lnTo>
                <a:lnTo>
                  <a:pt x="329" y="161"/>
                </a:lnTo>
                <a:lnTo>
                  <a:pt x="318" y="151"/>
                </a:lnTo>
                <a:lnTo>
                  <a:pt x="308" y="140"/>
                </a:lnTo>
                <a:lnTo>
                  <a:pt x="304" y="134"/>
                </a:lnTo>
                <a:lnTo>
                  <a:pt x="301" y="129"/>
                </a:lnTo>
                <a:lnTo>
                  <a:pt x="294" y="116"/>
                </a:lnTo>
                <a:lnTo>
                  <a:pt x="292" y="110"/>
                </a:lnTo>
                <a:lnTo>
                  <a:pt x="290" y="103"/>
                </a:lnTo>
                <a:lnTo>
                  <a:pt x="290" y="96"/>
                </a:lnTo>
                <a:lnTo>
                  <a:pt x="288" y="89"/>
                </a:lnTo>
                <a:lnTo>
                  <a:pt x="290" y="79"/>
                </a:lnTo>
                <a:lnTo>
                  <a:pt x="290" y="71"/>
                </a:lnTo>
                <a:lnTo>
                  <a:pt x="292" y="62"/>
                </a:lnTo>
                <a:lnTo>
                  <a:pt x="295" y="54"/>
                </a:lnTo>
                <a:lnTo>
                  <a:pt x="300" y="47"/>
                </a:lnTo>
                <a:lnTo>
                  <a:pt x="304" y="38"/>
                </a:lnTo>
                <a:lnTo>
                  <a:pt x="309" y="33"/>
                </a:lnTo>
                <a:lnTo>
                  <a:pt x="316" y="26"/>
                </a:lnTo>
                <a:lnTo>
                  <a:pt x="324" y="20"/>
                </a:lnTo>
                <a:lnTo>
                  <a:pt x="332" y="16"/>
                </a:lnTo>
                <a:lnTo>
                  <a:pt x="342" y="12"/>
                </a:lnTo>
                <a:lnTo>
                  <a:pt x="352" y="7"/>
                </a:lnTo>
                <a:lnTo>
                  <a:pt x="363" y="5"/>
                </a:lnTo>
                <a:lnTo>
                  <a:pt x="376" y="2"/>
                </a:lnTo>
                <a:lnTo>
                  <a:pt x="389" y="2"/>
                </a:lnTo>
                <a:lnTo>
                  <a:pt x="404" y="0"/>
                </a:lnTo>
                <a:lnTo>
                  <a:pt x="418" y="0"/>
                </a:lnTo>
                <a:lnTo>
                  <a:pt x="434" y="2"/>
                </a:lnTo>
                <a:lnTo>
                  <a:pt x="448" y="3"/>
                </a:lnTo>
                <a:lnTo>
                  <a:pt x="463" y="5"/>
                </a:lnTo>
                <a:lnTo>
                  <a:pt x="490" y="9"/>
                </a:lnTo>
                <a:lnTo>
                  <a:pt x="509" y="10"/>
                </a:lnTo>
                <a:close/>
                <a:moveTo>
                  <a:pt x="136" y="33"/>
                </a:moveTo>
                <a:lnTo>
                  <a:pt x="136" y="146"/>
                </a:lnTo>
                <a:lnTo>
                  <a:pt x="160" y="146"/>
                </a:lnTo>
                <a:lnTo>
                  <a:pt x="165" y="146"/>
                </a:lnTo>
                <a:lnTo>
                  <a:pt x="171" y="144"/>
                </a:lnTo>
                <a:lnTo>
                  <a:pt x="174" y="141"/>
                </a:lnTo>
                <a:lnTo>
                  <a:pt x="177" y="137"/>
                </a:lnTo>
                <a:lnTo>
                  <a:pt x="179" y="133"/>
                </a:lnTo>
                <a:lnTo>
                  <a:pt x="181" y="127"/>
                </a:lnTo>
                <a:lnTo>
                  <a:pt x="182" y="120"/>
                </a:lnTo>
                <a:lnTo>
                  <a:pt x="182" y="115"/>
                </a:lnTo>
                <a:lnTo>
                  <a:pt x="208" y="115"/>
                </a:lnTo>
                <a:lnTo>
                  <a:pt x="208" y="209"/>
                </a:lnTo>
                <a:lnTo>
                  <a:pt x="182" y="209"/>
                </a:lnTo>
                <a:lnTo>
                  <a:pt x="182" y="202"/>
                </a:lnTo>
                <a:lnTo>
                  <a:pt x="181" y="195"/>
                </a:lnTo>
                <a:lnTo>
                  <a:pt x="179" y="189"/>
                </a:lnTo>
                <a:lnTo>
                  <a:pt x="177" y="184"/>
                </a:lnTo>
                <a:lnTo>
                  <a:pt x="175" y="182"/>
                </a:lnTo>
                <a:lnTo>
                  <a:pt x="174" y="179"/>
                </a:lnTo>
                <a:lnTo>
                  <a:pt x="172" y="178"/>
                </a:lnTo>
                <a:lnTo>
                  <a:pt x="171" y="177"/>
                </a:lnTo>
                <a:lnTo>
                  <a:pt x="168" y="175"/>
                </a:lnTo>
                <a:lnTo>
                  <a:pt x="165" y="174"/>
                </a:lnTo>
                <a:lnTo>
                  <a:pt x="160" y="174"/>
                </a:lnTo>
                <a:lnTo>
                  <a:pt x="136" y="174"/>
                </a:lnTo>
                <a:lnTo>
                  <a:pt x="136" y="296"/>
                </a:lnTo>
                <a:lnTo>
                  <a:pt x="191" y="296"/>
                </a:lnTo>
                <a:lnTo>
                  <a:pt x="194" y="295"/>
                </a:lnTo>
                <a:lnTo>
                  <a:pt x="196" y="294"/>
                </a:lnTo>
                <a:lnTo>
                  <a:pt x="203" y="288"/>
                </a:lnTo>
                <a:lnTo>
                  <a:pt x="208" y="284"/>
                </a:lnTo>
                <a:lnTo>
                  <a:pt x="210" y="278"/>
                </a:lnTo>
                <a:lnTo>
                  <a:pt x="218" y="268"/>
                </a:lnTo>
                <a:lnTo>
                  <a:pt x="223" y="256"/>
                </a:lnTo>
                <a:lnTo>
                  <a:pt x="229" y="243"/>
                </a:lnTo>
                <a:lnTo>
                  <a:pt x="233" y="232"/>
                </a:lnTo>
                <a:lnTo>
                  <a:pt x="236" y="223"/>
                </a:lnTo>
                <a:lnTo>
                  <a:pt x="267" y="223"/>
                </a:lnTo>
                <a:lnTo>
                  <a:pt x="249" y="323"/>
                </a:lnTo>
                <a:lnTo>
                  <a:pt x="0" y="323"/>
                </a:lnTo>
                <a:lnTo>
                  <a:pt x="0" y="305"/>
                </a:lnTo>
                <a:lnTo>
                  <a:pt x="8" y="303"/>
                </a:lnTo>
                <a:lnTo>
                  <a:pt x="13" y="302"/>
                </a:lnTo>
                <a:lnTo>
                  <a:pt x="16" y="301"/>
                </a:lnTo>
                <a:lnTo>
                  <a:pt x="20" y="298"/>
                </a:lnTo>
                <a:lnTo>
                  <a:pt x="21" y="296"/>
                </a:lnTo>
                <a:lnTo>
                  <a:pt x="23" y="294"/>
                </a:lnTo>
                <a:lnTo>
                  <a:pt x="24" y="289"/>
                </a:lnTo>
                <a:lnTo>
                  <a:pt x="24" y="40"/>
                </a:lnTo>
                <a:lnTo>
                  <a:pt x="23" y="36"/>
                </a:lnTo>
                <a:lnTo>
                  <a:pt x="21" y="33"/>
                </a:lnTo>
                <a:lnTo>
                  <a:pt x="20" y="30"/>
                </a:lnTo>
                <a:lnTo>
                  <a:pt x="16" y="29"/>
                </a:lnTo>
                <a:lnTo>
                  <a:pt x="13" y="27"/>
                </a:lnTo>
                <a:lnTo>
                  <a:pt x="8" y="26"/>
                </a:lnTo>
                <a:lnTo>
                  <a:pt x="0" y="24"/>
                </a:lnTo>
                <a:lnTo>
                  <a:pt x="0" y="5"/>
                </a:lnTo>
                <a:lnTo>
                  <a:pt x="261" y="5"/>
                </a:lnTo>
                <a:lnTo>
                  <a:pt x="250" y="92"/>
                </a:lnTo>
                <a:lnTo>
                  <a:pt x="218" y="92"/>
                </a:lnTo>
                <a:lnTo>
                  <a:pt x="219" y="84"/>
                </a:lnTo>
                <a:lnTo>
                  <a:pt x="219" y="74"/>
                </a:lnTo>
                <a:lnTo>
                  <a:pt x="219" y="62"/>
                </a:lnTo>
                <a:lnTo>
                  <a:pt x="216" y="54"/>
                </a:lnTo>
                <a:lnTo>
                  <a:pt x="215" y="50"/>
                </a:lnTo>
                <a:lnTo>
                  <a:pt x="213" y="45"/>
                </a:lnTo>
                <a:lnTo>
                  <a:pt x="210" y="41"/>
                </a:lnTo>
                <a:lnTo>
                  <a:pt x="209" y="38"/>
                </a:lnTo>
                <a:lnTo>
                  <a:pt x="205" y="36"/>
                </a:lnTo>
                <a:lnTo>
                  <a:pt x="202" y="34"/>
                </a:lnTo>
                <a:lnTo>
                  <a:pt x="199" y="33"/>
                </a:lnTo>
                <a:lnTo>
                  <a:pt x="195" y="33"/>
                </a:lnTo>
                <a:lnTo>
                  <a:pt x="136" y="33"/>
                </a:lnTo>
                <a:close/>
                <a:moveTo>
                  <a:pt x="721" y="412"/>
                </a:moveTo>
                <a:lnTo>
                  <a:pt x="712" y="391"/>
                </a:lnTo>
                <a:lnTo>
                  <a:pt x="706" y="412"/>
                </a:lnTo>
                <a:lnTo>
                  <a:pt x="721" y="412"/>
                </a:lnTo>
                <a:close/>
                <a:moveTo>
                  <a:pt x="716" y="375"/>
                </a:moveTo>
                <a:lnTo>
                  <a:pt x="736" y="423"/>
                </a:lnTo>
                <a:lnTo>
                  <a:pt x="736" y="425"/>
                </a:lnTo>
                <a:lnTo>
                  <a:pt x="737" y="426"/>
                </a:lnTo>
                <a:lnTo>
                  <a:pt x="740" y="428"/>
                </a:lnTo>
                <a:lnTo>
                  <a:pt x="740" y="430"/>
                </a:lnTo>
                <a:lnTo>
                  <a:pt x="722" y="430"/>
                </a:lnTo>
                <a:lnTo>
                  <a:pt x="722" y="428"/>
                </a:lnTo>
                <a:lnTo>
                  <a:pt x="723" y="426"/>
                </a:lnTo>
                <a:lnTo>
                  <a:pt x="725" y="425"/>
                </a:lnTo>
                <a:lnTo>
                  <a:pt x="725" y="423"/>
                </a:lnTo>
                <a:lnTo>
                  <a:pt x="722" y="416"/>
                </a:lnTo>
                <a:lnTo>
                  <a:pt x="705" y="416"/>
                </a:lnTo>
                <a:lnTo>
                  <a:pt x="704" y="423"/>
                </a:lnTo>
                <a:lnTo>
                  <a:pt x="704" y="425"/>
                </a:lnTo>
                <a:lnTo>
                  <a:pt x="704" y="426"/>
                </a:lnTo>
                <a:lnTo>
                  <a:pt x="705" y="428"/>
                </a:lnTo>
                <a:lnTo>
                  <a:pt x="705" y="430"/>
                </a:lnTo>
                <a:lnTo>
                  <a:pt x="694" y="430"/>
                </a:lnTo>
                <a:lnTo>
                  <a:pt x="694" y="428"/>
                </a:lnTo>
                <a:lnTo>
                  <a:pt x="695" y="426"/>
                </a:lnTo>
                <a:lnTo>
                  <a:pt x="696" y="426"/>
                </a:lnTo>
                <a:lnTo>
                  <a:pt x="698" y="425"/>
                </a:lnTo>
                <a:lnTo>
                  <a:pt x="709" y="387"/>
                </a:lnTo>
                <a:lnTo>
                  <a:pt x="709" y="385"/>
                </a:lnTo>
                <a:lnTo>
                  <a:pt x="706" y="387"/>
                </a:lnTo>
                <a:lnTo>
                  <a:pt x="706" y="384"/>
                </a:lnTo>
                <a:lnTo>
                  <a:pt x="716" y="375"/>
                </a:lnTo>
                <a:close/>
                <a:moveTo>
                  <a:pt x="538" y="412"/>
                </a:moveTo>
                <a:lnTo>
                  <a:pt x="531" y="391"/>
                </a:lnTo>
                <a:lnTo>
                  <a:pt x="524" y="412"/>
                </a:lnTo>
                <a:lnTo>
                  <a:pt x="538" y="412"/>
                </a:lnTo>
                <a:close/>
                <a:moveTo>
                  <a:pt x="534" y="375"/>
                </a:moveTo>
                <a:lnTo>
                  <a:pt x="554" y="423"/>
                </a:lnTo>
                <a:lnTo>
                  <a:pt x="554" y="425"/>
                </a:lnTo>
                <a:lnTo>
                  <a:pt x="555" y="426"/>
                </a:lnTo>
                <a:lnTo>
                  <a:pt x="558" y="428"/>
                </a:lnTo>
                <a:lnTo>
                  <a:pt x="558" y="430"/>
                </a:lnTo>
                <a:lnTo>
                  <a:pt x="540" y="430"/>
                </a:lnTo>
                <a:lnTo>
                  <a:pt x="540" y="428"/>
                </a:lnTo>
                <a:lnTo>
                  <a:pt x="541" y="426"/>
                </a:lnTo>
                <a:lnTo>
                  <a:pt x="542" y="425"/>
                </a:lnTo>
                <a:lnTo>
                  <a:pt x="542" y="423"/>
                </a:lnTo>
                <a:lnTo>
                  <a:pt x="540" y="416"/>
                </a:lnTo>
                <a:lnTo>
                  <a:pt x="523" y="416"/>
                </a:lnTo>
                <a:lnTo>
                  <a:pt x="521" y="423"/>
                </a:lnTo>
                <a:lnTo>
                  <a:pt x="521" y="425"/>
                </a:lnTo>
                <a:lnTo>
                  <a:pt x="521" y="426"/>
                </a:lnTo>
                <a:lnTo>
                  <a:pt x="523" y="428"/>
                </a:lnTo>
                <a:lnTo>
                  <a:pt x="523" y="430"/>
                </a:lnTo>
                <a:lnTo>
                  <a:pt x="511" y="430"/>
                </a:lnTo>
                <a:lnTo>
                  <a:pt x="511" y="428"/>
                </a:lnTo>
                <a:lnTo>
                  <a:pt x="513" y="426"/>
                </a:lnTo>
                <a:lnTo>
                  <a:pt x="514" y="426"/>
                </a:lnTo>
                <a:lnTo>
                  <a:pt x="516" y="425"/>
                </a:lnTo>
                <a:lnTo>
                  <a:pt x="527" y="387"/>
                </a:lnTo>
                <a:lnTo>
                  <a:pt x="527" y="385"/>
                </a:lnTo>
                <a:lnTo>
                  <a:pt x="526" y="387"/>
                </a:lnTo>
                <a:lnTo>
                  <a:pt x="524" y="384"/>
                </a:lnTo>
                <a:lnTo>
                  <a:pt x="534" y="375"/>
                </a:lnTo>
                <a:close/>
                <a:moveTo>
                  <a:pt x="168" y="412"/>
                </a:moveTo>
                <a:lnTo>
                  <a:pt x="161" y="391"/>
                </a:lnTo>
                <a:lnTo>
                  <a:pt x="154" y="412"/>
                </a:lnTo>
                <a:lnTo>
                  <a:pt x="168" y="412"/>
                </a:lnTo>
                <a:close/>
                <a:moveTo>
                  <a:pt x="164" y="375"/>
                </a:moveTo>
                <a:lnTo>
                  <a:pt x="184" y="423"/>
                </a:lnTo>
                <a:lnTo>
                  <a:pt x="185" y="425"/>
                </a:lnTo>
                <a:lnTo>
                  <a:pt x="186" y="426"/>
                </a:lnTo>
                <a:lnTo>
                  <a:pt x="188" y="428"/>
                </a:lnTo>
                <a:lnTo>
                  <a:pt x="188" y="430"/>
                </a:lnTo>
                <a:lnTo>
                  <a:pt x="170" y="430"/>
                </a:lnTo>
                <a:lnTo>
                  <a:pt x="170" y="428"/>
                </a:lnTo>
                <a:lnTo>
                  <a:pt x="171" y="426"/>
                </a:lnTo>
                <a:lnTo>
                  <a:pt x="172" y="425"/>
                </a:lnTo>
                <a:lnTo>
                  <a:pt x="172" y="423"/>
                </a:lnTo>
                <a:lnTo>
                  <a:pt x="170" y="416"/>
                </a:lnTo>
                <a:lnTo>
                  <a:pt x="153" y="416"/>
                </a:lnTo>
                <a:lnTo>
                  <a:pt x="151" y="423"/>
                </a:lnTo>
                <a:lnTo>
                  <a:pt x="151" y="425"/>
                </a:lnTo>
                <a:lnTo>
                  <a:pt x="151" y="426"/>
                </a:lnTo>
                <a:lnTo>
                  <a:pt x="153" y="428"/>
                </a:lnTo>
                <a:lnTo>
                  <a:pt x="153" y="430"/>
                </a:lnTo>
                <a:lnTo>
                  <a:pt x="141" y="430"/>
                </a:lnTo>
                <a:lnTo>
                  <a:pt x="141" y="428"/>
                </a:lnTo>
                <a:lnTo>
                  <a:pt x="143" y="426"/>
                </a:lnTo>
                <a:lnTo>
                  <a:pt x="144" y="426"/>
                </a:lnTo>
                <a:lnTo>
                  <a:pt x="146" y="425"/>
                </a:lnTo>
                <a:lnTo>
                  <a:pt x="157" y="387"/>
                </a:lnTo>
                <a:lnTo>
                  <a:pt x="157" y="385"/>
                </a:lnTo>
                <a:lnTo>
                  <a:pt x="155" y="387"/>
                </a:lnTo>
                <a:lnTo>
                  <a:pt x="154" y="384"/>
                </a:lnTo>
                <a:lnTo>
                  <a:pt x="164" y="375"/>
                </a:lnTo>
                <a:close/>
                <a:moveTo>
                  <a:pt x="620" y="381"/>
                </a:moveTo>
                <a:lnTo>
                  <a:pt x="617" y="381"/>
                </a:lnTo>
                <a:lnTo>
                  <a:pt x="615" y="382"/>
                </a:lnTo>
                <a:lnTo>
                  <a:pt x="613" y="384"/>
                </a:lnTo>
                <a:lnTo>
                  <a:pt x="612" y="387"/>
                </a:lnTo>
                <a:lnTo>
                  <a:pt x="612" y="419"/>
                </a:lnTo>
                <a:lnTo>
                  <a:pt x="613" y="423"/>
                </a:lnTo>
                <a:lnTo>
                  <a:pt x="615" y="425"/>
                </a:lnTo>
                <a:lnTo>
                  <a:pt x="617" y="428"/>
                </a:lnTo>
                <a:lnTo>
                  <a:pt x="620" y="428"/>
                </a:lnTo>
                <a:lnTo>
                  <a:pt x="623" y="428"/>
                </a:lnTo>
                <a:lnTo>
                  <a:pt x="626" y="425"/>
                </a:lnTo>
                <a:lnTo>
                  <a:pt x="627" y="423"/>
                </a:lnTo>
                <a:lnTo>
                  <a:pt x="629" y="419"/>
                </a:lnTo>
                <a:lnTo>
                  <a:pt x="629" y="387"/>
                </a:lnTo>
                <a:lnTo>
                  <a:pt x="627" y="384"/>
                </a:lnTo>
                <a:lnTo>
                  <a:pt x="626" y="382"/>
                </a:lnTo>
                <a:lnTo>
                  <a:pt x="623" y="381"/>
                </a:lnTo>
                <a:lnTo>
                  <a:pt x="620" y="381"/>
                </a:lnTo>
                <a:close/>
                <a:moveTo>
                  <a:pt x="602" y="404"/>
                </a:moveTo>
                <a:lnTo>
                  <a:pt x="602" y="395"/>
                </a:lnTo>
                <a:lnTo>
                  <a:pt x="603" y="388"/>
                </a:lnTo>
                <a:lnTo>
                  <a:pt x="606" y="384"/>
                </a:lnTo>
                <a:lnTo>
                  <a:pt x="609" y="381"/>
                </a:lnTo>
                <a:lnTo>
                  <a:pt x="613" y="378"/>
                </a:lnTo>
                <a:lnTo>
                  <a:pt x="616" y="377"/>
                </a:lnTo>
                <a:lnTo>
                  <a:pt x="620" y="377"/>
                </a:lnTo>
                <a:lnTo>
                  <a:pt x="624" y="377"/>
                </a:lnTo>
                <a:lnTo>
                  <a:pt x="627" y="378"/>
                </a:lnTo>
                <a:lnTo>
                  <a:pt x="630" y="381"/>
                </a:lnTo>
                <a:lnTo>
                  <a:pt x="633" y="384"/>
                </a:lnTo>
                <a:lnTo>
                  <a:pt x="636" y="388"/>
                </a:lnTo>
                <a:lnTo>
                  <a:pt x="639" y="395"/>
                </a:lnTo>
                <a:lnTo>
                  <a:pt x="639" y="404"/>
                </a:lnTo>
                <a:lnTo>
                  <a:pt x="639" y="411"/>
                </a:lnTo>
                <a:lnTo>
                  <a:pt x="636" y="418"/>
                </a:lnTo>
                <a:lnTo>
                  <a:pt x="634" y="423"/>
                </a:lnTo>
                <a:lnTo>
                  <a:pt x="631" y="426"/>
                </a:lnTo>
                <a:lnTo>
                  <a:pt x="629" y="429"/>
                </a:lnTo>
                <a:lnTo>
                  <a:pt x="626" y="430"/>
                </a:lnTo>
                <a:lnTo>
                  <a:pt x="620" y="432"/>
                </a:lnTo>
                <a:lnTo>
                  <a:pt x="615" y="430"/>
                </a:lnTo>
                <a:lnTo>
                  <a:pt x="612" y="429"/>
                </a:lnTo>
                <a:lnTo>
                  <a:pt x="609" y="426"/>
                </a:lnTo>
                <a:lnTo>
                  <a:pt x="606" y="423"/>
                </a:lnTo>
                <a:lnTo>
                  <a:pt x="603" y="418"/>
                </a:lnTo>
                <a:lnTo>
                  <a:pt x="602" y="412"/>
                </a:lnTo>
                <a:lnTo>
                  <a:pt x="602" y="404"/>
                </a:lnTo>
                <a:close/>
                <a:moveTo>
                  <a:pt x="302" y="381"/>
                </a:moveTo>
                <a:lnTo>
                  <a:pt x="300" y="381"/>
                </a:lnTo>
                <a:lnTo>
                  <a:pt x="297" y="382"/>
                </a:lnTo>
                <a:lnTo>
                  <a:pt x="295" y="384"/>
                </a:lnTo>
                <a:lnTo>
                  <a:pt x="294" y="387"/>
                </a:lnTo>
                <a:lnTo>
                  <a:pt x="294" y="419"/>
                </a:lnTo>
                <a:lnTo>
                  <a:pt x="295" y="423"/>
                </a:lnTo>
                <a:lnTo>
                  <a:pt x="297" y="425"/>
                </a:lnTo>
                <a:lnTo>
                  <a:pt x="300" y="428"/>
                </a:lnTo>
                <a:lnTo>
                  <a:pt x="302" y="428"/>
                </a:lnTo>
                <a:lnTo>
                  <a:pt x="305" y="428"/>
                </a:lnTo>
                <a:lnTo>
                  <a:pt x="308" y="425"/>
                </a:lnTo>
                <a:lnTo>
                  <a:pt x="309" y="423"/>
                </a:lnTo>
                <a:lnTo>
                  <a:pt x="311" y="419"/>
                </a:lnTo>
                <a:lnTo>
                  <a:pt x="311" y="387"/>
                </a:lnTo>
                <a:lnTo>
                  <a:pt x="309" y="384"/>
                </a:lnTo>
                <a:lnTo>
                  <a:pt x="308" y="382"/>
                </a:lnTo>
                <a:lnTo>
                  <a:pt x="305" y="381"/>
                </a:lnTo>
                <a:lnTo>
                  <a:pt x="302" y="381"/>
                </a:lnTo>
                <a:close/>
                <a:moveTo>
                  <a:pt x="284" y="404"/>
                </a:moveTo>
                <a:lnTo>
                  <a:pt x="284" y="395"/>
                </a:lnTo>
                <a:lnTo>
                  <a:pt x="287" y="388"/>
                </a:lnTo>
                <a:lnTo>
                  <a:pt x="288" y="384"/>
                </a:lnTo>
                <a:lnTo>
                  <a:pt x="292" y="381"/>
                </a:lnTo>
                <a:lnTo>
                  <a:pt x="295" y="378"/>
                </a:lnTo>
                <a:lnTo>
                  <a:pt x="298" y="377"/>
                </a:lnTo>
                <a:lnTo>
                  <a:pt x="302" y="377"/>
                </a:lnTo>
                <a:lnTo>
                  <a:pt x="307" y="377"/>
                </a:lnTo>
                <a:lnTo>
                  <a:pt x="309" y="378"/>
                </a:lnTo>
                <a:lnTo>
                  <a:pt x="312" y="381"/>
                </a:lnTo>
                <a:lnTo>
                  <a:pt x="316" y="384"/>
                </a:lnTo>
                <a:lnTo>
                  <a:pt x="318" y="388"/>
                </a:lnTo>
                <a:lnTo>
                  <a:pt x="321" y="395"/>
                </a:lnTo>
                <a:lnTo>
                  <a:pt x="321" y="404"/>
                </a:lnTo>
                <a:lnTo>
                  <a:pt x="321" y="411"/>
                </a:lnTo>
                <a:lnTo>
                  <a:pt x="319" y="418"/>
                </a:lnTo>
                <a:lnTo>
                  <a:pt x="316" y="423"/>
                </a:lnTo>
                <a:lnTo>
                  <a:pt x="314" y="426"/>
                </a:lnTo>
                <a:lnTo>
                  <a:pt x="311" y="429"/>
                </a:lnTo>
                <a:lnTo>
                  <a:pt x="308" y="430"/>
                </a:lnTo>
                <a:lnTo>
                  <a:pt x="302" y="432"/>
                </a:lnTo>
                <a:lnTo>
                  <a:pt x="298" y="430"/>
                </a:lnTo>
                <a:lnTo>
                  <a:pt x="294" y="429"/>
                </a:lnTo>
                <a:lnTo>
                  <a:pt x="291" y="426"/>
                </a:lnTo>
                <a:lnTo>
                  <a:pt x="288" y="423"/>
                </a:lnTo>
                <a:lnTo>
                  <a:pt x="285" y="418"/>
                </a:lnTo>
                <a:lnTo>
                  <a:pt x="284" y="412"/>
                </a:lnTo>
                <a:lnTo>
                  <a:pt x="284" y="404"/>
                </a:lnTo>
                <a:close/>
                <a:moveTo>
                  <a:pt x="188" y="399"/>
                </a:moveTo>
                <a:lnTo>
                  <a:pt x="202" y="399"/>
                </a:lnTo>
                <a:lnTo>
                  <a:pt x="201" y="405"/>
                </a:lnTo>
                <a:lnTo>
                  <a:pt x="186" y="405"/>
                </a:lnTo>
                <a:lnTo>
                  <a:pt x="188" y="399"/>
                </a:lnTo>
                <a:close/>
                <a:moveTo>
                  <a:pt x="85" y="382"/>
                </a:moveTo>
                <a:lnTo>
                  <a:pt x="85" y="399"/>
                </a:lnTo>
                <a:lnTo>
                  <a:pt x="90" y="399"/>
                </a:lnTo>
                <a:lnTo>
                  <a:pt x="92" y="399"/>
                </a:lnTo>
                <a:lnTo>
                  <a:pt x="93" y="398"/>
                </a:lnTo>
                <a:lnTo>
                  <a:pt x="93" y="397"/>
                </a:lnTo>
                <a:lnTo>
                  <a:pt x="96" y="397"/>
                </a:lnTo>
                <a:lnTo>
                  <a:pt x="96" y="406"/>
                </a:lnTo>
                <a:lnTo>
                  <a:pt x="93" y="406"/>
                </a:lnTo>
                <a:lnTo>
                  <a:pt x="93" y="405"/>
                </a:lnTo>
                <a:lnTo>
                  <a:pt x="92" y="405"/>
                </a:lnTo>
                <a:lnTo>
                  <a:pt x="90" y="404"/>
                </a:lnTo>
                <a:lnTo>
                  <a:pt x="85" y="404"/>
                </a:lnTo>
                <a:lnTo>
                  <a:pt x="85" y="425"/>
                </a:lnTo>
                <a:lnTo>
                  <a:pt x="97" y="425"/>
                </a:lnTo>
                <a:lnTo>
                  <a:pt x="102" y="425"/>
                </a:lnTo>
                <a:lnTo>
                  <a:pt x="105" y="423"/>
                </a:lnTo>
                <a:lnTo>
                  <a:pt x="106" y="420"/>
                </a:lnTo>
                <a:lnTo>
                  <a:pt x="103" y="430"/>
                </a:lnTo>
                <a:lnTo>
                  <a:pt x="100" y="430"/>
                </a:lnTo>
                <a:lnTo>
                  <a:pt x="96" y="430"/>
                </a:lnTo>
                <a:lnTo>
                  <a:pt x="72" y="430"/>
                </a:lnTo>
                <a:lnTo>
                  <a:pt x="72" y="428"/>
                </a:lnTo>
                <a:lnTo>
                  <a:pt x="73" y="426"/>
                </a:lnTo>
                <a:lnTo>
                  <a:pt x="75" y="426"/>
                </a:lnTo>
                <a:lnTo>
                  <a:pt x="76" y="425"/>
                </a:lnTo>
                <a:lnTo>
                  <a:pt x="76" y="384"/>
                </a:lnTo>
                <a:lnTo>
                  <a:pt x="75" y="382"/>
                </a:lnTo>
                <a:lnTo>
                  <a:pt x="73" y="381"/>
                </a:lnTo>
                <a:lnTo>
                  <a:pt x="72" y="381"/>
                </a:lnTo>
                <a:lnTo>
                  <a:pt x="72" y="378"/>
                </a:lnTo>
                <a:lnTo>
                  <a:pt x="92" y="378"/>
                </a:lnTo>
                <a:lnTo>
                  <a:pt x="97" y="378"/>
                </a:lnTo>
                <a:lnTo>
                  <a:pt x="99" y="377"/>
                </a:lnTo>
                <a:lnTo>
                  <a:pt x="105" y="385"/>
                </a:lnTo>
                <a:lnTo>
                  <a:pt x="102" y="385"/>
                </a:lnTo>
                <a:lnTo>
                  <a:pt x="100" y="384"/>
                </a:lnTo>
                <a:lnTo>
                  <a:pt x="99" y="384"/>
                </a:lnTo>
                <a:lnTo>
                  <a:pt x="96" y="382"/>
                </a:lnTo>
                <a:lnTo>
                  <a:pt x="85" y="382"/>
                </a:lnTo>
                <a:close/>
                <a:moveTo>
                  <a:pt x="14" y="382"/>
                </a:moveTo>
                <a:lnTo>
                  <a:pt x="14" y="399"/>
                </a:lnTo>
                <a:lnTo>
                  <a:pt x="18" y="399"/>
                </a:lnTo>
                <a:lnTo>
                  <a:pt x="20" y="399"/>
                </a:lnTo>
                <a:lnTo>
                  <a:pt x="21" y="398"/>
                </a:lnTo>
                <a:lnTo>
                  <a:pt x="21" y="397"/>
                </a:lnTo>
                <a:lnTo>
                  <a:pt x="24" y="397"/>
                </a:lnTo>
                <a:lnTo>
                  <a:pt x="24" y="406"/>
                </a:lnTo>
                <a:lnTo>
                  <a:pt x="21" y="406"/>
                </a:lnTo>
                <a:lnTo>
                  <a:pt x="21" y="405"/>
                </a:lnTo>
                <a:lnTo>
                  <a:pt x="20" y="405"/>
                </a:lnTo>
                <a:lnTo>
                  <a:pt x="18" y="404"/>
                </a:lnTo>
                <a:lnTo>
                  <a:pt x="14" y="404"/>
                </a:lnTo>
                <a:lnTo>
                  <a:pt x="14" y="425"/>
                </a:lnTo>
                <a:lnTo>
                  <a:pt x="25" y="425"/>
                </a:lnTo>
                <a:lnTo>
                  <a:pt x="30" y="425"/>
                </a:lnTo>
                <a:lnTo>
                  <a:pt x="32" y="423"/>
                </a:lnTo>
                <a:lnTo>
                  <a:pt x="34" y="420"/>
                </a:lnTo>
                <a:lnTo>
                  <a:pt x="31" y="430"/>
                </a:lnTo>
                <a:lnTo>
                  <a:pt x="30" y="430"/>
                </a:lnTo>
                <a:lnTo>
                  <a:pt x="25" y="430"/>
                </a:lnTo>
                <a:lnTo>
                  <a:pt x="0" y="430"/>
                </a:lnTo>
                <a:lnTo>
                  <a:pt x="0" y="428"/>
                </a:lnTo>
                <a:lnTo>
                  <a:pt x="3" y="426"/>
                </a:lnTo>
                <a:lnTo>
                  <a:pt x="4" y="425"/>
                </a:lnTo>
                <a:lnTo>
                  <a:pt x="4" y="384"/>
                </a:lnTo>
                <a:lnTo>
                  <a:pt x="3" y="382"/>
                </a:lnTo>
                <a:lnTo>
                  <a:pt x="3" y="381"/>
                </a:lnTo>
                <a:lnTo>
                  <a:pt x="0" y="381"/>
                </a:lnTo>
                <a:lnTo>
                  <a:pt x="0" y="378"/>
                </a:lnTo>
                <a:lnTo>
                  <a:pt x="21" y="378"/>
                </a:lnTo>
                <a:lnTo>
                  <a:pt x="25" y="378"/>
                </a:lnTo>
                <a:lnTo>
                  <a:pt x="27" y="377"/>
                </a:lnTo>
                <a:lnTo>
                  <a:pt x="32" y="385"/>
                </a:lnTo>
                <a:lnTo>
                  <a:pt x="31" y="385"/>
                </a:lnTo>
                <a:lnTo>
                  <a:pt x="30" y="384"/>
                </a:lnTo>
                <a:lnTo>
                  <a:pt x="28" y="384"/>
                </a:lnTo>
                <a:lnTo>
                  <a:pt x="25" y="382"/>
                </a:lnTo>
                <a:lnTo>
                  <a:pt x="14" y="382"/>
                </a:lnTo>
                <a:close/>
                <a:moveTo>
                  <a:pt x="391" y="382"/>
                </a:moveTo>
                <a:lnTo>
                  <a:pt x="391" y="399"/>
                </a:lnTo>
                <a:lnTo>
                  <a:pt x="396" y="399"/>
                </a:lnTo>
                <a:lnTo>
                  <a:pt x="398" y="399"/>
                </a:lnTo>
                <a:lnTo>
                  <a:pt x="398" y="398"/>
                </a:lnTo>
                <a:lnTo>
                  <a:pt x="400" y="397"/>
                </a:lnTo>
                <a:lnTo>
                  <a:pt x="401" y="397"/>
                </a:lnTo>
                <a:lnTo>
                  <a:pt x="401" y="406"/>
                </a:lnTo>
                <a:lnTo>
                  <a:pt x="400" y="406"/>
                </a:lnTo>
                <a:lnTo>
                  <a:pt x="398" y="405"/>
                </a:lnTo>
                <a:lnTo>
                  <a:pt x="396" y="404"/>
                </a:lnTo>
                <a:lnTo>
                  <a:pt x="391" y="404"/>
                </a:lnTo>
                <a:lnTo>
                  <a:pt x="391" y="425"/>
                </a:lnTo>
                <a:lnTo>
                  <a:pt x="404" y="425"/>
                </a:lnTo>
                <a:lnTo>
                  <a:pt x="408" y="425"/>
                </a:lnTo>
                <a:lnTo>
                  <a:pt x="410" y="423"/>
                </a:lnTo>
                <a:lnTo>
                  <a:pt x="411" y="422"/>
                </a:lnTo>
                <a:lnTo>
                  <a:pt x="413" y="420"/>
                </a:lnTo>
                <a:lnTo>
                  <a:pt x="408" y="430"/>
                </a:lnTo>
                <a:lnTo>
                  <a:pt x="407" y="430"/>
                </a:lnTo>
                <a:lnTo>
                  <a:pt x="403" y="430"/>
                </a:lnTo>
                <a:lnTo>
                  <a:pt x="379" y="430"/>
                </a:lnTo>
                <a:lnTo>
                  <a:pt x="379" y="428"/>
                </a:lnTo>
                <a:lnTo>
                  <a:pt x="380" y="426"/>
                </a:lnTo>
                <a:lnTo>
                  <a:pt x="381" y="426"/>
                </a:lnTo>
                <a:lnTo>
                  <a:pt x="381" y="425"/>
                </a:lnTo>
                <a:lnTo>
                  <a:pt x="381" y="384"/>
                </a:lnTo>
                <a:lnTo>
                  <a:pt x="381" y="382"/>
                </a:lnTo>
                <a:lnTo>
                  <a:pt x="380" y="381"/>
                </a:lnTo>
                <a:lnTo>
                  <a:pt x="379" y="381"/>
                </a:lnTo>
                <a:lnTo>
                  <a:pt x="379" y="378"/>
                </a:lnTo>
                <a:lnTo>
                  <a:pt x="398" y="378"/>
                </a:lnTo>
                <a:lnTo>
                  <a:pt x="404" y="378"/>
                </a:lnTo>
                <a:lnTo>
                  <a:pt x="405" y="377"/>
                </a:lnTo>
                <a:lnTo>
                  <a:pt x="411" y="384"/>
                </a:lnTo>
                <a:lnTo>
                  <a:pt x="408" y="385"/>
                </a:lnTo>
                <a:lnTo>
                  <a:pt x="407" y="384"/>
                </a:lnTo>
                <a:lnTo>
                  <a:pt x="405" y="384"/>
                </a:lnTo>
                <a:lnTo>
                  <a:pt x="403" y="382"/>
                </a:lnTo>
                <a:lnTo>
                  <a:pt x="391" y="382"/>
                </a:lnTo>
                <a:close/>
                <a:moveTo>
                  <a:pt x="44" y="378"/>
                </a:moveTo>
                <a:lnTo>
                  <a:pt x="61" y="378"/>
                </a:lnTo>
                <a:lnTo>
                  <a:pt x="64" y="378"/>
                </a:lnTo>
                <a:lnTo>
                  <a:pt x="65" y="377"/>
                </a:lnTo>
                <a:lnTo>
                  <a:pt x="66" y="377"/>
                </a:lnTo>
                <a:lnTo>
                  <a:pt x="71" y="384"/>
                </a:lnTo>
                <a:lnTo>
                  <a:pt x="68" y="385"/>
                </a:lnTo>
                <a:lnTo>
                  <a:pt x="66" y="384"/>
                </a:lnTo>
                <a:lnTo>
                  <a:pt x="65" y="382"/>
                </a:lnTo>
                <a:lnTo>
                  <a:pt x="57" y="382"/>
                </a:lnTo>
                <a:lnTo>
                  <a:pt x="57" y="423"/>
                </a:lnTo>
                <a:lnTo>
                  <a:pt x="58" y="426"/>
                </a:lnTo>
                <a:lnTo>
                  <a:pt x="59" y="426"/>
                </a:lnTo>
                <a:lnTo>
                  <a:pt x="61" y="428"/>
                </a:lnTo>
                <a:lnTo>
                  <a:pt x="61" y="430"/>
                </a:lnTo>
                <a:lnTo>
                  <a:pt x="44" y="430"/>
                </a:lnTo>
                <a:lnTo>
                  <a:pt x="44" y="428"/>
                </a:lnTo>
                <a:lnTo>
                  <a:pt x="45" y="426"/>
                </a:lnTo>
                <a:lnTo>
                  <a:pt x="48" y="426"/>
                </a:lnTo>
                <a:lnTo>
                  <a:pt x="48" y="423"/>
                </a:lnTo>
                <a:lnTo>
                  <a:pt x="48" y="382"/>
                </a:lnTo>
                <a:lnTo>
                  <a:pt x="41" y="382"/>
                </a:lnTo>
                <a:lnTo>
                  <a:pt x="38" y="384"/>
                </a:lnTo>
                <a:lnTo>
                  <a:pt x="35" y="385"/>
                </a:lnTo>
                <a:lnTo>
                  <a:pt x="34" y="384"/>
                </a:lnTo>
                <a:lnTo>
                  <a:pt x="40" y="377"/>
                </a:lnTo>
                <a:lnTo>
                  <a:pt x="41" y="377"/>
                </a:lnTo>
                <a:lnTo>
                  <a:pt x="41" y="378"/>
                </a:lnTo>
                <a:lnTo>
                  <a:pt x="44" y="378"/>
                </a:lnTo>
                <a:close/>
                <a:moveTo>
                  <a:pt x="743" y="378"/>
                </a:moveTo>
                <a:lnTo>
                  <a:pt x="761" y="378"/>
                </a:lnTo>
                <a:lnTo>
                  <a:pt x="763" y="378"/>
                </a:lnTo>
                <a:lnTo>
                  <a:pt x="766" y="377"/>
                </a:lnTo>
                <a:lnTo>
                  <a:pt x="770" y="384"/>
                </a:lnTo>
                <a:lnTo>
                  <a:pt x="769" y="385"/>
                </a:lnTo>
                <a:lnTo>
                  <a:pt x="767" y="384"/>
                </a:lnTo>
                <a:lnTo>
                  <a:pt x="764" y="382"/>
                </a:lnTo>
                <a:lnTo>
                  <a:pt x="757" y="382"/>
                </a:lnTo>
                <a:lnTo>
                  <a:pt x="757" y="423"/>
                </a:lnTo>
                <a:lnTo>
                  <a:pt x="757" y="426"/>
                </a:lnTo>
                <a:lnTo>
                  <a:pt x="759" y="426"/>
                </a:lnTo>
                <a:lnTo>
                  <a:pt x="761" y="428"/>
                </a:lnTo>
                <a:lnTo>
                  <a:pt x="761" y="430"/>
                </a:lnTo>
                <a:lnTo>
                  <a:pt x="745" y="430"/>
                </a:lnTo>
                <a:lnTo>
                  <a:pt x="745" y="428"/>
                </a:lnTo>
                <a:lnTo>
                  <a:pt x="746" y="426"/>
                </a:lnTo>
                <a:lnTo>
                  <a:pt x="747" y="426"/>
                </a:lnTo>
                <a:lnTo>
                  <a:pt x="747" y="423"/>
                </a:lnTo>
                <a:lnTo>
                  <a:pt x="747" y="382"/>
                </a:lnTo>
                <a:lnTo>
                  <a:pt x="740" y="382"/>
                </a:lnTo>
                <a:lnTo>
                  <a:pt x="737" y="384"/>
                </a:lnTo>
                <a:lnTo>
                  <a:pt x="736" y="385"/>
                </a:lnTo>
                <a:lnTo>
                  <a:pt x="733" y="384"/>
                </a:lnTo>
                <a:lnTo>
                  <a:pt x="739" y="377"/>
                </a:lnTo>
                <a:lnTo>
                  <a:pt x="740" y="377"/>
                </a:lnTo>
                <a:lnTo>
                  <a:pt x="742" y="378"/>
                </a:lnTo>
                <a:lnTo>
                  <a:pt x="743" y="378"/>
                </a:lnTo>
                <a:close/>
                <a:moveTo>
                  <a:pt x="127" y="381"/>
                </a:moveTo>
                <a:lnTo>
                  <a:pt x="124" y="381"/>
                </a:lnTo>
                <a:lnTo>
                  <a:pt x="123" y="382"/>
                </a:lnTo>
                <a:lnTo>
                  <a:pt x="123" y="384"/>
                </a:lnTo>
                <a:lnTo>
                  <a:pt x="123" y="425"/>
                </a:lnTo>
                <a:lnTo>
                  <a:pt x="133" y="425"/>
                </a:lnTo>
                <a:lnTo>
                  <a:pt x="136" y="423"/>
                </a:lnTo>
                <a:lnTo>
                  <a:pt x="138" y="422"/>
                </a:lnTo>
                <a:lnTo>
                  <a:pt x="141" y="420"/>
                </a:lnTo>
                <a:lnTo>
                  <a:pt x="137" y="432"/>
                </a:lnTo>
                <a:lnTo>
                  <a:pt x="136" y="430"/>
                </a:lnTo>
                <a:lnTo>
                  <a:pt x="130" y="430"/>
                </a:lnTo>
                <a:lnTo>
                  <a:pt x="110" y="430"/>
                </a:lnTo>
                <a:lnTo>
                  <a:pt x="110" y="428"/>
                </a:lnTo>
                <a:lnTo>
                  <a:pt x="112" y="426"/>
                </a:lnTo>
                <a:lnTo>
                  <a:pt x="113" y="425"/>
                </a:lnTo>
                <a:lnTo>
                  <a:pt x="113" y="422"/>
                </a:lnTo>
                <a:lnTo>
                  <a:pt x="113" y="384"/>
                </a:lnTo>
                <a:lnTo>
                  <a:pt x="112" y="382"/>
                </a:lnTo>
                <a:lnTo>
                  <a:pt x="112" y="381"/>
                </a:lnTo>
                <a:lnTo>
                  <a:pt x="109" y="381"/>
                </a:lnTo>
                <a:lnTo>
                  <a:pt x="109" y="378"/>
                </a:lnTo>
                <a:lnTo>
                  <a:pt x="127" y="378"/>
                </a:lnTo>
                <a:lnTo>
                  <a:pt x="127" y="381"/>
                </a:lnTo>
                <a:close/>
                <a:moveTo>
                  <a:pt x="237" y="377"/>
                </a:moveTo>
                <a:lnTo>
                  <a:pt x="240" y="377"/>
                </a:lnTo>
                <a:lnTo>
                  <a:pt x="236" y="387"/>
                </a:lnTo>
                <a:lnTo>
                  <a:pt x="235" y="385"/>
                </a:lnTo>
                <a:lnTo>
                  <a:pt x="232" y="382"/>
                </a:lnTo>
                <a:lnTo>
                  <a:pt x="230" y="381"/>
                </a:lnTo>
                <a:lnTo>
                  <a:pt x="227" y="381"/>
                </a:lnTo>
                <a:lnTo>
                  <a:pt x="225" y="381"/>
                </a:lnTo>
                <a:lnTo>
                  <a:pt x="222" y="382"/>
                </a:lnTo>
                <a:lnTo>
                  <a:pt x="220" y="385"/>
                </a:lnTo>
                <a:lnTo>
                  <a:pt x="219" y="387"/>
                </a:lnTo>
                <a:lnTo>
                  <a:pt x="219" y="388"/>
                </a:lnTo>
                <a:lnTo>
                  <a:pt x="219" y="391"/>
                </a:lnTo>
                <a:lnTo>
                  <a:pt x="220" y="392"/>
                </a:lnTo>
                <a:lnTo>
                  <a:pt x="225" y="397"/>
                </a:lnTo>
                <a:lnTo>
                  <a:pt x="233" y="404"/>
                </a:lnTo>
                <a:lnTo>
                  <a:pt x="237" y="408"/>
                </a:lnTo>
                <a:lnTo>
                  <a:pt x="240" y="412"/>
                </a:lnTo>
                <a:lnTo>
                  <a:pt x="240" y="415"/>
                </a:lnTo>
                <a:lnTo>
                  <a:pt x="242" y="419"/>
                </a:lnTo>
                <a:lnTo>
                  <a:pt x="239" y="425"/>
                </a:lnTo>
                <a:lnTo>
                  <a:pt x="237" y="426"/>
                </a:lnTo>
                <a:lnTo>
                  <a:pt x="236" y="429"/>
                </a:lnTo>
                <a:lnTo>
                  <a:pt x="232" y="430"/>
                </a:lnTo>
                <a:lnTo>
                  <a:pt x="227" y="430"/>
                </a:lnTo>
                <a:lnTo>
                  <a:pt x="223" y="430"/>
                </a:lnTo>
                <a:lnTo>
                  <a:pt x="220" y="430"/>
                </a:lnTo>
                <a:lnTo>
                  <a:pt x="213" y="428"/>
                </a:lnTo>
                <a:lnTo>
                  <a:pt x="210" y="428"/>
                </a:lnTo>
                <a:lnTo>
                  <a:pt x="208" y="430"/>
                </a:lnTo>
                <a:lnTo>
                  <a:pt x="206" y="429"/>
                </a:lnTo>
                <a:lnTo>
                  <a:pt x="212" y="418"/>
                </a:lnTo>
                <a:lnTo>
                  <a:pt x="213" y="418"/>
                </a:lnTo>
                <a:lnTo>
                  <a:pt x="215" y="420"/>
                </a:lnTo>
                <a:lnTo>
                  <a:pt x="216" y="423"/>
                </a:lnTo>
                <a:lnTo>
                  <a:pt x="219" y="425"/>
                </a:lnTo>
                <a:lnTo>
                  <a:pt x="222" y="426"/>
                </a:lnTo>
                <a:lnTo>
                  <a:pt x="223" y="426"/>
                </a:lnTo>
                <a:lnTo>
                  <a:pt x="226" y="426"/>
                </a:lnTo>
                <a:lnTo>
                  <a:pt x="229" y="425"/>
                </a:lnTo>
                <a:lnTo>
                  <a:pt x="232" y="423"/>
                </a:lnTo>
                <a:lnTo>
                  <a:pt x="232" y="419"/>
                </a:lnTo>
                <a:lnTo>
                  <a:pt x="232" y="416"/>
                </a:lnTo>
                <a:lnTo>
                  <a:pt x="230" y="415"/>
                </a:lnTo>
                <a:lnTo>
                  <a:pt x="225" y="409"/>
                </a:lnTo>
                <a:lnTo>
                  <a:pt x="218" y="404"/>
                </a:lnTo>
                <a:lnTo>
                  <a:pt x="215" y="401"/>
                </a:lnTo>
                <a:lnTo>
                  <a:pt x="212" y="398"/>
                </a:lnTo>
                <a:lnTo>
                  <a:pt x="210" y="394"/>
                </a:lnTo>
                <a:lnTo>
                  <a:pt x="210" y="389"/>
                </a:lnTo>
                <a:lnTo>
                  <a:pt x="210" y="388"/>
                </a:lnTo>
                <a:lnTo>
                  <a:pt x="212" y="387"/>
                </a:lnTo>
                <a:lnTo>
                  <a:pt x="213" y="382"/>
                </a:lnTo>
                <a:lnTo>
                  <a:pt x="216" y="381"/>
                </a:lnTo>
                <a:lnTo>
                  <a:pt x="218" y="380"/>
                </a:lnTo>
                <a:lnTo>
                  <a:pt x="223" y="378"/>
                </a:lnTo>
                <a:lnTo>
                  <a:pt x="227" y="378"/>
                </a:lnTo>
                <a:lnTo>
                  <a:pt x="232" y="378"/>
                </a:lnTo>
                <a:lnTo>
                  <a:pt x="235" y="378"/>
                </a:lnTo>
                <a:lnTo>
                  <a:pt x="236" y="378"/>
                </a:lnTo>
                <a:lnTo>
                  <a:pt x="237" y="377"/>
                </a:lnTo>
                <a:close/>
                <a:moveTo>
                  <a:pt x="507" y="377"/>
                </a:moveTo>
                <a:lnTo>
                  <a:pt x="509" y="377"/>
                </a:lnTo>
                <a:lnTo>
                  <a:pt x="504" y="387"/>
                </a:lnTo>
                <a:lnTo>
                  <a:pt x="503" y="385"/>
                </a:lnTo>
                <a:lnTo>
                  <a:pt x="502" y="382"/>
                </a:lnTo>
                <a:lnTo>
                  <a:pt x="499" y="381"/>
                </a:lnTo>
                <a:lnTo>
                  <a:pt x="496" y="381"/>
                </a:lnTo>
                <a:lnTo>
                  <a:pt x="494" y="381"/>
                </a:lnTo>
                <a:lnTo>
                  <a:pt x="492" y="382"/>
                </a:lnTo>
                <a:lnTo>
                  <a:pt x="489" y="385"/>
                </a:lnTo>
                <a:lnTo>
                  <a:pt x="487" y="387"/>
                </a:lnTo>
                <a:lnTo>
                  <a:pt x="487" y="388"/>
                </a:lnTo>
                <a:lnTo>
                  <a:pt x="489" y="391"/>
                </a:lnTo>
                <a:lnTo>
                  <a:pt x="489" y="392"/>
                </a:lnTo>
                <a:lnTo>
                  <a:pt x="493" y="397"/>
                </a:lnTo>
                <a:lnTo>
                  <a:pt x="503" y="404"/>
                </a:lnTo>
                <a:lnTo>
                  <a:pt x="506" y="408"/>
                </a:lnTo>
                <a:lnTo>
                  <a:pt x="509" y="412"/>
                </a:lnTo>
                <a:lnTo>
                  <a:pt x="510" y="415"/>
                </a:lnTo>
                <a:lnTo>
                  <a:pt x="510" y="419"/>
                </a:lnTo>
                <a:lnTo>
                  <a:pt x="509" y="425"/>
                </a:lnTo>
                <a:lnTo>
                  <a:pt x="506" y="426"/>
                </a:lnTo>
                <a:lnTo>
                  <a:pt x="504" y="429"/>
                </a:lnTo>
                <a:lnTo>
                  <a:pt x="500" y="430"/>
                </a:lnTo>
                <a:lnTo>
                  <a:pt x="496" y="430"/>
                </a:lnTo>
                <a:lnTo>
                  <a:pt x="492" y="430"/>
                </a:lnTo>
                <a:lnTo>
                  <a:pt x="489" y="430"/>
                </a:lnTo>
                <a:lnTo>
                  <a:pt x="482" y="428"/>
                </a:lnTo>
                <a:lnTo>
                  <a:pt x="479" y="428"/>
                </a:lnTo>
                <a:lnTo>
                  <a:pt x="476" y="430"/>
                </a:lnTo>
                <a:lnTo>
                  <a:pt x="475" y="429"/>
                </a:lnTo>
                <a:lnTo>
                  <a:pt x="480" y="418"/>
                </a:lnTo>
                <a:lnTo>
                  <a:pt x="483" y="418"/>
                </a:lnTo>
                <a:lnTo>
                  <a:pt x="483" y="420"/>
                </a:lnTo>
                <a:lnTo>
                  <a:pt x="485" y="423"/>
                </a:lnTo>
                <a:lnTo>
                  <a:pt x="487" y="425"/>
                </a:lnTo>
                <a:lnTo>
                  <a:pt x="490" y="426"/>
                </a:lnTo>
                <a:lnTo>
                  <a:pt x="492" y="426"/>
                </a:lnTo>
                <a:lnTo>
                  <a:pt x="496" y="426"/>
                </a:lnTo>
                <a:lnTo>
                  <a:pt x="499" y="425"/>
                </a:lnTo>
                <a:lnTo>
                  <a:pt x="500" y="423"/>
                </a:lnTo>
                <a:lnTo>
                  <a:pt x="502" y="419"/>
                </a:lnTo>
                <a:lnTo>
                  <a:pt x="502" y="416"/>
                </a:lnTo>
                <a:lnTo>
                  <a:pt x="499" y="415"/>
                </a:lnTo>
                <a:lnTo>
                  <a:pt x="493" y="409"/>
                </a:lnTo>
                <a:lnTo>
                  <a:pt x="486" y="404"/>
                </a:lnTo>
                <a:lnTo>
                  <a:pt x="483" y="401"/>
                </a:lnTo>
                <a:lnTo>
                  <a:pt x="482" y="398"/>
                </a:lnTo>
                <a:lnTo>
                  <a:pt x="480" y="394"/>
                </a:lnTo>
                <a:lnTo>
                  <a:pt x="479" y="389"/>
                </a:lnTo>
                <a:lnTo>
                  <a:pt x="480" y="388"/>
                </a:lnTo>
                <a:lnTo>
                  <a:pt x="480" y="387"/>
                </a:lnTo>
                <a:lnTo>
                  <a:pt x="483" y="382"/>
                </a:lnTo>
                <a:lnTo>
                  <a:pt x="485" y="381"/>
                </a:lnTo>
                <a:lnTo>
                  <a:pt x="487" y="380"/>
                </a:lnTo>
                <a:lnTo>
                  <a:pt x="492" y="378"/>
                </a:lnTo>
                <a:lnTo>
                  <a:pt x="497" y="378"/>
                </a:lnTo>
                <a:lnTo>
                  <a:pt x="502" y="378"/>
                </a:lnTo>
                <a:lnTo>
                  <a:pt x="503" y="378"/>
                </a:lnTo>
                <a:lnTo>
                  <a:pt x="506" y="378"/>
                </a:lnTo>
                <a:lnTo>
                  <a:pt x="507" y="377"/>
                </a:lnTo>
                <a:close/>
                <a:moveTo>
                  <a:pt x="273" y="384"/>
                </a:moveTo>
                <a:lnTo>
                  <a:pt x="271" y="382"/>
                </a:lnTo>
                <a:lnTo>
                  <a:pt x="270" y="381"/>
                </a:lnTo>
                <a:lnTo>
                  <a:pt x="268" y="381"/>
                </a:lnTo>
                <a:lnTo>
                  <a:pt x="268" y="378"/>
                </a:lnTo>
                <a:lnTo>
                  <a:pt x="280" y="378"/>
                </a:lnTo>
                <a:lnTo>
                  <a:pt x="280" y="381"/>
                </a:lnTo>
                <a:lnTo>
                  <a:pt x="278" y="381"/>
                </a:lnTo>
                <a:lnTo>
                  <a:pt x="278" y="382"/>
                </a:lnTo>
                <a:lnTo>
                  <a:pt x="277" y="384"/>
                </a:lnTo>
                <a:lnTo>
                  <a:pt x="277" y="416"/>
                </a:lnTo>
                <a:lnTo>
                  <a:pt x="277" y="422"/>
                </a:lnTo>
                <a:lnTo>
                  <a:pt x="275" y="425"/>
                </a:lnTo>
                <a:lnTo>
                  <a:pt x="274" y="426"/>
                </a:lnTo>
                <a:lnTo>
                  <a:pt x="273" y="429"/>
                </a:lnTo>
                <a:lnTo>
                  <a:pt x="270" y="430"/>
                </a:lnTo>
                <a:lnTo>
                  <a:pt x="267" y="430"/>
                </a:lnTo>
                <a:lnTo>
                  <a:pt x="264" y="430"/>
                </a:lnTo>
                <a:lnTo>
                  <a:pt x="260" y="430"/>
                </a:lnTo>
                <a:lnTo>
                  <a:pt x="256" y="430"/>
                </a:lnTo>
                <a:lnTo>
                  <a:pt x="253" y="429"/>
                </a:lnTo>
                <a:lnTo>
                  <a:pt x="251" y="428"/>
                </a:lnTo>
                <a:lnTo>
                  <a:pt x="250" y="425"/>
                </a:lnTo>
                <a:lnTo>
                  <a:pt x="249" y="422"/>
                </a:lnTo>
                <a:lnTo>
                  <a:pt x="247" y="419"/>
                </a:lnTo>
                <a:lnTo>
                  <a:pt x="247" y="416"/>
                </a:lnTo>
                <a:lnTo>
                  <a:pt x="247" y="384"/>
                </a:lnTo>
                <a:lnTo>
                  <a:pt x="247" y="382"/>
                </a:lnTo>
                <a:lnTo>
                  <a:pt x="246" y="381"/>
                </a:lnTo>
                <a:lnTo>
                  <a:pt x="243" y="381"/>
                </a:lnTo>
                <a:lnTo>
                  <a:pt x="243" y="378"/>
                </a:lnTo>
                <a:lnTo>
                  <a:pt x="261" y="378"/>
                </a:lnTo>
                <a:lnTo>
                  <a:pt x="261" y="381"/>
                </a:lnTo>
                <a:lnTo>
                  <a:pt x="259" y="381"/>
                </a:lnTo>
                <a:lnTo>
                  <a:pt x="257" y="382"/>
                </a:lnTo>
                <a:lnTo>
                  <a:pt x="257" y="384"/>
                </a:lnTo>
                <a:lnTo>
                  <a:pt x="257" y="418"/>
                </a:lnTo>
                <a:lnTo>
                  <a:pt x="257" y="422"/>
                </a:lnTo>
                <a:lnTo>
                  <a:pt x="260" y="425"/>
                </a:lnTo>
                <a:lnTo>
                  <a:pt x="261" y="426"/>
                </a:lnTo>
                <a:lnTo>
                  <a:pt x="266" y="426"/>
                </a:lnTo>
                <a:lnTo>
                  <a:pt x="268" y="426"/>
                </a:lnTo>
                <a:lnTo>
                  <a:pt x="270" y="423"/>
                </a:lnTo>
                <a:lnTo>
                  <a:pt x="271" y="420"/>
                </a:lnTo>
                <a:lnTo>
                  <a:pt x="273" y="418"/>
                </a:lnTo>
                <a:lnTo>
                  <a:pt x="273" y="384"/>
                </a:lnTo>
                <a:close/>
                <a:moveTo>
                  <a:pt x="329" y="389"/>
                </a:moveTo>
                <a:lnTo>
                  <a:pt x="328" y="388"/>
                </a:lnTo>
                <a:lnTo>
                  <a:pt x="326" y="388"/>
                </a:lnTo>
                <a:lnTo>
                  <a:pt x="325" y="388"/>
                </a:lnTo>
                <a:lnTo>
                  <a:pt x="324" y="385"/>
                </a:lnTo>
                <a:lnTo>
                  <a:pt x="332" y="377"/>
                </a:lnTo>
                <a:lnTo>
                  <a:pt x="349" y="395"/>
                </a:lnTo>
                <a:lnTo>
                  <a:pt x="362" y="378"/>
                </a:lnTo>
                <a:lnTo>
                  <a:pt x="373" y="378"/>
                </a:lnTo>
                <a:lnTo>
                  <a:pt x="373" y="381"/>
                </a:lnTo>
                <a:lnTo>
                  <a:pt x="372" y="382"/>
                </a:lnTo>
                <a:lnTo>
                  <a:pt x="370" y="382"/>
                </a:lnTo>
                <a:lnTo>
                  <a:pt x="370" y="384"/>
                </a:lnTo>
                <a:lnTo>
                  <a:pt x="370" y="423"/>
                </a:lnTo>
                <a:lnTo>
                  <a:pt x="372" y="426"/>
                </a:lnTo>
                <a:lnTo>
                  <a:pt x="374" y="428"/>
                </a:lnTo>
                <a:lnTo>
                  <a:pt x="374" y="430"/>
                </a:lnTo>
                <a:lnTo>
                  <a:pt x="357" y="430"/>
                </a:lnTo>
                <a:lnTo>
                  <a:pt x="357" y="428"/>
                </a:lnTo>
                <a:lnTo>
                  <a:pt x="359" y="426"/>
                </a:lnTo>
                <a:lnTo>
                  <a:pt x="360" y="426"/>
                </a:lnTo>
                <a:lnTo>
                  <a:pt x="360" y="423"/>
                </a:lnTo>
                <a:lnTo>
                  <a:pt x="360" y="388"/>
                </a:lnTo>
                <a:lnTo>
                  <a:pt x="346" y="406"/>
                </a:lnTo>
                <a:lnTo>
                  <a:pt x="335" y="394"/>
                </a:lnTo>
                <a:lnTo>
                  <a:pt x="335" y="423"/>
                </a:lnTo>
                <a:lnTo>
                  <a:pt x="335" y="426"/>
                </a:lnTo>
                <a:lnTo>
                  <a:pt x="338" y="428"/>
                </a:lnTo>
                <a:lnTo>
                  <a:pt x="338" y="430"/>
                </a:lnTo>
                <a:lnTo>
                  <a:pt x="326" y="430"/>
                </a:lnTo>
                <a:lnTo>
                  <a:pt x="326" y="428"/>
                </a:lnTo>
                <a:lnTo>
                  <a:pt x="329" y="426"/>
                </a:lnTo>
                <a:lnTo>
                  <a:pt x="329" y="425"/>
                </a:lnTo>
                <a:lnTo>
                  <a:pt x="329" y="423"/>
                </a:lnTo>
                <a:lnTo>
                  <a:pt x="329" y="389"/>
                </a:lnTo>
                <a:close/>
                <a:moveTo>
                  <a:pt x="647" y="389"/>
                </a:moveTo>
                <a:lnTo>
                  <a:pt x="644" y="388"/>
                </a:lnTo>
                <a:lnTo>
                  <a:pt x="643" y="388"/>
                </a:lnTo>
                <a:lnTo>
                  <a:pt x="641" y="388"/>
                </a:lnTo>
                <a:lnTo>
                  <a:pt x="640" y="385"/>
                </a:lnTo>
                <a:lnTo>
                  <a:pt x="650" y="377"/>
                </a:lnTo>
                <a:lnTo>
                  <a:pt x="665" y="395"/>
                </a:lnTo>
                <a:lnTo>
                  <a:pt x="678" y="378"/>
                </a:lnTo>
                <a:lnTo>
                  <a:pt x="691" y="378"/>
                </a:lnTo>
                <a:lnTo>
                  <a:pt x="691" y="381"/>
                </a:lnTo>
                <a:lnTo>
                  <a:pt x="688" y="382"/>
                </a:lnTo>
                <a:lnTo>
                  <a:pt x="688" y="384"/>
                </a:lnTo>
                <a:lnTo>
                  <a:pt x="688" y="423"/>
                </a:lnTo>
                <a:lnTo>
                  <a:pt x="688" y="426"/>
                </a:lnTo>
                <a:lnTo>
                  <a:pt x="689" y="426"/>
                </a:lnTo>
                <a:lnTo>
                  <a:pt x="691" y="428"/>
                </a:lnTo>
                <a:lnTo>
                  <a:pt x="691" y="430"/>
                </a:lnTo>
                <a:lnTo>
                  <a:pt x="674" y="430"/>
                </a:lnTo>
                <a:lnTo>
                  <a:pt x="674" y="428"/>
                </a:lnTo>
                <a:lnTo>
                  <a:pt x="675" y="426"/>
                </a:lnTo>
                <a:lnTo>
                  <a:pt x="677" y="426"/>
                </a:lnTo>
                <a:lnTo>
                  <a:pt x="678" y="423"/>
                </a:lnTo>
                <a:lnTo>
                  <a:pt x="678" y="388"/>
                </a:lnTo>
                <a:lnTo>
                  <a:pt x="664" y="406"/>
                </a:lnTo>
                <a:lnTo>
                  <a:pt x="651" y="394"/>
                </a:lnTo>
                <a:lnTo>
                  <a:pt x="651" y="423"/>
                </a:lnTo>
                <a:lnTo>
                  <a:pt x="653" y="426"/>
                </a:lnTo>
                <a:lnTo>
                  <a:pt x="654" y="428"/>
                </a:lnTo>
                <a:lnTo>
                  <a:pt x="654" y="430"/>
                </a:lnTo>
                <a:lnTo>
                  <a:pt x="644" y="430"/>
                </a:lnTo>
                <a:lnTo>
                  <a:pt x="644" y="428"/>
                </a:lnTo>
                <a:lnTo>
                  <a:pt x="646" y="426"/>
                </a:lnTo>
                <a:lnTo>
                  <a:pt x="647" y="426"/>
                </a:lnTo>
                <a:lnTo>
                  <a:pt x="647" y="423"/>
                </a:lnTo>
                <a:lnTo>
                  <a:pt x="647" y="389"/>
                </a:lnTo>
                <a:close/>
                <a:moveTo>
                  <a:pt x="453" y="378"/>
                </a:moveTo>
                <a:lnTo>
                  <a:pt x="453" y="381"/>
                </a:lnTo>
                <a:lnTo>
                  <a:pt x="452" y="382"/>
                </a:lnTo>
                <a:lnTo>
                  <a:pt x="451" y="384"/>
                </a:lnTo>
                <a:lnTo>
                  <a:pt x="451" y="430"/>
                </a:lnTo>
                <a:lnTo>
                  <a:pt x="449" y="430"/>
                </a:lnTo>
                <a:lnTo>
                  <a:pt x="424" y="397"/>
                </a:lnTo>
                <a:lnTo>
                  <a:pt x="424" y="425"/>
                </a:lnTo>
                <a:lnTo>
                  <a:pt x="425" y="426"/>
                </a:lnTo>
                <a:lnTo>
                  <a:pt x="427" y="428"/>
                </a:lnTo>
                <a:lnTo>
                  <a:pt x="427" y="430"/>
                </a:lnTo>
                <a:lnTo>
                  <a:pt x="417" y="430"/>
                </a:lnTo>
                <a:lnTo>
                  <a:pt x="417" y="428"/>
                </a:lnTo>
                <a:lnTo>
                  <a:pt x="418" y="426"/>
                </a:lnTo>
                <a:lnTo>
                  <a:pt x="420" y="426"/>
                </a:lnTo>
                <a:lnTo>
                  <a:pt x="420" y="423"/>
                </a:lnTo>
                <a:lnTo>
                  <a:pt x="420" y="389"/>
                </a:lnTo>
                <a:lnTo>
                  <a:pt x="418" y="388"/>
                </a:lnTo>
                <a:lnTo>
                  <a:pt x="417" y="387"/>
                </a:lnTo>
                <a:lnTo>
                  <a:pt x="414" y="388"/>
                </a:lnTo>
                <a:lnTo>
                  <a:pt x="413" y="385"/>
                </a:lnTo>
                <a:lnTo>
                  <a:pt x="422" y="377"/>
                </a:lnTo>
                <a:lnTo>
                  <a:pt x="446" y="409"/>
                </a:lnTo>
                <a:lnTo>
                  <a:pt x="446" y="384"/>
                </a:lnTo>
                <a:lnTo>
                  <a:pt x="446" y="382"/>
                </a:lnTo>
                <a:lnTo>
                  <a:pt x="445" y="381"/>
                </a:lnTo>
                <a:lnTo>
                  <a:pt x="444" y="381"/>
                </a:lnTo>
                <a:lnTo>
                  <a:pt x="444" y="378"/>
                </a:lnTo>
                <a:lnTo>
                  <a:pt x="453" y="378"/>
                </a:lnTo>
                <a:close/>
                <a:moveTo>
                  <a:pt x="598" y="378"/>
                </a:moveTo>
                <a:lnTo>
                  <a:pt x="598" y="381"/>
                </a:lnTo>
                <a:lnTo>
                  <a:pt x="595" y="382"/>
                </a:lnTo>
                <a:lnTo>
                  <a:pt x="595" y="384"/>
                </a:lnTo>
                <a:lnTo>
                  <a:pt x="595" y="430"/>
                </a:lnTo>
                <a:lnTo>
                  <a:pt x="592" y="430"/>
                </a:lnTo>
                <a:lnTo>
                  <a:pt x="568" y="397"/>
                </a:lnTo>
                <a:lnTo>
                  <a:pt x="568" y="425"/>
                </a:lnTo>
                <a:lnTo>
                  <a:pt x="568" y="426"/>
                </a:lnTo>
                <a:lnTo>
                  <a:pt x="571" y="428"/>
                </a:lnTo>
                <a:lnTo>
                  <a:pt x="571" y="430"/>
                </a:lnTo>
                <a:lnTo>
                  <a:pt x="559" y="430"/>
                </a:lnTo>
                <a:lnTo>
                  <a:pt x="559" y="428"/>
                </a:lnTo>
                <a:lnTo>
                  <a:pt x="562" y="426"/>
                </a:lnTo>
                <a:lnTo>
                  <a:pt x="562" y="423"/>
                </a:lnTo>
                <a:lnTo>
                  <a:pt x="562" y="389"/>
                </a:lnTo>
                <a:lnTo>
                  <a:pt x="561" y="388"/>
                </a:lnTo>
                <a:lnTo>
                  <a:pt x="559" y="387"/>
                </a:lnTo>
                <a:lnTo>
                  <a:pt x="558" y="388"/>
                </a:lnTo>
                <a:lnTo>
                  <a:pt x="557" y="385"/>
                </a:lnTo>
                <a:lnTo>
                  <a:pt x="565" y="377"/>
                </a:lnTo>
                <a:lnTo>
                  <a:pt x="589" y="409"/>
                </a:lnTo>
                <a:lnTo>
                  <a:pt x="589" y="384"/>
                </a:lnTo>
                <a:lnTo>
                  <a:pt x="589" y="382"/>
                </a:lnTo>
                <a:lnTo>
                  <a:pt x="589" y="381"/>
                </a:lnTo>
                <a:lnTo>
                  <a:pt x="586" y="381"/>
                </a:lnTo>
                <a:lnTo>
                  <a:pt x="586" y="378"/>
                </a:lnTo>
                <a:lnTo>
                  <a:pt x="598" y="378"/>
                </a:lnTo>
                <a:close/>
                <a:moveTo>
                  <a:pt x="153" y="373"/>
                </a:moveTo>
                <a:lnTo>
                  <a:pt x="154" y="371"/>
                </a:lnTo>
                <a:lnTo>
                  <a:pt x="155" y="370"/>
                </a:lnTo>
                <a:lnTo>
                  <a:pt x="158" y="371"/>
                </a:lnTo>
                <a:lnTo>
                  <a:pt x="160" y="373"/>
                </a:lnTo>
                <a:lnTo>
                  <a:pt x="158" y="375"/>
                </a:lnTo>
                <a:lnTo>
                  <a:pt x="157" y="375"/>
                </a:lnTo>
                <a:lnTo>
                  <a:pt x="155" y="375"/>
                </a:lnTo>
                <a:lnTo>
                  <a:pt x="154" y="375"/>
                </a:lnTo>
                <a:lnTo>
                  <a:pt x="154" y="374"/>
                </a:lnTo>
                <a:lnTo>
                  <a:pt x="153" y="37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4" name="Freeform 184">
            <a:extLst>
              <a:ext uri="{FF2B5EF4-FFF2-40B4-BE49-F238E27FC236}">
                <a16:creationId xmlns:a16="http://schemas.microsoft.com/office/drawing/2014/main" id="{2C124A26-EEB0-4EFC-68AB-B2A8B33EB49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38034" y="4581136"/>
            <a:ext cx="502726" cy="90000"/>
          </a:xfrm>
          <a:custGeom>
            <a:avLst/>
            <a:gdLst>
              <a:gd name="T0" fmla="*/ 1918 w 2212"/>
              <a:gd name="T1" fmla="*/ 183 h 396"/>
              <a:gd name="T2" fmla="*/ 1876 w 2212"/>
              <a:gd name="T3" fmla="*/ 131 h 396"/>
              <a:gd name="T4" fmla="*/ 1919 w 2212"/>
              <a:gd name="T5" fmla="*/ 218 h 396"/>
              <a:gd name="T6" fmla="*/ 1965 w 2212"/>
              <a:gd name="T7" fmla="*/ 145 h 396"/>
              <a:gd name="T8" fmla="*/ 1768 w 2212"/>
              <a:gd name="T9" fmla="*/ 4 h 396"/>
              <a:gd name="T10" fmla="*/ 1929 w 2212"/>
              <a:gd name="T11" fmla="*/ 47 h 396"/>
              <a:gd name="T12" fmla="*/ 1871 w 2212"/>
              <a:gd name="T13" fmla="*/ 15 h 396"/>
              <a:gd name="T14" fmla="*/ 1908 w 2212"/>
              <a:gd name="T15" fmla="*/ 81 h 396"/>
              <a:gd name="T16" fmla="*/ 2035 w 2212"/>
              <a:gd name="T17" fmla="*/ 252 h 396"/>
              <a:gd name="T18" fmla="*/ 2030 w 2212"/>
              <a:gd name="T19" fmla="*/ 29 h 396"/>
              <a:gd name="T20" fmla="*/ 1987 w 2212"/>
              <a:gd name="T21" fmla="*/ 102 h 396"/>
              <a:gd name="T22" fmla="*/ 2186 w 2212"/>
              <a:gd name="T23" fmla="*/ 56 h 396"/>
              <a:gd name="T24" fmla="*/ 2140 w 2212"/>
              <a:gd name="T25" fmla="*/ 15 h 396"/>
              <a:gd name="T26" fmla="*/ 163 w 2212"/>
              <a:gd name="T27" fmla="*/ 4 h 396"/>
              <a:gd name="T28" fmla="*/ 1 w 2212"/>
              <a:gd name="T29" fmla="*/ 4 h 396"/>
              <a:gd name="T30" fmla="*/ 230 w 2212"/>
              <a:gd name="T31" fmla="*/ 179 h 396"/>
              <a:gd name="T32" fmla="*/ 326 w 2212"/>
              <a:gd name="T33" fmla="*/ 1 h 396"/>
              <a:gd name="T34" fmla="*/ 839 w 2212"/>
              <a:gd name="T35" fmla="*/ 252 h 396"/>
              <a:gd name="T36" fmla="*/ 655 w 2212"/>
              <a:gd name="T37" fmla="*/ 252 h 396"/>
              <a:gd name="T38" fmla="*/ 710 w 2212"/>
              <a:gd name="T39" fmla="*/ 166 h 396"/>
              <a:gd name="T40" fmla="*/ 1415 w 2212"/>
              <a:gd name="T41" fmla="*/ 239 h 396"/>
              <a:gd name="T42" fmla="*/ 1302 w 2212"/>
              <a:gd name="T43" fmla="*/ 239 h 396"/>
              <a:gd name="T44" fmla="*/ 994 w 2212"/>
              <a:gd name="T45" fmla="*/ 119 h 396"/>
              <a:gd name="T46" fmla="*/ 1053 w 2212"/>
              <a:gd name="T47" fmla="*/ 141 h 396"/>
              <a:gd name="T48" fmla="*/ 1072 w 2212"/>
              <a:gd name="T49" fmla="*/ 195 h 396"/>
              <a:gd name="T50" fmla="*/ 1036 w 2212"/>
              <a:gd name="T51" fmla="*/ 243 h 396"/>
              <a:gd name="T52" fmla="*/ 966 w 2212"/>
              <a:gd name="T53" fmla="*/ 252 h 396"/>
              <a:gd name="T54" fmla="*/ 997 w 2212"/>
              <a:gd name="T55" fmla="*/ 4 h 396"/>
              <a:gd name="T56" fmla="*/ 1051 w 2212"/>
              <a:gd name="T57" fmla="*/ 38 h 396"/>
              <a:gd name="T58" fmla="*/ 1035 w 2212"/>
              <a:gd name="T59" fmla="*/ 102 h 396"/>
              <a:gd name="T60" fmla="*/ 986 w 2212"/>
              <a:gd name="T61" fmla="*/ 145 h 396"/>
              <a:gd name="T62" fmla="*/ 950 w 2212"/>
              <a:gd name="T63" fmla="*/ 128 h 396"/>
              <a:gd name="T64" fmla="*/ 983 w 2212"/>
              <a:gd name="T65" fmla="*/ 231 h 396"/>
              <a:gd name="T66" fmla="*/ 976 w 2212"/>
              <a:gd name="T67" fmla="*/ 21 h 396"/>
              <a:gd name="T68" fmla="*/ 967 w 2212"/>
              <a:gd name="T69" fmla="*/ 117 h 396"/>
              <a:gd name="T70" fmla="*/ 1664 w 2212"/>
              <a:gd name="T71" fmla="*/ 5 h 396"/>
              <a:gd name="T72" fmla="*/ 1727 w 2212"/>
              <a:gd name="T73" fmla="*/ 35 h 396"/>
              <a:gd name="T74" fmla="*/ 1761 w 2212"/>
              <a:gd name="T75" fmla="*/ 117 h 396"/>
              <a:gd name="T76" fmla="*/ 1730 w 2212"/>
              <a:gd name="T77" fmla="*/ 218 h 396"/>
              <a:gd name="T78" fmla="*/ 1661 w 2212"/>
              <a:gd name="T79" fmla="*/ 252 h 396"/>
              <a:gd name="T80" fmla="*/ 1648 w 2212"/>
              <a:gd name="T81" fmla="*/ 4 h 396"/>
              <a:gd name="T82" fmla="*/ 1668 w 2212"/>
              <a:gd name="T83" fmla="*/ 229 h 396"/>
              <a:gd name="T84" fmla="*/ 1665 w 2212"/>
              <a:gd name="T85" fmla="*/ 21 h 396"/>
              <a:gd name="T86" fmla="*/ 491 w 2212"/>
              <a:gd name="T87" fmla="*/ 31 h 396"/>
              <a:gd name="T88" fmla="*/ 569 w 2212"/>
              <a:gd name="T89" fmla="*/ 111 h 396"/>
              <a:gd name="T90" fmla="*/ 604 w 2212"/>
              <a:gd name="T91" fmla="*/ 176 h 396"/>
              <a:gd name="T92" fmla="*/ 587 w 2212"/>
              <a:gd name="T93" fmla="*/ 232 h 396"/>
              <a:gd name="T94" fmla="*/ 529 w 2212"/>
              <a:gd name="T95" fmla="*/ 258 h 396"/>
              <a:gd name="T96" fmla="*/ 467 w 2212"/>
              <a:gd name="T97" fmla="*/ 235 h 396"/>
              <a:gd name="T98" fmla="*/ 449 w 2212"/>
              <a:gd name="T99" fmla="*/ 176 h 396"/>
              <a:gd name="T100" fmla="*/ 505 w 2212"/>
              <a:gd name="T101" fmla="*/ 241 h 396"/>
              <a:gd name="T102" fmla="*/ 539 w 2212"/>
              <a:gd name="T103" fmla="*/ 238 h 396"/>
              <a:gd name="T104" fmla="*/ 525 w 2212"/>
              <a:gd name="T105" fmla="*/ 194 h 396"/>
              <a:gd name="T106" fmla="*/ 443 w 2212"/>
              <a:gd name="T107" fmla="*/ 100 h 396"/>
              <a:gd name="T108" fmla="*/ 437 w 2212"/>
              <a:gd name="T109" fmla="*/ 38 h 396"/>
              <a:gd name="T110" fmla="*/ 467 w 2212"/>
              <a:gd name="T111" fmla="*/ 7 h 396"/>
              <a:gd name="T112" fmla="*/ 550 w 2212"/>
              <a:gd name="T113" fmla="*/ 12 h 396"/>
              <a:gd name="T114" fmla="*/ 582 w 2212"/>
              <a:gd name="T115" fmla="*/ 78 h 396"/>
              <a:gd name="T116" fmla="*/ 531 w 2212"/>
              <a:gd name="T117" fmla="*/ 15 h 396"/>
              <a:gd name="T118" fmla="*/ 491 w 2212"/>
              <a:gd name="T119" fmla="*/ 18 h 396"/>
              <a:gd name="T120" fmla="*/ 1193 w 2212"/>
              <a:gd name="T121" fmla="*/ 239 h 396"/>
              <a:gd name="T122" fmla="*/ 1241 w 2212"/>
              <a:gd name="T123" fmla="*/ 194 h 396"/>
              <a:gd name="T124" fmla="*/ 1268 w 2212"/>
              <a:gd name="T125" fmla="*/ 252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12" h="396">
                <a:moveTo>
                  <a:pt x="0" y="334"/>
                </a:moveTo>
                <a:lnTo>
                  <a:pt x="1106" y="334"/>
                </a:lnTo>
                <a:lnTo>
                  <a:pt x="2212" y="334"/>
                </a:lnTo>
                <a:lnTo>
                  <a:pt x="2212" y="396"/>
                </a:lnTo>
                <a:lnTo>
                  <a:pt x="1106" y="396"/>
                </a:lnTo>
                <a:lnTo>
                  <a:pt x="0" y="396"/>
                </a:lnTo>
                <a:lnTo>
                  <a:pt x="0" y="334"/>
                </a:lnTo>
                <a:close/>
                <a:moveTo>
                  <a:pt x="1918" y="183"/>
                </a:moveTo>
                <a:lnTo>
                  <a:pt x="1915" y="183"/>
                </a:lnTo>
                <a:lnTo>
                  <a:pt x="1908" y="169"/>
                </a:lnTo>
                <a:lnTo>
                  <a:pt x="1898" y="152"/>
                </a:lnTo>
                <a:lnTo>
                  <a:pt x="1891" y="143"/>
                </a:lnTo>
                <a:lnTo>
                  <a:pt x="1886" y="136"/>
                </a:lnTo>
                <a:lnTo>
                  <a:pt x="1883" y="133"/>
                </a:lnTo>
                <a:lnTo>
                  <a:pt x="1878" y="132"/>
                </a:lnTo>
                <a:lnTo>
                  <a:pt x="1876" y="131"/>
                </a:lnTo>
                <a:lnTo>
                  <a:pt x="1873" y="131"/>
                </a:lnTo>
                <a:lnTo>
                  <a:pt x="1873" y="241"/>
                </a:lnTo>
                <a:lnTo>
                  <a:pt x="1881" y="239"/>
                </a:lnTo>
                <a:lnTo>
                  <a:pt x="1890" y="238"/>
                </a:lnTo>
                <a:lnTo>
                  <a:pt x="1897" y="234"/>
                </a:lnTo>
                <a:lnTo>
                  <a:pt x="1905" y="229"/>
                </a:lnTo>
                <a:lnTo>
                  <a:pt x="1912" y="224"/>
                </a:lnTo>
                <a:lnTo>
                  <a:pt x="1919" y="218"/>
                </a:lnTo>
                <a:lnTo>
                  <a:pt x="1926" y="211"/>
                </a:lnTo>
                <a:lnTo>
                  <a:pt x="1932" y="204"/>
                </a:lnTo>
                <a:lnTo>
                  <a:pt x="1938" y="197"/>
                </a:lnTo>
                <a:lnTo>
                  <a:pt x="1943" y="188"/>
                </a:lnTo>
                <a:lnTo>
                  <a:pt x="1948" y="181"/>
                </a:lnTo>
                <a:lnTo>
                  <a:pt x="1952" y="173"/>
                </a:lnTo>
                <a:lnTo>
                  <a:pt x="1959" y="157"/>
                </a:lnTo>
                <a:lnTo>
                  <a:pt x="1965" y="145"/>
                </a:lnTo>
                <a:lnTo>
                  <a:pt x="1967" y="145"/>
                </a:lnTo>
                <a:lnTo>
                  <a:pt x="1967" y="252"/>
                </a:lnTo>
                <a:lnTo>
                  <a:pt x="1768" y="252"/>
                </a:lnTo>
                <a:lnTo>
                  <a:pt x="1768" y="243"/>
                </a:lnTo>
                <a:lnTo>
                  <a:pt x="1789" y="239"/>
                </a:lnTo>
                <a:lnTo>
                  <a:pt x="1789" y="15"/>
                </a:lnTo>
                <a:lnTo>
                  <a:pt x="1768" y="12"/>
                </a:lnTo>
                <a:lnTo>
                  <a:pt x="1768" y="4"/>
                </a:lnTo>
                <a:lnTo>
                  <a:pt x="1966" y="4"/>
                </a:lnTo>
                <a:lnTo>
                  <a:pt x="1966" y="102"/>
                </a:lnTo>
                <a:lnTo>
                  <a:pt x="1962" y="102"/>
                </a:lnTo>
                <a:lnTo>
                  <a:pt x="1958" y="90"/>
                </a:lnTo>
                <a:lnTo>
                  <a:pt x="1951" y="76"/>
                </a:lnTo>
                <a:lnTo>
                  <a:pt x="1941" y="62"/>
                </a:lnTo>
                <a:lnTo>
                  <a:pt x="1935" y="54"/>
                </a:lnTo>
                <a:lnTo>
                  <a:pt x="1929" y="47"/>
                </a:lnTo>
                <a:lnTo>
                  <a:pt x="1924" y="40"/>
                </a:lnTo>
                <a:lnTo>
                  <a:pt x="1918" y="35"/>
                </a:lnTo>
                <a:lnTo>
                  <a:pt x="1911" y="29"/>
                </a:lnTo>
                <a:lnTo>
                  <a:pt x="1904" y="25"/>
                </a:lnTo>
                <a:lnTo>
                  <a:pt x="1897" y="21"/>
                </a:lnTo>
                <a:lnTo>
                  <a:pt x="1888" y="18"/>
                </a:lnTo>
                <a:lnTo>
                  <a:pt x="1880" y="15"/>
                </a:lnTo>
                <a:lnTo>
                  <a:pt x="1871" y="15"/>
                </a:lnTo>
                <a:lnTo>
                  <a:pt x="1873" y="119"/>
                </a:lnTo>
                <a:lnTo>
                  <a:pt x="1876" y="118"/>
                </a:lnTo>
                <a:lnTo>
                  <a:pt x="1878" y="118"/>
                </a:lnTo>
                <a:lnTo>
                  <a:pt x="1883" y="115"/>
                </a:lnTo>
                <a:lnTo>
                  <a:pt x="1886" y="112"/>
                </a:lnTo>
                <a:lnTo>
                  <a:pt x="1891" y="107"/>
                </a:lnTo>
                <a:lnTo>
                  <a:pt x="1898" y="98"/>
                </a:lnTo>
                <a:lnTo>
                  <a:pt x="1908" y="81"/>
                </a:lnTo>
                <a:lnTo>
                  <a:pt x="1915" y="66"/>
                </a:lnTo>
                <a:lnTo>
                  <a:pt x="1918" y="66"/>
                </a:lnTo>
                <a:lnTo>
                  <a:pt x="1918" y="183"/>
                </a:lnTo>
                <a:close/>
                <a:moveTo>
                  <a:pt x="2140" y="15"/>
                </a:moveTo>
                <a:lnTo>
                  <a:pt x="2140" y="239"/>
                </a:lnTo>
                <a:lnTo>
                  <a:pt x="2162" y="243"/>
                </a:lnTo>
                <a:lnTo>
                  <a:pt x="2162" y="252"/>
                </a:lnTo>
                <a:lnTo>
                  <a:pt x="2035" y="252"/>
                </a:lnTo>
                <a:lnTo>
                  <a:pt x="2035" y="243"/>
                </a:lnTo>
                <a:lnTo>
                  <a:pt x="2058" y="239"/>
                </a:lnTo>
                <a:lnTo>
                  <a:pt x="2058" y="15"/>
                </a:lnTo>
                <a:lnTo>
                  <a:pt x="2052" y="16"/>
                </a:lnTo>
                <a:lnTo>
                  <a:pt x="2045" y="18"/>
                </a:lnTo>
                <a:lnTo>
                  <a:pt x="2040" y="21"/>
                </a:lnTo>
                <a:lnTo>
                  <a:pt x="2034" y="25"/>
                </a:lnTo>
                <a:lnTo>
                  <a:pt x="2030" y="29"/>
                </a:lnTo>
                <a:lnTo>
                  <a:pt x="2024" y="35"/>
                </a:lnTo>
                <a:lnTo>
                  <a:pt x="2020" y="42"/>
                </a:lnTo>
                <a:lnTo>
                  <a:pt x="2015" y="47"/>
                </a:lnTo>
                <a:lnTo>
                  <a:pt x="2007" y="62"/>
                </a:lnTo>
                <a:lnTo>
                  <a:pt x="2001" y="76"/>
                </a:lnTo>
                <a:lnTo>
                  <a:pt x="1996" y="90"/>
                </a:lnTo>
                <a:lnTo>
                  <a:pt x="1991" y="102"/>
                </a:lnTo>
                <a:lnTo>
                  <a:pt x="1987" y="102"/>
                </a:lnTo>
                <a:lnTo>
                  <a:pt x="1987" y="4"/>
                </a:lnTo>
                <a:lnTo>
                  <a:pt x="2210" y="4"/>
                </a:lnTo>
                <a:lnTo>
                  <a:pt x="2210" y="102"/>
                </a:lnTo>
                <a:lnTo>
                  <a:pt x="2206" y="102"/>
                </a:lnTo>
                <a:lnTo>
                  <a:pt x="2202" y="90"/>
                </a:lnTo>
                <a:lnTo>
                  <a:pt x="2198" y="77"/>
                </a:lnTo>
                <a:lnTo>
                  <a:pt x="2191" y="63"/>
                </a:lnTo>
                <a:lnTo>
                  <a:pt x="2186" y="56"/>
                </a:lnTo>
                <a:lnTo>
                  <a:pt x="2182" y="49"/>
                </a:lnTo>
                <a:lnTo>
                  <a:pt x="2174" y="36"/>
                </a:lnTo>
                <a:lnTo>
                  <a:pt x="2168" y="31"/>
                </a:lnTo>
                <a:lnTo>
                  <a:pt x="2164" y="25"/>
                </a:lnTo>
                <a:lnTo>
                  <a:pt x="2158" y="21"/>
                </a:lnTo>
                <a:lnTo>
                  <a:pt x="2153" y="18"/>
                </a:lnTo>
                <a:lnTo>
                  <a:pt x="2147" y="16"/>
                </a:lnTo>
                <a:lnTo>
                  <a:pt x="2140" y="15"/>
                </a:lnTo>
                <a:close/>
                <a:moveTo>
                  <a:pt x="1" y="4"/>
                </a:moveTo>
                <a:lnTo>
                  <a:pt x="132" y="4"/>
                </a:lnTo>
                <a:lnTo>
                  <a:pt x="132" y="12"/>
                </a:lnTo>
                <a:lnTo>
                  <a:pt x="110" y="15"/>
                </a:lnTo>
                <a:lnTo>
                  <a:pt x="144" y="152"/>
                </a:lnTo>
                <a:lnTo>
                  <a:pt x="187" y="15"/>
                </a:lnTo>
                <a:lnTo>
                  <a:pt x="163" y="12"/>
                </a:lnTo>
                <a:lnTo>
                  <a:pt x="163" y="4"/>
                </a:lnTo>
                <a:lnTo>
                  <a:pt x="226" y="4"/>
                </a:lnTo>
                <a:lnTo>
                  <a:pt x="226" y="12"/>
                </a:lnTo>
                <a:lnTo>
                  <a:pt x="202" y="15"/>
                </a:lnTo>
                <a:lnTo>
                  <a:pt x="125" y="252"/>
                </a:lnTo>
                <a:lnTo>
                  <a:pt x="86" y="252"/>
                </a:lnTo>
                <a:lnTo>
                  <a:pt x="18" y="15"/>
                </a:lnTo>
                <a:lnTo>
                  <a:pt x="1" y="12"/>
                </a:lnTo>
                <a:lnTo>
                  <a:pt x="1" y="4"/>
                </a:lnTo>
                <a:close/>
                <a:moveTo>
                  <a:pt x="395" y="239"/>
                </a:moveTo>
                <a:lnTo>
                  <a:pt x="418" y="243"/>
                </a:lnTo>
                <a:lnTo>
                  <a:pt x="418" y="252"/>
                </a:lnTo>
                <a:lnTo>
                  <a:pt x="283" y="252"/>
                </a:lnTo>
                <a:lnTo>
                  <a:pt x="283" y="243"/>
                </a:lnTo>
                <a:lnTo>
                  <a:pt x="309" y="239"/>
                </a:lnTo>
                <a:lnTo>
                  <a:pt x="292" y="179"/>
                </a:lnTo>
                <a:lnTo>
                  <a:pt x="230" y="179"/>
                </a:lnTo>
                <a:lnTo>
                  <a:pt x="210" y="239"/>
                </a:lnTo>
                <a:lnTo>
                  <a:pt x="237" y="243"/>
                </a:lnTo>
                <a:lnTo>
                  <a:pt x="237" y="252"/>
                </a:lnTo>
                <a:lnTo>
                  <a:pt x="170" y="252"/>
                </a:lnTo>
                <a:lnTo>
                  <a:pt x="170" y="243"/>
                </a:lnTo>
                <a:lnTo>
                  <a:pt x="196" y="239"/>
                </a:lnTo>
                <a:lnTo>
                  <a:pt x="271" y="1"/>
                </a:lnTo>
                <a:lnTo>
                  <a:pt x="326" y="1"/>
                </a:lnTo>
                <a:lnTo>
                  <a:pt x="395" y="239"/>
                </a:lnTo>
                <a:close/>
                <a:moveTo>
                  <a:pt x="234" y="166"/>
                </a:moveTo>
                <a:lnTo>
                  <a:pt x="289" y="166"/>
                </a:lnTo>
                <a:lnTo>
                  <a:pt x="264" y="74"/>
                </a:lnTo>
                <a:lnTo>
                  <a:pt x="234" y="166"/>
                </a:lnTo>
                <a:close/>
                <a:moveTo>
                  <a:pt x="817" y="239"/>
                </a:moveTo>
                <a:lnTo>
                  <a:pt x="839" y="243"/>
                </a:lnTo>
                <a:lnTo>
                  <a:pt x="839" y="252"/>
                </a:lnTo>
                <a:lnTo>
                  <a:pt x="709" y="252"/>
                </a:lnTo>
                <a:lnTo>
                  <a:pt x="709" y="243"/>
                </a:lnTo>
                <a:lnTo>
                  <a:pt x="730" y="239"/>
                </a:lnTo>
                <a:lnTo>
                  <a:pt x="714" y="179"/>
                </a:lnTo>
                <a:lnTo>
                  <a:pt x="652" y="179"/>
                </a:lnTo>
                <a:lnTo>
                  <a:pt x="632" y="239"/>
                </a:lnTo>
                <a:lnTo>
                  <a:pt x="655" y="243"/>
                </a:lnTo>
                <a:lnTo>
                  <a:pt x="655" y="252"/>
                </a:lnTo>
                <a:lnTo>
                  <a:pt x="593" y="252"/>
                </a:lnTo>
                <a:lnTo>
                  <a:pt x="593" y="243"/>
                </a:lnTo>
                <a:lnTo>
                  <a:pt x="618" y="239"/>
                </a:lnTo>
                <a:lnTo>
                  <a:pt x="693" y="1"/>
                </a:lnTo>
                <a:lnTo>
                  <a:pt x="748" y="1"/>
                </a:lnTo>
                <a:lnTo>
                  <a:pt x="817" y="239"/>
                </a:lnTo>
                <a:close/>
                <a:moveTo>
                  <a:pt x="656" y="166"/>
                </a:moveTo>
                <a:lnTo>
                  <a:pt x="710" y="166"/>
                </a:lnTo>
                <a:lnTo>
                  <a:pt x="685" y="74"/>
                </a:lnTo>
                <a:lnTo>
                  <a:pt x="656" y="166"/>
                </a:lnTo>
                <a:close/>
                <a:moveTo>
                  <a:pt x="1501" y="239"/>
                </a:moveTo>
                <a:lnTo>
                  <a:pt x="1524" y="243"/>
                </a:lnTo>
                <a:lnTo>
                  <a:pt x="1524" y="252"/>
                </a:lnTo>
                <a:lnTo>
                  <a:pt x="1392" y="252"/>
                </a:lnTo>
                <a:lnTo>
                  <a:pt x="1392" y="239"/>
                </a:lnTo>
                <a:lnTo>
                  <a:pt x="1415" y="239"/>
                </a:lnTo>
                <a:lnTo>
                  <a:pt x="1398" y="179"/>
                </a:lnTo>
                <a:lnTo>
                  <a:pt x="1336" y="179"/>
                </a:lnTo>
                <a:lnTo>
                  <a:pt x="1316" y="239"/>
                </a:lnTo>
                <a:lnTo>
                  <a:pt x="1340" y="239"/>
                </a:lnTo>
                <a:lnTo>
                  <a:pt x="1340" y="252"/>
                </a:lnTo>
                <a:lnTo>
                  <a:pt x="1278" y="252"/>
                </a:lnTo>
                <a:lnTo>
                  <a:pt x="1278" y="243"/>
                </a:lnTo>
                <a:lnTo>
                  <a:pt x="1302" y="239"/>
                </a:lnTo>
                <a:lnTo>
                  <a:pt x="1377" y="1"/>
                </a:lnTo>
                <a:lnTo>
                  <a:pt x="1432" y="1"/>
                </a:lnTo>
                <a:lnTo>
                  <a:pt x="1501" y="239"/>
                </a:lnTo>
                <a:close/>
                <a:moveTo>
                  <a:pt x="1340" y="166"/>
                </a:moveTo>
                <a:lnTo>
                  <a:pt x="1395" y="166"/>
                </a:lnTo>
                <a:lnTo>
                  <a:pt x="1370" y="74"/>
                </a:lnTo>
                <a:lnTo>
                  <a:pt x="1340" y="166"/>
                </a:lnTo>
                <a:close/>
                <a:moveTo>
                  <a:pt x="994" y="119"/>
                </a:moveTo>
                <a:lnTo>
                  <a:pt x="998" y="119"/>
                </a:lnTo>
                <a:lnTo>
                  <a:pt x="1007" y="119"/>
                </a:lnTo>
                <a:lnTo>
                  <a:pt x="1020" y="122"/>
                </a:lnTo>
                <a:lnTo>
                  <a:pt x="1027" y="125"/>
                </a:lnTo>
                <a:lnTo>
                  <a:pt x="1034" y="128"/>
                </a:lnTo>
                <a:lnTo>
                  <a:pt x="1041" y="131"/>
                </a:lnTo>
                <a:lnTo>
                  <a:pt x="1048" y="135"/>
                </a:lnTo>
                <a:lnTo>
                  <a:pt x="1053" y="141"/>
                </a:lnTo>
                <a:lnTo>
                  <a:pt x="1060" y="146"/>
                </a:lnTo>
                <a:lnTo>
                  <a:pt x="1065" y="153"/>
                </a:lnTo>
                <a:lnTo>
                  <a:pt x="1069" y="162"/>
                </a:lnTo>
                <a:lnTo>
                  <a:pt x="1072" y="170"/>
                </a:lnTo>
                <a:lnTo>
                  <a:pt x="1072" y="176"/>
                </a:lnTo>
                <a:lnTo>
                  <a:pt x="1072" y="181"/>
                </a:lnTo>
                <a:lnTo>
                  <a:pt x="1072" y="188"/>
                </a:lnTo>
                <a:lnTo>
                  <a:pt x="1072" y="195"/>
                </a:lnTo>
                <a:lnTo>
                  <a:pt x="1070" y="201"/>
                </a:lnTo>
                <a:lnTo>
                  <a:pt x="1069" y="207"/>
                </a:lnTo>
                <a:lnTo>
                  <a:pt x="1066" y="212"/>
                </a:lnTo>
                <a:lnTo>
                  <a:pt x="1065" y="218"/>
                </a:lnTo>
                <a:lnTo>
                  <a:pt x="1059" y="227"/>
                </a:lnTo>
                <a:lnTo>
                  <a:pt x="1052" y="234"/>
                </a:lnTo>
                <a:lnTo>
                  <a:pt x="1045" y="239"/>
                </a:lnTo>
                <a:lnTo>
                  <a:pt x="1036" y="243"/>
                </a:lnTo>
                <a:lnTo>
                  <a:pt x="1032" y="245"/>
                </a:lnTo>
                <a:lnTo>
                  <a:pt x="1028" y="246"/>
                </a:lnTo>
                <a:lnTo>
                  <a:pt x="1020" y="249"/>
                </a:lnTo>
                <a:lnTo>
                  <a:pt x="1010" y="250"/>
                </a:lnTo>
                <a:lnTo>
                  <a:pt x="1001" y="252"/>
                </a:lnTo>
                <a:lnTo>
                  <a:pt x="993" y="252"/>
                </a:lnTo>
                <a:lnTo>
                  <a:pt x="977" y="252"/>
                </a:lnTo>
                <a:lnTo>
                  <a:pt x="966" y="252"/>
                </a:lnTo>
                <a:lnTo>
                  <a:pt x="846" y="252"/>
                </a:lnTo>
                <a:lnTo>
                  <a:pt x="846" y="243"/>
                </a:lnTo>
                <a:lnTo>
                  <a:pt x="867" y="239"/>
                </a:lnTo>
                <a:lnTo>
                  <a:pt x="867" y="15"/>
                </a:lnTo>
                <a:lnTo>
                  <a:pt x="846" y="12"/>
                </a:lnTo>
                <a:lnTo>
                  <a:pt x="846" y="4"/>
                </a:lnTo>
                <a:lnTo>
                  <a:pt x="980" y="4"/>
                </a:lnTo>
                <a:lnTo>
                  <a:pt x="997" y="4"/>
                </a:lnTo>
                <a:lnTo>
                  <a:pt x="1010" y="5"/>
                </a:lnTo>
                <a:lnTo>
                  <a:pt x="1022" y="8"/>
                </a:lnTo>
                <a:lnTo>
                  <a:pt x="1028" y="11"/>
                </a:lnTo>
                <a:lnTo>
                  <a:pt x="1034" y="15"/>
                </a:lnTo>
                <a:lnTo>
                  <a:pt x="1039" y="19"/>
                </a:lnTo>
                <a:lnTo>
                  <a:pt x="1044" y="23"/>
                </a:lnTo>
                <a:lnTo>
                  <a:pt x="1048" y="31"/>
                </a:lnTo>
                <a:lnTo>
                  <a:pt x="1051" y="38"/>
                </a:lnTo>
                <a:lnTo>
                  <a:pt x="1053" y="47"/>
                </a:lnTo>
                <a:lnTo>
                  <a:pt x="1053" y="57"/>
                </a:lnTo>
                <a:lnTo>
                  <a:pt x="1053" y="67"/>
                </a:lnTo>
                <a:lnTo>
                  <a:pt x="1051" y="77"/>
                </a:lnTo>
                <a:lnTo>
                  <a:pt x="1048" y="84"/>
                </a:lnTo>
                <a:lnTo>
                  <a:pt x="1045" y="91"/>
                </a:lnTo>
                <a:lnTo>
                  <a:pt x="1039" y="97"/>
                </a:lnTo>
                <a:lnTo>
                  <a:pt x="1035" y="102"/>
                </a:lnTo>
                <a:lnTo>
                  <a:pt x="1029" y="107"/>
                </a:lnTo>
                <a:lnTo>
                  <a:pt x="1024" y="109"/>
                </a:lnTo>
                <a:lnTo>
                  <a:pt x="1018" y="112"/>
                </a:lnTo>
                <a:lnTo>
                  <a:pt x="1014" y="115"/>
                </a:lnTo>
                <a:lnTo>
                  <a:pt x="1004" y="118"/>
                </a:lnTo>
                <a:lnTo>
                  <a:pt x="994" y="119"/>
                </a:lnTo>
                <a:close/>
                <a:moveTo>
                  <a:pt x="986" y="221"/>
                </a:moveTo>
                <a:lnTo>
                  <a:pt x="986" y="145"/>
                </a:lnTo>
                <a:lnTo>
                  <a:pt x="984" y="139"/>
                </a:lnTo>
                <a:lnTo>
                  <a:pt x="983" y="136"/>
                </a:lnTo>
                <a:lnTo>
                  <a:pt x="980" y="133"/>
                </a:lnTo>
                <a:lnTo>
                  <a:pt x="977" y="131"/>
                </a:lnTo>
                <a:lnTo>
                  <a:pt x="973" y="129"/>
                </a:lnTo>
                <a:lnTo>
                  <a:pt x="969" y="128"/>
                </a:lnTo>
                <a:lnTo>
                  <a:pt x="960" y="128"/>
                </a:lnTo>
                <a:lnTo>
                  <a:pt x="950" y="128"/>
                </a:lnTo>
                <a:lnTo>
                  <a:pt x="950" y="239"/>
                </a:lnTo>
                <a:lnTo>
                  <a:pt x="962" y="239"/>
                </a:lnTo>
                <a:lnTo>
                  <a:pt x="964" y="239"/>
                </a:lnTo>
                <a:lnTo>
                  <a:pt x="969" y="239"/>
                </a:lnTo>
                <a:lnTo>
                  <a:pt x="973" y="238"/>
                </a:lnTo>
                <a:lnTo>
                  <a:pt x="977" y="236"/>
                </a:lnTo>
                <a:lnTo>
                  <a:pt x="980" y="234"/>
                </a:lnTo>
                <a:lnTo>
                  <a:pt x="983" y="231"/>
                </a:lnTo>
                <a:lnTo>
                  <a:pt x="984" y="227"/>
                </a:lnTo>
                <a:lnTo>
                  <a:pt x="986" y="221"/>
                </a:lnTo>
                <a:close/>
                <a:moveTo>
                  <a:pt x="980" y="98"/>
                </a:moveTo>
                <a:lnTo>
                  <a:pt x="980" y="32"/>
                </a:lnTo>
                <a:lnTo>
                  <a:pt x="980" y="26"/>
                </a:lnTo>
                <a:lnTo>
                  <a:pt x="979" y="23"/>
                </a:lnTo>
                <a:lnTo>
                  <a:pt x="977" y="22"/>
                </a:lnTo>
                <a:lnTo>
                  <a:pt x="976" y="21"/>
                </a:lnTo>
                <a:lnTo>
                  <a:pt x="973" y="18"/>
                </a:lnTo>
                <a:lnTo>
                  <a:pt x="970" y="16"/>
                </a:lnTo>
                <a:lnTo>
                  <a:pt x="967" y="16"/>
                </a:lnTo>
                <a:lnTo>
                  <a:pt x="962" y="15"/>
                </a:lnTo>
                <a:lnTo>
                  <a:pt x="950" y="15"/>
                </a:lnTo>
                <a:lnTo>
                  <a:pt x="950" y="118"/>
                </a:lnTo>
                <a:lnTo>
                  <a:pt x="960" y="118"/>
                </a:lnTo>
                <a:lnTo>
                  <a:pt x="967" y="117"/>
                </a:lnTo>
                <a:lnTo>
                  <a:pt x="970" y="115"/>
                </a:lnTo>
                <a:lnTo>
                  <a:pt x="973" y="114"/>
                </a:lnTo>
                <a:lnTo>
                  <a:pt x="976" y="111"/>
                </a:lnTo>
                <a:lnTo>
                  <a:pt x="979" y="108"/>
                </a:lnTo>
                <a:lnTo>
                  <a:pt x="980" y="104"/>
                </a:lnTo>
                <a:lnTo>
                  <a:pt x="980" y="98"/>
                </a:lnTo>
                <a:close/>
                <a:moveTo>
                  <a:pt x="1648" y="4"/>
                </a:moveTo>
                <a:lnTo>
                  <a:pt x="1664" y="5"/>
                </a:lnTo>
                <a:lnTo>
                  <a:pt x="1672" y="7"/>
                </a:lnTo>
                <a:lnTo>
                  <a:pt x="1682" y="8"/>
                </a:lnTo>
                <a:lnTo>
                  <a:pt x="1686" y="9"/>
                </a:lnTo>
                <a:lnTo>
                  <a:pt x="1691" y="12"/>
                </a:lnTo>
                <a:lnTo>
                  <a:pt x="1700" y="16"/>
                </a:lnTo>
                <a:lnTo>
                  <a:pt x="1709" y="21"/>
                </a:lnTo>
                <a:lnTo>
                  <a:pt x="1719" y="26"/>
                </a:lnTo>
                <a:lnTo>
                  <a:pt x="1727" y="35"/>
                </a:lnTo>
                <a:lnTo>
                  <a:pt x="1736" y="43"/>
                </a:lnTo>
                <a:lnTo>
                  <a:pt x="1743" y="53"/>
                </a:lnTo>
                <a:lnTo>
                  <a:pt x="1748" y="64"/>
                </a:lnTo>
                <a:lnTo>
                  <a:pt x="1751" y="70"/>
                </a:lnTo>
                <a:lnTo>
                  <a:pt x="1754" y="77"/>
                </a:lnTo>
                <a:lnTo>
                  <a:pt x="1758" y="91"/>
                </a:lnTo>
                <a:lnTo>
                  <a:pt x="1761" y="108"/>
                </a:lnTo>
                <a:lnTo>
                  <a:pt x="1761" y="117"/>
                </a:lnTo>
                <a:lnTo>
                  <a:pt x="1761" y="125"/>
                </a:lnTo>
                <a:lnTo>
                  <a:pt x="1761" y="143"/>
                </a:lnTo>
                <a:lnTo>
                  <a:pt x="1758" y="160"/>
                </a:lnTo>
                <a:lnTo>
                  <a:pt x="1754" y="174"/>
                </a:lnTo>
                <a:lnTo>
                  <a:pt x="1750" y="187"/>
                </a:lnTo>
                <a:lnTo>
                  <a:pt x="1744" y="200"/>
                </a:lnTo>
                <a:lnTo>
                  <a:pt x="1737" y="210"/>
                </a:lnTo>
                <a:lnTo>
                  <a:pt x="1730" y="218"/>
                </a:lnTo>
                <a:lnTo>
                  <a:pt x="1722" y="227"/>
                </a:lnTo>
                <a:lnTo>
                  <a:pt x="1713" y="232"/>
                </a:lnTo>
                <a:lnTo>
                  <a:pt x="1703" y="238"/>
                </a:lnTo>
                <a:lnTo>
                  <a:pt x="1695" y="242"/>
                </a:lnTo>
                <a:lnTo>
                  <a:pt x="1686" y="246"/>
                </a:lnTo>
                <a:lnTo>
                  <a:pt x="1678" y="249"/>
                </a:lnTo>
                <a:lnTo>
                  <a:pt x="1669" y="250"/>
                </a:lnTo>
                <a:lnTo>
                  <a:pt x="1661" y="252"/>
                </a:lnTo>
                <a:lnTo>
                  <a:pt x="1654" y="252"/>
                </a:lnTo>
                <a:lnTo>
                  <a:pt x="1534" y="252"/>
                </a:lnTo>
                <a:lnTo>
                  <a:pt x="1534" y="243"/>
                </a:lnTo>
                <a:lnTo>
                  <a:pt x="1555" y="239"/>
                </a:lnTo>
                <a:lnTo>
                  <a:pt x="1555" y="15"/>
                </a:lnTo>
                <a:lnTo>
                  <a:pt x="1534" y="12"/>
                </a:lnTo>
                <a:lnTo>
                  <a:pt x="1534" y="4"/>
                </a:lnTo>
                <a:lnTo>
                  <a:pt x="1648" y="4"/>
                </a:lnTo>
                <a:close/>
                <a:moveTo>
                  <a:pt x="1637" y="239"/>
                </a:moveTo>
                <a:lnTo>
                  <a:pt x="1643" y="239"/>
                </a:lnTo>
                <a:lnTo>
                  <a:pt x="1648" y="239"/>
                </a:lnTo>
                <a:lnTo>
                  <a:pt x="1654" y="238"/>
                </a:lnTo>
                <a:lnTo>
                  <a:pt x="1659" y="235"/>
                </a:lnTo>
                <a:lnTo>
                  <a:pt x="1662" y="234"/>
                </a:lnTo>
                <a:lnTo>
                  <a:pt x="1665" y="232"/>
                </a:lnTo>
                <a:lnTo>
                  <a:pt x="1668" y="229"/>
                </a:lnTo>
                <a:lnTo>
                  <a:pt x="1669" y="225"/>
                </a:lnTo>
                <a:lnTo>
                  <a:pt x="1669" y="222"/>
                </a:lnTo>
                <a:lnTo>
                  <a:pt x="1671" y="218"/>
                </a:lnTo>
                <a:lnTo>
                  <a:pt x="1671" y="32"/>
                </a:lnTo>
                <a:lnTo>
                  <a:pt x="1669" y="28"/>
                </a:lnTo>
                <a:lnTo>
                  <a:pt x="1669" y="25"/>
                </a:lnTo>
                <a:lnTo>
                  <a:pt x="1668" y="23"/>
                </a:lnTo>
                <a:lnTo>
                  <a:pt x="1665" y="21"/>
                </a:lnTo>
                <a:lnTo>
                  <a:pt x="1659" y="18"/>
                </a:lnTo>
                <a:lnTo>
                  <a:pt x="1654" y="16"/>
                </a:lnTo>
                <a:lnTo>
                  <a:pt x="1643" y="15"/>
                </a:lnTo>
                <a:lnTo>
                  <a:pt x="1637" y="15"/>
                </a:lnTo>
                <a:lnTo>
                  <a:pt x="1637" y="239"/>
                </a:lnTo>
                <a:close/>
                <a:moveTo>
                  <a:pt x="490" y="23"/>
                </a:moveTo>
                <a:lnTo>
                  <a:pt x="490" y="26"/>
                </a:lnTo>
                <a:lnTo>
                  <a:pt x="491" y="31"/>
                </a:lnTo>
                <a:lnTo>
                  <a:pt x="495" y="38"/>
                </a:lnTo>
                <a:lnTo>
                  <a:pt x="501" y="46"/>
                </a:lnTo>
                <a:lnTo>
                  <a:pt x="508" y="54"/>
                </a:lnTo>
                <a:lnTo>
                  <a:pt x="517" y="63"/>
                </a:lnTo>
                <a:lnTo>
                  <a:pt x="526" y="71"/>
                </a:lnTo>
                <a:lnTo>
                  <a:pt x="548" y="90"/>
                </a:lnTo>
                <a:lnTo>
                  <a:pt x="559" y="100"/>
                </a:lnTo>
                <a:lnTo>
                  <a:pt x="569" y="111"/>
                </a:lnTo>
                <a:lnTo>
                  <a:pt x="579" y="121"/>
                </a:lnTo>
                <a:lnTo>
                  <a:pt x="587" y="132"/>
                </a:lnTo>
                <a:lnTo>
                  <a:pt x="594" y="145"/>
                </a:lnTo>
                <a:lnTo>
                  <a:pt x="597" y="150"/>
                </a:lnTo>
                <a:lnTo>
                  <a:pt x="600" y="156"/>
                </a:lnTo>
                <a:lnTo>
                  <a:pt x="603" y="163"/>
                </a:lnTo>
                <a:lnTo>
                  <a:pt x="604" y="169"/>
                </a:lnTo>
                <a:lnTo>
                  <a:pt x="604" y="176"/>
                </a:lnTo>
                <a:lnTo>
                  <a:pt x="606" y="183"/>
                </a:lnTo>
                <a:lnTo>
                  <a:pt x="604" y="195"/>
                </a:lnTo>
                <a:lnTo>
                  <a:pt x="603" y="203"/>
                </a:lnTo>
                <a:lnTo>
                  <a:pt x="600" y="208"/>
                </a:lnTo>
                <a:lnTo>
                  <a:pt x="599" y="215"/>
                </a:lnTo>
                <a:lnTo>
                  <a:pt x="594" y="221"/>
                </a:lnTo>
                <a:lnTo>
                  <a:pt x="591" y="227"/>
                </a:lnTo>
                <a:lnTo>
                  <a:pt x="587" y="232"/>
                </a:lnTo>
                <a:lnTo>
                  <a:pt x="582" y="238"/>
                </a:lnTo>
                <a:lnTo>
                  <a:pt x="576" y="242"/>
                </a:lnTo>
                <a:lnTo>
                  <a:pt x="570" y="246"/>
                </a:lnTo>
                <a:lnTo>
                  <a:pt x="563" y="250"/>
                </a:lnTo>
                <a:lnTo>
                  <a:pt x="556" y="253"/>
                </a:lnTo>
                <a:lnTo>
                  <a:pt x="548" y="255"/>
                </a:lnTo>
                <a:lnTo>
                  <a:pt x="539" y="256"/>
                </a:lnTo>
                <a:lnTo>
                  <a:pt x="529" y="258"/>
                </a:lnTo>
                <a:lnTo>
                  <a:pt x="522" y="256"/>
                </a:lnTo>
                <a:lnTo>
                  <a:pt x="515" y="256"/>
                </a:lnTo>
                <a:lnTo>
                  <a:pt x="502" y="253"/>
                </a:lnTo>
                <a:lnTo>
                  <a:pt x="497" y="250"/>
                </a:lnTo>
                <a:lnTo>
                  <a:pt x="491" y="249"/>
                </a:lnTo>
                <a:lnTo>
                  <a:pt x="481" y="243"/>
                </a:lnTo>
                <a:lnTo>
                  <a:pt x="474" y="239"/>
                </a:lnTo>
                <a:lnTo>
                  <a:pt x="467" y="235"/>
                </a:lnTo>
                <a:lnTo>
                  <a:pt x="463" y="231"/>
                </a:lnTo>
                <a:lnTo>
                  <a:pt x="433" y="252"/>
                </a:lnTo>
                <a:lnTo>
                  <a:pt x="428" y="252"/>
                </a:lnTo>
                <a:lnTo>
                  <a:pt x="428" y="139"/>
                </a:lnTo>
                <a:lnTo>
                  <a:pt x="432" y="139"/>
                </a:lnTo>
                <a:lnTo>
                  <a:pt x="437" y="152"/>
                </a:lnTo>
                <a:lnTo>
                  <a:pt x="445" y="167"/>
                </a:lnTo>
                <a:lnTo>
                  <a:pt x="449" y="176"/>
                </a:lnTo>
                <a:lnTo>
                  <a:pt x="453" y="184"/>
                </a:lnTo>
                <a:lnTo>
                  <a:pt x="459" y="194"/>
                </a:lnTo>
                <a:lnTo>
                  <a:pt x="464" y="203"/>
                </a:lnTo>
                <a:lnTo>
                  <a:pt x="477" y="218"/>
                </a:lnTo>
                <a:lnTo>
                  <a:pt x="484" y="225"/>
                </a:lnTo>
                <a:lnTo>
                  <a:pt x="491" y="232"/>
                </a:lnTo>
                <a:lnTo>
                  <a:pt x="498" y="238"/>
                </a:lnTo>
                <a:lnTo>
                  <a:pt x="505" y="241"/>
                </a:lnTo>
                <a:lnTo>
                  <a:pt x="514" y="243"/>
                </a:lnTo>
                <a:lnTo>
                  <a:pt x="518" y="245"/>
                </a:lnTo>
                <a:lnTo>
                  <a:pt x="522" y="245"/>
                </a:lnTo>
                <a:lnTo>
                  <a:pt x="528" y="245"/>
                </a:lnTo>
                <a:lnTo>
                  <a:pt x="532" y="243"/>
                </a:lnTo>
                <a:lnTo>
                  <a:pt x="535" y="242"/>
                </a:lnTo>
                <a:lnTo>
                  <a:pt x="538" y="241"/>
                </a:lnTo>
                <a:lnTo>
                  <a:pt x="539" y="238"/>
                </a:lnTo>
                <a:lnTo>
                  <a:pt x="541" y="235"/>
                </a:lnTo>
                <a:lnTo>
                  <a:pt x="542" y="234"/>
                </a:lnTo>
                <a:lnTo>
                  <a:pt x="542" y="231"/>
                </a:lnTo>
                <a:lnTo>
                  <a:pt x="541" y="221"/>
                </a:lnTo>
                <a:lnTo>
                  <a:pt x="538" y="212"/>
                </a:lnTo>
                <a:lnTo>
                  <a:pt x="532" y="204"/>
                </a:lnTo>
                <a:lnTo>
                  <a:pt x="529" y="198"/>
                </a:lnTo>
                <a:lnTo>
                  <a:pt x="525" y="194"/>
                </a:lnTo>
                <a:lnTo>
                  <a:pt x="517" y="186"/>
                </a:lnTo>
                <a:lnTo>
                  <a:pt x="508" y="176"/>
                </a:lnTo>
                <a:lnTo>
                  <a:pt x="488" y="156"/>
                </a:lnTo>
                <a:lnTo>
                  <a:pt x="477" y="146"/>
                </a:lnTo>
                <a:lnTo>
                  <a:pt x="467" y="135"/>
                </a:lnTo>
                <a:lnTo>
                  <a:pt x="459" y="124"/>
                </a:lnTo>
                <a:lnTo>
                  <a:pt x="450" y="112"/>
                </a:lnTo>
                <a:lnTo>
                  <a:pt x="443" y="100"/>
                </a:lnTo>
                <a:lnTo>
                  <a:pt x="440" y="94"/>
                </a:lnTo>
                <a:lnTo>
                  <a:pt x="437" y="87"/>
                </a:lnTo>
                <a:lnTo>
                  <a:pt x="435" y="73"/>
                </a:lnTo>
                <a:lnTo>
                  <a:pt x="433" y="66"/>
                </a:lnTo>
                <a:lnTo>
                  <a:pt x="433" y="59"/>
                </a:lnTo>
                <a:lnTo>
                  <a:pt x="435" y="52"/>
                </a:lnTo>
                <a:lnTo>
                  <a:pt x="435" y="45"/>
                </a:lnTo>
                <a:lnTo>
                  <a:pt x="437" y="38"/>
                </a:lnTo>
                <a:lnTo>
                  <a:pt x="440" y="32"/>
                </a:lnTo>
                <a:lnTo>
                  <a:pt x="443" y="26"/>
                </a:lnTo>
                <a:lnTo>
                  <a:pt x="447" y="22"/>
                </a:lnTo>
                <a:lnTo>
                  <a:pt x="449" y="19"/>
                </a:lnTo>
                <a:lnTo>
                  <a:pt x="452" y="18"/>
                </a:lnTo>
                <a:lnTo>
                  <a:pt x="457" y="14"/>
                </a:lnTo>
                <a:lnTo>
                  <a:pt x="461" y="9"/>
                </a:lnTo>
                <a:lnTo>
                  <a:pt x="467" y="7"/>
                </a:lnTo>
                <a:lnTo>
                  <a:pt x="480" y="2"/>
                </a:lnTo>
                <a:lnTo>
                  <a:pt x="494" y="0"/>
                </a:lnTo>
                <a:lnTo>
                  <a:pt x="500" y="0"/>
                </a:lnTo>
                <a:lnTo>
                  <a:pt x="507" y="0"/>
                </a:lnTo>
                <a:lnTo>
                  <a:pt x="519" y="0"/>
                </a:lnTo>
                <a:lnTo>
                  <a:pt x="531" y="2"/>
                </a:lnTo>
                <a:lnTo>
                  <a:pt x="542" y="7"/>
                </a:lnTo>
                <a:lnTo>
                  <a:pt x="550" y="12"/>
                </a:lnTo>
                <a:lnTo>
                  <a:pt x="558" y="16"/>
                </a:lnTo>
                <a:lnTo>
                  <a:pt x="563" y="21"/>
                </a:lnTo>
                <a:lnTo>
                  <a:pt x="569" y="25"/>
                </a:lnTo>
                <a:lnTo>
                  <a:pt x="583" y="4"/>
                </a:lnTo>
                <a:lnTo>
                  <a:pt x="590" y="4"/>
                </a:lnTo>
                <a:lnTo>
                  <a:pt x="590" y="90"/>
                </a:lnTo>
                <a:lnTo>
                  <a:pt x="586" y="90"/>
                </a:lnTo>
                <a:lnTo>
                  <a:pt x="582" y="78"/>
                </a:lnTo>
                <a:lnTo>
                  <a:pt x="576" y="67"/>
                </a:lnTo>
                <a:lnTo>
                  <a:pt x="569" y="53"/>
                </a:lnTo>
                <a:lnTo>
                  <a:pt x="559" y="40"/>
                </a:lnTo>
                <a:lnTo>
                  <a:pt x="555" y="35"/>
                </a:lnTo>
                <a:lnTo>
                  <a:pt x="549" y="29"/>
                </a:lnTo>
                <a:lnTo>
                  <a:pt x="543" y="23"/>
                </a:lnTo>
                <a:lnTo>
                  <a:pt x="538" y="19"/>
                </a:lnTo>
                <a:lnTo>
                  <a:pt x="531" y="15"/>
                </a:lnTo>
                <a:lnTo>
                  <a:pt x="524" y="12"/>
                </a:lnTo>
                <a:lnTo>
                  <a:pt x="517" y="11"/>
                </a:lnTo>
                <a:lnTo>
                  <a:pt x="508" y="11"/>
                </a:lnTo>
                <a:lnTo>
                  <a:pt x="504" y="11"/>
                </a:lnTo>
                <a:lnTo>
                  <a:pt x="501" y="11"/>
                </a:lnTo>
                <a:lnTo>
                  <a:pt x="495" y="14"/>
                </a:lnTo>
                <a:lnTo>
                  <a:pt x="493" y="16"/>
                </a:lnTo>
                <a:lnTo>
                  <a:pt x="491" y="18"/>
                </a:lnTo>
                <a:lnTo>
                  <a:pt x="490" y="21"/>
                </a:lnTo>
                <a:lnTo>
                  <a:pt x="490" y="23"/>
                </a:lnTo>
                <a:close/>
                <a:moveTo>
                  <a:pt x="1083" y="4"/>
                </a:moveTo>
                <a:lnTo>
                  <a:pt x="1210" y="4"/>
                </a:lnTo>
                <a:lnTo>
                  <a:pt x="1210" y="12"/>
                </a:lnTo>
                <a:lnTo>
                  <a:pt x="1188" y="15"/>
                </a:lnTo>
                <a:lnTo>
                  <a:pt x="1188" y="239"/>
                </a:lnTo>
                <a:lnTo>
                  <a:pt x="1193" y="239"/>
                </a:lnTo>
                <a:lnTo>
                  <a:pt x="1199" y="238"/>
                </a:lnTo>
                <a:lnTo>
                  <a:pt x="1205" y="235"/>
                </a:lnTo>
                <a:lnTo>
                  <a:pt x="1210" y="231"/>
                </a:lnTo>
                <a:lnTo>
                  <a:pt x="1216" y="227"/>
                </a:lnTo>
                <a:lnTo>
                  <a:pt x="1222" y="222"/>
                </a:lnTo>
                <a:lnTo>
                  <a:pt x="1227" y="217"/>
                </a:lnTo>
                <a:lnTo>
                  <a:pt x="1231" y="210"/>
                </a:lnTo>
                <a:lnTo>
                  <a:pt x="1241" y="194"/>
                </a:lnTo>
                <a:lnTo>
                  <a:pt x="1246" y="186"/>
                </a:lnTo>
                <a:lnTo>
                  <a:pt x="1250" y="177"/>
                </a:lnTo>
                <a:lnTo>
                  <a:pt x="1254" y="169"/>
                </a:lnTo>
                <a:lnTo>
                  <a:pt x="1257" y="159"/>
                </a:lnTo>
                <a:lnTo>
                  <a:pt x="1261" y="149"/>
                </a:lnTo>
                <a:lnTo>
                  <a:pt x="1264" y="139"/>
                </a:lnTo>
                <a:lnTo>
                  <a:pt x="1268" y="139"/>
                </a:lnTo>
                <a:lnTo>
                  <a:pt x="1268" y="252"/>
                </a:lnTo>
                <a:lnTo>
                  <a:pt x="1083" y="252"/>
                </a:lnTo>
                <a:lnTo>
                  <a:pt x="1083" y="243"/>
                </a:lnTo>
                <a:lnTo>
                  <a:pt x="1106" y="239"/>
                </a:lnTo>
                <a:lnTo>
                  <a:pt x="1106" y="15"/>
                </a:lnTo>
                <a:lnTo>
                  <a:pt x="1083" y="12"/>
                </a:lnTo>
                <a:lnTo>
                  <a:pt x="1083" y="4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5" name="Freeform 185">
            <a:extLst>
              <a:ext uri="{FF2B5EF4-FFF2-40B4-BE49-F238E27FC236}">
                <a16:creationId xmlns:a16="http://schemas.microsoft.com/office/drawing/2014/main" id="{F4E527C6-5FAD-7851-D31A-1CF979BC8A0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783634" y="5877280"/>
            <a:ext cx="632846" cy="72000"/>
          </a:xfrm>
          <a:custGeom>
            <a:avLst/>
            <a:gdLst>
              <a:gd name="T0" fmla="*/ 93 w 1336"/>
              <a:gd name="T1" fmla="*/ 31 h 151"/>
              <a:gd name="T2" fmla="*/ 81 w 1336"/>
              <a:gd name="T3" fmla="*/ 89 h 151"/>
              <a:gd name="T4" fmla="*/ 96 w 1336"/>
              <a:gd name="T5" fmla="*/ 120 h 151"/>
              <a:gd name="T6" fmla="*/ 202 w 1336"/>
              <a:gd name="T7" fmla="*/ 3 h 151"/>
              <a:gd name="T8" fmla="*/ 172 w 1336"/>
              <a:gd name="T9" fmla="*/ 30 h 151"/>
              <a:gd name="T10" fmla="*/ 130 w 1336"/>
              <a:gd name="T11" fmla="*/ 128 h 151"/>
              <a:gd name="T12" fmla="*/ 102 w 1336"/>
              <a:gd name="T13" fmla="*/ 24 h 151"/>
              <a:gd name="T14" fmla="*/ 213 w 1336"/>
              <a:gd name="T15" fmla="*/ 28 h 151"/>
              <a:gd name="T16" fmla="*/ 254 w 1336"/>
              <a:gd name="T17" fmla="*/ 62 h 151"/>
              <a:gd name="T18" fmla="*/ 254 w 1336"/>
              <a:gd name="T19" fmla="*/ 123 h 151"/>
              <a:gd name="T20" fmla="*/ 213 w 1336"/>
              <a:gd name="T21" fmla="*/ 123 h 151"/>
              <a:gd name="T22" fmla="*/ 364 w 1336"/>
              <a:gd name="T23" fmla="*/ 102 h 151"/>
              <a:gd name="T24" fmla="*/ 319 w 1336"/>
              <a:gd name="T25" fmla="*/ 148 h 151"/>
              <a:gd name="T26" fmla="*/ 461 w 1336"/>
              <a:gd name="T27" fmla="*/ 3 h 151"/>
              <a:gd name="T28" fmla="*/ 551 w 1336"/>
              <a:gd name="T29" fmla="*/ 148 h 151"/>
              <a:gd name="T30" fmla="*/ 453 w 1336"/>
              <a:gd name="T31" fmla="*/ 148 h 151"/>
              <a:gd name="T32" fmla="*/ 463 w 1336"/>
              <a:gd name="T33" fmla="*/ 16 h 151"/>
              <a:gd name="T34" fmla="*/ 468 w 1336"/>
              <a:gd name="T35" fmla="*/ 96 h 151"/>
              <a:gd name="T36" fmla="*/ 613 w 1336"/>
              <a:gd name="T37" fmla="*/ 142 h 151"/>
              <a:gd name="T38" fmla="*/ 650 w 1336"/>
              <a:gd name="T39" fmla="*/ 124 h 151"/>
              <a:gd name="T40" fmla="*/ 672 w 1336"/>
              <a:gd name="T41" fmla="*/ 117 h 151"/>
              <a:gd name="T42" fmla="*/ 667 w 1336"/>
              <a:gd name="T43" fmla="*/ 102 h 151"/>
              <a:gd name="T44" fmla="*/ 623 w 1336"/>
              <a:gd name="T45" fmla="*/ 73 h 151"/>
              <a:gd name="T46" fmla="*/ 616 w 1336"/>
              <a:gd name="T47" fmla="*/ 39 h 151"/>
              <a:gd name="T48" fmla="*/ 648 w 1336"/>
              <a:gd name="T49" fmla="*/ 4 h 151"/>
              <a:gd name="T50" fmla="*/ 695 w 1336"/>
              <a:gd name="T51" fmla="*/ 4 h 151"/>
              <a:gd name="T52" fmla="*/ 670 w 1336"/>
              <a:gd name="T53" fmla="*/ 25 h 151"/>
              <a:gd name="T54" fmla="*/ 656 w 1336"/>
              <a:gd name="T55" fmla="*/ 41 h 151"/>
              <a:gd name="T56" fmla="*/ 698 w 1336"/>
              <a:gd name="T57" fmla="*/ 66 h 151"/>
              <a:gd name="T58" fmla="*/ 716 w 1336"/>
              <a:gd name="T59" fmla="*/ 102 h 151"/>
              <a:gd name="T60" fmla="*/ 705 w 1336"/>
              <a:gd name="T61" fmla="*/ 133 h 151"/>
              <a:gd name="T62" fmla="*/ 672 w 1336"/>
              <a:gd name="T63" fmla="*/ 151 h 151"/>
              <a:gd name="T64" fmla="*/ 757 w 1336"/>
              <a:gd name="T65" fmla="*/ 3 h 151"/>
              <a:gd name="T66" fmla="*/ 848 w 1336"/>
              <a:gd name="T67" fmla="*/ 148 h 151"/>
              <a:gd name="T68" fmla="*/ 750 w 1336"/>
              <a:gd name="T69" fmla="*/ 148 h 151"/>
              <a:gd name="T70" fmla="*/ 760 w 1336"/>
              <a:gd name="T71" fmla="*/ 16 h 151"/>
              <a:gd name="T72" fmla="*/ 764 w 1336"/>
              <a:gd name="T73" fmla="*/ 96 h 151"/>
              <a:gd name="T74" fmla="*/ 901 w 1336"/>
              <a:gd name="T75" fmla="*/ 123 h 151"/>
              <a:gd name="T76" fmla="*/ 859 w 1336"/>
              <a:gd name="T77" fmla="*/ 28 h 151"/>
              <a:gd name="T78" fmla="*/ 1187 w 1336"/>
              <a:gd name="T79" fmla="*/ 102 h 151"/>
              <a:gd name="T80" fmla="*/ 1113 w 1336"/>
              <a:gd name="T81" fmla="*/ 124 h 151"/>
              <a:gd name="T82" fmla="*/ 1086 w 1336"/>
              <a:gd name="T83" fmla="*/ 111 h 151"/>
              <a:gd name="T84" fmla="*/ 1136 w 1336"/>
              <a:gd name="T85" fmla="*/ 72 h 151"/>
              <a:gd name="T86" fmla="*/ 1300 w 1336"/>
              <a:gd name="T87" fmla="*/ 30 h 151"/>
              <a:gd name="T88" fmla="*/ 1283 w 1336"/>
              <a:gd name="T89" fmla="*/ 124 h 151"/>
              <a:gd name="T90" fmla="*/ 1212 w 1336"/>
              <a:gd name="T91" fmla="*/ 133 h 151"/>
              <a:gd name="T92" fmla="*/ 1276 w 1336"/>
              <a:gd name="T93" fmla="*/ 96 h 151"/>
              <a:gd name="T94" fmla="*/ 995 w 1336"/>
              <a:gd name="T95" fmla="*/ 63 h 151"/>
              <a:gd name="T96" fmla="*/ 1064 w 1336"/>
              <a:gd name="T97" fmla="*/ 124 h 151"/>
              <a:gd name="T98" fmla="*/ 989 w 1336"/>
              <a:gd name="T99" fmla="*/ 135 h 151"/>
              <a:gd name="T100" fmla="*/ 921 w 1336"/>
              <a:gd name="T101" fmla="*/ 149 h 151"/>
              <a:gd name="T102" fmla="*/ 427 w 1336"/>
              <a:gd name="T103" fmla="*/ 3 h 151"/>
              <a:gd name="T104" fmla="*/ 542 w 1336"/>
              <a:gd name="T105" fmla="*/ 3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36" h="151">
                <a:moveTo>
                  <a:pt x="3" y="103"/>
                </a:moveTo>
                <a:lnTo>
                  <a:pt x="3" y="48"/>
                </a:lnTo>
                <a:lnTo>
                  <a:pt x="3" y="28"/>
                </a:lnTo>
                <a:lnTo>
                  <a:pt x="0" y="3"/>
                </a:lnTo>
                <a:lnTo>
                  <a:pt x="93" y="3"/>
                </a:lnTo>
                <a:lnTo>
                  <a:pt x="93" y="31"/>
                </a:lnTo>
                <a:lnTo>
                  <a:pt x="71" y="30"/>
                </a:lnTo>
                <a:lnTo>
                  <a:pt x="44" y="30"/>
                </a:lnTo>
                <a:lnTo>
                  <a:pt x="44" y="62"/>
                </a:lnTo>
                <a:lnTo>
                  <a:pt x="65" y="62"/>
                </a:lnTo>
                <a:lnTo>
                  <a:pt x="81" y="62"/>
                </a:lnTo>
                <a:lnTo>
                  <a:pt x="81" y="89"/>
                </a:lnTo>
                <a:lnTo>
                  <a:pt x="65" y="87"/>
                </a:lnTo>
                <a:lnTo>
                  <a:pt x="44" y="87"/>
                </a:lnTo>
                <a:lnTo>
                  <a:pt x="44" y="123"/>
                </a:lnTo>
                <a:lnTo>
                  <a:pt x="62" y="123"/>
                </a:lnTo>
                <a:lnTo>
                  <a:pt x="81" y="121"/>
                </a:lnTo>
                <a:lnTo>
                  <a:pt x="96" y="120"/>
                </a:lnTo>
                <a:lnTo>
                  <a:pt x="96" y="148"/>
                </a:lnTo>
                <a:lnTo>
                  <a:pt x="0" y="148"/>
                </a:lnTo>
                <a:lnTo>
                  <a:pt x="3" y="123"/>
                </a:lnTo>
                <a:lnTo>
                  <a:pt x="3" y="103"/>
                </a:lnTo>
                <a:close/>
                <a:moveTo>
                  <a:pt x="102" y="3"/>
                </a:moveTo>
                <a:lnTo>
                  <a:pt x="202" y="3"/>
                </a:lnTo>
                <a:lnTo>
                  <a:pt x="202" y="10"/>
                </a:lnTo>
                <a:lnTo>
                  <a:pt x="202" y="17"/>
                </a:lnTo>
                <a:lnTo>
                  <a:pt x="202" y="24"/>
                </a:lnTo>
                <a:lnTo>
                  <a:pt x="202" y="31"/>
                </a:lnTo>
                <a:lnTo>
                  <a:pt x="185" y="30"/>
                </a:lnTo>
                <a:lnTo>
                  <a:pt x="172" y="30"/>
                </a:lnTo>
                <a:lnTo>
                  <a:pt x="172" y="69"/>
                </a:lnTo>
                <a:lnTo>
                  <a:pt x="174" y="109"/>
                </a:lnTo>
                <a:lnTo>
                  <a:pt x="174" y="128"/>
                </a:lnTo>
                <a:lnTo>
                  <a:pt x="177" y="148"/>
                </a:lnTo>
                <a:lnTo>
                  <a:pt x="127" y="148"/>
                </a:lnTo>
                <a:lnTo>
                  <a:pt x="130" y="128"/>
                </a:lnTo>
                <a:lnTo>
                  <a:pt x="130" y="109"/>
                </a:lnTo>
                <a:lnTo>
                  <a:pt x="131" y="69"/>
                </a:lnTo>
                <a:lnTo>
                  <a:pt x="131" y="30"/>
                </a:lnTo>
                <a:lnTo>
                  <a:pt x="119" y="30"/>
                </a:lnTo>
                <a:lnTo>
                  <a:pt x="102" y="31"/>
                </a:lnTo>
                <a:lnTo>
                  <a:pt x="102" y="24"/>
                </a:lnTo>
                <a:lnTo>
                  <a:pt x="102" y="17"/>
                </a:lnTo>
                <a:lnTo>
                  <a:pt x="102" y="10"/>
                </a:lnTo>
                <a:lnTo>
                  <a:pt x="102" y="3"/>
                </a:lnTo>
                <a:close/>
                <a:moveTo>
                  <a:pt x="213" y="103"/>
                </a:moveTo>
                <a:lnTo>
                  <a:pt x="213" y="48"/>
                </a:lnTo>
                <a:lnTo>
                  <a:pt x="213" y="28"/>
                </a:lnTo>
                <a:lnTo>
                  <a:pt x="212" y="3"/>
                </a:lnTo>
                <a:lnTo>
                  <a:pt x="305" y="3"/>
                </a:lnTo>
                <a:lnTo>
                  <a:pt x="305" y="31"/>
                </a:lnTo>
                <a:lnTo>
                  <a:pt x="281" y="30"/>
                </a:lnTo>
                <a:lnTo>
                  <a:pt x="254" y="30"/>
                </a:lnTo>
                <a:lnTo>
                  <a:pt x="254" y="62"/>
                </a:lnTo>
                <a:lnTo>
                  <a:pt x="277" y="62"/>
                </a:lnTo>
                <a:lnTo>
                  <a:pt x="291" y="62"/>
                </a:lnTo>
                <a:lnTo>
                  <a:pt x="291" y="89"/>
                </a:lnTo>
                <a:lnTo>
                  <a:pt x="277" y="87"/>
                </a:lnTo>
                <a:lnTo>
                  <a:pt x="254" y="87"/>
                </a:lnTo>
                <a:lnTo>
                  <a:pt x="254" y="123"/>
                </a:lnTo>
                <a:lnTo>
                  <a:pt x="273" y="123"/>
                </a:lnTo>
                <a:lnTo>
                  <a:pt x="292" y="121"/>
                </a:lnTo>
                <a:lnTo>
                  <a:pt x="308" y="120"/>
                </a:lnTo>
                <a:lnTo>
                  <a:pt x="308" y="148"/>
                </a:lnTo>
                <a:lnTo>
                  <a:pt x="212" y="148"/>
                </a:lnTo>
                <a:lnTo>
                  <a:pt x="213" y="123"/>
                </a:lnTo>
                <a:lnTo>
                  <a:pt x="213" y="103"/>
                </a:lnTo>
                <a:close/>
                <a:moveTo>
                  <a:pt x="319" y="3"/>
                </a:moveTo>
                <a:lnTo>
                  <a:pt x="366" y="3"/>
                </a:lnTo>
                <a:lnTo>
                  <a:pt x="364" y="28"/>
                </a:lnTo>
                <a:lnTo>
                  <a:pt x="364" y="48"/>
                </a:lnTo>
                <a:lnTo>
                  <a:pt x="364" y="102"/>
                </a:lnTo>
                <a:lnTo>
                  <a:pt x="364" y="123"/>
                </a:lnTo>
                <a:lnTo>
                  <a:pt x="383" y="123"/>
                </a:lnTo>
                <a:lnTo>
                  <a:pt x="398" y="121"/>
                </a:lnTo>
                <a:lnTo>
                  <a:pt x="415" y="120"/>
                </a:lnTo>
                <a:lnTo>
                  <a:pt x="415" y="148"/>
                </a:lnTo>
                <a:lnTo>
                  <a:pt x="319" y="148"/>
                </a:lnTo>
                <a:lnTo>
                  <a:pt x="322" y="123"/>
                </a:lnTo>
                <a:lnTo>
                  <a:pt x="322" y="103"/>
                </a:lnTo>
                <a:lnTo>
                  <a:pt x="322" y="48"/>
                </a:lnTo>
                <a:lnTo>
                  <a:pt x="322" y="28"/>
                </a:lnTo>
                <a:lnTo>
                  <a:pt x="319" y="3"/>
                </a:lnTo>
                <a:close/>
                <a:moveTo>
                  <a:pt x="461" y="3"/>
                </a:moveTo>
                <a:lnTo>
                  <a:pt x="507" y="3"/>
                </a:lnTo>
                <a:lnTo>
                  <a:pt x="510" y="16"/>
                </a:lnTo>
                <a:lnTo>
                  <a:pt x="513" y="30"/>
                </a:lnTo>
                <a:lnTo>
                  <a:pt x="535" y="102"/>
                </a:lnTo>
                <a:lnTo>
                  <a:pt x="544" y="128"/>
                </a:lnTo>
                <a:lnTo>
                  <a:pt x="551" y="148"/>
                </a:lnTo>
                <a:lnTo>
                  <a:pt x="503" y="148"/>
                </a:lnTo>
                <a:lnTo>
                  <a:pt x="500" y="138"/>
                </a:lnTo>
                <a:lnTo>
                  <a:pt x="496" y="124"/>
                </a:lnTo>
                <a:lnTo>
                  <a:pt x="461" y="124"/>
                </a:lnTo>
                <a:lnTo>
                  <a:pt x="456" y="138"/>
                </a:lnTo>
                <a:lnTo>
                  <a:pt x="453" y="148"/>
                </a:lnTo>
                <a:lnTo>
                  <a:pt x="421" y="148"/>
                </a:lnTo>
                <a:lnTo>
                  <a:pt x="424" y="141"/>
                </a:lnTo>
                <a:lnTo>
                  <a:pt x="427" y="133"/>
                </a:lnTo>
                <a:lnTo>
                  <a:pt x="434" y="111"/>
                </a:lnTo>
                <a:lnTo>
                  <a:pt x="458" y="34"/>
                </a:lnTo>
                <a:lnTo>
                  <a:pt x="463" y="16"/>
                </a:lnTo>
                <a:lnTo>
                  <a:pt x="461" y="3"/>
                </a:lnTo>
                <a:close/>
                <a:moveTo>
                  <a:pt x="468" y="96"/>
                </a:moveTo>
                <a:lnTo>
                  <a:pt x="490" y="96"/>
                </a:lnTo>
                <a:lnTo>
                  <a:pt x="483" y="72"/>
                </a:lnTo>
                <a:lnTo>
                  <a:pt x="480" y="56"/>
                </a:lnTo>
                <a:lnTo>
                  <a:pt x="468" y="96"/>
                </a:lnTo>
                <a:close/>
                <a:moveTo>
                  <a:pt x="555" y="62"/>
                </a:moveTo>
                <a:lnTo>
                  <a:pt x="598" y="62"/>
                </a:lnTo>
                <a:lnTo>
                  <a:pt x="593" y="86"/>
                </a:lnTo>
                <a:lnTo>
                  <a:pt x="551" y="86"/>
                </a:lnTo>
                <a:lnTo>
                  <a:pt x="555" y="62"/>
                </a:lnTo>
                <a:close/>
                <a:moveTo>
                  <a:pt x="613" y="142"/>
                </a:moveTo>
                <a:lnTo>
                  <a:pt x="613" y="104"/>
                </a:lnTo>
                <a:lnTo>
                  <a:pt x="623" y="111"/>
                </a:lnTo>
                <a:lnTo>
                  <a:pt x="633" y="118"/>
                </a:lnTo>
                <a:lnTo>
                  <a:pt x="639" y="120"/>
                </a:lnTo>
                <a:lnTo>
                  <a:pt x="644" y="123"/>
                </a:lnTo>
                <a:lnTo>
                  <a:pt x="650" y="124"/>
                </a:lnTo>
                <a:lnTo>
                  <a:pt x="656" y="124"/>
                </a:lnTo>
                <a:lnTo>
                  <a:pt x="664" y="124"/>
                </a:lnTo>
                <a:lnTo>
                  <a:pt x="667" y="123"/>
                </a:lnTo>
                <a:lnTo>
                  <a:pt x="670" y="121"/>
                </a:lnTo>
                <a:lnTo>
                  <a:pt x="671" y="120"/>
                </a:lnTo>
                <a:lnTo>
                  <a:pt x="672" y="117"/>
                </a:lnTo>
                <a:lnTo>
                  <a:pt x="674" y="116"/>
                </a:lnTo>
                <a:lnTo>
                  <a:pt x="674" y="113"/>
                </a:lnTo>
                <a:lnTo>
                  <a:pt x="674" y="110"/>
                </a:lnTo>
                <a:lnTo>
                  <a:pt x="672" y="106"/>
                </a:lnTo>
                <a:lnTo>
                  <a:pt x="670" y="103"/>
                </a:lnTo>
                <a:lnTo>
                  <a:pt x="667" y="102"/>
                </a:lnTo>
                <a:lnTo>
                  <a:pt x="658" y="96"/>
                </a:lnTo>
                <a:lnTo>
                  <a:pt x="646" y="90"/>
                </a:lnTo>
                <a:lnTo>
                  <a:pt x="639" y="86"/>
                </a:lnTo>
                <a:lnTo>
                  <a:pt x="631" y="82"/>
                </a:lnTo>
                <a:lnTo>
                  <a:pt x="627" y="78"/>
                </a:lnTo>
                <a:lnTo>
                  <a:pt x="623" y="73"/>
                </a:lnTo>
                <a:lnTo>
                  <a:pt x="620" y="68"/>
                </a:lnTo>
                <a:lnTo>
                  <a:pt x="619" y="65"/>
                </a:lnTo>
                <a:lnTo>
                  <a:pt x="617" y="62"/>
                </a:lnTo>
                <a:lnTo>
                  <a:pt x="616" y="55"/>
                </a:lnTo>
                <a:lnTo>
                  <a:pt x="616" y="48"/>
                </a:lnTo>
                <a:lnTo>
                  <a:pt x="616" y="39"/>
                </a:lnTo>
                <a:lnTo>
                  <a:pt x="619" y="30"/>
                </a:lnTo>
                <a:lnTo>
                  <a:pt x="624" y="23"/>
                </a:lnTo>
                <a:lnTo>
                  <a:pt x="630" y="14"/>
                </a:lnTo>
                <a:lnTo>
                  <a:pt x="634" y="11"/>
                </a:lnTo>
                <a:lnTo>
                  <a:pt x="639" y="8"/>
                </a:lnTo>
                <a:lnTo>
                  <a:pt x="648" y="4"/>
                </a:lnTo>
                <a:lnTo>
                  <a:pt x="653" y="3"/>
                </a:lnTo>
                <a:lnTo>
                  <a:pt x="658" y="1"/>
                </a:lnTo>
                <a:lnTo>
                  <a:pt x="671" y="0"/>
                </a:lnTo>
                <a:lnTo>
                  <a:pt x="678" y="0"/>
                </a:lnTo>
                <a:lnTo>
                  <a:pt x="687" y="1"/>
                </a:lnTo>
                <a:lnTo>
                  <a:pt x="695" y="4"/>
                </a:lnTo>
                <a:lnTo>
                  <a:pt x="704" y="7"/>
                </a:lnTo>
                <a:lnTo>
                  <a:pt x="704" y="41"/>
                </a:lnTo>
                <a:lnTo>
                  <a:pt x="692" y="32"/>
                </a:lnTo>
                <a:lnTo>
                  <a:pt x="682" y="28"/>
                </a:lnTo>
                <a:lnTo>
                  <a:pt x="675" y="25"/>
                </a:lnTo>
                <a:lnTo>
                  <a:pt x="670" y="25"/>
                </a:lnTo>
                <a:lnTo>
                  <a:pt x="667" y="25"/>
                </a:lnTo>
                <a:lnTo>
                  <a:pt x="664" y="27"/>
                </a:lnTo>
                <a:lnTo>
                  <a:pt x="660" y="30"/>
                </a:lnTo>
                <a:lnTo>
                  <a:pt x="657" y="32"/>
                </a:lnTo>
                <a:lnTo>
                  <a:pt x="656" y="38"/>
                </a:lnTo>
                <a:lnTo>
                  <a:pt x="656" y="41"/>
                </a:lnTo>
                <a:lnTo>
                  <a:pt x="658" y="44"/>
                </a:lnTo>
                <a:lnTo>
                  <a:pt x="660" y="47"/>
                </a:lnTo>
                <a:lnTo>
                  <a:pt x="664" y="48"/>
                </a:lnTo>
                <a:lnTo>
                  <a:pt x="672" y="54"/>
                </a:lnTo>
                <a:lnTo>
                  <a:pt x="684" y="58"/>
                </a:lnTo>
                <a:lnTo>
                  <a:pt x="698" y="66"/>
                </a:lnTo>
                <a:lnTo>
                  <a:pt x="704" y="70"/>
                </a:lnTo>
                <a:lnTo>
                  <a:pt x="708" y="75"/>
                </a:lnTo>
                <a:lnTo>
                  <a:pt x="712" y="80"/>
                </a:lnTo>
                <a:lnTo>
                  <a:pt x="713" y="86"/>
                </a:lnTo>
                <a:lnTo>
                  <a:pt x="715" y="93"/>
                </a:lnTo>
                <a:lnTo>
                  <a:pt x="716" y="102"/>
                </a:lnTo>
                <a:lnTo>
                  <a:pt x="715" y="111"/>
                </a:lnTo>
                <a:lnTo>
                  <a:pt x="713" y="116"/>
                </a:lnTo>
                <a:lnTo>
                  <a:pt x="712" y="120"/>
                </a:lnTo>
                <a:lnTo>
                  <a:pt x="711" y="125"/>
                </a:lnTo>
                <a:lnTo>
                  <a:pt x="708" y="128"/>
                </a:lnTo>
                <a:lnTo>
                  <a:pt x="705" y="133"/>
                </a:lnTo>
                <a:lnTo>
                  <a:pt x="702" y="137"/>
                </a:lnTo>
                <a:lnTo>
                  <a:pt x="694" y="142"/>
                </a:lnTo>
                <a:lnTo>
                  <a:pt x="689" y="145"/>
                </a:lnTo>
                <a:lnTo>
                  <a:pt x="684" y="147"/>
                </a:lnTo>
                <a:lnTo>
                  <a:pt x="678" y="149"/>
                </a:lnTo>
                <a:lnTo>
                  <a:pt x="672" y="151"/>
                </a:lnTo>
                <a:lnTo>
                  <a:pt x="658" y="151"/>
                </a:lnTo>
                <a:lnTo>
                  <a:pt x="647" y="151"/>
                </a:lnTo>
                <a:lnTo>
                  <a:pt x="636" y="149"/>
                </a:lnTo>
                <a:lnTo>
                  <a:pt x="624" y="145"/>
                </a:lnTo>
                <a:lnTo>
                  <a:pt x="613" y="142"/>
                </a:lnTo>
                <a:close/>
                <a:moveTo>
                  <a:pt x="757" y="3"/>
                </a:moveTo>
                <a:lnTo>
                  <a:pt x="804" y="3"/>
                </a:lnTo>
                <a:lnTo>
                  <a:pt x="807" y="16"/>
                </a:lnTo>
                <a:lnTo>
                  <a:pt x="811" y="30"/>
                </a:lnTo>
                <a:lnTo>
                  <a:pt x="832" y="102"/>
                </a:lnTo>
                <a:lnTo>
                  <a:pt x="841" y="128"/>
                </a:lnTo>
                <a:lnTo>
                  <a:pt x="848" y="148"/>
                </a:lnTo>
                <a:lnTo>
                  <a:pt x="800" y="148"/>
                </a:lnTo>
                <a:lnTo>
                  <a:pt x="798" y="138"/>
                </a:lnTo>
                <a:lnTo>
                  <a:pt x="793" y="124"/>
                </a:lnTo>
                <a:lnTo>
                  <a:pt x="757" y="124"/>
                </a:lnTo>
                <a:lnTo>
                  <a:pt x="753" y="138"/>
                </a:lnTo>
                <a:lnTo>
                  <a:pt x="750" y="148"/>
                </a:lnTo>
                <a:lnTo>
                  <a:pt x="718" y="148"/>
                </a:lnTo>
                <a:lnTo>
                  <a:pt x="721" y="141"/>
                </a:lnTo>
                <a:lnTo>
                  <a:pt x="723" y="133"/>
                </a:lnTo>
                <a:lnTo>
                  <a:pt x="730" y="111"/>
                </a:lnTo>
                <a:lnTo>
                  <a:pt x="754" y="34"/>
                </a:lnTo>
                <a:lnTo>
                  <a:pt x="760" y="16"/>
                </a:lnTo>
                <a:lnTo>
                  <a:pt x="757" y="3"/>
                </a:lnTo>
                <a:close/>
                <a:moveTo>
                  <a:pt x="764" y="96"/>
                </a:moveTo>
                <a:lnTo>
                  <a:pt x="787" y="96"/>
                </a:lnTo>
                <a:lnTo>
                  <a:pt x="780" y="72"/>
                </a:lnTo>
                <a:lnTo>
                  <a:pt x="777" y="56"/>
                </a:lnTo>
                <a:lnTo>
                  <a:pt x="764" y="96"/>
                </a:lnTo>
                <a:close/>
                <a:moveTo>
                  <a:pt x="858" y="3"/>
                </a:moveTo>
                <a:lnTo>
                  <a:pt x="904" y="3"/>
                </a:lnTo>
                <a:lnTo>
                  <a:pt x="901" y="28"/>
                </a:lnTo>
                <a:lnTo>
                  <a:pt x="901" y="48"/>
                </a:lnTo>
                <a:lnTo>
                  <a:pt x="901" y="103"/>
                </a:lnTo>
                <a:lnTo>
                  <a:pt x="901" y="123"/>
                </a:lnTo>
                <a:lnTo>
                  <a:pt x="904" y="148"/>
                </a:lnTo>
                <a:lnTo>
                  <a:pt x="858" y="148"/>
                </a:lnTo>
                <a:lnTo>
                  <a:pt x="859" y="123"/>
                </a:lnTo>
                <a:lnTo>
                  <a:pt x="859" y="103"/>
                </a:lnTo>
                <a:lnTo>
                  <a:pt x="859" y="48"/>
                </a:lnTo>
                <a:lnTo>
                  <a:pt x="859" y="28"/>
                </a:lnTo>
                <a:lnTo>
                  <a:pt x="858" y="3"/>
                </a:lnTo>
                <a:close/>
                <a:moveTo>
                  <a:pt x="1113" y="3"/>
                </a:moveTo>
                <a:lnTo>
                  <a:pt x="1160" y="3"/>
                </a:lnTo>
                <a:lnTo>
                  <a:pt x="1163" y="16"/>
                </a:lnTo>
                <a:lnTo>
                  <a:pt x="1166" y="30"/>
                </a:lnTo>
                <a:lnTo>
                  <a:pt x="1187" y="102"/>
                </a:lnTo>
                <a:lnTo>
                  <a:pt x="1197" y="128"/>
                </a:lnTo>
                <a:lnTo>
                  <a:pt x="1204" y="148"/>
                </a:lnTo>
                <a:lnTo>
                  <a:pt x="1156" y="148"/>
                </a:lnTo>
                <a:lnTo>
                  <a:pt x="1153" y="138"/>
                </a:lnTo>
                <a:lnTo>
                  <a:pt x="1149" y="124"/>
                </a:lnTo>
                <a:lnTo>
                  <a:pt x="1113" y="124"/>
                </a:lnTo>
                <a:lnTo>
                  <a:pt x="1108" y="138"/>
                </a:lnTo>
                <a:lnTo>
                  <a:pt x="1106" y="148"/>
                </a:lnTo>
                <a:lnTo>
                  <a:pt x="1074" y="148"/>
                </a:lnTo>
                <a:lnTo>
                  <a:pt x="1077" y="141"/>
                </a:lnTo>
                <a:lnTo>
                  <a:pt x="1079" y="133"/>
                </a:lnTo>
                <a:lnTo>
                  <a:pt x="1086" y="111"/>
                </a:lnTo>
                <a:lnTo>
                  <a:pt x="1110" y="34"/>
                </a:lnTo>
                <a:lnTo>
                  <a:pt x="1116" y="16"/>
                </a:lnTo>
                <a:lnTo>
                  <a:pt x="1113" y="3"/>
                </a:lnTo>
                <a:close/>
                <a:moveTo>
                  <a:pt x="1120" y="96"/>
                </a:moveTo>
                <a:lnTo>
                  <a:pt x="1141" y="96"/>
                </a:lnTo>
                <a:lnTo>
                  <a:pt x="1136" y="72"/>
                </a:lnTo>
                <a:lnTo>
                  <a:pt x="1132" y="56"/>
                </a:lnTo>
                <a:lnTo>
                  <a:pt x="1120" y="96"/>
                </a:lnTo>
                <a:close/>
                <a:moveTo>
                  <a:pt x="1246" y="3"/>
                </a:moveTo>
                <a:lnTo>
                  <a:pt x="1293" y="3"/>
                </a:lnTo>
                <a:lnTo>
                  <a:pt x="1295" y="16"/>
                </a:lnTo>
                <a:lnTo>
                  <a:pt x="1300" y="30"/>
                </a:lnTo>
                <a:lnTo>
                  <a:pt x="1321" y="102"/>
                </a:lnTo>
                <a:lnTo>
                  <a:pt x="1329" y="128"/>
                </a:lnTo>
                <a:lnTo>
                  <a:pt x="1336" y="148"/>
                </a:lnTo>
                <a:lnTo>
                  <a:pt x="1288" y="148"/>
                </a:lnTo>
                <a:lnTo>
                  <a:pt x="1287" y="138"/>
                </a:lnTo>
                <a:lnTo>
                  <a:pt x="1283" y="124"/>
                </a:lnTo>
                <a:lnTo>
                  <a:pt x="1246" y="124"/>
                </a:lnTo>
                <a:lnTo>
                  <a:pt x="1242" y="138"/>
                </a:lnTo>
                <a:lnTo>
                  <a:pt x="1239" y="148"/>
                </a:lnTo>
                <a:lnTo>
                  <a:pt x="1206" y="148"/>
                </a:lnTo>
                <a:lnTo>
                  <a:pt x="1209" y="141"/>
                </a:lnTo>
                <a:lnTo>
                  <a:pt x="1212" y="133"/>
                </a:lnTo>
                <a:lnTo>
                  <a:pt x="1219" y="111"/>
                </a:lnTo>
                <a:lnTo>
                  <a:pt x="1243" y="34"/>
                </a:lnTo>
                <a:lnTo>
                  <a:pt x="1249" y="16"/>
                </a:lnTo>
                <a:lnTo>
                  <a:pt x="1246" y="3"/>
                </a:lnTo>
                <a:close/>
                <a:moveTo>
                  <a:pt x="1253" y="96"/>
                </a:moveTo>
                <a:lnTo>
                  <a:pt x="1276" y="96"/>
                </a:lnTo>
                <a:lnTo>
                  <a:pt x="1269" y="72"/>
                </a:lnTo>
                <a:lnTo>
                  <a:pt x="1266" y="56"/>
                </a:lnTo>
                <a:lnTo>
                  <a:pt x="1253" y="96"/>
                </a:lnTo>
                <a:close/>
                <a:moveTo>
                  <a:pt x="921" y="4"/>
                </a:moveTo>
                <a:lnTo>
                  <a:pt x="969" y="4"/>
                </a:lnTo>
                <a:lnTo>
                  <a:pt x="995" y="63"/>
                </a:lnTo>
                <a:lnTo>
                  <a:pt x="1021" y="4"/>
                </a:lnTo>
                <a:lnTo>
                  <a:pt x="1065" y="4"/>
                </a:lnTo>
                <a:lnTo>
                  <a:pt x="1064" y="30"/>
                </a:lnTo>
                <a:lnTo>
                  <a:pt x="1064" y="49"/>
                </a:lnTo>
                <a:lnTo>
                  <a:pt x="1064" y="104"/>
                </a:lnTo>
                <a:lnTo>
                  <a:pt x="1064" y="124"/>
                </a:lnTo>
                <a:lnTo>
                  <a:pt x="1065" y="149"/>
                </a:lnTo>
                <a:lnTo>
                  <a:pt x="1021" y="149"/>
                </a:lnTo>
                <a:lnTo>
                  <a:pt x="1023" y="110"/>
                </a:lnTo>
                <a:lnTo>
                  <a:pt x="1023" y="63"/>
                </a:lnTo>
                <a:lnTo>
                  <a:pt x="995" y="124"/>
                </a:lnTo>
                <a:lnTo>
                  <a:pt x="989" y="135"/>
                </a:lnTo>
                <a:lnTo>
                  <a:pt x="983" y="124"/>
                </a:lnTo>
                <a:lnTo>
                  <a:pt x="954" y="56"/>
                </a:lnTo>
                <a:lnTo>
                  <a:pt x="952" y="104"/>
                </a:lnTo>
                <a:lnTo>
                  <a:pt x="954" y="131"/>
                </a:lnTo>
                <a:lnTo>
                  <a:pt x="954" y="149"/>
                </a:lnTo>
                <a:lnTo>
                  <a:pt x="921" y="149"/>
                </a:lnTo>
                <a:lnTo>
                  <a:pt x="924" y="124"/>
                </a:lnTo>
                <a:lnTo>
                  <a:pt x="924" y="104"/>
                </a:lnTo>
                <a:lnTo>
                  <a:pt x="924" y="49"/>
                </a:lnTo>
                <a:lnTo>
                  <a:pt x="924" y="30"/>
                </a:lnTo>
                <a:lnTo>
                  <a:pt x="921" y="4"/>
                </a:lnTo>
                <a:close/>
                <a:moveTo>
                  <a:pt x="427" y="3"/>
                </a:moveTo>
                <a:lnTo>
                  <a:pt x="451" y="3"/>
                </a:lnTo>
                <a:lnTo>
                  <a:pt x="451" y="27"/>
                </a:lnTo>
                <a:lnTo>
                  <a:pt x="427" y="27"/>
                </a:lnTo>
                <a:lnTo>
                  <a:pt x="427" y="3"/>
                </a:lnTo>
                <a:close/>
                <a:moveTo>
                  <a:pt x="518" y="3"/>
                </a:moveTo>
                <a:lnTo>
                  <a:pt x="542" y="3"/>
                </a:lnTo>
                <a:lnTo>
                  <a:pt x="542" y="27"/>
                </a:lnTo>
                <a:lnTo>
                  <a:pt x="518" y="27"/>
                </a:lnTo>
                <a:lnTo>
                  <a:pt x="518" y="3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6" name="Freeform 186">
            <a:extLst>
              <a:ext uri="{FF2B5EF4-FFF2-40B4-BE49-F238E27FC236}">
                <a16:creationId xmlns:a16="http://schemas.microsoft.com/office/drawing/2014/main" id="{B8244187-E1C1-2A8F-B2FD-B5FAF25B249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952840" y="5661248"/>
            <a:ext cx="422276" cy="64800"/>
          </a:xfrm>
          <a:custGeom>
            <a:avLst/>
            <a:gdLst>
              <a:gd name="T0" fmla="*/ 492 w 781"/>
              <a:gd name="T1" fmla="*/ 55 h 120"/>
              <a:gd name="T2" fmla="*/ 520 w 781"/>
              <a:gd name="T3" fmla="*/ 119 h 120"/>
              <a:gd name="T4" fmla="*/ 465 w 781"/>
              <a:gd name="T5" fmla="*/ 119 h 120"/>
              <a:gd name="T6" fmla="*/ 434 w 781"/>
              <a:gd name="T7" fmla="*/ 119 h 120"/>
              <a:gd name="T8" fmla="*/ 492 w 781"/>
              <a:gd name="T9" fmla="*/ 0 h 120"/>
              <a:gd name="T10" fmla="*/ 555 w 781"/>
              <a:gd name="T11" fmla="*/ 119 h 120"/>
              <a:gd name="T12" fmla="*/ 0 w 781"/>
              <a:gd name="T13" fmla="*/ 120 h 120"/>
              <a:gd name="T14" fmla="*/ 1 w 781"/>
              <a:gd name="T15" fmla="*/ 4 h 120"/>
              <a:gd name="T16" fmla="*/ 32 w 781"/>
              <a:gd name="T17" fmla="*/ 119 h 120"/>
              <a:gd name="T18" fmla="*/ 106 w 781"/>
              <a:gd name="T19" fmla="*/ 28 h 120"/>
              <a:gd name="T20" fmla="*/ 76 w 781"/>
              <a:gd name="T21" fmla="*/ 120 h 120"/>
              <a:gd name="T22" fmla="*/ 44 w 781"/>
              <a:gd name="T23" fmla="*/ 28 h 120"/>
              <a:gd name="T24" fmla="*/ 134 w 781"/>
              <a:gd name="T25" fmla="*/ 4 h 120"/>
              <a:gd name="T26" fmla="*/ 134 w 781"/>
              <a:gd name="T27" fmla="*/ 28 h 120"/>
              <a:gd name="T28" fmla="*/ 253 w 781"/>
              <a:gd name="T29" fmla="*/ 79 h 120"/>
              <a:gd name="T30" fmla="*/ 307 w 781"/>
              <a:gd name="T31" fmla="*/ 55 h 120"/>
              <a:gd name="T32" fmla="*/ 309 w 781"/>
              <a:gd name="T33" fmla="*/ 81 h 120"/>
              <a:gd name="T34" fmla="*/ 146 w 781"/>
              <a:gd name="T35" fmla="*/ 27 h 120"/>
              <a:gd name="T36" fmla="*/ 174 w 781"/>
              <a:gd name="T37" fmla="*/ 4 h 120"/>
              <a:gd name="T38" fmla="*/ 172 w 781"/>
              <a:gd name="T39" fmla="*/ 28 h 120"/>
              <a:gd name="T40" fmla="*/ 445 w 781"/>
              <a:gd name="T41" fmla="*/ 6 h 120"/>
              <a:gd name="T42" fmla="*/ 473 w 781"/>
              <a:gd name="T43" fmla="*/ 6 h 120"/>
              <a:gd name="T44" fmla="*/ 541 w 781"/>
              <a:gd name="T45" fmla="*/ 28 h 120"/>
              <a:gd name="T46" fmla="*/ 513 w 781"/>
              <a:gd name="T47" fmla="*/ 6 h 120"/>
              <a:gd name="T48" fmla="*/ 542 w 781"/>
              <a:gd name="T49" fmla="*/ 4 h 120"/>
              <a:gd name="T50" fmla="*/ 541 w 781"/>
              <a:gd name="T51" fmla="*/ 28 h 120"/>
              <a:gd name="T52" fmla="*/ 396 w 781"/>
              <a:gd name="T53" fmla="*/ 119 h 120"/>
              <a:gd name="T54" fmla="*/ 356 w 781"/>
              <a:gd name="T55" fmla="*/ 120 h 120"/>
              <a:gd name="T56" fmla="*/ 326 w 781"/>
              <a:gd name="T57" fmla="*/ 119 h 120"/>
              <a:gd name="T58" fmla="*/ 355 w 781"/>
              <a:gd name="T59" fmla="*/ 4 h 120"/>
              <a:gd name="T60" fmla="*/ 396 w 781"/>
              <a:gd name="T61" fmla="*/ 45 h 120"/>
              <a:gd name="T62" fmla="*/ 425 w 781"/>
              <a:gd name="T63" fmla="*/ 4 h 120"/>
              <a:gd name="T64" fmla="*/ 427 w 781"/>
              <a:gd name="T65" fmla="*/ 120 h 120"/>
              <a:gd name="T66" fmla="*/ 648 w 781"/>
              <a:gd name="T67" fmla="*/ 120 h 120"/>
              <a:gd name="T68" fmla="*/ 620 w 781"/>
              <a:gd name="T69" fmla="*/ 96 h 120"/>
              <a:gd name="T70" fmla="*/ 589 w 781"/>
              <a:gd name="T71" fmla="*/ 120 h 120"/>
              <a:gd name="T72" fmla="*/ 564 w 781"/>
              <a:gd name="T73" fmla="*/ 90 h 120"/>
              <a:gd name="T74" fmla="*/ 567 w 781"/>
              <a:gd name="T75" fmla="*/ 2 h 120"/>
              <a:gd name="T76" fmla="*/ 620 w 781"/>
              <a:gd name="T77" fmla="*/ 55 h 120"/>
              <a:gd name="T78" fmla="*/ 674 w 781"/>
              <a:gd name="T79" fmla="*/ 2 h 120"/>
              <a:gd name="T80" fmla="*/ 680 w 781"/>
              <a:gd name="T81" fmla="*/ 119 h 120"/>
              <a:gd name="T82" fmla="*/ 701 w 781"/>
              <a:gd name="T83" fmla="*/ 120 h 120"/>
              <a:gd name="T84" fmla="*/ 699 w 781"/>
              <a:gd name="T85" fmla="*/ 4 h 120"/>
              <a:gd name="T86" fmla="*/ 780 w 781"/>
              <a:gd name="T87" fmla="*/ 6 h 120"/>
              <a:gd name="T88" fmla="*/ 729 w 781"/>
              <a:gd name="T89" fmla="*/ 28 h 120"/>
              <a:gd name="T90" fmla="*/ 778 w 781"/>
              <a:gd name="T91" fmla="*/ 51 h 120"/>
              <a:gd name="T92" fmla="*/ 729 w 781"/>
              <a:gd name="T93" fmla="*/ 73 h 120"/>
              <a:gd name="T94" fmla="*/ 781 w 781"/>
              <a:gd name="T95" fmla="*/ 95 h 120"/>
              <a:gd name="T96" fmla="*/ 254 w 781"/>
              <a:gd name="T97" fmla="*/ 120 h 120"/>
              <a:gd name="T98" fmla="*/ 172 w 781"/>
              <a:gd name="T99" fmla="*/ 103 h 120"/>
              <a:gd name="T100" fmla="*/ 136 w 781"/>
              <a:gd name="T101" fmla="*/ 120 h 120"/>
              <a:gd name="T102" fmla="*/ 165 w 781"/>
              <a:gd name="T103" fmla="*/ 54 h 120"/>
              <a:gd name="T104" fmla="*/ 196 w 781"/>
              <a:gd name="T105" fmla="*/ 0 h 120"/>
              <a:gd name="T106" fmla="*/ 192 w 781"/>
              <a:gd name="T107" fmla="*/ 55 h 120"/>
              <a:gd name="T108" fmla="*/ 242 w 781"/>
              <a:gd name="T109" fmla="*/ 28 h 120"/>
              <a:gd name="T110" fmla="*/ 215 w 781"/>
              <a:gd name="T111" fmla="*/ 4 h 120"/>
              <a:gd name="T112" fmla="*/ 243 w 781"/>
              <a:gd name="T113" fmla="*/ 27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81" h="120">
                <a:moveTo>
                  <a:pt x="492" y="55"/>
                </a:moveTo>
                <a:lnTo>
                  <a:pt x="480" y="81"/>
                </a:lnTo>
                <a:lnTo>
                  <a:pt x="504" y="81"/>
                </a:lnTo>
                <a:lnTo>
                  <a:pt x="492" y="55"/>
                </a:lnTo>
                <a:close/>
                <a:moveTo>
                  <a:pt x="554" y="120"/>
                </a:moveTo>
                <a:lnTo>
                  <a:pt x="521" y="120"/>
                </a:lnTo>
                <a:lnTo>
                  <a:pt x="520" y="120"/>
                </a:lnTo>
                <a:lnTo>
                  <a:pt x="520" y="119"/>
                </a:lnTo>
                <a:lnTo>
                  <a:pt x="513" y="103"/>
                </a:lnTo>
                <a:lnTo>
                  <a:pt x="472" y="103"/>
                </a:lnTo>
                <a:lnTo>
                  <a:pt x="466" y="117"/>
                </a:lnTo>
                <a:lnTo>
                  <a:pt x="465" y="119"/>
                </a:lnTo>
                <a:lnTo>
                  <a:pt x="463" y="120"/>
                </a:lnTo>
                <a:lnTo>
                  <a:pt x="435" y="120"/>
                </a:lnTo>
                <a:lnTo>
                  <a:pt x="434" y="120"/>
                </a:lnTo>
                <a:lnTo>
                  <a:pt x="434" y="119"/>
                </a:lnTo>
                <a:lnTo>
                  <a:pt x="434" y="117"/>
                </a:lnTo>
                <a:lnTo>
                  <a:pt x="465" y="54"/>
                </a:lnTo>
                <a:lnTo>
                  <a:pt x="479" y="24"/>
                </a:lnTo>
                <a:lnTo>
                  <a:pt x="492" y="0"/>
                </a:lnTo>
                <a:lnTo>
                  <a:pt x="494" y="0"/>
                </a:lnTo>
                <a:lnTo>
                  <a:pt x="496" y="0"/>
                </a:lnTo>
                <a:lnTo>
                  <a:pt x="554" y="117"/>
                </a:lnTo>
                <a:lnTo>
                  <a:pt x="555" y="119"/>
                </a:lnTo>
                <a:lnTo>
                  <a:pt x="554" y="120"/>
                </a:lnTo>
                <a:close/>
                <a:moveTo>
                  <a:pt x="30" y="120"/>
                </a:moveTo>
                <a:lnTo>
                  <a:pt x="1" y="120"/>
                </a:lnTo>
                <a:lnTo>
                  <a:pt x="0" y="120"/>
                </a:lnTo>
                <a:lnTo>
                  <a:pt x="0" y="119"/>
                </a:lnTo>
                <a:lnTo>
                  <a:pt x="0" y="6"/>
                </a:lnTo>
                <a:lnTo>
                  <a:pt x="0" y="4"/>
                </a:lnTo>
                <a:lnTo>
                  <a:pt x="1" y="4"/>
                </a:lnTo>
                <a:lnTo>
                  <a:pt x="30" y="4"/>
                </a:lnTo>
                <a:lnTo>
                  <a:pt x="31" y="4"/>
                </a:lnTo>
                <a:lnTo>
                  <a:pt x="32" y="6"/>
                </a:lnTo>
                <a:lnTo>
                  <a:pt x="32" y="119"/>
                </a:lnTo>
                <a:lnTo>
                  <a:pt x="31" y="120"/>
                </a:lnTo>
                <a:lnTo>
                  <a:pt x="30" y="120"/>
                </a:lnTo>
                <a:close/>
                <a:moveTo>
                  <a:pt x="134" y="28"/>
                </a:moveTo>
                <a:lnTo>
                  <a:pt x="106" y="28"/>
                </a:lnTo>
                <a:lnTo>
                  <a:pt x="106" y="119"/>
                </a:lnTo>
                <a:lnTo>
                  <a:pt x="106" y="120"/>
                </a:lnTo>
                <a:lnTo>
                  <a:pt x="105" y="120"/>
                </a:lnTo>
                <a:lnTo>
                  <a:pt x="76" y="120"/>
                </a:lnTo>
                <a:lnTo>
                  <a:pt x="75" y="120"/>
                </a:lnTo>
                <a:lnTo>
                  <a:pt x="73" y="119"/>
                </a:lnTo>
                <a:lnTo>
                  <a:pt x="73" y="28"/>
                </a:lnTo>
                <a:lnTo>
                  <a:pt x="44" y="28"/>
                </a:lnTo>
                <a:lnTo>
                  <a:pt x="42" y="6"/>
                </a:lnTo>
                <a:lnTo>
                  <a:pt x="42" y="4"/>
                </a:lnTo>
                <a:lnTo>
                  <a:pt x="44" y="4"/>
                </a:lnTo>
                <a:lnTo>
                  <a:pt x="134" y="4"/>
                </a:lnTo>
                <a:lnTo>
                  <a:pt x="136" y="4"/>
                </a:lnTo>
                <a:lnTo>
                  <a:pt x="136" y="6"/>
                </a:lnTo>
                <a:lnTo>
                  <a:pt x="136" y="27"/>
                </a:lnTo>
                <a:lnTo>
                  <a:pt x="134" y="28"/>
                </a:lnTo>
                <a:close/>
                <a:moveTo>
                  <a:pt x="307" y="81"/>
                </a:moveTo>
                <a:lnTo>
                  <a:pt x="256" y="81"/>
                </a:lnTo>
                <a:lnTo>
                  <a:pt x="253" y="81"/>
                </a:lnTo>
                <a:lnTo>
                  <a:pt x="253" y="79"/>
                </a:lnTo>
                <a:lnTo>
                  <a:pt x="253" y="57"/>
                </a:lnTo>
                <a:lnTo>
                  <a:pt x="253" y="55"/>
                </a:lnTo>
                <a:lnTo>
                  <a:pt x="256" y="55"/>
                </a:lnTo>
                <a:lnTo>
                  <a:pt x="307" y="55"/>
                </a:lnTo>
                <a:lnTo>
                  <a:pt x="309" y="55"/>
                </a:lnTo>
                <a:lnTo>
                  <a:pt x="309" y="57"/>
                </a:lnTo>
                <a:lnTo>
                  <a:pt x="309" y="79"/>
                </a:lnTo>
                <a:lnTo>
                  <a:pt x="309" y="81"/>
                </a:lnTo>
                <a:lnTo>
                  <a:pt x="307" y="81"/>
                </a:lnTo>
                <a:close/>
                <a:moveTo>
                  <a:pt x="172" y="28"/>
                </a:moveTo>
                <a:lnTo>
                  <a:pt x="146" y="28"/>
                </a:lnTo>
                <a:lnTo>
                  <a:pt x="146" y="27"/>
                </a:lnTo>
                <a:lnTo>
                  <a:pt x="146" y="6"/>
                </a:lnTo>
                <a:lnTo>
                  <a:pt x="146" y="4"/>
                </a:lnTo>
                <a:lnTo>
                  <a:pt x="172" y="4"/>
                </a:lnTo>
                <a:lnTo>
                  <a:pt x="174" y="4"/>
                </a:lnTo>
                <a:lnTo>
                  <a:pt x="174" y="6"/>
                </a:lnTo>
                <a:lnTo>
                  <a:pt x="174" y="27"/>
                </a:lnTo>
                <a:lnTo>
                  <a:pt x="174" y="28"/>
                </a:lnTo>
                <a:lnTo>
                  <a:pt x="172" y="28"/>
                </a:lnTo>
                <a:close/>
                <a:moveTo>
                  <a:pt x="472" y="28"/>
                </a:moveTo>
                <a:lnTo>
                  <a:pt x="445" y="28"/>
                </a:lnTo>
                <a:lnTo>
                  <a:pt x="445" y="27"/>
                </a:lnTo>
                <a:lnTo>
                  <a:pt x="445" y="6"/>
                </a:lnTo>
                <a:lnTo>
                  <a:pt x="445" y="4"/>
                </a:lnTo>
                <a:lnTo>
                  <a:pt x="472" y="4"/>
                </a:lnTo>
                <a:lnTo>
                  <a:pt x="473" y="4"/>
                </a:lnTo>
                <a:lnTo>
                  <a:pt x="473" y="6"/>
                </a:lnTo>
                <a:lnTo>
                  <a:pt x="473" y="27"/>
                </a:lnTo>
                <a:lnTo>
                  <a:pt x="473" y="28"/>
                </a:lnTo>
                <a:lnTo>
                  <a:pt x="472" y="28"/>
                </a:lnTo>
                <a:close/>
                <a:moveTo>
                  <a:pt x="541" y="28"/>
                </a:moveTo>
                <a:lnTo>
                  <a:pt x="514" y="28"/>
                </a:lnTo>
                <a:lnTo>
                  <a:pt x="513" y="28"/>
                </a:lnTo>
                <a:lnTo>
                  <a:pt x="513" y="27"/>
                </a:lnTo>
                <a:lnTo>
                  <a:pt x="513" y="6"/>
                </a:lnTo>
                <a:lnTo>
                  <a:pt x="513" y="4"/>
                </a:lnTo>
                <a:lnTo>
                  <a:pt x="514" y="4"/>
                </a:lnTo>
                <a:lnTo>
                  <a:pt x="541" y="4"/>
                </a:lnTo>
                <a:lnTo>
                  <a:pt x="542" y="4"/>
                </a:lnTo>
                <a:lnTo>
                  <a:pt x="542" y="6"/>
                </a:lnTo>
                <a:lnTo>
                  <a:pt x="542" y="27"/>
                </a:lnTo>
                <a:lnTo>
                  <a:pt x="542" y="28"/>
                </a:lnTo>
                <a:lnTo>
                  <a:pt x="541" y="28"/>
                </a:lnTo>
                <a:close/>
                <a:moveTo>
                  <a:pt x="425" y="120"/>
                </a:moveTo>
                <a:lnTo>
                  <a:pt x="397" y="120"/>
                </a:lnTo>
                <a:lnTo>
                  <a:pt x="396" y="120"/>
                </a:lnTo>
                <a:lnTo>
                  <a:pt x="396" y="119"/>
                </a:lnTo>
                <a:lnTo>
                  <a:pt x="396" y="73"/>
                </a:lnTo>
                <a:lnTo>
                  <a:pt x="356" y="73"/>
                </a:lnTo>
                <a:lnTo>
                  <a:pt x="356" y="119"/>
                </a:lnTo>
                <a:lnTo>
                  <a:pt x="356" y="120"/>
                </a:lnTo>
                <a:lnTo>
                  <a:pt x="355" y="120"/>
                </a:lnTo>
                <a:lnTo>
                  <a:pt x="328" y="120"/>
                </a:lnTo>
                <a:lnTo>
                  <a:pt x="326" y="120"/>
                </a:lnTo>
                <a:lnTo>
                  <a:pt x="326" y="119"/>
                </a:lnTo>
                <a:lnTo>
                  <a:pt x="326" y="6"/>
                </a:lnTo>
                <a:lnTo>
                  <a:pt x="326" y="4"/>
                </a:lnTo>
                <a:lnTo>
                  <a:pt x="328" y="4"/>
                </a:lnTo>
                <a:lnTo>
                  <a:pt x="355" y="4"/>
                </a:lnTo>
                <a:lnTo>
                  <a:pt x="356" y="4"/>
                </a:lnTo>
                <a:lnTo>
                  <a:pt x="356" y="6"/>
                </a:lnTo>
                <a:lnTo>
                  <a:pt x="356" y="45"/>
                </a:lnTo>
                <a:lnTo>
                  <a:pt x="396" y="45"/>
                </a:lnTo>
                <a:lnTo>
                  <a:pt x="396" y="6"/>
                </a:lnTo>
                <a:lnTo>
                  <a:pt x="396" y="4"/>
                </a:lnTo>
                <a:lnTo>
                  <a:pt x="397" y="4"/>
                </a:lnTo>
                <a:lnTo>
                  <a:pt x="425" y="4"/>
                </a:lnTo>
                <a:lnTo>
                  <a:pt x="427" y="4"/>
                </a:lnTo>
                <a:lnTo>
                  <a:pt x="427" y="6"/>
                </a:lnTo>
                <a:lnTo>
                  <a:pt x="427" y="119"/>
                </a:lnTo>
                <a:lnTo>
                  <a:pt x="427" y="120"/>
                </a:lnTo>
                <a:lnTo>
                  <a:pt x="425" y="120"/>
                </a:lnTo>
                <a:close/>
                <a:moveTo>
                  <a:pt x="678" y="120"/>
                </a:moveTo>
                <a:lnTo>
                  <a:pt x="650" y="120"/>
                </a:lnTo>
                <a:lnTo>
                  <a:pt x="648" y="120"/>
                </a:lnTo>
                <a:lnTo>
                  <a:pt x="648" y="119"/>
                </a:lnTo>
                <a:lnTo>
                  <a:pt x="648" y="69"/>
                </a:lnTo>
                <a:lnTo>
                  <a:pt x="622" y="96"/>
                </a:lnTo>
                <a:lnTo>
                  <a:pt x="620" y="96"/>
                </a:lnTo>
                <a:lnTo>
                  <a:pt x="593" y="69"/>
                </a:lnTo>
                <a:lnTo>
                  <a:pt x="592" y="117"/>
                </a:lnTo>
                <a:lnTo>
                  <a:pt x="592" y="119"/>
                </a:lnTo>
                <a:lnTo>
                  <a:pt x="589" y="120"/>
                </a:lnTo>
                <a:lnTo>
                  <a:pt x="564" y="120"/>
                </a:lnTo>
                <a:lnTo>
                  <a:pt x="562" y="120"/>
                </a:lnTo>
                <a:lnTo>
                  <a:pt x="562" y="119"/>
                </a:lnTo>
                <a:lnTo>
                  <a:pt x="564" y="90"/>
                </a:lnTo>
                <a:lnTo>
                  <a:pt x="564" y="61"/>
                </a:lnTo>
                <a:lnTo>
                  <a:pt x="567" y="4"/>
                </a:lnTo>
                <a:lnTo>
                  <a:pt x="567" y="3"/>
                </a:lnTo>
                <a:lnTo>
                  <a:pt x="567" y="2"/>
                </a:lnTo>
                <a:lnTo>
                  <a:pt x="568" y="3"/>
                </a:lnTo>
                <a:lnTo>
                  <a:pt x="582" y="16"/>
                </a:lnTo>
                <a:lnTo>
                  <a:pt x="598" y="31"/>
                </a:lnTo>
                <a:lnTo>
                  <a:pt x="620" y="55"/>
                </a:lnTo>
                <a:lnTo>
                  <a:pt x="643" y="31"/>
                </a:lnTo>
                <a:lnTo>
                  <a:pt x="658" y="16"/>
                </a:lnTo>
                <a:lnTo>
                  <a:pt x="672" y="2"/>
                </a:lnTo>
                <a:lnTo>
                  <a:pt x="674" y="2"/>
                </a:lnTo>
                <a:lnTo>
                  <a:pt x="675" y="3"/>
                </a:lnTo>
                <a:lnTo>
                  <a:pt x="678" y="61"/>
                </a:lnTo>
                <a:lnTo>
                  <a:pt x="680" y="117"/>
                </a:lnTo>
                <a:lnTo>
                  <a:pt x="680" y="119"/>
                </a:lnTo>
                <a:lnTo>
                  <a:pt x="680" y="120"/>
                </a:lnTo>
                <a:lnTo>
                  <a:pt x="678" y="120"/>
                </a:lnTo>
                <a:close/>
                <a:moveTo>
                  <a:pt x="778" y="120"/>
                </a:moveTo>
                <a:lnTo>
                  <a:pt x="701" y="120"/>
                </a:lnTo>
                <a:lnTo>
                  <a:pt x="699" y="119"/>
                </a:lnTo>
                <a:lnTo>
                  <a:pt x="699" y="117"/>
                </a:lnTo>
                <a:lnTo>
                  <a:pt x="699" y="6"/>
                </a:lnTo>
                <a:lnTo>
                  <a:pt x="699" y="4"/>
                </a:lnTo>
                <a:lnTo>
                  <a:pt x="701" y="4"/>
                </a:lnTo>
                <a:lnTo>
                  <a:pt x="777" y="4"/>
                </a:lnTo>
                <a:lnTo>
                  <a:pt x="780" y="4"/>
                </a:lnTo>
                <a:lnTo>
                  <a:pt x="780" y="6"/>
                </a:lnTo>
                <a:lnTo>
                  <a:pt x="780" y="27"/>
                </a:lnTo>
                <a:lnTo>
                  <a:pt x="780" y="28"/>
                </a:lnTo>
                <a:lnTo>
                  <a:pt x="777" y="30"/>
                </a:lnTo>
                <a:lnTo>
                  <a:pt x="729" y="28"/>
                </a:lnTo>
                <a:lnTo>
                  <a:pt x="729" y="48"/>
                </a:lnTo>
                <a:lnTo>
                  <a:pt x="777" y="48"/>
                </a:lnTo>
                <a:lnTo>
                  <a:pt x="778" y="48"/>
                </a:lnTo>
                <a:lnTo>
                  <a:pt x="778" y="51"/>
                </a:lnTo>
                <a:lnTo>
                  <a:pt x="778" y="71"/>
                </a:lnTo>
                <a:lnTo>
                  <a:pt x="778" y="73"/>
                </a:lnTo>
                <a:lnTo>
                  <a:pt x="777" y="73"/>
                </a:lnTo>
                <a:lnTo>
                  <a:pt x="729" y="73"/>
                </a:lnTo>
                <a:lnTo>
                  <a:pt x="729" y="93"/>
                </a:lnTo>
                <a:lnTo>
                  <a:pt x="778" y="93"/>
                </a:lnTo>
                <a:lnTo>
                  <a:pt x="780" y="93"/>
                </a:lnTo>
                <a:lnTo>
                  <a:pt x="781" y="95"/>
                </a:lnTo>
                <a:lnTo>
                  <a:pt x="781" y="117"/>
                </a:lnTo>
                <a:lnTo>
                  <a:pt x="780" y="119"/>
                </a:lnTo>
                <a:lnTo>
                  <a:pt x="778" y="120"/>
                </a:lnTo>
                <a:close/>
                <a:moveTo>
                  <a:pt x="254" y="120"/>
                </a:moveTo>
                <a:lnTo>
                  <a:pt x="222" y="120"/>
                </a:lnTo>
                <a:lnTo>
                  <a:pt x="220" y="119"/>
                </a:lnTo>
                <a:lnTo>
                  <a:pt x="213" y="103"/>
                </a:lnTo>
                <a:lnTo>
                  <a:pt x="172" y="103"/>
                </a:lnTo>
                <a:lnTo>
                  <a:pt x="167" y="117"/>
                </a:lnTo>
                <a:lnTo>
                  <a:pt x="165" y="119"/>
                </a:lnTo>
                <a:lnTo>
                  <a:pt x="164" y="120"/>
                </a:lnTo>
                <a:lnTo>
                  <a:pt x="136" y="120"/>
                </a:lnTo>
                <a:lnTo>
                  <a:pt x="134" y="120"/>
                </a:lnTo>
                <a:lnTo>
                  <a:pt x="134" y="119"/>
                </a:lnTo>
                <a:lnTo>
                  <a:pt x="134" y="117"/>
                </a:lnTo>
                <a:lnTo>
                  <a:pt x="165" y="54"/>
                </a:lnTo>
                <a:lnTo>
                  <a:pt x="181" y="24"/>
                </a:lnTo>
                <a:lnTo>
                  <a:pt x="192" y="0"/>
                </a:lnTo>
                <a:lnTo>
                  <a:pt x="195" y="0"/>
                </a:lnTo>
                <a:lnTo>
                  <a:pt x="196" y="0"/>
                </a:lnTo>
                <a:lnTo>
                  <a:pt x="256" y="117"/>
                </a:lnTo>
                <a:lnTo>
                  <a:pt x="256" y="119"/>
                </a:lnTo>
                <a:lnTo>
                  <a:pt x="254" y="120"/>
                </a:lnTo>
                <a:close/>
                <a:moveTo>
                  <a:pt x="192" y="55"/>
                </a:moveTo>
                <a:lnTo>
                  <a:pt x="181" y="81"/>
                </a:lnTo>
                <a:lnTo>
                  <a:pt x="205" y="81"/>
                </a:lnTo>
                <a:lnTo>
                  <a:pt x="192" y="55"/>
                </a:lnTo>
                <a:close/>
                <a:moveTo>
                  <a:pt x="242" y="28"/>
                </a:moveTo>
                <a:lnTo>
                  <a:pt x="215" y="28"/>
                </a:lnTo>
                <a:lnTo>
                  <a:pt x="213" y="27"/>
                </a:lnTo>
                <a:lnTo>
                  <a:pt x="213" y="6"/>
                </a:lnTo>
                <a:lnTo>
                  <a:pt x="215" y="4"/>
                </a:lnTo>
                <a:lnTo>
                  <a:pt x="242" y="4"/>
                </a:lnTo>
                <a:lnTo>
                  <a:pt x="243" y="4"/>
                </a:lnTo>
                <a:lnTo>
                  <a:pt x="243" y="6"/>
                </a:lnTo>
                <a:lnTo>
                  <a:pt x="243" y="27"/>
                </a:lnTo>
                <a:lnTo>
                  <a:pt x="243" y="28"/>
                </a:lnTo>
                <a:lnTo>
                  <a:pt x="242" y="2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7" name="Freeform 187">
            <a:extLst>
              <a:ext uri="{FF2B5EF4-FFF2-40B4-BE49-F238E27FC236}">
                <a16:creationId xmlns:a16="http://schemas.microsoft.com/office/drawing/2014/main" id="{C9C29DD5-7763-AF5C-0416-B9336FD21D5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77148" y="5092392"/>
            <a:ext cx="875236" cy="64800"/>
          </a:xfrm>
          <a:custGeom>
            <a:avLst/>
            <a:gdLst>
              <a:gd name="T0" fmla="*/ 1896 w 2026"/>
              <a:gd name="T1" fmla="*/ 122 h 151"/>
              <a:gd name="T2" fmla="*/ 2026 w 2026"/>
              <a:gd name="T3" fmla="*/ 4 h 151"/>
              <a:gd name="T4" fmla="*/ 47 w 2026"/>
              <a:gd name="T5" fmla="*/ 27 h 151"/>
              <a:gd name="T6" fmla="*/ 119 w 2026"/>
              <a:gd name="T7" fmla="*/ 27 h 151"/>
              <a:gd name="T8" fmla="*/ 72 w 2026"/>
              <a:gd name="T9" fmla="*/ 148 h 151"/>
              <a:gd name="T10" fmla="*/ 54 w 2026"/>
              <a:gd name="T11" fmla="*/ 148 h 151"/>
              <a:gd name="T12" fmla="*/ 154 w 2026"/>
              <a:gd name="T13" fmla="*/ 27 h 151"/>
              <a:gd name="T14" fmla="*/ 188 w 2026"/>
              <a:gd name="T15" fmla="*/ 63 h 151"/>
              <a:gd name="T16" fmla="*/ 256 w 2026"/>
              <a:gd name="T17" fmla="*/ 148 h 151"/>
              <a:gd name="T18" fmla="*/ 324 w 2026"/>
              <a:gd name="T19" fmla="*/ 127 h 151"/>
              <a:gd name="T20" fmla="*/ 302 w 2026"/>
              <a:gd name="T21" fmla="*/ 87 h 151"/>
              <a:gd name="T22" fmla="*/ 268 w 2026"/>
              <a:gd name="T23" fmla="*/ 25 h 151"/>
              <a:gd name="T24" fmla="*/ 345 w 2026"/>
              <a:gd name="T25" fmla="*/ 10 h 151"/>
              <a:gd name="T26" fmla="*/ 318 w 2026"/>
              <a:gd name="T27" fmla="*/ 22 h 151"/>
              <a:gd name="T28" fmla="*/ 324 w 2026"/>
              <a:gd name="T29" fmla="*/ 56 h 151"/>
              <a:gd name="T30" fmla="*/ 369 w 2026"/>
              <a:gd name="T31" fmla="*/ 128 h 151"/>
              <a:gd name="T32" fmla="*/ 288 w 2026"/>
              <a:gd name="T33" fmla="*/ 141 h 151"/>
              <a:gd name="T34" fmla="*/ 422 w 2026"/>
              <a:gd name="T35" fmla="*/ 29 h 151"/>
              <a:gd name="T36" fmla="*/ 493 w 2026"/>
              <a:gd name="T37" fmla="*/ 27 h 151"/>
              <a:gd name="T38" fmla="*/ 458 w 2026"/>
              <a:gd name="T39" fmla="*/ 125 h 151"/>
              <a:gd name="T40" fmla="*/ 379 w 2026"/>
              <a:gd name="T41" fmla="*/ 125 h 151"/>
              <a:gd name="T42" fmla="*/ 567 w 2026"/>
              <a:gd name="T43" fmla="*/ 27 h 151"/>
              <a:gd name="T44" fmla="*/ 582 w 2026"/>
              <a:gd name="T45" fmla="*/ 148 h 151"/>
              <a:gd name="T46" fmla="*/ 651 w 2026"/>
              <a:gd name="T47" fmla="*/ 124 h 151"/>
              <a:gd name="T48" fmla="*/ 607 w 2026"/>
              <a:gd name="T49" fmla="*/ 82 h 151"/>
              <a:gd name="T50" fmla="*/ 592 w 2026"/>
              <a:gd name="T51" fmla="*/ 18 h 151"/>
              <a:gd name="T52" fmla="*/ 667 w 2026"/>
              <a:gd name="T53" fmla="*/ 4 h 151"/>
              <a:gd name="T54" fmla="*/ 629 w 2026"/>
              <a:gd name="T55" fmla="*/ 24 h 151"/>
              <a:gd name="T56" fmla="*/ 670 w 2026"/>
              <a:gd name="T57" fmla="*/ 66 h 151"/>
              <a:gd name="T58" fmla="*/ 682 w 2026"/>
              <a:gd name="T59" fmla="*/ 135 h 151"/>
              <a:gd name="T60" fmla="*/ 605 w 2026"/>
              <a:gd name="T61" fmla="*/ 148 h 151"/>
              <a:gd name="T62" fmla="*/ 822 w 2026"/>
              <a:gd name="T63" fmla="*/ 111 h 151"/>
              <a:gd name="T64" fmla="*/ 750 w 2026"/>
              <a:gd name="T65" fmla="*/ 149 h 151"/>
              <a:gd name="T66" fmla="*/ 706 w 2026"/>
              <a:gd name="T67" fmla="*/ 29 h 151"/>
              <a:gd name="T68" fmla="*/ 743 w 2026"/>
              <a:gd name="T69" fmla="*/ 115 h 151"/>
              <a:gd name="T70" fmla="*/ 788 w 2026"/>
              <a:gd name="T71" fmla="*/ 100 h 151"/>
              <a:gd name="T72" fmla="*/ 894 w 2026"/>
              <a:gd name="T73" fmla="*/ 28 h 151"/>
              <a:gd name="T74" fmla="*/ 880 w 2026"/>
              <a:gd name="T75" fmla="*/ 111 h 151"/>
              <a:gd name="T76" fmla="*/ 939 w 2026"/>
              <a:gd name="T77" fmla="*/ 94 h 151"/>
              <a:gd name="T78" fmla="*/ 949 w 2026"/>
              <a:gd name="T79" fmla="*/ 138 h 151"/>
              <a:gd name="T80" fmla="*/ 859 w 2026"/>
              <a:gd name="T81" fmla="*/ 134 h 151"/>
              <a:gd name="T82" fmla="*/ 842 w 2026"/>
              <a:gd name="T83" fmla="*/ 44 h 151"/>
              <a:gd name="T84" fmla="*/ 914 w 2026"/>
              <a:gd name="T85" fmla="*/ 0 h 151"/>
              <a:gd name="T86" fmla="*/ 975 w 2026"/>
              <a:gd name="T87" fmla="*/ 59 h 151"/>
              <a:gd name="T88" fmla="*/ 1099 w 2026"/>
              <a:gd name="T89" fmla="*/ 148 h 151"/>
              <a:gd name="T90" fmla="*/ 1030 w 2026"/>
              <a:gd name="T91" fmla="*/ 148 h 151"/>
              <a:gd name="T92" fmla="*/ 1092 w 2026"/>
              <a:gd name="T93" fmla="*/ 4 h 151"/>
              <a:gd name="T94" fmla="*/ 1286 w 2026"/>
              <a:gd name="T95" fmla="*/ 124 h 151"/>
              <a:gd name="T96" fmla="*/ 1194 w 2026"/>
              <a:gd name="T97" fmla="*/ 125 h 151"/>
              <a:gd name="T98" fmla="*/ 1311 w 2026"/>
              <a:gd name="T99" fmla="*/ 124 h 151"/>
              <a:gd name="T100" fmla="*/ 1379 w 2026"/>
              <a:gd name="T101" fmla="*/ 124 h 151"/>
              <a:gd name="T102" fmla="*/ 1458 w 2026"/>
              <a:gd name="T103" fmla="*/ 29 h 151"/>
              <a:gd name="T104" fmla="*/ 1505 w 2026"/>
              <a:gd name="T105" fmla="*/ 125 h 151"/>
              <a:gd name="T106" fmla="*/ 1424 w 2026"/>
              <a:gd name="T107" fmla="*/ 124 h 151"/>
              <a:gd name="T108" fmla="*/ 1605 w 2026"/>
              <a:gd name="T109" fmla="*/ 122 h 151"/>
              <a:gd name="T110" fmla="*/ 1663 w 2026"/>
              <a:gd name="T111" fmla="*/ 46 h 151"/>
              <a:gd name="T112" fmla="*/ 1629 w 2026"/>
              <a:gd name="T113" fmla="*/ 27 h 151"/>
              <a:gd name="T114" fmla="*/ 1752 w 2026"/>
              <a:gd name="T115" fmla="*/ 27 h 151"/>
              <a:gd name="T116" fmla="*/ 1876 w 2026"/>
              <a:gd name="T117" fmla="*/ 4 h 151"/>
              <a:gd name="T118" fmla="*/ 1811 w 2026"/>
              <a:gd name="T11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26" h="151">
                <a:moveTo>
                  <a:pt x="2016" y="148"/>
                </a:moveTo>
                <a:lnTo>
                  <a:pt x="1988" y="148"/>
                </a:lnTo>
                <a:lnTo>
                  <a:pt x="1927" y="46"/>
                </a:lnTo>
                <a:lnTo>
                  <a:pt x="1927" y="122"/>
                </a:lnTo>
                <a:lnTo>
                  <a:pt x="1927" y="124"/>
                </a:lnTo>
                <a:lnTo>
                  <a:pt x="1928" y="125"/>
                </a:lnTo>
                <a:lnTo>
                  <a:pt x="1937" y="125"/>
                </a:lnTo>
                <a:lnTo>
                  <a:pt x="1937" y="148"/>
                </a:lnTo>
                <a:lnTo>
                  <a:pt x="1886" y="148"/>
                </a:lnTo>
                <a:lnTo>
                  <a:pt x="1886" y="125"/>
                </a:lnTo>
                <a:lnTo>
                  <a:pt x="1893" y="125"/>
                </a:lnTo>
                <a:lnTo>
                  <a:pt x="1894" y="124"/>
                </a:lnTo>
                <a:lnTo>
                  <a:pt x="1896" y="122"/>
                </a:lnTo>
                <a:lnTo>
                  <a:pt x="1896" y="29"/>
                </a:lnTo>
                <a:lnTo>
                  <a:pt x="1894" y="27"/>
                </a:lnTo>
                <a:lnTo>
                  <a:pt x="1893" y="27"/>
                </a:lnTo>
                <a:lnTo>
                  <a:pt x="1886" y="27"/>
                </a:lnTo>
                <a:lnTo>
                  <a:pt x="1886" y="4"/>
                </a:lnTo>
                <a:lnTo>
                  <a:pt x="1930" y="4"/>
                </a:lnTo>
                <a:lnTo>
                  <a:pt x="1985" y="94"/>
                </a:lnTo>
                <a:lnTo>
                  <a:pt x="1985" y="29"/>
                </a:lnTo>
                <a:lnTo>
                  <a:pt x="1983" y="27"/>
                </a:lnTo>
                <a:lnTo>
                  <a:pt x="1982" y="27"/>
                </a:lnTo>
                <a:lnTo>
                  <a:pt x="1975" y="27"/>
                </a:lnTo>
                <a:lnTo>
                  <a:pt x="1975" y="4"/>
                </a:lnTo>
                <a:lnTo>
                  <a:pt x="2026" y="4"/>
                </a:lnTo>
                <a:lnTo>
                  <a:pt x="2026" y="27"/>
                </a:lnTo>
                <a:lnTo>
                  <a:pt x="2017" y="27"/>
                </a:lnTo>
                <a:lnTo>
                  <a:pt x="2016" y="27"/>
                </a:lnTo>
                <a:lnTo>
                  <a:pt x="2016" y="29"/>
                </a:lnTo>
                <a:lnTo>
                  <a:pt x="2016" y="148"/>
                </a:lnTo>
                <a:close/>
                <a:moveTo>
                  <a:pt x="10" y="29"/>
                </a:moveTo>
                <a:lnTo>
                  <a:pt x="10" y="27"/>
                </a:lnTo>
                <a:lnTo>
                  <a:pt x="7" y="27"/>
                </a:lnTo>
                <a:lnTo>
                  <a:pt x="0" y="27"/>
                </a:lnTo>
                <a:lnTo>
                  <a:pt x="0" y="4"/>
                </a:lnTo>
                <a:lnTo>
                  <a:pt x="54" y="4"/>
                </a:lnTo>
                <a:lnTo>
                  <a:pt x="54" y="27"/>
                </a:lnTo>
                <a:lnTo>
                  <a:pt x="47" y="27"/>
                </a:lnTo>
                <a:lnTo>
                  <a:pt x="44" y="27"/>
                </a:lnTo>
                <a:lnTo>
                  <a:pt x="44" y="29"/>
                </a:lnTo>
                <a:lnTo>
                  <a:pt x="44" y="67"/>
                </a:lnTo>
                <a:lnTo>
                  <a:pt x="78" y="32"/>
                </a:lnTo>
                <a:lnTo>
                  <a:pt x="78" y="31"/>
                </a:lnTo>
                <a:lnTo>
                  <a:pt x="78" y="28"/>
                </a:lnTo>
                <a:lnTo>
                  <a:pt x="78" y="27"/>
                </a:lnTo>
                <a:lnTo>
                  <a:pt x="75" y="27"/>
                </a:lnTo>
                <a:lnTo>
                  <a:pt x="69" y="27"/>
                </a:lnTo>
                <a:lnTo>
                  <a:pt x="69" y="4"/>
                </a:lnTo>
                <a:lnTo>
                  <a:pt x="124" y="4"/>
                </a:lnTo>
                <a:lnTo>
                  <a:pt x="124" y="27"/>
                </a:lnTo>
                <a:lnTo>
                  <a:pt x="119" y="27"/>
                </a:lnTo>
                <a:lnTo>
                  <a:pt x="117" y="27"/>
                </a:lnTo>
                <a:lnTo>
                  <a:pt x="114" y="27"/>
                </a:lnTo>
                <a:lnTo>
                  <a:pt x="113" y="28"/>
                </a:lnTo>
                <a:lnTo>
                  <a:pt x="112" y="29"/>
                </a:lnTo>
                <a:lnTo>
                  <a:pt x="81" y="62"/>
                </a:lnTo>
                <a:lnTo>
                  <a:pt x="123" y="120"/>
                </a:lnTo>
                <a:lnTo>
                  <a:pt x="124" y="122"/>
                </a:lnTo>
                <a:lnTo>
                  <a:pt x="127" y="124"/>
                </a:lnTo>
                <a:lnTo>
                  <a:pt x="129" y="124"/>
                </a:lnTo>
                <a:lnTo>
                  <a:pt x="131" y="125"/>
                </a:lnTo>
                <a:lnTo>
                  <a:pt x="137" y="125"/>
                </a:lnTo>
                <a:lnTo>
                  <a:pt x="137" y="148"/>
                </a:lnTo>
                <a:lnTo>
                  <a:pt x="72" y="148"/>
                </a:lnTo>
                <a:lnTo>
                  <a:pt x="72" y="125"/>
                </a:lnTo>
                <a:lnTo>
                  <a:pt x="79" y="125"/>
                </a:lnTo>
                <a:lnTo>
                  <a:pt x="81" y="125"/>
                </a:lnTo>
                <a:lnTo>
                  <a:pt x="82" y="124"/>
                </a:lnTo>
                <a:lnTo>
                  <a:pt x="82" y="122"/>
                </a:lnTo>
                <a:lnTo>
                  <a:pt x="82" y="121"/>
                </a:lnTo>
                <a:lnTo>
                  <a:pt x="58" y="86"/>
                </a:lnTo>
                <a:lnTo>
                  <a:pt x="44" y="100"/>
                </a:lnTo>
                <a:lnTo>
                  <a:pt x="44" y="122"/>
                </a:lnTo>
                <a:lnTo>
                  <a:pt x="44" y="124"/>
                </a:lnTo>
                <a:lnTo>
                  <a:pt x="47" y="125"/>
                </a:lnTo>
                <a:lnTo>
                  <a:pt x="54" y="125"/>
                </a:lnTo>
                <a:lnTo>
                  <a:pt x="54" y="148"/>
                </a:lnTo>
                <a:lnTo>
                  <a:pt x="0" y="148"/>
                </a:lnTo>
                <a:lnTo>
                  <a:pt x="0" y="125"/>
                </a:lnTo>
                <a:lnTo>
                  <a:pt x="7" y="125"/>
                </a:lnTo>
                <a:lnTo>
                  <a:pt x="10" y="124"/>
                </a:lnTo>
                <a:lnTo>
                  <a:pt x="10" y="122"/>
                </a:lnTo>
                <a:lnTo>
                  <a:pt x="10" y="29"/>
                </a:lnTo>
                <a:close/>
                <a:moveTo>
                  <a:pt x="144" y="148"/>
                </a:moveTo>
                <a:lnTo>
                  <a:pt x="144" y="125"/>
                </a:lnTo>
                <a:lnTo>
                  <a:pt x="153" y="125"/>
                </a:lnTo>
                <a:lnTo>
                  <a:pt x="154" y="124"/>
                </a:lnTo>
                <a:lnTo>
                  <a:pt x="154" y="122"/>
                </a:lnTo>
                <a:lnTo>
                  <a:pt x="154" y="29"/>
                </a:lnTo>
                <a:lnTo>
                  <a:pt x="154" y="27"/>
                </a:lnTo>
                <a:lnTo>
                  <a:pt x="153" y="27"/>
                </a:lnTo>
                <a:lnTo>
                  <a:pt x="144" y="27"/>
                </a:lnTo>
                <a:lnTo>
                  <a:pt x="144" y="4"/>
                </a:lnTo>
                <a:lnTo>
                  <a:pt x="254" y="4"/>
                </a:lnTo>
                <a:lnTo>
                  <a:pt x="254" y="46"/>
                </a:lnTo>
                <a:lnTo>
                  <a:pt x="233" y="46"/>
                </a:lnTo>
                <a:lnTo>
                  <a:pt x="233" y="32"/>
                </a:lnTo>
                <a:lnTo>
                  <a:pt x="232" y="29"/>
                </a:lnTo>
                <a:lnTo>
                  <a:pt x="232" y="28"/>
                </a:lnTo>
                <a:lnTo>
                  <a:pt x="230" y="27"/>
                </a:lnTo>
                <a:lnTo>
                  <a:pt x="227" y="27"/>
                </a:lnTo>
                <a:lnTo>
                  <a:pt x="188" y="27"/>
                </a:lnTo>
                <a:lnTo>
                  <a:pt x="188" y="63"/>
                </a:lnTo>
                <a:lnTo>
                  <a:pt x="236" y="63"/>
                </a:lnTo>
                <a:lnTo>
                  <a:pt x="236" y="86"/>
                </a:lnTo>
                <a:lnTo>
                  <a:pt x="188" y="86"/>
                </a:lnTo>
                <a:lnTo>
                  <a:pt x="188" y="124"/>
                </a:lnTo>
                <a:lnTo>
                  <a:pt x="226" y="124"/>
                </a:lnTo>
                <a:lnTo>
                  <a:pt x="229" y="124"/>
                </a:lnTo>
                <a:lnTo>
                  <a:pt x="232" y="122"/>
                </a:lnTo>
                <a:lnTo>
                  <a:pt x="233" y="121"/>
                </a:lnTo>
                <a:lnTo>
                  <a:pt x="233" y="120"/>
                </a:lnTo>
                <a:lnTo>
                  <a:pt x="235" y="115"/>
                </a:lnTo>
                <a:lnTo>
                  <a:pt x="235" y="103"/>
                </a:lnTo>
                <a:lnTo>
                  <a:pt x="256" y="103"/>
                </a:lnTo>
                <a:lnTo>
                  <a:pt x="256" y="148"/>
                </a:lnTo>
                <a:lnTo>
                  <a:pt x="144" y="148"/>
                </a:lnTo>
                <a:close/>
                <a:moveTo>
                  <a:pt x="263" y="148"/>
                </a:moveTo>
                <a:lnTo>
                  <a:pt x="263" y="103"/>
                </a:lnTo>
                <a:lnTo>
                  <a:pt x="284" y="103"/>
                </a:lnTo>
                <a:lnTo>
                  <a:pt x="285" y="107"/>
                </a:lnTo>
                <a:lnTo>
                  <a:pt x="288" y="113"/>
                </a:lnTo>
                <a:lnTo>
                  <a:pt x="291" y="115"/>
                </a:lnTo>
                <a:lnTo>
                  <a:pt x="294" y="120"/>
                </a:lnTo>
                <a:lnTo>
                  <a:pt x="298" y="122"/>
                </a:lnTo>
                <a:lnTo>
                  <a:pt x="304" y="125"/>
                </a:lnTo>
                <a:lnTo>
                  <a:pt x="311" y="127"/>
                </a:lnTo>
                <a:lnTo>
                  <a:pt x="318" y="127"/>
                </a:lnTo>
                <a:lnTo>
                  <a:pt x="324" y="127"/>
                </a:lnTo>
                <a:lnTo>
                  <a:pt x="329" y="125"/>
                </a:lnTo>
                <a:lnTo>
                  <a:pt x="333" y="124"/>
                </a:lnTo>
                <a:lnTo>
                  <a:pt x="336" y="121"/>
                </a:lnTo>
                <a:lnTo>
                  <a:pt x="338" y="118"/>
                </a:lnTo>
                <a:lnTo>
                  <a:pt x="339" y="115"/>
                </a:lnTo>
                <a:lnTo>
                  <a:pt x="340" y="110"/>
                </a:lnTo>
                <a:lnTo>
                  <a:pt x="340" y="106"/>
                </a:lnTo>
                <a:lnTo>
                  <a:pt x="338" y="101"/>
                </a:lnTo>
                <a:lnTo>
                  <a:pt x="333" y="99"/>
                </a:lnTo>
                <a:lnTo>
                  <a:pt x="329" y="96"/>
                </a:lnTo>
                <a:lnTo>
                  <a:pt x="324" y="94"/>
                </a:lnTo>
                <a:lnTo>
                  <a:pt x="316" y="91"/>
                </a:lnTo>
                <a:lnTo>
                  <a:pt x="302" y="87"/>
                </a:lnTo>
                <a:lnTo>
                  <a:pt x="295" y="84"/>
                </a:lnTo>
                <a:lnTo>
                  <a:pt x="288" y="82"/>
                </a:lnTo>
                <a:lnTo>
                  <a:pt x="283" y="77"/>
                </a:lnTo>
                <a:lnTo>
                  <a:pt x="277" y="73"/>
                </a:lnTo>
                <a:lnTo>
                  <a:pt x="271" y="67"/>
                </a:lnTo>
                <a:lnTo>
                  <a:pt x="267" y="60"/>
                </a:lnTo>
                <a:lnTo>
                  <a:pt x="266" y="52"/>
                </a:lnTo>
                <a:lnTo>
                  <a:pt x="264" y="48"/>
                </a:lnTo>
                <a:lnTo>
                  <a:pt x="264" y="42"/>
                </a:lnTo>
                <a:lnTo>
                  <a:pt x="264" y="38"/>
                </a:lnTo>
                <a:lnTo>
                  <a:pt x="266" y="34"/>
                </a:lnTo>
                <a:lnTo>
                  <a:pt x="267" y="29"/>
                </a:lnTo>
                <a:lnTo>
                  <a:pt x="268" y="25"/>
                </a:lnTo>
                <a:lnTo>
                  <a:pt x="270" y="22"/>
                </a:lnTo>
                <a:lnTo>
                  <a:pt x="273" y="18"/>
                </a:lnTo>
                <a:lnTo>
                  <a:pt x="275" y="15"/>
                </a:lnTo>
                <a:lnTo>
                  <a:pt x="278" y="13"/>
                </a:lnTo>
                <a:lnTo>
                  <a:pt x="285" y="8"/>
                </a:lnTo>
                <a:lnTo>
                  <a:pt x="294" y="4"/>
                </a:lnTo>
                <a:lnTo>
                  <a:pt x="304" y="1"/>
                </a:lnTo>
                <a:lnTo>
                  <a:pt x="314" y="1"/>
                </a:lnTo>
                <a:lnTo>
                  <a:pt x="319" y="1"/>
                </a:lnTo>
                <a:lnTo>
                  <a:pt x="324" y="1"/>
                </a:lnTo>
                <a:lnTo>
                  <a:pt x="332" y="3"/>
                </a:lnTo>
                <a:lnTo>
                  <a:pt x="340" y="7"/>
                </a:lnTo>
                <a:lnTo>
                  <a:pt x="345" y="10"/>
                </a:lnTo>
                <a:lnTo>
                  <a:pt x="348" y="13"/>
                </a:lnTo>
                <a:lnTo>
                  <a:pt x="348" y="4"/>
                </a:lnTo>
                <a:lnTo>
                  <a:pt x="369" y="4"/>
                </a:lnTo>
                <a:lnTo>
                  <a:pt x="369" y="45"/>
                </a:lnTo>
                <a:lnTo>
                  <a:pt x="349" y="45"/>
                </a:lnTo>
                <a:lnTo>
                  <a:pt x="346" y="39"/>
                </a:lnTo>
                <a:lnTo>
                  <a:pt x="343" y="35"/>
                </a:lnTo>
                <a:lnTo>
                  <a:pt x="340" y="31"/>
                </a:lnTo>
                <a:lnTo>
                  <a:pt x="336" y="28"/>
                </a:lnTo>
                <a:lnTo>
                  <a:pt x="332" y="25"/>
                </a:lnTo>
                <a:lnTo>
                  <a:pt x="328" y="24"/>
                </a:lnTo>
                <a:lnTo>
                  <a:pt x="324" y="24"/>
                </a:lnTo>
                <a:lnTo>
                  <a:pt x="318" y="22"/>
                </a:lnTo>
                <a:lnTo>
                  <a:pt x="314" y="22"/>
                </a:lnTo>
                <a:lnTo>
                  <a:pt x="311" y="24"/>
                </a:lnTo>
                <a:lnTo>
                  <a:pt x="307" y="25"/>
                </a:lnTo>
                <a:lnTo>
                  <a:pt x="304" y="27"/>
                </a:lnTo>
                <a:lnTo>
                  <a:pt x="302" y="29"/>
                </a:lnTo>
                <a:lnTo>
                  <a:pt x="301" y="32"/>
                </a:lnTo>
                <a:lnTo>
                  <a:pt x="300" y="35"/>
                </a:lnTo>
                <a:lnTo>
                  <a:pt x="298" y="39"/>
                </a:lnTo>
                <a:lnTo>
                  <a:pt x="300" y="44"/>
                </a:lnTo>
                <a:lnTo>
                  <a:pt x="302" y="46"/>
                </a:lnTo>
                <a:lnTo>
                  <a:pt x="305" y="49"/>
                </a:lnTo>
                <a:lnTo>
                  <a:pt x="311" y="52"/>
                </a:lnTo>
                <a:lnTo>
                  <a:pt x="324" y="56"/>
                </a:lnTo>
                <a:lnTo>
                  <a:pt x="338" y="60"/>
                </a:lnTo>
                <a:lnTo>
                  <a:pt x="350" y="66"/>
                </a:lnTo>
                <a:lnTo>
                  <a:pt x="357" y="70"/>
                </a:lnTo>
                <a:lnTo>
                  <a:pt x="363" y="75"/>
                </a:lnTo>
                <a:lnTo>
                  <a:pt x="369" y="80"/>
                </a:lnTo>
                <a:lnTo>
                  <a:pt x="372" y="87"/>
                </a:lnTo>
                <a:lnTo>
                  <a:pt x="374" y="94"/>
                </a:lnTo>
                <a:lnTo>
                  <a:pt x="374" y="99"/>
                </a:lnTo>
                <a:lnTo>
                  <a:pt x="376" y="104"/>
                </a:lnTo>
                <a:lnTo>
                  <a:pt x="374" y="114"/>
                </a:lnTo>
                <a:lnTo>
                  <a:pt x="373" y="120"/>
                </a:lnTo>
                <a:lnTo>
                  <a:pt x="372" y="124"/>
                </a:lnTo>
                <a:lnTo>
                  <a:pt x="369" y="128"/>
                </a:lnTo>
                <a:lnTo>
                  <a:pt x="366" y="131"/>
                </a:lnTo>
                <a:lnTo>
                  <a:pt x="363" y="135"/>
                </a:lnTo>
                <a:lnTo>
                  <a:pt x="360" y="138"/>
                </a:lnTo>
                <a:lnTo>
                  <a:pt x="356" y="141"/>
                </a:lnTo>
                <a:lnTo>
                  <a:pt x="352" y="144"/>
                </a:lnTo>
                <a:lnTo>
                  <a:pt x="343" y="146"/>
                </a:lnTo>
                <a:lnTo>
                  <a:pt x="333" y="149"/>
                </a:lnTo>
                <a:lnTo>
                  <a:pt x="322" y="151"/>
                </a:lnTo>
                <a:lnTo>
                  <a:pt x="315" y="151"/>
                </a:lnTo>
                <a:lnTo>
                  <a:pt x="309" y="149"/>
                </a:lnTo>
                <a:lnTo>
                  <a:pt x="300" y="146"/>
                </a:lnTo>
                <a:lnTo>
                  <a:pt x="291" y="142"/>
                </a:lnTo>
                <a:lnTo>
                  <a:pt x="288" y="141"/>
                </a:lnTo>
                <a:lnTo>
                  <a:pt x="285" y="138"/>
                </a:lnTo>
                <a:lnTo>
                  <a:pt x="285" y="148"/>
                </a:lnTo>
                <a:lnTo>
                  <a:pt x="263" y="148"/>
                </a:lnTo>
                <a:close/>
                <a:moveTo>
                  <a:pt x="389" y="29"/>
                </a:moveTo>
                <a:lnTo>
                  <a:pt x="389" y="27"/>
                </a:lnTo>
                <a:lnTo>
                  <a:pt x="386" y="27"/>
                </a:lnTo>
                <a:lnTo>
                  <a:pt x="379" y="27"/>
                </a:lnTo>
                <a:lnTo>
                  <a:pt x="379" y="4"/>
                </a:lnTo>
                <a:lnTo>
                  <a:pt x="432" y="4"/>
                </a:lnTo>
                <a:lnTo>
                  <a:pt x="432" y="27"/>
                </a:lnTo>
                <a:lnTo>
                  <a:pt x="425" y="27"/>
                </a:lnTo>
                <a:lnTo>
                  <a:pt x="422" y="27"/>
                </a:lnTo>
                <a:lnTo>
                  <a:pt x="422" y="29"/>
                </a:lnTo>
                <a:lnTo>
                  <a:pt x="422" y="67"/>
                </a:lnTo>
                <a:lnTo>
                  <a:pt x="456" y="32"/>
                </a:lnTo>
                <a:lnTo>
                  <a:pt x="456" y="31"/>
                </a:lnTo>
                <a:lnTo>
                  <a:pt x="456" y="28"/>
                </a:lnTo>
                <a:lnTo>
                  <a:pt x="456" y="27"/>
                </a:lnTo>
                <a:lnTo>
                  <a:pt x="453" y="27"/>
                </a:lnTo>
                <a:lnTo>
                  <a:pt x="448" y="27"/>
                </a:lnTo>
                <a:lnTo>
                  <a:pt x="448" y="4"/>
                </a:lnTo>
                <a:lnTo>
                  <a:pt x="503" y="4"/>
                </a:lnTo>
                <a:lnTo>
                  <a:pt x="503" y="27"/>
                </a:lnTo>
                <a:lnTo>
                  <a:pt x="497" y="27"/>
                </a:lnTo>
                <a:lnTo>
                  <a:pt x="496" y="27"/>
                </a:lnTo>
                <a:lnTo>
                  <a:pt x="493" y="27"/>
                </a:lnTo>
                <a:lnTo>
                  <a:pt x="492" y="28"/>
                </a:lnTo>
                <a:lnTo>
                  <a:pt x="490" y="29"/>
                </a:lnTo>
                <a:lnTo>
                  <a:pt x="459" y="62"/>
                </a:lnTo>
                <a:lnTo>
                  <a:pt x="502" y="120"/>
                </a:lnTo>
                <a:lnTo>
                  <a:pt x="503" y="122"/>
                </a:lnTo>
                <a:lnTo>
                  <a:pt x="506" y="124"/>
                </a:lnTo>
                <a:lnTo>
                  <a:pt x="507" y="124"/>
                </a:lnTo>
                <a:lnTo>
                  <a:pt x="510" y="125"/>
                </a:lnTo>
                <a:lnTo>
                  <a:pt x="516" y="125"/>
                </a:lnTo>
                <a:lnTo>
                  <a:pt x="516" y="148"/>
                </a:lnTo>
                <a:lnTo>
                  <a:pt x="451" y="148"/>
                </a:lnTo>
                <a:lnTo>
                  <a:pt x="451" y="125"/>
                </a:lnTo>
                <a:lnTo>
                  <a:pt x="458" y="125"/>
                </a:lnTo>
                <a:lnTo>
                  <a:pt x="459" y="125"/>
                </a:lnTo>
                <a:lnTo>
                  <a:pt x="461" y="124"/>
                </a:lnTo>
                <a:lnTo>
                  <a:pt x="461" y="122"/>
                </a:lnTo>
                <a:lnTo>
                  <a:pt x="459" y="121"/>
                </a:lnTo>
                <a:lnTo>
                  <a:pt x="437" y="86"/>
                </a:lnTo>
                <a:lnTo>
                  <a:pt x="422" y="100"/>
                </a:lnTo>
                <a:lnTo>
                  <a:pt x="422" y="122"/>
                </a:lnTo>
                <a:lnTo>
                  <a:pt x="422" y="124"/>
                </a:lnTo>
                <a:lnTo>
                  <a:pt x="425" y="125"/>
                </a:lnTo>
                <a:lnTo>
                  <a:pt x="432" y="125"/>
                </a:lnTo>
                <a:lnTo>
                  <a:pt x="432" y="148"/>
                </a:lnTo>
                <a:lnTo>
                  <a:pt x="379" y="148"/>
                </a:lnTo>
                <a:lnTo>
                  <a:pt x="379" y="125"/>
                </a:lnTo>
                <a:lnTo>
                  <a:pt x="386" y="125"/>
                </a:lnTo>
                <a:lnTo>
                  <a:pt x="389" y="124"/>
                </a:lnTo>
                <a:lnTo>
                  <a:pt x="389" y="122"/>
                </a:lnTo>
                <a:lnTo>
                  <a:pt x="389" y="29"/>
                </a:lnTo>
                <a:close/>
                <a:moveTo>
                  <a:pt x="531" y="29"/>
                </a:moveTo>
                <a:lnTo>
                  <a:pt x="531" y="27"/>
                </a:lnTo>
                <a:lnTo>
                  <a:pt x="530" y="27"/>
                </a:lnTo>
                <a:lnTo>
                  <a:pt x="523" y="27"/>
                </a:lnTo>
                <a:lnTo>
                  <a:pt x="523" y="4"/>
                </a:lnTo>
                <a:lnTo>
                  <a:pt x="575" y="4"/>
                </a:lnTo>
                <a:lnTo>
                  <a:pt x="575" y="27"/>
                </a:lnTo>
                <a:lnTo>
                  <a:pt x="568" y="27"/>
                </a:lnTo>
                <a:lnTo>
                  <a:pt x="567" y="27"/>
                </a:lnTo>
                <a:lnTo>
                  <a:pt x="567" y="29"/>
                </a:lnTo>
                <a:lnTo>
                  <a:pt x="567" y="122"/>
                </a:lnTo>
                <a:lnTo>
                  <a:pt x="567" y="124"/>
                </a:lnTo>
                <a:lnTo>
                  <a:pt x="568" y="125"/>
                </a:lnTo>
                <a:lnTo>
                  <a:pt x="575" y="125"/>
                </a:lnTo>
                <a:lnTo>
                  <a:pt x="575" y="148"/>
                </a:lnTo>
                <a:lnTo>
                  <a:pt x="523" y="148"/>
                </a:lnTo>
                <a:lnTo>
                  <a:pt x="523" y="125"/>
                </a:lnTo>
                <a:lnTo>
                  <a:pt x="530" y="125"/>
                </a:lnTo>
                <a:lnTo>
                  <a:pt x="531" y="124"/>
                </a:lnTo>
                <a:lnTo>
                  <a:pt x="531" y="122"/>
                </a:lnTo>
                <a:lnTo>
                  <a:pt x="531" y="29"/>
                </a:lnTo>
                <a:close/>
                <a:moveTo>
                  <a:pt x="582" y="148"/>
                </a:moveTo>
                <a:lnTo>
                  <a:pt x="582" y="103"/>
                </a:lnTo>
                <a:lnTo>
                  <a:pt x="603" y="103"/>
                </a:lnTo>
                <a:lnTo>
                  <a:pt x="605" y="107"/>
                </a:lnTo>
                <a:lnTo>
                  <a:pt x="606" y="113"/>
                </a:lnTo>
                <a:lnTo>
                  <a:pt x="609" y="115"/>
                </a:lnTo>
                <a:lnTo>
                  <a:pt x="613" y="120"/>
                </a:lnTo>
                <a:lnTo>
                  <a:pt x="617" y="122"/>
                </a:lnTo>
                <a:lnTo>
                  <a:pt x="623" y="125"/>
                </a:lnTo>
                <a:lnTo>
                  <a:pt x="630" y="127"/>
                </a:lnTo>
                <a:lnTo>
                  <a:pt x="637" y="127"/>
                </a:lnTo>
                <a:lnTo>
                  <a:pt x="643" y="127"/>
                </a:lnTo>
                <a:lnTo>
                  <a:pt x="648" y="125"/>
                </a:lnTo>
                <a:lnTo>
                  <a:pt x="651" y="124"/>
                </a:lnTo>
                <a:lnTo>
                  <a:pt x="656" y="121"/>
                </a:lnTo>
                <a:lnTo>
                  <a:pt x="657" y="118"/>
                </a:lnTo>
                <a:lnTo>
                  <a:pt x="658" y="115"/>
                </a:lnTo>
                <a:lnTo>
                  <a:pt x="660" y="110"/>
                </a:lnTo>
                <a:lnTo>
                  <a:pt x="658" y="106"/>
                </a:lnTo>
                <a:lnTo>
                  <a:pt x="657" y="101"/>
                </a:lnTo>
                <a:lnTo>
                  <a:pt x="653" y="99"/>
                </a:lnTo>
                <a:lnTo>
                  <a:pt x="648" y="96"/>
                </a:lnTo>
                <a:lnTo>
                  <a:pt x="641" y="94"/>
                </a:lnTo>
                <a:lnTo>
                  <a:pt x="636" y="91"/>
                </a:lnTo>
                <a:lnTo>
                  <a:pt x="622" y="87"/>
                </a:lnTo>
                <a:lnTo>
                  <a:pt x="615" y="84"/>
                </a:lnTo>
                <a:lnTo>
                  <a:pt x="607" y="82"/>
                </a:lnTo>
                <a:lnTo>
                  <a:pt x="600" y="77"/>
                </a:lnTo>
                <a:lnTo>
                  <a:pt x="595" y="73"/>
                </a:lnTo>
                <a:lnTo>
                  <a:pt x="591" y="67"/>
                </a:lnTo>
                <a:lnTo>
                  <a:pt x="586" y="60"/>
                </a:lnTo>
                <a:lnTo>
                  <a:pt x="583" y="52"/>
                </a:lnTo>
                <a:lnTo>
                  <a:pt x="583" y="48"/>
                </a:lnTo>
                <a:lnTo>
                  <a:pt x="583" y="42"/>
                </a:lnTo>
                <a:lnTo>
                  <a:pt x="583" y="38"/>
                </a:lnTo>
                <a:lnTo>
                  <a:pt x="585" y="34"/>
                </a:lnTo>
                <a:lnTo>
                  <a:pt x="585" y="29"/>
                </a:lnTo>
                <a:lnTo>
                  <a:pt x="586" y="25"/>
                </a:lnTo>
                <a:lnTo>
                  <a:pt x="589" y="22"/>
                </a:lnTo>
                <a:lnTo>
                  <a:pt x="592" y="18"/>
                </a:lnTo>
                <a:lnTo>
                  <a:pt x="593" y="15"/>
                </a:lnTo>
                <a:lnTo>
                  <a:pt x="598" y="13"/>
                </a:lnTo>
                <a:lnTo>
                  <a:pt x="605" y="8"/>
                </a:lnTo>
                <a:lnTo>
                  <a:pt x="613" y="4"/>
                </a:lnTo>
                <a:lnTo>
                  <a:pt x="623" y="1"/>
                </a:lnTo>
                <a:lnTo>
                  <a:pt x="633" y="1"/>
                </a:lnTo>
                <a:lnTo>
                  <a:pt x="637" y="1"/>
                </a:lnTo>
                <a:lnTo>
                  <a:pt x="643" y="1"/>
                </a:lnTo>
                <a:lnTo>
                  <a:pt x="651" y="3"/>
                </a:lnTo>
                <a:lnTo>
                  <a:pt x="660" y="7"/>
                </a:lnTo>
                <a:lnTo>
                  <a:pt x="663" y="10"/>
                </a:lnTo>
                <a:lnTo>
                  <a:pt x="667" y="13"/>
                </a:lnTo>
                <a:lnTo>
                  <a:pt x="667" y="4"/>
                </a:lnTo>
                <a:lnTo>
                  <a:pt x="688" y="4"/>
                </a:lnTo>
                <a:lnTo>
                  <a:pt x="688" y="45"/>
                </a:lnTo>
                <a:lnTo>
                  <a:pt x="667" y="45"/>
                </a:lnTo>
                <a:lnTo>
                  <a:pt x="665" y="39"/>
                </a:lnTo>
                <a:lnTo>
                  <a:pt x="663" y="35"/>
                </a:lnTo>
                <a:lnTo>
                  <a:pt x="660" y="31"/>
                </a:lnTo>
                <a:lnTo>
                  <a:pt x="656" y="28"/>
                </a:lnTo>
                <a:lnTo>
                  <a:pt x="651" y="25"/>
                </a:lnTo>
                <a:lnTo>
                  <a:pt x="647" y="24"/>
                </a:lnTo>
                <a:lnTo>
                  <a:pt x="641" y="24"/>
                </a:lnTo>
                <a:lnTo>
                  <a:pt x="637" y="22"/>
                </a:lnTo>
                <a:lnTo>
                  <a:pt x="633" y="22"/>
                </a:lnTo>
                <a:lnTo>
                  <a:pt x="629" y="24"/>
                </a:lnTo>
                <a:lnTo>
                  <a:pt x="626" y="25"/>
                </a:lnTo>
                <a:lnTo>
                  <a:pt x="623" y="27"/>
                </a:lnTo>
                <a:lnTo>
                  <a:pt x="622" y="29"/>
                </a:lnTo>
                <a:lnTo>
                  <a:pt x="619" y="32"/>
                </a:lnTo>
                <a:lnTo>
                  <a:pt x="619" y="35"/>
                </a:lnTo>
                <a:lnTo>
                  <a:pt x="617" y="39"/>
                </a:lnTo>
                <a:lnTo>
                  <a:pt x="619" y="44"/>
                </a:lnTo>
                <a:lnTo>
                  <a:pt x="622" y="46"/>
                </a:lnTo>
                <a:lnTo>
                  <a:pt x="624" y="49"/>
                </a:lnTo>
                <a:lnTo>
                  <a:pt x="630" y="52"/>
                </a:lnTo>
                <a:lnTo>
                  <a:pt x="641" y="56"/>
                </a:lnTo>
                <a:lnTo>
                  <a:pt x="656" y="60"/>
                </a:lnTo>
                <a:lnTo>
                  <a:pt x="670" y="66"/>
                </a:lnTo>
                <a:lnTo>
                  <a:pt x="677" y="70"/>
                </a:lnTo>
                <a:lnTo>
                  <a:pt x="682" y="75"/>
                </a:lnTo>
                <a:lnTo>
                  <a:pt x="687" y="80"/>
                </a:lnTo>
                <a:lnTo>
                  <a:pt x="691" y="87"/>
                </a:lnTo>
                <a:lnTo>
                  <a:pt x="694" y="94"/>
                </a:lnTo>
                <a:lnTo>
                  <a:pt x="694" y="99"/>
                </a:lnTo>
                <a:lnTo>
                  <a:pt x="694" y="104"/>
                </a:lnTo>
                <a:lnTo>
                  <a:pt x="694" y="114"/>
                </a:lnTo>
                <a:lnTo>
                  <a:pt x="692" y="120"/>
                </a:lnTo>
                <a:lnTo>
                  <a:pt x="689" y="124"/>
                </a:lnTo>
                <a:lnTo>
                  <a:pt x="688" y="128"/>
                </a:lnTo>
                <a:lnTo>
                  <a:pt x="685" y="131"/>
                </a:lnTo>
                <a:lnTo>
                  <a:pt x="682" y="135"/>
                </a:lnTo>
                <a:lnTo>
                  <a:pt x="678" y="138"/>
                </a:lnTo>
                <a:lnTo>
                  <a:pt x="675" y="141"/>
                </a:lnTo>
                <a:lnTo>
                  <a:pt x="671" y="144"/>
                </a:lnTo>
                <a:lnTo>
                  <a:pt x="661" y="146"/>
                </a:lnTo>
                <a:lnTo>
                  <a:pt x="651" y="149"/>
                </a:lnTo>
                <a:lnTo>
                  <a:pt x="641" y="151"/>
                </a:lnTo>
                <a:lnTo>
                  <a:pt x="634" y="151"/>
                </a:lnTo>
                <a:lnTo>
                  <a:pt x="629" y="149"/>
                </a:lnTo>
                <a:lnTo>
                  <a:pt x="619" y="146"/>
                </a:lnTo>
                <a:lnTo>
                  <a:pt x="610" y="142"/>
                </a:lnTo>
                <a:lnTo>
                  <a:pt x="607" y="141"/>
                </a:lnTo>
                <a:lnTo>
                  <a:pt x="605" y="138"/>
                </a:lnTo>
                <a:lnTo>
                  <a:pt x="605" y="148"/>
                </a:lnTo>
                <a:lnTo>
                  <a:pt x="582" y="148"/>
                </a:lnTo>
                <a:close/>
                <a:moveTo>
                  <a:pt x="788" y="29"/>
                </a:moveTo>
                <a:lnTo>
                  <a:pt x="788" y="27"/>
                </a:lnTo>
                <a:lnTo>
                  <a:pt x="785" y="27"/>
                </a:lnTo>
                <a:lnTo>
                  <a:pt x="778" y="27"/>
                </a:lnTo>
                <a:lnTo>
                  <a:pt x="778" y="4"/>
                </a:lnTo>
                <a:lnTo>
                  <a:pt x="832" y="4"/>
                </a:lnTo>
                <a:lnTo>
                  <a:pt x="832" y="27"/>
                </a:lnTo>
                <a:lnTo>
                  <a:pt x="825" y="27"/>
                </a:lnTo>
                <a:lnTo>
                  <a:pt x="822" y="27"/>
                </a:lnTo>
                <a:lnTo>
                  <a:pt x="822" y="29"/>
                </a:lnTo>
                <a:lnTo>
                  <a:pt x="822" y="100"/>
                </a:lnTo>
                <a:lnTo>
                  <a:pt x="822" y="111"/>
                </a:lnTo>
                <a:lnTo>
                  <a:pt x="821" y="115"/>
                </a:lnTo>
                <a:lnTo>
                  <a:pt x="819" y="120"/>
                </a:lnTo>
                <a:lnTo>
                  <a:pt x="817" y="125"/>
                </a:lnTo>
                <a:lnTo>
                  <a:pt x="815" y="128"/>
                </a:lnTo>
                <a:lnTo>
                  <a:pt x="808" y="137"/>
                </a:lnTo>
                <a:lnTo>
                  <a:pt x="804" y="139"/>
                </a:lnTo>
                <a:lnTo>
                  <a:pt x="800" y="142"/>
                </a:lnTo>
                <a:lnTo>
                  <a:pt x="790" y="146"/>
                </a:lnTo>
                <a:lnTo>
                  <a:pt x="778" y="149"/>
                </a:lnTo>
                <a:lnTo>
                  <a:pt x="771" y="151"/>
                </a:lnTo>
                <a:lnTo>
                  <a:pt x="764" y="151"/>
                </a:lnTo>
                <a:lnTo>
                  <a:pt x="757" y="151"/>
                </a:lnTo>
                <a:lnTo>
                  <a:pt x="750" y="149"/>
                </a:lnTo>
                <a:lnTo>
                  <a:pt x="745" y="148"/>
                </a:lnTo>
                <a:lnTo>
                  <a:pt x="739" y="146"/>
                </a:lnTo>
                <a:lnTo>
                  <a:pt x="733" y="145"/>
                </a:lnTo>
                <a:lnTo>
                  <a:pt x="729" y="142"/>
                </a:lnTo>
                <a:lnTo>
                  <a:pt x="725" y="139"/>
                </a:lnTo>
                <a:lnTo>
                  <a:pt x="721" y="137"/>
                </a:lnTo>
                <a:lnTo>
                  <a:pt x="718" y="132"/>
                </a:lnTo>
                <a:lnTo>
                  <a:pt x="713" y="128"/>
                </a:lnTo>
                <a:lnTo>
                  <a:pt x="709" y="120"/>
                </a:lnTo>
                <a:lnTo>
                  <a:pt x="706" y="111"/>
                </a:lnTo>
                <a:lnTo>
                  <a:pt x="706" y="106"/>
                </a:lnTo>
                <a:lnTo>
                  <a:pt x="706" y="100"/>
                </a:lnTo>
                <a:lnTo>
                  <a:pt x="706" y="29"/>
                </a:lnTo>
                <a:lnTo>
                  <a:pt x="706" y="27"/>
                </a:lnTo>
                <a:lnTo>
                  <a:pt x="704" y="27"/>
                </a:lnTo>
                <a:lnTo>
                  <a:pt x="696" y="27"/>
                </a:lnTo>
                <a:lnTo>
                  <a:pt x="696" y="4"/>
                </a:lnTo>
                <a:lnTo>
                  <a:pt x="750" y="4"/>
                </a:lnTo>
                <a:lnTo>
                  <a:pt x="750" y="27"/>
                </a:lnTo>
                <a:lnTo>
                  <a:pt x="743" y="27"/>
                </a:lnTo>
                <a:lnTo>
                  <a:pt x="740" y="27"/>
                </a:lnTo>
                <a:lnTo>
                  <a:pt x="740" y="29"/>
                </a:lnTo>
                <a:lnTo>
                  <a:pt x="740" y="100"/>
                </a:lnTo>
                <a:lnTo>
                  <a:pt x="740" y="106"/>
                </a:lnTo>
                <a:lnTo>
                  <a:pt x="742" y="111"/>
                </a:lnTo>
                <a:lnTo>
                  <a:pt x="743" y="115"/>
                </a:lnTo>
                <a:lnTo>
                  <a:pt x="746" y="118"/>
                </a:lnTo>
                <a:lnTo>
                  <a:pt x="749" y="121"/>
                </a:lnTo>
                <a:lnTo>
                  <a:pt x="753" y="122"/>
                </a:lnTo>
                <a:lnTo>
                  <a:pt x="759" y="124"/>
                </a:lnTo>
                <a:lnTo>
                  <a:pt x="764" y="125"/>
                </a:lnTo>
                <a:lnTo>
                  <a:pt x="770" y="124"/>
                </a:lnTo>
                <a:lnTo>
                  <a:pt x="776" y="122"/>
                </a:lnTo>
                <a:lnTo>
                  <a:pt x="780" y="121"/>
                </a:lnTo>
                <a:lnTo>
                  <a:pt x="783" y="118"/>
                </a:lnTo>
                <a:lnTo>
                  <a:pt x="785" y="115"/>
                </a:lnTo>
                <a:lnTo>
                  <a:pt x="787" y="111"/>
                </a:lnTo>
                <a:lnTo>
                  <a:pt x="788" y="106"/>
                </a:lnTo>
                <a:lnTo>
                  <a:pt x="788" y="100"/>
                </a:lnTo>
                <a:lnTo>
                  <a:pt x="788" y="29"/>
                </a:lnTo>
                <a:close/>
                <a:moveTo>
                  <a:pt x="942" y="75"/>
                </a:moveTo>
                <a:lnTo>
                  <a:pt x="941" y="65"/>
                </a:lnTo>
                <a:lnTo>
                  <a:pt x="939" y="55"/>
                </a:lnTo>
                <a:lnTo>
                  <a:pt x="937" y="46"/>
                </a:lnTo>
                <a:lnTo>
                  <a:pt x="932" y="39"/>
                </a:lnTo>
                <a:lnTo>
                  <a:pt x="928" y="34"/>
                </a:lnTo>
                <a:lnTo>
                  <a:pt x="925" y="31"/>
                </a:lnTo>
                <a:lnTo>
                  <a:pt x="921" y="29"/>
                </a:lnTo>
                <a:lnTo>
                  <a:pt x="914" y="27"/>
                </a:lnTo>
                <a:lnTo>
                  <a:pt x="907" y="25"/>
                </a:lnTo>
                <a:lnTo>
                  <a:pt x="899" y="27"/>
                </a:lnTo>
                <a:lnTo>
                  <a:pt x="894" y="28"/>
                </a:lnTo>
                <a:lnTo>
                  <a:pt x="891" y="29"/>
                </a:lnTo>
                <a:lnTo>
                  <a:pt x="889" y="31"/>
                </a:lnTo>
                <a:lnTo>
                  <a:pt x="886" y="34"/>
                </a:lnTo>
                <a:lnTo>
                  <a:pt x="883" y="36"/>
                </a:lnTo>
                <a:lnTo>
                  <a:pt x="880" y="39"/>
                </a:lnTo>
                <a:lnTo>
                  <a:pt x="876" y="46"/>
                </a:lnTo>
                <a:lnTo>
                  <a:pt x="873" y="55"/>
                </a:lnTo>
                <a:lnTo>
                  <a:pt x="872" y="65"/>
                </a:lnTo>
                <a:lnTo>
                  <a:pt x="870" y="75"/>
                </a:lnTo>
                <a:lnTo>
                  <a:pt x="872" y="86"/>
                </a:lnTo>
                <a:lnTo>
                  <a:pt x="873" y="94"/>
                </a:lnTo>
                <a:lnTo>
                  <a:pt x="876" y="103"/>
                </a:lnTo>
                <a:lnTo>
                  <a:pt x="880" y="111"/>
                </a:lnTo>
                <a:lnTo>
                  <a:pt x="886" y="117"/>
                </a:lnTo>
                <a:lnTo>
                  <a:pt x="889" y="118"/>
                </a:lnTo>
                <a:lnTo>
                  <a:pt x="891" y="121"/>
                </a:lnTo>
                <a:lnTo>
                  <a:pt x="899" y="124"/>
                </a:lnTo>
                <a:lnTo>
                  <a:pt x="907" y="124"/>
                </a:lnTo>
                <a:lnTo>
                  <a:pt x="914" y="124"/>
                </a:lnTo>
                <a:lnTo>
                  <a:pt x="918" y="122"/>
                </a:lnTo>
                <a:lnTo>
                  <a:pt x="921" y="121"/>
                </a:lnTo>
                <a:lnTo>
                  <a:pt x="928" y="117"/>
                </a:lnTo>
                <a:lnTo>
                  <a:pt x="931" y="114"/>
                </a:lnTo>
                <a:lnTo>
                  <a:pt x="932" y="111"/>
                </a:lnTo>
                <a:lnTo>
                  <a:pt x="937" y="103"/>
                </a:lnTo>
                <a:lnTo>
                  <a:pt x="939" y="94"/>
                </a:lnTo>
                <a:lnTo>
                  <a:pt x="941" y="86"/>
                </a:lnTo>
                <a:lnTo>
                  <a:pt x="942" y="75"/>
                </a:lnTo>
                <a:close/>
                <a:moveTo>
                  <a:pt x="976" y="75"/>
                </a:moveTo>
                <a:lnTo>
                  <a:pt x="976" y="83"/>
                </a:lnTo>
                <a:lnTo>
                  <a:pt x="976" y="90"/>
                </a:lnTo>
                <a:lnTo>
                  <a:pt x="975" y="99"/>
                </a:lnTo>
                <a:lnTo>
                  <a:pt x="972" y="106"/>
                </a:lnTo>
                <a:lnTo>
                  <a:pt x="969" y="111"/>
                </a:lnTo>
                <a:lnTo>
                  <a:pt x="966" y="118"/>
                </a:lnTo>
                <a:lnTo>
                  <a:pt x="963" y="124"/>
                </a:lnTo>
                <a:lnTo>
                  <a:pt x="959" y="130"/>
                </a:lnTo>
                <a:lnTo>
                  <a:pt x="954" y="134"/>
                </a:lnTo>
                <a:lnTo>
                  <a:pt x="949" y="138"/>
                </a:lnTo>
                <a:lnTo>
                  <a:pt x="942" y="142"/>
                </a:lnTo>
                <a:lnTo>
                  <a:pt x="937" y="145"/>
                </a:lnTo>
                <a:lnTo>
                  <a:pt x="930" y="148"/>
                </a:lnTo>
                <a:lnTo>
                  <a:pt x="923" y="149"/>
                </a:lnTo>
                <a:lnTo>
                  <a:pt x="915" y="151"/>
                </a:lnTo>
                <a:lnTo>
                  <a:pt x="907" y="151"/>
                </a:lnTo>
                <a:lnTo>
                  <a:pt x="899" y="151"/>
                </a:lnTo>
                <a:lnTo>
                  <a:pt x="890" y="149"/>
                </a:lnTo>
                <a:lnTo>
                  <a:pt x="883" y="148"/>
                </a:lnTo>
                <a:lnTo>
                  <a:pt x="876" y="145"/>
                </a:lnTo>
                <a:lnTo>
                  <a:pt x="870" y="142"/>
                </a:lnTo>
                <a:lnTo>
                  <a:pt x="865" y="138"/>
                </a:lnTo>
                <a:lnTo>
                  <a:pt x="859" y="134"/>
                </a:lnTo>
                <a:lnTo>
                  <a:pt x="855" y="130"/>
                </a:lnTo>
                <a:lnTo>
                  <a:pt x="850" y="124"/>
                </a:lnTo>
                <a:lnTo>
                  <a:pt x="846" y="118"/>
                </a:lnTo>
                <a:lnTo>
                  <a:pt x="843" y="111"/>
                </a:lnTo>
                <a:lnTo>
                  <a:pt x="841" y="106"/>
                </a:lnTo>
                <a:lnTo>
                  <a:pt x="839" y="99"/>
                </a:lnTo>
                <a:lnTo>
                  <a:pt x="838" y="90"/>
                </a:lnTo>
                <a:lnTo>
                  <a:pt x="836" y="83"/>
                </a:lnTo>
                <a:lnTo>
                  <a:pt x="836" y="75"/>
                </a:lnTo>
                <a:lnTo>
                  <a:pt x="836" y="66"/>
                </a:lnTo>
                <a:lnTo>
                  <a:pt x="838" y="59"/>
                </a:lnTo>
                <a:lnTo>
                  <a:pt x="839" y="51"/>
                </a:lnTo>
                <a:lnTo>
                  <a:pt x="842" y="44"/>
                </a:lnTo>
                <a:lnTo>
                  <a:pt x="845" y="38"/>
                </a:lnTo>
                <a:lnTo>
                  <a:pt x="849" y="31"/>
                </a:lnTo>
                <a:lnTo>
                  <a:pt x="852" y="25"/>
                </a:lnTo>
                <a:lnTo>
                  <a:pt x="858" y="21"/>
                </a:lnTo>
                <a:lnTo>
                  <a:pt x="862" y="15"/>
                </a:lnTo>
                <a:lnTo>
                  <a:pt x="867" y="11"/>
                </a:lnTo>
                <a:lnTo>
                  <a:pt x="873" y="8"/>
                </a:lnTo>
                <a:lnTo>
                  <a:pt x="880" y="5"/>
                </a:lnTo>
                <a:lnTo>
                  <a:pt x="886" y="3"/>
                </a:lnTo>
                <a:lnTo>
                  <a:pt x="893" y="1"/>
                </a:lnTo>
                <a:lnTo>
                  <a:pt x="900" y="0"/>
                </a:lnTo>
                <a:lnTo>
                  <a:pt x="907" y="0"/>
                </a:lnTo>
                <a:lnTo>
                  <a:pt x="914" y="0"/>
                </a:lnTo>
                <a:lnTo>
                  <a:pt x="920" y="1"/>
                </a:lnTo>
                <a:lnTo>
                  <a:pt x="927" y="3"/>
                </a:lnTo>
                <a:lnTo>
                  <a:pt x="934" y="5"/>
                </a:lnTo>
                <a:lnTo>
                  <a:pt x="939" y="8"/>
                </a:lnTo>
                <a:lnTo>
                  <a:pt x="945" y="11"/>
                </a:lnTo>
                <a:lnTo>
                  <a:pt x="951" y="15"/>
                </a:lnTo>
                <a:lnTo>
                  <a:pt x="956" y="21"/>
                </a:lnTo>
                <a:lnTo>
                  <a:pt x="961" y="25"/>
                </a:lnTo>
                <a:lnTo>
                  <a:pt x="965" y="31"/>
                </a:lnTo>
                <a:lnTo>
                  <a:pt x="968" y="38"/>
                </a:lnTo>
                <a:lnTo>
                  <a:pt x="971" y="44"/>
                </a:lnTo>
                <a:lnTo>
                  <a:pt x="973" y="51"/>
                </a:lnTo>
                <a:lnTo>
                  <a:pt x="975" y="59"/>
                </a:lnTo>
                <a:lnTo>
                  <a:pt x="976" y="66"/>
                </a:lnTo>
                <a:lnTo>
                  <a:pt x="976" y="75"/>
                </a:lnTo>
                <a:close/>
                <a:moveTo>
                  <a:pt x="1149" y="4"/>
                </a:moveTo>
                <a:lnTo>
                  <a:pt x="1149" y="27"/>
                </a:lnTo>
                <a:lnTo>
                  <a:pt x="1141" y="27"/>
                </a:lnTo>
                <a:lnTo>
                  <a:pt x="1140" y="27"/>
                </a:lnTo>
                <a:lnTo>
                  <a:pt x="1140" y="29"/>
                </a:lnTo>
                <a:lnTo>
                  <a:pt x="1140" y="122"/>
                </a:lnTo>
                <a:lnTo>
                  <a:pt x="1140" y="124"/>
                </a:lnTo>
                <a:lnTo>
                  <a:pt x="1141" y="125"/>
                </a:lnTo>
                <a:lnTo>
                  <a:pt x="1149" y="125"/>
                </a:lnTo>
                <a:lnTo>
                  <a:pt x="1149" y="148"/>
                </a:lnTo>
                <a:lnTo>
                  <a:pt x="1099" y="148"/>
                </a:lnTo>
                <a:lnTo>
                  <a:pt x="1099" y="125"/>
                </a:lnTo>
                <a:lnTo>
                  <a:pt x="1106" y="125"/>
                </a:lnTo>
                <a:lnTo>
                  <a:pt x="1108" y="124"/>
                </a:lnTo>
                <a:lnTo>
                  <a:pt x="1108" y="122"/>
                </a:lnTo>
                <a:lnTo>
                  <a:pt x="1108" y="35"/>
                </a:lnTo>
                <a:lnTo>
                  <a:pt x="1075" y="148"/>
                </a:lnTo>
                <a:lnTo>
                  <a:pt x="1054" y="148"/>
                </a:lnTo>
                <a:lnTo>
                  <a:pt x="1020" y="35"/>
                </a:lnTo>
                <a:lnTo>
                  <a:pt x="1020" y="122"/>
                </a:lnTo>
                <a:lnTo>
                  <a:pt x="1021" y="124"/>
                </a:lnTo>
                <a:lnTo>
                  <a:pt x="1023" y="125"/>
                </a:lnTo>
                <a:lnTo>
                  <a:pt x="1030" y="125"/>
                </a:lnTo>
                <a:lnTo>
                  <a:pt x="1030" y="148"/>
                </a:lnTo>
                <a:lnTo>
                  <a:pt x="980" y="148"/>
                </a:lnTo>
                <a:lnTo>
                  <a:pt x="980" y="125"/>
                </a:lnTo>
                <a:lnTo>
                  <a:pt x="989" y="125"/>
                </a:lnTo>
                <a:lnTo>
                  <a:pt x="990" y="124"/>
                </a:lnTo>
                <a:lnTo>
                  <a:pt x="990" y="122"/>
                </a:lnTo>
                <a:lnTo>
                  <a:pt x="990" y="29"/>
                </a:lnTo>
                <a:lnTo>
                  <a:pt x="990" y="27"/>
                </a:lnTo>
                <a:lnTo>
                  <a:pt x="989" y="27"/>
                </a:lnTo>
                <a:lnTo>
                  <a:pt x="980" y="27"/>
                </a:lnTo>
                <a:lnTo>
                  <a:pt x="980" y="4"/>
                </a:lnTo>
                <a:lnTo>
                  <a:pt x="1037" y="4"/>
                </a:lnTo>
                <a:lnTo>
                  <a:pt x="1064" y="103"/>
                </a:lnTo>
                <a:lnTo>
                  <a:pt x="1092" y="4"/>
                </a:lnTo>
                <a:lnTo>
                  <a:pt x="1149" y="4"/>
                </a:lnTo>
                <a:close/>
                <a:moveTo>
                  <a:pt x="1205" y="86"/>
                </a:moveTo>
                <a:lnTo>
                  <a:pt x="1235" y="86"/>
                </a:lnTo>
                <a:lnTo>
                  <a:pt x="1219" y="39"/>
                </a:lnTo>
                <a:lnTo>
                  <a:pt x="1205" y="86"/>
                </a:lnTo>
                <a:close/>
                <a:moveTo>
                  <a:pt x="1199" y="29"/>
                </a:moveTo>
                <a:lnTo>
                  <a:pt x="1199" y="27"/>
                </a:lnTo>
                <a:lnTo>
                  <a:pt x="1197" y="27"/>
                </a:lnTo>
                <a:lnTo>
                  <a:pt x="1188" y="27"/>
                </a:lnTo>
                <a:lnTo>
                  <a:pt x="1188" y="4"/>
                </a:lnTo>
                <a:lnTo>
                  <a:pt x="1240" y="4"/>
                </a:lnTo>
                <a:lnTo>
                  <a:pt x="1284" y="122"/>
                </a:lnTo>
                <a:lnTo>
                  <a:pt x="1286" y="124"/>
                </a:lnTo>
                <a:lnTo>
                  <a:pt x="1288" y="125"/>
                </a:lnTo>
                <a:lnTo>
                  <a:pt x="1295" y="125"/>
                </a:lnTo>
                <a:lnTo>
                  <a:pt x="1295" y="148"/>
                </a:lnTo>
                <a:lnTo>
                  <a:pt x="1239" y="148"/>
                </a:lnTo>
                <a:lnTo>
                  <a:pt x="1239" y="125"/>
                </a:lnTo>
                <a:lnTo>
                  <a:pt x="1246" y="125"/>
                </a:lnTo>
                <a:lnTo>
                  <a:pt x="1247" y="124"/>
                </a:lnTo>
                <a:lnTo>
                  <a:pt x="1247" y="122"/>
                </a:lnTo>
                <a:lnTo>
                  <a:pt x="1243" y="108"/>
                </a:lnTo>
                <a:lnTo>
                  <a:pt x="1197" y="108"/>
                </a:lnTo>
                <a:lnTo>
                  <a:pt x="1192" y="122"/>
                </a:lnTo>
                <a:lnTo>
                  <a:pt x="1192" y="124"/>
                </a:lnTo>
                <a:lnTo>
                  <a:pt x="1194" y="125"/>
                </a:lnTo>
                <a:lnTo>
                  <a:pt x="1201" y="125"/>
                </a:lnTo>
                <a:lnTo>
                  <a:pt x="1201" y="148"/>
                </a:lnTo>
                <a:lnTo>
                  <a:pt x="1154" y="148"/>
                </a:lnTo>
                <a:lnTo>
                  <a:pt x="1154" y="125"/>
                </a:lnTo>
                <a:lnTo>
                  <a:pt x="1161" y="125"/>
                </a:lnTo>
                <a:lnTo>
                  <a:pt x="1164" y="124"/>
                </a:lnTo>
                <a:lnTo>
                  <a:pt x="1166" y="122"/>
                </a:lnTo>
                <a:lnTo>
                  <a:pt x="1199" y="29"/>
                </a:lnTo>
                <a:close/>
                <a:moveTo>
                  <a:pt x="1409" y="148"/>
                </a:moveTo>
                <a:lnTo>
                  <a:pt x="1301" y="148"/>
                </a:lnTo>
                <a:lnTo>
                  <a:pt x="1301" y="125"/>
                </a:lnTo>
                <a:lnTo>
                  <a:pt x="1308" y="125"/>
                </a:lnTo>
                <a:lnTo>
                  <a:pt x="1311" y="124"/>
                </a:lnTo>
                <a:lnTo>
                  <a:pt x="1311" y="122"/>
                </a:lnTo>
                <a:lnTo>
                  <a:pt x="1311" y="29"/>
                </a:lnTo>
                <a:lnTo>
                  <a:pt x="1311" y="27"/>
                </a:lnTo>
                <a:lnTo>
                  <a:pt x="1308" y="27"/>
                </a:lnTo>
                <a:lnTo>
                  <a:pt x="1301" y="27"/>
                </a:lnTo>
                <a:lnTo>
                  <a:pt x="1301" y="4"/>
                </a:lnTo>
                <a:lnTo>
                  <a:pt x="1355" y="4"/>
                </a:lnTo>
                <a:lnTo>
                  <a:pt x="1355" y="27"/>
                </a:lnTo>
                <a:lnTo>
                  <a:pt x="1348" y="27"/>
                </a:lnTo>
                <a:lnTo>
                  <a:pt x="1345" y="27"/>
                </a:lnTo>
                <a:lnTo>
                  <a:pt x="1345" y="29"/>
                </a:lnTo>
                <a:lnTo>
                  <a:pt x="1345" y="124"/>
                </a:lnTo>
                <a:lnTo>
                  <a:pt x="1379" y="124"/>
                </a:lnTo>
                <a:lnTo>
                  <a:pt x="1383" y="124"/>
                </a:lnTo>
                <a:lnTo>
                  <a:pt x="1384" y="122"/>
                </a:lnTo>
                <a:lnTo>
                  <a:pt x="1386" y="121"/>
                </a:lnTo>
                <a:lnTo>
                  <a:pt x="1387" y="120"/>
                </a:lnTo>
                <a:lnTo>
                  <a:pt x="1387" y="115"/>
                </a:lnTo>
                <a:lnTo>
                  <a:pt x="1387" y="99"/>
                </a:lnTo>
                <a:lnTo>
                  <a:pt x="1409" y="99"/>
                </a:lnTo>
                <a:lnTo>
                  <a:pt x="1409" y="148"/>
                </a:lnTo>
                <a:close/>
                <a:moveTo>
                  <a:pt x="1464" y="86"/>
                </a:moveTo>
                <a:lnTo>
                  <a:pt x="1495" y="86"/>
                </a:lnTo>
                <a:lnTo>
                  <a:pt x="1479" y="39"/>
                </a:lnTo>
                <a:lnTo>
                  <a:pt x="1464" y="86"/>
                </a:lnTo>
                <a:close/>
                <a:moveTo>
                  <a:pt x="1458" y="29"/>
                </a:moveTo>
                <a:lnTo>
                  <a:pt x="1458" y="27"/>
                </a:lnTo>
                <a:lnTo>
                  <a:pt x="1457" y="27"/>
                </a:lnTo>
                <a:lnTo>
                  <a:pt x="1448" y="27"/>
                </a:lnTo>
                <a:lnTo>
                  <a:pt x="1448" y="4"/>
                </a:lnTo>
                <a:lnTo>
                  <a:pt x="1500" y="4"/>
                </a:lnTo>
                <a:lnTo>
                  <a:pt x="1544" y="122"/>
                </a:lnTo>
                <a:lnTo>
                  <a:pt x="1546" y="124"/>
                </a:lnTo>
                <a:lnTo>
                  <a:pt x="1547" y="125"/>
                </a:lnTo>
                <a:lnTo>
                  <a:pt x="1554" y="125"/>
                </a:lnTo>
                <a:lnTo>
                  <a:pt x="1554" y="148"/>
                </a:lnTo>
                <a:lnTo>
                  <a:pt x="1498" y="148"/>
                </a:lnTo>
                <a:lnTo>
                  <a:pt x="1498" y="125"/>
                </a:lnTo>
                <a:lnTo>
                  <a:pt x="1505" y="125"/>
                </a:lnTo>
                <a:lnTo>
                  <a:pt x="1507" y="124"/>
                </a:lnTo>
                <a:lnTo>
                  <a:pt x="1507" y="122"/>
                </a:lnTo>
                <a:lnTo>
                  <a:pt x="1502" y="108"/>
                </a:lnTo>
                <a:lnTo>
                  <a:pt x="1457" y="108"/>
                </a:lnTo>
                <a:lnTo>
                  <a:pt x="1452" y="122"/>
                </a:lnTo>
                <a:lnTo>
                  <a:pt x="1452" y="124"/>
                </a:lnTo>
                <a:lnTo>
                  <a:pt x="1454" y="125"/>
                </a:lnTo>
                <a:lnTo>
                  <a:pt x="1461" y="125"/>
                </a:lnTo>
                <a:lnTo>
                  <a:pt x="1461" y="148"/>
                </a:lnTo>
                <a:lnTo>
                  <a:pt x="1414" y="148"/>
                </a:lnTo>
                <a:lnTo>
                  <a:pt x="1414" y="125"/>
                </a:lnTo>
                <a:lnTo>
                  <a:pt x="1421" y="125"/>
                </a:lnTo>
                <a:lnTo>
                  <a:pt x="1424" y="124"/>
                </a:lnTo>
                <a:lnTo>
                  <a:pt x="1425" y="122"/>
                </a:lnTo>
                <a:lnTo>
                  <a:pt x="1458" y="29"/>
                </a:lnTo>
                <a:close/>
                <a:moveTo>
                  <a:pt x="1570" y="29"/>
                </a:moveTo>
                <a:lnTo>
                  <a:pt x="1570" y="27"/>
                </a:lnTo>
                <a:lnTo>
                  <a:pt x="1568" y="27"/>
                </a:lnTo>
                <a:lnTo>
                  <a:pt x="1561" y="27"/>
                </a:lnTo>
                <a:lnTo>
                  <a:pt x="1561" y="4"/>
                </a:lnTo>
                <a:lnTo>
                  <a:pt x="1615" y="4"/>
                </a:lnTo>
                <a:lnTo>
                  <a:pt x="1615" y="27"/>
                </a:lnTo>
                <a:lnTo>
                  <a:pt x="1606" y="27"/>
                </a:lnTo>
                <a:lnTo>
                  <a:pt x="1605" y="27"/>
                </a:lnTo>
                <a:lnTo>
                  <a:pt x="1605" y="29"/>
                </a:lnTo>
                <a:lnTo>
                  <a:pt x="1605" y="122"/>
                </a:lnTo>
                <a:lnTo>
                  <a:pt x="1605" y="124"/>
                </a:lnTo>
                <a:lnTo>
                  <a:pt x="1606" y="125"/>
                </a:lnTo>
                <a:lnTo>
                  <a:pt x="1615" y="125"/>
                </a:lnTo>
                <a:lnTo>
                  <a:pt x="1615" y="148"/>
                </a:lnTo>
                <a:lnTo>
                  <a:pt x="1561" y="148"/>
                </a:lnTo>
                <a:lnTo>
                  <a:pt x="1561" y="125"/>
                </a:lnTo>
                <a:lnTo>
                  <a:pt x="1568" y="125"/>
                </a:lnTo>
                <a:lnTo>
                  <a:pt x="1570" y="124"/>
                </a:lnTo>
                <a:lnTo>
                  <a:pt x="1570" y="122"/>
                </a:lnTo>
                <a:lnTo>
                  <a:pt x="1570" y="29"/>
                </a:lnTo>
                <a:close/>
                <a:moveTo>
                  <a:pt x="1752" y="148"/>
                </a:moveTo>
                <a:lnTo>
                  <a:pt x="1724" y="148"/>
                </a:lnTo>
                <a:lnTo>
                  <a:pt x="1663" y="46"/>
                </a:lnTo>
                <a:lnTo>
                  <a:pt x="1663" y="122"/>
                </a:lnTo>
                <a:lnTo>
                  <a:pt x="1663" y="124"/>
                </a:lnTo>
                <a:lnTo>
                  <a:pt x="1664" y="125"/>
                </a:lnTo>
                <a:lnTo>
                  <a:pt x="1671" y="125"/>
                </a:lnTo>
                <a:lnTo>
                  <a:pt x="1671" y="148"/>
                </a:lnTo>
                <a:lnTo>
                  <a:pt x="1622" y="148"/>
                </a:lnTo>
                <a:lnTo>
                  <a:pt x="1622" y="125"/>
                </a:lnTo>
                <a:lnTo>
                  <a:pt x="1629" y="125"/>
                </a:lnTo>
                <a:lnTo>
                  <a:pt x="1630" y="124"/>
                </a:lnTo>
                <a:lnTo>
                  <a:pt x="1630" y="122"/>
                </a:lnTo>
                <a:lnTo>
                  <a:pt x="1630" y="29"/>
                </a:lnTo>
                <a:lnTo>
                  <a:pt x="1630" y="27"/>
                </a:lnTo>
                <a:lnTo>
                  <a:pt x="1629" y="27"/>
                </a:lnTo>
                <a:lnTo>
                  <a:pt x="1622" y="27"/>
                </a:lnTo>
                <a:lnTo>
                  <a:pt x="1622" y="4"/>
                </a:lnTo>
                <a:lnTo>
                  <a:pt x="1666" y="4"/>
                </a:lnTo>
                <a:lnTo>
                  <a:pt x="1719" y="94"/>
                </a:lnTo>
                <a:lnTo>
                  <a:pt x="1719" y="29"/>
                </a:lnTo>
                <a:lnTo>
                  <a:pt x="1719" y="27"/>
                </a:lnTo>
                <a:lnTo>
                  <a:pt x="1718" y="27"/>
                </a:lnTo>
                <a:lnTo>
                  <a:pt x="1711" y="27"/>
                </a:lnTo>
                <a:lnTo>
                  <a:pt x="1711" y="4"/>
                </a:lnTo>
                <a:lnTo>
                  <a:pt x="1760" y="4"/>
                </a:lnTo>
                <a:lnTo>
                  <a:pt x="1760" y="27"/>
                </a:lnTo>
                <a:lnTo>
                  <a:pt x="1753" y="27"/>
                </a:lnTo>
                <a:lnTo>
                  <a:pt x="1752" y="27"/>
                </a:lnTo>
                <a:lnTo>
                  <a:pt x="1752" y="29"/>
                </a:lnTo>
                <a:lnTo>
                  <a:pt x="1752" y="148"/>
                </a:lnTo>
                <a:close/>
                <a:moveTo>
                  <a:pt x="1767" y="148"/>
                </a:moveTo>
                <a:lnTo>
                  <a:pt x="1767" y="125"/>
                </a:lnTo>
                <a:lnTo>
                  <a:pt x="1774" y="125"/>
                </a:lnTo>
                <a:lnTo>
                  <a:pt x="1777" y="124"/>
                </a:lnTo>
                <a:lnTo>
                  <a:pt x="1777" y="122"/>
                </a:lnTo>
                <a:lnTo>
                  <a:pt x="1777" y="29"/>
                </a:lnTo>
                <a:lnTo>
                  <a:pt x="1777" y="27"/>
                </a:lnTo>
                <a:lnTo>
                  <a:pt x="1774" y="27"/>
                </a:lnTo>
                <a:lnTo>
                  <a:pt x="1767" y="27"/>
                </a:lnTo>
                <a:lnTo>
                  <a:pt x="1767" y="4"/>
                </a:lnTo>
                <a:lnTo>
                  <a:pt x="1876" y="4"/>
                </a:lnTo>
                <a:lnTo>
                  <a:pt x="1876" y="46"/>
                </a:lnTo>
                <a:lnTo>
                  <a:pt x="1855" y="46"/>
                </a:lnTo>
                <a:lnTo>
                  <a:pt x="1855" y="32"/>
                </a:lnTo>
                <a:lnTo>
                  <a:pt x="1855" y="29"/>
                </a:lnTo>
                <a:lnTo>
                  <a:pt x="1855" y="28"/>
                </a:lnTo>
                <a:lnTo>
                  <a:pt x="1854" y="27"/>
                </a:lnTo>
                <a:lnTo>
                  <a:pt x="1851" y="27"/>
                </a:lnTo>
                <a:lnTo>
                  <a:pt x="1811" y="27"/>
                </a:lnTo>
                <a:lnTo>
                  <a:pt x="1811" y="63"/>
                </a:lnTo>
                <a:lnTo>
                  <a:pt x="1859" y="63"/>
                </a:lnTo>
                <a:lnTo>
                  <a:pt x="1859" y="86"/>
                </a:lnTo>
                <a:lnTo>
                  <a:pt x="1811" y="86"/>
                </a:lnTo>
                <a:lnTo>
                  <a:pt x="1811" y="124"/>
                </a:lnTo>
                <a:lnTo>
                  <a:pt x="1849" y="124"/>
                </a:lnTo>
                <a:lnTo>
                  <a:pt x="1852" y="124"/>
                </a:lnTo>
                <a:lnTo>
                  <a:pt x="1855" y="122"/>
                </a:lnTo>
                <a:lnTo>
                  <a:pt x="1856" y="121"/>
                </a:lnTo>
                <a:lnTo>
                  <a:pt x="1856" y="120"/>
                </a:lnTo>
                <a:lnTo>
                  <a:pt x="1858" y="115"/>
                </a:lnTo>
                <a:lnTo>
                  <a:pt x="1858" y="103"/>
                </a:lnTo>
                <a:lnTo>
                  <a:pt x="1879" y="103"/>
                </a:lnTo>
                <a:lnTo>
                  <a:pt x="1879" y="148"/>
                </a:lnTo>
                <a:lnTo>
                  <a:pt x="1767" y="14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8" name="Freeform 188">
            <a:extLst>
              <a:ext uri="{FF2B5EF4-FFF2-40B4-BE49-F238E27FC236}">
                <a16:creationId xmlns:a16="http://schemas.microsoft.com/office/drawing/2014/main" id="{858A9C9E-E3D2-DE31-1A01-5807BD00D6D3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494468" y="6335641"/>
            <a:ext cx="925109" cy="54000"/>
          </a:xfrm>
          <a:custGeom>
            <a:avLst/>
            <a:gdLst>
              <a:gd name="T0" fmla="*/ 2574 w 2605"/>
              <a:gd name="T1" fmla="*/ 142 h 152"/>
              <a:gd name="T2" fmla="*/ 80 w 2605"/>
              <a:gd name="T3" fmla="*/ 2 h 152"/>
              <a:gd name="T4" fmla="*/ 18 w 2605"/>
              <a:gd name="T5" fmla="*/ 21 h 152"/>
              <a:gd name="T6" fmla="*/ 94 w 2605"/>
              <a:gd name="T7" fmla="*/ 84 h 152"/>
              <a:gd name="T8" fmla="*/ 25 w 2605"/>
              <a:gd name="T9" fmla="*/ 146 h 152"/>
              <a:gd name="T10" fmla="*/ 77 w 2605"/>
              <a:gd name="T11" fmla="*/ 132 h 152"/>
              <a:gd name="T12" fmla="*/ 2 w 2605"/>
              <a:gd name="T13" fmla="*/ 57 h 152"/>
              <a:gd name="T14" fmla="*/ 73 w 2605"/>
              <a:gd name="T15" fmla="*/ 9 h 152"/>
              <a:gd name="T16" fmla="*/ 173 w 2605"/>
              <a:gd name="T17" fmla="*/ 149 h 152"/>
              <a:gd name="T18" fmla="*/ 241 w 2605"/>
              <a:gd name="T19" fmla="*/ 9 h 152"/>
              <a:gd name="T20" fmla="*/ 440 w 2605"/>
              <a:gd name="T21" fmla="*/ 0 h 152"/>
              <a:gd name="T22" fmla="*/ 507 w 2605"/>
              <a:gd name="T23" fmla="*/ 105 h 152"/>
              <a:gd name="T24" fmla="*/ 378 w 2605"/>
              <a:gd name="T25" fmla="*/ 114 h 152"/>
              <a:gd name="T26" fmla="*/ 429 w 2605"/>
              <a:gd name="T27" fmla="*/ 1 h 152"/>
              <a:gd name="T28" fmla="*/ 466 w 2605"/>
              <a:gd name="T29" fmla="*/ 136 h 152"/>
              <a:gd name="T30" fmla="*/ 422 w 2605"/>
              <a:gd name="T31" fmla="*/ 9 h 152"/>
              <a:gd name="T32" fmla="*/ 569 w 2605"/>
              <a:gd name="T33" fmla="*/ 149 h 152"/>
              <a:gd name="T34" fmla="*/ 577 w 2605"/>
              <a:gd name="T35" fmla="*/ 2 h 152"/>
              <a:gd name="T36" fmla="*/ 813 w 2605"/>
              <a:gd name="T37" fmla="*/ 2 h 152"/>
              <a:gd name="T38" fmla="*/ 750 w 2605"/>
              <a:gd name="T39" fmla="*/ 21 h 152"/>
              <a:gd name="T40" fmla="*/ 827 w 2605"/>
              <a:gd name="T41" fmla="*/ 91 h 152"/>
              <a:gd name="T42" fmla="*/ 751 w 2605"/>
              <a:gd name="T43" fmla="*/ 142 h 152"/>
              <a:gd name="T44" fmla="*/ 812 w 2605"/>
              <a:gd name="T45" fmla="*/ 126 h 152"/>
              <a:gd name="T46" fmla="*/ 734 w 2605"/>
              <a:gd name="T47" fmla="*/ 50 h 152"/>
              <a:gd name="T48" fmla="*/ 963 w 2605"/>
              <a:gd name="T49" fmla="*/ 149 h 152"/>
              <a:gd name="T50" fmla="*/ 914 w 2605"/>
              <a:gd name="T51" fmla="*/ 9 h 152"/>
              <a:gd name="T52" fmla="*/ 915 w 2605"/>
              <a:gd name="T53" fmla="*/ 84 h 152"/>
              <a:gd name="T54" fmla="*/ 963 w 2605"/>
              <a:gd name="T55" fmla="*/ 149 h 152"/>
              <a:gd name="T56" fmla="*/ 1066 w 2605"/>
              <a:gd name="T57" fmla="*/ 145 h 152"/>
              <a:gd name="T58" fmla="*/ 1114 w 2605"/>
              <a:gd name="T59" fmla="*/ 9 h 152"/>
              <a:gd name="T60" fmla="*/ 1052 w 2605"/>
              <a:gd name="T61" fmla="*/ 152 h 152"/>
              <a:gd name="T62" fmla="*/ 1175 w 2605"/>
              <a:gd name="T63" fmla="*/ 9 h 152"/>
              <a:gd name="T64" fmla="*/ 1223 w 2605"/>
              <a:gd name="T65" fmla="*/ 22 h 152"/>
              <a:gd name="T66" fmla="*/ 1254 w 2605"/>
              <a:gd name="T67" fmla="*/ 31 h 152"/>
              <a:gd name="T68" fmla="*/ 1207 w 2605"/>
              <a:gd name="T69" fmla="*/ 148 h 152"/>
              <a:gd name="T70" fmla="*/ 1340 w 2605"/>
              <a:gd name="T71" fmla="*/ 142 h 152"/>
              <a:gd name="T72" fmla="*/ 1384 w 2605"/>
              <a:gd name="T73" fmla="*/ 9 h 152"/>
              <a:gd name="T74" fmla="*/ 1385 w 2605"/>
              <a:gd name="T75" fmla="*/ 145 h 152"/>
              <a:gd name="T76" fmla="*/ 1296 w 2605"/>
              <a:gd name="T77" fmla="*/ 111 h 152"/>
              <a:gd name="T78" fmla="*/ 1439 w 2605"/>
              <a:gd name="T79" fmla="*/ 142 h 152"/>
              <a:gd name="T80" fmla="*/ 1539 w 2605"/>
              <a:gd name="T81" fmla="*/ 12 h 152"/>
              <a:gd name="T82" fmla="*/ 1715 w 2605"/>
              <a:gd name="T83" fmla="*/ 35 h 152"/>
              <a:gd name="T84" fmla="*/ 1657 w 2605"/>
              <a:gd name="T85" fmla="*/ 39 h 152"/>
              <a:gd name="T86" fmla="*/ 1730 w 2605"/>
              <a:gd name="T87" fmla="*/ 119 h 152"/>
              <a:gd name="T88" fmla="*/ 1644 w 2605"/>
              <a:gd name="T89" fmla="*/ 108 h 152"/>
              <a:gd name="T90" fmla="*/ 1716 w 2605"/>
              <a:gd name="T91" fmla="*/ 108 h 152"/>
              <a:gd name="T92" fmla="*/ 1641 w 2605"/>
              <a:gd name="T93" fmla="*/ 26 h 152"/>
              <a:gd name="T94" fmla="*/ 1781 w 2605"/>
              <a:gd name="T95" fmla="*/ 149 h 152"/>
              <a:gd name="T96" fmla="*/ 1767 w 2605"/>
              <a:gd name="T97" fmla="*/ 124 h 152"/>
              <a:gd name="T98" fmla="*/ 1925 w 2605"/>
              <a:gd name="T99" fmla="*/ 142 h 152"/>
              <a:gd name="T100" fmla="*/ 1880 w 2605"/>
              <a:gd name="T101" fmla="*/ 2 h 152"/>
              <a:gd name="T102" fmla="*/ 2000 w 2605"/>
              <a:gd name="T103" fmla="*/ 15 h 152"/>
              <a:gd name="T104" fmla="*/ 2169 w 2605"/>
              <a:gd name="T105" fmla="*/ 95 h 152"/>
              <a:gd name="T106" fmla="*/ 2040 w 2605"/>
              <a:gd name="T107" fmla="*/ 114 h 152"/>
              <a:gd name="T108" fmla="*/ 2090 w 2605"/>
              <a:gd name="T109" fmla="*/ 1 h 152"/>
              <a:gd name="T110" fmla="*/ 2127 w 2605"/>
              <a:gd name="T111" fmla="*/ 136 h 152"/>
              <a:gd name="T112" fmla="*/ 2090 w 2605"/>
              <a:gd name="T113" fmla="*/ 7 h 152"/>
              <a:gd name="T114" fmla="*/ 2247 w 2605"/>
              <a:gd name="T115" fmla="*/ 149 h 152"/>
              <a:gd name="T116" fmla="*/ 2201 w 2605"/>
              <a:gd name="T117" fmla="*/ 129 h 152"/>
              <a:gd name="T118" fmla="*/ 2357 w 2605"/>
              <a:gd name="T119" fmla="*/ 142 h 152"/>
              <a:gd name="T120" fmla="*/ 2376 w 2605"/>
              <a:gd name="T121" fmla="*/ 14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605" h="152">
                <a:moveTo>
                  <a:pt x="2473" y="50"/>
                </a:moveTo>
                <a:lnTo>
                  <a:pt x="2476" y="2"/>
                </a:lnTo>
                <a:lnTo>
                  <a:pt x="2602" y="2"/>
                </a:lnTo>
                <a:lnTo>
                  <a:pt x="2605" y="50"/>
                </a:lnTo>
                <a:lnTo>
                  <a:pt x="2599" y="50"/>
                </a:lnTo>
                <a:lnTo>
                  <a:pt x="2595" y="38"/>
                </a:lnTo>
                <a:lnTo>
                  <a:pt x="2593" y="32"/>
                </a:lnTo>
                <a:lnTo>
                  <a:pt x="2592" y="28"/>
                </a:lnTo>
                <a:lnTo>
                  <a:pt x="2589" y="22"/>
                </a:lnTo>
                <a:lnTo>
                  <a:pt x="2586" y="19"/>
                </a:lnTo>
                <a:lnTo>
                  <a:pt x="2582" y="15"/>
                </a:lnTo>
                <a:lnTo>
                  <a:pt x="2579" y="12"/>
                </a:lnTo>
                <a:lnTo>
                  <a:pt x="2575" y="11"/>
                </a:lnTo>
                <a:lnTo>
                  <a:pt x="2569" y="9"/>
                </a:lnTo>
                <a:lnTo>
                  <a:pt x="2564" y="9"/>
                </a:lnTo>
                <a:lnTo>
                  <a:pt x="2557" y="9"/>
                </a:lnTo>
                <a:lnTo>
                  <a:pt x="2557" y="142"/>
                </a:lnTo>
                <a:lnTo>
                  <a:pt x="2574" y="142"/>
                </a:lnTo>
                <a:lnTo>
                  <a:pt x="2574" y="149"/>
                </a:lnTo>
                <a:lnTo>
                  <a:pt x="2504" y="149"/>
                </a:lnTo>
                <a:lnTo>
                  <a:pt x="2504" y="142"/>
                </a:lnTo>
                <a:lnTo>
                  <a:pt x="2521" y="142"/>
                </a:lnTo>
                <a:lnTo>
                  <a:pt x="2521" y="9"/>
                </a:lnTo>
                <a:lnTo>
                  <a:pt x="2514" y="9"/>
                </a:lnTo>
                <a:lnTo>
                  <a:pt x="2509" y="9"/>
                </a:lnTo>
                <a:lnTo>
                  <a:pt x="2504" y="11"/>
                </a:lnTo>
                <a:lnTo>
                  <a:pt x="2500" y="12"/>
                </a:lnTo>
                <a:lnTo>
                  <a:pt x="2496" y="15"/>
                </a:lnTo>
                <a:lnTo>
                  <a:pt x="2492" y="19"/>
                </a:lnTo>
                <a:lnTo>
                  <a:pt x="2489" y="22"/>
                </a:lnTo>
                <a:lnTo>
                  <a:pt x="2487" y="28"/>
                </a:lnTo>
                <a:lnTo>
                  <a:pt x="2483" y="38"/>
                </a:lnTo>
                <a:lnTo>
                  <a:pt x="2479" y="50"/>
                </a:lnTo>
                <a:lnTo>
                  <a:pt x="2473" y="50"/>
                </a:lnTo>
                <a:close/>
                <a:moveTo>
                  <a:pt x="73" y="9"/>
                </a:moveTo>
                <a:lnTo>
                  <a:pt x="80" y="2"/>
                </a:lnTo>
                <a:lnTo>
                  <a:pt x="87" y="2"/>
                </a:lnTo>
                <a:lnTo>
                  <a:pt x="87" y="42"/>
                </a:lnTo>
                <a:lnTo>
                  <a:pt x="80" y="42"/>
                </a:lnTo>
                <a:lnTo>
                  <a:pt x="79" y="35"/>
                </a:lnTo>
                <a:lnTo>
                  <a:pt x="76" y="28"/>
                </a:lnTo>
                <a:lnTo>
                  <a:pt x="72" y="22"/>
                </a:lnTo>
                <a:lnTo>
                  <a:pt x="70" y="19"/>
                </a:lnTo>
                <a:lnTo>
                  <a:pt x="67" y="16"/>
                </a:lnTo>
                <a:lnTo>
                  <a:pt x="62" y="12"/>
                </a:lnTo>
                <a:lnTo>
                  <a:pt x="56" y="9"/>
                </a:lnTo>
                <a:lnTo>
                  <a:pt x="50" y="7"/>
                </a:lnTo>
                <a:lnTo>
                  <a:pt x="43" y="5"/>
                </a:lnTo>
                <a:lnTo>
                  <a:pt x="38" y="7"/>
                </a:lnTo>
                <a:lnTo>
                  <a:pt x="32" y="8"/>
                </a:lnTo>
                <a:lnTo>
                  <a:pt x="25" y="11"/>
                </a:lnTo>
                <a:lnTo>
                  <a:pt x="24" y="14"/>
                </a:lnTo>
                <a:lnTo>
                  <a:pt x="21" y="15"/>
                </a:lnTo>
                <a:lnTo>
                  <a:pt x="18" y="21"/>
                </a:lnTo>
                <a:lnTo>
                  <a:pt x="16" y="28"/>
                </a:lnTo>
                <a:lnTo>
                  <a:pt x="16" y="32"/>
                </a:lnTo>
                <a:lnTo>
                  <a:pt x="18" y="35"/>
                </a:lnTo>
                <a:lnTo>
                  <a:pt x="19" y="39"/>
                </a:lnTo>
                <a:lnTo>
                  <a:pt x="22" y="40"/>
                </a:lnTo>
                <a:lnTo>
                  <a:pt x="25" y="42"/>
                </a:lnTo>
                <a:lnTo>
                  <a:pt x="28" y="45"/>
                </a:lnTo>
                <a:lnTo>
                  <a:pt x="32" y="45"/>
                </a:lnTo>
                <a:lnTo>
                  <a:pt x="35" y="46"/>
                </a:lnTo>
                <a:lnTo>
                  <a:pt x="55" y="52"/>
                </a:lnTo>
                <a:lnTo>
                  <a:pt x="64" y="54"/>
                </a:lnTo>
                <a:lnTo>
                  <a:pt x="73" y="57"/>
                </a:lnTo>
                <a:lnTo>
                  <a:pt x="77" y="60"/>
                </a:lnTo>
                <a:lnTo>
                  <a:pt x="81" y="63"/>
                </a:lnTo>
                <a:lnTo>
                  <a:pt x="86" y="67"/>
                </a:lnTo>
                <a:lnTo>
                  <a:pt x="89" y="71"/>
                </a:lnTo>
                <a:lnTo>
                  <a:pt x="91" y="77"/>
                </a:lnTo>
                <a:lnTo>
                  <a:pt x="94" y="84"/>
                </a:lnTo>
                <a:lnTo>
                  <a:pt x="96" y="91"/>
                </a:lnTo>
                <a:lnTo>
                  <a:pt x="96" y="100"/>
                </a:lnTo>
                <a:lnTo>
                  <a:pt x="96" y="107"/>
                </a:lnTo>
                <a:lnTo>
                  <a:pt x="94" y="112"/>
                </a:lnTo>
                <a:lnTo>
                  <a:pt x="93" y="119"/>
                </a:lnTo>
                <a:lnTo>
                  <a:pt x="90" y="125"/>
                </a:lnTo>
                <a:lnTo>
                  <a:pt x="87" y="131"/>
                </a:lnTo>
                <a:lnTo>
                  <a:pt x="84" y="136"/>
                </a:lnTo>
                <a:lnTo>
                  <a:pt x="80" y="140"/>
                </a:lnTo>
                <a:lnTo>
                  <a:pt x="74" y="145"/>
                </a:lnTo>
                <a:lnTo>
                  <a:pt x="69" y="148"/>
                </a:lnTo>
                <a:lnTo>
                  <a:pt x="62" y="150"/>
                </a:lnTo>
                <a:lnTo>
                  <a:pt x="55" y="152"/>
                </a:lnTo>
                <a:lnTo>
                  <a:pt x="46" y="152"/>
                </a:lnTo>
                <a:lnTo>
                  <a:pt x="43" y="152"/>
                </a:lnTo>
                <a:lnTo>
                  <a:pt x="39" y="152"/>
                </a:lnTo>
                <a:lnTo>
                  <a:pt x="32" y="150"/>
                </a:lnTo>
                <a:lnTo>
                  <a:pt x="25" y="146"/>
                </a:lnTo>
                <a:lnTo>
                  <a:pt x="18" y="142"/>
                </a:lnTo>
                <a:lnTo>
                  <a:pt x="8" y="150"/>
                </a:lnTo>
                <a:lnTo>
                  <a:pt x="0" y="150"/>
                </a:lnTo>
                <a:lnTo>
                  <a:pt x="0" y="108"/>
                </a:lnTo>
                <a:lnTo>
                  <a:pt x="8" y="108"/>
                </a:lnTo>
                <a:lnTo>
                  <a:pt x="9" y="115"/>
                </a:lnTo>
                <a:lnTo>
                  <a:pt x="14" y="122"/>
                </a:lnTo>
                <a:lnTo>
                  <a:pt x="16" y="128"/>
                </a:lnTo>
                <a:lnTo>
                  <a:pt x="22" y="135"/>
                </a:lnTo>
                <a:lnTo>
                  <a:pt x="28" y="139"/>
                </a:lnTo>
                <a:lnTo>
                  <a:pt x="33" y="142"/>
                </a:lnTo>
                <a:lnTo>
                  <a:pt x="40" y="145"/>
                </a:lnTo>
                <a:lnTo>
                  <a:pt x="48" y="146"/>
                </a:lnTo>
                <a:lnTo>
                  <a:pt x="56" y="145"/>
                </a:lnTo>
                <a:lnTo>
                  <a:pt x="63" y="143"/>
                </a:lnTo>
                <a:lnTo>
                  <a:pt x="69" y="140"/>
                </a:lnTo>
                <a:lnTo>
                  <a:pt x="73" y="136"/>
                </a:lnTo>
                <a:lnTo>
                  <a:pt x="77" y="132"/>
                </a:lnTo>
                <a:lnTo>
                  <a:pt x="79" y="126"/>
                </a:lnTo>
                <a:lnTo>
                  <a:pt x="80" y="122"/>
                </a:lnTo>
                <a:lnTo>
                  <a:pt x="81" y="117"/>
                </a:lnTo>
                <a:lnTo>
                  <a:pt x="80" y="112"/>
                </a:lnTo>
                <a:lnTo>
                  <a:pt x="80" y="108"/>
                </a:lnTo>
                <a:lnTo>
                  <a:pt x="77" y="105"/>
                </a:lnTo>
                <a:lnTo>
                  <a:pt x="76" y="102"/>
                </a:lnTo>
                <a:lnTo>
                  <a:pt x="69" y="98"/>
                </a:lnTo>
                <a:lnTo>
                  <a:pt x="60" y="95"/>
                </a:lnTo>
                <a:lnTo>
                  <a:pt x="40" y="90"/>
                </a:lnTo>
                <a:lnTo>
                  <a:pt x="36" y="88"/>
                </a:lnTo>
                <a:lnTo>
                  <a:pt x="31" y="87"/>
                </a:lnTo>
                <a:lnTo>
                  <a:pt x="21" y="83"/>
                </a:lnTo>
                <a:lnTo>
                  <a:pt x="16" y="80"/>
                </a:lnTo>
                <a:lnTo>
                  <a:pt x="14" y="77"/>
                </a:lnTo>
                <a:lnTo>
                  <a:pt x="7" y="69"/>
                </a:lnTo>
                <a:lnTo>
                  <a:pt x="4" y="64"/>
                </a:lnTo>
                <a:lnTo>
                  <a:pt x="2" y="57"/>
                </a:lnTo>
                <a:lnTo>
                  <a:pt x="1" y="50"/>
                </a:lnTo>
                <a:lnTo>
                  <a:pt x="1" y="43"/>
                </a:lnTo>
                <a:lnTo>
                  <a:pt x="1" y="39"/>
                </a:lnTo>
                <a:lnTo>
                  <a:pt x="1" y="33"/>
                </a:lnTo>
                <a:lnTo>
                  <a:pt x="4" y="26"/>
                </a:lnTo>
                <a:lnTo>
                  <a:pt x="8" y="18"/>
                </a:lnTo>
                <a:lnTo>
                  <a:pt x="11" y="15"/>
                </a:lnTo>
                <a:lnTo>
                  <a:pt x="14" y="12"/>
                </a:lnTo>
                <a:lnTo>
                  <a:pt x="16" y="9"/>
                </a:lnTo>
                <a:lnTo>
                  <a:pt x="19" y="7"/>
                </a:lnTo>
                <a:lnTo>
                  <a:pt x="28" y="2"/>
                </a:lnTo>
                <a:lnTo>
                  <a:pt x="35" y="0"/>
                </a:lnTo>
                <a:lnTo>
                  <a:pt x="45" y="0"/>
                </a:lnTo>
                <a:lnTo>
                  <a:pt x="52" y="0"/>
                </a:lnTo>
                <a:lnTo>
                  <a:pt x="55" y="1"/>
                </a:lnTo>
                <a:lnTo>
                  <a:pt x="59" y="2"/>
                </a:lnTo>
                <a:lnTo>
                  <a:pt x="66" y="5"/>
                </a:lnTo>
                <a:lnTo>
                  <a:pt x="73" y="9"/>
                </a:lnTo>
                <a:close/>
                <a:moveTo>
                  <a:pt x="158" y="47"/>
                </a:moveTo>
                <a:lnTo>
                  <a:pt x="138" y="101"/>
                </a:lnTo>
                <a:lnTo>
                  <a:pt x="176" y="101"/>
                </a:lnTo>
                <a:lnTo>
                  <a:pt x="158" y="47"/>
                </a:lnTo>
                <a:close/>
                <a:moveTo>
                  <a:pt x="145" y="149"/>
                </a:moveTo>
                <a:lnTo>
                  <a:pt x="101" y="149"/>
                </a:lnTo>
                <a:lnTo>
                  <a:pt x="101" y="142"/>
                </a:lnTo>
                <a:lnTo>
                  <a:pt x="105" y="142"/>
                </a:lnTo>
                <a:lnTo>
                  <a:pt x="111" y="142"/>
                </a:lnTo>
                <a:lnTo>
                  <a:pt x="115" y="139"/>
                </a:lnTo>
                <a:lnTo>
                  <a:pt x="117" y="138"/>
                </a:lnTo>
                <a:lnTo>
                  <a:pt x="118" y="136"/>
                </a:lnTo>
                <a:lnTo>
                  <a:pt x="168" y="0"/>
                </a:lnTo>
                <a:lnTo>
                  <a:pt x="175" y="0"/>
                </a:lnTo>
                <a:lnTo>
                  <a:pt x="227" y="142"/>
                </a:lnTo>
                <a:lnTo>
                  <a:pt x="240" y="142"/>
                </a:lnTo>
                <a:lnTo>
                  <a:pt x="240" y="149"/>
                </a:lnTo>
                <a:lnTo>
                  <a:pt x="173" y="149"/>
                </a:lnTo>
                <a:lnTo>
                  <a:pt x="173" y="142"/>
                </a:lnTo>
                <a:lnTo>
                  <a:pt x="190" y="142"/>
                </a:lnTo>
                <a:lnTo>
                  <a:pt x="179" y="108"/>
                </a:lnTo>
                <a:lnTo>
                  <a:pt x="135" y="108"/>
                </a:lnTo>
                <a:lnTo>
                  <a:pt x="129" y="124"/>
                </a:lnTo>
                <a:lnTo>
                  <a:pt x="127" y="133"/>
                </a:lnTo>
                <a:lnTo>
                  <a:pt x="125" y="139"/>
                </a:lnTo>
                <a:lnTo>
                  <a:pt x="127" y="140"/>
                </a:lnTo>
                <a:lnTo>
                  <a:pt x="129" y="142"/>
                </a:lnTo>
                <a:lnTo>
                  <a:pt x="138" y="142"/>
                </a:lnTo>
                <a:lnTo>
                  <a:pt x="145" y="142"/>
                </a:lnTo>
                <a:lnTo>
                  <a:pt x="145" y="149"/>
                </a:lnTo>
                <a:close/>
                <a:moveTo>
                  <a:pt x="357" y="149"/>
                </a:moveTo>
                <a:lnTo>
                  <a:pt x="241" y="149"/>
                </a:lnTo>
                <a:lnTo>
                  <a:pt x="241" y="142"/>
                </a:lnTo>
                <a:lnTo>
                  <a:pt x="255" y="142"/>
                </a:lnTo>
                <a:lnTo>
                  <a:pt x="255" y="9"/>
                </a:lnTo>
                <a:lnTo>
                  <a:pt x="241" y="9"/>
                </a:lnTo>
                <a:lnTo>
                  <a:pt x="241" y="2"/>
                </a:lnTo>
                <a:lnTo>
                  <a:pt x="309" y="2"/>
                </a:lnTo>
                <a:lnTo>
                  <a:pt x="309" y="9"/>
                </a:lnTo>
                <a:lnTo>
                  <a:pt x="291" y="9"/>
                </a:lnTo>
                <a:lnTo>
                  <a:pt x="291" y="142"/>
                </a:lnTo>
                <a:lnTo>
                  <a:pt x="313" y="142"/>
                </a:lnTo>
                <a:lnTo>
                  <a:pt x="319" y="142"/>
                </a:lnTo>
                <a:lnTo>
                  <a:pt x="324" y="140"/>
                </a:lnTo>
                <a:lnTo>
                  <a:pt x="329" y="139"/>
                </a:lnTo>
                <a:lnTo>
                  <a:pt x="333" y="136"/>
                </a:lnTo>
                <a:lnTo>
                  <a:pt x="340" y="129"/>
                </a:lnTo>
                <a:lnTo>
                  <a:pt x="343" y="125"/>
                </a:lnTo>
                <a:lnTo>
                  <a:pt x="344" y="121"/>
                </a:lnTo>
                <a:lnTo>
                  <a:pt x="348" y="111"/>
                </a:lnTo>
                <a:lnTo>
                  <a:pt x="353" y="101"/>
                </a:lnTo>
                <a:lnTo>
                  <a:pt x="358" y="101"/>
                </a:lnTo>
                <a:lnTo>
                  <a:pt x="357" y="149"/>
                </a:lnTo>
                <a:close/>
                <a:moveTo>
                  <a:pt x="440" y="0"/>
                </a:moveTo>
                <a:lnTo>
                  <a:pt x="452" y="1"/>
                </a:lnTo>
                <a:lnTo>
                  <a:pt x="457" y="2"/>
                </a:lnTo>
                <a:lnTo>
                  <a:pt x="463" y="4"/>
                </a:lnTo>
                <a:lnTo>
                  <a:pt x="469" y="7"/>
                </a:lnTo>
                <a:lnTo>
                  <a:pt x="474" y="9"/>
                </a:lnTo>
                <a:lnTo>
                  <a:pt x="480" y="14"/>
                </a:lnTo>
                <a:lnTo>
                  <a:pt x="485" y="18"/>
                </a:lnTo>
                <a:lnTo>
                  <a:pt x="491" y="23"/>
                </a:lnTo>
                <a:lnTo>
                  <a:pt x="497" y="29"/>
                </a:lnTo>
                <a:lnTo>
                  <a:pt x="501" y="35"/>
                </a:lnTo>
                <a:lnTo>
                  <a:pt x="504" y="42"/>
                </a:lnTo>
                <a:lnTo>
                  <a:pt x="507" y="49"/>
                </a:lnTo>
                <a:lnTo>
                  <a:pt x="510" y="57"/>
                </a:lnTo>
                <a:lnTo>
                  <a:pt x="511" y="66"/>
                </a:lnTo>
                <a:lnTo>
                  <a:pt x="511" y="74"/>
                </a:lnTo>
                <a:lnTo>
                  <a:pt x="511" y="86"/>
                </a:lnTo>
                <a:lnTo>
                  <a:pt x="510" y="95"/>
                </a:lnTo>
                <a:lnTo>
                  <a:pt x="507" y="105"/>
                </a:lnTo>
                <a:lnTo>
                  <a:pt x="502" y="114"/>
                </a:lnTo>
                <a:lnTo>
                  <a:pt x="497" y="122"/>
                </a:lnTo>
                <a:lnTo>
                  <a:pt x="491" y="129"/>
                </a:lnTo>
                <a:lnTo>
                  <a:pt x="484" y="136"/>
                </a:lnTo>
                <a:lnTo>
                  <a:pt x="477" y="142"/>
                </a:lnTo>
                <a:lnTo>
                  <a:pt x="469" y="146"/>
                </a:lnTo>
                <a:lnTo>
                  <a:pt x="460" y="149"/>
                </a:lnTo>
                <a:lnTo>
                  <a:pt x="450" y="152"/>
                </a:lnTo>
                <a:lnTo>
                  <a:pt x="440" y="152"/>
                </a:lnTo>
                <a:lnTo>
                  <a:pt x="430" y="152"/>
                </a:lnTo>
                <a:lnTo>
                  <a:pt x="421" y="149"/>
                </a:lnTo>
                <a:lnTo>
                  <a:pt x="412" y="146"/>
                </a:lnTo>
                <a:lnTo>
                  <a:pt x="404" y="142"/>
                </a:lnTo>
                <a:lnTo>
                  <a:pt x="399" y="139"/>
                </a:lnTo>
                <a:lnTo>
                  <a:pt x="396" y="136"/>
                </a:lnTo>
                <a:lnTo>
                  <a:pt x="389" y="129"/>
                </a:lnTo>
                <a:lnTo>
                  <a:pt x="384" y="122"/>
                </a:lnTo>
                <a:lnTo>
                  <a:pt x="378" y="114"/>
                </a:lnTo>
                <a:lnTo>
                  <a:pt x="374" y="105"/>
                </a:lnTo>
                <a:lnTo>
                  <a:pt x="371" y="95"/>
                </a:lnTo>
                <a:lnTo>
                  <a:pt x="370" y="86"/>
                </a:lnTo>
                <a:lnTo>
                  <a:pt x="368" y="74"/>
                </a:lnTo>
                <a:lnTo>
                  <a:pt x="370" y="66"/>
                </a:lnTo>
                <a:lnTo>
                  <a:pt x="371" y="57"/>
                </a:lnTo>
                <a:lnTo>
                  <a:pt x="372" y="49"/>
                </a:lnTo>
                <a:lnTo>
                  <a:pt x="375" y="42"/>
                </a:lnTo>
                <a:lnTo>
                  <a:pt x="380" y="35"/>
                </a:lnTo>
                <a:lnTo>
                  <a:pt x="384" y="29"/>
                </a:lnTo>
                <a:lnTo>
                  <a:pt x="389" y="23"/>
                </a:lnTo>
                <a:lnTo>
                  <a:pt x="394" y="18"/>
                </a:lnTo>
                <a:lnTo>
                  <a:pt x="399" y="14"/>
                </a:lnTo>
                <a:lnTo>
                  <a:pt x="405" y="9"/>
                </a:lnTo>
                <a:lnTo>
                  <a:pt x="412" y="7"/>
                </a:lnTo>
                <a:lnTo>
                  <a:pt x="418" y="4"/>
                </a:lnTo>
                <a:lnTo>
                  <a:pt x="423" y="2"/>
                </a:lnTo>
                <a:lnTo>
                  <a:pt x="429" y="1"/>
                </a:lnTo>
                <a:lnTo>
                  <a:pt x="440" y="0"/>
                </a:lnTo>
                <a:close/>
                <a:moveTo>
                  <a:pt x="411" y="54"/>
                </a:moveTo>
                <a:lnTo>
                  <a:pt x="411" y="91"/>
                </a:lnTo>
                <a:lnTo>
                  <a:pt x="411" y="111"/>
                </a:lnTo>
                <a:lnTo>
                  <a:pt x="412" y="125"/>
                </a:lnTo>
                <a:lnTo>
                  <a:pt x="412" y="131"/>
                </a:lnTo>
                <a:lnTo>
                  <a:pt x="415" y="136"/>
                </a:lnTo>
                <a:lnTo>
                  <a:pt x="416" y="139"/>
                </a:lnTo>
                <a:lnTo>
                  <a:pt x="419" y="142"/>
                </a:lnTo>
                <a:lnTo>
                  <a:pt x="423" y="143"/>
                </a:lnTo>
                <a:lnTo>
                  <a:pt x="428" y="145"/>
                </a:lnTo>
                <a:lnTo>
                  <a:pt x="433" y="146"/>
                </a:lnTo>
                <a:lnTo>
                  <a:pt x="440" y="146"/>
                </a:lnTo>
                <a:lnTo>
                  <a:pt x="452" y="145"/>
                </a:lnTo>
                <a:lnTo>
                  <a:pt x="457" y="143"/>
                </a:lnTo>
                <a:lnTo>
                  <a:pt x="460" y="142"/>
                </a:lnTo>
                <a:lnTo>
                  <a:pt x="463" y="139"/>
                </a:lnTo>
                <a:lnTo>
                  <a:pt x="466" y="136"/>
                </a:lnTo>
                <a:lnTo>
                  <a:pt x="467" y="131"/>
                </a:lnTo>
                <a:lnTo>
                  <a:pt x="469" y="125"/>
                </a:lnTo>
                <a:lnTo>
                  <a:pt x="470" y="111"/>
                </a:lnTo>
                <a:lnTo>
                  <a:pt x="470" y="91"/>
                </a:lnTo>
                <a:lnTo>
                  <a:pt x="470" y="54"/>
                </a:lnTo>
                <a:lnTo>
                  <a:pt x="470" y="38"/>
                </a:lnTo>
                <a:lnTo>
                  <a:pt x="469" y="31"/>
                </a:lnTo>
                <a:lnTo>
                  <a:pt x="467" y="23"/>
                </a:lnTo>
                <a:lnTo>
                  <a:pt x="466" y="19"/>
                </a:lnTo>
                <a:lnTo>
                  <a:pt x="464" y="15"/>
                </a:lnTo>
                <a:lnTo>
                  <a:pt x="461" y="12"/>
                </a:lnTo>
                <a:lnTo>
                  <a:pt x="459" y="9"/>
                </a:lnTo>
                <a:lnTo>
                  <a:pt x="454" y="8"/>
                </a:lnTo>
                <a:lnTo>
                  <a:pt x="450" y="7"/>
                </a:lnTo>
                <a:lnTo>
                  <a:pt x="446" y="7"/>
                </a:lnTo>
                <a:lnTo>
                  <a:pt x="440" y="5"/>
                </a:lnTo>
                <a:lnTo>
                  <a:pt x="430" y="7"/>
                </a:lnTo>
                <a:lnTo>
                  <a:pt x="422" y="9"/>
                </a:lnTo>
                <a:lnTo>
                  <a:pt x="419" y="12"/>
                </a:lnTo>
                <a:lnTo>
                  <a:pt x="416" y="15"/>
                </a:lnTo>
                <a:lnTo>
                  <a:pt x="415" y="19"/>
                </a:lnTo>
                <a:lnTo>
                  <a:pt x="412" y="23"/>
                </a:lnTo>
                <a:lnTo>
                  <a:pt x="412" y="31"/>
                </a:lnTo>
                <a:lnTo>
                  <a:pt x="411" y="38"/>
                </a:lnTo>
                <a:lnTo>
                  <a:pt x="411" y="54"/>
                </a:lnTo>
                <a:close/>
                <a:moveTo>
                  <a:pt x="642" y="15"/>
                </a:moveTo>
                <a:lnTo>
                  <a:pt x="642" y="152"/>
                </a:lnTo>
                <a:lnTo>
                  <a:pt x="638" y="152"/>
                </a:lnTo>
                <a:lnTo>
                  <a:pt x="549" y="22"/>
                </a:lnTo>
                <a:lnTo>
                  <a:pt x="549" y="135"/>
                </a:lnTo>
                <a:lnTo>
                  <a:pt x="549" y="138"/>
                </a:lnTo>
                <a:lnTo>
                  <a:pt x="550" y="140"/>
                </a:lnTo>
                <a:lnTo>
                  <a:pt x="553" y="142"/>
                </a:lnTo>
                <a:lnTo>
                  <a:pt x="558" y="142"/>
                </a:lnTo>
                <a:lnTo>
                  <a:pt x="569" y="142"/>
                </a:lnTo>
                <a:lnTo>
                  <a:pt x="569" y="149"/>
                </a:lnTo>
                <a:lnTo>
                  <a:pt x="522" y="149"/>
                </a:lnTo>
                <a:lnTo>
                  <a:pt x="522" y="142"/>
                </a:lnTo>
                <a:lnTo>
                  <a:pt x="534" y="142"/>
                </a:lnTo>
                <a:lnTo>
                  <a:pt x="535" y="142"/>
                </a:lnTo>
                <a:lnTo>
                  <a:pt x="538" y="142"/>
                </a:lnTo>
                <a:lnTo>
                  <a:pt x="538" y="140"/>
                </a:lnTo>
                <a:lnTo>
                  <a:pt x="539" y="139"/>
                </a:lnTo>
                <a:lnTo>
                  <a:pt x="541" y="135"/>
                </a:lnTo>
                <a:lnTo>
                  <a:pt x="541" y="131"/>
                </a:lnTo>
                <a:lnTo>
                  <a:pt x="541" y="22"/>
                </a:lnTo>
                <a:lnTo>
                  <a:pt x="541" y="16"/>
                </a:lnTo>
                <a:lnTo>
                  <a:pt x="539" y="12"/>
                </a:lnTo>
                <a:lnTo>
                  <a:pt x="539" y="11"/>
                </a:lnTo>
                <a:lnTo>
                  <a:pt x="536" y="9"/>
                </a:lnTo>
                <a:lnTo>
                  <a:pt x="529" y="9"/>
                </a:lnTo>
                <a:lnTo>
                  <a:pt x="522" y="9"/>
                </a:lnTo>
                <a:lnTo>
                  <a:pt x="522" y="2"/>
                </a:lnTo>
                <a:lnTo>
                  <a:pt x="577" y="2"/>
                </a:lnTo>
                <a:lnTo>
                  <a:pt x="637" y="90"/>
                </a:lnTo>
                <a:lnTo>
                  <a:pt x="637" y="15"/>
                </a:lnTo>
                <a:lnTo>
                  <a:pt x="637" y="14"/>
                </a:lnTo>
                <a:lnTo>
                  <a:pt x="635" y="12"/>
                </a:lnTo>
                <a:lnTo>
                  <a:pt x="631" y="11"/>
                </a:lnTo>
                <a:lnTo>
                  <a:pt x="627" y="9"/>
                </a:lnTo>
                <a:lnTo>
                  <a:pt x="623" y="9"/>
                </a:lnTo>
                <a:lnTo>
                  <a:pt x="617" y="9"/>
                </a:lnTo>
                <a:lnTo>
                  <a:pt x="617" y="2"/>
                </a:lnTo>
                <a:lnTo>
                  <a:pt x="661" y="2"/>
                </a:lnTo>
                <a:lnTo>
                  <a:pt x="661" y="9"/>
                </a:lnTo>
                <a:lnTo>
                  <a:pt x="652" y="9"/>
                </a:lnTo>
                <a:lnTo>
                  <a:pt x="648" y="9"/>
                </a:lnTo>
                <a:lnTo>
                  <a:pt x="645" y="11"/>
                </a:lnTo>
                <a:lnTo>
                  <a:pt x="644" y="12"/>
                </a:lnTo>
                <a:lnTo>
                  <a:pt x="642" y="15"/>
                </a:lnTo>
                <a:close/>
                <a:moveTo>
                  <a:pt x="805" y="9"/>
                </a:moveTo>
                <a:lnTo>
                  <a:pt x="813" y="2"/>
                </a:lnTo>
                <a:lnTo>
                  <a:pt x="819" y="2"/>
                </a:lnTo>
                <a:lnTo>
                  <a:pt x="819" y="42"/>
                </a:lnTo>
                <a:lnTo>
                  <a:pt x="813" y="42"/>
                </a:lnTo>
                <a:lnTo>
                  <a:pt x="810" y="35"/>
                </a:lnTo>
                <a:lnTo>
                  <a:pt x="808" y="28"/>
                </a:lnTo>
                <a:lnTo>
                  <a:pt x="805" y="22"/>
                </a:lnTo>
                <a:lnTo>
                  <a:pt x="802" y="19"/>
                </a:lnTo>
                <a:lnTo>
                  <a:pt x="801" y="16"/>
                </a:lnTo>
                <a:lnTo>
                  <a:pt x="795" y="12"/>
                </a:lnTo>
                <a:lnTo>
                  <a:pt x="789" y="9"/>
                </a:lnTo>
                <a:lnTo>
                  <a:pt x="784" y="7"/>
                </a:lnTo>
                <a:lnTo>
                  <a:pt x="777" y="5"/>
                </a:lnTo>
                <a:lnTo>
                  <a:pt x="771" y="7"/>
                </a:lnTo>
                <a:lnTo>
                  <a:pt x="764" y="8"/>
                </a:lnTo>
                <a:lnTo>
                  <a:pt x="758" y="11"/>
                </a:lnTo>
                <a:lnTo>
                  <a:pt x="755" y="14"/>
                </a:lnTo>
                <a:lnTo>
                  <a:pt x="754" y="15"/>
                </a:lnTo>
                <a:lnTo>
                  <a:pt x="750" y="21"/>
                </a:lnTo>
                <a:lnTo>
                  <a:pt x="748" y="28"/>
                </a:lnTo>
                <a:lnTo>
                  <a:pt x="750" y="32"/>
                </a:lnTo>
                <a:lnTo>
                  <a:pt x="751" y="35"/>
                </a:lnTo>
                <a:lnTo>
                  <a:pt x="753" y="39"/>
                </a:lnTo>
                <a:lnTo>
                  <a:pt x="754" y="40"/>
                </a:lnTo>
                <a:lnTo>
                  <a:pt x="758" y="42"/>
                </a:lnTo>
                <a:lnTo>
                  <a:pt x="761" y="45"/>
                </a:lnTo>
                <a:lnTo>
                  <a:pt x="764" y="45"/>
                </a:lnTo>
                <a:lnTo>
                  <a:pt x="768" y="46"/>
                </a:lnTo>
                <a:lnTo>
                  <a:pt x="788" y="52"/>
                </a:lnTo>
                <a:lnTo>
                  <a:pt x="806" y="57"/>
                </a:lnTo>
                <a:lnTo>
                  <a:pt x="810" y="60"/>
                </a:lnTo>
                <a:lnTo>
                  <a:pt x="815" y="63"/>
                </a:lnTo>
                <a:lnTo>
                  <a:pt x="819" y="67"/>
                </a:lnTo>
                <a:lnTo>
                  <a:pt x="822" y="71"/>
                </a:lnTo>
                <a:lnTo>
                  <a:pt x="825" y="77"/>
                </a:lnTo>
                <a:lnTo>
                  <a:pt x="827" y="84"/>
                </a:lnTo>
                <a:lnTo>
                  <a:pt x="827" y="91"/>
                </a:lnTo>
                <a:lnTo>
                  <a:pt x="829" y="100"/>
                </a:lnTo>
                <a:lnTo>
                  <a:pt x="829" y="107"/>
                </a:lnTo>
                <a:lnTo>
                  <a:pt x="827" y="112"/>
                </a:lnTo>
                <a:lnTo>
                  <a:pt x="826" y="119"/>
                </a:lnTo>
                <a:lnTo>
                  <a:pt x="823" y="125"/>
                </a:lnTo>
                <a:lnTo>
                  <a:pt x="820" y="131"/>
                </a:lnTo>
                <a:lnTo>
                  <a:pt x="817" y="136"/>
                </a:lnTo>
                <a:lnTo>
                  <a:pt x="812" y="140"/>
                </a:lnTo>
                <a:lnTo>
                  <a:pt x="808" y="145"/>
                </a:lnTo>
                <a:lnTo>
                  <a:pt x="802" y="148"/>
                </a:lnTo>
                <a:lnTo>
                  <a:pt x="795" y="150"/>
                </a:lnTo>
                <a:lnTo>
                  <a:pt x="788" y="152"/>
                </a:lnTo>
                <a:lnTo>
                  <a:pt x="779" y="152"/>
                </a:lnTo>
                <a:lnTo>
                  <a:pt x="775" y="152"/>
                </a:lnTo>
                <a:lnTo>
                  <a:pt x="772" y="152"/>
                </a:lnTo>
                <a:lnTo>
                  <a:pt x="764" y="150"/>
                </a:lnTo>
                <a:lnTo>
                  <a:pt x="758" y="146"/>
                </a:lnTo>
                <a:lnTo>
                  <a:pt x="751" y="142"/>
                </a:lnTo>
                <a:lnTo>
                  <a:pt x="740" y="150"/>
                </a:lnTo>
                <a:lnTo>
                  <a:pt x="733" y="150"/>
                </a:lnTo>
                <a:lnTo>
                  <a:pt x="733" y="108"/>
                </a:lnTo>
                <a:lnTo>
                  <a:pt x="740" y="108"/>
                </a:lnTo>
                <a:lnTo>
                  <a:pt x="743" y="115"/>
                </a:lnTo>
                <a:lnTo>
                  <a:pt x="745" y="122"/>
                </a:lnTo>
                <a:lnTo>
                  <a:pt x="750" y="128"/>
                </a:lnTo>
                <a:lnTo>
                  <a:pt x="755" y="135"/>
                </a:lnTo>
                <a:lnTo>
                  <a:pt x="760" y="139"/>
                </a:lnTo>
                <a:lnTo>
                  <a:pt x="767" y="142"/>
                </a:lnTo>
                <a:lnTo>
                  <a:pt x="774" y="145"/>
                </a:lnTo>
                <a:lnTo>
                  <a:pt x="781" y="146"/>
                </a:lnTo>
                <a:lnTo>
                  <a:pt x="789" y="145"/>
                </a:lnTo>
                <a:lnTo>
                  <a:pt x="796" y="143"/>
                </a:lnTo>
                <a:lnTo>
                  <a:pt x="802" y="140"/>
                </a:lnTo>
                <a:lnTo>
                  <a:pt x="806" y="136"/>
                </a:lnTo>
                <a:lnTo>
                  <a:pt x="809" y="132"/>
                </a:lnTo>
                <a:lnTo>
                  <a:pt x="812" y="126"/>
                </a:lnTo>
                <a:lnTo>
                  <a:pt x="813" y="122"/>
                </a:lnTo>
                <a:lnTo>
                  <a:pt x="813" y="117"/>
                </a:lnTo>
                <a:lnTo>
                  <a:pt x="813" y="112"/>
                </a:lnTo>
                <a:lnTo>
                  <a:pt x="812" y="108"/>
                </a:lnTo>
                <a:lnTo>
                  <a:pt x="810" y="105"/>
                </a:lnTo>
                <a:lnTo>
                  <a:pt x="808" y="102"/>
                </a:lnTo>
                <a:lnTo>
                  <a:pt x="801" y="98"/>
                </a:lnTo>
                <a:lnTo>
                  <a:pt x="793" y="95"/>
                </a:lnTo>
                <a:lnTo>
                  <a:pt x="774" y="90"/>
                </a:lnTo>
                <a:lnTo>
                  <a:pt x="768" y="88"/>
                </a:lnTo>
                <a:lnTo>
                  <a:pt x="764" y="87"/>
                </a:lnTo>
                <a:lnTo>
                  <a:pt x="754" y="83"/>
                </a:lnTo>
                <a:lnTo>
                  <a:pt x="750" y="80"/>
                </a:lnTo>
                <a:lnTo>
                  <a:pt x="745" y="77"/>
                </a:lnTo>
                <a:lnTo>
                  <a:pt x="740" y="69"/>
                </a:lnTo>
                <a:lnTo>
                  <a:pt x="737" y="64"/>
                </a:lnTo>
                <a:lnTo>
                  <a:pt x="734" y="57"/>
                </a:lnTo>
                <a:lnTo>
                  <a:pt x="734" y="50"/>
                </a:lnTo>
                <a:lnTo>
                  <a:pt x="733" y="43"/>
                </a:lnTo>
                <a:lnTo>
                  <a:pt x="733" y="39"/>
                </a:lnTo>
                <a:lnTo>
                  <a:pt x="734" y="33"/>
                </a:lnTo>
                <a:lnTo>
                  <a:pt x="737" y="26"/>
                </a:lnTo>
                <a:lnTo>
                  <a:pt x="741" y="18"/>
                </a:lnTo>
                <a:lnTo>
                  <a:pt x="743" y="15"/>
                </a:lnTo>
                <a:lnTo>
                  <a:pt x="745" y="12"/>
                </a:lnTo>
                <a:lnTo>
                  <a:pt x="750" y="9"/>
                </a:lnTo>
                <a:lnTo>
                  <a:pt x="753" y="7"/>
                </a:lnTo>
                <a:lnTo>
                  <a:pt x="760" y="2"/>
                </a:lnTo>
                <a:lnTo>
                  <a:pt x="768" y="0"/>
                </a:lnTo>
                <a:lnTo>
                  <a:pt x="777" y="0"/>
                </a:lnTo>
                <a:lnTo>
                  <a:pt x="785" y="0"/>
                </a:lnTo>
                <a:lnTo>
                  <a:pt x="788" y="1"/>
                </a:lnTo>
                <a:lnTo>
                  <a:pt x="792" y="2"/>
                </a:lnTo>
                <a:lnTo>
                  <a:pt x="799" y="5"/>
                </a:lnTo>
                <a:lnTo>
                  <a:pt x="805" y="9"/>
                </a:lnTo>
                <a:close/>
                <a:moveTo>
                  <a:pt x="963" y="149"/>
                </a:moveTo>
                <a:lnTo>
                  <a:pt x="843" y="149"/>
                </a:lnTo>
                <a:lnTo>
                  <a:pt x="843" y="142"/>
                </a:lnTo>
                <a:lnTo>
                  <a:pt x="858" y="142"/>
                </a:lnTo>
                <a:lnTo>
                  <a:pt x="858" y="9"/>
                </a:lnTo>
                <a:lnTo>
                  <a:pt x="844" y="9"/>
                </a:lnTo>
                <a:lnTo>
                  <a:pt x="844" y="2"/>
                </a:lnTo>
                <a:lnTo>
                  <a:pt x="959" y="2"/>
                </a:lnTo>
                <a:lnTo>
                  <a:pt x="960" y="42"/>
                </a:lnTo>
                <a:lnTo>
                  <a:pt x="953" y="42"/>
                </a:lnTo>
                <a:lnTo>
                  <a:pt x="949" y="33"/>
                </a:lnTo>
                <a:lnTo>
                  <a:pt x="946" y="26"/>
                </a:lnTo>
                <a:lnTo>
                  <a:pt x="942" y="21"/>
                </a:lnTo>
                <a:lnTo>
                  <a:pt x="938" y="16"/>
                </a:lnTo>
                <a:lnTo>
                  <a:pt x="933" y="14"/>
                </a:lnTo>
                <a:lnTo>
                  <a:pt x="931" y="12"/>
                </a:lnTo>
                <a:lnTo>
                  <a:pt x="928" y="11"/>
                </a:lnTo>
                <a:lnTo>
                  <a:pt x="921" y="9"/>
                </a:lnTo>
                <a:lnTo>
                  <a:pt x="914" y="9"/>
                </a:lnTo>
                <a:lnTo>
                  <a:pt x="894" y="9"/>
                </a:lnTo>
                <a:lnTo>
                  <a:pt x="894" y="70"/>
                </a:lnTo>
                <a:lnTo>
                  <a:pt x="901" y="70"/>
                </a:lnTo>
                <a:lnTo>
                  <a:pt x="906" y="69"/>
                </a:lnTo>
                <a:lnTo>
                  <a:pt x="911" y="67"/>
                </a:lnTo>
                <a:lnTo>
                  <a:pt x="915" y="64"/>
                </a:lnTo>
                <a:lnTo>
                  <a:pt x="918" y="62"/>
                </a:lnTo>
                <a:lnTo>
                  <a:pt x="919" y="59"/>
                </a:lnTo>
                <a:lnTo>
                  <a:pt x="919" y="56"/>
                </a:lnTo>
                <a:lnTo>
                  <a:pt x="922" y="50"/>
                </a:lnTo>
                <a:lnTo>
                  <a:pt x="923" y="43"/>
                </a:lnTo>
                <a:lnTo>
                  <a:pt x="931" y="43"/>
                </a:lnTo>
                <a:lnTo>
                  <a:pt x="931" y="107"/>
                </a:lnTo>
                <a:lnTo>
                  <a:pt x="923" y="107"/>
                </a:lnTo>
                <a:lnTo>
                  <a:pt x="922" y="98"/>
                </a:lnTo>
                <a:lnTo>
                  <a:pt x="921" y="93"/>
                </a:lnTo>
                <a:lnTo>
                  <a:pt x="918" y="88"/>
                </a:lnTo>
                <a:lnTo>
                  <a:pt x="915" y="84"/>
                </a:lnTo>
                <a:lnTo>
                  <a:pt x="912" y="81"/>
                </a:lnTo>
                <a:lnTo>
                  <a:pt x="906" y="80"/>
                </a:lnTo>
                <a:lnTo>
                  <a:pt x="901" y="78"/>
                </a:lnTo>
                <a:lnTo>
                  <a:pt x="894" y="78"/>
                </a:lnTo>
                <a:lnTo>
                  <a:pt x="894" y="142"/>
                </a:lnTo>
                <a:lnTo>
                  <a:pt x="915" y="142"/>
                </a:lnTo>
                <a:lnTo>
                  <a:pt x="922" y="142"/>
                </a:lnTo>
                <a:lnTo>
                  <a:pt x="929" y="140"/>
                </a:lnTo>
                <a:lnTo>
                  <a:pt x="935" y="139"/>
                </a:lnTo>
                <a:lnTo>
                  <a:pt x="939" y="138"/>
                </a:lnTo>
                <a:lnTo>
                  <a:pt x="943" y="135"/>
                </a:lnTo>
                <a:lnTo>
                  <a:pt x="946" y="131"/>
                </a:lnTo>
                <a:lnTo>
                  <a:pt x="949" y="128"/>
                </a:lnTo>
                <a:lnTo>
                  <a:pt x="952" y="124"/>
                </a:lnTo>
                <a:lnTo>
                  <a:pt x="956" y="112"/>
                </a:lnTo>
                <a:lnTo>
                  <a:pt x="959" y="101"/>
                </a:lnTo>
                <a:lnTo>
                  <a:pt x="964" y="101"/>
                </a:lnTo>
                <a:lnTo>
                  <a:pt x="963" y="149"/>
                </a:lnTo>
                <a:close/>
                <a:moveTo>
                  <a:pt x="974" y="9"/>
                </a:moveTo>
                <a:lnTo>
                  <a:pt x="974" y="2"/>
                </a:lnTo>
                <a:lnTo>
                  <a:pt x="1044" y="2"/>
                </a:lnTo>
                <a:lnTo>
                  <a:pt x="1044" y="9"/>
                </a:lnTo>
                <a:lnTo>
                  <a:pt x="1027" y="9"/>
                </a:lnTo>
                <a:lnTo>
                  <a:pt x="1027" y="115"/>
                </a:lnTo>
                <a:lnTo>
                  <a:pt x="1027" y="122"/>
                </a:lnTo>
                <a:lnTo>
                  <a:pt x="1027" y="125"/>
                </a:lnTo>
                <a:lnTo>
                  <a:pt x="1027" y="128"/>
                </a:lnTo>
                <a:lnTo>
                  <a:pt x="1029" y="133"/>
                </a:lnTo>
                <a:lnTo>
                  <a:pt x="1031" y="138"/>
                </a:lnTo>
                <a:lnTo>
                  <a:pt x="1034" y="139"/>
                </a:lnTo>
                <a:lnTo>
                  <a:pt x="1035" y="142"/>
                </a:lnTo>
                <a:lnTo>
                  <a:pt x="1041" y="143"/>
                </a:lnTo>
                <a:lnTo>
                  <a:pt x="1046" y="145"/>
                </a:lnTo>
                <a:lnTo>
                  <a:pt x="1055" y="146"/>
                </a:lnTo>
                <a:lnTo>
                  <a:pt x="1060" y="145"/>
                </a:lnTo>
                <a:lnTo>
                  <a:pt x="1066" y="145"/>
                </a:lnTo>
                <a:lnTo>
                  <a:pt x="1070" y="143"/>
                </a:lnTo>
                <a:lnTo>
                  <a:pt x="1075" y="140"/>
                </a:lnTo>
                <a:lnTo>
                  <a:pt x="1080" y="136"/>
                </a:lnTo>
                <a:lnTo>
                  <a:pt x="1084" y="131"/>
                </a:lnTo>
                <a:lnTo>
                  <a:pt x="1086" y="129"/>
                </a:lnTo>
                <a:lnTo>
                  <a:pt x="1087" y="125"/>
                </a:lnTo>
                <a:lnTo>
                  <a:pt x="1089" y="115"/>
                </a:lnTo>
                <a:lnTo>
                  <a:pt x="1089" y="104"/>
                </a:lnTo>
                <a:lnTo>
                  <a:pt x="1089" y="91"/>
                </a:lnTo>
                <a:lnTo>
                  <a:pt x="1089" y="18"/>
                </a:lnTo>
                <a:lnTo>
                  <a:pt x="1089" y="14"/>
                </a:lnTo>
                <a:lnTo>
                  <a:pt x="1087" y="12"/>
                </a:lnTo>
                <a:lnTo>
                  <a:pt x="1084" y="9"/>
                </a:lnTo>
                <a:lnTo>
                  <a:pt x="1080" y="9"/>
                </a:lnTo>
                <a:lnTo>
                  <a:pt x="1070" y="9"/>
                </a:lnTo>
                <a:lnTo>
                  <a:pt x="1070" y="2"/>
                </a:lnTo>
                <a:lnTo>
                  <a:pt x="1114" y="2"/>
                </a:lnTo>
                <a:lnTo>
                  <a:pt x="1114" y="9"/>
                </a:lnTo>
                <a:lnTo>
                  <a:pt x="1101" y="9"/>
                </a:lnTo>
                <a:lnTo>
                  <a:pt x="1099" y="9"/>
                </a:lnTo>
                <a:lnTo>
                  <a:pt x="1097" y="12"/>
                </a:lnTo>
                <a:lnTo>
                  <a:pt x="1096" y="14"/>
                </a:lnTo>
                <a:lnTo>
                  <a:pt x="1096" y="18"/>
                </a:lnTo>
                <a:lnTo>
                  <a:pt x="1096" y="107"/>
                </a:lnTo>
                <a:lnTo>
                  <a:pt x="1096" y="115"/>
                </a:lnTo>
                <a:lnTo>
                  <a:pt x="1094" y="124"/>
                </a:lnTo>
                <a:lnTo>
                  <a:pt x="1093" y="128"/>
                </a:lnTo>
                <a:lnTo>
                  <a:pt x="1092" y="132"/>
                </a:lnTo>
                <a:lnTo>
                  <a:pt x="1090" y="135"/>
                </a:lnTo>
                <a:lnTo>
                  <a:pt x="1087" y="138"/>
                </a:lnTo>
                <a:lnTo>
                  <a:pt x="1084" y="142"/>
                </a:lnTo>
                <a:lnTo>
                  <a:pt x="1080" y="145"/>
                </a:lnTo>
                <a:lnTo>
                  <a:pt x="1076" y="146"/>
                </a:lnTo>
                <a:lnTo>
                  <a:pt x="1072" y="149"/>
                </a:lnTo>
                <a:lnTo>
                  <a:pt x="1059" y="152"/>
                </a:lnTo>
                <a:lnTo>
                  <a:pt x="1052" y="152"/>
                </a:lnTo>
                <a:lnTo>
                  <a:pt x="1044" y="152"/>
                </a:lnTo>
                <a:lnTo>
                  <a:pt x="1032" y="152"/>
                </a:lnTo>
                <a:lnTo>
                  <a:pt x="1027" y="150"/>
                </a:lnTo>
                <a:lnTo>
                  <a:pt x="1021" y="150"/>
                </a:lnTo>
                <a:lnTo>
                  <a:pt x="1012" y="146"/>
                </a:lnTo>
                <a:lnTo>
                  <a:pt x="1008" y="145"/>
                </a:lnTo>
                <a:lnTo>
                  <a:pt x="1004" y="142"/>
                </a:lnTo>
                <a:lnTo>
                  <a:pt x="1001" y="139"/>
                </a:lnTo>
                <a:lnTo>
                  <a:pt x="998" y="135"/>
                </a:lnTo>
                <a:lnTo>
                  <a:pt x="997" y="131"/>
                </a:lnTo>
                <a:lnTo>
                  <a:pt x="994" y="126"/>
                </a:lnTo>
                <a:lnTo>
                  <a:pt x="993" y="122"/>
                </a:lnTo>
                <a:lnTo>
                  <a:pt x="993" y="117"/>
                </a:lnTo>
                <a:lnTo>
                  <a:pt x="991" y="111"/>
                </a:lnTo>
                <a:lnTo>
                  <a:pt x="991" y="104"/>
                </a:lnTo>
                <a:lnTo>
                  <a:pt x="991" y="9"/>
                </a:lnTo>
                <a:lnTo>
                  <a:pt x="974" y="9"/>
                </a:lnTo>
                <a:close/>
                <a:moveTo>
                  <a:pt x="1175" y="9"/>
                </a:moveTo>
                <a:lnTo>
                  <a:pt x="1175" y="142"/>
                </a:lnTo>
                <a:lnTo>
                  <a:pt x="1196" y="142"/>
                </a:lnTo>
                <a:lnTo>
                  <a:pt x="1202" y="142"/>
                </a:lnTo>
                <a:lnTo>
                  <a:pt x="1207" y="140"/>
                </a:lnTo>
                <a:lnTo>
                  <a:pt x="1212" y="139"/>
                </a:lnTo>
                <a:lnTo>
                  <a:pt x="1216" y="136"/>
                </a:lnTo>
                <a:lnTo>
                  <a:pt x="1219" y="133"/>
                </a:lnTo>
                <a:lnTo>
                  <a:pt x="1222" y="131"/>
                </a:lnTo>
                <a:lnTo>
                  <a:pt x="1223" y="126"/>
                </a:lnTo>
                <a:lnTo>
                  <a:pt x="1224" y="122"/>
                </a:lnTo>
                <a:lnTo>
                  <a:pt x="1226" y="117"/>
                </a:lnTo>
                <a:lnTo>
                  <a:pt x="1227" y="112"/>
                </a:lnTo>
                <a:lnTo>
                  <a:pt x="1227" y="100"/>
                </a:lnTo>
                <a:lnTo>
                  <a:pt x="1227" y="49"/>
                </a:lnTo>
                <a:lnTo>
                  <a:pt x="1227" y="38"/>
                </a:lnTo>
                <a:lnTo>
                  <a:pt x="1226" y="31"/>
                </a:lnTo>
                <a:lnTo>
                  <a:pt x="1224" y="25"/>
                </a:lnTo>
                <a:lnTo>
                  <a:pt x="1223" y="22"/>
                </a:lnTo>
                <a:lnTo>
                  <a:pt x="1220" y="16"/>
                </a:lnTo>
                <a:lnTo>
                  <a:pt x="1217" y="14"/>
                </a:lnTo>
                <a:lnTo>
                  <a:pt x="1214" y="12"/>
                </a:lnTo>
                <a:lnTo>
                  <a:pt x="1206" y="9"/>
                </a:lnTo>
                <a:lnTo>
                  <a:pt x="1196" y="9"/>
                </a:lnTo>
                <a:lnTo>
                  <a:pt x="1175" y="9"/>
                </a:lnTo>
                <a:close/>
                <a:moveTo>
                  <a:pt x="1141" y="142"/>
                </a:moveTo>
                <a:lnTo>
                  <a:pt x="1141" y="9"/>
                </a:lnTo>
                <a:lnTo>
                  <a:pt x="1125" y="9"/>
                </a:lnTo>
                <a:lnTo>
                  <a:pt x="1125" y="2"/>
                </a:lnTo>
                <a:lnTo>
                  <a:pt x="1203" y="2"/>
                </a:lnTo>
                <a:lnTo>
                  <a:pt x="1212" y="4"/>
                </a:lnTo>
                <a:lnTo>
                  <a:pt x="1220" y="5"/>
                </a:lnTo>
                <a:lnTo>
                  <a:pt x="1229" y="8"/>
                </a:lnTo>
                <a:lnTo>
                  <a:pt x="1236" y="12"/>
                </a:lnTo>
                <a:lnTo>
                  <a:pt x="1243" y="18"/>
                </a:lnTo>
                <a:lnTo>
                  <a:pt x="1248" y="23"/>
                </a:lnTo>
                <a:lnTo>
                  <a:pt x="1254" y="31"/>
                </a:lnTo>
                <a:lnTo>
                  <a:pt x="1258" y="39"/>
                </a:lnTo>
                <a:lnTo>
                  <a:pt x="1263" y="47"/>
                </a:lnTo>
                <a:lnTo>
                  <a:pt x="1265" y="56"/>
                </a:lnTo>
                <a:lnTo>
                  <a:pt x="1267" y="64"/>
                </a:lnTo>
                <a:lnTo>
                  <a:pt x="1267" y="74"/>
                </a:lnTo>
                <a:lnTo>
                  <a:pt x="1267" y="87"/>
                </a:lnTo>
                <a:lnTo>
                  <a:pt x="1265" y="97"/>
                </a:lnTo>
                <a:lnTo>
                  <a:pt x="1263" y="107"/>
                </a:lnTo>
                <a:lnTo>
                  <a:pt x="1258" y="115"/>
                </a:lnTo>
                <a:lnTo>
                  <a:pt x="1253" y="122"/>
                </a:lnTo>
                <a:lnTo>
                  <a:pt x="1247" y="129"/>
                </a:lnTo>
                <a:lnTo>
                  <a:pt x="1244" y="132"/>
                </a:lnTo>
                <a:lnTo>
                  <a:pt x="1241" y="135"/>
                </a:lnTo>
                <a:lnTo>
                  <a:pt x="1236" y="139"/>
                </a:lnTo>
                <a:lnTo>
                  <a:pt x="1229" y="142"/>
                </a:lnTo>
                <a:lnTo>
                  <a:pt x="1222" y="145"/>
                </a:lnTo>
                <a:lnTo>
                  <a:pt x="1214" y="146"/>
                </a:lnTo>
                <a:lnTo>
                  <a:pt x="1207" y="148"/>
                </a:lnTo>
                <a:lnTo>
                  <a:pt x="1198" y="149"/>
                </a:lnTo>
                <a:lnTo>
                  <a:pt x="1186" y="149"/>
                </a:lnTo>
                <a:lnTo>
                  <a:pt x="1125" y="149"/>
                </a:lnTo>
                <a:lnTo>
                  <a:pt x="1125" y="142"/>
                </a:lnTo>
                <a:lnTo>
                  <a:pt x="1141" y="142"/>
                </a:lnTo>
                <a:close/>
                <a:moveTo>
                  <a:pt x="1279" y="9"/>
                </a:moveTo>
                <a:lnTo>
                  <a:pt x="1279" y="2"/>
                </a:lnTo>
                <a:lnTo>
                  <a:pt x="1349" y="2"/>
                </a:lnTo>
                <a:lnTo>
                  <a:pt x="1349" y="9"/>
                </a:lnTo>
                <a:lnTo>
                  <a:pt x="1330" y="9"/>
                </a:lnTo>
                <a:lnTo>
                  <a:pt x="1330" y="115"/>
                </a:lnTo>
                <a:lnTo>
                  <a:pt x="1330" y="122"/>
                </a:lnTo>
                <a:lnTo>
                  <a:pt x="1332" y="125"/>
                </a:lnTo>
                <a:lnTo>
                  <a:pt x="1332" y="128"/>
                </a:lnTo>
                <a:lnTo>
                  <a:pt x="1333" y="133"/>
                </a:lnTo>
                <a:lnTo>
                  <a:pt x="1336" y="138"/>
                </a:lnTo>
                <a:lnTo>
                  <a:pt x="1337" y="139"/>
                </a:lnTo>
                <a:lnTo>
                  <a:pt x="1340" y="142"/>
                </a:lnTo>
                <a:lnTo>
                  <a:pt x="1344" y="143"/>
                </a:lnTo>
                <a:lnTo>
                  <a:pt x="1352" y="145"/>
                </a:lnTo>
                <a:lnTo>
                  <a:pt x="1359" y="146"/>
                </a:lnTo>
                <a:lnTo>
                  <a:pt x="1366" y="145"/>
                </a:lnTo>
                <a:lnTo>
                  <a:pt x="1370" y="145"/>
                </a:lnTo>
                <a:lnTo>
                  <a:pt x="1374" y="143"/>
                </a:lnTo>
                <a:lnTo>
                  <a:pt x="1378" y="140"/>
                </a:lnTo>
                <a:lnTo>
                  <a:pt x="1385" y="136"/>
                </a:lnTo>
                <a:lnTo>
                  <a:pt x="1390" y="131"/>
                </a:lnTo>
                <a:lnTo>
                  <a:pt x="1391" y="129"/>
                </a:lnTo>
                <a:lnTo>
                  <a:pt x="1392" y="125"/>
                </a:lnTo>
                <a:lnTo>
                  <a:pt x="1394" y="115"/>
                </a:lnTo>
                <a:lnTo>
                  <a:pt x="1394" y="91"/>
                </a:lnTo>
                <a:lnTo>
                  <a:pt x="1394" y="18"/>
                </a:lnTo>
                <a:lnTo>
                  <a:pt x="1394" y="14"/>
                </a:lnTo>
                <a:lnTo>
                  <a:pt x="1391" y="12"/>
                </a:lnTo>
                <a:lnTo>
                  <a:pt x="1388" y="9"/>
                </a:lnTo>
                <a:lnTo>
                  <a:pt x="1384" y="9"/>
                </a:lnTo>
                <a:lnTo>
                  <a:pt x="1376" y="9"/>
                </a:lnTo>
                <a:lnTo>
                  <a:pt x="1376" y="2"/>
                </a:lnTo>
                <a:lnTo>
                  <a:pt x="1419" y="2"/>
                </a:lnTo>
                <a:lnTo>
                  <a:pt x="1419" y="9"/>
                </a:lnTo>
                <a:lnTo>
                  <a:pt x="1407" y="9"/>
                </a:lnTo>
                <a:lnTo>
                  <a:pt x="1404" y="9"/>
                </a:lnTo>
                <a:lnTo>
                  <a:pt x="1401" y="12"/>
                </a:lnTo>
                <a:lnTo>
                  <a:pt x="1401" y="14"/>
                </a:lnTo>
                <a:lnTo>
                  <a:pt x="1400" y="18"/>
                </a:lnTo>
                <a:lnTo>
                  <a:pt x="1400" y="107"/>
                </a:lnTo>
                <a:lnTo>
                  <a:pt x="1400" y="115"/>
                </a:lnTo>
                <a:lnTo>
                  <a:pt x="1400" y="124"/>
                </a:lnTo>
                <a:lnTo>
                  <a:pt x="1398" y="128"/>
                </a:lnTo>
                <a:lnTo>
                  <a:pt x="1397" y="132"/>
                </a:lnTo>
                <a:lnTo>
                  <a:pt x="1394" y="135"/>
                </a:lnTo>
                <a:lnTo>
                  <a:pt x="1392" y="138"/>
                </a:lnTo>
                <a:lnTo>
                  <a:pt x="1390" y="142"/>
                </a:lnTo>
                <a:lnTo>
                  <a:pt x="1385" y="145"/>
                </a:lnTo>
                <a:lnTo>
                  <a:pt x="1381" y="146"/>
                </a:lnTo>
                <a:lnTo>
                  <a:pt x="1377" y="149"/>
                </a:lnTo>
                <a:lnTo>
                  <a:pt x="1364" y="152"/>
                </a:lnTo>
                <a:lnTo>
                  <a:pt x="1357" y="152"/>
                </a:lnTo>
                <a:lnTo>
                  <a:pt x="1349" y="152"/>
                </a:lnTo>
                <a:lnTo>
                  <a:pt x="1336" y="152"/>
                </a:lnTo>
                <a:lnTo>
                  <a:pt x="1330" y="150"/>
                </a:lnTo>
                <a:lnTo>
                  <a:pt x="1326" y="150"/>
                </a:lnTo>
                <a:lnTo>
                  <a:pt x="1316" y="146"/>
                </a:lnTo>
                <a:lnTo>
                  <a:pt x="1313" y="145"/>
                </a:lnTo>
                <a:lnTo>
                  <a:pt x="1309" y="142"/>
                </a:lnTo>
                <a:lnTo>
                  <a:pt x="1306" y="139"/>
                </a:lnTo>
                <a:lnTo>
                  <a:pt x="1303" y="135"/>
                </a:lnTo>
                <a:lnTo>
                  <a:pt x="1301" y="131"/>
                </a:lnTo>
                <a:lnTo>
                  <a:pt x="1299" y="126"/>
                </a:lnTo>
                <a:lnTo>
                  <a:pt x="1298" y="122"/>
                </a:lnTo>
                <a:lnTo>
                  <a:pt x="1296" y="117"/>
                </a:lnTo>
                <a:lnTo>
                  <a:pt x="1296" y="111"/>
                </a:lnTo>
                <a:lnTo>
                  <a:pt x="1295" y="104"/>
                </a:lnTo>
                <a:lnTo>
                  <a:pt x="1295" y="9"/>
                </a:lnTo>
                <a:lnTo>
                  <a:pt x="1279" y="9"/>
                </a:lnTo>
                <a:close/>
                <a:moveTo>
                  <a:pt x="1546" y="15"/>
                </a:moveTo>
                <a:lnTo>
                  <a:pt x="1546" y="152"/>
                </a:lnTo>
                <a:lnTo>
                  <a:pt x="1542" y="152"/>
                </a:lnTo>
                <a:lnTo>
                  <a:pt x="1452" y="22"/>
                </a:lnTo>
                <a:lnTo>
                  <a:pt x="1452" y="135"/>
                </a:lnTo>
                <a:lnTo>
                  <a:pt x="1453" y="138"/>
                </a:lnTo>
                <a:lnTo>
                  <a:pt x="1455" y="140"/>
                </a:lnTo>
                <a:lnTo>
                  <a:pt x="1457" y="142"/>
                </a:lnTo>
                <a:lnTo>
                  <a:pt x="1460" y="142"/>
                </a:lnTo>
                <a:lnTo>
                  <a:pt x="1473" y="142"/>
                </a:lnTo>
                <a:lnTo>
                  <a:pt x="1473" y="149"/>
                </a:lnTo>
                <a:lnTo>
                  <a:pt x="1426" y="149"/>
                </a:lnTo>
                <a:lnTo>
                  <a:pt x="1426" y="142"/>
                </a:lnTo>
                <a:lnTo>
                  <a:pt x="1436" y="142"/>
                </a:lnTo>
                <a:lnTo>
                  <a:pt x="1439" y="142"/>
                </a:lnTo>
                <a:lnTo>
                  <a:pt x="1441" y="142"/>
                </a:lnTo>
                <a:lnTo>
                  <a:pt x="1442" y="140"/>
                </a:lnTo>
                <a:lnTo>
                  <a:pt x="1443" y="139"/>
                </a:lnTo>
                <a:lnTo>
                  <a:pt x="1443" y="135"/>
                </a:lnTo>
                <a:lnTo>
                  <a:pt x="1445" y="131"/>
                </a:lnTo>
                <a:lnTo>
                  <a:pt x="1445" y="22"/>
                </a:lnTo>
                <a:lnTo>
                  <a:pt x="1445" y="16"/>
                </a:lnTo>
                <a:lnTo>
                  <a:pt x="1443" y="12"/>
                </a:lnTo>
                <a:lnTo>
                  <a:pt x="1442" y="11"/>
                </a:lnTo>
                <a:lnTo>
                  <a:pt x="1441" y="9"/>
                </a:lnTo>
                <a:lnTo>
                  <a:pt x="1433" y="9"/>
                </a:lnTo>
                <a:lnTo>
                  <a:pt x="1426" y="9"/>
                </a:lnTo>
                <a:lnTo>
                  <a:pt x="1426" y="2"/>
                </a:lnTo>
                <a:lnTo>
                  <a:pt x="1481" y="2"/>
                </a:lnTo>
                <a:lnTo>
                  <a:pt x="1541" y="90"/>
                </a:lnTo>
                <a:lnTo>
                  <a:pt x="1541" y="15"/>
                </a:lnTo>
                <a:lnTo>
                  <a:pt x="1539" y="14"/>
                </a:lnTo>
                <a:lnTo>
                  <a:pt x="1539" y="12"/>
                </a:lnTo>
                <a:lnTo>
                  <a:pt x="1535" y="11"/>
                </a:lnTo>
                <a:lnTo>
                  <a:pt x="1531" y="9"/>
                </a:lnTo>
                <a:lnTo>
                  <a:pt x="1527" y="9"/>
                </a:lnTo>
                <a:lnTo>
                  <a:pt x="1521" y="9"/>
                </a:lnTo>
                <a:lnTo>
                  <a:pt x="1521" y="2"/>
                </a:lnTo>
                <a:lnTo>
                  <a:pt x="1565" y="2"/>
                </a:lnTo>
                <a:lnTo>
                  <a:pt x="1565" y="9"/>
                </a:lnTo>
                <a:lnTo>
                  <a:pt x="1556" y="9"/>
                </a:lnTo>
                <a:lnTo>
                  <a:pt x="1552" y="9"/>
                </a:lnTo>
                <a:lnTo>
                  <a:pt x="1549" y="11"/>
                </a:lnTo>
                <a:lnTo>
                  <a:pt x="1548" y="12"/>
                </a:lnTo>
                <a:lnTo>
                  <a:pt x="1546" y="15"/>
                </a:lnTo>
                <a:close/>
                <a:moveTo>
                  <a:pt x="1709" y="9"/>
                </a:moveTo>
                <a:lnTo>
                  <a:pt x="1717" y="2"/>
                </a:lnTo>
                <a:lnTo>
                  <a:pt x="1723" y="2"/>
                </a:lnTo>
                <a:lnTo>
                  <a:pt x="1723" y="42"/>
                </a:lnTo>
                <a:lnTo>
                  <a:pt x="1716" y="42"/>
                </a:lnTo>
                <a:lnTo>
                  <a:pt x="1715" y="35"/>
                </a:lnTo>
                <a:lnTo>
                  <a:pt x="1712" y="28"/>
                </a:lnTo>
                <a:lnTo>
                  <a:pt x="1709" y="22"/>
                </a:lnTo>
                <a:lnTo>
                  <a:pt x="1706" y="19"/>
                </a:lnTo>
                <a:lnTo>
                  <a:pt x="1705" y="16"/>
                </a:lnTo>
                <a:lnTo>
                  <a:pt x="1699" y="12"/>
                </a:lnTo>
                <a:lnTo>
                  <a:pt x="1693" y="9"/>
                </a:lnTo>
                <a:lnTo>
                  <a:pt x="1688" y="7"/>
                </a:lnTo>
                <a:lnTo>
                  <a:pt x="1681" y="5"/>
                </a:lnTo>
                <a:lnTo>
                  <a:pt x="1675" y="7"/>
                </a:lnTo>
                <a:lnTo>
                  <a:pt x="1668" y="8"/>
                </a:lnTo>
                <a:lnTo>
                  <a:pt x="1662" y="11"/>
                </a:lnTo>
                <a:lnTo>
                  <a:pt x="1659" y="14"/>
                </a:lnTo>
                <a:lnTo>
                  <a:pt x="1658" y="15"/>
                </a:lnTo>
                <a:lnTo>
                  <a:pt x="1654" y="21"/>
                </a:lnTo>
                <a:lnTo>
                  <a:pt x="1652" y="28"/>
                </a:lnTo>
                <a:lnTo>
                  <a:pt x="1654" y="32"/>
                </a:lnTo>
                <a:lnTo>
                  <a:pt x="1654" y="35"/>
                </a:lnTo>
                <a:lnTo>
                  <a:pt x="1657" y="39"/>
                </a:lnTo>
                <a:lnTo>
                  <a:pt x="1658" y="40"/>
                </a:lnTo>
                <a:lnTo>
                  <a:pt x="1661" y="42"/>
                </a:lnTo>
                <a:lnTo>
                  <a:pt x="1665" y="45"/>
                </a:lnTo>
                <a:lnTo>
                  <a:pt x="1668" y="45"/>
                </a:lnTo>
                <a:lnTo>
                  <a:pt x="1672" y="46"/>
                </a:lnTo>
                <a:lnTo>
                  <a:pt x="1691" y="52"/>
                </a:lnTo>
                <a:lnTo>
                  <a:pt x="1709" y="57"/>
                </a:lnTo>
                <a:lnTo>
                  <a:pt x="1715" y="60"/>
                </a:lnTo>
                <a:lnTo>
                  <a:pt x="1719" y="63"/>
                </a:lnTo>
                <a:lnTo>
                  <a:pt x="1722" y="67"/>
                </a:lnTo>
                <a:lnTo>
                  <a:pt x="1726" y="71"/>
                </a:lnTo>
                <a:lnTo>
                  <a:pt x="1729" y="77"/>
                </a:lnTo>
                <a:lnTo>
                  <a:pt x="1730" y="84"/>
                </a:lnTo>
                <a:lnTo>
                  <a:pt x="1732" y="91"/>
                </a:lnTo>
                <a:lnTo>
                  <a:pt x="1733" y="100"/>
                </a:lnTo>
                <a:lnTo>
                  <a:pt x="1732" y="107"/>
                </a:lnTo>
                <a:lnTo>
                  <a:pt x="1732" y="112"/>
                </a:lnTo>
                <a:lnTo>
                  <a:pt x="1730" y="119"/>
                </a:lnTo>
                <a:lnTo>
                  <a:pt x="1727" y="125"/>
                </a:lnTo>
                <a:lnTo>
                  <a:pt x="1724" y="131"/>
                </a:lnTo>
                <a:lnTo>
                  <a:pt x="1720" y="136"/>
                </a:lnTo>
                <a:lnTo>
                  <a:pt x="1716" y="140"/>
                </a:lnTo>
                <a:lnTo>
                  <a:pt x="1712" y="145"/>
                </a:lnTo>
                <a:lnTo>
                  <a:pt x="1706" y="148"/>
                </a:lnTo>
                <a:lnTo>
                  <a:pt x="1699" y="150"/>
                </a:lnTo>
                <a:lnTo>
                  <a:pt x="1692" y="152"/>
                </a:lnTo>
                <a:lnTo>
                  <a:pt x="1683" y="152"/>
                </a:lnTo>
                <a:lnTo>
                  <a:pt x="1679" y="152"/>
                </a:lnTo>
                <a:lnTo>
                  <a:pt x="1675" y="152"/>
                </a:lnTo>
                <a:lnTo>
                  <a:pt x="1668" y="150"/>
                </a:lnTo>
                <a:lnTo>
                  <a:pt x="1661" y="146"/>
                </a:lnTo>
                <a:lnTo>
                  <a:pt x="1655" y="142"/>
                </a:lnTo>
                <a:lnTo>
                  <a:pt x="1644" y="150"/>
                </a:lnTo>
                <a:lnTo>
                  <a:pt x="1637" y="150"/>
                </a:lnTo>
                <a:lnTo>
                  <a:pt x="1637" y="108"/>
                </a:lnTo>
                <a:lnTo>
                  <a:pt x="1644" y="108"/>
                </a:lnTo>
                <a:lnTo>
                  <a:pt x="1647" y="115"/>
                </a:lnTo>
                <a:lnTo>
                  <a:pt x="1650" y="122"/>
                </a:lnTo>
                <a:lnTo>
                  <a:pt x="1654" y="128"/>
                </a:lnTo>
                <a:lnTo>
                  <a:pt x="1658" y="135"/>
                </a:lnTo>
                <a:lnTo>
                  <a:pt x="1664" y="139"/>
                </a:lnTo>
                <a:lnTo>
                  <a:pt x="1671" y="142"/>
                </a:lnTo>
                <a:lnTo>
                  <a:pt x="1676" y="145"/>
                </a:lnTo>
                <a:lnTo>
                  <a:pt x="1685" y="146"/>
                </a:lnTo>
                <a:lnTo>
                  <a:pt x="1692" y="145"/>
                </a:lnTo>
                <a:lnTo>
                  <a:pt x="1699" y="143"/>
                </a:lnTo>
                <a:lnTo>
                  <a:pt x="1705" y="140"/>
                </a:lnTo>
                <a:lnTo>
                  <a:pt x="1710" y="136"/>
                </a:lnTo>
                <a:lnTo>
                  <a:pt x="1713" y="132"/>
                </a:lnTo>
                <a:lnTo>
                  <a:pt x="1716" y="126"/>
                </a:lnTo>
                <a:lnTo>
                  <a:pt x="1717" y="122"/>
                </a:lnTo>
                <a:lnTo>
                  <a:pt x="1717" y="117"/>
                </a:lnTo>
                <a:lnTo>
                  <a:pt x="1717" y="112"/>
                </a:lnTo>
                <a:lnTo>
                  <a:pt x="1716" y="108"/>
                </a:lnTo>
                <a:lnTo>
                  <a:pt x="1715" y="105"/>
                </a:lnTo>
                <a:lnTo>
                  <a:pt x="1712" y="102"/>
                </a:lnTo>
                <a:lnTo>
                  <a:pt x="1705" y="98"/>
                </a:lnTo>
                <a:lnTo>
                  <a:pt x="1696" y="95"/>
                </a:lnTo>
                <a:lnTo>
                  <a:pt x="1678" y="90"/>
                </a:lnTo>
                <a:lnTo>
                  <a:pt x="1672" y="88"/>
                </a:lnTo>
                <a:lnTo>
                  <a:pt x="1668" y="87"/>
                </a:lnTo>
                <a:lnTo>
                  <a:pt x="1658" y="83"/>
                </a:lnTo>
                <a:lnTo>
                  <a:pt x="1654" y="80"/>
                </a:lnTo>
                <a:lnTo>
                  <a:pt x="1650" y="77"/>
                </a:lnTo>
                <a:lnTo>
                  <a:pt x="1643" y="69"/>
                </a:lnTo>
                <a:lnTo>
                  <a:pt x="1641" y="64"/>
                </a:lnTo>
                <a:lnTo>
                  <a:pt x="1638" y="57"/>
                </a:lnTo>
                <a:lnTo>
                  <a:pt x="1637" y="50"/>
                </a:lnTo>
                <a:lnTo>
                  <a:pt x="1637" y="43"/>
                </a:lnTo>
                <a:lnTo>
                  <a:pt x="1637" y="39"/>
                </a:lnTo>
                <a:lnTo>
                  <a:pt x="1638" y="33"/>
                </a:lnTo>
                <a:lnTo>
                  <a:pt x="1641" y="26"/>
                </a:lnTo>
                <a:lnTo>
                  <a:pt x="1644" y="18"/>
                </a:lnTo>
                <a:lnTo>
                  <a:pt x="1647" y="15"/>
                </a:lnTo>
                <a:lnTo>
                  <a:pt x="1650" y="12"/>
                </a:lnTo>
                <a:lnTo>
                  <a:pt x="1654" y="9"/>
                </a:lnTo>
                <a:lnTo>
                  <a:pt x="1657" y="7"/>
                </a:lnTo>
                <a:lnTo>
                  <a:pt x="1664" y="2"/>
                </a:lnTo>
                <a:lnTo>
                  <a:pt x="1672" y="0"/>
                </a:lnTo>
                <a:lnTo>
                  <a:pt x="1681" y="0"/>
                </a:lnTo>
                <a:lnTo>
                  <a:pt x="1688" y="0"/>
                </a:lnTo>
                <a:lnTo>
                  <a:pt x="1692" y="1"/>
                </a:lnTo>
                <a:lnTo>
                  <a:pt x="1695" y="2"/>
                </a:lnTo>
                <a:lnTo>
                  <a:pt x="1702" y="5"/>
                </a:lnTo>
                <a:lnTo>
                  <a:pt x="1709" y="9"/>
                </a:lnTo>
                <a:close/>
                <a:moveTo>
                  <a:pt x="1794" y="47"/>
                </a:moveTo>
                <a:lnTo>
                  <a:pt x="1775" y="101"/>
                </a:lnTo>
                <a:lnTo>
                  <a:pt x="1812" y="101"/>
                </a:lnTo>
                <a:lnTo>
                  <a:pt x="1794" y="47"/>
                </a:lnTo>
                <a:close/>
                <a:moveTo>
                  <a:pt x="1781" y="149"/>
                </a:moveTo>
                <a:lnTo>
                  <a:pt x="1739" y="149"/>
                </a:lnTo>
                <a:lnTo>
                  <a:pt x="1739" y="142"/>
                </a:lnTo>
                <a:lnTo>
                  <a:pt x="1743" y="142"/>
                </a:lnTo>
                <a:lnTo>
                  <a:pt x="1747" y="142"/>
                </a:lnTo>
                <a:lnTo>
                  <a:pt x="1753" y="139"/>
                </a:lnTo>
                <a:lnTo>
                  <a:pt x="1754" y="138"/>
                </a:lnTo>
                <a:lnTo>
                  <a:pt x="1756" y="136"/>
                </a:lnTo>
                <a:lnTo>
                  <a:pt x="1804" y="0"/>
                </a:lnTo>
                <a:lnTo>
                  <a:pt x="1812" y="0"/>
                </a:lnTo>
                <a:lnTo>
                  <a:pt x="1864" y="142"/>
                </a:lnTo>
                <a:lnTo>
                  <a:pt x="1877" y="142"/>
                </a:lnTo>
                <a:lnTo>
                  <a:pt x="1877" y="149"/>
                </a:lnTo>
                <a:lnTo>
                  <a:pt x="1811" y="149"/>
                </a:lnTo>
                <a:lnTo>
                  <a:pt x="1811" y="142"/>
                </a:lnTo>
                <a:lnTo>
                  <a:pt x="1826" y="142"/>
                </a:lnTo>
                <a:lnTo>
                  <a:pt x="1815" y="108"/>
                </a:lnTo>
                <a:lnTo>
                  <a:pt x="1773" y="108"/>
                </a:lnTo>
                <a:lnTo>
                  <a:pt x="1767" y="124"/>
                </a:lnTo>
                <a:lnTo>
                  <a:pt x="1764" y="133"/>
                </a:lnTo>
                <a:lnTo>
                  <a:pt x="1763" y="139"/>
                </a:lnTo>
                <a:lnTo>
                  <a:pt x="1763" y="140"/>
                </a:lnTo>
                <a:lnTo>
                  <a:pt x="1764" y="140"/>
                </a:lnTo>
                <a:lnTo>
                  <a:pt x="1767" y="142"/>
                </a:lnTo>
                <a:lnTo>
                  <a:pt x="1775" y="142"/>
                </a:lnTo>
                <a:lnTo>
                  <a:pt x="1781" y="142"/>
                </a:lnTo>
                <a:lnTo>
                  <a:pt x="1781" y="149"/>
                </a:lnTo>
                <a:close/>
                <a:moveTo>
                  <a:pt x="2000" y="15"/>
                </a:moveTo>
                <a:lnTo>
                  <a:pt x="2000" y="152"/>
                </a:lnTo>
                <a:lnTo>
                  <a:pt x="1994" y="152"/>
                </a:lnTo>
                <a:lnTo>
                  <a:pt x="1905" y="22"/>
                </a:lnTo>
                <a:lnTo>
                  <a:pt x="1905" y="135"/>
                </a:lnTo>
                <a:lnTo>
                  <a:pt x="1905" y="138"/>
                </a:lnTo>
                <a:lnTo>
                  <a:pt x="1907" y="140"/>
                </a:lnTo>
                <a:lnTo>
                  <a:pt x="1910" y="142"/>
                </a:lnTo>
                <a:lnTo>
                  <a:pt x="1914" y="142"/>
                </a:lnTo>
                <a:lnTo>
                  <a:pt x="1925" y="142"/>
                </a:lnTo>
                <a:lnTo>
                  <a:pt x="1925" y="149"/>
                </a:lnTo>
                <a:lnTo>
                  <a:pt x="1880" y="149"/>
                </a:lnTo>
                <a:lnTo>
                  <a:pt x="1880" y="142"/>
                </a:lnTo>
                <a:lnTo>
                  <a:pt x="1890" y="142"/>
                </a:lnTo>
                <a:lnTo>
                  <a:pt x="1891" y="142"/>
                </a:lnTo>
                <a:lnTo>
                  <a:pt x="1894" y="142"/>
                </a:lnTo>
                <a:lnTo>
                  <a:pt x="1895" y="140"/>
                </a:lnTo>
                <a:lnTo>
                  <a:pt x="1895" y="139"/>
                </a:lnTo>
                <a:lnTo>
                  <a:pt x="1897" y="135"/>
                </a:lnTo>
                <a:lnTo>
                  <a:pt x="1897" y="131"/>
                </a:lnTo>
                <a:lnTo>
                  <a:pt x="1897" y="22"/>
                </a:lnTo>
                <a:lnTo>
                  <a:pt x="1897" y="16"/>
                </a:lnTo>
                <a:lnTo>
                  <a:pt x="1897" y="12"/>
                </a:lnTo>
                <a:lnTo>
                  <a:pt x="1895" y="11"/>
                </a:lnTo>
                <a:lnTo>
                  <a:pt x="1893" y="9"/>
                </a:lnTo>
                <a:lnTo>
                  <a:pt x="1887" y="9"/>
                </a:lnTo>
                <a:lnTo>
                  <a:pt x="1880" y="9"/>
                </a:lnTo>
                <a:lnTo>
                  <a:pt x="1880" y="2"/>
                </a:lnTo>
                <a:lnTo>
                  <a:pt x="1935" y="2"/>
                </a:lnTo>
                <a:lnTo>
                  <a:pt x="1993" y="90"/>
                </a:lnTo>
                <a:lnTo>
                  <a:pt x="1993" y="15"/>
                </a:lnTo>
                <a:lnTo>
                  <a:pt x="1993" y="14"/>
                </a:lnTo>
                <a:lnTo>
                  <a:pt x="1991" y="12"/>
                </a:lnTo>
                <a:lnTo>
                  <a:pt x="1989" y="11"/>
                </a:lnTo>
                <a:lnTo>
                  <a:pt x="1983" y="9"/>
                </a:lnTo>
                <a:lnTo>
                  <a:pt x="1979" y="9"/>
                </a:lnTo>
                <a:lnTo>
                  <a:pt x="1973" y="9"/>
                </a:lnTo>
                <a:lnTo>
                  <a:pt x="1973" y="2"/>
                </a:lnTo>
                <a:lnTo>
                  <a:pt x="2017" y="2"/>
                </a:lnTo>
                <a:lnTo>
                  <a:pt x="2017" y="9"/>
                </a:lnTo>
                <a:lnTo>
                  <a:pt x="2008" y="9"/>
                </a:lnTo>
                <a:lnTo>
                  <a:pt x="2004" y="9"/>
                </a:lnTo>
                <a:lnTo>
                  <a:pt x="2001" y="11"/>
                </a:lnTo>
                <a:lnTo>
                  <a:pt x="2001" y="12"/>
                </a:lnTo>
                <a:lnTo>
                  <a:pt x="2000" y="12"/>
                </a:lnTo>
                <a:lnTo>
                  <a:pt x="2000" y="15"/>
                </a:lnTo>
                <a:close/>
                <a:moveTo>
                  <a:pt x="2100" y="0"/>
                </a:moveTo>
                <a:lnTo>
                  <a:pt x="2112" y="1"/>
                </a:lnTo>
                <a:lnTo>
                  <a:pt x="2117" y="2"/>
                </a:lnTo>
                <a:lnTo>
                  <a:pt x="2123" y="4"/>
                </a:lnTo>
                <a:lnTo>
                  <a:pt x="2130" y="7"/>
                </a:lnTo>
                <a:lnTo>
                  <a:pt x="2136" y="9"/>
                </a:lnTo>
                <a:lnTo>
                  <a:pt x="2141" y="14"/>
                </a:lnTo>
                <a:lnTo>
                  <a:pt x="2147" y="18"/>
                </a:lnTo>
                <a:lnTo>
                  <a:pt x="2153" y="23"/>
                </a:lnTo>
                <a:lnTo>
                  <a:pt x="2157" y="29"/>
                </a:lnTo>
                <a:lnTo>
                  <a:pt x="2161" y="35"/>
                </a:lnTo>
                <a:lnTo>
                  <a:pt x="2165" y="42"/>
                </a:lnTo>
                <a:lnTo>
                  <a:pt x="2168" y="49"/>
                </a:lnTo>
                <a:lnTo>
                  <a:pt x="2171" y="57"/>
                </a:lnTo>
                <a:lnTo>
                  <a:pt x="2172" y="66"/>
                </a:lnTo>
                <a:lnTo>
                  <a:pt x="2172" y="74"/>
                </a:lnTo>
                <a:lnTo>
                  <a:pt x="2172" y="86"/>
                </a:lnTo>
                <a:lnTo>
                  <a:pt x="2169" y="95"/>
                </a:lnTo>
                <a:lnTo>
                  <a:pt x="2167" y="105"/>
                </a:lnTo>
                <a:lnTo>
                  <a:pt x="2162" y="114"/>
                </a:lnTo>
                <a:lnTo>
                  <a:pt x="2158" y="122"/>
                </a:lnTo>
                <a:lnTo>
                  <a:pt x="2153" y="129"/>
                </a:lnTo>
                <a:lnTo>
                  <a:pt x="2145" y="136"/>
                </a:lnTo>
                <a:lnTo>
                  <a:pt x="2137" y="142"/>
                </a:lnTo>
                <a:lnTo>
                  <a:pt x="2129" y="146"/>
                </a:lnTo>
                <a:lnTo>
                  <a:pt x="2120" y="149"/>
                </a:lnTo>
                <a:lnTo>
                  <a:pt x="2110" y="152"/>
                </a:lnTo>
                <a:lnTo>
                  <a:pt x="2100" y="152"/>
                </a:lnTo>
                <a:lnTo>
                  <a:pt x="2090" y="152"/>
                </a:lnTo>
                <a:lnTo>
                  <a:pt x="2082" y="149"/>
                </a:lnTo>
                <a:lnTo>
                  <a:pt x="2072" y="146"/>
                </a:lnTo>
                <a:lnTo>
                  <a:pt x="2064" y="142"/>
                </a:lnTo>
                <a:lnTo>
                  <a:pt x="2056" y="136"/>
                </a:lnTo>
                <a:lnTo>
                  <a:pt x="2049" y="129"/>
                </a:lnTo>
                <a:lnTo>
                  <a:pt x="2044" y="122"/>
                </a:lnTo>
                <a:lnTo>
                  <a:pt x="2040" y="114"/>
                </a:lnTo>
                <a:lnTo>
                  <a:pt x="2035" y="105"/>
                </a:lnTo>
                <a:lnTo>
                  <a:pt x="2032" y="95"/>
                </a:lnTo>
                <a:lnTo>
                  <a:pt x="2030" y="86"/>
                </a:lnTo>
                <a:lnTo>
                  <a:pt x="2030" y="74"/>
                </a:lnTo>
                <a:lnTo>
                  <a:pt x="2030" y="66"/>
                </a:lnTo>
                <a:lnTo>
                  <a:pt x="2031" y="57"/>
                </a:lnTo>
                <a:lnTo>
                  <a:pt x="2034" y="49"/>
                </a:lnTo>
                <a:lnTo>
                  <a:pt x="2037" y="42"/>
                </a:lnTo>
                <a:lnTo>
                  <a:pt x="2041" y="35"/>
                </a:lnTo>
                <a:lnTo>
                  <a:pt x="2045" y="29"/>
                </a:lnTo>
                <a:lnTo>
                  <a:pt x="2049" y="23"/>
                </a:lnTo>
                <a:lnTo>
                  <a:pt x="2055" y="18"/>
                </a:lnTo>
                <a:lnTo>
                  <a:pt x="2061" y="14"/>
                </a:lnTo>
                <a:lnTo>
                  <a:pt x="2066" y="9"/>
                </a:lnTo>
                <a:lnTo>
                  <a:pt x="2072" y="7"/>
                </a:lnTo>
                <a:lnTo>
                  <a:pt x="2078" y="4"/>
                </a:lnTo>
                <a:lnTo>
                  <a:pt x="2085" y="2"/>
                </a:lnTo>
                <a:lnTo>
                  <a:pt x="2090" y="1"/>
                </a:lnTo>
                <a:lnTo>
                  <a:pt x="2100" y="0"/>
                </a:lnTo>
                <a:close/>
                <a:moveTo>
                  <a:pt x="2071" y="54"/>
                </a:moveTo>
                <a:lnTo>
                  <a:pt x="2071" y="91"/>
                </a:lnTo>
                <a:lnTo>
                  <a:pt x="2071" y="111"/>
                </a:lnTo>
                <a:lnTo>
                  <a:pt x="2072" y="125"/>
                </a:lnTo>
                <a:lnTo>
                  <a:pt x="2073" y="131"/>
                </a:lnTo>
                <a:lnTo>
                  <a:pt x="2075" y="136"/>
                </a:lnTo>
                <a:lnTo>
                  <a:pt x="2078" y="139"/>
                </a:lnTo>
                <a:lnTo>
                  <a:pt x="2080" y="142"/>
                </a:lnTo>
                <a:lnTo>
                  <a:pt x="2083" y="143"/>
                </a:lnTo>
                <a:lnTo>
                  <a:pt x="2089" y="145"/>
                </a:lnTo>
                <a:lnTo>
                  <a:pt x="2095" y="146"/>
                </a:lnTo>
                <a:lnTo>
                  <a:pt x="2100" y="146"/>
                </a:lnTo>
                <a:lnTo>
                  <a:pt x="2113" y="145"/>
                </a:lnTo>
                <a:lnTo>
                  <a:pt x="2117" y="143"/>
                </a:lnTo>
                <a:lnTo>
                  <a:pt x="2121" y="142"/>
                </a:lnTo>
                <a:lnTo>
                  <a:pt x="2124" y="139"/>
                </a:lnTo>
                <a:lnTo>
                  <a:pt x="2127" y="136"/>
                </a:lnTo>
                <a:lnTo>
                  <a:pt x="2129" y="131"/>
                </a:lnTo>
                <a:lnTo>
                  <a:pt x="2130" y="125"/>
                </a:lnTo>
                <a:lnTo>
                  <a:pt x="2130" y="119"/>
                </a:lnTo>
                <a:lnTo>
                  <a:pt x="2131" y="111"/>
                </a:lnTo>
                <a:lnTo>
                  <a:pt x="2131" y="91"/>
                </a:lnTo>
                <a:lnTo>
                  <a:pt x="2131" y="54"/>
                </a:lnTo>
                <a:lnTo>
                  <a:pt x="2130" y="38"/>
                </a:lnTo>
                <a:lnTo>
                  <a:pt x="2130" y="31"/>
                </a:lnTo>
                <a:lnTo>
                  <a:pt x="2129" y="23"/>
                </a:lnTo>
                <a:lnTo>
                  <a:pt x="2127" y="19"/>
                </a:lnTo>
                <a:lnTo>
                  <a:pt x="2124" y="15"/>
                </a:lnTo>
                <a:lnTo>
                  <a:pt x="2121" y="12"/>
                </a:lnTo>
                <a:lnTo>
                  <a:pt x="2119" y="9"/>
                </a:lnTo>
                <a:lnTo>
                  <a:pt x="2116" y="8"/>
                </a:lnTo>
                <a:lnTo>
                  <a:pt x="2112" y="7"/>
                </a:lnTo>
                <a:lnTo>
                  <a:pt x="2106" y="7"/>
                </a:lnTo>
                <a:lnTo>
                  <a:pt x="2100" y="5"/>
                </a:lnTo>
                <a:lnTo>
                  <a:pt x="2090" y="7"/>
                </a:lnTo>
                <a:lnTo>
                  <a:pt x="2083" y="9"/>
                </a:lnTo>
                <a:lnTo>
                  <a:pt x="2079" y="12"/>
                </a:lnTo>
                <a:lnTo>
                  <a:pt x="2078" y="15"/>
                </a:lnTo>
                <a:lnTo>
                  <a:pt x="2075" y="19"/>
                </a:lnTo>
                <a:lnTo>
                  <a:pt x="2073" y="23"/>
                </a:lnTo>
                <a:lnTo>
                  <a:pt x="2072" y="31"/>
                </a:lnTo>
                <a:lnTo>
                  <a:pt x="2072" y="38"/>
                </a:lnTo>
                <a:lnTo>
                  <a:pt x="2071" y="54"/>
                </a:lnTo>
                <a:close/>
                <a:moveTo>
                  <a:pt x="2329" y="9"/>
                </a:moveTo>
                <a:lnTo>
                  <a:pt x="2329" y="142"/>
                </a:lnTo>
                <a:lnTo>
                  <a:pt x="2347" y="142"/>
                </a:lnTo>
                <a:lnTo>
                  <a:pt x="2347" y="149"/>
                </a:lnTo>
                <a:lnTo>
                  <a:pt x="2277" y="149"/>
                </a:lnTo>
                <a:lnTo>
                  <a:pt x="2277" y="142"/>
                </a:lnTo>
                <a:lnTo>
                  <a:pt x="2297" y="142"/>
                </a:lnTo>
                <a:lnTo>
                  <a:pt x="2297" y="11"/>
                </a:lnTo>
                <a:lnTo>
                  <a:pt x="2254" y="149"/>
                </a:lnTo>
                <a:lnTo>
                  <a:pt x="2247" y="149"/>
                </a:lnTo>
                <a:lnTo>
                  <a:pt x="2208" y="9"/>
                </a:lnTo>
                <a:lnTo>
                  <a:pt x="2208" y="129"/>
                </a:lnTo>
                <a:lnTo>
                  <a:pt x="2208" y="133"/>
                </a:lnTo>
                <a:lnTo>
                  <a:pt x="2209" y="138"/>
                </a:lnTo>
                <a:lnTo>
                  <a:pt x="2210" y="140"/>
                </a:lnTo>
                <a:lnTo>
                  <a:pt x="2212" y="142"/>
                </a:lnTo>
                <a:lnTo>
                  <a:pt x="2215" y="142"/>
                </a:lnTo>
                <a:lnTo>
                  <a:pt x="2219" y="142"/>
                </a:lnTo>
                <a:lnTo>
                  <a:pt x="2227" y="142"/>
                </a:lnTo>
                <a:lnTo>
                  <a:pt x="2227" y="149"/>
                </a:lnTo>
                <a:lnTo>
                  <a:pt x="2182" y="149"/>
                </a:lnTo>
                <a:lnTo>
                  <a:pt x="2182" y="142"/>
                </a:lnTo>
                <a:lnTo>
                  <a:pt x="2191" y="142"/>
                </a:lnTo>
                <a:lnTo>
                  <a:pt x="2196" y="142"/>
                </a:lnTo>
                <a:lnTo>
                  <a:pt x="2198" y="140"/>
                </a:lnTo>
                <a:lnTo>
                  <a:pt x="2199" y="138"/>
                </a:lnTo>
                <a:lnTo>
                  <a:pt x="2201" y="133"/>
                </a:lnTo>
                <a:lnTo>
                  <a:pt x="2201" y="129"/>
                </a:lnTo>
                <a:lnTo>
                  <a:pt x="2201" y="9"/>
                </a:lnTo>
                <a:lnTo>
                  <a:pt x="2182" y="9"/>
                </a:lnTo>
                <a:lnTo>
                  <a:pt x="2182" y="2"/>
                </a:lnTo>
                <a:lnTo>
                  <a:pt x="2242" y="2"/>
                </a:lnTo>
                <a:lnTo>
                  <a:pt x="2266" y="91"/>
                </a:lnTo>
                <a:lnTo>
                  <a:pt x="2291" y="2"/>
                </a:lnTo>
                <a:lnTo>
                  <a:pt x="2347" y="2"/>
                </a:lnTo>
                <a:lnTo>
                  <a:pt x="2347" y="9"/>
                </a:lnTo>
                <a:lnTo>
                  <a:pt x="2329" y="9"/>
                </a:lnTo>
                <a:close/>
                <a:moveTo>
                  <a:pt x="2404" y="47"/>
                </a:moveTo>
                <a:lnTo>
                  <a:pt x="2384" y="101"/>
                </a:lnTo>
                <a:lnTo>
                  <a:pt x="2422" y="101"/>
                </a:lnTo>
                <a:lnTo>
                  <a:pt x="2404" y="47"/>
                </a:lnTo>
                <a:close/>
                <a:moveTo>
                  <a:pt x="2391" y="149"/>
                </a:moveTo>
                <a:lnTo>
                  <a:pt x="2347" y="149"/>
                </a:lnTo>
                <a:lnTo>
                  <a:pt x="2347" y="142"/>
                </a:lnTo>
                <a:lnTo>
                  <a:pt x="2352" y="142"/>
                </a:lnTo>
                <a:lnTo>
                  <a:pt x="2357" y="142"/>
                </a:lnTo>
                <a:lnTo>
                  <a:pt x="2362" y="139"/>
                </a:lnTo>
                <a:lnTo>
                  <a:pt x="2363" y="138"/>
                </a:lnTo>
                <a:lnTo>
                  <a:pt x="2364" y="136"/>
                </a:lnTo>
                <a:lnTo>
                  <a:pt x="2414" y="0"/>
                </a:lnTo>
                <a:lnTo>
                  <a:pt x="2421" y="0"/>
                </a:lnTo>
                <a:lnTo>
                  <a:pt x="2473" y="142"/>
                </a:lnTo>
                <a:lnTo>
                  <a:pt x="2486" y="142"/>
                </a:lnTo>
                <a:lnTo>
                  <a:pt x="2486" y="149"/>
                </a:lnTo>
                <a:lnTo>
                  <a:pt x="2420" y="149"/>
                </a:lnTo>
                <a:lnTo>
                  <a:pt x="2420" y="142"/>
                </a:lnTo>
                <a:lnTo>
                  <a:pt x="2435" y="142"/>
                </a:lnTo>
                <a:lnTo>
                  <a:pt x="2424" y="108"/>
                </a:lnTo>
                <a:lnTo>
                  <a:pt x="2381" y="108"/>
                </a:lnTo>
                <a:lnTo>
                  <a:pt x="2376" y="124"/>
                </a:lnTo>
                <a:lnTo>
                  <a:pt x="2373" y="133"/>
                </a:lnTo>
                <a:lnTo>
                  <a:pt x="2372" y="139"/>
                </a:lnTo>
                <a:lnTo>
                  <a:pt x="2373" y="140"/>
                </a:lnTo>
                <a:lnTo>
                  <a:pt x="2376" y="142"/>
                </a:lnTo>
                <a:lnTo>
                  <a:pt x="2384" y="142"/>
                </a:lnTo>
                <a:lnTo>
                  <a:pt x="2391" y="142"/>
                </a:lnTo>
                <a:lnTo>
                  <a:pt x="2391" y="14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9" name="Freeform 189">
            <a:extLst>
              <a:ext uri="{FF2B5EF4-FFF2-40B4-BE49-F238E27FC236}">
                <a16:creationId xmlns:a16="http://schemas.microsoft.com/office/drawing/2014/main" id="{CA402EB4-61F7-3C93-ED6D-B6A073D176F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840417" y="3717040"/>
            <a:ext cx="597405" cy="72000"/>
          </a:xfrm>
          <a:custGeom>
            <a:avLst/>
            <a:gdLst>
              <a:gd name="T0" fmla="*/ 1222 w 2457"/>
              <a:gd name="T1" fmla="*/ 109 h 296"/>
              <a:gd name="T2" fmla="*/ 1304 w 2457"/>
              <a:gd name="T3" fmla="*/ 179 h 296"/>
              <a:gd name="T4" fmla="*/ 1230 w 2457"/>
              <a:gd name="T5" fmla="*/ 221 h 296"/>
              <a:gd name="T6" fmla="*/ 1335 w 2457"/>
              <a:gd name="T7" fmla="*/ 286 h 296"/>
              <a:gd name="T8" fmla="*/ 1335 w 2457"/>
              <a:gd name="T9" fmla="*/ 143 h 296"/>
              <a:gd name="T10" fmla="*/ 1263 w 2457"/>
              <a:gd name="T11" fmla="*/ 97 h 296"/>
              <a:gd name="T12" fmla="*/ 1352 w 2457"/>
              <a:gd name="T13" fmla="*/ 61 h 296"/>
              <a:gd name="T14" fmla="*/ 365 w 2457"/>
              <a:gd name="T15" fmla="*/ 268 h 296"/>
              <a:gd name="T16" fmla="*/ 423 w 2457"/>
              <a:gd name="T17" fmla="*/ 10 h 296"/>
              <a:gd name="T18" fmla="*/ 77 w 2457"/>
              <a:gd name="T19" fmla="*/ 86 h 296"/>
              <a:gd name="T20" fmla="*/ 9 w 2457"/>
              <a:gd name="T21" fmla="*/ 268 h 296"/>
              <a:gd name="T22" fmla="*/ 115 w 2457"/>
              <a:gd name="T23" fmla="*/ 278 h 296"/>
              <a:gd name="T24" fmla="*/ 207 w 2457"/>
              <a:gd name="T25" fmla="*/ 209 h 296"/>
              <a:gd name="T26" fmla="*/ 337 w 2457"/>
              <a:gd name="T27" fmla="*/ 258 h 296"/>
              <a:gd name="T28" fmla="*/ 289 w 2457"/>
              <a:gd name="T29" fmla="*/ 20 h 296"/>
              <a:gd name="T30" fmla="*/ 195 w 2457"/>
              <a:gd name="T31" fmla="*/ 135 h 296"/>
              <a:gd name="T32" fmla="*/ 145 w 2457"/>
              <a:gd name="T33" fmla="*/ 196 h 296"/>
              <a:gd name="T34" fmla="*/ 106 w 2457"/>
              <a:gd name="T35" fmla="*/ 90 h 296"/>
              <a:gd name="T36" fmla="*/ 130 w 2457"/>
              <a:gd name="T37" fmla="*/ 0 h 296"/>
              <a:gd name="T38" fmla="*/ 2049 w 2457"/>
              <a:gd name="T39" fmla="*/ 17 h 296"/>
              <a:gd name="T40" fmla="*/ 2009 w 2457"/>
              <a:gd name="T41" fmla="*/ 104 h 296"/>
              <a:gd name="T42" fmla="*/ 1937 w 2457"/>
              <a:gd name="T43" fmla="*/ 4 h 296"/>
              <a:gd name="T44" fmla="*/ 1957 w 2457"/>
              <a:gd name="T45" fmla="*/ 260 h 296"/>
              <a:gd name="T46" fmla="*/ 2042 w 2457"/>
              <a:gd name="T47" fmla="*/ 88 h 296"/>
              <a:gd name="T48" fmla="*/ 2114 w 2457"/>
              <a:gd name="T49" fmla="*/ 286 h 296"/>
              <a:gd name="T50" fmla="*/ 1754 w 2457"/>
              <a:gd name="T51" fmla="*/ 52 h 296"/>
              <a:gd name="T52" fmla="*/ 1874 w 2457"/>
              <a:gd name="T53" fmla="*/ 3 h 296"/>
              <a:gd name="T54" fmla="*/ 1850 w 2457"/>
              <a:gd name="T55" fmla="*/ 251 h 296"/>
              <a:gd name="T56" fmla="*/ 1667 w 2457"/>
              <a:gd name="T57" fmla="*/ 100 h 296"/>
              <a:gd name="T58" fmla="*/ 1608 w 2457"/>
              <a:gd name="T59" fmla="*/ 10 h 296"/>
              <a:gd name="T60" fmla="*/ 1615 w 2457"/>
              <a:gd name="T61" fmla="*/ 291 h 296"/>
              <a:gd name="T62" fmla="*/ 1639 w 2457"/>
              <a:gd name="T63" fmla="*/ 140 h 296"/>
              <a:gd name="T64" fmla="*/ 1686 w 2457"/>
              <a:gd name="T65" fmla="*/ 292 h 296"/>
              <a:gd name="T66" fmla="*/ 1080 w 2457"/>
              <a:gd name="T67" fmla="*/ 16 h 296"/>
              <a:gd name="T68" fmla="*/ 1044 w 2457"/>
              <a:gd name="T69" fmla="*/ 57 h 296"/>
              <a:gd name="T70" fmla="*/ 972 w 2457"/>
              <a:gd name="T71" fmla="*/ 18 h 296"/>
              <a:gd name="T72" fmla="*/ 1009 w 2457"/>
              <a:gd name="T73" fmla="*/ 92 h 296"/>
              <a:gd name="T74" fmla="*/ 1066 w 2457"/>
              <a:gd name="T75" fmla="*/ 172 h 296"/>
              <a:gd name="T76" fmla="*/ 1122 w 2457"/>
              <a:gd name="T77" fmla="*/ 267 h 296"/>
              <a:gd name="T78" fmla="*/ 900 w 2457"/>
              <a:gd name="T79" fmla="*/ 258 h 296"/>
              <a:gd name="T80" fmla="*/ 801 w 2457"/>
              <a:gd name="T81" fmla="*/ 26 h 296"/>
              <a:gd name="T82" fmla="*/ 943 w 2457"/>
              <a:gd name="T83" fmla="*/ 23 h 296"/>
              <a:gd name="T84" fmla="*/ 684 w 2457"/>
              <a:gd name="T85" fmla="*/ 21 h 296"/>
              <a:gd name="T86" fmla="*/ 753 w 2457"/>
              <a:gd name="T87" fmla="*/ 289 h 296"/>
              <a:gd name="T88" fmla="*/ 556 w 2457"/>
              <a:gd name="T89" fmla="*/ 13 h 296"/>
              <a:gd name="T90" fmla="*/ 517 w 2457"/>
              <a:gd name="T91" fmla="*/ 54 h 296"/>
              <a:gd name="T92" fmla="*/ 452 w 2457"/>
              <a:gd name="T93" fmla="*/ 209 h 296"/>
              <a:gd name="T94" fmla="*/ 509 w 2457"/>
              <a:gd name="T95" fmla="*/ 120 h 296"/>
              <a:gd name="T96" fmla="*/ 564 w 2457"/>
              <a:gd name="T97" fmla="*/ 202 h 296"/>
              <a:gd name="T98" fmla="*/ 599 w 2457"/>
              <a:gd name="T99" fmla="*/ 20 h 296"/>
              <a:gd name="T100" fmla="*/ 2337 w 2457"/>
              <a:gd name="T101" fmla="*/ 282 h 296"/>
              <a:gd name="T102" fmla="*/ 2454 w 2457"/>
              <a:gd name="T103" fmla="*/ 27 h 296"/>
              <a:gd name="T104" fmla="*/ 2187 w 2457"/>
              <a:gd name="T105" fmla="*/ 45 h 296"/>
              <a:gd name="T106" fmla="*/ 2163 w 2457"/>
              <a:gd name="T107" fmla="*/ 291 h 296"/>
              <a:gd name="T108" fmla="*/ 2252 w 2457"/>
              <a:gd name="T109" fmla="*/ 227 h 296"/>
              <a:gd name="T110" fmla="*/ 2303 w 2457"/>
              <a:gd name="T111" fmla="*/ 236 h 296"/>
              <a:gd name="T112" fmla="*/ 2259 w 2457"/>
              <a:gd name="T113" fmla="*/ 20 h 296"/>
              <a:gd name="T114" fmla="*/ 1432 w 2457"/>
              <a:gd name="T115" fmla="*/ 4 h 296"/>
              <a:gd name="T116" fmla="*/ 1382 w 2457"/>
              <a:gd name="T117" fmla="*/ 240 h 296"/>
              <a:gd name="T118" fmla="*/ 1412 w 2457"/>
              <a:gd name="T119" fmla="*/ 216 h 296"/>
              <a:gd name="T120" fmla="*/ 1488 w 2457"/>
              <a:gd name="T121" fmla="*/ 291 h 296"/>
              <a:gd name="T122" fmla="*/ 1495 w 2457"/>
              <a:gd name="T123" fmla="*/ 45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57" h="296">
                <a:moveTo>
                  <a:pt x="1263" y="0"/>
                </a:moveTo>
                <a:lnTo>
                  <a:pt x="1263" y="2"/>
                </a:lnTo>
                <a:lnTo>
                  <a:pt x="1256" y="2"/>
                </a:lnTo>
                <a:lnTo>
                  <a:pt x="1256" y="3"/>
                </a:lnTo>
                <a:lnTo>
                  <a:pt x="1246" y="7"/>
                </a:lnTo>
                <a:lnTo>
                  <a:pt x="1246" y="9"/>
                </a:lnTo>
                <a:lnTo>
                  <a:pt x="1242" y="9"/>
                </a:lnTo>
                <a:lnTo>
                  <a:pt x="1235" y="17"/>
                </a:lnTo>
                <a:lnTo>
                  <a:pt x="1232" y="18"/>
                </a:lnTo>
                <a:lnTo>
                  <a:pt x="1232" y="23"/>
                </a:lnTo>
                <a:lnTo>
                  <a:pt x="1228" y="24"/>
                </a:lnTo>
                <a:lnTo>
                  <a:pt x="1228" y="27"/>
                </a:lnTo>
                <a:lnTo>
                  <a:pt x="1227" y="27"/>
                </a:lnTo>
                <a:lnTo>
                  <a:pt x="1227" y="33"/>
                </a:lnTo>
                <a:lnTo>
                  <a:pt x="1225" y="33"/>
                </a:lnTo>
                <a:lnTo>
                  <a:pt x="1225" y="35"/>
                </a:lnTo>
                <a:lnTo>
                  <a:pt x="1224" y="35"/>
                </a:lnTo>
                <a:lnTo>
                  <a:pt x="1224" y="41"/>
                </a:lnTo>
                <a:lnTo>
                  <a:pt x="1222" y="41"/>
                </a:lnTo>
                <a:lnTo>
                  <a:pt x="1222" y="48"/>
                </a:lnTo>
                <a:lnTo>
                  <a:pt x="1220" y="48"/>
                </a:lnTo>
                <a:lnTo>
                  <a:pt x="1220" y="61"/>
                </a:lnTo>
                <a:lnTo>
                  <a:pt x="1218" y="61"/>
                </a:lnTo>
                <a:lnTo>
                  <a:pt x="1218" y="64"/>
                </a:lnTo>
                <a:lnTo>
                  <a:pt x="1217" y="69"/>
                </a:lnTo>
                <a:lnTo>
                  <a:pt x="1218" y="80"/>
                </a:lnTo>
                <a:lnTo>
                  <a:pt x="1218" y="90"/>
                </a:lnTo>
                <a:lnTo>
                  <a:pt x="1220" y="97"/>
                </a:lnTo>
                <a:lnTo>
                  <a:pt x="1220" y="109"/>
                </a:lnTo>
                <a:lnTo>
                  <a:pt x="1222" y="109"/>
                </a:lnTo>
                <a:lnTo>
                  <a:pt x="1222" y="116"/>
                </a:lnTo>
                <a:lnTo>
                  <a:pt x="1224" y="116"/>
                </a:lnTo>
                <a:lnTo>
                  <a:pt x="1224" y="120"/>
                </a:lnTo>
                <a:lnTo>
                  <a:pt x="1225" y="120"/>
                </a:lnTo>
                <a:lnTo>
                  <a:pt x="1228" y="131"/>
                </a:lnTo>
                <a:lnTo>
                  <a:pt x="1231" y="131"/>
                </a:lnTo>
                <a:lnTo>
                  <a:pt x="1231" y="134"/>
                </a:lnTo>
                <a:lnTo>
                  <a:pt x="1241" y="143"/>
                </a:lnTo>
                <a:lnTo>
                  <a:pt x="1244" y="148"/>
                </a:lnTo>
                <a:lnTo>
                  <a:pt x="1248" y="148"/>
                </a:lnTo>
                <a:lnTo>
                  <a:pt x="1249" y="151"/>
                </a:lnTo>
                <a:lnTo>
                  <a:pt x="1259" y="155"/>
                </a:lnTo>
                <a:lnTo>
                  <a:pt x="1259" y="157"/>
                </a:lnTo>
                <a:lnTo>
                  <a:pt x="1263" y="157"/>
                </a:lnTo>
                <a:lnTo>
                  <a:pt x="1263" y="158"/>
                </a:lnTo>
                <a:lnTo>
                  <a:pt x="1266" y="158"/>
                </a:lnTo>
                <a:lnTo>
                  <a:pt x="1266" y="159"/>
                </a:lnTo>
                <a:lnTo>
                  <a:pt x="1270" y="159"/>
                </a:lnTo>
                <a:lnTo>
                  <a:pt x="1270" y="162"/>
                </a:lnTo>
                <a:lnTo>
                  <a:pt x="1273" y="162"/>
                </a:lnTo>
                <a:lnTo>
                  <a:pt x="1273" y="164"/>
                </a:lnTo>
                <a:lnTo>
                  <a:pt x="1278" y="164"/>
                </a:lnTo>
                <a:lnTo>
                  <a:pt x="1278" y="165"/>
                </a:lnTo>
                <a:lnTo>
                  <a:pt x="1285" y="166"/>
                </a:lnTo>
                <a:lnTo>
                  <a:pt x="1285" y="169"/>
                </a:lnTo>
                <a:lnTo>
                  <a:pt x="1294" y="172"/>
                </a:lnTo>
                <a:lnTo>
                  <a:pt x="1294" y="174"/>
                </a:lnTo>
                <a:lnTo>
                  <a:pt x="1300" y="175"/>
                </a:lnTo>
                <a:lnTo>
                  <a:pt x="1302" y="179"/>
                </a:lnTo>
                <a:lnTo>
                  <a:pt x="1304" y="179"/>
                </a:lnTo>
                <a:lnTo>
                  <a:pt x="1306" y="182"/>
                </a:lnTo>
                <a:lnTo>
                  <a:pt x="1310" y="182"/>
                </a:lnTo>
                <a:lnTo>
                  <a:pt x="1311" y="186"/>
                </a:lnTo>
                <a:lnTo>
                  <a:pt x="1313" y="186"/>
                </a:lnTo>
                <a:lnTo>
                  <a:pt x="1319" y="195"/>
                </a:lnTo>
                <a:lnTo>
                  <a:pt x="1321" y="206"/>
                </a:lnTo>
                <a:lnTo>
                  <a:pt x="1323" y="217"/>
                </a:lnTo>
                <a:lnTo>
                  <a:pt x="1323" y="230"/>
                </a:lnTo>
                <a:lnTo>
                  <a:pt x="1323" y="236"/>
                </a:lnTo>
                <a:lnTo>
                  <a:pt x="1321" y="241"/>
                </a:lnTo>
                <a:lnTo>
                  <a:pt x="1320" y="247"/>
                </a:lnTo>
                <a:lnTo>
                  <a:pt x="1317" y="251"/>
                </a:lnTo>
                <a:lnTo>
                  <a:pt x="1314" y="255"/>
                </a:lnTo>
                <a:lnTo>
                  <a:pt x="1310" y="260"/>
                </a:lnTo>
                <a:lnTo>
                  <a:pt x="1306" y="262"/>
                </a:lnTo>
                <a:lnTo>
                  <a:pt x="1302" y="264"/>
                </a:lnTo>
                <a:lnTo>
                  <a:pt x="1299" y="265"/>
                </a:lnTo>
                <a:lnTo>
                  <a:pt x="1296" y="267"/>
                </a:lnTo>
                <a:lnTo>
                  <a:pt x="1287" y="267"/>
                </a:lnTo>
                <a:lnTo>
                  <a:pt x="1280" y="265"/>
                </a:lnTo>
                <a:lnTo>
                  <a:pt x="1273" y="264"/>
                </a:lnTo>
                <a:lnTo>
                  <a:pt x="1263" y="262"/>
                </a:lnTo>
                <a:lnTo>
                  <a:pt x="1263" y="260"/>
                </a:lnTo>
                <a:lnTo>
                  <a:pt x="1259" y="260"/>
                </a:lnTo>
                <a:lnTo>
                  <a:pt x="1241" y="243"/>
                </a:lnTo>
                <a:lnTo>
                  <a:pt x="1241" y="240"/>
                </a:lnTo>
                <a:lnTo>
                  <a:pt x="1238" y="237"/>
                </a:lnTo>
                <a:lnTo>
                  <a:pt x="1238" y="234"/>
                </a:lnTo>
                <a:lnTo>
                  <a:pt x="1235" y="234"/>
                </a:lnTo>
                <a:lnTo>
                  <a:pt x="1230" y="221"/>
                </a:lnTo>
                <a:lnTo>
                  <a:pt x="1227" y="214"/>
                </a:lnTo>
                <a:lnTo>
                  <a:pt x="1225" y="212"/>
                </a:lnTo>
                <a:lnTo>
                  <a:pt x="1224" y="210"/>
                </a:lnTo>
                <a:lnTo>
                  <a:pt x="1220" y="210"/>
                </a:lnTo>
                <a:lnTo>
                  <a:pt x="1220" y="209"/>
                </a:lnTo>
                <a:lnTo>
                  <a:pt x="1213" y="212"/>
                </a:lnTo>
                <a:lnTo>
                  <a:pt x="1213" y="217"/>
                </a:lnTo>
                <a:lnTo>
                  <a:pt x="1213" y="223"/>
                </a:lnTo>
                <a:lnTo>
                  <a:pt x="1213" y="236"/>
                </a:lnTo>
                <a:lnTo>
                  <a:pt x="1214" y="247"/>
                </a:lnTo>
                <a:lnTo>
                  <a:pt x="1215" y="260"/>
                </a:lnTo>
                <a:lnTo>
                  <a:pt x="1215" y="274"/>
                </a:lnTo>
                <a:lnTo>
                  <a:pt x="1215" y="276"/>
                </a:lnTo>
                <a:lnTo>
                  <a:pt x="1215" y="278"/>
                </a:lnTo>
                <a:lnTo>
                  <a:pt x="1218" y="282"/>
                </a:lnTo>
                <a:lnTo>
                  <a:pt x="1218" y="285"/>
                </a:lnTo>
                <a:lnTo>
                  <a:pt x="1235" y="288"/>
                </a:lnTo>
                <a:lnTo>
                  <a:pt x="1235" y="289"/>
                </a:lnTo>
                <a:lnTo>
                  <a:pt x="1242" y="289"/>
                </a:lnTo>
                <a:lnTo>
                  <a:pt x="1242" y="291"/>
                </a:lnTo>
                <a:lnTo>
                  <a:pt x="1251" y="291"/>
                </a:lnTo>
                <a:lnTo>
                  <a:pt x="1251" y="293"/>
                </a:lnTo>
                <a:lnTo>
                  <a:pt x="1262" y="293"/>
                </a:lnTo>
                <a:lnTo>
                  <a:pt x="1269" y="295"/>
                </a:lnTo>
                <a:lnTo>
                  <a:pt x="1278" y="296"/>
                </a:lnTo>
                <a:lnTo>
                  <a:pt x="1303" y="296"/>
                </a:lnTo>
                <a:lnTo>
                  <a:pt x="1311" y="295"/>
                </a:lnTo>
                <a:lnTo>
                  <a:pt x="1320" y="292"/>
                </a:lnTo>
                <a:lnTo>
                  <a:pt x="1327" y="289"/>
                </a:lnTo>
                <a:lnTo>
                  <a:pt x="1335" y="286"/>
                </a:lnTo>
                <a:lnTo>
                  <a:pt x="1341" y="282"/>
                </a:lnTo>
                <a:lnTo>
                  <a:pt x="1347" y="278"/>
                </a:lnTo>
                <a:lnTo>
                  <a:pt x="1352" y="272"/>
                </a:lnTo>
                <a:lnTo>
                  <a:pt x="1357" y="267"/>
                </a:lnTo>
                <a:lnTo>
                  <a:pt x="1357" y="264"/>
                </a:lnTo>
                <a:lnTo>
                  <a:pt x="1358" y="264"/>
                </a:lnTo>
                <a:lnTo>
                  <a:pt x="1362" y="253"/>
                </a:lnTo>
                <a:lnTo>
                  <a:pt x="1364" y="253"/>
                </a:lnTo>
                <a:lnTo>
                  <a:pt x="1364" y="248"/>
                </a:lnTo>
                <a:lnTo>
                  <a:pt x="1365" y="248"/>
                </a:lnTo>
                <a:lnTo>
                  <a:pt x="1365" y="241"/>
                </a:lnTo>
                <a:lnTo>
                  <a:pt x="1367" y="241"/>
                </a:lnTo>
                <a:lnTo>
                  <a:pt x="1367" y="231"/>
                </a:lnTo>
                <a:lnTo>
                  <a:pt x="1368" y="231"/>
                </a:lnTo>
                <a:lnTo>
                  <a:pt x="1369" y="227"/>
                </a:lnTo>
                <a:lnTo>
                  <a:pt x="1369" y="220"/>
                </a:lnTo>
                <a:lnTo>
                  <a:pt x="1369" y="205"/>
                </a:lnTo>
                <a:lnTo>
                  <a:pt x="1368" y="189"/>
                </a:lnTo>
                <a:lnTo>
                  <a:pt x="1367" y="179"/>
                </a:lnTo>
                <a:lnTo>
                  <a:pt x="1365" y="179"/>
                </a:lnTo>
                <a:lnTo>
                  <a:pt x="1364" y="169"/>
                </a:lnTo>
                <a:lnTo>
                  <a:pt x="1362" y="169"/>
                </a:lnTo>
                <a:lnTo>
                  <a:pt x="1362" y="165"/>
                </a:lnTo>
                <a:lnTo>
                  <a:pt x="1358" y="164"/>
                </a:lnTo>
                <a:lnTo>
                  <a:pt x="1358" y="159"/>
                </a:lnTo>
                <a:lnTo>
                  <a:pt x="1348" y="151"/>
                </a:lnTo>
                <a:lnTo>
                  <a:pt x="1344" y="147"/>
                </a:lnTo>
                <a:lnTo>
                  <a:pt x="1341" y="147"/>
                </a:lnTo>
                <a:lnTo>
                  <a:pt x="1340" y="143"/>
                </a:lnTo>
                <a:lnTo>
                  <a:pt x="1335" y="143"/>
                </a:lnTo>
                <a:lnTo>
                  <a:pt x="1334" y="140"/>
                </a:lnTo>
                <a:lnTo>
                  <a:pt x="1327" y="138"/>
                </a:lnTo>
                <a:lnTo>
                  <a:pt x="1326" y="134"/>
                </a:lnTo>
                <a:lnTo>
                  <a:pt x="1319" y="133"/>
                </a:lnTo>
                <a:lnTo>
                  <a:pt x="1319" y="131"/>
                </a:lnTo>
                <a:lnTo>
                  <a:pt x="1316" y="131"/>
                </a:lnTo>
                <a:lnTo>
                  <a:pt x="1316" y="128"/>
                </a:lnTo>
                <a:lnTo>
                  <a:pt x="1311" y="128"/>
                </a:lnTo>
                <a:lnTo>
                  <a:pt x="1311" y="127"/>
                </a:lnTo>
                <a:lnTo>
                  <a:pt x="1309" y="127"/>
                </a:lnTo>
                <a:lnTo>
                  <a:pt x="1309" y="126"/>
                </a:lnTo>
                <a:lnTo>
                  <a:pt x="1304" y="126"/>
                </a:lnTo>
                <a:lnTo>
                  <a:pt x="1303" y="123"/>
                </a:lnTo>
                <a:lnTo>
                  <a:pt x="1300" y="123"/>
                </a:lnTo>
                <a:lnTo>
                  <a:pt x="1300" y="120"/>
                </a:lnTo>
                <a:lnTo>
                  <a:pt x="1296" y="120"/>
                </a:lnTo>
                <a:lnTo>
                  <a:pt x="1296" y="119"/>
                </a:lnTo>
                <a:lnTo>
                  <a:pt x="1293" y="119"/>
                </a:lnTo>
                <a:lnTo>
                  <a:pt x="1293" y="117"/>
                </a:lnTo>
                <a:lnTo>
                  <a:pt x="1289" y="117"/>
                </a:lnTo>
                <a:lnTo>
                  <a:pt x="1289" y="116"/>
                </a:lnTo>
                <a:lnTo>
                  <a:pt x="1286" y="116"/>
                </a:lnTo>
                <a:lnTo>
                  <a:pt x="1286" y="113"/>
                </a:lnTo>
                <a:lnTo>
                  <a:pt x="1282" y="113"/>
                </a:lnTo>
                <a:lnTo>
                  <a:pt x="1282" y="112"/>
                </a:lnTo>
                <a:lnTo>
                  <a:pt x="1279" y="112"/>
                </a:lnTo>
                <a:lnTo>
                  <a:pt x="1278" y="109"/>
                </a:lnTo>
                <a:lnTo>
                  <a:pt x="1273" y="109"/>
                </a:lnTo>
                <a:lnTo>
                  <a:pt x="1273" y="107"/>
                </a:lnTo>
                <a:lnTo>
                  <a:pt x="1263" y="97"/>
                </a:lnTo>
                <a:lnTo>
                  <a:pt x="1261" y="90"/>
                </a:lnTo>
                <a:lnTo>
                  <a:pt x="1259" y="82"/>
                </a:lnTo>
                <a:lnTo>
                  <a:pt x="1258" y="78"/>
                </a:lnTo>
                <a:lnTo>
                  <a:pt x="1258" y="73"/>
                </a:lnTo>
                <a:lnTo>
                  <a:pt x="1259" y="69"/>
                </a:lnTo>
                <a:lnTo>
                  <a:pt x="1259" y="64"/>
                </a:lnTo>
                <a:lnTo>
                  <a:pt x="1259" y="55"/>
                </a:lnTo>
                <a:lnTo>
                  <a:pt x="1262" y="55"/>
                </a:lnTo>
                <a:lnTo>
                  <a:pt x="1265" y="45"/>
                </a:lnTo>
                <a:lnTo>
                  <a:pt x="1266" y="45"/>
                </a:lnTo>
                <a:lnTo>
                  <a:pt x="1273" y="35"/>
                </a:lnTo>
                <a:lnTo>
                  <a:pt x="1282" y="34"/>
                </a:lnTo>
                <a:lnTo>
                  <a:pt x="1282" y="33"/>
                </a:lnTo>
                <a:lnTo>
                  <a:pt x="1286" y="33"/>
                </a:lnTo>
                <a:lnTo>
                  <a:pt x="1289" y="31"/>
                </a:lnTo>
                <a:lnTo>
                  <a:pt x="1294" y="33"/>
                </a:lnTo>
                <a:lnTo>
                  <a:pt x="1304" y="35"/>
                </a:lnTo>
                <a:lnTo>
                  <a:pt x="1310" y="35"/>
                </a:lnTo>
                <a:lnTo>
                  <a:pt x="1310" y="38"/>
                </a:lnTo>
                <a:lnTo>
                  <a:pt x="1320" y="41"/>
                </a:lnTo>
                <a:lnTo>
                  <a:pt x="1320" y="42"/>
                </a:lnTo>
                <a:lnTo>
                  <a:pt x="1324" y="42"/>
                </a:lnTo>
                <a:lnTo>
                  <a:pt x="1327" y="48"/>
                </a:lnTo>
                <a:lnTo>
                  <a:pt x="1331" y="48"/>
                </a:lnTo>
                <a:lnTo>
                  <a:pt x="1333" y="51"/>
                </a:lnTo>
                <a:lnTo>
                  <a:pt x="1340" y="59"/>
                </a:lnTo>
                <a:lnTo>
                  <a:pt x="1345" y="62"/>
                </a:lnTo>
                <a:lnTo>
                  <a:pt x="1350" y="65"/>
                </a:lnTo>
                <a:lnTo>
                  <a:pt x="1351" y="61"/>
                </a:lnTo>
                <a:lnTo>
                  <a:pt x="1352" y="61"/>
                </a:lnTo>
                <a:lnTo>
                  <a:pt x="1352" y="26"/>
                </a:lnTo>
                <a:lnTo>
                  <a:pt x="1355" y="26"/>
                </a:lnTo>
                <a:lnTo>
                  <a:pt x="1355" y="9"/>
                </a:lnTo>
                <a:lnTo>
                  <a:pt x="1357" y="4"/>
                </a:lnTo>
                <a:lnTo>
                  <a:pt x="1355" y="4"/>
                </a:lnTo>
                <a:lnTo>
                  <a:pt x="1355" y="3"/>
                </a:lnTo>
                <a:lnTo>
                  <a:pt x="1351" y="4"/>
                </a:lnTo>
                <a:lnTo>
                  <a:pt x="1347" y="4"/>
                </a:lnTo>
                <a:lnTo>
                  <a:pt x="1335" y="7"/>
                </a:lnTo>
                <a:lnTo>
                  <a:pt x="1326" y="7"/>
                </a:lnTo>
                <a:lnTo>
                  <a:pt x="1320" y="7"/>
                </a:lnTo>
                <a:lnTo>
                  <a:pt x="1316" y="7"/>
                </a:lnTo>
                <a:lnTo>
                  <a:pt x="1316" y="4"/>
                </a:lnTo>
                <a:lnTo>
                  <a:pt x="1309" y="4"/>
                </a:lnTo>
                <a:lnTo>
                  <a:pt x="1309" y="3"/>
                </a:lnTo>
                <a:lnTo>
                  <a:pt x="1302" y="3"/>
                </a:lnTo>
                <a:lnTo>
                  <a:pt x="1302" y="2"/>
                </a:lnTo>
                <a:lnTo>
                  <a:pt x="1293" y="2"/>
                </a:lnTo>
                <a:lnTo>
                  <a:pt x="1293" y="0"/>
                </a:lnTo>
                <a:lnTo>
                  <a:pt x="1263" y="0"/>
                </a:lnTo>
                <a:close/>
                <a:moveTo>
                  <a:pt x="356" y="3"/>
                </a:moveTo>
                <a:lnTo>
                  <a:pt x="358" y="11"/>
                </a:lnTo>
                <a:lnTo>
                  <a:pt x="361" y="17"/>
                </a:lnTo>
                <a:lnTo>
                  <a:pt x="363" y="23"/>
                </a:lnTo>
                <a:lnTo>
                  <a:pt x="366" y="30"/>
                </a:lnTo>
                <a:lnTo>
                  <a:pt x="366" y="206"/>
                </a:lnTo>
                <a:lnTo>
                  <a:pt x="368" y="227"/>
                </a:lnTo>
                <a:lnTo>
                  <a:pt x="368" y="250"/>
                </a:lnTo>
                <a:lnTo>
                  <a:pt x="366" y="260"/>
                </a:lnTo>
                <a:lnTo>
                  <a:pt x="365" y="268"/>
                </a:lnTo>
                <a:lnTo>
                  <a:pt x="363" y="272"/>
                </a:lnTo>
                <a:lnTo>
                  <a:pt x="361" y="275"/>
                </a:lnTo>
                <a:lnTo>
                  <a:pt x="359" y="278"/>
                </a:lnTo>
                <a:lnTo>
                  <a:pt x="356" y="281"/>
                </a:lnTo>
                <a:lnTo>
                  <a:pt x="356" y="286"/>
                </a:lnTo>
                <a:lnTo>
                  <a:pt x="358" y="291"/>
                </a:lnTo>
                <a:lnTo>
                  <a:pt x="397" y="289"/>
                </a:lnTo>
                <a:lnTo>
                  <a:pt x="397" y="291"/>
                </a:lnTo>
                <a:lnTo>
                  <a:pt x="424" y="291"/>
                </a:lnTo>
                <a:lnTo>
                  <a:pt x="423" y="282"/>
                </a:lnTo>
                <a:lnTo>
                  <a:pt x="423" y="281"/>
                </a:lnTo>
                <a:lnTo>
                  <a:pt x="423" y="279"/>
                </a:lnTo>
                <a:lnTo>
                  <a:pt x="420" y="275"/>
                </a:lnTo>
                <a:lnTo>
                  <a:pt x="417" y="274"/>
                </a:lnTo>
                <a:lnTo>
                  <a:pt x="416" y="272"/>
                </a:lnTo>
                <a:lnTo>
                  <a:pt x="416" y="271"/>
                </a:lnTo>
                <a:lnTo>
                  <a:pt x="416" y="268"/>
                </a:lnTo>
                <a:lnTo>
                  <a:pt x="416" y="265"/>
                </a:lnTo>
                <a:lnTo>
                  <a:pt x="416" y="262"/>
                </a:lnTo>
                <a:lnTo>
                  <a:pt x="413" y="262"/>
                </a:lnTo>
                <a:lnTo>
                  <a:pt x="413" y="97"/>
                </a:lnTo>
                <a:lnTo>
                  <a:pt x="413" y="31"/>
                </a:lnTo>
                <a:lnTo>
                  <a:pt x="416" y="31"/>
                </a:lnTo>
                <a:lnTo>
                  <a:pt x="416" y="27"/>
                </a:lnTo>
                <a:lnTo>
                  <a:pt x="416" y="24"/>
                </a:lnTo>
                <a:lnTo>
                  <a:pt x="416" y="21"/>
                </a:lnTo>
                <a:lnTo>
                  <a:pt x="417" y="18"/>
                </a:lnTo>
                <a:lnTo>
                  <a:pt x="420" y="17"/>
                </a:lnTo>
                <a:lnTo>
                  <a:pt x="423" y="14"/>
                </a:lnTo>
                <a:lnTo>
                  <a:pt x="423" y="10"/>
                </a:lnTo>
                <a:lnTo>
                  <a:pt x="424" y="2"/>
                </a:lnTo>
                <a:lnTo>
                  <a:pt x="406" y="2"/>
                </a:lnTo>
                <a:lnTo>
                  <a:pt x="383" y="0"/>
                </a:lnTo>
                <a:lnTo>
                  <a:pt x="376" y="0"/>
                </a:lnTo>
                <a:lnTo>
                  <a:pt x="368" y="2"/>
                </a:lnTo>
                <a:lnTo>
                  <a:pt x="362" y="2"/>
                </a:lnTo>
                <a:lnTo>
                  <a:pt x="356" y="3"/>
                </a:lnTo>
                <a:close/>
                <a:moveTo>
                  <a:pt x="111" y="3"/>
                </a:moveTo>
                <a:lnTo>
                  <a:pt x="112" y="10"/>
                </a:lnTo>
                <a:lnTo>
                  <a:pt x="113" y="14"/>
                </a:lnTo>
                <a:lnTo>
                  <a:pt x="115" y="17"/>
                </a:lnTo>
                <a:lnTo>
                  <a:pt x="116" y="18"/>
                </a:lnTo>
                <a:lnTo>
                  <a:pt x="122" y="20"/>
                </a:lnTo>
                <a:lnTo>
                  <a:pt x="120" y="28"/>
                </a:lnTo>
                <a:lnTo>
                  <a:pt x="120" y="30"/>
                </a:lnTo>
                <a:lnTo>
                  <a:pt x="118" y="33"/>
                </a:lnTo>
                <a:lnTo>
                  <a:pt x="116" y="33"/>
                </a:lnTo>
                <a:lnTo>
                  <a:pt x="115" y="38"/>
                </a:lnTo>
                <a:lnTo>
                  <a:pt x="111" y="40"/>
                </a:lnTo>
                <a:lnTo>
                  <a:pt x="109" y="45"/>
                </a:lnTo>
                <a:lnTo>
                  <a:pt x="104" y="48"/>
                </a:lnTo>
                <a:lnTo>
                  <a:pt x="104" y="51"/>
                </a:lnTo>
                <a:lnTo>
                  <a:pt x="98" y="57"/>
                </a:lnTo>
                <a:lnTo>
                  <a:pt x="98" y="61"/>
                </a:lnTo>
                <a:lnTo>
                  <a:pt x="91" y="65"/>
                </a:lnTo>
                <a:lnTo>
                  <a:pt x="91" y="69"/>
                </a:lnTo>
                <a:lnTo>
                  <a:pt x="84" y="73"/>
                </a:lnTo>
                <a:lnTo>
                  <a:pt x="84" y="78"/>
                </a:lnTo>
                <a:lnTo>
                  <a:pt x="77" y="82"/>
                </a:lnTo>
                <a:lnTo>
                  <a:pt x="77" y="86"/>
                </a:lnTo>
                <a:lnTo>
                  <a:pt x="68" y="93"/>
                </a:lnTo>
                <a:lnTo>
                  <a:pt x="68" y="96"/>
                </a:lnTo>
                <a:lnTo>
                  <a:pt x="64" y="97"/>
                </a:lnTo>
                <a:lnTo>
                  <a:pt x="63" y="102"/>
                </a:lnTo>
                <a:lnTo>
                  <a:pt x="61" y="103"/>
                </a:lnTo>
                <a:lnTo>
                  <a:pt x="60" y="104"/>
                </a:lnTo>
                <a:lnTo>
                  <a:pt x="60" y="107"/>
                </a:lnTo>
                <a:lnTo>
                  <a:pt x="57" y="107"/>
                </a:lnTo>
                <a:lnTo>
                  <a:pt x="57" y="26"/>
                </a:lnTo>
                <a:lnTo>
                  <a:pt x="58" y="23"/>
                </a:lnTo>
                <a:lnTo>
                  <a:pt x="61" y="20"/>
                </a:lnTo>
                <a:lnTo>
                  <a:pt x="64" y="16"/>
                </a:lnTo>
                <a:lnTo>
                  <a:pt x="67" y="10"/>
                </a:lnTo>
                <a:lnTo>
                  <a:pt x="68" y="2"/>
                </a:lnTo>
                <a:lnTo>
                  <a:pt x="0" y="2"/>
                </a:lnTo>
                <a:lnTo>
                  <a:pt x="0" y="6"/>
                </a:lnTo>
                <a:lnTo>
                  <a:pt x="0" y="10"/>
                </a:lnTo>
                <a:lnTo>
                  <a:pt x="2" y="14"/>
                </a:lnTo>
                <a:lnTo>
                  <a:pt x="5" y="17"/>
                </a:lnTo>
                <a:lnTo>
                  <a:pt x="7" y="18"/>
                </a:lnTo>
                <a:lnTo>
                  <a:pt x="7" y="23"/>
                </a:lnTo>
                <a:lnTo>
                  <a:pt x="9" y="23"/>
                </a:lnTo>
                <a:lnTo>
                  <a:pt x="9" y="40"/>
                </a:lnTo>
                <a:lnTo>
                  <a:pt x="10" y="40"/>
                </a:lnTo>
                <a:lnTo>
                  <a:pt x="10" y="205"/>
                </a:lnTo>
                <a:lnTo>
                  <a:pt x="12" y="226"/>
                </a:lnTo>
                <a:lnTo>
                  <a:pt x="12" y="248"/>
                </a:lnTo>
                <a:lnTo>
                  <a:pt x="10" y="254"/>
                </a:lnTo>
                <a:lnTo>
                  <a:pt x="10" y="258"/>
                </a:lnTo>
                <a:lnTo>
                  <a:pt x="9" y="268"/>
                </a:lnTo>
                <a:lnTo>
                  <a:pt x="7" y="272"/>
                </a:lnTo>
                <a:lnTo>
                  <a:pt x="5" y="275"/>
                </a:lnTo>
                <a:lnTo>
                  <a:pt x="3" y="278"/>
                </a:lnTo>
                <a:lnTo>
                  <a:pt x="0" y="281"/>
                </a:lnTo>
                <a:lnTo>
                  <a:pt x="0" y="286"/>
                </a:lnTo>
                <a:lnTo>
                  <a:pt x="2" y="291"/>
                </a:lnTo>
                <a:lnTo>
                  <a:pt x="24" y="289"/>
                </a:lnTo>
                <a:lnTo>
                  <a:pt x="37" y="289"/>
                </a:lnTo>
                <a:lnTo>
                  <a:pt x="41" y="291"/>
                </a:lnTo>
                <a:lnTo>
                  <a:pt x="44" y="291"/>
                </a:lnTo>
                <a:lnTo>
                  <a:pt x="57" y="291"/>
                </a:lnTo>
                <a:lnTo>
                  <a:pt x="63" y="291"/>
                </a:lnTo>
                <a:lnTo>
                  <a:pt x="68" y="289"/>
                </a:lnTo>
                <a:lnTo>
                  <a:pt x="68" y="284"/>
                </a:lnTo>
                <a:lnTo>
                  <a:pt x="67" y="282"/>
                </a:lnTo>
                <a:lnTo>
                  <a:pt x="67" y="281"/>
                </a:lnTo>
                <a:lnTo>
                  <a:pt x="65" y="276"/>
                </a:lnTo>
                <a:lnTo>
                  <a:pt x="63" y="274"/>
                </a:lnTo>
                <a:lnTo>
                  <a:pt x="60" y="272"/>
                </a:lnTo>
                <a:lnTo>
                  <a:pt x="60" y="265"/>
                </a:lnTo>
                <a:lnTo>
                  <a:pt x="57" y="265"/>
                </a:lnTo>
                <a:lnTo>
                  <a:pt x="57" y="151"/>
                </a:lnTo>
                <a:lnTo>
                  <a:pt x="63" y="148"/>
                </a:lnTo>
                <a:lnTo>
                  <a:pt x="63" y="144"/>
                </a:lnTo>
                <a:lnTo>
                  <a:pt x="67" y="143"/>
                </a:lnTo>
                <a:lnTo>
                  <a:pt x="70" y="135"/>
                </a:lnTo>
                <a:lnTo>
                  <a:pt x="72" y="134"/>
                </a:lnTo>
                <a:lnTo>
                  <a:pt x="122" y="267"/>
                </a:lnTo>
                <a:lnTo>
                  <a:pt x="119" y="275"/>
                </a:lnTo>
                <a:lnTo>
                  <a:pt x="115" y="278"/>
                </a:lnTo>
                <a:lnTo>
                  <a:pt x="111" y="281"/>
                </a:lnTo>
                <a:lnTo>
                  <a:pt x="112" y="286"/>
                </a:lnTo>
                <a:lnTo>
                  <a:pt x="113" y="291"/>
                </a:lnTo>
                <a:lnTo>
                  <a:pt x="171" y="289"/>
                </a:lnTo>
                <a:lnTo>
                  <a:pt x="171" y="291"/>
                </a:lnTo>
                <a:lnTo>
                  <a:pt x="180" y="291"/>
                </a:lnTo>
                <a:lnTo>
                  <a:pt x="188" y="291"/>
                </a:lnTo>
                <a:lnTo>
                  <a:pt x="201" y="291"/>
                </a:lnTo>
                <a:lnTo>
                  <a:pt x="205" y="291"/>
                </a:lnTo>
                <a:lnTo>
                  <a:pt x="209" y="293"/>
                </a:lnTo>
                <a:lnTo>
                  <a:pt x="214" y="292"/>
                </a:lnTo>
                <a:lnTo>
                  <a:pt x="217" y="291"/>
                </a:lnTo>
                <a:lnTo>
                  <a:pt x="218" y="286"/>
                </a:lnTo>
                <a:lnTo>
                  <a:pt x="217" y="286"/>
                </a:lnTo>
                <a:lnTo>
                  <a:pt x="215" y="282"/>
                </a:lnTo>
                <a:lnTo>
                  <a:pt x="215" y="281"/>
                </a:lnTo>
                <a:lnTo>
                  <a:pt x="214" y="279"/>
                </a:lnTo>
                <a:lnTo>
                  <a:pt x="212" y="278"/>
                </a:lnTo>
                <a:lnTo>
                  <a:pt x="208" y="276"/>
                </a:lnTo>
                <a:lnTo>
                  <a:pt x="207" y="275"/>
                </a:lnTo>
                <a:lnTo>
                  <a:pt x="204" y="274"/>
                </a:lnTo>
                <a:lnTo>
                  <a:pt x="202" y="272"/>
                </a:lnTo>
                <a:lnTo>
                  <a:pt x="201" y="268"/>
                </a:lnTo>
                <a:lnTo>
                  <a:pt x="197" y="262"/>
                </a:lnTo>
                <a:lnTo>
                  <a:pt x="197" y="248"/>
                </a:lnTo>
                <a:lnTo>
                  <a:pt x="200" y="248"/>
                </a:lnTo>
                <a:lnTo>
                  <a:pt x="200" y="237"/>
                </a:lnTo>
                <a:lnTo>
                  <a:pt x="204" y="224"/>
                </a:lnTo>
                <a:lnTo>
                  <a:pt x="205" y="216"/>
                </a:lnTo>
                <a:lnTo>
                  <a:pt x="207" y="209"/>
                </a:lnTo>
                <a:lnTo>
                  <a:pt x="208" y="209"/>
                </a:lnTo>
                <a:lnTo>
                  <a:pt x="208" y="206"/>
                </a:lnTo>
                <a:lnTo>
                  <a:pt x="279" y="206"/>
                </a:lnTo>
                <a:lnTo>
                  <a:pt x="286" y="247"/>
                </a:lnTo>
                <a:lnTo>
                  <a:pt x="287" y="247"/>
                </a:lnTo>
                <a:lnTo>
                  <a:pt x="289" y="251"/>
                </a:lnTo>
                <a:lnTo>
                  <a:pt x="289" y="255"/>
                </a:lnTo>
                <a:lnTo>
                  <a:pt x="289" y="260"/>
                </a:lnTo>
                <a:lnTo>
                  <a:pt x="290" y="264"/>
                </a:lnTo>
                <a:lnTo>
                  <a:pt x="290" y="269"/>
                </a:lnTo>
                <a:lnTo>
                  <a:pt x="289" y="272"/>
                </a:lnTo>
                <a:lnTo>
                  <a:pt x="287" y="275"/>
                </a:lnTo>
                <a:lnTo>
                  <a:pt x="284" y="278"/>
                </a:lnTo>
                <a:lnTo>
                  <a:pt x="280" y="281"/>
                </a:lnTo>
                <a:lnTo>
                  <a:pt x="280" y="286"/>
                </a:lnTo>
                <a:lnTo>
                  <a:pt x="282" y="291"/>
                </a:lnTo>
                <a:lnTo>
                  <a:pt x="306" y="289"/>
                </a:lnTo>
                <a:lnTo>
                  <a:pt x="317" y="289"/>
                </a:lnTo>
                <a:lnTo>
                  <a:pt x="321" y="291"/>
                </a:lnTo>
                <a:lnTo>
                  <a:pt x="324" y="291"/>
                </a:lnTo>
                <a:lnTo>
                  <a:pt x="339" y="292"/>
                </a:lnTo>
                <a:lnTo>
                  <a:pt x="347" y="291"/>
                </a:lnTo>
                <a:lnTo>
                  <a:pt x="354" y="289"/>
                </a:lnTo>
                <a:lnTo>
                  <a:pt x="351" y="284"/>
                </a:lnTo>
                <a:lnTo>
                  <a:pt x="349" y="279"/>
                </a:lnTo>
                <a:lnTo>
                  <a:pt x="342" y="272"/>
                </a:lnTo>
                <a:lnTo>
                  <a:pt x="339" y="271"/>
                </a:lnTo>
                <a:lnTo>
                  <a:pt x="339" y="265"/>
                </a:lnTo>
                <a:lnTo>
                  <a:pt x="337" y="265"/>
                </a:lnTo>
                <a:lnTo>
                  <a:pt x="337" y="258"/>
                </a:lnTo>
                <a:lnTo>
                  <a:pt x="335" y="258"/>
                </a:lnTo>
                <a:lnTo>
                  <a:pt x="335" y="251"/>
                </a:lnTo>
                <a:lnTo>
                  <a:pt x="334" y="251"/>
                </a:lnTo>
                <a:lnTo>
                  <a:pt x="328" y="220"/>
                </a:lnTo>
                <a:lnTo>
                  <a:pt x="321" y="195"/>
                </a:lnTo>
                <a:lnTo>
                  <a:pt x="315" y="169"/>
                </a:lnTo>
                <a:lnTo>
                  <a:pt x="310" y="143"/>
                </a:lnTo>
                <a:lnTo>
                  <a:pt x="307" y="130"/>
                </a:lnTo>
                <a:lnTo>
                  <a:pt x="303" y="117"/>
                </a:lnTo>
                <a:lnTo>
                  <a:pt x="303" y="109"/>
                </a:lnTo>
                <a:lnTo>
                  <a:pt x="301" y="109"/>
                </a:lnTo>
                <a:lnTo>
                  <a:pt x="301" y="102"/>
                </a:lnTo>
                <a:lnTo>
                  <a:pt x="300" y="102"/>
                </a:lnTo>
                <a:lnTo>
                  <a:pt x="300" y="95"/>
                </a:lnTo>
                <a:lnTo>
                  <a:pt x="297" y="95"/>
                </a:lnTo>
                <a:lnTo>
                  <a:pt x="297" y="86"/>
                </a:lnTo>
                <a:lnTo>
                  <a:pt x="296" y="86"/>
                </a:lnTo>
                <a:lnTo>
                  <a:pt x="296" y="79"/>
                </a:lnTo>
                <a:lnTo>
                  <a:pt x="294" y="79"/>
                </a:lnTo>
                <a:lnTo>
                  <a:pt x="294" y="72"/>
                </a:lnTo>
                <a:lnTo>
                  <a:pt x="293" y="72"/>
                </a:lnTo>
                <a:lnTo>
                  <a:pt x="293" y="64"/>
                </a:lnTo>
                <a:lnTo>
                  <a:pt x="290" y="64"/>
                </a:lnTo>
                <a:lnTo>
                  <a:pt x="287" y="41"/>
                </a:lnTo>
                <a:lnTo>
                  <a:pt x="286" y="41"/>
                </a:lnTo>
                <a:lnTo>
                  <a:pt x="286" y="33"/>
                </a:lnTo>
                <a:lnTo>
                  <a:pt x="286" y="28"/>
                </a:lnTo>
                <a:lnTo>
                  <a:pt x="286" y="24"/>
                </a:lnTo>
                <a:lnTo>
                  <a:pt x="287" y="21"/>
                </a:lnTo>
                <a:lnTo>
                  <a:pt x="289" y="20"/>
                </a:lnTo>
                <a:lnTo>
                  <a:pt x="294" y="16"/>
                </a:lnTo>
                <a:lnTo>
                  <a:pt x="294" y="9"/>
                </a:lnTo>
                <a:lnTo>
                  <a:pt x="293" y="3"/>
                </a:lnTo>
                <a:lnTo>
                  <a:pt x="277" y="3"/>
                </a:lnTo>
                <a:lnTo>
                  <a:pt x="277" y="4"/>
                </a:lnTo>
                <a:lnTo>
                  <a:pt x="262" y="4"/>
                </a:lnTo>
                <a:lnTo>
                  <a:pt x="235" y="4"/>
                </a:lnTo>
                <a:lnTo>
                  <a:pt x="211" y="3"/>
                </a:lnTo>
                <a:lnTo>
                  <a:pt x="211" y="6"/>
                </a:lnTo>
                <a:lnTo>
                  <a:pt x="209" y="7"/>
                </a:lnTo>
                <a:lnTo>
                  <a:pt x="211" y="11"/>
                </a:lnTo>
                <a:lnTo>
                  <a:pt x="212" y="16"/>
                </a:lnTo>
                <a:lnTo>
                  <a:pt x="217" y="24"/>
                </a:lnTo>
                <a:lnTo>
                  <a:pt x="218" y="24"/>
                </a:lnTo>
                <a:lnTo>
                  <a:pt x="219" y="27"/>
                </a:lnTo>
                <a:lnTo>
                  <a:pt x="219" y="30"/>
                </a:lnTo>
                <a:lnTo>
                  <a:pt x="218" y="35"/>
                </a:lnTo>
                <a:lnTo>
                  <a:pt x="215" y="45"/>
                </a:lnTo>
                <a:lnTo>
                  <a:pt x="215" y="54"/>
                </a:lnTo>
                <a:lnTo>
                  <a:pt x="212" y="54"/>
                </a:lnTo>
                <a:lnTo>
                  <a:pt x="212" y="61"/>
                </a:lnTo>
                <a:lnTo>
                  <a:pt x="211" y="61"/>
                </a:lnTo>
                <a:lnTo>
                  <a:pt x="211" y="69"/>
                </a:lnTo>
                <a:lnTo>
                  <a:pt x="209" y="69"/>
                </a:lnTo>
                <a:lnTo>
                  <a:pt x="209" y="78"/>
                </a:lnTo>
                <a:lnTo>
                  <a:pt x="208" y="78"/>
                </a:lnTo>
                <a:lnTo>
                  <a:pt x="208" y="86"/>
                </a:lnTo>
                <a:lnTo>
                  <a:pt x="207" y="86"/>
                </a:lnTo>
                <a:lnTo>
                  <a:pt x="197" y="135"/>
                </a:lnTo>
                <a:lnTo>
                  <a:pt x="195" y="135"/>
                </a:lnTo>
                <a:lnTo>
                  <a:pt x="194" y="151"/>
                </a:lnTo>
                <a:lnTo>
                  <a:pt x="193" y="151"/>
                </a:lnTo>
                <a:lnTo>
                  <a:pt x="193" y="159"/>
                </a:lnTo>
                <a:lnTo>
                  <a:pt x="191" y="159"/>
                </a:lnTo>
                <a:lnTo>
                  <a:pt x="191" y="169"/>
                </a:lnTo>
                <a:lnTo>
                  <a:pt x="188" y="169"/>
                </a:lnTo>
                <a:lnTo>
                  <a:pt x="188" y="178"/>
                </a:lnTo>
                <a:lnTo>
                  <a:pt x="187" y="178"/>
                </a:lnTo>
                <a:lnTo>
                  <a:pt x="187" y="185"/>
                </a:lnTo>
                <a:lnTo>
                  <a:pt x="185" y="185"/>
                </a:lnTo>
                <a:lnTo>
                  <a:pt x="184" y="202"/>
                </a:lnTo>
                <a:lnTo>
                  <a:pt x="170" y="262"/>
                </a:lnTo>
                <a:lnTo>
                  <a:pt x="166" y="262"/>
                </a:lnTo>
                <a:lnTo>
                  <a:pt x="161" y="243"/>
                </a:lnTo>
                <a:lnTo>
                  <a:pt x="160" y="243"/>
                </a:lnTo>
                <a:lnTo>
                  <a:pt x="160" y="240"/>
                </a:lnTo>
                <a:lnTo>
                  <a:pt x="157" y="240"/>
                </a:lnTo>
                <a:lnTo>
                  <a:pt x="154" y="224"/>
                </a:lnTo>
                <a:lnTo>
                  <a:pt x="153" y="224"/>
                </a:lnTo>
                <a:lnTo>
                  <a:pt x="153" y="220"/>
                </a:lnTo>
                <a:lnTo>
                  <a:pt x="150" y="220"/>
                </a:lnTo>
                <a:lnTo>
                  <a:pt x="150" y="216"/>
                </a:lnTo>
                <a:lnTo>
                  <a:pt x="149" y="216"/>
                </a:lnTo>
                <a:lnTo>
                  <a:pt x="149" y="210"/>
                </a:lnTo>
                <a:lnTo>
                  <a:pt x="147" y="210"/>
                </a:lnTo>
                <a:lnTo>
                  <a:pt x="147" y="205"/>
                </a:lnTo>
                <a:lnTo>
                  <a:pt x="146" y="205"/>
                </a:lnTo>
                <a:lnTo>
                  <a:pt x="146" y="200"/>
                </a:lnTo>
                <a:lnTo>
                  <a:pt x="145" y="200"/>
                </a:lnTo>
                <a:lnTo>
                  <a:pt x="145" y="196"/>
                </a:lnTo>
                <a:lnTo>
                  <a:pt x="142" y="196"/>
                </a:lnTo>
                <a:lnTo>
                  <a:pt x="139" y="181"/>
                </a:lnTo>
                <a:lnTo>
                  <a:pt x="137" y="181"/>
                </a:lnTo>
                <a:lnTo>
                  <a:pt x="137" y="178"/>
                </a:lnTo>
                <a:lnTo>
                  <a:pt x="135" y="178"/>
                </a:lnTo>
                <a:lnTo>
                  <a:pt x="133" y="166"/>
                </a:lnTo>
                <a:lnTo>
                  <a:pt x="132" y="166"/>
                </a:lnTo>
                <a:lnTo>
                  <a:pt x="132" y="162"/>
                </a:lnTo>
                <a:lnTo>
                  <a:pt x="130" y="162"/>
                </a:lnTo>
                <a:lnTo>
                  <a:pt x="130" y="158"/>
                </a:lnTo>
                <a:lnTo>
                  <a:pt x="129" y="158"/>
                </a:lnTo>
                <a:lnTo>
                  <a:pt x="126" y="148"/>
                </a:lnTo>
                <a:lnTo>
                  <a:pt x="125" y="148"/>
                </a:lnTo>
                <a:lnTo>
                  <a:pt x="123" y="138"/>
                </a:lnTo>
                <a:lnTo>
                  <a:pt x="122" y="138"/>
                </a:lnTo>
                <a:lnTo>
                  <a:pt x="122" y="134"/>
                </a:lnTo>
                <a:lnTo>
                  <a:pt x="119" y="134"/>
                </a:lnTo>
                <a:lnTo>
                  <a:pt x="118" y="124"/>
                </a:lnTo>
                <a:lnTo>
                  <a:pt x="116" y="124"/>
                </a:lnTo>
                <a:lnTo>
                  <a:pt x="116" y="119"/>
                </a:lnTo>
                <a:lnTo>
                  <a:pt x="115" y="119"/>
                </a:lnTo>
                <a:lnTo>
                  <a:pt x="115" y="116"/>
                </a:lnTo>
                <a:lnTo>
                  <a:pt x="113" y="116"/>
                </a:lnTo>
                <a:lnTo>
                  <a:pt x="113" y="110"/>
                </a:lnTo>
                <a:lnTo>
                  <a:pt x="111" y="110"/>
                </a:lnTo>
                <a:lnTo>
                  <a:pt x="111" y="104"/>
                </a:lnTo>
                <a:lnTo>
                  <a:pt x="109" y="104"/>
                </a:lnTo>
                <a:lnTo>
                  <a:pt x="108" y="95"/>
                </a:lnTo>
                <a:lnTo>
                  <a:pt x="106" y="95"/>
                </a:lnTo>
                <a:lnTo>
                  <a:pt x="106" y="90"/>
                </a:lnTo>
                <a:lnTo>
                  <a:pt x="106" y="89"/>
                </a:lnTo>
                <a:lnTo>
                  <a:pt x="108" y="86"/>
                </a:lnTo>
                <a:lnTo>
                  <a:pt x="109" y="85"/>
                </a:lnTo>
                <a:lnTo>
                  <a:pt x="111" y="85"/>
                </a:lnTo>
                <a:lnTo>
                  <a:pt x="113" y="79"/>
                </a:lnTo>
                <a:lnTo>
                  <a:pt x="116" y="78"/>
                </a:lnTo>
                <a:lnTo>
                  <a:pt x="116" y="73"/>
                </a:lnTo>
                <a:lnTo>
                  <a:pt x="122" y="71"/>
                </a:lnTo>
                <a:lnTo>
                  <a:pt x="122" y="66"/>
                </a:lnTo>
                <a:lnTo>
                  <a:pt x="126" y="64"/>
                </a:lnTo>
                <a:lnTo>
                  <a:pt x="126" y="61"/>
                </a:lnTo>
                <a:lnTo>
                  <a:pt x="132" y="57"/>
                </a:lnTo>
                <a:lnTo>
                  <a:pt x="132" y="54"/>
                </a:lnTo>
                <a:lnTo>
                  <a:pt x="137" y="49"/>
                </a:lnTo>
                <a:lnTo>
                  <a:pt x="137" y="47"/>
                </a:lnTo>
                <a:lnTo>
                  <a:pt x="142" y="42"/>
                </a:lnTo>
                <a:lnTo>
                  <a:pt x="142" y="40"/>
                </a:lnTo>
                <a:lnTo>
                  <a:pt x="147" y="35"/>
                </a:lnTo>
                <a:lnTo>
                  <a:pt x="147" y="33"/>
                </a:lnTo>
                <a:lnTo>
                  <a:pt x="150" y="31"/>
                </a:lnTo>
                <a:lnTo>
                  <a:pt x="156" y="24"/>
                </a:lnTo>
                <a:lnTo>
                  <a:pt x="171" y="18"/>
                </a:lnTo>
                <a:lnTo>
                  <a:pt x="171" y="17"/>
                </a:lnTo>
                <a:lnTo>
                  <a:pt x="176" y="17"/>
                </a:lnTo>
                <a:lnTo>
                  <a:pt x="176" y="16"/>
                </a:lnTo>
                <a:lnTo>
                  <a:pt x="178" y="14"/>
                </a:lnTo>
                <a:lnTo>
                  <a:pt x="178" y="2"/>
                </a:lnTo>
                <a:lnTo>
                  <a:pt x="160" y="2"/>
                </a:lnTo>
                <a:lnTo>
                  <a:pt x="139" y="0"/>
                </a:lnTo>
                <a:lnTo>
                  <a:pt x="130" y="0"/>
                </a:lnTo>
                <a:lnTo>
                  <a:pt x="123" y="2"/>
                </a:lnTo>
                <a:lnTo>
                  <a:pt x="116" y="2"/>
                </a:lnTo>
                <a:lnTo>
                  <a:pt x="111" y="3"/>
                </a:lnTo>
                <a:close/>
                <a:moveTo>
                  <a:pt x="241" y="54"/>
                </a:moveTo>
                <a:lnTo>
                  <a:pt x="242" y="55"/>
                </a:lnTo>
                <a:lnTo>
                  <a:pt x="243" y="57"/>
                </a:lnTo>
                <a:lnTo>
                  <a:pt x="243" y="58"/>
                </a:lnTo>
                <a:lnTo>
                  <a:pt x="245" y="66"/>
                </a:lnTo>
                <a:lnTo>
                  <a:pt x="246" y="73"/>
                </a:lnTo>
                <a:lnTo>
                  <a:pt x="248" y="80"/>
                </a:lnTo>
                <a:lnTo>
                  <a:pt x="249" y="80"/>
                </a:lnTo>
                <a:lnTo>
                  <a:pt x="249" y="88"/>
                </a:lnTo>
                <a:lnTo>
                  <a:pt x="253" y="102"/>
                </a:lnTo>
                <a:lnTo>
                  <a:pt x="258" y="116"/>
                </a:lnTo>
                <a:lnTo>
                  <a:pt x="260" y="131"/>
                </a:lnTo>
                <a:lnTo>
                  <a:pt x="263" y="138"/>
                </a:lnTo>
                <a:lnTo>
                  <a:pt x="265" y="144"/>
                </a:lnTo>
                <a:lnTo>
                  <a:pt x="266" y="159"/>
                </a:lnTo>
                <a:lnTo>
                  <a:pt x="270" y="172"/>
                </a:lnTo>
                <a:lnTo>
                  <a:pt x="273" y="185"/>
                </a:lnTo>
                <a:lnTo>
                  <a:pt x="212" y="185"/>
                </a:lnTo>
                <a:lnTo>
                  <a:pt x="241" y="54"/>
                </a:lnTo>
                <a:close/>
                <a:moveTo>
                  <a:pt x="2107" y="2"/>
                </a:moveTo>
                <a:lnTo>
                  <a:pt x="2107" y="3"/>
                </a:lnTo>
                <a:lnTo>
                  <a:pt x="2056" y="3"/>
                </a:lnTo>
                <a:lnTo>
                  <a:pt x="2056" y="4"/>
                </a:lnTo>
                <a:lnTo>
                  <a:pt x="2055" y="7"/>
                </a:lnTo>
                <a:lnTo>
                  <a:pt x="2052" y="9"/>
                </a:lnTo>
                <a:lnTo>
                  <a:pt x="2050" y="13"/>
                </a:lnTo>
                <a:lnTo>
                  <a:pt x="2049" y="17"/>
                </a:lnTo>
                <a:lnTo>
                  <a:pt x="2047" y="23"/>
                </a:lnTo>
                <a:lnTo>
                  <a:pt x="2046" y="23"/>
                </a:lnTo>
                <a:lnTo>
                  <a:pt x="2046" y="26"/>
                </a:lnTo>
                <a:lnTo>
                  <a:pt x="2045" y="26"/>
                </a:lnTo>
                <a:lnTo>
                  <a:pt x="2045" y="31"/>
                </a:lnTo>
                <a:lnTo>
                  <a:pt x="2042" y="31"/>
                </a:lnTo>
                <a:lnTo>
                  <a:pt x="2040" y="38"/>
                </a:lnTo>
                <a:lnTo>
                  <a:pt x="2039" y="38"/>
                </a:lnTo>
                <a:lnTo>
                  <a:pt x="2039" y="42"/>
                </a:lnTo>
                <a:lnTo>
                  <a:pt x="2038" y="42"/>
                </a:lnTo>
                <a:lnTo>
                  <a:pt x="2035" y="49"/>
                </a:lnTo>
                <a:lnTo>
                  <a:pt x="2033" y="49"/>
                </a:lnTo>
                <a:lnTo>
                  <a:pt x="2033" y="55"/>
                </a:lnTo>
                <a:lnTo>
                  <a:pt x="2032" y="55"/>
                </a:lnTo>
                <a:lnTo>
                  <a:pt x="2032" y="58"/>
                </a:lnTo>
                <a:lnTo>
                  <a:pt x="2031" y="58"/>
                </a:lnTo>
                <a:lnTo>
                  <a:pt x="2025" y="76"/>
                </a:lnTo>
                <a:lnTo>
                  <a:pt x="2023" y="76"/>
                </a:lnTo>
                <a:lnTo>
                  <a:pt x="2022" y="82"/>
                </a:lnTo>
                <a:lnTo>
                  <a:pt x="2019" y="82"/>
                </a:lnTo>
                <a:lnTo>
                  <a:pt x="2019" y="88"/>
                </a:lnTo>
                <a:lnTo>
                  <a:pt x="2018" y="88"/>
                </a:lnTo>
                <a:lnTo>
                  <a:pt x="2018" y="92"/>
                </a:lnTo>
                <a:lnTo>
                  <a:pt x="2016" y="92"/>
                </a:lnTo>
                <a:lnTo>
                  <a:pt x="2016" y="95"/>
                </a:lnTo>
                <a:lnTo>
                  <a:pt x="2015" y="95"/>
                </a:lnTo>
                <a:lnTo>
                  <a:pt x="2014" y="103"/>
                </a:lnTo>
                <a:lnTo>
                  <a:pt x="2011" y="103"/>
                </a:lnTo>
                <a:lnTo>
                  <a:pt x="2011" y="104"/>
                </a:lnTo>
                <a:lnTo>
                  <a:pt x="2009" y="104"/>
                </a:lnTo>
                <a:lnTo>
                  <a:pt x="2008" y="100"/>
                </a:lnTo>
                <a:lnTo>
                  <a:pt x="2007" y="96"/>
                </a:lnTo>
                <a:lnTo>
                  <a:pt x="2002" y="88"/>
                </a:lnTo>
                <a:lnTo>
                  <a:pt x="2001" y="78"/>
                </a:lnTo>
                <a:lnTo>
                  <a:pt x="1999" y="78"/>
                </a:lnTo>
                <a:lnTo>
                  <a:pt x="1999" y="73"/>
                </a:lnTo>
                <a:lnTo>
                  <a:pt x="1998" y="73"/>
                </a:lnTo>
                <a:lnTo>
                  <a:pt x="1995" y="64"/>
                </a:lnTo>
                <a:lnTo>
                  <a:pt x="1994" y="64"/>
                </a:lnTo>
                <a:lnTo>
                  <a:pt x="1994" y="61"/>
                </a:lnTo>
                <a:lnTo>
                  <a:pt x="1992" y="61"/>
                </a:lnTo>
                <a:lnTo>
                  <a:pt x="1991" y="49"/>
                </a:lnTo>
                <a:lnTo>
                  <a:pt x="1988" y="49"/>
                </a:lnTo>
                <a:lnTo>
                  <a:pt x="1988" y="47"/>
                </a:lnTo>
                <a:lnTo>
                  <a:pt x="1987" y="47"/>
                </a:lnTo>
                <a:lnTo>
                  <a:pt x="1985" y="35"/>
                </a:lnTo>
                <a:lnTo>
                  <a:pt x="1984" y="35"/>
                </a:lnTo>
                <a:lnTo>
                  <a:pt x="1984" y="33"/>
                </a:lnTo>
                <a:lnTo>
                  <a:pt x="1982" y="33"/>
                </a:lnTo>
                <a:lnTo>
                  <a:pt x="1980" y="23"/>
                </a:lnTo>
                <a:lnTo>
                  <a:pt x="1978" y="23"/>
                </a:lnTo>
                <a:lnTo>
                  <a:pt x="1978" y="18"/>
                </a:lnTo>
                <a:lnTo>
                  <a:pt x="1977" y="18"/>
                </a:lnTo>
                <a:lnTo>
                  <a:pt x="1977" y="14"/>
                </a:lnTo>
                <a:lnTo>
                  <a:pt x="1975" y="14"/>
                </a:lnTo>
                <a:lnTo>
                  <a:pt x="1975" y="9"/>
                </a:lnTo>
                <a:lnTo>
                  <a:pt x="1973" y="9"/>
                </a:lnTo>
                <a:lnTo>
                  <a:pt x="1971" y="3"/>
                </a:lnTo>
                <a:lnTo>
                  <a:pt x="1949" y="4"/>
                </a:lnTo>
                <a:lnTo>
                  <a:pt x="1937" y="4"/>
                </a:lnTo>
                <a:lnTo>
                  <a:pt x="1933" y="4"/>
                </a:lnTo>
                <a:lnTo>
                  <a:pt x="1930" y="3"/>
                </a:lnTo>
                <a:lnTo>
                  <a:pt x="1922" y="3"/>
                </a:lnTo>
                <a:lnTo>
                  <a:pt x="1915" y="4"/>
                </a:lnTo>
                <a:lnTo>
                  <a:pt x="1915" y="16"/>
                </a:lnTo>
                <a:lnTo>
                  <a:pt x="1919" y="18"/>
                </a:lnTo>
                <a:lnTo>
                  <a:pt x="1922" y="26"/>
                </a:lnTo>
                <a:lnTo>
                  <a:pt x="1923" y="26"/>
                </a:lnTo>
                <a:lnTo>
                  <a:pt x="1923" y="96"/>
                </a:lnTo>
                <a:lnTo>
                  <a:pt x="1923" y="271"/>
                </a:lnTo>
                <a:lnTo>
                  <a:pt x="1922" y="271"/>
                </a:lnTo>
                <a:lnTo>
                  <a:pt x="1922" y="275"/>
                </a:lnTo>
                <a:lnTo>
                  <a:pt x="1918" y="278"/>
                </a:lnTo>
                <a:lnTo>
                  <a:pt x="1916" y="281"/>
                </a:lnTo>
                <a:lnTo>
                  <a:pt x="1915" y="284"/>
                </a:lnTo>
                <a:lnTo>
                  <a:pt x="1915" y="293"/>
                </a:lnTo>
                <a:lnTo>
                  <a:pt x="1940" y="292"/>
                </a:lnTo>
                <a:lnTo>
                  <a:pt x="1954" y="292"/>
                </a:lnTo>
                <a:lnTo>
                  <a:pt x="1960" y="293"/>
                </a:lnTo>
                <a:lnTo>
                  <a:pt x="1964" y="295"/>
                </a:lnTo>
                <a:lnTo>
                  <a:pt x="1966" y="292"/>
                </a:lnTo>
                <a:lnTo>
                  <a:pt x="1968" y="291"/>
                </a:lnTo>
                <a:lnTo>
                  <a:pt x="1967" y="286"/>
                </a:lnTo>
                <a:lnTo>
                  <a:pt x="1967" y="284"/>
                </a:lnTo>
                <a:lnTo>
                  <a:pt x="1966" y="281"/>
                </a:lnTo>
                <a:lnTo>
                  <a:pt x="1963" y="278"/>
                </a:lnTo>
                <a:lnTo>
                  <a:pt x="1960" y="275"/>
                </a:lnTo>
                <a:lnTo>
                  <a:pt x="1960" y="272"/>
                </a:lnTo>
                <a:lnTo>
                  <a:pt x="1957" y="272"/>
                </a:lnTo>
                <a:lnTo>
                  <a:pt x="1957" y="260"/>
                </a:lnTo>
                <a:lnTo>
                  <a:pt x="1956" y="260"/>
                </a:lnTo>
                <a:lnTo>
                  <a:pt x="1956" y="82"/>
                </a:lnTo>
                <a:lnTo>
                  <a:pt x="1960" y="82"/>
                </a:lnTo>
                <a:lnTo>
                  <a:pt x="2001" y="179"/>
                </a:lnTo>
                <a:lnTo>
                  <a:pt x="2008" y="179"/>
                </a:lnTo>
                <a:lnTo>
                  <a:pt x="2018" y="148"/>
                </a:lnTo>
                <a:lnTo>
                  <a:pt x="2019" y="148"/>
                </a:lnTo>
                <a:lnTo>
                  <a:pt x="2019" y="144"/>
                </a:lnTo>
                <a:lnTo>
                  <a:pt x="2022" y="144"/>
                </a:lnTo>
                <a:lnTo>
                  <a:pt x="2022" y="140"/>
                </a:lnTo>
                <a:lnTo>
                  <a:pt x="2023" y="140"/>
                </a:lnTo>
                <a:lnTo>
                  <a:pt x="2023" y="135"/>
                </a:lnTo>
                <a:lnTo>
                  <a:pt x="2025" y="135"/>
                </a:lnTo>
                <a:lnTo>
                  <a:pt x="2025" y="131"/>
                </a:lnTo>
                <a:lnTo>
                  <a:pt x="2026" y="131"/>
                </a:lnTo>
                <a:lnTo>
                  <a:pt x="2026" y="127"/>
                </a:lnTo>
                <a:lnTo>
                  <a:pt x="2029" y="127"/>
                </a:lnTo>
                <a:lnTo>
                  <a:pt x="2029" y="123"/>
                </a:lnTo>
                <a:lnTo>
                  <a:pt x="2031" y="123"/>
                </a:lnTo>
                <a:lnTo>
                  <a:pt x="2031" y="119"/>
                </a:lnTo>
                <a:lnTo>
                  <a:pt x="2032" y="119"/>
                </a:lnTo>
                <a:lnTo>
                  <a:pt x="2033" y="109"/>
                </a:lnTo>
                <a:lnTo>
                  <a:pt x="2035" y="109"/>
                </a:lnTo>
                <a:lnTo>
                  <a:pt x="2038" y="100"/>
                </a:lnTo>
                <a:lnTo>
                  <a:pt x="2039" y="100"/>
                </a:lnTo>
                <a:lnTo>
                  <a:pt x="2039" y="96"/>
                </a:lnTo>
                <a:lnTo>
                  <a:pt x="2040" y="96"/>
                </a:lnTo>
                <a:lnTo>
                  <a:pt x="2040" y="92"/>
                </a:lnTo>
                <a:lnTo>
                  <a:pt x="2042" y="92"/>
                </a:lnTo>
                <a:lnTo>
                  <a:pt x="2042" y="88"/>
                </a:lnTo>
                <a:lnTo>
                  <a:pt x="2045" y="88"/>
                </a:lnTo>
                <a:lnTo>
                  <a:pt x="2045" y="82"/>
                </a:lnTo>
                <a:lnTo>
                  <a:pt x="2046" y="82"/>
                </a:lnTo>
                <a:lnTo>
                  <a:pt x="2046" y="79"/>
                </a:lnTo>
                <a:lnTo>
                  <a:pt x="2047" y="79"/>
                </a:lnTo>
                <a:lnTo>
                  <a:pt x="2047" y="73"/>
                </a:lnTo>
                <a:lnTo>
                  <a:pt x="2049" y="73"/>
                </a:lnTo>
                <a:lnTo>
                  <a:pt x="2049" y="71"/>
                </a:lnTo>
                <a:lnTo>
                  <a:pt x="2050" y="71"/>
                </a:lnTo>
                <a:lnTo>
                  <a:pt x="2053" y="61"/>
                </a:lnTo>
                <a:lnTo>
                  <a:pt x="2055" y="61"/>
                </a:lnTo>
                <a:lnTo>
                  <a:pt x="2055" y="57"/>
                </a:lnTo>
                <a:lnTo>
                  <a:pt x="2056" y="57"/>
                </a:lnTo>
                <a:lnTo>
                  <a:pt x="2056" y="220"/>
                </a:lnTo>
                <a:lnTo>
                  <a:pt x="2056" y="238"/>
                </a:lnTo>
                <a:lnTo>
                  <a:pt x="2056" y="255"/>
                </a:lnTo>
                <a:lnTo>
                  <a:pt x="2056" y="264"/>
                </a:lnTo>
                <a:lnTo>
                  <a:pt x="2055" y="271"/>
                </a:lnTo>
                <a:lnTo>
                  <a:pt x="2052" y="276"/>
                </a:lnTo>
                <a:lnTo>
                  <a:pt x="2047" y="281"/>
                </a:lnTo>
                <a:lnTo>
                  <a:pt x="2047" y="288"/>
                </a:lnTo>
                <a:lnTo>
                  <a:pt x="2049" y="293"/>
                </a:lnTo>
                <a:lnTo>
                  <a:pt x="2060" y="292"/>
                </a:lnTo>
                <a:lnTo>
                  <a:pt x="2076" y="291"/>
                </a:lnTo>
                <a:lnTo>
                  <a:pt x="2090" y="291"/>
                </a:lnTo>
                <a:lnTo>
                  <a:pt x="2096" y="292"/>
                </a:lnTo>
                <a:lnTo>
                  <a:pt x="2100" y="293"/>
                </a:lnTo>
                <a:lnTo>
                  <a:pt x="2108" y="292"/>
                </a:lnTo>
                <a:lnTo>
                  <a:pt x="2115" y="291"/>
                </a:lnTo>
                <a:lnTo>
                  <a:pt x="2114" y="286"/>
                </a:lnTo>
                <a:lnTo>
                  <a:pt x="2114" y="282"/>
                </a:lnTo>
                <a:lnTo>
                  <a:pt x="2112" y="279"/>
                </a:lnTo>
                <a:lnTo>
                  <a:pt x="2110" y="275"/>
                </a:lnTo>
                <a:lnTo>
                  <a:pt x="2107" y="274"/>
                </a:lnTo>
                <a:lnTo>
                  <a:pt x="2107" y="269"/>
                </a:lnTo>
                <a:lnTo>
                  <a:pt x="2104" y="269"/>
                </a:lnTo>
                <a:lnTo>
                  <a:pt x="2104" y="88"/>
                </a:lnTo>
                <a:lnTo>
                  <a:pt x="2104" y="66"/>
                </a:lnTo>
                <a:lnTo>
                  <a:pt x="2104" y="44"/>
                </a:lnTo>
                <a:lnTo>
                  <a:pt x="2105" y="34"/>
                </a:lnTo>
                <a:lnTo>
                  <a:pt x="2107" y="26"/>
                </a:lnTo>
                <a:lnTo>
                  <a:pt x="2108" y="21"/>
                </a:lnTo>
                <a:lnTo>
                  <a:pt x="2110" y="17"/>
                </a:lnTo>
                <a:lnTo>
                  <a:pt x="2112" y="14"/>
                </a:lnTo>
                <a:lnTo>
                  <a:pt x="2115" y="11"/>
                </a:lnTo>
                <a:lnTo>
                  <a:pt x="2114" y="6"/>
                </a:lnTo>
                <a:lnTo>
                  <a:pt x="2112" y="2"/>
                </a:lnTo>
                <a:lnTo>
                  <a:pt x="2107" y="2"/>
                </a:lnTo>
                <a:close/>
                <a:moveTo>
                  <a:pt x="1773" y="2"/>
                </a:moveTo>
                <a:lnTo>
                  <a:pt x="1773" y="3"/>
                </a:lnTo>
                <a:lnTo>
                  <a:pt x="1768" y="3"/>
                </a:lnTo>
                <a:lnTo>
                  <a:pt x="1768" y="4"/>
                </a:lnTo>
                <a:lnTo>
                  <a:pt x="1764" y="6"/>
                </a:lnTo>
                <a:lnTo>
                  <a:pt x="1761" y="9"/>
                </a:lnTo>
                <a:lnTo>
                  <a:pt x="1759" y="11"/>
                </a:lnTo>
                <a:lnTo>
                  <a:pt x="1756" y="14"/>
                </a:lnTo>
                <a:lnTo>
                  <a:pt x="1755" y="18"/>
                </a:lnTo>
                <a:lnTo>
                  <a:pt x="1755" y="23"/>
                </a:lnTo>
                <a:lnTo>
                  <a:pt x="1754" y="31"/>
                </a:lnTo>
                <a:lnTo>
                  <a:pt x="1754" y="52"/>
                </a:lnTo>
                <a:lnTo>
                  <a:pt x="1754" y="72"/>
                </a:lnTo>
                <a:lnTo>
                  <a:pt x="1754" y="213"/>
                </a:lnTo>
                <a:lnTo>
                  <a:pt x="1754" y="275"/>
                </a:lnTo>
                <a:lnTo>
                  <a:pt x="1762" y="288"/>
                </a:lnTo>
                <a:lnTo>
                  <a:pt x="1769" y="291"/>
                </a:lnTo>
                <a:lnTo>
                  <a:pt x="1776" y="293"/>
                </a:lnTo>
                <a:lnTo>
                  <a:pt x="1847" y="293"/>
                </a:lnTo>
                <a:lnTo>
                  <a:pt x="1858" y="292"/>
                </a:lnTo>
                <a:lnTo>
                  <a:pt x="1869" y="292"/>
                </a:lnTo>
                <a:lnTo>
                  <a:pt x="1879" y="289"/>
                </a:lnTo>
                <a:lnTo>
                  <a:pt x="1882" y="286"/>
                </a:lnTo>
                <a:lnTo>
                  <a:pt x="1885" y="285"/>
                </a:lnTo>
                <a:lnTo>
                  <a:pt x="1886" y="282"/>
                </a:lnTo>
                <a:lnTo>
                  <a:pt x="1888" y="281"/>
                </a:lnTo>
                <a:lnTo>
                  <a:pt x="1889" y="275"/>
                </a:lnTo>
                <a:lnTo>
                  <a:pt x="1889" y="269"/>
                </a:lnTo>
                <a:lnTo>
                  <a:pt x="1891" y="264"/>
                </a:lnTo>
                <a:lnTo>
                  <a:pt x="1891" y="237"/>
                </a:lnTo>
                <a:lnTo>
                  <a:pt x="1891" y="133"/>
                </a:lnTo>
                <a:lnTo>
                  <a:pt x="1891" y="48"/>
                </a:lnTo>
                <a:lnTo>
                  <a:pt x="1891" y="30"/>
                </a:lnTo>
                <a:lnTo>
                  <a:pt x="1891" y="26"/>
                </a:lnTo>
                <a:lnTo>
                  <a:pt x="1889" y="21"/>
                </a:lnTo>
                <a:lnTo>
                  <a:pt x="1888" y="18"/>
                </a:lnTo>
                <a:lnTo>
                  <a:pt x="1886" y="16"/>
                </a:lnTo>
                <a:lnTo>
                  <a:pt x="1885" y="11"/>
                </a:lnTo>
                <a:lnTo>
                  <a:pt x="1884" y="9"/>
                </a:lnTo>
                <a:lnTo>
                  <a:pt x="1882" y="7"/>
                </a:lnTo>
                <a:lnTo>
                  <a:pt x="1878" y="6"/>
                </a:lnTo>
                <a:lnTo>
                  <a:pt x="1874" y="3"/>
                </a:lnTo>
                <a:lnTo>
                  <a:pt x="1868" y="3"/>
                </a:lnTo>
                <a:lnTo>
                  <a:pt x="1862" y="2"/>
                </a:lnTo>
                <a:lnTo>
                  <a:pt x="1851" y="2"/>
                </a:lnTo>
                <a:lnTo>
                  <a:pt x="1773" y="2"/>
                </a:lnTo>
                <a:close/>
                <a:moveTo>
                  <a:pt x="1800" y="258"/>
                </a:moveTo>
                <a:lnTo>
                  <a:pt x="1795" y="257"/>
                </a:lnTo>
                <a:lnTo>
                  <a:pt x="1793" y="243"/>
                </a:lnTo>
                <a:lnTo>
                  <a:pt x="1793" y="229"/>
                </a:lnTo>
                <a:lnTo>
                  <a:pt x="1793" y="198"/>
                </a:lnTo>
                <a:lnTo>
                  <a:pt x="1793" y="95"/>
                </a:lnTo>
                <a:lnTo>
                  <a:pt x="1793" y="76"/>
                </a:lnTo>
                <a:lnTo>
                  <a:pt x="1793" y="58"/>
                </a:lnTo>
                <a:lnTo>
                  <a:pt x="1793" y="49"/>
                </a:lnTo>
                <a:lnTo>
                  <a:pt x="1795" y="41"/>
                </a:lnTo>
                <a:lnTo>
                  <a:pt x="1796" y="34"/>
                </a:lnTo>
                <a:lnTo>
                  <a:pt x="1799" y="27"/>
                </a:lnTo>
                <a:lnTo>
                  <a:pt x="1806" y="27"/>
                </a:lnTo>
                <a:lnTo>
                  <a:pt x="1819" y="26"/>
                </a:lnTo>
                <a:lnTo>
                  <a:pt x="1831" y="24"/>
                </a:lnTo>
                <a:lnTo>
                  <a:pt x="1837" y="26"/>
                </a:lnTo>
                <a:lnTo>
                  <a:pt x="1840" y="26"/>
                </a:lnTo>
                <a:lnTo>
                  <a:pt x="1840" y="27"/>
                </a:lnTo>
                <a:lnTo>
                  <a:pt x="1847" y="30"/>
                </a:lnTo>
                <a:lnTo>
                  <a:pt x="1848" y="35"/>
                </a:lnTo>
                <a:lnTo>
                  <a:pt x="1851" y="35"/>
                </a:lnTo>
                <a:lnTo>
                  <a:pt x="1851" y="198"/>
                </a:lnTo>
                <a:lnTo>
                  <a:pt x="1851" y="229"/>
                </a:lnTo>
                <a:lnTo>
                  <a:pt x="1851" y="237"/>
                </a:lnTo>
                <a:lnTo>
                  <a:pt x="1850" y="245"/>
                </a:lnTo>
                <a:lnTo>
                  <a:pt x="1850" y="251"/>
                </a:lnTo>
                <a:lnTo>
                  <a:pt x="1848" y="254"/>
                </a:lnTo>
                <a:lnTo>
                  <a:pt x="1847" y="255"/>
                </a:lnTo>
                <a:lnTo>
                  <a:pt x="1844" y="260"/>
                </a:lnTo>
                <a:lnTo>
                  <a:pt x="1837" y="261"/>
                </a:lnTo>
                <a:lnTo>
                  <a:pt x="1824" y="262"/>
                </a:lnTo>
                <a:lnTo>
                  <a:pt x="1812" y="262"/>
                </a:lnTo>
                <a:lnTo>
                  <a:pt x="1804" y="262"/>
                </a:lnTo>
                <a:lnTo>
                  <a:pt x="1804" y="260"/>
                </a:lnTo>
                <a:lnTo>
                  <a:pt x="1800" y="260"/>
                </a:lnTo>
                <a:lnTo>
                  <a:pt x="1800" y="258"/>
                </a:lnTo>
                <a:close/>
                <a:moveTo>
                  <a:pt x="1677" y="2"/>
                </a:moveTo>
                <a:lnTo>
                  <a:pt x="1676" y="3"/>
                </a:lnTo>
                <a:lnTo>
                  <a:pt x="1675" y="4"/>
                </a:lnTo>
                <a:lnTo>
                  <a:pt x="1676" y="16"/>
                </a:lnTo>
                <a:lnTo>
                  <a:pt x="1682" y="18"/>
                </a:lnTo>
                <a:lnTo>
                  <a:pt x="1683" y="27"/>
                </a:lnTo>
                <a:lnTo>
                  <a:pt x="1684" y="27"/>
                </a:lnTo>
                <a:lnTo>
                  <a:pt x="1684" y="127"/>
                </a:lnTo>
                <a:lnTo>
                  <a:pt x="1683" y="127"/>
                </a:lnTo>
                <a:lnTo>
                  <a:pt x="1682" y="123"/>
                </a:lnTo>
                <a:lnTo>
                  <a:pt x="1680" y="123"/>
                </a:lnTo>
                <a:lnTo>
                  <a:pt x="1680" y="119"/>
                </a:lnTo>
                <a:lnTo>
                  <a:pt x="1677" y="119"/>
                </a:lnTo>
                <a:lnTo>
                  <a:pt x="1677" y="116"/>
                </a:lnTo>
                <a:lnTo>
                  <a:pt x="1675" y="113"/>
                </a:lnTo>
                <a:lnTo>
                  <a:pt x="1675" y="110"/>
                </a:lnTo>
                <a:lnTo>
                  <a:pt x="1670" y="109"/>
                </a:lnTo>
                <a:lnTo>
                  <a:pt x="1670" y="104"/>
                </a:lnTo>
                <a:lnTo>
                  <a:pt x="1667" y="103"/>
                </a:lnTo>
                <a:lnTo>
                  <a:pt x="1667" y="100"/>
                </a:lnTo>
                <a:lnTo>
                  <a:pt x="1665" y="97"/>
                </a:lnTo>
                <a:lnTo>
                  <a:pt x="1662" y="92"/>
                </a:lnTo>
                <a:lnTo>
                  <a:pt x="1659" y="89"/>
                </a:lnTo>
                <a:lnTo>
                  <a:pt x="1659" y="86"/>
                </a:lnTo>
                <a:lnTo>
                  <a:pt x="1655" y="85"/>
                </a:lnTo>
                <a:lnTo>
                  <a:pt x="1655" y="80"/>
                </a:lnTo>
                <a:lnTo>
                  <a:pt x="1652" y="79"/>
                </a:lnTo>
                <a:lnTo>
                  <a:pt x="1652" y="76"/>
                </a:lnTo>
                <a:lnTo>
                  <a:pt x="1649" y="73"/>
                </a:lnTo>
                <a:lnTo>
                  <a:pt x="1646" y="66"/>
                </a:lnTo>
                <a:lnTo>
                  <a:pt x="1645" y="66"/>
                </a:lnTo>
                <a:lnTo>
                  <a:pt x="1643" y="62"/>
                </a:lnTo>
                <a:lnTo>
                  <a:pt x="1639" y="61"/>
                </a:lnTo>
                <a:lnTo>
                  <a:pt x="1639" y="57"/>
                </a:lnTo>
                <a:lnTo>
                  <a:pt x="1636" y="55"/>
                </a:lnTo>
                <a:lnTo>
                  <a:pt x="1636" y="51"/>
                </a:lnTo>
                <a:lnTo>
                  <a:pt x="1634" y="49"/>
                </a:lnTo>
                <a:lnTo>
                  <a:pt x="1634" y="47"/>
                </a:lnTo>
                <a:lnTo>
                  <a:pt x="1629" y="45"/>
                </a:lnTo>
                <a:lnTo>
                  <a:pt x="1628" y="38"/>
                </a:lnTo>
                <a:lnTo>
                  <a:pt x="1624" y="35"/>
                </a:lnTo>
                <a:lnTo>
                  <a:pt x="1624" y="33"/>
                </a:lnTo>
                <a:lnTo>
                  <a:pt x="1621" y="31"/>
                </a:lnTo>
                <a:lnTo>
                  <a:pt x="1621" y="27"/>
                </a:lnTo>
                <a:lnTo>
                  <a:pt x="1618" y="26"/>
                </a:lnTo>
                <a:lnTo>
                  <a:pt x="1618" y="23"/>
                </a:lnTo>
                <a:lnTo>
                  <a:pt x="1614" y="20"/>
                </a:lnTo>
                <a:lnTo>
                  <a:pt x="1614" y="17"/>
                </a:lnTo>
                <a:lnTo>
                  <a:pt x="1612" y="17"/>
                </a:lnTo>
                <a:lnTo>
                  <a:pt x="1608" y="10"/>
                </a:lnTo>
                <a:lnTo>
                  <a:pt x="1607" y="6"/>
                </a:lnTo>
                <a:lnTo>
                  <a:pt x="1604" y="3"/>
                </a:lnTo>
                <a:lnTo>
                  <a:pt x="1604" y="2"/>
                </a:lnTo>
                <a:lnTo>
                  <a:pt x="1593" y="3"/>
                </a:lnTo>
                <a:lnTo>
                  <a:pt x="1578" y="3"/>
                </a:lnTo>
                <a:lnTo>
                  <a:pt x="1566" y="2"/>
                </a:lnTo>
                <a:lnTo>
                  <a:pt x="1564" y="3"/>
                </a:lnTo>
                <a:lnTo>
                  <a:pt x="1561" y="9"/>
                </a:lnTo>
                <a:lnTo>
                  <a:pt x="1564" y="9"/>
                </a:lnTo>
                <a:lnTo>
                  <a:pt x="1564" y="14"/>
                </a:lnTo>
                <a:lnTo>
                  <a:pt x="1566" y="14"/>
                </a:lnTo>
                <a:lnTo>
                  <a:pt x="1566" y="17"/>
                </a:lnTo>
                <a:lnTo>
                  <a:pt x="1569" y="18"/>
                </a:lnTo>
                <a:lnTo>
                  <a:pt x="1571" y="26"/>
                </a:lnTo>
                <a:lnTo>
                  <a:pt x="1573" y="26"/>
                </a:lnTo>
                <a:lnTo>
                  <a:pt x="1573" y="95"/>
                </a:lnTo>
                <a:lnTo>
                  <a:pt x="1573" y="269"/>
                </a:lnTo>
                <a:lnTo>
                  <a:pt x="1571" y="269"/>
                </a:lnTo>
                <a:lnTo>
                  <a:pt x="1571" y="274"/>
                </a:lnTo>
                <a:lnTo>
                  <a:pt x="1566" y="278"/>
                </a:lnTo>
                <a:lnTo>
                  <a:pt x="1561" y="288"/>
                </a:lnTo>
                <a:lnTo>
                  <a:pt x="1564" y="291"/>
                </a:lnTo>
                <a:lnTo>
                  <a:pt x="1566" y="293"/>
                </a:lnTo>
                <a:lnTo>
                  <a:pt x="1574" y="292"/>
                </a:lnTo>
                <a:lnTo>
                  <a:pt x="1587" y="291"/>
                </a:lnTo>
                <a:lnTo>
                  <a:pt x="1598" y="291"/>
                </a:lnTo>
                <a:lnTo>
                  <a:pt x="1602" y="292"/>
                </a:lnTo>
                <a:lnTo>
                  <a:pt x="1605" y="293"/>
                </a:lnTo>
                <a:lnTo>
                  <a:pt x="1611" y="292"/>
                </a:lnTo>
                <a:lnTo>
                  <a:pt x="1615" y="291"/>
                </a:lnTo>
                <a:lnTo>
                  <a:pt x="1615" y="286"/>
                </a:lnTo>
                <a:lnTo>
                  <a:pt x="1615" y="284"/>
                </a:lnTo>
                <a:lnTo>
                  <a:pt x="1614" y="281"/>
                </a:lnTo>
                <a:lnTo>
                  <a:pt x="1612" y="278"/>
                </a:lnTo>
                <a:lnTo>
                  <a:pt x="1608" y="275"/>
                </a:lnTo>
                <a:lnTo>
                  <a:pt x="1608" y="274"/>
                </a:lnTo>
                <a:lnTo>
                  <a:pt x="1608" y="272"/>
                </a:lnTo>
                <a:lnTo>
                  <a:pt x="1608" y="269"/>
                </a:lnTo>
                <a:lnTo>
                  <a:pt x="1608" y="267"/>
                </a:lnTo>
                <a:lnTo>
                  <a:pt x="1607" y="264"/>
                </a:lnTo>
                <a:lnTo>
                  <a:pt x="1605" y="264"/>
                </a:lnTo>
                <a:lnTo>
                  <a:pt x="1605" y="92"/>
                </a:lnTo>
                <a:lnTo>
                  <a:pt x="1608" y="92"/>
                </a:lnTo>
                <a:lnTo>
                  <a:pt x="1611" y="96"/>
                </a:lnTo>
                <a:lnTo>
                  <a:pt x="1612" y="96"/>
                </a:lnTo>
                <a:lnTo>
                  <a:pt x="1614" y="102"/>
                </a:lnTo>
                <a:lnTo>
                  <a:pt x="1618" y="103"/>
                </a:lnTo>
                <a:lnTo>
                  <a:pt x="1618" y="107"/>
                </a:lnTo>
                <a:lnTo>
                  <a:pt x="1621" y="109"/>
                </a:lnTo>
                <a:lnTo>
                  <a:pt x="1621" y="112"/>
                </a:lnTo>
                <a:lnTo>
                  <a:pt x="1624" y="113"/>
                </a:lnTo>
                <a:lnTo>
                  <a:pt x="1624" y="117"/>
                </a:lnTo>
                <a:lnTo>
                  <a:pt x="1626" y="117"/>
                </a:lnTo>
                <a:lnTo>
                  <a:pt x="1628" y="123"/>
                </a:lnTo>
                <a:lnTo>
                  <a:pt x="1631" y="124"/>
                </a:lnTo>
                <a:lnTo>
                  <a:pt x="1631" y="127"/>
                </a:lnTo>
                <a:lnTo>
                  <a:pt x="1636" y="131"/>
                </a:lnTo>
                <a:lnTo>
                  <a:pt x="1636" y="134"/>
                </a:lnTo>
                <a:lnTo>
                  <a:pt x="1639" y="135"/>
                </a:lnTo>
                <a:lnTo>
                  <a:pt x="1639" y="140"/>
                </a:lnTo>
                <a:lnTo>
                  <a:pt x="1643" y="141"/>
                </a:lnTo>
                <a:lnTo>
                  <a:pt x="1643" y="144"/>
                </a:lnTo>
                <a:lnTo>
                  <a:pt x="1646" y="147"/>
                </a:lnTo>
                <a:lnTo>
                  <a:pt x="1646" y="150"/>
                </a:lnTo>
                <a:lnTo>
                  <a:pt x="1649" y="150"/>
                </a:lnTo>
                <a:lnTo>
                  <a:pt x="1650" y="155"/>
                </a:lnTo>
                <a:lnTo>
                  <a:pt x="1653" y="157"/>
                </a:lnTo>
                <a:lnTo>
                  <a:pt x="1653" y="159"/>
                </a:lnTo>
                <a:lnTo>
                  <a:pt x="1659" y="164"/>
                </a:lnTo>
                <a:lnTo>
                  <a:pt x="1659" y="166"/>
                </a:lnTo>
                <a:lnTo>
                  <a:pt x="1662" y="169"/>
                </a:lnTo>
                <a:lnTo>
                  <a:pt x="1662" y="172"/>
                </a:lnTo>
                <a:lnTo>
                  <a:pt x="1666" y="174"/>
                </a:lnTo>
                <a:lnTo>
                  <a:pt x="1666" y="178"/>
                </a:lnTo>
                <a:lnTo>
                  <a:pt x="1667" y="178"/>
                </a:lnTo>
                <a:lnTo>
                  <a:pt x="1669" y="182"/>
                </a:lnTo>
                <a:lnTo>
                  <a:pt x="1673" y="185"/>
                </a:lnTo>
                <a:lnTo>
                  <a:pt x="1673" y="188"/>
                </a:lnTo>
                <a:lnTo>
                  <a:pt x="1677" y="190"/>
                </a:lnTo>
                <a:lnTo>
                  <a:pt x="1680" y="198"/>
                </a:lnTo>
                <a:lnTo>
                  <a:pt x="1682" y="199"/>
                </a:lnTo>
                <a:lnTo>
                  <a:pt x="1684" y="202"/>
                </a:lnTo>
                <a:lnTo>
                  <a:pt x="1684" y="267"/>
                </a:lnTo>
                <a:lnTo>
                  <a:pt x="1683" y="267"/>
                </a:lnTo>
                <a:lnTo>
                  <a:pt x="1683" y="274"/>
                </a:lnTo>
                <a:lnTo>
                  <a:pt x="1677" y="278"/>
                </a:lnTo>
                <a:lnTo>
                  <a:pt x="1676" y="281"/>
                </a:lnTo>
                <a:lnTo>
                  <a:pt x="1675" y="285"/>
                </a:lnTo>
                <a:lnTo>
                  <a:pt x="1676" y="293"/>
                </a:lnTo>
                <a:lnTo>
                  <a:pt x="1686" y="292"/>
                </a:lnTo>
                <a:lnTo>
                  <a:pt x="1697" y="291"/>
                </a:lnTo>
                <a:lnTo>
                  <a:pt x="1710" y="291"/>
                </a:lnTo>
                <a:lnTo>
                  <a:pt x="1714" y="292"/>
                </a:lnTo>
                <a:lnTo>
                  <a:pt x="1717" y="293"/>
                </a:lnTo>
                <a:lnTo>
                  <a:pt x="1724" y="292"/>
                </a:lnTo>
                <a:lnTo>
                  <a:pt x="1728" y="291"/>
                </a:lnTo>
                <a:lnTo>
                  <a:pt x="1728" y="281"/>
                </a:lnTo>
                <a:lnTo>
                  <a:pt x="1721" y="275"/>
                </a:lnTo>
                <a:lnTo>
                  <a:pt x="1720" y="265"/>
                </a:lnTo>
                <a:lnTo>
                  <a:pt x="1717" y="265"/>
                </a:lnTo>
                <a:lnTo>
                  <a:pt x="1717" y="86"/>
                </a:lnTo>
                <a:lnTo>
                  <a:pt x="1717" y="65"/>
                </a:lnTo>
                <a:lnTo>
                  <a:pt x="1717" y="44"/>
                </a:lnTo>
                <a:lnTo>
                  <a:pt x="1717" y="40"/>
                </a:lnTo>
                <a:lnTo>
                  <a:pt x="1718" y="34"/>
                </a:lnTo>
                <a:lnTo>
                  <a:pt x="1720" y="26"/>
                </a:lnTo>
                <a:lnTo>
                  <a:pt x="1721" y="21"/>
                </a:lnTo>
                <a:lnTo>
                  <a:pt x="1723" y="18"/>
                </a:lnTo>
                <a:lnTo>
                  <a:pt x="1725" y="16"/>
                </a:lnTo>
                <a:lnTo>
                  <a:pt x="1728" y="14"/>
                </a:lnTo>
                <a:lnTo>
                  <a:pt x="1727" y="7"/>
                </a:lnTo>
                <a:lnTo>
                  <a:pt x="1727" y="2"/>
                </a:lnTo>
                <a:lnTo>
                  <a:pt x="1714" y="3"/>
                </a:lnTo>
                <a:lnTo>
                  <a:pt x="1701" y="3"/>
                </a:lnTo>
                <a:lnTo>
                  <a:pt x="1689" y="3"/>
                </a:lnTo>
                <a:lnTo>
                  <a:pt x="1677" y="2"/>
                </a:lnTo>
                <a:close/>
                <a:moveTo>
                  <a:pt x="1081" y="2"/>
                </a:moveTo>
                <a:lnTo>
                  <a:pt x="1080" y="3"/>
                </a:lnTo>
                <a:lnTo>
                  <a:pt x="1078" y="4"/>
                </a:lnTo>
                <a:lnTo>
                  <a:pt x="1080" y="16"/>
                </a:lnTo>
                <a:lnTo>
                  <a:pt x="1085" y="18"/>
                </a:lnTo>
                <a:lnTo>
                  <a:pt x="1087" y="27"/>
                </a:lnTo>
                <a:lnTo>
                  <a:pt x="1088" y="27"/>
                </a:lnTo>
                <a:lnTo>
                  <a:pt x="1088" y="127"/>
                </a:lnTo>
                <a:lnTo>
                  <a:pt x="1087" y="127"/>
                </a:lnTo>
                <a:lnTo>
                  <a:pt x="1085" y="123"/>
                </a:lnTo>
                <a:lnTo>
                  <a:pt x="1084" y="123"/>
                </a:lnTo>
                <a:lnTo>
                  <a:pt x="1084" y="119"/>
                </a:lnTo>
                <a:lnTo>
                  <a:pt x="1081" y="119"/>
                </a:lnTo>
                <a:lnTo>
                  <a:pt x="1081" y="116"/>
                </a:lnTo>
                <a:lnTo>
                  <a:pt x="1078" y="113"/>
                </a:lnTo>
                <a:lnTo>
                  <a:pt x="1078" y="110"/>
                </a:lnTo>
                <a:lnTo>
                  <a:pt x="1076" y="109"/>
                </a:lnTo>
                <a:lnTo>
                  <a:pt x="1076" y="104"/>
                </a:lnTo>
                <a:lnTo>
                  <a:pt x="1071" y="103"/>
                </a:lnTo>
                <a:lnTo>
                  <a:pt x="1071" y="100"/>
                </a:lnTo>
                <a:lnTo>
                  <a:pt x="1068" y="97"/>
                </a:lnTo>
                <a:lnTo>
                  <a:pt x="1066" y="92"/>
                </a:lnTo>
                <a:lnTo>
                  <a:pt x="1063" y="89"/>
                </a:lnTo>
                <a:lnTo>
                  <a:pt x="1063" y="86"/>
                </a:lnTo>
                <a:lnTo>
                  <a:pt x="1060" y="85"/>
                </a:lnTo>
                <a:lnTo>
                  <a:pt x="1060" y="80"/>
                </a:lnTo>
                <a:lnTo>
                  <a:pt x="1056" y="79"/>
                </a:lnTo>
                <a:lnTo>
                  <a:pt x="1056" y="76"/>
                </a:lnTo>
                <a:lnTo>
                  <a:pt x="1053" y="73"/>
                </a:lnTo>
                <a:lnTo>
                  <a:pt x="1050" y="66"/>
                </a:lnTo>
                <a:lnTo>
                  <a:pt x="1049" y="66"/>
                </a:lnTo>
                <a:lnTo>
                  <a:pt x="1047" y="62"/>
                </a:lnTo>
                <a:lnTo>
                  <a:pt x="1044" y="61"/>
                </a:lnTo>
                <a:lnTo>
                  <a:pt x="1044" y="57"/>
                </a:lnTo>
                <a:lnTo>
                  <a:pt x="1040" y="55"/>
                </a:lnTo>
                <a:lnTo>
                  <a:pt x="1040" y="51"/>
                </a:lnTo>
                <a:lnTo>
                  <a:pt x="1037" y="49"/>
                </a:lnTo>
                <a:lnTo>
                  <a:pt x="1037" y="47"/>
                </a:lnTo>
                <a:lnTo>
                  <a:pt x="1033" y="45"/>
                </a:lnTo>
                <a:lnTo>
                  <a:pt x="1032" y="38"/>
                </a:lnTo>
                <a:lnTo>
                  <a:pt x="1029" y="35"/>
                </a:lnTo>
                <a:lnTo>
                  <a:pt x="1029" y="33"/>
                </a:lnTo>
                <a:lnTo>
                  <a:pt x="1025" y="31"/>
                </a:lnTo>
                <a:lnTo>
                  <a:pt x="1025" y="27"/>
                </a:lnTo>
                <a:lnTo>
                  <a:pt x="1022" y="26"/>
                </a:lnTo>
                <a:lnTo>
                  <a:pt x="1022" y="23"/>
                </a:lnTo>
                <a:lnTo>
                  <a:pt x="1018" y="20"/>
                </a:lnTo>
                <a:lnTo>
                  <a:pt x="1018" y="17"/>
                </a:lnTo>
                <a:lnTo>
                  <a:pt x="1016" y="17"/>
                </a:lnTo>
                <a:lnTo>
                  <a:pt x="1012" y="10"/>
                </a:lnTo>
                <a:lnTo>
                  <a:pt x="1011" y="6"/>
                </a:lnTo>
                <a:lnTo>
                  <a:pt x="1008" y="3"/>
                </a:lnTo>
                <a:lnTo>
                  <a:pt x="1008" y="2"/>
                </a:lnTo>
                <a:lnTo>
                  <a:pt x="998" y="3"/>
                </a:lnTo>
                <a:lnTo>
                  <a:pt x="982" y="3"/>
                </a:lnTo>
                <a:lnTo>
                  <a:pt x="970" y="2"/>
                </a:lnTo>
                <a:lnTo>
                  <a:pt x="970" y="3"/>
                </a:lnTo>
                <a:lnTo>
                  <a:pt x="968" y="3"/>
                </a:lnTo>
                <a:lnTo>
                  <a:pt x="967" y="9"/>
                </a:lnTo>
                <a:lnTo>
                  <a:pt x="968" y="9"/>
                </a:lnTo>
                <a:lnTo>
                  <a:pt x="968" y="14"/>
                </a:lnTo>
                <a:lnTo>
                  <a:pt x="970" y="14"/>
                </a:lnTo>
                <a:lnTo>
                  <a:pt x="970" y="17"/>
                </a:lnTo>
                <a:lnTo>
                  <a:pt x="972" y="18"/>
                </a:lnTo>
                <a:lnTo>
                  <a:pt x="975" y="26"/>
                </a:lnTo>
                <a:lnTo>
                  <a:pt x="977" y="26"/>
                </a:lnTo>
                <a:lnTo>
                  <a:pt x="977" y="96"/>
                </a:lnTo>
                <a:lnTo>
                  <a:pt x="977" y="269"/>
                </a:lnTo>
                <a:lnTo>
                  <a:pt x="975" y="269"/>
                </a:lnTo>
                <a:lnTo>
                  <a:pt x="975" y="274"/>
                </a:lnTo>
                <a:lnTo>
                  <a:pt x="970" y="278"/>
                </a:lnTo>
                <a:lnTo>
                  <a:pt x="968" y="286"/>
                </a:lnTo>
                <a:lnTo>
                  <a:pt x="967" y="286"/>
                </a:lnTo>
                <a:lnTo>
                  <a:pt x="967" y="288"/>
                </a:lnTo>
                <a:lnTo>
                  <a:pt x="968" y="293"/>
                </a:lnTo>
                <a:lnTo>
                  <a:pt x="977" y="292"/>
                </a:lnTo>
                <a:lnTo>
                  <a:pt x="989" y="291"/>
                </a:lnTo>
                <a:lnTo>
                  <a:pt x="1002" y="291"/>
                </a:lnTo>
                <a:lnTo>
                  <a:pt x="1006" y="292"/>
                </a:lnTo>
                <a:lnTo>
                  <a:pt x="1009" y="293"/>
                </a:lnTo>
                <a:lnTo>
                  <a:pt x="1015" y="292"/>
                </a:lnTo>
                <a:lnTo>
                  <a:pt x="1019" y="291"/>
                </a:lnTo>
                <a:lnTo>
                  <a:pt x="1019" y="286"/>
                </a:lnTo>
                <a:lnTo>
                  <a:pt x="1019" y="284"/>
                </a:lnTo>
                <a:lnTo>
                  <a:pt x="1018" y="281"/>
                </a:lnTo>
                <a:lnTo>
                  <a:pt x="1016" y="278"/>
                </a:lnTo>
                <a:lnTo>
                  <a:pt x="1013" y="275"/>
                </a:lnTo>
                <a:lnTo>
                  <a:pt x="1012" y="274"/>
                </a:lnTo>
                <a:lnTo>
                  <a:pt x="1012" y="272"/>
                </a:lnTo>
                <a:lnTo>
                  <a:pt x="1012" y="269"/>
                </a:lnTo>
                <a:lnTo>
                  <a:pt x="1012" y="267"/>
                </a:lnTo>
                <a:lnTo>
                  <a:pt x="1011" y="264"/>
                </a:lnTo>
                <a:lnTo>
                  <a:pt x="1009" y="264"/>
                </a:lnTo>
                <a:lnTo>
                  <a:pt x="1009" y="92"/>
                </a:lnTo>
                <a:lnTo>
                  <a:pt x="1013" y="92"/>
                </a:lnTo>
                <a:lnTo>
                  <a:pt x="1015" y="96"/>
                </a:lnTo>
                <a:lnTo>
                  <a:pt x="1016" y="96"/>
                </a:lnTo>
                <a:lnTo>
                  <a:pt x="1018" y="102"/>
                </a:lnTo>
                <a:lnTo>
                  <a:pt x="1022" y="103"/>
                </a:lnTo>
                <a:lnTo>
                  <a:pt x="1022" y="107"/>
                </a:lnTo>
                <a:lnTo>
                  <a:pt x="1025" y="109"/>
                </a:lnTo>
                <a:lnTo>
                  <a:pt x="1025" y="112"/>
                </a:lnTo>
                <a:lnTo>
                  <a:pt x="1029" y="113"/>
                </a:lnTo>
                <a:lnTo>
                  <a:pt x="1029" y="117"/>
                </a:lnTo>
                <a:lnTo>
                  <a:pt x="1030" y="117"/>
                </a:lnTo>
                <a:lnTo>
                  <a:pt x="1032" y="123"/>
                </a:lnTo>
                <a:lnTo>
                  <a:pt x="1035" y="124"/>
                </a:lnTo>
                <a:lnTo>
                  <a:pt x="1035" y="127"/>
                </a:lnTo>
                <a:lnTo>
                  <a:pt x="1040" y="131"/>
                </a:lnTo>
                <a:lnTo>
                  <a:pt x="1040" y="134"/>
                </a:lnTo>
                <a:lnTo>
                  <a:pt x="1044" y="135"/>
                </a:lnTo>
                <a:lnTo>
                  <a:pt x="1044" y="140"/>
                </a:lnTo>
                <a:lnTo>
                  <a:pt x="1047" y="141"/>
                </a:lnTo>
                <a:lnTo>
                  <a:pt x="1047" y="144"/>
                </a:lnTo>
                <a:lnTo>
                  <a:pt x="1050" y="147"/>
                </a:lnTo>
                <a:lnTo>
                  <a:pt x="1050" y="150"/>
                </a:lnTo>
                <a:lnTo>
                  <a:pt x="1053" y="150"/>
                </a:lnTo>
                <a:lnTo>
                  <a:pt x="1054" y="155"/>
                </a:lnTo>
                <a:lnTo>
                  <a:pt x="1057" y="157"/>
                </a:lnTo>
                <a:lnTo>
                  <a:pt x="1057" y="159"/>
                </a:lnTo>
                <a:lnTo>
                  <a:pt x="1063" y="164"/>
                </a:lnTo>
                <a:lnTo>
                  <a:pt x="1063" y="166"/>
                </a:lnTo>
                <a:lnTo>
                  <a:pt x="1066" y="169"/>
                </a:lnTo>
                <a:lnTo>
                  <a:pt x="1066" y="172"/>
                </a:lnTo>
                <a:lnTo>
                  <a:pt x="1070" y="174"/>
                </a:lnTo>
                <a:lnTo>
                  <a:pt x="1070" y="178"/>
                </a:lnTo>
                <a:lnTo>
                  <a:pt x="1071" y="178"/>
                </a:lnTo>
                <a:lnTo>
                  <a:pt x="1073" y="182"/>
                </a:lnTo>
                <a:lnTo>
                  <a:pt x="1077" y="185"/>
                </a:lnTo>
                <a:lnTo>
                  <a:pt x="1077" y="188"/>
                </a:lnTo>
                <a:lnTo>
                  <a:pt x="1081" y="190"/>
                </a:lnTo>
                <a:lnTo>
                  <a:pt x="1085" y="198"/>
                </a:lnTo>
                <a:lnTo>
                  <a:pt x="1087" y="199"/>
                </a:lnTo>
                <a:lnTo>
                  <a:pt x="1088" y="202"/>
                </a:lnTo>
                <a:lnTo>
                  <a:pt x="1088" y="267"/>
                </a:lnTo>
                <a:lnTo>
                  <a:pt x="1087" y="267"/>
                </a:lnTo>
                <a:lnTo>
                  <a:pt x="1087" y="274"/>
                </a:lnTo>
                <a:lnTo>
                  <a:pt x="1081" y="278"/>
                </a:lnTo>
                <a:lnTo>
                  <a:pt x="1080" y="281"/>
                </a:lnTo>
                <a:lnTo>
                  <a:pt x="1080" y="285"/>
                </a:lnTo>
                <a:lnTo>
                  <a:pt x="1080" y="293"/>
                </a:lnTo>
                <a:lnTo>
                  <a:pt x="1090" y="292"/>
                </a:lnTo>
                <a:lnTo>
                  <a:pt x="1102" y="291"/>
                </a:lnTo>
                <a:lnTo>
                  <a:pt x="1114" y="291"/>
                </a:lnTo>
                <a:lnTo>
                  <a:pt x="1118" y="292"/>
                </a:lnTo>
                <a:lnTo>
                  <a:pt x="1122" y="293"/>
                </a:lnTo>
                <a:lnTo>
                  <a:pt x="1128" y="292"/>
                </a:lnTo>
                <a:lnTo>
                  <a:pt x="1132" y="291"/>
                </a:lnTo>
                <a:lnTo>
                  <a:pt x="1132" y="286"/>
                </a:lnTo>
                <a:lnTo>
                  <a:pt x="1131" y="282"/>
                </a:lnTo>
                <a:lnTo>
                  <a:pt x="1129" y="279"/>
                </a:lnTo>
                <a:lnTo>
                  <a:pt x="1128" y="278"/>
                </a:lnTo>
                <a:lnTo>
                  <a:pt x="1125" y="274"/>
                </a:lnTo>
                <a:lnTo>
                  <a:pt x="1122" y="267"/>
                </a:lnTo>
                <a:lnTo>
                  <a:pt x="1122" y="86"/>
                </a:lnTo>
                <a:lnTo>
                  <a:pt x="1121" y="65"/>
                </a:lnTo>
                <a:lnTo>
                  <a:pt x="1121" y="44"/>
                </a:lnTo>
                <a:lnTo>
                  <a:pt x="1121" y="40"/>
                </a:lnTo>
                <a:lnTo>
                  <a:pt x="1122" y="34"/>
                </a:lnTo>
                <a:lnTo>
                  <a:pt x="1124" y="26"/>
                </a:lnTo>
                <a:lnTo>
                  <a:pt x="1125" y="21"/>
                </a:lnTo>
                <a:lnTo>
                  <a:pt x="1126" y="18"/>
                </a:lnTo>
                <a:lnTo>
                  <a:pt x="1129" y="16"/>
                </a:lnTo>
                <a:lnTo>
                  <a:pt x="1132" y="14"/>
                </a:lnTo>
                <a:lnTo>
                  <a:pt x="1132" y="7"/>
                </a:lnTo>
                <a:lnTo>
                  <a:pt x="1131" y="2"/>
                </a:lnTo>
                <a:lnTo>
                  <a:pt x="1119" y="3"/>
                </a:lnTo>
                <a:lnTo>
                  <a:pt x="1107" y="3"/>
                </a:lnTo>
                <a:lnTo>
                  <a:pt x="1094" y="3"/>
                </a:lnTo>
                <a:lnTo>
                  <a:pt x="1081" y="2"/>
                </a:lnTo>
                <a:close/>
                <a:moveTo>
                  <a:pt x="900" y="2"/>
                </a:moveTo>
                <a:lnTo>
                  <a:pt x="899" y="7"/>
                </a:lnTo>
                <a:lnTo>
                  <a:pt x="898" y="7"/>
                </a:lnTo>
                <a:lnTo>
                  <a:pt x="896" y="9"/>
                </a:lnTo>
                <a:lnTo>
                  <a:pt x="898" y="10"/>
                </a:lnTo>
                <a:lnTo>
                  <a:pt x="899" y="10"/>
                </a:lnTo>
                <a:lnTo>
                  <a:pt x="899" y="16"/>
                </a:lnTo>
                <a:lnTo>
                  <a:pt x="905" y="18"/>
                </a:lnTo>
                <a:lnTo>
                  <a:pt x="906" y="27"/>
                </a:lnTo>
                <a:lnTo>
                  <a:pt x="907" y="27"/>
                </a:lnTo>
                <a:lnTo>
                  <a:pt x="907" y="185"/>
                </a:lnTo>
                <a:lnTo>
                  <a:pt x="907" y="251"/>
                </a:lnTo>
                <a:lnTo>
                  <a:pt x="906" y="251"/>
                </a:lnTo>
                <a:lnTo>
                  <a:pt x="900" y="258"/>
                </a:lnTo>
                <a:lnTo>
                  <a:pt x="878" y="260"/>
                </a:lnTo>
                <a:lnTo>
                  <a:pt x="866" y="258"/>
                </a:lnTo>
                <a:lnTo>
                  <a:pt x="862" y="258"/>
                </a:lnTo>
                <a:lnTo>
                  <a:pt x="859" y="257"/>
                </a:lnTo>
                <a:lnTo>
                  <a:pt x="854" y="255"/>
                </a:lnTo>
                <a:lnTo>
                  <a:pt x="852" y="247"/>
                </a:lnTo>
                <a:lnTo>
                  <a:pt x="852" y="238"/>
                </a:lnTo>
                <a:lnTo>
                  <a:pt x="851" y="220"/>
                </a:lnTo>
                <a:lnTo>
                  <a:pt x="851" y="181"/>
                </a:lnTo>
                <a:lnTo>
                  <a:pt x="851" y="78"/>
                </a:lnTo>
                <a:lnTo>
                  <a:pt x="851" y="59"/>
                </a:lnTo>
                <a:lnTo>
                  <a:pt x="851" y="51"/>
                </a:lnTo>
                <a:lnTo>
                  <a:pt x="852" y="42"/>
                </a:lnTo>
                <a:lnTo>
                  <a:pt x="852" y="40"/>
                </a:lnTo>
                <a:lnTo>
                  <a:pt x="852" y="37"/>
                </a:lnTo>
                <a:lnTo>
                  <a:pt x="852" y="30"/>
                </a:lnTo>
                <a:lnTo>
                  <a:pt x="852" y="24"/>
                </a:lnTo>
                <a:lnTo>
                  <a:pt x="852" y="21"/>
                </a:lnTo>
                <a:lnTo>
                  <a:pt x="854" y="18"/>
                </a:lnTo>
                <a:lnTo>
                  <a:pt x="855" y="18"/>
                </a:lnTo>
                <a:lnTo>
                  <a:pt x="859" y="14"/>
                </a:lnTo>
                <a:lnTo>
                  <a:pt x="862" y="10"/>
                </a:lnTo>
                <a:lnTo>
                  <a:pt x="862" y="6"/>
                </a:lnTo>
                <a:lnTo>
                  <a:pt x="861" y="2"/>
                </a:lnTo>
                <a:lnTo>
                  <a:pt x="796" y="2"/>
                </a:lnTo>
                <a:lnTo>
                  <a:pt x="796" y="4"/>
                </a:lnTo>
                <a:lnTo>
                  <a:pt x="793" y="4"/>
                </a:lnTo>
                <a:lnTo>
                  <a:pt x="796" y="14"/>
                </a:lnTo>
                <a:lnTo>
                  <a:pt x="800" y="17"/>
                </a:lnTo>
                <a:lnTo>
                  <a:pt x="801" y="26"/>
                </a:lnTo>
                <a:lnTo>
                  <a:pt x="804" y="26"/>
                </a:lnTo>
                <a:lnTo>
                  <a:pt x="804" y="69"/>
                </a:lnTo>
                <a:lnTo>
                  <a:pt x="804" y="209"/>
                </a:lnTo>
                <a:lnTo>
                  <a:pt x="804" y="272"/>
                </a:lnTo>
                <a:lnTo>
                  <a:pt x="806" y="272"/>
                </a:lnTo>
                <a:lnTo>
                  <a:pt x="807" y="281"/>
                </a:lnTo>
                <a:lnTo>
                  <a:pt x="809" y="281"/>
                </a:lnTo>
                <a:lnTo>
                  <a:pt x="814" y="288"/>
                </a:lnTo>
                <a:lnTo>
                  <a:pt x="833" y="291"/>
                </a:lnTo>
                <a:lnTo>
                  <a:pt x="854" y="291"/>
                </a:lnTo>
                <a:lnTo>
                  <a:pt x="898" y="291"/>
                </a:lnTo>
                <a:lnTo>
                  <a:pt x="913" y="292"/>
                </a:lnTo>
                <a:lnTo>
                  <a:pt x="917" y="291"/>
                </a:lnTo>
                <a:lnTo>
                  <a:pt x="922" y="291"/>
                </a:lnTo>
                <a:lnTo>
                  <a:pt x="924" y="289"/>
                </a:lnTo>
                <a:lnTo>
                  <a:pt x="926" y="288"/>
                </a:lnTo>
                <a:lnTo>
                  <a:pt x="930" y="286"/>
                </a:lnTo>
                <a:lnTo>
                  <a:pt x="931" y="285"/>
                </a:lnTo>
                <a:lnTo>
                  <a:pt x="933" y="285"/>
                </a:lnTo>
                <a:lnTo>
                  <a:pt x="934" y="282"/>
                </a:lnTo>
                <a:lnTo>
                  <a:pt x="937" y="279"/>
                </a:lnTo>
                <a:lnTo>
                  <a:pt x="940" y="271"/>
                </a:lnTo>
                <a:lnTo>
                  <a:pt x="941" y="262"/>
                </a:lnTo>
                <a:lnTo>
                  <a:pt x="941" y="243"/>
                </a:lnTo>
                <a:lnTo>
                  <a:pt x="940" y="221"/>
                </a:lnTo>
                <a:lnTo>
                  <a:pt x="940" y="69"/>
                </a:lnTo>
                <a:lnTo>
                  <a:pt x="940" y="52"/>
                </a:lnTo>
                <a:lnTo>
                  <a:pt x="940" y="37"/>
                </a:lnTo>
                <a:lnTo>
                  <a:pt x="941" y="28"/>
                </a:lnTo>
                <a:lnTo>
                  <a:pt x="943" y="23"/>
                </a:lnTo>
                <a:lnTo>
                  <a:pt x="946" y="17"/>
                </a:lnTo>
                <a:lnTo>
                  <a:pt x="951" y="14"/>
                </a:lnTo>
                <a:lnTo>
                  <a:pt x="950" y="7"/>
                </a:lnTo>
                <a:lnTo>
                  <a:pt x="948" y="2"/>
                </a:lnTo>
                <a:lnTo>
                  <a:pt x="937" y="3"/>
                </a:lnTo>
                <a:lnTo>
                  <a:pt x="924" y="3"/>
                </a:lnTo>
                <a:lnTo>
                  <a:pt x="912" y="3"/>
                </a:lnTo>
                <a:lnTo>
                  <a:pt x="900" y="2"/>
                </a:lnTo>
                <a:close/>
                <a:moveTo>
                  <a:pt x="735" y="2"/>
                </a:moveTo>
                <a:lnTo>
                  <a:pt x="731" y="2"/>
                </a:lnTo>
                <a:lnTo>
                  <a:pt x="728" y="3"/>
                </a:lnTo>
                <a:lnTo>
                  <a:pt x="728" y="9"/>
                </a:lnTo>
                <a:lnTo>
                  <a:pt x="728" y="13"/>
                </a:lnTo>
                <a:lnTo>
                  <a:pt x="729" y="16"/>
                </a:lnTo>
                <a:lnTo>
                  <a:pt x="731" y="18"/>
                </a:lnTo>
                <a:lnTo>
                  <a:pt x="735" y="20"/>
                </a:lnTo>
                <a:lnTo>
                  <a:pt x="735" y="26"/>
                </a:lnTo>
                <a:lnTo>
                  <a:pt x="736" y="26"/>
                </a:lnTo>
                <a:lnTo>
                  <a:pt x="736" y="185"/>
                </a:lnTo>
                <a:lnTo>
                  <a:pt x="736" y="251"/>
                </a:lnTo>
                <a:lnTo>
                  <a:pt x="735" y="251"/>
                </a:lnTo>
                <a:lnTo>
                  <a:pt x="729" y="258"/>
                </a:lnTo>
                <a:lnTo>
                  <a:pt x="688" y="258"/>
                </a:lnTo>
                <a:lnTo>
                  <a:pt x="688" y="257"/>
                </a:lnTo>
                <a:lnTo>
                  <a:pt x="681" y="251"/>
                </a:lnTo>
                <a:lnTo>
                  <a:pt x="681" y="73"/>
                </a:lnTo>
                <a:lnTo>
                  <a:pt x="680" y="55"/>
                </a:lnTo>
                <a:lnTo>
                  <a:pt x="681" y="38"/>
                </a:lnTo>
                <a:lnTo>
                  <a:pt x="681" y="30"/>
                </a:lnTo>
                <a:lnTo>
                  <a:pt x="684" y="21"/>
                </a:lnTo>
                <a:lnTo>
                  <a:pt x="686" y="18"/>
                </a:lnTo>
                <a:lnTo>
                  <a:pt x="687" y="16"/>
                </a:lnTo>
                <a:lnTo>
                  <a:pt x="688" y="14"/>
                </a:lnTo>
                <a:lnTo>
                  <a:pt x="691" y="11"/>
                </a:lnTo>
                <a:lnTo>
                  <a:pt x="691" y="6"/>
                </a:lnTo>
                <a:lnTo>
                  <a:pt x="690" y="2"/>
                </a:lnTo>
                <a:lnTo>
                  <a:pt x="623" y="2"/>
                </a:lnTo>
                <a:lnTo>
                  <a:pt x="623" y="14"/>
                </a:lnTo>
                <a:lnTo>
                  <a:pt x="629" y="17"/>
                </a:lnTo>
                <a:lnTo>
                  <a:pt x="630" y="24"/>
                </a:lnTo>
                <a:lnTo>
                  <a:pt x="633" y="24"/>
                </a:lnTo>
                <a:lnTo>
                  <a:pt x="633" y="216"/>
                </a:lnTo>
                <a:lnTo>
                  <a:pt x="632" y="234"/>
                </a:lnTo>
                <a:lnTo>
                  <a:pt x="632" y="255"/>
                </a:lnTo>
                <a:lnTo>
                  <a:pt x="633" y="265"/>
                </a:lnTo>
                <a:lnTo>
                  <a:pt x="635" y="274"/>
                </a:lnTo>
                <a:lnTo>
                  <a:pt x="638" y="281"/>
                </a:lnTo>
                <a:lnTo>
                  <a:pt x="639" y="284"/>
                </a:lnTo>
                <a:lnTo>
                  <a:pt x="642" y="286"/>
                </a:lnTo>
                <a:lnTo>
                  <a:pt x="645" y="288"/>
                </a:lnTo>
                <a:lnTo>
                  <a:pt x="647" y="289"/>
                </a:lnTo>
                <a:lnTo>
                  <a:pt x="657" y="291"/>
                </a:lnTo>
                <a:lnTo>
                  <a:pt x="669" y="292"/>
                </a:lnTo>
                <a:lnTo>
                  <a:pt x="680" y="292"/>
                </a:lnTo>
                <a:lnTo>
                  <a:pt x="705" y="292"/>
                </a:lnTo>
                <a:lnTo>
                  <a:pt x="727" y="291"/>
                </a:lnTo>
                <a:lnTo>
                  <a:pt x="742" y="292"/>
                </a:lnTo>
                <a:lnTo>
                  <a:pt x="746" y="291"/>
                </a:lnTo>
                <a:lnTo>
                  <a:pt x="751" y="291"/>
                </a:lnTo>
                <a:lnTo>
                  <a:pt x="753" y="289"/>
                </a:lnTo>
                <a:lnTo>
                  <a:pt x="755" y="288"/>
                </a:lnTo>
                <a:lnTo>
                  <a:pt x="759" y="286"/>
                </a:lnTo>
                <a:lnTo>
                  <a:pt x="763" y="284"/>
                </a:lnTo>
                <a:lnTo>
                  <a:pt x="766" y="279"/>
                </a:lnTo>
                <a:lnTo>
                  <a:pt x="768" y="275"/>
                </a:lnTo>
                <a:lnTo>
                  <a:pt x="769" y="274"/>
                </a:lnTo>
                <a:lnTo>
                  <a:pt x="769" y="272"/>
                </a:lnTo>
                <a:lnTo>
                  <a:pt x="769" y="267"/>
                </a:lnTo>
                <a:lnTo>
                  <a:pt x="769" y="255"/>
                </a:lnTo>
                <a:lnTo>
                  <a:pt x="769" y="202"/>
                </a:lnTo>
                <a:lnTo>
                  <a:pt x="769" y="33"/>
                </a:lnTo>
                <a:lnTo>
                  <a:pt x="770" y="33"/>
                </a:lnTo>
                <a:lnTo>
                  <a:pt x="772" y="30"/>
                </a:lnTo>
                <a:lnTo>
                  <a:pt x="772" y="26"/>
                </a:lnTo>
                <a:lnTo>
                  <a:pt x="772" y="23"/>
                </a:lnTo>
                <a:lnTo>
                  <a:pt x="773" y="20"/>
                </a:lnTo>
                <a:lnTo>
                  <a:pt x="777" y="17"/>
                </a:lnTo>
                <a:lnTo>
                  <a:pt x="782" y="7"/>
                </a:lnTo>
                <a:lnTo>
                  <a:pt x="779" y="4"/>
                </a:lnTo>
                <a:lnTo>
                  <a:pt x="777" y="2"/>
                </a:lnTo>
                <a:lnTo>
                  <a:pt x="769" y="3"/>
                </a:lnTo>
                <a:lnTo>
                  <a:pt x="756" y="3"/>
                </a:lnTo>
                <a:lnTo>
                  <a:pt x="742" y="4"/>
                </a:lnTo>
                <a:lnTo>
                  <a:pt x="738" y="3"/>
                </a:lnTo>
                <a:lnTo>
                  <a:pt x="735" y="2"/>
                </a:lnTo>
                <a:close/>
                <a:moveTo>
                  <a:pt x="561" y="2"/>
                </a:moveTo>
                <a:lnTo>
                  <a:pt x="558" y="2"/>
                </a:lnTo>
                <a:lnTo>
                  <a:pt x="556" y="3"/>
                </a:lnTo>
                <a:lnTo>
                  <a:pt x="556" y="9"/>
                </a:lnTo>
                <a:lnTo>
                  <a:pt x="556" y="13"/>
                </a:lnTo>
                <a:lnTo>
                  <a:pt x="557" y="16"/>
                </a:lnTo>
                <a:lnTo>
                  <a:pt x="558" y="18"/>
                </a:lnTo>
                <a:lnTo>
                  <a:pt x="561" y="20"/>
                </a:lnTo>
                <a:lnTo>
                  <a:pt x="561" y="26"/>
                </a:lnTo>
                <a:lnTo>
                  <a:pt x="564" y="26"/>
                </a:lnTo>
                <a:lnTo>
                  <a:pt x="564" y="126"/>
                </a:lnTo>
                <a:lnTo>
                  <a:pt x="561" y="126"/>
                </a:lnTo>
                <a:lnTo>
                  <a:pt x="560" y="120"/>
                </a:lnTo>
                <a:lnTo>
                  <a:pt x="557" y="119"/>
                </a:lnTo>
                <a:lnTo>
                  <a:pt x="556" y="112"/>
                </a:lnTo>
                <a:lnTo>
                  <a:pt x="551" y="110"/>
                </a:lnTo>
                <a:lnTo>
                  <a:pt x="551" y="107"/>
                </a:lnTo>
                <a:lnTo>
                  <a:pt x="549" y="104"/>
                </a:lnTo>
                <a:lnTo>
                  <a:pt x="549" y="102"/>
                </a:lnTo>
                <a:lnTo>
                  <a:pt x="544" y="100"/>
                </a:lnTo>
                <a:lnTo>
                  <a:pt x="544" y="96"/>
                </a:lnTo>
                <a:lnTo>
                  <a:pt x="541" y="95"/>
                </a:lnTo>
                <a:lnTo>
                  <a:pt x="540" y="88"/>
                </a:lnTo>
                <a:lnTo>
                  <a:pt x="537" y="88"/>
                </a:lnTo>
                <a:lnTo>
                  <a:pt x="536" y="82"/>
                </a:lnTo>
                <a:lnTo>
                  <a:pt x="533" y="80"/>
                </a:lnTo>
                <a:lnTo>
                  <a:pt x="533" y="78"/>
                </a:lnTo>
                <a:lnTo>
                  <a:pt x="529" y="76"/>
                </a:lnTo>
                <a:lnTo>
                  <a:pt x="529" y="72"/>
                </a:lnTo>
                <a:lnTo>
                  <a:pt x="526" y="71"/>
                </a:lnTo>
                <a:lnTo>
                  <a:pt x="526" y="66"/>
                </a:lnTo>
                <a:lnTo>
                  <a:pt x="522" y="65"/>
                </a:lnTo>
                <a:lnTo>
                  <a:pt x="520" y="58"/>
                </a:lnTo>
                <a:lnTo>
                  <a:pt x="517" y="57"/>
                </a:lnTo>
                <a:lnTo>
                  <a:pt x="517" y="54"/>
                </a:lnTo>
                <a:lnTo>
                  <a:pt x="513" y="51"/>
                </a:lnTo>
                <a:lnTo>
                  <a:pt x="513" y="48"/>
                </a:lnTo>
                <a:lnTo>
                  <a:pt x="510" y="47"/>
                </a:lnTo>
                <a:lnTo>
                  <a:pt x="510" y="42"/>
                </a:lnTo>
                <a:lnTo>
                  <a:pt x="506" y="41"/>
                </a:lnTo>
                <a:lnTo>
                  <a:pt x="505" y="34"/>
                </a:lnTo>
                <a:lnTo>
                  <a:pt x="503" y="34"/>
                </a:lnTo>
                <a:lnTo>
                  <a:pt x="502" y="30"/>
                </a:lnTo>
                <a:lnTo>
                  <a:pt x="498" y="27"/>
                </a:lnTo>
                <a:lnTo>
                  <a:pt x="491" y="14"/>
                </a:lnTo>
                <a:lnTo>
                  <a:pt x="488" y="9"/>
                </a:lnTo>
                <a:lnTo>
                  <a:pt x="482" y="3"/>
                </a:lnTo>
                <a:lnTo>
                  <a:pt x="481" y="3"/>
                </a:lnTo>
                <a:lnTo>
                  <a:pt x="478" y="3"/>
                </a:lnTo>
                <a:lnTo>
                  <a:pt x="469" y="3"/>
                </a:lnTo>
                <a:lnTo>
                  <a:pt x="458" y="4"/>
                </a:lnTo>
                <a:lnTo>
                  <a:pt x="452" y="3"/>
                </a:lnTo>
                <a:lnTo>
                  <a:pt x="450" y="2"/>
                </a:lnTo>
                <a:lnTo>
                  <a:pt x="445" y="2"/>
                </a:lnTo>
                <a:lnTo>
                  <a:pt x="443" y="3"/>
                </a:lnTo>
                <a:lnTo>
                  <a:pt x="443" y="9"/>
                </a:lnTo>
                <a:lnTo>
                  <a:pt x="443" y="13"/>
                </a:lnTo>
                <a:lnTo>
                  <a:pt x="444" y="16"/>
                </a:lnTo>
                <a:lnTo>
                  <a:pt x="447" y="18"/>
                </a:lnTo>
                <a:lnTo>
                  <a:pt x="450" y="20"/>
                </a:lnTo>
                <a:lnTo>
                  <a:pt x="450" y="24"/>
                </a:lnTo>
                <a:lnTo>
                  <a:pt x="451" y="24"/>
                </a:lnTo>
                <a:lnTo>
                  <a:pt x="451" y="45"/>
                </a:lnTo>
                <a:lnTo>
                  <a:pt x="452" y="45"/>
                </a:lnTo>
                <a:lnTo>
                  <a:pt x="452" y="209"/>
                </a:lnTo>
                <a:lnTo>
                  <a:pt x="451" y="271"/>
                </a:lnTo>
                <a:lnTo>
                  <a:pt x="447" y="276"/>
                </a:lnTo>
                <a:lnTo>
                  <a:pt x="443" y="281"/>
                </a:lnTo>
                <a:lnTo>
                  <a:pt x="443" y="288"/>
                </a:lnTo>
                <a:lnTo>
                  <a:pt x="444" y="293"/>
                </a:lnTo>
                <a:lnTo>
                  <a:pt x="455" y="293"/>
                </a:lnTo>
                <a:lnTo>
                  <a:pt x="455" y="291"/>
                </a:lnTo>
                <a:lnTo>
                  <a:pt x="495" y="293"/>
                </a:lnTo>
                <a:lnTo>
                  <a:pt x="495" y="291"/>
                </a:lnTo>
                <a:lnTo>
                  <a:pt x="496" y="289"/>
                </a:lnTo>
                <a:lnTo>
                  <a:pt x="495" y="284"/>
                </a:lnTo>
                <a:lnTo>
                  <a:pt x="495" y="281"/>
                </a:lnTo>
                <a:lnTo>
                  <a:pt x="493" y="279"/>
                </a:lnTo>
                <a:lnTo>
                  <a:pt x="489" y="278"/>
                </a:lnTo>
                <a:lnTo>
                  <a:pt x="488" y="271"/>
                </a:lnTo>
                <a:lnTo>
                  <a:pt x="486" y="271"/>
                </a:lnTo>
                <a:lnTo>
                  <a:pt x="486" y="258"/>
                </a:lnTo>
                <a:lnTo>
                  <a:pt x="484" y="258"/>
                </a:lnTo>
                <a:lnTo>
                  <a:pt x="484" y="92"/>
                </a:lnTo>
                <a:lnTo>
                  <a:pt x="488" y="92"/>
                </a:lnTo>
                <a:lnTo>
                  <a:pt x="489" y="96"/>
                </a:lnTo>
                <a:lnTo>
                  <a:pt x="493" y="97"/>
                </a:lnTo>
                <a:lnTo>
                  <a:pt x="493" y="102"/>
                </a:lnTo>
                <a:lnTo>
                  <a:pt x="496" y="103"/>
                </a:lnTo>
                <a:lnTo>
                  <a:pt x="496" y="107"/>
                </a:lnTo>
                <a:lnTo>
                  <a:pt x="502" y="110"/>
                </a:lnTo>
                <a:lnTo>
                  <a:pt x="502" y="113"/>
                </a:lnTo>
                <a:lnTo>
                  <a:pt x="505" y="116"/>
                </a:lnTo>
                <a:lnTo>
                  <a:pt x="505" y="119"/>
                </a:lnTo>
                <a:lnTo>
                  <a:pt x="509" y="120"/>
                </a:lnTo>
                <a:lnTo>
                  <a:pt x="510" y="126"/>
                </a:lnTo>
                <a:lnTo>
                  <a:pt x="512" y="126"/>
                </a:lnTo>
                <a:lnTo>
                  <a:pt x="512" y="128"/>
                </a:lnTo>
                <a:lnTo>
                  <a:pt x="515" y="131"/>
                </a:lnTo>
                <a:lnTo>
                  <a:pt x="515" y="134"/>
                </a:lnTo>
                <a:lnTo>
                  <a:pt x="520" y="138"/>
                </a:lnTo>
                <a:lnTo>
                  <a:pt x="520" y="141"/>
                </a:lnTo>
                <a:lnTo>
                  <a:pt x="525" y="143"/>
                </a:lnTo>
                <a:lnTo>
                  <a:pt x="526" y="148"/>
                </a:lnTo>
                <a:lnTo>
                  <a:pt x="527" y="148"/>
                </a:lnTo>
                <a:lnTo>
                  <a:pt x="527" y="151"/>
                </a:lnTo>
                <a:lnTo>
                  <a:pt x="530" y="154"/>
                </a:lnTo>
                <a:lnTo>
                  <a:pt x="530" y="157"/>
                </a:lnTo>
                <a:lnTo>
                  <a:pt x="534" y="158"/>
                </a:lnTo>
                <a:lnTo>
                  <a:pt x="534" y="162"/>
                </a:lnTo>
                <a:lnTo>
                  <a:pt x="537" y="164"/>
                </a:lnTo>
                <a:lnTo>
                  <a:pt x="537" y="166"/>
                </a:lnTo>
                <a:lnTo>
                  <a:pt x="543" y="171"/>
                </a:lnTo>
                <a:lnTo>
                  <a:pt x="543" y="174"/>
                </a:lnTo>
                <a:lnTo>
                  <a:pt x="546" y="175"/>
                </a:lnTo>
                <a:lnTo>
                  <a:pt x="546" y="179"/>
                </a:lnTo>
                <a:lnTo>
                  <a:pt x="550" y="181"/>
                </a:lnTo>
                <a:lnTo>
                  <a:pt x="551" y="186"/>
                </a:lnTo>
                <a:lnTo>
                  <a:pt x="553" y="186"/>
                </a:lnTo>
                <a:lnTo>
                  <a:pt x="553" y="189"/>
                </a:lnTo>
                <a:lnTo>
                  <a:pt x="557" y="190"/>
                </a:lnTo>
                <a:lnTo>
                  <a:pt x="557" y="195"/>
                </a:lnTo>
                <a:lnTo>
                  <a:pt x="561" y="198"/>
                </a:lnTo>
                <a:lnTo>
                  <a:pt x="561" y="202"/>
                </a:lnTo>
                <a:lnTo>
                  <a:pt x="564" y="202"/>
                </a:lnTo>
                <a:lnTo>
                  <a:pt x="564" y="221"/>
                </a:lnTo>
                <a:lnTo>
                  <a:pt x="564" y="240"/>
                </a:lnTo>
                <a:lnTo>
                  <a:pt x="564" y="255"/>
                </a:lnTo>
                <a:lnTo>
                  <a:pt x="563" y="264"/>
                </a:lnTo>
                <a:lnTo>
                  <a:pt x="561" y="271"/>
                </a:lnTo>
                <a:lnTo>
                  <a:pt x="560" y="274"/>
                </a:lnTo>
                <a:lnTo>
                  <a:pt x="558" y="276"/>
                </a:lnTo>
                <a:lnTo>
                  <a:pt x="556" y="281"/>
                </a:lnTo>
                <a:lnTo>
                  <a:pt x="556" y="288"/>
                </a:lnTo>
                <a:lnTo>
                  <a:pt x="557" y="293"/>
                </a:lnTo>
                <a:lnTo>
                  <a:pt x="567" y="293"/>
                </a:lnTo>
                <a:lnTo>
                  <a:pt x="567" y="291"/>
                </a:lnTo>
                <a:lnTo>
                  <a:pt x="606" y="293"/>
                </a:lnTo>
                <a:lnTo>
                  <a:pt x="608" y="288"/>
                </a:lnTo>
                <a:lnTo>
                  <a:pt x="608" y="285"/>
                </a:lnTo>
                <a:lnTo>
                  <a:pt x="606" y="281"/>
                </a:lnTo>
                <a:lnTo>
                  <a:pt x="604" y="278"/>
                </a:lnTo>
                <a:lnTo>
                  <a:pt x="599" y="275"/>
                </a:lnTo>
                <a:lnTo>
                  <a:pt x="599" y="272"/>
                </a:lnTo>
                <a:lnTo>
                  <a:pt x="598" y="269"/>
                </a:lnTo>
                <a:lnTo>
                  <a:pt x="599" y="265"/>
                </a:lnTo>
                <a:lnTo>
                  <a:pt x="598" y="262"/>
                </a:lnTo>
                <a:lnTo>
                  <a:pt x="597" y="262"/>
                </a:lnTo>
                <a:lnTo>
                  <a:pt x="597" y="190"/>
                </a:lnTo>
                <a:lnTo>
                  <a:pt x="597" y="33"/>
                </a:lnTo>
                <a:lnTo>
                  <a:pt x="598" y="33"/>
                </a:lnTo>
                <a:lnTo>
                  <a:pt x="599" y="30"/>
                </a:lnTo>
                <a:lnTo>
                  <a:pt x="599" y="26"/>
                </a:lnTo>
                <a:lnTo>
                  <a:pt x="599" y="23"/>
                </a:lnTo>
                <a:lnTo>
                  <a:pt x="599" y="20"/>
                </a:lnTo>
                <a:lnTo>
                  <a:pt x="605" y="17"/>
                </a:lnTo>
                <a:lnTo>
                  <a:pt x="608" y="7"/>
                </a:lnTo>
                <a:lnTo>
                  <a:pt x="606" y="4"/>
                </a:lnTo>
                <a:lnTo>
                  <a:pt x="605" y="2"/>
                </a:lnTo>
                <a:lnTo>
                  <a:pt x="597" y="3"/>
                </a:lnTo>
                <a:lnTo>
                  <a:pt x="582" y="3"/>
                </a:lnTo>
                <a:lnTo>
                  <a:pt x="570" y="4"/>
                </a:lnTo>
                <a:lnTo>
                  <a:pt x="566" y="3"/>
                </a:lnTo>
                <a:lnTo>
                  <a:pt x="561" y="2"/>
                </a:lnTo>
                <a:close/>
                <a:moveTo>
                  <a:pt x="2288" y="4"/>
                </a:moveTo>
                <a:lnTo>
                  <a:pt x="2289" y="18"/>
                </a:lnTo>
                <a:lnTo>
                  <a:pt x="2289" y="27"/>
                </a:lnTo>
                <a:lnTo>
                  <a:pt x="2289" y="30"/>
                </a:lnTo>
                <a:lnTo>
                  <a:pt x="2288" y="33"/>
                </a:lnTo>
                <a:lnTo>
                  <a:pt x="2288" y="40"/>
                </a:lnTo>
                <a:lnTo>
                  <a:pt x="2289" y="47"/>
                </a:lnTo>
                <a:lnTo>
                  <a:pt x="2296" y="45"/>
                </a:lnTo>
                <a:lnTo>
                  <a:pt x="2300" y="44"/>
                </a:lnTo>
                <a:lnTo>
                  <a:pt x="2309" y="40"/>
                </a:lnTo>
                <a:lnTo>
                  <a:pt x="2309" y="38"/>
                </a:lnTo>
                <a:lnTo>
                  <a:pt x="2348" y="35"/>
                </a:lnTo>
                <a:lnTo>
                  <a:pt x="2348" y="213"/>
                </a:lnTo>
                <a:lnTo>
                  <a:pt x="2348" y="234"/>
                </a:lnTo>
                <a:lnTo>
                  <a:pt x="2348" y="254"/>
                </a:lnTo>
                <a:lnTo>
                  <a:pt x="2347" y="262"/>
                </a:lnTo>
                <a:lnTo>
                  <a:pt x="2346" y="271"/>
                </a:lnTo>
                <a:lnTo>
                  <a:pt x="2344" y="274"/>
                </a:lnTo>
                <a:lnTo>
                  <a:pt x="2343" y="276"/>
                </a:lnTo>
                <a:lnTo>
                  <a:pt x="2340" y="281"/>
                </a:lnTo>
                <a:lnTo>
                  <a:pt x="2337" y="282"/>
                </a:lnTo>
                <a:lnTo>
                  <a:pt x="2339" y="288"/>
                </a:lnTo>
                <a:lnTo>
                  <a:pt x="2340" y="291"/>
                </a:lnTo>
                <a:lnTo>
                  <a:pt x="2379" y="289"/>
                </a:lnTo>
                <a:lnTo>
                  <a:pt x="2379" y="291"/>
                </a:lnTo>
                <a:lnTo>
                  <a:pt x="2405" y="291"/>
                </a:lnTo>
                <a:lnTo>
                  <a:pt x="2405" y="289"/>
                </a:lnTo>
                <a:lnTo>
                  <a:pt x="2406" y="288"/>
                </a:lnTo>
                <a:lnTo>
                  <a:pt x="2405" y="281"/>
                </a:lnTo>
                <a:lnTo>
                  <a:pt x="2403" y="279"/>
                </a:lnTo>
                <a:lnTo>
                  <a:pt x="2402" y="278"/>
                </a:lnTo>
                <a:lnTo>
                  <a:pt x="2399" y="275"/>
                </a:lnTo>
                <a:lnTo>
                  <a:pt x="2398" y="272"/>
                </a:lnTo>
                <a:lnTo>
                  <a:pt x="2396" y="271"/>
                </a:lnTo>
                <a:lnTo>
                  <a:pt x="2396" y="257"/>
                </a:lnTo>
                <a:lnTo>
                  <a:pt x="2395" y="257"/>
                </a:lnTo>
                <a:lnTo>
                  <a:pt x="2395" y="104"/>
                </a:lnTo>
                <a:lnTo>
                  <a:pt x="2394" y="69"/>
                </a:lnTo>
                <a:lnTo>
                  <a:pt x="2394" y="49"/>
                </a:lnTo>
                <a:lnTo>
                  <a:pt x="2395" y="42"/>
                </a:lnTo>
                <a:lnTo>
                  <a:pt x="2396" y="35"/>
                </a:lnTo>
                <a:lnTo>
                  <a:pt x="2412" y="35"/>
                </a:lnTo>
                <a:lnTo>
                  <a:pt x="2426" y="37"/>
                </a:lnTo>
                <a:lnTo>
                  <a:pt x="2432" y="38"/>
                </a:lnTo>
                <a:lnTo>
                  <a:pt x="2437" y="40"/>
                </a:lnTo>
                <a:lnTo>
                  <a:pt x="2443" y="42"/>
                </a:lnTo>
                <a:lnTo>
                  <a:pt x="2446" y="47"/>
                </a:lnTo>
                <a:lnTo>
                  <a:pt x="2453" y="45"/>
                </a:lnTo>
                <a:lnTo>
                  <a:pt x="2457" y="45"/>
                </a:lnTo>
                <a:lnTo>
                  <a:pt x="2456" y="37"/>
                </a:lnTo>
                <a:lnTo>
                  <a:pt x="2454" y="27"/>
                </a:lnTo>
                <a:lnTo>
                  <a:pt x="2454" y="17"/>
                </a:lnTo>
                <a:lnTo>
                  <a:pt x="2456" y="13"/>
                </a:lnTo>
                <a:lnTo>
                  <a:pt x="2456" y="11"/>
                </a:lnTo>
                <a:lnTo>
                  <a:pt x="2457" y="10"/>
                </a:lnTo>
                <a:lnTo>
                  <a:pt x="2456" y="6"/>
                </a:lnTo>
                <a:lnTo>
                  <a:pt x="2456" y="3"/>
                </a:lnTo>
                <a:lnTo>
                  <a:pt x="2442" y="3"/>
                </a:lnTo>
                <a:lnTo>
                  <a:pt x="2442" y="4"/>
                </a:lnTo>
                <a:lnTo>
                  <a:pt x="2343" y="4"/>
                </a:lnTo>
                <a:lnTo>
                  <a:pt x="2322" y="6"/>
                </a:lnTo>
                <a:lnTo>
                  <a:pt x="2310" y="4"/>
                </a:lnTo>
                <a:lnTo>
                  <a:pt x="2306" y="4"/>
                </a:lnTo>
                <a:lnTo>
                  <a:pt x="2303" y="3"/>
                </a:lnTo>
                <a:lnTo>
                  <a:pt x="2302" y="3"/>
                </a:lnTo>
                <a:lnTo>
                  <a:pt x="2293" y="3"/>
                </a:lnTo>
                <a:lnTo>
                  <a:pt x="2288" y="4"/>
                </a:lnTo>
                <a:close/>
                <a:moveTo>
                  <a:pt x="2248" y="3"/>
                </a:moveTo>
                <a:lnTo>
                  <a:pt x="2248" y="4"/>
                </a:lnTo>
                <a:lnTo>
                  <a:pt x="2233" y="4"/>
                </a:lnTo>
                <a:lnTo>
                  <a:pt x="2206" y="4"/>
                </a:lnTo>
                <a:lnTo>
                  <a:pt x="2182" y="3"/>
                </a:lnTo>
                <a:lnTo>
                  <a:pt x="2182" y="6"/>
                </a:lnTo>
                <a:lnTo>
                  <a:pt x="2180" y="7"/>
                </a:lnTo>
                <a:lnTo>
                  <a:pt x="2182" y="11"/>
                </a:lnTo>
                <a:lnTo>
                  <a:pt x="2183" y="16"/>
                </a:lnTo>
                <a:lnTo>
                  <a:pt x="2187" y="24"/>
                </a:lnTo>
                <a:lnTo>
                  <a:pt x="2189" y="24"/>
                </a:lnTo>
                <a:lnTo>
                  <a:pt x="2189" y="35"/>
                </a:lnTo>
                <a:lnTo>
                  <a:pt x="2187" y="35"/>
                </a:lnTo>
                <a:lnTo>
                  <a:pt x="2187" y="45"/>
                </a:lnTo>
                <a:lnTo>
                  <a:pt x="2186" y="45"/>
                </a:lnTo>
                <a:lnTo>
                  <a:pt x="2186" y="54"/>
                </a:lnTo>
                <a:lnTo>
                  <a:pt x="2185" y="54"/>
                </a:lnTo>
                <a:lnTo>
                  <a:pt x="2185" y="61"/>
                </a:lnTo>
                <a:lnTo>
                  <a:pt x="2182" y="61"/>
                </a:lnTo>
                <a:lnTo>
                  <a:pt x="2182" y="69"/>
                </a:lnTo>
                <a:lnTo>
                  <a:pt x="2180" y="69"/>
                </a:lnTo>
                <a:lnTo>
                  <a:pt x="2177" y="95"/>
                </a:lnTo>
                <a:lnTo>
                  <a:pt x="2172" y="116"/>
                </a:lnTo>
                <a:lnTo>
                  <a:pt x="2166" y="140"/>
                </a:lnTo>
                <a:lnTo>
                  <a:pt x="2162" y="162"/>
                </a:lnTo>
                <a:lnTo>
                  <a:pt x="2156" y="185"/>
                </a:lnTo>
                <a:lnTo>
                  <a:pt x="2155" y="202"/>
                </a:lnTo>
                <a:lnTo>
                  <a:pt x="2152" y="212"/>
                </a:lnTo>
                <a:lnTo>
                  <a:pt x="2149" y="221"/>
                </a:lnTo>
                <a:lnTo>
                  <a:pt x="2146" y="233"/>
                </a:lnTo>
                <a:lnTo>
                  <a:pt x="2144" y="243"/>
                </a:lnTo>
                <a:lnTo>
                  <a:pt x="2142" y="258"/>
                </a:lnTo>
                <a:lnTo>
                  <a:pt x="2141" y="258"/>
                </a:lnTo>
                <a:lnTo>
                  <a:pt x="2141" y="262"/>
                </a:lnTo>
                <a:lnTo>
                  <a:pt x="2131" y="274"/>
                </a:lnTo>
                <a:lnTo>
                  <a:pt x="2124" y="275"/>
                </a:lnTo>
                <a:lnTo>
                  <a:pt x="2124" y="278"/>
                </a:lnTo>
                <a:lnTo>
                  <a:pt x="2120" y="279"/>
                </a:lnTo>
                <a:lnTo>
                  <a:pt x="2120" y="282"/>
                </a:lnTo>
                <a:lnTo>
                  <a:pt x="2118" y="282"/>
                </a:lnTo>
                <a:lnTo>
                  <a:pt x="2120" y="286"/>
                </a:lnTo>
                <a:lnTo>
                  <a:pt x="2120" y="288"/>
                </a:lnTo>
                <a:lnTo>
                  <a:pt x="2122" y="291"/>
                </a:lnTo>
                <a:lnTo>
                  <a:pt x="2163" y="291"/>
                </a:lnTo>
                <a:lnTo>
                  <a:pt x="2168" y="291"/>
                </a:lnTo>
                <a:lnTo>
                  <a:pt x="2175" y="291"/>
                </a:lnTo>
                <a:lnTo>
                  <a:pt x="2177" y="292"/>
                </a:lnTo>
                <a:lnTo>
                  <a:pt x="2180" y="293"/>
                </a:lnTo>
                <a:lnTo>
                  <a:pt x="2185" y="292"/>
                </a:lnTo>
                <a:lnTo>
                  <a:pt x="2186" y="292"/>
                </a:lnTo>
                <a:lnTo>
                  <a:pt x="2187" y="288"/>
                </a:lnTo>
                <a:lnTo>
                  <a:pt x="2189" y="286"/>
                </a:lnTo>
                <a:lnTo>
                  <a:pt x="2189" y="285"/>
                </a:lnTo>
                <a:lnTo>
                  <a:pt x="2187" y="285"/>
                </a:lnTo>
                <a:lnTo>
                  <a:pt x="2187" y="282"/>
                </a:lnTo>
                <a:lnTo>
                  <a:pt x="2187" y="281"/>
                </a:lnTo>
                <a:lnTo>
                  <a:pt x="2182" y="278"/>
                </a:lnTo>
                <a:lnTo>
                  <a:pt x="2182" y="275"/>
                </a:lnTo>
                <a:lnTo>
                  <a:pt x="2177" y="274"/>
                </a:lnTo>
                <a:lnTo>
                  <a:pt x="2175" y="274"/>
                </a:lnTo>
                <a:lnTo>
                  <a:pt x="2173" y="272"/>
                </a:lnTo>
                <a:lnTo>
                  <a:pt x="2173" y="269"/>
                </a:lnTo>
                <a:lnTo>
                  <a:pt x="2170" y="267"/>
                </a:lnTo>
                <a:lnTo>
                  <a:pt x="2169" y="261"/>
                </a:lnTo>
                <a:lnTo>
                  <a:pt x="2168" y="254"/>
                </a:lnTo>
                <a:lnTo>
                  <a:pt x="2169" y="247"/>
                </a:lnTo>
                <a:lnTo>
                  <a:pt x="2170" y="238"/>
                </a:lnTo>
                <a:lnTo>
                  <a:pt x="2175" y="221"/>
                </a:lnTo>
                <a:lnTo>
                  <a:pt x="2177" y="209"/>
                </a:lnTo>
                <a:lnTo>
                  <a:pt x="2177" y="207"/>
                </a:lnTo>
                <a:lnTo>
                  <a:pt x="2179" y="206"/>
                </a:lnTo>
                <a:lnTo>
                  <a:pt x="2250" y="206"/>
                </a:lnTo>
                <a:lnTo>
                  <a:pt x="2251" y="217"/>
                </a:lnTo>
                <a:lnTo>
                  <a:pt x="2252" y="227"/>
                </a:lnTo>
                <a:lnTo>
                  <a:pt x="2258" y="247"/>
                </a:lnTo>
                <a:lnTo>
                  <a:pt x="2259" y="251"/>
                </a:lnTo>
                <a:lnTo>
                  <a:pt x="2259" y="255"/>
                </a:lnTo>
                <a:lnTo>
                  <a:pt x="2259" y="260"/>
                </a:lnTo>
                <a:lnTo>
                  <a:pt x="2262" y="264"/>
                </a:lnTo>
                <a:lnTo>
                  <a:pt x="2261" y="269"/>
                </a:lnTo>
                <a:lnTo>
                  <a:pt x="2259" y="272"/>
                </a:lnTo>
                <a:lnTo>
                  <a:pt x="2259" y="275"/>
                </a:lnTo>
                <a:lnTo>
                  <a:pt x="2255" y="278"/>
                </a:lnTo>
                <a:lnTo>
                  <a:pt x="2251" y="281"/>
                </a:lnTo>
                <a:lnTo>
                  <a:pt x="2252" y="286"/>
                </a:lnTo>
                <a:lnTo>
                  <a:pt x="2252" y="291"/>
                </a:lnTo>
                <a:lnTo>
                  <a:pt x="2276" y="289"/>
                </a:lnTo>
                <a:lnTo>
                  <a:pt x="2288" y="289"/>
                </a:lnTo>
                <a:lnTo>
                  <a:pt x="2292" y="291"/>
                </a:lnTo>
                <a:lnTo>
                  <a:pt x="2295" y="291"/>
                </a:lnTo>
                <a:lnTo>
                  <a:pt x="2310" y="292"/>
                </a:lnTo>
                <a:lnTo>
                  <a:pt x="2317" y="291"/>
                </a:lnTo>
                <a:lnTo>
                  <a:pt x="2324" y="289"/>
                </a:lnTo>
                <a:lnTo>
                  <a:pt x="2322" y="279"/>
                </a:lnTo>
                <a:lnTo>
                  <a:pt x="2319" y="279"/>
                </a:lnTo>
                <a:lnTo>
                  <a:pt x="2313" y="272"/>
                </a:lnTo>
                <a:lnTo>
                  <a:pt x="2310" y="271"/>
                </a:lnTo>
                <a:lnTo>
                  <a:pt x="2309" y="258"/>
                </a:lnTo>
                <a:lnTo>
                  <a:pt x="2306" y="258"/>
                </a:lnTo>
                <a:lnTo>
                  <a:pt x="2306" y="251"/>
                </a:lnTo>
                <a:lnTo>
                  <a:pt x="2305" y="251"/>
                </a:lnTo>
                <a:lnTo>
                  <a:pt x="2305" y="243"/>
                </a:lnTo>
                <a:lnTo>
                  <a:pt x="2303" y="243"/>
                </a:lnTo>
                <a:lnTo>
                  <a:pt x="2303" y="236"/>
                </a:lnTo>
                <a:lnTo>
                  <a:pt x="2302" y="236"/>
                </a:lnTo>
                <a:lnTo>
                  <a:pt x="2302" y="229"/>
                </a:lnTo>
                <a:lnTo>
                  <a:pt x="2299" y="229"/>
                </a:lnTo>
                <a:lnTo>
                  <a:pt x="2299" y="220"/>
                </a:lnTo>
                <a:lnTo>
                  <a:pt x="2295" y="205"/>
                </a:lnTo>
                <a:lnTo>
                  <a:pt x="2292" y="189"/>
                </a:lnTo>
                <a:lnTo>
                  <a:pt x="2285" y="158"/>
                </a:lnTo>
                <a:lnTo>
                  <a:pt x="2278" y="126"/>
                </a:lnTo>
                <a:lnTo>
                  <a:pt x="2274" y="110"/>
                </a:lnTo>
                <a:lnTo>
                  <a:pt x="2268" y="95"/>
                </a:lnTo>
                <a:lnTo>
                  <a:pt x="2268" y="86"/>
                </a:lnTo>
                <a:lnTo>
                  <a:pt x="2266" y="86"/>
                </a:lnTo>
                <a:lnTo>
                  <a:pt x="2266" y="79"/>
                </a:lnTo>
                <a:lnTo>
                  <a:pt x="2265" y="79"/>
                </a:lnTo>
                <a:lnTo>
                  <a:pt x="2265" y="72"/>
                </a:lnTo>
                <a:lnTo>
                  <a:pt x="2264" y="72"/>
                </a:lnTo>
                <a:lnTo>
                  <a:pt x="2264" y="64"/>
                </a:lnTo>
                <a:lnTo>
                  <a:pt x="2262" y="64"/>
                </a:lnTo>
                <a:lnTo>
                  <a:pt x="2262" y="57"/>
                </a:lnTo>
                <a:lnTo>
                  <a:pt x="2259" y="57"/>
                </a:lnTo>
                <a:lnTo>
                  <a:pt x="2259" y="52"/>
                </a:lnTo>
                <a:lnTo>
                  <a:pt x="2259" y="48"/>
                </a:lnTo>
                <a:lnTo>
                  <a:pt x="2258" y="44"/>
                </a:lnTo>
                <a:lnTo>
                  <a:pt x="2258" y="42"/>
                </a:lnTo>
                <a:lnTo>
                  <a:pt x="2257" y="41"/>
                </a:lnTo>
                <a:lnTo>
                  <a:pt x="2257" y="33"/>
                </a:lnTo>
                <a:lnTo>
                  <a:pt x="2257" y="28"/>
                </a:lnTo>
                <a:lnTo>
                  <a:pt x="2258" y="24"/>
                </a:lnTo>
                <a:lnTo>
                  <a:pt x="2258" y="21"/>
                </a:lnTo>
                <a:lnTo>
                  <a:pt x="2259" y="20"/>
                </a:lnTo>
                <a:lnTo>
                  <a:pt x="2265" y="16"/>
                </a:lnTo>
                <a:lnTo>
                  <a:pt x="2265" y="9"/>
                </a:lnTo>
                <a:lnTo>
                  <a:pt x="2264" y="3"/>
                </a:lnTo>
                <a:lnTo>
                  <a:pt x="2248" y="3"/>
                </a:lnTo>
                <a:close/>
                <a:moveTo>
                  <a:pt x="2211" y="54"/>
                </a:moveTo>
                <a:lnTo>
                  <a:pt x="2213" y="55"/>
                </a:lnTo>
                <a:lnTo>
                  <a:pt x="2214" y="59"/>
                </a:lnTo>
                <a:lnTo>
                  <a:pt x="2216" y="66"/>
                </a:lnTo>
                <a:lnTo>
                  <a:pt x="2217" y="73"/>
                </a:lnTo>
                <a:lnTo>
                  <a:pt x="2218" y="80"/>
                </a:lnTo>
                <a:lnTo>
                  <a:pt x="2220" y="80"/>
                </a:lnTo>
                <a:lnTo>
                  <a:pt x="2220" y="88"/>
                </a:lnTo>
                <a:lnTo>
                  <a:pt x="2221" y="88"/>
                </a:lnTo>
                <a:lnTo>
                  <a:pt x="2221" y="95"/>
                </a:lnTo>
                <a:lnTo>
                  <a:pt x="2224" y="95"/>
                </a:lnTo>
                <a:lnTo>
                  <a:pt x="2224" y="102"/>
                </a:lnTo>
                <a:lnTo>
                  <a:pt x="2225" y="102"/>
                </a:lnTo>
                <a:lnTo>
                  <a:pt x="2225" y="109"/>
                </a:lnTo>
                <a:lnTo>
                  <a:pt x="2227" y="109"/>
                </a:lnTo>
                <a:lnTo>
                  <a:pt x="2227" y="116"/>
                </a:lnTo>
                <a:lnTo>
                  <a:pt x="2228" y="116"/>
                </a:lnTo>
                <a:lnTo>
                  <a:pt x="2233" y="138"/>
                </a:lnTo>
                <a:lnTo>
                  <a:pt x="2240" y="161"/>
                </a:lnTo>
                <a:lnTo>
                  <a:pt x="2244" y="185"/>
                </a:lnTo>
                <a:lnTo>
                  <a:pt x="2185" y="185"/>
                </a:lnTo>
                <a:lnTo>
                  <a:pt x="2211" y="54"/>
                </a:lnTo>
                <a:close/>
                <a:moveTo>
                  <a:pt x="1450" y="4"/>
                </a:moveTo>
                <a:lnTo>
                  <a:pt x="1444" y="6"/>
                </a:lnTo>
                <a:lnTo>
                  <a:pt x="1436" y="6"/>
                </a:lnTo>
                <a:lnTo>
                  <a:pt x="1432" y="4"/>
                </a:lnTo>
                <a:lnTo>
                  <a:pt x="1429" y="3"/>
                </a:lnTo>
                <a:lnTo>
                  <a:pt x="1422" y="3"/>
                </a:lnTo>
                <a:lnTo>
                  <a:pt x="1417" y="4"/>
                </a:lnTo>
                <a:lnTo>
                  <a:pt x="1417" y="14"/>
                </a:lnTo>
                <a:lnTo>
                  <a:pt x="1419" y="14"/>
                </a:lnTo>
                <a:lnTo>
                  <a:pt x="1419" y="17"/>
                </a:lnTo>
                <a:lnTo>
                  <a:pt x="1422" y="18"/>
                </a:lnTo>
                <a:lnTo>
                  <a:pt x="1423" y="23"/>
                </a:lnTo>
                <a:lnTo>
                  <a:pt x="1424" y="28"/>
                </a:lnTo>
                <a:lnTo>
                  <a:pt x="1424" y="35"/>
                </a:lnTo>
                <a:lnTo>
                  <a:pt x="1424" y="41"/>
                </a:lnTo>
                <a:lnTo>
                  <a:pt x="1420" y="54"/>
                </a:lnTo>
                <a:lnTo>
                  <a:pt x="1417" y="68"/>
                </a:lnTo>
                <a:lnTo>
                  <a:pt x="1412" y="95"/>
                </a:lnTo>
                <a:lnTo>
                  <a:pt x="1406" y="121"/>
                </a:lnTo>
                <a:lnTo>
                  <a:pt x="1399" y="148"/>
                </a:lnTo>
                <a:lnTo>
                  <a:pt x="1399" y="157"/>
                </a:lnTo>
                <a:lnTo>
                  <a:pt x="1398" y="166"/>
                </a:lnTo>
                <a:lnTo>
                  <a:pt x="1395" y="178"/>
                </a:lnTo>
                <a:lnTo>
                  <a:pt x="1392" y="188"/>
                </a:lnTo>
                <a:lnTo>
                  <a:pt x="1389" y="198"/>
                </a:lnTo>
                <a:lnTo>
                  <a:pt x="1389" y="206"/>
                </a:lnTo>
                <a:lnTo>
                  <a:pt x="1388" y="206"/>
                </a:lnTo>
                <a:lnTo>
                  <a:pt x="1388" y="216"/>
                </a:lnTo>
                <a:lnTo>
                  <a:pt x="1386" y="216"/>
                </a:lnTo>
                <a:lnTo>
                  <a:pt x="1386" y="221"/>
                </a:lnTo>
                <a:lnTo>
                  <a:pt x="1383" y="221"/>
                </a:lnTo>
                <a:lnTo>
                  <a:pt x="1383" y="231"/>
                </a:lnTo>
                <a:lnTo>
                  <a:pt x="1382" y="231"/>
                </a:lnTo>
                <a:lnTo>
                  <a:pt x="1382" y="240"/>
                </a:lnTo>
                <a:lnTo>
                  <a:pt x="1381" y="240"/>
                </a:lnTo>
                <a:lnTo>
                  <a:pt x="1381" y="248"/>
                </a:lnTo>
                <a:lnTo>
                  <a:pt x="1379" y="248"/>
                </a:lnTo>
                <a:lnTo>
                  <a:pt x="1379" y="255"/>
                </a:lnTo>
                <a:lnTo>
                  <a:pt x="1378" y="255"/>
                </a:lnTo>
                <a:lnTo>
                  <a:pt x="1378" y="260"/>
                </a:lnTo>
                <a:lnTo>
                  <a:pt x="1375" y="260"/>
                </a:lnTo>
                <a:lnTo>
                  <a:pt x="1375" y="264"/>
                </a:lnTo>
                <a:lnTo>
                  <a:pt x="1374" y="264"/>
                </a:lnTo>
                <a:lnTo>
                  <a:pt x="1374" y="267"/>
                </a:lnTo>
                <a:lnTo>
                  <a:pt x="1355" y="281"/>
                </a:lnTo>
                <a:lnTo>
                  <a:pt x="1355" y="286"/>
                </a:lnTo>
                <a:lnTo>
                  <a:pt x="1357" y="291"/>
                </a:lnTo>
                <a:lnTo>
                  <a:pt x="1392" y="292"/>
                </a:lnTo>
                <a:lnTo>
                  <a:pt x="1410" y="292"/>
                </a:lnTo>
                <a:lnTo>
                  <a:pt x="1417" y="292"/>
                </a:lnTo>
                <a:lnTo>
                  <a:pt x="1424" y="291"/>
                </a:lnTo>
                <a:lnTo>
                  <a:pt x="1424" y="282"/>
                </a:lnTo>
                <a:lnTo>
                  <a:pt x="1422" y="282"/>
                </a:lnTo>
                <a:lnTo>
                  <a:pt x="1422" y="279"/>
                </a:lnTo>
                <a:lnTo>
                  <a:pt x="1420" y="278"/>
                </a:lnTo>
                <a:lnTo>
                  <a:pt x="1417" y="276"/>
                </a:lnTo>
                <a:lnTo>
                  <a:pt x="1413" y="275"/>
                </a:lnTo>
                <a:lnTo>
                  <a:pt x="1413" y="274"/>
                </a:lnTo>
                <a:lnTo>
                  <a:pt x="1406" y="269"/>
                </a:lnTo>
                <a:lnTo>
                  <a:pt x="1405" y="257"/>
                </a:lnTo>
                <a:lnTo>
                  <a:pt x="1405" y="250"/>
                </a:lnTo>
                <a:lnTo>
                  <a:pt x="1405" y="243"/>
                </a:lnTo>
                <a:lnTo>
                  <a:pt x="1410" y="226"/>
                </a:lnTo>
                <a:lnTo>
                  <a:pt x="1412" y="216"/>
                </a:lnTo>
                <a:lnTo>
                  <a:pt x="1413" y="206"/>
                </a:lnTo>
                <a:lnTo>
                  <a:pt x="1465" y="206"/>
                </a:lnTo>
                <a:lnTo>
                  <a:pt x="1475" y="206"/>
                </a:lnTo>
                <a:lnTo>
                  <a:pt x="1481" y="207"/>
                </a:lnTo>
                <a:lnTo>
                  <a:pt x="1484" y="209"/>
                </a:lnTo>
                <a:lnTo>
                  <a:pt x="1485" y="210"/>
                </a:lnTo>
                <a:lnTo>
                  <a:pt x="1487" y="212"/>
                </a:lnTo>
                <a:lnTo>
                  <a:pt x="1487" y="216"/>
                </a:lnTo>
                <a:lnTo>
                  <a:pt x="1487" y="221"/>
                </a:lnTo>
                <a:lnTo>
                  <a:pt x="1488" y="226"/>
                </a:lnTo>
                <a:lnTo>
                  <a:pt x="1489" y="226"/>
                </a:lnTo>
                <a:lnTo>
                  <a:pt x="1489" y="234"/>
                </a:lnTo>
                <a:lnTo>
                  <a:pt x="1491" y="234"/>
                </a:lnTo>
                <a:lnTo>
                  <a:pt x="1491" y="241"/>
                </a:lnTo>
                <a:lnTo>
                  <a:pt x="1492" y="241"/>
                </a:lnTo>
                <a:lnTo>
                  <a:pt x="1492" y="250"/>
                </a:lnTo>
                <a:lnTo>
                  <a:pt x="1495" y="250"/>
                </a:lnTo>
                <a:lnTo>
                  <a:pt x="1495" y="254"/>
                </a:lnTo>
                <a:lnTo>
                  <a:pt x="1495" y="260"/>
                </a:lnTo>
                <a:lnTo>
                  <a:pt x="1497" y="264"/>
                </a:lnTo>
                <a:lnTo>
                  <a:pt x="1498" y="267"/>
                </a:lnTo>
                <a:lnTo>
                  <a:pt x="1498" y="272"/>
                </a:lnTo>
                <a:lnTo>
                  <a:pt x="1497" y="272"/>
                </a:lnTo>
                <a:lnTo>
                  <a:pt x="1495" y="275"/>
                </a:lnTo>
                <a:lnTo>
                  <a:pt x="1491" y="275"/>
                </a:lnTo>
                <a:lnTo>
                  <a:pt x="1491" y="278"/>
                </a:lnTo>
                <a:lnTo>
                  <a:pt x="1488" y="281"/>
                </a:lnTo>
                <a:lnTo>
                  <a:pt x="1487" y="284"/>
                </a:lnTo>
                <a:lnTo>
                  <a:pt x="1487" y="286"/>
                </a:lnTo>
                <a:lnTo>
                  <a:pt x="1488" y="291"/>
                </a:lnTo>
                <a:lnTo>
                  <a:pt x="1530" y="289"/>
                </a:lnTo>
                <a:lnTo>
                  <a:pt x="1530" y="291"/>
                </a:lnTo>
                <a:lnTo>
                  <a:pt x="1559" y="291"/>
                </a:lnTo>
                <a:lnTo>
                  <a:pt x="1559" y="281"/>
                </a:lnTo>
                <a:lnTo>
                  <a:pt x="1557" y="281"/>
                </a:lnTo>
                <a:lnTo>
                  <a:pt x="1553" y="275"/>
                </a:lnTo>
                <a:lnTo>
                  <a:pt x="1550" y="275"/>
                </a:lnTo>
                <a:lnTo>
                  <a:pt x="1549" y="271"/>
                </a:lnTo>
                <a:lnTo>
                  <a:pt x="1545" y="269"/>
                </a:lnTo>
                <a:lnTo>
                  <a:pt x="1545" y="262"/>
                </a:lnTo>
                <a:lnTo>
                  <a:pt x="1543" y="262"/>
                </a:lnTo>
                <a:lnTo>
                  <a:pt x="1537" y="231"/>
                </a:lnTo>
                <a:lnTo>
                  <a:pt x="1530" y="206"/>
                </a:lnTo>
                <a:lnTo>
                  <a:pt x="1525" y="179"/>
                </a:lnTo>
                <a:lnTo>
                  <a:pt x="1519" y="152"/>
                </a:lnTo>
                <a:lnTo>
                  <a:pt x="1516" y="140"/>
                </a:lnTo>
                <a:lnTo>
                  <a:pt x="1512" y="127"/>
                </a:lnTo>
                <a:lnTo>
                  <a:pt x="1506" y="96"/>
                </a:lnTo>
                <a:lnTo>
                  <a:pt x="1505" y="96"/>
                </a:lnTo>
                <a:lnTo>
                  <a:pt x="1505" y="89"/>
                </a:lnTo>
                <a:lnTo>
                  <a:pt x="1504" y="89"/>
                </a:lnTo>
                <a:lnTo>
                  <a:pt x="1504" y="82"/>
                </a:lnTo>
                <a:lnTo>
                  <a:pt x="1502" y="82"/>
                </a:lnTo>
                <a:lnTo>
                  <a:pt x="1502" y="73"/>
                </a:lnTo>
                <a:lnTo>
                  <a:pt x="1499" y="73"/>
                </a:lnTo>
                <a:lnTo>
                  <a:pt x="1499" y="66"/>
                </a:lnTo>
                <a:lnTo>
                  <a:pt x="1498" y="66"/>
                </a:lnTo>
                <a:lnTo>
                  <a:pt x="1498" y="61"/>
                </a:lnTo>
                <a:lnTo>
                  <a:pt x="1497" y="61"/>
                </a:lnTo>
                <a:lnTo>
                  <a:pt x="1495" y="45"/>
                </a:lnTo>
                <a:lnTo>
                  <a:pt x="1492" y="35"/>
                </a:lnTo>
                <a:lnTo>
                  <a:pt x="1491" y="30"/>
                </a:lnTo>
                <a:lnTo>
                  <a:pt x="1491" y="26"/>
                </a:lnTo>
                <a:lnTo>
                  <a:pt x="1492" y="26"/>
                </a:lnTo>
                <a:lnTo>
                  <a:pt x="1495" y="18"/>
                </a:lnTo>
                <a:lnTo>
                  <a:pt x="1499" y="17"/>
                </a:lnTo>
                <a:lnTo>
                  <a:pt x="1501" y="14"/>
                </a:lnTo>
                <a:lnTo>
                  <a:pt x="1502" y="14"/>
                </a:lnTo>
                <a:lnTo>
                  <a:pt x="1501" y="7"/>
                </a:lnTo>
                <a:lnTo>
                  <a:pt x="1499" y="3"/>
                </a:lnTo>
                <a:lnTo>
                  <a:pt x="1450" y="4"/>
                </a:lnTo>
                <a:close/>
                <a:moveTo>
                  <a:pt x="1430" y="135"/>
                </a:moveTo>
                <a:lnTo>
                  <a:pt x="1437" y="95"/>
                </a:lnTo>
                <a:lnTo>
                  <a:pt x="1440" y="95"/>
                </a:lnTo>
                <a:lnTo>
                  <a:pt x="1446" y="57"/>
                </a:lnTo>
                <a:lnTo>
                  <a:pt x="1450" y="57"/>
                </a:lnTo>
                <a:lnTo>
                  <a:pt x="1471" y="148"/>
                </a:lnTo>
                <a:lnTo>
                  <a:pt x="1477" y="165"/>
                </a:lnTo>
                <a:lnTo>
                  <a:pt x="1478" y="175"/>
                </a:lnTo>
                <a:lnTo>
                  <a:pt x="1480" y="179"/>
                </a:lnTo>
                <a:lnTo>
                  <a:pt x="1480" y="185"/>
                </a:lnTo>
                <a:lnTo>
                  <a:pt x="1420" y="185"/>
                </a:lnTo>
                <a:lnTo>
                  <a:pt x="1420" y="178"/>
                </a:lnTo>
                <a:lnTo>
                  <a:pt x="1422" y="172"/>
                </a:lnTo>
                <a:lnTo>
                  <a:pt x="1424" y="159"/>
                </a:lnTo>
                <a:lnTo>
                  <a:pt x="1430" y="135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0" name="Freeform 190">
            <a:extLst>
              <a:ext uri="{FF2B5EF4-FFF2-40B4-BE49-F238E27FC236}">
                <a16:creationId xmlns:a16="http://schemas.microsoft.com/office/drawing/2014/main" id="{45788DF3-F09A-D2C6-5777-330A5D404EF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264353" y="4293104"/>
            <a:ext cx="722137" cy="72000"/>
          </a:xfrm>
          <a:custGeom>
            <a:avLst/>
            <a:gdLst>
              <a:gd name="T0" fmla="*/ 1871 w 2026"/>
              <a:gd name="T1" fmla="*/ 179 h 203"/>
              <a:gd name="T2" fmla="*/ 1710 w 2026"/>
              <a:gd name="T3" fmla="*/ 194 h 203"/>
              <a:gd name="T4" fmla="*/ 1666 w 2026"/>
              <a:gd name="T5" fmla="*/ 104 h 203"/>
              <a:gd name="T6" fmla="*/ 1585 w 2026"/>
              <a:gd name="T7" fmla="*/ 183 h 203"/>
              <a:gd name="T8" fmla="*/ 1749 w 2026"/>
              <a:gd name="T9" fmla="*/ 11 h 203"/>
              <a:gd name="T10" fmla="*/ 1767 w 2026"/>
              <a:gd name="T11" fmla="*/ 184 h 203"/>
              <a:gd name="T12" fmla="*/ 1048 w 2026"/>
              <a:gd name="T13" fmla="*/ 32 h 203"/>
              <a:gd name="T14" fmla="*/ 1119 w 2026"/>
              <a:gd name="T15" fmla="*/ 103 h 203"/>
              <a:gd name="T16" fmla="*/ 1109 w 2026"/>
              <a:gd name="T17" fmla="*/ 187 h 203"/>
              <a:gd name="T18" fmla="*/ 1017 w 2026"/>
              <a:gd name="T19" fmla="*/ 183 h 203"/>
              <a:gd name="T20" fmla="*/ 1094 w 2026"/>
              <a:gd name="T21" fmla="*/ 177 h 203"/>
              <a:gd name="T22" fmla="*/ 1077 w 2026"/>
              <a:gd name="T23" fmla="*/ 121 h 203"/>
              <a:gd name="T24" fmla="*/ 1029 w 2026"/>
              <a:gd name="T25" fmla="*/ 35 h 203"/>
              <a:gd name="T26" fmla="*/ 1118 w 2026"/>
              <a:gd name="T27" fmla="*/ 24 h 203"/>
              <a:gd name="T28" fmla="*/ 1578 w 2026"/>
              <a:gd name="T29" fmla="*/ 139 h 203"/>
              <a:gd name="T30" fmla="*/ 1493 w 2026"/>
              <a:gd name="T31" fmla="*/ 200 h 203"/>
              <a:gd name="T32" fmla="*/ 1424 w 2026"/>
              <a:gd name="T33" fmla="*/ 117 h 203"/>
              <a:gd name="T34" fmla="*/ 1478 w 2026"/>
              <a:gd name="T35" fmla="*/ 10 h 203"/>
              <a:gd name="T36" fmla="*/ 1574 w 2026"/>
              <a:gd name="T37" fmla="*/ 52 h 203"/>
              <a:gd name="T38" fmla="*/ 1529 w 2026"/>
              <a:gd name="T39" fmla="*/ 29 h 203"/>
              <a:gd name="T40" fmla="*/ 1465 w 2026"/>
              <a:gd name="T41" fmla="*/ 50 h 203"/>
              <a:gd name="T42" fmla="*/ 1486 w 2026"/>
              <a:gd name="T43" fmla="*/ 182 h 203"/>
              <a:gd name="T44" fmla="*/ 1547 w 2026"/>
              <a:gd name="T45" fmla="*/ 115 h 203"/>
              <a:gd name="T46" fmla="*/ 44 w 2026"/>
              <a:gd name="T47" fmla="*/ 31 h 203"/>
              <a:gd name="T48" fmla="*/ 821 w 2026"/>
              <a:gd name="T49" fmla="*/ 11 h 203"/>
              <a:gd name="T50" fmla="*/ 958 w 2026"/>
              <a:gd name="T51" fmla="*/ 28 h 203"/>
              <a:gd name="T52" fmla="*/ 832 w 2026"/>
              <a:gd name="T53" fmla="*/ 187 h 203"/>
              <a:gd name="T54" fmla="*/ 177 w 2026"/>
              <a:gd name="T55" fmla="*/ 21 h 203"/>
              <a:gd name="T56" fmla="*/ 164 w 2026"/>
              <a:gd name="T57" fmla="*/ 66 h 203"/>
              <a:gd name="T58" fmla="*/ 236 w 2026"/>
              <a:gd name="T59" fmla="*/ 152 h 203"/>
              <a:gd name="T60" fmla="*/ 158 w 2026"/>
              <a:gd name="T61" fmla="*/ 199 h 203"/>
              <a:gd name="T62" fmla="*/ 174 w 2026"/>
              <a:gd name="T63" fmla="*/ 182 h 203"/>
              <a:gd name="T64" fmla="*/ 206 w 2026"/>
              <a:gd name="T65" fmla="*/ 136 h 203"/>
              <a:gd name="T66" fmla="*/ 130 w 2026"/>
              <a:gd name="T67" fmla="*/ 76 h 203"/>
              <a:gd name="T68" fmla="*/ 195 w 2026"/>
              <a:gd name="T69" fmla="*/ 10 h 203"/>
              <a:gd name="T70" fmla="*/ 185 w 2026"/>
              <a:gd name="T71" fmla="*/ 21 h 203"/>
              <a:gd name="T72" fmla="*/ 109 w 2026"/>
              <a:gd name="T73" fmla="*/ 31 h 203"/>
              <a:gd name="T74" fmla="*/ 810 w 2026"/>
              <a:gd name="T75" fmla="*/ 11 h 203"/>
              <a:gd name="T76" fmla="*/ 740 w 2026"/>
              <a:gd name="T77" fmla="*/ 35 h 203"/>
              <a:gd name="T78" fmla="*/ 794 w 2026"/>
              <a:gd name="T79" fmla="*/ 103 h 203"/>
              <a:gd name="T80" fmla="*/ 784 w 2026"/>
              <a:gd name="T81" fmla="*/ 177 h 203"/>
              <a:gd name="T82" fmla="*/ 706 w 2026"/>
              <a:gd name="T83" fmla="*/ 177 h 203"/>
              <a:gd name="T84" fmla="*/ 2020 w 2026"/>
              <a:gd name="T85" fmla="*/ 41 h 203"/>
              <a:gd name="T86" fmla="*/ 1930 w 2026"/>
              <a:gd name="T87" fmla="*/ 196 h 203"/>
              <a:gd name="T88" fmla="*/ 1895 w 2026"/>
              <a:gd name="T89" fmla="*/ 41 h 203"/>
              <a:gd name="T90" fmla="*/ 397 w 2026"/>
              <a:gd name="T91" fmla="*/ 182 h 203"/>
              <a:gd name="T92" fmla="*/ 431 w 2026"/>
              <a:gd name="T93" fmla="*/ 29 h 203"/>
              <a:gd name="T94" fmla="*/ 493 w 2026"/>
              <a:gd name="T95" fmla="*/ 170 h 203"/>
              <a:gd name="T96" fmla="*/ 260 w 2026"/>
              <a:gd name="T97" fmla="*/ 177 h 203"/>
              <a:gd name="T98" fmla="*/ 281 w 2026"/>
              <a:gd name="T99" fmla="*/ 121 h 203"/>
              <a:gd name="T100" fmla="*/ 673 w 2026"/>
              <a:gd name="T101" fmla="*/ 108 h 203"/>
              <a:gd name="T102" fmla="*/ 646 w 2026"/>
              <a:gd name="T103" fmla="*/ 173 h 203"/>
              <a:gd name="T104" fmla="*/ 534 w 2026"/>
              <a:gd name="T105" fmla="*/ 183 h 203"/>
              <a:gd name="T106" fmla="*/ 531 w 2026"/>
              <a:gd name="T107" fmla="*/ 35 h 203"/>
              <a:gd name="T108" fmla="*/ 1287 w 2026"/>
              <a:gd name="T109" fmla="*/ 187 h 203"/>
              <a:gd name="T110" fmla="*/ 1276 w 2026"/>
              <a:gd name="T111" fmla="*/ 11 h 203"/>
              <a:gd name="T112" fmla="*/ 1413 w 2026"/>
              <a:gd name="T113" fmla="*/ 28 h 203"/>
              <a:gd name="T114" fmla="*/ 1233 w 2026"/>
              <a:gd name="T115" fmla="*/ 191 h 203"/>
              <a:gd name="T116" fmla="*/ 1159 w 2026"/>
              <a:gd name="T117" fmla="*/ 196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026" h="203">
                <a:moveTo>
                  <a:pt x="1775" y="172"/>
                </a:moveTo>
                <a:lnTo>
                  <a:pt x="1838" y="0"/>
                </a:lnTo>
                <a:lnTo>
                  <a:pt x="1906" y="179"/>
                </a:lnTo>
                <a:lnTo>
                  <a:pt x="1906" y="180"/>
                </a:lnTo>
                <a:lnTo>
                  <a:pt x="1909" y="184"/>
                </a:lnTo>
                <a:lnTo>
                  <a:pt x="1913" y="190"/>
                </a:lnTo>
                <a:lnTo>
                  <a:pt x="1916" y="193"/>
                </a:lnTo>
                <a:lnTo>
                  <a:pt x="1920" y="196"/>
                </a:lnTo>
                <a:lnTo>
                  <a:pt x="1865" y="196"/>
                </a:lnTo>
                <a:lnTo>
                  <a:pt x="1866" y="194"/>
                </a:lnTo>
                <a:lnTo>
                  <a:pt x="1869" y="191"/>
                </a:lnTo>
                <a:lnTo>
                  <a:pt x="1871" y="187"/>
                </a:lnTo>
                <a:lnTo>
                  <a:pt x="1872" y="183"/>
                </a:lnTo>
                <a:lnTo>
                  <a:pt x="1871" y="179"/>
                </a:lnTo>
                <a:lnTo>
                  <a:pt x="1869" y="172"/>
                </a:lnTo>
                <a:lnTo>
                  <a:pt x="1858" y="139"/>
                </a:lnTo>
                <a:lnTo>
                  <a:pt x="1804" y="139"/>
                </a:lnTo>
                <a:lnTo>
                  <a:pt x="1790" y="177"/>
                </a:lnTo>
                <a:lnTo>
                  <a:pt x="1790" y="180"/>
                </a:lnTo>
                <a:lnTo>
                  <a:pt x="1789" y="182"/>
                </a:lnTo>
                <a:lnTo>
                  <a:pt x="1789" y="184"/>
                </a:lnTo>
                <a:lnTo>
                  <a:pt x="1790" y="187"/>
                </a:lnTo>
                <a:lnTo>
                  <a:pt x="1790" y="190"/>
                </a:lnTo>
                <a:lnTo>
                  <a:pt x="1793" y="193"/>
                </a:lnTo>
                <a:lnTo>
                  <a:pt x="1796" y="196"/>
                </a:lnTo>
                <a:lnTo>
                  <a:pt x="1756" y="196"/>
                </a:lnTo>
                <a:lnTo>
                  <a:pt x="1708" y="196"/>
                </a:lnTo>
                <a:lnTo>
                  <a:pt x="1710" y="194"/>
                </a:lnTo>
                <a:lnTo>
                  <a:pt x="1712" y="190"/>
                </a:lnTo>
                <a:lnTo>
                  <a:pt x="1717" y="183"/>
                </a:lnTo>
                <a:lnTo>
                  <a:pt x="1717" y="180"/>
                </a:lnTo>
                <a:lnTo>
                  <a:pt x="1718" y="177"/>
                </a:lnTo>
                <a:lnTo>
                  <a:pt x="1718" y="173"/>
                </a:lnTo>
                <a:lnTo>
                  <a:pt x="1717" y="146"/>
                </a:lnTo>
                <a:lnTo>
                  <a:pt x="1712" y="96"/>
                </a:lnTo>
                <a:lnTo>
                  <a:pt x="1705" y="28"/>
                </a:lnTo>
                <a:lnTo>
                  <a:pt x="1677" y="60"/>
                </a:lnTo>
                <a:lnTo>
                  <a:pt x="1684" y="67"/>
                </a:lnTo>
                <a:lnTo>
                  <a:pt x="1683" y="70"/>
                </a:lnTo>
                <a:lnTo>
                  <a:pt x="1677" y="79"/>
                </a:lnTo>
                <a:lnTo>
                  <a:pt x="1671" y="90"/>
                </a:lnTo>
                <a:lnTo>
                  <a:pt x="1666" y="104"/>
                </a:lnTo>
                <a:lnTo>
                  <a:pt x="1618" y="53"/>
                </a:lnTo>
                <a:lnTo>
                  <a:pt x="1616" y="50"/>
                </a:lnTo>
                <a:lnTo>
                  <a:pt x="1605" y="173"/>
                </a:lnTo>
                <a:lnTo>
                  <a:pt x="1604" y="176"/>
                </a:lnTo>
                <a:lnTo>
                  <a:pt x="1605" y="183"/>
                </a:lnTo>
                <a:lnTo>
                  <a:pt x="1606" y="186"/>
                </a:lnTo>
                <a:lnTo>
                  <a:pt x="1609" y="190"/>
                </a:lnTo>
                <a:lnTo>
                  <a:pt x="1612" y="193"/>
                </a:lnTo>
                <a:lnTo>
                  <a:pt x="1616" y="196"/>
                </a:lnTo>
                <a:lnTo>
                  <a:pt x="1575" y="196"/>
                </a:lnTo>
                <a:lnTo>
                  <a:pt x="1577" y="194"/>
                </a:lnTo>
                <a:lnTo>
                  <a:pt x="1581" y="190"/>
                </a:lnTo>
                <a:lnTo>
                  <a:pt x="1584" y="187"/>
                </a:lnTo>
                <a:lnTo>
                  <a:pt x="1585" y="183"/>
                </a:lnTo>
                <a:lnTo>
                  <a:pt x="1587" y="179"/>
                </a:lnTo>
                <a:lnTo>
                  <a:pt x="1588" y="176"/>
                </a:lnTo>
                <a:lnTo>
                  <a:pt x="1588" y="173"/>
                </a:lnTo>
                <a:lnTo>
                  <a:pt x="1602" y="38"/>
                </a:lnTo>
                <a:lnTo>
                  <a:pt x="1602" y="34"/>
                </a:lnTo>
                <a:lnTo>
                  <a:pt x="1602" y="25"/>
                </a:lnTo>
                <a:lnTo>
                  <a:pt x="1601" y="21"/>
                </a:lnTo>
                <a:lnTo>
                  <a:pt x="1599" y="17"/>
                </a:lnTo>
                <a:lnTo>
                  <a:pt x="1596" y="12"/>
                </a:lnTo>
                <a:lnTo>
                  <a:pt x="1592" y="11"/>
                </a:lnTo>
                <a:lnTo>
                  <a:pt x="1629" y="11"/>
                </a:lnTo>
                <a:lnTo>
                  <a:pt x="1666" y="48"/>
                </a:lnTo>
                <a:lnTo>
                  <a:pt x="1698" y="11"/>
                </a:lnTo>
                <a:lnTo>
                  <a:pt x="1749" y="11"/>
                </a:lnTo>
                <a:lnTo>
                  <a:pt x="1748" y="12"/>
                </a:lnTo>
                <a:lnTo>
                  <a:pt x="1743" y="17"/>
                </a:lnTo>
                <a:lnTo>
                  <a:pt x="1742" y="19"/>
                </a:lnTo>
                <a:lnTo>
                  <a:pt x="1741" y="24"/>
                </a:lnTo>
                <a:lnTo>
                  <a:pt x="1739" y="27"/>
                </a:lnTo>
                <a:lnTo>
                  <a:pt x="1739" y="32"/>
                </a:lnTo>
                <a:lnTo>
                  <a:pt x="1746" y="107"/>
                </a:lnTo>
                <a:lnTo>
                  <a:pt x="1753" y="175"/>
                </a:lnTo>
                <a:lnTo>
                  <a:pt x="1753" y="177"/>
                </a:lnTo>
                <a:lnTo>
                  <a:pt x="1755" y="182"/>
                </a:lnTo>
                <a:lnTo>
                  <a:pt x="1756" y="187"/>
                </a:lnTo>
                <a:lnTo>
                  <a:pt x="1760" y="193"/>
                </a:lnTo>
                <a:lnTo>
                  <a:pt x="1763" y="190"/>
                </a:lnTo>
                <a:lnTo>
                  <a:pt x="1767" y="184"/>
                </a:lnTo>
                <a:lnTo>
                  <a:pt x="1770" y="179"/>
                </a:lnTo>
                <a:lnTo>
                  <a:pt x="1773" y="176"/>
                </a:lnTo>
                <a:lnTo>
                  <a:pt x="1775" y="172"/>
                </a:lnTo>
                <a:close/>
                <a:moveTo>
                  <a:pt x="1810" y="121"/>
                </a:moveTo>
                <a:lnTo>
                  <a:pt x="1851" y="121"/>
                </a:lnTo>
                <a:lnTo>
                  <a:pt x="1830" y="65"/>
                </a:lnTo>
                <a:lnTo>
                  <a:pt x="1810" y="121"/>
                </a:lnTo>
                <a:close/>
                <a:moveTo>
                  <a:pt x="1068" y="21"/>
                </a:moveTo>
                <a:lnTo>
                  <a:pt x="1065" y="22"/>
                </a:lnTo>
                <a:lnTo>
                  <a:pt x="1061" y="22"/>
                </a:lnTo>
                <a:lnTo>
                  <a:pt x="1055" y="25"/>
                </a:lnTo>
                <a:lnTo>
                  <a:pt x="1054" y="27"/>
                </a:lnTo>
                <a:lnTo>
                  <a:pt x="1051" y="28"/>
                </a:lnTo>
                <a:lnTo>
                  <a:pt x="1048" y="32"/>
                </a:lnTo>
                <a:lnTo>
                  <a:pt x="1047" y="36"/>
                </a:lnTo>
                <a:lnTo>
                  <a:pt x="1046" y="41"/>
                </a:lnTo>
                <a:lnTo>
                  <a:pt x="1044" y="48"/>
                </a:lnTo>
                <a:lnTo>
                  <a:pt x="1046" y="52"/>
                </a:lnTo>
                <a:lnTo>
                  <a:pt x="1047" y="56"/>
                </a:lnTo>
                <a:lnTo>
                  <a:pt x="1050" y="62"/>
                </a:lnTo>
                <a:lnTo>
                  <a:pt x="1053" y="65"/>
                </a:lnTo>
                <a:lnTo>
                  <a:pt x="1057" y="66"/>
                </a:lnTo>
                <a:lnTo>
                  <a:pt x="1060" y="69"/>
                </a:lnTo>
                <a:lnTo>
                  <a:pt x="1091" y="81"/>
                </a:lnTo>
                <a:lnTo>
                  <a:pt x="1099" y="86"/>
                </a:lnTo>
                <a:lnTo>
                  <a:pt x="1105" y="90"/>
                </a:lnTo>
                <a:lnTo>
                  <a:pt x="1115" y="98"/>
                </a:lnTo>
                <a:lnTo>
                  <a:pt x="1119" y="103"/>
                </a:lnTo>
                <a:lnTo>
                  <a:pt x="1122" y="107"/>
                </a:lnTo>
                <a:lnTo>
                  <a:pt x="1126" y="114"/>
                </a:lnTo>
                <a:lnTo>
                  <a:pt x="1127" y="118"/>
                </a:lnTo>
                <a:lnTo>
                  <a:pt x="1129" y="124"/>
                </a:lnTo>
                <a:lnTo>
                  <a:pt x="1129" y="129"/>
                </a:lnTo>
                <a:lnTo>
                  <a:pt x="1129" y="136"/>
                </a:lnTo>
                <a:lnTo>
                  <a:pt x="1129" y="144"/>
                </a:lnTo>
                <a:lnTo>
                  <a:pt x="1129" y="152"/>
                </a:lnTo>
                <a:lnTo>
                  <a:pt x="1126" y="159"/>
                </a:lnTo>
                <a:lnTo>
                  <a:pt x="1123" y="168"/>
                </a:lnTo>
                <a:lnTo>
                  <a:pt x="1119" y="175"/>
                </a:lnTo>
                <a:lnTo>
                  <a:pt x="1118" y="179"/>
                </a:lnTo>
                <a:lnTo>
                  <a:pt x="1115" y="182"/>
                </a:lnTo>
                <a:lnTo>
                  <a:pt x="1109" y="187"/>
                </a:lnTo>
                <a:lnTo>
                  <a:pt x="1102" y="191"/>
                </a:lnTo>
                <a:lnTo>
                  <a:pt x="1096" y="194"/>
                </a:lnTo>
                <a:lnTo>
                  <a:pt x="1089" y="197"/>
                </a:lnTo>
                <a:lnTo>
                  <a:pt x="1084" y="199"/>
                </a:lnTo>
                <a:lnTo>
                  <a:pt x="1078" y="199"/>
                </a:lnTo>
                <a:lnTo>
                  <a:pt x="1065" y="200"/>
                </a:lnTo>
                <a:lnTo>
                  <a:pt x="1058" y="199"/>
                </a:lnTo>
                <a:lnTo>
                  <a:pt x="1050" y="199"/>
                </a:lnTo>
                <a:lnTo>
                  <a:pt x="1043" y="197"/>
                </a:lnTo>
                <a:lnTo>
                  <a:pt x="1036" y="194"/>
                </a:lnTo>
                <a:lnTo>
                  <a:pt x="1030" y="193"/>
                </a:lnTo>
                <a:lnTo>
                  <a:pt x="1024" y="190"/>
                </a:lnTo>
                <a:lnTo>
                  <a:pt x="1019" y="184"/>
                </a:lnTo>
                <a:lnTo>
                  <a:pt x="1017" y="183"/>
                </a:lnTo>
                <a:lnTo>
                  <a:pt x="1017" y="148"/>
                </a:lnTo>
                <a:lnTo>
                  <a:pt x="1019" y="149"/>
                </a:lnTo>
                <a:lnTo>
                  <a:pt x="1023" y="155"/>
                </a:lnTo>
                <a:lnTo>
                  <a:pt x="1031" y="163"/>
                </a:lnTo>
                <a:lnTo>
                  <a:pt x="1044" y="173"/>
                </a:lnTo>
                <a:lnTo>
                  <a:pt x="1050" y="176"/>
                </a:lnTo>
                <a:lnTo>
                  <a:pt x="1057" y="179"/>
                </a:lnTo>
                <a:lnTo>
                  <a:pt x="1067" y="182"/>
                </a:lnTo>
                <a:lnTo>
                  <a:pt x="1072" y="183"/>
                </a:lnTo>
                <a:lnTo>
                  <a:pt x="1078" y="183"/>
                </a:lnTo>
                <a:lnTo>
                  <a:pt x="1081" y="182"/>
                </a:lnTo>
                <a:lnTo>
                  <a:pt x="1085" y="182"/>
                </a:lnTo>
                <a:lnTo>
                  <a:pt x="1089" y="180"/>
                </a:lnTo>
                <a:lnTo>
                  <a:pt x="1094" y="177"/>
                </a:lnTo>
                <a:lnTo>
                  <a:pt x="1098" y="175"/>
                </a:lnTo>
                <a:lnTo>
                  <a:pt x="1102" y="169"/>
                </a:lnTo>
                <a:lnTo>
                  <a:pt x="1102" y="166"/>
                </a:lnTo>
                <a:lnTo>
                  <a:pt x="1103" y="166"/>
                </a:lnTo>
                <a:lnTo>
                  <a:pt x="1103" y="162"/>
                </a:lnTo>
                <a:lnTo>
                  <a:pt x="1105" y="155"/>
                </a:lnTo>
                <a:lnTo>
                  <a:pt x="1103" y="146"/>
                </a:lnTo>
                <a:lnTo>
                  <a:pt x="1102" y="141"/>
                </a:lnTo>
                <a:lnTo>
                  <a:pt x="1099" y="136"/>
                </a:lnTo>
                <a:lnTo>
                  <a:pt x="1095" y="132"/>
                </a:lnTo>
                <a:lnTo>
                  <a:pt x="1091" y="128"/>
                </a:lnTo>
                <a:lnTo>
                  <a:pt x="1086" y="125"/>
                </a:lnTo>
                <a:lnTo>
                  <a:pt x="1082" y="124"/>
                </a:lnTo>
                <a:lnTo>
                  <a:pt x="1077" y="121"/>
                </a:lnTo>
                <a:lnTo>
                  <a:pt x="1071" y="118"/>
                </a:lnTo>
                <a:lnTo>
                  <a:pt x="1061" y="115"/>
                </a:lnTo>
                <a:lnTo>
                  <a:pt x="1048" y="108"/>
                </a:lnTo>
                <a:lnTo>
                  <a:pt x="1043" y="105"/>
                </a:lnTo>
                <a:lnTo>
                  <a:pt x="1037" y="101"/>
                </a:lnTo>
                <a:lnTo>
                  <a:pt x="1031" y="96"/>
                </a:lnTo>
                <a:lnTo>
                  <a:pt x="1029" y="90"/>
                </a:lnTo>
                <a:lnTo>
                  <a:pt x="1024" y="83"/>
                </a:lnTo>
                <a:lnTo>
                  <a:pt x="1023" y="76"/>
                </a:lnTo>
                <a:lnTo>
                  <a:pt x="1023" y="69"/>
                </a:lnTo>
                <a:lnTo>
                  <a:pt x="1023" y="60"/>
                </a:lnTo>
                <a:lnTo>
                  <a:pt x="1023" y="52"/>
                </a:lnTo>
                <a:lnTo>
                  <a:pt x="1026" y="43"/>
                </a:lnTo>
                <a:lnTo>
                  <a:pt x="1029" y="35"/>
                </a:lnTo>
                <a:lnTo>
                  <a:pt x="1031" y="28"/>
                </a:lnTo>
                <a:lnTo>
                  <a:pt x="1037" y="21"/>
                </a:lnTo>
                <a:lnTo>
                  <a:pt x="1044" y="17"/>
                </a:lnTo>
                <a:lnTo>
                  <a:pt x="1050" y="12"/>
                </a:lnTo>
                <a:lnTo>
                  <a:pt x="1058" y="10"/>
                </a:lnTo>
                <a:lnTo>
                  <a:pt x="1065" y="8"/>
                </a:lnTo>
                <a:lnTo>
                  <a:pt x="1074" y="7"/>
                </a:lnTo>
                <a:lnTo>
                  <a:pt x="1081" y="8"/>
                </a:lnTo>
                <a:lnTo>
                  <a:pt x="1088" y="10"/>
                </a:lnTo>
                <a:lnTo>
                  <a:pt x="1094" y="11"/>
                </a:lnTo>
                <a:lnTo>
                  <a:pt x="1099" y="14"/>
                </a:lnTo>
                <a:lnTo>
                  <a:pt x="1113" y="21"/>
                </a:lnTo>
                <a:lnTo>
                  <a:pt x="1116" y="22"/>
                </a:lnTo>
                <a:lnTo>
                  <a:pt x="1118" y="24"/>
                </a:lnTo>
                <a:lnTo>
                  <a:pt x="1118" y="52"/>
                </a:lnTo>
                <a:lnTo>
                  <a:pt x="1112" y="45"/>
                </a:lnTo>
                <a:lnTo>
                  <a:pt x="1105" y="35"/>
                </a:lnTo>
                <a:lnTo>
                  <a:pt x="1101" y="31"/>
                </a:lnTo>
                <a:lnTo>
                  <a:pt x="1096" y="28"/>
                </a:lnTo>
                <a:lnTo>
                  <a:pt x="1091" y="25"/>
                </a:lnTo>
                <a:lnTo>
                  <a:pt x="1085" y="22"/>
                </a:lnTo>
                <a:lnTo>
                  <a:pt x="1081" y="22"/>
                </a:lnTo>
                <a:lnTo>
                  <a:pt x="1077" y="21"/>
                </a:lnTo>
                <a:lnTo>
                  <a:pt x="1068" y="21"/>
                </a:lnTo>
                <a:close/>
                <a:moveTo>
                  <a:pt x="1582" y="105"/>
                </a:moveTo>
                <a:lnTo>
                  <a:pt x="1582" y="118"/>
                </a:lnTo>
                <a:lnTo>
                  <a:pt x="1581" y="129"/>
                </a:lnTo>
                <a:lnTo>
                  <a:pt x="1578" y="139"/>
                </a:lnTo>
                <a:lnTo>
                  <a:pt x="1575" y="149"/>
                </a:lnTo>
                <a:lnTo>
                  <a:pt x="1572" y="158"/>
                </a:lnTo>
                <a:lnTo>
                  <a:pt x="1568" y="166"/>
                </a:lnTo>
                <a:lnTo>
                  <a:pt x="1564" y="173"/>
                </a:lnTo>
                <a:lnTo>
                  <a:pt x="1560" y="179"/>
                </a:lnTo>
                <a:lnTo>
                  <a:pt x="1554" y="184"/>
                </a:lnTo>
                <a:lnTo>
                  <a:pt x="1547" y="189"/>
                </a:lnTo>
                <a:lnTo>
                  <a:pt x="1541" y="193"/>
                </a:lnTo>
                <a:lnTo>
                  <a:pt x="1534" y="196"/>
                </a:lnTo>
                <a:lnTo>
                  <a:pt x="1526" y="199"/>
                </a:lnTo>
                <a:lnTo>
                  <a:pt x="1519" y="200"/>
                </a:lnTo>
                <a:lnTo>
                  <a:pt x="1510" y="200"/>
                </a:lnTo>
                <a:lnTo>
                  <a:pt x="1502" y="201"/>
                </a:lnTo>
                <a:lnTo>
                  <a:pt x="1493" y="200"/>
                </a:lnTo>
                <a:lnTo>
                  <a:pt x="1486" y="200"/>
                </a:lnTo>
                <a:lnTo>
                  <a:pt x="1478" y="197"/>
                </a:lnTo>
                <a:lnTo>
                  <a:pt x="1471" y="196"/>
                </a:lnTo>
                <a:lnTo>
                  <a:pt x="1464" y="191"/>
                </a:lnTo>
                <a:lnTo>
                  <a:pt x="1458" y="189"/>
                </a:lnTo>
                <a:lnTo>
                  <a:pt x="1451" y="183"/>
                </a:lnTo>
                <a:lnTo>
                  <a:pt x="1447" y="177"/>
                </a:lnTo>
                <a:lnTo>
                  <a:pt x="1441" y="172"/>
                </a:lnTo>
                <a:lnTo>
                  <a:pt x="1437" y="165"/>
                </a:lnTo>
                <a:lnTo>
                  <a:pt x="1433" y="158"/>
                </a:lnTo>
                <a:lnTo>
                  <a:pt x="1430" y="148"/>
                </a:lnTo>
                <a:lnTo>
                  <a:pt x="1428" y="139"/>
                </a:lnTo>
                <a:lnTo>
                  <a:pt x="1426" y="128"/>
                </a:lnTo>
                <a:lnTo>
                  <a:pt x="1424" y="117"/>
                </a:lnTo>
                <a:lnTo>
                  <a:pt x="1424" y="105"/>
                </a:lnTo>
                <a:lnTo>
                  <a:pt x="1424" y="93"/>
                </a:lnTo>
                <a:lnTo>
                  <a:pt x="1426" y="81"/>
                </a:lnTo>
                <a:lnTo>
                  <a:pt x="1428" y="72"/>
                </a:lnTo>
                <a:lnTo>
                  <a:pt x="1430" y="62"/>
                </a:lnTo>
                <a:lnTo>
                  <a:pt x="1433" y="52"/>
                </a:lnTo>
                <a:lnTo>
                  <a:pt x="1437" y="45"/>
                </a:lnTo>
                <a:lnTo>
                  <a:pt x="1441" y="38"/>
                </a:lnTo>
                <a:lnTo>
                  <a:pt x="1447" y="31"/>
                </a:lnTo>
                <a:lnTo>
                  <a:pt x="1451" y="25"/>
                </a:lnTo>
                <a:lnTo>
                  <a:pt x="1458" y="19"/>
                </a:lnTo>
                <a:lnTo>
                  <a:pt x="1464" y="15"/>
                </a:lnTo>
                <a:lnTo>
                  <a:pt x="1471" y="12"/>
                </a:lnTo>
                <a:lnTo>
                  <a:pt x="1478" y="10"/>
                </a:lnTo>
                <a:lnTo>
                  <a:pt x="1486" y="8"/>
                </a:lnTo>
                <a:lnTo>
                  <a:pt x="1493" y="7"/>
                </a:lnTo>
                <a:lnTo>
                  <a:pt x="1502" y="7"/>
                </a:lnTo>
                <a:lnTo>
                  <a:pt x="1510" y="7"/>
                </a:lnTo>
                <a:lnTo>
                  <a:pt x="1519" y="8"/>
                </a:lnTo>
                <a:lnTo>
                  <a:pt x="1526" y="10"/>
                </a:lnTo>
                <a:lnTo>
                  <a:pt x="1534" y="12"/>
                </a:lnTo>
                <a:lnTo>
                  <a:pt x="1541" y="15"/>
                </a:lnTo>
                <a:lnTo>
                  <a:pt x="1548" y="19"/>
                </a:lnTo>
                <a:lnTo>
                  <a:pt x="1554" y="25"/>
                </a:lnTo>
                <a:lnTo>
                  <a:pt x="1560" y="31"/>
                </a:lnTo>
                <a:lnTo>
                  <a:pt x="1565" y="38"/>
                </a:lnTo>
                <a:lnTo>
                  <a:pt x="1570" y="45"/>
                </a:lnTo>
                <a:lnTo>
                  <a:pt x="1574" y="52"/>
                </a:lnTo>
                <a:lnTo>
                  <a:pt x="1575" y="58"/>
                </a:lnTo>
                <a:lnTo>
                  <a:pt x="1577" y="62"/>
                </a:lnTo>
                <a:lnTo>
                  <a:pt x="1580" y="72"/>
                </a:lnTo>
                <a:lnTo>
                  <a:pt x="1581" y="81"/>
                </a:lnTo>
                <a:lnTo>
                  <a:pt x="1582" y="93"/>
                </a:lnTo>
                <a:lnTo>
                  <a:pt x="1582" y="105"/>
                </a:lnTo>
                <a:close/>
                <a:moveTo>
                  <a:pt x="1548" y="101"/>
                </a:moveTo>
                <a:lnTo>
                  <a:pt x="1547" y="86"/>
                </a:lnTo>
                <a:lnTo>
                  <a:pt x="1546" y="72"/>
                </a:lnTo>
                <a:lnTo>
                  <a:pt x="1543" y="58"/>
                </a:lnTo>
                <a:lnTo>
                  <a:pt x="1541" y="50"/>
                </a:lnTo>
                <a:lnTo>
                  <a:pt x="1539" y="45"/>
                </a:lnTo>
                <a:lnTo>
                  <a:pt x="1533" y="34"/>
                </a:lnTo>
                <a:lnTo>
                  <a:pt x="1529" y="29"/>
                </a:lnTo>
                <a:lnTo>
                  <a:pt x="1524" y="27"/>
                </a:lnTo>
                <a:lnTo>
                  <a:pt x="1520" y="22"/>
                </a:lnTo>
                <a:lnTo>
                  <a:pt x="1517" y="22"/>
                </a:lnTo>
                <a:lnTo>
                  <a:pt x="1515" y="21"/>
                </a:lnTo>
                <a:lnTo>
                  <a:pt x="1509" y="19"/>
                </a:lnTo>
                <a:lnTo>
                  <a:pt x="1503" y="19"/>
                </a:lnTo>
                <a:lnTo>
                  <a:pt x="1498" y="19"/>
                </a:lnTo>
                <a:lnTo>
                  <a:pt x="1492" y="21"/>
                </a:lnTo>
                <a:lnTo>
                  <a:pt x="1486" y="22"/>
                </a:lnTo>
                <a:lnTo>
                  <a:pt x="1482" y="27"/>
                </a:lnTo>
                <a:lnTo>
                  <a:pt x="1478" y="29"/>
                </a:lnTo>
                <a:lnTo>
                  <a:pt x="1474" y="34"/>
                </a:lnTo>
                <a:lnTo>
                  <a:pt x="1468" y="45"/>
                </a:lnTo>
                <a:lnTo>
                  <a:pt x="1465" y="50"/>
                </a:lnTo>
                <a:lnTo>
                  <a:pt x="1464" y="58"/>
                </a:lnTo>
                <a:lnTo>
                  <a:pt x="1461" y="72"/>
                </a:lnTo>
                <a:lnTo>
                  <a:pt x="1459" y="86"/>
                </a:lnTo>
                <a:lnTo>
                  <a:pt x="1458" y="101"/>
                </a:lnTo>
                <a:lnTo>
                  <a:pt x="1459" y="115"/>
                </a:lnTo>
                <a:lnTo>
                  <a:pt x="1461" y="131"/>
                </a:lnTo>
                <a:lnTo>
                  <a:pt x="1464" y="145"/>
                </a:lnTo>
                <a:lnTo>
                  <a:pt x="1468" y="159"/>
                </a:lnTo>
                <a:lnTo>
                  <a:pt x="1471" y="165"/>
                </a:lnTo>
                <a:lnTo>
                  <a:pt x="1474" y="170"/>
                </a:lnTo>
                <a:lnTo>
                  <a:pt x="1478" y="175"/>
                </a:lnTo>
                <a:lnTo>
                  <a:pt x="1482" y="179"/>
                </a:lnTo>
                <a:lnTo>
                  <a:pt x="1483" y="180"/>
                </a:lnTo>
                <a:lnTo>
                  <a:pt x="1486" y="182"/>
                </a:lnTo>
                <a:lnTo>
                  <a:pt x="1492" y="184"/>
                </a:lnTo>
                <a:lnTo>
                  <a:pt x="1498" y="186"/>
                </a:lnTo>
                <a:lnTo>
                  <a:pt x="1503" y="186"/>
                </a:lnTo>
                <a:lnTo>
                  <a:pt x="1509" y="186"/>
                </a:lnTo>
                <a:lnTo>
                  <a:pt x="1515" y="184"/>
                </a:lnTo>
                <a:lnTo>
                  <a:pt x="1520" y="182"/>
                </a:lnTo>
                <a:lnTo>
                  <a:pt x="1524" y="179"/>
                </a:lnTo>
                <a:lnTo>
                  <a:pt x="1529" y="175"/>
                </a:lnTo>
                <a:lnTo>
                  <a:pt x="1533" y="170"/>
                </a:lnTo>
                <a:lnTo>
                  <a:pt x="1536" y="165"/>
                </a:lnTo>
                <a:lnTo>
                  <a:pt x="1539" y="159"/>
                </a:lnTo>
                <a:lnTo>
                  <a:pt x="1543" y="145"/>
                </a:lnTo>
                <a:lnTo>
                  <a:pt x="1546" y="131"/>
                </a:lnTo>
                <a:lnTo>
                  <a:pt x="1547" y="115"/>
                </a:lnTo>
                <a:lnTo>
                  <a:pt x="1548" y="101"/>
                </a:lnTo>
                <a:close/>
                <a:moveTo>
                  <a:pt x="11" y="31"/>
                </a:moveTo>
                <a:lnTo>
                  <a:pt x="11" y="29"/>
                </a:lnTo>
                <a:lnTo>
                  <a:pt x="10" y="24"/>
                </a:lnTo>
                <a:lnTo>
                  <a:pt x="9" y="21"/>
                </a:lnTo>
                <a:lnTo>
                  <a:pt x="7" y="17"/>
                </a:lnTo>
                <a:lnTo>
                  <a:pt x="4" y="14"/>
                </a:lnTo>
                <a:lnTo>
                  <a:pt x="2" y="11"/>
                </a:lnTo>
                <a:lnTo>
                  <a:pt x="55" y="11"/>
                </a:lnTo>
                <a:lnTo>
                  <a:pt x="51" y="15"/>
                </a:lnTo>
                <a:lnTo>
                  <a:pt x="48" y="18"/>
                </a:lnTo>
                <a:lnTo>
                  <a:pt x="45" y="24"/>
                </a:lnTo>
                <a:lnTo>
                  <a:pt x="44" y="29"/>
                </a:lnTo>
                <a:lnTo>
                  <a:pt x="44" y="31"/>
                </a:lnTo>
                <a:lnTo>
                  <a:pt x="44" y="176"/>
                </a:lnTo>
                <a:lnTo>
                  <a:pt x="44" y="177"/>
                </a:lnTo>
                <a:lnTo>
                  <a:pt x="45" y="183"/>
                </a:lnTo>
                <a:lnTo>
                  <a:pt x="48" y="189"/>
                </a:lnTo>
                <a:lnTo>
                  <a:pt x="51" y="193"/>
                </a:lnTo>
                <a:lnTo>
                  <a:pt x="55" y="196"/>
                </a:lnTo>
                <a:lnTo>
                  <a:pt x="0" y="196"/>
                </a:lnTo>
                <a:lnTo>
                  <a:pt x="2" y="194"/>
                </a:lnTo>
                <a:lnTo>
                  <a:pt x="6" y="191"/>
                </a:lnTo>
                <a:lnTo>
                  <a:pt x="10" y="184"/>
                </a:lnTo>
                <a:lnTo>
                  <a:pt x="11" y="180"/>
                </a:lnTo>
                <a:lnTo>
                  <a:pt x="11" y="176"/>
                </a:lnTo>
                <a:lnTo>
                  <a:pt x="11" y="31"/>
                </a:lnTo>
                <a:close/>
                <a:moveTo>
                  <a:pt x="821" y="11"/>
                </a:moveTo>
                <a:lnTo>
                  <a:pt x="858" y="11"/>
                </a:lnTo>
                <a:lnTo>
                  <a:pt x="942" y="124"/>
                </a:lnTo>
                <a:lnTo>
                  <a:pt x="942" y="34"/>
                </a:lnTo>
                <a:lnTo>
                  <a:pt x="942" y="31"/>
                </a:lnTo>
                <a:lnTo>
                  <a:pt x="941" y="25"/>
                </a:lnTo>
                <a:lnTo>
                  <a:pt x="938" y="18"/>
                </a:lnTo>
                <a:lnTo>
                  <a:pt x="935" y="14"/>
                </a:lnTo>
                <a:lnTo>
                  <a:pt x="931" y="11"/>
                </a:lnTo>
                <a:lnTo>
                  <a:pt x="969" y="11"/>
                </a:lnTo>
                <a:lnTo>
                  <a:pt x="968" y="12"/>
                </a:lnTo>
                <a:lnTo>
                  <a:pt x="964" y="17"/>
                </a:lnTo>
                <a:lnTo>
                  <a:pt x="962" y="19"/>
                </a:lnTo>
                <a:lnTo>
                  <a:pt x="959" y="24"/>
                </a:lnTo>
                <a:lnTo>
                  <a:pt x="958" y="28"/>
                </a:lnTo>
                <a:lnTo>
                  <a:pt x="958" y="34"/>
                </a:lnTo>
                <a:lnTo>
                  <a:pt x="958" y="203"/>
                </a:lnTo>
                <a:lnTo>
                  <a:pt x="849" y="59"/>
                </a:lnTo>
                <a:lnTo>
                  <a:pt x="849" y="172"/>
                </a:lnTo>
                <a:lnTo>
                  <a:pt x="849" y="175"/>
                </a:lnTo>
                <a:lnTo>
                  <a:pt x="851" y="182"/>
                </a:lnTo>
                <a:lnTo>
                  <a:pt x="852" y="184"/>
                </a:lnTo>
                <a:lnTo>
                  <a:pt x="853" y="189"/>
                </a:lnTo>
                <a:lnTo>
                  <a:pt x="856" y="193"/>
                </a:lnTo>
                <a:lnTo>
                  <a:pt x="860" y="196"/>
                </a:lnTo>
                <a:lnTo>
                  <a:pt x="824" y="196"/>
                </a:lnTo>
                <a:lnTo>
                  <a:pt x="825" y="194"/>
                </a:lnTo>
                <a:lnTo>
                  <a:pt x="829" y="190"/>
                </a:lnTo>
                <a:lnTo>
                  <a:pt x="832" y="187"/>
                </a:lnTo>
                <a:lnTo>
                  <a:pt x="834" y="183"/>
                </a:lnTo>
                <a:lnTo>
                  <a:pt x="835" y="177"/>
                </a:lnTo>
                <a:lnTo>
                  <a:pt x="835" y="172"/>
                </a:lnTo>
                <a:lnTo>
                  <a:pt x="835" y="48"/>
                </a:lnTo>
                <a:lnTo>
                  <a:pt x="835" y="45"/>
                </a:lnTo>
                <a:lnTo>
                  <a:pt x="834" y="41"/>
                </a:lnTo>
                <a:lnTo>
                  <a:pt x="834" y="35"/>
                </a:lnTo>
                <a:lnTo>
                  <a:pt x="832" y="31"/>
                </a:lnTo>
                <a:lnTo>
                  <a:pt x="829" y="24"/>
                </a:lnTo>
                <a:lnTo>
                  <a:pt x="827" y="18"/>
                </a:lnTo>
                <a:lnTo>
                  <a:pt x="824" y="15"/>
                </a:lnTo>
                <a:lnTo>
                  <a:pt x="821" y="14"/>
                </a:lnTo>
                <a:lnTo>
                  <a:pt x="821" y="11"/>
                </a:lnTo>
                <a:close/>
                <a:moveTo>
                  <a:pt x="177" y="21"/>
                </a:moveTo>
                <a:lnTo>
                  <a:pt x="172" y="22"/>
                </a:lnTo>
                <a:lnTo>
                  <a:pt x="168" y="22"/>
                </a:lnTo>
                <a:lnTo>
                  <a:pt x="163" y="25"/>
                </a:lnTo>
                <a:lnTo>
                  <a:pt x="161" y="27"/>
                </a:lnTo>
                <a:lnTo>
                  <a:pt x="158" y="28"/>
                </a:lnTo>
                <a:lnTo>
                  <a:pt x="155" y="32"/>
                </a:lnTo>
                <a:lnTo>
                  <a:pt x="154" y="36"/>
                </a:lnTo>
                <a:lnTo>
                  <a:pt x="153" y="41"/>
                </a:lnTo>
                <a:lnTo>
                  <a:pt x="153" y="48"/>
                </a:lnTo>
                <a:lnTo>
                  <a:pt x="153" y="52"/>
                </a:lnTo>
                <a:lnTo>
                  <a:pt x="154" y="56"/>
                </a:lnTo>
                <a:lnTo>
                  <a:pt x="158" y="62"/>
                </a:lnTo>
                <a:lnTo>
                  <a:pt x="160" y="65"/>
                </a:lnTo>
                <a:lnTo>
                  <a:pt x="164" y="66"/>
                </a:lnTo>
                <a:lnTo>
                  <a:pt x="168" y="69"/>
                </a:lnTo>
                <a:lnTo>
                  <a:pt x="198" y="81"/>
                </a:lnTo>
                <a:lnTo>
                  <a:pt x="206" y="86"/>
                </a:lnTo>
                <a:lnTo>
                  <a:pt x="213" y="90"/>
                </a:lnTo>
                <a:lnTo>
                  <a:pt x="223" y="98"/>
                </a:lnTo>
                <a:lnTo>
                  <a:pt x="226" y="103"/>
                </a:lnTo>
                <a:lnTo>
                  <a:pt x="229" y="107"/>
                </a:lnTo>
                <a:lnTo>
                  <a:pt x="233" y="114"/>
                </a:lnTo>
                <a:lnTo>
                  <a:pt x="235" y="118"/>
                </a:lnTo>
                <a:lnTo>
                  <a:pt x="236" y="124"/>
                </a:lnTo>
                <a:lnTo>
                  <a:pt x="237" y="129"/>
                </a:lnTo>
                <a:lnTo>
                  <a:pt x="237" y="136"/>
                </a:lnTo>
                <a:lnTo>
                  <a:pt x="237" y="144"/>
                </a:lnTo>
                <a:lnTo>
                  <a:pt x="236" y="152"/>
                </a:lnTo>
                <a:lnTo>
                  <a:pt x="233" y="159"/>
                </a:lnTo>
                <a:lnTo>
                  <a:pt x="230" y="168"/>
                </a:lnTo>
                <a:lnTo>
                  <a:pt x="228" y="175"/>
                </a:lnTo>
                <a:lnTo>
                  <a:pt x="225" y="179"/>
                </a:lnTo>
                <a:lnTo>
                  <a:pt x="222" y="182"/>
                </a:lnTo>
                <a:lnTo>
                  <a:pt x="216" y="187"/>
                </a:lnTo>
                <a:lnTo>
                  <a:pt x="211" y="191"/>
                </a:lnTo>
                <a:lnTo>
                  <a:pt x="204" y="194"/>
                </a:lnTo>
                <a:lnTo>
                  <a:pt x="196" y="197"/>
                </a:lnTo>
                <a:lnTo>
                  <a:pt x="191" y="199"/>
                </a:lnTo>
                <a:lnTo>
                  <a:pt x="185" y="199"/>
                </a:lnTo>
                <a:lnTo>
                  <a:pt x="172" y="200"/>
                </a:lnTo>
                <a:lnTo>
                  <a:pt x="165" y="199"/>
                </a:lnTo>
                <a:lnTo>
                  <a:pt x="158" y="199"/>
                </a:lnTo>
                <a:lnTo>
                  <a:pt x="151" y="197"/>
                </a:lnTo>
                <a:lnTo>
                  <a:pt x="144" y="194"/>
                </a:lnTo>
                <a:lnTo>
                  <a:pt x="137" y="193"/>
                </a:lnTo>
                <a:lnTo>
                  <a:pt x="133" y="190"/>
                </a:lnTo>
                <a:lnTo>
                  <a:pt x="126" y="184"/>
                </a:lnTo>
                <a:lnTo>
                  <a:pt x="124" y="183"/>
                </a:lnTo>
                <a:lnTo>
                  <a:pt x="124" y="148"/>
                </a:lnTo>
                <a:lnTo>
                  <a:pt x="126" y="149"/>
                </a:lnTo>
                <a:lnTo>
                  <a:pt x="131" y="155"/>
                </a:lnTo>
                <a:lnTo>
                  <a:pt x="139" y="163"/>
                </a:lnTo>
                <a:lnTo>
                  <a:pt x="153" y="173"/>
                </a:lnTo>
                <a:lnTo>
                  <a:pt x="157" y="176"/>
                </a:lnTo>
                <a:lnTo>
                  <a:pt x="164" y="179"/>
                </a:lnTo>
                <a:lnTo>
                  <a:pt x="174" y="182"/>
                </a:lnTo>
                <a:lnTo>
                  <a:pt x="180" y="183"/>
                </a:lnTo>
                <a:lnTo>
                  <a:pt x="185" y="183"/>
                </a:lnTo>
                <a:lnTo>
                  <a:pt x="189" y="182"/>
                </a:lnTo>
                <a:lnTo>
                  <a:pt x="192" y="182"/>
                </a:lnTo>
                <a:lnTo>
                  <a:pt x="198" y="180"/>
                </a:lnTo>
                <a:lnTo>
                  <a:pt x="202" y="177"/>
                </a:lnTo>
                <a:lnTo>
                  <a:pt x="205" y="175"/>
                </a:lnTo>
                <a:lnTo>
                  <a:pt x="209" y="169"/>
                </a:lnTo>
                <a:lnTo>
                  <a:pt x="211" y="166"/>
                </a:lnTo>
                <a:lnTo>
                  <a:pt x="212" y="162"/>
                </a:lnTo>
                <a:lnTo>
                  <a:pt x="212" y="155"/>
                </a:lnTo>
                <a:lnTo>
                  <a:pt x="212" y="146"/>
                </a:lnTo>
                <a:lnTo>
                  <a:pt x="209" y="141"/>
                </a:lnTo>
                <a:lnTo>
                  <a:pt x="206" y="136"/>
                </a:lnTo>
                <a:lnTo>
                  <a:pt x="204" y="132"/>
                </a:lnTo>
                <a:lnTo>
                  <a:pt x="199" y="128"/>
                </a:lnTo>
                <a:lnTo>
                  <a:pt x="194" y="125"/>
                </a:lnTo>
                <a:lnTo>
                  <a:pt x="191" y="124"/>
                </a:lnTo>
                <a:lnTo>
                  <a:pt x="185" y="121"/>
                </a:lnTo>
                <a:lnTo>
                  <a:pt x="178" y="118"/>
                </a:lnTo>
                <a:lnTo>
                  <a:pt x="168" y="115"/>
                </a:lnTo>
                <a:lnTo>
                  <a:pt x="155" y="108"/>
                </a:lnTo>
                <a:lnTo>
                  <a:pt x="150" y="105"/>
                </a:lnTo>
                <a:lnTo>
                  <a:pt x="144" y="101"/>
                </a:lnTo>
                <a:lnTo>
                  <a:pt x="140" y="96"/>
                </a:lnTo>
                <a:lnTo>
                  <a:pt x="136" y="90"/>
                </a:lnTo>
                <a:lnTo>
                  <a:pt x="133" y="83"/>
                </a:lnTo>
                <a:lnTo>
                  <a:pt x="130" y="76"/>
                </a:lnTo>
                <a:lnTo>
                  <a:pt x="130" y="69"/>
                </a:lnTo>
                <a:lnTo>
                  <a:pt x="130" y="60"/>
                </a:lnTo>
                <a:lnTo>
                  <a:pt x="131" y="52"/>
                </a:lnTo>
                <a:lnTo>
                  <a:pt x="133" y="43"/>
                </a:lnTo>
                <a:lnTo>
                  <a:pt x="136" y="35"/>
                </a:lnTo>
                <a:lnTo>
                  <a:pt x="140" y="28"/>
                </a:lnTo>
                <a:lnTo>
                  <a:pt x="144" y="21"/>
                </a:lnTo>
                <a:lnTo>
                  <a:pt x="151" y="17"/>
                </a:lnTo>
                <a:lnTo>
                  <a:pt x="158" y="12"/>
                </a:lnTo>
                <a:lnTo>
                  <a:pt x="165" y="10"/>
                </a:lnTo>
                <a:lnTo>
                  <a:pt x="172" y="8"/>
                </a:lnTo>
                <a:lnTo>
                  <a:pt x="181" y="7"/>
                </a:lnTo>
                <a:lnTo>
                  <a:pt x="188" y="8"/>
                </a:lnTo>
                <a:lnTo>
                  <a:pt x="195" y="10"/>
                </a:lnTo>
                <a:lnTo>
                  <a:pt x="202" y="11"/>
                </a:lnTo>
                <a:lnTo>
                  <a:pt x="208" y="14"/>
                </a:lnTo>
                <a:lnTo>
                  <a:pt x="220" y="21"/>
                </a:lnTo>
                <a:lnTo>
                  <a:pt x="225" y="22"/>
                </a:lnTo>
                <a:lnTo>
                  <a:pt x="225" y="24"/>
                </a:lnTo>
                <a:lnTo>
                  <a:pt x="225" y="52"/>
                </a:lnTo>
                <a:lnTo>
                  <a:pt x="220" y="45"/>
                </a:lnTo>
                <a:lnTo>
                  <a:pt x="212" y="35"/>
                </a:lnTo>
                <a:lnTo>
                  <a:pt x="208" y="31"/>
                </a:lnTo>
                <a:lnTo>
                  <a:pt x="204" y="28"/>
                </a:lnTo>
                <a:lnTo>
                  <a:pt x="198" y="25"/>
                </a:lnTo>
                <a:lnTo>
                  <a:pt x="192" y="22"/>
                </a:lnTo>
                <a:lnTo>
                  <a:pt x="188" y="22"/>
                </a:lnTo>
                <a:lnTo>
                  <a:pt x="185" y="21"/>
                </a:lnTo>
                <a:lnTo>
                  <a:pt x="177" y="21"/>
                </a:lnTo>
                <a:close/>
                <a:moveTo>
                  <a:pt x="76" y="31"/>
                </a:moveTo>
                <a:lnTo>
                  <a:pt x="75" y="29"/>
                </a:lnTo>
                <a:lnTo>
                  <a:pt x="75" y="24"/>
                </a:lnTo>
                <a:lnTo>
                  <a:pt x="74" y="21"/>
                </a:lnTo>
                <a:lnTo>
                  <a:pt x="71" y="17"/>
                </a:lnTo>
                <a:lnTo>
                  <a:pt x="69" y="14"/>
                </a:lnTo>
                <a:lnTo>
                  <a:pt x="66" y="11"/>
                </a:lnTo>
                <a:lnTo>
                  <a:pt x="119" y="11"/>
                </a:lnTo>
                <a:lnTo>
                  <a:pt x="116" y="15"/>
                </a:lnTo>
                <a:lnTo>
                  <a:pt x="113" y="18"/>
                </a:lnTo>
                <a:lnTo>
                  <a:pt x="110" y="24"/>
                </a:lnTo>
                <a:lnTo>
                  <a:pt x="109" y="29"/>
                </a:lnTo>
                <a:lnTo>
                  <a:pt x="109" y="31"/>
                </a:lnTo>
                <a:lnTo>
                  <a:pt x="109" y="176"/>
                </a:lnTo>
                <a:lnTo>
                  <a:pt x="109" y="177"/>
                </a:lnTo>
                <a:lnTo>
                  <a:pt x="109" y="183"/>
                </a:lnTo>
                <a:lnTo>
                  <a:pt x="113" y="189"/>
                </a:lnTo>
                <a:lnTo>
                  <a:pt x="116" y="193"/>
                </a:lnTo>
                <a:lnTo>
                  <a:pt x="120" y="196"/>
                </a:lnTo>
                <a:lnTo>
                  <a:pt x="65" y="196"/>
                </a:lnTo>
                <a:lnTo>
                  <a:pt x="66" y="194"/>
                </a:lnTo>
                <a:lnTo>
                  <a:pt x="69" y="191"/>
                </a:lnTo>
                <a:lnTo>
                  <a:pt x="74" y="184"/>
                </a:lnTo>
                <a:lnTo>
                  <a:pt x="75" y="180"/>
                </a:lnTo>
                <a:lnTo>
                  <a:pt x="76" y="176"/>
                </a:lnTo>
                <a:lnTo>
                  <a:pt x="76" y="31"/>
                </a:lnTo>
                <a:close/>
                <a:moveTo>
                  <a:pt x="810" y="11"/>
                </a:moveTo>
                <a:lnTo>
                  <a:pt x="810" y="42"/>
                </a:lnTo>
                <a:lnTo>
                  <a:pt x="808" y="41"/>
                </a:lnTo>
                <a:lnTo>
                  <a:pt x="807" y="38"/>
                </a:lnTo>
                <a:lnTo>
                  <a:pt x="804" y="35"/>
                </a:lnTo>
                <a:lnTo>
                  <a:pt x="800" y="34"/>
                </a:lnTo>
                <a:lnTo>
                  <a:pt x="795" y="31"/>
                </a:lnTo>
                <a:lnTo>
                  <a:pt x="790" y="29"/>
                </a:lnTo>
                <a:lnTo>
                  <a:pt x="783" y="29"/>
                </a:lnTo>
                <a:lnTo>
                  <a:pt x="747" y="29"/>
                </a:lnTo>
                <a:lnTo>
                  <a:pt x="746" y="29"/>
                </a:lnTo>
                <a:lnTo>
                  <a:pt x="745" y="29"/>
                </a:lnTo>
                <a:lnTo>
                  <a:pt x="743" y="31"/>
                </a:lnTo>
                <a:lnTo>
                  <a:pt x="742" y="32"/>
                </a:lnTo>
                <a:lnTo>
                  <a:pt x="740" y="35"/>
                </a:lnTo>
                <a:lnTo>
                  <a:pt x="740" y="38"/>
                </a:lnTo>
                <a:lnTo>
                  <a:pt x="740" y="81"/>
                </a:lnTo>
                <a:lnTo>
                  <a:pt x="786" y="81"/>
                </a:lnTo>
                <a:lnTo>
                  <a:pt x="790" y="81"/>
                </a:lnTo>
                <a:lnTo>
                  <a:pt x="794" y="79"/>
                </a:lnTo>
                <a:lnTo>
                  <a:pt x="797" y="76"/>
                </a:lnTo>
                <a:lnTo>
                  <a:pt x="800" y="73"/>
                </a:lnTo>
                <a:lnTo>
                  <a:pt x="800" y="72"/>
                </a:lnTo>
                <a:lnTo>
                  <a:pt x="801" y="72"/>
                </a:lnTo>
                <a:lnTo>
                  <a:pt x="801" y="74"/>
                </a:lnTo>
                <a:lnTo>
                  <a:pt x="801" y="110"/>
                </a:lnTo>
                <a:lnTo>
                  <a:pt x="798" y="107"/>
                </a:lnTo>
                <a:lnTo>
                  <a:pt x="797" y="105"/>
                </a:lnTo>
                <a:lnTo>
                  <a:pt x="794" y="103"/>
                </a:lnTo>
                <a:lnTo>
                  <a:pt x="790" y="101"/>
                </a:lnTo>
                <a:lnTo>
                  <a:pt x="786" y="100"/>
                </a:lnTo>
                <a:lnTo>
                  <a:pt x="740" y="100"/>
                </a:lnTo>
                <a:lnTo>
                  <a:pt x="740" y="158"/>
                </a:lnTo>
                <a:lnTo>
                  <a:pt x="740" y="160"/>
                </a:lnTo>
                <a:lnTo>
                  <a:pt x="740" y="166"/>
                </a:lnTo>
                <a:lnTo>
                  <a:pt x="742" y="170"/>
                </a:lnTo>
                <a:lnTo>
                  <a:pt x="743" y="173"/>
                </a:lnTo>
                <a:lnTo>
                  <a:pt x="746" y="175"/>
                </a:lnTo>
                <a:lnTo>
                  <a:pt x="749" y="176"/>
                </a:lnTo>
                <a:lnTo>
                  <a:pt x="756" y="177"/>
                </a:lnTo>
                <a:lnTo>
                  <a:pt x="762" y="179"/>
                </a:lnTo>
                <a:lnTo>
                  <a:pt x="773" y="179"/>
                </a:lnTo>
                <a:lnTo>
                  <a:pt x="784" y="177"/>
                </a:lnTo>
                <a:lnTo>
                  <a:pt x="788" y="177"/>
                </a:lnTo>
                <a:lnTo>
                  <a:pt x="797" y="175"/>
                </a:lnTo>
                <a:lnTo>
                  <a:pt x="801" y="172"/>
                </a:lnTo>
                <a:lnTo>
                  <a:pt x="808" y="169"/>
                </a:lnTo>
                <a:lnTo>
                  <a:pt x="814" y="163"/>
                </a:lnTo>
                <a:lnTo>
                  <a:pt x="819" y="158"/>
                </a:lnTo>
                <a:lnTo>
                  <a:pt x="818" y="176"/>
                </a:lnTo>
                <a:lnTo>
                  <a:pt x="815" y="196"/>
                </a:lnTo>
                <a:lnTo>
                  <a:pt x="692" y="196"/>
                </a:lnTo>
                <a:lnTo>
                  <a:pt x="694" y="196"/>
                </a:lnTo>
                <a:lnTo>
                  <a:pt x="699" y="191"/>
                </a:lnTo>
                <a:lnTo>
                  <a:pt x="702" y="187"/>
                </a:lnTo>
                <a:lnTo>
                  <a:pt x="705" y="183"/>
                </a:lnTo>
                <a:lnTo>
                  <a:pt x="706" y="177"/>
                </a:lnTo>
                <a:lnTo>
                  <a:pt x="708" y="169"/>
                </a:lnTo>
                <a:lnTo>
                  <a:pt x="708" y="34"/>
                </a:lnTo>
                <a:lnTo>
                  <a:pt x="708" y="31"/>
                </a:lnTo>
                <a:lnTo>
                  <a:pt x="705" y="25"/>
                </a:lnTo>
                <a:lnTo>
                  <a:pt x="704" y="21"/>
                </a:lnTo>
                <a:lnTo>
                  <a:pt x="702" y="17"/>
                </a:lnTo>
                <a:lnTo>
                  <a:pt x="699" y="14"/>
                </a:lnTo>
                <a:lnTo>
                  <a:pt x="695" y="11"/>
                </a:lnTo>
                <a:lnTo>
                  <a:pt x="810" y="11"/>
                </a:lnTo>
                <a:close/>
                <a:moveTo>
                  <a:pt x="1895" y="11"/>
                </a:moveTo>
                <a:lnTo>
                  <a:pt x="2020" y="11"/>
                </a:lnTo>
                <a:lnTo>
                  <a:pt x="2026" y="48"/>
                </a:lnTo>
                <a:lnTo>
                  <a:pt x="2023" y="43"/>
                </a:lnTo>
                <a:lnTo>
                  <a:pt x="2020" y="41"/>
                </a:lnTo>
                <a:lnTo>
                  <a:pt x="2016" y="38"/>
                </a:lnTo>
                <a:lnTo>
                  <a:pt x="2012" y="35"/>
                </a:lnTo>
                <a:lnTo>
                  <a:pt x="2003" y="31"/>
                </a:lnTo>
                <a:lnTo>
                  <a:pt x="1995" y="29"/>
                </a:lnTo>
                <a:lnTo>
                  <a:pt x="1986" y="28"/>
                </a:lnTo>
                <a:lnTo>
                  <a:pt x="1981" y="27"/>
                </a:lnTo>
                <a:lnTo>
                  <a:pt x="1974" y="27"/>
                </a:lnTo>
                <a:lnTo>
                  <a:pt x="1974" y="173"/>
                </a:lnTo>
                <a:lnTo>
                  <a:pt x="1974" y="177"/>
                </a:lnTo>
                <a:lnTo>
                  <a:pt x="1975" y="183"/>
                </a:lnTo>
                <a:lnTo>
                  <a:pt x="1979" y="190"/>
                </a:lnTo>
                <a:lnTo>
                  <a:pt x="1981" y="193"/>
                </a:lnTo>
                <a:lnTo>
                  <a:pt x="1985" y="196"/>
                </a:lnTo>
                <a:lnTo>
                  <a:pt x="1930" y="196"/>
                </a:lnTo>
                <a:lnTo>
                  <a:pt x="1931" y="194"/>
                </a:lnTo>
                <a:lnTo>
                  <a:pt x="1934" y="191"/>
                </a:lnTo>
                <a:lnTo>
                  <a:pt x="1937" y="187"/>
                </a:lnTo>
                <a:lnTo>
                  <a:pt x="1938" y="184"/>
                </a:lnTo>
                <a:lnTo>
                  <a:pt x="1940" y="179"/>
                </a:lnTo>
                <a:lnTo>
                  <a:pt x="1940" y="173"/>
                </a:lnTo>
                <a:lnTo>
                  <a:pt x="1940" y="27"/>
                </a:lnTo>
                <a:lnTo>
                  <a:pt x="1934" y="27"/>
                </a:lnTo>
                <a:lnTo>
                  <a:pt x="1928" y="27"/>
                </a:lnTo>
                <a:lnTo>
                  <a:pt x="1921" y="28"/>
                </a:lnTo>
                <a:lnTo>
                  <a:pt x="1913" y="29"/>
                </a:lnTo>
                <a:lnTo>
                  <a:pt x="1906" y="32"/>
                </a:lnTo>
                <a:lnTo>
                  <a:pt x="1897" y="38"/>
                </a:lnTo>
                <a:lnTo>
                  <a:pt x="1895" y="41"/>
                </a:lnTo>
                <a:lnTo>
                  <a:pt x="1892" y="45"/>
                </a:lnTo>
                <a:lnTo>
                  <a:pt x="1889" y="46"/>
                </a:lnTo>
                <a:lnTo>
                  <a:pt x="1888" y="48"/>
                </a:lnTo>
                <a:lnTo>
                  <a:pt x="1889" y="45"/>
                </a:lnTo>
                <a:lnTo>
                  <a:pt x="1895" y="11"/>
                </a:lnTo>
                <a:close/>
                <a:moveTo>
                  <a:pt x="244" y="172"/>
                </a:moveTo>
                <a:lnTo>
                  <a:pt x="309" y="0"/>
                </a:lnTo>
                <a:lnTo>
                  <a:pt x="376" y="179"/>
                </a:lnTo>
                <a:lnTo>
                  <a:pt x="379" y="184"/>
                </a:lnTo>
                <a:lnTo>
                  <a:pt x="383" y="189"/>
                </a:lnTo>
                <a:lnTo>
                  <a:pt x="389" y="194"/>
                </a:lnTo>
                <a:lnTo>
                  <a:pt x="391" y="191"/>
                </a:lnTo>
                <a:lnTo>
                  <a:pt x="394" y="187"/>
                </a:lnTo>
                <a:lnTo>
                  <a:pt x="397" y="182"/>
                </a:lnTo>
                <a:lnTo>
                  <a:pt x="398" y="177"/>
                </a:lnTo>
                <a:lnTo>
                  <a:pt x="398" y="173"/>
                </a:lnTo>
                <a:lnTo>
                  <a:pt x="398" y="29"/>
                </a:lnTo>
                <a:lnTo>
                  <a:pt x="398" y="25"/>
                </a:lnTo>
                <a:lnTo>
                  <a:pt x="397" y="22"/>
                </a:lnTo>
                <a:lnTo>
                  <a:pt x="393" y="15"/>
                </a:lnTo>
                <a:lnTo>
                  <a:pt x="390" y="12"/>
                </a:lnTo>
                <a:lnTo>
                  <a:pt x="389" y="11"/>
                </a:lnTo>
                <a:lnTo>
                  <a:pt x="444" y="11"/>
                </a:lnTo>
                <a:lnTo>
                  <a:pt x="439" y="14"/>
                </a:lnTo>
                <a:lnTo>
                  <a:pt x="437" y="17"/>
                </a:lnTo>
                <a:lnTo>
                  <a:pt x="435" y="21"/>
                </a:lnTo>
                <a:lnTo>
                  <a:pt x="434" y="24"/>
                </a:lnTo>
                <a:lnTo>
                  <a:pt x="431" y="29"/>
                </a:lnTo>
                <a:lnTo>
                  <a:pt x="431" y="162"/>
                </a:lnTo>
                <a:lnTo>
                  <a:pt x="432" y="166"/>
                </a:lnTo>
                <a:lnTo>
                  <a:pt x="432" y="169"/>
                </a:lnTo>
                <a:lnTo>
                  <a:pt x="437" y="173"/>
                </a:lnTo>
                <a:lnTo>
                  <a:pt x="439" y="176"/>
                </a:lnTo>
                <a:lnTo>
                  <a:pt x="441" y="176"/>
                </a:lnTo>
                <a:lnTo>
                  <a:pt x="449" y="177"/>
                </a:lnTo>
                <a:lnTo>
                  <a:pt x="456" y="177"/>
                </a:lnTo>
                <a:lnTo>
                  <a:pt x="465" y="177"/>
                </a:lnTo>
                <a:lnTo>
                  <a:pt x="473" y="177"/>
                </a:lnTo>
                <a:lnTo>
                  <a:pt x="478" y="177"/>
                </a:lnTo>
                <a:lnTo>
                  <a:pt x="482" y="176"/>
                </a:lnTo>
                <a:lnTo>
                  <a:pt x="487" y="173"/>
                </a:lnTo>
                <a:lnTo>
                  <a:pt x="493" y="170"/>
                </a:lnTo>
                <a:lnTo>
                  <a:pt x="500" y="163"/>
                </a:lnTo>
                <a:lnTo>
                  <a:pt x="506" y="159"/>
                </a:lnTo>
                <a:lnTo>
                  <a:pt x="503" y="196"/>
                </a:lnTo>
                <a:lnTo>
                  <a:pt x="386" y="196"/>
                </a:lnTo>
                <a:lnTo>
                  <a:pt x="335" y="196"/>
                </a:lnTo>
                <a:lnTo>
                  <a:pt x="336" y="194"/>
                </a:lnTo>
                <a:lnTo>
                  <a:pt x="341" y="191"/>
                </a:lnTo>
                <a:lnTo>
                  <a:pt x="342" y="187"/>
                </a:lnTo>
                <a:lnTo>
                  <a:pt x="342" y="183"/>
                </a:lnTo>
                <a:lnTo>
                  <a:pt x="342" y="179"/>
                </a:lnTo>
                <a:lnTo>
                  <a:pt x="339" y="172"/>
                </a:lnTo>
                <a:lnTo>
                  <a:pt x="328" y="139"/>
                </a:lnTo>
                <a:lnTo>
                  <a:pt x="274" y="139"/>
                </a:lnTo>
                <a:lnTo>
                  <a:pt x="260" y="177"/>
                </a:lnTo>
                <a:lnTo>
                  <a:pt x="260" y="179"/>
                </a:lnTo>
                <a:lnTo>
                  <a:pt x="260" y="182"/>
                </a:lnTo>
                <a:lnTo>
                  <a:pt x="260" y="184"/>
                </a:lnTo>
                <a:lnTo>
                  <a:pt x="260" y="187"/>
                </a:lnTo>
                <a:lnTo>
                  <a:pt x="261" y="190"/>
                </a:lnTo>
                <a:lnTo>
                  <a:pt x="263" y="193"/>
                </a:lnTo>
                <a:lnTo>
                  <a:pt x="266" y="196"/>
                </a:lnTo>
                <a:lnTo>
                  <a:pt x="226" y="196"/>
                </a:lnTo>
                <a:lnTo>
                  <a:pt x="228" y="194"/>
                </a:lnTo>
                <a:lnTo>
                  <a:pt x="233" y="190"/>
                </a:lnTo>
                <a:lnTo>
                  <a:pt x="239" y="183"/>
                </a:lnTo>
                <a:lnTo>
                  <a:pt x="242" y="177"/>
                </a:lnTo>
                <a:lnTo>
                  <a:pt x="244" y="172"/>
                </a:lnTo>
                <a:close/>
                <a:moveTo>
                  <a:pt x="281" y="121"/>
                </a:moveTo>
                <a:lnTo>
                  <a:pt x="321" y="121"/>
                </a:lnTo>
                <a:lnTo>
                  <a:pt x="301" y="65"/>
                </a:lnTo>
                <a:lnTo>
                  <a:pt x="281" y="121"/>
                </a:lnTo>
                <a:close/>
                <a:moveTo>
                  <a:pt x="558" y="11"/>
                </a:moveTo>
                <a:lnTo>
                  <a:pt x="595" y="48"/>
                </a:lnTo>
                <a:lnTo>
                  <a:pt x="627" y="11"/>
                </a:lnTo>
                <a:lnTo>
                  <a:pt x="674" y="11"/>
                </a:lnTo>
                <a:lnTo>
                  <a:pt x="673" y="12"/>
                </a:lnTo>
                <a:lnTo>
                  <a:pt x="670" y="17"/>
                </a:lnTo>
                <a:lnTo>
                  <a:pt x="667" y="19"/>
                </a:lnTo>
                <a:lnTo>
                  <a:pt x="665" y="24"/>
                </a:lnTo>
                <a:lnTo>
                  <a:pt x="665" y="28"/>
                </a:lnTo>
                <a:lnTo>
                  <a:pt x="665" y="32"/>
                </a:lnTo>
                <a:lnTo>
                  <a:pt x="673" y="108"/>
                </a:lnTo>
                <a:lnTo>
                  <a:pt x="678" y="176"/>
                </a:lnTo>
                <a:lnTo>
                  <a:pt x="680" y="179"/>
                </a:lnTo>
                <a:lnTo>
                  <a:pt x="681" y="184"/>
                </a:lnTo>
                <a:lnTo>
                  <a:pt x="684" y="191"/>
                </a:lnTo>
                <a:lnTo>
                  <a:pt x="687" y="194"/>
                </a:lnTo>
                <a:lnTo>
                  <a:pt x="691" y="196"/>
                </a:lnTo>
                <a:lnTo>
                  <a:pt x="636" y="196"/>
                </a:lnTo>
                <a:lnTo>
                  <a:pt x="637" y="194"/>
                </a:lnTo>
                <a:lnTo>
                  <a:pt x="639" y="193"/>
                </a:lnTo>
                <a:lnTo>
                  <a:pt x="641" y="190"/>
                </a:lnTo>
                <a:lnTo>
                  <a:pt x="644" y="183"/>
                </a:lnTo>
                <a:lnTo>
                  <a:pt x="646" y="180"/>
                </a:lnTo>
                <a:lnTo>
                  <a:pt x="646" y="179"/>
                </a:lnTo>
                <a:lnTo>
                  <a:pt x="646" y="173"/>
                </a:lnTo>
                <a:lnTo>
                  <a:pt x="644" y="146"/>
                </a:lnTo>
                <a:lnTo>
                  <a:pt x="640" y="97"/>
                </a:lnTo>
                <a:lnTo>
                  <a:pt x="634" y="28"/>
                </a:lnTo>
                <a:lnTo>
                  <a:pt x="606" y="60"/>
                </a:lnTo>
                <a:lnTo>
                  <a:pt x="613" y="69"/>
                </a:lnTo>
                <a:lnTo>
                  <a:pt x="606" y="79"/>
                </a:lnTo>
                <a:lnTo>
                  <a:pt x="603" y="83"/>
                </a:lnTo>
                <a:lnTo>
                  <a:pt x="599" y="90"/>
                </a:lnTo>
                <a:lnTo>
                  <a:pt x="593" y="104"/>
                </a:lnTo>
                <a:lnTo>
                  <a:pt x="547" y="53"/>
                </a:lnTo>
                <a:lnTo>
                  <a:pt x="544" y="52"/>
                </a:lnTo>
                <a:lnTo>
                  <a:pt x="533" y="173"/>
                </a:lnTo>
                <a:lnTo>
                  <a:pt x="533" y="176"/>
                </a:lnTo>
                <a:lnTo>
                  <a:pt x="534" y="183"/>
                </a:lnTo>
                <a:lnTo>
                  <a:pt x="534" y="186"/>
                </a:lnTo>
                <a:lnTo>
                  <a:pt x="537" y="190"/>
                </a:lnTo>
                <a:lnTo>
                  <a:pt x="540" y="193"/>
                </a:lnTo>
                <a:lnTo>
                  <a:pt x="544" y="196"/>
                </a:lnTo>
                <a:lnTo>
                  <a:pt x="503" y="196"/>
                </a:lnTo>
                <a:lnTo>
                  <a:pt x="504" y="194"/>
                </a:lnTo>
                <a:lnTo>
                  <a:pt x="509" y="191"/>
                </a:lnTo>
                <a:lnTo>
                  <a:pt x="512" y="187"/>
                </a:lnTo>
                <a:lnTo>
                  <a:pt x="513" y="184"/>
                </a:lnTo>
                <a:lnTo>
                  <a:pt x="516" y="179"/>
                </a:lnTo>
                <a:lnTo>
                  <a:pt x="516" y="176"/>
                </a:lnTo>
                <a:lnTo>
                  <a:pt x="516" y="173"/>
                </a:lnTo>
                <a:lnTo>
                  <a:pt x="531" y="38"/>
                </a:lnTo>
                <a:lnTo>
                  <a:pt x="531" y="35"/>
                </a:lnTo>
                <a:lnTo>
                  <a:pt x="530" y="27"/>
                </a:lnTo>
                <a:lnTo>
                  <a:pt x="530" y="22"/>
                </a:lnTo>
                <a:lnTo>
                  <a:pt x="527" y="17"/>
                </a:lnTo>
                <a:lnTo>
                  <a:pt x="524" y="14"/>
                </a:lnTo>
                <a:lnTo>
                  <a:pt x="521" y="11"/>
                </a:lnTo>
                <a:lnTo>
                  <a:pt x="558" y="11"/>
                </a:lnTo>
                <a:close/>
                <a:moveTo>
                  <a:pt x="1137" y="172"/>
                </a:moveTo>
                <a:lnTo>
                  <a:pt x="1201" y="0"/>
                </a:lnTo>
                <a:lnTo>
                  <a:pt x="1269" y="179"/>
                </a:lnTo>
                <a:lnTo>
                  <a:pt x="1272" y="184"/>
                </a:lnTo>
                <a:lnTo>
                  <a:pt x="1274" y="189"/>
                </a:lnTo>
                <a:lnTo>
                  <a:pt x="1281" y="194"/>
                </a:lnTo>
                <a:lnTo>
                  <a:pt x="1284" y="191"/>
                </a:lnTo>
                <a:lnTo>
                  <a:pt x="1287" y="187"/>
                </a:lnTo>
                <a:lnTo>
                  <a:pt x="1289" y="183"/>
                </a:lnTo>
                <a:lnTo>
                  <a:pt x="1289" y="180"/>
                </a:lnTo>
                <a:lnTo>
                  <a:pt x="1290" y="176"/>
                </a:lnTo>
                <a:lnTo>
                  <a:pt x="1290" y="172"/>
                </a:lnTo>
                <a:lnTo>
                  <a:pt x="1290" y="48"/>
                </a:lnTo>
                <a:lnTo>
                  <a:pt x="1290" y="45"/>
                </a:lnTo>
                <a:lnTo>
                  <a:pt x="1289" y="41"/>
                </a:lnTo>
                <a:lnTo>
                  <a:pt x="1289" y="35"/>
                </a:lnTo>
                <a:lnTo>
                  <a:pt x="1287" y="31"/>
                </a:lnTo>
                <a:lnTo>
                  <a:pt x="1284" y="24"/>
                </a:lnTo>
                <a:lnTo>
                  <a:pt x="1281" y="18"/>
                </a:lnTo>
                <a:lnTo>
                  <a:pt x="1279" y="15"/>
                </a:lnTo>
                <a:lnTo>
                  <a:pt x="1276" y="14"/>
                </a:lnTo>
                <a:lnTo>
                  <a:pt x="1276" y="11"/>
                </a:lnTo>
                <a:lnTo>
                  <a:pt x="1313" y="11"/>
                </a:lnTo>
                <a:lnTo>
                  <a:pt x="1397" y="124"/>
                </a:lnTo>
                <a:lnTo>
                  <a:pt x="1397" y="34"/>
                </a:lnTo>
                <a:lnTo>
                  <a:pt x="1397" y="31"/>
                </a:lnTo>
                <a:lnTo>
                  <a:pt x="1396" y="25"/>
                </a:lnTo>
                <a:lnTo>
                  <a:pt x="1392" y="18"/>
                </a:lnTo>
                <a:lnTo>
                  <a:pt x="1390" y="14"/>
                </a:lnTo>
                <a:lnTo>
                  <a:pt x="1386" y="11"/>
                </a:lnTo>
                <a:lnTo>
                  <a:pt x="1424" y="11"/>
                </a:lnTo>
                <a:lnTo>
                  <a:pt x="1423" y="12"/>
                </a:lnTo>
                <a:lnTo>
                  <a:pt x="1418" y="17"/>
                </a:lnTo>
                <a:lnTo>
                  <a:pt x="1417" y="19"/>
                </a:lnTo>
                <a:lnTo>
                  <a:pt x="1414" y="24"/>
                </a:lnTo>
                <a:lnTo>
                  <a:pt x="1413" y="28"/>
                </a:lnTo>
                <a:lnTo>
                  <a:pt x="1413" y="34"/>
                </a:lnTo>
                <a:lnTo>
                  <a:pt x="1413" y="203"/>
                </a:lnTo>
                <a:lnTo>
                  <a:pt x="1304" y="59"/>
                </a:lnTo>
                <a:lnTo>
                  <a:pt x="1304" y="172"/>
                </a:lnTo>
                <a:lnTo>
                  <a:pt x="1304" y="175"/>
                </a:lnTo>
                <a:lnTo>
                  <a:pt x="1305" y="182"/>
                </a:lnTo>
                <a:lnTo>
                  <a:pt x="1307" y="184"/>
                </a:lnTo>
                <a:lnTo>
                  <a:pt x="1308" y="189"/>
                </a:lnTo>
                <a:lnTo>
                  <a:pt x="1311" y="193"/>
                </a:lnTo>
                <a:lnTo>
                  <a:pt x="1315" y="196"/>
                </a:lnTo>
                <a:lnTo>
                  <a:pt x="1279" y="196"/>
                </a:lnTo>
                <a:lnTo>
                  <a:pt x="1228" y="196"/>
                </a:lnTo>
                <a:lnTo>
                  <a:pt x="1229" y="194"/>
                </a:lnTo>
                <a:lnTo>
                  <a:pt x="1233" y="191"/>
                </a:lnTo>
                <a:lnTo>
                  <a:pt x="1233" y="187"/>
                </a:lnTo>
                <a:lnTo>
                  <a:pt x="1235" y="183"/>
                </a:lnTo>
                <a:lnTo>
                  <a:pt x="1233" y="179"/>
                </a:lnTo>
                <a:lnTo>
                  <a:pt x="1232" y="172"/>
                </a:lnTo>
                <a:lnTo>
                  <a:pt x="1221" y="139"/>
                </a:lnTo>
                <a:lnTo>
                  <a:pt x="1167" y="139"/>
                </a:lnTo>
                <a:lnTo>
                  <a:pt x="1153" y="177"/>
                </a:lnTo>
                <a:lnTo>
                  <a:pt x="1153" y="179"/>
                </a:lnTo>
                <a:lnTo>
                  <a:pt x="1151" y="182"/>
                </a:lnTo>
                <a:lnTo>
                  <a:pt x="1151" y="184"/>
                </a:lnTo>
                <a:lnTo>
                  <a:pt x="1153" y="187"/>
                </a:lnTo>
                <a:lnTo>
                  <a:pt x="1153" y="190"/>
                </a:lnTo>
                <a:lnTo>
                  <a:pt x="1156" y="193"/>
                </a:lnTo>
                <a:lnTo>
                  <a:pt x="1159" y="196"/>
                </a:lnTo>
                <a:lnTo>
                  <a:pt x="1119" y="196"/>
                </a:lnTo>
                <a:lnTo>
                  <a:pt x="1120" y="194"/>
                </a:lnTo>
                <a:lnTo>
                  <a:pt x="1125" y="190"/>
                </a:lnTo>
                <a:lnTo>
                  <a:pt x="1132" y="183"/>
                </a:lnTo>
                <a:lnTo>
                  <a:pt x="1135" y="177"/>
                </a:lnTo>
                <a:lnTo>
                  <a:pt x="1137" y="172"/>
                </a:lnTo>
                <a:close/>
                <a:moveTo>
                  <a:pt x="1173" y="121"/>
                </a:moveTo>
                <a:lnTo>
                  <a:pt x="1214" y="121"/>
                </a:lnTo>
                <a:lnTo>
                  <a:pt x="1192" y="65"/>
                </a:lnTo>
                <a:lnTo>
                  <a:pt x="1173" y="12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1" name="Freeform 191">
            <a:extLst>
              <a:ext uri="{FF2B5EF4-FFF2-40B4-BE49-F238E27FC236}">
                <a16:creationId xmlns:a16="http://schemas.microsoft.com/office/drawing/2014/main" id="{01F598C4-FF72-591F-E57D-D8ED56C34C0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696400" y="4833168"/>
            <a:ext cx="301786" cy="126000"/>
          </a:xfrm>
          <a:custGeom>
            <a:avLst/>
            <a:gdLst>
              <a:gd name="T0" fmla="*/ 866 w 983"/>
              <a:gd name="T1" fmla="*/ 406 h 410"/>
              <a:gd name="T2" fmla="*/ 785 w 983"/>
              <a:gd name="T3" fmla="*/ 375 h 410"/>
              <a:gd name="T4" fmla="*/ 750 w 983"/>
              <a:gd name="T5" fmla="*/ 331 h 410"/>
              <a:gd name="T6" fmla="*/ 796 w 983"/>
              <a:gd name="T7" fmla="*/ 329 h 410"/>
              <a:gd name="T8" fmla="*/ 84 w 983"/>
              <a:gd name="T9" fmla="*/ 215 h 410"/>
              <a:gd name="T10" fmla="*/ 48 w 983"/>
              <a:gd name="T11" fmla="*/ 259 h 410"/>
              <a:gd name="T12" fmla="*/ 94 w 983"/>
              <a:gd name="T13" fmla="*/ 338 h 410"/>
              <a:gd name="T14" fmla="*/ 56 w 983"/>
              <a:gd name="T15" fmla="*/ 406 h 410"/>
              <a:gd name="T16" fmla="*/ 4 w 983"/>
              <a:gd name="T17" fmla="*/ 353 h 410"/>
              <a:gd name="T18" fmla="*/ 42 w 983"/>
              <a:gd name="T19" fmla="*/ 331 h 410"/>
              <a:gd name="T20" fmla="*/ 9 w 983"/>
              <a:gd name="T21" fmla="*/ 229 h 410"/>
              <a:gd name="T22" fmla="*/ 285 w 983"/>
              <a:gd name="T23" fmla="*/ 74 h 410"/>
              <a:gd name="T24" fmla="*/ 333 w 983"/>
              <a:gd name="T25" fmla="*/ 139 h 410"/>
              <a:gd name="T26" fmla="*/ 235 w 983"/>
              <a:gd name="T27" fmla="*/ 45 h 410"/>
              <a:gd name="T28" fmla="*/ 666 w 983"/>
              <a:gd name="T29" fmla="*/ 19 h 410"/>
              <a:gd name="T30" fmla="*/ 596 w 983"/>
              <a:gd name="T31" fmla="*/ 136 h 410"/>
              <a:gd name="T32" fmla="*/ 534 w 983"/>
              <a:gd name="T33" fmla="*/ 193 h 410"/>
              <a:gd name="T34" fmla="*/ 574 w 983"/>
              <a:gd name="T35" fmla="*/ 7 h 410"/>
              <a:gd name="T36" fmla="*/ 433 w 983"/>
              <a:gd name="T37" fmla="*/ 47 h 410"/>
              <a:gd name="T38" fmla="*/ 406 w 983"/>
              <a:gd name="T39" fmla="*/ 122 h 410"/>
              <a:gd name="T40" fmla="*/ 456 w 983"/>
              <a:gd name="T41" fmla="*/ 142 h 410"/>
              <a:gd name="T42" fmla="*/ 456 w 983"/>
              <a:gd name="T43" fmla="*/ 53 h 410"/>
              <a:gd name="T44" fmla="*/ 494 w 983"/>
              <a:gd name="T45" fmla="*/ 26 h 410"/>
              <a:gd name="T46" fmla="*/ 491 w 983"/>
              <a:gd name="T47" fmla="*/ 172 h 410"/>
              <a:gd name="T48" fmla="*/ 384 w 983"/>
              <a:gd name="T49" fmla="*/ 176 h 410"/>
              <a:gd name="T50" fmla="*/ 377 w 983"/>
              <a:gd name="T51" fmla="*/ 33 h 410"/>
              <a:gd name="T52" fmla="*/ 161 w 983"/>
              <a:gd name="T53" fmla="*/ 118 h 410"/>
              <a:gd name="T54" fmla="*/ 203 w 983"/>
              <a:gd name="T55" fmla="*/ 4 h 410"/>
              <a:gd name="T56" fmla="*/ 196 w 983"/>
              <a:gd name="T57" fmla="*/ 191 h 410"/>
              <a:gd name="T58" fmla="*/ 142 w 983"/>
              <a:gd name="T59" fmla="*/ 193 h 410"/>
              <a:gd name="T60" fmla="*/ 139 w 983"/>
              <a:gd name="T61" fmla="*/ 7 h 410"/>
              <a:gd name="T62" fmla="*/ 89 w 983"/>
              <a:gd name="T63" fmla="*/ 38 h 410"/>
              <a:gd name="T64" fmla="*/ 49 w 983"/>
              <a:gd name="T65" fmla="*/ 59 h 410"/>
              <a:gd name="T66" fmla="*/ 96 w 983"/>
              <a:gd name="T67" fmla="*/ 149 h 410"/>
              <a:gd name="T68" fmla="*/ 28 w 983"/>
              <a:gd name="T69" fmla="*/ 197 h 410"/>
              <a:gd name="T70" fmla="*/ 19 w 983"/>
              <a:gd name="T71" fmla="*/ 145 h 410"/>
              <a:gd name="T72" fmla="*/ 25 w 983"/>
              <a:gd name="T73" fmla="*/ 102 h 410"/>
              <a:gd name="T74" fmla="*/ 16 w 983"/>
              <a:gd name="T75" fmla="*/ 11 h 410"/>
              <a:gd name="T76" fmla="*/ 382 w 983"/>
              <a:gd name="T77" fmla="*/ 306 h 410"/>
              <a:gd name="T78" fmla="*/ 322 w 983"/>
              <a:gd name="T79" fmla="*/ 365 h 410"/>
              <a:gd name="T80" fmla="*/ 251 w 983"/>
              <a:gd name="T81" fmla="*/ 404 h 410"/>
              <a:gd name="T82" fmla="*/ 295 w 983"/>
              <a:gd name="T83" fmla="*/ 222 h 410"/>
              <a:gd name="T84" fmla="*/ 591 w 983"/>
              <a:gd name="T85" fmla="*/ 214 h 410"/>
              <a:gd name="T86" fmla="*/ 721 w 983"/>
              <a:gd name="T87" fmla="*/ 215 h 410"/>
              <a:gd name="T88" fmla="*/ 686 w 983"/>
              <a:gd name="T89" fmla="*/ 404 h 410"/>
              <a:gd name="T90" fmla="*/ 647 w 983"/>
              <a:gd name="T91" fmla="*/ 355 h 410"/>
              <a:gd name="T92" fmla="*/ 603 w 983"/>
              <a:gd name="T93" fmla="*/ 406 h 410"/>
              <a:gd name="T94" fmla="*/ 973 w 983"/>
              <a:gd name="T95" fmla="*/ 214 h 410"/>
              <a:gd name="T96" fmla="*/ 945 w 983"/>
              <a:gd name="T97" fmla="*/ 262 h 410"/>
              <a:gd name="T98" fmla="*/ 899 w 983"/>
              <a:gd name="T99" fmla="*/ 396 h 410"/>
              <a:gd name="T100" fmla="*/ 861 w 983"/>
              <a:gd name="T101" fmla="*/ 224 h 410"/>
              <a:gd name="T102" fmla="*/ 159 w 983"/>
              <a:gd name="T103" fmla="*/ 329 h 410"/>
              <a:gd name="T104" fmla="*/ 200 w 983"/>
              <a:gd name="T105" fmla="*/ 217 h 410"/>
              <a:gd name="T106" fmla="*/ 192 w 983"/>
              <a:gd name="T107" fmla="*/ 401 h 410"/>
              <a:gd name="T108" fmla="*/ 138 w 983"/>
              <a:gd name="T109" fmla="*/ 403 h 410"/>
              <a:gd name="T110" fmla="*/ 135 w 983"/>
              <a:gd name="T111" fmla="*/ 218 h 410"/>
              <a:gd name="T112" fmla="*/ 440 w 983"/>
              <a:gd name="T113" fmla="*/ 290 h 410"/>
              <a:gd name="T114" fmla="*/ 471 w 983"/>
              <a:gd name="T115" fmla="*/ 362 h 410"/>
              <a:gd name="T116" fmla="*/ 505 w 983"/>
              <a:gd name="T117" fmla="*/ 287 h 410"/>
              <a:gd name="T118" fmla="*/ 507 w 983"/>
              <a:gd name="T119" fmla="*/ 218 h 410"/>
              <a:gd name="T120" fmla="*/ 546 w 983"/>
              <a:gd name="T121" fmla="*/ 348 h 410"/>
              <a:gd name="T122" fmla="*/ 453 w 983"/>
              <a:gd name="T123" fmla="*/ 407 h 410"/>
              <a:gd name="T124" fmla="*/ 402 w 983"/>
              <a:gd name="T125" fmla="*/ 267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83" h="410">
                <a:moveTo>
                  <a:pt x="791" y="214"/>
                </a:moveTo>
                <a:lnTo>
                  <a:pt x="823" y="214"/>
                </a:lnTo>
                <a:lnTo>
                  <a:pt x="832" y="214"/>
                </a:lnTo>
                <a:lnTo>
                  <a:pt x="837" y="215"/>
                </a:lnTo>
                <a:lnTo>
                  <a:pt x="839" y="217"/>
                </a:lnTo>
                <a:lnTo>
                  <a:pt x="839" y="218"/>
                </a:lnTo>
                <a:lnTo>
                  <a:pt x="840" y="222"/>
                </a:lnTo>
                <a:lnTo>
                  <a:pt x="847" y="260"/>
                </a:lnTo>
                <a:lnTo>
                  <a:pt x="873" y="396"/>
                </a:lnTo>
                <a:lnTo>
                  <a:pt x="874" y="400"/>
                </a:lnTo>
                <a:lnTo>
                  <a:pt x="873" y="401"/>
                </a:lnTo>
                <a:lnTo>
                  <a:pt x="873" y="403"/>
                </a:lnTo>
                <a:lnTo>
                  <a:pt x="870" y="404"/>
                </a:lnTo>
                <a:lnTo>
                  <a:pt x="866" y="406"/>
                </a:lnTo>
                <a:lnTo>
                  <a:pt x="840" y="406"/>
                </a:lnTo>
                <a:lnTo>
                  <a:pt x="834" y="406"/>
                </a:lnTo>
                <a:lnTo>
                  <a:pt x="832" y="404"/>
                </a:lnTo>
                <a:lnTo>
                  <a:pt x="830" y="403"/>
                </a:lnTo>
                <a:lnTo>
                  <a:pt x="829" y="401"/>
                </a:lnTo>
                <a:lnTo>
                  <a:pt x="827" y="387"/>
                </a:lnTo>
                <a:lnTo>
                  <a:pt x="826" y="379"/>
                </a:lnTo>
                <a:lnTo>
                  <a:pt x="825" y="376"/>
                </a:lnTo>
                <a:lnTo>
                  <a:pt x="823" y="375"/>
                </a:lnTo>
                <a:lnTo>
                  <a:pt x="822" y="375"/>
                </a:lnTo>
                <a:lnTo>
                  <a:pt x="819" y="373"/>
                </a:lnTo>
                <a:lnTo>
                  <a:pt x="805" y="373"/>
                </a:lnTo>
                <a:lnTo>
                  <a:pt x="788" y="375"/>
                </a:lnTo>
                <a:lnTo>
                  <a:pt x="785" y="375"/>
                </a:lnTo>
                <a:lnTo>
                  <a:pt x="784" y="376"/>
                </a:lnTo>
                <a:lnTo>
                  <a:pt x="782" y="380"/>
                </a:lnTo>
                <a:lnTo>
                  <a:pt x="777" y="401"/>
                </a:lnTo>
                <a:lnTo>
                  <a:pt x="777" y="403"/>
                </a:lnTo>
                <a:lnTo>
                  <a:pt x="775" y="404"/>
                </a:lnTo>
                <a:lnTo>
                  <a:pt x="771" y="406"/>
                </a:lnTo>
                <a:lnTo>
                  <a:pt x="767" y="406"/>
                </a:lnTo>
                <a:lnTo>
                  <a:pt x="744" y="406"/>
                </a:lnTo>
                <a:lnTo>
                  <a:pt x="740" y="406"/>
                </a:lnTo>
                <a:lnTo>
                  <a:pt x="737" y="404"/>
                </a:lnTo>
                <a:lnTo>
                  <a:pt x="737" y="401"/>
                </a:lnTo>
                <a:lnTo>
                  <a:pt x="737" y="397"/>
                </a:lnTo>
                <a:lnTo>
                  <a:pt x="741" y="373"/>
                </a:lnTo>
                <a:lnTo>
                  <a:pt x="750" y="331"/>
                </a:lnTo>
                <a:lnTo>
                  <a:pt x="765" y="252"/>
                </a:lnTo>
                <a:lnTo>
                  <a:pt x="769" y="229"/>
                </a:lnTo>
                <a:lnTo>
                  <a:pt x="771" y="222"/>
                </a:lnTo>
                <a:lnTo>
                  <a:pt x="774" y="218"/>
                </a:lnTo>
                <a:lnTo>
                  <a:pt x="777" y="215"/>
                </a:lnTo>
                <a:lnTo>
                  <a:pt x="779" y="214"/>
                </a:lnTo>
                <a:lnTo>
                  <a:pt x="791" y="214"/>
                </a:lnTo>
                <a:close/>
                <a:moveTo>
                  <a:pt x="805" y="273"/>
                </a:moveTo>
                <a:lnTo>
                  <a:pt x="799" y="297"/>
                </a:lnTo>
                <a:lnTo>
                  <a:pt x="793" y="322"/>
                </a:lnTo>
                <a:lnTo>
                  <a:pt x="793" y="325"/>
                </a:lnTo>
                <a:lnTo>
                  <a:pt x="793" y="328"/>
                </a:lnTo>
                <a:lnTo>
                  <a:pt x="795" y="329"/>
                </a:lnTo>
                <a:lnTo>
                  <a:pt x="796" y="329"/>
                </a:lnTo>
                <a:lnTo>
                  <a:pt x="815" y="329"/>
                </a:lnTo>
                <a:lnTo>
                  <a:pt x="819" y="329"/>
                </a:lnTo>
                <a:lnTo>
                  <a:pt x="820" y="328"/>
                </a:lnTo>
                <a:lnTo>
                  <a:pt x="820" y="325"/>
                </a:lnTo>
                <a:lnTo>
                  <a:pt x="819" y="322"/>
                </a:lnTo>
                <a:lnTo>
                  <a:pt x="815" y="297"/>
                </a:lnTo>
                <a:lnTo>
                  <a:pt x="810" y="286"/>
                </a:lnTo>
                <a:lnTo>
                  <a:pt x="808" y="273"/>
                </a:lnTo>
                <a:lnTo>
                  <a:pt x="805" y="273"/>
                </a:lnTo>
                <a:close/>
                <a:moveTo>
                  <a:pt x="56" y="212"/>
                </a:moveTo>
                <a:lnTo>
                  <a:pt x="64" y="212"/>
                </a:lnTo>
                <a:lnTo>
                  <a:pt x="73" y="214"/>
                </a:lnTo>
                <a:lnTo>
                  <a:pt x="80" y="214"/>
                </a:lnTo>
                <a:lnTo>
                  <a:pt x="84" y="215"/>
                </a:lnTo>
                <a:lnTo>
                  <a:pt x="86" y="217"/>
                </a:lnTo>
                <a:lnTo>
                  <a:pt x="87" y="218"/>
                </a:lnTo>
                <a:lnTo>
                  <a:pt x="87" y="222"/>
                </a:lnTo>
                <a:lnTo>
                  <a:pt x="87" y="249"/>
                </a:lnTo>
                <a:lnTo>
                  <a:pt x="87" y="255"/>
                </a:lnTo>
                <a:lnTo>
                  <a:pt x="86" y="259"/>
                </a:lnTo>
                <a:lnTo>
                  <a:pt x="84" y="259"/>
                </a:lnTo>
                <a:lnTo>
                  <a:pt x="83" y="259"/>
                </a:lnTo>
                <a:lnTo>
                  <a:pt x="77" y="259"/>
                </a:lnTo>
                <a:lnTo>
                  <a:pt x="57" y="258"/>
                </a:lnTo>
                <a:lnTo>
                  <a:pt x="53" y="258"/>
                </a:lnTo>
                <a:lnTo>
                  <a:pt x="50" y="258"/>
                </a:lnTo>
                <a:lnTo>
                  <a:pt x="49" y="258"/>
                </a:lnTo>
                <a:lnTo>
                  <a:pt x="48" y="259"/>
                </a:lnTo>
                <a:lnTo>
                  <a:pt x="46" y="263"/>
                </a:lnTo>
                <a:lnTo>
                  <a:pt x="46" y="267"/>
                </a:lnTo>
                <a:lnTo>
                  <a:pt x="48" y="270"/>
                </a:lnTo>
                <a:lnTo>
                  <a:pt x="49" y="274"/>
                </a:lnTo>
                <a:lnTo>
                  <a:pt x="53" y="277"/>
                </a:lnTo>
                <a:lnTo>
                  <a:pt x="60" y="286"/>
                </a:lnTo>
                <a:lnTo>
                  <a:pt x="70" y="294"/>
                </a:lnTo>
                <a:lnTo>
                  <a:pt x="74" y="298"/>
                </a:lnTo>
                <a:lnTo>
                  <a:pt x="79" y="303"/>
                </a:lnTo>
                <a:lnTo>
                  <a:pt x="83" y="308"/>
                </a:lnTo>
                <a:lnTo>
                  <a:pt x="87" y="315"/>
                </a:lnTo>
                <a:lnTo>
                  <a:pt x="90" y="321"/>
                </a:lnTo>
                <a:lnTo>
                  <a:pt x="93" y="329"/>
                </a:lnTo>
                <a:lnTo>
                  <a:pt x="94" y="338"/>
                </a:lnTo>
                <a:lnTo>
                  <a:pt x="94" y="346"/>
                </a:lnTo>
                <a:lnTo>
                  <a:pt x="94" y="353"/>
                </a:lnTo>
                <a:lnTo>
                  <a:pt x="94" y="360"/>
                </a:lnTo>
                <a:lnTo>
                  <a:pt x="93" y="366"/>
                </a:lnTo>
                <a:lnTo>
                  <a:pt x="91" y="373"/>
                </a:lnTo>
                <a:lnTo>
                  <a:pt x="89" y="377"/>
                </a:lnTo>
                <a:lnTo>
                  <a:pt x="87" y="383"/>
                </a:lnTo>
                <a:lnTo>
                  <a:pt x="83" y="387"/>
                </a:lnTo>
                <a:lnTo>
                  <a:pt x="80" y="392"/>
                </a:lnTo>
                <a:lnTo>
                  <a:pt x="76" y="396"/>
                </a:lnTo>
                <a:lnTo>
                  <a:pt x="72" y="399"/>
                </a:lnTo>
                <a:lnTo>
                  <a:pt x="67" y="401"/>
                </a:lnTo>
                <a:lnTo>
                  <a:pt x="62" y="403"/>
                </a:lnTo>
                <a:lnTo>
                  <a:pt x="56" y="406"/>
                </a:lnTo>
                <a:lnTo>
                  <a:pt x="50" y="407"/>
                </a:lnTo>
                <a:lnTo>
                  <a:pt x="36" y="408"/>
                </a:lnTo>
                <a:lnTo>
                  <a:pt x="26" y="408"/>
                </a:lnTo>
                <a:lnTo>
                  <a:pt x="19" y="407"/>
                </a:lnTo>
                <a:lnTo>
                  <a:pt x="8" y="406"/>
                </a:lnTo>
                <a:lnTo>
                  <a:pt x="4" y="404"/>
                </a:lnTo>
                <a:lnTo>
                  <a:pt x="1" y="403"/>
                </a:lnTo>
                <a:lnTo>
                  <a:pt x="0" y="399"/>
                </a:lnTo>
                <a:lnTo>
                  <a:pt x="0" y="394"/>
                </a:lnTo>
                <a:lnTo>
                  <a:pt x="0" y="377"/>
                </a:lnTo>
                <a:lnTo>
                  <a:pt x="1" y="358"/>
                </a:lnTo>
                <a:lnTo>
                  <a:pt x="1" y="356"/>
                </a:lnTo>
                <a:lnTo>
                  <a:pt x="2" y="355"/>
                </a:lnTo>
                <a:lnTo>
                  <a:pt x="4" y="353"/>
                </a:lnTo>
                <a:lnTo>
                  <a:pt x="5" y="353"/>
                </a:lnTo>
                <a:lnTo>
                  <a:pt x="19" y="356"/>
                </a:lnTo>
                <a:lnTo>
                  <a:pt x="29" y="358"/>
                </a:lnTo>
                <a:lnTo>
                  <a:pt x="36" y="359"/>
                </a:lnTo>
                <a:lnTo>
                  <a:pt x="40" y="358"/>
                </a:lnTo>
                <a:lnTo>
                  <a:pt x="45" y="356"/>
                </a:lnTo>
                <a:lnTo>
                  <a:pt x="46" y="355"/>
                </a:lnTo>
                <a:lnTo>
                  <a:pt x="49" y="353"/>
                </a:lnTo>
                <a:lnTo>
                  <a:pt x="49" y="351"/>
                </a:lnTo>
                <a:lnTo>
                  <a:pt x="49" y="348"/>
                </a:lnTo>
                <a:lnTo>
                  <a:pt x="49" y="344"/>
                </a:lnTo>
                <a:lnTo>
                  <a:pt x="48" y="339"/>
                </a:lnTo>
                <a:lnTo>
                  <a:pt x="45" y="335"/>
                </a:lnTo>
                <a:lnTo>
                  <a:pt x="42" y="331"/>
                </a:lnTo>
                <a:lnTo>
                  <a:pt x="33" y="322"/>
                </a:lnTo>
                <a:lnTo>
                  <a:pt x="25" y="314"/>
                </a:lnTo>
                <a:lnTo>
                  <a:pt x="16" y="304"/>
                </a:lnTo>
                <a:lnTo>
                  <a:pt x="12" y="298"/>
                </a:lnTo>
                <a:lnTo>
                  <a:pt x="8" y="293"/>
                </a:lnTo>
                <a:lnTo>
                  <a:pt x="5" y="286"/>
                </a:lnTo>
                <a:lnTo>
                  <a:pt x="2" y="279"/>
                </a:lnTo>
                <a:lnTo>
                  <a:pt x="1" y="270"/>
                </a:lnTo>
                <a:lnTo>
                  <a:pt x="0" y="262"/>
                </a:lnTo>
                <a:lnTo>
                  <a:pt x="1" y="255"/>
                </a:lnTo>
                <a:lnTo>
                  <a:pt x="1" y="249"/>
                </a:lnTo>
                <a:lnTo>
                  <a:pt x="2" y="243"/>
                </a:lnTo>
                <a:lnTo>
                  <a:pt x="5" y="239"/>
                </a:lnTo>
                <a:lnTo>
                  <a:pt x="9" y="229"/>
                </a:lnTo>
                <a:lnTo>
                  <a:pt x="12" y="227"/>
                </a:lnTo>
                <a:lnTo>
                  <a:pt x="16" y="224"/>
                </a:lnTo>
                <a:lnTo>
                  <a:pt x="21" y="221"/>
                </a:lnTo>
                <a:lnTo>
                  <a:pt x="25" y="218"/>
                </a:lnTo>
                <a:lnTo>
                  <a:pt x="33" y="215"/>
                </a:lnTo>
                <a:lnTo>
                  <a:pt x="39" y="214"/>
                </a:lnTo>
                <a:lnTo>
                  <a:pt x="45" y="212"/>
                </a:lnTo>
                <a:lnTo>
                  <a:pt x="56" y="212"/>
                </a:lnTo>
                <a:close/>
                <a:moveTo>
                  <a:pt x="261" y="4"/>
                </a:moveTo>
                <a:lnTo>
                  <a:pt x="265" y="4"/>
                </a:lnTo>
                <a:lnTo>
                  <a:pt x="268" y="4"/>
                </a:lnTo>
                <a:lnTo>
                  <a:pt x="269" y="5"/>
                </a:lnTo>
                <a:lnTo>
                  <a:pt x="271" y="9"/>
                </a:lnTo>
                <a:lnTo>
                  <a:pt x="285" y="74"/>
                </a:lnTo>
                <a:lnTo>
                  <a:pt x="295" y="117"/>
                </a:lnTo>
                <a:lnTo>
                  <a:pt x="299" y="95"/>
                </a:lnTo>
                <a:lnTo>
                  <a:pt x="305" y="63"/>
                </a:lnTo>
                <a:lnTo>
                  <a:pt x="313" y="14"/>
                </a:lnTo>
                <a:lnTo>
                  <a:pt x="315" y="5"/>
                </a:lnTo>
                <a:lnTo>
                  <a:pt x="317" y="4"/>
                </a:lnTo>
                <a:lnTo>
                  <a:pt x="322" y="4"/>
                </a:lnTo>
                <a:lnTo>
                  <a:pt x="344" y="4"/>
                </a:lnTo>
                <a:lnTo>
                  <a:pt x="350" y="4"/>
                </a:lnTo>
                <a:lnTo>
                  <a:pt x="354" y="4"/>
                </a:lnTo>
                <a:lnTo>
                  <a:pt x="357" y="5"/>
                </a:lnTo>
                <a:lnTo>
                  <a:pt x="357" y="9"/>
                </a:lnTo>
                <a:lnTo>
                  <a:pt x="343" y="90"/>
                </a:lnTo>
                <a:lnTo>
                  <a:pt x="333" y="139"/>
                </a:lnTo>
                <a:lnTo>
                  <a:pt x="323" y="188"/>
                </a:lnTo>
                <a:lnTo>
                  <a:pt x="322" y="191"/>
                </a:lnTo>
                <a:lnTo>
                  <a:pt x="320" y="194"/>
                </a:lnTo>
                <a:lnTo>
                  <a:pt x="316" y="194"/>
                </a:lnTo>
                <a:lnTo>
                  <a:pt x="312" y="196"/>
                </a:lnTo>
                <a:lnTo>
                  <a:pt x="276" y="194"/>
                </a:lnTo>
                <a:lnTo>
                  <a:pt x="272" y="194"/>
                </a:lnTo>
                <a:lnTo>
                  <a:pt x="269" y="193"/>
                </a:lnTo>
                <a:lnTo>
                  <a:pt x="268" y="191"/>
                </a:lnTo>
                <a:lnTo>
                  <a:pt x="267" y="190"/>
                </a:lnTo>
                <a:lnTo>
                  <a:pt x="258" y="153"/>
                </a:lnTo>
                <a:lnTo>
                  <a:pt x="250" y="118"/>
                </a:lnTo>
                <a:lnTo>
                  <a:pt x="240" y="67"/>
                </a:lnTo>
                <a:lnTo>
                  <a:pt x="235" y="45"/>
                </a:lnTo>
                <a:lnTo>
                  <a:pt x="231" y="14"/>
                </a:lnTo>
                <a:lnTo>
                  <a:pt x="231" y="8"/>
                </a:lnTo>
                <a:lnTo>
                  <a:pt x="231" y="5"/>
                </a:lnTo>
                <a:lnTo>
                  <a:pt x="233" y="5"/>
                </a:lnTo>
                <a:lnTo>
                  <a:pt x="234" y="4"/>
                </a:lnTo>
                <a:lnTo>
                  <a:pt x="238" y="4"/>
                </a:lnTo>
                <a:lnTo>
                  <a:pt x="261" y="4"/>
                </a:lnTo>
                <a:close/>
                <a:moveTo>
                  <a:pt x="655" y="2"/>
                </a:moveTo>
                <a:lnTo>
                  <a:pt x="661" y="4"/>
                </a:lnTo>
                <a:lnTo>
                  <a:pt x="663" y="4"/>
                </a:lnTo>
                <a:lnTo>
                  <a:pt x="665" y="5"/>
                </a:lnTo>
                <a:lnTo>
                  <a:pt x="666" y="7"/>
                </a:lnTo>
                <a:lnTo>
                  <a:pt x="666" y="9"/>
                </a:lnTo>
                <a:lnTo>
                  <a:pt x="666" y="19"/>
                </a:lnTo>
                <a:lnTo>
                  <a:pt x="666" y="100"/>
                </a:lnTo>
                <a:lnTo>
                  <a:pt x="666" y="186"/>
                </a:lnTo>
                <a:lnTo>
                  <a:pt x="666" y="190"/>
                </a:lnTo>
                <a:lnTo>
                  <a:pt x="665" y="193"/>
                </a:lnTo>
                <a:lnTo>
                  <a:pt x="662" y="194"/>
                </a:lnTo>
                <a:lnTo>
                  <a:pt x="658" y="194"/>
                </a:lnTo>
                <a:lnTo>
                  <a:pt x="645" y="194"/>
                </a:lnTo>
                <a:lnTo>
                  <a:pt x="635" y="194"/>
                </a:lnTo>
                <a:lnTo>
                  <a:pt x="632" y="194"/>
                </a:lnTo>
                <a:lnTo>
                  <a:pt x="631" y="194"/>
                </a:lnTo>
                <a:lnTo>
                  <a:pt x="630" y="193"/>
                </a:lnTo>
                <a:lnTo>
                  <a:pt x="628" y="191"/>
                </a:lnTo>
                <a:lnTo>
                  <a:pt x="615" y="172"/>
                </a:lnTo>
                <a:lnTo>
                  <a:pt x="596" y="136"/>
                </a:lnTo>
                <a:lnTo>
                  <a:pt x="586" y="118"/>
                </a:lnTo>
                <a:lnTo>
                  <a:pt x="576" y="98"/>
                </a:lnTo>
                <a:lnTo>
                  <a:pt x="574" y="98"/>
                </a:lnTo>
                <a:lnTo>
                  <a:pt x="574" y="100"/>
                </a:lnTo>
                <a:lnTo>
                  <a:pt x="573" y="101"/>
                </a:lnTo>
                <a:lnTo>
                  <a:pt x="573" y="108"/>
                </a:lnTo>
                <a:lnTo>
                  <a:pt x="574" y="184"/>
                </a:lnTo>
                <a:lnTo>
                  <a:pt x="573" y="188"/>
                </a:lnTo>
                <a:lnTo>
                  <a:pt x="573" y="191"/>
                </a:lnTo>
                <a:lnTo>
                  <a:pt x="570" y="194"/>
                </a:lnTo>
                <a:lnTo>
                  <a:pt x="566" y="194"/>
                </a:lnTo>
                <a:lnTo>
                  <a:pt x="542" y="194"/>
                </a:lnTo>
                <a:lnTo>
                  <a:pt x="536" y="194"/>
                </a:lnTo>
                <a:lnTo>
                  <a:pt x="534" y="193"/>
                </a:lnTo>
                <a:lnTo>
                  <a:pt x="534" y="190"/>
                </a:lnTo>
                <a:lnTo>
                  <a:pt x="532" y="188"/>
                </a:lnTo>
                <a:lnTo>
                  <a:pt x="532" y="180"/>
                </a:lnTo>
                <a:lnTo>
                  <a:pt x="531" y="15"/>
                </a:lnTo>
                <a:lnTo>
                  <a:pt x="531" y="11"/>
                </a:lnTo>
                <a:lnTo>
                  <a:pt x="531" y="8"/>
                </a:lnTo>
                <a:lnTo>
                  <a:pt x="532" y="7"/>
                </a:lnTo>
                <a:lnTo>
                  <a:pt x="535" y="4"/>
                </a:lnTo>
                <a:lnTo>
                  <a:pt x="536" y="4"/>
                </a:lnTo>
                <a:lnTo>
                  <a:pt x="539" y="2"/>
                </a:lnTo>
                <a:lnTo>
                  <a:pt x="563" y="2"/>
                </a:lnTo>
                <a:lnTo>
                  <a:pt x="569" y="4"/>
                </a:lnTo>
                <a:lnTo>
                  <a:pt x="573" y="4"/>
                </a:lnTo>
                <a:lnTo>
                  <a:pt x="574" y="7"/>
                </a:lnTo>
                <a:lnTo>
                  <a:pt x="577" y="9"/>
                </a:lnTo>
                <a:lnTo>
                  <a:pt x="584" y="25"/>
                </a:lnTo>
                <a:lnTo>
                  <a:pt x="604" y="64"/>
                </a:lnTo>
                <a:lnTo>
                  <a:pt x="615" y="86"/>
                </a:lnTo>
                <a:lnTo>
                  <a:pt x="621" y="95"/>
                </a:lnTo>
                <a:lnTo>
                  <a:pt x="623" y="95"/>
                </a:lnTo>
                <a:lnTo>
                  <a:pt x="624" y="94"/>
                </a:lnTo>
                <a:lnTo>
                  <a:pt x="624" y="12"/>
                </a:lnTo>
                <a:lnTo>
                  <a:pt x="624" y="7"/>
                </a:lnTo>
                <a:lnTo>
                  <a:pt x="625" y="4"/>
                </a:lnTo>
                <a:lnTo>
                  <a:pt x="628" y="2"/>
                </a:lnTo>
                <a:lnTo>
                  <a:pt x="655" y="2"/>
                </a:lnTo>
                <a:close/>
                <a:moveTo>
                  <a:pt x="437" y="46"/>
                </a:moveTo>
                <a:lnTo>
                  <a:pt x="433" y="47"/>
                </a:lnTo>
                <a:lnTo>
                  <a:pt x="429" y="47"/>
                </a:lnTo>
                <a:lnTo>
                  <a:pt x="425" y="49"/>
                </a:lnTo>
                <a:lnTo>
                  <a:pt x="421" y="52"/>
                </a:lnTo>
                <a:lnTo>
                  <a:pt x="418" y="55"/>
                </a:lnTo>
                <a:lnTo>
                  <a:pt x="415" y="57"/>
                </a:lnTo>
                <a:lnTo>
                  <a:pt x="411" y="63"/>
                </a:lnTo>
                <a:lnTo>
                  <a:pt x="406" y="71"/>
                </a:lnTo>
                <a:lnTo>
                  <a:pt x="405" y="79"/>
                </a:lnTo>
                <a:lnTo>
                  <a:pt x="404" y="87"/>
                </a:lnTo>
                <a:lnTo>
                  <a:pt x="402" y="94"/>
                </a:lnTo>
                <a:lnTo>
                  <a:pt x="402" y="101"/>
                </a:lnTo>
                <a:lnTo>
                  <a:pt x="404" y="110"/>
                </a:lnTo>
                <a:lnTo>
                  <a:pt x="406" y="118"/>
                </a:lnTo>
                <a:lnTo>
                  <a:pt x="406" y="122"/>
                </a:lnTo>
                <a:lnTo>
                  <a:pt x="409" y="128"/>
                </a:lnTo>
                <a:lnTo>
                  <a:pt x="411" y="132"/>
                </a:lnTo>
                <a:lnTo>
                  <a:pt x="413" y="136"/>
                </a:lnTo>
                <a:lnTo>
                  <a:pt x="416" y="141"/>
                </a:lnTo>
                <a:lnTo>
                  <a:pt x="419" y="143"/>
                </a:lnTo>
                <a:lnTo>
                  <a:pt x="422" y="146"/>
                </a:lnTo>
                <a:lnTo>
                  <a:pt x="426" y="148"/>
                </a:lnTo>
                <a:lnTo>
                  <a:pt x="430" y="149"/>
                </a:lnTo>
                <a:lnTo>
                  <a:pt x="436" y="150"/>
                </a:lnTo>
                <a:lnTo>
                  <a:pt x="440" y="149"/>
                </a:lnTo>
                <a:lnTo>
                  <a:pt x="445" y="149"/>
                </a:lnTo>
                <a:lnTo>
                  <a:pt x="449" y="148"/>
                </a:lnTo>
                <a:lnTo>
                  <a:pt x="453" y="145"/>
                </a:lnTo>
                <a:lnTo>
                  <a:pt x="456" y="142"/>
                </a:lnTo>
                <a:lnTo>
                  <a:pt x="459" y="139"/>
                </a:lnTo>
                <a:lnTo>
                  <a:pt x="461" y="136"/>
                </a:lnTo>
                <a:lnTo>
                  <a:pt x="464" y="132"/>
                </a:lnTo>
                <a:lnTo>
                  <a:pt x="469" y="124"/>
                </a:lnTo>
                <a:lnTo>
                  <a:pt x="471" y="115"/>
                </a:lnTo>
                <a:lnTo>
                  <a:pt x="473" y="107"/>
                </a:lnTo>
                <a:lnTo>
                  <a:pt x="474" y="98"/>
                </a:lnTo>
                <a:lnTo>
                  <a:pt x="473" y="91"/>
                </a:lnTo>
                <a:lnTo>
                  <a:pt x="471" y="84"/>
                </a:lnTo>
                <a:lnTo>
                  <a:pt x="470" y="76"/>
                </a:lnTo>
                <a:lnTo>
                  <a:pt x="466" y="67"/>
                </a:lnTo>
                <a:lnTo>
                  <a:pt x="461" y="59"/>
                </a:lnTo>
                <a:lnTo>
                  <a:pt x="459" y="56"/>
                </a:lnTo>
                <a:lnTo>
                  <a:pt x="456" y="53"/>
                </a:lnTo>
                <a:lnTo>
                  <a:pt x="452" y="50"/>
                </a:lnTo>
                <a:lnTo>
                  <a:pt x="447" y="47"/>
                </a:lnTo>
                <a:lnTo>
                  <a:pt x="443" y="47"/>
                </a:lnTo>
                <a:lnTo>
                  <a:pt x="437" y="46"/>
                </a:lnTo>
                <a:close/>
                <a:moveTo>
                  <a:pt x="437" y="0"/>
                </a:moveTo>
                <a:lnTo>
                  <a:pt x="449" y="1"/>
                </a:lnTo>
                <a:lnTo>
                  <a:pt x="457" y="2"/>
                </a:lnTo>
                <a:lnTo>
                  <a:pt x="463" y="4"/>
                </a:lnTo>
                <a:lnTo>
                  <a:pt x="467" y="5"/>
                </a:lnTo>
                <a:lnTo>
                  <a:pt x="470" y="7"/>
                </a:lnTo>
                <a:lnTo>
                  <a:pt x="474" y="9"/>
                </a:lnTo>
                <a:lnTo>
                  <a:pt x="481" y="15"/>
                </a:lnTo>
                <a:lnTo>
                  <a:pt x="488" y="21"/>
                </a:lnTo>
                <a:lnTo>
                  <a:pt x="494" y="26"/>
                </a:lnTo>
                <a:lnTo>
                  <a:pt x="498" y="33"/>
                </a:lnTo>
                <a:lnTo>
                  <a:pt x="502" y="42"/>
                </a:lnTo>
                <a:lnTo>
                  <a:pt x="507" y="49"/>
                </a:lnTo>
                <a:lnTo>
                  <a:pt x="510" y="57"/>
                </a:lnTo>
                <a:lnTo>
                  <a:pt x="512" y="66"/>
                </a:lnTo>
                <a:lnTo>
                  <a:pt x="515" y="83"/>
                </a:lnTo>
                <a:lnTo>
                  <a:pt x="517" y="98"/>
                </a:lnTo>
                <a:lnTo>
                  <a:pt x="515" y="114"/>
                </a:lnTo>
                <a:lnTo>
                  <a:pt x="512" y="129"/>
                </a:lnTo>
                <a:lnTo>
                  <a:pt x="511" y="136"/>
                </a:lnTo>
                <a:lnTo>
                  <a:pt x="508" y="145"/>
                </a:lnTo>
                <a:lnTo>
                  <a:pt x="504" y="153"/>
                </a:lnTo>
                <a:lnTo>
                  <a:pt x="498" y="162"/>
                </a:lnTo>
                <a:lnTo>
                  <a:pt x="491" y="172"/>
                </a:lnTo>
                <a:lnTo>
                  <a:pt x="484" y="179"/>
                </a:lnTo>
                <a:lnTo>
                  <a:pt x="477" y="186"/>
                </a:lnTo>
                <a:lnTo>
                  <a:pt x="469" y="191"/>
                </a:lnTo>
                <a:lnTo>
                  <a:pt x="461" y="194"/>
                </a:lnTo>
                <a:lnTo>
                  <a:pt x="454" y="196"/>
                </a:lnTo>
                <a:lnTo>
                  <a:pt x="446" y="197"/>
                </a:lnTo>
                <a:lnTo>
                  <a:pt x="440" y="198"/>
                </a:lnTo>
                <a:lnTo>
                  <a:pt x="428" y="197"/>
                </a:lnTo>
                <a:lnTo>
                  <a:pt x="422" y="197"/>
                </a:lnTo>
                <a:lnTo>
                  <a:pt x="416" y="196"/>
                </a:lnTo>
                <a:lnTo>
                  <a:pt x="408" y="191"/>
                </a:lnTo>
                <a:lnTo>
                  <a:pt x="398" y="187"/>
                </a:lnTo>
                <a:lnTo>
                  <a:pt x="391" y="181"/>
                </a:lnTo>
                <a:lnTo>
                  <a:pt x="384" y="176"/>
                </a:lnTo>
                <a:lnTo>
                  <a:pt x="378" y="169"/>
                </a:lnTo>
                <a:lnTo>
                  <a:pt x="374" y="162"/>
                </a:lnTo>
                <a:lnTo>
                  <a:pt x="367" y="145"/>
                </a:lnTo>
                <a:lnTo>
                  <a:pt x="364" y="138"/>
                </a:lnTo>
                <a:lnTo>
                  <a:pt x="361" y="129"/>
                </a:lnTo>
                <a:lnTo>
                  <a:pt x="360" y="112"/>
                </a:lnTo>
                <a:lnTo>
                  <a:pt x="358" y="98"/>
                </a:lnTo>
                <a:lnTo>
                  <a:pt x="360" y="81"/>
                </a:lnTo>
                <a:lnTo>
                  <a:pt x="361" y="73"/>
                </a:lnTo>
                <a:lnTo>
                  <a:pt x="363" y="64"/>
                </a:lnTo>
                <a:lnTo>
                  <a:pt x="365" y="56"/>
                </a:lnTo>
                <a:lnTo>
                  <a:pt x="370" y="47"/>
                </a:lnTo>
                <a:lnTo>
                  <a:pt x="372" y="40"/>
                </a:lnTo>
                <a:lnTo>
                  <a:pt x="377" y="33"/>
                </a:lnTo>
                <a:lnTo>
                  <a:pt x="382" y="26"/>
                </a:lnTo>
                <a:lnTo>
                  <a:pt x="388" y="19"/>
                </a:lnTo>
                <a:lnTo>
                  <a:pt x="395" y="14"/>
                </a:lnTo>
                <a:lnTo>
                  <a:pt x="402" y="9"/>
                </a:lnTo>
                <a:lnTo>
                  <a:pt x="409" y="5"/>
                </a:lnTo>
                <a:lnTo>
                  <a:pt x="419" y="2"/>
                </a:lnTo>
                <a:lnTo>
                  <a:pt x="428" y="1"/>
                </a:lnTo>
                <a:lnTo>
                  <a:pt x="437" y="0"/>
                </a:lnTo>
                <a:close/>
                <a:moveTo>
                  <a:pt x="172" y="63"/>
                </a:moveTo>
                <a:lnTo>
                  <a:pt x="166" y="87"/>
                </a:lnTo>
                <a:lnTo>
                  <a:pt x="161" y="111"/>
                </a:lnTo>
                <a:lnTo>
                  <a:pt x="159" y="115"/>
                </a:lnTo>
                <a:lnTo>
                  <a:pt x="161" y="117"/>
                </a:lnTo>
                <a:lnTo>
                  <a:pt x="161" y="118"/>
                </a:lnTo>
                <a:lnTo>
                  <a:pt x="163" y="119"/>
                </a:lnTo>
                <a:lnTo>
                  <a:pt x="182" y="119"/>
                </a:lnTo>
                <a:lnTo>
                  <a:pt x="185" y="118"/>
                </a:lnTo>
                <a:lnTo>
                  <a:pt x="186" y="117"/>
                </a:lnTo>
                <a:lnTo>
                  <a:pt x="186" y="115"/>
                </a:lnTo>
                <a:lnTo>
                  <a:pt x="186" y="112"/>
                </a:lnTo>
                <a:lnTo>
                  <a:pt x="180" y="87"/>
                </a:lnTo>
                <a:lnTo>
                  <a:pt x="178" y="74"/>
                </a:lnTo>
                <a:lnTo>
                  <a:pt x="173" y="63"/>
                </a:lnTo>
                <a:lnTo>
                  <a:pt x="172" y="63"/>
                </a:lnTo>
                <a:close/>
                <a:moveTo>
                  <a:pt x="158" y="2"/>
                </a:moveTo>
                <a:lnTo>
                  <a:pt x="190" y="2"/>
                </a:lnTo>
                <a:lnTo>
                  <a:pt x="199" y="2"/>
                </a:lnTo>
                <a:lnTo>
                  <a:pt x="203" y="4"/>
                </a:lnTo>
                <a:lnTo>
                  <a:pt x="204" y="5"/>
                </a:lnTo>
                <a:lnTo>
                  <a:pt x="206" y="7"/>
                </a:lnTo>
                <a:lnTo>
                  <a:pt x="207" y="12"/>
                </a:lnTo>
                <a:lnTo>
                  <a:pt x="214" y="49"/>
                </a:lnTo>
                <a:lnTo>
                  <a:pt x="240" y="184"/>
                </a:lnTo>
                <a:lnTo>
                  <a:pt x="240" y="188"/>
                </a:lnTo>
                <a:lnTo>
                  <a:pt x="240" y="190"/>
                </a:lnTo>
                <a:lnTo>
                  <a:pt x="238" y="191"/>
                </a:lnTo>
                <a:lnTo>
                  <a:pt x="237" y="193"/>
                </a:lnTo>
                <a:lnTo>
                  <a:pt x="233" y="194"/>
                </a:lnTo>
                <a:lnTo>
                  <a:pt x="207" y="196"/>
                </a:lnTo>
                <a:lnTo>
                  <a:pt x="199" y="194"/>
                </a:lnTo>
                <a:lnTo>
                  <a:pt x="197" y="194"/>
                </a:lnTo>
                <a:lnTo>
                  <a:pt x="196" y="191"/>
                </a:lnTo>
                <a:lnTo>
                  <a:pt x="194" y="177"/>
                </a:lnTo>
                <a:lnTo>
                  <a:pt x="193" y="169"/>
                </a:lnTo>
                <a:lnTo>
                  <a:pt x="192" y="166"/>
                </a:lnTo>
                <a:lnTo>
                  <a:pt x="190" y="165"/>
                </a:lnTo>
                <a:lnTo>
                  <a:pt x="189" y="163"/>
                </a:lnTo>
                <a:lnTo>
                  <a:pt x="186" y="163"/>
                </a:lnTo>
                <a:lnTo>
                  <a:pt x="172" y="163"/>
                </a:lnTo>
                <a:lnTo>
                  <a:pt x="153" y="163"/>
                </a:lnTo>
                <a:lnTo>
                  <a:pt x="152" y="163"/>
                </a:lnTo>
                <a:lnTo>
                  <a:pt x="151" y="165"/>
                </a:lnTo>
                <a:lnTo>
                  <a:pt x="148" y="169"/>
                </a:lnTo>
                <a:lnTo>
                  <a:pt x="146" y="177"/>
                </a:lnTo>
                <a:lnTo>
                  <a:pt x="144" y="190"/>
                </a:lnTo>
                <a:lnTo>
                  <a:pt x="142" y="193"/>
                </a:lnTo>
                <a:lnTo>
                  <a:pt x="141" y="193"/>
                </a:lnTo>
                <a:lnTo>
                  <a:pt x="138" y="194"/>
                </a:lnTo>
                <a:lnTo>
                  <a:pt x="132" y="194"/>
                </a:lnTo>
                <a:lnTo>
                  <a:pt x="111" y="194"/>
                </a:lnTo>
                <a:lnTo>
                  <a:pt x="105" y="194"/>
                </a:lnTo>
                <a:lnTo>
                  <a:pt x="104" y="193"/>
                </a:lnTo>
                <a:lnTo>
                  <a:pt x="103" y="190"/>
                </a:lnTo>
                <a:lnTo>
                  <a:pt x="103" y="187"/>
                </a:lnTo>
                <a:lnTo>
                  <a:pt x="108" y="163"/>
                </a:lnTo>
                <a:lnTo>
                  <a:pt x="117" y="119"/>
                </a:lnTo>
                <a:lnTo>
                  <a:pt x="132" y="40"/>
                </a:lnTo>
                <a:lnTo>
                  <a:pt x="137" y="18"/>
                </a:lnTo>
                <a:lnTo>
                  <a:pt x="138" y="11"/>
                </a:lnTo>
                <a:lnTo>
                  <a:pt x="139" y="7"/>
                </a:lnTo>
                <a:lnTo>
                  <a:pt x="142" y="4"/>
                </a:lnTo>
                <a:lnTo>
                  <a:pt x="146" y="2"/>
                </a:lnTo>
                <a:lnTo>
                  <a:pt x="158" y="2"/>
                </a:lnTo>
                <a:close/>
                <a:moveTo>
                  <a:pt x="56" y="0"/>
                </a:moveTo>
                <a:lnTo>
                  <a:pt x="66" y="0"/>
                </a:lnTo>
                <a:lnTo>
                  <a:pt x="74" y="1"/>
                </a:lnTo>
                <a:lnTo>
                  <a:pt x="81" y="2"/>
                </a:lnTo>
                <a:lnTo>
                  <a:pt x="84" y="2"/>
                </a:lnTo>
                <a:lnTo>
                  <a:pt x="86" y="4"/>
                </a:lnTo>
                <a:lnTo>
                  <a:pt x="87" y="4"/>
                </a:lnTo>
                <a:lnTo>
                  <a:pt x="87" y="5"/>
                </a:lnTo>
                <a:lnTo>
                  <a:pt x="89" y="9"/>
                </a:lnTo>
                <a:lnTo>
                  <a:pt x="89" y="24"/>
                </a:lnTo>
                <a:lnTo>
                  <a:pt x="89" y="38"/>
                </a:lnTo>
                <a:lnTo>
                  <a:pt x="87" y="43"/>
                </a:lnTo>
                <a:lnTo>
                  <a:pt x="86" y="46"/>
                </a:lnTo>
                <a:lnTo>
                  <a:pt x="84" y="47"/>
                </a:lnTo>
                <a:lnTo>
                  <a:pt x="83" y="47"/>
                </a:lnTo>
                <a:lnTo>
                  <a:pt x="77" y="47"/>
                </a:lnTo>
                <a:lnTo>
                  <a:pt x="66" y="46"/>
                </a:lnTo>
                <a:lnTo>
                  <a:pt x="57" y="45"/>
                </a:lnTo>
                <a:lnTo>
                  <a:pt x="55" y="45"/>
                </a:lnTo>
                <a:lnTo>
                  <a:pt x="52" y="46"/>
                </a:lnTo>
                <a:lnTo>
                  <a:pt x="50" y="46"/>
                </a:lnTo>
                <a:lnTo>
                  <a:pt x="49" y="47"/>
                </a:lnTo>
                <a:lnTo>
                  <a:pt x="48" y="52"/>
                </a:lnTo>
                <a:lnTo>
                  <a:pt x="48" y="55"/>
                </a:lnTo>
                <a:lnTo>
                  <a:pt x="49" y="59"/>
                </a:lnTo>
                <a:lnTo>
                  <a:pt x="50" y="63"/>
                </a:lnTo>
                <a:lnTo>
                  <a:pt x="53" y="66"/>
                </a:lnTo>
                <a:lnTo>
                  <a:pt x="62" y="74"/>
                </a:lnTo>
                <a:lnTo>
                  <a:pt x="70" y="83"/>
                </a:lnTo>
                <a:lnTo>
                  <a:pt x="76" y="87"/>
                </a:lnTo>
                <a:lnTo>
                  <a:pt x="80" y="91"/>
                </a:lnTo>
                <a:lnTo>
                  <a:pt x="84" y="97"/>
                </a:lnTo>
                <a:lnTo>
                  <a:pt x="89" y="104"/>
                </a:lnTo>
                <a:lnTo>
                  <a:pt x="91" y="110"/>
                </a:lnTo>
                <a:lnTo>
                  <a:pt x="94" y="118"/>
                </a:lnTo>
                <a:lnTo>
                  <a:pt x="96" y="126"/>
                </a:lnTo>
                <a:lnTo>
                  <a:pt x="96" y="135"/>
                </a:lnTo>
                <a:lnTo>
                  <a:pt x="96" y="142"/>
                </a:lnTo>
                <a:lnTo>
                  <a:pt x="96" y="149"/>
                </a:lnTo>
                <a:lnTo>
                  <a:pt x="94" y="156"/>
                </a:lnTo>
                <a:lnTo>
                  <a:pt x="93" y="162"/>
                </a:lnTo>
                <a:lnTo>
                  <a:pt x="90" y="167"/>
                </a:lnTo>
                <a:lnTo>
                  <a:pt x="87" y="172"/>
                </a:lnTo>
                <a:lnTo>
                  <a:pt x="84" y="176"/>
                </a:lnTo>
                <a:lnTo>
                  <a:pt x="81" y="180"/>
                </a:lnTo>
                <a:lnTo>
                  <a:pt x="77" y="184"/>
                </a:lnTo>
                <a:lnTo>
                  <a:pt x="73" y="187"/>
                </a:lnTo>
                <a:lnTo>
                  <a:pt x="69" y="190"/>
                </a:lnTo>
                <a:lnTo>
                  <a:pt x="63" y="193"/>
                </a:lnTo>
                <a:lnTo>
                  <a:pt x="57" y="194"/>
                </a:lnTo>
                <a:lnTo>
                  <a:pt x="52" y="196"/>
                </a:lnTo>
                <a:lnTo>
                  <a:pt x="38" y="197"/>
                </a:lnTo>
                <a:lnTo>
                  <a:pt x="28" y="197"/>
                </a:lnTo>
                <a:lnTo>
                  <a:pt x="19" y="196"/>
                </a:lnTo>
                <a:lnTo>
                  <a:pt x="9" y="194"/>
                </a:lnTo>
                <a:lnTo>
                  <a:pt x="4" y="193"/>
                </a:lnTo>
                <a:lnTo>
                  <a:pt x="2" y="193"/>
                </a:lnTo>
                <a:lnTo>
                  <a:pt x="1" y="191"/>
                </a:lnTo>
                <a:lnTo>
                  <a:pt x="1" y="187"/>
                </a:lnTo>
                <a:lnTo>
                  <a:pt x="1" y="183"/>
                </a:lnTo>
                <a:lnTo>
                  <a:pt x="0" y="167"/>
                </a:lnTo>
                <a:lnTo>
                  <a:pt x="0" y="156"/>
                </a:lnTo>
                <a:lnTo>
                  <a:pt x="1" y="149"/>
                </a:lnTo>
                <a:lnTo>
                  <a:pt x="2" y="145"/>
                </a:lnTo>
                <a:lnTo>
                  <a:pt x="4" y="143"/>
                </a:lnTo>
                <a:lnTo>
                  <a:pt x="7" y="143"/>
                </a:lnTo>
                <a:lnTo>
                  <a:pt x="19" y="145"/>
                </a:lnTo>
                <a:lnTo>
                  <a:pt x="29" y="146"/>
                </a:lnTo>
                <a:lnTo>
                  <a:pt x="38" y="148"/>
                </a:lnTo>
                <a:lnTo>
                  <a:pt x="42" y="146"/>
                </a:lnTo>
                <a:lnTo>
                  <a:pt x="46" y="145"/>
                </a:lnTo>
                <a:lnTo>
                  <a:pt x="48" y="143"/>
                </a:lnTo>
                <a:lnTo>
                  <a:pt x="49" y="142"/>
                </a:lnTo>
                <a:lnTo>
                  <a:pt x="50" y="139"/>
                </a:lnTo>
                <a:lnTo>
                  <a:pt x="50" y="136"/>
                </a:lnTo>
                <a:lnTo>
                  <a:pt x="50" y="132"/>
                </a:lnTo>
                <a:lnTo>
                  <a:pt x="49" y="128"/>
                </a:lnTo>
                <a:lnTo>
                  <a:pt x="46" y="124"/>
                </a:lnTo>
                <a:lnTo>
                  <a:pt x="43" y="119"/>
                </a:lnTo>
                <a:lnTo>
                  <a:pt x="35" y="111"/>
                </a:lnTo>
                <a:lnTo>
                  <a:pt x="25" y="102"/>
                </a:lnTo>
                <a:lnTo>
                  <a:pt x="16" y="93"/>
                </a:lnTo>
                <a:lnTo>
                  <a:pt x="12" y="87"/>
                </a:lnTo>
                <a:lnTo>
                  <a:pt x="8" y="80"/>
                </a:lnTo>
                <a:lnTo>
                  <a:pt x="5" y="74"/>
                </a:lnTo>
                <a:lnTo>
                  <a:pt x="2" y="67"/>
                </a:lnTo>
                <a:lnTo>
                  <a:pt x="1" y="59"/>
                </a:lnTo>
                <a:lnTo>
                  <a:pt x="1" y="50"/>
                </a:lnTo>
                <a:lnTo>
                  <a:pt x="1" y="43"/>
                </a:lnTo>
                <a:lnTo>
                  <a:pt x="2" y="38"/>
                </a:lnTo>
                <a:lnTo>
                  <a:pt x="4" y="32"/>
                </a:lnTo>
                <a:lnTo>
                  <a:pt x="5" y="26"/>
                </a:lnTo>
                <a:lnTo>
                  <a:pt x="11" y="18"/>
                </a:lnTo>
                <a:lnTo>
                  <a:pt x="14" y="15"/>
                </a:lnTo>
                <a:lnTo>
                  <a:pt x="16" y="11"/>
                </a:lnTo>
                <a:lnTo>
                  <a:pt x="21" y="8"/>
                </a:lnTo>
                <a:lnTo>
                  <a:pt x="25" y="7"/>
                </a:lnTo>
                <a:lnTo>
                  <a:pt x="35" y="2"/>
                </a:lnTo>
                <a:lnTo>
                  <a:pt x="39" y="1"/>
                </a:lnTo>
                <a:lnTo>
                  <a:pt x="45" y="1"/>
                </a:lnTo>
                <a:lnTo>
                  <a:pt x="56" y="0"/>
                </a:lnTo>
                <a:close/>
                <a:moveTo>
                  <a:pt x="370" y="214"/>
                </a:moveTo>
                <a:lnTo>
                  <a:pt x="377" y="214"/>
                </a:lnTo>
                <a:lnTo>
                  <a:pt x="378" y="215"/>
                </a:lnTo>
                <a:lnTo>
                  <a:pt x="380" y="215"/>
                </a:lnTo>
                <a:lnTo>
                  <a:pt x="381" y="217"/>
                </a:lnTo>
                <a:lnTo>
                  <a:pt x="382" y="219"/>
                </a:lnTo>
                <a:lnTo>
                  <a:pt x="382" y="229"/>
                </a:lnTo>
                <a:lnTo>
                  <a:pt x="382" y="306"/>
                </a:lnTo>
                <a:lnTo>
                  <a:pt x="382" y="396"/>
                </a:lnTo>
                <a:lnTo>
                  <a:pt x="382" y="401"/>
                </a:lnTo>
                <a:lnTo>
                  <a:pt x="381" y="403"/>
                </a:lnTo>
                <a:lnTo>
                  <a:pt x="381" y="404"/>
                </a:lnTo>
                <a:lnTo>
                  <a:pt x="378" y="406"/>
                </a:lnTo>
                <a:lnTo>
                  <a:pt x="374" y="406"/>
                </a:lnTo>
                <a:lnTo>
                  <a:pt x="361" y="406"/>
                </a:lnTo>
                <a:lnTo>
                  <a:pt x="350" y="406"/>
                </a:lnTo>
                <a:lnTo>
                  <a:pt x="348" y="406"/>
                </a:lnTo>
                <a:lnTo>
                  <a:pt x="346" y="406"/>
                </a:lnTo>
                <a:lnTo>
                  <a:pt x="344" y="404"/>
                </a:lnTo>
                <a:lnTo>
                  <a:pt x="343" y="403"/>
                </a:lnTo>
                <a:lnTo>
                  <a:pt x="332" y="383"/>
                </a:lnTo>
                <a:lnTo>
                  <a:pt x="322" y="365"/>
                </a:lnTo>
                <a:lnTo>
                  <a:pt x="312" y="348"/>
                </a:lnTo>
                <a:lnTo>
                  <a:pt x="302" y="328"/>
                </a:lnTo>
                <a:lnTo>
                  <a:pt x="291" y="310"/>
                </a:lnTo>
                <a:lnTo>
                  <a:pt x="289" y="310"/>
                </a:lnTo>
                <a:lnTo>
                  <a:pt x="289" y="313"/>
                </a:lnTo>
                <a:lnTo>
                  <a:pt x="289" y="320"/>
                </a:lnTo>
                <a:lnTo>
                  <a:pt x="289" y="396"/>
                </a:lnTo>
                <a:lnTo>
                  <a:pt x="289" y="400"/>
                </a:lnTo>
                <a:lnTo>
                  <a:pt x="288" y="403"/>
                </a:lnTo>
                <a:lnTo>
                  <a:pt x="285" y="404"/>
                </a:lnTo>
                <a:lnTo>
                  <a:pt x="281" y="406"/>
                </a:lnTo>
                <a:lnTo>
                  <a:pt x="258" y="406"/>
                </a:lnTo>
                <a:lnTo>
                  <a:pt x="252" y="406"/>
                </a:lnTo>
                <a:lnTo>
                  <a:pt x="251" y="404"/>
                </a:lnTo>
                <a:lnTo>
                  <a:pt x="250" y="403"/>
                </a:lnTo>
                <a:lnTo>
                  <a:pt x="248" y="399"/>
                </a:lnTo>
                <a:lnTo>
                  <a:pt x="247" y="392"/>
                </a:lnTo>
                <a:lnTo>
                  <a:pt x="247" y="225"/>
                </a:lnTo>
                <a:lnTo>
                  <a:pt x="247" y="219"/>
                </a:lnTo>
                <a:lnTo>
                  <a:pt x="248" y="217"/>
                </a:lnTo>
                <a:lnTo>
                  <a:pt x="250" y="215"/>
                </a:lnTo>
                <a:lnTo>
                  <a:pt x="251" y="214"/>
                </a:lnTo>
                <a:lnTo>
                  <a:pt x="255" y="214"/>
                </a:lnTo>
                <a:lnTo>
                  <a:pt x="279" y="214"/>
                </a:lnTo>
                <a:lnTo>
                  <a:pt x="288" y="214"/>
                </a:lnTo>
                <a:lnTo>
                  <a:pt x="289" y="215"/>
                </a:lnTo>
                <a:lnTo>
                  <a:pt x="291" y="217"/>
                </a:lnTo>
                <a:lnTo>
                  <a:pt x="295" y="222"/>
                </a:lnTo>
                <a:lnTo>
                  <a:pt x="300" y="236"/>
                </a:lnTo>
                <a:lnTo>
                  <a:pt x="320" y="274"/>
                </a:lnTo>
                <a:lnTo>
                  <a:pt x="332" y="297"/>
                </a:lnTo>
                <a:lnTo>
                  <a:pt x="337" y="307"/>
                </a:lnTo>
                <a:lnTo>
                  <a:pt x="339" y="307"/>
                </a:lnTo>
                <a:lnTo>
                  <a:pt x="340" y="306"/>
                </a:lnTo>
                <a:lnTo>
                  <a:pt x="340" y="224"/>
                </a:lnTo>
                <a:lnTo>
                  <a:pt x="340" y="218"/>
                </a:lnTo>
                <a:lnTo>
                  <a:pt x="341" y="215"/>
                </a:lnTo>
                <a:lnTo>
                  <a:pt x="344" y="214"/>
                </a:lnTo>
                <a:lnTo>
                  <a:pt x="370" y="214"/>
                </a:lnTo>
                <a:close/>
                <a:moveTo>
                  <a:pt x="574" y="214"/>
                </a:moveTo>
                <a:lnTo>
                  <a:pt x="582" y="214"/>
                </a:lnTo>
                <a:lnTo>
                  <a:pt x="591" y="214"/>
                </a:lnTo>
                <a:lnTo>
                  <a:pt x="596" y="214"/>
                </a:lnTo>
                <a:lnTo>
                  <a:pt x="599" y="215"/>
                </a:lnTo>
                <a:lnTo>
                  <a:pt x="601" y="218"/>
                </a:lnTo>
                <a:lnTo>
                  <a:pt x="611" y="232"/>
                </a:lnTo>
                <a:lnTo>
                  <a:pt x="623" y="249"/>
                </a:lnTo>
                <a:lnTo>
                  <a:pt x="644" y="284"/>
                </a:lnTo>
                <a:lnTo>
                  <a:pt x="647" y="286"/>
                </a:lnTo>
                <a:lnTo>
                  <a:pt x="680" y="234"/>
                </a:lnTo>
                <a:lnTo>
                  <a:pt x="692" y="215"/>
                </a:lnTo>
                <a:lnTo>
                  <a:pt x="695" y="215"/>
                </a:lnTo>
                <a:lnTo>
                  <a:pt x="700" y="214"/>
                </a:lnTo>
                <a:lnTo>
                  <a:pt x="717" y="214"/>
                </a:lnTo>
                <a:lnTo>
                  <a:pt x="720" y="215"/>
                </a:lnTo>
                <a:lnTo>
                  <a:pt x="721" y="215"/>
                </a:lnTo>
                <a:lnTo>
                  <a:pt x="723" y="217"/>
                </a:lnTo>
                <a:lnTo>
                  <a:pt x="723" y="222"/>
                </a:lnTo>
                <a:lnTo>
                  <a:pt x="724" y="232"/>
                </a:lnTo>
                <a:lnTo>
                  <a:pt x="724" y="394"/>
                </a:lnTo>
                <a:lnTo>
                  <a:pt x="724" y="399"/>
                </a:lnTo>
                <a:lnTo>
                  <a:pt x="723" y="401"/>
                </a:lnTo>
                <a:lnTo>
                  <a:pt x="721" y="403"/>
                </a:lnTo>
                <a:lnTo>
                  <a:pt x="719" y="404"/>
                </a:lnTo>
                <a:lnTo>
                  <a:pt x="716" y="406"/>
                </a:lnTo>
                <a:lnTo>
                  <a:pt x="712" y="406"/>
                </a:lnTo>
                <a:lnTo>
                  <a:pt x="702" y="406"/>
                </a:lnTo>
                <a:lnTo>
                  <a:pt x="692" y="406"/>
                </a:lnTo>
                <a:lnTo>
                  <a:pt x="689" y="406"/>
                </a:lnTo>
                <a:lnTo>
                  <a:pt x="686" y="404"/>
                </a:lnTo>
                <a:lnTo>
                  <a:pt x="685" y="403"/>
                </a:lnTo>
                <a:lnTo>
                  <a:pt x="683" y="401"/>
                </a:lnTo>
                <a:lnTo>
                  <a:pt x="683" y="400"/>
                </a:lnTo>
                <a:lnTo>
                  <a:pt x="683" y="397"/>
                </a:lnTo>
                <a:lnTo>
                  <a:pt x="683" y="317"/>
                </a:lnTo>
                <a:lnTo>
                  <a:pt x="682" y="314"/>
                </a:lnTo>
                <a:lnTo>
                  <a:pt x="680" y="314"/>
                </a:lnTo>
                <a:lnTo>
                  <a:pt x="679" y="314"/>
                </a:lnTo>
                <a:lnTo>
                  <a:pt x="678" y="315"/>
                </a:lnTo>
                <a:lnTo>
                  <a:pt x="663" y="335"/>
                </a:lnTo>
                <a:lnTo>
                  <a:pt x="655" y="346"/>
                </a:lnTo>
                <a:lnTo>
                  <a:pt x="649" y="353"/>
                </a:lnTo>
                <a:lnTo>
                  <a:pt x="648" y="355"/>
                </a:lnTo>
                <a:lnTo>
                  <a:pt x="647" y="355"/>
                </a:lnTo>
                <a:lnTo>
                  <a:pt x="645" y="355"/>
                </a:lnTo>
                <a:lnTo>
                  <a:pt x="644" y="353"/>
                </a:lnTo>
                <a:lnTo>
                  <a:pt x="637" y="345"/>
                </a:lnTo>
                <a:lnTo>
                  <a:pt x="628" y="335"/>
                </a:lnTo>
                <a:lnTo>
                  <a:pt x="613" y="315"/>
                </a:lnTo>
                <a:lnTo>
                  <a:pt x="611" y="314"/>
                </a:lnTo>
                <a:lnTo>
                  <a:pt x="610" y="314"/>
                </a:lnTo>
                <a:lnTo>
                  <a:pt x="608" y="315"/>
                </a:lnTo>
                <a:lnTo>
                  <a:pt x="608" y="317"/>
                </a:lnTo>
                <a:lnTo>
                  <a:pt x="608" y="397"/>
                </a:lnTo>
                <a:lnTo>
                  <a:pt x="608" y="400"/>
                </a:lnTo>
                <a:lnTo>
                  <a:pt x="607" y="403"/>
                </a:lnTo>
                <a:lnTo>
                  <a:pt x="606" y="404"/>
                </a:lnTo>
                <a:lnTo>
                  <a:pt x="603" y="406"/>
                </a:lnTo>
                <a:lnTo>
                  <a:pt x="596" y="406"/>
                </a:lnTo>
                <a:lnTo>
                  <a:pt x="587" y="406"/>
                </a:lnTo>
                <a:lnTo>
                  <a:pt x="577" y="406"/>
                </a:lnTo>
                <a:lnTo>
                  <a:pt x="572" y="406"/>
                </a:lnTo>
                <a:lnTo>
                  <a:pt x="569" y="404"/>
                </a:lnTo>
                <a:lnTo>
                  <a:pt x="567" y="403"/>
                </a:lnTo>
                <a:lnTo>
                  <a:pt x="566" y="401"/>
                </a:lnTo>
                <a:lnTo>
                  <a:pt x="565" y="399"/>
                </a:lnTo>
                <a:lnTo>
                  <a:pt x="565" y="224"/>
                </a:lnTo>
                <a:lnTo>
                  <a:pt x="566" y="219"/>
                </a:lnTo>
                <a:lnTo>
                  <a:pt x="567" y="217"/>
                </a:lnTo>
                <a:lnTo>
                  <a:pt x="569" y="214"/>
                </a:lnTo>
                <a:lnTo>
                  <a:pt x="574" y="214"/>
                </a:lnTo>
                <a:close/>
                <a:moveTo>
                  <a:pt x="973" y="214"/>
                </a:moveTo>
                <a:lnTo>
                  <a:pt x="979" y="214"/>
                </a:lnTo>
                <a:lnTo>
                  <a:pt x="981" y="215"/>
                </a:lnTo>
                <a:lnTo>
                  <a:pt x="983" y="217"/>
                </a:lnTo>
                <a:lnTo>
                  <a:pt x="983" y="219"/>
                </a:lnTo>
                <a:lnTo>
                  <a:pt x="983" y="252"/>
                </a:lnTo>
                <a:lnTo>
                  <a:pt x="983" y="256"/>
                </a:lnTo>
                <a:lnTo>
                  <a:pt x="983" y="258"/>
                </a:lnTo>
                <a:lnTo>
                  <a:pt x="981" y="258"/>
                </a:lnTo>
                <a:lnTo>
                  <a:pt x="979" y="258"/>
                </a:lnTo>
                <a:lnTo>
                  <a:pt x="952" y="258"/>
                </a:lnTo>
                <a:lnTo>
                  <a:pt x="949" y="258"/>
                </a:lnTo>
                <a:lnTo>
                  <a:pt x="947" y="259"/>
                </a:lnTo>
                <a:lnTo>
                  <a:pt x="946" y="260"/>
                </a:lnTo>
                <a:lnTo>
                  <a:pt x="945" y="262"/>
                </a:lnTo>
                <a:lnTo>
                  <a:pt x="945" y="267"/>
                </a:lnTo>
                <a:lnTo>
                  <a:pt x="945" y="276"/>
                </a:lnTo>
                <a:lnTo>
                  <a:pt x="946" y="393"/>
                </a:lnTo>
                <a:lnTo>
                  <a:pt x="946" y="400"/>
                </a:lnTo>
                <a:lnTo>
                  <a:pt x="946" y="403"/>
                </a:lnTo>
                <a:lnTo>
                  <a:pt x="945" y="404"/>
                </a:lnTo>
                <a:lnTo>
                  <a:pt x="940" y="406"/>
                </a:lnTo>
                <a:lnTo>
                  <a:pt x="933" y="406"/>
                </a:lnTo>
                <a:lnTo>
                  <a:pt x="908" y="406"/>
                </a:lnTo>
                <a:lnTo>
                  <a:pt x="904" y="406"/>
                </a:lnTo>
                <a:lnTo>
                  <a:pt x="901" y="404"/>
                </a:lnTo>
                <a:lnTo>
                  <a:pt x="899" y="403"/>
                </a:lnTo>
                <a:lnTo>
                  <a:pt x="899" y="401"/>
                </a:lnTo>
                <a:lnTo>
                  <a:pt x="899" y="396"/>
                </a:lnTo>
                <a:lnTo>
                  <a:pt x="899" y="277"/>
                </a:lnTo>
                <a:lnTo>
                  <a:pt x="899" y="266"/>
                </a:lnTo>
                <a:lnTo>
                  <a:pt x="899" y="260"/>
                </a:lnTo>
                <a:lnTo>
                  <a:pt x="898" y="259"/>
                </a:lnTo>
                <a:lnTo>
                  <a:pt x="897" y="259"/>
                </a:lnTo>
                <a:lnTo>
                  <a:pt x="890" y="258"/>
                </a:lnTo>
                <a:lnTo>
                  <a:pt x="870" y="258"/>
                </a:lnTo>
                <a:lnTo>
                  <a:pt x="867" y="258"/>
                </a:lnTo>
                <a:lnTo>
                  <a:pt x="864" y="258"/>
                </a:lnTo>
                <a:lnTo>
                  <a:pt x="863" y="256"/>
                </a:lnTo>
                <a:lnTo>
                  <a:pt x="863" y="255"/>
                </a:lnTo>
                <a:lnTo>
                  <a:pt x="861" y="251"/>
                </a:lnTo>
                <a:lnTo>
                  <a:pt x="861" y="243"/>
                </a:lnTo>
                <a:lnTo>
                  <a:pt x="861" y="224"/>
                </a:lnTo>
                <a:lnTo>
                  <a:pt x="861" y="219"/>
                </a:lnTo>
                <a:lnTo>
                  <a:pt x="861" y="218"/>
                </a:lnTo>
                <a:lnTo>
                  <a:pt x="863" y="217"/>
                </a:lnTo>
                <a:lnTo>
                  <a:pt x="863" y="215"/>
                </a:lnTo>
                <a:lnTo>
                  <a:pt x="864" y="214"/>
                </a:lnTo>
                <a:lnTo>
                  <a:pt x="871" y="214"/>
                </a:lnTo>
                <a:lnTo>
                  <a:pt x="973" y="214"/>
                </a:lnTo>
                <a:close/>
                <a:moveTo>
                  <a:pt x="168" y="273"/>
                </a:moveTo>
                <a:lnTo>
                  <a:pt x="162" y="297"/>
                </a:lnTo>
                <a:lnTo>
                  <a:pt x="156" y="322"/>
                </a:lnTo>
                <a:lnTo>
                  <a:pt x="155" y="325"/>
                </a:lnTo>
                <a:lnTo>
                  <a:pt x="156" y="328"/>
                </a:lnTo>
                <a:lnTo>
                  <a:pt x="156" y="329"/>
                </a:lnTo>
                <a:lnTo>
                  <a:pt x="159" y="329"/>
                </a:lnTo>
                <a:lnTo>
                  <a:pt x="178" y="329"/>
                </a:lnTo>
                <a:lnTo>
                  <a:pt x="180" y="329"/>
                </a:lnTo>
                <a:lnTo>
                  <a:pt x="182" y="328"/>
                </a:lnTo>
                <a:lnTo>
                  <a:pt x="182" y="325"/>
                </a:lnTo>
                <a:lnTo>
                  <a:pt x="182" y="322"/>
                </a:lnTo>
                <a:lnTo>
                  <a:pt x="176" y="297"/>
                </a:lnTo>
                <a:lnTo>
                  <a:pt x="173" y="286"/>
                </a:lnTo>
                <a:lnTo>
                  <a:pt x="169" y="273"/>
                </a:lnTo>
                <a:lnTo>
                  <a:pt x="168" y="273"/>
                </a:lnTo>
                <a:close/>
                <a:moveTo>
                  <a:pt x="153" y="214"/>
                </a:moveTo>
                <a:lnTo>
                  <a:pt x="186" y="214"/>
                </a:lnTo>
                <a:lnTo>
                  <a:pt x="194" y="214"/>
                </a:lnTo>
                <a:lnTo>
                  <a:pt x="199" y="215"/>
                </a:lnTo>
                <a:lnTo>
                  <a:pt x="200" y="217"/>
                </a:lnTo>
                <a:lnTo>
                  <a:pt x="202" y="218"/>
                </a:lnTo>
                <a:lnTo>
                  <a:pt x="203" y="222"/>
                </a:lnTo>
                <a:lnTo>
                  <a:pt x="210" y="260"/>
                </a:lnTo>
                <a:lnTo>
                  <a:pt x="235" y="396"/>
                </a:lnTo>
                <a:lnTo>
                  <a:pt x="235" y="400"/>
                </a:lnTo>
                <a:lnTo>
                  <a:pt x="235" y="401"/>
                </a:lnTo>
                <a:lnTo>
                  <a:pt x="234" y="403"/>
                </a:lnTo>
                <a:lnTo>
                  <a:pt x="233" y="404"/>
                </a:lnTo>
                <a:lnTo>
                  <a:pt x="228" y="406"/>
                </a:lnTo>
                <a:lnTo>
                  <a:pt x="203" y="406"/>
                </a:lnTo>
                <a:lnTo>
                  <a:pt x="197" y="406"/>
                </a:lnTo>
                <a:lnTo>
                  <a:pt x="194" y="404"/>
                </a:lnTo>
                <a:lnTo>
                  <a:pt x="193" y="403"/>
                </a:lnTo>
                <a:lnTo>
                  <a:pt x="192" y="401"/>
                </a:lnTo>
                <a:lnTo>
                  <a:pt x="190" y="387"/>
                </a:lnTo>
                <a:lnTo>
                  <a:pt x="189" y="379"/>
                </a:lnTo>
                <a:lnTo>
                  <a:pt x="187" y="376"/>
                </a:lnTo>
                <a:lnTo>
                  <a:pt x="186" y="375"/>
                </a:lnTo>
                <a:lnTo>
                  <a:pt x="185" y="375"/>
                </a:lnTo>
                <a:lnTo>
                  <a:pt x="182" y="373"/>
                </a:lnTo>
                <a:lnTo>
                  <a:pt x="168" y="373"/>
                </a:lnTo>
                <a:lnTo>
                  <a:pt x="149" y="375"/>
                </a:lnTo>
                <a:lnTo>
                  <a:pt x="148" y="375"/>
                </a:lnTo>
                <a:lnTo>
                  <a:pt x="146" y="376"/>
                </a:lnTo>
                <a:lnTo>
                  <a:pt x="144" y="380"/>
                </a:lnTo>
                <a:lnTo>
                  <a:pt x="142" y="389"/>
                </a:lnTo>
                <a:lnTo>
                  <a:pt x="139" y="401"/>
                </a:lnTo>
                <a:lnTo>
                  <a:pt x="138" y="403"/>
                </a:lnTo>
                <a:lnTo>
                  <a:pt x="137" y="404"/>
                </a:lnTo>
                <a:lnTo>
                  <a:pt x="134" y="406"/>
                </a:lnTo>
                <a:lnTo>
                  <a:pt x="128" y="406"/>
                </a:lnTo>
                <a:lnTo>
                  <a:pt x="107" y="406"/>
                </a:lnTo>
                <a:lnTo>
                  <a:pt x="101" y="406"/>
                </a:lnTo>
                <a:lnTo>
                  <a:pt x="100" y="404"/>
                </a:lnTo>
                <a:lnTo>
                  <a:pt x="98" y="401"/>
                </a:lnTo>
                <a:lnTo>
                  <a:pt x="98" y="397"/>
                </a:lnTo>
                <a:lnTo>
                  <a:pt x="104" y="373"/>
                </a:lnTo>
                <a:lnTo>
                  <a:pt x="113" y="331"/>
                </a:lnTo>
                <a:lnTo>
                  <a:pt x="128" y="252"/>
                </a:lnTo>
                <a:lnTo>
                  <a:pt x="132" y="229"/>
                </a:lnTo>
                <a:lnTo>
                  <a:pt x="134" y="222"/>
                </a:lnTo>
                <a:lnTo>
                  <a:pt x="135" y="218"/>
                </a:lnTo>
                <a:lnTo>
                  <a:pt x="138" y="215"/>
                </a:lnTo>
                <a:lnTo>
                  <a:pt x="142" y="214"/>
                </a:lnTo>
                <a:lnTo>
                  <a:pt x="153" y="214"/>
                </a:lnTo>
                <a:close/>
                <a:moveTo>
                  <a:pt x="474" y="258"/>
                </a:moveTo>
                <a:lnTo>
                  <a:pt x="469" y="258"/>
                </a:lnTo>
                <a:lnTo>
                  <a:pt x="464" y="259"/>
                </a:lnTo>
                <a:lnTo>
                  <a:pt x="460" y="260"/>
                </a:lnTo>
                <a:lnTo>
                  <a:pt x="457" y="263"/>
                </a:lnTo>
                <a:lnTo>
                  <a:pt x="454" y="265"/>
                </a:lnTo>
                <a:lnTo>
                  <a:pt x="452" y="267"/>
                </a:lnTo>
                <a:lnTo>
                  <a:pt x="449" y="272"/>
                </a:lnTo>
                <a:lnTo>
                  <a:pt x="446" y="274"/>
                </a:lnTo>
                <a:lnTo>
                  <a:pt x="443" y="282"/>
                </a:lnTo>
                <a:lnTo>
                  <a:pt x="440" y="290"/>
                </a:lnTo>
                <a:lnTo>
                  <a:pt x="439" y="298"/>
                </a:lnTo>
                <a:lnTo>
                  <a:pt x="439" y="306"/>
                </a:lnTo>
                <a:lnTo>
                  <a:pt x="439" y="313"/>
                </a:lnTo>
                <a:lnTo>
                  <a:pt x="440" y="320"/>
                </a:lnTo>
                <a:lnTo>
                  <a:pt x="442" y="329"/>
                </a:lnTo>
                <a:lnTo>
                  <a:pt x="445" y="338"/>
                </a:lnTo>
                <a:lnTo>
                  <a:pt x="447" y="344"/>
                </a:lnTo>
                <a:lnTo>
                  <a:pt x="449" y="348"/>
                </a:lnTo>
                <a:lnTo>
                  <a:pt x="452" y="351"/>
                </a:lnTo>
                <a:lnTo>
                  <a:pt x="454" y="355"/>
                </a:lnTo>
                <a:lnTo>
                  <a:pt x="459" y="358"/>
                </a:lnTo>
                <a:lnTo>
                  <a:pt x="463" y="359"/>
                </a:lnTo>
                <a:lnTo>
                  <a:pt x="467" y="360"/>
                </a:lnTo>
                <a:lnTo>
                  <a:pt x="471" y="362"/>
                </a:lnTo>
                <a:lnTo>
                  <a:pt x="477" y="360"/>
                </a:lnTo>
                <a:lnTo>
                  <a:pt x="480" y="360"/>
                </a:lnTo>
                <a:lnTo>
                  <a:pt x="484" y="358"/>
                </a:lnTo>
                <a:lnTo>
                  <a:pt x="488" y="356"/>
                </a:lnTo>
                <a:lnTo>
                  <a:pt x="491" y="353"/>
                </a:lnTo>
                <a:lnTo>
                  <a:pt x="494" y="351"/>
                </a:lnTo>
                <a:lnTo>
                  <a:pt x="500" y="344"/>
                </a:lnTo>
                <a:lnTo>
                  <a:pt x="504" y="335"/>
                </a:lnTo>
                <a:lnTo>
                  <a:pt x="507" y="327"/>
                </a:lnTo>
                <a:lnTo>
                  <a:pt x="508" y="318"/>
                </a:lnTo>
                <a:lnTo>
                  <a:pt x="510" y="310"/>
                </a:lnTo>
                <a:lnTo>
                  <a:pt x="508" y="303"/>
                </a:lnTo>
                <a:lnTo>
                  <a:pt x="507" y="296"/>
                </a:lnTo>
                <a:lnTo>
                  <a:pt x="505" y="287"/>
                </a:lnTo>
                <a:lnTo>
                  <a:pt x="501" y="279"/>
                </a:lnTo>
                <a:lnTo>
                  <a:pt x="497" y="270"/>
                </a:lnTo>
                <a:lnTo>
                  <a:pt x="494" y="267"/>
                </a:lnTo>
                <a:lnTo>
                  <a:pt x="491" y="263"/>
                </a:lnTo>
                <a:lnTo>
                  <a:pt x="487" y="262"/>
                </a:lnTo>
                <a:lnTo>
                  <a:pt x="483" y="259"/>
                </a:lnTo>
                <a:lnTo>
                  <a:pt x="478" y="258"/>
                </a:lnTo>
                <a:lnTo>
                  <a:pt x="474" y="258"/>
                </a:lnTo>
                <a:close/>
                <a:moveTo>
                  <a:pt x="474" y="211"/>
                </a:moveTo>
                <a:lnTo>
                  <a:pt x="484" y="211"/>
                </a:lnTo>
                <a:lnTo>
                  <a:pt x="494" y="214"/>
                </a:lnTo>
                <a:lnTo>
                  <a:pt x="498" y="215"/>
                </a:lnTo>
                <a:lnTo>
                  <a:pt x="502" y="217"/>
                </a:lnTo>
                <a:lnTo>
                  <a:pt x="507" y="218"/>
                </a:lnTo>
                <a:lnTo>
                  <a:pt x="510" y="221"/>
                </a:lnTo>
                <a:lnTo>
                  <a:pt x="517" y="225"/>
                </a:lnTo>
                <a:lnTo>
                  <a:pt x="524" y="231"/>
                </a:lnTo>
                <a:lnTo>
                  <a:pt x="529" y="238"/>
                </a:lnTo>
                <a:lnTo>
                  <a:pt x="534" y="245"/>
                </a:lnTo>
                <a:lnTo>
                  <a:pt x="538" y="253"/>
                </a:lnTo>
                <a:lnTo>
                  <a:pt x="542" y="260"/>
                </a:lnTo>
                <a:lnTo>
                  <a:pt x="545" y="269"/>
                </a:lnTo>
                <a:lnTo>
                  <a:pt x="548" y="277"/>
                </a:lnTo>
                <a:lnTo>
                  <a:pt x="550" y="294"/>
                </a:lnTo>
                <a:lnTo>
                  <a:pt x="552" y="310"/>
                </a:lnTo>
                <a:lnTo>
                  <a:pt x="550" y="325"/>
                </a:lnTo>
                <a:lnTo>
                  <a:pt x="548" y="341"/>
                </a:lnTo>
                <a:lnTo>
                  <a:pt x="546" y="348"/>
                </a:lnTo>
                <a:lnTo>
                  <a:pt x="543" y="356"/>
                </a:lnTo>
                <a:lnTo>
                  <a:pt x="539" y="365"/>
                </a:lnTo>
                <a:lnTo>
                  <a:pt x="534" y="373"/>
                </a:lnTo>
                <a:lnTo>
                  <a:pt x="526" y="382"/>
                </a:lnTo>
                <a:lnTo>
                  <a:pt x="519" y="390"/>
                </a:lnTo>
                <a:lnTo>
                  <a:pt x="512" y="397"/>
                </a:lnTo>
                <a:lnTo>
                  <a:pt x="504" y="403"/>
                </a:lnTo>
                <a:lnTo>
                  <a:pt x="497" y="406"/>
                </a:lnTo>
                <a:lnTo>
                  <a:pt x="490" y="407"/>
                </a:lnTo>
                <a:lnTo>
                  <a:pt x="481" y="408"/>
                </a:lnTo>
                <a:lnTo>
                  <a:pt x="476" y="410"/>
                </a:lnTo>
                <a:lnTo>
                  <a:pt x="463" y="408"/>
                </a:lnTo>
                <a:lnTo>
                  <a:pt x="459" y="407"/>
                </a:lnTo>
                <a:lnTo>
                  <a:pt x="453" y="407"/>
                </a:lnTo>
                <a:lnTo>
                  <a:pt x="443" y="403"/>
                </a:lnTo>
                <a:lnTo>
                  <a:pt x="435" y="399"/>
                </a:lnTo>
                <a:lnTo>
                  <a:pt x="428" y="393"/>
                </a:lnTo>
                <a:lnTo>
                  <a:pt x="421" y="387"/>
                </a:lnTo>
                <a:lnTo>
                  <a:pt x="415" y="380"/>
                </a:lnTo>
                <a:lnTo>
                  <a:pt x="411" y="373"/>
                </a:lnTo>
                <a:lnTo>
                  <a:pt x="404" y="356"/>
                </a:lnTo>
                <a:lnTo>
                  <a:pt x="401" y="348"/>
                </a:lnTo>
                <a:lnTo>
                  <a:pt x="398" y="339"/>
                </a:lnTo>
                <a:lnTo>
                  <a:pt x="396" y="324"/>
                </a:lnTo>
                <a:lnTo>
                  <a:pt x="395" y="310"/>
                </a:lnTo>
                <a:lnTo>
                  <a:pt x="396" y="293"/>
                </a:lnTo>
                <a:lnTo>
                  <a:pt x="399" y="276"/>
                </a:lnTo>
                <a:lnTo>
                  <a:pt x="402" y="267"/>
                </a:lnTo>
                <a:lnTo>
                  <a:pt x="405" y="259"/>
                </a:lnTo>
                <a:lnTo>
                  <a:pt x="409" y="252"/>
                </a:lnTo>
                <a:lnTo>
                  <a:pt x="413" y="243"/>
                </a:lnTo>
                <a:lnTo>
                  <a:pt x="419" y="236"/>
                </a:lnTo>
                <a:lnTo>
                  <a:pt x="425" y="231"/>
                </a:lnTo>
                <a:lnTo>
                  <a:pt x="430" y="225"/>
                </a:lnTo>
                <a:lnTo>
                  <a:pt x="437" y="219"/>
                </a:lnTo>
                <a:lnTo>
                  <a:pt x="446" y="217"/>
                </a:lnTo>
                <a:lnTo>
                  <a:pt x="454" y="214"/>
                </a:lnTo>
                <a:lnTo>
                  <a:pt x="464" y="211"/>
                </a:lnTo>
                <a:lnTo>
                  <a:pt x="474" y="21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2" name="Freeform 192">
            <a:extLst>
              <a:ext uri="{FF2B5EF4-FFF2-40B4-BE49-F238E27FC236}">
                <a16:creationId xmlns:a16="http://schemas.microsoft.com/office/drawing/2014/main" id="{B6D0DCA6-789F-298C-ED41-5939E7D15EE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20336" y="1844824"/>
            <a:ext cx="643878" cy="108000"/>
          </a:xfrm>
          <a:custGeom>
            <a:avLst/>
            <a:gdLst>
              <a:gd name="T0" fmla="*/ 295 w 1561"/>
              <a:gd name="T1" fmla="*/ 203 h 261"/>
              <a:gd name="T2" fmla="*/ 309 w 1561"/>
              <a:gd name="T3" fmla="*/ 69 h 261"/>
              <a:gd name="T4" fmla="*/ 411 w 1561"/>
              <a:gd name="T5" fmla="*/ 86 h 261"/>
              <a:gd name="T6" fmla="*/ 439 w 1561"/>
              <a:gd name="T7" fmla="*/ 125 h 261"/>
              <a:gd name="T8" fmla="*/ 425 w 1561"/>
              <a:gd name="T9" fmla="*/ 186 h 261"/>
              <a:gd name="T10" fmla="*/ 350 w 1561"/>
              <a:gd name="T11" fmla="*/ 117 h 261"/>
              <a:gd name="T12" fmla="*/ 413 w 1561"/>
              <a:gd name="T13" fmla="*/ 180 h 261"/>
              <a:gd name="T14" fmla="*/ 404 w 1561"/>
              <a:gd name="T15" fmla="*/ 134 h 261"/>
              <a:gd name="T16" fmla="*/ 831 w 1561"/>
              <a:gd name="T17" fmla="*/ 110 h 261"/>
              <a:gd name="T18" fmla="*/ 826 w 1561"/>
              <a:gd name="T19" fmla="*/ 73 h 261"/>
              <a:gd name="T20" fmla="*/ 800 w 1561"/>
              <a:gd name="T21" fmla="*/ 217 h 261"/>
              <a:gd name="T22" fmla="*/ 740 w 1561"/>
              <a:gd name="T23" fmla="*/ 213 h 261"/>
              <a:gd name="T24" fmla="*/ 747 w 1561"/>
              <a:gd name="T25" fmla="*/ 76 h 261"/>
              <a:gd name="T26" fmla="*/ 821 w 1561"/>
              <a:gd name="T27" fmla="*/ 69 h 261"/>
              <a:gd name="T28" fmla="*/ 882 w 1561"/>
              <a:gd name="T29" fmla="*/ 41 h 261"/>
              <a:gd name="T30" fmla="*/ 853 w 1561"/>
              <a:gd name="T31" fmla="*/ 107 h 261"/>
              <a:gd name="T32" fmla="*/ 112 w 1561"/>
              <a:gd name="T33" fmla="*/ 228 h 261"/>
              <a:gd name="T34" fmla="*/ 120 w 1561"/>
              <a:gd name="T35" fmla="*/ 48 h 261"/>
              <a:gd name="T36" fmla="*/ 89 w 1561"/>
              <a:gd name="T37" fmla="*/ 83 h 261"/>
              <a:gd name="T38" fmla="*/ 42 w 1561"/>
              <a:gd name="T39" fmla="*/ 183 h 261"/>
              <a:gd name="T40" fmla="*/ 161 w 1561"/>
              <a:gd name="T41" fmla="*/ 122 h 261"/>
              <a:gd name="T42" fmla="*/ 164 w 1561"/>
              <a:gd name="T43" fmla="*/ 159 h 261"/>
              <a:gd name="T44" fmla="*/ 264 w 1561"/>
              <a:gd name="T45" fmla="*/ 183 h 261"/>
              <a:gd name="T46" fmla="*/ 162 w 1561"/>
              <a:gd name="T47" fmla="*/ 213 h 261"/>
              <a:gd name="T48" fmla="*/ 136 w 1561"/>
              <a:gd name="T49" fmla="*/ 168 h 261"/>
              <a:gd name="T50" fmla="*/ 161 w 1561"/>
              <a:gd name="T51" fmla="*/ 111 h 261"/>
              <a:gd name="T52" fmla="*/ 274 w 1561"/>
              <a:gd name="T53" fmla="*/ 107 h 261"/>
              <a:gd name="T54" fmla="*/ 980 w 1561"/>
              <a:gd name="T55" fmla="*/ 106 h 261"/>
              <a:gd name="T56" fmla="*/ 961 w 1561"/>
              <a:gd name="T57" fmla="*/ 144 h 261"/>
              <a:gd name="T58" fmla="*/ 1017 w 1561"/>
              <a:gd name="T59" fmla="*/ 199 h 261"/>
              <a:gd name="T60" fmla="*/ 978 w 1561"/>
              <a:gd name="T61" fmla="*/ 220 h 261"/>
              <a:gd name="T62" fmla="*/ 944 w 1561"/>
              <a:gd name="T63" fmla="*/ 189 h 261"/>
              <a:gd name="T64" fmla="*/ 944 w 1561"/>
              <a:gd name="T65" fmla="*/ 131 h 261"/>
              <a:gd name="T66" fmla="*/ 1004 w 1561"/>
              <a:gd name="T67" fmla="*/ 80 h 261"/>
              <a:gd name="T68" fmla="*/ 1498 w 1561"/>
              <a:gd name="T69" fmla="*/ 118 h 261"/>
              <a:gd name="T70" fmla="*/ 1427 w 1561"/>
              <a:gd name="T71" fmla="*/ 130 h 261"/>
              <a:gd name="T72" fmla="*/ 1440 w 1561"/>
              <a:gd name="T73" fmla="*/ 169 h 261"/>
              <a:gd name="T74" fmla="*/ 1533 w 1561"/>
              <a:gd name="T75" fmla="*/ 228 h 261"/>
              <a:gd name="T76" fmla="*/ 1421 w 1561"/>
              <a:gd name="T77" fmla="*/ 204 h 261"/>
              <a:gd name="T78" fmla="*/ 1404 w 1561"/>
              <a:gd name="T79" fmla="*/ 148 h 261"/>
              <a:gd name="T80" fmla="*/ 1455 w 1561"/>
              <a:gd name="T81" fmla="*/ 91 h 261"/>
              <a:gd name="T82" fmla="*/ 1533 w 1561"/>
              <a:gd name="T83" fmla="*/ 115 h 261"/>
              <a:gd name="T84" fmla="*/ 504 w 1561"/>
              <a:gd name="T85" fmla="*/ 180 h 261"/>
              <a:gd name="T86" fmla="*/ 482 w 1561"/>
              <a:gd name="T87" fmla="*/ 66 h 261"/>
              <a:gd name="T88" fmla="*/ 617 w 1561"/>
              <a:gd name="T89" fmla="*/ 200 h 261"/>
              <a:gd name="T90" fmla="*/ 627 w 1561"/>
              <a:gd name="T91" fmla="*/ 70 h 261"/>
              <a:gd name="T92" fmla="*/ 1194 w 1561"/>
              <a:gd name="T93" fmla="*/ 189 h 261"/>
              <a:gd name="T94" fmla="*/ 1113 w 1561"/>
              <a:gd name="T95" fmla="*/ 186 h 261"/>
              <a:gd name="T96" fmla="*/ 1229 w 1561"/>
              <a:gd name="T97" fmla="*/ 182 h 261"/>
              <a:gd name="T98" fmla="*/ 1377 w 1561"/>
              <a:gd name="T99" fmla="*/ 90 h 261"/>
              <a:gd name="T100" fmla="*/ 1300 w 1561"/>
              <a:gd name="T101" fmla="*/ 91 h 261"/>
              <a:gd name="T102" fmla="*/ 1298 w 1561"/>
              <a:gd name="T103" fmla="*/ 127 h 261"/>
              <a:gd name="T104" fmla="*/ 1362 w 1561"/>
              <a:gd name="T105" fmla="*/ 130 h 261"/>
              <a:gd name="T106" fmla="*/ 1396 w 1561"/>
              <a:gd name="T107" fmla="*/ 168 h 261"/>
              <a:gd name="T108" fmla="*/ 1365 w 1561"/>
              <a:gd name="T109" fmla="*/ 214 h 261"/>
              <a:gd name="T110" fmla="*/ 1358 w 1561"/>
              <a:gd name="T111" fmla="*/ 190 h 261"/>
              <a:gd name="T112" fmla="*/ 1331 w 1561"/>
              <a:gd name="T113" fmla="*/ 154 h 261"/>
              <a:gd name="T114" fmla="*/ 1267 w 1561"/>
              <a:gd name="T115" fmla="*/ 145 h 261"/>
              <a:gd name="T116" fmla="*/ 1262 w 1561"/>
              <a:gd name="T117" fmla="*/ 107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61" h="261">
                <a:moveTo>
                  <a:pt x="350" y="210"/>
                </a:moveTo>
                <a:lnTo>
                  <a:pt x="350" y="261"/>
                </a:lnTo>
                <a:lnTo>
                  <a:pt x="314" y="247"/>
                </a:lnTo>
                <a:lnTo>
                  <a:pt x="314" y="204"/>
                </a:lnTo>
                <a:lnTo>
                  <a:pt x="308" y="203"/>
                </a:lnTo>
                <a:lnTo>
                  <a:pt x="302" y="203"/>
                </a:lnTo>
                <a:lnTo>
                  <a:pt x="297" y="203"/>
                </a:lnTo>
                <a:lnTo>
                  <a:pt x="295" y="203"/>
                </a:lnTo>
                <a:lnTo>
                  <a:pt x="294" y="200"/>
                </a:lnTo>
                <a:lnTo>
                  <a:pt x="295" y="197"/>
                </a:lnTo>
                <a:lnTo>
                  <a:pt x="300" y="194"/>
                </a:lnTo>
                <a:lnTo>
                  <a:pt x="307" y="192"/>
                </a:lnTo>
                <a:lnTo>
                  <a:pt x="314" y="189"/>
                </a:lnTo>
                <a:lnTo>
                  <a:pt x="314" y="115"/>
                </a:lnTo>
                <a:lnTo>
                  <a:pt x="281" y="96"/>
                </a:lnTo>
                <a:lnTo>
                  <a:pt x="309" y="69"/>
                </a:lnTo>
                <a:lnTo>
                  <a:pt x="335" y="84"/>
                </a:lnTo>
                <a:lnTo>
                  <a:pt x="343" y="90"/>
                </a:lnTo>
                <a:lnTo>
                  <a:pt x="352" y="96"/>
                </a:lnTo>
                <a:lnTo>
                  <a:pt x="360" y="100"/>
                </a:lnTo>
                <a:lnTo>
                  <a:pt x="389" y="75"/>
                </a:lnTo>
                <a:lnTo>
                  <a:pt x="396" y="77"/>
                </a:lnTo>
                <a:lnTo>
                  <a:pt x="403" y="80"/>
                </a:lnTo>
                <a:lnTo>
                  <a:pt x="411" y="86"/>
                </a:lnTo>
                <a:lnTo>
                  <a:pt x="420" y="93"/>
                </a:lnTo>
                <a:lnTo>
                  <a:pt x="424" y="97"/>
                </a:lnTo>
                <a:lnTo>
                  <a:pt x="428" y="101"/>
                </a:lnTo>
                <a:lnTo>
                  <a:pt x="431" y="107"/>
                </a:lnTo>
                <a:lnTo>
                  <a:pt x="434" y="113"/>
                </a:lnTo>
                <a:lnTo>
                  <a:pt x="437" y="118"/>
                </a:lnTo>
                <a:lnTo>
                  <a:pt x="438" y="122"/>
                </a:lnTo>
                <a:lnTo>
                  <a:pt x="439" y="125"/>
                </a:lnTo>
                <a:lnTo>
                  <a:pt x="441" y="132"/>
                </a:lnTo>
                <a:lnTo>
                  <a:pt x="441" y="141"/>
                </a:lnTo>
                <a:lnTo>
                  <a:pt x="441" y="149"/>
                </a:lnTo>
                <a:lnTo>
                  <a:pt x="439" y="156"/>
                </a:lnTo>
                <a:lnTo>
                  <a:pt x="437" y="163"/>
                </a:lnTo>
                <a:lnTo>
                  <a:pt x="434" y="170"/>
                </a:lnTo>
                <a:lnTo>
                  <a:pt x="428" y="182"/>
                </a:lnTo>
                <a:lnTo>
                  <a:pt x="425" y="186"/>
                </a:lnTo>
                <a:lnTo>
                  <a:pt x="421" y="190"/>
                </a:lnTo>
                <a:lnTo>
                  <a:pt x="411" y="201"/>
                </a:lnTo>
                <a:lnTo>
                  <a:pt x="401" y="211"/>
                </a:lnTo>
                <a:lnTo>
                  <a:pt x="393" y="220"/>
                </a:lnTo>
                <a:lnTo>
                  <a:pt x="384" y="230"/>
                </a:lnTo>
                <a:lnTo>
                  <a:pt x="350" y="210"/>
                </a:lnTo>
                <a:close/>
                <a:moveTo>
                  <a:pt x="366" y="106"/>
                </a:moveTo>
                <a:lnTo>
                  <a:pt x="350" y="117"/>
                </a:lnTo>
                <a:lnTo>
                  <a:pt x="350" y="189"/>
                </a:lnTo>
                <a:lnTo>
                  <a:pt x="362" y="192"/>
                </a:lnTo>
                <a:lnTo>
                  <a:pt x="372" y="194"/>
                </a:lnTo>
                <a:lnTo>
                  <a:pt x="394" y="203"/>
                </a:lnTo>
                <a:lnTo>
                  <a:pt x="404" y="194"/>
                </a:lnTo>
                <a:lnTo>
                  <a:pt x="407" y="190"/>
                </a:lnTo>
                <a:lnTo>
                  <a:pt x="410" y="185"/>
                </a:lnTo>
                <a:lnTo>
                  <a:pt x="413" y="180"/>
                </a:lnTo>
                <a:lnTo>
                  <a:pt x="414" y="175"/>
                </a:lnTo>
                <a:lnTo>
                  <a:pt x="415" y="168"/>
                </a:lnTo>
                <a:lnTo>
                  <a:pt x="415" y="161"/>
                </a:lnTo>
                <a:lnTo>
                  <a:pt x="415" y="154"/>
                </a:lnTo>
                <a:lnTo>
                  <a:pt x="414" y="149"/>
                </a:lnTo>
                <a:lnTo>
                  <a:pt x="413" y="146"/>
                </a:lnTo>
                <a:lnTo>
                  <a:pt x="410" y="139"/>
                </a:lnTo>
                <a:lnTo>
                  <a:pt x="404" y="134"/>
                </a:lnTo>
                <a:lnTo>
                  <a:pt x="398" y="127"/>
                </a:lnTo>
                <a:lnTo>
                  <a:pt x="391" y="121"/>
                </a:lnTo>
                <a:lnTo>
                  <a:pt x="384" y="115"/>
                </a:lnTo>
                <a:lnTo>
                  <a:pt x="376" y="111"/>
                </a:lnTo>
                <a:lnTo>
                  <a:pt x="366" y="106"/>
                </a:lnTo>
                <a:close/>
                <a:moveTo>
                  <a:pt x="914" y="234"/>
                </a:moveTo>
                <a:lnTo>
                  <a:pt x="819" y="117"/>
                </a:lnTo>
                <a:lnTo>
                  <a:pt x="831" y="110"/>
                </a:lnTo>
                <a:lnTo>
                  <a:pt x="843" y="103"/>
                </a:lnTo>
                <a:lnTo>
                  <a:pt x="856" y="97"/>
                </a:lnTo>
                <a:lnTo>
                  <a:pt x="866" y="93"/>
                </a:lnTo>
                <a:lnTo>
                  <a:pt x="862" y="83"/>
                </a:lnTo>
                <a:lnTo>
                  <a:pt x="856" y="75"/>
                </a:lnTo>
                <a:lnTo>
                  <a:pt x="848" y="56"/>
                </a:lnTo>
                <a:lnTo>
                  <a:pt x="839" y="63"/>
                </a:lnTo>
                <a:lnTo>
                  <a:pt x="826" y="73"/>
                </a:lnTo>
                <a:lnTo>
                  <a:pt x="814" y="84"/>
                </a:lnTo>
                <a:lnTo>
                  <a:pt x="798" y="96"/>
                </a:lnTo>
                <a:lnTo>
                  <a:pt x="824" y="154"/>
                </a:lnTo>
                <a:lnTo>
                  <a:pt x="797" y="177"/>
                </a:lnTo>
                <a:lnTo>
                  <a:pt x="860" y="201"/>
                </a:lnTo>
                <a:lnTo>
                  <a:pt x="832" y="231"/>
                </a:lnTo>
                <a:lnTo>
                  <a:pt x="815" y="223"/>
                </a:lnTo>
                <a:lnTo>
                  <a:pt x="800" y="217"/>
                </a:lnTo>
                <a:lnTo>
                  <a:pt x="790" y="216"/>
                </a:lnTo>
                <a:lnTo>
                  <a:pt x="781" y="214"/>
                </a:lnTo>
                <a:lnTo>
                  <a:pt x="769" y="216"/>
                </a:lnTo>
                <a:lnTo>
                  <a:pt x="757" y="218"/>
                </a:lnTo>
                <a:lnTo>
                  <a:pt x="747" y="221"/>
                </a:lnTo>
                <a:lnTo>
                  <a:pt x="740" y="225"/>
                </a:lnTo>
                <a:lnTo>
                  <a:pt x="735" y="221"/>
                </a:lnTo>
                <a:lnTo>
                  <a:pt x="740" y="213"/>
                </a:lnTo>
                <a:lnTo>
                  <a:pt x="747" y="204"/>
                </a:lnTo>
                <a:lnTo>
                  <a:pt x="754" y="197"/>
                </a:lnTo>
                <a:lnTo>
                  <a:pt x="761" y="192"/>
                </a:lnTo>
                <a:lnTo>
                  <a:pt x="769" y="186"/>
                </a:lnTo>
                <a:lnTo>
                  <a:pt x="776" y="182"/>
                </a:lnTo>
                <a:lnTo>
                  <a:pt x="784" y="177"/>
                </a:lnTo>
                <a:lnTo>
                  <a:pt x="791" y="173"/>
                </a:lnTo>
                <a:lnTo>
                  <a:pt x="747" y="76"/>
                </a:lnTo>
                <a:lnTo>
                  <a:pt x="769" y="59"/>
                </a:lnTo>
                <a:lnTo>
                  <a:pt x="790" y="41"/>
                </a:lnTo>
                <a:lnTo>
                  <a:pt x="808" y="21"/>
                </a:lnTo>
                <a:lnTo>
                  <a:pt x="828" y="0"/>
                </a:lnTo>
                <a:lnTo>
                  <a:pt x="835" y="20"/>
                </a:lnTo>
                <a:lnTo>
                  <a:pt x="781" y="62"/>
                </a:lnTo>
                <a:lnTo>
                  <a:pt x="795" y="90"/>
                </a:lnTo>
                <a:lnTo>
                  <a:pt x="821" y="69"/>
                </a:lnTo>
                <a:lnTo>
                  <a:pt x="829" y="60"/>
                </a:lnTo>
                <a:lnTo>
                  <a:pt x="839" y="51"/>
                </a:lnTo>
                <a:lnTo>
                  <a:pt x="848" y="41"/>
                </a:lnTo>
                <a:lnTo>
                  <a:pt x="855" y="29"/>
                </a:lnTo>
                <a:lnTo>
                  <a:pt x="862" y="20"/>
                </a:lnTo>
                <a:lnTo>
                  <a:pt x="869" y="8"/>
                </a:lnTo>
                <a:lnTo>
                  <a:pt x="877" y="29"/>
                </a:lnTo>
                <a:lnTo>
                  <a:pt x="882" y="41"/>
                </a:lnTo>
                <a:lnTo>
                  <a:pt x="887" y="51"/>
                </a:lnTo>
                <a:lnTo>
                  <a:pt x="899" y="72"/>
                </a:lnTo>
                <a:lnTo>
                  <a:pt x="906" y="83"/>
                </a:lnTo>
                <a:lnTo>
                  <a:pt x="913" y="93"/>
                </a:lnTo>
                <a:lnTo>
                  <a:pt x="899" y="94"/>
                </a:lnTo>
                <a:lnTo>
                  <a:pt x="886" y="97"/>
                </a:lnTo>
                <a:lnTo>
                  <a:pt x="870" y="101"/>
                </a:lnTo>
                <a:lnTo>
                  <a:pt x="853" y="107"/>
                </a:lnTo>
                <a:lnTo>
                  <a:pt x="876" y="132"/>
                </a:lnTo>
                <a:lnTo>
                  <a:pt x="897" y="154"/>
                </a:lnTo>
                <a:lnTo>
                  <a:pt x="920" y="177"/>
                </a:lnTo>
                <a:lnTo>
                  <a:pt x="949" y="207"/>
                </a:lnTo>
                <a:lnTo>
                  <a:pt x="914" y="234"/>
                </a:lnTo>
                <a:close/>
                <a:moveTo>
                  <a:pt x="42" y="183"/>
                </a:moveTo>
                <a:lnTo>
                  <a:pt x="144" y="196"/>
                </a:lnTo>
                <a:lnTo>
                  <a:pt x="112" y="228"/>
                </a:lnTo>
                <a:lnTo>
                  <a:pt x="4" y="214"/>
                </a:lnTo>
                <a:lnTo>
                  <a:pt x="45" y="170"/>
                </a:lnTo>
                <a:lnTo>
                  <a:pt x="0" y="75"/>
                </a:lnTo>
                <a:lnTo>
                  <a:pt x="20" y="59"/>
                </a:lnTo>
                <a:lnTo>
                  <a:pt x="38" y="42"/>
                </a:lnTo>
                <a:lnTo>
                  <a:pt x="78" y="3"/>
                </a:lnTo>
                <a:lnTo>
                  <a:pt x="113" y="39"/>
                </a:lnTo>
                <a:lnTo>
                  <a:pt x="120" y="48"/>
                </a:lnTo>
                <a:lnTo>
                  <a:pt x="126" y="55"/>
                </a:lnTo>
                <a:lnTo>
                  <a:pt x="127" y="58"/>
                </a:lnTo>
                <a:lnTo>
                  <a:pt x="129" y="62"/>
                </a:lnTo>
                <a:lnTo>
                  <a:pt x="129" y="70"/>
                </a:lnTo>
                <a:lnTo>
                  <a:pt x="127" y="84"/>
                </a:lnTo>
                <a:lnTo>
                  <a:pt x="127" y="91"/>
                </a:lnTo>
                <a:lnTo>
                  <a:pt x="89" y="107"/>
                </a:lnTo>
                <a:lnTo>
                  <a:pt x="89" y="83"/>
                </a:lnTo>
                <a:lnTo>
                  <a:pt x="89" y="77"/>
                </a:lnTo>
                <a:lnTo>
                  <a:pt x="88" y="73"/>
                </a:lnTo>
                <a:lnTo>
                  <a:pt x="85" y="69"/>
                </a:lnTo>
                <a:lnTo>
                  <a:pt x="81" y="65"/>
                </a:lnTo>
                <a:lnTo>
                  <a:pt x="54" y="38"/>
                </a:lnTo>
                <a:lnTo>
                  <a:pt x="32" y="56"/>
                </a:lnTo>
                <a:lnTo>
                  <a:pt x="76" y="148"/>
                </a:lnTo>
                <a:lnTo>
                  <a:pt x="42" y="183"/>
                </a:lnTo>
                <a:close/>
                <a:moveTo>
                  <a:pt x="229" y="186"/>
                </a:moveTo>
                <a:lnTo>
                  <a:pt x="229" y="118"/>
                </a:lnTo>
                <a:lnTo>
                  <a:pt x="194" y="96"/>
                </a:lnTo>
                <a:lnTo>
                  <a:pt x="186" y="101"/>
                </a:lnTo>
                <a:lnTo>
                  <a:pt x="179" y="106"/>
                </a:lnTo>
                <a:lnTo>
                  <a:pt x="172" y="111"/>
                </a:lnTo>
                <a:lnTo>
                  <a:pt x="167" y="117"/>
                </a:lnTo>
                <a:lnTo>
                  <a:pt x="161" y="122"/>
                </a:lnTo>
                <a:lnTo>
                  <a:pt x="160" y="127"/>
                </a:lnTo>
                <a:lnTo>
                  <a:pt x="160" y="130"/>
                </a:lnTo>
                <a:lnTo>
                  <a:pt x="158" y="134"/>
                </a:lnTo>
                <a:lnTo>
                  <a:pt x="158" y="138"/>
                </a:lnTo>
                <a:lnTo>
                  <a:pt x="158" y="144"/>
                </a:lnTo>
                <a:lnTo>
                  <a:pt x="160" y="149"/>
                </a:lnTo>
                <a:lnTo>
                  <a:pt x="162" y="155"/>
                </a:lnTo>
                <a:lnTo>
                  <a:pt x="164" y="159"/>
                </a:lnTo>
                <a:lnTo>
                  <a:pt x="168" y="165"/>
                </a:lnTo>
                <a:lnTo>
                  <a:pt x="172" y="169"/>
                </a:lnTo>
                <a:lnTo>
                  <a:pt x="177" y="173"/>
                </a:lnTo>
                <a:lnTo>
                  <a:pt x="182" y="176"/>
                </a:lnTo>
                <a:lnTo>
                  <a:pt x="216" y="199"/>
                </a:lnTo>
                <a:lnTo>
                  <a:pt x="229" y="186"/>
                </a:lnTo>
                <a:close/>
                <a:moveTo>
                  <a:pt x="264" y="118"/>
                </a:moveTo>
                <a:lnTo>
                  <a:pt x="264" y="183"/>
                </a:lnTo>
                <a:lnTo>
                  <a:pt x="294" y="203"/>
                </a:lnTo>
                <a:lnTo>
                  <a:pt x="264" y="228"/>
                </a:lnTo>
                <a:lnTo>
                  <a:pt x="218" y="200"/>
                </a:lnTo>
                <a:lnTo>
                  <a:pt x="192" y="225"/>
                </a:lnTo>
                <a:lnTo>
                  <a:pt x="177" y="220"/>
                </a:lnTo>
                <a:lnTo>
                  <a:pt x="172" y="218"/>
                </a:lnTo>
                <a:lnTo>
                  <a:pt x="167" y="216"/>
                </a:lnTo>
                <a:lnTo>
                  <a:pt x="162" y="213"/>
                </a:lnTo>
                <a:lnTo>
                  <a:pt x="158" y="209"/>
                </a:lnTo>
                <a:lnTo>
                  <a:pt x="154" y="204"/>
                </a:lnTo>
                <a:lnTo>
                  <a:pt x="150" y="200"/>
                </a:lnTo>
                <a:lnTo>
                  <a:pt x="146" y="194"/>
                </a:lnTo>
                <a:lnTo>
                  <a:pt x="143" y="189"/>
                </a:lnTo>
                <a:lnTo>
                  <a:pt x="140" y="183"/>
                </a:lnTo>
                <a:lnTo>
                  <a:pt x="137" y="175"/>
                </a:lnTo>
                <a:lnTo>
                  <a:pt x="136" y="168"/>
                </a:lnTo>
                <a:lnTo>
                  <a:pt x="136" y="159"/>
                </a:lnTo>
                <a:lnTo>
                  <a:pt x="137" y="148"/>
                </a:lnTo>
                <a:lnTo>
                  <a:pt x="137" y="142"/>
                </a:lnTo>
                <a:lnTo>
                  <a:pt x="140" y="138"/>
                </a:lnTo>
                <a:lnTo>
                  <a:pt x="143" y="131"/>
                </a:lnTo>
                <a:lnTo>
                  <a:pt x="147" y="125"/>
                </a:lnTo>
                <a:lnTo>
                  <a:pt x="154" y="117"/>
                </a:lnTo>
                <a:lnTo>
                  <a:pt x="161" y="111"/>
                </a:lnTo>
                <a:lnTo>
                  <a:pt x="175" y="100"/>
                </a:lnTo>
                <a:lnTo>
                  <a:pt x="188" y="91"/>
                </a:lnTo>
                <a:lnTo>
                  <a:pt x="192" y="87"/>
                </a:lnTo>
                <a:lnTo>
                  <a:pt x="196" y="84"/>
                </a:lnTo>
                <a:lnTo>
                  <a:pt x="202" y="80"/>
                </a:lnTo>
                <a:lnTo>
                  <a:pt x="206" y="76"/>
                </a:lnTo>
                <a:lnTo>
                  <a:pt x="213" y="66"/>
                </a:lnTo>
                <a:lnTo>
                  <a:pt x="274" y="107"/>
                </a:lnTo>
                <a:lnTo>
                  <a:pt x="268" y="113"/>
                </a:lnTo>
                <a:lnTo>
                  <a:pt x="266" y="115"/>
                </a:lnTo>
                <a:lnTo>
                  <a:pt x="264" y="118"/>
                </a:lnTo>
                <a:close/>
                <a:moveTo>
                  <a:pt x="1030" y="186"/>
                </a:moveTo>
                <a:lnTo>
                  <a:pt x="1030" y="118"/>
                </a:lnTo>
                <a:lnTo>
                  <a:pt x="996" y="96"/>
                </a:lnTo>
                <a:lnTo>
                  <a:pt x="988" y="101"/>
                </a:lnTo>
                <a:lnTo>
                  <a:pt x="980" y="106"/>
                </a:lnTo>
                <a:lnTo>
                  <a:pt x="973" y="111"/>
                </a:lnTo>
                <a:lnTo>
                  <a:pt x="968" y="117"/>
                </a:lnTo>
                <a:lnTo>
                  <a:pt x="963" y="122"/>
                </a:lnTo>
                <a:lnTo>
                  <a:pt x="962" y="127"/>
                </a:lnTo>
                <a:lnTo>
                  <a:pt x="961" y="130"/>
                </a:lnTo>
                <a:lnTo>
                  <a:pt x="961" y="134"/>
                </a:lnTo>
                <a:lnTo>
                  <a:pt x="959" y="138"/>
                </a:lnTo>
                <a:lnTo>
                  <a:pt x="961" y="144"/>
                </a:lnTo>
                <a:lnTo>
                  <a:pt x="962" y="149"/>
                </a:lnTo>
                <a:lnTo>
                  <a:pt x="963" y="155"/>
                </a:lnTo>
                <a:lnTo>
                  <a:pt x="966" y="159"/>
                </a:lnTo>
                <a:lnTo>
                  <a:pt x="969" y="165"/>
                </a:lnTo>
                <a:lnTo>
                  <a:pt x="973" y="169"/>
                </a:lnTo>
                <a:lnTo>
                  <a:pt x="979" y="173"/>
                </a:lnTo>
                <a:lnTo>
                  <a:pt x="985" y="176"/>
                </a:lnTo>
                <a:lnTo>
                  <a:pt x="1017" y="199"/>
                </a:lnTo>
                <a:lnTo>
                  <a:pt x="1030" y="186"/>
                </a:lnTo>
                <a:close/>
                <a:moveTo>
                  <a:pt x="1065" y="118"/>
                </a:moveTo>
                <a:lnTo>
                  <a:pt x="1065" y="183"/>
                </a:lnTo>
                <a:lnTo>
                  <a:pt x="1095" y="203"/>
                </a:lnTo>
                <a:lnTo>
                  <a:pt x="1067" y="228"/>
                </a:lnTo>
                <a:lnTo>
                  <a:pt x="1020" y="200"/>
                </a:lnTo>
                <a:lnTo>
                  <a:pt x="993" y="225"/>
                </a:lnTo>
                <a:lnTo>
                  <a:pt x="978" y="220"/>
                </a:lnTo>
                <a:lnTo>
                  <a:pt x="973" y="218"/>
                </a:lnTo>
                <a:lnTo>
                  <a:pt x="969" y="216"/>
                </a:lnTo>
                <a:lnTo>
                  <a:pt x="965" y="213"/>
                </a:lnTo>
                <a:lnTo>
                  <a:pt x="959" y="209"/>
                </a:lnTo>
                <a:lnTo>
                  <a:pt x="955" y="204"/>
                </a:lnTo>
                <a:lnTo>
                  <a:pt x="951" y="200"/>
                </a:lnTo>
                <a:lnTo>
                  <a:pt x="948" y="194"/>
                </a:lnTo>
                <a:lnTo>
                  <a:pt x="944" y="189"/>
                </a:lnTo>
                <a:lnTo>
                  <a:pt x="941" y="183"/>
                </a:lnTo>
                <a:lnTo>
                  <a:pt x="939" y="175"/>
                </a:lnTo>
                <a:lnTo>
                  <a:pt x="938" y="168"/>
                </a:lnTo>
                <a:lnTo>
                  <a:pt x="937" y="159"/>
                </a:lnTo>
                <a:lnTo>
                  <a:pt x="938" y="148"/>
                </a:lnTo>
                <a:lnTo>
                  <a:pt x="939" y="142"/>
                </a:lnTo>
                <a:lnTo>
                  <a:pt x="941" y="138"/>
                </a:lnTo>
                <a:lnTo>
                  <a:pt x="944" y="131"/>
                </a:lnTo>
                <a:lnTo>
                  <a:pt x="948" y="125"/>
                </a:lnTo>
                <a:lnTo>
                  <a:pt x="955" y="117"/>
                </a:lnTo>
                <a:lnTo>
                  <a:pt x="962" y="111"/>
                </a:lnTo>
                <a:lnTo>
                  <a:pt x="978" y="100"/>
                </a:lnTo>
                <a:lnTo>
                  <a:pt x="989" y="91"/>
                </a:lnTo>
                <a:lnTo>
                  <a:pt x="993" y="87"/>
                </a:lnTo>
                <a:lnTo>
                  <a:pt x="997" y="84"/>
                </a:lnTo>
                <a:lnTo>
                  <a:pt x="1004" y="80"/>
                </a:lnTo>
                <a:lnTo>
                  <a:pt x="1009" y="76"/>
                </a:lnTo>
                <a:lnTo>
                  <a:pt x="1016" y="66"/>
                </a:lnTo>
                <a:lnTo>
                  <a:pt x="1075" y="107"/>
                </a:lnTo>
                <a:lnTo>
                  <a:pt x="1071" y="113"/>
                </a:lnTo>
                <a:lnTo>
                  <a:pt x="1067" y="115"/>
                </a:lnTo>
                <a:lnTo>
                  <a:pt x="1065" y="118"/>
                </a:lnTo>
                <a:close/>
                <a:moveTo>
                  <a:pt x="1498" y="186"/>
                </a:moveTo>
                <a:lnTo>
                  <a:pt x="1498" y="118"/>
                </a:lnTo>
                <a:lnTo>
                  <a:pt x="1462" y="96"/>
                </a:lnTo>
                <a:lnTo>
                  <a:pt x="1455" y="101"/>
                </a:lnTo>
                <a:lnTo>
                  <a:pt x="1448" y="106"/>
                </a:lnTo>
                <a:lnTo>
                  <a:pt x="1441" y="111"/>
                </a:lnTo>
                <a:lnTo>
                  <a:pt x="1434" y="117"/>
                </a:lnTo>
                <a:lnTo>
                  <a:pt x="1430" y="122"/>
                </a:lnTo>
                <a:lnTo>
                  <a:pt x="1428" y="127"/>
                </a:lnTo>
                <a:lnTo>
                  <a:pt x="1427" y="130"/>
                </a:lnTo>
                <a:lnTo>
                  <a:pt x="1427" y="134"/>
                </a:lnTo>
                <a:lnTo>
                  <a:pt x="1427" y="138"/>
                </a:lnTo>
                <a:lnTo>
                  <a:pt x="1427" y="144"/>
                </a:lnTo>
                <a:lnTo>
                  <a:pt x="1428" y="149"/>
                </a:lnTo>
                <a:lnTo>
                  <a:pt x="1430" y="155"/>
                </a:lnTo>
                <a:lnTo>
                  <a:pt x="1433" y="159"/>
                </a:lnTo>
                <a:lnTo>
                  <a:pt x="1435" y="165"/>
                </a:lnTo>
                <a:lnTo>
                  <a:pt x="1440" y="169"/>
                </a:lnTo>
                <a:lnTo>
                  <a:pt x="1445" y="173"/>
                </a:lnTo>
                <a:lnTo>
                  <a:pt x="1451" y="176"/>
                </a:lnTo>
                <a:lnTo>
                  <a:pt x="1485" y="199"/>
                </a:lnTo>
                <a:lnTo>
                  <a:pt x="1498" y="186"/>
                </a:lnTo>
                <a:close/>
                <a:moveTo>
                  <a:pt x="1531" y="118"/>
                </a:moveTo>
                <a:lnTo>
                  <a:pt x="1531" y="183"/>
                </a:lnTo>
                <a:lnTo>
                  <a:pt x="1561" y="203"/>
                </a:lnTo>
                <a:lnTo>
                  <a:pt x="1533" y="228"/>
                </a:lnTo>
                <a:lnTo>
                  <a:pt x="1486" y="200"/>
                </a:lnTo>
                <a:lnTo>
                  <a:pt x="1459" y="225"/>
                </a:lnTo>
                <a:lnTo>
                  <a:pt x="1445" y="220"/>
                </a:lnTo>
                <a:lnTo>
                  <a:pt x="1440" y="218"/>
                </a:lnTo>
                <a:lnTo>
                  <a:pt x="1435" y="216"/>
                </a:lnTo>
                <a:lnTo>
                  <a:pt x="1431" y="213"/>
                </a:lnTo>
                <a:lnTo>
                  <a:pt x="1427" y="209"/>
                </a:lnTo>
                <a:lnTo>
                  <a:pt x="1421" y="204"/>
                </a:lnTo>
                <a:lnTo>
                  <a:pt x="1418" y="200"/>
                </a:lnTo>
                <a:lnTo>
                  <a:pt x="1414" y="194"/>
                </a:lnTo>
                <a:lnTo>
                  <a:pt x="1411" y="189"/>
                </a:lnTo>
                <a:lnTo>
                  <a:pt x="1407" y="183"/>
                </a:lnTo>
                <a:lnTo>
                  <a:pt x="1406" y="175"/>
                </a:lnTo>
                <a:lnTo>
                  <a:pt x="1404" y="168"/>
                </a:lnTo>
                <a:lnTo>
                  <a:pt x="1404" y="159"/>
                </a:lnTo>
                <a:lnTo>
                  <a:pt x="1404" y="148"/>
                </a:lnTo>
                <a:lnTo>
                  <a:pt x="1406" y="142"/>
                </a:lnTo>
                <a:lnTo>
                  <a:pt x="1407" y="138"/>
                </a:lnTo>
                <a:lnTo>
                  <a:pt x="1411" y="131"/>
                </a:lnTo>
                <a:lnTo>
                  <a:pt x="1416" y="125"/>
                </a:lnTo>
                <a:lnTo>
                  <a:pt x="1421" y="117"/>
                </a:lnTo>
                <a:lnTo>
                  <a:pt x="1430" y="111"/>
                </a:lnTo>
                <a:lnTo>
                  <a:pt x="1444" y="100"/>
                </a:lnTo>
                <a:lnTo>
                  <a:pt x="1455" y="91"/>
                </a:lnTo>
                <a:lnTo>
                  <a:pt x="1461" y="87"/>
                </a:lnTo>
                <a:lnTo>
                  <a:pt x="1465" y="84"/>
                </a:lnTo>
                <a:lnTo>
                  <a:pt x="1471" y="80"/>
                </a:lnTo>
                <a:lnTo>
                  <a:pt x="1475" y="76"/>
                </a:lnTo>
                <a:lnTo>
                  <a:pt x="1482" y="66"/>
                </a:lnTo>
                <a:lnTo>
                  <a:pt x="1543" y="107"/>
                </a:lnTo>
                <a:lnTo>
                  <a:pt x="1537" y="113"/>
                </a:lnTo>
                <a:lnTo>
                  <a:pt x="1533" y="115"/>
                </a:lnTo>
                <a:lnTo>
                  <a:pt x="1531" y="118"/>
                </a:lnTo>
                <a:close/>
                <a:moveTo>
                  <a:pt x="469" y="186"/>
                </a:moveTo>
                <a:lnTo>
                  <a:pt x="469" y="117"/>
                </a:lnTo>
                <a:lnTo>
                  <a:pt x="435" y="96"/>
                </a:lnTo>
                <a:lnTo>
                  <a:pt x="463" y="69"/>
                </a:lnTo>
                <a:lnTo>
                  <a:pt x="516" y="104"/>
                </a:lnTo>
                <a:lnTo>
                  <a:pt x="504" y="114"/>
                </a:lnTo>
                <a:lnTo>
                  <a:pt x="504" y="180"/>
                </a:lnTo>
                <a:lnTo>
                  <a:pt x="534" y="200"/>
                </a:lnTo>
                <a:lnTo>
                  <a:pt x="506" y="227"/>
                </a:lnTo>
                <a:lnTo>
                  <a:pt x="456" y="199"/>
                </a:lnTo>
                <a:lnTo>
                  <a:pt x="469" y="186"/>
                </a:lnTo>
                <a:close/>
                <a:moveTo>
                  <a:pt x="466" y="55"/>
                </a:moveTo>
                <a:lnTo>
                  <a:pt x="503" y="14"/>
                </a:lnTo>
                <a:lnTo>
                  <a:pt x="530" y="32"/>
                </a:lnTo>
                <a:lnTo>
                  <a:pt x="482" y="66"/>
                </a:lnTo>
                <a:lnTo>
                  <a:pt x="466" y="55"/>
                </a:lnTo>
                <a:close/>
                <a:moveTo>
                  <a:pt x="622" y="200"/>
                </a:moveTo>
                <a:lnTo>
                  <a:pt x="633" y="189"/>
                </a:lnTo>
                <a:lnTo>
                  <a:pt x="633" y="118"/>
                </a:lnTo>
                <a:lnTo>
                  <a:pt x="600" y="101"/>
                </a:lnTo>
                <a:lnTo>
                  <a:pt x="586" y="113"/>
                </a:lnTo>
                <a:lnTo>
                  <a:pt x="588" y="180"/>
                </a:lnTo>
                <a:lnTo>
                  <a:pt x="617" y="200"/>
                </a:lnTo>
                <a:lnTo>
                  <a:pt x="586" y="227"/>
                </a:lnTo>
                <a:lnTo>
                  <a:pt x="540" y="197"/>
                </a:lnTo>
                <a:lnTo>
                  <a:pt x="552" y="186"/>
                </a:lnTo>
                <a:lnTo>
                  <a:pt x="552" y="117"/>
                </a:lnTo>
                <a:lnTo>
                  <a:pt x="517" y="96"/>
                </a:lnTo>
                <a:lnTo>
                  <a:pt x="545" y="69"/>
                </a:lnTo>
                <a:lnTo>
                  <a:pt x="598" y="97"/>
                </a:lnTo>
                <a:lnTo>
                  <a:pt x="627" y="70"/>
                </a:lnTo>
                <a:lnTo>
                  <a:pt x="682" y="104"/>
                </a:lnTo>
                <a:lnTo>
                  <a:pt x="668" y="118"/>
                </a:lnTo>
                <a:lnTo>
                  <a:pt x="668" y="182"/>
                </a:lnTo>
                <a:lnTo>
                  <a:pt x="699" y="203"/>
                </a:lnTo>
                <a:lnTo>
                  <a:pt x="670" y="228"/>
                </a:lnTo>
                <a:lnTo>
                  <a:pt x="622" y="200"/>
                </a:lnTo>
                <a:close/>
                <a:moveTo>
                  <a:pt x="1182" y="200"/>
                </a:moveTo>
                <a:lnTo>
                  <a:pt x="1194" y="189"/>
                </a:lnTo>
                <a:lnTo>
                  <a:pt x="1194" y="118"/>
                </a:lnTo>
                <a:lnTo>
                  <a:pt x="1161" y="101"/>
                </a:lnTo>
                <a:lnTo>
                  <a:pt x="1147" y="113"/>
                </a:lnTo>
                <a:lnTo>
                  <a:pt x="1149" y="180"/>
                </a:lnTo>
                <a:lnTo>
                  <a:pt x="1178" y="200"/>
                </a:lnTo>
                <a:lnTo>
                  <a:pt x="1147" y="227"/>
                </a:lnTo>
                <a:lnTo>
                  <a:pt x="1101" y="197"/>
                </a:lnTo>
                <a:lnTo>
                  <a:pt x="1113" y="186"/>
                </a:lnTo>
                <a:lnTo>
                  <a:pt x="1113" y="117"/>
                </a:lnTo>
                <a:lnTo>
                  <a:pt x="1078" y="96"/>
                </a:lnTo>
                <a:lnTo>
                  <a:pt x="1106" y="69"/>
                </a:lnTo>
                <a:lnTo>
                  <a:pt x="1157" y="97"/>
                </a:lnTo>
                <a:lnTo>
                  <a:pt x="1188" y="70"/>
                </a:lnTo>
                <a:lnTo>
                  <a:pt x="1243" y="104"/>
                </a:lnTo>
                <a:lnTo>
                  <a:pt x="1229" y="118"/>
                </a:lnTo>
                <a:lnTo>
                  <a:pt x="1229" y="182"/>
                </a:lnTo>
                <a:lnTo>
                  <a:pt x="1260" y="203"/>
                </a:lnTo>
                <a:lnTo>
                  <a:pt x="1229" y="228"/>
                </a:lnTo>
                <a:lnTo>
                  <a:pt x="1182" y="200"/>
                </a:lnTo>
                <a:close/>
                <a:moveTo>
                  <a:pt x="1294" y="89"/>
                </a:moveTo>
                <a:lnTo>
                  <a:pt x="1328" y="66"/>
                </a:lnTo>
                <a:lnTo>
                  <a:pt x="1344" y="75"/>
                </a:lnTo>
                <a:lnTo>
                  <a:pt x="1359" y="83"/>
                </a:lnTo>
                <a:lnTo>
                  <a:pt x="1377" y="90"/>
                </a:lnTo>
                <a:lnTo>
                  <a:pt x="1399" y="97"/>
                </a:lnTo>
                <a:lnTo>
                  <a:pt x="1370" y="120"/>
                </a:lnTo>
                <a:lnTo>
                  <a:pt x="1358" y="117"/>
                </a:lnTo>
                <a:lnTo>
                  <a:pt x="1346" y="113"/>
                </a:lnTo>
                <a:lnTo>
                  <a:pt x="1332" y="107"/>
                </a:lnTo>
                <a:lnTo>
                  <a:pt x="1320" y="101"/>
                </a:lnTo>
                <a:lnTo>
                  <a:pt x="1310" y="97"/>
                </a:lnTo>
                <a:lnTo>
                  <a:pt x="1300" y="91"/>
                </a:lnTo>
                <a:lnTo>
                  <a:pt x="1298" y="93"/>
                </a:lnTo>
                <a:lnTo>
                  <a:pt x="1295" y="94"/>
                </a:lnTo>
                <a:lnTo>
                  <a:pt x="1293" y="99"/>
                </a:lnTo>
                <a:lnTo>
                  <a:pt x="1293" y="103"/>
                </a:lnTo>
                <a:lnTo>
                  <a:pt x="1293" y="106"/>
                </a:lnTo>
                <a:lnTo>
                  <a:pt x="1293" y="114"/>
                </a:lnTo>
                <a:lnTo>
                  <a:pt x="1295" y="121"/>
                </a:lnTo>
                <a:lnTo>
                  <a:pt x="1298" y="127"/>
                </a:lnTo>
                <a:lnTo>
                  <a:pt x="1301" y="130"/>
                </a:lnTo>
                <a:lnTo>
                  <a:pt x="1304" y="132"/>
                </a:lnTo>
                <a:lnTo>
                  <a:pt x="1310" y="137"/>
                </a:lnTo>
                <a:lnTo>
                  <a:pt x="1317" y="141"/>
                </a:lnTo>
                <a:lnTo>
                  <a:pt x="1324" y="144"/>
                </a:lnTo>
                <a:lnTo>
                  <a:pt x="1331" y="145"/>
                </a:lnTo>
                <a:lnTo>
                  <a:pt x="1356" y="128"/>
                </a:lnTo>
                <a:lnTo>
                  <a:pt x="1362" y="130"/>
                </a:lnTo>
                <a:lnTo>
                  <a:pt x="1368" y="132"/>
                </a:lnTo>
                <a:lnTo>
                  <a:pt x="1375" y="137"/>
                </a:lnTo>
                <a:lnTo>
                  <a:pt x="1382" y="144"/>
                </a:lnTo>
                <a:lnTo>
                  <a:pt x="1384" y="146"/>
                </a:lnTo>
                <a:lnTo>
                  <a:pt x="1387" y="151"/>
                </a:lnTo>
                <a:lnTo>
                  <a:pt x="1392" y="159"/>
                </a:lnTo>
                <a:lnTo>
                  <a:pt x="1394" y="163"/>
                </a:lnTo>
                <a:lnTo>
                  <a:pt x="1396" y="168"/>
                </a:lnTo>
                <a:lnTo>
                  <a:pt x="1396" y="176"/>
                </a:lnTo>
                <a:lnTo>
                  <a:pt x="1396" y="182"/>
                </a:lnTo>
                <a:lnTo>
                  <a:pt x="1396" y="187"/>
                </a:lnTo>
                <a:lnTo>
                  <a:pt x="1394" y="192"/>
                </a:lnTo>
                <a:lnTo>
                  <a:pt x="1393" y="194"/>
                </a:lnTo>
                <a:lnTo>
                  <a:pt x="1390" y="200"/>
                </a:lnTo>
                <a:lnTo>
                  <a:pt x="1379" y="206"/>
                </a:lnTo>
                <a:lnTo>
                  <a:pt x="1365" y="214"/>
                </a:lnTo>
                <a:lnTo>
                  <a:pt x="1351" y="223"/>
                </a:lnTo>
                <a:lnTo>
                  <a:pt x="1339" y="231"/>
                </a:lnTo>
                <a:lnTo>
                  <a:pt x="1262" y="197"/>
                </a:lnTo>
                <a:lnTo>
                  <a:pt x="1293" y="176"/>
                </a:lnTo>
                <a:lnTo>
                  <a:pt x="1353" y="206"/>
                </a:lnTo>
                <a:lnTo>
                  <a:pt x="1356" y="201"/>
                </a:lnTo>
                <a:lnTo>
                  <a:pt x="1358" y="197"/>
                </a:lnTo>
                <a:lnTo>
                  <a:pt x="1358" y="190"/>
                </a:lnTo>
                <a:lnTo>
                  <a:pt x="1358" y="185"/>
                </a:lnTo>
                <a:lnTo>
                  <a:pt x="1356" y="180"/>
                </a:lnTo>
                <a:lnTo>
                  <a:pt x="1355" y="176"/>
                </a:lnTo>
                <a:lnTo>
                  <a:pt x="1353" y="172"/>
                </a:lnTo>
                <a:lnTo>
                  <a:pt x="1349" y="166"/>
                </a:lnTo>
                <a:lnTo>
                  <a:pt x="1345" y="161"/>
                </a:lnTo>
                <a:lnTo>
                  <a:pt x="1338" y="156"/>
                </a:lnTo>
                <a:lnTo>
                  <a:pt x="1331" y="154"/>
                </a:lnTo>
                <a:lnTo>
                  <a:pt x="1305" y="170"/>
                </a:lnTo>
                <a:lnTo>
                  <a:pt x="1298" y="168"/>
                </a:lnTo>
                <a:lnTo>
                  <a:pt x="1291" y="165"/>
                </a:lnTo>
                <a:lnTo>
                  <a:pt x="1284" y="161"/>
                </a:lnTo>
                <a:lnTo>
                  <a:pt x="1277" y="156"/>
                </a:lnTo>
                <a:lnTo>
                  <a:pt x="1273" y="152"/>
                </a:lnTo>
                <a:lnTo>
                  <a:pt x="1270" y="149"/>
                </a:lnTo>
                <a:lnTo>
                  <a:pt x="1267" y="145"/>
                </a:lnTo>
                <a:lnTo>
                  <a:pt x="1264" y="142"/>
                </a:lnTo>
                <a:lnTo>
                  <a:pt x="1263" y="137"/>
                </a:lnTo>
                <a:lnTo>
                  <a:pt x="1260" y="132"/>
                </a:lnTo>
                <a:lnTo>
                  <a:pt x="1260" y="128"/>
                </a:lnTo>
                <a:lnTo>
                  <a:pt x="1260" y="122"/>
                </a:lnTo>
                <a:lnTo>
                  <a:pt x="1260" y="117"/>
                </a:lnTo>
                <a:lnTo>
                  <a:pt x="1260" y="111"/>
                </a:lnTo>
                <a:lnTo>
                  <a:pt x="1262" y="107"/>
                </a:lnTo>
                <a:lnTo>
                  <a:pt x="1294" y="89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3" name="Freeform 194">
            <a:extLst>
              <a:ext uri="{FF2B5EF4-FFF2-40B4-BE49-F238E27FC236}">
                <a16:creationId xmlns:a16="http://schemas.microsoft.com/office/drawing/2014/main" id="{DA983DEC-60F0-486D-7A83-CF7D60D2A89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527646" y="5904168"/>
            <a:ext cx="559437" cy="72000"/>
          </a:xfrm>
          <a:custGeom>
            <a:avLst/>
            <a:gdLst>
              <a:gd name="T0" fmla="*/ 1046 w 1555"/>
              <a:gd name="T1" fmla="*/ 153 h 200"/>
              <a:gd name="T2" fmla="*/ 1026 w 1555"/>
              <a:gd name="T3" fmla="*/ 48 h 200"/>
              <a:gd name="T4" fmla="*/ 184 w 1555"/>
              <a:gd name="T5" fmla="*/ 4 h 200"/>
              <a:gd name="T6" fmla="*/ 197 w 1555"/>
              <a:gd name="T7" fmla="*/ 183 h 200"/>
              <a:gd name="T8" fmla="*/ 19 w 1555"/>
              <a:gd name="T9" fmla="*/ 196 h 200"/>
              <a:gd name="T10" fmla="*/ 32 w 1555"/>
              <a:gd name="T11" fmla="*/ 111 h 200"/>
              <a:gd name="T12" fmla="*/ 63 w 1555"/>
              <a:gd name="T13" fmla="*/ 118 h 200"/>
              <a:gd name="T14" fmla="*/ 56 w 1555"/>
              <a:gd name="T15" fmla="*/ 87 h 200"/>
              <a:gd name="T16" fmla="*/ 30 w 1555"/>
              <a:gd name="T17" fmla="*/ 104 h 200"/>
              <a:gd name="T18" fmla="*/ 84 w 1555"/>
              <a:gd name="T19" fmla="*/ 93 h 200"/>
              <a:gd name="T20" fmla="*/ 97 w 1555"/>
              <a:gd name="T21" fmla="*/ 63 h 200"/>
              <a:gd name="T22" fmla="*/ 64 w 1555"/>
              <a:gd name="T23" fmla="*/ 63 h 200"/>
              <a:gd name="T24" fmla="*/ 118 w 1555"/>
              <a:gd name="T25" fmla="*/ 91 h 200"/>
              <a:gd name="T26" fmla="*/ 143 w 1555"/>
              <a:gd name="T27" fmla="*/ 75 h 200"/>
              <a:gd name="T28" fmla="*/ 118 w 1555"/>
              <a:gd name="T29" fmla="*/ 56 h 200"/>
              <a:gd name="T30" fmla="*/ 138 w 1555"/>
              <a:gd name="T31" fmla="*/ 117 h 200"/>
              <a:gd name="T32" fmla="*/ 170 w 1555"/>
              <a:gd name="T33" fmla="*/ 117 h 200"/>
              <a:gd name="T34" fmla="*/ 157 w 1555"/>
              <a:gd name="T35" fmla="*/ 87 h 200"/>
              <a:gd name="T36" fmla="*/ 60 w 1555"/>
              <a:gd name="T37" fmla="*/ 145 h 200"/>
              <a:gd name="T38" fmla="*/ 106 w 1555"/>
              <a:gd name="T39" fmla="*/ 94 h 200"/>
              <a:gd name="T40" fmla="*/ 60 w 1555"/>
              <a:gd name="T41" fmla="*/ 145 h 200"/>
              <a:gd name="T42" fmla="*/ 392 w 1555"/>
              <a:gd name="T43" fmla="*/ 28 h 200"/>
              <a:gd name="T44" fmla="*/ 335 w 1555"/>
              <a:gd name="T45" fmla="*/ 108 h 200"/>
              <a:gd name="T46" fmla="*/ 557 w 1555"/>
              <a:gd name="T47" fmla="*/ 155 h 200"/>
              <a:gd name="T48" fmla="*/ 505 w 1555"/>
              <a:gd name="T49" fmla="*/ 48 h 200"/>
              <a:gd name="T50" fmla="*/ 605 w 1555"/>
              <a:gd name="T51" fmla="*/ 173 h 200"/>
              <a:gd name="T52" fmla="*/ 666 w 1555"/>
              <a:gd name="T53" fmla="*/ 65 h 200"/>
              <a:gd name="T54" fmla="*/ 689 w 1555"/>
              <a:gd name="T55" fmla="*/ 137 h 200"/>
              <a:gd name="T56" fmla="*/ 769 w 1555"/>
              <a:gd name="T57" fmla="*/ 65 h 200"/>
              <a:gd name="T58" fmla="*/ 751 w 1555"/>
              <a:gd name="T59" fmla="*/ 137 h 200"/>
              <a:gd name="T60" fmla="*/ 811 w 1555"/>
              <a:gd name="T61" fmla="*/ 96 h 200"/>
              <a:gd name="T62" fmla="*/ 813 w 1555"/>
              <a:gd name="T63" fmla="*/ 28 h 200"/>
              <a:gd name="T64" fmla="*/ 441 w 1555"/>
              <a:gd name="T65" fmla="*/ 0 h 200"/>
              <a:gd name="T66" fmla="*/ 454 w 1555"/>
              <a:gd name="T67" fmla="*/ 120 h 200"/>
              <a:gd name="T68" fmla="*/ 451 w 1555"/>
              <a:gd name="T69" fmla="*/ 173 h 200"/>
              <a:gd name="T70" fmla="*/ 409 w 1555"/>
              <a:gd name="T71" fmla="*/ 153 h 200"/>
              <a:gd name="T72" fmla="*/ 1100 w 1555"/>
              <a:gd name="T73" fmla="*/ 173 h 200"/>
              <a:gd name="T74" fmla="*/ 1148 w 1555"/>
              <a:gd name="T75" fmla="*/ 28 h 200"/>
              <a:gd name="T76" fmla="*/ 1309 w 1555"/>
              <a:gd name="T77" fmla="*/ 173 h 200"/>
              <a:gd name="T78" fmla="*/ 1374 w 1555"/>
              <a:gd name="T79" fmla="*/ 28 h 200"/>
              <a:gd name="T80" fmla="*/ 1324 w 1555"/>
              <a:gd name="T81" fmla="*/ 155 h 200"/>
              <a:gd name="T82" fmla="*/ 961 w 1555"/>
              <a:gd name="T83" fmla="*/ 148 h 200"/>
              <a:gd name="T84" fmla="*/ 926 w 1555"/>
              <a:gd name="T85" fmla="*/ 80 h 200"/>
              <a:gd name="T86" fmla="*/ 941 w 1555"/>
              <a:gd name="T87" fmla="*/ 27 h 200"/>
              <a:gd name="T88" fmla="*/ 967 w 1555"/>
              <a:gd name="T89" fmla="*/ 67 h 200"/>
              <a:gd name="T90" fmla="*/ 950 w 1555"/>
              <a:gd name="T91" fmla="*/ 51 h 200"/>
              <a:gd name="T92" fmla="*/ 981 w 1555"/>
              <a:gd name="T93" fmla="*/ 108 h 200"/>
              <a:gd name="T94" fmla="*/ 978 w 1555"/>
              <a:gd name="T95" fmla="*/ 170 h 200"/>
              <a:gd name="T96" fmla="*/ 940 w 1555"/>
              <a:gd name="T97" fmla="*/ 168 h 200"/>
              <a:gd name="T98" fmla="*/ 1223 w 1555"/>
              <a:gd name="T99" fmla="*/ 152 h 200"/>
              <a:gd name="T100" fmla="*/ 1238 w 1555"/>
              <a:gd name="T101" fmla="*/ 58 h 200"/>
              <a:gd name="T102" fmla="*/ 1220 w 1555"/>
              <a:gd name="T103" fmla="*/ 58 h 200"/>
              <a:gd name="T104" fmla="*/ 1261 w 1555"/>
              <a:gd name="T105" fmla="*/ 49 h 200"/>
              <a:gd name="T106" fmla="*/ 1259 w 1555"/>
              <a:gd name="T107" fmla="*/ 155 h 200"/>
              <a:gd name="T108" fmla="*/ 1213 w 1555"/>
              <a:gd name="T109" fmla="*/ 172 h 200"/>
              <a:gd name="T110" fmla="*/ 1191 w 1555"/>
              <a:gd name="T111" fmla="*/ 104 h 200"/>
              <a:gd name="T112" fmla="*/ 1213 w 1555"/>
              <a:gd name="T113" fmla="*/ 29 h 200"/>
              <a:gd name="T114" fmla="*/ 1473 w 1555"/>
              <a:gd name="T115" fmla="*/ 66 h 200"/>
              <a:gd name="T116" fmla="*/ 1492 w 1555"/>
              <a:gd name="T117" fmla="*/ 173 h 200"/>
              <a:gd name="T118" fmla="*/ 1441 w 1555"/>
              <a:gd name="T119" fmla="*/ 153 h 200"/>
              <a:gd name="T120" fmla="*/ 1405 w 1555"/>
              <a:gd name="T121" fmla="*/ 4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55" h="200">
                <a:moveTo>
                  <a:pt x="1018" y="48"/>
                </a:moveTo>
                <a:lnTo>
                  <a:pt x="1018" y="28"/>
                </a:lnTo>
                <a:lnTo>
                  <a:pt x="1070" y="28"/>
                </a:lnTo>
                <a:lnTo>
                  <a:pt x="1070" y="48"/>
                </a:lnTo>
                <a:lnTo>
                  <a:pt x="1061" y="48"/>
                </a:lnTo>
                <a:lnTo>
                  <a:pt x="1081" y="153"/>
                </a:lnTo>
                <a:lnTo>
                  <a:pt x="1088" y="153"/>
                </a:lnTo>
                <a:lnTo>
                  <a:pt x="1088" y="173"/>
                </a:lnTo>
                <a:lnTo>
                  <a:pt x="1046" y="173"/>
                </a:lnTo>
                <a:lnTo>
                  <a:pt x="1046" y="153"/>
                </a:lnTo>
                <a:lnTo>
                  <a:pt x="1054" y="153"/>
                </a:lnTo>
                <a:lnTo>
                  <a:pt x="1052" y="139"/>
                </a:lnTo>
                <a:lnTo>
                  <a:pt x="1029" y="139"/>
                </a:lnTo>
                <a:lnTo>
                  <a:pt x="1026" y="153"/>
                </a:lnTo>
                <a:lnTo>
                  <a:pt x="1035" y="153"/>
                </a:lnTo>
                <a:lnTo>
                  <a:pt x="1035" y="173"/>
                </a:lnTo>
                <a:lnTo>
                  <a:pt x="998" y="173"/>
                </a:lnTo>
                <a:lnTo>
                  <a:pt x="998" y="153"/>
                </a:lnTo>
                <a:lnTo>
                  <a:pt x="1004" y="153"/>
                </a:lnTo>
                <a:lnTo>
                  <a:pt x="1026" y="48"/>
                </a:lnTo>
                <a:lnTo>
                  <a:pt x="1018" y="48"/>
                </a:lnTo>
                <a:close/>
                <a:moveTo>
                  <a:pt x="1032" y="120"/>
                </a:moveTo>
                <a:lnTo>
                  <a:pt x="1049" y="120"/>
                </a:lnTo>
                <a:lnTo>
                  <a:pt x="1042" y="73"/>
                </a:lnTo>
                <a:lnTo>
                  <a:pt x="1032" y="120"/>
                </a:lnTo>
                <a:close/>
                <a:moveTo>
                  <a:pt x="0" y="0"/>
                </a:moveTo>
                <a:lnTo>
                  <a:pt x="169" y="0"/>
                </a:lnTo>
                <a:lnTo>
                  <a:pt x="174" y="1"/>
                </a:lnTo>
                <a:lnTo>
                  <a:pt x="181" y="3"/>
                </a:lnTo>
                <a:lnTo>
                  <a:pt x="184" y="4"/>
                </a:lnTo>
                <a:lnTo>
                  <a:pt x="187" y="5"/>
                </a:lnTo>
                <a:lnTo>
                  <a:pt x="191" y="10"/>
                </a:lnTo>
                <a:lnTo>
                  <a:pt x="195" y="15"/>
                </a:lnTo>
                <a:lnTo>
                  <a:pt x="198" y="21"/>
                </a:lnTo>
                <a:lnTo>
                  <a:pt x="201" y="27"/>
                </a:lnTo>
                <a:lnTo>
                  <a:pt x="201" y="34"/>
                </a:lnTo>
                <a:lnTo>
                  <a:pt x="201" y="168"/>
                </a:lnTo>
                <a:lnTo>
                  <a:pt x="201" y="173"/>
                </a:lnTo>
                <a:lnTo>
                  <a:pt x="198" y="180"/>
                </a:lnTo>
                <a:lnTo>
                  <a:pt x="197" y="183"/>
                </a:lnTo>
                <a:lnTo>
                  <a:pt x="195" y="186"/>
                </a:lnTo>
                <a:lnTo>
                  <a:pt x="191" y="190"/>
                </a:lnTo>
                <a:lnTo>
                  <a:pt x="187" y="194"/>
                </a:lnTo>
                <a:lnTo>
                  <a:pt x="181" y="197"/>
                </a:lnTo>
                <a:lnTo>
                  <a:pt x="174" y="200"/>
                </a:lnTo>
                <a:lnTo>
                  <a:pt x="169" y="200"/>
                </a:lnTo>
                <a:lnTo>
                  <a:pt x="34" y="200"/>
                </a:lnTo>
                <a:lnTo>
                  <a:pt x="27" y="200"/>
                </a:lnTo>
                <a:lnTo>
                  <a:pt x="22" y="197"/>
                </a:lnTo>
                <a:lnTo>
                  <a:pt x="19" y="196"/>
                </a:lnTo>
                <a:lnTo>
                  <a:pt x="16" y="194"/>
                </a:lnTo>
                <a:lnTo>
                  <a:pt x="10" y="190"/>
                </a:lnTo>
                <a:lnTo>
                  <a:pt x="6" y="186"/>
                </a:lnTo>
                <a:lnTo>
                  <a:pt x="3" y="180"/>
                </a:lnTo>
                <a:lnTo>
                  <a:pt x="2" y="173"/>
                </a:lnTo>
                <a:lnTo>
                  <a:pt x="0" y="168"/>
                </a:lnTo>
                <a:lnTo>
                  <a:pt x="0" y="0"/>
                </a:lnTo>
                <a:close/>
                <a:moveTo>
                  <a:pt x="30" y="104"/>
                </a:moveTo>
                <a:lnTo>
                  <a:pt x="30" y="108"/>
                </a:lnTo>
                <a:lnTo>
                  <a:pt x="32" y="111"/>
                </a:lnTo>
                <a:lnTo>
                  <a:pt x="33" y="115"/>
                </a:lnTo>
                <a:lnTo>
                  <a:pt x="36" y="118"/>
                </a:lnTo>
                <a:lnTo>
                  <a:pt x="39" y="120"/>
                </a:lnTo>
                <a:lnTo>
                  <a:pt x="41" y="122"/>
                </a:lnTo>
                <a:lnTo>
                  <a:pt x="46" y="122"/>
                </a:lnTo>
                <a:lnTo>
                  <a:pt x="49" y="124"/>
                </a:lnTo>
                <a:lnTo>
                  <a:pt x="53" y="122"/>
                </a:lnTo>
                <a:lnTo>
                  <a:pt x="56" y="122"/>
                </a:lnTo>
                <a:lnTo>
                  <a:pt x="60" y="120"/>
                </a:lnTo>
                <a:lnTo>
                  <a:pt x="63" y="118"/>
                </a:lnTo>
                <a:lnTo>
                  <a:pt x="64" y="115"/>
                </a:lnTo>
                <a:lnTo>
                  <a:pt x="67" y="111"/>
                </a:lnTo>
                <a:lnTo>
                  <a:pt x="67" y="108"/>
                </a:lnTo>
                <a:lnTo>
                  <a:pt x="68" y="104"/>
                </a:lnTo>
                <a:lnTo>
                  <a:pt x="67" y="100"/>
                </a:lnTo>
                <a:lnTo>
                  <a:pt x="67" y="97"/>
                </a:lnTo>
                <a:lnTo>
                  <a:pt x="64" y="94"/>
                </a:lnTo>
                <a:lnTo>
                  <a:pt x="63" y="91"/>
                </a:lnTo>
                <a:lnTo>
                  <a:pt x="60" y="89"/>
                </a:lnTo>
                <a:lnTo>
                  <a:pt x="56" y="87"/>
                </a:lnTo>
                <a:lnTo>
                  <a:pt x="53" y="86"/>
                </a:lnTo>
                <a:lnTo>
                  <a:pt x="49" y="86"/>
                </a:lnTo>
                <a:lnTo>
                  <a:pt x="46" y="86"/>
                </a:lnTo>
                <a:lnTo>
                  <a:pt x="41" y="87"/>
                </a:lnTo>
                <a:lnTo>
                  <a:pt x="39" y="89"/>
                </a:lnTo>
                <a:lnTo>
                  <a:pt x="36" y="91"/>
                </a:lnTo>
                <a:lnTo>
                  <a:pt x="33" y="94"/>
                </a:lnTo>
                <a:lnTo>
                  <a:pt x="32" y="97"/>
                </a:lnTo>
                <a:lnTo>
                  <a:pt x="30" y="100"/>
                </a:lnTo>
                <a:lnTo>
                  <a:pt x="30" y="104"/>
                </a:lnTo>
                <a:close/>
                <a:moveTo>
                  <a:pt x="61" y="75"/>
                </a:moveTo>
                <a:lnTo>
                  <a:pt x="61" y="79"/>
                </a:lnTo>
                <a:lnTo>
                  <a:pt x="63" y="82"/>
                </a:lnTo>
                <a:lnTo>
                  <a:pt x="64" y="84"/>
                </a:lnTo>
                <a:lnTo>
                  <a:pt x="67" y="87"/>
                </a:lnTo>
                <a:lnTo>
                  <a:pt x="70" y="90"/>
                </a:lnTo>
                <a:lnTo>
                  <a:pt x="73" y="91"/>
                </a:lnTo>
                <a:lnTo>
                  <a:pt x="77" y="93"/>
                </a:lnTo>
                <a:lnTo>
                  <a:pt x="80" y="93"/>
                </a:lnTo>
                <a:lnTo>
                  <a:pt x="84" y="93"/>
                </a:lnTo>
                <a:lnTo>
                  <a:pt x="88" y="91"/>
                </a:lnTo>
                <a:lnTo>
                  <a:pt x="91" y="90"/>
                </a:lnTo>
                <a:lnTo>
                  <a:pt x="94" y="87"/>
                </a:lnTo>
                <a:lnTo>
                  <a:pt x="97" y="84"/>
                </a:lnTo>
                <a:lnTo>
                  <a:pt x="98" y="82"/>
                </a:lnTo>
                <a:lnTo>
                  <a:pt x="99" y="79"/>
                </a:lnTo>
                <a:lnTo>
                  <a:pt x="99" y="75"/>
                </a:lnTo>
                <a:lnTo>
                  <a:pt x="99" y="70"/>
                </a:lnTo>
                <a:lnTo>
                  <a:pt x="98" y="67"/>
                </a:lnTo>
                <a:lnTo>
                  <a:pt x="97" y="63"/>
                </a:lnTo>
                <a:lnTo>
                  <a:pt x="94" y="60"/>
                </a:lnTo>
                <a:lnTo>
                  <a:pt x="91" y="59"/>
                </a:lnTo>
                <a:lnTo>
                  <a:pt x="88" y="58"/>
                </a:lnTo>
                <a:lnTo>
                  <a:pt x="84" y="56"/>
                </a:lnTo>
                <a:lnTo>
                  <a:pt x="80" y="56"/>
                </a:lnTo>
                <a:lnTo>
                  <a:pt x="77" y="56"/>
                </a:lnTo>
                <a:lnTo>
                  <a:pt x="73" y="58"/>
                </a:lnTo>
                <a:lnTo>
                  <a:pt x="70" y="59"/>
                </a:lnTo>
                <a:lnTo>
                  <a:pt x="67" y="60"/>
                </a:lnTo>
                <a:lnTo>
                  <a:pt x="64" y="63"/>
                </a:lnTo>
                <a:lnTo>
                  <a:pt x="63" y="67"/>
                </a:lnTo>
                <a:lnTo>
                  <a:pt x="61" y="70"/>
                </a:lnTo>
                <a:lnTo>
                  <a:pt x="61" y="75"/>
                </a:lnTo>
                <a:close/>
                <a:moveTo>
                  <a:pt x="105" y="75"/>
                </a:moveTo>
                <a:lnTo>
                  <a:pt x="106" y="79"/>
                </a:lnTo>
                <a:lnTo>
                  <a:pt x="106" y="82"/>
                </a:lnTo>
                <a:lnTo>
                  <a:pt x="109" y="84"/>
                </a:lnTo>
                <a:lnTo>
                  <a:pt x="111" y="87"/>
                </a:lnTo>
                <a:lnTo>
                  <a:pt x="114" y="90"/>
                </a:lnTo>
                <a:lnTo>
                  <a:pt x="118" y="91"/>
                </a:lnTo>
                <a:lnTo>
                  <a:pt x="121" y="93"/>
                </a:lnTo>
                <a:lnTo>
                  <a:pt x="125" y="93"/>
                </a:lnTo>
                <a:lnTo>
                  <a:pt x="129" y="93"/>
                </a:lnTo>
                <a:lnTo>
                  <a:pt x="132" y="91"/>
                </a:lnTo>
                <a:lnTo>
                  <a:pt x="135" y="90"/>
                </a:lnTo>
                <a:lnTo>
                  <a:pt x="138" y="87"/>
                </a:lnTo>
                <a:lnTo>
                  <a:pt x="140" y="84"/>
                </a:lnTo>
                <a:lnTo>
                  <a:pt x="142" y="82"/>
                </a:lnTo>
                <a:lnTo>
                  <a:pt x="143" y="79"/>
                </a:lnTo>
                <a:lnTo>
                  <a:pt x="143" y="75"/>
                </a:lnTo>
                <a:lnTo>
                  <a:pt x="143" y="70"/>
                </a:lnTo>
                <a:lnTo>
                  <a:pt x="142" y="67"/>
                </a:lnTo>
                <a:lnTo>
                  <a:pt x="140" y="63"/>
                </a:lnTo>
                <a:lnTo>
                  <a:pt x="138" y="60"/>
                </a:lnTo>
                <a:lnTo>
                  <a:pt x="135" y="59"/>
                </a:lnTo>
                <a:lnTo>
                  <a:pt x="132" y="56"/>
                </a:lnTo>
                <a:lnTo>
                  <a:pt x="129" y="56"/>
                </a:lnTo>
                <a:lnTo>
                  <a:pt x="125" y="55"/>
                </a:lnTo>
                <a:lnTo>
                  <a:pt x="121" y="56"/>
                </a:lnTo>
                <a:lnTo>
                  <a:pt x="118" y="56"/>
                </a:lnTo>
                <a:lnTo>
                  <a:pt x="114" y="59"/>
                </a:lnTo>
                <a:lnTo>
                  <a:pt x="111" y="60"/>
                </a:lnTo>
                <a:lnTo>
                  <a:pt x="109" y="63"/>
                </a:lnTo>
                <a:lnTo>
                  <a:pt x="106" y="67"/>
                </a:lnTo>
                <a:lnTo>
                  <a:pt x="106" y="70"/>
                </a:lnTo>
                <a:lnTo>
                  <a:pt x="105" y="75"/>
                </a:lnTo>
                <a:close/>
                <a:moveTo>
                  <a:pt x="135" y="106"/>
                </a:moveTo>
                <a:lnTo>
                  <a:pt x="135" y="110"/>
                </a:lnTo>
                <a:lnTo>
                  <a:pt x="136" y="114"/>
                </a:lnTo>
                <a:lnTo>
                  <a:pt x="138" y="117"/>
                </a:lnTo>
                <a:lnTo>
                  <a:pt x="140" y="120"/>
                </a:lnTo>
                <a:lnTo>
                  <a:pt x="143" y="122"/>
                </a:lnTo>
                <a:lnTo>
                  <a:pt x="146" y="124"/>
                </a:lnTo>
                <a:lnTo>
                  <a:pt x="150" y="125"/>
                </a:lnTo>
                <a:lnTo>
                  <a:pt x="153" y="125"/>
                </a:lnTo>
                <a:lnTo>
                  <a:pt x="157" y="125"/>
                </a:lnTo>
                <a:lnTo>
                  <a:pt x="162" y="124"/>
                </a:lnTo>
                <a:lnTo>
                  <a:pt x="164" y="122"/>
                </a:lnTo>
                <a:lnTo>
                  <a:pt x="167" y="120"/>
                </a:lnTo>
                <a:lnTo>
                  <a:pt x="170" y="117"/>
                </a:lnTo>
                <a:lnTo>
                  <a:pt x="171" y="114"/>
                </a:lnTo>
                <a:lnTo>
                  <a:pt x="173" y="110"/>
                </a:lnTo>
                <a:lnTo>
                  <a:pt x="173" y="106"/>
                </a:lnTo>
                <a:lnTo>
                  <a:pt x="173" y="103"/>
                </a:lnTo>
                <a:lnTo>
                  <a:pt x="171" y="98"/>
                </a:lnTo>
                <a:lnTo>
                  <a:pt x="170" y="96"/>
                </a:lnTo>
                <a:lnTo>
                  <a:pt x="167" y="93"/>
                </a:lnTo>
                <a:lnTo>
                  <a:pt x="164" y="90"/>
                </a:lnTo>
                <a:lnTo>
                  <a:pt x="162" y="89"/>
                </a:lnTo>
                <a:lnTo>
                  <a:pt x="157" y="87"/>
                </a:lnTo>
                <a:lnTo>
                  <a:pt x="153" y="87"/>
                </a:lnTo>
                <a:lnTo>
                  <a:pt x="150" y="87"/>
                </a:lnTo>
                <a:lnTo>
                  <a:pt x="146" y="89"/>
                </a:lnTo>
                <a:lnTo>
                  <a:pt x="143" y="90"/>
                </a:lnTo>
                <a:lnTo>
                  <a:pt x="140" y="93"/>
                </a:lnTo>
                <a:lnTo>
                  <a:pt x="138" y="96"/>
                </a:lnTo>
                <a:lnTo>
                  <a:pt x="136" y="98"/>
                </a:lnTo>
                <a:lnTo>
                  <a:pt x="135" y="103"/>
                </a:lnTo>
                <a:lnTo>
                  <a:pt x="135" y="106"/>
                </a:lnTo>
                <a:close/>
                <a:moveTo>
                  <a:pt x="60" y="145"/>
                </a:moveTo>
                <a:lnTo>
                  <a:pt x="142" y="145"/>
                </a:lnTo>
                <a:lnTo>
                  <a:pt x="143" y="145"/>
                </a:lnTo>
                <a:lnTo>
                  <a:pt x="145" y="144"/>
                </a:lnTo>
                <a:lnTo>
                  <a:pt x="146" y="144"/>
                </a:lnTo>
                <a:lnTo>
                  <a:pt x="147" y="142"/>
                </a:lnTo>
                <a:lnTo>
                  <a:pt x="147" y="139"/>
                </a:lnTo>
                <a:lnTo>
                  <a:pt x="147" y="137"/>
                </a:lnTo>
                <a:lnTo>
                  <a:pt x="145" y="134"/>
                </a:lnTo>
                <a:lnTo>
                  <a:pt x="108" y="96"/>
                </a:lnTo>
                <a:lnTo>
                  <a:pt x="106" y="94"/>
                </a:lnTo>
                <a:lnTo>
                  <a:pt x="105" y="93"/>
                </a:lnTo>
                <a:lnTo>
                  <a:pt x="101" y="93"/>
                </a:lnTo>
                <a:lnTo>
                  <a:pt x="98" y="96"/>
                </a:lnTo>
                <a:lnTo>
                  <a:pt x="57" y="134"/>
                </a:lnTo>
                <a:lnTo>
                  <a:pt x="54" y="137"/>
                </a:lnTo>
                <a:lnTo>
                  <a:pt x="53" y="139"/>
                </a:lnTo>
                <a:lnTo>
                  <a:pt x="53" y="142"/>
                </a:lnTo>
                <a:lnTo>
                  <a:pt x="54" y="144"/>
                </a:lnTo>
                <a:lnTo>
                  <a:pt x="57" y="145"/>
                </a:lnTo>
                <a:lnTo>
                  <a:pt x="60" y="145"/>
                </a:lnTo>
                <a:close/>
                <a:moveTo>
                  <a:pt x="300" y="28"/>
                </a:moveTo>
                <a:lnTo>
                  <a:pt x="342" y="28"/>
                </a:lnTo>
                <a:lnTo>
                  <a:pt x="342" y="48"/>
                </a:lnTo>
                <a:lnTo>
                  <a:pt x="335" y="48"/>
                </a:lnTo>
                <a:lnTo>
                  <a:pt x="335" y="86"/>
                </a:lnTo>
                <a:lnTo>
                  <a:pt x="357" y="86"/>
                </a:lnTo>
                <a:lnTo>
                  <a:pt x="357" y="48"/>
                </a:lnTo>
                <a:lnTo>
                  <a:pt x="351" y="48"/>
                </a:lnTo>
                <a:lnTo>
                  <a:pt x="351" y="28"/>
                </a:lnTo>
                <a:lnTo>
                  <a:pt x="392" y="28"/>
                </a:lnTo>
                <a:lnTo>
                  <a:pt x="392" y="48"/>
                </a:lnTo>
                <a:lnTo>
                  <a:pt x="385" y="48"/>
                </a:lnTo>
                <a:lnTo>
                  <a:pt x="385" y="153"/>
                </a:lnTo>
                <a:lnTo>
                  <a:pt x="392" y="153"/>
                </a:lnTo>
                <a:lnTo>
                  <a:pt x="392" y="173"/>
                </a:lnTo>
                <a:lnTo>
                  <a:pt x="351" y="173"/>
                </a:lnTo>
                <a:lnTo>
                  <a:pt x="351" y="153"/>
                </a:lnTo>
                <a:lnTo>
                  <a:pt x="357" y="153"/>
                </a:lnTo>
                <a:lnTo>
                  <a:pt x="357" y="108"/>
                </a:lnTo>
                <a:lnTo>
                  <a:pt x="335" y="108"/>
                </a:lnTo>
                <a:lnTo>
                  <a:pt x="335" y="153"/>
                </a:lnTo>
                <a:lnTo>
                  <a:pt x="342" y="153"/>
                </a:lnTo>
                <a:lnTo>
                  <a:pt x="342" y="173"/>
                </a:lnTo>
                <a:lnTo>
                  <a:pt x="300" y="173"/>
                </a:lnTo>
                <a:lnTo>
                  <a:pt x="300" y="153"/>
                </a:lnTo>
                <a:lnTo>
                  <a:pt x="308" y="153"/>
                </a:lnTo>
                <a:lnTo>
                  <a:pt x="308" y="48"/>
                </a:lnTo>
                <a:lnTo>
                  <a:pt x="300" y="48"/>
                </a:lnTo>
                <a:lnTo>
                  <a:pt x="300" y="28"/>
                </a:lnTo>
                <a:close/>
                <a:moveTo>
                  <a:pt x="557" y="155"/>
                </a:moveTo>
                <a:lnTo>
                  <a:pt x="550" y="155"/>
                </a:lnTo>
                <a:lnTo>
                  <a:pt x="533" y="91"/>
                </a:lnTo>
                <a:lnTo>
                  <a:pt x="533" y="153"/>
                </a:lnTo>
                <a:lnTo>
                  <a:pt x="540" y="153"/>
                </a:lnTo>
                <a:lnTo>
                  <a:pt x="540" y="173"/>
                </a:lnTo>
                <a:lnTo>
                  <a:pt x="505" y="173"/>
                </a:lnTo>
                <a:lnTo>
                  <a:pt x="505" y="153"/>
                </a:lnTo>
                <a:lnTo>
                  <a:pt x="512" y="153"/>
                </a:lnTo>
                <a:lnTo>
                  <a:pt x="512" y="48"/>
                </a:lnTo>
                <a:lnTo>
                  <a:pt x="505" y="48"/>
                </a:lnTo>
                <a:lnTo>
                  <a:pt x="505" y="28"/>
                </a:lnTo>
                <a:lnTo>
                  <a:pt x="540" y="28"/>
                </a:lnTo>
                <a:lnTo>
                  <a:pt x="556" y="89"/>
                </a:lnTo>
                <a:lnTo>
                  <a:pt x="573" y="28"/>
                </a:lnTo>
                <a:lnTo>
                  <a:pt x="605" y="28"/>
                </a:lnTo>
                <a:lnTo>
                  <a:pt x="605" y="48"/>
                </a:lnTo>
                <a:lnTo>
                  <a:pt x="598" y="48"/>
                </a:lnTo>
                <a:lnTo>
                  <a:pt x="598" y="153"/>
                </a:lnTo>
                <a:lnTo>
                  <a:pt x="605" y="153"/>
                </a:lnTo>
                <a:lnTo>
                  <a:pt x="605" y="173"/>
                </a:lnTo>
                <a:lnTo>
                  <a:pt x="568" y="173"/>
                </a:lnTo>
                <a:lnTo>
                  <a:pt x="568" y="153"/>
                </a:lnTo>
                <a:lnTo>
                  <a:pt x="575" y="153"/>
                </a:lnTo>
                <a:lnTo>
                  <a:pt x="575" y="91"/>
                </a:lnTo>
                <a:lnTo>
                  <a:pt x="557" y="155"/>
                </a:lnTo>
                <a:close/>
                <a:moveTo>
                  <a:pt x="618" y="48"/>
                </a:moveTo>
                <a:lnTo>
                  <a:pt x="618" y="28"/>
                </a:lnTo>
                <a:lnTo>
                  <a:pt x="687" y="28"/>
                </a:lnTo>
                <a:lnTo>
                  <a:pt x="687" y="65"/>
                </a:lnTo>
                <a:lnTo>
                  <a:pt x="666" y="65"/>
                </a:lnTo>
                <a:lnTo>
                  <a:pt x="666" y="48"/>
                </a:lnTo>
                <a:lnTo>
                  <a:pt x="653" y="48"/>
                </a:lnTo>
                <a:lnTo>
                  <a:pt x="653" y="89"/>
                </a:lnTo>
                <a:lnTo>
                  <a:pt x="674" y="89"/>
                </a:lnTo>
                <a:lnTo>
                  <a:pt x="674" y="110"/>
                </a:lnTo>
                <a:lnTo>
                  <a:pt x="653" y="110"/>
                </a:lnTo>
                <a:lnTo>
                  <a:pt x="653" y="153"/>
                </a:lnTo>
                <a:lnTo>
                  <a:pt x="669" y="153"/>
                </a:lnTo>
                <a:lnTo>
                  <a:pt x="669" y="137"/>
                </a:lnTo>
                <a:lnTo>
                  <a:pt x="689" y="137"/>
                </a:lnTo>
                <a:lnTo>
                  <a:pt x="689" y="173"/>
                </a:lnTo>
                <a:lnTo>
                  <a:pt x="618" y="173"/>
                </a:lnTo>
                <a:lnTo>
                  <a:pt x="618" y="153"/>
                </a:lnTo>
                <a:lnTo>
                  <a:pt x="625" y="153"/>
                </a:lnTo>
                <a:lnTo>
                  <a:pt x="625" y="48"/>
                </a:lnTo>
                <a:lnTo>
                  <a:pt x="618" y="48"/>
                </a:lnTo>
                <a:close/>
                <a:moveTo>
                  <a:pt x="700" y="48"/>
                </a:moveTo>
                <a:lnTo>
                  <a:pt x="700" y="28"/>
                </a:lnTo>
                <a:lnTo>
                  <a:pt x="769" y="28"/>
                </a:lnTo>
                <a:lnTo>
                  <a:pt x="769" y="65"/>
                </a:lnTo>
                <a:lnTo>
                  <a:pt x="748" y="65"/>
                </a:lnTo>
                <a:lnTo>
                  <a:pt x="748" y="48"/>
                </a:lnTo>
                <a:lnTo>
                  <a:pt x="735" y="48"/>
                </a:lnTo>
                <a:lnTo>
                  <a:pt x="735" y="89"/>
                </a:lnTo>
                <a:lnTo>
                  <a:pt x="756" y="89"/>
                </a:lnTo>
                <a:lnTo>
                  <a:pt x="756" y="110"/>
                </a:lnTo>
                <a:lnTo>
                  <a:pt x="735" y="110"/>
                </a:lnTo>
                <a:lnTo>
                  <a:pt x="735" y="153"/>
                </a:lnTo>
                <a:lnTo>
                  <a:pt x="751" y="153"/>
                </a:lnTo>
                <a:lnTo>
                  <a:pt x="751" y="137"/>
                </a:lnTo>
                <a:lnTo>
                  <a:pt x="770" y="137"/>
                </a:lnTo>
                <a:lnTo>
                  <a:pt x="770" y="173"/>
                </a:lnTo>
                <a:lnTo>
                  <a:pt x="700" y="173"/>
                </a:lnTo>
                <a:lnTo>
                  <a:pt x="700" y="153"/>
                </a:lnTo>
                <a:lnTo>
                  <a:pt x="708" y="153"/>
                </a:lnTo>
                <a:lnTo>
                  <a:pt x="708" y="48"/>
                </a:lnTo>
                <a:lnTo>
                  <a:pt x="700" y="48"/>
                </a:lnTo>
                <a:close/>
                <a:moveTo>
                  <a:pt x="859" y="173"/>
                </a:moveTo>
                <a:lnTo>
                  <a:pt x="840" y="173"/>
                </a:lnTo>
                <a:lnTo>
                  <a:pt x="811" y="96"/>
                </a:lnTo>
                <a:lnTo>
                  <a:pt x="811" y="153"/>
                </a:lnTo>
                <a:lnTo>
                  <a:pt x="820" y="153"/>
                </a:lnTo>
                <a:lnTo>
                  <a:pt x="820" y="173"/>
                </a:lnTo>
                <a:lnTo>
                  <a:pt x="782" y="173"/>
                </a:lnTo>
                <a:lnTo>
                  <a:pt x="782" y="153"/>
                </a:lnTo>
                <a:lnTo>
                  <a:pt x="790" y="153"/>
                </a:lnTo>
                <a:lnTo>
                  <a:pt x="790" y="48"/>
                </a:lnTo>
                <a:lnTo>
                  <a:pt x="782" y="48"/>
                </a:lnTo>
                <a:lnTo>
                  <a:pt x="782" y="28"/>
                </a:lnTo>
                <a:lnTo>
                  <a:pt x="813" y="28"/>
                </a:lnTo>
                <a:lnTo>
                  <a:pt x="840" y="104"/>
                </a:lnTo>
                <a:lnTo>
                  <a:pt x="840" y="48"/>
                </a:lnTo>
                <a:lnTo>
                  <a:pt x="831" y="48"/>
                </a:lnTo>
                <a:lnTo>
                  <a:pt x="831" y="28"/>
                </a:lnTo>
                <a:lnTo>
                  <a:pt x="868" y="28"/>
                </a:lnTo>
                <a:lnTo>
                  <a:pt x="868" y="48"/>
                </a:lnTo>
                <a:lnTo>
                  <a:pt x="859" y="48"/>
                </a:lnTo>
                <a:lnTo>
                  <a:pt x="859" y="173"/>
                </a:lnTo>
                <a:close/>
                <a:moveTo>
                  <a:pt x="423" y="0"/>
                </a:moveTo>
                <a:lnTo>
                  <a:pt x="441" y="0"/>
                </a:lnTo>
                <a:lnTo>
                  <a:pt x="441" y="18"/>
                </a:lnTo>
                <a:lnTo>
                  <a:pt x="423" y="18"/>
                </a:lnTo>
                <a:lnTo>
                  <a:pt x="423" y="0"/>
                </a:lnTo>
                <a:close/>
                <a:moveTo>
                  <a:pt x="457" y="0"/>
                </a:moveTo>
                <a:lnTo>
                  <a:pt x="475" y="0"/>
                </a:lnTo>
                <a:lnTo>
                  <a:pt x="475" y="18"/>
                </a:lnTo>
                <a:lnTo>
                  <a:pt x="457" y="18"/>
                </a:lnTo>
                <a:lnTo>
                  <a:pt x="457" y="0"/>
                </a:lnTo>
                <a:close/>
                <a:moveTo>
                  <a:pt x="437" y="120"/>
                </a:moveTo>
                <a:lnTo>
                  <a:pt x="454" y="120"/>
                </a:lnTo>
                <a:lnTo>
                  <a:pt x="447" y="73"/>
                </a:lnTo>
                <a:lnTo>
                  <a:pt x="437" y="120"/>
                </a:lnTo>
                <a:close/>
                <a:moveTo>
                  <a:pt x="423" y="28"/>
                </a:moveTo>
                <a:lnTo>
                  <a:pt x="475" y="28"/>
                </a:lnTo>
                <a:lnTo>
                  <a:pt x="475" y="48"/>
                </a:lnTo>
                <a:lnTo>
                  <a:pt x="467" y="48"/>
                </a:lnTo>
                <a:lnTo>
                  <a:pt x="486" y="153"/>
                </a:lnTo>
                <a:lnTo>
                  <a:pt x="492" y="153"/>
                </a:lnTo>
                <a:lnTo>
                  <a:pt x="492" y="173"/>
                </a:lnTo>
                <a:lnTo>
                  <a:pt x="451" y="173"/>
                </a:lnTo>
                <a:lnTo>
                  <a:pt x="451" y="153"/>
                </a:lnTo>
                <a:lnTo>
                  <a:pt x="460" y="153"/>
                </a:lnTo>
                <a:lnTo>
                  <a:pt x="457" y="139"/>
                </a:lnTo>
                <a:lnTo>
                  <a:pt x="434" y="139"/>
                </a:lnTo>
                <a:lnTo>
                  <a:pt x="431" y="153"/>
                </a:lnTo>
                <a:lnTo>
                  <a:pt x="438" y="153"/>
                </a:lnTo>
                <a:lnTo>
                  <a:pt x="438" y="173"/>
                </a:lnTo>
                <a:lnTo>
                  <a:pt x="403" y="173"/>
                </a:lnTo>
                <a:lnTo>
                  <a:pt x="403" y="153"/>
                </a:lnTo>
                <a:lnTo>
                  <a:pt x="409" y="153"/>
                </a:lnTo>
                <a:lnTo>
                  <a:pt x="430" y="48"/>
                </a:lnTo>
                <a:lnTo>
                  <a:pt x="423" y="48"/>
                </a:lnTo>
                <a:lnTo>
                  <a:pt x="423" y="28"/>
                </a:lnTo>
                <a:close/>
                <a:moveTo>
                  <a:pt x="1177" y="173"/>
                </a:moveTo>
                <a:lnTo>
                  <a:pt x="1155" y="173"/>
                </a:lnTo>
                <a:lnTo>
                  <a:pt x="1129" y="96"/>
                </a:lnTo>
                <a:lnTo>
                  <a:pt x="1129" y="153"/>
                </a:lnTo>
                <a:lnTo>
                  <a:pt x="1136" y="153"/>
                </a:lnTo>
                <a:lnTo>
                  <a:pt x="1136" y="173"/>
                </a:lnTo>
                <a:lnTo>
                  <a:pt x="1100" y="173"/>
                </a:lnTo>
                <a:lnTo>
                  <a:pt x="1100" y="153"/>
                </a:lnTo>
                <a:lnTo>
                  <a:pt x="1107" y="153"/>
                </a:lnTo>
                <a:lnTo>
                  <a:pt x="1107" y="48"/>
                </a:lnTo>
                <a:lnTo>
                  <a:pt x="1100" y="48"/>
                </a:lnTo>
                <a:lnTo>
                  <a:pt x="1100" y="28"/>
                </a:lnTo>
                <a:lnTo>
                  <a:pt x="1129" y="28"/>
                </a:lnTo>
                <a:lnTo>
                  <a:pt x="1156" y="104"/>
                </a:lnTo>
                <a:lnTo>
                  <a:pt x="1156" y="48"/>
                </a:lnTo>
                <a:lnTo>
                  <a:pt x="1148" y="48"/>
                </a:lnTo>
                <a:lnTo>
                  <a:pt x="1148" y="28"/>
                </a:lnTo>
                <a:lnTo>
                  <a:pt x="1184" y="28"/>
                </a:lnTo>
                <a:lnTo>
                  <a:pt x="1184" y="48"/>
                </a:lnTo>
                <a:lnTo>
                  <a:pt x="1177" y="48"/>
                </a:lnTo>
                <a:lnTo>
                  <a:pt x="1177" y="173"/>
                </a:lnTo>
                <a:close/>
                <a:moveTo>
                  <a:pt x="1324" y="155"/>
                </a:moveTo>
                <a:lnTo>
                  <a:pt x="1319" y="155"/>
                </a:lnTo>
                <a:lnTo>
                  <a:pt x="1302" y="91"/>
                </a:lnTo>
                <a:lnTo>
                  <a:pt x="1302" y="153"/>
                </a:lnTo>
                <a:lnTo>
                  <a:pt x="1309" y="153"/>
                </a:lnTo>
                <a:lnTo>
                  <a:pt x="1309" y="173"/>
                </a:lnTo>
                <a:lnTo>
                  <a:pt x="1273" y="173"/>
                </a:lnTo>
                <a:lnTo>
                  <a:pt x="1273" y="153"/>
                </a:lnTo>
                <a:lnTo>
                  <a:pt x="1280" y="153"/>
                </a:lnTo>
                <a:lnTo>
                  <a:pt x="1280" y="48"/>
                </a:lnTo>
                <a:lnTo>
                  <a:pt x="1273" y="48"/>
                </a:lnTo>
                <a:lnTo>
                  <a:pt x="1273" y="28"/>
                </a:lnTo>
                <a:lnTo>
                  <a:pt x="1309" y="28"/>
                </a:lnTo>
                <a:lnTo>
                  <a:pt x="1324" y="89"/>
                </a:lnTo>
                <a:lnTo>
                  <a:pt x="1341" y="28"/>
                </a:lnTo>
                <a:lnTo>
                  <a:pt x="1374" y="28"/>
                </a:lnTo>
                <a:lnTo>
                  <a:pt x="1374" y="48"/>
                </a:lnTo>
                <a:lnTo>
                  <a:pt x="1367" y="48"/>
                </a:lnTo>
                <a:lnTo>
                  <a:pt x="1367" y="153"/>
                </a:lnTo>
                <a:lnTo>
                  <a:pt x="1374" y="153"/>
                </a:lnTo>
                <a:lnTo>
                  <a:pt x="1374" y="173"/>
                </a:lnTo>
                <a:lnTo>
                  <a:pt x="1337" y="173"/>
                </a:lnTo>
                <a:lnTo>
                  <a:pt x="1337" y="153"/>
                </a:lnTo>
                <a:lnTo>
                  <a:pt x="1344" y="153"/>
                </a:lnTo>
                <a:lnTo>
                  <a:pt x="1344" y="91"/>
                </a:lnTo>
                <a:lnTo>
                  <a:pt x="1324" y="155"/>
                </a:lnTo>
                <a:close/>
                <a:moveTo>
                  <a:pt x="941" y="138"/>
                </a:moveTo>
                <a:lnTo>
                  <a:pt x="941" y="144"/>
                </a:lnTo>
                <a:lnTo>
                  <a:pt x="943" y="148"/>
                </a:lnTo>
                <a:lnTo>
                  <a:pt x="944" y="149"/>
                </a:lnTo>
                <a:lnTo>
                  <a:pt x="946" y="151"/>
                </a:lnTo>
                <a:lnTo>
                  <a:pt x="948" y="153"/>
                </a:lnTo>
                <a:lnTo>
                  <a:pt x="953" y="153"/>
                </a:lnTo>
                <a:lnTo>
                  <a:pt x="956" y="153"/>
                </a:lnTo>
                <a:lnTo>
                  <a:pt x="960" y="151"/>
                </a:lnTo>
                <a:lnTo>
                  <a:pt x="961" y="148"/>
                </a:lnTo>
                <a:lnTo>
                  <a:pt x="963" y="144"/>
                </a:lnTo>
                <a:lnTo>
                  <a:pt x="963" y="138"/>
                </a:lnTo>
                <a:lnTo>
                  <a:pt x="961" y="132"/>
                </a:lnTo>
                <a:lnTo>
                  <a:pt x="958" y="125"/>
                </a:lnTo>
                <a:lnTo>
                  <a:pt x="954" y="120"/>
                </a:lnTo>
                <a:lnTo>
                  <a:pt x="948" y="113"/>
                </a:lnTo>
                <a:lnTo>
                  <a:pt x="943" y="106"/>
                </a:lnTo>
                <a:lnTo>
                  <a:pt x="936" y="97"/>
                </a:lnTo>
                <a:lnTo>
                  <a:pt x="930" y="89"/>
                </a:lnTo>
                <a:lnTo>
                  <a:pt x="926" y="80"/>
                </a:lnTo>
                <a:lnTo>
                  <a:pt x="923" y="72"/>
                </a:lnTo>
                <a:lnTo>
                  <a:pt x="922" y="65"/>
                </a:lnTo>
                <a:lnTo>
                  <a:pt x="922" y="56"/>
                </a:lnTo>
                <a:lnTo>
                  <a:pt x="923" y="49"/>
                </a:lnTo>
                <a:lnTo>
                  <a:pt x="924" y="42"/>
                </a:lnTo>
                <a:lnTo>
                  <a:pt x="926" y="39"/>
                </a:lnTo>
                <a:lnTo>
                  <a:pt x="929" y="36"/>
                </a:lnTo>
                <a:lnTo>
                  <a:pt x="933" y="31"/>
                </a:lnTo>
                <a:lnTo>
                  <a:pt x="939" y="28"/>
                </a:lnTo>
                <a:lnTo>
                  <a:pt x="941" y="27"/>
                </a:lnTo>
                <a:lnTo>
                  <a:pt x="946" y="25"/>
                </a:lnTo>
                <a:lnTo>
                  <a:pt x="951" y="25"/>
                </a:lnTo>
                <a:lnTo>
                  <a:pt x="954" y="27"/>
                </a:lnTo>
                <a:lnTo>
                  <a:pt x="958" y="27"/>
                </a:lnTo>
                <a:lnTo>
                  <a:pt x="964" y="31"/>
                </a:lnTo>
                <a:lnTo>
                  <a:pt x="968" y="35"/>
                </a:lnTo>
                <a:lnTo>
                  <a:pt x="968" y="28"/>
                </a:lnTo>
                <a:lnTo>
                  <a:pt x="988" y="28"/>
                </a:lnTo>
                <a:lnTo>
                  <a:pt x="988" y="67"/>
                </a:lnTo>
                <a:lnTo>
                  <a:pt x="967" y="67"/>
                </a:lnTo>
                <a:lnTo>
                  <a:pt x="967" y="53"/>
                </a:lnTo>
                <a:lnTo>
                  <a:pt x="965" y="49"/>
                </a:lnTo>
                <a:lnTo>
                  <a:pt x="963" y="46"/>
                </a:lnTo>
                <a:lnTo>
                  <a:pt x="961" y="46"/>
                </a:lnTo>
                <a:lnTo>
                  <a:pt x="960" y="45"/>
                </a:lnTo>
                <a:lnTo>
                  <a:pt x="957" y="45"/>
                </a:lnTo>
                <a:lnTo>
                  <a:pt x="956" y="45"/>
                </a:lnTo>
                <a:lnTo>
                  <a:pt x="954" y="46"/>
                </a:lnTo>
                <a:lnTo>
                  <a:pt x="951" y="48"/>
                </a:lnTo>
                <a:lnTo>
                  <a:pt x="950" y="51"/>
                </a:lnTo>
                <a:lnTo>
                  <a:pt x="950" y="53"/>
                </a:lnTo>
                <a:lnTo>
                  <a:pt x="948" y="60"/>
                </a:lnTo>
                <a:lnTo>
                  <a:pt x="950" y="65"/>
                </a:lnTo>
                <a:lnTo>
                  <a:pt x="951" y="69"/>
                </a:lnTo>
                <a:lnTo>
                  <a:pt x="953" y="73"/>
                </a:lnTo>
                <a:lnTo>
                  <a:pt x="956" y="77"/>
                </a:lnTo>
                <a:lnTo>
                  <a:pt x="964" y="87"/>
                </a:lnTo>
                <a:lnTo>
                  <a:pt x="968" y="93"/>
                </a:lnTo>
                <a:lnTo>
                  <a:pt x="975" y="101"/>
                </a:lnTo>
                <a:lnTo>
                  <a:pt x="981" y="108"/>
                </a:lnTo>
                <a:lnTo>
                  <a:pt x="987" y="117"/>
                </a:lnTo>
                <a:lnTo>
                  <a:pt x="989" y="124"/>
                </a:lnTo>
                <a:lnTo>
                  <a:pt x="991" y="131"/>
                </a:lnTo>
                <a:lnTo>
                  <a:pt x="992" y="139"/>
                </a:lnTo>
                <a:lnTo>
                  <a:pt x="992" y="146"/>
                </a:lnTo>
                <a:lnTo>
                  <a:pt x="989" y="155"/>
                </a:lnTo>
                <a:lnTo>
                  <a:pt x="988" y="158"/>
                </a:lnTo>
                <a:lnTo>
                  <a:pt x="987" y="162"/>
                </a:lnTo>
                <a:lnTo>
                  <a:pt x="981" y="168"/>
                </a:lnTo>
                <a:lnTo>
                  <a:pt x="978" y="170"/>
                </a:lnTo>
                <a:lnTo>
                  <a:pt x="975" y="172"/>
                </a:lnTo>
                <a:lnTo>
                  <a:pt x="972" y="173"/>
                </a:lnTo>
                <a:lnTo>
                  <a:pt x="968" y="175"/>
                </a:lnTo>
                <a:lnTo>
                  <a:pt x="961" y="176"/>
                </a:lnTo>
                <a:lnTo>
                  <a:pt x="958" y="176"/>
                </a:lnTo>
                <a:lnTo>
                  <a:pt x="954" y="175"/>
                </a:lnTo>
                <a:lnTo>
                  <a:pt x="950" y="173"/>
                </a:lnTo>
                <a:lnTo>
                  <a:pt x="947" y="172"/>
                </a:lnTo>
                <a:lnTo>
                  <a:pt x="943" y="170"/>
                </a:lnTo>
                <a:lnTo>
                  <a:pt x="940" y="168"/>
                </a:lnTo>
                <a:lnTo>
                  <a:pt x="940" y="173"/>
                </a:lnTo>
                <a:lnTo>
                  <a:pt x="920" y="173"/>
                </a:lnTo>
                <a:lnTo>
                  <a:pt x="920" y="144"/>
                </a:lnTo>
                <a:lnTo>
                  <a:pt x="920" y="122"/>
                </a:lnTo>
                <a:lnTo>
                  <a:pt x="941" y="122"/>
                </a:lnTo>
                <a:lnTo>
                  <a:pt x="941" y="138"/>
                </a:lnTo>
                <a:close/>
                <a:moveTo>
                  <a:pt x="1220" y="142"/>
                </a:moveTo>
                <a:lnTo>
                  <a:pt x="1220" y="145"/>
                </a:lnTo>
                <a:lnTo>
                  <a:pt x="1220" y="148"/>
                </a:lnTo>
                <a:lnTo>
                  <a:pt x="1223" y="152"/>
                </a:lnTo>
                <a:lnTo>
                  <a:pt x="1223" y="155"/>
                </a:lnTo>
                <a:lnTo>
                  <a:pt x="1225" y="155"/>
                </a:lnTo>
                <a:lnTo>
                  <a:pt x="1227" y="156"/>
                </a:lnTo>
                <a:lnTo>
                  <a:pt x="1230" y="156"/>
                </a:lnTo>
                <a:lnTo>
                  <a:pt x="1232" y="155"/>
                </a:lnTo>
                <a:lnTo>
                  <a:pt x="1235" y="152"/>
                </a:lnTo>
                <a:lnTo>
                  <a:pt x="1237" y="151"/>
                </a:lnTo>
                <a:lnTo>
                  <a:pt x="1238" y="148"/>
                </a:lnTo>
                <a:lnTo>
                  <a:pt x="1238" y="142"/>
                </a:lnTo>
                <a:lnTo>
                  <a:pt x="1238" y="58"/>
                </a:lnTo>
                <a:lnTo>
                  <a:pt x="1238" y="52"/>
                </a:lnTo>
                <a:lnTo>
                  <a:pt x="1235" y="48"/>
                </a:lnTo>
                <a:lnTo>
                  <a:pt x="1234" y="46"/>
                </a:lnTo>
                <a:lnTo>
                  <a:pt x="1232" y="45"/>
                </a:lnTo>
                <a:lnTo>
                  <a:pt x="1231" y="43"/>
                </a:lnTo>
                <a:lnTo>
                  <a:pt x="1230" y="43"/>
                </a:lnTo>
                <a:lnTo>
                  <a:pt x="1225" y="45"/>
                </a:lnTo>
                <a:lnTo>
                  <a:pt x="1223" y="48"/>
                </a:lnTo>
                <a:lnTo>
                  <a:pt x="1220" y="52"/>
                </a:lnTo>
                <a:lnTo>
                  <a:pt x="1220" y="58"/>
                </a:lnTo>
                <a:lnTo>
                  <a:pt x="1220" y="142"/>
                </a:lnTo>
                <a:close/>
                <a:moveTo>
                  <a:pt x="1230" y="25"/>
                </a:moveTo>
                <a:lnTo>
                  <a:pt x="1235" y="25"/>
                </a:lnTo>
                <a:lnTo>
                  <a:pt x="1241" y="27"/>
                </a:lnTo>
                <a:lnTo>
                  <a:pt x="1245" y="29"/>
                </a:lnTo>
                <a:lnTo>
                  <a:pt x="1249" y="32"/>
                </a:lnTo>
                <a:lnTo>
                  <a:pt x="1254" y="35"/>
                </a:lnTo>
                <a:lnTo>
                  <a:pt x="1256" y="39"/>
                </a:lnTo>
                <a:lnTo>
                  <a:pt x="1259" y="45"/>
                </a:lnTo>
                <a:lnTo>
                  <a:pt x="1261" y="49"/>
                </a:lnTo>
                <a:lnTo>
                  <a:pt x="1263" y="62"/>
                </a:lnTo>
                <a:lnTo>
                  <a:pt x="1265" y="76"/>
                </a:lnTo>
                <a:lnTo>
                  <a:pt x="1266" y="90"/>
                </a:lnTo>
                <a:lnTo>
                  <a:pt x="1266" y="106"/>
                </a:lnTo>
                <a:lnTo>
                  <a:pt x="1266" y="120"/>
                </a:lnTo>
                <a:lnTo>
                  <a:pt x="1265" y="127"/>
                </a:lnTo>
                <a:lnTo>
                  <a:pt x="1265" y="132"/>
                </a:lnTo>
                <a:lnTo>
                  <a:pt x="1263" y="145"/>
                </a:lnTo>
                <a:lnTo>
                  <a:pt x="1262" y="151"/>
                </a:lnTo>
                <a:lnTo>
                  <a:pt x="1259" y="155"/>
                </a:lnTo>
                <a:lnTo>
                  <a:pt x="1255" y="163"/>
                </a:lnTo>
                <a:lnTo>
                  <a:pt x="1252" y="168"/>
                </a:lnTo>
                <a:lnTo>
                  <a:pt x="1248" y="170"/>
                </a:lnTo>
                <a:lnTo>
                  <a:pt x="1245" y="173"/>
                </a:lnTo>
                <a:lnTo>
                  <a:pt x="1239" y="175"/>
                </a:lnTo>
                <a:lnTo>
                  <a:pt x="1235" y="175"/>
                </a:lnTo>
                <a:lnTo>
                  <a:pt x="1230" y="176"/>
                </a:lnTo>
                <a:lnTo>
                  <a:pt x="1223" y="175"/>
                </a:lnTo>
                <a:lnTo>
                  <a:pt x="1217" y="175"/>
                </a:lnTo>
                <a:lnTo>
                  <a:pt x="1213" y="172"/>
                </a:lnTo>
                <a:lnTo>
                  <a:pt x="1208" y="170"/>
                </a:lnTo>
                <a:lnTo>
                  <a:pt x="1206" y="168"/>
                </a:lnTo>
                <a:lnTo>
                  <a:pt x="1203" y="163"/>
                </a:lnTo>
                <a:lnTo>
                  <a:pt x="1200" y="159"/>
                </a:lnTo>
                <a:lnTo>
                  <a:pt x="1197" y="155"/>
                </a:lnTo>
                <a:lnTo>
                  <a:pt x="1196" y="149"/>
                </a:lnTo>
                <a:lnTo>
                  <a:pt x="1194" y="144"/>
                </a:lnTo>
                <a:lnTo>
                  <a:pt x="1193" y="132"/>
                </a:lnTo>
                <a:lnTo>
                  <a:pt x="1191" y="118"/>
                </a:lnTo>
                <a:lnTo>
                  <a:pt x="1191" y="104"/>
                </a:lnTo>
                <a:lnTo>
                  <a:pt x="1191" y="89"/>
                </a:lnTo>
                <a:lnTo>
                  <a:pt x="1193" y="75"/>
                </a:lnTo>
                <a:lnTo>
                  <a:pt x="1194" y="62"/>
                </a:lnTo>
                <a:lnTo>
                  <a:pt x="1196" y="55"/>
                </a:lnTo>
                <a:lnTo>
                  <a:pt x="1197" y="49"/>
                </a:lnTo>
                <a:lnTo>
                  <a:pt x="1200" y="45"/>
                </a:lnTo>
                <a:lnTo>
                  <a:pt x="1203" y="39"/>
                </a:lnTo>
                <a:lnTo>
                  <a:pt x="1206" y="35"/>
                </a:lnTo>
                <a:lnTo>
                  <a:pt x="1208" y="32"/>
                </a:lnTo>
                <a:lnTo>
                  <a:pt x="1213" y="29"/>
                </a:lnTo>
                <a:lnTo>
                  <a:pt x="1218" y="27"/>
                </a:lnTo>
                <a:lnTo>
                  <a:pt x="1224" y="25"/>
                </a:lnTo>
                <a:lnTo>
                  <a:pt x="1230" y="25"/>
                </a:lnTo>
                <a:close/>
                <a:moveTo>
                  <a:pt x="1492" y="173"/>
                </a:moveTo>
                <a:lnTo>
                  <a:pt x="1492" y="153"/>
                </a:lnTo>
                <a:lnTo>
                  <a:pt x="1501" y="153"/>
                </a:lnTo>
                <a:lnTo>
                  <a:pt x="1501" y="48"/>
                </a:lnTo>
                <a:lnTo>
                  <a:pt x="1492" y="48"/>
                </a:lnTo>
                <a:lnTo>
                  <a:pt x="1492" y="66"/>
                </a:lnTo>
                <a:lnTo>
                  <a:pt x="1473" y="66"/>
                </a:lnTo>
                <a:lnTo>
                  <a:pt x="1473" y="28"/>
                </a:lnTo>
                <a:lnTo>
                  <a:pt x="1555" y="28"/>
                </a:lnTo>
                <a:lnTo>
                  <a:pt x="1555" y="66"/>
                </a:lnTo>
                <a:lnTo>
                  <a:pt x="1536" y="66"/>
                </a:lnTo>
                <a:lnTo>
                  <a:pt x="1536" y="48"/>
                </a:lnTo>
                <a:lnTo>
                  <a:pt x="1528" y="48"/>
                </a:lnTo>
                <a:lnTo>
                  <a:pt x="1528" y="153"/>
                </a:lnTo>
                <a:lnTo>
                  <a:pt x="1535" y="153"/>
                </a:lnTo>
                <a:lnTo>
                  <a:pt x="1535" y="173"/>
                </a:lnTo>
                <a:lnTo>
                  <a:pt x="1492" y="173"/>
                </a:lnTo>
                <a:close/>
                <a:moveTo>
                  <a:pt x="1405" y="28"/>
                </a:moveTo>
                <a:lnTo>
                  <a:pt x="1457" y="28"/>
                </a:lnTo>
                <a:lnTo>
                  <a:pt x="1457" y="48"/>
                </a:lnTo>
                <a:lnTo>
                  <a:pt x="1449" y="48"/>
                </a:lnTo>
                <a:lnTo>
                  <a:pt x="1468" y="153"/>
                </a:lnTo>
                <a:lnTo>
                  <a:pt x="1475" y="153"/>
                </a:lnTo>
                <a:lnTo>
                  <a:pt x="1475" y="173"/>
                </a:lnTo>
                <a:lnTo>
                  <a:pt x="1434" y="173"/>
                </a:lnTo>
                <a:lnTo>
                  <a:pt x="1434" y="153"/>
                </a:lnTo>
                <a:lnTo>
                  <a:pt x="1441" y="153"/>
                </a:lnTo>
                <a:lnTo>
                  <a:pt x="1440" y="139"/>
                </a:lnTo>
                <a:lnTo>
                  <a:pt x="1416" y="139"/>
                </a:lnTo>
                <a:lnTo>
                  <a:pt x="1413" y="153"/>
                </a:lnTo>
                <a:lnTo>
                  <a:pt x="1422" y="153"/>
                </a:lnTo>
                <a:lnTo>
                  <a:pt x="1422" y="173"/>
                </a:lnTo>
                <a:lnTo>
                  <a:pt x="1386" y="173"/>
                </a:lnTo>
                <a:lnTo>
                  <a:pt x="1386" y="153"/>
                </a:lnTo>
                <a:lnTo>
                  <a:pt x="1392" y="153"/>
                </a:lnTo>
                <a:lnTo>
                  <a:pt x="1413" y="48"/>
                </a:lnTo>
                <a:lnTo>
                  <a:pt x="1405" y="48"/>
                </a:lnTo>
                <a:lnTo>
                  <a:pt x="1405" y="28"/>
                </a:lnTo>
                <a:close/>
                <a:moveTo>
                  <a:pt x="1420" y="120"/>
                </a:moveTo>
                <a:lnTo>
                  <a:pt x="1436" y="120"/>
                </a:lnTo>
                <a:lnTo>
                  <a:pt x="1429" y="73"/>
                </a:lnTo>
                <a:lnTo>
                  <a:pt x="1420" y="12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4" name="Freeform 220">
            <a:extLst>
              <a:ext uri="{FF2B5EF4-FFF2-40B4-BE49-F238E27FC236}">
                <a16:creationId xmlns:a16="http://schemas.microsoft.com/office/drawing/2014/main" id="{562B4E8D-FE3B-C41C-3B82-C2B14F9E56F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37759" y="6054540"/>
            <a:ext cx="546473" cy="72000"/>
          </a:xfrm>
          <a:custGeom>
            <a:avLst/>
            <a:gdLst>
              <a:gd name="T0" fmla="*/ 741 w 1055"/>
              <a:gd name="T1" fmla="*/ 121 h 139"/>
              <a:gd name="T2" fmla="*/ 768 w 1055"/>
              <a:gd name="T3" fmla="*/ 113 h 139"/>
              <a:gd name="T4" fmla="*/ 769 w 1055"/>
              <a:gd name="T5" fmla="*/ 57 h 139"/>
              <a:gd name="T6" fmla="*/ 240 w 1055"/>
              <a:gd name="T7" fmla="*/ 54 h 139"/>
              <a:gd name="T8" fmla="*/ 267 w 1055"/>
              <a:gd name="T9" fmla="*/ 111 h 139"/>
              <a:gd name="T10" fmla="*/ 211 w 1055"/>
              <a:gd name="T11" fmla="*/ 58 h 139"/>
              <a:gd name="T12" fmla="*/ 157 w 1055"/>
              <a:gd name="T13" fmla="*/ 51 h 139"/>
              <a:gd name="T14" fmla="*/ 168 w 1055"/>
              <a:gd name="T15" fmla="*/ 58 h 139"/>
              <a:gd name="T16" fmla="*/ 190 w 1055"/>
              <a:gd name="T17" fmla="*/ 115 h 139"/>
              <a:gd name="T18" fmla="*/ 121 w 1055"/>
              <a:gd name="T19" fmla="*/ 121 h 139"/>
              <a:gd name="T20" fmla="*/ 314 w 1055"/>
              <a:gd name="T21" fmla="*/ 52 h 139"/>
              <a:gd name="T22" fmla="*/ 324 w 1055"/>
              <a:gd name="T23" fmla="*/ 57 h 139"/>
              <a:gd name="T24" fmla="*/ 348 w 1055"/>
              <a:gd name="T25" fmla="*/ 117 h 139"/>
              <a:gd name="T26" fmla="*/ 285 w 1055"/>
              <a:gd name="T27" fmla="*/ 117 h 139"/>
              <a:gd name="T28" fmla="*/ 401 w 1055"/>
              <a:gd name="T29" fmla="*/ 121 h 139"/>
              <a:gd name="T30" fmla="*/ 396 w 1055"/>
              <a:gd name="T31" fmla="*/ 121 h 139"/>
              <a:gd name="T32" fmla="*/ 360 w 1055"/>
              <a:gd name="T33" fmla="*/ 53 h 139"/>
              <a:gd name="T34" fmla="*/ 429 w 1055"/>
              <a:gd name="T35" fmla="*/ 58 h 139"/>
              <a:gd name="T36" fmla="*/ 700 w 1055"/>
              <a:gd name="T37" fmla="*/ 121 h 139"/>
              <a:gd name="T38" fmla="*/ 694 w 1055"/>
              <a:gd name="T39" fmla="*/ 121 h 139"/>
              <a:gd name="T40" fmla="*/ 659 w 1055"/>
              <a:gd name="T41" fmla="*/ 52 h 139"/>
              <a:gd name="T42" fmla="*/ 727 w 1055"/>
              <a:gd name="T43" fmla="*/ 59 h 139"/>
              <a:gd name="T44" fmla="*/ 861 w 1055"/>
              <a:gd name="T45" fmla="*/ 115 h 139"/>
              <a:gd name="T46" fmla="*/ 849 w 1055"/>
              <a:gd name="T47" fmla="*/ 123 h 139"/>
              <a:gd name="T48" fmla="*/ 814 w 1055"/>
              <a:gd name="T49" fmla="*/ 51 h 139"/>
              <a:gd name="T50" fmla="*/ 909 w 1055"/>
              <a:gd name="T51" fmla="*/ 37 h 139"/>
              <a:gd name="T52" fmla="*/ 909 w 1055"/>
              <a:gd name="T53" fmla="*/ 136 h 139"/>
              <a:gd name="T54" fmla="*/ 882 w 1055"/>
              <a:gd name="T55" fmla="*/ 59 h 139"/>
              <a:gd name="T56" fmla="*/ 1048 w 1055"/>
              <a:gd name="T57" fmla="*/ 115 h 139"/>
              <a:gd name="T58" fmla="*/ 1027 w 1055"/>
              <a:gd name="T59" fmla="*/ 57 h 139"/>
              <a:gd name="T60" fmla="*/ 619 w 1055"/>
              <a:gd name="T61" fmla="*/ 127 h 139"/>
              <a:gd name="T62" fmla="*/ 582 w 1055"/>
              <a:gd name="T63" fmla="*/ 91 h 139"/>
              <a:gd name="T64" fmla="*/ 584 w 1055"/>
              <a:gd name="T65" fmla="*/ 56 h 139"/>
              <a:gd name="T66" fmla="*/ 652 w 1055"/>
              <a:gd name="T67" fmla="*/ 123 h 139"/>
              <a:gd name="T68" fmla="*/ 613 w 1055"/>
              <a:gd name="T69" fmla="*/ 70 h 139"/>
              <a:gd name="T70" fmla="*/ 598 w 1055"/>
              <a:gd name="T71" fmla="*/ 108 h 139"/>
              <a:gd name="T72" fmla="*/ 978 w 1055"/>
              <a:gd name="T73" fmla="*/ 126 h 139"/>
              <a:gd name="T74" fmla="*/ 938 w 1055"/>
              <a:gd name="T75" fmla="*/ 96 h 139"/>
              <a:gd name="T76" fmla="*/ 941 w 1055"/>
              <a:gd name="T77" fmla="*/ 56 h 139"/>
              <a:gd name="T78" fmla="*/ 1010 w 1055"/>
              <a:gd name="T79" fmla="*/ 123 h 139"/>
              <a:gd name="T80" fmla="*/ 971 w 1055"/>
              <a:gd name="T81" fmla="*/ 70 h 139"/>
              <a:gd name="T82" fmla="*/ 956 w 1055"/>
              <a:gd name="T83" fmla="*/ 108 h 139"/>
              <a:gd name="T84" fmla="*/ 98 w 1055"/>
              <a:gd name="T85" fmla="*/ 14 h 139"/>
              <a:gd name="T86" fmla="*/ 36 w 1055"/>
              <a:gd name="T87" fmla="*/ 28 h 139"/>
              <a:gd name="T88" fmla="*/ 87 w 1055"/>
              <a:gd name="T89" fmla="*/ 41 h 139"/>
              <a:gd name="T90" fmla="*/ 67 w 1055"/>
              <a:gd name="T91" fmla="*/ 139 h 139"/>
              <a:gd name="T92" fmla="*/ 12 w 1055"/>
              <a:gd name="T93" fmla="*/ 76 h 139"/>
              <a:gd name="T94" fmla="*/ 54 w 1055"/>
              <a:gd name="T95" fmla="*/ 46 h 139"/>
              <a:gd name="T96" fmla="*/ 41 w 1055"/>
              <a:gd name="T97" fmla="*/ 105 h 139"/>
              <a:gd name="T98" fmla="*/ 106 w 1055"/>
              <a:gd name="T99" fmla="*/ 105 h 139"/>
              <a:gd name="T100" fmla="*/ 61 w 1055"/>
              <a:gd name="T101" fmla="*/ 44 h 139"/>
              <a:gd name="T102" fmla="*/ 512 w 1055"/>
              <a:gd name="T103" fmla="*/ 62 h 139"/>
              <a:gd name="T104" fmla="*/ 534 w 1055"/>
              <a:gd name="T105" fmla="*/ 122 h 139"/>
              <a:gd name="T106" fmla="*/ 540 w 1055"/>
              <a:gd name="T107" fmla="*/ 66 h 139"/>
              <a:gd name="T108" fmla="*/ 480 w 1055"/>
              <a:gd name="T109" fmla="*/ 29 h 139"/>
              <a:gd name="T110" fmla="*/ 575 w 1055"/>
              <a:gd name="T111" fmla="*/ 11 h 139"/>
              <a:gd name="T112" fmla="*/ 545 w 1055"/>
              <a:gd name="T113" fmla="*/ 36 h 139"/>
              <a:gd name="T114" fmla="*/ 564 w 1055"/>
              <a:gd name="T115" fmla="*/ 108 h 139"/>
              <a:gd name="T116" fmla="*/ 462 w 1055"/>
              <a:gd name="T117" fmla="*/ 129 h 139"/>
              <a:gd name="T118" fmla="*/ 451 w 1055"/>
              <a:gd name="T119" fmla="*/ 132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55" h="139">
                <a:moveTo>
                  <a:pt x="807" y="50"/>
                </a:moveTo>
                <a:lnTo>
                  <a:pt x="808" y="51"/>
                </a:lnTo>
                <a:lnTo>
                  <a:pt x="808" y="53"/>
                </a:lnTo>
                <a:lnTo>
                  <a:pt x="808" y="98"/>
                </a:lnTo>
                <a:lnTo>
                  <a:pt x="808" y="100"/>
                </a:lnTo>
                <a:lnTo>
                  <a:pt x="808" y="102"/>
                </a:lnTo>
                <a:lnTo>
                  <a:pt x="807" y="107"/>
                </a:lnTo>
                <a:lnTo>
                  <a:pt x="804" y="111"/>
                </a:lnTo>
                <a:lnTo>
                  <a:pt x="802" y="114"/>
                </a:lnTo>
                <a:lnTo>
                  <a:pt x="799" y="116"/>
                </a:lnTo>
                <a:lnTo>
                  <a:pt x="775" y="136"/>
                </a:lnTo>
                <a:lnTo>
                  <a:pt x="774" y="137"/>
                </a:lnTo>
                <a:lnTo>
                  <a:pt x="772" y="136"/>
                </a:lnTo>
                <a:lnTo>
                  <a:pt x="741" y="123"/>
                </a:lnTo>
                <a:lnTo>
                  <a:pt x="740" y="122"/>
                </a:lnTo>
                <a:lnTo>
                  <a:pt x="741" y="121"/>
                </a:lnTo>
                <a:lnTo>
                  <a:pt x="747" y="117"/>
                </a:lnTo>
                <a:lnTo>
                  <a:pt x="748" y="116"/>
                </a:lnTo>
                <a:lnTo>
                  <a:pt x="748" y="115"/>
                </a:lnTo>
                <a:lnTo>
                  <a:pt x="748" y="114"/>
                </a:lnTo>
                <a:lnTo>
                  <a:pt x="748" y="59"/>
                </a:lnTo>
                <a:lnTo>
                  <a:pt x="748" y="58"/>
                </a:lnTo>
                <a:lnTo>
                  <a:pt x="747" y="56"/>
                </a:lnTo>
                <a:lnTo>
                  <a:pt x="742" y="52"/>
                </a:lnTo>
                <a:lnTo>
                  <a:pt x="741" y="51"/>
                </a:lnTo>
                <a:lnTo>
                  <a:pt x="742" y="50"/>
                </a:lnTo>
                <a:lnTo>
                  <a:pt x="769" y="37"/>
                </a:lnTo>
                <a:lnTo>
                  <a:pt x="772" y="36"/>
                </a:lnTo>
                <a:lnTo>
                  <a:pt x="775" y="37"/>
                </a:lnTo>
                <a:lnTo>
                  <a:pt x="807" y="50"/>
                </a:lnTo>
                <a:close/>
                <a:moveTo>
                  <a:pt x="768" y="59"/>
                </a:moveTo>
                <a:lnTo>
                  <a:pt x="768" y="113"/>
                </a:lnTo>
                <a:lnTo>
                  <a:pt x="769" y="114"/>
                </a:lnTo>
                <a:lnTo>
                  <a:pt x="769" y="115"/>
                </a:lnTo>
                <a:lnTo>
                  <a:pt x="770" y="117"/>
                </a:lnTo>
                <a:lnTo>
                  <a:pt x="782" y="121"/>
                </a:lnTo>
                <a:lnTo>
                  <a:pt x="784" y="122"/>
                </a:lnTo>
                <a:lnTo>
                  <a:pt x="786" y="120"/>
                </a:lnTo>
                <a:lnTo>
                  <a:pt x="787" y="118"/>
                </a:lnTo>
                <a:lnTo>
                  <a:pt x="787" y="115"/>
                </a:lnTo>
                <a:lnTo>
                  <a:pt x="788" y="109"/>
                </a:lnTo>
                <a:lnTo>
                  <a:pt x="788" y="64"/>
                </a:lnTo>
                <a:lnTo>
                  <a:pt x="787" y="62"/>
                </a:lnTo>
                <a:lnTo>
                  <a:pt x="786" y="61"/>
                </a:lnTo>
                <a:lnTo>
                  <a:pt x="772" y="56"/>
                </a:lnTo>
                <a:lnTo>
                  <a:pt x="770" y="56"/>
                </a:lnTo>
                <a:lnTo>
                  <a:pt x="769" y="56"/>
                </a:lnTo>
                <a:lnTo>
                  <a:pt x="769" y="57"/>
                </a:lnTo>
                <a:lnTo>
                  <a:pt x="768" y="59"/>
                </a:lnTo>
                <a:close/>
                <a:moveTo>
                  <a:pt x="475" y="76"/>
                </a:moveTo>
                <a:lnTo>
                  <a:pt x="481" y="82"/>
                </a:lnTo>
                <a:lnTo>
                  <a:pt x="475" y="89"/>
                </a:lnTo>
                <a:lnTo>
                  <a:pt x="467" y="83"/>
                </a:lnTo>
                <a:lnTo>
                  <a:pt x="473" y="76"/>
                </a:lnTo>
                <a:lnTo>
                  <a:pt x="475" y="76"/>
                </a:lnTo>
                <a:close/>
                <a:moveTo>
                  <a:pt x="256" y="38"/>
                </a:moveTo>
                <a:lnTo>
                  <a:pt x="275" y="51"/>
                </a:lnTo>
                <a:lnTo>
                  <a:pt x="276" y="52"/>
                </a:lnTo>
                <a:lnTo>
                  <a:pt x="276" y="53"/>
                </a:lnTo>
                <a:lnTo>
                  <a:pt x="275" y="54"/>
                </a:lnTo>
                <a:lnTo>
                  <a:pt x="259" y="65"/>
                </a:lnTo>
                <a:lnTo>
                  <a:pt x="257" y="66"/>
                </a:lnTo>
                <a:lnTo>
                  <a:pt x="256" y="65"/>
                </a:lnTo>
                <a:lnTo>
                  <a:pt x="240" y="54"/>
                </a:lnTo>
                <a:lnTo>
                  <a:pt x="239" y="54"/>
                </a:lnTo>
                <a:lnTo>
                  <a:pt x="237" y="54"/>
                </a:lnTo>
                <a:lnTo>
                  <a:pt x="234" y="57"/>
                </a:lnTo>
                <a:lnTo>
                  <a:pt x="233" y="58"/>
                </a:lnTo>
                <a:lnTo>
                  <a:pt x="232" y="60"/>
                </a:lnTo>
                <a:lnTo>
                  <a:pt x="232" y="113"/>
                </a:lnTo>
                <a:lnTo>
                  <a:pt x="233" y="115"/>
                </a:lnTo>
                <a:lnTo>
                  <a:pt x="234" y="116"/>
                </a:lnTo>
                <a:lnTo>
                  <a:pt x="238" y="119"/>
                </a:lnTo>
                <a:lnTo>
                  <a:pt x="240" y="120"/>
                </a:lnTo>
                <a:lnTo>
                  <a:pt x="242" y="120"/>
                </a:lnTo>
                <a:lnTo>
                  <a:pt x="246" y="120"/>
                </a:lnTo>
                <a:lnTo>
                  <a:pt x="250" y="119"/>
                </a:lnTo>
                <a:lnTo>
                  <a:pt x="254" y="118"/>
                </a:lnTo>
                <a:lnTo>
                  <a:pt x="261" y="114"/>
                </a:lnTo>
                <a:lnTo>
                  <a:pt x="267" y="111"/>
                </a:lnTo>
                <a:lnTo>
                  <a:pt x="268" y="111"/>
                </a:lnTo>
                <a:lnTo>
                  <a:pt x="269" y="111"/>
                </a:lnTo>
                <a:lnTo>
                  <a:pt x="271" y="112"/>
                </a:lnTo>
                <a:lnTo>
                  <a:pt x="271" y="113"/>
                </a:lnTo>
                <a:lnTo>
                  <a:pt x="232" y="136"/>
                </a:lnTo>
                <a:lnTo>
                  <a:pt x="231" y="137"/>
                </a:lnTo>
                <a:lnTo>
                  <a:pt x="229" y="136"/>
                </a:lnTo>
                <a:lnTo>
                  <a:pt x="204" y="123"/>
                </a:lnTo>
                <a:lnTo>
                  <a:pt x="203" y="122"/>
                </a:lnTo>
                <a:lnTo>
                  <a:pt x="204" y="121"/>
                </a:lnTo>
                <a:lnTo>
                  <a:pt x="210" y="117"/>
                </a:lnTo>
                <a:lnTo>
                  <a:pt x="211" y="116"/>
                </a:lnTo>
                <a:lnTo>
                  <a:pt x="211" y="115"/>
                </a:lnTo>
                <a:lnTo>
                  <a:pt x="212" y="113"/>
                </a:lnTo>
                <a:lnTo>
                  <a:pt x="212" y="59"/>
                </a:lnTo>
                <a:lnTo>
                  <a:pt x="211" y="58"/>
                </a:lnTo>
                <a:lnTo>
                  <a:pt x="210" y="56"/>
                </a:lnTo>
                <a:lnTo>
                  <a:pt x="205" y="52"/>
                </a:lnTo>
                <a:lnTo>
                  <a:pt x="205" y="51"/>
                </a:lnTo>
                <a:lnTo>
                  <a:pt x="204" y="51"/>
                </a:lnTo>
                <a:lnTo>
                  <a:pt x="205" y="50"/>
                </a:lnTo>
                <a:lnTo>
                  <a:pt x="222" y="37"/>
                </a:lnTo>
                <a:lnTo>
                  <a:pt x="223" y="37"/>
                </a:lnTo>
                <a:lnTo>
                  <a:pt x="224" y="38"/>
                </a:lnTo>
                <a:lnTo>
                  <a:pt x="236" y="48"/>
                </a:lnTo>
                <a:lnTo>
                  <a:pt x="238" y="48"/>
                </a:lnTo>
                <a:lnTo>
                  <a:pt x="240" y="48"/>
                </a:lnTo>
                <a:lnTo>
                  <a:pt x="254" y="37"/>
                </a:lnTo>
                <a:lnTo>
                  <a:pt x="255" y="37"/>
                </a:lnTo>
                <a:lnTo>
                  <a:pt x="256" y="38"/>
                </a:lnTo>
                <a:close/>
                <a:moveTo>
                  <a:pt x="142" y="38"/>
                </a:moveTo>
                <a:lnTo>
                  <a:pt x="157" y="51"/>
                </a:lnTo>
                <a:lnTo>
                  <a:pt x="157" y="52"/>
                </a:lnTo>
                <a:lnTo>
                  <a:pt x="157" y="53"/>
                </a:lnTo>
                <a:lnTo>
                  <a:pt x="151" y="57"/>
                </a:lnTo>
                <a:lnTo>
                  <a:pt x="150" y="58"/>
                </a:lnTo>
                <a:lnTo>
                  <a:pt x="150" y="60"/>
                </a:lnTo>
                <a:lnTo>
                  <a:pt x="150" y="113"/>
                </a:lnTo>
                <a:lnTo>
                  <a:pt x="150" y="115"/>
                </a:lnTo>
                <a:lnTo>
                  <a:pt x="151" y="116"/>
                </a:lnTo>
                <a:lnTo>
                  <a:pt x="158" y="120"/>
                </a:lnTo>
                <a:lnTo>
                  <a:pt x="159" y="121"/>
                </a:lnTo>
                <a:lnTo>
                  <a:pt x="161" y="120"/>
                </a:lnTo>
                <a:lnTo>
                  <a:pt x="167" y="116"/>
                </a:lnTo>
                <a:lnTo>
                  <a:pt x="168" y="115"/>
                </a:lnTo>
                <a:lnTo>
                  <a:pt x="168" y="113"/>
                </a:lnTo>
                <a:lnTo>
                  <a:pt x="168" y="60"/>
                </a:lnTo>
                <a:lnTo>
                  <a:pt x="168" y="58"/>
                </a:lnTo>
                <a:lnTo>
                  <a:pt x="167" y="57"/>
                </a:lnTo>
                <a:lnTo>
                  <a:pt x="162" y="53"/>
                </a:lnTo>
                <a:lnTo>
                  <a:pt x="161" y="52"/>
                </a:lnTo>
                <a:lnTo>
                  <a:pt x="162" y="51"/>
                </a:lnTo>
                <a:lnTo>
                  <a:pt x="177" y="38"/>
                </a:lnTo>
                <a:lnTo>
                  <a:pt x="178" y="37"/>
                </a:lnTo>
                <a:lnTo>
                  <a:pt x="179" y="37"/>
                </a:lnTo>
                <a:lnTo>
                  <a:pt x="196" y="50"/>
                </a:lnTo>
                <a:lnTo>
                  <a:pt x="196" y="51"/>
                </a:lnTo>
                <a:lnTo>
                  <a:pt x="196" y="52"/>
                </a:lnTo>
                <a:lnTo>
                  <a:pt x="190" y="56"/>
                </a:lnTo>
                <a:lnTo>
                  <a:pt x="190" y="57"/>
                </a:lnTo>
                <a:lnTo>
                  <a:pt x="190" y="58"/>
                </a:lnTo>
                <a:lnTo>
                  <a:pt x="189" y="59"/>
                </a:lnTo>
                <a:lnTo>
                  <a:pt x="189" y="113"/>
                </a:lnTo>
                <a:lnTo>
                  <a:pt x="190" y="115"/>
                </a:lnTo>
                <a:lnTo>
                  <a:pt x="191" y="117"/>
                </a:lnTo>
                <a:lnTo>
                  <a:pt x="197" y="121"/>
                </a:lnTo>
                <a:lnTo>
                  <a:pt x="197" y="122"/>
                </a:lnTo>
                <a:lnTo>
                  <a:pt x="197" y="123"/>
                </a:lnTo>
                <a:lnTo>
                  <a:pt x="177" y="136"/>
                </a:lnTo>
                <a:lnTo>
                  <a:pt x="176" y="137"/>
                </a:lnTo>
                <a:lnTo>
                  <a:pt x="174" y="136"/>
                </a:lnTo>
                <a:lnTo>
                  <a:pt x="161" y="127"/>
                </a:lnTo>
                <a:lnTo>
                  <a:pt x="159" y="127"/>
                </a:lnTo>
                <a:lnTo>
                  <a:pt x="158" y="127"/>
                </a:lnTo>
                <a:lnTo>
                  <a:pt x="144" y="136"/>
                </a:lnTo>
                <a:lnTo>
                  <a:pt x="143" y="137"/>
                </a:lnTo>
                <a:lnTo>
                  <a:pt x="141" y="136"/>
                </a:lnTo>
                <a:lnTo>
                  <a:pt x="121" y="123"/>
                </a:lnTo>
                <a:lnTo>
                  <a:pt x="120" y="122"/>
                </a:lnTo>
                <a:lnTo>
                  <a:pt x="121" y="121"/>
                </a:lnTo>
                <a:lnTo>
                  <a:pt x="127" y="117"/>
                </a:lnTo>
                <a:lnTo>
                  <a:pt x="128" y="116"/>
                </a:lnTo>
                <a:lnTo>
                  <a:pt x="128" y="115"/>
                </a:lnTo>
                <a:lnTo>
                  <a:pt x="128" y="113"/>
                </a:lnTo>
                <a:lnTo>
                  <a:pt x="128" y="59"/>
                </a:lnTo>
                <a:lnTo>
                  <a:pt x="128" y="58"/>
                </a:lnTo>
                <a:lnTo>
                  <a:pt x="127" y="56"/>
                </a:lnTo>
                <a:lnTo>
                  <a:pt x="122" y="52"/>
                </a:lnTo>
                <a:lnTo>
                  <a:pt x="121" y="51"/>
                </a:lnTo>
                <a:lnTo>
                  <a:pt x="122" y="50"/>
                </a:lnTo>
                <a:lnTo>
                  <a:pt x="139" y="37"/>
                </a:lnTo>
                <a:lnTo>
                  <a:pt x="141" y="37"/>
                </a:lnTo>
                <a:lnTo>
                  <a:pt x="142" y="38"/>
                </a:lnTo>
                <a:close/>
                <a:moveTo>
                  <a:pt x="299" y="38"/>
                </a:moveTo>
                <a:lnTo>
                  <a:pt x="314" y="51"/>
                </a:lnTo>
                <a:lnTo>
                  <a:pt x="314" y="52"/>
                </a:lnTo>
                <a:lnTo>
                  <a:pt x="314" y="53"/>
                </a:lnTo>
                <a:lnTo>
                  <a:pt x="308" y="57"/>
                </a:lnTo>
                <a:lnTo>
                  <a:pt x="307" y="58"/>
                </a:lnTo>
                <a:lnTo>
                  <a:pt x="307" y="60"/>
                </a:lnTo>
                <a:lnTo>
                  <a:pt x="307" y="113"/>
                </a:lnTo>
                <a:lnTo>
                  <a:pt x="307" y="115"/>
                </a:lnTo>
                <a:lnTo>
                  <a:pt x="308" y="116"/>
                </a:lnTo>
                <a:lnTo>
                  <a:pt x="315" y="120"/>
                </a:lnTo>
                <a:lnTo>
                  <a:pt x="316" y="121"/>
                </a:lnTo>
                <a:lnTo>
                  <a:pt x="318" y="120"/>
                </a:lnTo>
                <a:lnTo>
                  <a:pt x="324" y="116"/>
                </a:lnTo>
                <a:lnTo>
                  <a:pt x="325" y="115"/>
                </a:lnTo>
                <a:lnTo>
                  <a:pt x="325" y="113"/>
                </a:lnTo>
                <a:lnTo>
                  <a:pt x="325" y="60"/>
                </a:lnTo>
                <a:lnTo>
                  <a:pt x="325" y="58"/>
                </a:lnTo>
                <a:lnTo>
                  <a:pt x="324" y="57"/>
                </a:lnTo>
                <a:lnTo>
                  <a:pt x="319" y="53"/>
                </a:lnTo>
                <a:lnTo>
                  <a:pt x="318" y="52"/>
                </a:lnTo>
                <a:lnTo>
                  <a:pt x="319" y="51"/>
                </a:lnTo>
                <a:lnTo>
                  <a:pt x="334" y="38"/>
                </a:lnTo>
                <a:lnTo>
                  <a:pt x="335" y="37"/>
                </a:lnTo>
                <a:lnTo>
                  <a:pt x="336" y="37"/>
                </a:lnTo>
                <a:lnTo>
                  <a:pt x="353" y="50"/>
                </a:lnTo>
                <a:lnTo>
                  <a:pt x="353" y="51"/>
                </a:lnTo>
                <a:lnTo>
                  <a:pt x="353" y="52"/>
                </a:lnTo>
                <a:lnTo>
                  <a:pt x="347" y="56"/>
                </a:lnTo>
                <a:lnTo>
                  <a:pt x="347" y="57"/>
                </a:lnTo>
                <a:lnTo>
                  <a:pt x="347" y="58"/>
                </a:lnTo>
                <a:lnTo>
                  <a:pt x="346" y="59"/>
                </a:lnTo>
                <a:lnTo>
                  <a:pt x="346" y="113"/>
                </a:lnTo>
                <a:lnTo>
                  <a:pt x="346" y="115"/>
                </a:lnTo>
                <a:lnTo>
                  <a:pt x="348" y="117"/>
                </a:lnTo>
                <a:lnTo>
                  <a:pt x="354" y="121"/>
                </a:lnTo>
                <a:lnTo>
                  <a:pt x="354" y="122"/>
                </a:lnTo>
                <a:lnTo>
                  <a:pt x="354" y="123"/>
                </a:lnTo>
                <a:lnTo>
                  <a:pt x="334" y="136"/>
                </a:lnTo>
                <a:lnTo>
                  <a:pt x="333" y="137"/>
                </a:lnTo>
                <a:lnTo>
                  <a:pt x="331" y="136"/>
                </a:lnTo>
                <a:lnTo>
                  <a:pt x="318" y="127"/>
                </a:lnTo>
                <a:lnTo>
                  <a:pt x="316" y="127"/>
                </a:lnTo>
                <a:lnTo>
                  <a:pt x="315" y="127"/>
                </a:lnTo>
                <a:lnTo>
                  <a:pt x="301" y="136"/>
                </a:lnTo>
                <a:lnTo>
                  <a:pt x="300" y="137"/>
                </a:lnTo>
                <a:lnTo>
                  <a:pt x="298" y="136"/>
                </a:lnTo>
                <a:lnTo>
                  <a:pt x="279" y="123"/>
                </a:lnTo>
                <a:lnTo>
                  <a:pt x="278" y="122"/>
                </a:lnTo>
                <a:lnTo>
                  <a:pt x="279" y="121"/>
                </a:lnTo>
                <a:lnTo>
                  <a:pt x="285" y="117"/>
                </a:lnTo>
                <a:lnTo>
                  <a:pt x="286" y="116"/>
                </a:lnTo>
                <a:lnTo>
                  <a:pt x="286" y="115"/>
                </a:lnTo>
                <a:lnTo>
                  <a:pt x="286" y="113"/>
                </a:lnTo>
                <a:lnTo>
                  <a:pt x="286" y="59"/>
                </a:lnTo>
                <a:lnTo>
                  <a:pt x="286" y="58"/>
                </a:lnTo>
                <a:lnTo>
                  <a:pt x="285" y="56"/>
                </a:lnTo>
                <a:lnTo>
                  <a:pt x="280" y="52"/>
                </a:lnTo>
                <a:lnTo>
                  <a:pt x="279" y="51"/>
                </a:lnTo>
                <a:lnTo>
                  <a:pt x="280" y="50"/>
                </a:lnTo>
                <a:lnTo>
                  <a:pt x="296" y="37"/>
                </a:lnTo>
                <a:lnTo>
                  <a:pt x="298" y="37"/>
                </a:lnTo>
                <a:lnTo>
                  <a:pt x="299" y="38"/>
                </a:lnTo>
                <a:close/>
                <a:moveTo>
                  <a:pt x="416" y="136"/>
                </a:moveTo>
                <a:lnTo>
                  <a:pt x="401" y="123"/>
                </a:lnTo>
                <a:lnTo>
                  <a:pt x="401" y="122"/>
                </a:lnTo>
                <a:lnTo>
                  <a:pt x="401" y="121"/>
                </a:lnTo>
                <a:lnTo>
                  <a:pt x="407" y="117"/>
                </a:lnTo>
                <a:lnTo>
                  <a:pt x="408" y="115"/>
                </a:lnTo>
                <a:lnTo>
                  <a:pt x="408" y="114"/>
                </a:lnTo>
                <a:lnTo>
                  <a:pt x="408" y="60"/>
                </a:lnTo>
                <a:lnTo>
                  <a:pt x="408" y="58"/>
                </a:lnTo>
                <a:lnTo>
                  <a:pt x="407" y="57"/>
                </a:lnTo>
                <a:lnTo>
                  <a:pt x="400" y="53"/>
                </a:lnTo>
                <a:lnTo>
                  <a:pt x="399" y="53"/>
                </a:lnTo>
                <a:lnTo>
                  <a:pt x="397" y="53"/>
                </a:lnTo>
                <a:lnTo>
                  <a:pt x="390" y="57"/>
                </a:lnTo>
                <a:lnTo>
                  <a:pt x="389" y="58"/>
                </a:lnTo>
                <a:lnTo>
                  <a:pt x="388" y="60"/>
                </a:lnTo>
                <a:lnTo>
                  <a:pt x="388" y="114"/>
                </a:lnTo>
                <a:lnTo>
                  <a:pt x="389" y="115"/>
                </a:lnTo>
                <a:lnTo>
                  <a:pt x="390" y="117"/>
                </a:lnTo>
                <a:lnTo>
                  <a:pt x="396" y="121"/>
                </a:lnTo>
                <a:lnTo>
                  <a:pt x="397" y="122"/>
                </a:lnTo>
                <a:lnTo>
                  <a:pt x="396" y="123"/>
                </a:lnTo>
                <a:lnTo>
                  <a:pt x="380" y="136"/>
                </a:lnTo>
                <a:lnTo>
                  <a:pt x="379" y="137"/>
                </a:lnTo>
                <a:lnTo>
                  <a:pt x="378" y="136"/>
                </a:lnTo>
                <a:lnTo>
                  <a:pt x="361" y="124"/>
                </a:lnTo>
                <a:lnTo>
                  <a:pt x="360" y="123"/>
                </a:lnTo>
                <a:lnTo>
                  <a:pt x="361" y="122"/>
                </a:lnTo>
                <a:lnTo>
                  <a:pt x="366" y="117"/>
                </a:lnTo>
                <a:lnTo>
                  <a:pt x="367" y="117"/>
                </a:lnTo>
                <a:lnTo>
                  <a:pt x="367" y="116"/>
                </a:lnTo>
                <a:lnTo>
                  <a:pt x="368" y="114"/>
                </a:lnTo>
                <a:lnTo>
                  <a:pt x="368" y="60"/>
                </a:lnTo>
                <a:lnTo>
                  <a:pt x="367" y="59"/>
                </a:lnTo>
                <a:lnTo>
                  <a:pt x="366" y="57"/>
                </a:lnTo>
                <a:lnTo>
                  <a:pt x="360" y="53"/>
                </a:lnTo>
                <a:lnTo>
                  <a:pt x="360" y="52"/>
                </a:lnTo>
                <a:lnTo>
                  <a:pt x="360" y="51"/>
                </a:lnTo>
                <a:lnTo>
                  <a:pt x="380" y="37"/>
                </a:lnTo>
                <a:lnTo>
                  <a:pt x="381" y="37"/>
                </a:lnTo>
                <a:lnTo>
                  <a:pt x="383" y="37"/>
                </a:lnTo>
                <a:lnTo>
                  <a:pt x="397" y="47"/>
                </a:lnTo>
                <a:lnTo>
                  <a:pt x="399" y="47"/>
                </a:lnTo>
                <a:lnTo>
                  <a:pt x="400" y="47"/>
                </a:lnTo>
                <a:lnTo>
                  <a:pt x="414" y="37"/>
                </a:lnTo>
                <a:lnTo>
                  <a:pt x="415" y="37"/>
                </a:lnTo>
                <a:lnTo>
                  <a:pt x="417" y="37"/>
                </a:lnTo>
                <a:lnTo>
                  <a:pt x="436" y="51"/>
                </a:lnTo>
                <a:lnTo>
                  <a:pt x="437" y="52"/>
                </a:lnTo>
                <a:lnTo>
                  <a:pt x="436" y="53"/>
                </a:lnTo>
                <a:lnTo>
                  <a:pt x="430" y="57"/>
                </a:lnTo>
                <a:lnTo>
                  <a:pt x="429" y="58"/>
                </a:lnTo>
                <a:lnTo>
                  <a:pt x="429" y="59"/>
                </a:lnTo>
                <a:lnTo>
                  <a:pt x="429" y="60"/>
                </a:lnTo>
                <a:lnTo>
                  <a:pt x="429" y="114"/>
                </a:lnTo>
                <a:lnTo>
                  <a:pt x="429" y="116"/>
                </a:lnTo>
                <a:lnTo>
                  <a:pt x="430" y="117"/>
                </a:lnTo>
                <a:lnTo>
                  <a:pt x="435" y="122"/>
                </a:lnTo>
                <a:lnTo>
                  <a:pt x="436" y="122"/>
                </a:lnTo>
                <a:lnTo>
                  <a:pt x="436" y="123"/>
                </a:lnTo>
                <a:lnTo>
                  <a:pt x="435" y="124"/>
                </a:lnTo>
                <a:lnTo>
                  <a:pt x="419" y="136"/>
                </a:lnTo>
                <a:lnTo>
                  <a:pt x="417" y="137"/>
                </a:lnTo>
                <a:lnTo>
                  <a:pt x="416" y="136"/>
                </a:lnTo>
                <a:close/>
                <a:moveTo>
                  <a:pt x="715" y="136"/>
                </a:moveTo>
                <a:lnTo>
                  <a:pt x="700" y="123"/>
                </a:lnTo>
                <a:lnTo>
                  <a:pt x="699" y="122"/>
                </a:lnTo>
                <a:lnTo>
                  <a:pt x="700" y="121"/>
                </a:lnTo>
                <a:lnTo>
                  <a:pt x="705" y="117"/>
                </a:lnTo>
                <a:lnTo>
                  <a:pt x="706" y="115"/>
                </a:lnTo>
                <a:lnTo>
                  <a:pt x="706" y="114"/>
                </a:lnTo>
                <a:lnTo>
                  <a:pt x="706" y="60"/>
                </a:lnTo>
                <a:lnTo>
                  <a:pt x="706" y="58"/>
                </a:lnTo>
                <a:lnTo>
                  <a:pt x="705" y="57"/>
                </a:lnTo>
                <a:lnTo>
                  <a:pt x="698" y="53"/>
                </a:lnTo>
                <a:lnTo>
                  <a:pt x="697" y="53"/>
                </a:lnTo>
                <a:lnTo>
                  <a:pt x="696" y="53"/>
                </a:lnTo>
                <a:lnTo>
                  <a:pt x="689" y="57"/>
                </a:lnTo>
                <a:lnTo>
                  <a:pt x="688" y="58"/>
                </a:lnTo>
                <a:lnTo>
                  <a:pt x="688" y="60"/>
                </a:lnTo>
                <a:lnTo>
                  <a:pt x="688" y="114"/>
                </a:lnTo>
                <a:lnTo>
                  <a:pt x="688" y="115"/>
                </a:lnTo>
                <a:lnTo>
                  <a:pt x="689" y="117"/>
                </a:lnTo>
                <a:lnTo>
                  <a:pt x="694" y="121"/>
                </a:lnTo>
                <a:lnTo>
                  <a:pt x="695" y="122"/>
                </a:lnTo>
                <a:lnTo>
                  <a:pt x="694" y="123"/>
                </a:lnTo>
                <a:lnTo>
                  <a:pt x="679" y="136"/>
                </a:lnTo>
                <a:lnTo>
                  <a:pt x="678" y="137"/>
                </a:lnTo>
                <a:lnTo>
                  <a:pt x="677" y="136"/>
                </a:lnTo>
                <a:lnTo>
                  <a:pt x="660" y="124"/>
                </a:lnTo>
                <a:lnTo>
                  <a:pt x="660" y="123"/>
                </a:lnTo>
                <a:lnTo>
                  <a:pt x="660" y="122"/>
                </a:lnTo>
                <a:lnTo>
                  <a:pt x="666" y="117"/>
                </a:lnTo>
                <a:lnTo>
                  <a:pt x="667" y="116"/>
                </a:lnTo>
                <a:lnTo>
                  <a:pt x="667" y="114"/>
                </a:lnTo>
                <a:lnTo>
                  <a:pt x="667" y="60"/>
                </a:lnTo>
                <a:lnTo>
                  <a:pt x="667" y="59"/>
                </a:lnTo>
                <a:lnTo>
                  <a:pt x="665" y="57"/>
                </a:lnTo>
                <a:lnTo>
                  <a:pt x="660" y="53"/>
                </a:lnTo>
                <a:lnTo>
                  <a:pt x="659" y="52"/>
                </a:lnTo>
                <a:lnTo>
                  <a:pt x="660" y="51"/>
                </a:lnTo>
                <a:lnTo>
                  <a:pt x="679" y="37"/>
                </a:lnTo>
                <a:lnTo>
                  <a:pt x="680" y="37"/>
                </a:lnTo>
                <a:lnTo>
                  <a:pt x="682" y="37"/>
                </a:lnTo>
                <a:lnTo>
                  <a:pt x="695" y="47"/>
                </a:lnTo>
                <a:lnTo>
                  <a:pt x="697" y="47"/>
                </a:lnTo>
                <a:lnTo>
                  <a:pt x="699" y="47"/>
                </a:lnTo>
                <a:lnTo>
                  <a:pt x="712" y="37"/>
                </a:lnTo>
                <a:lnTo>
                  <a:pt x="714" y="37"/>
                </a:lnTo>
                <a:lnTo>
                  <a:pt x="715" y="37"/>
                </a:lnTo>
                <a:lnTo>
                  <a:pt x="734" y="51"/>
                </a:lnTo>
                <a:lnTo>
                  <a:pt x="735" y="52"/>
                </a:lnTo>
                <a:lnTo>
                  <a:pt x="734" y="53"/>
                </a:lnTo>
                <a:lnTo>
                  <a:pt x="729" y="57"/>
                </a:lnTo>
                <a:lnTo>
                  <a:pt x="728" y="58"/>
                </a:lnTo>
                <a:lnTo>
                  <a:pt x="727" y="59"/>
                </a:lnTo>
                <a:lnTo>
                  <a:pt x="727" y="60"/>
                </a:lnTo>
                <a:lnTo>
                  <a:pt x="727" y="114"/>
                </a:lnTo>
                <a:lnTo>
                  <a:pt x="727" y="116"/>
                </a:lnTo>
                <a:lnTo>
                  <a:pt x="728" y="117"/>
                </a:lnTo>
                <a:lnTo>
                  <a:pt x="734" y="122"/>
                </a:lnTo>
                <a:lnTo>
                  <a:pt x="734" y="123"/>
                </a:lnTo>
                <a:lnTo>
                  <a:pt x="734" y="124"/>
                </a:lnTo>
                <a:lnTo>
                  <a:pt x="717" y="136"/>
                </a:lnTo>
                <a:lnTo>
                  <a:pt x="716" y="137"/>
                </a:lnTo>
                <a:lnTo>
                  <a:pt x="715" y="136"/>
                </a:lnTo>
                <a:close/>
                <a:moveTo>
                  <a:pt x="869" y="136"/>
                </a:moveTo>
                <a:lnTo>
                  <a:pt x="854" y="123"/>
                </a:lnTo>
                <a:lnTo>
                  <a:pt x="854" y="122"/>
                </a:lnTo>
                <a:lnTo>
                  <a:pt x="854" y="121"/>
                </a:lnTo>
                <a:lnTo>
                  <a:pt x="860" y="117"/>
                </a:lnTo>
                <a:lnTo>
                  <a:pt x="861" y="115"/>
                </a:lnTo>
                <a:lnTo>
                  <a:pt x="861" y="114"/>
                </a:lnTo>
                <a:lnTo>
                  <a:pt x="861" y="60"/>
                </a:lnTo>
                <a:lnTo>
                  <a:pt x="861" y="58"/>
                </a:lnTo>
                <a:lnTo>
                  <a:pt x="860" y="57"/>
                </a:lnTo>
                <a:lnTo>
                  <a:pt x="853" y="53"/>
                </a:lnTo>
                <a:lnTo>
                  <a:pt x="852" y="53"/>
                </a:lnTo>
                <a:lnTo>
                  <a:pt x="850" y="53"/>
                </a:lnTo>
                <a:lnTo>
                  <a:pt x="844" y="57"/>
                </a:lnTo>
                <a:lnTo>
                  <a:pt x="843" y="58"/>
                </a:lnTo>
                <a:lnTo>
                  <a:pt x="842" y="60"/>
                </a:lnTo>
                <a:lnTo>
                  <a:pt x="842" y="114"/>
                </a:lnTo>
                <a:lnTo>
                  <a:pt x="843" y="115"/>
                </a:lnTo>
                <a:lnTo>
                  <a:pt x="844" y="117"/>
                </a:lnTo>
                <a:lnTo>
                  <a:pt x="849" y="121"/>
                </a:lnTo>
                <a:lnTo>
                  <a:pt x="850" y="122"/>
                </a:lnTo>
                <a:lnTo>
                  <a:pt x="849" y="123"/>
                </a:lnTo>
                <a:lnTo>
                  <a:pt x="834" y="136"/>
                </a:lnTo>
                <a:lnTo>
                  <a:pt x="833" y="137"/>
                </a:lnTo>
                <a:lnTo>
                  <a:pt x="832" y="136"/>
                </a:lnTo>
                <a:lnTo>
                  <a:pt x="815" y="124"/>
                </a:lnTo>
                <a:lnTo>
                  <a:pt x="814" y="123"/>
                </a:lnTo>
                <a:lnTo>
                  <a:pt x="815" y="122"/>
                </a:lnTo>
                <a:lnTo>
                  <a:pt x="820" y="117"/>
                </a:lnTo>
                <a:lnTo>
                  <a:pt x="821" y="117"/>
                </a:lnTo>
                <a:lnTo>
                  <a:pt x="821" y="116"/>
                </a:lnTo>
                <a:lnTo>
                  <a:pt x="822" y="114"/>
                </a:lnTo>
                <a:lnTo>
                  <a:pt x="822" y="60"/>
                </a:lnTo>
                <a:lnTo>
                  <a:pt x="821" y="59"/>
                </a:lnTo>
                <a:lnTo>
                  <a:pt x="820" y="57"/>
                </a:lnTo>
                <a:lnTo>
                  <a:pt x="814" y="53"/>
                </a:lnTo>
                <a:lnTo>
                  <a:pt x="814" y="52"/>
                </a:lnTo>
                <a:lnTo>
                  <a:pt x="814" y="51"/>
                </a:lnTo>
                <a:lnTo>
                  <a:pt x="834" y="37"/>
                </a:lnTo>
                <a:lnTo>
                  <a:pt x="835" y="37"/>
                </a:lnTo>
                <a:lnTo>
                  <a:pt x="837" y="37"/>
                </a:lnTo>
                <a:lnTo>
                  <a:pt x="850" y="47"/>
                </a:lnTo>
                <a:lnTo>
                  <a:pt x="852" y="47"/>
                </a:lnTo>
                <a:lnTo>
                  <a:pt x="853" y="47"/>
                </a:lnTo>
                <a:lnTo>
                  <a:pt x="867" y="37"/>
                </a:lnTo>
                <a:lnTo>
                  <a:pt x="868" y="37"/>
                </a:lnTo>
                <a:lnTo>
                  <a:pt x="870" y="37"/>
                </a:lnTo>
                <a:lnTo>
                  <a:pt x="886" y="49"/>
                </a:lnTo>
                <a:lnTo>
                  <a:pt x="887" y="49"/>
                </a:lnTo>
                <a:lnTo>
                  <a:pt x="888" y="49"/>
                </a:lnTo>
                <a:lnTo>
                  <a:pt x="889" y="49"/>
                </a:lnTo>
                <a:lnTo>
                  <a:pt x="906" y="37"/>
                </a:lnTo>
                <a:lnTo>
                  <a:pt x="908" y="37"/>
                </a:lnTo>
                <a:lnTo>
                  <a:pt x="909" y="37"/>
                </a:lnTo>
                <a:lnTo>
                  <a:pt x="929" y="51"/>
                </a:lnTo>
                <a:lnTo>
                  <a:pt x="930" y="52"/>
                </a:lnTo>
                <a:lnTo>
                  <a:pt x="929" y="53"/>
                </a:lnTo>
                <a:lnTo>
                  <a:pt x="924" y="57"/>
                </a:lnTo>
                <a:lnTo>
                  <a:pt x="923" y="58"/>
                </a:lnTo>
                <a:lnTo>
                  <a:pt x="922" y="59"/>
                </a:lnTo>
                <a:lnTo>
                  <a:pt x="922" y="60"/>
                </a:lnTo>
                <a:lnTo>
                  <a:pt x="922" y="114"/>
                </a:lnTo>
                <a:lnTo>
                  <a:pt x="922" y="116"/>
                </a:lnTo>
                <a:lnTo>
                  <a:pt x="923" y="117"/>
                </a:lnTo>
                <a:lnTo>
                  <a:pt x="929" y="122"/>
                </a:lnTo>
                <a:lnTo>
                  <a:pt x="929" y="123"/>
                </a:lnTo>
                <a:lnTo>
                  <a:pt x="929" y="124"/>
                </a:lnTo>
                <a:lnTo>
                  <a:pt x="911" y="136"/>
                </a:lnTo>
                <a:lnTo>
                  <a:pt x="910" y="137"/>
                </a:lnTo>
                <a:lnTo>
                  <a:pt x="909" y="136"/>
                </a:lnTo>
                <a:lnTo>
                  <a:pt x="894" y="123"/>
                </a:lnTo>
                <a:lnTo>
                  <a:pt x="893" y="122"/>
                </a:lnTo>
                <a:lnTo>
                  <a:pt x="894" y="121"/>
                </a:lnTo>
                <a:lnTo>
                  <a:pt x="899" y="117"/>
                </a:lnTo>
                <a:lnTo>
                  <a:pt x="900" y="115"/>
                </a:lnTo>
                <a:lnTo>
                  <a:pt x="900" y="114"/>
                </a:lnTo>
                <a:lnTo>
                  <a:pt x="900" y="60"/>
                </a:lnTo>
                <a:lnTo>
                  <a:pt x="900" y="58"/>
                </a:lnTo>
                <a:lnTo>
                  <a:pt x="899" y="57"/>
                </a:lnTo>
                <a:lnTo>
                  <a:pt x="892" y="53"/>
                </a:lnTo>
                <a:lnTo>
                  <a:pt x="890" y="53"/>
                </a:lnTo>
                <a:lnTo>
                  <a:pt x="889" y="53"/>
                </a:lnTo>
                <a:lnTo>
                  <a:pt x="887" y="54"/>
                </a:lnTo>
                <a:lnTo>
                  <a:pt x="883" y="57"/>
                </a:lnTo>
                <a:lnTo>
                  <a:pt x="882" y="58"/>
                </a:lnTo>
                <a:lnTo>
                  <a:pt x="882" y="59"/>
                </a:lnTo>
                <a:lnTo>
                  <a:pt x="882" y="60"/>
                </a:lnTo>
                <a:lnTo>
                  <a:pt x="882" y="114"/>
                </a:lnTo>
                <a:lnTo>
                  <a:pt x="882" y="116"/>
                </a:lnTo>
                <a:lnTo>
                  <a:pt x="883" y="117"/>
                </a:lnTo>
                <a:lnTo>
                  <a:pt x="888" y="122"/>
                </a:lnTo>
                <a:lnTo>
                  <a:pt x="889" y="122"/>
                </a:lnTo>
                <a:lnTo>
                  <a:pt x="889" y="123"/>
                </a:lnTo>
                <a:lnTo>
                  <a:pt x="888" y="124"/>
                </a:lnTo>
                <a:lnTo>
                  <a:pt x="872" y="136"/>
                </a:lnTo>
                <a:lnTo>
                  <a:pt x="870" y="137"/>
                </a:lnTo>
                <a:lnTo>
                  <a:pt x="869" y="136"/>
                </a:lnTo>
                <a:close/>
                <a:moveTo>
                  <a:pt x="1050" y="57"/>
                </a:moveTo>
                <a:lnTo>
                  <a:pt x="1049" y="57"/>
                </a:lnTo>
                <a:lnTo>
                  <a:pt x="1048" y="58"/>
                </a:lnTo>
                <a:lnTo>
                  <a:pt x="1048" y="114"/>
                </a:lnTo>
                <a:lnTo>
                  <a:pt x="1048" y="115"/>
                </a:lnTo>
                <a:lnTo>
                  <a:pt x="1050" y="117"/>
                </a:lnTo>
                <a:lnTo>
                  <a:pt x="1055" y="121"/>
                </a:lnTo>
                <a:lnTo>
                  <a:pt x="1055" y="122"/>
                </a:lnTo>
                <a:lnTo>
                  <a:pt x="1055" y="123"/>
                </a:lnTo>
                <a:lnTo>
                  <a:pt x="1040" y="136"/>
                </a:lnTo>
                <a:lnTo>
                  <a:pt x="1039" y="137"/>
                </a:lnTo>
                <a:lnTo>
                  <a:pt x="1037" y="136"/>
                </a:lnTo>
                <a:lnTo>
                  <a:pt x="1021" y="124"/>
                </a:lnTo>
                <a:lnTo>
                  <a:pt x="1020" y="123"/>
                </a:lnTo>
                <a:lnTo>
                  <a:pt x="1021" y="122"/>
                </a:lnTo>
                <a:lnTo>
                  <a:pt x="1026" y="117"/>
                </a:lnTo>
                <a:lnTo>
                  <a:pt x="1027" y="117"/>
                </a:lnTo>
                <a:lnTo>
                  <a:pt x="1027" y="116"/>
                </a:lnTo>
                <a:lnTo>
                  <a:pt x="1027" y="114"/>
                </a:lnTo>
                <a:lnTo>
                  <a:pt x="1027" y="58"/>
                </a:lnTo>
                <a:lnTo>
                  <a:pt x="1027" y="57"/>
                </a:lnTo>
                <a:lnTo>
                  <a:pt x="1026" y="57"/>
                </a:lnTo>
                <a:lnTo>
                  <a:pt x="1017" y="57"/>
                </a:lnTo>
                <a:lnTo>
                  <a:pt x="1016" y="56"/>
                </a:lnTo>
                <a:lnTo>
                  <a:pt x="1016" y="55"/>
                </a:lnTo>
                <a:lnTo>
                  <a:pt x="1045" y="6"/>
                </a:lnTo>
                <a:lnTo>
                  <a:pt x="1046" y="5"/>
                </a:lnTo>
                <a:lnTo>
                  <a:pt x="1047" y="5"/>
                </a:lnTo>
                <a:lnTo>
                  <a:pt x="1047" y="6"/>
                </a:lnTo>
                <a:lnTo>
                  <a:pt x="1047" y="39"/>
                </a:lnTo>
                <a:lnTo>
                  <a:pt x="1054" y="39"/>
                </a:lnTo>
                <a:lnTo>
                  <a:pt x="1055" y="56"/>
                </a:lnTo>
                <a:lnTo>
                  <a:pt x="1050" y="57"/>
                </a:lnTo>
                <a:close/>
                <a:moveTo>
                  <a:pt x="632" y="136"/>
                </a:moveTo>
                <a:lnTo>
                  <a:pt x="622" y="127"/>
                </a:lnTo>
                <a:lnTo>
                  <a:pt x="620" y="126"/>
                </a:lnTo>
                <a:lnTo>
                  <a:pt x="619" y="127"/>
                </a:lnTo>
                <a:lnTo>
                  <a:pt x="609" y="136"/>
                </a:lnTo>
                <a:lnTo>
                  <a:pt x="607" y="137"/>
                </a:lnTo>
                <a:lnTo>
                  <a:pt x="605" y="136"/>
                </a:lnTo>
                <a:lnTo>
                  <a:pt x="599" y="134"/>
                </a:lnTo>
                <a:lnTo>
                  <a:pt x="596" y="133"/>
                </a:lnTo>
                <a:lnTo>
                  <a:pt x="593" y="132"/>
                </a:lnTo>
                <a:lnTo>
                  <a:pt x="588" y="129"/>
                </a:lnTo>
                <a:lnTo>
                  <a:pt x="585" y="126"/>
                </a:lnTo>
                <a:lnTo>
                  <a:pt x="582" y="122"/>
                </a:lnTo>
                <a:lnTo>
                  <a:pt x="579" y="118"/>
                </a:lnTo>
                <a:lnTo>
                  <a:pt x="578" y="114"/>
                </a:lnTo>
                <a:lnTo>
                  <a:pt x="578" y="110"/>
                </a:lnTo>
                <a:lnTo>
                  <a:pt x="578" y="106"/>
                </a:lnTo>
                <a:lnTo>
                  <a:pt x="579" y="100"/>
                </a:lnTo>
                <a:lnTo>
                  <a:pt x="580" y="96"/>
                </a:lnTo>
                <a:lnTo>
                  <a:pt x="582" y="91"/>
                </a:lnTo>
                <a:lnTo>
                  <a:pt x="586" y="87"/>
                </a:lnTo>
                <a:lnTo>
                  <a:pt x="588" y="85"/>
                </a:lnTo>
                <a:lnTo>
                  <a:pt x="590" y="83"/>
                </a:lnTo>
                <a:lnTo>
                  <a:pt x="597" y="80"/>
                </a:lnTo>
                <a:lnTo>
                  <a:pt x="604" y="77"/>
                </a:lnTo>
                <a:lnTo>
                  <a:pt x="601" y="76"/>
                </a:lnTo>
                <a:lnTo>
                  <a:pt x="598" y="75"/>
                </a:lnTo>
                <a:lnTo>
                  <a:pt x="594" y="73"/>
                </a:lnTo>
                <a:lnTo>
                  <a:pt x="591" y="71"/>
                </a:lnTo>
                <a:lnTo>
                  <a:pt x="588" y="68"/>
                </a:lnTo>
                <a:lnTo>
                  <a:pt x="587" y="67"/>
                </a:lnTo>
                <a:lnTo>
                  <a:pt x="586" y="65"/>
                </a:lnTo>
                <a:lnTo>
                  <a:pt x="584" y="62"/>
                </a:lnTo>
                <a:lnTo>
                  <a:pt x="583" y="58"/>
                </a:lnTo>
                <a:lnTo>
                  <a:pt x="583" y="56"/>
                </a:lnTo>
                <a:lnTo>
                  <a:pt x="584" y="56"/>
                </a:lnTo>
                <a:lnTo>
                  <a:pt x="620" y="37"/>
                </a:lnTo>
                <a:lnTo>
                  <a:pt x="622" y="37"/>
                </a:lnTo>
                <a:lnTo>
                  <a:pt x="623" y="37"/>
                </a:lnTo>
                <a:lnTo>
                  <a:pt x="652" y="51"/>
                </a:lnTo>
                <a:lnTo>
                  <a:pt x="653" y="52"/>
                </a:lnTo>
                <a:lnTo>
                  <a:pt x="652" y="53"/>
                </a:lnTo>
                <a:lnTo>
                  <a:pt x="646" y="57"/>
                </a:lnTo>
                <a:lnTo>
                  <a:pt x="645" y="58"/>
                </a:lnTo>
                <a:lnTo>
                  <a:pt x="645" y="59"/>
                </a:lnTo>
                <a:lnTo>
                  <a:pt x="645" y="60"/>
                </a:lnTo>
                <a:lnTo>
                  <a:pt x="645" y="114"/>
                </a:lnTo>
                <a:lnTo>
                  <a:pt x="645" y="116"/>
                </a:lnTo>
                <a:lnTo>
                  <a:pt x="646" y="117"/>
                </a:lnTo>
                <a:lnTo>
                  <a:pt x="651" y="122"/>
                </a:lnTo>
                <a:lnTo>
                  <a:pt x="652" y="122"/>
                </a:lnTo>
                <a:lnTo>
                  <a:pt x="652" y="123"/>
                </a:lnTo>
                <a:lnTo>
                  <a:pt x="651" y="124"/>
                </a:lnTo>
                <a:lnTo>
                  <a:pt x="635" y="136"/>
                </a:lnTo>
                <a:lnTo>
                  <a:pt x="634" y="137"/>
                </a:lnTo>
                <a:lnTo>
                  <a:pt x="632" y="136"/>
                </a:lnTo>
                <a:close/>
                <a:moveTo>
                  <a:pt x="623" y="58"/>
                </a:moveTo>
                <a:lnTo>
                  <a:pt x="607" y="50"/>
                </a:lnTo>
                <a:lnTo>
                  <a:pt x="605" y="50"/>
                </a:lnTo>
                <a:lnTo>
                  <a:pt x="604" y="51"/>
                </a:lnTo>
                <a:lnTo>
                  <a:pt x="604" y="52"/>
                </a:lnTo>
                <a:lnTo>
                  <a:pt x="604" y="58"/>
                </a:lnTo>
                <a:lnTo>
                  <a:pt x="604" y="60"/>
                </a:lnTo>
                <a:lnTo>
                  <a:pt x="605" y="62"/>
                </a:lnTo>
                <a:lnTo>
                  <a:pt x="605" y="63"/>
                </a:lnTo>
                <a:lnTo>
                  <a:pt x="606" y="65"/>
                </a:lnTo>
                <a:lnTo>
                  <a:pt x="609" y="67"/>
                </a:lnTo>
                <a:lnTo>
                  <a:pt x="613" y="70"/>
                </a:lnTo>
                <a:lnTo>
                  <a:pt x="617" y="71"/>
                </a:lnTo>
                <a:lnTo>
                  <a:pt x="623" y="72"/>
                </a:lnTo>
                <a:lnTo>
                  <a:pt x="624" y="60"/>
                </a:lnTo>
                <a:lnTo>
                  <a:pt x="623" y="58"/>
                </a:lnTo>
                <a:close/>
                <a:moveTo>
                  <a:pt x="623" y="79"/>
                </a:moveTo>
                <a:lnTo>
                  <a:pt x="617" y="80"/>
                </a:lnTo>
                <a:lnTo>
                  <a:pt x="612" y="81"/>
                </a:lnTo>
                <a:lnTo>
                  <a:pt x="608" y="83"/>
                </a:lnTo>
                <a:lnTo>
                  <a:pt x="604" y="85"/>
                </a:lnTo>
                <a:lnTo>
                  <a:pt x="601" y="88"/>
                </a:lnTo>
                <a:lnTo>
                  <a:pt x="599" y="90"/>
                </a:lnTo>
                <a:lnTo>
                  <a:pt x="598" y="91"/>
                </a:lnTo>
                <a:lnTo>
                  <a:pt x="597" y="95"/>
                </a:lnTo>
                <a:lnTo>
                  <a:pt x="597" y="98"/>
                </a:lnTo>
                <a:lnTo>
                  <a:pt x="597" y="103"/>
                </a:lnTo>
                <a:lnTo>
                  <a:pt x="598" y="108"/>
                </a:lnTo>
                <a:lnTo>
                  <a:pt x="600" y="112"/>
                </a:lnTo>
                <a:lnTo>
                  <a:pt x="601" y="114"/>
                </a:lnTo>
                <a:lnTo>
                  <a:pt x="602" y="115"/>
                </a:lnTo>
                <a:lnTo>
                  <a:pt x="605" y="118"/>
                </a:lnTo>
                <a:lnTo>
                  <a:pt x="609" y="119"/>
                </a:lnTo>
                <a:lnTo>
                  <a:pt x="613" y="121"/>
                </a:lnTo>
                <a:lnTo>
                  <a:pt x="616" y="121"/>
                </a:lnTo>
                <a:lnTo>
                  <a:pt x="619" y="122"/>
                </a:lnTo>
                <a:lnTo>
                  <a:pt x="620" y="122"/>
                </a:lnTo>
                <a:lnTo>
                  <a:pt x="621" y="121"/>
                </a:lnTo>
                <a:lnTo>
                  <a:pt x="624" y="119"/>
                </a:lnTo>
                <a:lnTo>
                  <a:pt x="624" y="81"/>
                </a:lnTo>
                <a:lnTo>
                  <a:pt x="623" y="79"/>
                </a:lnTo>
                <a:close/>
                <a:moveTo>
                  <a:pt x="990" y="136"/>
                </a:moveTo>
                <a:lnTo>
                  <a:pt x="979" y="127"/>
                </a:lnTo>
                <a:lnTo>
                  <a:pt x="978" y="126"/>
                </a:lnTo>
                <a:lnTo>
                  <a:pt x="976" y="127"/>
                </a:lnTo>
                <a:lnTo>
                  <a:pt x="966" y="136"/>
                </a:lnTo>
                <a:lnTo>
                  <a:pt x="964" y="137"/>
                </a:lnTo>
                <a:lnTo>
                  <a:pt x="963" y="136"/>
                </a:lnTo>
                <a:lnTo>
                  <a:pt x="956" y="134"/>
                </a:lnTo>
                <a:lnTo>
                  <a:pt x="953" y="133"/>
                </a:lnTo>
                <a:lnTo>
                  <a:pt x="951" y="132"/>
                </a:lnTo>
                <a:lnTo>
                  <a:pt x="946" y="129"/>
                </a:lnTo>
                <a:lnTo>
                  <a:pt x="942" y="126"/>
                </a:lnTo>
                <a:lnTo>
                  <a:pt x="939" y="122"/>
                </a:lnTo>
                <a:lnTo>
                  <a:pt x="937" y="118"/>
                </a:lnTo>
                <a:lnTo>
                  <a:pt x="936" y="114"/>
                </a:lnTo>
                <a:lnTo>
                  <a:pt x="935" y="110"/>
                </a:lnTo>
                <a:lnTo>
                  <a:pt x="935" y="106"/>
                </a:lnTo>
                <a:lnTo>
                  <a:pt x="936" y="100"/>
                </a:lnTo>
                <a:lnTo>
                  <a:pt x="938" y="96"/>
                </a:lnTo>
                <a:lnTo>
                  <a:pt x="940" y="91"/>
                </a:lnTo>
                <a:lnTo>
                  <a:pt x="943" y="87"/>
                </a:lnTo>
                <a:lnTo>
                  <a:pt x="946" y="85"/>
                </a:lnTo>
                <a:lnTo>
                  <a:pt x="948" y="83"/>
                </a:lnTo>
                <a:lnTo>
                  <a:pt x="954" y="80"/>
                </a:lnTo>
                <a:lnTo>
                  <a:pt x="962" y="77"/>
                </a:lnTo>
                <a:lnTo>
                  <a:pt x="959" y="76"/>
                </a:lnTo>
                <a:lnTo>
                  <a:pt x="955" y="75"/>
                </a:lnTo>
                <a:lnTo>
                  <a:pt x="952" y="73"/>
                </a:lnTo>
                <a:lnTo>
                  <a:pt x="949" y="71"/>
                </a:lnTo>
                <a:lnTo>
                  <a:pt x="946" y="68"/>
                </a:lnTo>
                <a:lnTo>
                  <a:pt x="945" y="67"/>
                </a:lnTo>
                <a:lnTo>
                  <a:pt x="944" y="65"/>
                </a:lnTo>
                <a:lnTo>
                  <a:pt x="942" y="62"/>
                </a:lnTo>
                <a:lnTo>
                  <a:pt x="941" y="58"/>
                </a:lnTo>
                <a:lnTo>
                  <a:pt x="941" y="56"/>
                </a:lnTo>
                <a:lnTo>
                  <a:pt x="942" y="56"/>
                </a:lnTo>
                <a:lnTo>
                  <a:pt x="978" y="37"/>
                </a:lnTo>
                <a:lnTo>
                  <a:pt x="979" y="37"/>
                </a:lnTo>
                <a:lnTo>
                  <a:pt x="980" y="37"/>
                </a:lnTo>
                <a:lnTo>
                  <a:pt x="1010" y="51"/>
                </a:lnTo>
                <a:lnTo>
                  <a:pt x="1010" y="52"/>
                </a:lnTo>
                <a:lnTo>
                  <a:pt x="1010" y="53"/>
                </a:lnTo>
                <a:lnTo>
                  <a:pt x="1004" y="57"/>
                </a:lnTo>
                <a:lnTo>
                  <a:pt x="1003" y="58"/>
                </a:lnTo>
                <a:lnTo>
                  <a:pt x="1003" y="59"/>
                </a:lnTo>
                <a:lnTo>
                  <a:pt x="1002" y="60"/>
                </a:lnTo>
                <a:lnTo>
                  <a:pt x="1002" y="114"/>
                </a:lnTo>
                <a:lnTo>
                  <a:pt x="1003" y="116"/>
                </a:lnTo>
                <a:lnTo>
                  <a:pt x="1004" y="117"/>
                </a:lnTo>
                <a:lnTo>
                  <a:pt x="1009" y="122"/>
                </a:lnTo>
                <a:lnTo>
                  <a:pt x="1010" y="123"/>
                </a:lnTo>
                <a:lnTo>
                  <a:pt x="1009" y="124"/>
                </a:lnTo>
                <a:lnTo>
                  <a:pt x="992" y="136"/>
                </a:lnTo>
                <a:lnTo>
                  <a:pt x="991" y="137"/>
                </a:lnTo>
                <a:lnTo>
                  <a:pt x="990" y="136"/>
                </a:lnTo>
                <a:close/>
                <a:moveTo>
                  <a:pt x="981" y="58"/>
                </a:moveTo>
                <a:lnTo>
                  <a:pt x="964" y="50"/>
                </a:lnTo>
                <a:lnTo>
                  <a:pt x="962" y="50"/>
                </a:lnTo>
                <a:lnTo>
                  <a:pt x="962" y="51"/>
                </a:lnTo>
                <a:lnTo>
                  <a:pt x="962" y="52"/>
                </a:lnTo>
                <a:lnTo>
                  <a:pt x="962" y="58"/>
                </a:lnTo>
                <a:lnTo>
                  <a:pt x="962" y="60"/>
                </a:lnTo>
                <a:lnTo>
                  <a:pt x="962" y="62"/>
                </a:lnTo>
                <a:lnTo>
                  <a:pt x="963" y="63"/>
                </a:lnTo>
                <a:lnTo>
                  <a:pt x="964" y="65"/>
                </a:lnTo>
                <a:lnTo>
                  <a:pt x="966" y="67"/>
                </a:lnTo>
                <a:lnTo>
                  <a:pt x="971" y="70"/>
                </a:lnTo>
                <a:lnTo>
                  <a:pt x="975" y="71"/>
                </a:lnTo>
                <a:lnTo>
                  <a:pt x="980" y="72"/>
                </a:lnTo>
                <a:lnTo>
                  <a:pt x="981" y="60"/>
                </a:lnTo>
                <a:lnTo>
                  <a:pt x="981" y="58"/>
                </a:lnTo>
                <a:close/>
                <a:moveTo>
                  <a:pt x="980" y="79"/>
                </a:moveTo>
                <a:lnTo>
                  <a:pt x="975" y="80"/>
                </a:lnTo>
                <a:lnTo>
                  <a:pt x="970" y="81"/>
                </a:lnTo>
                <a:lnTo>
                  <a:pt x="965" y="83"/>
                </a:lnTo>
                <a:lnTo>
                  <a:pt x="961" y="85"/>
                </a:lnTo>
                <a:lnTo>
                  <a:pt x="958" y="88"/>
                </a:lnTo>
                <a:lnTo>
                  <a:pt x="957" y="90"/>
                </a:lnTo>
                <a:lnTo>
                  <a:pt x="956" y="91"/>
                </a:lnTo>
                <a:lnTo>
                  <a:pt x="955" y="95"/>
                </a:lnTo>
                <a:lnTo>
                  <a:pt x="954" y="98"/>
                </a:lnTo>
                <a:lnTo>
                  <a:pt x="954" y="103"/>
                </a:lnTo>
                <a:lnTo>
                  <a:pt x="956" y="108"/>
                </a:lnTo>
                <a:lnTo>
                  <a:pt x="957" y="112"/>
                </a:lnTo>
                <a:lnTo>
                  <a:pt x="958" y="114"/>
                </a:lnTo>
                <a:lnTo>
                  <a:pt x="960" y="115"/>
                </a:lnTo>
                <a:lnTo>
                  <a:pt x="963" y="118"/>
                </a:lnTo>
                <a:lnTo>
                  <a:pt x="967" y="119"/>
                </a:lnTo>
                <a:lnTo>
                  <a:pt x="971" y="121"/>
                </a:lnTo>
                <a:lnTo>
                  <a:pt x="973" y="121"/>
                </a:lnTo>
                <a:lnTo>
                  <a:pt x="976" y="122"/>
                </a:lnTo>
                <a:lnTo>
                  <a:pt x="978" y="122"/>
                </a:lnTo>
                <a:lnTo>
                  <a:pt x="979" y="121"/>
                </a:lnTo>
                <a:lnTo>
                  <a:pt x="981" y="119"/>
                </a:lnTo>
                <a:lnTo>
                  <a:pt x="981" y="81"/>
                </a:lnTo>
                <a:lnTo>
                  <a:pt x="980" y="79"/>
                </a:lnTo>
                <a:close/>
                <a:moveTo>
                  <a:pt x="50" y="3"/>
                </a:moveTo>
                <a:lnTo>
                  <a:pt x="96" y="14"/>
                </a:lnTo>
                <a:lnTo>
                  <a:pt x="98" y="14"/>
                </a:lnTo>
                <a:lnTo>
                  <a:pt x="101" y="13"/>
                </a:lnTo>
                <a:lnTo>
                  <a:pt x="108" y="11"/>
                </a:lnTo>
                <a:lnTo>
                  <a:pt x="114" y="8"/>
                </a:lnTo>
                <a:lnTo>
                  <a:pt x="118" y="4"/>
                </a:lnTo>
                <a:lnTo>
                  <a:pt x="119" y="4"/>
                </a:lnTo>
                <a:lnTo>
                  <a:pt x="120" y="4"/>
                </a:lnTo>
                <a:lnTo>
                  <a:pt x="122" y="4"/>
                </a:lnTo>
                <a:lnTo>
                  <a:pt x="123" y="4"/>
                </a:lnTo>
                <a:lnTo>
                  <a:pt x="123" y="5"/>
                </a:lnTo>
                <a:lnTo>
                  <a:pt x="95" y="36"/>
                </a:lnTo>
                <a:lnTo>
                  <a:pt x="94" y="37"/>
                </a:lnTo>
                <a:lnTo>
                  <a:pt x="93" y="37"/>
                </a:lnTo>
                <a:lnTo>
                  <a:pt x="49" y="25"/>
                </a:lnTo>
                <a:lnTo>
                  <a:pt x="46" y="25"/>
                </a:lnTo>
                <a:lnTo>
                  <a:pt x="43" y="25"/>
                </a:lnTo>
                <a:lnTo>
                  <a:pt x="36" y="28"/>
                </a:lnTo>
                <a:lnTo>
                  <a:pt x="29" y="31"/>
                </a:lnTo>
                <a:lnTo>
                  <a:pt x="18" y="37"/>
                </a:lnTo>
                <a:lnTo>
                  <a:pt x="11" y="42"/>
                </a:lnTo>
                <a:lnTo>
                  <a:pt x="6" y="45"/>
                </a:lnTo>
                <a:lnTo>
                  <a:pt x="5" y="46"/>
                </a:lnTo>
                <a:lnTo>
                  <a:pt x="4" y="47"/>
                </a:lnTo>
                <a:lnTo>
                  <a:pt x="3" y="47"/>
                </a:lnTo>
                <a:lnTo>
                  <a:pt x="1" y="47"/>
                </a:lnTo>
                <a:lnTo>
                  <a:pt x="0" y="46"/>
                </a:lnTo>
                <a:lnTo>
                  <a:pt x="1" y="45"/>
                </a:lnTo>
                <a:lnTo>
                  <a:pt x="47" y="3"/>
                </a:lnTo>
                <a:lnTo>
                  <a:pt x="48" y="2"/>
                </a:lnTo>
                <a:lnTo>
                  <a:pt x="50" y="3"/>
                </a:lnTo>
                <a:close/>
                <a:moveTo>
                  <a:pt x="85" y="39"/>
                </a:moveTo>
                <a:lnTo>
                  <a:pt x="87" y="40"/>
                </a:lnTo>
                <a:lnTo>
                  <a:pt x="87" y="41"/>
                </a:lnTo>
                <a:lnTo>
                  <a:pt x="87" y="89"/>
                </a:lnTo>
                <a:lnTo>
                  <a:pt x="88" y="89"/>
                </a:lnTo>
                <a:lnTo>
                  <a:pt x="88" y="90"/>
                </a:lnTo>
                <a:lnTo>
                  <a:pt x="90" y="90"/>
                </a:lnTo>
                <a:lnTo>
                  <a:pt x="114" y="76"/>
                </a:lnTo>
                <a:lnTo>
                  <a:pt x="115" y="75"/>
                </a:lnTo>
                <a:lnTo>
                  <a:pt x="116" y="75"/>
                </a:lnTo>
                <a:lnTo>
                  <a:pt x="116" y="77"/>
                </a:lnTo>
                <a:lnTo>
                  <a:pt x="116" y="109"/>
                </a:lnTo>
                <a:lnTo>
                  <a:pt x="116" y="111"/>
                </a:lnTo>
                <a:lnTo>
                  <a:pt x="115" y="111"/>
                </a:lnTo>
                <a:lnTo>
                  <a:pt x="85" y="136"/>
                </a:lnTo>
                <a:lnTo>
                  <a:pt x="83" y="137"/>
                </a:lnTo>
                <a:lnTo>
                  <a:pt x="81" y="139"/>
                </a:lnTo>
                <a:lnTo>
                  <a:pt x="74" y="139"/>
                </a:lnTo>
                <a:lnTo>
                  <a:pt x="67" y="139"/>
                </a:lnTo>
                <a:lnTo>
                  <a:pt x="60" y="138"/>
                </a:lnTo>
                <a:lnTo>
                  <a:pt x="54" y="137"/>
                </a:lnTo>
                <a:lnTo>
                  <a:pt x="48" y="135"/>
                </a:lnTo>
                <a:lnTo>
                  <a:pt x="42" y="133"/>
                </a:lnTo>
                <a:lnTo>
                  <a:pt x="36" y="130"/>
                </a:lnTo>
                <a:lnTo>
                  <a:pt x="31" y="127"/>
                </a:lnTo>
                <a:lnTo>
                  <a:pt x="27" y="123"/>
                </a:lnTo>
                <a:lnTo>
                  <a:pt x="23" y="119"/>
                </a:lnTo>
                <a:lnTo>
                  <a:pt x="19" y="115"/>
                </a:lnTo>
                <a:lnTo>
                  <a:pt x="16" y="110"/>
                </a:lnTo>
                <a:lnTo>
                  <a:pt x="13" y="106"/>
                </a:lnTo>
                <a:lnTo>
                  <a:pt x="12" y="100"/>
                </a:lnTo>
                <a:lnTo>
                  <a:pt x="10" y="94"/>
                </a:lnTo>
                <a:lnTo>
                  <a:pt x="10" y="89"/>
                </a:lnTo>
                <a:lnTo>
                  <a:pt x="10" y="82"/>
                </a:lnTo>
                <a:lnTo>
                  <a:pt x="12" y="76"/>
                </a:lnTo>
                <a:lnTo>
                  <a:pt x="13" y="71"/>
                </a:lnTo>
                <a:lnTo>
                  <a:pt x="16" y="66"/>
                </a:lnTo>
                <a:lnTo>
                  <a:pt x="19" y="61"/>
                </a:lnTo>
                <a:lnTo>
                  <a:pt x="23" y="57"/>
                </a:lnTo>
                <a:lnTo>
                  <a:pt x="27" y="53"/>
                </a:lnTo>
                <a:lnTo>
                  <a:pt x="32" y="50"/>
                </a:lnTo>
                <a:lnTo>
                  <a:pt x="37" y="47"/>
                </a:lnTo>
                <a:lnTo>
                  <a:pt x="43" y="45"/>
                </a:lnTo>
                <a:lnTo>
                  <a:pt x="49" y="43"/>
                </a:lnTo>
                <a:lnTo>
                  <a:pt x="56" y="42"/>
                </a:lnTo>
                <a:lnTo>
                  <a:pt x="63" y="41"/>
                </a:lnTo>
                <a:lnTo>
                  <a:pt x="70" y="40"/>
                </a:lnTo>
                <a:lnTo>
                  <a:pt x="77" y="39"/>
                </a:lnTo>
                <a:lnTo>
                  <a:pt x="85" y="39"/>
                </a:lnTo>
                <a:close/>
                <a:moveTo>
                  <a:pt x="59" y="44"/>
                </a:moveTo>
                <a:lnTo>
                  <a:pt x="54" y="46"/>
                </a:lnTo>
                <a:lnTo>
                  <a:pt x="49" y="48"/>
                </a:lnTo>
                <a:lnTo>
                  <a:pt x="44" y="51"/>
                </a:lnTo>
                <a:lnTo>
                  <a:pt x="40" y="55"/>
                </a:lnTo>
                <a:lnTo>
                  <a:pt x="38" y="57"/>
                </a:lnTo>
                <a:lnTo>
                  <a:pt x="36" y="60"/>
                </a:lnTo>
                <a:lnTo>
                  <a:pt x="33" y="65"/>
                </a:lnTo>
                <a:lnTo>
                  <a:pt x="31" y="72"/>
                </a:lnTo>
                <a:lnTo>
                  <a:pt x="31" y="75"/>
                </a:lnTo>
                <a:lnTo>
                  <a:pt x="31" y="79"/>
                </a:lnTo>
                <a:lnTo>
                  <a:pt x="31" y="83"/>
                </a:lnTo>
                <a:lnTo>
                  <a:pt x="31" y="87"/>
                </a:lnTo>
                <a:lnTo>
                  <a:pt x="32" y="91"/>
                </a:lnTo>
                <a:lnTo>
                  <a:pt x="34" y="95"/>
                </a:lnTo>
                <a:lnTo>
                  <a:pt x="36" y="98"/>
                </a:lnTo>
                <a:lnTo>
                  <a:pt x="38" y="101"/>
                </a:lnTo>
                <a:lnTo>
                  <a:pt x="41" y="105"/>
                </a:lnTo>
                <a:lnTo>
                  <a:pt x="44" y="108"/>
                </a:lnTo>
                <a:lnTo>
                  <a:pt x="47" y="110"/>
                </a:lnTo>
                <a:lnTo>
                  <a:pt x="51" y="112"/>
                </a:lnTo>
                <a:lnTo>
                  <a:pt x="55" y="114"/>
                </a:lnTo>
                <a:lnTo>
                  <a:pt x="59" y="116"/>
                </a:lnTo>
                <a:lnTo>
                  <a:pt x="64" y="117"/>
                </a:lnTo>
                <a:lnTo>
                  <a:pt x="69" y="118"/>
                </a:lnTo>
                <a:lnTo>
                  <a:pt x="75" y="118"/>
                </a:lnTo>
                <a:lnTo>
                  <a:pt x="81" y="118"/>
                </a:lnTo>
                <a:lnTo>
                  <a:pt x="85" y="118"/>
                </a:lnTo>
                <a:lnTo>
                  <a:pt x="90" y="117"/>
                </a:lnTo>
                <a:lnTo>
                  <a:pt x="94" y="116"/>
                </a:lnTo>
                <a:lnTo>
                  <a:pt x="98" y="113"/>
                </a:lnTo>
                <a:lnTo>
                  <a:pt x="102" y="111"/>
                </a:lnTo>
                <a:lnTo>
                  <a:pt x="104" y="108"/>
                </a:lnTo>
                <a:lnTo>
                  <a:pt x="106" y="105"/>
                </a:lnTo>
                <a:lnTo>
                  <a:pt x="107" y="100"/>
                </a:lnTo>
                <a:lnTo>
                  <a:pt x="107" y="98"/>
                </a:lnTo>
                <a:lnTo>
                  <a:pt x="106" y="96"/>
                </a:lnTo>
                <a:lnTo>
                  <a:pt x="105" y="95"/>
                </a:lnTo>
                <a:lnTo>
                  <a:pt x="103" y="94"/>
                </a:lnTo>
                <a:lnTo>
                  <a:pt x="101" y="93"/>
                </a:lnTo>
                <a:lnTo>
                  <a:pt x="99" y="93"/>
                </a:lnTo>
                <a:lnTo>
                  <a:pt x="93" y="92"/>
                </a:lnTo>
                <a:lnTo>
                  <a:pt x="87" y="93"/>
                </a:lnTo>
                <a:lnTo>
                  <a:pt x="79" y="96"/>
                </a:lnTo>
                <a:lnTo>
                  <a:pt x="75" y="98"/>
                </a:lnTo>
                <a:lnTo>
                  <a:pt x="71" y="100"/>
                </a:lnTo>
                <a:lnTo>
                  <a:pt x="63" y="107"/>
                </a:lnTo>
                <a:lnTo>
                  <a:pt x="62" y="47"/>
                </a:lnTo>
                <a:lnTo>
                  <a:pt x="62" y="45"/>
                </a:lnTo>
                <a:lnTo>
                  <a:pt x="61" y="44"/>
                </a:lnTo>
                <a:lnTo>
                  <a:pt x="60" y="44"/>
                </a:lnTo>
                <a:lnTo>
                  <a:pt x="59" y="44"/>
                </a:lnTo>
                <a:close/>
                <a:moveTo>
                  <a:pt x="51" y="58"/>
                </a:moveTo>
                <a:lnTo>
                  <a:pt x="57" y="64"/>
                </a:lnTo>
                <a:lnTo>
                  <a:pt x="51" y="71"/>
                </a:lnTo>
                <a:lnTo>
                  <a:pt x="45" y="65"/>
                </a:lnTo>
                <a:lnTo>
                  <a:pt x="50" y="58"/>
                </a:lnTo>
                <a:lnTo>
                  <a:pt x="51" y="58"/>
                </a:lnTo>
                <a:close/>
                <a:moveTo>
                  <a:pt x="51" y="85"/>
                </a:moveTo>
                <a:lnTo>
                  <a:pt x="57" y="91"/>
                </a:lnTo>
                <a:lnTo>
                  <a:pt x="51" y="98"/>
                </a:lnTo>
                <a:lnTo>
                  <a:pt x="45" y="92"/>
                </a:lnTo>
                <a:lnTo>
                  <a:pt x="50" y="85"/>
                </a:lnTo>
                <a:lnTo>
                  <a:pt x="51" y="85"/>
                </a:lnTo>
                <a:close/>
                <a:moveTo>
                  <a:pt x="524" y="55"/>
                </a:moveTo>
                <a:lnTo>
                  <a:pt x="512" y="62"/>
                </a:lnTo>
                <a:lnTo>
                  <a:pt x="511" y="63"/>
                </a:lnTo>
                <a:lnTo>
                  <a:pt x="512" y="64"/>
                </a:lnTo>
                <a:lnTo>
                  <a:pt x="519" y="69"/>
                </a:lnTo>
                <a:lnTo>
                  <a:pt x="520" y="69"/>
                </a:lnTo>
                <a:lnTo>
                  <a:pt x="521" y="69"/>
                </a:lnTo>
                <a:lnTo>
                  <a:pt x="533" y="62"/>
                </a:lnTo>
                <a:lnTo>
                  <a:pt x="534" y="61"/>
                </a:lnTo>
                <a:lnTo>
                  <a:pt x="533" y="60"/>
                </a:lnTo>
                <a:lnTo>
                  <a:pt x="526" y="55"/>
                </a:lnTo>
                <a:lnTo>
                  <a:pt x="525" y="55"/>
                </a:lnTo>
                <a:lnTo>
                  <a:pt x="524" y="55"/>
                </a:lnTo>
                <a:close/>
                <a:moveTo>
                  <a:pt x="459" y="112"/>
                </a:moveTo>
                <a:lnTo>
                  <a:pt x="488" y="93"/>
                </a:lnTo>
                <a:lnTo>
                  <a:pt x="490" y="93"/>
                </a:lnTo>
                <a:lnTo>
                  <a:pt x="518" y="112"/>
                </a:lnTo>
                <a:lnTo>
                  <a:pt x="534" y="122"/>
                </a:lnTo>
                <a:lnTo>
                  <a:pt x="535" y="122"/>
                </a:lnTo>
                <a:lnTo>
                  <a:pt x="536" y="122"/>
                </a:lnTo>
                <a:lnTo>
                  <a:pt x="537" y="122"/>
                </a:lnTo>
                <a:lnTo>
                  <a:pt x="540" y="119"/>
                </a:lnTo>
                <a:lnTo>
                  <a:pt x="543" y="117"/>
                </a:lnTo>
                <a:lnTo>
                  <a:pt x="548" y="112"/>
                </a:lnTo>
                <a:lnTo>
                  <a:pt x="550" y="108"/>
                </a:lnTo>
                <a:lnTo>
                  <a:pt x="552" y="103"/>
                </a:lnTo>
                <a:lnTo>
                  <a:pt x="553" y="99"/>
                </a:lnTo>
                <a:lnTo>
                  <a:pt x="553" y="95"/>
                </a:lnTo>
                <a:lnTo>
                  <a:pt x="552" y="88"/>
                </a:lnTo>
                <a:lnTo>
                  <a:pt x="551" y="84"/>
                </a:lnTo>
                <a:lnTo>
                  <a:pt x="550" y="80"/>
                </a:lnTo>
                <a:lnTo>
                  <a:pt x="548" y="77"/>
                </a:lnTo>
                <a:lnTo>
                  <a:pt x="546" y="73"/>
                </a:lnTo>
                <a:lnTo>
                  <a:pt x="540" y="66"/>
                </a:lnTo>
                <a:lnTo>
                  <a:pt x="539" y="66"/>
                </a:lnTo>
                <a:lnTo>
                  <a:pt x="537" y="66"/>
                </a:lnTo>
                <a:lnTo>
                  <a:pt x="500" y="88"/>
                </a:lnTo>
                <a:lnTo>
                  <a:pt x="499" y="88"/>
                </a:lnTo>
                <a:lnTo>
                  <a:pt x="498" y="88"/>
                </a:lnTo>
                <a:lnTo>
                  <a:pt x="497" y="87"/>
                </a:lnTo>
                <a:lnTo>
                  <a:pt x="480" y="75"/>
                </a:lnTo>
                <a:lnTo>
                  <a:pt x="480" y="74"/>
                </a:lnTo>
                <a:lnTo>
                  <a:pt x="481" y="73"/>
                </a:lnTo>
                <a:lnTo>
                  <a:pt x="484" y="71"/>
                </a:lnTo>
                <a:lnTo>
                  <a:pt x="486" y="70"/>
                </a:lnTo>
                <a:lnTo>
                  <a:pt x="486" y="68"/>
                </a:lnTo>
                <a:lnTo>
                  <a:pt x="486" y="34"/>
                </a:lnTo>
                <a:lnTo>
                  <a:pt x="486" y="33"/>
                </a:lnTo>
                <a:lnTo>
                  <a:pt x="485" y="32"/>
                </a:lnTo>
                <a:lnTo>
                  <a:pt x="480" y="29"/>
                </a:lnTo>
                <a:lnTo>
                  <a:pt x="479" y="28"/>
                </a:lnTo>
                <a:lnTo>
                  <a:pt x="479" y="27"/>
                </a:lnTo>
                <a:lnTo>
                  <a:pt x="480" y="27"/>
                </a:lnTo>
                <a:lnTo>
                  <a:pt x="526" y="1"/>
                </a:lnTo>
                <a:lnTo>
                  <a:pt x="529" y="0"/>
                </a:lnTo>
                <a:lnTo>
                  <a:pt x="531" y="1"/>
                </a:lnTo>
                <a:lnTo>
                  <a:pt x="554" y="13"/>
                </a:lnTo>
                <a:lnTo>
                  <a:pt x="556" y="14"/>
                </a:lnTo>
                <a:lnTo>
                  <a:pt x="558" y="15"/>
                </a:lnTo>
                <a:lnTo>
                  <a:pt x="561" y="15"/>
                </a:lnTo>
                <a:lnTo>
                  <a:pt x="563" y="14"/>
                </a:lnTo>
                <a:lnTo>
                  <a:pt x="568" y="12"/>
                </a:lnTo>
                <a:lnTo>
                  <a:pt x="572" y="10"/>
                </a:lnTo>
                <a:lnTo>
                  <a:pt x="573" y="9"/>
                </a:lnTo>
                <a:lnTo>
                  <a:pt x="574" y="9"/>
                </a:lnTo>
                <a:lnTo>
                  <a:pt x="575" y="11"/>
                </a:lnTo>
                <a:lnTo>
                  <a:pt x="575" y="12"/>
                </a:lnTo>
                <a:lnTo>
                  <a:pt x="545" y="32"/>
                </a:lnTo>
                <a:lnTo>
                  <a:pt x="544" y="33"/>
                </a:lnTo>
                <a:lnTo>
                  <a:pt x="542" y="33"/>
                </a:lnTo>
                <a:lnTo>
                  <a:pt x="515" y="17"/>
                </a:lnTo>
                <a:lnTo>
                  <a:pt x="513" y="17"/>
                </a:lnTo>
                <a:lnTo>
                  <a:pt x="512" y="17"/>
                </a:lnTo>
                <a:lnTo>
                  <a:pt x="511" y="18"/>
                </a:lnTo>
                <a:lnTo>
                  <a:pt x="511" y="19"/>
                </a:lnTo>
                <a:lnTo>
                  <a:pt x="511" y="53"/>
                </a:lnTo>
                <a:lnTo>
                  <a:pt x="511" y="54"/>
                </a:lnTo>
                <a:lnTo>
                  <a:pt x="512" y="55"/>
                </a:lnTo>
                <a:lnTo>
                  <a:pt x="513" y="55"/>
                </a:lnTo>
                <a:lnTo>
                  <a:pt x="514" y="54"/>
                </a:lnTo>
                <a:lnTo>
                  <a:pt x="544" y="37"/>
                </a:lnTo>
                <a:lnTo>
                  <a:pt x="545" y="36"/>
                </a:lnTo>
                <a:lnTo>
                  <a:pt x="546" y="37"/>
                </a:lnTo>
                <a:lnTo>
                  <a:pt x="551" y="40"/>
                </a:lnTo>
                <a:lnTo>
                  <a:pt x="556" y="43"/>
                </a:lnTo>
                <a:lnTo>
                  <a:pt x="561" y="48"/>
                </a:lnTo>
                <a:lnTo>
                  <a:pt x="565" y="54"/>
                </a:lnTo>
                <a:lnTo>
                  <a:pt x="569" y="60"/>
                </a:lnTo>
                <a:lnTo>
                  <a:pt x="571" y="63"/>
                </a:lnTo>
                <a:lnTo>
                  <a:pt x="572" y="66"/>
                </a:lnTo>
                <a:lnTo>
                  <a:pt x="574" y="73"/>
                </a:lnTo>
                <a:lnTo>
                  <a:pt x="574" y="76"/>
                </a:lnTo>
                <a:lnTo>
                  <a:pt x="575" y="80"/>
                </a:lnTo>
                <a:lnTo>
                  <a:pt x="574" y="87"/>
                </a:lnTo>
                <a:lnTo>
                  <a:pt x="572" y="95"/>
                </a:lnTo>
                <a:lnTo>
                  <a:pt x="570" y="99"/>
                </a:lnTo>
                <a:lnTo>
                  <a:pt x="567" y="103"/>
                </a:lnTo>
                <a:lnTo>
                  <a:pt x="564" y="108"/>
                </a:lnTo>
                <a:lnTo>
                  <a:pt x="561" y="112"/>
                </a:lnTo>
                <a:lnTo>
                  <a:pt x="556" y="115"/>
                </a:lnTo>
                <a:lnTo>
                  <a:pt x="552" y="119"/>
                </a:lnTo>
                <a:lnTo>
                  <a:pt x="546" y="123"/>
                </a:lnTo>
                <a:lnTo>
                  <a:pt x="540" y="127"/>
                </a:lnTo>
                <a:lnTo>
                  <a:pt x="518" y="138"/>
                </a:lnTo>
                <a:lnTo>
                  <a:pt x="517" y="139"/>
                </a:lnTo>
                <a:lnTo>
                  <a:pt x="515" y="138"/>
                </a:lnTo>
                <a:lnTo>
                  <a:pt x="472" y="112"/>
                </a:lnTo>
                <a:lnTo>
                  <a:pt x="471" y="112"/>
                </a:lnTo>
                <a:lnTo>
                  <a:pt x="463" y="117"/>
                </a:lnTo>
                <a:lnTo>
                  <a:pt x="461" y="119"/>
                </a:lnTo>
                <a:lnTo>
                  <a:pt x="460" y="121"/>
                </a:lnTo>
                <a:lnTo>
                  <a:pt x="460" y="124"/>
                </a:lnTo>
                <a:lnTo>
                  <a:pt x="461" y="127"/>
                </a:lnTo>
                <a:lnTo>
                  <a:pt x="462" y="129"/>
                </a:lnTo>
                <a:lnTo>
                  <a:pt x="464" y="130"/>
                </a:lnTo>
                <a:lnTo>
                  <a:pt x="466" y="131"/>
                </a:lnTo>
                <a:lnTo>
                  <a:pt x="468" y="131"/>
                </a:lnTo>
                <a:lnTo>
                  <a:pt x="469" y="131"/>
                </a:lnTo>
                <a:lnTo>
                  <a:pt x="471" y="130"/>
                </a:lnTo>
                <a:lnTo>
                  <a:pt x="475" y="128"/>
                </a:lnTo>
                <a:lnTo>
                  <a:pt x="477" y="132"/>
                </a:lnTo>
                <a:lnTo>
                  <a:pt x="473" y="135"/>
                </a:lnTo>
                <a:lnTo>
                  <a:pt x="469" y="137"/>
                </a:lnTo>
                <a:lnTo>
                  <a:pt x="466" y="139"/>
                </a:lnTo>
                <a:lnTo>
                  <a:pt x="463" y="139"/>
                </a:lnTo>
                <a:lnTo>
                  <a:pt x="458" y="138"/>
                </a:lnTo>
                <a:lnTo>
                  <a:pt x="456" y="137"/>
                </a:lnTo>
                <a:lnTo>
                  <a:pt x="454" y="136"/>
                </a:lnTo>
                <a:lnTo>
                  <a:pt x="452" y="134"/>
                </a:lnTo>
                <a:lnTo>
                  <a:pt x="451" y="132"/>
                </a:lnTo>
                <a:lnTo>
                  <a:pt x="449" y="126"/>
                </a:lnTo>
                <a:lnTo>
                  <a:pt x="449" y="123"/>
                </a:lnTo>
                <a:lnTo>
                  <a:pt x="451" y="119"/>
                </a:lnTo>
                <a:lnTo>
                  <a:pt x="452" y="117"/>
                </a:lnTo>
                <a:lnTo>
                  <a:pt x="454" y="116"/>
                </a:lnTo>
                <a:lnTo>
                  <a:pt x="458" y="112"/>
                </a:lnTo>
                <a:lnTo>
                  <a:pt x="459" y="112"/>
                </a:lnTo>
                <a:close/>
                <a:moveTo>
                  <a:pt x="475" y="48"/>
                </a:moveTo>
                <a:lnTo>
                  <a:pt x="481" y="54"/>
                </a:lnTo>
                <a:lnTo>
                  <a:pt x="475" y="62"/>
                </a:lnTo>
                <a:lnTo>
                  <a:pt x="467" y="55"/>
                </a:lnTo>
                <a:lnTo>
                  <a:pt x="473" y="48"/>
                </a:lnTo>
                <a:lnTo>
                  <a:pt x="475" y="4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pic>
        <p:nvPicPr>
          <p:cNvPr id="30" name="Kuva 29">
            <a:extLst>
              <a:ext uri="{FF2B5EF4-FFF2-40B4-BE49-F238E27FC236}">
                <a16:creationId xmlns:a16="http://schemas.microsoft.com/office/drawing/2014/main" id="{F9E310CA-8CEA-2003-093A-D412150555FB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9049102" y="6656908"/>
            <a:ext cx="828015" cy="5860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615627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Map Half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3577CA8B-6105-A22F-70B3-23702ED2B26C}"/>
              </a:ext>
            </a:extLst>
          </p:cNvPr>
          <p:cNvSpPr/>
          <p:nvPr userDrawn="1"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EF65969D-16F1-BE6E-FEBD-DC04603692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5543997" cy="935955"/>
          </a:xfrm>
        </p:spPr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CF0EA04-D1D4-82C3-0104-2389D6A895CB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07988" y="1484312"/>
            <a:ext cx="5543996" cy="4752975"/>
          </a:xfrm>
        </p:spPr>
        <p:txBody>
          <a:bodyPr/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7B5C94F-B341-0DDF-9A77-7C2B3E0BA1C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2DB1E298-0C22-44CD-A9B7-A7C21F6A8E58}" type="datetime1">
              <a:rPr lang="fi-FI" smtClean="0"/>
              <a:t>11.1.2024</a:t>
            </a:fld>
            <a:endParaRPr lang="en-GB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FD4039E-5E81-0E7E-6AB8-AFC63FFC808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en-GB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373B7A7B-6DF3-C2C7-9508-ACE172E0E4A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8" name="Freeform 5">
            <a:extLst>
              <a:ext uri="{FF2B5EF4-FFF2-40B4-BE49-F238E27FC236}">
                <a16:creationId xmlns:a16="http://schemas.microsoft.com/office/drawing/2014/main" id="{84659394-8DBE-9304-B72A-E420F5B5B40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grpSp>
        <p:nvGrpSpPr>
          <p:cNvPr id="9" name="Group 632">
            <a:extLst>
              <a:ext uri="{FF2B5EF4-FFF2-40B4-BE49-F238E27FC236}">
                <a16:creationId xmlns:a16="http://schemas.microsoft.com/office/drawing/2014/main" id="{38C5DCF3-075D-B81C-9BE6-30B9E35D1BF1}"/>
              </a:ext>
            </a:extLst>
          </p:cNvPr>
          <p:cNvGrpSpPr/>
          <p:nvPr userDrawn="1"/>
        </p:nvGrpSpPr>
        <p:grpSpPr>
          <a:xfrm>
            <a:off x="7176120" y="161831"/>
            <a:ext cx="3744416" cy="6534338"/>
            <a:chOff x="5667375" y="751938"/>
            <a:chExt cx="3086100" cy="5415500"/>
          </a:xfrm>
          <a:solidFill>
            <a:schemeClr val="accent2">
              <a:lumMod val="20000"/>
              <a:lumOff val="80000"/>
            </a:schemeClr>
          </a:solidFill>
          <a:effectLst/>
        </p:grpSpPr>
        <p:sp>
          <p:nvSpPr>
            <p:cNvPr id="10" name="Freeform 516">
              <a:extLst>
                <a:ext uri="{FF2B5EF4-FFF2-40B4-BE49-F238E27FC236}">
                  <a16:creationId xmlns:a16="http://schemas.microsoft.com/office/drawing/2014/main" id="{3BEE966B-380B-00F4-35D6-709C117B0D49}"/>
                </a:ext>
              </a:extLst>
            </p:cNvPr>
            <p:cNvSpPr/>
            <p:nvPr/>
          </p:nvSpPr>
          <p:spPr>
            <a:xfrm>
              <a:off x="7086600" y="5786438"/>
              <a:ext cx="95250" cy="123825"/>
            </a:xfrm>
            <a:custGeom>
              <a:avLst/>
              <a:gdLst>
                <a:gd name="T0" fmla="*/ 60 w 60"/>
                <a:gd name="T1" fmla="*/ 30 h 78"/>
                <a:gd name="T2" fmla="*/ 48 w 60"/>
                <a:gd name="T3" fmla="*/ 12 h 78"/>
                <a:gd name="T4" fmla="*/ 36 w 60"/>
                <a:gd name="T5" fmla="*/ 0 h 78"/>
                <a:gd name="T6" fmla="*/ 12 w 60"/>
                <a:gd name="T7" fmla="*/ 6 h 78"/>
                <a:gd name="T8" fmla="*/ 18 w 60"/>
                <a:gd name="T9" fmla="*/ 24 h 78"/>
                <a:gd name="T10" fmla="*/ 0 w 60"/>
                <a:gd name="T11" fmla="*/ 60 h 78"/>
                <a:gd name="T12" fmla="*/ 18 w 60"/>
                <a:gd name="T13" fmla="*/ 78 h 78"/>
                <a:gd name="T14" fmla="*/ 30 w 60"/>
                <a:gd name="T15" fmla="*/ 78 h 78"/>
                <a:gd name="T16" fmla="*/ 30 w 60"/>
                <a:gd name="T17" fmla="*/ 72 h 78"/>
                <a:gd name="T18" fmla="*/ 36 w 60"/>
                <a:gd name="T19" fmla="*/ 72 h 78"/>
                <a:gd name="T20" fmla="*/ 54 w 60"/>
                <a:gd name="T21" fmla="*/ 78 h 78"/>
                <a:gd name="T22" fmla="*/ 60 w 60"/>
                <a:gd name="T23" fmla="*/ 60 h 78"/>
                <a:gd name="T24" fmla="*/ 60 w 60"/>
                <a:gd name="T25" fmla="*/ 48 h 78"/>
                <a:gd name="T26" fmla="*/ 54 w 60"/>
                <a:gd name="T27" fmla="*/ 36 h 78"/>
                <a:gd name="T28" fmla="*/ 60 w 60"/>
                <a:gd name="T29" fmla="*/ 3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0" h="78">
                  <a:moveTo>
                    <a:pt x="60" y="30"/>
                  </a:moveTo>
                  <a:lnTo>
                    <a:pt x="48" y="12"/>
                  </a:lnTo>
                  <a:lnTo>
                    <a:pt x="36" y="0"/>
                  </a:lnTo>
                  <a:lnTo>
                    <a:pt x="12" y="6"/>
                  </a:lnTo>
                  <a:lnTo>
                    <a:pt x="18" y="24"/>
                  </a:lnTo>
                  <a:lnTo>
                    <a:pt x="0" y="60"/>
                  </a:lnTo>
                  <a:lnTo>
                    <a:pt x="18" y="78"/>
                  </a:lnTo>
                  <a:lnTo>
                    <a:pt x="30" y="78"/>
                  </a:lnTo>
                  <a:lnTo>
                    <a:pt x="30" y="72"/>
                  </a:lnTo>
                  <a:lnTo>
                    <a:pt x="36" y="72"/>
                  </a:lnTo>
                  <a:lnTo>
                    <a:pt x="54" y="78"/>
                  </a:lnTo>
                  <a:lnTo>
                    <a:pt x="60" y="60"/>
                  </a:lnTo>
                  <a:lnTo>
                    <a:pt x="60" y="48"/>
                  </a:lnTo>
                  <a:lnTo>
                    <a:pt x="54" y="36"/>
                  </a:lnTo>
                  <a:lnTo>
                    <a:pt x="60" y="3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2" name="Freeform 517">
              <a:extLst>
                <a:ext uri="{FF2B5EF4-FFF2-40B4-BE49-F238E27FC236}">
                  <a16:creationId xmlns:a16="http://schemas.microsoft.com/office/drawing/2014/main" id="{D74CFD62-FE65-7674-83DF-99DE5097107D}"/>
                </a:ext>
              </a:extLst>
            </p:cNvPr>
            <p:cNvSpPr/>
            <p:nvPr/>
          </p:nvSpPr>
          <p:spPr>
            <a:xfrm>
              <a:off x="7105650" y="5157788"/>
              <a:ext cx="419100" cy="647700"/>
            </a:xfrm>
            <a:custGeom>
              <a:avLst/>
              <a:gdLst>
                <a:gd name="T0" fmla="*/ 258 w 264"/>
                <a:gd name="T1" fmla="*/ 150 h 408"/>
                <a:gd name="T2" fmla="*/ 240 w 264"/>
                <a:gd name="T3" fmla="*/ 138 h 408"/>
                <a:gd name="T4" fmla="*/ 222 w 264"/>
                <a:gd name="T5" fmla="*/ 120 h 408"/>
                <a:gd name="T6" fmla="*/ 228 w 264"/>
                <a:gd name="T7" fmla="*/ 84 h 408"/>
                <a:gd name="T8" fmla="*/ 204 w 264"/>
                <a:gd name="T9" fmla="*/ 42 h 408"/>
                <a:gd name="T10" fmla="*/ 168 w 264"/>
                <a:gd name="T11" fmla="*/ 0 h 408"/>
                <a:gd name="T12" fmla="*/ 150 w 264"/>
                <a:gd name="T13" fmla="*/ 30 h 408"/>
                <a:gd name="T14" fmla="*/ 108 w 264"/>
                <a:gd name="T15" fmla="*/ 36 h 408"/>
                <a:gd name="T16" fmla="*/ 12 w 264"/>
                <a:gd name="T17" fmla="*/ 102 h 408"/>
                <a:gd name="T18" fmla="*/ 6 w 264"/>
                <a:gd name="T19" fmla="*/ 156 h 408"/>
                <a:gd name="T20" fmla="*/ 30 w 264"/>
                <a:gd name="T21" fmla="*/ 174 h 408"/>
                <a:gd name="T22" fmla="*/ 54 w 264"/>
                <a:gd name="T23" fmla="*/ 180 h 408"/>
                <a:gd name="T24" fmla="*/ 30 w 264"/>
                <a:gd name="T25" fmla="*/ 240 h 408"/>
                <a:gd name="T26" fmla="*/ 36 w 264"/>
                <a:gd name="T27" fmla="*/ 294 h 408"/>
                <a:gd name="T28" fmla="*/ 42 w 264"/>
                <a:gd name="T29" fmla="*/ 318 h 408"/>
                <a:gd name="T30" fmla="*/ 60 w 264"/>
                <a:gd name="T31" fmla="*/ 324 h 408"/>
                <a:gd name="T32" fmla="*/ 72 w 264"/>
                <a:gd name="T33" fmla="*/ 342 h 408"/>
                <a:gd name="T34" fmla="*/ 96 w 264"/>
                <a:gd name="T35" fmla="*/ 330 h 408"/>
                <a:gd name="T36" fmla="*/ 84 w 264"/>
                <a:gd name="T37" fmla="*/ 372 h 408"/>
                <a:gd name="T38" fmla="*/ 126 w 264"/>
                <a:gd name="T39" fmla="*/ 390 h 408"/>
                <a:gd name="T40" fmla="*/ 144 w 264"/>
                <a:gd name="T41" fmla="*/ 396 h 408"/>
                <a:gd name="T42" fmla="*/ 168 w 264"/>
                <a:gd name="T43" fmla="*/ 402 h 408"/>
                <a:gd name="T44" fmla="*/ 174 w 264"/>
                <a:gd name="T45" fmla="*/ 378 h 408"/>
                <a:gd name="T46" fmla="*/ 168 w 264"/>
                <a:gd name="T47" fmla="*/ 360 h 408"/>
                <a:gd name="T48" fmla="*/ 198 w 264"/>
                <a:gd name="T49" fmla="*/ 366 h 408"/>
                <a:gd name="T50" fmla="*/ 216 w 264"/>
                <a:gd name="T51" fmla="*/ 348 h 408"/>
                <a:gd name="T52" fmla="*/ 210 w 264"/>
                <a:gd name="T53" fmla="*/ 330 h 408"/>
                <a:gd name="T54" fmla="*/ 198 w 264"/>
                <a:gd name="T55" fmla="*/ 312 h 408"/>
                <a:gd name="T56" fmla="*/ 204 w 264"/>
                <a:gd name="T57" fmla="*/ 282 h 408"/>
                <a:gd name="T58" fmla="*/ 192 w 264"/>
                <a:gd name="T59" fmla="*/ 264 h 408"/>
                <a:gd name="T60" fmla="*/ 198 w 264"/>
                <a:gd name="T61" fmla="*/ 240 h 408"/>
                <a:gd name="T62" fmla="*/ 198 w 264"/>
                <a:gd name="T63" fmla="*/ 216 h 408"/>
                <a:gd name="T64" fmla="*/ 222 w 264"/>
                <a:gd name="T65" fmla="*/ 216 h 408"/>
                <a:gd name="T66" fmla="*/ 252 w 264"/>
                <a:gd name="T67" fmla="*/ 174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64" h="408">
                  <a:moveTo>
                    <a:pt x="264" y="174"/>
                  </a:moveTo>
                  <a:lnTo>
                    <a:pt x="258" y="150"/>
                  </a:lnTo>
                  <a:lnTo>
                    <a:pt x="252" y="156"/>
                  </a:lnTo>
                  <a:lnTo>
                    <a:pt x="240" y="138"/>
                  </a:lnTo>
                  <a:lnTo>
                    <a:pt x="234" y="126"/>
                  </a:lnTo>
                  <a:lnTo>
                    <a:pt x="222" y="120"/>
                  </a:lnTo>
                  <a:lnTo>
                    <a:pt x="222" y="114"/>
                  </a:lnTo>
                  <a:lnTo>
                    <a:pt x="228" y="84"/>
                  </a:lnTo>
                  <a:lnTo>
                    <a:pt x="234" y="54"/>
                  </a:lnTo>
                  <a:lnTo>
                    <a:pt x="204" y="42"/>
                  </a:lnTo>
                  <a:lnTo>
                    <a:pt x="186" y="12"/>
                  </a:lnTo>
                  <a:lnTo>
                    <a:pt x="168" y="0"/>
                  </a:lnTo>
                  <a:lnTo>
                    <a:pt x="162" y="0"/>
                  </a:lnTo>
                  <a:lnTo>
                    <a:pt x="150" y="30"/>
                  </a:lnTo>
                  <a:lnTo>
                    <a:pt x="132" y="24"/>
                  </a:lnTo>
                  <a:lnTo>
                    <a:pt x="108" y="36"/>
                  </a:lnTo>
                  <a:lnTo>
                    <a:pt x="96" y="96"/>
                  </a:lnTo>
                  <a:lnTo>
                    <a:pt x="12" y="102"/>
                  </a:lnTo>
                  <a:lnTo>
                    <a:pt x="0" y="96"/>
                  </a:lnTo>
                  <a:lnTo>
                    <a:pt x="6" y="156"/>
                  </a:lnTo>
                  <a:lnTo>
                    <a:pt x="30" y="162"/>
                  </a:lnTo>
                  <a:lnTo>
                    <a:pt x="30" y="174"/>
                  </a:lnTo>
                  <a:lnTo>
                    <a:pt x="42" y="174"/>
                  </a:lnTo>
                  <a:lnTo>
                    <a:pt x="54" y="180"/>
                  </a:lnTo>
                  <a:lnTo>
                    <a:pt x="60" y="222"/>
                  </a:lnTo>
                  <a:lnTo>
                    <a:pt x="30" y="240"/>
                  </a:lnTo>
                  <a:lnTo>
                    <a:pt x="24" y="276"/>
                  </a:lnTo>
                  <a:lnTo>
                    <a:pt x="36" y="294"/>
                  </a:lnTo>
                  <a:lnTo>
                    <a:pt x="30" y="306"/>
                  </a:lnTo>
                  <a:lnTo>
                    <a:pt x="42" y="318"/>
                  </a:lnTo>
                  <a:lnTo>
                    <a:pt x="48" y="318"/>
                  </a:lnTo>
                  <a:lnTo>
                    <a:pt x="60" y="324"/>
                  </a:lnTo>
                  <a:lnTo>
                    <a:pt x="66" y="336"/>
                  </a:lnTo>
                  <a:lnTo>
                    <a:pt x="72" y="342"/>
                  </a:lnTo>
                  <a:lnTo>
                    <a:pt x="90" y="324"/>
                  </a:lnTo>
                  <a:lnTo>
                    <a:pt x="96" y="330"/>
                  </a:lnTo>
                  <a:lnTo>
                    <a:pt x="102" y="360"/>
                  </a:lnTo>
                  <a:lnTo>
                    <a:pt x="84" y="372"/>
                  </a:lnTo>
                  <a:lnTo>
                    <a:pt x="96" y="396"/>
                  </a:lnTo>
                  <a:lnTo>
                    <a:pt x="126" y="390"/>
                  </a:lnTo>
                  <a:lnTo>
                    <a:pt x="126" y="384"/>
                  </a:lnTo>
                  <a:lnTo>
                    <a:pt x="144" y="396"/>
                  </a:lnTo>
                  <a:lnTo>
                    <a:pt x="150" y="408"/>
                  </a:lnTo>
                  <a:lnTo>
                    <a:pt x="168" y="402"/>
                  </a:lnTo>
                  <a:lnTo>
                    <a:pt x="174" y="390"/>
                  </a:lnTo>
                  <a:lnTo>
                    <a:pt x="174" y="378"/>
                  </a:lnTo>
                  <a:lnTo>
                    <a:pt x="168" y="378"/>
                  </a:lnTo>
                  <a:lnTo>
                    <a:pt x="168" y="360"/>
                  </a:lnTo>
                  <a:lnTo>
                    <a:pt x="186" y="354"/>
                  </a:lnTo>
                  <a:lnTo>
                    <a:pt x="198" y="366"/>
                  </a:lnTo>
                  <a:lnTo>
                    <a:pt x="216" y="360"/>
                  </a:lnTo>
                  <a:lnTo>
                    <a:pt x="216" y="348"/>
                  </a:lnTo>
                  <a:lnTo>
                    <a:pt x="210" y="348"/>
                  </a:lnTo>
                  <a:lnTo>
                    <a:pt x="210" y="330"/>
                  </a:lnTo>
                  <a:lnTo>
                    <a:pt x="198" y="318"/>
                  </a:lnTo>
                  <a:lnTo>
                    <a:pt x="198" y="312"/>
                  </a:lnTo>
                  <a:lnTo>
                    <a:pt x="192" y="300"/>
                  </a:lnTo>
                  <a:lnTo>
                    <a:pt x="204" y="282"/>
                  </a:lnTo>
                  <a:lnTo>
                    <a:pt x="186" y="276"/>
                  </a:lnTo>
                  <a:lnTo>
                    <a:pt x="192" y="264"/>
                  </a:lnTo>
                  <a:lnTo>
                    <a:pt x="204" y="264"/>
                  </a:lnTo>
                  <a:lnTo>
                    <a:pt x="198" y="240"/>
                  </a:lnTo>
                  <a:lnTo>
                    <a:pt x="192" y="228"/>
                  </a:lnTo>
                  <a:lnTo>
                    <a:pt x="198" y="216"/>
                  </a:lnTo>
                  <a:lnTo>
                    <a:pt x="216" y="216"/>
                  </a:lnTo>
                  <a:lnTo>
                    <a:pt x="222" y="216"/>
                  </a:lnTo>
                  <a:lnTo>
                    <a:pt x="240" y="198"/>
                  </a:lnTo>
                  <a:lnTo>
                    <a:pt x="252" y="174"/>
                  </a:lnTo>
                  <a:lnTo>
                    <a:pt x="264" y="17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3" name="Freeform 518">
              <a:extLst>
                <a:ext uri="{FF2B5EF4-FFF2-40B4-BE49-F238E27FC236}">
                  <a16:creationId xmlns:a16="http://schemas.microsoft.com/office/drawing/2014/main" id="{699B0CE4-5082-D798-EAB4-1A54B6132B78}"/>
                </a:ext>
              </a:extLst>
            </p:cNvPr>
            <p:cNvSpPr/>
            <p:nvPr/>
          </p:nvSpPr>
          <p:spPr>
            <a:xfrm>
              <a:off x="7962900" y="4043363"/>
              <a:ext cx="790575" cy="1133475"/>
            </a:xfrm>
            <a:custGeom>
              <a:avLst/>
              <a:gdLst>
                <a:gd name="T0" fmla="*/ 492 w 498"/>
                <a:gd name="T1" fmla="*/ 288 h 714"/>
                <a:gd name="T2" fmla="*/ 474 w 498"/>
                <a:gd name="T3" fmla="*/ 258 h 714"/>
                <a:gd name="T4" fmla="*/ 444 w 498"/>
                <a:gd name="T5" fmla="*/ 228 h 714"/>
                <a:gd name="T6" fmla="*/ 432 w 498"/>
                <a:gd name="T7" fmla="*/ 192 h 714"/>
                <a:gd name="T8" fmla="*/ 390 w 498"/>
                <a:gd name="T9" fmla="*/ 156 h 714"/>
                <a:gd name="T10" fmla="*/ 330 w 498"/>
                <a:gd name="T11" fmla="*/ 132 h 714"/>
                <a:gd name="T12" fmla="*/ 312 w 498"/>
                <a:gd name="T13" fmla="*/ 102 h 714"/>
                <a:gd name="T14" fmla="*/ 252 w 498"/>
                <a:gd name="T15" fmla="*/ 48 h 714"/>
                <a:gd name="T16" fmla="*/ 228 w 498"/>
                <a:gd name="T17" fmla="*/ 36 h 714"/>
                <a:gd name="T18" fmla="*/ 192 w 498"/>
                <a:gd name="T19" fmla="*/ 0 h 714"/>
                <a:gd name="T20" fmla="*/ 84 w 498"/>
                <a:gd name="T21" fmla="*/ 18 h 714"/>
                <a:gd name="T22" fmla="*/ 0 w 498"/>
                <a:gd name="T23" fmla="*/ 42 h 714"/>
                <a:gd name="T24" fmla="*/ 36 w 498"/>
                <a:gd name="T25" fmla="*/ 66 h 714"/>
                <a:gd name="T26" fmla="*/ 48 w 498"/>
                <a:gd name="T27" fmla="*/ 108 h 714"/>
                <a:gd name="T28" fmla="*/ 48 w 498"/>
                <a:gd name="T29" fmla="*/ 156 h 714"/>
                <a:gd name="T30" fmla="*/ 66 w 498"/>
                <a:gd name="T31" fmla="*/ 186 h 714"/>
                <a:gd name="T32" fmla="*/ 60 w 498"/>
                <a:gd name="T33" fmla="*/ 228 h 714"/>
                <a:gd name="T34" fmla="*/ 84 w 498"/>
                <a:gd name="T35" fmla="*/ 276 h 714"/>
                <a:gd name="T36" fmla="*/ 96 w 498"/>
                <a:gd name="T37" fmla="*/ 312 h 714"/>
                <a:gd name="T38" fmla="*/ 120 w 498"/>
                <a:gd name="T39" fmla="*/ 342 h 714"/>
                <a:gd name="T40" fmla="*/ 78 w 498"/>
                <a:gd name="T41" fmla="*/ 354 h 714"/>
                <a:gd name="T42" fmla="*/ 66 w 498"/>
                <a:gd name="T43" fmla="*/ 366 h 714"/>
                <a:gd name="T44" fmla="*/ 72 w 498"/>
                <a:gd name="T45" fmla="*/ 414 h 714"/>
                <a:gd name="T46" fmla="*/ 84 w 498"/>
                <a:gd name="T47" fmla="*/ 414 h 714"/>
                <a:gd name="T48" fmla="*/ 114 w 498"/>
                <a:gd name="T49" fmla="*/ 444 h 714"/>
                <a:gd name="T50" fmla="*/ 126 w 498"/>
                <a:gd name="T51" fmla="*/ 468 h 714"/>
                <a:gd name="T52" fmla="*/ 138 w 498"/>
                <a:gd name="T53" fmla="*/ 492 h 714"/>
                <a:gd name="T54" fmla="*/ 162 w 498"/>
                <a:gd name="T55" fmla="*/ 498 h 714"/>
                <a:gd name="T56" fmla="*/ 180 w 498"/>
                <a:gd name="T57" fmla="*/ 546 h 714"/>
                <a:gd name="T58" fmla="*/ 186 w 498"/>
                <a:gd name="T59" fmla="*/ 582 h 714"/>
                <a:gd name="T60" fmla="*/ 216 w 498"/>
                <a:gd name="T61" fmla="*/ 624 h 714"/>
                <a:gd name="T62" fmla="*/ 216 w 498"/>
                <a:gd name="T63" fmla="*/ 648 h 714"/>
                <a:gd name="T64" fmla="*/ 216 w 498"/>
                <a:gd name="T65" fmla="*/ 714 h 714"/>
                <a:gd name="T66" fmla="*/ 294 w 498"/>
                <a:gd name="T67" fmla="*/ 666 h 714"/>
                <a:gd name="T68" fmla="*/ 324 w 498"/>
                <a:gd name="T69" fmla="*/ 636 h 714"/>
                <a:gd name="T70" fmla="*/ 348 w 498"/>
                <a:gd name="T71" fmla="*/ 594 h 714"/>
                <a:gd name="T72" fmla="*/ 354 w 498"/>
                <a:gd name="T73" fmla="*/ 576 h 714"/>
                <a:gd name="T74" fmla="*/ 372 w 498"/>
                <a:gd name="T75" fmla="*/ 552 h 714"/>
                <a:gd name="T76" fmla="*/ 390 w 498"/>
                <a:gd name="T77" fmla="*/ 528 h 714"/>
                <a:gd name="T78" fmla="*/ 402 w 498"/>
                <a:gd name="T79" fmla="*/ 510 h 714"/>
                <a:gd name="T80" fmla="*/ 414 w 498"/>
                <a:gd name="T81" fmla="*/ 504 h 714"/>
                <a:gd name="T82" fmla="*/ 432 w 498"/>
                <a:gd name="T83" fmla="*/ 474 h 714"/>
                <a:gd name="T84" fmla="*/ 456 w 498"/>
                <a:gd name="T85" fmla="*/ 438 h 714"/>
                <a:gd name="T86" fmla="*/ 486 w 498"/>
                <a:gd name="T87" fmla="*/ 330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98" h="714">
                  <a:moveTo>
                    <a:pt x="498" y="300"/>
                  </a:moveTo>
                  <a:lnTo>
                    <a:pt x="492" y="288"/>
                  </a:lnTo>
                  <a:lnTo>
                    <a:pt x="486" y="270"/>
                  </a:lnTo>
                  <a:lnTo>
                    <a:pt x="474" y="258"/>
                  </a:lnTo>
                  <a:lnTo>
                    <a:pt x="450" y="240"/>
                  </a:lnTo>
                  <a:lnTo>
                    <a:pt x="444" y="228"/>
                  </a:lnTo>
                  <a:lnTo>
                    <a:pt x="438" y="198"/>
                  </a:lnTo>
                  <a:lnTo>
                    <a:pt x="432" y="192"/>
                  </a:lnTo>
                  <a:lnTo>
                    <a:pt x="408" y="180"/>
                  </a:lnTo>
                  <a:lnTo>
                    <a:pt x="390" y="156"/>
                  </a:lnTo>
                  <a:lnTo>
                    <a:pt x="348" y="138"/>
                  </a:lnTo>
                  <a:lnTo>
                    <a:pt x="330" y="132"/>
                  </a:lnTo>
                  <a:lnTo>
                    <a:pt x="324" y="126"/>
                  </a:lnTo>
                  <a:lnTo>
                    <a:pt x="312" y="102"/>
                  </a:lnTo>
                  <a:lnTo>
                    <a:pt x="294" y="90"/>
                  </a:lnTo>
                  <a:lnTo>
                    <a:pt x="252" y="48"/>
                  </a:lnTo>
                  <a:lnTo>
                    <a:pt x="252" y="42"/>
                  </a:lnTo>
                  <a:lnTo>
                    <a:pt x="228" y="36"/>
                  </a:lnTo>
                  <a:lnTo>
                    <a:pt x="216" y="54"/>
                  </a:lnTo>
                  <a:lnTo>
                    <a:pt x="192" y="0"/>
                  </a:lnTo>
                  <a:lnTo>
                    <a:pt x="120" y="12"/>
                  </a:lnTo>
                  <a:lnTo>
                    <a:pt x="84" y="18"/>
                  </a:lnTo>
                  <a:lnTo>
                    <a:pt x="18" y="0"/>
                  </a:lnTo>
                  <a:lnTo>
                    <a:pt x="0" y="42"/>
                  </a:lnTo>
                  <a:lnTo>
                    <a:pt x="18" y="66"/>
                  </a:lnTo>
                  <a:lnTo>
                    <a:pt x="36" y="66"/>
                  </a:lnTo>
                  <a:lnTo>
                    <a:pt x="42" y="102"/>
                  </a:lnTo>
                  <a:lnTo>
                    <a:pt x="48" y="108"/>
                  </a:lnTo>
                  <a:lnTo>
                    <a:pt x="42" y="120"/>
                  </a:lnTo>
                  <a:lnTo>
                    <a:pt x="48" y="156"/>
                  </a:lnTo>
                  <a:lnTo>
                    <a:pt x="66" y="168"/>
                  </a:lnTo>
                  <a:lnTo>
                    <a:pt x="66" y="186"/>
                  </a:lnTo>
                  <a:lnTo>
                    <a:pt x="48" y="216"/>
                  </a:lnTo>
                  <a:lnTo>
                    <a:pt x="60" y="228"/>
                  </a:lnTo>
                  <a:lnTo>
                    <a:pt x="72" y="252"/>
                  </a:lnTo>
                  <a:lnTo>
                    <a:pt x="84" y="276"/>
                  </a:lnTo>
                  <a:lnTo>
                    <a:pt x="120" y="294"/>
                  </a:lnTo>
                  <a:lnTo>
                    <a:pt x="96" y="312"/>
                  </a:lnTo>
                  <a:lnTo>
                    <a:pt x="114" y="330"/>
                  </a:lnTo>
                  <a:lnTo>
                    <a:pt x="120" y="342"/>
                  </a:lnTo>
                  <a:lnTo>
                    <a:pt x="96" y="366"/>
                  </a:lnTo>
                  <a:lnTo>
                    <a:pt x="78" y="354"/>
                  </a:lnTo>
                  <a:lnTo>
                    <a:pt x="66" y="354"/>
                  </a:lnTo>
                  <a:lnTo>
                    <a:pt x="66" y="366"/>
                  </a:lnTo>
                  <a:lnTo>
                    <a:pt x="54" y="372"/>
                  </a:lnTo>
                  <a:lnTo>
                    <a:pt x="72" y="414"/>
                  </a:lnTo>
                  <a:lnTo>
                    <a:pt x="78" y="414"/>
                  </a:lnTo>
                  <a:lnTo>
                    <a:pt x="84" y="414"/>
                  </a:lnTo>
                  <a:lnTo>
                    <a:pt x="102" y="438"/>
                  </a:lnTo>
                  <a:lnTo>
                    <a:pt x="114" y="444"/>
                  </a:lnTo>
                  <a:lnTo>
                    <a:pt x="114" y="450"/>
                  </a:lnTo>
                  <a:lnTo>
                    <a:pt x="126" y="468"/>
                  </a:lnTo>
                  <a:lnTo>
                    <a:pt x="126" y="486"/>
                  </a:lnTo>
                  <a:lnTo>
                    <a:pt x="138" y="492"/>
                  </a:lnTo>
                  <a:lnTo>
                    <a:pt x="150" y="486"/>
                  </a:lnTo>
                  <a:lnTo>
                    <a:pt x="162" y="498"/>
                  </a:lnTo>
                  <a:lnTo>
                    <a:pt x="162" y="510"/>
                  </a:lnTo>
                  <a:lnTo>
                    <a:pt x="180" y="546"/>
                  </a:lnTo>
                  <a:lnTo>
                    <a:pt x="186" y="570"/>
                  </a:lnTo>
                  <a:lnTo>
                    <a:pt x="186" y="582"/>
                  </a:lnTo>
                  <a:lnTo>
                    <a:pt x="192" y="606"/>
                  </a:lnTo>
                  <a:lnTo>
                    <a:pt x="216" y="624"/>
                  </a:lnTo>
                  <a:lnTo>
                    <a:pt x="222" y="636"/>
                  </a:lnTo>
                  <a:lnTo>
                    <a:pt x="216" y="648"/>
                  </a:lnTo>
                  <a:lnTo>
                    <a:pt x="228" y="672"/>
                  </a:lnTo>
                  <a:lnTo>
                    <a:pt x="216" y="714"/>
                  </a:lnTo>
                  <a:lnTo>
                    <a:pt x="234" y="702"/>
                  </a:lnTo>
                  <a:lnTo>
                    <a:pt x="294" y="666"/>
                  </a:lnTo>
                  <a:lnTo>
                    <a:pt x="300" y="660"/>
                  </a:lnTo>
                  <a:lnTo>
                    <a:pt x="324" y="636"/>
                  </a:lnTo>
                  <a:lnTo>
                    <a:pt x="336" y="612"/>
                  </a:lnTo>
                  <a:lnTo>
                    <a:pt x="348" y="594"/>
                  </a:lnTo>
                  <a:lnTo>
                    <a:pt x="348" y="588"/>
                  </a:lnTo>
                  <a:lnTo>
                    <a:pt x="354" y="576"/>
                  </a:lnTo>
                  <a:lnTo>
                    <a:pt x="366" y="558"/>
                  </a:lnTo>
                  <a:lnTo>
                    <a:pt x="372" y="552"/>
                  </a:lnTo>
                  <a:lnTo>
                    <a:pt x="378" y="540"/>
                  </a:lnTo>
                  <a:lnTo>
                    <a:pt x="390" y="528"/>
                  </a:lnTo>
                  <a:lnTo>
                    <a:pt x="390" y="522"/>
                  </a:lnTo>
                  <a:lnTo>
                    <a:pt x="402" y="510"/>
                  </a:lnTo>
                  <a:lnTo>
                    <a:pt x="408" y="510"/>
                  </a:lnTo>
                  <a:lnTo>
                    <a:pt x="414" y="504"/>
                  </a:lnTo>
                  <a:lnTo>
                    <a:pt x="420" y="498"/>
                  </a:lnTo>
                  <a:lnTo>
                    <a:pt x="432" y="474"/>
                  </a:lnTo>
                  <a:lnTo>
                    <a:pt x="432" y="468"/>
                  </a:lnTo>
                  <a:lnTo>
                    <a:pt x="456" y="438"/>
                  </a:lnTo>
                  <a:lnTo>
                    <a:pt x="468" y="390"/>
                  </a:lnTo>
                  <a:lnTo>
                    <a:pt x="486" y="330"/>
                  </a:lnTo>
                  <a:lnTo>
                    <a:pt x="498" y="30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4" name="Freeform 519">
              <a:extLst>
                <a:ext uri="{FF2B5EF4-FFF2-40B4-BE49-F238E27FC236}">
                  <a16:creationId xmlns:a16="http://schemas.microsoft.com/office/drawing/2014/main" id="{7EBD9EE4-2B8D-5E95-5003-1DF227F25888}"/>
                </a:ext>
              </a:extLst>
            </p:cNvPr>
            <p:cNvSpPr/>
            <p:nvPr/>
          </p:nvSpPr>
          <p:spPr>
            <a:xfrm>
              <a:off x="6915150" y="4186238"/>
              <a:ext cx="676275" cy="1133475"/>
            </a:xfrm>
            <a:custGeom>
              <a:avLst/>
              <a:gdLst>
                <a:gd name="T0" fmla="*/ 408 w 426"/>
                <a:gd name="T1" fmla="*/ 402 h 714"/>
                <a:gd name="T2" fmla="*/ 414 w 426"/>
                <a:gd name="T3" fmla="*/ 384 h 714"/>
                <a:gd name="T4" fmla="*/ 390 w 426"/>
                <a:gd name="T5" fmla="*/ 378 h 714"/>
                <a:gd name="T6" fmla="*/ 378 w 426"/>
                <a:gd name="T7" fmla="*/ 360 h 714"/>
                <a:gd name="T8" fmla="*/ 396 w 426"/>
                <a:gd name="T9" fmla="*/ 342 h 714"/>
                <a:gd name="T10" fmla="*/ 378 w 426"/>
                <a:gd name="T11" fmla="*/ 282 h 714"/>
                <a:gd name="T12" fmla="*/ 360 w 426"/>
                <a:gd name="T13" fmla="*/ 282 h 714"/>
                <a:gd name="T14" fmla="*/ 318 w 426"/>
                <a:gd name="T15" fmla="*/ 234 h 714"/>
                <a:gd name="T16" fmla="*/ 348 w 426"/>
                <a:gd name="T17" fmla="*/ 228 h 714"/>
                <a:gd name="T18" fmla="*/ 348 w 426"/>
                <a:gd name="T19" fmla="*/ 198 h 714"/>
                <a:gd name="T20" fmla="*/ 336 w 426"/>
                <a:gd name="T21" fmla="*/ 162 h 714"/>
                <a:gd name="T22" fmla="*/ 336 w 426"/>
                <a:gd name="T23" fmla="*/ 126 h 714"/>
                <a:gd name="T24" fmla="*/ 330 w 426"/>
                <a:gd name="T25" fmla="*/ 102 h 714"/>
                <a:gd name="T26" fmla="*/ 330 w 426"/>
                <a:gd name="T27" fmla="*/ 60 h 714"/>
                <a:gd name="T28" fmla="*/ 282 w 426"/>
                <a:gd name="T29" fmla="*/ 36 h 714"/>
                <a:gd name="T30" fmla="*/ 252 w 426"/>
                <a:gd name="T31" fmla="*/ 30 h 714"/>
                <a:gd name="T32" fmla="*/ 204 w 426"/>
                <a:gd name="T33" fmla="*/ 0 h 714"/>
                <a:gd name="T34" fmla="*/ 180 w 426"/>
                <a:gd name="T35" fmla="*/ 48 h 714"/>
                <a:gd name="T36" fmla="*/ 144 w 426"/>
                <a:gd name="T37" fmla="*/ 60 h 714"/>
                <a:gd name="T38" fmla="*/ 120 w 426"/>
                <a:gd name="T39" fmla="*/ 114 h 714"/>
                <a:gd name="T40" fmla="*/ 114 w 426"/>
                <a:gd name="T41" fmla="*/ 156 h 714"/>
                <a:gd name="T42" fmla="*/ 66 w 426"/>
                <a:gd name="T43" fmla="*/ 162 h 714"/>
                <a:gd name="T44" fmla="*/ 48 w 426"/>
                <a:gd name="T45" fmla="*/ 180 h 714"/>
                <a:gd name="T46" fmla="*/ 54 w 426"/>
                <a:gd name="T47" fmla="*/ 210 h 714"/>
                <a:gd name="T48" fmla="*/ 72 w 426"/>
                <a:gd name="T49" fmla="*/ 240 h 714"/>
                <a:gd name="T50" fmla="*/ 78 w 426"/>
                <a:gd name="T51" fmla="*/ 294 h 714"/>
                <a:gd name="T52" fmla="*/ 78 w 426"/>
                <a:gd name="T53" fmla="*/ 324 h 714"/>
                <a:gd name="T54" fmla="*/ 78 w 426"/>
                <a:gd name="T55" fmla="*/ 366 h 714"/>
                <a:gd name="T56" fmla="*/ 54 w 426"/>
                <a:gd name="T57" fmla="*/ 372 h 714"/>
                <a:gd name="T58" fmla="*/ 24 w 426"/>
                <a:gd name="T59" fmla="*/ 378 h 714"/>
                <a:gd name="T60" fmla="*/ 6 w 426"/>
                <a:gd name="T61" fmla="*/ 432 h 714"/>
                <a:gd name="T62" fmla="*/ 36 w 426"/>
                <a:gd name="T63" fmla="*/ 450 h 714"/>
                <a:gd name="T64" fmla="*/ 66 w 426"/>
                <a:gd name="T65" fmla="*/ 474 h 714"/>
                <a:gd name="T66" fmla="*/ 96 w 426"/>
                <a:gd name="T67" fmla="*/ 492 h 714"/>
                <a:gd name="T68" fmla="*/ 108 w 426"/>
                <a:gd name="T69" fmla="*/ 522 h 714"/>
                <a:gd name="T70" fmla="*/ 96 w 426"/>
                <a:gd name="T71" fmla="*/ 546 h 714"/>
                <a:gd name="T72" fmla="*/ 78 w 426"/>
                <a:gd name="T73" fmla="*/ 558 h 714"/>
                <a:gd name="T74" fmla="*/ 78 w 426"/>
                <a:gd name="T75" fmla="*/ 624 h 714"/>
                <a:gd name="T76" fmla="*/ 132 w 426"/>
                <a:gd name="T77" fmla="*/ 630 h 714"/>
                <a:gd name="T78" fmla="*/ 138 w 426"/>
                <a:gd name="T79" fmla="*/ 642 h 714"/>
                <a:gd name="T80" fmla="*/ 120 w 426"/>
                <a:gd name="T81" fmla="*/ 648 h 714"/>
                <a:gd name="T82" fmla="*/ 114 w 426"/>
                <a:gd name="T83" fmla="*/ 672 h 714"/>
                <a:gd name="T84" fmla="*/ 132 w 426"/>
                <a:gd name="T85" fmla="*/ 690 h 714"/>
                <a:gd name="T86" fmla="*/ 216 w 426"/>
                <a:gd name="T87" fmla="*/ 708 h 714"/>
                <a:gd name="T88" fmla="*/ 252 w 426"/>
                <a:gd name="T89" fmla="*/ 636 h 714"/>
                <a:gd name="T90" fmla="*/ 282 w 426"/>
                <a:gd name="T91" fmla="*/ 612 h 714"/>
                <a:gd name="T92" fmla="*/ 306 w 426"/>
                <a:gd name="T93" fmla="*/ 624 h 714"/>
                <a:gd name="T94" fmla="*/ 354 w 426"/>
                <a:gd name="T95" fmla="*/ 666 h 714"/>
                <a:gd name="T96" fmla="*/ 378 w 426"/>
                <a:gd name="T97" fmla="*/ 666 h 714"/>
                <a:gd name="T98" fmla="*/ 390 w 426"/>
                <a:gd name="T99" fmla="*/ 648 h 714"/>
                <a:gd name="T100" fmla="*/ 366 w 426"/>
                <a:gd name="T101" fmla="*/ 594 h 714"/>
                <a:gd name="T102" fmla="*/ 366 w 426"/>
                <a:gd name="T103" fmla="*/ 546 h 714"/>
                <a:gd name="T104" fmla="*/ 342 w 426"/>
                <a:gd name="T105" fmla="*/ 504 h 714"/>
                <a:gd name="T106" fmla="*/ 360 w 426"/>
                <a:gd name="T107" fmla="*/ 474 h 714"/>
                <a:gd name="T108" fmla="*/ 402 w 426"/>
                <a:gd name="T109" fmla="*/ 462 h 714"/>
                <a:gd name="T110" fmla="*/ 414 w 426"/>
                <a:gd name="T111" fmla="*/ 426 h 7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426" h="714">
                  <a:moveTo>
                    <a:pt x="426" y="420"/>
                  </a:moveTo>
                  <a:lnTo>
                    <a:pt x="408" y="402"/>
                  </a:lnTo>
                  <a:lnTo>
                    <a:pt x="420" y="396"/>
                  </a:lnTo>
                  <a:lnTo>
                    <a:pt x="414" y="384"/>
                  </a:lnTo>
                  <a:lnTo>
                    <a:pt x="402" y="384"/>
                  </a:lnTo>
                  <a:lnTo>
                    <a:pt x="390" y="378"/>
                  </a:lnTo>
                  <a:lnTo>
                    <a:pt x="378" y="372"/>
                  </a:lnTo>
                  <a:lnTo>
                    <a:pt x="378" y="360"/>
                  </a:lnTo>
                  <a:lnTo>
                    <a:pt x="396" y="348"/>
                  </a:lnTo>
                  <a:lnTo>
                    <a:pt x="396" y="342"/>
                  </a:lnTo>
                  <a:lnTo>
                    <a:pt x="390" y="306"/>
                  </a:lnTo>
                  <a:lnTo>
                    <a:pt x="378" y="282"/>
                  </a:lnTo>
                  <a:lnTo>
                    <a:pt x="372" y="276"/>
                  </a:lnTo>
                  <a:lnTo>
                    <a:pt x="360" y="282"/>
                  </a:lnTo>
                  <a:lnTo>
                    <a:pt x="336" y="258"/>
                  </a:lnTo>
                  <a:lnTo>
                    <a:pt x="318" y="234"/>
                  </a:lnTo>
                  <a:lnTo>
                    <a:pt x="312" y="228"/>
                  </a:lnTo>
                  <a:lnTo>
                    <a:pt x="348" y="228"/>
                  </a:lnTo>
                  <a:lnTo>
                    <a:pt x="354" y="210"/>
                  </a:lnTo>
                  <a:lnTo>
                    <a:pt x="348" y="198"/>
                  </a:lnTo>
                  <a:lnTo>
                    <a:pt x="360" y="192"/>
                  </a:lnTo>
                  <a:lnTo>
                    <a:pt x="336" y="162"/>
                  </a:lnTo>
                  <a:lnTo>
                    <a:pt x="336" y="156"/>
                  </a:lnTo>
                  <a:lnTo>
                    <a:pt x="336" y="126"/>
                  </a:lnTo>
                  <a:lnTo>
                    <a:pt x="336" y="114"/>
                  </a:lnTo>
                  <a:lnTo>
                    <a:pt x="330" y="102"/>
                  </a:lnTo>
                  <a:lnTo>
                    <a:pt x="324" y="90"/>
                  </a:lnTo>
                  <a:lnTo>
                    <a:pt x="330" y="60"/>
                  </a:lnTo>
                  <a:lnTo>
                    <a:pt x="300" y="66"/>
                  </a:lnTo>
                  <a:lnTo>
                    <a:pt x="282" y="36"/>
                  </a:lnTo>
                  <a:lnTo>
                    <a:pt x="276" y="36"/>
                  </a:lnTo>
                  <a:lnTo>
                    <a:pt x="252" y="30"/>
                  </a:lnTo>
                  <a:lnTo>
                    <a:pt x="216" y="6"/>
                  </a:lnTo>
                  <a:lnTo>
                    <a:pt x="204" y="0"/>
                  </a:lnTo>
                  <a:lnTo>
                    <a:pt x="186" y="6"/>
                  </a:lnTo>
                  <a:lnTo>
                    <a:pt x="180" y="48"/>
                  </a:lnTo>
                  <a:lnTo>
                    <a:pt x="162" y="54"/>
                  </a:lnTo>
                  <a:lnTo>
                    <a:pt x="144" y="60"/>
                  </a:lnTo>
                  <a:lnTo>
                    <a:pt x="126" y="84"/>
                  </a:lnTo>
                  <a:lnTo>
                    <a:pt x="120" y="114"/>
                  </a:lnTo>
                  <a:lnTo>
                    <a:pt x="120" y="156"/>
                  </a:lnTo>
                  <a:lnTo>
                    <a:pt x="114" y="156"/>
                  </a:lnTo>
                  <a:lnTo>
                    <a:pt x="96" y="150"/>
                  </a:lnTo>
                  <a:lnTo>
                    <a:pt x="66" y="162"/>
                  </a:lnTo>
                  <a:lnTo>
                    <a:pt x="60" y="168"/>
                  </a:lnTo>
                  <a:lnTo>
                    <a:pt x="48" y="180"/>
                  </a:lnTo>
                  <a:lnTo>
                    <a:pt x="54" y="204"/>
                  </a:lnTo>
                  <a:lnTo>
                    <a:pt x="54" y="210"/>
                  </a:lnTo>
                  <a:lnTo>
                    <a:pt x="54" y="216"/>
                  </a:lnTo>
                  <a:lnTo>
                    <a:pt x="72" y="240"/>
                  </a:lnTo>
                  <a:lnTo>
                    <a:pt x="60" y="246"/>
                  </a:lnTo>
                  <a:lnTo>
                    <a:pt x="78" y="294"/>
                  </a:lnTo>
                  <a:lnTo>
                    <a:pt x="84" y="312"/>
                  </a:lnTo>
                  <a:lnTo>
                    <a:pt x="78" y="324"/>
                  </a:lnTo>
                  <a:lnTo>
                    <a:pt x="84" y="330"/>
                  </a:lnTo>
                  <a:lnTo>
                    <a:pt x="78" y="366"/>
                  </a:lnTo>
                  <a:lnTo>
                    <a:pt x="78" y="372"/>
                  </a:lnTo>
                  <a:lnTo>
                    <a:pt x="54" y="372"/>
                  </a:lnTo>
                  <a:lnTo>
                    <a:pt x="48" y="384"/>
                  </a:lnTo>
                  <a:lnTo>
                    <a:pt x="24" y="378"/>
                  </a:lnTo>
                  <a:lnTo>
                    <a:pt x="0" y="408"/>
                  </a:lnTo>
                  <a:lnTo>
                    <a:pt x="6" y="432"/>
                  </a:lnTo>
                  <a:lnTo>
                    <a:pt x="24" y="450"/>
                  </a:lnTo>
                  <a:lnTo>
                    <a:pt x="36" y="450"/>
                  </a:lnTo>
                  <a:lnTo>
                    <a:pt x="42" y="468"/>
                  </a:lnTo>
                  <a:lnTo>
                    <a:pt x="66" y="474"/>
                  </a:lnTo>
                  <a:lnTo>
                    <a:pt x="78" y="468"/>
                  </a:lnTo>
                  <a:lnTo>
                    <a:pt x="96" y="492"/>
                  </a:lnTo>
                  <a:lnTo>
                    <a:pt x="102" y="492"/>
                  </a:lnTo>
                  <a:lnTo>
                    <a:pt x="108" y="522"/>
                  </a:lnTo>
                  <a:lnTo>
                    <a:pt x="114" y="522"/>
                  </a:lnTo>
                  <a:lnTo>
                    <a:pt x="96" y="546"/>
                  </a:lnTo>
                  <a:lnTo>
                    <a:pt x="90" y="540"/>
                  </a:lnTo>
                  <a:lnTo>
                    <a:pt x="78" y="558"/>
                  </a:lnTo>
                  <a:lnTo>
                    <a:pt x="96" y="582"/>
                  </a:lnTo>
                  <a:lnTo>
                    <a:pt x="78" y="624"/>
                  </a:lnTo>
                  <a:lnTo>
                    <a:pt x="114" y="630"/>
                  </a:lnTo>
                  <a:lnTo>
                    <a:pt x="132" y="630"/>
                  </a:lnTo>
                  <a:lnTo>
                    <a:pt x="138" y="636"/>
                  </a:lnTo>
                  <a:lnTo>
                    <a:pt x="138" y="642"/>
                  </a:lnTo>
                  <a:lnTo>
                    <a:pt x="138" y="654"/>
                  </a:lnTo>
                  <a:lnTo>
                    <a:pt x="120" y="648"/>
                  </a:lnTo>
                  <a:lnTo>
                    <a:pt x="114" y="660"/>
                  </a:lnTo>
                  <a:lnTo>
                    <a:pt x="114" y="672"/>
                  </a:lnTo>
                  <a:lnTo>
                    <a:pt x="114" y="678"/>
                  </a:lnTo>
                  <a:lnTo>
                    <a:pt x="132" y="690"/>
                  </a:lnTo>
                  <a:lnTo>
                    <a:pt x="132" y="714"/>
                  </a:lnTo>
                  <a:lnTo>
                    <a:pt x="216" y="708"/>
                  </a:lnTo>
                  <a:lnTo>
                    <a:pt x="228" y="648"/>
                  </a:lnTo>
                  <a:lnTo>
                    <a:pt x="252" y="636"/>
                  </a:lnTo>
                  <a:lnTo>
                    <a:pt x="270" y="642"/>
                  </a:lnTo>
                  <a:lnTo>
                    <a:pt x="282" y="612"/>
                  </a:lnTo>
                  <a:lnTo>
                    <a:pt x="288" y="612"/>
                  </a:lnTo>
                  <a:lnTo>
                    <a:pt x="306" y="624"/>
                  </a:lnTo>
                  <a:lnTo>
                    <a:pt x="324" y="654"/>
                  </a:lnTo>
                  <a:lnTo>
                    <a:pt x="354" y="666"/>
                  </a:lnTo>
                  <a:lnTo>
                    <a:pt x="360" y="660"/>
                  </a:lnTo>
                  <a:lnTo>
                    <a:pt x="378" y="666"/>
                  </a:lnTo>
                  <a:lnTo>
                    <a:pt x="384" y="666"/>
                  </a:lnTo>
                  <a:lnTo>
                    <a:pt x="390" y="648"/>
                  </a:lnTo>
                  <a:lnTo>
                    <a:pt x="366" y="612"/>
                  </a:lnTo>
                  <a:lnTo>
                    <a:pt x="366" y="594"/>
                  </a:lnTo>
                  <a:lnTo>
                    <a:pt x="360" y="558"/>
                  </a:lnTo>
                  <a:lnTo>
                    <a:pt x="366" y="546"/>
                  </a:lnTo>
                  <a:lnTo>
                    <a:pt x="354" y="516"/>
                  </a:lnTo>
                  <a:lnTo>
                    <a:pt x="342" y="504"/>
                  </a:lnTo>
                  <a:lnTo>
                    <a:pt x="354" y="474"/>
                  </a:lnTo>
                  <a:lnTo>
                    <a:pt x="360" y="474"/>
                  </a:lnTo>
                  <a:lnTo>
                    <a:pt x="384" y="456"/>
                  </a:lnTo>
                  <a:lnTo>
                    <a:pt x="402" y="462"/>
                  </a:lnTo>
                  <a:lnTo>
                    <a:pt x="408" y="432"/>
                  </a:lnTo>
                  <a:lnTo>
                    <a:pt x="414" y="426"/>
                  </a:lnTo>
                  <a:lnTo>
                    <a:pt x="426" y="42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5" name="Freeform 520">
              <a:extLst>
                <a:ext uri="{FF2B5EF4-FFF2-40B4-BE49-F238E27FC236}">
                  <a16:creationId xmlns:a16="http://schemas.microsoft.com/office/drawing/2014/main" id="{8287E0F9-49CD-ACB8-323B-6A069B807413}"/>
                </a:ext>
              </a:extLst>
            </p:cNvPr>
            <p:cNvSpPr/>
            <p:nvPr/>
          </p:nvSpPr>
          <p:spPr>
            <a:xfrm>
              <a:off x="7515225" y="5653088"/>
              <a:ext cx="390525" cy="219075"/>
            </a:xfrm>
            <a:custGeom>
              <a:avLst/>
              <a:gdLst>
                <a:gd name="T0" fmla="*/ 246 w 246"/>
                <a:gd name="T1" fmla="*/ 60 h 138"/>
                <a:gd name="T2" fmla="*/ 228 w 246"/>
                <a:gd name="T3" fmla="*/ 48 h 138"/>
                <a:gd name="T4" fmla="*/ 222 w 246"/>
                <a:gd name="T5" fmla="*/ 30 h 138"/>
                <a:gd name="T6" fmla="*/ 204 w 246"/>
                <a:gd name="T7" fmla="*/ 30 h 138"/>
                <a:gd name="T8" fmla="*/ 198 w 246"/>
                <a:gd name="T9" fmla="*/ 12 h 138"/>
                <a:gd name="T10" fmla="*/ 174 w 246"/>
                <a:gd name="T11" fmla="*/ 12 h 138"/>
                <a:gd name="T12" fmla="*/ 156 w 246"/>
                <a:gd name="T13" fmla="*/ 6 h 138"/>
                <a:gd name="T14" fmla="*/ 156 w 246"/>
                <a:gd name="T15" fmla="*/ 0 h 138"/>
                <a:gd name="T16" fmla="*/ 138 w 246"/>
                <a:gd name="T17" fmla="*/ 12 h 138"/>
                <a:gd name="T18" fmla="*/ 120 w 246"/>
                <a:gd name="T19" fmla="*/ 30 h 138"/>
                <a:gd name="T20" fmla="*/ 108 w 246"/>
                <a:gd name="T21" fmla="*/ 24 h 138"/>
                <a:gd name="T22" fmla="*/ 102 w 246"/>
                <a:gd name="T23" fmla="*/ 42 h 138"/>
                <a:gd name="T24" fmla="*/ 96 w 246"/>
                <a:gd name="T25" fmla="*/ 54 h 138"/>
                <a:gd name="T26" fmla="*/ 72 w 246"/>
                <a:gd name="T27" fmla="*/ 66 h 138"/>
                <a:gd name="T28" fmla="*/ 66 w 246"/>
                <a:gd name="T29" fmla="*/ 66 h 138"/>
                <a:gd name="T30" fmla="*/ 48 w 246"/>
                <a:gd name="T31" fmla="*/ 60 h 138"/>
                <a:gd name="T32" fmla="*/ 48 w 246"/>
                <a:gd name="T33" fmla="*/ 78 h 138"/>
                <a:gd name="T34" fmla="*/ 36 w 246"/>
                <a:gd name="T35" fmla="*/ 84 h 138"/>
                <a:gd name="T36" fmla="*/ 24 w 246"/>
                <a:gd name="T37" fmla="*/ 84 h 138"/>
                <a:gd name="T38" fmla="*/ 0 w 246"/>
                <a:gd name="T39" fmla="*/ 108 h 138"/>
                <a:gd name="T40" fmla="*/ 0 w 246"/>
                <a:gd name="T41" fmla="*/ 120 h 138"/>
                <a:gd name="T42" fmla="*/ 0 w 246"/>
                <a:gd name="T43" fmla="*/ 126 h 138"/>
                <a:gd name="T44" fmla="*/ 0 w 246"/>
                <a:gd name="T45" fmla="*/ 138 h 138"/>
                <a:gd name="T46" fmla="*/ 0 w 246"/>
                <a:gd name="T47" fmla="*/ 132 h 138"/>
                <a:gd name="T48" fmla="*/ 6 w 246"/>
                <a:gd name="T49" fmla="*/ 132 h 138"/>
                <a:gd name="T50" fmla="*/ 12 w 246"/>
                <a:gd name="T51" fmla="*/ 132 h 138"/>
                <a:gd name="T52" fmla="*/ 18 w 246"/>
                <a:gd name="T53" fmla="*/ 126 h 138"/>
                <a:gd name="T54" fmla="*/ 24 w 246"/>
                <a:gd name="T55" fmla="*/ 126 h 138"/>
                <a:gd name="T56" fmla="*/ 30 w 246"/>
                <a:gd name="T57" fmla="*/ 132 h 138"/>
                <a:gd name="T58" fmla="*/ 36 w 246"/>
                <a:gd name="T59" fmla="*/ 132 h 138"/>
                <a:gd name="T60" fmla="*/ 42 w 246"/>
                <a:gd name="T61" fmla="*/ 126 h 138"/>
                <a:gd name="T62" fmla="*/ 48 w 246"/>
                <a:gd name="T63" fmla="*/ 126 h 138"/>
                <a:gd name="T64" fmla="*/ 54 w 246"/>
                <a:gd name="T65" fmla="*/ 126 h 138"/>
                <a:gd name="T66" fmla="*/ 54 w 246"/>
                <a:gd name="T67" fmla="*/ 132 h 138"/>
                <a:gd name="T68" fmla="*/ 60 w 246"/>
                <a:gd name="T69" fmla="*/ 138 h 138"/>
                <a:gd name="T70" fmla="*/ 66 w 246"/>
                <a:gd name="T71" fmla="*/ 138 h 138"/>
                <a:gd name="T72" fmla="*/ 72 w 246"/>
                <a:gd name="T73" fmla="*/ 138 h 138"/>
                <a:gd name="T74" fmla="*/ 78 w 246"/>
                <a:gd name="T75" fmla="*/ 132 h 138"/>
                <a:gd name="T76" fmla="*/ 78 w 246"/>
                <a:gd name="T77" fmla="*/ 120 h 138"/>
                <a:gd name="T78" fmla="*/ 78 w 246"/>
                <a:gd name="T79" fmla="*/ 114 h 138"/>
                <a:gd name="T80" fmla="*/ 78 w 246"/>
                <a:gd name="T81" fmla="*/ 108 h 138"/>
                <a:gd name="T82" fmla="*/ 90 w 246"/>
                <a:gd name="T83" fmla="*/ 102 h 138"/>
                <a:gd name="T84" fmla="*/ 96 w 246"/>
                <a:gd name="T85" fmla="*/ 102 h 138"/>
                <a:gd name="T86" fmla="*/ 108 w 246"/>
                <a:gd name="T87" fmla="*/ 108 h 138"/>
                <a:gd name="T88" fmla="*/ 120 w 246"/>
                <a:gd name="T89" fmla="*/ 108 h 138"/>
                <a:gd name="T90" fmla="*/ 126 w 246"/>
                <a:gd name="T91" fmla="*/ 108 h 138"/>
                <a:gd name="T92" fmla="*/ 144 w 246"/>
                <a:gd name="T93" fmla="*/ 114 h 138"/>
                <a:gd name="T94" fmla="*/ 150 w 246"/>
                <a:gd name="T95" fmla="*/ 126 h 138"/>
                <a:gd name="T96" fmla="*/ 156 w 246"/>
                <a:gd name="T97" fmla="*/ 126 h 138"/>
                <a:gd name="T98" fmla="*/ 162 w 246"/>
                <a:gd name="T99" fmla="*/ 120 h 138"/>
                <a:gd name="T100" fmla="*/ 168 w 246"/>
                <a:gd name="T101" fmla="*/ 114 h 138"/>
                <a:gd name="T102" fmla="*/ 174 w 246"/>
                <a:gd name="T103" fmla="*/ 120 h 138"/>
                <a:gd name="T104" fmla="*/ 192 w 246"/>
                <a:gd name="T105" fmla="*/ 120 h 138"/>
                <a:gd name="T106" fmla="*/ 198 w 246"/>
                <a:gd name="T107" fmla="*/ 114 h 138"/>
                <a:gd name="T108" fmla="*/ 204 w 246"/>
                <a:gd name="T109" fmla="*/ 96 h 138"/>
                <a:gd name="T110" fmla="*/ 204 w 246"/>
                <a:gd name="T111" fmla="*/ 90 h 138"/>
                <a:gd name="T112" fmla="*/ 210 w 246"/>
                <a:gd name="T113" fmla="*/ 84 h 138"/>
                <a:gd name="T114" fmla="*/ 210 w 246"/>
                <a:gd name="T115" fmla="*/ 90 h 138"/>
                <a:gd name="T116" fmla="*/ 216 w 246"/>
                <a:gd name="T117" fmla="*/ 96 h 138"/>
                <a:gd name="T118" fmla="*/ 228 w 246"/>
                <a:gd name="T119" fmla="*/ 90 h 138"/>
                <a:gd name="T120" fmla="*/ 228 w 246"/>
                <a:gd name="T121" fmla="*/ 72 h 138"/>
                <a:gd name="T122" fmla="*/ 246 w 246"/>
                <a:gd name="T123" fmla="*/ 6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46" h="138">
                  <a:moveTo>
                    <a:pt x="246" y="60"/>
                  </a:moveTo>
                  <a:lnTo>
                    <a:pt x="228" y="48"/>
                  </a:lnTo>
                  <a:lnTo>
                    <a:pt x="222" y="30"/>
                  </a:lnTo>
                  <a:lnTo>
                    <a:pt x="204" y="30"/>
                  </a:lnTo>
                  <a:lnTo>
                    <a:pt x="198" y="12"/>
                  </a:lnTo>
                  <a:lnTo>
                    <a:pt x="174" y="12"/>
                  </a:lnTo>
                  <a:lnTo>
                    <a:pt x="156" y="6"/>
                  </a:lnTo>
                  <a:lnTo>
                    <a:pt x="156" y="0"/>
                  </a:lnTo>
                  <a:lnTo>
                    <a:pt x="138" y="12"/>
                  </a:lnTo>
                  <a:lnTo>
                    <a:pt x="120" y="30"/>
                  </a:lnTo>
                  <a:lnTo>
                    <a:pt x="108" y="24"/>
                  </a:lnTo>
                  <a:lnTo>
                    <a:pt x="102" y="42"/>
                  </a:lnTo>
                  <a:lnTo>
                    <a:pt x="96" y="54"/>
                  </a:lnTo>
                  <a:lnTo>
                    <a:pt x="72" y="66"/>
                  </a:lnTo>
                  <a:lnTo>
                    <a:pt x="66" y="66"/>
                  </a:lnTo>
                  <a:lnTo>
                    <a:pt x="48" y="60"/>
                  </a:lnTo>
                  <a:lnTo>
                    <a:pt x="48" y="78"/>
                  </a:lnTo>
                  <a:lnTo>
                    <a:pt x="36" y="84"/>
                  </a:lnTo>
                  <a:lnTo>
                    <a:pt x="24" y="84"/>
                  </a:lnTo>
                  <a:lnTo>
                    <a:pt x="0" y="108"/>
                  </a:lnTo>
                  <a:lnTo>
                    <a:pt x="0" y="120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0" y="132"/>
                  </a:lnTo>
                  <a:lnTo>
                    <a:pt x="6" y="132"/>
                  </a:lnTo>
                  <a:lnTo>
                    <a:pt x="12" y="132"/>
                  </a:lnTo>
                  <a:lnTo>
                    <a:pt x="18" y="126"/>
                  </a:lnTo>
                  <a:lnTo>
                    <a:pt x="24" y="126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42" y="126"/>
                  </a:lnTo>
                  <a:lnTo>
                    <a:pt x="48" y="126"/>
                  </a:lnTo>
                  <a:lnTo>
                    <a:pt x="54" y="126"/>
                  </a:lnTo>
                  <a:lnTo>
                    <a:pt x="54" y="132"/>
                  </a:lnTo>
                  <a:lnTo>
                    <a:pt x="60" y="138"/>
                  </a:lnTo>
                  <a:lnTo>
                    <a:pt x="66" y="138"/>
                  </a:lnTo>
                  <a:lnTo>
                    <a:pt x="72" y="138"/>
                  </a:lnTo>
                  <a:lnTo>
                    <a:pt x="78" y="132"/>
                  </a:lnTo>
                  <a:lnTo>
                    <a:pt x="78" y="120"/>
                  </a:lnTo>
                  <a:lnTo>
                    <a:pt x="78" y="114"/>
                  </a:lnTo>
                  <a:lnTo>
                    <a:pt x="78" y="108"/>
                  </a:lnTo>
                  <a:lnTo>
                    <a:pt x="90" y="102"/>
                  </a:lnTo>
                  <a:lnTo>
                    <a:pt x="96" y="102"/>
                  </a:lnTo>
                  <a:lnTo>
                    <a:pt x="108" y="108"/>
                  </a:lnTo>
                  <a:lnTo>
                    <a:pt x="120" y="108"/>
                  </a:lnTo>
                  <a:lnTo>
                    <a:pt x="126" y="108"/>
                  </a:lnTo>
                  <a:lnTo>
                    <a:pt x="144" y="114"/>
                  </a:lnTo>
                  <a:lnTo>
                    <a:pt x="150" y="126"/>
                  </a:lnTo>
                  <a:lnTo>
                    <a:pt x="156" y="126"/>
                  </a:lnTo>
                  <a:lnTo>
                    <a:pt x="162" y="120"/>
                  </a:lnTo>
                  <a:lnTo>
                    <a:pt x="168" y="114"/>
                  </a:lnTo>
                  <a:lnTo>
                    <a:pt x="174" y="120"/>
                  </a:lnTo>
                  <a:lnTo>
                    <a:pt x="192" y="120"/>
                  </a:lnTo>
                  <a:lnTo>
                    <a:pt x="198" y="114"/>
                  </a:lnTo>
                  <a:lnTo>
                    <a:pt x="204" y="96"/>
                  </a:lnTo>
                  <a:lnTo>
                    <a:pt x="204" y="90"/>
                  </a:lnTo>
                  <a:lnTo>
                    <a:pt x="210" y="84"/>
                  </a:lnTo>
                  <a:lnTo>
                    <a:pt x="210" y="90"/>
                  </a:lnTo>
                  <a:lnTo>
                    <a:pt x="216" y="96"/>
                  </a:lnTo>
                  <a:lnTo>
                    <a:pt x="228" y="90"/>
                  </a:lnTo>
                  <a:lnTo>
                    <a:pt x="228" y="72"/>
                  </a:lnTo>
                  <a:lnTo>
                    <a:pt x="246" y="6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" name="Freeform 521">
              <a:extLst>
                <a:ext uri="{FF2B5EF4-FFF2-40B4-BE49-F238E27FC236}">
                  <a16:creationId xmlns:a16="http://schemas.microsoft.com/office/drawing/2014/main" id="{38CC802B-4FA8-8AD8-4929-CAFE9F40EF79}"/>
                </a:ext>
              </a:extLst>
            </p:cNvPr>
            <p:cNvSpPr/>
            <p:nvPr/>
          </p:nvSpPr>
          <p:spPr>
            <a:xfrm>
              <a:off x="7524750" y="587216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6 h 18"/>
                <a:gd name="T10" fmla="*/ 0 w 24"/>
                <a:gd name="T11" fmla="*/ 12 h 18"/>
                <a:gd name="T12" fmla="*/ 6 w 24"/>
                <a:gd name="T13" fmla="*/ 18 h 18"/>
                <a:gd name="T14" fmla="*/ 18 w 24"/>
                <a:gd name="T15" fmla="*/ 12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" name="Freeform 522">
              <a:extLst>
                <a:ext uri="{FF2B5EF4-FFF2-40B4-BE49-F238E27FC236}">
                  <a16:creationId xmlns:a16="http://schemas.microsoft.com/office/drawing/2014/main" id="{82F244CA-51A4-FBA7-D4EA-FD4803998986}"/>
                </a:ext>
              </a:extLst>
            </p:cNvPr>
            <p:cNvSpPr/>
            <p:nvPr/>
          </p:nvSpPr>
          <p:spPr>
            <a:xfrm>
              <a:off x="7648575" y="5862638"/>
              <a:ext cx="19050" cy="38100"/>
            </a:xfrm>
            <a:custGeom>
              <a:avLst/>
              <a:gdLst>
                <a:gd name="T0" fmla="*/ 12 w 12"/>
                <a:gd name="T1" fmla="*/ 24 h 24"/>
                <a:gd name="T2" fmla="*/ 12 w 12"/>
                <a:gd name="T3" fmla="*/ 0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2 h 24"/>
                <a:gd name="T10" fmla="*/ 6 w 12"/>
                <a:gd name="T11" fmla="*/ 24 h 24"/>
                <a:gd name="T12" fmla="*/ 12 w 12"/>
                <a:gd name="T13" fmla="*/ 2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24">
                  <a:moveTo>
                    <a:pt x="12" y="24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2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" name="Freeform 523">
              <a:extLst>
                <a:ext uri="{FF2B5EF4-FFF2-40B4-BE49-F238E27FC236}">
                  <a16:creationId xmlns:a16="http://schemas.microsoft.com/office/drawing/2014/main" id="{CAA40C68-1470-58CB-1389-9F1F4A7C6634}"/>
                </a:ext>
              </a:extLst>
            </p:cNvPr>
            <p:cNvSpPr/>
            <p:nvPr/>
          </p:nvSpPr>
          <p:spPr>
            <a:xfrm>
              <a:off x="7677150" y="59388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" name="Freeform 524">
              <a:extLst>
                <a:ext uri="{FF2B5EF4-FFF2-40B4-BE49-F238E27FC236}">
                  <a16:creationId xmlns:a16="http://schemas.microsoft.com/office/drawing/2014/main" id="{33628AB5-7995-382B-38B7-7DDF7A30F544}"/>
                </a:ext>
              </a:extLst>
            </p:cNvPr>
            <p:cNvSpPr/>
            <p:nvPr/>
          </p:nvSpPr>
          <p:spPr>
            <a:xfrm>
              <a:off x="7572375" y="59007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0 w 18"/>
                <a:gd name="T5" fmla="*/ 6 h 12"/>
                <a:gd name="T6" fmla="*/ 6 w 18"/>
                <a:gd name="T7" fmla="*/ 12 h 12"/>
                <a:gd name="T8" fmla="*/ 12 w 18"/>
                <a:gd name="T9" fmla="*/ 12 h 12"/>
                <a:gd name="T10" fmla="*/ 18 w 18"/>
                <a:gd name="T11" fmla="*/ 12 h 12"/>
                <a:gd name="T12" fmla="*/ 18 w 1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" name="Freeform 525">
              <a:extLst>
                <a:ext uri="{FF2B5EF4-FFF2-40B4-BE49-F238E27FC236}">
                  <a16:creationId xmlns:a16="http://schemas.microsoft.com/office/drawing/2014/main" id="{CFE8C999-C7BF-DCE9-26D3-5561EEA4F06D}"/>
                </a:ext>
              </a:extLst>
            </p:cNvPr>
            <p:cNvSpPr/>
            <p:nvPr/>
          </p:nvSpPr>
          <p:spPr>
            <a:xfrm>
              <a:off x="7400925" y="5424488"/>
              <a:ext cx="361950" cy="361950"/>
            </a:xfrm>
            <a:custGeom>
              <a:avLst/>
              <a:gdLst>
                <a:gd name="T0" fmla="*/ 228 w 228"/>
                <a:gd name="T1" fmla="*/ 144 h 228"/>
                <a:gd name="T2" fmla="*/ 222 w 228"/>
                <a:gd name="T3" fmla="*/ 132 h 228"/>
                <a:gd name="T4" fmla="*/ 192 w 228"/>
                <a:gd name="T5" fmla="*/ 126 h 228"/>
                <a:gd name="T6" fmla="*/ 180 w 228"/>
                <a:gd name="T7" fmla="*/ 114 h 228"/>
                <a:gd name="T8" fmla="*/ 186 w 228"/>
                <a:gd name="T9" fmla="*/ 114 h 228"/>
                <a:gd name="T10" fmla="*/ 198 w 228"/>
                <a:gd name="T11" fmla="*/ 108 h 228"/>
                <a:gd name="T12" fmla="*/ 180 w 228"/>
                <a:gd name="T13" fmla="*/ 90 h 228"/>
                <a:gd name="T14" fmla="*/ 180 w 228"/>
                <a:gd name="T15" fmla="*/ 72 h 228"/>
                <a:gd name="T16" fmla="*/ 198 w 228"/>
                <a:gd name="T17" fmla="*/ 60 h 228"/>
                <a:gd name="T18" fmla="*/ 186 w 228"/>
                <a:gd name="T19" fmla="*/ 36 h 228"/>
                <a:gd name="T20" fmla="*/ 168 w 228"/>
                <a:gd name="T21" fmla="*/ 42 h 228"/>
                <a:gd name="T22" fmla="*/ 144 w 228"/>
                <a:gd name="T23" fmla="*/ 30 h 228"/>
                <a:gd name="T24" fmla="*/ 138 w 228"/>
                <a:gd name="T25" fmla="*/ 0 h 228"/>
                <a:gd name="T26" fmla="*/ 120 w 228"/>
                <a:gd name="T27" fmla="*/ 0 h 228"/>
                <a:gd name="T28" fmla="*/ 120 w 228"/>
                <a:gd name="T29" fmla="*/ 18 h 228"/>
                <a:gd name="T30" fmla="*/ 102 w 228"/>
                <a:gd name="T31" fmla="*/ 24 h 228"/>
                <a:gd name="T32" fmla="*/ 90 w 228"/>
                <a:gd name="T33" fmla="*/ 0 h 228"/>
                <a:gd name="T34" fmla="*/ 78 w 228"/>
                <a:gd name="T35" fmla="*/ 6 h 228"/>
                <a:gd name="T36" fmla="*/ 66 w 228"/>
                <a:gd name="T37" fmla="*/ 6 h 228"/>
                <a:gd name="T38" fmla="*/ 54 w 228"/>
                <a:gd name="T39" fmla="*/ 30 h 228"/>
                <a:gd name="T40" fmla="*/ 36 w 228"/>
                <a:gd name="T41" fmla="*/ 48 h 228"/>
                <a:gd name="T42" fmla="*/ 30 w 228"/>
                <a:gd name="T43" fmla="*/ 48 h 228"/>
                <a:gd name="T44" fmla="*/ 12 w 228"/>
                <a:gd name="T45" fmla="*/ 48 h 228"/>
                <a:gd name="T46" fmla="*/ 6 w 228"/>
                <a:gd name="T47" fmla="*/ 60 h 228"/>
                <a:gd name="T48" fmla="*/ 12 w 228"/>
                <a:gd name="T49" fmla="*/ 72 h 228"/>
                <a:gd name="T50" fmla="*/ 18 w 228"/>
                <a:gd name="T51" fmla="*/ 96 h 228"/>
                <a:gd name="T52" fmla="*/ 6 w 228"/>
                <a:gd name="T53" fmla="*/ 96 h 228"/>
                <a:gd name="T54" fmla="*/ 0 w 228"/>
                <a:gd name="T55" fmla="*/ 108 h 228"/>
                <a:gd name="T56" fmla="*/ 18 w 228"/>
                <a:gd name="T57" fmla="*/ 114 h 228"/>
                <a:gd name="T58" fmla="*/ 6 w 228"/>
                <a:gd name="T59" fmla="*/ 132 h 228"/>
                <a:gd name="T60" fmla="*/ 12 w 228"/>
                <a:gd name="T61" fmla="*/ 144 h 228"/>
                <a:gd name="T62" fmla="*/ 12 w 228"/>
                <a:gd name="T63" fmla="*/ 150 h 228"/>
                <a:gd name="T64" fmla="*/ 24 w 228"/>
                <a:gd name="T65" fmla="*/ 162 h 228"/>
                <a:gd name="T66" fmla="*/ 24 w 228"/>
                <a:gd name="T67" fmla="*/ 180 h 228"/>
                <a:gd name="T68" fmla="*/ 30 w 228"/>
                <a:gd name="T69" fmla="*/ 180 h 228"/>
                <a:gd name="T70" fmla="*/ 42 w 228"/>
                <a:gd name="T71" fmla="*/ 180 h 228"/>
                <a:gd name="T72" fmla="*/ 48 w 228"/>
                <a:gd name="T73" fmla="*/ 186 h 228"/>
                <a:gd name="T74" fmla="*/ 54 w 228"/>
                <a:gd name="T75" fmla="*/ 204 h 228"/>
                <a:gd name="T76" fmla="*/ 66 w 228"/>
                <a:gd name="T77" fmla="*/ 210 h 228"/>
                <a:gd name="T78" fmla="*/ 72 w 228"/>
                <a:gd name="T79" fmla="*/ 222 h 228"/>
                <a:gd name="T80" fmla="*/ 84 w 228"/>
                <a:gd name="T81" fmla="*/ 222 h 228"/>
                <a:gd name="T82" fmla="*/ 90 w 228"/>
                <a:gd name="T83" fmla="*/ 210 h 228"/>
                <a:gd name="T84" fmla="*/ 96 w 228"/>
                <a:gd name="T85" fmla="*/ 210 h 228"/>
                <a:gd name="T86" fmla="*/ 108 w 228"/>
                <a:gd name="T87" fmla="*/ 216 h 228"/>
                <a:gd name="T88" fmla="*/ 108 w 228"/>
                <a:gd name="T89" fmla="*/ 228 h 228"/>
                <a:gd name="T90" fmla="*/ 120 w 228"/>
                <a:gd name="T91" fmla="*/ 222 h 228"/>
                <a:gd name="T92" fmla="*/ 120 w 228"/>
                <a:gd name="T93" fmla="*/ 204 h 228"/>
                <a:gd name="T94" fmla="*/ 138 w 228"/>
                <a:gd name="T95" fmla="*/ 210 h 228"/>
                <a:gd name="T96" fmla="*/ 144 w 228"/>
                <a:gd name="T97" fmla="*/ 210 h 228"/>
                <a:gd name="T98" fmla="*/ 168 w 228"/>
                <a:gd name="T99" fmla="*/ 198 h 228"/>
                <a:gd name="T100" fmla="*/ 174 w 228"/>
                <a:gd name="T101" fmla="*/ 186 h 228"/>
                <a:gd name="T102" fmla="*/ 180 w 228"/>
                <a:gd name="T103" fmla="*/ 168 h 228"/>
                <a:gd name="T104" fmla="*/ 192 w 228"/>
                <a:gd name="T105" fmla="*/ 174 h 228"/>
                <a:gd name="T106" fmla="*/ 210 w 228"/>
                <a:gd name="T107" fmla="*/ 156 h 228"/>
                <a:gd name="T108" fmla="*/ 228 w 228"/>
                <a:gd name="T109" fmla="*/ 144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28" h="228">
                  <a:moveTo>
                    <a:pt x="228" y="144"/>
                  </a:moveTo>
                  <a:lnTo>
                    <a:pt x="222" y="132"/>
                  </a:lnTo>
                  <a:lnTo>
                    <a:pt x="192" y="126"/>
                  </a:lnTo>
                  <a:lnTo>
                    <a:pt x="180" y="114"/>
                  </a:lnTo>
                  <a:lnTo>
                    <a:pt x="186" y="114"/>
                  </a:lnTo>
                  <a:lnTo>
                    <a:pt x="198" y="108"/>
                  </a:lnTo>
                  <a:lnTo>
                    <a:pt x="180" y="90"/>
                  </a:lnTo>
                  <a:lnTo>
                    <a:pt x="180" y="72"/>
                  </a:lnTo>
                  <a:lnTo>
                    <a:pt x="198" y="60"/>
                  </a:lnTo>
                  <a:lnTo>
                    <a:pt x="186" y="36"/>
                  </a:lnTo>
                  <a:lnTo>
                    <a:pt x="168" y="42"/>
                  </a:lnTo>
                  <a:lnTo>
                    <a:pt x="144" y="30"/>
                  </a:lnTo>
                  <a:lnTo>
                    <a:pt x="138" y="0"/>
                  </a:lnTo>
                  <a:lnTo>
                    <a:pt x="120" y="0"/>
                  </a:lnTo>
                  <a:lnTo>
                    <a:pt x="120" y="18"/>
                  </a:lnTo>
                  <a:lnTo>
                    <a:pt x="102" y="24"/>
                  </a:lnTo>
                  <a:lnTo>
                    <a:pt x="90" y="0"/>
                  </a:lnTo>
                  <a:lnTo>
                    <a:pt x="78" y="6"/>
                  </a:lnTo>
                  <a:lnTo>
                    <a:pt x="66" y="6"/>
                  </a:lnTo>
                  <a:lnTo>
                    <a:pt x="54" y="30"/>
                  </a:lnTo>
                  <a:lnTo>
                    <a:pt x="36" y="48"/>
                  </a:lnTo>
                  <a:lnTo>
                    <a:pt x="30" y="48"/>
                  </a:lnTo>
                  <a:lnTo>
                    <a:pt x="12" y="48"/>
                  </a:lnTo>
                  <a:lnTo>
                    <a:pt x="6" y="60"/>
                  </a:lnTo>
                  <a:lnTo>
                    <a:pt x="12" y="72"/>
                  </a:lnTo>
                  <a:lnTo>
                    <a:pt x="18" y="96"/>
                  </a:lnTo>
                  <a:lnTo>
                    <a:pt x="6" y="96"/>
                  </a:lnTo>
                  <a:lnTo>
                    <a:pt x="0" y="108"/>
                  </a:lnTo>
                  <a:lnTo>
                    <a:pt x="18" y="114"/>
                  </a:lnTo>
                  <a:lnTo>
                    <a:pt x="6" y="132"/>
                  </a:lnTo>
                  <a:lnTo>
                    <a:pt x="12" y="144"/>
                  </a:lnTo>
                  <a:lnTo>
                    <a:pt x="12" y="150"/>
                  </a:lnTo>
                  <a:lnTo>
                    <a:pt x="24" y="162"/>
                  </a:lnTo>
                  <a:lnTo>
                    <a:pt x="24" y="180"/>
                  </a:lnTo>
                  <a:lnTo>
                    <a:pt x="30" y="180"/>
                  </a:lnTo>
                  <a:lnTo>
                    <a:pt x="42" y="180"/>
                  </a:lnTo>
                  <a:lnTo>
                    <a:pt x="48" y="186"/>
                  </a:lnTo>
                  <a:lnTo>
                    <a:pt x="54" y="204"/>
                  </a:lnTo>
                  <a:lnTo>
                    <a:pt x="66" y="210"/>
                  </a:lnTo>
                  <a:lnTo>
                    <a:pt x="72" y="222"/>
                  </a:lnTo>
                  <a:lnTo>
                    <a:pt x="84" y="222"/>
                  </a:lnTo>
                  <a:lnTo>
                    <a:pt x="90" y="210"/>
                  </a:lnTo>
                  <a:lnTo>
                    <a:pt x="96" y="210"/>
                  </a:lnTo>
                  <a:lnTo>
                    <a:pt x="108" y="216"/>
                  </a:lnTo>
                  <a:lnTo>
                    <a:pt x="108" y="228"/>
                  </a:lnTo>
                  <a:lnTo>
                    <a:pt x="120" y="222"/>
                  </a:lnTo>
                  <a:lnTo>
                    <a:pt x="120" y="204"/>
                  </a:lnTo>
                  <a:lnTo>
                    <a:pt x="138" y="210"/>
                  </a:lnTo>
                  <a:lnTo>
                    <a:pt x="144" y="210"/>
                  </a:lnTo>
                  <a:lnTo>
                    <a:pt x="168" y="198"/>
                  </a:lnTo>
                  <a:lnTo>
                    <a:pt x="174" y="186"/>
                  </a:lnTo>
                  <a:lnTo>
                    <a:pt x="180" y="168"/>
                  </a:lnTo>
                  <a:lnTo>
                    <a:pt x="192" y="174"/>
                  </a:lnTo>
                  <a:lnTo>
                    <a:pt x="210" y="156"/>
                  </a:lnTo>
                  <a:lnTo>
                    <a:pt x="228" y="14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" name="Freeform 526">
              <a:extLst>
                <a:ext uri="{FF2B5EF4-FFF2-40B4-BE49-F238E27FC236}">
                  <a16:creationId xmlns:a16="http://schemas.microsoft.com/office/drawing/2014/main" id="{6898E611-8360-570D-9FD8-87C3C1E860B7}"/>
                </a:ext>
              </a:extLst>
            </p:cNvPr>
            <p:cNvSpPr/>
            <p:nvPr/>
          </p:nvSpPr>
          <p:spPr>
            <a:xfrm>
              <a:off x="7410450" y="4110038"/>
              <a:ext cx="781050" cy="942975"/>
            </a:xfrm>
            <a:custGeom>
              <a:avLst/>
              <a:gdLst>
                <a:gd name="T0" fmla="*/ 474 w 492"/>
                <a:gd name="T1" fmla="*/ 444 h 594"/>
                <a:gd name="T2" fmla="*/ 462 w 492"/>
                <a:gd name="T3" fmla="*/ 402 h 594"/>
                <a:gd name="T4" fmla="*/ 426 w 492"/>
                <a:gd name="T5" fmla="*/ 372 h 594"/>
                <a:gd name="T6" fmla="*/ 414 w 492"/>
                <a:gd name="T7" fmla="*/ 324 h 594"/>
                <a:gd name="T8" fmla="*/ 444 w 492"/>
                <a:gd name="T9" fmla="*/ 324 h 594"/>
                <a:gd name="T10" fmla="*/ 444 w 492"/>
                <a:gd name="T11" fmla="*/ 270 h 594"/>
                <a:gd name="T12" fmla="*/ 420 w 492"/>
                <a:gd name="T13" fmla="*/ 210 h 594"/>
                <a:gd name="T14" fmla="*/ 414 w 492"/>
                <a:gd name="T15" fmla="*/ 144 h 594"/>
                <a:gd name="T16" fmla="*/ 390 w 492"/>
                <a:gd name="T17" fmla="*/ 78 h 594"/>
                <a:gd name="T18" fmla="*/ 384 w 492"/>
                <a:gd name="T19" fmla="*/ 24 h 594"/>
                <a:gd name="T20" fmla="*/ 336 w 492"/>
                <a:gd name="T21" fmla="*/ 30 h 594"/>
                <a:gd name="T22" fmla="*/ 306 w 492"/>
                <a:gd name="T23" fmla="*/ 54 h 594"/>
                <a:gd name="T24" fmla="*/ 312 w 492"/>
                <a:gd name="T25" fmla="*/ 102 h 594"/>
                <a:gd name="T26" fmla="*/ 276 w 492"/>
                <a:gd name="T27" fmla="*/ 162 h 594"/>
                <a:gd name="T28" fmla="*/ 234 w 492"/>
                <a:gd name="T29" fmla="*/ 198 h 594"/>
                <a:gd name="T30" fmla="*/ 192 w 492"/>
                <a:gd name="T31" fmla="*/ 162 h 594"/>
                <a:gd name="T32" fmla="*/ 168 w 492"/>
                <a:gd name="T33" fmla="*/ 168 h 594"/>
                <a:gd name="T34" fmla="*/ 156 w 492"/>
                <a:gd name="T35" fmla="*/ 198 h 594"/>
                <a:gd name="T36" fmla="*/ 132 w 492"/>
                <a:gd name="T37" fmla="*/ 228 h 594"/>
                <a:gd name="T38" fmla="*/ 66 w 492"/>
                <a:gd name="T39" fmla="*/ 174 h 594"/>
                <a:gd name="T40" fmla="*/ 42 w 492"/>
                <a:gd name="T41" fmla="*/ 120 h 594"/>
                <a:gd name="T42" fmla="*/ 18 w 492"/>
                <a:gd name="T43" fmla="*/ 150 h 594"/>
                <a:gd name="T44" fmla="*/ 24 w 492"/>
                <a:gd name="T45" fmla="*/ 204 h 594"/>
                <a:gd name="T46" fmla="*/ 36 w 492"/>
                <a:gd name="T47" fmla="*/ 246 h 594"/>
                <a:gd name="T48" fmla="*/ 0 w 492"/>
                <a:gd name="T49" fmla="*/ 276 h 594"/>
                <a:gd name="T50" fmla="*/ 48 w 492"/>
                <a:gd name="T51" fmla="*/ 330 h 594"/>
                <a:gd name="T52" fmla="*/ 78 w 492"/>
                <a:gd name="T53" fmla="*/ 354 h 594"/>
                <a:gd name="T54" fmla="*/ 66 w 492"/>
                <a:gd name="T55" fmla="*/ 408 h 594"/>
                <a:gd name="T56" fmla="*/ 90 w 492"/>
                <a:gd name="T57" fmla="*/ 432 h 594"/>
                <a:gd name="T58" fmla="*/ 96 w 492"/>
                <a:gd name="T59" fmla="*/ 450 h 594"/>
                <a:gd name="T60" fmla="*/ 96 w 492"/>
                <a:gd name="T61" fmla="*/ 480 h 594"/>
                <a:gd name="T62" fmla="*/ 150 w 492"/>
                <a:gd name="T63" fmla="*/ 528 h 594"/>
                <a:gd name="T64" fmla="*/ 210 w 492"/>
                <a:gd name="T65" fmla="*/ 582 h 594"/>
                <a:gd name="T66" fmla="*/ 252 w 492"/>
                <a:gd name="T67" fmla="*/ 570 h 594"/>
                <a:gd name="T68" fmla="*/ 282 w 492"/>
                <a:gd name="T69" fmla="*/ 582 h 594"/>
                <a:gd name="T70" fmla="*/ 318 w 492"/>
                <a:gd name="T71" fmla="*/ 552 h 594"/>
                <a:gd name="T72" fmla="*/ 312 w 492"/>
                <a:gd name="T73" fmla="*/ 522 h 594"/>
                <a:gd name="T74" fmla="*/ 348 w 492"/>
                <a:gd name="T75" fmla="*/ 510 h 594"/>
                <a:gd name="T76" fmla="*/ 402 w 492"/>
                <a:gd name="T77" fmla="*/ 528 h 594"/>
                <a:gd name="T78" fmla="*/ 426 w 492"/>
                <a:gd name="T79" fmla="*/ 516 h 594"/>
                <a:gd name="T80" fmla="*/ 432 w 492"/>
                <a:gd name="T81" fmla="*/ 492 h 594"/>
                <a:gd name="T82" fmla="*/ 456 w 492"/>
                <a:gd name="T83" fmla="*/ 486 h 594"/>
                <a:gd name="T84" fmla="*/ 474 w 492"/>
                <a:gd name="T85" fmla="*/ 474 h 5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92" h="594">
                  <a:moveTo>
                    <a:pt x="492" y="468"/>
                  </a:moveTo>
                  <a:lnTo>
                    <a:pt x="486" y="450"/>
                  </a:lnTo>
                  <a:lnTo>
                    <a:pt x="474" y="444"/>
                  </a:lnTo>
                  <a:lnTo>
                    <a:pt x="474" y="426"/>
                  </a:lnTo>
                  <a:lnTo>
                    <a:pt x="462" y="408"/>
                  </a:lnTo>
                  <a:lnTo>
                    <a:pt x="462" y="402"/>
                  </a:lnTo>
                  <a:lnTo>
                    <a:pt x="450" y="396"/>
                  </a:lnTo>
                  <a:lnTo>
                    <a:pt x="432" y="372"/>
                  </a:lnTo>
                  <a:lnTo>
                    <a:pt x="426" y="372"/>
                  </a:lnTo>
                  <a:lnTo>
                    <a:pt x="420" y="372"/>
                  </a:lnTo>
                  <a:lnTo>
                    <a:pt x="402" y="330"/>
                  </a:lnTo>
                  <a:lnTo>
                    <a:pt x="414" y="324"/>
                  </a:lnTo>
                  <a:lnTo>
                    <a:pt x="414" y="312"/>
                  </a:lnTo>
                  <a:lnTo>
                    <a:pt x="426" y="312"/>
                  </a:lnTo>
                  <a:lnTo>
                    <a:pt x="444" y="324"/>
                  </a:lnTo>
                  <a:lnTo>
                    <a:pt x="468" y="300"/>
                  </a:lnTo>
                  <a:lnTo>
                    <a:pt x="462" y="288"/>
                  </a:lnTo>
                  <a:lnTo>
                    <a:pt x="444" y="270"/>
                  </a:lnTo>
                  <a:lnTo>
                    <a:pt x="468" y="252"/>
                  </a:lnTo>
                  <a:lnTo>
                    <a:pt x="432" y="234"/>
                  </a:lnTo>
                  <a:lnTo>
                    <a:pt x="420" y="210"/>
                  </a:lnTo>
                  <a:lnTo>
                    <a:pt x="408" y="186"/>
                  </a:lnTo>
                  <a:lnTo>
                    <a:pt x="396" y="174"/>
                  </a:lnTo>
                  <a:lnTo>
                    <a:pt x="414" y="144"/>
                  </a:lnTo>
                  <a:lnTo>
                    <a:pt x="414" y="126"/>
                  </a:lnTo>
                  <a:lnTo>
                    <a:pt x="396" y="114"/>
                  </a:lnTo>
                  <a:lnTo>
                    <a:pt x="390" y="78"/>
                  </a:lnTo>
                  <a:lnTo>
                    <a:pt x="396" y="66"/>
                  </a:lnTo>
                  <a:lnTo>
                    <a:pt x="390" y="60"/>
                  </a:lnTo>
                  <a:lnTo>
                    <a:pt x="384" y="24"/>
                  </a:lnTo>
                  <a:lnTo>
                    <a:pt x="366" y="24"/>
                  </a:lnTo>
                  <a:lnTo>
                    <a:pt x="348" y="0"/>
                  </a:lnTo>
                  <a:lnTo>
                    <a:pt x="336" y="30"/>
                  </a:lnTo>
                  <a:lnTo>
                    <a:pt x="324" y="12"/>
                  </a:lnTo>
                  <a:lnTo>
                    <a:pt x="312" y="36"/>
                  </a:lnTo>
                  <a:lnTo>
                    <a:pt x="306" y="54"/>
                  </a:lnTo>
                  <a:lnTo>
                    <a:pt x="306" y="72"/>
                  </a:lnTo>
                  <a:lnTo>
                    <a:pt x="318" y="90"/>
                  </a:lnTo>
                  <a:lnTo>
                    <a:pt x="312" y="102"/>
                  </a:lnTo>
                  <a:lnTo>
                    <a:pt x="312" y="108"/>
                  </a:lnTo>
                  <a:lnTo>
                    <a:pt x="294" y="138"/>
                  </a:lnTo>
                  <a:lnTo>
                    <a:pt x="276" y="162"/>
                  </a:lnTo>
                  <a:lnTo>
                    <a:pt x="252" y="168"/>
                  </a:lnTo>
                  <a:lnTo>
                    <a:pt x="246" y="192"/>
                  </a:lnTo>
                  <a:lnTo>
                    <a:pt x="234" y="198"/>
                  </a:lnTo>
                  <a:lnTo>
                    <a:pt x="228" y="204"/>
                  </a:lnTo>
                  <a:lnTo>
                    <a:pt x="204" y="192"/>
                  </a:lnTo>
                  <a:lnTo>
                    <a:pt x="192" y="162"/>
                  </a:lnTo>
                  <a:lnTo>
                    <a:pt x="174" y="138"/>
                  </a:lnTo>
                  <a:lnTo>
                    <a:pt x="168" y="144"/>
                  </a:lnTo>
                  <a:lnTo>
                    <a:pt x="168" y="168"/>
                  </a:lnTo>
                  <a:lnTo>
                    <a:pt x="162" y="168"/>
                  </a:lnTo>
                  <a:lnTo>
                    <a:pt x="156" y="186"/>
                  </a:lnTo>
                  <a:lnTo>
                    <a:pt x="156" y="198"/>
                  </a:lnTo>
                  <a:lnTo>
                    <a:pt x="144" y="210"/>
                  </a:lnTo>
                  <a:lnTo>
                    <a:pt x="132" y="216"/>
                  </a:lnTo>
                  <a:lnTo>
                    <a:pt x="132" y="228"/>
                  </a:lnTo>
                  <a:lnTo>
                    <a:pt x="90" y="240"/>
                  </a:lnTo>
                  <a:lnTo>
                    <a:pt x="78" y="222"/>
                  </a:lnTo>
                  <a:lnTo>
                    <a:pt x="66" y="174"/>
                  </a:lnTo>
                  <a:lnTo>
                    <a:pt x="54" y="156"/>
                  </a:lnTo>
                  <a:lnTo>
                    <a:pt x="48" y="132"/>
                  </a:lnTo>
                  <a:lnTo>
                    <a:pt x="42" y="120"/>
                  </a:lnTo>
                  <a:lnTo>
                    <a:pt x="18" y="108"/>
                  </a:lnTo>
                  <a:lnTo>
                    <a:pt x="12" y="138"/>
                  </a:lnTo>
                  <a:lnTo>
                    <a:pt x="18" y="150"/>
                  </a:lnTo>
                  <a:lnTo>
                    <a:pt x="24" y="162"/>
                  </a:lnTo>
                  <a:lnTo>
                    <a:pt x="24" y="174"/>
                  </a:lnTo>
                  <a:lnTo>
                    <a:pt x="24" y="204"/>
                  </a:lnTo>
                  <a:lnTo>
                    <a:pt x="24" y="210"/>
                  </a:lnTo>
                  <a:lnTo>
                    <a:pt x="48" y="240"/>
                  </a:lnTo>
                  <a:lnTo>
                    <a:pt x="36" y="246"/>
                  </a:lnTo>
                  <a:lnTo>
                    <a:pt x="42" y="258"/>
                  </a:lnTo>
                  <a:lnTo>
                    <a:pt x="36" y="276"/>
                  </a:lnTo>
                  <a:lnTo>
                    <a:pt x="0" y="276"/>
                  </a:lnTo>
                  <a:lnTo>
                    <a:pt x="6" y="282"/>
                  </a:lnTo>
                  <a:lnTo>
                    <a:pt x="24" y="306"/>
                  </a:lnTo>
                  <a:lnTo>
                    <a:pt x="48" y="330"/>
                  </a:lnTo>
                  <a:lnTo>
                    <a:pt x="60" y="324"/>
                  </a:lnTo>
                  <a:lnTo>
                    <a:pt x="66" y="330"/>
                  </a:lnTo>
                  <a:lnTo>
                    <a:pt x="78" y="354"/>
                  </a:lnTo>
                  <a:lnTo>
                    <a:pt x="84" y="390"/>
                  </a:lnTo>
                  <a:lnTo>
                    <a:pt x="84" y="396"/>
                  </a:lnTo>
                  <a:lnTo>
                    <a:pt x="66" y="408"/>
                  </a:lnTo>
                  <a:lnTo>
                    <a:pt x="66" y="420"/>
                  </a:lnTo>
                  <a:lnTo>
                    <a:pt x="78" y="426"/>
                  </a:lnTo>
                  <a:lnTo>
                    <a:pt x="90" y="432"/>
                  </a:lnTo>
                  <a:lnTo>
                    <a:pt x="102" y="432"/>
                  </a:lnTo>
                  <a:lnTo>
                    <a:pt x="108" y="444"/>
                  </a:lnTo>
                  <a:lnTo>
                    <a:pt x="96" y="450"/>
                  </a:lnTo>
                  <a:lnTo>
                    <a:pt x="114" y="468"/>
                  </a:lnTo>
                  <a:lnTo>
                    <a:pt x="102" y="474"/>
                  </a:lnTo>
                  <a:lnTo>
                    <a:pt x="96" y="480"/>
                  </a:lnTo>
                  <a:lnTo>
                    <a:pt x="132" y="546"/>
                  </a:lnTo>
                  <a:lnTo>
                    <a:pt x="144" y="540"/>
                  </a:lnTo>
                  <a:lnTo>
                    <a:pt x="150" y="528"/>
                  </a:lnTo>
                  <a:lnTo>
                    <a:pt x="156" y="534"/>
                  </a:lnTo>
                  <a:lnTo>
                    <a:pt x="174" y="528"/>
                  </a:lnTo>
                  <a:lnTo>
                    <a:pt x="210" y="582"/>
                  </a:lnTo>
                  <a:lnTo>
                    <a:pt x="216" y="564"/>
                  </a:lnTo>
                  <a:lnTo>
                    <a:pt x="228" y="576"/>
                  </a:lnTo>
                  <a:lnTo>
                    <a:pt x="252" y="570"/>
                  </a:lnTo>
                  <a:lnTo>
                    <a:pt x="252" y="576"/>
                  </a:lnTo>
                  <a:lnTo>
                    <a:pt x="276" y="594"/>
                  </a:lnTo>
                  <a:lnTo>
                    <a:pt x="282" y="582"/>
                  </a:lnTo>
                  <a:lnTo>
                    <a:pt x="282" y="570"/>
                  </a:lnTo>
                  <a:lnTo>
                    <a:pt x="294" y="558"/>
                  </a:lnTo>
                  <a:lnTo>
                    <a:pt x="318" y="552"/>
                  </a:lnTo>
                  <a:lnTo>
                    <a:pt x="318" y="546"/>
                  </a:lnTo>
                  <a:lnTo>
                    <a:pt x="312" y="528"/>
                  </a:lnTo>
                  <a:lnTo>
                    <a:pt x="312" y="522"/>
                  </a:lnTo>
                  <a:lnTo>
                    <a:pt x="318" y="510"/>
                  </a:lnTo>
                  <a:lnTo>
                    <a:pt x="324" y="510"/>
                  </a:lnTo>
                  <a:lnTo>
                    <a:pt x="348" y="510"/>
                  </a:lnTo>
                  <a:lnTo>
                    <a:pt x="366" y="516"/>
                  </a:lnTo>
                  <a:lnTo>
                    <a:pt x="390" y="522"/>
                  </a:lnTo>
                  <a:lnTo>
                    <a:pt x="402" y="528"/>
                  </a:lnTo>
                  <a:lnTo>
                    <a:pt x="408" y="510"/>
                  </a:lnTo>
                  <a:lnTo>
                    <a:pt x="414" y="510"/>
                  </a:lnTo>
                  <a:lnTo>
                    <a:pt x="426" y="516"/>
                  </a:lnTo>
                  <a:lnTo>
                    <a:pt x="432" y="510"/>
                  </a:lnTo>
                  <a:lnTo>
                    <a:pt x="420" y="492"/>
                  </a:lnTo>
                  <a:lnTo>
                    <a:pt x="432" y="492"/>
                  </a:lnTo>
                  <a:lnTo>
                    <a:pt x="438" y="498"/>
                  </a:lnTo>
                  <a:lnTo>
                    <a:pt x="450" y="498"/>
                  </a:lnTo>
                  <a:lnTo>
                    <a:pt x="456" y="486"/>
                  </a:lnTo>
                  <a:lnTo>
                    <a:pt x="450" y="474"/>
                  </a:lnTo>
                  <a:lnTo>
                    <a:pt x="462" y="468"/>
                  </a:lnTo>
                  <a:lnTo>
                    <a:pt x="474" y="474"/>
                  </a:lnTo>
                  <a:lnTo>
                    <a:pt x="492" y="46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" name="Freeform 527">
              <a:extLst>
                <a:ext uri="{FF2B5EF4-FFF2-40B4-BE49-F238E27FC236}">
                  <a16:creationId xmlns:a16="http://schemas.microsoft.com/office/drawing/2014/main" id="{67F71B90-5D39-D731-499F-B5F5F16C5E45}"/>
                </a:ext>
              </a:extLst>
            </p:cNvPr>
            <p:cNvSpPr/>
            <p:nvPr/>
          </p:nvSpPr>
          <p:spPr>
            <a:xfrm>
              <a:off x="7686675" y="5272088"/>
              <a:ext cx="581025" cy="476250"/>
            </a:xfrm>
            <a:custGeom>
              <a:avLst/>
              <a:gdLst>
                <a:gd name="T0" fmla="*/ 366 w 366"/>
                <a:gd name="T1" fmla="*/ 42 h 300"/>
                <a:gd name="T2" fmla="*/ 336 w 366"/>
                <a:gd name="T3" fmla="*/ 12 h 300"/>
                <a:gd name="T4" fmla="*/ 336 w 366"/>
                <a:gd name="T5" fmla="*/ 6 h 300"/>
                <a:gd name="T6" fmla="*/ 336 w 366"/>
                <a:gd name="T7" fmla="*/ 0 h 300"/>
                <a:gd name="T8" fmla="*/ 300 w 366"/>
                <a:gd name="T9" fmla="*/ 6 h 300"/>
                <a:gd name="T10" fmla="*/ 282 w 366"/>
                <a:gd name="T11" fmla="*/ 6 h 300"/>
                <a:gd name="T12" fmla="*/ 270 w 366"/>
                <a:gd name="T13" fmla="*/ 6 h 300"/>
                <a:gd name="T14" fmla="*/ 264 w 366"/>
                <a:gd name="T15" fmla="*/ 24 h 300"/>
                <a:gd name="T16" fmla="*/ 228 w 366"/>
                <a:gd name="T17" fmla="*/ 24 h 300"/>
                <a:gd name="T18" fmla="*/ 210 w 366"/>
                <a:gd name="T19" fmla="*/ 12 h 300"/>
                <a:gd name="T20" fmla="*/ 204 w 366"/>
                <a:gd name="T21" fmla="*/ 36 h 300"/>
                <a:gd name="T22" fmla="*/ 180 w 366"/>
                <a:gd name="T23" fmla="*/ 66 h 300"/>
                <a:gd name="T24" fmla="*/ 174 w 366"/>
                <a:gd name="T25" fmla="*/ 66 h 300"/>
                <a:gd name="T26" fmla="*/ 126 w 366"/>
                <a:gd name="T27" fmla="*/ 72 h 300"/>
                <a:gd name="T28" fmla="*/ 120 w 366"/>
                <a:gd name="T29" fmla="*/ 72 h 300"/>
                <a:gd name="T30" fmla="*/ 102 w 366"/>
                <a:gd name="T31" fmla="*/ 66 h 300"/>
                <a:gd name="T32" fmla="*/ 96 w 366"/>
                <a:gd name="T33" fmla="*/ 78 h 300"/>
                <a:gd name="T34" fmla="*/ 72 w 366"/>
                <a:gd name="T35" fmla="*/ 78 h 300"/>
                <a:gd name="T36" fmla="*/ 66 w 366"/>
                <a:gd name="T37" fmla="*/ 102 h 300"/>
                <a:gd name="T38" fmla="*/ 48 w 366"/>
                <a:gd name="T39" fmla="*/ 102 h 300"/>
                <a:gd name="T40" fmla="*/ 30 w 366"/>
                <a:gd name="T41" fmla="*/ 126 h 300"/>
                <a:gd name="T42" fmla="*/ 6 w 366"/>
                <a:gd name="T43" fmla="*/ 132 h 300"/>
                <a:gd name="T44" fmla="*/ 18 w 366"/>
                <a:gd name="T45" fmla="*/ 156 h 300"/>
                <a:gd name="T46" fmla="*/ 0 w 366"/>
                <a:gd name="T47" fmla="*/ 168 h 300"/>
                <a:gd name="T48" fmla="*/ 0 w 366"/>
                <a:gd name="T49" fmla="*/ 186 h 300"/>
                <a:gd name="T50" fmla="*/ 18 w 366"/>
                <a:gd name="T51" fmla="*/ 204 h 300"/>
                <a:gd name="T52" fmla="*/ 6 w 366"/>
                <a:gd name="T53" fmla="*/ 210 h 300"/>
                <a:gd name="T54" fmla="*/ 0 w 366"/>
                <a:gd name="T55" fmla="*/ 210 h 300"/>
                <a:gd name="T56" fmla="*/ 12 w 366"/>
                <a:gd name="T57" fmla="*/ 222 h 300"/>
                <a:gd name="T58" fmla="*/ 42 w 366"/>
                <a:gd name="T59" fmla="*/ 228 h 300"/>
                <a:gd name="T60" fmla="*/ 48 w 366"/>
                <a:gd name="T61" fmla="*/ 240 h 300"/>
                <a:gd name="T62" fmla="*/ 48 w 366"/>
                <a:gd name="T63" fmla="*/ 246 h 300"/>
                <a:gd name="T64" fmla="*/ 66 w 366"/>
                <a:gd name="T65" fmla="*/ 252 h 300"/>
                <a:gd name="T66" fmla="*/ 90 w 366"/>
                <a:gd name="T67" fmla="*/ 252 h 300"/>
                <a:gd name="T68" fmla="*/ 96 w 366"/>
                <a:gd name="T69" fmla="*/ 270 h 300"/>
                <a:gd name="T70" fmla="*/ 114 w 366"/>
                <a:gd name="T71" fmla="*/ 270 h 300"/>
                <a:gd name="T72" fmla="*/ 120 w 366"/>
                <a:gd name="T73" fmla="*/ 288 h 300"/>
                <a:gd name="T74" fmla="*/ 138 w 366"/>
                <a:gd name="T75" fmla="*/ 300 h 300"/>
                <a:gd name="T76" fmla="*/ 144 w 366"/>
                <a:gd name="T77" fmla="*/ 288 h 300"/>
                <a:gd name="T78" fmla="*/ 174 w 366"/>
                <a:gd name="T79" fmla="*/ 258 h 300"/>
                <a:gd name="T80" fmla="*/ 186 w 366"/>
                <a:gd name="T81" fmla="*/ 240 h 300"/>
                <a:gd name="T82" fmla="*/ 204 w 366"/>
                <a:gd name="T83" fmla="*/ 222 h 300"/>
                <a:gd name="T84" fmla="*/ 228 w 366"/>
                <a:gd name="T85" fmla="*/ 204 h 300"/>
                <a:gd name="T86" fmla="*/ 246 w 366"/>
                <a:gd name="T87" fmla="*/ 198 h 300"/>
                <a:gd name="T88" fmla="*/ 252 w 366"/>
                <a:gd name="T89" fmla="*/ 180 h 300"/>
                <a:gd name="T90" fmla="*/ 258 w 366"/>
                <a:gd name="T91" fmla="*/ 162 h 300"/>
                <a:gd name="T92" fmla="*/ 264 w 366"/>
                <a:gd name="T93" fmla="*/ 150 h 300"/>
                <a:gd name="T94" fmla="*/ 276 w 366"/>
                <a:gd name="T95" fmla="*/ 138 h 300"/>
                <a:gd name="T96" fmla="*/ 288 w 366"/>
                <a:gd name="T97" fmla="*/ 132 h 300"/>
                <a:gd name="T98" fmla="*/ 294 w 366"/>
                <a:gd name="T99" fmla="*/ 132 h 300"/>
                <a:gd name="T100" fmla="*/ 312 w 366"/>
                <a:gd name="T101" fmla="*/ 114 h 300"/>
                <a:gd name="T102" fmla="*/ 336 w 366"/>
                <a:gd name="T103" fmla="*/ 96 h 300"/>
                <a:gd name="T104" fmla="*/ 360 w 366"/>
                <a:gd name="T105" fmla="*/ 48 h 300"/>
                <a:gd name="T106" fmla="*/ 366 w 366"/>
                <a:gd name="T107" fmla="*/ 42 h 3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6" h="300">
                  <a:moveTo>
                    <a:pt x="366" y="42"/>
                  </a:moveTo>
                  <a:lnTo>
                    <a:pt x="336" y="12"/>
                  </a:lnTo>
                  <a:lnTo>
                    <a:pt x="336" y="6"/>
                  </a:lnTo>
                  <a:lnTo>
                    <a:pt x="336" y="0"/>
                  </a:lnTo>
                  <a:lnTo>
                    <a:pt x="300" y="6"/>
                  </a:lnTo>
                  <a:lnTo>
                    <a:pt x="282" y="6"/>
                  </a:lnTo>
                  <a:lnTo>
                    <a:pt x="270" y="6"/>
                  </a:lnTo>
                  <a:lnTo>
                    <a:pt x="264" y="24"/>
                  </a:lnTo>
                  <a:lnTo>
                    <a:pt x="228" y="24"/>
                  </a:lnTo>
                  <a:lnTo>
                    <a:pt x="210" y="12"/>
                  </a:lnTo>
                  <a:lnTo>
                    <a:pt x="204" y="36"/>
                  </a:lnTo>
                  <a:lnTo>
                    <a:pt x="180" y="66"/>
                  </a:lnTo>
                  <a:lnTo>
                    <a:pt x="174" y="66"/>
                  </a:lnTo>
                  <a:lnTo>
                    <a:pt x="126" y="72"/>
                  </a:lnTo>
                  <a:lnTo>
                    <a:pt x="120" y="72"/>
                  </a:lnTo>
                  <a:lnTo>
                    <a:pt x="102" y="66"/>
                  </a:lnTo>
                  <a:lnTo>
                    <a:pt x="96" y="78"/>
                  </a:lnTo>
                  <a:lnTo>
                    <a:pt x="72" y="78"/>
                  </a:lnTo>
                  <a:lnTo>
                    <a:pt x="66" y="102"/>
                  </a:lnTo>
                  <a:lnTo>
                    <a:pt x="48" y="102"/>
                  </a:lnTo>
                  <a:lnTo>
                    <a:pt x="30" y="126"/>
                  </a:lnTo>
                  <a:lnTo>
                    <a:pt x="6" y="132"/>
                  </a:lnTo>
                  <a:lnTo>
                    <a:pt x="18" y="156"/>
                  </a:lnTo>
                  <a:lnTo>
                    <a:pt x="0" y="168"/>
                  </a:lnTo>
                  <a:lnTo>
                    <a:pt x="0" y="186"/>
                  </a:lnTo>
                  <a:lnTo>
                    <a:pt x="18" y="204"/>
                  </a:lnTo>
                  <a:lnTo>
                    <a:pt x="6" y="210"/>
                  </a:lnTo>
                  <a:lnTo>
                    <a:pt x="0" y="210"/>
                  </a:lnTo>
                  <a:lnTo>
                    <a:pt x="12" y="222"/>
                  </a:lnTo>
                  <a:lnTo>
                    <a:pt x="42" y="228"/>
                  </a:lnTo>
                  <a:lnTo>
                    <a:pt x="48" y="240"/>
                  </a:lnTo>
                  <a:lnTo>
                    <a:pt x="48" y="246"/>
                  </a:lnTo>
                  <a:lnTo>
                    <a:pt x="66" y="252"/>
                  </a:lnTo>
                  <a:lnTo>
                    <a:pt x="90" y="252"/>
                  </a:lnTo>
                  <a:lnTo>
                    <a:pt x="96" y="270"/>
                  </a:lnTo>
                  <a:lnTo>
                    <a:pt x="114" y="270"/>
                  </a:lnTo>
                  <a:lnTo>
                    <a:pt x="120" y="288"/>
                  </a:lnTo>
                  <a:lnTo>
                    <a:pt x="138" y="300"/>
                  </a:lnTo>
                  <a:lnTo>
                    <a:pt x="144" y="288"/>
                  </a:lnTo>
                  <a:lnTo>
                    <a:pt x="174" y="258"/>
                  </a:lnTo>
                  <a:lnTo>
                    <a:pt x="186" y="240"/>
                  </a:lnTo>
                  <a:lnTo>
                    <a:pt x="204" y="222"/>
                  </a:lnTo>
                  <a:lnTo>
                    <a:pt x="228" y="204"/>
                  </a:lnTo>
                  <a:lnTo>
                    <a:pt x="246" y="198"/>
                  </a:lnTo>
                  <a:lnTo>
                    <a:pt x="252" y="180"/>
                  </a:lnTo>
                  <a:lnTo>
                    <a:pt x="258" y="162"/>
                  </a:lnTo>
                  <a:lnTo>
                    <a:pt x="264" y="150"/>
                  </a:lnTo>
                  <a:lnTo>
                    <a:pt x="276" y="138"/>
                  </a:lnTo>
                  <a:lnTo>
                    <a:pt x="288" y="132"/>
                  </a:lnTo>
                  <a:lnTo>
                    <a:pt x="294" y="132"/>
                  </a:lnTo>
                  <a:lnTo>
                    <a:pt x="312" y="114"/>
                  </a:lnTo>
                  <a:lnTo>
                    <a:pt x="336" y="96"/>
                  </a:lnTo>
                  <a:lnTo>
                    <a:pt x="360" y="48"/>
                  </a:lnTo>
                  <a:lnTo>
                    <a:pt x="366" y="4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" name="Freeform 528">
              <a:extLst>
                <a:ext uri="{FF2B5EF4-FFF2-40B4-BE49-F238E27FC236}">
                  <a16:creationId xmlns:a16="http://schemas.microsoft.com/office/drawing/2014/main" id="{00965B1F-4124-16B7-D397-50632A8715F2}"/>
                </a:ext>
              </a:extLst>
            </p:cNvPr>
            <p:cNvSpPr/>
            <p:nvPr/>
          </p:nvSpPr>
          <p:spPr>
            <a:xfrm>
              <a:off x="7458075" y="4872038"/>
              <a:ext cx="657225" cy="619125"/>
            </a:xfrm>
            <a:custGeom>
              <a:avLst/>
              <a:gdLst>
                <a:gd name="T0" fmla="*/ 354 w 414"/>
                <a:gd name="T1" fmla="*/ 234 h 390"/>
                <a:gd name="T2" fmla="*/ 312 w 414"/>
                <a:gd name="T3" fmla="*/ 204 h 390"/>
                <a:gd name="T4" fmla="*/ 312 w 414"/>
                <a:gd name="T5" fmla="*/ 186 h 390"/>
                <a:gd name="T6" fmla="*/ 300 w 414"/>
                <a:gd name="T7" fmla="*/ 156 h 390"/>
                <a:gd name="T8" fmla="*/ 294 w 414"/>
                <a:gd name="T9" fmla="*/ 138 h 390"/>
                <a:gd name="T10" fmla="*/ 294 w 414"/>
                <a:gd name="T11" fmla="*/ 114 h 390"/>
                <a:gd name="T12" fmla="*/ 252 w 414"/>
                <a:gd name="T13" fmla="*/ 102 h 390"/>
                <a:gd name="T14" fmla="*/ 222 w 414"/>
                <a:gd name="T15" fmla="*/ 96 h 390"/>
                <a:gd name="T16" fmla="*/ 198 w 414"/>
                <a:gd name="T17" fmla="*/ 96 h 390"/>
                <a:gd name="T18" fmla="*/ 180 w 414"/>
                <a:gd name="T19" fmla="*/ 102 h 390"/>
                <a:gd name="T20" fmla="*/ 126 w 414"/>
                <a:gd name="T21" fmla="*/ 54 h 390"/>
                <a:gd name="T22" fmla="*/ 114 w 414"/>
                <a:gd name="T23" fmla="*/ 60 h 390"/>
                <a:gd name="T24" fmla="*/ 66 w 414"/>
                <a:gd name="T25" fmla="*/ 0 h 390"/>
                <a:gd name="T26" fmla="*/ 42 w 414"/>
                <a:gd name="T27" fmla="*/ 24 h 390"/>
                <a:gd name="T28" fmla="*/ 12 w 414"/>
                <a:gd name="T29" fmla="*/ 42 h 390"/>
                <a:gd name="T30" fmla="*/ 12 w 414"/>
                <a:gd name="T31" fmla="*/ 84 h 390"/>
                <a:gd name="T32" fmla="*/ 18 w 414"/>
                <a:gd name="T33" fmla="*/ 126 h 390"/>
                <a:gd name="T34" fmla="*/ 24 w 414"/>
                <a:gd name="T35" fmla="*/ 180 h 390"/>
                <a:gd name="T36" fmla="*/ 42 w 414"/>
                <a:gd name="T37" fmla="*/ 234 h 390"/>
                <a:gd name="T38" fmla="*/ 18 w 414"/>
                <a:gd name="T39" fmla="*/ 228 h 390"/>
                <a:gd name="T40" fmla="*/ 6 w 414"/>
                <a:gd name="T41" fmla="*/ 264 h 390"/>
                <a:gd name="T42" fmla="*/ 0 w 414"/>
                <a:gd name="T43" fmla="*/ 300 h 390"/>
                <a:gd name="T44" fmla="*/ 18 w 414"/>
                <a:gd name="T45" fmla="*/ 318 h 390"/>
                <a:gd name="T46" fmla="*/ 36 w 414"/>
                <a:gd name="T47" fmla="*/ 330 h 390"/>
                <a:gd name="T48" fmla="*/ 54 w 414"/>
                <a:gd name="T49" fmla="*/ 348 h 390"/>
                <a:gd name="T50" fmla="*/ 84 w 414"/>
                <a:gd name="T51" fmla="*/ 366 h 390"/>
                <a:gd name="T52" fmla="*/ 102 w 414"/>
                <a:gd name="T53" fmla="*/ 348 h 390"/>
                <a:gd name="T54" fmla="*/ 132 w 414"/>
                <a:gd name="T55" fmla="*/ 390 h 390"/>
                <a:gd name="T56" fmla="*/ 174 w 414"/>
                <a:gd name="T57" fmla="*/ 378 h 390"/>
                <a:gd name="T58" fmla="*/ 210 w 414"/>
                <a:gd name="T59" fmla="*/ 354 h 390"/>
                <a:gd name="T60" fmla="*/ 240 w 414"/>
                <a:gd name="T61" fmla="*/ 330 h 390"/>
                <a:gd name="T62" fmla="*/ 264 w 414"/>
                <a:gd name="T63" fmla="*/ 324 h 390"/>
                <a:gd name="T64" fmla="*/ 318 w 414"/>
                <a:gd name="T65" fmla="*/ 318 h 390"/>
                <a:gd name="T66" fmla="*/ 348 w 414"/>
                <a:gd name="T67" fmla="*/ 288 h 390"/>
                <a:gd name="T68" fmla="*/ 372 w 414"/>
                <a:gd name="T69" fmla="*/ 276 h 390"/>
                <a:gd name="T70" fmla="*/ 414 w 414"/>
                <a:gd name="T71" fmla="*/ 258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414" h="390">
                  <a:moveTo>
                    <a:pt x="414" y="258"/>
                  </a:moveTo>
                  <a:lnTo>
                    <a:pt x="354" y="234"/>
                  </a:lnTo>
                  <a:lnTo>
                    <a:pt x="348" y="222"/>
                  </a:lnTo>
                  <a:lnTo>
                    <a:pt x="312" y="204"/>
                  </a:lnTo>
                  <a:lnTo>
                    <a:pt x="300" y="192"/>
                  </a:lnTo>
                  <a:lnTo>
                    <a:pt x="312" y="186"/>
                  </a:lnTo>
                  <a:lnTo>
                    <a:pt x="300" y="168"/>
                  </a:lnTo>
                  <a:lnTo>
                    <a:pt x="300" y="156"/>
                  </a:lnTo>
                  <a:lnTo>
                    <a:pt x="306" y="150"/>
                  </a:lnTo>
                  <a:lnTo>
                    <a:pt x="294" y="138"/>
                  </a:lnTo>
                  <a:lnTo>
                    <a:pt x="312" y="120"/>
                  </a:lnTo>
                  <a:lnTo>
                    <a:pt x="294" y="114"/>
                  </a:lnTo>
                  <a:lnTo>
                    <a:pt x="288" y="120"/>
                  </a:lnTo>
                  <a:lnTo>
                    <a:pt x="252" y="102"/>
                  </a:lnTo>
                  <a:lnTo>
                    <a:pt x="246" y="114"/>
                  </a:lnTo>
                  <a:lnTo>
                    <a:pt x="222" y="96"/>
                  </a:lnTo>
                  <a:lnTo>
                    <a:pt x="222" y="90"/>
                  </a:lnTo>
                  <a:lnTo>
                    <a:pt x="198" y="96"/>
                  </a:lnTo>
                  <a:lnTo>
                    <a:pt x="186" y="84"/>
                  </a:lnTo>
                  <a:lnTo>
                    <a:pt x="180" y="102"/>
                  </a:lnTo>
                  <a:lnTo>
                    <a:pt x="144" y="48"/>
                  </a:lnTo>
                  <a:lnTo>
                    <a:pt x="126" y="54"/>
                  </a:lnTo>
                  <a:lnTo>
                    <a:pt x="120" y="48"/>
                  </a:lnTo>
                  <a:lnTo>
                    <a:pt x="114" y="60"/>
                  </a:lnTo>
                  <a:lnTo>
                    <a:pt x="102" y="66"/>
                  </a:lnTo>
                  <a:lnTo>
                    <a:pt x="66" y="0"/>
                  </a:lnTo>
                  <a:lnTo>
                    <a:pt x="60" y="30"/>
                  </a:lnTo>
                  <a:lnTo>
                    <a:pt x="42" y="24"/>
                  </a:lnTo>
                  <a:lnTo>
                    <a:pt x="18" y="42"/>
                  </a:lnTo>
                  <a:lnTo>
                    <a:pt x="12" y="42"/>
                  </a:lnTo>
                  <a:lnTo>
                    <a:pt x="0" y="72"/>
                  </a:lnTo>
                  <a:lnTo>
                    <a:pt x="12" y="84"/>
                  </a:lnTo>
                  <a:lnTo>
                    <a:pt x="24" y="114"/>
                  </a:lnTo>
                  <a:lnTo>
                    <a:pt x="18" y="126"/>
                  </a:lnTo>
                  <a:lnTo>
                    <a:pt x="24" y="162"/>
                  </a:lnTo>
                  <a:lnTo>
                    <a:pt x="24" y="180"/>
                  </a:lnTo>
                  <a:lnTo>
                    <a:pt x="48" y="216"/>
                  </a:lnTo>
                  <a:lnTo>
                    <a:pt x="42" y="234"/>
                  </a:lnTo>
                  <a:lnTo>
                    <a:pt x="36" y="234"/>
                  </a:lnTo>
                  <a:lnTo>
                    <a:pt x="18" y="228"/>
                  </a:lnTo>
                  <a:lnTo>
                    <a:pt x="12" y="234"/>
                  </a:lnTo>
                  <a:lnTo>
                    <a:pt x="6" y="264"/>
                  </a:lnTo>
                  <a:lnTo>
                    <a:pt x="0" y="294"/>
                  </a:lnTo>
                  <a:lnTo>
                    <a:pt x="0" y="300"/>
                  </a:lnTo>
                  <a:lnTo>
                    <a:pt x="12" y="306"/>
                  </a:lnTo>
                  <a:lnTo>
                    <a:pt x="18" y="318"/>
                  </a:lnTo>
                  <a:lnTo>
                    <a:pt x="30" y="336"/>
                  </a:lnTo>
                  <a:lnTo>
                    <a:pt x="36" y="330"/>
                  </a:lnTo>
                  <a:lnTo>
                    <a:pt x="42" y="354"/>
                  </a:lnTo>
                  <a:lnTo>
                    <a:pt x="54" y="348"/>
                  </a:lnTo>
                  <a:lnTo>
                    <a:pt x="66" y="372"/>
                  </a:lnTo>
                  <a:lnTo>
                    <a:pt x="84" y="366"/>
                  </a:lnTo>
                  <a:lnTo>
                    <a:pt x="84" y="348"/>
                  </a:lnTo>
                  <a:lnTo>
                    <a:pt x="102" y="348"/>
                  </a:lnTo>
                  <a:lnTo>
                    <a:pt x="108" y="378"/>
                  </a:lnTo>
                  <a:lnTo>
                    <a:pt x="132" y="390"/>
                  </a:lnTo>
                  <a:lnTo>
                    <a:pt x="150" y="384"/>
                  </a:lnTo>
                  <a:lnTo>
                    <a:pt x="174" y="378"/>
                  </a:lnTo>
                  <a:lnTo>
                    <a:pt x="192" y="354"/>
                  </a:lnTo>
                  <a:lnTo>
                    <a:pt x="210" y="354"/>
                  </a:lnTo>
                  <a:lnTo>
                    <a:pt x="216" y="330"/>
                  </a:lnTo>
                  <a:lnTo>
                    <a:pt x="240" y="330"/>
                  </a:lnTo>
                  <a:lnTo>
                    <a:pt x="246" y="318"/>
                  </a:lnTo>
                  <a:lnTo>
                    <a:pt x="264" y="324"/>
                  </a:lnTo>
                  <a:lnTo>
                    <a:pt x="270" y="324"/>
                  </a:lnTo>
                  <a:lnTo>
                    <a:pt x="318" y="318"/>
                  </a:lnTo>
                  <a:lnTo>
                    <a:pt x="324" y="318"/>
                  </a:lnTo>
                  <a:lnTo>
                    <a:pt x="348" y="288"/>
                  </a:lnTo>
                  <a:lnTo>
                    <a:pt x="354" y="264"/>
                  </a:lnTo>
                  <a:lnTo>
                    <a:pt x="372" y="276"/>
                  </a:lnTo>
                  <a:lnTo>
                    <a:pt x="408" y="276"/>
                  </a:lnTo>
                  <a:lnTo>
                    <a:pt x="414" y="25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" name="Freeform 529">
              <a:extLst>
                <a:ext uri="{FF2B5EF4-FFF2-40B4-BE49-F238E27FC236}">
                  <a16:creationId xmlns:a16="http://schemas.microsoft.com/office/drawing/2014/main" id="{5D375A87-8252-01DB-6399-3DD2D7A17D7A}"/>
                </a:ext>
              </a:extLst>
            </p:cNvPr>
            <p:cNvSpPr/>
            <p:nvPr/>
          </p:nvSpPr>
          <p:spPr>
            <a:xfrm>
              <a:off x="7191375" y="5710238"/>
              <a:ext cx="381000" cy="257175"/>
            </a:xfrm>
            <a:custGeom>
              <a:avLst/>
              <a:gdLst>
                <a:gd name="T0" fmla="*/ 240 w 240"/>
                <a:gd name="T1" fmla="*/ 36 h 162"/>
                <a:gd name="T2" fmla="*/ 222 w 240"/>
                <a:gd name="T3" fmla="*/ 30 h 162"/>
                <a:gd name="T4" fmla="*/ 204 w 240"/>
                <a:gd name="T5" fmla="*/ 42 h 162"/>
                <a:gd name="T6" fmla="*/ 186 w 240"/>
                <a:gd name="T7" fmla="*/ 24 h 162"/>
                <a:gd name="T8" fmla="*/ 174 w 240"/>
                <a:gd name="T9" fmla="*/ 0 h 162"/>
                <a:gd name="T10" fmla="*/ 162 w 240"/>
                <a:gd name="T11" fmla="*/ 12 h 162"/>
                <a:gd name="T12" fmla="*/ 132 w 240"/>
                <a:gd name="T13" fmla="*/ 6 h 162"/>
                <a:gd name="T14" fmla="*/ 114 w 240"/>
                <a:gd name="T15" fmla="*/ 30 h 162"/>
                <a:gd name="T16" fmla="*/ 120 w 240"/>
                <a:gd name="T17" fmla="*/ 42 h 162"/>
                <a:gd name="T18" fmla="*/ 96 w 240"/>
                <a:gd name="T19" fmla="*/ 60 h 162"/>
                <a:gd name="T20" fmla="*/ 72 w 240"/>
                <a:gd name="T21" fmla="*/ 36 h 162"/>
                <a:gd name="T22" fmla="*/ 42 w 240"/>
                <a:gd name="T23" fmla="*/ 48 h 162"/>
                <a:gd name="T24" fmla="*/ 24 w 240"/>
                <a:gd name="T25" fmla="*/ 66 h 162"/>
                <a:gd name="T26" fmla="*/ 0 w 240"/>
                <a:gd name="T27" fmla="*/ 66 h 162"/>
                <a:gd name="T28" fmla="*/ 0 w 240"/>
                <a:gd name="T29" fmla="*/ 84 h 162"/>
                <a:gd name="T30" fmla="*/ 24 w 240"/>
                <a:gd name="T31" fmla="*/ 132 h 162"/>
                <a:gd name="T32" fmla="*/ 48 w 240"/>
                <a:gd name="T33" fmla="*/ 144 h 162"/>
                <a:gd name="T34" fmla="*/ 48 w 240"/>
                <a:gd name="T35" fmla="*/ 132 h 162"/>
                <a:gd name="T36" fmla="*/ 60 w 240"/>
                <a:gd name="T37" fmla="*/ 132 h 162"/>
                <a:gd name="T38" fmla="*/ 66 w 240"/>
                <a:gd name="T39" fmla="*/ 138 h 162"/>
                <a:gd name="T40" fmla="*/ 72 w 240"/>
                <a:gd name="T41" fmla="*/ 150 h 162"/>
                <a:gd name="T42" fmla="*/ 84 w 240"/>
                <a:gd name="T43" fmla="*/ 162 h 162"/>
                <a:gd name="T44" fmla="*/ 96 w 240"/>
                <a:gd name="T45" fmla="*/ 156 h 162"/>
                <a:gd name="T46" fmla="*/ 108 w 240"/>
                <a:gd name="T47" fmla="*/ 162 h 162"/>
                <a:gd name="T48" fmla="*/ 102 w 240"/>
                <a:gd name="T49" fmla="*/ 144 h 162"/>
                <a:gd name="T50" fmla="*/ 108 w 240"/>
                <a:gd name="T51" fmla="*/ 138 h 162"/>
                <a:gd name="T52" fmla="*/ 114 w 240"/>
                <a:gd name="T53" fmla="*/ 156 h 162"/>
                <a:gd name="T54" fmla="*/ 120 w 240"/>
                <a:gd name="T55" fmla="*/ 150 h 162"/>
                <a:gd name="T56" fmla="*/ 120 w 240"/>
                <a:gd name="T57" fmla="*/ 138 h 162"/>
                <a:gd name="T58" fmla="*/ 132 w 240"/>
                <a:gd name="T59" fmla="*/ 138 h 162"/>
                <a:gd name="T60" fmla="*/ 138 w 240"/>
                <a:gd name="T61" fmla="*/ 132 h 162"/>
                <a:gd name="T62" fmla="*/ 126 w 240"/>
                <a:gd name="T63" fmla="*/ 108 h 162"/>
                <a:gd name="T64" fmla="*/ 114 w 240"/>
                <a:gd name="T65" fmla="*/ 90 h 162"/>
                <a:gd name="T66" fmla="*/ 126 w 240"/>
                <a:gd name="T67" fmla="*/ 96 h 162"/>
                <a:gd name="T68" fmla="*/ 144 w 240"/>
                <a:gd name="T69" fmla="*/ 114 h 162"/>
                <a:gd name="T70" fmla="*/ 156 w 240"/>
                <a:gd name="T71" fmla="*/ 126 h 162"/>
                <a:gd name="T72" fmla="*/ 162 w 240"/>
                <a:gd name="T73" fmla="*/ 114 h 162"/>
                <a:gd name="T74" fmla="*/ 168 w 240"/>
                <a:gd name="T75" fmla="*/ 102 h 162"/>
                <a:gd name="T76" fmla="*/ 180 w 240"/>
                <a:gd name="T77" fmla="*/ 108 h 162"/>
                <a:gd name="T78" fmla="*/ 186 w 240"/>
                <a:gd name="T79" fmla="*/ 114 h 162"/>
                <a:gd name="T80" fmla="*/ 204 w 240"/>
                <a:gd name="T81" fmla="*/ 102 h 162"/>
                <a:gd name="T82" fmla="*/ 204 w 240"/>
                <a:gd name="T83" fmla="*/ 84 h 162"/>
                <a:gd name="T84" fmla="*/ 228 w 240"/>
                <a:gd name="T85" fmla="*/ 4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40" h="162">
                  <a:moveTo>
                    <a:pt x="240" y="48"/>
                  </a:moveTo>
                  <a:lnTo>
                    <a:pt x="240" y="36"/>
                  </a:lnTo>
                  <a:lnTo>
                    <a:pt x="228" y="30"/>
                  </a:lnTo>
                  <a:lnTo>
                    <a:pt x="222" y="30"/>
                  </a:lnTo>
                  <a:lnTo>
                    <a:pt x="216" y="42"/>
                  </a:lnTo>
                  <a:lnTo>
                    <a:pt x="204" y="42"/>
                  </a:lnTo>
                  <a:lnTo>
                    <a:pt x="198" y="30"/>
                  </a:lnTo>
                  <a:lnTo>
                    <a:pt x="186" y="24"/>
                  </a:lnTo>
                  <a:lnTo>
                    <a:pt x="180" y="6"/>
                  </a:lnTo>
                  <a:lnTo>
                    <a:pt x="174" y="0"/>
                  </a:lnTo>
                  <a:lnTo>
                    <a:pt x="162" y="0"/>
                  </a:lnTo>
                  <a:lnTo>
                    <a:pt x="162" y="12"/>
                  </a:lnTo>
                  <a:lnTo>
                    <a:pt x="144" y="18"/>
                  </a:lnTo>
                  <a:lnTo>
                    <a:pt x="132" y="6"/>
                  </a:lnTo>
                  <a:lnTo>
                    <a:pt x="114" y="12"/>
                  </a:lnTo>
                  <a:lnTo>
                    <a:pt x="114" y="30"/>
                  </a:lnTo>
                  <a:lnTo>
                    <a:pt x="120" y="30"/>
                  </a:lnTo>
                  <a:lnTo>
                    <a:pt x="120" y="42"/>
                  </a:lnTo>
                  <a:lnTo>
                    <a:pt x="114" y="54"/>
                  </a:lnTo>
                  <a:lnTo>
                    <a:pt x="96" y="60"/>
                  </a:lnTo>
                  <a:lnTo>
                    <a:pt x="90" y="48"/>
                  </a:lnTo>
                  <a:lnTo>
                    <a:pt x="72" y="36"/>
                  </a:lnTo>
                  <a:lnTo>
                    <a:pt x="72" y="42"/>
                  </a:lnTo>
                  <a:lnTo>
                    <a:pt x="42" y="48"/>
                  </a:lnTo>
                  <a:lnTo>
                    <a:pt x="36" y="60"/>
                  </a:lnTo>
                  <a:lnTo>
                    <a:pt x="24" y="66"/>
                  </a:lnTo>
                  <a:lnTo>
                    <a:pt x="24" y="54"/>
                  </a:lnTo>
                  <a:lnTo>
                    <a:pt x="0" y="66"/>
                  </a:lnTo>
                  <a:lnTo>
                    <a:pt x="0" y="78"/>
                  </a:lnTo>
                  <a:lnTo>
                    <a:pt x="0" y="84"/>
                  </a:lnTo>
                  <a:lnTo>
                    <a:pt x="18" y="108"/>
                  </a:lnTo>
                  <a:lnTo>
                    <a:pt x="24" y="132"/>
                  </a:lnTo>
                  <a:lnTo>
                    <a:pt x="42" y="150"/>
                  </a:lnTo>
                  <a:lnTo>
                    <a:pt x="48" y="144"/>
                  </a:lnTo>
                  <a:lnTo>
                    <a:pt x="48" y="138"/>
                  </a:lnTo>
                  <a:lnTo>
                    <a:pt x="48" y="132"/>
                  </a:lnTo>
                  <a:lnTo>
                    <a:pt x="54" y="132"/>
                  </a:lnTo>
                  <a:lnTo>
                    <a:pt x="60" y="132"/>
                  </a:lnTo>
                  <a:lnTo>
                    <a:pt x="66" y="132"/>
                  </a:lnTo>
                  <a:lnTo>
                    <a:pt x="66" y="138"/>
                  </a:lnTo>
                  <a:lnTo>
                    <a:pt x="66" y="144"/>
                  </a:lnTo>
                  <a:lnTo>
                    <a:pt x="72" y="150"/>
                  </a:lnTo>
                  <a:lnTo>
                    <a:pt x="78" y="156"/>
                  </a:lnTo>
                  <a:lnTo>
                    <a:pt x="84" y="162"/>
                  </a:lnTo>
                  <a:lnTo>
                    <a:pt x="90" y="162"/>
                  </a:lnTo>
                  <a:lnTo>
                    <a:pt x="96" y="156"/>
                  </a:lnTo>
                  <a:lnTo>
                    <a:pt x="102" y="162"/>
                  </a:lnTo>
                  <a:lnTo>
                    <a:pt x="108" y="162"/>
                  </a:lnTo>
                  <a:lnTo>
                    <a:pt x="102" y="150"/>
                  </a:lnTo>
                  <a:lnTo>
                    <a:pt x="102" y="144"/>
                  </a:lnTo>
                  <a:lnTo>
                    <a:pt x="102" y="138"/>
                  </a:lnTo>
                  <a:lnTo>
                    <a:pt x="108" y="138"/>
                  </a:lnTo>
                  <a:lnTo>
                    <a:pt x="114" y="144"/>
                  </a:lnTo>
                  <a:lnTo>
                    <a:pt x="114" y="156"/>
                  </a:lnTo>
                  <a:lnTo>
                    <a:pt x="120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20" y="138"/>
                  </a:lnTo>
                  <a:lnTo>
                    <a:pt x="126" y="138"/>
                  </a:lnTo>
                  <a:lnTo>
                    <a:pt x="132" y="138"/>
                  </a:lnTo>
                  <a:lnTo>
                    <a:pt x="138" y="138"/>
                  </a:lnTo>
                  <a:lnTo>
                    <a:pt x="138" y="132"/>
                  </a:lnTo>
                  <a:lnTo>
                    <a:pt x="132" y="120"/>
                  </a:lnTo>
                  <a:lnTo>
                    <a:pt x="126" y="108"/>
                  </a:lnTo>
                  <a:lnTo>
                    <a:pt x="120" y="102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6" y="96"/>
                  </a:lnTo>
                  <a:lnTo>
                    <a:pt x="138" y="108"/>
                  </a:lnTo>
                  <a:lnTo>
                    <a:pt x="144" y="114"/>
                  </a:lnTo>
                  <a:lnTo>
                    <a:pt x="150" y="120"/>
                  </a:lnTo>
                  <a:lnTo>
                    <a:pt x="156" y="126"/>
                  </a:lnTo>
                  <a:lnTo>
                    <a:pt x="162" y="120"/>
                  </a:lnTo>
                  <a:lnTo>
                    <a:pt x="162" y="114"/>
                  </a:lnTo>
                  <a:lnTo>
                    <a:pt x="162" y="102"/>
                  </a:lnTo>
                  <a:lnTo>
                    <a:pt x="168" y="102"/>
                  </a:lnTo>
                  <a:lnTo>
                    <a:pt x="174" y="102"/>
                  </a:lnTo>
                  <a:lnTo>
                    <a:pt x="180" y="108"/>
                  </a:lnTo>
                  <a:lnTo>
                    <a:pt x="180" y="114"/>
                  </a:lnTo>
                  <a:lnTo>
                    <a:pt x="186" y="114"/>
                  </a:lnTo>
                  <a:lnTo>
                    <a:pt x="198" y="102"/>
                  </a:lnTo>
                  <a:lnTo>
                    <a:pt x="204" y="102"/>
                  </a:lnTo>
                  <a:lnTo>
                    <a:pt x="204" y="90"/>
                  </a:lnTo>
                  <a:lnTo>
                    <a:pt x="204" y="84"/>
                  </a:lnTo>
                  <a:lnTo>
                    <a:pt x="204" y="72"/>
                  </a:lnTo>
                  <a:lnTo>
                    <a:pt x="228" y="48"/>
                  </a:lnTo>
                  <a:lnTo>
                    <a:pt x="240" y="4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" name="Freeform 530">
              <a:extLst>
                <a:ext uri="{FF2B5EF4-FFF2-40B4-BE49-F238E27FC236}">
                  <a16:creationId xmlns:a16="http://schemas.microsoft.com/office/drawing/2014/main" id="{CAB58B48-AD3B-7F9C-EB98-D7C5C2EC12E5}"/>
                </a:ext>
              </a:extLst>
            </p:cNvPr>
            <p:cNvSpPr/>
            <p:nvPr/>
          </p:nvSpPr>
          <p:spPr>
            <a:xfrm>
              <a:off x="7277100" y="5938838"/>
              <a:ext cx="19050" cy="57150"/>
            </a:xfrm>
            <a:custGeom>
              <a:avLst/>
              <a:gdLst>
                <a:gd name="T0" fmla="*/ 12 w 12"/>
                <a:gd name="T1" fmla="*/ 18 h 36"/>
                <a:gd name="T2" fmla="*/ 6 w 12"/>
                <a:gd name="T3" fmla="*/ 12 h 36"/>
                <a:gd name="T4" fmla="*/ 6 w 12"/>
                <a:gd name="T5" fmla="*/ 0 h 36"/>
                <a:gd name="T6" fmla="*/ 0 w 12"/>
                <a:gd name="T7" fmla="*/ 0 h 36"/>
                <a:gd name="T8" fmla="*/ 0 w 12"/>
                <a:gd name="T9" fmla="*/ 12 h 36"/>
                <a:gd name="T10" fmla="*/ 0 w 12"/>
                <a:gd name="T11" fmla="*/ 18 h 36"/>
                <a:gd name="T12" fmla="*/ 0 w 12"/>
                <a:gd name="T13" fmla="*/ 30 h 36"/>
                <a:gd name="T14" fmla="*/ 6 w 12"/>
                <a:gd name="T15" fmla="*/ 36 h 36"/>
                <a:gd name="T16" fmla="*/ 12 w 12"/>
                <a:gd name="T17" fmla="*/ 30 h 36"/>
                <a:gd name="T18" fmla="*/ 12 w 12"/>
                <a:gd name="T19" fmla="*/ 24 h 36"/>
                <a:gd name="T20" fmla="*/ 12 w 12"/>
                <a:gd name="T2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6">
                  <a:moveTo>
                    <a:pt x="12" y="18"/>
                  </a:moveTo>
                  <a:lnTo>
                    <a:pt x="6" y="12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30"/>
                  </a:lnTo>
                  <a:lnTo>
                    <a:pt x="6" y="36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6" name="Freeform 531">
              <a:extLst>
                <a:ext uri="{FF2B5EF4-FFF2-40B4-BE49-F238E27FC236}">
                  <a16:creationId xmlns:a16="http://schemas.microsoft.com/office/drawing/2014/main" id="{CFD8EF6D-849E-282B-775F-7CB6935D1CFF}"/>
                </a:ext>
              </a:extLst>
            </p:cNvPr>
            <p:cNvSpPr/>
            <p:nvPr/>
          </p:nvSpPr>
          <p:spPr>
            <a:xfrm>
              <a:off x="7334250" y="5967413"/>
              <a:ext cx="38100" cy="28575"/>
            </a:xfrm>
            <a:custGeom>
              <a:avLst/>
              <a:gdLst>
                <a:gd name="T0" fmla="*/ 24 w 24"/>
                <a:gd name="T1" fmla="*/ 12 h 18"/>
                <a:gd name="T2" fmla="*/ 18 w 24"/>
                <a:gd name="T3" fmla="*/ 6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12 h 18"/>
                <a:gd name="T10" fmla="*/ 0 w 24"/>
                <a:gd name="T11" fmla="*/ 18 h 18"/>
                <a:gd name="T12" fmla="*/ 6 w 24"/>
                <a:gd name="T13" fmla="*/ 18 h 18"/>
                <a:gd name="T14" fmla="*/ 18 w 24"/>
                <a:gd name="T15" fmla="*/ 18 h 18"/>
                <a:gd name="T16" fmla="*/ 24 w 24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8" y="18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7" name="Freeform 532">
              <a:extLst>
                <a:ext uri="{FF2B5EF4-FFF2-40B4-BE49-F238E27FC236}">
                  <a16:creationId xmlns:a16="http://schemas.microsoft.com/office/drawing/2014/main" id="{A5D28A4F-7FDE-CB1E-29C9-017B7F722A78}"/>
                </a:ext>
              </a:extLst>
            </p:cNvPr>
            <p:cNvSpPr/>
            <p:nvPr/>
          </p:nvSpPr>
          <p:spPr>
            <a:xfrm>
              <a:off x="7496175" y="590073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0 h 12"/>
                <a:gd name="T8" fmla="*/ 0 w 18"/>
                <a:gd name="T9" fmla="*/ 6 h 12"/>
                <a:gd name="T10" fmla="*/ 12 w 18"/>
                <a:gd name="T11" fmla="*/ 12 h 12"/>
                <a:gd name="T12" fmla="*/ 18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8" name="Freeform 533">
              <a:extLst>
                <a:ext uri="{FF2B5EF4-FFF2-40B4-BE49-F238E27FC236}">
                  <a16:creationId xmlns:a16="http://schemas.microsoft.com/office/drawing/2014/main" id="{AB0D2368-343E-0B30-4AC0-18A780E7DD40}"/>
                </a:ext>
              </a:extLst>
            </p:cNvPr>
            <p:cNvSpPr/>
            <p:nvPr/>
          </p:nvSpPr>
          <p:spPr>
            <a:xfrm>
              <a:off x="7248525" y="596741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12 h 18"/>
                <a:gd name="T8" fmla="*/ 6 w 12"/>
                <a:gd name="T9" fmla="*/ 18 h 18"/>
                <a:gd name="T10" fmla="*/ 12 w 12"/>
                <a:gd name="T11" fmla="*/ 18 h 18"/>
                <a:gd name="T12" fmla="*/ 12 w 12"/>
                <a:gd name="T13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9" name="Freeform 534">
              <a:extLst>
                <a:ext uri="{FF2B5EF4-FFF2-40B4-BE49-F238E27FC236}">
                  <a16:creationId xmlns:a16="http://schemas.microsoft.com/office/drawing/2014/main" id="{4DB51ADD-DA5E-3062-E048-B1BA9917875A}"/>
                </a:ext>
              </a:extLst>
            </p:cNvPr>
            <p:cNvSpPr/>
            <p:nvPr/>
          </p:nvSpPr>
          <p:spPr>
            <a:xfrm>
              <a:off x="7429500" y="591978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7" name="Freeform 535">
              <a:extLst>
                <a:ext uri="{FF2B5EF4-FFF2-40B4-BE49-F238E27FC236}">
                  <a16:creationId xmlns:a16="http://schemas.microsoft.com/office/drawing/2014/main" id="{00B68F40-DFC8-2C34-F960-527207DD92A3}"/>
                </a:ext>
              </a:extLst>
            </p:cNvPr>
            <p:cNvSpPr/>
            <p:nvPr/>
          </p:nvSpPr>
          <p:spPr>
            <a:xfrm>
              <a:off x="7400925" y="59388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8" name="Freeform 536">
              <a:extLst>
                <a:ext uri="{FF2B5EF4-FFF2-40B4-BE49-F238E27FC236}">
                  <a16:creationId xmlns:a16="http://schemas.microsoft.com/office/drawing/2014/main" id="{B6C18AC1-0EC8-A0B1-BAAB-4D10971ABDAC}"/>
                </a:ext>
              </a:extLst>
            </p:cNvPr>
            <p:cNvSpPr/>
            <p:nvPr/>
          </p:nvSpPr>
          <p:spPr>
            <a:xfrm>
              <a:off x="7858125" y="4814888"/>
              <a:ext cx="581025" cy="523875"/>
            </a:xfrm>
            <a:custGeom>
              <a:avLst/>
              <a:gdLst>
                <a:gd name="T0" fmla="*/ 360 w 366"/>
                <a:gd name="T1" fmla="*/ 180 h 330"/>
                <a:gd name="T2" fmla="*/ 282 w 366"/>
                <a:gd name="T3" fmla="*/ 228 h 330"/>
                <a:gd name="T4" fmla="*/ 282 w 366"/>
                <a:gd name="T5" fmla="*/ 162 h 330"/>
                <a:gd name="T6" fmla="*/ 282 w 366"/>
                <a:gd name="T7" fmla="*/ 138 h 330"/>
                <a:gd name="T8" fmla="*/ 252 w 366"/>
                <a:gd name="T9" fmla="*/ 96 h 330"/>
                <a:gd name="T10" fmla="*/ 246 w 366"/>
                <a:gd name="T11" fmla="*/ 60 h 330"/>
                <a:gd name="T12" fmla="*/ 228 w 366"/>
                <a:gd name="T13" fmla="*/ 12 h 330"/>
                <a:gd name="T14" fmla="*/ 204 w 366"/>
                <a:gd name="T15" fmla="*/ 6 h 330"/>
                <a:gd name="T16" fmla="*/ 192 w 366"/>
                <a:gd name="T17" fmla="*/ 30 h 330"/>
                <a:gd name="T18" fmla="*/ 168 w 366"/>
                <a:gd name="T19" fmla="*/ 30 h 330"/>
                <a:gd name="T20" fmla="*/ 168 w 366"/>
                <a:gd name="T21" fmla="*/ 54 h 330"/>
                <a:gd name="T22" fmla="*/ 150 w 366"/>
                <a:gd name="T23" fmla="*/ 48 h 330"/>
                <a:gd name="T24" fmla="*/ 150 w 366"/>
                <a:gd name="T25" fmla="*/ 66 h 330"/>
                <a:gd name="T26" fmla="*/ 132 w 366"/>
                <a:gd name="T27" fmla="*/ 66 h 330"/>
                <a:gd name="T28" fmla="*/ 120 w 366"/>
                <a:gd name="T29" fmla="*/ 84 h 330"/>
                <a:gd name="T30" fmla="*/ 84 w 366"/>
                <a:gd name="T31" fmla="*/ 72 h 330"/>
                <a:gd name="T32" fmla="*/ 42 w 366"/>
                <a:gd name="T33" fmla="*/ 66 h 330"/>
                <a:gd name="T34" fmla="*/ 30 w 366"/>
                <a:gd name="T35" fmla="*/ 78 h 330"/>
                <a:gd name="T36" fmla="*/ 36 w 366"/>
                <a:gd name="T37" fmla="*/ 102 h 330"/>
                <a:gd name="T38" fmla="*/ 12 w 366"/>
                <a:gd name="T39" fmla="*/ 114 h 330"/>
                <a:gd name="T40" fmla="*/ 0 w 366"/>
                <a:gd name="T41" fmla="*/ 138 h 330"/>
                <a:gd name="T42" fmla="*/ 42 w 366"/>
                <a:gd name="T43" fmla="*/ 150 h 330"/>
                <a:gd name="T44" fmla="*/ 42 w 366"/>
                <a:gd name="T45" fmla="*/ 174 h 330"/>
                <a:gd name="T46" fmla="*/ 48 w 366"/>
                <a:gd name="T47" fmla="*/ 192 h 330"/>
                <a:gd name="T48" fmla="*/ 60 w 366"/>
                <a:gd name="T49" fmla="*/ 222 h 330"/>
                <a:gd name="T50" fmla="*/ 60 w 366"/>
                <a:gd name="T51" fmla="*/ 240 h 330"/>
                <a:gd name="T52" fmla="*/ 102 w 366"/>
                <a:gd name="T53" fmla="*/ 270 h 330"/>
                <a:gd name="T54" fmla="*/ 174 w 366"/>
                <a:gd name="T55" fmla="*/ 294 h 330"/>
                <a:gd name="T56" fmla="*/ 228 w 366"/>
                <a:gd name="T57" fmla="*/ 288 h 330"/>
                <a:gd name="T58" fmla="*/ 228 w 366"/>
                <a:gd name="T59" fmla="*/ 300 h 330"/>
                <a:gd name="T60" fmla="*/ 264 w 366"/>
                <a:gd name="T61" fmla="*/ 318 h 330"/>
                <a:gd name="T62" fmla="*/ 276 w 366"/>
                <a:gd name="T63" fmla="*/ 300 h 330"/>
                <a:gd name="T64" fmla="*/ 300 w 366"/>
                <a:gd name="T65" fmla="*/ 270 h 330"/>
                <a:gd name="T66" fmla="*/ 318 w 366"/>
                <a:gd name="T67" fmla="*/ 246 h 330"/>
                <a:gd name="T68" fmla="*/ 336 w 366"/>
                <a:gd name="T69" fmla="*/ 216 h 330"/>
                <a:gd name="T70" fmla="*/ 366 w 366"/>
                <a:gd name="T71" fmla="*/ 18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366" h="330">
                  <a:moveTo>
                    <a:pt x="366" y="174"/>
                  </a:moveTo>
                  <a:lnTo>
                    <a:pt x="360" y="180"/>
                  </a:lnTo>
                  <a:lnTo>
                    <a:pt x="300" y="216"/>
                  </a:lnTo>
                  <a:lnTo>
                    <a:pt x="282" y="228"/>
                  </a:lnTo>
                  <a:lnTo>
                    <a:pt x="294" y="186"/>
                  </a:lnTo>
                  <a:lnTo>
                    <a:pt x="282" y="162"/>
                  </a:lnTo>
                  <a:lnTo>
                    <a:pt x="288" y="150"/>
                  </a:lnTo>
                  <a:lnTo>
                    <a:pt x="282" y="138"/>
                  </a:lnTo>
                  <a:lnTo>
                    <a:pt x="258" y="120"/>
                  </a:lnTo>
                  <a:lnTo>
                    <a:pt x="252" y="96"/>
                  </a:lnTo>
                  <a:lnTo>
                    <a:pt x="252" y="84"/>
                  </a:lnTo>
                  <a:lnTo>
                    <a:pt x="246" y="60"/>
                  </a:lnTo>
                  <a:lnTo>
                    <a:pt x="228" y="24"/>
                  </a:lnTo>
                  <a:lnTo>
                    <a:pt x="228" y="12"/>
                  </a:lnTo>
                  <a:lnTo>
                    <a:pt x="216" y="0"/>
                  </a:lnTo>
                  <a:lnTo>
                    <a:pt x="204" y="6"/>
                  </a:lnTo>
                  <a:lnTo>
                    <a:pt x="210" y="24"/>
                  </a:lnTo>
                  <a:lnTo>
                    <a:pt x="192" y="30"/>
                  </a:lnTo>
                  <a:lnTo>
                    <a:pt x="180" y="24"/>
                  </a:lnTo>
                  <a:lnTo>
                    <a:pt x="168" y="30"/>
                  </a:lnTo>
                  <a:lnTo>
                    <a:pt x="174" y="42"/>
                  </a:lnTo>
                  <a:lnTo>
                    <a:pt x="168" y="54"/>
                  </a:lnTo>
                  <a:lnTo>
                    <a:pt x="156" y="54"/>
                  </a:lnTo>
                  <a:lnTo>
                    <a:pt x="150" y="48"/>
                  </a:lnTo>
                  <a:lnTo>
                    <a:pt x="138" y="48"/>
                  </a:lnTo>
                  <a:lnTo>
                    <a:pt x="150" y="66"/>
                  </a:lnTo>
                  <a:lnTo>
                    <a:pt x="144" y="72"/>
                  </a:lnTo>
                  <a:lnTo>
                    <a:pt x="132" y="66"/>
                  </a:lnTo>
                  <a:lnTo>
                    <a:pt x="126" y="66"/>
                  </a:lnTo>
                  <a:lnTo>
                    <a:pt x="120" y="84"/>
                  </a:lnTo>
                  <a:lnTo>
                    <a:pt x="108" y="78"/>
                  </a:lnTo>
                  <a:lnTo>
                    <a:pt x="84" y="72"/>
                  </a:lnTo>
                  <a:lnTo>
                    <a:pt x="66" y="66"/>
                  </a:lnTo>
                  <a:lnTo>
                    <a:pt x="42" y="66"/>
                  </a:lnTo>
                  <a:lnTo>
                    <a:pt x="36" y="66"/>
                  </a:lnTo>
                  <a:lnTo>
                    <a:pt x="30" y="78"/>
                  </a:lnTo>
                  <a:lnTo>
                    <a:pt x="30" y="84"/>
                  </a:lnTo>
                  <a:lnTo>
                    <a:pt x="36" y="102"/>
                  </a:lnTo>
                  <a:lnTo>
                    <a:pt x="36" y="108"/>
                  </a:lnTo>
                  <a:lnTo>
                    <a:pt x="12" y="114"/>
                  </a:lnTo>
                  <a:lnTo>
                    <a:pt x="0" y="126"/>
                  </a:lnTo>
                  <a:lnTo>
                    <a:pt x="0" y="138"/>
                  </a:lnTo>
                  <a:lnTo>
                    <a:pt x="36" y="156"/>
                  </a:lnTo>
                  <a:lnTo>
                    <a:pt x="42" y="150"/>
                  </a:lnTo>
                  <a:lnTo>
                    <a:pt x="60" y="156"/>
                  </a:lnTo>
                  <a:lnTo>
                    <a:pt x="42" y="174"/>
                  </a:lnTo>
                  <a:lnTo>
                    <a:pt x="54" y="186"/>
                  </a:lnTo>
                  <a:lnTo>
                    <a:pt x="48" y="192"/>
                  </a:lnTo>
                  <a:lnTo>
                    <a:pt x="48" y="204"/>
                  </a:lnTo>
                  <a:lnTo>
                    <a:pt x="60" y="222"/>
                  </a:lnTo>
                  <a:lnTo>
                    <a:pt x="48" y="228"/>
                  </a:lnTo>
                  <a:lnTo>
                    <a:pt x="60" y="240"/>
                  </a:lnTo>
                  <a:lnTo>
                    <a:pt x="96" y="258"/>
                  </a:lnTo>
                  <a:lnTo>
                    <a:pt x="102" y="270"/>
                  </a:lnTo>
                  <a:lnTo>
                    <a:pt x="162" y="294"/>
                  </a:lnTo>
                  <a:lnTo>
                    <a:pt x="174" y="294"/>
                  </a:lnTo>
                  <a:lnTo>
                    <a:pt x="192" y="294"/>
                  </a:lnTo>
                  <a:lnTo>
                    <a:pt x="228" y="288"/>
                  </a:lnTo>
                  <a:lnTo>
                    <a:pt x="228" y="294"/>
                  </a:lnTo>
                  <a:lnTo>
                    <a:pt x="228" y="300"/>
                  </a:lnTo>
                  <a:lnTo>
                    <a:pt x="258" y="330"/>
                  </a:lnTo>
                  <a:lnTo>
                    <a:pt x="264" y="318"/>
                  </a:lnTo>
                  <a:lnTo>
                    <a:pt x="270" y="306"/>
                  </a:lnTo>
                  <a:lnTo>
                    <a:pt x="276" y="300"/>
                  </a:lnTo>
                  <a:lnTo>
                    <a:pt x="294" y="282"/>
                  </a:lnTo>
                  <a:lnTo>
                    <a:pt x="300" y="270"/>
                  </a:lnTo>
                  <a:lnTo>
                    <a:pt x="306" y="270"/>
                  </a:lnTo>
                  <a:lnTo>
                    <a:pt x="318" y="246"/>
                  </a:lnTo>
                  <a:lnTo>
                    <a:pt x="324" y="234"/>
                  </a:lnTo>
                  <a:lnTo>
                    <a:pt x="336" y="216"/>
                  </a:lnTo>
                  <a:lnTo>
                    <a:pt x="354" y="204"/>
                  </a:lnTo>
                  <a:lnTo>
                    <a:pt x="366" y="180"/>
                  </a:lnTo>
                  <a:lnTo>
                    <a:pt x="366" y="17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69" name="Freeform 537">
              <a:extLst>
                <a:ext uri="{FF2B5EF4-FFF2-40B4-BE49-F238E27FC236}">
                  <a16:creationId xmlns:a16="http://schemas.microsoft.com/office/drawing/2014/main" id="{897FDECD-0017-ACE6-58A1-2067D975DADE}"/>
                </a:ext>
              </a:extLst>
            </p:cNvPr>
            <p:cNvSpPr/>
            <p:nvPr/>
          </p:nvSpPr>
          <p:spPr>
            <a:xfrm>
              <a:off x="7439025" y="3967163"/>
              <a:ext cx="485775" cy="523875"/>
            </a:xfrm>
            <a:custGeom>
              <a:avLst/>
              <a:gdLst>
                <a:gd name="T0" fmla="*/ 306 w 306"/>
                <a:gd name="T1" fmla="*/ 102 h 330"/>
                <a:gd name="T2" fmla="*/ 276 w 306"/>
                <a:gd name="T3" fmla="*/ 66 h 330"/>
                <a:gd name="T4" fmla="*/ 210 w 306"/>
                <a:gd name="T5" fmla="*/ 24 h 330"/>
                <a:gd name="T6" fmla="*/ 168 w 306"/>
                <a:gd name="T7" fmla="*/ 24 h 330"/>
                <a:gd name="T8" fmla="*/ 156 w 306"/>
                <a:gd name="T9" fmla="*/ 18 h 330"/>
                <a:gd name="T10" fmla="*/ 150 w 306"/>
                <a:gd name="T11" fmla="*/ 18 h 330"/>
                <a:gd name="T12" fmla="*/ 108 w 306"/>
                <a:gd name="T13" fmla="*/ 0 h 330"/>
                <a:gd name="T14" fmla="*/ 72 w 306"/>
                <a:gd name="T15" fmla="*/ 18 h 330"/>
                <a:gd name="T16" fmla="*/ 66 w 306"/>
                <a:gd name="T17" fmla="*/ 24 h 330"/>
                <a:gd name="T18" fmla="*/ 24 w 306"/>
                <a:gd name="T19" fmla="*/ 60 h 330"/>
                <a:gd name="T20" fmla="*/ 18 w 306"/>
                <a:gd name="T21" fmla="*/ 66 h 330"/>
                <a:gd name="T22" fmla="*/ 24 w 306"/>
                <a:gd name="T23" fmla="*/ 144 h 330"/>
                <a:gd name="T24" fmla="*/ 18 w 306"/>
                <a:gd name="T25" fmla="*/ 150 h 330"/>
                <a:gd name="T26" fmla="*/ 6 w 306"/>
                <a:gd name="T27" fmla="*/ 186 h 330"/>
                <a:gd name="T28" fmla="*/ 0 w 306"/>
                <a:gd name="T29" fmla="*/ 198 h 330"/>
                <a:gd name="T30" fmla="*/ 24 w 306"/>
                <a:gd name="T31" fmla="*/ 210 h 330"/>
                <a:gd name="T32" fmla="*/ 30 w 306"/>
                <a:gd name="T33" fmla="*/ 222 h 330"/>
                <a:gd name="T34" fmla="*/ 36 w 306"/>
                <a:gd name="T35" fmla="*/ 246 h 330"/>
                <a:gd name="T36" fmla="*/ 48 w 306"/>
                <a:gd name="T37" fmla="*/ 264 h 330"/>
                <a:gd name="T38" fmla="*/ 60 w 306"/>
                <a:gd name="T39" fmla="*/ 312 h 330"/>
                <a:gd name="T40" fmla="*/ 72 w 306"/>
                <a:gd name="T41" fmla="*/ 330 h 330"/>
                <a:gd name="T42" fmla="*/ 114 w 306"/>
                <a:gd name="T43" fmla="*/ 318 h 330"/>
                <a:gd name="T44" fmla="*/ 114 w 306"/>
                <a:gd name="T45" fmla="*/ 306 h 330"/>
                <a:gd name="T46" fmla="*/ 126 w 306"/>
                <a:gd name="T47" fmla="*/ 300 h 330"/>
                <a:gd name="T48" fmla="*/ 138 w 306"/>
                <a:gd name="T49" fmla="*/ 288 h 330"/>
                <a:gd name="T50" fmla="*/ 138 w 306"/>
                <a:gd name="T51" fmla="*/ 276 h 330"/>
                <a:gd name="T52" fmla="*/ 144 w 306"/>
                <a:gd name="T53" fmla="*/ 258 h 330"/>
                <a:gd name="T54" fmla="*/ 150 w 306"/>
                <a:gd name="T55" fmla="*/ 258 h 330"/>
                <a:gd name="T56" fmla="*/ 150 w 306"/>
                <a:gd name="T57" fmla="*/ 234 h 330"/>
                <a:gd name="T58" fmla="*/ 156 w 306"/>
                <a:gd name="T59" fmla="*/ 228 h 330"/>
                <a:gd name="T60" fmla="*/ 174 w 306"/>
                <a:gd name="T61" fmla="*/ 252 h 330"/>
                <a:gd name="T62" fmla="*/ 186 w 306"/>
                <a:gd name="T63" fmla="*/ 282 h 330"/>
                <a:gd name="T64" fmla="*/ 210 w 306"/>
                <a:gd name="T65" fmla="*/ 294 h 330"/>
                <a:gd name="T66" fmla="*/ 216 w 306"/>
                <a:gd name="T67" fmla="*/ 288 h 330"/>
                <a:gd name="T68" fmla="*/ 228 w 306"/>
                <a:gd name="T69" fmla="*/ 282 h 330"/>
                <a:gd name="T70" fmla="*/ 234 w 306"/>
                <a:gd name="T71" fmla="*/ 258 h 330"/>
                <a:gd name="T72" fmla="*/ 258 w 306"/>
                <a:gd name="T73" fmla="*/ 252 h 330"/>
                <a:gd name="T74" fmla="*/ 276 w 306"/>
                <a:gd name="T75" fmla="*/ 228 h 330"/>
                <a:gd name="T76" fmla="*/ 294 w 306"/>
                <a:gd name="T77" fmla="*/ 198 h 330"/>
                <a:gd name="T78" fmla="*/ 294 w 306"/>
                <a:gd name="T79" fmla="*/ 192 h 330"/>
                <a:gd name="T80" fmla="*/ 300 w 306"/>
                <a:gd name="T81" fmla="*/ 180 h 330"/>
                <a:gd name="T82" fmla="*/ 288 w 306"/>
                <a:gd name="T83" fmla="*/ 162 h 330"/>
                <a:gd name="T84" fmla="*/ 288 w 306"/>
                <a:gd name="T85" fmla="*/ 144 h 330"/>
                <a:gd name="T86" fmla="*/ 294 w 306"/>
                <a:gd name="T87" fmla="*/ 126 h 330"/>
                <a:gd name="T88" fmla="*/ 306 w 306"/>
                <a:gd name="T89" fmla="*/ 102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6" h="330">
                  <a:moveTo>
                    <a:pt x="306" y="102"/>
                  </a:moveTo>
                  <a:lnTo>
                    <a:pt x="276" y="66"/>
                  </a:lnTo>
                  <a:lnTo>
                    <a:pt x="210" y="24"/>
                  </a:lnTo>
                  <a:lnTo>
                    <a:pt x="168" y="24"/>
                  </a:lnTo>
                  <a:lnTo>
                    <a:pt x="156" y="18"/>
                  </a:lnTo>
                  <a:lnTo>
                    <a:pt x="150" y="18"/>
                  </a:lnTo>
                  <a:lnTo>
                    <a:pt x="108" y="0"/>
                  </a:lnTo>
                  <a:lnTo>
                    <a:pt x="72" y="18"/>
                  </a:lnTo>
                  <a:lnTo>
                    <a:pt x="66" y="24"/>
                  </a:lnTo>
                  <a:lnTo>
                    <a:pt x="24" y="60"/>
                  </a:lnTo>
                  <a:lnTo>
                    <a:pt x="18" y="66"/>
                  </a:lnTo>
                  <a:lnTo>
                    <a:pt x="24" y="144"/>
                  </a:lnTo>
                  <a:lnTo>
                    <a:pt x="18" y="150"/>
                  </a:lnTo>
                  <a:lnTo>
                    <a:pt x="6" y="186"/>
                  </a:lnTo>
                  <a:lnTo>
                    <a:pt x="0" y="198"/>
                  </a:lnTo>
                  <a:lnTo>
                    <a:pt x="24" y="210"/>
                  </a:lnTo>
                  <a:lnTo>
                    <a:pt x="30" y="222"/>
                  </a:lnTo>
                  <a:lnTo>
                    <a:pt x="36" y="246"/>
                  </a:lnTo>
                  <a:lnTo>
                    <a:pt x="48" y="264"/>
                  </a:lnTo>
                  <a:lnTo>
                    <a:pt x="60" y="312"/>
                  </a:lnTo>
                  <a:lnTo>
                    <a:pt x="72" y="330"/>
                  </a:lnTo>
                  <a:lnTo>
                    <a:pt x="114" y="318"/>
                  </a:lnTo>
                  <a:lnTo>
                    <a:pt x="114" y="306"/>
                  </a:lnTo>
                  <a:lnTo>
                    <a:pt x="126" y="300"/>
                  </a:lnTo>
                  <a:lnTo>
                    <a:pt x="138" y="288"/>
                  </a:lnTo>
                  <a:lnTo>
                    <a:pt x="138" y="276"/>
                  </a:lnTo>
                  <a:lnTo>
                    <a:pt x="144" y="258"/>
                  </a:lnTo>
                  <a:lnTo>
                    <a:pt x="150" y="258"/>
                  </a:lnTo>
                  <a:lnTo>
                    <a:pt x="150" y="234"/>
                  </a:lnTo>
                  <a:lnTo>
                    <a:pt x="156" y="228"/>
                  </a:lnTo>
                  <a:lnTo>
                    <a:pt x="174" y="252"/>
                  </a:lnTo>
                  <a:lnTo>
                    <a:pt x="186" y="282"/>
                  </a:lnTo>
                  <a:lnTo>
                    <a:pt x="210" y="294"/>
                  </a:lnTo>
                  <a:lnTo>
                    <a:pt x="216" y="288"/>
                  </a:lnTo>
                  <a:lnTo>
                    <a:pt x="228" y="282"/>
                  </a:lnTo>
                  <a:lnTo>
                    <a:pt x="234" y="258"/>
                  </a:lnTo>
                  <a:lnTo>
                    <a:pt x="258" y="252"/>
                  </a:lnTo>
                  <a:lnTo>
                    <a:pt x="276" y="228"/>
                  </a:lnTo>
                  <a:lnTo>
                    <a:pt x="294" y="198"/>
                  </a:lnTo>
                  <a:lnTo>
                    <a:pt x="294" y="192"/>
                  </a:lnTo>
                  <a:lnTo>
                    <a:pt x="300" y="180"/>
                  </a:lnTo>
                  <a:lnTo>
                    <a:pt x="288" y="162"/>
                  </a:lnTo>
                  <a:lnTo>
                    <a:pt x="288" y="144"/>
                  </a:lnTo>
                  <a:lnTo>
                    <a:pt x="294" y="126"/>
                  </a:lnTo>
                  <a:lnTo>
                    <a:pt x="306" y="10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0" name="Freeform 538">
              <a:extLst>
                <a:ext uri="{FF2B5EF4-FFF2-40B4-BE49-F238E27FC236}">
                  <a16:creationId xmlns:a16="http://schemas.microsoft.com/office/drawing/2014/main" id="{038C0379-2D83-98FF-23CF-299B9E1F1D9D}"/>
                </a:ext>
              </a:extLst>
            </p:cNvPr>
            <p:cNvSpPr/>
            <p:nvPr/>
          </p:nvSpPr>
          <p:spPr>
            <a:xfrm>
              <a:off x="7591425" y="3176588"/>
              <a:ext cx="885825" cy="981075"/>
            </a:xfrm>
            <a:custGeom>
              <a:avLst/>
              <a:gdLst>
                <a:gd name="T0" fmla="*/ 552 w 558"/>
                <a:gd name="T1" fmla="*/ 444 h 618"/>
                <a:gd name="T2" fmla="*/ 546 w 558"/>
                <a:gd name="T3" fmla="*/ 420 h 618"/>
                <a:gd name="T4" fmla="*/ 528 w 558"/>
                <a:gd name="T5" fmla="*/ 402 h 618"/>
                <a:gd name="T6" fmla="*/ 492 w 558"/>
                <a:gd name="T7" fmla="*/ 378 h 618"/>
                <a:gd name="T8" fmla="*/ 468 w 558"/>
                <a:gd name="T9" fmla="*/ 330 h 618"/>
                <a:gd name="T10" fmla="*/ 468 w 558"/>
                <a:gd name="T11" fmla="*/ 300 h 618"/>
                <a:gd name="T12" fmla="*/ 480 w 558"/>
                <a:gd name="T13" fmla="*/ 282 h 618"/>
                <a:gd name="T14" fmla="*/ 474 w 558"/>
                <a:gd name="T15" fmla="*/ 258 h 618"/>
                <a:gd name="T16" fmla="*/ 474 w 558"/>
                <a:gd name="T17" fmla="*/ 240 h 618"/>
                <a:gd name="T18" fmla="*/ 438 w 558"/>
                <a:gd name="T19" fmla="*/ 240 h 618"/>
                <a:gd name="T20" fmla="*/ 420 w 558"/>
                <a:gd name="T21" fmla="*/ 228 h 618"/>
                <a:gd name="T22" fmla="*/ 402 w 558"/>
                <a:gd name="T23" fmla="*/ 168 h 618"/>
                <a:gd name="T24" fmla="*/ 414 w 558"/>
                <a:gd name="T25" fmla="*/ 144 h 618"/>
                <a:gd name="T26" fmla="*/ 438 w 558"/>
                <a:gd name="T27" fmla="*/ 132 h 618"/>
                <a:gd name="T28" fmla="*/ 432 w 558"/>
                <a:gd name="T29" fmla="*/ 120 h 618"/>
                <a:gd name="T30" fmla="*/ 438 w 558"/>
                <a:gd name="T31" fmla="*/ 102 h 618"/>
                <a:gd name="T32" fmla="*/ 432 w 558"/>
                <a:gd name="T33" fmla="*/ 90 h 618"/>
                <a:gd name="T34" fmla="*/ 408 w 558"/>
                <a:gd name="T35" fmla="*/ 90 h 618"/>
                <a:gd name="T36" fmla="*/ 402 w 558"/>
                <a:gd name="T37" fmla="*/ 78 h 618"/>
                <a:gd name="T38" fmla="*/ 414 w 558"/>
                <a:gd name="T39" fmla="*/ 24 h 618"/>
                <a:gd name="T40" fmla="*/ 384 w 558"/>
                <a:gd name="T41" fmla="*/ 6 h 618"/>
                <a:gd name="T42" fmla="*/ 342 w 558"/>
                <a:gd name="T43" fmla="*/ 0 h 618"/>
                <a:gd name="T44" fmla="*/ 330 w 558"/>
                <a:gd name="T45" fmla="*/ 24 h 618"/>
                <a:gd name="T46" fmla="*/ 306 w 558"/>
                <a:gd name="T47" fmla="*/ 24 h 618"/>
                <a:gd name="T48" fmla="*/ 258 w 558"/>
                <a:gd name="T49" fmla="*/ 78 h 618"/>
                <a:gd name="T50" fmla="*/ 180 w 558"/>
                <a:gd name="T51" fmla="*/ 90 h 618"/>
                <a:gd name="T52" fmla="*/ 162 w 558"/>
                <a:gd name="T53" fmla="*/ 144 h 618"/>
                <a:gd name="T54" fmla="*/ 126 w 558"/>
                <a:gd name="T55" fmla="*/ 132 h 618"/>
                <a:gd name="T56" fmla="*/ 114 w 558"/>
                <a:gd name="T57" fmla="*/ 144 h 618"/>
                <a:gd name="T58" fmla="*/ 78 w 558"/>
                <a:gd name="T59" fmla="*/ 150 h 618"/>
                <a:gd name="T60" fmla="*/ 90 w 558"/>
                <a:gd name="T61" fmla="*/ 180 h 618"/>
                <a:gd name="T62" fmla="*/ 84 w 558"/>
                <a:gd name="T63" fmla="*/ 240 h 618"/>
                <a:gd name="T64" fmla="*/ 54 w 558"/>
                <a:gd name="T65" fmla="*/ 240 h 618"/>
                <a:gd name="T66" fmla="*/ 72 w 558"/>
                <a:gd name="T67" fmla="*/ 276 h 618"/>
                <a:gd name="T68" fmla="*/ 78 w 558"/>
                <a:gd name="T69" fmla="*/ 342 h 618"/>
                <a:gd name="T70" fmla="*/ 60 w 558"/>
                <a:gd name="T71" fmla="*/ 366 h 618"/>
                <a:gd name="T72" fmla="*/ 72 w 558"/>
                <a:gd name="T73" fmla="*/ 402 h 618"/>
                <a:gd name="T74" fmla="*/ 36 w 558"/>
                <a:gd name="T75" fmla="*/ 420 h 618"/>
                <a:gd name="T76" fmla="*/ 24 w 558"/>
                <a:gd name="T77" fmla="*/ 402 h 618"/>
                <a:gd name="T78" fmla="*/ 0 w 558"/>
                <a:gd name="T79" fmla="*/ 438 h 618"/>
                <a:gd name="T80" fmla="*/ 12 w 558"/>
                <a:gd name="T81" fmla="*/ 498 h 618"/>
                <a:gd name="T82" fmla="*/ 60 w 558"/>
                <a:gd name="T83" fmla="*/ 516 h 618"/>
                <a:gd name="T84" fmla="*/ 114 w 558"/>
                <a:gd name="T85" fmla="*/ 522 h 618"/>
                <a:gd name="T86" fmla="*/ 210 w 558"/>
                <a:gd name="T87" fmla="*/ 600 h 618"/>
                <a:gd name="T88" fmla="*/ 234 w 558"/>
                <a:gd name="T89" fmla="*/ 588 h 618"/>
                <a:gd name="T90" fmla="*/ 318 w 558"/>
                <a:gd name="T91" fmla="*/ 564 h 618"/>
                <a:gd name="T92" fmla="*/ 426 w 558"/>
                <a:gd name="T93" fmla="*/ 546 h 618"/>
                <a:gd name="T94" fmla="*/ 462 w 558"/>
                <a:gd name="T95" fmla="*/ 582 h 618"/>
                <a:gd name="T96" fmla="*/ 480 w 558"/>
                <a:gd name="T97" fmla="*/ 582 h 618"/>
                <a:gd name="T98" fmla="*/ 516 w 558"/>
                <a:gd name="T99" fmla="*/ 558 h 618"/>
                <a:gd name="T100" fmla="*/ 540 w 558"/>
                <a:gd name="T101" fmla="*/ 504 h 618"/>
                <a:gd name="T102" fmla="*/ 558 w 558"/>
                <a:gd name="T103" fmla="*/ 462 h 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58" h="618">
                  <a:moveTo>
                    <a:pt x="558" y="462"/>
                  </a:moveTo>
                  <a:lnTo>
                    <a:pt x="552" y="444"/>
                  </a:lnTo>
                  <a:lnTo>
                    <a:pt x="546" y="432"/>
                  </a:lnTo>
                  <a:lnTo>
                    <a:pt x="546" y="420"/>
                  </a:lnTo>
                  <a:lnTo>
                    <a:pt x="546" y="414"/>
                  </a:lnTo>
                  <a:lnTo>
                    <a:pt x="528" y="402"/>
                  </a:lnTo>
                  <a:lnTo>
                    <a:pt x="516" y="390"/>
                  </a:lnTo>
                  <a:lnTo>
                    <a:pt x="492" y="378"/>
                  </a:lnTo>
                  <a:lnTo>
                    <a:pt x="480" y="360"/>
                  </a:lnTo>
                  <a:lnTo>
                    <a:pt x="468" y="330"/>
                  </a:lnTo>
                  <a:lnTo>
                    <a:pt x="468" y="306"/>
                  </a:lnTo>
                  <a:lnTo>
                    <a:pt x="468" y="300"/>
                  </a:lnTo>
                  <a:lnTo>
                    <a:pt x="480" y="294"/>
                  </a:lnTo>
                  <a:lnTo>
                    <a:pt x="480" y="282"/>
                  </a:lnTo>
                  <a:lnTo>
                    <a:pt x="480" y="276"/>
                  </a:lnTo>
                  <a:lnTo>
                    <a:pt x="474" y="258"/>
                  </a:lnTo>
                  <a:lnTo>
                    <a:pt x="474" y="246"/>
                  </a:lnTo>
                  <a:lnTo>
                    <a:pt x="474" y="240"/>
                  </a:lnTo>
                  <a:lnTo>
                    <a:pt x="462" y="240"/>
                  </a:lnTo>
                  <a:lnTo>
                    <a:pt x="438" y="240"/>
                  </a:lnTo>
                  <a:lnTo>
                    <a:pt x="426" y="234"/>
                  </a:lnTo>
                  <a:lnTo>
                    <a:pt x="420" y="228"/>
                  </a:lnTo>
                  <a:lnTo>
                    <a:pt x="408" y="204"/>
                  </a:lnTo>
                  <a:lnTo>
                    <a:pt x="402" y="168"/>
                  </a:lnTo>
                  <a:lnTo>
                    <a:pt x="408" y="150"/>
                  </a:lnTo>
                  <a:lnTo>
                    <a:pt x="414" y="144"/>
                  </a:lnTo>
                  <a:lnTo>
                    <a:pt x="432" y="138"/>
                  </a:lnTo>
                  <a:lnTo>
                    <a:pt x="438" y="132"/>
                  </a:lnTo>
                  <a:lnTo>
                    <a:pt x="438" y="126"/>
                  </a:lnTo>
                  <a:lnTo>
                    <a:pt x="432" y="120"/>
                  </a:lnTo>
                  <a:lnTo>
                    <a:pt x="432" y="114"/>
                  </a:lnTo>
                  <a:lnTo>
                    <a:pt x="438" y="102"/>
                  </a:lnTo>
                  <a:lnTo>
                    <a:pt x="444" y="96"/>
                  </a:lnTo>
                  <a:lnTo>
                    <a:pt x="432" y="90"/>
                  </a:lnTo>
                  <a:lnTo>
                    <a:pt x="426" y="90"/>
                  </a:lnTo>
                  <a:lnTo>
                    <a:pt x="408" y="90"/>
                  </a:lnTo>
                  <a:lnTo>
                    <a:pt x="408" y="84"/>
                  </a:lnTo>
                  <a:lnTo>
                    <a:pt x="402" y="78"/>
                  </a:lnTo>
                  <a:lnTo>
                    <a:pt x="414" y="48"/>
                  </a:lnTo>
                  <a:lnTo>
                    <a:pt x="414" y="24"/>
                  </a:lnTo>
                  <a:lnTo>
                    <a:pt x="420" y="0"/>
                  </a:lnTo>
                  <a:lnTo>
                    <a:pt x="384" y="6"/>
                  </a:lnTo>
                  <a:lnTo>
                    <a:pt x="348" y="0"/>
                  </a:lnTo>
                  <a:lnTo>
                    <a:pt x="342" y="0"/>
                  </a:lnTo>
                  <a:lnTo>
                    <a:pt x="336" y="12"/>
                  </a:lnTo>
                  <a:lnTo>
                    <a:pt x="330" y="24"/>
                  </a:lnTo>
                  <a:lnTo>
                    <a:pt x="318" y="30"/>
                  </a:lnTo>
                  <a:lnTo>
                    <a:pt x="306" y="24"/>
                  </a:lnTo>
                  <a:lnTo>
                    <a:pt x="264" y="42"/>
                  </a:lnTo>
                  <a:lnTo>
                    <a:pt x="258" y="78"/>
                  </a:lnTo>
                  <a:lnTo>
                    <a:pt x="198" y="90"/>
                  </a:lnTo>
                  <a:lnTo>
                    <a:pt x="180" y="90"/>
                  </a:lnTo>
                  <a:lnTo>
                    <a:pt x="168" y="102"/>
                  </a:lnTo>
                  <a:lnTo>
                    <a:pt x="162" y="144"/>
                  </a:lnTo>
                  <a:lnTo>
                    <a:pt x="144" y="132"/>
                  </a:lnTo>
                  <a:lnTo>
                    <a:pt x="126" y="132"/>
                  </a:lnTo>
                  <a:lnTo>
                    <a:pt x="120" y="138"/>
                  </a:lnTo>
                  <a:lnTo>
                    <a:pt x="114" y="144"/>
                  </a:lnTo>
                  <a:lnTo>
                    <a:pt x="78" y="144"/>
                  </a:lnTo>
                  <a:lnTo>
                    <a:pt x="78" y="150"/>
                  </a:lnTo>
                  <a:lnTo>
                    <a:pt x="72" y="168"/>
                  </a:lnTo>
                  <a:lnTo>
                    <a:pt x="90" y="180"/>
                  </a:lnTo>
                  <a:lnTo>
                    <a:pt x="90" y="216"/>
                  </a:lnTo>
                  <a:lnTo>
                    <a:pt x="84" y="240"/>
                  </a:lnTo>
                  <a:lnTo>
                    <a:pt x="54" y="234"/>
                  </a:lnTo>
                  <a:lnTo>
                    <a:pt x="54" y="240"/>
                  </a:lnTo>
                  <a:lnTo>
                    <a:pt x="78" y="270"/>
                  </a:lnTo>
                  <a:lnTo>
                    <a:pt x="72" y="276"/>
                  </a:lnTo>
                  <a:lnTo>
                    <a:pt x="90" y="318"/>
                  </a:lnTo>
                  <a:lnTo>
                    <a:pt x="78" y="342"/>
                  </a:lnTo>
                  <a:lnTo>
                    <a:pt x="66" y="348"/>
                  </a:lnTo>
                  <a:lnTo>
                    <a:pt x="60" y="366"/>
                  </a:lnTo>
                  <a:lnTo>
                    <a:pt x="78" y="390"/>
                  </a:lnTo>
                  <a:lnTo>
                    <a:pt x="72" y="402"/>
                  </a:lnTo>
                  <a:lnTo>
                    <a:pt x="66" y="420"/>
                  </a:lnTo>
                  <a:lnTo>
                    <a:pt x="36" y="420"/>
                  </a:lnTo>
                  <a:lnTo>
                    <a:pt x="36" y="408"/>
                  </a:lnTo>
                  <a:lnTo>
                    <a:pt x="24" y="402"/>
                  </a:lnTo>
                  <a:lnTo>
                    <a:pt x="0" y="414"/>
                  </a:lnTo>
                  <a:lnTo>
                    <a:pt x="0" y="438"/>
                  </a:lnTo>
                  <a:lnTo>
                    <a:pt x="0" y="486"/>
                  </a:lnTo>
                  <a:lnTo>
                    <a:pt x="12" y="498"/>
                  </a:lnTo>
                  <a:lnTo>
                    <a:pt x="54" y="516"/>
                  </a:lnTo>
                  <a:lnTo>
                    <a:pt x="60" y="516"/>
                  </a:lnTo>
                  <a:lnTo>
                    <a:pt x="72" y="522"/>
                  </a:lnTo>
                  <a:lnTo>
                    <a:pt x="114" y="522"/>
                  </a:lnTo>
                  <a:lnTo>
                    <a:pt x="180" y="564"/>
                  </a:lnTo>
                  <a:lnTo>
                    <a:pt x="210" y="600"/>
                  </a:lnTo>
                  <a:lnTo>
                    <a:pt x="222" y="618"/>
                  </a:lnTo>
                  <a:lnTo>
                    <a:pt x="234" y="588"/>
                  </a:lnTo>
                  <a:lnTo>
                    <a:pt x="252" y="546"/>
                  </a:lnTo>
                  <a:lnTo>
                    <a:pt x="318" y="564"/>
                  </a:lnTo>
                  <a:lnTo>
                    <a:pt x="354" y="558"/>
                  </a:lnTo>
                  <a:lnTo>
                    <a:pt x="426" y="546"/>
                  </a:lnTo>
                  <a:lnTo>
                    <a:pt x="450" y="600"/>
                  </a:lnTo>
                  <a:lnTo>
                    <a:pt x="462" y="582"/>
                  </a:lnTo>
                  <a:lnTo>
                    <a:pt x="486" y="588"/>
                  </a:lnTo>
                  <a:lnTo>
                    <a:pt x="480" y="582"/>
                  </a:lnTo>
                  <a:lnTo>
                    <a:pt x="486" y="576"/>
                  </a:lnTo>
                  <a:lnTo>
                    <a:pt x="516" y="558"/>
                  </a:lnTo>
                  <a:lnTo>
                    <a:pt x="528" y="528"/>
                  </a:lnTo>
                  <a:lnTo>
                    <a:pt x="540" y="504"/>
                  </a:lnTo>
                  <a:lnTo>
                    <a:pt x="552" y="474"/>
                  </a:lnTo>
                  <a:lnTo>
                    <a:pt x="558" y="46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1" name="Freeform 539">
              <a:extLst>
                <a:ext uri="{FF2B5EF4-FFF2-40B4-BE49-F238E27FC236}">
                  <a16:creationId xmlns:a16="http://schemas.microsoft.com/office/drawing/2014/main" id="{A92E2447-CE4F-AF82-D0AE-A4CB8F1CF542}"/>
                </a:ext>
              </a:extLst>
            </p:cNvPr>
            <p:cNvSpPr/>
            <p:nvPr/>
          </p:nvSpPr>
          <p:spPr>
            <a:xfrm>
              <a:off x="6953250" y="2662238"/>
              <a:ext cx="1381125" cy="1628775"/>
            </a:xfrm>
            <a:custGeom>
              <a:avLst/>
              <a:gdLst>
                <a:gd name="T0" fmla="*/ 852 w 870"/>
                <a:gd name="T1" fmla="*/ 174 h 1026"/>
                <a:gd name="T2" fmla="*/ 786 w 870"/>
                <a:gd name="T3" fmla="*/ 18 h 1026"/>
                <a:gd name="T4" fmla="*/ 660 w 870"/>
                <a:gd name="T5" fmla="*/ 0 h 1026"/>
                <a:gd name="T6" fmla="*/ 636 w 870"/>
                <a:gd name="T7" fmla="*/ 42 h 1026"/>
                <a:gd name="T8" fmla="*/ 666 w 870"/>
                <a:gd name="T9" fmla="*/ 114 h 1026"/>
                <a:gd name="T10" fmla="*/ 672 w 870"/>
                <a:gd name="T11" fmla="*/ 144 h 1026"/>
                <a:gd name="T12" fmla="*/ 648 w 870"/>
                <a:gd name="T13" fmla="*/ 162 h 1026"/>
                <a:gd name="T14" fmla="*/ 642 w 870"/>
                <a:gd name="T15" fmla="*/ 216 h 1026"/>
                <a:gd name="T16" fmla="*/ 540 w 870"/>
                <a:gd name="T17" fmla="*/ 216 h 1026"/>
                <a:gd name="T18" fmla="*/ 498 w 870"/>
                <a:gd name="T19" fmla="*/ 180 h 1026"/>
                <a:gd name="T20" fmla="*/ 324 w 870"/>
                <a:gd name="T21" fmla="*/ 258 h 1026"/>
                <a:gd name="T22" fmla="*/ 270 w 870"/>
                <a:gd name="T23" fmla="*/ 258 h 1026"/>
                <a:gd name="T24" fmla="*/ 186 w 870"/>
                <a:gd name="T25" fmla="*/ 282 h 1026"/>
                <a:gd name="T26" fmla="*/ 174 w 870"/>
                <a:gd name="T27" fmla="*/ 312 h 1026"/>
                <a:gd name="T28" fmla="*/ 186 w 870"/>
                <a:gd name="T29" fmla="*/ 306 h 1026"/>
                <a:gd name="T30" fmla="*/ 204 w 870"/>
                <a:gd name="T31" fmla="*/ 336 h 1026"/>
                <a:gd name="T32" fmla="*/ 204 w 870"/>
                <a:gd name="T33" fmla="*/ 360 h 1026"/>
                <a:gd name="T34" fmla="*/ 192 w 870"/>
                <a:gd name="T35" fmla="*/ 378 h 1026"/>
                <a:gd name="T36" fmla="*/ 192 w 870"/>
                <a:gd name="T37" fmla="*/ 408 h 1026"/>
                <a:gd name="T38" fmla="*/ 192 w 870"/>
                <a:gd name="T39" fmla="*/ 438 h 1026"/>
                <a:gd name="T40" fmla="*/ 192 w 870"/>
                <a:gd name="T41" fmla="*/ 456 h 1026"/>
                <a:gd name="T42" fmla="*/ 204 w 870"/>
                <a:gd name="T43" fmla="*/ 468 h 1026"/>
                <a:gd name="T44" fmla="*/ 210 w 870"/>
                <a:gd name="T45" fmla="*/ 492 h 1026"/>
                <a:gd name="T46" fmla="*/ 216 w 870"/>
                <a:gd name="T47" fmla="*/ 510 h 1026"/>
                <a:gd name="T48" fmla="*/ 186 w 870"/>
                <a:gd name="T49" fmla="*/ 498 h 1026"/>
                <a:gd name="T50" fmla="*/ 186 w 870"/>
                <a:gd name="T51" fmla="*/ 516 h 1026"/>
                <a:gd name="T52" fmla="*/ 204 w 870"/>
                <a:gd name="T53" fmla="*/ 540 h 1026"/>
                <a:gd name="T54" fmla="*/ 198 w 870"/>
                <a:gd name="T55" fmla="*/ 552 h 1026"/>
                <a:gd name="T56" fmla="*/ 186 w 870"/>
                <a:gd name="T57" fmla="*/ 540 h 1026"/>
                <a:gd name="T58" fmla="*/ 150 w 870"/>
                <a:gd name="T59" fmla="*/ 528 h 1026"/>
                <a:gd name="T60" fmla="*/ 120 w 870"/>
                <a:gd name="T61" fmla="*/ 534 h 1026"/>
                <a:gd name="T62" fmla="*/ 102 w 870"/>
                <a:gd name="T63" fmla="*/ 552 h 1026"/>
                <a:gd name="T64" fmla="*/ 90 w 870"/>
                <a:gd name="T65" fmla="*/ 558 h 1026"/>
                <a:gd name="T66" fmla="*/ 84 w 870"/>
                <a:gd name="T67" fmla="*/ 588 h 1026"/>
                <a:gd name="T68" fmla="*/ 66 w 870"/>
                <a:gd name="T69" fmla="*/ 594 h 1026"/>
                <a:gd name="T70" fmla="*/ 60 w 870"/>
                <a:gd name="T71" fmla="*/ 630 h 1026"/>
                <a:gd name="T72" fmla="*/ 42 w 870"/>
                <a:gd name="T73" fmla="*/ 648 h 1026"/>
                <a:gd name="T74" fmla="*/ 24 w 870"/>
                <a:gd name="T75" fmla="*/ 672 h 1026"/>
                <a:gd name="T76" fmla="*/ 42 w 870"/>
                <a:gd name="T77" fmla="*/ 720 h 1026"/>
                <a:gd name="T78" fmla="*/ 150 w 870"/>
                <a:gd name="T79" fmla="*/ 804 h 1026"/>
                <a:gd name="T80" fmla="*/ 222 w 870"/>
                <a:gd name="T81" fmla="*/ 858 h 1026"/>
                <a:gd name="T82" fmla="*/ 222 w 870"/>
                <a:gd name="T83" fmla="*/ 954 h 1026"/>
                <a:gd name="T84" fmla="*/ 252 w 870"/>
                <a:gd name="T85" fmla="*/ 996 h 1026"/>
                <a:gd name="T86" fmla="*/ 306 w 870"/>
                <a:gd name="T87" fmla="*/ 1020 h 1026"/>
                <a:gd name="T88" fmla="*/ 330 w 870"/>
                <a:gd name="T89" fmla="*/ 966 h 1026"/>
                <a:gd name="T90" fmla="*/ 372 w 870"/>
                <a:gd name="T91" fmla="*/ 846 h 1026"/>
                <a:gd name="T92" fmla="*/ 402 w 870"/>
                <a:gd name="T93" fmla="*/ 810 h 1026"/>
                <a:gd name="T94" fmla="*/ 426 w 870"/>
                <a:gd name="T95" fmla="*/ 726 h 1026"/>
                <a:gd name="T96" fmla="*/ 468 w 870"/>
                <a:gd name="T97" fmla="*/ 744 h 1026"/>
                <a:gd name="T98" fmla="*/ 462 w 870"/>
                <a:gd name="T99" fmla="*/ 690 h 1026"/>
                <a:gd name="T100" fmla="*/ 492 w 870"/>
                <a:gd name="T101" fmla="*/ 642 h 1026"/>
                <a:gd name="T102" fmla="*/ 456 w 870"/>
                <a:gd name="T103" fmla="*/ 564 h 1026"/>
                <a:gd name="T104" fmla="*/ 492 w 870"/>
                <a:gd name="T105" fmla="*/ 540 h 1026"/>
                <a:gd name="T106" fmla="*/ 480 w 870"/>
                <a:gd name="T107" fmla="*/ 474 h 1026"/>
                <a:gd name="T108" fmla="*/ 522 w 870"/>
                <a:gd name="T109" fmla="*/ 462 h 1026"/>
                <a:gd name="T110" fmla="*/ 564 w 870"/>
                <a:gd name="T111" fmla="*/ 468 h 1026"/>
                <a:gd name="T112" fmla="*/ 600 w 870"/>
                <a:gd name="T113" fmla="*/ 414 h 1026"/>
                <a:gd name="T114" fmla="*/ 708 w 870"/>
                <a:gd name="T115" fmla="*/ 348 h 1026"/>
                <a:gd name="T116" fmla="*/ 738 w 870"/>
                <a:gd name="T117" fmla="*/ 336 h 1026"/>
                <a:gd name="T118" fmla="*/ 786 w 870"/>
                <a:gd name="T119" fmla="*/ 330 h 1026"/>
                <a:gd name="T120" fmla="*/ 822 w 870"/>
                <a:gd name="T121" fmla="*/ 288 h 1026"/>
                <a:gd name="T122" fmla="*/ 852 w 870"/>
                <a:gd name="T123" fmla="*/ 258 h 10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870" h="1026">
                  <a:moveTo>
                    <a:pt x="870" y="258"/>
                  </a:moveTo>
                  <a:lnTo>
                    <a:pt x="864" y="204"/>
                  </a:lnTo>
                  <a:lnTo>
                    <a:pt x="852" y="174"/>
                  </a:lnTo>
                  <a:lnTo>
                    <a:pt x="834" y="114"/>
                  </a:lnTo>
                  <a:lnTo>
                    <a:pt x="804" y="66"/>
                  </a:lnTo>
                  <a:lnTo>
                    <a:pt x="786" y="18"/>
                  </a:lnTo>
                  <a:lnTo>
                    <a:pt x="780" y="18"/>
                  </a:lnTo>
                  <a:lnTo>
                    <a:pt x="738" y="18"/>
                  </a:lnTo>
                  <a:lnTo>
                    <a:pt x="660" y="0"/>
                  </a:lnTo>
                  <a:lnTo>
                    <a:pt x="660" y="18"/>
                  </a:lnTo>
                  <a:lnTo>
                    <a:pt x="642" y="30"/>
                  </a:lnTo>
                  <a:lnTo>
                    <a:pt x="636" y="42"/>
                  </a:lnTo>
                  <a:lnTo>
                    <a:pt x="654" y="72"/>
                  </a:lnTo>
                  <a:lnTo>
                    <a:pt x="672" y="84"/>
                  </a:lnTo>
                  <a:lnTo>
                    <a:pt x="666" y="114"/>
                  </a:lnTo>
                  <a:lnTo>
                    <a:pt x="660" y="120"/>
                  </a:lnTo>
                  <a:lnTo>
                    <a:pt x="660" y="138"/>
                  </a:lnTo>
                  <a:lnTo>
                    <a:pt x="672" y="144"/>
                  </a:lnTo>
                  <a:lnTo>
                    <a:pt x="672" y="162"/>
                  </a:lnTo>
                  <a:lnTo>
                    <a:pt x="666" y="168"/>
                  </a:lnTo>
                  <a:lnTo>
                    <a:pt x="648" y="162"/>
                  </a:lnTo>
                  <a:lnTo>
                    <a:pt x="630" y="168"/>
                  </a:lnTo>
                  <a:lnTo>
                    <a:pt x="642" y="198"/>
                  </a:lnTo>
                  <a:lnTo>
                    <a:pt x="642" y="216"/>
                  </a:lnTo>
                  <a:lnTo>
                    <a:pt x="612" y="228"/>
                  </a:lnTo>
                  <a:lnTo>
                    <a:pt x="540" y="222"/>
                  </a:lnTo>
                  <a:lnTo>
                    <a:pt x="540" y="216"/>
                  </a:lnTo>
                  <a:lnTo>
                    <a:pt x="522" y="180"/>
                  </a:lnTo>
                  <a:lnTo>
                    <a:pt x="510" y="186"/>
                  </a:lnTo>
                  <a:lnTo>
                    <a:pt x="498" y="180"/>
                  </a:lnTo>
                  <a:lnTo>
                    <a:pt x="456" y="252"/>
                  </a:lnTo>
                  <a:lnTo>
                    <a:pt x="420" y="264"/>
                  </a:lnTo>
                  <a:lnTo>
                    <a:pt x="324" y="258"/>
                  </a:lnTo>
                  <a:lnTo>
                    <a:pt x="318" y="222"/>
                  </a:lnTo>
                  <a:lnTo>
                    <a:pt x="288" y="240"/>
                  </a:lnTo>
                  <a:lnTo>
                    <a:pt x="270" y="258"/>
                  </a:lnTo>
                  <a:lnTo>
                    <a:pt x="216" y="252"/>
                  </a:lnTo>
                  <a:lnTo>
                    <a:pt x="210" y="270"/>
                  </a:lnTo>
                  <a:lnTo>
                    <a:pt x="186" y="282"/>
                  </a:lnTo>
                  <a:lnTo>
                    <a:pt x="174" y="300"/>
                  </a:lnTo>
                  <a:lnTo>
                    <a:pt x="174" y="306"/>
                  </a:lnTo>
                  <a:lnTo>
                    <a:pt x="174" y="312"/>
                  </a:lnTo>
                  <a:lnTo>
                    <a:pt x="180" y="312"/>
                  </a:lnTo>
                  <a:lnTo>
                    <a:pt x="180" y="306"/>
                  </a:lnTo>
                  <a:lnTo>
                    <a:pt x="186" y="306"/>
                  </a:lnTo>
                  <a:lnTo>
                    <a:pt x="192" y="318"/>
                  </a:lnTo>
                  <a:lnTo>
                    <a:pt x="198" y="330"/>
                  </a:lnTo>
                  <a:lnTo>
                    <a:pt x="204" y="336"/>
                  </a:lnTo>
                  <a:lnTo>
                    <a:pt x="204" y="342"/>
                  </a:lnTo>
                  <a:lnTo>
                    <a:pt x="204" y="354"/>
                  </a:lnTo>
                  <a:lnTo>
                    <a:pt x="204" y="360"/>
                  </a:lnTo>
                  <a:lnTo>
                    <a:pt x="192" y="366"/>
                  </a:lnTo>
                  <a:lnTo>
                    <a:pt x="192" y="372"/>
                  </a:lnTo>
                  <a:lnTo>
                    <a:pt x="192" y="378"/>
                  </a:lnTo>
                  <a:lnTo>
                    <a:pt x="186" y="390"/>
                  </a:lnTo>
                  <a:lnTo>
                    <a:pt x="192" y="396"/>
                  </a:lnTo>
                  <a:lnTo>
                    <a:pt x="192" y="408"/>
                  </a:lnTo>
                  <a:lnTo>
                    <a:pt x="192" y="426"/>
                  </a:lnTo>
                  <a:lnTo>
                    <a:pt x="192" y="432"/>
                  </a:lnTo>
                  <a:lnTo>
                    <a:pt x="192" y="438"/>
                  </a:lnTo>
                  <a:lnTo>
                    <a:pt x="186" y="444"/>
                  </a:lnTo>
                  <a:lnTo>
                    <a:pt x="186" y="450"/>
                  </a:lnTo>
                  <a:lnTo>
                    <a:pt x="192" y="456"/>
                  </a:lnTo>
                  <a:lnTo>
                    <a:pt x="198" y="456"/>
                  </a:lnTo>
                  <a:lnTo>
                    <a:pt x="204" y="462"/>
                  </a:lnTo>
                  <a:lnTo>
                    <a:pt x="204" y="468"/>
                  </a:lnTo>
                  <a:lnTo>
                    <a:pt x="204" y="474"/>
                  </a:lnTo>
                  <a:lnTo>
                    <a:pt x="210" y="474"/>
                  </a:lnTo>
                  <a:lnTo>
                    <a:pt x="210" y="492"/>
                  </a:lnTo>
                  <a:lnTo>
                    <a:pt x="222" y="504"/>
                  </a:lnTo>
                  <a:lnTo>
                    <a:pt x="222" y="510"/>
                  </a:lnTo>
                  <a:lnTo>
                    <a:pt x="216" y="510"/>
                  </a:lnTo>
                  <a:lnTo>
                    <a:pt x="198" y="498"/>
                  </a:lnTo>
                  <a:lnTo>
                    <a:pt x="192" y="498"/>
                  </a:lnTo>
                  <a:lnTo>
                    <a:pt x="186" y="498"/>
                  </a:lnTo>
                  <a:lnTo>
                    <a:pt x="180" y="498"/>
                  </a:lnTo>
                  <a:lnTo>
                    <a:pt x="180" y="504"/>
                  </a:lnTo>
                  <a:lnTo>
                    <a:pt x="186" y="516"/>
                  </a:lnTo>
                  <a:lnTo>
                    <a:pt x="192" y="522"/>
                  </a:lnTo>
                  <a:lnTo>
                    <a:pt x="204" y="534"/>
                  </a:lnTo>
                  <a:lnTo>
                    <a:pt x="204" y="540"/>
                  </a:lnTo>
                  <a:lnTo>
                    <a:pt x="204" y="546"/>
                  </a:lnTo>
                  <a:lnTo>
                    <a:pt x="204" y="552"/>
                  </a:lnTo>
                  <a:lnTo>
                    <a:pt x="198" y="552"/>
                  </a:lnTo>
                  <a:lnTo>
                    <a:pt x="192" y="552"/>
                  </a:lnTo>
                  <a:lnTo>
                    <a:pt x="192" y="546"/>
                  </a:lnTo>
                  <a:lnTo>
                    <a:pt x="186" y="540"/>
                  </a:lnTo>
                  <a:lnTo>
                    <a:pt x="180" y="534"/>
                  </a:lnTo>
                  <a:lnTo>
                    <a:pt x="168" y="528"/>
                  </a:lnTo>
                  <a:lnTo>
                    <a:pt x="150" y="528"/>
                  </a:lnTo>
                  <a:lnTo>
                    <a:pt x="144" y="534"/>
                  </a:lnTo>
                  <a:lnTo>
                    <a:pt x="138" y="534"/>
                  </a:lnTo>
                  <a:lnTo>
                    <a:pt x="120" y="534"/>
                  </a:lnTo>
                  <a:lnTo>
                    <a:pt x="114" y="540"/>
                  </a:lnTo>
                  <a:lnTo>
                    <a:pt x="108" y="546"/>
                  </a:lnTo>
                  <a:lnTo>
                    <a:pt x="102" y="552"/>
                  </a:lnTo>
                  <a:lnTo>
                    <a:pt x="96" y="552"/>
                  </a:lnTo>
                  <a:lnTo>
                    <a:pt x="90" y="552"/>
                  </a:lnTo>
                  <a:lnTo>
                    <a:pt x="90" y="558"/>
                  </a:lnTo>
                  <a:lnTo>
                    <a:pt x="90" y="564"/>
                  </a:lnTo>
                  <a:lnTo>
                    <a:pt x="90" y="582"/>
                  </a:lnTo>
                  <a:lnTo>
                    <a:pt x="84" y="588"/>
                  </a:lnTo>
                  <a:lnTo>
                    <a:pt x="78" y="588"/>
                  </a:lnTo>
                  <a:lnTo>
                    <a:pt x="72" y="594"/>
                  </a:lnTo>
                  <a:lnTo>
                    <a:pt x="66" y="594"/>
                  </a:lnTo>
                  <a:lnTo>
                    <a:pt x="66" y="600"/>
                  </a:lnTo>
                  <a:lnTo>
                    <a:pt x="66" y="606"/>
                  </a:lnTo>
                  <a:lnTo>
                    <a:pt x="60" y="630"/>
                  </a:lnTo>
                  <a:lnTo>
                    <a:pt x="54" y="642"/>
                  </a:lnTo>
                  <a:lnTo>
                    <a:pt x="48" y="648"/>
                  </a:lnTo>
                  <a:lnTo>
                    <a:pt x="42" y="648"/>
                  </a:lnTo>
                  <a:lnTo>
                    <a:pt x="42" y="654"/>
                  </a:lnTo>
                  <a:lnTo>
                    <a:pt x="42" y="660"/>
                  </a:lnTo>
                  <a:lnTo>
                    <a:pt x="24" y="672"/>
                  </a:lnTo>
                  <a:lnTo>
                    <a:pt x="6" y="690"/>
                  </a:lnTo>
                  <a:lnTo>
                    <a:pt x="0" y="702"/>
                  </a:lnTo>
                  <a:lnTo>
                    <a:pt x="42" y="720"/>
                  </a:lnTo>
                  <a:lnTo>
                    <a:pt x="90" y="762"/>
                  </a:lnTo>
                  <a:lnTo>
                    <a:pt x="126" y="786"/>
                  </a:lnTo>
                  <a:lnTo>
                    <a:pt x="150" y="804"/>
                  </a:lnTo>
                  <a:lnTo>
                    <a:pt x="156" y="804"/>
                  </a:lnTo>
                  <a:lnTo>
                    <a:pt x="204" y="852"/>
                  </a:lnTo>
                  <a:lnTo>
                    <a:pt x="222" y="858"/>
                  </a:lnTo>
                  <a:lnTo>
                    <a:pt x="234" y="858"/>
                  </a:lnTo>
                  <a:lnTo>
                    <a:pt x="240" y="900"/>
                  </a:lnTo>
                  <a:lnTo>
                    <a:pt x="222" y="954"/>
                  </a:lnTo>
                  <a:lnTo>
                    <a:pt x="192" y="966"/>
                  </a:lnTo>
                  <a:lnTo>
                    <a:pt x="228" y="990"/>
                  </a:lnTo>
                  <a:lnTo>
                    <a:pt x="252" y="996"/>
                  </a:lnTo>
                  <a:lnTo>
                    <a:pt x="258" y="996"/>
                  </a:lnTo>
                  <a:lnTo>
                    <a:pt x="276" y="1026"/>
                  </a:lnTo>
                  <a:lnTo>
                    <a:pt x="306" y="1020"/>
                  </a:lnTo>
                  <a:lnTo>
                    <a:pt x="312" y="1008"/>
                  </a:lnTo>
                  <a:lnTo>
                    <a:pt x="324" y="972"/>
                  </a:lnTo>
                  <a:lnTo>
                    <a:pt x="330" y="966"/>
                  </a:lnTo>
                  <a:lnTo>
                    <a:pt x="324" y="888"/>
                  </a:lnTo>
                  <a:lnTo>
                    <a:pt x="330" y="882"/>
                  </a:lnTo>
                  <a:lnTo>
                    <a:pt x="372" y="846"/>
                  </a:lnTo>
                  <a:lnTo>
                    <a:pt x="378" y="840"/>
                  </a:lnTo>
                  <a:lnTo>
                    <a:pt x="414" y="822"/>
                  </a:lnTo>
                  <a:lnTo>
                    <a:pt x="402" y="810"/>
                  </a:lnTo>
                  <a:lnTo>
                    <a:pt x="402" y="762"/>
                  </a:lnTo>
                  <a:lnTo>
                    <a:pt x="402" y="738"/>
                  </a:lnTo>
                  <a:lnTo>
                    <a:pt x="426" y="726"/>
                  </a:lnTo>
                  <a:lnTo>
                    <a:pt x="438" y="732"/>
                  </a:lnTo>
                  <a:lnTo>
                    <a:pt x="438" y="744"/>
                  </a:lnTo>
                  <a:lnTo>
                    <a:pt x="468" y="744"/>
                  </a:lnTo>
                  <a:lnTo>
                    <a:pt x="474" y="726"/>
                  </a:lnTo>
                  <a:lnTo>
                    <a:pt x="480" y="714"/>
                  </a:lnTo>
                  <a:lnTo>
                    <a:pt x="462" y="690"/>
                  </a:lnTo>
                  <a:lnTo>
                    <a:pt x="468" y="672"/>
                  </a:lnTo>
                  <a:lnTo>
                    <a:pt x="480" y="666"/>
                  </a:lnTo>
                  <a:lnTo>
                    <a:pt x="492" y="642"/>
                  </a:lnTo>
                  <a:lnTo>
                    <a:pt x="474" y="600"/>
                  </a:lnTo>
                  <a:lnTo>
                    <a:pt x="480" y="594"/>
                  </a:lnTo>
                  <a:lnTo>
                    <a:pt x="456" y="564"/>
                  </a:lnTo>
                  <a:lnTo>
                    <a:pt x="456" y="558"/>
                  </a:lnTo>
                  <a:lnTo>
                    <a:pt x="486" y="564"/>
                  </a:lnTo>
                  <a:lnTo>
                    <a:pt x="492" y="540"/>
                  </a:lnTo>
                  <a:lnTo>
                    <a:pt x="492" y="504"/>
                  </a:lnTo>
                  <a:lnTo>
                    <a:pt x="474" y="492"/>
                  </a:lnTo>
                  <a:lnTo>
                    <a:pt x="480" y="474"/>
                  </a:lnTo>
                  <a:lnTo>
                    <a:pt x="480" y="468"/>
                  </a:lnTo>
                  <a:lnTo>
                    <a:pt x="516" y="468"/>
                  </a:lnTo>
                  <a:lnTo>
                    <a:pt x="522" y="462"/>
                  </a:lnTo>
                  <a:lnTo>
                    <a:pt x="528" y="456"/>
                  </a:lnTo>
                  <a:lnTo>
                    <a:pt x="546" y="456"/>
                  </a:lnTo>
                  <a:lnTo>
                    <a:pt x="564" y="468"/>
                  </a:lnTo>
                  <a:lnTo>
                    <a:pt x="570" y="426"/>
                  </a:lnTo>
                  <a:lnTo>
                    <a:pt x="582" y="414"/>
                  </a:lnTo>
                  <a:lnTo>
                    <a:pt x="600" y="414"/>
                  </a:lnTo>
                  <a:lnTo>
                    <a:pt x="660" y="402"/>
                  </a:lnTo>
                  <a:lnTo>
                    <a:pt x="666" y="366"/>
                  </a:lnTo>
                  <a:lnTo>
                    <a:pt x="708" y="348"/>
                  </a:lnTo>
                  <a:lnTo>
                    <a:pt x="720" y="354"/>
                  </a:lnTo>
                  <a:lnTo>
                    <a:pt x="732" y="348"/>
                  </a:lnTo>
                  <a:lnTo>
                    <a:pt x="738" y="336"/>
                  </a:lnTo>
                  <a:lnTo>
                    <a:pt x="744" y="324"/>
                  </a:lnTo>
                  <a:lnTo>
                    <a:pt x="750" y="324"/>
                  </a:lnTo>
                  <a:lnTo>
                    <a:pt x="786" y="330"/>
                  </a:lnTo>
                  <a:lnTo>
                    <a:pt x="822" y="324"/>
                  </a:lnTo>
                  <a:lnTo>
                    <a:pt x="828" y="306"/>
                  </a:lnTo>
                  <a:lnTo>
                    <a:pt x="822" y="288"/>
                  </a:lnTo>
                  <a:lnTo>
                    <a:pt x="822" y="282"/>
                  </a:lnTo>
                  <a:lnTo>
                    <a:pt x="828" y="270"/>
                  </a:lnTo>
                  <a:lnTo>
                    <a:pt x="852" y="258"/>
                  </a:lnTo>
                  <a:lnTo>
                    <a:pt x="870" y="25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2" name="Freeform 540">
              <a:extLst>
                <a:ext uri="{FF2B5EF4-FFF2-40B4-BE49-F238E27FC236}">
                  <a16:creationId xmlns:a16="http://schemas.microsoft.com/office/drawing/2014/main" id="{D05574D4-34A9-BD0A-29E6-4A3C88B93F5A}"/>
                </a:ext>
              </a:extLst>
            </p:cNvPr>
            <p:cNvSpPr/>
            <p:nvPr/>
          </p:nvSpPr>
          <p:spPr>
            <a:xfrm>
              <a:off x="7096125" y="3395663"/>
              <a:ext cx="114300" cy="85725"/>
            </a:xfrm>
            <a:custGeom>
              <a:avLst/>
              <a:gdLst>
                <a:gd name="T0" fmla="*/ 72 w 72"/>
                <a:gd name="T1" fmla="*/ 12 h 54"/>
                <a:gd name="T2" fmla="*/ 60 w 72"/>
                <a:gd name="T3" fmla="*/ 12 h 54"/>
                <a:gd name="T4" fmla="*/ 54 w 72"/>
                <a:gd name="T5" fmla="*/ 12 h 54"/>
                <a:gd name="T6" fmla="*/ 48 w 72"/>
                <a:gd name="T7" fmla="*/ 6 h 54"/>
                <a:gd name="T8" fmla="*/ 42 w 72"/>
                <a:gd name="T9" fmla="*/ 0 h 54"/>
                <a:gd name="T10" fmla="*/ 36 w 72"/>
                <a:gd name="T11" fmla="*/ 0 h 54"/>
                <a:gd name="T12" fmla="*/ 24 w 72"/>
                <a:gd name="T13" fmla="*/ 6 h 54"/>
                <a:gd name="T14" fmla="*/ 18 w 72"/>
                <a:gd name="T15" fmla="*/ 6 h 54"/>
                <a:gd name="T16" fmla="*/ 6 w 72"/>
                <a:gd name="T17" fmla="*/ 12 h 54"/>
                <a:gd name="T18" fmla="*/ 6 w 72"/>
                <a:gd name="T19" fmla="*/ 18 h 54"/>
                <a:gd name="T20" fmla="*/ 0 w 72"/>
                <a:gd name="T21" fmla="*/ 18 h 54"/>
                <a:gd name="T22" fmla="*/ 6 w 72"/>
                <a:gd name="T23" fmla="*/ 24 h 54"/>
                <a:gd name="T24" fmla="*/ 6 w 72"/>
                <a:gd name="T25" fmla="*/ 30 h 54"/>
                <a:gd name="T26" fmla="*/ 6 w 72"/>
                <a:gd name="T27" fmla="*/ 42 h 54"/>
                <a:gd name="T28" fmla="*/ 12 w 72"/>
                <a:gd name="T29" fmla="*/ 48 h 54"/>
                <a:gd name="T30" fmla="*/ 18 w 72"/>
                <a:gd name="T31" fmla="*/ 48 h 54"/>
                <a:gd name="T32" fmla="*/ 24 w 72"/>
                <a:gd name="T33" fmla="*/ 42 h 54"/>
                <a:gd name="T34" fmla="*/ 24 w 72"/>
                <a:gd name="T35" fmla="*/ 48 h 54"/>
                <a:gd name="T36" fmla="*/ 30 w 72"/>
                <a:gd name="T37" fmla="*/ 48 h 54"/>
                <a:gd name="T38" fmla="*/ 30 w 72"/>
                <a:gd name="T39" fmla="*/ 54 h 54"/>
                <a:gd name="T40" fmla="*/ 36 w 72"/>
                <a:gd name="T41" fmla="*/ 54 h 54"/>
                <a:gd name="T42" fmla="*/ 42 w 72"/>
                <a:gd name="T43" fmla="*/ 48 h 54"/>
                <a:gd name="T44" fmla="*/ 42 w 72"/>
                <a:gd name="T45" fmla="*/ 42 h 54"/>
                <a:gd name="T46" fmla="*/ 42 w 72"/>
                <a:gd name="T47" fmla="*/ 36 h 54"/>
                <a:gd name="T48" fmla="*/ 36 w 72"/>
                <a:gd name="T49" fmla="*/ 24 h 54"/>
                <a:gd name="T50" fmla="*/ 42 w 72"/>
                <a:gd name="T51" fmla="*/ 18 h 54"/>
                <a:gd name="T52" fmla="*/ 48 w 72"/>
                <a:gd name="T53" fmla="*/ 18 h 54"/>
                <a:gd name="T54" fmla="*/ 54 w 72"/>
                <a:gd name="T55" fmla="*/ 24 h 54"/>
                <a:gd name="T56" fmla="*/ 60 w 72"/>
                <a:gd name="T57" fmla="*/ 24 h 54"/>
                <a:gd name="T58" fmla="*/ 66 w 72"/>
                <a:gd name="T59" fmla="*/ 24 h 54"/>
                <a:gd name="T60" fmla="*/ 72 w 72"/>
                <a:gd name="T61" fmla="*/ 24 h 54"/>
                <a:gd name="T62" fmla="*/ 72 w 72"/>
                <a:gd name="T63" fmla="*/ 18 h 54"/>
                <a:gd name="T64" fmla="*/ 72 w 72"/>
                <a:gd name="T65" fmla="*/ 1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2" h="54">
                  <a:moveTo>
                    <a:pt x="72" y="12"/>
                  </a:moveTo>
                  <a:lnTo>
                    <a:pt x="60" y="12"/>
                  </a:lnTo>
                  <a:lnTo>
                    <a:pt x="54" y="12"/>
                  </a:lnTo>
                  <a:lnTo>
                    <a:pt x="48" y="6"/>
                  </a:lnTo>
                  <a:lnTo>
                    <a:pt x="42" y="0"/>
                  </a:lnTo>
                  <a:lnTo>
                    <a:pt x="36" y="0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6" y="12"/>
                  </a:lnTo>
                  <a:lnTo>
                    <a:pt x="6" y="18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24" y="42"/>
                  </a:lnTo>
                  <a:lnTo>
                    <a:pt x="24" y="48"/>
                  </a:lnTo>
                  <a:lnTo>
                    <a:pt x="30" y="48"/>
                  </a:lnTo>
                  <a:lnTo>
                    <a:pt x="30" y="54"/>
                  </a:lnTo>
                  <a:lnTo>
                    <a:pt x="36" y="54"/>
                  </a:lnTo>
                  <a:lnTo>
                    <a:pt x="42" y="48"/>
                  </a:lnTo>
                  <a:lnTo>
                    <a:pt x="42" y="42"/>
                  </a:lnTo>
                  <a:lnTo>
                    <a:pt x="42" y="36"/>
                  </a:lnTo>
                  <a:lnTo>
                    <a:pt x="36" y="24"/>
                  </a:lnTo>
                  <a:lnTo>
                    <a:pt x="42" y="18"/>
                  </a:lnTo>
                  <a:lnTo>
                    <a:pt x="48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72" y="24"/>
                  </a:lnTo>
                  <a:lnTo>
                    <a:pt x="72" y="18"/>
                  </a:lnTo>
                  <a:lnTo>
                    <a:pt x="72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3" name="Freeform 541">
              <a:extLst>
                <a:ext uri="{FF2B5EF4-FFF2-40B4-BE49-F238E27FC236}">
                  <a16:creationId xmlns:a16="http://schemas.microsoft.com/office/drawing/2014/main" id="{E517BF91-2197-27F4-11E2-15D0A2BA956F}"/>
                </a:ext>
              </a:extLst>
            </p:cNvPr>
            <p:cNvSpPr/>
            <p:nvPr/>
          </p:nvSpPr>
          <p:spPr>
            <a:xfrm>
              <a:off x="7229475" y="33861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2 w 18"/>
                <a:gd name="T3" fmla="*/ 6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4" name="Freeform 542">
              <a:extLst>
                <a:ext uri="{FF2B5EF4-FFF2-40B4-BE49-F238E27FC236}">
                  <a16:creationId xmlns:a16="http://schemas.microsoft.com/office/drawing/2014/main" id="{1ACDA0C6-CFE2-5B4F-9A27-78FB6547D641}"/>
                </a:ext>
              </a:extLst>
            </p:cNvPr>
            <p:cNvSpPr/>
            <p:nvPr/>
          </p:nvSpPr>
          <p:spPr>
            <a:xfrm>
              <a:off x="6417797" y="751938"/>
              <a:ext cx="1828800" cy="2333625"/>
            </a:xfrm>
            <a:custGeom>
              <a:avLst/>
              <a:gdLst>
                <a:gd name="T0" fmla="*/ 1104 w 1152"/>
                <a:gd name="T1" fmla="*/ 756 h 1470"/>
                <a:gd name="T2" fmla="*/ 978 w 1152"/>
                <a:gd name="T3" fmla="*/ 630 h 1470"/>
                <a:gd name="T4" fmla="*/ 984 w 1152"/>
                <a:gd name="T5" fmla="*/ 450 h 1470"/>
                <a:gd name="T6" fmla="*/ 960 w 1152"/>
                <a:gd name="T7" fmla="*/ 402 h 1470"/>
                <a:gd name="T8" fmla="*/ 1002 w 1152"/>
                <a:gd name="T9" fmla="*/ 348 h 1470"/>
                <a:gd name="T10" fmla="*/ 1050 w 1152"/>
                <a:gd name="T11" fmla="*/ 204 h 1470"/>
                <a:gd name="T12" fmla="*/ 924 w 1152"/>
                <a:gd name="T13" fmla="*/ 84 h 1470"/>
                <a:gd name="T14" fmla="*/ 900 w 1152"/>
                <a:gd name="T15" fmla="*/ 48 h 1470"/>
                <a:gd name="T16" fmla="*/ 864 w 1152"/>
                <a:gd name="T17" fmla="*/ 0 h 1470"/>
                <a:gd name="T18" fmla="*/ 792 w 1152"/>
                <a:gd name="T19" fmla="*/ 48 h 1470"/>
                <a:gd name="T20" fmla="*/ 726 w 1152"/>
                <a:gd name="T21" fmla="*/ 48 h 1470"/>
                <a:gd name="T22" fmla="*/ 690 w 1152"/>
                <a:gd name="T23" fmla="*/ 90 h 1470"/>
                <a:gd name="T24" fmla="*/ 648 w 1152"/>
                <a:gd name="T25" fmla="*/ 132 h 1470"/>
                <a:gd name="T26" fmla="*/ 630 w 1152"/>
                <a:gd name="T27" fmla="*/ 228 h 1470"/>
                <a:gd name="T28" fmla="*/ 618 w 1152"/>
                <a:gd name="T29" fmla="*/ 324 h 1470"/>
                <a:gd name="T30" fmla="*/ 606 w 1152"/>
                <a:gd name="T31" fmla="*/ 402 h 1470"/>
                <a:gd name="T32" fmla="*/ 552 w 1152"/>
                <a:gd name="T33" fmla="*/ 426 h 1470"/>
                <a:gd name="T34" fmla="*/ 534 w 1152"/>
                <a:gd name="T35" fmla="*/ 486 h 1470"/>
                <a:gd name="T36" fmla="*/ 516 w 1152"/>
                <a:gd name="T37" fmla="*/ 510 h 1470"/>
                <a:gd name="T38" fmla="*/ 480 w 1152"/>
                <a:gd name="T39" fmla="*/ 468 h 1470"/>
                <a:gd name="T40" fmla="*/ 396 w 1152"/>
                <a:gd name="T41" fmla="*/ 420 h 1470"/>
                <a:gd name="T42" fmla="*/ 366 w 1152"/>
                <a:gd name="T43" fmla="*/ 450 h 1470"/>
                <a:gd name="T44" fmla="*/ 300 w 1152"/>
                <a:gd name="T45" fmla="*/ 480 h 1470"/>
                <a:gd name="T46" fmla="*/ 222 w 1152"/>
                <a:gd name="T47" fmla="*/ 438 h 1470"/>
                <a:gd name="T48" fmla="*/ 192 w 1152"/>
                <a:gd name="T49" fmla="*/ 372 h 1470"/>
                <a:gd name="T50" fmla="*/ 90 w 1152"/>
                <a:gd name="T51" fmla="*/ 240 h 1470"/>
                <a:gd name="T52" fmla="*/ 54 w 1152"/>
                <a:gd name="T53" fmla="*/ 288 h 1470"/>
                <a:gd name="T54" fmla="*/ 24 w 1152"/>
                <a:gd name="T55" fmla="*/ 294 h 1470"/>
                <a:gd name="T56" fmla="*/ 18 w 1152"/>
                <a:gd name="T57" fmla="*/ 324 h 1470"/>
                <a:gd name="T58" fmla="*/ 36 w 1152"/>
                <a:gd name="T59" fmla="*/ 366 h 1470"/>
                <a:gd name="T60" fmla="*/ 90 w 1152"/>
                <a:gd name="T61" fmla="*/ 420 h 1470"/>
                <a:gd name="T62" fmla="*/ 144 w 1152"/>
                <a:gd name="T63" fmla="*/ 492 h 1470"/>
                <a:gd name="T64" fmla="*/ 192 w 1152"/>
                <a:gd name="T65" fmla="*/ 528 h 1470"/>
                <a:gd name="T66" fmla="*/ 234 w 1152"/>
                <a:gd name="T67" fmla="*/ 546 h 1470"/>
                <a:gd name="T68" fmla="*/ 270 w 1152"/>
                <a:gd name="T69" fmla="*/ 582 h 1470"/>
                <a:gd name="T70" fmla="*/ 294 w 1152"/>
                <a:gd name="T71" fmla="*/ 642 h 1470"/>
                <a:gd name="T72" fmla="*/ 324 w 1152"/>
                <a:gd name="T73" fmla="*/ 678 h 1470"/>
                <a:gd name="T74" fmla="*/ 348 w 1152"/>
                <a:gd name="T75" fmla="*/ 714 h 1470"/>
                <a:gd name="T76" fmla="*/ 324 w 1152"/>
                <a:gd name="T77" fmla="*/ 774 h 1470"/>
                <a:gd name="T78" fmla="*/ 312 w 1152"/>
                <a:gd name="T79" fmla="*/ 858 h 1470"/>
                <a:gd name="T80" fmla="*/ 342 w 1152"/>
                <a:gd name="T81" fmla="*/ 882 h 1470"/>
                <a:gd name="T82" fmla="*/ 348 w 1152"/>
                <a:gd name="T83" fmla="*/ 930 h 1470"/>
                <a:gd name="T84" fmla="*/ 330 w 1152"/>
                <a:gd name="T85" fmla="*/ 960 h 1470"/>
                <a:gd name="T86" fmla="*/ 372 w 1152"/>
                <a:gd name="T87" fmla="*/ 1092 h 1470"/>
                <a:gd name="T88" fmla="*/ 348 w 1152"/>
                <a:gd name="T89" fmla="*/ 1176 h 1470"/>
                <a:gd name="T90" fmla="*/ 414 w 1152"/>
                <a:gd name="T91" fmla="*/ 1164 h 1470"/>
                <a:gd name="T92" fmla="*/ 498 w 1152"/>
                <a:gd name="T93" fmla="*/ 1116 h 1470"/>
                <a:gd name="T94" fmla="*/ 600 w 1152"/>
                <a:gd name="T95" fmla="*/ 1296 h 1470"/>
                <a:gd name="T96" fmla="*/ 594 w 1152"/>
                <a:gd name="T97" fmla="*/ 1410 h 1470"/>
                <a:gd name="T98" fmla="*/ 756 w 1152"/>
                <a:gd name="T99" fmla="*/ 1470 h 1470"/>
                <a:gd name="T100" fmla="*/ 858 w 1152"/>
                <a:gd name="T101" fmla="*/ 1386 h 1470"/>
                <a:gd name="T102" fmla="*/ 978 w 1152"/>
                <a:gd name="T103" fmla="*/ 1422 h 1470"/>
                <a:gd name="T104" fmla="*/ 1002 w 1152"/>
                <a:gd name="T105" fmla="*/ 1374 h 1470"/>
                <a:gd name="T106" fmla="*/ 996 w 1152"/>
                <a:gd name="T107" fmla="*/ 1326 h 1470"/>
                <a:gd name="T108" fmla="*/ 972 w 1152"/>
                <a:gd name="T109" fmla="*/ 1248 h 1470"/>
                <a:gd name="T110" fmla="*/ 1074 w 1152"/>
                <a:gd name="T111" fmla="*/ 1224 h 1470"/>
                <a:gd name="T112" fmla="*/ 1080 w 1152"/>
                <a:gd name="T113" fmla="*/ 1140 h 1470"/>
                <a:gd name="T114" fmla="*/ 1044 w 1152"/>
                <a:gd name="T115" fmla="*/ 1044 h 1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152" h="1470">
                  <a:moveTo>
                    <a:pt x="1152" y="798"/>
                  </a:moveTo>
                  <a:lnTo>
                    <a:pt x="1116" y="768"/>
                  </a:lnTo>
                  <a:lnTo>
                    <a:pt x="1110" y="762"/>
                  </a:lnTo>
                  <a:lnTo>
                    <a:pt x="1104" y="756"/>
                  </a:lnTo>
                  <a:lnTo>
                    <a:pt x="1056" y="666"/>
                  </a:lnTo>
                  <a:lnTo>
                    <a:pt x="996" y="642"/>
                  </a:lnTo>
                  <a:lnTo>
                    <a:pt x="984" y="630"/>
                  </a:lnTo>
                  <a:lnTo>
                    <a:pt x="978" y="630"/>
                  </a:lnTo>
                  <a:lnTo>
                    <a:pt x="954" y="552"/>
                  </a:lnTo>
                  <a:lnTo>
                    <a:pt x="954" y="546"/>
                  </a:lnTo>
                  <a:lnTo>
                    <a:pt x="948" y="522"/>
                  </a:lnTo>
                  <a:lnTo>
                    <a:pt x="984" y="450"/>
                  </a:lnTo>
                  <a:lnTo>
                    <a:pt x="990" y="414"/>
                  </a:lnTo>
                  <a:lnTo>
                    <a:pt x="984" y="408"/>
                  </a:lnTo>
                  <a:lnTo>
                    <a:pt x="978" y="402"/>
                  </a:lnTo>
                  <a:lnTo>
                    <a:pt x="960" y="402"/>
                  </a:lnTo>
                  <a:lnTo>
                    <a:pt x="954" y="402"/>
                  </a:lnTo>
                  <a:lnTo>
                    <a:pt x="948" y="402"/>
                  </a:lnTo>
                  <a:lnTo>
                    <a:pt x="948" y="396"/>
                  </a:lnTo>
                  <a:lnTo>
                    <a:pt x="1002" y="348"/>
                  </a:lnTo>
                  <a:lnTo>
                    <a:pt x="990" y="318"/>
                  </a:lnTo>
                  <a:lnTo>
                    <a:pt x="990" y="300"/>
                  </a:lnTo>
                  <a:lnTo>
                    <a:pt x="996" y="276"/>
                  </a:lnTo>
                  <a:lnTo>
                    <a:pt x="1050" y="204"/>
                  </a:lnTo>
                  <a:lnTo>
                    <a:pt x="1020" y="132"/>
                  </a:lnTo>
                  <a:lnTo>
                    <a:pt x="942" y="90"/>
                  </a:lnTo>
                  <a:lnTo>
                    <a:pt x="930" y="84"/>
                  </a:lnTo>
                  <a:lnTo>
                    <a:pt x="924" y="84"/>
                  </a:lnTo>
                  <a:lnTo>
                    <a:pt x="930" y="78"/>
                  </a:lnTo>
                  <a:lnTo>
                    <a:pt x="924" y="66"/>
                  </a:lnTo>
                  <a:lnTo>
                    <a:pt x="912" y="60"/>
                  </a:lnTo>
                  <a:lnTo>
                    <a:pt x="900" y="48"/>
                  </a:lnTo>
                  <a:lnTo>
                    <a:pt x="888" y="30"/>
                  </a:lnTo>
                  <a:lnTo>
                    <a:pt x="876" y="0"/>
                  </a:lnTo>
                  <a:lnTo>
                    <a:pt x="870" y="0"/>
                  </a:lnTo>
                  <a:lnTo>
                    <a:pt x="864" y="0"/>
                  </a:lnTo>
                  <a:lnTo>
                    <a:pt x="840" y="12"/>
                  </a:lnTo>
                  <a:lnTo>
                    <a:pt x="828" y="18"/>
                  </a:lnTo>
                  <a:lnTo>
                    <a:pt x="804" y="30"/>
                  </a:lnTo>
                  <a:lnTo>
                    <a:pt x="792" y="48"/>
                  </a:lnTo>
                  <a:lnTo>
                    <a:pt x="780" y="54"/>
                  </a:lnTo>
                  <a:lnTo>
                    <a:pt x="762" y="54"/>
                  </a:lnTo>
                  <a:lnTo>
                    <a:pt x="744" y="48"/>
                  </a:lnTo>
                  <a:lnTo>
                    <a:pt x="726" y="48"/>
                  </a:lnTo>
                  <a:lnTo>
                    <a:pt x="720" y="48"/>
                  </a:lnTo>
                  <a:lnTo>
                    <a:pt x="702" y="60"/>
                  </a:lnTo>
                  <a:lnTo>
                    <a:pt x="696" y="84"/>
                  </a:lnTo>
                  <a:lnTo>
                    <a:pt x="690" y="90"/>
                  </a:lnTo>
                  <a:lnTo>
                    <a:pt x="678" y="102"/>
                  </a:lnTo>
                  <a:lnTo>
                    <a:pt x="672" y="114"/>
                  </a:lnTo>
                  <a:lnTo>
                    <a:pt x="660" y="120"/>
                  </a:lnTo>
                  <a:lnTo>
                    <a:pt x="648" y="132"/>
                  </a:lnTo>
                  <a:lnTo>
                    <a:pt x="642" y="144"/>
                  </a:lnTo>
                  <a:lnTo>
                    <a:pt x="648" y="162"/>
                  </a:lnTo>
                  <a:lnTo>
                    <a:pt x="636" y="186"/>
                  </a:lnTo>
                  <a:lnTo>
                    <a:pt x="630" y="228"/>
                  </a:lnTo>
                  <a:lnTo>
                    <a:pt x="618" y="264"/>
                  </a:lnTo>
                  <a:lnTo>
                    <a:pt x="612" y="294"/>
                  </a:lnTo>
                  <a:lnTo>
                    <a:pt x="618" y="318"/>
                  </a:lnTo>
                  <a:lnTo>
                    <a:pt x="618" y="324"/>
                  </a:lnTo>
                  <a:lnTo>
                    <a:pt x="618" y="342"/>
                  </a:lnTo>
                  <a:lnTo>
                    <a:pt x="618" y="360"/>
                  </a:lnTo>
                  <a:lnTo>
                    <a:pt x="612" y="390"/>
                  </a:lnTo>
                  <a:lnTo>
                    <a:pt x="606" y="402"/>
                  </a:lnTo>
                  <a:lnTo>
                    <a:pt x="600" y="402"/>
                  </a:lnTo>
                  <a:lnTo>
                    <a:pt x="582" y="402"/>
                  </a:lnTo>
                  <a:lnTo>
                    <a:pt x="570" y="408"/>
                  </a:lnTo>
                  <a:lnTo>
                    <a:pt x="552" y="426"/>
                  </a:lnTo>
                  <a:lnTo>
                    <a:pt x="540" y="444"/>
                  </a:lnTo>
                  <a:lnTo>
                    <a:pt x="540" y="462"/>
                  </a:lnTo>
                  <a:lnTo>
                    <a:pt x="540" y="486"/>
                  </a:lnTo>
                  <a:lnTo>
                    <a:pt x="534" y="486"/>
                  </a:lnTo>
                  <a:lnTo>
                    <a:pt x="528" y="492"/>
                  </a:lnTo>
                  <a:lnTo>
                    <a:pt x="522" y="498"/>
                  </a:lnTo>
                  <a:lnTo>
                    <a:pt x="516" y="504"/>
                  </a:lnTo>
                  <a:lnTo>
                    <a:pt x="516" y="510"/>
                  </a:lnTo>
                  <a:lnTo>
                    <a:pt x="510" y="504"/>
                  </a:lnTo>
                  <a:lnTo>
                    <a:pt x="504" y="498"/>
                  </a:lnTo>
                  <a:lnTo>
                    <a:pt x="492" y="480"/>
                  </a:lnTo>
                  <a:lnTo>
                    <a:pt x="480" y="468"/>
                  </a:lnTo>
                  <a:lnTo>
                    <a:pt x="456" y="462"/>
                  </a:lnTo>
                  <a:lnTo>
                    <a:pt x="438" y="450"/>
                  </a:lnTo>
                  <a:lnTo>
                    <a:pt x="408" y="426"/>
                  </a:lnTo>
                  <a:lnTo>
                    <a:pt x="396" y="420"/>
                  </a:lnTo>
                  <a:lnTo>
                    <a:pt x="390" y="420"/>
                  </a:lnTo>
                  <a:lnTo>
                    <a:pt x="378" y="426"/>
                  </a:lnTo>
                  <a:lnTo>
                    <a:pt x="372" y="450"/>
                  </a:lnTo>
                  <a:lnTo>
                    <a:pt x="366" y="450"/>
                  </a:lnTo>
                  <a:lnTo>
                    <a:pt x="336" y="456"/>
                  </a:lnTo>
                  <a:lnTo>
                    <a:pt x="324" y="468"/>
                  </a:lnTo>
                  <a:lnTo>
                    <a:pt x="306" y="474"/>
                  </a:lnTo>
                  <a:lnTo>
                    <a:pt x="300" y="480"/>
                  </a:lnTo>
                  <a:lnTo>
                    <a:pt x="288" y="462"/>
                  </a:lnTo>
                  <a:lnTo>
                    <a:pt x="264" y="456"/>
                  </a:lnTo>
                  <a:lnTo>
                    <a:pt x="228" y="438"/>
                  </a:lnTo>
                  <a:lnTo>
                    <a:pt x="222" y="438"/>
                  </a:lnTo>
                  <a:lnTo>
                    <a:pt x="216" y="444"/>
                  </a:lnTo>
                  <a:lnTo>
                    <a:pt x="210" y="444"/>
                  </a:lnTo>
                  <a:lnTo>
                    <a:pt x="204" y="402"/>
                  </a:lnTo>
                  <a:lnTo>
                    <a:pt x="192" y="372"/>
                  </a:lnTo>
                  <a:lnTo>
                    <a:pt x="186" y="360"/>
                  </a:lnTo>
                  <a:lnTo>
                    <a:pt x="132" y="252"/>
                  </a:lnTo>
                  <a:lnTo>
                    <a:pt x="102" y="240"/>
                  </a:lnTo>
                  <a:lnTo>
                    <a:pt x="90" y="240"/>
                  </a:lnTo>
                  <a:lnTo>
                    <a:pt x="66" y="252"/>
                  </a:lnTo>
                  <a:lnTo>
                    <a:pt x="54" y="264"/>
                  </a:lnTo>
                  <a:lnTo>
                    <a:pt x="54" y="276"/>
                  </a:lnTo>
                  <a:lnTo>
                    <a:pt x="54" y="288"/>
                  </a:lnTo>
                  <a:lnTo>
                    <a:pt x="60" y="300"/>
                  </a:lnTo>
                  <a:lnTo>
                    <a:pt x="54" y="318"/>
                  </a:lnTo>
                  <a:lnTo>
                    <a:pt x="48" y="318"/>
                  </a:lnTo>
                  <a:lnTo>
                    <a:pt x="24" y="294"/>
                  </a:lnTo>
                  <a:lnTo>
                    <a:pt x="18" y="294"/>
                  </a:lnTo>
                  <a:lnTo>
                    <a:pt x="0" y="312"/>
                  </a:lnTo>
                  <a:lnTo>
                    <a:pt x="6" y="318"/>
                  </a:lnTo>
                  <a:lnTo>
                    <a:pt x="18" y="324"/>
                  </a:lnTo>
                  <a:lnTo>
                    <a:pt x="30" y="336"/>
                  </a:lnTo>
                  <a:lnTo>
                    <a:pt x="30" y="342"/>
                  </a:lnTo>
                  <a:lnTo>
                    <a:pt x="30" y="360"/>
                  </a:lnTo>
                  <a:lnTo>
                    <a:pt x="36" y="366"/>
                  </a:lnTo>
                  <a:lnTo>
                    <a:pt x="60" y="384"/>
                  </a:lnTo>
                  <a:lnTo>
                    <a:pt x="72" y="402"/>
                  </a:lnTo>
                  <a:lnTo>
                    <a:pt x="78" y="414"/>
                  </a:lnTo>
                  <a:lnTo>
                    <a:pt x="90" y="420"/>
                  </a:lnTo>
                  <a:lnTo>
                    <a:pt x="102" y="450"/>
                  </a:lnTo>
                  <a:lnTo>
                    <a:pt x="120" y="468"/>
                  </a:lnTo>
                  <a:lnTo>
                    <a:pt x="132" y="480"/>
                  </a:lnTo>
                  <a:lnTo>
                    <a:pt x="144" y="492"/>
                  </a:lnTo>
                  <a:lnTo>
                    <a:pt x="156" y="504"/>
                  </a:lnTo>
                  <a:lnTo>
                    <a:pt x="162" y="516"/>
                  </a:lnTo>
                  <a:lnTo>
                    <a:pt x="174" y="522"/>
                  </a:lnTo>
                  <a:lnTo>
                    <a:pt x="192" y="528"/>
                  </a:lnTo>
                  <a:lnTo>
                    <a:pt x="204" y="534"/>
                  </a:lnTo>
                  <a:lnTo>
                    <a:pt x="216" y="534"/>
                  </a:lnTo>
                  <a:lnTo>
                    <a:pt x="222" y="546"/>
                  </a:lnTo>
                  <a:lnTo>
                    <a:pt x="234" y="546"/>
                  </a:lnTo>
                  <a:lnTo>
                    <a:pt x="246" y="558"/>
                  </a:lnTo>
                  <a:lnTo>
                    <a:pt x="258" y="558"/>
                  </a:lnTo>
                  <a:lnTo>
                    <a:pt x="264" y="570"/>
                  </a:lnTo>
                  <a:lnTo>
                    <a:pt x="270" y="582"/>
                  </a:lnTo>
                  <a:lnTo>
                    <a:pt x="282" y="594"/>
                  </a:lnTo>
                  <a:lnTo>
                    <a:pt x="288" y="612"/>
                  </a:lnTo>
                  <a:lnTo>
                    <a:pt x="288" y="642"/>
                  </a:lnTo>
                  <a:lnTo>
                    <a:pt x="294" y="642"/>
                  </a:lnTo>
                  <a:lnTo>
                    <a:pt x="306" y="642"/>
                  </a:lnTo>
                  <a:lnTo>
                    <a:pt x="312" y="648"/>
                  </a:lnTo>
                  <a:lnTo>
                    <a:pt x="318" y="666"/>
                  </a:lnTo>
                  <a:lnTo>
                    <a:pt x="324" y="678"/>
                  </a:lnTo>
                  <a:lnTo>
                    <a:pt x="330" y="684"/>
                  </a:lnTo>
                  <a:lnTo>
                    <a:pt x="336" y="696"/>
                  </a:lnTo>
                  <a:lnTo>
                    <a:pt x="342" y="708"/>
                  </a:lnTo>
                  <a:lnTo>
                    <a:pt x="348" y="714"/>
                  </a:lnTo>
                  <a:lnTo>
                    <a:pt x="342" y="720"/>
                  </a:lnTo>
                  <a:lnTo>
                    <a:pt x="330" y="732"/>
                  </a:lnTo>
                  <a:lnTo>
                    <a:pt x="324" y="744"/>
                  </a:lnTo>
                  <a:lnTo>
                    <a:pt x="324" y="774"/>
                  </a:lnTo>
                  <a:lnTo>
                    <a:pt x="324" y="798"/>
                  </a:lnTo>
                  <a:lnTo>
                    <a:pt x="324" y="822"/>
                  </a:lnTo>
                  <a:lnTo>
                    <a:pt x="312" y="852"/>
                  </a:lnTo>
                  <a:lnTo>
                    <a:pt x="312" y="858"/>
                  </a:lnTo>
                  <a:lnTo>
                    <a:pt x="312" y="870"/>
                  </a:lnTo>
                  <a:lnTo>
                    <a:pt x="318" y="876"/>
                  </a:lnTo>
                  <a:lnTo>
                    <a:pt x="324" y="876"/>
                  </a:lnTo>
                  <a:lnTo>
                    <a:pt x="342" y="882"/>
                  </a:lnTo>
                  <a:lnTo>
                    <a:pt x="348" y="888"/>
                  </a:lnTo>
                  <a:lnTo>
                    <a:pt x="354" y="900"/>
                  </a:lnTo>
                  <a:lnTo>
                    <a:pt x="354" y="924"/>
                  </a:lnTo>
                  <a:lnTo>
                    <a:pt x="348" y="930"/>
                  </a:lnTo>
                  <a:lnTo>
                    <a:pt x="342" y="936"/>
                  </a:lnTo>
                  <a:lnTo>
                    <a:pt x="330" y="936"/>
                  </a:lnTo>
                  <a:lnTo>
                    <a:pt x="330" y="948"/>
                  </a:lnTo>
                  <a:lnTo>
                    <a:pt x="330" y="960"/>
                  </a:lnTo>
                  <a:lnTo>
                    <a:pt x="336" y="996"/>
                  </a:lnTo>
                  <a:lnTo>
                    <a:pt x="354" y="1026"/>
                  </a:lnTo>
                  <a:lnTo>
                    <a:pt x="372" y="1080"/>
                  </a:lnTo>
                  <a:lnTo>
                    <a:pt x="372" y="1092"/>
                  </a:lnTo>
                  <a:lnTo>
                    <a:pt x="366" y="1104"/>
                  </a:lnTo>
                  <a:lnTo>
                    <a:pt x="360" y="1110"/>
                  </a:lnTo>
                  <a:lnTo>
                    <a:pt x="354" y="1158"/>
                  </a:lnTo>
                  <a:lnTo>
                    <a:pt x="348" y="1176"/>
                  </a:lnTo>
                  <a:lnTo>
                    <a:pt x="342" y="1188"/>
                  </a:lnTo>
                  <a:lnTo>
                    <a:pt x="360" y="1206"/>
                  </a:lnTo>
                  <a:lnTo>
                    <a:pt x="396" y="1194"/>
                  </a:lnTo>
                  <a:lnTo>
                    <a:pt x="414" y="1164"/>
                  </a:lnTo>
                  <a:lnTo>
                    <a:pt x="450" y="1152"/>
                  </a:lnTo>
                  <a:lnTo>
                    <a:pt x="444" y="1122"/>
                  </a:lnTo>
                  <a:lnTo>
                    <a:pt x="480" y="1116"/>
                  </a:lnTo>
                  <a:lnTo>
                    <a:pt x="498" y="1116"/>
                  </a:lnTo>
                  <a:lnTo>
                    <a:pt x="510" y="1212"/>
                  </a:lnTo>
                  <a:lnTo>
                    <a:pt x="474" y="1254"/>
                  </a:lnTo>
                  <a:lnTo>
                    <a:pt x="540" y="1296"/>
                  </a:lnTo>
                  <a:lnTo>
                    <a:pt x="600" y="1296"/>
                  </a:lnTo>
                  <a:lnTo>
                    <a:pt x="648" y="1320"/>
                  </a:lnTo>
                  <a:lnTo>
                    <a:pt x="606" y="1344"/>
                  </a:lnTo>
                  <a:lnTo>
                    <a:pt x="612" y="1368"/>
                  </a:lnTo>
                  <a:lnTo>
                    <a:pt x="594" y="1410"/>
                  </a:lnTo>
                  <a:lnTo>
                    <a:pt x="624" y="1446"/>
                  </a:lnTo>
                  <a:lnTo>
                    <a:pt x="654" y="1428"/>
                  </a:lnTo>
                  <a:lnTo>
                    <a:pt x="660" y="1464"/>
                  </a:lnTo>
                  <a:lnTo>
                    <a:pt x="756" y="1470"/>
                  </a:lnTo>
                  <a:lnTo>
                    <a:pt x="792" y="1458"/>
                  </a:lnTo>
                  <a:lnTo>
                    <a:pt x="834" y="1386"/>
                  </a:lnTo>
                  <a:lnTo>
                    <a:pt x="846" y="1392"/>
                  </a:lnTo>
                  <a:lnTo>
                    <a:pt x="858" y="1386"/>
                  </a:lnTo>
                  <a:lnTo>
                    <a:pt x="876" y="1422"/>
                  </a:lnTo>
                  <a:lnTo>
                    <a:pt x="876" y="1428"/>
                  </a:lnTo>
                  <a:lnTo>
                    <a:pt x="948" y="1434"/>
                  </a:lnTo>
                  <a:lnTo>
                    <a:pt x="978" y="1422"/>
                  </a:lnTo>
                  <a:lnTo>
                    <a:pt x="978" y="1404"/>
                  </a:lnTo>
                  <a:lnTo>
                    <a:pt x="966" y="1374"/>
                  </a:lnTo>
                  <a:lnTo>
                    <a:pt x="984" y="1368"/>
                  </a:lnTo>
                  <a:lnTo>
                    <a:pt x="1002" y="1374"/>
                  </a:lnTo>
                  <a:lnTo>
                    <a:pt x="1008" y="1368"/>
                  </a:lnTo>
                  <a:lnTo>
                    <a:pt x="1008" y="1350"/>
                  </a:lnTo>
                  <a:lnTo>
                    <a:pt x="996" y="1344"/>
                  </a:lnTo>
                  <a:lnTo>
                    <a:pt x="996" y="1326"/>
                  </a:lnTo>
                  <a:lnTo>
                    <a:pt x="1002" y="1320"/>
                  </a:lnTo>
                  <a:lnTo>
                    <a:pt x="1008" y="1290"/>
                  </a:lnTo>
                  <a:lnTo>
                    <a:pt x="990" y="1278"/>
                  </a:lnTo>
                  <a:lnTo>
                    <a:pt x="972" y="1248"/>
                  </a:lnTo>
                  <a:lnTo>
                    <a:pt x="978" y="1236"/>
                  </a:lnTo>
                  <a:lnTo>
                    <a:pt x="996" y="1224"/>
                  </a:lnTo>
                  <a:lnTo>
                    <a:pt x="996" y="1206"/>
                  </a:lnTo>
                  <a:lnTo>
                    <a:pt x="1074" y="1224"/>
                  </a:lnTo>
                  <a:lnTo>
                    <a:pt x="1116" y="1224"/>
                  </a:lnTo>
                  <a:lnTo>
                    <a:pt x="1116" y="1218"/>
                  </a:lnTo>
                  <a:lnTo>
                    <a:pt x="1104" y="1188"/>
                  </a:lnTo>
                  <a:lnTo>
                    <a:pt x="1080" y="1140"/>
                  </a:lnTo>
                  <a:lnTo>
                    <a:pt x="1062" y="1110"/>
                  </a:lnTo>
                  <a:lnTo>
                    <a:pt x="1044" y="1086"/>
                  </a:lnTo>
                  <a:lnTo>
                    <a:pt x="1038" y="1068"/>
                  </a:lnTo>
                  <a:lnTo>
                    <a:pt x="1044" y="1044"/>
                  </a:lnTo>
                  <a:lnTo>
                    <a:pt x="1152" y="846"/>
                  </a:lnTo>
                  <a:lnTo>
                    <a:pt x="1152" y="79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5" name="Freeform 543">
              <a:extLst>
                <a:ext uri="{FF2B5EF4-FFF2-40B4-BE49-F238E27FC236}">
                  <a16:creationId xmlns:a16="http://schemas.microsoft.com/office/drawing/2014/main" id="{AD8A4121-9455-1295-82C5-447BF7353761}"/>
                </a:ext>
              </a:extLst>
            </p:cNvPr>
            <p:cNvSpPr/>
            <p:nvPr/>
          </p:nvSpPr>
          <p:spPr>
            <a:xfrm>
              <a:off x="6924675" y="2519363"/>
              <a:ext cx="523875" cy="619125"/>
            </a:xfrm>
            <a:custGeom>
              <a:avLst/>
              <a:gdLst>
                <a:gd name="T0" fmla="*/ 330 w 330"/>
                <a:gd name="T1" fmla="*/ 204 h 390"/>
                <a:gd name="T2" fmla="*/ 282 w 330"/>
                <a:gd name="T3" fmla="*/ 180 h 390"/>
                <a:gd name="T4" fmla="*/ 222 w 330"/>
                <a:gd name="T5" fmla="*/ 180 h 390"/>
                <a:gd name="T6" fmla="*/ 156 w 330"/>
                <a:gd name="T7" fmla="*/ 138 h 390"/>
                <a:gd name="T8" fmla="*/ 192 w 330"/>
                <a:gd name="T9" fmla="*/ 96 h 390"/>
                <a:gd name="T10" fmla="*/ 180 w 330"/>
                <a:gd name="T11" fmla="*/ 0 h 390"/>
                <a:gd name="T12" fmla="*/ 162 w 330"/>
                <a:gd name="T13" fmla="*/ 0 h 390"/>
                <a:gd name="T14" fmla="*/ 126 w 330"/>
                <a:gd name="T15" fmla="*/ 6 h 390"/>
                <a:gd name="T16" fmla="*/ 132 w 330"/>
                <a:gd name="T17" fmla="*/ 36 h 390"/>
                <a:gd name="T18" fmla="*/ 96 w 330"/>
                <a:gd name="T19" fmla="*/ 48 h 390"/>
                <a:gd name="T20" fmla="*/ 78 w 330"/>
                <a:gd name="T21" fmla="*/ 78 h 390"/>
                <a:gd name="T22" fmla="*/ 42 w 330"/>
                <a:gd name="T23" fmla="*/ 90 h 390"/>
                <a:gd name="T24" fmla="*/ 24 w 330"/>
                <a:gd name="T25" fmla="*/ 72 h 390"/>
                <a:gd name="T26" fmla="*/ 12 w 330"/>
                <a:gd name="T27" fmla="*/ 78 h 390"/>
                <a:gd name="T28" fmla="*/ 0 w 330"/>
                <a:gd name="T29" fmla="*/ 96 h 390"/>
                <a:gd name="T30" fmla="*/ 6 w 330"/>
                <a:gd name="T31" fmla="*/ 108 h 390"/>
                <a:gd name="T32" fmla="*/ 6 w 330"/>
                <a:gd name="T33" fmla="*/ 126 h 390"/>
                <a:gd name="T34" fmla="*/ 6 w 330"/>
                <a:gd name="T35" fmla="*/ 144 h 390"/>
                <a:gd name="T36" fmla="*/ 6 w 330"/>
                <a:gd name="T37" fmla="*/ 162 h 390"/>
                <a:gd name="T38" fmla="*/ 12 w 330"/>
                <a:gd name="T39" fmla="*/ 174 h 390"/>
                <a:gd name="T40" fmla="*/ 30 w 330"/>
                <a:gd name="T41" fmla="*/ 192 h 390"/>
                <a:gd name="T42" fmla="*/ 30 w 330"/>
                <a:gd name="T43" fmla="*/ 198 h 390"/>
                <a:gd name="T44" fmla="*/ 48 w 330"/>
                <a:gd name="T45" fmla="*/ 240 h 390"/>
                <a:gd name="T46" fmla="*/ 60 w 330"/>
                <a:gd name="T47" fmla="*/ 276 h 390"/>
                <a:gd name="T48" fmla="*/ 66 w 330"/>
                <a:gd name="T49" fmla="*/ 324 h 390"/>
                <a:gd name="T50" fmla="*/ 72 w 330"/>
                <a:gd name="T51" fmla="*/ 324 h 390"/>
                <a:gd name="T52" fmla="*/ 78 w 330"/>
                <a:gd name="T53" fmla="*/ 312 h 390"/>
                <a:gd name="T54" fmla="*/ 84 w 330"/>
                <a:gd name="T55" fmla="*/ 312 h 390"/>
                <a:gd name="T56" fmla="*/ 90 w 330"/>
                <a:gd name="T57" fmla="*/ 324 h 390"/>
                <a:gd name="T58" fmla="*/ 102 w 330"/>
                <a:gd name="T59" fmla="*/ 330 h 390"/>
                <a:gd name="T60" fmla="*/ 114 w 330"/>
                <a:gd name="T61" fmla="*/ 330 h 390"/>
                <a:gd name="T62" fmla="*/ 114 w 330"/>
                <a:gd name="T63" fmla="*/ 336 h 390"/>
                <a:gd name="T64" fmla="*/ 114 w 330"/>
                <a:gd name="T65" fmla="*/ 348 h 390"/>
                <a:gd name="T66" fmla="*/ 108 w 330"/>
                <a:gd name="T67" fmla="*/ 360 h 390"/>
                <a:gd name="T68" fmla="*/ 114 w 330"/>
                <a:gd name="T69" fmla="*/ 360 h 390"/>
                <a:gd name="T70" fmla="*/ 114 w 330"/>
                <a:gd name="T71" fmla="*/ 366 h 390"/>
                <a:gd name="T72" fmla="*/ 120 w 330"/>
                <a:gd name="T73" fmla="*/ 366 h 390"/>
                <a:gd name="T74" fmla="*/ 126 w 330"/>
                <a:gd name="T75" fmla="*/ 360 h 390"/>
                <a:gd name="T76" fmla="*/ 132 w 330"/>
                <a:gd name="T77" fmla="*/ 366 h 390"/>
                <a:gd name="T78" fmla="*/ 132 w 330"/>
                <a:gd name="T79" fmla="*/ 372 h 390"/>
                <a:gd name="T80" fmla="*/ 138 w 330"/>
                <a:gd name="T81" fmla="*/ 372 h 390"/>
                <a:gd name="T82" fmla="*/ 150 w 330"/>
                <a:gd name="T83" fmla="*/ 366 h 390"/>
                <a:gd name="T84" fmla="*/ 156 w 330"/>
                <a:gd name="T85" fmla="*/ 366 h 390"/>
                <a:gd name="T86" fmla="*/ 162 w 330"/>
                <a:gd name="T87" fmla="*/ 366 h 390"/>
                <a:gd name="T88" fmla="*/ 168 w 330"/>
                <a:gd name="T89" fmla="*/ 372 h 390"/>
                <a:gd name="T90" fmla="*/ 174 w 330"/>
                <a:gd name="T91" fmla="*/ 378 h 390"/>
                <a:gd name="T92" fmla="*/ 180 w 330"/>
                <a:gd name="T93" fmla="*/ 378 h 390"/>
                <a:gd name="T94" fmla="*/ 192 w 330"/>
                <a:gd name="T95" fmla="*/ 384 h 390"/>
                <a:gd name="T96" fmla="*/ 192 w 330"/>
                <a:gd name="T97" fmla="*/ 390 h 390"/>
                <a:gd name="T98" fmla="*/ 204 w 330"/>
                <a:gd name="T99" fmla="*/ 372 h 390"/>
                <a:gd name="T100" fmla="*/ 228 w 330"/>
                <a:gd name="T101" fmla="*/ 360 h 390"/>
                <a:gd name="T102" fmla="*/ 234 w 330"/>
                <a:gd name="T103" fmla="*/ 342 h 390"/>
                <a:gd name="T104" fmla="*/ 288 w 330"/>
                <a:gd name="T105" fmla="*/ 348 h 390"/>
                <a:gd name="T106" fmla="*/ 306 w 330"/>
                <a:gd name="T107" fmla="*/ 330 h 390"/>
                <a:gd name="T108" fmla="*/ 276 w 330"/>
                <a:gd name="T109" fmla="*/ 294 h 390"/>
                <a:gd name="T110" fmla="*/ 294 w 330"/>
                <a:gd name="T111" fmla="*/ 252 h 390"/>
                <a:gd name="T112" fmla="*/ 288 w 330"/>
                <a:gd name="T113" fmla="*/ 228 h 390"/>
                <a:gd name="T114" fmla="*/ 330 w 330"/>
                <a:gd name="T115" fmla="*/ 204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330" h="390">
                  <a:moveTo>
                    <a:pt x="330" y="204"/>
                  </a:moveTo>
                  <a:lnTo>
                    <a:pt x="282" y="180"/>
                  </a:lnTo>
                  <a:lnTo>
                    <a:pt x="222" y="180"/>
                  </a:lnTo>
                  <a:lnTo>
                    <a:pt x="156" y="138"/>
                  </a:lnTo>
                  <a:lnTo>
                    <a:pt x="192" y="96"/>
                  </a:lnTo>
                  <a:lnTo>
                    <a:pt x="180" y="0"/>
                  </a:lnTo>
                  <a:lnTo>
                    <a:pt x="162" y="0"/>
                  </a:lnTo>
                  <a:lnTo>
                    <a:pt x="126" y="6"/>
                  </a:lnTo>
                  <a:lnTo>
                    <a:pt x="132" y="36"/>
                  </a:lnTo>
                  <a:lnTo>
                    <a:pt x="96" y="48"/>
                  </a:lnTo>
                  <a:lnTo>
                    <a:pt x="78" y="78"/>
                  </a:lnTo>
                  <a:lnTo>
                    <a:pt x="42" y="90"/>
                  </a:lnTo>
                  <a:lnTo>
                    <a:pt x="24" y="72"/>
                  </a:lnTo>
                  <a:lnTo>
                    <a:pt x="12" y="78"/>
                  </a:lnTo>
                  <a:lnTo>
                    <a:pt x="0" y="96"/>
                  </a:lnTo>
                  <a:lnTo>
                    <a:pt x="6" y="108"/>
                  </a:lnTo>
                  <a:lnTo>
                    <a:pt x="6" y="126"/>
                  </a:lnTo>
                  <a:lnTo>
                    <a:pt x="6" y="144"/>
                  </a:lnTo>
                  <a:lnTo>
                    <a:pt x="6" y="162"/>
                  </a:lnTo>
                  <a:lnTo>
                    <a:pt x="12" y="174"/>
                  </a:lnTo>
                  <a:lnTo>
                    <a:pt x="30" y="192"/>
                  </a:lnTo>
                  <a:lnTo>
                    <a:pt x="30" y="198"/>
                  </a:lnTo>
                  <a:lnTo>
                    <a:pt x="48" y="240"/>
                  </a:lnTo>
                  <a:lnTo>
                    <a:pt x="60" y="276"/>
                  </a:lnTo>
                  <a:lnTo>
                    <a:pt x="66" y="324"/>
                  </a:lnTo>
                  <a:lnTo>
                    <a:pt x="72" y="324"/>
                  </a:lnTo>
                  <a:lnTo>
                    <a:pt x="78" y="312"/>
                  </a:lnTo>
                  <a:lnTo>
                    <a:pt x="84" y="312"/>
                  </a:lnTo>
                  <a:lnTo>
                    <a:pt x="90" y="324"/>
                  </a:lnTo>
                  <a:lnTo>
                    <a:pt x="102" y="330"/>
                  </a:lnTo>
                  <a:lnTo>
                    <a:pt x="114" y="330"/>
                  </a:lnTo>
                  <a:lnTo>
                    <a:pt x="114" y="336"/>
                  </a:lnTo>
                  <a:lnTo>
                    <a:pt x="114" y="348"/>
                  </a:lnTo>
                  <a:lnTo>
                    <a:pt x="108" y="360"/>
                  </a:lnTo>
                  <a:lnTo>
                    <a:pt x="114" y="360"/>
                  </a:lnTo>
                  <a:lnTo>
                    <a:pt x="114" y="366"/>
                  </a:lnTo>
                  <a:lnTo>
                    <a:pt x="120" y="366"/>
                  </a:lnTo>
                  <a:lnTo>
                    <a:pt x="126" y="360"/>
                  </a:lnTo>
                  <a:lnTo>
                    <a:pt x="132" y="366"/>
                  </a:lnTo>
                  <a:lnTo>
                    <a:pt x="132" y="372"/>
                  </a:lnTo>
                  <a:lnTo>
                    <a:pt x="138" y="372"/>
                  </a:lnTo>
                  <a:lnTo>
                    <a:pt x="150" y="366"/>
                  </a:lnTo>
                  <a:lnTo>
                    <a:pt x="156" y="366"/>
                  </a:lnTo>
                  <a:lnTo>
                    <a:pt x="162" y="366"/>
                  </a:lnTo>
                  <a:lnTo>
                    <a:pt x="168" y="372"/>
                  </a:lnTo>
                  <a:lnTo>
                    <a:pt x="174" y="378"/>
                  </a:lnTo>
                  <a:lnTo>
                    <a:pt x="180" y="378"/>
                  </a:lnTo>
                  <a:lnTo>
                    <a:pt x="192" y="384"/>
                  </a:lnTo>
                  <a:lnTo>
                    <a:pt x="192" y="390"/>
                  </a:lnTo>
                  <a:lnTo>
                    <a:pt x="204" y="372"/>
                  </a:lnTo>
                  <a:lnTo>
                    <a:pt x="228" y="360"/>
                  </a:lnTo>
                  <a:lnTo>
                    <a:pt x="234" y="342"/>
                  </a:lnTo>
                  <a:lnTo>
                    <a:pt x="288" y="348"/>
                  </a:lnTo>
                  <a:lnTo>
                    <a:pt x="306" y="330"/>
                  </a:lnTo>
                  <a:lnTo>
                    <a:pt x="276" y="294"/>
                  </a:lnTo>
                  <a:lnTo>
                    <a:pt x="294" y="252"/>
                  </a:lnTo>
                  <a:lnTo>
                    <a:pt x="288" y="228"/>
                  </a:lnTo>
                  <a:lnTo>
                    <a:pt x="330" y="20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6" name="Freeform 544">
              <a:extLst>
                <a:ext uri="{FF2B5EF4-FFF2-40B4-BE49-F238E27FC236}">
                  <a16:creationId xmlns:a16="http://schemas.microsoft.com/office/drawing/2014/main" id="{E4691037-45C5-8C9F-7FFE-E65F2DBB3C1C}"/>
                </a:ext>
              </a:extLst>
            </p:cNvPr>
            <p:cNvSpPr/>
            <p:nvPr/>
          </p:nvSpPr>
          <p:spPr>
            <a:xfrm>
              <a:off x="6515100" y="3776663"/>
              <a:ext cx="819150" cy="676275"/>
            </a:xfrm>
            <a:custGeom>
              <a:avLst/>
              <a:gdLst>
                <a:gd name="T0" fmla="*/ 510 w 516"/>
                <a:gd name="T1" fmla="*/ 156 h 426"/>
                <a:gd name="T2" fmla="*/ 480 w 516"/>
                <a:gd name="T3" fmla="*/ 150 h 426"/>
                <a:gd name="T4" fmla="*/ 426 w 516"/>
                <a:gd name="T5" fmla="*/ 102 h 426"/>
                <a:gd name="T6" fmla="*/ 366 w 516"/>
                <a:gd name="T7" fmla="*/ 60 h 426"/>
                <a:gd name="T8" fmla="*/ 276 w 516"/>
                <a:gd name="T9" fmla="*/ 0 h 426"/>
                <a:gd name="T10" fmla="*/ 264 w 516"/>
                <a:gd name="T11" fmla="*/ 18 h 426"/>
                <a:gd name="T12" fmla="*/ 264 w 516"/>
                <a:gd name="T13" fmla="*/ 30 h 426"/>
                <a:gd name="T14" fmla="*/ 252 w 516"/>
                <a:gd name="T15" fmla="*/ 24 h 426"/>
                <a:gd name="T16" fmla="*/ 240 w 516"/>
                <a:gd name="T17" fmla="*/ 42 h 426"/>
                <a:gd name="T18" fmla="*/ 228 w 516"/>
                <a:gd name="T19" fmla="*/ 60 h 426"/>
                <a:gd name="T20" fmla="*/ 216 w 516"/>
                <a:gd name="T21" fmla="*/ 72 h 426"/>
                <a:gd name="T22" fmla="*/ 216 w 516"/>
                <a:gd name="T23" fmla="*/ 84 h 426"/>
                <a:gd name="T24" fmla="*/ 210 w 516"/>
                <a:gd name="T25" fmla="*/ 102 h 426"/>
                <a:gd name="T26" fmla="*/ 198 w 516"/>
                <a:gd name="T27" fmla="*/ 102 h 426"/>
                <a:gd name="T28" fmla="*/ 186 w 516"/>
                <a:gd name="T29" fmla="*/ 90 h 426"/>
                <a:gd name="T30" fmla="*/ 180 w 516"/>
                <a:gd name="T31" fmla="*/ 102 h 426"/>
                <a:gd name="T32" fmla="*/ 180 w 516"/>
                <a:gd name="T33" fmla="*/ 132 h 426"/>
                <a:gd name="T34" fmla="*/ 180 w 516"/>
                <a:gd name="T35" fmla="*/ 144 h 426"/>
                <a:gd name="T36" fmla="*/ 162 w 516"/>
                <a:gd name="T37" fmla="*/ 144 h 426"/>
                <a:gd name="T38" fmla="*/ 150 w 516"/>
                <a:gd name="T39" fmla="*/ 144 h 426"/>
                <a:gd name="T40" fmla="*/ 138 w 516"/>
                <a:gd name="T41" fmla="*/ 150 h 426"/>
                <a:gd name="T42" fmla="*/ 126 w 516"/>
                <a:gd name="T43" fmla="*/ 150 h 426"/>
                <a:gd name="T44" fmla="*/ 120 w 516"/>
                <a:gd name="T45" fmla="*/ 162 h 426"/>
                <a:gd name="T46" fmla="*/ 108 w 516"/>
                <a:gd name="T47" fmla="*/ 150 h 426"/>
                <a:gd name="T48" fmla="*/ 96 w 516"/>
                <a:gd name="T49" fmla="*/ 150 h 426"/>
                <a:gd name="T50" fmla="*/ 84 w 516"/>
                <a:gd name="T51" fmla="*/ 168 h 426"/>
                <a:gd name="T52" fmla="*/ 72 w 516"/>
                <a:gd name="T53" fmla="*/ 174 h 426"/>
                <a:gd name="T54" fmla="*/ 78 w 516"/>
                <a:gd name="T55" fmla="*/ 198 h 426"/>
                <a:gd name="T56" fmla="*/ 72 w 516"/>
                <a:gd name="T57" fmla="*/ 204 h 426"/>
                <a:gd name="T58" fmla="*/ 60 w 516"/>
                <a:gd name="T59" fmla="*/ 216 h 426"/>
                <a:gd name="T60" fmla="*/ 54 w 516"/>
                <a:gd name="T61" fmla="*/ 222 h 426"/>
                <a:gd name="T62" fmla="*/ 42 w 516"/>
                <a:gd name="T63" fmla="*/ 228 h 426"/>
                <a:gd name="T64" fmla="*/ 42 w 516"/>
                <a:gd name="T65" fmla="*/ 240 h 426"/>
                <a:gd name="T66" fmla="*/ 30 w 516"/>
                <a:gd name="T67" fmla="*/ 246 h 426"/>
                <a:gd name="T68" fmla="*/ 24 w 516"/>
                <a:gd name="T69" fmla="*/ 258 h 426"/>
                <a:gd name="T70" fmla="*/ 18 w 516"/>
                <a:gd name="T71" fmla="*/ 252 h 426"/>
                <a:gd name="T72" fmla="*/ 12 w 516"/>
                <a:gd name="T73" fmla="*/ 264 h 426"/>
                <a:gd name="T74" fmla="*/ 12 w 516"/>
                <a:gd name="T75" fmla="*/ 276 h 426"/>
                <a:gd name="T76" fmla="*/ 0 w 516"/>
                <a:gd name="T77" fmla="*/ 282 h 426"/>
                <a:gd name="T78" fmla="*/ 0 w 516"/>
                <a:gd name="T79" fmla="*/ 294 h 426"/>
                <a:gd name="T80" fmla="*/ 12 w 516"/>
                <a:gd name="T81" fmla="*/ 312 h 426"/>
                <a:gd name="T82" fmla="*/ 18 w 516"/>
                <a:gd name="T83" fmla="*/ 330 h 426"/>
                <a:gd name="T84" fmla="*/ 48 w 516"/>
                <a:gd name="T85" fmla="*/ 354 h 426"/>
                <a:gd name="T86" fmla="*/ 78 w 516"/>
                <a:gd name="T87" fmla="*/ 336 h 426"/>
                <a:gd name="T88" fmla="*/ 132 w 516"/>
                <a:gd name="T89" fmla="*/ 330 h 426"/>
                <a:gd name="T90" fmla="*/ 150 w 516"/>
                <a:gd name="T91" fmla="*/ 294 h 426"/>
                <a:gd name="T92" fmla="*/ 198 w 516"/>
                <a:gd name="T93" fmla="*/ 306 h 426"/>
                <a:gd name="T94" fmla="*/ 246 w 516"/>
                <a:gd name="T95" fmla="*/ 360 h 426"/>
                <a:gd name="T96" fmla="*/ 294 w 516"/>
                <a:gd name="T97" fmla="*/ 402 h 426"/>
                <a:gd name="T98" fmla="*/ 312 w 516"/>
                <a:gd name="T99" fmla="*/ 426 h 426"/>
                <a:gd name="T100" fmla="*/ 348 w 516"/>
                <a:gd name="T101" fmla="*/ 408 h 426"/>
                <a:gd name="T102" fmla="*/ 372 w 516"/>
                <a:gd name="T103" fmla="*/ 414 h 426"/>
                <a:gd name="T104" fmla="*/ 378 w 516"/>
                <a:gd name="T105" fmla="*/ 342 h 426"/>
                <a:gd name="T106" fmla="*/ 414 w 516"/>
                <a:gd name="T107" fmla="*/ 312 h 426"/>
                <a:gd name="T108" fmla="*/ 438 w 516"/>
                <a:gd name="T109" fmla="*/ 264 h 426"/>
                <a:gd name="T110" fmla="*/ 468 w 516"/>
                <a:gd name="T111" fmla="*/ 264 h 426"/>
                <a:gd name="T112" fmla="*/ 516 w 516"/>
                <a:gd name="T113" fmla="*/ 198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16" h="426">
                  <a:moveTo>
                    <a:pt x="516" y="198"/>
                  </a:moveTo>
                  <a:lnTo>
                    <a:pt x="510" y="156"/>
                  </a:lnTo>
                  <a:lnTo>
                    <a:pt x="498" y="156"/>
                  </a:lnTo>
                  <a:lnTo>
                    <a:pt x="480" y="150"/>
                  </a:lnTo>
                  <a:lnTo>
                    <a:pt x="432" y="102"/>
                  </a:lnTo>
                  <a:lnTo>
                    <a:pt x="426" y="102"/>
                  </a:lnTo>
                  <a:lnTo>
                    <a:pt x="402" y="84"/>
                  </a:lnTo>
                  <a:lnTo>
                    <a:pt x="366" y="60"/>
                  </a:lnTo>
                  <a:lnTo>
                    <a:pt x="318" y="18"/>
                  </a:lnTo>
                  <a:lnTo>
                    <a:pt x="276" y="0"/>
                  </a:lnTo>
                  <a:lnTo>
                    <a:pt x="270" y="6"/>
                  </a:lnTo>
                  <a:lnTo>
                    <a:pt x="264" y="18"/>
                  </a:lnTo>
                  <a:lnTo>
                    <a:pt x="264" y="24"/>
                  </a:lnTo>
                  <a:lnTo>
                    <a:pt x="264" y="30"/>
                  </a:lnTo>
                  <a:lnTo>
                    <a:pt x="258" y="30"/>
                  </a:lnTo>
                  <a:lnTo>
                    <a:pt x="252" y="24"/>
                  </a:lnTo>
                  <a:lnTo>
                    <a:pt x="246" y="30"/>
                  </a:lnTo>
                  <a:lnTo>
                    <a:pt x="240" y="42"/>
                  </a:lnTo>
                  <a:lnTo>
                    <a:pt x="234" y="48"/>
                  </a:lnTo>
                  <a:lnTo>
                    <a:pt x="228" y="60"/>
                  </a:lnTo>
                  <a:lnTo>
                    <a:pt x="222" y="72"/>
                  </a:lnTo>
                  <a:lnTo>
                    <a:pt x="216" y="72"/>
                  </a:lnTo>
                  <a:lnTo>
                    <a:pt x="216" y="78"/>
                  </a:lnTo>
                  <a:lnTo>
                    <a:pt x="216" y="84"/>
                  </a:lnTo>
                  <a:lnTo>
                    <a:pt x="216" y="96"/>
                  </a:lnTo>
                  <a:lnTo>
                    <a:pt x="210" y="102"/>
                  </a:lnTo>
                  <a:lnTo>
                    <a:pt x="204" y="102"/>
                  </a:lnTo>
                  <a:lnTo>
                    <a:pt x="198" y="102"/>
                  </a:lnTo>
                  <a:lnTo>
                    <a:pt x="192" y="90"/>
                  </a:lnTo>
                  <a:lnTo>
                    <a:pt x="186" y="90"/>
                  </a:lnTo>
                  <a:lnTo>
                    <a:pt x="180" y="96"/>
                  </a:lnTo>
                  <a:lnTo>
                    <a:pt x="180" y="102"/>
                  </a:lnTo>
                  <a:lnTo>
                    <a:pt x="180" y="126"/>
                  </a:lnTo>
                  <a:lnTo>
                    <a:pt x="180" y="132"/>
                  </a:lnTo>
                  <a:lnTo>
                    <a:pt x="180" y="138"/>
                  </a:lnTo>
                  <a:lnTo>
                    <a:pt x="180" y="144"/>
                  </a:lnTo>
                  <a:lnTo>
                    <a:pt x="168" y="144"/>
                  </a:lnTo>
                  <a:lnTo>
                    <a:pt x="162" y="144"/>
                  </a:lnTo>
                  <a:lnTo>
                    <a:pt x="156" y="144"/>
                  </a:lnTo>
                  <a:lnTo>
                    <a:pt x="150" y="144"/>
                  </a:lnTo>
                  <a:lnTo>
                    <a:pt x="144" y="144"/>
                  </a:lnTo>
                  <a:lnTo>
                    <a:pt x="138" y="150"/>
                  </a:lnTo>
                  <a:lnTo>
                    <a:pt x="132" y="150"/>
                  </a:lnTo>
                  <a:lnTo>
                    <a:pt x="126" y="150"/>
                  </a:lnTo>
                  <a:lnTo>
                    <a:pt x="126" y="156"/>
                  </a:lnTo>
                  <a:lnTo>
                    <a:pt x="120" y="162"/>
                  </a:lnTo>
                  <a:lnTo>
                    <a:pt x="114" y="150"/>
                  </a:lnTo>
                  <a:lnTo>
                    <a:pt x="108" y="150"/>
                  </a:lnTo>
                  <a:lnTo>
                    <a:pt x="102" y="150"/>
                  </a:lnTo>
                  <a:lnTo>
                    <a:pt x="96" y="150"/>
                  </a:lnTo>
                  <a:lnTo>
                    <a:pt x="90" y="156"/>
                  </a:lnTo>
                  <a:lnTo>
                    <a:pt x="84" y="168"/>
                  </a:lnTo>
                  <a:lnTo>
                    <a:pt x="78" y="168"/>
                  </a:lnTo>
                  <a:lnTo>
                    <a:pt x="72" y="174"/>
                  </a:lnTo>
                  <a:lnTo>
                    <a:pt x="78" y="186"/>
                  </a:lnTo>
                  <a:lnTo>
                    <a:pt x="78" y="198"/>
                  </a:lnTo>
                  <a:lnTo>
                    <a:pt x="78" y="204"/>
                  </a:lnTo>
                  <a:lnTo>
                    <a:pt x="72" y="204"/>
                  </a:lnTo>
                  <a:lnTo>
                    <a:pt x="66" y="210"/>
                  </a:lnTo>
                  <a:lnTo>
                    <a:pt x="60" y="216"/>
                  </a:lnTo>
                  <a:lnTo>
                    <a:pt x="60" y="222"/>
                  </a:lnTo>
                  <a:lnTo>
                    <a:pt x="54" y="222"/>
                  </a:lnTo>
                  <a:lnTo>
                    <a:pt x="48" y="228"/>
                  </a:lnTo>
                  <a:lnTo>
                    <a:pt x="42" y="228"/>
                  </a:lnTo>
                  <a:lnTo>
                    <a:pt x="42" y="234"/>
                  </a:lnTo>
                  <a:lnTo>
                    <a:pt x="42" y="240"/>
                  </a:lnTo>
                  <a:lnTo>
                    <a:pt x="36" y="240"/>
                  </a:lnTo>
                  <a:lnTo>
                    <a:pt x="30" y="246"/>
                  </a:lnTo>
                  <a:lnTo>
                    <a:pt x="30" y="258"/>
                  </a:lnTo>
                  <a:lnTo>
                    <a:pt x="24" y="258"/>
                  </a:lnTo>
                  <a:lnTo>
                    <a:pt x="24" y="252"/>
                  </a:lnTo>
                  <a:lnTo>
                    <a:pt x="18" y="252"/>
                  </a:lnTo>
                  <a:lnTo>
                    <a:pt x="12" y="258"/>
                  </a:lnTo>
                  <a:lnTo>
                    <a:pt x="12" y="264"/>
                  </a:lnTo>
                  <a:lnTo>
                    <a:pt x="12" y="270"/>
                  </a:lnTo>
                  <a:lnTo>
                    <a:pt x="12" y="276"/>
                  </a:lnTo>
                  <a:lnTo>
                    <a:pt x="6" y="276"/>
                  </a:lnTo>
                  <a:lnTo>
                    <a:pt x="0" y="282"/>
                  </a:lnTo>
                  <a:lnTo>
                    <a:pt x="0" y="288"/>
                  </a:lnTo>
                  <a:lnTo>
                    <a:pt x="0" y="294"/>
                  </a:lnTo>
                  <a:lnTo>
                    <a:pt x="6" y="300"/>
                  </a:lnTo>
                  <a:lnTo>
                    <a:pt x="12" y="312"/>
                  </a:lnTo>
                  <a:lnTo>
                    <a:pt x="18" y="324"/>
                  </a:lnTo>
                  <a:lnTo>
                    <a:pt x="18" y="330"/>
                  </a:lnTo>
                  <a:lnTo>
                    <a:pt x="36" y="330"/>
                  </a:lnTo>
                  <a:lnTo>
                    <a:pt x="48" y="354"/>
                  </a:lnTo>
                  <a:lnTo>
                    <a:pt x="48" y="348"/>
                  </a:lnTo>
                  <a:lnTo>
                    <a:pt x="78" y="336"/>
                  </a:lnTo>
                  <a:lnTo>
                    <a:pt x="108" y="330"/>
                  </a:lnTo>
                  <a:lnTo>
                    <a:pt x="132" y="330"/>
                  </a:lnTo>
                  <a:lnTo>
                    <a:pt x="144" y="324"/>
                  </a:lnTo>
                  <a:lnTo>
                    <a:pt x="150" y="294"/>
                  </a:lnTo>
                  <a:lnTo>
                    <a:pt x="180" y="294"/>
                  </a:lnTo>
                  <a:lnTo>
                    <a:pt x="198" y="306"/>
                  </a:lnTo>
                  <a:lnTo>
                    <a:pt x="216" y="324"/>
                  </a:lnTo>
                  <a:lnTo>
                    <a:pt x="246" y="360"/>
                  </a:lnTo>
                  <a:lnTo>
                    <a:pt x="264" y="366"/>
                  </a:lnTo>
                  <a:lnTo>
                    <a:pt x="294" y="402"/>
                  </a:lnTo>
                  <a:lnTo>
                    <a:pt x="288" y="408"/>
                  </a:lnTo>
                  <a:lnTo>
                    <a:pt x="312" y="426"/>
                  </a:lnTo>
                  <a:lnTo>
                    <a:pt x="318" y="420"/>
                  </a:lnTo>
                  <a:lnTo>
                    <a:pt x="348" y="408"/>
                  </a:lnTo>
                  <a:lnTo>
                    <a:pt x="366" y="414"/>
                  </a:lnTo>
                  <a:lnTo>
                    <a:pt x="372" y="414"/>
                  </a:lnTo>
                  <a:lnTo>
                    <a:pt x="372" y="372"/>
                  </a:lnTo>
                  <a:lnTo>
                    <a:pt x="378" y="342"/>
                  </a:lnTo>
                  <a:lnTo>
                    <a:pt x="396" y="318"/>
                  </a:lnTo>
                  <a:lnTo>
                    <a:pt x="414" y="312"/>
                  </a:lnTo>
                  <a:lnTo>
                    <a:pt x="432" y="306"/>
                  </a:lnTo>
                  <a:lnTo>
                    <a:pt x="438" y="264"/>
                  </a:lnTo>
                  <a:lnTo>
                    <a:pt x="456" y="258"/>
                  </a:lnTo>
                  <a:lnTo>
                    <a:pt x="468" y="264"/>
                  </a:lnTo>
                  <a:lnTo>
                    <a:pt x="498" y="252"/>
                  </a:lnTo>
                  <a:lnTo>
                    <a:pt x="516" y="19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7" name="Freeform 545">
              <a:extLst>
                <a:ext uri="{FF2B5EF4-FFF2-40B4-BE49-F238E27FC236}">
                  <a16:creationId xmlns:a16="http://schemas.microsoft.com/office/drawing/2014/main" id="{03A45D1A-84F2-677C-2A9C-030DC424EC9A}"/>
                </a:ext>
              </a:extLst>
            </p:cNvPr>
            <p:cNvSpPr/>
            <p:nvPr/>
          </p:nvSpPr>
          <p:spPr>
            <a:xfrm>
              <a:off x="6600825" y="4043363"/>
              <a:ext cx="19050" cy="38100"/>
            </a:xfrm>
            <a:custGeom>
              <a:avLst/>
              <a:gdLst>
                <a:gd name="T0" fmla="*/ 12 w 12"/>
                <a:gd name="T1" fmla="*/ 12 h 24"/>
                <a:gd name="T2" fmla="*/ 12 w 12"/>
                <a:gd name="T3" fmla="*/ 6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8 h 24"/>
                <a:gd name="T10" fmla="*/ 6 w 12"/>
                <a:gd name="T11" fmla="*/ 24 h 24"/>
                <a:gd name="T12" fmla="*/ 12 w 12"/>
                <a:gd name="T13" fmla="*/ 18 h 24"/>
                <a:gd name="T14" fmla="*/ 12 w 12"/>
                <a:gd name="T1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4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8" name="Freeform 546">
              <a:extLst>
                <a:ext uri="{FF2B5EF4-FFF2-40B4-BE49-F238E27FC236}">
                  <a16:creationId xmlns:a16="http://schemas.microsoft.com/office/drawing/2014/main" id="{CA060228-C74C-F405-E2DF-D47FA0F8740A}"/>
                </a:ext>
              </a:extLst>
            </p:cNvPr>
            <p:cNvSpPr/>
            <p:nvPr/>
          </p:nvSpPr>
          <p:spPr>
            <a:xfrm>
              <a:off x="6848475" y="3852863"/>
              <a:ext cx="28575" cy="19050"/>
            </a:xfrm>
            <a:custGeom>
              <a:avLst/>
              <a:gdLst>
                <a:gd name="T0" fmla="*/ 18 w 18"/>
                <a:gd name="T1" fmla="*/ 0 h 12"/>
                <a:gd name="T2" fmla="*/ 12 w 18"/>
                <a:gd name="T3" fmla="*/ 0 h 12"/>
                <a:gd name="T4" fmla="*/ 6 w 18"/>
                <a:gd name="T5" fmla="*/ 0 h 12"/>
                <a:gd name="T6" fmla="*/ 6 w 18"/>
                <a:gd name="T7" fmla="*/ 6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6 h 12"/>
                <a:gd name="T18" fmla="*/ 18 w 18"/>
                <a:gd name="T19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2">
                  <a:moveTo>
                    <a:pt x="18" y="0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8" y="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79" name="Freeform 547">
              <a:extLst>
                <a:ext uri="{FF2B5EF4-FFF2-40B4-BE49-F238E27FC236}">
                  <a16:creationId xmlns:a16="http://schemas.microsoft.com/office/drawing/2014/main" id="{B449B8AC-F9CC-DF27-2E09-7574987820FD}"/>
                </a:ext>
              </a:extLst>
            </p:cNvPr>
            <p:cNvSpPr/>
            <p:nvPr/>
          </p:nvSpPr>
          <p:spPr>
            <a:xfrm>
              <a:off x="6238875" y="4852988"/>
              <a:ext cx="381000" cy="685800"/>
            </a:xfrm>
            <a:custGeom>
              <a:avLst/>
              <a:gdLst>
                <a:gd name="T0" fmla="*/ 228 w 240"/>
                <a:gd name="T1" fmla="*/ 390 h 432"/>
                <a:gd name="T2" fmla="*/ 216 w 240"/>
                <a:gd name="T3" fmla="*/ 348 h 432"/>
                <a:gd name="T4" fmla="*/ 186 w 240"/>
                <a:gd name="T5" fmla="*/ 348 h 432"/>
                <a:gd name="T6" fmla="*/ 174 w 240"/>
                <a:gd name="T7" fmla="*/ 318 h 432"/>
                <a:gd name="T8" fmla="*/ 180 w 240"/>
                <a:gd name="T9" fmla="*/ 294 h 432"/>
                <a:gd name="T10" fmla="*/ 210 w 240"/>
                <a:gd name="T11" fmla="*/ 270 h 432"/>
                <a:gd name="T12" fmla="*/ 186 w 240"/>
                <a:gd name="T13" fmla="*/ 258 h 432"/>
                <a:gd name="T14" fmla="*/ 192 w 240"/>
                <a:gd name="T15" fmla="*/ 228 h 432"/>
                <a:gd name="T16" fmla="*/ 204 w 240"/>
                <a:gd name="T17" fmla="*/ 210 h 432"/>
                <a:gd name="T18" fmla="*/ 204 w 240"/>
                <a:gd name="T19" fmla="*/ 180 h 432"/>
                <a:gd name="T20" fmla="*/ 228 w 240"/>
                <a:gd name="T21" fmla="*/ 156 h 432"/>
                <a:gd name="T22" fmla="*/ 222 w 240"/>
                <a:gd name="T23" fmla="*/ 132 h 432"/>
                <a:gd name="T24" fmla="*/ 204 w 240"/>
                <a:gd name="T25" fmla="*/ 114 h 432"/>
                <a:gd name="T26" fmla="*/ 192 w 240"/>
                <a:gd name="T27" fmla="*/ 96 h 432"/>
                <a:gd name="T28" fmla="*/ 222 w 240"/>
                <a:gd name="T29" fmla="*/ 78 h 432"/>
                <a:gd name="T30" fmla="*/ 240 w 240"/>
                <a:gd name="T31" fmla="*/ 42 h 432"/>
                <a:gd name="T32" fmla="*/ 228 w 240"/>
                <a:gd name="T33" fmla="*/ 12 h 432"/>
                <a:gd name="T34" fmla="*/ 192 w 240"/>
                <a:gd name="T35" fmla="*/ 30 h 432"/>
                <a:gd name="T36" fmla="*/ 162 w 240"/>
                <a:gd name="T37" fmla="*/ 48 h 432"/>
                <a:gd name="T38" fmla="*/ 138 w 240"/>
                <a:gd name="T39" fmla="*/ 66 h 432"/>
                <a:gd name="T40" fmla="*/ 78 w 240"/>
                <a:gd name="T41" fmla="*/ 90 h 432"/>
                <a:gd name="T42" fmla="*/ 48 w 240"/>
                <a:gd name="T43" fmla="*/ 78 h 432"/>
                <a:gd name="T44" fmla="*/ 0 w 240"/>
                <a:gd name="T45" fmla="*/ 96 h 432"/>
                <a:gd name="T46" fmla="*/ 6 w 240"/>
                <a:gd name="T47" fmla="*/ 108 h 432"/>
                <a:gd name="T48" fmla="*/ 12 w 240"/>
                <a:gd name="T49" fmla="*/ 126 h 432"/>
                <a:gd name="T50" fmla="*/ 24 w 240"/>
                <a:gd name="T51" fmla="*/ 144 h 432"/>
                <a:gd name="T52" fmla="*/ 12 w 240"/>
                <a:gd name="T53" fmla="*/ 144 h 432"/>
                <a:gd name="T54" fmla="*/ 12 w 240"/>
                <a:gd name="T55" fmla="*/ 156 h 432"/>
                <a:gd name="T56" fmla="*/ 18 w 240"/>
                <a:gd name="T57" fmla="*/ 168 h 432"/>
                <a:gd name="T58" fmla="*/ 24 w 240"/>
                <a:gd name="T59" fmla="*/ 192 h 432"/>
                <a:gd name="T60" fmla="*/ 24 w 240"/>
                <a:gd name="T61" fmla="*/ 204 h 432"/>
                <a:gd name="T62" fmla="*/ 36 w 240"/>
                <a:gd name="T63" fmla="*/ 222 h 432"/>
                <a:gd name="T64" fmla="*/ 30 w 240"/>
                <a:gd name="T65" fmla="*/ 228 h 432"/>
                <a:gd name="T66" fmla="*/ 12 w 240"/>
                <a:gd name="T67" fmla="*/ 216 h 432"/>
                <a:gd name="T68" fmla="*/ 12 w 240"/>
                <a:gd name="T69" fmla="*/ 228 h 432"/>
                <a:gd name="T70" fmla="*/ 18 w 240"/>
                <a:gd name="T71" fmla="*/ 240 h 432"/>
                <a:gd name="T72" fmla="*/ 24 w 240"/>
                <a:gd name="T73" fmla="*/ 252 h 432"/>
                <a:gd name="T74" fmla="*/ 12 w 240"/>
                <a:gd name="T75" fmla="*/ 246 h 432"/>
                <a:gd name="T76" fmla="*/ 6 w 240"/>
                <a:gd name="T77" fmla="*/ 252 h 432"/>
                <a:gd name="T78" fmla="*/ 18 w 240"/>
                <a:gd name="T79" fmla="*/ 258 h 432"/>
                <a:gd name="T80" fmla="*/ 24 w 240"/>
                <a:gd name="T81" fmla="*/ 270 h 432"/>
                <a:gd name="T82" fmla="*/ 12 w 240"/>
                <a:gd name="T83" fmla="*/ 270 h 432"/>
                <a:gd name="T84" fmla="*/ 0 w 240"/>
                <a:gd name="T85" fmla="*/ 276 h 432"/>
                <a:gd name="T86" fmla="*/ 12 w 240"/>
                <a:gd name="T87" fmla="*/ 300 h 432"/>
                <a:gd name="T88" fmla="*/ 30 w 240"/>
                <a:gd name="T89" fmla="*/ 324 h 432"/>
                <a:gd name="T90" fmla="*/ 54 w 240"/>
                <a:gd name="T91" fmla="*/ 312 h 432"/>
                <a:gd name="T92" fmla="*/ 84 w 240"/>
                <a:gd name="T93" fmla="*/ 324 h 432"/>
                <a:gd name="T94" fmla="*/ 108 w 240"/>
                <a:gd name="T95" fmla="*/ 336 h 432"/>
                <a:gd name="T96" fmla="*/ 114 w 240"/>
                <a:gd name="T97" fmla="*/ 342 h 432"/>
                <a:gd name="T98" fmla="*/ 162 w 240"/>
                <a:gd name="T99" fmla="*/ 366 h 432"/>
                <a:gd name="T100" fmla="*/ 174 w 240"/>
                <a:gd name="T101" fmla="*/ 420 h 432"/>
                <a:gd name="T102" fmla="*/ 210 w 240"/>
                <a:gd name="T103" fmla="*/ 432 h 432"/>
                <a:gd name="T104" fmla="*/ 234 w 240"/>
                <a:gd name="T105" fmla="*/ 414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240" h="432">
                  <a:moveTo>
                    <a:pt x="240" y="414"/>
                  </a:moveTo>
                  <a:lnTo>
                    <a:pt x="228" y="390"/>
                  </a:lnTo>
                  <a:lnTo>
                    <a:pt x="234" y="360"/>
                  </a:lnTo>
                  <a:lnTo>
                    <a:pt x="216" y="348"/>
                  </a:lnTo>
                  <a:lnTo>
                    <a:pt x="216" y="360"/>
                  </a:lnTo>
                  <a:lnTo>
                    <a:pt x="186" y="348"/>
                  </a:lnTo>
                  <a:lnTo>
                    <a:pt x="180" y="336"/>
                  </a:lnTo>
                  <a:lnTo>
                    <a:pt x="174" y="318"/>
                  </a:lnTo>
                  <a:lnTo>
                    <a:pt x="168" y="300"/>
                  </a:lnTo>
                  <a:lnTo>
                    <a:pt x="180" y="294"/>
                  </a:lnTo>
                  <a:lnTo>
                    <a:pt x="204" y="288"/>
                  </a:lnTo>
                  <a:lnTo>
                    <a:pt x="210" y="270"/>
                  </a:lnTo>
                  <a:lnTo>
                    <a:pt x="204" y="276"/>
                  </a:lnTo>
                  <a:lnTo>
                    <a:pt x="186" y="258"/>
                  </a:lnTo>
                  <a:lnTo>
                    <a:pt x="192" y="246"/>
                  </a:lnTo>
                  <a:lnTo>
                    <a:pt x="192" y="228"/>
                  </a:lnTo>
                  <a:lnTo>
                    <a:pt x="210" y="216"/>
                  </a:lnTo>
                  <a:lnTo>
                    <a:pt x="204" y="210"/>
                  </a:lnTo>
                  <a:lnTo>
                    <a:pt x="198" y="198"/>
                  </a:lnTo>
                  <a:lnTo>
                    <a:pt x="204" y="180"/>
                  </a:lnTo>
                  <a:lnTo>
                    <a:pt x="216" y="186"/>
                  </a:lnTo>
                  <a:lnTo>
                    <a:pt x="228" y="156"/>
                  </a:lnTo>
                  <a:lnTo>
                    <a:pt x="222" y="126"/>
                  </a:lnTo>
                  <a:lnTo>
                    <a:pt x="222" y="132"/>
                  </a:lnTo>
                  <a:lnTo>
                    <a:pt x="204" y="120"/>
                  </a:lnTo>
                  <a:lnTo>
                    <a:pt x="204" y="114"/>
                  </a:lnTo>
                  <a:lnTo>
                    <a:pt x="210" y="108"/>
                  </a:lnTo>
                  <a:lnTo>
                    <a:pt x="192" y="96"/>
                  </a:lnTo>
                  <a:lnTo>
                    <a:pt x="204" y="84"/>
                  </a:lnTo>
                  <a:lnTo>
                    <a:pt x="222" y="78"/>
                  </a:lnTo>
                  <a:lnTo>
                    <a:pt x="222" y="54"/>
                  </a:lnTo>
                  <a:lnTo>
                    <a:pt x="240" y="42"/>
                  </a:lnTo>
                  <a:lnTo>
                    <a:pt x="240" y="12"/>
                  </a:lnTo>
                  <a:lnTo>
                    <a:pt x="228" y="12"/>
                  </a:lnTo>
                  <a:lnTo>
                    <a:pt x="204" y="0"/>
                  </a:lnTo>
                  <a:lnTo>
                    <a:pt x="192" y="30"/>
                  </a:lnTo>
                  <a:lnTo>
                    <a:pt x="174" y="30"/>
                  </a:lnTo>
                  <a:lnTo>
                    <a:pt x="162" y="48"/>
                  </a:lnTo>
                  <a:lnTo>
                    <a:pt x="150" y="60"/>
                  </a:lnTo>
                  <a:lnTo>
                    <a:pt x="138" y="66"/>
                  </a:lnTo>
                  <a:lnTo>
                    <a:pt x="102" y="96"/>
                  </a:lnTo>
                  <a:lnTo>
                    <a:pt x="78" y="90"/>
                  </a:lnTo>
                  <a:lnTo>
                    <a:pt x="60" y="90"/>
                  </a:lnTo>
                  <a:lnTo>
                    <a:pt x="48" y="78"/>
                  </a:lnTo>
                  <a:lnTo>
                    <a:pt x="18" y="84"/>
                  </a:lnTo>
                  <a:lnTo>
                    <a:pt x="0" y="96"/>
                  </a:lnTo>
                  <a:lnTo>
                    <a:pt x="0" y="102"/>
                  </a:lnTo>
                  <a:lnTo>
                    <a:pt x="6" y="108"/>
                  </a:lnTo>
                  <a:lnTo>
                    <a:pt x="12" y="114"/>
                  </a:lnTo>
                  <a:lnTo>
                    <a:pt x="12" y="126"/>
                  </a:lnTo>
                  <a:lnTo>
                    <a:pt x="18" y="138"/>
                  </a:lnTo>
                  <a:lnTo>
                    <a:pt x="24" y="144"/>
                  </a:lnTo>
                  <a:lnTo>
                    <a:pt x="18" y="150"/>
                  </a:lnTo>
                  <a:lnTo>
                    <a:pt x="12" y="144"/>
                  </a:lnTo>
                  <a:lnTo>
                    <a:pt x="6" y="150"/>
                  </a:lnTo>
                  <a:lnTo>
                    <a:pt x="12" y="156"/>
                  </a:lnTo>
                  <a:lnTo>
                    <a:pt x="18" y="162"/>
                  </a:lnTo>
                  <a:lnTo>
                    <a:pt x="18" y="168"/>
                  </a:lnTo>
                  <a:lnTo>
                    <a:pt x="24" y="174"/>
                  </a:lnTo>
                  <a:lnTo>
                    <a:pt x="24" y="192"/>
                  </a:lnTo>
                  <a:lnTo>
                    <a:pt x="24" y="198"/>
                  </a:lnTo>
                  <a:lnTo>
                    <a:pt x="24" y="204"/>
                  </a:lnTo>
                  <a:lnTo>
                    <a:pt x="30" y="204"/>
                  </a:lnTo>
                  <a:lnTo>
                    <a:pt x="36" y="222"/>
                  </a:lnTo>
                  <a:lnTo>
                    <a:pt x="36" y="228"/>
                  </a:lnTo>
                  <a:lnTo>
                    <a:pt x="30" y="228"/>
                  </a:lnTo>
                  <a:lnTo>
                    <a:pt x="18" y="216"/>
                  </a:lnTo>
                  <a:lnTo>
                    <a:pt x="12" y="216"/>
                  </a:lnTo>
                  <a:lnTo>
                    <a:pt x="12" y="222"/>
                  </a:lnTo>
                  <a:lnTo>
                    <a:pt x="12" y="228"/>
                  </a:lnTo>
                  <a:lnTo>
                    <a:pt x="18" y="234"/>
                  </a:lnTo>
                  <a:lnTo>
                    <a:pt x="18" y="240"/>
                  </a:lnTo>
                  <a:lnTo>
                    <a:pt x="24" y="246"/>
                  </a:lnTo>
                  <a:lnTo>
                    <a:pt x="24" y="252"/>
                  </a:lnTo>
                  <a:lnTo>
                    <a:pt x="18" y="252"/>
                  </a:lnTo>
                  <a:lnTo>
                    <a:pt x="12" y="246"/>
                  </a:lnTo>
                  <a:lnTo>
                    <a:pt x="6" y="246"/>
                  </a:lnTo>
                  <a:lnTo>
                    <a:pt x="6" y="252"/>
                  </a:lnTo>
                  <a:lnTo>
                    <a:pt x="12" y="258"/>
                  </a:lnTo>
                  <a:lnTo>
                    <a:pt x="18" y="258"/>
                  </a:lnTo>
                  <a:lnTo>
                    <a:pt x="24" y="264"/>
                  </a:lnTo>
                  <a:lnTo>
                    <a:pt x="24" y="270"/>
                  </a:lnTo>
                  <a:lnTo>
                    <a:pt x="18" y="270"/>
                  </a:lnTo>
                  <a:lnTo>
                    <a:pt x="12" y="270"/>
                  </a:lnTo>
                  <a:lnTo>
                    <a:pt x="6" y="270"/>
                  </a:lnTo>
                  <a:lnTo>
                    <a:pt x="0" y="276"/>
                  </a:lnTo>
                  <a:lnTo>
                    <a:pt x="6" y="288"/>
                  </a:lnTo>
                  <a:lnTo>
                    <a:pt x="12" y="300"/>
                  </a:lnTo>
                  <a:lnTo>
                    <a:pt x="12" y="312"/>
                  </a:lnTo>
                  <a:lnTo>
                    <a:pt x="30" y="324"/>
                  </a:lnTo>
                  <a:lnTo>
                    <a:pt x="48" y="324"/>
                  </a:lnTo>
                  <a:lnTo>
                    <a:pt x="54" y="312"/>
                  </a:lnTo>
                  <a:lnTo>
                    <a:pt x="66" y="330"/>
                  </a:lnTo>
                  <a:lnTo>
                    <a:pt x="84" y="324"/>
                  </a:lnTo>
                  <a:lnTo>
                    <a:pt x="96" y="336"/>
                  </a:lnTo>
                  <a:lnTo>
                    <a:pt x="108" y="336"/>
                  </a:lnTo>
                  <a:lnTo>
                    <a:pt x="108" y="342"/>
                  </a:lnTo>
                  <a:lnTo>
                    <a:pt x="114" y="342"/>
                  </a:lnTo>
                  <a:lnTo>
                    <a:pt x="132" y="360"/>
                  </a:lnTo>
                  <a:lnTo>
                    <a:pt x="162" y="366"/>
                  </a:lnTo>
                  <a:lnTo>
                    <a:pt x="168" y="396"/>
                  </a:lnTo>
                  <a:lnTo>
                    <a:pt x="174" y="420"/>
                  </a:lnTo>
                  <a:lnTo>
                    <a:pt x="192" y="432"/>
                  </a:lnTo>
                  <a:lnTo>
                    <a:pt x="210" y="432"/>
                  </a:lnTo>
                  <a:lnTo>
                    <a:pt x="216" y="408"/>
                  </a:lnTo>
                  <a:lnTo>
                    <a:pt x="234" y="414"/>
                  </a:lnTo>
                  <a:lnTo>
                    <a:pt x="240" y="41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0" name="Freeform 548">
              <a:extLst>
                <a:ext uri="{FF2B5EF4-FFF2-40B4-BE49-F238E27FC236}">
                  <a16:creationId xmlns:a16="http://schemas.microsoft.com/office/drawing/2014/main" id="{0898460D-68DB-9DB6-B69C-BDCD876E1F2A}"/>
                </a:ext>
              </a:extLst>
            </p:cNvPr>
            <p:cNvSpPr/>
            <p:nvPr/>
          </p:nvSpPr>
          <p:spPr>
            <a:xfrm>
              <a:off x="6229350" y="5157788"/>
              <a:ext cx="38100" cy="38100"/>
            </a:xfrm>
            <a:custGeom>
              <a:avLst/>
              <a:gdLst>
                <a:gd name="T0" fmla="*/ 24 w 24"/>
                <a:gd name="T1" fmla="*/ 18 h 24"/>
                <a:gd name="T2" fmla="*/ 24 w 24"/>
                <a:gd name="T3" fmla="*/ 12 h 24"/>
                <a:gd name="T4" fmla="*/ 18 w 24"/>
                <a:gd name="T5" fmla="*/ 6 h 24"/>
                <a:gd name="T6" fmla="*/ 12 w 24"/>
                <a:gd name="T7" fmla="*/ 0 h 24"/>
                <a:gd name="T8" fmla="*/ 6 w 24"/>
                <a:gd name="T9" fmla="*/ 0 h 24"/>
                <a:gd name="T10" fmla="*/ 6 w 24"/>
                <a:gd name="T11" fmla="*/ 12 h 24"/>
                <a:gd name="T12" fmla="*/ 0 w 24"/>
                <a:gd name="T13" fmla="*/ 12 h 24"/>
                <a:gd name="T14" fmla="*/ 6 w 24"/>
                <a:gd name="T15" fmla="*/ 18 h 24"/>
                <a:gd name="T16" fmla="*/ 6 w 24"/>
                <a:gd name="T17" fmla="*/ 24 h 24"/>
                <a:gd name="T18" fmla="*/ 18 w 24"/>
                <a:gd name="T19" fmla="*/ 24 h 24"/>
                <a:gd name="T20" fmla="*/ 24 w 24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24" y="18"/>
                  </a:moveTo>
                  <a:lnTo>
                    <a:pt x="24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8" y="24"/>
                  </a:lnTo>
                  <a:lnTo>
                    <a:pt x="24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1" name="Freeform 549">
              <a:extLst>
                <a:ext uri="{FF2B5EF4-FFF2-40B4-BE49-F238E27FC236}">
                  <a16:creationId xmlns:a16="http://schemas.microsoft.com/office/drawing/2014/main" id="{840BA2CD-A5A5-4E09-D715-AAC5C6782F89}"/>
                </a:ext>
              </a:extLst>
            </p:cNvPr>
            <p:cNvSpPr/>
            <p:nvPr/>
          </p:nvSpPr>
          <p:spPr>
            <a:xfrm>
              <a:off x="6305550" y="4243388"/>
              <a:ext cx="742950" cy="762000"/>
            </a:xfrm>
            <a:custGeom>
              <a:avLst/>
              <a:gdLst>
                <a:gd name="T0" fmla="*/ 462 w 468"/>
                <a:gd name="T1" fmla="*/ 288 h 480"/>
                <a:gd name="T2" fmla="*/ 462 w 468"/>
                <a:gd name="T3" fmla="*/ 258 h 480"/>
                <a:gd name="T4" fmla="*/ 456 w 468"/>
                <a:gd name="T5" fmla="*/ 204 h 480"/>
                <a:gd name="T6" fmla="*/ 438 w 468"/>
                <a:gd name="T7" fmla="*/ 174 h 480"/>
                <a:gd name="T8" fmla="*/ 432 w 468"/>
                <a:gd name="T9" fmla="*/ 144 h 480"/>
                <a:gd name="T10" fmla="*/ 420 w 468"/>
                <a:gd name="T11" fmla="*/ 114 h 480"/>
                <a:gd name="T12" fmla="*/ 396 w 468"/>
                <a:gd name="T13" fmla="*/ 72 h 480"/>
                <a:gd name="T14" fmla="*/ 348 w 468"/>
                <a:gd name="T15" fmla="*/ 30 h 480"/>
                <a:gd name="T16" fmla="*/ 312 w 468"/>
                <a:gd name="T17" fmla="*/ 0 h 480"/>
                <a:gd name="T18" fmla="*/ 276 w 468"/>
                <a:gd name="T19" fmla="*/ 30 h 480"/>
                <a:gd name="T20" fmla="*/ 240 w 468"/>
                <a:gd name="T21" fmla="*/ 36 h 480"/>
                <a:gd name="T22" fmla="*/ 180 w 468"/>
                <a:gd name="T23" fmla="*/ 54 h 480"/>
                <a:gd name="T24" fmla="*/ 186 w 468"/>
                <a:gd name="T25" fmla="*/ 84 h 480"/>
                <a:gd name="T26" fmla="*/ 174 w 468"/>
                <a:gd name="T27" fmla="*/ 114 h 480"/>
                <a:gd name="T28" fmla="*/ 138 w 468"/>
                <a:gd name="T29" fmla="*/ 132 h 480"/>
                <a:gd name="T30" fmla="*/ 102 w 468"/>
                <a:gd name="T31" fmla="*/ 156 h 480"/>
                <a:gd name="T32" fmla="*/ 120 w 468"/>
                <a:gd name="T33" fmla="*/ 210 h 480"/>
                <a:gd name="T34" fmla="*/ 72 w 468"/>
                <a:gd name="T35" fmla="*/ 210 h 480"/>
                <a:gd name="T36" fmla="*/ 42 w 468"/>
                <a:gd name="T37" fmla="*/ 198 h 480"/>
                <a:gd name="T38" fmla="*/ 36 w 468"/>
                <a:gd name="T39" fmla="*/ 234 h 480"/>
                <a:gd name="T40" fmla="*/ 24 w 468"/>
                <a:gd name="T41" fmla="*/ 264 h 480"/>
                <a:gd name="T42" fmla="*/ 0 w 468"/>
                <a:gd name="T43" fmla="*/ 330 h 480"/>
                <a:gd name="T44" fmla="*/ 6 w 468"/>
                <a:gd name="T45" fmla="*/ 354 h 480"/>
                <a:gd name="T46" fmla="*/ 18 w 468"/>
                <a:gd name="T47" fmla="*/ 384 h 480"/>
                <a:gd name="T48" fmla="*/ 30 w 468"/>
                <a:gd name="T49" fmla="*/ 402 h 480"/>
                <a:gd name="T50" fmla="*/ 18 w 468"/>
                <a:gd name="T51" fmla="*/ 426 h 480"/>
                <a:gd name="T52" fmla="*/ 6 w 468"/>
                <a:gd name="T53" fmla="*/ 462 h 480"/>
                <a:gd name="T54" fmla="*/ 36 w 468"/>
                <a:gd name="T55" fmla="*/ 474 h 480"/>
                <a:gd name="T56" fmla="*/ 96 w 468"/>
                <a:gd name="T57" fmla="*/ 450 h 480"/>
                <a:gd name="T58" fmla="*/ 120 w 468"/>
                <a:gd name="T59" fmla="*/ 432 h 480"/>
                <a:gd name="T60" fmla="*/ 150 w 468"/>
                <a:gd name="T61" fmla="*/ 414 h 480"/>
                <a:gd name="T62" fmla="*/ 186 w 468"/>
                <a:gd name="T63" fmla="*/ 396 h 480"/>
                <a:gd name="T64" fmla="*/ 222 w 468"/>
                <a:gd name="T65" fmla="*/ 396 h 480"/>
                <a:gd name="T66" fmla="*/ 270 w 468"/>
                <a:gd name="T67" fmla="*/ 348 h 480"/>
                <a:gd name="T68" fmla="*/ 300 w 468"/>
                <a:gd name="T69" fmla="*/ 360 h 480"/>
                <a:gd name="T70" fmla="*/ 330 w 468"/>
                <a:gd name="T71" fmla="*/ 354 h 480"/>
                <a:gd name="T72" fmla="*/ 354 w 468"/>
                <a:gd name="T73" fmla="*/ 330 h 480"/>
                <a:gd name="T74" fmla="*/ 372 w 468"/>
                <a:gd name="T75" fmla="*/ 366 h 480"/>
                <a:gd name="T76" fmla="*/ 408 w 468"/>
                <a:gd name="T77" fmla="*/ 342 h 480"/>
                <a:gd name="T78" fmla="*/ 438 w 468"/>
                <a:gd name="T79" fmla="*/ 336 h 480"/>
                <a:gd name="T80" fmla="*/ 462 w 468"/>
                <a:gd name="T81" fmla="*/ 33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68" h="480">
                  <a:moveTo>
                    <a:pt x="468" y="294"/>
                  </a:moveTo>
                  <a:lnTo>
                    <a:pt x="462" y="288"/>
                  </a:lnTo>
                  <a:lnTo>
                    <a:pt x="468" y="276"/>
                  </a:lnTo>
                  <a:lnTo>
                    <a:pt x="462" y="258"/>
                  </a:lnTo>
                  <a:lnTo>
                    <a:pt x="444" y="210"/>
                  </a:lnTo>
                  <a:lnTo>
                    <a:pt x="456" y="204"/>
                  </a:lnTo>
                  <a:lnTo>
                    <a:pt x="438" y="180"/>
                  </a:lnTo>
                  <a:lnTo>
                    <a:pt x="438" y="174"/>
                  </a:lnTo>
                  <a:lnTo>
                    <a:pt x="438" y="168"/>
                  </a:lnTo>
                  <a:lnTo>
                    <a:pt x="432" y="144"/>
                  </a:lnTo>
                  <a:lnTo>
                    <a:pt x="444" y="132"/>
                  </a:lnTo>
                  <a:lnTo>
                    <a:pt x="420" y="114"/>
                  </a:lnTo>
                  <a:lnTo>
                    <a:pt x="426" y="108"/>
                  </a:lnTo>
                  <a:lnTo>
                    <a:pt x="396" y="72"/>
                  </a:lnTo>
                  <a:lnTo>
                    <a:pt x="378" y="66"/>
                  </a:lnTo>
                  <a:lnTo>
                    <a:pt x="348" y="30"/>
                  </a:lnTo>
                  <a:lnTo>
                    <a:pt x="330" y="12"/>
                  </a:lnTo>
                  <a:lnTo>
                    <a:pt x="312" y="0"/>
                  </a:lnTo>
                  <a:lnTo>
                    <a:pt x="282" y="0"/>
                  </a:lnTo>
                  <a:lnTo>
                    <a:pt x="276" y="30"/>
                  </a:lnTo>
                  <a:lnTo>
                    <a:pt x="264" y="36"/>
                  </a:lnTo>
                  <a:lnTo>
                    <a:pt x="240" y="36"/>
                  </a:lnTo>
                  <a:lnTo>
                    <a:pt x="210" y="42"/>
                  </a:lnTo>
                  <a:lnTo>
                    <a:pt x="180" y="54"/>
                  </a:lnTo>
                  <a:lnTo>
                    <a:pt x="180" y="84"/>
                  </a:lnTo>
                  <a:lnTo>
                    <a:pt x="186" y="84"/>
                  </a:lnTo>
                  <a:lnTo>
                    <a:pt x="192" y="108"/>
                  </a:lnTo>
                  <a:lnTo>
                    <a:pt x="174" y="114"/>
                  </a:lnTo>
                  <a:lnTo>
                    <a:pt x="156" y="120"/>
                  </a:lnTo>
                  <a:lnTo>
                    <a:pt x="138" y="132"/>
                  </a:lnTo>
                  <a:lnTo>
                    <a:pt x="120" y="126"/>
                  </a:lnTo>
                  <a:lnTo>
                    <a:pt x="102" y="156"/>
                  </a:lnTo>
                  <a:lnTo>
                    <a:pt x="114" y="180"/>
                  </a:lnTo>
                  <a:lnTo>
                    <a:pt x="120" y="210"/>
                  </a:lnTo>
                  <a:lnTo>
                    <a:pt x="108" y="228"/>
                  </a:lnTo>
                  <a:lnTo>
                    <a:pt x="72" y="210"/>
                  </a:lnTo>
                  <a:lnTo>
                    <a:pt x="42" y="186"/>
                  </a:lnTo>
                  <a:lnTo>
                    <a:pt x="42" y="198"/>
                  </a:lnTo>
                  <a:lnTo>
                    <a:pt x="36" y="216"/>
                  </a:lnTo>
                  <a:lnTo>
                    <a:pt x="36" y="234"/>
                  </a:lnTo>
                  <a:lnTo>
                    <a:pt x="42" y="240"/>
                  </a:lnTo>
                  <a:lnTo>
                    <a:pt x="24" y="264"/>
                  </a:lnTo>
                  <a:lnTo>
                    <a:pt x="18" y="270"/>
                  </a:lnTo>
                  <a:lnTo>
                    <a:pt x="0" y="330"/>
                  </a:lnTo>
                  <a:lnTo>
                    <a:pt x="0" y="336"/>
                  </a:lnTo>
                  <a:lnTo>
                    <a:pt x="6" y="354"/>
                  </a:lnTo>
                  <a:lnTo>
                    <a:pt x="18" y="354"/>
                  </a:lnTo>
                  <a:lnTo>
                    <a:pt x="18" y="384"/>
                  </a:lnTo>
                  <a:lnTo>
                    <a:pt x="24" y="390"/>
                  </a:lnTo>
                  <a:lnTo>
                    <a:pt x="30" y="402"/>
                  </a:lnTo>
                  <a:lnTo>
                    <a:pt x="18" y="408"/>
                  </a:lnTo>
                  <a:lnTo>
                    <a:pt x="18" y="426"/>
                  </a:lnTo>
                  <a:lnTo>
                    <a:pt x="12" y="432"/>
                  </a:lnTo>
                  <a:lnTo>
                    <a:pt x="6" y="462"/>
                  </a:lnTo>
                  <a:lnTo>
                    <a:pt x="18" y="474"/>
                  </a:lnTo>
                  <a:lnTo>
                    <a:pt x="36" y="474"/>
                  </a:lnTo>
                  <a:lnTo>
                    <a:pt x="60" y="480"/>
                  </a:lnTo>
                  <a:lnTo>
                    <a:pt x="96" y="450"/>
                  </a:lnTo>
                  <a:lnTo>
                    <a:pt x="108" y="444"/>
                  </a:lnTo>
                  <a:lnTo>
                    <a:pt x="120" y="432"/>
                  </a:lnTo>
                  <a:lnTo>
                    <a:pt x="132" y="414"/>
                  </a:lnTo>
                  <a:lnTo>
                    <a:pt x="150" y="414"/>
                  </a:lnTo>
                  <a:lnTo>
                    <a:pt x="162" y="384"/>
                  </a:lnTo>
                  <a:lnTo>
                    <a:pt x="186" y="396"/>
                  </a:lnTo>
                  <a:lnTo>
                    <a:pt x="198" y="396"/>
                  </a:lnTo>
                  <a:lnTo>
                    <a:pt x="222" y="396"/>
                  </a:lnTo>
                  <a:lnTo>
                    <a:pt x="258" y="378"/>
                  </a:lnTo>
                  <a:lnTo>
                    <a:pt x="270" y="348"/>
                  </a:lnTo>
                  <a:lnTo>
                    <a:pt x="276" y="348"/>
                  </a:lnTo>
                  <a:lnTo>
                    <a:pt x="300" y="360"/>
                  </a:lnTo>
                  <a:lnTo>
                    <a:pt x="306" y="354"/>
                  </a:lnTo>
                  <a:lnTo>
                    <a:pt x="330" y="354"/>
                  </a:lnTo>
                  <a:lnTo>
                    <a:pt x="336" y="348"/>
                  </a:lnTo>
                  <a:lnTo>
                    <a:pt x="354" y="330"/>
                  </a:lnTo>
                  <a:lnTo>
                    <a:pt x="366" y="336"/>
                  </a:lnTo>
                  <a:lnTo>
                    <a:pt x="372" y="366"/>
                  </a:lnTo>
                  <a:lnTo>
                    <a:pt x="384" y="372"/>
                  </a:lnTo>
                  <a:lnTo>
                    <a:pt x="408" y="342"/>
                  </a:lnTo>
                  <a:lnTo>
                    <a:pt x="432" y="348"/>
                  </a:lnTo>
                  <a:lnTo>
                    <a:pt x="438" y="336"/>
                  </a:lnTo>
                  <a:lnTo>
                    <a:pt x="462" y="336"/>
                  </a:lnTo>
                  <a:lnTo>
                    <a:pt x="462" y="330"/>
                  </a:lnTo>
                  <a:lnTo>
                    <a:pt x="468" y="29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2" name="Freeform 550">
              <a:extLst>
                <a:ext uri="{FF2B5EF4-FFF2-40B4-BE49-F238E27FC236}">
                  <a16:creationId xmlns:a16="http://schemas.microsoft.com/office/drawing/2014/main" id="{52C002F3-63D0-BDCE-1EAF-26A906F8DB48}"/>
                </a:ext>
              </a:extLst>
            </p:cNvPr>
            <p:cNvSpPr/>
            <p:nvPr/>
          </p:nvSpPr>
          <p:spPr>
            <a:xfrm>
              <a:off x="6505575" y="4767263"/>
              <a:ext cx="628650" cy="809625"/>
            </a:xfrm>
            <a:custGeom>
              <a:avLst/>
              <a:gdLst>
                <a:gd name="T0" fmla="*/ 396 w 396"/>
                <a:gd name="T1" fmla="*/ 270 h 510"/>
                <a:gd name="T2" fmla="*/ 372 w 396"/>
                <a:gd name="T3" fmla="*/ 264 h 510"/>
                <a:gd name="T4" fmla="*/ 354 w 396"/>
                <a:gd name="T5" fmla="*/ 216 h 510"/>
                <a:gd name="T6" fmla="*/ 348 w 396"/>
                <a:gd name="T7" fmla="*/ 174 h 510"/>
                <a:gd name="T8" fmla="*/ 372 w 396"/>
                <a:gd name="T9" fmla="*/ 156 h 510"/>
                <a:gd name="T10" fmla="*/ 360 w 396"/>
                <a:gd name="T11" fmla="*/ 126 h 510"/>
                <a:gd name="T12" fmla="*/ 336 w 396"/>
                <a:gd name="T13" fmla="*/ 102 h 510"/>
                <a:gd name="T14" fmla="*/ 300 w 396"/>
                <a:gd name="T15" fmla="*/ 102 h 510"/>
                <a:gd name="T16" fmla="*/ 282 w 396"/>
                <a:gd name="T17" fmla="*/ 84 h 510"/>
                <a:gd name="T18" fmla="*/ 258 w 396"/>
                <a:gd name="T19" fmla="*/ 42 h 510"/>
                <a:gd name="T20" fmla="*/ 240 w 396"/>
                <a:gd name="T21" fmla="*/ 6 h 510"/>
                <a:gd name="T22" fmla="*/ 210 w 396"/>
                <a:gd name="T23" fmla="*/ 18 h 510"/>
                <a:gd name="T24" fmla="*/ 180 w 396"/>
                <a:gd name="T25" fmla="*/ 24 h 510"/>
                <a:gd name="T26" fmla="*/ 150 w 396"/>
                <a:gd name="T27" fmla="*/ 18 h 510"/>
                <a:gd name="T28" fmla="*/ 132 w 396"/>
                <a:gd name="T29" fmla="*/ 48 h 510"/>
                <a:gd name="T30" fmla="*/ 72 w 396"/>
                <a:gd name="T31" fmla="*/ 66 h 510"/>
                <a:gd name="T32" fmla="*/ 54 w 396"/>
                <a:gd name="T33" fmla="*/ 108 h 510"/>
                <a:gd name="T34" fmla="*/ 36 w 396"/>
                <a:gd name="T35" fmla="*/ 138 h 510"/>
                <a:gd name="T36" fmla="*/ 42 w 396"/>
                <a:gd name="T37" fmla="*/ 162 h 510"/>
                <a:gd name="T38" fmla="*/ 36 w 396"/>
                <a:gd name="T39" fmla="*/ 174 h 510"/>
                <a:gd name="T40" fmla="*/ 54 w 396"/>
                <a:gd name="T41" fmla="*/ 180 h 510"/>
                <a:gd name="T42" fmla="*/ 48 w 396"/>
                <a:gd name="T43" fmla="*/ 240 h 510"/>
                <a:gd name="T44" fmla="*/ 30 w 396"/>
                <a:gd name="T45" fmla="*/ 252 h 510"/>
                <a:gd name="T46" fmla="*/ 42 w 396"/>
                <a:gd name="T47" fmla="*/ 270 h 510"/>
                <a:gd name="T48" fmla="*/ 24 w 396"/>
                <a:gd name="T49" fmla="*/ 300 h 510"/>
                <a:gd name="T50" fmla="*/ 36 w 396"/>
                <a:gd name="T51" fmla="*/ 330 h 510"/>
                <a:gd name="T52" fmla="*/ 36 w 396"/>
                <a:gd name="T53" fmla="*/ 342 h 510"/>
                <a:gd name="T54" fmla="*/ 0 w 396"/>
                <a:gd name="T55" fmla="*/ 354 h 510"/>
                <a:gd name="T56" fmla="*/ 12 w 396"/>
                <a:gd name="T57" fmla="*/ 390 h 510"/>
                <a:gd name="T58" fmla="*/ 48 w 396"/>
                <a:gd name="T59" fmla="*/ 414 h 510"/>
                <a:gd name="T60" fmla="*/ 66 w 396"/>
                <a:gd name="T61" fmla="*/ 414 h 510"/>
                <a:gd name="T62" fmla="*/ 72 w 396"/>
                <a:gd name="T63" fmla="*/ 468 h 510"/>
                <a:gd name="T64" fmla="*/ 72 w 396"/>
                <a:gd name="T65" fmla="*/ 480 h 510"/>
                <a:gd name="T66" fmla="*/ 96 w 396"/>
                <a:gd name="T67" fmla="*/ 486 h 510"/>
                <a:gd name="T68" fmla="*/ 114 w 396"/>
                <a:gd name="T69" fmla="*/ 486 h 510"/>
                <a:gd name="T70" fmla="*/ 132 w 396"/>
                <a:gd name="T71" fmla="*/ 498 h 510"/>
                <a:gd name="T72" fmla="*/ 186 w 396"/>
                <a:gd name="T73" fmla="*/ 492 h 510"/>
                <a:gd name="T74" fmla="*/ 210 w 396"/>
                <a:gd name="T75" fmla="*/ 510 h 510"/>
                <a:gd name="T76" fmla="*/ 222 w 396"/>
                <a:gd name="T77" fmla="*/ 462 h 510"/>
                <a:gd name="T78" fmla="*/ 276 w 396"/>
                <a:gd name="T79" fmla="*/ 432 h 510"/>
                <a:gd name="T80" fmla="*/ 294 w 396"/>
                <a:gd name="T81" fmla="*/ 420 h 510"/>
                <a:gd name="T82" fmla="*/ 324 w 396"/>
                <a:gd name="T83" fmla="*/ 402 h 510"/>
                <a:gd name="T84" fmla="*/ 354 w 396"/>
                <a:gd name="T85" fmla="*/ 396 h 510"/>
                <a:gd name="T86" fmla="*/ 384 w 396"/>
                <a:gd name="T87" fmla="*/ 402 h 510"/>
                <a:gd name="T88" fmla="*/ 390 w 396"/>
                <a:gd name="T89" fmla="*/ 348 h 510"/>
                <a:gd name="T90" fmla="*/ 372 w 396"/>
                <a:gd name="T91" fmla="*/ 312 h 510"/>
                <a:gd name="T92" fmla="*/ 372 w 396"/>
                <a:gd name="T93" fmla="*/ 294 h 510"/>
                <a:gd name="T94" fmla="*/ 396 w 396"/>
                <a:gd name="T95" fmla="*/ 288 h 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96" h="510">
                  <a:moveTo>
                    <a:pt x="396" y="276"/>
                  </a:moveTo>
                  <a:lnTo>
                    <a:pt x="396" y="270"/>
                  </a:lnTo>
                  <a:lnTo>
                    <a:pt x="390" y="264"/>
                  </a:lnTo>
                  <a:lnTo>
                    <a:pt x="372" y="264"/>
                  </a:lnTo>
                  <a:lnTo>
                    <a:pt x="336" y="258"/>
                  </a:lnTo>
                  <a:lnTo>
                    <a:pt x="354" y="216"/>
                  </a:lnTo>
                  <a:lnTo>
                    <a:pt x="336" y="192"/>
                  </a:lnTo>
                  <a:lnTo>
                    <a:pt x="348" y="174"/>
                  </a:lnTo>
                  <a:lnTo>
                    <a:pt x="354" y="180"/>
                  </a:lnTo>
                  <a:lnTo>
                    <a:pt x="372" y="156"/>
                  </a:lnTo>
                  <a:lnTo>
                    <a:pt x="366" y="156"/>
                  </a:lnTo>
                  <a:lnTo>
                    <a:pt x="360" y="126"/>
                  </a:lnTo>
                  <a:lnTo>
                    <a:pt x="354" y="126"/>
                  </a:lnTo>
                  <a:lnTo>
                    <a:pt x="336" y="102"/>
                  </a:lnTo>
                  <a:lnTo>
                    <a:pt x="324" y="108"/>
                  </a:lnTo>
                  <a:lnTo>
                    <a:pt x="300" y="102"/>
                  </a:lnTo>
                  <a:lnTo>
                    <a:pt x="294" y="84"/>
                  </a:lnTo>
                  <a:lnTo>
                    <a:pt x="282" y="84"/>
                  </a:lnTo>
                  <a:lnTo>
                    <a:pt x="264" y="66"/>
                  </a:lnTo>
                  <a:lnTo>
                    <a:pt x="258" y="42"/>
                  </a:lnTo>
                  <a:lnTo>
                    <a:pt x="246" y="36"/>
                  </a:lnTo>
                  <a:lnTo>
                    <a:pt x="240" y="6"/>
                  </a:lnTo>
                  <a:lnTo>
                    <a:pt x="228" y="0"/>
                  </a:lnTo>
                  <a:lnTo>
                    <a:pt x="210" y="18"/>
                  </a:lnTo>
                  <a:lnTo>
                    <a:pt x="204" y="24"/>
                  </a:lnTo>
                  <a:lnTo>
                    <a:pt x="180" y="24"/>
                  </a:lnTo>
                  <a:lnTo>
                    <a:pt x="174" y="30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2" y="48"/>
                  </a:lnTo>
                  <a:lnTo>
                    <a:pt x="96" y="66"/>
                  </a:lnTo>
                  <a:lnTo>
                    <a:pt x="72" y="66"/>
                  </a:lnTo>
                  <a:lnTo>
                    <a:pt x="72" y="96"/>
                  </a:lnTo>
                  <a:lnTo>
                    <a:pt x="54" y="108"/>
                  </a:lnTo>
                  <a:lnTo>
                    <a:pt x="54" y="132"/>
                  </a:lnTo>
                  <a:lnTo>
                    <a:pt x="36" y="138"/>
                  </a:lnTo>
                  <a:lnTo>
                    <a:pt x="24" y="150"/>
                  </a:lnTo>
                  <a:lnTo>
                    <a:pt x="42" y="162"/>
                  </a:lnTo>
                  <a:lnTo>
                    <a:pt x="36" y="168"/>
                  </a:lnTo>
                  <a:lnTo>
                    <a:pt x="36" y="174"/>
                  </a:lnTo>
                  <a:lnTo>
                    <a:pt x="54" y="186"/>
                  </a:lnTo>
                  <a:lnTo>
                    <a:pt x="54" y="180"/>
                  </a:lnTo>
                  <a:lnTo>
                    <a:pt x="60" y="210"/>
                  </a:lnTo>
                  <a:lnTo>
                    <a:pt x="48" y="240"/>
                  </a:lnTo>
                  <a:lnTo>
                    <a:pt x="36" y="234"/>
                  </a:lnTo>
                  <a:lnTo>
                    <a:pt x="30" y="252"/>
                  </a:lnTo>
                  <a:lnTo>
                    <a:pt x="36" y="264"/>
                  </a:lnTo>
                  <a:lnTo>
                    <a:pt x="42" y="270"/>
                  </a:lnTo>
                  <a:lnTo>
                    <a:pt x="24" y="282"/>
                  </a:lnTo>
                  <a:lnTo>
                    <a:pt x="24" y="300"/>
                  </a:lnTo>
                  <a:lnTo>
                    <a:pt x="18" y="312"/>
                  </a:lnTo>
                  <a:lnTo>
                    <a:pt x="36" y="330"/>
                  </a:lnTo>
                  <a:lnTo>
                    <a:pt x="42" y="324"/>
                  </a:lnTo>
                  <a:lnTo>
                    <a:pt x="36" y="342"/>
                  </a:lnTo>
                  <a:lnTo>
                    <a:pt x="12" y="348"/>
                  </a:lnTo>
                  <a:lnTo>
                    <a:pt x="0" y="354"/>
                  </a:lnTo>
                  <a:lnTo>
                    <a:pt x="6" y="372"/>
                  </a:lnTo>
                  <a:lnTo>
                    <a:pt x="12" y="390"/>
                  </a:lnTo>
                  <a:lnTo>
                    <a:pt x="18" y="402"/>
                  </a:lnTo>
                  <a:lnTo>
                    <a:pt x="48" y="414"/>
                  </a:lnTo>
                  <a:lnTo>
                    <a:pt x="48" y="402"/>
                  </a:lnTo>
                  <a:lnTo>
                    <a:pt x="66" y="414"/>
                  </a:lnTo>
                  <a:lnTo>
                    <a:pt x="60" y="444"/>
                  </a:lnTo>
                  <a:lnTo>
                    <a:pt x="72" y="468"/>
                  </a:lnTo>
                  <a:lnTo>
                    <a:pt x="66" y="468"/>
                  </a:lnTo>
                  <a:lnTo>
                    <a:pt x="72" y="480"/>
                  </a:lnTo>
                  <a:lnTo>
                    <a:pt x="96" y="480"/>
                  </a:lnTo>
                  <a:lnTo>
                    <a:pt x="96" y="486"/>
                  </a:lnTo>
                  <a:lnTo>
                    <a:pt x="102" y="486"/>
                  </a:lnTo>
                  <a:lnTo>
                    <a:pt x="114" y="486"/>
                  </a:lnTo>
                  <a:lnTo>
                    <a:pt x="132" y="492"/>
                  </a:lnTo>
                  <a:lnTo>
                    <a:pt x="132" y="498"/>
                  </a:lnTo>
                  <a:lnTo>
                    <a:pt x="144" y="504"/>
                  </a:lnTo>
                  <a:lnTo>
                    <a:pt x="186" y="492"/>
                  </a:lnTo>
                  <a:lnTo>
                    <a:pt x="204" y="510"/>
                  </a:lnTo>
                  <a:lnTo>
                    <a:pt x="210" y="510"/>
                  </a:lnTo>
                  <a:lnTo>
                    <a:pt x="204" y="474"/>
                  </a:lnTo>
                  <a:lnTo>
                    <a:pt x="222" y="462"/>
                  </a:lnTo>
                  <a:lnTo>
                    <a:pt x="276" y="444"/>
                  </a:lnTo>
                  <a:lnTo>
                    <a:pt x="276" y="432"/>
                  </a:lnTo>
                  <a:lnTo>
                    <a:pt x="264" y="408"/>
                  </a:lnTo>
                  <a:lnTo>
                    <a:pt x="294" y="420"/>
                  </a:lnTo>
                  <a:lnTo>
                    <a:pt x="318" y="402"/>
                  </a:lnTo>
                  <a:lnTo>
                    <a:pt x="324" y="402"/>
                  </a:lnTo>
                  <a:lnTo>
                    <a:pt x="348" y="408"/>
                  </a:lnTo>
                  <a:lnTo>
                    <a:pt x="354" y="396"/>
                  </a:lnTo>
                  <a:lnTo>
                    <a:pt x="366" y="408"/>
                  </a:lnTo>
                  <a:lnTo>
                    <a:pt x="384" y="402"/>
                  </a:lnTo>
                  <a:lnTo>
                    <a:pt x="378" y="342"/>
                  </a:lnTo>
                  <a:lnTo>
                    <a:pt x="390" y="348"/>
                  </a:lnTo>
                  <a:lnTo>
                    <a:pt x="390" y="324"/>
                  </a:lnTo>
                  <a:lnTo>
                    <a:pt x="372" y="312"/>
                  </a:lnTo>
                  <a:lnTo>
                    <a:pt x="372" y="306"/>
                  </a:lnTo>
                  <a:lnTo>
                    <a:pt x="372" y="294"/>
                  </a:lnTo>
                  <a:lnTo>
                    <a:pt x="378" y="282"/>
                  </a:lnTo>
                  <a:lnTo>
                    <a:pt x="396" y="288"/>
                  </a:lnTo>
                  <a:lnTo>
                    <a:pt x="396" y="27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3" name="Freeform 551">
              <a:extLst>
                <a:ext uri="{FF2B5EF4-FFF2-40B4-BE49-F238E27FC236}">
                  <a16:creationId xmlns:a16="http://schemas.microsoft.com/office/drawing/2014/main" id="{37802A57-5027-648C-A467-0D29A5C43C2C}"/>
                </a:ext>
              </a:extLst>
            </p:cNvPr>
            <p:cNvSpPr/>
            <p:nvPr/>
          </p:nvSpPr>
          <p:spPr>
            <a:xfrm>
              <a:off x="6200775" y="4300538"/>
              <a:ext cx="409575" cy="704850"/>
            </a:xfrm>
            <a:custGeom>
              <a:avLst/>
              <a:gdLst>
                <a:gd name="T0" fmla="*/ 246 w 258"/>
                <a:gd name="T1" fmla="*/ 48 h 444"/>
                <a:gd name="T2" fmla="*/ 234 w 258"/>
                <a:gd name="T3" fmla="*/ 0 h 444"/>
                <a:gd name="T4" fmla="*/ 210 w 258"/>
                <a:gd name="T5" fmla="*/ 6 h 444"/>
                <a:gd name="T6" fmla="*/ 198 w 258"/>
                <a:gd name="T7" fmla="*/ 24 h 444"/>
                <a:gd name="T8" fmla="*/ 180 w 258"/>
                <a:gd name="T9" fmla="*/ 30 h 444"/>
                <a:gd name="T10" fmla="*/ 144 w 258"/>
                <a:gd name="T11" fmla="*/ 18 h 444"/>
                <a:gd name="T12" fmla="*/ 120 w 258"/>
                <a:gd name="T13" fmla="*/ 18 h 444"/>
                <a:gd name="T14" fmla="*/ 102 w 258"/>
                <a:gd name="T15" fmla="*/ 18 h 444"/>
                <a:gd name="T16" fmla="*/ 90 w 258"/>
                <a:gd name="T17" fmla="*/ 18 h 444"/>
                <a:gd name="T18" fmla="*/ 84 w 258"/>
                <a:gd name="T19" fmla="*/ 48 h 444"/>
                <a:gd name="T20" fmla="*/ 90 w 258"/>
                <a:gd name="T21" fmla="*/ 66 h 444"/>
                <a:gd name="T22" fmla="*/ 90 w 258"/>
                <a:gd name="T23" fmla="*/ 84 h 444"/>
                <a:gd name="T24" fmla="*/ 72 w 258"/>
                <a:gd name="T25" fmla="*/ 78 h 444"/>
                <a:gd name="T26" fmla="*/ 60 w 258"/>
                <a:gd name="T27" fmla="*/ 72 h 444"/>
                <a:gd name="T28" fmla="*/ 66 w 258"/>
                <a:gd name="T29" fmla="*/ 84 h 444"/>
                <a:gd name="T30" fmla="*/ 72 w 258"/>
                <a:gd name="T31" fmla="*/ 102 h 444"/>
                <a:gd name="T32" fmla="*/ 60 w 258"/>
                <a:gd name="T33" fmla="*/ 126 h 444"/>
                <a:gd name="T34" fmla="*/ 48 w 258"/>
                <a:gd name="T35" fmla="*/ 138 h 444"/>
                <a:gd name="T36" fmla="*/ 36 w 258"/>
                <a:gd name="T37" fmla="*/ 138 h 444"/>
                <a:gd name="T38" fmla="*/ 24 w 258"/>
                <a:gd name="T39" fmla="*/ 168 h 444"/>
                <a:gd name="T40" fmla="*/ 18 w 258"/>
                <a:gd name="T41" fmla="*/ 180 h 444"/>
                <a:gd name="T42" fmla="*/ 6 w 258"/>
                <a:gd name="T43" fmla="*/ 198 h 444"/>
                <a:gd name="T44" fmla="*/ 6 w 258"/>
                <a:gd name="T45" fmla="*/ 228 h 444"/>
                <a:gd name="T46" fmla="*/ 18 w 258"/>
                <a:gd name="T47" fmla="*/ 228 h 444"/>
                <a:gd name="T48" fmla="*/ 6 w 258"/>
                <a:gd name="T49" fmla="*/ 264 h 444"/>
                <a:gd name="T50" fmla="*/ 12 w 258"/>
                <a:gd name="T51" fmla="*/ 282 h 444"/>
                <a:gd name="T52" fmla="*/ 6 w 258"/>
                <a:gd name="T53" fmla="*/ 300 h 444"/>
                <a:gd name="T54" fmla="*/ 18 w 258"/>
                <a:gd name="T55" fmla="*/ 312 h 444"/>
                <a:gd name="T56" fmla="*/ 36 w 258"/>
                <a:gd name="T57" fmla="*/ 312 h 444"/>
                <a:gd name="T58" fmla="*/ 24 w 258"/>
                <a:gd name="T59" fmla="*/ 330 h 444"/>
                <a:gd name="T60" fmla="*/ 36 w 258"/>
                <a:gd name="T61" fmla="*/ 348 h 444"/>
                <a:gd name="T62" fmla="*/ 36 w 258"/>
                <a:gd name="T63" fmla="*/ 366 h 444"/>
                <a:gd name="T64" fmla="*/ 30 w 258"/>
                <a:gd name="T65" fmla="*/ 384 h 444"/>
                <a:gd name="T66" fmla="*/ 12 w 258"/>
                <a:gd name="T67" fmla="*/ 426 h 444"/>
                <a:gd name="T68" fmla="*/ 24 w 258"/>
                <a:gd name="T69" fmla="*/ 444 h 444"/>
                <a:gd name="T70" fmla="*/ 78 w 258"/>
                <a:gd name="T71" fmla="*/ 396 h 444"/>
                <a:gd name="T72" fmla="*/ 96 w 258"/>
                <a:gd name="T73" fmla="*/ 366 h 444"/>
                <a:gd name="T74" fmla="*/ 84 w 258"/>
                <a:gd name="T75" fmla="*/ 318 h 444"/>
                <a:gd name="T76" fmla="*/ 66 w 258"/>
                <a:gd name="T77" fmla="*/ 294 h 444"/>
                <a:gd name="T78" fmla="*/ 108 w 258"/>
                <a:gd name="T79" fmla="*/ 204 h 444"/>
                <a:gd name="T80" fmla="*/ 108 w 258"/>
                <a:gd name="T81" fmla="*/ 162 h 444"/>
                <a:gd name="T82" fmla="*/ 174 w 258"/>
                <a:gd name="T83" fmla="*/ 192 h 444"/>
                <a:gd name="T84" fmla="*/ 168 w 258"/>
                <a:gd name="T85" fmla="*/ 120 h 444"/>
                <a:gd name="T86" fmla="*/ 222 w 258"/>
                <a:gd name="T87" fmla="*/ 84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8" h="444">
                  <a:moveTo>
                    <a:pt x="258" y="72"/>
                  </a:moveTo>
                  <a:lnTo>
                    <a:pt x="252" y="48"/>
                  </a:lnTo>
                  <a:lnTo>
                    <a:pt x="246" y="48"/>
                  </a:lnTo>
                  <a:lnTo>
                    <a:pt x="246" y="18"/>
                  </a:lnTo>
                  <a:lnTo>
                    <a:pt x="246" y="24"/>
                  </a:lnTo>
                  <a:lnTo>
                    <a:pt x="234" y="0"/>
                  </a:lnTo>
                  <a:lnTo>
                    <a:pt x="216" y="0"/>
                  </a:lnTo>
                  <a:lnTo>
                    <a:pt x="216" y="6"/>
                  </a:lnTo>
                  <a:lnTo>
                    <a:pt x="210" y="6"/>
                  </a:lnTo>
                  <a:lnTo>
                    <a:pt x="204" y="6"/>
                  </a:lnTo>
                  <a:lnTo>
                    <a:pt x="198" y="12"/>
                  </a:lnTo>
                  <a:lnTo>
                    <a:pt x="198" y="24"/>
                  </a:lnTo>
                  <a:lnTo>
                    <a:pt x="192" y="24"/>
                  </a:lnTo>
                  <a:lnTo>
                    <a:pt x="186" y="30"/>
                  </a:lnTo>
                  <a:lnTo>
                    <a:pt x="180" y="30"/>
                  </a:lnTo>
                  <a:lnTo>
                    <a:pt x="174" y="24"/>
                  </a:lnTo>
                  <a:lnTo>
                    <a:pt x="150" y="18"/>
                  </a:lnTo>
                  <a:lnTo>
                    <a:pt x="144" y="18"/>
                  </a:lnTo>
                  <a:lnTo>
                    <a:pt x="138" y="18"/>
                  </a:lnTo>
                  <a:lnTo>
                    <a:pt x="132" y="18"/>
                  </a:lnTo>
                  <a:lnTo>
                    <a:pt x="120" y="18"/>
                  </a:lnTo>
                  <a:lnTo>
                    <a:pt x="114" y="30"/>
                  </a:lnTo>
                  <a:lnTo>
                    <a:pt x="102" y="24"/>
                  </a:lnTo>
                  <a:lnTo>
                    <a:pt x="102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90" y="30"/>
                  </a:lnTo>
                  <a:lnTo>
                    <a:pt x="84" y="42"/>
                  </a:lnTo>
                  <a:lnTo>
                    <a:pt x="84" y="48"/>
                  </a:lnTo>
                  <a:lnTo>
                    <a:pt x="78" y="54"/>
                  </a:lnTo>
                  <a:lnTo>
                    <a:pt x="78" y="60"/>
                  </a:lnTo>
                  <a:lnTo>
                    <a:pt x="90" y="66"/>
                  </a:lnTo>
                  <a:lnTo>
                    <a:pt x="90" y="72"/>
                  </a:lnTo>
                  <a:lnTo>
                    <a:pt x="96" y="78"/>
                  </a:lnTo>
                  <a:lnTo>
                    <a:pt x="90" y="84"/>
                  </a:lnTo>
                  <a:lnTo>
                    <a:pt x="84" y="84"/>
                  </a:lnTo>
                  <a:lnTo>
                    <a:pt x="78" y="78"/>
                  </a:lnTo>
                  <a:lnTo>
                    <a:pt x="72" y="78"/>
                  </a:lnTo>
                  <a:lnTo>
                    <a:pt x="66" y="78"/>
                  </a:lnTo>
                  <a:lnTo>
                    <a:pt x="66" y="72"/>
                  </a:lnTo>
                  <a:lnTo>
                    <a:pt x="60" y="72"/>
                  </a:lnTo>
                  <a:lnTo>
                    <a:pt x="60" y="78"/>
                  </a:lnTo>
                  <a:lnTo>
                    <a:pt x="60" y="84"/>
                  </a:lnTo>
                  <a:lnTo>
                    <a:pt x="66" y="84"/>
                  </a:lnTo>
                  <a:lnTo>
                    <a:pt x="66" y="90"/>
                  </a:lnTo>
                  <a:lnTo>
                    <a:pt x="66" y="96"/>
                  </a:lnTo>
                  <a:lnTo>
                    <a:pt x="72" y="102"/>
                  </a:lnTo>
                  <a:lnTo>
                    <a:pt x="72" y="114"/>
                  </a:lnTo>
                  <a:lnTo>
                    <a:pt x="66" y="114"/>
                  </a:lnTo>
                  <a:lnTo>
                    <a:pt x="60" y="126"/>
                  </a:lnTo>
                  <a:lnTo>
                    <a:pt x="60" y="138"/>
                  </a:lnTo>
                  <a:lnTo>
                    <a:pt x="54" y="138"/>
                  </a:lnTo>
                  <a:lnTo>
                    <a:pt x="48" y="138"/>
                  </a:lnTo>
                  <a:lnTo>
                    <a:pt x="42" y="138"/>
                  </a:lnTo>
                  <a:lnTo>
                    <a:pt x="42" y="132"/>
                  </a:lnTo>
                  <a:lnTo>
                    <a:pt x="36" y="138"/>
                  </a:lnTo>
                  <a:lnTo>
                    <a:pt x="30" y="150"/>
                  </a:lnTo>
                  <a:lnTo>
                    <a:pt x="30" y="162"/>
                  </a:lnTo>
                  <a:lnTo>
                    <a:pt x="24" y="168"/>
                  </a:lnTo>
                  <a:lnTo>
                    <a:pt x="18" y="162"/>
                  </a:lnTo>
                  <a:lnTo>
                    <a:pt x="12" y="168"/>
                  </a:lnTo>
                  <a:lnTo>
                    <a:pt x="18" y="180"/>
                  </a:lnTo>
                  <a:lnTo>
                    <a:pt x="18" y="186"/>
                  </a:lnTo>
                  <a:lnTo>
                    <a:pt x="12" y="192"/>
                  </a:lnTo>
                  <a:lnTo>
                    <a:pt x="6" y="198"/>
                  </a:lnTo>
                  <a:lnTo>
                    <a:pt x="6" y="204"/>
                  </a:lnTo>
                  <a:lnTo>
                    <a:pt x="0" y="222"/>
                  </a:lnTo>
                  <a:lnTo>
                    <a:pt x="6" y="228"/>
                  </a:lnTo>
                  <a:lnTo>
                    <a:pt x="12" y="222"/>
                  </a:lnTo>
                  <a:lnTo>
                    <a:pt x="18" y="222"/>
                  </a:lnTo>
                  <a:lnTo>
                    <a:pt x="18" y="228"/>
                  </a:lnTo>
                  <a:lnTo>
                    <a:pt x="18" y="234"/>
                  </a:lnTo>
                  <a:lnTo>
                    <a:pt x="6" y="246"/>
                  </a:lnTo>
                  <a:lnTo>
                    <a:pt x="6" y="264"/>
                  </a:lnTo>
                  <a:lnTo>
                    <a:pt x="6" y="270"/>
                  </a:lnTo>
                  <a:lnTo>
                    <a:pt x="12" y="276"/>
                  </a:lnTo>
                  <a:lnTo>
                    <a:pt x="12" y="282"/>
                  </a:lnTo>
                  <a:lnTo>
                    <a:pt x="6" y="288"/>
                  </a:lnTo>
                  <a:lnTo>
                    <a:pt x="6" y="294"/>
                  </a:lnTo>
                  <a:lnTo>
                    <a:pt x="6" y="300"/>
                  </a:lnTo>
                  <a:lnTo>
                    <a:pt x="6" y="306"/>
                  </a:lnTo>
                  <a:lnTo>
                    <a:pt x="12" y="306"/>
                  </a:lnTo>
                  <a:lnTo>
                    <a:pt x="18" y="312"/>
                  </a:lnTo>
                  <a:lnTo>
                    <a:pt x="24" y="312"/>
                  </a:lnTo>
                  <a:lnTo>
                    <a:pt x="30" y="312"/>
                  </a:lnTo>
                  <a:lnTo>
                    <a:pt x="36" y="312"/>
                  </a:lnTo>
                  <a:lnTo>
                    <a:pt x="36" y="318"/>
                  </a:lnTo>
                  <a:lnTo>
                    <a:pt x="30" y="330"/>
                  </a:lnTo>
                  <a:lnTo>
                    <a:pt x="24" y="330"/>
                  </a:lnTo>
                  <a:lnTo>
                    <a:pt x="24" y="342"/>
                  </a:lnTo>
                  <a:lnTo>
                    <a:pt x="30" y="348"/>
                  </a:lnTo>
                  <a:lnTo>
                    <a:pt x="36" y="348"/>
                  </a:lnTo>
                  <a:lnTo>
                    <a:pt x="42" y="354"/>
                  </a:lnTo>
                  <a:lnTo>
                    <a:pt x="42" y="360"/>
                  </a:lnTo>
                  <a:lnTo>
                    <a:pt x="36" y="366"/>
                  </a:lnTo>
                  <a:lnTo>
                    <a:pt x="30" y="372"/>
                  </a:lnTo>
                  <a:lnTo>
                    <a:pt x="30" y="378"/>
                  </a:lnTo>
                  <a:lnTo>
                    <a:pt x="30" y="384"/>
                  </a:lnTo>
                  <a:lnTo>
                    <a:pt x="24" y="402"/>
                  </a:lnTo>
                  <a:lnTo>
                    <a:pt x="18" y="414"/>
                  </a:lnTo>
                  <a:lnTo>
                    <a:pt x="12" y="426"/>
                  </a:lnTo>
                  <a:lnTo>
                    <a:pt x="18" y="432"/>
                  </a:lnTo>
                  <a:lnTo>
                    <a:pt x="18" y="438"/>
                  </a:lnTo>
                  <a:lnTo>
                    <a:pt x="24" y="444"/>
                  </a:lnTo>
                  <a:lnTo>
                    <a:pt x="42" y="432"/>
                  </a:lnTo>
                  <a:lnTo>
                    <a:pt x="72" y="426"/>
                  </a:lnTo>
                  <a:lnTo>
                    <a:pt x="78" y="396"/>
                  </a:lnTo>
                  <a:lnTo>
                    <a:pt x="84" y="390"/>
                  </a:lnTo>
                  <a:lnTo>
                    <a:pt x="84" y="372"/>
                  </a:lnTo>
                  <a:lnTo>
                    <a:pt x="96" y="366"/>
                  </a:lnTo>
                  <a:lnTo>
                    <a:pt x="90" y="354"/>
                  </a:lnTo>
                  <a:lnTo>
                    <a:pt x="84" y="348"/>
                  </a:lnTo>
                  <a:lnTo>
                    <a:pt x="84" y="318"/>
                  </a:lnTo>
                  <a:lnTo>
                    <a:pt x="72" y="318"/>
                  </a:lnTo>
                  <a:lnTo>
                    <a:pt x="66" y="300"/>
                  </a:lnTo>
                  <a:lnTo>
                    <a:pt x="66" y="294"/>
                  </a:lnTo>
                  <a:lnTo>
                    <a:pt x="84" y="234"/>
                  </a:lnTo>
                  <a:lnTo>
                    <a:pt x="90" y="228"/>
                  </a:lnTo>
                  <a:lnTo>
                    <a:pt x="108" y="204"/>
                  </a:lnTo>
                  <a:lnTo>
                    <a:pt x="102" y="198"/>
                  </a:lnTo>
                  <a:lnTo>
                    <a:pt x="102" y="180"/>
                  </a:lnTo>
                  <a:lnTo>
                    <a:pt x="108" y="162"/>
                  </a:lnTo>
                  <a:lnTo>
                    <a:pt x="108" y="150"/>
                  </a:lnTo>
                  <a:lnTo>
                    <a:pt x="138" y="174"/>
                  </a:lnTo>
                  <a:lnTo>
                    <a:pt x="174" y="192"/>
                  </a:lnTo>
                  <a:lnTo>
                    <a:pt x="186" y="174"/>
                  </a:lnTo>
                  <a:lnTo>
                    <a:pt x="180" y="144"/>
                  </a:lnTo>
                  <a:lnTo>
                    <a:pt x="168" y="120"/>
                  </a:lnTo>
                  <a:lnTo>
                    <a:pt x="186" y="90"/>
                  </a:lnTo>
                  <a:lnTo>
                    <a:pt x="204" y="96"/>
                  </a:lnTo>
                  <a:lnTo>
                    <a:pt x="222" y="84"/>
                  </a:lnTo>
                  <a:lnTo>
                    <a:pt x="240" y="78"/>
                  </a:lnTo>
                  <a:lnTo>
                    <a:pt x="258" y="7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4" name="Freeform 552">
              <a:extLst>
                <a:ext uri="{FF2B5EF4-FFF2-40B4-BE49-F238E27FC236}">
                  <a16:creationId xmlns:a16="http://schemas.microsoft.com/office/drawing/2014/main" id="{11BB8DCA-75CA-960A-5D3B-827FD1113B53}"/>
                </a:ext>
              </a:extLst>
            </p:cNvPr>
            <p:cNvSpPr/>
            <p:nvPr/>
          </p:nvSpPr>
          <p:spPr>
            <a:xfrm>
              <a:off x="6238875" y="4291013"/>
              <a:ext cx="76200" cy="85725"/>
            </a:xfrm>
            <a:custGeom>
              <a:avLst/>
              <a:gdLst>
                <a:gd name="T0" fmla="*/ 48 w 48"/>
                <a:gd name="T1" fmla="*/ 36 h 54"/>
                <a:gd name="T2" fmla="*/ 48 w 48"/>
                <a:gd name="T3" fmla="*/ 30 h 54"/>
                <a:gd name="T4" fmla="*/ 48 w 48"/>
                <a:gd name="T5" fmla="*/ 24 h 54"/>
                <a:gd name="T6" fmla="*/ 42 w 48"/>
                <a:gd name="T7" fmla="*/ 18 h 54"/>
                <a:gd name="T8" fmla="*/ 36 w 48"/>
                <a:gd name="T9" fmla="*/ 18 h 54"/>
                <a:gd name="T10" fmla="*/ 30 w 48"/>
                <a:gd name="T11" fmla="*/ 24 h 54"/>
                <a:gd name="T12" fmla="*/ 24 w 48"/>
                <a:gd name="T13" fmla="*/ 24 h 54"/>
                <a:gd name="T14" fmla="*/ 18 w 48"/>
                <a:gd name="T15" fmla="*/ 24 h 54"/>
                <a:gd name="T16" fmla="*/ 18 w 48"/>
                <a:gd name="T17" fmla="*/ 18 h 54"/>
                <a:gd name="T18" fmla="*/ 24 w 48"/>
                <a:gd name="T19" fmla="*/ 18 h 54"/>
                <a:gd name="T20" fmla="*/ 24 w 48"/>
                <a:gd name="T21" fmla="*/ 12 h 54"/>
                <a:gd name="T22" fmla="*/ 24 w 48"/>
                <a:gd name="T23" fmla="*/ 6 h 54"/>
                <a:gd name="T24" fmla="*/ 24 w 48"/>
                <a:gd name="T25" fmla="*/ 0 h 54"/>
                <a:gd name="T26" fmla="*/ 18 w 48"/>
                <a:gd name="T27" fmla="*/ 0 h 54"/>
                <a:gd name="T28" fmla="*/ 12 w 48"/>
                <a:gd name="T29" fmla="*/ 0 h 54"/>
                <a:gd name="T30" fmla="*/ 6 w 48"/>
                <a:gd name="T31" fmla="*/ 6 h 54"/>
                <a:gd name="T32" fmla="*/ 0 w 48"/>
                <a:gd name="T33" fmla="*/ 0 h 54"/>
                <a:gd name="T34" fmla="*/ 0 w 48"/>
                <a:gd name="T35" fmla="*/ 6 h 54"/>
                <a:gd name="T36" fmla="*/ 0 w 48"/>
                <a:gd name="T37" fmla="*/ 12 h 54"/>
                <a:gd name="T38" fmla="*/ 0 w 48"/>
                <a:gd name="T39" fmla="*/ 30 h 54"/>
                <a:gd name="T40" fmla="*/ 6 w 48"/>
                <a:gd name="T41" fmla="*/ 42 h 54"/>
                <a:gd name="T42" fmla="*/ 12 w 48"/>
                <a:gd name="T43" fmla="*/ 42 h 54"/>
                <a:gd name="T44" fmla="*/ 18 w 48"/>
                <a:gd name="T45" fmla="*/ 42 h 54"/>
                <a:gd name="T46" fmla="*/ 24 w 48"/>
                <a:gd name="T47" fmla="*/ 48 h 54"/>
                <a:gd name="T48" fmla="*/ 30 w 48"/>
                <a:gd name="T49" fmla="*/ 54 h 54"/>
                <a:gd name="T50" fmla="*/ 30 w 48"/>
                <a:gd name="T51" fmla="*/ 42 h 54"/>
                <a:gd name="T52" fmla="*/ 36 w 48"/>
                <a:gd name="T53" fmla="*/ 42 h 54"/>
                <a:gd name="T54" fmla="*/ 42 w 48"/>
                <a:gd name="T55" fmla="*/ 42 h 54"/>
                <a:gd name="T56" fmla="*/ 48 w 48"/>
                <a:gd name="T57" fmla="*/ 42 h 54"/>
                <a:gd name="T58" fmla="*/ 48 w 48"/>
                <a:gd name="T59" fmla="*/ 3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8" h="54">
                  <a:moveTo>
                    <a:pt x="48" y="36"/>
                  </a:moveTo>
                  <a:lnTo>
                    <a:pt x="48" y="30"/>
                  </a:lnTo>
                  <a:lnTo>
                    <a:pt x="48" y="24"/>
                  </a:lnTo>
                  <a:lnTo>
                    <a:pt x="42" y="18"/>
                  </a:lnTo>
                  <a:lnTo>
                    <a:pt x="36" y="18"/>
                  </a:lnTo>
                  <a:lnTo>
                    <a:pt x="30" y="24"/>
                  </a:lnTo>
                  <a:lnTo>
                    <a:pt x="24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24" y="12"/>
                  </a:lnTo>
                  <a:lnTo>
                    <a:pt x="24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30"/>
                  </a:lnTo>
                  <a:lnTo>
                    <a:pt x="6" y="42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24" y="48"/>
                  </a:lnTo>
                  <a:lnTo>
                    <a:pt x="30" y="54"/>
                  </a:lnTo>
                  <a:lnTo>
                    <a:pt x="30" y="42"/>
                  </a:lnTo>
                  <a:lnTo>
                    <a:pt x="36" y="42"/>
                  </a:lnTo>
                  <a:lnTo>
                    <a:pt x="42" y="42"/>
                  </a:lnTo>
                  <a:lnTo>
                    <a:pt x="48" y="42"/>
                  </a:lnTo>
                  <a:lnTo>
                    <a:pt x="48" y="3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5" name="Freeform 553">
              <a:extLst>
                <a:ext uri="{FF2B5EF4-FFF2-40B4-BE49-F238E27FC236}">
                  <a16:creationId xmlns:a16="http://schemas.microsoft.com/office/drawing/2014/main" id="{E87F49D6-8304-4E81-9CA5-CC90270C1F98}"/>
                </a:ext>
              </a:extLst>
            </p:cNvPr>
            <p:cNvSpPr/>
            <p:nvPr/>
          </p:nvSpPr>
          <p:spPr>
            <a:xfrm>
              <a:off x="6448425" y="4300538"/>
              <a:ext cx="57150" cy="28575"/>
            </a:xfrm>
            <a:custGeom>
              <a:avLst/>
              <a:gdLst>
                <a:gd name="T0" fmla="*/ 36 w 36"/>
                <a:gd name="T1" fmla="*/ 6 h 18"/>
                <a:gd name="T2" fmla="*/ 36 w 36"/>
                <a:gd name="T3" fmla="*/ 0 h 18"/>
                <a:gd name="T4" fmla="*/ 30 w 36"/>
                <a:gd name="T5" fmla="*/ 0 h 18"/>
                <a:gd name="T6" fmla="*/ 24 w 36"/>
                <a:gd name="T7" fmla="*/ 0 h 18"/>
                <a:gd name="T8" fmla="*/ 18 w 36"/>
                <a:gd name="T9" fmla="*/ 0 h 18"/>
                <a:gd name="T10" fmla="*/ 12 w 36"/>
                <a:gd name="T11" fmla="*/ 0 h 18"/>
                <a:gd name="T12" fmla="*/ 6 w 36"/>
                <a:gd name="T13" fmla="*/ 0 h 18"/>
                <a:gd name="T14" fmla="*/ 0 w 36"/>
                <a:gd name="T15" fmla="*/ 6 h 18"/>
                <a:gd name="T16" fmla="*/ 0 w 36"/>
                <a:gd name="T17" fmla="*/ 12 h 18"/>
                <a:gd name="T18" fmla="*/ 6 w 36"/>
                <a:gd name="T19" fmla="*/ 12 h 18"/>
                <a:gd name="T20" fmla="*/ 12 w 36"/>
                <a:gd name="T21" fmla="*/ 12 h 18"/>
                <a:gd name="T22" fmla="*/ 18 w 36"/>
                <a:gd name="T23" fmla="*/ 18 h 18"/>
                <a:gd name="T24" fmla="*/ 24 w 36"/>
                <a:gd name="T25" fmla="*/ 18 h 18"/>
                <a:gd name="T26" fmla="*/ 30 w 36"/>
                <a:gd name="T27" fmla="*/ 18 h 18"/>
                <a:gd name="T28" fmla="*/ 36 w 36"/>
                <a:gd name="T29" fmla="*/ 12 h 18"/>
                <a:gd name="T30" fmla="*/ 36 w 36"/>
                <a:gd name="T3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" h="18">
                  <a:moveTo>
                    <a:pt x="36" y="6"/>
                  </a:moveTo>
                  <a:lnTo>
                    <a:pt x="36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8"/>
                  </a:lnTo>
                  <a:lnTo>
                    <a:pt x="36" y="12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6" name="Freeform 554">
              <a:extLst>
                <a:ext uri="{FF2B5EF4-FFF2-40B4-BE49-F238E27FC236}">
                  <a16:creationId xmlns:a16="http://schemas.microsoft.com/office/drawing/2014/main" id="{55C325E5-6897-8825-55A1-0BC57FFA56DD}"/>
                </a:ext>
              </a:extLst>
            </p:cNvPr>
            <p:cNvSpPr/>
            <p:nvPr/>
          </p:nvSpPr>
          <p:spPr>
            <a:xfrm>
              <a:off x="6276975" y="4262438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24 w 24"/>
                <a:gd name="T3" fmla="*/ 0 h 18"/>
                <a:gd name="T4" fmla="*/ 18 w 24"/>
                <a:gd name="T5" fmla="*/ 0 h 18"/>
                <a:gd name="T6" fmla="*/ 12 w 24"/>
                <a:gd name="T7" fmla="*/ 0 h 18"/>
                <a:gd name="T8" fmla="*/ 6 w 24"/>
                <a:gd name="T9" fmla="*/ 6 h 18"/>
                <a:gd name="T10" fmla="*/ 0 w 24"/>
                <a:gd name="T11" fmla="*/ 6 h 18"/>
                <a:gd name="T12" fmla="*/ 6 w 24"/>
                <a:gd name="T13" fmla="*/ 18 h 18"/>
                <a:gd name="T14" fmla="*/ 18 w 24"/>
                <a:gd name="T15" fmla="*/ 18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6" y="18"/>
                  </a:lnTo>
                  <a:lnTo>
                    <a:pt x="18" y="18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7" name="Freeform 555">
              <a:extLst>
                <a:ext uri="{FF2B5EF4-FFF2-40B4-BE49-F238E27FC236}">
                  <a16:creationId xmlns:a16="http://schemas.microsoft.com/office/drawing/2014/main" id="{CE5E9917-57B3-2707-6BF6-D0D7BDDA1A8A}"/>
                </a:ext>
              </a:extLst>
            </p:cNvPr>
            <p:cNvSpPr/>
            <p:nvPr/>
          </p:nvSpPr>
          <p:spPr>
            <a:xfrm>
              <a:off x="6438900" y="4262438"/>
              <a:ext cx="38100" cy="38100"/>
            </a:xfrm>
            <a:custGeom>
              <a:avLst/>
              <a:gdLst>
                <a:gd name="T0" fmla="*/ 24 w 24"/>
                <a:gd name="T1" fmla="*/ 6 h 24"/>
                <a:gd name="T2" fmla="*/ 18 w 24"/>
                <a:gd name="T3" fmla="*/ 0 h 24"/>
                <a:gd name="T4" fmla="*/ 12 w 24"/>
                <a:gd name="T5" fmla="*/ 6 h 24"/>
                <a:gd name="T6" fmla="*/ 6 w 24"/>
                <a:gd name="T7" fmla="*/ 12 h 24"/>
                <a:gd name="T8" fmla="*/ 0 w 24"/>
                <a:gd name="T9" fmla="*/ 18 h 24"/>
                <a:gd name="T10" fmla="*/ 0 w 24"/>
                <a:gd name="T11" fmla="*/ 24 h 24"/>
                <a:gd name="T12" fmla="*/ 6 w 24"/>
                <a:gd name="T13" fmla="*/ 24 h 24"/>
                <a:gd name="T14" fmla="*/ 6 w 24"/>
                <a:gd name="T15" fmla="*/ 18 h 24"/>
                <a:gd name="T16" fmla="*/ 12 w 24"/>
                <a:gd name="T17" fmla="*/ 18 h 24"/>
                <a:gd name="T18" fmla="*/ 24 w 24"/>
                <a:gd name="T19" fmla="*/ 12 h 24"/>
                <a:gd name="T20" fmla="*/ 24 w 24"/>
                <a:gd name="T2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24">
                  <a:moveTo>
                    <a:pt x="24" y="6"/>
                  </a:move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8" name="Freeform 556">
              <a:extLst>
                <a:ext uri="{FF2B5EF4-FFF2-40B4-BE49-F238E27FC236}">
                  <a16:creationId xmlns:a16="http://schemas.microsoft.com/office/drawing/2014/main" id="{3361E879-2F62-3DC9-E50D-2C1448975C5F}"/>
                </a:ext>
              </a:extLst>
            </p:cNvPr>
            <p:cNvSpPr/>
            <p:nvPr/>
          </p:nvSpPr>
          <p:spPr>
            <a:xfrm>
              <a:off x="6372225" y="429101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6 h 24"/>
                <a:gd name="T4" fmla="*/ 12 w 18"/>
                <a:gd name="T5" fmla="*/ 6 h 24"/>
                <a:gd name="T6" fmla="*/ 6 w 18"/>
                <a:gd name="T7" fmla="*/ 0 h 24"/>
                <a:gd name="T8" fmla="*/ 6 w 18"/>
                <a:gd name="T9" fmla="*/ 6 h 24"/>
                <a:gd name="T10" fmla="*/ 0 w 18"/>
                <a:gd name="T11" fmla="*/ 12 h 24"/>
                <a:gd name="T12" fmla="*/ 0 w 18"/>
                <a:gd name="T13" fmla="*/ 24 h 24"/>
                <a:gd name="T14" fmla="*/ 6 w 18"/>
                <a:gd name="T15" fmla="*/ 18 h 24"/>
                <a:gd name="T16" fmla="*/ 6 w 18"/>
                <a:gd name="T17" fmla="*/ 12 h 24"/>
                <a:gd name="T18" fmla="*/ 12 w 18"/>
                <a:gd name="T19" fmla="*/ 18 h 24"/>
                <a:gd name="T20" fmla="*/ 18 w 18"/>
                <a:gd name="T21" fmla="*/ 18 h 24"/>
                <a:gd name="T22" fmla="*/ 18 w 18"/>
                <a:gd name="T23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6"/>
                  </a:lnTo>
                  <a:lnTo>
                    <a:pt x="12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6" y="18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89" name="Freeform 557">
              <a:extLst>
                <a:ext uri="{FF2B5EF4-FFF2-40B4-BE49-F238E27FC236}">
                  <a16:creationId xmlns:a16="http://schemas.microsoft.com/office/drawing/2014/main" id="{02092BDF-73A4-24DD-38E4-54665B3143D3}"/>
                </a:ext>
              </a:extLst>
            </p:cNvPr>
            <p:cNvSpPr/>
            <p:nvPr/>
          </p:nvSpPr>
          <p:spPr>
            <a:xfrm>
              <a:off x="6229350" y="4443413"/>
              <a:ext cx="19050" cy="38100"/>
            </a:xfrm>
            <a:custGeom>
              <a:avLst/>
              <a:gdLst>
                <a:gd name="T0" fmla="*/ 12 w 12"/>
                <a:gd name="T1" fmla="*/ 18 h 24"/>
                <a:gd name="T2" fmla="*/ 12 w 12"/>
                <a:gd name="T3" fmla="*/ 6 h 24"/>
                <a:gd name="T4" fmla="*/ 12 w 12"/>
                <a:gd name="T5" fmla="*/ 0 h 24"/>
                <a:gd name="T6" fmla="*/ 6 w 12"/>
                <a:gd name="T7" fmla="*/ 0 h 24"/>
                <a:gd name="T8" fmla="*/ 0 w 12"/>
                <a:gd name="T9" fmla="*/ 6 h 24"/>
                <a:gd name="T10" fmla="*/ 0 w 12"/>
                <a:gd name="T11" fmla="*/ 12 h 24"/>
                <a:gd name="T12" fmla="*/ 0 w 12"/>
                <a:gd name="T13" fmla="*/ 18 h 24"/>
                <a:gd name="T14" fmla="*/ 6 w 12"/>
                <a:gd name="T15" fmla="*/ 18 h 24"/>
                <a:gd name="T16" fmla="*/ 6 w 12"/>
                <a:gd name="T17" fmla="*/ 24 h 24"/>
                <a:gd name="T18" fmla="*/ 12 w 12"/>
                <a:gd name="T19" fmla="*/ 24 h 24"/>
                <a:gd name="T20" fmla="*/ 12 w 12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24">
                  <a:moveTo>
                    <a:pt x="12" y="18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0" name="Freeform 558">
              <a:extLst>
                <a:ext uri="{FF2B5EF4-FFF2-40B4-BE49-F238E27FC236}">
                  <a16:creationId xmlns:a16="http://schemas.microsoft.com/office/drawing/2014/main" id="{8339985A-C69D-AD51-5EFA-53699394C229}"/>
                </a:ext>
              </a:extLst>
            </p:cNvPr>
            <p:cNvSpPr/>
            <p:nvPr/>
          </p:nvSpPr>
          <p:spPr>
            <a:xfrm>
              <a:off x="6210300" y="451961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6 h 18"/>
                <a:gd name="T6" fmla="*/ 6 w 24"/>
                <a:gd name="T7" fmla="*/ 6 h 18"/>
                <a:gd name="T8" fmla="*/ 0 w 24"/>
                <a:gd name="T9" fmla="*/ 12 h 18"/>
                <a:gd name="T10" fmla="*/ 6 w 24"/>
                <a:gd name="T11" fmla="*/ 18 h 18"/>
                <a:gd name="T12" fmla="*/ 12 w 24"/>
                <a:gd name="T13" fmla="*/ 18 h 18"/>
                <a:gd name="T14" fmla="*/ 18 w 24"/>
                <a:gd name="T15" fmla="*/ 12 h 18"/>
                <a:gd name="T16" fmla="*/ 24 w 24"/>
                <a:gd name="T17" fmla="*/ 12 h 18"/>
                <a:gd name="T18" fmla="*/ 24 w 24"/>
                <a:gd name="T19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1" name="Freeform 559">
              <a:extLst>
                <a:ext uri="{FF2B5EF4-FFF2-40B4-BE49-F238E27FC236}">
                  <a16:creationId xmlns:a16="http://schemas.microsoft.com/office/drawing/2014/main" id="{32613E11-9DC2-D64A-E566-8772304C19C4}"/>
                </a:ext>
              </a:extLst>
            </p:cNvPr>
            <p:cNvSpPr/>
            <p:nvPr/>
          </p:nvSpPr>
          <p:spPr>
            <a:xfrm>
              <a:off x="6257925" y="42529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0 w 12"/>
                <a:gd name="T5" fmla="*/ 12 h 18"/>
                <a:gd name="T6" fmla="*/ 0 w 12"/>
                <a:gd name="T7" fmla="*/ 18 h 18"/>
                <a:gd name="T8" fmla="*/ 6 w 12"/>
                <a:gd name="T9" fmla="*/ 18 h 18"/>
                <a:gd name="T10" fmla="*/ 12 w 12"/>
                <a:gd name="T11" fmla="*/ 12 h 18"/>
                <a:gd name="T12" fmla="*/ 12 w 12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2" name="Freeform 560">
              <a:extLst>
                <a:ext uri="{FF2B5EF4-FFF2-40B4-BE49-F238E27FC236}">
                  <a16:creationId xmlns:a16="http://schemas.microsoft.com/office/drawing/2014/main" id="{051F4139-3BA3-48BA-F785-9E997BD80AF2}"/>
                </a:ext>
              </a:extLst>
            </p:cNvPr>
            <p:cNvSpPr/>
            <p:nvPr/>
          </p:nvSpPr>
          <p:spPr>
            <a:xfrm>
              <a:off x="6400800" y="4224338"/>
              <a:ext cx="28575" cy="19050"/>
            </a:xfrm>
            <a:custGeom>
              <a:avLst/>
              <a:gdLst>
                <a:gd name="T0" fmla="*/ 18 w 18"/>
                <a:gd name="T1" fmla="*/ 12 h 12"/>
                <a:gd name="T2" fmla="*/ 18 w 18"/>
                <a:gd name="T3" fmla="*/ 6 h 12"/>
                <a:gd name="T4" fmla="*/ 18 w 18"/>
                <a:gd name="T5" fmla="*/ 0 h 12"/>
                <a:gd name="T6" fmla="*/ 12 w 18"/>
                <a:gd name="T7" fmla="*/ 0 h 12"/>
                <a:gd name="T8" fmla="*/ 6 w 18"/>
                <a:gd name="T9" fmla="*/ 0 h 12"/>
                <a:gd name="T10" fmla="*/ 0 w 18"/>
                <a:gd name="T11" fmla="*/ 6 h 12"/>
                <a:gd name="T12" fmla="*/ 6 w 18"/>
                <a:gd name="T13" fmla="*/ 12 h 12"/>
                <a:gd name="T14" fmla="*/ 12 w 18"/>
                <a:gd name="T15" fmla="*/ 12 h 12"/>
                <a:gd name="T16" fmla="*/ 18 w 18"/>
                <a:gd name="T17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12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3" name="Freeform 561">
              <a:extLst>
                <a:ext uri="{FF2B5EF4-FFF2-40B4-BE49-F238E27FC236}">
                  <a16:creationId xmlns:a16="http://schemas.microsoft.com/office/drawing/2014/main" id="{3DABCF47-CFD6-ECD6-1BFA-76970FBC2134}"/>
                </a:ext>
              </a:extLst>
            </p:cNvPr>
            <p:cNvSpPr/>
            <p:nvPr/>
          </p:nvSpPr>
          <p:spPr>
            <a:xfrm>
              <a:off x="6153150" y="44434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6 w 12"/>
                <a:gd name="T11" fmla="*/ 18 h 18"/>
                <a:gd name="T12" fmla="*/ 12 w 12"/>
                <a:gd name="T13" fmla="*/ 12 h 18"/>
                <a:gd name="T14" fmla="*/ 12 w 12"/>
                <a:gd name="T15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4" name="Freeform 562">
              <a:extLst>
                <a:ext uri="{FF2B5EF4-FFF2-40B4-BE49-F238E27FC236}">
                  <a16:creationId xmlns:a16="http://schemas.microsoft.com/office/drawing/2014/main" id="{7AB11B8E-3DF1-3043-67B8-A4C62DD54D3D}"/>
                </a:ext>
              </a:extLst>
            </p:cNvPr>
            <p:cNvSpPr/>
            <p:nvPr/>
          </p:nvSpPr>
          <p:spPr>
            <a:xfrm>
              <a:off x="6191250" y="467201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6 w 12"/>
                <a:gd name="T3" fmla="*/ 6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0 w 12"/>
                <a:gd name="T11" fmla="*/ 18 h 18"/>
                <a:gd name="T12" fmla="*/ 6 w 12"/>
                <a:gd name="T13" fmla="*/ 18 h 18"/>
                <a:gd name="T14" fmla="*/ 12 w 12"/>
                <a:gd name="T15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5" name="Freeform 563">
              <a:extLst>
                <a:ext uri="{FF2B5EF4-FFF2-40B4-BE49-F238E27FC236}">
                  <a16:creationId xmlns:a16="http://schemas.microsoft.com/office/drawing/2014/main" id="{32EBF2AC-BE74-EE21-E76E-5A350FDA7F3E}"/>
                </a:ext>
              </a:extLst>
            </p:cNvPr>
            <p:cNvSpPr/>
            <p:nvPr/>
          </p:nvSpPr>
          <p:spPr>
            <a:xfrm>
              <a:off x="6200775" y="4586288"/>
              <a:ext cx="9525" cy="19050"/>
            </a:xfrm>
            <a:custGeom>
              <a:avLst/>
              <a:gdLst>
                <a:gd name="T0" fmla="*/ 6 w 6"/>
                <a:gd name="T1" fmla="*/ 6 h 12"/>
                <a:gd name="T2" fmla="*/ 6 w 6"/>
                <a:gd name="T3" fmla="*/ 0 h 12"/>
                <a:gd name="T4" fmla="*/ 0 w 6"/>
                <a:gd name="T5" fmla="*/ 0 h 12"/>
                <a:gd name="T6" fmla="*/ 0 w 6"/>
                <a:gd name="T7" fmla="*/ 6 h 12"/>
                <a:gd name="T8" fmla="*/ 0 w 6"/>
                <a:gd name="T9" fmla="*/ 12 h 12"/>
                <a:gd name="T10" fmla="*/ 6 w 6"/>
                <a:gd name="T11" fmla="*/ 12 h 12"/>
                <a:gd name="T12" fmla="*/ 6 w 6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12">
                  <a:moveTo>
                    <a:pt x="6" y="6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6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6" name="Freeform 564">
              <a:extLst>
                <a:ext uri="{FF2B5EF4-FFF2-40B4-BE49-F238E27FC236}">
                  <a16:creationId xmlns:a16="http://schemas.microsoft.com/office/drawing/2014/main" id="{AB987F2E-B03B-52D1-B984-B2878E5BE9E0}"/>
                </a:ext>
              </a:extLst>
            </p:cNvPr>
            <p:cNvSpPr/>
            <p:nvPr/>
          </p:nvSpPr>
          <p:spPr>
            <a:xfrm>
              <a:off x="6762750" y="5738813"/>
              <a:ext cx="180975" cy="276225"/>
            </a:xfrm>
            <a:custGeom>
              <a:avLst/>
              <a:gdLst>
                <a:gd name="T0" fmla="*/ 114 w 114"/>
                <a:gd name="T1" fmla="*/ 114 h 174"/>
                <a:gd name="T2" fmla="*/ 102 w 114"/>
                <a:gd name="T3" fmla="*/ 114 h 174"/>
                <a:gd name="T4" fmla="*/ 84 w 114"/>
                <a:gd name="T5" fmla="*/ 78 h 174"/>
                <a:gd name="T6" fmla="*/ 90 w 114"/>
                <a:gd name="T7" fmla="*/ 54 h 174"/>
                <a:gd name="T8" fmla="*/ 72 w 114"/>
                <a:gd name="T9" fmla="*/ 6 h 174"/>
                <a:gd name="T10" fmla="*/ 48 w 114"/>
                <a:gd name="T11" fmla="*/ 0 h 174"/>
                <a:gd name="T12" fmla="*/ 48 w 114"/>
                <a:gd name="T13" fmla="*/ 12 h 174"/>
                <a:gd name="T14" fmla="*/ 48 w 114"/>
                <a:gd name="T15" fmla="*/ 18 h 174"/>
                <a:gd name="T16" fmla="*/ 42 w 114"/>
                <a:gd name="T17" fmla="*/ 48 h 174"/>
                <a:gd name="T18" fmla="*/ 12 w 114"/>
                <a:gd name="T19" fmla="*/ 48 h 174"/>
                <a:gd name="T20" fmla="*/ 12 w 114"/>
                <a:gd name="T21" fmla="*/ 66 h 174"/>
                <a:gd name="T22" fmla="*/ 24 w 114"/>
                <a:gd name="T23" fmla="*/ 72 h 174"/>
                <a:gd name="T24" fmla="*/ 24 w 114"/>
                <a:gd name="T25" fmla="*/ 90 h 174"/>
                <a:gd name="T26" fmla="*/ 18 w 114"/>
                <a:gd name="T27" fmla="*/ 90 h 174"/>
                <a:gd name="T28" fmla="*/ 12 w 114"/>
                <a:gd name="T29" fmla="*/ 108 h 174"/>
                <a:gd name="T30" fmla="*/ 0 w 114"/>
                <a:gd name="T31" fmla="*/ 120 h 174"/>
                <a:gd name="T32" fmla="*/ 0 w 114"/>
                <a:gd name="T33" fmla="*/ 150 h 174"/>
                <a:gd name="T34" fmla="*/ 0 w 114"/>
                <a:gd name="T35" fmla="*/ 162 h 174"/>
                <a:gd name="T36" fmla="*/ 30 w 114"/>
                <a:gd name="T37" fmla="*/ 150 h 174"/>
                <a:gd name="T38" fmla="*/ 42 w 114"/>
                <a:gd name="T39" fmla="*/ 150 h 174"/>
                <a:gd name="T40" fmla="*/ 48 w 114"/>
                <a:gd name="T41" fmla="*/ 174 h 174"/>
                <a:gd name="T42" fmla="*/ 66 w 114"/>
                <a:gd name="T43" fmla="*/ 168 h 174"/>
                <a:gd name="T44" fmla="*/ 78 w 114"/>
                <a:gd name="T45" fmla="*/ 144 h 174"/>
                <a:gd name="T46" fmla="*/ 96 w 114"/>
                <a:gd name="T47" fmla="*/ 138 h 174"/>
                <a:gd name="T48" fmla="*/ 108 w 114"/>
                <a:gd name="T49" fmla="*/ 126 h 174"/>
                <a:gd name="T50" fmla="*/ 114 w 114"/>
                <a:gd name="T51" fmla="*/ 114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14" h="174">
                  <a:moveTo>
                    <a:pt x="114" y="114"/>
                  </a:moveTo>
                  <a:lnTo>
                    <a:pt x="102" y="114"/>
                  </a:lnTo>
                  <a:lnTo>
                    <a:pt x="84" y="78"/>
                  </a:lnTo>
                  <a:lnTo>
                    <a:pt x="90" y="54"/>
                  </a:lnTo>
                  <a:lnTo>
                    <a:pt x="72" y="6"/>
                  </a:lnTo>
                  <a:lnTo>
                    <a:pt x="48" y="0"/>
                  </a:lnTo>
                  <a:lnTo>
                    <a:pt x="48" y="12"/>
                  </a:lnTo>
                  <a:lnTo>
                    <a:pt x="48" y="18"/>
                  </a:lnTo>
                  <a:lnTo>
                    <a:pt x="42" y="48"/>
                  </a:lnTo>
                  <a:lnTo>
                    <a:pt x="12" y="48"/>
                  </a:lnTo>
                  <a:lnTo>
                    <a:pt x="12" y="66"/>
                  </a:lnTo>
                  <a:lnTo>
                    <a:pt x="24" y="72"/>
                  </a:lnTo>
                  <a:lnTo>
                    <a:pt x="24" y="90"/>
                  </a:lnTo>
                  <a:lnTo>
                    <a:pt x="18" y="90"/>
                  </a:lnTo>
                  <a:lnTo>
                    <a:pt x="12" y="108"/>
                  </a:lnTo>
                  <a:lnTo>
                    <a:pt x="0" y="120"/>
                  </a:lnTo>
                  <a:lnTo>
                    <a:pt x="0" y="150"/>
                  </a:lnTo>
                  <a:lnTo>
                    <a:pt x="0" y="162"/>
                  </a:lnTo>
                  <a:lnTo>
                    <a:pt x="30" y="150"/>
                  </a:lnTo>
                  <a:lnTo>
                    <a:pt x="42" y="150"/>
                  </a:lnTo>
                  <a:lnTo>
                    <a:pt x="48" y="174"/>
                  </a:lnTo>
                  <a:lnTo>
                    <a:pt x="66" y="168"/>
                  </a:lnTo>
                  <a:lnTo>
                    <a:pt x="78" y="144"/>
                  </a:lnTo>
                  <a:lnTo>
                    <a:pt x="96" y="138"/>
                  </a:lnTo>
                  <a:lnTo>
                    <a:pt x="108" y="126"/>
                  </a:lnTo>
                  <a:lnTo>
                    <a:pt x="114" y="11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7" name="Freeform 565">
              <a:extLst>
                <a:ext uri="{FF2B5EF4-FFF2-40B4-BE49-F238E27FC236}">
                  <a16:creationId xmlns:a16="http://schemas.microsoft.com/office/drawing/2014/main" id="{3DB4005D-DD4F-2307-484C-8EDAB9F875EB}"/>
                </a:ext>
              </a:extLst>
            </p:cNvPr>
            <p:cNvSpPr/>
            <p:nvPr/>
          </p:nvSpPr>
          <p:spPr>
            <a:xfrm>
              <a:off x="6854807" y="5748338"/>
              <a:ext cx="247650" cy="352425"/>
            </a:xfrm>
            <a:custGeom>
              <a:avLst/>
              <a:gdLst>
                <a:gd name="T0" fmla="*/ 156 w 156"/>
                <a:gd name="T1" fmla="*/ 48 h 222"/>
                <a:gd name="T2" fmla="*/ 150 w 156"/>
                <a:gd name="T3" fmla="*/ 30 h 222"/>
                <a:gd name="T4" fmla="*/ 144 w 156"/>
                <a:gd name="T5" fmla="*/ 30 h 222"/>
                <a:gd name="T6" fmla="*/ 132 w 156"/>
                <a:gd name="T7" fmla="*/ 42 h 222"/>
                <a:gd name="T8" fmla="*/ 120 w 156"/>
                <a:gd name="T9" fmla="*/ 24 h 222"/>
                <a:gd name="T10" fmla="*/ 114 w 156"/>
                <a:gd name="T11" fmla="*/ 42 h 222"/>
                <a:gd name="T12" fmla="*/ 108 w 156"/>
                <a:gd name="T13" fmla="*/ 42 h 222"/>
                <a:gd name="T14" fmla="*/ 102 w 156"/>
                <a:gd name="T15" fmla="*/ 42 h 222"/>
                <a:gd name="T16" fmla="*/ 102 w 156"/>
                <a:gd name="T17" fmla="*/ 30 h 222"/>
                <a:gd name="T18" fmla="*/ 96 w 156"/>
                <a:gd name="T19" fmla="*/ 24 h 222"/>
                <a:gd name="T20" fmla="*/ 72 w 156"/>
                <a:gd name="T21" fmla="*/ 24 h 222"/>
                <a:gd name="T22" fmla="*/ 66 w 156"/>
                <a:gd name="T23" fmla="*/ 24 h 222"/>
                <a:gd name="T24" fmla="*/ 60 w 156"/>
                <a:gd name="T25" fmla="*/ 18 h 222"/>
                <a:gd name="T26" fmla="*/ 54 w 156"/>
                <a:gd name="T27" fmla="*/ 12 h 222"/>
                <a:gd name="T28" fmla="*/ 42 w 156"/>
                <a:gd name="T29" fmla="*/ 18 h 222"/>
                <a:gd name="T30" fmla="*/ 30 w 156"/>
                <a:gd name="T31" fmla="*/ 6 h 222"/>
                <a:gd name="T32" fmla="*/ 6 w 156"/>
                <a:gd name="T33" fmla="*/ 0 h 222"/>
                <a:gd name="T34" fmla="*/ 24 w 156"/>
                <a:gd name="T35" fmla="*/ 48 h 222"/>
                <a:gd name="T36" fmla="*/ 18 w 156"/>
                <a:gd name="T37" fmla="*/ 72 h 222"/>
                <a:gd name="T38" fmla="*/ 36 w 156"/>
                <a:gd name="T39" fmla="*/ 108 h 222"/>
                <a:gd name="T40" fmla="*/ 48 w 156"/>
                <a:gd name="T41" fmla="*/ 108 h 222"/>
                <a:gd name="T42" fmla="*/ 42 w 156"/>
                <a:gd name="T43" fmla="*/ 120 h 222"/>
                <a:gd name="T44" fmla="*/ 30 w 156"/>
                <a:gd name="T45" fmla="*/ 132 h 222"/>
                <a:gd name="T46" fmla="*/ 12 w 156"/>
                <a:gd name="T47" fmla="*/ 138 h 222"/>
                <a:gd name="T48" fmla="*/ 0 w 156"/>
                <a:gd name="T49" fmla="*/ 162 h 222"/>
                <a:gd name="T50" fmla="*/ 18 w 156"/>
                <a:gd name="T51" fmla="*/ 174 h 222"/>
                <a:gd name="T52" fmla="*/ 24 w 156"/>
                <a:gd name="T53" fmla="*/ 168 h 222"/>
                <a:gd name="T54" fmla="*/ 36 w 156"/>
                <a:gd name="T55" fmla="*/ 192 h 222"/>
                <a:gd name="T56" fmla="*/ 42 w 156"/>
                <a:gd name="T57" fmla="*/ 192 h 222"/>
                <a:gd name="T58" fmla="*/ 48 w 156"/>
                <a:gd name="T59" fmla="*/ 186 h 222"/>
                <a:gd name="T60" fmla="*/ 54 w 156"/>
                <a:gd name="T61" fmla="*/ 192 h 222"/>
                <a:gd name="T62" fmla="*/ 48 w 156"/>
                <a:gd name="T63" fmla="*/ 198 h 222"/>
                <a:gd name="T64" fmla="*/ 48 w 156"/>
                <a:gd name="T65" fmla="*/ 204 h 222"/>
                <a:gd name="T66" fmla="*/ 48 w 156"/>
                <a:gd name="T67" fmla="*/ 210 h 222"/>
                <a:gd name="T68" fmla="*/ 54 w 156"/>
                <a:gd name="T69" fmla="*/ 204 h 222"/>
                <a:gd name="T70" fmla="*/ 60 w 156"/>
                <a:gd name="T71" fmla="*/ 198 h 222"/>
                <a:gd name="T72" fmla="*/ 66 w 156"/>
                <a:gd name="T73" fmla="*/ 198 h 222"/>
                <a:gd name="T74" fmla="*/ 66 w 156"/>
                <a:gd name="T75" fmla="*/ 204 h 222"/>
                <a:gd name="T76" fmla="*/ 66 w 156"/>
                <a:gd name="T77" fmla="*/ 210 h 222"/>
                <a:gd name="T78" fmla="*/ 54 w 156"/>
                <a:gd name="T79" fmla="*/ 216 h 222"/>
                <a:gd name="T80" fmla="*/ 54 w 156"/>
                <a:gd name="T81" fmla="*/ 222 h 222"/>
                <a:gd name="T82" fmla="*/ 60 w 156"/>
                <a:gd name="T83" fmla="*/ 222 h 222"/>
                <a:gd name="T84" fmla="*/ 72 w 156"/>
                <a:gd name="T85" fmla="*/ 216 h 222"/>
                <a:gd name="T86" fmla="*/ 84 w 156"/>
                <a:gd name="T87" fmla="*/ 204 h 222"/>
                <a:gd name="T88" fmla="*/ 90 w 156"/>
                <a:gd name="T89" fmla="*/ 198 h 222"/>
                <a:gd name="T90" fmla="*/ 96 w 156"/>
                <a:gd name="T91" fmla="*/ 186 h 222"/>
                <a:gd name="T92" fmla="*/ 96 w 156"/>
                <a:gd name="T93" fmla="*/ 180 h 222"/>
                <a:gd name="T94" fmla="*/ 96 w 156"/>
                <a:gd name="T95" fmla="*/ 174 h 222"/>
                <a:gd name="T96" fmla="*/ 84 w 156"/>
                <a:gd name="T97" fmla="*/ 150 h 222"/>
                <a:gd name="T98" fmla="*/ 78 w 156"/>
                <a:gd name="T99" fmla="*/ 114 h 222"/>
                <a:gd name="T100" fmla="*/ 84 w 156"/>
                <a:gd name="T101" fmla="*/ 108 h 222"/>
                <a:gd name="T102" fmla="*/ 96 w 156"/>
                <a:gd name="T103" fmla="*/ 108 h 222"/>
                <a:gd name="T104" fmla="*/ 102 w 156"/>
                <a:gd name="T105" fmla="*/ 96 h 222"/>
                <a:gd name="T106" fmla="*/ 120 w 156"/>
                <a:gd name="T107" fmla="*/ 102 h 222"/>
                <a:gd name="T108" fmla="*/ 138 w 156"/>
                <a:gd name="T109" fmla="*/ 84 h 222"/>
                <a:gd name="T110" fmla="*/ 156 w 156"/>
                <a:gd name="T111" fmla="*/ 48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6" h="222">
                  <a:moveTo>
                    <a:pt x="156" y="48"/>
                  </a:moveTo>
                  <a:lnTo>
                    <a:pt x="150" y="30"/>
                  </a:lnTo>
                  <a:lnTo>
                    <a:pt x="144" y="30"/>
                  </a:lnTo>
                  <a:lnTo>
                    <a:pt x="132" y="42"/>
                  </a:lnTo>
                  <a:lnTo>
                    <a:pt x="120" y="24"/>
                  </a:lnTo>
                  <a:lnTo>
                    <a:pt x="114" y="42"/>
                  </a:lnTo>
                  <a:lnTo>
                    <a:pt x="108" y="42"/>
                  </a:lnTo>
                  <a:lnTo>
                    <a:pt x="102" y="42"/>
                  </a:lnTo>
                  <a:lnTo>
                    <a:pt x="102" y="30"/>
                  </a:lnTo>
                  <a:lnTo>
                    <a:pt x="96" y="24"/>
                  </a:lnTo>
                  <a:lnTo>
                    <a:pt x="72" y="24"/>
                  </a:lnTo>
                  <a:lnTo>
                    <a:pt x="66" y="24"/>
                  </a:lnTo>
                  <a:lnTo>
                    <a:pt x="60" y="18"/>
                  </a:lnTo>
                  <a:lnTo>
                    <a:pt x="54" y="12"/>
                  </a:lnTo>
                  <a:lnTo>
                    <a:pt x="42" y="18"/>
                  </a:lnTo>
                  <a:lnTo>
                    <a:pt x="30" y="6"/>
                  </a:lnTo>
                  <a:lnTo>
                    <a:pt x="6" y="0"/>
                  </a:lnTo>
                  <a:lnTo>
                    <a:pt x="24" y="48"/>
                  </a:lnTo>
                  <a:lnTo>
                    <a:pt x="18" y="72"/>
                  </a:lnTo>
                  <a:lnTo>
                    <a:pt x="36" y="108"/>
                  </a:lnTo>
                  <a:lnTo>
                    <a:pt x="48" y="108"/>
                  </a:lnTo>
                  <a:lnTo>
                    <a:pt x="42" y="120"/>
                  </a:lnTo>
                  <a:lnTo>
                    <a:pt x="30" y="132"/>
                  </a:lnTo>
                  <a:lnTo>
                    <a:pt x="12" y="138"/>
                  </a:lnTo>
                  <a:lnTo>
                    <a:pt x="0" y="162"/>
                  </a:lnTo>
                  <a:lnTo>
                    <a:pt x="18" y="174"/>
                  </a:lnTo>
                  <a:lnTo>
                    <a:pt x="24" y="168"/>
                  </a:lnTo>
                  <a:lnTo>
                    <a:pt x="36" y="192"/>
                  </a:lnTo>
                  <a:lnTo>
                    <a:pt x="42" y="192"/>
                  </a:lnTo>
                  <a:lnTo>
                    <a:pt x="48" y="186"/>
                  </a:lnTo>
                  <a:lnTo>
                    <a:pt x="54" y="192"/>
                  </a:lnTo>
                  <a:lnTo>
                    <a:pt x="48" y="198"/>
                  </a:lnTo>
                  <a:lnTo>
                    <a:pt x="48" y="204"/>
                  </a:lnTo>
                  <a:lnTo>
                    <a:pt x="48" y="210"/>
                  </a:lnTo>
                  <a:lnTo>
                    <a:pt x="54" y="204"/>
                  </a:lnTo>
                  <a:lnTo>
                    <a:pt x="60" y="198"/>
                  </a:lnTo>
                  <a:lnTo>
                    <a:pt x="66" y="198"/>
                  </a:lnTo>
                  <a:lnTo>
                    <a:pt x="66" y="204"/>
                  </a:lnTo>
                  <a:lnTo>
                    <a:pt x="66" y="210"/>
                  </a:lnTo>
                  <a:lnTo>
                    <a:pt x="54" y="216"/>
                  </a:lnTo>
                  <a:lnTo>
                    <a:pt x="54" y="222"/>
                  </a:lnTo>
                  <a:lnTo>
                    <a:pt x="60" y="222"/>
                  </a:lnTo>
                  <a:lnTo>
                    <a:pt x="72" y="216"/>
                  </a:lnTo>
                  <a:lnTo>
                    <a:pt x="84" y="204"/>
                  </a:lnTo>
                  <a:lnTo>
                    <a:pt x="90" y="198"/>
                  </a:lnTo>
                  <a:lnTo>
                    <a:pt x="96" y="186"/>
                  </a:lnTo>
                  <a:lnTo>
                    <a:pt x="96" y="180"/>
                  </a:lnTo>
                  <a:lnTo>
                    <a:pt x="96" y="174"/>
                  </a:lnTo>
                  <a:lnTo>
                    <a:pt x="84" y="150"/>
                  </a:lnTo>
                  <a:lnTo>
                    <a:pt x="78" y="114"/>
                  </a:lnTo>
                  <a:lnTo>
                    <a:pt x="84" y="108"/>
                  </a:lnTo>
                  <a:lnTo>
                    <a:pt x="96" y="108"/>
                  </a:lnTo>
                  <a:lnTo>
                    <a:pt x="102" y="96"/>
                  </a:lnTo>
                  <a:lnTo>
                    <a:pt x="120" y="102"/>
                  </a:lnTo>
                  <a:lnTo>
                    <a:pt x="138" y="84"/>
                  </a:lnTo>
                  <a:lnTo>
                    <a:pt x="156" y="4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8" name="Freeform 566">
              <a:extLst>
                <a:ext uri="{FF2B5EF4-FFF2-40B4-BE49-F238E27FC236}">
                  <a16:creationId xmlns:a16="http://schemas.microsoft.com/office/drawing/2014/main" id="{D43C9FD6-2774-ADFE-6F38-FBE0594CE48B}"/>
                </a:ext>
              </a:extLst>
            </p:cNvPr>
            <p:cNvSpPr/>
            <p:nvPr/>
          </p:nvSpPr>
          <p:spPr>
            <a:xfrm>
              <a:off x="7143750" y="5662613"/>
              <a:ext cx="123825" cy="295275"/>
            </a:xfrm>
            <a:custGeom>
              <a:avLst/>
              <a:gdLst>
                <a:gd name="T0" fmla="*/ 78 w 78"/>
                <a:gd name="T1" fmla="*/ 42 h 186"/>
                <a:gd name="T2" fmla="*/ 72 w 78"/>
                <a:gd name="T3" fmla="*/ 12 h 186"/>
                <a:gd name="T4" fmla="*/ 66 w 78"/>
                <a:gd name="T5" fmla="*/ 6 h 186"/>
                <a:gd name="T6" fmla="*/ 48 w 78"/>
                <a:gd name="T7" fmla="*/ 24 h 186"/>
                <a:gd name="T8" fmla="*/ 42 w 78"/>
                <a:gd name="T9" fmla="*/ 18 h 186"/>
                <a:gd name="T10" fmla="*/ 36 w 78"/>
                <a:gd name="T11" fmla="*/ 6 h 186"/>
                <a:gd name="T12" fmla="*/ 24 w 78"/>
                <a:gd name="T13" fmla="*/ 0 h 186"/>
                <a:gd name="T14" fmla="*/ 18 w 78"/>
                <a:gd name="T15" fmla="*/ 0 h 186"/>
                <a:gd name="T16" fmla="*/ 6 w 78"/>
                <a:gd name="T17" fmla="*/ 24 h 186"/>
                <a:gd name="T18" fmla="*/ 18 w 78"/>
                <a:gd name="T19" fmla="*/ 30 h 186"/>
                <a:gd name="T20" fmla="*/ 6 w 78"/>
                <a:gd name="T21" fmla="*/ 48 h 186"/>
                <a:gd name="T22" fmla="*/ 12 w 78"/>
                <a:gd name="T23" fmla="*/ 54 h 186"/>
                <a:gd name="T24" fmla="*/ 0 w 78"/>
                <a:gd name="T25" fmla="*/ 78 h 186"/>
                <a:gd name="T26" fmla="*/ 12 w 78"/>
                <a:gd name="T27" fmla="*/ 90 h 186"/>
                <a:gd name="T28" fmla="*/ 24 w 78"/>
                <a:gd name="T29" fmla="*/ 108 h 186"/>
                <a:gd name="T30" fmla="*/ 18 w 78"/>
                <a:gd name="T31" fmla="*/ 114 h 186"/>
                <a:gd name="T32" fmla="*/ 24 w 78"/>
                <a:gd name="T33" fmla="*/ 126 h 186"/>
                <a:gd name="T34" fmla="*/ 24 w 78"/>
                <a:gd name="T35" fmla="*/ 138 h 186"/>
                <a:gd name="T36" fmla="*/ 18 w 78"/>
                <a:gd name="T37" fmla="*/ 156 h 186"/>
                <a:gd name="T38" fmla="*/ 12 w 78"/>
                <a:gd name="T39" fmla="*/ 162 h 186"/>
                <a:gd name="T40" fmla="*/ 18 w 78"/>
                <a:gd name="T41" fmla="*/ 174 h 186"/>
                <a:gd name="T42" fmla="*/ 24 w 78"/>
                <a:gd name="T43" fmla="*/ 174 h 186"/>
                <a:gd name="T44" fmla="*/ 24 w 78"/>
                <a:gd name="T45" fmla="*/ 186 h 186"/>
                <a:gd name="T46" fmla="*/ 42 w 78"/>
                <a:gd name="T47" fmla="*/ 186 h 186"/>
                <a:gd name="T48" fmla="*/ 54 w 78"/>
                <a:gd name="T49" fmla="*/ 186 h 186"/>
                <a:gd name="T50" fmla="*/ 60 w 78"/>
                <a:gd name="T51" fmla="*/ 186 h 186"/>
                <a:gd name="T52" fmla="*/ 66 w 78"/>
                <a:gd name="T53" fmla="*/ 186 h 186"/>
                <a:gd name="T54" fmla="*/ 72 w 78"/>
                <a:gd name="T55" fmla="*/ 186 h 186"/>
                <a:gd name="T56" fmla="*/ 72 w 78"/>
                <a:gd name="T57" fmla="*/ 180 h 186"/>
                <a:gd name="T58" fmla="*/ 54 w 78"/>
                <a:gd name="T59" fmla="*/ 162 h 186"/>
                <a:gd name="T60" fmla="*/ 48 w 78"/>
                <a:gd name="T61" fmla="*/ 138 h 186"/>
                <a:gd name="T62" fmla="*/ 30 w 78"/>
                <a:gd name="T63" fmla="*/ 114 h 186"/>
                <a:gd name="T64" fmla="*/ 30 w 78"/>
                <a:gd name="T65" fmla="*/ 108 h 186"/>
                <a:gd name="T66" fmla="*/ 30 w 78"/>
                <a:gd name="T67" fmla="*/ 96 h 186"/>
                <a:gd name="T68" fmla="*/ 54 w 78"/>
                <a:gd name="T69" fmla="*/ 84 h 186"/>
                <a:gd name="T70" fmla="*/ 54 w 78"/>
                <a:gd name="T71" fmla="*/ 96 h 186"/>
                <a:gd name="T72" fmla="*/ 66 w 78"/>
                <a:gd name="T73" fmla="*/ 90 h 186"/>
                <a:gd name="T74" fmla="*/ 72 w 78"/>
                <a:gd name="T75" fmla="*/ 78 h 186"/>
                <a:gd name="T76" fmla="*/ 60 w 78"/>
                <a:gd name="T77" fmla="*/ 54 h 186"/>
                <a:gd name="T78" fmla="*/ 78 w 78"/>
                <a:gd name="T79" fmla="*/ 42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78" h="186">
                  <a:moveTo>
                    <a:pt x="78" y="42"/>
                  </a:moveTo>
                  <a:lnTo>
                    <a:pt x="72" y="12"/>
                  </a:lnTo>
                  <a:lnTo>
                    <a:pt x="66" y="6"/>
                  </a:lnTo>
                  <a:lnTo>
                    <a:pt x="48" y="24"/>
                  </a:lnTo>
                  <a:lnTo>
                    <a:pt x="42" y="18"/>
                  </a:lnTo>
                  <a:lnTo>
                    <a:pt x="36" y="6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6" y="24"/>
                  </a:lnTo>
                  <a:lnTo>
                    <a:pt x="18" y="30"/>
                  </a:lnTo>
                  <a:lnTo>
                    <a:pt x="6" y="48"/>
                  </a:lnTo>
                  <a:lnTo>
                    <a:pt x="12" y="54"/>
                  </a:lnTo>
                  <a:lnTo>
                    <a:pt x="0" y="78"/>
                  </a:lnTo>
                  <a:lnTo>
                    <a:pt x="12" y="90"/>
                  </a:lnTo>
                  <a:lnTo>
                    <a:pt x="24" y="108"/>
                  </a:lnTo>
                  <a:lnTo>
                    <a:pt x="18" y="114"/>
                  </a:lnTo>
                  <a:lnTo>
                    <a:pt x="24" y="126"/>
                  </a:lnTo>
                  <a:lnTo>
                    <a:pt x="24" y="138"/>
                  </a:lnTo>
                  <a:lnTo>
                    <a:pt x="18" y="156"/>
                  </a:lnTo>
                  <a:lnTo>
                    <a:pt x="12" y="162"/>
                  </a:lnTo>
                  <a:lnTo>
                    <a:pt x="18" y="174"/>
                  </a:lnTo>
                  <a:lnTo>
                    <a:pt x="24" y="174"/>
                  </a:lnTo>
                  <a:lnTo>
                    <a:pt x="24" y="186"/>
                  </a:lnTo>
                  <a:lnTo>
                    <a:pt x="42" y="186"/>
                  </a:lnTo>
                  <a:lnTo>
                    <a:pt x="54" y="186"/>
                  </a:lnTo>
                  <a:lnTo>
                    <a:pt x="60" y="186"/>
                  </a:lnTo>
                  <a:lnTo>
                    <a:pt x="66" y="186"/>
                  </a:lnTo>
                  <a:lnTo>
                    <a:pt x="72" y="186"/>
                  </a:lnTo>
                  <a:lnTo>
                    <a:pt x="72" y="180"/>
                  </a:lnTo>
                  <a:lnTo>
                    <a:pt x="54" y="162"/>
                  </a:lnTo>
                  <a:lnTo>
                    <a:pt x="48" y="138"/>
                  </a:lnTo>
                  <a:lnTo>
                    <a:pt x="30" y="114"/>
                  </a:lnTo>
                  <a:lnTo>
                    <a:pt x="30" y="108"/>
                  </a:lnTo>
                  <a:lnTo>
                    <a:pt x="30" y="96"/>
                  </a:lnTo>
                  <a:lnTo>
                    <a:pt x="54" y="84"/>
                  </a:lnTo>
                  <a:lnTo>
                    <a:pt x="54" y="96"/>
                  </a:lnTo>
                  <a:lnTo>
                    <a:pt x="66" y="90"/>
                  </a:lnTo>
                  <a:lnTo>
                    <a:pt x="72" y="78"/>
                  </a:lnTo>
                  <a:lnTo>
                    <a:pt x="60" y="54"/>
                  </a:lnTo>
                  <a:lnTo>
                    <a:pt x="78" y="4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199" name="Freeform 567">
              <a:extLst>
                <a:ext uri="{FF2B5EF4-FFF2-40B4-BE49-F238E27FC236}">
                  <a16:creationId xmlns:a16="http://schemas.microsoft.com/office/drawing/2014/main" id="{D288AD37-1530-F2BE-DB38-ECDBB75DC19D}"/>
                </a:ext>
              </a:extLst>
            </p:cNvPr>
            <p:cNvSpPr/>
            <p:nvPr/>
          </p:nvSpPr>
          <p:spPr>
            <a:xfrm>
              <a:off x="7200900" y="595788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0 h 12"/>
                <a:gd name="T4" fmla="*/ 12 w 18"/>
                <a:gd name="T5" fmla="*/ 0 h 12"/>
                <a:gd name="T6" fmla="*/ 6 w 18"/>
                <a:gd name="T7" fmla="*/ 6 h 12"/>
                <a:gd name="T8" fmla="*/ 0 w 18"/>
                <a:gd name="T9" fmla="*/ 6 h 12"/>
                <a:gd name="T10" fmla="*/ 0 w 18"/>
                <a:gd name="T11" fmla="*/ 12 h 12"/>
                <a:gd name="T12" fmla="*/ 6 w 18"/>
                <a:gd name="T13" fmla="*/ 12 h 12"/>
                <a:gd name="T14" fmla="*/ 18 w 18"/>
                <a:gd name="T15" fmla="*/ 12 h 12"/>
                <a:gd name="T16" fmla="*/ 18 w 18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0" name="Freeform 568">
              <a:extLst>
                <a:ext uri="{FF2B5EF4-FFF2-40B4-BE49-F238E27FC236}">
                  <a16:creationId xmlns:a16="http://schemas.microsoft.com/office/drawing/2014/main" id="{5B0BA38C-C023-1662-C0FA-C6214C54A3C2}"/>
                </a:ext>
              </a:extLst>
            </p:cNvPr>
            <p:cNvSpPr/>
            <p:nvPr/>
          </p:nvSpPr>
          <p:spPr>
            <a:xfrm>
              <a:off x="5667375" y="5776913"/>
              <a:ext cx="209550" cy="247650"/>
            </a:xfrm>
            <a:custGeom>
              <a:avLst/>
              <a:gdLst>
                <a:gd name="T0" fmla="*/ 132 w 132"/>
                <a:gd name="T1" fmla="*/ 54 h 156"/>
                <a:gd name="T2" fmla="*/ 120 w 132"/>
                <a:gd name="T3" fmla="*/ 36 h 156"/>
                <a:gd name="T4" fmla="*/ 108 w 132"/>
                <a:gd name="T5" fmla="*/ 18 h 156"/>
                <a:gd name="T6" fmla="*/ 96 w 132"/>
                <a:gd name="T7" fmla="*/ 18 h 156"/>
                <a:gd name="T8" fmla="*/ 78 w 132"/>
                <a:gd name="T9" fmla="*/ 6 h 156"/>
                <a:gd name="T10" fmla="*/ 66 w 132"/>
                <a:gd name="T11" fmla="*/ 6 h 156"/>
                <a:gd name="T12" fmla="*/ 54 w 132"/>
                <a:gd name="T13" fmla="*/ 18 h 156"/>
                <a:gd name="T14" fmla="*/ 60 w 132"/>
                <a:gd name="T15" fmla="*/ 24 h 156"/>
                <a:gd name="T16" fmla="*/ 66 w 132"/>
                <a:gd name="T17" fmla="*/ 30 h 156"/>
                <a:gd name="T18" fmla="*/ 72 w 132"/>
                <a:gd name="T19" fmla="*/ 48 h 156"/>
                <a:gd name="T20" fmla="*/ 60 w 132"/>
                <a:gd name="T21" fmla="*/ 48 h 156"/>
                <a:gd name="T22" fmla="*/ 60 w 132"/>
                <a:gd name="T23" fmla="*/ 36 h 156"/>
                <a:gd name="T24" fmla="*/ 54 w 132"/>
                <a:gd name="T25" fmla="*/ 30 h 156"/>
                <a:gd name="T26" fmla="*/ 42 w 132"/>
                <a:gd name="T27" fmla="*/ 36 h 156"/>
                <a:gd name="T28" fmla="*/ 30 w 132"/>
                <a:gd name="T29" fmla="*/ 36 h 156"/>
                <a:gd name="T30" fmla="*/ 18 w 132"/>
                <a:gd name="T31" fmla="*/ 42 h 156"/>
                <a:gd name="T32" fmla="*/ 6 w 132"/>
                <a:gd name="T33" fmla="*/ 48 h 156"/>
                <a:gd name="T34" fmla="*/ 0 w 132"/>
                <a:gd name="T35" fmla="*/ 54 h 156"/>
                <a:gd name="T36" fmla="*/ 6 w 132"/>
                <a:gd name="T37" fmla="*/ 66 h 156"/>
                <a:gd name="T38" fmla="*/ 6 w 132"/>
                <a:gd name="T39" fmla="*/ 78 h 156"/>
                <a:gd name="T40" fmla="*/ 12 w 132"/>
                <a:gd name="T41" fmla="*/ 90 h 156"/>
                <a:gd name="T42" fmla="*/ 18 w 132"/>
                <a:gd name="T43" fmla="*/ 78 h 156"/>
                <a:gd name="T44" fmla="*/ 30 w 132"/>
                <a:gd name="T45" fmla="*/ 78 h 156"/>
                <a:gd name="T46" fmla="*/ 36 w 132"/>
                <a:gd name="T47" fmla="*/ 84 h 156"/>
                <a:gd name="T48" fmla="*/ 42 w 132"/>
                <a:gd name="T49" fmla="*/ 96 h 156"/>
                <a:gd name="T50" fmla="*/ 54 w 132"/>
                <a:gd name="T51" fmla="*/ 108 h 156"/>
                <a:gd name="T52" fmla="*/ 66 w 132"/>
                <a:gd name="T53" fmla="*/ 114 h 156"/>
                <a:gd name="T54" fmla="*/ 84 w 132"/>
                <a:gd name="T55" fmla="*/ 126 h 156"/>
                <a:gd name="T56" fmla="*/ 96 w 132"/>
                <a:gd name="T57" fmla="*/ 144 h 156"/>
                <a:gd name="T58" fmla="*/ 108 w 132"/>
                <a:gd name="T59" fmla="*/ 144 h 156"/>
                <a:gd name="T60" fmla="*/ 108 w 132"/>
                <a:gd name="T61" fmla="*/ 156 h 156"/>
                <a:gd name="T62" fmla="*/ 120 w 132"/>
                <a:gd name="T63" fmla="*/ 150 h 156"/>
                <a:gd name="T64" fmla="*/ 114 w 132"/>
                <a:gd name="T65" fmla="*/ 138 h 156"/>
                <a:gd name="T66" fmla="*/ 120 w 132"/>
                <a:gd name="T67" fmla="*/ 126 h 156"/>
                <a:gd name="T68" fmla="*/ 108 w 132"/>
                <a:gd name="T69" fmla="*/ 114 h 156"/>
                <a:gd name="T70" fmla="*/ 96 w 132"/>
                <a:gd name="T71" fmla="*/ 114 h 156"/>
                <a:gd name="T72" fmla="*/ 84 w 132"/>
                <a:gd name="T73" fmla="*/ 114 h 156"/>
                <a:gd name="T74" fmla="*/ 96 w 132"/>
                <a:gd name="T75" fmla="*/ 96 h 156"/>
                <a:gd name="T76" fmla="*/ 90 w 132"/>
                <a:gd name="T77" fmla="*/ 84 h 156"/>
                <a:gd name="T78" fmla="*/ 90 w 132"/>
                <a:gd name="T79" fmla="*/ 72 h 156"/>
                <a:gd name="T80" fmla="*/ 102 w 132"/>
                <a:gd name="T81" fmla="*/ 78 h 156"/>
                <a:gd name="T82" fmla="*/ 114 w 132"/>
                <a:gd name="T83" fmla="*/ 84 h 156"/>
                <a:gd name="T84" fmla="*/ 126 w 132"/>
                <a:gd name="T85" fmla="*/ 84 h 156"/>
                <a:gd name="T86" fmla="*/ 132 w 132"/>
                <a:gd name="T87" fmla="*/ 6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2" h="156">
                  <a:moveTo>
                    <a:pt x="132" y="60"/>
                  </a:moveTo>
                  <a:lnTo>
                    <a:pt x="132" y="54"/>
                  </a:lnTo>
                  <a:lnTo>
                    <a:pt x="126" y="42"/>
                  </a:lnTo>
                  <a:lnTo>
                    <a:pt x="120" y="36"/>
                  </a:lnTo>
                  <a:lnTo>
                    <a:pt x="114" y="30"/>
                  </a:lnTo>
                  <a:lnTo>
                    <a:pt x="108" y="18"/>
                  </a:lnTo>
                  <a:lnTo>
                    <a:pt x="102" y="18"/>
                  </a:lnTo>
                  <a:lnTo>
                    <a:pt x="96" y="18"/>
                  </a:lnTo>
                  <a:lnTo>
                    <a:pt x="90" y="18"/>
                  </a:lnTo>
                  <a:lnTo>
                    <a:pt x="78" y="6"/>
                  </a:lnTo>
                  <a:lnTo>
                    <a:pt x="72" y="0"/>
                  </a:lnTo>
                  <a:lnTo>
                    <a:pt x="66" y="6"/>
                  </a:lnTo>
                  <a:lnTo>
                    <a:pt x="60" y="12"/>
                  </a:lnTo>
                  <a:lnTo>
                    <a:pt x="54" y="18"/>
                  </a:lnTo>
                  <a:lnTo>
                    <a:pt x="54" y="24"/>
                  </a:lnTo>
                  <a:lnTo>
                    <a:pt x="60" y="24"/>
                  </a:lnTo>
                  <a:lnTo>
                    <a:pt x="66" y="24"/>
                  </a:lnTo>
                  <a:lnTo>
                    <a:pt x="66" y="30"/>
                  </a:lnTo>
                  <a:lnTo>
                    <a:pt x="72" y="42"/>
                  </a:lnTo>
                  <a:lnTo>
                    <a:pt x="72" y="48"/>
                  </a:lnTo>
                  <a:lnTo>
                    <a:pt x="66" y="48"/>
                  </a:lnTo>
                  <a:lnTo>
                    <a:pt x="60" y="48"/>
                  </a:lnTo>
                  <a:lnTo>
                    <a:pt x="60" y="42"/>
                  </a:lnTo>
                  <a:lnTo>
                    <a:pt x="60" y="36"/>
                  </a:lnTo>
                  <a:lnTo>
                    <a:pt x="60" y="30"/>
                  </a:lnTo>
                  <a:lnTo>
                    <a:pt x="54" y="30"/>
                  </a:lnTo>
                  <a:lnTo>
                    <a:pt x="48" y="36"/>
                  </a:lnTo>
                  <a:lnTo>
                    <a:pt x="42" y="36"/>
                  </a:lnTo>
                  <a:lnTo>
                    <a:pt x="36" y="42"/>
                  </a:lnTo>
                  <a:lnTo>
                    <a:pt x="30" y="36"/>
                  </a:lnTo>
                  <a:lnTo>
                    <a:pt x="24" y="36"/>
                  </a:lnTo>
                  <a:lnTo>
                    <a:pt x="18" y="42"/>
                  </a:lnTo>
                  <a:lnTo>
                    <a:pt x="12" y="48"/>
                  </a:lnTo>
                  <a:lnTo>
                    <a:pt x="6" y="48"/>
                  </a:lnTo>
                  <a:lnTo>
                    <a:pt x="0" y="48"/>
                  </a:lnTo>
                  <a:lnTo>
                    <a:pt x="0" y="54"/>
                  </a:lnTo>
                  <a:lnTo>
                    <a:pt x="6" y="60"/>
                  </a:lnTo>
                  <a:lnTo>
                    <a:pt x="6" y="66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6" y="84"/>
                  </a:lnTo>
                  <a:lnTo>
                    <a:pt x="12" y="90"/>
                  </a:lnTo>
                  <a:lnTo>
                    <a:pt x="18" y="84"/>
                  </a:lnTo>
                  <a:lnTo>
                    <a:pt x="18" y="78"/>
                  </a:lnTo>
                  <a:lnTo>
                    <a:pt x="24" y="78"/>
                  </a:lnTo>
                  <a:lnTo>
                    <a:pt x="30" y="78"/>
                  </a:lnTo>
                  <a:lnTo>
                    <a:pt x="36" y="78"/>
                  </a:lnTo>
                  <a:lnTo>
                    <a:pt x="36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42" y="102"/>
                  </a:lnTo>
                  <a:lnTo>
                    <a:pt x="54" y="108"/>
                  </a:lnTo>
                  <a:lnTo>
                    <a:pt x="60" y="108"/>
                  </a:lnTo>
                  <a:lnTo>
                    <a:pt x="66" y="114"/>
                  </a:lnTo>
                  <a:lnTo>
                    <a:pt x="66" y="126"/>
                  </a:lnTo>
                  <a:lnTo>
                    <a:pt x="84" y="126"/>
                  </a:lnTo>
                  <a:lnTo>
                    <a:pt x="96" y="132"/>
                  </a:lnTo>
                  <a:lnTo>
                    <a:pt x="96" y="144"/>
                  </a:lnTo>
                  <a:lnTo>
                    <a:pt x="102" y="150"/>
                  </a:lnTo>
                  <a:lnTo>
                    <a:pt x="108" y="144"/>
                  </a:lnTo>
                  <a:lnTo>
                    <a:pt x="108" y="150"/>
                  </a:lnTo>
                  <a:lnTo>
                    <a:pt x="108" y="156"/>
                  </a:lnTo>
                  <a:lnTo>
                    <a:pt x="114" y="156"/>
                  </a:lnTo>
                  <a:lnTo>
                    <a:pt x="120" y="150"/>
                  </a:lnTo>
                  <a:lnTo>
                    <a:pt x="120" y="144"/>
                  </a:lnTo>
                  <a:lnTo>
                    <a:pt x="114" y="138"/>
                  </a:lnTo>
                  <a:lnTo>
                    <a:pt x="114" y="132"/>
                  </a:lnTo>
                  <a:lnTo>
                    <a:pt x="120" y="126"/>
                  </a:lnTo>
                  <a:lnTo>
                    <a:pt x="114" y="114"/>
                  </a:lnTo>
                  <a:lnTo>
                    <a:pt x="108" y="114"/>
                  </a:lnTo>
                  <a:lnTo>
                    <a:pt x="102" y="114"/>
                  </a:lnTo>
                  <a:lnTo>
                    <a:pt x="96" y="114"/>
                  </a:lnTo>
                  <a:lnTo>
                    <a:pt x="90" y="114"/>
                  </a:lnTo>
                  <a:lnTo>
                    <a:pt x="84" y="114"/>
                  </a:lnTo>
                  <a:lnTo>
                    <a:pt x="84" y="108"/>
                  </a:lnTo>
                  <a:lnTo>
                    <a:pt x="96" y="96"/>
                  </a:lnTo>
                  <a:lnTo>
                    <a:pt x="96" y="90"/>
                  </a:lnTo>
                  <a:lnTo>
                    <a:pt x="90" y="84"/>
                  </a:lnTo>
                  <a:lnTo>
                    <a:pt x="84" y="78"/>
                  </a:lnTo>
                  <a:lnTo>
                    <a:pt x="90" y="72"/>
                  </a:lnTo>
                  <a:lnTo>
                    <a:pt x="96" y="72"/>
                  </a:lnTo>
                  <a:lnTo>
                    <a:pt x="102" y="78"/>
                  </a:lnTo>
                  <a:lnTo>
                    <a:pt x="108" y="84"/>
                  </a:lnTo>
                  <a:lnTo>
                    <a:pt x="114" y="84"/>
                  </a:lnTo>
                  <a:lnTo>
                    <a:pt x="120" y="84"/>
                  </a:lnTo>
                  <a:lnTo>
                    <a:pt x="126" y="84"/>
                  </a:lnTo>
                  <a:lnTo>
                    <a:pt x="132" y="72"/>
                  </a:lnTo>
                  <a:lnTo>
                    <a:pt x="132" y="6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1" name="Freeform 569">
              <a:extLst>
                <a:ext uri="{FF2B5EF4-FFF2-40B4-BE49-F238E27FC236}">
                  <a16:creationId xmlns:a16="http://schemas.microsoft.com/office/drawing/2014/main" id="{82991472-C350-6A3D-897D-48B56D591E43}"/>
                </a:ext>
              </a:extLst>
            </p:cNvPr>
            <p:cNvSpPr/>
            <p:nvPr/>
          </p:nvSpPr>
          <p:spPr>
            <a:xfrm>
              <a:off x="5876925" y="5986463"/>
              <a:ext cx="76200" cy="38100"/>
            </a:xfrm>
            <a:custGeom>
              <a:avLst/>
              <a:gdLst>
                <a:gd name="T0" fmla="*/ 48 w 48"/>
                <a:gd name="T1" fmla="*/ 6 h 24"/>
                <a:gd name="T2" fmla="*/ 42 w 48"/>
                <a:gd name="T3" fmla="*/ 6 h 24"/>
                <a:gd name="T4" fmla="*/ 42 w 48"/>
                <a:gd name="T5" fmla="*/ 0 h 24"/>
                <a:gd name="T6" fmla="*/ 30 w 48"/>
                <a:gd name="T7" fmla="*/ 0 h 24"/>
                <a:gd name="T8" fmla="*/ 24 w 48"/>
                <a:gd name="T9" fmla="*/ 0 h 24"/>
                <a:gd name="T10" fmla="*/ 12 w 48"/>
                <a:gd name="T11" fmla="*/ 6 h 24"/>
                <a:gd name="T12" fmla="*/ 6 w 48"/>
                <a:gd name="T13" fmla="*/ 12 h 24"/>
                <a:gd name="T14" fmla="*/ 0 w 48"/>
                <a:gd name="T15" fmla="*/ 18 h 24"/>
                <a:gd name="T16" fmla="*/ 0 w 48"/>
                <a:gd name="T17" fmla="*/ 24 h 24"/>
                <a:gd name="T18" fmla="*/ 6 w 48"/>
                <a:gd name="T19" fmla="*/ 24 h 24"/>
                <a:gd name="T20" fmla="*/ 18 w 48"/>
                <a:gd name="T21" fmla="*/ 24 h 24"/>
                <a:gd name="T22" fmla="*/ 24 w 48"/>
                <a:gd name="T23" fmla="*/ 24 h 24"/>
                <a:gd name="T24" fmla="*/ 36 w 48"/>
                <a:gd name="T25" fmla="*/ 18 h 24"/>
                <a:gd name="T26" fmla="*/ 42 w 48"/>
                <a:gd name="T27" fmla="*/ 12 h 24"/>
                <a:gd name="T28" fmla="*/ 48 w 48"/>
                <a:gd name="T29" fmla="*/ 12 h 24"/>
                <a:gd name="T30" fmla="*/ 48 w 48"/>
                <a:gd name="T31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8" h="24">
                  <a:moveTo>
                    <a:pt x="48" y="6"/>
                  </a:moveTo>
                  <a:lnTo>
                    <a:pt x="42" y="6"/>
                  </a:lnTo>
                  <a:lnTo>
                    <a:pt x="42" y="0"/>
                  </a:lnTo>
                  <a:lnTo>
                    <a:pt x="30" y="0"/>
                  </a:lnTo>
                  <a:lnTo>
                    <a:pt x="24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18" y="24"/>
                  </a:lnTo>
                  <a:lnTo>
                    <a:pt x="24" y="24"/>
                  </a:lnTo>
                  <a:lnTo>
                    <a:pt x="36" y="18"/>
                  </a:lnTo>
                  <a:lnTo>
                    <a:pt x="42" y="12"/>
                  </a:lnTo>
                  <a:lnTo>
                    <a:pt x="48" y="12"/>
                  </a:lnTo>
                  <a:lnTo>
                    <a:pt x="4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2" name="Freeform 570">
              <a:extLst>
                <a:ext uri="{FF2B5EF4-FFF2-40B4-BE49-F238E27FC236}">
                  <a16:creationId xmlns:a16="http://schemas.microsoft.com/office/drawing/2014/main" id="{C5737E62-2DE7-A3D2-DE1C-4634379D7994}"/>
                </a:ext>
              </a:extLst>
            </p:cNvPr>
            <p:cNvSpPr/>
            <p:nvPr/>
          </p:nvSpPr>
          <p:spPr>
            <a:xfrm>
              <a:off x="6096000" y="5738813"/>
              <a:ext cx="19050" cy="57150"/>
            </a:xfrm>
            <a:custGeom>
              <a:avLst/>
              <a:gdLst>
                <a:gd name="T0" fmla="*/ 12 w 12"/>
                <a:gd name="T1" fmla="*/ 18 h 36"/>
                <a:gd name="T2" fmla="*/ 6 w 12"/>
                <a:gd name="T3" fmla="*/ 6 h 36"/>
                <a:gd name="T4" fmla="*/ 6 w 12"/>
                <a:gd name="T5" fmla="*/ 0 h 36"/>
                <a:gd name="T6" fmla="*/ 0 w 12"/>
                <a:gd name="T7" fmla="*/ 0 h 36"/>
                <a:gd name="T8" fmla="*/ 0 w 12"/>
                <a:gd name="T9" fmla="*/ 6 h 36"/>
                <a:gd name="T10" fmla="*/ 0 w 12"/>
                <a:gd name="T11" fmla="*/ 24 h 36"/>
                <a:gd name="T12" fmla="*/ 0 w 12"/>
                <a:gd name="T13" fmla="*/ 30 h 36"/>
                <a:gd name="T14" fmla="*/ 0 w 12"/>
                <a:gd name="T15" fmla="*/ 36 h 36"/>
                <a:gd name="T16" fmla="*/ 12 w 12"/>
                <a:gd name="T17" fmla="*/ 36 h 36"/>
                <a:gd name="T18" fmla="*/ 12 w 12"/>
                <a:gd name="T19" fmla="*/ 24 h 36"/>
                <a:gd name="T20" fmla="*/ 12 w 12"/>
                <a:gd name="T21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36">
                  <a:moveTo>
                    <a:pt x="12" y="18"/>
                  </a:moveTo>
                  <a:lnTo>
                    <a:pt x="6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12" y="36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3" name="Freeform 571">
              <a:extLst>
                <a:ext uri="{FF2B5EF4-FFF2-40B4-BE49-F238E27FC236}">
                  <a16:creationId xmlns:a16="http://schemas.microsoft.com/office/drawing/2014/main" id="{480FF265-E7FF-7673-EC82-B370AE36FD58}"/>
                </a:ext>
              </a:extLst>
            </p:cNvPr>
            <p:cNvSpPr/>
            <p:nvPr/>
          </p:nvSpPr>
          <p:spPr>
            <a:xfrm>
              <a:off x="6010275" y="6043613"/>
              <a:ext cx="47625" cy="38100"/>
            </a:xfrm>
            <a:custGeom>
              <a:avLst/>
              <a:gdLst>
                <a:gd name="T0" fmla="*/ 30 w 30"/>
                <a:gd name="T1" fmla="*/ 6 h 24"/>
                <a:gd name="T2" fmla="*/ 18 w 30"/>
                <a:gd name="T3" fmla="*/ 0 h 24"/>
                <a:gd name="T4" fmla="*/ 6 w 30"/>
                <a:gd name="T5" fmla="*/ 6 h 24"/>
                <a:gd name="T6" fmla="*/ 6 w 30"/>
                <a:gd name="T7" fmla="*/ 12 h 24"/>
                <a:gd name="T8" fmla="*/ 0 w 30"/>
                <a:gd name="T9" fmla="*/ 12 h 24"/>
                <a:gd name="T10" fmla="*/ 6 w 30"/>
                <a:gd name="T11" fmla="*/ 18 h 24"/>
                <a:gd name="T12" fmla="*/ 12 w 30"/>
                <a:gd name="T13" fmla="*/ 24 h 24"/>
                <a:gd name="T14" fmla="*/ 18 w 30"/>
                <a:gd name="T15" fmla="*/ 24 h 24"/>
                <a:gd name="T16" fmla="*/ 18 w 30"/>
                <a:gd name="T17" fmla="*/ 18 h 24"/>
                <a:gd name="T18" fmla="*/ 24 w 30"/>
                <a:gd name="T19" fmla="*/ 18 h 24"/>
                <a:gd name="T20" fmla="*/ 30 w 30"/>
                <a:gd name="T21" fmla="*/ 12 h 24"/>
                <a:gd name="T22" fmla="*/ 30 w 30"/>
                <a:gd name="T23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" h="24">
                  <a:moveTo>
                    <a:pt x="30" y="6"/>
                  </a:moveTo>
                  <a:lnTo>
                    <a:pt x="18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24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4" name="Freeform 572">
              <a:extLst>
                <a:ext uri="{FF2B5EF4-FFF2-40B4-BE49-F238E27FC236}">
                  <a16:creationId xmlns:a16="http://schemas.microsoft.com/office/drawing/2014/main" id="{C7862123-1478-4916-D2B6-20F2235DF758}"/>
                </a:ext>
              </a:extLst>
            </p:cNvPr>
            <p:cNvSpPr/>
            <p:nvPr/>
          </p:nvSpPr>
          <p:spPr>
            <a:xfrm>
              <a:off x="5953125" y="5919788"/>
              <a:ext cx="38100" cy="47625"/>
            </a:xfrm>
            <a:custGeom>
              <a:avLst/>
              <a:gdLst>
                <a:gd name="T0" fmla="*/ 24 w 24"/>
                <a:gd name="T1" fmla="*/ 24 h 30"/>
                <a:gd name="T2" fmla="*/ 18 w 24"/>
                <a:gd name="T3" fmla="*/ 18 h 30"/>
                <a:gd name="T4" fmla="*/ 18 w 24"/>
                <a:gd name="T5" fmla="*/ 12 h 30"/>
                <a:gd name="T6" fmla="*/ 18 w 24"/>
                <a:gd name="T7" fmla="*/ 6 h 30"/>
                <a:gd name="T8" fmla="*/ 12 w 24"/>
                <a:gd name="T9" fmla="*/ 6 h 30"/>
                <a:gd name="T10" fmla="*/ 12 w 24"/>
                <a:gd name="T11" fmla="*/ 0 h 30"/>
                <a:gd name="T12" fmla="*/ 6 w 24"/>
                <a:gd name="T13" fmla="*/ 6 h 30"/>
                <a:gd name="T14" fmla="*/ 0 w 24"/>
                <a:gd name="T15" fmla="*/ 12 h 30"/>
                <a:gd name="T16" fmla="*/ 6 w 24"/>
                <a:gd name="T17" fmla="*/ 18 h 30"/>
                <a:gd name="T18" fmla="*/ 12 w 24"/>
                <a:gd name="T19" fmla="*/ 30 h 30"/>
                <a:gd name="T20" fmla="*/ 18 w 24"/>
                <a:gd name="T21" fmla="*/ 30 h 30"/>
                <a:gd name="T22" fmla="*/ 24 w 24"/>
                <a:gd name="T23" fmla="*/ 30 h 30"/>
                <a:gd name="T24" fmla="*/ 24 w 24"/>
                <a:gd name="T25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30">
                  <a:moveTo>
                    <a:pt x="24" y="24"/>
                  </a:moveTo>
                  <a:lnTo>
                    <a:pt x="18" y="18"/>
                  </a:lnTo>
                  <a:lnTo>
                    <a:pt x="18" y="12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30"/>
                  </a:lnTo>
                  <a:lnTo>
                    <a:pt x="18" y="30"/>
                  </a:lnTo>
                  <a:lnTo>
                    <a:pt x="24" y="30"/>
                  </a:lnTo>
                  <a:lnTo>
                    <a:pt x="24" y="2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5" name="Freeform 573">
              <a:extLst>
                <a:ext uri="{FF2B5EF4-FFF2-40B4-BE49-F238E27FC236}">
                  <a16:creationId xmlns:a16="http://schemas.microsoft.com/office/drawing/2014/main" id="{3FC44270-6C6C-7E6E-C8BA-CC008ADE1F28}"/>
                </a:ext>
              </a:extLst>
            </p:cNvPr>
            <p:cNvSpPr/>
            <p:nvPr/>
          </p:nvSpPr>
          <p:spPr>
            <a:xfrm>
              <a:off x="5895975" y="5853113"/>
              <a:ext cx="28575" cy="57150"/>
            </a:xfrm>
            <a:custGeom>
              <a:avLst/>
              <a:gdLst>
                <a:gd name="T0" fmla="*/ 18 w 18"/>
                <a:gd name="T1" fmla="*/ 24 h 36"/>
                <a:gd name="T2" fmla="*/ 18 w 18"/>
                <a:gd name="T3" fmla="*/ 18 h 36"/>
                <a:gd name="T4" fmla="*/ 12 w 18"/>
                <a:gd name="T5" fmla="*/ 18 h 36"/>
                <a:gd name="T6" fmla="*/ 12 w 18"/>
                <a:gd name="T7" fmla="*/ 12 h 36"/>
                <a:gd name="T8" fmla="*/ 18 w 18"/>
                <a:gd name="T9" fmla="*/ 6 h 36"/>
                <a:gd name="T10" fmla="*/ 12 w 18"/>
                <a:gd name="T11" fmla="*/ 0 h 36"/>
                <a:gd name="T12" fmla="*/ 6 w 18"/>
                <a:gd name="T13" fmla="*/ 6 h 36"/>
                <a:gd name="T14" fmla="*/ 0 w 18"/>
                <a:gd name="T15" fmla="*/ 12 h 36"/>
                <a:gd name="T16" fmla="*/ 0 w 18"/>
                <a:gd name="T17" fmla="*/ 18 h 36"/>
                <a:gd name="T18" fmla="*/ 6 w 18"/>
                <a:gd name="T19" fmla="*/ 18 h 36"/>
                <a:gd name="T20" fmla="*/ 6 w 18"/>
                <a:gd name="T21" fmla="*/ 24 h 36"/>
                <a:gd name="T22" fmla="*/ 6 w 18"/>
                <a:gd name="T23" fmla="*/ 30 h 36"/>
                <a:gd name="T24" fmla="*/ 6 w 18"/>
                <a:gd name="T25" fmla="*/ 36 h 36"/>
                <a:gd name="T26" fmla="*/ 12 w 18"/>
                <a:gd name="T27" fmla="*/ 30 h 36"/>
                <a:gd name="T28" fmla="*/ 18 w 18"/>
                <a:gd name="T29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36">
                  <a:moveTo>
                    <a:pt x="18" y="24"/>
                  </a:moveTo>
                  <a:lnTo>
                    <a:pt x="18" y="18"/>
                  </a:lnTo>
                  <a:lnTo>
                    <a:pt x="12" y="18"/>
                  </a:lnTo>
                  <a:lnTo>
                    <a:pt x="12" y="12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6" y="36"/>
                  </a:lnTo>
                  <a:lnTo>
                    <a:pt x="12" y="30"/>
                  </a:lnTo>
                  <a:lnTo>
                    <a:pt x="18" y="2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6" name="Freeform 574">
              <a:extLst>
                <a:ext uri="{FF2B5EF4-FFF2-40B4-BE49-F238E27FC236}">
                  <a16:creationId xmlns:a16="http://schemas.microsoft.com/office/drawing/2014/main" id="{989C738E-B404-86BB-C335-628ECC790502}"/>
                </a:ext>
              </a:extLst>
            </p:cNvPr>
            <p:cNvSpPr/>
            <p:nvPr/>
          </p:nvSpPr>
          <p:spPr>
            <a:xfrm>
              <a:off x="6076950" y="5805488"/>
              <a:ext cx="28575" cy="47625"/>
            </a:xfrm>
            <a:custGeom>
              <a:avLst/>
              <a:gdLst>
                <a:gd name="T0" fmla="*/ 18 w 18"/>
                <a:gd name="T1" fmla="*/ 6 h 30"/>
                <a:gd name="T2" fmla="*/ 12 w 18"/>
                <a:gd name="T3" fmla="*/ 0 h 30"/>
                <a:gd name="T4" fmla="*/ 0 w 18"/>
                <a:gd name="T5" fmla="*/ 6 h 30"/>
                <a:gd name="T6" fmla="*/ 0 w 18"/>
                <a:gd name="T7" fmla="*/ 12 h 30"/>
                <a:gd name="T8" fmla="*/ 6 w 18"/>
                <a:gd name="T9" fmla="*/ 24 h 30"/>
                <a:gd name="T10" fmla="*/ 12 w 18"/>
                <a:gd name="T11" fmla="*/ 30 h 30"/>
                <a:gd name="T12" fmla="*/ 18 w 18"/>
                <a:gd name="T13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30">
                  <a:moveTo>
                    <a:pt x="18" y="6"/>
                  </a:moveTo>
                  <a:lnTo>
                    <a:pt x="12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30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7" name="Freeform 575">
              <a:extLst>
                <a:ext uri="{FF2B5EF4-FFF2-40B4-BE49-F238E27FC236}">
                  <a16:creationId xmlns:a16="http://schemas.microsoft.com/office/drawing/2014/main" id="{407E3730-453F-1846-919C-F02D459D1B46}"/>
                </a:ext>
              </a:extLst>
            </p:cNvPr>
            <p:cNvSpPr/>
            <p:nvPr/>
          </p:nvSpPr>
          <p:spPr>
            <a:xfrm>
              <a:off x="6057900" y="5767388"/>
              <a:ext cx="19050" cy="47625"/>
            </a:xfrm>
            <a:custGeom>
              <a:avLst/>
              <a:gdLst>
                <a:gd name="T0" fmla="*/ 12 w 12"/>
                <a:gd name="T1" fmla="*/ 18 h 30"/>
                <a:gd name="T2" fmla="*/ 12 w 12"/>
                <a:gd name="T3" fmla="*/ 12 h 30"/>
                <a:gd name="T4" fmla="*/ 12 w 12"/>
                <a:gd name="T5" fmla="*/ 0 h 30"/>
                <a:gd name="T6" fmla="*/ 6 w 12"/>
                <a:gd name="T7" fmla="*/ 0 h 30"/>
                <a:gd name="T8" fmla="*/ 0 w 12"/>
                <a:gd name="T9" fmla="*/ 0 h 30"/>
                <a:gd name="T10" fmla="*/ 0 w 12"/>
                <a:gd name="T11" fmla="*/ 6 h 30"/>
                <a:gd name="T12" fmla="*/ 0 w 12"/>
                <a:gd name="T13" fmla="*/ 12 h 30"/>
                <a:gd name="T14" fmla="*/ 0 w 12"/>
                <a:gd name="T15" fmla="*/ 18 h 30"/>
                <a:gd name="T16" fmla="*/ 0 w 12"/>
                <a:gd name="T17" fmla="*/ 24 h 30"/>
                <a:gd name="T18" fmla="*/ 6 w 12"/>
                <a:gd name="T19" fmla="*/ 30 h 30"/>
                <a:gd name="T20" fmla="*/ 12 w 12"/>
                <a:gd name="T21" fmla="*/ 24 h 30"/>
                <a:gd name="T22" fmla="*/ 12 w 12"/>
                <a:gd name="T23" fmla="*/ 18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0">
                  <a:moveTo>
                    <a:pt x="12" y="18"/>
                  </a:moveTo>
                  <a:lnTo>
                    <a:pt x="12" y="12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2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8" name="Freeform 576">
              <a:extLst>
                <a:ext uri="{FF2B5EF4-FFF2-40B4-BE49-F238E27FC236}">
                  <a16:creationId xmlns:a16="http://schemas.microsoft.com/office/drawing/2014/main" id="{9FA17AF5-0A6C-9F1C-9011-185B3B677406}"/>
                </a:ext>
              </a:extLst>
            </p:cNvPr>
            <p:cNvSpPr/>
            <p:nvPr/>
          </p:nvSpPr>
          <p:spPr>
            <a:xfrm>
              <a:off x="5857875" y="5919788"/>
              <a:ext cx="19050" cy="47625"/>
            </a:xfrm>
            <a:custGeom>
              <a:avLst/>
              <a:gdLst>
                <a:gd name="T0" fmla="*/ 12 w 12"/>
                <a:gd name="T1" fmla="*/ 12 h 30"/>
                <a:gd name="T2" fmla="*/ 12 w 12"/>
                <a:gd name="T3" fmla="*/ 6 h 30"/>
                <a:gd name="T4" fmla="*/ 12 w 12"/>
                <a:gd name="T5" fmla="*/ 0 h 30"/>
                <a:gd name="T6" fmla="*/ 6 w 12"/>
                <a:gd name="T7" fmla="*/ 0 h 30"/>
                <a:gd name="T8" fmla="*/ 0 w 12"/>
                <a:gd name="T9" fmla="*/ 12 h 30"/>
                <a:gd name="T10" fmla="*/ 0 w 12"/>
                <a:gd name="T11" fmla="*/ 18 h 30"/>
                <a:gd name="T12" fmla="*/ 0 w 12"/>
                <a:gd name="T13" fmla="*/ 24 h 30"/>
                <a:gd name="T14" fmla="*/ 0 w 12"/>
                <a:gd name="T15" fmla="*/ 30 h 30"/>
                <a:gd name="T16" fmla="*/ 6 w 12"/>
                <a:gd name="T17" fmla="*/ 30 h 30"/>
                <a:gd name="T18" fmla="*/ 12 w 12"/>
                <a:gd name="T19" fmla="*/ 30 h 30"/>
                <a:gd name="T20" fmla="*/ 12 w 12"/>
                <a:gd name="T21" fmla="*/ 24 h 30"/>
                <a:gd name="T22" fmla="*/ 12 w 12"/>
                <a:gd name="T23" fmla="*/ 1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30">
                  <a:moveTo>
                    <a:pt x="12" y="12"/>
                  </a:move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24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09" name="Freeform 577">
              <a:extLst>
                <a:ext uri="{FF2B5EF4-FFF2-40B4-BE49-F238E27FC236}">
                  <a16:creationId xmlns:a16="http://schemas.microsoft.com/office/drawing/2014/main" id="{D5489A4D-8003-120B-2ACB-C87F9D16D0DA}"/>
                </a:ext>
              </a:extLst>
            </p:cNvPr>
            <p:cNvSpPr/>
            <p:nvPr/>
          </p:nvSpPr>
          <p:spPr>
            <a:xfrm>
              <a:off x="6000750" y="587216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6 h 24"/>
                <a:gd name="T4" fmla="*/ 12 w 18"/>
                <a:gd name="T5" fmla="*/ 0 h 24"/>
                <a:gd name="T6" fmla="*/ 6 w 18"/>
                <a:gd name="T7" fmla="*/ 0 h 24"/>
                <a:gd name="T8" fmla="*/ 0 w 18"/>
                <a:gd name="T9" fmla="*/ 6 h 24"/>
                <a:gd name="T10" fmla="*/ 6 w 18"/>
                <a:gd name="T11" fmla="*/ 18 h 24"/>
                <a:gd name="T12" fmla="*/ 6 w 18"/>
                <a:gd name="T13" fmla="*/ 24 h 24"/>
                <a:gd name="T14" fmla="*/ 12 w 18"/>
                <a:gd name="T15" fmla="*/ 18 h 24"/>
                <a:gd name="T16" fmla="*/ 18 w 18"/>
                <a:gd name="T17" fmla="*/ 18 h 24"/>
                <a:gd name="T18" fmla="*/ 18 w 18"/>
                <a:gd name="T19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0" name="Freeform 578">
              <a:extLst>
                <a:ext uri="{FF2B5EF4-FFF2-40B4-BE49-F238E27FC236}">
                  <a16:creationId xmlns:a16="http://schemas.microsoft.com/office/drawing/2014/main" id="{D83B5F57-66E9-C2FD-DF23-F3771404A1C6}"/>
                </a:ext>
              </a:extLst>
            </p:cNvPr>
            <p:cNvSpPr/>
            <p:nvPr/>
          </p:nvSpPr>
          <p:spPr>
            <a:xfrm>
              <a:off x="5886450" y="5824538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18 w 24"/>
                <a:gd name="T3" fmla="*/ 6 h 12"/>
                <a:gd name="T4" fmla="*/ 18 w 24"/>
                <a:gd name="T5" fmla="*/ 0 h 12"/>
                <a:gd name="T6" fmla="*/ 6 w 24"/>
                <a:gd name="T7" fmla="*/ 0 h 12"/>
                <a:gd name="T8" fmla="*/ 0 w 24"/>
                <a:gd name="T9" fmla="*/ 0 h 12"/>
                <a:gd name="T10" fmla="*/ 6 w 24"/>
                <a:gd name="T11" fmla="*/ 6 h 12"/>
                <a:gd name="T12" fmla="*/ 6 w 24"/>
                <a:gd name="T13" fmla="*/ 12 h 12"/>
                <a:gd name="T14" fmla="*/ 12 w 24"/>
                <a:gd name="T15" fmla="*/ 12 h 12"/>
                <a:gd name="T16" fmla="*/ 24 w 24"/>
                <a:gd name="T17" fmla="*/ 12 h 12"/>
                <a:gd name="T18" fmla="*/ 24 w 24"/>
                <a:gd name="T1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24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1" name="Freeform 579">
              <a:extLst>
                <a:ext uri="{FF2B5EF4-FFF2-40B4-BE49-F238E27FC236}">
                  <a16:creationId xmlns:a16="http://schemas.microsoft.com/office/drawing/2014/main" id="{08550BDB-911A-FD80-5387-44DA3B84E14F}"/>
                </a:ext>
              </a:extLst>
            </p:cNvPr>
            <p:cNvSpPr/>
            <p:nvPr/>
          </p:nvSpPr>
          <p:spPr>
            <a:xfrm>
              <a:off x="5972175" y="5891213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12 h 24"/>
                <a:gd name="T4" fmla="*/ 12 w 18"/>
                <a:gd name="T5" fmla="*/ 6 h 24"/>
                <a:gd name="T6" fmla="*/ 6 w 18"/>
                <a:gd name="T7" fmla="*/ 0 h 24"/>
                <a:gd name="T8" fmla="*/ 0 w 18"/>
                <a:gd name="T9" fmla="*/ 6 h 24"/>
                <a:gd name="T10" fmla="*/ 6 w 18"/>
                <a:gd name="T11" fmla="*/ 18 h 24"/>
                <a:gd name="T12" fmla="*/ 6 w 18"/>
                <a:gd name="T13" fmla="*/ 24 h 24"/>
                <a:gd name="T14" fmla="*/ 12 w 18"/>
                <a:gd name="T15" fmla="*/ 18 h 24"/>
                <a:gd name="T16" fmla="*/ 18 w 18"/>
                <a:gd name="T17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12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8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2" name="Freeform 580">
              <a:extLst>
                <a:ext uri="{FF2B5EF4-FFF2-40B4-BE49-F238E27FC236}">
                  <a16:creationId xmlns:a16="http://schemas.microsoft.com/office/drawing/2014/main" id="{D113877E-4B79-A388-D3E6-71C0672DC4D6}"/>
                </a:ext>
              </a:extLst>
            </p:cNvPr>
            <p:cNvSpPr/>
            <p:nvPr/>
          </p:nvSpPr>
          <p:spPr>
            <a:xfrm>
              <a:off x="6038850" y="5834063"/>
              <a:ext cx="19050" cy="19050"/>
            </a:xfrm>
            <a:custGeom>
              <a:avLst/>
              <a:gdLst>
                <a:gd name="T0" fmla="*/ 12 w 12"/>
                <a:gd name="T1" fmla="*/ 12 h 12"/>
                <a:gd name="T2" fmla="*/ 12 w 12"/>
                <a:gd name="T3" fmla="*/ 6 h 12"/>
                <a:gd name="T4" fmla="*/ 6 w 12"/>
                <a:gd name="T5" fmla="*/ 0 h 12"/>
                <a:gd name="T6" fmla="*/ 0 w 12"/>
                <a:gd name="T7" fmla="*/ 0 h 12"/>
                <a:gd name="T8" fmla="*/ 0 w 12"/>
                <a:gd name="T9" fmla="*/ 6 h 12"/>
                <a:gd name="T10" fmla="*/ 0 w 12"/>
                <a:gd name="T11" fmla="*/ 12 h 12"/>
                <a:gd name="T12" fmla="*/ 6 w 12"/>
                <a:gd name="T13" fmla="*/ 12 h 12"/>
                <a:gd name="T14" fmla="*/ 12 w 12"/>
                <a:gd name="T1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3" name="Freeform 581">
              <a:extLst>
                <a:ext uri="{FF2B5EF4-FFF2-40B4-BE49-F238E27FC236}">
                  <a16:creationId xmlns:a16="http://schemas.microsoft.com/office/drawing/2014/main" id="{5032725F-ED75-A725-45C5-099365DDFF87}"/>
                </a:ext>
              </a:extLst>
            </p:cNvPr>
            <p:cNvSpPr/>
            <p:nvPr/>
          </p:nvSpPr>
          <p:spPr>
            <a:xfrm>
              <a:off x="5924550" y="5957888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12 h 12"/>
                <a:gd name="T16" fmla="*/ 18 w 18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4" name="Freeform 582">
              <a:extLst>
                <a:ext uri="{FF2B5EF4-FFF2-40B4-BE49-F238E27FC236}">
                  <a16:creationId xmlns:a16="http://schemas.microsoft.com/office/drawing/2014/main" id="{2CB13F7D-3CD2-0F48-F09C-940B5CF068E3}"/>
                </a:ext>
              </a:extLst>
            </p:cNvPr>
            <p:cNvSpPr/>
            <p:nvPr/>
          </p:nvSpPr>
          <p:spPr>
            <a:xfrm>
              <a:off x="6000750" y="5834063"/>
              <a:ext cx="19050" cy="19050"/>
            </a:xfrm>
            <a:custGeom>
              <a:avLst/>
              <a:gdLst>
                <a:gd name="T0" fmla="*/ 12 w 12"/>
                <a:gd name="T1" fmla="*/ 0 h 12"/>
                <a:gd name="T2" fmla="*/ 6 w 12"/>
                <a:gd name="T3" fmla="*/ 0 h 12"/>
                <a:gd name="T4" fmla="*/ 0 w 12"/>
                <a:gd name="T5" fmla="*/ 0 h 12"/>
                <a:gd name="T6" fmla="*/ 0 w 12"/>
                <a:gd name="T7" fmla="*/ 12 h 12"/>
                <a:gd name="T8" fmla="*/ 6 w 12"/>
                <a:gd name="T9" fmla="*/ 12 h 12"/>
                <a:gd name="T10" fmla="*/ 12 w 12"/>
                <a:gd name="T11" fmla="*/ 12 h 12"/>
                <a:gd name="T12" fmla="*/ 12 w 12"/>
                <a:gd name="T13" fmla="*/ 6 h 12"/>
                <a:gd name="T14" fmla="*/ 12 w 12"/>
                <a:gd name="T1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12">
                  <a:moveTo>
                    <a:pt x="12" y="0"/>
                  </a:moveTo>
                  <a:lnTo>
                    <a:pt x="6" y="0"/>
                  </a:lnTo>
                  <a:lnTo>
                    <a:pt x="0" y="0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2" y="6"/>
                  </a:lnTo>
                  <a:lnTo>
                    <a:pt x="12" y="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5" name="Freeform 583">
              <a:extLst>
                <a:ext uri="{FF2B5EF4-FFF2-40B4-BE49-F238E27FC236}">
                  <a16:creationId xmlns:a16="http://schemas.microsoft.com/office/drawing/2014/main" id="{9DB63CC3-7528-82E7-267A-902F4F986983}"/>
                </a:ext>
              </a:extLst>
            </p:cNvPr>
            <p:cNvSpPr/>
            <p:nvPr/>
          </p:nvSpPr>
          <p:spPr>
            <a:xfrm>
              <a:off x="6648450" y="5538788"/>
              <a:ext cx="247650" cy="209550"/>
            </a:xfrm>
            <a:custGeom>
              <a:avLst/>
              <a:gdLst>
                <a:gd name="T0" fmla="*/ 156 w 156"/>
                <a:gd name="T1" fmla="*/ 60 h 132"/>
                <a:gd name="T2" fmla="*/ 138 w 156"/>
                <a:gd name="T3" fmla="*/ 48 h 132"/>
                <a:gd name="T4" fmla="*/ 144 w 156"/>
                <a:gd name="T5" fmla="*/ 36 h 132"/>
                <a:gd name="T6" fmla="*/ 120 w 156"/>
                <a:gd name="T7" fmla="*/ 24 h 132"/>
                <a:gd name="T8" fmla="*/ 114 w 156"/>
                <a:gd name="T9" fmla="*/ 24 h 132"/>
                <a:gd name="T10" fmla="*/ 96 w 156"/>
                <a:gd name="T11" fmla="*/ 6 h 132"/>
                <a:gd name="T12" fmla="*/ 54 w 156"/>
                <a:gd name="T13" fmla="*/ 18 h 132"/>
                <a:gd name="T14" fmla="*/ 42 w 156"/>
                <a:gd name="T15" fmla="*/ 12 h 132"/>
                <a:gd name="T16" fmla="*/ 42 w 156"/>
                <a:gd name="T17" fmla="*/ 6 h 132"/>
                <a:gd name="T18" fmla="*/ 24 w 156"/>
                <a:gd name="T19" fmla="*/ 0 h 132"/>
                <a:gd name="T20" fmla="*/ 12 w 156"/>
                <a:gd name="T21" fmla="*/ 0 h 132"/>
                <a:gd name="T22" fmla="*/ 12 w 156"/>
                <a:gd name="T23" fmla="*/ 6 h 132"/>
                <a:gd name="T24" fmla="*/ 12 w 156"/>
                <a:gd name="T25" fmla="*/ 12 h 132"/>
                <a:gd name="T26" fmla="*/ 24 w 156"/>
                <a:gd name="T27" fmla="*/ 18 h 132"/>
                <a:gd name="T28" fmla="*/ 24 w 156"/>
                <a:gd name="T29" fmla="*/ 36 h 132"/>
                <a:gd name="T30" fmla="*/ 18 w 156"/>
                <a:gd name="T31" fmla="*/ 36 h 132"/>
                <a:gd name="T32" fmla="*/ 0 w 156"/>
                <a:gd name="T33" fmla="*/ 36 h 132"/>
                <a:gd name="T34" fmla="*/ 0 w 156"/>
                <a:gd name="T35" fmla="*/ 42 h 132"/>
                <a:gd name="T36" fmla="*/ 0 w 156"/>
                <a:gd name="T37" fmla="*/ 54 h 132"/>
                <a:gd name="T38" fmla="*/ 6 w 156"/>
                <a:gd name="T39" fmla="*/ 60 h 132"/>
                <a:gd name="T40" fmla="*/ 12 w 156"/>
                <a:gd name="T41" fmla="*/ 66 h 132"/>
                <a:gd name="T42" fmla="*/ 0 w 156"/>
                <a:gd name="T43" fmla="*/ 72 h 132"/>
                <a:gd name="T44" fmla="*/ 6 w 156"/>
                <a:gd name="T45" fmla="*/ 84 h 132"/>
                <a:gd name="T46" fmla="*/ 30 w 156"/>
                <a:gd name="T47" fmla="*/ 96 h 132"/>
                <a:gd name="T48" fmla="*/ 42 w 156"/>
                <a:gd name="T49" fmla="*/ 90 h 132"/>
                <a:gd name="T50" fmla="*/ 54 w 156"/>
                <a:gd name="T51" fmla="*/ 90 h 132"/>
                <a:gd name="T52" fmla="*/ 90 w 156"/>
                <a:gd name="T53" fmla="*/ 120 h 132"/>
                <a:gd name="T54" fmla="*/ 120 w 156"/>
                <a:gd name="T55" fmla="*/ 126 h 132"/>
                <a:gd name="T56" fmla="*/ 144 w 156"/>
                <a:gd name="T57" fmla="*/ 132 h 132"/>
                <a:gd name="T58" fmla="*/ 150 w 156"/>
                <a:gd name="T59" fmla="*/ 84 h 132"/>
                <a:gd name="T60" fmla="*/ 150 w 156"/>
                <a:gd name="T61" fmla="*/ 78 h 132"/>
                <a:gd name="T62" fmla="*/ 144 w 156"/>
                <a:gd name="T63" fmla="*/ 66 h 132"/>
                <a:gd name="T64" fmla="*/ 156 w 156"/>
                <a:gd name="T65" fmla="*/ 60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6" h="132">
                  <a:moveTo>
                    <a:pt x="156" y="60"/>
                  </a:moveTo>
                  <a:lnTo>
                    <a:pt x="138" y="48"/>
                  </a:lnTo>
                  <a:lnTo>
                    <a:pt x="144" y="36"/>
                  </a:lnTo>
                  <a:lnTo>
                    <a:pt x="120" y="24"/>
                  </a:lnTo>
                  <a:lnTo>
                    <a:pt x="114" y="24"/>
                  </a:lnTo>
                  <a:lnTo>
                    <a:pt x="96" y="6"/>
                  </a:lnTo>
                  <a:lnTo>
                    <a:pt x="54" y="18"/>
                  </a:lnTo>
                  <a:lnTo>
                    <a:pt x="42" y="12"/>
                  </a:lnTo>
                  <a:lnTo>
                    <a:pt x="42" y="6"/>
                  </a:lnTo>
                  <a:lnTo>
                    <a:pt x="24" y="0"/>
                  </a:lnTo>
                  <a:lnTo>
                    <a:pt x="12" y="0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24" y="18"/>
                  </a:lnTo>
                  <a:lnTo>
                    <a:pt x="24" y="36"/>
                  </a:lnTo>
                  <a:lnTo>
                    <a:pt x="18" y="36"/>
                  </a:lnTo>
                  <a:lnTo>
                    <a:pt x="0" y="36"/>
                  </a:lnTo>
                  <a:lnTo>
                    <a:pt x="0" y="42"/>
                  </a:lnTo>
                  <a:lnTo>
                    <a:pt x="0" y="54"/>
                  </a:lnTo>
                  <a:lnTo>
                    <a:pt x="6" y="60"/>
                  </a:lnTo>
                  <a:lnTo>
                    <a:pt x="12" y="66"/>
                  </a:lnTo>
                  <a:lnTo>
                    <a:pt x="0" y="72"/>
                  </a:lnTo>
                  <a:lnTo>
                    <a:pt x="6" y="84"/>
                  </a:lnTo>
                  <a:lnTo>
                    <a:pt x="30" y="96"/>
                  </a:lnTo>
                  <a:lnTo>
                    <a:pt x="42" y="90"/>
                  </a:lnTo>
                  <a:lnTo>
                    <a:pt x="54" y="90"/>
                  </a:lnTo>
                  <a:lnTo>
                    <a:pt x="90" y="120"/>
                  </a:lnTo>
                  <a:lnTo>
                    <a:pt x="120" y="126"/>
                  </a:lnTo>
                  <a:lnTo>
                    <a:pt x="144" y="132"/>
                  </a:lnTo>
                  <a:lnTo>
                    <a:pt x="150" y="84"/>
                  </a:lnTo>
                  <a:lnTo>
                    <a:pt x="150" y="78"/>
                  </a:lnTo>
                  <a:lnTo>
                    <a:pt x="144" y="66"/>
                  </a:lnTo>
                  <a:lnTo>
                    <a:pt x="156" y="6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6" name="Freeform 584">
              <a:extLst>
                <a:ext uri="{FF2B5EF4-FFF2-40B4-BE49-F238E27FC236}">
                  <a16:creationId xmlns:a16="http://schemas.microsoft.com/office/drawing/2014/main" id="{D844105C-87DA-221C-E224-3C8B2503D744}"/>
                </a:ext>
              </a:extLst>
            </p:cNvPr>
            <p:cNvSpPr/>
            <p:nvPr/>
          </p:nvSpPr>
          <p:spPr>
            <a:xfrm>
              <a:off x="6829425" y="5395913"/>
              <a:ext cx="371475" cy="304800"/>
            </a:xfrm>
            <a:custGeom>
              <a:avLst/>
              <a:gdLst>
                <a:gd name="T0" fmla="*/ 234 w 234"/>
                <a:gd name="T1" fmla="*/ 72 h 192"/>
                <a:gd name="T2" fmla="*/ 228 w 234"/>
                <a:gd name="T3" fmla="*/ 30 h 192"/>
                <a:gd name="T4" fmla="*/ 216 w 234"/>
                <a:gd name="T5" fmla="*/ 24 h 192"/>
                <a:gd name="T6" fmla="*/ 204 w 234"/>
                <a:gd name="T7" fmla="*/ 24 h 192"/>
                <a:gd name="T8" fmla="*/ 204 w 234"/>
                <a:gd name="T9" fmla="*/ 12 h 192"/>
                <a:gd name="T10" fmla="*/ 180 w 234"/>
                <a:gd name="T11" fmla="*/ 6 h 192"/>
                <a:gd name="T12" fmla="*/ 162 w 234"/>
                <a:gd name="T13" fmla="*/ 12 h 192"/>
                <a:gd name="T14" fmla="*/ 150 w 234"/>
                <a:gd name="T15" fmla="*/ 0 h 192"/>
                <a:gd name="T16" fmla="*/ 144 w 234"/>
                <a:gd name="T17" fmla="*/ 12 h 192"/>
                <a:gd name="T18" fmla="*/ 120 w 234"/>
                <a:gd name="T19" fmla="*/ 6 h 192"/>
                <a:gd name="T20" fmla="*/ 114 w 234"/>
                <a:gd name="T21" fmla="*/ 6 h 192"/>
                <a:gd name="T22" fmla="*/ 90 w 234"/>
                <a:gd name="T23" fmla="*/ 24 h 192"/>
                <a:gd name="T24" fmla="*/ 60 w 234"/>
                <a:gd name="T25" fmla="*/ 12 h 192"/>
                <a:gd name="T26" fmla="*/ 72 w 234"/>
                <a:gd name="T27" fmla="*/ 36 h 192"/>
                <a:gd name="T28" fmla="*/ 72 w 234"/>
                <a:gd name="T29" fmla="*/ 48 h 192"/>
                <a:gd name="T30" fmla="*/ 18 w 234"/>
                <a:gd name="T31" fmla="*/ 66 h 192"/>
                <a:gd name="T32" fmla="*/ 0 w 234"/>
                <a:gd name="T33" fmla="*/ 78 h 192"/>
                <a:gd name="T34" fmla="*/ 6 w 234"/>
                <a:gd name="T35" fmla="*/ 114 h 192"/>
                <a:gd name="T36" fmla="*/ 30 w 234"/>
                <a:gd name="T37" fmla="*/ 126 h 192"/>
                <a:gd name="T38" fmla="*/ 24 w 234"/>
                <a:gd name="T39" fmla="*/ 138 h 192"/>
                <a:gd name="T40" fmla="*/ 42 w 234"/>
                <a:gd name="T41" fmla="*/ 150 h 192"/>
                <a:gd name="T42" fmla="*/ 30 w 234"/>
                <a:gd name="T43" fmla="*/ 156 h 192"/>
                <a:gd name="T44" fmla="*/ 36 w 234"/>
                <a:gd name="T45" fmla="*/ 168 h 192"/>
                <a:gd name="T46" fmla="*/ 48 w 234"/>
                <a:gd name="T47" fmla="*/ 162 h 192"/>
                <a:gd name="T48" fmla="*/ 78 w 234"/>
                <a:gd name="T49" fmla="*/ 174 h 192"/>
                <a:gd name="T50" fmla="*/ 96 w 234"/>
                <a:gd name="T51" fmla="*/ 180 h 192"/>
                <a:gd name="T52" fmla="*/ 102 w 234"/>
                <a:gd name="T53" fmla="*/ 186 h 192"/>
                <a:gd name="T54" fmla="*/ 114 w 234"/>
                <a:gd name="T55" fmla="*/ 192 h 192"/>
                <a:gd name="T56" fmla="*/ 120 w 234"/>
                <a:gd name="T57" fmla="*/ 180 h 192"/>
                <a:gd name="T58" fmla="*/ 132 w 234"/>
                <a:gd name="T59" fmla="*/ 180 h 192"/>
                <a:gd name="T60" fmla="*/ 138 w 234"/>
                <a:gd name="T61" fmla="*/ 186 h 192"/>
                <a:gd name="T62" fmla="*/ 150 w 234"/>
                <a:gd name="T63" fmla="*/ 162 h 192"/>
                <a:gd name="T64" fmla="*/ 168 w 234"/>
                <a:gd name="T65" fmla="*/ 150 h 192"/>
                <a:gd name="T66" fmla="*/ 186 w 234"/>
                <a:gd name="T67" fmla="*/ 156 h 192"/>
                <a:gd name="T68" fmla="*/ 192 w 234"/>
                <a:gd name="T69" fmla="*/ 144 h 192"/>
                <a:gd name="T70" fmla="*/ 204 w 234"/>
                <a:gd name="T71" fmla="*/ 156 h 192"/>
                <a:gd name="T72" fmla="*/ 210 w 234"/>
                <a:gd name="T73" fmla="*/ 144 h 192"/>
                <a:gd name="T74" fmla="*/ 198 w 234"/>
                <a:gd name="T75" fmla="*/ 126 h 192"/>
                <a:gd name="T76" fmla="*/ 204 w 234"/>
                <a:gd name="T77" fmla="*/ 90 h 192"/>
                <a:gd name="T78" fmla="*/ 234 w 234"/>
                <a:gd name="T79" fmla="*/ 72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34" h="192">
                  <a:moveTo>
                    <a:pt x="234" y="72"/>
                  </a:moveTo>
                  <a:lnTo>
                    <a:pt x="228" y="30"/>
                  </a:lnTo>
                  <a:lnTo>
                    <a:pt x="216" y="24"/>
                  </a:lnTo>
                  <a:lnTo>
                    <a:pt x="204" y="24"/>
                  </a:lnTo>
                  <a:lnTo>
                    <a:pt x="204" y="12"/>
                  </a:lnTo>
                  <a:lnTo>
                    <a:pt x="180" y="6"/>
                  </a:lnTo>
                  <a:lnTo>
                    <a:pt x="162" y="12"/>
                  </a:lnTo>
                  <a:lnTo>
                    <a:pt x="150" y="0"/>
                  </a:lnTo>
                  <a:lnTo>
                    <a:pt x="144" y="12"/>
                  </a:lnTo>
                  <a:lnTo>
                    <a:pt x="120" y="6"/>
                  </a:lnTo>
                  <a:lnTo>
                    <a:pt x="114" y="6"/>
                  </a:lnTo>
                  <a:lnTo>
                    <a:pt x="90" y="24"/>
                  </a:lnTo>
                  <a:lnTo>
                    <a:pt x="60" y="12"/>
                  </a:lnTo>
                  <a:lnTo>
                    <a:pt x="72" y="36"/>
                  </a:lnTo>
                  <a:lnTo>
                    <a:pt x="72" y="48"/>
                  </a:lnTo>
                  <a:lnTo>
                    <a:pt x="18" y="66"/>
                  </a:lnTo>
                  <a:lnTo>
                    <a:pt x="0" y="78"/>
                  </a:lnTo>
                  <a:lnTo>
                    <a:pt x="6" y="114"/>
                  </a:lnTo>
                  <a:lnTo>
                    <a:pt x="30" y="126"/>
                  </a:lnTo>
                  <a:lnTo>
                    <a:pt x="24" y="138"/>
                  </a:lnTo>
                  <a:lnTo>
                    <a:pt x="42" y="150"/>
                  </a:lnTo>
                  <a:lnTo>
                    <a:pt x="30" y="156"/>
                  </a:lnTo>
                  <a:lnTo>
                    <a:pt x="36" y="168"/>
                  </a:lnTo>
                  <a:lnTo>
                    <a:pt x="48" y="162"/>
                  </a:lnTo>
                  <a:lnTo>
                    <a:pt x="78" y="174"/>
                  </a:lnTo>
                  <a:lnTo>
                    <a:pt x="96" y="180"/>
                  </a:lnTo>
                  <a:lnTo>
                    <a:pt x="102" y="186"/>
                  </a:lnTo>
                  <a:lnTo>
                    <a:pt x="114" y="192"/>
                  </a:lnTo>
                  <a:lnTo>
                    <a:pt x="120" y="180"/>
                  </a:lnTo>
                  <a:lnTo>
                    <a:pt x="132" y="180"/>
                  </a:lnTo>
                  <a:lnTo>
                    <a:pt x="138" y="186"/>
                  </a:lnTo>
                  <a:lnTo>
                    <a:pt x="150" y="162"/>
                  </a:lnTo>
                  <a:lnTo>
                    <a:pt x="168" y="150"/>
                  </a:lnTo>
                  <a:lnTo>
                    <a:pt x="186" y="156"/>
                  </a:lnTo>
                  <a:lnTo>
                    <a:pt x="192" y="144"/>
                  </a:lnTo>
                  <a:lnTo>
                    <a:pt x="204" y="156"/>
                  </a:lnTo>
                  <a:lnTo>
                    <a:pt x="210" y="144"/>
                  </a:lnTo>
                  <a:lnTo>
                    <a:pt x="198" y="126"/>
                  </a:lnTo>
                  <a:lnTo>
                    <a:pt x="204" y="90"/>
                  </a:lnTo>
                  <a:lnTo>
                    <a:pt x="234" y="7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7" name="Freeform 585">
              <a:extLst>
                <a:ext uri="{FF2B5EF4-FFF2-40B4-BE49-F238E27FC236}">
                  <a16:creationId xmlns:a16="http://schemas.microsoft.com/office/drawing/2014/main" id="{69059B39-C05E-08CD-F94C-3922219BCDF6}"/>
                </a:ext>
              </a:extLst>
            </p:cNvPr>
            <p:cNvSpPr/>
            <p:nvPr/>
          </p:nvSpPr>
          <p:spPr>
            <a:xfrm>
              <a:off x="6991350" y="5881688"/>
              <a:ext cx="190500" cy="142875"/>
            </a:xfrm>
            <a:custGeom>
              <a:avLst/>
              <a:gdLst>
                <a:gd name="T0" fmla="*/ 120 w 120"/>
                <a:gd name="T1" fmla="*/ 36 h 90"/>
                <a:gd name="T2" fmla="*/ 114 w 120"/>
                <a:gd name="T3" fmla="*/ 36 h 90"/>
                <a:gd name="T4" fmla="*/ 108 w 120"/>
                <a:gd name="T5" fmla="*/ 24 h 90"/>
                <a:gd name="T6" fmla="*/ 114 w 120"/>
                <a:gd name="T7" fmla="*/ 18 h 90"/>
                <a:gd name="T8" fmla="*/ 96 w 120"/>
                <a:gd name="T9" fmla="*/ 12 h 90"/>
                <a:gd name="T10" fmla="*/ 90 w 120"/>
                <a:gd name="T11" fmla="*/ 12 h 90"/>
                <a:gd name="T12" fmla="*/ 90 w 120"/>
                <a:gd name="T13" fmla="*/ 18 h 90"/>
                <a:gd name="T14" fmla="*/ 78 w 120"/>
                <a:gd name="T15" fmla="*/ 18 h 90"/>
                <a:gd name="T16" fmla="*/ 60 w 120"/>
                <a:gd name="T17" fmla="*/ 0 h 90"/>
                <a:gd name="T18" fmla="*/ 42 w 120"/>
                <a:gd name="T19" fmla="*/ 18 h 90"/>
                <a:gd name="T20" fmla="*/ 24 w 120"/>
                <a:gd name="T21" fmla="*/ 12 h 90"/>
                <a:gd name="T22" fmla="*/ 18 w 120"/>
                <a:gd name="T23" fmla="*/ 24 h 90"/>
                <a:gd name="T24" fmla="*/ 6 w 120"/>
                <a:gd name="T25" fmla="*/ 24 h 90"/>
                <a:gd name="T26" fmla="*/ 0 w 120"/>
                <a:gd name="T27" fmla="*/ 30 h 90"/>
                <a:gd name="T28" fmla="*/ 6 w 120"/>
                <a:gd name="T29" fmla="*/ 66 h 90"/>
                <a:gd name="T30" fmla="*/ 18 w 120"/>
                <a:gd name="T31" fmla="*/ 90 h 90"/>
                <a:gd name="T32" fmla="*/ 18 w 120"/>
                <a:gd name="T33" fmla="*/ 84 h 90"/>
                <a:gd name="T34" fmla="*/ 24 w 120"/>
                <a:gd name="T35" fmla="*/ 84 h 90"/>
                <a:gd name="T36" fmla="*/ 24 w 120"/>
                <a:gd name="T37" fmla="*/ 90 h 90"/>
                <a:gd name="T38" fmla="*/ 30 w 120"/>
                <a:gd name="T39" fmla="*/ 90 h 90"/>
                <a:gd name="T40" fmla="*/ 42 w 120"/>
                <a:gd name="T41" fmla="*/ 84 h 90"/>
                <a:gd name="T42" fmla="*/ 48 w 120"/>
                <a:gd name="T43" fmla="*/ 78 h 90"/>
                <a:gd name="T44" fmla="*/ 54 w 120"/>
                <a:gd name="T45" fmla="*/ 78 h 90"/>
                <a:gd name="T46" fmla="*/ 60 w 120"/>
                <a:gd name="T47" fmla="*/ 84 h 90"/>
                <a:gd name="T48" fmla="*/ 66 w 120"/>
                <a:gd name="T49" fmla="*/ 90 h 90"/>
                <a:gd name="T50" fmla="*/ 72 w 120"/>
                <a:gd name="T51" fmla="*/ 90 h 90"/>
                <a:gd name="T52" fmla="*/ 78 w 120"/>
                <a:gd name="T53" fmla="*/ 84 h 90"/>
                <a:gd name="T54" fmla="*/ 84 w 120"/>
                <a:gd name="T55" fmla="*/ 78 h 90"/>
                <a:gd name="T56" fmla="*/ 84 w 120"/>
                <a:gd name="T57" fmla="*/ 84 h 90"/>
                <a:gd name="T58" fmla="*/ 84 w 120"/>
                <a:gd name="T59" fmla="*/ 90 h 90"/>
                <a:gd name="T60" fmla="*/ 90 w 120"/>
                <a:gd name="T61" fmla="*/ 90 h 90"/>
                <a:gd name="T62" fmla="*/ 96 w 120"/>
                <a:gd name="T63" fmla="*/ 84 h 90"/>
                <a:gd name="T64" fmla="*/ 96 w 120"/>
                <a:gd name="T65" fmla="*/ 72 h 90"/>
                <a:gd name="T66" fmla="*/ 96 w 120"/>
                <a:gd name="T67" fmla="*/ 66 h 90"/>
                <a:gd name="T68" fmla="*/ 102 w 120"/>
                <a:gd name="T69" fmla="*/ 72 h 90"/>
                <a:gd name="T70" fmla="*/ 108 w 120"/>
                <a:gd name="T71" fmla="*/ 72 h 90"/>
                <a:gd name="T72" fmla="*/ 114 w 120"/>
                <a:gd name="T73" fmla="*/ 66 h 90"/>
                <a:gd name="T74" fmla="*/ 120 w 120"/>
                <a:gd name="T75" fmla="*/ 54 h 90"/>
                <a:gd name="T76" fmla="*/ 120 w 120"/>
                <a:gd name="T77" fmla="*/ 48 h 90"/>
                <a:gd name="T78" fmla="*/ 120 w 120"/>
                <a:gd name="T79" fmla="*/ 3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0" h="90">
                  <a:moveTo>
                    <a:pt x="120" y="36"/>
                  </a:moveTo>
                  <a:lnTo>
                    <a:pt x="114" y="36"/>
                  </a:lnTo>
                  <a:lnTo>
                    <a:pt x="108" y="24"/>
                  </a:lnTo>
                  <a:lnTo>
                    <a:pt x="114" y="18"/>
                  </a:lnTo>
                  <a:lnTo>
                    <a:pt x="96" y="12"/>
                  </a:lnTo>
                  <a:lnTo>
                    <a:pt x="90" y="12"/>
                  </a:lnTo>
                  <a:lnTo>
                    <a:pt x="90" y="18"/>
                  </a:lnTo>
                  <a:lnTo>
                    <a:pt x="78" y="18"/>
                  </a:lnTo>
                  <a:lnTo>
                    <a:pt x="60" y="0"/>
                  </a:lnTo>
                  <a:lnTo>
                    <a:pt x="42" y="18"/>
                  </a:lnTo>
                  <a:lnTo>
                    <a:pt x="24" y="12"/>
                  </a:lnTo>
                  <a:lnTo>
                    <a:pt x="18" y="24"/>
                  </a:lnTo>
                  <a:lnTo>
                    <a:pt x="6" y="24"/>
                  </a:lnTo>
                  <a:lnTo>
                    <a:pt x="0" y="30"/>
                  </a:lnTo>
                  <a:lnTo>
                    <a:pt x="6" y="66"/>
                  </a:lnTo>
                  <a:lnTo>
                    <a:pt x="18" y="90"/>
                  </a:lnTo>
                  <a:lnTo>
                    <a:pt x="18" y="84"/>
                  </a:lnTo>
                  <a:lnTo>
                    <a:pt x="24" y="84"/>
                  </a:lnTo>
                  <a:lnTo>
                    <a:pt x="24" y="90"/>
                  </a:lnTo>
                  <a:lnTo>
                    <a:pt x="30" y="90"/>
                  </a:lnTo>
                  <a:lnTo>
                    <a:pt x="42" y="84"/>
                  </a:lnTo>
                  <a:lnTo>
                    <a:pt x="48" y="78"/>
                  </a:lnTo>
                  <a:lnTo>
                    <a:pt x="54" y="78"/>
                  </a:lnTo>
                  <a:lnTo>
                    <a:pt x="60" y="84"/>
                  </a:lnTo>
                  <a:lnTo>
                    <a:pt x="66" y="90"/>
                  </a:lnTo>
                  <a:lnTo>
                    <a:pt x="72" y="90"/>
                  </a:lnTo>
                  <a:lnTo>
                    <a:pt x="78" y="84"/>
                  </a:lnTo>
                  <a:lnTo>
                    <a:pt x="84" y="78"/>
                  </a:lnTo>
                  <a:lnTo>
                    <a:pt x="84" y="84"/>
                  </a:lnTo>
                  <a:lnTo>
                    <a:pt x="84" y="90"/>
                  </a:lnTo>
                  <a:lnTo>
                    <a:pt x="90" y="90"/>
                  </a:lnTo>
                  <a:lnTo>
                    <a:pt x="96" y="84"/>
                  </a:lnTo>
                  <a:lnTo>
                    <a:pt x="96" y="72"/>
                  </a:lnTo>
                  <a:lnTo>
                    <a:pt x="96" y="66"/>
                  </a:lnTo>
                  <a:lnTo>
                    <a:pt x="102" y="72"/>
                  </a:lnTo>
                  <a:lnTo>
                    <a:pt x="108" y="72"/>
                  </a:lnTo>
                  <a:lnTo>
                    <a:pt x="114" y="66"/>
                  </a:lnTo>
                  <a:lnTo>
                    <a:pt x="120" y="54"/>
                  </a:lnTo>
                  <a:lnTo>
                    <a:pt x="120" y="48"/>
                  </a:lnTo>
                  <a:lnTo>
                    <a:pt x="120" y="3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8" name="Freeform 586">
              <a:extLst>
                <a:ext uri="{FF2B5EF4-FFF2-40B4-BE49-F238E27FC236}">
                  <a16:creationId xmlns:a16="http://schemas.microsoft.com/office/drawing/2014/main" id="{D0A1542D-F03E-9EED-46F6-56FAE6480EAF}"/>
                </a:ext>
              </a:extLst>
            </p:cNvPr>
            <p:cNvSpPr/>
            <p:nvPr/>
          </p:nvSpPr>
          <p:spPr>
            <a:xfrm>
              <a:off x="6181725" y="5348288"/>
              <a:ext cx="361950" cy="238125"/>
            </a:xfrm>
            <a:custGeom>
              <a:avLst/>
              <a:gdLst>
                <a:gd name="T0" fmla="*/ 228 w 228"/>
                <a:gd name="T1" fmla="*/ 120 h 150"/>
                <a:gd name="T2" fmla="*/ 210 w 228"/>
                <a:gd name="T3" fmla="*/ 108 h 150"/>
                <a:gd name="T4" fmla="*/ 204 w 228"/>
                <a:gd name="T5" fmla="*/ 84 h 150"/>
                <a:gd name="T6" fmla="*/ 198 w 228"/>
                <a:gd name="T7" fmla="*/ 54 h 150"/>
                <a:gd name="T8" fmla="*/ 168 w 228"/>
                <a:gd name="T9" fmla="*/ 48 h 150"/>
                <a:gd name="T10" fmla="*/ 150 w 228"/>
                <a:gd name="T11" fmla="*/ 30 h 150"/>
                <a:gd name="T12" fmla="*/ 144 w 228"/>
                <a:gd name="T13" fmla="*/ 30 h 150"/>
                <a:gd name="T14" fmla="*/ 144 w 228"/>
                <a:gd name="T15" fmla="*/ 24 h 150"/>
                <a:gd name="T16" fmla="*/ 132 w 228"/>
                <a:gd name="T17" fmla="*/ 24 h 150"/>
                <a:gd name="T18" fmla="*/ 120 w 228"/>
                <a:gd name="T19" fmla="*/ 12 h 150"/>
                <a:gd name="T20" fmla="*/ 102 w 228"/>
                <a:gd name="T21" fmla="*/ 18 h 150"/>
                <a:gd name="T22" fmla="*/ 90 w 228"/>
                <a:gd name="T23" fmla="*/ 0 h 150"/>
                <a:gd name="T24" fmla="*/ 84 w 228"/>
                <a:gd name="T25" fmla="*/ 12 h 150"/>
                <a:gd name="T26" fmla="*/ 66 w 228"/>
                <a:gd name="T27" fmla="*/ 12 h 150"/>
                <a:gd name="T28" fmla="*/ 48 w 228"/>
                <a:gd name="T29" fmla="*/ 0 h 150"/>
                <a:gd name="T30" fmla="*/ 42 w 228"/>
                <a:gd name="T31" fmla="*/ 12 h 150"/>
                <a:gd name="T32" fmla="*/ 48 w 228"/>
                <a:gd name="T33" fmla="*/ 18 h 150"/>
                <a:gd name="T34" fmla="*/ 48 w 228"/>
                <a:gd name="T35" fmla="*/ 24 h 150"/>
                <a:gd name="T36" fmla="*/ 42 w 228"/>
                <a:gd name="T37" fmla="*/ 24 h 150"/>
                <a:gd name="T38" fmla="*/ 36 w 228"/>
                <a:gd name="T39" fmla="*/ 24 h 150"/>
                <a:gd name="T40" fmla="*/ 30 w 228"/>
                <a:gd name="T41" fmla="*/ 24 h 150"/>
                <a:gd name="T42" fmla="*/ 30 w 228"/>
                <a:gd name="T43" fmla="*/ 30 h 150"/>
                <a:gd name="T44" fmla="*/ 30 w 228"/>
                <a:gd name="T45" fmla="*/ 42 h 150"/>
                <a:gd name="T46" fmla="*/ 24 w 228"/>
                <a:gd name="T47" fmla="*/ 48 h 150"/>
                <a:gd name="T48" fmla="*/ 24 w 228"/>
                <a:gd name="T49" fmla="*/ 60 h 150"/>
                <a:gd name="T50" fmla="*/ 24 w 228"/>
                <a:gd name="T51" fmla="*/ 66 h 150"/>
                <a:gd name="T52" fmla="*/ 24 w 228"/>
                <a:gd name="T53" fmla="*/ 72 h 150"/>
                <a:gd name="T54" fmla="*/ 18 w 228"/>
                <a:gd name="T55" fmla="*/ 78 h 150"/>
                <a:gd name="T56" fmla="*/ 12 w 228"/>
                <a:gd name="T57" fmla="*/ 78 h 150"/>
                <a:gd name="T58" fmla="*/ 12 w 228"/>
                <a:gd name="T59" fmla="*/ 72 h 150"/>
                <a:gd name="T60" fmla="*/ 6 w 228"/>
                <a:gd name="T61" fmla="*/ 72 h 150"/>
                <a:gd name="T62" fmla="*/ 6 w 228"/>
                <a:gd name="T63" fmla="*/ 78 h 150"/>
                <a:gd name="T64" fmla="*/ 0 w 228"/>
                <a:gd name="T65" fmla="*/ 78 h 150"/>
                <a:gd name="T66" fmla="*/ 6 w 228"/>
                <a:gd name="T67" fmla="*/ 102 h 150"/>
                <a:gd name="T68" fmla="*/ 18 w 228"/>
                <a:gd name="T69" fmla="*/ 114 h 150"/>
                <a:gd name="T70" fmla="*/ 18 w 228"/>
                <a:gd name="T71" fmla="*/ 120 h 150"/>
                <a:gd name="T72" fmla="*/ 12 w 228"/>
                <a:gd name="T73" fmla="*/ 120 h 150"/>
                <a:gd name="T74" fmla="*/ 6 w 228"/>
                <a:gd name="T75" fmla="*/ 108 h 150"/>
                <a:gd name="T76" fmla="*/ 6 w 228"/>
                <a:gd name="T77" fmla="*/ 102 h 150"/>
                <a:gd name="T78" fmla="*/ 24 w 228"/>
                <a:gd name="T79" fmla="*/ 144 h 150"/>
                <a:gd name="T80" fmla="*/ 36 w 228"/>
                <a:gd name="T81" fmla="*/ 144 h 150"/>
                <a:gd name="T82" fmla="*/ 36 w 228"/>
                <a:gd name="T83" fmla="*/ 108 h 150"/>
                <a:gd name="T84" fmla="*/ 48 w 228"/>
                <a:gd name="T85" fmla="*/ 120 h 150"/>
                <a:gd name="T86" fmla="*/ 60 w 228"/>
                <a:gd name="T87" fmla="*/ 114 h 150"/>
                <a:gd name="T88" fmla="*/ 78 w 228"/>
                <a:gd name="T89" fmla="*/ 96 h 150"/>
                <a:gd name="T90" fmla="*/ 90 w 228"/>
                <a:gd name="T91" fmla="*/ 108 h 150"/>
                <a:gd name="T92" fmla="*/ 102 w 228"/>
                <a:gd name="T93" fmla="*/ 138 h 150"/>
                <a:gd name="T94" fmla="*/ 132 w 228"/>
                <a:gd name="T95" fmla="*/ 144 h 150"/>
                <a:gd name="T96" fmla="*/ 138 w 228"/>
                <a:gd name="T97" fmla="*/ 150 h 150"/>
                <a:gd name="T98" fmla="*/ 156 w 228"/>
                <a:gd name="T99" fmla="*/ 138 h 150"/>
                <a:gd name="T100" fmla="*/ 174 w 228"/>
                <a:gd name="T101" fmla="*/ 138 h 150"/>
                <a:gd name="T102" fmla="*/ 204 w 228"/>
                <a:gd name="T103" fmla="*/ 132 h 150"/>
                <a:gd name="T104" fmla="*/ 198 w 228"/>
                <a:gd name="T105" fmla="*/ 126 h 150"/>
                <a:gd name="T106" fmla="*/ 228 w 228"/>
                <a:gd name="T107" fmla="*/ 12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28" h="150">
                  <a:moveTo>
                    <a:pt x="228" y="120"/>
                  </a:moveTo>
                  <a:lnTo>
                    <a:pt x="210" y="108"/>
                  </a:lnTo>
                  <a:lnTo>
                    <a:pt x="204" y="84"/>
                  </a:lnTo>
                  <a:lnTo>
                    <a:pt x="198" y="54"/>
                  </a:lnTo>
                  <a:lnTo>
                    <a:pt x="168" y="48"/>
                  </a:lnTo>
                  <a:lnTo>
                    <a:pt x="150" y="30"/>
                  </a:lnTo>
                  <a:lnTo>
                    <a:pt x="144" y="30"/>
                  </a:lnTo>
                  <a:lnTo>
                    <a:pt x="144" y="24"/>
                  </a:lnTo>
                  <a:lnTo>
                    <a:pt x="132" y="24"/>
                  </a:lnTo>
                  <a:lnTo>
                    <a:pt x="120" y="12"/>
                  </a:lnTo>
                  <a:lnTo>
                    <a:pt x="102" y="18"/>
                  </a:lnTo>
                  <a:lnTo>
                    <a:pt x="90" y="0"/>
                  </a:lnTo>
                  <a:lnTo>
                    <a:pt x="84" y="12"/>
                  </a:lnTo>
                  <a:lnTo>
                    <a:pt x="66" y="12"/>
                  </a:lnTo>
                  <a:lnTo>
                    <a:pt x="48" y="0"/>
                  </a:lnTo>
                  <a:lnTo>
                    <a:pt x="42" y="12"/>
                  </a:lnTo>
                  <a:lnTo>
                    <a:pt x="48" y="18"/>
                  </a:lnTo>
                  <a:lnTo>
                    <a:pt x="48" y="24"/>
                  </a:lnTo>
                  <a:lnTo>
                    <a:pt x="42" y="24"/>
                  </a:lnTo>
                  <a:lnTo>
                    <a:pt x="36" y="24"/>
                  </a:lnTo>
                  <a:lnTo>
                    <a:pt x="30" y="24"/>
                  </a:lnTo>
                  <a:lnTo>
                    <a:pt x="30" y="30"/>
                  </a:lnTo>
                  <a:lnTo>
                    <a:pt x="30" y="42"/>
                  </a:lnTo>
                  <a:lnTo>
                    <a:pt x="24" y="48"/>
                  </a:lnTo>
                  <a:lnTo>
                    <a:pt x="24" y="60"/>
                  </a:lnTo>
                  <a:lnTo>
                    <a:pt x="24" y="66"/>
                  </a:lnTo>
                  <a:lnTo>
                    <a:pt x="24" y="72"/>
                  </a:lnTo>
                  <a:lnTo>
                    <a:pt x="18" y="78"/>
                  </a:lnTo>
                  <a:lnTo>
                    <a:pt x="12" y="78"/>
                  </a:lnTo>
                  <a:lnTo>
                    <a:pt x="12" y="72"/>
                  </a:lnTo>
                  <a:lnTo>
                    <a:pt x="6" y="72"/>
                  </a:lnTo>
                  <a:lnTo>
                    <a:pt x="6" y="78"/>
                  </a:lnTo>
                  <a:lnTo>
                    <a:pt x="0" y="78"/>
                  </a:lnTo>
                  <a:lnTo>
                    <a:pt x="6" y="102"/>
                  </a:lnTo>
                  <a:lnTo>
                    <a:pt x="18" y="114"/>
                  </a:lnTo>
                  <a:lnTo>
                    <a:pt x="18" y="120"/>
                  </a:lnTo>
                  <a:lnTo>
                    <a:pt x="12" y="120"/>
                  </a:lnTo>
                  <a:lnTo>
                    <a:pt x="6" y="108"/>
                  </a:lnTo>
                  <a:lnTo>
                    <a:pt x="6" y="102"/>
                  </a:lnTo>
                  <a:lnTo>
                    <a:pt x="24" y="144"/>
                  </a:lnTo>
                  <a:lnTo>
                    <a:pt x="36" y="144"/>
                  </a:lnTo>
                  <a:lnTo>
                    <a:pt x="36" y="108"/>
                  </a:lnTo>
                  <a:lnTo>
                    <a:pt x="48" y="120"/>
                  </a:lnTo>
                  <a:lnTo>
                    <a:pt x="60" y="114"/>
                  </a:lnTo>
                  <a:lnTo>
                    <a:pt x="78" y="96"/>
                  </a:lnTo>
                  <a:lnTo>
                    <a:pt x="90" y="108"/>
                  </a:lnTo>
                  <a:lnTo>
                    <a:pt x="102" y="138"/>
                  </a:lnTo>
                  <a:lnTo>
                    <a:pt x="132" y="144"/>
                  </a:lnTo>
                  <a:lnTo>
                    <a:pt x="138" y="150"/>
                  </a:lnTo>
                  <a:lnTo>
                    <a:pt x="156" y="138"/>
                  </a:lnTo>
                  <a:lnTo>
                    <a:pt x="174" y="138"/>
                  </a:lnTo>
                  <a:lnTo>
                    <a:pt x="204" y="132"/>
                  </a:lnTo>
                  <a:lnTo>
                    <a:pt x="198" y="126"/>
                  </a:lnTo>
                  <a:lnTo>
                    <a:pt x="228" y="12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19" name="Freeform 587">
              <a:extLst>
                <a:ext uri="{FF2B5EF4-FFF2-40B4-BE49-F238E27FC236}">
                  <a16:creationId xmlns:a16="http://schemas.microsoft.com/office/drawing/2014/main" id="{63A9F77F-1AA6-A57E-A0C2-5995B0B231ED}"/>
                </a:ext>
              </a:extLst>
            </p:cNvPr>
            <p:cNvSpPr/>
            <p:nvPr/>
          </p:nvSpPr>
          <p:spPr>
            <a:xfrm>
              <a:off x="6200775" y="539591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6 w 12"/>
                <a:gd name="T3" fmla="*/ 0 h 18"/>
                <a:gd name="T4" fmla="*/ 0 w 12"/>
                <a:gd name="T5" fmla="*/ 6 h 18"/>
                <a:gd name="T6" fmla="*/ 0 w 12"/>
                <a:gd name="T7" fmla="*/ 12 h 18"/>
                <a:gd name="T8" fmla="*/ 6 w 12"/>
                <a:gd name="T9" fmla="*/ 18 h 18"/>
                <a:gd name="T10" fmla="*/ 12 w 12"/>
                <a:gd name="T11" fmla="*/ 12 h 18"/>
                <a:gd name="T12" fmla="*/ 12 w 12"/>
                <a:gd name="T13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0" name="Freeform 588">
              <a:extLst>
                <a:ext uri="{FF2B5EF4-FFF2-40B4-BE49-F238E27FC236}">
                  <a16:creationId xmlns:a16="http://schemas.microsoft.com/office/drawing/2014/main" id="{42565D0A-F03F-D0B6-34A8-BF60160D132B}"/>
                </a:ext>
              </a:extLst>
            </p:cNvPr>
            <p:cNvSpPr/>
            <p:nvPr/>
          </p:nvSpPr>
          <p:spPr>
            <a:xfrm>
              <a:off x="6553200" y="5672138"/>
              <a:ext cx="285750" cy="342900"/>
            </a:xfrm>
            <a:custGeom>
              <a:avLst/>
              <a:gdLst>
                <a:gd name="T0" fmla="*/ 180 w 180"/>
                <a:gd name="T1" fmla="*/ 60 h 216"/>
                <a:gd name="T2" fmla="*/ 180 w 180"/>
                <a:gd name="T3" fmla="*/ 54 h 216"/>
                <a:gd name="T4" fmla="*/ 180 w 180"/>
                <a:gd name="T5" fmla="*/ 42 h 216"/>
                <a:gd name="T6" fmla="*/ 150 w 180"/>
                <a:gd name="T7" fmla="*/ 36 h 216"/>
                <a:gd name="T8" fmla="*/ 114 w 180"/>
                <a:gd name="T9" fmla="*/ 6 h 216"/>
                <a:gd name="T10" fmla="*/ 102 w 180"/>
                <a:gd name="T11" fmla="*/ 6 h 216"/>
                <a:gd name="T12" fmla="*/ 90 w 180"/>
                <a:gd name="T13" fmla="*/ 12 h 216"/>
                <a:gd name="T14" fmla="*/ 66 w 180"/>
                <a:gd name="T15" fmla="*/ 0 h 216"/>
                <a:gd name="T16" fmla="*/ 72 w 180"/>
                <a:gd name="T17" fmla="*/ 42 h 216"/>
                <a:gd name="T18" fmla="*/ 72 w 180"/>
                <a:gd name="T19" fmla="*/ 54 h 216"/>
                <a:gd name="T20" fmla="*/ 72 w 180"/>
                <a:gd name="T21" fmla="*/ 60 h 216"/>
                <a:gd name="T22" fmla="*/ 48 w 180"/>
                <a:gd name="T23" fmla="*/ 60 h 216"/>
                <a:gd name="T24" fmla="*/ 6 w 180"/>
                <a:gd name="T25" fmla="*/ 78 h 216"/>
                <a:gd name="T26" fmla="*/ 6 w 180"/>
                <a:gd name="T27" fmla="*/ 96 h 216"/>
                <a:gd name="T28" fmla="*/ 0 w 180"/>
                <a:gd name="T29" fmla="*/ 126 h 216"/>
                <a:gd name="T30" fmla="*/ 6 w 180"/>
                <a:gd name="T31" fmla="*/ 150 h 216"/>
                <a:gd name="T32" fmla="*/ 18 w 180"/>
                <a:gd name="T33" fmla="*/ 138 h 216"/>
                <a:gd name="T34" fmla="*/ 30 w 180"/>
                <a:gd name="T35" fmla="*/ 132 h 216"/>
                <a:gd name="T36" fmla="*/ 36 w 180"/>
                <a:gd name="T37" fmla="*/ 132 h 216"/>
                <a:gd name="T38" fmla="*/ 36 w 180"/>
                <a:gd name="T39" fmla="*/ 138 h 216"/>
                <a:gd name="T40" fmla="*/ 30 w 180"/>
                <a:gd name="T41" fmla="*/ 150 h 216"/>
                <a:gd name="T42" fmla="*/ 18 w 180"/>
                <a:gd name="T43" fmla="*/ 162 h 216"/>
                <a:gd name="T44" fmla="*/ 6 w 180"/>
                <a:gd name="T45" fmla="*/ 180 h 216"/>
                <a:gd name="T46" fmla="*/ 6 w 180"/>
                <a:gd name="T47" fmla="*/ 192 h 216"/>
                <a:gd name="T48" fmla="*/ 6 w 180"/>
                <a:gd name="T49" fmla="*/ 198 h 216"/>
                <a:gd name="T50" fmla="*/ 12 w 180"/>
                <a:gd name="T51" fmla="*/ 204 h 216"/>
                <a:gd name="T52" fmla="*/ 18 w 180"/>
                <a:gd name="T53" fmla="*/ 204 h 216"/>
                <a:gd name="T54" fmla="*/ 18 w 180"/>
                <a:gd name="T55" fmla="*/ 210 h 216"/>
                <a:gd name="T56" fmla="*/ 24 w 180"/>
                <a:gd name="T57" fmla="*/ 210 h 216"/>
                <a:gd name="T58" fmla="*/ 30 w 180"/>
                <a:gd name="T59" fmla="*/ 216 h 216"/>
                <a:gd name="T60" fmla="*/ 42 w 180"/>
                <a:gd name="T61" fmla="*/ 216 h 216"/>
                <a:gd name="T62" fmla="*/ 54 w 180"/>
                <a:gd name="T63" fmla="*/ 216 h 216"/>
                <a:gd name="T64" fmla="*/ 72 w 180"/>
                <a:gd name="T65" fmla="*/ 198 h 216"/>
                <a:gd name="T66" fmla="*/ 84 w 180"/>
                <a:gd name="T67" fmla="*/ 204 h 216"/>
                <a:gd name="T68" fmla="*/ 114 w 180"/>
                <a:gd name="T69" fmla="*/ 192 h 216"/>
                <a:gd name="T70" fmla="*/ 132 w 180"/>
                <a:gd name="T71" fmla="*/ 198 h 216"/>
                <a:gd name="T72" fmla="*/ 132 w 180"/>
                <a:gd name="T73" fmla="*/ 192 h 216"/>
                <a:gd name="T74" fmla="*/ 132 w 180"/>
                <a:gd name="T75" fmla="*/ 162 h 216"/>
                <a:gd name="T76" fmla="*/ 144 w 180"/>
                <a:gd name="T77" fmla="*/ 150 h 216"/>
                <a:gd name="T78" fmla="*/ 150 w 180"/>
                <a:gd name="T79" fmla="*/ 132 h 216"/>
                <a:gd name="T80" fmla="*/ 156 w 180"/>
                <a:gd name="T81" fmla="*/ 132 h 216"/>
                <a:gd name="T82" fmla="*/ 156 w 180"/>
                <a:gd name="T83" fmla="*/ 114 h 216"/>
                <a:gd name="T84" fmla="*/ 144 w 180"/>
                <a:gd name="T85" fmla="*/ 108 h 216"/>
                <a:gd name="T86" fmla="*/ 144 w 180"/>
                <a:gd name="T87" fmla="*/ 90 h 216"/>
                <a:gd name="T88" fmla="*/ 174 w 180"/>
                <a:gd name="T89" fmla="*/ 90 h 216"/>
                <a:gd name="T90" fmla="*/ 180 w 180"/>
                <a:gd name="T91" fmla="*/ 60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80" h="216">
                  <a:moveTo>
                    <a:pt x="180" y="60"/>
                  </a:moveTo>
                  <a:lnTo>
                    <a:pt x="180" y="54"/>
                  </a:lnTo>
                  <a:lnTo>
                    <a:pt x="180" y="42"/>
                  </a:lnTo>
                  <a:lnTo>
                    <a:pt x="150" y="36"/>
                  </a:lnTo>
                  <a:lnTo>
                    <a:pt x="114" y="6"/>
                  </a:lnTo>
                  <a:lnTo>
                    <a:pt x="102" y="6"/>
                  </a:lnTo>
                  <a:lnTo>
                    <a:pt x="90" y="12"/>
                  </a:lnTo>
                  <a:lnTo>
                    <a:pt x="66" y="0"/>
                  </a:lnTo>
                  <a:lnTo>
                    <a:pt x="72" y="42"/>
                  </a:lnTo>
                  <a:lnTo>
                    <a:pt x="72" y="54"/>
                  </a:lnTo>
                  <a:lnTo>
                    <a:pt x="72" y="60"/>
                  </a:lnTo>
                  <a:lnTo>
                    <a:pt x="48" y="60"/>
                  </a:lnTo>
                  <a:lnTo>
                    <a:pt x="6" y="78"/>
                  </a:lnTo>
                  <a:lnTo>
                    <a:pt x="6" y="96"/>
                  </a:lnTo>
                  <a:lnTo>
                    <a:pt x="0" y="126"/>
                  </a:lnTo>
                  <a:lnTo>
                    <a:pt x="6" y="150"/>
                  </a:lnTo>
                  <a:lnTo>
                    <a:pt x="18" y="138"/>
                  </a:lnTo>
                  <a:lnTo>
                    <a:pt x="30" y="132"/>
                  </a:lnTo>
                  <a:lnTo>
                    <a:pt x="36" y="132"/>
                  </a:lnTo>
                  <a:lnTo>
                    <a:pt x="36" y="138"/>
                  </a:lnTo>
                  <a:lnTo>
                    <a:pt x="30" y="150"/>
                  </a:lnTo>
                  <a:lnTo>
                    <a:pt x="18" y="162"/>
                  </a:lnTo>
                  <a:lnTo>
                    <a:pt x="6" y="180"/>
                  </a:lnTo>
                  <a:lnTo>
                    <a:pt x="6" y="192"/>
                  </a:lnTo>
                  <a:lnTo>
                    <a:pt x="6" y="198"/>
                  </a:lnTo>
                  <a:lnTo>
                    <a:pt x="12" y="204"/>
                  </a:lnTo>
                  <a:lnTo>
                    <a:pt x="18" y="204"/>
                  </a:lnTo>
                  <a:lnTo>
                    <a:pt x="18" y="210"/>
                  </a:lnTo>
                  <a:lnTo>
                    <a:pt x="24" y="210"/>
                  </a:lnTo>
                  <a:lnTo>
                    <a:pt x="30" y="216"/>
                  </a:lnTo>
                  <a:lnTo>
                    <a:pt x="42" y="216"/>
                  </a:lnTo>
                  <a:lnTo>
                    <a:pt x="54" y="216"/>
                  </a:lnTo>
                  <a:lnTo>
                    <a:pt x="72" y="198"/>
                  </a:lnTo>
                  <a:lnTo>
                    <a:pt x="84" y="204"/>
                  </a:lnTo>
                  <a:lnTo>
                    <a:pt x="114" y="192"/>
                  </a:lnTo>
                  <a:lnTo>
                    <a:pt x="132" y="198"/>
                  </a:lnTo>
                  <a:lnTo>
                    <a:pt x="132" y="192"/>
                  </a:lnTo>
                  <a:lnTo>
                    <a:pt x="132" y="162"/>
                  </a:lnTo>
                  <a:lnTo>
                    <a:pt x="144" y="150"/>
                  </a:lnTo>
                  <a:lnTo>
                    <a:pt x="150" y="132"/>
                  </a:lnTo>
                  <a:lnTo>
                    <a:pt x="156" y="132"/>
                  </a:lnTo>
                  <a:lnTo>
                    <a:pt x="156" y="114"/>
                  </a:lnTo>
                  <a:lnTo>
                    <a:pt x="144" y="108"/>
                  </a:lnTo>
                  <a:lnTo>
                    <a:pt x="144" y="90"/>
                  </a:lnTo>
                  <a:lnTo>
                    <a:pt x="174" y="90"/>
                  </a:lnTo>
                  <a:lnTo>
                    <a:pt x="180" y="6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1" name="Freeform 589">
              <a:extLst>
                <a:ext uri="{FF2B5EF4-FFF2-40B4-BE49-F238E27FC236}">
                  <a16:creationId xmlns:a16="http://schemas.microsoft.com/office/drawing/2014/main" id="{3068F92E-E2BD-E113-3C62-3A18596A6D71}"/>
                </a:ext>
              </a:extLst>
            </p:cNvPr>
            <p:cNvSpPr/>
            <p:nvPr/>
          </p:nvSpPr>
          <p:spPr>
            <a:xfrm>
              <a:off x="6543675" y="60340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2 w 18"/>
                <a:gd name="T5" fmla="*/ 0 h 18"/>
                <a:gd name="T6" fmla="*/ 6 w 18"/>
                <a:gd name="T7" fmla="*/ 0 h 18"/>
                <a:gd name="T8" fmla="*/ 0 w 18"/>
                <a:gd name="T9" fmla="*/ 0 h 18"/>
                <a:gd name="T10" fmla="*/ 0 w 18"/>
                <a:gd name="T11" fmla="*/ 6 h 18"/>
                <a:gd name="T12" fmla="*/ 0 w 18"/>
                <a:gd name="T13" fmla="*/ 12 h 18"/>
                <a:gd name="T14" fmla="*/ 6 w 18"/>
                <a:gd name="T15" fmla="*/ 18 h 18"/>
                <a:gd name="T16" fmla="*/ 12 w 18"/>
                <a:gd name="T17" fmla="*/ 12 h 18"/>
                <a:gd name="T18" fmla="*/ 18 w 18"/>
                <a:gd name="T19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2" name="Freeform 590">
              <a:extLst>
                <a:ext uri="{FF2B5EF4-FFF2-40B4-BE49-F238E27FC236}">
                  <a16:creationId xmlns:a16="http://schemas.microsoft.com/office/drawing/2014/main" id="{3FFE2EB0-EFF0-F6EB-751A-1A3A3DCC4F48}"/>
                </a:ext>
              </a:extLst>
            </p:cNvPr>
            <p:cNvSpPr/>
            <p:nvPr/>
          </p:nvSpPr>
          <p:spPr>
            <a:xfrm>
              <a:off x="6553200" y="6005513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8 w 18"/>
                <a:gd name="T3" fmla="*/ 0 h 12"/>
                <a:gd name="T4" fmla="*/ 12 w 18"/>
                <a:gd name="T5" fmla="*/ 0 h 12"/>
                <a:gd name="T6" fmla="*/ 6 w 18"/>
                <a:gd name="T7" fmla="*/ 0 h 12"/>
                <a:gd name="T8" fmla="*/ 0 w 18"/>
                <a:gd name="T9" fmla="*/ 6 h 12"/>
                <a:gd name="T10" fmla="*/ 6 w 18"/>
                <a:gd name="T11" fmla="*/ 12 h 12"/>
                <a:gd name="T12" fmla="*/ 12 w 18"/>
                <a:gd name="T13" fmla="*/ 12 h 12"/>
                <a:gd name="T14" fmla="*/ 18 w 18"/>
                <a:gd name="T1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3" name="Freeform 591">
              <a:extLst>
                <a:ext uri="{FF2B5EF4-FFF2-40B4-BE49-F238E27FC236}">
                  <a16:creationId xmlns:a16="http://schemas.microsoft.com/office/drawing/2014/main" id="{28B3CEDF-E1EE-CE8D-8EC8-CE64F7550907}"/>
                </a:ext>
              </a:extLst>
            </p:cNvPr>
            <p:cNvSpPr/>
            <p:nvPr/>
          </p:nvSpPr>
          <p:spPr>
            <a:xfrm>
              <a:off x="6153150" y="5500688"/>
              <a:ext cx="533400" cy="428625"/>
            </a:xfrm>
            <a:custGeom>
              <a:avLst/>
              <a:gdLst>
                <a:gd name="T0" fmla="*/ 324 w 336"/>
                <a:gd name="T1" fmla="*/ 30 h 270"/>
                <a:gd name="T2" fmla="*/ 318 w 336"/>
                <a:gd name="T3" fmla="*/ 18 h 270"/>
                <a:gd name="T4" fmla="*/ 270 w 336"/>
                <a:gd name="T5" fmla="*/ 0 h 270"/>
                <a:gd name="T6" fmla="*/ 216 w 336"/>
                <a:gd name="T7" fmla="*/ 30 h 270"/>
                <a:gd name="T8" fmla="*/ 174 w 336"/>
                <a:gd name="T9" fmla="*/ 42 h 270"/>
                <a:gd name="T10" fmla="*/ 120 w 336"/>
                <a:gd name="T11" fmla="*/ 42 h 270"/>
                <a:gd name="T12" fmla="*/ 78 w 336"/>
                <a:gd name="T13" fmla="*/ 18 h 270"/>
                <a:gd name="T14" fmla="*/ 54 w 336"/>
                <a:gd name="T15" fmla="*/ 48 h 270"/>
                <a:gd name="T16" fmla="*/ 18 w 336"/>
                <a:gd name="T17" fmla="*/ 6 h 270"/>
                <a:gd name="T18" fmla="*/ 18 w 336"/>
                <a:gd name="T19" fmla="*/ 18 h 270"/>
                <a:gd name="T20" fmla="*/ 0 w 336"/>
                <a:gd name="T21" fmla="*/ 30 h 270"/>
                <a:gd name="T22" fmla="*/ 12 w 336"/>
                <a:gd name="T23" fmla="*/ 42 h 270"/>
                <a:gd name="T24" fmla="*/ 12 w 336"/>
                <a:gd name="T25" fmla="*/ 54 h 270"/>
                <a:gd name="T26" fmla="*/ 18 w 336"/>
                <a:gd name="T27" fmla="*/ 84 h 270"/>
                <a:gd name="T28" fmla="*/ 18 w 336"/>
                <a:gd name="T29" fmla="*/ 102 h 270"/>
                <a:gd name="T30" fmla="*/ 30 w 336"/>
                <a:gd name="T31" fmla="*/ 132 h 270"/>
                <a:gd name="T32" fmla="*/ 42 w 336"/>
                <a:gd name="T33" fmla="*/ 150 h 270"/>
                <a:gd name="T34" fmla="*/ 54 w 336"/>
                <a:gd name="T35" fmla="*/ 174 h 270"/>
                <a:gd name="T36" fmla="*/ 66 w 336"/>
                <a:gd name="T37" fmla="*/ 168 h 270"/>
                <a:gd name="T38" fmla="*/ 78 w 336"/>
                <a:gd name="T39" fmla="*/ 144 h 270"/>
                <a:gd name="T40" fmla="*/ 96 w 336"/>
                <a:gd name="T41" fmla="*/ 144 h 270"/>
                <a:gd name="T42" fmla="*/ 90 w 336"/>
                <a:gd name="T43" fmla="*/ 162 h 270"/>
                <a:gd name="T44" fmla="*/ 72 w 336"/>
                <a:gd name="T45" fmla="*/ 168 h 270"/>
                <a:gd name="T46" fmla="*/ 78 w 336"/>
                <a:gd name="T47" fmla="*/ 180 h 270"/>
                <a:gd name="T48" fmla="*/ 102 w 336"/>
                <a:gd name="T49" fmla="*/ 174 h 270"/>
                <a:gd name="T50" fmla="*/ 120 w 336"/>
                <a:gd name="T51" fmla="*/ 180 h 270"/>
                <a:gd name="T52" fmla="*/ 114 w 336"/>
                <a:gd name="T53" fmla="*/ 192 h 270"/>
                <a:gd name="T54" fmla="*/ 114 w 336"/>
                <a:gd name="T55" fmla="*/ 204 h 270"/>
                <a:gd name="T56" fmla="*/ 132 w 336"/>
                <a:gd name="T57" fmla="*/ 198 h 270"/>
                <a:gd name="T58" fmla="*/ 132 w 336"/>
                <a:gd name="T59" fmla="*/ 222 h 270"/>
                <a:gd name="T60" fmla="*/ 150 w 336"/>
                <a:gd name="T61" fmla="*/ 234 h 270"/>
                <a:gd name="T62" fmla="*/ 168 w 336"/>
                <a:gd name="T63" fmla="*/ 234 h 270"/>
                <a:gd name="T64" fmla="*/ 186 w 336"/>
                <a:gd name="T65" fmla="*/ 228 h 270"/>
                <a:gd name="T66" fmla="*/ 204 w 336"/>
                <a:gd name="T67" fmla="*/ 228 h 270"/>
                <a:gd name="T68" fmla="*/ 204 w 336"/>
                <a:gd name="T69" fmla="*/ 246 h 270"/>
                <a:gd name="T70" fmla="*/ 198 w 336"/>
                <a:gd name="T71" fmla="*/ 264 h 270"/>
                <a:gd name="T72" fmla="*/ 222 w 336"/>
                <a:gd name="T73" fmla="*/ 270 h 270"/>
                <a:gd name="T74" fmla="*/ 252 w 336"/>
                <a:gd name="T75" fmla="*/ 264 h 270"/>
                <a:gd name="T76" fmla="*/ 252 w 336"/>
                <a:gd name="T77" fmla="*/ 234 h 270"/>
                <a:gd name="T78" fmla="*/ 300 w 336"/>
                <a:gd name="T79" fmla="*/ 168 h 270"/>
                <a:gd name="T80" fmla="*/ 324 w 336"/>
                <a:gd name="T81" fmla="*/ 150 h 270"/>
                <a:gd name="T82" fmla="*/ 324 w 336"/>
                <a:gd name="T83" fmla="*/ 90 h 270"/>
                <a:gd name="T84" fmla="*/ 312 w 336"/>
                <a:gd name="T85" fmla="*/ 66 h 270"/>
                <a:gd name="T86" fmla="*/ 336 w 336"/>
                <a:gd name="T87" fmla="*/ 6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36" h="270">
                  <a:moveTo>
                    <a:pt x="336" y="42"/>
                  </a:moveTo>
                  <a:lnTo>
                    <a:pt x="324" y="36"/>
                  </a:lnTo>
                  <a:lnTo>
                    <a:pt x="324" y="30"/>
                  </a:lnTo>
                  <a:lnTo>
                    <a:pt x="324" y="24"/>
                  </a:lnTo>
                  <a:lnTo>
                    <a:pt x="318" y="24"/>
                  </a:lnTo>
                  <a:lnTo>
                    <a:pt x="318" y="18"/>
                  </a:lnTo>
                  <a:lnTo>
                    <a:pt x="294" y="18"/>
                  </a:lnTo>
                  <a:lnTo>
                    <a:pt x="288" y="6"/>
                  </a:lnTo>
                  <a:lnTo>
                    <a:pt x="270" y="0"/>
                  </a:lnTo>
                  <a:lnTo>
                    <a:pt x="264" y="24"/>
                  </a:lnTo>
                  <a:lnTo>
                    <a:pt x="246" y="24"/>
                  </a:lnTo>
                  <a:lnTo>
                    <a:pt x="216" y="30"/>
                  </a:lnTo>
                  <a:lnTo>
                    <a:pt x="222" y="36"/>
                  </a:lnTo>
                  <a:lnTo>
                    <a:pt x="192" y="42"/>
                  </a:lnTo>
                  <a:lnTo>
                    <a:pt x="174" y="42"/>
                  </a:lnTo>
                  <a:lnTo>
                    <a:pt x="156" y="54"/>
                  </a:lnTo>
                  <a:lnTo>
                    <a:pt x="150" y="48"/>
                  </a:lnTo>
                  <a:lnTo>
                    <a:pt x="120" y="42"/>
                  </a:lnTo>
                  <a:lnTo>
                    <a:pt x="108" y="12"/>
                  </a:lnTo>
                  <a:lnTo>
                    <a:pt x="96" y="0"/>
                  </a:lnTo>
                  <a:lnTo>
                    <a:pt x="78" y="18"/>
                  </a:lnTo>
                  <a:lnTo>
                    <a:pt x="66" y="24"/>
                  </a:lnTo>
                  <a:lnTo>
                    <a:pt x="54" y="12"/>
                  </a:lnTo>
                  <a:lnTo>
                    <a:pt x="54" y="48"/>
                  </a:lnTo>
                  <a:lnTo>
                    <a:pt x="42" y="48"/>
                  </a:lnTo>
                  <a:lnTo>
                    <a:pt x="24" y="6"/>
                  </a:lnTo>
                  <a:lnTo>
                    <a:pt x="18" y="6"/>
                  </a:lnTo>
                  <a:lnTo>
                    <a:pt x="12" y="6"/>
                  </a:lnTo>
                  <a:lnTo>
                    <a:pt x="12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2" y="30"/>
                  </a:lnTo>
                  <a:lnTo>
                    <a:pt x="0" y="30"/>
                  </a:lnTo>
                  <a:lnTo>
                    <a:pt x="0" y="36"/>
                  </a:lnTo>
                  <a:lnTo>
                    <a:pt x="6" y="36"/>
                  </a:lnTo>
                  <a:lnTo>
                    <a:pt x="12" y="42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12" y="60"/>
                  </a:lnTo>
                  <a:lnTo>
                    <a:pt x="12" y="66"/>
                  </a:lnTo>
                  <a:lnTo>
                    <a:pt x="18" y="84"/>
                  </a:lnTo>
                  <a:lnTo>
                    <a:pt x="18" y="90"/>
                  </a:lnTo>
                  <a:lnTo>
                    <a:pt x="18" y="96"/>
                  </a:lnTo>
                  <a:lnTo>
                    <a:pt x="18" y="102"/>
                  </a:lnTo>
                  <a:lnTo>
                    <a:pt x="18" y="114"/>
                  </a:lnTo>
                  <a:lnTo>
                    <a:pt x="24" y="120"/>
                  </a:lnTo>
                  <a:lnTo>
                    <a:pt x="30" y="132"/>
                  </a:lnTo>
                  <a:lnTo>
                    <a:pt x="30" y="138"/>
                  </a:lnTo>
                  <a:lnTo>
                    <a:pt x="36" y="144"/>
                  </a:lnTo>
                  <a:lnTo>
                    <a:pt x="42" y="150"/>
                  </a:lnTo>
                  <a:lnTo>
                    <a:pt x="48" y="156"/>
                  </a:lnTo>
                  <a:lnTo>
                    <a:pt x="48" y="168"/>
                  </a:lnTo>
                  <a:lnTo>
                    <a:pt x="54" y="174"/>
                  </a:lnTo>
                  <a:lnTo>
                    <a:pt x="60" y="174"/>
                  </a:lnTo>
                  <a:lnTo>
                    <a:pt x="66" y="174"/>
                  </a:lnTo>
                  <a:lnTo>
                    <a:pt x="66" y="168"/>
                  </a:lnTo>
                  <a:lnTo>
                    <a:pt x="66" y="162"/>
                  </a:lnTo>
                  <a:lnTo>
                    <a:pt x="72" y="150"/>
                  </a:lnTo>
                  <a:lnTo>
                    <a:pt x="78" y="144"/>
                  </a:lnTo>
                  <a:lnTo>
                    <a:pt x="84" y="138"/>
                  </a:lnTo>
                  <a:lnTo>
                    <a:pt x="90" y="138"/>
                  </a:lnTo>
                  <a:lnTo>
                    <a:pt x="96" y="144"/>
                  </a:lnTo>
                  <a:lnTo>
                    <a:pt x="96" y="150"/>
                  </a:lnTo>
                  <a:lnTo>
                    <a:pt x="90" y="156"/>
                  </a:lnTo>
                  <a:lnTo>
                    <a:pt x="90" y="162"/>
                  </a:lnTo>
                  <a:lnTo>
                    <a:pt x="84" y="162"/>
                  </a:lnTo>
                  <a:lnTo>
                    <a:pt x="78" y="162"/>
                  </a:lnTo>
                  <a:lnTo>
                    <a:pt x="72" y="168"/>
                  </a:lnTo>
                  <a:lnTo>
                    <a:pt x="72" y="180"/>
                  </a:lnTo>
                  <a:lnTo>
                    <a:pt x="72" y="186"/>
                  </a:lnTo>
                  <a:lnTo>
                    <a:pt x="78" y="180"/>
                  </a:lnTo>
                  <a:lnTo>
                    <a:pt x="84" y="180"/>
                  </a:lnTo>
                  <a:lnTo>
                    <a:pt x="90" y="180"/>
                  </a:lnTo>
                  <a:lnTo>
                    <a:pt x="102" y="174"/>
                  </a:lnTo>
                  <a:lnTo>
                    <a:pt x="108" y="174"/>
                  </a:lnTo>
                  <a:lnTo>
                    <a:pt x="114" y="174"/>
                  </a:lnTo>
                  <a:lnTo>
                    <a:pt x="120" y="180"/>
                  </a:lnTo>
                  <a:lnTo>
                    <a:pt x="120" y="186"/>
                  </a:lnTo>
                  <a:lnTo>
                    <a:pt x="120" y="192"/>
                  </a:lnTo>
                  <a:lnTo>
                    <a:pt x="114" y="192"/>
                  </a:lnTo>
                  <a:lnTo>
                    <a:pt x="108" y="198"/>
                  </a:lnTo>
                  <a:lnTo>
                    <a:pt x="114" y="198"/>
                  </a:lnTo>
                  <a:lnTo>
                    <a:pt x="114" y="204"/>
                  </a:lnTo>
                  <a:lnTo>
                    <a:pt x="120" y="204"/>
                  </a:lnTo>
                  <a:lnTo>
                    <a:pt x="126" y="204"/>
                  </a:lnTo>
                  <a:lnTo>
                    <a:pt x="132" y="198"/>
                  </a:lnTo>
                  <a:lnTo>
                    <a:pt x="132" y="204"/>
                  </a:lnTo>
                  <a:lnTo>
                    <a:pt x="138" y="210"/>
                  </a:lnTo>
                  <a:lnTo>
                    <a:pt x="132" y="222"/>
                  </a:lnTo>
                  <a:lnTo>
                    <a:pt x="138" y="228"/>
                  </a:lnTo>
                  <a:lnTo>
                    <a:pt x="144" y="228"/>
                  </a:lnTo>
                  <a:lnTo>
                    <a:pt x="150" y="234"/>
                  </a:lnTo>
                  <a:lnTo>
                    <a:pt x="156" y="234"/>
                  </a:lnTo>
                  <a:lnTo>
                    <a:pt x="162" y="234"/>
                  </a:lnTo>
                  <a:lnTo>
                    <a:pt x="168" y="234"/>
                  </a:lnTo>
                  <a:lnTo>
                    <a:pt x="174" y="234"/>
                  </a:lnTo>
                  <a:lnTo>
                    <a:pt x="180" y="234"/>
                  </a:lnTo>
                  <a:lnTo>
                    <a:pt x="186" y="228"/>
                  </a:lnTo>
                  <a:lnTo>
                    <a:pt x="192" y="228"/>
                  </a:lnTo>
                  <a:lnTo>
                    <a:pt x="198" y="222"/>
                  </a:lnTo>
                  <a:lnTo>
                    <a:pt x="204" y="228"/>
                  </a:lnTo>
                  <a:lnTo>
                    <a:pt x="210" y="228"/>
                  </a:lnTo>
                  <a:lnTo>
                    <a:pt x="204" y="234"/>
                  </a:lnTo>
                  <a:lnTo>
                    <a:pt x="204" y="246"/>
                  </a:lnTo>
                  <a:lnTo>
                    <a:pt x="192" y="258"/>
                  </a:lnTo>
                  <a:lnTo>
                    <a:pt x="192" y="264"/>
                  </a:lnTo>
                  <a:lnTo>
                    <a:pt x="198" y="264"/>
                  </a:lnTo>
                  <a:lnTo>
                    <a:pt x="210" y="264"/>
                  </a:lnTo>
                  <a:lnTo>
                    <a:pt x="216" y="270"/>
                  </a:lnTo>
                  <a:lnTo>
                    <a:pt x="222" y="270"/>
                  </a:lnTo>
                  <a:lnTo>
                    <a:pt x="234" y="270"/>
                  </a:lnTo>
                  <a:lnTo>
                    <a:pt x="240" y="270"/>
                  </a:lnTo>
                  <a:lnTo>
                    <a:pt x="252" y="264"/>
                  </a:lnTo>
                  <a:lnTo>
                    <a:pt x="252" y="258"/>
                  </a:lnTo>
                  <a:lnTo>
                    <a:pt x="258" y="258"/>
                  </a:lnTo>
                  <a:lnTo>
                    <a:pt x="252" y="234"/>
                  </a:lnTo>
                  <a:lnTo>
                    <a:pt x="258" y="204"/>
                  </a:lnTo>
                  <a:lnTo>
                    <a:pt x="258" y="186"/>
                  </a:lnTo>
                  <a:lnTo>
                    <a:pt x="300" y="168"/>
                  </a:lnTo>
                  <a:lnTo>
                    <a:pt x="324" y="168"/>
                  </a:lnTo>
                  <a:lnTo>
                    <a:pt x="324" y="162"/>
                  </a:lnTo>
                  <a:lnTo>
                    <a:pt x="324" y="150"/>
                  </a:lnTo>
                  <a:lnTo>
                    <a:pt x="318" y="108"/>
                  </a:lnTo>
                  <a:lnTo>
                    <a:pt x="312" y="96"/>
                  </a:lnTo>
                  <a:lnTo>
                    <a:pt x="324" y="90"/>
                  </a:lnTo>
                  <a:lnTo>
                    <a:pt x="318" y="84"/>
                  </a:lnTo>
                  <a:lnTo>
                    <a:pt x="312" y="78"/>
                  </a:lnTo>
                  <a:lnTo>
                    <a:pt x="312" y="66"/>
                  </a:lnTo>
                  <a:lnTo>
                    <a:pt x="312" y="60"/>
                  </a:lnTo>
                  <a:lnTo>
                    <a:pt x="330" y="60"/>
                  </a:lnTo>
                  <a:lnTo>
                    <a:pt x="336" y="60"/>
                  </a:lnTo>
                  <a:lnTo>
                    <a:pt x="336" y="4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 dirty="0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4" name="Freeform 592">
              <a:extLst>
                <a:ext uri="{FF2B5EF4-FFF2-40B4-BE49-F238E27FC236}">
                  <a16:creationId xmlns:a16="http://schemas.microsoft.com/office/drawing/2014/main" id="{2B70C7B0-1748-CCA5-427D-FE872A2006E1}"/>
                </a:ext>
              </a:extLst>
            </p:cNvPr>
            <p:cNvSpPr/>
            <p:nvPr/>
          </p:nvSpPr>
          <p:spPr>
            <a:xfrm>
              <a:off x="6419850" y="5929313"/>
              <a:ext cx="142875" cy="133350"/>
            </a:xfrm>
            <a:custGeom>
              <a:avLst/>
              <a:gdLst>
                <a:gd name="T0" fmla="*/ 90 w 90"/>
                <a:gd name="T1" fmla="*/ 0 h 84"/>
                <a:gd name="T2" fmla="*/ 84 w 90"/>
                <a:gd name="T3" fmla="*/ 0 h 84"/>
                <a:gd name="T4" fmla="*/ 66 w 90"/>
                <a:gd name="T5" fmla="*/ 6 h 84"/>
                <a:gd name="T6" fmla="*/ 36 w 90"/>
                <a:gd name="T7" fmla="*/ 12 h 84"/>
                <a:gd name="T8" fmla="*/ 30 w 90"/>
                <a:gd name="T9" fmla="*/ 12 h 84"/>
                <a:gd name="T10" fmla="*/ 24 w 90"/>
                <a:gd name="T11" fmla="*/ 6 h 84"/>
                <a:gd name="T12" fmla="*/ 18 w 90"/>
                <a:gd name="T13" fmla="*/ 12 h 84"/>
                <a:gd name="T14" fmla="*/ 18 w 90"/>
                <a:gd name="T15" fmla="*/ 18 h 84"/>
                <a:gd name="T16" fmla="*/ 18 w 90"/>
                <a:gd name="T17" fmla="*/ 24 h 84"/>
                <a:gd name="T18" fmla="*/ 18 w 90"/>
                <a:gd name="T19" fmla="*/ 30 h 84"/>
                <a:gd name="T20" fmla="*/ 18 w 90"/>
                <a:gd name="T21" fmla="*/ 36 h 84"/>
                <a:gd name="T22" fmla="*/ 18 w 90"/>
                <a:gd name="T23" fmla="*/ 42 h 84"/>
                <a:gd name="T24" fmla="*/ 6 w 90"/>
                <a:gd name="T25" fmla="*/ 48 h 84"/>
                <a:gd name="T26" fmla="*/ 6 w 90"/>
                <a:gd name="T27" fmla="*/ 54 h 84"/>
                <a:gd name="T28" fmla="*/ 0 w 90"/>
                <a:gd name="T29" fmla="*/ 54 h 84"/>
                <a:gd name="T30" fmla="*/ 0 w 90"/>
                <a:gd name="T31" fmla="*/ 66 h 84"/>
                <a:gd name="T32" fmla="*/ 6 w 90"/>
                <a:gd name="T33" fmla="*/ 78 h 84"/>
                <a:gd name="T34" fmla="*/ 12 w 90"/>
                <a:gd name="T35" fmla="*/ 78 h 84"/>
                <a:gd name="T36" fmla="*/ 18 w 90"/>
                <a:gd name="T37" fmla="*/ 84 h 84"/>
                <a:gd name="T38" fmla="*/ 24 w 90"/>
                <a:gd name="T39" fmla="*/ 78 h 84"/>
                <a:gd name="T40" fmla="*/ 36 w 90"/>
                <a:gd name="T41" fmla="*/ 78 h 84"/>
                <a:gd name="T42" fmla="*/ 42 w 90"/>
                <a:gd name="T43" fmla="*/ 78 h 84"/>
                <a:gd name="T44" fmla="*/ 54 w 90"/>
                <a:gd name="T45" fmla="*/ 84 h 84"/>
                <a:gd name="T46" fmla="*/ 60 w 90"/>
                <a:gd name="T47" fmla="*/ 84 h 84"/>
                <a:gd name="T48" fmla="*/ 66 w 90"/>
                <a:gd name="T49" fmla="*/ 78 h 84"/>
                <a:gd name="T50" fmla="*/ 72 w 90"/>
                <a:gd name="T51" fmla="*/ 78 h 84"/>
                <a:gd name="T52" fmla="*/ 72 w 90"/>
                <a:gd name="T53" fmla="*/ 66 h 84"/>
                <a:gd name="T54" fmla="*/ 72 w 90"/>
                <a:gd name="T55" fmla="*/ 60 h 84"/>
                <a:gd name="T56" fmla="*/ 84 w 90"/>
                <a:gd name="T57" fmla="*/ 48 h 84"/>
                <a:gd name="T58" fmla="*/ 90 w 90"/>
                <a:gd name="T59" fmla="*/ 42 h 84"/>
                <a:gd name="T60" fmla="*/ 84 w 90"/>
                <a:gd name="T61" fmla="*/ 36 h 84"/>
                <a:gd name="T62" fmla="*/ 84 w 90"/>
                <a:gd name="T63" fmla="*/ 24 h 84"/>
                <a:gd name="T64" fmla="*/ 84 w 90"/>
                <a:gd name="T65" fmla="*/ 18 h 84"/>
                <a:gd name="T66" fmla="*/ 90 w 90"/>
                <a:gd name="T67" fmla="*/ 6 h 84"/>
                <a:gd name="T68" fmla="*/ 90 w 90"/>
                <a:gd name="T69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0" h="84">
                  <a:moveTo>
                    <a:pt x="90" y="0"/>
                  </a:moveTo>
                  <a:lnTo>
                    <a:pt x="84" y="0"/>
                  </a:lnTo>
                  <a:lnTo>
                    <a:pt x="66" y="6"/>
                  </a:lnTo>
                  <a:lnTo>
                    <a:pt x="36" y="12"/>
                  </a:lnTo>
                  <a:lnTo>
                    <a:pt x="30" y="12"/>
                  </a:lnTo>
                  <a:lnTo>
                    <a:pt x="24" y="6"/>
                  </a:lnTo>
                  <a:lnTo>
                    <a:pt x="18" y="12"/>
                  </a:lnTo>
                  <a:lnTo>
                    <a:pt x="18" y="18"/>
                  </a:lnTo>
                  <a:lnTo>
                    <a:pt x="18" y="24"/>
                  </a:lnTo>
                  <a:lnTo>
                    <a:pt x="18" y="30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6" y="48"/>
                  </a:lnTo>
                  <a:lnTo>
                    <a:pt x="6" y="54"/>
                  </a:lnTo>
                  <a:lnTo>
                    <a:pt x="0" y="54"/>
                  </a:lnTo>
                  <a:lnTo>
                    <a:pt x="0" y="66"/>
                  </a:lnTo>
                  <a:lnTo>
                    <a:pt x="6" y="78"/>
                  </a:lnTo>
                  <a:lnTo>
                    <a:pt x="12" y="78"/>
                  </a:lnTo>
                  <a:lnTo>
                    <a:pt x="18" y="84"/>
                  </a:lnTo>
                  <a:lnTo>
                    <a:pt x="24" y="78"/>
                  </a:lnTo>
                  <a:lnTo>
                    <a:pt x="36" y="78"/>
                  </a:lnTo>
                  <a:lnTo>
                    <a:pt x="42" y="78"/>
                  </a:lnTo>
                  <a:lnTo>
                    <a:pt x="54" y="84"/>
                  </a:lnTo>
                  <a:lnTo>
                    <a:pt x="60" y="84"/>
                  </a:lnTo>
                  <a:lnTo>
                    <a:pt x="66" y="78"/>
                  </a:lnTo>
                  <a:lnTo>
                    <a:pt x="72" y="78"/>
                  </a:lnTo>
                  <a:lnTo>
                    <a:pt x="72" y="66"/>
                  </a:lnTo>
                  <a:lnTo>
                    <a:pt x="72" y="60"/>
                  </a:lnTo>
                  <a:lnTo>
                    <a:pt x="84" y="48"/>
                  </a:lnTo>
                  <a:lnTo>
                    <a:pt x="90" y="42"/>
                  </a:lnTo>
                  <a:lnTo>
                    <a:pt x="84" y="36"/>
                  </a:lnTo>
                  <a:lnTo>
                    <a:pt x="84" y="24"/>
                  </a:lnTo>
                  <a:lnTo>
                    <a:pt x="84" y="18"/>
                  </a:lnTo>
                  <a:lnTo>
                    <a:pt x="90" y="6"/>
                  </a:lnTo>
                  <a:lnTo>
                    <a:pt x="90" y="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5" name="Freeform 593">
              <a:extLst>
                <a:ext uri="{FF2B5EF4-FFF2-40B4-BE49-F238E27FC236}">
                  <a16:creationId xmlns:a16="http://schemas.microsoft.com/office/drawing/2014/main" id="{8AB94E54-B2B5-C9FA-077C-CE07843FF3FE}"/>
                </a:ext>
              </a:extLst>
            </p:cNvPr>
            <p:cNvSpPr/>
            <p:nvPr/>
          </p:nvSpPr>
          <p:spPr>
            <a:xfrm>
              <a:off x="6362700" y="5872163"/>
              <a:ext cx="104775" cy="76200"/>
            </a:xfrm>
            <a:custGeom>
              <a:avLst/>
              <a:gdLst>
                <a:gd name="T0" fmla="*/ 66 w 66"/>
                <a:gd name="T1" fmla="*/ 12 h 48"/>
                <a:gd name="T2" fmla="*/ 66 w 66"/>
                <a:gd name="T3" fmla="*/ 6 h 48"/>
                <a:gd name="T4" fmla="*/ 60 w 66"/>
                <a:gd name="T5" fmla="*/ 6 h 48"/>
                <a:gd name="T6" fmla="*/ 60 w 66"/>
                <a:gd name="T7" fmla="*/ 0 h 48"/>
                <a:gd name="T8" fmla="*/ 54 w 66"/>
                <a:gd name="T9" fmla="*/ 0 h 48"/>
                <a:gd name="T10" fmla="*/ 48 w 66"/>
                <a:gd name="T11" fmla="*/ 0 h 48"/>
                <a:gd name="T12" fmla="*/ 42 w 66"/>
                <a:gd name="T13" fmla="*/ 6 h 48"/>
                <a:gd name="T14" fmla="*/ 36 w 66"/>
                <a:gd name="T15" fmla="*/ 6 h 48"/>
                <a:gd name="T16" fmla="*/ 30 w 66"/>
                <a:gd name="T17" fmla="*/ 6 h 48"/>
                <a:gd name="T18" fmla="*/ 18 w 66"/>
                <a:gd name="T19" fmla="*/ 6 h 48"/>
                <a:gd name="T20" fmla="*/ 6 w 66"/>
                <a:gd name="T21" fmla="*/ 6 h 48"/>
                <a:gd name="T22" fmla="*/ 0 w 66"/>
                <a:gd name="T23" fmla="*/ 6 h 48"/>
                <a:gd name="T24" fmla="*/ 0 w 66"/>
                <a:gd name="T25" fmla="*/ 24 h 48"/>
                <a:gd name="T26" fmla="*/ 6 w 66"/>
                <a:gd name="T27" fmla="*/ 30 h 48"/>
                <a:gd name="T28" fmla="*/ 12 w 66"/>
                <a:gd name="T29" fmla="*/ 30 h 48"/>
                <a:gd name="T30" fmla="*/ 12 w 66"/>
                <a:gd name="T31" fmla="*/ 36 h 48"/>
                <a:gd name="T32" fmla="*/ 12 w 66"/>
                <a:gd name="T33" fmla="*/ 42 h 48"/>
                <a:gd name="T34" fmla="*/ 12 w 66"/>
                <a:gd name="T35" fmla="*/ 48 h 48"/>
                <a:gd name="T36" fmla="*/ 18 w 66"/>
                <a:gd name="T37" fmla="*/ 48 h 48"/>
                <a:gd name="T38" fmla="*/ 30 w 66"/>
                <a:gd name="T39" fmla="*/ 48 h 48"/>
                <a:gd name="T40" fmla="*/ 36 w 66"/>
                <a:gd name="T41" fmla="*/ 42 h 48"/>
                <a:gd name="T42" fmla="*/ 42 w 66"/>
                <a:gd name="T43" fmla="*/ 36 h 48"/>
                <a:gd name="T44" fmla="*/ 48 w 66"/>
                <a:gd name="T45" fmla="*/ 30 h 48"/>
                <a:gd name="T46" fmla="*/ 54 w 66"/>
                <a:gd name="T47" fmla="*/ 18 h 48"/>
                <a:gd name="T48" fmla="*/ 60 w 66"/>
                <a:gd name="T49" fmla="*/ 12 h 48"/>
                <a:gd name="T50" fmla="*/ 66 w 66"/>
                <a:gd name="T51" fmla="*/ 12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6" h="48">
                  <a:moveTo>
                    <a:pt x="66" y="12"/>
                  </a:moveTo>
                  <a:lnTo>
                    <a:pt x="66" y="6"/>
                  </a:lnTo>
                  <a:lnTo>
                    <a:pt x="60" y="6"/>
                  </a:lnTo>
                  <a:lnTo>
                    <a:pt x="60" y="0"/>
                  </a:lnTo>
                  <a:lnTo>
                    <a:pt x="54" y="0"/>
                  </a:lnTo>
                  <a:lnTo>
                    <a:pt x="48" y="0"/>
                  </a:lnTo>
                  <a:lnTo>
                    <a:pt x="42" y="6"/>
                  </a:lnTo>
                  <a:lnTo>
                    <a:pt x="36" y="6"/>
                  </a:lnTo>
                  <a:lnTo>
                    <a:pt x="30" y="6"/>
                  </a:lnTo>
                  <a:lnTo>
                    <a:pt x="18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2" y="36"/>
                  </a:lnTo>
                  <a:lnTo>
                    <a:pt x="12" y="42"/>
                  </a:lnTo>
                  <a:lnTo>
                    <a:pt x="12" y="48"/>
                  </a:lnTo>
                  <a:lnTo>
                    <a:pt x="18" y="48"/>
                  </a:lnTo>
                  <a:lnTo>
                    <a:pt x="30" y="48"/>
                  </a:lnTo>
                  <a:lnTo>
                    <a:pt x="36" y="42"/>
                  </a:lnTo>
                  <a:lnTo>
                    <a:pt x="42" y="36"/>
                  </a:lnTo>
                  <a:lnTo>
                    <a:pt x="48" y="30"/>
                  </a:lnTo>
                  <a:lnTo>
                    <a:pt x="54" y="18"/>
                  </a:lnTo>
                  <a:lnTo>
                    <a:pt x="60" y="12"/>
                  </a:lnTo>
                  <a:lnTo>
                    <a:pt x="66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6" name="Freeform 594">
              <a:extLst>
                <a:ext uri="{FF2B5EF4-FFF2-40B4-BE49-F238E27FC236}">
                  <a16:creationId xmlns:a16="http://schemas.microsoft.com/office/drawing/2014/main" id="{0A6F9578-844C-B42F-197B-43B9DA7BAD80}"/>
                </a:ext>
              </a:extLst>
            </p:cNvPr>
            <p:cNvSpPr/>
            <p:nvPr/>
          </p:nvSpPr>
          <p:spPr>
            <a:xfrm>
              <a:off x="6286500" y="5795963"/>
              <a:ext cx="57150" cy="104775"/>
            </a:xfrm>
            <a:custGeom>
              <a:avLst/>
              <a:gdLst>
                <a:gd name="T0" fmla="*/ 36 w 36"/>
                <a:gd name="T1" fmla="*/ 42 h 66"/>
                <a:gd name="T2" fmla="*/ 36 w 36"/>
                <a:gd name="T3" fmla="*/ 36 h 66"/>
                <a:gd name="T4" fmla="*/ 18 w 36"/>
                <a:gd name="T5" fmla="*/ 18 h 66"/>
                <a:gd name="T6" fmla="*/ 18 w 36"/>
                <a:gd name="T7" fmla="*/ 12 h 66"/>
                <a:gd name="T8" fmla="*/ 12 w 36"/>
                <a:gd name="T9" fmla="*/ 6 h 66"/>
                <a:gd name="T10" fmla="*/ 12 w 36"/>
                <a:gd name="T11" fmla="*/ 0 h 66"/>
                <a:gd name="T12" fmla="*/ 6 w 36"/>
                <a:gd name="T13" fmla="*/ 0 h 66"/>
                <a:gd name="T14" fmla="*/ 0 w 36"/>
                <a:gd name="T15" fmla="*/ 0 h 66"/>
                <a:gd name="T16" fmla="*/ 0 w 36"/>
                <a:gd name="T17" fmla="*/ 6 h 66"/>
                <a:gd name="T18" fmla="*/ 0 w 36"/>
                <a:gd name="T19" fmla="*/ 12 h 66"/>
                <a:gd name="T20" fmla="*/ 0 w 36"/>
                <a:gd name="T21" fmla="*/ 18 h 66"/>
                <a:gd name="T22" fmla="*/ 6 w 36"/>
                <a:gd name="T23" fmla="*/ 30 h 66"/>
                <a:gd name="T24" fmla="*/ 18 w 36"/>
                <a:gd name="T25" fmla="*/ 36 h 66"/>
                <a:gd name="T26" fmla="*/ 18 w 36"/>
                <a:gd name="T27" fmla="*/ 42 h 66"/>
                <a:gd name="T28" fmla="*/ 18 w 36"/>
                <a:gd name="T29" fmla="*/ 48 h 66"/>
                <a:gd name="T30" fmla="*/ 12 w 36"/>
                <a:gd name="T31" fmla="*/ 54 h 66"/>
                <a:gd name="T32" fmla="*/ 18 w 36"/>
                <a:gd name="T33" fmla="*/ 60 h 66"/>
                <a:gd name="T34" fmla="*/ 24 w 36"/>
                <a:gd name="T35" fmla="*/ 66 h 66"/>
                <a:gd name="T36" fmla="*/ 24 w 36"/>
                <a:gd name="T37" fmla="*/ 60 h 66"/>
                <a:gd name="T38" fmla="*/ 30 w 36"/>
                <a:gd name="T39" fmla="*/ 60 h 66"/>
                <a:gd name="T40" fmla="*/ 30 w 36"/>
                <a:gd name="T41" fmla="*/ 54 h 66"/>
                <a:gd name="T42" fmla="*/ 36 w 36"/>
                <a:gd name="T43" fmla="*/ 4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6" h="66">
                  <a:moveTo>
                    <a:pt x="36" y="42"/>
                  </a:moveTo>
                  <a:lnTo>
                    <a:pt x="36" y="36"/>
                  </a:lnTo>
                  <a:lnTo>
                    <a:pt x="18" y="18"/>
                  </a:lnTo>
                  <a:lnTo>
                    <a:pt x="18" y="12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30"/>
                  </a:lnTo>
                  <a:lnTo>
                    <a:pt x="18" y="36"/>
                  </a:lnTo>
                  <a:lnTo>
                    <a:pt x="18" y="42"/>
                  </a:lnTo>
                  <a:lnTo>
                    <a:pt x="18" y="48"/>
                  </a:lnTo>
                  <a:lnTo>
                    <a:pt x="12" y="54"/>
                  </a:lnTo>
                  <a:lnTo>
                    <a:pt x="18" y="60"/>
                  </a:lnTo>
                  <a:lnTo>
                    <a:pt x="24" y="66"/>
                  </a:lnTo>
                  <a:lnTo>
                    <a:pt x="24" y="60"/>
                  </a:lnTo>
                  <a:lnTo>
                    <a:pt x="30" y="60"/>
                  </a:lnTo>
                  <a:lnTo>
                    <a:pt x="30" y="54"/>
                  </a:lnTo>
                  <a:lnTo>
                    <a:pt x="36" y="4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7" name="Freeform 595">
              <a:extLst>
                <a:ext uri="{FF2B5EF4-FFF2-40B4-BE49-F238E27FC236}">
                  <a16:creationId xmlns:a16="http://schemas.microsoft.com/office/drawing/2014/main" id="{1EEE3550-5BBE-B735-E513-061E215DBBB7}"/>
                </a:ext>
              </a:extLst>
            </p:cNvPr>
            <p:cNvSpPr/>
            <p:nvPr/>
          </p:nvSpPr>
          <p:spPr>
            <a:xfrm>
              <a:off x="6200775" y="5938838"/>
              <a:ext cx="47625" cy="47625"/>
            </a:xfrm>
            <a:custGeom>
              <a:avLst/>
              <a:gdLst>
                <a:gd name="T0" fmla="*/ 30 w 30"/>
                <a:gd name="T1" fmla="*/ 6 h 30"/>
                <a:gd name="T2" fmla="*/ 24 w 30"/>
                <a:gd name="T3" fmla="*/ 0 h 30"/>
                <a:gd name="T4" fmla="*/ 18 w 30"/>
                <a:gd name="T5" fmla="*/ 0 h 30"/>
                <a:gd name="T6" fmla="*/ 12 w 30"/>
                <a:gd name="T7" fmla="*/ 0 h 30"/>
                <a:gd name="T8" fmla="*/ 0 w 30"/>
                <a:gd name="T9" fmla="*/ 12 h 30"/>
                <a:gd name="T10" fmla="*/ 0 w 30"/>
                <a:gd name="T11" fmla="*/ 18 h 30"/>
                <a:gd name="T12" fmla="*/ 0 w 30"/>
                <a:gd name="T13" fmla="*/ 24 h 30"/>
                <a:gd name="T14" fmla="*/ 0 w 30"/>
                <a:gd name="T15" fmla="*/ 30 h 30"/>
                <a:gd name="T16" fmla="*/ 6 w 30"/>
                <a:gd name="T17" fmla="*/ 30 h 30"/>
                <a:gd name="T18" fmla="*/ 12 w 30"/>
                <a:gd name="T19" fmla="*/ 30 h 30"/>
                <a:gd name="T20" fmla="*/ 18 w 30"/>
                <a:gd name="T21" fmla="*/ 30 h 30"/>
                <a:gd name="T22" fmla="*/ 24 w 30"/>
                <a:gd name="T23" fmla="*/ 24 h 30"/>
                <a:gd name="T24" fmla="*/ 24 w 30"/>
                <a:gd name="T25" fmla="*/ 12 h 30"/>
                <a:gd name="T26" fmla="*/ 30 w 30"/>
                <a:gd name="T27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0" h="30">
                  <a:moveTo>
                    <a:pt x="30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30"/>
                  </a:lnTo>
                  <a:lnTo>
                    <a:pt x="24" y="24"/>
                  </a:lnTo>
                  <a:lnTo>
                    <a:pt x="24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8" name="Freeform 596">
              <a:extLst>
                <a:ext uri="{FF2B5EF4-FFF2-40B4-BE49-F238E27FC236}">
                  <a16:creationId xmlns:a16="http://schemas.microsoft.com/office/drawing/2014/main" id="{06DDAE96-CF89-C17B-D7C9-BAFD4D787D68}"/>
                </a:ext>
              </a:extLst>
            </p:cNvPr>
            <p:cNvSpPr/>
            <p:nvPr/>
          </p:nvSpPr>
          <p:spPr>
            <a:xfrm>
              <a:off x="6257925" y="5938838"/>
              <a:ext cx="57150" cy="47625"/>
            </a:xfrm>
            <a:custGeom>
              <a:avLst/>
              <a:gdLst>
                <a:gd name="T0" fmla="*/ 36 w 36"/>
                <a:gd name="T1" fmla="*/ 6 h 30"/>
                <a:gd name="T2" fmla="*/ 30 w 36"/>
                <a:gd name="T3" fmla="*/ 0 h 30"/>
                <a:gd name="T4" fmla="*/ 18 w 36"/>
                <a:gd name="T5" fmla="*/ 0 h 30"/>
                <a:gd name="T6" fmla="*/ 12 w 36"/>
                <a:gd name="T7" fmla="*/ 0 h 30"/>
                <a:gd name="T8" fmla="*/ 6 w 36"/>
                <a:gd name="T9" fmla="*/ 0 h 30"/>
                <a:gd name="T10" fmla="*/ 0 w 36"/>
                <a:gd name="T11" fmla="*/ 6 h 30"/>
                <a:gd name="T12" fmla="*/ 0 w 36"/>
                <a:gd name="T13" fmla="*/ 24 h 30"/>
                <a:gd name="T14" fmla="*/ 0 w 36"/>
                <a:gd name="T15" fmla="*/ 30 h 30"/>
                <a:gd name="T16" fmla="*/ 6 w 36"/>
                <a:gd name="T17" fmla="*/ 30 h 30"/>
                <a:gd name="T18" fmla="*/ 12 w 36"/>
                <a:gd name="T19" fmla="*/ 24 h 30"/>
                <a:gd name="T20" fmla="*/ 18 w 36"/>
                <a:gd name="T21" fmla="*/ 18 h 30"/>
                <a:gd name="T22" fmla="*/ 24 w 36"/>
                <a:gd name="T23" fmla="*/ 12 h 30"/>
                <a:gd name="T24" fmla="*/ 30 w 36"/>
                <a:gd name="T25" fmla="*/ 12 h 30"/>
                <a:gd name="T26" fmla="*/ 30 w 36"/>
                <a:gd name="T27" fmla="*/ 6 h 30"/>
                <a:gd name="T28" fmla="*/ 36 w 36"/>
                <a:gd name="T29" fmla="*/ 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0">
                  <a:moveTo>
                    <a:pt x="36" y="6"/>
                  </a:moveTo>
                  <a:lnTo>
                    <a:pt x="30" y="0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24"/>
                  </a:lnTo>
                  <a:lnTo>
                    <a:pt x="0" y="30"/>
                  </a:lnTo>
                  <a:lnTo>
                    <a:pt x="6" y="30"/>
                  </a:lnTo>
                  <a:lnTo>
                    <a:pt x="12" y="24"/>
                  </a:lnTo>
                  <a:lnTo>
                    <a:pt x="18" y="18"/>
                  </a:lnTo>
                  <a:lnTo>
                    <a:pt x="24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29" name="Freeform 597">
              <a:extLst>
                <a:ext uri="{FF2B5EF4-FFF2-40B4-BE49-F238E27FC236}">
                  <a16:creationId xmlns:a16="http://schemas.microsoft.com/office/drawing/2014/main" id="{B2788A60-7FC9-73D0-0B48-95C7F5CA897F}"/>
                </a:ext>
              </a:extLst>
            </p:cNvPr>
            <p:cNvSpPr/>
            <p:nvPr/>
          </p:nvSpPr>
          <p:spPr>
            <a:xfrm>
              <a:off x="6134100" y="5910263"/>
              <a:ext cx="57150" cy="38100"/>
            </a:xfrm>
            <a:custGeom>
              <a:avLst/>
              <a:gdLst>
                <a:gd name="T0" fmla="*/ 36 w 36"/>
                <a:gd name="T1" fmla="*/ 6 h 24"/>
                <a:gd name="T2" fmla="*/ 24 w 36"/>
                <a:gd name="T3" fmla="*/ 6 h 24"/>
                <a:gd name="T4" fmla="*/ 18 w 36"/>
                <a:gd name="T5" fmla="*/ 6 h 24"/>
                <a:gd name="T6" fmla="*/ 12 w 36"/>
                <a:gd name="T7" fmla="*/ 0 h 24"/>
                <a:gd name="T8" fmla="*/ 6 w 36"/>
                <a:gd name="T9" fmla="*/ 0 h 24"/>
                <a:gd name="T10" fmla="*/ 0 w 36"/>
                <a:gd name="T11" fmla="*/ 12 h 24"/>
                <a:gd name="T12" fmla="*/ 6 w 36"/>
                <a:gd name="T13" fmla="*/ 18 h 24"/>
                <a:gd name="T14" fmla="*/ 12 w 36"/>
                <a:gd name="T15" fmla="*/ 18 h 24"/>
                <a:gd name="T16" fmla="*/ 24 w 36"/>
                <a:gd name="T17" fmla="*/ 24 h 24"/>
                <a:gd name="T18" fmla="*/ 30 w 36"/>
                <a:gd name="T19" fmla="*/ 24 h 24"/>
                <a:gd name="T20" fmla="*/ 36 w 36"/>
                <a:gd name="T21" fmla="*/ 18 h 24"/>
                <a:gd name="T22" fmla="*/ 36 w 36"/>
                <a:gd name="T23" fmla="*/ 12 h 24"/>
                <a:gd name="T24" fmla="*/ 36 w 36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" h="24">
                  <a:moveTo>
                    <a:pt x="36" y="6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24" y="24"/>
                  </a:lnTo>
                  <a:lnTo>
                    <a:pt x="30" y="24"/>
                  </a:lnTo>
                  <a:lnTo>
                    <a:pt x="36" y="18"/>
                  </a:lnTo>
                  <a:lnTo>
                    <a:pt x="36" y="12"/>
                  </a:lnTo>
                  <a:lnTo>
                    <a:pt x="36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0" name="Freeform 598">
              <a:extLst>
                <a:ext uri="{FF2B5EF4-FFF2-40B4-BE49-F238E27FC236}">
                  <a16:creationId xmlns:a16="http://schemas.microsoft.com/office/drawing/2014/main" id="{5C43B8A4-A036-7F95-7328-52711379AAB1}"/>
                </a:ext>
              </a:extLst>
            </p:cNvPr>
            <p:cNvSpPr/>
            <p:nvPr/>
          </p:nvSpPr>
          <p:spPr>
            <a:xfrm>
              <a:off x="6181725" y="5729288"/>
              <a:ext cx="28575" cy="57150"/>
            </a:xfrm>
            <a:custGeom>
              <a:avLst/>
              <a:gdLst>
                <a:gd name="T0" fmla="*/ 18 w 18"/>
                <a:gd name="T1" fmla="*/ 24 h 36"/>
                <a:gd name="T2" fmla="*/ 18 w 18"/>
                <a:gd name="T3" fmla="*/ 18 h 36"/>
                <a:gd name="T4" fmla="*/ 12 w 18"/>
                <a:gd name="T5" fmla="*/ 6 h 36"/>
                <a:gd name="T6" fmla="*/ 6 w 18"/>
                <a:gd name="T7" fmla="*/ 0 h 36"/>
                <a:gd name="T8" fmla="*/ 0 w 18"/>
                <a:gd name="T9" fmla="*/ 6 h 36"/>
                <a:gd name="T10" fmla="*/ 0 w 18"/>
                <a:gd name="T11" fmla="*/ 12 h 36"/>
                <a:gd name="T12" fmla="*/ 0 w 18"/>
                <a:gd name="T13" fmla="*/ 18 h 36"/>
                <a:gd name="T14" fmla="*/ 6 w 18"/>
                <a:gd name="T15" fmla="*/ 30 h 36"/>
                <a:gd name="T16" fmla="*/ 12 w 18"/>
                <a:gd name="T17" fmla="*/ 36 h 36"/>
                <a:gd name="T18" fmla="*/ 18 w 18"/>
                <a:gd name="T19" fmla="*/ 36 h 36"/>
                <a:gd name="T20" fmla="*/ 18 w 18"/>
                <a:gd name="T21" fmla="*/ 30 h 36"/>
                <a:gd name="T22" fmla="*/ 18 w 18"/>
                <a:gd name="T23" fmla="*/ 24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8" h="36">
                  <a:moveTo>
                    <a:pt x="18" y="24"/>
                  </a:moveTo>
                  <a:lnTo>
                    <a:pt x="18" y="18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30"/>
                  </a:lnTo>
                  <a:lnTo>
                    <a:pt x="12" y="36"/>
                  </a:lnTo>
                  <a:lnTo>
                    <a:pt x="18" y="36"/>
                  </a:lnTo>
                  <a:lnTo>
                    <a:pt x="18" y="30"/>
                  </a:lnTo>
                  <a:lnTo>
                    <a:pt x="18" y="2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1" name="Freeform 599">
              <a:extLst>
                <a:ext uri="{FF2B5EF4-FFF2-40B4-BE49-F238E27FC236}">
                  <a16:creationId xmlns:a16="http://schemas.microsoft.com/office/drawing/2014/main" id="{9FFF4EDA-F8ED-3B47-D0D4-E87E99E622A7}"/>
                </a:ext>
              </a:extLst>
            </p:cNvPr>
            <p:cNvSpPr/>
            <p:nvPr/>
          </p:nvSpPr>
          <p:spPr>
            <a:xfrm>
              <a:off x="6210300" y="5891213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12 h 24"/>
                <a:gd name="T4" fmla="*/ 12 w 18"/>
                <a:gd name="T5" fmla="*/ 0 h 24"/>
                <a:gd name="T6" fmla="*/ 6 w 18"/>
                <a:gd name="T7" fmla="*/ 0 h 24"/>
                <a:gd name="T8" fmla="*/ 0 w 18"/>
                <a:gd name="T9" fmla="*/ 0 h 24"/>
                <a:gd name="T10" fmla="*/ 0 w 18"/>
                <a:gd name="T11" fmla="*/ 18 h 24"/>
                <a:gd name="T12" fmla="*/ 0 w 18"/>
                <a:gd name="T13" fmla="*/ 24 h 24"/>
                <a:gd name="T14" fmla="*/ 6 w 18"/>
                <a:gd name="T15" fmla="*/ 24 h 24"/>
                <a:gd name="T16" fmla="*/ 12 w 18"/>
                <a:gd name="T17" fmla="*/ 24 h 24"/>
                <a:gd name="T18" fmla="*/ 18 w 18"/>
                <a:gd name="T19" fmla="*/ 24 h 24"/>
                <a:gd name="T20" fmla="*/ 18 w 18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12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18"/>
                  </a:lnTo>
                  <a:lnTo>
                    <a:pt x="0" y="24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2" name="Freeform 600">
              <a:extLst>
                <a:ext uri="{FF2B5EF4-FFF2-40B4-BE49-F238E27FC236}">
                  <a16:creationId xmlns:a16="http://schemas.microsoft.com/office/drawing/2014/main" id="{9052F2FC-E53E-7CA6-5F01-380FB7EC1B69}"/>
                </a:ext>
              </a:extLst>
            </p:cNvPr>
            <p:cNvSpPr/>
            <p:nvPr/>
          </p:nvSpPr>
          <p:spPr>
            <a:xfrm>
              <a:off x="6391275" y="5948363"/>
              <a:ext cx="47625" cy="38100"/>
            </a:xfrm>
            <a:custGeom>
              <a:avLst/>
              <a:gdLst>
                <a:gd name="T0" fmla="*/ 30 w 30"/>
                <a:gd name="T1" fmla="*/ 6 h 24"/>
                <a:gd name="T2" fmla="*/ 30 w 30"/>
                <a:gd name="T3" fmla="*/ 0 h 24"/>
                <a:gd name="T4" fmla="*/ 24 w 30"/>
                <a:gd name="T5" fmla="*/ 0 h 24"/>
                <a:gd name="T6" fmla="*/ 18 w 30"/>
                <a:gd name="T7" fmla="*/ 0 h 24"/>
                <a:gd name="T8" fmla="*/ 12 w 30"/>
                <a:gd name="T9" fmla="*/ 6 h 24"/>
                <a:gd name="T10" fmla="*/ 6 w 30"/>
                <a:gd name="T11" fmla="*/ 12 h 24"/>
                <a:gd name="T12" fmla="*/ 0 w 30"/>
                <a:gd name="T13" fmla="*/ 18 h 24"/>
                <a:gd name="T14" fmla="*/ 6 w 30"/>
                <a:gd name="T15" fmla="*/ 24 h 24"/>
                <a:gd name="T16" fmla="*/ 12 w 30"/>
                <a:gd name="T17" fmla="*/ 24 h 24"/>
                <a:gd name="T18" fmla="*/ 18 w 30"/>
                <a:gd name="T19" fmla="*/ 24 h 24"/>
                <a:gd name="T20" fmla="*/ 18 w 30"/>
                <a:gd name="T21" fmla="*/ 18 h 24"/>
                <a:gd name="T22" fmla="*/ 30 w 30"/>
                <a:gd name="T23" fmla="*/ 12 h 24"/>
                <a:gd name="T24" fmla="*/ 30 w 30"/>
                <a:gd name="T25" fmla="*/ 6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24">
                  <a:moveTo>
                    <a:pt x="30" y="6"/>
                  </a:moveTo>
                  <a:lnTo>
                    <a:pt x="30" y="0"/>
                  </a:ln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12"/>
                  </a:lnTo>
                  <a:lnTo>
                    <a:pt x="0" y="18"/>
                  </a:lnTo>
                  <a:lnTo>
                    <a:pt x="6" y="24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lnTo>
                    <a:pt x="30" y="12"/>
                  </a:lnTo>
                  <a:lnTo>
                    <a:pt x="30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3" name="Freeform 601">
              <a:extLst>
                <a:ext uri="{FF2B5EF4-FFF2-40B4-BE49-F238E27FC236}">
                  <a16:creationId xmlns:a16="http://schemas.microsoft.com/office/drawing/2014/main" id="{31619349-27C1-8B20-2623-FDF57497A2B1}"/>
                </a:ext>
              </a:extLst>
            </p:cNvPr>
            <p:cNvSpPr/>
            <p:nvPr/>
          </p:nvSpPr>
          <p:spPr>
            <a:xfrm>
              <a:off x="6143625" y="5691188"/>
              <a:ext cx="28575" cy="38100"/>
            </a:xfrm>
            <a:custGeom>
              <a:avLst/>
              <a:gdLst>
                <a:gd name="T0" fmla="*/ 18 w 18"/>
                <a:gd name="T1" fmla="*/ 18 h 24"/>
                <a:gd name="T2" fmla="*/ 18 w 18"/>
                <a:gd name="T3" fmla="*/ 6 h 24"/>
                <a:gd name="T4" fmla="*/ 18 w 18"/>
                <a:gd name="T5" fmla="*/ 0 h 24"/>
                <a:gd name="T6" fmla="*/ 12 w 18"/>
                <a:gd name="T7" fmla="*/ 0 h 24"/>
                <a:gd name="T8" fmla="*/ 6 w 18"/>
                <a:gd name="T9" fmla="*/ 0 h 24"/>
                <a:gd name="T10" fmla="*/ 0 w 18"/>
                <a:gd name="T11" fmla="*/ 6 h 24"/>
                <a:gd name="T12" fmla="*/ 0 w 18"/>
                <a:gd name="T13" fmla="*/ 12 h 24"/>
                <a:gd name="T14" fmla="*/ 6 w 18"/>
                <a:gd name="T15" fmla="*/ 18 h 24"/>
                <a:gd name="T16" fmla="*/ 12 w 18"/>
                <a:gd name="T17" fmla="*/ 24 h 24"/>
                <a:gd name="T18" fmla="*/ 18 w 18"/>
                <a:gd name="T19" fmla="*/ 24 h 24"/>
                <a:gd name="T20" fmla="*/ 18 w 18"/>
                <a:gd name="T21" fmla="*/ 18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4">
                  <a:moveTo>
                    <a:pt x="18" y="18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24"/>
                  </a:lnTo>
                  <a:lnTo>
                    <a:pt x="18" y="24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4" name="Freeform 602">
              <a:extLst>
                <a:ext uri="{FF2B5EF4-FFF2-40B4-BE49-F238E27FC236}">
                  <a16:creationId xmlns:a16="http://schemas.microsoft.com/office/drawing/2014/main" id="{6261D16F-C680-C23B-3B9E-FD389AF2D337}"/>
                </a:ext>
              </a:extLst>
            </p:cNvPr>
            <p:cNvSpPr/>
            <p:nvPr/>
          </p:nvSpPr>
          <p:spPr>
            <a:xfrm>
              <a:off x="6286500" y="5967413"/>
              <a:ext cx="47625" cy="28575"/>
            </a:xfrm>
            <a:custGeom>
              <a:avLst/>
              <a:gdLst>
                <a:gd name="T0" fmla="*/ 30 w 30"/>
                <a:gd name="T1" fmla="*/ 12 h 18"/>
                <a:gd name="T2" fmla="*/ 24 w 30"/>
                <a:gd name="T3" fmla="*/ 6 h 18"/>
                <a:gd name="T4" fmla="*/ 12 w 30"/>
                <a:gd name="T5" fmla="*/ 0 h 18"/>
                <a:gd name="T6" fmla="*/ 6 w 30"/>
                <a:gd name="T7" fmla="*/ 0 h 18"/>
                <a:gd name="T8" fmla="*/ 0 w 30"/>
                <a:gd name="T9" fmla="*/ 6 h 18"/>
                <a:gd name="T10" fmla="*/ 0 w 30"/>
                <a:gd name="T11" fmla="*/ 12 h 18"/>
                <a:gd name="T12" fmla="*/ 12 w 30"/>
                <a:gd name="T13" fmla="*/ 18 h 18"/>
                <a:gd name="T14" fmla="*/ 24 w 30"/>
                <a:gd name="T15" fmla="*/ 18 h 18"/>
                <a:gd name="T16" fmla="*/ 30 w 30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18">
                  <a:moveTo>
                    <a:pt x="30" y="12"/>
                  </a:moveTo>
                  <a:lnTo>
                    <a:pt x="24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2" y="18"/>
                  </a:lnTo>
                  <a:lnTo>
                    <a:pt x="24" y="18"/>
                  </a:lnTo>
                  <a:lnTo>
                    <a:pt x="30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5" name="Freeform 603">
              <a:extLst>
                <a:ext uri="{FF2B5EF4-FFF2-40B4-BE49-F238E27FC236}">
                  <a16:creationId xmlns:a16="http://schemas.microsoft.com/office/drawing/2014/main" id="{0A2AAC6B-2E9D-0C6E-F56C-E1DC60E4A94F}"/>
                </a:ext>
              </a:extLst>
            </p:cNvPr>
            <p:cNvSpPr/>
            <p:nvPr/>
          </p:nvSpPr>
          <p:spPr>
            <a:xfrm>
              <a:off x="6324600" y="5938838"/>
              <a:ext cx="38100" cy="28575"/>
            </a:xfrm>
            <a:custGeom>
              <a:avLst/>
              <a:gdLst>
                <a:gd name="T0" fmla="*/ 24 w 24"/>
                <a:gd name="T1" fmla="*/ 0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6 h 18"/>
                <a:gd name="T10" fmla="*/ 0 w 24"/>
                <a:gd name="T11" fmla="*/ 12 h 18"/>
                <a:gd name="T12" fmla="*/ 0 w 24"/>
                <a:gd name="T13" fmla="*/ 18 h 18"/>
                <a:gd name="T14" fmla="*/ 12 w 24"/>
                <a:gd name="T15" fmla="*/ 18 h 18"/>
                <a:gd name="T16" fmla="*/ 18 w 24"/>
                <a:gd name="T17" fmla="*/ 18 h 18"/>
                <a:gd name="T18" fmla="*/ 24 w 24"/>
                <a:gd name="T19" fmla="*/ 6 h 18"/>
                <a:gd name="T20" fmla="*/ 24 w 24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8">
                  <a:moveTo>
                    <a:pt x="24" y="0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24" y="6"/>
                  </a:lnTo>
                  <a:lnTo>
                    <a:pt x="24" y="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6" name="Freeform 604">
              <a:extLst>
                <a:ext uri="{FF2B5EF4-FFF2-40B4-BE49-F238E27FC236}">
                  <a16:creationId xmlns:a16="http://schemas.microsoft.com/office/drawing/2014/main" id="{796383D7-0513-F4B1-86DD-E722403CD32E}"/>
                </a:ext>
              </a:extLst>
            </p:cNvPr>
            <p:cNvSpPr/>
            <p:nvPr/>
          </p:nvSpPr>
          <p:spPr>
            <a:xfrm>
              <a:off x="6143625" y="5729288"/>
              <a:ext cx="28575" cy="47625"/>
            </a:xfrm>
            <a:custGeom>
              <a:avLst/>
              <a:gdLst>
                <a:gd name="T0" fmla="*/ 18 w 18"/>
                <a:gd name="T1" fmla="*/ 30 h 30"/>
                <a:gd name="T2" fmla="*/ 18 w 18"/>
                <a:gd name="T3" fmla="*/ 18 h 30"/>
                <a:gd name="T4" fmla="*/ 12 w 18"/>
                <a:gd name="T5" fmla="*/ 6 h 30"/>
                <a:gd name="T6" fmla="*/ 6 w 18"/>
                <a:gd name="T7" fmla="*/ 0 h 30"/>
                <a:gd name="T8" fmla="*/ 0 w 18"/>
                <a:gd name="T9" fmla="*/ 0 h 30"/>
                <a:gd name="T10" fmla="*/ 0 w 18"/>
                <a:gd name="T11" fmla="*/ 6 h 30"/>
                <a:gd name="T12" fmla="*/ 6 w 18"/>
                <a:gd name="T13" fmla="*/ 24 h 30"/>
                <a:gd name="T14" fmla="*/ 6 w 18"/>
                <a:gd name="T15" fmla="*/ 30 h 30"/>
                <a:gd name="T16" fmla="*/ 12 w 18"/>
                <a:gd name="T17" fmla="*/ 30 h 30"/>
                <a:gd name="T18" fmla="*/ 18 w 18"/>
                <a:gd name="T19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30">
                  <a:moveTo>
                    <a:pt x="18" y="30"/>
                  </a:moveTo>
                  <a:lnTo>
                    <a:pt x="18" y="18"/>
                  </a:lnTo>
                  <a:lnTo>
                    <a:pt x="12" y="6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12" y="30"/>
                  </a:lnTo>
                  <a:lnTo>
                    <a:pt x="18" y="3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7" name="Freeform 605">
              <a:extLst>
                <a:ext uri="{FF2B5EF4-FFF2-40B4-BE49-F238E27FC236}">
                  <a16:creationId xmlns:a16="http://schemas.microsoft.com/office/drawing/2014/main" id="{E42D731A-AC39-47BE-7D1E-E0764C8C9CBA}"/>
                </a:ext>
              </a:extLst>
            </p:cNvPr>
            <p:cNvSpPr/>
            <p:nvPr/>
          </p:nvSpPr>
          <p:spPr>
            <a:xfrm>
              <a:off x="6457950" y="6072188"/>
              <a:ext cx="38100" cy="28575"/>
            </a:xfrm>
            <a:custGeom>
              <a:avLst/>
              <a:gdLst>
                <a:gd name="T0" fmla="*/ 24 w 24"/>
                <a:gd name="T1" fmla="*/ 12 h 18"/>
                <a:gd name="T2" fmla="*/ 24 w 24"/>
                <a:gd name="T3" fmla="*/ 6 h 18"/>
                <a:gd name="T4" fmla="*/ 18 w 24"/>
                <a:gd name="T5" fmla="*/ 6 h 18"/>
                <a:gd name="T6" fmla="*/ 12 w 24"/>
                <a:gd name="T7" fmla="*/ 0 h 18"/>
                <a:gd name="T8" fmla="*/ 6 w 24"/>
                <a:gd name="T9" fmla="*/ 0 h 18"/>
                <a:gd name="T10" fmla="*/ 0 w 24"/>
                <a:gd name="T11" fmla="*/ 0 h 18"/>
                <a:gd name="T12" fmla="*/ 0 w 24"/>
                <a:gd name="T13" fmla="*/ 6 h 18"/>
                <a:gd name="T14" fmla="*/ 0 w 24"/>
                <a:gd name="T15" fmla="*/ 12 h 18"/>
                <a:gd name="T16" fmla="*/ 6 w 24"/>
                <a:gd name="T17" fmla="*/ 12 h 18"/>
                <a:gd name="T18" fmla="*/ 18 w 24"/>
                <a:gd name="T19" fmla="*/ 18 h 18"/>
                <a:gd name="T20" fmla="*/ 24 w 24"/>
                <a:gd name="T21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8">
                  <a:moveTo>
                    <a:pt x="24" y="12"/>
                  </a:moveTo>
                  <a:lnTo>
                    <a:pt x="24" y="6"/>
                  </a:lnTo>
                  <a:lnTo>
                    <a:pt x="18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8" y="18"/>
                  </a:lnTo>
                  <a:lnTo>
                    <a:pt x="24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8" name="Freeform 606">
              <a:extLst>
                <a:ext uri="{FF2B5EF4-FFF2-40B4-BE49-F238E27FC236}">
                  <a16:creationId xmlns:a16="http://schemas.microsoft.com/office/drawing/2014/main" id="{A5721A16-3390-2726-6B60-7FF8958CAD6E}"/>
                </a:ext>
              </a:extLst>
            </p:cNvPr>
            <p:cNvSpPr/>
            <p:nvPr/>
          </p:nvSpPr>
          <p:spPr>
            <a:xfrm>
              <a:off x="6419850" y="6119813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24 w 24"/>
                <a:gd name="T3" fmla="*/ 0 h 12"/>
                <a:gd name="T4" fmla="*/ 12 w 24"/>
                <a:gd name="T5" fmla="*/ 0 h 12"/>
                <a:gd name="T6" fmla="*/ 6 w 24"/>
                <a:gd name="T7" fmla="*/ 0 h 12"/>
                <a:gd name="T8" fmla="*/ 0 w 24"/>
                <a:gd name="T9" fmla="*/ 6 h 12"/>
                <a:gd name="T10" fmla="*/ 0 w 24"/>
                <a:gd name="T11" fmla="*/ 12 h 12"/>
                <a:gd name="T12" fmla="*/ 12 w 24"/>
                <a:gd name="T13" fmla="*/ 12 h 12"/>
                <a:gd name="T14" fmla="*/ 18 w 24"/>
                <a:gd name="T15" fmla="*/ 12 h 12"/>
                <a:gd name="T16" fmla="*/ 24 w 24"/>
                <a:gd name="T1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24" y="0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39" name="Freeform 607">
              <a:extLst>
                <a:ext uri="{FF2B5EF4-FFF2-40B4-BE49-F238E27FC236}">
                  <a16:creationId xmlns:a16="http://schemas.microsoft.com/office/drawing/2014/main" id="{6946B30C-5AB9-3C96-8B25-77DAD9D901DA}"/>
                </a:ext>
              </a:extLst>
            </p:cNvPr>
            <p:cNvSpPr/>
            <p:nvPr/>
          </p:nvSpPr>
          <p:spPr>
            <a:xfrm>
              <a:off x="6248400" y="58435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2 w 18"/>
                <a:gd name="T5" fmla="*/ 0 h 18"/>
                <a:gd name="T6" fmla="*/ 0 w 18"/>
                <a:gd name="T7" fmla="*/ 0 h 18"/>
                <a:gd name="T8" fmla="*/ 0 w 18"/>
                <a:gd name="T9" fmla="*/ 6 h 18"/>
                <a:gd name="T10" fmla="*/ 6 w 18"/>
                <a:gd name="T11" fmla="*/ 12 h 18"/>
                <a:gd name="T12" fmla="*/ 12 w 18"/>
                <a:gd name="T13" fmla="*/ 18 h 18"/>
                <a:gd name="T14" fmla="*/ 18 w 18"/>
                <a:gd name="T15" fmla="*/ 18 h 18"/>
                <a:gd name="T16" fmla="*/ 18 w 18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8"/>
                  </a:lnTo>
                  <a:lnTo>
                    <a:pt x="18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0" name="Freeform 608">
              <a:extLst>
                <a:ext uri="{FF2B5EF4-FFF2-40B4-BE49-F238E27FC236}">
                  <a16:creationId xmlns:a16="http://schemas.microsoft.com/office/drawing/2014/main" id="{29DA25AA-A4B7-0638-DDD6-900A127EC7E3}"/>
                </a:ext>
              </a:extLst>
            </p:cNvPr>
            <p:cNvSpPr/>
            <p:nvPr/>
          </p:nvSpPr>
          <p:spPr>
            <a:xfrm>
              <a:off x="6410325" y="6062663"/>
              <a:ext cx="28575" cy="28575"/>
            </a:xfrm>
            <a:custGeom>
              <a:avLst/>
              <a:gdLst>
                <a:gd name="T0" fmla="*/ 18 w 18"/>
                <a:gd name="T1" fmla="*/ 18 h 18"/>
                <a:gd name="T2" fmla="*/ 18 w 18"/>
                <a:gd name="T3" fmla="*/ 6 h 18"/>
                <a:gd name="T4" fmla="*/ 12 w 18"/>
                <a:gd name="T5" fmla="*/ 6 h 18"/>
                <a:gd name="T6" fmla="*/ 12 w 18"/>
                <a:gd name="T7" fmla="*/ 0 h 18"/>
                <a:gd name="T8" fmla="*/ 6 w 18"/>
                <a:gd name="T9" fmla="*/ 0 h 18"/>
                <a:gd name="T10" fmla="*/ 0 w 18"/>
                <a:gd name="T11" fmla="*/ 6 h 18"/>
                <a:gd name="T12" fmla="*/ 0 w 18"/>
                <a:gd name="T13" fmla="*/ 12 h 18"/>
                <a:gd name="T14" fmla="*/ 0 w 18"/>
                <a:gd name="T15" fmla="*/ 18 h 18"/>
                <a:gd name="T16" fmla="*/ 6 w 18"/>
                <a:gd name="T17" fmla="*/ 18 h 18"/>
                <a:gd name="T18" fmla="*/ 12 w 18"/>
                <a:gd name="T19" fmla="*/ 18 h 18"/>
                <a:gd name="T20" fmla="*/ 18 w 18"/>
                <a:gd name="T21" fmla="*/ 1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18">
                  <a:moveTo>
                    <a:pt x="18" y="18"/>
                  </a:moveTo>
                  <a:lnTo>
                    <a:pt x="18" y="6"/>
                  </a:lnTo>
                  <a:lnTo>
                    <a:pt x="12" y="6"/>
                  </a:ln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1" name="Freeform 609">
              <a:extLst>
                <a:ext uri="{FF2B5EF4-FFF2-40B4-BE49-F238E27FC236}">
                  <a16:creationId xmlns:a16="http://schemas.microsoft.com/office/drawing/2014/main" id="{64D869D4-54E8-CFE4-E126-13E3BEB445EA}"/>
                </a:ext>
              </a:extLst>
            </p:cNvPr>
            <p:cNvSpPr/>
            <p:nvPr/>
          </p:nvSpPr>
          <p:spPr>
            <a:xfrm>
              <a:off x="6248400" y="6062663"/>
              <a:ext cx="19050" cy="28575"/>
            </a:xfrm>
            <a:custGeom>
              <a:avLst/>
              <a:gdLst>
                <a:gd name="T0" fmla="*/ 12 w 12"/>
                <a:gd name="T1" fmla="*/ 6 h 18"/>
                <a:gd name="T2" fmla="*/ 12 w 12"/>
                <a:gd name="T3" fmla="*/ 0 h 18"/>
                <a:gd name="T4" fmla="*/ 6 w 12"/>
                <a:gd name="T5" fmla="*/ 0 h 18"/>
                <a:gd name="T6" fmla="*/ 0 w 12"/>
                <a:gd name="T7" fmla="*/ 6 h 18"/>
                <a:gd name="T8" fmla="*/ 0 w 12"/>
                <a:gd name="T9" fmla="*/ 12 h 18"/>
                <a:gd name="T10" fmla="*/ 0 w 12"/>
                <a:gd name="T11" fmla="*/ 18 h 18"/>
                <a:gd name="T12" fmla="*/ 6 w 12"/>
                <a:gd name="T13" fmla="*/ 18 h 18"/>
                <a:gd name="T14" fmla="*/ 12 w 12"/>
                <a:gd name="T15" fmla="*/ 18 h 18"/>
                <a:gd name="T16" fmla="*/ 12 w 12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2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2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2" name="Freeform 610">
              <a:extLst>
                <a:ext uri="{FF2B5EF4-FFF2-40B4-BE49-F238E27FC236}">
                  <a16:creationId xmlns:a16="http://schemas.microsoft.com/office/drawing/2014/main" id="{A886B1E4-56D4-23E2-BA18-AFA55C331AEB}"/>
                </a:ext>
              </a:extLst>
            </p:cNvPr>
            <p:cNvSpPr/>
            <p:nvPr/>
          </p:nvSpPr>
          <p:spPr>
            <a:xfrm>
              <a:off x="6219825" y="5795963"/>
              <a:ext cx="28575" cy="38100"/>
            </a:xfrm>
            <a:custGeom>
              <a:avLst/>
              <a:gdLst>
                <a:gd name="T0" fmla="*/ 18 w 18"/>
                <a:gd name="T1" fmla="*/ 12 h 24"/>
                <a:gd name="T2" fmla="*/ 18 w 18"/>
                <a:gd name="T3" fmla="*/ 0 h 24"/>
                <a:gd name="T4" fmla="*/ 12 w 18"/>
                <a:gd name="T5" fmla="*/ 0 h 24"/>
                <a:gd name="T6" fmla="*/ 6 w 18"/>
                <a:gd name="T7" fmla="*/ 6 h 24"/>
                <a:gd name="T8" fmla="*/ 0 w 18"/>
                <a:gd name="T9" fmla="*/ 12 h 24"/>
                <a:gd name="T10" fmla="*/ 0 w 18"/>
                <a:gd name="T11" fmla="*/ 24 h 24"/>
                <a:gd name="T12" fmla="*/ 12 w 18"/>
                <a:gd name="T13" fmla="*/ 24 h 24"/>
                <a:gd name="T14" fmla="*/ 12 w 18"/>
                <a:gd name="T15" fmla="*/ 18 h 24"/>
                <a:gd name="T16" fmla="*/ 18 w 18"/>
                <a:gd name="T17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24">
                  <a:moveTo>
                    <a:pt x="18" y="12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0" y="24"/>
                  </a:lnTo>
                  <a:lnTo>
                    <a:pt x="12" y="24"/>
                  </a:lnTo>
                  <a:lnTo>
                    <a:pt x="12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3" name="Freeform 611">
              <a:extLst>
                <a:ext uri="{FF2B5EF4-FFF2-40B4-BE49-F238E27FC236}">
                  <a16:creationId xmlns:a16="http://schemas.microsoft.com/office/drawing/2014/main" id="{FD059B40-2813-0942-0638-7E51A8AD2F03}"/>
                </a:ext>
              </a:extLst>
            </p:cNvPr>
            <p:cNvSpPr/>
            <p:nvPr/>
          </p:nvSpPr>
          <p:spPr>
            <a:xfrm>
              <a:off x="6162675" y="5881688"/>
              <a:ext cx="28575" cy="28575"/>
            </a:xfrm>
            <a:custGeom>
              <a:avLst/>
              <a:gdLst>
                <a:gd name="T0" fmla="*/ 18 w 18"/>
                <a:gd name="T1" fmla="*/ 12 h 18"/>
                <a:gd name="T2" fmla="*/ 18 w 18"/>
                <a:gd name="T3" fmla="*/ 6 h 18"/>
                <a:gd name="T4" fmla="*/ 18 w 18"/>
                <a:gd name="T5" fmla="*/ 0 h 18"/>
                <a:gd name="T6" fmla="*/ 12 w 18"/>
                <a:gd name="T7" fmla="*/ 0 h 18"/>
                <a:gd name="T8" fmla="*/ 6 w 18"/>
                <a:gd name="T9" fmla="*/ 6 h 18"/>
                <a:gd name="T10" fmla="*/ 0 w 18"/>
                <a:gd name="T11" fmla="*/ 18 h 18"/>
                <a:gd name="T12" fmla="*/ 6 w 18"/>
                <a:gd name="T13" fmla="*/ 18 h 18"/>
                <a:gd name="T14" fmla="*/ 12 w 18"/>
                <a:gd name="T15" fmla="*/ 18 h 18"/>
                <a:gd name="T16" fmla="*/ 18 w 18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" h="18">
                  <a:moveTo>
                    <a:pt x="18" y="12"/>
                  </a:moveTo>
                  <a:lnTo>
                    <a:pt x="18" y="6"/>
                  </a:ln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4" name="Freeform 612">
              <a:extLst>
                <a:ext uri="{FF2B5EF4-FFF2-40B4-BE49-F238E27FC236}">
                  <a16:creationId xmlns:a16="http://schemas.microsoft.com/office/drawing/2014/main" id="{9C5FC0BF-8337-8916-CD8D-D711136139E1}"/>
                </a:ext>
              </a:extLst>
            </p:cNvPr>
            <p:cNvSpPr/>
            <p:nvPr/>
          </p:nvSpPr>
          <p:spPr>
            <a:xfrm>
              <a:off x="6191250" y="6119813"/>
              <a:ext cx="38100" cy="28575"/>
            </a:xfrm>
            <a:custGeom>
              <a:avLst/>
              <a:gdLst>
                <a:gd name="T0" fmla="*/ 24 w 24"/>
                <a:gd name="T1" fmla="*/ 6 h 18"/>
                <a:gd name="T2" fmla="*/ 18 w 24"/>
                <a:gd name="T3" fmla="*/ 0 h 18"/>
                <a:gd name="T4" fmla="*/ 12 w 24"/>
                <a:gd name="T5" fmla="*/ 0 h 18"/>
                <a:gd name="T6" fmla="*/ 6 w 24"/>
                <a:gd name="T7" fmla="*/ 6 h 18"/>
                <a:gd name="T8" fmla="*/ 0 w 24"/>
                <a:gd name="T9" fmla="*/ 12 h 18"/>
                <a:gd name="T10" fmla="*/ 6 w 24"/>
                <a:gd name="T11" fmla="*/ 18 h 18"/>
                <a:gd name="T12" fmla="*/ 12 w 24"/>
                <a:gd name="T13" fmla="*/ 12 h 18"/>
                <a:gd name="T14" fmla="*/ 18 w 24"/>
                <a:gd name="T15" fmla="*/ 12 h 18"/>
                <a:gd name="T16" fmla="*/ 24 w 24"/>
                <a:gd name="T17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" h="18">
                  <a:moveTo>
                    <a:pt x="24" y="6"/>
                  </a:moveTo>
                  <a:lnTo>
                    <a:pt x="18" y="0"/>
                  </a:lnTo>
                  <a:lnTo>
                    <a:pt x="12" y="0"/>
                  </a:lnTo>
                  <a:lnTo>
                    <a:pt x="6" y="6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5" name="Freeform 613">
              <a:extLst>
                <a:ext uri="{FF2B5EF4-FFF2-40B4-BE49-F238E27FC236}">
                  <a16:creationId xmlns:a16="http://schemas.microsoft.com/office/drawing/2014/main" id="{0FD2972C-82AB-0D6E-8474-E79DC26B083C}"/>
                </a:ext>
              </a:extLst>
            </p:cNvPr>
            <p:cNvSpPr/>
            <p:nvPr/>
          </p:nvSpPr>
          <p:spPr>
            <a:xfrm>
              <a:off x="6172200" y="5805488"/>
              <a:ext cx="19050" cy="38100"/>
            </a:xfrm>
            <a:custGeom>
              <a:avLst/>
              <a:gdLst>
                <a:gd name="T0" fmla="*/ 12 w 12"/>
                <a:gd name="T1" fmla="*/ 12 h 24"/>
                <a:gd name="T2" fmla="*/ 12 w 12"/>
                <a:gd name="T3" fmla="*/ 0 h 24"/>
                <a:gd name="T4" fmla="*/ 6 w 12"/>
                <a:gd name="T5" fmla="*/ 0 h 24"/>
                <a:gd name="T6" fmla="*/ 0 w 12"/>
                <a:gd name="T7" fmla="*/ 6 h 24"/>
                <a:gd name="T8" fmla="*/ 0 w 12"/>
                <a:gd name="T9" fmla="*/ 12 h 24"/>
                <a:gd name="T10" fmla="*/ 6 w 12"/>
                <a:gd name="T11" fmla="*/ 24 h 24"/>
                <a:gd name="T12" fmla="*/ 12 w 12"/>
                <a:gd name="T13" fmla="*/ 18 h 24"/>
                <a:gd name="T14" fmla="*/ 12 w 12"/>
                <a:gd name="T15" fmla="*/ 1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" h="24">
                  <a:moveTo>
                    <a:pt x="12" y="12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24"/>
                  </a:lnTo>
                  <a:lnTo>
                    <a:pt x="12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6" name="Freeform 614">
              <a:extLst>
                <a:ext uri="{FF2B5EF4-FFF2-40B4-BE49-F238E27FC236}">
                  <a16:creationId xmlns:a16="http://schemas.microsoft.com/office/drawing/2014/main" id="{BC24709E-D00C-244B-F373-AB0F1532D7E1}"/>
                </a:ext>
              </a:extLst>
            </p:cNvPr>
            <p:cNvSpPr/>
            <p:nvPr/>
          </p:nvSpPr>
          <p:spPr>
            <a:xfrm>
              <a:off x="6143625" y="5834063"/>
              <a:ext cx="28575" cy="19050"/>
            </a:xfrm>
            <a:custGeom>
              <a:avLst/>
              <a:gdLst>
                <a:gd name="T0" fmla="*/ 18 w 18"/>
                <a:gd name="T1" fmla="*/ 6 h 12"/>
                <a:gd name="T2" fmla="*/ 12 w 18"/>
                <a:gd name="T3" fmla="*/ 0 h 12"/>
                <a:gd name="T4" fmla="*/ 6 w 18"/>
                <a:gd name="T5" fmla="*/ 0 h 12"/>
                <a:gd name="T6" fmla="*/ 0 w 18"/>
                <a:gd name="T7" fmla="*/ 6 h 12"/>
                <a:gd name="T8" fmla="*/ 6 w 18"/>
                <a:gd name="T9" fmla="*/ 12 h 12"/>
                <a:gd name="T10" fmla="*/ 12 w 18"/>
                <a:gd name="T11" fmla="*/ 12 h 12"/>
                <a:gd name="T12" fmla="*/ 18 w 18"/>
                <a:gd name="T1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12">
                  <a:moveTo>
                    <a:pt x="18" y="6"/>
                  </a:moveTo>
                  <a:lnTo>
                    <a:pt x="12" y="0"/>
                  </a:lnTo>
                  <a:lnTo>
                    <a:pt x="6" y="0"/>
                  </a:lnTo>
                  <a:lnTo>
                    <a:pt x="0" y="6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7" name="Freeform 615">
              <a:extLst>
                <a:ext uri="{FF2B5EF4-FFF2-40B4-BE49-F238E27FC236}">
                  <a16:creationId xmlns:a16="http://schemas.microsoft.com/office/drawing/2014/main" id="{83370F45-94D1-992C-13BC-829D105272BA}"/>
                </a:ext>
              </a:extLst>
            </p:cNvPr>
            <p:cNvSpPr/>
            <p:nvPr/>
          </p:nvSpPr>
          <p:spPr>
            <a:xfrm>
              <a:off x="6124575" y="5795963"/>
              <a:ext cx="19050" cy="28575"/>
            </a:xfrm>
            <a:custGeom>
              <a:avLst/>
              <a:gdLst>
                <a:gd name="T0" fmla="*/ 12 w 12"/>
                <a:gd name="T1" fmla="*/ 12 h 18"/>
                <a:gd name="T2" fmla="*/ 12 w 12"/>
                <a:gd name="T3" fmla="*/ 6 h 18"/>
                <a:gd name="T4" fmla="*/ 6 w 12"/>
                <a:gd name="T5" fmla="*/ 0 h 18"/>
                <a:gd name="T6" fmla="*/ 6 w 12"/>
                <a:gd name="T7" fmla="*/ 6 h 18"/>
                <a:gd name="T8" fmla="*/ 0 w 12"/>
                <a:gd name="T9" fmla="*/ 6 h 18"/>
                <a:gd name="T10" fmla="*/ 0 w 12"/>
                <a:gd name="T11" fmla="*/ 12 h 18"/>
                <a:gd name="T12" fmla="*/ 0 w 12"/>
                <a:gd name="T13" fmla="*/ 18 h 18"/>
                <a:gd name="T14" fmla="*/ 6 w 12"/>
                <a:gd name="T15" fmla="*/ 18 h 18"/>
                <a:gd name="T16" fmla="*/ 12 w 12"/>
                <a:gd name="T17" fmla="*/ 1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" h="18">
                  <a:moveTo>
                    <a:pt x="12" y="12"/>
                  </a:moveTo>
                  <a:lnTo>
                    <a:pt x="12" y="6"/>
                  </a:lnTo>
                  <a:lnTo>
                    <a:pt x="6" y="0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0" y="18"/>
                  </a:lnTo>
                  <a:lnTo>
                    <a:pt x="6" y="18"/>
                  </a:lnTo>
                  <a:lnTo>
                    <a:pt x="12" y="12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8" name="Freeform 616">
              <a:extLst>
                <a:ext uri="{FF2B5EF4-FFF2-40B4-BE49-F238E27FC236}">
                  <a16:creationId xmlns:a16="http://schemas.microsoft.com/office/drawing/2014/main" id="{07824573-09B1-FBCF-F82F-9E50F8CACDF7}"/>
                </a:ext>
              </a:extLst>
            </p:cNvPr>
            <p:cNvSpPr/>
            <p:nvPr/>
          </p:nvSpPr>
          <p:spPr>
            <a:xfrm>
              <a:off x="6543675" y="5976938"/>
              <a:ext cx="381000" cy="190500"/>
            </a:xfrm>
            <a:custGeom>
              <a:avLst/>
              <a:gdLst>
                <a:gd name="T0" fmla="*/ 228 w 240"/>
                <a:gd name="T1" fmla="*/ 24 h 120"/>
                <a:gd name="T2" fmla="*/ 204 w 240"/>
                <a:gd name="T3" fmla="*/ 18 h 120"/>
                <a:gd name="T4" fmla="*/ 180 w 240"/>
                <a:gd name="T5" fmla="*/ 0 h 120"/>
                <a:gd name="T6" fmla="*/ 138 w 240"/>
                <a:gd name="T7" fmla="*/ 12 h 120"/>
                <a:gd name="T8" fmla="*/ 138 w 240"/>
                <a:gd name="T9" fmla="*/ 6 h 120"/>
                <a:gd name="T10" fmla="*/ 90 w 240"/>
                <a:gd name="T11" fmla="*/ 12 h 120"/>
                <a:gd name="T12" fmla="*/ 60 w 240"/>
                <a:gd name="T13" fmla="*/ 24 h 120"/>
                <a:gd name="T14" fmla="*/ 36 w 240"/>
                <a:gd name="T15" fmla="*/ 24 h 120"/>
                <a:gd name="T16" fmla="*/ 30 w 240"/>
                <a:gd name="T17" fmla="*/ 48 h 120"/>
                <a:gd name="T18" fmla="*/ 24 w 240"/>
                <a:gd name="T19" fmla="*/ 60 h 120"/>
                <a:gd name="T20" fmla="*/ 12 w 240"/>
                <a:gd name="T21" fmla="*/ 60 h 120"/>
                <a:gd name="T22" fmla="*/ 0 w 240"/>
                <a:gd name="T23" fmla="*/ 60 h 120"/>
                <a:gd name="T24" fmla="*/ 6 w 240"/>
                <a:gd name="T25" fmla="*/ 72 h 120"/>
                <a:gd name="T26" fmla="*/ 12 w 240"/>
                <a:gd name="T27" fmla="*/ 84 h 120"/>
                <a:gd name="T28" fmla="*/ 24 w 240"/>
                <a:gd name="T29" fmla="*/ 84 h 120"/>
                <a:gd name="T30" fmla="*/ 36 w 240"/>
                <a:gd name="T31" fmla="*/ 78 h 120"/>
                <a:gd name="T32" fmla="*/ 36 w 240"/>
                <a:gd name="T33" fmla="*/ 66 h 120"/>
                <a:gd name="T34" fmla="*/ 48 w 240"/>
                <a:gd name="T35" fmla="*/ 60 h 120"/>
                <a:gd name="T36" fmla="*/ 48 w 240"/>
                <a:gd name="T37" fmla="*/ 72 h 120"/>
                <a:gd name="T38" fmla="*/ 42 w 240"/>
                <a:gd name="T39" fmla="*/ 90 h 120"/>
                <a:gd name="T40" fmla="*/ 30 w 240"/>
                <a:gd name="T41" fmla="*/ 102 h 120"/>
                <a:gd name="T42" fmla="*/ 6 w 240"/>
                <a:gd name="T43" fmla="*/ 108 h 120"/>
                <a:gd name="T44" fmla="*/ 6 w 240"/>
                <a:gd name="T45" fmla="*/ 120 h 120"/>
                <a:gd name="T46" fmla="*/ 24 w 240"/>
                <a:gd name="T47" fmla="*/ 120 h 120"/>
                <a:gd name="T48" fmla="*/ 36 w 240"/>
                <a:gd name="T49" fmla="*/ 114 h 120"/>
                <a:gd name="T50" fmla="*/ 54 w 240"/>
                <a:gd name="T51" fmla="*/ 114 h 120"/>
                <a:gd name="T52" fmla="*/ 66 w 240"/>
                <a:gd name="T53" fmla="*/ 108 h 120"/>
                <a:gd name="T54" fmla="*/ 72 w 240"/>
                <a:gd name="T55" fmla="*/ 96 h 120"/>
                <a:gd name="T56" fmla="*/ 78 w 240"/>
                <a:gd name="T57" fmla="*/ 90 h 120"/>
                <a:gd name="T58" fmla="*/ 84 w 240"/>
                <a:gd name="T59" fmla="*/ 84 h 120"/>
                <a:gd name="T60" fmla="*/ 96 w 240"/>
                <a:gd name="T61" fmla="*/ 84 h 120"/>
                <a:gd name="T62" fmla="*/ 114 w 240"/>
                <a:gd name="T63" fmla="*/ 90 h 120"/>
                <a:gd name="T64" fmla="*/ 126 w 240"/>
                <a:gd name="T65" fmla="*/ 90 h 120"/>
                <a:gd name="T66" fmla="*/ 138 w 240"/>
                <a:gd name="T67" fmla="*/ 84 h 120"/>
                <a:gd name="T68" fmla="*/ 138 w 240"/>
                <a:gd name="T69" fmla="*/ 78 h 120"/>
                <a:gd name="T70" fmla="*/ 144 w 240"/>
                <a:gd name="T71" fmla="*/ 72 h 120"/>
                <a:gd name="T72" fmla="*/ 156 w 240"/>
                <a:gd name="T73" fmla="*/ 72 h 120"/>
                <a:gd name="T74" fmla="*/ 168 w 240"/>
                <a:gd name="T75" fmla="*/ 66 h 120"/>
                <a:gd name="T76" fmla="*/ 198 w 240"/>
                <a:gd name="T77" fmla="*/ 54 h 120"/>
                <a:gd name="T78" fmla="*/ 222 w 240"/>
                <a:gd name="T79" fmla="*/ 54 h 120"/>
                <a:gd name="T80" fmla="*/ 234 w 240"/>
                <a:gd name="T81" fmla="*/ 5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40" h="120">
                  <a:moveTo>
                    <a:pt x="240" y="48"/>
                  </a:moveTo>
                  <a:lnTo>
                    <a:pt x="228" y="24"/>
                  </a:lnTo>
                  <a:lnTo>
                    <a:pt x="222" y="30"/>
                  </a:lnTo>
                  <a:lnTo>
                    <a:pt x="204" y="18"/>
                  </a:lnTo>
                  <a:lnTo>
                    <a:pt x="186" y="24"/>
                  </a:lnTo>
                  <a:lnTo>
                    <a:pt x="180" y="0"/>
                  </a:lnTo>
                  <a:lnTo>
                    <a:pt x="168" y="0"/>
                  </a:lnTo>
                  <a:lnTo>
                    <a:pt x="138" y="12"/>
                  </a:lnTo>
                  <a:lnTo>
                    <a:pt x="138" y="0"/>
                  </a:lnTo>
                  <a:lnTo>
                    <a:pt x="138" y="6"/>
                  </a:lnTo>
                  <a:lnTo>
                    <a:pt x="120" y="0"/>
                  </a:lnTo>
                  <a:lnTo>
                    <a:pt x="90" y="12"/>
                  </a:lnTo>
                  <a:lnTo>
                    <a:pt x="78" y="6"/>
                  </a:lnTo>
                  <a:lnTo>
                    <a:pt x="60" y="24"/>
                  </a:lnTo>
                  <a:lnTo>
                    <a:pt x="48" y="24"/>
                  </a:lnTo>
                  <a:lnTo>
                    <a:pt x="36" y="24"/>
                  </a:lnTo>
                  <a:lnTo>
                    <a:pt x="30" y="42"/>
                  </a:lnTo>
                  <a:lnTo>
                    <a:pt x="30" y="48"/>
                  </a:lnTo>
                  <a:lnTo>
                    <a:pt x="30" y="60"/>
                  </a:lnTo>
                  <a:lnTo>
                    <a:pt x="24" y="60"/>
                  </a:lnTo>
                  <a:lnTo>
                    <a:pt x="18" y="60"/>
                  </a:lnTo>
                  <a:lnTo>
                    <a:pt x="12" y="60"/>
                  </a:lnTo>
                  <a:lnTo>
                    <a:pt x="6" y="60"/>
                  </a:lnTo>
                  <a:lnTo>
                    <a:pt x="0" y="60"/>
                  </a:lnTo>
                  <a:lnTo>
                    <a:pt x="0" y="72"/>
                  </a:lnTo>
                  <a:lnTo>
                    <a:pt x="6" y="72"/>
                  </a:lnTo>
                  <a:lnTo>
                    <a:pt x="12" y="78"/>
                  </a:lnTo>
                  <a:lnTo>
                    <a:pt x="12" y="84"/>
                  </a:lnTo>
                  <a:lnTo>
                    <a:pt x="18" y="84"/>
                  </a:lnTo>
                  <a:lnTo>
                    <a:pt x="24" y="84"/>
                  </a:lnTo>
                  <a:lnTo>
                    <a:pt x="36" y="84"/>
                  </a:lnTo>
                  <a:lnTo>
                    <a:pt x="36" y="78"/>
                  </a:lnTo>
                  <a:lnTo>
                    <a:pt x="36" y="72"/>
                  </a:lnTo>
                  <a:lnTo>
                    <a:pt x="36" y="66"/>
                  </a:lnTo>
                  <a:lnTo>
                    <a:pt x="42" y="60"/>
                  </a:lnTo>
                  <a:lnTo>
                    <a:pt x="48" y="60"/>
                  </a:lnTo>
                  <a:lnTo>
                    <a:pt x="48" y="66"/>
                  </a:lnTo>
                  <a:lnTo>
                    <a:pt x="48" y="72"/>
                  </a:lnTo>
                  <a:lnTo>
                    <a:pt x="48" y="84"/>
                  </a:lnTo>
                  <a:lnTo>
                    <a:pt x="42" y="90"/>
                  </a:lnTo>
                  <a:lnTo>
                    <a:pt x="42" y="96"/>
                  </a:lnTo>
                  <a:lnTo>
                    <a:pt x="30" y="102"/>
                  </a:lnTo>
                  <a:lnTo>
                    <a:pt x="12" y="108"/>
                  </a:lnTo>
                  <a:lnTo>
                    <a:pt x="6" y="108"/>
                  </a:lnTo>
                  <a:lnTo>
                    <a:pt x="6" y="114"/>
                  </a:lnTo>
                  <a:lnTo>
                    <a:pt x="6" y="120"/>
                  </a:lnTo>
                  <a:lnTo>
                    <a:pt x="12" y="120"/>
                  </a:lnTo>
                  <a:lnTo>
                    <a:pt x="24" y="120"/>
                  </a:lnTo>
                  <a:lnTo>
                    <a:pt x="30" y="114"/>
                  </a:lnTo>
                  <a:lnTo>
                    <a:pt x="36" y="114"/>
                  </a:lnTo>
                  <a:lnTo>
                    <a:pt x="48" y="114"/>
                  </a:lnTo>
                  <a:lnTo>
                    <a:pt x="54" y="114"/>
                  </a:lnTo>
                  <a:lnTo>
                    <a:pt x="60" y="114"/>
                  </a:lnTo>
                  <a:lnTo>
                    <a:pt x="66" y="108"/>
                  </a:lnTo>
                  <a:lnTo>
                    <a:pt x="72" y="102"/>
                  </a:lnTo>
                  <a:lnTo>
                    <a:pt x="72" y="96"/>
                  </a:lnTo>
                  <a:lnTo>
                    <a:pt x="78" y="96"/>
                  </a:lnTo>
                  <a:lnTo>
                    <a:pt x="78" y="90"/>
                  </a:lnTo>
                  <a:lnTo>
                    <a:pt x="78" y="84"/>
                  </a:lnTo>
                  <a:lnTo>
                    <a:pt x="84" y="84"/>
                  </a:lnTo>
                  <a:lnTo>
                    <a:pt x="90" y="84"/>
                  </a:lnTo>
                  <a:lnTo>
                    <a:pt x="96" y="84"/>
                  </a:lnTo>
                  <a:lnTo>
                    <a:pt x="102" y="90"/>
                  </a:lnTo>
                  <a:lnTo>
                    <a:pt x="114" y="90"/>
                  </a:lnTo>
                  <a:lnTo>
                    <a:pt x="120" y="90"/>
                  </a:lnTo>
                  <a:lnTo>
                    <a:pt x="126" y="90"/>
                  </a:lnTo>
                  <a:lnTo>
                    <a:pt x="138" y="90"/>
                  </a:lnTo>
                  <a:lnTo>
                    <a:pt x="138" y="84"/>
                  </a:lnTo>
                  <a:lnTo>
                    <a:pt x="144" y="84"/>
                  </a:lnTo>
                  <a:lnTo>
                    <a:pt x="138" y="78"/>
                  </a:lnTo>
                  <a:lnTo>
                    <a:pt x="138" y="72"/>
                  </a:lnTo>
                  <a:lnTo>
                    <a:pt x="144" y="72"/>
                  </a:lnTo>
                  <a:lnTo>
                    <a:pt x="150" y="72"/>
                  </a:lnTo>
                  <a:lnTo>
                    <a:pt x="156" y="72"/>
                  </a:lnTo>
                  <a:lnTo>
                    <a:pt x="162" y="72"/>
                  </a:lnTo>
                  <a:lnTo>
                    <a:pt x="168" y="66"/>
                  </a:lnTo>
                  <a:lnTo>
                    <a:pt x="186" y="60"/>
                  </a:lnTo>
                  <a:lnTo>
                    <a:pt x="198" y="54"/>
                  </a:lnTo>
                  <a:lnTo>
                    <a:pt x="210" y="54"/>
                  </a:lnTo>
                  <a:lnTo>
                    <a:pt x="222" y="54"/>
                  </a:lnTo>
                  <a:lnTo>
                    <a:pt x="228" y="54"/>
                  </a:lnTo>
                  <a:lnTo>
                    <a:pt x="234" y="54"/>
                  </a:lnTo>
                  <a:lnTo>
                    <a:pt x="240" y="48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49" name="Freeform 617">
              <a:extLst>
                <a:ext uri="{FF2B5EF4-FFF2-40B4-BE49-F238E27FC236}">
                  <a16:creationId xmlns:a16="http://schemas.microsoft.com/office/drawing/2014/main" id="{772A4A5D-D421-8093-8A78-B76EC2562F66}"/>
                </a:ext>
              </a:extLst>
            </p:cNvPr>
            <p:cNvSpPr/>
            <p:nvPr/>
          </p:nvSpPr>
          <p:spPr>
            <a:xfrm>
              <a:off x="6810375" y="6081713"/>
              <a:ext cx="47625" cy="28575"/>
            </a:xfrm>
            <a:custGeom>
              <a:avLst/>
              <a:gdLst>
                <a:gd name="T0" fmla="*/ 30 w 30"/>
                <a:gd name="T1" fmla="*/ 0 h 18"/>
                <a:gd name="T2" fmla="*/ 18 w 30"/>
                <a:gd name="T3" fmla="*/ 0 h 18"/>
                <a:gd name="T4" fmla="*/ 6 w 30"/>
                <a:gd name="T5" fmla="*/ 6 h 18"/>
                <a:gd name="T6" fmla="*/ 6 w 30"/>
                <a:gd name="T7" fmla="*/ 12 h 18"/>
                <a:gd name="T8" fmla="*/ 0 w 30"/>
                <a:gd name="T9" fmla="*/ 12 h 18"/>
                <a:gd name="T10" fmla="*/ 6 w 30"/>
                <a:gd name="T11" fmla="*/ 18 h 18"/>
                <a:gd name="T12" fmla="*/ 12 w 30"/>
                <a:gd name="T13" fmla="*/ 18 h 18"/>
                <a:gd name="T14" fmla="*/ 18 w 30"/>
                <a:gd name="T15" fmla="*/ 12 h 18"/>
                <a:gd name="T16" fmla="*/ 30 w 30"/>
                <a:gd name="T17" fmla="*/ 12 h 18"/>
                <a:gd name="T18" fmla="*/ 30 w 30"/>
                <a:gd name="T19" fmla="*/ 6 h 18"/>
                <a:gd name="T20" fmla="*/ 30 w 30"/>
                <a:gd name="T2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18">
                  <a:moveTo>
                    <a:pt x="30" y="0"/>
                  </a:moveTo>
                  <a:lnTo>
                    <a:pt x="18" y="0"/>
                  </a:lnTo>
                  <a:lnTo>
                    <a:pt x="6" y="6"/>
                  </a:lnTo>
                  <a:lnTo>
                    <a:pt x="6" y="12"/>
                  </a:lnTo>
                  <a:lnTo>
                    <a:pt x="0" y="12"/>
                  </a:lnTo>
                  <a:lnTo>
                    <a:pt x="6" y="18"/>
                  </a:lnTo>
                  <a:lnTo>
                    <a:pt x="12" y="18"/>
                  </a:lnTo>
                  <a:lnTo>
                    <a:pt x="18" y="12"/>
                  </a:lnTo>
                  <a:lnTo>
                    <a:pt x="30" y="12"/>
                  </a:lnTo>
                  <a:lnTo>
                    <a:pt x="30" y="6"/>
                  </a:lnTo>
                  <a:lnTo>
                    <a:pt x="30" y="0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0" name="Freeform 618">
              <a:extLst>
                <a:ext uri="{FF2B5EF4-FFF2-40B4-BE49-F238E27FC236}">
                  <a16:creationId xmlns:a16="http://schemas.microsoft.com/office/drawing/2014/main" id="{680AA878-9D5E-AC97-98B3-ADCA6D7EDD23}"/>
                </a:ext>
              </a:extLst>
            </p:cNvPr>
            <p:cNvSpPr/>
            <p:nvPr/>
          </p:nvSpPr>
          <p:spPr>
            <a:xfrm>
              <a:off x="6677025" y="6129338"/>
              <a:ext cx="38100" cy="19050"/>
            </a:xfrm>
            <a:custGeom>
              <a:avLst/>
              <a:gdLst>
                <a:gd name="T0" fmla="*/ 24 w 24"/>
                <a:gd name="T1" fmla="*/ 6 h 12"/>
                <a:gd name="T2" fmla="*/ 24 w 24"/>
                <a:gd name="T3" fmla="*/ 0 h 12"/>
                <a:gd name="T4" fmla="*/ 18 w 24"/>
                <a:gd name="T5" fmla="*/ 0 h 12"/>
                <a:gd name="T6" fmla="*/ 12 w 24"/>
                <a:gd name="T7" fmla="*/ 6 h 12"/>
                <a:gd name="T8" fmla="*/ 6 w 24"/>
                <a:gd name="T9" fmla="*/ 6 h 12"/>
                <a:gd name="T10" fmla="*/ 0 w 24"/>
                <a:gd name="T11" fmla="*/ 6 h 12"/>
                <a:gd name="T12" fmla="*/ 0 w 24"/>
                <a:gd name="T13" fmla="*/ 12 h 12"/>
                <a:gd name="T14" fmla="*/ 6 w 24"/>
                <a:gd name="T15" fmla="*/ 12 h 12"/>
                <a:gd name="T16" fmla="*/ 12 w 24"/>
                <a:gd name="T17" fmla="*/ 12 h 12"/>
                <a:gd name="T18" fmla="*/ 18 w 24"/>
                <a:gd name="T19" fmla="*/ 12 h 12"/>
                <a:gd name="T20" fmla="*/ 24 w 24"/>
                <a:gd name="T21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2">
                  <a:moveTo>
                    <a:pt x="24" y="6"/>
                  </a:moveTo>
                  <a:lnTo>
                    <a:pt x="24" y="0"/>
                  </a:lnTo>
                  <a:lnTo>
                    <a:pt x="18" y="0"/>
                  </a:lnTo>
                  <a:lnTo>
                    <a:pt x="12" y="6"/>
                  </a:lnTo>
                  <a:lnTo>
                    <a:pt x="6" y="6"/>
                  </a:lnTo>
                  <a:lnTo>
                    <a:pt x="0" y="6"/>
                  </a:lnTo>
                  <a:lnTo>
                    <a:pt x="0" y="12"/>
                  </a:lnTo>
                  <a:lnTo>
                    <a:pt x="6" y="12"/>
                  </a:lnTo>
                  <a:lnTo>
                    <a:pt x="12" y="12"/>
                  </a:lnTo>
                  <a:lnTo>
                    <a:pt x="18" y="12"/>
                  </a:lnTo>
                  <a:lnTo>
                    <a:pt x="24" y="6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  <p:sp>
          <p:nvSpPr>
            <p:cNvPr id="251" name="Freeform 619">
              <a:extLst>
                <a:ext uri="{FF2B5EF4-FFF2-40B4-BE49-F238E27FC236}">
                  <a16:creationId xmlns:a16="http://schemas.microsoft.com/office/drawing/2014/main" id="{F5220120-0B70-4AF1-7297-F2BE8E81FD10}"/>
                </a:ext>
              </a:extLst>
            </p:cNvPr>
            <p:cNvSpPr/>
            <p:nvPr/>
          </p:nvSpPr>
          <p:spPr>
            <a:xfrm>
              <a:off x="6877050" y="5624513"/>
              <a:ext cx="295275" cy="190500"/>
            </a:xfrm>
            <a:custGeom>
              <a:avLst/>
              <a:gdLst>
                <a:gd name="T0" fmla="*/ 186 w 186"/>
                <a:gd name="T1" fmla="*/ 54 h 120"/>
                <a:gd name="T2" fmla="*/ 174 w 186"/>
                <a:gd name="T3" fmla="*/ 48 h 120"/>
                <a:gd name="T4" fmla="*/ 186 w 186"/>
                <a:gd name="T5" fmla="*/ 24 h 120"/>
                <a:gd name="T6" fmla="*/ 174 w 186"/>
                <a:gd name="T7" fmla="*/ 12 h 120"/>
                <a:gd name="T8" fmla="*/ 162 w 186"/>
                <a:gd name="T9" fmla="*/ 0 h 120"/>
                <a:gd name="T10" fmla="*/ 156 w 186"/>
                <a:gd name="T11" fmla="*/ 12 h 120"/>
                <a:gd name="T12" fmla="*/ 138 w 186"/>
                <a:gd name="T13" fmla="*/ 6 h 120"/>
                <a:gd name="T14" fmla="*/ 120 w 186"/>
                <a:gd name="T15" fmla="*/ 18 h 120"/>
                <a:gd name="T16" fmla="*/ 108 w 186"/>
                <a:gd name="T17" fmla="*/ 42 h 120"/>
                <a:gd name="T18" fmla="*/ 102 w 186"/>
                <a:gd name="T19" fmla="*/ 36 h 120"/>
                <a:gd name="T20" fmla="*/ 90 w 186"/>
                <a:gd name="T21" fmla="*/ 36 h 120"/>
                <a:gd name="T22" fmla="*/ 84 w 186"/>
                <a:gd name="T23" fmla="*/ 48 h 120"/>
                <a:gd name="T24" fmla="*/ 72 w 186"/>
                <a:gd name="T25" fmla="*/ 42 h 120"/>
                <a:gd name="T26" fmla="*/ 66 w 186"/>
                <a:gd name="T27" fmla="*/ 36 h 120"/>
                <a:gd name="T28" fmla="*/ 48 w 186"/>
                <a:gd name="T29" fmla="*/ 30 h 120"/>
                <a:gd name="T30" fmla="*/ 18 w 186"/>
                <a:gd name="T31" fmla="*/ 18 h 120"/>
                <a:gd name="T32" fmla="*/ 6 w 186"/>
                <a:gd name="T33" fmla="*/ 24 h 120"/>
                <a:gd name="T34" fmla="*/ 6 w 186"/>
                <a:gd name="T35" fmla="*/ 30 h 120"/>
                <a:gd name="T36" fmla="*/ 0 w 186"/>
                <a:gd name="T37" fmla="*/ 78 h 120"/>
                <a:gd name="T38" fmla="*/ 24 w 186"/>
                <a:gd name="T39" fmla="*/ 84 h 120"/>
                <a:gd name="T40" fmla="*/ 36 w 186"/>
                <a:gd name="T41" fmla="*/ 96 h 120"/>
                <a:gd name="T42" fmla="*/ 48 w 186"/>
                <a:gd name="T43" fmla="*/ 90 h 120"/>
                <a:gd name="T44" fmla="*/ 54 w 186"/>
                <a:gd name="T45" fmla="*/ 96 h 120"/>
                <a:gd name="T46" fmla="*/ 60 w 186"/>
                <a:gd name="T47" fmla="*/ 102 h 120"/>
                <a:gd name="T48" fmla="*/ 66 w 186"/>
                <a:gd name="T49" fmla="*/ 102 h 120"/>
                <a:gd name="T50" fmla="*/ 90 w 186"/>
                <a:gd name="T51" fmla="*/ 102 h 120"/>
                <a:gd name="T52" fmla="*/ 96 w 186"/>
                <a:gd name="T53" fmla="*/ 108 h 120"/>
                <a:gd name="T54" fmla="*/ 96 w 186"/>
                <a:gd name="T55" fmla="*/ 120 h 120"/>
                <a:gd name="T56" fmla="*/ 102 w 186"/>
                <a:gd name="T57" fmla="*/ 120 h 120"/>
                <a:gd name="T58" fmla="*/ 108 w 186"/>
                <a:gd name="T59" fmla="*/ 120 h 120"/>
                <a:gd name="T60" fmla="*/ 114 w 186"/>
                <a:gd name="T61" fmla="*/ 102 h 120"/>
                <a:gd name="T62" fmla="*/ 126 w 186"/>
                <a:gd name="T63" fmla="*/ 120 h 120"/>
                <a:gd name="T64" fmla="*/ 138 w 186"/>
                <a:gd name="T65" fmla="*/ 108 h 120"/>
                <a:gd name="T66" fmla="*/ 144 w 186"/>
                <a:gd name="T67" fmla="*/ 108 h 120"/>
                <a:gd name="T68" fmla="*/ 168 w 186"/>
                <a:gd name="T69" fmla="*/ 102 h 120"/>
                <a:gd name="T70" fmla="*/ 180 w 186"/>
                <a:gd name="T71" fmla="*/ 78 h 120"/>
                <a:gd name="T72" fmla="*/ 174 w 186"/>
                <a:gd name="T73" fmla="*/ 72 h 120"/>
                <a:gd name="T74" fmla="*/ 186 w 186"/>
                <a:gd name="T75" fmla="*/ 54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86" h="120">
                  <a:moveTo>
                    <a:pt x="186" y="54"/>
                  </a:moveTo>
                  <a:lnTo>
                    <a:pt x="174" y="48"/>
                  </a:lnTo>
                  <a:lnTo>
                    <a:pt x="186" y="24"/>
                  </a:lnTo>
                  <a:lnTo>
                    <a:pt x="174" y="12"/>
                  </a:lnTo>
                  <a:lnTo>
                    <a:pt x="162" y="0"/>
                  </a:lnTo>
                  <a:lnTo>
                    <a:pt x="156" y="12"/>
                  </a:lnTo>
                  <a:lnTo>
                    <a:pt x="138" y="6"/>
                  </a:lnTo>
                  <a:lnTo>
                    <a:pt x="120" y="18"/>
                  </a:lnTo>
                  <a:lnTo>
                    <a:pt x="108" y="42"/>
                  </a:lnTo>
                  <a:lnTo>
                    <a:pt x="102" y="36"/>
                  </a:lnTo>
                  <a:lnTo>
                    <a:pt x="90" y="36"/>
                  </a:lnTo>
                  <a:lnTo>
                    <a:pt x="84" y="48"/>
                  </a:lnTo>
                  <a:lnTo>
                    <a:pt x="72" y="42"/>
                  </a:lnTo>
                  <a:lnTo>
                    <a:pt x="66" y="36"/>
                  </a:lnTo>
                  <a:lnTo>
                    <a:pt x="48" y="30"/>
                  </a:lnTo>
                  <a:lnTo>
                    <a:pt x="18" y="18"/>
                  </a:lnTo>
                  <a:lnTo>
                    <a:pt x="6" y="24"/>
                  </a:lnTo>
                  <a:lnTo>
                    <a:pt x="6" y="30"/>
                  </a:lnTo>
                  <a:lnTo>
                    <a:pt x="0" y="78"/>
                  </a:lnTo>
                  <a:lnTo>
                    <a:pt x="24" y="84"/>
                  </a:lnTo>
                  <a:lnTo>
                    <a:pt x="36" y="96"/>
                  </a:lnTo>
                  <a:lnTo>
                    <a:pt x="48" y="90"/>
                  </a:lnTo>
                  <a:lnTo>
                    <a:pt x="54" y="96"/>
                  </a:lnTo>
                  <a:lnTo>
                    <a:pt x="60" y="102"/>
                  </a:lnTo>
                  <a:lnTo>
                    <a:pt x="66" y="102"/>
                  </a:lnTo>
                  <a:lnTo>
                    <a:pt x="90" y="102"/>
                  </a:lnTo>
                  <a:lnTo>
                    <a:pt x="96" y="108"/>
                  </a:lnTo>
                  <a:lnTo>
                    <a:pt x="96" y="120"/>
                  </a:lnTo>
                  <a:lnTo>
                    <a:pt x="102" y="120"/>
                  </a:lnTo>
                  <a:lnTo>
                    <a:pt x="108" y="120"/>
                  </a:lnTo>
                  <a:lnTo>
                    <a:pt x="114" y="102"/>
                  </a:lnTo>
                  <a:lnTo>
                    <a:pt x="126" y="120"/>
                  </a:lnTo>
                  <a:lnTo>
                    <a:pt x="138" y="108"/>
                  </a:lnTo>
                  <a:lnTo>
                    <a:pt x="144" y="108"/>
                  </a:lnTo>
                  <a:lnTo>
                    <a:pt x="168" y="102"/>
                  </a:lnTo>
                  <a:lnTo>
                    <a:pt x="180" y="78"/>
                  </a:lnTo>
                  <a:lnTo>
                    <a:pt x="174" y="72"/>
                  </a:lnTo>
                  <a:lnTo>
                    <a:pt x="186" y="54"/>
                  </a:lnTo>
                  <a:close/>
                </a:path>
              </a:pathLst>
            </a:custGeom>
            <a:grpFill/>
            <a:ln w="1270">
              <a:solidFill>
                <a:schemeClr val="accent2"/>
              </a:solidFill>
              <a:prstDash val="solid"/>
              <a:round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/>
              <a:lvl1pPr marL="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lang="x-none" altLang="x-none" sz="1800" kern="1200" bmk="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effectLst/>
                  <a:latin typeface="+mn-lt"/>
                  <a:ea typeface="+mn-ea"/>
                  <a:cs typeface="+mn-cs"/>
                </a:defRPr>
              </a:lvl9pPr>
            </a:lstStyle>
            <a:p>
              <a:pPr defTabSz="914377">
                <a:defRPr/>
              </a:pPr>
              <a:endParaRPr lang="fi-FI" altLang="x-none">
                <a:solidFill>
                  <a:srgbClr val="000000"/>
                </a:solidFill>
                <a:latin typeface="+mn-lt"/>
              </a:endParaRPr>
            </a:p>
          </p:txBody>
        </p:sp>
      </p:grpSp>
      <p:sp>
        <p:nvSpPr>
          <p:cNvPr id="252" name="Freeform 161">
            <a:extLst>
              <a:ext uri="{FF2B5EF4-FFF2-40B4-BE49-F238E27FC236}">
                <a16:creationId xmlns:a16="http://schemas.microsoft.com/office/drawing/2014/main" id="{274F7216-7932-971F-7CD8-3A10E2EC1EA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968208" y="6181930"/>
            <a:ext cx="139355" cy="108000"/>
          </a:xfrm>
          <a:custGeom>
            <a:avLst/>
            <a:gdLst>
              <a:gd name="T0" fmla="*/ 25 w 801"/>
              <a:gd name="T1" fmla="*/ 581 h 619"/>
              <a:gd name="T2" fmla="*/ 20 w 801"/>
              <a:gd name="T3" fmla="*/ 550 h 619"/>
              <a:gd name="T4" fmla="*/ 27 w 801"/>
              <a:gd name="T5" fmla="*/ 564 h 619"/>
              <a:gd name="T6" fmla="*/ 24 w 801"/>
              <a:gd name="T7" fmla="*/ 559 h 619"/>
              <a:gd name="T8" fmla="*/ 96 w 801"/>
              <a:gd name="T9" fmla="*/ 580 h 619"/>
              <a:gd name="T10" fmla="*/ 99 w 801"/>
              <a:gd name="T11" fmla="*/ 604 h 619"/>
              <a:gd name="T12" fmla="*/ 69 w 801"/>
              <a:gd name="T13" fmla="*/ 609 h 619"/>
              <a:gd name="T14" fmla="*/ 69 w 801"/>
              <a:gd name="T15" fmla="*/ 595 h 619"/>
              <a:gd name="T16" fmla="*/ 78 w 801"/>
              <a:gd name="T17" fmla="*/ 575 h 619"/>
              <a:gd name="T18" fmla="*/ 103 w 801"/>
              <a:gd name="T19" fmla="*/ 605 h 619"/>
              <a:gd name="T20" fmla="*/ 121 w 801"/>
              <a:gd name="T21" fmla="*/ 566 h 619"/>
              <a:gd name="T22" fmla="*/ 151 w 801"/>
              <a:gd name="T23" fmla="*/ 592 h 619"/>
              <a:gd name="T24" fmla="*/ 128 w 801"/>
              <a:gd name="T25" fmla="*/ 609 h 619"/>
              <a:gd name="T26" fmla="*/ 128 w 801"/>
              <a:gd name="T27" fmla="*/ 575 h 619"/>
              <a:gd name="T28" fmla="*/ 120 w 801"/>
              <a:gd name="T29" fmla="*/ 606 h 619"/>
              <a:gd name="T30" fmla="*/ 168 w 801"/>
              <a:gd name="T31" fmla="*/ 608 h 619"/>
              <a:gd name="T32" fmla="*/ 192 w 801"/>
              <a:gd name="T33" fmla="*/ 609 h 619"/>
              <a:gd name="T34" fmla="*/ 209 w 801"/>
              <a:gd name="T35" fmla="*/ 612 h 619"/>
              <a:gd name="T36" fmla="*/ 251 w 801"/>
              <a:gd name="T37" fmla="*/ 566 h 619"/>
              <a:gd name="T38" fmla="*/ 296 w 801"/>
              <a:gd name="T39" fmla="*/ 567 h 619"/>
              <a:gd name="T40" fmla="*/ 315 w 801"/>
              <a:gd name="T41" fmla="*/ 605 h 619"/>
              <a:gd name="T42" fmla="*/ 295 w 801"/>
              <a:gd name="T43" fmla="*/ 608 h 619"/>
              <a:gd name="T44" fmla="*/ 295 w 801"/>
              <a:gd name="T45" fmla="*/ 577 h 619"/>
              <a:gd name="T46" fmla="*/ 353 w 801"/>
              <a:gd name="T47" fmla="*/ 587 h 619"/>
              <a:gd name="T48" fmla="*/ 390 w 801"/>
              <a:gd name="T49" fmla="*/ 566 h 619"/>
              <a:gd name="T50" fmla="*/ 397 w 801"/>
              <a:gd name="T51" fmla="*/ 595 h 619"/>
              <a:gd name="T52" fmla="*/ 387 w 801"/>
              <a:gd name="T53" fmla="*/ 590 h 619"/>
              <a:gd name="T54" fmla="*/ 411 w 801"/>
              <a:gd name="T55" fmla="*/ 619 h 619"/>
              <a:gd name="T56" fmla="*/ 453 w 801"/>
              <a:gd name="T57" fmla="*/ 587 h 619"/>
              <a:gd name="T58" fmla="*/ 489 w 801"/>
              <a:gd name="T59" fmla="*/ 608 h 619"/>
              <a:gd name="T60" fmla="*/ 426 w 801"/>
              <a:gd name="T61" fmla="*/ 591 h 619"/>
              <a:gd name="T62" fmla="*/ 426 w 801"/>
              <a:gd name="T63" fmla="*/ 575 h 619"/>
              <a:gd name="T64" fmla="*/ 484 w 801"/>
              <a:gd name="T65" fmla="*/ 563 h 619"/>
              <a:gd name="T66" fmla="*/ 545 w 801"/>
              <a:gd name="T67" fmla="*/ 566 h 619"/>
              <a:gd name="T68" fmla="*/ 589 w 801"/>
              <a:gd name="T69" fmla="*/ 577 h 619"/>
              <a:gd name="T70" fmla="*/ 624 w 801"/>
              <a:gd name="T71" fmla="*/ 587 h 619"/>
              <a:gd name="T72" fmla="*/ 650 w 801"/>
              <a:gd name="T73" fmla="*/ 608 h 619"/>
              <a:gd name="T74" fmla="*/ 686 w 801"/>
              <a:gd name="T75" fmla="*/ 609 h 619"/>
              <a:gd name="T76" fmla="*/ 679 w 801"/>
              <a:gd name="T77" fmla="*/ 597 h 619"/>
              <a:gd name="T78" fmla="*/ 682 w 801"/>
              <a:gd name="T79" fmla="*/ 566 h 619"/>
              <a:gd name="T80" fmla="*/ 685 w 801"/>
              <a:gd name="T81" fmla="*/ 578 h 619"/>
              <a:gd name="T82" fmla="*/ 709 w 801"/>
              <a:gd name="T83" fmla="*/ 602 h 619"/>
              <a:gd name="T84" fmla="*/ 713 w 801"/>
              <a:gd name="T85" fmla="*/ 566 h 619"/>
              <a:gd name="T86" fmla="*/ 750 w 801"/>
              <a:gd name="T87" fmla="*/ 619 h 619"/>
              <a:gd name="T88" fmla="*/ 798 w 801"/>
              <a:gd name="T89" fmla="*/ 578 h 619"/>
              <a:gd name="T90" fmla="*/ 770 w 801"/>
              <a:gd name="T91" fmla="*/ 599 h 619"/>
              <a:gd name="T92" fmla="*/ 781 w 801"/>
              <a:gd name="T93" fmla="*/ 578 h 619"/>
              <a:gd name="T94" fmla="*/ 460 w 801"/>
              <a:gd name="T95" fmla="*/ 437 h 619"/>
              <a:gd name="T96" fmla="*/ 10 w 801"/>
              <a:gd name="T97" fmla="*/ 513 h 619"/>
              <a:gd name="T98" fmla="*/ 757 w 801"/>
              <a:gd name="T99" fmla="*/ 405 h 619"/>
              <a:gd name="T100" fmla="*/ 705 w 801"/>
              <a:gd name="T101" fmla="*/ 499 h 619"/>
              <a:gd name="T102" fmla="*/ 408 w 801"/>
              <a:gd name="T103" fmla="*/ 317 h 619"/>
              <a:gd name="T104" fmla="*/ 532 w 801"/>
              <a:gd name="T105" fmla="*/ 418 h 619"/>
              <a:gd name="T106" fmla="*/ 624 w 801"/>
              <a:gd name="T107" fmla="*/ 423 h 619"/>
              <a:gd name="T108" fmla="*/ 239 w 801"/>
              <a:gd name="T109" fmla="*/ 119 h 619"/>
              <a:gd name="T110" fmla="*/ 179 w 801"/>
              <a:gd name="T111" fmla="*/ 89 h 619"/>
              <a:gd name="T112" fmla="*/ 185 w 801"/>
              <a:gd name="T113" fmla="*/ 20 h 619"/>
              <a:gd name="T114" fmla="*/ 250 w 801"/>
              <a:gd name="T115" fmla="*/ 0 h 619"/>
              <a:gd name="T116" fmla="*/ 295 w 801"/>
              <a:gd name="T117" fmla="*/ 44 h 619"/>
              <a:gd name="T118" fmla="*/ 275 w 801"/>
              <a:gd name="T119" fmla="*/ 106 h 6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01" h="619">
                <a:moveTo>
                  <a:pt x="0" y="619"/>
                </a:moveTo>
                <a:lnTo>
                  <a:pt x="18" y="566"/>
                </a:lnTo>
                <a:lnTo>
                  <a:pt x="34" y="566"/>
                </a:lnTo>
                <a:lnTo>
                  <a:pt x="52" y="619"/>
                </a:lnTo>
                <a:lnTo>
                  <a:pt x="38" y="619"/>
                </a:lnTo>
                <a:lnTo>
                  <a:pt x="34" y="608"/>
                </a:lnTo>
                <a:lnTo>
                  <a:pt x="17" y="608"/>
                </a:lnTo>
                <a:lnTo>
                  <a:pt x="14" y="619"/>
                </a:lnTo>
                <a:lnTo>
                  <a:pt x="0" y="619"/>
                </a:lnTo>
                <a:close/>
                <a:moveTo>
                  <a:pt x="25" y="581"/>
                </a:moveTo>
                <a:lnTo>
                  <a:pt x="20" y="599"/>
                </a:lnTo>
                <a:lnTo>
                  <a:pt x="31" y="599"/>
                </a:lnTo>
                <a:lnTo>
                  <a:pt x="25" y="581"/>
                </a:lnTo>
                <a:close/>
                <a:moveTo>
                  <a:pt x="27" y="564"/>
                </a:moveTo>
                <a:lnTo>
                  <a:pt x="22" y="564"/>
                </a:lnTo>
                <a:lnTo>
                  <a:pt x="20" y="561"/>
                </a:lnTo>
                <a:lnTo>
                  <a:pt x="18" y="559"/>
                </a:lnTo>
                <a:lnTo>
                  <a:pt x="17" y="556"/>
                </a:lnTo>
                <a:lnTo>
                  <a:pt x="18" y="553"/>
                </a:lnTo>
                <a:lnTo>
                  <a:pt x="20" y="550"/>
                </a:lnTo>
                <a:lnTo>
                  <a:pt x="22" y="549"/>
                </a:lnTo>
                <a:lnTo>
                  <a:pt x="27" y="547"/>
                </a:lnTo>
                <a:lnTo>
                  <a:pt x="29" y="549"/>
                </a:lnTo>
                <a:lnTo>
                  <a:pt x="32" y="550"/>
                </a:lnTo>
                <a:lnTo>
                  <a:pt x="35" y="553"/>
                </a:lnTo>
                <a:lnTo>
                  <a:pt x="35" y="556"/>
                </a:lnTo>
                <a:lnTo>
                  <a:pt x="35" y="559"/>
                </a:lnTo>
                <a:lnTo>
                  <a:pt x="32" y="561"/>
                </a:lnTo>
                <a:lnTo>
                  <a:pt x="29" y="564"/>
                </a:lnTo>
                <a:lnTo>
                  <a:pt x="27" y="564"/>
                </a:lnTo>
                <a:close/>
                <a:moveTo>
                  <a:pt x="27" y="559"/>
                </a:moveTo>
                <a:lnTo>
                  <a:pt x="28" y="559"/>
                </a:lnTo>
                <a:lnTo>
                  <a:pt x="29" y="557"/>
                </a:lnTo>
                <a:lnTo>
                  <a:pt x="29" y="556"/>
                </a:lnTo>
                <a:lnTo>
                  <a:pt x="28" y="553"/>
                </a:lnTo>
                <a:lnTo>
                  <a:pt x="27" y="553"/>
                </a:lnTo>
                <a:lnTo>
                  <a:pt x="24" y="553"/>
                </a:lnTo>
                <a:lnTo>
                  <a:pt x="24" y="554"/>
                </a:lnTo>
                <a:lnTo>
                  <a:pt x="22" y="556"/>
                </a:lnTo>
                <a:lnTo>
                  <a:pt x="24" y="559"/>
                </a:lnTo>
                <a:lnTo>
                  <a:pt x="27" y="559"/>
                </a:lnTo>
                <a:close/>
                <a:moveTo>
                  <a:pt x="55" y="619"/>
                </a:moveTo>
                <a:lnTo>
                  <a:pt x="55" y="566"/>
                </a:lnTo>
                <a:lnTo>
                  <a:pt x="78" y="566"/>
                </a:lnTo>
                <a:lnTo>
                  <a:pt x="86" y="567"/>
                </a:lnTo>
                <a:lnTo>
                  <a:pt x="92" y="570"/>
                </a:lnTo>
                <a:lnTo>
                  <a:pt x="93" y="571"/>
                </a:lnTo>
                <a:lnTo>
                  <a:pt x="94" y="574"/>
                </a:lnTo>
                <a:lnTo>
                  <a:pt x="96" y="577"/>
                </a:lnTo>
                <a:lnTo>
                  <a:pt x="96" y="580"/>
                </a:lnTo>
                <a:lnTo>
                  <a:pt x="96" y="581"/>
                </a:lnTo>
                <a:lnTo>
                  <a:pt x="96" y="584"/>
                </a:lnTo>
                <a:lnTo>
                  <a:pt x="94" y="587"/>
                </a:lnTo>
                <a:lnTo>
                  <a:pt x="92" y="590"/>
                </a:lnTo>
                <a:lnTo>
                  <a:pt x="87" y="591"/>
                </a:lnTo>
                <a:lnTo>
                  <a:pt x="92" y="592"/>
                </a:lnTo>
                <a:lnTo>
                  <a:pt x="96" y="595"/>
                </a:lnTo>
                <a:lnTo>
                  <a:pt x="97" y="598"/>
                </a:lnTo>
                <a:lnTo>
                  <a:pt x="99" y="601"/>
                </a:lnTo>
                <a:lnTo>
                  <a:pt x="99" y="604"/>
                </a:lnTo>
                <a:lnTo>
                  <a:pt x="99" y="606"/>
                </a:lnTo>
                <a:lnTo>
                  <a:pt x="97" y="609"/>
                </a:lnTo>
                <a:lnTo>
                  <a:pt x="96" y="612"/>
                </a:lnTo>
                <a:lnTo>
                  <a:pt x="94" y="615"/>
                </a:lnTo>
                <a:lnTo>
                  <a:pt x="92" y="616"/>
                </a:lnTo>
                <a:lnTo>
                  <a:pt x="87" y="618"/>
                </a:lnTo>
                <a:lnTo>
                  <a:pt x="83" y="618"/>
                </a:lnTo>
                <a:lnTo>
                  <a:pt x="79" y="619"/>
                </a:lnTo>
                <a:lnTo>
                  <a:pt x="55" y="619"/>
                </a:lnTo>
                <a:close/>
                <a:moveTo>
                  <a:pt x="69" y="609"/>
                </a:moveTo>
                <a:lnTo>
                  <a:pt x="76" y="609"/>
                </a:lnTo>
                <a:lnTo>
                  <a:pt x="79" y="609"/>
                </a:lnTo>
                <a:lnTo>
                  <a:pt x="82" y="608"/>
                </a:lnTo>
                <a:lnTo>
                  <a:pt x="83" y="605"/>
                </a:lnTo>
                <a:lnTo>
                  <a:pt x="83" y="602"/>
                </a:lnTo>
                <a:lnTo>
                  <a:pt x="83" y="599"/>
                </a:lnTo>
                <a:lnTo>
                  <a:pt x="82" y="598"/>
                </a:lnTo>
                <a:lnTo>
                  <a:pt x="79" y="597"/>
                </a:lnTo>
                <a:lnTo>
                  <a:pt x="76" y="595"/>
                </a:lnTo>
                <a:lnTo>
                  <a:pt x="69" y="595"/>
                </a:lnTo>
                <a:lnTo>
                  <a:pt x="69" y="609"/>
                </a:lnTo>
                <a:close/>
                <a:moveTo>
                  <a:pt x="69" y="588"/>
                </a:moveTo>
                <a:lnTo>
                  <a:pt x="75" y="588"/>
                </a:lnTo>
                <a:lnTo>
                  <a:pt x="78" y="588"/>
                </a:lnTo>
                <a:lnTo>
                  <a:pt x="80" y="587"/>
                </a:lnTo>
                <a:lnTo>
                  <a:pt x="82" y="584"/>
                </a:lnTo>
                <a:lnTo>
                  <a:pt x="82" y="581"/>
                </a:lnTo>
                <a:lnTo>
                  <a:pt x="82" y="578"/>
                </a:lnTo>
                <a:lnTo>
                  <a:pt x="80" y="577"/>
                </a:lnTo>
                <a:lnTo>
                  <a:pt x="78" y="575"/>
                </a:lnTo>
                <a:lnTo>
                  <a:pt x="75" y="575"/>
                </a:lnTo>
                <a:lnTo>
                  <a:pt x="69" y="575"/>
                </a:lnTo>
                <a:lnTo>
                  <a:pt x="69" y="588"/>
                </a:lnTo>
                <a:close/>
                <a:moveTo>
                  <a:pt x="126" y="619"/>
                </a:moveTo>
                <a:lnTo>
                  <a:pt x="120" y="619"/>
                </a:lnTo>
                <a:lnTo>
                  <a:pt x="116" y="618"/>
                </a:lnTo>
                <a:lnTo>
                  <a:pt x="111" y="616"/>
                </a:lnTo>
                <a:lnTo>
                  <a:pt x="107" y="614"/>
                </a:lnTo>
                <a:lnTo>
                  <a:pt x="104" y="609"/>
                </a:lnTo>
                <a:lnTo>
                  <a:pt x="103" y="605"/>
                </a:lnTo>
                <a:lnTo>
                  <a:pt x="100" y="599"/>
                </a:lnTo>
                <a:lnTo>
                  <a:pt x="100" y="594"/>
                </a:lnTo>
                <a:lnTo>
                  <a:pt x="100" y="591"/>
                </a:lnTo>
                <a:lnTo>
                  <a:pt x="102" y="585"/>
                </a:lnTo>
                <a:lnTo>
                  <a:pt x="103" y="580"/>
                </a:lnTo>
                <a:lnTo>
                  <a:pt x="104" y="575"/>
                </a:lnTo>
                <a:lnTo>
                  <a:pt x="109" y="571"/>
                </a:lnTo>
                <a:lnTo>
                  <a:pt x="111" y="568"/>
                </a:lnTo>
                <a:lnTo>
                  <a:pt x="116" y="567"/>
                </a:lnTo>
                <a:lnTo>
                  <a:pt x="121" y="566"/>
                </a:lnTo>
                <a:lnTo>
                  <a:pt x="126" y="566"/>
                </a:lnTo>
                <a:lnTo>
                  <a:pt x="131" y="566"/>
                </a:lnTo>
                <a:lnTo>
                  <a:pt x="135" y="567"/>
                </a:lnTo>
                <a:lnTo>
                  <a:pt x="140" y="568"/>
                </a:lnTo>
                <a:lnTo>
                  <a:pt x="144" y="571"/>
                </a:lnTo>
                <a:lnTo>
                  <a:pt x="147" y="575"/>
                </a:lnTo>
                <a:lnTo>
                  <a:pt x="150" y="580"/>
                </a:lnTo>
                <a:lnTo>
                  <a:pt x="151" y="585"/>
                </a:lnTo>
                <a:lnTo>
                  <a:pt x="151" y="591"/>
                </a:lnTo>
                <a:lnTo>
                  <a:pt x="151" y="592"/>
                </a:lnTo>
                <a:lnTo>
                  <a:pt x="151" y="599"/>
                </a:lnTo>
                <a:lnTo>
                  <a:pt x="150" y="605"/>
                </a:lnTo>
                <a:lnTo>
                  <a:pt x="147" y="609"/>
                </a:lnTo>
                <a:lnTo>
                  <a:pt x="144" y="614"/>
                </a:lnTo>
                <a:lnTo>
                  <a:pt x="140" y="616"/>
                </a:lnTo>
                <a:lnTo>
                  <a:pt x="135" y="618"/>
                </a:lnTo>
                <a:lnTo>
                  <a:pt x="131" y="619"/>
                </a:lnTo>
                <a:lnTo>
                  <a:pt x="126" y="619"/>
                </a:lnTo>
                <a:close/>
                <a:moveTo>
                  <a:pt x="126" y="609"/>
                </a:moveTo>
                <a:lnTo>
                  <a:pt x="128" y="609"/>
                </a:lnTo>
                <a:lnTo>
                  <a:pt x="130" y="608"/>
                </a:lnTo>
                <a:lnTo>
                  <a:pt x="134" y="605"/>
                </a:lnTo>
                <a:lnTo>
                  <a:pt x="135" y="601"/>
                </a:lnTo>
                <a:lnTo>
                  <a:pt x="135" y="594"/>
                </a:lnTo>
                <a:lnTo>
                  <a:pt x="135" y="591"/>
                </a:lnTo>
                <a:lnTo>
                  <a:pt x="135" y="584"/>
                </a:lnTo>
                <a:lnTo>
                  <a:pt x="134" y="580"/>
                </a:lnTo>
                <a:lnTo>
                  <a:pt x="133" y="578"/>
                </a:lnTo>
                <a:lnTo>
                  <a:pt x="130" y="577"/>
                </a:lnTo>
                <a:lnTo>
                  <a:pt x="128" y="575"/>
                </a:lnTo>
                <a:lnTo>
                  <a:pt x="126" y="575"/>
                </a:lnTo>
                <a:lnTo>
                  <a:pt x="124" y="575"/>
                </a:lnTo>
                <a:lnTo>
                  <a:pt x="121" y="577"/>
                </a:lnTo>
                <a:lnTo>
                  <a:pt x="118" y="580"/>
                </a:lnTo>
                <a:lnTo>
                  <a:pt x="117" y="584"/>
                </a:lnTo>
                <a:lnTo>
                  <a:pt x="116" y="591"/>
                </a:lnTo>
                <a:lnTo>
                  <a:pt x="116" y="594"/>
                </a:lnTo>
                <a:lnTo>
                  <a:pt x="117" y="601"/>
                </a:lnTo>
                <a:lnTo>
                  <a:pt x="118" y="605"/>
                </a:lnTo>
                <a:lnTo>
                  <a:pt x="120" y="606"/>
                </a:lnTo>
                <a:lnTo>
                  <a:pt x="121" y="608"/>
                </a:lnTo>
                <a:lnTo>
                  <a:pt x="124" y="609"/>
                </a:lnTo>
                <a:lnTo>
                  <a:pt x="126" y="609"/>
                </a:lnTo>
                <a:close/>
                <a:moveTo>
                  <a:pt x="189" y="619"/>
                </a:moveTo>
                <a:lnTo>
                  <a:pt x="185" y="619"/>
                </a:lnTo>
                <a:lnTo>
                  <a:pt x="179" y="618"/>
                </a:lnTo>
                <a:lnTo>
                  <a:pt x="175" y="616"/>
                </a:lnTo>
                <a:lnTo>
                  <a:pt x="172" y="615"/>
                </a:lnTo>
                <a:lnTo>
                  <a:pt x="169" y="612"/>
                </a:lnTo>
                <a:lnTo>
                  <a:pt x="168" y="608"/>
                </a:lnTo>
                <a:lnTo>
                  <a:pt x="167" y="605"/>
                </a:lnTo>
                <a:lnTo>
                  <a:pt x="167" y="599"/>
                </a:lnTo>
                <a:lnTo>
                  <a:pt x="167" y="566"/>
                </a:lnTo>
                <a:lnTo>
                  <a:pt x="182" y="566"/>
                </a:lnTo>
                <a:lnTo>
                  <a:pt x="182" y="599"/>
                </a:lnTo>
                <a:lnTo>
                  <a:pt x="182" y="604"/>
                </a:lnTo>
                <a:lnTo>
                  <a:pt x="183" y="606"/>
                </a:lnTo>
                <a:lnTo>
                  <a:pt x="186" y="608"/>
                </a:lnTo>
                <a:lnTo>
                  <a:pt x="191" y="609"/>
                </a:lnTo>
                <a:lnTo>
                  <a:pt x="192" y="609"/>
                </a:lnTo>
                <a:lnTo>
                  <a:pt x="193" y="608"/>
                </a:lnTo>
                <a:lnTo>
                  <a:pt x="196" y="606"/>
                </a:lnTo>
                <a:lnTo>
                  <a:pt x="198" y="604"/>
                </a:lnTo>
                <a:lnTo>
                  <a:pt x="199" y="599"/>
                </a:lnTo>
                <a:lnTo>
                  <a:pt x="199" y="566"/>
                </a:lnTo>
                <a:lnTo>
                  <a:pt x="212" y="566"/>
                </a:lnTo>
                <a:lnTo>
                  <a:pt x="212" y="599"/>
                </a:lnTo>
                <a:lnTo>
                  <a:pt x="212" y="605"/>
                </a:lnTo>
                <a:lnTo>
                  <a:pt x="210" y="608"/>
                </a:lnTo>
                <a:lnTo>
                  <a:pt x="209" y="612"/>
                </a:lnTo>
                <a:lnTo>
                  <a:pt x="206" y="615"/>
                </a:lnTo>
                <a:lnTo>
                  <a:pt x="203" y="616"/>
                </a:lnTo>
                <a:lnTo>
                  <a:pt x="199" y="618"/>
                </a:lnTo>
                <a:lnTo>
                  <a:pt x="195" y="619"/>
                </a:lnTo>
                <a:lnTo>
                  <a:pt x="189" y="619"/>
                </a:lnTo>
                <a:close/>
                <a:moveTo>
                  <a:pt x="217" y="619"/>
                </a:moveTo>
                <a:lnTo>
                  <a:pt x="217" y="566"/>
                </a:lnTo>
                <a:lnTo>
                  <a:pt x="233" y="566"/>
                </a:lnTo>
                <a:lnTo>
                  <a:pt x="251" y="595"/>
                </a:lnTo>
                <a:lnTo>
                  <a:pt x="251" y="566"/>
                </a:lnTo>
                <a:lnTo>
                  <a:pt x="264" y="566"/>
                </a:lnTo>
                <a:lnTo>
                  <a:pt x="264" y="619"/>
                </a:lnTo>
                <a:lnTo>
                  <a:pt x="250" y="619"/>
                </a:lnTo>
                <a:lnTo>
                  <a:pt x="230" y="585"/>
                </a:lnTo>
                <a:lnTo>
                  <a:pt x="230" y="619"/>
                </a:lnTo>
                <a:lnTo>
                  <a:pt x="217" y="619"/>
                </a:lnTo>
                <a:close/>
                <a:moveTo>
                  <a:pt x="270" y="619"/>
                </a:moveTo>
                <a:lnTo>
                  <a:pt x="270" y="566"/>
                </a:lnTo>
                <a:lnTo>
                  <a:pt x="291" y="566"/>
                </a:lnTo>
                <a:lnTo>
                  <a:pt x="296" y="567"/>
                </a:lnTo>
                <a:lnTo>
                  <a:pt x="301" y="567"/>
                </a:lnTo>
                <a:lnTo>
                  <a:pt x="306" y="570"/>
                </a:lnTo>
                <a:lnTo>
                  <a:pt x="309" y="571"/>
                </a:lnTo>
                <a:lnTo>
                  <a:pt x="312" y="575"/>
                </a:lnTo>
                <a:lnTo>
                  <a:pt x="315" y="580"/>
                </a:lnTo>
                <a:lnTo>
                  <a:pt x="316" y="585"/>
                </a:lnTo>
                <a:lnTo>
                  <a:pt x="316" y="591"/>
                </a:lnTo>
                <a:lnTo>
                  <a:pt x="316" y="592"/>
                </a:lnTo>
                <a:lnTo>
                  <a:pt x="316" y="599"/>
                </a:lnTo>
                <a:lnTo>
                  <a:pt x="315" y="605"/>
                </a:lnTo>
                <a:lnTo>
                  <a:pt x="312" y="609"/>
                </a:lnTo>
                <a:lnTo>
                  <a:pt x="309" y="612"/>
                </a:lnTo>
                <a:lnTo>
                  <a:pt x="306" y="615"/>
                </a:lnTo>
                <a:lnTo>
                  <a:pt x="301" y="618"/>
                </a:lnTo>
                <a:lnTo>
                  <a:pt x="296" y="618"/>
                </a:lnTo>
                <a:lnTo>
                  <a:pt x="291" y="619"/>
                </a:lnTo>
                <a:lnTo>
                  <a:pt x="270" y="619"/>
                </a:lnTo>
                <a:close/>
                <a:moveTo>
                  <a:pt x="285" y="608"/>
                </a:moveTo>
                <a:lnTo>
                  <a:pt x="289" y="608"/>
                </a:lnTo>
                <a:lnTo>
                  <a:pt x="295" y="608"/>
                </a:lnTo>
                <a:lnTo>
                  <a:pt x="296" y="606"/>
                </a:lnTo>
                <a:lnTo>
                  <a:pt x="298" y="605"/>
                </a:lnTo>
                <a:lnTo>
                  <a:pt x="299" y="604"/>
                </a:lnTo>
                <a:lnTo>
                  <a:pt x="301" y="601"/>
                </a:lnTo>
                <a:lnTo>
                  <a:pt x="301" y="594"/>
                </a:lnTo>
                <a:lnTo>
                  <a:pt x="301" y="591"/>
                </a:lnTo>
                <a:lnTo>
                  <a:pt x="301" y="584"/>
                </a:lnTo>
                <a:lnTo>
                  <a:pt x="299" y="581"/>
                </a:lnTo>
                <a:lnTo>
                  <a:pt x="298" y="580"/>
                </a:lnTo>
                <a:lnTo>
                  <a:pt x="295" y="577"/>
                </a:lnTo>
                <a:lnTo>
                  <a:pt x="289" y="577"/>
                </a:lnTo>
                <a:lnTo>
                  <a:pt x="285" y="577"/>
                </a:lnTo>
                <a:lnTo>
                  <a:pt x="285" y="608"/>
                </a:lnTo>
                <a:close/>
                <a:moveTo>
                  <a:pt x="320" y="619"/>
                </a:moveTo>
                <a:lnTo>
                  <a:pt x="320" y="566"/>
                </a:lnTo>
                <a:lnTo>
                  <a:pt x="357" y="566"/>
                </a:lnTo>
                <a:lnTo>
                  <a:pt x="357" y="577"/>
                </a:lnTo>
                <a:lnTo>
                  <a:pt x="336" y="577"/>
                </a:lnTo>
                <a:lnTo>
                  <a:pt x="336" y="587"/>
                </a:lnTo>
                <a:lnTo>
                  <a:pt x="353" y="587"/>
                </a:lnTo>
                <a:lnTo>
                  <a:pt x="353" y="597"/>
                </a:lnTo>
                <a:lnTo>
                  <a:pt x="336" y="597"/>
                </a:lnTo>
                <a:lnTo>
                  <a:pt x="336" y="608"/>
                </a:lnTo>
                <a:lnTo>
                  <a:pt x="359" y="608"/>
                </a:lnTo>
                <a:lnTo>
                  <a:pt x="359" y="619"/>
                </a:lnTo>
                <a:lnTo>
                  <a:pt x="320" y="619"/>
                </a:lnTo>
                <a:close/>
                <a:moveTo>
                  <a:pt x="363" y="619"/>
                </a:moveTo>
                <a:lnTo>
                  <a:pt x="363" y="566"/>
                </a:lnTo>
                <a:lnTo>
                  <a:pt x="385" y="566"/>
                </a:lnTo>
                <a:lnTo>
                  <a:pt x="390" y="566"/>
                </a:lnTo>
                <a:lnTo>
                  <a:pt x="394" y="567"/>
                </a:lnTo>
                <a:lnTo>
                  <a:pt x="401" y="570"/>
                </a:lnTo>
                <a:lnTo>
                  <a:pt x="402" y="573"/>
                </a:lnTo>
                <a:lnTo>
                  <a:pt x="404" y="575"/>
                </a:lnTo>
                <a:lnTo>
                  <a:pt x="405" y="578"/>
                </a:lnTo>
                <a:lnTo>
                  <a:pt x="405" y="583"/>
                </a:lnTo>
                <a:lnTo>
                  <a:pt x="405" y="587"/>
                </a:lnTo>
                <a:lnTo>
                  <a:pt x="402" y="591"/>
                </a:lnTo>
                <a:lnTo>
                  <a:pt x="401" y="594"/>
                </a:lnTo>
                <a:lnTo>
                  <a:pt x="397" y="595"/>
                </a:lnTo>
                <a:lnTo>
                  <a:pt x="397" y="597"/>
                </a:lnTo>
                <a:lnTo>
                  <a:pt x="408" y="619"/>
                </a:lnTo>
                <a:lnTo>
                  <a:pt x="393" y="619"/>
                </a:lnTo>
                <a:lnTo>
                  <a:pt x="384" y="599"/>
                </a:lnTo>
                <a:lnTo>
                  <a:pt x="378" y="599"/>
                </a:lnTo>
                <a:lnTo>
                  <a:pt x="378" y="619"/>
                </a:lnTo>
                <a:lnTo>
                  <a:pt x="363" y="619"/>
                </a:lnTo>
                <a:close/>
                <a:moveTo>
                  <a:pt x="378" y="591"/>
                </a:moveTo>
                <a:lnTo>
                  <a:pt x="383" y="591"/>
                </a:lnTo>
                <a:lnTo>
                  <a:pt x="387" y="590"/>
                </a:lnTo>
                <a:lnTo>
                  <a:pt x="388" y="588"/>
                </a:lnTo>
                <a:lnTo>
                  <a:pt x="390" y="587"/>
                </a:lnTo>
                <a:lnTo>
                  <a:pt x="391" y="583"/>
                </a:lnTo>
                <a:lnTo>
                  <a:pt x="390" y="580"/>
                </a:lnTo>
                <a:lnTo>
                  <a:pt x="388" y="578"/>
                </a:lnTo>
                <a:lnTo>
                  <a:pt x="387" y="577"/>
                </a:lnTo>
                <a:lnTo>
                  <a:pt x="383" y="575"/>
                </a:lnTo>
                <a:lnTo>
                  <a:pt x="378" y="575"/>
                </a:lnTo>
                <a:lnTo>
                  <a:pt x="378" y="591"/>
                </a:lnTo>
                <a:close/>
                <a:moveTo>
                  <a:pt x="411" y="619"/>
                </a:moveTo>
                <a:lnTo>
                  <a:pt x="411" y="566"/>
                </a:lnTo>
                <a:lnTo>
                  <a:pt x="434" y="566"/>
                </a:lnTo>
                <a:lnTo>
                  <a:pt x="438" y="566"/>
                </a:lnTo>
                <a:lnTo>
                  <a:pt x="442" y="567"/>
                </a:lnTo>
                <a:lnTo>
                  <a:pt x="449" y="570"/>
                </a:lnTo>
                <a:lnTo>
                  <a:pt x="450" y="573"/>
                </a:lnTo>
                <a:lnTo>
                  <a:pt x="452" y="575"/>
                </a:lnTo>
                <a:lnTo>
                  <a:pt x="453" y="578"/>
                </a:lnTo>
                <a:lnTo>
                  <a:pt x="453" y="583"/>
                </a:lnTo>
                <a:lnTo>
                  <a:pt x="453" y="587"/>
                </a:lnTo>
                <a:lnTo>
                  <a:pt x="450" y="591"/>
                </a:lnTo>
                <a:lnTo>
                  <a:pt x="448" y="594"/>
                </a:lnTo>
                <a:lnTo>
                  <a:pt x="445" y="595"/>
                </a:lnTo>
                <a:lnTo>
                  <a:pt x="445" y="597"/>
                </a:lnTo>
                <a:lnTo>
                  <a:pt x="456" y="618"/>
                </a:lnTo>
                <a:lnTo>
                  <a:pt x="473" y="566"/>
                </a:lnTo>
                <a:lnTo>
                  <a:pt x="490" y="566"/>
                </a:lnTo>
                <a:lnTo>
                  <a:pt x="508" y="619"/>
                </a:lnTo>
                <a:lnTo>
                  <a:pt x="493" y="619"/>
                </a:lnTo>
                <a:lnTo>
                  <a:pt x="489" y="608"/>
                </a:lnTo>
                <a:lnTo>
                  <a:pt x="472" y="608"/>
                </a:lnTo>
                <a:lnTo>
                  <a:pt x="469" y="619"/>
                </a:lnTo>
                <a:lnTo>
                  <a:pt x="456" y="619"/>
                </a:lnTo>
                <a:lnTo>
                  <a:pt x="455" y="619"/>
                </a:lnTo>
                <a:lnTo>
                  <a:pt x="441" y="619"/>
                </a:lnTo>
                <a:lnTo>
                  <a:pt x="431" y="599"/>
                </a:lnTo>
                <a:lnTo>
                  <a:pt x="426" y="599"/>
                </a:lnTo>
                <a:lnTo>
                  <a:pt x="426" y="619"/>
                </a:lnTo>
                <a:lnTo>
                  <a:pt x="411" y="619"/>
                </a:lnTo>
                <a:close/>
                <a:moveTo>
                  <a:pt x="426" y="591"/>
                </a:moveTo>
                <a:lnTo>
                  <a:pt x="431" y="591"/>
                </a:lnTo>
                <a:lnTo>
                  <a:pt x="435" y="590"/>
                </a:lnTo>
                <a:lnTo>
                  <a:pt x="436" y="588"/>
                </a:lnTo>
                <a:lnTo>
                  <a:pt x="438" y="587"/>
                </a:lnTo>
                <a:lnTo>
                  <a:pt x="439" y="583"/>
                </a:lnTo>
                <a:lnTo>
                  <a:pt x="438" y="580"/>
                </a:lnTo>
                <a:lnTo>
                  <a:pt x="436" y="578"/>
                </a:lnTo>
                <a:lnTo>
                  <a:pt x="435" y="577"/>
                </a:lnTo>
                <a:lnTo>
                  <a:pt x="431" y="575"/>
                </a:lnTo>
                <a:lnTo>
                  <a:pt x="426" y="575"/>
                </a:lnTo>
                <a:lnTo>
                  <a:pt x="426" y="591"/>
                </a:lnTo>
                <a:close/>
                <a:moveTo>
                  <a:pt x="480" y="581"/>
                </a:moveTo>
                <a:lnTo>
                  <a:pt x="474" y="599"/>
                </a:lnTo>
                <a:lnTo>
                  <a:pt x="486" y="599"/>
                </a:lnTo>
                <a:lnTo>
                  <a:pt x="480" y="581"/>
                </a:lnTo>
                <a:close/>
                <a:moveTo>
                  <a:pt x="484" y="563"/>
                </a:moveTo>
                <a:lnTo>
                  <a:pt x="484" y="553"/>
                </a:lnTo>
                <a:lnTo>
                  <a:pt x="494" y="553"/>
                </a:lnTo>
                <a:lnTo>
                  <a:pt x="494" y="563"/>
                </a:lnTo>
                <a:lnTo>
                  <a:pt x="484" y="563"/>
                </a:lnTo>
                <a:close/>
                <a:moveTo>
                  <a:pt x="467" y="563"/>
                </a:moveTo>
                <a:lnTo>
                  <a:pt x="467" y="553"/>
                </a:lnTo>
                <a:lnTo>
                  <a:pt x="479" y="553"/>
                </a:lnTo>
                <a:lnTo>
                  <a:pt x="479" y="563"/>
                </a:lnTo>
                <a:lnTo>
                  <a:pt x="467" y="563"/>
                </a:lnTo>
                <a:close/>
                <a:moveTo>
                  <a:pt x="515" y="619"/>
                </a:moveTo>
                <a:lnTo>
                  <a:pt x="515" y="577"/>
                </a:lnTo>
                <a:lnTo>
                  <a:pt x="501" y="577"/>
                </a:lnTo>
                <a:lnTo>
                  <a:pt x="501" y="566"/>
                </a:lnTo>
                <a:lnTo>
                  <a:pt x="545" y="566"/>
                </a:lnTo>
                <a:lnTo>
                  <a:pt x="545" y="577"/>
                </a:lnTo>
                <a:lnTo>
                  <a:pt x="531" y="577"/>
                </a:lnTo>
                <a:lnTo>
                  <a:pt x="531" y="619"/>
                </a:lnTo>
                <a:lnTo>
                  <a:pt x="515" y="619"/>
                </a:lnTo>
                <a:close/>
                <a:moveTo>
                  <a:pt x="559" y="619"/>
                </a:moveTo>
                <a:lnTo>
                  <a:pt x="559" y="577"/>
                </a:lnTo>
                <a:lnTo>
                  <a:pt x="547" y="577"/>
                </a:lnTo>
                <a:lnTo>
                  <a:pt x="547" y="566"/>
                </a:lnTo>
                <a:lnTo>
                  <a:pt x="589" y="566"/>
                </a:lnTo>
                <a:lnTo>
                  <a:pt x="589" y="577"/>
                </a:lnTo>
                <a:lnTo>
                  <a:pt x="575" y="577"/>
                </a:lnTo>
                <a:lnTo>
                  <a:pt x="575" y="619"/>
                </a:lnTo>
                <a:lnTo>
                  <a:pt x="559" y="619"/>
                </a:lnTo>
                <a:close/>
                <a:moveTo>
                  <a:pt x="592" y="619"/>
                </a:moveTo>
                <a:lnTo>
                  <a:pt x="592" y="566"/>
                </a:lnTo>
                <a:lnTo>
                  <a:pt x="628" y="566"/>
                </a:lnTo>
                <a:lnTo>
                  <a:pt x="628" y="577"/>
                </a:lnTo>
                <a:lnTo>
                  <a:pt x="607" y="577"/>
                </a:lnTo>
                <a:lnTo>
                  <a:pt x="607" y="587"/>
                </a:lnTo>
                <a:lnTo>
                  <a:pt x="624" y="587"/>
                </a:lnTo>
                <a:lnTo>
                  <a:pt x="624" y="597"/>
                </a:lnTo>
                <a:lnTo>
                  <a:pt x="607" y="597"/>
                </a:lnTo>
                <a:lnTo>
                  <a:pt x="607" y="608"/>
                </a:lnTo>
                <a:lnTo>
                  <a:pt x="630" y="608"/>
                </a:lnTo>
                <a:lnTo>
                  <a:pt x="630" y="619"/>
                </a:lnTo>
                <a:lnTo>
                  <a:pt x="592" y="619"/>
                </a:lnTo>
                <a:close/>
                <a:moveTo>
                  <a:pt x="634" y="619"/>
                </a:moveTo>
                <a:lnTo>
                  <a:pt x="634" y="566"/>
                </a:lnTo>
                <a:lnTo>
                  <a:pt x="650" y="566"/>
                </a:lnTo>
                <a:lnTo>
                  <a:pt x="650" y="608"/>
                </a:lnTo>
                <a:lnTo>
                  <a:pt x="669" y="608"/>
                </a:lnTo>
                <a:lnTo>
                  <a:pt x="669" y="619"/>
                </a:lnTo>
                <a:lnTo>
                  <a:pt x="634" y="619"/>
                </a:lnTo>
                <a:close/>
                <a:moveTo>
                  <a:pt x="688" y="619"/>
                </a:moveTo>
                <a:lnTo>
                  <a:pt x="678" y="619"/>
                </a:lnTo>
                <a:lnTo>
                  <a:pt x="671" y="616"/>
                </a:lnTo>
                <a:lnTo>
                  <a:pt x="671" y="605"/>
                </a:lnTo>
                <a:lnTo>
                  <a:pt x="678" y="608"/>
                </a:lnTo>
                <a:lnTo>
                  <a:pt x="682" y="608"/>
                </a:lnTo>
                <a:lnTo>
                  <a:pt x="686" y="609"/>
                </a:lnTo>
                <a:lnTo>
                  <a:pt x="691" y="608"/>
                </a:lnTo>
                <a:lnTo>
                  <a:pt x="693" y="608"/>
                </a:lnTo>
                <a:lnTo>
                  <a:pt x="695" y="606"/>
                </a:lnTo>
                <a:lnTo>
                  <a:pt x="695" y="604"/>
                </a:lnTo>
                <a:lnTo>
                  <a:pt x="695" y="602"/>
                </a:lnTo>
                <a:lnTo>
                  <a:pt x="693" y="601"/>
                </a:lnTo>
                <a:lnTo>
                  <a:pt x="692" y="599"/>
                </a:lnTo>
                <a:lnTo>
                  <a:pt x="688" y="598"/>
                </a:lnTo>
                <a:lnTo>
                  <a:pt x="685" y="598"/>
                </a:lnTo>
                <a:lnTo>
                  <a:pt x="679" y="597"/>
                </a:lnTo>
                <a:lnTo>
                  <a:pt x="674" y="594"/>
                </a:lnTo>
                <a:lnTo>
                  <a:pt x="672" y="588"/>
                </a:lnTo>
                <a:lnTo>
                  <a:pt x="671" y="585"/>
                </a:lnTo>
                <a:lnTo>
                  <a:pt x="671" y="581"/>
                </a:lnTo>
                <a:lnTo>
                  <a:pt x="671" y="578"/>
                </a:lnTo>
                <a:lnTo>
                  <a:pt x="672" y="575"/>
                </a:lnTo>
                <a:lnTo>
                  <a:pt x="674" y="573"/>
                </a:lnTo>
                <a:lnTo>
                  <a:pt x="675" y="570"/>
                </a:lnTo>
                <a:lnTo>
                  <a:pt x="678" y="567"/>
                </a:lnTo>
                <a:lnTo>
                  <a:pt x="682" y="566"/>
                </a:lnTo>
                <a:lnTo>
                  <a:pt x="686" y="566"/>
                </a:lnTo>
                <a:lnTo>
                  <a:pt x="691" y="566"/>
                </a:lnTo>
                <a:lnTo>
                  <a:pt x="701" y="566"/>
                </a:lnTo>
                <a:lnTo>
                  <a:pt x="706" y="568"/>
                </a:lnTo>
                <a:lnTo>
                  <a:pt x="706" y="578"/>
                </a:lnTo>
                <a:lnTo>
                  <a:pt x="699" y="577"/>
                </a:lnTo>
                <a:lnTo>
                  <a:pt x="692" y="575"/>
                </a:lnTo>
                <a:lnTo>
                  <a:pt x="689" y="577"/>
                </a:lnTo>
                <a:lnTo>
                  <a:pt x="686" y="577"/>
                </a:lnTo>
                <a:lnTo>
                  <a:pt x="685" y="578"/>
                </a:lnTo>
                <a:lnTo>
                  <a:pt x="685" y="581"/>
                </a:lnTo>
                <a:lnTo>
                  <a:pt x="685" y="583"/>
                </a:lnTo>
                <a:lnTo>
                  <a:pt x="686" y="584"/>
                </a:lnTo>
                <a:lnTo>
                  <a:pt x="691" y="585"/>
                </a:lnTo>
                <a:lnTo>
                  <a:pt x="695" y="585"/>
                </a:lnTo>
                <a:lnTo>
                  <a:pt x="701" y="588"/>
                </a:lnTo>
                <a:lnTo>
                  <a:pt x="706" y="591"/>
                </a:lnTo>
                <a:lnTo>
                  <a:pt x="708" y="595"/>
                </a:lnTo>
                <a:lnTo>
                  <a:pt x="709" y="598"/>
                </a:lnTo>
                <a:lnTo>
                  <a:pt x="709" y="602"/>
                </a:lnTo>
                <a:lnTo>
                  <a:pt x="709" y="606"/>
                </a:lnTo>
                <a:lnTo>
                  <a:pt x="708" y="609"/>
                </a:lnTo>
                <a:lnTo>
                  <a:pt x="706" y="612"/>
                </a:lnTo>
                <a:lnTo>
                  <a:pt x="703" y="615"/>
                </a:lnTo>
                <a:lnTo>
                  <a:pt x="701" y="618"/>
                </a:lnTo>
                <a:lnTo>
                  <a:pt x="698" y="619"/>
                </a:lnTo>
                <a:lnTo>
                  <a:pt x="693" y="619"/>
                </a:lnTo>
                <a:lnTo>
                  <a:pt x="688" y="619"/>
                </a:lnTo>
                <a:close/>
                <a:moveTo>
                  <a:pt x="713" y="619"/>
                </a:moveTo>
                <a:lnTo>
                  <a:pt x="713" y="566"/>
                </a:lnTo>
                <a:lnTo>
                  <a:pt x="750" y="566"/>
                </a:lnTo>
                <a:lnTo>
                  <a:pt x="750" y="577"/>
                </a:lnTo>
                <a:lnTo>
                  <a:pt x="727" y="577"/>
                </a:lnTo>
                <a:lnTo>
                  <a:pt x="727" y="587"/>
                </a:lnTo>
                <a:lnTo>
                  <a:pt x="746" y="587"/>
                </a:lnTo>
                <a:lnTo>
                  <a:pt x="746" y="597"/>
                </a:lnTo>
                <a:lnTo>
                  <a:pt x="727" y="597"/>
                </a:lnTo>
                <a:lnTo>
                  <a:pt x="727" y="608"/>
                </a:lnTo>
                <a:lnTo>
                  <a:pt x="750" y="608"/>
                </a:lnTo>
                <a:lnTo>
                  <a:pt x="750" y="619"/>
                </a:lnTo>
                <a:lnTo>
                  <a:pt x="713" y="619"/>
                </a:lnTo>
                <a:close/>
                <a:moveTo>
                  <a:pt x="756" y="619"/>
                </a:moveTo>
                <a:lnTo>
                  <a:pt x="756" y="566"/>
                </a:lnTo>
                <a:lnTo>
                  <a:pt x="778" y="566"/>
                </a:lnTo>
                <a:lnTo>
                  <a:pt x="782" y="566"/>
                </a:lnTo>
                <a:lnTo>
                  <a:pt x="787" y="567"/>
                </a:lnTo>
                <a:lnTo>
                  <a:pt x="792" y="570"/>
                </a:lnTo>
                <a:lnTo>
                  <a:pt x="795" y="573"/>
                </a:lnTo>
                <a:lnTo>
                  <a:pt x="797" y="575"/>
                </a:lnTo>
                <a:lnTo>
                  <a:pt x="798" y="578"/>
                </a:lnTo>
                <a:lnTo>
                  <a:pt x="798" y="583"/>
                </a:lnTo>
                <a:lnTo>
                  <a:pt x="797" y="587"/>
                </a:lnTo>
                <a:lnTo>
                  <a:pt x="795" y="591"/>
                </a:lnTo>
                <a:lnTo>
                  <a:pt x="792" y="594"/>
                </a:lnTo>
                <a:lnTo>
                  <a:pt x="790" y="595"/>
                </a:lnTo>
                <a:lnTo>
                  <a:pt x="790" y="597"/>
                </a:lnTo>
                <a:lnTo>
                  <a:pt x="801" y="619"/>
                </a:lnTo>
                <a:lnTo>
                  <a:pt x="785" y="619"/>
                </a:lnTo>
                <a:lnTo>
                  <a:pt x="775" y="599"/>
                </a:lnTo>
                <a:lnTo>
                  <a:pt x="770" y="599"/>
                </a:lnTo>
                <a:lnTo>
                  <a:pt x="770" y="619"/>
                </a:lnTo>
                <a:lnTo>
                  <a:pt x="756" y="619"/>
                </a:lnTo>
                <a:close/>
                <a:moveTo>
                  <a:pt x="770" y="591"/>
                </a:moveTo>
                <a:lnTo>
                  <a:pt x="775" y="591"/>
                </a:lnTo>
                <a:lnTo>
                  <a:pt x="780" y="590"/>
                </a:lnTo>
                <a:lnTo>
                  <a:pt x="781" y="588"/>
                </a:lnTo>
                <a:lnTo>
                  <a:pt x="782" y="587"/>
                </a:lnTo>
                <a:lnTo>
                  <a:pt x="782" y="583"/>
                </a:lnTo>
                <a:lnTo>
                  <a:pt x="782" y="580"/>
                </a:lnTo>
                <a:lnTo>
                  <a:pt x="781" y="578"/>
                </a:lnTo>
                <a:lnTo>
                  <a:pt x="780" y="577"/>
                </a:lnTo>
                <a:lnTo>
                  <a:pt x="775" y="575"/>
                </a:lnTo>
                <a:lnTo>
                  <a:pt x="770" y="575"/>
                </a:lnTo>
                <a:lnTo>
                  <a:pt x="770" y="591"/>
                </a:lnTo>
                <a:close/>
                <a:moveTo>
                  <a:pt x="200" y="334"/>
                </a:moveTo>
                <a:lnTo>
                  <a:pt x="268" y="334"/>
                </a:lnTo>
                <a:lnTo>
                  <a:pt x="234" y="222"/>
                </a:lnTo>
                <a:lnTo>
                  <a:pt x="200" y="334"/>
                </a:lnTo>
                <a:close/>
                <a:moveTo>
                  <a:pt x="431" y="437"/>
                </a:moveTo>
                <a:lnTo>
                  <a:pt x="460" y="437"/>
                </a:lnTo>
                <a:lnTo>
                  <a:pt x="460" y="513"/>
                </a:lnTo>
                <a:lnTo>
                  <a:pt x="268" y="513"/>
                </a:lnTo>
                <a:lnTo>
                  <a:pt x="268" y="437"/>
                </a:lnTo>
                <a:lnTo>
                  <a:pt x="301" y="437"/>
                </a:lnTo>
                <a:lnTo>
                  <a:pt x="292" y="412"/>
                </a:lnTo>
                <a:lnTo>
                  <a:pt x="176" y="412"/>
                </a:lnTo>
                <a:lnTo>
                  <a:pt x="168" y="437"/>
                </a:lnTo>
                <a:lnTo>
                  <a:pt x="200" y="437"/>
                </a:lnTo>
                <a:lnTo>
                  <a:pt x="200" y="513"/>
                </a:lnTo>
                <a:lnTo>
                  <a:pt x="10" y="513"/>
                </a:lnTo>
                <a:lnTo>
                  <a:pt x="10" y="437"/>
                </a:lnTo>
                <a:lnTo>
                  <a:pt x="38" y="436"/>
                </a:lnTo>
                <a:lnTo>
                  <a:pt x="151" y="138"/>
                </a:lnTo>
                <a:lnTo>
                  <a:pt x="320" y="138"/>
                </a:lnTo>
                <a:lnTo>
                  <a:pt x="431" y="437"/>
                </a:lnTo>
                <a:close/>
                <a:moveTo>
                  <a:pt x="603" y="138"/>
                </a:moveTo>
                <a:lnTo>
                  <a:pt x="790" y="138"/>
                </a:lnTo>
                <a:lnTo>
                  <a:pt x="791" y="213"/>
                </a:lnTo>
                <a:lnTo>
                  <a:pt x="757" y="216"/>
                </a:lnTo>
                <a:lnTo>
                  <a:pt x="757" y="405"/>
                </a:lnTo>
                <a:lnTo>
                  <a:pt x="757" y="419"/>
                </a:lnTo>
                <a:lnTo>
                  <a:pt x="754" y="433"/>
                </a:lnTo>
                <a:lnTo>
                  <a:pt x="751" y="444"/>
                </a:lnTo>
                <a:lnTo>
                  <a:pt x="749" y="456"/>
                </a:lnTo>
                <a:lnTo>
                  <a:pt x="743" y="466"/>
                </a:lnTo>
                <a:lnTo>
                  <a:pt x="737" y="474"/>
                </a:lnTo>
                <a:lnTo>
                  <a:pt x="730" y="482"/>
                </a:lnTo>
                <a:lnTo>
                  <a:pt x="723" y="489"/>
                </a:lnTo>
                <a:lnTo>
                  <a:pt x="715" y="495"/>
                </a:lnTo>
                <a:lnTo>
                  <a:pt x="705" y="499"/>
                </a:lnTo>
                <a:lnTo>
                  <a:pt x="695" y="504"/>
                </a:lnTo>
                <a:lnTo>
                  <a:pt x="684" y="506"/>
                </a:lnTo>
                <a:lnTo>
                  <a:pt x="672" y="509"/>
                </a:lnTo>
                <a:lnTo>
                  <a:pt x="661" y="511"/>
                </a:lnTo>
                <a:lnTo>
                  <a:pt x="648" y="512"/>
                </a:lnTo>
                <a:lnTo>
                  <a:pt x="634" y="512"/>
                </a:lnTo>
                <a:lnTo>
                  <a:pt x="479" y="512"/>
                </a:lnTo>
                <a:lnTo>
                  <a:pt x="479" y="420"/>
                </a:lnTo>
                <a:lnTo>
                  <a:pt x="445" y="419"/>
                </a:lnTo>
                <a:lnTo>
                  <a:pt x="408" y="317"/>
                </a:lnTo>
                <a:lnTo>
                  <a:pt x="408" y="216"/>
                </a:lnTo>
                <a:lnTo>
                  <a:pt x="376" y="215"/>
                </a:lnTo>
                <a:lnTo>
                  <a:pt x="376" y="138"/>
                </a:lnTo>
                <a:lnTo>
                  <a:pt x="563" y="138"/>
                </a:lnTo>
                <a:lnTo>
                  <a:pt x="563" y="213"/>
                </a:lnTo>
                <a:lnTo>
                  <a:pt x="528" y="216"/>
                </a:lnTo>
                <a:lnTo>
                  <a:pt x="530" y="399"/>
                </a:lnTo>
                <a:lnTo>
                  <a:pt x="530" y="406"/>
                </a:lnTo>
                <a:lnTo>
                  <a:pt x="531" y="412"/>
                </a:lnTo>
                <a:lnTo>
                  <a:pt x="532" y="418"/>
                </a:lnTo>
                <a:lnTo>
                  <a:pt x="534" y="419"/>
                </a:lnTo>
                <a:lnTo>
                  <a:pt x="535" y="420"/>
                </a:lnTo>
                <a:lnTo>
                  <a:pt x="538" y="422"/>
                </a:lnTo>
                <a:lnTo>
                  <a:pt x="539" y="422"/>
                </a:lnTo>
                <a:lnTo>
                  <a:pt x="544" y="423"/>
                </a:lnTo>
                <a:lnTo>
                  <a:pt x="549" y="425"/>
                </a:lnTo>
                <a:lnTo>
                  <a:pt x="555" y="425"/>
                </a:lnTo>
                <a:lnTo>
                  <a:pt x="613" y="425"/>
                </a:lnTo>
                <a:lnTo>
                  <a:pt x="619" y="425"/>
                </a:lnTo>
                <a:lnTo>
                  <a:pt x="624" y="423"/>
                </a:lnTo>
                <a:lnTo>
                  <a:pt x="628" y="422"/>
                </a:lnTo>
                <a:lnTo>
                  <a:pt x="631" y="419"/>
                </a:lnTo>
                <a:lnTo>
                  <a:pt x="633" y="415"/>
                </a:lnTo>
                <a:lnTo>
                  <a:pt x="636" y="411"/>
                </a:lnTo>
                <a:lnTo>
                  <a:pt x="636" y="405"/>
                </a:lnTo>
                <a:lnTo>
                  <a:pt x="636" y="399"/>
                </a:lnTo>
                <a:lnTo>
                  <a:pt x="636" y="216"/>
                </a:lnTo>
                <a:lnTo>
                  <a:pt x="603" y="213"/>
                </a:lnTo>
                <a:lnTo>
                  <a:pt x="603" y="138"/>
                </a:lnTo>
                <a:close/>
                <a:moveTo>
                  <a:pt x="239" y="119"/>
                </a:moveTo>
                <a:lnTo>
                  <a:pt x="230" y="119"/>
                </a:lnTo>
                <a:lnTo>
                  <a:pt x="219" y="117"/>
                </a:lnTo>
                <a:lnTo>
                  <a:pt x="213" y="116"/>
                </a:lnTo>
                <a:lnTo>
                  <a:pt x="207" y="114"/>
                </a:lnTo>
                <a:lnTo>
                  <a:pt x="198" y="109"/>
                </a:lnTo>
                <a:lnTo>
                  <a:pt x="193" y="106"/>
                </a:lnTo>
                <a:lnTo>
                  <a:pt x="189" y="102"/>
                </a:lnTo>
                <a:lnTo>
                  <a:pt x="185" y="98"/>
                </a:lnTo>
                <a:lnTo>
                  <a:pt x="182" y="93"/>
                </a:lnTo>
                <a:lnTo>
                  <a:pt x="179" y="89"/>
                </a:lnTo>
                <a:lnTo>
                  <a:pt x="176" y="85"/>
                </a:lnTo>
                <a:lnTo>
                  <a:pt x="174" y="74"/>
                </a:lnTo>
                <a:lnTo>
                  <a:pt x="172" y="62"/>
                </a:lnTo>
                <a:lnTo>
                  <a:pt x="172" y="57"/>
                </a:lnTo>
                <a:lnTo>
                  <a:pt x="174" y="45"/>
                </a:lnTo>
                <a:lnTo>
                  <a:pt x="175" y="40"/>
                </a:lnTo>
                <a:lnTo>
                  <a:pt x="176" y="34"/>
                </a:lnTo>
                <a:lnTo>
                  <a:pt x="179" y="30"/>
                </a:lnTo>
                <a:lnTo>
                  <a:pt x="182" y="24"/>
                </a:lnTo>
                <a:lnTo>
                  <a:pt x="185" y="20"/>
                </a:lnTo>
                <a:lnTo>
                  <a:pt x="189" y="16"/>
                </a:lnTo>
                <a:lnTo>
                  <a:pt x="193" y="13"/>
                </a:lnTo>
                <a:lnTo>
                  <a:pt x="198" y="9"/>
                </a:lnTo>
                <a:lnTo>
                  <a:pt x="202" y="6"/>
                </a:lnTo>
                <a:lnTo>
                  <a:pt x="207" y="4"/>
                </a:lnTo>
                <a:lnTo>
                  <a:pt x="213" y="2"/>
                </a:lnTo>
                <a:lnTo>
                  <a:pt x="219" y="2"/>
                </a:lnTo>
                <a:lnTo>
                  <a:pt x="230" y="0"/>
                </a:lnTo>
                <a:lnTo>
                  <a:pt x="237" y="0"/>
                </a:lnTo>
                <a:lnTo>
                  <a:pt x="250" y="0"/>
                </a:lnTo>
                <a:lnTo>
                  <a:pt x="256" y="2"/>
                </a:lnTo>
                <a:lnTo>
                  <a:pt x="260" y="4"/>
                </a:lnTo>
                <a:lnTo>
                  <a:pt x="270" y="9"/>
                </a:lnTo>
                <a:lnTo>
                  <a:pt x="275" y="13"/>
                </a:lnTo>
                <a:lnTo>
                  <a:pt x="280" y="16"/>
                </a:lnTo>
                <a:lnTo>
                  <a:pt x="282" y="20"/>
                </a:lnTo>
                <a:lnTo>
                  <a:pt x="287" y="24"/>
                </a:lnTo>
                <a:lnTo>
                  <a:pt x="289" y="28"/>
                </a:lnTo>
                <a:lnTo>
                  <a:pt x="291" y="34"/>
                </a:lnTo>
                <a:lnTo>
                  <a:pt x="295" y="44"/>
                </a:lnTo>
                <a:lnTo>
                  <a:pt x="296" y="57"/>
                </a:lnTo>
                <a:lnTo>
                  <a:pt x="296" y="62"/>
                </a:lnTo>
                <a:lnTo>
                  <a:pt x="295" y="74"/>
                </a:lnTo>
                <a:lnTo>
                  <a:pt x="294" y="79"/>
                </a:lnTo>
                <a:lnTo>
                  <a:pt x="291" y="83"/>
                </a:lnTo>
                <a:lnTo>
                  <a:pt x="289" y="89"/>
                </a:lnTo>
                <a:lnTo>
                  <a:pt x="287" y="93"/>
                </a:lnTo>
                <a:lnTo>
                  <a:pt x="282" y="98"/>
                </a:lnTo>
                <a:lnTo>
                  <a:pt x="280" y="102"/>
                </a:lnTo>
                <a:lnTo>
                  <a:pt x="275" y="106"/>
                </a:lnTo>
                <a:lnTo>
                  <a:pt x="271" y="109"/>
                </a:lnTo>
                <a:lnTo>
                  <a:pt x="265" y="112"/>
                </a:lnTo>
                <a:lnTo>
                  <a:pt x="261" y="114"/>
                </a:lnTo>
                <a:lnTo>
                  <a:pt x="256" y="116"/>
                </a:lnTo>
                <a:lnTo>
                  <a:pt x="250" y="117"/>
                </a:lnTo>
                <a:lnTo>
                  <a:pt x="239" y="11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3" name="Freeform 162">
            <a:extLst>
              <a:ext uri="{FF2B5EF4-FFF2-40B4-BE49-F238E27FC236}">
                <a16:creationId xmlns:a16="http://schemas.microsoft.com/office/drawing/2014/main" id="{DEB0421E-E23E-361D-F0CC-170372D210F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48701" y="6297254"/>
            <a:ext cx="455009" cy="54000"/>
          </a:xfrm>
          <a:custGeom>
            <a:avLst/>
            <a:gdLst>
              <a:gd name="T0" fmla="*/ 81 w 1938"/>
              <a:gd name="T1" fmla="*/ 222 h 230"/>
              <a:gd name="T2" fmla="*/ 6 w 1938"/>
              <a:gd name="T3" fmla="*/ 11 h 230"/>
              <a:gd name="T4" fmla="*/ 71 w 1938"/>
              <a:gd name="T5" fmla="*/ 104 h 230"/>
              <a:gd name="T6" fmla="*/ 167 w 1938"/>
              <a:gd name="T7" fmla="*/ 11 h 230"/>
              <a:gd name="T8" fmla="*/ 184 w 1938"/>
              <a:gd name="T9" fmla="*/ 222 h 230"/>
              <a:gd name="T10" fmla="*/ 1611 w 1938"/>
              <a:gd name="T11" fmla="*/ 222 h 230"/>
              <a:gd name="T12" fmla="*/ 1479 w 1938"/>
              <a:gd name="T13" fmla="*/ 200 h 230"/>
              <a:gd name="T14" fmla="*/ 1383 w 1938"/>
              <a:gd name="T15" fmla="*/ 217 h 230"/>
              <a:gd name="T16" fmla="*/ 1392 w 1938"/>
              <a:gd name="T17" fmla="*/ 5 h 230"/>
              <a:gd name="T18" fmla="*/ 1581 w 1938"/>
              <a:gd name="T19" fmla="*/ 22 h 230"/>
              <a:gd name="T20" fmla="*/ 1660 w 1938"/>
              <a:gd name="T21" fmla="*/ 17 h 230"/>
              <a:gd name="T22" fmla="*/ 1818 w 1938"/>
              <a:gd name="T23" fmla="*/ 21 h 230"/>
              <a:gd name="T24" fmla="*/ 1930 w 1938"/>
              <a:gd name="T25" fmla="*/ 213 h 230"/>
              <a:gd name="T26" fmla="*/ 1755 w 1938"/>
              <a:gd name="T27" fmla="*/ 222 h 230"/>
              <a:gd name="T28" fmla="*/ 1144 w 1938"/>
              <a:gd name="T29" fmla="*/ 12 h 230"/>
              <a:gd name="T30" fmla="*/ 1127 w 1938"/>
              <a:gd name="T31" fmla="*/ 201 h 230"/>
              <a:gd name="T32" fmla="*/ 1048 w 1938"/>
              <a:gd name="T33" fmla="*/ 225 h 230"/>
              <a:gd name="T34" fmla="*/ 990 w 1938"/>
              <a:gd name="T35" fmla="*/ 190 h 230"/>
              <a:gd name="T36" fmla="*/ 973 w 1938"/>
              <a:gd name="T37" fmla="*/ 5 h 230"/>
              <a:gd name="T38" fmla="*/ 1058 w 1938"/>
              <a:gd name="T39" fmla="*/ 207 h 230"/>
              <a:gd name="T40" fmla="*/ 1082 w 1938"/>
              <a:gd name="T41" fmla="*/ 186 h 230"/>
              <a:gd name="T42" fmla="*/ 1252 w 1938"/>
              <a:gd name="T43" fmla="*/ 190 h 230"/>
              <a:gd name="T44" fmla="*/ 1192 w 1938"/>
              <a:gd name="T45" fmla="*/ 203 h 230"/>
              <a:gd name="T46" fmla="*/ 1198 w 1938"/>
              <a:gd name="T47" fmla="*/ 149 h 230"/>
              <a:gd name="T48" fmla="*/ 1160 w 1938"/>
              <a:gd name="T49" fmla="*/ 74 h 230"/>
              <a:gd name="T50" fmla="*/ 1215 w 1938"/>
              <a:gd name="T51" fmla="*/ 5 h 230"/>
              <a:gd name="T52" fmla="*/ 1225 w 1938"/>
              <a:gd name="T53" fmla="*/ 53 h 230"/>
              <a:gd name="T54" fmla="*/ 1264 w 1938"/>
              <a:gd name="T55" fmla="*/ 128 h 230"/>
              <a:gd name="T56" fmla="*/ 1293 w 1938"/>
              <a:gd name="T57" fmla="*/ 211 h 230"/>
              <a:gd name="T58" fmla="*/ 1362 w 1938"/>
              <a:gd name="T59" fmla="*/ 7 h 230"/>
              <a:gd name="T60" fmla="*/ 1362 w 1938"/>
              <a:gd name="T61" fmla="*/ 222 h 230"/>
              <a:gd name="T62" fmla="*/ 954 w 1938"/>
              <a:gd name="T63" fmla="*/ 170 h 230"/>
              <a:gd name="T64" fmla="*/ 911 w 1938"/>
              <a:gd name="T65" fmla="*/ 220 h 230"/>
              <a:gd name="T66" fmla="*/ 826 w 1938"/>
              <a:gd name="T67" fmla="*/ 214 h 230"/>
              <a:gd name="T68" fmla="*/ 797 w 1938"/>
              <a:gd name="T69" fmla="*/ 162 h 230"/>
              <a:gd name="T70" fmla="*/ 858 w 1938"/>
              <a:gd name="T71" fmla="*/ 194 h 230"/>
              <a:gd name="T72" fmla="*/ 886 w 1938"/>
              <a:gd name="T73" fmla="*/ 204 h 230"/>
              <a:gd name="T74" fmla="*/ 427 w 1938"/>
              <a:gd name="T75" fmla="*/ 156 h 230"/>
              <a:gd name="T76" fmla="*/ 377 w 1938"/>
              <a:gd name="T77" fmla="*/ 218 h 230"/>
              <a:gd name="T78" fmla="*/ 364 w 1938"/>
              <a:gd name="T79" fmla="*/ 179 h 230"/>
              <a:gd name="T80" fmla="*/ 332 w 1938"/>
              <a:gd name="T81" fmla="*/ 110 h 230"/>
              <a:gd name="T82" fmla="*/ 329 w 1938"/>
              <a:gd name="T83" fmla="*/ 46 h 230"/>
              <a:gd name="T84" fmla="*/ 391 w 1938"/>
              <a:gd name="T85" fmla="*/ 32 h 230"/>
              <a:gd name="T86" fmla="*/ 398 w 1938"/>
              <a:gd name="T87" fmla="*/ 84 h 230"/>
              <a:gd name="T88" fmla="*/ 623 w 1938"/>
              <a:gd name="T89" fmla="*/ 222 h 230"/>
              <a:gd name="T90" fmla="*/ 439 w 1938"/>
              <a:gd name="T91" fmla="*/ 222 h 230"/>
              <a:gd name="T92" fmla="*/ 441 w 1938"/>
              <a:gd name="T93" fmla="*/ 7 h 230"/>
              <a:gd name="T94" fmla="*/ 561 w 1938"/>
              <a:gd name="T95" fmla="*/ 18 h 230"/>
              <a:gd name="T96" fmla="*/ 599 w 1938"/>
              <a:gd name="T97" fmla="*/ 17 h 230"/>
              <a:gd name="T98" fmla="*/ 624 w 1938"/>
              <a:gd name="T99" fmla="*/ 222 h 230"/>
              <a:gd name="T100" fmla="*/ 624 w 1938"/>
              <a:gd name="T101" fmla="*/ 7 h 230"/>
              <a:gd name="T102" fmla="*/ 692 w 1938"/>
              <a:gd name="T103" fmla="*/ 211 h 230"/>
              <a:gd name="T104" fmla="*/ 780 w 1938"/>
              <a:gd name="T105" fmla="*/ 101 h 230"/>
              <a:gd name="T106" fmla="*/ 195 w 1938"/>
              <a:gd name="T107" fmla="*/ 18 h 230"/>
              <a:gd name="T108" fmla="*/ 297 w 1938"/>
              <a:gd name="T109" fmla="*/ 29 h 230"/>
              <a:gd name="T110" fmla="*/ 292 w 1938"/>
              <a:gd name="T111" fmla="*/ 203 h 2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938" h="230">
                <a:moveTo>
                  <a:pt x="184" y="222"/>
                </a:moveTo>
                <a:lnTo>
                  <a:pt x="113" y="222"/>
                </a:lnTo>
                <a:lnTo>
                  <a:pt x="71" y="111"/>
                </a:lnTo>
                <a:lnTo>
                  <a:pt x="71" y="207"/>
                </a:lnTo>
                <a:lnTo>
                  <a:pt x="71" y="211"/>
                </a:lnTo>
                <a:lnTo>
                  <a:pt x="72" y="214"/>
                </a:lnTo>
                <a:lnTo>
                  <a:pt x="75" y="218"/>
                </a:lnTo>
                <a:lnTo>
                  <a:pt x="79" y="222"/>
                </a:lnTo>
                <a:lnTo>
                  <a:pt x="81" y="222"/>
                </a:lnTo>
                <a:lnTo>
                  <a:pt x="0" y="222"/>
                </a:lnTo>
                <a:lnTo>
                  <a:pt x="6" y="218"/>
                </a:lnTo>
                <a:lnTo>
                  <a:pt x="8" y="214"/>
                </a:lnTo>
                <a:lnTo>
                  <a:pt x="10" y="211"/>
                </a:lnTo>
                <a:lnTo>
                  <a:pt x="10" y="207"/>
                </a:lnTo>
                <a:lnTo>
                  <a:pt x="10" y="22"/>
                </a:lnTo>
                <a:lnTo>
                  <a:pt x="10" y="18"/>
                </a:lnTo>
                <a:lnTo>
                  <a:pt x="8" y="15"/>
                </a:lnTo>
                <a:lnTo>
                  <a:pt x="6" y="11"/>
                </a:lnTo>
                <a:lnTo>
                  <a:pt x="1" y="7"/>
                </a:lnTo>
                <a:lnTo>
                  <a:pt x="0" y="5"/>
                </a:lnTo>
                <a:lnTo>
                  <a:pt x="81" y="5"/>
                </a:lnTo>
                <a:lnTo>
                  <a:pt x="79" y="7"/>
                </a:lnTo>
                <a:lnTo>
                  <a:pt x="76" y="11"/>
                </a:lnTo>
                <a:lnTo>
                  <a:pt x="72" y="15"/>
                </a:lnTo>
                <a:lnTo>
                  <a:pt x="71" y="18"/>
                </a:lnTo>
                <a:lnTo>
                  <a:pt x="71" y="22"/>
                </a:lnTo>
                <a:lnTo>
                  <a:pt x="71" y="104"/>
                </a:lnTo>
                <a:lnTo>
                  <a:pt x="121" y="18"/>
                </a:lnTo>
                <a:lnTo>
                  <a:pt x="124" y="12"/>
                </a:lnTo>
                <a:lnTo>
                  <a:pt x="124" y="11"/>
                </a:lnTo>
                <a:lnTo>
                  <a:pt x="124" y="8"/>
                </a:lnTo>
                <a:lnTo>
                  <a:pt x="121" y="7"/>
                </a:lnTo>
                <a:lnTo>
                  <a:pt x="120" y="7"/>
                </a:lnTo>
                <a:lnTo>
                  <a:pt x="175" y="5"/>
                </a:lnTo>
                <a:lnTo>
                  <a:pt x="171" y="8"/>
                </a:lnTo>
                <a:lnTo>
                  <a:pt x="167" y="11"/>
                </a:lnTo>
                <a:lnTo>
                  <a:pt x="160" y="17"/>
                </a:lnTo>
                <a:lnTo>
                  <a:pt x="155" y="22"/>
                </a:lnTo>
                <a:lnTo>
                  <a:pt x="153" y="24"/>
                </a:lnTo>
                <a:lnTo>
                  <a:pt x="121" y="83"/>
                </a:lnTo>
                <a:lnTo>
                  <a:pt x="168" y="204"/>
                </a:lnTo>
                <a:lnTo>
                  <a:pt x="172" y="211"/>
                </a:lnTo>
                <a:lnTo>
                  <a:pt x="177" y="217"/>
                </a:lnTo>
                <a:lnTo>
                  <a:pt x="179" y="220"/>
                </a:lnTo>
                <a:lnTo>
                  <a:pt x="184" y="222"/>
                </a:lnTo>
                <a:close/>
                <a:moveTo>
                  <a:pt x="1856" y="163"/>
                </a:moveTo>
                <a:lnTo>
                  <a:pt x="1834" y="81"/>
                </a:lnTo>
                <a:lnTo>
                  <a:pt x="1811" y="163"/>
                </a:lnTo>
                <a:lnTo>
                  <a:pt x="1856" y="163"/>
                </a:lnTo>
                <a:close/>
                <a:moveTo>
                  <a:pt x="1697" y="163"/>
                </a:moveTo>
                <a:lnTo>
                  <a:pt x="1676" y="81"/>
                </a:lnTo>
                <a:lnTo>
                  <a:pt x="1653" y="163"/>
                </a:lnTo>
                <a:lnTo>
                  <a:pt x="1697" y="163"/>
                </a:lnTo>
                <a:close/>
                <a:moveTo>
                  <a:pt x="1611" y="222"/>
                </a:moveTo>
                <a:lnTo>
                  <a:pt x="1596" y="222"/>
                </a:lnTo>
                <a:lnTo>
                  <a:pt x="1530" y="222"/>
                </a:lnTo>
                <a:lnTo>
                  <a:pt x="1534" y="221"/>
                </a:lnTo>
                <a:lnTo>
                  <a:pt x="1537" y="220"/>
                </a:lnTo>
                <a:lnTo>
                  <a:pt x="1538" y="217"/>
                </a:lnTo>
                <a:lnTo>
                  <a:pt x="1540" y="213"/>
                </a:lnTo>
                <a:lnTo>
                  <a:pt x="1540" y="207"/>
                </a:lnTo>
                <a:lnTo>
                  <a:pt x="1529" y="100"/>
                </a:lnTo>
                <a:lnTo>
                  <a:pt x="1479" y="200"/>
                </a:lnTo>
                <a:lnTo>
                  <a:pt x="1428" y="98"/>
                </a:lnTo>
                <a:lnTo>
                  <a:pt x="1418" y="207"/>
                </a:lnTo>
                <a:lnTo>
                  <a:pt x="1420" y="211"/>
                </a:lnTo>
                <a:lnTo>
                  <a:pt x="1421" y="215"/>
                </a:lnTo>
                <a:lnTo>
                  <a:pt x="1424" y="220"/>
                </a:lnTo>
                <a:lnTo>
                  <a:pt x="1428" y="222"/>
                </a:lnTo>
                <a:lnTo>
                  <a:pt x="1376" y="222"/>
                </a:lnTo>
                <a:lnTo>
                  <a:pt x="1380" y="221"/>
                </a:lnTo>
                <a:lnTo>
                  <a:pt x="1383" y="217"/>
                </a:lnTo>
                <a:lnTo>
                  <a:pt x="1386" y="213"/>
                </a:lnTo>
                <a:lnTo>
                  <a:pt x="1387" y="207"/>
                </a:lnTo>
                <a:lnTo>
                  <a:pt x="1401" y="24"/>
                </a:lnTo>
                <a:lnTo>
                  <a:pt x="1400" y="18"/>
                </a:lnTo>
                <a:lnTo>
                  <a:pt x="1399" y="12"/>
                </a:lnTo>
                <a:lnTo>
                  <a:pt x="1397" y="11"/>
                </a:lnTo>
                <a:lnTo>
                  <a:pt x="1396" y="8"/>
                </a:lnTo>
                <a:lnTo>
                  <a:pt x="1394" y="7"/>
                </a:lnTo>
                <a:lnTo>
                  <a:pt x="1392" y="5"/>
                </a:lnTo>
                <a:lnTo>
                  <a:pt x="1435" y="5"/>
                </a:lnTo>
                <a:lnTo>
                  <a:pt x="1489" y="118"/>
                </a:lnTo>
                <a:lnTo>
                  <a:pt x="1543" y="5"/>
                </a:lnTo>
                <a:lnTo>
                  <a:pt x="1591" y="5"/>
                </a:lnTo>
                <a:lnTo>
                  <a:pt x="1585" y="8"/>
                </a:lnTo>
                <a:lnTo>
                  <a:pt x="1584" y="11"/>
                </a:lnTo>
                <a:lnTo>
                  <a:pt x="1582" y="12"/>
                </a:lnTo>
                <a:lnTo>
                  <a:pt x="1581" y="17"/>
                </a:lnTo>
                <a:lnTo>
                  <a:pt x="1581" y="22"/>
                </a:lnTo>
                <a:lnTo>
                  <a:pt x="1599" y="207"/>
                </a:lnTo>
                <a:lnTo>
                  <a:pt x="1601" y="213"/>
                </a:lnTo>
                <a:lnTo>
                  <a:pt x="1603" y="217"/>
                </a:lnTo>
                <a:lnTo>
                  <a:pt x="1606" y="211"/>
                </a:lnTo>
                <a:lnTo>
                  <a:pt x="1606" y="208"/>
                </a:lnTo>
                <a:lnTo>
                  <a:pt x="1608" y="206"/>
                </a:lnTo>
                <a:lnTo>
                  <a:pt x="1659" y="25"/>
                </a:lnTo>
                <a:lnTo>
                  <a:pt x="1660" y="21"/>
                </a:lnTo>
                <a:lnTo>
                  <a:pt x="1660" y="17"/>
                </a:lnTo>
                <a:lnTo>
                  <a:pt x="1659" y="12"/>
                </a:lnTo>
                <a:lnTo>
                  <a:pt x="1657" y="10"/>
                </a:lnTo>
                <a:lnTo>
                  <a:pt x="1654" y="7"/>
                </a:lnTo>
                <a:lnTo>
                  <a:pt x="1653" y="5"/>
                </a:lnTo>
                <a:lnTo>
                  <a:pt x="1664" y="5"/>
                </a:lnTo>
                <a:lnTo>
                  <a:pt x="1712" y="5"/>
                </a:lnTo>
                <a:lnTo>
                  <a:pt x="1767" y="204"/>
                </a:lnTo>
                <a:lnTo>
                  <a:pt x="1818" y="25"/>
                </a:lnTo>
                <a:lnTo>
                  <a:pt x="1818" y="21"/>
                </a:lnTo>
                <a:lnTo>
                  <a:pt x="1818" y="17"/>
                </a:lnTo>
                <a:lnTo>
                  <a:pt x="1818" y="12"/>
                </a:lnTo>
                <a:lnTo>
                  <a:pt x="1817" y="10"/>
                </a:lnTo>
                <a:lnTo>
                  <a:pt x="1814" y="7"/>
                </a:lnTo>
                <a:lnTo>
                  <a:pt x="1811" y="5"/>
                </a:lnTo>
                <a:lnTo>
                  <a:pt x="1824" y="5"/>
                </a:lnTo>
                <a:lnTo>
                  <a:pt x="1872" y="5"/>
                </a:lnTo>
                <a:lnTo>
                  <a:pt x="1928" y="207"/>
                </a:lnTo>
                <a:lnTo>
                  <a:pt x="1930" y="213"/>
                </a:lnTo>
                <a:lnTo>
                  <a:pt x="1931" y="217"/>
                </a:lnTo>
                <a:lnTo>
                  <a:pt x="1934" y="220"/>
                </a:lnTo>
                <a:lnTo>
                  <a:pt x="1938" y="222"/>
                </a:lnTo>
                <a:lnTo>
                  <a:pt x="1873" y="222"/>
                </a:lnTo>
                <a:lnTo>
                  <a:pt x="1862" y="182"/>
                </a:lnTo>
                <a:lnTo>
                  <a:pt x="1807" y="182"/>
                </a:lnTo>
                <a:lnTo>
                  <a:pt x="1794" y="222"/>
                </a:lnTo>
                <a:lnTo>
                  <a:pt x="1779" y="222"/>
                </a:lnTo>
                <a:lnTo>
                  <a:pt x="1755" y="222"/>
                </a:lnTo>
                <a:lnTo>
                  <a:pt x="1714" y="222"/>
                </a:lnTo>
                <a:lnTo>
                  <a:pt x="1702" y="182"/>
                </a:lnTo>
                <a:lnTo>
                  <a:pt x="1647" y="182"/>
                </a:lnTo>
                <a:lnTo>
                  <a:pt x="1635" y="222"/>
                </a:lnTo>
                <a:lnTo>
                  <a:pt x="1611" y="222"/>
                </a:lnTo>
                <a:close/>
                <a:moveTo>
                  <a:pt x="1153" y="5"/>
                </a:moveTo>
                <a:lnTo>
                  <a:pt x="1149" y="8"/>
                </a:lnTo>
                <a:lnTo>
                  <a:pt x="1146" y="10"/>
                </a:lnTo>
                <a:lnTo>
                  <a:pt x="1144" y="12"/>
                </a:lnTo>
                <a:lnTo>
                  <a:pt x="1143" y="17"/>
                </a:lnTo>
                <a:lnTo>
                  <a:pt x="1141" y="22"/>
                </a:lnTo>
                <a:lnTo>
                  <a:pt x="1141" y="162"/>
                </a:lnTo>
                <a:lnTo>
                  <a:pt x="1141" y="170"/>
                </a:lnTo>
                <a:lnTo>
                  <a:pt x="1140" y="177"/>
                </a:lnTo>
                <a:lnTo>
                  <a:pt x="1139" y="184"/>
                </a:lnTo>
                <a:lnTo>
                  <a:pt x="1136" y="190"/>
                </a:lnTo>
                <a:lnTo>
                  <a:pt x="1132" y="196"/>
                </a:lnTo>
                <a:lnTo>
                  <a:pt x="1127" y="201"/>
                </a:lnTo>
                <a:lnTo>
                  <a:pt x="1123" y="206"/>
                </a:lnTo>
                <a:lnTo>
                  <a:pt x="1117" y="210"/>
                </a:lnTo>
                <a:lnTo>
                  <a:pt x="1105" y="217"/>
                </a:lnTo>
                <a:lnTo>
                  <a:pt x="1099" y="220"/>
                </a:lnTo>
                <a:lnTo>
                  <a:pt x="1092" y="222"/>
                </a:lnTo>
                <a:lnTo>
                  <a:pt x="1085" y="224"/>
                </a:lnTo>
                <a:lnTo>
                  <a:pt x="1078" y="225"/>
                </a:lnTo>
                <a:lnTo>
                  <a:pt x="1062" y="225"/>
                </a:lnTo>
                <a:lnTo>
                  <a:pt x="1048" y="225"/>
                </a:lnTo>
                <a:lnTo>
                  <a:pt x="1034" y="222"/>
                </a:lnTo>
                <a:lnTo>
                  <a:pt x="1027" y="220"/>
                </a:lnTo>
                <a:lnTo>
                  <a:pt x="1020" y="217"/>
                </a:lnTo>
                <a:lnTo>
                  <a:pt x="1014" y="214"/>
                </a:lnTo>
                <a:lnTo>
                  <a:pt x="1009" y="210"/>
                </a:lnTo>
                <a:lnTo>
                  <a:pt x="1003" y="206"/>
                </a:lnTo>
                <a:lnTo>
                  <a:pt x="997" y="201"/>
                </a:lnTo>
                <a:lnTo>
                  <a:pt x="993" y="196"/>
                </a:lnTo>
                <a:lnTo>
                  <a:pt x="990" y="190"/>
                </a:lnTo>
                <a:lnTo>
                  <a:pt x="988" y="184"/>
                </a:lnTo>
                <a:lnTo>
                  <a:pt x="985" y="177"/>
                </a:lnTo>
                <a:lnTo>
                  <a:pt x="983" y="170"/>
                </a:lnTo>
                <a:lnTo>
                  <a:pt x="983" y="162"/>
                </a:lnTo>
                <a:lnTo>
                  <a:pt x="983" y="22"/>
                </a:lnTo>
                <a:lnTo>
                  <a:pt x="983" y="17"/>
                </a:lnTo>
                <a:lnTo>
                  <a:pt x="980" y="12"/>
                </a:lnTo>
                <a:lnTo>
                  <a:pt x="978" y="10"/>
                </a:lnTo>
                <a:lnTo>
                  <a:pt x="973" y="5"/>
                </a:lnTo>
                <a:lnTo>
                  <a:pt x="1044" y="5"/>
                </a:lnTo>
                <a:lnTo>
                  <a:pt x="1044" y="186"/>
                </a:lnTo>
                <a:lnTo>
                  <a:pt x="1044" y="190"/>
                </a:lnTo>
                <a:lnTo>
                  <a:pt x="1045" y="194"/>
                </a:lnTo>
                <a:lnTo>
                  <a:pt x="1047" y="198"/>
                </a:lnTo>
                <a:lnTo>
                  <a:pt x="1050" y="201"/>
                </a:lnTo>
                <a:lnTo>
                  <a:pt x="1052" y="204"/>
                </a:lnTo>
                <a:lnTo>
                  <a:pt x="1055" y="206"/>
                </a:lnTo>
                <a:lnTo>
                  <a:pt x="1058" y="207"/>
                </a:lnTo>
                <a:lnTo>
                  <a:pt x="1062" y="207"/>
                </a:lnTo>
                <a:lnTo>
                  <a:pt x="1067" y="207"/>
                </a:lnTo>
                <a:lnTo>
                  <a:pt x="1069" y="206"/>
                </a:lnTo>
                <a:lnTo>
                  <a:pt x="1074" y="204"/>
                </a:lnTo>
                <a:lnTo>
                  <a:pt x="1077" y="201"/>
                </a:lnTo>
                <a:lnTo>
                  <a:pt x="1078" y="198"/>
                </a:lnTo>
                <a:lnTo>
                  <a:pt x="1081" y="194"/>
                </a:lnTo>
                <a:lnTo>
                  <a:pt x="1081" y="190"/>
                </a:lnTo>
                <a:lnTo>
                  <a:pt x="1082" y="186"/>
                </a:lnTo>
                <a:lnTo>
                  <a:pt x="1082" y="5"/>
                </a:lnTo>
                <a:lnTo>
                  <a:pt x="1153" y="5"/>
                </a:lnTo>
                <a:close/>
                <a:moveTo>
                  <a:pt x="1267" y="148"/>
                </a:moveTo>
                <a:lnTo>
                  <a:pt x="1267" y="156"/>
                </a:lnTo>
                <a:lnTo>
                  <a:pt x="1266" y="163"/>
                </a:lnTo>
                <a:lnTo>
                  <a:pt x="1263" y="172"/>
                </a:lnTo>
                <a:lnTo>
                  <a:pt x="1260" y="177"/>
                </a:lnTo>
                <a:lnTo>
                  <a:pt x="1256" y="184"/>
                </a:lnTo>
                <a:lnTo>
                  <a:pt x="1252" y="190"/>
                </a:lnTo>
                <a:lnTo>
                  <a:pt x="1242" y="201"/>
                </a:lnTo>
                <a:lnTo>
                  <a:pt x="1236" y="207"/>
                </a:lnTo>
                <a:lnTo>
                  <a:pt x="1231" y="211"/>
                </a:lnTo>
                <a:lnTo>
                  <a:pt x="1218" y="218"/>
                </a:lnTo>
                <a:lnTo>
                  <a:pt x="1205" y="225"/>
                </a:lnTo>
                <a:lnTo>
                  <a:pt x="1194" y="230"/>
                </a:lnTo>
                <a:lnTo>
                  <a:pt x="1174" y="215"/>
                </a:lnTo>
                <a:lnTo>
                  <a:pt x="1187" y="207"/>
                </a:lnTo>
                <a:lnTo>
                  <a:pt x="1192" y="203"/>
                </a:lnTo>
                <a:lnTo>
                  <a:pt x="1197" y="197"/>
                </a:lnTo>
                <a:lnTo>
                  <a:pt x="1201" y="191"/>
                </a:lnTo>
                <a:lnTo>
                  <a:pt x="1202" y="186"/>
                </a:lnTo>
                <a:lnTo>
                  <a:pt x="1205" y="179"/>
                </a:lnTo>
                <a:lnTo>
                  <a:pt x="1205" y="172"/>
                </a:lnTo>
                <a:lnTo>
                  <a:pt x="1205" y="167"/>
                </a:lnTo>
                <a:lnTo>
                  <a:pt x="1204" y="162"/>
                </a:lnTo>
                <a:lnTo>
                  <a:pt x="1201" y="156"/>
                </a:lnTo>
                <a:lnTo>
                  <a:pt x="1198" y="149"/>
                </a:lnTo>
                <a:lnTo>
                  <a:pt x="1195" y="144"/>
                </a:lnTo>
                <a:lnTo>
                  <a:pt x="1191" y="136"/>
                </a:lnTo>
                <a:lnTo>
                  <a:pt x="1180" y="121"/>
                </a:lnTo>
                <a:lnTo>
                  <a:pt x="1171" y="110"/>
                </a:lnTo>
                <a:lnTo>
                  <a:pt x="1168" y="104"/>
                </a:lnTo>
                <a:lnTo>
                  <a:pt x="1166" y="97"/>
                </a:lnTo>
                <a:lnTo>
                  <a:pt x="1161" y="86"/>
                </a:lnTo>
                <a:lnTo>
                  <a:pt x="1161" y="79"/>
                </a:lnTo>
                <a:lnTo>
                  <a:pt x="1160" y="74"/>
                </a:lnTo>
                <a:lnTo>
                  <a:pt x="1161" y="67"/>
                </a:lnTo>
                <a:lnTo>
                  <a:pt x="1163" y="62"/>
                </a:lnTo>
                <a:lnTo>
                  <a:pt x="1167" y="52"/>
                </a:lnTo>
                <a:lnTo>
                  <a:pt x="1170" y="46"/>
                </a:lnTo>
                <a:lnTo>
                  <a:pt x="1173" y="41"/>
                </a:lnTo>
                <a:lnTo>
                  <a:pt x="1181" y="31"/>
                </a:lnTo>
                <a:lnTo>
                  <a:pt x="1191" y="21"/>
                </a:lnTo>
                <a:lnTo>
                  <a:pt x="1202" y="12"/>
                </a:lnTo>
                <a:lnTo>
                  <a:pt x="1215" y="5"/>
                </a:lnTo>
                <a:lnTo>
                  <a:pt x="1226" y="0"/>
                </a:lnTo>
                <a:lnTo>
                  <a:pt x="1262" y="31"/>
                </a:lnTo>
                <a:lnTo>
                  <a:pt x="1235" y="28"/>
                </a:lnTo>
                <a:lnTo>
                  <a:pt x="1231" y="32"/>
                </a:lnTo>
                <a:lnTo>
                  <a:pt x="1228" y="38"/>
                </a:lnTo>
                <a:lnTo>
                  <a:pt x="1226" y="42"/>
                </a:lnTo>
                <a:lnTo>
                  <a:pt x="1225" y="45"/>
                </a:lnTo>
                <a:lnTo>
                  <a:pt x="1225" y="49"/>
                </a:lnTo>
                <a:lnTo>
                  <a:pt x="1225" y="53"/>
                </a:lnTo>
                <a:lnTo>
                  <a:pt x="1225" y="57"/>
                </a:lnTo>
                <a:lnTo>
                  <a:pt x="1226" y="63"/>
                </a:lnTo>
                <a:lnTo>
                  <a:pt x="1231" y="73"/>
                </a:lnTo>
                <a:lnTo>
                  <a:pt x="1239" y="84"/>
                </a:lnTo>
                <a:lnTo>
                  <a:pt x="1247" y="97"/>
                </a:lnTo>
                <a:lnTo>
                  <a:pt x="1252" y="103"/>
                </a:lnTo>
                <a:lnTo>
                  <a:pt x="1256" y="110"/>
                </a:lnTo>
                <a:lnTo>
                  <a:pt x="1262" y="122"/>
                </a:lnTo>
                <a:lnTo>
                  <a:pt x="1264" y="128"/>
                </a:lnTo>
                <a:lnTo>
                  <a:pt x="1266" y="135"/>
                </a:lnTo>
                <a:lnTo>
                  <a:pt x="1267" y="141"/>
                </a:lnTo>
                <a:lnTo>
                  <a:pt x="1267" y="148"/>
                </a:lnTo>
                <a:close/>
                <a:moveTo>
                  <a:pt x="1363" y="222"/>
                </a:moveTo>
                <a:lnTo>
                  <a:pt x="1283" y="222"/>
                </a:lnTo>
                <a:lnTo>
                  <a:pt x="1284" y="222"/>
                </a:lnTo>
                <a:lnTo>
                  <a:pt x="1288" y="218"/>
                </a:lnTo>
                <a:lnTo>
                  <a:pt x="1291" y="214"/>
                </a:lnTo>
                <a:lnTo>
                  <a:pt x="1293" y="211"/>
                </a:lnTo>
                <a:lnTo>
                  <a:pt x="1293" y="207"/>
                </a:lnTo>
                <a:lnTo>
                  <a:pt x="1293" y="22"/>
                </a:lnTo>
                <a:lnTo>
                  <a:pt x="1293" y="18"/>
                </a:lnTo>
                <a:lnTo>
                  <a:pt x="1291" y="15"/>
                </a:lnTo>
                <a:lnTo>
                  <a:pt x="1288" y="11"/>
                </a:lnTo>
                <a:lnTo>
                  <a:pt x="1284" y="7"/>
                </a:lnTo>
                <a:lnTo>
                  <a:pt x="1283" y="7"/>
                </a:lnTo>
                <a:lnTo>
                  <a:pt x="1363" y="7"/>
                </a:lnTo>
                <a:lnTo>
                  <a:pt x="1362" y="7"/>
                </a:lnTo>
                <a:lnTo>
                  <a:pt x="1358" y="11"/>
                </a:lnTo>
                <a:lnTo>
                  <a:pt x="1355" y="15"/>
                </a:lnTo>
                <a:lnTo>
                  <a:pt x="1353" y="18"/>
                </a:lnTo>
                <a:lnTo>
                  <a:pt x="1353" y="22"/>
                </a:lnTo>
                <a:lnTo>
                  <a:pt x="1353" y="207"/>
                </a:lnTo>
                <a:lnTo>
                  <a:pt x="1353" y="211"/>
                </a:lnTo>
                <a:lnTo>
                  <a:pt x="1355" y="214"/>
                </a:lnTo>
                <a:lnTo>
                  <a:pt x="1358" y="218"/>
                </a:lnTo>
                <a:lnTo>
                  <a:pt x="1362" y="222"/>
                </a:lnTo>
                <a:lnTo>
                  <a:pt x="1363" y="222"/>
                </a:lnTo>
                <a:close/>
                <a:moveTo>
                  <a:pt x="965" y="5"/>
                </a:moveTo>
                <a:lnTo>
                  <a:pt x="961" y="8"/>
                </a:lnTo>
                <a:lnTo>
                  <a:pt x="959" y="10"/>
                </a:lnTo>
                <a:lnTo>
                  <a:pt x="958" y="12"/>
                </a:lnTo>
                <a:lnTo>
                  <a:pt x="955" y="17"/>
                </a:lnTo>
                <a:lnTo>
                  <a:pt x="955" y="22"/>
                </a:lnTo>
                <a:lnTo>
                  <a:pt x="955" y="162"/>
                </a:lnTo>
                <a:lnTo>
                  <a:pt x="954" y="170"/>
                </a:lnTo>
                <a:lnTo>
                  <a:pt x="954" y="177"/>
                </a:lnTo>
                <a:lnTo>
                  <a:pt x="951" y="184"/>
                </a:lnTo>
                <a:lnTo>
                  <a:pt x="948" y="190"/>
                </a:lnTo>
                <a:lnTo>
                  <a:pt x="944" y="196"/>
                </a:lnTo>
                <a:lnTo>
                  <a:pt x="939" y="201"/>
                </a:lnTo>
                <a:lnTo>
                  <a:pt x="935" y="206"/>
                </a:lnTo>
                <a:lnTo>
                  <a:pt x="930" y="210"/>
                </a:lnTo>
                <a:lnTo>
                  <a:pt x="918" y="217"/>
                </a:lnTo>
                <a:lnTo>
                  <a:pt x="911" y="220"/>
                </a:lnTo>
                <a:lnTo>
                  <a:pt x="904" y="222"/>
                </a:lnTo>
                <a:lnTo>
                  <a:pt x="897" y="224"/>
                </a:lnTo>
                <a:lnTo>
                  <a:pt x="890" y="225"/>
                </a:lnTo>
                <a:lnTo>
                  <a:pt x="876" y="225"/>
                </a:lnTo>
                <a:lnTo>
                  <a:pt x="860" y="225"/>
                </a:lnTo>
                <a:lnTo>
                  <a:pt x="846" y="222"/>
                </a:lnTo>
                <a:lnTo>
                  <a:pt x="839" y="220"/>
                </a:lnTo>
                <a:lnTo>
                  <a:pt x="834" y="217"/>
                </a:lnTo>
                <a:lnTo>
                  <a:pt x="826" y="214"/>
                </a:lnTo>
                <a:lnTo>
                  <a:pt x="821" y="210"/>
                </a:lnTo>
                <a:lnTo>
                  <a:pt x="815" y="206"/>
                </a:lnTo>
                <a:lnTo>
                  <a:pt x="811" y="201"/>
                </a:lnTo>
                <a:lnTo>
                  <a:pt x="807" y="196"/>
                </a:lnTo>
                <a:lnTo>
                  <a:pt x="802" y="190"/>
                </a:lnTo>
                <a:lnTo>
                  <a:pt x="800" y="184"/>
                </a:lnTo>
                <a:lnTo>
                  <a:pt x="798" y="177"/>
                </a:lnTo>
                <a:lnTo>
                  <a:pt x="797" y="170"/>
                </a:lnTo>
                <a:lnTo>
                  <a:pt x="797" y="162"/>
                </a:lnTo>
                <a:lnTo>
                  <a:pt x="797" y="22"/>
                </a:lnTo>
                <a:lnTo>
                  <a:pt x="795" y="17"/>
                </a:lnTo>
                <a:lnTo>
                  <a:pt x="794" y="12"/>
                </a:lnTo>
                <a:lnTo>
                  <a:pt x="791" y="10"/>
                </a:lnTo>
                <a:lnTo>
                  <a:pt x="787" y="5"/>
                </a:lnTo>
                <a:lnTo>
                  <a:pt x="856" y="5"/>
                </a:lnTo>
                <a:lnTo>
                  <a:pt x="856" y="186"/>
                </a:lnTo>
                <a:lnTo>
                  <a:pt x="858" y="190"/>
                </a:lnTo>
                <a:lnTo>
                  <a:pt x="858" y="194"/>
                </a:lnTo>
                <a:lnTo>
                  <a:pt x="860" y="198"/>
                </a:lnTo>
                <a:lnTo>
                  <a:pt x="862" y="201"/>
                </a:lnTo>
                <a:lnTo>
                  <a:pt x="865" y="204"/>
                </a:lnTo>
                <a:lnTo>
                  <a:pt x="867" y="206"/>
                </a:lnTo>
                <a:lnTo>
                  <a:pt x="872" y="207"/>
                </a:lnTo>
                <a:lnTo>
                  <a:pt x="876" y="207"/>
                </a:lnTo>
                <a:lnTo>
                  <a:pt x="879" y="207"/>
                </a:lnTo>
                <a:lnTo>
                  <a:pt x="883" y="206"/>
                </a:lnTo>
                <a:lnTo>
                  <a:pt x="886" y="204"/>
                </a:lnTo>
                <a:lnTo>
                  <a:pt x="889" y="201"/>
                </a:lnTo>
                <a:lnTo>
                  <a:pt x="891" y="198"/>
                </a:lnTo>
                <a:lnTo>
                  <a:pt x="893" y="194"/>
                </a:lnTo>
                <a:lnTo>
                  <a:pt x="894" y="190"/>
                </a:lnTo>
                <a:lnTo>
                  <a:pt x="894" y="186"/>
                </a:lnTo>
                <a:lnTo>
                  <a:pt x="894" y="5"/>
                </a:lnTo>
                <a:lnTo>
                  <a:pt x="965" y="5"/>
                </a:lnTo>
                <a:close/>
                <a:moveTo>
                  <a:pt x="427" y="148"/>
                </a:moveTo>
                <a:lnTo>
                  <a:pt x="427" y="156"/>
                </a:lnTo>
                <a:lnTo>
                  <a:pt x="425" y="163"/>
                </a:lnTo>
                <a:lnTo>
                  <a:pt x="422" y="172"/>
                </a:lnTo>
                <a:lnTo>
                  <a:pt x="420" y="177"/>
                </a:lnTo>
                <a:lnTo>
                  <a:pt x="415" y="184"/>
                </a:lnTo>
                <a:lnTo>
                  <a:pt x="411" y="190"/>
                </a:lnTo>
                <a:lnTo>
                  <a:pt x="401" y="201"/>
                </a:lnTo>
                <a:lnTo>
                  <a:pt x="396" y="207"/>
                </a:lnTo>
                <a:lnTo>
                  <a:pt x="390" y="211"/>
                </a:lnTo>
                <a:lnTo>
                  <a:pt x="377" y="218"/>
                </a:lnTo>
                <a:lnTo>
                  <a:pt x="366" y="225"/>
                </a:lnTo>
                <a:lnTo>
                  <a:pt x="355" y="230"/>
                </a:lnTo>
                <a:lnTo>
                  <a:pt x="335" y="215"/>
                </a:lnTo>
                <a:lnTo>
                  <a:pt x="348" y="207"/>
                </a:lnTo>
                <a:lnTo>
                  <a:pt x="352" y="203"/>
                </a:lnTo>
                <a:lnTo>
                  <a:pt x="356" y="197"/>
                </a:lnTo>
                <a:lnTo>
                  <a:pt x="360" y="191"/>
                </a:lnTo>
                <a:lnTo>
                  <a:pt x="363" y="186"/>
                </a:lnTo>
                <a:lnTo>
                  <a:pt x="364" y="179"/>
                </a:lnTo>
                <a:lnTo>
                  <a:pt x="364" y="172"/>
                </a:lnTo>
                <a:lnTo>
                  <a:pt x="364" y="167"/>
                </a:lnTo>
                <a:lnTo>
                  <a:pt x="363" y="162"/>
                </a:lnTo>
                <a:lnTo>
                  <a:pt x="362" y="156"/>
                </a:lnTo>
                <a:lnTo>
                  <a:pt x="359" y="149"/>
                </a:lnTo>
                <a:lnTo>
                  <a:pt x="355" y="144"/>
                </a:lnTo>
                <a:lnTo>
                  <a:pt x="350" y="136"/>
                </a:lnTo>
                <a:lnTo>
                  <a:pt x="339" y="121"/>
                </a:lnTo>
                <a:lnTo>
                  <a:pt x="332" y="110"/>
                </a:lnTo>
                <a:lnTo>
                  <a:pt x="328" y="104"/>
                </a:lnTo>
                <a:lnTo>
                  <a:pt x="325" y="97"/>
                </a:lnTo>
                <a:lnTo>
                  <a:pt x="322" y="86"/>
                </a:lnTo>
                <a:lnTo>
                  <a:pt x="321" y="79"/>
                </a:lnTo>
                <a:lnTo>
                  <a:pt x="321" y="74"/>
                </a:lnTo>
                <a:lnTo>
                  <a:pt x="321" y="67"/>
                </a:lnTo>
                <a:lnTo>
                  <a:pt x="322" y="62"/>
                </a:lnTo>
                <a:lnTo>
                  <a:pt x="326" y="52"/>
                </a:lnTo>
                <a:lnTo>
                  <a:pt x="329" y="46"/>
                </a:lnTo>
                <a:lnTo>
                  <a:pt x="333" y="41"/>
                </a:lnTo>
                <a:lnTo>
                  <a:pt x="342" y="31"/>
                </a:lnTo>
                <a:lnTo>
                  <a:pt x="352" y="21"/>
                </a:lnTo>
                <a:lnTo>
                  <a:pt x="363" y="12"/>
                </a:lnTo>
                <a:lnTo>
                  <a:pt x="374" y="5"/>
                </a:lnTo>
                <a:lnTo>
                  <a:pt x="386" y="0"/>
                </a:lnTo>
                <a:lnTo>
                  <a:pt x="422" y="31"/>
                </a:lnTo>
                <a:lnTo>
                  <a:pt x="394" y="28"/>
                </a:lnTo>
                <a:lnTo>
                  <a:pt x="391" y="32"/>
                </a:lnTo>
                <a:lnTo>
                  <a:pt x="387" y="38"/>
                </a:lnTo>
                <a:lnTo>
                  <a:pt x="386" y="42"/>
                </a:lnTo>
                <a:lnTo>
                  <a:pt x="386" y="45"/>
                </a:lnTo>
                <a:lnTo>
                  <a:pt x="384" y="49"/>
                </a:lnTo>
                <a:lnTo>
                  <a:pt x="384" y="53"/>
                </a:lnTo>
                <a:lnTo>
                  <a:pt x="384" y="57"/>
                </a:lnTo>
                <a:lnTo>
                  <a:pt x="386" y="63"/>
                </a:lnTo>
                <a:lnTo>
                  <a:pt x="391" y="73"/>
                </a:lnTo>
                <a:lnTo>
                  <a:pt x="398" y="84"/>
                </a:lnTo>
                <a:lnTo>
                  <a:pt x="407" y="97"/>
                </a:lnTo>
                <a:lnTo>
                  <a:pt x="411" y="103"/>
                </a:lnTo>
                <a:lnTo>
                  <a:pt x="415" y="110"/>
                </a:lnTo>
                <a:lnTo>
                  <a:pt x="422" y="122"/>
                </a:lnTo>
                <a:lnTo>
                  <a:pt x="424" y="128"/>
                </a:lnTo>
                <a:lnTo>
                  <a:pt x="425" y="135"/>
                </a:lnTo>
                <a:lnTo>
                  <a:pt x="427" y="141"/>
                </a:lnTo>
                <a:lnTo>
                  <a:pt x="427" y="148"/>
                </a:lnTo>
                <a:close/>
                <a:moveTo>
                  <a:pt x="623" y="222"/>
                </a:moveTo>
                <a:lnTo>
                  <a:pt x="552" y="222"/>
                </a:lnTo>
                <a:lnTo>
                  <a:pt x="510" y="111"/>
                </a:lnTo>
                <a:lnTo>
                  <a:pt x="510" y="207"/>
                </a:lnTo>
                <a:lnTo>
                  <a:pt x="510" y="211"/>
                </a:lnTo>
                <a:lnTo>
                  <a:pt x="511" y="214"/>
                </a:lnTo>
                <a:lnTo>
                  <a:pt x="514" y="218"/>
                </a:lnTo>
                <a:lnTo>
                  <a:pt x="518" y="222"/>
                </a:lnTo>
                <a:lnTo>
                  <a:pt x="520" y="222"/>
                </a:lnTo>
                <a:lnTo>
                  <a:pt x="439" y="222"/>
                </a:lnTo>
                <a:lnTo>
                  <a:pt x="444" y="218"/>
                </a:lnTo>
                <a:lnTo>
                  <a:pt x="448" y="214"/>
                </a:lnTo>
                <a:lnTo>
                  <a:pt x="449" y="211"/>
                </a:lnTo>
                <a:lnTo>
                  <a:pt x="449" y="207"/>
                </a:lnTo>
                <a:lnTo>
                  <a:pt x="449" y="22"/>
                </a:lnTo>
                <a:lnTo>
                  <a:pt x="449" y="18"/>
                </a:lnTo>
                <a:lnTo>
                  <a:pt x="448" y="15"/>
                </a:lnTo>
                <a:lnTo>
                  <a:pt x="445" y="11"/>
                </a:lnTo>
                <a:lnTo>
                  <a:pt x="441" y="7"/>
                </a:lnTo>
                <a:lnTo>
                  <a:pt x="439" y="5"/>
                </a:lnTo>
                <a:lnTo>
                  <a:pt x="520" y="5"/>
                </a:lnTo>
                <a:lnTo>
                  <a:pt x="518" y="7"/>
                </a:lnTo>
                <a:lnTo>
                  <a:pt x="514" y="11"/>
                </a:lnTo>
                <a:lnTo>
                  <a:pt x="511" y="15"/>
                </a:lnTo>
                <a:lnTo>
                  <a:pt x="510" y="18"/>
                </a:lnTo>
                <a:lnTo>
                  <a:pt x="510" y="22"/>
                </a:lnTo>
                <a:lnTo>
                  <a:pt x="510" y="104"/>
                </a:lnTo>
                <a:lnTo>
                  <a:pt x="561" y="18"/>
                </a:lnTo>
                <a:lnTo>
                  <a:pt x="564" y="12"/>
                </a:lnTo>
                <a:lnTo>
                  <a:pt x="564" y="11"/>
                </a:lnTo>
                <a:lnTo>
                  <a:pt x="562" y="8"/>
                </a:lnTo>
                <a:lnTo>
                  <a:pt x="561" y="7"/>
                </a:lnTo>
                <a:lnTo>
                  <a:pt x="559" y="7"/>
                </a:lnTo>
                <a:lnTo>
                  <a:pt x="615" y="5"/>
                </a:lnTo>
                <a:lnTo>
                  <a:pt x="610" y="8"/>
                </a:lnTo>
                <a:lnTo>
                  <a:pt x="606" y="11"/>
                </a:lnTo>
                <a:lnTo>
                  <a:pt x="599" y="17"/>
                </a:lnTo>
                <a:lnTo>
                  <a:pt x="593" y="22"/>
                </a:lnTo>
                <a:lnTo>
                  <a:pt x="592" y="24"/>
                </a:lnTo>
                <a:lnTo>
                  <a:pt x="561" y="83"/>
                </a:lnTo>
                <a:lnTo>
                  <a:pt x="607" y="204"/>
                </a:lnTo>
                <a:lnTo>
                  <a:pt x="610" y="211"/>
                </a:lnTo>
                <a:lnTo>
                  <a:pt x="616" y="217"/>
                </a:lnTo>
                <a:lnTo>
                  <a:pt x="619" y="220"/>
                </a:lnTo>
                <a:lnTo>
                  <a:pt x="623" y="222"/>
                </a:lnTo>
                <a:lnTo>
                  <a:pt x="624" y="222"/>
                </a:lnTo>
                <a:lnTo>
                  <a:pt x="627" y="218"/>
                </a:lnTo>
                <a:lnTo>
                  <a:pt x="630" y="214"/>
                </a:lnTo>
                <a:lnTo>
                  <a:pt x="631" y="211"/>
                </a:lnTo>
                <a:lnTo>
                  <a:pt x="633" y="207"/>
                </a:lnTo>
                <a:lnTo>
                  <a:pt x="633" y="22"/>
                </a:lnTo>
                <a:lnTo>
                  <a:pt x="631" y="18"/>
                </a:lnTo>
                <a:lnTo>
                  <a:pt x="630" y="15"/>
                </a:lnTo>
                <a:lnTo>
                  <a:pt x="627" y="11"/>
                </a:lnTo>
                <a:lnTo>
                  <a:pt x="624" y="7"/>
                </a:lnTo>
                <a:lnTo>
                  <a:pt x="622" y="7"/>
                </a:lnTo>
                <a:lnTo>
                  <a:pt x="702" y="7"/>
                </a:lnTo>
                <a:lnTo>
                  <a:pt x="701" y="7"/>
                </a:lnTo>
                <a:lnTo>
                  <a:pt x="698" y="11"/>
                </a:lnTo>
                <a:lnTo>
                  <a:pt x="694" y="15"/>
                </a:lnTo>
                <a:lnTo>
                  <a:pt x="692" y="18"/>
                </a:lnTo>
                <a:lnTo>
                  <a:pt x="692" y="22"/>
                </a:lnTo>
                <a:lnTo>
                  <a:pt x="692" y="207"/>
                </a:lnTo>
                <a:lnTo>
                  <a:pt x="692" y="211"/>
                </a:lnTo>
                <a:lnTo>
                  <a:pt x="694" y="214"/>
                </a:lnTo>
                <a:lnTo>
                  <a:pt x="698" y="218"/>
                </a:lnTo>
                <a:lnTo>
                  <a:pt x="701" y="222"/>
                </a:lnTo>
                <a:lnTo>
                  <a:pt x="702" y="222"/>
                </a:lnTo>
                <a:lnTo>
                  <a:pt x="623" y="222"/>
                </a:lnTo>
                <a:close/>
                <a:moveTo>
                  <a:pt x="764" y="134"/>
                </a:moveTo>
                <a:lnTo>
                  <a:pt x="712" y="134"/>
                </a:lnTo>
                <a:lnTo>
                  <a:pt x="726" y="101"/>
                </a:lnTo>
                <a:lnTo>
                  <a:pt x="780" y="101"/>
                </a:lnTo>
                <a:lnTo>
                  <a:pt x="764" y="134"/>
                </a:lnTo>
                <a:close/>
                <a:moveTo>
                  <a:pt x="316" y="222"/>
                </a:moveTo>
                <a:lnTo>
                  <a:pt x="185" y="222"/>
                </a:lnTo>
                <a:lnTo>
                  <a:pt x="191" y="218"/>
                </a:lnTo>
                <a:lnTo>
                  <a:pt x="194" y="214"/>
                </a:lnTo>
                <a:lnTo>
                  <a:pt x="195" y="210"/>
                </a:lnTo>
                <a:lnTo>
                  <a:pt x="195" y="207"/>
                </a:lnTo>
                <a:lnTo>
                  <a:pt x="195" y="22"/>
                </a:lnTo>
                <a:lnTo>
                  <a:pt x="195" y="18"/>
                </a:lnTo>
                <a:lnTo>
                  <a:pt x="194" y="15"/>
                </a:lnTo>
                <a:lnTo>
                  <a:pt x="191" y="11"/>
                </a:lnTo>
                <a:lnTo>
                  <a:pt x="185" y="5"/>
                </a:lnTo>
                <a:lnTo>
                  <a:pt x="311" y="5"/>
                </a:lnTo>
                <a:lnTo>
                  <a:pt x="311" y="41"/>
                </a:lnTo>
                <a:lnTo>
                  <a:pt x="309" y="39"/>
                </a:lnTo>
                <a:lnTo>
                  <a:pt x="304" y="34"/>
                </a:lnTo>
                <a:lnTo>
                  <a:pt x="301" y="31"/>
                </a:lnTo>
                <a:lnTo>
                  <a:pt x="297" y="29"/>
                </a:lnTo>
                <a:lnTo>
                  <a:pt x="292" y="28"/>
                </a:lnTo>
                <a:lnTo>
                  <a:pt x="288" y="26"/>
                </a:lnTo>
                <a:lnTo>
                  <a:pt x="256" y="26"/>
                </a:lnTo>
                <a:lnTo>
                  <a:pt x="256" y="114"/>
                </a:lnTo>
                <a:lnTo>
                  <a:pt x="294" y="114"/>
                </a:lnTo>
                <a:lnTo>
                  <a:pt x="294" y="136"/>
                </a:lnTo>
                <a:lnTo>
                  <a:pt x="256" y="136"/>
                </a:lnTo>
                <a:lnTo>
                  <a:pt x="256" y="203"/>
                </a:lnTo>
                <a:lnTo>
                  <a:pt x="292" y="203"/>
                </a:lnTo>
                <a:lnTo>
                  <a:pt x="298" y="201"/>
                </a:lnTo>
                <a:lnTo>
                  <a:pt x="304" y="200"/>
                </a:lnTo>
                <a:lnTo>
                  <a:pt x="307" y="198"/>
                </a:lnTo>
                <a:lnTo>
                  <a:pt x="311" y="196"/>
                </a:lnTo>
                <a:lnTo>
                  <a:pt x="314" y="193"/>
                </a:lnTo>
                <a:lnTo>
                  <a:pt x="315" y="190"/>
                </a:lnTo>
                <a:lnTo>
                  <a:pt x="316" y="189"/>
                </a:lnTo>
                <a:lnTo>
                  <a:pt x="316" y="22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4" name="Freeform 163">
            <a:extLst>
              <a:ext uri="{FF2B5EF4-FFF2-40B4-BE49-F238E27FC236}">
                <a16:creationId xmlns:a16="http://schemas.microsoft.com/office/drawing/2014/main" id="{BD4FE5D9-F416-E679-CDD9-0A3B1C464B3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88288" y="6165304"/>
            <a:ext cx="357428" cy="54000"/>
          </a:xfrm>
          <a:custGeom>
            <a:avLst/>
            <a:gdLst>
              <a:gd name="T0" fmla="*/ 1855 w 1945"/>
              <a:gd name="T1" fmla="*/ 265 h 294"/>
              <a:gd name="T2" fmla="*/ 1945 w 1945"/>
              <a:gd name="T3" fmla="*/ 8 h 294"/>
              <a:gd name="T4" fmla="*/ 1933 w 1945"/>
              <a:gd name="T5" fmla="*/ 269 h 294"/>
              <a:gd name="T6" fmla="*/ 288 w 1945"/>
              <a:gd name="T7" fmla="*/ 208 h 294"/>
              <a:gd name="T8" fmla="*/ 644 w 1945"/>
              <a:gd name="T9" fmla="*/ 285 h 294"/>
              <a:gd name="T10" fmla="*/ 499 w 1945"/>
              <a:gd name="T11" fmla="*/ 265 h 294"/>
              <a:gd name="T12" fmla="*/ 352 w 1945"/>
              <a:gd name="T13" fmla="*/ 231 h 294"/>
              <a:gd name="T14" fmla="*/ 51 w 1945"/>
              <a:gd name="T15" fmla="*/ 285 h 294"/>
              <a:gd name="T16" fmla="*/ 81 w 1945"/>
              <a:gd name="T17" fmla="*/ 22 h 294"/>
              <a:gd name="T18" fmla="*/ 220 w 1945"/>
              <a:gd name="T19" fmla="*/ 265 h 294"/>
              <a:gd name="T20" fmla="*/ 295 w 1945"/>
              <a:gd name="T21" fmla="*/ 17 h 294"/>
              <a:gd name="T22" fmla="*/ 438 w 1945"/>
              <a:gd name="T23" fmla="*/ 270 h 294"/>
              <a:gd name="T24" fmla="*/ 476 w 1945"/>
              <a:gd name="T25" fmla="*/ 31 h 294"/>
              <a:gd name="T26" fmla="*/ 589 w 1945"/>
              <a:gd name="T27" fmla="*/ 151 h 294"/>
              <a:gd name="T28" fmla="*/ 705 w 1945"/>
              <a:gd name="T29" fmla="*/ 28 h 294"/>
              <a:gd name="T30" fmla="*/ 971 w 1945"/>
              <a:gd name="T31" fmla="*/ 17 h 294"/>
              <a:gd name="T32" fmla="*/ 962 w 1945"/>
              <a:gd name="T33" fmla="*/ 235 h 294"/>
              <a:gd name="T34" fmla="*/ 911 w 1945"/>
              <a:gd name="T35" fmla="*/ 280 h 294"/>
              <a:gd name="T36" fmla="*/ 838 w 1945"/>
              <a:gd name="T37" fmla="*/ 286 h 294"/>
              <a:gd name="T38" fmla="*/ 777 w 1945"/>
              <a:gd name="T39" fmla="*/ 251 h 294"/>
              <a:gd name="T40" fmla="*/ 761 w 1945"/>
              <a:gd name="T41" fmla="*/ 18 h 294"/>
              <a:gd name="T42" fmla="*/ 848 w 1945"/>
              <a:gd name="T43" fmla="*/ 258 h 294"/>
              <a:gd name="T44" fmla="*/ 879 w 1945"/>
              <a:gd name="T45" fmla="*/ 261 h 294"/>
              <a:gd name="T46" fmla="*/ 1212 w 1945"/>
              <a:gd name="T47" fmla="*/ 96 h 294"/>
              <a:gd name="T48" fmla="*/ 1188 w 1945"/>
              <a:gd name="T49" fmla="*/ 158 h 294"/>
              <a:gd name="T50" fmla="*/ 1105 w 1945"/>
              <a:gd name="T51" fmla="*/ 203 h 294"/>
              <a:gd name="T52" fmla="*/ 1009 w 1945"/>
              <a:gd name="T53" fmla="*/ 282 h 294"/>
              <a:gd name="T54" fmla="*/ 1010 w 1945"/>
              <a:gd name="T55" fmla="*/ 12 h 294"/>
              <a:gd name="T56" fmla="*/ 1154 w 1945"/>
              <a:gd name="T57" fmla="*/ 21 h 294"/>
              <a:gd name="T58" fmla="*/ 1202 w 1945"/>
              <a:gd name="T59" fmla="*/ 59 h 294"/>
              <a:gd name="T60" fmla="*/ 1126 w 1945"/>
              <a:gd name="T61" fmla="*/ 63 h 294"/>
              <a:gd name="T62" fmla="*/ 1093 w 1945"/>
              <a:gd name="T63" fmla="*/ 34 h 294"/>
              <a:gd name="T64" fmla="*/ 1122 w 1945"/>
              <a:gd name="T65" fmla="*/ 141 h 294"/>
              <a:gd name="T66" fmla="*/ 1440 w 1945"/>
              <a:gd name="T67" fmla="*/ 201 h 294"/>
              <a:gd name="T68" fmla="*/ 1397 w 1945"/>
              <a:gd name="T69" fmla="*/ 273 h 294"/>
              <a:gd name="T70" fmla="*/ 1315 w 1945"/>
              <a:gd name="T71" fmla="*/ 287 h 294"/>
              <a:gd name="T72" fmla="*/ 1255 w 1945"/>
              <a:gd name="T73" fmla="*/ 252 h 294"/>
              <a:gd name="T74" fmla="*/ 1229 w 1945"/>
              <a:gd name="T75" fmla="*/ 146 h 294"/>
              <a:gd name="T76" fmla="*/ 1255 w 1945"/>
              <a:gd name="T77" fmla="*/ 42 h 294"/>
              <a:gd name="T78" fmla="*/ 1315 w 1945"/>
              <a:gd name="T79" fmla="*/ 7 h 294"/>
              <a:gd name="T80" fmla="*/ 1397 w 1945"/>
              <a:gd name="T81" fmla="*/ 19 h 294"/>
              <a:gd name="T82" fmla="*/ 1435 w 1945"/>
              <a:gd name="T83" fmla="*/ 77 h 294"/>
              <a:gd name="T84" fmla="*/ 1358 w 1945"/>
              <a:gd name="T85" fmla="*/ 65 h 294"/>
              <a:gd name="T86" fmla="*/ 1331 w 1945"/>
              <a:gd name="T87" fmla="*/ 29 h 294"/>
              <a:gd name="T88" fmla="*/ 1314 w 1945"/>
              <a:gd name="T89" fmla="*/ 113 h 294"/>
              <a:gd name="T90" fmla="*/ 1327 w 1945"/>
              <a:gd name="T91" fmla="*/ 261 h 294"/>
              <a:gd name="T92" fmla="*/ 1352 w 1945"/>
              <a:gd name="T93" fmla="*/ 255 h 294"/>
              <a:gd name="T94" fmla="*/ 1602 w 1945"/>
              <a:gd name="T95" fmla="*/ 210 h 294"/>
              <a:gd name="T96" fmla="*/ 1557 w 1945"/>
              <a:gd name="T97" fmla="*/ 269 h 294"/>
              <a:gd name="T98" fmla="*/ 1509 w 1945"/>
              <a:gd name="T99" fmla="*/ 259 h 294"/>
              <a:gd name="T100" fmla="*/ 1524 w 1945"/>
              <a:gd name="T101" fmla="*/ 214 h 294"/>
              <a:gd name="T102" fmla="*/ 1478 w 1945"/>
              <a:gd name="T103" fmla="*/ 132 h 294"/>
              <a:gd name="T104" fmla="*/ 1472 w 1945"/>
              <a:gd name="T105" fmla="*/ 73 h 294"/>
              <a:gd name="T106" fmla="*/ 1514 w 1945"/>
              <a:gd name="T107" fmla="*/ 22 h 294"/>
              <a:gd name="T108" fmla="*/ 1551 w 1945"/>
              <a:gd name="T109" fmla="*/ 59 h 294"/>
              <a:gd name="T110" fmla="*/ 1579 w 1945"/>
              <a:gd name="T111" fmla="*/ 124 h 294"/>
              <a:gd name="T112" fmla="*/ 1603 w 1945"/>
              <a:gd name="T113" fmla="*/ 189 h 294"/>
              <a:gd name="T114" fmla="*/ 1783 w 1945"/>
              <a:gd name="T115" fmla="*/ 35 h 294"/>
              <a:gd name="T116" fmla="*/ 1769 w 1945"/>
              <a:gd name="T117" fmla="*/ 285 h 294"/>
              <a:gd name="T118" fmla="*/ 1677 w 1945"/>
              <a:gd name="T119" fmla="*/ 35 h 294"/>
              <a:gd name="T120" fmla="*/ 1611 w 1945"/>
              <a:gd name="T121" fmla="*/ 74 h 2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45" h="294">
                <a:moveTo>
                  <a:pt x="1945" y="285"/>
                </a:moveTo>
                <a:lnTo>
                  <a:pt x="1842" y="285"/>
                </a:lnTo>
                <a:lnTo>
                  <a:pt x="1845" y="283"/>
                </a:lnTo>
                <a:lnTo>
                  <a:pt x="1849" y="280"/>
                </a:lnTo>
                <a:lnTo>
                  <a:pt x="1852" y="276"/>
                </a:lnTo>
                <a:lnTo>
                  <a:pt x="1854" y="273"/>
                </a:lnTo>
                <a:lnTo>
                  <a:pt x="1855" y="269"/>
                </a:lnTo>
                <a:lnTo>
                  <a:pt x="1855" y="265"/>
                </a:lnTo>
                <a:lnTo>
                  <a:pt x="1855" y="28"/>
                </a:lnTo>
                <a:lnTo>
                  <a:pt x="1855" y="24"/>
                </a:lnTo>
                <a:lnTo>
                  <a:pt x="1854" y="21"/>
                </a:lnTo>
                <a:lnTo>
                  <a:pt x="1852" y="17"/>
                </a:lnTo>
                <a:lnTo>
                  <a:pt x="1849" y="14"/>
                </a:lnTo>
                <a:lnTo>
                  <a:pt x="1845" y="10"/>
                </a:lnTo>
                <a:lnTo>
                  <a:pt x="1842" y="8"/>
                </a:lnTo>
                <a:lnTo>
                  <a:pt x="1945" y="8"/>
                </a:lnTo>
                <a:lnTo>
                  <a:pt x="1943" y="10"/>
                </a:lnTo>
                <a:lnTo>
                  <a:pt x="1938" y="14"/>
                </a:lnTo>
                <a:lnTo>
                  <a:pt x="1937" y="17"/>
                </a:lnTo>
                <a:lnTo>
                  <a:pt x="1934" y="21"/>
                </a:lnTo>
                <a:lnTo>
                  <a:pt x="1933" y="24"/>
                </a:lnTo>
                <a:lnTo>
                  <a:pt x="1933" y="28"/>
                </a:lnTo>
                <a:lnTo>
                  <a:pt x="1933" y="265"/>
                </a:lnTo>
                <a:lnTo>
                  <a:pt x="1933" y="269"/>
                </a:lnTo>
                <a:lnTo>
                  <a:pt x="1934" y="273"/>
                </a:lnTo>
                <a:lnTo>
                  <a:pt x="1937" y="276"/>
                </a:lnTo>
                <a:lnTo>
                  <a:pt x="1938" y="280"/>
                </a:lnTo>
                <a:lnTo>
                  <a:pt x="1943" y="283"/>
                </a:lnTo>
                <a:lnTo>
                  <a:pt x="1945" y="285"/>
                </a:lnTo>
                <a:close/>
                <a:moveTo>
                  <a:pt x="345" y="208"/>
                </a:moveTo>
                <a:lnTo>
                  <a:pt x="316" y="105"/>
                </a:lnTo>
                <a:lnTo>
                  <a:pt x="288" y="208"/>
                </a:lnTo>
                <a:lnTo>
                  <a:pt x="345" y="208"/>
                </a:lnTo>
                <a:close/>
                <a:moveTo>
                  <a:pt x="129" y="208"/>
                </a:moveTo>
                <a:lnTo>
                  <a:pt x="102" y="105"/>
                </a:lnTo>
                <a:lnTo>
                  <a:pt x="72" y="208"/>
                </a:lnTo>
                <a:lnTo>
                  <a:pt x="129" y="208"/>
                </a:lnTo>
                <a:close/>
                <a:moveTo>
                  <a:pt x="743" y="286"/>
                </a:moveTo>
                <a:lnTo>
                  <a:pt x="640" y="286"/>
                </a:lnTo>
                <a:lnTo>
                  <a:pt x="644" y="285"/>
                </a:lnTo>
                <a:lnTo>
                  <a:pt x="647" y="282"/>
                </a:lnTo>
                <a:lnTo>
                  <a:pt x="650" y="278"/>
                </a:lnTo>
                <a:lnTo>
                  <a:pt x="653" y="272"/>
                </a:lnTo>
                <a:lnTo>
                  <a:pt x="653" y="265"/>
                </a:lnTo>
                <a:lnTo>
                  <a:pt x="639" y="128"/>
                </a:lnTo>
                <a:lnTo>
                  <a:pt x="576" y="256"/>
                </a:lnTo>
                <a:lnTo>
                  <a:pt x="511" y="125"/>
                </a:lnTo>
                <a:lnTo>
                  <a:pt x="499" y="265"/>
                </a:lnTo>
                <a:lnTo>
                  <a:pt x="499" y="270"/>
                </a:lnTo>
                <a:lnTo>
                  <a:pt x="502" y="276"/>
                </a:lnTo>
                <a:lnTo>
                  <a:pt x="506" y="280"/>
                </a:lnTo>
                <a:lnTo>
                  <a:pt x="511" y="285"/>
                </a:lnTo>
                <a:lnTo>
                  <a:pt x="449" y="285"/>
                </a:lnTo>
                <a:lnTo>
                  <a:pt x="445" y="285"/>
                </a:lnTo>
                <a:lnTo>
                  <a:pt x="367" y="285"/>
                </a:lnTo>
                <a:lnTo>
                  <a:pt x="352" y="231"/>
                </a:lnTo>
                <a:lnTo>
                  <a:pt x="281" y="231"/>
                </a:lnTo>
                <a:lnTo>
                  <a:pt x="266" y="285"/>
                </a:lnTo>
                <a:lnTo>
                  <a:pt x="233" y="285"/>
                </a:lnTo>
                <a:lnTo>
                  <a:pt x="216" y="285"/>
                </a:lnTo>
                <a:lnTo>
                  <a:pt x="151" y="285"/>
                </a:lnTo>
                <a:lnTo>
                  <a:pt x="136" y="231"/>
                </a:lnTo>
                <a:lnTo>
                  <a:pt x="66" y="231"/>
                </a:lnTo>
                <a:lnTo>
                  <a:pt x="51" y="285"/>
                </a:lnTo>
                <a:lnTo>
                  <a:pt x="0" y="285"/>
                </a:lnTo>
                <a:lnTo>
                  <a:pt x="4" y="282"/>
                </a:lnTo>
                <a:lnTo>
                  <a:pt x="8" y="278"/>
                </a:lnTo>
                <a:lnTo>
                  <a:pt x="13" y="270"/>
                </a:lnTo>
                <a:lnTo>
                  <a:pt x="16" y="263"/>
                </a:lnTo>
                <a:lnTo>
                  <a:pt x="81" y="34"/>
                </a:lnTo>
                <a:lnTo>
                  <a:pt x="82" y="27"/>
                </a:lnTo>
                <a:lnTo>
                  <a:pt x="81" y="22"/>
                </a:lnTo>
                <a:lnTo>
                  <a:pt x="81" y="17"/>
                </a:lnTo>
                <a:lnTo>
                  <a:pt x="78" y="14"/>
                </a:lnTo>
                <a:lnTo>
                  <a:pt x="76" y="11"/>
                </a:lnTo>
                <a:lnTo>
                  <a:pt x="75" y="8"/>
                </a:lnTo>
                <a:lnTo>
                  <a:pt x="73" y="7"/>
                </a:lnTo>
                <a:lnTo>
                  <a:pt x="88" y="7"/>
                </a:lnTo>
                <a:lnTo>
                  <a:pt x="148" y="7"/>
                </a:lnTo>
                <a:lnTo>
                  <a:pt x="220" y="265"/>
                </a:lnTo>
                <a:lnTo>
                  <a:pt x="223" y="270"/>
                </a:lnTo>
                <a:lnTo>
                  <a:pt x="225" y="276"/>
                </a:lnTo>
                <a:lnTo>
                  <a:pt x="229" y="270"/>
                </a:lnTo>
                <a:lnTo>
                  <a:pt x="232" y="263"/>
                </a:lnTo>
                <a:lnTo>
                  <a:pt x="295" y="34"/>
                </a:lnTo>
                <a:lnTo>
                  <a:pt x="297" y="27"/>
                </a:lnTo>
                <a:lnTo>
                  <a:pt x="297" y="22"/>
                </a:lnTo>
                <a:lnTo>
                  <a:pt x="295" y="17"/>
                </a:lnTo>
                <a:lnTo>
                  <a:pt x="294" y="14"/>
                </a:lnTo>
                <a:lnTo>
                  <a:pt x="292" y="11"/>
                </a:lnTo>
                <a:lnTo>
                  <a:pt x="290" y="8"/>
                </a:lnTo>
                <a:lnTo>
                  <a:pt x="288" y="7"/>
                </a:lnTo>
                <a:lnTo>
                  <a:pt x="302" y="7"/>
                </a:lnTo>
                <a:lnTo>
                  <a:pt x="364" y="7"/>
                </a:lnTo>
                <a:lnTo>
                  <a:pt x="437" y="265"/>
                </a:lnTo>
                <a:lnTo>
                  <a:pt x="438" y="270"/>
                </a:lnTo>
                <a:lnTo>
                  <a:pt x="441" y="276"/>
                </a:lnTo>
                <a:lnTo>
                  <a:pt x="444" y="280"/>
                </a:lnTo>
                <a:lnTo>
                  <a:pt x="448" y="283"/>
                </a:lnTo>
                <a:lnTo>
                  <a:pt x="451" y="280"/>
                </a:lnTo>
                <a:lnTo>
                  <a:pt x="453" y="276"/>
                </a:lnTo>
                <a:lnTo>
                  <a:pt x="456" y="270"/>
                </a:lnTo>
                <a:lnTo>
                  <a:pt x="458" y="265"/>
                </a:lnTo>
                <a:lnTo>
                  <a:pt x="476" y="31"/>
                </a:lnTo>
                <a:lnTo>
                  <a:pt x="476" y="24"/>
                </a:lnTo>
                <a:lnTo>
                  <a:pt x="475" y="19"/>
                </a:lnTo>
                <a:lnTo>
                  <a:pt x="473" y="17"/>
                </a:lnTo>
                <a:lnTo>
                  <a:pt x="469" y="12"/>
                </a:lnTo>
                <a:lnTo>
                  <a:pt x="466" y="10"/>
                </a:lnTo>
                <a:lnTo>
                  <a:pt x="463" y="8"/>
                </a:lnTo>
                <a:lnTo>
                  <a:pt x="520" y="8"/>
                </a:lnTo>
                <a:lnTo>
                  <a:pt x="589" y="151"/>
                </a:lnTo>
                <a:lnTo>
                  <a:pt x="657" y="8"/>
                </a:lnTo>
                <a:lnTo>
                  <a:pt x="718" y="8"/>
                </a:lnTo>
                <a:lnTo>
                  <a:pt x="712" y="12"/>
                </a:lnTo>
                <a:lnTo>
                  <a:pt x="709" y="14"/>
                </a:lnTo>
                <a:lnTo>
                  <a:pt x="708" y="17"/>
                </a:lnTo>
                <a:lnTo>
                  <a:pt x="706" y="19"/>
                </a:lnTo>
                <a:lnTo>
                  <a:pt x="705" y="22"/>
                </a:lnTo>
                <a:lnTo>
                  <a:pt x="705" y="28"/>
                </a:lnTo>
                <a:lnTo>
                  <a:pt x="730" y="265"/>
                </a:lnTo>
                <a:lnTo>
                  <a:pt x="732" y="272"/>
                </a:lnTo>
                <a:lnTo>
                  <a:pt x="733" y="276"/>
                </a:lnTo>
                <a:lnTo>
                  <a:pt x="737" y="282"/>
                </a:lnTo>
                <a:lnTo>
                  <a:pt x="743" y="286"/>
                </a:lnTo>
                <a:close/>
                <a:moveTo>
                  <a:pt x="980" y="8"/>
                </a:moveTo>
                <a:lnTo>
                  <a:pt x="975" y="11"/>
                </a:lnTo>
                <a:lnTo>
                  <a:pt x="971" y="17"/>
                </a:lnTo>
                <a:lnTo>
                  <a:pt x="969" y="19"/>
                </a:lnTo>
                <a:lnTo>
                  <a:pt x="968" y="22"/>
                </a:lnTo>
                <a:lnTo>
                  <a:pt x="966" y="25"/>
                </a:lnTo>
                <a:lnTo>
                  <a:pt x="966" y="28"/>
                </a:lnTo>
                <a:lnTo>
                  <a:pt x="966" y="208"/>
                </a:lnTo>
                <a:lnTo>
                  <a:pt x="966" y="218"/>
                </a:lnTo>
                <a:lnTo>
                  <a:pt x="965" y="227"/>
                </a:lnTo>
                <a:lnTo>
                  <a:pt x="962" y="235"/>
                </a:lnTo>
                <a:lnTo>
                  <a:pt x="958" y="244"/>
                </a:lnTo>
                <a:lnTo>
                  <a:pt x="954" y="251"/>
                </a:lnTo>
                <a:lnTo>
                  <a:pt x="948" y="258"/>
                </a:lnTo>
                <a:lnTo>
                  <a:pt x="942" y="263"/>
                </a:lnTo>
                <a:lnTo>
                  <a:pt x="935" y="269"/>
                </a:lnTo>
                <a:lnTo>
                  <a:pt x="928" y="273"/>
                </a:lnTo>
                <a:lnTo>
                  <a:pt x="920" y="278"/>
                </a:lnTo>
                <a:lnTo>
                  <a:pt x="911" y="280"/>
                </a:lnTo>
                <a:lnTo>
                  <a:pt x="903" y="283"/>
                </a:lnTo>
                <a:lnTo>
                  <a:pt x="893" y="286"/>
                </a:lnTo>
                <a:lnTo>
                  <a:pt x="884" y="287"/>
                </a:lnTo>
                <a:lnTo>
                  <a:pt x="874" y="289"/>
                </a:lnTo>
                <a:lnTo>
                  <a:pt x="866" y="289"/>
                </a:lnTo>
                <a:lnTo>
                  <a:pt x="856" y="289"/>
                </a:lnTo>
                <a:lnTo>
                  <a:pt x="846" y="287"/>
                </a:lnTo>
                <a:lnTo>
                  <a:pt x="838" y="286"/>
                </a:lnTo>
                <a:lnTo>
                  <a:pt x="828" y="283"/>
                </a:lnTo>
                <a:lnTo>
                  <a:pt x="819" y="280"/>
                </a:lnTo>
                <a:lnTo>
                  <a:pt x="811" y="278"/>
                </a:lnTo>
                <a:lnTo>
                  <a:pt x="804" y="273"/>
                </a:lnTo>
                <a:lnTo>
                  <a:pt x="795" y="269"/>
                </a:lnTo>
                <a:lnTo>
                  <a:pt x="790" y="263"/>
                </a:lnTo>
                <a:lnTo>
                  <a:pt x="783" y="258"/>
                </a:lnTo>
                <a:lnTo>
                  <a:pt x="777" y="251"/>
                </a:lnTo>
                <a:lnTo>
                  <a:pt x="773" y="244"/>
                </a:lnTo>
                <a:lnTo>
                  <a:pt x="770" y="235"/>
                </a:lnTo>
                <a:lnTo>
                  <a:pt x="767" y="227"/>
                </a:lnTo>
                <a:lnTo>
                  <a:pt x="766" y="218"/>
                </a:lnTo>
                <a:lnTo>
                  <a:pt x="764" y="208"/>
                </a:lnTo>
                <a:lnTo>
                  <a:pt x="764" y="28"/>
                </a:lnTo>
                <a:lnTo>
                  <a:pt x="763" y="22"/>
                </a:lnTo>
                <a:lnTo>
                  <a:pt x="761" y="18"/>
                </a:lnTo>
                <a:lnTo>
                  <a:pt x="757" y="12"/>
                </a:lnTo>
                <a:lnTo>
                  <a:pt x="752" y="8"/>
                </a:lnTo>
                <a:lnTo>
                  <a:pt x="841" y="8"/>
                </a:lnTo>
                <a:lnTo>
                  <a:pt x="841" y="238"/>
                </a:lnTo>
                <a:lnTo>
                  <a:pt x="842" y="244"/>
                </a:lnTo>
                <a:lnTo>
                  <a:pt x="843" y="249"/>
                </a:lnTo>
                <a:lnTo>
                  <a:pt x="845" y="254"/>
                </a:lnTo>
                <a:lnTo>
                  <a:pt x="848" y="258"/>
                </a:lnTo>
                <a:lnTo>
                  <a:pt x="850" y="259"/>
                </a:lnTo>
                <a:lnTo>
                  <a:pt x="852" y="261"/>
                </a:lnTo>
                <a:lnTo>
                  <a:pt x="856" y="263"/>
                </a:lnTo>
                <a:lnTo>
                  <a:pt x="860" y="265"/>
                </a:lnTo>
                <a:lnTo>
                  <a:pt x="866" y="265"/>
                </a:lnTo>
                <a:lnTo>
                  <a:pt x="870" y="265"/>
                </a:lnTo>
                <a:lnTo>
                  <a:pt x="874" y="263"/>
                </a:lnTo>
                <a:lnTo>
                  <a:pt x="879" y="261"/>
                </a:lnTo>
                <a:lnTo>
                  <a:pt x="883" y="258"/>
                </a:lnTo>
                <a:lnTo>
                  <a:pt x="886" y="254"/>
                </a:lnTo>
                <a:lnTo>
                  <a:pt x="889" y="249"/>
                </a:lnTo>
                <a:lnTo>
                  <a:pt x="890" y="244"/>
                </a:lnTo>
                <a:lnTo>
                  <a:pt x="890" y="238"/>
                </a:lnTo>
                <a:lnTo>
                  <a:pt x="890" y="8"/>
                </a:lnTo>
                <a:lnTo>
                  <a:pt x="980" y="8"/>
                </a:lnTo>
                <a:close/>
                <a:moveTo>
                  <a:pt x="1212" y="96"/>
                </a:moveTo>
                <a:lnTo>
                  <a:pt x="1211" y="104"/>
                </a:lnTo>
                <a:lnTo>
                  <a:pt x="1211" y="111"/>
                </a:lnTo>
                <a:lnTo>
                  <a:pt x="1209" y="118"/>
                </a:lnTo>
                <a:lnTo>
                  <a:pt x="1208" y="124"/>
                </a:lnTo>
                <a:lnTo>
                  <a:pt x="1202" y="137"/>
                </a:lnTo>
                <a:lnTo>
                  <a:pt x="1199" y="142"/>
                </a:lnTo>
                <a:lnTo>
                  <a:pt x="1195" y="148"/>
                </a:lnTo>
                <a:lnTo>
                  <a:pt x="1188" y="158"/>
                </a:lnTo>
                <a:lnTo>
                  <a:pt x="1180" y="166"/>
                </a:lnTo>
                <a:lnTo>
                  <a:pt x="1170" y="173"/>
                </a:lnTo>
                <a:lnTo>
                  <a:pt x="1160" y="180"/>
                </a:lnTo>
                <a:lnTo>
                  <a:pt x="1150" y="186"/>
                </a:lnTo>
                <a:lnTo>
                  <a:pt x="1139" y="190"/>
                </a:lnTo>
                <a:lnTo>
                  <a:pt x="1129" y="194"/>
                </a:lnTo>
                <a:lnTo>
                  <a:pt x="1120" y="199"/>
                </a:lnTo>
                <a:lnTo>
                  <a:pt x="1105" y="203"/>
                </a:lnTo>
                <a:lnTo>
                  <a:pt x="1093" y="204"/>
                </a:lnTo>
                <a:lnTo>
                  <a:pt x="1093" y="265"/>
                </a:lnTo>
                <a:lnTo>
                  <a:pt x="1095" y="270"/>
                </a:lnTo>
                <a:lnTo>
                  <a:pt x="1098" y="276"/>
                </a:lnTo>
                <a:lnTo>
                  <a:pt x="1102" y="282"/>
                </a:lnTo>
                <a:lnTo>
                  <a:pt x="1106" y="285"/>
                </a:lnTo>
                <a:lnTo>
                  <a:pt x="1004" y="285"/>
                </a:lnTo>
                <a:lnTo>
                  <a:pt x="1009" y="282"/>
                </a:lnTo>
                <a:lnTo>
                  <a:pt x="1013" y="278"/>
                </a:lnTo>
                <a:lnTo>
                  <a:pt x="1016" y="272"/>
                </a:lnTo>
                <a:lnTo>
                  <a:pt x="1017" y="265"/>
                </a:lnTo>
                <a:lnTo>
                  <a:pt x="1017" y="28"/>
                </a:lnTo>
                <a:lnTo>
                  <a:pt x="1016" y="22"/>
                </a:lnTo>
                <a:lnTo>
                  <a:pt x="1016" y="19"/>
                </a:lnTo>
                <a:lnTo>
                  <a:pt x="1014" y="17"/>
                </a:lnTo>
                <a:lnTo>
                  <a:pt x="1010" y="12"/>
                </a:lnTo>
                <a:lnTo>
                  <a:pt x="1004" y="8"/>
                </a:lnTo>
                <a:lnTo>
                  <a:pt x="1077" y="8"/>
                </a:lnTo>
                <a:lnTo>
                  <a:pt x="1091" y="8"/>
                </a:lnTo>
                <a:lnTo>
                  <a:pt x="1105" y="10"/>
                </a:lnTo>
                <a:lnTo>
                  <a:pt x="1117" y="12"/>
                </a:lnTo>
                <a:lnTo>
                  <a:pt x="1130" y="14"/>
                </a:lnTo>
                <a:lnTo>
                  <a:pt x="1143" y="18"/>
                </a:lnTo>
                <a:lnTo>
                  <a:pt x="1154" y="21"/>
                </a:lnTo>
                <a:lnTo>
                  <a:pt x="1164" y="27"/>
                </a:lnTo>
                <a:lnTo>
                  <a:pt x="1174" y="32"/>
                </a:lnTo>
                <a:lnTo>
                  <a:pt x="1182" y="38"/>
                </a:lnTo>
                <a:lnTo>
                  <a:pt x="1187" y="41"/>
                </a:lnTo>
                <a:lnTo>
                  <a:pt x="1190" y="43"/>
                </a:lnTo>
                <a:lnTo>
                  <a:pt x="1197" y="51"/>
                </a:lnTo>
                <a:lnTo>
                  <a:pt x="1199" y="55"/>
                </a:lnTo>
                <a:lnTo>
                  <a:pt x="1202" y="59"/>
                </a:lnTo>
                <a:lnTo>
                  <a:pt x="1206" y="67"/>
                </a:lnTo>
                <a:lnTo>
                  <a:pt x="1209" y="76"/>
                </a:lnTo>
                <a:lnTo>
                  <a:pt x="1211" y="86"/>
                </a:lnTo>
                <a:lnTo>
                  <a:pt x="1212" y="96"/>
                </a:lnTo>
                <a:close/>
                <a:moveTo>
                  <a:pt x="1130" y="96"/>
                </a:moveTo>
                <a:lnTo>
                  <a:pt x="1130" y="84"/>
                </a:lnTo>
                <a:lnTo>
                  <a:pt x="1129" y="73"/>
                </a:lnTo>
                <a:lnTo>
                  <a:pt x="1126" y="63"/>
                </a:lnTo>
                <a:lnTo>
                  <a:pt x="1123" y="53"/>
                </a:lnTo>
                <a:lnTo>
                  <a:pt x="1117" y="45"/>
                </a:lnTo>
                <a:lnTo>
                  <a:pt x="1115" y="42"/>
                </a:lnTo>
                <a:lnTo>
                  <a:pt x="1112" y="39"/>
                </a:lnTo>
                <a:lnTo>
                  <a:pt x="1108" y="36"/>
                </a:lnTo>
                <a:lnTo>
                  <a:pt x="1103" y="35"/>
                </a:lnTo>
                <a:lnTo>
                  <a:pt x="1099" y="34"/>
                </a:lnTo>
                <a:lnTo>
                  <a:pt x="1093" y="34"/>
                </a:lnTo>
                <a:lnTo>
                  <a:pt x="1093" y="180"/>
                </a:lnTo>
                <a:lnTo>
                  <a:pt x="1096" y="180"/>
                </a:lnTo>
                <a:lnTo>
                  <a:pt x="1098" y="179"/>
                </a:lnTo>
                <a:lnTo>
                  <a:pt x="1103" y="173"/>
                </a:lnTo>
                <a:lnTo>
                  <a:pt x="1110" y="165"/>
                </a:lnTo>
                <a:lnTo>
                  <a:pt x="1116" y="153"/>
                </a:lnTo>
                <a:lnTo>
                  <a:pt x="1119" y="148"/>
                </a:lnTo>
                <a:lnTo>
                  <a:pt x="1122" y="141"/>
                </a:lnTo>
                <a:lnTo>
                  <a:pt x="1126" y="127"/>
                </a:lnTo>
                <a:lnTo>
                  <a:pt x="1129" y="120"/>
                </a:lnTo>
                <a:lnTo>
                  <a:pt x="1130" y="111"/>
                </a:lnTo>
                <a:lnTo>
                  <a:pt x="1130" y="96"/>
                </a:lnTo>
                <a:close/>
                <a:moveTo>
                  <a:pt x="1444" y="146"/>
                </a:moveTo>
                <a:lnTo>
                  <a:pt x="1444" y="168"/>
                </a:lnTo>
                <a:lnTo>
                  <a:pt x="1442" y="186"/>
                </a:lnTo>
                <a:lnTo>
                  <a:pt x="1440" y="201"/>
                </a:lnTo>
                <a:lnTo>
                  <a:pt x="1435" y="217"/>
                </a:lnTo>
                <a:lnTo>
                  <a:pt x="1431" y="230"/>
                </a:lnTo>
                <a:lnTo>
                  <a:pt x="1425" y="241"/>
                </a:lnTo>
                <a:lnTo>
                  <a:pt x="1423" y="246"/>
                </a:lnTo>
                <a:lnTo>
                  <a:pt x="1420" y="252"/>
                </a:lnTo>
                <a:lnTo>
                  <a:pt x="1413" y="261"/>
                </a:lnTo>
                <a:lnTo>
                  <a:pt x="1404" y="268"/>
                </a:lnTo>
                <a:lnTo>
                  <a:pt x="1397" y="273"/>
                </a:lnTo>
                <a:lnTo>
                  <a:pt x="1387" y="279"/>
                </a:lnTo>
                <a:lnTo>
                  <a:pt x="1379" y="283"/>
                </a:lnTo>
                <a:lnTo>
                  <a:pt x="1369" y="286"/>
                </a:lnTo>
                <a:lnTo>
                  <a:pt x="1359" y="287"/>
                </a:lnTo>
                <a:lnTo>
                  <a:pt x="1348" y="289"/>
                </a:lnTo>
                <a:lnTo>
                  <a:pt x="1336" y="289"/>
                </a:lnTo>
                <a:lnTo>
                  <a:pt x="1327" y="289"/>
                </a:lnTo>
                <a:lnTo>
                  <a:pt x="1315" y="287"/>
                </a:lnTo>
                <a:lnTo>
                  <a:pt x="1305" y="286"/>
                </a:lnTo>
                <a:lnTo>
                  <a:pt x="1295" y="283"/>
                </a:lnTo>
                <a:lnTo>
                  <a:pt x="1286" y="279"/>
                </a:lnTo>
                <a:lnTo>
                  <a:pt x="1277" y="273"/>
                </a:lnTo>
                <a:lnTo>
                  <a:pt x="1269" y="268"/>
                </a:lnTo>
                <a:lnTo>
                  <a:pt x="1266" y="265"/>
                </a:lnTo>
                <a:lnTo>
                  <a:pt x="1262" y="261"/>
                </a:lnTo>
                <a:lnTo>
                  <a:pt x="1255" y="252"/>
                </a:lnTo>
                <a:lnTo>
                  <a:pt x="1249" y="241"/>
                </a:lnTo>
                <a:lnTo>
                  <a:pt x="1246" y="237"/>
                </a:lnTo>
                <a:lnTo>
                  <a:pt x="1243" y="230"/>
                </a:lnTo>
                <a:lnTo>
                  <a:pt x="1238" y="217"/>
                </a:lnTo>
                <a:lnTo>
                  <a:pt x="1235" y="201"/>
                </a:lnTo>
                <a:lnTo>
                  <a:pt x="1232" y="186"/>
                </a:lnTo>
                <a:lnTo>
                  <a:pt x="1231" y="168"/>
                </a:lnTo>
                <a:lnTo>
                  <a:pt x="1229" y="146"/>
                </a:lnTo>
                <a:lnTo>
                  <a:pt x="1231" y="127"/>
                </a:lnTo>
                <a:lnTo>
                  <a:pt x="1232" y="108"/>
                </a:lnTo>
                <a:lnTo>
                  <a:pt x="1235" y="91"/>
                </a:lnTo>
                <a:lnTo>
                  <a:pt x="1238" y="77"/>
                </a:lnTo>
                <a:lnTo>
                  <a:pt x="1243" y="63"/>
                </a:lnTo>
                <a:lnTo>
                  <a:pt x="1249" y="52"/>
                </a:lnTo>
                <a:lnTo>
                  <a:pt x="1252" y="46"/>
                </a:lnTo>
                <a:lnTo>
                  <a:pt x="1255" y="42"/>
                </a:lnTo>
                <a:lnTo>
                  <a:pt x="1262" y="34"/>
                </a:lnTo>
                <a:lnTo>
                  <a:pt x="1266" y="29"/>
                </a:lnTo>
                <a:lnTo>
                  <a:pt x="1269" y="27"/>
                </a:lnTo>
                <a:lnTo>
                  <a:pt x="1277" y="19"/>
                </a:lnTo>
                <a:lnTo>
                  <a:pt x="1286" y="15"/>
                </a:lnTo>
                <a:lnTo>
                  <a:pt x="1295" y="11"/>
                </a:lnTo>
                <a:lnTo>
                  <a:pt x="1305" y="8"/>
                </a:lnTo>
                <a:lnTo>
                  <a:pt x="1315" y="7"/>
                </a:lnTo>
                <a:lnTo>
                  <a:pt x="1327" y="5"/>
                </a:lnTo>
                <a:lnTo>
                  <a:pt x="1336" y="5"/>
                </a:lnTo>
                <a:lnTo>
                  <a:pt x="1348" y="5"/>
                </a:lnTo>
                <a:lnTo>
                  <a:pt x="1359" y="7"/>
                </a:lnTo>
                <a:lnTo>
                  <a:pt x="1369" y="8"/>
                </a:lnTo>
                <a:lnTo>
                  <a:pt x="1379" y="11"/>
                </a:lnTo>
                <a:lnTo>
                  <a:pt x="1387" y="15"/>
                </a:lnTo>
                <a:lnTo>
                  <a:pt x="1397" y="19"/>
                </a:lnTo>
                <a:lnTo>
                  <a:pt x="1404" y="27"/>
                </a:lnTo>
                <a:lnTo>
                  <a:pt x="1409" y="29"/>
                </a:lnTo>
                <a:lnTo>
                  <a:pt x="1413" y="34"/>
                </a:lnTo>
                <a:lnTo>
                  <a:pt x="1420" y="42"/>
                </a:lnTo>
                <a:lnTo>
                  <a:pt x="1425" y="52"/>
                </a:lnTo>
                <a:lnTo>
                  <a:pt x="1428" y="58"/>
                </a:lnTo>
                <a:lnTo>
                  <a:pt x="1431" y="63"/>
                </a:lnTo>
                <a:lnTo>
                  <a:pt x="1435" y="77"/>
                </a:lnTo>
                <a:lnTo>
                  <a:pt x="1440" y="91"/>
                </a:lnTo>
                <a:lnTo>
                  <a:pt x="1442" y="108"/>
                </a:lnTo>
                <a:lnTo>
                  <a:pt x="1444" y="127"/>
                </a:lnTo>
                <a:lnTo>
                  <a:pt x="1444" y="146"/>
                </a:lnTo>
                <a:close/>
                <a:moveTo>
                  <a:pt x="1360" y="146"/>
                </a:moveTo>
                <a:lnTo>
                  <a:pt x="1359" y="113"/>
                </a:lnTo>
                <a:lnTo>
                  <a:pt x="1359" y="86"/>
                </a:lnTo>
                <a:lnTo>
                  <a:pt x="1358" y="65"/>
                </a:lnTo>
                <a:lnTo>
                  <a:pt x="1355" y="49"/>
                </a:lnTo>
                <a:lnTo>
                  <a:pt x="1352" y="39"/>
                </a:lnTo>
                <a:lnTo>
                  <a:pt x="1349" y="35"/>
                </a:lnTo>
                <a:lnTo>
                  <a:pt x="1348" y="32"/>
                </a:lnTo>
                <a:lnTo>
                  <a:pt x="1345" y="31"/>
                </a:lnTo>
                <a:lnTo>
                  <a:pt x="1342" y="29"/>
                </a:lnTo>
                <a:lnTo>
                  <a:pt x="1336" y="28"/>
                </a:lnTo>
                <a:lnTo>
                  <a:pt x="1331" y="29"/>
                </a:lnTo>
                <a:lnTo>
                  <a:pt x="1329" y="31"/>
                </a:lnTo>
                <a:lnTo>
                  <a:pt x="1327" y="32"/>
                </a:lnTo>
                <a:lnTo>
                  <a:pt x="1324" y="35"/>
                </a:lnTo>
                <a:lnTo>
                  <a:pt x="1322" y="39"/>
                </a:lnTo>
                <a:lnTo>
                  <a:pt x="1320" y="49"/>
                </a:lnTo>
                <a:lnTo>
                  <a:pt x="1317" y="65"/>
                </a:lnTo>
                <a:lnTo>
                  <a:pt x="1315" y="86"/>
                </a:lnTo>
                <a:lnTo>
                  <a:pt x="1314" y="113"/>
                </a:lnTo>
                <a:lnTo>
                  <a:pt x="1314" y="146"/>
                </a:lnTo>
                <a:lnTo>
                  <a:pt x="1314" y="182"/>
                </a:lnTo>
                <a:lnTo>
                  <a:pt x="1315" y="208"/>
                </a:lnTo>
                <a:lnTo>
                  <a:pt x="1317" y="228"/>
                </a:lnTo>
                <a:lnTo>
                  <a:pt x="1320" y="244"/>
                </a:lnTo>
                <a:lnTo>
                  <a:pt x="1322" y="255"/>
                </a:lnTo>
                <a:lnTo>
                  <a:pt x="1324" y="258"/>
                </a:lnTo>
                <a:lnTo>
                  <a:pt x="1327" y="261"/>
                </a:lnTo>
                <a:lnTo>
                  <a:pt x="1329" y="263"/>
                </a:lnTo>
                <a:lnTo>
                  <a:pt x="1331" y="265"/>
                </a:lnTo>
                <a:lnTo>
                  <a:pt x="1336" y="265"/>
                </a:lnTo>
                <a:lnTo>
                  <a:pt x="1342" y="265"/>
                </a:lnTo>
                <a:lnTo>
                  <a:pt x="1345" y="263"/>
                </a:lnTo>
                <a:lnTo>
                  <a:pt x="1348" y="261"/>
                </a:lnTo>
                <a:lnTo>
                  <a:pt x="1349" y="258"/>
                </a:lnTo>
                <a:lnTo>
                  <a:pt x="1352" y="255"/>
                </a:lnTo>
                <a:lnTo>
                  <a:pt x="1355" y="244"/>
                </a:lnTo>
                <a:lnTo>
                  <a:pt x="1358" y="228"/>
                </a:lnTo>
                <a:lnTo>
                  <a:pt x="1359" y="208"/>
                </a:lnTo>
                <a:lnTo>
                  <a:pt x="1359" y="182"/>
                </a:lnTo>
                <a:lnTo>
                  <a:pt x="1360" y="146"/>
                </a:lnTo>
                <a:close/>
                <a:moveTo>
                  <a:pt x="1603" y="189"/>
                </a:moveTo>
                <a:lnTo>
                  <a:pt x="1603" y="200"/>
                </a:lnTo>
                <a:lnTo>
                  <a:pt x="1602" y="210"/>
                </a:lnTo>
                <a:lnTo>
                  <a:pt x="1599" y="220"/>
                </a:lnTo>
                <a:lnTo>
                  <a:pt x="1595" y="228"/>
                </a:lnTo>
                <a:lnTo>
                  <a:pt x="1589" y="237"/>
                </a:lnTo>
                <a:lnTo>
                  <a:pt x="1584" y="244"/>
                </a:lnTo>
                <a:lnTo>
                  <a:pt x="1578" y="251"/>
                </a:lnTo>
                <a:lnTo>
                  <a:pt x="1571" y="258"/>
                </a:lnTo>
                <a:lnTo>
                  <a:pt x="1564" y="263"/>
                </a:lnTo>
                <a:lnTo>
                  <a:pt x="1557" y="269"/>
                </a:lnTo>
                <a:lnTo>
                  <a:pt x="1548" y="275"/>
                </a:lnTo>
                <a:lnTo>
                  <a:pt x="1541" y="279"/>
                </a:lnTo>
                <a:lnTo>
                  <a:pt x="1526" y="287"/>
                </a:lnTo>
                <a:lnTo>
                  <a:pt x="1510" y="294"/>
                </a:lnTo>
                <a:lnTo>
                  <a:pt x="1486" y="276"/>
                </a:lnTo>
                <a:lnTo>
                  <a:pt x="1495" y="270"/>
                </a:lnTo>
                <a:lnTo>
                  <a:pt x="1502" y="265"/>
                </a:lnTo>
                <a:lnTo>
                  <a:pt x="1509" y="259"/>
                </a:lnTo>
                <a:lnTo>
                  <a:pt x="1514" y="252"/>
                </a:lnTo>
                <a:lnTo>
                  <a:pt x="1519" y="245"/>
                </a:lnTo>
                <a:lnTo>
                  <a:pt x="1520" y="241"/>
                </a:lnTo>
                <a:lnTo>
                  <a:pt x="1522" y="238"/>
                </a:lnTo>
                <a:lnTo>
                  <a:pt x="1523" y="234"/>
                </a:lnTo>
                <a:lnTo>
                  <a:pt x="1524" y="230"/>
                </a:lnTo>
                <a:lnTo>
                  <a:pt x="1524" y="220"/>
                </a:lnTo>
                <a:lnTo>
                  <a:pt x="1524" y="214"/>
                </a:lnTo>
                <a:lnTo>
                  <a:pt x="1523" y="207"/>
                </a:lnTo>
                <a:lnTo>
                  <a:pt x="1517" y="191"/>
                </a:lnTo>
                <a:lnTo>
                  <a:pt x="1512" y="183"/>
                </a:lnTo>
                <a:lnTo>
                  <a:pt x="1506" y="175"/>
                </a:lnTo>
                <a:lnTo>
                  <a:pt x="1492" y="155"/>
                </a:lnTo>
                <a:lnTo>
                  <a:pt x="1488" y="148"/>
                </a:lnTo>
                <a:lnTo>
                  <a:pt x="1482" y="141"/>
                </a:lnTo>
                <a:lnTo>
                  <a:pt x="1478" y="132"/>
                </a:lnTo>
                <a:lnTo>
                  <a:pt x="1475" y="125"/>
                </a:lnTo>
                <a:lnTo>
                  <a:pt x="1472" y="117"/>
                </a:lnTo>
                <a:lnTo>
                  <a:pt x="1469" y="110"/>
                </a:lnTo>
                <a:lnTo>
                  <a:pt x="1468" y="103"/>
                </a:lnTo>
                <a:lnTo>
                  <a:pt x="1468" y="94"/>
                </a:lnTo>
                <a:lnTo>
                  <a:pt x="1468" y="87"/>
                </a:lnTo>
                <a:lnTo>
                  <a:pt x="1469" y="80"/>
                </a:lnTo>
                <a:lnTo>
                  <a:pt x="1472" y="73"/>
                </a:lnTo>
                <a:lnTo>
                  <a:pt x="1475" y="66"/>
                </a:lnTo>
                <a:lnTo>
                  <a:pt x="1483" y="52"/>
                </a:lnTo>
                <a:lnTo>
                  <a:pt x="1489" y="46"/>
                </a:lnTo>
                <a:lnTo>
                  <a:pt x="1495" y="39"/>
                </a:lnTo>
                <a:lnTo>
                  <a:pt x="1498" y="36"/>
                </a:lnTo>
                <a:lnTo>
                  <a:pt x="1500" y="34"/>
                </a:lnTo>
                <a:lnTo>
                  <a:pt x="1507" y="28"/>
                </a:lnTo>
                <a:lnTo>
                  <a:pt x="1514" y="22"/>
                </a:lnTo>
                <a:lnTo>
                  <a:pt x="1522" y="17"/>
                </a:lnTo>
                <a:lnTo>
                  <a:pt x="1537" y="8"/>
                </a:lnTo>
                <a:lnTo>
                  <a:pt x="1551" y="0"/>
                </a:lnTo>
                <a:lnTo>
                  <a:pt x="1598" y="41"/>
                </a:lnTo>
                <a:lnTo>
                  <a:pt x="1562" y="36"/>
                </a:lnTo>
                <a:lnTo>
                  <a:pt x="1558" y="42"/>
                </a:lnTo>
                <a:lnTo>
                  <a:pt x="1554" y="49"/>
                </a:lnTo>
                <a:lnTo>
                  <a:pt x="1551" y="59"/>
                </a:lnTo>
                <a:lnTo>
                  <a:pt x="1550" y="63"/>
                </a:lnTo>
                <a:lnTo>
                  <a:pt x="1550" y="69"/>
                </a:lnTo>
                <a:lnTo>
                  <a:pt x="1550" y="74"/>
                </a:lnTo>
                <a:lnTo>
                  <a:pt x="1553" y="80"/>
                </a:lnTo>
                <a:lnTo>
                  <a:pt x="1554" y="87"/>
                </a:lnTo>
                <a:lnTo>
                  <a:pt x="1558" y="94"/>
                </a:lnTo>
                <a:lnTo>
                  <a:pt x="1567" y="108"/>
                </a:lnTo>
                <a:lnTo>
                  <a:pt x="1579" y="124"/>
                </a:lnTo>
                <a:lnTo>
                  <a:pt x="1585" y="132"/>
                </a:lnTo>
                <a:lnTo>
                  <a:pt x="1589" y="139"/>
                </a:lnTo>
                <a:lnTo>
                  <a:pt x="1594" y="148"/>
                </a:lnTo>
                <a:lnTo>
                  <a:pt x="1598" y="156"/>
                </a:lnTo>
                <a:lnTo>
                  <a:pt x="1601" y="165"/>
                </a:lnTo>
                <a:lnTo>
                  <a:pt x="1602" y="173"/>
                </a:lnTo>
                <a:lnTo>
                  <a:pt x="1603" y="180"/>
                </a:lnTo>
                <a:lnTo>
                  <a:pt x="1603" y="189"/>
                </a:lnTo>
                <a:close/>
                <a:moveTo>
                  <a:pt x="1820" y="74"/>
                </a:moveTo>
                <a:lnTo>
                  <a:pt x="1811" y="59"/>
                </a:lnTo>
                <a:lnTo>
                  <a:pt x="1805" y="52"/>
                </a:lnTo>
                <a:lnTo>
                  <a:pt x="1801" y="46"/>
                </a:lnTo>
                <a:lnTo>
                  <a:pt x="1797" y="42"/>
                </a:lnTo>
                <a:lnTo>
                  <a:pt x="1793" y="38"/>
                </a:lnTo>
                <a:lnTo>
                  <a:pt x="1787" y="36"/>
                </a:lnTo>
                <a:lnTo>
                  <a:pt x="1783" y="35"/>
                </a:lnTo>
                <a:lnTo>
                  <a:pt x="1753" y="35"/>
                </a:lnTo>
                <a:lnTo>
                  <a:pt x="1753" y="265"/>
                </a:lnTo>
                <a:lnTo>
                  <a:pt x="1755" y="269"/>
                </a:lnTo>
                <a:lnTo>
                  <a:pt x="1756" y="273"/>
                </a:lnTo>
                <a:lnTo>
                  <a:pt x="1759" y="276"/>
                </a:lnTo>
                <a:lnTo>
                  <a:pt x="1762" y="280"/>
                </a:lnTo>
                <a:lnTo>
                  <a:pt x="1766" y="283"/>
                </a:lnTo>
                <a:lnTo>
                  <a:pt x="1769" y="285"/>
                </a:lnTo>
                <a:lnTo>
                  <a:pt x="1661" y="285"/>
                </a:lnTo>
                <a:lnTo>
                  <a:pt x="1664" y="283"/>
                </a:lnTo>
                <a:lnTo>
                  <a:pt x="1668" y="279"/>
                </a:lnTo>
                <a:lnTo>
                  <a:pt x="1671" y="276"/>
                </a:lnTo>
                <a:lnTo>
                  <a:pt x="1674" y="273"/>
                </a:lnTo>
                <a:lnTo>
                  <a:pt x="1676" y="269"/>
                </a:lnTo>
                <a:lnTo>
                  <a:pt x="1677" y="265"/>
                </a:lnTo>
                <a:lnTo>
                  <a:pt x="1677" y="35"/>
                </a:lnTo>
                <a:lnTo>
                  <a:pt x="1647" y="35"/>
                </a:lnTo>
                <a:lnTo>
                  <a:pt x="1643" y="36"/>
                </a:lnTo>
                <a:lnTo>
                  <a:pt x="1639" y="38"/>
                </a:lnTo>
                <a:lnTo>
                  <a:pt x="1635" y="41"/>
                </a:lnTo>
                <a:lnTo>
                  <a:pt x="1630" y="46"/>
                </a:lnTo>
                <a:lnTo>
                  <a:pt x="1626" y="52"/>
                </a:lnTo>
                <a:lnTo>
                  <a:pt x="1620" y="58"/>
                </a:lnTo>
                <a:lnTo>
                  <a:pt x="1611" y="74"/>
                </a:lnTo>
                <a:lnTo>
                  <a:pt x="1611" y="8"/>
                </a:lnTo>
                <a:lnTo>
                  <a:pt x="1820" y="8"/>
                </a:lnTo>
                <a:lnTo>
                  <a:pt x="1820" y="7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5" name="Freeform 164">
            <a:extLst>
              <a:ext uri="{FF2B5EF4-FFF2-40B4-BE49-F238E27FC236}">
                <a16:creationId xmlns:a16="http://schemas.microsoft.com/office/drawing/2014/main" id="{36451A88-D53D-466F-D3DD-F899A05636C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048328" y="3573016"/>
            <a:ext cx="385044" cy="72000"/>
          </a:xfrm>
          <a:custGeom>
            <a:avLst/>
            <a:gdLst>
              <a:gd name="T0" fmla="*/ 371 w 1476"/>
              <a:gd name="T1" fmla="*/ 161 h 277"/>
              <a:gd name="T2" fmla="*/ 1460 w 1476"/>
              <a:gd name="T3" fmla="*/ 277 h 277"/>
              <a:gd name="T4" fmla="*/ 1337 w 1476"/>
              <a:gd name="T5" fmla="*/ 254 h 277"/>
              <a:gd name="T6" fmla="*/ 1339 w 1476"/>
              <a:gd name="T7" fmla="*/ 196 h 277"/>
              <a:gd name="T8" fmla="*/ 1301 w 1476"/>
              <a:gd name="T9" fmla="*/ 243 h 277"/>
              <a:gd name="T10" fmla="*/ 1298 w 1476"/>
              <a:gd name="T11" fmla="*/ 275 h 277"/>
              <a:gd name="T12" fmla="*/ 1222 w 1476"/>
              <a:gd name="T13" fmla="*/ 258 h 277"/>
              <a:gd name="T14" fmla="*/ 1298 w 1476"/>
              <a:gd name="T15" fmla="*/ 37 h 277"/>
              <a:gd name="T16" fmla="*/ 1282 w 1476"/>
              <a:gd name="T17" fmla="*/ 9 h 277"/>
              <a:gd name="T18" fmla="*/ 1421 w 1476"/>
              <a:gd name="T19" fmla="*/ 9 h 277"/>
              <a:gd name="T20" fmla="*/ 1405 w 1476"/>
              <a:gd name="T21" fmla="*/ 37 h 277"/>
              <a:gd name="T22" fmla="*/ 1476 w 1476"/>
              <a:gd name="T23" fmla="*/ 258 h 277"/>
              <a:gd name="T24" fmla="*/ 986 w 1476"/>
              <a:gd name="T25" fmla="*/ 26 h 277"/>
              <a:gd name="T26" fmla="*/ 1104 w 1476"/>
              <a:gd name="T27" fmla="*/ 0 h 277"/>
              <a:gd name="T28" fmla="*/ 1120 w 1476"/>
              <a:gd name="T29" fmla="*/ 30 h 277"/>
              <a:gd name="T30" fmla="*/ 1181 w 1476"/>
              <a:gd name="T31" fmla="*/ 36 h 277"/>
              <a:gd name="T32" fmla="*/ 1178 w 1476"/>
              <a:gd name="T33" fmla="*/ 3 h 277"/>
              <a:gd name="T34" fmla="*/ 1258 w 1476"/>
              <a:gd name="T35" fmla="*/ 16 h 277"/>
              <a:gd name="T36" fmla="*/ 925 w 1476"/>
              <a:gd name="T37" fmla="*/ 277 h 277"/>
              <a:gd name="T38" fmla="*/ 755 w 1476"/>
              <a:gd name="T39" fmla="*/ 251 h 277"/>
              <a:gd name="T40" fmla="*/ 765 w 1476"/>
              <a:gd name="T41" fmla="*/ 36 h 277"/>
              <a:gd name="T42" fmla="*/ 762 w 1476"/>
              <a:gd name="T43" fmla="*/ 3 h 277"/>
              <a:gd name="T44" fmla="*/ 971 w 1476"/>
              <a:gd name="T45" fmla="*/ 26 h 277"/>
              <a:gd name="T46" fmla="*/ 971 w 1476"/>
              <a:gd name="T47" fmla="*/ 81 h 277"/>
              <a:gd name="T48" fmla="*/ 909 w 1476"/>
              <a:gd name="T49" fmla="*/ 41 h 277"/>
              <a:gd name="T50" fmla="*/ 922 w 1476"/>
              <a:gd name="T51" fmla="*/ 103 h 277"/>
              <a:gd name="T52" fmla="*/ 938 w 1476"/>
              <a:gd name="T53" fmla="*/ 157 h 277"/>
              <a:gd name="T54" fmla="*/ 878 w 1476"/>
              <a:gd name="T55" fmla="*/ 141 h 277"/>
              <a:gd name="T56" fmla="*/ 947 w 1476"/>
              <a:gd name="T57" fmla="*/ 205 h 277"/>
              <a:gd name="T58" fmla="*/ 994 w 1476"/>
              <a:gd name="T59" fmla="*/ 205 h 277"/>
              <a:gd name="T60" fmla="*/ 969 w 1476"/>
              <a:gd name="T61" fmla="*/ 264 h 277"/>
              <a:gd name="T62" fmla="*/ 532 w 1476"/>
              <a:gd name="T63" fmla="*/ 271 h 277"/>
              <a:gd name="T64" fmla="*/ 542 w 1476"/>
              <a:gd name="T65" fmla="*/ 240 h 277"/>
              <a:gd name="T66" fmla="*/ 528 w 1476"/>
              <a:gd name="T67" fmla="*/ 23 h 277"/>
              <a:gd name="T68" fmla="*/ 656 w 1476"/>
              <a:gd name="T69" fmla="*/ 2 h 277"/>
              <a:gd name="T70" fmla="*/ 666 w 1476"/>
              <a:gd name="T71" fmla="*/ 33 h 277"/>
              <a:gd name="T72" fmla="*/ 679 w 1476"/>
              <a:gd name="T73" fmla="*/ 233 h 277"/>
              <a:gd name="T74" fmla="*/ 743 w 1476"/>
              <a:gd name="T75" fmla="*/ 195 h 277"/>
              <a:gd name="T76" fmla="*/ 754 w 1476"/>
              <a:gd name="T77" fmla="*/ 236 h 277"/>
              <a:gd name="T78" fmla="*/ 159 w 1476"/>
              <a:gd name="T79" fmla="*/ 277 h 277"/>
              <a:gd name="T80" fmla="*/ 149 w 1476"/>
              <a:gd name="T81" fmla="*/ 246 h 277"/>
              <a:gd name="T82" fmla="*/ 127 w 1476"/>
              <a:gd name="T83" fmla="*/ 242 h 277"/>
              <a:gd name="T84" fmla="*/ 129 w 1476"/>
              <a:gd name="T85" fmla="*/ 274 h 277"/>
              <a:gd name="T86" fmla="*/ 1 w 1476"/>
              <a:gd name="T87" fmla="*/ 263 h 277"/>
              <a:gd name="T88" fmla="*/ 28 w 1476"/>
              <a:gd name="T89" fmla="*/ 37 h 277"/>
              <a:gd name="T90" fmla="*/ 1 w 1476"/>
              <a:gd name="T91" fmla="*/ 12 h 277"/>
              <a:gd name="T92" fmla="*/ 138 w 1476"/>
              <a:gd name="T93" fmla="*/ 6 h 277"/>
              <a:gd name="T94" fmla="*/ 129 w 1476"/>
              <a:gd name="T95" fmla="*/ 37 h 277"/>
              <a:gd name="T96" fmla="*/ 162 w 1476"/>
              <a:gd name="T97" fmla="*/ 26 h 277"/>
              <a:gd name="T98" fmla="*/ 257 w 1476"/>
              <a:gd name="T99" fmla="*/ 0 h 277"/>
              <a:gd name="T100" fmla="*/ 272 w 1476"/>
              <a:gd name="T101" fmla="*/ 30 h 277"/>
              <a:gd name="T102" fmla="*/ 343 w 1476"/>
              <a:gd name="T103" fmla="*/ 37 h 277"/>
              <a:gd name="T104" fmla="*/ 327 w 1476"/>
              <a:gd name="T105" fmla="*/ 9 h 277"/>
              <a:gd name="T106" fmla="*/ 464 w 1476"/>
              <a:gd name="T107" fmla="*/ 9 h 277"/>
              <a:gd name="T108" fmla="*/ 449 w 1476"/>
              <a:gd name="T109" fmla="*/ 37 h 277"/>
              <a:gd name="T110" fmla="*/ 519 w 1476"/>
              <a:gd name="T111" fmla="*/ 258 h 277"/>
              <a:gd name="T112" fmla="*/ 392 w 1476"/>
              <a:gd name="T113" fmla="*/ 275 h 277"/>
              <a:gd name="T114" fmla="*/ 389 w 1476"/>
              <a:gd name="T115" fmla="*/ 243 h 277"/>
              <a:gd name="T116" fmla="*/ 358 w 1476"/>
              <a:gd name="T117" fmla="*/ 196 h 277"/>
              <a:gd name="T118" fmla="*/ 354 w 1476"/>
              <a:gd name="T119" fmla="*/ 254 h 2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476" h="277">
                <a:moveTo>
                  <a:pt x="1327" y="105"/>
                </a:moveTo>
                <a:lnTo>
                  <a:pt x="1312" y="158"/>
                </a:lnTo>
                <a:lnTo>
                  <a:pt x="1319" y="161"/>
                </a:lnTo>
                <a:lnTo>
                  <a:pt x="1327" y="161"/>
                </a:lnTo>
                <a:lnTo>
                  <a:pt x="1335" y="161"/>
                </a:lnTo>
                <a:lnTo>
                  <a:pt x="1343" y="158"/>
                </a:lnTo>
                <a:lnTo>
                  <a:pt x="1327" y="105"/>
                </a:lnTo>
                <a:close/>
                <a:moveTo>
                  <a:pt x="372" y="105"/>
                </a:moveTo>
                <a:lnTo>
                  <a:pt x="357" y="158"/>
                </a:lnTo>
                <a:lnTo>
                  <a:pt x="364" y="161"/>
                </a:lnTo>
                <a:lnTo>
                  <a:pt x="371" y="161"/>
                </a:lnTo>
                <a:lnTo>
                  <a:pt x="380" y="161"/>
                </a:lnTo>
                <a:lnTo>
                  <a:pt x="387" y="158"/>
                </a:lnTo>
                <a:lnTo>
                  <a:pt x="372" y="105"/>
                </a:lnTo>
                <a:close/>
                <a:moveTo>
                  <a:pt x="1476" y="258"/>
                </a:moveTo>
                <a:lnTo>
                  <a:pt x="1474" y="263"/>
                </a:lnTo>
                <a:lnTo>
                  <a:pt x="1474" y="265"/>
                </a:lnTo>
                <a:lnTo>
                  <a:pt x="1473" y="268"/>
                </a:lnTo>
                <a:lnTo>
                  <a:pt x="1470" y="271"/>
                </a:lnTo>
                <a:lnTo>
                  <a:pt x="1467" y="274"/>
                </a:lnTo>
                <a:lnTo>
                  <a:pt x="1465" y="275"/>
                </a:lnTo>
                <a:lnTo>
                  <a:pt x="1460" y="277"/>
                </a:lnTo>
                <a:lnTo>
                  <a:pt x="1457" y="277"/>
                </a:lnTo>
                <a:lnTo>
                  <a:pt x="1356" y="277"/>
                </a:lnTo>
                <a:lnTo>
                  <a:pt x="1352" y="277"/>
                </a:lnTo>
                <a:lnTo>
                  <a:pt x="1349" y="275"/>
                </a:lnTo>
                <a:lnTo>
                  <a:pt x="1346" y="274"/>
                </a:lnTo>
                <a:lnTo>
                  <a:pt x="1343" y="271"/>
                </a:lnTo>
                <a:lnTo>
                  <a:pt x="1340" y="268"/>
                </a:lnTo>
                <a:lnTo>
                  <a:pt x="1339" y="265"/>
                </a:lnTo>
                <a:lnTo>
                  <a:pt x="1337" y="263"/>
                </a:lnTo>
                <a:lnTo>
                  <a:pt x="1337" y="258"/>
                </a:lnTo>
                <a:lnTo>
                  <a:pt x="1337" y="254"/>
                </a:lnTo>
                <a:lnTo>
                  <a:pt x="1339" y="251"/>
                </a:lnTo>
                <a:lnTo>
                  <a:pt x="1340" y="249"/>
                </a:lnTo>
                <a:lnTo>
                  <a:pt x="1343" y="246"/>
                </a:lnTo>
                <a:lnTo>
                  <a:pt x="1346" y="243"/>
                </a:lnTo>
                <a:lnTo>
                  <a:pt x="1349" y="242"/>
                </a:lnTo>
                <a:lnTo>
                  <a:pt x="1352" y="240"/>
                </a:lnTo>
                <a:lnTo>
                  <a:pt x="1356" y="240"/>
                </a:lnTo>
                <a:lnTo>
                  <a:pt x="1364" y="240"/>
                </a:lnTo>
                <a:lnTo>
                  <a:pt x="1352" y="191"/>
                </a:lnTo>
                <a:lnTo>
                  <a:pt x="1346" y="194"/>
                </a:lnTo>
                <a:lnTo>
                  <a:pt x="1339" y="196"/>
                </a:lnTo>
                <a:lnTo>
                  <a:pt x="1333" y="198"/>
                </a:lnTo>
                <a:lnTo>
                  <a:pt x="1326" y="198"/>
                </a:lnTo>
                <a:lnTo>
                  <a:pt x="1320" y="198"/>
                </a:lnTo>
                <a:lnTo>
                  <a:pt x="1313" y="196"/>
                </a:lnTo>
                <a:lnTo>
                  <a:pt x="1308" y="194"/>
                </a:lnTo>
                <a:lnTo>
                  <a:pt x="1302" y="191"/>
                </a:lnTo>
                <a:lnTo>
                  <a:pt x="1288" y="240"/>
                </a:lnTo>
                <a:lnTo>
                  <a:pt x="1291" y="240"/>
                </a:lnTo>
                <a:lnTo>
                  <a:pt x="1295" y="240"/>
                </a:lnTo>
                <a:lnTo>
                  <a:pt x="1298" y="242"/>
                </a:lnTo>
                <a:lnTo>
                  <a:pt x="1301" y="243"/>
                </a:lnTo>
                <a:lnTo>
                  <a:pt x="1303" y="246"/>
                </a:lnTo>
                <a:lnTo>
                  <a:pt x="1306" y="249"/>
                </a:lnTo>
                <a:lnTo>
                  <a:pt x="1308" y="251"/>
                </a:lnTo>
                <a:lnTo>
                  <a:pt x="1309" y="254"/>
                </a:lnTo>
                <a:lnTo>
                  <a:pt x="1309" y="258"/>
                </a:lnTo>
                <a:lnTo>
                  <a:pt x="1309" y="263"/>
                </a:lnTo>
                <a:lnTo>
                  <a:pt x="1308" y="265"/>
                </a:lnTo>
                <a:lnTo>
                  <a:pt x="1306" y="268"/>
                </a:lnTo>
                <a:lnTo>
                  <a:pt x="1303" y="271"/>
                </a:lnTo>
                <a:lnTo>
                  <a:pt x="1301" y="274"/>
                </a:lnTo>
                <a:lnTo>
                  <a:pt x="1298" y="275"/>
                </a:lnTo>
                <a:lnTo>
                  <a:pt x="1295" y="277"/>
                </a:lnTo>
                <a:lnTo>
                  <a:pt x="1291" y="277"/>
                </a:lnTo>
                <a:lnTo>
                  <a:pt x="1240" y="277"/>
                </a:lnTo>
                <a:lnTo>
                  <a:pt x="1236" y="277"/>
                </a:lnTo>
                <a:lnTo>
                  <a:pt x="1233" y="275"/>
                </a:lnTo>
                <a:lnTo>
                  <a:pt x="1229" y="274"/>
                </a:lnTo>
                <a:lnTo>
                  <a:pt x="1226" y="271"/>
                </a:lnTo>
                <a:lnTo>
                  <a:pt x="1224" y="268"/>
                </a:lnTo>
                <a:lnTo>
                  <a:pt x="1223" y="265"/>
                </a:lnTo>
                <a:lnTo>
                  <a:pt x="1222" y="263"/>
                </a:lnTo>
                <a:lnTo>
                  <a:pt x="1222" y="258"/>
                </a:lnTo>
                <a:lnTo>
                  <a:pt x="1222" y="254"/>
                </a:lnTo>
                <a:lnTo>
                  <a:pt x="1223" y="251"/>
                </a:lnTo>
                <a:lnTo>
                  <a:pt x="1224" y="249"/>
                </a:lnTo>
                <a:lnTo>
                  <a:pt x="1226" y="246"/>
                </a:lnTo>
                <a:lnTo>
                  <a:pt x="1229" y="243"/>
                </a:lnTo>
                <a:lnTo>
                  <a:pt x="1233" y="242"/>
                </a:lnTo>
                <a:lnTo>
                  <a:pt x="1236" y="240"/>
                </a:lnTo>
                <a:lnTo>
                  <a:pt x="1240" y="240"/>
                </a:lnTo>
                <a:lnTo>
                  <a:pt x="1246" y="240"/>
                </a:lnTo>
                <a:lnTo>
                  <a:pt x="1306" y="37"/>
                </a:lnTo>
                <a:lnTo>
                  <a:pt x="1298" y="37"/>
                </a:lnTo>
                <a:lnTo>
                  <a:pt x="1294" y="37"/>
                </a:lnTo>
                <a:lnTo>
                  <a:pt x="1291" y="36"/>
                </a:lnTo>
                <a:lnTo>
                  <a:pt x="1288" y="34"/>
                </a:lnTo>
                <a:lnTo>
                  <a:pt x="1285" y="33"/>
                </a:lnTo>
                <a:lnTo>
                  <a:pt x="1282" y="30"/>
                </a:lnTo>
                <a:lnTo>
                  <a:pt x="1281" y="26"/>
                </a:lnTo>
                <a:lnTo>
                  <a:pt x="1279" y="23"/>
                </a:lnTo>
                <a:lnTo>
                  <a:pt x="1279" y="19"/>
                </a:lnTo>
                <a:lnTo>
                  <a:pt x="1279" y="16"/>
                </a:lnTo>
                <a:lnTo>
                  <a:pt x="1281" y="12"/>
                </a:lnTo>
                <a:lnTo>
                  <a:pt x="1282" y="9"/>
                </a:lnTo>
                <a:lnTo>
                  <a:pt x="1285" y="6"/>
                </a:lnTo>
                <a:lnTo>
                  <a:pt x="1288" y="3"/>
                </a:lnTo>
                <a:lnTo>
                  <a:pt x="1291" y="2"/>
                </a:lnTo>
                <a:lnTo>
                  <a:pt x="1294" y="2"/>
                </a:lnTo>
                <a:lnTo>
                  <a:pt x="1298" y="0"/>
                </a:lnTo>
                <a:lnTo>
                  <a:pt x="1405" y="0"/>
                </a:lnTo>
                <a:lnTo>
                  <a:pt x="1408" y="2"/>
                </a:lnTo>
                <a:lnTo>
                  <a:pt x="1412" y="2"/>
                </a:lnTo>
                <a:lnTo>
                  <a:pt x="1415" y="3"/>
                </a:lnTo>
                <a:lnTo>
                  <a:pt x="1418" y="6"/>
                </a:lnTo>
                <a:lnTo>
                  <a:pt x="1421" y="9"/>
                </a:lnTo>
                <a:lnTo>
                  <a:pt x="1422" y="12"/>
                </a:lnTo>
                <a:lnTo>
                  <a:pt x="1422" y="16"/>
                </a:lnTo>
                <a:lnTo>
                  <a:pt x="1424" y="19"/>
                </a:lnTo>
                <a:lnTo>
                  <a:pt x="1422" y="23"/>
                </a:lnTo>
                <a:lnTo>
                  <a:pt x="1422" y="26"/>
                </a:lnTo>
                <a:lnTo>
                  <a:pt x="1421" y="30"/>
                </a:lnTo>
                <a:lnTo>
                  <a:pt x="1418" y="33"/>
                </a:lnTo>
                <a:lnTo>
                  <a:pt x="1415" y="34"/>
                </a:lnTo>
                <a:lnTo>
                  <a:pt x="1412" y="36"/>
                </a:lnTo>
                <a:lnTo>
                  <a:pt x="1408" y="37"/>
                </a:lnTo>
                <a:lnTo>
                  <a:pt x="1405" y="37"/>
                </a:lnTo>
                <a:lnTo>
                  <a:pt x="1397" y="37"/>
                </a:lnTo>
                <a:lnTo>
                  <a:pt x="1450" y="240"/>
                </a:lnTo>
                <a:lnTo>
                  <a:pt x="1457" y="240"/>
                </a:lnTo>
                <a:lnTo>
                  <a:pt x="1460" y="240"/>
                </a:lnTo>
                <a:lnTo>
                  <a:pt x="1465" y="242"/>
                </a:lnTo>
                <a:lnTo>
                  <a:pt x="1467" y="243"/>
                </a:lnTo>
                <a:lnTo>
                  <a:pt x="1470" y="246"/>
                </a:lnTo>
                <a:lnTo>
                  <a:pt x="1473" y="249"/>
                </a:lnTo>
                <a:lnTo>
                  <a:pt x="1474" y="251"/>
                </a:lnTo>
                <a:lnTo>
                  <a:pt x="1474" y="254"/>
                </a:lnTo>
                <a:lnTo>
                  <a:pt x="1476" y="258"/>
                </a:lnTo>
                <a:close/>
                <a:moveTo>
                  <a:pt x="1236" y="37"/>
                </a:moveTo>
                <a:lnTo>
                  <a:pt x="1164" y="277"/>
                </a:lnTo>
                <a:lnTo>
                  <a:pt x="1077" y="277"/>
                </a:lnTo>
                <a:lnTo>
                  <a:pt x="1012" y="37"/>
                </a:lnTo>
                <a:lnTo>
                  <a:pt x="1004" y="37"/>
                </a:lnTo>
                <a:lnTo>
                  <a:pt x="1000" y="37"/>
                </a:lnTo>
                <a:lnTo>
                  <a:pt x="995" y="36"/>
                </a:lnTo>
                <a:lnTo>
                  <a:pt x="993" y="34"/>
                </a:lnTo>
                <a:lnTo>
                  <a:pt x="990" y="33"/>
                </a:lnTo>
                <a:lnTo>
                  <a:pt x="988" y="30"/>
                </a:lnTo>
                <a:lnTo>
                  <a:pt x="986" y="26"/>
                </a:lnTo>
                <a:lnTo>
                  <a:pt x="986" y="23"/>
                </a:lnTo>
                <a:lnTo>
                  <a:pt x="984" y="19"/>
                </a:lnTo>
                <a:lnTo>
                  <a:pt x="986" y="16"/>
                </a:lnTo>
                <a:lnTo>
                  <a:pt x="986" y="12"/>
                </a:lnTo>
                <a:lnTo>
                  <a:pt x="988" y="9"/>
                </a:lnTo>
                <a:lnTo>
                  <a:pt x="990" y="6"/>
                </a:lnTo>
                <a:lnTo>
                  <a:pt x="993" y="3"/>
                </a:lnTo>
                <a:lnTo>
                  <a:pt x="995" y="2"/>
                </a:lnTo>
                <a:lnTo>
                  <a:pt x="1000" y="2"/>
                </a:lnTo>
                <a:lnTo>
                  <a:pt x="1004" y="0"/>
                </a:lnTo>
                <a:lnTo>
                  <a:pt x="1104" y="0"/>
                </a:lnTo>
                <a:lnTo>
                  <a:pt x="1109" y="2"/>
                </a:lnTo>
                <a:lnTo>
                  <a:pt x="1111" y="2"/>
                </a:lnTo>
                <a:lnTo>
                  <a:pt x="1116" y="3"/>
                </a:lnTo>
                <a:lnTo>
                  <a:pt x="1118" y="6"/>
                </a:lnTo>
                <a:lnTo>
                  <a:pt x="1120" y="9"/>
                </a:lnTo>
                <a:lnTo>
                  <a:pt x="1121" y="12"/>
                </a:lnTo>
                <a:lnTo>
                  <a:pt x="1123" y="16"/>
                </a:lnTo>
                <a:lnTo>
                  <a:pt x="1123" y="19"/>
                </a:lnTo>
                <a:lnTo>
                  <a:pt x="1123" y="23"/>
                </a:lnTo>
                <a:lnTo>
                  <a:pt x="1121" y="26"/>
                </a:lnTo>
                <a:lnTo>
                  <a:pt x="1120" y="30"/>
                </a:lnTo>
                <a:lnTo>
                  <a:pt x="1118" y="33"/>
                </a:lnTo>
                <a:lnTo>
                  <a:pt x="1116" y="34"/>
                </a:lnTo>
                <a:lnTo>
                  <a:pt x="1111" y="36"/>
                </a:lnTo>
                <a:lnTo>
                  <a:pt x="1109" y="37"/>
                </a:lnTo>
                <a:lnTo>
                  <a:pt x="1104" y="37"/>
                </a:lnTo>
                <a:lnTo>
                  <a:pt x="1100" y="37"/>
                </a:lnTo>
                <a:lnTo>
                  <a:pt x="1144" y="202"/>
                </a:lnTo>
                <a:lnTo>
                  <a:pt x="1193" y="37"/>
                </a:lnTo>
                <a:lnTo>
                  <a:pt x="1188" y="37"/>
                </a:lnTo>
                <a:lnTo>
                  <a:pt x="1185" y="37"/>
                </a:lnTo>
                <a:lnTo>
                  <a:pt x="1181" y="36"/>
                </a:lnTo>
                <a:lnTo>
                  <a:pt x="1178" y="34"/>
                </a:lnTo>
                <a:lnTo>
                  <a:pt x="1175" y="33"/>
                </a:lnTo>
                <a:lnTo>
                  <a:pt x="1173" y="30"/>
                </a:lnTo>
                <a:lnTo>
                  <a:pt x="1171" y="26"/>
                </a:lnTo>
                <a:lnTo>
                  <a:pt x="1171" y="23"/>
                </a:lnTo>
                <a:lnTo>
                  <a:pt x="1169" y="19"/>
                </a:lnTo>
                <a:lnTo>
                  <a:pt x="1171" y="16"/>
                </a:lnTo>
                <a:lnTo>
                  <a:pt x="1171" y="12"/>
                </a:lnTo>
                <a:lnTo>
                  <a:pt x="1173" y="9"/>
                </a:lnTo>
                <a:lnTo>
                  <a:pt x="1175" y="6"/>
                </a:lnTo>
                <a:lnTo>
                  <a:pt x="1178" y="3"/>
                </a:lnTo>
                <a:lnTo>
                  <a:pt x="1181" y="2"/>
                </a:lnTo>
                <a:lnTo>
                  <a:pt x="1185" y="2"/>
                </a:lnTo>
                <a:lnTo>
                  <a:pt x="1188" y="0"/>
                </a:lnTo>
                <a:lnTo>
                  <a:pt x="1240" y="0"/>
                </a:lnTo>
                <a:lnTo>
                  <a:pt x="1244" y="2"/>
                </a:lnTo>
                <a:lnTo>
                  <a:pt x="1247" y="2"/>
                </a:lnTo>
                <a:lnTo>
                  <a:pt x="1250" y="3"/>
                </a:lnTo>
                <a:lnTo>
                  <a:pt x="1253" y="6"/>
                </a:lnTo>
                <a:lnTo>
                  <a:pt x="1255" y="9"/>
                </a:lnTo>
                <a:lnTo>
                  <a:pt x="1257" y="12"/>
                </a:lnTo>
                <a:lnTo>
                  <a:pt x="1258" y="16"/>
                </a:lnTo>
                <a:lnTo>
                  <a:pt x="1258" y="19"/>
                </a:lnTo>
                <a:lnTo>
                  <a:pt x="1258" y="23"/>
                </a:lnTo>
                <a:lnTo>
                  <a:pt x="1257" y="26"/>
                </a:lnTo>
                <a:lnTo>
                  <a:pt x="1255" y="30"/>
                </a:lnTo>
                <a:lnTo>
                  <a:pt x="1253" y="33"/>
                </a:lnTo>
                <a:lnTo>
                  <a:pt x="1250" y="34"/>
                </a:lnTo>
                <a:lnTo>
                  <a:pt x="1247" y="36"/>
                </a:lnTo>
                <a:lnTo>
                  <a:pt x="1244" y="37"/>
                </a:lnTo>
                <a:lnTo>
                  <a:pt x="1240" y="37"/>
                </a:lnTo>
                <a:lnTo>
                  <a:pt x="1236" y="37"/>
                </a:lnTo>
                <a:close/>
                <a:moveTo>
                  <a:pt x="925" y="277"/>
                </a:moveTo>
                <a:lnTo>
                  <a:pt x="772" y="277"/>
                </a:lnTo>
                <a:lnTo>
                  <a:pt x="769" y="277"/>
                </a:lnTo>
                <a:lnTo>
                  <a:pt x="765" y="275"/>
                </a:lnTo>
                <a:lnTo>
                  <a:pt x="762" y="274"/>
                </a:lnTo>
                <a:lnTo>
                  <a:pt x="760" y="271"/>
                </a:lnTo>
                <a:lnTo>
                  <a:pt x="757" y="268"/>
                </a:lnTo>
                <a:lnTo>
                  <a:pt x="755" y="265"/>
                </a:lnTo>
                <a:lnTo>
                  <a:pt x="755" y="263"/>
                </a:lnTo>
                <a:lnTo>
                  <a:pt x="754" y="258"/>
                </a:lnTo>
                <a:lnTo>
                  <a:pt x="755" y="254"/>
                </a:lnTo>
                <a:lnTo>
                  <a:pt x="755" y="251"/>
                </a:lnTo>
                <a:lnTo>
                  <a:pt x="757" y="249"/>
                </a:lnTo>
                <a:lnTo>
                  <a:pt x="760" y="246"/>
                </a:lnTo>
                <a:lnTo>
                  <a:pt x="762" y="243"/>
                </a:lnTo>
                <a:lnTo>
                  <a:pt x="765" y="242"/>
                </a:lnTo>
                <a:lnTo>
                  <a:pt x="769" y="240"/>
                </a:lnTo>
                <a:lnTo>
                  <a:pt x="772" y="240"/>
                </a:lnTo>
                <a:lnTo>
                  <a:pt x="782" y="240"/>
                </a:lnTo>
                <a:lnTo>
                  <a:pt x="782" y="37"/>
                </a:lnTo>
                <a:lnTo>
                  <a:pt x="772" y="37"/>
                </a:lnTo>
                <a:lnTo>
                  <a:pt x="769" y="37"/>
                </a:lnTo>
                <a:lnTo>
                  <a:pt x="765" y="36"/>
                </a:lnTo>
                <a:lnTo>
                  <a:pt x="762" y="34"/>
                </a:lnTo>
                <a:lnTo>
                  <a:pt x="760" y="33"/>
                </a:lnTo>
                <a:lnTo>
                  <a:pt x="757" y="30"/>
                </a:lnTo>
                <a:lnTo>
                  <a:pt x="755" y="26"/>
                </a:lnTo>
                <a:lnTo>
                  <a:pt x="755" y="23"/>
                </a:lnTo>
                <a:lnTo>
                  <a:pt x="754" y="19"/>
                </a:lnTo>
                <a:lnTo>
                  <a:pt x="755" y="16"/>
                </a:lnTo>
                <a:lnTo>
                  <a:pt x="755" y="12"/>
                </a:lnTo>
                <a:lnTo>
                  <a:pt x="757" y="9"/>
                </a:lnTo>
                <a:lnTo>
                  <a:pt x="760" y="6"/>
                </a:lnTo>
                <a:lnTo>
                  <a:pt x="762" y="3"/>
                </a:lnTo>
                <a:lnTo>
                  <a:pt x="765" y="2"/>
                </a:lnTo>
                <a:lnTo>
                  <a:pt x="769" y="2"/>
                </a:lnTo>
                <a:lnTo>
                  <a:pt x="772" y="0"/>
                </a:lnTo>
                <a:lnTo>
                  <a:pt x="921" y="0"/>
                </a:lnTo>
                <a:lnTo>
                  <a:pt x="932" y="2"/>
                </a:lnTo>
                <a:lnTo>
                  <a:pt x="942" y="5"/>
                </a:lnTo>
                <a:lnTo>
                  <a:pt x="950" y="9"/>
                </a:lnTo>
                <a:lnTo>
                  <a:pt x="955" y="10"/>
                </a:lnTo>
                <a:lnTo>
                  <a:pt x="959" y="13"/>
                </a:lnTo>
                <a:lnTo>
                  <a:pt x="966" y="20"/>
                </a:lnTo>
                <a:lnTo>
                  <a:pt x="971" y="26"/>
                </a:lnTo>
                <a:lnTo>
                  <a:pt x="976" y="34"/>
                </a:lnTo>
                <a:lnTo>
                  <a:pt x="979" y="41"/>
                </a:lnTo>
                <a:lnTo>
                  <a:pt x="981" y="48"/>
                </a:lnTo>
                <a:lnTo>
                  <a:pt x="983" y="55"/>
                </a:lnTo>
                <a:lnTo>
                  <a:pt x="983" y="62"/>
                </a:lnTo>
                <a:lnTo>
                  <a:pt x="981" y="65"/>
                </a:lnTo>
                <a:lnTo>
                  <a:pt x="981" y="70"/>
                </a:lnTo>
                <a:lnTo>
                  <a:pt x="979" y="74"/>
                </a:lnTo>
                <a:lnTo>
                  <a:pt x="976" y="78"/>
                </a:lnTo>
                <a:lnTo>
                  <a:pt x="973" y="79"/>
                </a:lnTo>
                <a:lnTo>
                  <a:pt x="971" y="81"/>
                </a:lnTo>
                <a:lnTo>
                  <a:pt x="966" y="82"/>
                </a:lnTo>
                <a:lnTo>
                  <a:pt x="960" y="81"/>
                </a:lnTo>
                <a:lnTo>
                  <a:pt x="955" y="79"/>
                </a:lnTo>
                <a:lnTo>
                  <a:pt x="950" y="78"/>
                </a:lnTo>
                <a:lnTo>
                  <a:pt x="946" y="75"/>
                </a:lnTo>
                <a:lnTo>
                  <a:pt x="938" y="68"/>
                </a:lnTo>
                <a:lnTo>
                  <a:pt x="931" y="60"/>
                </a:lnTo>
                <a:lnTo>
                  <a:pt x="923" y="51"/>
                </a:lnTo>
                <a:lnTo>
                  <a:pt x="919" y="48"/>
                </a:lnTo>
                <a:lnTo>
                  <a:pt x="914" y="44"/>
                </a:lnTo>
                <a:lnTo>
                  <a:pt x="909" y="41"/>
                </a:lnTo>
                <a:lnTo>
                  <a:pt x="902" y="40"/>
                </a:lnTo>
                <a:lnTo>
                  <a:pt x="897" y="38"/>
                </a:lnTo>
                <a:lnTo>
                  <a:pt x="888" y="37"/>
                </a:lnTo>
                <a:lnTo>
                  <a:pt x="870" y="37"/>
                </a:lnTo>
                <a:lnTo>
                  <a:pt x="870" y="98"/>
                </a:lnTo>
                <a:lnTo>
                  <a:pt x="897" y="98"/>
                </a:lnTo>
                <a:lnTo>
                  <a:pt x="906" y="98"/>
                </a:lnTo>
                <a:lnTo>
                  <a:pt x="911" y="99"/>
                </a:lnTo>
                <a:lnTo>
                  <a:pt x="915" y="101"/>
                </a:lnTo>
                <a:lnTo>
                  <a:pt x="919" y="102"/>
                </a:lnTo>
                <a:lnTo>
                  <a:pt x="922" y="103"/>
                </a:lnTo>
                <a:lnTo>
                  <a:pt x="929" y="108"/>
                </a:lnTo>
                <a:lnTo>
                  <a:pt x="935" y="112"/>
                </a:lnTo>
                <a:lnTo>
                  <a:pt x="939" y="117"/>
                </a:lnTo>
                <a:lnTo>
                  <a:pt x="942" y="123"/>
                </a:lnTo>
                <a:lnTo>
                  <a:pt x="943" y="129"/>
                </a:lnTo>
                <a:lnTo>
                  <a:pt x="945" y="134"/>
                </a:lnTo>
                <a:lnTo>
                  <a:pt x="945" y="140"/>
                </a:lnTo>
                <a:lnTo>
                  <a:pt x="945" y="146"/>
                </a:lnTo>
                <a:lnTo>
                  <a:pt x="943" y="150"/>
                </a:lnTo>
                <a:lnTo>
                  <a:pt x="940" y="154"/>
                </a:lnTo>
                <a:lnTo>
                  <a:pt x="938" y="157"/>
                </a:lnTo>
                <a:lnTo>
                  <a:pt x="933" y="160"/>
                </a:lnTo>
                <a:lnTo>
                  <a:pt x="929" y="160"/>
                </a:lnTo>
                <a:lnTo>
                  <a:pt x="922" y="158"/>
                </a:lnTo>
                <a:lnTo>
                  <a:pt x="919" y="158"/>
                </a:lnTo>
                <a:lnTo>
                  <a:pt x="916" y="157"/>
                </a:lnTo>
                <a:lnTo>
                  <a:pt x="912" y="154"/>
                </a:lnTo>
                <a:lnTo>
                  <a:pt x="909" y="151"/>
                </a:lnTo>
                <a:lnTo>
                  <a:pt x="905" y="147"/>
                </a:lnTo>
                <a:lnTo>
                  <a:pt x="899" y="144"/>
                </a:lnTo>
                <a:lnTo>
                  <a:pt x="891" y="143"/>
                </a:lnTo>
                <a:lnTo>
                  <a:pt x="878" y="141"/>
                </a:lnTo>
                <a:lnTo>
                  <a:pt x="870" y="141"/>
                </a:lnTo>
                <a:lnTo>
                  <a:pt x="870" y="240"/>
                </a:lnTo>
                <a:lnTo>
                  <a:pt x="904" y="240"/>
                </a:lnTo>
                <a:lnTo>
                  <a:pt x="908" y="240"/>
                </a:lnTo>
                <a:lnTo>
                  <a:pt x="912" y="239"/>
                </a:lnTo>
                <a:lnTo>
                  <a:pt x="915" y="236"/>
                </a:lnTo>
                <a:lnTo>
                  <a:pt x="919" y="233"/>
                </a:lnTo>
                <a:lnTo>
                  <a:pt x="928" y="226"/>
                </a:lnTo>
                <a:lnTo>
                  <a:pt x="935" y="218"/>
                </a:lnTo>
                <a:lnTo>
                  <a:pt x="943" y="209"/>
                </a:lnTo>
                <a:lnTo>
                  <a:pt x="947" y="205"/>
                </a:lnTo>
                <a:lnTo>
                  <a:pt x="953" y="202"/>
                </a:lnTo>
                <a:lnTo>
                  <a:pt x="957" y="199"/>
                </a:lnTo>
                <a:lnTo>
                  <a:pt x="963" y="196"/>
                </a:lnTo>
                <a:lnTo>
                  <a:pt x="969" y="195"/>
                </a:lnTo>
                <a:lnTo>
                  <a:pt x="974" y="195"/>
                </a:lnTo>
                <a:lnTo>
                  <a:pt x="979" y="195"/>
                </a:lnTo>
                <a:lnTo>
                  <a:pt x="983" y="195"/>
                </a:lnTo>
                <a:lnTo>
                  <a:pt x="988" y="198"/>
                </a:lnTo>
                <a:lnTo>
                  <a:pt x="991" y="199"/>
                </a:lnTo>
                <a:lnTo>
                  <a:pt x="993" y="202"/>
                </a:lnTo>
                <a:lnTo>
                  <a:pt x="994" y="205"/>
                </a:lnTo>
                <a:lnTo>
                  <a:pt x="995" y="208"/>
                </a:lnTo>
                <a:lnTo>
                  <a:pt x="997" y="211"/>
                </a:lnTo>
                <a:lnTo>
                  <a:pt x="997" y="213"/>
                </a:lnTo>
                <a:lnTo>
                  <a:pt x="997" y="220"/>
                </a:lnTo>
                <a:lnTo>
                  <a:pt x="995" y="227"/>
                </a:lnTo>
                <a:lnTo>
                  <a:pt x="995" y="232"/>
                </a:lnTo>
                <a:lnTo>
                  <a:pt x="993" y="236"/>
                </a:lnTo>
                <a:lnTo>
                  <a:pt x="990" y="243"/>
                </a:lnTo>
                <a:lnTo>
                  <a:pt x="984" y="251"/>
                </a:lnTo>
                <a:lnTo>
                  <a:pt x="977" y="258"/>
                </a:lnTo>
                <a:lnTo>
                  <a:pt x="969" y="264"/>
                </a:lnTo>
                <a:lnTo>
                  <a:pt x="960" y="270"/>
                </a:lnTo>
                <a:lnTo>
                  <a:pt x="949" y="274"/>
                </a:lnTo>
                <a:lnTo>
                  <a:pt x="943" y="275"/>
                </a:lnTo>
                <a:lnTo>
                  <a:pt x="938" y="275"/>
                </a:lnTo>
                <a:lnTo>
                  <a:pt x="925" y="277"/>
                </a:lnTo>
                <a:close/>
                <a:moveTo>
                  <a:pt x="685" y="277"/>
                </a:moveTo>
                <a:lnTo>
                  <a:pt x="546" y="277"/>
                </a:lnTo>
                <a:lnTo>
                  <a:pt x="542" y="277"/>
                </a:lnTo>
                <a:lnTo>
                  <a:pt x="539" y="275"/>
                </a:lnTo>
                <a:lnTo>
                  <a:pt x="535" y="274"/>
                </a:lnTo>
                <a:lnTo>
                  <a:pt x="532" y="271"/>
                </a:lnTo>
                <a:lnTo>
                  <a:pt x="531" y="268"/>
                </a:lnTo>
                <a:lnTo>
                  <a:pt x="529" y="265"/>
                </a:lnTo>
                <a:lnTo>
                  <a:pt x="528" y="263"/>
                </a:lnTo>
                <a:lnTo>
                  <a:pt x="528" y="258"/>
                </a:lnTo>
                <a:lnTo>
                  <a:pt x="528" y="254"/>
                </a:lnTo>
                <a:lnTo>
                  <a:pt x="529" y="251"/>
                </a:lnTo>
                <a:lnTo>
                  <a:pt x="531" y="249"/>
                </a:lnTo>
                <a:lnTo>
                  <a:pt x="532" y="246"/>
                </a:lnTo>
                <a:lnTo>
                  <a:pt x="535" y="243"/>
                </a:lnTo>
                <a:lnTo>
                  <a:pt x="539" y="242"/>
                </a:lnTo>
                <a:lnTo>
                  <a:pt x="542" y="240"/>
                </a:lnTo>
                <a:lnTo>
                  <a:pt x="546" y="240"/>
                </a:lnTo>
                <a:lnTo>
                  <a:pt x="555" y="240"/>
                </a:lnTo>
                <a:lnTo>
                  <a:pt x="555" y="37"/>
                </a:lnTo>
                <a:lnTo>
                  <a:pt x="546" y="37"/>
                </a:lnTo>
                <a:lnTo>
                  <a:pt x="542" y="37"/>
                </a:lnTo>
                <a:lnTo>
                  <a:pt x="539" y="36"/>
                </a:lnTo>
                <a:lnTo>
                  <a:pt x="535" y="34"/>
                </a:lnTo>
                <a:lnTo>
                  <a:pt x="532" y="33"/>
                </a:lnTo>
                <a:lnTo>
                  <a:pt x="531" y="30"/>
                </a:lnTo>
                <a:lnTo>
                  <a:pt x="529" y="26"/>
                </a:lnTo>
                <a:lnTo>
                  <a:pt x="528" y="23"/>
                </a:lnTo>
                <a:lnTo>
                  <a:pt x="528" y="19"/>
                </a:lnTo>
                <a:lnTo>
                  <a:pt x="528" y="16"/>
                </a:lnTo>
                <a:lnTo>
                  <a:pt x="529" y="12"/>
                </a:lnTo>
                <a:lnTo>
                  <a:pt x="531" y="9"/>
                </a:lnTo>
                <a:lnTo>
                  <a:pt x="532" y="6"/>
                </a:lnTo>
                <a:lnTo>
                  <a:pt x="535" y="3"/>
                </a:lnTo>
                <a:lnTo>
                  <a:pt x="539" y="2"/>
                </a:lnTo>
                <a:lnTo>
                  <a:pt x="542" y="2"/>
                </a:lnTo>
                <a:lnTo>
                  <a:pt x="546" y="0"/>
                </a:lnTo>
                <a:lnTo>
                  <a:pt x="652" y="0"/>
                </a:lnTo>
                <a:lnTo>
                  <a:pt x="656" y="2"/>
                </a:lnTo>
                <a:lnTo>
                  <a:pt x="661" y="2"/>
                </a:lnTo>
                <a:lnTo>
                  <a:pt x="663" y="3"/>
                </a:lnTo>
                <a:lnTo>
                  <a:pt x="666" y="6"/>
                </a:lnTo>
                <a:lnTo>
                  <a:pt x="668" y="9"/>
                </a:lnTo>
                <a:lnTo>
                  <a:pt x="669" y="12"/>
                </a:lnTo>
                <a:lnTo>
                  <a:pt x="671" y="16"/>
                </a:lnTo>
                <a:lnTo>
                  <a:pt x="671" y="19"/>
                </a:lnTo>
                <a:lnTo>
                  <a:pt x="671" y="23"/>
                </a:lnTo>
                <a:lnTo>
                  <a:pt x="669" y="26"/>
                </a:lnTo>
                <a:lnTo>
                  <a:pt x="668" y="30"/>
                </a:lnTo>
                <a:lnTo>
                  <a:pt x="666" y="33"/>
                </a:lnTo>
                <a:lnTo>
                  <a:pt x="663" y="34"/>
                </a:lnTo>
                <a:lnTo>
                  <a:pt x="661" y="36"/>
                </a:lnTo>
                <a:lnTo>
                  <a:pt x="656" y="37"/>
                </a:lnTo>
                <a:lnTo>
                  <a:pt x="652" y="37"/>
                </a:lnTo>
                <a:lnTo>
                  <a:pt x="644" y="37"/>
                </a:lnTo>
                <a:lnTo>
                  <a:pt x="644" y="240"/>
                </a:lnTo>
                <a:lnTo>
                  <a:pt x="663" y="240"/>
                </a:lnTo>
                <a:lnTo>
                  <a:pt x="668" y="240"/>
                </a:lnTo>
                <a:lnTo>
                  <a:pt x="672" y="239"/>
                </a:lnTo>
                <a:lnTo>
                  <a:pt x="676" y="236"/>
                </a:lnTo>
                <a:lnTo>
                  <a:pt x="679" y="233"/>
                </a:lnTo>
                <a:lnTo>
                  <a:pt x="688" y="226"/>
                </a:lnTo>
                <a:lnTo>
                  <a:pt x="695" y="218"/>
                </a:lnTo>
                <a:lnTo>
                  <a:pt x="703" y="209"/>
                </a:lnTo>
                <a:lnTo>
                  <a:pt x="709" y="205"/>
                </a:lnTo>
                <a:lnTo>
                  <a:pt x="713" y="202"/>
                </a:lnTo>
                <a:lnTo>
                  <a:pt x="717" y="199"/>
                </a:lnTo>
                <a:lnTo>
                  <a:pt x="723" y="196"/>
                </a:lnTo>
                <a:lnTo>
                  <a:pt x="728" y="195"/>
                </a:lnTo>
                <a:lnTo>
                  <a:pt x="736" y="195"/>
                </a:lnTo>
                <a:lnTo>
                  <a:pt x="738" y="195"/>
                </a:lnTo>
                <a:lnTo>
                  <a:pt x="743" y="195"/>
                </a:lnTo>
                <a:lnTo>
                  <a:pt x="748" y="198"/>
                </a:lnTo>
                <a:lnTo>
                  <a:pt x="751" y="199"/>
                </a:lnTo>
                <a:lnTo>
                  <a:pt x="753" y="202"/>
                </a:lnTo>
                <a:lnTo>
                  <a:pt x="754" y="205"/>
                </a:lnTo>
                <a:lnTo>
                  <a:pt x="755" y="208"/>
                </a:lnTo>
                <a:lnTo>
                  <a:pt x="757" y="211"/>
                </a:lnTo>
                <a:lnTo>
                  <a:pt x="757" y="213"/>
                </a:lnTo>
                <a:lnTo>
                  <a:pt x="758" y="220"/>
                </a:lnTo>
                <a:lnTo>
                  <a:pt x="757" y="227"/>
                </a:lnTo>
                <a:lnTo>
                  <a:pt x="755" y="232"/>
                </a:lnTo>
                <a:lnTo>
                  <a:pt x="754" y="236"/>
                </a:lnTo>
                <a:lnTo>
                  <a:pt x="750" y="243"/>
                </a:lnTo>
                <a:lnTo>
                  <a:pt x="744" y="251"/>
                </a:lnTo>
                <a:lnTo>
                  <a:pt x="737" y="258"/>
                </a:lnTo>
                <a:lnTo>
                  <a:pt x="730" y="264"/>
                </a:lnTo>
                <a:lnTo>
                  <a:pt x="720" y="270"/>
                </a:lnTo>
                <a:lnTo>
                  <a:pt x="710" y="274"/>
                </a:lnTo>
                <a:lnTo>
                  <a:pt x="704" y="275"/>
                </a:lnTo>
                <a:lnTo>
                  <a:pt x="697" y="275"/>
                </a:lnTo>
                <a:lnTo>
                  <a:pt x="685" y="277"/>
                </a:lnTo>
                <a:close/>
                <a:moveTo>
                  <a:pt x="162" y="277"/>
                </a:moveTo>
                <a:lnTo>
                  <a:pt x="159" y="277"/>
                </a:lnTo>
                <a:lnTo>
                  <a:pt x="155" y="275"/>
                </a:lnTo>
                <a:lnTo>
                  <a:pt x="152" y="274"/>
                </a:lnTo>
                <a:lnTo>
                  <a:pt x="149" y="271"/>
                </a:lnTo>
                <a:lnTo>
                  <a:pt x="148" y="268"/>
                </a:lnTo>
                <a:lnTo>
                  <a:pt x="145" y="265"/>
                </a:lnTo>
                <a:lnTo>
                  <a:pt x="145" y="263"/>
                </a:lnTo>
                <a:lnTo>
                  <a:pt x="144" y="258"/>
                </a:lnTo>
                <a:lnTo>
                  <a:pt x="145" y="254"/>
                </a:lnTo>
                <a:lnTo>
                  <a:pt x="145" y="251"/>
                </a:lnTo>
                <a:lnTo>
                  <a:pt x="148" y="249"/>
                </a:lnTo>
                <a:lnTo>
                  <a:pt x="149" y="246"/>
                </a:lnTo>
                <a:lnTo>
                  <a:pt x="152" y="243"/>
                </a:lnTo>
                <a:lnTo>
                  <a:pt x="155" y="242"/>
                </a:lnTo>
                <a:lnTo>
                  <a:pt x="159" y="240"/>
                </a:lnTo>
                <a:lnTo>
                  <a:pt x="162" y="240"/>
                </a:lnTo>
                <a:lnTo>
                  <a:pt x="166" y="240"/>
                </a:lnTo>
                <a:lnTo>
                  <a:pt x="134" y="160"/>
                </a:lnTo>
                <a:lnTo>
                  <a:pt x="115" y="179"/>
                </a:lnTo>
                <a:lnTo>
                  <a:pt x="115" y="240"/>
                </a:lnTo>
                <a:lnTo>
                  <a:pt x="120" y="240"/>
                </a:lnTo>
                <a:lnTo>
                  <a:pt x="124" y="240"/>
                </a:lnTo>
                <a:lnTo>
                  <a:pt x="127" y="242"/>
                </a:lnTo>
                <a:lnTo>
                  <a:pt x="129" y="243"/>
                </a:lnTo>
                <a:lnTo>
                  <a:pt x="132" y="246"/>
                </a:lnTo>
                <a:lnTo>
                  <a:pt x="135" y="249"/>
                </a:lnTo>
                <a:lnTo>
                  <a:pt x="137" y="251"/>
                </a:lnTo>
                <a:lnTo>
                  <a:pt x="138" y="254"/>
                </a:lnTo>
                <a:lnTo>
                  <a:pt x="138" y="258"/>
                </a:lnTo>
                <a:lnTo>
                  <a:pt x="138" y="263"/>
                </a:lnTo>
                <a:lnTo>
                  <a:pt x="137" y="265"/>
                </a:lnTo>
                <a:lnTo>
                  <a:pt x="135" y="268"/>
                </a:lnTo>
                <a:lnTo>
                  <a:pt x="132" y="271"/>
                </a:lnTo>
                <a:lnTo>
                  <a:pt x="129" y="274"/>
                </a:lnTo>
                <a:lnTo>
                  <a:pt x="127" y="275"/>
                </a:lnTo>
                <a:lnTo>
                  <a:pt x="124" y="277"/>
                </a:lnTo>
                <a:lnTo>
                  <a:pt x="120" y="277"/>
                </a:lnTo>
                <a:lnTo>
                  <a:pt x="18" y="277"/>
                </a:lnTo>
                <a:lnTo>
                  <a:pt x="15" y="277"/>
                </a:lnTo>
                <a:lnTo>
                  <a:pt x="11" y="275"/>
                </a:lnTo>
                <a:lnTo>
                  <a:pt x="8" y="274"/>
                </a:lnTo>
                <a:lnTo>
                  <a:pt x="5" y="271"/>
                </a:lnTo>
                <a:lnTo>
                  <a:pt x="2" y="268"/>
                </a:lnTo>
                <a:lnTo>
                  <a:pt x="1" y="265"/>
                </a:lnTo>
                <a:lnTo>
                  <a:pt x="1" y="263"/>
                </a:lnTo>
                <a:lnTo>
                  <a:pt x="0" y="258"/>
                </a:lnTo>
                <a:lnTo>
                  <a:pt x="1" y="254"/>
                </a:lnTo>
                <a:lnTo>
                  <a:pt x="1" y="251"/>
                </a:lnTo>
                <a:lnTo>
                  <a:pt x="2" y="249"/>
                </a:lnTo>
                <a:lnTo>
                  <a:pt x="5" y="246"/>
                </a:lnTo>
                <a:lnTo>
                  <a:pt x="8" y="243"/>
                </a:lnTo>
                <a:lnTo>
                  <a:pt x="11" y="242"/>
                </a:lnTo>
                <a:lnTo>
                  <a:pt x="15" y="240"/>
                </a:lnTo>
                <a:lnTo>
                  <a:pt x="18" y="240"/>
                </a:lnTo>
                <a:lnTo>
                  <a:pt x="28" y="240"/>
                </a:lnTo>
                <a:lnTo>
                  <a:pt x="28" y="37"/>
                </a:lnTo>
                <a:lnTo>
                  <a:pt x="18" y="37"/>
                </a:lnTo>
                <a:lnTo>
                  <a:pt x="15" y="37"/>
                </a:lnTo>
                <a:lnTo>
                  <a:pt x="11" y="36"/>
                </a:lnTo>
                <a:lnTo>
                  <a:pt x="8" y="34"/>
                </a:lnTo>
                <a:lnTo>
                  <a:pt x="5" y="33"/>
                </a:lnTo>
                <a:lnTo>
                  <a:pt x="2" y="30"/>
                </a:lnTo>
                <a:lnTo>
                  <a:pt x="1" y="26"/>
                </a:lnTo>
                <a:lnTo>
                  <a:pt x="1" y="23"/>
                </a:lnTo>
                <a:lnTo>
                  <a:pt x="0" y="19"/>
                </a:lnTo>
                <a:lnTo>
                  <a:pt x="1" y="16"/>
                </a:lnTo>
                <a:lnTo>
                  <a:pt x="1" y="12"/>
                </a:lnTo>
                <a:lnTo>
                  <a:pt x="2" y="9"/>
                </a:lnTo>
                <a:lnTo>
                  <a:pt x="5" y="6"/>
                </a:lnTo>
                <a:lnTo>
                  <a:pt x="8" y="3"/>
                </a:lnTo>
                <a:lnTo>
                  <a:pt x="11" y="2"/>
                </a:lnTo>
                <a:lnTo>
                  <a:pt x="15" y="2"/>
                </a:lnTo>
                <a:lnTo>
                  <a:pt x="18" y="0"/>
                </a:lnTo>
                <a:lnTo>
                  <a:pt x="125" y="0"/>
                </a:lnTo>
                <a:lnTo>
                  <a:pt x="129" y="2"/>
                </a:lnTo>
                <a:lnTo>
                  <a:pt x="132" y="2"/>
                </a:lnTo>
                <a:lnTo>
                  <a:pt x="135" y="3"/>
                </a:lnTo>
                <a:lnTo>
                  <a:pt x="138" y="6"/>
                </a:lnTo>
                <a:lnTo>
                  <a:pt x="141" y="9"/>
                </a:lnTo>
                <a:lnTo>
                  <a:pt x="142" y="12"/>
                </a:lnTo>
                <a:lnTo>
                  <a:pt x="144" y="16"/>
                </a:lnTo>
                <a:lnTo>
                  <a:pt x="144" y="19"/>
                </a:lnTo>
                <a:lnTo>
                  <a:pt x="144" y="23"/>
                </a:lnTo>
                <a:lnTo>
                  <a:pt x="142" y="26"/>
                </a:lnTo>
                <a:lnTo>
                  <a:pt x="141" y="30"/>
                </a:lnTo>
                <a:lnTo>
                  <a:pt x="138" y="33"/>
                </a:lnTo>
                <a:lnTo>
                  <a:pt x="135" y="34"/>
                </a:lnTo>
                <a:lnTo>
                  <a:pt x="132" y="36"/>
                </a:lnTo>
                <a:lnTo>
                  <a:pt x="129" y="37"/>
                </a:lnTo>
                <a:lnTo>
                  <a:pt x="125" y="37"/>
                </a:lnTo>
                <a:lnTo>
                  <a:pt x="115" y="37"/>
                </a:lnTo>
                <a:lnTo>
                  <a:pt x="115" y="115"/>
                </a:lnTo>
                <a:lnTo>
                  <a:pt x="186" y="37"/>
                </a:lnTo>
                <a:lnTo>
                  <a:pt x="179" y="37"/>
                </a:lnTo>
                <a:lnTo>
                  <a:pt x="175" y="37"/>
                </a:lnTo>
                <a:lnTo>
                  <a:pt x="172" y="36"/>
                </a:lnTo>
                <a:lnTo>
                  <a:pt x="169" y="34"/>
                </a:lnTo>
                <a:lnTo>
                  <a:pt x="166" y="33"/>
                </a:lnTo>
                <a:lnTo>
                  <a:pt x="163" y="30"/>
                </a:lnTo>
                <a:lnTo>
                  <a:pt x="162" y="26"/>
                </a:lnTo>
                <a:lnTo>
                  <a:pt x="161" y="23"/>
                </a:lnTo>
                <a:lnTo>
                  <a:pt x="161" y="19"/>
                </a:lnTo>
                <a:lnTo>
                  <a:pt x="161" y="16"/>
                </a:lnTo>
                <a:lnTo>
                  <a:pt x="162" y="12"/>
                </a:lnTo>
                <a:lnTo>
                  <a:pt x="163" y="9"/>
                </a:lnTo>
                <a:lnTo>
                  <a:pt x="166" y="6"/>
                </a:lnTo>
                <a:lnTo>
                  <a:pt x="169" y="3"/>
                </a:lnTo>
                <a:lnTo>
                  <a:pt x="172" y="2"/>
                </a:lnTo>
                <a:lnTo>
                  <a:pt x="175" y="2"/>
                </a:lnTo>
                <a:lnTo>
                  <a:pt x="179" y="0"/>
                </a:lnTo>
                <a:lnTo>
                  <a:pt x="257" y="0"/>
                </a:lnTo>
                <a:lnTo>
                  <a:pt x="259" y="2"/>
                </a:lnTo>
                <a:lnTo>
                  <a:pt x="264" y="2"/>
                </a:lnTo>
                <a:lnTo>
                  <a:pt x="267" y="3"/>
                </a:lnTo>
                <a:lnTo>
                  <a:pt x="269" y="6"/>
                </a:lnTo>
                <a:lnTo>
                  <a:pt x="272" y="9"/>
                </a:lnTo>
                <a:lnTo>
                  <a:pt x="274" y="12"/>
                </a:lnTo>
                <a:lnTo>
                  <a:pt x="275" y="16"/>
                </a:lnTo>
                <a:lnTo>
                  <a:pt x="275" y="19"/>
                </a:lnTo>
                <a:lnTo>
                  <a:pt x="275" y="23"/>
                </a:lnTo>
                <a:lnTo>
                  <a:pt x="274" y="26"/>
                </a:lnTo>
                <a:lnTo>
                  <a:pt x="272" y="30"/>
                </a:lnTo>
                <a:lnTo>
                  <a:pt x="269" y="33"/>
                </a:lnTo>
                <a:lnTo>
                  <a:pt x="267" y="34"/>
                </a:lnTo>
                <a:lnTo>
                  <a:pt x="264" y="36"/>
                </a:lnTo>
                <a:lnTo>
                  <a:pt x="259" y="37"/>
                </a:lnTo>
                <a:lnTo>
                  <a:pt x="257" y="37"/>
                </a:lnTo>
                <a:lnTo>
                  <a:pt x="244" y="37"/>
                </a:lnTo>
                <a:lnTo>
                  <a:pt x="194" y="92"/>
                </a:lnTo>
                <a:lnTo>
                  <a:pt x="254" y="240"/>
                </a:lnTo>
                <a:lnTo>
                  <a:pt x="289" y="240"/>
                </a:lnTo>
                <a:lnTo>
                  <a:pt x="350" y="37"/>
                </a:lnTo>
                <a:lnTo>
                  <a:pt x="343" y="37"/>
                </a:lnTo>
                <a:lnTo>
                  <a:pt x="339" y="37"/>
                </a:lnTo>
                <a:lnTo>
                  <a:pt x="336" y="36"/>
                </a:lnTo>
                <a:lnTo>
                  <a:pt x="332" y="34"/>
                </a:lnTo>
                <a:lnTo>
                  <a:pt x="329" y="33"/>
                </a:lnTo>
                <a:lnTo>
                  <a:pt x="327" y="30"/>
                </a:lnTo>
                <a:lnTo>
                  <a:pt x="326" y="26"/>
                </a:lnTo>
                <a:lnTo>
                  <a:pt x="324" y="23"/>
                </a:lnTo>
                <a:lnTo>
                  <a:pt x="324" y="19"/>
                </a:lnTo>
                <a:lnTo>
                  <a:pt x="324" y="16"/>
                </a:lnTo>
                <a:lnTo>
                  <a:pt x="326" y="12"/>
                </a:lnTo>
                <a:lnTo>
                  <a:pt x="327" y="9"/>
                </a:lnTo>
                <a:lnTo>
                  <a:pt x="329" y="6"/>
                </a:lnTo>
                <a:lnTo>
                  <a:pt x="332" y="3"/>
                </a:lnTo>
                <a:lnTo>
                  <a:pt x="336" y="2"/>
                </a:lnTo>
                <a:lnTo>
                  <a:pt x="339" y="2"/>
                </a:lnTo>
                <a:lnTo>
                  <a:pt x="343" y="0"/>
                </a:lnTo>
                <a:lnTo>
                  <a:pt x="449" y="0"/>
                </a:lnTo>
                <a:lnTo>
                  <a:pt x="453" y="2"/>
                </a:lnTo>
                <a:lnTo>
                  <a:pt x="456" y="2"/>
                </a:lnTo>
                <a:lnTo>
                  <a:pt x="460" y="3"/>
                </a:lnTo>
                <a:lnTo>
                  <a:pt x="463" y="6"/>
                </a:lnTo>
                <a:lnTo>
                  <a:pt x="464" y="9"/>
                </a:lnTo>
                <a:lnTo>
                  <a:pt x="466" y="12"/>
                </a:lnTo>
                <a:lnTo>
                  <a:pt x="467" y="16"/>
                </a:lnTo>
                <a:lnTo>
                  <a:pt x="467" y="19"/>
                </a:lnTo>
                <a:lnTo>
                  <a:pt x="467" y="23"/>
                </a:lnTo>
                <a:lnTo>
                  <a:pt x="466" y="26"/>
                </a:lnTo>
                <a:lnTo>
                  <a:pt x="464" y="30"/>
                </a:lnTo>
                <a:lnTo>
                  <a:pt x="463" y="33"/>
                </a:lnTo>
                <a:lnTo>
                  <a:pt x="460" y="34"/>
                </a:lnTo>
                <a:lnTo>
                  <a:pt x="456" y="36"/>
                </a:lnTo>
                <a:lnTo>
                  <a:pt x="453" y="37"/>
                </a:lnTo>
                <a:lnTo>
                  <a:pt x="449" y="37"/>
                </a:lnTo>
                <a:lnTo>
                  <a:pt x="442" y="37"/>
                </a:lnTo>
                <a:lnTo>
                  <a:pt x="495" y="240"/>
                </a:lnTo>
                <a:lnTo>
                  <a:pt x="501" y="240"/>
                </a:lnTo>
                <a:lnTo>
                  <a:pt x="505" y="240"/>
                </a:lnTo>
                <a:lnTo>
                  <a:pt x="508" y="242"/>
                </a:lnTo>
                <a:lnTo>
                  <a:pt x="512" y="243"/>
                </a:lnTo>
                <a:lnTo>
                  <a:pt x="515" y="246"/>
                </a:lnTo>
                <a:lnTo>
                  <a:pt x="517" y="249"/>
                </a:lnTo>
                <a:lnTo>
                  <a:pt x="518" y="251"/>
                </a:lnTo>
                <a:lnTo>
                  <a:pt x="519" y="254"/>
                </a:lnTo>
                <a:lnTo>
                  <a:pt x="519" y="258"/>
                </a:lnTo>
                <a:lnTo>
                  <a:pt x="519" y="263"/>
                </a:lnTo>
                <a:lnTo>
                  <a:pt x="518" y="265"/>
                </a:lnTo>
                <a:lnTo>
                  <a:pt x="517" y="268"/>
                </a:lnTo>
                <a:lnTo>
                  <a:pt x="515" y="271"/>
                </a:lnTo>
                <a:lnTo>
                  <a:pt x="512" y="274"/>
                </a:lnTo>
                <a:lnTo>
                  <a:pt x="508" y="275"/>
                </a:lnTo>
                <a:lnTo>
                  <a:pt x="505" y="277"/>
                </a:lnTo>
                <a:lnTo>
                  <a:pt x="501" y="277"/>
                </a:lnTo>
                <a:lnTo>
                  <a:pt x="401" y="277"/>
                </a:lnTo>
                <a:lnTo>
                  <a:pt x="396" y="277"/>
                </a:lnTo>
                <a:lnTo>
                  <a:pt x="392" y="275"/>
                </a:lnTo>
                <a:lnTo>
                  <a:pt x="389" y="274"/>
                </a:lnTo>
                <a:lnTo>
                  <a:pt x="387" y="271"/>
                </a:lnTo>
                <a:lnTo>
                  <a:pt x="385" y="268"/>
                </a:lnTo>
                <a:lnTo>
                  <a:pt x="384" y="265"/>
                </a:lnTo>
                <a:lnTo>
                  <a:pt x="382" y="263"/>
                </a:lnTo>
                <a:lnTo>
                  <a:pt x="382" y="258"/>
                </a:lnTo>
                <a:lnTo>
                  <a:pt x="382" y="254"/>
                </a:lnTo>
                <a:lnTo>
                  <a:pt x="384" y="251"/>
                </a:lnTo>
                <a:lnTo>
                  <a:pt x="385" y="249"/>
                </a:lnTo>
                <a:lnTo>
                  <a:pt x="387" y="246"/>
                </a:lnTo>
                <a:lnTo>
                  <a:pt x="389" y="243"/>
                </a:lnTo>
                <a:lnTo>
                  <a:pt x="392" y="242"/>
                </a:lnTo>
                <a:lnTo>
                  <a:pt x="396" y="240"/>
                </a:lnTo>
                <a:lnTo>
                  <a:pt x="401" y="240"/>
                </a:lnTo>
                <a:lnTo>
                  <a:pt x="409" y="240"/>
                </a:lnTo>
                <a:lnTo>
                  <a:pt x="395" y="191"/>
                </a:lnTo>
                <a:lnTo>
                  <a:pt x="389" y="194"/>
                </a:lnTo>
                <a:lnTo>
                  <a:pt x="384" y="196"/>
                </a:lnTo>
                <a:lnTo>
                  <a:pt x="378" y="198"/>
                </a:lnTo>
                <a:lnTo>
                  <a:pt x="371" y="198"/>
                </a:lnTo>
                <a:lnTo>
                  <a:pt x="365" y="198"/>
                </a:lnTo>
                <a:lnTo>
                  <a:pt x="358" y="196"/>
                </a:lnTo>
                <a:lnTo>
                  <a:pt x="353" y="194"/>
                </a:lnTo>
                <a:lnTo>
                  <a:pt x="347" y="191"/>
                </a:lnTo>
                <a:lnTo>
                  <a:pt x="332" y="240"/>
                </a:lnTo>
                <a:lnTo>
                  <a:pt x="336" y="240"/>
                </a:lnTo>
                <a:lnTo>
                  <a:pt x="340" y="240"/>
                </a:lnTo>
                <a:lnTo>
                  <a:pt x="343" y="242"/>
                </a:lnTo>
                <a:lnTo>
                  <a:pt x="346" y="243"/>
                </a:lnTo>
                <a:lnTo>
                  <a:pt x="348" y="246"/>
                </a:lnTo>
                <a:lnTo>
                  <a:pt x="351" y="249"/>
                </a:lnTo>
                <a:lnTo>
                  <a:pt x="353" y="251"/>
                </a:lnTo>
                <a:lnTo>
                  <a:pt x="354" y="254"/>
                </a:lnTo>
                <a:lnTo>
                  <a:pt x="354" y="258"/>
                </a:lnTo>
                <a:lnTo>
                  <a:pt x="354" y="263"/>
                </a:lnTo>
                <a:lnTo>
                  <a:pt x="353" y="265"/>
                </a:lnTo>
                <a:lnTo>
                  <a:pt x="351" y="268"/>
                </a:lnTo>
                <a:lnTo>
                  <a:pt x="348" y="271"/>
                </a:lnTo>
                <a:lnTo>
                  <a:pt x="346" y="274"/>
                </a:lnTo>
                <a:lnTo>
                  <a:pt x="343" y="275"/>
                </a:lnTo>
                <a:lnTo>
                  <a:pt x="340" y="277"/>
                </a:lnTo>
                <a:lnTo>
                  <a:pt x="336" y="277"/>
                </a:lnTo>
                <a:lnTo>
                  <a:pt x="162" y="27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6" name="Freeform 165">
            <a:extLst>
              <a:ext uri="{FF2B5EF4-FFF2-40B4-BE49-F238E27FC236}">
                <a16:creationId xmlns:a16="http://schemas.microsoft.com/office/drawing/2014/main" id="{81C7A453-D655-8B27-B33D-A70BFFC1655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74502" y="5517240"/>
            <a:ext cx="557802" cy="72000"/>
          </a:xfrm>
          <a:custGeom>
            <a:avLst/>
            <a:gdLst>
              <a:gd name="T0" fmla="*/ 1394 w 1411"/>
              <a:gd name="T1" fmla="*/ 14 h 182"/>
              <a:gd name="T2" fmla="*/ 1335 w 1411"/>
              <a:gd name="T3" fmla="*/ 179 h 182"/>
              <a:gd name="T4" fmla="*/ 1335 w 1411"/>
              <a:gd name="T5" fmla="*/ 14 h 182"/>
              <a:gd name="T6" fmla="*/ 158 w 1411"/>
              <a:gd name="T7" fmla="*/ 165 h 182"/>
              <a:gd name="T8" fmla="*/ 101 w 1411"/>
              <a:gd name="T9" fmla="*/ 165 h 182"/>
              <a:gd name="T10" fmla="*/ 48 w 1411"/>
              <a:gd name="T11" fmla="*/ 165 h 182"/>
              <a:gd name="T12" fmla="*/ 12 w 1411"/>
              <a:gd name="T13" fmla="*/ 165 h 182"/>
              <a:gd name="T14" fmla="*/ 46 w 1411"/>
              <a:gd name="T15" fmla="*/ 113 h 182"/>
              <a:gd name="T16" fmla="*/ 310 w 1411"/>
              <a:gd name="T17" fmla="*/ 165 h 182"/>
              <a:gd name="T18" fmla="*/ 251 w 1411"/>
              <a:gd name="T19" fmla="*/ 165 h 182"/>
              <a:gd name="T20" fmla="*/ 197 w 1411"/>
              <a:gd name="T21" fmla="*/ 165 h 182"/>
              <a:gd name="T22" fmla="*/ 165 w 1411"/>
              <a:gd name="T23" fmla="*/ 165 h 182"/>
              <a:gd name="T24" fmla="*/ 231 w 1411"/>
              <a:gd name="T25" fmla="*/ 44 h 182"/>
              <a:gd name="T26" fmla="*/ 332 w 1411"/>
              <a:gd name="T27" fmla="*/ 165 h 182"/>
              <a:gd name="T28" fmla="*/ 332 w 1411"/>
              <a:gd name="T29" fmla="*/ 0 h 182"/>
              <a:gd name="T30" fmla="*/ 524 w 1411"/>
              <a:gd name="T31" fmla="*/ 0 h 182"/>
              <a:gd name="T32" fmla="*/ 524 w 1411"/>
              <a:gd name="T33" fmla="*/ 165 h 182"/>
              <a:gd name="T34" fmla="*/ 464 w 1411"/>
              <a:gd name="T35" fmla="*/ 165 h 182"/>
              <a:gd name="T36" fmla="*/ 368 w 1411"/>
              <a:gd name="T37" fmla="*/ 37 h 182"/>
              <a:gd name="T38" fmla="*/ 332 w 1411"/>
              <a:gd name="T39" fmla="*/ 179 h 182"/>
              <a:gd name="T40" fmla="*/ 676 w 1411"/>
              <a:gd name="T41" fmla="*/ 143 h 182"/>
              <a:gd name="T42" fmla="*/ 668 w 1411"/>
              <a:gd name="T43" fmla="*/ 164 h 182"/>
              <a:gd name="T44" fmla="*/ 652 w 1411"/>
              <a:gd name="T45" fmla="*/ 177 h 182"/>
              <a:gd name="T46" fmla="*/ 630 w 1411"/>
              <a:gd name="T47" fmla="*/ 182 h 182"/>
              <a:gd name="T48" fmla="*/ 594 w 1411"/>
              <a:gd name="T49" fmla="*/ 181 h 182"/>
              <a:gd name="T50" fmla="*/ 569 w 1411"/>
              <a:gd name="T51" fmla="*/ 168 h 182"/>
              <a:gd name="T52" fmla="*/ 555 w 1411"/>
              <a:gd name="T53" fmla="*/ 146 h 182"/>
              <a:gd name="T54" fmla="*/ 553 w 1411"/>
              <a:gd name="T55" fmla="*/ 129 h 182"/>
              <a:gd name="T56" fmla="*/ 613 w 1411"/>
              <a:gd name="T57" fmla="*/ 0 h 182"/>
              <a:gd name="T58" fmla="*/ 597 w 1411"/>
              <a:gd name="T59" fmla="*/ 146 h 182"/>
              <a:gd name="T60" fmla="*/ 608 w 1411"/>
              <a:gd name="T61" fmla="*/ 161 h 182"/>
              <a:gd name="T62" fmla="*/ 627 w 1411"/>
              <a:gd name="T63" fmla="*/ 165 h 182"/>
              <a:gd name="T64" fmla="*/ 651 w 1411"/>
              <a:gd name="T65" fmla="*/ 158 h 182"/>
              <a:gd name="T66" fmla="*/ 659 w 1411"/>
              <a:gd name="T67" fmla="*/ 134 h 182"/>
              <a:gd name="T68" fmla="*/ 695 w 1411"/>
              <a:gd name="T69" fmla="*/ 0 h 182"/>
              <a:gd name="T70" fmla="*/ 704 w 1411"/>
              <a:gd name="T71" fmla="*/ 165 h 182"/>
              <a:gd name="T72" fmla="*/ 704 w 1411"/>
              <a:gd name="T73" fmla="*/ 0 h 182"/>
              <a:gd name="T74" fmla="*/ 764 w 1411"/>
              <a:gd name="T75" fmla="*/ 165 h 182"/>
              <a:gd name="T76" fmla="*/ 837 w 1411"/>
              <a:gd name="T77" fmla="*/ 179 h 182"/>
              <a:gd name="T78" fmla="*/ 908 w 1411"/>
              <a:gd name="T79" fmla="*/ 14 h 182"/>
              <a:gd name="T80" fmla="*/ 908 w 1411"/>
              <a:gd name="T81" fmla="*/ 92 h 182"/>
              <a:gd name="T82" fmla="*/ 980 w 1411"/>
              <a:gd name="T83" fmla="*/ 119 h 182"/>
              <a:gd name="T84" fmla="*/ 864 w 1411"/>
              <a:gd name="T85" fmla="*/ 165 h 182"/>
              <a:gd name="T86" fmla="*/ 980 w 1411"/>
              <a:gd name="T87" fmla="*/ 0 h 182"/>
              <a:gd name="T88" fmla="*/ 1087 w 1411"/>
              <a:gd name="T89" fmla="*/ 0 h 182"/>
              <a:gd name="T90" fmla="*/ 1148 w 1411"/>
              <a:gd name="T91" fmla="*/ 165 h 182"/>
              <a:gd name="T92" fmla="*/ 1087 w 1411"/>
              <a:gd name="T93" fmla="*/ 165 h 182"/>
              <a:gd name="T94" fmla="*/ 1058 w 1411"/>
              <a:gd name="T95" fmla="*/ 165 h 182"/>
              <a:gd name="T96" fmla="*/ 997 w 1411"/>
              <a:gd name="T97" fmla="*/ 165 h 182"/>
              <a:gd name="T98" fmla="*/ 997 w 1411"/>
              <a:gd name="T99" fmla="*/ 0 h 182"/>
              <a:gd name="T100" fmla="*/ 1058 w 1411"/>
              <a:gd name="T101" fmla="*/ 76 h 182"/>
              <a:gd name="T102" fmla="*/ 1087 w 1411"/>
              <a:gd name="T103" fmla="*/ 0 h 182"/>
              <a:gd name="T104" fmla="*/ 1288 w 1411"/>
              <a:gd name="T105" fmla="*/ 165 h 182"/>
              <a:gd name="T106" fmla="*/ 1227 w 1411"/>
              <a:gd name="T107" fmla="*/ 165 h 182"/>
              <a:gd name="T108" fmla="*/ 1178 w 1411"/>
              <a:gd name="T109" fmla="*/ 57 h 182"/>
              <a:gd name="T110" fmla="*/ 1289 w 1411"/>
              <a:gd name="T111" fmla="*/ 57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411" h="182">
                <a:moveTo>
                  <a:pt x="1335" y="0"/>
                </a:moveTo>
                <a:lnTo>
                  <a:pt x="1411" y="0"/>
                </a:lnTo>
                <a:lnTo>
                  <a:pt x="1411" y="14"/>
                </a:lnTo>
                <a:lnTo>
                  <a:pt x="1394" y="14"/>
                </a:lnTo>
                <a:lnTo>
                  <a:pt x="1394" y="165"/>
                </a:lnTo>
                <a:lnTo>
                  <a:pt x="1411" y="165"/>
                </a:lnTo>
                <a:lnTo>
                  <a:pt x="1411" y="179"/>
                </a:lnTo>
                <a:lnTo>
                  <a:pt x="1335" y="179"/>
                </a:lnTo>
                <a:lnTo>
                  <a:pt x="1335" y="165"/>
                </a:lnTo>
                <a:lnTo>
                  <a:pt x="1352" y="165"/>
                </a:lnTo>
                <a:lnTo>
                  <a:pt x="1352" y="14"/>
                </a:lnTo>
                <a:lnTo>
                  <a:pt x="1335" y="14"/>
                </a:lnTo>
                <a:lnTo>
                  <a:pt x="1335" y="0"/>
                </a:lnTo>
                <a:close/>
                <a:moveTo>
                  <a:pt x="96" y="0"/>
                </a:moveTo>
                <a:lnTo>
                  <a:pt x="145" y="165"/>
                </a:lnTo>
                <a:lnTo>
                  <a:pt x="158" y="165"/>
                </a:lnTo>
                <a:lnTo>
                  <a:pt x="158" y="179"/>
                </a:lnTo>
                <a:lnTo>
                  <a:pt x="86" y="179"/>
                </a:lnTo>
                <a:lnTo>
                  <a:pt x="86" y="165"/>
                </a:lnTo>
                <a:lnTo>
                  <a:pt x="101" y="165"/>
                </a:lnTo>
                <a:lnTo>
                  <a:pt x="90" y="129"/>
                </a:lnTo>
                <a:lnTo>
                  <a:pt x="42" y="129"/>
                </a:lnTo>
                <a:lnTo>
                  <a:pt x="32" y="165"/>
                </a:lnTo>
                <a:lnTo>
                  <a:pt x="48" y="165"/>
                </a:lnTo>
                <a:lnTo>
                  <a:pt x="48" y="179"/>
                </a:lnTo>
                <a:lnTo>
                  <a:pt x="0" y="179"/>
                </a:lnTo>
                <a:lnTo>
                  <a:pt x="0" y="165"/>
                </a:lnTo>
                <a:lnTo>
                  <a:pt x="12" y="165"/>
                </a:lnTo>
                <a:lnTo>
                  <a:pt x="63" y="0"/>
                </a:lnTo>
                <a:lnTo>
                  <a:pt x="96" y="0"/>
                </a:lnTo>
                <a:close/>
                <a:moveTo>
                  <a:pt x="66" y="44"/>
                </a:moveTo>
                <a:lnTo>
                  <a:pt x="46" y="113"/>
                </a:lnTo>
                <a:lnTo>
                  <a:pt x="86" y="113"/>
                </a:lnTo>
                <a:lnTo>
                  <a:pt x="66" y="44"/>
                </a:lnTo>
                <a:close/>
                <a:moveTo>
                  <a:pt x="261" y="0"/>
                </a:moveTo>
                <a:lnTo>
                  <a:pt x="310" y="165"/>
                </a:lnTo>
                <a:lnTo>
                  <a:pt x="323" y="165"/>
                </a:lnTo>
                <a:lnTo>
                  <a:pt x="323" y="179"/>
                </a:lnTo>
                <a:lnTo>
                  <a:pt x="251" y="179"/>
                </a:lnTo>
                <a:lnTo>
                  <a:pt x="251" y="165"/>
                </a:lnTo>
                <a:lnTo>
                  <a:pt x="267" y="165"/>
                </a:lnTo>
                <a:lnTo>
                  <a:pt x="255" y="129"/>
                </a:lnTo>
                <a:lnTo>
                  <a:pt x="209" y="129"/>
                </a:lnTo>
                <a:lnTo>
                  <a:pt x="197" y="165"/>
                </a:lnTo>
                <a:lnTo>
                  <a:pt x="213" y="165"/>
                </a:lnTo>
                <a:lnTo>
                  <a:pt x="213" y="179"/>
                </a:lnTo>
                <a:lnTo>
                  <a:pt x="165" y="179"/>
                </a:lnTo>
                <a:lnTo>
                  <a:pt x="165" y="165"/>
                </a:lnTo>
                <a:lnTo>
                  <a:pt x="179" y="165"/>
                </a:lnTo>
                <a:lnTo>
                  <a:pt x="228" y="0"/>
                </a:lnTo>
                <a:lnTo>
                  <a:pt x="261" y="0"/>
                </a:lnTo>
                <a:close/>
                <a:moveTo>
                  <a:pt x="231" y="44"/>
                </a:moveTo>
                <a:lnTo>
                  <a:pt x="213" y="113"/>
                </a:lnTo>
                <a:lnTo>
                  <a:pt x="251" y="113"/>
                </a:lnTo>
                <a:lnTo>
                  <a:pt x="231" y="44"/>
                </a:lnTo>
                <a:close/>
                <a:moveTo>
                  <a:pt x="332" y="165"/>
                </a:moveTo>
                <a:lnTo>
                  <a:pt x="347" y="165"/>
                </a:lnTo>
                <a:lnTo>
                  <a:pt x="347" y="14"/>
                </a:lnTo>
                <a:lnTo>
                  <a:pt x="332" y="14"/>
                </a:lnTo>
                <a:lnTo>
                  <a:pt x="332" y="0"/>
                </a:lnTo>
                <a:lnTo>
                  <a:pt x="399" y="0"/>
                </a:lnTo>
                <a:lnTo>
                  <a:pt x="428" y="110"/>
                </a:lnTo>
                <a:lnTo>
                  <a:pt x="454" y="0"/>
                </a:lnTo>
                <a:lnTo>
                  <a:pt x="524" y="0"/>
                </a:lnTo>
                <a:lnTo>
                  <a:pt x="524" y="14"/>
                </a:lnTo>
                <a:lnTo>
                  <a:pt x="507" y="14"/>
                </a:lnTo>
                <a:lnTo>
                  <a:pt x="507" y="165"/>
                </a:lnTo>
                <a:lnTo>
                  <a:pt x="524" y="165"/>
                </a:lnTo>
                <a:lnTo>
                  <a:pt x="524" y="179"/>
                </a:lnTo>
                <a:lnTo>
                  <a:pt x="447" y="179"/>
                </a:lnTo>
                <a:lnTo>
                  <a:pt x="447" y="165"/>
                </a:lnTo>
                <a:lnTo>
                  <a:pt x="464" y="165"/>
                </a:lnTo>
                <a:lnTo>
                  <a:pt x="464" y="37"/>
                </a:lnTo>
                <a:lnTo>
                  <a:pt x="428" y="179"/>
                </a:lnTo>
                <a:lnTo>
                  <a:pt x="405" y="179"/>
                </a:lnTo>
                <a:lnTo>
                  <a:pt x="368" y="37"/>
                </a:lnTo>
                <a:lnTo>
                  <a:pt x="367" y="165"/>
                </a:lnTo>
                <a:lnTo>
                  <a:pt x="384" y="165"/>
                </a:lnTo>
                <a:lnTo>
                  <a:pt x="384" y="179"/>
                </a:lnTo>
                <a:lnTo>
                  <a:pt x="332" y="179"/>
                </a:lnTo>
                <a:lnTo>
                  <a:pt x="332" y="165"/>
                </a:lnTo>
                <a:close/>
                <a:moveTo>
                  <a:pt x="678" y="130"/>
                </a:moveTo>
                <a:lnTo>
                  <a:pt x="678" y="137"/>
                </a:lnTo>
                <a:lnTo>
                  <a:pt x="676" y="143"/>
                </a:lnTo>
                <a:lnTo>
                  <a:pt x="675" y="150"/>
                </a:lnTo>
                <a:lnTo>
                  <a:pt x="673" y="154"/>
                </a:lnTo>
                <a:lnTo>
                  <a:pt x="671" y="160"/>
                </a:lnTo>
                <a:lnTo>
                  <a:pt x="668" y="164"/>
                </a:lnTo>
                <a:lnTo>
                  <a:pt x="665" y="167"/>
                </a:lnTo>
                <a:lnTo>
                  <a:pt x="661" y="171"/>
                </a:lnTo>
                <a:lnTo>
                  <a:pt x="656" y="174"/>
                </a:lnTo>
                <a:lnTo>
                  <a:pt x="652" y="177"/>
                </a:lnTo>
                <a:lnTo>
                  <a:pt x="647" y="178"/>
                </a:lnTo>
                <a:lnTo>
                  <a:pt x="641" y="179"/>
                </a:lnTo>
                <a:lnTo>
                  <a:pt x="635" y="181"/>
                </a:lnTo>
                <a:lnTo>
                  <a:pt x="630" y="182"/>
                </a:lnTo>
                <a:lnTo>
                  <a:pt x="617" y="182"/>
                </a:lnTo>
                <a:lnTo>
                  <a:pt x="610" y="182"/>
                </a:lnTo>
                <a:lnTo>
                  <a:pt x="601" y="182"/>
                </a:lnTo>
                <a:lnTo>
                  <a:pt x="594" y="181"/>
                </a:lnTo>
                <a:lnTo>
                  <a:pt x="589" y="179"/>
                </a:lnTo>
                <a:lnTo>
                  <a:pt x="583" y="177"/>
                </a:lnTo>
                <a:lnTo>
                  <a:pt x="577" y="174"/>
                </a:lnTo>
                <a:lnTo>
                  <a:pt x="569" y="168"/>
                </a:lnTo>
                <a:lnTo>
                  <a:pt x="562" y="161"/>
                </a:lnTo>
                <a:lnTo>
                  <a:pt x="559" y="155"/>
                </a:lnTo>
                <a:lnTo>
                  <a:pt x="556" y="151"/>
                </a:lnTo>
                <a:lnTo>
                  <a:pt x="555" y="146"/>
                </a:lnTo>
                <a:lnTo>
                  <a:pt x="555" y="143"/>
                </a:lnTo>
                <a:lnTo>
                  <a:pt x="553" y="140"/>
                </a:lnTo>
                <a:lnTo>
                  <a:pt x="553" y="134"/>
                </a:lnTo>
                <a:lnTo>
                  <a:pt x="553" y="129"/>
                </a:lnTo>
                <a:lnTo>
                  <a:pt x="553" y="14"/>
                </a:lnTo>
                <a:lnTo>
                  <a:pt x="536" y="14"/>
                </a:lnTo>
                <a:lnTo>
                  <a:pt x="536" y="0"/>
                </a:lnTo>
                <a:lnTo>
                  <a:pt x="613" y="0"/>
                </a:lnTo>
                <a:lnTo>
                  <a:pt x="613" y="14"/>
                </a:lnTo>
                <a:lnTo>
                  <a:pt x="596" y="14"/>
                </a:lnTo>
                <a:lnTo>
                  <a:pt x="596" y="136"/>
                </a:lnTo>
                <a:lnTo>
                  <a:pt x="597" y="146"/>
                </a:lnTo>
                <a:lnTo>
                  <a:pt x="599" y="150"/>
                </a:lnTo>
                <a:lnTo>
                  <a:pt x="601" y="155"/>
                </a:lnTo>
                <a:lnTo>
                  <a:pt x="606" y="160"/>
                </a:lnTo>
                <a:lnTo>
                  <a:pt x="608" y="161"/>
                </a:lnTo>
                <a:lnTo>
                  <a:pt x="611" y="162"/>
                </a:lnTo>
                <a:lnTo>
                  <a:pt x="614" y="164"/>
                </a:lnTo>
                <a:lnTo>
                  <a:pt x="618" y="165"/>
                </a:lnTo>
                <a:lnTo>
                  <a:pt x="627" y="165"/>
                </a:lnTo>
                <a:lnTo>
                  <a:pt x="635" y="165"/>
                </a:lnTo>
                <a:lnTo>
                  <a:pt x="641" y="164"/>
                </a:lnTo>
                <a:lnTo>
                  <a:pt x="647" y="161"/>
                </a:lnTo>
                <a:lnTo>
                  <a:pt x="651" y="158"/>
                </a:lnTo>
                <a:lnTo>
                  <a:pt x="655" y="154"/>
                </a:lnTo>
                <a:lnTo>
                  <a:pt x="658" y="148"/>
                </a:lnTo>
                <a:lnTo>
                  <a:pt x="659" y="141"/>
                </a:lnTo>
                <a:lnTo>
                  <a:pt x="659" y="134"/>
                </a:lnTo>
                <a:lnTo>
                  <a:pt x="659" y="14"/>
                </a:lnTo>
                <a:lnTo>
                  <a:pt x="642" y="14"/>
                </a:lnTo>
                <a:lnTo>
                  <a:pt x="642" y="0"/>
                </a:lnTo>
                <a:lnTo>
                  <a:pt x="695" y="0"/>
                </a:lnTo>
                <a:lnTo>
                  <a:pt x="695" y="14"/>
                </a:lnTo>
                <a:lnTo>
                  <a:pt x="678" y="14"/>
                </a:lnTo>
                <a:lnTo>
                  <a:pt x="678" y="130"/>
                </a:lnTo>
                <a:close/>
                <a:moveTo>
                  <a:pt x="704" y="165"/>
                </a:moveTo>
                <a:lnTo>
                  <a:pt x="721" y="165"/>
                </a:lnTo>
                <a:lnTo>
                  <a:pt x="721" y="14"/>
                </a:lnTo>
                <a:lnTo>
                  <a:pt x="704" y="14"/>
                </a:lnTo>
                <a:lnTo>
                  <a:pt x="704" y="0"/>
                </a:lnTo>
                <a:lnTo>
                  <a:pt x="781" y="0"/>
                </a:lnTo>
                <a:lnTo>
                  <a:pt x="781" y="14"/>
                </a:lnTo>
                <a:lnTo>
                  <a:pt x="764" y="14"/>
                </a:lnTo>
                <a:lnTo>
                  <a:pt x="764" y="165"/>
                </a:lnTo>
                <a:lnTo>
                  <a:pt x="805" y="165"/>
                </a:lnTo>
                <a:lnTo>
                  <a:pt x="805" y="119"/>
                </a:lnTo>
                <a:lnTo>
                  <a:pt x="837" y="119"/>
                </a:lnTo>
                <a:lnTo>
                  <a:pt x="837" y="179"/>
                </a:lnTo>
                <a:lnTo>
                  <a:pt x="704" y="179"/>
                </a:lnTo>
                <a:lnTo>
                  <a:pt x="704" y="165"/>
                </a:lnTo>
                <a:close/>
                <a:moveTo>
                  <a:pt x="947" y="14"/>
                </a:moveTo>
                <a:lnTo>
                  <a:pt x="908" y="14"/>
                </a:lnTo>
                <a:lnTo>
                  <a:pt x="908" y="76"/>
                </a:lnTo>
                <a:lnTo>
                  <a:pt x="945" y="76"/>
                </a:lnTo>
                <a:lnTo>
                  <a:pt x="945" y="92"/>
                </a:lnTo>
                <a:lnTo>
                  <a:pt x="908" y="92"/>
                </a:lnTo>
                <a:lnTo>
                  <a:pt x="908" y="165"/>
                </a:lnTo>
                <a:lnTo>
                  <a:pt x="947" y="165"/>
                </a:lnTo>
                <a:lnTo>
                  <a:pt x="947" y="119"/>
                </a:lnTo>
                <a:lnTo>
                  <a:pt x="980" y="119"/>
                </a:lnTo>
                <a:lnTo>
                  <a:pt x="980" y="179"/>
                </a:lnTo>
                <a:lnTo>
                  <a:pt x="847" y="179"/>
                </a:lnTo>
                <a:lnTo>
                  <a:pt x="847" y="165"/>
                </a:lnTo>
                <a:lnTo>
                  <a:pt x="864" y="165"/>
                </a:lnTo>
                <a:lnTo>
                  <a:pt x="864" y="14"/>
                </a:lnTo>
                <a:lnTo>
                  <a:pt x="847" y="14"/>
                </a:lnTo>
                <a:lnTo>
                  <a:pt x="847" y="0"/>
                </a:lnTo>
                <a:lnTo>
                  <a:pt x="980" y="0"/>
                </a:lnTo>
                <a:lnTo>
                  <a:pt x="980" y="57"/>
                </a:lnTo>
                <a:lnTo>
                  <a:pt x="947" y="57"/>
                </a:lnTo>
                <a:lnTo>
                  <a:pt x="947" y="14"/>
                </a:lnTo>
                <a:close/>
                <a:moveTo>
                  <a:pt x="1087" y="0"/>
                </a:moveTo>
                <a:lnTo>
                  <a:pt x="1164" y="0"/>
                </a:lnTo>
                <a:lnTo>
                  <a:pt x="1164" y="14"/>
                </a:lnTo>
                <a:lnTo>
                  <a:pt x="1148" y="14"/>
                </a:lnTo>
                <a:lnTo>
                  <a:pt x="1148" y="165"/>
                </a:lnTo>
                <a:lnTo>
                  <a:pt x="1164" y="165"/>
                </a:lnTo>
                <a:lnTo>
                  <a:pt x="1164" y="179"/>
                </a:lnTo>
                <a:lnTo>
                  <a:pt x="1087" y="179"/>
                </a:lnTo>
                <a:lnTo>
                  <a:pt x="1087" y="165"/>
                </a:lnTo>
                <a:lnTo>
                  <a:pt x="1104" y="165"/>
                </a:lnTo>
                <a:lnTo>
                  <a:pt x="1104" y="91"/>
                </a:lnTo>
                <a:lnTo>
                  <a:pt x="1058" y="91"/>
                </a:lnTo>
                <a:lnTo>
                  <a:pt x="1058" y="165"/>
                </a:lnTo>
                <a:lnTo>
                  <a:pt x="1075" y="165"/>
                </a:lnTo>
                <a:lnTo>
                  <a:pt x="1075" y="179"/>
                </a:lnTo>
                <a:lnTo>
                  <a:pt x="997" y="179"/>
                </a:lnTo>
                <a:lnTo>
                  <a:pt x="997" y="165"/>
                </a:lnTo>
                <a:lnTo>
                  <a:pt x="1014" y="165"/>
                </a:lnTo>
                <a:lnTo>
                  <a:pt x="1014" y="14"/>
                </a:lnTo>
                <a:lnTo>
                  <a:pt x="997" y="14"/>
                </a:lnTo>
                <a:lnTo>
                  <a:pt x="997" y="0"/>
                </a:lnTo>
                <a:lnTo>
                  <a:pt x="1075" y="0"/>
                </a:lnTo>
                <a:lnTo>
                  <a:pt x="1075" y="14"/>
                </a:lnTo>
                <a:lnTo>
                  <a:pt x="1058" y="14"/>
                </a:lnTo>
                <a:lnTo>
                  <a:pt x="1058" y="76"/>
                </a:lnTo>
                <a:lnTo>
                  <a:pt x="1104" y="76"/>
                </a:lnTo>
                <a:lnTo>
                  <a:pt x="1104" y="14"/>
                </a:lnTo>
                <a:lnTo>
                  <a:pt x="1087" y="14"/>
                </a:lnTo>
                <a:lnTo>
                  <a:pt x="1087" y="0"/>
                </a:lnTo>
                <a:close/>
                <a:moveTo>
                  <a:pt x="1289" y="14"/>
                </a:moveTo>
                <a:lnTo>
                  <a:pt x="1271" y="14"/>
                </a:lnTo>
                <a:lnTo>
                  <a:pt x="1271" y="165"/>
                </a:lnTo>
                <a:lnTo>
                  <a:pt x="1288" y="165"/>
                </a:lnTo>
                <a:lnTo>
                  <a:pt x="1288" y="179"/>
                </a:lnTo>
                <a:lnTo>
                  <a:pt x="1212" y="179"/>
                </a:lnTo>
                <a:lnTo>
                  <a:pt x="1212" y="165"/>
                </a:lnTo>
                <a:lnTo>
                  <a:pt x="1227" y="165"/>
                </a:lnTo>
                <a:lnTo>
                  <a:pt x="1227" y="14"/>
                </a:lnTo>
                <a:lnTo>
                  <a:pt x="1210" y="14"/>
                </a:lnTo>
                <a:lnTo>
                  <a:pt x="1210" y="57"/>
                </a:lnTo>
                <a:lnTo>
                  <a:pt x="1178" y="57"/>
                </a:lnTo>
                <a:lnTo>
                  <a:pt x="1178" y="0"/>
                </a:lnTo>
                <a:lnTo>
                  <a:pt x="1322" y="0"/>
                </a:lnTo>
                <a:lnTo>
                  <a:pt x="1322" y="57"/>
                </a:lnTo>
                <a:lnTo>
                  <a:pt x="1289" y="57"/>
                </a:lnTo>
                <a:lnTo>
                  <a:pt x="1289" y="1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7" name="Freeform 166">
            <a:extLst>
              <a:ext uri="{FF2B5EF4-FFF2-40B4-BE49-F238E27FC236}">
                <a16:creationId xmlns:a16="http://schemas.microsoft.com/office/drawing/2014/main" id="{287F9593-916F-5886-909D-4E747CCD8AA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990074" y="5373224"/>
            <a:ext cx="498414" cy="64800"/>
          </a:xfrm>
          <a:custGeom>
            <a:avLst/>
            <a:gdLst>
              <a:gd name="T0" fmla="*/ 1285 w 1647"/>
              <a:gd name="T1" fmla="*/ 46 h 213"/>
              <a:gd name="T2" fmla="*/ 1335 w 1647"/>
              <a:gd name="T3" fmla="*/ 29 h 213"/>
              <a:gd name="T4" fmla="*/ 1424 w 1647"/>
              <a:gd name="T5" fmla="*/ 41 h 213"/>
              <a:gd name="T6" fmla="*/ 1142 w 1647"/>
              <a:gd name="T7" fmla="*/ 46 h 213"/>
              <a:gd name="T8" fmla="*/ 382 w 1647"/>
              <a:gd name="T9" fmla="*/ 22 h 213"/>
              <a:gd name="T10" fmla="*/ 413 w 1647"/>
              <a:gd name="T11" fmla="*/ 2 h 213"/>
              <a:gd name="T12" fmla="*/ 421 w 1647"/>
              <a:gd name="T13" fmla="*/ 37 h 213"/>
              <a:gd name="T14" fmla="*/ 384 w 1647"/>
              <a:gd name="T15" fmla="*/ 30 h 213"/>
              <a:gd name="T16" fmla="*/ 565 w 1647"/>
              <a:gd name="T17" fmla="*/ 0 h 213"/>
              <a:gd name="T18" fmla="*/ 591 w 1647"/>
              <a:gd name="T19" fmla="*/ 27 h 213"/>
              <a:gd name="T20" fmla="*/ 558 w 1647"/>
              <a:gd name="T21" fmla="*/ 40 h 213"/>
              <a:gd name="T22" fmla="*/ 1565 w 1647"/>
              <a:gd name="T23" fmla="*/ 68 h 213"/>
              <a:gd name="T24" fmla="*/ 1518 w 1647"/>
              <a:gd name="T25" fmla="*/ 53 h 213"/>
              <a:gd name="T26" fmla="*/ 1484 w 1647"/>
              <a:gd name="T27" fmla="*/ 105 h 213"/>
              <a:gd name="T28" fmla="*/ 1511 w 1647"/>
              <a:gd name="T29" fmla="*/ 181 h 213"/>
              <a:gd name="T30" fmla="*/ 1566 w 1647"/>
              <a:gd name="T31" fmla="*/ 165 h 213"/>
              <a:gd name="T32" fmla="*/ 1645 w 1647"/>
              <a:gd name="T33" fmla="*/ 136 h 213"/>
              <a:gd name="T34" fmla="*/ 1604 w 1647"/>
              <a:gd name="T35" fmla="*/ 196 h 213"/>
              <a:gd name="T36" fmla="*/ 1480 w 1647"/>
              <a:gd name="T37" fmla="*/ 206 h 213"/>
              <a:gd name="T38" fmla="*/ 1416 w 1647"/>
              <a:gd name="T39" fmla="*/ 144 h 213"/>
              <a:gd name="T40" fmla="*/ 1429 w 1647"/>
              <a:gd name="T41" fmla="*/ 61 h 213"/>
              <a:gd name="T42" fmla="*/ 1534 w 1647"/>
              <a:gd name="T43" fmla="*/ 17 h 213"/>
              <a:gd name="T44" fmla="*/ 1620 w 1647"/>
              <a:gd name="T45" fmla="*/ 51 h 213"/>
              <a:gd name="T46" fmla="*/ 615 w 1647"/>
              <a:gd name="T47" fmla="*/ 108 h 213"/>
              <a:gd name="T48" fmla="*/ 682 w 1647"/>
              <a:gd name="T49" fmla="*/ 125 h 213"/>
              <a:gd name="T50" fmla="*/ 0 w 1647"/>
              <a:gd name="T51" fmla="*/ 188 h 213"/>
              <a:gd name="T52" fmla="*/ 1 w 1647"/>
              <a:gd name="T53" fmla="*/ 46 h 213"/>
              <a:gd name="T54" fmla="*/ 129 w 1647"/>
              <a:gd name="T55" fmla="*/ 23 h 213"/>
              <a:gd name="T56" fmla="*/ 115 w 1647"/>
              <a:gd name="T57" fmla="*/ 47 h 213"/>
              <a:gd name="T58" fmla="*/ 132 w 1647"/>
              <a:gd name="T59" fmla="*/ 206 h 213"/>
              <a:gd name="T60" fmla="*/ 714 w 1647"/>
              <a:gd name="T61" fmla="*/ 202 h 213"/>
              <a:gd name="T62" fmla="*/ 743 w 1647"/>
              <a:gd name="T63" fmla="*/ 143 h 213"/>
              <a:gd name="T64" fmla="*/ 798 w 1647"/>
              <a:gd name="T65" fmla="*/ 178 h 213"/>
              <a:gd name="T66" fmla="*/ 851 w 1647"/>
              <a:gd name="T67" fmla="*/ 161 h 213"/>
              <a:gd name="T68" fmla="*/ 760 w 1647"/>
              <a:gd name="T69" fmla="*/ 133 h 213"/>
              <a:gd name="T70" fmla="*/ 707 w 1647"/>
              <a:gd name="T71" fmla="*/ 96 h 213"/>
              <a:gd name="T72" fmla="*/ 736 w 1647"/>
              <a:gd name="T73" fmla="*/ 39 h 213"/>
              <a:gd name="T74" fmla="*/ 842 w 1647"/>
              <a:gd name="T75" fmla="*/ 29 h 213"/>
              <a:gd name="T76" fmla="*/ 905 w 1647"/>
              <a:gd name="T77" fmla="*/ 29 h 213"/>
              <a:gd name="T78" fmla="*/ 877 w 1647"/>
              <a:gd name="T79" fmla="*/ 82 h 213"/>
              <a:gd name="T80" fmla="*/ 810 w 1647"/>
              <a:gd name="T81" fmla="*/ 51 h 213"/>
              <a:gd name="T82" fmla="*/ 779 w 1647"/>
              <a:gd name="T83" fmla="*/ 75 h 213"/>
              <a:gd name="T84" fmla="*/ 897 w 1647"/>
              <a:gd name="T85" fmla="*/ 102 h 213"/>
              <a:gd name="T86" fmla="*/ 921 w 1647"/>
              <a:gd name="T87" fmla="*/ 156 h 213"/>
              <a:gd name="T88" fmla="*/ 863 w 1647"/>
              <a:gd name="T89" fmla="*/ 202 h 213"/>
              <a:gd name="T90" fmla="*/ 751 w 1647"/>
              <a:gd name="T91" fmla="*/ 192 h 213"/>
              <a:gd name="T92" fmla="*/ 322 w 1647"/>
              <a:gd name="T93" fmla="*/ 184 h 213"/>
              <a:gd name="T94" fmla="*/ 194 w 1647"/>
              <a:gd name="T95" fmla="*/ 206 h 213"/>
              <a:gd name="T96" fmla="*/ 218 w 1647"/>
              <a:gd name="T97" fmla="*/ 47 h 213"/>
              <a:gd name="T98" fmla="*/ 152 w 1647"/>
              <a:gd name="T99" fmla="*/ 71 h 213"/>
              <a:gd name="T100" fmla="*/ 367 w 1647"/>
              <a:gd name="T101" fmla="*/ 23 h 213"/>
              <a:gd name="T102" fmla="*/ 347 w 1647"/>
              <a:gd name="T103" fmla="*/ 74 h 213"/>
              <a:gd name="T104" fmla="*/ 502 w 1647"/>
              <a:gd name="T105" fmla="*/ 185 h 213"/>
              <a:gd name="T106" fmla="*/ 445 w 1647"/>
              <a:gd name="T107" fmla="*/ 187 h 213"/>
              <a:gd name="T108" fmla="*/ 356 w 1647"/>
              <a:gd name="T109" fmla="*/ 205 h 213"/>
              <a:gd name="T110" fmla="*/ 613 w 1647"/>
              <a:gd name="T111" fmla="*/ 184 h 213"/>
              <a:gd name="T112" fmla="*/ 631 w 1647"/>
              <a:gd name="T113" fmla="*/ 208 h 213"/>
              <a:gd name="T114" fmla="*/ 443 w 1647"/>
              <a:gd name="T115" fmla="*/ 127 h 213"/>
              <a:gd name="T116" fmla="*/ 998 w 1647"/>
              <a:gd name="T117" fmla="*/ 184 h 213"/>
              <a:gd name="T118" fmla="*/ 919 w 1647"/>
              <a:gd name="T119" fmla="*/ 208 h 213"/>
              <a:gd name="T120" fmla="*/ 942 w 1647"/>
              <a:gd name="T121" fmla="*/ 184 h 213"/>
              <a:gd name="T122" fmla="*/ 1195 w 1647"/>
              <a:gd name="T123" fmla="*/ 205 h 213"/>
              <a:gd name="T124" fmla="*/ 1011 w 1647"/>
              <a:gd name="T125" fmla="*/ 127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47" h="213">
                <a:moveTo>
                  <a:pt x="1251" y="23"/>
                </a:moveTo>
                <a:lnTo>
                  <a:pt x="1282" y="23"/>
                </a:lnTo>
                <a:lnTo>
                  <a:pt x="1285" y="23"/>
                </a:lnTo>
                <a:lnTo>
                  <a:pt x="1287" y="24"/>
                </a:lnTo>
                <a:lnTo>
                  <a:pt x="1288" y="26"/>
                </a:lnTo>
                <a:lnTo>
                  <a:pt x="1288" y="29"/>
                </a:lnTo>
                <a:lnTo>
                  <a:pt x="1288" y="41"/>
                </a:lnTo>
                <a:lnTo>
                  <a:pt x="1288" y="43"/>
                </a:lnTo>
                <a:lnTo>
                  <a:pt x="1287" y="46"/>
                </a:lnTo>
                <a:lnTo>
                  <a:pt x="1285" y="46"/>
                </a:lnTo>
                <a:lnTo>
                  <a:pt x="1282" y="47"/>
                </a:lnTo>
                <a:lnTo>
                  <a:pt x="1261" y="47"/>
                </a:lnTo>
                <a:lnTo>
                  <a:pt x="1312" y="157"/>
                </a:lnTo>
                <a:lnTo>
                  <a:pt x="1361" y="47"/>
                </a:lnTo>
                <a:lnTo>
                  <a:pt x="1340" y="47"/>
                </a:lnTo>
                <a:lnTo>
                  <a:pt x="1337" y="46"/>
                </a:lnTo>
                <a:lnTo>
                  <a:pt x="1336" y="46"/>
                </a:lnTo>
                <a:lnTo>
                  <a:pt x="1335" y="43"/>
                </a:lnTo>
                <a:lnTo>
                  <a:pt x="1335" y="41"/>
                </a:lnTo>
                <a:lnTo>
                  <a:pt x="1335" y="29"/>
                </a:lnTo>
                <a:lnTo>
                  <a:pt x="1335" y="26"/>
                </a:lnTo>
                <a:lnTo>
                  <a:pt x="1336" y="24"/>
                </a:lnTo>
                <a:lnTo>
                  <a:pt x="1337" y="23"/>
                </a:lnTo>
                <a:lnTo>
                  <a:pt x="1340" y="23"/>
                </a:lnTo>
                <a:lnTo>
                  <a:pt x="1419" y="23"/>
                </a:lnTo>
                <a:lnTo>
                  <a:pt x="1421" y="23"/>
                </a:lnTo>
                <a:lnTo>
                  <a:pt x="1422" y="24"/>
                </a:lnTo>
                <a:lnTo>
                  <a:pt x="1424" y="26"/>
                </a:lnTo>
                <a:lnTo>
                  <a:pt x="1424" y="29"/>
                </a:lnTo>
                <a:lnTo>
                  <a:pt x="1424" y="41"/>
                </a:lnTo>
                <a:lnTo>
                  <a:pt x="1424" y="43"/>
                </a:lnTo>
                <a:lnTo>
                  <a:pt x="1422" y="46"/>
                </a:lnTo>
                <a:lnTo>
                  <a:pt x="1421" y="46"/>
                </a:lnTo>
                <a:lnTo>
                  <a:pt x="1419" y="47"/>
                </a:lnTo>
                <a:lnTo>
                  <a:pt x="1397" y="47"/>
                </a:lnTo>
                <a:lnTo>
                  <a:pt x="1322" y="208"/>
                </a:lnTo>
                <a:lnTo>
                  <a:pt x="1244" y="208"/>
                </a:lnTo>
                <a:lnTo>
                  <a:pt x="1166" y="47"/>
                </a:lnTo>
                <a:lnTo>
                  <a:pt x="1144" y="47"/>
                </a:lnTo>
                <a:lnTo>
                  <a:pt x="1142" y="46"/>
                </a:lnTo>
                <a:lnTo>
                  <a:pt x="1141" y="46"/>
                </a:lnTo>
                <a:lnTo>
                  <a:pt x="1140" y="43"/>
                </a:lnTo>
                <a:lnTo>
                  <a:pt x="1140" y="41"/>
                </a:lnTo>
                <a:lnTo>
                  <a:pt x="1140" y="29"/>
                </a:lnTo>
                <a:lnTo>
                  <a:pt x="1140" y="26"/>
                </a:lnTo>
                <a:lnTo>
                  <a:pt x="1141" y="24"/>
                </a:lnTo>
                <a:lnTo>
                  <a:pt x="1142" y="23"/>
                </a:lnTo>
                <a:lnTo>
                  <a:pt x="1144" y="23"/>
                </a:lnTo>
                <a:lnTo>
                  <a:pt x="1251" y="23"/>
                </a:lnTo>
                <a:close/>
                <a:moveTo>
                  <a:pt x="382" y="22"/>
                </a:moveTo>
                <a:lnTo>
                  <a:pt x="382" y="17"/>
                </a:lnTo>
                <a:lnTo>
                  <a:pt x="384" y="15"/>
                </a:lnTo>
                <a:lnTo>
                  <a:pt x="387" y="10"/>
                </a:lnTo>
                <a:lnTo>
                  <a:pt x="389" y="7"/>
                </a:lnTo>
                <a:lnTo>
                  <a:pt x="392" y="5"/>
                </a:lnTo>
                <a:lnTo>
                  <a:pt x="396" y="2"/>
                </a:lnTo>
                <a:lnTo>
                  <a:pt x="401" y="0"/>
                </a:lnTo>
                <a:lnTo>
                  <a:pt x="405" y="0"/>
                </a:lnTo>
                <a:lnTo>
                  <a:pt x="409" y="0"/>
                </a:lnTo>
                <a:lnTo>
                  <a:pt x="413" y="2"/>
                </a:lnTo>
                <a:lnTo>
                  <a:pt x="418" y="5"/>
                </a:lnTo>
                <a:lnTo>
                  <a:pt x="421" y="7"/>
                </a:lnTo>
                <a:lnTo>
                  <a:pt x="423" y="10"/>
                </a:lnTo>
                <a:lnTo>
                  <a:pt x="425" y="15"/>
                </a:lnTo>
                <a:lnTo>
                  <a:pt x="426" y="17"/>
                </a:lnTo>
                <a:lnTo>
                  <a:pt x="428" y="22"/>
                </a:lnTo>
                <a:lnTo>
                  <a:pt x="426" y="27"/>
                </a:lnTo>
                <a:lnTo>
                  <a:pt x="425" y="30"/>
                </a:lnTo>
                <a:lnTo>
                  <a:pt x="423" y="34"/>
                </a:lnTo>
                <a:lnTo>
                  <a:pt x="421" y="37"/>
                </a:lnTo>
                <a:lnTo>
                  <a:pt x="418" y="40"/>
                </a:lnTo>
                <a:lnTo>
                  <a:pt x="413" y="43"/>
                </a:lnTo>
                <a:lnTo>
                  <a:pt x="409" y="44"/>
                </a:lnTo>
                <a:lnTo>
                  <a:pt x="405" y="44"/>
                </a:lnTo>
                <a:lnTo>
                  <a:pt x="401" y="44"/>
                </a:lnTo>
                <a:lnTo>
                  <a:pt x="396" y="43"/>
                </a:lnTo>
                <a:lnTo>
                  <a:pt x="392" y="40"/>
                </a:lnTo>
                <a:lnTo>
                  <a:pt x="389" y="37"/>
                </a:lnTo>
                <a:lnTo>
                  <a:pt x="387" y="34"/>
                </a:lnTo>
                <a:lnTo>
                  <a:pt x="384" y="30"/>
                </a:lnTo>
                <a:lnTo>
                  <a:pt x="382" y="27"/>
                </a:lnTo>
                <a:lnTo>
                  <a:pt x="382" y="22"/>
                </a:lnTo>
                <a:close/>
                <a:moveTo>
                  <a:pt x="548" y="22"/>
                </a:moveTo>
                <a:lnTo>
                  <a:pt x="548" y="17"/>
                </a:lnTo>
                <a:lnTo>
                  <a:pt x="549" y="15"/>
                </a:lnTo>
                <a:lnTo>
                  <a:pt x="550" y="10"/>
                </a:lnTo>
                <a:lnTo>
                  <a:pt x="553" y="7"/>
                </a:lnTo>
                <a:lnTo>
                  <a:pt x="558" y="5"/>
                </a:lnTo>
                <a:lnTo>
                  <a:pt x="560" y="2"/>
                </a:lnTo>
                <a:lnTo>
                  <a:pt x="565" y="0"/>
                </a:lnTo>
                <a:lnTo>
                  <a:pt x="570" y="0"/>
                </a:lnTo>
                <a:lnTo>
                  <a:pt x="574" y="0"/>
                </a:lnTo>
                <a:lnTo>
                  <a:pt x="579" y="2"/>
                </a:lnTo>
                <a:lnTo>
                  <a:pt x="582" y="5"/>
                </a:lnTo>
                <a:lnTo>
                  <a:pt x="586" y="7"/>
                </a:lnTo>
                <a:lnTo>
                  <a:pt x="589" y="10"/>
                </a:lnTo>
                <a:lnTo>
                  <a:pt x="590" y="15"/>
                </a:lnTo>
                <a:lnTo>
                  <a:pt x="591" y="17"/>
                </a:lnTo>
                <a:lnTo>
                  <a:pt x="591" y="22"/>
                </a:lnTo>
                <a:lnTo>
                  <a:pt x="591" y="27"/>
                </a:lnTo>
                <a:lnTo>
                  <a:pt x="590" y="30"/>
                </a:lnTo>
                <a:lnTo>
                  <a:pt x="589" y="34"/>
                </a:lnTo>
                <a:lnTo>
                  <a:pt x="586" y="37"/>
                </a:lnTo>
                <a:lnTo>
                  <a:pt x="582" y="40"/>
                </a:lnTo>
                <a:lnTo>
                  <a:pt x="579" y="43"/>
                </a:lnTo>
                <a:lnTo>
                  <a:pt x="574" y="44"/>
                </a:lnTo>
                <a:lnTo>
                  <a:pt x="570" y="44"/>
                </a:lnTo>
                <a:lnTo>
                  <a:pt x="565" y="44"/>
                </a:lnTo>
                <a:lnTo>
                  <a:pt x="560" y="43"/>
                </a:lnTo>
                <a:lnTo>
                  <a:pt x="558" y="40"/>
                </a:lnTo>
                <a:lnTo>
                  <a:pt x="553" y="37"/>
                </a:lnTo>
                <a:lnTo>
                  <a:pt x="550" y="34"/>
                </a:lnTo>
                <a:lnTo>
                  <a:pt x="549" y="30"/>
                </a:lnTo>
                <a:lnTo>
                  <a:pt x="548" y="27"/>
                </a:lnTo>
                <a:lnTo>
                  <a:pt x="548" y="22"/>
                </a:lnTo>
                <a:close/>
                <a:moveTo>
                  <a:pt x="1576" y="110"/>
                </a:moveTo>
                <a:lnTo>
                  <a:pt x="1575" y="98"/>
                </a:lnTo>
                <a:lnTo>
                  <a:pt x="1573" y="86"/>
                </a:lnTo>
                <a:lnTo>
                  <a:pt x="1569" y="77"/>
                </a:lnTo>
                <a:lnTo>
                  <a:pt x="1565" y="68"/>
                </a:lnTo>
                <a:lnTo>
                  <a:pt x="1561" y="64"/>
                </a:lnTo>
                <a:lnTo>
                  <a:pt x="1558" y="61"/>
                </a:lnTo>
                <a:lnTo>
                  <a:pt x="1555" y="58"/>
                </a:lnTo>
                <a:lnTo>
                  <a:pt x="1551" y="55"/>
                </a:lnTo>
                <a:lnTo>
                  <a:pt x="1546" y="54"/>
                </a:lnTo>
                <a:lnTo>
                  <a:pt x="1541" y="53"/>
                </a:lnTo>
                <a:lnTo>
                  <a:pt x="1535" y="51"/>
                </a:lnTo>
                <a:lnTo>
                  <a:pt x="1530" y="51"/>
                </a:lnTo>
                <a:lnTo>
                  <a:pt x="1524" y="51"/>
                </a:lnTo>
                <a:lnTo>
                  <a:pt x="1518" y="53"/>
                </a:lnTo>
                <a:lnTo>
                  <a:pt x="1513" y="54"/>
                </a:lnTo>
                <a:lnTo>
                  <a:pt x="1508" y="57"/>
                </a:lnTo>
                <a:lnTo>
                  <a:pt x="1504" y="60"/>
                </a:lnTo>
                <a:lnTo>
                  <a:pt x="1500" y="62"/>
                </a:lnTo>
                <a:lnTo>
                  <a:pt x="1497" y="67"/>
                </a:lnTo>
                <a:lnTo>
                  <a:pt x="1494" y="71"/>
                </a:lnTo>
                <a:lnTo>
                  <a:pt x="1489" y="81"/>
                </a:lnTo>
                <a:lnTo>
                  <a:pt x="1487" y="86"/>
                </a:lnTo>
                <a:lnTo>
                  <a:pt x="1486" y="92"/>
                </a:lnTo>
                <a:lnTo>
                  <a:pt x="1484" y="105"/>
                </a:lnTo>
                <a:lnTo>
                  <a:pt x="1483" y="119"/>
                </a:lnTo>
                <a:lnTo>
                  <a:pt x="1484" y="132"/>
                </a:lnTo>
                <a:lnTo>
                  <a:pt x="1487" y="144"/>
                </a:lnTo>
                <a:lnTo>
                  <a:pt x="1490" y="156"/>
                </a:lnTo>
                <a:lnTo>
                  <a:pt x="1493" y="161"/>
                </a:lnTo>
                <a:lnTo>
                  <a:pt x="1496" y="165"/>
                </a:lnTo>
                <a:lnTo>
                  <a:pt x="1500" y="171"/>
                </a:lnTo>
                <a:lnTo>
                  <a:pt x="1503" y="174"/>
                </a:lnTo>
                <a:lnTo>
                  <a:pt x="1507" y="178"/>
                </a:lnTo>
                <a:lnTo>
                  <a:pt x="1511" y="181"/>
                </a:lnTo>
                <a:lnTo>
                  <a:pt x="1515" y="182"/>
                </a:lnTo>
                <a:lnTo>
                  <a:pt x="1521" y="184"/>
                </a:lnTo>
                <a:lnTo>
                  <a:pt x="1532" y="185"/>
                </a:lnTo>
                <a:lnTo>
                  <a:pt x="1538" y="185"/>
                </a:lnTo>
                <a:lnTo>
                  <a:pt x="1542" y="184"/>
                </a:lnTo>
                <a:lnTo>
                  <a:pt x="1552" y="180"/>
                </a:lnTo>
                <a:lnTo>
                  <a:pt x="1556" y="177"/>
                </a:lnTo>
                <a:lnTo>
                  <a:pt x="1561" y="174"/>
                </a:lnTo>
                <a:lnTo>
                  <a:pt x="1563" y="170"/>
                </a:lnTo>
                <a:lnTo>
                  <a:pt x="1566" y="165"/>
                </a:lnTo>
                <a:lnTo>
                  <a:pt x="1569" y="161"/>
                </a:lnTo>
                <a:lnTo>
                  <a:pt x="1570" y="156"/>
                </a:lnTo>
                <a:lnTo>
                  <a:pt x="1573" y="150"/>
                </a:lnTo>
                <a:lnTo>
                  <a:pt x="1575" y="144"/>
                </a:lnTo>
                <a:lnTo>
                  <a:pt x="1576" y="132"/>
                </a:lnTo>
                <a:lnTo>
                  <a:pt x="1576" y="119"/>
                </a:lnTo>
                <a:lnTo>
                  <a:pt x="1576" y="110"/>
                </a:lnTo>
                <a:close/>
                <a:moveTo>
                  <a:pt x="1647" y="116"/>
                </a:moveTo>
                <a:lnTo>
                  <a:pt x="1647" y="126"/>
                </a:lnTo>
                <a:lnTo>
                  <a:pt x="1645" y="136"/>
                </a:lnTo>
                <a:lnTo>
                  <a:pt x="1644" y="140"/>
                </a:lnTo>
                <a:lnTo>
                  <a:pt x="1643" y="144"/>
                </a:lnTo>
                <a:lnTo>
                  <a:pt x="1640" y="154"/>
                </a:lnTo>
                <a:lnTo>
                  <a:pt x="1637" y="163"/>
                </a:lnTo>
                <a:lnTo>
                  <a:pt x="1631" y="170"/>
                </a:lnTo>
                <a:lnTo>
                  <a:pt x="1626" y="177"/>
                </a:lnTo>
                <a:lnTo>
                  <a:pt x="1620" y="184"/>
                </a:lnTo>
                <a:lnTo>
                  <a:pt x="1616" y="187"/>
                </a:lnTo>
                <a:lnTo>
                  <a:pt x="1613" y="191"/>
                </a:lnTo>
                <a:lnTo>
                  <a:pt x="1604" y="196"/>
                </a:lnTo>
                <a:lnTo>
                  <a:pt x="1594" y="201"/>
                </a:lnTo>
                <a:lnTo>
                  <a:pt x="1585" y="205"/>
                </a:lnTo>
                <a:lnTo>
                  <a:pt x="1573" y="208"/>
                </a:lnTo>
                <a:lnTo>
                  <a:pt x="1562" y="211"/>
                </a:lnTo>
                <a:lnTo>
                  <a:pt x="1548" y="212"/>
                </a:lnTo>
                <a:lnTo>
                  <a:pt x="1534" y="213"/>
                </a:lnTo>
                <a:lnTo>
                  <a:pt x="1520" y="213"/>
                </a:lnTo>
                <a:lnTo>
                  <a:pt x="1505" y="212"/>
                </a:lnTo>
                <a:lnTo>
                  <a:pt x="1493" y="209"/>
                </a:lnTo>
                <a:lnTo>
                  <a:pt x="1480" y="206"/>
                </a:lnTo>
                <a:lnTo>
                  <a:pt x="1474" y="203"/>
                </a:lnTo>
                <a:lnTo>
                  <a:pt x="1470" y="202"/>
                </a:lnTo>
                <a:lnTo>
                  <a:pt x="1460" y="196"/>
                </a:lnTo>
                <a:lnTo>
                  <a:pt x="1450" y="191"/>
                </a:lnTo>
                <a:lnTo>
                  <a:pt x="1443" y="185"/>
                </a:lnTo>
                <a:lnTo>
                  <a:pt x="1436" y="178"/>
                </a:lnTo>
                <a:lnTo>
                  <a:pt x="1429" y="170"/>
                </a:lnTo>
                <a:lnTo>
                  <a:pt x="1425" y="163"/>
                </a:lnTo>
                <a:lnTo>
                  <a:pt x="1421" y="153"/>
                </a:lnTo>
                <a:lnTo>
                  <a:pt x="1416" y="144"/>
                </a:lnTo>
                <a:lnTo>
                  <a:pt x="1415" y="136"/>
                </a:lnTo>
                <a:lnTo>
                  <a:pt x="1414" y="126"/>
                </a:lnTo>
                <a:lnTo>
                  <a:pt x="1412" y="116"/>
                </a:lnTo>
                <a:lnTo>
                  <a:pt x="1414" y="106"/>
                </a:lnTo>
                <a:lnTo>
                  <a:pt x="1415" y="96"/>
                </a:lnTo>
                <a:lnTo>
                  <a:pt x="1416" y="86"/>
                </a:lnTo>
                <a:lnTo>
                  <a:pt x="1421" y="78"/>
                </a:lnTo>
                <a:lnTo>
                  <a:pt x="1425" y="70"/>
                </a:lnTo>
                <a:lnTo>
                  <a:pt x="1426" y="65"/>
                </a:lnTo>
                <a:lnTo>
                  <a:pt x="1429" y="61"/>
                </a:lnTo>
                <a:lnTo>
                  <a:pt x="1436" y="54"/>
                </a:lnTo>
                <a:lnTo>
                  <a:pt x="1443" y="47"/>
                </a:lnTo>
                <a:lnTo>
                  <a:pt x="1452" y="40"/>
                </a:lnTo>
                <a:lnTo>
                  <a:pt x="1460" y="34"/>
                </a:lnTo>
                <a:lnTo>
                  <a:pt x="1470" y="30"/>
                </a:lnTo>
                <a:lnTo>
                  <a:pt x="1481" y="26"/>
                </a:lnTo>
                <a:lnTo>
                  <a:pt x="1493" y="22"/>
                </a:lnTo>
                <a:lnTo>
                  <a:pt x="1505" y="20"/>
                </a:lnTo>
                <a:lnTo>
                  <a:pt x="1520" y="17"/>
                </a:lnTo>
                <a:lnTo>
                  <a:pt x="1534" y="17"/>
                </a:lnTo>
                <a:lnTo>
                  <a:pt x="1546" y="17"/>
                </a:lnTo>
                <a:lnTo>
                  <a:pt x="1558" y="19"/>
                </a:lnTo>
                <a:lnTo>
                  <a:pt x="1569" y="22"/>
                </a:lnTo>
                <a:lnTo>
                  <a:pt x="1573" y="23"/>
                </a:lnTo>
                <a:lnTo>
                  <a:pt x="1579" y="24"/>
                </a:lnTo>
                <a:lnTo>
                  <a:pt x="1589" y="29"/>
                </a:lnTo>
                <a:lnTo>
                  <a:pt x="1597" y="33"/>
                </a:lnTo>
                <a:lnTo>
                  <a:pt x="1606" y="39"/>
                </a:lnTo>
                <a:lnTo>
                  <a:pt x="1613" y="44"/>
                </a:lnTo>
                <a:lnTo>
                  <a:pt x="1620" y="51"/>
                </a:lnTo>
                <a:lnTo>
                  <a:pt x="1627" y="58"/>
                </a:lnTo>
                <a:lnTo>
                  <a:pt x="1631" y="65"/>
                </a:lnTo>
                <a:lnTo>
                  <a:pt x="1637" y="74"/>
                </a:lnTo>
                <a:lnTo>
                  <a:pt x="1640" y="82"/>
                </a:lnTo>
                <a:lnTo>
                  <a:pt x="1643" y="91"/>
                </a:lnTo>
                <a:lnTo>
                  <a:pt x="1645" y="101"/>
                </a:lnTo>
                <a:lnTo>
                  <a:pt x="1647" y="109"/>
                </a:lnTo>
                <a:lnTo>
                  <a:pt x="1647" y="116"/>
                </a:lnTo>
                <a:close/>
                <a:moveTo>
                  <a:pt x="615" y="109"/>
                </a:moveTo>
                <a:lnTo>
                  <a:pt x="615" y="108"/>
                </a:lnTo>
                <a:lnTo>
                  <a:pt x="617" y="106"/>
                </a:lnTo>
                <a:lnTo>
                  <a:pt x="618" y="105"/>
                </a:lnTo>
                <a:lnTo>
                  <a:pt x="621" y="105"/>
                </a:lnTo>
                <a:lnTo>
                  <a:pt x="678" y="105"/>
                </a:lnTo>
                <a:lnTo>
                  <a:pt x="679" y="105"/>
                </a:lnTo>
                <a:lnTo>
                  <a:pt x="680" y="106"/>
                </a:lnTo>
                <a:lnTo>
                  <a:pt x="682" y="108"/>
                </a:lnTo>
                <a:lnTo>
                  <a:pt x="682" y="109"/>
                </a:lnTo>
                <a:lnTo>
                  <a:pt x="682" y="123"/>
                </a:lnTo>
                <a:lnTo>
                  <a:pt x="682" y="125"/>
                </a:lnTo>
                <a:lnTo>
                  <a:pt x="680" y="126"/>
                </a:lnTo>
                <a:lnTo>
                  <a:pt x="679" y="127"/>
                </a:lnTo>
                <a:lnTo>
                  <a:pt x="678" y="127"/>
                </a:lnTo>
                <a:lnTo>
                  <a:pt x="621" y="127"/>
                </a:lnTo>
                <a:lnTo>
                  <a:pt x="618" y="127"/>
                </a:lnTo>
                <a:lnTo>
                  <a:pt x="617" y="126"/>
                </a:lnTo>
                <a:lnTo>
                  <a:pt x="615" y="125"/>
                </a:lnTo>
                <a:lnTo>
                  <a:pt x="615" y="123"/>
                </a:lnTo>
                <a:lnTo>
                  <a:pt x="615" y="109"/>
                </a:lnTo>
                <a:close/>
                <a:moveTo>
                  <a:pt x="0" y="188"/>
                </a:moveTo>
                <a:lnTo>
                  <a:pt x="1" y="187"/>
                </a:lnTo>
                <a:lnTo>
                  <a:pt x="1" y="185"/>
                </a:lnTo>
                <a:lnTo>
                  <a:pt x="2" y="184"/>
                </a:lnTo>
                <a:lnTo>
                  <a:pt x="5" y="184"/>
                </a:lnTo>
                <a:lnTo>
                  <a:pt x="28" y="184"/>
                </a:lnTo>
                <a:lnTo>
                  <a:pt x="28" y="47"/>
                </a:lnTo>
                <a:lnTo>
                  <a:pt x="9" y="47"/>
                </a:lnTo>
                <a:lnTo>
                  <a:pt x="5" y="47"/>
                </a:lnTo>
                <a:lnTo>
                  <a:pt x="2" y="46"/>
                </a:lnTo>
                <a:lnTo>
                  <a:pt x="1" y="46"/>
                </a:lnTo>
                <a:lnTo>
                  <a:pt x="1" y="43"/>
                </a:lnTo>
                <a:lnTo>
                  <a:pt x="0" y="41"/>
                </a:lnTo>
                <a:lnTo>
                  <a:pt x="0" y="29"/>
                </a:lnTo>
                <a:lnTo>
                  <a:pt x="1" y="26"/>
                </a:lnTo>
                <a:lnTo>
                  <a:pt x="1" y="24"/>
                </a:lnTo>
                <a:lnTo>
                  <a:pt x="2" y="23"/>
                </a:lnTo>
                <a:lnTo>
                  <a:pt x="5" y="23"/>
                </a:lnTo>
                <a:lnTo>
                  <a:pt x="35" y="23"/>
                </a:lnTo>
                <a:lnTo>
                  <a:pt x="98" y="23"/>
                </a:lnTo>
                <a:lnTo>
                  <a:pt x="129" y="23"/>
                </a:lnTo>
                <a:lnTo>
                  <a:pt x="131" y="23"/>
                </a:lnTo>
                <a:lnTo>
                  <a:pt x="132" y="24"/>
                </a:lnTo>
                <a:lnTo>
                  <a:pt x="134" y="26"/>
                </a:lnTo>
                <a:lnTo>
                  <a:pt x="134" y="29"/>
                </a:lnTo>
                <a:lnTo>
                  <a:pt x="134" y="41"/>
                </a:lnTo>
                <a:lnTo>
                  <a:pt x="134" y="43"/>
                </a:lnTo>
                <a:lnTo>
                  <a:pt x="132" y="46"/>
                </a:lnTo>
                <a:lnTo>
                  <a:pt x="131" y="46"/>
                </a:lnTo>
                <a:lnTo>
                  <a:pt x="129" y="47"/>
                </a:lnTo>
                <a:lnTo>
                  <a:pt x="115" y="47"/>
                </a:lnTo>
                <a:lnTo>
                  <a:pt x="107" y="47"/>
                </a:lnTo>
                <a:lnTo>
                  <a:pt x="107" y="184"/>
                </a:lnTo>
                <a:lnTo>
                  <a:pt x="129" y="184"/>
                </a:lnTo>
                <a:lnTo>
                  <a:pt x="131" y="184"/>
                </a:lnTo>
                <a:lnTo>
                  <a:pt x="132" y="185"/>
                </a:lnTo>
                <a:lnTo>
                  <a:pt x="134" y="187"/>
                </a:lnTo>
                <a:lnTo>
                  <a:pt x="134" y="188"/>
                </a:lnTo>
                <a:lnTo>
                  <a:pt x="134" y="202"/>
                </a:lnTo>
                <a:lnTo>
                  <a:pt x="134" y="205"/>
                </a:lnTo>
                <a:lnTo>
                  <a:pt x="132" y="206"/>
                </a:lnTo>
                <a:lnTo>
                  <a:pt x="131" y="206"/>
                </a:lnTo>
                <a:lnTo>
                  <a:pt x="129" y="208"/>
                </a:lnTo>
                <a:lnTo>
                  <a:pt x="5" y="208"/>
                </a:lnTo>
                <a:lnTo>
                  <a:pt x="2" y="206"/>
                </a:lnTo>
                <a:lnTo>
                  <a:pt x="1" y="206"/>
                </a:lnTo>
                <a:lnTo>
                  <a:pt x="1" y="205"/>
                </a:lnTo>
                <a:lnTo>
                  <a:pt x="0" y="202"/>
                </a:lnTo>
                <a:lnTo>
                  <a:pt x="0" y="188"/>
                </a:lnTo>
                <a:close/>
                <a:moveTo>
                  <a:pt x="717" y="202"/>
                </a:moveTo>
                <a:lnTo>
                  <a:pt x="714" y="202"/>
                </a:lnTo>
                <a:lnTo>
                  <a:pt x="713" y="201"/>
                </a:lnTo>
                <a:lnTo>
                  <a:pt x="713" y="199"/>
                </a:lnTo>
                <a:lnTo>
                  <a:pt x="712" y="198"/>
                </a:lnTo>
                <a:lnTo>
                  <a:pt x="712" y="147"/>
                </a:lnTo>
                <a:lnTo>
                  <a:pt x="713" y="146"/>
                </a:lnTo>
                <a:lnTo>
                  <a:pt x="713" y="144"/>
                </a:lnTo>
                <a:lnTo>
                  <a:pt x="714" y="143"/>
                </a:lnTo>
                <a:lnTo>
                  <a:pt x="717" y="143"/>
                </a:lnTo>
                <a:lnTo>
                  <a:pt x="740" y="143"/>
                </a:lnTo>
                <a:lnTo>
                  <a:pt x="743" y="143"/>
                </a:lnTo>
                <a:lnTo>
                  <a:pt x="744" y="146"/>
                </a:lnTo>
                <a:lnTo>
                  <a:pt x="748" y="151"/>
                </a:lnTo>
                <a:lnTo>
                  <a:pt x="754" y="157"/>
                </a:lnTo>
                <a:lnTo>
                  <a:pt x="758" y="161"/>
                </a:lnTo>
                <a:lnTo>
                  <a:pt x="764" y="165"/>
                </a:lnTo>
                <a:lnTo>
                  <a:pt x="771" y="170"/>
                </a:lnTo>
                <a:lnTo>
                  <a:pt x="778" y="174"/>
                </a:lnTo>
                <a:lnTo>
                  <a:pt x="784" y="175"/>
                </a:lnTo>
                <a:lnTo>
                  <a:pt x="791" y="177"/>
                </a:lnTo>
                <a:lnTo>
                  <a:pt x="798" y="178"/>
                </a:lnTo>
                <a:lnTo>
                  <a:pt x="806" y="180"/>
                </a:lnTo>
                <a:lnTo>
                  <a:pt x="813" y="180"/>
                </a:lnTo>
                <a:lnTo>
                  <a:pt x="820" y="178"/>
                </a:lnTo>
                <a:lnTo>
                  <a:pt x="827" y="178"/>
                </a:lnTo>
                <a:lnTo>
                  <a:pt x="834" y="175"/>
                </a:lnTo>
                <a:lnTo>
                  <a:pt x="842" y="172"/>
                </a:lnTo>
                <a:lnTo>
                  <a:pt x="847" y="170"/>
                </a:lnTo>
                <a:lnTo>
                  <a:pt x="849" y="167"/>
                </a:lnTo>
                <a:lnTo>
                  <a:pt x="850" y="164"/>
                </a:lnTo>
                <a:lnTo>
                  <a:pt x="851" y="161"/>
                </a:lnTo>
                <a:lnTo>
                  <a:pt x="850" y="157"/>
                </a:lnTo>
                <a:lnTo>
                  <a:pt x="849" y="154"/>
                </a:lnTo>
                <a:lnTo>
                  <a:pt x="846" y="151"/>
                </a:lnTo>
                <a:lnTo>
                  <a:pt x="843" y="150"/>
                </a:lnTo>
                <a:lnTo>
                  <a:pt x="840" y="148"/>
                </a:lnTo>
                <a:lnTo>
                  <a:pt x="825" y="144"/>
                </a:lnTo>
                <a:lnTo>
                  <a:pt x="812" y="141"/>
                </a:lnTo>
                <a:lnTo>
                  <a:pt x="799" y="139"/>
                </a:lnTo>
                <a:lnTo>
                  <a:pt x="772" y="136"/>
                </a:lnTo>
                <a:lnTo>
                  <a:pt x="760" y="133"/>
                </a:lnTo>
                <a:lnTo>
                  <a:pt x="747" y="130"/>
                </a:lnTo>
                <a:lnTo>
                  <a:pt x="741" y="129"/>
                </a:lnTo>
                <a:lnTo>
                  <a:pt x="736" y="126"/>
                </a:lnTo>
                <a:lnTo>
                  <a:pt x="730" y="123"/>
                </a:lnTo>
                <a:lnTo>
                  <a:pt x="724" y="120"/>
                </a:lnTo>
                <a:lnTo>
                  <a:pt x="720" y="116"/>
                </a:lnTo>
                <a:lnTo>
                  <a:pt x="716" y="112"/>
                </a:lnTo>
                <a:lnTo>
                  <a:pt x="713" y="106"/>
                </a:lnTo>
                <a:lnTo>
                  <a:pt x="710" y="102"/>
                </a:lnTo>
                <a:lnTo>
                  <a:pt x="707" y="96"/>
                </a:lnTo>
                <a:lnTo>
                  <a:pt x="707" y="91"/>
                </a:lnTo>
                <a:lnTo>
                  <a:pt x="706" y="85"/>
                </a:lnTo>
                <a:lnTo>
                  <a:pt x="707" y="78"/>
                </a:lnTo>
                <a:lnTo>
                  <a:pt x="709" y="70"/>
                </a:lnTo>
                <a:lnTo>
                  <a:pt x="710" y="67"/>
                </a:lnTo>
                <a:lnTo>
                  <a:pt x="712" y="62"/>
                </a:lnTo>
                <a:lnTo>
                  <a:pt x="716" y="55"/>
                </a:lnTo>
                <a:lnTo>
                  <a:pt x="721" y="48"/>
                </a:lnTo>
                <a:lnTo>
                  <a:pt x="728" y="43"/>
                </a:lnTo>
                <a:lnTo>
                  <a:pt x="736" y="39"/>
                </a:lnTo>
                <a:lnTo>
                  <a:pt x="743" y="34"/>
                </a:lnTo>
                <a:lnTo>
                  <a:pt x="751" y="31"/>
                </a:lnTo>
                <a:lnTo>
                  <a:pt x="757" y="30"/>
                </a:lnTo>
                <a:lnTo>
                  <a:pt x="762" y="29"/>
                </a:lnTo>
                <a:lnTo>
                  <a:pt x="775" y="26"/>
                </a:lnTo>
                <a:lnTo>
                  <a:pt x="788" y="24"/>
                </a:lnTo>
                <a:lnTo>
                  <a:pt x="802" y="24"/>
                </a:lnTo>
                <a:lnTo>
                  <a:pt x="815" y="24"/>
                </a:lnTo>
                <a:lnTo>
                  <a:pt x="829" y="26"/>
                </a:lnTo>
                <a:lnTo>
                  <a:pt x="842" y="29"/>
                </a:lnTo>
                <a:lnTo>
                  <a:pt x="853" y="30"/>
                </a:lnTo>
                <a:lnTo>
                  <a:pt x="864" y="34"/>
                </a:lnTo>
                <a:lnTo>
                  <a:pt x="874" y="40"/>
                </a:lnTo>
                <a:lnTo>
                  <a:pt x="874" y="33"/>
                </a:lnTo>
                <a:lnTo>
                  <a:pt x="874" y="30"/>
                </a:lnTo>
                <a:lnTo>
                  <a:pt x="875" y="29"/>
                </a:lnTo>
                <a:lnTo>
                  <a:pt x="877" y="29"/>
                </a:lnTo>
                <a:lnTo>
                  <a:pt x="880" y="27"/>
                </a:lnTo>
                <a:lnTo>
                  <a:pt x="902" y="27"/>
                </a:lnTo>
                <a:lnTo>
                  <a:pt x="905" y="29"/>
                </a:lnTo>
                <a:lnTo>
                  <a:pt x="906" y="29"/>
                </a:lnTo>
                <a:lnTo>
                  <a:pt x="906" y="30"/>
                </a:lnTo>
                <a:lnTo>
                  <a:pt x="908" y="33"/>
                </a:lnTo>
                <a:lnTo>
                  <a:pt x="908" y="78"/>
                </a:lnTo>
                <a:lnTo>
                  <a:pt x="906" y="79"/>
                </a:lnTo>
                <a:lnTo>
                  <a:pt x="906" y="81"/>
                </a:lnTo>
                <a:lnTo>
                  <a:pt x="905" y="82"/>
                </a:lnTo>
                <a:lnTo>
                  <a:pt x="902" y="82"/>
                </a:lnTo>
                <a:lnTo>
                  <a:pt x="880" y="82"/>
                </a:lnTo>
                <a:lnTo>
                  <a:pt x="877" y="82"/>
                </a:lnTo>
                <a:lnTo>
                  <a:pt x="875" y="81"/>
                </a:lnTo>
                <a:lnTo>
                  <a:pt x="868" y="71"/>
                </a:lnTo>
                <a:lnTo>
                  <a:pt x="861" y="64"/>
                </a:lnTo>
                <a:lnTo>
                  <a:pt x="857" y="61"/>
                </a:lnTo>
                <a:lnTo>
                  <a:pt x="853" y="58"/>
                </a:lnTo>
                <a:lnTo>
                  <a:pt x="842" y="55"/>
                </a:lnTo>
                <a:lnTo>
                  <a:pt x="834" y="53"/>
                </a:lnTo>
                <a:lnTo>
                  <a:pt x="826" y="51"/>
                </a:lnTo>
                <a:lnTo>
                  <a:pt x="819" y="51"/>
                </a:lnTo>
                <a:lnTo>
                  <a:pt x="810" y="51"/>
                </a:lnTo>
                <a:lnTo>
                  <a:pt x="802" y="53"/>
                </a:lnTo>
                <a:lnTo>
                  <a:pt x="793" y="54"/>
                </a:lnTo>
                <a:lnTo>
                  <a:pt x="786" y="55"/>
                </a:lnTo>
                <a:lnTo>
                  <a:pt x="779" y="60"/>
                </a:lnTo>
                <a:lnTo>
                  <a:pt x="777" y="62"/>
                </a:lnTo>
                <a:lnTo>
                  <a:pt x="775" y="64"/>
                </a:lnTo>
                <a:lnTo>
                  <a:pt x="775" y="67"/>
                </a:lnTo>
                <a:lnTo>
                  <a:pt x="775" y="70"/>
                </a:lnTo>
                <a:lnTo>
                  <a:pt x="777" y="72"/>
                </a:lnTo>
                <a:lnTo>
                  <a:pt x="779" y="75"/>
                </a:lnTo>
                <a:lnTo>
                  <a:pt x="784" y="78"/>
                </a:lnTo>
                <a:lnTo>
                  <a:pt x="785" y="78"/>
                </a:lnTo>
                <a:lnTo>
                  <a:pt x="786" y="79"/>
                </a:lnTo>
                <a:lnTo>
                  <a:pt x="801" y="82"/>
                </a:lnTo>
                <a:lnTo>
                  <a:pt x="815" y="84"/>
                </a:lnTo>
                <a:lnTo>
                  <a:pt x="843" y="88"/>
                </a:lnTo>
                <a:lnTo>
                  <a:pt x="857" y="91"/>
                </a:lnTo>
                <a:lnTo>
                  <a:pt x="871" y="93"/>
                </a:lnTo>
                <a:lnTo>
                  <a:pt x="884" y="98"/>
                </a:lnTo>
                <a:lnTo>
                  <a:pt x="897" y="102"/>
                </a:lnTo>
                <a:lnTo>
                  <a:pt x="902" y="106"/>
                </a:lnTo>
                <a:lnTo>
                  <a:pt x="908" y="110"/>
                </a:lnTo>
                <a:lnTo>
                  <a:pt x="912" y="116"/>
                </a:lnTo>
                <a:lnTo>
                  <a:pt x="915" y="122"/>
                </a:lnTo>
                <a:lnTo>
                  <a:pt x="918" y="127"/>
                </a:lnTo>
                <a:lnTo>
                  <a:pt x="921" y="133"/>
                </a:lnTo>
                <a:lnTo>
                  <a:pt x="922" y="140"/>
                </a:lnTo>
                <a:lnTo>
                  <a:pt x="922" y="147"/>
                </a:lnTo>
                <a:lnTo>
                  <a:pt x="921" y="151"/>
                </a:lnTo>
                <a:lnTo>
                  <a:pt x="921" y="156"/>
                </a:lnTo>
                <a:lnTo>
                  <a:pt x="918" y="163"/>
                </a:lnTo>
                <a:lnTo>
                  <a:pt x="914" y="170"/>
                </a:lnTo>
                <a:lnTo>
                  <a:pt x="909" y="177"/>
                </a:lnTo>
                <a:lnTo>
                  <a:pt x="902" y="182"/>
                </a:lnTo>
                <a:lnTo>
                  <a:pt x="897" y="188"/>
                </a:lnTo>
                <a:lnTo>
                  <a:pt x="890" y="192"/>
                </a:lnTo>
                <a:lnTo>
                  <a:pt x="882" y="196"/>
                </a:lnTo>
                <a:lnTo>
                  <a:pt x="875" y="198"/>
                </a:lnTo>
                <a:lnTo>
                  <a:pt x="870" y="201"/>
                </a:lnTo>
                <a:lnTo>
                  <a:pt x="863" y="202"/>
                </a:lnTo>
                <a:lnTo>
                  <a:pt x="856" y="203"/>
                </a:lnTo>
                <a:lnTo>
                  <a:pt x="843" y="206"/>
                </a:lnTo>
                <a:lnTo>
                  <a:pt x="829" y="206"/>
                </a:lnTo>
                <a:lnTo>
                  <a:pt x="813" y="206"/>
                </a:lnTo>
                <a:lnTo>
                  <a:pt x="799" y="205"/>
                </a:lnTo>
                <a:lnTo>
                  <a:pt x="786" y="203"/>
                </a:lnTo>
                <a:lnTo>
                  <a:pt x="772" y="201"/>
                </a:lnTo>
                <a:lnTo>
                  <a:pt x="765" y="198"/>
                </a:lnTo>
                <a:lnTo>
                  <a:pt x="758" y="195"/>
                </a:lnTo>
                <a:lnTo>
                  <a:pt x="751" y="192"/>
                </a:lnTo>
                <a:lnTo>
                  <a:pt x="745" y="188"/>
                </a:lnTo>
                <a:lnTo>
                  <a:pt x="745" y="198"/>
                </a:lnTo>
                <a:lnTo>
                  <a:pt x="744" y="199"/>
                </a:lnTo>
                <a:lnTo>
                  <a:pt x="744" y="201"/>
                </a:lnTo>
                <a:lnTo>
                  <a:pt x="741" y="202"/>
                </a:lnTo>
                <a:lnTo>
                  <a:pt x="740" y="202"/>
                </a:lnTo>
                <a:lnTo>
                  <a:pt x="717" y="202"/>
                </a:lnTo>
                <a:close/>
                <a:moveTo>
                  <a:pt x="298" y="184"/>
                </a:moveTo>
                <a:lnTo>
                  <a:pt x="320" y="184"/>
                </a:lnTo>
                <a:lnTo>
                  <a:pt x="322" y="184"/>
                </a:lnTo>
                <a:lnTo>
                  <a:pt x="323" y="185"/>
                </a:lnTo>
                <a:lnTo>
                  <a:pt x="324" y="187"/>
                </a:lnTo>
                <a:lnTo>
                  <a:pt x="324" y="188"/>
                </a:lnTo>
                <a:lnTo>
                  <a:pt x="324" y="202"/>
                </a:lnTo>
                <a:lnTo>
                  <a:pt x="324" y="205"/>
                </a:lnTo>
                <a:lnTo>
                  <a:pt x="323" y="206"/>
                </a:lnTo>
                <a:lnTo>
                  <a:pt x="322" y="206"/>
                </a:lnTo>
                <a:lnTo>
                  <a:pt x="320" y="208"/>
                </a:lnTo>
                <a:lnTo>
                  <a:pt x="196" y="208"/>
                </a:lnTo>
                <a:lnTo>
                  <a:pt x="194" y="206"/>
                </a:lnTo>
                <a:lnTo>
                  <a:pt x="193" y="206"/>
                </a:lnTo>
                <a:lnTo>
                  <a:pt x="192" y="205"/>
                </a:lnTo>
                <a:lnTo>
                  <a:pt x="192" y="202"/>
                </a:lnTo>
                <a:lnTo>
                  <a:pt x="192" y="188"/>
                </a:lnTo>
                <a:lnTo>
                  <a:pt x="192" y="187"/>
                </a:lnTo>
                <a:lnTo>
                  <a:pt x="193" y="185"/>
                </a:lnTo>
                <a:lnTo>
                  <a:pt x="194" y="184"/>
                </a:lnTo>
                <a:lnTo>
                  <a:pt x="196" y="184"/>
                </a:lnTo>
                <a:lnTo>
                  <a:pt x="220" y="184"/>
                </a:lnTo>
                <a:lnTo>
                  <a:pt x="218" y="47"/>
                </a:lnTo>
                <a:lnTo>
                  <a:pt x="179" y="47"/>
                </a:lnTo>
                <a:lnTo>
                  <a:pt x="179" y="70"/>
                </a:lnTo>
                <a:lnTo>
                  <a:pt x="179" y="71"/>
                </a:lnTo>
                <a:lnTo>
                  <a:pt x="178" y="72"/>
                </a:lnTo>
                <a:lnTo>
                  <a:pt x="176" y="74"/>
                </a:lnTo>
                <a:lnTo>
                  <a:pt x="173" y="74"/>
                </a:lnTo>
                <a:lnTo>
                  <a:pt x="156" y="74"/>
                </a:lnTo>
                <a:lnTo>
                  <a:pt x="155" y="74"/>
                </a:lnTo>
                <a:lnTo>
                  <a:pt x="153" y="72"/>
                </a:lnTo>
                <a:lnTo>
                  <a:pt x="152" y="71"/>
                </a:lnTo>
                <a:lnTo>
                  <a:pt x="151" y="70"/>
                </a:lnTo>
                <a:lnTo>
                  <a:pt x="151" y="29"/>
                </a:lnTo>
                <a:lnTo>
                  <a:pt x="152" y="26"/>
                </a:lnTo>
                <a:lnTo>
                  <a:pt x="153" y="24"/>
                </a:lnTo>
                <a:lnTo>
                  <a:pt x="155" y="23"/>
                </a:lnTo>
                <a:lnTo>
                  <a:pt x="156" y="23"/>
                </a:lnTo>
                <a:lnTo>
                  <a:pt x="168" y="23"/>
                </a:lnTo>
                <a:lnTo>
                  <a:pt x="354" y="23"/>
                </a:lnTo>
                <a:lnTo>
                  <a:pt x="365" y="23"/>
                </a:lnTo>
                <a:lnTo>
                  <a:pt x="367" y="23"/>
                </a:lnTo>
                <a:lnTo>
                  <a:pt x="368" y="24"/>
                </a:lnTo>
                <a:lnTo>
                  <a:pt x="370" y="26"/>
                </a:lnTo>
                <a:lnTo>
                  <a:pt x="370" y="29"/>
                </a:lnTo>
                <a:lnTo>
                  <a:pt x="370" y="53"/>
                </a:lnTo>
                <a:lnTo>
                  <a:pt x="370" y="70"/>
                </a:lnTo>
                <a:lnTo>
                  <a:pt x="370" y="71"/>
                </a:lnTo>
                <a:lnTo>
                  <a:pt x="368" y="72"/>
                </a:lnTo>
                <a:lnTo>
                  <a:pt x="367" y="74"/>
                </a:lnTo>
                <a:lnTo>
                  <a:pt x="365" y="74"/>
                </a:lnTo>
                <a:lnTo>
                  <a:pt x="347" y="74"/>
                </a:lnTo>
                <a:lnTo>
                  <a:pt x="346" y="74"/>
                </a:lnTo>
                <a:lnTo>
                  <a:pt x="344" y="72"/>
                </a:lnTo>
                <a:lnTo>
                  <a:pt x="343" y="71"/>
                </a:lnTo>
                <a:lnTo>
                  <a:pt x="341" y="70"/>
                </a:lnTo>
                <a:lnTo>
                  <a:pt x="341" y="47"/>
                </a:lnTo>
                <a:lnTo>
                  <a:pt x="298" y="47"/>
                </a:lnTo>
                <a:lnTo>
                  <a:pt x="298" y="184"/>
                </a:lnTo>
                <a:close/>
                <a:moveTo>
                  <a:pt x="501" y="188"/>
                </a:moveTo>
                <a:lnTo>
                  <a:pt x="501" y="187"/>
                </a:lnTo>
                <a:lnTo>
                  <a:pt x="502" y="185"/>
                </a:lnTo>
                <a:lnTo>
                  <a:pt x="504" y="184"/>
                </a:lnTo>
                <a:lnTo>
                  <a:pt x="507" y="184"/>
                </a:lnTo>
                <a:lnTo>
                  <a:pt x="518" y="184"/>
                </a:lnTo>
                <a:lnTo>
                  <a:pt x="504" y="151"/>
                </a:lnTo>
                <a:lnTo>
                  <a:pt x="432" y="151"/>
                </a:lnTo>
                <a:lnTo>
                  <a:pt x="418" y="184"/>
                </a:lnTo>
                <a:lnTo>
                  <a:pt x="439" y="184"/>
                </a:lnTo>
                <a:lnTo>
                  <a:pt x="442" y="184"/>
                </a:lnTo>
                <a:lnTo>
                  <a:pt x="443" y="185"/>
                </a:lnTo>
                <a:lnTo>
                  <a:pt x="445" y="187"/>
                </a:lnTo>
                <a:lnTo>
                  <a:pt x="445" y="188"/>
                </a:lnTo>
                <a:lnTo>
                  <a:pt x="445" y="202"/>
                </a:lnTo>
                <a:lnTo>
                  <a:pt x="445" y="205"/>
                </a:lnTo>
                <a:lnTo>
                  <a:pt x="443" y="206"/>
                </a:lnTo>
                <a:lnTo>
                  <a:pt x="442" y="206"/>
                </a:lnTo>
                <a:lnTo>
                  <a:pt x="439" y="208"/>
                </a:lnTo>
                <a:lnTo>
                  <a:pt x="361" y="208"/>
                </a:lnTo>
                <a:lnTo>
                  <a:pt x="358" y="206"/>
                </a:lnTo>
                <a:lnTo>
                  <a:pt x="357" y="206"/>
                </a:lnTo>
                <a:lnTo>
                  <a:pt x="356" y="205"/>
                </a:lnTo>
                <a:lnTo>
                  <a:pt x="356" y="202"/>
                </a:lnTo>
                <a:lnTo>
                  <a:pt x="356" y="188"/>
                </a:lnTo>
                <a:lnTo>
                  <a:pt x="356" y="187"/>
                </a:lnTo>
                <a:lnTo>
                  <a:pt x="357" y="185"/>
                </a:lnTo>
                <a:lnTo>
                  <a:pt x="358" y="184"/>
                </a:lnTo>
                <a:lnTo>
                  <a:pt x="361" y="184"/>
                </a:lnTo>
                <a:lnTo>
                  <a:pt x="382" y="184"/>
                </a:lnTo>
                <a:lnTo>
                  <a:pt x="457" y="23"/>
                </a:lnTo>
                <a:lnTo>
                  <a:pt x="535" y="23"/>
                </a:lnTo>
                <a:lnTo>
                  <a:pt x="613" y="184"/>
                </a:lnTo>
                <a:lnTo>
                  <a:pt x="631" y="184"/>
                </a:lnTo>
                <a:lnTo>
                  <a:pt x="632" y="184"/>
                </a:lnTo>
                <a:lnTo>
                  <a:pt x="634" y="185"/>
                </a:lnTo>
                <a:lnTo>
                  <a:pt x="635" y="187"/>
                </a:lnTo>
                <a:lnTo>
                  <a:pt x="635" y="188"/>
                </a:lnTo>
                <a:lnTo>
                  <a:pt x="635" y="202"/>
                </a:lnTo>
                <a:lnTo>
                  <a:pt x="635" y="205"/>
                </a:lnTo>
                <a:lnTo>
                  <a:pt x="634" y="206"/>
                </a:lnTo>
                <a:lnTo>
                  <a:pt x="632" y="206"/>
                </a:lnTo>
                <a:lnTo>
                  <a:pt x="631" y="208"/>
                </a:lnTo>
                <a:lnTo>
                  <a:pt x="507" y="208"/>
                </a:lnTo>
                <a:lnTo>
                  <a:pt x="504" y="206"/>
                </a:lnTo>
                <a:lnTo>
                  <a:pt x="502" y="206"/>
                </a:lnTo>
                <a:lnTo>
                  <a:pt x="501" y="205"/>
                </a:lnTo>
                <a:lnTo>
                  <a:pt x="501" y="202"/>
                </a:lnTo>
                <a:lnTo>
                  <a:pt x="501" y="188"/>
                </a:lnTo>
                <a:close/>
                <a:moveTo>
                  <a:pt x="443" y="127"/>
                </a:moveTo>
                <a:lnTo>
                  <a:pt x="493" y="127"/>
                </a:lnTo>
                <a:lnTo>
                  <a:pt x="467" y="75"/>
                </a:lnTo>
                <a:lnTo>
                  <a:pt x="443" y="127"/>
                </a:lnTo>
                <a:close/>
                <a:moveTo>
                  <a:pt x="1059" y="188"/>
                </a:moveTo>
                <a:lnTo>
                  <a:pt x="1060" y="187"/>
                </a:lnTo>
                <a:lnTo>
                  <a:pt x="1060" y="185"/>
                </a:lnTo>
                <a:lnTo>
                  <a:pt x="1062" y="184"/>
                </a:lnTo>
                <a:lnTo>
                  <a:pt x="1065" y="184"/>
                </a:lnTo>
                <a:lnTo>
                  <a:pt x="1077" y="184"/>
                </a:lnTo>
                <a:lnTo>
                  <a:pt x="1062" y="151"/>
                </a:lnTo>
                <a:lnTo>
                  <a:pt x="991" y="151"/>
                </a:lnTo>
                <a:lnTo>
                  <a:pt x="976" y="184"/>
                </a:lnTo>
                <a:lnTo>
                  <a:pt x="998" y="184"/>
                </a:lnTo>
                <a:lnTo>
                  <a:pt x="1000" y="184"/>
                </a:lnTo>
                <a:lnTo>
                  <a:pt x="1001" y="185"/>
                </a:lnTo>
                <a:lnTo>
                  <a:pt x="1003" y="187"/>
                </a:lnTo>
                <a:lnTo>
                  <a:pt x="1003" y="188"/>
                </a:lnTo>
                <a:lnTo>
                  <a:pt x="1003" y="202"/>
                </a:lnTo>
                <a:lnTo>
                  <a:pt x="1003" y="205"/>
                </a:lnTo>
                <a:lnTo>
                  <a:pt x="1001" y="206"/>
                </a:lnTo>
                <a:lnTo>
                  <a:pt x="1000" y="206"/>
                </a:lnTo>
                <a:lnTo>
                  <a:pt x="998" y="208"/>
                </a:lnTo>
                <a:lnTo>
                  <a:pt x="919" y="208"/>
                </a:lnTo>
                <a:lnTo>
                  <a:pt x="918" y="206"/>
                </a:lnTo>
                <a:lnTo>
                  <a:pt x="915" y="206"/>
                </a:lnTo>
                <a:lnTo>
                  <a:pt x="915" y="205"/>
                </a:lnTo>
                <a:lnTo>
                  <a:pt x="914" y="202"/>
                </a:lnTo>
                <a:lnTo>
                  <a:pt x="914" y="188"/>
                </a:lnTo>
                <a:lnTo>
                  <a:pt x="915" y="187"/>
                </a:lnTo>
                <a:lnTo>
                  <a:pt x="915" y="185"/>
                </a:lnTo>
                <a:lnTo>
                  <a:pt x="918" y="184"/>
                </a:lnTo>
                <a:lnTo>
                  <a:pt x="919" y="184"/>
                </a:lnTo>
                <a:lnTo>
                  <a:pt x="942" y="184"/>
                </a:lnTo>
                <a:lnTo>
                  <a:pt x="1017" y="23"/>
                </a:lnTo>
                <a:lnTo>
                  <a:pt x="1093" y="23"/>
                </a:lnTo>
                <a:lnTo>
                  <a:pt x="1171" y="184"/>
                </a:lnTo>
                <a:lnTo>
                  <a:pt x="1189" y="184"/>
                </a:lnTo>
                <a:lnTo>
                  <a:pt x="1192" y="184"/>
                </a:lnTo>
                <a:lnTo>
                  <a:pt x="1193" y="185"/>
                </a:lnTo>
                <a:lnTo>
                  <a:pt x="1195" y="187"/>
                </a:lnTo>
                <a:lnTo>
                  <a:pt x="1195" y="188"/>
                </a:lnTo>
                <a:lnTo>
                  <a:pt x="1195" y="202"/>
                </a:lnTo>
                <a:lnTo>
                  <a:pt x="1195" y="205"/>
                </a:lnTo>
                <a:lnTo>
                  <a:pt x="1193" y="206"/>
                </a:lnTo>
                <a:lnTo>
                  <a:pt x="1192" y="206"/>
                </a:lnTo>
                <a:lnTo>
                  <a:pt x="1189" y="208"/>
                </a:lnTo>
                <a:lnTo>
                  <a:pt x="1065" y="208"/>
                </a:lnTo>
                <a:lnTo>
                  <a:pt x="1062" y="206"/>
                </a:lnTo>
                <a:lnTo>
                  <a:pt x="1060" y="206"/>
                </a:lnTo>
                <a:lnTo>
                  <a:pt x="1060" y="205"/>
                </a:lnTo>
                <a:lnTo>
                  <a:pt x="1059" y="202"/>
                </a:lnTo>
                <a:lnTo>
                  <a:pt x="1059" y="188"/>
                </a:lnTo>
                <a:close/>
                <a:moveTo>
                  <a:pt x="1011" y="127"/>
                </a:moveTo>
                <a:lnTo>
                  <a:pt x="1060" y="127"/>
                </a:lnTo>
                <a:lnTo>
                  <a:pt x="1035" y="75"/>
                </a:lnTo>
                <a:lnTo>
                  <a:pt x="1011" y="127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8" name="Freeform 167">
            <a:extLst>
              <a:ext uri="{FF2B5EF4-FFF2-40B4-BE49-F238E27FC236}">
                <a16:creationId xmlns:a16="http://schemas.microsoft.com/office/drawing/2014/main" id="{D8FC8C22-6AB5-2549-C97A-F46236243B7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334544" y="4653136"/>
            <a:ext cx="658000" cy="72000"/>
          </a:xfrm>
          <a:custGeom>
            <a:avLst/>
            <a:gdLst>
              <a:gd name="T0" fmla="*/ 80 w 1975"/>
              <a:gd name="T1" fmla="*/ 72 h 217"/>
              <a:gd name="T2" fmla="*/ 138 w 1975"/>
              <a:gd name="T3" fmla="*/ 26 h 217"/>
              <a:gd name="T4" fmla="*/ 152 w 1975"/>
              <a:gd name="T5" fmla="*/ 10 h 217"/>
              <a:gd name="T6" fmla="*/ 214 w 1975"/>
              <a:gd name="T7" fmla="*/ 62 h 217"/>
              <a:gd name="T8" fmla="*/ 200 w 1975"/>
              <a:gd name="T9" fmla="*/ 78 h 217"/>
              <a:gd name="T10" fmla="*/ 142 w 1975"/>
              <a:gd name="T11" fmla="*/ 81 h 217"/>
              <a:gd name="T12" fmla="*/ 84 w 1975"/>
              <a:gd name="T13" fmla="*/ 141 h 217"/>
              <a:gd name="T14" fmla="*/ 70 w 1975"/>
              <a:gd name="T15" fmla="*/ 131 h 217"/>
              <a:gd name="T16" fmla="*/ 66 w 1975"/>
              <a:gd name="T17" fmla="*/ 88 h 217"/>
              <a:gd name="T18" fmla="*/ 0 w 1975"/>
              <a:gd name="T19" fmla="*/ 9 h 217"/>
              <a:gd name="T20" fmla="*/ 336 w 1975"/>
              <a:gd name="T21" fmla="*/ 158 h 217"/>
              <a:gd name="T22" fmla="*/ 336 w 1975"/>
              <a:gd name="T23" fmla="*/ 93 h 217"/>
              <a:gd name="T24" fmla="*/ 408 w 1975"/>
              <a:gd name="T25" fmla="*/ 62 h 217"/>
              <a:gd name="T26" fmla="*/ 510 w 1975"/>
              <a:gd name="T27" fmla="*/ 61 h 217"/>
              <a:gd name="T28" fmla="*/ 590 w 1975"/>
              <a:gd name="T29" fmla="*/ 209 h 217"/>
              <a:gd name="T30" fmla="*/ 346 w 1975"/>
              <a:gd name="T31" fmla="*/ 146 h 217"/>
              <a:gd name="T32" fmla="*/ 1306 w 1975"/>
              <a:gd name="T33" fmla="*/ 91 h 217"/>
              <a:gd name="T34" fmla="*/ 1278 w 1975"/>
              <a:gd name="T35" fmla="*/ 61 h 217"/>
              <a:gd name="T36" fmla="*/ 1359 w 1975"/>
              <a:gd name="T37" fmla="*/ 209 h 217"/>
              <a:gd name="T38" fmla="*/ 1206 w 1975"/>
              <a:gd name="T39" fmla="*/ 209 h 217"/>
              <a:gd name="T40" fmla="*/ 1411 w 1975"/>
              <a:gd name="T41" fmla="*/ 9 h 217"/>
              <a:gd name="T42" fmla="*/ 1520 w 1975"/>
              <a:gd name="T43" fmla="*/ 103 h 217"/>
              <a:gd name="T44" fmla="*/ 1593 w 1975"/>
              <a:gd name="T45" fmla="*/ 9 h 217"/>
              <a:gd name="T46" fmla="*/ 1661 w 1975"/>
              <a:gd name="T47" fmla="*/ 209 h 217"/>
              <a:gd name="T48" fmla="*/ 1705 w 1975"/>
              <a:gd name="T49" fmla="*/ 48 h 217"/>
              <a:gd name="T50" fmla="*/ 1705 w 1975"/>
              <a:gd name="T51" fmla="*/ 170 h 217"/>
              <a:gd name="T52" fmla="*/ 734 w 1975"/>
              <a:gd name="T53" fmla="*/ 10 h 217"/>
              <a:gd name="T54" fmla="*/ 764 w 1975"/>
              <a:gd name="T55" fmla="*/ 21 h 217"/>
              <a:gd name="T56" fmla="*/ 785 w 1975"/>
              <a:gd name="T57" fmla="*/ 48 h 217"/>
              <a:gd name="T58" fmla="*/ 793 w 1975"/>
              <a:gd name="T59" fmla="*/ 84 h 217"/>
              <a:gd name="T60" fmla="*/ 774 w 1975"/>
              <a:gd name="T61" fmla="*/ 137 h 217"/>
              <a:gd name="T62" fmla="*/ 785 w 1975"/>
              <a:gd name="T63" fmla="*/ 209 h 217"/>
              <a:gd name="T64" fmla="*/ 689 w 1975"/>
              <a:gd name="T65" fmla="*/ 161 h 217"/>
              <a:gd name="T66" fmla="*/ 689 w 1975"/>
              <a:gd name="T67" fmla="*/ 126 h 217"/>
              <a:gd name="T68" fmla="*/ 741 w 1975"/>
              <a:gd name="T69" fmla="*/ 113 h 217"/>
              <a:gd name="T70" fmla="*/ 751 w 1975"/>
              <a:gd name="T71" fmla="*/ 89 h 217"/>
              <a:gd name="T72" fmla="*/ 745 w 1975"/>
              <a:gd name="T73" fmla="*/ 64 h 217"/>
              <a:gd name="T74" fmla="*/ 723 w 1975"/>
              <a:gd name="T75" fmla="*/ 47 h 217"/>
              <a:gd name="T76" fmla="*/ 1857 w 1975"/>
              <a:gd name="T77" fmla="*/ 103 h 217"/>
              <a:gd name="T78" fmla="*/ 1931 w 1975"/>
              <a:gd name="T79" fmla="*/ 9 h 217"/>
              <a:gd name="T80" fmla="*/ 986 w 1975"/>
              <a:gd name="T81" fmla="*/ 141 h 217"/>
              <a:gd name="T82" fmla="*/ 1046 w 1975"/>
              <a:gd name="T83" fmla="*/ 177 h 217"/>
              <a:gd name="T84" fmla="*/ 980 w 1975"/>
              <a:gd name="T85" fmla="*/ 61 h 217"/>
              <a:gd name="T86" fmla="*/ 813 w 1975"/>
              <a:gd name="T87" fmla="*/ 157 h 217"/>
              <a:gd name="T88" fmla="*/ 832 w 1975"/>
              <a:gd name="T89" fmla="*/ 174 h 217"/>
              <a:gd name="T90" fmla="*/ 853 w 1975"/>
              <a:gd name="T91" fmla="*/ 172 h 217"/>
              <a:gd name="T92" fmla="*/ 863 w 1975"/>
              <a:gd name="T93" fmla="*/ 155 h 217"/>
              <a:gd name="T94" fmla="*/ 904 w 1975"/>
              <a:gd name="T95" fmla="*/ 167 h 217"/>
              <a:gd name="T96" fmla="*/ 887 w 1975"/>
              <a:gd name="T97" fmla="*/ 198 h 217"/>
              <a:gd name="T98" fmla="*/ 854 w 1975"/>
              <a:gd name="T99" fmla="*/ 213 h 217"/>
              <a:gd name="T100" fmla="*/ 806 w 1975"/>
              <a:gd name="T101" fmla="*/ 205 h 217"/>
              <a:gd name="T102" fmla="*/ 779 w 1975"/>
              <a:gd name="T103" fmla="*/ 171 h 217"/>
              <a:gd name="T104" fmla="*/ 189 w 1975"/>
              <a:gd name="T105" fmla="*/ 141 h 217"/>
              <a:gd name="T106" fmla="*/ 216 w 1975"/>
              <a:gd name="T107" fmla="*/ 161 h 217"/>
              <a:gd name="T108" fmla="*/ 220 w 1975"/>
              <a:gd name="T109" fmla="*/ 186 h 217"/>
              <a:gd name="T110" fmla="*/ 196 w 1975"/>
              <a:gd name="T111" fmla="*/ 215 h 217"/>
              <a:gd name="T112" fmla="*/ 158 w 1975"/>
              <a:gd name="T113" fmla="*/ 210 h 217"/>
              <a:gd name="T114" fmla="*/ 141 w 1975"/>
              <a:gd name="T115" fmla="*/ 186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975" h="217">
                <a:moveTo>
                  <a:pt x="0" y="9"/>
                </a:moveTo>
                <a:lnTo>
                  <a:pt x="72" y="9"/>
                </a:lnTo>
                <a:lnTo>
                  <a:pt x="72" y="76"/>
                </a:lnTo>
                <a:lnTo>
                  <a:pt x="76" y="74"/>
                </a:lnTo>
                <a:lnTo>
                  <a:pt x="80" y="72"/>
                </a:lnTo>
                <a:lnTo>
                  <a:pt x="84" y="71"/>
                </a:lnTo>
                <a:lnTo>
                  <a:pt x="89" y="69"/>
                </a:lnTo>
                <a:lnTo>
                  <a:pt x="138" y="69"/>
                </a:lnTo>
                <a:lnTo>
                  <a:pt x="138" y="30"/>
                </a:lnTo>
                <a:lnTo>
                  <a:pt x="138" y="26"/>
                </a:lnTo>
                <a:lnTo>
                  <a:pt x="139" y="21"/>
                </a:lnTo>
                <a:lnTo>
                  <a:pt x="142" y="19"/>
                </a:lnTo>
                <a:lnTo>
                  <a:pt x="145" y="14"/>
                </a:lnTo>
                <a:lnTo>
                  <a:pt x="148" y="12"/>
                </a:lnTo>
                <a:lnTo>
                  <a:pt x="152" y="10"/>
                </a:lnTo>
                <a:lnTo>
                  <a:pt x="156" y="9"/>
                </a:lnTo>
                <a:lnTo>
                  <a:pt x="161" y="9"/>
                </a:lnTo>
                <a:lnTo>
                  <a:pt x="214" y="9"/>
                </a:lnTo>
                <a:lnTo>
                  <a:pt x="214" y="58"/>
                </a:lnTo>
                <a:lnTo>
                  <a:pt x="214" y="62"/>
                </a:lnTo>
                <a:lnTo>
                  <a:pt x="213" y="67"/>
                </a:lnTo>
                <a:lnTo>
                  <a:pt x="211" y="69"/>
                </a:lnTo>
                <a:lnTo>
                  <a:pt x="209" y="74"/>
                </a:lnTo>
                <a:lnTo>
                  <a:pt x="204" y="76"/>
                </a:lnTo>
                <a:lnTo>
                  <a:pt x="200" y="78"/>
                </a:lnTo>
                <a:lnTo>
                  <a:pt x="196" y="79"/>
                </a:lnTo>
                <a:lnTo>
                  <a:pt x="192" y="79"/>
                </a:lnTo>
                <a:lnTo>
                  <a:pt x="146" y="79"/>
                </a:lnTo>
                <a:lnTo>
                  <a:pt x="144" y="81"/>
                </a:lnTo>
                <a:lnTo>
                  <a:pt x="142" y="81"/>
                </a:lnTo>
                <a:lnTo>
                  <a:pt x="141" y="84"/>
                </a:lnTo>
                <a:lnTo>
                  <a:pt x="141" y="85"/>
                </a:lnTo>
                <a:lnTo>
                  <a:pt x="141" y="141"/>
                </a:lnTo>
                <a:lnTo>
                  <a:pt x="89" y="141"/>
                </a:lnTo>
                <a:lnTo>
                  <a:pt x="84" y="141"/>
                </a:lnTo>
                <a:lnTo>
                  <a:pt x="80" y="140"/>
                </a:lnTo>
                <a:lnTo>
                  <a:pt x="77" y="139"/>
                </a:lnTo>
                <a:lnTo>
                  <a:pt x="76" y="137"/>
                </a:lnTo>
                <a:lnTo>
                  <a:pt x="73" y="134"/>
                </a:lnTo>
                <a:lnTo>
                  <a:pt x="70" y="131"/>
                </a:lnTo>
                <a:lnTo>
                  <a:pt x="67" y="127"/>
                </a:lnTo>
                <a:lnTo>
                  <a:pt x="66" y="123"/>
                </a:lnTo>
                <a:lnTo>
                  <a:pt x="66" y="119"/>
                </a:lnTo>
                <a:lnTo>
                  <a:pt x="66" y="92"/>
                </a:lnTo>
                <a:lnTo>
                  <a:pt x="66" y="88"/>
                </a:lnTo>
                <a:lnTo>
                  <a:pt x="67" y="84"/>
                </a:lnTo>
                <a:lnTo>
                  <a:pt x="69" y="79"/>
                </a:lnTo>
                <a:lnTo>
                  <a:pt x="72" y="76"/>
                </a:lnTo>
                <a:lnTo>
                  <a:pt x="0" y="76"/>
                </a:lnTo>
                <a:lnTo>
                  <a:pt x="0" y="9"/>
                </a:lnTo>
                <a:close/>
                <a:moveTo>
                  <a:pt x="538" y="91"/>
                </a:moveTo>
                <a:lnTo>
                  <a:pt x="515" y="141"/>
                </a:lnTo>
                <a:lnTo>
                  <a:pt x="560" y="141"/>
                </a:lnTo>
                <a:lnTo>
                  <a:pt x="538" y="91"/>
                </a:lnTo>
                <a:close/>
                <a:moveTo>
                  <a:pt x="336" y="158"/>
                </a:moveTo>
                <a:lnTo>
                  <a:pt x="336" y="209"/>
                </a:lnTo>
                <a:lnTo>
                  <a:pt x="293" y="209"/>
                </a:lnTo>
                <a:lnTo>
                  <a:pt x="293" y="9"/>
                </a:lnTo>
                <a:lnTo>
                  <a:pt x="336" y="9"/>
                </a:lnTo>
                <a:lnTo>
                  <a:pt x="336" y="93"/>
                </a:lnTo>
                <a:lnTo>
                  <a:pt x="337" y="92"/>
                </a:lnTo>
                <a:lnTo>
                  <a:pt x="339" y="91"/>
                </a:lnTo>
                <a:lnTo>
                  <a:pt x="399" y="10"/>
                </a:lnTo>
                <a:lnTo>
                  <a:pt x="447" y="10"/>
                </a:lnTo>
                <a:lnTo>
                  <a:pt x="408" y="62"/>
                </a:lnTo>
                <a:lnTo>
                  <a:pt x="370" y="113"/>
                </a:lnTo>
                <a:lnTo>
                  <a:pt x="443" y="199"/>
                </a:lnTo>
                <a:lnTo>
                  <a:pt x="463" y="157"/>
                </a:lnTo>
                <a:lnTo>
                  <a:pt x="483" y="115"/>
                </a:lnTo>
                <a:lnTo>
                  <a:pt x="510" y="61"/>
                </a:lnTo>
                <a:lnTo>
                  <a:pt x="538" y="0"/>
                </a:lnTo>
                <a:lnTo>
                  <a:pt x="577" y="85"/>
                </a:lnTo>
                <a:lnTo>
                  <a:pt x="613" y="157"/>
                </a:lnTo>
                <a:lnTo>
                  <a:pt x="637" y="209"/>
                </a:lnTo>
                <a:lnTo>
                  <a:pt x="590" y="209"/>
                </a:lnTo>
                <a:lnTo>
                  <a:pt x="576" y="177"/>
                </a:lnTo>
                <a:lnTo>
                  <a:pt x="500" y="177"/>
                </a:lnTo>
                <a:lnTo>
                  <a:pt x="485" y="209"/>
                </a:lnTo>
                <a:lnTo>
                  <a:pt x="399" y="209"/>
                </a:lnTo>
                <a:lnTo>
                  <a:pt x="346" y="146"/>
                </a:lnTo>
                <a:lnTo>
                  <a:pt x="336" y="158"/>
                </a:lnTo>
                <a:close/>
                <a:moveTo>
                  <a:pt x="1306" y="91"/>
                </a:moveTo>
                <a:lnTo>
                  <a:pt x="1284" y="141"/>
                </a:lnTo>
                <a:lnTo>
                  <a:pt x="1329" y="141"/>
                </a:lnTo>
                <a:lnTo>
                  <a:pt x="1306" y="91"/>
                </a:lnTo>
                <a:close/>
                <a:moveTo>
                  <a:pt x="1155" y="170"/>
                </a:moveTo>
                <a:lnTo>
                  <a:pt x="1206" y="170"/>
                </a:lnTo>
                <a:lnTo>
                  <a:pt x="1206" y="209"/>
                </a:lnTo>
                <a:lnTo>
                  <a:pt x="1251" y="115"/>
                </a:lnTo>
                <a:lnTo>
                  <a:pt x="1278" y="61"/>
                </a:lnTo>
                <a:lnTo>
                  <a:pt x="1306" y="0"/>
                </a:lnTo>
                <a:lnTo>
                  <a:pt x="1346" y="85"/>
                </a:lnTo>
                <a:lnTo>
                  <a:pt x="1381" y="157"/>
                </a:lnTo>
                <a:lnTo>
                  <a:pt x="1405" y="209"/>
                </a:lnTo>
                <a:lnTo>
                  <a:pt x="1359" y="209"/>
                </a:lnTo>
                <a:lnTo>
                  <a:pt x="1344" y="177"/>
                </a:lnTo>
                <a:lnTo>
                  <a:pt x="1268" y="177"/>
                </a:lnTo>
                <a:lnTo>
                  <a:pt x="1261" y="192"/>
                </a:lnTo>
                <a:lnTo>
                  <a:pt x="1254" y="209"/>
                </a:lnTo>
                <a:lnTo>
                  <a:pt x="1206" y="209"/>
                </a:lnTo>
                <a:lnTo>
                  <a:pt x="1113" y="209"/>
                </a:lnTo>
                <a:lnTo>
                  <a:pt x="1113" y="10"/>
                </a:lnTo>
                <a:lnTo>
                  <a:pt x="1155" y="10"/>
                </a:lnTo>
                <a:lnTo>
                  <a:pt x="1155" y="170"/>
                </a:lnTo>
                <a:close/>
                <a:moveTo>
                  <a:pt x="1411" y="9"/>
                </a:moveTo>
                <a:lnTo>
                  <a:pt x="1453" y="9"/>
                </a:lnTo>
                <a:lnTo>
                  <a:pt x="1453" y="209"/>
                </a:lnTo>
                <a:lnTo>
                  <a:pt x="1411" y="209"/>
                </a:lnTo>
                <a:lnTo>
                  <a:pt x="1411" y="9"/>
                </a:lnTo>
                <a:close/>
                <a:moveTo>
                  <a:pt x="1520" y="103"/>
                </a:moveTo>
                <a:lnTo>
                  <a:pt x="1520" y="209"/>
                </a:lnTo>
                <a:lnTo>
                  <a:pt x="1476" y="209"/>
                </a:lnTo>
                <a:lnTo>
                  <a:pt x="1476" y="3"/>
                </a:lnTo>
                <a:lnTo>
                  <a:pt x="1593" y="116"/>
                </a:lnTo>
                <a:lnTo>
                  <a:pt x="1593" y="9"/>
                </a:lnTo>
                <a:lnTo>
                  <a:pt x="1635" y="9"/>
                </a:lnTo>
                <a:lnTo>
                  <a:pt x="1635" y="216"/>
                </a:lnTo>
                <a:lnTo>
                  <a:pt x="1520" y="103"/>
                </a:lnTo>
                <a:close/>
                <a:moveTo>
                  <a:pt x="1705" y="209"/>
                </a:moveTo>
                <a:lnTo>
                  <a:pt x="1661" y="209"/>
                </a:lnTo>
                <a:lnTo>
                  <a:pt x="1661" y="9"/>
                </a:lnTo>
                <a:lnTo>
                  <a:pt x="1705" y="9"/>
                </a:lnTo>
                <a:lnTo>
                  <a:pt x="1791" y="9"/>
                </a:lnTo>
                <a:lnTo>
                  <a:pt x="1791" y="48"/>
                </a:lnTo>
                <a:lnTo>
                  <a:pt x="1705" y="48"/>
                </a:lnTo>
                <a:lnTo>
                  <a:pt x="1705" y="91"/>
                </a:lnTo>
                <a:lnTo>
                  <a:pt x="1777" y="91"/>
                </a:lnTo>
                <a:lnTo>
                  <a:pt x="1777" y="130"/>
                </a:lnTo>
                <a:lnTo>
                  <a:pt x="1705" y="130"/>
                </a:lnTo>
                <a:lnTo>
                  <a:pt x="1705" y="170"/>
                </a:lnTo>
                <a:lnTo>
                  <a:pt x="1791" y="170"/>
                </a:lnTo>
                <a:lnTo>
                  <a:pt x="1791" y="209"/>
                </a:lnTo>
                <a:lnTo>
                  <a:pt x="1705" y="209"/>
                </a:lnTo>
                <a:close/>
                <a:moveTo>
                  <a:pt x="727" y="9"/>
                </a:moveTo>
                <a:lnTo>
                  <a:pt x="734" y="10"/>
                </a:lnTo>
                <a:lnTo>
                  <a:pt x="741" y="10"/>
                </a:lnTo>
                <a:lnTo>
                  <a:pt x="747" y="13"/>
                </a:lnTo>
                <a:lnTo>
                  <a:pt x="753" y="16"/>
                </a:lnTo>
                <a:lnTo>
                  <a:pt x="758" y="19"/>
                </a:lnTo>
                <a:lnTo>
                  <a:pt x="764" y="21"/>
                </a:lnTo>
                <a:lnTo>
                  <a:pt x="769" y="26"/>
                </a:lnTo>
                <a:lnTo>
                  <a:pt x="774" y="31"/>
                </a:lnTo>
                <a:lnTo>
                  <a:pt x="778" y="37"/>
                </a:lnTo>
                <a:lnTo>
                  <a:pt x="782" y="43"/>
                </a:lnTo>
                <a:lnTo>
                  <a:pt x="785" y="48"/>
                </a:lnTo>
                <a:lnTo>
                  <a:pt x="788" y="55"/>
                </a:lnTo>
                <a:lnTo>
                  <a:pt x="791" y="62"/>
                </a:lnTo>
                <a:lnTo>
                  <a:pt x="792" y="69"/>
                </a:lnTo>
                <a:lnTo>
                  <a:pt x="793" y="76"/>
                </a:lnTo>
                <a:lnTo>
                  <a:pt x="793" y="84"/>
                </a:lnTo>
                <a:lnTo>
                  <a:pt x="792" y="96"/>
                </a:lnTo>
                <a:lnTo>
                  <a:pt x="791" y="107"/>
                </a:lnTo>
                <a:lnTo>
                  <a:pt x="786" y="119"/>
                </a:lnTo>
                <a:lnTo>
                  <a:pt x="781" y="129"/>
                </a:lnTo>
                <a:lnTo>
                  <a:pt x="774" y="137"/>
                </a:lnTo>
                <a:lnTo>
                  <a:pt x="771" y="141"/>
                </a:lnTo>
                <a:lnTo>
                  <a:pt x="767" y="144"/>
                </a:lnTo>
                <a:lnTo>
                  <a:pt x="758" y="151"/>
                </a:lnTo>
                <a:lnTo>
                  <a:pt x="748" y="155"/>
                </a:lnTo>
                <a:lnTo>
                  <a:pt x="785" y="209"/>
                </a:lnTo>
                <a:lnTo>
                  <a:pt x="762" y="209"/>
                </a:lnTo>
                <a:lnTo>
                  <a:pt x="738" y="209"/>
                </a:lnTo>
                <a:lnTo>
                  <a:pt x="706" y="161"/>
                </a:lnTo>
                <a:lnTo>
                  <a:pt x="697" y="161"/>
                </a:lnTo>
                <a:lnTo>
                  <a:pt x="689" y="161"/>
                </a:lnTo>
                <a:lnTo>
                  <a:pt x="689" y="209"/>
                </a:lnTo>
                <a:lnTo>
                  <a:pt x="647" y="209"/>
                </a:lnTo>
                <a:lnTo>
                  <a:pt x="647" y="9"/>
                </a:lnTo>
                <a:lnTo>
                  <a:pt x="727" y="9"/>
                </a:lnTo>
                <a:close/>
                <a:moveTo>
                  <a:pt x="689" y="126"/>
                </a:moveTo>
                <a:lnTo>
                  <a:pt x="720" y="126"/>
                </a:lnTo>
                <a:lnTo>
                  <a:pt x="728" y="123"/>
                </a:lnTo>
                <a:lnTo>
                  <a:pt x="733" y="120"/>
                </a:lnTo>
                <a:lnTo>
                  <a:pt x="737" y="117"/>
                </a:lnTo>
                <a:lnTo>
                  <a:pt x="741" y="113"/>
                </a:lnTo>
                <a:lnTo>
                  <a:pt x="744" y="109"/>
                </a:lnTo>
                <a:lnTo>
                  <a:pt x="747" y="105"/>
                </a:lnTo>
                <a:lnTo>
                  <a:pt x="748" y="100"/>
                </a:lnTo>
                <a:lnTo>
                  <a:pt x="751" y="95"/>
                </a:lnTo>
                <a:lnTo>
                  <a:pt x="751" y="89"/>
                </a:lnTo>
                <a:lnTo>
                  <a:pt x="751" y="85"/>
                </a:lnTo>
                <a:lnTo>
                  <a:pt x="751" y="79"/>
                </a:lnTo>
                <a:lnTo>
                  <a:pt x="750" y="74"/>
                </a:lnTo>
                <a:lnTo>
                  <a:pt x="748" y="68"/>
                </a:lnTo>
                <a:lnTo>
                  <a:pt x="745" y="64"/>
                </a:lnTo>
                <a:lnTo>
                  <a:pt x="743" y="60"/>
                </a:lnTo>
                <a:lnTo>
                  <a:pt x="737" y="54"/>
                </a:lnTo>
                <a:lnTo>
                  <a:pt x="730" y="50"/>
                </a:lnTo>
                <a:lnTo>
                  <a:pt x="727" y="48"/>
                </a:lnTo>
                <a:lnTo>
                  <a:pt x="723" y="47"/>
                </a:lnTo>
                <a:lnTo>
                  <a:pt x="720" y="45"/>
                </a:lnTo>
                <a:lnTo>
                  <a:pt x="716" y="45"/>
                </a:lnTo>
                <a:lnTo>
                  <a:pt x="689" y="45"/>
                </a:lnTo>
                <a:lnTo>
                  <a:pt x="689" y="126"/>
                </a:lnTo>
                <a:close/>
                <a:moveTo>
                  <a:pt x="1857" y="103"/>
                </a:moveTo>
                <a:lnTo>
                  <a:pt x="1857" y="209"/>
                </a:lnTo>
                <a:lnTo>
                  <a:pt x="1815" y="209"/>
                </a:lnTo>
                <a:lnTo>
                  <a:pt x="1815" y="3"/>
                </a:lnTo>
                <a:lnTo>
                  <a:pt x="1931" y="116"/>
                </a:lnTo>
                <a:lnTo>
                  <a:pt x="1931" y="9"/>
                </a:lnTo>
                <a:lnTo>
                  <a:pt x="1975" y="9"/>
                </a:lnTo>
                <a:lnTo>
                  <a:pt x="1975" y="216"/>
                </a:lnTo>
                <a:lnTo>
                  <a:pt x="1857" y="103"/>
                </a:lnTo>
                <a:close/>
                <a:moveTo>
                  <a:pt x="1008" y="91"/>
                </a:moveTo>
                <a:lnTo>
                  <a:pt x="986" y="141"/>
                </a:lnTo>
                <a:lnTo>
                  <a:pt x="1031" y="141"/>
                </a:lnTo>
                <a:lnTo>
                  <a:pt x="1008" y="91"/>
                </a:lnTo>
                <a:close/>
                <a:moveTo>
                  <a:pt x="1110" y="209"/>
                </a:moveTo>
                <a:lnTo>
                  <a:pt x="1060" y="209"/>
                </a:lnTo>
                <a:lnTo>
                  <a:pt x="1046" y="177"/>
                </a:lnTo>
                <a:lnTo>
                  <a:pt x="970" y="177"/>
                </a:lnTo>
                <a:lnTo>
                  <a:pt x="956" y="209"/>
                </a:lnTo>
                <a:lnTo>
                  <a:pt x="908" y="209"/>
                </a:lnTo>
                <a:lnTo>
                  <a:pt x="953" y="115"/>
                </a:lnTo>
                <a:lnTo>
                  <a:pt x="980" y="61"/>
                </a:lnTo>
                <a:lnTo>
                  <a:pt x="1008" y="0"/>
                </a:lnTo>
                <a:lnTo>
                  <a:pt x="1048" y="85"/>
                </a:lnTo>
                <a:lnTo>
                  <a:pt x="1083" y="157"/>
                </a:lnTo>
                <a:lnTo>
                  <a:pt x="1110" y="209"/>
                </a:lnTo>
                <a:close/>
                <a:moveTo>
                  <a:pt x="813" y="157"/>
                </a:moveTo>
                <a:lnTo>
                  <a:pt x="816" y="160"/>
                </a:lnTo>
                <a:lnTo>
                  <a:pt x="817" y="164"/>
                </a:lnTo>
                <a:lnTo>
                  <a:pt x="820" y="167"/>
                </a:lnTo>
                <a:lnTo>
                  <a:pt x="825" y="171"/>
                </a:lnTo>
                <a:lnTo>
                  <a:pt x="832" y="174"/>
                </a:lnTo>
                <a:lnTo>
                  <a:pt x="836" y="175"/>
                </a:lnTo>
                <a:lnTo>
                  <a:pt x="840" y="177"/>
                </a:lnTo>
                <a:lnTo>
                  <a:pt x="844" y="175"/>
                </a:lnTo>
                <a:lnTo>
                  <a:pt x="849" y="174"/>
                </a:lnTo>
                <a:lnTo>
                  <a:pt x="853" y="172"/>
                </a:lnTo>
                <a:lnTo>
                  <a:pt x="856" y="170"/>
                </a:lnTo>
                <a:lnTo>
                  <a:pt x="858" y="167"/>
                </a:lnTo>
                <a:lnTo>
                  <a:pt x="861" y="164"/>
                </a:lnTo>
                <a:lnTo>
                  <a:pt x="863" y="160"/>
                </a:lnTo>
                <a:lnTo>
                  <a:pt x="863" y="155"/>
                </a:lnTo>
                <a:lnTo>
                  <a:pt x="863" y="9"/>
                </a:lnTo>
                <a:lnTo>
                  <a:pt x="905" y="9"/>
                </a:lnTo>
                <a:lnTo>
                  <a:pt x="905" y="155"/>
                </a:lnTo>
                <a:lnTo>
                  <a:pt x="905" y="161"/>
                </a:lnTo>
                <a:lnTo>
                  <a:pt x="904" y="167"/>
                </a:lnTo>
                <a:lnTo>
                  <a:pt x="902" y="172"/>
                </a:lnTo>
                <a:lnTo>
                  <a:pt x="899" y="178"/>
                </a:lnTo>
                <a:lnTo>
                  <a:pt x="897" y="184"/>
                </a:lnTo>
                <a:lnTo>
                  <a:pt x="894" y="189"/>
                </a:lnTo>
                <a:lnTo>
                  <a:pt x="887" y="198"/>
                </a:lnTo>
                <a:lnTo>
                  <a:pt x="881" y="202"/>
                </a:lnTo>
                <a:lnTo>
                  <a:pt x="877" y="205"/>
                </a:lnTo>
                <a:lnTo>
                  <a:pt x="866" y="210"/>
                </a:lnTo>
                <a:lnTo>
                  <a:pt x="860" y="212"/>
                </a:lnTo>
                <a:lnTo>
                  <a:pt x="854" y="213"/>
                </a:lnTo>
                <a:lnTo>
                  <a:pt x="842" y="215"/>
                </a:lnTo>
                <a:lnTo>
                  <a:pt x="830" y="215"/>
                </a:lnTo>
                <a:lnTo>
                  <a:pt x="820" y="212"/>
                </a:lnTo>
                <a:lnTo>
                  <a:pt x="810" y="208"/>
                </a:lnTo>
                <a:lnTo>
                  <a:pt x="806" y="205"/>
                </a:lnTo>
                <a:lnTo>
                  <a:pt x="802" y="202"/>
                </a:lnTo>
                <a:lnTo>
                  <a:pt x="793" y="196"/>
                </a:lnTo>
                <a:lnTo>
                  <a:pt x="788" y="188"/>
                </a:lnTo>
                <a:lnTo>
                  <a:pt x="782" y="179"/>
                </a:lnTo>
                <a:lnTo>
                  <a:pt x="779" y="171"/>
                </a:lnTo>
                <a:lnTo>
                  <a:pt x="813" y="157"/>
                </a:lnTo>
                <a:close/>
                <a:moveTo>
                  <a:pt x="141" y="179"/>
                </a:moveTo>
                <a:lnTo>
                  <a:pt x="141" y="141"/>
                </a:lnTo>
                <a:lnTo>
                  <a:pt x="180" y="141"/>
                </a:lnTo>
                <a:lnTo>
                  <a:pt x="189" y="141"/>
                </a:lnTo>
                <a:lnTo>
                  <a:pt x="196" y="144"/>
                </a:lnTo>
                <a:lnTo>
                  <a:pt x="203" y="147"/>
                </a:lnTo>
                <a:lnTo>
                  <a:pt x="209" y="153"/>
                </a:lnTo>
                <a:lnTo>
                  <a:pt x="213" y="158"/>
                </a:lnTo>
                <a:lnTo>
                  <a:pt x="216" y="161"/>
                </a:lnTo>
                <a:lnTo>
                  <a:pt x="217" y="164"/>
                </a:lnTo>
                <a:lnTo>
                  <a:pt x="220" y="171"/>
                </a:lnTo>
                <a:lnTo>
                  <a:pt x="220" y="175"/>
                </a:lnTo>
                <a:lnTo>
                  <a:pt x="220" y="179"/>
                </a:lnTo>
                <a:lnTo>
                  <a:pt x="220" y="186"/>
                </a:lnTo>
                <a:lnTo>
                  <a:pt x="217" y="194"/>
                </a:lnTo>
                <a:lnTo>
                  <a:pt x="213" y="201"/>
                </a:lnTo>
                <a:lnTo>
                  <a:pt x="209" y="206"/>
                </a:lnTo>
                <a:lnTo>
                  <a:pt x="203" y="210"/>
                </a:lnTo>
                <a:lnTo>
                  <a:pt x="196" y="215"/>
                </a:lnTo>
                <a:lnTo>
                  <a:pt x="189" y="216"/>
                </a:lnTo>
                <a:lnTo>
                  <a:pt x="180" y="217"/>
                </a:lnTo>
                <a:lnTo>
                  <a:pt x="172" y="216"/>
                </a:lnTo>
                <a:lnTo>
                  <a:pt x="165" y="215"/>
                </a:lnTo>
                <a:lnTo>
                  <a:pt x="158" y="210"/>
                </a:lnTo>
                <a:lnTo>
                  <a:pt x="152" y="206"/>
                </a:lnTo>
                <a:lnTo>
                  <a:pt x="146" y="201"/>
                </a:lnTo>
                <a:lnTo>
                  <a:pt x="145" y="198"/>
                </a:lnTo>
                <a:lnTo>
                  <a:pt x="144" y="194"/>
                </a:lnTo>
                <a:lnTo>
                  <a:pt x="141" y="186"/>
                </a:lnTo>
                <a:lnTo>
                  <a:pt x="141" y="184"/>
                </a:lnTo>
                <a:lnTo>
                  <a:pt x="141" y="17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59" name="Freeform 168">
            <a:extLst>
              <a:ext uri="{FF2B5EF4-FFF2-40B4-BE49-F238E27FC236}">
                <a16:creationId xmlns:a16="http://schemas.microsoft.com/office/drawing/2014/main" id="{F16C4DAE-E36F-FEC9-E17F-B2CE6963A1A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560762" y="6245625"/>
            <a:ext cx="575999" cy="72000"/>
          </a:xfrm>
          <a:custGeom>
            <a:avLst/>
            <a:gdLst>
              <a:gd name="T0" fmla="*/ 2148 w 2175"/>
              <a:gd name="T1" fmla="*/ 187 h 272"/>
              <a:gd name="T2" fmla="*/ 2113 w 2175"/>
              <a:gd name="T3" fmla="*/ 214 h 272"/>
              <a:gd name="T4" fmla="*/ 185 w 2175"/>
              <a:gd name="T5" fmla="*/ 215 h 272"/>
              <a:gd name="T6" fmla="*/ 63 w 2175"/>
              <a:gd name="T7" fmla="*/ 32 h 272"/>
              <a:gd name="T8" fmla="*/ 193 w 2175"/>
              <a:gd name="T9" fmla="*/ 76 h 272"/>
              <a:gd name="T10" fmla="*/ 269 w 2175"/>
              <a:gd name="T11" fmla="*/ 248 h 272"/>
              <a:gd name="T12" fmla="*/ 370 w 2175"/>
              <a:gd name="T13" fmla="*/ 76 h 272"/>
              <a:gd name="T14" fmla="*/ 490 w 2175"/>
              <a:gd name="T15" fmla="*/ 49 h 272"/>
              <a:gd name="T16" fmla="*/ 583 w 2175"/>
              <a:gd name="T17" fmla="*/ 49 h 272"/>
              <a:gd name="T18" fmla="*/ 558 w 2175"/>
              <a:gd name="T19" fmla="*/ 93 h 272"/>
              <a:gd name="T20" fmla="*/ 517 w 2175"/>
              <a:gd name="T21" fmla="*/ 193 h 272"/>
              <a:gd name="T22" fmla="*/ 429 w 2175"/>
              <a:gd name="T23" fmla="*/ 80 h 272"/>
              <a:gd name="T24" fmla="*/ 630 w 2175"/>
              <a:gd name="T25" fmla="*/ 76 h 272"/>
              <a:gd name="T26" fmla="*/ 736 w 2175"/>
              <a:gd name="T27" fmla="*/ 55 h 272"/>
              <a:gd name="T28" fmla="*/ 665 w 2175"/>
              <a:gd name="T29" fmla="*/ 167 h 272"/>
              <a:gd name="T30" fmla="*/ 761 w 2175"/>
              <a:gd name="T31" fmla="*/ 210 h 272"/>
              <a:gd name="T32" fmla="*/ 647 w 2175"/>
              <a:gd name="T33" fmla="*/ 210 h 272"/>
              <a:gd name="T34" fmla="*/ 721 w 2175"/>
              <a:gd name="T35" fmla="*/ 96 h 272"/>
              <a:gd name="T36" fmla="*/ 662 w 2175"/>
              <a:gd name="T37" fmla="*/ 108 h 272"/>
              <a:gd name="T38" fmla="*/ 880 w 2175"/>
              <a:gd name="T39" fmla="*/ 45 h 272"/>
              <a:gd name="T40" fmla="*/ 878 w 2175"/>
              <a:gd name="T41" fmla="*/ 220 h 272"/>
              <a:gd name="T42" fmla="*/ 834 w 2175"/>
              <a:gd name="T43" fmla="*/ 87 h 272"/>
              <a:gd name="T44" fmla="*/ 1099 w 2175"/>
              <a:gd name="T45" fmla="*/ 190 h 272"/>
              <a:gd name="T46" fmla="*/ 1068 w 2175"/>
              <a:gd name="T47" fmla="*/ 124 h 272"/>
              <a:gd name="T48" fmla="*/ 1022 w 2175"/>
              <a:gd name="T49" fmla="*/ 34 h 272"/>
              <a:gd name="T50" fmla="*/ 1133 w 2175"/>
              <a:gd name="T51" fmla="*/ 3 h 272"/>
              <a:gd name="T52" fmla="*/ 1063 w 2175"/>
              <a:gd name="T53" fmla="*/ 43 h 272"/>
              <a:gd name="T54" fmla="*/ 1142 w 2175"/>
              <a:gd name="T55" fmla="*/ 105 h 272"/>
              <a:gd name="T56" fmla="*/ 1155 w 2175"/>
              <a:gd name="T57" fmla="*/ 193 h 272"/>
              <a:gd name="T58" fmla="*/ 1028 w 2175"/>
              <a:gd name="T59" fmla="*/ 217 h 272"/>
              <a:gd name="T60" fmla="*/ 1265 w 2175"/>
              <a:gd name="T61" fmla="*/ 100 h 272"/>
              <a:gd name="T62" fmla="*/ 1214 w 2175"/>
              <a:gd name="T63" fmla="*/ 48 h 272"/>
              <a:gd name="T64" fmla="*/ 1308 w 2175"/>
              <a:gd name="T65" fmla="*/ 80 h 272"/>
              <a:gd name="T66" fmla="*/ 1284 w 2175"/>
              <a:gd name="T67" fmla="*/ 218 h 272"/>
              <a:gd name="T68" fmla="*/ 1213 w 2175"/>
              <a:gd name="T69" fmla="*/ 222 h 272"/>
              <a:gd name="T70" fmla="*/ 1227 w 2175"/>
              <a:gd name="T71" fmla="*/ 146 h 272"/>
              <a:gd name="T72" fmla="*/ 1247 w 2175"/>
              <a:gd name="T73" fmla="*/ 194 h 272"/>
              <a:gd name="T74" fmla="*/ 1422 w 2175"/>
              <a:gd name="T75" fmla="*/ 48 h 272"/>
              <a:gd name="T76" fmla="*/ 1504 w 2175"/>
              <a:gd name="T77" fmla="*/ 193 h 272"/>
              <a:gd name="T78" fmla="*/ 1408 w 2175"/>
              <a:gd name="T79" fmla="*/ 80 h 272"/>
              <a:gd name="T80" fmla="*/ 1520 w 2175"/>
              <a:gd name="T81" fmla="*/ 76 h 272"/>
              <a:gd name="T82" fmla="*/ 1621 w 2175"/>
              <a:gd name="T83" fmla="*/ 52 h 272"/>
              <a:gd name="T84" fmla="*/ 1658 w 2175"/>
              <a:gd name="T85" fmla="*/ 169 h 272"/>
              <a:gd name="T86" fmla="*/ 1568 w 2175"/>
              <a:gd name="T87" fmla="*/ 222 h 272"/>
              <a:gd name="T88" fmla="*/ 1617 w 2175"/>
              <a:gd name="T89" fmla="*/ 146 h 272"/>
              <a:gd name="T90" fmla="*/ 1559 w 2175"/>
              <a:gd name="T91" fmla="*/ 86 h 272"/>
              <a:gd name="T92" fmla="*/ 1590 w 2175"/>
              <a:gd name="T93" fmla="*/ 193 h 272"/>
              <a:gd name="T94" fmla="*/ 1723 w 2175"/>
              <a:gd name="T95" fmla="*/ 65 h 272"/>
              <a:gd name="T96" fmla="*/ 1813 w 2175"/>
              <a:gd name="T97" fmla="*/ 60 h 272"/>
              <a:gd name="T98" fmla="*/ 1910 w 2175"/>
              <a:gd name="T99" fmla="*/ 66 h 272"/>
              <a:gd name="T100" fmla="*/ 1862 w 2175"/>
              <a:gd name="T101" fmla="*/ 80 h 272"/>
              <a:gd name="T102" fmla="*/ 1775 w 2175"/>
              <a:gd name="T103" fmla="*/ 193 h 272"/>
              <a:gd name="T104" fmla="*/ 1736 w 2175"/>
              <a:gd name="T105" fmla="*/ 193 h 272"/>
              <a:gd name="T106" fmla="*/ 1987 w 2175"/>
              <a:gd name="T107" fmla="*/ 122 h 272"/>
              <a:gd name="T108" fmla="*/ 1948 w 2175"/>
              <a:gd name="T109" fmla="*/ 56 h 272"/>
              <a:gd name="T110" fmla="*/ 2065 w 2175"/>
              <a:gd name="T111" fmla="*/ 70 h 272"/>
              <a:gd name="T112" fmla="*/ 2055 w 2175"/>
              <a:gd name="T113" fmla="*/ 221 h 272"/>
              <a:gd name="T114" fmla="*/ 1991 w 2175"/>
              <a:gd name="T115" fmla="*/ 222 h 272"/>
              <a:gd name="T116" fmla="*/ 1997 w 2175"/>
              <a:gd name="T117" fmla="*/ 144 h 272"/>
              <a:gd name="T118" fmla="*/ 1994 w 2175"/>
              <a:gd name="T119" fmla="*/ 196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175" h="272">
                <a:moveTo>
                  <a:pt x="2103" y="183"/>
                </a:moveTo>
                <a:lnTo>
                  <a:pt x="2103" y="76"/>
                </a:lnTo>
                <a:lnTo>
                  <a:pt x="2086" y="76"/>
                </a:lnTo>
                <a:lnTo>
                  <a:pt x="2086" y="48"/>
                </a:lnTo>
                <a:lnTo>
                  <a:pt x="2103" y="48"/>
                </a:lnTo>
                <a:lnTo>
                  <a:pt x="2103" y="11"/>
                </a:lnTo>
                <a:lnTo>
                  <a:pt x="2145" y="11"/>
                </a:lnTo>
                <a:lnTo>
                  <a:pt x="2145" y="48"/>
                </a:lnTo>
                <a:lnTo>
                  <a:pt x="2175" y="48"/>
                </a:lnTo>
                <a:lnTo>
                  <a:pt x="2175" y="76"/>
                </a:lnTo>
                <a:lnTo>
                  <a:pt x="2145" y="76"/>
                </a:lnTo>
                <a:lnTo>
                  <a:pt x="2145" y="176"/>
                </a:lnTo>
                <a:lnTo>
                  <a:pt x="2145" y="180"/>
                </a:lnTo>
                <a:lnTo>
                  <a:pt x="2147" y="184"/>
                </a:lnTo>
                <a:lnTo>
                  <a:pt x="2148" y="187"/>
                </a:lnTo>
                <a:lnTo>
                  <a:pt x="2150" y="189"/>
                </a:lnTo>
                <a:lnTo>
                  <a:pt x="2151" y="191"/>
                </a:lnTo>
                <a:lnTo>
                  <a:pt x="2154" y="191"/>
                </a:lnTo>
                <a:lnTo>
                  <a:pt x="2157" y="193"/>
                </a:lnTo>
                <a:lnTo>
                  <a:pt x="2161" y="193"/>
                </a:lnTo>
                <a:lnTo>
                  <a:pt x="2175" y="193"/>
                </a:lnTo>
                <a:lnTo>
                  <a:pt x="2175" y="218"/>
                </a:lnTo>
                <a:lnTo>
                  <a:pt x="2169" y="220"/>
                </a:lnTo>
                <a:lnTo>
                  <a:pt x="2162" y="221"/>
                </a:lnTo>
                <a:lnTo>
                  <a:pt x="2153" y="222"/>
                </a:lnTo>
                <a:lnTo>
                  <a:pt x="2144" y="222"/>
                </a:lnTo>
                <a:lnTo>
                  <a:pt x="2134" y="222"/>
                </a:lnTo>
                <a:lnTo>
                  <a:pt x="2126" y="221"/>
                </a:lnTo>
                <a:lnTo>
                  <a:pt x="2119" y="218"/>
                </a:lnTo>
                <a:lnTo>
                  <a:pt x="2113" y="214"/>
                </a:lnTo>
                <a:lnTo>
                  <a:pt x="2110" y="211"/>
                </a:lnTo>
                <a:lnTo>
                  <a:pt x="2109" y="208"/>
                </a:lnTo>
                <a:lnTo>
                  <a:pt x="2107" y="206"/>
                </a:lnTo>
                <a:lnTo>
                  <a:pt x="2104" y="201"/>
                </a:lnTo>
                <a:lnTo>
                  <a:pt x="2104" y="197"/>
                </a:lnTo>
                <a:lnTo>
                  <a:pt x="2103" y="193"/>
                </a:lnTo>
                <a:lnTo>
                  <a:pt x="2103" y="183"/>
                </a:lnTo>
                <a:close/>
                <a:moveTo>
                  <a:pt x="115" y="5"/>
                </a:moveTo>
                <a:lnTo>
                  <a:pt x="185" y="5"/>
                </a:lnTo>
                <a:lnTo>
                  <a:pt x="185" y="32"/>
                </a:lnTo>
                <a:lnTo>
                  <a:pt x="173" y="32"/>
                </a:lnTo>
                <a:lnTo>
                  <a:pt x="114" y="97"/>
                </a:lnTo>
                <a:lnTo>
                  <a:pt x="172" y="189"/>
                </a:lnTo>
                <a:lnTo>
                  <a:pt x="185" y="189"/>
                </a:lnTo>
                <a:lnTo>
                  <a:pt x="185" y="215"/>
                </a:lnTo>
                <a:lnTo>
                  <a:pt x="134" y="215"/>
                </a:lnTo>
                <a:lnTo>
                  <a:pt x="80" y="127"/>
                </a:lnTo>
                <a:lnTo>
                  <a:pt x="63" y="144"/>
                </a:lnTo>
                <a:lnTo>
                  <a:pt x="63" y="189"/>
                </a:lnTo>
                <a:lnTo>
                  <a:pt x="79" y="189"/>
                </a:lnTo>
                <a:lnTo>
                  <a:pt x="79" y="215"/>
                </a:lnTo>
                <a:lnTo>
                  <a:pt x="0" y="215"/>
                </a:lnTo>
                <a:lnTo>
                  <a:pt x="0" y="189"/>
                </a:lnTo>
                <a:lnTo>
                  <a:pt x="15" y="189"/>
                </a:lnTo>
                <a:lnTo>
                  <a:pt x="15" y="32"/>
                </a:lnTo>
                <a:lnTo>
                  <a:pt x="0" y="32"/>
                </a:lnTo>
                <a:lnTo>
                  <a:pt x="0" y="5"/>
                </a:lnTo>
                <a:lnTo>
                  <a:pt x="79" y="5"/>
                </a:lnTo>
                <a:lnTo>
                  <a:pt x="79" y="32"/>
                </a:lnTo>
                <a:lnTo>
                  <a:pt x="63" y="32"/>
                </a:lnTo>
                <a:lnTo>
                  <a:pt x="63" y="105"/>
                </a:lnTo>
                <a:lnTo>
                  <a:pt x="131" y="32"/>
                </a:lnTo>
                <a:lnTo>
                  <a:pt x="115" y="32"/>
                </a:lnTo>
                <a:lnTo>
                  <a:pt x="115" y="5"/>
                </a:lnTo>
                <a:close/>
                <a:moveTo>
                  <a:pt x="199" y="268"/>
                </a:moveTo>
                <a:lnTo>
                  <a:pt x="199" y="241"/>
                </a:lnTo>
                <a:lnTo>
                  <a:pt x="216" y="241"/>
                </a:lnTo>
                <a:lnTo>
                  <a:pt x="224" y="239"/>
                </a:lnTo>
                <a:lnTo>
                  <a:pt x="227" y="239"/>
                </a:lnTo>
                <a:lnTo>
                  <a:pt x="230" y="237"/>
                </a:lnTo>
                <a:lnTo>
                  <a:pt x="233" y="235"/>
                </a:lnTo>
                <a:lnTo>
                  <a:pt x="235" y="232"/>
                </a:lnTo>
                <a:lnTo>
                  <a:pt x="238" y="225"/>
                </a:lnTo>
                <a:lnTo>
                  <a:pt x="244" y="214"/>
                </a:lnTo>
                <a:lnTo>
                  <a:pt x="193" y="76"/>
                </a:lnTo>
                <a:lnTo>
                  <a:pt x="182" y="76"/>
                </a:lnTo>
                <a:lnTo>
                  <a:pt x="182" y="48"/>
                </a:lnTo>
                <a:lnTo>
                  <a:pt x="250" y="48"/>
                </a:lnTo>
                <a:lnTo>
                  <a:pt x="250" y="76"/>
                </a:lnTo>
                <a:lnTo>
                  <a:pt x="238" y="76"/>
                </a:lnTo>
                <a:lnTo>
                  <a:pt x="268" y="166"/>
                </a:lnTo>
                <a:lnTo>
                  <a:pt x="299" y="76"/>
                </a:lnTo>
                <a:lnTo>
                  <a:pt x="288" y="76"/>
                </a:lnTo>
                <a:lnTo>
                  <a:pt x="288" y="48"/>
                </a:lnTo>
                <a:lnTo>
                  <a:pt x="346" y="48"/>
                </a:lnTo>
                <a:lnTo>
                  <a:pt x="346" y="76"/>
                </a:lnTo>
                <a:lnTo>
                  <a:pt x="336" y="76"/>
                </a:lnTo>
                <a:lnTo>
                  <a:pt x="278" y="231"/>
                </a:lnTo>
                <a:lnTo>
                  <a:pt x="275" y="239"/>
                </a:lnTo>
                <a:lnTo>
                  <a:pt x="269" y="248"/>
                </a:lnTo>
                <a:lnTo>
                  <a:pt x="265" y="255"/>
                </a:lnTo>
                <a:lnTo>
                  <a:pt x="262" y="258"/>
                </a:lnTo>
                <a:lnTo>
                  <a:pt x="258" y="261"/>
                </a:lnTo>
                <a:lnTo>
                  <a:pt x="251" y="266"/>
                </a:lnTo>
                <a:lnTo>
                  <a:pt x="248" y="268"/>
                </a:lnTo>
                <a:lnTo>
                  <a:pt x="244" y="269"/>
                </a:lnTo>
                <a:lnTo>
                  <a:pt x="238" y="270"/>
                </a:lnTo>
                <a:lnTo>
                  <a:pt x="234" y="270"/>
                </a:lnTo>
                <a:lnTo>
                  <a:pt x="223" y="272"/>
                </a:lnTo>
                <a:lnTo>
                  <a:pt x="216" y="272"/>
                </a:lnTo>
                <a:lnTo>
                  <a:pt x="210" y="270"/>
                </a:lnTo>
                <a:lnTo>
                  <a:pt x="199" y="268"/>
                </a:lnTo>
                <a:close/>
                <a:moveTo>
                  <a:pt x="356" y="193"/>
                </a:moveTo>
                <a:lnTo>
                  <a:pt x="370" y="193"/>
                </a:lnTo>
                <a:lnTo>
                  <a:pt x="370" y="76"/>
                </a:lnTo>
                <a:lnTo>
                  <a:pt x="356" y="76"/>
                </a:lnTo>
                <a:lnTo>
                  <a:pt x="356" y="48"/>
                </a:lnTo>
                <a:lnTo>
                  <a:pt x="412" y="48"/>
                </a:lnTo>
                <a:lnTo>
                  <a:pt x="412" y="65"/>
                </a:lnTo>
                <a:lnTo>
                  <a:pt x="423" y="56"/>
                </a:lnTo>
                <a:lnTo>
                  <a:pt x="429" y="53"/>
                </a:lnTo>
                <a:lnTo>
                  <a:pt x="435" y="50"/>
                </a:lnTo>
                <a:lnTo>
                  <a:pt x="442" y="48"/>
                </a:lnTo>
                <a:lnTo>
                  <a:pt x="449" y="45"/>
                </a:lnTo>
                <a:lnTo>
                  <a:pt x="456" y="45"/>
                </a:lnTo>
                <a:lnTo>
                  <a:pt x="464" y="43"/>
                </a:lnTo>
                <a:lnTo>
                  <a:pt x="471" y="45"/>
                </a:lnTo>
                <a:lnTo>
                  <a:pt x="478" y="45"/>
                </a:lnTo>
                <a:lnTo>
                  <a:pt x="484" y="48"/>
                </a:lnTo>
                <a:lnTo>
                  <a:pt x="490" y="49"/>
                </a:lnTo>
                <a:lnTo>
                  <a:pt x="494" y="52"/>
                </a:lnTo>
                <a:lnTo>
                  <a:pt x="498" y="56"/>
                </a:lnTo>
                <a:lnTo>
                  <a:pt x="500" y="59"/>
                </a:lnTo>
                <a:lnTo>
                  <a:pt x="501" y="60"/>
                </a:lnTo>
                <a:lnTo>
                  <a:pt x="504" y="66"/>
                </a:lnTo>
                <a:lnTo>
                  <a:pt x="515" y="58"/>
                </a:lnTo>
                <a:lnTo>
                  <a:pt x="522" y="53"/>
                </a:lnTo>
                <a:lnTo>
                  <a:pt x="528" y="50"/>
                </a:lnTo>
                <a:lnTo>
                  <a:pt x="535" y="48"/>
                </a:lnTo>
                <a:lnTo>
                  <a:pt x="542" y="46"/>
                </a:lnTo>
                <a:lnTo>
                  <a:pt x="550" y="45"/>
                </a:lnTo>
                <a:lnTo>
                  <a:pt x="559" y="43"/>
                </a:lnTo>
                <a:lnTo>
                  <a:pt x="567" y="45"/>
                </a:lnTo>
                <a:lnTo>
                  <a:pt x="576" y="46"/>
                </a:lnTo>
                <a:lnTo>
                  <a:pt x="583" y="49"/>
                </a:lnTo>
                <a:lnTo>
                  <a:pt x="586" y="50"/>
                </a:lnTo>
                <a:lnTo>
                  <a:pt x="590" y="53"/>
                </a:lnTo>
                <a:lnTo>
                  <a:pt x="594" y="59"/>
                </a:lnTo>
                <a:lnTo>
                  <a:pt x="599" y="66"/>
                </a:lnTo>
                <a:lnTo>
                  <a:pt x="599" y="70"/>
                </a:lnTo>
                <a:lnTo>
                  <a:pt x="600" y="74"/>
                </a:lnTo>
                <a:lnTo>
                  <a:pt x="601" y="84"/>
                </a:lnTo>
                <a:lnTo>
                  <a:pt x="601" y="193"/>
                </a:lnTo>
                <a:lnTo>
                  <a:pt x="614" y="193"/>
                </a:lnTo>
                <a:lnTo>
                  <a:pt x="614" y="220"/>
                </a:lnTo>
                <a:lnTo>
                  <a:pt x="548" y="220"/>
                </a:lnTo>
                <a:lnTo>
                  <a:pt x="548" y="193"/>
                </a:lnTo>
                <a:lnTo>
                  <a:pt x="558" y="193"/>
                </a:lnTo>
                <a:lnTo>
                  <a:pt x="558" y="98"/>
                </a:lnTo>
                <a:lnTo>
                  <a:pt x="558" y="93"/>
                </a:lnTo>
                <a:lnTo>
                  <a:pt x="556" y="89"/>
                </a:lnTo>
                <a:lnTo>
                  <a:pt x="555" y="84"/>
                </a:lnTo>
                <a:lnTo>
                  <a:pt x="553" y="81"/>
                </a:lnTo>
                <a:lnTo>
                  <a:pt x="550" y="80"/>
                </a:lnTo>
                <a:lnTo>
                  <a:pt x="546" y="79"/>
                </a:lnTo>
                <a:lnTo>
                  <a:pt x="542" y="77"/>
                </a:lnTo>
                <a:lnTo>
                  <a:pt x="538" y="77"/>
                </a:lnTo>
                <a:lnTo>
                  <a:pt x="529" y="77"/>
                </a:lnTo>
                <a:lnTo>
                  <a:pt x="525" y="79"/>
                </a:lnTo>
                <a:lnTo>
                  <a:pt x="521" y="80"/>
                </a:lnTo>
                <a:lnTo>
                  <a:pt x="514" y="83"/>
                </a:lnTo>
                <a:lnTo>
                  <a:pt x="507" y="87"/>
                </a:lnTo>
                <a:lnTo>
                  <a:pt x="507" y="98"/>
                </a:lnTo>
                <a:lnTo>
                  <a:pt x="507" y="193"/>
                </a:lnTo>
                <a:lnTo>
                  <a:pt x="517" y="193"/>
                </a:lnTo>
                <a:lnTo>
                  <a:pt x="517" y="220"/>
                </a:lnTo>
                <a:lnTo>
                  <a:pt x="453" y="220"/>
                </a:lnTo>
                <a:lnTo>
                  <a:pt x="453" y="193"/>
                </a:lnTo>
                <a:lnTo>
                  <a:pt x="464" y="193"/>
                </a:lnTo>
                <a:lnTo>
                  <a:pt x="464" y="98"/>
                </a:lnTo>
                <a:lnTo>
                  <a:pt x="463" y="93"/>
                </a:lnTo>
                <a:lnTo>
                  <a:pt x="463" y="89"/>
                </a:lnTo>
                <a:lnTo>
                  <a:pt x="461" y="86"/>
                </a:lnTo>
                <a:lnTo>
                  <a:pt x="459" y="81"/>
                </a:lnTo>
                <a:lnTo>
                  <a:pt x="456" y="80"/>
                </a:lnTo>
                <a:lnTo>
                  <a:pt x="453" y="79"/>
                </a:lnTo>
                <a:lnTo>
                  <a:pt x="449" y="77"/>
                </a:lnTo>
                <a:lnTo>
                  <a:pt x="443" y="77"/>
                </a:lnTo>
                <a:lnTo>
                  <a:pt x="436" y="77"/>
                </a:lnTo>
                <a:lnTo>
                  <a:pt x="429" y="80"/>
                </a:lnTo>
                <a:lnTo>
                  <a:pt x="421" y="83"/>
                </a:lnTo>
                <a:lnTo>
                  <a:pt x="413" y="87"/>
                </a:lnTo>
                <a:lnTo>
                  <a:pt x="413" y="193"/>
                </a:lnTo>
                <a:lnTo>
                  <a:pt x="423" y="193"/>
                </a:lnTo>
                <a:lnTo>
                  <a:pt x="423" y="220"/>
                </a:lnTo>
                <a:lnTo>
                  <a:pt x="356" y="220"/>
                </a:lnTo>
                <a:lnTo>
                  <a:pt x="356" y="193"/>
                </a:lnTo>
                <a:close/>
                <a:moveTo>
                  <a:pt x="618" y="142"/>
                </a:moveTo>
                <a:lnTo>
                  <a:pt x="618" y="127"/>
                </a:lnTo>
                <a:lnTo>
                  <a:pt x="618" y="117"/>
                </a:lnTo>
                <a:lnTo>
                  <a:pt x="620" y="107"/>
                </a:lnTo>
                <a:lnTo>
                  <a:pt x="621" y="98"/>
                </a:lnTo>
                <a:lnTo>
                  <a:pt x="624" y="90"/>
                </a:lnTo>
                <a:lnTo>
                  <a:pt x="627" y="83"/>
                </a:lnTo>
                <a:lnTo>
                  <a:pt x="630" y="76"/>
                </a:lnTo>
                <a:lnTo>
                  <a:pt x="634" y="70"/>
                </a:lnTo>
                <a:lnTo>
                  <a:pt x="639" y="65"/>
                </a:lnTo>
                <a:lnTo>
                  <a:pt x="644" y="60"/>
                </a:lnTo>
                <a:lnTo>
                  <a:pt x="649" y="56"/>
                </a:lnTo>
                <a:lnTo>
                  <a:pt x="656" y="52"/>
                </a:lnTo>
                <a:lnTo>
                  <a:pt x="663" y="49"/>
                </a:lnTo>
                <a:lnTo>
                  <a:pt x="671" y="46"/>
                </a:lnTo>
                <a:lnTo>
                  <a:pt x="678" y="45"/>
                </a:lnTo>
                <a:lnTo>
                  <a:pt x="686" y="45"/>
                </a:lnTo>
                <a:lnTo>
                  <a:pt x="695" y="43"/>
                </a:lnTo>
                <a:lnTo>
                  <a:pt x="710" y="45"/>
                </a:lnTo>
                <a:lnTo>
                  <a:pt x="717" y="46"/>
                </a:lnTo>
                <a:lnTo>
                  <a:pt x="724" y="49"/>
                </a:lnTo>
                <a:lnTo>
                  <a:pt x="730" y="50"/>
                </a:lnTo>
                <a:lnTo>
                  <a:pt x="736" y="55"/>
                </a:lnTo>
                <a:lnTo>
                  <a:pt x="741" y="58"/>
                </a:lnTo>
                <a:lnTo>
                  <a:pt x="745" y="62"/>
                </a:lnTo>
                <a:lnTo>
                  <a:pt x="750" y="67"/>
                </a:lnTo>
                <a:lnTo>
                  <a:pt x="754" y="73"/>
                </a:lnTo>
                <a:lnTo>
                  <a:pt x="757" y="80"/>
                </a:lnTo>
                <a:lnTo>
                  <a:pt x="760" y="87"/>
                </a:lnTo>
                <a:lnTo>
                  <a:pt x="761" y="94"/>
                </a:lnTo>
                <a:lnTo>
                  <a:pt x="762" y="103"/>
                </a:lnTo>
                <a:lnTo>
                  <a:pt x="764" y="111"/>
                </a:lnTo>
                <a:lnTo>
                  <a:pt x="764" y="121"/>
                </a:lnTo>
                <a:lnTo>
                  <a:pt x="764" y="145"/>
                </a:lnTo>
                <a:lnTo>
                  <a:pt x="662" y="145"/>
                </a:lnTo>
                <a:lnTo>
                  <a:pt x="662" y="152"/>
                </a:lnTo>
                <a:lnTo>
                  <a:pt x="663" y="158"/>
                </a:lnTo>
                <a:lnTo>
                  <a:pt x="665" y="167"/>
                </a:lnTo>
                <a:lnTo>
                  <a:pt x="668" y="172"/>
                </a:lnTo>
                <a:lnTo>
                  <a:pt x="669" y="176"/>
                </a:lnTo>
                <a:lnTo>
                  <a:pt x="672" y="179"/>
                </a:lnTo>
                <a:lnTo>
                  <a:pt x="675" y="182"/>
                </a:lnTo>
                <a:lnTo>
                  <a:pt x="679" y="184"/>
                </a:lnTo>
                <a:lnTo>
                  <a:pt x="682" y="186"/>
                </a:lnTo>
                <a:lnTo>
                  <a:pt x="686" y="189"/>
                </a:lnTo>
                <a:lnTo>
                  <a:pt x="690" y="190"/>
                </a:lnTo>
                <a:lnTo>
                  <a:pt x="700" y="191"/>
                </a:lnTo>
                <a:lnTo>
                  <a:pt x="710" y="191"/>
                </a:lnTo>
                <a:lnTo>
                  <a:pt x="726" y="191"/>
                </a:lnTo>
                <a:lnTo>
                  <a:pt x="738" y="190"/>
                </a:lnTo>
                <a:lnTo>
                  <a:pt x="751" y="187"/>
                </a:lnTo>
                <a:lnTo>
                  <a:pt x="761" y="183"/>
                </a:lnTo>
                <a:lnTo>
                  <a:pt x="761" y="210"/>
                </a:lnTo>
                <a:lnTo>
                  <a:pt x="750" y="215"/>
                </a:lnTo>
                <a:lnTo>
                  <a:pt x="744" y="217"/>
                </a:lnTo>
                <a:lnTo>
                  <a:pt x="737" y="220"/>
                </a:lnTo>
                <a:lnTo>
                  <a:pt x="728" y="221"/>
                </a:lnTo>
                <a:lnTo>
                  <a:pt x="720" y="222"/>
                </a:lnTo>
                <a:lnTo>
                  <a:pt x="712" y="222"/>
                </a:lnTo>
                <a:lnTo>
                  <a:pt x="702" y="222"/>
                </a:lnTo>
                <a:lnTo>
                  <a:pt x="692" y="222"/>
                </a:lnTo>
                <a:lnTo>
                  <a:pt x="686" y="222"/>
                </a:lnTo>
                <a:lnTo>
                  <a:pt x="682" y="222"/>
                </a:lnTo>
                <a:lnTo>
                  <a:pt x="672" y="220"/>
                </a:lnTo>
                <a:lnTo>
                  <a:pt x="665" y="218"/>
                </a:lnTo>
                <a:lnTo>
                  <a:pt x="656" y="215"/>
                </a:lnTo>
                <a:lnTo>
                  <a:pt x="649" y="211"/>
                </a:lnTo>
                <a:lnTo>
                  <a:pt x="647" y="210"/>
                </a:lnTo>
                <a:lnTo>
                  <a:pt x="644" y="207"/>
                </a:lnTo>
                <a:lnTo>
                  <a:pt x="638" y="203"/>
                </a:lnTo>
                <a:lnTo>
                  <a:pt x="634" y="197"/>
                </a:lnTo>
                <a:lnTo>
                  <a:pt x="630" y="191"/>
                </a:lnTo>
                <a:lnTo>
                  <a:pt x="625" y="184"/>
                </a:lnTo>
                <a:lnTo>
                  <a:pt x="623" y="177"/>
                </a:lnTo>
                <a:lnTo>
                  <a:pt x="621" y="169"/>
                </a:lnTo>
                <a:lnTo>
                  <a:pt x="620" y="160"/>
                </a:lnTo>
                <a:lnTo>
                  <a:pt x="618" y="152"/>
                </a:lnTo>
                <a:lnTo>
                  <a:pt x="618" y="142"/>
                </a:lnTo>
                <a:close/>
                <a:moveTo>
                  <a:pt x="661" y="120"/>
                </a:moveTo>
                <a:lnTo>
                  <a:pt x="724" y="120"/>
                </a:lnTo>
                <a:lnTo>
                  <a:pt x="724" y="115"/>
                </a:lnTo>
                <a:lnTo>
                  <a:pt x="723" y="104"/>
                </a:lnTo>
                <a:lnTo>
                  <a:pt x="721" y="96"/>
                </a:lnTo>
                <a:lnTo>
                  <a:pt x="720" y="89"/>
                </a:lnTo>
                <a:lnTo>
                  <a:pt x="716" y="83"/>
                </a:lnTo>
                <a:lnTo>
                  <a:pt x="712" y="80"/>
                </a:lnTo>
                <a:lnTo>
                  <a:pt x="707" y="77"/>
                </a:lnTo>
                <a:lnTo>
                  <a:pt x="704" y="76"/>
                </a:lnTo>
                <a:lnTo>
                  <a:pt x="702" y="76"/>
                </a:lnTo>
                <a:lnTo>
                  <a:pt x="695" y="74"/>
                </a:lnTo>
                <a:lnTo>
                  <a:pt x="688" y="76"/>
                </a:lnTo>
                <a:lnTo>
                  <a:pt x="682" y="77"/>
                </a:lnTo>
                <a:lnTo>
                  <a:pt x="679" y="79"/>
                </a:lnTo>
                <a:lnTo>
                  <a:pt x="676" y="80"/>
                </a:lnTo>
                <a:lnTo>
                  <a:pt x="671" y="84"/>
                </a:lnTo>
                <a:lnTo>
                  <a:pt x="666" y="91"/>
                </a:lnTo>
                <a:lnTo>
                  <a:pt x="663" y="98"/>
                </a:lnTo>
                <a:lnTo>
                  <a:pt x="662" y="108"/>
                </a:lnTo>
                <a:lnTo>
                  <a:pt x="661" y="120"/>
                </a:lnTo>
                <a:close/>
                <a:moveTo>
                  <a:pt x="777" y="193"/>
                </a:moveTo>
                <a:lnTo>
                  <a:pt x="791" y="193"/>
                </a:lnTo>
                <a:lnTo>
                  <a:pt x="791" y="76"/>
                </a:lnTo>
                <a:lnTo>
                  <a:pt x="777" y="76"/>
                </a:lnTo>
                <a:lnTo>
                  <a:pt x="777" y="48"/>
                </a:lnTo>
                <a:lnTo>
                  <a:pt x="833" y="48"/>
                </a:lnTo>
                <a:lnTo>
                  <a:pt x="833" y="66"/>
                </a:lnTo>
                <a:lnTo>
                  <a:pt x="839" y="62"/>
                </a:lnTo>
                <a:lnTo>
                  <a:pt x="844" y="58"/>
                </a:lnTo>
                <a:lnTo>
                  <a:pt x="850" y="53"/>
                </a:lnTo>
                <a:lnTo>
                  <a:pt x="857" y="50"/>
                </a:lnTo>
                <a:lnTo>
                  <a:pt x="864" y="48"/>
                </a:lnTo>
                <a:lnTo>
                  <a:pt x="871" y="45"/>
                </a:lnTo>
                <a:lnTo>
                  <a:pt x="880" y="45"/>
                </a:lnTo>
                <a:lnTo>
                  <a:pt x="888" y="43"/>
                </a:lnTo>
                <a:lnTo>
                  <a:pt x="898" y="45"/>
                </a:lnTo>
                <a:lnTo>
                  <a:pt x="906" y="46"/>
                </a:lnTo>
                <a:lnTo>
                  <a:pt x="914" y="49"/>
                </a:lnTo>
                <a:lnTo>
                  <a:pt x="916" y="50"/>
                </a:lnTo>
                <a:lnTo>
                  <a:pt x="921" y="53"/>
                </a:lnTo>
                <a:lnTo>
                  <a:pt x="925" y="59"/>
                </a:lnTo>
                <a:lnTo>
                  <a:pt x="929" y="66"/>
                </a:lnTo>
                <a:lnTo>
                  <a:pt x="932" y="73"/>
                </a:lnTo>
                <a:lnTo>
                  <a:pt x="932" y="79"/>
                </a:lnTo>
                <a:lnTo>
                  <a:pt x="932" y="83"/>
                </a:lnTo>
                <a:lnTo>
                  <a:pt x="932" y="193"/>
                </a:lnTo>
                <a:lnTo>
                  <a:pt x="946" y="193"/>
                </a:lnTo>
                <a:lnTo>
                  <a:pt x="946" y="220"/>
                </a:lnTo>
                <a:lnTo>
                  <a:pt x="878" y="220"/>
                </a:lnTo>
                <a:lnTo>
                  <a:pt x="878" y="193"/>
                </a:lnTo>
                <a:lnTo>
                  <a:pt x="890" y="193"/>
                </a:lnTo>
                <a:lnTo>
                  <a:pt x="890" y="98"/>
                </a:lnTo>
                <a:lnTo>
                  <a:pt x="888" y="93"/>
                </a:lnTo>
                <a:lnTo>
                  <a:pt x="888" y="89"/>
                </a:lnTo>
                <a:lnTo>
                  <a:pt x="887" y="84"/>
                </a:lnTo>
                <a:lnTo>
                  <a:pt x="884" y="81"/>
                </a:lnTo>
                <a:lnTo>
                  <a:pt x="881" y="80"/>
                </a:lnTo>
                <a:lnTo>
                  <a:pt x="877" y="79"/>
                </a:lnTo>
                <a:lnTo>
                  <a:pt x="873" y="77"/>
                </a:lnTo>
                <a:lnTo>
                  <a:pt x="867" y="77"/>
                </a:lnTo>
                <a:lnTo>
                  <a:pt x="858" y="77"/>
                </a:lnTo>
                <a:lnTo>
                  <a:pt x="850" y="80"/>
                </a:lnTo>
                <a:lnTo>
                  <a:pt x="842" y="83"/>
                </a:lnTo>
                <a:lnTo>
                  <a:pt x="834" y="87"/>
                </a:lnTo>
                <a:lnTo>
                  <a:pt x="834" y="193"/>
                </a:lnTo>
                <a:lnTo>
                  <a:pt x="846" y="193"/>
                </a:lnTo>
                <a:lnTo>
                  <a:pt x="846" y="220"/>
                </a:lnTo>
                <a:lnTo>
                  <a:pt x="777" y="220"/>
                </a:lnTo>
                <a:lnTo>
                  <a:pt x="777" y="193"/>
                </a:lnTo>
                <a:close/>
                <a:moveTo>
                  <a:pt x="1015" y="211"/>
                </a:moveTo>
                <a:lnTo>
                  <a:pt x="1015" y="162"/>
                </a:lnTo>
                <a:lnTo>
                  <a:pt x="1052" y="162"/>
                </a:lnTo>
                <a:lnTo>
                  <a:pt x="1052" y="187"/>
                </a:lnTo>
                <a:lnTo>
                  <a:pt x="1058" y="190"/>
                </a:lnTo>
                <a:lnTo>
                  <a:pt x="1063" y="191"/>
                </a:lnTo>
                <a:lnTo>
                  <a:pt x="1072" y="193"/>
                </a:lnTo>
                <a:lnTo>
                  <a:pt x="1082" y="193"/>
                </a:lnTo>
                <a:lnTo>
                  <a:pt x="1090" y="193"/>
                </a:lnTo>
                <a:lnTo>
                  <a:pt x="1099" y="190"/>
                </a:lnTo>
                <a:lnTo>
                  <a:pt x="1104" y="189"/>
                </a:lnTo>
                <a:lnTo>
                  <a:pt x="1109" y="184"/>
                </a:lnTo>
                <a:lnTo>
                  <a:pt x="1113" y="180"/>
                </a:lnTo>
                <a:lnTo>
                  <a:pt x="1114" y="176"/>
                </a:lnTo>
                <a:lnTo>
                  <a:pt x="1116" y="169"/>
                </a:lnTo>
                <a:lnTo>
                  <a:pt x="1116" y="163"/>
                </a:lnTo>
                <a:lnTo>
                  <a:pt x="1116" y="160"/>
                </a:lnTo>
                <a:lnTo>
                  <a:pt x="1116" y="153"/>
                </a:lnTo>
                <a:lnTo>
                  <a:pt x="1114" y="149"/>
                </a:lnTo>
                <a:lnTo>
                  <a:pt x="1113" y="144"/>
                </a:lnTo>
                <a:lnTo>
                  <a:pt x="1110" y="141"/>
                </a:lnTo>
                <a:lnTo>
                  <a:pt x="1106" y="136"/>
                </a:lnTo>
                <a:lnTo>
                  <a:pt x="1100" y="134"/>
                </a:lnTo>
                <a:lnTo>
                  <a:pt x="1084" y="129"/>
                </a:lnTo>
                <a:lnTo>
                  <a:pt x="1068" y="124"/>
                </a:lnTo>
                <a:lnTo>
                  <a:pt x="1056" y="120"/>
                </a:lnTo>
                <a:lnTo>
                  <a:pt x="1045" y="115"/>
                </a:lnTo>
                <a:lnTo>
                  <a:pt x="1036" y="110"/>
                </a:lnTo>
                <a:lnTo>
                  <a:pt x="1029" y="103"/>
                </a:lnTo>
                <a:lnTo>
                  <a:pt x="1024" y="96"/>
                </a:lnTo>
                <a:lnTo>
                  <a:pt x="1022" y="91"/>
                </a:lnTo>
                <a:lnTo>
                  <a:pt x="1021" y="87"/>
                </a:lnTo>
                <a:lnTo>
                  <a:pt x="1020" y="81"/>
                </a:lnTo>
                <a:lnTo>
                  <a:pt x="1018" y="76"/>
                </a:lnTo>
                <a:lnTo>
                  <a:pt x="1018" y="63"/>
                </a:lnTo>
                <a:lnTo>
                  <a:pt x="1018" y="58"/>
                </a:lnTo>
                <a:lnTo>
                  <a:pt x="1018" y="50"/>
                </a:lnTo>
                <a:lnTo>
                  <a:pt x="1018" y="45"/>
                </a:lnTo>
                <a:lnTo>
                  <a:pt x="1021" y="39"/>
                </a:lnTo>
                <a:lnTo>
                  <a:pt x="1022" y="34"/>
                </a:lnTo>
                <a:lnTo>
                  <a:pt x="1025" y="28"/>
                </a:lnTo>
                <a:lnTo>
                  <a:pt x="1028" y="24"/>
                </a:lnTo>
                <a:lnTo>
                  <a:pt x="1032" y="18"/>
                </a:lnTo>
                <a:lnTo>
                  <a:pt x="1036" y="15"/>
                </a:lnTo>
                <a:lnTo>
                  <a:pt x="1042" y="11"/>
                </a:lnTo>
                <a:lnTo>
                  <a:pt x="1048" y="8"/>
                </a:lnTo>
                <a:lnTo>
                  <a:pt x="1055" y="5"/>
                </a:lnTo>
                <a:lnTo>
                  <a:pt x="1060" y="4"/>
                </a:lnTo>
                <a:lnTo>
                  <a:pt x="1069" y="1"/>
                </a:lnTo>
                <a:lnTo>
                  <a:pt x="1076" y="1"/>
                </a:lnTo>
                <a:lnTo>
                  <a:pt x="1084" y="0"/>
                </a:lnTo>
                <a:lnTo>
                  <a:pt x="1094" y="0"/>
                </a:lnTo>
                <a:lnTo>
                  <a:pt x="1116" y="0"/>
                </a:lnTo>
                <a:lnTo>
                  <a:pt x="1124" y="1"/>
                </a:lnTo>
                <a:lnTo>
                  <a:pt x="1133" y="3"/>
                </a:lnTo>
                <a:lnTo>
                  <a:pt x="1147" y="5"/>
                </a:lnTo>
                <a:lnTo>
                  <a:pt x="1157" y="8"/>
                </a:lnTo>
                <a:lnTo>
                  <a:pt x="1157" y="53"/>
                </a:lnTo>
                <a:lnTo>
                  <a:pt x="1121" y="53"/>
                </a:lnTo>
                <a:lnTo>
                  <a:pt x="1121" y="35"/>
                </a:lnTo>
                <a:lnTo>
                  <a:pt x="1116" y="32"/>
                </a:lnTo>
                <a:lnTo>
                  <a:pt x="1110" y="31"/>
                </a:lnTo>
                <a:lnTo>
                  <a:pt x="1103" y="31"/>
                </a:lnTo>
                <a:lnTo>
                  <a:pt x="1093" y="29"/>
                </a:lnTo>
                <a:lnTo>
                  <a:pt x="1086" y="31"/>
                </a:lnTo>
                <a:lnTo>
                  <a:pt x="1080" y="31"/>
                </a:lnTo>
                <a:lnTo>
                  <a:pt x="1075" y="34"/>
                </a:lnTo>
                <a:lnTo>
                  <a:pt x="1069" y="36"/>
                </a:lnTo>
                <a:lnTo>
                  <a:pt x="1066" y="39"/>
                </a:lnTo>
                <a:lnTo>
                  <a:pt x="1063" y="43"/>
                </a:lnTo>
                <a:lnTo>
                  <a:pt x="1062" y="49"/>
                </a:lnTo>
                <a:lnTo>
                  <a:pt x="1062" y="55"/>
                </a:lnTo>
                <a:lnTo>
                  <a:pt x="1062" y="62"/>
                </a:lnTo>
                <a:lnTo>
                  <a:pt x="1063" y="67"/>
                </a:lnTo>
                <a:lnTo>
                  <a:pt x="1065" y="72"/>
                </a:lnTo>
                <a:lnTo>
                  <a:pt x="1068" y="74"/>
                </a:lnTo>
                <a:lnTo>
                  <a:pt x="1073" y="79"/>
                </a:lnTo>
                <a:lnTo>
                  <a:pt x="1076" y="80"/>
                </a:lnTo>
                <a:lnTo>
                  <a:pt x="1079" y="81"/>
                </a:lnTo>
                <a:lnTo>
                  <a:pt x="1086" y="84"/>
                </a:lnTo>
                <a:lnTo>
                  <a:pt x="1096" y="87"/>
                </a:lnTo>
                <a:lnTo>
                  <a:pt x="1111" y="91"/>
                </a:lnTo>
                <a:lnTo>
                  <a:pt x="1123" y="96"/>
                </a:lnTo>
                <a:lnTo>
                  <a:pt x="1134" y="101"/>
                </a:lnTo>
                <a:lnTo>
                  <a:pt x="1142" y="105"/>
                </a:lnTo>
                <a:lnTo>
                  <a:pt x="1147" y="110"/>
                </a:lnTo>
                <a:lnTo>
                  <a:pt x="1149" y="113"/>
                </a:lnTo>
                <a:lnTo>
                  <a:pt x="1152" y="115"/>
                </a:lnTo>
                <a:lnTo>
                  <a:pt x="1155" y="120"/>
                </a:lnTo>
                <a:lnTo>
                  <a:pt x="1158" y="124"/>
                </a:lnTo>
                <a:lnTo>
                  <a:pt x="1159" y="128"/>
                </a:lnTo>
                <a:lnTo>
                  <a:pt x="1162" y="138"/>
                </a:lnTo>
                <a:lnTo>
                  <a:pt x="1162" y="142"/>
                </a:lnTo>
                <a:lnTo>
                  <a:pt x="1162" y="148"/>
                </a:lnTo>
                <a:lnTo>
                  <a:pt x="1162" y="156"/>
                </a:lnTo>
                <a:lnTo>
                  <a:pt x="1162" y="165"/>
                </a:lnTo>
                <a:lnTo>
                  <a:pt x="1162" y="173"/>
                </a:lnTo>
                <a:lnTo>
                  <a:pt x="1161" y="180"/>
                </a:lnTo>
                <a:lnTo>
                  <a:pt x="1158" y="186"/>
                </a:lnTo>
                <a:lnTo>
                  <a:pt x="1155" y="193"/>
                </a:lnTo>
                <a:lnTo>
                  <a:pt x="1152" y="197"/>
                </a:lnTo>
                <a:lnTo>
                  <a:pt x="1148" y="203"/>
                </a:lnTo>
                <a:lnTo>
                  <a:pt x="1144" y="207"/>
                </a:lnTo>
                <a:lnTo>
                  <a:pt x="1138" y="211"/>
                </a:lnTo>
                <a:lnTo>
                  <a:pt x="1133" y="214"/>
                </a:lnTo>
                <a:lnTo>
                  <a:pt x="1125" y="217"/>
                </a:lnTo>
                <a:lnTo>
                  <a:pt x="1118" y="218"/>
                </a:lnTo>
                <a:lnTo>
                  <a:pt x="1110" y="221"/>
                </a:lnTo>
                <a:lnTo>
                  <a:pt x="1101" y="222"/>
                </a:lnTo>
                <a:lnTo>
                  <a:pt x="1093" y="222"/>
                </a:lnTo>
                <a:lnTo>
                  <a:pt x="1082" y="222"/>
                </a:lnTo>
                <a:lnTo>
                  <a:pt x="1062" y="222"/>
                </a:lnTo>
                <a:lnTo>
                  <a:pt x="1052" y="221"/>
                </a:lnTo>
                <a:lnTo>
                  <a:pt x="1044" y="220"/>
                </a:lnTo>
                <a:lnTo>
                  <a:pt x="1028" y="217"/>
                </a:lnTo>
                <a:lnTo>
                  <a:pt x="1015" y="211"/>
                </a:lnTo>
                <a:close/>
                <a:moveTo>
                  <a:pt x="1175" y="177"/>
                </a:moveTo>
                <a:lnTo>
                  <a:pt x="1175" y="169"/>
                </a:lnTo>
                <a:lnTo>
                  <a:pt x="1175" y="163"/>
                </a:lnTo>
                <a:lnTo>
                  <a:pt x="1176" y="158"/>
                </a:lnTo>
                <a:lnTo>
                  <a:pt x="1179" y="149"/>
                </a:lnTo>
                <a:lnTo>
                  <a:pt x="1183" y="142"/>
                </a:lnTo>
                <a:lnTo>
                  <a:pt x="1186" y="138"/>
                </a:lnTo>
                <a:lnTo>
                  <a:pt x="1190" y="135"/>
                </a:lnTo>
                <a:lnTo>
                  <a:pt x="1198" y="131"/>
                </a:lnTo>
                <a:lnTo>
                  <a:pt x="1206" y="127"/>
                </a:lnTo>
                <a:lnTo>
                  <a:pt x="1216" y="124"/>
                </a:lnTo>
                <a:lnTo>
                  <a:pt x="1226" y="122"/>
                </a:lnTo>
                <a:lnTo>
                  <a:pt x="1265" y="115"/>
                </a:lnTo>
                <a:lnTo>
                  <a:pt x="1265" y="100"/>
                </a:lnTo>
                <a:lnTo>
                  <a:pt x="1265" y="94"/>
                </a:lnTo>
                <a:lnTo>
                  <a:pt x="1264" y="90"/>
                </a:lnTo>
                <a:lnTo>
                  <a:pt x="1261" y="86"/>
                </a:lnTo>
                <a:lnTo>
                  <a:pt x="1257" y="83"/>
                </a:lnTo>
                <a:lnTo>
                  <a:pt x="1253" y="81"/>
                </a:lnTo>
                <a:lnTo>
                  <a:pt x="1247" y="80"/>
                </a:lnTo>
                <a:lnTo>
                  <a:pt x="1240" y="79"/>
                </a:lnTo>
                <a:lnTo>
                  <a:pt x="1231" y="79"/>
                </a:lnTo>
                <a:lnTo>
                  <a:pt x="1219" y="79"/>
                </a:lnTo>
                <a:lnTo>
                  <a:pt x="1207" y="80"/>
                </a:lnTo>
                <a:lnTo>
                  <a:pt x="1198" y="81"/>
                </a:lnTo>
                <a:lnTo>
                  <a:pt x="1188" y="84"/>
                </a:lnTo>
                <a:lnTo>
                  <a:pt x="1188" y="56"/>
                </a:lnTo>
                <a:lnTo>
                  <a:pt x="1200" y="52"/>
                </a:lnTo>
                <a:lnTo>
                  <a:pt x="1214" y="48"/>
                </a:lnTo>
                <a:lnTo>
                  <a:pt x="1231" y="45"/>
                </a:lnTo>
                <a:lnTo>
                  <a:pt x="1241" y="45"/>
                </a:lnTo>
                <a:lnTo>
                  <a:pt x="1251" y="43"/>
                </a:lnTo>
                <a:lnTo>
                  <a:pt x="1264" y="45"/>
                </a:lnTo>
                <a:lnTo>
                  <a:pt x="1270" y="45"/>
                </a:lnTo>
                <a:lnTo>
                  <a:pt x="1275" y="46"/>
                </a:lnTo>
                <a:lnTo>
                  <a:pt x="1285" y="50"/>
                </a:lnTo>
                <a:lnTo>
                  <a:pt x="1289" y="52"/>
                </a:lnTo>
                <a:lnTo>
                  <a:pt x="1294" y="55"/>
                </a:lnTo>
                <a:lnTo>
                  <a:pt x="1298" y="58"/>
                </a:lnTo>
                <a:lnTo>
                  <a:pt x="1301" y="62"/>
                </a:lnTo>
                <a:lnTo>
                  <a:pt x="1303" y="66"/>
                </a:lnTo>
                <a:lnTo>
                  <a:pt x="1305" y="70"/>
                </a:lnTo>
                <a:lnTo>
                  <a:pt x="1306" y="76"/>
                </a:lnTo>
                <a:lnTo>
                  <a:pt x="1308" y="80"/>
                </a:lnTo>
                <a:lnTo>
                  <a:pt x="1309" y="87"/>
                </a:lnTo>
                <a:lnTo>
                  <a:pt x="1309" y="93"/>
                </a:lnTo>
                <a:lnTo>
                  <a:pt x="1309" y="182"/>
                </a:lnTo>
                <a:lnTo>
                  <a:pt x="1309" y="187"/>
                </a:lnTo>
                <a:lnTo>
                  <a:pt x="1311" y="190"/>
                </a:lnTo>
                <a:lnTo>
                  <a:pt x="1315" y="193"/>
                </a:lnTo>
                <a:lnTo>
                  <a:pt x="1319" y="193"/>
                </a:lnTo>
                <a:lnTo>
                  <a:pt x="1325" y="193"/>
                </a:lnTo>
                <a:lnTo>
                  <a:pt x="1325" y="218"/>
                </a:lnTo>
                <a:lnTo>
                  <a:pt x="1315" y="221"/>
                </a:lnTo>
                <a:lnTo>
                  <a:pt x="1309" y="221"/>
                </a:lnTo>
                <a:lnTo>
                  <a:pt x="1302" y="222"/>
                </a:lnTo>
                <a:lnTo>
                  <a:pt x="1295" y="221"/>
                </a:lnTo>
                <a:lnTo>
                  <a:pt x="1288" y="221"/>
                </a:lnTo>
                <a:lnTo>
                  <a:pt x="1284" y="218"/>
                </a:lnTo>
                <a:lnTo>
                  <a:pt x="1279" y="217"/>
                </a:lnTo>
                <a:lnTo>
                  <a:pt x="1277" y="215"/>
                </a:lnTo>
                <a:lnTo>
                  <a:pt x="1275" y="214"/>
                </a:lnTo>
                <a:lnTo>
                  <a:pt x="1274" y="210"/>
                </a:lnTo>
                <a:lnTo>
                  <a:pt x="1271" y="206"/>
                </a:lnTo>
                <a:lnTo>
                  <a:pt x="1271" y="201"/>
                </a:lnTo>
                <a:lnTo>
                  <a:pt x="1267" y="207"/>
                </a:lnTo>
                <a:lnTo>
                  <a:pt x="1261" y="211"/>
                </a:lnTo>
                <a:lnTo>
                  <a:pt x="1255" y="214"/>
                </a:lnTo>
                <a:lnTo>
                  <a:pt x="1250" y="217"/>
                </a:lnTo>
                <a:lnTo>
                  <a:pt x="1244" y="220"/>
                </a:lnTo>
                <a:lnTo>
                  <a:pt x="1237" y="221"/>
                </a:lnTo>
                <a:lnTo>
                  <a:pt x="1230" y="222"/>
                </a:lnTo>
                <a:lnTo>
                  <a:pt x="1224" y="222"/>
                </a:lnTo>
                <a:lnTo>
                  <a:pt x="1213" y="222"/>
                </a:lnTo>
                <a:lnTo>
                  <a:pt x="1207" y="221"/>
                </a:lnTo>
                <a:lnTo>
                  <a:pt x="1203" y="220"/>
                </a:lnTo>
                <a:lnTo>
                  <a:pt x="1195" y="217"/>
                </a:lnTo>
                <a:lnTo>
                  <a:pt x="1188" y="211"/>
                </a:lnTo>
                <a:lnTo>
                  <a:pt x="1185" y="208"/>
                </a:lnTo>
                <a:lnTo>
                  <a:pt x="1182" y="206"/>
                </a:lnTo>
                <a:lnTo>
                  <a:pt x="1178" y="197"/>
                </a:lnTo>
                <a:lnTo>
                  <a:pt x="1176" y="187"/>
                </a:lnTo>
                <a:lnTo>
                  <a:pt x="1175" y="177"/>
                </a:lnTo>
                <a:close/>
                <a:moveTo>
                  <a:pt x="1265" y="184"/>
                </a:moveTo>
                <a:lnTo>
                  <a:pt x="1265" y="141"/>
                </a:lnTo>
                <a:lnTo>
                  <a:pt x="1243" y="142"/>
                </a:lnTo>
                <a:lnTo>
                  <a:pt x="1237" y="144"/>
                </a:lnTo>
                <a:lnTo>
                  <a:pt x="1231" y="144"/>
                </a:lnTo>
                <a:lnTo>
                  <a:pt x="1227" y="146"/>
                </a:lnTo>
                <a:lnTo>
                  <a:pt x="1224" y="148"/>
                </a:lnTo>
                <a:lnTo>
                  <a:pt x="1222" y="152"/>
                </a:lnTo>
                <a:lnTo>
                  <a:pt x="1219" y="155"/>
                </a:lnTo>
                <a:lnTo>
                  <a:pt x="1217" y="160"/>
                </a:lnTo>
                <a:lnTo>
                  <a:pt x="1217" y="166"/>
                </a:lnTo>
                <a:lnTo>
                  <a:pt x="1217" y="176"/>
                </a:lnTo>
                <a:lnTo>
                  <a:pt x="1217" y="180"/>
                </a:lnTo>
                <a:lnTo>
                  <a:pt x="1219" y="184"/>
                </a:lnTo>
                <a:lnTo>
                  <a:pt x="1220" y="187"/>
                </a:lnTo>
                <a:lnTo>
                  <a:pt x="1223" y="190"/>
                </a:lnTo>
                <a:lnTo>
                  <a:pt x="1226" y="193"/>
                </a:lnTo>
                <a:lnTo>
                  <a:pt x="1230" y="194"/>
                </a:lnTo>
                <a:lnTo>
                  <a:pt x="1234" y="196"/>
                </a:lnTo>
                <a:lnTo>
                  <a:pt x="1240" y="196"/>
                </a:lnTo>
                <a:lnTo>
                  <a:pt x="1247" y="194"/>
                </a:lnTo>
                <a:lnTo>
                  <a:pt x="1254" y="193"/>
                </a:lnTo>
                <a:lnTo>
                  <a:pt x="1260" y="189"/>
                </a:lnTo>
                <a:lnTo>
                  <a:pt x="1265" y="184"/>
                </a:lnTo>
                <a:close/>
                <a:moveTo>
                  <a:pt x="1335" y="193"/>
                </a:moveTo>
                <a:lnTo>
                  <a:pt x="1349" y="193"/>
                </a:lnTo>
                <a:lnTo>
                  <a:pt x="1349" y="76"/>
                </a:lnTo>
                <a:lnTo>
                  <a:pt x="1335" y="76"/>
                </a:lnTo>
                <a:lnTo>
                  <a:pt x="1335" y="48"/>
                </a:lnTo>
                <a:lnTo>
                  <a:pt x="1391" y="48"/>
                </a:lnTo>
                <a:lnTo>
                  <a:pt x="1391" y="66"/>
                </a:lnTo>
                <a:lnTo>
                  <a:pt x="1395" y="62"/>
                </a:lnTo>
                <a:lnTo>
                  <a:pt x="1402" y="58"/>
                </a:lnTo>
                <a:lnTo>
                  <a:pt x="1408" y="53"/>
                </a:lnTo>
                <a:lnTo>
                  <a:pt x="1415" y="50"/>
                </a:lnTo>
                <a:lnTo>
                  <a:pt x="1422" y="48"/>
                </a:lnTo>
                <a:lnTo>
                  <a:pt x="1429" y="45"/>
                </a:lnTo>
                <a:lnTo>
                  <a:pt x="1438" y="45"/>
                </a:lnTo>
                <a:lnTo>
                  <a:pt x="1446" y="43"/>
                </a:lnTo>
                <a:lnTo>
                  <a:pt x="1455" y="45"/>
                </a:lnTo>
                <a:lnTo>
                  <a:pt x="1463" y="46"/>
                </a:lnTo>
                <a:lnTo>
                  <a:pt x="1472" y="49"/>
                </a:lnTo>
                <a:lnTo>
                  <a:pt x="1474" y="50"/>
                </a:lnTo>
                <a:lnTo>
                  <a:pt x="1477" y="53"/>
                </a:lnTo>
                <a:lnTo>
                  <a:pt x="1483" y="59"/>
                </a:lnTo>
                <a:lnTo>
                  <a:pt x="1487" y="66"/>
                </a:lnTo>
                <a:lnTo>
                  <a:pt x="1489" y="73"/>
                </a:lnTo>
                <a:lnTo>
                  <a:pt x="1490" y="79"/>
                </a:lnTo>
                <a:lnTo>
                  <a:pt x="1490" y="83"/>
                </a:lnTo>
                <a:lnTo>
                  <a:pt x="1490" y="193"/>
                </a:lnTo>
                <a:lnTo>
                  <a:pt x="1504" y="193"/>
                </a:lnTo>
                <a:lnTo>
                  <a:pt x="1504" y="220"/>
                </a:lnTo>
                <a:lnTo>
                  <a:pt x="1436" y="220"/>
                </a:lnTo>
                <a:lnTo>
                  <a:pt x="1436" y="193"/>
                </a:lnTo>
                <a:lnTo>
                  <a:pt x="1446" y="193"/>
                </a:lnTo>
                <a:lnTo>
                  <a:pt x="1446" y="98"/>
                </a:lnTo>
                <a:lnTo>
                  <a:pt x="1446" y="93"/>
                </a:lnTo>
                <a:lnTo>
                  <a:pt x="1445" y="89"/>
                </a:lnTo>
                <a:lnTo>
                  <a:pt x="1443" y="84"/>
                </a:lnTo>
                <a:lnTo>
                  <a:pt x="1441" y="81"/>
                </a:lnTo>
                <a:lnTo>
                  <a:pt x="1438" y="80"/>
                </a:lnTo>
                <a:lnTo>
                  <a:pt x="1435" y="79"/>
                </a:lnTo>
                <a:lnTo>
                  <a:pt x="1429" y="77"/>
                </a:lnTo>
                <a:lnTo>
                  <a:pt x="1425" y="77"/>
                </a:lnTo>
                <a:lnTo>
                  <a:pt x="1416" y="77"/>
                </a:lnTo>
                <a:lnTo>
                  <a:pt x="1408" y="80"/>
                </a:lnTo>
                <a:lnTo>
                  <a:pt x="1400" y="83"/>
                </a:lnTo>
                <a:lnTo>
                  <a:pt x="1392" y="87"/>
                </a:lnTo>
                <a:lnTo>
                  <a:pt x="1392" y="193"/>
                </a:lnTo>
                <a:lnTo>
                  <a:pt x="1402" y="193"/>
                </a:lnTo>
                <a:lnTo>
                  <a:pt x="1402" y="220"/>
                </a:lnTo>
                <a:lnTo>
                  <a:pt x="1335" y="220"/>
                </a:lnTo>
                <a:lnTo>
                  <a:pt x="1335" y="193"/>
                </a:lnTo>
                <a:close/>
                <a:moveTo>
                  <a:pt x="1507" y="139"/>
                </a:moveTo>
                <a:lnTo>
                  <a:pt x="1507" y="128"/>
                </a:lnTo>
                <a:lnTo>
                  <a:pt x="1507" y="118"/>
                </a:lnTo>
                <a:lnTo>
                  <a:pt x="1508" y="108"/>
                </a:lnTo>
                <a:lnTo>
                  <a:pt x="1510" y="98"/>
                </a:lnTo>
                <a:lnTo>
                  <a:pt x="1513" y="91"/>
                </a:lnTo>
                <a:lnTo>
                  <a:pt x="1515" y="83"/>
                </a:lnTo>
                <a:lnTo>
                  <a:pt x="1520" y="76"/>
                </a:lnTo>
                <a:lnTo>
                  <a:pt x="1524" y="70"/>
                </a:lnTo>
                <a:lnTo>
                  <a:pt x="1528" y="65"/>
                </a:lnTo>
                <a:lnTo>
                  <a:pt x="1534" y="60"/>
                </a:lnTo>
                <a:lnTo>
                  <a:pt x="1539" y="56"/>
                </a:lnTo>
                <a:lnTo>
                  <a:pt x="1545" y="52"/>
                </a:lnTo>
                <a:lnTo>
                  <a:pt x="1552" y="49"/>
                </a:lnTo>
                <a:lnTo>
                  <a:pt x="1559" y="46"/>
                </a:lnTo>
                <a:lnTo>
                  <a:pt x="1568" y="45"/>
                </a:lnTo>
                <a:lnTo>
                  <a:pt x="1575" y="45"/>
                </a:lnTo>
                <a:lnTo>
                  <a:pt x="1583" y="43"/>
                </a:lnTo>
                <a:lnTo>
                  <a:pt x="1592" y="45"/>
                </a:lnTo>
                <a:lnTo>
                  <a:pt x="1600" y="45"/>
                </a:lnTo>
                <a:lnTo>
                  <a:pt x="1607" y="46"/>
                </a:lnTo>
                <a:lnTo>
                  <a:pt x="1614" y="49"/>
                </a:lnTo>
                <a:lnTo>
                  <a:pt x="1621" y="52"/>
                </a:lnTo>
                <a:lnTo>
                  <a:pt x="1628" y="56"/>
                </a:lnTo>
                <a:lnTo>
                  <a:pt x="1634" y="60"/>
                </a:lnTo>
                <a:lnTo>
                  <a:pt x="1640" y="65"/>
                </a:lnTo>
                <a:lnTo>
                  <a:pt x="1644" y="70"/>
                </a:lnTo>
                <a:lnTo>
                  <a:pt x="1648" y="76"/>
                </a:lnTo>
                <a:lnTo>
                  <a:pt x="1652" y="83"/>
                </a:lnTo>
                <a:lnTo>
                  <a:pt x="1655" y="91"/>
                </a:lnTo>
                <a:lnTo>
                  <a:pt x="1658" y="98"/>
                </a:lnTo>
                <a:lnTo>
                  <a:pt x="1659" y="108"/>
                </a:lnTo>
                <a:lnTo>
                  <a:pt x="1661" y="118"/>
                </a:lnTo>
                <a:lnTo>
                  <a:pt x="1661" y="128"/>
                </a:lnTo>
                <a:lnTo>
                  <a:pt x="1661" y="139"/>
                </a:lnTo>
                <a:lnTo>
                  <a:pt x="1661" y="149"/>
                </a:lnTo>
                <a:lnTo>
                  <a:pt x="1659" y="159"/>
                </a:lnTo>
                <a:lnTo>
                  <a:pt x="1658" y="169"/>
                </a:lnTo>
                <a:lnTo>
                  <a:pt x="1655" y="177"/>
                </a:lnTo>
                <a:lnTo>
                  <a:pt x="1652" y="184"/>
                </a:lnTo>
                <a:lnTo>
                  <a:pt x="1648" y="191"/>
                </a:lnTo>
                <a:lnTo>
                  <a:pt x="1644" y="197"/>
                </a:lnTo>
                <a:lnTo>
                  <a:pt x="1640" y="203"/>
                </a:lnTo>
                <a:lnTo>
                  <a:pt x="1634" y="207"/>
                </a:lnTo>
                <a:lnTo>
                  <a:pt x="1628" y="211"/>
                </a:lnTo>
                <a:lnTo>
                  <a:pt x="1621" y="215"/>
                </a:lnTo>
                <a:lnTo>
                  <a:pt x="1614" y="218"/>
                </a:lnTo>
                <a:lnTo>
                  <a:pt x="1607" y="220"/>
                </a:lnTo>
                <a:lnTo>
                  <a:pt x="1600" y="222"/>
                </a:lnTo>
                <a:lnTo>
                  <a:pt x="1592" y="222"/>
                </a:lnTo>
                <a:lnTo>
                  <a:pt x="1583" y="222"/>
                </a:lnTo>
                <a:lnTo>
                  <a:pt x="1575" y="222"/>
                </a:lnTo>
                <a:lnTo>
                  <a:pt x="1568" y="222"/>
                </a:lnTo>
                <a:lnTo>
                  <a:pt x="1559" y="220"/>
                </a:lnTo>
                <a:lnTo>
                  <a:pt x="1552" y="218"/>
                </a:lnTo>
                <a:lnTo>
                  <a:pt x="1545" y="215"/>
                </a:lnTo>
                <a:lnTo>
                  <a:pt x="1539" y="211"/>
                </a:lnTo>
                <a:lnTo>
                  <a:pt x="1534" y="207"/>
                </a:lnTo>
                <a:lnTo>
                  <a:pt x="1528" y="203"/>
                </a:lnTo>
                <a:lnTo>
                  <a:pt x="1524" y="197"/>
                </a:lnTo>
                <a:lnTo>
                  <a:pt x="1520" y="191"/>
                </a:lnTo>
                <a:lnTo>
                  <a:pt x="1515" y="184"/>
                </a:lnTo>
                <a:lnTo>
                  <a:pt x="1513" y="177"/>
                </a:lnTo>
                <a:lnTo>
                  <a:pt x="1510" y="169"/>
                </a:lnTo>
                <a:lnTo>
                  <a:pt x="1508" y="159"/>
                </a:lnTo>
                <a:lnTo>
                  <a:pt x="1507" y="149"/>
                </a:lnTo>
                <a:lnTo>
                  <a:pt x="1507" y="139"/>
                </a:lnTo>
                <a:close/>
                <a:moveTo>
                  <a:pt x="1617" y="146"/>
                </a:moveTo>
                <a:lnTo>
                  <a:pt x="1617" y="122"/>
                </a:lnTo>
                <a:lnTo>
                  <a:pt x="1616" y="111"/>
                </a:lnTo>
                <a:lnTo>
                  <a:pt x="1614" y="101"/>
                </a:lnTo>
                <a:lnTo>
                  <a:pt x="1611" y="93"/>
                </a:lnTo>
                <a:lnTo>
                  <a:pt x="1607" y="86"/>
                </a:lnTo>
                <a:lnTo>
                  <a:pt x="1603" y="81"/>
                </a:lnTo>
                <a:lnTo>
                  <a:pt x="1600" y="80"/>
                </a:lnTo>
                <a:lnTo>
                  <a:pt x="1597" y="79"/>
                </a:lnTo>
                <a:lnTo>
                  <a:pt x="1590" y="76"/>
                </a:lnTo>
                <a:lnTo>
                  <a:pt x="1583" y="76"/>
                </a:lnTo>
                <a:lnTo>
                  <a:pt x="1576" y="76"/>
                </a:lnTo>
                <a:lnTo>
                  <a:pt x="1570" y="79"/>
                </a:lnTo>
                <a:lnTo>
                  <a:pt x="1568" y="80"/>
                </a:lnTo>
                <a:lnTo>
                  <a:pt x="1565" y="81"/>
                </a:lnTo>
                <a:lnTo>
                  <a:pt x="1559" y="86"/>
                </a:lnTo>
                <a:lnTo>
                  <a:pt x="1556" y="93"/>
                </a:lnTo>
                <a:lnTo>
                  <a:pt x="1554" y="101"/>
                </a:lnTo>
                <a:lnTo>
                  <a:pt x="1552" y="111"/>
                </a:lnTo>
                <a:lnTo>
                  <a:pt x="1551" y="122"/>
                </a:lnTo>
                <a:lnTo>
                  <a:pt x="1551" y="146"/>
                </a:lnTo>
                <a:lnTo>
                  <a:pt x="1552" y="159"/>
                </a:lnTo>
                <a:lnTo>
                  <a:pt x="1554" y="169"/>
                </a:lnTo>
                <a:lnTo>
                  <a:pt x="1556" y="176"/>
                </a:lnTo>
                <a:lnTo>
                  <a:pt x="1559" y="183"/>
                </a:lnTo>
                <a:lnTo>
                  <a:pt x="1565" y="187"/>
                </a:lnTo>
                <a:lnTo>
                  <a:pt x="1568" y="189"/>
                </a:lnTo>
                <a:lnTo>
                  <a:pt x="1570" y="190"/>
                </a:lnTo>
                <a:lnTo>
                  <a:pt x="1576" y="193"/>
                </a:lnTo>
                <a:lnTo>
                  <a:pt x="1583" y="193"/>
                </a:lnTo>
                <a:lnTo>
                  <a:pt x="1590" y="193"/>
                </a:lnTo>
                <a:lnTo>
                  <a:pt x="1597" y="190"/>
                </a:lnTo>
                <a:lnTo>
                  <a:pt x="1600" y="189"/>
                </a:lnTo>
                <a:lnTo>
                  <a:pt x="1603" y="187"/>
                </a:lnTo>
                <a:lnTo>
                  <a:pt x="1607" y="183"/>
                </a:lnTo>
                <a:lnTo>
                  <a:pt x="1611" y="176"/>
                </a:lnTo>
                <a:lnTo>
                  <a:pt x="1614" y="169"/>
                </a:lnTo>
                <a:lnTo>
                  <a:pt x="1616" y="159"/>
                </a:lnTo>
                <a:lnTo>
                  <a:pt x="1617" y="146"/>
                </a:lnTo>
                <a:close/>
                <a:moveTo>
                  <a:pt x="1668" y="193"/>
                </a:moveTo>
                <a:lnTo>
                  <a:pt x="1682" y="193"/>
                </a:lnTo>
                <a:lnTo>
                  <a:pt x="1682" y="76"/>
                </a:lnTo>
                <a:lnTo>
                  <a:pt x="1668" y="76"/>
                </a:lnTo>
                <a:lnTo>
                  <a:pt x="1668" y="48"/>
                </a:lnTo>
                <a:lnTo>
                  <a:pt x="1723" y="48"/>
                </a:lnTo>
                <a:lnTo>
                  <a:pt x="1723" y="65"/>
                </a:lnTo>
                <a:lnTo>
                  <a:pt x="1734" y="56"/>
                </a:lnTo>
                <a:lnTo>
                  <a:pt x="1741" y="53"/>
                </a:lnTo>
                <a:lnTo>
                  <a:pt x="1747" y="50"/>
                </a:lnTo>
                <a:lnTo>
                  <a:pt x="1754" y="48"/>
                </a:lnTo>
                <a:lnTo>
                  <a:pt x="1761" y="45"/>
                </a:lnTo>
                <a:lnTo>
                  <a:pt x="1768" y="45"/>
                </a:lnTo>
                <a:lnTo>
                  <a:pt x="1777" y="43"/>
                </a:lnTo>
                <a:lnTo>
                  <a:pt x="1784" y="45"/>
                </a:lnTo>
                <a:lnTo>
                  <a:pt x="1791" y="45"/>
                </a:lnTo>
                <a:lnTo>
                  <a:pt x="1797" y="48"/>
                </a:lnTo>
                <a:lnTo>
                  <a:pt x="1802" y="49"/>
                </a:lnTo>
                <a:lnTo>
                  <a:pt x="1806" y="52"/>
                </a:lnTo>
                <a:lnTo>
                  <a:pt x="1811" y="56"/>
                </a:lnTo>
                <a:lnTo>
                  <a:pt x="1812" y="59"/>
                </a:lnTo>
                <a:lnTo>
                  <a:pt x="1813" y="60"/>
                </a:lnTo>
                <a:lnTo>
                  <a:pt x="1816" y="66"/>
                </a:lnTo>
                <a:lnTo>
                  <a:pt x="1828" y="58"/>
                </a:lnTo>
                <a:lnTo>
                  <a:pt x="1833" y="53"/>
                </a:lnTo>
                <a:lnTo>
                  <a:pt x="1840" y="50"/>
                </a:lnTo>
                <a:lnTo>
                  <a:pt x="1847" y="48"/>
                </a:lnTo>
                <a:lnTo>
                  <a:pt x="1854" y="46"/>
                </a:lnTo>
                <a:lnTo>
                  <a:pt x="1863" y="45"/>
                </a:lnTo>
                <a:lnTo>
                  <a:pt x="1871" y="43"/>
                </a:lnTo>
                <a:lnTo>
                  <a:pt x="1880" y="45"/>
                </a:lnTo>
                <a:lnTo>
                  <a:pt x="1888" y="46"/>
                </a:lnTo>
                <a:lnTo>
                  <a:pt x="1895" y="49"/>
                </a:lnTo>
                <a:lnTo>
                  <a:pt x="1898" y="50"/>
                </a:lnTo>
                <a:lnTo>
                  <a:pt x="1901" y="53"/>
                </a:lnTo>
                <a:lnTo>
                  <a:pt x="1907" y="59"/>
                </a:lnTo>
                <a:lnTo>
                  <a:pt x="1910" y="66"/>
                </a:lnTo>
                <a:lnTo>
                  <a:pt x="1911" y="70"/>
                </a:lnTo>
                <a:lnTo>
                  <a:pt x="1912" y="74"/>
                </a:lnTo>
                <a:lnTo>
                  <a:pt x="1912" y="84"/>
                </a:lnTo>
                <a:lnTo>
                  <a:pt x="1912" y="193"/>
                </a:lnTo>
                <a:lnTo>
                  <a:pt x="1926" y="193"/>
                </a:lnTo>
                <a:lnTo>
                  <a:pt x="1926" y="220"/>
                </a:lnTo>
                <a:lnTo>
                  <a:pt x="1860" y="220"/>
                </a:lnTo>
                <a:lnTo>
                  <a:pt x="1860" y="193"/>
                </a:lnTo>
                <a:lnTo>
                  <a:pt x="1870" y="193"/>
                </a:lnTo>
                <a:lnTo>
                  <a:pt x="1870" y="98"/>
                </a:lnTo>
                <a:lnTo>
                  <a:pt x="1869" y="93"/>
                </a:lnTo>
                <a:lnTo>
                  <a:pt x="1869" y="89"/>
                </a:lnTo>
                <a:lnTo>
                  <a:pt x="1867" y="84"/>
                </a:lnTo>
                <a:lnTo>
                  <a:pt x="1864" y="81"/>
                </a:lnTo>
                <a:lnTo>
                  <a:pt x="1862" y="80"/>
                </a:lnTo>
                <a:lnTo>
                  <a:pt x="1859" y="79"/>
                </a:lnTo>
                <a:lnTo>
                  <a:pt x="1854" y="77"/>
                </a:lnTo>
                <a:lnTo>
                  <a:pt x="1849" y="77"/>
                </a:lnTo>
                <a:lnTo>
                  <a:pt x="1842" y="77"/>
                </a:lnTo>
                <a:lnTo>
                  <a:pt x="1837" y="79"/>
                </a:lnTo>
                <a:lnTo>
                  <a:pt x="1833" y="80"/>
                </a:lnTo>
                <a:lnTo>
                  <a:pt x="1826" y="83"/>
                </a:lnTo>
                <a:lnTo>
                  <a:pt x="1819" y="87"/>
                </a:lnTo>
                <a:lnTo>
                  <a:pt x="1819" y="98"/>
                </a:lnTo>
                <a:lnTo>
                  <a:pt x="1819" y="193"/>
                </a:lnTo>
                <a:lnTo>
                  <a:pt x="1829" y="193"/>
                </a:lnTo>
                <a:lnTo>
                  <a:pt x="1829" y="220"/>
                </a:lnTo>
                <a:lnTo>
                  <a:pt x="1765" y="220"/>
                </a:lnTo>
                <a:lnTo>
                  <a:pt x="1765" y="193"/>
                </a:lnTo>
                <a:lnTo>
                  <a:pt x="1775" y="193"/>
                </a:lnTo>
                <a:lnTo>
                  <a:pt x="1775" y="98"/>
                </a:lnTo>
                <a:lnTo>
                  <a:pt x="1775" y="93"/>
                </a:lnTo>
                <a:lnTo>
                  <a:pt x="1775" y="89"/>
                </a:lnTo>
                <a:lnTo>
                  <a:pt x="1774" y="86"/>
                </a:lnTo>
                <a:lnTo>
                  <a:pt x="1771" y="81"/>
                </a:lnTo>
                <a:lnTo>
                  <a:pt x="1768" y="80"/>
                </a:lnTo>
                <a:lnTo>
                  <a:pt x="1765" y="79"/>
                </a:lnTo>
                <a:lnTo>
                  <a:pt x="1761" y="77"/>
                </a:lnTo>
                <a:lnTo>
                  <a:pt x="1756" y="77"/>
                </a:lnTo>
                <a:lnTo>
                  <a:pt x="1748" y="77"/>
                </a:lnTo>
                <a:lnTo>
                  <a:pt x="1740" y="80"/>
                </a:lnTo>
                <a:lnTo>
                  <a:pt x="1733" y="83"/>
                </a:lnTo>
                <a:lnTo>
                  <a:pt x="1726" y="87"/>
                </a:lnTo>
                <a:lnTo>
                  <a:pt x="1726" y="193"/>
                </a:lnTo>
                <a:lnTo>
                  <a:pt x="1736" y="193"/>
                </a:lnTo>
                <a:lnTo>
                  <a:pt x="1736" y="220"/>
                </a:lnTo>
                <a:lnTo>
                  <a:pt x="1668" y="220"/>
                </a:lnTo>
                <a:lnTo>
                  <a:pt x="1668" y="193"/>
                </a:lnTo>
                <a:close/>
                <a:moveTo>
                  <a:pt x="1936" y="177"/>
                </a:moveTo>
                <a:lnTo>
                  <a:pt x="1936" y="169"/>
                </a:lnTo>
                <a:lnTo>
                  <a:pt x="1936" y="163"/>
                </a:lnTo>
                <a:lnTo>
                  <a:pt x="1936" y="158"/>
                </a:lnTo>
                <a:lnTo>
                  <a:pt x="1939" y="149"/>
                </a:lnTo>
                <a:lnTo>
                  <a:pt x="1945" y="142"/>
                </a:lnTo>
                <a:lnTo>
                  <a:pt x="1948" y="138"/>
                </a:lnTo>
                <a:lnTo>
                  <a:pt x="1951" y="135"/>
                </a:lnTo>
                <a:lnTo>
                  <a:pt x="1958" y="131"/>
                </a:lnTo>
                <a:lnTo>
                  <a:pt x="1967" y="127"/>
                </a:lnTo>
                <a:lnTo>
                  <a:pt x="1976" y="124"/>
                </a:lnTo>
                <a:lnTo>
                  <a:pt x="1987" y="122"/>
                </a:lnTo>
                <a:lnTo>
                  <a:pt x="2025" y="115"/>
                </a:lnTo>
                <a:lnTo>
                  <a:pt x="2025" y="100"/>
                </a:lnTo>
                <a:lnTo>
                  <a:pt x="2025" y="94"/>
                </a:lnTo>
                <a:lnTo>
                  <a:pt x="2024" y="90"/>
                </a:lnTo>
                <a:lnTo>
                  <a:pt x="2021" y="86"/>
                </a:lnTo>
                <a:lnTo>
                  <a:pt x="2018" y="83"/>
                </a:lnTo>
                <a:lnTo>
                  <a:pt x="2014" y="81"/>
                </a:lnTo>
                <a:lnTo>
                  <a:pt x="2007" y="80"/>
                </a:lnTo>
                <a:lnTo>
                  <a:pt x="2000" y="79"/>
                </a:lnTo>
                <a:lnTo>
                  <a:pt x="1991" y="79"/>
                </a:lnTo>
                <a:lnTo>
                  <a:pt x="1980" y="79"/>
                </a:lnTo>
                <a:lnTo>
                  <a:pt x="1969" y="80"/>
                </a:lnTo>
                <a:lnTo>
                  <a:pt x="1958" y="81"/>
                </a:lnTo>
                <a:lnTo>
                  <a:pt x="1948" y="84"/>
                </a:lnTo>
                <a:lnTo>
                  <a:pt x="1948" y="56"/>
                </a:lnTo>
                <a:lnTo>
                  <a:pt x="1960" y="52"/>
                </a:lnTo>
                <a:lnTo>
                  <a:pt x="1976" y="48"/>
                </a:lnTo>
                <a:lnTo>
                  <a:pt x="1993" y="45"/>
                </a:lnTo>
                <a:lnTo>
                  <a:pt x="2001" y="45"/>
                </a:lnTo>
                <a:lnTo>
                  <a:pt x="2011" y="43"/>
                </a:lnTo>
                <a:lnTo>
                  <a:pt x="2024" y="45"/>
                </a:lnTo>
                <a:lnTo>
                  <a:pt x="2031" y="45"/>
                </a:lnTo>
                <a:lnTo>
                  <a:pt x="2037" y="46"/>
                </a:lnTo>
                <a:lnTo>
                  <a:pt x="2047" y="50"/>
                </a:lnTo>
                <a:lnTo>
                  <a:pt x="2051" y="52"/>
                </a:lnTo>
                <a:lnTo>
                  <a:pt x="2055" y="55"/>
                </a:lnTo>
                <a:lnTo>
                  <a:pt x="2058" y="58"/>
                </a:lnTo>
                <a:lnTo>
                  <a:pt x="2061" y="62"/>
                </a:lnTo>
                <a:lnTo>
                  <a:pt x="2064" y="66"/>
                </a:lnTo>
                <a:lnTo>
                  <a:pt x="2065" y="70"/>
                </a:lnTo>
                <a:lnTo>
                  <a:pt x="2068" y="76"/>
                </a:lnTo>
                <a:lnTo>
                  <a:pt x="2069" y="80"/>
                </a:lnTo>
                <a:lnTo>
                  <a:pt x="2069" y="87"/>
                </a:lnTo>
                <a:lnTo>
                  <a:pt x="2069" y="93"/>
                </a:lnTo>
                <a:lnTo>
                  <a:pt x="2069" y="182"/>
                </a:lnTo>
                <a:lnTo>
                  <a:pt x="2071" y="187"/>
                </a:lnTo>
                <a:lnTo>
                  <a:pt x="2072" y="190"/>
                </a:lnTo>
                <a:lnTo>
                  <a:pt x="2075" y="193"/>
                </a:lnTo>
                <a:lnTo>
                  <a:pt x="2079" y="193"/>
                </a:lnTo>
                <a:lnTo>
                  <a:pt x="2085" y="193"/>
                </a:lnTo>
                <a:lnTo>
                  <a:pt x="2085" y="218"/>
                </a:lnTo>
                <a:lnTo>
                  <a:pt x="2076" y="221"/>
                </a:lnTo>
                <a:lnTo>
                  <a:pt x="2071" y="221"/>
                </a:lnTo>
                <a:lnTo>
                  <a:pt x="2062" y="222"/>
                </a:lnTo>
                <a:lnTo>
                  <a:pt x="2055" y="221"/>
                </a:lnTo>
                <a:lnTo>
                  <a:pt x="2049" y="221"/>
                </a:lnTo>
                <a:lnTo>
                  <a:pt x="2044" y="218"/>
                </a:lnTo>
                <a:lnTo>
                  <a:pt x="2040" y="217"/>
                </a:lnTo>
                <a:lnTo>
                  <a:pt x="2038" y="215"/>
                </a:lnTo>
                <a:lnTo>
                  <a:pt x="2037" y="214"/>
                </a:lnTo>
                <a:lnTo>
                  <a:pt x="2034" y="210"/>
                </a:lnTo>
                <a:lnTo>
                  <a:pt x="2032" y="206"/>
                </a:lnTo>
                <a:lnTo>
                  <a:pt x="2031" y="201"/>
                </a:lnTo>
                <a:lnTo>
                  <a:pt x="2027" y="207"/>
                </a:lnTo>
                <a:lnTo>
                  <a:pt x="2023" y="211"/>
                </a:lnTo>
                <a:lnTo>
                  <a:pt x="2017" y="214"/>
                </a:lnTo>
                <a:lnTo>
                  <a:pt x="2011" y="217"/>
                </a:lnTo>
                <a:lnTo>
                  <a:pt x="2004" y="220"/>
                </a:lnTo>
                <a:lnTo>
                  <a:pt x="1999" y="221"/>
                </a:lnTo>
                <a:lnTo>
                  <a:pt x="1991" y="222"/>
                </a:lnTo>
                <a:lnTo>
                  <a:pt x="1984" y="222"/>
                </a:lnTo>
                <a:lnTo>
                  <a:pt x="1973" y="222"/>
                </a:lnTo>
                <a:lnTo>
                  <a:pt x="1967" y="221"/>
                </a:lnTo>
                <a:lnTo>
                  <a:pt x="1963" y="220"/>
                </a:lnTo>
                <a:lnTo>
                  <a:pt x="1955" y="217"/>
                </a:lnTo>
                <a:lnTo>
                  <a:pt x="1948" y="211"/>
                </a:lnTo>
                <a:lnTo>
                  <a:pt x="1945" y="208"/>
                </a:lnTo>
                <a:lnTo>
                  <a:pt x="1943" y="206"/>
                </a:lnTo>
                <a:lnTo>
                  <a:pt x="1939" y="197"/>
                </a:lnTo>
                <a:lnTo>
                  <a:pt x="1936" y="187"/>
                </a:lnTo>
                <a:lnTo>
                  <a:pt x="1936" y="177"/>
                </a:lnTo>
                <a:close/>
                <a:moveTo>
                  <a:pt x="2025" y="184"/>
                </a:moveTo>
                <a:lnTo>
                  <a:pt x="2025" y="141"/>
                </a:lnTo>
                <a:lnTo>
                  <a:pt x="2003" y="142"/>
                </a:lnTo>
                <a:lnTo>
                  <a:pt x="1997" y="144"/>
                </a:lnTo>
                <a:lnTo>
                  <a:pt x="1993" y="144"/>
                </a:lnTo>
                <a:lnTo>
                  <a:pt x="1989" y="146"/>
                </a:lnTo>
                <a:lnTo>
                  <a:pt x="1984" y="148"/>
                </a:lnTo>
                <a:lnTo>
                  <a:pt x="1982" y="152"/>
                </a:lnTo>
                <a:lnTo>
                  <a:pt x="1979" y="155"/>
                </a:lnTo>
                <a:lnTo>
                  <a:pt x="1979" y="160"/>
                </a:lnTo>
                <a:lnTo>
                  <a:pt x="1977" y="166"/>
                </a:lnTo>
                <a:lnTo>
                  <a:pt x="1977" y="176"/>
                </a:lnTo>
                <a:lnTo>
                  <a:pt x="1977" y="180"/>
                </a:lnTo>
                <a:lnTo>
                  <a:pt x="1979" y="184"/>
                </a:lnTo>
                <a:lnTo>
                  <a:pt x="1982" y="187"/>
                </a:lnTo>
                <a:lnTo>
                  <a:pt x="1983" y="190"/>
                </a:lnTo>
                <a:lnTo>
                  <a:pt x="1987" y="193"/>
                </a:lnTo>
                <a:lnTo>
                  <a:pt x="1990" y="194"/>
                </a:lnTo>
                <a:lnTo>
                  <a:pt x="1994" y="196"/>
                </a:lnTo>
                <a:lnTo>
                  <a:pt x="2000" y="196"/>
                </a:lnTo>
                <a:lnTo>
                  <a:pt x="2007" y="194"/>
                </a:lnTo>
                <a:lnTo>
                  <a:pt x="2014" y="193"/>
                </a:lnTo>
                <a:lnTo>
                  <a:pt x="2021" y="189"/>
                </a:lnTo>
                <a:lnTo>
                  <a:pt x="2025" y="18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0" name="Freeform 169">
            <a:extLst>
              <a:ext uri="{FF2B5EF4-FFF2-40B4-BE49-F238E27FC236}">
                <a16:creationId xmlns:a16="http://schemas.microsoft.com/office/drawing/2014/main" id="{2DA70F16-5BBD-B9AA-2B98-F1347DE54609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536160" y="5805264"/>
            <a:ext cx="460394" cy="72000"/>
          </a:xfrm>
          <a:custGeom>
            <a:avLst/>
            <a:gdLst>
              <a:gd name="T0" fmla="*/ 1807 w 1815"/>
              <a:gd name="T1" fmla="*/ 37 h 283"/>
              <a:gd name="T2" fmla="*/ 1026 w 1815"/>
              <a:gd name="T3" fmla="*/ 14 h 283"/>
              <a:gd name="T4" fmla="*/ 1150 w 1815"/>
              <a:gd name="T5" fmla="*/ 21 h 283"/>
              <a:gd name="T6" fmla="*/ 1085 w 1815"/>
              <a:gd name="T7" fmla="*/ 75 h 283"/>
              <a:gd name="T8" fmla="*/ 986 w 1815"/>
              <a:gd name="T9" fmla="*/ 162 h 283"/>
              <a:gd name="T10" fmla="*/ 1119 w 1815"/>
              <a:gd name="T11" fmla="*/ 206 h 283"/>
              <a:gd name="T12" fmla="*/ 1043 w 1815"/>
              <a:gd name="T13" fmla="*/ 168 h 283"/>
              <a:gd name="T14" fmla="*/ 1033 w 1815"/>
              <a:gd name="T15" fmla="*/ 78 h 283"/>
              <a:gd name="T16" fmla="*/ 1150 w 1815"/>
              <a:gd name="T17" fmla="*/ 118 h 283"/>
              <a:gd name="T18" fmla="*/ 1096 w 1815"/>
              <a:gd name="T19" fmla="*/ 276 h 283"/>
              <a:gd name="T20" fmla="*/ 961 w 1815"/>
              <a:gd name="T21" fmla="*/ 166 h 283"/>
              <a:gd name="T22" fmla="*/ 1505 w 1815"/>
              <a:gd name="T23" fmla="*/ 266 h 283"/>
              <a:gd name="T24" fmla="*/ 1520 w 1815"/>
              <a:gd name="T25" fmla="*/ 100 h 283"/>
              <a:gd name="T26" fmla="*/ 1632 w 1815"/>
              <a:gd name="T27" fmla="*/ 118 h 283"/>
              <a:gd name="T28" fmla="*/ 1721 w 1815"/>
              <a:gd name="T29" fmla="*/ 204 h 283"/>
              <a:gd name="T30" fmla="*/ 1666 w 1815"/>
              <a:gd name="T31" fmla="*/ 235 h 283"/>
              <a:gd name="T32" fmla="*/ 1647 w 1815"/>
              <a:gd name="T33" fmla="*/ 252 h 283"/>
              <a:gd name="T34" fmla="*/ 1578 w 1815"/>
              <a:gd name="T35" fmla="*/ 188 h 283"/>
              <a:gd name="T36" fmla="*/ 137 w 1815"/>
              <a:gd name="T37" fmla="*/ 13 h 283"/>
              <a:gd name="T38" fmla="*/ 172 w 1815"/>
              <a:gd name="T39" fmla="*/ 138 h 283"/>
              <a:gd name="T40" fmla="*/ 129 w 1815"/>
              <a:gd name="T41" fmla="*/ 164 h 283"/>
              <a:gd name="T42" fmla="*/ 92 w 1815"/>
              <a:gd name="T43" fmla="*/ 23 h 283"/>
              <a:gd name="T44" fmla="*/ 72 w 1815"/>
              <a:gd name="T45" fmla="*/ 175 h 283"/>
              <a:gd name="T46" fmla="*/ 203 w 1815"/>
              <a:gd name="T47" fmla="*/ 216 h 283"/>
              <a:gd name="T48" fmla="*/ 21 w 1815"/>
              <a:gd name="T49" fmla="*/ 272 h 283"/>
              <a:gd name="T50" fmla="*/ 37 w 1815"/>
              <a:gd name="T51" fmla="*/ 199 h 283"/>
              <a:gd name="T52" fmla="*/ 42 w 1815"/>
              <a:gd name="T53" fmla="*/ 17 h 283"/>
              <a:gd name="T54" fmla="*/ 1170 w 1815"/>
              <a:gd name="T55" fmla="*/ 114 h 283"/>
              <a:gd name="T56" fmla="*/ 1240 w 1815"/>
              <a:gd name="T57" fmla="*/ 238 h 283"/>
              <a:gd name="T58" fmla="*/ 1252 w 1815"/>
              <a:gd name="T59" fmla="*/ 113 h 283"/>
              <a:gd name="T60" fmla="*/ 1312 w 1815"/>
              <a:gd name="T61" fmla="*/ 220 h 283"/>
              <a:gd name="T62" fmla="*/ 1263 w 1815"/>
              <a:gd name="T63" fmla="*/ 262 h 283"/>
              <a:gd name="T64" fmla="*/ 288 w 1815"/>
              <a:gd name="T65" fmla="*/ 140 h 283"/>
              <a:gd name="T66" fmla="*/ 294 w 1815"/>
              <a:gd name="T67" fmla="*/ 226 h 283"/>
              <a:gd name="T68" fmla="*/ 319 w 1815"/>
              <a:gd name="T69" fmla="*/ 275 h 283"/>
              <a:gd name="T70" fmla="*/ 212 w 1815"/>
              <a:gd name="T71" fmla="*/ 183 h 283"/>
              <a:gd name="T72" fmla="*/ 379 w 1815"/>
              <a:gd name="T73" fmla="*/ 200 h 283"/>
              <a:gd name="T74" fmla="*/ 428 w 1815"/>
              <a:gd name="T75" fmla="*/ 118 h 283"/>
              <a:gd name="T76" fmla="*/ 526 w 1815"/>
              <a:gd name="T77" fmla="*/ 261 h 283"/>
              <a:gd name="T78" fmla="*/ 451 w 1815"/>
              <a:gd name="T79" fmla="*/ 145 h 283"/>
              <a:gd name="T80" fmla="*/ 411 w 1815"/>
              <a:gd name="T81" fmla="*/ 282 h 283"/>
              <a:gd name="T82" fmla="*/ 1407 w 1815"/>
              <a:gd name="T83" fmla="*/ 250 h 283"/>
              <a:gd name="T84" fmla="*/ 1392 w 1815"/>
              <a:gd name="T85" fmla="*/ 142 h 283"/>
              <a:gd name="T86" fmla="*/ 1444 w 1815"/>
              <a:gd name="T87" fmla="*/ 103 h 283"/>
              <a:gd name="T88" fmla="*/ 1418 w 1815"/>
              <a:gd name="T89" fmla="*/ 271 h 283"/>
              <a:gd name="T90" fmla="*/ 678 w 1815"/>
              <a:gd name="T91" fmla="*/ 237 h 283"/>
              <a:gd name="T92" fmla="*/ 544 w 1815"/>
              <a:gd name="T93" fmla="*/ 281 h 283"/>
              <a:gd name="T94" fmla="*/ 622 w 1815"/>
              <a:gd name="T95" fmla="*/ 234 h 283"/>
              <a:gd name="T96" fmla="*/ 530 w 1815"/>
              <a:gd name="T97" fmla="*/ 152 h 283"/>
              <a:gd name="T98" fmla="*/ 668 w 1815"/>
              <a:gd name="T99" fmla="*/ 106 h 283"/>
              <a:gd name="T100" fmla="*/ 591 w 1815"/>
              <a:gd name="T101" fmla="*/ 169 h 283"/>
              <a:gd name="T102" fmla="*/ 680 w 1815"/>
              <a:gd name="T103" fmla="*/ 223 h 283"/>
              <a:gd name="T104" fmla="*/ 1804 w 1815"/>
              <a:gd name="T105" fmla="*/ 135 h 283"/>
              <a:gd name="T106" fmla="*/ 1773 w 1815"/>
              <a:gd name="T107" fmla="*/ 278 h 283"/>
              <a:gd name="T108" fmla="*/ 689 w 1815"/>
              <a:gd name="T109" fmla="*/ 127 h 283"/>
              <a:gd name="T110" fmla="*/ 760 w 1815"/>
              <a:gd name="T111" fmla="*/ 197 h 283"/>
              <a:gd name="T112" fmla="*/ 708 w 1815"/>
              <a:gd name="T113" fmla="*/ 247 h 283"/>
              <a:gd name="T114" fmla="*/ 883 w 1815"/>
              <a:gd name="T115" fmla="*/ 224 h 283"/>
              <a:gd name="T116" fmla="*/ 729 w 1815"/>
              <a:gd name="T117" fmla="*/ 7 h 283"/>
              <a:gd name="T118" fmla="*/ 695 w 1815"/>
              <a:gd name="T119" fmla="*/ 41 h 283"/>
              <a:gd name="T120" fmla="*/ 319 w 1815"/>
              <a:gd name="T121" fmla="*/ 7 h 283"/>
              <a:gd name="T122" fmla="*/ 249 w 1815"/>
              <a:gd name="T123" fmla="*/ 73 h 283"/>
              <a:gd name="T124" fmla="*/ 274 w 1815"/>
              <a:gd name="T125" fmla="*/ 39 h 2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815" h="283">
                <a:moveTo>
                  <a:pt x="1772" y="70"/>
                </a:moveTo>
                <a:lnTo>
                  <a:pt x="1770" y="70"/>
                </a:lnTo>
                <a:lnTo>
                  <a:pt x="1769" y="70"/>
                </a:lnTo>
                <a:lnTo>
                  <a:pt x="1766" y="68"/>
                </a:lnTo>
                <a:lnTo>
                  <a:pt x="1742" y="39"/>
                </a:lnTo>
                <a:lnTo>
                  <a:pt x="1741" y="37"/>
                </a:lnTo>
                <a:lnTo>
                  <a:pt x="1741" y="34"/>
                </a:lnTo>
                <a:lnTo>
                  <a:pt x="1742" y="31"/>
                </a:lnTo>
                <a:lnTo>
                  <a:pt x="1745" y="28"/>
                </a:lnTo>
                <a:lnTo>
                  <a:pt x="1752" y="23"/>
                </a:lnTo>
                <a:lnTo>
                  <a:pt x="1757" y="17"/>
                </a:lnTo>
                <a:lnTo>
                  <a:pt x="1770" y="4"/>
                </a:lnTo>
                <a:lnTo>
                  <a:pt x="1773" y="1"/>
                </a:lnTo>
                <a:lnTo>
                  <a:pt x="1776" y="0"/>
                </a:lnTo>
                <a:lnTo>
                  <a:pt x="1779" y="1"/>
                </a:lnTo>
                <a:lnTo>
                  <a:pt x="1783" y="4"/>
                </a:lnTo>
                <a:lnTo>
                  <a:pt x="1789" y="10"/>
                </a:lnTo>
                <a:lnTo>
                  <a:pt x="1794" y="17"/>
                </a:lnTo>
                <a:lnTo>
                  <a:pt x="1804" y="30"/>
                </a:lnTo>
                <a:lnTo>
                  <a:pt x="1807" y="34"/>
                </a:lnTo>
                <a:lnTo>
                  <a:pt x="1807" y="37"/>
                </a:lnTo>
                <a:lnTo>
                  <a:pt x="1807" y="38"/>
                </a:lnTo>
                <a:lnTo>
                  <a:pt x="1807" y="39"/>
                </a:lnTo>
                <a:lnTo>
                  <a:pt x="1804" y="44"/>
                </a:lnTo>
                <a:lnTo>
                  <a:pt x="1776" y="69"/>
                </a:lnTo>
                <a:lnTo>
                  <a:pt x="1772" y="70"/>
                </a:lnTo>
                <a:close/>
                <a:moveTo>
                  <a:pt x="958" y="133"/>
                </a:moveTo>
                <a:lnTo>
                  <a:pt x="958" y="124"/>
                </a:lnTo>
                <a:lnTo>
                  <a:pt x="959" y="117"/>
                </a:lnTo>
                <a:lnTo>
                  <a:pt x="959" y="109"/>
                </a:lnTo>
                <a:lnTo>
                  <a:pt x="962" y="100"/>
                </a:lnTo>
                <a:lnTo>
                  <a:pt x="963" y="93"/>
                </a:lnTo>
                <a:lnTo>
                  <a:pt x="966" y="86"/>
                </a:lnTo>
                <a:lnTo>
                  <a:pt x="972" y="72"/>
                </a:lnTo>
                <a:lnTo>
                  <a:pt x="980" y="58"/>
                </a:lnTo>
                <a:lnTo>
                  <a:pt x="985" y="51"/>
                </a:lnTo>
                <a:lnTo>
                  <a:pt x="990" y="45"/>
                </a:lnTo>
                <a:lnTo>
                  <a:pt x="996" y="39"/>
                </a:lnTo>
                <a:lnTo>
                  <a:pt x="1002" y="32"/>
                </a:lnTo>
                <a:lnTo>
                  <a:pt x="1014" y="21"/>
                </a:lnTo>
                <a:lnTo>
                  <a:pt x="1020" y="17"/>
                </a:lnTo>
                <a:lnTo>
                  <a:pt x="1026" y="14"/>
                </a:lnTo>
                <a:lnTo>
                  <a:pt x="1038" y="8"/>
                </a:lnTo>
                <a:lnTo>
                  <a:pt x="1044" y="7"/>
                </a:lnTo>
                <a:lnTo>
                  <a:pt x="1050" y="4"/>
                </a:lnTo>
                <a:lnTo>
                  <a:pt x="1055" y="4"/>
                </a:lnTo>
                <a:lnTo>
                  <a:pt x="1062" y="3"/>
                </a:lnTo>
                <a:lnTo>
                  <a:pt x="1068" y="3"/>
                </a:lnTo>
                <a:lnTo>
                  <a:pt x="1074" y="4"/>
                </a:lnTo>
                <a:lnTo>
                  <a:pt x="1081" y="6"/>
                </a:lnTo>
                <a:lnTo>
                  <a:pt x="1086" y="7"/>
                </a:lnTo>
                <a:lnTo>
                  <a:pt x="1098" y="11"/>
                </a:lnTo>
                <a:lnTo>
                  <a:pt x="1105" y="14"/>
                </a:lnTo>
                <a:lnTo>
                  <a:pt x="1110" y="18"/>
                </a:lnTo>
                <a:lnTo>
                  <a:pt x="1116" y="23"/>
                </a:lnTo>
                <a:lnTo>
                  <a:pt x="1123" y="25"/>
                </a:lnTo>
                <a:lnTo>
                  <a:pt x="1129" y="27"/>
                </a:lnTo>
                <a:lnTo>
                  <a:pt x="1136" y="28"/>
                </a:lnTo>
                <a:lnTo>
                  <a:pt x="1139" y="28"/>
                </a:lnTo>
                <a:lnTo>
                  <a:pt x="1141" y="27"/>
                </a:lnTo>
                <a:lnTo>
                  <a:pt x="1144" y="25"/>
                </a:lnTo>
                <a:lnTo>
                  <a:pt x="1147" y="24"/>
                </a:lnTo>
                <a:lnTo>
                  <a:pt x="1150" y="21"/>
                </a:lnTo>
                <a:lnTo>
                  <a:pt x="1153" y="20"/>
                </a:lnTo>
                <a:lnTo>
                  <a:pt x="1156" y="20"/>
                </a:lnTo>
                <a:lnTo>
                  <a:pt x="1158" y="20"/>
                </a:lnTo>
                <a:lnTo>
                  <a:pt x="1161" y="23"/>
                </a:lnTo>
                <a:lnTo>
                  <a:pt x="1164" y="24"/>
                </a:lnTo>
                <a:lnTo>
                  <a:pt x="1166" y="27"/>
                </a:lnTo>
                <a:lnTo>
                  <a:pt x="1166" y="31"/>
                </a:lnTo>
                <a:lnTo>
                  <a:pt x="1164" y="34"/>
                </a:lnTo>
                <a:lnTo>
                  <a:pt x="1160" y="42"/>
                </a:lnTo>
                <a:lnTo>
                  <a:pt x="1154" y="51"/>
                </a:lnTo>
                <a:lnTo>
                  <a:pt x="1151" y="55"/>
                </a:lnTo>
                <a:lnTo>
                  <a:pt x="1149" y="59"/>
                </a:lnTo>
                <a:lnTo>
                  <a:pt x="1140" y="65"/>
                </a:lnTo>
                <a:lnTo>
                  <a:pt x="1133" y="70"/>
                </a:lnTo>
                <a:lnTo>
                  <a:pt x="1125" y="75"/>
                </a:lnTo>
                <a:lnTo>
                  <a:pt x="1117" y="76"/>
                </a:lnTo>
                <a:lnTo>
                  <a:pt x="1109" y="78"/>
                </a:lnTo>
                <a:lnTo>
                  <a:pt x="1102" y="79"/>
                </a:lnTo>
                <a:lnTo>
                  <a:pt x="1093" y="78"/>
                </a:lnTo>
                <a:lnTo>
                  <a:pt x="1089" y="76"/>
                </a:lnTo>
                <a:lnTo>
                  <a:pt x="1085" y="75"/>
                </a:lnTo>
                <a:lnTo>
                  <a:pt x="1077" y="70"/>
                </a:lnTo>
                <a:lnTo>
                  <a:pt x="1069" y="66"/>
                </a:lnTo>
                <a:lnTo>
                  <a:pt x="1061" y="62"/>
                </a:lnTo>
                <a:lnTo>
                  <a:pt x="1054" y="59"/>
                </a:lnTo>
                <a:lnTo>
                  <a:pt x="1045" y="58"/>
                </a:lnTo>
                <a:lnTo>
                  <a:pt x="1037" y="56"/>
                </a:lnTo>
                <a:lnTo>
                  <a:pt x="1030" y="56"/>
                </a:lnTo>
                <a:lnTo>
                  <a:pt x="1023" y="59"/>
                </a:lnTo>
                <a:lnTo>
                  <a:pt x="1016" y="62"/>
                </a:lnTo>
                <a:lnTo>
                  <a:pt x="1009" y="68"/>
                </a:lnTo>
                <a:lnTo>
                  <a:pt x="1002" y="73"/>
                </a:lnTo>
                <a:lnTo>
                  <a:pt x="996" y="80"/>
                </a:lnTo>
                <a:lnTo>
                  <a:pt x="992" y="87"/>
                </a:lnTo>
                <a:lnTo>
                  <a:pt x="988" y="96"/>
                </a:lnTo>
                <a:lnTo>
                  <a:pt x="985" y="104"/>
                </a:lnTo>
                <a:lnTo>
                  <a:pt x="982" y="113"/>
                </a:lnTo>
                <a:lnTo>
                  <a:pt x="982" y="123"/>
                </a:lnTo>
                <a:lnTo>
                  <a:pt x="982" y="133"/>
                </a:lnTo>
                <a:lnTo>
                  <a:pt x="982" y="142"/>
                </a:lnTo>
                <a:lnTo>
                  <a:pt x="983" y="152"/>
                </a:lnTo>
                <a:lnTo>
                  <a:pt x="986" y="162"/>
                </a:lnTo>
                <a:lnTo>
                  <a:pt x="990" y="172"/>
                </a:lnTo>
                <a:lnTo>
                  <a:pt x="995" y="182"/>
                </a:lnTo>
                <a:lnTo>
                  <a:pt x="1000" y="189"/>
                </a:lnTo>
                <a:lnTo>
                  <a:pt x="1003" y="193"/>
                </a:lnTo>
                <a:lnTo>
                  <a:pt x="1006" y="197"/>
                </a:lnTo>
                <a:lnTo>
                  <a:pt x="1010" y="200"/>
                </a:lnTo>
                <a:lnTo>
                  <a:pt x="1013" y="203"/>
                </a:lnTo>
                <a:lnTo>
                  <a:pt x="1017" y="206"/>
                </a:lnTo>
                <a:lnTo>
                  <a:pt x="1021" y="209"/>
                </a:lnTo>
                <a:lnTo>
                  <a:pt x="1026" y="211"/>
                </a:lnTo>
                <a:lnTo>
                  <a:pt x="1031" y="213"/>
                </a:lnTo>
                <a:lnTo>
                  <a:pt x="1036" y="214"/>
                </a:lnTo>
                <a:lnTo>
                  <a:pt x="1041" y="217"/>
                </a:lnTo>
                <a:lnTo>
                  <a:pt x="1052" y="219"/>
                </a:lnTo>
                <a:lnTo>
                  <a:pt x="1065" y="220"/>
                </a:lnTo>
                <a:lnTo>
                  <a:pt x="1077" y="220"/>
                </a:lnTo>
                <a:lnTo>
                  <a:pt x="1086" y="219"/>
                </a:lnTo>
                <a:lnTo>
                  <a:pt x="1098" y="216"/>
                </a:lnTo>
                <a:lnTo>
                  <a:pt x="1109" y="211"/>
                </a:lnTo>
                <a:lnTo>
                  <a:pt x="1113" y="209"/>
                </a:lnTo>
                <a:lnTo>
                  <a:pt x="1119" y="206"/>
                </a:lnTo>
                <a:lnTo>
                  <a:pt x="1129" y="199"/>
                </a:lnTo>
                <a:lnTo>
                  <a:pt x="1133" y="196"/>
                </a:lnTo>
                <a:lnTo>
                  <a:pt x="1137" y="192"/>
                </a:lnTo>
                <a:lnTo>
                  <a:pt x="1139" y="186"/>
                </a:lnTo>
                <a:lnTo>
                  <a:pt x="1140" y="182"/>
                </a:lnTo>
                <a:lnTo>
                  <a:pt x="1140" y="176"/>
                </a:lnTo>
                <a:lnTo>
                  <a:pt x="1140" y="172"/>
                </a:lnTo>
                <a:lnTo>
                  <a:pt x="1137" y="166"/>
                </a:lnTo>
                <a:lnTo>
                  <a:pt x="1134" y="162"/>
                </a:lnTo>
                <a:lnTo>
                  <a:pt x="1129" y="158"/>
                </a:lnTo>
                <a:lnTo>
                  <a:pt x="1126" y="156"/>
                </a:lnTo>
                <a:lnTo>
                  <a:pt x="1123" y="155"/>
                </a:lnTo>
                <a:lnTo>
                  <a:pt x="1117" y="154"/>
                </a:lnTo>
                <a:lnTo>
                  <a:pt x="1110" y="154"/>
                </a:lnTo>
                <a:lnTo>
                  <a:pt x="1102" y="155"/>
                </a:lnTo>
                <a:lnTo>
                  <a:pt x="1093" y="158"/>
                </a:lnTo>
                <a:lnTo>
                  <a:pt x="1078" y="164"/>
                </a:lnTo>
                <a:lnTo>
                  <a:pt x="1064" y="166"/>
                </a:lnTo>
                <a:lnTo>
                  <a:pt x="1057" y="168"/>
                </a:lnTo>
                <a:lnTo>
                  <a:pt x="1050" y="169"/>
                </a:lnTo>
                <a:lnTo>
                  <a:pt x="1043" y="168"/>
                </a:lnTo>
                <a:lnTo>
                  <a:pt x="1036" y="166"/>
                </a:lnTo>
                <a:lnTo>
                  <a:pt x="1030" y="164"/>
                </a:lnTo>
                <a:lnTo>
                  <a:pt x="1024" y="161"/>
                </a:lnTo>
                <a:lnTo>
                  <a:pt x="1020" y="155"/>
                </a:lnTo>
                <a:lnTo>
                  <a:pt x="1016" y="151"/>
                </a:lnTo>
                <a:lnTo>
                  <a:pt x="1013" y="144"/>
                </a:lnTo>
                <a:lnTo>
                  <a:pt x="1010" y="138"/>
                </a:lnTo>
                <a:lnTo>
                  <a:pt x="1009" y="131"/>
                </a:lnTo>
                <a:lnTo>
                  <a:pt x="1007" y="124"/>
                </a:lnTo>
                <a:lnTo>
                  <a:pt x="1007" y="118"/>
                </a:lnTo>
                <a:lnTo>
                  <a:pt x="1007" y="111"/>
                </a:lnTo>
                <a:lnTo>
                  <a:pt x="1009" y="99"/>
                </a:lnTo>
                <a:lnTo>
                  <a:pt x="1012" y="93"/>
                </a:lnTo>
                <a:lnTo>
                  <a:pt x="1014" y="86"/>
                </a:lnTo>
                <a:lnTo>
                  <a:pt x="1017" y="83"/>
                </a:lnTo>
                <a:lnTo>
                  <a:pt x="1020" y="79"/>
                </a:lnTo>
                <a:lnTo>
                  <a:pt x="1023" y="78"/>
                </a:lnTo>
                <a:lnTo>
                  <a:pt x="1026" y="76"/>
                </a:lnTo>
                <a:lnTo>
                  <a:pt x="1027" y="76"/>
                </a:lnTo>
                <a:lnTo>
                  <a:pt x="1030" y="76"/>
                </a:lnTo>
                <a:lnTo>
                  <a:pt x="1033" y="78"/>
                </a:lnTo>
                <a:lnTo>
                  <a:pt x="1034" y="82"/>
                </a:lnTo>
                <a:lnTo>
                  <a:pt x="1034" y="85"/>
                </a:lnTo>
                <a:lnTo>
                  <a:pt x="1033" y="89"/>
                </a:lnTo>
                <a:lnTo>
                  <a:pt x="1033" y="99"/>
                </a:lnTo>
                <a:lnTo>
                  <a:pt x="1034" y="101"/>
                </a:lnTo>
                <a:lnTo>
                  <a:pt x="1036" y="104"/>
                </a:lnTo>
                <a:lnTo>
                  <a:pt x="1038" y="106"/>
                </a:lnTo>
                <a:lnTo>
                  <a:pt x="1043" y="107"/>
                </a:lnTo>
                <a:lnTo>
                  <a:pt x="1047" y="107"/>
                </a:lnTo>
                <a:lnTo>
                  <a:pt x="1052" y="107"/>
                </a:lnTo>
                <a:lnTo>
                  <a:pt x="1088" y="99"/>
                </a:lnTo>
                <a:lnTo>
                  <a:pt x="1095" y="99"/>
                </a:lnTo>
                <a:lnTo>
                  <a:pt x="1101" y="97"/>
                </a:lnTo>
                <a:lnTo>
                  <a:pt x="1112" y="97"/>
                </a:lnTo>
                <a:lnTo>
                  <a:pt x="1123" y="99"/>
                </a:lnTo>
                <a:lnTo>
                  <a:pt x="1127" y="100"/>
                </a:lnTo>
                <a:lnTo>
                  <a:pt x="1132" y="101"/>
                </a:lnTo>
                <a:lnTo>
                  <a:pt x="1134" y="103"/>
                </a:lnTo>
                <a:lnTo>
                  <a:pt x="1139" y="106"/>
                </a:lnTo>
                <a:lnTo>
                  <a:pt x="1144" y="111"/>
                </a:lnTo>
                <a:lnTo>
                  <a:pt x="1150" y="118"/>
                </a:lnTo>
                <a:lnTo>
                  <a:pt x="1153" y="123"/>
                </a:lnTo>
                <a:lnTo>
                  <a:pt x="1154" y="127"/>
                </a:lnTo>
                <a:lnTo>
                  <a:pt x="1158" y="138"/>
                </a:lnTo>
                <a:lnTo>
                  <a:pt x="1161" y="149"/>
                </a:lnTo>
                <a:lnTo>
                  <a:pt x="1164" y="162"/>
                </a:lnTo>
                <a:lnTo>
                  <a:pt x="1164" y="173"/>
                </a:lnTo>
                <a:lnTo>
                  <a:pt x="1166" y="186"/>
                </a:lnTo>
                <a:lnTo>
                  <a:pt x="1164" y="197"/>
                </a:lnTo>
                <a:lnTo>
                  <a:pt x="1161" y="210"/>
                </a:lnTo>
                <a:lnTo>
                  <a:pt x="1157" y="221"/>
                </a:lnTo>
                <a:lnTo>
                  <a:pt x="1154" y="227"/>
                </a:lnTo>
                <a:lnTo>
                  <a:pt x="1151" y="234"/>
                </a:lnTo>
                <a:lnTo>
                  <a:pt x="1147" y="241"/>
                </a:lnTo>
                <a:lnTo>
                  <a:pt x="1141" y="250"/>
                </a:lnTo>
                <a:lnTo>
                  <a:pt x="1136" y="255"/>
                </a:lnTo>
                <a:lnTo>
                  <a:pt x="1129" y="261"/>
                </a:lnTo>
                <a:lnTo>
                  <a:pt x="1122" y="266"/>
                </a:lnTo>
                <a:lnTo>
                  <a:pt x="1113" y="271"/>
                </a:lnTo>
                <a:lnTo>
                  <a:pt x="1105" y="274"/>
                </a:lnTo>
                <a:lnTo>
                  <a:pt x="1101" y="275"/>
                </a:lnTo>
                <a:lnTo>
                  <a:pt x="1096" y="276"/>
                </a:lnTo>
                <a:lnTo>
                  <a:pt x="1082" y="278"/>
                </a:lnTo>
                <a:lnTo>
                  <a:pt x="1068" y="279"/>
                </a:lnTo>
                <a:lnTo>
                  <a:pt x="1054" y="279"/>
                </a:lnTo>
                <a:lnTo>
                  <a:pt x="1038" y="276"/>
                </a:lnTo>
                <a:lnTo>
                  <a:pt x="1033" y="275"/>
                </a:lnTo>
                <a:lnTo>
                  <a:pt x="1027" y="272"/>
                </a:lnTo>
                <a:lnTo>
                  <a:pt x="1021" y="271"/>
                </a:lnTo>
                <a:lnTo>
                  <a:pt x="1016" y="266"/>
                </a:lnTo>
                <a:lnTo>
                  <a:pt x="1012" y="264"/>
                </a:lnTo>
                <a:lnTo>
                  <a:pt x="1006" y="259"/>
                </a:lnTo>
                <a:lnTo>
                  <a:pt x="997" y="251"/>
                </a:lnTo>
                <a:lnTo>
                  <a:pt x="992" y="245"/>
                </a:lnTo>
                <a:lnTo>
                  <a:pt x="988" y="238"/>
                </a:lnTo>
                <a:lnTo>
                  <a:pt x="979" y="226"/>
                </a:lnTo>
                <a:lnTo>
                  <a:pt x="975" y="219"/>
                </a:lnTo>
                <a:lnTo>
                  <a:pt x="972" y="211"/>
                </a:lnTo>
                <a:lnTo>
                  <a:pt x="969" y="204"/>
                </a:lnTo>
                <a:lnTo>
                  <a:pt x="966" y="197"/>
                </a:lnTo>
                <a:lnTo>
                  <a:pt x="963" y="182"/>
                </a:lnTo>
                <a:lnTo>
                  <a:pt x="962" y="175"/>
                </a:lnTo>
                <a:lnTo>
                  <a:pt x="961" y="166"/>
                </a:lnTo>
                <a:lnTo>
                  <a:pt x="959" y="149"/>
                </a:lnTo>
                <a:lnTo>
                  <a:pt x="958" y="133"/>
                </a:lnTo>
                <a:close/>
                <a:moveTo>
                  <a:pt x="1553" y="197"/>
                </a:moveTo>
                <a:lnTo>
                  <a:pt x="1553" y="230"/>
                </a:lnTo>
                <a:lnTo>
                  <a:pt x="1553" y="237"/>
                </a:lnTo>
                <a:lnTo>
                  <a:pt x="1554" y="242"/>
                </a:lnTo>
                <a:lnTo>
                  <a:pt x="1555" y="250"/>
                </a:lnTo>
                <a:lnTo>
                  <a:pt x="1558" y="255"/>
                </a:lnTo>
                <a:lnTo>
                  <a:pt x="1561" y="261"/>
                </a:lnTo>
                <a:lnTo>
                  <a:pt x="1561" y="265"/>
                </a:lnTo>
                <a:lnTo>
                  <a:pt x="1560" y="266"/>
                </a:lnTo>
                <a:lnTo>
                  <a:pt x="1558" y="268"/>
                </a:lnTo>
                <a:lnTo>
                  <a:pt x="1553" y="271"/>
                </a:lnTo>
                <a:lnTo>
                  <a:pt x="1531" y="279"/>
                </a:lnTo>
                <a:lnTo>
                  <a:pt x="1524" y="281"/>
                </a:lnTo>
                <a:lnTo>
                  <a:pt x="1522" y="281"/>
                </a:lnTo>
                <a:lnTo>
                  <a:pt x="1520" y="281"/>
                </a:lnTo>
                <a:lnTo>
                  <a:pt x="1516" y="278"/>
                </a:lnTo>
                <a:lnTo>
                  <a:pt x="1510" y="274"/>
                </a:lnTo>
                <a:lnTo>
                  <a:pt x="1507" y="269"/>
                </a:lnTo>
                <a:lnTo>
                  <a:pt x="1505" y="266"/>
                </a:lnTo>
                <a:lnTo>
                  <a:pt x="1500" y="259"/>
                </a:lnTo>
                <a:lnTo>
                  <a:pt x="1498" y="252"/>
                </a:lnTo>
                <a:lnTo>
                  <a:pt x="1496" y="245"/>
                </a:lnTo>
                <a:lnTo>
                  <a:pt x="1495" y="237"/>
                </a:lnTo>
                <a:lnTo>
                  <a:pt x="1495" y="230"/>
                </a:lnTo>
                <a:lnTo>
                  <a:pt x="1495" y="221"/>
                </a:lnTo>
                <a:lnTo>
                  <a:pt x="1496" y="214"/>
                </a:lnTo>
                <a:lnTo>
                  <a:pt x="1498" y="203"/>
                </a:lnTo>
                <a:lnTo>
                  <a:pt x="1498" y="193"/>
                </a:lnTo>
                <a:lnTo>
                  <a:pt x="1498" y="173"/>
                </a:lnTo>
                <a:lnTo>
                  <a:pt x="1496" y="166"/>
                </a:lnTo>
                <a:lnTo>
                  <a:pt x="1495" y="159"/>
                </a:lnTo>
                <a:lnTo>
                  <a:pt x="1481" y="127"/>
                </a:lnTo>
                <a:lnTo>
                  <a:pt x="1479" y="124"/>
                </a:lnTo>
                <a:lnTo>
                  <a:pt x="1479" y="121"/>
                </a:lnTo>
                <a:lnTo>
                  <a:pt x="1479" y="118"/>
                </a:lnTo>
                <a:lnTo>
                  <a:pt x="1481" y="117"/>
                </a:lnTo>
                <a:lnTo>
                  <a:pt x="1482" y="116"/>
                </a:lnTo>
                <a:lnTo>
                  <a:pt x="1486" y="113"/>
                </a:lnTo>
                <a:lnTo>
                  <a:pt x="1503" y="106"/>
                </a:lnTo>
                <a:lnTo>
                  <a:pt x="1520" y="100"/>
                </a:lnTo>
                <a:lnTo>
                  <a:pt x="1526" y="99"/>
                </a:lnTo>
                <a:lnTo>
                  <a:pt x="1530" y="100"/>
                </a:lnTo>
                <a:lnTo>
                  <a:pt x="1533" y="101"/>
                </a:lnTo>
                <a:lnTo>
                  <a:pt x="1536" y="106"/>
                </a:lnTo>
                <a:lnTo>
                  <a:pt x="1538" y="110"/>
                </a:lnTo>
                <a:lnTo>
                  <a:pt x="1543" y="117"/>
                </a:lnTo>
                <a:lnTo>
                  <a:pt x="1546" y="120"/>
                </a:lnTo>
                <a:lnTo>
                  <a:pt x="1547" y="121"/>
                </a:lnTo>
                <a:lnTo>
                  <a:pt x="1550" y="121"/>
                </a:lnTo>
                <a:lnTo>
                  <a:pt x="1553" y="121"/>
                </a:lnTo>
                <a:lnTo>
                  <a:pt x="1561" y="118"/>
                </a:lnTo>
                <a:lnTo>
                  <a:pt x="1602" y="103"/>
                </a:lnTo>
                <a:lnTo>
                  <a:pt x="1609" y="100"/>
                </a:lnTo>
                <a:lnTo>
                  <a:pt x="1612" y="100"/>
                </a:lnTo>
                <a:lnTo>
                  <a:pt x="1615" y="100"/>
                </a:lnTo>
                <a:lnTo>
                  <a:pt x="1618" y="101"/>
                </a:lnTo>
                <a:lnTo>
                  <a:pt x="1619" y="104"/>
                </a:lnTo>
                <a:lnTo>
                  <a:pt x="1623" y="110"/>
                </a:lnTo>
                <a:lnTo>
                  <a:pt x="1627" y="116"/>
                </a:lnTo>
                <a:lnTo>
                  <a:pt x="1630" y="117"/>
                </a:lnTo>
                <a:lnTo>
                  <a:pt x="1632" y="118"/>
                </a:lnTo>
                <a:lnTo>
                  <a:pt x="1637" y="118"/>
                </a:lnTo>
                <a:lnTo>
                  <a:pt x="1644" y="116"/>
                </a:lnTo>
                <a:lnTo>
                  <a:pt x="1684" y="103"/>
                </a:lnTo>
                <a:lnTo>
                  <a:pt x="1690" y="101"/>
                </a:lnTo>
                <a:lnTo>
                  <a:pt x="1694" y="101"/>
                </a:lnTo>
                <a:lnTo>
                  <a:pt x="1695" y="103"/>
                </a:lnTo>
                <a:lnTo>
                  <a:pt x="1697" y="104"/>
                </a:lnTo>
                <a:lnTo>
                  <a:pt x="1700" y="107"/>
                </a:lnTo>
                <a:lnTo>
                  <a:pt x="1704" y="113"/>
                </a:lnTo>
                <a:lnTo>
                  <a:pt x="1707" y="117"/>
                </a:lnTo>
                <a:lnTo>
                  <a:pt x="1709" y="120"/>
                </a:lnTo>
                <a:lnTo>
                  <a:pt x="1712" y="123"/>
                </a:lnTo>
                <a:lnTo>
                  <a:pt x="1716" y="130"/>
                </a:lnTo>
                <a:lnTo>
                  <a:pt x="1719" y="138"/>
                </a:lnTo>
                <a:lnTo>
                  <a:pt x="1722" y="145"/>
                </a:lnTo>
                <a:lnTo>
                  <a:pt x="1722" y="149"/>
                </a:lnTo>
                <a:lnTo>
                  <a:pt x="1722" y="152"/>
                </a:lnTo>
                <a:lnTo>
                  <a:pt x="1724" y="161"/>
                </a:lnTo>
                <a:lnTo>
                  <a:pt x="1722" y="176"/>
                </a:lnTo>
                <a:lnTo>
                  <a:pt x="1721" y="190"/>
                </a:lnTo>
                <a:lnTo>
                  <a:pt x="1721" y="204"/>
                </a:lnTo>
                <a:lnTo>
                  <a:pt x="1721" y="231"/>
                </a:lnTo>
                <a:lnTo>
                  <a:pt x="1722" y="235"/>
                </a:lnTo>
                <a:lnTo>
                  <a:pt x="1722" y="238"/>
                </a:lnTo>
                <a:lnTo>
                  <a:pt x="1725" y="244"/>
                </a:lnTo>
                <a:lnTo>
                  <a:pt x="1732" y="257"/>
                </a:lnTo>
                <a:lnTo>
                  <a:pt x="1733" y="259"/>
                </a:lnTo>
                <a:lnTo>
                  <a:pt x="1733" y="262"/>
                </a:lnTo>
                <a:lnTo>
                  <a:pt x="1732" y="265"/>
                </a:lnTo>
                <a:lnTo>
                  <a:pt x="1729" y="266"/>
                </a:lnTo>
                <a:lnTo>
                  <a:pt x="1695" y="281"/>
                </a:lnTo>
                <a:lnTo>
                  <a:pt x="1694" y="281"/>
                </a:lnTo>
                <a:lnTo>
                  <a:pt x="1691" y="281"/>
                </a:lnTo>
                <a:lnTo>
                  <a:pt x="1688" y="281"/>
                </a:lnTo>
                <a:lnTo>
                  <a:pt x="1684" y="278"/>
                </a:lnTo>
                <a:lnTo>
                  <a:pt x="1681" y="275"/>
                </a:lnTo>
                <a:lnTo>
                  <a:pt x="1676" y="269"/>
                </a:lnTo>
                <a:lnTo>
                  <a:pt x="1671" y="262"/>
                </a:lnTo>
                <a:lnTo>
                  <a:pt x="1668" y="257"/>
                </a:lnTo>
                <a:lnTo>
                  <a:pt x="1667" y="250"/>
                </a:lnTo>
                <a:lnTo>
                  <a:pt x="1666" y="242"/>
                </a:lnTo>
                <a:lnTo>
                  <a:pt x="1666" y="235"/>
                </a:lnTo>
                <a:lnTo>
                  <a:pt x="1667" y="220"/>
                </a:lnTo>
                <a:lnTo>
                  <a:pt x="1668" y="207"/>
                </a:lnTo>
                <a:lnTo>
                  <a:pt x="1668" y="195"/>
                </a:lnTo>
                <a:lnTo>
                  <a:pt x="1668" y="168"/>
                </a:lnTo>
                <a:lnTo>
                  <a:pt x="1667" y="164"/>
                </a:lnTo>
                <a:lnTo>
                  <a:pt x="1667" y="161"/>
                </a:lnTo>
                <a:lnTo>
                  <a:pt x="1664" y="154"/>
                </a:lnTo>
                <a:lnTo>
                  <a:pt x="1660" y="148"/>
                </a:lnTo>
                <a:lnTo>
                  <a:pt x="1656" y="142"/>
                </a:lnTo>
                <a:lnTo>
                  <a:pt x="1653" y="141"/>
                </a:lnTo>
                <a:lnTo>
                  <a:pt x="1651" y="140"/>
                </a:lnTo>
                <a:lnTo>
                  <a:pt x="1649" y="141"/>
                </a:lnTo>
                <a:lnTo>
                  <a:pt x="1646" y="142"/>
                </a:lnTo>
                <a:lnTo>
                  <a:pt x="1643" y="145"/>
                </a:lnTo>
                <a:lnTo>
                  <a:pt x="1642" y="148"/>
                </a:lnTo>
                <a:lnTo>
                  <a:pt x="1640" y="151"/>
                </a:lnTo>
                <a:lnTo>
                  <a:pt x="1640" y="155"/>
                </a:lnTo>
                <a:lnTo>
                  <a:pt x="1640" y="235"/>
                </a:lnTo>
                <a:lnTo>
                  <a:pt x="1642" y="240"/>
                </a:lnTo>
                <a:lnTo>
                  <a:pt x="1643" y="244"/>
                </a:lnTo>
                <a:lnTo>
                  <a:pt x="1647" y="252"/>
                </a:lnTo>
                <a:lnTo>
                  <a:pt x="1650" y="258"/>
                </a:lnTo>
                <a:lnTo>
                  <a:pt x="1650" y="261"/>
                </a:lnTo>
                <a:lnTo>
                  <a:pt x="1650" y="264"/>
                </a:lnTo>
                <a:lnTo>
                  <a:pt x="1650" y="265"/>
                </a:lnTo>
                <a:lnTo>
                  <a:pt x="1647" y="266"/>
                </a:lnTo>
                <a:lnTo>
                  <a:pt x="1642" y="269"/>
                </a:lnTo>
                <a:lnTo>
                  <a:pt x="1629" y="275"/>
                </a:lnTo>
                <a:lnTo>
                  <a:pt x="1618" y="279"/>
                </a:lnTo>
                <a:lnTo>
                  <a:pt x="1611" y="281"/>
                </a:lnTo>
                <a:lnTo>
                  <a:pt x="1608" y="281"/>
                </a:lnTo>
                <a:lnTo>
                  <a:pt x="1606" y="281"/>
                </a:lnTo>
                <a:lnTo>
                  <a:pt x="1602" y="278"/>
                </a:lnTo>
                <a:lnTo>
                  <a:pt x="1598" y="272"/>
                </a:lnTo>
                <a:lnTo>
                  <a:pt x="1592" y="265"/>
                </a:lnTo>
                <a:lnTo>
                  <a:pt x="1588" y="258"/>
                </a:lnTo>
                <a:lnTo>
                  <a:pt x="1582" y="244"/>
                </a:lnTo>
                <a:lnTo>
                  <a:pt x="1581" y="237"/>
                </a:lnTo>
                <a:lnTo>
                  <a:pt x="1579" y="228"/>
                </a:lnTo>
                <a:lnTo>
                  <a:pt x="1578" y="220"/>
                </a:lnTo>
                <a:lnTo>
                  <a:pt x="1578" y="211"/>
                </a:lnTo>
                <a:lnTo>
                  <a:pt x="1578" y="188"/>
                </a:lnTo>
                <a:lnTo>
                  <a:pt x="1578" y="165"/>
                </a:lnTo>
                <a:lnTo>
                  <a:pt x="1578" y="159"/>
                </a:lnTo>
                <a:lnTo>
                  <a:pt x="1577" y="155"/>
                </a:lnTo>
                <a:lnTo>
                  <a:pt x="1575" y="151"/>
                </a:lnTo>
                <a:lnTo>
                  <a:pt x="1572" y="147"/>
                </a:lnTo>
                <a:lnTo>
                  <a:pt x="1570" y="144"/>
                </a:lnTo>
                <a:lnTo>
                  <a:pt x="1568" y="142"/>
                </a:lnTo>
                <a:lnTo>
                  <a:pt x="1565" y="142"/>
                </a:lnTo>
                <a:lnTo>
                  <a:pt x="1561" y="142"/>
                </a:lnTo>
                <a:lnTo>
                  <a:pt x="1558" y="144"/>
                </a:lnTo>
                <a:lnTo>
                  <a:pt x="1555" y="145"/>
                </a:lnTo>
                <a:lnTo>
                  <a:pt x="1554" y="148"/>
                </a:lnTo>
                <a:lnTo>
                  <a:pt x="1553" y="152"/>
                </a:lnTo>
                <a:lnTo>
                  <a:pt x="1553" y="161"/>
                </a:lnTo>
                <a:lnTo>
                  <a:pt x="1553" y="197"/>
                </a:lnTo>
                <a:close/>
                <a:moveTo>
                  <a:pt x="95" y="0"/>
                </a:moveTo>
                <a:lnTo>
                  <a:pt x="105" y="1"/>
                </a:lnTo>
                <a:lnTo>
                  <a:pt x="113" y="3"/>
                </a:lnTo>
                <a:lnTo>
                  <a:pt x="121" y="4"/>
                </a:lnTo>
                <a:lnTo>
                  <a:pt x="130" y="8"/>
                </a:lnTo>
                <a:lnTo>
                  <a:pt x="137" y="13"/>
                </a:lnTo>
                <a:lnTo>
                  <a:pt x="144" y="17"/>
                </a:lnTo>
                <a:lnTo>
                  <a:pt x="151" y="24"/>
                </a:lnTo>
                <a:lnTo>
                  <a:pt x="154" y="27"/>
                </a:lnTo>
                <a:lnTo>
                  <a:pt x="157" y="31"/>
                </a:lnTo>
                <a:lnTo>
                  <a:pt x="161" y="38"/>
                </a:lnTo>
                <a:lnTo>
                  <a:pt x="165" y="47"/>
                </a:lnTo>
                <a:lnTo>
                  <a:pt x="168" y="55"/>
                </a:lnTo>
                <a:lnTo>
                  <a:pt x="171" y="63"/>
                </a:lnTo>
                <a:lnTo>
                  <a:pt x="171" y="72"/>
                </a:lnTo>
                <a:lnTo>
                  <a:pt x="172" y="80"/>
                </a:lnTo>
                <a:lnTo>
                  <a:pt x="171" y="89"/>
                </a:lnTo>
                <a:lnTo>
                  <a:pt x="170" y="97"/>
                </a:lnTo>
                <a:lnTo>
                  <a:pt x="167" y="113"/>
                </a:lnTo>
                <a:lnTo>
                  <a:pt x="167" y="120"/>
                </a:lnTo>
                <a:lnTo>
                  <a:pt x="167" y="127"/>
                </a:lnTo>
                <a:lnTo>
                  <a:pt x="167" y="131"/>
                </a:lnTo>
                <a:lnTo>
                  <a:pt x="167" y="134"/>
                </a:lnTo>
                <a:lnTo>
                  <a:pt x="168" y="135"/>
                </a:lnTo>
                <a:lnTo>
                  <a:pt x="170" y="137"/>
                </a:lnTo>
                <a:lnTo>
                  <a:pt x="171" y="138"/>
                </a:lnTo>
                <a:lnTo>
                  <a:pt x="172" y="138"/>
                </a:lnTo>
                <a:lnTo>
                  <a:pt x="179" y="137"/>
                </a:lnTo>
                <a:lnTo>
                  <a:pt x="181" y="137"/>
                </a:lnTo>
                <a:lnTo>
                  <a:pt x="182" y="137"/>
                </a:lnTo>
                <a:lnTo>
                  <a:pt x="185" y="137"/>
                </a:lnTo>
                <a:lnTo>
                  <a:pt x="188" y="138"/>
                </a:lnTo>
                <a:lnTo>
                  <a:pt x="191" y="141"/>
                </a:lnTo>
                <a:lnTo>
                  <a:pt x="192" y="144"/>
                </a:lnTo>
                <a:lnTo>
                  <a:pt x="192" y="147"/>
                </a:lnTo>
                <a:lnTo>
                  <a:pt x="192" y="148"/>
                </a:lnTo>
                <a:lnTo>
                  <a:pt x="191" y="151"/>
                </a:lnTo>
                <a:lnTo>
                  <a:pt x="186" y="156"/>
                </a:lnTo>
                <a:lnTo>
                  <a:pt x="181" y="162"/>
                </a:lnTo>
                <a:lnTo>
                  <a:pt x="175" y="166"/>
                </a:lnTo>
                <a:lnTo>
                  <a:pt x="168" y="169"/>
                </a:lnTo>
                <a:lnTo>
                  <a:pt x="161" y="171"/>
                </a:lnTo>
                <a:lnTo>
                  <a:pt x="154" y="172"/>
                </a:lnTo>
                <a:lnTo>
                  <a:pt x="147" y="172"/>
                </a:lnTo>
                <a:lnTo>
                  <a:pt x="141" y="171"/>
                </a:lnTo>
                <a:lnTo>
                  <a:pt x="136" y="168"/>
                </a:lnTo>
                <a:lnTo>
                  <a:pt x="133" y="166"/>
                </a:lnTo>
                <a:lnTo>
                  <a:pt x="129" y="164"/>
                </a:lnTo>
                <a:lnTo>
                  <a:pt x="126" y="161"/>
                </a:lnTo>
                <a:lnTo>
                  <a:pt x="120" y="154"/>
                </a:lnTo>
                <a:lnTo>
                  <a:pt x="119" y="149"/>
                </a:lnTo>
                <a:lnTo>
                  <a:pt x="117" y="145"/>
                </a:lnTo>
                <a:lnTo>
                  <a:pt x="114" y="138"/>
                </a:lnTo>
                <a:lnTo>
                  <a:pt x="114" y="131"/>
                </a:lnTo>
                <a:lnTo>
                  <a:pt x="113" y="124"/>
                </a:lnTo>
                <a:lnTo>
                  <a:pt x="113" y="118"/>
                </a:lnTo>
                <a:lnTo>
                  <a:pt x="114" y="104"/>
                </a:lnTo>
                <a:lnTo>
                  <a:pt x="116" y="90"/>
                </a:lnTo>
                <a:lnTo>
                  <a:pt x="117" y="80"/>
                </a:lnTo>
                <a:lnTo>
                  <a:pt x="117" y="72"/>
                </a:lnTo>
                <a:lnTo>
                  <a:pt x="117" y="54"/>
                </a:lnTo>
                <a:lnTo>
                  <a:pt x="117" y="49"/>
                </a:lnTo>
                <a:lnTo>
                  <a:pt x="116" y="45"/>
                </a:lnTo>
                <a:lnTo>
                  <a:pt x="113" y="37"/>
                </a:lnTo>
                <a:lnTo>
                  <a:pt x="110" y="34"/>
                </a:lnTo>
                <a:lnTo>
                  <a:pt x="107" y="30"/>
                </a:lnTo>
                <a:lnTo>
                  <a:pt x="100" y="25"/>
                </a:lnTo>
                <a:lnTo>
                  <a:pt x="96" y="24"/>
                </a:lnTo>
                <a:lnTo>
                  <a:pt x="92" y="23"/>
                </a:lnTo>
                <a:lnTo>
                  <a:pt x="83" y="23"/>
                </a:lnTo>
                <a:lnTo>
                  <a:pt x="79" y="24"/>
                </a:lnTo>
                <a:lnTo>
                  <a:pt x="76" y="25"/>
                </a:lnTo>
                <a:lnTo>
                  <a:pt x="71" y="30"/>
                </a:lnTo>
                <a:lnTo>
                  <a:pt x="68" y="32"/>
                </a:lnTo>
                <a:lnTo>
                  <a:pt x="65" y="35"/>
                </a:lnTo>
                <a:lnTo>
                  <a:pt x="62" y="39"/>
                </a:lnTo>
                <a:lnTo>
                  <a:pt x="59" y="44"/>
                </a:lnTo>
                <a:lnTo>
                  <a:pt x="58" y="48"/>
                </a:lnTo>
                <a:lnTo>
                  <a:pt x="57" y="52"/>
                </a:lnTo>
                <a:lnTo>
                  <a:pt x="55" y="61"/>
                </a:lnTo>
                <a:lnTo>
                  <a:pt x="55" y="65"/>
                </a:lnTo>
                <a:lnTo>
                  <a:pt x="57" y="70"/>
                </a:lnTo>
                <a:lnTo>
                  <a:pt x="58" y="82"/>
                </a:lnTo>
                <a:lnTo>
                  <a:pt x="61" y="93"/>
                </a:lnTo>
                <a:lnTo>
                  <a:pt x="68" y="116"/>
                </a:lnTo>
                <a:lnTo>
                  <a:pt x="72" y="135"/>
                </a:lnTo>
                <a:lnTo>
                  <a:pt x="73" y="147"/>
                </a:lnTo>
                <a:lnTo>
                  <a:pt x="73" y="156"/>
                </a:lnTo>
                <a:lnTo>
                  <a:pt x="73" y="166"/>
                </a:lnTo>
                <a:lnTo>
                  <a:pt x="72" y="175"/>
                </a:lnTo>
                <a:lnTo>
                  <a:pt x="68" y="183"/>
                </a:lnTo>
                <a:lnTo>
                  <a:pt x="64" y="192"/>
                </a:lnTo>
                <a:lnTo>
                  <a:pt x="61" y="197"/>
                </a:lnTo>
                <a:lnTo>
                  <a:pt x="61" y="199"/>
                </a:lnTo>
                <a:lnTo>
                  <a:pt x="61" y="202"/>
                </a:lnTo>
                <a:lnTo>
                  <a:pt x="62" y="202"/>
                </a:lnTo>
                <a:lnTo>
                  <a:pt x="64" y="203"/>
                </a:lnTo>
                <a:lnTo>
                  <a:pt x="71" y="204"/>
                </a:lnTo>
                <a:lnTo>
                  <a:pt x="154" y="221"/>
                </a:lnTo>
                <a:lnTo>
                  <a:pt x="170" y="224"/>
                </a:lnTo>
                <a:lnTo>
                  <a:pt x="175" y="226"/>
                </a:lnTo>
                <a:lnTo>
                  <a:pt x="179" y="224"/>
                </a:lnTo>
                <a:lnTo>
                  <a:pt x="182" y="221"/>
                </a:lnTo>
                <a:lnTo>
                  <a:pt x="185" y="219"/>
                </a:lnTo>
                <a:lnTo>
                  <a:pt x="186" y="214"/>
                </a:lnTo>
                <a:lnTo>
                  <a:pt x="188" y="213"/>
                </a:lnTo>
                <a:lnTo>
                  <a:pt x="189" y="211"/>
                </a:lnTo>
                <a:lnTo>
                  <a:pt x="194" y="210"/>
                </a:lnTo>
                <a:lnTo>
                  <a:pt x="198" y="211"/>
                </a:lnTo>
                <a:lnTo>
                  <a:pt x="201" y="213"/>
                </a:lnTo>
                <a:lnTo>
                  <a:pt x="203" y="216"/>
                </a:lnTo>
                <a:lnTo>
                  <a:pt x="205" y="220"/>
                </a:lnTo>
                <a:lnTo>
                  <a:pt x="205" y="224"/>
                </a:lnTo>
                <a:lnTo>
                  <a:pt x="202" y="241"/>
                </a:lnTo>
                <a:lnTo>
                  <a:pt x="198" y="258"/>
                </a:lnTo>
                <a:lnTo>
                  <a:pt x="196" y="261"/>
                </a:lnTo>
                <a:lnTo>
                  <a:pt x="195" y="264"/>
                </a:lnTo>
                <a:lnTo>
                  <a:pt x="191" y="271"/>
                </a:lnTo>
                <a:lnTo>
                  <a:pt x="186" y="275"/>
                </a:lnTo>
                <a:lnTo>
                  <a:pt x="182" y="278"/>
                </a:lnTo>
                <a:lnTo>
                  <a:pt x="177" y="281"/>
                </a:lnTo>
                <a:lnTo>
                  <a:pt x="170" y="282"/>
                </a:lnTo>
                <a:lnTo>
                  <a:pt x="164" y="283"/>
                </a:lnTo>
                <a:lnTo>
                  <a:pt x="155" y="282"/>
                </a:lnTo>
                <a:lnTo>
                  <a:pt x="89" y="271"/>
                </a:lnTo>
                <a:lnTo>
                  <a:pt x="38" y="261"/>
                </a:lnTo>
                <a:lnTo>
                  <a:pt x="31" y="259"/>
                </a:lnTo>
                <a:lnTo>
                  <a:pt x="28" y="259"/>
                </a:lnTo>
                <a:lnTo>
                  <a:pt x="25" y="261"/>
                </a:lnTo>
                <a:lnTo>
                  <a:pt x="24" y="262"/>
                </a:lnTo>
                <a:lnTo>
                  <a:pt x="23" y="265"/>
                </a:lnTo>
                <a:lnTo>
                  <a:pt x="21" y="272"/>
                </a:lnTo>
                <a:lnTo>
                  <a:pt x="20" y="275"/>
                </a:lnTo>
                <a:lnTo>
                  <a:pt x="18" y="278"/>
                </a:lnTo>
                <a:lnTo>
                  <a:pt x="17" y="279"/>
                </a:lnTo>
                <a:lnTo>
                  <a:pt x="14" y="281"/>
                </a:lnTo>
                <a:lnTo>
                  <a:pt x="10" y="279"/>
                </a:lnTo>
                <a:lnTo>
                  <a:pt x="8" y="279"/>
                </a:lnTo>
                <a:lnTo>
                  <a:pt x="7" y="276"/>
                </a:lnTo>
                <a:lnTo>
                  <a:pt x="6" y="274"/>
                </a:lnTo>
                <a:lnTo>
                  <a:pt x="1" y="262"/>
                </a:lnTo>
                <a:lnTo>
                  <a:pt x="1" y="257"/>
                </a:lnTo>
                <a:lnTo>
                  <a:pt x="0" y="250"/>
                </a:lnTo>
                <a:lnTo>
                  <a:pt x="1" y="238"/>
                </a:lnTo>
                <a:lnTo>
                  <a:pt x="3" y="233"/>
                </a:lnTo>
                <a:lnTo>
                  <a:pt x="4" y="227"/>
                </a:lnTo>
                <a:lnTo>
                  <a:pt x="8" y="219"/>
                </a:lnTo>
                <a:lnTo>
                  <a:pt x="14" y="213"/>
                </a:lnTo>
                <a:lnTo>
                  <a:pt x="21" y="209"/>
                </a:lnTo>
                <a:lnTo>
                  <a:pt x="28" y="204"/>
                </a:lnTo>
                <a:lnTo>
                  <a:pt x="32" y="203"/>
                </a:lnTo>
                <a:lnTo>
                  <a:pt x="35" y="200"/>
                </a:lnTo>
                <a:lnTo>
                  <a:pt x="37" y="199"/>
                </a:lnTo>
                <a:lnTo>
                  <a:pt x="38" y="197"/>
                </a:lnTo>
                <a:lnTo>
                  <a:pt x="38" y="193"/>
                </a:lnTo>
                <a:lnTo>
                  <a:pt x="35" y="186"/>
                </a:lnTo>
                <a:lnTo>
                  <a:pt x="23" y="159"/>
                </a:lnTo>
                <a:lnTo>
                  <a:pt x="16" y="147"/>
                </a:lnTo>
                <a:lnTo>
                  <a:pt x="10" y="134"/>
                </a:lnTo>
                <a:lnTo>
                  <a:pt x="4" y="120"/>
                </a:lnTo>
                <a:lnTo>
                  <a:pt x="1" y="106"/>
                </a:lnTo>
                <a:lnTo>
                  <a:pt x="0" y="92"/>
                </a:lnTo>
                <a:lnTo>
                  <a:pt x="0" y="85"/>
                </a:lnTo>
                <a:lnTo>
                  <a:pt x="1" y="78"/>
                </a:lnTo>
                <a:lnTo>
                  <a:pt x="3" y="72"/>
                </a:lnTo>
                <a:lnTo>
                  <a:pt x="4" y="65"/>
                </a:lnTo>
                <a:lnTo>
                  <a:pt x="7" y="59"/>
                </a:lnTo>
                <a:lnTo>
                  <a:pt x="10" y="52"/>
                </a:lnTo>
                <a:lnTo>
                  <a:pt x="14" y="47"/>
                </a:lnTo>
                <a:lnTo>
                  <a:pt x="18" y="39"/>
                </a:lnTo>
                <a:lnTo>
                  <a:pt x="23" y="34"/>
                </a:lnTo>
                <a:lnTo>
                  <a:pt x="28" y="28"/>
                </a:lnTo>
                <a:lnTo>
                  <a:pt x="35" y="23"/>
                </a:lnTo>
                <a:lnTo>
                  <a:pt x="42" y="17"/>
                </a:lnTo>
                <a:lnTo>
                  <a:pt x="51" y="11"/>
                </a:lnTo>
                <a:lnTo>
                  <a:pt x="59" y="8"/>
                </a:lnTo>
                <a:lnTo>
                  <a:pt x="68" y="4"/>
                </a:lnTo>
                <a:lnTo>
                  <a:pt x="72" y="4"/>
                </a:lnTo>
                <a:lnTo>
                  <a:pt x="76" y="3"/>
                </a:lnTo>
                <a:lnTo>
                  <a:pt x="85" y="1"/>
                </a:lnTo>
                <a:lnTo>
                  <a:pt x="95" y="0"/>
                </a:lnTo>
                <a:close/>
                <a:moveTo>
                  <a:pt x="1182" y="196"/>
                </a:moveTo>
                <a:lnTo>
                  <a:pt x="1182" y="176"/>
                </a:lnTo>
                <a:lnTo>
                  <a:pt x="1182" y="162"/>
                </a:lnTo>
                <a:lnTo>
                  <a:pt x="1182" y="156"/>
                </a:lnTo>
                <a:lnTo>
                  <a:pt x="1181" y="149"/>
                </a:lnTo>
                <a:lnTo>
                  <a:pt x="1180" y="144"/>
                </a:lnTo>
                <a:lnTo>
                  <a:pt x="1177" y="137"/>
                </a:lnTo>
                <a:lnTo>
                  <a:pt x="1174" y="131"/>
                </a:lnTo>
                <a:lnTo>
                  <a:pt x="1171" y="125"/>
                </a:lnTo>
                <a:lnTo>
                  <a:pt x="1170" y="123"/>
                </a:lnTo>
                <a:lnTo>
                  <a:pt x="1168" y="120"/>
                </a:lnTo>
                <a:lnTo>
                  <a:pt x="1168" y="117"/>
                </a:lnTo>
                <a:lnTo>
                  <a:pt x="1168" y="116"/>
                </a:lnTo>
                <a:lnTo>
                  <a:pt x="1170" y="114"/>
                </a:lnTo>
                <a:lnTo>
                  <a:pt x="1171" y="113"/>
                </a:lnTo>
                <a:lnTo>
                  <a:pt x="1177" y="110"/>
                </a:lnTo>
                <a:lnTo>
                  <a:pt x="1205" y="100"/>
                </a:lnTo>
                <a:lnTo>
                  <a:pt x="1209" y="99"/>
                </a:lnTo>
                <a:lnTo>
                  <a:pt x="1212" y="99"/>
                </a:lnTo>
                <a:lnTo>
                  <a:pt x="1215" y="100"/>
                </a:lnTo>
                <a:lnTo>
                  <a:pt x="1218" y="103"/>
                </a:lnTo>
                <a:lnTo>
                  <a:pt x="1226" y="117"/>
                </a:lnTo>
                <a:lnTo>
                  <a:pt x="1229" y="123"/>
                </a:lnTo>
                <a:lnTo>
                  <a:pt x="1232" y="130"/>
                </a:lnTo>
                <a:lnTo>
                  <a:pt x="1235" y="137"/>
                </a:lnTo>
                <a:lnTo>
                  <a:pt x="1236" y="145"/>
                </a:lnTo>
                <a:lnTo>
                  <a:pt x="1238" y="152"/>
                </a:lnTo>
                <a:lnTo>
                  <a:pt x="1238" y="161"/>
                </a:lnTo>
                <a:lnTo>
                  <a:pt x="1236" y="176"/>
                </a:lnTo>
                <a:lnTo>
                  <a:pt x="1238" y="192"/>
                </a:lnTo>
                <a:lnTo>
                  <a:pt x="1238" y="207"/>
                </a:lnTo>
                <a:lnTo>
                  <a:pt x="1235" y="224"/>
                </a:lnTo>
                <a:lnTo>
                  <a:pt x="1236" y="230"/>
                </a:lnTo>
                <a:lnTo>
                  <a:pt x="1238" y="234"/>
                </a:lnTo>
                <a:lnTo>
                  <a:pt x="1240" y="238"/>
                </a:lnTo>
                <a:lnTo>
                  <a:pt x="1243" y="240"/>
                </a:lnTo>
                <a:lnTo>
                  <a:pt x="1246" y="241"/>
                </a:lnTo>
                <a:lnTo>
                  <a:pt x="1250" y="241"/>
                </a:lnTo>
                <a:lnTo>
                  <a:pt x="1253" y="240"/>
                </a:lnTo>
                <a:lnTo>
                  <a:pt x="1257" y="238"/>
                </a:lnTo>
                <a:lnTo>
                  <a:pt x="1259" y="237"/>
                </a:lnTo>
                <a:lnTo>
                  <a:pt x="1259" y="235"/>
                </a:lnTo>
                <a:lnTo>
                  <a:pt x="1260" y="231"/>
                </a:lnTo>
                <a:lnTo>
                  <a:pt x="1262" y="223"/>
                </a:lnTo>
                <a:lnTo>
                  <a:pt x="1262" y="213"/>
                </a:lnTo>
                <a:lnTo>
                  <a:pt x="1263" y="196"/>
                </a:lnTo>
                <a:lnTo>
                  <a:pt x="1263" y="159"/>
                </a:lnTo>
                <a:lnTo>
                  <a:pt x="1262" y="156"/>
                </a:lnTo>
                <a:lnTo>
                  <a:pt x="1262" y="154"/>
                </a:lnTo>
                <a:lnTo>
                  <a:pt x="1259" y="149"/>
                </a:lnTo>
                <a:lnTo>
                  <a:pt x="1247" y="125"/>
                </a:lnTo>
                <a:lnTo>
                  <a:pt x="1246" y="123"/>
                </a:lnTo>
                <a:lnTo>
                  <a:pt x="1246" y="121"/>
                </a:lnTo>
                <a:lnTo>
                  <a:pt x="1246" y="117"/>
                </a:lnTo>
                <a:lnTo>
                  <a:pt x="1247" y="116"/>
                </a:lnTo>
                <a:lnTo>
                  <a:pt x="1252" y="113"/>
                </a:lnTo>
                <a:lnTo>
                  <a:pt x="1259" y="110"/>
                </a:lnTo>
                <a:lnTo>
                  <a:pt x="1267" y="106"/>
                </a:lnTo>
                <a:lnTo>
                  <a:pt x="1283" y="101"/>
                </a:lnTo>
                <a:lnTo>
                  <a:pt x="1287" y="100"/>
                </a:lnTo>
                <a:lnTo>
                  <a:pt x="1288" y="100"/>
                </a:lnTo>
                <a:lnTo>
                  <a:pt x="1290" y="101"/>
                </a:lnTo>
                <a:lnTo>
                  <a:pt x="1293" y="103"/>
                </a:lnTo>
                <a:lnTo>
                  <a:pt x="1294" y="104"/>
                </a:lnTo>
                <a:lnTo>
                  <a:pt x="1295" y="106"/>
                </a:lnTo>
                <a:lnTo>
                  <a:pt x="1304" y="120"/>
                </a:lnTo>
                <a:lnTo>
                  <a:pt x="1311" y="133"/>
                </a:lnTo>
                <a:lnTo>
                  <a:pt x="1312" y="140"/>
                </a:lnTo>
                <a:lnTo>
                  <a:pt x="1315" y="147"/>
                </a:lnTo>
                <a:lnTo>
                  <a:pt x="1317" y="155"/>
                </a:lnTo>
                <a:lnTo>
                  <a:pt x="1315" y="164"/>
                </a:lnTo>
                <a:lnTo>
                  <a:pt x="1315" y="175"/>
                </a:lnTo>
                <a:lnTo>
                  <a:pt x="1315" y="186"/>
                </a:lnTo>
                <a:lnTo>
                  <a:pt x="1315" y="197"/>
                </a:lnTo>
                <a:lnTo>
                  <a:pt x="1314" y="209"/>
                </a:lnTo>
                <a:lnTo>
                  <a:pt x="1312" y="214"/>
                </a:lnTo>
                <a:lnTo>
                  <a:pt x="1312" y="220"/>
                </a:lnTo>
                <a:lnTo>
                  <a:pt x="1314" y="230"/>
                </a:lnTo>
                <a:lnTo>
                  <a:pt x="1315" y="234"/>
                </a:lnTo>
                <a:lnTo>
                  <a:pt x="1318" y="240"/>
                </a:lnTo>
                <a:lnTo>
                  <a:pt x="1320" y="244"/>
                </a:lnTo>
                <a:lnTo>
                  <a:pt x="1324" y="250"/>
                </a:lnTo>
                <a:lnTo>
                  <a:pt x="1329" y="257"/>
                </a:lnTo>
                <a:lnTo>
                  <a:pt x="1331" y="259"/>
                </a:lnTo>
                <a:lnTo>
                  <a:pt x="1331" y="262"/>
                </a:lnTo>
                <a:lnTo>
                  <a:pt x="1329" y="264"/>
                </a:lnTo>
                <a:lnTo>
                  <a:pt x="1327" y="266"/>
                </a:lnTo>
                <a:lnTo>
                  <a:pt x="1317" y="269"/>
                </a:lnTo>
                <a:lnTo>
                  <a:pt x="1294" y="276"/>
                </a:lnTo>
                <a:lnTo>
                  <a:pt x="1290" y="278"/>
                </a:lnTo>
                <a:lnTo>
                  <a:pt x="1287" y="278"/>
                </a:lnTo>
                <a:lnTo>
                  <a:pt x="1284" y="278"/>
                </a:lnTo>
                <a:lnTo>
                  <a:pt x="1280" y="275"/>
                </a:lnTo>
                <a:lnTo>
                  <a:pt x="1279" y="274"/>
                </a:lnTo>
                <a:lnTo>
                  <a:pt x="1277" y="271"/>
                </a:lnTo>
                <a:lnTo>
                  <a:pt x="1273" y="265"/>
                </a:lnTo>
                <a:lnTo>
                  <a:pt x="1269" y="262"/>
                </a:lnTo>
                <a:lnTo>
                  <a:pt x="1263" y="262"/>
                </a:lnTo>
                <a:lnTo>
                  <a:pt x="1256" y="264"/>
                </a:lnTo>
                <a:lnTo>
                  <a:pt x="1221" y="275"/>
                </a:lnTo>
                <a:lnTo>
                  <a:pt x="1214" y="276"/>
                </a:lnTo>
                <a:lnTo>
                  <a:pt x="1208" y="275"/>
                </a:lnTo>
                <a:lnTo>
                  <a:pt x="1202" y="272"/>
                </a:lnTo>
                <a:lnTo>
                  <a:pt x="1198" y="266"/>
                </a:lnTo>
                <a:lnTo>
                  <a:pt x="1190" y="257"/>
                </a:lnTo>
                <a:lnTo>
                  <a:pt x="1185" y="245"/>
                </a:lnTo>
                <a:lnTo>
                  <a:pt x="1182" y="240"/>
                </a:lnTo>
                <a:lnTo>
                  <a:pt x="1182" y="234"/>
                </a:lnTo>
                <a:lnTo>
                  <a:pt x="1181" y="227"/>
                </a:lnTo>
                <a:lnTo>
                  <a:pt x="1182" y="220"/>
                </a:lnTo>
                <a:lnTo>
                  <a:pt x="1182" y="209"/>
                </a:lnTo>
                <a:lnTo>
                  <a:pt x="1182" y="196"/>
                </a:lnTo>
                <a:close/>
                <a:moveTo>
                  <a:pt x="295" y="183"/>
                </a:moveTo>
                <a:lnTo>
                  <a:pt x="295" y="147"/>
                </a:lnTo>
                <a:lnTo>
                  <a:pt x="295" y="142"/>
                </a:lnTo>
                <a:lnTo>
                  <a:pt x="294" y="141"/>
                </a:lnTo>
                <a:lnTo>
                  <a:pt x="292" y="140"/>
                </a:lnTo>
                <a:lnTo>
                  <a:pt x="290" y="140"/>
                </a:lnTo>
                <a:lnTo>
                  <a:pt x="288" y="140"/>
                </a:lnTo>
                <a:lnTo>
                  <a:pt x="284" y="144"/>
                </a:lnTo>
                <a:lnTo>
                  <a:pt x="280" y="151"/>
                </a:lnTo>
                <a:lnTo>
                  <a:pt x="275" y="158"/>
                </a:lnTo>
                <a:lnTo>
                  <a:pt x="271" y="165"/>
                </a:lnTo>
                <a:lnTo>
                  <a:pt x="271" y="169"/>
                </a:lnTo>
                <a:lnTo>
                  <a:pt x="270" y="173"/>
                </a:lnTo>
                <a:lnTo>
                  <a:pt x="267" y="188"/>
                </a:lnTo>
                <a:lnTo>
                  <a:pt x="267" y="195"/>
                </a:lnTo>
                <a:lnTo>
                  <a:pt x="267" y="200"/>
                </a:lnTo>
                <a:lnTo>
                  <a:pt x="268" y="207"/>
                </a:lnTo>
                <a:lnTo>
                  <a:pt x="270" y="214"/>
                </a:lnTo>
                <a:lnTo>
                  <a:pt x="271" y="221"/>
                </a:lnTo>
                <a:lnTo>
                  <a:pt x="275" y="227"/>
                </a:lnTo>
                <a:lnTo>
                  <a:pt x="278" y="233"/>
                </a:lnTo>
                <a:lnTo>
                  <a:pt x="281" y="234"/>
                </a:lnTo>
                <a:lnTo>
                  <a:pt x="284" y="234"/>
                </a:lnTo>
                <a:lnTo>
                  <a:pt x="287" y="233"/>
                </a:lnTo>
                <a:lnTo>
                  <a:pt x="290" y="231"/>
                </a:lnTo>
                <a:lnTo>
                  <a:pt x="291" y="230"/>
                </a:lnTo>
                <a:lnTo>
                  <a:pt x="292" y="230"/>
                </a:lnTo>
                <a:lnTo>
                  <a:pt x="294" y="226"/>
                </a:lnTo>
                <a:lnTo>
                  <a:pt x="295" y="221"/>
                </a:lnTo>
                <a:lnTo>
                  <a:pt x="295" y="216"/>
                </a:lnTo>
                <a:lnTo>
                  <a:pt x="295" y="183"/>
                </a:lnTo>
                <a:close/>
                <a:moveTo>
                  <a:pt x="350" y="183"/>
                </a:moveTo>
                <a:lnTo>
                  <a:pt x="350" y="200"/>
                </a:lnTo>
                <a:lnTo>
                  <a:pt x="350" y="216"/>
                </a:lnTo>
                <a:lnTo>
                  <a:pt x="350" y="224"/>
                </a:lnTo>
                <a:lnTo>
                  <a:pt x="352" y="233"/>
                </a:lnTo>
                <a:lnTo>
                  <a:pt x="355" y="240"/>
                </a:lnTo>
                <a:lnTo>
                  <a:pt x="359" y="248"/>
                </a:lnTo>
                <a:lnTo>
                  <a:pt x="366" y="259"/>
                </a:lnTo>
                <a:lnTo>
                  <a:pt x="367" y="262"/>
                </a:lnTo>
                <a:lnTo>
                  <a:pt x="367" y="265"/>
                </a:lnTo>
                <a:lnTo>
                  <a:pt x="366" y="268"/>
                </a:lnTo>
                <a:lnTo>
                  <a:pt x="363" y="269"/>
                </a:lnTo>
                <a:lnTo>
                  <a:pt x="348" y="275"/>
                </a:lnTo>
                <a:lnTo>
                  <a:pt x="332" y="281"/>
                </a:lnTo>
                <a:lnTo>
                  <a:pt x="328" y="281"/>
                </a:lnTo>
                <a:lnTo>
                  <a:pt x="325" y="279"/>
                </a:lnTo>
                <a:lnTo>
                  <a:pt x="322" y="278"/>
                </a:lnTo>
                <a:lnTo>
                  <a:pt x="319" y="275"/>
                </a:lnTo>
                <a:lnTo>
                  <a:pt x="311" y="264"/>
                </a:lnTo>
                <a:lnTo>
                  <a:pt x="308" y="259"/>
                </a:lnTo>
                <a:lnTo>
                  <a:pt x="305" y="258"/>
                </a:lnTo>
                <a:lnTo>
                  <a:pt x="302" y="258"/>
                </a:lnTo>
                <a:lnTo>
                  <a:pt x="300" y="258"/>
                </a:lnTo>
                <a:lnTo>
                  <a:pt x="298" y="259"/>
                </a:lnTo>
                <a:lnTo>
                  <a:pt x="264" y="274"/>
                </a:lnTo>
                <a:lnTo>
                  <a:pt x="251" y="279"/>
                </a:lnTo>
                <a:lnTo>
                  <a:pt x="246" y="281"/>
                </a:lnTo>
                <a:lnTo>
                  <a:pt x="242" y="279"/>
                </a:lnTo>
                <a:lnTo>
                  <a:pt x="239" y="278"/>
                </a:lnTo>
                <a:lnTo>
                  <a:pt x="235" y="275"/>
                </a:lnTo>
                <a:lnTo>
                  <a:pt x="229" y="265"/>
                </a:lnTo>
                <a:lnTo>
                  <a:pt x="223" y="255"/>
                </a:lnTo>
                <a:lnTo>
                  <a:pt x="218" y="244"/>
                </a:lnTo>
                <a:lnTo>
                  <a:pt x="215" y="234"/>
                </a:lnTo>
                <a:lnTo>
                  <a:pt x="212" y="224"/>
                </a:lnTo>
                <a:lnTo>
                  <a:pt x="210" y="214"/>
                </a:lnTo>
                <a:lnTo>
                  <a:pt x="210" y="203"/>
                </a:lnTo>
                <a:lnTo>
                  <a:pt x="210" y="193"/>
                </a:lnTo>
                <a:lnTo>
                  <a:pt x="212" y="183"/>
                </a:lnTo>
                <a:lnTo>
                  <a:pt x="215" y="173"/>
                </a:lnTo>
                <a:lnTo>
                  <a:pt x="218" y="164"/>
                </a:lnTo>
                <a:lnTo>
                  <a:pt x="223" y="155"/>
                </a:lnTo>
                <a:lnTo>
                  <a:pt x="229" y="147"/>
                </a:lnTo>
                <a:lnTo>
                  <a:pt x="235" y="138"/>
                </a:lnTo>
                <a:lnTo>
                  <a:pt x="243" y="131"/>
                </a:lnTo>
                <a:lnTo>
                  <a:pt x="251" y="123"/>
                </a:lnTo>
                <a:lnTo>
                  <a:pt x="268" y="111"/>
                </a:lnTo>
                <a:lnTo>
                  <a:pt x="287" y="101"/>
                </a:lnTo>
                <a:lnTo>
                  <a:pt x="291" y="100"/>
                </a:lnTo>
                <a:lnTo>
                  <a:pt x="295" y="99"/>
                </a:lnTo>
                <a:lnTo>
                  <a:pt x="301" y="100"/>
                </a:lnTo>
                <a:lnTo>
                  <a:pt x="305" y="103"/>
                </a:lnTo>
                <a:lnTo>
                  <a:pt x="322" y="113"/>
                </a:lnTo>
                <a:lnTo>
                  <a:pt x="340" y="124"/>
                </a:lnTo>
                <a:lnTo>
                  <a:pt x="345" y="127"/>
                </a:lnTo>
                <a:lnTo>
                  <a:pt x="349" y="131"/>
                </a:lnTo>
                <a:lnTo>
                  <a:pt x="350" y="137"/>
                </a:lnTo>
                <a:lnTo>
                  <a:pt x="350" y="142"/>
                </a:lnTo>
                <a:lnTo>
                  <a:pt x="350" y="183"/>
                </a:lnTo>
                <a:close/>
                <a:moveTo>
                  <a:pt x="379" y="200"/>
                </a:moveTo>
                <a:lnTo>
                  <a:pt x="379" y="165"/>
                </a:lnTo>
                <a:lnTo>
                  <a:pt x="379" y="158"/>
                </a:lnTo>
                <a:lnTo>
                  <a:pt x="377" y="151"/>
                </a:lnTo>
                <a:lnTo>
                  <a:pt x="376" y="148"/>
                </a:lnTo>
                <a:lnTo>
                  <a:pt x="374" y="144"/>
                </a:lnTo>
                <a:lnTo>
                  <a:pt x="370" y="138"/>
                </a:lnTo>
                <a:lnTo>
                  <a:pt x="364" y="128"/>
                </a:lnTo>
                <a:lnTo>
                  <a:pt x="363" y="125"/>
                </a:lnTo>
                <a:lnTo>
                  <a:pt x="363" y="123"/>
                </a:lnTo>
                <a:lnTo>
                  <a:pt x="364" y="121"/>
                </a:lnTo>
                <a:lnTo>
                  <a:pt x="367" y="118"/>
                </a:lnTo>
                <a:lnTo>
                  <a:pt x="377" y="114"/>
                </a:lnTo>
                <a:lnTo>
                  <a:pt x="398" y="104"/>
                </a:lnTo>
                <a:lnTo>
                  <a:pt x="403" y="103"/>
                </a:lnTo>
                <a:lnTo>
                  <a:pt x="407" y="103"/>
                </a:lnTo>
                <a:lnTo>
                  <a:pt x="410" y="104"/>
                </a:lnTo>
                <a:lnTo>
                  <a:pt x="413" y="109"/>
                </a:lnTo>
                <a:lnTo>
                  <a:pt x="420" y="116"/>
                </a:lnTo>
                <a:lnTo>
                  <a:pt x="422" y="118"/>
                </a:lnTo>
                <a:lnTo>
                  <a:pt x="425" y="118"/>
                </a:lnTo>
                <a:lnTo>
                  <a:pt x="428" y="118"/>
                </a:lnTo>
                <a:lnTo>
                  <a:pt x="432" y="118"/>
                </a:lnTo>
                <a:lnTo>
                  <a:pt x="442" y="114"/>
                </a:lnTo>
                <a:lnTo>
                  <a:pt x="470" y="103"/>
                </a:lnTo>
                <a:lnTo>
                  <a:pt x="476" y="101"/>
                </a:lnTo>
                <a:lnTo>
                  <a:pt x="479" y="101"/>
                </a:lnTo>
                <a:lnTo>
                  <a:pt x="483" y="103"/>
                </a:lnTo>
                <a:lnTo>
                  <a:pt x="486" y="107"/>
                </a:lnTo>
                <a:lnTo>
                  <a:pt x="496" y="121"/>
                </a:lnTo>
                <a:lnTo>
                  <a:pt x="506" y="135"/>
                </a:lnTo>
                <a:lnTo>
                  <a:pt x="507" y="138"/>
                </a:lnTo>
                <a:lnTo>
                  <a:pt x="509" y="142"/>
                </a:lnTo>
                <a:lnTo>
                  <a:pt x="509" y="147"/>
                </a:lnTo>
                <a:lnTo>
                  <a:pt x="509" y="151"/>
                </a:lnTo>
                <a:lnTo>
                  <a:pt x="509" y="219"/>
                </a:lnTo>
                <a:lnTo>
                  <a:pt x="510" y="227"/>
                </a:lnTo>
                <a:lnTo>
                  <a:pt x="511" y="235"/>
                </a:lnTo>
                <a:lnTo>
                  <a:pt x="514" y="242"/>
                </a:lnTo>
                <a:lnTo>
                  <a:pt x="516" y="245"/>
                </a:lnTo>
                <a:lnTo>
                  <a:pt x="518" y="250"/>
                </a:lnTo>
                <a:lnTo>
                  <a:pt x="523" y="257"/>
                </a:lnTo>
                <a:lnTo>
                  <a:pt x="526" y="261"/>
                </a:lnTo>
                <a:lnTo>
                  <a:pt x="526" y="264"/>
                </a:lnTo>
                <a:lnTo>
                  <a:pt x="524" y="266"/>
                </a:lnTo>
                <a:lnTo>
                  <a:pt x="520" y="268"/>
                </a:lnTo>
                <a:lnTo>
                  <a:pt x="492" y="279"/>
                </a:lnTo>
                <a:lnTo>
                  <a:pt x="487" y="281"/>
                </a:lnTo>
                <a:lnTo>
                  <a:pt x="485" y="281"/>
                </a:lnTo>
                <a:lnTo>
                  <a:pt x="480" y="278"/>
                </a:lnTo>
                <a:lnTo>
                  <a:pt x="479" y="276"/>
                </a:lnTo>
                <a:lnTo>
                  <a:pt x="478" y="275"/>
                </a:lnTo>
                <a:lnTo>
                  <a:pt x="461" y="252"/>
                </a:lnTo>
                <a:lnTo>
                  <a:pt x="459" y="250"/>
                </a:lnTo>
                <a:lnTo>
                  <a:pt x="458" y="248"/>
                </a:lnTo>
                <a:lnTo>
                  <a:pt x="458" y="244"/>
                </a:lnTo>
                <a:lnTo>
                  <a:pt x="456" y="240"/>
                </a:lnTo>
                <a:lnTo>
                  <a:pt x="456" y="235"/>
                </a:lnTo>
                <a:lnTo>
                  <a:pt x="456" y="166"/>
                </a:lnTo>
                <a:lnTo>
                  <a:pt x="456" y="161"/>
                </a:lnTo>
                <a:lnTo>
                  <a:pt x="456" y="156"/>
                </a:lnTo>
                <a:lnTo>
                  <a:pt x="455" y="152"/>
                </a:lnTo>
                <a:lnTo>
                  <a:pt x="453" y="148"/>
                </a:lnTo>
                <a:lnTo>
                  <a:pt x="451" y="145"/>
                </a:lnTo>
                <a:lnTo>
                  <a:pt x="449" y="142"/>
                </a:lnTo>
                <a:lnTo>
                  <a:pt x="446" y="140"/>
                </a:lnTo>
                <a:lnTo>
                  <a:pt x="442" y="141"/>
                </a:lnTo>
                <a:lnTo>
                  <a:pt x="438" y="141"/>
                </a:lnTo>
                <a:lnTo>
                  <a:pt x="434" y="144"/>
                </a:lnTo>
                <a:lnTo>
                  <a:pt x="431" y="147"/>
                </a:lnTo>
                <a:lnTo>
                  <a:pt x="429" y="151"/>
                </a:lnTo>
                <a:lnTo>
                  <a:pt x="428" y="156"/>
                </a:lnTo>
                <a:lnTo>
                  <a:pt x="428" y="161"/>
                </a:lnTo>
                <a:lnTo>
                  <a:pt x="428" y="224"/>
                </a:lnTo>
                <a:lnTo>
                  <a:pt x="429" y="231"/>
                </a:lnTo>
                <a:lnTo>
                  <a:pt x="431" y="238"/>
                </a:lnTo>
                <a:lnTo>
                  <a:pt x="432" y="245"/>
                </a:lnTo>
                <a:lnTo>
                  <a:pt x="437" y="251"/>
                </a:lnTo>
                <a:lnTo>
                  <a:pt x="444" y="261"/>
                </a:lnTo>
                <a:lnTo>
                  <a:pt x="445" y="265"/>
                </a:lnTo>
                <a:lnTo>
                  <a:pt x="445" y="268"/>
                </a:lnTo>
                <a:lnTo>
                  <a:pt x="444" y="269"/>
                </a:lnTo>
                <a:lnTo>
                  <a:pt x="441" y="271"/>
                </a:lnTo>
                <a:lnTo>
                  <a:pt x="429" y="275"/>
                </a:lnTo>
                <a:lnTo>
                  <a:pt x="411" y="282"/>
                </a:lnTo>
                <a:lnTo>
                  <a:pt x="407" y="282"/>
                </a:lnTo>
                <a:lnTo>
                  <a:pt x="404" y="282"/>
                </a:lnTo>
                <a:lnTo>
                  <a:pt x="401" y="281"/>
                </a:lnTo>
                <a:lnTo>
                  <a:pt x="398" y="278"/>
                </a:lnTo>
                <a:lnTo>
                  <a:pt x="381" y="257"/>
                </a:lnTo>
                <a:lnTo>
                  <a:pt x="380" y="254"/>
                </a:lnTo>
                <a:lnTo>
                  <a:pt x="380" y="251"/>
                </a:lnTo>
                <a:lnTo>
                  <a:pt x="379" y="250"/>
                </a:lnTo>
                <a:lnTo>
                  <a:pt x="379" y="247"/>
                </a:lnTo>
                <a:lnTo>
                  <a:pt x="379" y="242"/>
                </a:lnTo>
                <a:lnTo>
                  <a:pt x="379" y="200"/>
                </a:lnTo>
                <a:close/>
                <a:moveTo>
                  <a:pt x="1392" y="186"/>
                </a:moveTo>
                <a:lnTo>
                  <a:pt x="1392" y="204"/>
                </a:lnTo>
                <a:lnTo>
                  <a:pt x="1392" y="221"/>
                </a:lnTo>
                <a:lnTo>
                  <a:pt x="1392" y="226"/>
                </a:lnTo>
                <a:lnTo>
                  <a:pt x="1392" y="230"/>
                </a:lnTo>
                <a:lnTo>
                  <a:pt x="1394" y="235"/>
                </a:lnTo>
                <a:lnTo>
                  <a:pt x="1399" y="241"/>
                </a:lnTo>
                <a:lnTo>
                  <a:pt x="1403" y="247"/>
                </a:lnTo>
                <a:lnTo>
                  <a:pt x="1404" y="248"/>
                </a:lnTo>
                <a:lnTo>
                  <a:pt x="1407" y="250"/>
                </a:lnTo>
                <a:lnTo>
                  <a:pt x="1409" y="248"/>
                </a:lnTo>
                <a:lnTo>
                  <a:pt x="1410" y="247"/>
                </a:lnTo>
                <a:lnTo>
                  <a:pt x="1414" y="240"/>
                </a:lnTo>
                <a:lnTo>
                  <a:pt x="1420" y="227"/>
                </a:lnTo>
                <a:lnTo>
                  <a:pt x="1421" y="221"/>
                </a:lnTo>
                <a:lnTo>
                  <a:pt x="1423" y="214"/>
                </a:lnTo>
                <a:lnTo>
                  <a:pt x="1423" y="209"/>
                </a:lnTo>
                <a:lnTo>
                  <a:pt x="1424" y="202"/>
                </a:lnTo>
                <a:lnTo>
                  <a:pt x="1423" y="189"/>
                </a:lnTo>
                <a:lnTo>
                  <a:pt x="1421" y="183"/>
                </a:lnTo>
                <a:lnTo>
                  <a:pt x="1420" y="176"/>
                </a:lnTo>
                <a:lnTo>
                  <a:pt x="1416" y="165"/>
                </a:lnTo>
                <a:lnTo>
                  <a:pt x="1411" y="159"/>
                </a:lnTo>
                <a:lnTo>
                  <a:pt x="1409" y="154"/>
                </a:lnTo>
                <a:lnTo>
                  <a:pt x="1404" y="148"/>
                </a:lnTo>
                <a:lnTo>
                  <a:pt x="1400" y="142"/>
                </a:lnTo>
                <a:lnTo>
                  <a:pt x="1397" y="141"/>
                </a:lnTo>
                <a:lnTo>
                  <a:pt x="1396" y="140"/>
                </a:lnTo>
                <a:lnTo>
                  <a:pt x="1394" y="140"/>
                </a:lnTo>
                <a:lnTo>
                  <a:pt x="1393" y="141"/>
                </a:lnTo>
                <a:lnTo>
                  <a:pt x="1392" y="142"/>
                </a:lnTo>
                <a:lnTo>
                  <a:pt x="1392" y="147"/>
                </a:lnTo>
                <a:lnTo>
                  <a:pt x="1392" y="186"/>
                </a:lnTo>
                <a:close/>
                <a:moveTo>
                  <a:pt x="1336" y="195"/>
                </a:moveTo>
                <a:lnTo>
                  <a:pt x="1336" y="183"/>
                </a:lnTo>
                <a:lnTo>
                  <a:pt x="1336" y="171"/>
                </a:lnTo>
                <a:lnTo>
                  <a:pt x="1339" y="144"/>
                </a:lnTo>
                <a:lnTo>
                  <a:pt x="1339" y="141"/>
                </a:lnTo>
                <a:lnTo>
                  <a:pt x="1339" y="138"/>
                </a:lnTo>
                <a:lnTo>
                  <a:pt x="1342" y="134"/>
                </a:lnTo>
                <a:lnTo>
                  <a:pt x="1344" y="133"/>
                </a:lnTo>
                <a:lnTo>
                  <a:pt x="1345" y="131"/>
                </a:lnTo>
                <a:lnTo>
                  <a:pt x="1346" y="131"/>
                </a:lnTo>
                <a:lnTo>
                  <a:pt x="1349" y="130"/>
                </a:lnTo>
                <a:lnTo>
                  <a:pt x="1423" y="100"/>
                </a:lnTo>
                <a:lnTo>
                  <a:pt x="1425" y="99"/>
                </a:lnTo>
                <a:lnTo>
                  <a:pt x="1428" y="97"/>
                </a:lnTo>
                <a:lnTo>
                  <a:pt x="1433" y="97"/>
                </a:lnTo>
                <a:lnTo>
                  <a:pt x="1435" y="99"/>
                </a:lnTo>
                <a:lnTo>
                  <a:pt x="1438" y="99"/>
                </a:lnTo>
                <a:lnTo>
                  <a:pt x="1441" y="100"/>
                </a:lnTo>
                <a:lnTo>
                  <a:pt x="1444" y="103"/>
                </a:lnTo>
                <a:lnTo>
                  <a:pt x="1447" y="104"/>
                </a:lnTo>
                <a:lnTo>
                  <a:pt x="1454" y="113"/>
                </a:lnTo>
                <a:lnTo>
                  <a:pt x="1457" y="117"/>
                </a:lnTo>
                <a:lnTo>
                  <a:pt x="1459" y="121"/>
                </a:lnTo>
                <a:lnTo>
                  <a:pt x="1465" y="131"/>
                </a:lnTo>
                <a:lnTo>
                  <a:pt x="1471" y="140"/>
                </a:lnTo>
                <a:lnTo>
                  <a:pt x="1473" y="149"/>
                </a:lnTo>
                <a:lnTo>
                  <a:pt x="1476" y="161"/>
                </a:lnTo>
                <a:lnTo>
                  <a:pt x="1479" y="171"/>
                </a:lnTo>
                <a:lnTo>
                  <a:pt x="1479" y="182"/>
                </a:lnTo>
                <a:lnTo>
                  <a:pt x="1479" y="204"/>
                </a:lnTo>
                <a:lnTo>
                  <a:pt x="1478" y="213"/>
                </a:lnTo>
                <a:lnTo>
                  <a:pt x="1475" y="220"/>
                </a:lnTo>
                <a:lnTo>
                  <a:pt x="1472" y="228"/>
                </a:lnTo>
                <a:lnTo>
                  <a:pt x="1468" y="235"/>
                </a:lnTo>
                <a:lnTo>
                  <a:pt x="1462" y="241"/>
                </a:lnTo>
                <a:lnTo>
                  <a:pt x="1457" y="247"/>
                </a:lnTo>
                <a:lnTo>
                  <a:pt x="1451" y="252"/>
                </a:lnTo>
                <a:lnTo>
                  <a:pt x="1444" y="258"/>
                </a:lnTo>
                <a:lnTo>
                  <a:pt x="1427" y="266"/>
                </a:lnTo>
                <a:lnTo>
                  <a:pt x="1418" y="271"/>
                </a:lnTo>
                <a:lnTo>
                  <a:pt x="1410" y="274"/>
                </a:lnTo>
                <a:lnTo>
                  <a:pt x="1392" y="278"/>
                </a:lnTo>
                <a:lnTo>
                  <a:pt x="1373" y="281"/>
                </a:lnTo>
                <a:lnTo>
                  <a:pt x="1368" y="281"/>
                </a:lnTo>
                <a:lnTo>
                  <a:pt x="1360" y="279"/>
                </a:lnTo>
                <a:lnTo>
                  <a:pt x="1359" y="278"/>
                </a:lnTo>
                <a:lnTo>
                  <a:pt x="1356" y="276"/>
                </a:lnTo>
                <a:lnTo>
                  <a:pt x="1352" y="271"/>
                </a:lnTo>
                <a:lnTo>
                  <a:pt x="1346" y="264"/>
                </a:lnTo>
                <a:lnTo>
                  <a:pt x="1342" y="257"/>
                </a:lnTo>
                <a:lnTo>
                  <a:pt x="1339" y="251"/>
                </a:lnTo>
                <a:lnTo>
                  <a:pt x="1338" y="242"/>
                </a:lnTo>
                <a:lnTo>
                  <a:pt x="1336" y="230"/>
                </a:lnTo>
                <a:lnTo>
                  <a:pt x="1336" y="227"/>
                </a:lnTo>
                <a:lnTo>
                  <a:pt x="1336" y="223"/>
                </a:lnTo>
                <a:lnTo>
                  <a:pt x="1336" y="216"/>
                </a:lnTo>
                <a:lnTo>
                  <a:pt x="1335" y="206"/>
                </a:lnTo>
                <a:lnTo>
                  <a:pt x="1336" y="195"/>
                </a:lnTo>
                <a:close/>
                <a:moveTo>
                  <a:pt x="680" y="223"/>
                </a:moveTo>
                <a:lnTo>
                  <a:pt x="680" y="230"/>
                </a:lnTo>
                <a:lnTo>
                  <a:pt x="678" y="237"/>
                </a:lnTo>
                <a:lnTo>
                  <a:pt x="675" y="244"/>
                </a:lnTo>
                <a:lnTo>
                  <a:pt x="672" y="251"/>
                </a:lnTo>
                <a:lnTo>
                  <a:pt x="664" y="265"/>
                </a:lnTo>
                <a:lnTo>
                  <a:pt x="658" y="272"/>
                </a:lnTo>
                <a:lnTo>
                  <a:pt x="653" y="278"/>
                </a:lnTo>
                <a:lnTo>
                  <a:pt x="650" y="281"/>
                </a:lnTo>
                <a:lnTo>
                  <a:pt x="646" y="281"/>
                </a:lnTo>
                <a:lnTo>
                  <a:pt x="643" y="281"/>
                </a:lnTo>
                <a:lnTo>
                  <a:pt x="640" y="279"/>
                </a:lnTo>
                <a:lnTo>
                  <a:pt x="631" y="275"/>
                </a:lnTo>
                <a:lnTo>
                  <a:pt x="623" y="272"/>
                </a:lnTo>
                <a:lnTo>
                  <a:pt x="613" y="269"/>
                </a:lnTo>
                <a:lnTo>
                  <a:pt x="605" y="268"/>
                </a:lnTo>
                <a:lnTo>
                  <a:pt x="596" y="268"/>
                </a:lnTo>
                <a:lnTo>
                  <a:pt x="586" y="268"/>
                </a:lnTo>
                <a:lnTo>
                  <a:pt x="578" y="269"/>
                </a:lnTo>
                <a:lnTo>
                  <a:pt x="569" y="272"/>
                </a:lnTo>
                <a:lnTo>
                  <a:pt x="561" y="275"/>
                </a:lnTo>
                <a:lnTo>
                  <a:pt x="551" y="279"/>
                </a:lnTo>
                <a:lnTo>
                  <a:pt x="548" y="281"/>
                </a:lnTo>
                <a:lnTo>
                  <a:pt x="544" y="281"/>
                </a:lnTo>
                <a:lnTo>
                  <a:pt x="541" y="281"/>
                </a:lnTo>
                <a:lnTo>
                  <a:pt x="538" y="276"/>
                </a:lnTo>
                <a:lnTo>
                  <a:pt x="535" y="272"/>
                </a:lnTo>
                <a:lnTo>
                  <a:pt x="535" y="271"/>
                </a:lnTo>
                <a:lnTo>
                  <a:pt x="535" y="269"/>
                </a:lnTo>
                <a:lnTo>
                  <a:pt x="535" y="268"/>
                </a:lnTo>
                <a:lnTo>
                  <a:pt x="537" y="266"/>
                </a:lnTo>
                <a:lnTo>
                  <a:pt x="540" y="262"/>
                </a:lnTo>
                <a:lnTo>
                  <a:pt x="552" y="255"/>
                </a:lnTo>
                <a:lnTo>
                  <a:pt x="565" y="250"/>
                </a:lnTo>
                <a:lnTo>
                  <a:pt x="572" y="247"/>
                </a:lnTo>
                <a:lnTo>
                  <a:pt x="578" y="245"/>
                </a:lnTo>
                <a:lnTo>
                  <a:pt x="585" y="244"/>
                </a:lnTo>
                <a:lnTo>
                  <a:pt x="592" y="242"/>
                </a:lnTo>
                <a:lnTo>
                  <a:pt x="603" y="241"/>
                </a:lnTo>
                <a:lnTo>
                  <a:pt x="609" y="240"/>
                </a:lnTo>
                <a:lnTo>
                  <a:pt x="615" y="240"/>
                </a:lnTo>
                <a:lnTo>
                  <a:pt x="617" y="240"/>
                </a:lnTo>
                <a:lnTo>
                  <a:pt x="620" y="238"/>
                </a:lnTo>
                <a:lnTo>
                  <a:pt x="622" y="237"/>
                </a:lnTo>
                <a:lnTo>
                  <a:pt x="622" y="234"/>
                </a:lnTo>
                <a:lnTo>
                  <a:pt x="622" y="207"/>
                </a:lnTo>
                <a:lnTo>
                  <a:pt x="622" y="206"/>
                </a:lnTo>
                <a:lnTo>
                  <a:pt x="622" y="204"/>
                </a:lnTo>
                <a:lnTo>
                  <a:pt x="619" y="203"/>
                </a:lnTo>
                <a:lnTo>
                  <a:pt x="616" y="203"/>
                </a:lnTo>
                <a:lnTo>
                  <a:pt x="613" y="203"/>
                </a:lnTo>
                <a:lnTo>
                  <a:pt x="568" y="211"/>
                </a:lnTo>
                <a:lnTo>
                  <a:pt x="550" y="214"/>
                </a:lnTo>
                <a:lnTo>
                  <a:pt x="545" y="214"/>
                </a:lnTo>
                <a:lnTo>
                  <a:pt x="541" y="214"/>
                </a:lnTo>
                <a:lnTo>
                  <a:pt x="538" y="211"/>
                </a:lnTo>
                <a:lnTo>
                  <a:pt x="535" y="209"/>
                </a:lnTo>
                <a:lnTo>
                  <a:pt x="530" y="199"/>
                </a:lnTo>
                <a:lnTo>
                  <a:pt x="527" y="193"/>
                </a:lnTo>
                <a:lnTo>
                  <a:pt x="526" y="189"/>
                </a:lnTo>
                <a:lnTo>
                  <a:pt x="524" y="183"/>
                </a:lnTo>
                <a:lnTo>
                  <a:pt x="524" y="178"/>
                </a:lnTo>
                <a:lnTo>
                  <a:pt x="524" y="172"/>
                </a:lnTo>
                <a:lnTo>
                  <a:pt x="526" y="165"/>
                </a:lnTo>
                <a:lnTo>
                  <a:pt x="527" y="159"/>
                </a:lnTo>
                <a:lnTo>
                  <a:pt x="530" y="152"/>
                </a:lnTo>
                <a:lnTo>
                  <a:pt x="535" y="140"/>
                </a:lnTo>
                <a:lnTo>
                  <a:pt x="542" y="128"/>
                </a:lnTo>
                <a:lnTo>
                  <a:pt x="551" y="116"/>
                </a:lnTo>
                <a:lnTo>
                  <a:pt x="555" y="111"/>
                </a:lnTo>
                <a:lnTo>
                  <a:pt x="558" y="109"/>
                </a:lnTo>
                <a:lnTo>
                  <a:pt x="562" y="106"/>
                </a:lnTo>
                <a:lnTo>
                  <a:pt x="565" y="104"/>
                </a:lnTo>
                <a:lnTo>
                  <a:pt x="569" y="103"/>
                </a:lnTo>
                <a:lnTo>
                  <a:pt x="575" y="103"/>
                </a:lnTo>
                <a:lnTo>
                  <a:pt x="579" y="104"/>
                </a:lnTo>
                <a:lnTo>
                  <a:pt x="585" y="106"/>
                </a:lnTo>
                <a:lnTo>
                  <a:pt x="595" y="109"/>
                </a:lnTo>
                <a:lnTo>
                  <a:pt x="605" y="111"/>
                </a:lnTo>
                <a:lnTo>
                  <a:pt x="613" y="113"/>
                </a:lnTo>
                <a:lnTo>
                  <a:pt x="623" y="113"/>
                </a:lnTo>
                <a:lnTo>
                  <a:pt x="633" y="113"/>
                </a:lnTo>
                <a:lnTo>
                  <a:pt x="641" y="111"/>
                </a:lnTo>
                <a:lnTo>
                  <a:pt x="651" y="110"/>
                </a:lnTo>
                <a:lnTo>
                  <a:pt x="661" y="106"/>
                </a:lnTo>
                <a:lnTo>
                  <a:pt x="665" y="106"/>
                </a:lnTo>
                <a:lnTo>
                  <a:pt x="668" y="106"/>
                </a:lnTo>
                <a:lnTo>
                  <a:pt x="671" y="106"/>
                </a:lnTo>
                <a:lnTo>
                  <a:pt x="674" y="107"/>
                </a:lnTo>
                <a:lnTo>
                  <a:pt x="675" y="110"/>
                </a:lnTo>
                <a:lnTo>
                  <a:pt x="675" y="111"/>
                </a:lnTo>
                <a:lnTo>
                  <a:pt x="675" y="113"/>
                </a:lnTo>
                <a:lnTo>
                  <a:pt x="675" y="116"/>
                </a:lnTo>
                <a:lnTo>
                  <a:pt x="674" y="117"/>
                </a:lnTo>
                <a:lnTo>
                  <a:pt x="671" y="120"/>
                </a:lnTo>
                <a:lnTo>
                  <a:pt x="664" y="124"/>
                </a:lnTo>
                <a:lnTo>
                  <a:pt x="660" y="127"/>
                </a:lnTo>
                <a:lnTo>
                  <a:pt x="654" y="128"/>
                </a:lnTo>
                <a:lnTo>
                  <a:pt x="644" y="133"/>
                </a:lnTo>
                <a:lnTo>
                  <a:pt x="634" y="134"/>
                </a:lnTo>
                <a:lnTo>
                  <a:pt x="624" y="135"/>
                </a:lnTo>
                <a:lnTo>
                  <a:pt x="615" y="137"/>
                </a:lnTo>
                <a:lnTo>
                  <a:pt x="602" y="137"/>
                </a:lnTo>
                <a:lnTo>
                  <a:pt x="596" y="137"/>
                </a:lnTo>
                <a:lnTo>
                  <a:pt x="592" y="138"/>
                </a:lnTo>
                <a:lnTo>
                  <a:pt x="591" y="142"/>
                </a:lnTo>
                <a:lnTo>
                  <a:pt x="591" y="148"/>
                </a:lnTo>
                <a:lnTo>
                  <a:pt x="591" y="169"/>
                </a:lnTo>
                <a:lnTo>
                  <a:pt x="591" y="175"/>
                </a:lnTo>
                <a:lnTo>
                  <a:pt x="592" y="176"/>
                </a:lnTo>
                <a:lnTo>
                  <a:pt x="593" y="179"/>
                </a:lnTo>
                <a:lnTo>
                  <a:pt x="595" y="179"/>
                </a:lnTo>
                <a:lnTo>
                  <a:pt x="598" y="180"/>
                </a:lnTo>
                <a:lnTo>
                  <a:pt x="603" y="179"/>
                </a:lnTo>
                <a:lnTo>
                  <a:pt x="620" y="176"/>
                </a:lnTo>
                <a:lnTo>
                  <a:pt x="639" y="172"/>
                </a:lnTo>
                <a:lnTo>
                  <a:pt x="646" y="172"/>
                </a:lnTo>
                <a:lnTo>
                  <a:pt x="654" y="169"/>
                </a:lnTo>
                <a:lnTo>
                  <a:pt x="657" y="169"/>
                </a:lnTo>
                <a:lnTo>
                  <a:pt x="658" y="169"/>
                </a:lnTo>
                <a:lnTo>
                  <a:pt x="663" y="171"/>
                </a:lnTo>
                <a:lnTo>
                  <a:pt x="667" y="173"/>
                </a:lnTo>
                <a:lnTo>
                  <a:pt x="670" y="178"/>
                </a:lnTo>
                <a:lnTo>
                  <a:pt x="671" y="182"/>
                </a:lnTo>
                <a:lnTo>
                  <a:pt x="674" y="186"/>
                </a:lnTo>
                <a:lnTo>
                  <a:pt x="677" y="197"/>
                </a:lnTo>
                <a:lnTo>
                  <a:pt x="678" y="203"/>
                </a:lnTo>
                <a:lnTo>
                  <a:pt x="680" y="209"/>
                </a:lnTo>
                <a:lnTo>
                  <a:pt x="680" y="223"/>
                </a:lnTo>
                <a:close/>
                <a:moveTo>
                  <a:pt x="1746" y="200"/>
                </a:moveTo>
                <a:lnTo>
                  <a:pt x="1746" y="164"/>
                </a:lnTo>
                <a:lnTo>
                  <a:pt x="1746" y="158"/>
                </a:lnTo>
                <a:lnTo>
                  <a:pt x="1746" y="152"/>
                </a:lnTo>
                <a:lnTo>
                  <a:pt x="1743" y="147"/>
                </a:lnTo>
                <a:lnTo>
                  <a:pt x="1741" y="141"/>
                </a:lnTo>
                <a:lnTo>
                  <a:pt x="1739" y="137"/>
                </a:lnTo>
                <a:lnTo>
                  <a:pt x="1736" y="133"/>
                </a:lnTo>
                <a:lnTo>
                  <a:pt x="1732" y="124"/>
                </a:lnTo>
                <a:lnTo>
                  <a:pt x="1732" y="121"/>
                </a:lnTo>
                <a:lnTo>
                  <a:pt x="1732" y="118"/>
                </a:lnTo>
                <a:lnTo>
                  <a:pt x="1733" y="116"/>
                </a:lnTo>
                <a:lnTo>
                  <a:pt x="1736" y="113"/>
                </a:lnTo>
                <a:lnTo>
                  <a:pt x="1746" y="110"/>
                </a:lnTo>
                <a:lnTo>
                  <a:pt x="1755" y="107"/>
                </a:lnTo>
                <a:lnTo>
                  <a:pt x="1773" y="101"/>
                </a:lnTo>
                <a:lnTo>
                  <a:pt x="1777" y="100"/>
                </a:lnTo>
                <a:lnTo>
                  <a:pt x="1780" y="101"/>
                </a:lnTo>
                <a:lnTo>
                  <a:pt x="1784" y="103"/>
                </a:lnTo>
                <a:lnTo>
                  <a:pt x="1787" y="106"/>
                </a:lnTo>
                <a:lnTo>
                  <a:pt x="1804" y="135"/>
                </a:lnTo>
                <a:lnTo>
                  <a:pt x="1805" y="138"/>
                </a:lnTo>
                <a:lnTo>
                  <a:pt x="1805" y="142"/>
                </a:lnTo>
                <a:lnTo>
                  <a:pt x="1807" y="165"/>
                </a:lnTo>
                <a:lnTo>
                  <a:pt x="1807" y="176"/>
                </a:lnTo>
                <a:lnTo>
                  <a:pt x="1805" y="188"/>
                </a:lnTo>
                <a:lnTo>
                  <a:pt x="1804" y="197"/>
                </a:lnTo>
                <a:lnTo>
                  <a:pt x="1804" y="209"/>
                </a:lnTo>
                <a:lnTo>
                  <a:pt x="1804" y="231"/>
                </a:lnTo>
                <a:lnTo>
                  <a:pt x="1804" y="234"/>
                </a:lnTo>
                <a:lnTo>
                  <a:pt x="1805" y="238"/>
                </a:lnTo>
                <a:lnTo>
                  <a:pt x="1810" y="245"/>
                </a:lnTo>
                <a:lnTo>
                  <a:pt x="1811" y="251"/>
                </a:lnTo>
                <a:lnTo>
                  <a:pt x="1814" y="255"/>
                </a:lnTo>
                <a:lnTo>
                  <a:pt x="1815" y="259"/>
                </a:lnTo>
                <a:lnTo>
                  <a:pt x="1814" y="264"/>
                </a:lnTo>
                <a:lnTo>
                  <a:pt x="1814" y="265"/>
                </a:lnTo>
                <a:lnTo>
                  <a:pt x="1813" y="266"/>
                </a:lnTo>
                <a:lnTo>
                  <a:pt x="1808" y="269"/>
                </a:lnTo>
                <a:lnTo>
                  <a:pt x="1800" y="272"/>
                </a:lnTo>
                <a:lnTo>
                  <a:pt x="1790" y="275"/>
                </a:lnTo>
                <a:lnTo>
                  <a:pt x="1773" y="278"/>
                </a:lnTo>
                <a:lnTo>
                  <a:pt x="1769" y="278"/>
                </a:lnTo>
                <a:lnTo>
                  <a:pt x="1765" y="278"/>
                </a:lnTo>
                <a:lnTo>
                  <a:pt x="1762" y="275"/>
                </a:lnTo>
                <a:lnTo>
                  <a:pt x="1760" y="272"/>
                </a:lnTo>
                <a:lnTo>
                  <a:pt x="1755" y="264"/>
                </a:lnTo>
                <a:lnTo>
                  <a:pt x="1749" y="255"/>
                </a:lnTo>
                <a:lnTo>
                  <a:pt x="1748" y="251"/>
                </a:lnTo>
                <a:lnTo>
                  <a:pt x="1746" y="245"/>
                </a:lnTo>
                <a:lnTo>
                  <a:pt x="1746" y="241"/>
                </a:lnTo>
                <a:lnTo>
                  <a:pt x="1746" y="235"/>
                </a:lnTo>
                <a:lnTo>
                  <a:pt x="1746" y="227"/>
                </a:lnTo>
                <a:lnTo>
                  <a:pt x="1746" y="219"/>
                </a:lnTo>
                <a:lnTo>
                  <a:pt x="1746" y="200"/>
                </a:lnTo>
                <a:close/>
                <a:moveTo>
                  <a:pt x="705" y="202"/>
                </a:moveTo>
                <a:lnTo>
                  <a:pt x="705" y="189"/>
                </a:lnTo>
                <a:lnTo>
                  <a:pt x="705" y="176"/>
                </a:lnTo>
                <a:lnTo>
                  <a:pt x="705" y="165"/>
                </a:lnTo>
                <a:lnTo>
                  <a:pt x="704" y="155"/>
                </a:lnTo>
                <a:lnTo>
                  <a:pt x="699" y="145"/>
                </a:lnTo>
                <a:lnTo>
                  <a:pt x="694" y="135"/>
                </a:lnTo>
                <a:lnTo>
                  <a:pt x="689" y="127"/>
                </a:lnTo>
                <a:lnTo>
                  <a:pt x="688" y="124"/>
                </a:lnTo>
                <a:lnTo>
                  <a:pt x="688" y="121"/>
                </a:lnTo>
                <a:lnTo>
                  <a:pt x="689" y="120"/>
                </a:lnTo>
                <a:lnTo>
                  <a:pt x="689" y="118"/>
                </a:lnTo>
                <a:lnTo>
                  <a:pt x="694" y="116"/>
                </a:lnTo>
                <a:lnTo>
                  <a:pt x="702" y="113"/>
                </a:lnTo>
                <a:lnTo>
                  <a:pt x="711" y="109"/>
                </a:lnTo>
                <a:lnTo>
                  <a:pt x="719" y="106"/>
                </a:lnTo>
                <a:lnTo>
                  <a:pt x="728" y="103"/>
                </a:lnTo>
                <a:lnTo>
                  <a:pt x="729" y="103"/>
                </a:lnTo>
                <a:lnTo>
                  <a:pt x="732" y="103"/>
                </a:lnTo>
                <a:lnTo>
                  <a:pt x="735" y="103"/>
                </a:lnTo>
                <a:lnTo>
                  <a:pt x="737" y="104"/>
                </a:lnTo>
                <a:lnTo>
                  <a:pt x="740" y="109"/>
                </a:lnTo>
                <a:lnTo>
                  <a:pt x="760" y="137"/>
                </a:lnTo>
                <a:lnTo>
                  <a:pt x="761" y="142"/>
                </a:lnTo>
                <a:lnTo>
                  <a:pt x="763" y="148"/>
                </a:lnTo>
                <a:lnTo>
                  <a:pt x="763" y="166"/>
                </a:lnTo>
                <a:lnTo>
                  <a:pt x="761" y="176"/>
                </a:lnTo>
                <a:lnTo>
                  <a:pt x="761" y="185"/>
                </a:lnTo>
                <a:lnTo>
                  <a:pt x="760" y="197"/>
                </a:lnTo>
                <a:lnTo>
                  <a:pt x="760" y="209"/>
                </a:lnTo>
                <a:lnTo>
                  <a:pt x="760" y="231"/>
                </a:lnTo>
                <a:lnTo>
                  <a:pt x="761" y="237"/>
                </a:lnTo>
                <a:lnTo>
                  <a:pt x="763" y="238"/>
                </a:lnTo>
                <a:lnTo>
                  <a:pt x="763" y="241"/>
                </a:lnTo>
                <a:lnTo>
                  <a:pt x="769" y="250"/>
                </a:lnTo>
                <a:lnTo>
                  <a:pt x="774" y="259"/>
                </a:lnTo>
                <a:lnTo>
                  <a:pt x="774" y="262"/>
                </a:lnTo>
                <a:lnTo>
                  <a:pt x="774" y="265"/>
                </a:lnTo>
                <a:lnTo>
                  <a:pt x="773" y="268"/>
                </a:lnTo>
                <a:lnTo>
                  <a:pt x="770" y="269"/>
                </a:lnTo>
                <a:lnTo>
                  <a:pt x="760" y="274"/>
                </a:lnTo>
                <a:lnTo>
                  <a:pt x="740" y="281"/>
                </a:lnTo>
                <a:lnTo>
                  <a:pt x="735" y="282"/>
                </a:lnTo>
                <a:lnTo>
                  <a:pt x="732" y="281"/>
                </a:lnTo>
                <a:lnTo>
                  <a:pt x="728" y="279"/>
                </a:lnTo>
                <a:lnTo>
                  <a:pt x="725" y="276"/>
                </a:lnTo>
                <a:lnTo>
                  <a:pt x="716" y="265"/>
                </a:lnTo>
                <a:lnTo>
                  <a:pt x="713" y="259"/>
                </a:lnTo>
                <a:lnTo>
                  <a:pt x="709" y="252"/>
                </a:lnTo>
                <a:lnTo>
                  <a:pt x="708" y="247"/>
                </a:lnTo>
                <a:lnTo>
                  <a:pt x="705" y="240"/>
                </a:lnTo>
                <a:lnTo>
                  <a:pt x="705" y="234"/>
                </a:lnTo>
                <a:lnTo>
                  <a:pt x="705" y="226"/>
                </a:lnTo>
                <a:lnTo>
                  <a:pt x="705" y="220"/>
                </a:lnTo>
                <a:lnTo>
                  <a:pt x="705" y="214"/>
                </a:lnTo>
                <a:lnTo>
                  <a:pt x="705" y="202"/>
                </a:lnTo>
                <a:close/>
                <a:moveTo>
                  <a:pt x="867" y="159"/>
                </a:moveTo>
                <a:lnTo>
                  <a:pt x="904" y="159"/>
                </a:lnTo>
                <a:lnTo>
                  <a:pt x="910" y="161"/>
                </a:lnTo>
                <a:lnTo>
                  <a:pt x="911" y="162"/>
                </a:lnTo>
                <a:lnTo>
                  <a:pt x="913" y="164"/>
                </a:lnTo>
                <a:lnTo>
                  <a:pt x="913" y="165"/>
                </a:lnTo>
                <a:lnTo>
                  <a:pt x="911" y="169"/>
                </a:lnTo>
                <a:lnTo>
                  <a:pt x="908" y="180"/>
                </a:lnTo>
                <a:lnTo>
                  <a:pt x="904" y="192"/>
                </a:lnTo>
                <a:lnTo>
                  <a:pt x="900" y="204"/>
                </a:lnTo>
                <a:lnTo>
                  <a:pt x="896" y="214"/>
                </a:lnTo>
                <a:lnTo>
                  <a:pt x="894" y="219"/>
                </a:lnTo>
                <a:lnTo>
                  <a:pt x="891" y="221"/>
                </a:lnTo>
                <a:lnTo>
                  <a:pt x="887" y="223"/>
                </a:lnTo>
                <a:lnTo>
                  <a:pt x="883" y="224"/>
                </a:lnTo>
                <a:lnTo>
                  <a:pt x="873" y="224"/>
                </a:lnTo>
                <a:lnTo>
                  <a:pt x="863" y="223"/>
                </a:lnTo>
                <a:lnTo>
                  <a:pt x="850" y="223"/>
                </a:lnTo>
                <a:lnTo>
                  <a:pt x="838" y="221"/>
                </a:lnTo>
                <a:lnTo>
                  <a:pt x="812" y="221"/>
                </a:lnTo>
                <a:lnTo>
                  <a:pt x="807" y="221"/>
                </a:lnTo>
                <a:lnTo>
                  <a:pt x="805" y="220"/>
                </a:lnTo>
                <a:lnTo>
                  <a:pt x="804" y="219"/>
                </a:lnTo>
                <a:lnTo>
                  <a:pt x="804" y="216"/>
                </a:lnTo>
                <a:lnTo>
                  <a:pt x="804" y="211"/>
                </a:lnTo>
                <a:lnTo>
                  <a:pt x="807" y="200"/>
                </a:lnTo>
                <a:lnTo>
                  <a:pt x="811" y="189"/>
                </a:lnTo>
                <a:lnTo>
                  <a:pt x="818" y="166"/>
                </a:lnTo>
                <a:lnTo>
                  <a:pt x="821" y="164"/>
                </a:lnTo>
                <a:lnTo>
                  <a:pt x="822" y="162"/>
                </a:lnTo>
                <a:lnTo>
                  <a:pt x="824" y="161"/>
                </a:lnTo>
                <a:lnTo>
                  <a:pt x="826" y="159"/>
                </a:lnTo>
                <a:lnTo>
                  <a:pt x="831" y="159"/>
                </a:lnTo>
                <a:lnTo>
                  <a:pt x="867" y="159"/>
                </a:lnTo>
                <a:close/>
                <a:moveTo>
                  <a:pt x="728" y="7"/>
                </a:moveTo>
                <a:lnTo>
                  <a:pt x="729" y="7"/>
                </a:lnTo>
                <a:lnTo>
                  <a:pt x="732" y="8"/>
                </a:lnTo>
                <a:lnTo>
                  <a:pt x="735" y="11"/>
                </a:lnTo>
                <a:lnTo>
                  <a:pt x="747" y="23"/>
                </a:lnTo>
                <a:lnTo>
                  <a:pt x="760" y="35"/>
                </a:lnTo>
                <a:lnTo>
                  <a:pt x="763" y="39"/>
                </a:lnTo>
                <a:lnTo>
                  <a:pt x="763" y="42"/>
                </a:lnTo>
                <a:lnTo>
                  <a:pt x="763" y="47"/>
                </a:lnTo>
                <a:lnTo>
                  <a:pt x="760" y="49"/>
                </a:lnTo>
                <a:lnTo>
                  <a:pt x="749" y="63"/>
                </a:lnTo>
                <a:lnTo>
                  <a:pt x="743" y="69"/>
                </a:lnTo>
                <a:lnTo>
                  <a:pt x="740" y="72"/>
                </a:lnTo>
                <a:lnTo>
                  <a:pt x="737" y="76"/>
                </a:lnTo>
                <a:lnTo>
                  <a:pt x="733" y="79"/>
                </a:lnTo>
                <a:lnTo>
                  <a:pt x="730" y="79"/>
                </a:lnTo>
                <a:lnTo>
                  <a:pt x="728" y="79"/>
                </a:lnTo>
                <a:lnTo>
                  <a:pt x="723" y="75"/>
                </a:lnTo>
                <a:lnTo>
                  <a:pt x="699" y="51"/>
                </a:lnTo>
                <a:lnTo>
                  <a:pt x="696" y="48"/>
                </a:lnTo>
                <a:lnTo>
                  <a:pt x="696" y="47"/>
                </a:lnTo>
                <a:lnTo>
                  <a:pt x="695" y="45"/>
                </a:lnTo>
                <a:lnTo>
                  <a:pt x="695" y="41"/>
                </a:lnTo>
                <a:lnTo>
                  <a:pt x="695" y="39"/>
                </a:lnTo>
                <a:lnTo>
                  <a:pt x="696" y="38"/>
                </a:lnTo>
                <a:lnTo>
                  <a:pt x="702" y="30"/>
                </a:lnTo>
                <a:lnTo>
                  <a:pt x="708" y="23"/>
                </a:lnTo>
                <a:lnTo>
                  <a:pt x="715" y="15"/>
                </a:lnTo>
                <a:lnTo>
                  <a:pt x="722" y="8"/>
                </a:lnTo>
                <a:lnTo>
                  <a:pt x="725" y="7"/>
                </a:lnTo>
                <a:lnTo>
                  <a:pt x="728" y="7"/>
                </a:lnTo>
                <a:close/>
                <a:moveTo>
                  <a:pt x="321" y="78"/>
                </a:moveTo>
                <a:lnTo>
                  <a:pt x="318" y="76"/>
                </a:lnTo>
                <a:lnTo>
                  <a:pt x="316" y="76"/>
                </a:lnTo>
                <a:lnTo>
                  <a:pt x="314" y="72"/>
                </a:lnTo>
                <a:lnTo>
                  <a:pt x="292" y="48"/>
                </a:lnTo>
                <a:lnTo>
                  <a:pt x="291" y="45"/>
                </a:lnTo>
                <a:lnTo>
                  <a:pt x="290" y="41"/>
                </a:lnTo>
                <a:lnTo>
                  <a:pt x="290" y="39"/>
                </a:lnTo>
                <a:lnTo>
                  <a:pt x="291" y="38"/>
                </a:lnTo>
                <a:lnTo>
                  <a:pt x="292" y="35"/>
                </a:lnTo>
                <a:lnTo>
                  <a:pt x="302" y="24"/>
                </a:lnTo>
                <a:lnTo>
                  <a:pt x="314" y="11"/>
                </a:lnTo>
                <a:lnTo>
                  <a:pt x="319" y="7"/>
                </a:lnTo>
                <a:lnTo>
                  <a:pt x="322" y="7"/>
                </a:lnTo>
                <a:lnTo>
                  <a:pt x="324" y="7"/>
                </a:lnTo>
                <a:lnTo>
                  <a:pt x="326" y="7"/>
                </a:lnTo>
                <a:lnTo>
                  <a:pt x="328" y="8"/>
                </a:lnTo>
                <a:lnTo>
                  <a:pt x="333" y="13"/>
                </a:lnTo>
                <a:lnTo>
                  <a:pt x="339" y="18"/>
                </a:lnTo>
                <a:lnTo>
                  <a:pt x="343" y="24"/>
                </a:lnTo>
                <a:lnTo>
                  <a:pt x="353" y="37"/>
                </a:lnTo>
                <a:lnTo>
                  <a:pt x="355" y="39"/>
                </a:lnTo>
                <a:lnTo>
                  <a:pt x="355" y="42"/>
                </a:lnTo>
                <a:lnTo>
                  <a:pt x="355" y="47"/>
                </a:lnTo>
                <a:lnTo>
                  <a:pt x="353" y="49"/>
                </a:lnTo>
                <a:lnTo>
                  <a:pt x="340" y="62"/>
                </a:lnTo>
                <a:lnTo>
                  <a:pt x="326" y="75"/>
                </a:lnTo>
                <a:lnTo>
                  <a:pt x="324" y="76"/>
                </a:lnTo>
                <a:lnTo>
                  <a:pt x="321" y="78"/>
                </a:lnTo>
                <a:close/>
                <a:moveTo>
                  <a:pt x="275" y="44"/>
                </a:moveTo>
                <a:lnTo>
                  <a:pt x="275" y="45"/>
                </a:lnTo>
                <a:lnTo>
                  <a:pt x="274" y="47"/>
                </a:lnTo>
                <a:lnTo>
                  <a:pt x="271" y="49"/>
                </a:lnTo>
                <a:lnTo>
                  <a:pt x="249" y="73"/>
                </a:lnTo>
                <a:lnTo>
                  <a:pt x="246" y="76"/>
                </a:lnTo>
                <a:lnTo>
                  <a:pt x="243" y="76"/>
                </a:lnTo>
                <a:lnTo>
                  <a:pt x="242" y="78"/>
                </a:lnTo>
                <a:lnTo>
                  <a:pt x="239" y="76"/>
                </a:lnTo>
                <a:lnTo>
                  <a:pt x="236" y="73"/>
                </a:lnTo>
                <a:lnTo>
                  <a:pt x="229" y="66"/>
                </a:lnTo>
                <a:lnTo>
                  <a:pt x="223" y="59"/>
                </a:lnTo>
                <a:lnTo>
                  <a:pt x="212" y="45"/>
                </a:lnTo>
                <a:lnTo>
                  <a:pt x="210" y="42"/>
                </a:lnTo>
                <a:lnTo>
                  <a:pt x="209" y="39"/>
                </a:lnTo>
                <a:lnTo>
                  <a:pt x="210" y="37"/>
                </a:lnTo>
                <a:lnTo>
                  <a:pt x="212" y="35"/>
                </a:lnTo>
                <a:lnTo>
                  <a:pt x="213" y="34"/>
                </a:lnTo>
                <a:lnTo>
                  <a:pt x="239" y="7"/>
                </a:lnTo>
                <a:lnTo>
                  <a:pt x="242" y="6"/>
                </a:lnTo>
                <a:lnTo>
                  <a:pt x="243" y="6"/>
                </a:lnTo>
                <a:lnTo>
                  <a:pt x="244" y="6"/>
                </a:lnTo>
                <a:lnTo>
                  <a:pt x="247" y="6"/>
                </a:lnTo>
                <a:lnTo>
                  <a:pt x="250" y="8"/>
                </a:lnTo>
                <a:lnTo>
                  <a:pt x="273" y="35"/>
                </a:lnTo>
                <a:lnTo>
                  <a:pt x="274" y="39"/>
                </a:lnTo>
                <a:lnTo>
                  <a:pt x="275" y="41"/>
                </a:lnTo>
                <a:lnTo>
                  <a:pt x="275" y="4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1" name="Freeform 170">
            <a:extLst>
              <a:ext uri="{FF2B5EF4-FFF2-40B4-BE49-F238E27FC236}">
                <a16:creationId xmlns:a16="http://schemas.microsoft.com/office/drawing/2014/main" id="{31303244-34F8-B278-4B78-4824412E8FA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168712" y="4077080"/>
            <a:ext cx="735600" cy="72000"/>
          </a:xfrm>
          <a:custGeom>
            <a:avLst/>
            <a:gdLst>
              <a:gd name="T0" fmla="*/ 2302 w 2452"/>
              <a:gd name="T1" fmla="*/ 199 h 242"/>
              <a:gd name="T2" fmla="*/ 2452 w 2452"/>
              <a:gd name="T3" fmla="*/ 201 h 242"/>
              <a:gd name="T4" fmla="*/ 2267 w 2452"/>
              <a:gd name="T5" fmla="*/ 194 h 242"/>
              <a:gd name="T6" fmla="*/ 2133 w 2452"/>
              <a:gd name="T7" fmla="*/ 209 h 242"/>
              <a:gd name="T8" fmla="*/ 1007 w 2452"/>
              <a:gd name="T9" fmla="*/ 29 h 242"/>
              <a:gd name="T10" fmla="*/ 990 w 2452"/>
              <a:gd name="T11" fmla="*/ 161 h 242"/>
              <a:gd name="T12" fmla="*/ 1063 w 2452"/>
              <a:gd name="T13" fmla="*/ 215 h 242"/>
              <a:gd name="T14" fmla="*/ 1158 w 2452"/>
              <a:gd name="T15" fmla="*/ 161 h 242"/>
              <a:gd name="T16" fmla="*/ 1155 w 2452"/>
              <a:gd name="T17" fmla="*/ 37 h 242"/>
              <a:gd name="T18" fmla="*/ 1076 w 2452"/>
              <a:gd name="T19" fmla="*/ 0 h 242"/>
              <a:gd name="T20" fmla="*/ 2080 w 2452"/>
              <a:gd name="T21" fmla="*/ 16 h 242"/>
              <a:gd name="T22" fmla="*/ 1870 w 2452"/>
              <a:gd name="T23" fmla="*/ 194 h 242"/>
              <a:gd name="T24" fmla="*/ 1241 w 2452"/>
              <a:gd name="T25" fmla="*/ 20 h 242"/>
              <a:gd name="T26" fmla="*/ 1257 w 2452"/>
              <a:gd name="T27" fmla="*/ 209 h 242"/>
              <a:gd name="T28" fmla="*/ 1289 w 2452"/>
              <a:gd name="T29" fmla="*/ 209 h 242"/>
              <a:gd name="T30" fmla="*/ 1306 w 2452"/>
              <a:gd name="T31" fmla="*/ 20 h 242"/>
              <a:gd name="T32" fmla="*/ 947 w 2452"/>
              <a:gd name="T33" fmla="*/ 115 h 242"/>
              <a:gd name="T34" fmla="*/ 969 w 2452"/>
              <a:gd name="T35" fmla="*/ 40 h 242"/>
              <a:gd name="T36" fmla="*/ 809 w 2452"/>
              <a:gd name="T37" fmla="*/ 6 h 242"/>
              <a:gd name="T38" fmla="*/ 884 w 2452"/>
              <a:gd name="T39" fmla="*/ 127 h 242"/>
              <a:gd name="T40" fmla="*/ 202 w 2452"/>
              <a:gd name="T41" fmla="*/ 226 h 242"/>
              <a:gd name="T42" fmla="*/ 179 w 2452"/>
              <a:gd name="T43" fmla="*/ 6 h 242"/>
              <a:gd name="T44" fmla="*/ 15 w 2452"/>
              <a:gd name="T45" fmla="*/ 20 h 242"/>
              <a:gd name="T46" fmla="*/ 138 w 2452"/>
              <a:gd name="T47" fmla="*/ 212 h 242"/>
              <a:gd name="T48" fmla="*/ 227 w 2452"/>
              <a:gd name="T49" fmla="*/ 242 h 242"/>
              <a:gd name="T50" fmla="*/ 1472 w 2452"/>
              <a:gd name="T51" fmla="*/ 199 h 242"/>
              <a:gd name="T52" fmla="*/ 1590 w 2452"/>
              <a:gd name="T53" fmla="*/ 199 h 242"/>
              <a:gd name="T54" fmla="*/ 1813 w 2452"/>
              <a:gd name="T55" fmla="*/ 143 h 242"/>
              <a:gd name="T56" fmla="*/ 1671 w 2452"/>
              <a:gd name="T57" fmla="*/ 209 h 242"/>
              <a:gd name="T58" fmla="*/ 1846 w 2452"/>
              <a:gd name="T59" fmla="*/ 16 h 242"/>
              <a:gd name="T60" fmla="*/ 353 w 2452"/>
              <a:gd name="T61" fmla="*/ 165 h 242"/>
              <a:gd name="T62" fmla="*/ 259 w 2452"/>
              <a:gd name="T63" fmla="*/ 94 h 242"/>
              <a:gd name="T64" fmla="*/ 202 w 2452"/>
              <a:gd name="T65" fmla="*/ 199 h 242"/>
              <a:gd name="T66" fmla="*/ 484 w 2452"/>
              <a:gd name="T67" fmla="*/ 99 h 242"/>
              <a:gd name="T68" fmla="*/ 405 w 2452"/>
              <a:gd name="T69" fmla="*/ 58 h 242"/>
              <a:gd name="T70" fmla="*/ 442 w 2452"/>
              <a:gd name="T71" fmla="*/ 13 h 242"/>
              <a:gd name="T72" fmla="*/ 457 w 2452"/>
              <a:gd name="T73" fmla="*/ 2 h 242"/>
              <a:gd name="T74" fmla="*/ 374 w 2452"/>
              <a:gd name="T75" fmla="*/ 33 h 242"/>
              <a:gd name="T76" fmla="*/ 388 w 2452"/>
              <a:gd name="T77" fmla="*/ 110 h 242"/>
              <a:gd name="T78" fmla="*/ 471 w 2452"/>
              <a:gd name="T79" fmla="*/ 164 h 242"/>
              <a:gd name="T80" fmla="*/ 401 w 2452"/>
              <a:gd name="T81" fmla="*/ 198 h 242"/>
              <a:gd name="T82" fmla="*/ 436 w 2452"/>
              <a:gd name="T83" fmla="*/ 215 h 242"/>
              <a:gd name="T84" fmla="*/ 504 w 2452"/>
              <a:gd name="T85" fmla="*/ 167 h 242"/>
              <a:gd name="T86" fmla="*/ 1106 w 2452"/>
              <a:gd name="T87" fmla="*/ 33 h 242"/>
              <a:gd name="T88" fmla="*/ 1104 w 2452"/>
              <a:gd name="T89" fmla="*/ 187 h 242"/>
              <a:gd name="T90" fmla="*/ 1049 w 2452"/>
              <a:gd name="T91" fmla="*/ 191 h 242"/>
              <a:gd name="T92" fmla="*/ 1042 w 2452"/>
              <a:gd name="T93" fmla="*/ 47 h 242"/>
              <a:gd name="T94" fmla="*/ 1344 w 2452"/>
              <a:gd name="T95" fmla="*/ 240 h 242"/>
              <a:gd name="T96" fmla="*/ 1448 w 2452"/>
              <a:gd name="T97" fmla="*/ 211 h 242"/>
              <a:gd name="T98" fmla="*/ 1395 w 2452"/>
              <a:gd name="T99" fmla="*/ 16 h 242"/>
              <a:gd name="T100" fmla="*/ 1387 w 2452"/>
              <a:gd name="T101" fmla="*/ 229 h 242"/>
              <a:gd name="T102" fmla="*/ 789 w 2452"/>
              <a:gd name="T103" fmla="*/ 16 h 242"/>
              <a:gd name="T104" fmla="*/ 777 w 2452"/>
              <a:gd name="T105" fmla="*/ 196 h 242"/>
              <a:gd name="T106" fmla="*/ 926 w 2452"/>
              <a:gd name="T107" fmla="*/ 50 h 242"/>
              <a:gd name="T108" fmla="*/ 895 w 2452"/>
              <a:gd name="T109" fmla="*/ 115 h 242"/>
              <a:gd name="T110" fmla="*/ 1583 w 2452"/>
              <a:gd name="T111" fmla="*/ 125 h 242"/>
              <a:gd name="T112" fmla="*/ 580 w 2452"/>
              <a:gd name="T113" fmla="*/ 102 h 242"/>
              <a:gd name="T114" fmla="*/ 517 w 2452"/>
              <a:gd name="T115" fmla="*/ 209 h 242"/>
              <a:gd name="T116" fmla="*/ 661 w 2452"/>
              <a:gd name="T117" fmla="*/ 209 h 242"/>
              <a:gd name="T118" fmla="*/ 675 w 2452"/>
              <a:gd name="T119" fmla="*/ 26 h 2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452" h="242">
                <a:moveTo>
                  <a:pt x="2133" y="137"/>
                </a:moveTo>
                <a:lnTo>
                  <a:pt x="2144" y="137"/>
                </a:lnTo>
                <a:lnTo>
                  <a:pt x="2165" y="139"/>
                </a:lnTo>
                <a:lnTo>
                  <a:pt x="2186" y="137"/>
                </a:lnTo>
                <a:lnTo>
                  <a:pt x="2199" y="137"/>
                </a:lnTo>
                <a:lnTo>
                  <a:pt x="2216" y="196"/>
                </a:lnTo>
                <a:lnTo>
                  <a:pt x="2203" y="199"/>
                </a:lnTo>
                <a:lnTo>
                  <a:pt x="2199" y="201"/>
                </a:lnTo>
                <a:lnTo>
                  <a:pt x="2199" y="209"/>
                </a:lnTo>
                <a:lnTo>
                  <a:pt x="2305" y="209"/>
                </a:lnTo>
                <a:lnTo>
                  <a:pt x="2305" y="201"/>
                </a:lnTo>
                <a:lnTo>
                  <a:pt x="2302" y="199"/>
                </a:lnTo>
                <a:lnTo>
                  <a:pt x="2288" y="195"/>
                </a:lnTo>
                <a:lnTo>
                  <a:pt x="2305" y="137"/>
                </a:lnTo>
                <a:lnTo>
                  <a:pt x="2318" y="137"/>
                </a:lnTo>
                <a:lnTo>
                  <a:pt x="2339" y="139"/>
                </a:lnTo>
                <a:lnTo>
                  <a:pt x="2360" y="137"/>
                </a:lnTo>
                <a:lnTo>
                  <a:pt x="2372" y="137"/>
                </a:lnTo>
                <a:lnTo>
                  <a:pt x="2390" y="196"/>
                </a:lnTo>
                <a:lnTo>
                  <a:pt x="2376" y="199"/>
                </a:lnTo>
                <a:lnTo>
                  <a:pt x="2373" y="201"/>
                </a:lnTo>
                <a:lnTo>
                  <a:pt x="2373" y="209"/>
                </a:lnTo>
                <a:lnTo>
                  <a:pt x="2452" y="209"/>
                </a:lnTo>
                <a:lnTo>
                  <a:pt x="2452" y="201"/>
                </a:lnTo>
                <a:lnTo>
                  <a:pt x="2446" y="198"/>
                </a:lnTo>
                <a:lnTo>
                  <a:pt x="2442" y="194"/>
                </a:lnTo>
                <a:lnTo>
                  <a:pt x="2441" y="191"/>
                </a:lnTo>
                <a:lnTo>
                  <a:pt x="2439" y="188"/>
                </a:lnTo>
                <a:lnTo>
                  <a:pt x="2379" y="6"/>
                </a:lnTo>
                <a:lnTo>
                  <a:pt x="2308" y="6"/>
                </a:lnTo>
                <a:lnTo>
                  <a:pt x="2308" y="16"/>
                </a:lnTo>
                <a:lnTo>
                  <a:pt x="2314" y="17"/>
                </a:lnTo>
                <a:lnTo>
                  <a:pt x="2328" y="20"/>
                </a:lnTo>
                <a:lnTo>
                  <a:pt x="2271" y="188"/>
                </a:lnTo>
                <a:lnTo>
                  <a:pt x="2270" y="194"/>
                </a:lnTo>
                <a:lnTo>
                  <a:pt x="2267" y="194"/>
                </a:lnTo>
                <a:lnTo>
                  <a:pt x="2205" y="6"/>
                </a:lnTo>
                <a:lnTo>
                  <a:pt x="2136" y="6"/>
                </a:lnTo>
                <a:lnTo>
                  <a:pt x="2136" y="16"/>
                </a:lnTo>
                <a:lnTo>
                  <a:pt x="2140" y="17"/>
                </a:lnTo>
                <a:lnTo>
                  <a:pt x="2154" y="20"/>
                </a:lnTo>
                <a:lnTo>
                  <a:pt x="2099" y="188"/>
                </a:lnTo>
                <a:lnTo>
                  <a:pt x="2096" y="194"/>
                </a:lnTo>
                <a:lnTo>
                  <a:pt x="2093" y="198"/>
                </a:lnTo>
                <a:lnTo>
                  <a:pt x="2090" y="199"/>
                </a:lnTo>
                <a:lnTo>
                  <a:pt x="2089" y="201"/>
                </a:lnTo>
                <a:lnTo>
                  <a:pt x="2089" y="209"/>
                </a:lnTo>
                <a:lnTo>
                  <a:pt x="2133" y="209"/>
                </a:lnTo>
                <a:lnTo>
                  <a:pt x="2133" y="201"/>
                </a:lnTo>
                <a:lnTo>
                  <a:pt x="2114" y="195"/>
                </a:lnTo>
                <a:lnTo>
                  <a:pt x="2133" y="137"/>
                </a:lnTo>
                <a:close/>
                <a:moveTo>
                  <a:pt x="1076" y="0"/>
                </a:moveTo>
                <a:lnTo>
                  <a:pt x="1065" y="2"/>
                </a:lnTo>
                <a:lnTo>
                  <a:pt x="1053" y="3"/>
                </a:lnTo>
                <a:lnTo>
                  <a:pt x="1045" y="5"/>
                </a:lnTo>
                <a:lnTo>
                  <a:pt x="1035" y="8"/>
                </a:lnTo>
                <a:lnTo>
                  <a:pt x="1027" y="12"/>
                </a:lnTo>
                <a:lnTo>
                  <a:pt x="1020" y="17"/>
                </a:lnTo>
                <a:lnTo>
                  <a:pt x="1012" y="23"/>
                </a:lnTo>
                <a:lnTo>
                  <a:pt x="1007" y="29"/>
                </a:lnTo>
                <a:lnTo>
                  <a:pt x="1001" y="37"/>
                </a:lnTo>
                <a:lnTo>
                  <a:pt x="997" y="44"/>
                </a:lnTo>
                <a:lnTo>
                  <a:pt x="993" y="54"/>
                </a:lnTo>
                <a:lnTo>
                  <a:pt x="990" y="64"/>
                </a:lnTo>
                <a:lnTo>
                  <a:pt x="987" y="75"/>
                </a:lnTo>
                <a:lnTo>
                  <a:pt x="986" y="86"/>
                </a:lnTo>
                <a:lnTo>
                  <a:pt x="984" y="99"/>
                </a:lnTo>
                <a:lnTo>
                  <a:pt x="984" y="112"/>
                </a:lnTo>
                <a:lnTo>
                  <a:pt x="984" y="126"/>
                </a:lnTo>
                <a:lnTo>
                  <a:pt x="986" y="139"/>
                </a:lnTo>
                <a:lnTo>
                  <a:pt x="987" y="150"/>
                </a:lnTo>
                <a:lnTo>
                  <a:pt x="990" y="161"/>
                </a:lnTo>
                <a:lnTo>
                  <a:pt x="993" y="170"/>
                </a:lnTo>
                <a:lnTo>
                  <a:pt x="997" y="178"/>
                </a:lnTo>
                <a:lnTo>
                  <a:pt x="1001" y="185"/>
                </a:lnTo>
                <a:lnTo>
                  <a:pt x="1003" y="189"/>
                </a:lnTo>
                <a:lnTo>
                  <a:pt x="1005" y="192"/>
                </a:lnTo>
                <a:lnTo>
                  <a:pt x="1011" y="198"/>
                </a:lnTo>
                <a:lnTo>
                  <a:pt x="1018" y="202"/>
                </a:lnTo>
                <a:lnTo>
                  <a:pt x="1025" y="206"/>
                </a:lnTo>
                <a:lnTo>
                  <a:pt x="1034" y="209"/>
                </a:lnTo>
                <a:lnTo>
                  <a:pt x="1044" y="212"/>
                </a:lnTo>
                <a:lnTo>
                  <a:pt x="1053" y="213"/>
                </a:lnTo>
                <a:lnTo>
                  <a:pt x="1063" y="215"/>
                </a:lnTo>
                <a:lnTo>
                  <a:pt x="1076" y="215"/>
                </a:lnTo>
                <a:lnTo>
                  <a:pt x="1087" y="213"/>
                </a:lnTo>
                <a:lnTo>
                  <a:pt x="1097" y="213"/>
                </a:lnTo>
                <a:lnTo>
                  <a:pt x="1107" y="211"/>
                </a:lnTo>
                <a:lnTo>
                  <a:pt x="1116" y="208"/>
                </a:lnTo>
                <a:lnTo>
                  <a:pt x="1124" y="203"/>
                </a:lnTo>
                <a:lnTo>
                  <a:pt x="1131" y="198"/>
                </a:lnTo>
                <a:lnTo>
                  <a:pt x="1138" y="192"/>
                </a:lnTo>
                <a:lnTo>
                  <a:pt x="1145" y="187"/>
                </a:lnTo>
                <a:lnTo>
                  <a:pt x="1149" y="178"/>
                </a:lnTo>
                <a:lnTo>
                  <a:pt x="1155" y="170"/>
                </a:lnTo>
                <a:lnTo>
                  <a:pt x="1158" y="161"/>
                </a:lnTo>
                <a:lnTo>
                  <a:pt x="1162" y="151"/>
                </a:lnTo>
                <a:lnTo>
                  <a:pt x="1164" y="140"/>
                </a:lnTo>
                <a:lnTo>
                  <a:pt x="1166" y="129"/>
                </a:lnTo>
                <a:lnTo>
                  <a:pt x="1166" y="116"/>
                </a:lnTo>
                <a:lnTo>
                  <a:pt x="1168" y="102"/>
                </a:lnTo>
                <a:lnTo>
                  <a:pt x="1166" y="89"/>
                </a:lnTo>
                <a:lnTo>
                  <a:pt x="1166" y="77"/>
                </a:lnTo>
                <a:lnTo>
                  <a:pt x="1165" y="65"/>
                </a:lnTo>
                <a:lnTo>
                  <a:pt x="1162" y="54"/>
                </a:lnTo>
                <a:lnTo>
                  <a:pt x="1161" y="50"/>
                </a:lnTo>
                <a:lnTo>
                  <a:pt x="1159" y="46"/>
                </a:lnTo>
                <a:lnTo>
                  <a:pt x="1155" y="37"/>
                </a:lnTo>
                <a:lnTo>
                  <a:pt x="1151" y="30"/>
                </a:lnTo>
                <a:lnTo>
                  <a:pt x="1148" y="26"/>
                </a:lnTo>
                <a:lnTo>
                  <a:pt x="1145" y="23"/>
                </a:lnTo>
                <a:lnTo>
                  <a:pt x="1140" y="17"/>
                </a:lnTo>
                <a:lnTo>
                  <a:pt x="1133" y="13"/>
                </a:lnTo>
                <a:lnTo>
                  <a:pt x="1125" y="9"/>
                </a:lnTo>
                <a:lnTo>
                  <a:pt x="1117" y="6"/>
                </a:lnTo>
                <a:lnTo>
                  <a:pt x="1113" y="5"/>
                </a:lnTo>
                <a:lnTo>
                  <a:pt x="1109" y="3"/>
                </a:lnTo>
                <a:lnTo>
                  <a:pt x="1099" y="2"/>
                </a:lnTo>
                <a:lnTo>
                  <a:pt x="1087" y="2"/>
                </a:lnTo>
                <a:lnTo>
                  <a:pt x="1076" y="0"/>
                </a:lnTo>
                <a:close/>
                <a:moveTo>
                  <a:pt x="2017" y="24"/>
                </a:moveTo>
                <a:lnTo>
                  <a:pt x="2020" y="24"/>
                </a:lnTo>
                <a:lnTo>
                  <a:pt x="2020" y="196"/>
                </a:lnTo>
                <a:lnTo>
                  <a:pt x="2001" y="201"/>
                </a:lnTo>
                <a:lnTo>
                  <a:pt x="2001" y="209"/>
                </a:lnTo>
                <a:lnTo>
                  <a:pt x="2082" y="209"/>
                </a:lnTo>
                <a:lnTo>
                  <a:pt x="2082" y="201"/>
                </a:lnTo>
                <a:lnTo>
                  <a:pt x="2079" y="199"/>
                </a:lnTo>
                <a:lnTo>
                  <a:pt x="2068" y="196"/>
                </a:lnTo>
                <a:lnTo>
                  <a:pt x="2068" y="20"/>
                </a:lnTo>
                <a:lnTo>
                  <a:pt x="2075" y="17"/>
                </a:lnTo>
                <a:lnTo>
                  <a:pt x="2080" y="16"/>
                </a:lnTo>
                <a:lnTo>
                  <a:pt x="2083" y="16"/>
                </a:lnTo>
                <a:lnTo>
                  <a:pt x="2083" y="6"/>
                </a:lnTo>
                <a:lnTo>
                  <a:pt x="2007" y="6"/>
                </a:lnTo>
                <a:lnTo>
                  <a:pt x="1970" y="120"/>
                </a:lnTo>
                <a:lnTo>
                  <a:pt x="1969" y="120"/>
                </a:lnTo>
                <a:lnTo>
                  <a:pt x="1931" y="6"/>
                </a:lnTo>
                <a:lnTo>
                  <a:pt x="1857" y="6"/>
                </a:lnTo>
                <a:lnTo>
                  <a:pt x="1857" y="16"/>
                </a:lnTo>
                <a:lnTo>
                  <a:pt x="1873" y="20"/>
                </a:lnTo>
                <a:lnTo>
                  <a:pt x="1873" y="188"/>
                </a:lnTo>
                <a:lnTo>
                  <a:pt x="1871" y="191"/>
                </a:lnTo>
                <a:lnTo>
                  <a:pt x="1870" y="194"/>
                </a:lnTo>
                <a:lnTo>
                  <a:pt x="1864" y="198"/>
                </a:lnTo>
                <a:lnTo>
                  <a:pt x="1857" y="201"/>
                </a:lnTo>
                <a:lnTo>
                  <a:pt x="1857" y="209"/>
                </a:lnTo>
                <a:lnTo>
                  <a:pt x="1905" y="209"/>
                </a:lnTo>
                <a:lnTo>
                  <a:pt x="1905" y="201"/>
                </a:lnTo>
                <a:lnTo>
                  <a:pt x="1888" y="195"/>
                </a:lnTo>
                <a:lnTo>
                  <a:pt x="1888" y="24"/>
                </a:lnTo>
                <a:lnTo>
                  <a:pt x="1891" y="24"/>
                </a:lnTo>
                <a:lnTo>
                  <a:pt x="1941" y="180"/>
                </a:lnTo>
                <a:lnTo>
                  <a:pt x="1967" y="180"/>
                </a:lnTo>
                <a:lnTo>
                  <a:pt x="2017" y="24"/>
                </a:lnTo>
                <a:close/>
                <a:moveTo>
                  <a:pt x="1241" y="20"/>
                </a:moveTo>
                <a:lnTo>
                  <a:pt x="1253" y="17"/>
                </a:lnTo>
                <a:lnTo>
                  <a:pt x="1257" y="16"/>
                </a:lnTo>
                <a:lnTo>
                  <a:pt x="1257" y="6"/>
                </a:lnTo>
                <a:lnTo>
                  <a:pt x="1176" y="6"/>
                </a:lnTo>
                <a:lnTo>
                  <a:pt x="1176" y="16"/>
                </a:lnTo>
                <a:lnTo>
                  <a:pt x="1181" y="17"/>
                </a:lnTo>
                <a:lnTo>
                  <a:pt x="1193" y="20"/>
                </a:lnTo>
                <a:lnTo>
                  <a:pt x="1193" y="196"/>
                </a:lnTo>
                <a:lnTo>
                  <a:pt x="1181" y="199"/>
                </a:lnTo>
                <a:lnTo>
                  <a:pt x="1176" y="201"/>
                </a:lnTo>
                <a:lnTo>
                  <a:pt x="1176" y="209"/>
                </a:lnTo>
                <a:lnTo>
                  <a:pt x="1257" y="209"/>
                </a:lnTo>
                <a:lnTo>
                  <a:pt x="1257" y="201"/>
                </a:lnTo>
                <a:lnTo>
                  <a:pt x="1254" y="199"/>
                </a:lnTo>
                <a:lnTo>
                  <a:pt x="1241" y="196"/>
                </a:lnTo>
                <a:lnTo>
                  <a:pt x="1241" y="106"/>
                </a:lnTo>
                <a:lnTo>
                  <a:pt x="1253" y="108"/>
                </a:lnTo>
                <a:lnTo>
                  <a:pt x="1274" y="108"/>
                </a:lnTo>
                <a:lnTo>
                  <a:pt x="1295" y="108"/>
                </a:lnTo>
                <a:lnTo>
                  <a:pt x="1306" y="106"/>
                </a:lnTo>
                <a:lnTo>
                  <a:pt x="1306" y="196"/>
                </a:lnTo>
                <a:lnTo>
                  <a:pt x="1294" y="199"/>
                </a:lnTo>
                <a:lnTo>
                  <a:pt x="1289" y="201"/>
                </a:lnTo>
                <a:lnTo>
                  <a:pt x="1289" y="209"/>
                </a:lnTo>
                <a:lnTo>
                  <a:pt x="1370" y="209"/>
                </a:lnTo>
                <a:lnTo>
                  <a:pt x="1370" y="201"/>
                </a:lnTo>
                <a:lnTo>
                  <a:pt x="1367" y="199"/>
                </a:lnTo>
                <a:lnTo>
                  <a:pt x="1354" y="196"/>
                </a:lnTo>
                <a:lnTo>
                  <a:pt x="1354" y="20"/>
                </a:lnTo>
                <a:lnTo>
                  <a:pt x="1361" y="17"/>
                </a:lnTo>
                <a:lnTo>
                  <a:pt x="1367" y="16"/>
                </a:lnTo>
                <a:lnTo>
                  <a:pt x="1370" y="16"/>
                </a:lnTo>
                <a:lnTo>
                  <a:pt x="1370" y="6"/>
                </a:lnTo>
                <a:lnTo>
                  <a:pt x="1289" y="6"/>
                </a:lnTo>
                <a:lnTo>
                  <a:pt x="1289" y="16"/>
                </a:lnTo>
                <a:lnTo>
                  <a:pt x="1306" y="20"/>
                </a:lnTo>
                <a:lnTo>
                  <a:pt x="1306" y="92"/>
                </a:lnTo>
                <a:lnTo>
                  <a:pt x="1241" y="92"/>
                </a:lnTo>
                <a:lnTo>
                  <a:pt x="1241" y="20"/>
                </a:lnTo>
                <a:close/>
                <a:moveTo>
                  <a:pt x="897" y="129"/>
                </a:moveTo>
                <a:lnTo>
                  <a:pt x="905" y="129"/>
                </a:lnTo>
                <a:lnTo>
                  <a:pt x="911" y="127"/>
                </a:lnTo>
                <a:lnTo>
                  <a:pt x="915" y="127"/>
                </a:lnTo>
                <a:lnTo>
                  <a:pt x="922" y="126"/>
                </a:lnTo>
                <a:lnTo>
                  <a:pt x="929" y="123"/>
                </a:lnTo>
                <a:lnTo>
                  <a:pt x="936" y="122"/>
                </a:lnTo>
                <a:lnTo>
                  <a:pt x="943" y="117"/>
                </a:lnTo>
                <a:lnTo>
                  <a:pt x="947" y="115"/>
                </a:lnTo>
                <a:lnTo>
                  <a:pt x="953" y="110"/>
                </a:lnTo>
                <a:lnTo>
                  <a:pt x="957" y="106"/>
                </a:lnTo>
                <a:lnTo>
                  <a:pt x="962" y="101"/>
                </a:lnTo>
                <a:lnTo>
                  <a:pt x="964" y="95"/>
                </a:lnTo>
                <a:lnTo>
                  <a:pt x="967" y="89"/>
                </a:lnTo>
                <a:lnTo>
                  <a:pt x="969" y="82"/>
                </a:lnTo>
                <a:lnTo>
                  <a:pt x="970" y="75"/>
                </a:lnTo>
                <a:lnTo>
                  <a:pt x="971" y="68"/>
                </a:lnTo>
                <a:lnTo>
                  <a:pt x="971" y="60"/>
                </a:lnTo>
                <a:lnTo>
                  <a:pt x="971" y="53"/>
                </a:lnTo>
                <a:lnTo>
                  <a:pt x="970" y="46"/>
                </a:lnTo>
                <a:lnTo>
                  <a:pt x="969" y="40"/>
                </a:lnTo>
                <a:lnTo>
                  <a:pt x="967" y="34"/>
                </a:lnTo>
                <a:lnTo>
                  <a:pt x="964" y="29"/>
                </a:lnTo>
                <a:lnTo>
                  <a:pt x="962" y="24"/>
                </a:lnTo>
                <a:lnTo>
                  <a:pt x="959" y="20"/>
                </a:lnTo>
                <a:lnTo>
                  <a:pt x="955" y="17"/>
                </a:lnTo>
                <a:lnTo>
                  <a:pt x="949" y="15"/>
                </a:lnTo>
                <a:lnTo>
                  <a:pt x="943" y="12"/>
                </a:lnTo>
                <a:lnTo>
                  <a:pt x="929" y="9"/>
                </a:lnTo>
                <a:lnTo>
                  <a:pt x="922" y="8"/>
                </a:lnTo>
                <a:lnTo>
                  <a:pt x="912" y="6"/>
                </a:lnTo>
                <a:lnTo>
                  <a:pt x="892" y="6"/>
                </a:lnTo>
                <a:lnTo>
                  <a:pt x="809" y="6"/>
                </a:lnTo>
                <a:lnTo>
                  <a:pt x="809" y="16"/>
                </a:lnTo>
                <a:lnTo>
                  <a:pt x="825" y="20"/>
                </a:lnTo>
                <a:lnTo>
                  <a:pt x="825" y="196"/>
                </a:lnTo>
                <a:lnTo>
                  <a:pt x="813" y="199"/>
                </a:lnTo>
                <a:lnTo>
                  <a:pt x="809" y="201"/>
                </a:lnTo>
                <a:lnTo>
                  <a:pt x="809" y="209"/>
                </a:lnTo>
                <a:lnTo>
                  <a:pt x="891" y="209"/>
                </a:lnTo>
                <a:lnTo>
                  <a:pt x="891" y="201"/>
                </a:lnTo>
                <a:lnTo>
                  <a:pt x="887" y="199"/>
                </a:lnTo>
                <a:lnTo>
                  <a:pt x="874" y="196"/>
                </a:lnTo>
                <a:lnTo>
                  <a:pt x="874" y="126"/>
                </a:lnTo>
                <a:lnTo>
                  <a:pt x="884" y="127"/>
                </a:lnTo>
                <a:lnTo>
                  <a:pt x="897" y="129"/>
                </a:lnTo>
                <a:close/>
                <a:moveTo>
                  <a:pt x="252" y="223"/>
                </a:moveTo>
                <a:lnTo>
                  <a:pt x="248" y="223"/>
                </a:lnTo>
                <a:lnTo>
                  <a:pt x="244" y="226"/>
                </a:lnTo>
                <a:lnTo>
                  <a:pt x="237" y="229"/>
                </a:lnTo>
                <a:lnTo>
                  <a:pt x="230" y="230"/>
                </a:lnTo>
                <a:lnTo>
                  <a:pt x="220" y="230"/>
                </a:lnTo>
                <a:lnTo>
                  <a:pt x="217" y="230"/>
                </a:lnTo>
                <a:lnTo>
                  <a:pt x="213" y="230"/>
                </a:lnTo>
                <a:lnTo>
                  <a:pt x="207" y="229"/>
                </a:lnTo>
                <a:lnTo>
                  <a:pt x="204" y="227"/>
                </a:lnTo>
                <a:lnTo>
                  <a:pt x="202" y="226"/>
                </a:lnTo>
                <a:lnTo>
                  <a:pt x="196" y="220"/>
                </a:lnTo>
                <a:lnTo>
                  <a:pt x="190" y="215"/>
                </a:lnTo>
                <a:lnTo>
                  <a:pt x="185" y="208"/>
                </a:lnTo>
                <a:lnTo>
                  <a:pt x="179" y="198"/>
                </a:lnTo>
                <a:lnTo>
                  <a:pt x="173" y="185"/>
                </a:lnTo>
                <a:lnTo>
                  <a:pt x="117" y="70"/>
                </a:lnTo>
                <a:lnTo>
                  <a:pt x="159" y="26"/>
                </a:lnTo>
                <a:lnTo>
                  <a:pt x="162" y="23"/>
                </a:lnTo>
                <a:lnTo>
                  <a:pt x="165" y="22"/>
                </a:lnTo>
                <a:lnTo>
                  <a:pt x="172" y="17"/>
                </a:lnTo>
                <a:lnTo>
                  <a:pt x="179" y="16"/>
                </a:lnTo>
                <a:lnTo>
                  <a:pt x="179" y="6"/>
                </a:lnTo>
                <a:lnTo>
                  <a:pt x="129" y="6"/>
                </a:lnTo>
                <a:lnTo>
                  <a:pt x="129" y="16"/>
                </a:lnTo>
                <a:lnTo>
                  <a:pt x="142" y="24"/>
                </a:lnTo>
                <a:lnTo>
                  <a:pt x="66" y="102"/>
                </a:lnTo>
                <a:lnTo>
                  <a:pt x="64" y="102"/>
                </a:lnTo>
                <a:lnTo>
                  <a:pt x="64" y="20"/>
                </a:lnTo>
                <a:lnTo>
                  <a:pt x="77" y="16"/>
                </a:lnTo>
                <a:lnTo>
                  <a:pt x="81" y="16"/>
                </a:lnTo>
                <a:lnTo>
                  <a:pt x="81" y="6"/>
                </a:lnTo>
                <a:lnTo>
                  <a:pt x="0" y="6"/>
                </a:lnTo>
                <a:lnTo>
                  <a:pt x="0" y="16"/>
                </a:lnTo>
                <a:lnTo>
                  <a:pt x="15" y="20"/>
                </a:lnTo>
                <a:lnTo>
                  <a:pt x="15" y="196"/>
                </a:lnTo>
                <a:lnTo>
                  <a:pt x="4" y="199"/>
                </a:lnTo>
                <a:lnTo>
                  <a:pt x="0" y="201"/>
                </a:lnTo>
                <a:lnTo>
                  <a:pt x="0" y="209"/>
                </a:lnTo>
                <a:lnTo>
                  <a:pt x="81" y="209"/>
                </a:lnTo>
                <a:lnTo>
                  <a:pt x="81" y="201"/>
                </a:lnTo>
                <a:lnTo>
                  <a:pt x="64" y="196"/>
                </a:lnTo>
                <a:lnTo>
                  <a:pt x="64" y="123"/>
                </a:lnTo>
                <a:lnTo>
                  <a:pt x="84" y="102"/>
                </a:lnTo>
                <a:lnTo>
                  <a:pt x="129" y="199"/>
                </a:lnTo>
                <a:lnTo>
                  <a:pt x="134" y="205"/>
                </a:lnTo>
                <a:lnTo>
                  <a:pt x="138" y="212"/>
                </a:lnTo>
                <a:lnTo>
                  <a:pt x="141" y="218"/>
                </a:lnTo>
                <a:lnTo>
                  <a:pt x="145" y="222"/>
                </a:lnTo>
                <a:lnTo>
                  <a:pt x="155" y="229"/>
                </a:lnTo>
                <a:lnTo>
                  <a:pt x="159" y="232"/>
                </a:lnTo>
                <a:lnTo>
                  <a:pt x="165" y="234"/>
                </a:lnTo>
                <a:lnTo>
                  <a:pt x="170" y="237"/>
                </a:lnTo>
                <a:lnTo>
                  <a:pt x="176" y="239"/>
                </a:lnTo>
                <a:lnTo>
                  <a:pt x="182" y="240"/>
                </a:lnTo>
                <a:lnTo>
                  <a:pt x="189" y="240"/>
                </a:lnTo>
                <a:lnTo>
                  <a:pt x="202" y="242"/>
                </a:lnTo>
                <a:lnTo>
                  <a:pt x="216" y="242"/>
                </a:lnTo>
                <a:lnTo>
                  <a:pt x="227" y="242"/>
                </a:lnTo>
                <a:lnTo>
                  <a:pt x="238" y="240"/>
                </a:lnTo>
                <a:lnTo>
                  <a:pt x="252" y="239"/>
                </a:lnTo>
                <a:lnTo>
                  <a:pt x="252" y="223"/>
                </a:lnTo>
                <a:close/>
                <a:moveTo>
                  <a:pt x="1522" y="16"/>
                </a:moveTo>
                <a:lnTo>
                  <a:pt x="1528" y="17"/>
                </a:lnTo>
                <a:lnTo>
                  <a:pt x="1542" y="20"/>
                </a:lnTo>
                <a:lnTo>
                  <a:pt x="1486" y="188"/>
                </a:lnTo>
                <a:lnTo>
                  <a:pt x="1484" y="191"/>
                </a:lnTo>
                <a:lnTo>
                  <a:pt x="1483" y="194"/>
                </a:lnTo>
                <a:lnTo>
                  <a:pt x="1480" y="196"/>
                </a:lnTo>
                <a:lnTo>
                  <a:pt x="1476" y="198"/>
                </a:lnTo>
                <a:lnTo>
                  <a:pt x="1472" y="199"/>
                </a:lnTo>
                <a:lnTo>
                  <a:pt x="1469" y="201"/>
                </a:lnTo>
                <a:lnTo>
                  <a:pt x="1469" y="209"/>
                </a:lnTo>
                <a:lnTo>
                  <a:pt x="1521" y="209"/>
                </a:lnTo>
                <a:lnTo>
                  <a:pt x="1521" y="201"/>
                </a:lnTo>
                <a:lnTo>
                  <a:pt x="1503" y="195"/>
                </a:lnTo>
                <a:lnTo>
                  <a:pt x="1520" y="137"/>
                </a:lnTo>
                <a:lnTo>
                  <a:pt x="1532" y="137"/>
                </a:lnTo>
                <a:lnTo>
                  <a:pt x="1554" y="139"/>
                </a:lnTo>
                <a:lnTo>
                  <a:pt x="1575" y="137"/>
                </a:lnTo>
                <a:lnTo>
                  <a:pt x="1586" y="137"/>
                </a:lnTo>
                <a:lnTo>
                  <a:pt x="1604" y="196"/>
                </a:lnTo>
                <a:lnTo>
                  <a:pt x="1590" y="199"/>
                </a:lnTo>
                <a:lnTo>
                  <a:pt x="1586" y="201"/>
                </a:lnTo>
                <a:lnTo>
                  <a:pt x="1586" y="209"/>
                </a:lnTo>
                <a:lnTo>
                  <a:pt x="1664" y="209"/>
                </a:lnTo>
                <a:lnTo>
                  <a:pt x="1664" y="201"/>
                </a:lnTo>
                <a:lnTo>
                  <a:pt x="1659" y="198"/>
                </a:lnTo>
                <a:lnTo>
                  <a:pt x="1655" y="194"/>
                </a:lnTo>
                <a:lnTo>
                  <a:pt x="1654" y="191"/>
                </a:lnTo>
                <a:lnTo>
                  <a:pt x="1652" y="188"/>
                </a:lnTo>
                <a:lnTo>
                  <a:pt x="1593" y="6"/>
                </a:lnTo>
                <a:lnTo>
                  <a:pt x="1522" y="6"/>
                </a:lnTo>
                <a:lnTo>
                  <a:pt x="1522" y="16"/>
                </a:lnTo>
                <a:close/>
                <a:moveTo>
                  <a:pt x="1813" y="143"/>
                </a:moveTo>
                <a:lnTo>
                  <a:pt x="1812" y="143"/>
                </a:lnTo>
                <a:lnTo>
                  <a:pt x="1734" y="6"/>
                </a:lnTo>
                <a:lnTo>
                  <a:pt x="1668" y="6"/>
                </a:lnTo>
                <a:lnTo>
                  <a:pt x="1668" y="16"/>
                </a:lnTo>
                <a:lnTo>
                  <a:pt x="1683" y="20"/>
                </a:lnTo>
                <a:lnTo>
                  <a:pt x="1683" y="188"/>
                </a:lnTo>
                <a:lnTo>
                  <a:pt x="1683" y="191"/>
                </a:lnTo>
                <a:lnTo>
                  <a:pt x="1682" y="194"/>
                </a:lnTo>
                <a:lnTo>
                  <a:pt x="1679" y="195"/>
                </a:lnTo>
                <a:lnTo>
                  <a:pt x="1676" y="198"/>
                </a:lnTo>
                <a:lnTo>
                  <a:pt x="1671" y="201"/>
                </a:lnTo>
                <a:lnTo>
                  <a:pt x="1671" y="209"/>
                </a:lnTo>
                <a:lnTo>
                  <a:pt x="1717" y="209"/>
                </a:lnTo>
                <a:lnTo>
                  <a:pt x="1717" y="201"/>
                </a:lnTo>
                <a:lnTo>
                  <a:pt x="1700" y="195"/>
                </a:lnTo>
                <a:lnTo>
                  <a:pt x="1700" y="40"/>
                </a:lnTo>
                <a:lnTo>
                  <a:pt x="1702" y="40"/>
                </a:lnTo>
                <a:lnTo>
                  <a:pt x="1801" y="209"/>
                </a:lnTo>
                <a:lnTo>
                  <a:pt x="1830" y="209"/>
                </a:lnTo>
                <a:lnTo>
                  <a:pt x="1830" y="27"/>
                </a:lnTo>
                <a:lnTo>
                  <a:pt x="1830" y="24"/>
                </a:lnTo>
                <a:lnTo>
                  <a:pt x="1833" y="22"/>
                </a:lnTo>
                <a:lnTo>
                  <a:pt x="1837" y="19"/>
                </a:lnTo>
                <a:lnTo>
                  <a:pt x="1846" y="16"/>
                </a:lnTo>
                <a:lnTo>
                  <a:pt x="1846" y="6"/>
                </a:lnTo>
                <a:lnTo>
                  <a:pt x="1797" y="6"/>
                </a:lnTo>
                <a:lnTo>
                  <a:pt x="1797" y="16"/>
                </a:lnTo>
                <a:lnTo>
                  <a:pt x="1813" y="20"/>
                </a:lnTo>
                <a:lnTo>
                  <a:pt x="1813" y="143"/>
                </a:lnTo>
                <a:close/>
                <a:moveTo>
                  <a:pt x="199" y="209"/>
                </a:moveTo>
                <a:lnTo>
                  <a:pt x="332" y="209"/>
                </a:lnTo>
                <a:lnTo>
                  <a:pt x="339" y="209"/>
                </a:lnTo>
                <a:lnTo>
                  <a:pt x="346" y="211"/>
                </a:lnTo>
                <a:lnTo>
                  <a:pt x="351" y="212"/>
                </a:lnTo>
                <a:lnTo>
                  <a:pt x="353" y="212"/>
                </a:lnTo>
                <a:lnTo>
                  <a:pt x="353" y="165"/>
                </a:lnTo>
                <a:lnTo>
                  <a:pt x="332" y="165"/>
                </a:lnTo>
                <a:lnTo>
                  <a:pt x="329" y="172"/>
                </a:lnTo>
                <a:lnTo>
                  <a:pt x="324" y="196"/>
                </a:lnTo>
                <a:lnTo>
                  <a:pt x="259" y="196"/>
                </a:lnTo>
                <a:lnTo>
                  <a:pt x="259" y="108"/>
                </a:lnTo>
                <a:lnTo>
                  <a:pt x="275" y="109"/>
                </a:lnTo>
                <a:lnTo>
                  <a:pt x="293" y="109"/>
                </a:lnTo>
                <a:lnTo>
                  <a:pt x="319" y="110"/>
                </a:lnTo>
                <a:lnTo>
                  <a:pt x="319" y="91"/>
                </a:lnTo>
                <a:lnTo>
                  <a:pt x="293" y="92"/>
                </a:lnTo>
                <a:lnTo>
                  <a:pt x="275" y="92"/>
                </a:lnTo>
                <a:lnTo>
                  <a:pt x="259" y="94"/>
                </a:lnTo>
                <a:lnTo>
                  <a:pt x="259" y="20"/>
                </a:lnTo>
                <a:lnTo>
                  <a:pt x="320" y="20"/>
                </a:lnTo>
                <a:lnTo>
                  <a:pt x="327" y="48"/>
                </a:lnTo>
                <a:lnTo>
                  <a:pt x="348" y="48"/>
                </a:lnTo>
                <a:lnTo>
                  <a:pt x="348" y="0"/>
                </a:lnTo>
                <a:lnTo>
                  <a:pt x="337" y="0"/>
                </a:lnTo>
                <a:lnTo>
                  <a:pt x="332" y="6"/>
                </a:lnTo>
                <a:lnTo>
                  <a:pt x="196" y="6"/>
                </a:lnTo>
                <a:lnTo>
                  <a:pt x="196" y="16"/>
                </a:lnTo>
                <a:lnTo>
                  <a:pt x="211" y="20"/>
                </a:lnTo>
                <a:lnTo>
                  <a:pt x="211" y="196"/>
                </a:lnTo>
                <a:lnTo>
                  <a:pt x="202" y="199"/>
                </a:lnTo>
                <a:lnTo>
                  <a:pt x="199" y="201"/>
                </a:lnTo>
                <a:lnTo>
                  <a:pt x="199" y="209"/>
                </a:lnTo>
                <a:close/>
                <a:moveTo>
                  <a:pt x="507" y="144"/>
                </a:moveTo>
                <a:lnTo>
                  <a:pt x="507" y="137"/>
                </a:lnTo>
                <a:lnTo>
                  <a:pt x="505" y="132"/>
                </a:lnTo>
                <a:lnTo>
                  <a:pt x="504" y="126"/>
                </a:lnTo>
                <a:lnTo>
                  <a:pt x="502" y="122"/>
                </a:lnTo>
                <a:lnTo>
                  <a:pt x="501" y="116"/>
                </a:lnTo>
                <a:lnTo>
                  <a:pt x="498" y="112"/>
                </a:lnTo>
                <a:lnTo>
                  <a:pt x="495" y="109"/>
                </a:lnTo>
                <a:lnTo>
                  <a:pt x="493" y="105"/>
                </a:lnTo>
                <a:lnTo>
                  <a:pt x="484" y="99"/>
                </a:lnTo>
                <a:lnTo>
                  <a:pt x="474" y="94"/>
                </a:lnTo>
                <a:lnTo>
                  <a:pt x="469" y="91"/>
                </a:lnTo>
                <a:lnTo>
                  <a:pt x="463" y="89"/>
                </a:lnTo>
                <a:lnTo>
                  <a:pt x="452" y="85"/>
                </a:lnTo>
                <a:lnTo>
                  <a:pt x="433" y="81"/>
                </a:lnTo>
                <a:lnTo>
                  <a:pt x="426" y="78"/>
                </a:lnTo>
                <a:lnTo>
                  <a:pt x="421" y="77"/>
                </a:lnTo>
                <a:lnTo>
                  <a:pt x="415" y="72"/>
                </a:lnTo>
                <a:lnTo>
                  <a:pt x="411" y="70"/>
                </a:lnTo>
                <a:lnTo>
                  <a:pt x="409" y="67"/>
                </a:lnTo>
                <a:lnTo>
                  <a:pt x="408" y="64"/>
                </a:lnTo>
                <a:lnTo>
                  <a:pt x="405" y="58"/>
                </a:lnTo>
                <a:lnTo>
                  <a:pt x="404" y="53"/>
                </a:lnTo>
                <a:lnTo>
                  <a:pt x="404" y="46"/>
                </a:lnTo>
                <a:lnTo>
                  <a:pt x="404" y="39"/>
                </a:lnTo>
                <a:lnTo>
                  <a:pt x="405" y="36"/>
                </a:lnTo>
                <a:lnTo>
                  <a:pt x="406" y="31"/>
                </a:lnTo>
                <a:lnTo>
                  <a:pt x="408" y="29"/>
                </a:lnTo>
                <a:lnTo>
                  <a:pt x="409" y="27"/>
                </a:lnTo>
                <a:lnTo>
                  <a:pt x="413" y="22"/>
                </a:lnTo>
                <a:lnTo>
                  <a:pt x="419" y="19"/>
                </a:lnTo>
                <a:lnTo>
                  <a:pt x="426" y="16"/>
                </a:lnTo>
                <a:lnTo>
                  <a:pt x="433" y="13"/>
                </a:lnTo>
                <a:lnTo>
                  <a:pt x="442" y="13"/>
                </a:lnTo>
                <a:lnTo>
                  <a:pt x="453" y="15"/>
                </a:lnTo>
                <a:lnTo>
                  <a:pt x="461" y="16"/>
                </a:lnTo>
                <a:lnTo>
                  <a:pt x="469" y="17"/>
                </a:lnTo>
                <a:lnTo>
                  <a:pt x="474" y="20"/>
                </a:lnTo>
                <a:lnTo>
                  <a:pt x="480" y="48"/>
                </a:lnTo>
                <a:lnTo>
                  <a:pt x="500" y="48"/>
                </a:lnTo>
                <a:lnTo>
                  <a:pt x="500" y="2"/>
                </a:lnTo>
                <a:lnTo>
                  <a:pt x="488" y="2"/>
                </a:lnTo>
                <a:lnTo>
                  <a:pt x="483" y="8"/>
                </a:lnTo>
                <a:lnTo>
                  <a:pt x="477" y="5"/>
                </a:lnTo>
                <a:lnTo>
                  <a:pt x="469" y="3"/>
                </a:lnTo>
                <a:lnTo>
                  <a:pt x="457" y="2"/>
                </a:lnTo>
                <a:lnTo>
                  <a:pt x="443" y="0"/>
                </a:lnTo>
                <a:lnTo>
                  <a:pt x="433" y="2"/>
                </a:lnTo>
                <a:lnTo>
                  <a:pt x="425" y="2"/>
                </a:lnTo>
                <a:lnTo>
                  <a:pt x="416" y="3"/>
                </a:lnTo>
                <a:lnTo>
                  <a:pt x="409" y="6"/>
                </a:lnTo>
                <a:lnTo>
                  <a:pt x="402" y="9"/>
                </a:lnTo>
                <a:lnTo>
                  <a:pt x="396" y="12"/>
                </a:lnTo>
                <a:lnTo>
                  <a:pt x="391" y="15"/>
                </a:lnTo>
                <a:lnTo>
                  <a:pt x="385" y="19"/>
                </a:lnTo>
                <a:lnTo>
                  <a:pt x="381" y="23"/>
                </a:lnTo>
                <a:lnTo>
                  <a:pt x="378" y="29"/>
                </a:lnTo>
                <a:lnTo>
                  <a:pt x="374" y="33"/>
                </a:lnTo>
                <a:lnTo>
                  <a:pt x="371" y="39"/>
                </a:lnTo>
                <a:lnTo>
                  <a:pt x="370" y="44"/>
                </a:lnTo>
                <a:lnTo>
                  <a:pt x="368" y="50"/>
                </a:lnTo>
                <a:lnTo>
                  <a:pt x="367" y="57"/>
                </a:lnTo>
                <a:lnTo>
                  <a:pt x="367" y="62"/>
                </a:lnTo>
                <a:lnTo>
                  <a:pt x="368" y="75"/>
                </a:lnTo>
                <a:lnTo>
                  <a:pt x="371" y="86"/>
                </a:lnTo>
                <a:lnTo>
                  <a:pt x="372" y="91"/>
                </a:lnTo>
                <a:lnTo>
                  <a:pt x="374" y="96"/>
                </a:lnTo>
                <a:lnTo>
                  <a:pt x="381" y="103"/>
                </a:lnTo>
                <a:lnTo>
                  <a:pt x="384" y="108"/>
                </a:lnTo>
                <a:lnTo>
                  <a:pt x="388" y="110"/>
                </a:lnTo>
                <a:lnTo>
                  <a:pt x="396" y="116"/>
                </a:lnTo>
                <a:lnTo>
                  <a:pt x="406" y="120"/>
                </a:lnTo>
                <a:lnTo>
                  <a:pt x="419" y="125"/>
                </a:lnTo>
                <a:lnTo>
                  <a:pt x="436" y="129"/>
                </a:lnTo>
                <a:lnTo>
                  <a:pt x="445" y="130"/>
                </a:lnTo>
                <a:lnTo>
                  <a:pt x="452" y="133"/>
                </a:lnTo>
                <a:lnTo>
                  <a:pt x="457" y="136"/>
                </a:lnTo>
                <a:lnTo>
                  <a:pt x="461" y="140"/>
                </a:lnTo>
                <a:lnTo>
                  <a:pt x="466" y="146"/>
                </a:lnTo>
                <a:lnTo>
                  <a:pt x="469" y="151"/>
                </a:lnTo>
                <a:lnTo>
                  <a:pt x="470" y="157"/>
                </a:lnTo>
                <a:lnTo>
                  <a:pt x="471" y="164"/>
                </a:lnTo>
                <a:lnTo>
                  <a:pt x="470" y="174"/>
                </a:lnTo>
                <a:lnTo>
                  <a:pt x="467" y="181"/>
                </a:lnTo>
                <a:lnTo>
                  <a:pt x="464" y="188"/>
                </a:lnTo>
                <a:lnTo>
                  <a:pt x="461" y="191"/>
                </a:lnTo>
                <a:lnTo>
                  <a:pt x="459" y="192"/>
                </a:lnTo>
                <a:lnTo>
                  <a:pt x="453" y="196"/>
                </a:lnTo>
                <a:lnTo>
                  <a:pt x="445" y="199"/>
                </a:lnTo>
                <a:lnTo>
                  <a:pt x="437" y="202"/>
                </a:lnTo>
                <a:lnTo>
                  <a:pt x="428" y="202"/>
                </a:lnTo>
                <a:lnTo>
                  <a:pt x="416" y="202"/>
                </a:lnTo>
                <a:lnTo>
                  <a:pt x="408" y="201"/>
                </a:lnTo>
                <a:lnTo>
                  <a:pt x="401" y="198"/>
                </a:lnTo>
                <a:lnTo>
                  <a:pt x="395" y="194"/>
                </a:lnTo>
                <a:lnTo>
                  <a:pt x="391" y="172"/>
                </a:lnTo>
                <a:lnTo>
                  <a:pt x="389" y="165"/>
                </a:lnTo>
                <a:lnTo>
                  <a:pt x="370" y="165"/>
                </a:lnTo>
                <a:lnTo>
                  <a:pt x="370" y="213"/>
                </a:lnTo>
                <a:lnTo>
                  <a:pt x="381" y="213"/>
                </a:lnTo>
                <a:lnTo>
                  <a:pt x="387" y="208"/>
                </a:lnTo>
                <a:lnTo>
                  <a:pt x="392" y="211"/>
                </a:lnTo>
                <a:lnTo>
                  <a:pt x="401" y="212"/>
                </a:lnTo>
                <a:lnTo>
                  <a:pt x="412" y="213"/>
                </a:lnTo>
                <a:lnTo>
                  <a:pt x="426" y="215"/>
                </a:lnTo>
                <a:lnTo>
                  <a:pt x="436" y="215"/>
                </a:lnTo>
                <a:lnTo>
                  <a:pt x="446" y="213"/>
                </a:lnTo>
                <a:lnTo>
                  <a:pt x="453" y="212"/>
                </a:lnTo>
                <a:lnTo>
                  <a:pt x="461" y="209"/>
                </a:lnTo>
                <a:lnTo>
                  <a:pt x="469" y="206"/>
                </a:lnTo>
                <a:lnTo>
                  <a:pt x="476" y="203"/>
                </a:lnTo>
                <a:lnTo>
                  <a:pt x="481" y="199"/>
                </a:lnTo>
                <a:lnTo>
                  <a:pt x="487" y="195"/>
                </a:lnTo>
                <a:lnTo>
                  <a:pt x="491" y="191"/>
                </a:lnTo>
                <a:lnTo>
                  <a:pt x="495" y="185"/>
                </a:lnTo>
                <a:lnTo>
                  <a:pt x="498" y="180"/>
                </a:lnTo>
                <a:lnTo>
                  <a:pt x="501" y="172"/>
                </a:lnTo>
                <a:lnTo>
                  <a:pt x="504" y="167"/>
                </a:lnTo>
                <a:lnTo>
                  <a:pt x="505" y="160"/>
                </a:lnTo>
                <a:lnTo>
                  <a:pt x="507" y="151"/>
                </a:lnTo>
                <a:lnTo>
                  <a:pt x="507" y="144"/>
                </a:lnTo>
                <a:close/>
                <a:moveTo>
                  <a:pt x="1076" y="15"/>
                </a:moveTo>
                <a:lnTo>
                  <a:pt x="1082" y="15"/>
                </a:lnTo>
                <a:lnTo>
                  <a:pt x="1086" y="16"/>
                </a:lnTo>
                <a:lnTo>
                  <a:pt x="1090" y="17"/>
                </a:lnTo>
                <a:lnTo>
                  <a:pt x="1094" y="19"/>
                </a:lnTo>
                <a:lnTo>
                  <a:pt x="1099" y="22"/>
                </a:lnTo>
                <a:lnTo>
                  <a:pt x="1101" y="24"/>
                </a:lnTo>
                <a:lnTo>
                  <a:pt x="1104" y="29"/>
                </a:lnTo>
                <a:lnTo>
                  <a:pt x="1106" y="33"/>
                </a:lnTo>
                <a:lnTo>
                  <a:pt x="1110" y="46"/>
                </a:lnTo>
                <a:lnTo>
                  <a:pt x="1111" y="53"/>
                </a:lnTo>
                <a:lnTo>
                  <a:pt x="1111" y="61"/>
                </a:lnTo>
                <a:lnTo>
                  <a:pt x="1113" y="71"/>
                </a:lnTo>
                <a:lnTo>
                  <a:pt x="1113" y="81"/>
                </a:lnTo>
                <a:lnTo>
                  <a:pt x="1114" y="106"/>
                </a:lnTo>
                <a:lnTo>
                  <a:pt x="1113" y="132"/>
                </a:lnTo>
                <a:lnTo>
                  <a:pt x="1113" y="153"/>
                </a:lnTo>
                <a:lnTo>
                  <a:pt x="1111" y="161"/>
                </a:lnTo>
                <a:lnTo>
                  <a:pt x="1110" y="168"/>
                </a:lnTo>
                <a:lnTo>
                  <a:pt x="1107" y="181"/>
                </a:lnTo>
                <a:lnTo>
                  <a:pt x="1104" y="187"/>
                </a:lnTo>
                <a:lnTo>
                  <a:pt x="1101" y="191"/>
                </a:lnTo>
                <a:lnTo>
                  <a:pt x="1099" y="194"/>
                </a:lnTo>
                <a:lnTo>
                  <a:pt x="1096" y="196"/>
                </a:lnTo>
                <a:lnTo>
                  <a:pt x="1092" y="198"/>
                </a:lnTo>
                <a:lnTo>
                  <a:pt x="1087" y="199"/>
                </a:lnTo>
                <a:lnTo>
                  <a:pt x="1082" y="201"/>
                </a:lnTo>
                <a:lnTo>
                  <a:pt x="1076" y="201"/>
                </a:lnTo>
                <a:lnTo>
                  <a:pt x="1065" y="201"/>
                </a:lnTo>
                <a:lnTo>
                  <a:pt x="1060" y="199"/>
                </a:lnTo>
                <a:lnTo>
                  <a:pt x="1056" y="196"/>
                </a:lnTo>
                <a:lnTo>
                  <a:pt x="1053" y="194"/>
                </a:lnTo>
                <a:lnTo>
                  <a:pt x="1049" y="191"/>
                </a:lnTo>
                <a:lnTo>
                  <a:pt x="1048" y="187"/>
                </a:lnTo>
                <a:lnTo>
                  <a:pt x="1045" y="182"/>
                </a:lnTo>
                <a:lnTo>
                  <a:pt x="1044" y="177"/>
                </a:lnTo>
                <a:lnTo>
                  <a:pt x="1042" y="170"/>
                </a:lnTo>
                <a:lnTo>
                  <a:pt x="1041" y="163"/>
                </a:lnTo>
                <a:lnTo>
                  <a:pt x="1039" y="154"/>
                </a:lnTo>
                <a:lnTo>
                  <a:pt x="1038" y="134"/>
                </a:lnTo>
                <a:lnTo>
                  <a:pt x="1038" y="109"/>
                </a:lnTo>
                <a:lnTo>
                  <a:pt x="1038" y="84"/>
                </a:lnTo>
                <a:lnTo>
                  <a:pt x="1039" y="64"/>
                </a:lnTo>
                <a:lnTo>
                  <a:pt x="1041" y="54"/>
                </a:lnTo>
                <a:lnTo>
                  <a:pt x="1042" y="47"/>
                </a:lnTo>
                <a:lnTo>
                  <a:pt x="1044" y="40"/>
                </a:lnTo>
                <a:lnTo>
                  <a:pt x="1045" y="34"/>
                </a:lnTo>
                <a:lnTo>
                  <a:pt x="1048" y="29"/>
                </a:lnTo>
                <a:lnTo>
                  <a:pt x="1051" y="24"/>
                </a:lnTo>
                <a:lnTo>
                  <a:pt x="1053" y="22"/>
                </a:lnTo>
                <a:lnTo>
                  <a:pt x="1056" y="19"/>
                </a:lnTo>
                <a:lnTo>
                  <a:pt x="1060" y="17"/>
                </a:lnTo>
                <a:lnTo>
                  <a:pt x="1065" y="16"/>
                </a:lnTo>
                <a:lnTo>
                  <a:pt x="1070" y="15"/>
                </a:lnTo>
                <a:lnTo>
                  <a:pt x="1076" y="15"/>
                </a:lnTo>
                <a:close/>
                <a:moveTo>
                  <a:pt x="1332" y="239"/>
                </a:moveTo>
                <a:lnTo>
                  <a:pt x="1344" y="240"/>
                </a:lnTo>
                <a:lnTo>
                  <a:pt x="1353" y="242"/>
                </a:lnTo>
                <a:lnTo>
                  <a:pt x="1363" y="242"/>
                </a:lnTo>
                <a:lnTo>
                  <a:pt x="1380" y="242"/>
                </a:lnTo>
                <a:lnTo>
                  <a:pt x="1388" y="240"/>
                </a:lnTo>
                <a:lnTo>
                  <a:pt x="1397" y="239"/>
                </a:lnTo>
                <a:lnTo>
                  <a:pt x="1405" y="237"/>
                </a:lnTo>
                <a:lnTo>
                  <a:pt x="1414" y="234"/>
                </a:lnTo>
                <a:lnTo>
                  <a:pt x="1422" y="232"/>
                </a:lnTo>
                <a:lnTo>
                  <a:pt x="1429" y="227"/>
                </a:lnTo>
                <a:lnTo>
                  <a:pt x="1436" y="222"/>
                </a:lnTo>
                <a:lnTo>
                  <a:pt x="1442" y="216"/>
                </a:lnTo>
                <a:lnTo>
                  <a:pt x="1448" y="211"/>
                </a:lnTo>
                <a:lnTo>
                  <a:pt x="1453" y="203"/>
                </a:lnTo>
                <a:lnTo>
                  <a:pt x="1456" y="194"/>
                </a:lnTo>
                <a:lnTo>
                  <a:pt x="1459" y="185"/>
                </a:lnTo>
                <a:lnTo>
                  <a:pt x="1462" y="174"/>
                </a:lnTo>
                <a:lnTo>
                  <a:pt x="1462" y="163"/>
                </a:lnTo>
                <a:lnTo>
                  <a:pt x="1462" y="20"/>
                </a:lnTo>
                <a:lnTo>
                  <a:pt x="1469" y="17"/>
                </a:lnTo>
                <a:lnTo>
                  <a:pt x="1474" y="16"/>
                </a:lnTo>
                <a:lnTo>
                  <a:pt x="1477" y="16"/>
                </a:lnTo>
                <a:lnTo>
                  <a:pt x="1477" y="6"/>
                </a:lnTo>
                <a:lnTo>
                  <a:pt x="1395" y="6"/>
                </a:lnTo>
                <a:lnTo>
                  <a:pt x="1395" y="16"/>
                </a:lnTo>
                <a:lnTo>
                  <a:pt x="1414" y="20"/>
                </a:lnTo>
                <a:lnTo>
                  <a:pt x="1414" y="175"/>
                </a:lnTo>
                <a:lnTo>
                  <a:pt x="1412" y="191"/>
                </a:lnTo>
                <a:lnTo>
                  <a:pt x="1412" y="196"/>
                </a:lnTo>
                <a:lnTo>
                  <a:pt x="1411" y="202"/>
                </a:lnTo>
                <a:lnTo>
                  <a:pt x="1407" y="212"/>
                </a:lnTo>
                <a:lnTo>
                  <a:pt x="1404" y="216"/>
                </a:lnTo>
                <a:lnTo>
                  <a:pt x="1401" y="219"/>
                </a:lnTo>
                <a:lnTo>
                  <a:pt x="1398" y="222"/>
                </a:lnTo>
                <a:lnTo>
                  <a:pt x="1394" y="225"/>
                </a:lnTo>
                <a:lnTo>
                  <a:pt x="1391" y="226"/>
                </a:lnTo>
                <a:lnTo>
                  <a:pt x="1387" y="229"/>
                </a:lnTo>
                <a:lnTo>
                  <a:pt x="1381" y="229"/>
                </a:lnTo>
                <a:lnTo>
                  <a:pt x="1377" y="230"/>
                </a:lnTo>
                <a:lnTo>
                  <a:pt x="1366" y="230"/>
                </a:lnTo>
                <a:lnTo>
                  <a:pt x="1357" y="230"/>
                </a:lnTo>
                <a:lnTo>
                  <a:pt x="1349" y="229"/>
                </a:lnTo>
                <a:lnTo>
                  <a:pt x="1342" y="226"/>
                </a:lnTo>
                <a:lnTo>
                  <a:pt x="1337" y="223"/>
                </a:lnTo>
                <a:lnTo>
                  <a:pt x="1332" y="223"/>
                </a:lnTo>
                <a:lnTo>
                  <a:pt x="1332" y="239"/>
                </a:lnTo>
                <a:close/>
                <a:moveTo>
                  <a:pt x="777" y="20"/>
                </a:moveTo>
                <a:lnTo>
                  <a:pt x="785" y="17"/>
                </a:lnTo>
                <a:lnTo>
                  <a:pt x="789" y="16"/>
                </a:lnTo>
                <a:lnTo>
                  <a:pt x="793" y="16"/>
                </a:lnTo>
                <a:lnTo>
                  <a:pt x="793" y="6"/>
                </a:lnTo>
                <a:lnTo>
                  <a:pt x="713" y="6"/>
                </a:lnTo>
                <a:lnTo>
                  <a:pt x="713" y="16"/>
                </a:lnTo>
                <a:lnTo>
                  <a:pt x="728" y="20"/>
                </a:lnTo>
                <a:lnTo>
                  <a:pt x="728" y="196"/>
                </a:lnTo>
                <a:lnTo>
                  <a:pt x="716" y="199"/>
                </a:lnTo>
                <a:lnTo>
                  <a:pt x="713" y="201"/>
                </a:lnTo>
                <a:lnTo>
                  <a:pt x="713" y="209"/>
                </a:lnTo>
                <a:lnTo>
                  <a:pt x="793" y="209"/>
                </a:lnTo>
                <a:lnTo>
                  <a:pt x="793" y="201"/>
                </a:lnTo>
                <a:lnTo>
                  <a:pt x="777" y="196"/>
                </a:lnTo>
                <a:lnTo>
                  <a:pt x="777" y="20"/>
                </a:lnTo>
                <a:close/>
                <a:moveTo>
                  <a:pt x="874" y="112"/>
                </a:moveTo>
                <a:lnTo>
                  <a:pt x="874" y="20"/>
                </a:lnTo>
                <a:lnTo>
                  <a:pt x="890" y="20"/>
                </a:lnTo>
                <a:lnTo>
                  <a:pt x="899" y="20"/>
                </a:lnTo>
                <a:lnTo>
                  <a:pt x="908" y="22"/>
                </a:lnTo>
                <a:lnTo>
                  <a:pt x="914" y="24"/>
                </a:lnTo>
                <a:lnTo>
                  <a:pt x="919" y="27"/>
                </a:lnTo>
                <a:lnTo>
                  <a:pt x="921" y="30"/>
                </a:lnTo>
                <a:lnTo>
                  <a:pt x="922" y="33"/>
                </a:lnTo>
                <a:lnTo>
                  <a:pt x="925" y="41"/>
                </a:lnTo>
                <a:lnTo>
                  <a:pt x="926" y="50"/>
                </a:lnTo>
                <a:lnTo>
                  <a:pt x="926" y="62"/>
                </a:lnTo>
                <a:lnTo>
                  <a:pt x="926" y="74"/>
                </a:lnTo>
                <a:lnTo>
                  <a:pt x="925" y="85"/>
                </a:lnTo>
                <a:lnTo>
                  <a:pt x="922" y="94"/>
                </a:lnTo>
                <a:lnTo>
                  <a:pt x="919" y="101"/>
                </a:lnTo>
                <a:lnTo>
                  <a:pt x="916" y="105"/>
                </a:lnTo>
                <a:lnTo>
                  <a:pt x="914" y="108"/>
                </a:lnTo>
                <a:lnTo>
                  <a:pt x="911" y="109"/>
                </a:lnTo>
                <a:lnTo>
                  <a:pt x="908" y="110"/>
                </a:lnTo>
                <a:lnTo>
                  <a:pt x="904" y="113"/>
                </a:lnTo>
                <a:lnTo>
                  <a:pt x="899" y="113"/>
                </a:lnTo>
                <a:lnTo>
                  <a:pt x="895" y="115"/>
                </a:lnTo>
                <a:lnTo>
                  <a:pt x="890" y="115"/>
                </a:lnTo>
                <a:lnTo>
                  <a:pt x="881" y="113"/>
                </a:lnTo>
                <a:lnTo>
                  <a:pt x="877" y="113"/>
                </a:lnTo>
                <a:lnTo>
                  <a:pt x="874" y="112"/>
                </a:lnTo>
                <a:close/>
                <a:moveTo>
                  <a:pt x="2165" y="29"/>
                </a:moveTo>
                <a:lnTo>
                  <a:pt x="2167" y="29"/>
                </a:lnTo>
                <a:lnTo>
                  <a:pt x="2195" y="125"/>
                </a:lnTo>
                <a:lnTo>
                  <a:pt x="2136" y="125"/>
                </a:lnTo>
                <a:lnTo>
                  <a:pt x="2165" y="29"/>
                </a:lnTo>
                <a:close/>
                <a:moveTo>
                  <a:pt x="1554" y="29"/>
                </a:moveTo>
                <a:lnTo>
                  <a:pt x="1555" y="29"/>
                </a:lnTo>
                <a:lnTo>
                  <a:pt x="1583" y="125"/>
                </a:lnTo>
                <a:lnTo>
                  <a:pt x="1524" y="125"/>
                </a:lnTo>
                <a:lnTo>
                  <a:pt x="1554" y="29"/>
                </a:lnTo>
                <a:close/>
                <a:moveTo>
                  <a:pt x="2339" y="29"/>
                </a:moveTo>
                <a:lnTo>
                  <a:pt x="2340" y="29"/>
                </a:lnTo>
                <a:lnTo>
                  <a:pt x="2369" y="125"/>
                </a:lnTo>
                <a:lnTo>
                  <a:pt x="2309" y="125"/>
                </a:lnTo>
                <a:lnTo>
                  <a:pt x="2339" y="29"/>
                </a:lnTo>
                <a:close/>
                <a:moveTo>
                  <a:pt x="645" y="6"/>
                </a:moveTo>
                <a:lnTo>
                  <a:pt x="645" y="16"/>
                </a:lnTo>
                <a:lnTo>
                  <a:pt x="658" y="24"/>
                </a:lnTo>
                <a:lnTo>
                  <a:pt x="583" y="102"/>
                </a:lnTo>
                <a:lnTo>
                  <a:pt x="580" y="102"/>
                </a:lnTo>
                <a:lnTo>
                  <a:pt x="580" y="20"/>
                </a:lnTo>
                <a:lnTo>
                  <a:pt x="589" y="17"/>
                </a:lnTo>
                <a:lnTo>
                  <a:pt x="594" y="16"/>
                </a:lnTo>
                <a:lnTo>
                  <a:pt x="597" y="16"/>
                </a:lnTo>
                <a:lnTo>
                  <a:pt x="597" y="6"/>
                </a:lnTo>
                <a:lnTo>
                  <a:pt x="517" y="6"/>
                </a:lnTo>
                <a:lnTo>
                  <a:pt x="517" y="16"/>
                </a:lnTo>
                <a:lnTo>
                  <a:pt x="532" y="20"/>
                </a:lnTo>
                <a:lnTo>
                  <a:pt x="532" y="196"/>
                </a:lnTo>
                <a:lnTo>
                  <a:pt x="519" y="199"/>
                </a:lnTo>
                <a:lnTo>
                  <a:pt x="517" y="201"/>
                </a:lnTo>
                <a:lnTo>
                  <a:pt x="517" y="209"/>
                </a:lnTo>
                <a:lnTo>
                  <a:pt x="597" y="209"/>
                </a:lnTo>
                <a:lnTo>
                  <a:pt x="597" y="201"/>
                </a:lnTo>
                <a:lnTo>
                  <a:pt x="580" y="196"/>
                </a:lnTo>
                <a:lnTo>
                  <a:pt x="580" y="123"/>
                </a:lnTo>
                <a:lnTo>
                  <a:pt x="601" y="102"/>
                </a:lnTo>
                <a:lnTo>
                  <a:pt x="644" y="195"/>
                </a:lnTo>
                <a:lnTo>
                  <a:pt x="647" y="198"/>
                </a:lnTo>
                <a:lnTo>
                  <a:pt x="648" y="202"/>
                </a:lnTo>
                <a:lnTo>
                  <a:pt x="651" y="203"/>
                </a:lnTo>
                <a:lnTo>
                  <a:pt x="654" y="206"/>
                </a:lnTo>
                <a:lnTo>
                  <a:pt x="656" y="208"/>
                </a:lnTo>
                <a:lnTo>
                  <a:pt x="661" y="209"/>
                </a:lnTo>
                <a:lnTo>
                  <a:pt x="666" y="209"/>
                </a:lnTo>
                <a:lnTo>
                  <a:pt x="671" y="209"/>
                </a:lnTo>
                <a:lnTo>
                  <a:pt x="703" y="209"/>
                </a:lnTo>
                <a:lnTo>
                  <a:pt x="703" y="201"/>
                </a:lnTo>
                <a:lnTo>
                  <a:pt x="700" y="199"/>
                </a:lnTo>
                <a:lnTo>
                  <a:pt x="699" y="198"/>
                </a:lnTo>
                <a:lnTo>
                  <a:pt x="696" y="196"/>
                </a:lnTo>
                <a:lnTo>
                  <a:pt x="695" y="195"/>
                </a:lnTo>
                <a:lnTo>
                  <a:pt x="692" y="191"/>
                </a:lnTo>
                <a:lnTo>
                  <a:pt x="688" y="184"/>
                </a:lnTo>
                <a:lnTo>
                  <a:pt x="634" y="70"/>
                </a:lnTo>
                <a:lnTo>
                  <a:pt x="675" y="26"/>
                </a:lnTo>
                <a:lnTo>
                  <a:pt x="678" y="23"/>
                </a:lnTo>
                <a:lnTo>
                  <a:pt x="682" y="22"/>
                </a:lnTo>
                <a:lnTo>
                  <a:pt x="689" y="17"/>
                </a:lnTo>
                <a:lnTo>
                  <a:pt x="696" y="16"/>
                </a:lnTo>
                <a:lnTo>
                  <a:pt x="696" y="6"/>
                </a:lnTo>
                <a:lnTo>
                  <a:pt x="645" y="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2" name="Freeform 171">
            <a:extLst>
              <a:ext uri="{FF2B5EF4-FFF2-40B4-BE49-F238E27FC236}">
                <a16:creationId xmlns:a16="http://schemas.microsoft.com/office/drawing/2014/main" id="{D47939DC-76E6-F6AA-7CAF-0BE92FF6100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24940" y="5105356"/>
            <a:ext cx="487284" cy="72000"/>
          </a:xfrm>
          <a:custGeom>
            <a:avLst/>
            <a:gdLst>
              <a:gd name="T0" fmla="*/ 1255 w 1516"/>
              <a:gd name="T1" fmla="*/ 148 h 224"/>
              <a:gd name="T2" fmla="*/ 1181 w 1516"/>
              <a:gd name="T3" fmla="*/ 40 h 224"/>
              <a:gd name="T4" fmla="*/ 1003 w 1516"/>
              <a:gd name="T5" fmla="*/ 66 h 224"/>
              <a:gd name="T6" fmla="*/ 1086 w 1516"/>
              <a:gd name="T7" fmla="*/ 66 h 224"/>
              <a:gd name="T8" fmla="*/ 903 w 1516"/>
              <a:gd name="T9" fmla="*/ 66 h 224"/>
              <a:gd name="T10" fmla="*/ 891 w 1516"/>
              <a:gd name="T11" fmla="*/ 189 h 224"/>
              <a:gd name="T12" fmla="*/ 856 w 1516"/>
              <a:gd name="T13" fmla="*/ 190 h 224"/>
              <a:gd name="T14" fmla="*/ 890 w 1516"/>
              <a:gd name="T15" fmla="*/ 37 h 224"/>
              <a:gd name="T16" fmla="*/ 939 w 1516"/>
              <a:gd name="T17" fmla="*/ 61 h 224"/>
              <a:gd name="T18" fmla="*/ 921 w 1516"/>
              <a:gd name="T19" fmla="*/ 220 h 224"/>
              <a:gd name="T20" fmla="*/ 860 w 1516"/>
              <a:gd name="T21" fmla="*/ 206 h 224"/>
              <a:gd name="T22" fmla="*/ 812 w 1516"/>
              <a:gd name="T23" fmla="*/ 192 h 224"/>
              <a:gd name="T24" fmla="*/ 764 w 1516"/>
              <a:gd name="T25" fmla="*/ 220 h 224"/>
              <a:gd name="T26" fmla="*/ 846 w 1516"/>
              <a:gd name="T27" fmla="*/ 62 h 224"/>
              <a:gd name="T28" fmla="*/ 835 w 1516"/>
              <a:gd name="T29" fmla="*/ 118 h 224"/>
              <a:gd name="T30" fmla="*/ 848 w 1516"/>
              <a:gd name="T31" fmla="*/ 154 h 224"/>
              <a:gd name="T32" fmla="*/ 815 w 1516"/>
              <a:gd name="T33" fmla="*/ 220 h 224"/>
              <a:gd name="T34" fmla="*/ 800 w 1516"/>
              <a:gd name="T35" fmla="*/ 65 h 224"/>
              <a:gd name="T36" fmla="*/ 705 w 1516"/>
              <a:gd name="T37" fmla="*/ 114 h 224"/>
              <a:gd name="T38" fmla="*/ 718 w 1516"/>
              <a:gd name="T39" fmla="*/ 69 h 224"/>
              <a:gd name="T40" fmla="*/ 728 w 1516"/>
              <a:gd name="T41" fmla="*/ 41 h 224"/>
              <a:gd name="T42" fmla="*/ 754 w 1516"/>
              <a:gd name="T43" fmla="*/ 92 h 224"/>
              <a:gd name="T44" fmla="*/ 726 w 1516"/>
              <a:gd name="T45" fmla="*/ 123 h 224"/>
              <a:gd name="T46" fmla="*/ 754 w 1516"/>
              <a:gd name="T47" fmla="*/ 199 h 224"/>
              <a:gd name="T48" fmla="*/ 718 w 1516"/>
              <a:gd name="T49" fmla="*/ 142 h 224"/>
              <a:gd name="T50" fmla="*/ 663 w 1516"/>
              <a:gd name="T51" fmla="*/ 66 h 224"/>
              <a:gd name="T52" fmla="*/ 568 w 1516"/>
              <a:gd name="T53" fmla="*/ 220 h 224"/>
              <a:gd name="T54" fmla="*/ 377 w 1516"/>
              <a:gd name="T55" fmla="*/ 71 h 224"/>
              <a:gd name="T56" fmla="*/ 363 w 1516"/>
              <a:gd name="T57" fmla="*/ 185 h 224"/>
              <a:gd name="T58" fmla="*/ 377 w 1516"/>
              <a:gd name="T59" fmla="*/ 185 h 224"/>
              <a:gd name="T60" fmla="*/ 348 w 1516"/>
              <a:gd name="T61" fmla="*/ 40 h 224"/>
              <a:gd name="T62" fmla="*/ 410 w 1516"/>
              <a:gd name="T63" fmla="*/ 54 h 224"/>
              <a:gd name="T64" fmla="*/ 403 w 1516"/>
              <a:gd name="T65" fmla="*/ 214 h 224"/>
              <a:gd name="T66" fmla="*/ 335 w 1516"/>
              <a:gd name="T67" fmla="*/ 212 h 224"/>
              <a:gd name="T68" fmla="*/ 404 w 1516"/>
              <a:gd name="T69" fmla="*/ 0 h 224"/>
              <a:gd name="T70" fmla="*/ 319 w 1516"/>
              <a:gd name="T71" fmla="*/ 121 h 224"/>
              <a:gd name="T72" fmla="*/ 235 w 1516"/>
              <a:gd name="T73" fmla="*/ 69 h 224"/>
              <a:gd name="T74" fmla="*/ 257 w 1516"/>
              <a:gd name="T75" fmla="*/ 47 h 224"/>
              <a:gd name="T76" fmla="*/ 270 w 1516"/>
              <a:gd name="T77" fmla="*/ 196 h 224"/>
              <a:gd name="T78" fmla="*/ 116 w 1516"/>
              <a:gd name="T79" fmla="*/ 220 h 224"/>
              <a:gd name="T80" fmla="*/ 504 w 1516"/>
              <a:gd name="T81" fmla="*/ 95 h 224"/>
              <a:gd name="T82" fmla="*/ 456 w 1516"/>
              <a:gd name="T83" fmla="*/ 71 h 224"/>
              <a:gd name="T84" fmla="*/ 486 w 1516"/>
              <a:gd name="T85" fmla="*/ 123 h 224"/>
              <a:gd name="T86" fmla="*/ 506 w 1516"/>
              <a:gd name="T87" fmla="*/ 199 h 224"/>
              <a:gd name="T88" fmla="*/ 448 w 1516"/>
              <a:gd name="T89" fmla="*/ 221 h 224"/>
              <a:gd name="T90" fmla="*/ 422 w 1516"/>
              <a:gd name="T91" fmla="*/ 158 h 224"/>
              <a:gd name="T92" fmla="*/ 469 w 1516"/>
              <a:gd name="T93" fmla="*/ 193 h 224"/>
              <a:gd name="T94" fmla="*/ 445 w 1516"/>
              <a:gd name="T95" fmla="*/ 133 h 224"/>
              <a:gd name="T96" fmla="*/ 424 w 1516"/>
              <a:gd name="T97" fmla="*/ 54 h 224"/>
              <a:gd name="T98" fmla="*/ 486 w 1516"/>
              <a:gd name="T99" fmla="*/ 40 h 224"/>
              <a:gd name="T100" fmla="*/ 85 w 1516"/>
              <a:gd name="T101" fmla="*/ 95 h 224"/>
              <a:gd name="T102" fmla="*/ 37 w 1516"/>
              <a:gd name="T103" fmla="*/ 71 h 224"/>
              <a:gd name="T104" fmla="*/ 65 w 1516"/>
              <a:gd name="T105" fmla="*/ 123 h 224"/>
              <a:gd name="T106" fmla="*/ 85 w 1516"/>
              <a:gd name="T107" fmla="*/ 199 h 224"/>
              <a:gd name="T108" fmla="*/ 28 w 1516"/>
              <a:gd name="T109" fmla="*/ 221 h 224"/>
              <a:gd name="T110" fmla="*/ 1 w 1516"/>
              <a:gd name="T111" fmla="*/ 158 h 224"/>
              <a:gd name="T112" fmla="*/ 49 w 1516"/>
              <a:gd name="T113" fmla="*/ 193 h 224"/>
              <a:gd name="T114" fmla="*/ 25 w 1516"/>
              <a:gd name="T115" fmla="*/ 133 h 224"/>
              <a:gd name="T116" fmla="*/ 4 w 1516"/>
              <a:gd name="T117" fmla="*/ 54 h 224"/>
              <a:gd name="T118" fmla="*/ 65 w 1516"/>
              <a:gd name="T119" fmla="*/ 40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16" h="224">
                <a:moveTo>
                  <a:pt x="1335" y="40"/>
                </a:moveTo>
                <a:lnTo>
                  <a:pt x="1516" y="40"/>
                </a:lnTo>
                <a:lnTo>
                  <a:pt x="1516" y="220"/>
                </a:lnTo>
                <a:lnTo>
                  <a:pt x="1335" y="220"/>
                </a:lnTo>
                <a:lnTo>
                  <a:pt x="1335" y="40"/>
                </a:lnTo>
                <a:close/>
                <a:moveTo>
                  <a:pt x="1218" y="220"/>
                </a:moveTo>
                <a:lnTo>
                  <a:pt x="1188" y="220"/>
                </a:lnTo>
                <a:lnTo>
                  <a:pt x="1188" y="40"/>
                </a:lnTo>
                <a:lnTo>
                  <a:pt x="1235" y="40"/>
                </a:lnTo>
                <a:lnTo>
                  <a:pt x="1255" y="148"/>
                </a:lnTo>
                <a:lnTo>
                  <a:pt x="1255" y="40"/>
                </a:lnTo>
                <a:lnTo>
                  <a:pt x="1284" y="40"/>
                </a:lnTo>
                <a:lnTo>
                  <a:pt x="1284" y="220"/>
                </a:lnTo>
                <a:lnTo>
                  <a:pt x="1246" y="220"/>
                </a:lnTo>
                <a:lnTo>
                  <a:pt x="1218" y="86"/>
                </a:lnTo>
                <a:lnTo>
                  <a:pt x="1218" y="220"/>
                </a:lnTo>
                <a:close/>
                <a:moveTo>
                  <a:pt x="1181" y="220"/>
                </a:moveTo>
                <a:lnTo>
                  <a:pt x="1115" y="220"/>
                </a:lnTo>
                <a:lnTo>
                  <a:pt x="1115" y="40"/>
                </a:lnTo>
                <a:lnTo>
                  <a:pt x="1181" y="40"/>
                </a:lnTo>
                <a:lnTo>
                  <a:pt x="1181" y="66"/>
                </a:lnTo>
                <a:lnTo>
                  <a:pt x="1150" y="66"/>
                </a:lnTo>
                <a:lnTo>
                  <a:pt x="1150" y="107"/>
                </a:lnTo>
                <a:lnTo>
                  <a:pt x="1180" y="107"/>
                </a:lnTo>
                <a:lnTo>
                  <a:pt x="1180" y="135"/>
                </a:lnTo>
                <a:lnTo>
                  <a:pt x="1150" y="135"/>
                </a:lnTo>
                <a:lnTo>
                  <a:pt x="1150" y="192"/>
                </a:lnTo>
                <a:lnTo>
                  <a:pt x="1181" y="192"/>
                </a:lnTo>
                <a:lnTo>
                  <a:pt x="1181" y="220"/>
                </a:lnTo>
                <a:close/>
                <a:moveTo>
                  <a:pt x="1003" y="66"/>
                </a:moveTo>
                <a:lnTo>
                  <a:pt x="1003" y="220"/>
                </a:lnTo>
                <a:lnTo>
                  <a:pt x="968" y="220"/>
                </a:lnTo>
                <a:lnTo>
                  <a:pt x="968" y="66"/>
                </a:lnTo>
                <a:lnTo>
                  <a:pt x="944" y="66"/>
                </a:lnTo>
                <a:lnTo>
                  <a:pt x="944" y="40"/>
                </a:lnTo>
                <a:lnTo>
                  <a:pt x="1026" y="40"/>
                </a:lnTo>
                <a:lnTo>
                  <a:pt x="1027" y="40"/>
                </a:lnTo>
                <a:lnTo>
                  <a:pt x="1110" y="40"/>
                </a:lnTo>
                <a:lnTo>
                  <a:pt x="1110" y="66"/>
                </a:lnTo>
                <a:lnTo>
                  <a:pt x="1086" y="66"/>
                </a:lnTo>
                <a:lnTo>
                  <a:pt x="1086" y="220"/>
                </a:lnTo>
                <a:lnTo>
                  <a:pt x="1050" y="220"/>
                </a:lnTo>
                <a:lnTo>
                  <a:pt x="1050" y="66"/>
                </a:lnTo>
                <a:lnTo>
                  <a:pt x="1027" y="66"/>
                </a:lnTo>
                <a:lnTo>
                  <a:pt x="1026" y="66"/>
                </a:lnTo>
                <a:lnTo>
                  <a:pt x="1003" y="66"/>
                </a:lnTo>
                <a:close/>
                <a:moveTo>
                  <a:pt x="906" y="185"/>
                </a:moveTo>
                <a:lnTo>
                  <a:pt x="906" y="75"/>
                </a:lnTo>
                <a:lnTo>
                  <a:pt x="904" y="71"/>
                </a:lnTo>
                <a:lnTo>
                  <a:pt x="903" y="66"/>
                </a:lnTo>
                <a:lnTo>
                  <a:pt x="901" y="64"/>
                </a:lnTo>
                <a:lnTo>
                  <a:pt x="897" y="62"/>
                </a:lnTo>
                <a:lnTo>
                  <a:pt x="894" y="64"/>
                </a:lnTo>
                <a:lnTo>
                  <a:pt x="893" y="65"/>
                </a:lnTo>
                <a:lnTo>
                  <a:pt x="891" y="66"/>
                </a:lnTo>
                <a:lnTo>
                  <a:pt x="891" y="69"/>
                </a:lnTo>
                <a:lnTo>
                  <a:pt x="891" y="71"/>
                </a:lnTo>
                <a:lnTo>
                  <a:pt x="890" y="75"/>
                </a:lnTo>
                <a:lnTo>
                  <a:pt x="890" y="185"/>
                </a:lnTo>
                <a:lnTo>
                  <a:pt x="891" y="189"/>
                </a:lnTo>
                <a:lnTo>
                  <a:pt x="891" y="193"/>
                </a:lnTo>
                <a:lnTo>
                  <a:pt x="894" y="196"/>
                </a:lnTo>
                <a:lnTo>
                  <a:pt x="897" y="197"/>
                </a:lnTo>
                <a:lnTo>
                  <a:pt x="901" y="196"/>
                </a:lnTo>
                <a:lnTo>
                  <a:pt x="903" y="195"/>
                </a:lnTo>
                <a:lnTo>
                  <a:pt x="903" y="193"/>
                </a:lnTo>
                <a:lnTo>
                  <a:pt x="904" y="190"/>
                </a:lnTo>
                <a:lnTo>
                  <a:pt x="904" y="189"/>
                </a:lnTo>
                <a:lnTo>
                  <a:pt x="906" y="185"/>
                </a:lnTo>
                <a:close/>
                <a:moveTo>
                  <a:pt x="856" y="190"/>
                </a:moveTo>
                <a:lnTo>
                  <a:pt x="856" y="69"/>
                </a:lnTo>
                <a:lnTo>
                  <a:pt x="856" y="65"/>
                </a:lnTo>
                <a:lnTo>
                  <a:pt x="858" y="61"/>
                </a:lnTo>
                <a:lnTo>
                  <a:pt x="860" y="54"/>
                </a:lnTo>
                <a:lnTo>
                  <a:pt x="863" y="48"/>
                </a:lnTo>
                <a:lnTo>
                  <a:pt x="866" y="45"/>
                </a:lnTo>
                <a:lnTo>
                  <a:pt x="869" y="44"/>
                </a:lnTo>
                <a:lnTo>
                  <a:pt x="876" y="40"/>
                </a:lnTo>
                <a:lnTo>
                  <a:pt x="883" y="38"/>
                </a:lnTo>
                <a:lnTo>
                  <a:pt x="890" y="37"/>
                </a:lnTo>
                <a:lnTo>
                  <a:pt x="899" y="35"/>
                </a:lnTo>
                <a:lnTo>
                  <a:pt x="907" y="37"/>
                </a:lnTo>
                <a:lnTo>
                  <a:pt x="914" y="38"/>
                </a:lnTo>
                <a:lnTo>
                  <a:pt x="921" y="40"/>
                </a:lnTo>
                <a:lnTo>
                  <a:pt x="928" y="44"/>
                </a:lnTo>
                <a:lnTo>
                  <a:pt x="931" y="45"/>
                </a:lnTo>
                <a:lnTo>
                  <a:pt x="934" y="48"/>
                </a:lnTo>
                <a:lnTo>
                  <a:pt x="937" y="54"/>
                </a:lnTo>
                <a:lnTo>
                  <a:pt x="939" y="56"/>
                </a:lnTo>
                <a:lnTo>
                  <a:pt x="939" y="61"/>
                </a:lnTo>
                <a:lnTo>
                  <a:pt x="941" y="65"/>
                </a:lnTo>
                <a:lnTo>
                  <a:pt x="941" y="69"/>
                </a:lnTo>
                <a:lnTo>
                  <a:pt x="941" y="190"/>
                </a:lnTo>
                <a:lnTo>
                  <a:pt x="941" y="195"/>
                </a:lnTo>
                <a:lnTo>
                  <a:pt x="939" y="199"/>
                </a:lnTo>
                <a:lnTo>
                  <a:pt x="937" y="206"/>
                </a:lnTo>
                <a:lnTo>
                  <a:pt x="934" y="212"/>
                </a:lnTo>
                <a:lnTo>
                  <a:pt x="931" y="214"/>
                </a:lnTo>
                <a:lnTo>
                  <a:pt x="928" y="216"/>
                </a:lnTo>
                <a:lnTo>
                  <a:pt x="921" y="220"/>
                </a:lnTo>
                <a:lnTo>
                  <a:pt x="914" y="221"/>
                </a:lnTo>
                <a:lnTo>
                  <a:pt x="907" y="223"/>
                </a:lnTo>
                <a:lnTo>
                  <a:pt x="899" y="224"/>
                </a:lnTo>
                <a:lnTo>
                  <a:pt x="890" y="223"/>
                </a:lnTo>
                <a:lnTo>
                  <a:pt x="883" y="221"/>
                </a:lnTo>
                <a:lnTo>
                  <a:pt x="876" y="220"/>
                </a:lnTo>
                <a:lnTo>
                  <a:pt x="869" y="216"/>
                </a:lnTo>
                <a:lnTo>
                  <a:pt x="866" y="214"/>
                </a:lnTo>
                <a:lnTo>
                  <a:pt x="863" y="212"/>
                </a:lnTo>
                <a:lnTo>
                  <a:pt x="860" y="206"/>
                </a:lnTo>
                <a:lnTo>
                  <a:pt x="859" y="203"/>
                </a:lnTo>
                <a:lnTo>
                  <a:pt x="858" y="199"/>
                </a:lnTo>
                <a:lnTo>
                  <a:pt x="856" y="195"/>
                </a:lnTo>
                <a:lnTo>
                  <a:pt x="856" y="190"/>
                </a:lnTo>
                <a:close/>
                <a:moveTo>
                  <a:pt x="800" y="137"/>
                </a:moveTo>
                <a:lnTo>
                  <a:pt x="800" y="195"/>
                </a:lnTo>
                <a:lnTo>
                  <a:pt x="804" y="195"/>
                </a:lnTo>
                <a:lnTo>
                  <a:pt x="808" y="193"/>
                </a:lnTo>
                <a:lnTo>
                  <a:pt x="811" y="193"/>
                </a:lnTo>
                <a:lnTo>
                  <a:pt x="812" y="192"/>
                </a:lnTo>
                <a:lnTo>
                  <a:pt x="814" y="190"/>
                </a:lnTo>
                <a:lnTo>
                  <a:pt x="814" y="186"/>
                </a:lnTo>
                <a:lnTo>
                  <a:pt x="814" y="145"/>
                </a:lnTo>
                <a:lnTo>
                  <a:pt x="814" y="141"/>
                </a:lnTo>
                <a:lnTo>
                  <a:pt x="812" y="140"/>
                </a:lnTo>
                <a:lnTo>
                  <a:pt x="811" y="138"/>
                </a:lnTo>
                <a:lnTo>
                  <a:pt x="808" y="137"/>
                </a:lnTo>
                <a:lnTo>
                  <a:pt x="804" y="137"/>
                </a:lnTo>
                <a:lnTo>
                  <a:pt x="800" y="137"/>
                </a:lnTo>
                <a:close/>
                <a:moveTo>
                  <a:pt x="764" y="220"/>
                </a:moveTo>
                <a:lnTo>
                  <a:pt x="764" y="40"/>
                </a:lnTo>
                <a:lnTo>
                  <a:pt x="807" y="40"/>
                </a:lnTo>
                <a:lnTo>
                  <a:pt x="814" y="40"/>
                </a:lnTo>
                <a:lnTo>
                  <a:pt x="822" y="41"/>
                </a:lnTo>
                <a:lnTo>
                  <a:pt x="829" y="44"/>
                </a:lnTo>
                <a:lnTo>
                  <a:pt x="835" y="47"/>
                </a:lnTo>
                <a:lnTo>
                  <a:pt x="838" y="49"/>
                </a:lnTo>
                <a:lnTo>
                  <a:pt x="841" y="52"/>
                </a:lnTo>
                <a:lnTo>
                  <a:pt x="845" y="58"/>
                </a:lnTo>
                <a:lnTo>
                  <a:pt x="846" y="62"/>
                </a:lnTo>
                <a:lnTo>
                  <a:pt x="848" y="66"/>
                </a:lnTo>
                <a:lnTo>
                  <a:pt x="848" y="71"/>
                </a:lnTo>
                <a:lnTo>
                  <a:pt x="848" y="76"/>
                </a:lnTo>
                <a:lnTo>
                  <a:pt x="848" y="89"/>
                </a:lnTo>
                <a:lnTo>
                  <a:pt x="848" y="96"/>
                </a:lnTo>
                <a:lnTo>
                  <a:pt x="848" y="102"/>
                </a:lnTo>
                <a:lnTo>
                  <a:pt x="846" y="107"/>
                </a:lnTo>
                <a:lnTo>
                  <a:pt x="843" y="111"/>
                </a:lnTo>
                <a:lnTo>
                  <a:pt x="841" y="116"/>
                </a:lnTo>
                <a:lnTo>
                  <a:pt x="835" y="118"/>
                </a:lnTo>
                <a:lnTo>
                  <a:pt x="829" y="121"/>
                </a:lnTo>
                <a:lnTo>
                  <a:pt x="821" y="124"/>
                </a:lnTo>
                <a:lnTo>
                  <a:pt x="828" y="126"/>
                </a:lnTo>
                <a:lnTo>
                  <a:pt x="834" y="127"/>
                </a:lnTo>
                <a:lnTo>
                  <a:pt x="838" y="130"/>
                </a:lnTo>
                <a:lnTo>
                  <a:pt x="842" y="134"/>
                </a:lnTo>
                <a:lnTo>
                  <a:pt x="845" y="140"/>
                </a:lnTo>
                <a:lnTo>
                  <a:pt x="846" y="145"/>
                </a:lnTo>
                <a:lnTo>
                  <a:pt x="848" y="150"/>
                </a:lnTo>
                <a:lnTo>
                  <a:pt x="848" y="154"/>
                </a:lnTo>
                <a:lnTo>
                  <a:pt x="848" y="164"/>
                </a:lnTo>
                <a:lnTo>
                  <a:pt x="848" y="179"/>
                </a:lnTo>
                <a:lnTo>
                  <a:pt x="848" y="190"/>
                </a:lnTo>
                <a:lnTo>
                  <a:pt x="846" y="195"/>
                </a:lnTo>
                <a:lnTo>
                  <a:pt x="846" y="199"/>
                </a:lnTo>
                <a:lnTo>
                  <a:pt x="842" y="206"/>
                </a:lnTo>
                <a:lnTo>
                  <a:pt x="838" y="212"/>
                </a:lnTo>
                <a:lnTo>
                  <a:pt x="832" y="216"/>
                </a:lnTo>
                <a:lnTo>
                  <a:pt x="825" y="219"/>
                </a:lnTo>
                <a:lnTo>
                  <a:pt x="815" y="220"/>
                </a:lnTo>
                <a:lnTo>
                  <a:pt x="807" y="220"/>
                </a:lnTo>
                <a:lnTo>
                  <a:pt x="764" y="220"/>
                </a:lnTo>
                <a:close/>
                <a:moveTo>
                  <a:pt x="814" y="103"/>
                </a:moveTo>
                <a:lnTo>
                  <a:pt x="814" y="76"/>
                </a:lnTo>
                <a:lnTo>
                  <a:pt x="814" y="71"/>
                </a:lnTo>
                <a:lnTo>
                  <a:pt x="812" y="69"/>
                </a:lnTo>
                <a:lnTo>
                  <a:pt x="811" y="68"/>
                </a:lnTo>
                <a:lnTo>
                  <a:pt x="808" y="66"/>
                </a:lnTo>
                <a:lnTo>
                  <a:pt x="804" y="65"/>
                </a:lnTo>
                <a:lnTo>
                  <a:pt x="800" y="65"/>
                </a:lnTo>
                <a:lnTo>
                  <a:pt x="800" y="114"/>
                </a:lnTo>
                <a:lnTo>
                  <a:pt x="804" y="114"/>
                </a:lnTo>
                <a:lnTo>
                  <a:pt x="807" y="114"/>
                </a:lnTo>
                <a:lnTo>
                  <a:pt x="808" y="114"/>
                </a:lnTo>
                <a:lnTo>
                  <a:pt x="811" y="111"/>
                </a:lnTo>
                <a:lnTo>
                  <a:pt x="812" y="110"/>
                </a:lnTo>
                <a:lnTo>
                  <a:pt x="814" y="109"/>
                </a:lnTo>
                <a:lnTo>
                  <a:pt x="814" y="103"/>
                </a:lnTo>
                <a:close/>
                <a:moveTo>
                  <a:pt x="705" y="65"/>
                </a:moveTo>
                <a:lnTo>
                  <a:pt x="705" y="114"/>
                </a:lnTo>
                <a:lnTo>
                  <a:pt x="709" y="114"/>
                </a:lnTo>
                <a:lnTo>
                  <a:pt x="712" y="114"/>
                </a:lnTo>
                <a:lnTo>
                  <a:pt x="713" y="114"/>
                </a:lnTo>
                <a:lnTo>
                  <a:pt x="716" y="113"/>
                </a:lnTo>
                <a:lnTo>
                  <a:pt x="718" y="110"/>
                </a:lnTo>
                <a:lnTo>
                  <a:pt x="719" y="109"/>
                </a:lnTo>
                <a:lnTo>
                  <a:pt x="721" y="103"/>
                </a:lnTo>
                <a:lnTo>
                  <a:pt x="721" y="76"/>
                </a:lnTo>
                <a:lnTo>
                  <a:pt x="719" y="71"/>
                </a:lnTo>
                <a:lnTo>
                  <a:pt x="718" y="69"/>
                </a:lnTo>
                <a:lnTo>
                  <a:pt x="716" y="68"/>
                </a:lnTo>
                <a:lnTo>
                  <a:pt x="713" y="66"/>
                </a:lnTo>
                <a:lnTo>
                  <a:pt x="709" y="65"/>
                </a:lnTo>
                <a:lnTo>
                  <a:pt x="705" y="65"/>
                </a:lnTo>
                <a:close/>
                <a:moveTo>
                  <a:pt x="705" y="220"/>
                </a:moveTo>
                <a:lnTo>
                  <a:pt x="670" y="220"/>
                </a:lnTo>
                <a:lnTo>
                  <a:pt x="670" y="40"/>
                </a:lnTo>
                <a:lnTo>
                  <a:pt x="712" y="40"/>
                </a:lnTo>
                <a:lnTo>
                  <a:pt x="721" y="40"/>
                </a:lnTo>
                <a:lnTo>
                  <a:pt x="728" y="41"/>
                </a:lnTo>
                <a:lnTo>
                  <a:pt x="735" y="44"/>
                </a:lnTo>
                <a:lnTo>
                  <a:pt x="742" y="47"/>
                </a:lnTo>
                <a:lnTo>
                  <a:pt x="745" y="49"/>
                </a:lnTo>
                <a:lnTo>
                  <a:pt x="746" y="52"/>
                </a:lnTo>
                <a:lnTo>
                  <a:pt x="750" y="58"/>
                </a:lnTo>
                <a:lnTo>
                  <a:pt x="752" y="62"/>
                </a:lnTo>
                <a:lnTo>
                  <a:pt x="753" y="66"/>
                </a:lnTo>
                <a:lnTo>
                  <a:pt x="754" y="71"/>
                </a:lnTo>
                <a:lnTo>
                  <a:pt x="754" y="76"/>
                </a:lnTo>
                <a:lnTo>
                  <a:pt x="754" y="92"/>
                </a:lnTo>
                <a:lnTo>
                  <a:pt x="753" y="97"/>
                </a:lnTo>
                <a:lnTo>
                  <a:pt x="753" y="102"/>
                </a:lnTo>
                <a:lnTo>
                  <a:pt x="752" y="107"/>
                </a:lnTo>
                <a:lnTo>
                  <a:pt x="749" y="111"/>
                </a:lnTo>
                <a:lnTo>
                  <a:pt x="745" y="116"/>
                </a:lnTo>
                <a:lnTo>
                  <a:pt x="740" y="118"/>
                </a:lnTo>
                <a:lnTo>
                  <a:pt x="737" y="120"/>
                </a:lnTo>
                <a:lnTo>
                  <a:pt x="733" y="121"/>
                </a:lnTo>
                <a:lnTo>
                  <a:pt x="730" y="121"/>
                </a:lnTo>
                <a:lnTo>
                  <a:pt x="726" y="123"/>
                </a:lnTo>
                <a:lnTo>
                  <a:pt x="733" y="123"/>
                </a:lnTo>
                <a:lnTo>
                  <a:pt x="740" y="126"/>
                </a:lnTo>
                <a:lnTo>
                  <a:pt x="745" y="127"/>
                </a:lnTo>
                <a:lnTo>
                  <a:pt x="749" y="131"/>
                </a:lnTo>
                <a:lnTo>
                  <a:pt x="752" y="135"/>
                </a:lnTo>
                <a:lnTo>
                  <a:pt x="753" y="140"/>
                </a:lnTo>
                <a:lnTo>
                  <a:pt x="754" y="147"/>
                </a:lnTo>
                <a:lnTo>
                  <a:pt x="754" y="154"/>
                </a:lnTo>
                <a:lnTo>
                  <a:pt x="754" y="188"/>
                </a:lnTo>
                <a:lnTo>
                  <a:pt x="754" y="199"/>
                </a:lnTo>
                <a:lnTo>
                  <a:pt x="756" y="209"/>
                </a:lnTo>
                <a:lnTo>
                  <a:pt x="759" y="220"/>
                </a:lnTo>
                <a:lnTo>
                  <a:pt x="725" y="220"/>
                </a:lnTo>
                <a:lnTo>
                  <a:pt x="722" y="212"/>
                </a:lnTo>
                <a:lnTo>
                  <a:pt x="721" y="204"/>
                </a:lnTo>
                <a:lnTo>
                  <a:pt x="721" y="197"/>
                </a:lnTo>
                <a:lnTo>
                  <a:pt x="721" y="157"/>
                </a:lnTo>
                <a:lnTo>
                  <a:pt x="719" y="148"/>
                </a:lnTo>
                <a:lnTo>
                  <a:pt x="719" y="145"/>
                </a:lnTo>
                <a:lnTo>
                  <a:pt x="718" y="142"/>
                </a:lnTo>
                <a:lnTo>
                  <a:pt x="715" y="140"/>
                </a:lnTo>
                <a:lnTo>
                  <a:pt x="713" y="138"/>
                </a:lnTo>
                <a:lnTo>
                  <a:pt x="709" y="137"/>
                </a:lnTo>
                <a:lnTo>
                  <a:pt x="705" y="137"/>
                </a:lnTo>
                <a:lnTo>
                  <a:pt x="705" y="220"/>
                </a:lnTo>
                <a:close/>
                <a:moveTo>
                  <a:pt x="663" y="220"/>
                </a:moveTo>
                <a:lnTo>
                  <a:pt x="596" y="220"/>
                </a:lnTo>
                <a:lnTo>
                  <a:pt x="596" y="40"/>
                </a:lnTo>
                <a:lnTo>
                  <a:pt x="663" y="40"/>
                </a:lnTo>
                <a:lnTo>
                  <a:pt x="663" y="66"/>
                </a:lnTo>
                <a:lnTo>
                  <a:pt x="631" y="66"/>
                </a:lnTo>
                <a:lnTo>
                  <a:pt x="631" y="107"/>
                </a:lnTo>
                <a:lnTo>
                  <a:pt x="661" y="107"/>
                </a:lnTo>
                <a:lnTo>
                  <a:pt x="661" y="135"/>
                </a:lnTo>
                <a:lnTo>
                  <a:pt x="631" y="135"/>
                </a:lnTo>
                <a:lnTo>
                  <a:pt x="631" y="192"/>
                </a:lnTo>
                <a:lnTo>
                  <a:pt x="663" y="192"/>
                </a:lnTo>
                <a:lnTo>
                  <a:pt x="663" y="220"/>
                </a:lnTo>
                <a:close/>
                <a:moveTo>
                  <a:pt x="568" y="66"/>
                </a:moveTo>
                <a:lnTo>
                  <a:pt x="568" y="220"/>
                </a:lnTo>
                <a:lnTo>
                  <a:pt x="533" y="220"/>
                </a:lnTo>
                <a:lnTo>
                  <a:pt x="533" y="66"/>
                </a:lnTo>
                <a:lnTo>
                  <a:pt x="509" y="66"/>
                </a:lnTo>
                <a:lnTo>
                  <a:pt x="509" y="40"/>
                </a:lnTo>
                <a:lnTo>
                  <a:pt x="592" y="40"/>
                </a:lnTo>
                <a:lnTo>
                  <a:pt x="592" y="66"/>
                </a:lnTo>
                <a:lnTo>
                  <a:pt x="568" y="66"/>
                </a:lnTo>
                <a:close/>
                <a:moveTo>
                  <a:pt x="377" y="185"/>
                </a:moveTo>
                <a:lnTo>
                  <a:pt x="377" y="75"/>
                </a:lnTo>
                <a:lnTo>
                  <a:pt x="377" y="71"/>
                </a:lnTo>
                <a:lnTo>
                  <a:pt x="376" y="66"/>
                </a:lnTo>
                <a:lnTo>
                  <a:pt x="373" y="64"/>
                </a:lnTo>
                <a:lnTo>
                  <a:pt x="370" y="62"/>
                </a:lnTo>
                <a:lnTo>
                  <a:pt x="366" y="64"/>
                </a:lnTo>
                <a:lnTo>
                  <a:pt x="364" y="65"/>
                </a:lnTo>
                <a:lnTo>
                  <a:pt x="364" y="66"/>
                </a:lnTo>
                <a:lnTo>
                  <a:pt x="363" y="69"/>
                </a:lnTo>
                <a:lnTo>
                  <a:pt x="363" y="71"/>
                </a:lnTo>
                <a:lnTo>
                  <a:pt x="363" y="75"/>
                </a:lnTo>
                <a:lnTo>
                  <a:pt x="363" y="185"/>
                </a:lnTo>
                <a:lnTo>
                  <a:pt x="363" y="189"/>
                </a:lnTo>
                <a:lnTo>
                  <a:pt x="364" y="193"/>
                </a:lnTo>
                <a:lnTo>
                  <a:pt x="366" y="196"/>
                </a:lnTo>
                <a:lnTo>
                  <a:pt x="370" y="197"/>
                </a:lnTo>
                <a:lnTo>
                  <a:pt x="373" y="196"/>
                </a:lnTo>
                <a:lnTo>
                  <a:pt x="374" y="195"/>
                </a:lnTo>
                <a:lnTo>
                  <a:pt x="376" y="193"/>
                </a:lnTo>
                <a:lnTo>
                  <a:pt x="376" y="190"/>
                </a:lnTo>
                <a:lnTo>
                  <a:pt x="377" y="189"/>
                </a:lnTo>
                <a:lnTo>
                  <a:pt x="377" y="185"/>
                </a:lnTo>
                <a:close/>
                <a:moveTo>
                  <a:pt x="326" y="190"/>
                </a:moveTo>
                <a:lnTo>
                  <a:pt x="326" y="69"/>
                </a:lnTo>
                <a:lnTo>
                  <a:pt x="326" y="65"/>
                </a:lnTo>
                <a:lnTo>
                  <a:pt x="328" y="61"/>
                </a:lnTo>
                <a:lnTo>
                  <a:pt x="329" y="56"/>
                </a:lnTo>
                <a:lnTo>
                  <a:pt x="331" y="54"/>
                </a:lnTo>
                <a:lnTo>
                  <a:pt x="332" y="51"/>
                </a:lnTo>
                <a:lnTo>
                  <a:pt x="335" y="48"/>
                </a:lnTo>
                <a:lnTo>
                  <a:pt x="340" y="44"/>
                </a:lnTo>
                <a:lnTo>
                  <a:pt x="348" y="40"/>
                </a:lnTo>
                <a:lnTo>
                  <a:pt x="355" y="38"/>
                </a:lnTo>
                <a:lnTo>
                  <a:pt x="363" y="37"/>
                </a:lnTo>
                <a:lnTo>
                  <a:pt x="370" y="35"/>
                </a:lnTo>
                <a:lnTo>
                  <a:pt x="379" y="37"/>
                </a:lnTo>
                <a:lnTo>
                  <a:pt x="387" y="38"/>
                </a:lnTo>
                <a:lnTo>
                  <a:pt x="394" y="40"/>
                </a:lnTo>
                <a:lnTo>
                  <a:pt x="400" y="44"/>
                </a:lnTo>
                <a:lnTo>
                  <a:pt x="403" y="45"/>
                </a:lnTo>
                <a:lnTo>
                  <a:pt x="405" y="48"/>
                </a:lnTo>
                <a:lnTo>
                  <a:pt x="410" y="54"/>
                </a:lnTo>
                <a:lnTo>
                  <a:pt x="411" y="56"/>
                </a:lnTo>
                <a:lnTo>
                  <a:pt x="413" y="61"/>
                </a:lnTo>
                <a:lnTo>
                  <a:pt x="413" y="65"/>
                </a:lnTo>
                <a:lnTo>
                  <a:pt x="413" y="69"/>
                </a:lnTo>
                <a:lnTo>
                  <a:pt x="413" y="190"/>
                </a:lnTo>
                <a:lnTo>
                  <a:pt x="413" y="195"/>
                </a:lnTo>
                <a:lnTo>
                  <a:pt x="413" y="199"/>
                </a:lnTo>
                <a:lnTo>
                  <a:pt x="410" y="206"/>
                </a:lnTo>
                <a:lnTo>
                  <a:pt x="405" y="212"/>
                </a:lnTo>
                <a:lnTo>
                  <a:pt x="403" y="214"/>
                </a:lnTo>
                <a:lnTo>
                  <a:pt x="400" y="216"/>
                </a:lnTo>
                <a:lnTo>
                  <a:pt x="394" y="220"/>
                </a:lnTo>
                <a:lnTo>
                  <a:pt x="387" y="221"/>
                </a:lnTo>
                <a:lnTo>
                  <a:pt x="379" y="223"/>
                </a:lnTo>
                <a:lnTo>
                  <a:pt x="370" y="224"/>
                </a:lnTo>
                <a:lnTo>
                  <a:pt x="363" y="223"/>
                </a:lnTo>
                <a:lnTo>
                  <a:pt x="355" y="221"/>
                </a:lnTo>
                <a:lnTo>
                  <a:pt x="348" y="220"/>
                </a:lnTo>
                <a:lnTo>
                  <a:pt x="340" y="216"/>
                </a:lnTo>
                <a:lnTo>
                  <a:pt x="335" y="212"/>
                </a:lnTo>
                <a:lnTo>
                  <a:pt x="332" y="209"/>
                </a:lnTo>
                <a:lnTo>
                  <a:pt x="331" y="206"/>
                </a:lnTo>
                <a:lnTo>
                  <a:pt x="328" y="199"/>
                </a:lnTo>
                <a:lnTo>
                  <a:pt x="326" y="195"/>
                </a:lnTo>
                <a:lnTo>
                  <a:pt x="326" y="190"/>
                </a:lnTo>
                <a:close/>
                <a:moveTo>
                  <a:pt x="404" y="0"/>
                </a:moveTo>
                <a:lnTo>
                  <a:pt x="404" y="27"/>
                </a:lnTo>
                <a:lnTo>
                  <a:pt x="379" y="27"/>
                </a:lnTo>
                <a:lnTo>
                  <a:pt x="379" y="0"/>
                </a:lnTo>
                <a:lnTo>
                  <a:pt x="404" y="0"/>
                </a:lnTo>
                <a:close/>
                <a:moveTo>
                  <a:pt x="363" y="0"/>
                </a:moveTo>
                <a:lnTo>
                  <a:pt x="363" y="27"/>
                </a:lnTo>
                <a:lnTo>
                  <a:pt x="338" y="27"/>
                </a:lnTo>
                <a:lnTo>
                  <a:pt x="338" y="0"/>
                </a:lnTo>
                <a:lnTo>
                  <a:pt x="363" y="0"/>
                </a:lnTo>
                <a:close/>
                <a:moveTo>
                  <a:pt x="319" y="121"/>
                </a:moveTo>
                <a:lnTo>
                  <a:pt x="319" y="148"/>
                </a:lnTo>
                <a:lnTo>
                  <a:pt x="278" y="148"/>
                </a:lnTo>
                <a:lnTo>
                  <a:pt x="278" y="121"/>
                </a:lnTo>
                <a:lnTo>
                  <a:pt x="319" y="121"/>
                </a:lnTo>
                <a:close/>
                <a:moveTo>
                  <a:pt x="222" y="65"/>
                </a:moveTo>
                <a:lnTo>
                  <a:pt x="222" y="195"/>
                </a:lnTo>
                <a:lnTo>
                  <a:pt x="227" y="195"/>
                </a:lnTo>
                <a:lnTo>
                  <a:pt x="232" y="193"/>
                </a:lnTo>
                <a:lnTo>
                  <a:pt x="235" y="190"/>
                </a:lnTo>
                <a:lnTo>
                  <a:pt x="236" y="186"/>
                </a:lnTo>
                <a:lnTo>
                  <a:pt x="236" y="182"/>
                </a:lnTo>
                <a:lnTo>
                  <a:pt x="236" y="78"/>
                </a:lnTo>
                <a:lnTo>
                  <a:pt x="236" y="73"/>
                </a:lnTo>
                <a:lnTo>
                  <a:pt x="235" y="69"/>
                </a:lnTo>
                <a:lnTo>
                  <a:pt x="232" y="66"/>
                </a:lnTo>
                <a:lnTo>
                  <a:pt x="227" y="65"/>
                </a:lnTo>
                <a:lnTo>
                  <a:pt x="222" y="65"/>
                </a:lnTo>
                <a:close/>
                <a:moveTo>
                  <a:pt x="185" y="220"/>
                </a:moveTo>
                <a:lnTo>
                  <a:pt x="185" y="40"/>
                </a:lnTo>
                <a:lnTo>
                  <a:pt x="227" y="40"/>
                </a:lnTo>
                <a:lnTo>
                  <a:pt x="236" y="40"/>
                </a:lnTo>
                <a:lnTo>
                  <a:pt x="244" y="41"/>
                </a:lnTo>
                <a:lnTo>
                  <a:pt x="251" y="44"/>
                </a:lnTo>
                <a:lnTo>
                  <a:pt x="257" y="47"/>
                </a:lnTo>
                <a:lnTo>
                  <a:pt x="260" y="49"/>
                </a:lnTo>
                <a:lnTo>
                  <a:pt x="263" y="51"/>
                </a:lnTo>
                <a:lnTo>
                  <a:pt x="267" y="56"/>
                </a:lnTo>
                <a:lnTo>
                  <a:pt x="268" y="61"/>
                </a:lnTo>
                <a:lnTo>
                  <a:pt x="270" y="64"/>
                </a:lnTo>
                <a:lnTo>
                  <a:pt x="270" y="68"/>
                </a:lnTo>
                <a:lnTo>
                  <a:pt x="270" y="72"/>
                </a:lnTo>
                <a:lnTo>
                  <a:pt x="270" y="188"/>
                </a:lnTo>
                <a:lnTo>
                  <a:pt x="270" y="192"/>
                </a:lnTo>
                <a:lnTo>
                  <a:pt x="270" y="196"/>
                </a:lnTo>
                <a:lnTo>
                  <a:pt x="267" y="203"/>
                </a:lnTo>
                <a:lnTo>
                  <a:pt x="263" y="209"/>
                </a:lnTo>
                <a:lnTo>
                  <a:pt x="260" y="210"/>
                </a:lnTo>
                <a:lnTo>
                  <a:pt x="257" y="213"/>
                </a:lnTo>
                <a:lnTo>
                  <a:pt x="251" y="216"/>
                </a:lnTo>
                <a:lnTo>
                  <a:pt x="244" y="219"/>
                </a:lnTo>
                <a:lnTo>
                  <a:pt x="236" y="220"/>
                </a:lnTo>
                <a:lnTo>
                  <a:pt x="227" y="220"/>
                </a:lnTo>
                <a:lnTo>
                  <a:pt x="185" y="220"/>
                </a:lnTo>
                <a:close/>
                <a:moveTo>
                  <a:pt x="116" y="220"/>
                </a:moveTo>
                <a:lnTo>
                  <a:pt x="116" y="147"/>
                </a:lnTo>
                <a:lnTo>
                  <a:pt x="83" y="40"/>
                </a:lnTo>
                <a:lnTo>
                  <a:pt x="121" y="40"/>
                </a:lnTo>
                <a:lnTo>
                  <a:pt x="134" y="111"/>
                </a:lnTo>
                <a:lnTo>
                  <a:pt x="148" y="40"/>
                </a:lnTo>
                <a:lnTo>
                  <a:pt x="182" y="40"/>
                </a:lnTo>
                <a:lnTo>
                  <a:pt x="151" y="147"/>
                </a:lnTo>
                <a:lnTo>
                  <a:pt x="151" y="220"/>
                </a:lnTo>
                <a:lnTo>
                  <a:pt x="116" y="220"/>
                </a:lnTo>
                <a:close/>
                <a:moveTo>
                  <a:pt x="504" y="95"/>
                </a:moveTo>
                <a:lnTo>
                  <a:pt x="469" y="95"/>
                </a:lnTo>
                <a:lnTo>
                  <a:pt x="469" y="75"/>
                </a:lnTo>
                <a:lnTo>
                  <a:pt x="469" y="71"/>
                </a:lnTo>
                <a:lnTo>
                  <a:pt x="468" y="66"/>
                </a:lnTo>
                <a:lnTo>
                  <a:pt x="466" y="64"/>
                </a:lnTo>
                <a:lnTo>
                  <a:pt x="465" y="64"/>
                </a:lnTo>
                <a:lnTo>
                  <a:pt x="463" y="62"/>
                </a:lnTo>
                <a:lnTo>
                  <a:pt x="459" y="64"/>
                </a:lnTo>
                <a:lnTo>
                  <a:pt x="458" y="66"/>
                </a:lnTo>
                <a:lnTo>
                  <a:pt x="456" y="71"/>
                </a:lnTo>
                <a:lnTo>
                  <a:pt x="456" y="75"/>
                </a:lnTo>
                <a:lnTo>
                  <a:pt x="456" y="83"/>
                </a:lnTo>
                <a:lnTo>
                  <a:pt x="456" y="89"/>
                </a:lnTo>
                <a:lnTo>
                  <a:pt x="459" y="93"/>
                </a:lnTo>
                <a:lnTo>
                  <a:pt x="461" y="99"/>
                </a:lnTo>
                <a:lnTo>
                  <a:pt x="465" y="102"/>
                </a:lnTo>
                <a:lnTo>
                  <a:pt x="468" y="106"/>
                </a:lnTo>
                <a:lnTo>
                  <a:pt x="472" y="110"/>
                </a:lnTo>
                <a:lnTo>
                  <a:pt x="482" y="118"/>
                </a:lnTo>
                <a:lnTo>
                  <a:pt x="486" y="123"/>
                </a:lnTo>
                <a:lnTo>
                  <a:pt x="490" y="127"/>
                </a:lnTo>
                <a:lnTo>
                  <a:pt x="494" y="133"/>
                </a:lnTo>
                <a:lnTo>
                  <a:pt x="499" y="140"/>
                </a:lnTo>
                <a:lnTo>
                  <a:pt x="502" y="147"/>
                </a:lnTo>
                <a:lnTo>
                  <a:pt x="504" y="155"/>
                </a:lnTo>
                <a:lnTo>
                  <a:pt x="506" y="164"/>
                </a:lnTo>
                <a:lnTo>
                  <a:pt x="506" y="175"/>
                </a:lnTo>
                <a:lnTo>
                  <a:pt x="506" y="190"/>
                </a:lnTo>
                <a:lnTo>
                  <a:pt x="506" y="195"/>
                </a:lnTo>
                <a:lnTo>
                  <a:pt x="506" y="199"/>
                </a:lnTo>
                <a:lnTo>
                  <a:pt x="503" y="206"/>
                </a:lnTo>
                <a:lnTo>
                  <a:pt x="499" y="212"/>
                </a:lnTo>
                <a:lnTo>
                  <a:pt x="496" y="214"/>
                </a:lnTo>
                <a:lnTo>
                  <a:pt x="493" y="216"/>
                </a:lnTo>
                <a:lnTo>
                  <a:pt x="487" y="220"/>
                </a:lnTo>
                <a:lnTo>
                  <a:pt x="480" y="221"/>
                </a:lnTo>
                <a:lnTo>
                  <a:pt x="472" y="223"/>
                </a:lnTo>
                <a:lnTo>
                  <a:pt x="463" y="224"/>
                </a:lnTo>
                <a:lnTo>
                  <a:pt x="456" y="223"/>
                </a:lnTo>
                <a:lnTo>
                  <a:pt x="448" y="221"/>
                </a:lnTo>
                <a:lnTo>
                  <a:pt x="441" y="220"/>
                </a:lnTo>
                <a:lnTo>
                  <a:pt x="435" y="216"/>
                </a:lnTo>
                <a:lnTo>
                  <a:pt x="432" y="214"/>
                </a:lnTo>
                <a:lnTo>
                  <a:pt x="429" y="212"/>
                </a:lnTo>
                <a:lnTo>
                  <a:pt x="425" y="206"/>
                </a:lnTo>
                <a:lnTo>
                  <a:pt x="424" y="203"/>
                </a:lnTo>
                <a:lnTo>
                  <a:pt x="422" y="199"/>
                </a:lnTo>
                <a:lnTo>
                  <a:pt x="422" y="195"/>
                </a:lnTo>
                <a:lnTo>
                  <a:pt x="422" y="190"/>
                </a:lnTo>
                <a:lnTo>
                  <a:pt x="422" y="158"/>
                </a:lnTo>
                <a:lnTo>
                  <a:pt x="458" y="158"/>
                </a:lnTo>
                <a:lnTo>
                  <a:pt x="458" y="185"/>
                </a:lnTo>
                <a:lnTo>
                  <a:pt x="458" y="189"/>
                </a:lnTo>
                <a:lnTo>
                  <a:pt x="459" y="193"/>
                </a:lnTo>
                <a:lnTo>
                  <a:pt x="461" y="196"/>
                </a:lnTo>
                <a:lnTo>
                  <a:pt x="462" y="196"/>
                </a:lnTo>
                <a:lnTo>
                  <a:pt x="463" y="197"/>
                </a:lnTo>
                <a:lnTo>
                  <a:pt x="466" y="196"/>
                </a:lnTo>
                <a:lnTo>
                  <a:pt x="468" y="196"/>
                </a:lnTo>
                <a:lnTo>
                  <a:pt x="469" y="193"/>
                </a:lnTo>
                <a:lnTo>
                  <a:pt x="470" y="189"/>
                </a:lnTo>
                <a:lnTo>
                  <a:pt x="470" y="185"/>
                </a:lnTo>
                <a:lnTo>
                  <a:pt x="470" y="175"/>
                </a:lnTo>
                <a:lnTo>
                  <a:pt x="470" y="168"/>
                </a:lnTo>
                <a:lnTo>
                  <a:pt x="468" y="161"/>
                </a:lnTo>
                <a:lnTo>
                  <a:pt x="466" y="155"/>
                </a:lnTo>
                <a:lnTo>
                  <a:pt x="462" y="151"/>
                </a:lnTo>
                <a:lnTo>
                  <a:pt x="459" y="145"/>
                </a:lnTo>
                <a:lnTo>
                  <a:pt x="455" y="141"/>
                </a:lnTo>
                <a:lnTo>
                  <a:pt x="445" y="133"/>
                </a:lnTo>
                <a:lnTo>
                  <a:pt x="437" y="124"/>
                </a:lnTo>
                <a:lnTo>
                  <a:pt x="428" y="116"/>
                </a:lnTo>
                <a:lnTo>
                  <a:pt x="425" y="110"/>
                </a:lnTo>
                <a:lnTo>
                  <a:pt x="422" y="104"/>
                </a:lnTo>
                <a:lnTo>
                  <a:pt x="421" y="99"/>
                </a:lnTo>
                <a:lnTo>
                  <a:pt x="421" y="92"/>
                </a:lnTo>
                <a:lnTo>
                  <a:pt x="421" y="69"/>
                </a:lnTo>
                <a:lnTo>
                  <a:pt x="421" y="65"/>
                </a:lnTo>
                <a:lnTo>
                  <a:pt x="421" y="61"/>
                </a:lnTo>
                <a:lnTo>
                  <a:pt x="424" y="54"/>
                </a:lnTo>
                <a:lnTo>
                  <a:pt x="428" y="48"/>
                </a:lnTo>
                <a:lnTo>
                  <a:pt x="431" y="45"/>
                </a:lnTo>
                <a:lnTo>
                  <a:pt x="434" y="44"/>
                </a:lnTo>
                <a:lnTo>
                  <a:pt x="439" y="40"/>
                </a:lnTo>
                <a:lnTo>
                  <a:pt x="446" y="38"/>
                </a:lnTo>
                <a:lnTo>
                  <a:pt x="455" y="37"/>
                </a:lnTo>
                <a:lnTo>
                  <a:pt x="463" y="35"/>
                </a:lnTo>
                <a:lnTo>
                  <a:pt x="470" y="37"/>
                </a:lnTo>
                <a:lnTo>
                  <a:pt x="479" y="38"/>
                </a:lnTo>
                <a:lnTo>
                  <a:pt x="486" y="40"/>
                </a:lnTo>
                <a:lnTo>
                  <a:pt x="492" y="44"/>
                </a:lnTo>
                <a:lnTo>
                  <a:pt x="494" y="45"/>
                </a:lnTo>
                <a:lnTo>
                  <a:pt x="497" y="48"/>
                </a:lnTo>
                <a:lnTo>
                  <a:pt x="502" y="54"/>
                </a:lnTo>
                <a:lnTo>
                  <a:pt x="503" y="56"/>
                </a:lnTo>
                <a:lnTo>
                  <a:pt x="504" y="61"/>
                </a:lnTo>
                <a:lnTo>
                  <a:pt x="504" y="65"/>
                </a:lnTo>
                <a:lnTo>
                  <a:pt x="504" y="69"/>
                </a:lnTo>
                <a:lnTo>
                  <a:pt x="504" y="95"/>
                </a:lnTo>
                <a:close/>
                <a:moveTo>
                  <a:pt x="85" y="95"/>
                </a:moveTo>
                <a:lnTo>
                  <a:pt x="49" y="95"/>
                </a:lnTo>
                <a:lnTo>
                  <a:pt x="49" y="75"/>
                </a:lnTo>
                <a:lnTo>
                  <a:pt x="48" y="71"/>
                </a:lnTo>
                <a:lnTo>
                  <a:pt x="48" y="66"/>
                </a:lnTo>
                <a:lnTo>
                  <a:pt x="45" y="64"/>
                </a:lnTo>
                <a:lnTo>
                  <a:pt x="44" y="64"/>
                </a:lnTo>
                <a:lnTo>
                  <a:pt x="42" y="62"/>
                </a:lnTo>
                <a:lnTo>
                  <a:pt x="40" y="64"/>
                </a:lnTo>
                <a:lnTo>
                  <a:pt x="37" y="66"/>
                </a:lnTo>
                <a:lnTo>
                  <a:pt x="37" y="71"/>
                </a:lnTo>
                <a:lnTo>
                  <a:pt x="37" y="75"/>
                </a:lnTo>
                <a:lnTo>
                  <a:pt x="37" y="83"/>
                </a:lnTo>
                <a:lnTo>
                  <a:pt x="37" y="89"/>
                </a:lnTo>
                <a:lnTo>
                  <a:pt x="38" y="93"/>
                </a:lnTo>
                <a:lnTo>
                  <a:pt x="41" y="99"/>
                </a:lnTo>
                <a:lnTo>
                  <a:pt x="44" y="102"/>
                </a:lnTo>
                <a:lnTo>
                  <a:pt x="48" y="106"/>
                </a:lnTo>
                <a:lnTo>
                  <a:pt x="52" y="110"/>
                </a:lnTo>
                <a:lnTo>
                  <a:pt x="61" y="118"/>
                </a:lnTo>
                <a:lnTo>
                  <a:pt x="65" y="123"/>
                </a:lnTo>
                <a:lnTo>
                  <a:pt x="71" y="127"/>
                </a:lnTo>
                <a:lnTo>
                  <a:pt x="75" y="133"/>
                </a:lnTo>
                <a:lnTo>
                  <a:pt x="78" y="140"/>
                </a:lnTo>
                <a:lnTo>
                  <a:pt x="82" y="147"/>
                </a:lnTo>
                <a:lnTo>
                  <a:pt x="83" y="155"/>
                </a:lnTo>
                <a:lnTo>
                  <a:pt x="85" y="164"/>
                </a:lnTo>
                <a:lnTo>
                  <a:pt x="86" y="175"/>
                </a:lnTo>
                <a:lnTo>
                  <a:pt x="86" y="190"/>
                </a:lnTo>
                <a:lnTo>
                  <a:pt x="86" y="195"/>
                </a:lnTo>
                <a:lnTo>
                  <a:pt x="85" y="199"/>
                </a:lnTo>
                <a:lnTo>
                  <a:pt x="82" y="206"/>
                </a:lnTo>
                <a:lnTo>
                  <a:pt x="79" y="212"/>
                </a:lnTo>
                <a:lnTo>
                  <a:pt x="76" y="214"/>
                </a:lnTo>
                <a:lnTo>
                  <a:pt x="73" y="216"/>
                </a:lnTo>
                <a:lnTo>
                  <a:pt x="66" y="220"/>
                </a:lnTo>
                <a:lnTo>
                  <a:pt x="59" y="221"/>
                </a:lnTo>
                <a:lnTo>
                  <a:pt x="52" y="223"/>
                </a:lnTo>
                <a:lnTo>
                  <a:pt x="44" y="224"/>
                </a:lnTo>
                <a:lnTo>
                  <a:pt x="35" y="223"/>
                </a:lnTo>
                <a:lnTo>
                  <a:pt x="28" y="221"/>
                </a:lnTo>
                <a:lnTo>
                  <a:pt x="21" y="220"/>
                </a:lnTo>
                <a:lnTo>
                  <a:pt x="14" y="216"/>
                </a:lnTo>
                <a:lnTo>
                  <a:pt x="11" y="214"/>
                </a:lnTo>
                <a:lnTo>
                  <a:pt x="8" y="212"/>
                </a:lnTo>
                <a:lnTo>
                  <a:pt x="4" y="206"/>
                </a:lnTo>
                <a:lnTo>
                  <a:pt x="3" y="203"/>
                </a:lnTo>
                <a:lnTo>
                  <a:pt x="3" y="199"/>
                </a:lnTo>
                <a:lnTo>
                  <a:pt x="1" y="195"/>
                </a:lnTo>
                <a:lnTo>
                  <a:pt x="1" y="190"/>
                </a:lnTo>
                <a:lnTo>
                  <a:pt x="1" y="158"/>
                </a:lnTo>
                <a:lnTo>
                  <a:pt x="37" y="158"/>
                </a:lnTo>
                <a:lnTo>
                  <a:pt x="37" y="185"/>
                </a:lnTo>
                <a:lnTo>
                  <a:pt x="38" y="189"/>
                </a:lnTo>
                <a:lnTo>
                  <a:pt x="38" y="193"/>
                </a:lnTo>
                <a:lnTo>
                  <a:pt x="41" y="196"/>
                </a:lnTo>
                <a:lnTo>
                  <a:pt x="42" y="196"/>
                </a:lnTo>
                <a:lnTo>
                  <a:pt x="44" y="197"/>
                </a:lnTo>
                <a:lnTo>
                  <a:pt x="45" y="196"/>
                </a:lnTo>
                <a:lnTo>
                  <a:pt x="47" y="196"/>
                </a:lnTo>
                <a:lnTo>
                  <a:pt x="49" y="193"/>
                </a:lnTo>
                <a:lnTo>
                  <a:pt x="49" y="189"/>
                </a:lnTo>
                <a:lnTo>
                  <a:pt x="49" y="185"/>
                </a:lnTo>
                <a:lnTo>
                  <a:pt x="49" y="175"/>
                </a:lnTo>
                <a:lnTo>
                  <a:pt x="49" y="168"/>
                </a:lnTo>
                <a:lnTo>
                  <a:pt x="48" y="161"/>
                </a:lnTo>
                <a:lnTo>
                  <a:pt x="45" y="155"/>
                </a:lnTo>
                <a:lnTo>
                  <a:pt x="42" y="151"/>
                </a:lnTo>
                <a:lnTo>
                  <a:pt x="38" y="145"/>
                </a:lnTo>
                <a:lnTo>
                  <a:pt x="34" y="141"/>
                </a:lnTo>
                <a:lnTo>
                  <a:pt x="25" y="133"/>
                </a:lnTo>
                <a:lnTo>
                  <a:pt x="16" y="124"/>
                </a:lnTo>
                <a:lnTo>
                  <a:pt x="8" y="116"/>
                </a:lnTo>
                <a:lnTo>
                  <a:pt x="4" y="110"/>
                </a:lnTo>
                <a:lnTo>
                  <a:pt x="3" y="104"/>
                </a:lnTo>
                <a:lnTo>
                  <a:pt x="1" y="99"/>
                </a:lnTo>
                <a:lnTo>
                  <a:pt x="0" y="92"/>
                </a:lnTo>
                <a:lnTo>
                  <a:pt x="0" y="69"/>
                </a:lnTo>
                <a:lnTo>
                  <a:pt x="0" y="65"/>
                </a:lnTo>
                <a:lnTo>
                  <a:pt x="1" y="61"/>
                </a:lnTo>
                <a:lnTo>
                  <a:pt x="4" y="54"/>
                </a:lnTo>
                <a:lnTo>
                  <a:pt x="7" y="48"/>
                </a:lnTo>
                <a:lnTo>
                  <a:pt x="10" y="45"/>
                </a:lnTo>
                <a:lnTo>
                  <a:pt x="13" y="44"/>
                </a:lnTo>
                <a:lnTo>
                  <a:pt x="20" y="40"/>
                </a:lnTo>
                <a:lnTo>
                  <a:pt x="27" y="38"/>
                </a:lnTo>
                <a:lnTo>
                  <a:pt x="34" y="37"/>
                </a:lnTo>
                <a:lnTo>
                  <a:pt x="42" y="35"/>
                </a:lnTo>
                <a:lnTo>
                  <a:pt x="51" y="37"/>
                </a:lnTo>
                <a:lnTo>
                  <a:pt x="58" y="38"/>
                </a:lnTo>
                <a:lnTo>
                  <a:pt x="65" y="40"/>
                </a:lnTo>
                <a:lnTo>
                  <a:pt x="72" y="44"/>
                </a:lnTo>
                <a:lnTo>
                  <a:pt x="75" y="45"/>
                </a:lnTo>
                <a:lnTo>
                  <a:pt x="78" y="48"/>
                </a:lnTo>
                <a:lnTo>
                  <a:pt x="81" y="54"/>
                </a:lnTo>
                <a:lnTo>
                  <a:pt x="83" y="56"/>
                </a:lnTo>
                <a:lnTo>
                  <a:pt x="83" y="61"/>
                </a:lnTo>
                <a:lnTo>
                  <a:pt x="85" y="65"/>
                </a:lnTo>
                <a:lnTo>
                  <a:pt x="85" y="69"/>
                </a:lnTo>
                <a:lnTo>
                  <a:pt x="85" y="9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3" name="Freeform 172">
            <a:extLst>
              <a:ext uri="{FF2B5EF4-FFF2-40B4-BE49-F238E27FC236}">
                <a16:creationId xmlns:a16="http://schemas.microsoft.com/office/drawing/2014/main" id="{98A8F7D1-5D7D-BA84-E96C-D8223655514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480376" y="5517232"/>
            <a:ext cx="477507" cy="64800"/>
          </a:xfrm>
          <a:custGeom>
            <a:avLst/>
            <a:gdLst>
              <a:gd name="T0" fmla="*/ 928 w 1517"/>
              <a:gd name="T1" fmla="*/ 180 h 206"/>
              <a:gd name="T2" fmla="*/ 963 w 1517"/>
              <a:gd name="T3" fmla="*/ 145 h 206"/>
              <a:gd name="T4" fmla="*/ 869 w 1517"/>
              <a:gd name="T5" fmla="*/ 100 h 206"/>
              <a:gd name="T6" fmla="*/ 880 w 1517"/>
              <a:gd name="T7" fmla="*/ 22 h 206"/>
              <a:gd name="T8" fmla="*/ 982 w 1517"/>
              <a:gd name="T9" fmla="*/ 14 h 206"/>
              <a:gd name="T10" fmla="*/ 952 w 1517"/>
              <a:gd name="T11" fmla="*/ 31 h 206"/>
              <a:gd name="T12" fmla="*/ 907 w 1517"/>
              <a:gd name="T13" fmla="*/ 59 h 206"/>
              <a:gd name="T14" fmla="*/ 1000 w 1517"/>
              <a:gd name="T15" fmla="*/ 100 h 206"/>
              <a:gd name="T16" fmla="*/ 1000 w 1517"/>
              <a:gd name="T17" fmla="*/ 172 h 206"/>
              <a:gd name="T18" fmla="*/ 906 w 1517"/>
              <a:gd name="T19" fmla="*/ 201 h 206"/>
              <a:gd name="T20" fmla="*/ 1356 w 1517"/>
              <a:gd name="T21" fmla="*/ 41 h 206"/>
              <a:gd name="T22" fmla="*/ 1451 w 1517"/>
              <a:gd name="T23" fmla="*/ 2 h 206"/>
              <a:gd name="T24" fmla="*/ 1514 w 1517"/>
              <a:gd name="T25" fmla="*/ 76 h 206"/>
              <a:gd name="T26" fmla="*/ 1485 w 1517"/>
              <a:gd name="T27" fmla="*/ 186 h 206"/>
              <a:gd name="T28" fmla="*/ 1380 w 1517"/>
              <a:gd name="T29" fmla="*/ 191 h 206"/>
              <a:gd name="T30" fmla="*/ 1396 w 1517"/>
              <a:gd name="T31" fmla="*/ 103 h 206"/>
              <a:gd name="T32" fmla="*/ 1425 w 1517"/>
              <a:gd name="T33" fmla="*/ 173 h 206"/>
              <a:gd name="T34" fmla="*/ 1461 w 1517"/>
              <a:gd name="T35" fmla="*/ 118 h 206"/>
              <a:gd name="T36" fmla="*/ 1437 w 1517"/>
              <a:gd name="T37" fmla="*/ 34 h 206"/>
              <a:gd name="T38" fmla="*/ 1399 w 1517"/>
              <a:gd name="T39" fmla="*/ 74 h 206"/>
              <a:gd name="T40" fmla="*/ 696 w 1517"/>
              <a:gd name="T41" fmla="*/ 173 h 206"/>
              <a:gd name="T42" fmla="*/ 694 w 1517"/>
              <a:gd name="T43" fmla="*/ 28 h 206"/>
              <a:gd name="T44" fmla="*/ 753 w 1517"/>
              <a:gd name="T45" fmla="*/ 45 h 206"/>
              <a:gd name="T46" fmla="*/ 338 w 1517"/>
              <a:gd name="T47" fmla="*/ 173 h 206"/>
              <a:gd name="T48" fmla="*/ 352 w 1517"/>
              <a:gd name="T49" fmla="*/ 29 h 206"/>
              <a:gd name="T50" fmla="*/ 461 w 1517"/>
              <a:gd name="T51" fmla="*/ 29 h 206"/>
              <a:gd name="T52" fmla="*/ 492 w 1517"/>
              <a:gd name="T53" fmla="*/ 35 h 206"/>
              <a:gd name="T54" fmla="*/ 398 w 1517"/>
              <a:gd name="T55" fmla="*/ 173 h 206"/>
              <a:gd name="T56" fmla="*/ 213 w 1517"/>
              <a:gd name="T57" fmla="*/ 4 h 206"/>
              <a:gd name="T58" fmla="*/ 236 w 1517"/>
              <a:gd name="T59" fmla="*/ 173 h 206"/>
              <a:gd name="T60" fmla="*/ 192 w 1517"/>
              <a:gd name="T61" fmla="*/ 159 h 206"/>
              <a:gd name="T62" fmla="*/ 206 w 1517"/>
              <a:gd name="T63" fmla="*/ 107 h 206"/>
              <a:gd name="T64" fmla="*/ 1038 w 1517"/>
              <a:gd name="T65" fmla="*/ 149 h 206"/>
              <a:gd name="T66" fmla="*/ 1108 w 1517"/>
              <a:gd name="T67" fmla="*/ 201 h 206"/>
              <a:gd name="T68" fmla="*/ 1065 w 1517"/>
              <a:gd name="T69" fmla="*/ 153 h 206"/>
              <a:gd name="T70" fmla="*/ 1093 w 1517"/>
              <a:gd name="T71" fmla="*/ 50 h 206"/>
              <a:gd name="T72" fmla="*/ 17 w 1517"/>
              <a:gd name="T73" fmla="*/ 166 h 206"/>
              <a:gd name="T74" fmla="*/ 86 w 1517"/>
              <a:gd name="T75" fmla="*/ 4 h 206"/>
              <a:gd name="T76" fmla="*/ 71 w 1517"/>
              <a:gd name="T77" fmla="*/ 172 h 206"/>
              <a:gd name="T78" fmla="*/ 112 w 1517"/>
              <a:gd name="T79" fmla="*/ 156 h 206"/>
              <a:gd name="T80" fmla="*/ 192 w 1517"/>
              <a:gd name="T81" fmla="*/ 12 h 206"/>
              <a:gd name="T82" fmla="*/ 174 w 1517"/>
              <a:gd name="T83" fmla="*/ 41 h 206"/>
              <a:gd name="T84" fmla="*/ 170 w 1517"/>
              <a:gd name="T85" fmla="*/ 5 h 206"/>
              <a:gd name="T86" fmla="*/ 315 w 1517"/>
              <a:gd name="T87" fmla="*/ 26 h 206"/>
              <a:gd name="T88" fmla="*/ 281 w 1517"/>
              <a:gd name="T89" fmla="*/ 29 h 206"/>
              <a:gd name="T90" fmla="*/ 1171 w 1517"/>
              <a:gd name="T91" fmla="*/ 2 h 206"/>
              <a:gd name="T92" fmla="*/ 1294 w 1517"/>
              <a:gd name="T93" fmla="*/ 45 h 206"/>
              <a:gd name="T94" fmla="*/ 1332 w 1517"/>
              <a:gd name="T95" fmla="*/ 31 h 206"/>
              <a:gd name="T96" fmla="*/ 1182 w 1517"/>
              <a:gd name="T97" fmla="*/ 29 h 206"/>
              <a:gd name="T98" fmla="*/ 564 w 1517"/>
              <a:gd name="T99" fmla="*/ 172 h 206"/>
              <a:gd name="T100" fmla="*/ 620 w 1517"/>
              <a:gd name="T101" fmla="*/ 159 h 206"/>
              <a:gd name="T102" fmla="*/ 535 w 1517"/>
              <a:gd name="T103" fmla="*/ 110 h 206"/>
              <a:gd name="T104" fmla="*/ 520 w 1517"/>
              <a:gd name="T105" fmla="*/ 46 h 206"/>
              <a:gd name="T106" fmla="*/ 610 w 1517"/>
              <a:gd name="T107" fmla="*/ 4 h 206"/>
              <a:gd name="T108" fmla="*/ 630 w 1517"/>
              <a:gd name="T109" fmla="*/ 38 h 206"/>
              <a:gd name="T110" fmla="*/ 564 w 1517"/>
              <a:gd name="T111" fmla="*/ 48 h 206"/>
              <a:gd name="T112" fmla="*/ 641 w 1517"/>
              <a:gd name="T113" fmla="*/ 88 h 206"/>
              <a:gd name="T114" fmla="*/ 665 w 1517"/>
              <a:gd name="T115" fmla="*/ 146 h 206"/>
              <a:gd name="T116" fmla="*/ 593 w 1517"/>
              <a:gd name="T117" fmla="*/ 204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17" h="206">
                <a:moveTo>
                  <a:pt x="867" y="203"/>
                </a:moveTo>
                <a:lnTo>
                  <a:pt x="867" y="136"/>
                </a:lnTo>
                <a:lnTo>
                  <a:pt x="884" y="136"/>
                </a:lnTo>
                <a:lnTo>
                  <a:pt x="887" y="146"/>
                </a:lnTo>
                <a:lnTo>
                  <a:pt x="891" y="155"/>
                </a:lnTo>
                <a:lnTo>
                  <a:pt x="896" y="162"/>
                </a:lnTo>
                <a:lnTo>
                  <a:pt x="901" y="167"/>
                </a:lnTo>
                <a:lnTo>
                  <a:pt x="907" y="172"/>
                </a:lnTo>
                <a:lnTo>
                  <a:pt x="914" y="176"/>
                </a:lnTo>
                <a:lnTo>
                  <a:pt x="921" y="179"/>
                </a:lnTo>
                <a:lnTo>
                  <a:pt x="928" y="180"/>
                </a:lnTo>
                <a:lnTo>
                  <a:pt x="935" y="180"/>
                </a:lnTo>
                <a:lnTo>
                  <a:pt x="942" y="179"/>
                </a:lnTo>
                <a:lnTo>
                  <a:pt x="948" y="177"/>
                </a:lnTo>
                <a:lnTo>
                  <a:pt x="954" y="175"/>
                </a:lnTo>
                <a:lnTo>
                  <a:pt x="958" y="170"/>
                </a:lnTo>
                <a:lnTo>
                  <a:pt x="962" y="166"/>
                </a:lnTo>
                <a:lnTo>
                  <a:pt x="963" y="163"/>
                </a:lnTo>
                <a:lnTo>
                  <a:pt x="963" y="159"/>
                </a:lnTo>
                <a:lnTo>
                  <a:pt x="965" y="152"/>
                </a:lnTo>
                <a:lnTo>
                  <a:pt x="965" y="149"/>
                </a:lnTo>
                <a:lnTo>
                  <a:pt x="963" y="145"/>
                </a:lnTo>
                <a:lnTo>
                  <a:pt x="959" y="139"/>
                </a:lnTo>
                <a:lnTo>
                  <a:pt x="954" y="135"/>
                </a:lnTo>
                <a:lnTo>
                  <a:pt x="947" y="132"/>
                </a:lnTo>
                <a:lnTo>
                  <a:pt x="930" y="127"/>
                </a:lnTo>
                <a:lnTo>
                  <a:pt x="915" y="124"/>
                </a:lnTo>
                <a:lnTo>
                  <a:pt x="901" y="120"/>
                </a:lnTo>
                <a:lnTo>
                  <a:pt x="889" y="114"/>
                </a:lnTo>
                <a:lnTo>
                  <a:pt x="879" y="110"/>
                </a:lnTo>
                <a:lnTo>
                  <a:pt x="876" y="105"/>
                </a:lnTo>
                <a:lnTo>
                  <a:pt x="872" y="103"/>
                </a:lnTo>
                <a:lnTo>
                  <a:pt x="869" y="100"/>
                </a:lnTo>
                <a:lnTo>
                  <a:pt x="866" y="96"/>
                </a:lnTo>
                <a:lnTo>
                  <a:pt x="863" y="87"/>
                </a:lnTo>
                <a:lnTo>
                  <a:pt x="862" y="83"/>
                </a:lnTo>
                <a:lnTo>
                  <a:pt x="862" y="77"/>
                </a:lnTo>
                <a:lnTo>
                  <a:pt x="860" y="67"/>
                </a:lnTo>
                <a:lnTo>
                  <a:pt x="860" y="62"/>
                </a:lnTo>
                <a:lnTo>
                  <a:pt x="862" y="56"/>
                </a:lnTo>
                <a:lnTo>
                  <a:pt x="865" y="46"/>
                </a:lnTo>
                <a:lnTo>
                  <a:pt x="867" y="36"/>
                </a:lnTo>
                <a:lnTo>
                  <a:pt x="873" y="29"/>
                </a:lnTo>
                <a:lnTo>
                  <a:pt x="880" y="22"/>
                </a:lnTo>
                <a:lnTo>
                  <a:pt x="887" y="17"/>
                </a:lnTo>
                <a:lnTo>
                  <a:pt x="896" y="11"/>
                </a:lnTo>
                <a:lnTo>
                  <a:pt x="906" y="7"/>
                </a:lnTo>
                <a:lnTo>
                  <a:pt x="915" y="4"/>
                </a:lnTo>
                <a:lnTo>
                  <a:pt x="925" y="2"/>
                </a:lnTo>
                <a:lnTo>
                  <a:pt x="935" y="1"/>
                </a:lnTo>
                <a:lnTo>
                  <a:pt x="945" y="2"/>
                </a:lnTo>
                <a:lnTo>
                  <a:pt x="955" y="4"/>
                </a:lnTo>
                <a:lnTo>
                  <a:pt x="965" y="5"/>
                </a:lnTo>
                <a:lnTo>
                  <a:pt x="973" y="10"/>
                </a:lnTo>
                <a:lnTo>
                  <a:pt x="982" y="14"/>
                </a:lnTo>
                <a:lnTo>
                  <a:pt x="982" y="4"/>
                </a:lnTo>
                <a:lnTo>
                  <a:pt x="1003" y="4"/>
                </a:lnTo>
                <a:lnTo>
                  <a:pt x="1003" y="63"/>
                </a:lnTo>
                <a:lnTo>
                  <a:pt x="983" y="63"/>
                </a:lnTo>
                <a:lnTo>
                  <a:pt x="982" y="56"/>
                </a:lnTo>
                <a:lnTo>
                  <a:pt x="980" y="49"/>
                </a:lnTo>
                <a:lnTo>
                  <a:pt x="979" y="43"/>
                </a:lnTo>
                <a:lnTo>
                  <a:pt x="975" y="38"/>
                </a:lnTo>
                <a:lnTo>
                  <a:pt x="969" y="35"/>
                </a:lnTo>
                <a:lnTo>
                  <a:pt x="962" y="32"/>
                </a:lnTo>
                <a:lnTo>
                  <a:pt x="952" y="31"/>
                </a:lnTo>
                <a:lnTo>
                  <a:pt x="941" y="29"/>
                </a:lnTo>
                <a:lnTo>
                  <a:pt x="935" y="29"/>
                </a:lnTo>
                <a:lnTo>
                  <a:pt x="930" y="31"/>
                </a:lnTo>
                <a:lnTo>
                  <a:pt x="920" y="35"/>
                </a:lnTo>
                <a:lnTo>
                  <a:pt x="915" y="38"/>
                </a:lnTo>
                <a:lnTo>
                  <a:pt x="913" y="41"/>
                </a:lnTo>
                <a:lnTo>
                  <a:pt x="910" y="45"/>
                </a:lnTo>
                <a:lnTo>
                  <a:pt x="908" y="48"/>
                </a:lnTo>
                <a:lnTo>
                  <a:pt x="907" y="52"/>
                </a:lnTo>
                <a:lnTo>
                  <a:pt x="907" y="55"/>
                </a:lnTo>
                <a:lnTo>
                  <a:pt x="907" y="59"/>
                </a:lnTo>
                <a:lnTo>
                  <a:pt x="908" y="62"/>
                </a:lnTo>
                <a:lnTo>
                  <a:pt x="911" y="66"/>
                </a:lnTo>
                <a:lnTo>
                  <a:pt x="915" y="69"/>
                </a:lnTo>
                <a:lnTo>
                  <a:pt x="921" y="70"/>
                </a:lnTo>
                <a:lnTo>
                  <a:pt x="927" y="73"/>
                </a:lnTo>
                <a:lnTo>
                  <a:pt x="958" y="80"/>
                </a:lnTo>
                <a:lnTo>
                  <a:pt x="972" y="83"/>
                </a:lnTo>
                <a:lnTo>
                  <a:pt x="985" y="88"/>
                </a:lnTo>
                <a:lnTo>
                  <a:pt x="990" y="91"/>
                </a:lnTo>
                <a:lnTo>
                  <a:pt x="996" y="96"/>
                </a:lnTo>
                <a:lnTo>
                  <a:pt x="1000" y="100"/>
                </a:lnTo>
                <a:lnTo>
                  <a:pt x="1004" y="105"/>
                </a:lnTo>
                <a:lnTo>
                  <a:pt x="1007" y="111"/>
                </a:lnTo>
                <a:lnTo>
                  <a:pt x="1009" y="118"/>
                </a:lnTo>
                <a:lnTo>
                  <a:pt x="1010" y="122"/>
                </a:lnTo>
                <a:lnTo>
                  <a:pt x="1010" y="127"/>
                </a:lnTo>
                <a:lnTo>
                  <a:pt x="1010" y="135"/>
                </a:lnTo>
                <a:lnTo>
                  <a:pt x="1010" y="141"/>
                </a:lnTo>
                <a:lnTo>
                  <a:pt x="1010" y="146"/>
                </a:lnTo>
                <a:lnTo>
                  <a:pt x="1007" y="158"/>
                </a:lnTo>
                <a:lnTo>
                  <a:pt x="1003" y="167"/>
                </a:lnTo>
                <a:lnTo>
                  <a:pt x="1000" y="172"/>
                </a:lnTo>
                <a:lnTo>
                  <a:pt x="997" y="176"/>
                </a:lnTo>
                <a:lnTo>
                  <a:pt x="992" y="183"/>
                </a:lnTo>
                <a:lnTo>
                  <a:pt x="985" y="189"/>
                </a:lnTo>
                <a:lnTo>
                  <a:pt x="976" y="194"/>
                </a:lnTo>
                <a:lnTo>
                  <a:pt x="966" y="198"/>
                </a:lnTo>
                <a:lnTo>
                  <a:pt x="958" y="201"/>
                </a:lnTo>
                <a:lnTo>
                  <a:pt x="948" y="204"/>
                </a:lnTo>
                <a:lnTo>
                  <a:pt x="937" y="204"/>
                </a:lnTo>
                <a:lnTo>
                  <a:pt x="927" y="204"/>
                </a:lnTo>
                <a:lnTo>
                  <a:pt x="915" y="203"/>
                </a:lnTo>
                <a:lnTo>
                  <a:pt x="906" y="201"/>
                </a:lnTo>
                <a:lnTo>
                  <a:pt x="894" y="197"/>
                </a:lnTo>
                <a:lnTo>
                  <a:pt x="884" y="193"/>
                </a:lnTo>
                <a:lnTo>
                  <a:pt x="884" y="203"/>
                </a:lnTo>
                <a:lnTo>
                  <a:pt x="867" y="203"/>
                </a:lnTo>
                <a:close/>
                <a:moveTo>
                  <a:pt x="1341" y="103"/>
                </a:moveTo>
                <a:lnTo>
                  <a:pt x="1342" y="84"/>
                </a:lnTo>
                <a:lnTo>
                  <a:pt x="1344" y="76"/>
                </a:lnTo>
                <a:lnTo>
                  <a:pt x="1345" y="66"/>
                </a:lnTo>
                <a:lnTo>
                  <a:pt x="1348" y="57"/>
                </a:lnTo>
                <a:lnTo>
                  <a:pt x="1352" y="49"/>
                </a:lnTo>
                <a:lnTo>
                  <a:pt x="1356" y="41"/>
                </a:lnTo>
                <a:lnTo>
                  <a:pt x="1360" y="34"/>
                </a:lnTo>
                <a:lnTo>
                  <a:pt x="1366" y="26"/>
                </a:lnTo>
                <a:lnTo>
                  <a:pt x="1373" y="19"/>
                </a:lnTo>
                <a:lnTo>
                  <a:pt x="1380" y="14"/>
                </a:lnTo>
                <a:lnTo>
                  <a:pt x="1389" y="10"/>
                </a:lnTo>
                <a:lnTo>
                  <a:pt x="1397" y="5"/>
                </a:lnTo>
                <a:lnTo>
                  <a:pt x="1407" y="2"/>
                </a:lnTo>
                <a:lnTo>
                  <a:pt x="1417" y="1"/>
                </a:lnTo>
                <a:lnTo>
                  <a:pt x="1428" y="0"/>
                </a:lnTo>
                <a:lnTo>
                  <a:pt x="1440" y="1"/>
                </a:lnTo>
                <a:lnTo>
                  <a:pt x="1451" y="2"/>
                </a:lnTo>
                <a:lnTo>
                  <a:pt x="1461" y="5"/>
                </a:lnTo>
                <a:lnTo>
                  <a:pt x="1469" y="10"/>
                </a:lnTo>
                <a:lnTo>
                  <a:pt x="1476" y="14"/>
                </a:lnTo>
                <a:lnTo>
                  <a:pt x="1485" y="19"/>
                </a:lnTo>
                <a:lnTo>
                  <a:pt x="1490" y="26"/>
                </a:lnTo>
                <a:lnTo>
                  <a:pt x="1496" y="34"/>
                </a:lnTo>
                <a:lnTo>
                  <a:pt x="1502" y="41"/>
                </a:lnTo>
                <a:lnTo>
                  <a:pt x="1506" y="49"/>
                </a:lnTo>
                <a:lnTo>
                  <a:pt x="1509" y="57"/>
                </a:lnTo>
                <a:lnTo>
                  <a:pt x="1512" y="66"/>
                </a:lnTo>
                <a:lnTo>
                  <a:pt x="1514" y="76"/>
                </a:lnTo>
                <a:lnTo>
                  <a:pt x="1516" y="84"/>
                </a:lnTo>
                <a:lnTo>
                  <a:pt x="1517" y="103"/>
                </a:lnTo>
                <a:lnTo>
                  <a:pt x="1516" y="121"/>
                </a:lnTo>
                <a:lnTo>
                  <a:pt x="1514" y="131"/>
                </a:lnTo>
                <a:lnTo>
                  <a:pt x="1512" y="139"/>
                </a:lnTo>
                <a:lnTo>
                  <a:pt x="1509" y="149"/>
                </a:lnTo>
                <a:lnTo>
                  <a:pt x="1506" y="158"/>
                </a:lnTo>
                <a:lnTo>
                  <a:pt x="1502" y="165"/>
                </a:lnTo>
                <a:lnTo>
                  <a:pt x="1496" y="173"/>
                </a:lnTo>
                <a:lnTo>
                  <a:pt x="1490" y="180"/>
                </a:lnTo>
                <a:lnTo>
                  <a:pt x="1485" y="186"/>
                </a:lnTo>
                <a:lnTo>
                  <a:pt x="1476" y="191"/>
                </a:lnTo>
                <a:lnTo>
                  <a:pt x="1469" y="197"/>
                </a:lnTo>
                <a:lnTo>
                  <a:pt x="1461" y="200"/>
                </a:lnTo>
                <a:lnTo>
                  <a:pt x="1451" y="203"/>
                </a:lnTo>
                <a:lnTo>
                  <a:pt x="1440" y="206"/>
                </a:lnTo>
                <a:lnTo>
                  <a:pt x="1428" y="206"/>
                </a:lnTo>
                <a:lnTo>
                  <a:pt x="1417" y="206"/>
                </a:lnTo>
                <a:lnTo>
                  <a:pt x="1407" y="203"/>
                </a:lnTo>
                <a:lnTo>
                  <a:pt x="1397" y="200"/>
                </a:lnTo>
                <a:lnTo>
                  <a:pt x="1389" y="197"/>
                </a:lnTo>
                <a:lnTo>
                  <a:pt x="1380" y="191"/>
                </a:lnTo>
                <a:lnTo>
                  <a:pt x="1373" y="186"/>
                </a:lnTo>
                <a:lnTo>
                  <a:pt x="1366" y="180"/>
                </a:lnTo>
                <a:lnTo>
                  <a:pt x="1360" y="173"/>
                </a:lnTo>
                <a:lnTo>
                  <a:pt x="1356" y="165"/>
                </a:lnTo>
                <a:lnTo>
                  <a:pt x="1352" y="158"/>
                </a:lnTo>
                <a:lnTo>
                  <a:pt x="1348" y="149"/>
                </a:lnTo>
                <a:lnTo>
                  <a:pt x="1345" y="139"/>
                </a:lnTo>
                <a:lnTo>
                  <a:pt x="1344" y="131"/>
                </a:lnTo>
                <a:lnTo>
                  <a:pt x="1342" y="121"/>
                </a:lnTo>
                <a:lnTo>
                  <a:pt x="1341" y="103"/>
                </a:lnTo>
                <a:close/>
                <a:moveTo>
                  <a:pt x="1396" y="103"/>
                </a:moveTo>
                <a:lnTo>
                  <a:pt x="1397" y="118"/>
                </a:lnTo>
                <a:lnTo>
                  <a:pt x="1399" y="132"/>
                </a:lnTo>
                <a:lnTo>
                  <a:pt x="1400" y="143"/>
                </a:lnTo>
                <a:lnTo>
                  <a:pt x="1404" y="155"/>
                </a:lnTo>
                <a:lnTo>
                  <a:pt x="1406" y="159"/>
                </a:lnTo>
                <a:lnTo>
                  <a:pt x="1409" y="163"/>
                </a:lnTo>
                <a:lnTo>
                  <a:pt x="1411" y="166"/>
                </a:lnTo>
                <a:lnTo>
                  <a:pt x="1414" y="169"/>
                </a:lnTo>
                <a:lnTo>
                  <a:pt x="1418" y="170"/>
                </a:lnTo>
                <a:lnTo>
                  <a:pt x="1421" y="173"/>
                </a:lnTo>
                <a:lnTo>
                  <a:pt x="1425" y="173"/>
                </a:lnTo>
                <a:lnTo>
                  <a:pt x="1430" y="173"/>
                </a:lnTo>
                <a:lnTo>
                  <a:pt x="1433" y="173"/>
                </a:lnTo>
                <a:lnTo>
                  <a:pt x="1437" y="173"/>
                </a:lnTo>
                <a:lnTo>
                  <a:pt x="1440" y="170"/>
                </a:lnTo>
                <a:lnTo>
                  <a:pt x="1444" y="169"/>
                </a:lnTo>
                <a:lnTo>
                  <a:pt x="1447" y="166"/>
                </a:lnTo>
                <a:lnTo>
                  <a:pt x="1449" y="163"/>
                </a:lnTo>
                <a:lnTo>
                  <a:pt x="1454" y="155"/>
                </a:lnTo>
                <a:lnTo>
                  <a:pt x="1457" y="143"/>
                </a:lnTo>
                <a:lnTo>
                  <a:pt x="1459" y="132"/>
                </a:lnTo>
                <a:lnTo>
                  <a:pt x="1461" y="118"/>
                </a:lnTo>
                <a:lnTo>
                  <a:pt x="1461" y="103"/>
                </a:lnTo>
                <a:lnTo>
                  <a:pt x="1461" y="87"/>
                </a:lnTo>
                <a:lnTo>
                  <a:pt x="1459" y="74"/>
                </a:lnTo>
                <a:lnTo>
                  <a:pt x="1457" y="62"/>
                </a:lnTo>
                <a:lnTo>
                  <a:pt x="1454" y="52"/>
                </a:lnTo>
                <a:lnTo>
                  <a:pt x="1451" y="48"/>
                </a:lnTo>
                <a:lnTo>
                  <a:pt x="1449" y="43"/>
                </a:lnTo>
                <a:lnTo>
                  <a:pt x="1447" y="41"/>
                </a:lnTo>
                <a:lnTo>
                  <a:pt x="1444" y="38"/>
                </a:lnTo>
                <a:lnTo>
                  <a:pt x="1440" y="35"/>
                </a:lnTo>
                <a:lnTo>
                  <a:pt x="1437" y="34"/>
                </a:lnTo>
                <a:lnTo>
                  <a:pt x="1433" y="32"/>
                </a:lnTo>
                <a:lnTo>
                  <a:pt x="1430" y="32"/>
                </a:lnTo>
                <a:lnTo>
                  <a:pt x="1425" y="32"/>
                </a:lnTo>
                <a:lnTo>
                  <a:pt x="1421" y="34"/>
                </a:lnTo>
                <a:lnTo>
                  <a:pt x="1418" y="35"/>
                </a:lnTo>
                <a:lnTo>
                  <a:pt x="1414" y="38"/>
                </a:lnTo>
                <a:lnTo>
                  <a:pt x="1411" y="41"/>
                </a:lnTo>
                <a:lnTo>
                  <a:pt x="1409" y="43"/>
                </a:lnTo>
                <a:lnTo>
                  <a:pt x="1404" y="52"/>
                </a:lnTo>
                <a:lnTo>
                  <a:pt x="1400" y="62"/>
                </a:lnTo>
                <a:lnTo>
                  <a:pt x="1399" y="74"/>
                </a:lnTo>
                <a:lnTo>
                  <a:pt x="1397" y="87"/>
                </a:lnTo>
                <a:lnTo>
                  <a:pt x="1396" y="103"/>
                </a:lnTo>
                <a:close/>
                <a:moveTo>
                  <a:pt x="783" y="135"/>
                </a:moveTo>
                <a:lnTo>
                  <a:pt x="783" y="107"/>
                </a:lnTo>
                <a:lnTo>
                  <a:pt x="839" y="107"/>
                </a:lnTo>
                <a:lnTo>
                  <a:pt x="839" y="135"/>
                </a:lnTo>
                <a:lnTo>
                  <a:pt x="783" y="135"/>
                </a:lnTo>
                <a:close/>
                <a:moveTo>
                  <a:pt x="684" y="201"/>
                </a:moveTo>
                <a:lnTo>
                  <a:pt x="684" y="173"/>
                </a:lnTo>
                <a:lnTo>
                  <a:pt x="694" y="173"/>
                </a:lnTo>
                <a:lnTo>
                  <a:pt x="696" y="173"/>
                </a:lnTo>
                <a:lnTo>
                  <a:pt x="698" y="172"/>
                </a:lnTo>
                <a:lnTo>
                  <a:pt x="699" y="170"/>
                </a:lnTo>
                <a:lnTo>
                  <a:pt x="699" y="169"/>
                </a:lnTo>
                <a:lnTo>
                  <a:pt x="701" y="166"/>
                </a:lnTo>
                <a:lnTo>
                  <a:pt x="701" y="156"/>
                </a:lnTo>
                <a:lnTo>
                  <a:pt x="701" y="45"/>
                </a:lnTo>
                <a:lnTo>
                  <a:pt x="701" y="35"/>
                </a:lnTo>
                <a:lnTo>
                  <a:pt x="699" y="32"/>
                </a:lnTo>
                <a:lnTo>
                  <a:pt x="698" y="31"/>
                </a:lnTo>
                <a:lnTo>
                  <a:pt x="696" y="29"/>
                </a:lnTo>
                <a:lnTo>
                  <a:pt x="694" y="28"/>
                </a:lnTo>
                <a:lnTo>
                  <a:pt x="684" y="28"/>
                </a:lnTo>
                <a:lnTo>
                  <a:pt x="684" y="4"/>
                </a:lnTo>
                <a:lnTo>
                  <a:pt x="770" y="4"/>
                </a:lnTo>
                <a:lnTo>
                  <a:pt x="770" y="28"/>
                </a:lnTo>
                <a:lnTo>
                  <a:pt x="760" y="28"/>
                </a:lnTo>
                <a:lnTo>
                  <a:pt x="757" y="29"/>
                </a:lnTo>
                <a:lnTo>
                  <a:pt x="756" y="31"/>
                </a:lnTo>
                <a:lnTo>
                  <a:pt x="754" y="31"/>
                </a:lnTo>
                <a:lnTo>
                  <a:pt x="754" y="32"/>
                </a:lnTo>
                <a:lnTo>
                  <a:pt x="753" y="35"/>
                </a:lnTo>
                <a:lnTo>
                  <a:pt x="753" y="45"/>
                </a:lnTo>
                <a:lnTo>
                  <a:pt x="753" y="156"/>
                </a:lnTo>
                <a:lnTo>
                  <a:pt x="753" y="166"/>
                </a:lnTo>
                <a:lnTo>
                  <a:pt x="754" y="169"/>
                </a:lnTo>
                <a:lnTo>
                  <a:pt x="756" y="172"/>
                </a:lnTo>
                <a:lnTo>
                  <a:pt x="757" y="173"/>
                </a:lnTo>
                <a:lnTo>
                  <a:pt x="760" y="173"/>
                </a:lnTo>
                <a:lnTo>
                  <a:pt x="770" y="173"/>
                </a:lnTo>
                <a:lnTo>
                  <a:pt x="770" y="201"/>
                </a:lnTo>
                <a:lnTo>
                  <a:pt x="684" y="201"/>
                </a:lnTo>
                <a:close/>
                <a:moveTo>
                  <a:pt x="338" y="201"/>
                </a:moveTo>
                <a:lnTo>
                  <a:pt x="338" y="173"/>
                </a:lnTo>
                <a:lnTo>
                  <a:pt x="348" y="173"/>
                </a:lnTo>
                <a:lnTo>
                  <a:pt x="350" y="173"/>
                </a:lnTo>
                <a:lnTo>
                  <a:pt x="352" y="172"/>
                </a:lnTo>
                <a:lnTo>
                  <a:pt x="353" y="170"/>
                </a:lnTo>
                <a:lnTo>
                  <a:pt x="353" y="169"/>
                </a:lnTo>
                <a:lnTo>
                  <a:pt x="355" y="166"/>
                </a:lnTo>
                <a:lnTo>
                  <a:pt x="355" y="156"/>
                </a:lnTo>
                <a:lnTo>
                  <a:pt x="355" y="45"/>
                </a:lnTo>
                <a:lnTo>
                  <a:pt x="355" y="35"/>
                </a:lnTo>
                <a:lnTo>
                  <a:pt x="353" y="32"/>
                </a:lnTo>
                <a:lnTo>
                  <a:pt x="352" y="29"/>
                </a:lnTo>
                <a:lnTo>
                  <a:pt x="350" y="29"/>
                </a:lnTo>
                <a:lnTo>
                  <a:pt x="348" y="28"/>
                </a:lnTo>
                <a:lnTo>
                  <a:pt x="338" y="28"/>
                </a:lnTo>
                <a:lnTo>
                  <a:pt x="338" y="4"/>
                </a:lnTo>
                <a:lnTo>
                  <a:pt x="421" y="4"/>
                </a:lnTo>
                <a:lnTo>
                  <a:pt x="465" y="114"/>
                </a:lnTo>
                <a:lnTo>
                  <a:pt x="465" y="45"/>
                </a:lnTo>
                <a:lnTo>
                  <a:pt x="465" y="35"/>
                </a:lnTo>
                <a:lnTo>
                  <a:pt x="465" y="32"/>
                </a:lnTo>
                <a:lnTo>
                  <a:pt x="463" y="31"/>
                </a:lnTo>
                <a:lnTo>
                  <a:pt x="461" y="29"/>
                </a:lnTo>
                <a:lnTo>
                  <a:pt x="458" y="28"/>
                </a:lnTo>
                <a:lnTo>
                  <a:pt x="448" y="28"/>
                </a:lnTo>
                <a:lnTo>
                  <a:pt x="448" y="4"/>
                </a:lnTo>
                <a:lnTo>
                  <a:pt x="509" y="4"/>
                </a:lnTo>
                <a:lnTo>
                  <a:pt x="509" y="28"/>
                </a:lnTo>
                <a:lnTo>
                  <a:pt x="499" y="28"/>
                </a:lnTo>
                <a:lnTo>
                  <a:pt x="496" y="29"/>
                </a:lnTo>
                <a:lnTo>
                  <a:pt x="494" y="31"/>
                </a:lnTo>
                <a:lnTo>
                  <a:pt x="493" y="31"/>
                </a:lnTo>
                <a:lnTo>
                  <a:pt x="493" y="32"/>
                </a:lnTo>
                <a:lnTo>
                  <a:pt x="492" y="35"/>
                </a:lnTo>
                <a:lnTo>
                  <a:pt x="492" y="45"/>
                </a:lnTo>
                <a:lnTo>
                  <a:pt x="492" y="201"/>
                </a:lnTo>
                <a:lnTo>
                  <a:pt x="442" y="201"/>
                </a:lnTo>
                <a:lnTo>
                  <a:pt x="381" y="52"/>
                </a:lnTo>
                <a:lnTo>
                  <a:pt x="381" y="156"/>
                </a:lnTo>
                <a:lnTo>
                  <a:pt x="381" y="166"/>
                </a:lnTo>
                <a:lnTo>
                  <a:pt x="381" y="169"/>
                </a:lnTo>
                <a:lnTo>
                  <a:pt x="383" y="172"/>
                </a:lnTo>
                <a:lnTo>
                  <a:pt x="386" y="173"/>
                </a:lnTo>
                <a:lnTo>
                  <a:pt x="389" y="173"/>
                </a:lnTo>
                <a:lnTo>
                  <a:pt x="398" y="173"/>
                </a:lnTo>
                <a:lnTo>
                  <a:pt x="398" y="201"/>
                </a:lnTo>
                <a:lnTo>
                  <a:pt x="338" y="201"/>
                </a:lnTo>
                <a:close/>
                <a:moveTo>
                  <a:pt x="144" y="201"/>
                </a:moveTo>
                <a:lnTo>
                  <a:pt x="144" y="173"/>
                </a:lnTo>
                <a:lnTo>
                  <a:pt x="153" y="173"/>
                </a:lnTo>
                <a:lnTo>
                  <a:pt x="155" y="172"/>
                </a:lnTo>
                <a:lnTo>
                  <a:pt x="158" y="170"/>
                </a:lnTo>
                <a:lnTo>
                  <a:pt x="160" y="167"/>
                </a:lnTo>
                <a:lnTo>
                  <a:pt x="162" y="163"/>
                </a:lnTo>
                <a:lnTo>
                  <a:pt x="167" y="151"/>
                </a:lnTo>
                <a:lnTo>
                  <a:pt x="213" y="4"/>
                </a:lnTo>
                <a:lnTo>
                  <a:pt x="261" y="4"/>
                </a:lnTo>
                <a:lnTo>
                  <a:pt x="309" y="153"/>
                </a:lnTo>
                <a:lnTo>
                  <a:pt x="314" y="165"/>
                </a:lnTo>
                <a:lnTo>
                  <a:pt x="315" y="167"/>
                </a:lnTo>
                <a:lnTo>
                  <a:pt x="316" y="170"/>
                </a:lnTo>
                <a:lnTo>
                  <a:pt x="319" y="172"/>
                </a:lnTo>
                <a:lnTo>
                  <a:pt x="321" y="173"/>
                </a:lnTo>
                <a:lnTo>
                  <a:pt x="329" y="173"/>
                </a:lnTo>
                <a:lnTo>
                  <a:pt x="329" y="201"/>
                </a:lnTo>
                <a:lnTo>
                  <a:pt x="236" y="201"/>
                </a:lnTo>
                <a:lnTo>
                  <a:pt x="236" y="173"/>
                </a:lnTo>
                <a:lnTo>
                  <a:pt x="246" y="173"/>
                </a:lnTo>
                <a:lnTo>
                  <a:pt x="249" y="173"/>
                </a:lnTo>
                <a:lnTo>
                  <a:pt x="251" y="172"/>
                </a:lnTo>
                <a:lnTo>
                  <a:pt x="253" y="170"/>
                </a:lnTo>
                <a:lnTo>
                  <a:pt x="254" y="169"/>
                </a:lnTo>
                <a:lnTo>
                  <a:pt x="254" y="163"/>
                </a:lnTo>
                <a:lnTo>
                  <a:pt x="253" y="152"/>
                </a:lnTo>
                <a:lnTo>
                  <a:pt x="249" y="136"/>
                </a:lnTo>
                <a:lnTo>
                  <a:pt x="198" y="136"/>
                </a:lnTo>
                <a:lnTo>
                  <a:pt x="194" y="153"/>
                </a:lnTo>
                <a:lnTo>
                  <a:pt x="192" y="159"/>
                </a:lnTo>
                <a:lnTo>
                  <a:pt x="192" y="163"/>
                </a:lnTo>
                <a:lnTo>
                  <a:pt x="192" y="166"/>
                </a:lnTo>
                <a:lnTo>
                  <a:pt x="192" y="169"/>
                </a:lnTo>
                <a:lnTo>
                  <a:pt x="192" y="170"/>
                </a:lnTo>
                <a:lnTo>
                  <a:pt x="194" y="172"/>
                </a:lnTo>
                <a:lnTo>
                  <a:pt x="199" y="172"/>
                </a:lnTo>
                <a:lnTo>
                  <a:pt x="208" y="173"/>
                </a:lnTo>
                <a:lnTo>
                  <a:pt x="208" y="201"/>
                </a:lnTo>
                <a:lnTo>
                  <a:pt x="144" y="201"/>
                </a:lnTo>
                <a:close/>
                <a:moveTo>
                  <a:pt x="222" y="52"/>
                </a:moveTo>
                <a:lnTo>
                  <a:pt x="206" y="107"/>
                </a:lnTo>
                <a:lnTo>
                  <a:pt x="239" y="107"/>
                </a:lnTo>
                <a:lnTo>
                  <a:pt x="223" y="52"/>
                </a:lnTo>
                <a:lnTo>
                  <a:pt x="222" y="52"/>
                </a:lnTo>
                <a:close/>
                <a:moveTo>
                  <a:pt x="1016" y="201"/>
                </a:moveTo>
                <a:lnTo>
                  <a:pt x="1016" y="173"/>
                </a:lnTo>
                <a:lnTo>
                  <a:pt x="1024" y="173"/>
                </a:lnTo>
                <a:lnTo>
                  <a:pt x="1027" y="172"/>
                </a:lnTo>
                <a:lnTo>
                  <a:pt x="1030" y="170"/>
                </a:lnTo>
                <a:lnTo>
                  <a:pt x="1031" y="167"/>
                </a:lnTo>
                <a:lnTo>
                  <a:pt x="1034" y="163"/>
                </a:lnTo>
                <a:lnTo>
                  <a:pt x="1038" y="149"/>
                </a:lnTo>
                <a:lnTo>
                  <a:pt x="1085" y="4"/>
                </a:lnTo>
                <a:lnTo>
                  <a:pt x="1133" y="4"/>
                </a:lnTo>
                <a:lnTo>
                  <a:pt x="1181" y="152"/>
                </a:lnTo>
                <a:lnTo>
                  <a:pt x="1185" y="165"/>
                </a:lnTo>
                <a:lnTo>
                  <a:pt x="1187" y="167"/>
                </a:lnTo>
                <a:lnTo>
                  <a:pt x="1188" y="170"/>
                </a:lnTo>
                <a:lnTo>
                  <a:pt x="1191" y="172"/>
                </a:lnTo>
                <a:lnTo>
                  <a:pt x="1192" y="173"/>
                </a:lnTo>
                <a:lnTo>
                  <a:pt x="1201" y="173"/>
                </a:lnTo>
                <a:lnTo>
                  <a:pt x="1201" y="201"/>
                </a:lnTo>
                <a:lnTo>
                  <a:pt x="1108" y="201"/>
                </a:lnTo>
                <a:lnTo>
                  <a:pt x="1108" y="173"/>
                </a:lnTo>
                <a:lnTo>
                  <a:pt x="1120" y="173"/>
                </a:lnTo>
                <a:lnTo>
                  <a:pt x="1125" y="172"/>
                </a:lnTo>
                <a:lnTo>
                  <a:pt x="1126" y="170"/>
                </a:lnTo>
                <a:lnTo>
                  <a:pt x="1127" y="167"/>
                </a:lnTo>
                <a:lnTo>
                  <a:pt x="1127" y="163"/>
                </a:lnTo>
                <a:lnTo>
                  <a:pt x="1126" y="159"/>
                </a:lnTo>
                <a:lnTo>
                  <a:pt x="1125" y="152"/>
                </a:lnTo>
                <a:lnTo>
                  <a:pt x="1119" y="135"/>
                </a:lnTo>
                <a:lnTo>
                  <a:pt x="1069" y="135"/>
                </a:lnTo>
                <a:lnTo>
                  <a:pt x="1065" y="153"/>
                </a:lnTo>
                <a:lnTo>
                  <a:pt x="1064" y="159"/>
                </a:lnTo>
                <a:lnTo>
                  <a:pt x="1062" y="165"/>
                </a:lnTo>
                <a:lnTo>
                  <a:pt x="1062" y="167"/>
                </a:lnTo>
                <a:lnTo>
                  <a:pt x="1062" y="169"/>
                </a:lnTo>
                <a:lnTo>
                  <a:pt x="1064" y="170"/>
                </a:lnTo>
                <a:lnTo>
                  <a:pt x="1065" y="172"/>
                </a:lnTo>
                <a:lnTo>
                  <a:pt x="1069" y="173"/>
                </a:lnTo>
                <a:lnTo>
                  <a:pt x="1079" y="173"/>
                </a:lnTo>
                <a:lnTo>
                  <a:pt x="1079" y="201"/>
                </a:lnTo>
                <a:lnTo>
                  <a:pt x="1016" y="201"/>
                </a:lnTo>
                <a:close/>
                <a:moveTo>
                  <a:pt x="1093" y="50"/>
                </a:moveTo>
                <a:lnTo>
                  <a:pt x="1078" y="107"/>
                </a:lnTo>
                <a:lnTo>
                  <a:pt x="1110" y="107"/>
                </a:lnTo>
                <a:lnTo>
                  <a:pt x="1095" y="50"/>
                </a:lnTo>
                <a:lnTo>
                  <a:pt x="1093" y="50"/>
                </a:lnTo>
                <a:close/>
                <a:moveTo>
                  <a:pt x="0" y="201"/>
                </a:moveTo>
                <a:lnTo>
                  <a:pt x="0" y="173"/>
                </a:lnTo>
                <a:lnTo>
                  <a:pt x="10" y="173"/>
                </a:lnTo>
                <a:lnTo>
                  <a:pt x="13" y="173"/>
                </a:lnTo>
                <a:lnTo>
                  <a:pt x="14" y="172"/>
                </a:lnTo>
                <a:lnTo>
                  <a:pt x="16" y="169"/>
                </a:lnTo>
                <a:lnTo>
                  <a:pt x="17" y="166"/>
                </a:lnTo>
                <a:lnTo>
                  <a:pt x="17" y="156"/>
                </a:lnTo>
                <a:lnTo>
                  <a:pt x="17" y="45"/>
                </a:lnTo>
                <a:lnTo>
                  <a:pt x="17" y="35"/>
                </a:lnTo>
                <a:lnTo>
                  <a:pt x="16" y="32"/>
                </a:lnTo>
                <a:lnTo>
                  <a:pt x="14" y="31"/>
                </a:lnTo>
                <a:lnTo>
                  <a:pt x="14" y="29"/>
                </a:lnTo>
                <a:lnTo>
                  <a:pt x="13" y="29"/>
                </a:lnTo>
                <a:lnTo>
                  <a:pt x="10" y="28"/>
                </a:lnTo>
                <a:lnTo>
                  <a:pt x="0" y="28"/>
                </a:lnTo>
                <a:lnTo>
                  <a:pt x="0" y="4"/>
                </a:lnTo>
                <a:lnTo>
                  <a:pt x="86" y="4"/>
                </a:lnTo>
                <a:lnTo>
                  <a:pt x="86" y="28"/>
                </a:lnTo>
                <a:lnTo>
                  <a:pt x="76" y="28"/>
                </a:lnTo>
                <a:lnTo>
                  <a:pt x="73" y="29"/>
                </a:lnTo>
                <a:lnTo>
                  <a:pt x="72" y="31"/>
                </a:lnTo>
                <a:lnTo>
                  <a:pt x="71" y="32"/>
                </a:lnTo>
                <a:lnTo>
                  <a:pt x="69" y="35"/>
                </a:lnTo>
                <a:lnTo>
                  <a:pt x="69" y="45"/>
                </a:lnTo>
                <a:lnTo>
                  <a:pt x="69" y="159"/>
                </a:lnTo>
                <a:lnTo>
                  <a:pt x="69" y="167"/>
                </a:lnTo>
                <a:lnTo>
                  <a:pt x="71" y="170"/>
                </a:lnTo>
                <a:lnTo>
                  <a:pt x="71" y="172"/>
                </a:lnTo>
                <a:lnTo>
                  <a:pt x="72" y="173"/>
                </a:lnTo>
                <a:lnTo>
                  <a:pt x="75" y="173"/>
                </a:lnTo>
                <a:lnTo>
                  <a:pt x="82" y="173"/>
                </a:lnTo>
                <a:lnTo>
                  <a:pt x="90" y="173"/>
                </a:lnTo>
                <a:lnTo>
                  <a:pt x="97" y="172"/>
                </a:lnTo>
                <a:lnTo>
                  <a:pt x="103" y="169"/>
                </a:lnTo>
                <a:lnTo>
                  <a:pt x="106" y="167"/>
                </a:lnTo>
                <a:lnTo>
                  <a:pt x="107" y="165"/>
                </a:lnTo>
                <a:lnTo>
                  <a:pt x="109" y="162"/>
                </a:lnTo>
                <a:lnTo>
                  <a:pt x="110" y="159"/>
                </a:lnTo>
                <a:lnTo>
                  <a:pt x="112" y="156"/>
                </a:lnTo>
                <a:lnTo>
                  <a:pt x="113" y="152"/>
                </a:lnTo>
                <a:lnTo>
                  <a:pt x="114" y="143"/>
                </a:lnTo>
                <a:lnTo>
                  <a:pt x="116" y="132"/>
                </a:lnTo>
                <a:lnTo>
                  <a:pt x="134" y="132"/>
                </a:lnTo>
                <a:lnTo>
                  <a:pt x="134" y="201"/>
                </a:lnTo>
                <a:lnTo>
                  <a:pt x="0" y="201"/>
                </a:lnTo>
                <a:close/>
                <a:moveTo>
                  <a:pt x="178" y="4"/>
                </a:moveTo>
                <a:lnTo>
                  <a:pt x="181" y="4"/>
                </a:lnTo>
                <a:lnTo>
                  <a:pt x="185" y="5"/>
                </a:lnTo>
                <a:lnTo>
                  <a:pt x="191" y="10"/>
                </a:lnTo>
                <a:lnTo>
                  <a:pt x="192" y="12"/>
                </a:lnTo>
                <a:lnTo>
                  <a:pt x="195" y="15"/>
                </a:lnTo>
                <a:lnTo>
                  <a:pt x="195" y="18"/>
                </a:lnTo>
                <a:lnTo>
                  <a:pt x="196" y="22"/>
                </a:lnTo>
                <a:lnTo>
                  <a:pt x="195" y="26"/>
                </a:lnTo>
                <a:lnTo>
                  <a:pt x="195" y="29"/>
                </a:lnTo>
                <a:lnTo>
                  <a:pt x="191" y="35"/>
                </a:lnTo>
                <a:lnTo>
                  <a:pt x="188" y="38"/>
                </a:lnTo>
                <a:lnTo>
                  <a:pt x="185" y="39"/>
                </a:lnTo>
                <a:lnTo>
                  <a:pt x="181" y="41"/>
                </a:lnTo>
                <a:lnTo>
                  <a:pt x="178" y="41"/>
                </a:lnTo>
                <a:lnTo>
                  <a:pt x="174" y="41"/>
                </a:lnTo>
                <a:lnTo>
                  <a:pt x="170" y="39"/>
                </a:lnTo>
                <a:lnTo>
                  <a:pt x="164" y="35"/>
                </a:lnTo>
                <a:lnTo>
                  <a:pt x="162" y="32"/>
                </a:lnTo>
                <a:lnTo>
                  <a:pt x="160" y="29"/>
                </a:lnTo>
                <a:lnTo>
                  <a:pt x="160" y="26"/>
                </a:lnTo>
                <a:lnTo>
                  <a:pt x="158" y="22"/>
                </a:lnTo>
                <a:lnTo>
                  <a:pt x="160" y="18"/>
                </a:lnTo>
                <a:lnTo>
                  <a:pt x="160" y="15"/>
                </a:lnTo>
                <a:lnTo>
                  <a:pt x="164" y="10"/>
                </a:lnTo>
                <a:lnTo>
                  <a:pt x="167" y="7"/>
                </a:lnTo>
                <a:lnTo>
                  <a:pt x="170" y="5"/>
                </a:lnTo>
                <a:lnTo>
                  <a:pt x="174" y="4"/>
                </a:lnTo>
                <a:lnTo>
                  <a:pt x="178" y="4"/>
                </a:lnTo>
                <a:close/>
                <a:moveTo>
                  <a:pt x="298" y="4"/>
                </a:moveTo>
                <a:lnTo>
                  <a:pt x="301" y="4"/>
                </a:lnTo>
                <a:lnTo>
                  <a:pt x="305" y="5"/>
                </a:lnTo>
                <a:lnTo>
                  <a:pt x="311" y="10"/>
                </a:lnTo>
                <a:lnTo>
                  <a:pt x="312" y="12"/>
                </a:lnTo>
                <a:lnTo>
                  <a:pt x="315" y="15"/>
                </a:lnTo>
                <a:lnTo>
                  <a:pt x="315" y="18"/>
                </a:lnTo>
                <a:lnTo>
                  <a:pt x="316" y="22"/>
                </a:lnTo>
                <a:lnTo>
                  <a:pt x="315" y="26"/>
                </a:lnTo>
                <a:lnTo>
                  <a:pt x="315" y="29"/>
                </a:lnTo>
                <a:lnTo>
                  <a:pt x="311" y="35"/>
                </a:lnTo>
                <a:lnTo>
                  <a:pt x="308" y="38"/>
                </a:lnTo>
                <a:lnTo>
                  <a:pt x="305" y="39"/>
                </a:lnTo>
                <a:lnTo>
                  <a:pt x="301" y="41"/>
                </a:lnTo>
                <a:lnTo>
                  <a:pt x="298" y="41"/>
                </a:lnTo>
                <a:lnTo>
                  <a:pt x="294" y="41"/>
                </a:lnTo>
                <a:lnTo>
                  <a:pt x="291" y="39"/>
                </a:lnTo>
                <a:lnTo>
                  <a:pt x="284" y="35"/>
                </a:lnTo>
                <a:lnTo>
                  <a:pt x="283" y="32"/>
                </a:lnTo>
                <a:lnTo>
                  <a:pt x="281" y="29"/>
                </a:lnTo>
                <a:lnTo>
                  <a:pt x="280" y="26"/>
                </a:lnTo>
                <a:lnTo>
                  <a:pt x="280" y="22"/>
                </a:lnTo>
                <a:lnTo>
                  <a:pt x="280" y="18"/>
                </a:lnTo>
                <a:lnTo>
                  <a:pt x="281" y="15"/>
                </a:lnTo>
                <a:lnTo>
                  <a:pt x="284" y="10"/>
                </a:lnTo>
                <a:lnTo>
                  <a:pt x="287" y="7"/>
                </a:lnTo>
                <a:lnTo>
                  <a:pt x="291" y="5"/>
                </a:lnTo>
                <a:lnTo>
                  <a:pt x="294" y="4"/>
                </a:lnTo>
                <a:lnTo>
                  <a:pt x="298" y="4"/>
                </a:lnTo>
                <a:close/>
                <a:moveTo>
                  <a:pt x="1171" y="28"/>
                </a:moveTo>
                <a:lnTo>
                  <a:pt x="1171" y="2"/>
                </a:lnTo>
                <a:lnTo>
                  <a:pt x="1257" y="2"/>
                </a:lnTo>
                <a:lnTo>
                  <a:pt x="1257" y="28"/>
                </a:lnTo>
                <a:lnTo>
                  <a:pt x="1253" y="28"/>
                </a:lnTo>
                <a:lnTo>
                  <a:pt x="1249" y="29"/>
                </a:lnTo>
                <a:lnTo>
                  <a:pt x="1246" y="31"/>
                </a:lnTo>
                <a:lnTo>
                  <a:pt x="1245" y="32"/>
                </a:lnTo>
                <a:lnTo>
                  <a:pt x="1245" y="35"/>
                </a:lnTo>
                <a:lnTo>
                  <a:pt x="1245" y="38"/>
                </a:lnTo>
                <a:lnTo>
                  <a:pt x="1246" y="45"/>
                </a:lnTo>
                <a:lnTo>
                  <a:pt x="1269" y="135"/>
                </a:lnTo>
                <a:lnTo>
                  <a:pt x="1294" y="45"/>
                </a:lnTo>
                <a:lnTo>
                  <a:pt x="1295" y="36"/>
                </a:lnTo>
                <a:lnTo>
                  <a:pt x="1294" y="34"/>
                </a:lnTo>
                <a:lnTo>
                  <a:pt x="1294" y="32"/>
                </a:lnTo>
                <a:lnTo>
                  <a:pt x="1291" y="31"/>
                </a:lnTo>
                <a:lnTo>
                  <a:pt x="1288" y="29"/>
                </a:lnTo>
                <a:lnTo>
                  <a:pt x="1280" y="28"/>
                </a:lnTo>
                <a:lnTo>
                  <a:pt x="1280" y="2"/>
                </a:lnTo>
                <a:lnTo>
                  <a:pt x="1342" y="2"/>
                </a:lnTo>
                <a:lnTo>
                  <a:pt x="1342" y="28"/>
                </a:lnTo>
                <a:lnTo>
                  <a:pt x="1335" y="29"/>
                </a:lnTo>
                <a:lnTo>
                  <a:pt x="1332" y="31"/>
                </a:lnTo>
                <a:lnTo>
                  <a:pt x="1331" y="32"/>
                </a:lnTo>
                <a:lnTo>
                  <a:pt x="1329" y="34"/>
                </a:lnTo>
                <a:lnTo>
                  <a:pt x="1328" y="35"/>
                </a:lnTo>
                <a:lnTo>
                  <a:pt x="1327" y="38"/>
                </a:lnTo>
                <a:lnTo>
                  <a:pt x="1325" y="41"/>
                </a:lnTo>
                <a:lnTo>
                  <a:pt x="1324" y="45"/>
                </a:lnTo>
                <a:lnTo>
                  <a:pt x="1276" y="201"/>
                </a:lnTo>
                <a:lnTo>
                  <a:pt x="1236" y="201"/>
                </a:lnTo>
                <a:lnTo>
                  <a:pt x="1184" y="32"/>
                </a:lnTo>
                <a:lnTo>
                  <a:pt x="1184" y="31"/>
                </a:lnTo>
                <a:lnTo>
                  <a:pt x="1182" y="29"/>
                </a:lnTo>
                <a:lnTo>
                  <a:pt x="1181" y="29"/>
                </a:lnTo>
                <a:lnTo>
                  <a:pt x="1180" y="28"/>
                </a:lnTo>
                <a:lnTo>
                  <a:pt x="1171" y="28"/>
                </a:lnTo>
                <a:close/>
                <a:moveTo>
                  <a:pt x="524" y="203"/>
                </a:moveTo>
                <a:lnTo>
                  <a:pt x="524" y="136"/>
                </a:lnTo>
                <a:lnTo>
                  <a:pt x="541" y="136"/>
                </a:lnTo>
                <a:lnTo>
                  <a:pt x="542" y="146"/>
                </a:lnTo>
                <a:lnTo>
                  <a:pt x="547" y="155"/>
                </a:lnTo>
                <a:lnTo>
                  <a:pt x="551" y="162"/>
                </a:lnTo>
                <a:lnTo>
                  <a:pt x="557" y="167"/>
                </a:lnTo>
                <a:lnTo>
                  <a:pt x="564" y="172"/>
                </a:lnTo>
                <a:lnTo>
                  <a:pt x="571" y="176"/>
                </a:lnTo>
                <a:lnTo>
                  <a:pt x="578" y="179"/>
                </a:lnTo>
                <a:lnTo>
                  <a:pt x="585" y="180"/>
                </a:lnTo>
                <a:lnTo>
                  <a:pt x="592" y="180"/>
                </a:lnTo>
                <a:lnTo>
                  <a:pt x="598" y="179"/>
                </a:lnTo>
                <a:lnTo>
                  <a:pt x="605" y="177"/>
                </a:lnTo>
                <a:lnTo>
                  <a:pt x="609" y="175"/>
                </a:lnTo>
                <a:lnTo>
                  <a:pt x="615" y="170"/>
                </a:lnTo>
                <a:lnTo>
                  <a:pt x="617" y="166"/>
                </a:lnTo>
                <a:lnTo>
                  <a:pt x="619" y="163"/>
                </a:lnTo>
                <a:lnTo>
                  <a:pt x="620" y="159"/>
                </a:lnTo>
                <a:lnTo>
                  <a:pt x="620" y="152"/>
                </a:lnTo>
                <a:lnTo>
                  <a:pt x="620" y="149"/>
                </a:lnTo>
                <a:lnTo>
                  <a:pt x="619" y="145"/>
                </a:lnTo>
                <a:lnTo>
                  <a:pt x="615" y="139"/>
                </a:lnTo>
                <a:lnTo>
                  <a:pt x="609" y="135"/>
                </a:lnTo>
                <a:lnTo>
                  <a:pt x="602" y="132"/>
                </a:lnTo>
                <a:lnTo>
                  <a:pt x="586" y="127"/>
                </a:lnTo>
                <a:lnTo>
                  <a:pt x="572" y="124"/>
                </a:lnTo>
                <a:lnTo>
                  <a:pt x="557" y="120"/>
                </a:lnTo>
                <a:lnTo>
                  <a:pt x="545" y="114"/>
                </a:lnTo>
                <a:lnTo>
                  <a:pt x="535" y="110"/>
                </a:lnTo>
                <a:lnTo>
                  <a:pt x="531" y="105"/>
                </a:lnTo>
                <a:lnTo>
                  <a:pt x="528" y="103"/>
                </a:lnTo>
                <a:lnTo>
                  <a:pt x="526" y="100"/>
                </a:lnTo>
                <a:lnTo>
                  <a:pt x="523" y="96"/>
                </a:lnTo>
                <a:lnTo>
                  <a:pt x="518" y="87"/>
                </a:lnTo>
                <a:lnTo>
                  <a:pt x="518" y="83"/>
                </a:lnTo>
                <a:lnTo>
                  <a:pt x="517" y="77"/>
                </a:lnTo>
                <a:lnTo>
                  <a:pt x="517" y="67"/>
                </a:lnTo>
                <a:lnTo>
                  <a:pt x="517" y="62"/>
                </a:lnTo>
                <a:lnTo>
                  <a:pt x="517" y="56"/>
                </a:lnTo>
                <a:lnTo>
                  <a:pt x="520" y="46"/>
                </a:lnTo>
                <a:lnTo>
                  <a:pt x="524" y="36"/>
                </a:lnTo>
                <a:lnTo>
                  <a:pt x="530" y="29"/>
                </a:lnTo>
                <a:lnTo>
                  <a:pt x="535" y="22"/>
                </a:lnTo>
                <a:lnTo>
                  <a:pt x="544" y="17"/>
                </a:lnTo>
                <a:lnTo>
                  <a:pt x="552" y="11"/>
                </a:lnTo>
                <a:lnTo>
                  <a:pt x="561" y="7"/>
                </a:lnTo>
                <a:lnTo>
                  <a:pt x="571" y="4"/>
                </a:lnTo>
                <a:lnTo>
                  <a:pt x="581" y="2"/>
                </a:lnTo>
                <a:lnTo>
                  <a:pt x="591" y="1"/>
                </a:lnTo>
                <a:lnTo>
                  <a:pt x="600" y="2"/>
                </a:lnTo>
                <a:lnTo>
                  <a:pt x="610" y="4"/>
                </a:lnTo>
                <a:lnTo>
                  <a:pt x="620" y="5"/>
                </a:lnTo>
                <a:lnTo>
                  <a:pt x="630" y="10"/>
                </a:lnTo>
                <a:lnTo>
                  <a:pt x="639" y="14"/>
                </a:lnTo>
                <a:lnTo>
                  <a:pt x="639" y="4"/>
                </a:lnTo>
                <a:lnTo>
                  <a:pt x="658" y="4"/>
                </a:lnTo>
                <a:lnTo>
                  <a:pt x="658" y="63"/>
                </a:lnTo>
                <a:lnTo>
                  <a:pt x="639" y="63"/>
                </a:lnTo>
                <a:lnTo>
                  <a:pt x="639" y="56"/>
                </a:lnTo>
                <a:lnTo>
                  <a:pt x="637" y="49"/>
                </a:lnTo>
                <a:lnTo>
                  <a:pt x="634" y="43"/>
                </a:lnTo>
                <a:lnTo>
                  <a:pt x="630" y="38"/>
                </a:lnTo>
                <a:lnTo>
                  <a:pt x="624" y="35"/>
                </a:lnTo>
                <a:lnTo>
                  <a:pt x="617" y="32"/>
                </a:lnTo>
                <a:lnTo>
                  <a:pt x="609" y="31"/>
                </a:lnTo>
                <a:lnTo>
                  <a:pt x="598" y="29"/>
                </a:lnTo>
                <a:lnTo>
                  <a:pt x="592" y="29"/>
                </a:lnTo>
                <a:lnTo>
                  <a:pt x="586" y="31"/>
                </a:lnTo>
                <a:lnTo>
                  <a:pt x="576" y="35"/>
                </a:lnTo>
                <a:lnTo>
                  <a:pt x="572" y="38"/>
                </a:lnTo>
                <a:lnTo>
                  <a:pt x="568" y="41"/>
                </a:lnTo>
                <a:lnTo>
                  <a:pt x="565" y="45"/>
                </a:lnTo>
                <a:lnTo>
                  <a:pt x="564" y="48"/>
                </a:lnTo>
                <a:lnTo>
                  <a:pt x="562" y="52"/>
                </a:lnTo>
                <a:lnTo>
                  <a:pt x="562" y="55"/>
                </a:lnTo>
                <a:lnTo>
                  <a:pt x="564" y="59"/>
                </a:lnTo>
                <a:lnTo>
                  <a:pt x="565" y="62"/>
                </a:lnTo>
                <a:lnTo>
                  <a:pt x="568" y="66"/>
                </a:lnTo>
                <a:lnTo>
                  <a:pt x="571" y="69"/>
                </a:lnTo>
                <a:lnTo>
                  <a:pt x="576" y="70"/>
                </a:lnTo>
                <a:lnTo>
                  <a:pt x="582" y="73"/>
                </a:lnTo>
                <a:lnTo>
                  <a:pt x="613" y="80"/>
                </a:lnTo>
                <a:lnTo>
                  <a:pt x="627" y="83"/>
                </a:lnTo>
                <a:lnTo>
                  <a:pt x="641" y="88"/>
                </a:lnTo>
                <a:lnTo>
                  <a:pt x="647" y="91"/>
                </a:lnTo>
                <a:lnTo>
                  <a:pt x="651" y="96"/>
                </a:lnTo>
                <a:lnTo>
                  <a:pt x="656" y="100"/>
                </a:lnTo>
                <a:lnTo>
                  <a:pt x="660" y="105"/>
                </a:lnTo>
                <a:lnTo>
                  <a:pt x="663" y="111"/>
                </a:lnTo>
                <a:lnTo>
                  <a:pt x="665" y="118"/>
                </a:lnTo>
                <a:lnTo>
                  <a:pt x="665" y="122"/>
                </a:lnTo>
                <a:lnTo>
                  <a:pt x="667" y="127"/>
                </a:lnTo>
                <a:lnTo>
                  <a:pt x="667" y="135"/>
                </a:lnTo>
                <a:lnTo>
                  <a:pt x="667" y="141"/>
                </a:lnTo>
                <a:lnTo>
                  <a:pt x="665" y="146"/>
                </a:lnTo>
                <a:lnTo>
                  <a:pt x="663" y="158"/>
                </a:lnTo>
                <a:lnTo>
                  <a:pt x="658" y="167"/>
                </a:lnTo>
                <a:lnTo>
                  <a:pt x="657" y="172"/>
                </a:lnTo>
                <a:lnTo>
                  <a:pt x="654" y="176"/>
                </a:lnTo>
                <a:lnTo>
                  <a:pt x="647" y="183"/>
                </a:lnTo>
                <a:lnTo>
                  <a:pt x="640" y="189"/>
                </a:lnTo>
                <a:lnTo>
                  <a:pt x="631" y="194"/>
                </a:lnTo>
                <a:lnTo>
                  <a:pt x="623" y="198"/>
                </a:lnTo>
                <a:lnTo>
                  <a:pt x="613" y="201"/>
                </a:lnTo>
                <a:lnTo>
                  <a:pt x="603" y="204"/>
                </a:lnTo>
                <a:lnTo>
                  <a:pt x="593" y="204"/>
                </a:lnTo>
                <a:lnTo>
                  <a:pt x="582" y="204"/>
                </a:lnTo>
                <a:lnTo>
                  <a:pt x="572" y="203"/>
                </a:lnTo>
                <a:lnTo>
                  <a:pt x="561" y="201"/>
                </a:lnTo>
                <a:lnTo>
                  <a:pt x="551" y="197"/>
                </a:lnTo>
                <a:lnTo>
                  <a:pt x="541" y="193"/>
                </a:lnTo>
                <a:lnTo>
                  <a:pt x="541" y="203"/>
                </a:lnTo>
                <a:lnTo>
                  <a:pt x="524" y="20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4" name="Freeform 173">
            <a:extLst>
              <a:ext uri="{FF2B5EF4-FFF2-40B4-BE49-F238E27FC236}">
                <a16:creationId xmlns:a16="http://schemas.microsoft.com/office/drawing/2014/main" id="{9370AA67-EF87-89CA-7C26-CCBBCD5ACFD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62897" y="4221096"/>
            <a:ext cx="530075" cy="108000"/>
          </a:xfrm>
          <a:custGeom>
            <a:avLst/>
            <a:gdLst>
              <a:gd name="T0" fmla="*/ 384 w 1815"/>
              <a:gd name="T1" fmla="*/ 369 h 370"/>
              <a:gd name="T2" fmla="*/ 41 w 1815"/>
              <a:gd name="T3" fmla="*/ 283 h 370"/>
              <a:gd name="T4" fmla="*/ 182 w 1815"/>
              <a:gd name="T5" fmla="*/ 293 h 370"/>
              <a:gd name="T6" fmla="*/ 199 w 1815"/>
              <a:gd name="T7" fmla="*/ 119 h 370"/>
              <a:gd name="T8" fmla="*/ 75 w 1815"/>
              <a:gd name="T9" fmla="*/ 93 h 370"/>
              <a:gd name="T10" fmla="*/ 88 w 1815"/>
              <a:gd name="T11" fmla="*/ 80 h 370"/>
              <a:gd name="T12" fmla="*/ 88 w 1815"/>
              <a:gd name="T13" fmla="*/ 35 h 370"/>
              <a:gd name="T14" fmla="*/ 71 w 1815"/>
              <a:gd name="T15" fmla="*/ 77 h 370"/>
              <a:gd name="T16" fmla="*/ 174 w 1815"/>
              <a:gd name="T17" fmla="*/ 49 h 370"/>
              <a:gd name="T18" fmla="*/ 129 w 1815"/>
              <a:gd name="T19" fmla="*/ 57 h 370"/>
              <a:gd name="T20" fmla="*/ 188 w 1815"/>
              <a:gd name="T21" fmla="*/ 98 h 370"/>
              <a:gd name="T22" fmla="*/ 247 w 1815"/>
              <a:gd name="T23" fmla="*/ 306 h 370"/>
              <a:gd name="T24" fmla="*/ 146 w 1815"/>
              <a:gd name="T25" fmla="*/ 232 h 370"/>
              <a:gd name="T26" fmla="*/ 93 w 1815"/>
              <a:gd name="T27" fmla="*/ 243 h 370"/>
              <a:gd name="T28" fmla="*/ 133 w 1815"/>
              <a:gd name="T29" fmla="*/ 139 h 370"/>
              <a:gd name="T30" fmla="*/ 1811 w 1815"/>
              <a:gd name="T31" fmla="*/ 294 h 370"/>
              <a:gd name="T32" fmla="*/ 1748 w 1815"/>
              <a:gd name="T33" fmla="*/ 283 h 370"/>
              <a:gd name="T34" fmla="*/ 1800 w 1815"/>
              <a:gd name="T35" fmla="*/ 139 h 370"/>
              <a:gd name="T36" fmla="*/ 1779 w 1815"/>
              <a:gd name="T37" fmla="*/ 159 h 370"/>
              <a:gd name="T38" fmla="*/ 1793 w 1815"/>
              <a:gd name="T39" fmla="*/ 279 h 370"/>
              <a:gd name="T40" fmla="*/ 1656 w 1815"/>
              <a:gd name="T41" fmla="*/ 138 h 370"/>
              <a:gd name="T42" fmla="*/ 1578 w 1815"/>
              <a:gd name="T43" fmla="*/ 138 h 370"/>
              <a:gd name="T44" fmla="*/ 1514 w 1815"/>
              <a:gd name="T45" fmla="*/ 165 h 370"/>
              <a:gd name="T46" fmla="*/ 1540 w 1815"/>
              <a:gd name="T47" fmla="*/ 166 h 370"/>
              <a:gd name="T48" fmla="*/ 1435 w 1815"/>
              <a:gd name="T49" fmla="*/ 304 h 370"/>
              <a:gd name="T50" fmla="*/ 1324 w 1815"/>
              <a:gd name="T51" fmla="*/ 232 h 370"/>
              <a:gd name="T52" fmla="*/ 1288 w 1815"/>
              <a:gd name="T53" fmla="*/ 306 h 370"/>
              <a:gd name="T54" fmla="*/ 1288 w 1815"/>
              <a:gd name="T55" fmla="*/ 283 h 370"/>
              <a:gd name="T56" fmla="*/ 1267 w 1815"/>
              <a:gd name="T57" fmla="*/ 212 h 370"/>
              <a:gd name="T58" fmla="*/ 1288 w 1815"/>
              <a:gd name="T59" fmla="*/ 136 h 370"/>
              <a:gd name="T60" fmla="*/ 1303 w 1815"/>
              <a:gd name="T61" fmla="*/ 163 h 370"/>
              <a:gd name="T62" fmla="*/ 1287 w 1815"/>
              <a:gd name="T63" fmla="*/ 198 h 370"/>
              <a:gd name="T64" fmla="*/ 1119 w 1815"/>
              <a:gd name="T65" fmla="*/ 138 h 370"/>
              <a:gd name="T66" fmla="*/ 1065 w 1815"/>
              <a:gd name="T67" fmla="*/ 304 h 370"/>
              <a:gd name="T68" fmla="*/ 1038 w 1815"/>
              <a:gd name="T69" fmla="*/ 162 h 370"/>
              <a:gd name="T70" fmla="*/ 920 w 1815"/>
              <a:gd name="T71" fmla="*/ 274 h 370"/>
              <a:gd name="T72" fmla="*/ 961 w 1815"/>
              <a:gd name="T73" fmla="*/ 294 h 370"/>
              <a:gd name="T74" fmla="*/ 897 w 1815"/>
              <a:gd name="T75" fmla="*/ 283 h 370"/>
              <a:gd name="T76" fmla="*/ 949 w 1815"/>
              <a:gd name="T77" fmla="*/ 139 h 370"/>
              <a:gd name="T78" fmla="*/ 863 w 1815"/>
              <a:gd name="T79" fmla="*/ 273 h 370"/>
              <a:gd name="T80" fmla="*/ 853 w 1815"/>
              <a:gd name="T81" fmla="*/ 210 h 370"/>
              <a:gd name="T82" fmla="*/ 886 w 1815"/>
              <a:gd name="T83" fmla="*/ 273 h 370"/>
              <a:gd name="T84" fmla="*/ 869 w 1815"/>
              <a:gd name="T85" fmla="*/ 141 h 370"/>
              <a:gd name="T86" fmla="*/ 785 w 1815"/>
              <a:gd name="T87" fmla="*/ 170 h 370"/>
              <a:gd name="T88" fmla="*/ 798 w 1815"/>
              <a:gd name="T89" fmla="*/ 228 h 370"/>
              <a:gd name="T90" fmla="*/ 766 w 1815"/>
              <a:gd name="T91" fmla="*/ 304 h 370"/>
              <a:gd name="T92" fmla="*/ 805 w 1815"/>
              <a:gd name="T93" fmla="*/ 217 h 370"/>
              <a:gd name="T94" fmla="*/ 732 w 1815"/>
              <a:gd name="T95" fmla="*/ 304 h 370"/>
              <a:gd name="T96" fmla="*/ 599 w 1815"/>
              <a:gd name="T97" fmla="*/ 232 h 370"/>
              <a:gd name="T98" fmla="*/ 564 w 1815"/>
              <a:gd name="T99" fmla="*/ 306 h 370"/>
              <a:gd name="T100" fmla="*/ 564 w 1815"/>
              <a:gd name="T101" fmla="*/ 283 h 370"/>
              <a:gd name="T102" fmla="*/ 542 w 1815"/>
              <a:gd name="T103" fmla="*/ 212 h 370"/>
              <a:gd name="T104" fmla="*/ 564 w 1815"/>
              <a:gd name="T105" fmla="*/ 136 h 370"/>
              <a:gd name="T106" fmla="*/ 576 w 1815"/>
              <a:gd name="T107" fmla="*/ 162 h 370"/>
              <a:gd name="T108" fmla="*/ 588 w 1815"/>
              <a:gd name="T109" fmla="*/ 219 h 370"/>
              <a:gd name="T110" fmla="*/ 482 w 1815"/>
              <a:gd name="T111" fmla="*/ 282 h 370"/>
              <a:gd name="T112" fmla="*/ 518 w 1815"/>
              <a:gd name="T113" fmla="*/ 298 h 370"/>
              <a:gd name="T114" fmla="*/ 456 w 1815"/>
              <a:gd name="T115" fmla="*/ 167 h 370"/>
              <a:gd name="T116" fmla="*/ 518 w 1815"/>
              <a:gd name="T117" fmla="*/ 145 h 370"/>
              <a:gd name="T118" fmla="*/ 516 w 1815"/>
              <a:gd name="T119" fmla="*/ 129 h 3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815" h="370">
                <a:moveTo>
                  <a:pt x="0" y="366"/>
                </a:moveTo>
                <a:lnTo>
                  <a:pt x="0" y="4"/>
                </a:lnTo>
                <a:lnTo>
                  <a:pt x="0" y="2"/>
                </a:lnTo>
                <a:lnTo>
                  <a:pt x="1" y="1"/>
                </a:lnTo>
                <a:lnTo>
                  <a:pt x="3" y="0"/>
                </a:lnTo>
                <a:lnTo>
                  <a:pt x="4" y="0"/>
                </a:lnTo>
                <a:lnTo>
                  <a:pt x="381" y="0"/>
                </a:lnTo>
                <a:lnTo>
                  <a:pt x="383" y="0"/>
                </a:lnTo>
                <a:lnTo>
                  <a:pt x="384" y="1"/>
                </a:lnTo>
                <a:lnTo>
                  <a:pt x="386" y="2"/>
                </a:lnTo>
                <a:lnTo>
                  <a:pt x="386" y="4"/>
                </a:lnTo>
                <a:lnTo>
                  <a:pt x="386" y="366"/>
                </a:lnTo>
                <a:lnTo>
                  <a:pt x="386" y="368"/>
                </a:lnTo>
                <a:lnTo>
                  <a:pt x="384" y="369"/>
                </a:lnTo>
                <a:lnTo>
                  <a:pt x="383" y="370"/>
                </a:lnTo>
                <a:lnTo>
                  <a:pt x="381" y="370"/>
                </a:lnTo>
                <a:lnTo>
                  <a:pt x="4" y="370"/>
                </a:lnTo>
                <a:lnTo>
                  <a:pt x="3" y="370"/>
                </a:lnTo>
                <a:lnTo>
                  <a:pt x="1" y="369"/>
                </a:lnTo>
                <a:lnTo>
                  <a:pt x="0" y="368"/>
                </a:lnTo>
                <a:lnTo>
                  <a:pt x="0" y="366"/>
                </a:lnTo>
                <a:close/>
                <a:moveTo>
                  <a:pt x="24" y="231"/>
                </a:moveTo>
                <a:lnTo>
                  <a:pt x="25" y="242"/>
                </a:lnTo>
                <a:lnTo>
                  <a:pt x="27" y="252"/>
                </a:lnTo>
                <a:lnTo>
                  <a:pt x="28" y="260"/>
                </a:lnTo>
                <a:lnTo>
                  <a:pt x="32" y="269"/>
                </a:lnTo>
                <a:lnTo>
                  <a:pt x="37" y="276"/>
                </a:lnTo>
                <a:lnTo>
                  <a:pt x="41" y="283"/>
                </a:lnTo>
                <a:lnTo>
                  <a:pt x="47" y="289"/>
                </a:lnTo>
                <a:lnTo>
                  <a:pt x="54" y="294"/>
                </a:lnTo>
                <a:lnTo>
                  <a:pt x="59" y="298"/>
                </a:lnTo>
                <a:lnTo>
                  <a:pt x="68" y="301"/>
                </a:lnTo>
                <a:lnTo>
                  <a:pt x="75" y="304"/>
                </a:lnTo>
                <a:lnTo>
                  <a:pt x="83" y="307"/>
                </a:lnTo>
                <a:lnTo>
                  <a:pt x="100" y="310"/>
                </a:lnTo>
                <a:lnTo>
                  <a:pt x="119" y="311"/>
                </a:lnTo>
                <a:lnTo>
                  <a:pt x="136" y="310"/>
                </a:lnTo>
                <a:lnTo>
                  <a:pt x="153" y="307"/>
                </a:lnTo>
                <a:lnTo>
                  <a:pt x="161" y="304"/>
                </a:lnTo>
                <a:lnTo>
                  <a:pt x="168" y="301"/>
                </a:lnTo>
                <a:lnTo>
                  <a:pt x="175" y="297"/>
                </a:lnTo>
                <a:lnTo>
                  <a:pt x="182" y="293"/>
                </a:lnTo>
                <a:lnTo>
                  <a:pt x="189" y="287"/>
                </a:lnTo>
                <a:lnTo>
                  <a:pt x="195" y="282"/>
                </a:lnTo>
                <a:lnTo>
                  <a:pt x="199" y="276"/>
                </a:lnTo>
                <a:lnTo>
                  <a:pt x="203" y="267"/>
                </a:lnTo>
                <a:lnTo>
                  <a:pt x="208" y="260"/>
                </a:lnTo>
                <a:lnTo>
                  <a:pt x="210" y="251"/>
                </a:lnTo>
                <a:lnTo>
                  <a:pt x="212" y="241"/>
                </a:lnTo>
                <a:lnTo>
                  <a:pt x="212" y="231"/>
                </a:lnTo>
                <a:lnTo>
                  <a:pt x="212" y="166"/>
                </a:lnTo>
                <a:lnTo>
                  <a:pt x="212" y="155"/>
                </a:lnTo>
                <a:lnTo>
                  <a:pt x="210" y="145"/>
                </a:lnTo>
                <a:lnTo>
                  <a:pt x="208" y="136"/>
                </a:lnTo>
                <a:lnTo>
                  <a:pt x="203" y="128"/>
                </a:lnTo>
                <a:lnTo>
                  <a:pt x="199" y="119"/>
                </a:lnTo>
                <a:lnTo>
                  <a:pt x="195" y="114"/>
                </a:lnTo>
                <a:lnTo>
                  <a:pt x="189" y="108"/>
                </a:lnTo>
                <a:lnTo>
                  <a:pt x="182" y="102"/>
                </a:lnTo>
                <a:lnTo>
                  <a:pt x="175" y="98"/>
                </a:lnTo>
                <a:lnTo>
                  <a:pt x="168" y="94"/>
                </a:lnTo>
                <a:lnTo>
                  <a:pt x="161" y="91"/>
                </a:lnTo>
                <a:lnTo>
                  <a:pt x="153" y="88"/>
                </a:lnTo>
                <a:lnTo>
                  <a:pt x="144" y="87"/>
                </a:lnTo>
                <a:lnTo>
                  <a:pt x="136" y="86"/>
                </a:lnTo>
                <a:lnTo>
                  <a:pt x="117" y="84"/>
                </a:lnTo>
                <a:lnTo>
                  <a:pt x="99" y="86"/>
                </a:lnTo>
                <a:lnTo>
                  <a:pt x="90" y="87"/>
                </a:lnTo>
                <a:lnTo>
                  <a:pt x="82" y="90"/>
                </a:lnTo>
                <a:lnTo>
                  <a:pt x="75" y="93"/>
                </a:lnTo>
                <a:lnTo>
                  <a:pt x="66" y="95"/>
                </a:lnTo>
                <a:lnTo>
                  <a:pt x="59" y="100"/>
                </a:lnTo>
                <a:lnTo>
                  <a:pt x="52" y="104"/>
                </a:lnTo>
                <a:lnTo>
                  <a:pt x="47" y="110"/>
                </a:lnTo>
                <a:lnTo>
                  <a:pt x="41" y="115"/>
                </a:lnTo>
                <a:lnTo>
                  <a:pt x="37" y="122"/>
                </a:lnTo>
                <a:lnTo>
                  <a:pt x="32" y="129"/>
                </a:lnTo>
                <a:lnTo>
                  <a:pt x="28" y="138"/>
                </a:lnTo>
                <a:lnTo>
                  <a:pt x="27" y="146"/>
                </a:lnTo>
                <a:lnTo>
                  <a:pt x="25" y="156"/>
                </a:lnTo>
                <a:lnTo>
                  <a:pt x="24" y="166"/>
                </a:lnTo>
                <a:lnTo>
                  <a:pt x="24" y="231"/>
                </a:lnTo>
                <a:close/>
                <a:moveTo>
                  <a:pt x="83" y="80"/>
                </a:moveTo>
                <a:lnTo>
                  <a:pt x="88" y="80"/>
                </a:lnTo>
                <a:lnTo>
                  <a:pt x="92" y="79"/>
                </a:lnTo>
                <a:lnTo>
                  <a:pt x="96" y="77"/>
                </a:lnTo>
                <a:lnTo>
                  <a:pt x="99" y="74"/>
                </a:lnTo>
                <a:lnTo>
                  <a:pt x="102" y="70"/>
                </a:lnTo>
                <a:lnTo>
                  <a:pt x="105" y="67"/>
                </a:lnTo>
                <a:lnTo>
                  <a:pt x="106" y="63"/>
                </a:lnTo>
                <a:lnTo>
                  <a:pt x="106" y="57"/>
                </a:lnTo>
                <a:lnTo>
                  <a:pt x="106" y="53"/>
                </a:lnTo>
                <a:lnTo>
                  <a:pt x="105" y="49"/>
                </a:lnTo>
                <a:lnTo>
                  <a:pt x="102" y="45"/>
                </a:lnTo>
                <a:lnTo>
                  <a:pt x="99" y="42"/>
                </a:lnTo>
                <a:lnTo>
                  <a:pt x="96" y="39"/>
                </a:lnTo>
                <a:lnTo>
                  <a:pt x="92" y="36"/>
                </a:lnTo>
                <a:lnTo>
                  <a:pt x="88" y="35"/>
                </a:lnTo>
                <a:lnTo>
                  <a:pt x="83" y="35"/>
                </a:lnTo>
                <a:lnTo>
                  <a:pt x="79" y="35"/>
                </a:lnTo>
                <a:lnTo>
                  <a:pt x="75" y="36"/>
                </a:lnTo>
                <a:lnTo>
                  <a:pt x="71" y="39"/>
                </a:lnTo>
                <a:lnTo>
                  <a:pt x="66" y="42"/>
                </a:lnTo>
                <a:lnTo>
                  <a:pt x="64" y="45"/>
                </a:lnTo>
                <a:lnTo>
                  <a:pt x="62" y="49"/>
                </a:lnTo>
                <a:lnTo>
                  <a:pt x="61" y="53"/>
                </a:lnTo>
                <a:lnTo>
                  <a:pt x="61" y="57"/>
                </a:lnTo>
                <a:lnTo>
                  <a:pt x="61" y="63"/>
                </a:lnTo>
                <a:lnTo>
                  <a:pt x="62" y="67"/>
                </a:lnTo>
                <a:lnTo>
                  <a:pt x="64" y="70"/>
                </a:lnTo>
                <a:lnTo>
                  <a:pt x="66" y="74"/>
                </a:lnTo>
                <a:lnTo>
                  <a:pt x="71" y="77"/>
                </a:lnTo>
                <a:lnTo>
                  <a:pt x="75" y="79"/>
                </a:lnTo>
                <a:lnTo>
                  <a:pt x="79" y="80"/>
                </a:lnTo>
                <a:lnTo>
                  <a:pt x="83" y="80"/>
                </a:lnTo>
                <a:close/>
                <a:moveTo>
                  <a:pt x="153" y="80"/>
                </a:moveTo>
                <a:lnTo>
                  <a:pt x="157" y="80"/>
                </a:lnTo>
                <a:lnTo>
                  <a:pt x="161" y="79"/>
                </a:lnTo>
                <a:lnTo>
                  <a:pt x="165" y="77"/>
                </a:lnTo>
                <a:lnTo>
                  <a:pt x="168" y="74"/>
                </a:lnTo>
                <a:lnTo>
                  <a:pt x="171" y="70"/>
                </a:lnTo>
                <a:lnTo>
                  <a:pt x="174" y="67"/>
                </a:lnTo>
                <a:lnTo>
                  <a:pt x="175" y="63"/>
                </a:lnTo>
                <a:lnTo>
                  <a:pt x="175" y="57"/>
                </a:lnTo>
                <a:lnTo>
                  <a:pt x="175" y="53"/>
                </a:lnTo>
                <a:lnTo>
                  <a:pt x="174" y="49"/>
                </a:lnTo>
                <a:lnTo>
                  <a:pt x="171" y="45"/>
                </a:lnTo>
                <a:lnTo>
                  <a:pt x="168" y="42"/>
                </a:lnTo>
                <a:lnTo>
                  <a:pt x="165" y="39"/>
                </a:lnTo>
                <a:lnTo>
                  <a:pt x="161" y="36"/>
                </a:lnTo>
                <a:lnTo>
                  <a:pt x="157" y="35"/>
                </a:lnTo>
                <a:lnTo>
                  <a:pt x="153" y="35"/>
                </a:lnTo>
                <a:lnTo>
                  <a:pt x="147" y="35"/>
                </a:lnTo>
                <a:lnTo>
                  <a:pt x="143" y="36"/>
                </a:lnTo>
                <a:lnTo>
                  <a:pt x="140" y="39"/>
                </a:lnTo>
                <a:lnTo>
                  <a:pt x="136" y="42"/>
                </a:lnTo>
                <a:lnTo>
                  <a:pt x="133" y="45"/>
                </a:lnTo>
                <a:lnTo>
                  <a:pt x="131" y="49"/>
                </a:lnTo>
                <a:lnTo>
                  <a:pt x="130" y="53"/>
                </a:lnTo>
                <a:lnTo>
                  <a:pt x="129" y="57"/>
                </a:lnTo>
                <a:lnTo>
                  <a:pt x="130" y="63"/>
                </a:lnTo>
                <a:lnTo>
                  <a:pt x="131" y="67"/>
                </a:lnTo>
                <a:lnTo>
                  <a:pt x="133" y="70"/>
                </a:lnTo>
                <a:lnTo>
                  <a:pt x="136" y="74"/>
                </a:lnTo>
                <a:lnTo>
                  <a:pt x="140" y="77"/>
                </a:lnTo>
                <a:lnTo>
                  <a:pt x="143" y="79"/>
                </a:lnTo>
                <a:lnTo>
                  <a:pt x="147" y="80"/>
                </a:lnTo>
                <a:lnTo>
                  <a:pt x="153" y="80"/>
                </a:lnTo>
                <a:close/>
                <a:moveTo>
                  <a:pt x="188" y="87"/>
                </a:moveTo>
                <a:lnTo>
                  <a:pt x="186" y="87"/>
                </a:lnTo>
                <a:lnTo>
                  <a:pt x="186" y="88"/>
                </a:lnTo>
                <a:lnTo>
                  <a:pt x="186" y="94"/>
                </a:lnTo>
                <a:lnTo>
                  <a:pt x="186" y="97"/>
                </a:lnTo>
                <a:lnTo>
                  <a:pt x="188" y="98"/>
                </a:lnTo>
                <a:lnTo>
                  <a:pt x="192" y="102"/>
                </a:lnTo>
                <a:lnTo>
                  <a:pt x="196" y="107"/>
                </a:lnTo>
                <a:lnTo>
                  <a:pt x="201" y="111"/>
                </a:lnTo>
                <a:lnTo>
                  <a:pt x="203" y="115"/>
                </a:lnTo>
                <a:lnTo>
                  <a:pt x="209" y="125"/>
                </a:lnTo>
                <a:lnTo>
                  <a:pt x="215" y="135"/>
                </a:lnTo>
                <a:lnTo>
                  <a:pt x="216" y="136"/>
                </a:lnTo>
                <a:lnTo>
                  <a:pt x="218" y="138"/>
                </a:lnTo>
                <a:lnTo>
                  <a:pt x="242" y="138"/>
                </a:lnTo>
                <a:lnTo>
                  <a:pt x="243" y="138"/>
                </a:lnTo>
                <a:lnTo>
                  <a:pt x="244" y="139"/>
                </a:lnTo>
                <a:lnTo>
                  <a:pt x="244" y="304"/>
                </a:lnTo>
                <a:lnTo>
                  <a:pt x="244" y="306"/>
                </a:lnTo>
                <a:lnTo>
                  <a:pt x="247" y="306"/>
                </a:lnTo>
                <a:lnTo>
                  <a:pt x="308" y="306"/>
                </a:lnTo>
                <a:lnTo>
                  <a:pt x="309" y="306"/>
                </a:lnTo>
                <a:lnTo>
                  <a:pt x="311" y="304"/>
                </a:lnTo>
                <a:lnTo>
                  <a:pt x="311" y="139"/>
                </a:lnTo>
                <a:lnTo>
                  <a:pt x="311" y="138"/>
                </a:lnTo>
                <a:lnTo>
                  <a:pt x="314" y="138"/>
                </a:lnTo>
                <a:lnTo>
                  <a:pt x="367" y="138"/>
                </a:lnTo>
                <a:lnTo>
                  <a:pt x="369" y="136"/>
                </a:lnTo>
                <a:lnTo>
                  <a:pt x="369" y="135"/>
                </a:lnTo>
                <a:lnTo>
                  <a:pt x="369" y="88"/>
                </a:lnTo>
                <a:lnTo>
                  <a:pt x="369" y="87"/>
                </a:lnTo>
                <a:lnTo>
                  <a:pt x="367" y="87"/>
                </a:lnTo>
                <a:lnTo>
                  <a:pt x="188" y="87"/>
                </a:lnTo>
                <a:close/>
                <a:moveTo>
                  <a:pt x="146" y="232"/>
                </a:moveTo>
                <a:lnTo>
                  <a:pt x="146" y="238"/>
                </a:lnTo>
                <a:lnTo>
                  <a:pt x="144" y="243"/>
                </a:lnTo>
                <a:lnTo>
                  <a:pt x="141" y="248"/>
                </a:lnTo>
                <a:lnTo>
                  <a:pt x="138" y="252"/>
                </a:lnTo>
                <a:lnTo>
                  <a:pt x="134" y="256"/>
                </a:lnTo>
                <a:lnTo>
                  <a:pt x="130" y="258"/>
                </a:lnTo>
                <a:lnTo>
                  <a:pt x="124" y="259"/>
                </a:lnTo>
                <a:lnTo>
                  <a:pt x="119" y="260"/>
                </a:lnTo>
                <a:lnTo>
                  <a:pt x="112" y="259"/>
                </a:lnTo>
                <a:lnTo>
                  <a:pt x="106" y="258"/>
                </a:lnTo>
                <a:lnTo>
                  <a:pt x="102" y="256"/>
                </a:lnTo>
                <a:lnTo>
                  <a:pt x="97" y="252"/>
                </a:lnTo>
                <a:lnTo>
                  <a:pt x="95" y="248"/>
                </a:lnTo>
                <a:lnTo>
                  <a:pt x="93" y="243"/>
                </a:lnTo>
                <a:lnTo>
                  <a:pt x="92" y="238"/>
                </a:lnTo>
                <a:lnTo>
                  <a:pt x="90" y="231"/>
                </a:lnTo>
                <a:lnTo>
                  <a:pt x="90" y="165"/>
                </a:lnTo>
                <a:lnTo>
                  <a:pt x="92" y="157"/>
                </a:lnTo>
                <a:lnTo>
                  <a:pt x="93" y="152"/>
                </a:lnTo>
                <a:lnTo>
                  <a:pt x="95" y="146"/>
                </a:lnTo>
                <a:lnTo>
                  <a:pt x="97" y="143"/>
                </a:lnTo>
                <a:lnTo>
                  <a:pt x="102" y="139"/>
                </a:lnTo>
                <a:lnTo>
                  <a:pt x="106" y="138"/>
                </a:lnTo>
                <a:lnTo>
                  <a:pt x="112" y="136"/>
                </a:lnTo>
                <a:lnTo>
                  <a:pt x="117" y="136"/>
                </a:lnTo>
                <a:lnTo>
                  <a:pt x="123" y="136"/>
                </a:lnTo>
                <a:lnTo>
                  <a:pt x="129" y="138"/>
                </a:lnTo>
                <a:lnTo>
                  <a:pt x="133" y="139"/>
                </a:lnTo>
                <a:lnTo>
                  <a:pt x="137" y="143"/>
                </a:lnTo>
                <a:lnTo>
                  <a:pt x="141" y="146"/>
                </a:lnTo>
                <a:lnTo>
                  <a:pt x="143" y="152"/>
                </a:lnTo>
                <a:lnTo>
                  <a:pt x="146" y="157"/>
                </a:lnTo>
                <a:lnTo>
                  <a:pt x="146" y="165"/>
                </a:lnTo>
                <a:lnTo>
                  <a:pt x="146" y="232"/>
                </a:lnTo>
                <a:close/>
                <a:moveTo>
                  <a:pt x="1793" y="235"/>
                </a:moveTo>
                <a:lnTo>
                  <a:pt x="1781" y="235"/>
                </a:lnTo>
                <a:lnTo>
                  <a:pt x="1781" y="214"/>
                </a:lnTo>
                <a:lnTo>
                  <a:pt x="1815" y="214"/>
                </a:lnTo>
                <a:lnTo>
                  <a:pt x="1815" y="274"/>
                </a:lnTo>
                <a:lnTo>
                  <a:pt x="1815" y="283"/>
                </a:lnTo>
                <a:lnTo>
                  <a:pt x="1814" y="289"/>
                </a:lnTo>
                <a:lnTo>
                  <a:pt x="1811" y="294"/>
                </a:lnTo>
                <a:lnTo>
                  <a:pt x="1810" y="296"/>
                </a:lnTo>
                <a:lnTo>
                  <a:pt x="1808" y="298"/>
                </a:lnTo>
                <a:lnTo>
                  <a:pt x="1804" y="301"/>
                </a:lnTo>
                <a:lnTo>
                  <a:pt x="1800" y="304"/>
                </a:lnTo>
                <a:lnTo>
                  <a:pt x="1794" y="306"/>
                </a:lnTo>
                <a:lnTo>
                  <a:pt x="1787" y="306"/>
                </a:lnTo>
                <a:lnTo>
                  <a:pt x="1776" y="306"/>
                </a:lnTo>
                <a:lnTo>
                  <a:pt x="1769" y="306"/>
                </a:lnTo>
                <a:lnTo>
                  <a:pt x="1763" y="304"/>
                </a:lnTo>
                <a:lnTo>
                  <a:pt x="1759" y="301"/>
                </a:lnTo>
                <a:lnTo>
                  <a:pt x="1755" y="298"/>
                </a:lnTo>
                <a:lnTo>
                  <a:pt x="1752" y="294"/>
                </a:lnTo>
                <a:lnTo>
                  <a:pt x="1749" y="289"/>
                </a:lnTo>
                <a:lnTo>
                  <a:pt x="1748" y="283"/>
                </a:lnTo>
                <a:lnTo>
                  <a:pt x="1748" y="274"/>
                </a:lnTo>
                <a:lnTo>
                  <a:pt x="1748" y="167"/>
                </a:lnTo>
                <a:lnTo>
                  <a:pt x="1748" y="160"/>
                </a:lnTo>
                <a:lnTo>
                  <a:pt x="1749" y="155"/>
                </a:lnTo>
                <a:lnTo>
                  <a:pt x="1752" y="149"/>
                </a:lnTo>
                <a:lnTo>
                  <a:pt x="1753" y="146"/>
                </a:lnTo>
                <a:lnTo>
                  <a:pt x="1755" y="145"/>
                </a:lnTo>
                <a:lnTo>
                  <a:pt x="1759" y="141"/>
                </a:lnTo>
                <a:lnTo>
                  <a:pt x="1763" y="139"/>
                </a:lnTo>
                <a:lnTo>
                  <a:pt x="1769" y="138"/>
                </a:lnTo>
                <a:lnTo>
                  <a:pt x="1776" y="136"/>
                </a:lnTo>
                <a:lnTo>
                  <a:pt x="1787" y="136"/>
                </a:lnTo>
                <a:lnTo>
                  <a:pt x="1794" y="138"/>
                </a:lnTo>
                <a:lnTo>
                  <a:pt x="1800" y="139"/>
                </a:lnTo>
                <a:lnTo>
                  <a:pt x="1804" y="141"/>
                </a:lnTo>
                <a:lnTo>
                  <a:pt x="1808" y="145"/>
                </a:lnTo>
                <a:lnTo>
                  <a:pt x="1811" y="149"/>
                </a:lnTo>
                <a:lnTo>
                  <a:pt x="1814" y="155"/>
                </a:lnTo>
                <a:lnTo>
                  <a:pt x="1814" y="160"/>
                </a:lnTo>
                <a:lnTo>
                  <a:pt x="1815" y="167"/>
                </a:lnTo>
                <a:lnTo>
                  <a:pt x="1815" y="188"/>
                </a:lnTo>
                <a:lnTo>
                  <a:pt x="1793" y="188"/>
                </a:lnTo>
                <a:lnTo>
                  <a:pt x="1793" y="169"/>
                </a:lnTo>
                <a:lnTo>
                  <a:pt x="1791" y="165"/>
                </a:lnTo>
                <a:lnTo>
                  <a:pt x="1790" y="162"/>
                </a:lnTo>
                <a:lnTo>
                  <a:pt x="1787" y="160"/>
                </a:lnTo>
                <a:lnTo>
                  <a:pt x="1784" y="159"/>
                </a:lnTo>
                <a:lnTo>
                  <a:pt x="1779" y="159"/>
                </a:lnTo>
                <a:lnTo>
                  <a:pt x="1776" y="160"/>
                </a:lnTo>
                <a:lnTo>
                  <a:pt x="1773" y="162"/>
                </a:lnTo>
                <a:lnTo>
                  <a:pt x="1772" y="165"/>
                </a:lnTo>
                <a:lnTo>
                  <a:pt x="1770" y="169"/>
                </a:lnTo>
                <a:lnTo>
                  <a:pt x="1770" y="274"/>
                </a:lnTo>
                <a:lnTo>
                  <a:pt x="1770" y="276"/>
                </a:lnTo>
                <a:lnTo>
                  <a:pt x="1772" y="279"/>
                </a:lnTo>
                <a:lnTo>
                  <a:pt x="1773" y="282"/>
                </a:lnTo>
                <a:lnTo>
                  <a:pt x="1776" y="283"/>
                </a:lnTo>
                <a:lnTo>
                  <a:pt x="1779" y="283"/>
                </a:lnTo>
                <a:lnTo>
                  <a:pt x="1784" y="283"/>
                </a:lnTo>
                <a:lnTo>
                  <a:pt x="1789" y="283"/>
                </a:lnTo>
                <a:lnTo>
                  <a:pt x="1791" y="282"/>
                </a:lnTo>
                <a:lnTo>
                  <a:pt x="1793" y="279"/>
                </a:lnTo>
                <a:lnTo>
                  <a:pt x="1793" y="274"/>
                </a:lnTo>
                <a:lnTo>
                  <a:pt x="1793" y="235"/>
                </a:lnTo>
                <a:close/>
                <a:moveTo>
                  <a:pt x="1715" y="242"/>
                </a:moveTo>
                <a:lnTo>
                  <a:pt x="1715" y="138"/>
                </a:lnTo>
                <a:lnTo>
                  <a:pt x="1736" y="138"/>
                </a:lnTo>
                <a:lnTo>
                  <a:pt x="1736" y="304"/>
                </a:lnTo>
                <a:lnTo>
                  <a:pt x="1711" y="304"/>
                </a:lnTo>
                <a:lnTo>
                  <a:pt x="1688" y="193"/>
                </a:lnTo>
                <a:lnTo>
                  <a:pt x="1688" y="304"/>
                </a:lnTo>
                <a:lnTo>
                  <a:pt x="1667" y="304"/>
                </a:lnTo>
                <a:lnTo>
                  <a:pt x="1667" y="138"/>
                </a:lnTo>
                <a:lnTo>
                  <a:pt x="1694" y="138"/>
                </a:lnTo>
                <a:lnTo>
                  <a:pt x="1715" y="242"/>
                </a:lnTo>
                <a:close/>
                <a:moveTo>
                  <a:pt x="1656" y="138"/>
                </a:moveTo>
                <a:lnTo>
                  <a:pt x="1656" y="304"/>
                </a:lnTo>
                <a:lnTo>
                  <a:pt x="1633" y="304"/>
                </a:lnTo>
                <a:lnTo>
                  <a:pt x="1633" y="138"/>
                </a:lnTo>
                <a:lnTo>
                  <a:pt x="1656" y="138"/>
                </a:lnTo>
                <a:close/>
                <a:moveTo>
                  <a:pt x="1601" y="242"/>
                </a:moveTo>
                <a:lnTo>
                  <a:pt x="1599" y="138"/>
                </a:lnTo>
                <a:lnTo>
                  <a:pt x="1620" y="138"/>
                </a:lnTo>
                <a:lnTo>
                  <a:pt x="1620" y="304"/>
                </a:lnTo>
                <a:lnTo>
                  <a:pt x="1595" y="304"/>
                </a:lnTo>
                <a:lnTo>
                  <a:pt x="1572" y="193"/>
                </a:lnTo>
                <a:lnTo>
                  <a:pt x="1572" y="304"/>
                </a:lnTo>
                <a:lnTo>
                  <a:pt x="1553" y="304"/>
                </a:lnTo>
                <a:lnTo>
                  <a:pt x="1553" y="138"/>
                </a:lnTo>
                <a:lnTo>
                  <a:pt x="1578" y="138"/>
                </a:lnTo>
                <a:lnTo>
                  <a:pt x="1601" y="242"/>
                </a:lnTo>
                <a:close/>
                <a:moveTo>
                  <a:pt x="1496" y="160"/>
                </a:moveTo>
                <a:lnTo>
                  <a:pt x="1496" y="282"/>
                </a:lnTo>
                <a:lnTo>
                  <a:pt x="1505" y="282"/>
                </a:lnTo>
                <a:lnTo>
                  <a:pt x="1510" y="282"/>
                </a:lnTo>
                <a:lnTo>
                  <a:pt x="1513" y="280"/>
                </a:lnTo>
                <a:lnTo>
                  <a:pt x="1514" y="279"/>
                </a:lnTo>
                <a:lnTo>
                  <a:pt x="1516" y="276"/>
                </a:lnTo>
                <a:lnTo>
                  <a:pt x="1517" y="274"/>
                </a:lnTo>
                <a:lnTo>
                  <a:pt x="1517" y="267"/>
                </a:lnTo>
                <a:lnTo>
                  <a:pt x="1517" y="176"/>
                </a:lnTo>
                <a:lnTo>
                  <a:pt x="1517" y="169"/>
                </a:lnTo>
                <a:lnTo>
                  <a:pt x="1516" y="166"/>
                </a:lnTo>
                <a:lnTo>
                  <a:pt x="1514" y="165"/>
                </a:lnTo>
                <a:lnTo>
                  <a:pt x="1510" y="162"/>
                </a:lnTo>
                <a:lnTo>
                  <a:pt x="1507" y="160"/>
                </a:lnTo>
                <a:lnTo>
                  <a:pt x="1505" y="160"/>
                </a:lnTo>
                <a:lnTo>
                  <a:pt x="1496" y="160"/>
                </a:lnTo>
                <a:close/>
                <a:moveTo>
                  <a:pt x="1473" y="304"/>
                </a:moveTo>
                <a:lnTo>
                  <a:pt x="1473" y="138"/>
                </a:lnTo>
                <a:lnTo>
                  <a:pt x="1507" y="138"/>
                </a:lnTo>
                <a:lnTo>
                  <a:pt x="1516" y="139"/>
                </a:lnTo>
                <a:lnTo>
                  <a:pt x="1522" y="141"/>
                </a:lnTo>
                <a:lnTo>
                  <a:pt x="1527" y="143"/>
                </a:lnTo>
                <a:lnTo>
                  <a:pt x="1533" y="148"/>
                </a:lnTo>
                <a:lnTo>
                  <a:pt x="1536" y="152"/>
                </a:lnTo>
                <a:lnTo>
                  <a:pt x="1538" y="159"/>
                </a:lnTo>
                <a:lnTo>
                  <a:pt x="1540" y="166"/>
                </a:lnTo>
                <a:lnTo>
                  <a:pt x="1540" y="174"/>
                </a:lnTo>
                <a:lnTo>
                  <a:pt x="1540" y="269"/>
                </a:lnTo>
                <a:lnTo>
                  <a:pt x="1540" y="277"/>
                </a:lnTo>
                <a:lnTo>
                  <a:pt x="1538" y="284"/>
                </a:lnTo>
                <a:lnTo>
                  <a:pt x="1536" y="290"/>
                </a:lnTo>
                <a:lnTo>
                  <a:pt x="1533" y="296"/>
                </a:lnTo>
                <a:lnTo>
                  <a:pt x="1527" y="300"/>
                </a:lnTo>
                <a:lnTo>
                  <a:pt x="1522" y="303"/>
                </a:lnTo>
                <a:lnTo>
                  <a:pt x="1516" y="304"/>
                </a:lnTo>
                <a:lnTo>
                  <a:pt x="1507" y="304"/>
                </a:lnTo>
                <a:lnTo>
                  <a:pt x="1473" y="304"/>
                </a:lnTo>
                <a:close/>
                <a:moveTo>
                  <a:pt x="1458" y="138"/>
                </a:moveTo>
                <a:lnTo>
                  <a:pt x="1458" y="304"/>
                </a:lnTo>
                <a:lnTo>
                  <a:pt x="1435" y="304"/>
                </a:lnTo>
                <a:lnTo>
                  <a:pt x="1435" y="138"/>
                </a:lnTo>
                <a:lnTo>
                  <a:pt x="1458" y="138"/>
                </a:lnTo>
                <a:close/>
                <a:moveTo>
                  <a:pt x="1406" y="304"/>
                </a:moveTo>
                <a:lnTo>
                  <a:pt x="1382" y="304"/>
                </a:lnTo>
                <a:lnTo>
                  <a:pt x="1382" y="162"/>
                </a:lnTo>
                <a:lnTo>
                  <a:pt x="1362" y="162"/>
                </a:lnTo>
                <a:lnTo>
                  <a:pt x="1362" y="138"/>
                </a:lnTo>
                <a:lnTo>
                  <a:pt x="1425" y="138"/>
                </a:lnTo>
                <a:lnTo>
                  <a:pt x="1425" y="162"/>
                </a:lnTo>
                <a:lnTo>
                  <a:pt x="1406" y="162"/>
                </a:lnTo>
                <a:lnTo>
                  <a:pt x="1406" y="304"/>
                </a:lnTo>
                <a:close/>
                <a:moveTo>
                  <a:pt x="1314" y="219"/>
                </a:moveTo>
                <a:lnTo>
                  <a:pt x="1320" y="225"/>
                </a:lnTo>
                <a:lnTo>
                  <a:pt x="1324" y="232"/>
                </a:lnTo>
                <a:lnTo>
                  <a:pt x="1325" y="235"/>
                </a:lnTo>
                <a:lnTo>
                  <a:pt x="1327" y="239"/>
                </a:lnTo>
                <a:lnTo>
                  <a:pt x="1327" y="248"/>
                </a:lnTo>
                <a:lnTo>
                  <a:pt x="1327" y="274"/>
                </a:lnTo>
                <a:lnTo>
                  <a:pt x="1327" y="283"/>
                </a:lnTo>
                <a:lnTo>
                  <a:pt x="1325" y="289"/>
                </a:lnTo>
                <a:lnTo>
                  <a:pt x="1322" y="294"/>
                </a:lnTo>
                <a:lnTo>
                  <a:pt x="1321" y="296"/>
                </a:lnTo>
                <a:lnTo>
                  <a:pt x="1320" y="298"/>
                </a:lnTo>
                <a:lnTo>
                  <a:pt x="1315" y="301"/>
                </a:lnTo>
                <a:lnTo>
                  <a:pt x="1311" y="304"/>
                </a:lnTo>
                <a:lnTo>
                  <a:pt x="1305" y="306"/>
                </a:lnTo>
                <a:lnTo>
                  <a:pt x="1298" y="306"/>
                </a:lnTo>
                <a:lnTo>
                  <a:pt x="1288" y="306"/>
                </a:lnTo>
                <a:lnTo>
                  <a:pt x="1283" y="306"/>
                </a:lnTo>
                <a:lnTo>
                  <a:pt x="1277" y="304"/>
                </a:lnTo>
                <a:lnTo>
                  <a:pt x="1271" y="301"/>
                </a:lnTo>
                <a:lnTo>
                  <a:pt x="1267" y="298"/>
                </a:lnTo>
                <a:lnTo>
                  <a:pt x="1264" y="294"/>
                </a:lnTo>
                <a:lnTo>
                  <a:pt x="1263" y="289"/>
                </a:lnTo>
                <a:lnTo>
                  <a:pt x="1262" y="283"/>
                </a:lnTo>
                <a:lnTo>
                  <a:pt x="1262" y="276"/>
                </a:lnTo>
                <a:lnTo>
                  <a:pt x="1262" y="246"/>
                </a:lnTo>
                <a:lnTo>
                  <a:pt x="1283" y="246"/>
                </a:lnTo>
                <a:lnTo>
                  <a:pt x="1283" y="274"/>
                </a:lnTo>
                <a:lnTo>
                  <a:pt x="1284" y="279"/>
                </a:lnTo>
                <a:lnTo>
                  <a:pt x="1286" y="282"/>
                </a:lnTo>
                <a:lnTo>
                  <a:pt x="1288" y="283"/>
                </a:lnTo>
                <a:lnTo>
                  <a:pt x="1293" y="284"/>
                </a:lnTo>
                <a:lnTo>
                  <a:pt x="1295" y="284"/>
                </a:lnTo>
                <a:lnTo>
                  <a:pt x="1298" y="283"/>
                </a:lnTo>
                <a:lnTo>
                  <a:pt x="1301" y="282"/>
                </a:lnTo>
                <a:lnTo>
                  <a:pt x="1304" y="279"/>
                </a:lnTo>
                <a:lnTo>
                  <a:pt x="1304" y="274"/>
                </a:lnTo>
                <a:lnTo>
                  <a:pt x="1304" y="252"/>
                </a:lnTo>
                <a:lnTo>
                  <a:pt x="1304" y="248"/>
                </a:lnTo>
                <a:lnTo>
                  <a:pt x="1303" y="243"/>
                </a:lnTo>
                <a:lnTo>
                  <a:pt x="1301" y="242"/>
                </a:lnTo>
                <a:lnTo>
                  <a:pt x="1300" y="241"/>
                </a:lnTo>
                <a:lnTo>
                  <a:pt x="1297" y="238"/>
                </a:lnTo>
                <a:lnTo>
                  <a:pt x="1274" y="219"/>
                </a:lnTo>
                <a:lnTo>
                  <a:pt x="1267" y="212"/>
                </a:lnTo>
                <a:lnTo>
                  <a:pt x="1264" y="207"/>
                </a:lnTo>
                <a:lnTo>
                  <a:pt x="1263" y="203"/>
                </a:lnTo>
                <a:lnTo>
                  <a:pt x="1262" y="200"/>
                </a:lnTo>
                <a:lnTo>
                  <a:pt x="1262" y="190"/>
                </a:lnTo>
                <a:lnTo>
                  <a:pt x="1262" y="167"/>
                </a:lnTo>
                <a:lnTo>
                  <a:pt x="1262" y="160"/>
                </a:lnTo>
                <a:lnTo>
                  <a:pt x="1263" y="155"/>
                </a:lnTo>
                <a:lnTo>
                  <a:pt x="1264" y="149"/>
                </a:lnTo>
                <a:lnTo>
                  <a:pt x="1266" y="146"/>
                </a:lnTo>
                <a:lnTo>
                  <a:pt x="1269" y="145"/>
                </a:lnTo>
                <a:lnTo>
                  <a:pt x="1271" y="141"/>
                </a:lnTo>
                <a:lnTo>
                  <a:pt x="1277" y="139"/>
                </a:lnTo>
                <a:lnTo>
                  <a:pt x="1283" y="138"/>
                </a:lnTo>
                <a:lnTo>
                  <a:pt x="1288" y="136"/>
                </a:lnTo>
                <a:lnTo>
                  <a:pt x="1298" y="136"/>
                </a:lnTo>
                <a:lnTo>
                  <a:pt x="1305" y="138"/>
                </a:lnTo>
                <a:lnTo>
                  <a:pt x="1311" y="139"/>
                </a:lnTo>
                <a:lnTo>
                  <a:pt x="1315" y="141"/>
                </a:lnTo>
                <a:lnTo>
                  <a:pt x="1320" y="145"/>
                </a:lnTo>
                <a:lnTo>
                  <a:pt x="1322" y="149"/>
                </a:lnTo>
                <a:lnTo>
                  <a:pt x="1324" y="155"/>
                </a:lnTo>
                <a:lnTo>
                  <a:pt x="1325" y="160"/>
                </a:lnTo>
                <a:lnTo>
                  <a:pt x="1327" y="167"/>
                </a:lnTo>
                <a:lnTo>
                  <a:pt x="1327" y="191"/>
                </a:lnTo>
                <a:lnTo>
                  <a:pt x="1304" y="191"/>
                </a:lnTo>
                <a:lnTo>
                  <a:pt x="1304" y="169"/>
                </a:lnTo>
                <a:lnTo>
                  <a:pt x="1303" y="165"/>
                </a:lnTo>
                <a:lnTo>
                  <a:pt x="1303" y="163"/>
                </a:lnTo>
                <a:lnTo>
                  <a:pt x="1301" y="162"/>
                </a:lnTo>
                <a:lnTo>
                  <a:pt x="1298" y="159"/>
                </a:lnTo>
                <a:lnTo>
                  <a:pt x="1295" y="159"/>
                </a:lnTo>
                <a:lnTo>
                  <a:pt x="1293" y="159"/>
                </a:lnTo>
                <a:lnTo>
                  <a:pt x="1288" y="159"/>
                </a:lnTo>
                <a:lnTo>
                  <a:pt x="1286" y="162"/>
                </a:lnTo>
                <a:lnTo>
                  <a:pt x="1286" y="163"/>
                </a:lnTo>
                <a:lnTo>
                  <a:pt x="1284" y="165"/>
                </a:lnTo>
                <a:lnTo>
                  <a:pt x="1284" y="169"/>
                </a:lnTo>
                <a:lnTo>
                  <a:pt x="1284" y="187"/>
                </a:lnTo>
                <a:lnTo>
                  <a:pt x="1284" y="191"/>
                </a:lnTo>
                <a:lnTo>
                  <a:pt x="1286" y="196"/>
                </a:lnTo>
                <a:lnTo>
                  <a:pt x="1286" y="197"/>
                </a:lnTo>
                <a:lnTo>
                  <a:pt x="1287" y="198"/>
                </a:lnTo>
                <a:lnTo>
                  <a:pt x="1290" y="200"/>
                </a:lnTo>
                <a:lnTo>
                  <a:pt x="1314" y="219"/>
                </a:lnTo>
                <a:close/>
                <a:moveTo>
                  <a:pt x="1229" y="242"/>
                </a:moveTo>
                <a:lnTo>
                  <a:pt x="1229" y="138"/>
                </a:lnTo>
                <a:lnTo>
                  <a:pt x="1250" y="138"/>
                </a:lnTo>
                <a:lnTo>
                  <a:pt x="1250" y="304"/>
                </a:lnTo>
                <a:lnTo>
                  <a:pt x="1225" y="304"/>
                </a:lnTo>
                <a:lnTo>
                  <a:pt x="1201" y="193"/>
                </a:lnTo>
                <a:lnTo>
                  <a:pt x="1202" y="304"/>
                </a:lnTo>
                <a:lnTo>
                  <a:pt x="1181" y="304"/>
                </a:lnTo>
                <a:lnTo>
                  <a:pt x="1181" y="138"/>
                </a:lnTo>
                <a:lnTo>
                  <a:pt x="1208" y="138"/>
                </a:lnTo>
                <a:lnTo>
                  <a:pt x="1229" y="242"/>
                </a:lnTo>
                <a:close/>
                <a:moveTo>
                  <a:pt x="1119" y="138"/>
                </a:moveTo>
                <a:lnTo>
                  <a:pt x="1170" y="138"/>
                </a:lnTo>
                <a:lnTo>
                  <a:pt x="1170" y="162"/>
                </a:lnTo>
                <a:lnTo>
                  <a:pt x="1141" y="162"/>
                </a:lnTo>
                <a:lnTo>
                  <a:pt x="1141" y="208"/>
                </a:lnTo>
                <a:lnTo>
                  <a:pt x="1168" y="208"/>
                </a:lnTo>
                <a:lnTo>
                  <a:pt x="1168" y="231"/>
                </a:lnTo>
                <a:lnTo>
                  <a:pt x="1141" y="231"/>
                </a:lnTo>
                <a:lnTo>
                  <a:pt x="1141" y="282"/>
                </a:lnTo>
                <a:lnTo>
                  <a:pt x="1170" y="282"/>
                </a:lnTo>
                <a:lnTo>
                  <a:pt x="1170" y="304"/>
                </a:lnTo>
                <a:lnTo>
                  <a:pt x="1119" y="304"/>
                </a:lnTo>
                <a:lnTo>
                  <a:pt x="1119" y="138"/>
                </a:lnTo>
                <a:close/>
                <a:moveTo>
                  <a:pt x="1089" y="304"/>
                </a:moveTo>
                <a:lnTo>
                  <a:pt x="1065" y="304"/>
                </a:lnTo>
                <a:lnTo>
                  <a:pt x="1065" y="162"/>
                </a:lnTo>
                <a:lnTo>
                  <a:pt x="1045" y="162"/>
                </a:lnTo>
                <a:lnTo>
                  <a:pt x="1045" y="138"/>
                </a:lnTo>
                <a:lnTo>
                  <a:pt x="1109" y="138"/>
                </a:lnTo>
                <a:lnTo>
                  <a:pt x="1109" y="162"/>
                </a:lnTo>
                <a:lnTo>
                  <a:pt x="1089" y="162"/>
                </a:lnTo>
                <a:lnTo>
                  <a:pt x="1089" y="304"/>
                </a:lnTo>
                <a:close/>
                <a:moveTo>
                  <a:pt x="1017" y="304"/>
                </a:moveTo>
                <a:lnTo>
                  <a:pt x="995" y="304"/>
                </a:lnTo>
                <a:lnTo>
                  <a:pt x="995" y="162"/>
                </a:lnTo>
                <a:lnTo>
                  <a:pt x="973" y="162"/>
                </a:lnTo>
                <a:lnTo>
                  <a:pt x="973" y="138"/>
                </a:lnTo>
                <a:lnTo>
                  <a:pt x="1038" y="138"/>
                </a:lnTo>
                <a:lnTo>
                  <a:pt x="1038" y="162"/>
                </a:lnTo>
                <a:lnTo>
                  <a:pt x="1017" y="162"/>
                </a:lnTo>
                <a:lnTo>
                  <a:pt x="1017" y="304"/>
                </a:lnTo>
                <a:close/>
                <a:moveTo>
                  <a:pt x="942" y="169"/>
                </a:moveTo>
                <a:lnTo>
                  <a:pt x="941" y="165"/>
                </a:lnTo>
                <a:lnTo>
                  <a:pt x="941" y="163"/>
                </a:lnTo>
                <a:lnTo>
                  <a:pt x="939" y="162"/>
                </a:lnTo>
                <a:lnTo>
                  <a:pt x="937" y="160"/>
                </a:lnTo>
                <a:lnTo>
                  <a:pt x="932" y="159"/>
                </a:lnTo>
                <a:lnTo>
                  <a:pt x="928" y="159"/>
                </a:lnTo>
                <a:lnTo>
                  <a:pt x="924" y="160"/>
                </a:lnTo>
                <a:lnTo>
                  <a:pt x="921" y="162"/>
                </a:lnTo>
                <a:lnTo>
                  <a:pt x="920" y="165"/>
                </a:lnTo>
                <a:lnTo>
                  <a:pt x="920" y="169"/>
                </a:lnTo>
                <a:lnTo>
                  <a:pt x="920" y="274"/>
                </a:lnTo>
                <a:lnTo>
                  <a:pt x="920" y="279"/>
                </a:lnTo>
                <a:lnTo>
                  <a:pt x="921" y="282"/>
                </a:lnTo>
                <a:lnTo>
                  <a:pt x="924" y="283"/>
                </a:lnTo>
                <a:lnTo>
                  <a:pt x="928" y="283"/>
                </a:lnTo>
                <a:lnTo>
                  <a:pt x="932" y="283"/>
                </a:lnTo>
                <a:lnTo>
                  <a:pt x="937" y="283"/>
                </a:lnTo>
                <a:lnTo>
                  <a:pt x="939" y="282"/>
                </a:lnTo>
                <a:lnTo>
                  <a:pt x="941" y="279"/>
                </a:lnTo>
                <a:lnTo>
                  <a:pt x="942" y="274"/>
                </a:lnTo>
                <a:lnTo>
                  <a:pt x="942" y="169"/>
                </a:lnTo>
                <a:close/>
                <a:moveTo>
                  <a:pt x="965" y="274"/>
                </a:moveTo>
                <a:lnTo>
                  <a:pt x="963" y="283"/>
                </a:lnTo>
                <a:lnTo>
                  <a:pt x="963" y="289"/>
                </a:lnTo>
                <a:lnTo>
                  <a:pt x="961" y="294"/>
                </a:lnTo>
                <a:lnTo>
                  <a:pt x="959" y="296"/>
                </a:lnTo>
                <a:lnTo>
                  <a:pt x="958" y="298"/>
                </a:lnTo>
                <a:lnTo>
                  <a:pt x="954" y="301"/>
                </a:lnTo>
                <a:lnTo>
                  <a:pt x="949" y="304"/>
                </a:lnTo>
                <a:lnTo>
                  <a:pt x="944" y="306"/>
                </a:lnTo>
                <a:lnTo>
                  <a:pt x="937" y="306"/>
                </a:lnTo>
                <a:lnTo>
                  <a:pt x="924" y="306"/>
                </a:lnTo>
                <a:lnTo>
                  <a:pt x="918" y="306"/>
                </a:lnTo>
                <a:lnTo>
                  <a:pt x="913" y="304"/>
                </a:lnTo>
                <a:lnTo>
                  <a:pt x="907" y="301"/>
                </a:lnTo>
                <a:lnTo>
                  <a:pt x="904" y="298"/>
                </a:lnTo>
                <a:lnTo>
                  <a:pt x="900" y="294"/>
                </a:lnTo>
                <a:lnTo>
                  <a:pt x="899" y="289"/>
                </a:lnTo>
                <a:lnTo>
                  <a:pt x="897" y="283"/>
                </a:lnTo>
                <a:lnTo>
                  <a:pt x="897" y="274"/>
                </a:lnTo>
                <a:lnTo>
                  <a:pt x="897" y="167"/>
                </a:lnTo>
                <a:lnTo>
                  <a:pt x="897" y="160"/>
                </a:lnTo>
                <a:lnTo>
                  <a:pt x="899" y="155"/>
                </a:lnTo>
                <a:lnTo>
                  <a:pt x="900" y="149"/>
                </a:lnTo>
                <a:lnTo>
                  <a:pt x="901" y="146"/>
                </a:lnTo>
                <a:lnTo>
                  <a:pt x="904" y="145"/>
                </a:lnTo>
                <a:lnTo>
                  <a:pt x="907" y="141"/>
                </a:lnTo>
                <a:lnTo>
                  <a:pt x="913" y="139"/>
                </a:lnTo>
                <a:lnTo>
                  <a:pt x="918" y="138"/>
                </a:lnTo>
                <a:lnTo>
                  <a:pt x="924" y="136"/>
                </a:lnTo>
                <a:lnTo>
                  <a:pt x="937" y="136"/>
                </a:lnTo>
                <a:lnTo>
                  <a:pt x="944" y="138"/>
                </a:lnTo>
                <a:lnTo>
                  <a:pt x="949" y="139"/>
                </a:lnTo>
                <a:lnTo>
                  <a:pt x="954" y="141"/>
                </a:lnTo>
                <a:lnTo>
                  <a:pt x="958" y="145"/>
                </a:lnTo>
                <a:lnTo>
                  <a:pt x="961" y="149"/>
                </a:lnTo>
                <a:lnTo>
                  <a:pt x="963" y="155"/>
                </a:lnTo>
                <a:lnTo>
                  <a:pt x="963" y="160"/>
                </a:lnTo>
                <a:lnTo>
                  <a:pt x="965" y="167"/>
                </a:lnTo>
                <a:lnTo>
                  <a:pt x="965" y="274"/>
                </a:lnTo>
                <a:close/>
                <a:moveTo>
                  <a:pt x="843" y="231"/>
                </a:moveTo>
                <a:lnTo>
                  <a:pt x="843" y="282"/>
                </a:lnTo>
                <a:lnTo>
                  <a:pt x="855" y="282"/>
                </a:lnTo>
                <a:lnTo>
                  <a:pt x="858" y="282"/>
                </a:lnTo>
                <a:lnTo>
                  <a:pt x="860" y="280"/>
                </a:lnTo>
                <a:lnTo>
                  <a:pt x="862" y="277"/>
                </a:lnTo>
                <a:lnTo>
                  <a:pt x="863" y="273"/>
                </a:lnTo>
                <a:lnTo>
                  <a:pt x="863" y="241"/>
                </a:lnTo>
                <a:lnTo>
                  <a:pt x="862" y="236"/>
                </a:lnTo>
                <a:lnTo>
                  <a:pt x="860" y="234"/>
                </a:lnTo>
                <a:lnTo>
                  <a:pt x="858" y="231"/>
                </a:lnTo>
                <a:lnTo>
                  <a:pt x="853" y="231"/>
                </a:lnTo>
                <a:lnTo>
                  <a:pt x="843" y="231"/>
                </a:lnTo>
                <a:close/>
                <a:moveTo>
                  <a:pt x="862" y="170"/>
                </a:moveTo>
                <a:lnTo>
                  <a:pt x="862" y="166"/>
                </a:lnTo>
                <a:lnTo>
                  <a:pt x="860" y="163"/>
                </a:lnTo>
                <a:lnTo>
                  <a:pt x="858" y="162"/>
                </a:lnTo>
                <a:lnTo>
                  <a:pt x="853" y="160"/>
                </a:lnTo>
                <a:lnTo>
                  <a:pt x="843" y="160"/>
                </a:lnTo>
                <a:lnTo>
                  <a:pt x="843" y="210"/>
                </a:lnTo>
                <a:lnTo>
                  <a:pt x="853" y="210"/>
                </a:lnTo>
                <a:lnTo>
                  <a:pt x="858" y="208"/>
                </a:lnTo>
                <a:lnTo>
                  <a:pt x="860" y="207"/>
                </a:lnTo>
                <a:lnTo>
                  <a:pt x="862" y="203"/>
                </a:lnTo>
                <a:lnTo>
                  <a:pt x="862" y="198"/>
                </a:lnTo>
                <a:lnTo>
                  <a:pt x="862" y="170"/>
                </a:lnTo>
                <a:close/>
                <a:moveTo>
                  <a:pt x="872" y="219"/>
                </a:moveTo>
                <a:lnTo>
                  <a:pt x="876" y="221"/>
                </a:lnTo>
                <a:lnTo>
                  <a:pt x="879" y="222"/>
                </a:lnTo>
                <a:lnTo>
                  <a:pt x="880" y="225"/>
                </a:lnTo>
                <a:lnTo>
                  <a:pt x="882" y="227"/>
                </a:lnTo>
                <a:lnTo>
                  <a:pt x="884" y="234"/>
                </a:lnTo>
                <a:lnTo>
                  <a:pt x="886" y="238"/>
                </a:lnTo>
                <a:lnTo>
                  <a:pt x="886" y="243"/>
                </a:lnTo>
                <a:lnTo>
                  <a:pt x="886" y="273"/>
                </a:lnTo>
                <a:lnTo>
                  <a:pt x="886" y="282"/>
                </a:lnTo>
                <a:lnTo>
                  <a:pt x="884" y="287"/>
                </a:lnTo>
                <a:lnTo>
                  <a:pt x="882" y="293"/>
                </a:lnTo>
                <a:lnTo>
                  <a:pt x="880" y="294"/>
                </a:lnTo>
                <a:lnTo>
                  <a:pt x="879" y="297"/>
                </a:lnTo>
                <a:lnTo>
                  <a:pt x="874" y="300"/>
                </a:lnTo>
                <a:lnTo>
                  <a:pt x="870" y="303"/>
                </a:lnTo>
                <a:lnTo>
                  <a:pt x="865" y="304"/>
                </a:lnTo>
                <a:lnTo>
                  <a:pt x="858" y="304"/>
                </a:lnTo>
                <a:lnTo>
                  <a:pt x="821" y="304"/>
                </a:lnTo>
                <a:lnTo>
                  <a:pt x="821" y="138"/>
                </a:lnTo>
                <a:lnTo>
                  <a:pt x="858" y="138"/>
                </a:lnTo>
                <a:lnTo>
                  <a:pt x="863" y="139"/>
                </a:lnTo>
                <a:lnTo>
                  <a:pt x="869" y="141"/>
                </a:lnTo>
                <a:lnTo>
                  <a:pt x="874" y="142"/>
                </a:lnTo>
                <a:lnTo>
                  <a:pt x="879" y="146"/>
                </a:lnTo>
                <a:lnTo>
                  <a:pt x="882" y="150"/>
                </a:lnTo>
                <a:lnTo>
                  <a:pt x="883" y="156"/>
                </a:lnTo>
                <a:lnTo>
                  <a:pt x="884" y="162"/>
                </a:lnTo>
                <a:lnTo>
                  <a:pt x="886" y="169"/>
                </a:lnTo>
                <a:lnTo>
                  <a:pt x="886" y="194"/>
                </a:lnTo>
                <a:lnTo>
                  <a:pt x="884" y="203"/>
                </a:lnTo>
                <a:lnTo>
                  <a:pt x="882" y="211"/>
                </a:lnTo>
                <a:lnTo>
                  <a:pt x="880" y="214"/>
                </a:lnTo>
                <a:lnTo>
                  <a:pt x="877" y="215"/>
                </a:lnTo>
                <a:lnTo>
                  <a:pt x="876" y="218"/>
                </a:lnTo>
                <a:lnTo>
                  <a:pt x="872" y="219"/>
                </a:lnTo>
                <a:close/>
                <a:moveTo>
                  <a:pt x="785" y="170"/>
                </a:moveTo>
                <a:lnTo>
                  <a:pt x="785" y="166"/>
                </a:lnTo>
                <a:lnTo>
                  <a:pt x="784" y="163"/>
                </a:lnTo>
                <a:lnTo>
                  <a:pt x="781" y="162"/>
                </a:lnTo>
                <a:lnTo>
                  <a:pt x="777" y="160"/>
                </a:lnTo>
                <a:lnTo>
                  <a:pt x="766" y="160"/>
                </a:lnTo>
                <a:lnTo>
                  <a:pt x="766" y="215"/>
                </a:lnTo>
                <a:lnTo>
                  <a:pt x="776" y="215"/>
                </a:lnTo>
                <a:lnTo>
                  <a:pt x="780" y="215"/>
                </a:lnTo>
                <a:lnTo>
                  <a:pt x="783" y="212"/>
                </a:lnTo>
                <a:lnTo>
                  <a:pt x="785" y="210"/>
                </a:lnTo>
                <a:lnTo>
                  <a:pt x="785" y="205"/>
                </a:lnTo>
                <a:lnTo>
                  <a:pt x="785" y="170"/>
                </a:lnTo>
                <a:close/>
                <a:moveTo>
                  <a:pt x="795" y="227"/>
                </a:moveTo>
                <a:lnTo>
                  <a:pt x="798" y="228"/>
                </a:lnTo>
                <a:lnTo>
                  <a:pt x="801" y="229"/>
                </a:lnTo>
                <a:lnTo>
                  <a:pt x="804" y="231"/>
                </a:lnTo>
                <a:lnTo>
                  <a:pt x="805" y="234"/>
                </a:lnTo>
                <a:lnTo>
                  <a:pt x="808" y="239"/>
                </a:lnTo>
                <a:lnTo>
                  <a:pt x="808" y="248"/>
                </a:lnTo>
                <a:lnTo>
                  <a:pt x="808" y="304"/>
                </a:lnTo>
                <a:lnTo>
                  <a:pt x="785" y="304"/>
                </a:lnTo>
                <a:lnTo>
                  <a:pt x="785" y="249"/>
                </a:lnTo>
                <a:lnTo>
                  <a:pt x="785" y="243"/>
                </a:lnTo>
                <a:lnTo>
                  <a:pt x="784" y="241"/>
                </a:lnTo>
                <a:lnTo>
                  <a:pt x="780" y="238"/>
                </a:lnTo>
                <a:lnTo>
                  <a:pt x="776" y="238"/>
                </a:lnTo>
                <a:lnTo>
                  <a:pt x="766" y="238"/>
                </a:lnTo>
                <a:lnTo>
                  <a:pt x="766" y="304"/>
                </a:lnTo>
                <a:lnTo>
                  <a:pt x="743" y="304"/>
                </a:lnTo>
                <a:lnTo>
                  <a:pt x="743" y="138"/>
                </a:lnTo>
                <a:lnTo>
                  <a:pt x="781" y="138"/>
                </a:lnTo>
                <a:lnTo>
                  <a:pt x="787" y="139"/>
                </a:lnTo>
                <a:lnTo>
                  <a:pt x="793" y="141"/>
                </a:lnTo>
                <a:lnTo>
                  <a:pt x="798" y="142"/>
                </a:lnTo>
                <a:lnTo>
                  <a:pt x="801" y="146"/>
                </a:lnTo>
                <a:lnTo>
                  <a:pt x="804" y="150"/>
                </a:lnTo>
                <a:lnTo>
                  <a:pt x="807" y="156"/>
                </a:lnTo>
                <a:lnTo>
                  <a:pt x="808" y="162"/>
                </a:lnTo>
                <a:lnTo>
                  <a:pt x="808" y="169"/>
                </a:lnTo>
                <a:lnTo>
                  <a:pt x="808" y="200"/>
                </a:lnTo>
                <a:lnTo>
                  <a:pt x="808" y="210"/>
                </a:lnTo>
                <a:lnTo>
                  <a:pt x="805" y="217"/>
                </a:lnTo>
                <a:lnTo>
                  <a:pt x="804" y="219"/>
                </a:lnTo>
                <a:lnTo>
                  <a:pt x="801" y="222"/>
                </a:lnTo>
                <a:lnTo>
                  <a:pt x="795" y="227"/>
                </a:lnTo>
                <a:close/>
                <a:moveTo>
                  <a:pt x="681" y="138"/>
                </a:moveTo>
                <a:lnTo>
                  <a:pt x="732" y="138"/>
                </a:lnTo>
                <a:lnTo>
                  <a:pt x="732" y="162"/>
                </a:lnTo>
                <a:lnTo>
                  <a:pt x="704" y="162"/>
                </a:lnTo>
                <a:lnTo>
                  <a:pt x="704" y="208"/>
                </a:lnTo>
                <a:lnTo>
                  <a:pt x="730" y="208"/>
                </a:lnTo>
                <a:lnTo>
                  <a:pt x="730" y="231"/>
                </a:lnTo>
                <a:lnTo>
                  <a:pt x="704" y="231"/>
                </a:lnTo>
                <a:lnTo>
                  <a:pt x="704" y="282"/>
                </a:lnTo>
                <a:lnTo>
                  <a:pt x="732" y="282"/>
                </a:lnTo>
                <a:lnTo>
                  <a:pt x="732" y="304"/>
                </a:lnTo>
                <a:lnTo>
                  <a:pt x="681" y="304"/>
                </a:lnTo>
                <a:lnTo>
                  <a:pt x="681" y="138"/>
                </a:lnTo>
                <a:close/>
                <a:moveTo>
                  <a:pt x="650" y="304"/>
                </a:moveTo>
                <a:lnTo>
                  <a:pt x="627" y="304"/>
                </a:lnTo>
                <a:lnTo>
                  <a:pt x="627" y="162"/>
                </a:lnTo>
                <a:lnTo>
                  <a:pt x="607" y="162"/>
                </a:lnTo>
                <a:lnTo>
                  <a:pt x="607" y="138"/>
                </a:lnTo>
                <a:lnTo>
                  <a:pt x="671" y="138"/>
                </a:lnTo>
                <a:lnTo>
                  <a:pt x="671" y="162"/>
                </a:lnTo>
                <a:lnTo>
                  <a:pt x="650" y="162"/>
                </a:lnTo>
                <a:lnTo>
                  <a:pt x="650" y="304"/>
                </a:lnTo>
                <a:close/>
                <a:moveTo>
                  <a:pt x="588" y="219"/>
                </a:moveTo>
                <a:lnTo>
                  <a:pt x="595" y="225"/>
                </a:lnTo>
                <a:lnTo>
                  <a:pt x="599" y="232"/>
                </a:lnTo>
                <a:lnTo>
                  <a:pt x="600" y="235"/>
                </a:lnTo>
                <a:lnTo>
                  <a:pt x="600" y="239"/>
                </a:lnTo>
                <a:lnTo>
                  <a:pt x="602" y="248"/>
                </a:lnTo>
                <a:lnTo>
                  <a:pt x="602" y="274"/>
                </a:lnTo>
                <a:lnTo>
                  <a:pt x="600" y="283"/>
                </a:lnTo>
                <a:lnTo>
                  <a:pt x="600" y="289"/>
                </a:lnTo>
                <a:lnTo>
                  <a:pt x="598" y="294"/>
                </a:lnTo>
                <a:lnTo>
                  <a:pt x="596" y="296"/>
                </a:lnTo>
                <a:lnTo>
                  <a:pt x="595" y="298"/>
                </a:lnTo>
                <a:lnTo>
                  <a:pt x="591" y="301"/>
                </a:lnTo>
                <a:lnTo>
                  <a:pt x="586" y="304"/>
                </a:lnTo>
                <a:lnTo>
                  <a:pt x="581" y="306"/>
                </a:lnTo>
                <a:lnTo>
                  <a:pt x="574" y="306"/>
                </a:lnTo>
                <a:lnTo>
                  <a:pt x="564" y="306"/>
                </a:lnTo>
                <a:lnTo>
                  <a:pt x="557" y="306"/>
                </a:lnTo>
                <a:lnTo>
                  <a:pt x="551" y="304"/>
                </a:lnTo>
                <a:lnTo>
                  <a:pt x="547" y="301"/>
                </a:lnTo>
                <a:lnTo>
                  <a:pt x="542" y="298"/>
                </a:lnTo>
                <a:lnTo>
                  <a:pt x="540" y="294"/>
                </a:lnTo>
                <a:lnTo>
                  <a:pt x="538" y="289"/>
                </a:lnTo>
                <a:lnTo>
                  <a:pt x="537" y="283"/>
                </a:lnTo>
                <a:lnTo>
                  <a:pt x="535" y="276"/>
                </a:lnTo>
                <a:lnTo>
                  <a:pt x="535" y="246"/>
                </a:lnTo>
                <a:lnTo>
                  <a:pt x="558" y="246"/>
                </a:lnTo>
                <a:lnTo>
                  <a:pt x="558" y="274"/>
                </a:lnTo>
                <a:lnTo>
                  <a:pt x="559" y="279"/>
                </a:lnTo>
                <a:lnTo>
                  <a:pt x="561" y="282"/>
                </a:lnTo>
                <a:lnTo>
                  <a:pt x="564" y="283"/>
                </a:lnTo>
                <a:lnTo>
                  <a:pt x="567" y="284"/>
                </a:lnTo>
                <a:lnTo>
                  <a:pt x="569" y="284"/>
                </a:lnTo>
                <a:lnTo>
                  <a:pt x="574" y="283"/>
                </a:lnTo>
                <a:lnTo>
                  <a:pt x="576" y="282"/>
                </a:lnTo>
                <a:lnTo>
                  <a:pt x="578" y="279"/>
                </a:lnTo>
                <a:lnTo>
                  <a:pt x="579" y="274"/>
                </a:lnTo>
                <a:lnTo>
                  <a:pt x="579" y="252"/>
                </a:lnTo>
                <a:lnTo>
                  <a:pt x="578" y="248"/>
                </a:lnTo>
                <a:lnTo>
                  <a:pt x="578" y="243"/>
                </a:lnTo>
                <a:lnTo>
                  <a:pt x="576" y="242"/>
                </a:lnTo>
                <a:lnTo>
                  <a:pt x="575" y="241"/>
                </a:lnTo>
                <a:lnTo>
                  <a:pt x="572" y="238"/>
                </a:lnTo>
                <a:lnTo>
                  <a:pt x="550" y="219"/>
                </a:lnTo>
                <a:lnTo>
                  <a:pt x="542" y="212"/>
                </a:lnTo>
                <a:lnTo>
                  <a:pt x="538" y="207"/>
                </a:lnTo>
                <a:lnTo>
                  <a:pt x="537" y="203"/>
                </a:lnTo>
                <a:lnTo>
                  <a:pt x="537" y="200"/>
                </a:lnTo>
                <a:lnTo>
                  <a:pt x="535" y="190"/>
                </a:lnTo>
                <a:lnTo>
                  <a:pt x="535" y="167"/>
                </a:lnTo>
                <a:lnTo>
                  <a:pt x="537" y="160"/>
                </a:lnTo>
                <a:lnTo>
                  <a:pt x="538" y="155"/>
                </a:lnTo>
                <a:lnTo>
                  <a:pt x="540" y="149"/>
                </a:lnTo>
                <a:lnTo>
                  <a:pt x="541" y="146"/>
                </a:lnTo>
                <a:lnTo>
                  <a:pt x="542" y="145"/>
                </a:lnTo>
                <a:lnTo>
                  <a:pt x="547" y="141"/>
                </a:lnTo>
                <a:lnTo>
                  <a:pt x="551" y="139"/>
                </a:lnTo>
                <a:lnTo>
                  <a:pt x="557" y="138"/>
                </a:lnTo>
                <a:lnTo>
                  <a:pt x="564" y="136"/>
                </a:lnTo>
                <a:lnTo>
                  <a:pt x="574" y="136"/>
                </a:lnTo>
                <a:lnTo>
                  <a:pt x="579" y="138"/>
                </a:lnTo>
                <a:lnTo>
                  <a:pt x="585" y="139"/>
                </a:lnTo>
                <a:lnTo>
                  <a:pt x="591" y="141"/>
                </a:lnTo>
                <a:lnTo>
                  <a:pt x="595" y="145"/>
                </a:lnTo>
                <a:lnTo>
                  <a:pt x="598" y="149"/>
                </a:lnTo>
                <a:lnTo>
                  <a:pt x="599" y="155"/>
                </a:lnTo>
                <a:lnTo>
                  <a:pt x="600" y="160"/>
                </a:lnTo>
                <a:lnTo>
                  <a:pt x="600" y="167"/>
                </a:lnTo>
                <a:lnTo>
                  <a:pt x="600" y="191"/>
                </a:lnTo>
                <a:lnTo>
                  <a:pt x="579" y="191"/>
                </a:lnTo>
                <a:lnTo>
                  <a:pt x="579" y="169"/>
                </a:lnTo>
                <a:lnTo>
                  <a:pt x="578" y="165"/>
                </a:lnTo>
                <a:lnTo>
                  <a:pt x="576" y="162"/>
                </a:lnTo>
                <a:lnTo>
                  <a:pt x="574" y="159"/>
                </a:lnTo>
                <a:lnTo>
                  <a:pt x="569" y="159"/>
                </a:lnTo>
                <a:lnTo>
                  <a:pt x="568" y="159"/>
                </a:lnTo>
                <a:lnTo>
                  <a:pt x="564" y="159"/>
                </a:lnTo>
                <a:lnTo>
                  <a:pt x="561" y="162"/>
                </a:lnTo>
                <a:lnTo>
                  <a:pt x="559" y="165"/>
                </a:lnTo>
                <a:lnTo>
                  <a:pt x="558" y="169"/>
                </a:lnTo>
                <a:lnTo>
                  <a:pt x="558" y="187"/>
                </a:lnTo>
                <a:lnTo>
                  <a:pt x="559" y="191"/>
                </a:lnTo>
                <a:lnTo>
                  <a:pt x="561" y="196"/>
                </a:lnTo>
                <a:lnTo>
                  <a:pt x="561" y="197"/>
                </a:lnTo>
                <a:lnTo>
                  <a:pt x="562" y="198"/>
                </a:lnTo>
                <a:lnTo>
                  <a:pt x="565" y="200"/>
                </a:lnTo>
                <a:lnTo>
                  <a:pt x="588" y="219"/>
                </a:lnTo>
                <a:close/>
                <a:moveTo>
                  <a:pt x="502" y="169"/>
                </a:moveTo>
                <a:lnTo>
                  <a:pt x="502" y="165"/>
                </a:lnTo>
                <a:lnTo>
                  <a:pt x="500" y="163"/>
                </a:lnTo>
                <a:lnTo>
                  <a:pt x="500" y="162"/>
                </a:lnTo>
                <a:lnTo>
                  <a:pt x="497" y="160"/>
                </a:lnTo>
                <a:lnTo>
                  <a:pt x="493" y="159"/>
                </a:lnTo>
                <a:lnTo>
                  <a:pt x="489" y="159"/>
                </a:lnTo>
                <a:lnTo>
                  <a:pt x="485" y="160"/>
                </a:lnTo>
                <a:lnTo>
                  <a:pt x="482" y="162"/>
                </a:lnTo>
                <a:lnTo>
                  <a:pt x="480" y="165"/>
                </a:lnTo>
                <a:lnTo>
                  <a:pt x="480" y="169"/>
                </a:lnTo>
                <a:lnTo>
                  <a:pt x="480" y="274"/>
                </a:lnTo>
                <a:lnTo>
                  <a:pt x="480" y="279"/>
                </a:lnTo>
                <a:lnTo>
                  <a:pt x="482" y="282"/>
                </a:lnTo>
                <a:lnTo>
                  <a:pt x="485" y="283"/>
                </a:lnTo>
                <a:lnTo>
                  <a:pt x="489" y="283"/>
                </a:lnTo>
                <a:lnTo>
                  <a:pt x="493" y="283"/>
                </a:lnTo>
                <a:lnTo>
                  <a:pt x="497" y="283"/>
                </a:lnTo>
                <a:lnTo>
                  <a:pt x="500" y="282"/>
                </a:lnTo>
                <a:lnTo>
                  <a:pt x="502" y="279"/>
                </a:lnTo>
                <a:lnTo>
                  <a:pt x="502" y="274"/>
                </a:lnTo>
                <a:lnTo>
                  <a:pt x="502" y="169"/>
                </a:lnTo>
                <a:close/>
                <a:moveTo>
                  <a:pt x="524" y="274"/>
                </a:moveTo>
                <a:lnTo>
                  <a:pt x="524" y="283"/>
                </a:lnTo>
                <a:lnTo>
                  <a:pt x="523" y="289"/>
                </a:lnTo>
                <a:lnTo>
                  <a:pt x="521" y="294"/>
                </a:lnTo>
                <a:lnTo>
                  <a:pt x="520" y="296"/>
                </a:lnTo>
                <a:lnTo>
                  <a:pt x="518" y="298"/>
                </a:lnTo>
                <a:lnTo>
                  <a:pt x="514" y="301"/>
                </a:lnTo>
                <a:lnTo>
                  <a:pt x="509" y="304"/>
                </a:lnTo>
                <a:lnTo>
                  <a:pt x="503" y="306"/>
                </a:lnTo>
                <a:lnTo>
                  <a:pt x="497" y="306"/>
                </a:lnTo>
                <a:lnTo>
                  <a:pt x="485" y="306"/>
                </a:lnTo>
                <a:lnTo>
                  <a:pt x="478" y="306"/>
                </a:lnTo>
                <a:lnTo>
                  <a:pt x="472" y="304"/>
                </a:lnTo>
                <a:lnTo>
                  <a:pt x="468" y="301"/>
                </a:lnTo>
                <a:lnTo>
                  <a:pt x="463" y="298"/>
                </a:lnTo>
                <a:lnTo>
                  <a:pt x="461" y="294"/>
                </a:lnTo>
                <a:lnTo>
                  <a:pt x="459" y="289"/>
                </a:lnTo>
                <a:lnTo>
                  <a:pt x="458" y="283"/>
                </a:lnTo>
                <a:lnTo>
                  <a:pt x="456" y="274"/>
                </a:lnTo>
                <a:lnTo>
                  <a:pt x="456" y="167"/>
                </a:lnTo>
                <a:lnTo>
                  <a:pt x="458" y="160"/>
                </a:lnTo>
                <a:lnTo>
                  <a:pt x="459" y="155"/>
                </a:lnTo>
                <a:lnTo>
                  <a:pt x="461" y="149"/>
                </a:lnTo>
                <a:lnTo>
                  <a:pt x="462" y="146"/>
                </a:lnTo>
                <a:lnTo>
                  <a:pt x="463" y="145"/>
                </a:lnTo>
                <a:lnTo>
                  <a:pt x="468" y="141"/>
                </a:lnTo>
                <a:lnTo>
                  <a:pt x="472" y="139"/>
                </a:lnTo>
                <a:lnTo>
                  <a:pt x="478" y="138"/>
                </a:lnTo>
                <a:lnTo>
                  <a:pt x="485" y="136"/>
                </a:lnTo>
                <a:lnTo>
                  <a:pt x="497" y="136"/>
                </a:lnTo>
                <a:lnTo>
                  <a:pt x="503" y="138"/>
                </a:lnTo>
                <a:lnTo>
                  <a:pt x="509" y="139"/>
                </a:lnTo>
                <a:lnTo>
                  <a:pt x="514" y="141"/>
                </a:lnTo>
                <a:lnTo>
                  <a:pt x="518" y="145"/>
                </a:lnTo>
                <a:lnTo>
                  <a:pt x="521" y="149"/>
                </a:lnTo>
                <a:lnTo>
                  <a:pt x="523" y="155"/>
                </a:lnTo>
                <a:lnTo>
                  <a:pt x="524" y="160"/>
                </a:lnTo>
                <a:lnTo>
                  <a:pt x="524" y="167"/>
                </a:lnTo>
                <a:lnTo>
                  <a:pt x="524" y="274"/>
                </a:lnTo>
                <a:close/>
                <a:moveTo>
                  <a:pt x="485" y="110"/>
                </a:moveTo>
                <a:lnTo>
                  <a:pt x="485" y="129"/>
                </a:lnTo>
                <a:lnTo>
                  <a:pt x="466" y="129"/>
                </a:lnTo>
                <a:lnTo>
                  <a:pt x="466" y="110"/>
                </a:lnTo>
                <a:lnTo>
                  <a:pt x="485" y="110"/>
                </a:lnTo>
                <a:close/>
                <a:moveTo>
                  <a:pt x="497" y="129"/>
                </a:moveTo>
                <a:lnTo>
                  <a:pt x="497" y="110"/>
                </a:lnTo>
                <a:lnTo>
                  <a:pt x="516" y="110"/>
                </a:lnTo>
                <a:lnTo>
                  <a:pt x="516" y="129"/>
                </a:lnTo>
                <a:lnTo>
                  <a:pt x="497" y="12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5" name="Freeform 174">
            <a:extLst>
              <a:ext uri="{FF2B5EF4-FFF2-40B4-BE49-F238E27FC236}">
                <a16:creationId xmlns:a16="http://schemas.microsoft.com/office/drawing/2014/main" id="{FE6839A9-5069-018D-5487-B1CC230AA47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269173" y="6030983"/>
            <a:ext cx="499235" cy="54000"/>
          </a:xfrm>
          <a:custGeom>
            <a:avLst/>
            <a:gdLst>
              <a:gd name="T0" fmla="*/ 753 w 1887"/>
              <a:gd name="T1" fmla="*/ 116 h 203"/>
              <a:gd name="T2" fmla="*/ 1720 w 1887"/>
              <a:gd name="T3" fmla="*/ 116 h 203"/>
              <a:gd name="T4" fmla="*/ 1753 w 1887"/>
              <a:gd name="T5" fmla="*/ 116 h 203"/>
              <a:gd name="T6" fmla="*/ 1404 w 1887"/>
              <a:gd name="T7" fmla="*/ 59 h 203"/>
              <a:gd name="T8" fmla="*/ 1472 w 1887"/>
              <a:gd name="T9" fmla="*/ 10 h 203"/>
              <a:gd name="T10" fmla="*/ 1518 w 1887"/>
              <a:gd name="T11" fmla="*/ 86 h 203"/>
              <a:gd name="T12" fmla="*/ 1484 w 1887"/>
              <a:gd name="T13" fmla="*/ 195 h 203"/>
              <a:gd name="T14" fmla="*/ 1414 w 1887"/>
              <a:gd name="T15" fmla="*/ 173 h 203"/>
              <a:gd name="T16" fmla="*/ 1432 w 1887"/>
              <a:gd name="T17" fmla="*/ 142 h 203"/>
              <a:gd name="T18" fmla="*/ 1466 w 1887"/>
              <a:gd name="T19" fmla="*/ 172 h 203"/>
              <a:gd name="T20" fmla="*/ 1486 w 1887"/>
              <a:gd name="T21" fmla="*/ 79 h 203"/>
              <a:gd name="T22" fmla="*/ 1450 w 1887"/>
              <a:gd name="T23" fmla="*/ 39 h 203"/>
              <a:gd name="T24" fmla="*/ 1192 w 1887"/>
              <a:gd name="T25" fmla="*/ 116 h 203"/>
              <a:gd name="T26" fmla="*/ 1224 w 1887"/>
              <a:gd name="T27" fmla="*/ 116 h 203"/>
              <a:gd name="T28" fmla="*/ 495 w 1887"/>
              <a:gd name="T29" fmla="*/ 59 h 203"/>
              <a:gd name="T30" fmla="*/ 565 w 1887"/>
              <a:gd name="T31" fmla="*/ 10 h 203"/>
              <a:gd name="T32" fmla="*/ 610 w 1887"/>
              <a:gd name="T33" fmla="*/ 86 h 203"/>
              <a:gd name="T34" fmla="*/ 576 w 1887"/>
              <a:gd name="T35" fmla="*/ 195 h 203"/>
              <a:gd name="T36" fmla="*/ 505 w 1887"/>
              <a:gd name="T37" fmla="*/ 173 h 203"/>
              <a:gd name="T38" fmla="*/ 525 w 1887"/>
              <a:gd name="T39" fmla="*/ 142 h 203"/>
              <a:gd name="T40" fmla="*/ 558 w 1887"/>
              <a:gd name="T41" fmla="*/ 172 h 203"/>
              <a:gd name="T42" fmla="*/ 579 w 1887"/>
              <a:gd name="T43" fmla="*/ 79 h 203"/>
              <a:gd name="T44" fmla="*/ 543 w 1887"/>
              <a:gd name="T45" fmla="*/ 39 h 203"/>
              <a:gd name="T46" fmla="*/ 483 w 1887"/>
              <a:gd name="T47" fmla="*/ 30 h 203"/>
              <a:gd name="T48" fmla="*/ 415 w 1887"/>
              <a:gd name="T49" fmla="*/ 199 h 203"/>
              <a:gd name="T50" fmla="*/ 452 w 1887"/>
              <a:gd name="T51" fmla="*/ 49 h 203"/>
              <a:gd name="T52" fmla="*/ 471 w 1887"/>
              <a:gd name="T53" fmla="*/ 8 h 203"/>
              <a:gd name="T54" fmla="*/ 1072 w 1887"/>
              <a:gd name="T55" fmla="*/ 41 h 203"/>
              <a:gd name="T56" fmla="*/ 1127 w 1887"/>
              <a:gd name="T57" fmla="*/ 99 h 203"/>
              <a:gd name="T58" fmla="*/ 1133 w 1887"/>
              <a:gd name="T59" fmla="*/ 183 h 203"/>
              <a:gd name="T60" fmla="*/ 1046 w 1887"/>
              <a:gd name="T61" fmla="*/ 185 h 203"/>
              <a:gd name="T62" fmla="*/ 1099 w 1887"/>
              <a:gd name="T63" fmla="*/ 166 h 203"/>
              <a:gd name="T64" fmla="*/ 1076 w 1887"/>
              <a:gd name="T65" fmla="*/ 103 h 203"/>
              <a:gd name="T66" fmla="*/ 1036 w 1887"/>
              <a:gd name="T67" fmla="*/ 37 h 203"/>
              <a:gd name="T68" fmla="*/ 1099 w 1887"/>
              <a:gd name="T69" fmla="*/ 7 h 203"/>
              <a:gd name="T70" fmla="*/ 1887 w 1887"/>
              <a:gd name="T71" fmla="*/ 13 h 203"/>
              <a:gd name="T72" fmla="*/ 1644 w 1887"/>
              <a:gd name="T73" fmla="*/ 13 h 203"/>
              <a:gd name="T74" fmla="*/ 1580 w 1887"/>
              <a:gd name="T75" fmla="*/ 151 h 203"/>
              <a:gd name="T76" fmla="*/ 1544 w 1887"/>
              <a:gd name="T77" fmla="*/ 13 h 203"/>
              <a:gd name="T78" fmla="*/ 67 w 1887"/>
              <a:gd name="T79" fmla="*/ 41 h 203"/>
              <a:gd name="T80" fmla="*/ 100 w 1887"/>
              <a:gd name="T81" fmla="*/ 54 h 203"/>
              <a:gd name="T82" fmla="*/ 32 w 1887"/>
              <a:gd name="T83" fmla="*/ 123 h 203"/>
              <a:gd name="T84" fmla="*/ 271 w 1887"/>
              <a:gd name="T85" fmla="*/ 127 h 203"/>
              <a:gd name="T86" fmla="*/ 320 w 1887"/>
              <a:gd name="T87" fmla="*/ 169 h 203"/>
              <a:gd name="T88" fmla="*/ 245 w 1887"/>
              <a:gd name="T89" fmla="*/ 162 h 203"/>
              <a:gd name="T90" fmla="*/ 947 w 1887"/>
              <a:gd name="T91" fmla="*/ 199 h 203"/>
              <a:gd name="T92" fmla="*/ 874 w 1887"/>
              <a:gd name="T93" fmla="*/ 18 h 203"/>
              <a:gd name="T94" fmla="*/ 623 w 1887"/>
              <a:gd name="T95" fmla="*/ 199 h 203"/>
              <a:gd name="T96" fmla="*/ 1311 w 1887"/>
              <a:gd name="T97" fmla="*/ 199 h 203"/>
              <a:gd name="T98" fmla="*/ 1387 w 1887"/>
              <a:gd name="T99" fmla="*/ 199 h 203"/>
              <a:gd name="T100" fmla="*/ 142 w 1887"/>
              <a:gd name="T101" fmla="*/ 16 h 203"/>
              <a:gd name="T102" fmla="*/ 213 w 1887"/>
              <a:gd name="T103" fmla="*/ 37 h 203"/>
              <a:gd name="T104" fmla="*/ 224 w 1887"/>
              <a:gd name="T105" fmla="*/ 142 h 203"/>
              <a:gd name="T106" fmla="*/ 153 w 1887"/>
              <a:gd name="T107" fmla="*/ 200 h 203"/>
              <a:gd name="T108" fmla="*/ 108 w 1887"/>
              <a:gd name="T109" fmla="*/ 124 h 203"/>
              <a:gd name="T110" fmla="*/ 155 w 1887"/>
              <a:gd name="T111" fmla="*/ 168 h 203"/>
              <a:gd name="T112" fmla="*/ 193 w 1887"/>
              <a:gd name="T113" fmla="*/ 142 h 203"/>
              <a:gd name="T114" fmla="*/ 180 w 1887"/>
              <a:gd name="T115" fmla="*/ 42 h 203"/>
              <a:gd name="T116" fmla="*/ 142 w 1887"/>
              <a:gd name="T117" fmla="*/ 68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887" h="203">
                <a:moveTo>
                  <a:pt x="769" y="86"/>
                </a:moveTo>
                <a:lnTo>
                  <a:pt x="782" y="86"/>
                </a:lnTo>
                <a:lnTo>
                  <a:pt x="778" y="41"/>
                </a:lnTo>
                <a:lnTo>
                  <a:pt x="761" y="41"/>
                </a:lnTo>
                <a:lnTo>
                  <a:pt x="757" y="86"/>
                </a:lnTo>
                <a:lnTo>
                  <a:pt x="769" y="86"/>
                </a:lnTo>
                <a:close/>
                <a:moveTo>
                  <a:pt x="813" y="199"/>
                </a:moveTo>
                <a:lnTo>
                  <a:pt x="796" y="199"/>
                </a:lnTo>
                <a:lnTo>
                  <a:pt x="792" y="166"/>
                </a:lnTo>
                <a:lnTo>
                  <a:pt x="786" y="116"/>
                </a:lnTo>
                <a:lnTo>
                  <a:pt x="769" y="116"/>
                </a:lnTo>
                <a:lnTo>
                  <a:pt x="753" y="116"/>
                </a:lnTo>
                <a:lnTo>
                  <a:pt x="748" y="141"/>
                </a:lnTo>
                <a:lnTo>
                  <a:pt x="745" y="168"/>
                </a:lnTo>
                <a:lnTo>
                  <a:pt x="741" y="199"/>
                </a:lnTo>
                <a:lnTo>
                  <a:pt x="709" y="199"/>
                </a:lnTo>
                <a:lnTo>
                  <a:pt x="728" y="41"/>
                </a:lnTo>
                <a:lnTo>
                  <a:pt x="709" y="41"/>
                </a:lnTo>
                <a:lnTo>
                  <a:pt x="709" y="14"/>
                </a:lnTo>
                <a:lnTo>
                  <a:pt x="806" y="14"/>
                </a:lnTo>
                <a:lnTo>
                  <a:pt x="827" y="199"/>
                </a:lnTo>
                <a:lnTo>
                  <a:pt x="813" y="199"/>
                </a:lnTo>
                <a:close/>
                <a:moveTo>
                  <a:pt x="1736" y="116"/>
                </a:moveTo>
                <a:lnTo>
                  <a:pt x="1720" y="116"/>
                </a:lnTo>
                <a:lnTo>
                  <a:pt x="1716" y="141"/>
                </a:lnTo>
                <a:lnTo>
                  <a:pt x="1712" y="168"/>
                </a:lnTo>
                <a:lnTo>
                  <a:pt x="1709" y="199"/>
                </a:lnTo>
                <a:lnTo>
                  <a:pt x="1676" y="199"/>
                </a:lnTo>
                <a:lnTo>
                  <a:pt x="1695" y="41"/>
                </a:lnTo>
                <a:lnTo>
                  <a:pt x="1675" y="41"/>
                </a:lnTo>
                <a:lnTo>
                  <a:pt x="1675" y="14"/>
                </a:lnTo>
                <a:lnTo>
                  <a:pt x="1773" y="14"/>
                </a:lnTo>
                <a:lnTo>
                  <a:pt x="1795" y="199"/>
                </a:lnTo>
                <a:lnTo>
                  <a:pt x="1763" y="199"/>
                </a:lnTo>
                <a:lnTo>
                  <a:pt x="1760" y="166"/>
                </a:lnTo>
                <a:lnTo>
                  <a:pt x="1753" y="116"/>
                </a:lnTo>
                <a:lnTo>
                  <a:pt x="1736" y="116"/>
                </a:lnTo>
                <a:close/>
                <a:moveTo>
                  <a:pt x="1737" y="86"/>
                </a:moveTo>
                <a:lnTo>
                  <a:pt x="1748" y="86"/>
                </a:lnTo>
                <a:lnTo>
                  <a:pt x="1746" y="41"/>
                </a:lnTo>
                <a:lnTo>
                  <a:pt x="1727" y="41"/>
                </a:lnTo>
                <a:lnTo>
                  <a:pt x="1723" y="86"/>
                </a:lnTo>
                <a:lnTo>
                  <a:pt x="1737" y="86"/>
                </a:lnTo>
                <a:close/>
                <a:moveTo>
                  <a:pt x="1397" y="106"/>
                </a:moveTo>
                <a:lnTo>
                  <a:pt x="1398" y="94"/>
                </a:lnTo>
                <a:lnTo>
                  <a:pt x="1398" y="86"/>
                </a:lnTo>
                <a:lnTo>
                  <a:pt x="1401" y="68"/>
                </a:lnTo>
                <a:lnTo>
                  <a:pt x="1404" y="59"/>
                </a:lnTo>
                <a:lnTo>
                  <a:pt x="1407" y="51"/>
                </a:lnTo>
                <a:lnTo>
                  <a:pt x="1414" y="37"/>
                </a:lnTo>
                <a:lnTo>
                  <a:pt x="1416" y="30"/>
                </a:lnTo>
                <a:lnTo>
                  <a:pt x="1422" y="24"/>
                </a:lnTo>
                <a:lnTo>
                  <a:pt x="1426" y="20"/>
                </a:lnTo>
                <a:lnTo>
                  <a:pt x="1432" y="16"/>
                </a:lnTo>
                <a:lnTo>
                  <a:pt x="1438" y="13"/>
                </a:lnTo>
                <a:lnTo>
                  <a:pt x="1445" y="10"/>
                </a:lnTo>
                <a:lnTo>
                  <a:pt x="1450" y="8"/>
                </a:lnTo>
                <a:lnTo>
                  <a:pt x="1457" y="7"/>
                </a:lnTo>
                <a:lnTo>
                  <a:pt x="1465" y="8"/>
                </a:lnTo>
                <a:lnTo>
                  <a:pt x="1472" y="10"/>
                </a:lnTo>
                <a:lnTo>
                  <a:pt x="1479" y="13"/>
                </a:lnTo>
                <a:lnTo>
                  <a:pt x="1484" y="16"/>
                </a:lnTo>
                <a:lnTo>
                  <a:pt x="1490" y="20"/>
                </a:lnTo>
                <a:lnTo>
                  <a:pt x="1494" y="24"/>
                </a:lnTo>
                <a:lnTo>
                  <a:pt x="1498" y="30"/>
                </a:lnTo>
                <a:lnTo>
                  <a:pt x="1503" y="37"/>
                </a:lnTo>
                <a:lnTo>
                  <a:pt x="1507" y="44"/>
                </a:lnTo>
                <a:lnTo>
                  <a:pt x="1510" y="51"/>
                </a:lnTo>
                <a:lnTo>
                  <a:pt x="1513" y="59"/>
                </a:lnTo>
                <a:lnTo>
                  <a:pt x="1515" y="68"/>
                </a:lnTo>
                <a:lnTo>
                  <a:pt x="1517" y="76"/>
                </a:lnTo>
                <a:lnTo>
                  <a:pt x="1518" y="86"/>
                </a:lnTo>
                <a:lnTo>
                  <a:pt x="1518" y="94"/>
                </a:lnTo>
                <a:lnTo>
                  <a:pt x="1518" y="106"/>
                </a:lnTo>
                <a:lnTo>
                  <a:pt x="1518" y="116"/>
                </a:lnTo>
                <a:lnTo>
                  <a:pt x="1518" y="124"/>
                </a:lnTo>
                <a:lnTo>
                  <a:pt x="1517" y="134"/>
                </a:lnTo>
                <a:lnTo>
                  <a:pt x="1515" y="142"/>
                </a:lnTo>
                <a:lnTo>
                  <a:pt x="1510" y="159"/>
                </a:lnTo>
                <a:lnTo>
                  <a:pt x="1503" y="173"/>
                </a:lnTo>
                <a:lnTo>
                  <a:pt x="1498" y="180"/>
                </a:lnTo>
                <a:lnTo>
                  <a:pt x="1494" y="186"/>
                </a:lnTo>
                <a:lnTo>
                  <a:pt x="1490" y="190"/>
                </a:lnTo>
                <a:lnTo>
                  <a:pt x="1484" y="195"/>
                </a:lnTo>
                <a:lnTo>
                  <a:pt x="1479" y="199"/>
                </a:lnTo>
                <a:lnTo>
                  <a:pt x="1472" y="200"/>
                </a:lnTo>
                <a:lnTo>
                  <a:pt x="1465" y="202"/>
                </a:lnTo>
                <a:lnTo>
                  <a:pt x="1457" y="203"/>
                </a:lnTo>
                <a:lnTo>
                  <a:pt x="1450" y="202"/>
                </a:lnTo>
                <a:lnTo>
                  <a:pt x="1445" y="200"/>
                </a:lnTo>
                <a:lnTo>
                  <a:pt x="1438" y="199"/>
                </a:lnTo>
                <a:lnTo>
                  <a:pt x="1432" y="195"/>
                </a:lnTo>
                <a:lnTo>
                  <a:pt x="1426" y="190"/>
                </a:lnTo>
                <a:lnTo>
                  <a:pt x="1422" y="186"/>
                </a:lnTo>
                <a:lnTo>
                  <a:pt x="1416" y="180"/>
                </a:lnTo>
                <a:lnTo>
                  <a:pt x="1414" y="173"/>
                </a:lnTo>
                <a:lnTo>
                  <a:pt x="1409" y="168"/>
                </a:lnTo>
                <a:lnTo>
                  <a:pt x="1407" y="159"/>
                </a:lnTo>
                <a:lnTo>
                  <a:pt x="1404" y="151"/>
                </a:lnTo>
                <a:lnTo>
                  <a:pt x="1401" y="142"/>
                </a:lnTo>
                <a:lnTo>
                  <a:pt x="1400" y="134"/>
                </a:lnTo>
                <a:lnTo>
                  <a:pt x="1398" y="124"/>
                </a:lnTo>
                <a:lnTo>
                  <a:pt x="1398" y="116"/>
                </a:lnTo>
                <a:lnTo>
                  <a:pt x="1397" y="106"/>
                </a:lnTo>
                <a:close/>
                <a:moveTo>
                  <a:pt x="1429" y="106"/>
                </a:moveTo>
                <a:lnTo>
                  <a:pt x="1429" y="118"/>
                </a:lnTo>
                <a:lnTo>
                  <a:pt x="1431" y="131"/>
                </a:lnTo>
                <a:lnTo>
                  <a:pt x="1432" y="142"/>
                </a:lnTo>
                <a:lnTo>
                  <a:pt x="1433" y="148"/>
                </a:lnTo>
                <a:lnTo>
                  <a:pt x="1436" y="152"/>
                </a:lnTo>
                <a:lnTo>
                  <a:pt x="1438" y="158"/>
                </a:lnTo>
                <a:lnTo>
                  <a:pt x="1439" y="161"/>
                </a:lnTo>
                <a:lnTo>
                  <a:pt x="1442" y="165"/>
                </a:lnTo>
                <a:lnTo>
                  <a:pt x="1445" y="168"/>
                </a:lnTo>
                <a:lnTo>
                  <a:pt x="1448" y="169"/>
                </a:lnTo>
                <a:lnTo>
                  <a:pt x="1450" y="172"/>
                </a:lnTo>
                <a:lnTo>
                  <a:pt x="1455" y="172"/>
                </a:lnTo>
                <a:lnTo>
                  <a:pt x="1457" y="173"/>
                </a:lnTo>
                <a:lnTo>
                  <a:pt x="1462" y="172"/>
                </a:lnTo>
                <a:lnTo>
                  <a:pt x="1466" y="172"/>
                </a:lnTo>
                <a:lnTo>
                  <a:pt x="1469" y="169"/>
                </a:lnTo>
                <a:lnTo>
                  <a:pt x="1472" y="168"/>
                </a:lnTo>
                <a:lnTo>
                  <a:pt x="1474" y="165"/>
                </a:lnTo>
                <a:lnTo>
                  <a:pt x="1476" y="161"/>
                </a:lnTo>
                <a:lnTo>
                  <a:pt x="1480" y="152"/>
                </a:lnTo>
                <a:lnTo>
                  <a:pt x="1484" y="142"/>
                </a:lnTo>
                <a:lnTo>
                  <a:pt x="1484" y="137"/>
                </a:lnTo>
                <a:lnTo>
                  <a:pt x="1486" y="131"/>
                </a:lnTo>
                <a:lnTo>
                  <a:pt x="1487" y="118"/>
                </a:lnTo>
                <a:lnTo>
                  <a:pt x="1487" y="106"/>
                </a:lnTo>
                <a:lnTo>
                  <a:pt x="1487" y="92"/>
                </a:lnTo>
                <a:lnTo>
                  <a:pt x="1486" y="79"/>
                </a:lnTo>
                <a:lnTo>
                  <a:pt x="1484" y="68"/>
                </a:lnTo>
                <a:lnTo>
                  <a:pt x="1480" y="58"/>
                </a:lnTo>
                <a:lnTo>
                  <a:pt x="1479" y="54"/>
                </a:lnTo>
                <a:lnTo>
                  <a:pt x="1476" y="49"/>
                </a:lnTo>
                <a:lnTo>
                  <a:pt x="1474" y="45"/>
                </a:lnTo>
                <a:lnTo>
                  <a:pt x="1472" y="42"/>
                </a:lnTo>
                <a:lnTo>
                  <a:pt x="1469" y="41"/>
                </a:lnTo>
                <a:lnTo>
                  <a:pt x="1465" y="39"/>
                </a:lnTo>
                <a:lnTo>
                  <a:pt x="1462" y="38"/>
                </a:lnTo>
                <a:lnTo>
                  <a:pt x="1457" y="38"/>
                </a:lnTo>
                <a:lnTo>
                  <a:pt x="1455" y="38"/>
                </a:lnTo>
                <a:lnTo>
                  <a:pt x="1450" y="39"/>
                </a:lnTo>
                <a:lnTo>
                  <a:pt x="1448" y="41"/>
                </a:lnTo>
                <a:lnTo>
                  <a:pt x="1445" y="42"/>
                </a:lnTo>
                <a:lnTo>
                  <a:pt x="1442" y="45"/>
                </a:lnTo>
                <a:lnTo>
                  <a:pt x="1441" y="49"/>
                </a:lnTo>
                <a:lnTo>
                  <a:pt x="1436" y="58"/>
                </a:lnTo>
                <a:lnTo>
                  <a:pt x="1432" y="68"/>
                </a:lnTo>
                <a:lnTo>
                  <a:pt x="1432" y="73"/>
                </a:lnTo>
                <a:lnTo>
                  <a:pt x="1431" y="79"/>
                </a:lnTo>
                <a:lnTo>
                  <a:pt x="1429" y="92"/>
                </a:lnTo>
                <a:lnTo>
                  <a:pt x="1429" y="106"/>
                </a:lnTo>
                <a:close/>
                <a:moveTo>
                  <a:pt x="1209" y="116"/>
                </a:moveTo>
                <a:lnTo>
                  <a:pt x="1192" y="116"/>
                </a:lnTo>
                <a:lnTo>
                  <a:pt x="1188" y="141"/>
                </a:lnTo>
                <a:lnTo>
                  <a:pt x="1185" y="168"/>
                </a:lnTo>
                <a:lnTo>
                  <a:pt x="1181" y="199"/>
                </a:lnTo>
                <a:lnTo>
                  <a:pt x="1148" y="199"/>
                </a:lnTo>
                <a:lnTo>
                  <a:pt x="1168" y="41"/>
                </a:lnTo>
                <a:lnTo>
                  <a:pt x="1147" y="41"/>
                </a:lnTo>
                <a:lnTo>
                  <a:pt x="1147" y="14"/>
                </a:lnTo>
                <a:lnTo>
                  <a:pt x="1246" y="14"/>
                </a:lnTo>
                <a:lnTo>
                  <a:pt x="1267" y="199"/>
                </a:lnTo>
                <a:lnTo>
                  <a:pt x="1234" y="199"/>
                </a:lnTo>
                <a:lnTo>
                  <a:pt x="1231" y="166"/>
                </a:lnTo>
                <a:lnTo>
                  <a:pt x="1224" y="116"/>
                </a:lnTo>
                <a:lnTo>
                  <a:pt x="1209" y="116"/>
                </a:lnTo>
                <a:close/>
                <a:moveTo>
                  <a:pt x="1209" y="86"/>
                </a:moveTo>
                <a:lnTo>
                  <a:pt x="1220" y="86"/>
                </a:lnTo>
                <a:lnTo>
                  <a:pt x="1217" y="41"/>
                </a:lnTo>
                <a:lnTo>
                  <a:pt x="1200" y="41"/>
                </a:lnTo>
                <a:lnTo>
                  <a:pt x="1196" y="86"/>
                </a:lnTo>
                <a:lnTo>
                  <a:pt x="1209" y="86"/>
                </a:lnTo>
                <a:close/>
                <a:moveTo>
                  <a:pt x="490" y="106"/>
                </a:moveTo>
                <a:lnTo>
                  <a:pt x="490" y="94"/>
                </a:lnTo>
                <a:lnTo>
                  <a:pt x="491" y="86"/>
                </a:lnTo>
                <a:lnTo>
                  <a:pt x="494" y="68"/>
                </a:lnTo>
                <a:lnTo>
                  <a:pt x="495" y="59"/>
                </a:lnTo>
                <a:lnTo>
                  <a:pt x="498" y="51"/>
                </a:lnTo>
                <a:lnTo>
                  <a:pt x="505" y="37"/>
                </a:lnTo>
                <a:lnTo>
                  <a:pt x="510" y="30"/>
                </a:lnTo>
                <a:lnTo>
                  <a:pt x="514" y="24"/>
                </a:lnTo>
                <a:lnTo>
                  <a:pt x="519" y="20"/>
                </a:lnTo>
                <a:lnTo>
                  <a:pt x="525" y="16"/>
                </a:lnTo>
                <a:lnTo>
                  <a:pt x="531" y="13"/>
                </a:lnTo>
                <a:lnTo>
                  <a:pt x="536" y="10"/>
                </a:lnTo>
                <a:lnTo>
                  <a:pt x="543" y="8"/>
                </a:lnTo>
                <a:lnTo>
                  <a:pt x="550" y="7"/>
                </a:lnTo>
                <a:lnTo>
                  <a:pt x="558" y="8"/>
                </a:lnTo>
                <a:lnTo>
                  <a:pt x="565" y="10"/>
                </a:lnTo>
                <a:lnTo>
                  <a:pt x="570" y="13"/>
                </a:lnTo>
                <a:lnTo>
                  <a:pt x="576" y="16"/>
                </a:lnTo>
                <a:lnTo>
                  <a:pt x="582" y="20"/>
                </a:lnTo>
                <a:lnTo>
                  <a:pt x="587" y="24"/>
                </a:lnTo>
                <a:lnTo>
                  <a:pt x="591" y="30"/>
                </a:lnTo>
                <a:lnTo>
                  <a:pt x="596" y="37"/>
                </a:lnTo>
                <a:lnTo>
                  <a:pt x="599" y="44"/>
                </a:lnTo>
                <a:lnTo>
                  <a:pt x="603" y="51"/>
                </a:lnTo>
                <a:lnTo>
                  <a:pt x="606" y="59"/>
                </a:lnTo>
                <a:lnTo>
                  <a:pt x="607" y="68"/>
                </a:lnTo>
                <a:lnTo>
                  <a:pt x="608" y="76"/>
                </a:lnTo>
                <a:lnTo>
                  <a:pt x="610" y="86"/>
                </a:lnTo>
                <a:lnTo>
                  <a:pt x="611" y="94"/>
                </a:lnTo>
                <a:lnTo>
                  <a:pt x="611" y="106"/>
                </a:lnTo>
                <a:lnTo>
                  <a:pt x="611" y="116"/>
                </a:lnTo>
                <a:lnTo>
                  <a:pt x="610" y="124"/>
                </a:lnTo>
                <a:lnTo>
                  <a:pt x="608" y="134"/>
                </a:lnTo>
                <a:lnTo>
                  <a:pt x="607" y="142"/>
                </a:lnTo>
                <a:lnTo>
                  <a:pt x="603" y="159"/>
                </a:lnTo>
                <a:lnTo>
                  <a:pt x="596" y="173"/>
                </a:lnTo>
                <a:lnTo>
                  <a:pt x="591" y="180"/>
                </a:lnTo>
                <a:lnTo>
                  <a:pt x="587" y="186"/>
                </a:lnTo>
                <a:lnTo>
                  <a:pt x="582" y="190"/>
                </a:lnTo>
                <a:lnTo>
                  <a:pt x="576" y="195"/>
                </a:lnTo>
                <a:lnTo>
                  <a:pt x="570" y="199"/>
                </a:lnTo>
                <a:lnTo>
                  <a:pt x="565" y="200"/>
                </a:lnTo>
                <a:lnTo>
                  <a:pt x="558" y="202"/>
                </a:lnTo>
                <a:lnTo>
                  <a:pt x="550" y="203"/>
                </a:lnTo>
                <a:lnTo>
                  <a:pt x="543" y="202"/>
                </a:lnTo>
                <a:lnTo>
                  <a:pt x="536" y="200"/>
                </a:lnTo>
                <a:lnTo>
                  <a:pt x="531" y="199"/>
                </a:lnTo>
                <a:lnTo>
                  <a:pt x="525" y="195"/>
                </a:lnTo>
                <a:lnTo>
                  <a:pt x="519" y="190"/>
                </a:lnTo>
                <a:lnTo>
                  <a:pt x="514" y="186"/>
                </a:lnTo>
                <a:lnTo>
                  <a:pt x="510" y="180"/>
                </a:lnTo>
                <a:lnTo>
                  <a:pt x="505" y="173"/>
                </a:lnTo>
                <a:lnTo>
                  <a:pt x="501" y="168"/>
                </a:lnTo>
                <a:lnTo>
                  <a:pt x="498" y="159"/>
                </a:lnTo>
                <a:lnTo>
                  <a:pt x="495" y="151"/>
                </a:lnTo>
                <a:lnTo>
                  <a:pt x="494" y="142"/>
                </a:lnTo>
                <a:lnTo>
                  <a:pt x="493" y="134"/>
                </a:lnTo>
                <a:lnTo>
                  <a:pt x="491" y="124"/>
                </a:lnTo>
                <a:lnTo>
                  <a:pt x="490" y="116"/>
                </a:lnTo>
                <a:lnTo>
                  <a:pt x="490" y="106"/>
                </a:lnTo>
                <a:close/>
                <a:moveTo>
                  <a:pt x="521" y="106"/>
                </a:moveTo>
                <a:lnTo>
                  <a:pt x="521" y="118"/>
                </a:lnTo>
                <a:lnTo>
                  <a:pt x="522" y="131"/>
                </a:lnTo>
                <a:lnTo>
                  <a:pt x="525" y="142"/>
                </a:lnTo>
                <a:lnTo>
                  <a:pt x="526" y="148"/>
                </a:lnTo>
                <a:lnTo>
                  <a:pt x="528" y="152"/>
                </a:lnTo>
                <a:lnTo>
                  <a:pt x="529" y="158"/>
                </a:lnTo>
                <a:lnTo>
                  <a:pt x="532" y="161"/>
                </a:lnTo>
                <a:lnTo>
                  <a:pt x="535" y="165"/>
                </a:lnTo>
                <a:lnTo>
                  <a:pt x="538" y="168"/>
                </a:lnTo>
                <a:lnTo>
                  <a:pt x="541" y="169"/>
                </a:lnTo>
                <a:lnTo>
                  <a:pt x="543" y="172"/>
                </a:lnTo>
                <a:lnTo>
                  <a:pt x="546" y="172"/>
                </a:lnTo>
                <a:lnTo>
                  <a:pt x="550" y="173"/>
                </a:lnTo>
                <a:lnTo>
                  <a:pt x="555" y="172"/>
                </a:lnTo>
                <a:lnTo>
                  <a:pt x="558" y="172"/>
                </a:lnTo>
                <a:lnTo>
                  <a:pt x="560" y="169"/>
                </a:lnTo>
                <a:lnTo>
                  <a:pt x="563" y="168"/>
                </a:lnTo>
                <a:lnTo>
                  <a:pt x="566" y="165"/>
                </a:lnTo>
                <a:lnTo>
                  <a:pt x="569" y="161"/>
                </a:lnTo>
                <a:lnTo>
                  <a:pt x="573" y="152"/>
                </a:lnTo>
                <a:lnTo>
                  <a:pt x="576" y="142"/>
                </a:lnTo>
                <a:lnTo>
                  <a:pt x="577" y="137"/>
                </a:lnTo>
                <a:lnTo>
                  <a:pt x="579" y="131"/>
                </a:lnTo>
                <a:lnTo>
                  <a:pt x="580" y="118"/>
                </a:lnTo>
                <a:lnTo>
                  <a:pt x="580" y="106"/>
                </a:lnTo>
                <a:lnTo>
                  <a:pt x="580" y="92"/>
                </a:lnTo>
                <a:lnTo>
                  <a:pt x="579" y="79"/>
                </a:lnTo>
                <a:lnTo>
                  <a:pt x="576" y="68"/>
                </a:lnTo>
                <a:lnTo>
                  <a:pt x="573" y="58"/>
                </a:lnTo>
                <a:lnTo>
                  <a:pt x="570" y="54"/>
                </a:lnTo>
                <a:lnTo>
                  <a:pt x="569" y="49"/>
                </a:lnTo>
                <a:lnTo>
                  <a:pt x="566" y="45"/>
                </a:lnTo>
                <a:lnTo>
                  <a:pt x="563" y="42"/>
                </a:lnTo>
                <a:lnTo>
                  <a:pt x="560" y="41"/>
                </a:lnTo>
                <a:lnTo>
                  <a:pt x="558" y="39"/>
                </a:lnTo>
                <a:lnTo>
                  <a:pt x="555" y="38"/>
                </a:lnTo>
                <a:lnTo>
                  <a:pt x="550" y="38"/>
                </a:lnTo>
                <a:lnTo>
                  <a:pt x="546" y="38"/>
                </a:lnTo>
                <a:lnTo>
                  <a:pt x="543" y="39"/>
                </a:lnTo>
                <a:lnTo>
                  <a:pt x="541" y="41"/>
                </a:lnTo>
                <a:lnTo>
                  <a:pt x="538" y="42"/>
                </a:lnTo>
                <a:lnTo>
                  <a:pt x="535" y="45"/>
                </a:lnTo>
                <a:lnTo>
                  <a:pt x="532" y="49"/>
                </a:lnTo>
                <a:lnTo>
                  <a:pt x="528" y="58"/>
                </a:lnTo>
                <a:lnTo>
                  <a:pt x="525" y="68"/>
                </a:lnTo>
                <a:lnTo>
                  <a:pt x="524" y="73"/>
                </a:lnTo>
                <a:lnTo>
                  <a:pt x="522" y="79"/>
                </a:lnTo>
                <a:lnTo>
                  <a:pt x="521" y="92"/>
                </a:lnTo>
                <a:lnTo>
                  <a:pt x="521" y="106"/>
                </a:lnTo>
                <a:close/>
                <a:moveTo>
                  <a:pt x="481" y="24"/>
                </a:moveTo>
                <a:lnTo>
                  <a:pt x="483" y="30"/>
                </a:lnTo>
                <a:lnTo>
                  <a:pt x="483" y="35"/>
                </a:lnTo>
                <a:lnTo>
                  <a:pt x="484" y="41"/>
                </a:lnTo>
                <a:lnTo>
                  <a:pt x="484" y="45"/>
                </a:lnTo>
                <a:lnTo>
                  <a:pt x="484" y="51"/>
                </a:lnTo>
                <a:lnTo>
                  <a:pt x="484" y="56"/>
                </a:lnTo>
                <a:lnTo>
                  <a:pt x="481" y="68"/>
                </a:lnTo>
                <a:lnTo>
                  <a:pt x="477" y="89"/>
                </a:lnTo>
                <a:lnTo>
                  <a:pt x="470" y="110"/>
                </a:lnTo>
                <a:lnTo>
                  <a:pt x="464" y="133"/>
                </a:lnTo>
                <a:lnTo>
                  <a:pt x="457" y="155"/>
                </a:lnTo>
                <a:lnTo>
                  <a:pt x="446" y="199"/>
                </a:lnTo>
                <a:lnTo>
                  <a:pt x="415" y="199"/>
                </a:lnTo>
                <a:lnTo>
                  <a:pt x="398" y="145"/>
                </a:lnTo>
                <a:lnTo>
                  <a:pt x="382" y="92"/>
                </a:lnTo>
                <a:lnTo>
                  <a:pt x="375" y="69"/>
                </a:lnTo>
                <a:lnTo>
                  <a:pt x="368" y="42"/>
                </a:lnTo>
                <a:lnTo>
                  <a:pt x="360" y="13"/>
                </a:lnTo>
                <a:lnTo>
                  <a:pt x="391" y="13"/>
                </a:lnTo>
                <a:lnTo>
                  <a:pt x="428" y="133"/>
                </a:lnTo>
                <a:lnTo>
                  <a:pt x="429" y="135"/>
                </a:lnTo>
                <a:lnTo>
                  <a:pt x="430" y="135"/>
                </a:lnTo>
                <a:lnTo>
                  <a:pt x="443" y="86"/>
                </a:lnTo>
                <a:lnTo>
                  <a:pt x="452" y="54"/>
                </a:lnTo>
                <a:lnTo>
                  <a:pt x="452" y="49"/>
                </a:lnTo>
                <a:lnTo>
                  <a:pt x="452" y="45"/>
                </a:lnTo>
                <a:lnTo>
                  <a:pt x="452" y="41"/>
                </a:lnTo>
                <a:lnTo>
                  <a:pt x="452" y="37"/>
                </a:lnTo>
                <a:lnTo>
                  <a:pt x="447" y="28"/>
                </a:lnTo>
                <a:lnTo>
                  <a:pt x="442" y="20"/>
                </a:lnTo>
                <a:lnTo>
                  <a:pt x="437" y="17"/>
                </a:lnTo>
                <a:lnTo>
                  <a:pt x="435" y="13"/>
                </a:lnTo>
                <a:lnTo>
                  <a:pt x="454" y="0"/>
                </a:lnTo>
                <a:lnTo>
                  <a:pt x="460" y="1"/>
                </a:lnTo>
                <a:lnTo>
                  <a:pt x="464" y="3"/>
                </a:lnTo>
                <a:lnTo>
                  <a:pt x="469" y="6"/>
                </a:lnTo>
                <a:lnTo>
                  <a:pt x="471" y="8"/>
                </a:lnTo>
                <a:lnTo>
                  <a:pt x="474" y="13"/>
                </a:lnTo>
                <a:lnTo>
                  <a:pt x="477" y="17"/>
                </a:lnTo>
                <a:lnTo>
                  <a:pt x="481" y="24"/>
                </a:lnTo>
                <a:close/>
                <a:moveTo>
                  <a:pt x="1128" y="20"/>
                </a:moveTo>
                <a:lnTo>
                  <a:pt x="1128" y="55"/>
                </a:lnTo>
                <a:lnTo>
                  <a:pt x="1117" y="48"/>
                </a:lnTo>
                <a:lnTo>
                  <a:pt x="1104" y="41"/>
                </a:lnTo>
                <a:lnTo>
                  <a:pt x="1099" y="39"/>
                </a:lnTo>
                <a:lnTo>
                  <a:pt x="1092" y="37"/>
                </a:lnTo>
                <a:lnTo>
                  <a:pt x="1084" y="37"/>
                </a:lnTo>
                <a:lnTo>
                  <a:pt x="1077" y="38"/>
                </a:lnTo>
                <a:lnTo>
                  <a:pt x="1072" y="41"/>
                </a:lnTo>
                <a:lnTo>
                  <a:pt x="1070" y="44"/>
                </a:lnTo>
                <a:lnTo>
                  <a:pt x="1069" y="48"/>
                </a:lnTo>
                <a:lnTo>
                  <a:pt x="1069" y="51"/>
                </a:lnTo>
                <a:lnTo>
                  <a:pt x="1070" y="54"/>
                </a:lnTo>
                <a:lnTo>
                  <a:pt x="1072" y="55"/>
                </a:lnTo>
                <a:lnTo>
                  <a:pt x="1073" y="56"/>
                </a:lnTo>
                <a:lnTo>
                  <a:pt x="1075" y="59"/>
                </a:lnTo>
                <a:lnTo>
                  <a:pt x="1099" y="76"/>
                </a:lnTo>
                <a:lnTo>
                  <a:pt x="1111" y="85"/>
                </a:lnTo>
                <a:lnTo>
                  <a:pt x="1117" y="89"/>
                </a:lnTo>
                <a:lnTo>
                  <a:pt x="1121" y="94"/>
                </a:lnTo>
                <a:lnTo>
                  <a:pt x="1127" y="99"/>
                </a:lnTo>
                <a:lnTo>
                  <a:pt x="1131" y="104"/>
                </a:lnTo>
                <a:lnTo>
                  <a:pt x="1134" y="110"/>
                </a:lnTo>
                <a:lnTo>
                  <a:pt x="1138" y="116"/>
                </a:lnTo>
                <a:lnTo>
                  <a:pt x="1141" y="123"/>
                </a:lnTo>
                <a:lnTo>
                  <a:pt x="1142" y="130"/>
                </a:lnTo>
                <a:lnTo>
                  <a:pt x="1144" y="137"/>
                </a:lnTo>
                <a:lnTo>
                  <a:pt x="1144" y="145"/>
                </a:lnTo>
                <a:lnTo>
                  <a:pt x="1144" y="152"/>
                </a:lnTo>
                <a:lnTo>
                  <a:pt x="1142" y="159"/>
                </a:lnTo>
                <a:lnTo>
                  <a:pt x="1140" y="168"/>
                </a:lnTo>
                <a:lnTo>
                  <a:pt x="1137" y="175"/>
                </a:lnTo>
                <a:lnTo>
                  <a:pt x="1133" y="183"/>
                </a:lnTo>
                <a:lnTo>
                  <a:pt x="1127" y="189"/>
                </a:lnTo>
                <a:lnTo>
                  <a:pt x="1120" y="195"/>
                </a:lnTo>
                <a:lnTo>
                  <a:pt x="1113" y="199"/>
                </a:lnTo>
                <a:lnTo>
                  <a:pt x="1109" y="200"/>
                </a:lnTo>
                <a:lnTo>
                  <a:pt x="1104" y="202"/>
                </a:lnTo>
                <a:lnTo>
                  <a:pt x="1094" y="203"/>
                </a:lnTo>
                <a:lnTo>
                  <a:pt x="1086" y="203"/>
                </a:lnTo>
                <a:lnTo>
                  <a:pt x="1077" y="202"/>
                </a:lnTo>
                <a:lnTo>
                  <a:pt x="1069" y="199"/>
                </a:lnTo>
                <a:lnTo>
                  <a:pt x="1060" y="195"/>
                </a:lnTo>
                <a:lnTo>
                  <a:pt x="1052" y="190"/>
                </a:lnTo>
                <a:lnTo>
                  <a:pt x="1046" y="185"/>
                </a:lnTo>
                <a:lnTo>
                  <a:pt x="1038" y="178"/>
                </a:lnTo>
                <a:lnTo>
                  <a:pt x="1034" y="173"/>
                </a:lnTo>
                <a:lnTo>
                  <a:pt x="1031" y="168"/>
                </a:lnTo>
                <a:lnTo>
                  <a:pt x="1041" y="157"/>
                </a:lnTo>
                <a:lnTo>
                  <a:pt x="1052" y="147"/>
                </a:lnTo>
                <a:lnTo>
                  <a:pt x="1062" y="155"/>
                </a:lnTo>
                <a:lnTo>
                  <a:pt x="1068" y="161"/>
                </a:lnTo>
                <a:lnTo>
                  <a:pt x="1073" y="164"/>
                </a:lnTo>
                <a:lnTo>
                  <a:pt x="1079" y="168"/>
                </a:lnTo>
                <a:lnTo>
                  <a:pt x="1084" y="169"/>
                </a:lnTo>
                <a:lnTo>
                  <a:pt x="1092" y="169"/>
                </a:lnTo>
                <a:lnTo>
                  <a:pt x="1099" y="166"/>
                </a:lnTo>
                <a:lnTo>
                  <a:pt x="1104" y="162"/>
                </a:lnTo>
                <a:lnTo>
                  <a:pt x="1107" y="158"/>
                </a:lnTo>
                <a:lnTo>
                  <a:pt x="1110" y="152"/>
                </a:lnTo>
                <a:lnTo>
                  <a:pt x="1111" y="145"/>
                </a:lnTo>
                <a:lnTo>
                  <a:pt x="1111" y="142"/>
                </a:lnTo>
                <a:lnTo>
                  <a:pt x="1110" y="138"/>
                </a:lnTo>
                <a:lnTo>
                  <a:pt x="1109" y="133"/>
                </a:lnTo>
                <a:lnTo>
                  <a:pt x="1104" y="125"/>
                </a:lnTo>
                <a:lnTo>
                  <a:pt x="1100" y="121"/>
                </a:lnTo>
                <a:lnTo>
                  <a:pt x="1094" y="116"/>
                </a:lnTo>
                <a:lnTo>
                  <a:pt x="1089" y="111"/>
                </a:lnTo>
                <a:lnTo>
                  <a:pt x="1076" y="103"/>
                </a:lnTo>
                <a:lnTo>
                  <a:pt x="1069" y="97"/>
                </a:lnTo>
                <a:lnTo>
                  <a:pt x="1060" y="92"/>
                </a:lnTo>
                <a:lnTo>
                  <a:pt x="1053" y="85"/>
                </a:lnTo>
                <a:lnTo>
                  <a:pt x="1046" y="78"/>
                </a:lnTo>
                <a:lnTo>
                  <a:pt x="1044" y="75"/>
                </a:lnTo>
                <a:lnTo>
                  <a:pt x="1041" y="71"/>
                </a:lnTo>
                <a:lnTo>
                  <a:pt x="1036" y="62"/>
                </a:lnTo>
                <a:lnTo>
                  <a:pt x="1036" y="58"/>
                </a:lnTo>
                <a:lnTo>
                  <a:pt x="1035" y="52"/>
                </a:lnTo>
                <a:lnTo>
                  <a:pt x="1035" y="48"/>
                </a:lnTo>
                <a:lnTo>
                  <a:pt x="1036" y="42"/>
                </a:lnTo>
                <a:lnTo>
                  <a:pt x="1036" y="37"/>
                </a:lnTo>
                <a:lnTo>
                  <a:pt x="1039" y="32"/>
                </a:lnTo>
                <a:lnTo>
                  <a:pt x="1042" y="27"/>
                </a:lnTo>
                <a:lnTo>
                  <a:pt x="1046" y="23"/>
                </a:lnTo>
                <a:lnTo>
                  <a:pt x="1051" y="18"/>
                </a:lnTo>
                <a:lnTo>
                  <a:pt x="1055" y="14"/>
                </a:lnTo>
                <a:lnTo>
                  <a:pt x="1060" y="11"/>
                </a:lnTo>
                <a:lnTo>
                  <a:pt x="1066" y="10"/>
                </a:lnTo>
                <a:lnTo>
                  <a:pt x="1073" y="7"/>
                </a:lnTo>
                <a:lnTo>
                  <a:pt x="1083" y="6"/>
                </a:lnTo>
                <a:lnTo>
                  <a:pt x="1087" y="6"/>
                </a:lnTo>
                <a:lnTo>
                  <a:pt x="1092" y="7"/>
                </a:lnTo>
                <a:lnTo>
                  <a:pt x="1099" y="7"/>
                </a:lnTo>
                <a:lnTo>
                  <a:pt x="1106" y="10"/>
                </a:lnTo>
                <a:lnTo>
                  <a:pt x="1113" y="11"/>
                </a:lnTo>
                <a:lnTo>
                  <a:pt x="1120" y="16"/>
                </a:lnTo>
                <a:lnTo>
                  <a:pt x="1128" y="20"/>
                </a:lnTo>
                <a:close/>
                <a:moveTo>
                  <a:pt x="1887" y="42"/>
                </a:moveTo>
                <a:lnTo>
                  <a:pt x="1853" y="42"/>
                </a:lnTo>
                <a:lnTo>
                  <a:pt x="1853" y="199"/>
                </a:lnTo>
                <a:lnTo>
                  <a:pt x="1822" y="199"/>
                </a:lnTo>
                <a:lnTo>
                  <a:pt x="1822" y="42"/>
                </a:lnTo>
                <a:lnTo>
                  <a:pt x="1789" y="42"/>
                </a:lnTo>
                <a:lnTo>
                  <a:pt x="1789" y="13"/>
                </a:lnTo>
                <a:lnTo>
                  <a:pt x="1887" y="13"/>
                </a:lnTo>
                <a:lnTo>
                  <a:pt x="1887" y="42"/>
                </a:lnTo>
                <a:close/>
                <a:moveTo>
                  <a:pt x="1575" y="13"/>
                </a:moveTo>
                <a:lnTo>
                  <a:pt x="1573" y="17"/>
                </a:lnTo>
                <a:lnTo>
                  <a:pt x="1573" y="23"/>
                </a:lnTo>
                <a:lnTo>
                  <a:pt x="1575" y="27"/>
                </a:lnTo>
                <a:lnTo>
                  <a:pt x="1576" y="31"/>
                </a:lnTo>
                <a:lnTo>
                  <a:pt x="1585" y="48"/>
                </a:lnTo>
                <a:lnTo>
                  <a:pt x="1587" y="55"/>
                </a:lnTo>
                <a:lnTo>
                  <a:pt x="1593" y="66"/>
                </a:lnTo>
                <a:lnTo>
                  <a:pt x="1606" y="30"/>
                </a:lnTo>
                <a:lnTo>
                  <a:pt x="1611" y="13"/>
                </a:lnTo>
                <a:lnTo>
                  <a:pt x="1644" y="13"/>
                </a:lnTo>
                <a:lnTo>
                  <a:pt x="1671" y="199"/>
                </a:lnTo>
                <a:lnTo>
                  <a:pt x="1640" y="199"/>
                </a:lnTo>
                <a:lnTo>
                  <a:pt x="1621" y="79"/>
                </a:lnTo>
                <a:lnTo>
                  <a:pt x="1610" y="109"/>
                </a:lnTo>
                <a:lnTo>
                  <a:pt x="1613" y="121"/>
                </a:lnTo>
                <a:lnTo>
                  <a:pt x="1613" y="127"/>
                </a:lnTo>
                <a:lnTo>
                  <a:pt x="1614" y="133"/>
                </a:lnTo>
                <a:lnTo>
                  <a:pt x="1613" y="145"/>
                </a:lnTo>
                <a:lnTo>
                  <a:pt x="1611" y="152"/>
                </a:lnTo>
                <a:lnTo>
                  <a:pt x="1609" y="159"/>
                </a:lnTo>
                <a:lnTo>
                  <a:pt x="1579" y="155"/>
                </a:lnTo>
                <a:lnTo>
                  <a:pt x="1580" y="151"/>
                </a:lnTo>
                <a:lnTo>
                  <a:pt x="1583" y="145"/>
                </a:lnTo>
                <a:lnTo>
                  <a:pt x="1583" y="140"/>
                </a:lnTo>
                <a:lnTo>
                  <a:pt x="1585" y="135"/>
                </a:lnTo>
                <a:lnTo>
                  <a:pt x="1585" y="130"/>
                </a:lnTo>
                <a:lnTo>
                  <a:pt x="1585" y="125"/>
                </a:lnTo>
                <a:lnTo>
                  <a:pt x="1582" y="116"/>
                </a:lnTo>
                <a:lnTo>
                  <a:pt x="1579" y="107"/>
                </a:lnTo>
                <a:lnTo>
                  <a:pt x="1576" y="97"/>
                </a:lnTo>
                <a:lnTo>
                  <a:pt x="1568" y="80"/>
                </a:lnTo>
                <a:lnTo>
                  <a:pt x="1552" y="199"/>
                </a:lnTo>
                <a:lnTo>
                  <a:pt x="1520" y="199"/>
                </a:lnTo>
                <a:lnTo>
                  <a:pt x="1544" y="13"/>
                </a:lnTo>
                <a:lnTo>
                  <a:pt x="1575" y="13"/>
                </a:lnTo>
                <a:close/>
                <a:moveTo>
                  <a:pt x="32" y="13"/>
                </a:moveTo>
                <a:lnTo>
                  <a:pt x="32" y="86"/>
                </a:lnTo>
                <a:lnTo>
                  <a:pt x="35" y="85"/>
                </a:lnTo>
                <a:lnTo>
                  <a:pt x="42" y="80"/>
                </a:lnTo>
                <a:lnTo>
                  <a:pt x="49" y="76"/>
                </a:lnTo>
                <a:lnTo>
                  <a:pt x="53" y="72"/>
                </a:lnTo>
                <a:lnTo>
                  <a:pt x="59" y="66"/>
                </a:lnTo>
                <a:lnTo>
                  <a:pt x="62" y="61"/>
                </a:lnTo>
                <a:lnTo>
                  <a:pt x="64" y="55"/>
                </a:lnTo>
                <a:lnTo>
                  <a:pt x="67" y="48"/>
                </a:lnTo>
                <a:lnTo>
                  <a:pt x="67" y="41"/>
                </a:lnTo>
                <a:lnTo>
                  <a:pt x="69" y="34"/>
                </a:lnTo>
                <a:lnTo>
                  <a:pt x="69" y="28"/>
                </a:lnTo>
                <a:lnTo>
                  <a:pt x="67" y="23"/>
                </a:lnTo>
                <a:lnTo>
                  <a:pt x="66" y="16"/>
                </a:lnTo>
                <a:lnTo>
                  <a:pt x="63" y="13"/>
                </a:lnTo>
                <a:lnTo>
                  <a:pt x="97" y="13"/>
                </a:lnTo>
                <a:lnTo>
                  <a:pt x="100" y="18"/>
                </a:lnTo>
                <a:lnTo>
                  <a:pt x="101" y="25"/>
                </a:lnTo>
                <a:lnTo>
                  <a:pt x="101" y="37"/>
                </a:lnTo>
                <a:lnTo>
                  <a:pt x="101" y="42"/>
                </a:lnTo>
                <a:lnTo>
                  <a:pt x="101" y="48"/>
                </a:lnTo>
                <a:lnTo>
                  <a:pt x="100" y="54"/>
                </a:lnTo>
                <a:lnTo>
                  <a:pt x="98" y="59"/>
                </a:lnTo>
                <a:lnTo>
                  <a:pt x="94" y="71"/>
                </a:lnTo>
                <a:lnTo>
                  <a:pt x="89" y="80"/>
                </a:lnTo>
                <a:lnTo>
                  <a:pt x="80" y="90"/>
                </a:lnTo>
                <a:lnTo>
                  <a:pt x="76" y="94"/>
                </a:lnTo>
                <a:lnTo>
                  <a:pt x="72" y="99"/>
                </a:lnTo>
                <a:lnTo>
                  <a:pt x="97" y="162"/>
                </a:lnTo>
                <a:lnTo>
                  <a:pt x="111" y="199"/>
                </a:lnTo>
                <a:lnTo>
                  <a:pt x="76" y="199"/>
                </a:lnTo>
                <a:lnTo>
                  <a:pt x="64" y="168"/>
                </a:lnTo>
                <a:lnTo>
                  <a:pt x="43" y="118"/>
                </a:lnTo>
                <a:lnTo>
                  <a:pt x="32" y="123"/>
                </a:lnTo>
                <a:lnTo>
                  <a:pt x="32" y="199"/>
                </a:lnTo>
                <a:lnTo>
                  <a:pt x="0" y="199"/>
                </a:lnTo>
                <a:lnTo>
                  <a:pt x="0" y="13"/>
                </a:lnTo>
                <a:lnTo>
                  <a:pt x="32" y="13"/>
                </a:lnTo>
                <a:close/>
                <a:moveTo>
                  <a:pt x="291" y="13"/>
                </a:moveTo>
                <a:lnTo>
                  <a:pt x="282" y="44"/>
                </a:lnTo>
                <a:lnTo>
                  <a:pt x="278" y="58"/>
                </a:lnTo>
                <a:lnTo>
                  <a:pt x="274" y="73"/>
                </a:lnTo>
                <a:lnTo>
                  <a:pt x="272" y="94"/>
                </a:lnTo>
                <a:lnTo>
                  <a:pt x="271" y="104"/>
                </a:lnTo>
                <a:lnTo>
                  <a:pt x="271" y="116"/>
                </a:lnTo>
                <a:lnTo>
                  <a:pt x="271" y="127"/>
                </a:lnTo>
                <a:lnTo>
                  <a:pt x="272" y="137"/>
                </a:lnTo>
                <a:lnTo>
                  <a:pt x="275" y="148"/>
                </a:lnTo>
                <a:lnTo>
                  <a:pt x="276" y="152"/>
                </a:lnTo>
                <a:lnTo>
                  <a:pt x="279" y="158"/>
                </a:lnTo>
                <a:lnTo>
                  <a:pt x="281" y="161"/>
                </a:lnTo>
                <a:lnTo>
                  <a:pt x="283" y="162"/>
                </a:lnTo>
                <a:lnTo>
                  <a:pt x="288" y="165"/>
                </a:lnTo>
                <a:lnTo>
                  <a:pt x="292" y="168"/>
                </a:lnTo>
                <a:lnTo>
                  <a:pt x="298" y="168"/>
                </a:lnTo>
                <a:lnTo>
                  <a:pt x="303" y="169"/>
                </a:lnTo>
                <a:lnTo>
                  <a:pt x="309" y="169"/>
                </a:lnTo>
                <a:lnTo>
                  <a:pt x="320" y="169"/>
                </a:lnTo>
                <a:lnTo>
                  <a:pt x="320" y="166"/>
                </a:lnTo>
                <a:lnTo>
                  <a:pt x="320" y="13"/>
                </a:lnTo>
                <a:lnTo>
                  <a:pt x="353" y="13"/>
                </a:lnTo>
                <a:lnTo>
                  <a:pt x="353" y="199"/>
                </a:lnTo>
                <a:lnTo>
                  <a:pt x="285" y="199"/>
                </a:lnTo>
                <a:lnTo>
                  <a:pt x="279" y="197"/>
                </a:lnTo>
                <a:lnTo>
                  <a:pt x="275" y="196"/>
                </a:lnTo>
                <a:lnTo>
                  <a:pt x="267" y="190"/>
                </a:lnTo>
                <a:lnTo>
                  <a:pt x="259" y="185"/>
                </a:lnTo>
                <a:lnTo>
                  <a:pt x="254" y="178"/>
                </a:lnTo>
                <a:lnTo>
                  <a:pt x="250" y="171"/>
                </a:lnTo>
                <a:lnTo>
                  <a:pt x="245" y="162"/>
                </a:lnTo>
                <a:lnTo>
                  <a:pt x="242" y="154"/>
                </a:lnTo>
                <a:lnTo>
                  <a:pt x="241" y="145"/>
                </a:lnTo>
                <a:lnTo>
                  <a:pt x="240" y="137"/>
                </a:lnTo>
                <a:lnTo>
                  <a:pt x="238" y="128"/>
                </a:lnTo>
                <a:lnTo>
                  <a:pt x="238" y="111"/>
                </a:lnTo>
                <a:lnTo>
                  <a:pt x="240" y="96"/>
                </a:lnTo>
                <a:lnTo>
                  <a:pt x="241" y="79"/>
                </a:lnTo>
                <a:lnTo>
                  <a:pt x="245" y="62"/>
                </a:lnTo>
                <a:lnTo>
                  <a:pt x="248" y="47"/>
                </a:lnTo>
                <a:lnTo>
                  <a:pt x="258" y="13"/>
                </a:lnTo>
                <a:lnTo>
                  <a:pt x="291" y="13"/>
                </a:lnTo>
                <a:close/>
                <a:moveTo>
                  <a:pt x="947" y="199"/>
                </a:moveTo>
                <a:lnTo>
                  <a:pt x="916" y="199"/>
                </a:lnTo>
                <a:lnTo>
                  <a:pt x="916" y="118"/>
                </a:lnTo>
                <a:lnTo>
                  <a:pt x="906" y="102"/>
                </a:lnTo>
                <a:lnTo>
                  <a:pt x="895" y="85"/>
                </a:lnTo>
                <a:lnTo>
                  <a:pt x="884" y="69"/>
                </a:lnTo>
                <a:lnTo>
                  <a:pt x="878" y="62"/>
                </a:lnTo>
                <a:lnTo>
                  <a:pt x="871" y="55"/>
                </a:lnTo>
                <a:lnTo>
                  <a:pt x="871" y="199"/>
                </a:lnTo>
                <a:lnTo>
                  <a:pt x="839" y="199"/>
                </a:lnTo>
                <a:lnTo>
                  <a:pt x="839" y="13"/>
                </a:lnTo>
                <a:lnTo>
                  <a:pt x="867" y="13"/>
                </a:lnTo>
                <a:lnTo>
                  <a:pt x="874" y="18"/>
                </a:lnTo>
                <a:lnTo>
                  <a:pt x="881" y="23"/>
                </a:lnTo>
                <a:lnTo>
                  <a:pt x="888" y="30"/>
                </a:lnTo>
                <a:lnTo>
                  <a:pt x="894" y="35"/>
                </a:lnTo>
                <a:lnTo>
                  <a:pt x="905" y="48"/>
                </a:lnTo>
                <a:lnTo>
                  <a:pt x="915" y="62"/>
                </a:lnTo>
                <a:lnTo>
                  <a:pt x="915" y="13"/>
                </a:lnTo>
                <a:lnTo>
                  <a:pt x="947" y="13"/>
                </a:lnTo>
                <a:lnTo>
                  <a:pt x="947" y="199"/>
                </a:lnTo>
                <a:close/>
                <a:moveTo>
                  <a:pt x="655" y="171"/>
                </a:moveTo>
                <a:lnTo>
                  <a:pt x="703" y="171"/>
                </a:lnTo>
                <a:lnTo>
                  <a:pt x="703" y="199"/>
                </a:lnTo>
                <a:lnTo>
                  <a:pt x="623" y="199"/>
                </a:lnTo>
                <a:lnTo>
                  <a:pt x="623" y="13"/>
                </a:lnTo>
                <a:lnTo>
                  <a:pt x="655" y="13"/>
                </a:lnTo>
                <a:lnTo>
                  <a:pt x="655" y="171"/>
                </a:lnTo>
                <a:close/>
                <a:moveTo>
                  <a:pt x="1360" y="199"/>
                </a:moveTo>
                <a:lnTo>
                  <a:pt x="1354" y="199"/>
                </a:lnTo>
                <a:lnTo>
                  <a:pt x="1354" y="118"/>
                </a:lnTo>
                <a:lnTo>
                  <a:pt x="1346" y="102"/>
                </a:lnTo>
                <a:lnTo>
                  <a:pt x="1335" y="85"/>
                </a:lnTo>
                <a:lnTo>
                  <a:pt x="1323" y="69"/>
                </a:lnTo>
                <a:lnTo>
                  <a:pt x="1316" y="62"/>
                </a:lnTo>
                <a:lnTo>
                  <a:pt x="1311" y="55"/>
                </a:lnTo>
                <a:lnTo>
                  <a:pt x="1311" y="199"/>
                </a:lnTo>
                <a:lnTo>
                  <a:pt x="1278" y="199"/>
                </a:lnTo>
                <a:lnTo>
                  <a:pt x="1278" y="13"/>
                </a:lnTo>
                <a:lnTo>
                  <a:pt x="1306" y="13"/>
                </a:lnTo>
                <a:lnTo>
                  <a:pt x="1313" y="18"/>
                </a:lnTo>
                <a:lnTo>
                  <a:pt x="1320" y="23"/>
                </a:lnTo>
                <a:lnTo>
                  <a:pt x="1327" y="30"/>
                </a:lnTo>
                <a:lnTo>
                  <a:pt x="1333" y="35"/>
                </a:lnTo>
                <a:lnTo>
                  <a:pt x="1344" y="48"/>
                </a:lnTo>
                <a:lnTo>
                  <a:pt x="1354" y="62"/>
                </a:lnTo>
                <a:lnTo>
                  <a:pt x="1354" y="13"/>
                </a:lnTo>
                <a:lnTo>
                  <a:pt x="1387" y="13"/>
                </a:lnTo>
                <a:lnTo>
                  <a:pt x="1387" y="199"/>
                </a:lnTo>
                <a:lnTo>
                  <a:pt x="1360" y="199"/>
                </a:lnTo>
                <a:close/>
                <a:moveTo>
                  <a:pt x="107" y="106"/>
                </a:moveTo>
                <a:lnTo>
                  <a:pt x="107" y="94"/>
                </a:lnTo>
                <a:lnTo>
                  <a:pt x="108" y="86"/>
                </a:lnTo>
                <a:lnTo>
                  <a:pt x="111" y="68"/>
                </a:lnTo>
                <a:lnTo>
                  <a:pt x="113" y="59"/>
                </a:lnTo>
                <a:lnTo>
                  <a:pt x="115" y="51"/>
                </a:lnTo>
                <a:lnTo>
                  <a:pt x="122" y="37"/>
                </a:lnTo>
                <a:lnTo>
                  <a:pt x="127" y="30"/>
                </a:lnTo>
                <a:lnTo>
                  <a:pt x="131" y="24"/>
                </a:lnTo>
                <a:lnTo>
                  <a:pt x="137" y="20"/>
                </a:lnTo>
                <a:lnTo>
                  <a:pt x="142" y="16"/>
                </a:lnTo>
                <a:lnTo>
                  <a:pt x="148" y="13"/>
                </a:lnTo>
                <a:lnTo>
                  <a:pt x="153" y="10"/>
                </a:lnTo>
                <a:lnTo>
                  <a:pt x="161" y="8"/>
                </a:lnTo>
                <a:lnTo>
                  <a:pt x="168" y="7"/>
                </a:lnTo>
                <a:lnTo>
                  <a:pt x="175" y="8"/>
                </a:lnTo>
                <a:lnTo>
                  <a:pt x="182" y="10"/>
                </a:lnTo>
                <a:lnTo>
                  <a:pt x="187" y="13"/>
                </a:lnTo>
                <a:lnTo>
                  <a:pt x="193" y="16"/>
                </a:lnTo>
                <a:lnTo>
                  <a:pt x="199" y="20"/>
                </a:lnTo>
                <a:lnTo>
                  <a:pt x="204" y="24"/>
                </a:lnTo>
                <a:lnTo>
                  <a:pt x="209" y="30"/>
                </a:lnTo>
                <a:lnTo>
                  <a:pt x="213" y="37"/>
                </a:lnTo>
                <a:lnTo>
                  <a:pt x="216" y="44"/>
                </a:lnTo>
                <a:lnTo>
                  <a:pt x="220" y="51"/>
                </a:lnTo>
                <a:lnTo>
                  <a:pt x="223" y="59"/>
                </a:lnTo>
                <a:lnTo>
                  <a:pt x="224" y="68"/>
                </a:lnTo>
                <a:lnTo>
                  <a:pt x="226" y="76"/>
                </a:lnTo>
                <a:lnTo>
                  <a:pt x="227" y="86"/>
                </a:lnTo>
                <a:lnTo>
                  <a:pt x="228" y="94"/>
                </a:lnTo>
                <a:lnTo>
                  <a:pt x="228" y="106"/>
                </a:lnTo>
                <a:lnTo>
                  <a:pt x="228" y="116"/>
                </a:lnTo>
                <a:lnTo>
                  <a:pt x="227" y="124"/>
                </a:lnTo>
                <a:lnTo>
                  <a:pt x="226" y="134"/>
                </a:lnTo>
                <a:lnTo>
                  <a:pt x="224" y="142"/>
                </a:lnTo>
                <a:lnTo>
                  <a:pt x="220" y="159"/>
                </a:lnTo>
                <a:lnTo>
                  <a:pt x="213" y="173"/>
                </a:lnTo>
                <a:lnTo>
                  <a:pt x="209" y="180"/>
                </a:lnTo>
                <a:lnTo>
                  <a:pt x="204" y="186"/>
                </a:lnTo>
                <a:lnTo>
                  <a:pt x="199" y="190"/>
                </a:lnTo>
                <a:lnTo>
                  <a:pt x="193" y="195"/>
                </a:lnTo>
                <a:lnTo>
                  <a:pt x="187" y="199"/>
                </a:lnTo>
                <a:lnTo>
                  <a:pt x="182" y="200"/>
                </a:lnTo>
                <a:lnTo>
                  <a:pt x="175" y="202"/>
                </a:lnTo>
                <a:lnTo>
                  <a:pt x="168" y="203"/>
                </a:lnTo>
                <a:lnTo>
                  <a:pt x="161" y="202"/>
                </a:lnTo>
                <a:lnTo>
                  <a:pt x="153" y="200"/>
                </a:lnTo>
                <a:lnTo>
                  <a:pt x="148" y="199"/>
                </a:lnTo>
                <a:lnTo>
                  <a:pt x="142" y="195"/>
                </a:lnTo>
                <a:lnTo>
                  <a:pt x="137" y="190"/>
                </a:lnTo>
                <a:lnTo>
                  <a:pt x="131" y="186"/>
                </a:lnTo>
                <a:lnTo>
                  <a:pt x="127" y="180"/>
                </a:lnTo>
                <a:lnTo>
                  <a:pt x="122" y="173"/>
                </a:lnTo>
                <a:lnTo>
                  <a:pt x="120" y="168"/>
                </a:lnTo>
                <a:lnTo>
                  <a:pt x="115" y="159"/>
                </a:lnTo>
                <a:lnTo>
                  <a:pt x="113" y="151"/>
                </a:lnTo>
                <a:lnTo>
                  <a:pt x="111" y="142"/>
                </a:lnTo>
                <a:lnTo>
                  <a:pt x="110" y="134"/>
                </a:lnTo>
                <a:lnTo>
                  <a:pt x="108" y="124"/>
                </a:lnTo>
                <a:lnTo>
                  <a:pt x="107" y="116"/>
                </a:lnTo>
                <a:lnTo>
                  <a:pt x="107" y="106"/>
                </a:lnTo>
                <a:close/>
                <a:moveTo>
                  <a:pt x="138" y="106"/>
                </a:moveTo>
                <a:lnTo>
                  <a:pt x="138" y="118"/>
                </a:lnTo>
                <a:lnTo>
                  <a:pt x="139" y="131"/>
                </a:lnTo>
                <a:lnTo>
                  <a:pt x="142" y="142"/>
                </a:lnTo>
                <a:lnTo>
                  <a:pt x="144" y="148"/>
                </a:lnTo>
                <a:lnTo>
                  <a:pt x="145" y="152"/>
                </a:lnTo>
                <a:lnTo>
                  <a:pt x="146" y="158"/>
                </a:lnTo>
                <a:lnTo>
                  <a:pt x="149" y="161"/>
                </a:lnTo>
                <a:lnTo>
                  <a:pt x="152" y="165"/>
                </a:lnTo>
                <a:lnTo>
                  <a:pt x="155" y="168"/>
                </a:lnTo>
                <a:lnTo>
                  <a:pt x="158" y="169"/>
                </a:lnTo>
                <a:lnTo>
                  <a:pt x="161" y="172"/>
                </a:lnTo>
                <a:lnTo>
                  <a:pt x="163" y="172"/>
                </a:lnTo>
                <a:lnTo>
                  <a:pt x="168" y="173"/>
                </a:lnTo>
                <a:lnTo>
                  <a:pt x="172" y="172"/>
                </a:lnTo>
                <a:lnTo>
                  <a:pt x="175" y="172"/>
                </a:lnTo>
                <a:lnTo>
                  <a:pt x="178" y="169"/>
                </a:lnTo>
                <a:lnTo>
                  <a:pt x="180" y="168"/>
                </a:lnTo>
                <a:lnTo>
                  <a:pt x="183" y="165"/>
                </a:lnTo>
                <a:lnTo>
                  <a:pt x="186" y="161"/>
                </a:lnTo>
                <a:lnTo>
                  <a:pt x="190" y="152"/>
                </a:lnTo>
                <a:lnTo>
                  <a:pt x="193" y="142"/>
                </a:lnTo>
                <a:lnTo>
                  <a:pt x="194" y="137"/>
                </a:lnTo>
                <a:lnTo>
                  <a:pt x="196" y="131"/>
                </a:lnTo>
                <a:lnTo>
                  <a:pt x="197" y="118"/>
                </a:lnTo>
                <a:lnTo>
                  <a:pt x="197" y="106"/>
                </a:lnTo>
                <a:lnTo>
                  <a:pt x="197" y="92"/>
                </a:lnTo>
                <a:lnTo>
                  <a:pt x="196" y="79"/>
                </a:lnTo>
                <a:lnTo>
                  <a:pt x="193" y="68"/>
                </a:lnTo>
                <a:lnTo>
                  <a:pt x="190" y="58"/>
                </a:lnTo>
                <a:lnTo>
                  <a:pt x="189" y="54"/>
                </a:lnTo>
                <a:lnTo>
                  <a:pt x="186" y="49"/>
                </a:lnTo>
                <a:lnTo>
                  <a:pt x="183" y="45"/>
                </a:lnTo>
                <a:lnTo>
                  <a:pt x="180" y="42"/>
                </a:lnTo>
                <a:lnTo>
                  <a:pt x="178" y="41"/>
                </a:lnTo>
                <a:lnTo>
                  <a:pt x="175" y="39"/>
                </a:lnTo>
                <a:lnTo>
                  <a:pt x="172" y="38"/>
                </a:lnTo>
                <a:lnTo>
                  <a:pt x="168" y="38"/>
                </a:lnTo>
                <a:lnTo>
                  <a:pt x="163" y="38"/>
                </a:lnTo>
                <a:lnTo>
                  <a:pt x="161" y="39"/>
                </a:lnTo>
                <a:lnTo>
                  <a:pt x="158" y="41"/>
                </a:lnTo>
                <a:lnTo>
                  <a:pt x="155" y="42"/>
                </a:lnTo>
                <a:lnTo>
                  <a:pt x="152" y="45"/>
                </a:lnTo>
                <a:lnTo>
                  <a:pt x="149" y="49"/>
                </a:lnTo>
                <a:lnTo>
                  <a:pt x="145" y="58"/>
                </a:lnTo>
                <a:lnTo>
                  <a:pt x="142" y="68"/>
                </a:lnTo>
                <a:lnTo>
                  <a:pt x="141" y="73"/>
                </a:lnTo>
                <a:lnTo>
                  <a:pt x="139" y="79"/>
                </a:lnTo>
                <a:lnTo>
                  <a:pt x="138" y="92"/>
                </a:lnTo>
                <a:lnTo>
                  <a:pt x="138" y="10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6" name="Freeform 175">
            <a:extLst>
              <a:ext uri="{FF2B5EF4-FFF2-40B4-BE49-F238E27FC236}">
                <a16:creationId xmlns:a16="http://schemas.microsoft.com/office/drawing/2014/main" id="{2072A855-D532-6A12-AC0A-542083925814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280136" y="6052744"/>
            <a:ext cx="480160" cy="54000"/>
          </a:xfrm>
          <a:custGeom>
            <a:avLst/>
            <a:gdLst>
              <a:gd name="T0" fmla="*/ 1958 w 1974"/>
              <a:gd name="T1" fmla="*/ 27 h 221"/>
              <a:gd name="T2" fmla="*/ 1902 w 1974"/>
              <a:gd name="T3" fmla="*/ 35 h 221"/>
              <a:gd name="T4" fmla="*/ 1725 w 1974"/>
              <a:gd name="T5" fmla="*/ 3 h 221"/>
              <a:gd name="T6" fmla="*/ 1772 w 1974"/>
              <a:gd name="T7" fmla="*/ 193 h 221"/>
              <a:gd name="T8" fmla="*/ 1825 w 1974"/>
              <a:gd name="T9" fmla="*/ 172 h 221"/>
              <a:gd name="T10" fmla="*/ 1707 w 1974"/>
              <a:gd name="T11" fmla="*/ 199 h 221"/>
              <a:gd name="T12" fmla="*/ 1716 w 1974"/>
              <a:gd name="T13" fmla="*/ 18 h 221"/>
              <a:gd name="T14" fmla="*/ 1601 w 1974"/>
              <a:gd name="T15" fmla="*/ 38 h 221"/>
              <a:gd name="T16" fmla="*/ 1546 w 1974"/>
              <a:gd name="T17" fmla="*/ 25 h 221"/>
              <a:gd name="T18" fmla="*/ 1531 w 1974"/>
              <a:gd name="T19" fmla="*/ 202 h 221"/>
              <a:gd name="T20" fmla="*/ 1647 w 1974"/>
              <a:gd name="T21" fmla="*/ 173 h 221"/>
              <a:gd name="T22" fmla="*/ 1383 w 1974"/>
              <a:gd name="T23" fmla="*/ 21 h 221"/>
              <a:gd name="T24" fmla="*/ 1373 w 1974"/>
              <a:gd name="T25" fmla="*/ 202 h 221"/>
              <a:gd name="T26" fmla="*/ 1452 w 1974"/>
              <a:gd name="T27" fmla="*/ 200 h 221"/>
              <a:gd name="T28" fmla="*/ 1479 w 1974"/>
              <a:gd name="T29" fmla="*/ 134 h 221"/>
              <a:gd name="T30" fmla="*/ 1442 w 1974"/>
              <a:gd name="T31" fmla="*/ 18 h 221"/>
              <a:gd name="T32" fmla="*/ 1339 w 1974"/>
              <a:gd name="T33" fmla="*/ 176 h 221"/>
              <a:gd name="T34" fmla="*/ 1287 w 1974"/>
              <a:gd name="T35" fmla="*/ 169 h 221"/>
              <a:gd name="T36" fmla="*/ 1226 w 1974"/>
              <a:gd name="T37" fmla="*/ 21 h 221"/>
              <a:gd name="T38" fmla="*/ 1216 w 1974"/>
              <a:gd name="T39" fmla="*/ 219 h 221"/>
              <a:gd name="T40" fmla="*/ 1009 w 1974"/>
              <a:gd name="T41" fmla="*/ 65 h 221"/>
              <a:gd name="T42" fmla="*/ 1081 w 1974"/>
              <a:gd name="T43" fmla="*/ 3 h 221"/>
              <a:gd name="T44" fmla="*/ 978 w 1974"/>
              <a:gd name="T45" fmla="*/ 23 h 221"/>
              <a:gd name="T46" fmla="*/ 972 w 1974"/>
              <a:gd name="T47" fmla="*/ 219 h 221"/>
              <a:gd name="T48" fmla="*/ 859 w 1974"/>
              <a:gd name="T49" fmla="*/ 23 h 221"/>
              <a:gd name="T50" fmla="*/ 838 w 1974"/>
              <a:gd name="T51" fmla="*/ 193 h 221"/>
              <a:gd name="T52" fmla="*/ 886 w 1974"/>
              <a:gd name="T53" fmla="*/ 202 h 221"/>
              <a:gd name="T54" fmla="*/ 764 w 1974"/>
              <a:gd name="T55" fmla="*/ 214 h 221"/>
              <a:gd name="T56" fmla="*/ 785 w 1974"/>
              <a:gd name="T57" fmla="*/ 131 h 221"/>
              <a:gd name="T58" fmla="*/ 718 w 1974"/>
              <a:gd name="T59" fmla="*/ 20 h 221"/>
              <a:gd name="T60" fmla="*/ 788 w 1974"/>
              <a:gd name="T61" fmla="*/ 20 h 221"/>
              <a:gd name="T62" fmla="*/ 694 w 1974"/>
              <a:gd name="T63" fmla="*/ 10 h 221"/>
              <a:gd name="T64" fmla="*/ 701 w 1974"/>
              <a:gd name="T65" fmla="*/ 111 h 221"/>
              <a:gd name="T66" fmla="*/ 740 w 1974"/>
              <a:gd name="T67" fmla="*/ 205 h 221"/>
              <a:gd name="T68" fmla="*/ 531 w 1974"/>
              <a:gd name="T69" fmla="*/ 207 h 221"/>
              <a:gd name="T70" fmla="*/ 643 w 1974"/>
              <a:gd name="T71" fmla="*/ 195 h 221"/>
              <a:gd name="T72" fmla="*/ 586 w 1974"/>
              <a:gd name="T73" fmla="*/ 66 h 221"/>
              <a:gd name="T74" fmla="*/ 600 w 1974"/>
              <a:gd name="T75" fmla="*/ 18 h 221"/>
              <a:gd name="T76" fmla="*/ 609 w 1974"/>
              <a:gd name="T77" fmla="*/ 3 h 221"/>
              <a:gd name="T78" fmla="*/ 533 w 1974"/>
              <a:gd name="T79" fmla="*/ 34 h 221"/>
              <a:gd name="T80" fmla="*/ 606 w 1974"/>
              <a:gd name="T81" fmla="*/ 168 h 221"/>
              <a:gd name="T82" fmla="*/ 575 w 1974"/>
              <a:gd name="T83" fmla="*/ 200 h 221"/>
              <a:gd name="T84" fmla="*/ 448 w 1974"/>
              <a:gd name="T85" fmla="*/ 40 h 221"/>
              <a:gd name="T86" fmla="*/ 429 w 1974"/>
              <a:gd name="T87" fmla="*/ 109 h 221"/>
              <a:gd name="T88" fmla="*/ 410 w 1974"/>
              <a:gd name="T89" fmla="*/ 182 h 221"/>
              <a:gd name="T90" fmla="*/ 496 w 1974"/>
              <a:gd name="T91" fmla="*/ 171 h 221"/>
              <a:gd name="T92" fmla="*/ 504 w 1974"/>
              <a:gd name="T93" fmla="*/ 51 h 221"/>
              <a:gd name="T94" fmla="*/ 339 w 1974"/>
              <a:gd name="T95" fmla="*/ 3 h 221"/>
              <a:gd name="T96" fmla="*/ 353 w 1974"/>
              <a:gd name="T97" fmla="*/ 197 h 221"/>
              <a:gd name="T98" fmla="*/ 230 w 1974"/>
              <a:gd name="T99" fmla="*/ 21 h 221"/>
              <a:gd name="T100" fmla="*/ 270 w 1974"/>
              <a:gd name="T101" fmla="*/ 66 h 221"/>
              <a:gd name="T102" fmla="*/ 237 w 1974"/>
              <a:gd name="T103" fmla="*/ 203 h 221"/>
              <a:gd name="T104" fmla="*/ 167 w 1974"/>
              <a:gd name="T105" fmla="*/ 154 h 221"/>
              <a:gd name="T106" fmla="*/ 264 w 1974"/>
              <a:gd name="T107" fmla="*/ 219 h 221"/>
              <a:gd name="T108" fmla="*/ 326 w 1974"/>
              <a:gd name="T109" fmla="*/ 110 h 221"/>
              <a:gd name="T110" fmla="*/ 264 w 1974"/>
              <a:gd name="T111" fmla="*/ 1 h 221"/>
              <a:gd name="T112" fmla="*/ 167 w 1974"/>
              <a:gd name="T113" fmla="*/ 68 h 221"/>
              <a:gd name="T114" fmla="*/ 20 w 1974"/>
              <a:gd name="T115" fmla="*/ 44 h 221"/>
              <a:gd name="T116" fmla="*/ 78 w 1974"/>
              <a:gd name="T117" fmla="*/ 197 h 221"/>
              <a:gd name="T118" fmla="*/ 107 w 1974"/>
              <a:gd name="T119" fmla="*/ 134 h 221"/>
              <a:gd name="T120" fmla="*/ 72 w 1974"/>
              <a:gd name="T121" fmla="*/ 18 h 2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974" h="221">
                <a:moveTo>
                  <a:pt x="1974" y="219"/>
                </a:moveTo>
                <a:lnTo>
                  <a:pt x="1974" y="202"/>
                </a:lnTo>
                <a:lnTo>
                  <a:pt x="1968" y="202"/>
                </a:lnTo>
                <a:lnTo>
                  <a:pt x="1964" y="200"/>
                </a:lnTo>
                <a:lnTo>
                  <a:pt x="1959" y="197"/>
                </a:lnTo>
                <a:lnTo>
                  <a:pt x="1957" y="193"/>
                </a:lnTo>
                <a:lnTo>
                  <a:pt x="1955" y="190"/>
                </a:lnTo>
                <a:lnTo>
                  <a:pt x="1955" y="185"/>
                </a:lnTo>
                <a:lnTo>
                  <a:pt x="1954" y="175"/>
                </a:lnTo>
                <a:lnTo>
                  <a:pt x="1954" y="47"/>
                </a:lnTo>
                <a:lnTo>
                  <a:pt x="1954" y="41"/>
                </a:lnTo>
                <a:lnTo>
                  <a:pt x="1955" y="35"/>
                </a:lnTo>
                <a:lnTo>
                  <a:pt x="1955" y="30"/>
                </a:lnTo>
                <a:lnTo>
                  <a:pt x="1958" y="27"/>
                </a:lnTo>
                <a:lnTo>
                  <a:pt x="1959" y="24"/>
                </a:lnTo>
                <a:lnTo>
                  <a:pt x="1962" y="23"/>
                </a:lnTo>
                <a:lnTo>
                  <a:pt x="1964" y="21"/>
                </a:lnTo>
                <a:lnTo>
                  <a:pt x="1968" y="20"/>
                </a:lnTo>
                <a:lnTo>
                  <a:pt x="1974" y="18"/>
                </a:lnTo>
                <a:lnTo>
                  <a:pt x="1974" y="3"/>
                </a:lnTo>
                <a:lnTo>
                  <a:pt x="1883" y="3"/>
                </a:lnTo>
                <a:lnTo>
                  <a:pt x="1883" y="18"/>
                </a:lnTo>
                <a:lnTo>
                  <a:pt x="1889" y="20"/>
                </a:lnTo>
                <a:lnTo>
                  <a:pt x="1894" y="21"/>
                </a:lnTo>
                <a:lnTo>
                  <a:pt x="1897" y="24"/>
                </a:lnTo>
                <a:lnTo>
                  <a:pt x="1900" y="27"/>
                </a:lnTo>
                <a:lnTo>
                  <a:pt x="1902" y="31"/>
                </a:lnTo>
                <a:lnTo>
                  <a:pt x="1902" y="35"/>
                </a:lnTo>
                <a:lnTo>
                  <a:pt x="1903" y="47"/>
                </a:lnTo>
                <a:lnTo>
                  <a:pt x="1903" y="175"/>
                </a:lnTo>
                <a:lnTo>
                  <a:pt x="1902" y="185"/>
                </a:lnTo>
                <a:lnTo>
                  <a:pt x="1902" y="190"/>
                </a:lnTo>
                <a:lnTo>
                  <a:pt x="1900" y="193"/>
                </a:lnTo>
                <a:lnTo>
                  <a:pt x="1899" y="196"/>
                </a:lnTo>
                <a:lnTo>
                  <a:pt x="1897" y="197"/>
                </a:lnTo>
                <a:lnTo>
                  <a:pt x="1894" y="200"/>
                </a:lnTo>
                <a:lnTo>
                  <a:pt x="1889" y="202"/>
                </a:lnTo>
                <a:lnTo>
                  <a:pt x="1883" y="202"/>
                </a:lnTo>
                <a:lnTo>
                  <a:pt x="1883" y="219"/>
                </a:lnTo>
                <a:lnTo>
                  <a:pt x="1974" y="219"/>
                </a:lnTo>
                <a:close/>
                <a:moveTo>
                  <a:pt x="1875" y="3"/>
                </a:moveTo>
                <a:lnTo>
                  <a:pt x="1725" y="3"/>
                </a:lnTo>
                <a:lnTo>
                  <a:pt x="1725" y="54"/>
                </a:lnTo>
                <a:lnTo>
                  <a:pt x="1742" y="54"/>
                </a:lnTo>
                <a:lnTo>
                  <a:pt x="1746" y="42"/>
                </a:lnTo>
                <a:lnTo>
                  <a:pt x="1749" y="37"/>
                </a:lnTo>
                <a:lnTo>
                  <a:pt x="1753" y="31"/>
                </a:lnTo>
                <a:lnTo>
                  <a:pt x="1757" y="25"/>
                </a:lnTo>
                <a:lnTo>
                  <a:pt x="1762" y="23"/>
                </a:lnTo>
                <a:lnTo>
                  <a:pt x="1767" y="20"/>
                </a:lnTo>
                <a:lnTo>
                  <a:pt x="1772" y="20"/>
                </a:lnTo>
                <a:lnTo>
                  <a:pt x="1774" y="18"/>
                </a:lnTo>
                <a:lnTo>
                  <a:pt x="1774" y="172"/>
                </a:lnTo>
                <a:lnTo>
                  <a:pt x="1774" y="185"/>
                </a:lnTo>
                <a:lnTo>
                  <a:pt x="1773" y="189"/>
                </a:lnTo>
                <a:lnTo>
                  <a:pt x="1772" y="193"/>
                </a:lnTo>
                <a:lnTo>
                  <a:pt x="1769" y="197"/>
                </a:lnTo>
                <a:lnTo>
                  <a:pt x="1766" y="200"/>
                </a:lnTo>
                <a:lnTo>
                  <a:pt x="1760" y="202"/>
                </a:lnTo>
                <a:lnTo>
                  <a:pt x="1755" y="202"/>
                </a:lnTo>
                <a:lnTo>
                  <a:pt x="1755" y="219"/>
                </a:lnTo>
                <a:lnTo>
                  <a:pt x="1845" y="219"/>
                </a:lnTo>
                <a:lnTo>
                  <a:pt x="1845" y="202"/>
                </a:lnTo>
                <a:lnTo>
                  <a:pt x="1839" y="202"/>
                </a:lnTo>
                <a:lnTo>
                  <a:pt x="1835" y="199"/>
                </a:lnTo>
                <a:lnTo>
                  <a:pt x="1831" y="197"/>
                </a:lnTo>
                <a:lnTo>
                  <a:pt x="1828" y="193"/>
                </a:lnTo>
                <a:lnTo>
                  <a:pt x="1827" y="189"/>
                </a:lnTo>
                <a:lnTo>
                  <a:pt x="1827" y="183"/>
                </a:lnTo>
                <a:lnTo>
                  <a:pt x="1825" y="172"/>
                </a:lnTo>
                <a:lnTo>
                  <a:pt x="1825" y="18"/>
                </a:lnTo>
                <a:lnTo>
                  <a:pt x="1832" y="20"/>
                </a:lnTo>
                <a:lnTo>
                  <a:pt x="1838" y="23"/>
                </a:lnTo>
                <a:lnTo>
                  <a:pt x="1842" y="27"/>
                </a:lnTo>
                <a:lnTo>
                  <a:pt x="1846" y="31"/>
                </a:lnTo>
                <a:lnTo>
                  <a:pt x="1851" y="37"/>
                </a:lnTo>
                <a:lnTo>
                  <a:pt x="1854" y="42"/>
                </a:lnTo>
                <a:lnTo>
                  <a:pt x="1858" y="54"/>
                </a:lnTo>
                <a:lnTo>
                  <a:pt x="1875" y="54"/>
                </a:lnTo>
                <a:lnTo>
                  <a:pt x="1875" y="3"/>
                </a:lnTo>
                <a:close/>
                <a:moveTo>
                  <a:pt x="1716" y="219"/>
                </a:moveTo>
                <a:lnTo>
                  <a:pt x="1716" y="202"/>
                </a:lnTo>
                <a:lnTo>
                  <a:pt x="1711" y="202"/>
                </a:lnTo>
                <a:lnTo>
                  <a:pt x="1707" y="199"/>
                </a:lnTo>
                <a:lnTo>
                  <a:pt x="1705" y="197"/>
                </a:lnTo>
                <a:lnTo>
                  <a:pt x="1704" y="196"/>
                </a:lnTo>
                <a:lnTo>
                  <a:pt x="1701" y="193"/>
                </a:lnTo>
                <a:lnTo>
                  <a:pt x="1700" y="189"/>
                </a:lnTo>
                <a:lnTo>
                  <a:pt x="1700" y="185"/>
                </a:lnTo>
                <a:lnTo>
                  <a:pt x="1698" y="175"/>
                </a:lnTo>
                <a:lnTo>
                  <a:pt x="1698" y="48"/>
                </a:lnTo>
                <a:lnTo>
                  <a:pt x="1698" y="37"/>
                </a:lnTo>
                <a:lnTo>
                  <a:pt x="1700" y="33"/>
                </a:lnTo>
                <a:lnTo>
                  <a:pt x="1701" y="28"/>
                </a:lnTo>
                <a:lnTo>
                  <a:pt x="1704" y="24"/>
                </a:lnTo>
                <a:lnTo>
                  <a:pt x="1707" y="21"/>
                </a:lnTo>
                <a:lnTo>
                  <a:pt x="1711" y="20"/>
                </a:lnTo>
                <a:lnTo>
                  <a:pt x="1716" y="18"/>
                </a:lnTo>
                <a:lnTo>
                  <a:pt x="1716" y="3"/>
                </a:lnTo>
                <a:lnTo>
                  <a:pt x="1630" y="3"/>
                </a:lnTo>
                <a:lnTo>
                  <a:pt x="1630" y="18"/>
                </a:lnTo>
                <a:lnTo>
                  <a:pt x="1636" y="20"/>
                </a:lnTo>
                <a:lnTo>
                  <a:pt x="1640" y="23"/>
                </a:lnTo>
                <a:lnTo>
                  <a:pt x="1643" y="25"/>
                </a:lnTo>
                <a:lnTo>
                  <a:pt x="1644" y="30"/>
                </a:lnTo>
                <a:lnTo>
                  <a:pt x="1646" y="34"/>
                </a:lnTo>
                <a:lnTo>
                  <a:pt x="1647" y="40"/>
                </a:lnTo>
                <a:lnTo>
                  <a:pt x="1647" y="47"/>
                </a:lnTo>
                <a:lnTo>
                  <a:pt x="1647" y="97"/>
                </a:lnTo>
                <a:lnTo>
                  <a:pt x="1601" y="97"/>
                </a:lnTo>
                <a:lnTo>
                  <a:pt x="1601" y="47"/>
                </a:lnTo>
                <a:lnTo>
                  <a:pt x="1601" y="38"/>
                </a:lnTo>
                <a:lnTo>
                  <a:pt x="1602" y="34"/>
                </a:lnTo>
                <a:lnTo>
                  <a:pt x="1603" y="30"/>
                </a:lnTo>
                <a:lnTo>
                  <a:pt x="1605" y="25"/>
                </a:lnTo>
                <a:lnTo>
                  <a:pt x="1606" y="24"/>
                </a:lnTo>
                <a:lnTo>
                  <a:pt x="1608" y="21"/>
                </a:lnTo>
                <a:lnTo>
                  <a:pt x="1612" y="20"/>
                </a:lnTo>
                <a:lnTo>
                  <a:pt x="1618" y="18"/>
                </a:lnTo>
                <a:lnTo>
                  <a:pt x="1618" y="3"/>
                </a:lnTo>
                <a:lnTo>
                  <a:pt x="1531" y="3"/>
                </a:lnTo>
                <a:lnTo>
                  <a:pt x="1531" y="18"/>
                </a:lnTo>
                <a:lnTo>
                  <a:pt x="1537" y="20"/>
                </a:lnTo>
                <a:lnTo>
                  <a:pt x="1540" y="21"/>
                </a:lnTo>
                <a:lnTo>
                  <a:pt x="1541" y="23"/>
                </a:lnTo>
                <a:lnTo>
                  <a:pt x="1546" y="25"/>
                </a:lnTo>
                <a:lnTo>
                  <a:pt x="1547" y="30"/>
                </a:lnTo>
                <a:lnTo>
                  <a:pt x="1548" y="31"/>
                </a:lnTo>
                <a:lnTo>
                  <a:pt x="1548" y="34"/>
                </a:lnTo>
                <a:lnTo>
                  <a:pt x="1548" y="38"/>
                </a:lnTo>
                <a:lnTo>
                  <a:pt x="1548" y="47"/>
                </a:lnTo>
                <a:lnTo>
                  <a:pt x="1548" y="175"/>
                </a:lnTo>
                <a:lnTo>
                  <a:pt x="1548" y="185"/>
                </a:lnTo>
                <a:lnTo>
                  <a:pt x="1548" y="189"/>
                </a:lnTo>
                <a:lnTo>
                  <a:pt x="1546" y="193"/>
                </a:lnTo>
                <a:lnTo>
                  <a:pt x="1544" y="196"/>
                </a:lnTo>
                <a:lnTo>
                  <a:pt x="1543" y="197"/>
                </a:lnTo>
                <a:lnTo>
                  <a:pt x="1541" y="199"/>
                </a:lnTo>
                <a:lnTo>
                  <a:pt x="1537" y="202"/>
                </a:lnTo>
                <a:lnTo>
                  <a:pt x="1531" y="202"/>
                </a:lnTo>
                <a:lnTo>
                  <a:pt x="1531" y="219"/>
                </a:lnTo>
                <a:lnTo>
                  <a:pt x="1618" y="219"/>
                </a:lnTo>
                <a:lnTo>
                  <a:pt x="1618" y="202"/>
                </a:lnTo>
                <a:lnTo>
                  <a:pt x="1613" y="202"/>
                </a:lnTo>
                <a:lnTo>
                  <a:pt x="1609" y="200"/>
                </a:lnTo>
                <a:lnTo>
                  <a:pt x="1606" y="197"/>
                </a:lnTo>
                <a:lnTo>
                  <a:pt x="1603" y="195"/>
                </a:lnTo>
                <a:lnTo>
                  <a:pt x="1602" y="190"/>
                </a:lnTo>
                <a:lnTo>
                  <a:pt x="1602" y="186"/>
                </a:lnTo>
                <a:lnTo>
                  <a:pt x="1601" y="181"/>
                </a:lnTo>
                <a:lnTo>
                  <a:pt x="1601" y="175"/>
                </a:lnTo>
                <a:lnTo>
                  <a:pt x="1601" y="119"/>
                </a:lnTo>
                <a:lnTo>
                  <a:pt x="1647" y="119"/>
                </a:lnTo>
                <a:lnTo>
                  <a:pt x="1647" y="173"/>
                </a:lnTo>
                <a:lnTo>
                  <a:pt x="1647" y="179"/>
                </a:lnTo>
                <a:lnTo>
                  <a:pt x="1646" y="185"/>
                </a:lnTo>
                <a:lnTo>
                  <a:pt x="1646" y="189"/>
                </a:lnTo>
                <a:lnTo>
                  <a:pt x="1644" y="193"/>
                </a:lnTo>
                <a:lnTo>
                  <a:pt x="1642" y="196"/>
                </a:lnTo>
                <a:lnTo>
                  <a:pt x="1639" y="199"/>
                </a:lnTo>
                <a:lnTo>
                  <a:pt x="1635" y="202"/>
                </a:lnTo>
                <a:lnTo>
                  <a:pt x="1630" y="202"/>
                </a:lnTo>
                <a:lnTo>
                  <a:pt x="1630" y="219"/>
                </a:lnTo>
                <a:lnTo>
                  <a:pt x="1716" y="219"/>
                </a:lnTo>
                <a:close/>
                <a:moveTo>
                  <a:pt x="1373" y="3"/>
                </a:moveTo>
                <a:lnTo>
                  <a:pt x="1373" y="18"/>
                </a:lnTo>
                <a:lnTo>
                  <a:pt x="1379" y="20"/>
                </a:lnTo>
                <a:lnTo>
                  <a:pt x="1383" y="21"/>
                </a:lnTo>
                <a:lnTo>
                  <a:pt x="1386" y="24"/>
                </a:lnTo>
                <a:lnTo>
                  <a:pt x="1389" y="27"/>
                </a:lnTo>
                <a:lnTo>
                  <a:pt x="1390" y="31"/>
                </a:lnTo>
                <a:lnTo>
                  <a:pt x="1390" y="35"/>
                </a:lnTo>
                <a:lnTo>
                  <a:pt x="1392" y="44"/>
                </a:lnTo>
                <a:lnTo>
                  <a:pt x="1392" y="179"/>
                </a:lnTo>
                <a:lnTo>
                  <a:pt x="1392" y="186"/>
                </a:lnTo>
                <a:lnTo>
                  <a:pt x="1390" y="190"/>
                </a:lnTo>
                <a:lnTo>
                  <a:pt x="1389" y="193"/>
                </a:lnTo>
                <a:lnTo>
                  <a:pt x="1387" y="195"/>
                </a:lnTo>
                <a:lnTo>
                  <a:pt x="1384" y="197"/>
                </a:lnTo>
                <a:lnTo>
                  <a:pt x="1382" y="200"/>
                </a:lnTo>
                <a:lnTo>
                  <a:pt x="1379" y="202"/>
                </a:lnTo>
                <a:lnTo>
                  <a:pt x="1373" y="202"/>
                </a:lnTo>
                <a:lnTo>
                  <a:pt x="1373" y="219"/>
                </a:lnTo>
                <a:lnTo>
                  <a:pt x="1517" y="219"/>
                </a:lnTo>
                <a:lnTo>
                  <a:pt x="1523" y="164"/>
                </a:lnTo>
                <a:lnTo>
                  <a:pt x="1502" y="164"/>
                </a:lnTo>
                <a:lnTo>
                  <a:pt x="1498" y="172"/>
                </a:lnTo>
                <a:lnTo>
                  <a:pt x="1495" y="179"/>
                </a:lnTo>
                <a:lnTo>
                  <a:pt x="1490" y="186"/>
                </a:lnTo>
                <a:lnTo>
                  <a:pt x="1486" y="192"/>
                </a:lnTo>
                <a:lnTo>
                  <a:pt x="1481" y="196"/>
                </a:lnTo>
                <a:lnTo>
                  <a:pt x="1475" y="199"/>
                </a:lnTo>
                <a:lnTo>
                  <a:pt x="1469" y="202"/>
                </a:lnTo>
                <a:lnTo>
                  <a:pt x="1462" y="202"/>
                </a:lnTo>
                <a:lnTo>
                  <a:pt x="1457" y="202"/>
                </a:lnTo>
                <a:lnTo>
                  <a:pt x="1452" y="200"/>
                </a:lnTo>
                <a:lnTo>
                  <a:pt x="1449" y="197"/>
                </a:lnTo>
                <a:lnTo>
                  <a:pt x="1447" y="195"/>
                </a:lnTo>
                <a:lnTo>
                  <a:pt x="1445" y="190"/>
                </a:lnTo>
                <a:lnTo>
                  <a:pt x="1444" y="185"/>
                </a:lnTo>
                <a:lnTo>
                  <a:pt x="1442" y="178"/>
                </a:lnTo>
                <a:lnTo>
                  <a:pt x="1442" y="171"/>
                </a:lnTo>
                <a:lnTo>
                  <a:pt x="1442" y="114"/>
                </a:lnTo>
                <a:lnTo>
                  <a:pt x="1449" y="114"/>
                </a:lnTo>
                <a:lnTo>
                  <a:pt x="1457" y="114"/>
                </a:lnTo>
                <a:lnTo>
                  <a:pt x="1462" y="116"/>
                </a:lnTo>
                <a:lnTo>
                  <a:pt x="1468" y="119"/>
                </a:lnTo>
                <a:lnTo>
                  <a:pt x="1472" y="123"/>
                </a:lnTo>
                <a:lnTo>
                  <a:pt x="1475" y="127"/>
                </a:lnTo>
                <a:lnTo>
                  <a:pt x="1479" y="134"/>
                </a:lnTo>
                <a:lnTo>
                  <a:pt x="1481" y="141"/>
                </a:lnTo>
                <a:lnTo>
                  <a:pt x="1500" y="141"/>
                </a:lnTo>
                <a:lnTo>
                  <a:pt x="1500" y="72"/>
                </a:lnTo>
                <a:lnTo>
                  <a:pt x="1481" y="72"/>
                </a:lnTo>
                <a:lnTo>
                  <a:pt x="1479" y="80"/>
                </a:lnTo>
                <a:lnTo>
                  <a:pt x="1475" y="86"/>
                </a:lnTo>
                <a:lnTo>
                  <a:pt x="1472" y="90"/>
                </a:lnTo>
                <a:lnTo>
                  <a:pt x="1469" y="92"/>
                </a:lnTo>
                <a:lnTo>
                  <a:pt x="1468" y="93"/>
                </a:lnTo>
                <a:lnTo>
                  <a:pt x="1462" y="96"/>
                </a:lnTo>
                <a:lnTo>
                  <a:pt x="1457" y="97"/>
                </a:lnTo>
                <a:lnTo>
                  <a:pt x="1449" y="97"/>
                </a:lnTo>
                <a:lnTo>
                  <a:pt x="1442" y="97"/>
                </a:lnTo>
                <a:lnTo>
                  <a:pt x="1442" y="18"/>
                </a:lnTo>
                <a:lnTo>
                  <a:pt x="1457" y="18"/>
                </a:lnTo>
                <a:lnTo>
                  <a:pt x="1465" y="20"/>
                </a:lnTo>
                <a:lnTo>
                  <a:pt x="1471" y="21"/>
                </a:lnTo>
                <a:lnTo>
                  <a:pt x="1478" y="24"/>
                </a:lnTo>
                <a:lnTo>
                  <a:pt x="1482" y="28"/>
                </a:lnTo>
                <a:lnTo>
                  <a:pt x="1488" y="33"/>
                </a:lnTo>
                <a:lnTo>
                  <a:pt x="1492" y="38"/>
                </a:lnTo>
                <a:lnTo>
                  <a:pt x="1498" y="49"/>
                </a:lnTo>
                <a:lnTo>
                  <a:pt x="1519" y="49"/>
                </a:lnTo>
                <a:lnTo>
                  <a:pt x="1519" y="3"/>
                </a:lnTo>
                <a:lnTo>
                  <a:pt x="1373" y="3"/>
                </a:lnTo>
                <a:close/>
                <a:moveTo>
                  <a:pt x="1366" y="164"/>
                </a:moveTo>
                <a:lnTo>
                  <a:pt x="1345" y="164"/>
                </a:lnTo>
                <a:lnTo>
                  <a:pt x="1339" y="176"/>
                </a:lnTo>
                <a:lnTo>
                  <a:pt x="1336" y="183"/>
                </a:lnTo>
                <a:lnTo>
                  <a:pt x="1332" y="189"/>
                </a:lnTo>
                <a:lnTo>
                  <a:pt x="1327" y="195"/>
                </a:lnTo>
                <a:lnTo>
                  <a:pt x="1321" y="199"/>
                </a:lnTo>
                <a:lnTo>
                  <a:pt x="1314" y="202"/>
                </a:lnTo>
                <a:lnTo>
                  <a:pt x="1305" y="202"/>
                </a:lnTo>
                <a:lnTo>
                  <a:pt x="1301" y="202"/>
                </a:lnTo>
                <a:lnTo>
                  <a:pt x="1297" y="200"/>
                </a:lnTo>
                <a:lnTo>
                  <a:pt x="1294" y="197"/>
                </a:lnTo>
                <a:lnTo>
                  <a:pt x="1291" y="195"/>
                </a:lnTo>
                <a:lnTo>
                  <a:pt x="1288" y="190"/>
                </a:lnTo>
                <a:lnTo>
                  <a:pt x="1287" y="185"/>
                </a:lnTo>
                <a:lnTo>
                  <a:pt x="1287" y="178"/>
                </a:lnTo>
                <a:lnTo>
                  <a:pt x="1287" y="169"/>
                </a:lnTo>
                <a:lnTo>
                  <a:pt x="1287" y="45"/>
                </a:lnTo>
                <a:lnTo>
                  <a:pt x="1287" y="40"/>
                </a:lnTo>
                <a:lnTo>
                  <a:pt x="1287" y="34"/>
                </a:lnTo>
                <a:lnTo>
                  <a:pt x="1288" y="30"/>
                </a:lnTo>
                <a:lnTo>
                  <a:pt x="1291" y="25"/>
                </a:lnTo>
                <a:lnTo>
                  <a:pt x="1293" y="23"/>
                </a:lnTo>
                <a:lnTo>
                  <a:pt x="1297" y="21"/>
                </a:lnTo>
                <a:lnTo>
                  <a:pt x="1301" y="20"/>
                </a:lnTo>
                <a:lnTo>
                  <a:pt x="1305" y="18"/>
                </a:lnTo>
                <a:lnTo>
                  <a:pt x="1305" y="3"/>
                </a:lnTo>
                <a:lnTo>
                  <a:pt x="1216" y="3"/>
                </a:lnTo>
                <a:lnTo>
                  <a:pt x="1216" y="18"/>
                </a:lnTo>
                <a:lnTo>
                  <a:pt x="1222" y="20"/>
                </a:lnTo>
                <a:lnTo>
                  <a:pt x="1226" y="21"/>
                </a:lnTo>
                <a:lnTo>
                  <a:pt x="1229" y="24"/>
                </a:lnTo>
                <a:lnTo>
                  <a:pt x="1232" y="27"/>
                </a:lnTo>
                <a:lnTo>
                  <a:pt x="1233" y="31"/>
                </a:lnTo>
                <a:lnTo>
                  <a:pt x="1235" y="35"/>
                </a:lnTo>
                <a:lnTo>
                  <a:pt x="1235" y="45"/>
                </a:lnTo>
                <a:lnTo>
                  <a:pt x="1235" y="176"/>
                </a:lnTo>
                <a:lnTo>
                  <a:pt x="1235" y="186"/>
                </a:lnTo>
                <a:lnTo>
                  <a:pt x="1233" y="190"/>
                </a:lnTo>
                <a:lnTo>
                  <a:pt x="1232" y="193"/>
                </a:lnTo>
                <a:lnTo>
                  <a:pt x="1231" y="197"/>
                </a:lnTo>
                <a:lnTo>
                  <a:pt x="1226" y="200"/>
                </a:lnTo>
                <a:lnTo>
                  <a:pt x="1222" y="202"/>
                </a:lnTo>
                <a:lnTo>
                  <a:pt x="1216" y="203"/>
                </a:lnTo>
                <a:lnTo>
                  <a:pt x="1216" y="219"/>
                </a:lnTo>
                <a:lnTo>
                  <a:pt x="1360" y="219"/>
                </a:lnTo>
                <a:lnTo>
                  <a:pt x="1366" y="164"/>
                </a:lnTo>
                <a:close/>
                <a:moveTo>
                  <a:pt x="1034" y="219"/>
                </a:moveTo>
                <a:lnTo>
                  <a:pt x="1034" y="202"/>
                </a:lnTo>
                <a:lnTo>
                  <a:pt x="1030" y="200"/>
                </a:lnTo>
                <a:lnTo>
                  <a:pt x="1024" y="197"/>
                </a:lnTo>
                <a:lnTo>
                  <a:pt x="1020" y="195"/>
                </a:lnTo>
                <a:lnTo>
                  <a:pt x="1019" y="193"/>
                </a:lnTo>
                <a:lnTo>
                  <a:pt x="1017" y="190"/>
                </a:lnTo>
                <a:lnTo>
                  <a:pt x="1014" y="185"/>
                </a:lnTo>
                <a:lnTo>
                  <a:pt x="1013" y="179"/>
                </a:lnTo>
                <a:lnTo>
                  <a:pt x="1012" y="171"/>
                </a:lnTo>
                <a:lnTo>
                  <a:pt x="1010" y="161"/>
                </a:lnTo>
                <a:lnTo>
                  <a:pt x="1009" y="65"/>
                </a:lnTo>
                <a:lnTo>
                  <a:pt x="1106" y="220"/>
                </a:lnTo>
                <a:lnTo>
                  <a:pt x="1120" y="220"/>
                </a:lnTo>
                <a:lnTo>
                  <a:pt x="1120" y="51"/>
                </a:lnTo>
                <a:lnTo>
                  <a:pt x="1120" y="45"/>
                </a:lnTo>
                <a:lnTo>
                  <a:pt x="1122" y="40"/>
                </a:lnTo>
                <a:lnTo>
                  <a:pt x="1122" y="35"/>
                </a:lnTo>
                <a:lnTo>
                  <a:pt x="1125" y="30"/>
                </a:lnTo>
                <a:lnTo>
                  <a:pt x="1126" y="27"/>
                </a:lnTo>
                <a:lnTo>
                  <a:pt x="1129" y="24"/>
                </a:lnTo>
                <a:lnTo>
                  <a:pt x="1130" y="23"/>
                </a:lnTo>
                <a:lnTo>
                  <a:pt x="1134" y="20"/>
                </a:lnTo>
                <a:lnTo>
                  <a:pt x="1140" y="18"/>
                </a:lnTo>
                <a:lnTo>
                  <a:pt x="1140" y="3"/>
                </a:lnTo>
                <a:lnTo>
                  <a:pt x="1081" y="3"/>
                </a:lnTo>
                <a:lnTo>
                  <a:pt x="1081" y="18"/>
                </a:lnTo>
                <a:lnTo>
                  <a:pt x="1086" y="20"/>
                </a:lnTo>
                <a:lnTo>
                  <a:pt x="1091" y="23"/>
                </a:lnTo>
                <a:lnTo>
                  <a:pt x="1095" y="25"/>
                </a:lnTo>
                <a:lnTo>
                  <a:pt x="1098" y="28"/>
                </a:lnTo>
                <a:lnTo>
                  <a:pt x="1099" y="34"/>
                </a:lnTo>
                <a:lnTo>
                  <a:pt x="1101" y="40"/>
                </a:lnTo>
                <a:lnTo>
                  <a:pt x="1102" y="45"/>
                </a:lnTo>
                <a:lnTo>
                  <a:pt x="1102" y="52"/>
                </a:lnTo>
                <a:lnTo>
                  <a:pt x="1103" y="127"/>
                </a:lnTo>
                <a:lnTo>
                  <a:pt x="1026" y="3"/>
                </a:lnTo>
                <a:lnTo>
                  <a:pt x="972" y="3"/>
                </a:lnTo>
                <a:lnTo>
                  <a:pt x="972" y="18"/>
                </a:lnTo>
                <a:lnTo>
                  <a:pt x="978" y="23"/>
                </a:lnTo>
                <a:lnTo>
                  <a:pt x="980" y="25"/>
                </a:lnTo>
                <a:lnTo>
                  <a:pt x="983" y="27"/>
                </a:lnTo>
                <a:lnTo>
                  <a:pt x="988" y="33"/>
                </a:lnTo>
                <a:lnTo>
                  <a:pt x="992" y="41"/>
                </a:lnTo>
                <a:lnTo>
                  <a:pt x="992" y="159"/>
                </a:lnTo>
                <a:lnTo>
                  <a:pt x="990" y="171"/>
                </a:lnTo>
                <a:lnTo>
                  <a:pt x="990" y="181"/>
                </a:lnTo>
                <a:lnTo>
                  <a:pt x="988" y="186"/>
                </a:lnTo>
                <a:lnTo>
                  <a:pt x="985" y="192"/>
                </a:lnTo>
                <a:lnTo>
                  <a:pt x="983" y="195"/>
                </a:lnTo>
                <a:lnTo>
                  <a:pt x="982" y="196"/>
                </a:lnTo>
                <a:lnTo>
                  <a:pt x="979" y="199"/>
                </a:lnTo>
                <a:lnTo>
                  <a:pt x="972" y="202"/>
                </a:lnTo>
                <a:lnTo>
                  <a:pt x="972" y="219"/>
                </a:lnTo>
                <a:lnTo>
                  <a:pt x="1034" y="219"/>
                </a:lnTo>
                <a:close/>
                <a:moveTo>
                  <a:pt x="848" y="126"/>
                </a:moveTo>
                <a:lnTo>
                  <a:pt x="867" y="54"/>
                </a:lnTo>
                <a:lnTo>
                  <a:pt x="884" y="126"/>
                </a:lnTo>
                <a:lnTo>
                  <a:pt x="848" y="126"/>
                </a:lnTo>
                <a:close/>
                <a:moveTo>
                  <a:pt x="966" y="202"/>
                </a:moveTo>
                <a:lnTo>
                  <a:pt x="959" y="199"/>
                </a:lnTo>
                <a:lnTo>
                  <a:pt x="956" y="196"/>
                </a:lnTo>
                <a:lnTo>
                  <a:pt x="955" y="193"/>
                </a:lnTo>
                <a:lnTo>
                  <a:pt x="951" y="182"/>
                </a:lnTo>
                <a:lnTo>
                  <a:pt x="945" y="164"/>
                </a:lnTo>
                <a:lnTo>
                  <a:pt x="904" y="3"/>
                </a:lnTo>
                <a:lnTo>
                  <a:pt x="853" y="3"/>
                </a:lnTo>
                <a:lnTo>
                  <a:pt x="859" y="23"/>
                </a:lnTo>
                <a:lnTo>
                  <a:pt x="821" y="157"/>
                </a:lnTo>
                <a:lnTo>
                  <a:pt x="814" y="179"/>
                </a:lnTo>
                <a:lnTo>
                  <a:pt x="808" y="192"/>
                </a:lnTo>
                <a:lnTo>
                  <a:pt x="805" y="196"/>
                </a:lnTo>
                <a:lnTo>
                  <a:pt x="802" y="199"/>
                </a:lnTo>
                <a:lnTo>
                  <a:pt x="800" y="200"/>
                </a:lnTo>
                <a:lnTo>
                  <a:pt x="795" y="202"/>
                </a:lnTo>
                <a:lnTo>
                  <a:pt x="795" y="219"/>
                </a:lnTo>
                <a:lnTo>
                  <a:pt x="850" y="219"/>
                </a:lnTo>
                <a:lnTo>
                  <a:pt x="850" y="202"/>
                </a:lnTo>
                <a:lnTo>
                  <a:pt x="846" y="200"/>
                </a:lnTo>
                <a:lnTo>
                  <a:pt x="843" y="199"/>
                </a:lnTo>
                <a:lnTo>
                  <a:pt x="841" y="196"/>
                </a:lnTo>
                <a:lnTo>
                  <a:pt x="838" y="193"/>
                </a:lnTo>
                <a:lnTo>
                  <a:pt x="835" y="189"/>
                </a:lnTo>
                <a:lnTo>
                  <a:pt x="835" y="185"/>
                </a:lnTo>
                <a:lnTo>
                  <a:pt x="835" y="179"/>
                </a:lnTo>
                <a:lnTo>
                  <a:pt x="835" y="173"/>
                </a:lnTo>
                <a:lnTo>
                  <a:pt x="843" y="147"/>
                </a:lnTo>
                <a:lnTo>
                  <a:pt x="890" y="147"/>
                </a:lnTo>
                <a:lnTo>
                  <a:pt x="897" y="176"/>
                </a:lnTo>
                <a:lnTo>
                  <a:pt x="899" y="182"/>
                </a:lnTo>
                <a:lnTo>
                  <a:pt x="899" y="188"/>
                </a:lnTo>
                <a:lnTo>
                  <a:pt x="899" y="192"/>
                </a:lnTo>
                <a:lnTo>
                  <a:pt x="897" y="195"/>
                </a:lnTo>
                <a:lnTo>
                  <a:pt x="896" y="197"/>
                </a:lnTo>
                <a:lnTo>
                  <a:pt x="893" y="199"/>
                </a:lnTo>
                <a:lnTo>
                  <a:pt x="886" y="202"/>
                </a:lnTo>
                <a:lnTo>
                  <a:pt x="886" y="219"/>
                </a:lnTo>
                <a:lnTo>
                  <a:pt x="966" y="219"/>
                </a:lnTo>
                <a:lnTo>
                  <a:pt x="966" y="202"/>
                </a:lnTo>
                <a:close/>
                <a:moveTo>
                  <a:pt x="672" y="154"/>
                </a:moveTo>
                <a:lnTo>
                  <a:pt x="674" y="207"/>
                </a:lnTo>
                <a:lnTo>
                  <a:pt x="688" y="213"/>
                </a:lnTo>
                <a:lnTo>
                  <a:pt x="701" y="217"/>
                </a:lnTo>
                <a:lnTo>
                  <a:pt x="715" y="220"/>
                </a:lnTo>
                <a:lnTo>
                  <a:pt x="729" y="221"/>
                </a:lnTo>
                <a:lnTo>
                  <a:pt x="737" y="221"/>
                </a:lnTo>
                <a:lnTo>
                  <a:pt x="745" y="220"/>
                </a:lnTo>
                <a:lnTo>
                  <a:pt x="752" y="219"/>
                </a:lnTo>
                <a:lnTo>
                  <a:pt x="757" y="217"/>
                </a:lnTo>
                <a:lnTo>
                  <a:pt x="764" y="214"/>
                </a:lnTo>
                <a:lnTo>
                  <a:pt x="769" y="212"/>
                </a:lnTo>
                <a:lnTo>
                  <a:pt x="774" y="207"/>
                </a:lnTo>
                <a:lnTo>
                  <a:pt x="778" y="203"/>
                </a:lnTo>
                <a:lnTo>
                  <a:pt x="783" y="199"/>
                </a:lnTo>
                <a:lnTo>
                  <a:pt x="785" y="195"/>
                </a:lnTo>
                <a:lnTo>
                  <a:pt x="788" y="190"/>
                </a:lnTo>
                <a:lnTo>
                  <a:pt x="791" y="185"/>
                </a:lnTo>
                <a:lnTo>
                  <a:pt x="793" y="179"/>
                </a:lnTo>
                <a:lnTo>
                  <a:pt x="794" y="173"/>
                </a:lnTo>
                <a:lnTo>
                  <a:pt x="795" y="162"/>
                </a:lnTo>
                <a:lnTo>
                  <a:pt x="794" y="154"/>
                </a:lnTo>
                <a:lnTo>
                  <a:pt x="793" y="147"/>
                </a:lnTo>
                <a:lnTo>
                  <a:pt x="790" y="140"/>
                </a:lnTo>
                <a:lnTo>
                  <a:pt x="785" y="131"/>
                </a:lnTo>
                <a:lnTo>
                  <a:pt x="780" y="123"/>
                </a:lnTo>
                <a:lnTo>
                  <a:pt x="773" y="113"/>
                </a:lnTo>
                <a:lnTo>
                  <a:pt x="764" y="103"/>
                </a:lnTo>
                <a:lnTo>
                  <a:pt x="753" y="90"/>
                </a:lnTo>
                <a:lnTo>
                  <a:pt x="730" y="66"/>
                </a:lnTo>
                <a:lnTo>
                  <a:pt x="721" y="56"/>
                </a:lnTo>
                <a:lnTo>
                  <a:pt x="715" y="48"/>
                </a:lnTo>
                <a:lnTo>
                  <a:pt x="712" y="41"/>
                </a:lnTo>
                <a:lnTo>
                  <a:pt x="711" y="37"/>
                </a:lnTo>
                <a:lnTo>
                  <a:pt x="711" y="34"/>
                </a:lnTo>
                <a:lnTo>
                  <a:pt x="712" y="28"/>
                </a:lnTo>
                <a:lnTo>
                  <a:pt x="713" y="25"/>
                </a:lnTo>
                <a:lnTo>
                  <a:pt x="715" y="23"/>
                </a:lnTo>
                <a:lnTo>
                  <a:pt x="718" y="20"/>
                </a:lnTo>
                <a:lnTo>
                  <a:pt x="722" y="17"/>
                </a:lnTo>
                <a:lnTo>
                  <a:pt x="726" y="16"/>
                </a:lnTo>
                <a:lnTo>
                  <a:pt x="732" y="16"/>
                </a:lnTo>
                <a:lnTo>
                  <a:pt x="737" y="16"/>
                </a:lnTo>
                <a:lnTo>
                  <a:pt x="743" y="18"/>
                </a:lnTo>
                <a:lnTo>
                  <a:pt x="749" y="21"/>
                </a:lnTo>
                <a:lnTo>
                  <a:pt x="750" y="24"/>
                </a:lnTo>
                <a:lnTo>
                  <a:pt x="753" y="27"/>
                </a:lnTo>
                <a:lnTo>
                  <a:pt x="757" y="34"/>
                </a:lnTo>
                <a:lnTo>
                  <a:pt x="761" y="44"/>
                </a:lnTo>
                <a:lnTo>
                  <a:pt x="764" y="55"/>
                </a:lnTo>
                <a:lnTo>
                  <a:pt x="767" y="68"/>
                </a:lnTo>
                <a:lnTo>
                  <a:pt x="788" y="68"/>
                </a:lnTo>
                <a:lnTo>
                  <a:pt x="788" y="20"/>
                </a:lnTo>
                <a:lnTo>
                  <a:pt x="784" y="16"/>
                </a:lnTo>
                <a:lnTo>
                  <a:pt x="778" y="13"/>
                </a:lnTo>
                <a:lnTo>
                  <a:pt x="769" y="9"/>
                </a:lnTo>
                <a:lnTo>
                  <a:pt x="760" y="4"/>
                </a:lnTo>
                <a:lnTo>
                  <a:pt x="752" y="3"/>
                </a:lnTo>
                <a:lnTo>
                  <a:pt x="745" y="1"/>
                </a:lnTo>
                <a:lnTo>
                  <a:pt x="739" y="0"/>
                </a:lnTo>
                <a:lnTo>
                  <a:pt x="730" y="0"/>
                </a:lnTo>
                <a:lnTo>
                  <a:pt x="723" y="0"/>
                </a:lnTo>
                <a:lnTo>
                  <a:pt x="716" y="1"/>
                </a:lnTo>
                <a:lnTo>
                  <a:pt x="711" y="3"/>
                </a:lnTo>
                <a:lnTo>
                  <a:pt x="705" y="4"/>
                </a:lnTo>
                <a:lnTo>
                  <a:pt x="699" y="7"/>
                </a:lnTo>
                <a:lnTo>
                  <a:pt x="694" y="10"/>
                </a:lnTo>
                <a:lnTo>
                  <a:pt x="689" y="13"/>
                </a:lnTo>
                <a:lnTo>
                  <a:pt x="685" y="17"/>
                </a:lnTo>
                <a:lnTo>
                  <a:pt x="682" y="21"/>
                </a:lnTo>
                <a:lnTo>
                  <a:pt x="680" y="25"/>
                </a:lnTo>
                <a:lnTo>
                  <a:pt x="675" y="34"/>
                </a:lnTo>
                <a:lnTo>
                  <a:pt x="672" y="44"/>
                </a:lnTo>
                <a:lnTo>
                  <a:pt x="671" y="54"/>
                </a:lnTo>
                <a:lnTo>
                  <a:pt x="672" y="65"/>
                </a:lnTo>
                <a:lnTo>
                  <a:pt x="674" y="71"/>
                </a:lnTo>
                <a:lnTo>
                  <a:pt x="677" y="78"/>
                </a:lnTo>
                <a:lnTo>
                  <a:pt x="681" y="85"/>
                </a:lnTo>
                <a:lnTo>
                  <a:pt x="685" y="93"/>
                </a:lnTo>
                <a:lnTo>
                  <a:pt x="692" y="102"/>
                </a:lnTo>
                <a:lnTo>
                  <a:pt x="701" y="111"/>
                </a:lnTo>
                <a:lnTo>
                  <a:pt x="729" y="141"/>
                </a:lnTo>
                <a:lnTo>
                  <a:pt x="736" y="150"/>
                </a:lnTo>
                <a:lnTo>
                  <a:pt x="742" y="157"/>
                </a:lnTo>
                <a:lnTo>
                  <a:pt x="746" y="162"/>
                </a:lnTo>
                <a:lnTo>
                  <a:pt x="749" y="168"/>
                </a:lnTo>
                <a:lnTo>
                  <a:pt x="752" y="172"/>
                </a:lnTo>
                <a:lnTo>
                  <a:pt x="752" y="176"/>
                </a:lnTo>
                <a:lnTo>
                  <a:pt x="753" y="182"/>
                </a:lnTo>
                <a:lnTo>
                  <a:pt x="752" y="188"/>
                </a:lnTo>
                <a:lnTo>
                  <a:pt x="752" y="192"/>
                </a:lnTo>
                <a:lnTo>
                  <a:pt x="749" y="196"/>
                </a:lnTo>
                <a:lnTo>
                  <a:pt x="747" y="199"/>
                </a:lnTo>
                <a:lnTo>
                  <a:pt x="743" y="202"/>
                </a:lnTo>
                <a:lnTo>
                  <a:pt x="740" y="205"/>
                </a:lnTo>
                <a:lnTo>
                  <a:pt x="736" y="205"/>
                </a:lnTo>
                <a:lnTo>
                  <a:pt x="732" y="206"/>
                </a:lnTo>
                <a:lnTo>
                  <a:pt x="728" y="206"/>
                </a:lnTo>
                <a:lnTo>
                  <a:pt x="725" y="205"/>
                </a:lnTo>
                <a:lnTo>
                  <a:pt x="718" y="200"/>
                </a:lnTo>
                <a:lnTo>
                  <a:pt x="712" y="195"/>
                </a:lnTo>
                <a:lnTo>
                  <a:pt x="706" y="186"/>
                </a:lnTo>
                <a:lnTo>
                  <a:pt x="702" y="178"/>
                </a:lnTo>
                <a:lnTo>
                  <a:pt x="699" y="169"/>
                </a:lnTo>
                <a:lnTo>
                  <a:pt x="696" y="161"/>
                </a:lnTo>
                <a:lnTo>
                  <a:pt x="695" y="154"/>
                </a:lnTo>
                <a:lnTo>
                  <a:pt x="672" y="154"/>
                </a:lnTo>
                <a:close/>
                <a:moveTo>
                  <a:pt x="530" y="154"/>
                </a:moveTo>
                <a:lnTo>
                  <a:pt x="531" y="207"/>
                </a:lnTo>
                <a:lnTo>
                  <a:pt x="545" y="213"/>
                </a:lnTo>
                <a:lnTo>
                  <a:pt x="558" y="217"/>
                </a:lnTo>
                <a:lnTo>
                  <a:pt x="572" y="220"/>
                </a:lnTo>
                <a:lnTo>
                  <a:pt x="586" y="221"/>
                </a:lnTo>
                <a:lnTo>
                  <a:pt x="595" y="221"/>
                </a:lnTo>
                <a:lnTo>
                  <a:pt x="602" y="220"/>
                </a:lnTo>
                <a:lnTo>
                  <a:pt x="609" y="219"/>
                </a:lnTo>
                <a:lnTo>
                  <a:pt x="615" y="217"/>
                </a:lnTo>
                <a:lnTo>
                  <a:pt x="620" y="214"/>
                </a:lnTo>
                <a:lnTo>
                  <a:pt x="626" y="212"/>
                </a:lnTo>
                <a:lnTo>
                  <a:pt x="631" y="207"/>
                </a:lnTo>
                <a:lnTo>
                  <a:pt x="636" y="203"/>
                </a:lnTo>
                <a:lnTo>
                  <a:pt x="640" y="199"/>
                </a:lnTo>
                <a:lnTo>
                  <a:pt x="643" y="195"/>
                </a:lnTo>
                <a:lnTo>
                  <a:pt x="646" y="190"/>
                </a:lnTo>
                <a:lnTo>
                  <a:pt x="648" y="185"/>
                </a:lnTo>
                <a:lnTo>
                  <a:pt x="650" y="179"/>
                </a:lnTo>
                <a:lnTo>
                  <a:pt x="651" y="173"/>
                </a:lnTo>
                <a:lnTo>
                  <a:pt x="653" y="162"/>
                </a:lnTo>
                <a:lnTo>
                  <a:pt x="651" y="154"/>
                </a:lnTo>
                <a:lnTo>
                  <a:pt x="650" y="147"/>
                </a:lnTo>
                <a:lnTo>
                  <a:pt x="647" y="140"/>
                </a:lnTo>
                <a:lnTo>
                  <a:pt x="643" y="131"/>
                </a:lnTo>
                <a:lnTo>
                  <a:pt x="637" y="123"/>
                </a:lnTo>
                <a:lnTo>
                  <a:pt x="630" y="113"/>
                </a:lnTo>
                <a:lnTo>
                  <a:pt x="622" y="103"/>
                </a:lnTo>
                <a:lnTo>
                  <a:pt x="610" y="90"/>
                </a:lnTo>
                <a:lnTo>
                  <a:pt x="586" y="66"/>
                </a:lnTo>
                <a:lnTo>
                  <a:pt x="578" y="56"/>
                </a:lnTo>
                <a:lnTo>
                  <a:pt x="572" y="48"/>
                </a:lnTo>
                <a:lnTo>
                  <a:pt x="569" y="41"/>
                </a:lnTo>
                <a:lnTo>
                  <a:pt x="568" y="37"/>
                </a:lnTo>
                <a:lnTo>
                  <a:pt x="568" y="34"/>
                </a:lnTo>
                <a:lnTo>
                  <a:pt x="569" y="28"/>
                </a:lnTo>
                <a:lnTo>
                  <a:pt x="571" y="25"/>
                </a:lnTo>
                <a:lnTo>
                  <a:pt x="572" y="23"/>
                </a:lnTo>
                <a:lnTo>
                  <a:pt x="575" y="20"/>
                </a:lnTo>
                <a:lnTo>
                  <a:pt x="579" y="17"/>
                </a:lnTo>
                <a:lnTo>
                  <a:pt x="583" y="16"/>
                </a:lnTo>
                <a:lnTo>
                  <a:pt x="588" y="16"/>
                </a:lnTo>
                <a:lnTo>
                  <a:pt x="595" y="16"/>
                </a:lnTo>
                <a:lnTo>
                  <a:pt x="600" y="18"/>
                </a:lnTo>
                <a:lnTo>
                  <a:pt x="605" y="21"/>
                </a:lnTo>
                <a:lnTo>
                  <a:pt x="607" y="24"/>
                </a:lnTo>
                <a:lnTo>
                  <a:pt x="610" y="27"/>
                </a:lnTo>
                <a:lnTo>
                  <a:pt x="615" y="34"/>
                </a:lnTo>
                <a:lnTo>
                  <a:pt x="619" y="44"/>
                </a:lnTo>
                <a:lnTo>
                  <a:pt x="622" y="55"/>
                </a:lnTo>
                <a:lnTo>
                  <a:pt x="624" y="68"/>
                </a:lnTo>
                <a:lnTo>
                  <a:pt x="646" y="68"/>
                </a:lnTo>
                <a:lnTo>
                  <a:pt x="646" y="20"/>
                </a:lnTo>
                <a:lnTo>
                  <a:pt x="640" y="16"/>
                </a:lnTo>
                <a:lnTo>
                  <a:pt x="636" y="13"/>
                </a:lnTo>
                <a:lnTo>
                  <a:pt x="626" y="9"/>
                </a:lnTo>
                <a:lnTo>
                  <a:pt x="617" y="4"/>
                </a:lnTo>
                <a:lnTo>
                  <a:pt x="609" y="3"/>
                </a:lnTo>
                <a:lnTo>
                  <a:pt x="602" y="1"/>
                </a:lnTo>
                <a:lnTo>
                  <a:pt x="596" y="0"/>
                </a:lnTo>
                <a:lnTo>
                  <a:pt x="588" y="0"/>
                </a:lnTo>
                <a:lnTo>
                  <a:pt x="581" y="0"/>
                </a:lnTo>
                <a:lnTo>
                  <a:pt x="574" y="1"/>
                </a:lnTo>
                <a:lnTo>
                  <a:pt x="568" y="3"/>
                </a:lnTo>
                <a:lnTo>
                  <a:pt x="561" y="4"/>
                </a:lnTo>
                <a:lnTo>
                  <a:pt x="557" y="7"/>
                </a:lnTo>
                <a:lnTo>
                  <a:pt x="551" y="10"/>
                </a:lnTo>
                <a:lnTo>
                  <a:pt x="547" y="13"/>
                </a:lnTo>
                <a:lnTo>
                  <a:pt x="542" y="17"/>
                </a:lnTo>
                <a:lnTo>
                  <a:pt x="540" y="21"/>
                </a:lnTo>
                <a:lnTo>
                  <a:pt x="537" y="25"/>
                </a:lnTo>
                <a:lnTo>
                  <a:pt x="533" y="34"/>
                </a:lnTo>
                <a:lnTo>
                  <a:pt x="530" y="44"/>
                </a:lnTo>
                <a:lnTo>
                  <a:pt x="528" y="54"/>
                </a:lnTo>
                <a:lnTo>
                  <a:pt x="530" y="65"/>
                </a:lnTo>
                <a:lnTo>
                  <a:pt x="531" y="71"/>
                </a:lnTo>
                <a:lnTo>
                  <a:pt x="534" y="78"/>
                </a:lnTo>
                <a:lnTo>
                  <a:pt x="537" y="85"/>
                </a:lnTo>
                <a:lnTo>
                  <a:pt x="542" y="93"/>
                </a:lnTo>
                <a:lnTo>
                  <a:pt x="550" y="102"/>
                </a:lnTo>
                <a:lnTo>
                  <a:pt x="558" y="111"/>
                </a:lnTo>
                <a:lnTo>
                  <a:pt x="586" y="141"/>
                </a:lnTo>
                <a:lnTo>
                  <a:pt x="593" y="150"/>
                </a:lnTo>
                <a:lnTo>
                  <a:pt x="599" y="157"/>
                </a:lnTo>
                <a:lnTo>
                  <a:pt x="603" y="162"/>
                </a:lnTo>
                <a:lnTo>
                  <a:pt x="606" y="168"/>
                </a:lnTo>
                <a:lnTo>
                  <a:pt x="609" y="172"/>
                </a:lnTo>
                <a:lnTo>
                  <a:pt x="609" y="176"/>
                </a:lnTo>
                <a:lnTo>
                  <a:pt x="610" y="182"/>
                </a:lnTo>
                <a:lnTo>
                  <a:pt x="609" y="188"/>
                </a:lnTo>
                <a:lnTo>
                  <a:pt x="607" y="192"/>
                </a:lnTo>
                <a:lnTo>
                  <a:pt x="606" y="196"/>
                </a:lnTo>
                <a:lnTo>
                  <a:pt x="603" y="199"/>
                </a:lnTo>
                <a:lnTo>
                  <a:pt x="600" y="202"/>
                </a:lnTo>
                <a:lnTo>
                  <a:pt x="598" y="205"/>
                </a:lnTo>
                <a:lnTo>
                  <a:pt x="593" y="205"/>
                </a:lnTo>
                <a:lnTo>
                  <a:pt x="589" y="206"/>
                </a:lnTo>
                <a:lnTo>
                  <a:pt x="585" y="206"/>
                </a:lnTo>
                <a:lnTo>
                  <a:pt x="582" y="205"/>
                </a:lnTo>
                <a:lnTo>
                  <a:pt x="575" y="200"/>
                </a:lnTo>
                <a:lnTo>
                  <a:pt x="569" y="195"/>
                </a:lnTo>
                <a:lnTo>
                  <a:pt x="564" y="186"/>
                </a:lnTo>
                <a:lnTo>
                  <a:pt x="559" y="178"/>
                </a:lnTo>
                <a:lnTo>
                  <a:pt x="557" y="169"/>
                </a:lnTo>
                <a:lnTo>
                  <a:pt x="554" y="161"/>
                </a:lnTo>
                <a:lnTo>
                  <a:pt x="552" y="154"/>
                </a:lnTo>
                <a:lnTo>
                  <a:pt x="530" y="154"/>
                </a:lnTo>
                <a:close/>
                <a:moveTo>
                  <a:pt x="414" y="18"/>
                </a:moveTo>
                <a:lnTo>
                  <a:pt x="425" y="20"/>
                </a:lnTo>
                <a:lnTo>
                  <a:pt x="432" y="23"/>
                </a:lnTo>
                <a:lnTo>
                  <a:pt x="437" y="25"/>
                </a:lnTo>
                <a:lnTo>
                  <a:pt x="439" y="27"/>
                </a:lnTo>
                <a:lnTo>
                  <a:pt x="444" y="33"/>
                </a:lnTo>
                <a:lnTo>
                  <a:pt x="448" y="40"/>
                </a:lnTo>
                <a:lnTo>
                  <a:pt x="449" y="42"/>
                </a:lnTo>
                <a:lnTo>
                  <a:pt x="449" y="47"/>
                </a:lnTo>
                <a:lnTo>
                  <a:pt x="451" y="51"/>
                </a:lnTo>
                <a:lnTo>
                  <a:pt x="451" y="54"/>
                </a:lnTo>
                <a:lnTo>
                  <a:pt x="451" y="62"/>
                </a:lnTo>
                <a:lnTo>
                  <a:pt x="451" y="73"/>
                </a:lnTo>
                <a:lnTo>
                  <a:pt x="451" y="82"/>
                </a:lnTo>
                <a:lnTo>
                  <a:pt x="449" y="89"/>
                </a:lnTo>
                <a:lnTo>
                  <a:pt x="446" y="95"/>
                </a:lnTo>
                <a:lnTo>
                  <a:pt x="445" y="100"/>
                </a:lnTo>
                <a:lnTo>
                  <a:pt x="442" y="103"/>
                </a:lnTo>
                <a:lnTo>
                  <a:pt x="439" y="106"/>
                </a:lnTo>
                <a:lnTo>
                  <a:pt x="437" y="107"/>
                </a:lnTo>
                <a:lnTo>
                  <a:pt x="429" y="109"/>
                </a:lnTo>
                <a:lnTo>
                  <a:pt x="424" y="107"/>
                </a:lnTo>
                <a:lnTo>
                  <a:pt x="417" y="106"/>
                </a:lnTo>
                <a:lnTo>
                  <a:pt x="410" y="106"/>
                </a:lnTo>
                <a:lnTo>
                  <a:pt x="410" y="18"/>
                </a:lnTo>
                <a:lnTo>
                  <a:pt x="414" y="18"/>
                </a:lnTo>
                <a:close/>
                <a:moveTo>
                  <a:pt x="429" y="219"/>
                </a:moveTo>
                <a:lnTo>
                  <a:pt x="429" y="202"/>
                </a:lnTo>
                <a:lnTo>
                  <a:pt x="424" y="202"/>
                </a:lnTo>
                <a:lnTo>
                  <a:pt x="420" y="200"/>
                </a:lnTo>
                <a:lnTo>
                  <a:pt x="417" y="199"/>
                </a:lnTo>
                <a:lnTo>
                  <a:pt x="414" y="196"/>
                </a:lnTo>
                <a:lnTo>
                  <a:pt x="413" y="192"/>
                </a:lnTo>
                <a:lnTo>
                  <a:pt x="411" y="188"/>
                </a:lnTo>
                <a:lnTo>
                  <a:pt x="410" y="182"/>
                </a:lnTo>
                <a:lnTo>
                  <a:pt x="410" y="176"/>
                </a:lnTo>
                <a:lnTo>
                  <a:pt x="410" y="121"/>
                </a:lnTo>
                <a:lnTo>
                  <a:pt x="420" y="121"/>
                </a:lnTo>
                <a:lnTo>
                  <a:pt x="456" y="203"/>
                </a:lnTo>
                <a:lnTo>
                  <a:pt x="461" y="210"/>
                </a:lnTo>
                <a:lnTo>
                  <a:pt x="465" y="219"/>
                </a:lnTo>
                <a:lnTo>
                  <a:pt x="521" y="219"/>
                </a:lnTo>
                <a:lnTo>
                  <a:pt x="521" y="202"/>
                </a:lnTo>
                <a:lnTo>
                  <a:pt x="514" y="199"/>
                </a:lnTo>
                <a:lnTo>
                  <a:pt x="511" y="197"/>
                </a:lnTo>
                <a:lnTo>
                  <a:pt x="509" y="195"/>
                </a:lnTo>
                <a:lnTo>
                  <a:pt x="503" y="186"/>
                </a:lnTo>
                <a:lnTo>
                  <a:pt x="500" y="179"/>
                </a:lnTo>
                <a:lnTo>
                  <a:pt x="496" y="171"/>
                </a:lnTo>
                <a:lnTo>
                  <a:pt x="485" y="147"/>
                </a:lnTo>
                <a:lnTo>
                  <a:pt x="478" y="130"/>
                </a:lnTo>
                <a:lnTo>
                  <a:pt x="472" y="120"/>
                </a:lnTo>
                <a:lnTo>
                  <a:pt x="466" y="111"/>
                </a:lnTo>
                <a:lnTo>
                  <a:pt x="475" y="109"/>
                </a:lnTo>
                <a:lnTo>
                  <a:pt x="482" y="103"/>
                </a:lnTo>
                <a:lnTo>
                  <a:pt x="489" y="99"/>
                </a:lnTo>
                <a:lnTo>
                  <a:pt x="494" y="93"/>
                </a:lnTo>
                <a:lnTo>
                  <a:pt x="499" y="86"/>
                </a:lnTo>
                <a:lnTo>
                  <a:pt x="503" y="78"/>
                </a:lnTo>
                <a:lnTo>
                  <a:pt x="504" y="75"/>
                </a:lnTo>
                <a:lnTo>
                  <a:pt x="504" y="71"/>
                </a:lnTo>
                <a:lnTo>
                  <a:pt x="506" y="61"/>
                </a:lnTo>
                <a:lnTo>
                  <a:pt x="504" y="51"/>
                </a:lnTo>
                <a:lnTo>
                  <a:pt x="504" y="47"/>
                </a:lnTo>
                <a:lnTo>
                  <a:pt x="503" y="42"/>
                </a:lnTo>
                <a:lnTo>
                  <a:pt x="499" y="34"/>
                </a:lnTo>
                <a:lnTo>
                  <a:pt x="494" y="28"/>
                </a:lnTo>
                <a:lnTo>
                  <a:pt x="490" y="23"/>
                </a:lnTo>
                <a:lnTo>
                  <a:pt x="483" y="17"/>
                </a:lnTo>
                <a:lnTo>
                  <a:pt x="476" y="14"/>
                </a:lnTo>
                <a:lnTo>
                  <a:pt x="469" y="11"/>
                </a:lnTo>
                <a:lnTo>
                  <a:pt x="461" y="9"/>
                </a:lnTo>
                <a:lnTo>
                  <a:pt x="452" y="7"/>
                </a:lnTo>
                <a:lnTo>
                  <a:pt x="434" y="4"/>
                </a:lnTo>
                <a:lnTo>
                  <a:pt x="415" y="3"/>
                </a:lnTo>
                <a:lnTo>
                  <a:pt x="398" y="3"/>
                </a:lnTo>
                <a:lnTo>
                  <a:pt x="339" y="3"/>
                </a:lnTo>
                <a:lnTo>
                  <a:pt x="339" y="18"/>
                </a:lnTo>
                <a:lnTo>
                  <a:pt x="346" y="20"/>
                </a:lnTo>
                <a:lnTo>
                  <a:pt x="350" y="21"/>
                </a:lnTo>
                <a:lnTo>
                  <a:pt x="353" y="24"/>
                </a:lnTo>
                <a:lnTo>
                  <a:pt x="356" y="27"/>
                </a:lnTo>
                <a:lnTo>
                  <a:pt x="357" y="31"/>
                </a:lnTo>
                <a:lnTo>
                  <a:pt x="359" y="37"/>
                </a:lnTo>
                <a:lnTo>
                  <a:pt x="359" y="47"/>
                </a:lnTo>
                <a:lnTo>
                  <a:pt x="359" y="175"/>
                </a:lnTo>
                <a:lnTo>
                  <a:pt x="359" y="182"/>
                </a:lnTo>
                <a:lnTo>
                  <a:pt x="357" y="186"/>
                </a:lnTo>
                <a:lnTo>
                  <a:pt x="357" y="192"/>
                </a:lnTo>
                <a:lnTo>
                  <a:pt x="355" y="195"/>
                </a:lnTo>
                <a:lnTo>
                  <a:pt x="353" y="197"/>
                </a:lnTo>
                <a:lnTo>
                  <a:pt x="349" y="200"/>
                </a:lnTo>
                <a:lnTo>
                  <a:pt x="345" y="202"/>
                </a:lnTo>
                <a:lnTo>
                  <a:pt x="339" y="202"/>
                </a:lnTo>
                <a:lnTo>
                  <a:pt x="339" y="219"/>
                </a:lnTo>
                <a:lnTo>
                  <a:pt x="429" y="219"/>
                </a:lnTo>
                <a:close/>
                <a:moveTo>
                  <a:pt x="218" y="106"/>
                </a:moveTo>
                <a:lnTo>
                  <a:pt x="218" y="78"/>
                </a:lnTo>
                <a:lnTo>
                  <a:pt x="218" y="62"/>
                </a:lnTo>
                <a:lnTo>
                  <a:pt x="219" y="48"/>
                </a:lnTo>
                <a:lnTo>
                  <a:pt x="220" y="41"/>
                </a:lnTo>
                <a:lnTo>
                  <a:pt x="222" y="35"/>
                </a:lnTo>
                <a:lnTo>
                  <a:pt x="225" y="30"/>
                </a:lnTo>
                <a:lnTo>
                  <a:pt x="226" y="24"/>
                </a:lnTo>
                <a:lnTo>
                  <a:pt x="230" y="21"/>
                </a:lnTo>
                <a:lnTo>
                  <a:pt x="233" y="18"/>
                </a:lnTo>
                <a:lnTo>
                  <a:pt x="237" y="16"/>
                </a:lnTo>
                <a:lnTo>
                  <a:pt x="242" y="16"/>
                </a:lnTo>
                <a:lnTo>
                  <a:pt x="247" y="16"/>
                </a:lnTo>
                <a:lnTo>
                  <a:pt x="250" y="17"/>
                </a:lnTo>
                <a:lnTo>
                  <a:pt x="251" y="18"/>
                </a:lnTo>
                <a:lnTo>
                  <a:pt x="254" y="20"/>
                </a:lnTo>
                <a:lnTo>
                  <a:pt x="256" y="21"/>
                </a:lnTo>
                <a:lnTo>
                  <a:pt x="259" y="25"/>
                </a:lnTo>
                <a:lnTo>
                  <a:pt x="261" y="31"/>
                </a:lnTo>
                <a:lnTo>
                  <a:pt x="264" y="37"/>
                </a:lnTo>
                <a:lnTo>
                  <a:pt x="267" y="51"/>
                </a:lnTo>
                <a:lnTo>
                  <a:pt x="268" y="58"/>
                </a:lnTo>
                <a:lnTo>
                  <a:pt x="270" y="66"/>
                </a:lnTo>
                <a:lnTo>
                  <a:pt x="271" y="83"/>
                </a:lnTo>
                <a:lnTo>
                  <a:pt x="271" y="117"/>
                </a:lnTo>
                <a:lnTo>
                  <a:pt x="270" y="151"/>
                </a:lnTo>
                <a:lnTo>
                  <a:pt x="270" y="166"/>
                </a:lnTo>
                <a:lnTo>
                  <a:pt x="267" y="179"/>
                </a:lnTo>
                <a:lnTo>
                  <a:pt x="266" y="185"/>
                </a:lnTo>
                <a:lnTo>
                  <a:pt x="264" y="190"/>
                </a:lnTo>
                <a:lnTo>
                  <a:pt x="260" y="199"/>
                </a:lnTo>
                <a:lnTo>
                  <a:pt x="257" y="202"/>
                </a:lnTo>
                <a:lnTo>
                  <a:pt x="254" y="205"/>
                </a:lnTo>
                <a:lnTo>
                  <a:pt x="250" y="205"/>
                </a:lnTo>
                <a:lnTo>
                  <a:pt x="246" y="206"/>
                </a:lnTo>
                <a:lnTo>
                  <a:pt x="242" y="205"/>
                </a:lnTo>
                <a:lnTo>
                  <a:pt x="237" y="203"/>
                </a:lnTo>
                <a:lnTo>
                  <a:pt x="233" y="200"/>
                </a:lnTo>
                <a:lnTo>
                  <a:pt x="230" y="197"/>
                </a:lnTo>
                <a:lnTo>
                  <a:pt x="227" y="193"/>
                </a:lnTo>
                <a:lnTo>
                  <a:pt x="225" y="188"/>
                </a:lnTo>
                <a:lnTo>
                  <a:pt x="222" y="175"/>
                </a:lnTo>
                <a:lnTo>
                  <a:pt x="219" y="161"/>
                </a:lnTo>
                <a:lnTo>
                  <a:pt x="218" y="144"/>
                </a:lnTo>
                <a:lnTo>
                  <a:pt x="218" y="126"/>
                </a:lnTo>
                <a:lnTo>
                  <a:pt x="218" y="106"/>
                </a:lnTo>
                <a:close/>
                <a:moveTo>
                  <a:pt x="162" y="110"/>
                </a:moveTo>
                <a:lnTo>
                  <a:pt x="162" y="121"/>
                </a:lnTo>
                <a:lnTo>
                  <a:pt x="162" y="133"/>
                </a:lnTo>
                <a:lnTo>
                  <a:pt x="165" y="144"/>
                </a:lnTo>
                <a:lnTo>
                  <a:pt x="167" y="154"/>
                </a:lnTo>
                <a:lnTo>
                  <a:pt x="170" y="164"/>
                </a:lnTo>
                <a:lnTo>
                  <a:pt x="172" y="172"/>
                </a:lnTo>
                <a:lnTo>
                  <a:pt x="177" y="181"/>
                </a:lnTo>
                <a:lnTo>
                  <a:pt x="182" y="189"/>
                </a:lnTo>
                <a:lnTo>
                  <a:pt x="188" y="196"/>
                </a:lnTo>
                <a:lnTo>
                  <a:pt x="194" y="203"/>
                </a:lnTo>
                <a:lnTo>
                  <a:pt x="201" y="207"/>
                </a:lnTo>
                <a:lnTo>
                  <a:pt x="208" y="213"/>
                </a:lnTo>
                <a:lnTo>
                  <a:pt x="216" y="216"/>
                </a:lnTo>
                <a:lnTo>
                  <a:pt x="225" y="219"/>
                </a:lnTo>
                <a:lnTo>
                  <a:pt x="233" y="221"/>
                </a:lnTo>
                <a:lnTo>
                  <a:pt x="244" y="221"/>
                </a:lnTo>
                <a:lnTo>
                  <a:pt x="254" y="221"/>
                </a:lnTo>
                <a:lnTo>
                  <a:pt x="264" y="219"/>
                </a:lnTo>
                <a:lnTo>
                  <a:pt x="273" y="216"/>
                </a:lnTo>
                <a:lnTo>
                  <a:pt x="281" y="213"/>
                </a:lnTo>
                <a:lnTo>
                  <a:pt x="288" y="207"/>
                </a:lnTo>
                <a:lnTo>
                  <a:pt x="295" y="203"/>
                </a:lnTo>
                <a:lnTo>
                  <a:pt x="301" y="196"/>
                </a:lnTo>
                <a:lnTo>
                  <a:pt x="307" y="189"/>
                </a:lnTo>
                <a:lnTo>
                  <a:pt x="311" y="181"/>
                </a:lnTo>
                <a:lnTo>
                  <a:pt x="315" y="172"/>
                </a:lnTo>
                <a:lnTo>
                  <a:pt x="319" y="164"/>
                </a:lnTo>
                <a:lnTo>
                  <a:pt x="322" y="154"/>
                </a:lnTo>
                <a:lnTo>
                  <a:pt x="324" y="144"/>
                </a:lnTo>
                <a:lnTo>
                  <a:pt x="325" y="133"/>
                </a:lnTo>
                <a:lnTo>
                  <a:pt x="326" y="121"/>
                </a:lnTo>
                <a:lnTo>
                  <a:pt x="326" y="110"/>
                </a:lnTo>
                <a:lnTo>
                  <a:pt x="326" y="99"/>
                </a:lnTo>
                <a:lnTo>
                  <a:pt x="325" y="87"/>
                </a:lnTo>
                <a:lnTo>
                  <a:pt x="324" y="78"/>
                </a:lnTo>
                <a:lnTo>
                  <a:pt x="322" y="68"/>
                </a:lnTo>
                <a:lnTo>
                  <a:pt x="319" y="58"/>
                </a:lnTo>
                <a:lnTo>
                  <a:pt x="315" y="48"/>
                </a:lnTo>
                <a:lnTo>
                  <a:pt x="311" y="40"/>
                </a:lnTo>
                <a:lnTo>
                  <a:pt x="307" y="33"/>
                </a:lnTo>
                <a:lnTo>
                  <a:pt x="301" y="25"/>
                </a:lnTo>
                <a:lnTo>
                  <a:pt x="295" y="18"/>
                </a:lnTo>
                <a:lnTo>
                  <a:pt x="288" y="13"/>
                </a:lnTo>
                <a:lnTo>
                  <a:pt x="281" y="9"/>
                </a:lnTo>
                <a:lnTo>
                  <a:pt x="273" y="4"/>
                </a:lnTo>
                <a:lnTo>
                  <a:pt x="264" y="1"/>
                </a:lnTo>
                <a:lnTo>
                  <a:pt x="254" y="0"/>
                </a:lnTo>
                <a:lnTo>
                  <a:pt x="244" y="0"/>
                </a:lnTo>
                <a:lnTo>
                  <a:pt x="233" y="0"/>
                </a:lnTo>
                <a:lnTo>
                  <a:pt x="225" y="1"/>
                </a:lnTo>
                <a:lnTo>
                  <a:pt x="216" y="4"/>
                </a:lnTo>
                <a:lnTo>
                  <a:pt x="208" y="9"/>
                </a:lnTo>
                <a:lnTo>
                  <a:pt x="201" y="13"/>
                </a:lnTo>
                <a:lnTo>
                  <a:pt x="194" y="18"/>
                </a:lnTo>
                <a:lnTo>
                  <a:pt x="188" y="25"/>
                </a:lnTo>
                <a:lnTo>
                  <a:pt x="182" y="33"/>
                </a:lnTo>
                <a:lnTo>
                  <a:pt x="177" y="40"/>
                </a:lnTo>
                <a:lnTo>
                  <a:pt x="172" y="48"/>
                </a:lnTo>
                <a:lnTo>
                  <a:pt x="170" y="58"/>
                </a:lnTo>
                <a:lnTo>
                  <a:pt x="167" y="68"/>
                </a:lnTo>
                <a:lnTo>
                  <a:pt x="165" y="78"/>
                </a:lnTo>
                <a:lnTo>
                  <a:pt x="162" y="87"/>
                </a:lnTo>
                <a:lnTo>
                  <a:pt x="162" y="99"/>
                </a:lnTo>
                <a:lnTo>
                  <a:pt x="162" y="110"/>
                </a:lnTo>
                <a:close/>
                <a:moveTo>
                  <a:pt x="0" y="3"/>
                </a:moveTo>
                <a:lnTo>
                  <a:pt x="0" y="18"/>
                </a:lnTo>
                <a:lnTo>
                  <a:pt x="6" y="20"/>
                </a:lnTo>
                <a:lnTo>
                  <a:pt x="10" y="20"/>
                </a:lnTo>
                <a:lnTo>
                  <a:pt x="13" y="23"/>
                </a:lnTo>
                <a:lnTo>
                  <a:pt x="16" y="24"/>
                </a:lnTo>
                <a:lnTo>
                  <a:pt x="17" y="28"/>
                </a:lnTo>
                <a:lnTo>
                  <a:pt x="18" y="33"/>
                </a:lnTo>
                <a:lnTo>
                  <a:pt x="20" y="37"/>
                </a:lnTo>
                <a:lnTo>
                  <a:pt x="20" y="44"/>
                </a:lnTo>
                <a:lnTo>
                  <a:pt x="20" y="173"/>
                </a:lnTo>
                <a:lnTo>
                  <a:pt x="20" y="186"/>
                </a:lnTo>
                <a:lnTo>
                  <a:pt x="18" y="192"/>
                </a:lnTo>
                <a:lnTo>
                  <a:pt x="16" y="195"/>
                </a:lnTo>
                <a:lnTo>
                  <a:pt x="14" y="197"/>
                </a:lnTo>
                <a:lnTo>
                  <a:pt x="10" y="200"/>
                </a:lnTo>
                <a:lnTo>
                  <a:pt x="6" y="202"/>
                </a:lnTo>
                <a:lnTo>
                  <a:pt x="0" y="202"/>
                </a:lnTo>
                <a:lnTo>
                  <a:pt x="0" y="219"/>
                </a:lnTo>
                <a:lnTo>
                  <a:pt x="90" y="219"/>
                </a:lnTo>
                <a:lnTo>
                  <a:pt x="90" y="202"/>
                </a:lnTo>
                <a:lnTo>
                  <a:pt x="85" y="202"/>
                </a:lnTo>
                <a:lnTo>
                  <a:pt x="81" y="200"/>
                </a:lnTo>
                <a:lnTo>
                  <a:pt x="78" y="197"/>
                </a:lnTo>
                <a:lnTo>
                  <a:pt x="75" y="195"/>
                </a:lnTo>
                <a:lnTo>
                  <a:pt x="73" y="190"/>
                </a:lnTo>
                <a:lnTo>
                  <a:pt x="72" y="186"/>
                </a:lnTo>
                <a:lnTo>
                  <a:pt x="72" y="182"/>
                </a:lnTo>
                <a:lnTo>
                  <a:pt x="72" y="176"/>
                </a:lnTo>
                <a:lnTo>
                  <a:pt x="72" y="114"/>
                </a:lnTo>
                <a:lnTo>
                  <a:pt x="78" y="114"/>
                </a:lnTo>
                <a:lnTo>
                  <a:pt x="83" y="114"/>
                </a:lnTo>
                <a:lnTo>
                  <a:pt x="89" y="116"/>
                </a:lnTo>
                <a:lnTo>
                  <a:pt x="93" y="117"/>
                </a:lnTo>
                <a:lnTo>
                  <a:pt x="97" y="120"/>
                </a:lnTo>
                <a:lnTo>
                  <a:pt x="102" y="123"/>
                </a:lnTo>
                <a:lnTo>
                  <a:pt x="105" y="128"/>
                </a:lnTo>
                <a:lnTo>
                  <a:pt x="107" y="134"/>
                </a:lnTo>
                <a:lnTo>
                  <a:pt x="109" y="141"/>
                </a:lnTo>
                <a:lnTo>
                  <a:pt x="130" y="141"/>
                </a:lnTo>
                <a:lnTo>
                  <a:pt x="130" y="72"/>
                </a:lnTo>
                <a:lnTo>
                  <a:pt x="109" y="72"/>
                </a:lnTo>
                <a:lnTo>
                  <a:pt x="107" y="80"/>
                </a:lnTo>
                <a:lnTo>
                  <a:pt x="105" y="86"/>
                </a:lnTo>
                <a:lnTo>
                  <a:pt x="100" y="90"/>
                </a:lnTo>
                <a:lnTo>
                  <a:pt x="96" y="93"/>
                </a:lnTo>
                <a:lnTo>
                  <a:pt x="92" y="96"/>
                </a:lnTo>
                <a:lnTo>
                  <a:pt x="88" y="97"/>
                </a:lnTo>
                <a:lnTo>
                  <a:pt x="83" y="97"/>
                </a:lnTo>
                <a:lnTo>
                  <a:pt x="78" y="97"/>
                </a:lnTo>
                <a:lnTo>
                  <a:pt x="72" y="97"/>
                </a:lnTo>
                <a:lnTo>
                  <a:pt x="72" y="18"/>
                </a:lnTo>
                <a:lnTo>
                  <a:pt x="85" y="20"/>
                </a:lnTo>
                <a:lnTo>
                  <a:pt x="96" y="21"/>
                </a:lnTo>
                <a:lnTo>
                  <a:pt x="105" y="24"/>
                </a:lnTo>
                <a:lnTo>
                  <a:pt x="112" y="27"/>
                </a:lnTo>
                <a:lnTo>
                  <a:pt x="116" y="31"/>
                </a:lnTo>
                <a:lnTo>
                  <a:pt x="120" y="37"/>
                </a:lnTo>
                <a:lnTo>
                  <a:pt x="123" y="44"/>
                </a:lnTo>
                <a:lnTo>
                  <a:pt x="126" y="52"/>
                </a:lnTo>
                <a:lnTo>
                  <a:pt x="148" y="52"/>
                </a:lnTo>
                <a:lnTo>
                  <a:pt x="148" y="3"/>
                </a:lnTo>
                <a:lnTo>
                  <a:pt x="0" y="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7" name="Freeform 176">
            <a:extLst>
              <a:ext uri="{FF2B5EF4-FFF2-40B4-BE49-F238E27FC236}">
                <a16:creationId xmlns:a16="http://schemas.microsoft.com/office/drawing/2014/main" id="{3C54F9D6-6D8F-B98A-1EED-B2314863A6B0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362682" y="5452432"/>
            <a:ext cx="749542" cy="64800"/>
          </a:xfrm>
          <a:custGeom>
            <a:avLst/>
            <a:gdLst>
              <a:gd name="T0" fmla="*/ 26 w 2244"/>
              <a:gd name="T1" fmla="*/ 10 h 193"/>
              <a:gd name="T2" fmla="*/ 9 w 2244"/>
              <a:gd name="T3" fmla="*/ 38 h 193"/>
              <a:gd name="T4" fmla="*/ 19 w 2244"/>
              <a:gd name="T5" fmla="*/ 82 h 193"/>
              <a:gd name="T6" fmla="*/ 63 w 2244"/>
              <a:gd name="T7" fmla="*/ 131 h 193"/>
              <a:gd name="T8" fmla="*/ 43 w 2244"/>
              <a:gd name="T9" fmla="*/ 154 h 193"/>
              <a:gd name="T10" fmla="*/ 81 w 2244"/>
              <a:gd name="T11" fmla="*/ 186 h 193"/>
              <a:gd name="T12" fmla="*/ 107 w 2244"/>
              <a:gd name="T13" fmla="*/ 148 h 193"/>
              <a:gd name="T14" fmla="*/ 97 w 2244"/>
              <a:gd name="T15" fmla="*/ 104 h 193"/>
              <a:gd name="T16" fmla="*/ 53 w 2244"/>
              <a:gd name="T17" fmla="*/ 46 h 193"/>
              <a:gd name="T18" fmla="*/ 80 w 2244"/>
              <a:gd name="T19" fmla="*/ 34 h 193"/>
              <a:gd name="T20" fmla="*/ 218 w 2244"/>
              <a:gd name="T21" fmla="*/ 0 h 193"/>
              <a:gd name="T22" fmla="*/ 146 w 2244"/>
              <a:gd name="T23" fmla="*/ 20 h 193"/>
              <a:gd name="T24" fmla="*/ 367 w 2244"/>
              <a:gd name="T25" fmla="*/ 17 h 193"/>
              <a:gd name="T26" fmla="*/ 252 w 2244"/>
              <a:gd name="T27" fmla="*/ 34 h 193"/>
              <a:gd name="T28" fmla="*/ 327 w 2244"/>
              <a:gd name="T29" fmla="*/ 34 h 193"/>
              <a:gd name="T30" fmla="*/ 367 w 2244"/>
              <a:gd name="T31" fmla="*/ 17 h 193"/>
              <a:gd name="T32" fmla="*/ 463 w 2244"/>
              <a:gd name="T33" fmla="*/ 0 h 193"/>
              <a:gd name="T34" fmla="*/ 389 w 2244"/>
              <a:gd name="T35" fmla="*/ 20 h 193"/>
              <a:gd name="T36" fmla="*/ 601 w 2244"/>
              <a:gd name="T37" fmla="*/ 87 h 193"/>
              <a:gd name="T38" fmla="*/ 556 w 2244"/>
              <a:gd name="T39" fmla="*/ 83 h 193"/>
              <a:gd name="T40" fmla="*/ 614 w 2244"/>
              <a:gd name="T41" fmla="*/ 192 h 193"/>
              <a:gd name="T42" fmla="*/ 760 w 2244"/>
              <a:gd name="T43" fmla="*/ 138 h 193"/>
              <a:gd name="T44" fmla="*/ 737 w 2244"/>
              <a:gd name="T45" fmla="*/ 159 h 193"/>
              <a:gd name="T46" fmla="*/ 710 w 2244"/>
              <a:gd name="T47" fmla="*/ 145 h 193"/>
              <a:gd name="T48" fmla="*/ 666 w 2244"/>
              <a:gd name="T49" fmla="*/ 147 h 193"/>
              <a:gd name="T50" fmla="*/ 685 w 2244"/>
              <a:gd name="T51" fmla="*/ 183 h 193"/>
              <a:gd name="T52" fmla="*/ 753 w 2244"/>
              <a:gd name="T53" fmla="*/ 193 h 193"/>
              <a:gd name="T54" fmla="*/ 793 w 2244"/>
              <a:gd name="T55" fmla="*/ 170 h 193"/>
              <a:gd name="T56" fmla="*/ 966 w 2244"/>
              <a:gd name="T57" fmla="*/ 192 h 193"/>
              <a:gd name="T58" fmla="*/ 867 w 2244"/>
              <a:gd name="T59" fmla="*/ 192 h 193"/>
              <a:gd name="T60" fmla="*/ 935 w 2244"/>
              <a:gd name="T61" fmla="*/ 192 h 193"/>
              <a:gd name="T62" fmla="*/ 991 w 2244"/>
              <a:gd name="T63" fmla="*/ 0 h 193"/>
              <a:gd name="T64" fmla="*/ 1094 w 2244"/>
              <a:gd name="T65" fmla="*/ 190 h 193"/>
              <a:gd name="T66" fmla="*/ 1244 w 2244"/>
              <a:gd name="T67" fmla="*/ 192 h 193"/>
              <a:gd name="T68" fmla="*/ 1179 w 2244"/>
              <a:gd name="T69" fmla="*/ 7 h 193"/>
              <a:gd name="T70" fmla="*/ 1244 w 2244"/>
              <a:gd name="T71" fmla="*/ 192 h 193"/>
              <a:gd name="T72" fmla="*/ 1301 w 2244"/>
              <a:gd name="T73" fmla="*/ 0 h 193"/>
              <a:gd name="T74" fmla="*/ 1404 w 2244"/>
              <a:gd name="T75" fmla="*/ 190 h 193"/>
              <a:gd name="T76" fmla="*/ 1626 w 2244"/>
              <a:gd name="T77" fmla="*/ 0 h 193"/>
              <a:gd name="T78" fmla="*/ 1528 w 2244"/>
              <a:gd name="T79" fmla="*/ 192 h 193"/>
              <a:gd name="T80" fmla="*/ 1729 w 2244"/>
              <a:gd name="T81" fmla="*/ 134 h 193"/>
              <a:gd name="T82" fmla="*/ 1719 w 2244"/>
              <a:gd name="T83" fmla="*/ 1 h 193"/>
              <a:gd name="T84" fmla="*/ 1719 w 2244"/>
              <a:gd name="T85" fmla="*/ 192 h 193"/>
              <a:gd name="T86" fmla="*/ 1931 w 2244"/>
              <a:gd name="T87" fmla="*/ 0 h 193"/>
              <a:gd name="T88" fmla="*/ 1924 w 2244"/>
              <a:gd name="T89" fmla="*/ 176 h 193"/>
              <a:gd name="T90" fmla="*/ 2097 w 2244"/>
              <a:gd name="T91" fmla="*/ 0 h 193"/>
              <a:gd name="T92" fmla="*/ 2007 w 2244"/>
              <a:gd name="T93" fmla="*/ 15 h 193"/>
              <a:gd name="T94" fmla="*/ 1997 w 2244"/>
              <a:gd name="T95" fmla="*/ 62 h 193"/>
              <a:gd name="T96" fmla="*/ 2044 w 2244"/>
              <a:gd name="T97" fmla="*/ 120 h 193"/>
              <a:gd name="T98" fmla="*/ 2049 w 2244"/>
              <a:gd name="T99" fmla="*/ 144 h 193"/>
              <a:gd name="T100" fmla="*/ 2051 w 2244"/>
              <a:gd name="T101" fmla="*/ 192 h 193"/>
              <a:gd name="T102" fmla="*/ 2083 w 2244"/>
              <a:gd name="T103" fmla="*/ 173 h 193"/>
              <a:gd name="T104" fmla="*/ 2095 w 2244"/>
              <a:gd name="T105" fmla="*/ 125 h 193"/>
              <a:gd name="T106" fmla="*/ 2044 w 2244"/>
              <a:gd name="T107" fmla="*/ 59 h 193"/>
              <a:gd name="T108" fmla="*/ 2048 w 2244"/>
              <a:gd name="T109" fmla="*/ 37 h 193"/>
              <a:gd name="T110" fmla="*/ 2155 w 2244"/>
              <a:gd name="T111" fmla="*/ 134 h 193"/>
              <a:gd name="T112" fmla="*/ 2143 w 2244"/>
              <a:gd name="T113" fmla="*/ 1 h 193"/>
              <a:gd name="T114" fmla="*/ 2151 w 2244"/>
              <a:gd name="T115" fmla="*/ 168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244" h="193">
                <a:moveTo>
                  <a:pt x="105" y="34"/>
                </a:moveTo>
                <a:lnTo>
                  <a:pt x="111" y="0"/>
                </a:lnTo>
                <a:lnTo>
                  <a:pt x="55" y="0"/>
                </a:lnTo>
                <a:lnTo>
                  <a:pt x="43" y="1"/>
                </a:lnTo>
                <a:lnTo>
                  <a:pt x="39" y="3"/>
                </a:lnTo>
                <a:lnTo>
                  <a:pt x="35" y="4"/>
                </a:lnTo>
                <a:lnTo>
                  <a:pt x="26" y="10"/>
                </a:lnTo>
                <a:lnTo>
                  <a:pt x="22" y="13"/>
                </a:lnTo>
                <a:lnTo>
                  <a:pt x="19" y="15"/>
                </a:lnTo>
                <a:lnTo>
                  <a:pt x="16" y="20"/>
                </a:lnTo>
                <a:lnTo>
                  <a:pt x="15" y="22"/>
                </a:lnTo>
                <a:lnTo>
                  <a:pt x="12" y="27"/>
                </a:lnTo>
                <a:lnTo>
                  <a:pt x="11" y="31"/>
                </a:lnTo>
                <a:lnTo>
                  <a:pt x="9" y="38"/>
                </a:lnTo>
                <a:lnTo>
                  <a:pt x="8" y="45"/>
                </a:lnTo>
                <a:lnTo>
                  <a:pt x="9" y="56"/>
                </a:lnTo>
                <a:lnTo>
                  <a:pt x="9" y="62"/>
                </a:lnTo>
                <a:lnTo>
                  <a:pt x="11" y="66"/>
                </a:lnTo>
                <a:lnTo>
                  <a:pt x="14" y="70"/>
                </a:lnTo>
                <a:lnTo>
                  <a:pt x="15" y="76"/>
                </a:lnTo>
                <a:lnTo>
                  <a:pt x="19" y="82"/>
                </a:lnTo>
                <a:lnTo>
                  <a:pt x="24" y="87"/>
                </a:lnTo>
                <a:lnTo>
                  <a:pt x="52" y="116"/>
                </a:lnTo>
                <a:lnTo>
                  <a:pt x="56" y="120"/>
                </a:lnTo>
                <a:lnTo>
                  <a:pt x="57" y="123"/>
                </a:lnTo>
                <a:lnTo>
                  <a:pt x="60" y="125"/>
                </a:lnTo>
                <a:lnTo>
                  <a:pt x="62" y="128"/>
                </a:lnTo>
                <a:lnTo>
                  <a:pt x="63" y="131"/>
                </a:lnTo>
                <a:lnTo>
                  <a:pt x="64" y="134"/>
                </a:lnTo>
                <a:lnTo>
                  <a:pt x="64" y="138"/>
                </a:lnTo>
                <a:lnTo>
                  <a:pt x="62" y="144"/>
                </a:lnTo>
                <a:lnTo>
                  <a:pt x="57" y="148"/>
                </a:lnTo>
                <a:lnTo>
                  <a:pt x="52" y="152"/>
                </a:lnTo>
                <a:lnTo>
                  <a:pt x="48" y="154"/>
                </a:lnTo>
                <a:lnTo>
                  <a:pt x="43" y="154"/>
                </a:lnTo>
                <a:lnTo>
                  <a:pt x="7" y="154"/>
                </a:lnTo>
                <a:lnTo>
                  <a:pt x="0" y="192"/>
                </a:lnTo>
                <a:lnTo>
                  <a:pt x="62" y="192"/>
                </a:lnTo>
                <a:lnTo>
                  <a:pt x="67" y="190"/>
                </a:lnTo>
                <a:lnTo>
                  <a:pt x="73" y="190"/>
                </a:lnTo>
                <a:lnTo>
                  <a:pt x="77" y="189"/>
                </a:lnTo>
                <a:lnTo>
                  <a:pt x="81" y="186"/>
                </a:lnTo>
                <a:lnTo>
                  <a:pt x="90" y="180"/>
                </a:lnTo>
                <a:lnTo>
                  <a:pt x="93" y="178"/>
                </a:lnTo>
                <a:lnTo>
                  <a:pt x="96" y="173"/>
                </a:lnTo>
                <a:lnTo>
                  <a:pt x="98" y="169"/>
                </a:lnTo>
                <a:lnTo>
                  <a:pt x="101" y="165"/>
                </a:lnTo>
                <a:lnTo>
                  <a:pt x="105" y="156"/>
                </a:lnTo>
                <a:lnTo>
                  <a:pt x="107" y="148"/>
                </a:lnTo>
                <a:lnTo>
                  <a:pt x="108" y="138"/>
                </a:lnTo>
                <a:lnTo>
                  <a:pt x="107" y="130"/>
                </a:lnTo>
                <a:lnTo>
                  <a:pt x="107" y="125"/>
                </a:lnTo>
                <a:lnTo>
                  <a:pt x="105" y="120"/>
                </a:lnTo>
                <a:lnTo>
                  <a:pt x="104" y="116"/>
                </a:lnTo>
                <a:lnTo>
                  <a:pt x="101" y="110"/>
                </a:lnTo>
                <a:lnTo>
                  <a:pt x="97" y="104"/>
                </a:lnTo>
                <a:lnTo>
                  <a:pt x="96" y="101"/>
                </a:lnTo>
                <a:lnTo>
                  <a:pt x="93" y="99"/>
                </a:lnTo>
                <a:lnTo>
                  <a:pt x="56" y="59"/>
                </a:lnTo>
                <a:lnTo>
                  <a:pt x="55" y="56"/>
                </a:lnTo>
                <a:lnTo>
                  <a:pt x="53" y="53"/>
                </a:lnTo>
                <a:lnTo>
                  <a:pt x="52" y="51"/>
                </a:lnTo>
                <a:lnTo>
                  <a:pt x="53" y="46"/>
                </a:lnTo>
                <a:lnTo>
                  <a:pt x="55" y="42"/>
                </a:lnTo>
                <a:lnTo>
                  <a:pt x="57" y="38"/>
                </a:lnTo>
                <a:lnTo>
                  <a:pt x="60" y="37"/>
                </a:lnTo>
                <a:lnTo>
                  <a:pt x="62" y="37"/>
                </a:lnTo>
                <a:lnTo>
                  <a:pt x="66" y="35"/>
                </a:lnTo>
                <a:lnTo>
                  <a:pt x="73" y="34"/>
                </a:lnTo>
                <a:lnTo>
                  <a:pt x="80" y="34"/>
                </a:lnTo>
                <a:lnTo>
                  <a:pt x="105" y="34"/>
                </a:lnTo>
                <a:close/>
                <a:moveTo>
                  <a:pt x="203" y="134"/>
                </a:moveTo>
                <a:lnTo>
                  <a:pt x="166" y="134"/>
                </a:lnTo>
                <a:lnTo>
                  <a:pt x="185" y="38"/>
                </a:lnTo>
                <a:lnTo>
                  <a:pt x="203" y="134"/>
                </a:lnTo>
                <a:close/>
                <a:moveTo>
                  <a:pt x="255" y="192"/>
                </a:moveTo>
                <a:lnTo>
                  <a:pt x="218" y="0"/>
                </a:lnTo>
                <a:lnTo>
                  <a:pt x="168" y="0"/>
                </a:lnTo>
                <a:lnTo>
                  <a:pt x="158" y="1"/>
                </a:lnTo>
                <a:lnTo>
                  <a:pt x="153" y="3"/>
                </a:lnTo>
                <a:lnTo>
                  <a:pt x="151" y="4"/>
                </a:lnTo>
                <a:lnTo>
                  <a:pt x="149" y="7"/>
                </a:lnTo>
                <a:lnTo>
                  <a:pt x="148" y="10"/>
                </a:lnTo>
                <a:lnTo>
                  <a:pt x="146" y="20"/>
                </a:lnTo>
                <a:lnTo>
                  <a:pt x="115" y="192"/>
                </a:lnTo>
                <a:lnTo>
                  <a:pt x="156" y="192"/>
                </a:lnTo>
                <a:lnTo>
                  <a:pt x="161" y="168"/>
                </a:lnTo>
                <a:lnTo>
                  <a:pt x="210" y="168"/>
                </a:lnTo>
                <a:lnTo>
                  <a:pt x="214" y="192"/>
                </a:lnTo>
                <a:lnTo>
                  <a:pt x="255" y="192"/>
                </a:lnTo>
                <a:close/>
                <a:moveTo>
                  <a:pt x="367" y="17"/>
                </a:moveTo>
                <a:lnTo>
                  <a:pt x="370" y="0"/>
                </a:lnTo>
                <a:lnTo>
                  <a:pt x="244" y="0"/>
                </a:lnTo>
                <a:lnTo>
                  <a:pt x="247" y="17"/>
                </a:lnTo>
                <a:lnTo>
                  <a:pt x="248" y="27"/>
                </a:lnTo>
                <a:lnTo>
                  <a:pt x="250" y="31"/>
                </a:lnTo>
                <a:lnTo>
                  <a:pt x="251" y="32"/>
                </a:lnTo>
                <a:lnTo>
                  <a:pt x="252" y="34"/>
                </a:lnTo>
                <a:lnTo>
                  <a:pt x="255" y="34"/>
                </a:lnTo>
                <a:lnTo>
                  <a:pt x="285" y="34"/>
                </a:lnTo>
                <a:lnTo>
                  <a:pt x="285" y="113"/>
                </a:lnTo>
                <a:lnTo>
                  <a:pt x="285" y="192"/>
                </a:lnTo>
                <a:lnTo>
                  <a:pt x="327" y="192"/>
                </a:lnTo>
                <a:lnTo>
                  <a:pt x="327" y="113"/>
                </a:lnTo>
                <a:lnTo>
                  <a:pt x="327" y="34"/>
                </a:lnTo>
                <a:lnTo>
                  <a:pt x="356" y="34"/>
                </a:lnTo>
                <a:lnTo>
                  <a:pt x="358" y="34"/>
                </a:lnTo>
                <a:lnTo>
                  <a:pt x="361" y="34"/>
                </a:lnTo>
                <a:lnTo>
                  <a:pt x="363" y="32"/>
                </a:lnTo>
                <a:lnTo>
                  <a:pt x="363" y="31"/>
                </a:lnTo>
                <a:lnTo>
                  <a:pt x="365" y="27"/>
                </a:lnTo>
                <a:lnTo>
                  <a:pt x="367" y="17"/>
                </a:lnTo>
                <a:close/>
                <a:moveTo>
                  <a:pt x="447" y="134"/>
                </a:moveTo>
                <a:lnTo>
                  <a:pt x="411" y="134"/>
                </a:lnTo>
                <a:lnTo>
                  <a:pt x="429" y="38"/>
                </a:lnTo>
                <a:lnTo>
                  <a:pt x="447" y="134"/>
                </a:lnTo>
                <a:close/>
                <a:moveTo>
                  <a:pt x="459" y="192"/>
                </a:moveTo>
                <a:lnTo>
                  <a:pt x="500" y="192"/>
                </a:lnTo>
                <a:lnTo>
                  <a:pt x="463" y="0"/>
                </a:lnTo>
                <a:lnTo>
                  <a:pt x="412" y="0"/>
                </a:lnTo>
                <a:lnTo>
                  <a:pt x="401" y="1"/>
                </a:lnTo>
                <a:lnTo>
                  <a:pt x="398" y="3"/>
                </a:lnTo>
                <a:lnTo>
                  <a:pt x="395" y="4"/>
                </a:lnTo>
                <a:lnTo>
                  <a:pt x="394" y="7"/>
                </a:lnTo>
                <a:lnTo>
                  <a:pt x="392" y="10"/>
                </a:lnTo>
                <a:lnTo>
                  <a:pt x="389" y="20"/>
                </a:lnTo>
                <a:lnTo>
                  <a:pt x="360" y="192"/>
                </a:lnTo>
                <a:lnTo>
                  <a:pt x="401" y="192"/>
                </a:lnTo>
                <a:lnTo>
                  <a:pt x="405" y="168"/>
                </a:lnTo>
                <a:lnTo>
                  <a:pt x="454" y="168"/>
                </a:lnTo>
                <a:lnTo>
                  <a:pt x="459" y="192"/>
                </a:lnTo>
                <a:close/>
                <a:moveTo>
                  <a:pt x="659" y="192"/>
                </a:moveTo>
                <a:lnTo>
                  <a:pt x="601" y="87"/>
                </a:lnTo>
                <a:lnTo>
                  <a:pt x="655" y="0"/>
                </a:lnTo>
                <a:lnTo>
                  <a:pt x="617" y="0"/>
                </a:lnTo>
                <a:lnTo>
                  <a:pt x="613" y="0"/>
                </a:lnTo>
                <a:lnTo>
                  <a:pt x="610" y="1"/>
                </a:lnTo>
                <a:lnTo>
                  <a:pt x="606" y="4"/>
                </a:lnTo>
                <a:lnTo>
                  <a:pt x="603" y="8"/>
                </a:lnTo>
                <a:lnTo>
                  <a:pt x="556" y="83"/>
                </a:lnTo>
                <a:lnTo>
                  <a:pt x="556" y="0"/>
                </a:lnTo>
                <a:lnTo>
                  <a:pt x="515" y="0"/>
                </a:lnTo>
                <a:lnTo>
                  <a:pt x="515" y="192"/>
                </a:lnTo>
                <a:lnTo>
                  <a:pt x="556" y="192"/>
                </a:lnTo>
                <a:lnTo>
                  <a:pt x="556" y="161"/>
                </a:lnTo>
                <a:lnTo>
                  <a:pt x="577" y="127"/>
                </a:lnTo>
                <a:lnTo>
                  <a:pt x="614" y="192"/>
                </a:lnTo>
                <a:lnTo>
                  <a:pt x="659" y="192"/>
                </a:lnTo>
                <a:close/>
                <a:moveTo>
                  <a:pt x="802" y="123"/>
                </a:moveTo>
                <a:lnTo>
                  <a:pt x="802" y="0"/>
                </a:lnTo>
                <a:lnTo>
                  <a:pt x="760" y="0"/>
                </a:lnTo>
                <a:lnTo>
                  <a:pt x="760" y="128"/>
                </a:lnTo>
                <a:lnTo>
                  <a:pt x="760" y="132"/>
                </a:lnTo>
                <a:lnTo>
                  <a:pt x="760" y="138"/>
                </a:lnTo>
                <a:lnTo>
                  <a:pt x="758" y="144"/>
                </a:lnTo>
                <a:lnTo>
                  <a:pt x="757" y="145"/>
                </a:lnTo>
                <a:lnTo>
                  <a:pt x="757" y="148"/>
                </a:lnTo>
                <a:lnTo>
                  <a:pt x="753" y="152"/>
                </a:lnTo>
                <a:lnTo>
                  <a:pt x="748" y="156"/>
                </a:lnTo>
                <a:lnTo>
                  <a:pt x="741" y="159"/>
                </a:lnTo>
                <a:lnTo>
                  <a:pt x="737" y="159"/>
                </a:lnTo>
                <a:lnTo>
                  <a:pt x="733" y="159"/>
                </a:lnTo>
                <a:lnTo>
                  <a:pt x="726" y="159"/>
                </a:lnTo>
                <a:lnTo>
                  <a:pt x="719" y="156"/>
                </a:lnTo>
                <a:lnTo>
                  <a:pt x="714" y="154"/>
                </a:lnTo>
                <a:lnTo>
                  <a:pt x="713" y="152"/>
                </a:lnTo>
                <a:lnTo>
                  <a:pt x="712" y="149"/>
                </a:lnTo>
                <a:lnTo>
                  <a:pt x="710" y="145"/>
                </a:lnTo>
                <a:lnTo>
                  <a:pt x="709" y="139"/>
                </a:lnTo>
                <a:lnTo>
                  <a:pt x="707" y="128"/>
                </a:lnTo>
                <a:lnTo>
                  <a:pt x="707" y="0"/>
                </a:lnTo>
                <a:lnTo>
                  <a:pt x="666" y="0"/>
                </a:lnTo>
                <a:lnTo>
                  <a:pt x="666" y="123"/>
                </a:lnTo>
                <a:lnTo>
                  <a:pt x="666" y="134"/>
                </a:lnTo>
                <a:lnTo>
                  <a:pt x="666" y="147"/>
                </a:lnTo>
                <a:lnTo>
                  <a:pt x="668" y="154"/>
                </a:lnTo>
                <a:lnTo>
                  <a:pt x="669" y="159"/>
                </a:lnTo>
                <a:lnTo>
                  <a:pt x="671" y="165"/>
                </a:lnTo>
                <a:lnTo>
                  <a:pt x="673" y="170"/>
                </a:lnTo>
                <a:lnTo>
                  <a:pt x="676" y="175"/>
                </a:lnTo>
                <a:lnTo>
                  <a:pt x="679" y="179"/>
                </a:lnTo>
                <a:lnTo>
                  <a:pt x="685" y="183"/>
                </a:lnTo>
                <a:lnTo>
                  <a:pt x="690" y="186"/>
                </a:lnTo>
                <a:lnTo>
                  <a:pt x="696" y="189"/>
                </a:lnTo>
                <a:lnTo>
                  <a:pt x="704" y="192"/>
                </a:lnTo>
                <a:lnTo>
                  <a:pt x="713" y="193"/>
                </a:lnTo>
                <a:lnTo>
                  <a:pt x="724" y="193"/>
                </a:lnTo>
                <a:lnTo>
                  <a:pt x="741" y="193"/>
                </a:lnTo>
                <a:lnTo>
                  <a:pt x="753" y="193"/>
                </a:lnTo>
                <a:lnTo>
                  <a:pt x="761" y="192"/>
                </a:lnTo>
                <a:lnTo>
                  <a:pt x="769" y="190"/>
                </a:lnTo>
                <a:lnTo>
                  <a:pt x="777" y="187"/>
                </a:lnTo>
                <a:lnTo>
                  <a:pt x="782" y="183"/>
                </a:lnTo>
                <a:lnTo>
                  <a:pt x="786" y="180"/>
                </a:lnTo>
                <a:lnTo>
                  <a:pt x="791" y="176"/>
                </a:lnTo>
                <a:lnTo>
                  <a:pt x="793" y="170"/>
                </a:lnTo>
                <a:lnTo>
                  <a:pt x="796" y="165"/>
                </a:lnTo>
                <a:lnTo>
                  <a:pt x="798" y="159"/>
                </a:lnTo>
                <a:lnTo>
                  <a:pt x="801" y="148"/>
                </a:lnTo>
                <a:lnTo>
                  <a:pt x="802" y="135"/>
                </a:lnTo>
                <a:lnTo>
                  <a:pt x="802" y="123"/>
                </a:lnTo>
                <a:close/>
                <a:moveTo>
                  <a:pt x="935" y="192"/>
                </a:moveTo>
                <a:lnTo>
                  <a:pt x="966" y="192"/>
                </a:lnTo>
                <a:lnTo>
                  <a:pt x="966" y="0"/>
                </a:lnTo>
                <a:lnTo>
                  <a:pt x="925" y="0"/>
                </a:lnTo>
                <a:lnTo>
                  <a:pt x="925" y="107"/>
                </a:lnTo>
                <a:lnTo>
                  <a:pt x="864" y="0"/>
                </a:lnTo>
                <a:lnTo>
                  <a:pt x="825" y="0"/>
                </a:lnTo>
                <a:lnTo>
                  <a:pt x="825" y="192"/>
                </a:lnTo>
                <a:lnTo>
                  <a:pt x="867" y="192"/>
                </a:lnTo>
                <a:lnTo>
                  <a:pt x="867" y="89"/>
                </a:lnTo>
                <a:lnTo>
                  <a:pt x="918" y="176"/>
                </a:lnTo>
                <a:lnTo>
                  <a:pt x="922" y="185"/>
                </a:lnTo>
                <a:lnTo>
                  <a:pt x="926" y="189"/>
                </a:lnTo>
                <a:lnTo>
                  <a:pt x="928" y="190"/>
                </a:lnTo>
                <a:lnTo>
                  <a:pt x="929" y="190"/>
                </a:lnTo>
                <a:lnTo>
                  <a:pt x="935" y="192"/>
                </a:lnTo>
                <a:close/>
                <a:moveTo>
                  <a:pt x="1101" y="192"/>
                </a:moveTo>
                <a:lnTo>
                  <a:pt x="1133" y="192"/>
                </a:lnTo>
                <a:lnTo>
                  <a:pt x="1133" y="0"/>
                </a:lnTo>
                <a:lnTo>
                  <a:pt x="1092" y="0"/>
                </a:lnTo>
                <a:lnTo>
                  <a:pt x="1092" y="107"/>
                </a:lnTo>
                <a:lnTo>
                  <a:pt x="1031" y="0"/>
                </a:lnTo>
                <a:lnTo>
                  <a:pt x="991" y="0"/>
                </a:lnTo>
                <a:lnTo>
                  <a:pt x="991" y="192"/>
                </a:lnTo>
                <a:lnTo>
                  <a:pt x="1034" y="192"/>
                </a:lnTo>
                <a:lnTo>
                  <a:pt x="1034" y="89"/>
                </a:lnTo>
                <a:lnTo>
                  <a:pt x="1084" y="176"/>
                </a:lnTo>
                <a:lnTo>
                  <a:pt x="1089" y="185"/>
                </a:lnTo>
                <a:lnTo>
                  <a:pt x="1093" y="189"/>
                </a:lnTo>
                <a:lnTo>
                  <a:pt x="1094" y="190"/>
                </a:lnTo>
                <a:lnTo>
                  <a:pt x="1096" y="190"/>
                </a:lnTo>
                <a:lnTo>
                  <a:pt x="1101" y="192"/>
                </a:lnTo>
                <a:close/>
                <a:moveTo>
                  <a:pt x="1234" y="134"/>
                </a:moveTo>
                <a:lnTo>
                  <a:pt x="1198" y="134"/>
                </a:lnTo>
                <a:lnTo>
                  <a:pt x="1214" y="38"/>
                </a:lnTo>
                <a:lnTo>
                  <a:pt x="1234" y="134"/>
                </a:lnTo>
                <a:close/>
                <a:moveTo>
                  <a:pt x="1244" y="192"/>
                </a:moveTo>
                <a:lnTo>
                  <a:pt x="1287" y="192"/>
                </a:lnTo>
                <a:lnTo>
                  <a:pt x="1250" y="0"/>
                </a:lnTo>
                <a:lnTo>
                  <a:pt x="1199" y="0"/>
                </a:lnTo>
                <a:lnTo>
                  <a:pt x="1188" y="1"/>
                </a:lnTo>
                <a:lnTo>
                  <a:pt x="1183" y="3"/>
                </a:lnTo>
                <a:lnTo>
                  <a:pt x="1182" y="4"/>
                </a:lnTo>
                <a:lnTo>
                  <a:pt x="1179" y="7"/>
                </a:lnTo>
                <a:lnTo>
                  <a:pt x="1178" y="10"/>
                </a:lnTo>
                <a:lnTo>
                  <a:pt x="1176" y="20"/>
                </a:lnTo>
                <a:lnTo>
                  <a:pt x="1147" y="192"/>
                </a:lnTo>
                <a:lnTo>
                  <a:pt x="1188" y="192"/>
                </a:lnTo>
                <a:lnTo>
                  <a:pt x="1192" y="168"/>
                </a:lnTo>
                <a:lnTo>
                  <a:pt x="1240" y="168"/>
                </a:lnTo>
                <a:lnTo>
                  <a:pt x="1244" y="192"/>
                </a:lnTo>
                <a:close/>
                <a:moveTo>
                  <a:pt x="1411" y="192"/>
                </a:moveTo>
                <a:lnTo>
                  <a:pt x="1441" y="192"/>
                </a:lnTo>
                <a:lnTo>
                  <a:pt x="1441" y="0"/>
                </a:lnTo>
                <a:lnTo>
                  <a:pt x="1401" y="0"/>
                </a:lnTo>
                <a:lnTo>
                  <a:pt x="1401" y="107"/>
                </a:lnTo>
                <a:lnTo>
                  <a:pt x="1339" y="0"/>
                </a:lnTo>
                <a:lnTo>
                  <a:pt x="1301" y="0"/>
                </a:lnTo>
                <a:lnTo>
                  <a:pt x="1301" y="192"/>
                </a:lnTo>
                <a:lnTo>
                  <a:pt x="1343" y="192"/>
                </a:lnTo>
                <a:lnTo>
                  <a:pt x="1343" y="89"/>
                </a:lnTo>
                <a:lnTo>
                  <a:pt x="1394" y="176"/>
                </a:lnTo>
                <a:lnTo>
                  <a:pt x="1398" y="185"/>
                </a:lnTo>
                <a:lnTo>
                  <a:pt x="1401" y="189"/>
                </a:lnTo>
                <a:lnTo>
                  <a:pt x="1404" y="190"/>
                </a:lnTo>
                <a:lnTo>
                  <a:pt x="1405" y="190"/>
                </a:lnTo>
                <a:lnTo>
                  <a:pt x="1411" y="192"/>
                </a:lnTo>
                <a:close/>
                <a:moveTo>
                  <a:pt x="1674" y="192"/>
                </a:moveTo>
                <a:lnTo>
                  <a:pt x="1614" y="87"/>
                </a:lnTo>
                <a:lnTo>
                  <a:pt x="1669" y="0"/>
                </a:lnTo>
                <a:lnTo>
                  <a:pt x="1630" y="0"/>
                </a:lnTo>
                <a:lnTo>
                  <a:pt x="1626" y="0"/>
                </a:lnTo>
                <a:lnTo>
                  <a:pt x="1623" y="1"/>
                </a:lnTo>
                <a:lnTo>
                  <a:pt x="1620" y="4"/>
                </a:lnTo>
                <a:lnTo>
                  <a:pt x="1616" y="8"/>
                </a:lnTo>
                <a:lnTo>
                  <a:pt x="1569" y="83"/>
                </a:lnTo>
                <a:lnTo>
                  <a:pt x="1569" y="0"/>
                </a:lnTo>
                <a:lnTo>
                  <a:pt x="1528" y="0"/>
                </a:lnTo>
                <a:lnTo>
                  <a:pt x="1528" y="192"/>
                </a:lnTo>
                <a:lnTo>
                  <a:pt x="1569" y="192"/>
                </a:lnTo>
                <a:lnTo>
                  <a:pt x="1569" y="161"/>
                </a:lnTo>
                <a:lnTo>
                  <a:pt x="1590" y="125"/>
                </a:lnTo>
                <a:lnTo>
                  <a:pt x="1627" y="192"/>
                </a:lnTo>
                <a:lnTo>
                  <a:pt x="1674" y="192"/>
                </a:lnTo>
                <a:close/>
                <a:moveTo>
                  <a:pt x="1764" y="134"/>
                </a:moveTo>
                <a:lnTo>
                  <a:pt x="1729" y="134"/>
                </a:lnTo>
                <a:lnTo>
                  <a:pt x="1746" y="38"/>
                </a:lnTo>
                <a:lnTo>
                  <a:pt x="1764" y="134"/>
                </a:lnTo>
                <a:close/>
                <a:moveTo>
                  <a:pt x="1775" y="192"/>
                </a:moveTo>
                <a:lnTo>
                  <a:pt x="1818" y="192"/>
                </a:lnTo>
                <a:lnTo>
                  <a:pt x="1780" y="0"/>
                </a:lnTo>
                <a:lnTo>
                  <a:pt x="1729" y="0"/>
                </a:lnTo>
                <a:lnTo>
                  <a:pt x="1719" y="1"/>
                </a:lnTo>
                <a:lnTo>
                  <a:pt x="1715" y="1"/>
                </a:lnTo>
                <a:lnTo>
                  <a:pt x="1712" y="4"/>
                </a:lnTo>
                <a:lnTo>
                  <a:pt x="1710" y="6"/>
                </a:lnTo>
                <a:lnTo>
                  <a:pt x="1709" y="10"/>
                </a:lnTo>
                <a:lnTo>
                  <a:pt x="1708" y="18"/>
                </a:lnTo>
                <a:lnTo>
                  <a:pt x="1676" y="192"/>
                </a:lnTo>
                <a:lnTo>
                  <a:pt x="1719" y="192"/>
                </a:lnTo>
                <a:lnTo>
                  <a:pt x="1723" y="168"/>
                </a:lnTo>
                <a:lnTo>
                  <a:pt x="1771" y="168"/>
                </a:lnTo>
                <a:lnTo>
                  <a:pt x="1775" y="192"/>
                </a:lnTo>
                <a:close/>
                <a:moveTo>
                  <a:pt x="1941" y="192"/>
                </a:moveTo>
                <a:lnTo>
                  <a:pt x="1972" y="192"/>
                </a:lnTo>
                <a:lnTo>
                  <a:pt x="1972" y="0"/>
                </a:lnTo>
                <a:lnTo>
                  <a:pt x="1931" y="0"/>
                </a:lnTo>
                <a:lnTo>
                  <a:pt x="1931" y="107"/>
                </a:lnTo>
                <a:lnTo>
                  <a:pt x="1870" y="0"/>
                </a:lnTo>
                <a:lnTo>
                  <a:pt x="1830" y="0"/>
                </a:lnTo>
                <a:lnTo>
                  <a:pt x="1830" y="192"/>
                </a:lnTo>
                <a:lnTo>
                  <a:pt x="1873" y="192"/>
                </a:lnTo>
                <a:lnTo>
                  <a:pt x="1873" y="89"/>
                </a:lnTo>
                <a:lnTo>
                  <a:pt x="1924" y="176"/>
                </a:lnTo>
                <a:lnTo>
                  <a:pt x="1929" y="185"/>
                </a:lnTo>
                <a:lnTo>
                  <a:pt x="1932" y="189"/>
                </a:lnTo>
                <a:lnTo>
                  <a:pt x="1934" y="190"/>
                </a:lnTo>
                <a:lnTo>
                  <a:pt x="1936" y="190"/>
                </a:lnTo>
                <a:lnTo>
                  <a:pt x="1941" y="192"/>
                </a:lnTo>
                <a:close/>
                <a:moveTo>
                  <a:pt x="2093" y="34"/>
                </a:moveTo>
                <a:lnTo>
                  <a:pt x="2097" y="0"/>
                </a:lnTo>
                <a:lnTo>
                  <a:pt x="2044" y="0"/>
                </a:lnTo>
                <a:lnTo>
                  <a:pt x="2032" y="1"/>
                </a:lnTo>
                <a:lnTo>
                  <a:pt x="2027" y="3"/>
                </a:lnTo>
                <a:lnTo>
                  <a:pt x="2023" y="4"/>
                </a:lnTo>
                <a:lnTo>
                  <a:pt x="2014" y="10"/>
                </a:lnTo>
                <a:lnTo>
                  <a:pt x="2011" y="13"/>
                </a:lnTo>
                <a:lnTo>
                  <a:pt x="2007" y="15"/>
                </a:lnTo>
                <a:lnTo>
                  <a:pt x="2004" y="20"/>
                </a:lnTo>
                <a:lnTo>
                  <a:pt x="2003" y="22"/>
                </a:lnTo>
                <a:lnTo>
                  <a:pt x="1999" y="31"/>
                </a:lnTo>
                <a:lnTo>
                  <a:pt x="1997" y="38"/>
                </a:lnTo>
                <a:lnTo>
                  <a:pt x="1996" y="45"/>
                </a:lnTo>
                <a:lnTo>
                  <a:pt x="1997" y="56"/>
                </a:lnTo>
                <a:lnTo>
                  <a:pt x="1997" y="62"/>
                </a:lnTo>
                <a:lnTo>
                  <a:pt x="1999" y="66"/>
                </a:lnTo>
                <a:lnTo>
                  <a:pt x="2001" y="70"/>
                </a:lnTo>
                <a:lnTo>
                  <a:pt x="2004" y="76"/>
                </a:lnTo>
                <a:lnTo>
                  <a:pt x="2007" y="82"/>
                </a:lnTo>
                <a:lnTo>
                  <a:pt x="2011" y="87"/>
                </a:lnTo>
                <a:lnTo>
                  <a:pt x="2040" y="116"/>
                </a:lnTo>
                <a:lnTo>
                  <a:pt x="2044" y="120"/>
                </a:lnTo>
                <a:lnTo>
                  <a:pt x="2045" y="123"/>
                </a:lnTo>
                <a:lnTo>
                  <a:pt x="2048" y="125"/>
                </a:lnTo>
                <a:lnTo>
                  <a:pt x="2049" y="128"/>
                </a:lnTo>
                <a:lnTo>
                  <a:pt x="2051" y="131"/>
                </a:lnTo>
                <a:lnTo>
                  <a:pt x="2052" y="134"/>
                </a:lnTo>
                <a:lnTo>
                  <a:pt x="2052" y="138"/>
                </a:lnTo>
                <a:lnTo>
                  <a:pt x="2049" y="144"/>
                </a:lnTo>
                <a:lnTo>
                  <a:pt x="2045" y="148"/>
                </a:lnTo>
                <a:lnTo>
                  <a:pt x="2040" y="152"/>
                </a:lnTo>
                <a:lnTo>
                  <a:pt x="2035" y="154"/>
                </a:lnTo>
                <a:lnTo>
                  <a:pt x="2031" y="154"/>
                </a:lnTo>
                <a:lnTo>
                  <a:pt x="1991" y="154"/>
                </a:lnTo>
                <a:lnTo>
                  <a:pt x="1990" y="192"/>
                </a:lnTo>
                <a:lnTo>
                  <a:pt x="2051" y="192"/>
                </a:lnTo>
                <a:lnTo>
                  <a:pt x="2055" y="190"/>
                </a:lnTo>
                <a:lnTo>
                  <a:pt x="2061" y="190"/>
                </a:lnTo>
                <a:lnTo>
                  <a:pt x="2065" y="187"/>
                </a:lnTo>
                <a:lnTo>
                  <a:pt x="2069" y="186"/>
                </a:lnTo>
                <a:lnTo>
                  <a:pt x="2078" y="180"/>
                </a:lnTo>
                <a:lnTo>
                  <a:pt x="2080" y="176"/>
                </a:lnTo>
                <a:lnTo>
                  <a:pt x="2083" y="173"/>
                </a:lnTo>
                <a:lnTo>
                  <a:pt x="2086" y="169"/>
                </a:lnTo>
                <a:lnTo>
                  <a:pt x="2089" y="165"/>
                </a:lnTo>
                <a:lnTo>
                  <a:pt x="2093" y="156"/>
                </a:lnTo>
                <a:lnTo>
                  <a:pt x="2095" y="148"/>
                </a:lnTo>
                <a:lnTo>
                  <a:pt x="2096" y="138"/>
                </a:lnTo>
                <a:lnTo>
                  <a:pt x="2095" y="130"/>
                </a:lnTo>
                <a:lnTo>
                  <a:pt x="2095" y="125"/>
                </a:lnTo>
                <a:lnTo>
                  <a:pt x="2093" y="120"/>
                </a:lnTo>
                <a:lnTo>
                  <a:pt x="2092" y="116"/>
                </a:lnTo>
                <a:lnTo>
                  <a:pt x="2089" y="110"/>
                </a:lnTo>
                <a:lnTo>
                  <a:pt x="2085" y="104"/>
                </a:lnTo>
                <a:lnTo>
                  <a:pt x="2083" y="101"/>
                </a:lnTo>
                <a:lnTo>
                  <a:pt x="2080" y="99"/>
                </a:lnTo>
                <a:lnTo>
                  <a:pt x="2044" y="59"/>
                </a:lnTo>
                <a:lnTo>
                  <a:pt x="2042" y="56"/>
                </a:lnTo>
                <a:lnTo>
                  <a:pt x="2041" y="53"/>
                </a:lnTo>
                <a:lnTo>
                  <a:pt x="2041" y="51"/>
                </a:lnTo>
                <a:lnTo>
                  <a:pt x="2041" y="46"/>
                </a:lnTo>
                <a:lnTo>
                  <a:pt x="2042" y="42"/>
                </a:lnTo>
                <a:lnTo>
                  <a:pt x="2045" y="38"/>
                </a:lnTo>
                <a:lnTo>
                  <a:pt x="2048" y="37"/>
                </a:lnTo>
                <a:lnTo>
                  <a:pt x="2049" y="37"/>
                </a:lnTo>
                <a:lnTo>
                  <a:pt x="2054" y="35"/>
                </a:lnTo>
                <a:lnTo>
                  <a:pt x="2062" y="34"/>
                </a:lnTo>
                <a:lnTo>
                  <a:pt x="2069" y="34"/>
                </a:lnTo>
                <a:lnTo>
                  <a:pt x="2093" y="34"/>
                </a:lnTo>
                <a:close/>
                <a:moveTo>
                  <a:pt x="2192" y="134"/>
                </a:moveTo>
                <a:lnTo>
                  <a:pt x="2155" y="134"/>
                </a:lnTo>
                <a:lnTo>
                  <a:pt x="2174" y="38"/>
                </a:lnTo>
                <a:lnTo>
                  <a:pt x="2192" y="134"/>
                </a:lnTo>
                <a:close/>
                <a:moveTo>
                  <a:pt x="2244" y="192"/>
                </a:moveTo>
                <a:lnTo>
                  <a:pt x="2208" y="0"/>
                </a:lnTo>
                <a:lnTo>
                  <a:pt x="2158" y="0"/>
                </a:lnTo>
                <a:lnTo>
                  <a:pt x="2147" y="1"/>
                </a:lnTo>
                <a:lnTo>
                  <a:pt x="2143" y="1"/>
                </a:lnTo>
                <a:lnTo>
                  <a:pt x="2140" y="4"/>
                </a:lnTo>
                <a:lnTo>
                  <a:pt x="2138" y="6"/>
                </a:lnTo>
                <a:lnTo>
                  <a:pt x="2137" y="10"/>
                </a:lnTo>
                <a:lnTo>
                  <a:pt x="2136" y="18"/>
                </a:lnTo>
                <a:lnTo>
                  <a:pt x="2104" y="192"/>
                </a:lnTo>
                <a:lnTo>
                  <a:pt x="2145" y="192"/>
                </a:lnTo>
                <a:lnTo>
                  <a:pt x="2151" y="168"/>
                </a:lnTo>
                <a:lnTo>
                  <a:pt x="2199" y="168"/>
                </a:lnTo>
                <a:lnTo>
                  <a:pt x="2203" y="192"/>
                </a:lnTo>
                <a:lnTo>
                  <a:pt x="2244" y="192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8" name="Freeform 177">
            <a:extLst>
              <a:ext uri="{FF2B5EF4-FFF2-40B4-BE49-F238E27FC236}">
                <a16:creationId xmlns:a16="http://schemas.microsoft.com/office/drawing/2014/main" id="{23598E01-8483-0D2B-9B51-9EED008FE91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704914" y="6566909"/>
            <a:ext cx="163907" cy="90000"/>
          </a:xfrm>
          <a:custGeom>
            <a:avLst/>
            <a:gdLst>
              <a:gd name="T0" fmla="*/ 469 w 551"/>
              <a:gd name="T1" fmla="*/ 0 h 300"/>
              <a:gd name="T2" fmla="*/ 551 w 551"/>
              <a:gd name="T3" fmla="*/ 241 h 300"/>
              <a:gd name="T4" fmla="*/ 400 w 551"/>
              <a:gd name="T5" fmla="*/ 300 h 300"/>
              <a:gd name="T6" fmla="*/ 319 w 551"/>
              <a:gd name="T7" fmla="*/ 190 h 300"/>
              <a:gd name="T8" fmla="*/ 316 w 551"/>
              <a:gd name="T9" fmla="*/ 180 h 300"/>
              <a:gd name="T10" fmla="*/ 311 w 551"/>
              <a:gd name="T11" fmla="*/ 173 h 300"/>
              <a:gd name="T12" fmla="*/ 302 w 551"/>
              <a:gd name="T13" fmla="*/ 169 h 300"/>
              <a:gd name="T14" fmla="*/ 294 w 551"/>
              <a:gd name="T15" fmla="*/ 169 h 300"/>
              <a:gd name="T16" fmla="*/ 273 w 551"/>
              <a:gd name="T17" fmla="*/ 239 h 300"/>
              <a:gd name="T18" fmla="*/ 300 w 551"/>
              <a:gd name="T19" fmla="*/ 239 h 300"/>
              <a:gd name="T20" fmla="*/ 305 w 551"/>
              <a:gd name="T21" fmla="*/ 239 h 300"/>
              <a:gd name="T22" fmla="*/ 312 w 551"/>
              <a:gd name="T23" fmla="*/ 235 h 300"/>
              <a:gd name="T24" fmla="*/ 318 w 551"/>
              <a:gd name="T25" fmla="*/ 228 h 300"/>
              <a:gd name="T26" fmla="*/ 321 w 551"/>
              <a:gd name="T27" fmla="*/ 211 h 300"/>
              <a:gd name="T28" fmla="*/ 319 w 551"/>
              <a:gd name="T29" fmla="*/ 190 h 300"/>
              <a:gd name="T30" fmla="*/ 315 w 551"/>
              <a:gd name="T31" fmla="*/ 72 h 300"/>
              <a:gd name="T32" fmla="*/ 311 w 551"/>
              <a:gd name="T33" fmla="*/ 65 h 300"/>
              <a:gd name="T34" fmla="*/ 302 w 551"/>
              <a:gd name="T35" fmla="*/ 60 h 300"/>
              <a:gd name="T36" fmla="*/ 295 w 551"/>
              <a:gd name="T37" fmla="*/ 58 h 300"/>
              <a:gd name="T38" fmla="*/ 273 w 551"/>
              <a:gd name="T39" fmla="*/ 58 h 300"/>
              <a:gd name="T40" fmla="*/ 291 w 551"/>
              <a:gd name="T41" fmla="*/ 117 h 300"/>
              <a:gd name="T42" fmla="*/ 301 w 551"/>
              <a:gd name="T43" fmla="*/ 115 h 300"/>
              <a:gd name="T44" fmla="*/ 305 w 551"/>
              <a:gd name="T45" fmla="*/ 114 h 300"/>
              <a:gd name="T46" fmla="*/ 312 w 551"/>
              <a:gd name="T47" fmla="*/ 110 h 300"/>
              <a:gd name="T48" fmla="*/ 316 w 551"/>
              <a:gd name="T49" fmla="*/ 101 h 300"/>
              <a:gd name="T50" fmla="*/ 316 w 551"/>
              <a:gd name="T51" fmla="*/ 84 h 300"/>
              <a:gd name="T52" fmla="*/ 386 w 551"/>
              <a:gd name="T53" fmla="*/ 232 h 300"/>
              <a:gd name="T54" fmla="*/ 383 w 551"/>
              <a:gd name="T55" fmla="*/ 256 h 300"/>
              <a:gd name="T56" fmla="*/ 379 w 551"/>
              <a:gd name="T57" fmla="*/ 266 h 300"/>
              <a:gd name="T58" fmla="*/ 367 w 551"/>
              <a:gd name="T59" fmla="*/ 280 h 300"/>
              <a:gd name="T60" fmla="*/ 355 w 551"/>
              <a:gd name="T61" fmla="*/ 290 h 300"/>
              <a:gd name="T62" fmla="*/ 333 w 551"/>
              <a:gd name="T63" fmla="*/ 299 h 300"/>
              <a:gd name="T64" fmla="*/ 322 w 551"/>
              <a:gd name="T65" fmla="*/ 300 h 300"/>
              <a:gd name="T66" fmla="*/ 311 w 551"/>
              <a:gd name="T67" fmla="*/ 300 h 300"/>
              <a:gd name="T68" fmla="*/ 203 w 551"/>
              <a:gd name="T69" fmla="*/ 0 h 300"/>
              <a:gd name="T70" fmla="*/ 312 w 551"/>
              <a:gd name="T71" fmla="*/ 0 h 300"/>
              <a:gd name="T72" fmla="*/ 332 w 551"/>
              <a:gd name="T73" fmla="*/ 3 h 300"/>
              <a:gd name="T74" fmla="*/ 348 w 551"/>
              <a:gd name="T75" fmla="*/ 8 h 300"/>
              <a:gd name="T76" fmla="*/ 355 w 551"/>
              <a:gd name="T77" fmla="*/ 12 h 300"/>
              <a:gd name="T78" fmla="*/ 362 w 551"/>
              <a:gd name="T79" fmla="*/ 18 h 300"/>
              <a:gd name="T80" fmla="*/ 373 w 551"/>
              <a:gd name="T81" fmla="*/ 32 h 300"/>
              <a:gd name="T82" fmla="*/ 377 w 551"/>
              <a:gd name="T83" fmla="*/ 46 h 300"/>
              <a:gd name="T84" fmla="*/ 380 w 551"/>
              <a:gd name="T85" fmla="*/ 59 h 300"/>
              <a:gd name="T86" fmla="*/ 380 w 551"/>
              <a:gd name="T87" fmla="*/ 87 h 300"/>
              <a:gd name="T88" fmla="*/ 379 w 551"/>
              <a:gd name="T89" fmla="*/ 101 h 300"/>
              <a:gd name="T90" fmla="*/ 376 w 551"/>
              <a:gd name="T91" fmla="*/ 110 h 300"/>
              <a:gd name="T92" fmla="*/ 367 w 551"/>
              <a:gd name="T93" fmla="*/ 122 h 300"/>
              <a:gd name="T94" fmla="*/ 359 w 551"/>
              <a:gd name="T95" fmla="*/ 131 h 300"/>
              <a:gd name="T96" fmla="*/ 348 w 551"/>
              <a:gd name="T97" fmla="*/ 136 h 300"/>
              <a:gd name="T98" fmla="*/ 340 w 551"/>
              <a:gd name="T99" fmla="*/ 142 h 300"/>
              <a:gd name="T100" fmla="*/ 355 w 551"/>
              <a:gd name="T101" fmla="*/ 146 h 300"/>
              <a:gd name="T102" fmla="*/ 363 w 551"/>
              <a:gd name="T103" fmla="*/ 151 h 300"/>
              <a:gd name="T104" fmla="*/ 372 w 551"/>
              <a:gd name="T105" fmla="*/ 159 h 300"/>
              <a:gd name="T106" fmla="*/ 379 w 551"/>
              <a:gd name="T107" fmla="*/ 170 h 300"/>
              <a:gd name="T108" fmla="*/ 383 w 551"/>
              <a:gd name="T109" fmla="*/ 184 h 300"/>
              <a:gd name="T110" fmla="*/ 386 w 551"/>
              <a:gd name="T111" fmla="*/ 204 h 300"/>
              <a:gd name="T112" fmla="*/ 117 w 551"/>
              <a:gd name="T113" fmla="*/ 0 h 300"/>
              <a:gd name="T114" fmla="*/ 185 w 551"/>
              <a:gd name="T115" fmla="*/ 300 h 300"/>
              <a:gd name="T116" fmla="*/ 117 w 551"/>
              <a:gd name="T117" fmla="*/ 177 h 300"/>
              <a:gd name="T118" fmla="*/ 68 w 551"/>
              <a:gd name="T119" fmla="*/ 300 h 300"/>
              <a:gd name="T120" fmla="*/ 0 w 551"/>
              <a:gd name="T121" fmla="*/ 0 h 300"/>
              <a:gd name="T122" fmla="*/ 68 w 551"/>
              <a:gd name="T123" fmla="*/ 115 h 300"/>
              <a:gd name="T124" fmla="*/ 117 w 551"/>
              <a:gd name="T125" fmla="*/ 0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51" h="300">
                <a:moveTo>
                  <a:pt x="400" y="0"/>
                </a:moveTo>
                <a:lnTo>
                  <a:pt x="469" y="0"/>
                </a:lnTo>
                <a:lnTo>
                  <a:pt x="469" y="241"/>
                </a:lnTo>
                <a:lnTo>
                  <a:pt x="551" y="241"/>
                </a:lnTo>
                <a:lnTo>
                  <a:pt x="551" y="300"/>
                </a:lnTo>
                <a:lnTo>
                  <a:pt x="400" y="300"/>
                </a:lnTo>
                <a:lnTo>
                  <a:pt x="400" y="0"/>
                </a:lnTo>
                <a:close/>
                <a:moveTo>
                  <a:pt x="319" y="190"/>
                </a:moveTo>
                <a:lnTo>
                  <a:pt x="318" y="183"/>
                </a:lnTo>
                <a:lnTo>
                  <a:pt x="316" y="180"/>
                </a:lnTo>
                <a:lnTo>
                  <a:pt x="315" y="177"/>
                </a:lnTo>
                <a:lnTo>
                  <a:pt x="311" y="173"/>
                </a:lnTo>
                <a:lnTo>
                  <a:pt x="307" y="172"/>
                </a:lnTo>
                <a:lnTo>
                  <a:pt x="302" y="169"/>
                </a:lnTo>
                <a:lnTo>
                  <a:pt x="298" y="169"/>
                </a:lnTo>
                <a:lnTo>
                  <a:pt x="294" y="169"/>
                </a:lnTo>
                <a:lnTo>
                  <a:pt x="273" y="169"/>
                </a:lnTo>
                <a:lnTo>
                  <a:pt x="273" y="239"/>
                </a:lnTo>
                <a:lnTo>
                  <a:pt x="292" y="239"/>
                </a:lnTo>
                <a:lnTo>
                  <a:pt x="300" y="239"/>
                </a:lnTo>
                <a:lnTo>
                  <a:pt x="302" y="239"/>
                </a:lnTo>
                <a:lnTo>
                  <a:pt x="305" y="239"/>
                </a:lnTo>
                <a:lnTo>
                  <a:pt x="309" y="238"/>
                </a:lnTo>
                <a:lnTo>
                  <a:pt x="312" y="235"/>
                </a:lnTo>
                <a:lnTo>
                  <a:pt x="315" y="232"/>
                </a:lnTo>
                <a:lnTo>
                  <a:pt x="318" y="228"/>
                </a:lnTo>
                <a:lnTo>
                  <a:pt x="319" y="223"/>
                </a:lnTo>
                <a:lnTo>
                  <a:pt x="321" y="211"/>
                </a:lnTo>
                <a:lnTo>
                  <a:pt x="321" y="200"/>
                </a:lnTo>
                <a:lnTo>
                  <a:pt x="319" y="190"/>
                </a:lnTo>
                <a:close/>
                <a:moveTo>
                  <a:pt x="315" y="74"/>
                </a:moveTo>
                <a:lnTo>
                  <a:pt x="315" y="72"/>
                </a:lnTo>
                <a:lnTo>
                  <a:pt x="314" y="69"/>
                </a:lnTo>
                <a:lnTo>
                  <a:pt x="311" y="65"/>
                </a:lnTo>
                <a:lnTo>
                  <a:pt x="307" y="62"/>
                </a:lnTo>
                <a:lnTo>
                  <a:pt x="302" y="60"/>
                </a:lnTo>
                <a:lnTo>
                  <a:pt x="300" y="59"/>
                </a:lnTo>
                <a:lnTo>
                  <a:pt x="295" y="58"/>
                </a:lnTo>
                <a:lnTo>
                  <a:pt x="292" y="58"/>
                </a:lnTo>
                <a:lnTo>
                  <a:pt x="273" y="58"/>
                </a:lnTo>
                <a:lnTo>
                  <a:pt x="273" y="117"/>
                </a:lnTo>
                <a:lnTo>
                  <a:pt x="291" y="117"/>
                </a:lnTo>
                <a:lnTo>
                  <a:pt x="298" y="115"/>
                </a:lnTo>
                <a:lnTo>
                  <a:pt x="301" y="115"/>
                </a:lnTo>
                <a:lnTo>
                  <a:pt x="302" y="115"/>
                </a:lnTo>
                <a:lnTo>
                  <a:pt x="305" y="114"/>
                </a:lnTo>
                <a:lnTo>
                  <a:pt x="309" y="113"/>
                </a:lnTo>
                <a:lnTo>
                  <a:pt x="312" y="110"/>
                </a:lnTo>
                <a:lnTo>
                  <a:pt x="314" y="105"/>
                </a:lnTo>
                <a:lnTo>
                  <a:pt x="316" y="101"/>
                </a:lnTo>
                <a:lnTo>
                  <a:pt x="316" y="93"/>
                </a:lnTo>
                <a:lnTo>
                  <a:pt x="316" y="84"/>
                </a:lnTo>
                <a:lnTo>
                  <a:pt x="315" y="74"/>
                </a:lnTo>
                <a:close/>
                <a:moveTo>
                  <a:pt x="386" y="232"/>
                </a:moveTo>
                <a:lnTo>
                  <a:pt x="384" y="245"/>
                </a:lnTo>
                <a:lnTo>
                  <a:pt x="383" y="256"/>
                </a:lnTo>
                <a:lnTo>
                  <a:pt x="380" y="262"/>
                </a:lnTo>
                <a:lnTo>
                  <a:pt x="379" y="266"/>
                </a:lnTo>
                <a:lnTo>
                  <a:pt x="374" y="275"/>
                </a:lnTo>
                <a:lnTo>
                  <a:pt x="367" y="280"/>
                </a:lnTo>
                <a:lnTo>
                  <a:pt x="362" y="286"/>
                </a:lnTo>
                <a:lnTo>
                  <a:pt x="355" y="290"/>
                </a:lnTo>
                <a:lnTo>
                  <a:pt x="348" y="294"/>
                </a:lnTo>
                <a:lnTo>
                  <a:pt x="333" y="299"/>
                </a:lnTo>
                <a:lnTo>
                  <a:pt x="328" y="299"/>
                </a:lnTo>
                <a:lnTo>
                  <a:pt x="322" y="300"/>
                </a:lnTo>
                <a:lnTo>
                  <a:pt x="314" y="300"/>
                </a:lnTo>
                <a:lnTo>
                  <a:pt x="311" y="300"/>
                </a:lnTo>
                <a:lnTo>
                  <a:pt x="203" y="300"/>
                </a:lnTo>
                <a:lnTo>
                  <a:pt x="203" y="0"/>
                </a:lnTo>
                <a:lnTo>
                  <a:pt x="300" y="0"/>
                </a:lnTo>
                <a:lnTo>
                  <a:pt x="312" y="0"/>
                </a:lnTo>
                <a:lnTo>
                  <a:pt x="325" y="1"/>
                </a:lnTo>
                <a:lnTo>
                  <a:pt x="332" y="3"/>
                </a:lnTo>
                <a:lnTo>
                  <a:pt x="339" y="5"/>
                </a:lnTo>
                <a:lnTo>
                  <a:pt x="348" y="8"/>
                </a:lnTo>
                <a:lnTo>
                  <a:pt x="350" y="10"/>
                </a:lnTo>
                <a:lnTo>
                  <a:pt x="355" y="12"/>
                </a:lnTo>
                <a:lnTo>
                  <a:pt x="357" y="15"/>
                </a:lnTo>
                <a:lnTo>
                  <a:pt x="362" y="18"/>
                </a:lnTo>
                <a:lnTo>
                  <a:pt x="367" y="24"/>
                </a:lnTo>
                <a:lnTo>
                  <a:pt x="373" y="32"/>
                </a:lnTo>
                <a:lnTo>
                  <a:pt x="376" y="42"/>
                </a:lnTo>
                <a:lnTo>
                  <a:pt x="377" y="46"/>
                </a:lnTo>
                <a:lnTo>
                  <a:pt x="379" y="52"/>
                </a:lnTo>
                <a:lnTo>
                  <a:pt x="380" y="59"/>
                </a:lnTo>
                <a:lnTo>
                  <a:pt x="380" y="66"/>
                </a:lnTo>
                <a:lnTo>
                  <a:pt x="380" y="87"/>
                </a:lnTo>
                <a:lnTo>
                  <a:pt x="379" y="94"/>
                </a:lnTo>
                <a:lnTo>
                  <a:pt x="379" y="101"/>
                </a:lnTo>
                <a:lnTo>
                  <a:pt x="377" y="105"/>
                </a:lnTo>
                <a:lnTo>
                  <a:pt x="376" y="110"/>
                </a:lnTo>
                <a:lnTo>
                  <a:pt x="370" y="118"/>
                </a:lnTo>
                <a:lnTo>
                  <a:pt x="367" y="122"/>
                </a:lnTo>
                <a:lnTo>
                  <a:pt x="363" y="127"/>
                </a:lnTo>
                <a:lnTo>
                  <a:pt x="359" y="131"/>
                </a:lnTo>
                <a:lnTo>
                  <a:pt x="353" y="134"/>
                </a:lnTo>
                <a:lnTo>
                  <a:pt x="348" y="136"/>
                </a:lnTo>
                <a:lnTo>
                  <a:pt x="340" y="139"/>
                </a:lnTo>
                <a:lnTo>
                  <a:pt x="340" y="142"/>
                </a:lnTo>
                <a:lnTo>
                  <a:pt x="348" y="144"/>
                </a:lnTo>
                <a:lnTo>
                  <a:pt x="355" y="146"/>
                </a:lnTo>
                <a:lnTo>
                  <a:pt x="359" y="148"/>
                </a:lnTo>
                <a:lnTo>
                  <a:pt x="363" y="151"/>
                </a:lnTo>
                <a:lnTo>
                  <a:pt x="367" y="155"/>
                </a:lnTo>
                <a:lnTo>
                  <a:pt x="372" y="159"/>
                </a:lnTo>
                <a:lnTo>
                  <a:pt x="374" y="163"/>
                </a:lnTo>
                <a:lnTo>
                  <a:pt x="379" y="170"/>
                </a:lnTo>
                <a:lnTo>
                  <a:pt x="381" y="177"/>
                </a:lnTo>
                <a:lnTo>
                  <a:pt x="383" y="184"/>
                </a:lnTo>
                <a:lnTo>
                  <a:pt x="384" y="194"/>
                </a:lnTo>
                <a:lnTo>
                  <a:pt x="386" y="204"/>
                </a:lnTo>
                <a:lnTo>
                  <a:pt x="386" y="232"/>
                </a:lnTo>
                <a:close/>
                <a:moveTo>
                  <a:pt x="117" y="0"/>
                </a:moveTo>
                <a:lnTo>
                  <a:pt x="185" y="0"/>
                </a:lnTo>
                <a:lnTo>
                  <a:pt x="185" y="300"/>
                </a:lnTo>
                <a:lnTo>
                  <a:pt x="117" y="300"/>
                </a:lnTo>
                <a:lnTo>
                  <a:pt x="117" y="177"/>
                </a:lnTo>
                <a:lnTo>
                  <a:pt x="68" y="177"/>
                </a:lnTo>
                <a:lnTo>
                  <a:pt x="68" y="300"/>
                </a:lnTo>
                <a:lnTo>
                  <a:pt x="0" y="300"/>
                </a:lnTo>
                <a:lnTo>
                  <a:pt x="0" y="0"/>
                </a:lnTo>
                <a:lnTo>
                  <a:pt x="68" y="0"/>
                </a:lnTo>
                <a:lnTo>
                  <a:pt x="68" y="115"/>
                </a:lnTo>
                <a:lnTo>
                  <a:pt x="117" y="115"/>
                </a:lnTo>
                <a:lnTo>
                  <a:pt x="11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69" name="Freeform 178">
            <a:extLst>
              <a:ext uri="{FF2B5EF4-FFF2-40B4-BE49-F238E27FC236}">
                <a16:creationId xmlns:a16="http://schemas.microsoft.com/office/drawing/2014/main" id="{A3E58524-0337-DBFD-1CDD-01830615AE3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925582" y="6501787"/>
            <a:ext cx="626802" cy="54000"/>
          </a:xfrm>
          <a:custGeom>
            <a:avLst/>
            <a:gdLst>
              <a:gd name="T0" fmla="*/ 502 w 2483"/>
              <a:gd name="T1" fmla="*/ 42 h 213"/>
              <a:gd name="T2" fmla="*/ 556 w 2483"/>
              <a:gd name="T3" fmla="*/ 203 h 213"/>
              <a:gd name="T4" fmla="*/ 541 w 2483"/>
              <a:gd name="T5" fmla="*/ 180 h 213"/>
              <a:gd name="T6" fmla="*/ 474 w 2483"/>
              <a:gd name="T7" fmla="*/ 39 h 213"/>
              <a:gd name="T8" fmla="*/ 1951 w 2483"/>
              <a:gd name="T9" fmla="*/ 211 h 213"/>
              <a:gd name="T10" fmla="*/ 1869 w 2483"/>
              <a:gd name="T11" fmla="*/ 8 h 213"/>
              <a:gd name="T12" fmla="*/ 1943 w 2483"/>
              <a:gd name="T13" fmla="*/ 42 h 213"/>
              <a:gd name="T14" fmla="*/ 1901 w 2483"/>
              <a:gd name="T15" fmla="*/ 182 h 213"/>
              <a:gd name="T16" fmla="*/ 2473 w 2483"/>
              <a:gd name="T17" fmla="*/ 43 h 213"/>
              <a:gd name="T18" fmla="*/ 2407 w 2483"/>
              <a:gd name="T19" fmla="*/ 213 h 213"/>
              <a:gd name="T20" fmla="*/ 2364 w 2483"/>
              <a:gd name="T21" fmla="*/ 41 h 213"/>
              <a:gd name="T22" fmla="*/ 1813 w 2483"/>
              <a:gd name="T23" fmla="*/ 177 h 213"/>
              <a:gd name="T24" fmla="*/ 1709 w 2483"/>
              <a:gd name="T25" fmla="*/ 169 h 213"/>
              <a:gd name="T26" fmla="*/ 1693 w 2483"/>
              <a:gd name="T27" fmla="*/ 76 h 213"/>
              <a:gd name="T28" fmla="*/ 1788 w 2483"/>
              <a:gd name="T29" fmla="*/ 113 h 213"/>
              <a:gd name="T30" fmla="*/ 2112 w 2483"/>
              <a:gd name="T31" fmla="*/ 65 h 213"/>
              <a:gd name="T32" fmla="*/ 2155 w 2483"/>
              <a:gd name="T33" fmla="*/ 213 h 213"/>
              <a:gd name="T34" fmla="*/ 2085 w 2483"/>
              <a:gd name="T35" fmla="*/ 114 h 213"/>
              <a:gd name="T36" fmla="*/ 2021 w 2483"/>
              <a:gd name="T37" fmla="*/ 211 h 213"/>
              <a:gd name="T38" fmla="*/ 2034 w 2483"/>
              <a:gd name="T39" fmla="*/ 3 h 213"/>
              <a:gd name="T40" fmla="*/ 1418 w 2483"/>
              <a:gd name="T41" fmla="*/ 22 h 213"/>
              <a:gd name="T42" fmla="*/ 1479 w 2483"/>
              <a:gd name="T43" fmla="*/ 146 h 213"/>
              <a:gd name="T44" fmla="*/ 1357 w 2483"/>
              <a:gd name="T45" fmla="*/ 166 h 213"/>
              <a:gd name="T46" fmla="*/ 1436 w 2483"/>
              <a:gd name="T47" fmla="*/ 135 h 213"/>
              <a:gd name="T48" fmla="*/ 1432 w 2483"/>
              <a:gd name="T49" fmla="*/ 0 h 213"/>
              <a:gd name="T50" fmla="*/ 2299 w 2483"/>
              <a:gd name="T51" fmla="*/ 137 h 213"/>
              <a:gd name="T52" fmla="*/ 2189 w 2483"/>
              <a:gd name="T53" fmla="*/ 199 h 213"/>
              <a:gd name="T54" fmla="*/ 2308 w 2483"/>
              <a:gd name="T55" fmla="*/ 15 h 213"/>
              <a:gd name="T56" fmla="*/ 2253 w 2483"/>
              <a:gd name="T57" fmla="*/ 79 h 213"/>
              <a:gd name="T58" fmla="*/ 1599 w 2483"/>
              <a:gd name="T59" fmla="*/ 213 h 213"/>
              <a:gd name="T60" fmla="*/ 1532 w 2483"/>
              <a:gd name="T61" fmla="*/ 145 h 213"/>
              <a:gd name="T62" fmla="*/ 1525 w 2483"/>
              <a:gd name="T63" fmla="*/ 82 h 213"/>
              <a:gd name="T64" fmla="*/ 1586 w 2483"/>
              <a:gd name="T65" fmla="*/ 89 h 213"/>
              <a:gd name="T66" fmla="*/ 1585 w 2483"/>
              <a:gd name="T67" fmla="*/ 89 h 213"/>
              <a:gd name="T68" fmla="*/ 610 w 2483"/>
              <a:gd name="T69" fmla="*/ 207 h 213"/>
              <a:gd name="T70" fmla="*/ 1011 w 2483"/>
              <a:gd name="T71" fmla="*/ 25 h 213"/>
              <a:gd name="T72" fmla="*/ 905 w 2483"/>
              <a:gd name="T73" fmla="*/ 170 h 213"/>
              <a:gd name="T74" fmla="*/ 969 w 2483"/>
              <a:gd name="T75" fmla="*/ 86 h 213"/>
              <a:gd name="T76" fmla="*/ 875 w 2483"/>
              <a:gd name="T77" fmla="*/ 196 h 213"/>
              <a:gd name="T78" fmla="*/ 1004 w 2483"/>
              <a:gd name="T79" fmla="*/ 0 h 213"/>
              <a:gd name="T80" fmla="*/ 1036 w 2483"/>
              <a:gd name="T81" fmla="*/ 208 h 213"/>
              <a:gd name="T82" fmla="*/ 161 w 2483"/>
              <a:gd name="T83" fmla="*/ 113 h 213"/>
              <a:gd name="T84" fmla="*/ 128 w 2483"/>
              <a:gd name="T85" fmla="*/ 151 h 213"/>
              <a:gd name="T86" fmla="*/ 60 w 2483"/>
              <a:gd name="T87" fmla="*/ 203 h 213"/>
              <a:gd name="T88" fmla="*/ 32 w 2483"/>
              <a:gd name="T89" fmla="*/ 90 h 213"/>
              <a:gd name="T90" fmla="*/ 70 w 2483"/>
              <a:gd name="T91" fmla="*/ 31 h 213"/>
              <a:gd name="T92" fmla="*/ 132 w 2483"/>
              <a:gd name="T93" fmla="*/ 0 h 213"/>
              <a:gd name="T94" fmla="*/ 241 w 2483"/>
              <a:gd name="T95" fmla="*/ 24 h 213"/>
              <a:gd name="T96" fmla="*/ 288 w 2483"/>
              <a:gd name="T97" fmla="*/ 110 h 213"/>
              <a:gd name="T98" fmla="*/ 269 w 2483"/>
              <a:gd name="T99" fmla="*/ 180 h 213"/>
              <a:gd name="T100" fmla="*/ 193 w 2483"/>
              <a:gd name="T101" fmla="*/ 179 h 213"/>
              <a:gd name="T102" fmla="*/ 802 w 2483"/>
              <a:gd name="T103" fmla="*/ 113 h 213"/>
              <a:gd name="T104" fmla="*/ 829 w 2483"/>
              <a:gd name="T105" fmla="*/ 155 h 213"/>
              <a:gd name="T106" fmla="*/ 724 w 2483"/>
              <a:gd name="T107" fmla="*/ 173 h 213"/>
              <a:gd name="T108" fmla="*/ 713 w 2483"/>
              <a:gd name="T109" fmla="*/ 63 h 213"/>
              <a:gd name="T110" fmla="*/ 1257 w 2483"/>
              <a:gd name="T111" fmla="*/ 121 h 213"/>
              <a:gd name="T112" fmla="*/ 1155 w 2483"/>
              <a:gd name="T113" fmla="*/ 187 h 213"/>
              <a:gd name="T114" fmla="*/ 1134 w 2483"/>
              <a:gd name="T115" fmla="*/ 86 h 213"/>
              <a:gd name="T116" fmla="*/ 1230 w 2483"/>
              <a:gd name="T117" fmla="*/ 113 h 213"/>
              <a:gd name="T118" fmla="*/ 409 w 2483"/>
              <a:gd name="T119" fmla="*/ 41 h 213"/>
              <a:gd name="T120" fmla="*/ 450 w 2483"/>
              <a:gd name="T121" fmla="*/ 206 h 213"/>
              <a:gd name="T122" fmla="*/ 416 w 2483"/>
              <a:gd name="T123" fmla="*/ 1 h 2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83" h="213">
                <a:moveTo>
                  <a:pt x="582" y="1"/>
                </a:moveTo>
                <a:lnTo>
                  <a:pt x="583" y="3"/>
                </a:lnTo>
                <a:lnTo>
                  <a:pt x="584" y="4"/>
                </a:lnTo>
                <a:lnTo>
                  <a:pt x="586" y="8"/>
                </a:lnTo>
                <a:lnTo>
                  <a:pt x="586" y="15"/>
                </a:lnTo>
                <a:lnTo>
                  <a:pt x="586" y="22"/>
                </a:lnTo>
                <a:lnTo>
                  <a:pt x="584" y="28"/>
                </a:lnTo>
                <a:lnTo>
                  <a:pt x="584" y="31"/>
                </a:lnTo>
                <a:lnTo>
                  <a:pt x="584" y="34"/>
                </a:lnTo>
                <a:lnTo>
                  <a:pt x="583" y="36"/>
                </a:lnTo>
                <a:lnTo>
                  <a:pt x="582" y="38"/>
                </a:lnTo>
                <a:lnTo>
                  <a:pt x="580" y="39"/>
                </a:lnTo>
                <a:lnTo>
                  <a:pt x="579" y="39"/>
                </a:lnTo>
                <a:lnTo>
                  <a:pt x="563" y="35"/>
                </a:lnTo>
                <a:lnTo>
                  <a:pt x="549" y="29"/>
                </a:lnTo>
                <a:lnTo>
                  <a:pt x="535" y="24"/>
                </a:lnTo>
                <a:lnTo>
                  <a:pt x="528" y="22"/>
                </a:lnTo>
                <a:lnTo>
                  <a:pt x="521" y="21"/>
                </a:lnTo>
                <a:lnTo>
                  <a:pt x="515" y="21"/>
                </a:lnTo>
                <a:lnTo>
                  <a:pt x="511" y="24"/>
                </a:lnTo>
                <a:lnTo>
                  <a:pt x="510" y="24"/>
                </a:lnTo>
                <a:lnTo>
                  <a:pt x="507" y="25"/>
                </a:lnTo>
                <a:lnTo>
                  <a:pt x="504" y="29"/>
                </a:lnTo>
                <a:lnTo>
                  <a:pt x="502" y="34"/>
                </a:lnTo>
                <a:lnTo>
                  <a:pt x="502" y="38"/>
                </a:lnTo>
                <a:lnTo>
                  <a:pt x="502" y="42"/>
                </a:lnTo>
                <a:lnTo>
                  <a:pt x="504" y="45"/>
                </a:lnTo>
                <a:lnTo>
                  <a:pt x="505" y="46"/>
                </a:lnTo>
                <a:lnTo>
                  <a:pt x="508" y="51"/>
                </a:lnTo>
                <a:lnTo>
                  <a:pt x="512" y="55"/>
                </a:lnTo>
                <a:lnTo>
                  <a:pt x="517" y="58"/>
                </a:lnTo>
                <a:lnTo>
                  <a:pt x="521" y="60"/>
                </a:lnTo>
                <a:lnTo>
                  <a:pt x="531" y="66"/>
                </a:lnTo>
                <a:lnTo>
                  <a:pt x="541" y="72"/>
                </a:lnTo>
                <a:lnTo>
                  <a:pt x="550" y="77"/>
                </a:lnTo>
                <a:lnTo>
                  <a:pt x="560" y="83"/>
                </a:lnTo>
                <a:lnTo>
                  <a:pt x="569" y="90"/>
                </a:lnTo>
                <a:lnTo>
                  <a:pt x="577" y="97"/>
                </a:lnTo>
                <a:lnTo>
                  <a:pt x="580" y="101"/>
                </a:lnTo>
                <a:lnTo>
                  <a:pt x="583" y="107"/>
                </a:lnTo>
                <a:lnTo>
                  <a:pt x="586" y="111"/>
                </a:lnTo>
                <a:lnTo>
                  <a:pt x="587" y="117"/>
                </a:lnTo>
                <a:lnTo>
                  <a:pt x="589" y="127"/>
                </a:lnTo>
                <a:lnTo>
                  <a:pt x="590" y="138"/>
                </a:lnTo>
                <a:lnTo>
                  <a:pt x="589" y="149"/>
                </a:lnTo>
                <a:lnTo>
                  <a:pt x="587" y="161"/>
                </a:lnTo>
                <a:lnTo>
                  <a:pt x="584" y="170"/>
                </a:lnTo>
                <a:lnTo>
                  <a:pt x="579" y="179"/>
                </a:lnTo>
                <a:lnTo>
                  <a:pt x="574" y="187"/>
                </a:lnTo>
                <a:lnTo>
                  <a:pt x="569" y="193"/>
                </a:lnTo>
                <a:lnTo>
                  <a:pt x="563" y="199"/>
                </a:lnTo>
                <a:lnTo>
                  <a:pt x="556" y="203"/>
                </a:lnTo>
                <a:lnTo>
                  <a:pt x="548" y="207"/>
                </a:lnTo>
                <a:lnTo>
                  <a:pt x="541" y="210"/>
                </a:lnTo>
                <a:lnTo>
                  <a:pt x="532" y="211"/>
                </a:lnTo>
                <a:lnTo>
                  <a:pt x="524" y="211"/>
                </a:lnTo>
                <a:lnTo>
                  <a:pt x="497" y="213"/>
                </a:lnTo>
                <a:lnTo>
                  <a:pt x="484" y="213"/>
                </a:lnTo>
                <a:lnTo>
                  <a:pt x="471" y="211"/>
                </a:lnTo>
                <a:lnTo>
                  <a:pt x="467" y="208"/>
                </a:lnTo>
                <a:lnTo>
                  <a:pt x="464" y="207"/>
                </a:lnTo>
                <a:lnTo>
                  <a:pt x="464" y="204"/>
                </a:lnTo>
                <a:lnTo>
                  <a:pt x="463" y="196"/>
                </a:lnTo>
                <a:lnTo>
                  <a:pt x="463" y="187"/>
                </a:lnTo>
                <a:lnTo>
                  <a:pt x="464" y="170"/>
                </a:lnTo>
                <a:lnTo>
                  <a:pt x="466" y="168"/>
                </a:lnTo>
                <a:lnTo>
                  <a:pt x="467" y="166"/>
                </a:lnTo>
                <a:lnTo>
                  <a:pt x="471" y="165"/>
                </a:lnTo>
                <a:lnTo>
                  <a:pt x="477" y="165"/>
                </a:lnTo>
                <a:lnTo>
                  <a:pt x="484" y="166"/>
                </a:lnTo>
                <a:lnTo>
                  <a:pt x="491" y="169"/>
                </a:lnTo>
                <a:lnTo>
                  <a:pt x="497" y="170"/>
                </a:lnTo>
                <a:lnTo>
                  <a:pt x="510" y="176"/>
                </a:lnTo>
                <a:lnTo>
                  <a:pt x="515" y="179"/>
                </a:lnTo>
                <a:lnTo>
                  <a:pt x="522" y="180"/>
                </a:lnTo>
                <a:lnTo>
                  <a:pt x="531" y="182"/>
                </a:lnTo>
                <a:lnTo>
                  <a:pt x="536" y="182"/>
                </a:lnTo>
                <a:lnTo>
                  <a:pt x="541" y="180"/>
                </a:lnTo>
                <a:lnTo>
                  <a:pt x="545" y="179"/>
                </a:lnTo>
                <a:lnTo>
                  <a:pt x="549" y="177"/>
                </a:lnTo>
                <a:lnTo>
                  <a:pt x="553" y="175"/>
                </a:lnTo>
                <a:lnTo>
                  <a:pt x="556" y="170"/>
                </a:lnTo>
                <a:lnTo>
                  <a:pt x="559" y="166"/>
                </a:lnTo>
                <a:lnTo>
                  <a:pt x="560" y="161"/>
                </a:lnTo>
                <a:lnTo>
                  <a:pt x="560" y="155"/>
                </a:lnTo>
                <a:lnTo>
                  <a:pt x="560" y="149"/>
                </a:lnTo>
                <a:lnTo>
                  <a:pt x="556" y="144"/>
                </a:lnTo>
                <a:lnTo>
                  <a:pt x="552" y="139"/>
                </a:lnTo>
                <a:lnTo>
                  <a:pt x="548" y="135"/>
                </a:lnTo>
                <a:lnTo>
                  <a:pt x="542" y="131"/>
                </a:lnTo>
                <a:lnTo>
                  <a:pt x="529" y="125"/>
                </a:lnTo>
                <a:lnTo>
                  <a:pt x="524" y="122"/>
                </a:lnTo>
                <a:lnTo>
                  <a:pt x="518" y="118"/>
                </a:lnTo>
                <a:lnTo>
                  <a:pt x="501" y="110"/>
                </a:lnTo>
                <a:lnTo>
                  <a:pt x="494" y="104"/>
                </a:lnTo>
                <a:lnTo>
                  <a:pt x="487" y="98"/>
                </a:lnTo>
                <a:lnTo>
                  <a:pt x="480" y="91"/>
                </a:lnTo>
                <a:lnTo>
                  <a:pt x="476" y="83"/>
                </a:lnTo>
                <a:lnTo>
                  <a:pt x="471" y="75"/>
                </a:lnTo>
                <a:lnTo>
                  <a:pt x="471" y="70"/>
                </a:lnTo>
                <a:lnTo>
                  <a:pt x="470" y="65"/>
                </a:lnTo>
                <a:lnTo>
                  <a:pt x="470" y="56"/>
                </a:lnTo>
                <a:lnTo>
                  <a:pt x="471" y="48"/>
                </a:lnTo>
                <a:lnTo>
                  <a:pt x="474" y="39"/>
                </a:lnTo>
                <a:lnTo>
                  <a:pt x="477" y="32"/>
                </a:lnTo>
                <a:lnTo>
                  <a:pt x="481" y="25"/>
                </a:lnTo>
                <a:lnTo>
                  <a:pt x="487" y="18"/>
                </a:lnTo>
                <a:lnTo>
                  <a:pt x="493" y="12"/>
                </a:lnTo>
                <a:lnTo>
                  <a:pt x="500" y="8"/>
                </a:lnTo>
                <a:lnTo>
                  <a:pt x="504" y="7"/>
                </a:lnTo>
                <a:lnTo>
                  <a:pt x="507" y="4"/>
                </a:lnTo>
                <a:lnTo>
                  <a:pt x="514" y="3"/>
                </a:lnTo>
                <a:lnTo>
                  <a:pt x="522" y="1"/>
                </a:lnTo>
                <a:lnTo>
                  <a:pt x="529" y="0"/>
                </a:lnTo>
                <a:lnTo>
                  <a:pt x="582" y="1"/>
                </a:lnTo>
                <a:close/>
                <a:moveTo>
                  <a:pt x="1993" y="65"/>
                </a:moveTo>
                <a:lnTo>
                  <a:pt x="1993" y="80"/>
                </a:lnTo>
                <a:lnTo>
                  <a:pt x="1993" y="97"/>
                </a:lnTo>
                <a:lnTo>
                  <a:pt x="1991" y="113"/>
                </a:lnTo>
                <a:lnTo>
                  <a:pt x="1990" y="128"/>
                </a:lnTo>
                <a:lnTo>
                  <a:pt x="1987" y="142"/>
                </a:lnTo>
                <a:lnTo>
                  <a:pt x="1984" y="158"/>
                </a:lnTo>
                <a:lnTo>
                  <a:pt x="1980" y="172"/>
                </a:lnTo>
                <a:lnTo>
                  <a:pt x="1975" y="186"/>
                </a:lnTo>
                <a:lnTo>
                  <a:pt x="1970" y="194"/>
                </a:lnTo>
                <a:lnTo>
                  <a:pt x="1966" y="201"/>
                </a:lnTo>
                <a:lnTo>
                  <a:pt x="1963" y="204"/>
                </a:lnTo>
                <a:lnTo>
                  <a:pt x="1959" y="207"/>
                </a:lnTo>
                <a:lnTo>
                  <a:pt x="1955" y="208"/>
                </a:lnTo>
                <a:lnTo>
                  <a:pt x="1951" y="211"/>
                </a:lnTo>
                <a:lnTo>
                  <a:pt x="1935" y="211"/>
                </a:lnTo>
                <a:lnTo>
                  <a:pt x="1919" y="213"/>
                </a:lnTo>
                <a:lnTo>
                  <a:pt x="1887" y="213"/>
                </a:lnTo>
                <a:lnTo>
                  <a:pt x="1881" y="211"/>
                </a:lnTo>
                <a:lnTo>
                  <a:pt x="1877" y="210"/>
                </a:lnTo>
                <a:lnTo>
                  <a:pt x="1873" y="208"/>
                </a:lnTo>
                <a:lnTo>
                  <a:pt x="1869" y="206"/>
                </a:lnTo>
                <a:lnTo>
                  <a:pt x="1866" y="203"/>
                </a:lnTo>
                <a:lnTo>
                  <a:pt x="1862" y="200"/>
                </a:lnTo>
                <a:lnTo>
                  <a:pt x="1859" y="196"/>
                </a:lnTo>
                <a:lnTo>
                  <a:pt x="1857" y="192"/>
                </a:lnTo>
                <a:lnTo>
                  <a:pt x="1854" y="184"/>
                </a:lnTo>
                <a:lnTo>
                  <a:pt x="1853" y="177"/>
                </a:lnTo>
                <a:lnTo>
                  <a:pt x="1850" y="163"/>
                </a:lnTo>
                <a:lnTo>
                  <a:pt x="1847" y="148"/>
                </a:lnTo>
                <a:lnTo>
                  <a:pt x="1847" y="132"/>
                </a:lnTo>
                <a:lnTo>
                  <a:pt x="1847" y="107"/>
                </a:lnTo>
                <a:lnTo>
                  <a:pt x="1847" y="83"/>
                </a:lnTo>
                <a:lnTo>
                  <a:pt x="1849" y="72"/>
                </a:lnTo>
                <a:lnTo>
                  <a:pt x="1850" y="59"/>
                </a:lnTo>
                <a:lnTo>
                  <a:pt x="1853" y="36"/>
                </a:lnTo>
                <a:lnTo>
                  <a:pt x="1857" y="27"/>
                </a:lnTo>
                <a:lnTo>
                  <a:pt x="1859" y="21"/>
                </a:lnTo>
                <a:lnTo>
                  <a:pt x="1862" y="17"/>
                </a:lnTo>
                <a:lnTo>
                  <a:pt x="1864" y="12"/>
                </a:lnTo>
                <a:lnTo>
                  <a:pt x="1869" y="8"/>
                </a:lnTo>
                <a:lnTo>
                  <a:pt x="1873" y="5"/>
                </a:lnTo>
                <a:lnTo>
                  <a:pt x="1878" y="3"/>
                </a:lnTo>
                <a:lnTo>
                  <a:pt x="1895" y="1"/>
                </a:lnTo>
                <a:lnTo>
                  <a:pt x="1914" y="0"/>
                </a:lnTo>
                <a:lnTo>
                  <a:pt x="1932" y="0"/>
                </a:lnTo>
                <a:lnTo>
                  <a:pt x="1949" y="1"/>
                </a:lnTo>
                <a:lnTo>
                  <a:pt x="1958" y="3"/>
                </a:lnTo>
                <a:lnTo>
                  <a:pt x="1962" y="3"/>
                </a:lnTo>
                <a:lnTo>
                  <a:pt x="1966" y="5"/>
                </a:lnTo>
                <a:lnTo>
                  <a:pt x="1973" y="10"/>
                </a:lnTo>
                <a:lnTo>
                  <a:pt x="1979" y="17"/>
                </a:lnTo>
                <a:lnTo>
                  <a:pt x="1980" y="20"/>
                </a:lnTo>
                <a:lnTo>
                  <a:pt x="1983" y="24"/>
                </a:lnTo>
                <a:lnTo>
                  <a:pt x="1984" y="27"/>
                </a:lnTo>
                <a:lnTo>
                  <a:pt x="1986" y="31"/>
                </a:lnTo>
                <a:lnTo>
                  <a:pt x="1990" y="48"/>
                </a:lnTo>
                <a:lnTo>
                  <a:pt x="1993" y="65"/>
                </a:lnTo>
                <a:close/>
                <a:moveTo>
                  <a:pt x="1953" y="151"/>
                </a:moveTo>
                <a:lnTo>
                  <a:pt x="1955" y="139"/>
                </a:lnTo>
                <a:lnTo>
                  <a:pt x="1956" y="127"/>
                </a:lnTo>
                <a:lnTo>
                  <a:pt x="1956" y="115"/>
                </a:lnTo>
                <a:lnTo>
                  <a:pt x="1955" y="104"/>
                </a:lnTo>
                <a:lnTo>
                  <a:pt x="1952" y="80"/>
                </a:lnTo>
                <a:lnTo>
                  <a:pt x="1948" y="58"/>
                </a:lnTo>
                <a:lnTo>
                  <a:pt x="1945" y="48"/>
                </a:lnTo>
                <a:lnTo>
                  <a:pt x="1943" y="42"/>
                </a:lnTo>
                <a:lnTo>
                  <a:pt x="1941" y="36"/>
                </a:lnTo>
                <a:lnTo>
                  <a:pt x="1939" y="32"/>
                </a:lnTo>
                <a:lnTo>
                  <a:pt x="1935" y="28"/>
                </a:lnTo>
                <a:lnTo>
                  <a:pt x="1931" y="25"/>
                </a:lnTo>
                <a:lnTo>
                  <a:pt x="1925" y="25"/>
                </a:lnTo>
                <a:lnTo>
                  <a:pt x="1919" y="27"/>
                </a:lnTo>
                <a:lnTo>
                  <a:pt x="1914" y="28"/>
                </a:lnTo>
                <a:lnTo>
                  <a:pt x="1910" y="32"/>
                </a:lnTo>
                <a:lnTo>
                  <a:pt x="1907" y="35"/>
                </a:lnTo>
                <a:lnTo>
                  <a:pt x="1900" y="45"/>
                </a:lnTo>
                <a:lnTo>
                  <a:pt x="1895" y="55"/>
                </a:lnTo>
                <a:lnTo>
                  <a:pt x="1888" y="73"/>
                </a:lnTo>
                <a:lnTo>
                  <a:pt x="1886" y="82"/>
                </a:lnTo>
                <a:lnTo>
                  <a:pt x="1884" y="91"/>
                </a:lnTo>
                <a:lnTo>
                  <a:pt x="1883" y="101"/>
                </a:lnTo>
                <a:lnTo>
                  <a:pt x="1881" y="111"/>
                </a:lnTo>
                <a:lnTo>
                  <a:pt x="1880" y="132"/>
                </a:lnTo>
                <a:lnTo>
                  <a:pt x="1880" y="144"/>
                </a:lnTo>
                <a:lnTo>
                  <a:pt x="1880" y="155"/>
                </a:lnTo>
                <a:lnTo>
                  <a:pt x="1881" y="161"/>
                </a:lnTo>
                <a:lnTo>
                  <a:pt x="1883" y="166"/>
                </a:lnTo>
                <a:lnTo>
                  <a:pt x="1886" y="170"/>
                </a:lnTo>
                <a:lnTo>
                  <a:pt x="1888" y="176"/>
                </a:lnTo>
                <a:lnTo>
                  <a:pt x="1893" y="177"/>
                </a:lnTo>
                <a:lnTo>
                  <a:pt x="1897" y="180"/>
                </a:lnTo>
                <a:lnTo>
                  <a:pt x="1901" y="182"/>
                </a:lnTo>
                <a:lnTo>
                  <a:pt x="1905" y="182"/>
                </a:lnTo>
                <a:lnTo>
                  <a:pt x="1911" y="182"/>
                </a:lnTo>
                <a:lnTo>
                  <a:pt x="1915" y="182"/>
                </a:lnTo>
                <a:lnTo>
                  <a:pt x="1921" y="180"/>
                </a:lnTo>
                <a:lnTo>
                  <a:pt x="1925" y="179"/>
                </a:lnTo>
                <a:lnTo>
                  <a:pt x="1935" y="175"/>
                </a:lnTo>
                <a:lnTo>
                  <a:pt x="1939" y="172"/>
                </a:lnTo>
                <a:lnTo>
                  <a:pt x="1943" y="169"/>
                </a:lnTo>
                <a:lnTo>
                  <a:pt x="1946" y="165"/>
                </a:lnTo>
                <a:lnTo>
                  <a:pt x="1949" y="161"/>
                </a:lnTo>
                <a:lnTo>
                  <a:pt x="1952" y="156"/>
                </a:lnTo>
                <a:lnTo>
                  <a:pt x="1953" y="151"/>
                </a:lnTo>
                <a:close/>
                <a:moveTo>
                  <a:pt x="2477" y="1"/>
                </a:moveTo>
                <a:lnTo>
                  <a:pt x="2479" y="3"/>
                </a:lnTo>
                <a:lnTo>
                  <a:pt x="2480" y="4"/>
                </a:lnTo>
                <a:lnTo>
                  <a:pt x="2482" y="7"/>
                </a:lnTo>
                <a:lnTo>
                  <a:pt x="2482" y="10"/>
                </a:lnTo>
                <a:lnTo>
                  <a:pt x="2482" y="21"/>
                </a:lnTo>
                <a:lnTo>
                  <a:pt x="2483" y="28"/>
                </a:lnTo>
                <a:lnTo>
                  <a:pt x="2483" y="35"/>
                </a:lnTo>
                <a:lnTo>
                  <a:pt x="2482" y="38"/>
                </a:lnTo>
                <a:lnTo>
                  <a:pt x="2482" y="39"/>
                </a:lnTo>
                <a:lnTo>
                  <a:pt x="2482" y="41"/>
                </a:lnTo>
                <a:lnTo>
                  <a:pt x="2480" y="43"/>
                </a:lnTo>
                <a:lnTo>
                  <a:pt x="2477" y="45"/>
                </a:lnTo>
                <a:lnTo>
                  <a:pt x="2473" y="43"/>
                </a:lnTo>
                <a:lnTo>
                  <a:pt x="2469" y="43"/>
                </a:lnTo>
                <a:lnTo>
                  <a:pt x="2466" y="42"/>
                </a:lnTo>
                <a:lnTo>
                  <a:pt x="2463" y="41"/>
                </a:lnTo>
                <a:lnTo>
                  <a:pt x="2456" y="36"/>
                </a:lnTo>
                <a:lnTo>
                  <a:pt x="2453" y="35"/>
                </a:lnTo>
                <a:lnTo>
                  <a:pt x="2449" y="32"/>
                </a:lnTo>
                <a:lnTo>
                  <a:pt x="2442" y="31"/>
                </a:lnTo>
                <a:lnTo>
                  <a:pt x="2439" y="29"/>
                </a:lnTo>
                <a:lnTo>
                  <a:pt x="2435" y="31"/>
                </a:lnTo>
                <a:lnTo>
                  <a:pt x="2432" y="34"/>
                </a:lnTo>
                <a:lnTo>
                  <a:pt x="2429" y="36"/>
                </a:lnTo>
                <a:lnTo>
                  <a:pt x="2428" y="41"/>
                </a:lnTo>
                <a:lnTo>
                  <a:pt x="2427" y="46"/>
                </a:lnTo>
                <a:lnTo>
                  <a:pt x="2427" y="56"/>
                </a:lnTo>
                <a:lnTo>
                  <a:pt x="2427" y="66"/>
                </a:lnTo>
                <a:lnTo>
                  <a:pt x="2428" y="100"/>
                </a:lnTo>
                <a:lnTo>
                  <a:pt x="2432" y="135"/>
                </a:lnTo>
                <a:lnTo>
                  <a:pt x="2434" y="169"/>
                </a:lnTo>
                <a:lnTo>
                  <a:pt x="2434" y="187"/>
                </a:lnTo>
                <a:lnTo>
                  <a:pt x="2434" y="206"/>
                </a:lnTo>
                <a:lnTo>
                  <a:pt x="2432" y="207"/>
                </a:lnTo>
                <a:lnTo>
                  <a:pt x="2431" y="208"/>
                </a:lnTo>
                <a:lnTo>
                  <a:pt x="2429" y="210"/>
                </a:lnTo>
                <a:lnTo>
                  <a:pt x="2428" y="211"/>
                </a:lnTo>
                <a:lnTo>
                  <a:pt x="2417" y="213"/>
                </a:lnTo>
                <a:lnTo>
                  <a:pt x="2407" y="213"/>
                </a:lnTo>
                <a:lnTo>
                  <a:pt x="2386" y="213"/>
                </a:lnTo>
                <a:lnTo>
                  <a:pt x="2383" y="211"/>
                </a:lnTo>
                <a:lnTo>
                  <a:pt x="2381" y="211"/>
                </a:lnTo>
                <a:lnTo>
                  <a:pt x="2380" y="210"/>
                </a:lnTo>
                <a:lnTo>
                  <a:pt x="2379" y="207"/>
                </a:lnTo>
                <a:lnTo>
                  <a:pt x="2379" y="203"/>
                </a:lnTo>
                <a:lnTo>
                  <a:pt x="2380" y="199"/>
                </a:lnTo>
                <a:lnTo>
                  <a:pt x="2381" y="193"/>
                </a:lnTo>
                <a:lnTo>
                  <a:pt x="2386" y="176"/>
                </a:lnTo>
                <a:lnTo>
                  <a:pt x="2390" y="158"/>
                </a:lnTo>
                <a:lnTo>
                  <a:pt x="2393" y="141"/>
                </a:lnTo>
                <a:lnTo>
                  <a:pt x="2396" y="122"/>
                </a:lnTo>
                <a:lnTo>
                  <a:pt x="2397" y="113"/>
                </a:lnTo>
                <a:lnTo>
                  <a:pt x="2398" y="104"/>
                </a:lnTo>
                <a:lnTo>
                  <a:pt x="2400" y="86"/>
                </a:lnTo>
                <a:lnTo>
                  <a:pt x="2401" y="67"/>
                </a:lnTo>
                <a:lnTo>
                  <a:pt x="2400" y="48"/>
                </a:lnTo>
                <a:lnTo>
                  <a:pt x="2400" y="42"/>
                </a:lnTo>
                <a:lnTo>
                  <a:pt x="2398" y="38"/>
                </a:lnTo>
                <a:lnTo>
                  <a:pt x="2396" y="34"/>
                </a:lnTo>
                <a:lnTo>
                  <a:pt x="2394" y="31"/>
                </a:lnTo>
                <a:lnTo>
                  <a:pt x="2391" y="31"/>
                </a:lnTo>
                <a:lnTo>
                  <a:pt x="2387" y="29"/>
                </a:lnTo>
                <a:lnTo>
                  <a:pt x="2384" y="31"/>
                </a:lnTo>
                <a:lnTo>
                  <a:pt x="2376" y="34"/>
                </a:lnTo>
                <a:lnTo>
                  <a:pt x="2364" y="41"/>
                </a:lnTo>
                <a:lnTo>
                  <a:pt x="2360" y="42"/>
                </a:lnTo>
                <a:lnTo>
                  <a:pt x="2357" y="43"/>
                </a:lnTo>
                <a:lnTo>
                  <a:pt x="2350" y="43"/>
                </a:lnTo>
                <a:lnTo>
                  <a:pt x="2347" y="43"/>
                </a:lnTo>
                <a:lnTo>
                  <a:pt x="2346" y="41"/>
                </a:lnTo>
                <a:lnTo>
                  <a:pt x="2345" y="38"/>
                </a:lnTo>
                <a:lnTo>
                  <a:pt x="2345" y="18"/>
                </a:lnTo>
                <a:lnTo>
                  <a:pt x="2345" y="14"/>
                </a:lnTo>
                <a:lnTo>
                  <a:pt x="2346" y="10"/>
                </a:lnTo>
                <a:lnTo>
                  <a:pt x="2347" y="5"/>
                </a:lnTo>
                <a:lnTo>
                  <a:pt x="2349" y="3"/>
                </a:lnTo>
                <a:lnTo>
                  <a:pt x="2352" y="1"/>
                </a:lnTo>
                <a:lnTo>
                  <a:pt x="2353" y="1"/>
                </a:lnTo>
                <a:lnTo>
                  <a:pt x="2414" y="0"/>
                </a:lnTo>
                <a:lnTo>
                  <a:pt x="2475" y="0"/>
                </a:lnTo>
                <a:lnTo>
                  <a:pt x="2477" y="1"/>
                </a:lnTo>
                <a:close/>
                <a:moveTo>
                  <a:pt x="1813" y="1"/>
                </a:moveTo>
                <a:lnTo>
                  <a:pt x="1816" y="1"/>
                </a:lnTo>
                <a:lnTo>
                  <a:pt x="1816" y="3"/>
                </a:lnTo>
                <a:lnTo>
                  <a:pt x="1818" y="7"/>
                </a:lnTo>
                <a:lnTo>
                  <a:pt x="1819" y="11"/>
                </a:lnTo>
                <a:lnTo>
                  <a:pt x="1819" y="17"/>
                </a:lnTo>
                <a:lnTo>
                  <a:pt x="1816" y="62"/>
                </a:lnTo>
                <a:lnTo>
                  <a:pt x="1815" y="108"/>
                </a:lnTo>
                <a:lnTo>
                  <a:pt x="1813" y="155"/>
                </a:lnTo>
                <a:lnTo>
                  <a:pt x="1813" y="177"/>
                </a:lnTo>
                <a:lnTo>
                  <a:pt x="1815" y="200"/>
                </a:lnTo>
                <a:lnTo>
                  <a:pt x="1815" y="204"/>
                </a:lnTo>
                <a:lnTo>
                  <a:pt x="1815" y="207"/>
                </a:lnTo>
                <a:lnTo>
                  <a:pt x="1813" y="210"/>
                </a:lnTo>
                <a:lnTo>
                  <a:pt x="1811" y="211"/>
                </a:lnTo>
                <a:lnTo>
                  <a:pt x="1794" y="213"/>
                </a:lnTo>
                <a:lnTo>
                  <a:pt x="1784" y="211"/>
                </a:lnTo>
                <a:lnTo>
                  <a:pt x="1777" y="211"/>
                </a:lnTo>
                <a:lnTo>
                  <a:pt x="1774" y="208"/>
                </a:lnTo>
                <a:lnTo>
                  <a:pt x="1771" y="204"/>
                </a:lnTo>
                <a:lnTo>
                  <a:pt x="1747" y="142"/>
                </a:lnTo>
                <a:lnTo>
                  <a:pt x="1734" y="111"/>
                </a:lnTo>
                <a:lnTo>
                  <a:pt x="1722" y="80"/>
                </a:lnTo>
                <a:lnTo>
                  <a:pt x="1719" y="77"/>
                </a:lnTo>
                <a:lnTo>
                  <a:pt x="1719" y="76"/>
                </a:lnTo>
                <a:lnTo>
                  <a:pt x="1716" y="76"/>
                </a:lnTo>
                <a:lnTo>
                  <a:pt x="1715" y="76"/>
                </a:lnTo>
                <a:lnTo>
                  <a:pt x="1713" y="77"/>
                </a:lnTo>
                <a:lnTo>
                  <a:pt x="1712" y="80"/>
                </a:lnTo>
                <a:lnTo>
                  <a:pt x="1708" y="94"/>
                </a:lnTo>
                <a:lnTo>
                  <a:pt x="1706" y="110"/>
                </a:lnTo>
                <a:lnTo>
                  <a:pt x="1705" y="124"/>
                </a:lnTo>
                <a:lnTo>
                  <a:pt x="1705" y="139"/>
                </a:lnTo>
                <a:lnTo>
                  <a:pt x="1706" y="153"/>
                </a:lnTo>
                <a:lnTo>
                  <a:pt x="1708" y="162"/>
                </a:lnTo>
                <a:lnTo>
                  <a:pt x="1709" y="169"/>
                </a:lnTo>
                <a:lnTo>
                  <a:pt x="1710" y="176"/>
                </a:lnTo>
                <a:lnTo>
                  <a:pt x="1712" y="183"/>
                </a:lnTo>
                <a:lnTo>
                  <a:pt x="1713" y="190"/>
                </a:lnTo>
                <a:lnTo>
                  <a:pt x="1716" y="196"/>
                </a:lnTo>
                <a:lnTo>
                  <a:pt x="1717" y="203"/>
                </a:lnTo>
                <a:lnTo>
                  <a:pt x="1717" y="207"/>
                </a:lnTo>
                <a:lnTo>
                  <a:pt x="1715" y="210"/>
                </a:lnTo>
                <a:lnTo>
                  <a:pt x="1713" y="211"/>
                </a:lnTo>
                <a:lnTo>
                  <a:pt x="1712" y="211"/>
                </a:lnTo>
                <a:lnTo>
                  <a:pt x="1706" y="213"/>
                </a:lnTo>
                <a:lnTo>
                  <a:pt x="1693" y="213"/>
                </a:lnTo>
                <a:lnTo>
                  <a:pt x="1681" y="213"/>
                </a:lnTo>
                <a:lnTo>
                  <a:pt x="1676" y="211"/>
                </a:lnTo>
                <a:lnTo>
                  <a:pt x="1672" y="210"/>
                </a:lnTo>
                <a:lnTo>
                  <a:pt x="1669" y="208"/>
                </a:lnTo>
                <a:lnTo>
                  <a:pt x="1667" y="204"/>
                </a:lnTo>
                <a:lnTo>
                  <a:pt x="1664" y="196"/>
                </a:lnTo>
                <a:lnTo>
                  <a:pt x="1662" y="186"/>
                </a:lnTo>
                <a:lnTo>
                  <a:pt x="1662" y="177"/>
                </a:lnTo>
                <a:lnTo>
                  <a:pt x="1662" y="169"/>
                </a:lnTo>
                <a:lnTo>
                  <a:pt x="1664" y="159"/>
                </a:lnTo>
                <a:lnTo>
                  <a:pt x="1667" y="151"/>
                </a:lnTo>
                <a:lnTo>
                  <a:pt x="1672" y="134"/>
                </a:lnTo>
                <a:lnTo>
                  <a:pt x="1685" y="106"/>
                </a:lnTo>
                <a:lnTo>
                  <a:pt x="1689" y="91"/>
                </a:lnTo>
                <a:lnTo>
                  <a:pt x="1693" y="76"/>
                </a:lnTo>
                <a:lnTo>
                  <a:pt x="1695" y="67"/>
                </a:lnTo>
                <a:lnTo>
                  <a:pt x="1696" y="60"/>
                </a:lnTo>
                <a:lnTo>
                  <a:pt x="1696" y="52"/>
                </a:lnTo>
                <a:lnTo>
                  <a:pt x="1696" y="45"/>
                </a:lnTo>
                <a:lnTo>
                  <a:pt x="1696" y="36"/>
                </a:lnTo>
                <a:lnTo>
                  <a:pt x="1693" y="29"/>
                </a:lnTo>
                <a:lnTo>
                  <a:pt x="1692" y="21"/>
                </a:lnTo>
                <a:lnTo>
                  <a:pt x="1688" y="14"/>
                </a:lnTo>
                <a:lnTo>
                  <a:pt x="1686" y="10"/>
                </a:lnTo>
                <a:lnTo>
                  <a:pt x="1686" y="7"/>
                </a:lnTo>
                <a:lnTo>
                  <a:pt x="1688" y="5"/>
                </a:lnTo>
                <a:lnTo>
                  <a:pt x="1689" y="3"/>
                </a:lnTo>
                <a:lnTo>
                  <a:pt x="1691" y="1"/>
                </a:lnTo>
                <a:lnTo>
                  <a:pt x="1696" y="1"/>
                </a:lnTo>
                <a:lnTo>
                  <a:pt x="1732" y="1"/>
                </a:lnTo>
                <a:lnTo>
                  <a:pt x="1734" y="1"/>
                </a:lnTo>
                <a:lnTo>
                  <a:pt x="1736" y="3"/>
                </a:lnTo>
                <a:lnTo>
                  <a:pt x="1739" y="5"/>
                </a:lnTo>
                <a:lnTo>
                  <a:pt x="1743" y="11"/>
                </a:lnTo>
                <a:lnTo>
                  <a:pt x="1751" y="35"/>
                </a:lnTo>
                <a:lnTo>
                  <a:pt x="1761" y="59"/>
                </a:lnTo>
                <a:lnTo>
                  <a:pt x="1781" y="107"/>
                </a:lnTo>
                <a:lnTo>
                  <a:pt x="1784" y="113"/>
                </a:lnTo>
                <a:lnTo>
                  <a:pt x="1785" y="113"/>
                </a:lnTo>
                <a:lnTo>
                  <a:pt x="1787" y="113"/>
                </a:lnTo>
                <a:lnTo>
                  <a:pt x="1788" y="113"/>
                </a:lnTo>
                <a:lnTo>
                  <a:pt x="1789" y="111"/>
                </a:lnTo>
                <a:lnTo>
                  <a:pt x="1789" y="110"/>
                </a:lnTo>
                <a:lnTo>
                  <a:pt x="1791" y="107"/>
                </a:lnTo>
                <a:lnTo>
                  <a:pt x="1791" y="103"/>
                </a:lnTo>
                <a:lnTo>
                  <a:pt x="1791" y="89"/>
                </a:lnTo>
                <a:lnTo>
                  <a:pt x="1791" y="77"/>
                </a:lnTo>
                <a:lnTo>
                  <a:pt x="1789" y="66"/>
                </a:lnTo>
                <a:lnTo>
                  <a:pt x="1788" y="56"/>
                </a:lnTo>
                <a:lnTo>
                  <a:pt x="1787" y="46"/>
                </a:lnTo>
                <a:lnTo>
                  <a:pt x="1784" y="36"/>
                </a:lnTo>
                <a:lnTo>
                  <a:pt x="1781" y="27"/>
                </a:lnTo>
                <a:lnTo>
                  <a:pt x="1774" y="7"/>
                </a:lnTo>
                <a:lnTo>
                  <a:pt x="1774" y="5"/>
                </a:lnTo>
                <a:lnTo>
                  <a:pt x="1774" y="3"/>
                </a:lnTo>
                <a:lnTo>
                  <a:pt x="1775" y="3"/>
                </a:lnTo>
                <a:lnTo>
                  <a:pt x="1777" y="1"/>
                </a:lnTo>
                <a:lnTo>
                  <a:pt x="1785" y="0"/>
                </a:lnTo>
                <a:lnTo>
                  <a:pt x="1795" y="0"/>
                </a:lnTo>
                <a:lnTo>
                  <a:pt x="1813" y="1"/>
                </a:lnTo>
                <a:close/>
                <a:moveTo>
                  <a:pt x="2085" y="5"/>
                </a:moveTo>
                <a:lnTo>
                  <a:pt x="2089" y="12"/>
                </a:lnTo>
                <a:lnTo>
                  <a:pt x="2092" y="20"/>
                </a:lnTo>
                <a:lnTo>
                  <a:pt x="2097" y="34"/>
                </a:lnTo>
                <a:lnTo>
                  <a:pt x="2103" y="48"/>
                </a:lnTo>
                <a:lnTo>
                  <a:pt x="2109" y="62"/>
                </a:lnTo>
                <a:lnTo>
                  <a:pt x="2112" y="65"/>
                </a:lnTo>
                <a:lnTo>
                  <a:pt x="2113" y="65"/>
                </a:lnTo>
                <a:lnTo>
                  <a:pt x="2114" y="63"/>
                </a:lnTo>
                <a:lnTo>
                  <a:pt x="2123" y="51"/>
                </a:lnTo>
                <a:lnTo>
                  <a:pt x="2131" y="36"/>
                </a:lnTo>
                <a:lnTo>
                  <a:pt x="2137" y="21"/>
                </a:lnTo>
                <a:lnTo>
                  <a:pt x="2144" y="7"/>
                </a:lnTo>
                <a:lnTo>
                  <a:pt x="2145" y="4"/>
                </a:lnTo>
                <a:lnTo>
                  <a:pt x="2148" y="3"/>
                </a:lnTo>
                <a:lnTo>
                  <a:pt x="2151" y="1"/>
                </a:lnTo>
                <a:lnTo>
                  <a:pt x="2154" y="1"/>
                </a:lnTo>
                <a:lnTo>
                  <a:pt x="2167" y="1"/>
                </a:lnTo>
                <a:lnTo>
                  <a:pt x="2169" y="1"/>
                </a:lnTo>
                <a:lnTo>
                  <a:pt x="2171" y="3"/>
                </a:lnTo>
                <a:lnTo>
                  <a:pt x="2172" y="5"/>
                </a:lnTo>
                <a:lnTo>
                  <a:pt x="2171" y="22"/>
                </a:lnTo>
                <a:lnTo>
                  <a:pt x="2169" y="39"/>
                </a:lnTo>
                <a:lnTo>
                  <a:pt x="2168" y="58"/>
                </a:lnTo>
                <a:lnTo>
                  <a:pt x="2168" y="75"/>
                </a:lnTo>
                <a:lnTo>
                  <a:pt x="2168" y="107"/>
                </a:lnTo>
                <a:lnTo>
                  <a:pt x="2169" y="139"/>
                </a:lnTo>
                <a:lnTo>
                  <a:pt x="2171" y="201"/>
                </a:lnTo>
                <a:lnTo>
                  <a:pt x="2171" y="204"/>
                </a:lnTo>
                <a:lnTo>
                  <a:pt x="2169" y="207"/>
                </a:lnTo>
                <a:lnTo>
                  <a:pt x="2168" y="210"/>
                </a:lnTo>
                <a:lnTo>
                  <a:pt x="2165" y="211"/>
                </a:lnTo>
                <a:lnTo>
                  <a:pt x="2155" y="213"/>
                </a:lnTo>
                <a:lnTo>
                  <a:pt x="2147" y="213"/>
                </a:lnTo>
                <a:lnTo>
                  <a:pt x="2137" y="213"/>
                </a:lnTo>
                <a:lnTo>
                  <a:pt x="2129" y="211"/>
                </a:lnTo>
                <a:lnTo>
                  <a:pt x="2127" y="210"/>
                </a:lnTo>
                <a:lnTo>
                  <a:pt x="2126" y="208"/>
                </a:lnTo>
                <a:lnTo>
                  <a:pt x="2124" y="204"/>
                </a:lnTo>
                <a:lnTo>
                  <a:pt x="2129" y="190"/>
                </a:lnTo>
                <a:lnTo>
                  <a:pt x="2131" y="175"/>
                </a:lnTo>
                <a:lnTo>
                  <a:pt x="2134" y="159"/>
                </a:lnTo>
                <a:lnTo>
                  <a:pt x="2137" y="145"/>
                </a:lnTo>
                <a:lnTo>
                  <a:pt x="2137" y="128"/>
                </a:lnTo>
                <a:lnTo>
                  <a:pt x="2138" y="113"/>
                </a:lnTo>
                <a:lnTo>
                  <a:pt x="2137" y="97"/>
                </a:lnTo>
                <a:lnTo>
                  <a:pt x="2136" y="82"/>
                </a:lnTo>
                <a:lnTo>
                  <a:pt x="2134" y="77"/>
                </a:lnTo>
                <a:lnTo>
                  <a:pt x="2133" y="76"/>
                </a:lnTo>
                <a:lnTo>
                  <a:pt x="2131" y="76"/>
                </a:lnTo>
                <a:lnTo>
                  <a:pt x="2130" y="76"/>
                </a:lnTo>
                <a:lnTo>
                  <a:pt x="2129" y="76"/>
                </a:lnTo>
                <a:lnTo>
                  <a:pt x="2126" y="79"/>
                </a:lnTo>
                <a:lnTo>
                  <a:pt x="2112" y="103"/>
                </a:lnTo>
                <a:lnTo>
                  <a:pt x="2099" y="125"/>
                </a:lnTo>
                <a:lnTo>
                  <a:pt x="2097" y="127"/>
                </a:lnTo>
                <a:lnTo>
                  <a:pt x="2096" y="128"/>
                </a:lnTo>
                <a:lnTo>
                  <a:pt x="2092" y="127"/>
                </a:lnTo>
                <a:lnTo>
                  <a:pt x="2085" y="114"/>
                </a:lnTo>
                <a:lnTo>
                  <a:pt x="2078" y="101"/>
                </a:lnTo>
                <a:lnTo>
                  <a:pt x="2071" y="89"/>
                </a:lnTo>
                <a:lnTo>
                  <a:pt x="2064" y="76"/>
                </a:lnTo>
                <a:lnTo>
                  <a:pt x="2062" y="75"/>
                </a:lnTo>
                <a:lnTo>
                  <a:pt x="2061" y="75"/>
                </a:lnTo>
                <a:lnTo>
                  <a:pt x="2058" y="80"/>
                </a:lnTo>
                <a:lnTo>
                  <a:pt x="2056" y="84"/>
                </a:lnTo>
                <a:lnTo>
                  <a:pt x="2055" y="90"/>
                </a:lnTo>
                <a:lnTo>
                  <a:pt x="2054" y="96"/>
                </a:lnTo>
                <a:lnTo>
                  <a:pt x="2052" y="107"/>
                </a:lnTo>
                <a:lnTo>
                  <a:pt x="2051" y="118"/>
                </a:lnTo>
                <a:lnTo>
                  <a:pt x="2049" y="129"/>
                </a:lnTo>
                <a:lnTo>
                  <a:pt x="2049" y="139"/>
                </a:lnTo>
                <a:lnTo>
                  <a:pt x="2051" y="151"/>
                </a:lnTo>
                <a:lnTo>
                  <a:pt x="2051" y="162"/>
                </a:lnTo>
                <a:lnTo>
                  <a:pt x="2054" y="172"/>
                </a:lnTo>
                <a:lnTo>
                  <a:pt x="2054" y="177"/>
                </a:lnTo>
                <a:lnTo>
                  <a:pt x="2055" y="182"/>
                </a:lnTo>
                <a:lnTo>
                  <a:pt x="2061" y="201"/>
                </a:lnTo>
                <a:lnTo>
                  <a:pt x="2061" y="204"/>
                </a:lnTo>
                <a:lnTo>
                  <a:pt x="2061" y="207"/>
                </a:lnTo>
                <a:lnTo>
                  <a:pt x="2059" y="208"/>
                </a:lnTo>
                <a:lnTo>
                  <a:pt x="2058" y="210"/>
                </a:lnTo>
                <a:lnTo>
                  <a:pt x="2048" y="211"/>
                </a:lnTo>
                <a:lnTo>
                  <a:pt x="2038" y="213"/>
                </a:lnTo>
                <a:lnTo>
                  <a:pt x="2021" y="211"/>
                </a:lnTo>
                <a:lnTo>
                  <a:pt x="2018" y="210"/>
                </a:lnTo>
                <a:lnTo>
                  <a:pt x="2015" y="208"/>
                </a:lnTo>
                <a:lnTo>
                  <a:pt x="2013" y="207"/>
                </a:lnTo>
                <a:lnTo>
                  <a:pt x="2011" y="204"/>
                </a:lnTo>
                <a:lnTo>
                  <a:pt x="2008" y="199"/>
                </a:lnTo>
                <a:lnTo>
                  <a:pt x="2007" y="193"/>
                </a:lnTo>
                <a:lnTo>
                  <a:pt x="2006" y="182"/>
                </a:lnTo>
                <a:lnTo>
                  <a:pt x="2007" y="170"/>
                </a:lnTo>
                <a:lnTo>
                  <a:pt x="2008" y="159"/>
                </a:lnTo>
                <a:lnTo>
                  <a:pt x="2011" y="149"/>
                </a:lnTo>
                <a:lnTo>
                  <a:pt x="2015" y="138"/>
                </a:lnTo>
                <a:lnTo>
                  <a:pt x="2020" y="128"/>
                </a:lnTo>
                <a:lnTo>
                  <a:pt x="2028" y="108"/>
                </a:lnTo>
                <a:lnTo>
                  <a:pt x="2037" y="89"/>
                </a:lnTo>
                <a:lnTo>
                  <a:pt x="2040" y="84"/>
                </a:lnTo>
                <a:lnTo>
                  <a:pt x="2041" y="79"/>
                </a:lnTo>
                <a:lnTo>
                  <a:pt x="2042" y="69"/>
                </a:lnTo>
                <a:lnTo>
                  <a:pt x="2044" y="58"/>
                </a:lnTo>
                <a:lnTo>
                  <a:pt x="2044" y="46"/>
                </a:lnTo>
                <a:lnTo>
                  <a:pt x="2041" y="35"/>
                </a:lnTo>
                <a:lnTo>
                  <a:pt x="2037" y="24"/>
                </a:lnTo>
                <a:lnTo>
                  <a:pt x="2032" y="15"/>
                </a:lnTo>
                <a:lnTo>
                  <a:pt x="2031" y="10"/>
                </a:lnTo>
                <a:lnTo>
                  <a:pt x="2031" y="5"/>
                </a:lnTo>
                <a:lnTo>
                  <a:pt x="2032" y="4"/>
                </a:lnTo>
                <a:lnTo>
                  <a:pt x="2034" y="3"/>
                </a:lnTo>
                <a:lnTo>
                  <a:pt x="2040" y="1"/>
                </a:lnTo>
                <a:lnTo>
                  <a:pt x="2052" y="0"/>
                </a:lnTo>
                <a:lnTo>
                  <a:pt x="2068" y="0"/>
                </a:lnTo>
                <a:lnTo>
                  <a:pt x="2073" y="0"/>
                </a:lnTo>
                <a:lnTo>
                  <a:pt x="2078" y="1"/>
                </a:lnTo>
                <a:lnTo>
                  <a:pt x="2082" y="3"/>
                </a:lnTo>
                <a:lnTo>
                  <a:pt x="2083" y="4"/>
                </a:lnTo>
                <a:lnTo>
                  <a:pt x="2085" y="5"/>
                </a:lnTo>
                <a:close/>
                <a:moveTo>
                  <a:pt x="1467" y="1"/>
                </a:moveTo>
                <a:lnTo>
                  <a:pt x="1472" y="3"/>
                </a:lnTo>
                <a:lnTo>
                  <a:pt x="1473" y="4"/>
                </a:lnTo>
                <a:lnTo>
                  <a:pt x="1474" y="7"/>
                </a:lnTo>
                <a:lnTo>
                  <a:pt x="1476" y="14"/>
                </a:lnTo>
                <a:lnTo>
                  <a:pt x="1476" y="21"/>
                </a:lnTo>
                <a:lnTo>
                  <a:pt x="1474" y="28"/>
                </a:lnTo>
                <a:lnTo>
                  <a:pt x="1473" y="35"/>
                </a:lnTo>
                <a:lnTo>
                  <a:pt x="1472" y="38"/>
                </a:lnTo>
                <a:lnTo>
                  <a:pt x="1470" y="39"/>
                </a:lnTo>
                <a:lnTo>
                  <a:pt x="1469" y="41"/>
                </a:lnTo>
                <a:lnTo>
                  <a:pt x="1466" y="39"/>
                </a:lnTo>
                <a:lnTo>
                  <a:pt x="1462" y="39"/>
                </a:lnTo>
                <a:lnTo>
                  <a:pt x="1455" y="36"/>
                </a:lnTo>
                <a:lnTo>
                  <a:pt x="1439" y="29"/>
                </a:lnTo>
                <a:lnTo>
                  <a:pt x="1429" y="25"/>
                </a:lnTo>
                <a:lnTo>
                  <a:pt x="1424" y="24"/>
                </a:lnTo>
                <a:lnTo>
                  <a:pt x="1418" y="22"/>
                </a:lnTo>
                <a:lnTo>
                  <a:pt x="1412" y="21"/>
                </a:lnTo>
                <a:lnTo>
                  <a:pt x="1407" y="22"/>
                </a:lnTo>
                <a:lnTo>
                  <a:pt x="1401" y="24"/>
                </a:lnTo>
                <a:lnTo>
                  <a:pt x="1398" y="25"/>
                </a:lnTo>
                <a:lnTo>
                  <a:pt x="1395" y="28"/>
                </a:lnTo>
                <a:lnTo>
                  <a:pt x="1392" y="31"/>
                </a:lnTo>
                <a:lnTo>
                  <a:pt x="1391" y="34"/>
                </a:lnTo>
                <a:lnTo>
                  <a:pt x="1391" y="38"/>
                </a:lnTo>
                <a:lnTo>
                  <a:pt x="1392" y="42"/>
                </a:lnTo>
                <a:lnTo>
                  <a:pt x="1397" y="49"/>
                </a:lnTo>
                <a:lnTo>
                  <a:pt x="1402" y="55"/>
                </a:lnTo>
                <a:lnTo>
                  <a:pt x="1409" y="60"/>
                </a:lnTo>
                <a:lnTo>
                  <a:pt x="1416" y="65"/>
                </a:lnTo>
                <a:lnTo>
                  <a:pt x="1424" y="69"/>
                </a:lnTo>
                <a:lnTo>
                  <a:pt x="1431" y="72"/>
                </a:lnTo>
                <a:lnTo>
                  <a:pt x="1438" y="76"/>
                </a:lnTo>
                <a:lnTo>
                  <a:pt x="1445" y="80"/>
                </a:lnTo>
                <a:lnTo>
                  <a:pt x="1452" y="84"/>
                </a:lnTo>
                <a:lnTo>
                  <a:pt x="1459" y="90"/>
                </a:lnTo>
                <a:lnTo>
                  <a:pt x="1465" y="96"/>
                </a:lnTo>
                <a:lnTo>
                  <a:pt x="1470" y="103"/>
                </a:lnTo>
                <a:lnTo>
                  <a:pt x="1474" y="110"/>
                </a:lnTo>
                <a:lnTo>
                  <a:pt x="1477" y="118"/>
                </a:lnTo>
                <a:lnTo>
                  <a:pt x="1479" y="127"/>
                </a:lnTo>
                <a:lnTo>
                  <a:pt x="1479" y="135"/>
                </a:lnTo>
                <a:lnTo>
                  <a:pt x="1479" y="146"/>
                </a:lnTo>
                <a:lnTo>
                  <a:pt x="1477" y="156"/>
                </a:lnTo>
                <a:lnTo>
                  <a:pt x="1474" y="168"/>
                </a:lnTo>
                <a:lnTo>
                  <a:pt x="1472" y="176"/>
                </a:lnTo>
                <a:lnTo>
                  <a:pt x="1469" y="180"/>
                </a:lnTo>
                <a:lnTo>
                  <a:pt x="1466" y="184"/>
                </a:lnTo>
                <a:lnTo>
                  <a:pt x="1463" y="189"/>
                </a:lnTo>
                <a:lnTo>
                  <a:pt x="1460" y="193"/>
                </a:lnTo>
                <a:lnTo>
                  <a:pt x="1456" y="196"/>
                </a:lnTo>
                <a:lnTo>
                  <a:pt x="1452" y="200"/>
                </a:lnTo>
                <a:lnTo>
                  <a:pt x="1443" y="206"/>
                </a:lnTo>
                <a:lnTo>
                  <a:pt x="1439" y="208"/>
                </a:lnTo>
                <a:lnTo>
                  <a:pt x="1433" y="210"/>
                </a:lnTo>
                <a:lnTo>
                  <a:pt x="1426" y="211"/>
                </a:lnTo>
                <a:lnTo>
                  <a:pt x="1418" y="213"/>
                </a:lnTo>
                <a:lnTo>
                  <a:pt x="1408" y="213"/>
                </a:lnTo>
                <a:lnTo>
                  <a:pt x="1400" y="213"/>
                </a:lnTo>
                <a:lnTo>
                  <a:pt x="1364" y="211"/>
                </a:lnTo>
                <a:lnTo>
                  <a:pt x="1360" y="211"/>
                </a:lnTo>
                <a:lnTo>
                  <a:pt x="1357" y="210"/>
                </a:lnTo>
                <a:lnTo>
                  <a:pt x="1354" y="207"/>
                </a:lnTo>
                <a:lnTo>
                  <a:pt x="1353" y="204"/>
                </a:lnTo>
                <a:lnTo>
                  <a:pt x="1353" y="186"/>
                </a:lnTo>
                <a:lnTo>
                  <a:pt x="1354" y="180"/>
                </a:lnTo>
                <a:lnTo>
                  <a:pt x="1354" y="176"/>
                </a:lnTo>
                <a:lnTo>
                  <a:pt x="1356" y="168"/>
                </a:lnTo>
                <a:lnTo>
                  <a:pt x="1357" y="166"/>
                </a:lnTo>
                <a:lnTo>
                  <a:pt x="1359" y="165"/>
                </a:lnTo>
                <a:lnTo>
                  <a:pt x="1360" y="163"/>
                </a:lnTo>
                <a:lnTo>
                  <a:pt x="1363" y="163"/>
                </a:lnTo>
                <a:lnTo>
                  <a:pt x="1371" y="166"/>
                </a:lnTo>
                <a:lnTo>
                  <a:pt x="1380" y="168"/>
                </a:lnTo>
                <a:lnTo>
                  <a:pt x="1395" y="175"/>
                </a:lnTo>
                <a:lnTo>
                  <a:pt x="1404" y="177"/>
                </a:lnTo>
                <a:lnTo>
                  <a:pt x="1411" y="180"/>
                </a:lnTo>
                <a:lnTo>
                  <a:pt x="1421" y="182"/>
                </a:lnTo>
                <a:lnTo>
                  <a:pt x="1425" y="182"/>
                </a:lnTo>
                <a:lnTo>
                  <a:pt x="1429" y="182"/>
                </a:lnTo>
                <a:lnTo>
                  <a:pt x="1433" y="180"/>
                </a:lnTo>
                <a:lnTo>
                  <a:pt x="1436" y="179"/>
                </a:lnTo>
                <a:lnTo>
                  <a:pt x="1439" y="177"/>
                </a:lnTo>
                <a:lnTo>
                  <a:pt x="1442" y="175"/>
                </a:lnTo>
                <a:lnTo>
                  <a:pt x="1445" y="172"/>
                </a:lnTo>
                <a:lnTo>
                  <a:pt x="1448" y="169"/>
                </a:lnTo>
                <a:lnTo>
                  <a:pt x="1449" y="166"/>
                </a:lnTo>
                <a:lnTo>
                  <a:pt x="1450" y="162"/>
                </a:lnTo>
                <a:lnTo>
                  <a:pt x="1450" y="158"/>
                </a:lnTo>
                <a:lnTo>
                  <a:pt x="1450" y="153"/>
                </a:lnTo>
                <a:lnTo>
                  <a:pt x="1449" y="149"/>
                </a:lnTo>
                <a:lnTo>
                  <a:pt x="1448" y="145"/>
                </a:lnTo>
                <a:lnTo>
                  <a:pt x="1445" y="142"/>
                </a:lnTo>
                <a:lnTo>
                  <a:pt x="1442" y="139"/>
                </a:lnTo>
                <a:lnTo>
                  <a:pt x="1436" y="135"/>
                </a:lnTo>
                <a:lnTo>
                  <a:pt x="1421" y="127"/>
                </a:lnTo>
                <a:lnTo>
                  <a:pt x="1414" y="124"/>
                </a:lnTo>
                <a:lnTo>
                  <a:pt x="1408" y="120"/>
                </a:lnTo>
                <a:lnTo>
                  <a:pt x="1400" y="115"/>
                </a:lnTo>
                <a:lnTo>
                  <a:pt x="1391" y="110"/>
                </a:lnTo>
                <a:lnTo>
                  <a:pt x="1384" y="106"/>
                </a:lnTo>
                <a:lnTo>
                  <a:pt x="1380" y="101"/>
                </a:lnTo>
                <a:lnTo>
                  <a:pt x="1377" y="98"/>
                </a:lnTo>
                <a:lnTo>
                  <a:pt x="1370" y="91"/>
                </a:lnTo>
                <a:lnTo>
                  <a:pt x="1366" y="84"/>
                </a:lnTo>
                <a:lnTo>
                  <a:pt x="1361" y="75"/>
                </a:lnTo>
                <a:lnTo>
                  <a:pt x="1361" y="70"/>
                </a:lnTo>
                <a:lnTo>
                  <a:pt x="1360" y="66"/>
                </a:lnTo>
                <a:lnTo>
                  <a:pt x="1360" y="56"/>
                </a:lnTo>
                <a:lnTo>
                  <a:pt x="1361" y="48"/>
                </a:lnTo>
                <a:lnTo>
                  <a:pt x="1364" y="39"/>
                </a:lnTo>
                <a:lnTo>
                  <a:pt x="1367" y="31"/>
                </a:lnTo>
                <a:lnTo>
                  <a:pt x="1373" y="24"/>
                </a:lnTo>
                <a:lnTo>
                  <a:pt x="1377" y="18"/>
                </a:lnTo>
                <a:lnTo>
                  <a:pt x="1384" y="12"/>
                </a:lnTo>
                <a:lnTo>
                  <a:pt x="1390" y="8"/>
                </a:lnTo>
                <a:lnTo>
                  <a:pt x="1394" y="5"/>
                </a:lnTo>
                <a:lnTo>
                  <a:pt x="1398" y="4"/>
                </a:lnTo>
                <a:lnTo>
                  <a:pt x="1409" y="1"/>
                </a:lnTo>
                <a:lnTo>
                  <a:pt x="1421" y="1"/>
                </a:lnTo>
                <a:lnTo>
                  <a:pt x="1432" y="0"/>
                </a:lnTo>
                <a:lnTo>
                  <a:pt x="1453" y="1"/>
                </a:lnTo>
                <a:lnTo>
                  <a:pt x="1462" y="1"/>
                </a:lnTo>
                <a:lnTo>
                  <a:pt x="1467" y="1"/>
                </a:lnTo>
                <a:close/>
                <a:moveTo>
                  <a:pt x="2340" y="134"/>
                </a:moveTo>
                <a:lnTo>
                  <a:pt x="2345" y="152"/>
                </a:lnTo>
                <a:lnTo>
                  <a:pt x="2346" y="162"/>
                </a:lnTo>
                <a:lnTo>
                  <a:pt x="2347" y="172"/>
                </a:lnTo>
                <a:lnTo>
                  <a:pt x="2347" y="182"/>
                </a:lnTo>
                <a:lnTo>
                  <a:pt x="2346" y="190"/>
                </a:lnTo>
                <a:lnTo>
                  <a:pt x="2345" y="200"/>
                </a:lnTo>
                <a:lnTo>
                  <a:pt x="2342" y="208"/>
                </a:lnTo>
                <a:lnTo>
                  <a:pt x="2340" y="210"/>
                </a:lnTo>
                <a:lnTo>
                  <a:pt x="2338" y="211"/>
                </a:lnTo>
                <a:lnTo>
                  <a:pt x="2333" y="213"/>
                </a:lnTo>
                <a:lnTo>
                  <a:pt x="2295" y="213"/>
                </a:lnTo>
                <a:lnTo>
                  <a:pt x="2292" y="211"/>
                </a:lnTo>
                <a:lnTo>
                  <a:pt x="2291" y="210"/>
                </a:lnTo>
                <a:lnTo>
                  <a:pt x="2291" y="206"/>
                </a:lnTo>
                <a:lnTo>
                  <a:pt x="2291" y="203"/>
                </a:lnTo>
                <a:lnTo>
                  <a:pt x="2294" y="196"/>
                </a:lnTo>
                <a:lnTo>
                  <a:pt x="2298" y="183"/>
                </a:lnTo>
                <a:lnTo>
                  <a:pt x="2299" y="177"/>
                </a:lnTo>
                <a:lnTo>
                  <a:pt x="2301" y="170"/>
                </a:lnTo>
                <a:lnTo>
                  <a:pt x="2302" y="156"/>
                </a:lnTo>
                <a:lnTo>
                  <a:pt x="2301" y="142"/>
                </a:lnTo>
                <a:lnTo>
                  <a:pt x="2299" y="137"/>
                </a:lnTo>
                <a:lnTo>
                  <a:pt x="2298" y="134"/>
                </a:lnTo>
                <a:lnTo>
                  <a:pt x="2295" y="132"/>
                </a:lnTo>
                <a:lnTo>
                  <a:pt x="2268" y="131"/>
                </a:lnTo>
                <a:lnTo>
                  <a:pt x="2256" y="131"/>
                </a:lnTo>
                <a:lnTo>
                  <a:pt x="2243" y="132"/>
                </a:lnTo>
                <a:lnTo>
                  <a:pt x="2240" y="132"/>
                </a:lnTo>
                <a:lnTo>
                  <a:pt x="2237" y="134"/>
                </a:lnTo>
                <a:lnTo>
                  <a:pt x="2236" y="135"/>
                </a:lnTo>
                <a:lnTo>
                  <a:pt x="2234" y="138"/>
                </a:lnTo>
                <a:lnTo>
                  <a:pt x="2233" y="146"/>
                </a:lnTo>
                <a:lnTo>
                  <a:pt x="2233" y="155"/>
                </a:lnTo>
                <a:lnTo>
                  <a:pt x="2234" y="172"/>
                </a:lnTo>
                <a:lnTo>
                  <a:pt x="2237" y="189"/>
                </a:lnTo>
                <a:lnTo>
                  <a:pt x="2240" y="206"/>
                </a:lnTo>
                <a:lnTo>
                  <a:pt x="2239" y="208"/>
                </a:lnTo>
                <a:lnTo>
                  <a:pt x="2239" y="210"/>
                </a:lnTo>
                <a:lnTo>
                  <a:pt x="2236" y="211"/>
                </a:lnTo>
                <a:lnTo>
                  <a:pt x="2234" y="213"/>
                </a:lnTo>
                <a:lnTo>
                  <a:pt x="2225" y="213"/>
                </a:lnTo>
                <a:lnTo>
                  <a:pt x="2212" y="213"/>
                </a:lnTo>
                <a:lnTo>
                  <a:pt x="2205" y="213"/>
                </a:lnTo>
                <a:lnTo>
                  <a:pt x="2199" y="211"/>
                </a:lnTo>
                <a:lnTo>
                  <a:pt x="2195" y="208"/>
                </a:lnTo>
                <a:lnTo>
                  <a:pt x="2192" y="207"/>
                </a:lnTo>
                <a:lnTo>
                  <a:pt x="2191" y="206"/>
                </a:lnTo>
                <a:lnTo>
                  <a:pt x="2189" y="199"/>
                </a:lnTo>
                <a:lnTo>
                  <a:pt x="2188" y="192"/>
                </a:lnTo>
                <a:lnTo>
                  <a:pt x="2188" y="184"/>
                </a:lnTo>
                <a:lnTo>
                  <a:pt x="2189" y="177"/>
                </a:lnTo>
                <a:lnTo>
                  <a:pt x="2192" y="163"/>
                </a:lnTo>
                <a:lnTo>
                  <a:pt x="2196" y="151"/>
                </a:lnTo>
                <a:lnTo>
                  <a:pt x="2202" y="135"/>
                </a:lnTo>
                <a:lnTo>
                  <a:pt x="2208" y="121"/>
                </a:lnTo>
                <a:lnTo>
                  <a:pt x="2222" y="91"/>
                </a:lnTo>
                <a:lnTo>
                  <a:pt x="2227" y="77"/>
                </a:lnTo>
                <a:lnTo>
                  <a:pt x="2232" y="62"/>
                </a:lnTo>
                <a:lnTo>
                  <a:pt x="2236" y="46"/>
                </a:lnTo>
                <a:lnTo>
                  <a:pt x="2237" y="39"/>
                </a:lnTo>
                <a:lnTo>
                  <a:pt x="2239" y="31"/>
                </a:lnTo>
                <a:lnTo>
                  <a:pt x="2239" y="21"/>
                </a:lnTo>
                <a:lnTo>
                  <a:pt x="2237" y="11"/>
                </a:lnTo>
                <a:lnTo>
                  <a:pt x="2239" y="7"/>
                </a:lnTo>
                <a:lnTo>
                  <a:pt x="2240" y="3"/>
                </a:lnTo>
                <a:lnTo>
                  <a:pt x="2242" y="3"/>
                </a:lnTo>
                <a:lnTo>
                  <a:pt x="2243" y="1"/>
                </a:lnTo>
                <a:lnTo>
                  <a:pt x="2249" y="0"/>
                </a:lnTo>
                <a:lnTo>
                  <a:pt x="2277" y="0"/>
                </a:lnTo>
                <a:lnTo>
                  <a:pt x="2305" y="1"/>
                </a:lnTo>
                <a:lnTo>
                  <a:pt x="2308" y="3"/>
                </a:lnTo>
                <a:lnTo>
                  <a:pt x="2309" y="3"/>
                </a:lnTo>
                <a:lnTo>
                  <a:pt x="2309" y="5"/>
                </a:lnTo>
                <a:lnTo>
                  <a:pt x="2308" y="15"/>
                </a:lnTo>
                <a:lnTo>
                  <a:pt x="2308" y="25"/>
                </a:lnTo>
                <a:lnTo>
                  <a:pt x="2308" y="35"/>
                </a:lnTo>
                <a:lnTo>
                  <a:pt x="2309" y="45"/>
                </a:lnTo>
                <a:lnTo>
                  <a:pt x="2314" y="56"/>
                </a:lnTo>
                <a:lnTo>
                  <a:pt x="2316" y="67"/>
                </a:lnTo>
                <a:lnTo>
                  <a:pt x="2325" y="89"/>
                </a:lnTo>
                <a:lnTo>
                  <a:pt x="2333" y="111"/>
                </a:lnTo>
                <a:lnTo>
                  <a:pt x="2338" y="122"/>
                </a:lnTo>
                <a:lnTo>
                  <a:pt x="2340" y="134"/>
                </a:lnTo>
                <a:close/>
                <a:moveTo>
                  <a:pt x="2291" y="86"/>
                </a:moveTo>
                <a:lnTo>
                  <a:pt x="2291" y="80"/>
                </a:lnTo>
                <a:lnTo>
                  <a:pt x="2291" y="76"/>
                </a:lnTo>
                <a:lnTo>
                  <a:pt x="2290" y="66"/>
                </a:lnTo>
                <a:lnTo>
                  <a:pt x="2288" y="60"/>
                </a:lnTo>
                <a:lnTo>
                  <a:pt x="2287" y="56"/>
                </a:lnTo>
                <a:lnTo>
                  <a:pt x="2283" y="48"/>
                </a:lnTo>
                <a:lnTo>
                  <a:pt x="2281" y="45"/>
                </a:lnTo>
                <a:lnTo>
                  <a:pt x="2278" y="42"/>
                </a:lnTo>
                <a:lnTo>
                  <a:pt x="2274" y="41"/>
                </a:lnTo>
                <a:lnTo>
                  <a:pt x="2270" y="41"/>
                </a:lnTo>
                <a:lnTo>
                  <a:pt x="2266" y="45"/>
                </a:lnTo>
                <a:lnTo>
                  <a:pt x="2261" y="49"/>
                </a:lnTo>
                <a:lnTo>
                  <a:pt x="2260" y="55"/>
                </a:lnTo>
                <a:lnTo>
                  <a:pt x="2257" y="60"/>
                </a:lnTo>
                <a:lnTo>
                  <a:pt x="2254" y="73"/>
                </a:lnTo>
                <a:lnTo>
                  <a:pt x="2253" y="79"/>
                </a:lnTo>
                <a:lnTo>
                  <a:pt x="2253" y="86"/>
                </a:lnTo>
                <a:lnTo>
                  <a:pt x="2254" y="87"/>
                </a:lnTo>
                <a:lnTo>
                  <a:pt x="2256" y="89"/>
                </a:lnTo>
                <a:lnTo>
                  <a:pt x="2260" y="90"/>
                </a:lnTo>
                <a:lnTo>
                  <a:pt x="2264" y="90"/>
                </a:lnTo>
                <a:lnTo>
                  <a:pt x="2270" y="90"/>
                </a:lnTo>
                <a:lnTo>
                  <a:pt x="2281" y="90"/>
                </a:lnTo>
                <a:lnTo>
                  <a:pt x="2287" y="90"/>
                </a:lnTo>
                <a:lnTo>
                  <a:pt x="2290" y="87"/>
                </a:lnTo>
                <a:lnTo>
                  <a:pt x="2291" y="86"/>
                </a:lnTo>
                <a:close/>
                <a:moveTo>
                  <a:pt x="1611" y="55"/>
                </a:moveTo>
                <a:lnTo>
                  <a:pt x="1624" y="87"/>
                </a:lnTo>
                <a:lnTo>
                  <a:pt x="1630" y="106"/>
                </a:lnTo>
                <a:lnTo>
                  <a:pt x="1635" y="122"/>
                </a:lnTo>
                <a:lnTo>
                  <a:pt x="1641" y="139"/>
                </a:lnTo>
                <a:lnTo>
                  <a:pt x="1644" y="158"/>
                </a:lnTo>
                <a:lnTo>
                  <a:pt x="1644" y="166"/>
                </a:lnTo>
                <a:lnTo>
                  <a:pt x="1645" y="176"/>
                </a:lnTo>
                <a:lnTo>
                  <a:pt x="1645" y="186"/>
                </a:lnTo>
                <a:lnTo>
                  <a:pt x="1644" y="196"/>
                </a:lnTo>
                <a:lnTo>
                  <a:pt x="1641" y="204"/>
                </a:lnTo>
                <a:lnTo>
                  <a:pt x="1640" y="208"/>
                </a:lnTo>
                <a:lnTo>
                  <a:pt x="1638" y="210"/>
                </a:lnTo>
                <a:lnTo>
                  <a:pt x="1635" y="211"/>
                </a:lnTo>
                <a:lnTo>
                  <a:pt x="1610" y="213"/>
                </a:lnTo>
                <a:lnTo>
                  <a:pt x="1599" y="213"/>
                </a:lnTo>
                <a:lnTo>
                  <a:pt x="1590" y="211"/>
                </a:lnTo>
                <a:lnTo>
                  <a:pt x="1589" y="210"/>
                </a:lnTo>
                <a:lnTo>
                  <a:pt x="1589" y="208"/>
                </a:lnTo>
                <a:lnTo>
                  <a:pt x="1589" y="206"/>
                </a:lnTo>
                <a:lnTo>
                  <a:pt x="1589" y="204"/>
                </a:lnTo>
                <a:lnTo>
                  <a:pt x="1592" y="197"/>
                </a:lnTo>
                <a:lnTo>
                  <a:pt x="1594" y="189"/>
                </a:lnTo>
                <a:lnTo>
                  <a:pt x="1596" y="182"/>
                </a:lnTo>
                <a:lnTo>
                  <a:pt x="1599" y="173"/>
                </a:lnTo>
                <a:lnTo>
                  <a:pt x="1599" y="165"/>
                </a:lnTo>
                <a:lnTo>
                  <a:pt x="1600" y="158"/>
                </a:lnTo>
                <a:lnTo>
                  <a:pt x="1600" y="149"/>
                </a:lnTo>
                <a:lnTo>
                  <a:pt x="1599" y="141"/>
                </a:lnTo>
                <a:lnTo>
                  <a:pt x="1599" y="138"/>
                </a:lnTo>
                <a:lnTo>
                  <a:pt x="1597" y="135"/>
                </a:lnTo>
                <a:lnTo>
                  <a:pt x="1596" y="134"/>
                </a:lnTo>
                <a:lnTo>
                  <a:pt x="1594" y="132"/>
                </a:lnTo>
                <a:lnTo>
                  <a:pt x="1578" y="132"/>
                </a:lnTo>
                <a:lnTo>
                  <a:pt x="1561" y="131"/>
                </a:lnTo>
                <a:lnTo>
                  <a:pt x="1546" y="132"/>
                </a:lnTo>
                <a:lnTo>
                  <a:pt x="1541" y="132"/>
                </a:lnTo>
                <a:lnTo>
                  <a:pt x="1538" y="134"/>
                </a:lnTo>
                <a:lnTo>
                  <a:pt x="1537" y="135"/>
                </a:lnTo>
                <a:lnTo>
                  <a:pt x="1535" y="137"/>
                </a:lnTo>
                <a:lnTo>
                  <a:pt x="1534" y="141"/>
                </a:lnTo>
                <a:lnTo>
                  <a:pt x="1532" y="145"/>
                </a:lnTo>
                <a:lnTo>
                  <a:pt x="1531" y="151"/>
                </a:lnTo>
                <a:lnTo>
                  <a:pt x="1532" y="170"/>
                </a:lnTo>
                <a:lnTo>
                  <a:pt x="1534" y="179"/>
                </a:lnTo>
                <a:lnTo>
                  <a:pt x="1535" y="189"/>
                </a:lnTo>
                <a:lnTo>
                  <a:pt x="1538" y="197"/>
                </a:lnTo>
                <a:lnTo>
                  <a:pt x="1538" y="207"/>
                </a:lnTo>
                <a:lnTo>
                  <a:pt x="1537" y="210"/>
                </a:lnTo>
                <a:lnTo>
                  <a:pt x="1535" y="211"/>
                </a:lnTo>
                <a:lnTo>
                  <a:pt x="1534" y="213"/>
                </a:lnTo>
                <a:lnTo>
                  <a:pt x="1530" y="213"/>
                </a:lnTo>
                <a:lnTo>
                  <a:pt x="1521" y="213"/>
                </a:lnTo>
                <a:lnTo>
                  <a:pt x="1508" y="213"/>
                </a:lnTo>
                <a:lnTo>
                  <a:pt x="1503" y="213"/>
                </a:lnTo>
                <a:lnTo>
                  <a:pt x="1497" y="211"/>
                </a:lnTo>
                <a:lnTo>
                  <a:pt x="1494" y="210"/>
                </a:lnTo>
                <a:lnTo>
                  <a:pt x="1493" y="207"/>
                </a:lnTo>
                <a:lnTo>
                  <a:pt x="1490" y="206"/>
                </a:lnTo>
                <a:lnTo>
                  <a:pt x="1489" y="203"/>
                </a:lnTo>
                <a:lnTo>
                  <a:pt x="1487" y="193"/>
                </a:lnTo>
                <a:lnTo>
                  <a:pt x="1487" y="183"/>
                </a:lnTo>
                <a:lnTo>
                  <a:pt x="1489" y="173"/>
                </a:lnTo>
                <a:lnTo>
                  <a:pt x="1491" y="165"/>
                </a:lnTo>
                <a:lnTo>
                  <a:pt x="1497" y="146"/>
                </a:lnTo>
                <a:lnTo>
                  <a:pt x="1504" y="128"/>
                </a:lnTo>
                <a:lnTo>
                  <a:pt x="1515" y="106"/>
                </a:lnTo>
                <a:lnTo>
                  <a:pt x="1525" y="82"/>
                </a:lnTo>
                <a:lnTo>
                  <a:pt x="1530" y="69"/>
                </a:lnTo>
                <a:lnTo>
                  <a:pt x="1534" y="56"/>
                </a:lnTo>
                <a:lnTo>
                  <a:pt x="1537" y="43"/>
                </a:lnTo>
                <a:lnTo>
                  <a:pt x="1538" y="31"/>
                </a:lnTo>
                <a:lnTo>
                  <a:pt x="1538" y="25"/>
                </a:lnTo>
                <a:lnTo>
                  <a:pt x="1538" y="20"/>
                </a:lnTo>
                <a:lnTo>
                  <a:pt x="1538" y="7"/>
                </a:lnTo>
                <a:lnTo>
                  <a:pt x="1538" y="5"/>
                </a:lnTo>
                <a:lnTo>
                  <a:pt x="1539" y="4"/>
                </a:lnTo>
                <a:lnTo>
                  <a:pt x="1542" y="1"/>
                </a:lnTo>
                <a:lnTo>
                  <a:pt x="1556" y="0"/>
                </a:lnTo>
                <a:lnTo>
                  <a:pt x="1570" y="0"/>
                </a:lnTo>
                <a:lnTo>
                  <a:pt x="1600" y="0"/>
                </a:lnTo>
                <a:lnTo>
                  <a:pt x="1604" y="1"/>
                </a:lnTo>
                <a:lnTo>
                  <a:pt x="1607" y="1"/>
                </a:lnTo>
                <a:lnTo>
                  <a:pt x="1609" y="3"/>
                </a:lnTo>
                <a:lnTo>
                  <a:pt x="1609" y="5"/>
                </a:lnTo>
                <a:lnTo>
                  <a:pt x="1607" y="11"/>
                </a:lnTo>
                <a:lnTo>
                  <a:pt x="1607" y="18"/>
                </a:lnTo>
                <a:lnTo>
                  <a:pt x="1606" y="31"/>
                </a:lnTo>
                <a:lnTo>
                  <a:pt x="1607" y="36"/>
                </a:lnTo>
                <a:lnTo>
                  <a:pt x="1607" y="42"/>
                </a:lnTo>
                <a:lnTo>
                  <a:pt x="1609" y="49"/>
                </a:lnTo>
                <a:lnTo>
                  <a:pt x="1611" y="55"/>
                </a:lnTo>
                <a:close/>
                <a:moveTo>
                  <a:pt x="1585" y="89"/>
                </a:moveTo>
                <a:lnTo>
                  <a:pt x="1586" y="89"/>
                </a:lnTo>
                <a:lnTo>
                  <a:pt x="1589" y="87"/>
                </a:lnTo>
                <a:lnTo>
                  <a:pt x="1589" y="86"/>
                </a:lnTo>
                <a:lnTo>
                  <a:pt x="1590" y="83"/>
                </a:lnTo>
                <a:lnTo>
                  <a:pt x="1589" y="72"/>
                </a:lnTo>
                <a:lnTo>
                  <a:pt x="1587" y="66"/>
                </a:lnTo>
                <a:lnTo>
                  <a:pt x="1587" y="62"/>
                </a:lnTo>
                <a:lnTo>
                  <a:pt x="1583" y="52"/>
                </a:lnTo>
                <a:lnTo>
                  <a:pt x="1582" y="48"/>
                </a:lnTo>
                <a:lnTo>
                  <a:pt x="1579" y="43"/>
                </a:lnTo>
                <a:lnTo>
                  <a:pt x="1576" y="42"/>
                </a:lnTo>
                <a:lnTo>
                  <a:pt x="1575" y="41"/>
                </a:lnTo>
                <a:lnTo>
                  <a:pt x="1569" y="41"/>
                </a:lnTo>
                <a:lnTo>
                  <a:pt x="1566" y="42"/>
                </a:lnTo>
                <a:lnTo>
                  <a:pt x="1565" y="45"/>
                </a:lnTo>
                <a:lnTo>
                  <a:pt x="1561" y="49"/>
                </a:lnTo>
                <a:lnTo>
                  <a:pt x="1556" y="60"/>
                </a:lnTo>
                <a:lnTo>
                  <a:pt x="1552" y="75"/>
                </a:lnTo>
                <a:lnTo>
                  <a:pt x="1552" y="79"/>
                </a:lnTo>
                <a:lnTo>
                  <a:pt x="1552" y="83"/>
                </a:lnTo>
                <a:lnTo>
                  <a:pt x="1552" y="86"/>
                </a:lnTo>
                <a:lnTo>
                  <a:pt x="1555" y="89"/>
                </a:lnTo>
                <a:lnTo>
                  <a:pt x="1556" y="89"/>
                </a:lnTo>
                <a:lnTo>
                  <a:pt x="1558" y="90"/>
                </a:lnTo>
                <a:lnTo>
                  <a:pt x="1566" y="90"/>
                </a:lnTo>
                <a:lnTo>
                  <a:pt x="1576" y="90"/>
                </a:lnTo>
                <a:lnTo>
                  <a:pt x="1585" y="89"/>
                </a:lnTo>
                <a:close/>
                <a:moveTo>
                  <a:pt x="666" y="1"/>
                </a:moveTo>
                <a:lnTo>
                  <a:pt x="668" y="3"/>
                </a:lnTo>
                <a:lnTo>
                  <a:pt x="669" y="5"/>
                </a:lnTo>
                <a:lnTo>
                  <a:pt x="671" y="10"/>
                </a:lnTo>
                <a:lnTo>
                  <a:pt x="669" y="20"/>
                </a:lnTo>
                <a:lnTo>
                  <a:pt x="665" y="48"/>
                </a:lnTo>
                <a:lnTo>
                  <a:pt x="659" y="76"/>
                </a:lnTo>
                <a:lnTo>
                  <a:pt x="655" y="104"/>
                </a:lnTo>
                <a:lnTo>
                  <a:pt x="652" y="132"/>
                </a:lnTo>
                <a:lnTo>
                  <a:pt x="651" y="149"/>
                </a:lnTo>
                <a:lnTo>
                  <a:pt x="652" y="166"/>
                </a:lnTo>
                <a:lnTo>
                  <a:pt x="656" y="200"/>
                </a:lnTo>
                <a:lnTo>
                  <a:pt x="656" y="204"/>
                </a:lnTo>
                <a:lnTo>
                  <a:pt x="655" y="206"/>
                </a:lnTo>
                <a:lnTo>
                  <a:pt x="654" y="208"/>
                </a:lnTo>
                <a:lnTo>
                  <a:pt x="654" y="210"/>
                </a:lnTo>
                <a:lnTo>
                  <a:pt x="652" y="210"/>
                </a:lnTo>
                <a:lnTo>
                  <a:pt x="648" y="211"/>
                </a:lnTo>
                <a:lnTo>
                  <a:pt x="641" y="213"/>
                </a:lnTo>
                <a:lnTo>
                  <a:pt x="634" y="213"/>
                </a:lnTo>
                <a:lnTo>
                  <a:pt x="625" y="213"/>
                </a:lnTo>
                <a:lnTo>
                  <a:pt x="617" y="213"/>
                </a:lnTo>
                <a:lnTo>
                  <a:pt x="614" y="211"/>
                </a:lnTo>
                <a:lnTo>
                  <a:pt x="611" y="210"/>
                </a:lnTo>
                <a:lnTo>
                  <a:pt x="611" y="208"/>
                </a:lnTo>
                <a:lnTo>
                  <a:pt x="610" y="207"/>
                </a:lnTo>
                <a:lnTo>
                  <a:pt x="610" y="204"/>
                </a:lnTo>
                <a:lnTo>
                  <a:pt x="611" y="199"/>
                </a:lnTo>
                <a:lnTo>
                  <a:pt x="615" y="180"/>
                </a:lnTo>
                <a:lnTo>
                  <a:pt x="620" y="161"/>
                </a:lnTo>
                <a:lnTo>
                  <a:pt x="623" y="139"/>
                </a:lnTo>
                <a:lnTo>
                  <a:pt x="624" y="118"/>
                </a:lnTo>
                <a:lnTo>
                  <a:pt x="625" y="97"/>
                </a:lnTo>
                <a:lnTo>
                  <a:pt x="625" y="77"/>
                </a:lnTo>
                <a:lnTo>
                  <a:pt x="624" y="56"/>
                </a:lnTo>
                <a:lnTo>
                  <a:pt x="621" y="35"/>
                </a:lnTo>
                <a:lnTo>
                  <a:pt x="618" y="20"/>
                </a:lnTo>
                <a:lnTo>
                  <a:pt x="618" y="11"/>
                </a:lnTo>
                <a:lnTo>
                  <a:pt x="618" y="7"/>
                </a:lnTo>
                <a:lnTo>
                  <a:pt x="620" y="4"/>
                </a:lnTo>
                <a:lnTo>
                  <a:pt x="623" y="1"/>
                </a:lnTo>
                <a:lnTo>
                  <a:pt x="624" y="1"/>
                </a:lnTo>
                <a:lnTo>
                  <a:pt x="630" y="0"/>
                </a:lnTo>
                <a:lnTo>
                  <a:pt x="649" y="0"/>
                </a:lnTo>
                <a:lnTo>
                  <a:pt x="658" y="0"/>
                </a:lnTo>
                <a:lnTo>
                  <a:pt x="662" y="0"/>
                </a:lnTo>
                <a:lnTo>
                  <a:pt x="666" y="1"/>
                </a:lnTo>
                <a:close/>
                <a:moveTo>
                  <a:pt x="1008" y="1"/>
                </a:moveTo>
                <a:lnTo>
                  <a:pt x="1010" y="4"/>
                </a:lnTo>
                <a:lnTo>
                  <a:pt x="1011" y="8"/>
                </a:lnTo>
                <a:lnTo>
                  <a:pt x="1011" y="21"/>
                </a:lnTo>
                <a:lnTo>
                  <a:pt x="1011" y="25"/>
                </a:lnTo>
                <a:lnTo>
                  <a:pt x="1010" y="31"/>
                </a:lnTo>
                <a:lnTo>
                  <a:pt x="1010" y="34"/>
                </a:lnTo>
                <a:lnTo>
                  <a:pt x="1008" y="36"/>
                </a:lnTo>
                <a:lnTo>
                  <a:pt x="1007" y="38"/>
                </a:lnTo>
                <a:lnTo>
                  <a:pt x="1005" y="39"/>
                </a:lnTo>
                <a:lnTo>
                  <a:pt x="1003" y="39"/>
                </a:lnTo>
                <a:lnTo>
                  <a:pt x="1001" y="39"/>
                </a:lnTo>
                <a:lnTo>
                  <a:pt x="986" y="31"/>
                </a:lnTo>
                <a:lnTo>
                  <a:pt x="977" y="28"/>
                </a:lnTo>
                <a:lnTo>
                  <a:pt x="969" y="24"/>
                </a:lnTo>
                <a:lnTo>
                  <a:pt x="960" y="22"/>
                </a:lnTo>
                <a:lnTo>
                  <a:pt x="953" y="22"/>
                </a:lnTo>
                <a:lnTo>
                  <a:pt x="949" y="24"/>
                </a:lnTo>
                <a:lnTo>
                  <a:pt x="945" y="25"/>
                </a:lnTo>
                <a:lnTo>
                  <a:pt x="938" y="31"/>
                </a:lnTo>
                <a:lnTo>
                  <a:pt x="931" y="39"/>
                </a:lnTo>
                <a:lnTo>
                  <a:pt x="925" y="49"/>
                </a:lnTo>
                <a:lnTo>
                  <a:pt x="921" y="59"/>
                </a:lnTo>
                <a:lnTo>
                  <a:pt x="916" y="69"/>
                </a:lnTo>
                <a:lnTo>
                  <a:pt x="911" y="90"/>
                </a:lnTo>
                <a:lnTo>
                  <a:pt x="906" y="111"/>
                </a:lnTo>
                <a:lnTo>
                  <a:pt x="904" y="124"/>
                </a:lnTo>
                <a:lnTo>
                  <a:pt x="902" y="138"/>
                </a:lnTo>
                <a:lnTo>
                  <a:pt x="902" y="152"/>
                </a:lnTo>
                <a:lnTo>
                  <a:pt x="902" y="166"/>
                </a:lnTo>
                <a:lnTo>
                  <a:pt x="905" y="170"/>
                </a:lnTo>
                <a:lnTo>
                  <a:pt x="908" y="176"/>
                </a:lnTo>
                <a:lnTo>
                  <a:pt x="909" y="177"/>
                </a:lnTo>
                <a:lnTo>
                  <a:pt x="912" y="179"/>
                </a:lnTo>
                <a:lnTo>
                  <a:pt x="918" y="182"/>
                </a:lnTo>
                <a:lnTo>
                  <a:pt x="931" y="182"/>
                </a:lnTo>
                <a:lnTo>
                  <a:pt x="938" y="182"/>
                </a:lnTo>
                <a:lnTo>
                  <a:pt x="945" y="180"/>
                </a:lnTo>
                <a:lnTo>
                  <a:pt x="952" y="177"/>
                </a:lnTo>
                <a:lnTo>
                  <a:pt x="957" y="175"/>
                </a:lnTo>
                <a:lnTo>
                  <a:pt x="962" y="170"/>
                </a:lnTo>
                <a:lnTo>
                  <a:pt x="964" y="168"/>
                </a:lnTo>
                <a:lnTo>
                  <a:pt x="966" y="165"/>
                </a:lnTo>
                <a:lnTo>
                  <a:pt x="969" y="159"/>
                </a:lnTo>
                <a:lnTo>
                  <a:pt x="971" y="153"/>
                </a:lnTo>
                <a:lnTo>
                  <a:pt x="971" y="146"/>
                </a:lnTo>
                <a:lnTo>
                  <a:pt x="971" y="141"/>
                </a:lnTo>
                <a:lnTo>
                  <a:pt x="970" y="134"/>
                </a:lnTo>
                <a:lnTo>
                  <a:pt x="969" y="128"/>
                </a:lnTo>
                <a:lnTo>
                  <a:pt x="964" y="115"/>
                </a:lnTo>
                <a:lnTo>
                  <a:pt x="963" y="110"/>
                </a:lnTo>
                <a:lnTo>
                  <a:pt x="960" y="103"/>
                </a:lnTo>
                <a:lnTo>
                  <a:pt x="957" y="96"/>
                </a:lnTo>
                <a:lnTo>
                  <a:pt x="957" y="89"/>
                </a:lnTo>
                <a:lnTo>
                  <a:pt x="959" y="87"/>
                </a:lnTo>
                <a:lnTo>
                  <a:pt x="962" y="86"/>
                </a:lnTo>
                <a:lnTo>
                  <a:pt x="969" y="86"/>
                </a:lnTo>
                <a:lnTo>
                  <a:pt x="993" y="86"/>
                </a:lnTo>
                <a:lnTo>
                  <a:pt x="998" y="87"/>
                </a:lnTo>
                <a:lnTo>
                  <a:pt x="1000" y="87"/>
                </a:lnTo>
                <a:lnTo>
                  <a:pt x="1001" y="89"/>
                </a:lnTo>
                <a:lnTo>
                  <a:pt x="1004" y="94"/>
                </a:lnTo>
                <a:lnTo>
                  <a:pt x="1005" y="100"/>
                </a:lnTo>
                <a:lnTo>
                  <a:pt x="1007" y="111"/>
                </a:lnTo>
                <a:lnTo>
                  <a:pt x="1005" y="135"/>
                </a:lnTo>
                <a:lnTo>
                  <a:pt x="1004" y="153"/>
                </a:lnTo>
                <a:lnTo>
                  <a:pt x="1003" y="170"/>
                </a:lnTo>
                <a:lnTo>
                  <a:pt x="1003" y="179"/>
                </a:lnTo>
                <a:lnTo>
                  <a:pt x="1000" y="187"/>
                </a:lnTo>
                <a:lnTo>
                  <a:pt x="998" y="194"/>
                </a:lnTo>
                <a:lnTo>
                  <a:pt x="995" y="203"/>
                </a:lnTo>
                <a:lnTo>
                  <a:pt x="993" y="206"/>
                </a:lnTo>
                <a:lnTo>
                  <a:pt x="990" y="208"/>
                </a:lnTo>
                <a:lnTo>
                  <a:pt x="986" y="211"/>
                </a:lnTo>
                <a:lnTo>
                  <a:pt x="981" y="211"/>
                </a:lnTo>
                <a:lnTo>
                  <a:pt x="898" y="211"/>
                </a:lnTo>
                <a:lnTo>
                  <a:pt x="891" y="210"/>
                </a:lnTo>
                <a:lnTo>
                  <a:pt x="888" y="208"/>
                </a:lnTo>
                <a:lnTo>
                  <a:pt x="885" y="207"/>
                </a:lnTo>
                <a:lnTo>
                  <a:pt x="881" y="204"/>
                </a:lnTo>
                <a:lnTo>
                  <a:pt x="880" y="203"/>
                </a:lnTo>
                <a:lnTo>
                  <a:pt x="877" y="199"/>
                </a:lnTo>
                <a:lnTo>
                  <a:pt x="875" y="196"/>
                </a:lnTo>
                <a:lnTo>
                  <a:pt x="873" y="186"/>
                </a:lnTo>
                <a:lnTo>
                  <a:pt x="871" y="175"/>
                </a:lnTo>
                <a:lnTo>
                  <a:pt x="870" y="165"/>
                </a:lnTo>
                <a:lnTo>
                  <a:pt x="870" y="153"/>
                </a:lnTo>
                <a:lnTo>
                  <a:pt x="870" y="131"/>
                </a:lnTo>
                <a:lnTo>
                  <a:pt x="870" y="108"/>
                </a:lnTo>
                <a:lnTo>
                  <a:pt x="871" y="86"/>
                </a:lnTo>
                <a:lnTo>
                  <a:pt x="871" y="73"/>
                </a:lnTo>
                <a:lnTo>
                  <a:pt x="873" y="62"/>
                </a:lnTo>
                <a:lnTo>
                  <a:pt x="874" y="51"/>
                </a:lnTo>
                <a:lnTo>
                  <a:pt x="877" y="39"/>
                </a:lnTo>
                <a:lnTo>
                  <a:pt x="878" y="34"/>
                </a:lnTo>
                <a:lnTo>
                  <a:pt x="881" y="28"/>
                </a:lnTo>
                <a:lnTo>
                  <a:pt x="882" y="24"/>
                </a:lnTo>
                <a:lnTo>
                  <a:pt x="885" y="18"/>
                </a:lnTo>
                <a:lnTo>
                  <a:pt x="890" y="14"/>
                </a:lnTo>
                <a:lnTo>
                  <a:pt x="894" y="11"/>
                </a:lnTo>
                <a:lnTo>
                  <a:pt x="898" y="7"/>
                </a:lnTo>
                <a:lnTo>
                  <a:pt x="902" y="4"/>
                </a:lnTo>
                <a:lnTo>
                  <a:pt x="906" y="3"/>
                </a:lnTo>
                <a:lnTo>
                  <a:pt x="914" y="1"/>
                </a:lnTo>
                <a:lnTo>
                  <a:pt x="919" y="0"/>
                </a:lnTo>
                <a:lnTo>
                  <a:pt x="926" y="0"/>
                </a:lnTo>
                <a:lnTo>
                  <a:pt x="966" y="0"/>
                </a:lnTo>
                <a:lnTo>
                  <a:pt x="984" y="0"/>
                </a:lnTo>
                <a:lnTo>
                  <a:pt x="1004" y="0"/>
                </a:lnTo>
                <a:lnTo>
                  <a:pt x="1005" y="0"/>
                </a:lnTo>
                <a:lnTo>
                  <a:pt x="1008" y="1"/>
                </a:lnTo>
                <a:close/>
                <a:moveTo>
                  <a:pt x="1093" y="1"/>
                </a:moveTo>
                <a:lnTo>
                  <a:pt x="1094" y="3"/>
                </a:lnTo>
                <a:lnTo>
                  <a:pt x="1096" y="4"/>
                </a:lnTo>
                <a:lnTo>
                  <a:pt x="1096" y="5"/>
                </a:lnTo>
                <a:lnTo>
                  <a:pt x="1096" y="8"/>
                </a:lnTo>
                <a:lnTo>
                  <a:pt x="1094" y="21"/>
                </a:lnTo>
                <a:lnTo>
                  <a:pt x="1084" y="80"/>
                </a:lnTo>
                <a:lnTo>
                  <a:pt x="1083" y="94"/>
                </a:lnTo>
                <a:lnTo>
                  <a:pt x="1080" y="110"/>
                </a:lnTo>
                <a:lnTo>
                  <a:pt x="1079" y="125"/>
                </a:lnTo>
                <a:lnTo>
                  <a:pt x="1077" y="141"/>
                </a:lnTo>
                <a:lnTo>
                  <a:pt x="1077" y="156"/>
                </a:lnTo>
                <a:lnTo>
                  <a:pt x="1079" y="170"/>
                </a:lnTo>
                <a:lnTo>
                  <a:pt x="1083" y="201"/>
                </a:lnTo>
                <a:lnTo>
                  <a:pt x="1082" y="206"/>
                </a:lnTo>
                <a:lnTo>
                  <a:pt x="1082" y="208"/>
                </a:lnTo>
                <a:lnTo>
                  <a:pt x="1080" y="210"/>
                </a:lnTo>
                <a:lnTo>
                  <a:pt x="1076" y="211"/>
                </a:lnTo>
                <a:lnTo>
                  <a:pt x="1072" y="211"/>
                </a:lnTo>
                <a:lnTo>
                  <a:pt x="1060" y="213"/>
                </a:lnTo>
                <a:lnTo>
                  <a:pt x="1042" y="211"/>
                </a:lnTo>
                <a:lnTo>
                  <a:pt x="1038" y="211"/>
                </a:lnTo>
                <a:lnTo>
                  <a:pt x="1036" y="210"/>
                </a:lnTo>
                <a:lnTo>
                  <a:pt x="1036" y="208"/>
                </a:lnTo>
                <a:lnTo>
                  <a:pt x="1036" y="201"/>
                </a:lnTo>
                <a:lnTo>
                  <a:pt x="1038" y="194"/>
                </a:lnTo>
                <a:lnTo>
                  <a:pt x="1042" y="180"/>
                </a:lnTo>
                <a:lnTo>
                  <a:pt x="1045" y="161"/>
                </a:lnTo>
                <a:lnTo>
                  <a:pt x="1048" y="139"/>
                </a:lnTo>
                <a:lnTo>
                  <a:pt x="1049" y="118"/>
                </a:lnTo>
                <a:lnTo>
                  <a:pt x="1051" y="97"/>
                </a:lnTo>
                <a:lnTo>
                  <a:pt x="1051" y="75"/>
                </a:lnTo>
                <a:lnTo>
                  <a:pt x="1049" y="53"/>
                </a:lnTo>
                <a:lnTo>
                  <a:pt x="1046" y="32"/>
                </a:lnTo>
                <a:lnTo>
                  <a:pt x="1044" y="11"/>
                </a:lnTo>
                <a:lnTo>
                  <a:pt x="1044" y="10"/>
                </a:lnTo>
                <a:lnTo>
                  <a:pt x="1045" y="7"/>
                </a:lnTo>
                <a:lnTo>
                  <a:pt x="1046" y="3"/>
                </a:lnTo>
                <a:lnTo>
                  <a:pt x="1048" y="1"/>
                </a:lnTo>
                <a:lnTo>
                  <a:pt x="1051" y="0"/>
                </a:lnTo>
                <a:lnTo>
                  <a:pt x="1056" y="0"/>
                </a:lnTo>
                <a:lnTo>
                  <a:pt x="1075" y="0"/>
                </a:lnTo>
                <a:lnTo>
                  <a:pt x="1083" y="0"/>
                </a:lnTo>
                <a:lnTo>
                  <a:pt x="1093" y="1"/>
                </a:lnTo>
                <a:close/>
                <a:moveTo>
                  <a:pt x="165" y="7"/>
                </a:moveTo>
                <a:lnTo>
                  <a:pt x="166" y="20"/>
                </a:lnTo>
                <a:lnTo>
                  <a:pt x="166" y="32"/>
                </a:lnTo>
                <a:lnTo>
                  <a:pt x="163" y="58"/>
                </a:lnTo>
                <a:lnTo>
                  <a:pt x="162" y="94"/>
                </a:lnTo>
                <a:lnTo>
                  <a:pt x="161" y="113"/>
                </a:lnTo>
                <a:lnTo>
                  <a:pt x="161" y="131"/>
                </a:lnTo>
                <a:lnTo>
                  <a:pt x="161" y="149"/>
                </a:lnTo>
                <a:lnTo>
                  <a:pt x="162" y="166"/>
                </a:lnTo>
                <a:lnTo>
                  <a:pt x="163" y="184"/>
                </a:lnTo>
                <a:lnTo>
                  <a:pt x="165" y="193"/>
                </a:lnTo>
                <a:lnTo>
                  <a:pt x="166" y="201"/>
                </a:lnTo>
                <a:lnTo>
                  <a:pt x="166" y="206"/>
                </a:lnTo>
                <a:lnTo>
                  <a:pt x="166" y="208"/>
                </a:lnTo>
                <a:lnTo>
                  <a:pt x="165" y="210"/>
                </a:lnTo>
                <a:lnTo>
                  <a:pt x="161" y="211"/>
                </a:lnTo>
                <a:lnTo>
                  <a:pt x="155" y="213"/>
                </a:lnTo>
                <a:lnTo>
                  <a:pt x="149" y="213"/>
                </a:lnTo>
                <a:lnTo>
                  <a:pt x="144" y="213"/>
                </a:lnTo>
                <a:lnTo>
                  <a:pt x="129" y="213"/>
                </a:lnTo>
                <a:lnTo>
                  <a:pt x="120" y="211"/>
                </a:lnTo>
                <a:lnTo>
                  <a:pt x="117" y="210"/>
                </a:lnTo>
                <a:lnTo>
                  <a:pt x="115" y="208"/>
                </a:lnTo>
                <a:lnTo>
                  <a:pt x="114" y="207"/>
                </a:lnTo>
                <a:lnTo>
                  <a:pt x="114" y="201"/>
                </a:lnTo>
                <a:lnTo>
                  <a:pt x="115" y="196"/>
                </a:lnTo>
                <a:lnTo>
                  <a:pt x="117" y="190"/>
                </a:lnTo>
                <a:lnTo>
                  <a:pt x="118" y="184"/>
                </a:lnTo>
                <a:lnTo>
                  <a:pt x="122" y="175"/>
                </a:lnTo>
                <a:lnTo>
                  <a:pt x="125" y="169"/>
                </a:lnTo>
                <a:lnTo>
                  <a:pt x="125" y="163"/>
                </a:lnTo>
                <a:lnTo>
                  <a:pt x="128" y="151"/>
                </a:lnTo>
                <a:lnTo>
                  <a:pt x="128" y="138"/>
                </a:lnTo>
                <a:lnTo>
                  <a:pt x="128" y="132"/>
                </a:lnTo>
                <a:lnTo>
                  <a:pt x="127" y="127"/>
                </a:lnTo>
                <a:lnTo>
                  <a:pt x="124" y="122"/>
                </a:lnTo>
                <a:lnTo>
                  <a:pt x="120" y="117"/>
                </a:lnTo>
                <a:lnTo>
                  <a:pt x="115" y="115"/>
                </a:lnTo>
                <a:lnTo>
                  <a:pt x="111" y="114"/>
                </a:lnTo>
                <a:lnTo>
                  <a:pt x="101" y="113"/>
                </a:lnTo>
                <a:lnTo>
                  <a:pt x="91" y="113"/>
                </a:lnTo>
                <a:lnTo>
                  <a:pt x="81" y="113"/>
                </a:lnTo>
                <a:lnTo>
                  <a:pt x="72" y="113"/>
                </a:lnTo>
                <a:lnTo>
                  <a:pt x="66" y="114"/>
                </a:lnTo>
                <a:lnTo>
                  <a:pt x="62" y="115"/>
                </a:lnTo>
                <a:lnTo>
                  <a:pt x="57" y="117"/>
                </a:lnTo>
                <a:lnTo>
                  <a:pt x="53" y="120"/>
                </a:lnTo>
                <a:lnTo>
                  <a:pt x="50" y="122"/>
                </a:lnTo>
                <a:lnTo>
                  <a:pt x="48" y="127"/>
                </a:lnTo>
                <a:lnTo>
                  <a:pt x="45" y="135"/>
                </a:lnTo>
                <a:lnTo>
                  <a:pt x="45" y="142"/>
                </a:lnTo>
                <a:lnTo>
                  <a:pt x="45" y="151"/>
                </a:lnTo>
                <a:lnTo>
                  <a:pt x="45" y="158"/>
                </a:lnTo>
                <a:lnTo>
                  <a:pt x="48" y="166"/>
                </a:lnTo>
                <a:lnTo>
                  <a:pt x="49" y="173"/>
                </a:lnTo>
                <a:lnTo>
                  <a:pt x="53" y="189"/>
                </a:lnTo>
                <a:lnTo>
                  <a:pt x="59" y="200"/>
                </a:lnTo>
                <a:lnTo>
                  <a:pt x="60" y="203"/>
                </a:lnTo>
                <a:lnTo>
                  <a:pt x="60" y="206"/>
                </a:lnTo>
                <a:lnTo>
                  <a:pt x="60" y="207"/>
                </a:lnTo>
                <a:lnTo>
                  <a:pt x="59" y="208"/>
                </a:lnTo>
                <a:lnTo>
                  <a:pt x="56" y="211"/>
                </a:lnTo>
                <a:lnTo>
                  <a:pt x="50" y="213"/>
                </a:lnTo>
                <a:lnTo>
                  <a:pt x="40" y="213"/>
                </a:lnTo>
                <a:lnTo>
                  <a:pt x="16" y="213"/>
                </a:lnTo>
                <a:lnTo>
                  <a:pt x="14" y="211"/>
                </a:lnTo>
                <a:lnTo>
                  <a:pt x="11" y="210"/>
                </a:lnTo>
                <a:lnTo>
                  <a:pt x="8" y="207"/>
                </a:lnTo>
                <a:lnTo>
                  <a:pt x="5" y="204"/>
                </a:lnTo>
                <a:lnTo>
                  <a:pt x="4" y="201"/>
                </a:lnTo>
                <a:lnTo>
                  <a:pt x="2" y="199"/>
                </a:lnTo>
                <a:lnTo>
                  <a:pt x="1" y="192"/>
                </a:lnTo>
                <a:lnTo>
                  <a:pt x="0" y="184"/>
                </a:lnTo>
                <a:lnTo>
                  <a:pt x="0" y="177"/>
                </a:lnTo>
                <a:lnTo>
                  <a:pt x="1" y="172"/>
                </a:lnTo>
                <a:lnTo>
                  <a:pt x="1" y="165"/>
                </a:lnTo>
                <a:lnTo>
                  <a:pt x="2" y="159"/>
                </a:lnTo>
                <a:lnTo>
                  <a:pt x="5" y="153"/>
                </a:lnTo>
                <a:lnTo>
                  <a:pt x="9" y="141"/>
                </a:lnTo>
                <a:lnTo>
                  <a:pt x="21" y="118"/>
                </a:lnTo>
                <a:lnTo>
                  <a:pt x="25" y="107"/>
                </a:lnTo>
                <a:lnTo>
                  <a:pt x="28" y="101"/>
                </a:lnTo>
                <a:lnTo>
                  <a:pt x="29" y="96"/>
                </a:lnTo>
                <a:lnTo>
                  <a:pt x="32" y="90"/>
                </a:lnTo>
                <a:lnTo>
                  <a:pt x="33" y="86"/>
                </a:lnTo>
                <a:lnTo>
                  <a:pt x="36" y="77"/>
                </a:lnTo>
                <a:lnTo>
                  <a:pt x="38" y="67"/>
                </a:lnTo>
                <a:lnTo>
                  <a:pt x="38" y="62"/>
                </a:lnTo>
                <a:lnTo>
                  <a:pt x="39" y="56"/>
                </a:lnTo>
                <a:lnTo>
                  <a:pt x="39" y="46"/>
                </a:lnTo>
                <a:lnTo>
                  <a:pt x="38" y="36"/>
                </a:lnTo>
                <a:lnTo>
                  <a:pt x="36" y="27"/>
                </a:lnTo>
                <a:lnTo>
                  <a:pt x="33" y="18"/>
                </a:lnTo>
                <a:lnTo>
                  <a:pt x="32" y="14"/>
                </a:lnTo>
                <a:lnTo>
                  <a:pt x="31" y="10"/>
                </a:lnTo>
                <a:lnTo>
                  <a:pt x="31" y="7"/>
                </a:lnTo>
                <a:lnTo>
                  <a:pt x="31" y="4"/>
                </a:lnTo>
                <a:lnTo>
                  <a:pt x="31" y="3"/>
                </a:lnTo>
                <a:lnTo>
                  <a:pt x="33" y="1"/>
                </a:lnTo>
                <a:lnTo>
                  <a:pt x="36" y="0"/>
                </a:lnTo>
                <a:lnTo>
                  <a:pt x="62" y="0"/>
                </a:lnTo>
                <a:lnTo>
                  <a:pt x="72" y="0"/>
                </a:lnTo>
                <a:lnTo>
                  <a:pt x="77" y="1"/>
                </a:lnTo>
                <a:lnTo>
                  <a:pt x="80" y="3"/>
                </a:lnTo>
                <a:lnTo>
                  <a:pt x="80" y="4"/>
                </a:lnTo>
                <a:lnTo>
                  <a:pt x="80" y="7"/>
                </a:lnTo>
                <a:lnTo>
                  <a:pt x="80" y="11"/>
                </a:lnTo>
                <a:lnTo>
                  <a:pt x="77" y="14"/>
                </a:lnTo>
                <a:lnTo>
                  <a:pt x="73" y="25"/>
                </a:lnTo>
                <a:lnTo>
                  <a:pt x="70" y="31"/>
                </a:lnTo>
                <a:lnTo>
                  <a:pt x="69" y="38"/>
                </a:lnTo>
                <a:lnTo>
                  <a:pt x="67" y="43"/>
                </a:lnTo>
                <a:lnTo>
                  <a:pt x="67" y="49"/>
                </a:lnTo>
                <a:lnTo>
                  <a:pt x="67" y="56"/>
                </a:lnTo>
                <a:lnTo>
                  <a:pt x="69" y="63"/>
                </a:lnTo>
                <a:lnTo>
                  <a:pt x="72" y="67"/>
                </a:lnTo>
                <a:lnTo>
                  <a:pt x="73" y="69"/>
                </a:lnTo>
                <a:lnTo>
                  <a:pt x="76" y="69"/>
                </a:lnTo>
                <a:lnTo>
                  <a:pt x="89" y="70"/>
                </a:lnTo>
                <a:lnTo>
                  <a:pt x="101" y="70"/>
                </a:lnTo>
                <a:lnTo>
                  <a:pt x="114" y="70"/>
                </a:lnTo>
                <a:lnTo>
                  <a:pt x="127" y="69"/>
                </a:lnTo>
                <a:lnTo>
                  <a:pt x="129" y="67"/>
                </a:lnTo>
                <a:lnTo>
                  <a:pt x="131" y="66"/>
                </a:lnTo>
                <a:lnTo>
                  <a:pt x="131" y="65"/>
                </a:lnTo>
                <a:lnTo>
                  <a:pt x="132" y="62"/>
                </a:lnTo>
                <a:lnTo>
                  <a:pt x="132" y="58"/>
                </a:lnTo>
                <a:lnTo>
                  <a:pt x="132" y="52"/>
                </a:lnTo>
                <a:lnTo>
                  <a:pt x="132" y="45"/>
                </a:lnTo>
                <a:lnTo>
                  <a:pt x="131" y="39"/>
                </a:lnTo>
                <a:lnTo>
                  <a:pt x="129" y="34"/>
                </a:lnTo>
                <a:lnTo>
                  <a:pt x="121" y="10"/>
                </a:lnTo>
                <a:lnTo>
                  <a:pt x="121" y="4"/>
                </a:lnTo>
                <a:lnTo>
                  <a:pt x="121" y="3"/>
                </a:lnTo>
                <a:lnTo>
                  <a:pt x="124" y="1"/>
                </a:lnTo>
                <a:lnTo>
                  <a:pt x="132" y="0"/>
                </a:lnTo>
                <a:lnTo>
                  <a:pt x="141" y="0"/>
                </a:lnTo>
                <a:lnTo>
                  <a:pt x="151" y="0"/>
                </a:lnTo>
                <a:lnTo>
                  <a:pt x="159" y="1"/>
                </a:lnTo>
                <a:lnTo>
                  <a:pt x="161" y="3"/>
                </a:lnTo>
                <a:lnTo>
                  <a:pt x="162" y="4"/>
                </a:lnTo>
                <a:lnTo>
                  <a:pt x="165" y="7"/>
                </a:lnTo>
                <a:close/>
                <a:moveTo>
                  <a:pt x="312" y="1"/>
                </a:moveTo>
                <a:lnTo>
                  <a:pt x="315" y="1"/>
                </a:lnTo>
                <a:lnTo>
                  <a:pt x="316" y="3"/>
                </a:lnTo>
                <a:lnTo>
                  <a:pt x="317" y="4"/>
                </a:lnTo>
                <a:lnTo>
                  <a:pt x="317" y="5"/>
                </a:lnTo>
                <a:lnTo>
                  <a:pt x="319" y="24"/>
                </a:lnTo>
                <a:lnTo>
                  <a:pt x="317" y="34"/>
                </a:lnTo>
                <a:lnTo>
                  <a:pt x="317" y="35"/>
                </a:lnTo>
                <a:lnTo>
                  <a:pt x="316" y="38"/>
                </a:lnTo>
                <a:lnTo>
                  <a:pt x="316" y="39"/>
                </a:lnTo>
                <a:lnTo>
                  <a:pt x="313" y="41"/>
                </a:lnTo>
                <a:lnTo>
                  <a:pt x="310" y="42"/>
                </a:lnTo>
                <a:lnTo>
                  <a:pt x="305" y="42"/>
                </a:lnTo>
                <a:lnTo>
                  <a:pt x="295" y="39"/>
                </a:lnTo>
                <a:lnTo>
                  <a:pt x="274" y="31"/>
                </a:lnTo>
                <a:lnTo>
                  <a:pt x="264" y="27"/>
                </a:lnTo>
                <a:lnTo>
                  <a:pt x="252" y="22"/>
                </a:lnTo>
                <a:lnTo>
                  <a:pt x="250" y="22"/>
                </a:lnTo>
                <a:lnTo>
                  <a:pt x="245" y="22"/>
                </a:lnTo>
                <a:lnTo>
                  <a:pt x="241" y="24"/>
                </a:lnTo>
                <a:lnTo>
                  <a:pt x="238" y="25"/>
                </a:lnTo>
                <a:lnTo>
                  <a:pt x="234" y="31"/>
                </a:lnTo>
                <a:lnTo>
                  <a:pt x="233" y="34"/>
                </a:lnTo>
                <a:lnTo>
                  <a:pt x="231" y="36"/>
                </a:lnTo>
                <a:lnTo>
                  <a:pt x="231" y="41"/>
                </a:lnTo>
                <a:lnTo>
                  <a:pt x="230" y="43"/>
                </a:lnTo>
                <a:lnTo>
                  <a:pt x="231" y="51"/>
                </a:lnTo>
                <a:lnTo>
                  <a:pt x="233" y="58"/>
                </a:lnTo>
                <a:lnTo>
                  <a:pt x="237" y="62"/>
                </a:lnTo>
                <a:lnTo>
                  <a:pt x="241" y="66"/>
                </a:lnTo>
                <a:lnTo>
                  <a:pt x="247" y="69"/>
                </a:lnTo>
                <a:lnTo>
                  <a:pt x="252" y="70"/>
                </a:lnTo>
                <a:lnTo>
                  <a:pt x="257" y="70"/>
                </a:lnTo>
                <a:lnTo>
                  <a:pt x="261" y="72"/>
                </a:lnTo>
                <a:lnTo>
                  <a:pt x="265" y="72"/>
                </a:lnTo>
                <a:lnTo>
                  <a:pt x="275" y="70"/>
                </a:lnTo>
                <a:lnTo>
                  <a:pt x="283" y="69"/>
                </a:lnTo>
                <a:lnTo>
                  <a:pt x="288" y="70"/>
                </a:lnTo>
                <a:lnTo>
                  <a:pt x="289" y="72"/>
                </a:lnTo>
                <a:lnTo>
                  <a:pt x="291" y="73"/>
                </a:lnTo>
                <a:lnTo>
                  <a:pt x="292" y="79"/>
                </a:lnTo>
                <a:lnTo>
                  <a:pt x="292" y="84"/>
                </a:lnTo>
                <a:lnTo>
                  <a:pt x="292" y="96"/>
                </a:lnTo>
                <a:lnTo>
                  <a:pt x="291" y="106"/>
                </a:lnTo>
                <a:lnTo>
                  <a:pt x="289" y="108"/>
                </a:lnTo>
                <a:lnTo>
                  <a:pt x="288" y="110"/>
                </a:lnTo>
                <a:lnTo>
                  <a:pt x="285" y="111"/>
                </a:lnTo>
                <a:lnTo>
                  <a:pt x="282" y="111"/>
                </a:lnTo>
                <a:lnTo>
                  <a:pt x="275" y="111"/>
                </a:lnTo>
                <a:lnTo>
                  <a:pt x="269" y="110"/>
                </a:lnTo>
                <a:lnTo>
                  <a:pt x="264" y="110"/>
                </a:lnTo>
                <a:lnTo>
                  <a:pt x="258" y="111"/>
                </a:lnTo>
                <a:lnTo>
                  <a:pt x="254" y="113"/>
                </a:lnTo>
                <a:lnTo>
                  <a:pt x="248" y="114"/>
                </a:lnTo>
                <a:lnTo>
                  <a:pt x="244" y="117"/>
                </a:lnTo>
                <a:lnTo>
                  <a:pt x="240" y="121"/>
                </a:lnTo>
                <a:lnTo>
                  <a:pt x="237" y="125"/>
                </a:lnTo>
                <a:lnTo>
                  <a:pt x="234" y="129"/>
                </a:lnTo>
                <a:lnTo>
                  <a:pt x="233" y="135"/>
                </a:lnTo>
                <a:lnTo>
                  <a:pt x="230" y="141"/>
                </a:lnTo>
                <a:lnTo>
                  <a:pt x="230" y="146"/>
                </a:lnTo>
                <a:lnTo>
                  <a:pt x="228" y="152"/>
                </a:lnTo>
                <a:lnTo>
                  <a:pt x="230" y="158"/>
                </a:lnTo>
                <a:lnTo>
                  <a:pt x="231" y="163"/>
                </a:lnTo>
                <a:lnTo>
                  <a:pt x="234" y="168"/>
                </a:lnTo>
                <a:lnTo>
                  <a:pt x="237" y="173"/>
                </a:lnTo>
                <a:lnTo>
                  <a:pt x="240" y="176"/>
                </a:lnTo>
                <a:lnTo>
                  <a:pt x="241" y="177"/>
                </a:lnTo>
                <a:lnTo>
                  <a:pt x="247" y="180"/>
                </a:lnTo>
                <a:lnTo>
                  <a:pt x="254" y="183"/>
                </a:lnTo>
                <a:lnTo>
                  <a:pt x="261" y="182"/>
                </a:lnTo>
                <a:lnTo>
                  <a:pt x="269" y="180"/>
                </a:lnTo>
                <a:lnTo>
                  <a:pt x="276" y="179"/>
                </a:lnTo>
                <a:lnTo>
                  <a:pt x="283" y="175"/>
                </a:lnTo>
                <a:lnTo>
                  <a:pt x="298" y="169"/>
                </a:lnTo>
                <a:lnTo>
                  <a:pt x="305" y="168"/>
                </a:lnTo>
                <a:lnTo>
                  <a:pt x="312" y="166"/>
                </a:lnTo>
                <a:lnTo>
                  <a:pt x="315" y="166"/>
                </a:lnTo>
                <a:lnTo>
                  <a:pt x="316" y="168"/>
                </a:lnTo>
                <a:lnTo>
                  <a:pt x="317" y="169"/>
                </a:lnTo>
                <a:lnTo>
                  <a:pt x="319" y="173"/>
                </a:lnTo>
                <a:lnTo>
                  <a:pt x="319" y="177"/>
                </a:lnTo>
                <a:lnTo>
                  <a:pt x="317" y="187"/>
                </a:lnTo>
                <a:lnTo>
                  <a:pt x="317" y="193"/>
                </a:lnTo>
                <a:lnTo>
                  <a:pt x="317" y="199"/>
                </a:lnTo>
                <a:lnTo>
                  <a:pt x="316" y="201"/>
                </a:lnTo>
                <a:lnTo>
                  <a:pt x="315" y="204"/>
                </a:lnTo>
                <a:lnTo>
                  <a:pt x="313" y="207"/>
                </a:lnTo>
                <a:lnTo>
                  <a:pt x="310" y="210"/>
                </a:lnTo>
                <a:lnTo>
                  <a:pt x="307" y="211"/>
                </a:lnTo>
                <a:lnTo>
                  <a:pt x="303" y="213"/>
                </a:lnTo>
                <a:lnTo>
                  <a:pt x="293" y="213"/>
                </a:lnTo>
                <a:lnTo>
                  <a:pt x="206" y="211"/>
                </a:lnTo>
                <a:lnTo>
                  <a:pt x="202" y="211"/>
                </a:lnTo>
                <a:lnTo>
                  <a:pt x="199" y="208"/>
                </a:lnTo>
                <a:lnTo>
                  <a:pt x="196" y="206"/>
                </a:lnTo>
                <a:lnTo>
                  <a:pt x="194" y="201"/>
                </a:lnTo>
                <a:lnTo>
                  <a:pt x="193" y="179"/>
                </a:lnTo>
                <a:lnTo>
                  <a:pt x="193" y="156"/>
                </a:lnTo>
                <a:lnTo>
                  <a:pt x="193" y="135"/>
                </a:lnTo>
                <a:lnTo>
                  <a:pt x="194" y="113"/>
                </a:lnTo>
                <a:lnTo>
                  <a:pt x="196" y="90"/>
                </a:lnTo>
                <a:lnTo>
                  <a:pt x="197" y="67"/>
                </a:lnTo>
                <a:lnTo>
                  <a:pt x="197" y="45"/>
                </a:lnTo>
                <a:lnTo>
                  <a:pt x="197" y="22"/>
                </a:lnTo>
                <a:lnTo>
                  <a:pt x="197" y="17"/>
                </a:lnTo>
                <a:lnTo>
                  <a:pt x="199" y="11"/>
                </a:lnTo>
                <a:lnTo>
                  <a:pt x="200" y="5"/>
                </a:lnTo>
                <a:lnTo>
                  <a:pt x="203" y="4"/>
                </a:lnTo>
                <a:lnTo>
                  <a:pt x="206" y="3"/>
                </a:lnTo>
                <a:lnTo>
                  <a:pt x="214" y="0"/>
                </a:lnTo>
                <a:lnTo>
                  <a:pt x="224" y="0"/>
                </a:lnTo>
                <a:lnTo>
                  <a:pt x="312" y="1"/>
                </a:lnTo>
                <a:close/>
                <a:moveTo>
                  <a:pt x="754" y="1"/>
                </a:moveTo>
                <a:lnTo>
                  <a:pt x="760" y="8"/>
                </a:lnTo>
                <a:lnTo>
                  <a:pt x="762" y="15"/>
                </a:lnTo>
                <a:lnTo>
                  <a:pt x="764" y="22"/>
                </a:lnTo>
                <a:lnTo>
                  <a:pt x="767" y="31"/>
                </a:lnTo>
                <a:lnTo>
                  <a:pt x="775" y="51"/>
                </a:lnTo>
                <a:lnTo>
                  <a:pt x="782" y="70"/>
                </a:lnTo>
                <a:lnTo>
                  <a:pt x="789" y="90"/>
                </a:lnTo>
                <a:lnTo>
                  <a:pt x="798" y="110"/>
                </a:lnTo>
                <a:lnTo>
                  <a:pt x="801" y="113"/>
                </a:lnTo>
                <a:lnTo>
                  <a:pt x="802" y="113"/>
                </a:lnTo>
                <a:lnTo>
                  <a:pt x="803" y="113"/>
                </a:lnTo>
                <a:lnTo>
                  <a:pt x="806" y="110"/>
                </a:lnTo>
                <a:lnTo>
                  <a:pt x="806" y="106"/>
                </a:lnTo>
                <a:lnTo>
                  <a:pt x="808" y="97"/>
                </a:lnTo>
                <a:lnTo>
                  <a:pt x="808" y="73"/>
                </a:lnTo>
                <a:lnTo>
                  <a:pt x="806" y="62"/>
                </a:lnTo>
                <a:lnTo>
                  <a:pt x="805" y="49"/>
                </a:lnTo>
                <a:lnTo>
                  <a:pt x="802" y="38"/>
                </a:lnTo>
                <a:lnTo>
                  <a:pt x="799" y="28"/>
                </a:lnTo>
                <a:lnTo>
                  <a:pt x="796" y="17"/>
                </a:lnTo>
                <a:lnTo>
                  <a:pt x="792" y="7"/>
                </a:lnTo>
                <a:lnTo>
                  <a:pt x="792" y="4"/>
                </a:lnTo>
                <a:lnTo>
                  <a:pt x="792" y="1"/>
                </a:lnTo>
                <a:lnTo>
                  <a:pt x="795" y="0"/>
                </a:lnTo>
                <a:lnTo>
                  <a:pt x="810" y="0"/>
                </a:lnTo>
                <a:lnTo>
                  <a:pt x="832" y="0"/>
                </a:lnTo>
                <a:lnTo>
                  <a:pt x="833" y="1"/>
                </a:lnTo>
                <a:lnTo>
                  <a:pt x="834" y="3"/>
                </a:lnTo>
                <a:lnTo>
                  <a:pt x="836" y="4"/>
                </a:lnTo>
                <a:lnTo>
                  <a:pt x="836" y="5"/>
                </a:lnTo>
                <a:lnTo>
                  <a:pt x="836" y="14"/>
                </a:lnTo>
                <a:lnTo>
                  <a:pt x="836" y="36"/>
                </a:lnTo>
                <a:lnTo>
                  <a:pt x="834" y="60"/>
                </a:lnTo>
                <a:lnTo>
                  <a:pt x="832" y="107"/>
                </a:lnTo>
                <a:lnTo>
                  <a:pt x="830" y="131"/>
                </a:lnTo>
                <a:lnTo>
                  <a:pt x="829" y="155"/>
                </a:lnTo>
                <a:lnTo>
                  <a:pt x="829" y="179"/>
                </a:lnTo>
                <a:lnTo>
                  <a:pt x="830" y="203"/>
                </a:lnTo>
                <a:lnTo>
                  <a:pt x="830" y="206"/>
                </a:lnTo>
                <a:lnTo>
                  <a:pt x="829" y="208"/>
                </a:lnTo>
                <a:lnTo>
                  <a:pt x="827" y="210"/>
                </a:lnTo>
                <a:lnTo>
                  <a:pt x="826" y="211"/>
                </a:lnTo>
                <a:lnTo>
                  <a:pt x="808" y="213"/>
                </a:lnTo>
                <a:lnTo>
                  <a:pt x="799" y="213"/>
                </a:lnTo>
                <a:lnTo>
                  <a:pt x="791" y="211"/>
                </a:lnTo>
                <a:lnTo>
                  <a:pt x="789" y="208"/>
                </a:lnTo>
                <a:lnTo>
                  <a:pt x="786" y="207"/>
                </a:lnTo>
                <a:lnTo>
                  <a:pt x="762" y="144"/>
                </a:lnTo>
                <a:lnTo>
                  <a:pt x="750" y="111"/>
                </a:lnTo>
                <a:lnTo>
                  <a:pt x="737" y="80"/>
                </a:lnTo>
                <a:lnTo>
                  <a:pt x="736" y="76"/>
                </a:lnTo>
                <a:lnTo>
                  <a:pt x="733" y="76"/>
                </a:lnTo>
                <a:lnTo>
                  <a:pt x="731" y="76"/>
                </a:lnTo>
                <a:lnTo>
                  <a:pt x="730" y="77"/>
                </a:lnTo>
                <a:lnTo>
                  <a:pt x="728" y="80"/>
                </a:lnTo>
                <a:lnTo>
                  <a:pt x="726" y="86"/>
                </a:lnTo>
                <a:lnTo>
                  <a:pt x="724" y="97"/>
                </a:lnTo>
                <a:lnTo>
                  <a:pt x="721" y="110"/>
                </a:lnTo>
                <a:lnTo>
                  <a:pt x="721" y="122"/>
                </a:lnTo>
                <a:lnTo>
                  <a:pt x="721" y="148"/>
                </a:lnTo>
                <a:lnTo>
                  <a:pt x="723" y="161"/>
                </a:lnTo>
                <a:lnTo>
                  <a:pt x="724" y="173"/>
                </a:lnTo>
                <a:lnTo>
                  <a:pt x="727" y="186"/>
                </a:lnTo>
                <a:lnTo>
                  <a:pt x="731" y="197"/>
                </a:lnTo>
                <a:lnTo>
                  <a:pt x="731" y="204"/>
                </a:lnTo>
                <a:lnTo>
                  <a:pt x="731" y="207"/>
                </a:lnTo>
                <a:lnTo>
                  <a:pt x="730" y="210"/>
                </a:lnTo>
                <a:lnTo>
                  <a:pt x="726" y="211"/>
                </a:lnTo>
                <a:lnTo>
                  <a:pt x="721" y="213"/>
                </a:lnTo>
                <a:lnTo>
                  <a:pt x="713" y="213"/>
                </a:lnTo>
                <a:lnTo>
                  <a:pt x="704" y="213"/>
                </a:lnTo>
                <a:lnTo>
                  <a:pt x="697" y="213"/>
                </a:lnTo>
                <a:lnTo>
                  <a:pt x="690" y="211"/>
                </a:lnTo>
                <a:lnTo>
                  <a:pt x="688" y="210"/>
                </a:lnTo>
                <a:lnTo>
                  <a:pt x="685" y="207"/>
                </a:lnTo>
                <a:lnTo>
                  <a:pt x="680" y="199"/>
                </a:lnTo>
                <a:lnTo>
                  <a:pt x="678" y="190"/>
                </a:lnTo>
                <a:lnTo>
                  <a:pt x="678" y="180"/>
                </a:lnTo>
                <a:lnTo>
                  <a:pt x="678" y="170"/>
                </a:lnTo>
                <a:lnTo>
                  <a:pt x="679" y="161"/>
                </a:lnTo>
                <a:lnTo>
                  <a:pt x="682" y="151"/>
                </a:lnTo>
                <a:lnTo>
                  <a:pt x="685" y="142"/>
                </a:lnTo>
                <a:lnTo>
                  <a:pt x="689" y="134"/>
                </a:lnTo>
                <a:lnTo>
                  <a:pt x="700" y="107"/>
                </a:lnTo>
                <a:lnTo>
                  <a:pt x="706" y="93"/>
                </a:lnTo>
                <a:lnTo>
                  <a:pt x="707" y="86"/>
                </a:lnTo>
                <a:lnTo>
                  <a:pt x="710" y="79"/>
                </a:lnTo>
                <a:lnTo>
                  <a:pt x="713" y="63"/>
                </a:lnTo>
                <a:lnTo>
                  <a:pt x="714" y="49"/>
                </a:lnTo>
                <a:lnTo>
                  <a:pt x="713" y="42"/>
                </a:lnTo>
                <a:lnTo>
                  <a:pt x="713" y="34"/>
                </a:lnTo>
                <a:lnTo>
                  <a:pt x="712" y="27"/>
                </a:lnTo>
                <a:lnTo>
                  <a:pt x="709" y="20"/>
                </a:lnTo>
                <a:lnTo>
                  <a:pt x="707" y="15"/>
                </a:lnTo>
                <a:lnTo>
                  <a:pt x="704" y="11"/>
                </a:lnTo>
                <a:lnTo>
                  <a:pt x="704" y="8"/>
                </a:lnTo>
                <a:lnTo>
                  <a:pt x="704" y="5"/>
                </a:lnTo>
                <a:lnTo>
                  <a:pt x="706" y="4"/>
                </a:lnTo>
                <a:lnTo>
                  <a:pt x="707" y="3"/>
                </a:lnTo>
                <a:lnTo>
                  <a:pt x="710" y="1"/>
                </a:lnTo>
                <a:lnTo>
                  <a:pt x="714" y="0"/>
                </a:lnTo>
                <a:lnTo>
                  <a:pt x="721" y="0"/>
                </a:lnTo>
                <a:lnTo>
                  <a:pt x="738" y="0"/>
                </a:lnTo>
                <a:lnTo>
                  <a:pt x="747" y="0"/>
                </a:lnTo>
                <a:lnTo>
                  <a:pt x="754" y="1"/>
                </a:lnTo>
                <a:close/>
                <a:moveTo>
                  <a:pt x="1261" y="1"/>
                </a:moveTo>
                <a:lnTo>
                  <a:pt x="1261" y="3"/>
                </a:lnTo>
                <a:lnTo>
                  <a:pt x="1263" y="4"/>
                </a:lnTo>
                <a:lnTo>
                  <a:pt x="1264" y="7"/>
                </a:lnTo>
                <a:lnTo>
                  <a:pt x="1264" y="12"/>
                </a:lnTo>
                <a:lnTo>
                  <a:pt x="1264" y="18"/>
                </a:lnTo>
                <a:lnTo>
                  <a:pt x="1263" y="42"/>
                </a:lnTo>
                <a:lnTo>
                  <a:pt x="1260" y="82"/>
                </a:lnTo>
                <a:lnTo>
                  <a:pt x="1257" y="121"/>
                </a:lnTo>
                <a:lnTo>
                  <a:pt x="1255" y="162"/>
                </a:lnTo>
                <a:lnTo>
                  <a:pt x="1257" y="203"/>
                </a:lnTo>
                <a:lnTo>
                  <a:pt x="1257" y="207"/>
                </a:lnTo>
                <a:lnTo>
                  <a:pt x="1255" y="210"/>
                </a:lnTo>
                <a:lnTo>
                  <a:pt x="1253" y="211"/>
                </a:lnTo>
                <a:lnTo>
                  <a:pt x="1246" y="213"/>
                </a:lnTo>
                <a:lnTo>
                  <a:pt x="1237" y="213"/>
                </a:lnTo>
                <a:lnTo>
                  <a:pt x="1222" y="211"/>
                </a:lnTo>
                <a:lnTo>
                  <a:pt x="1219" y="211"/>
                </a:lnTo>
                <a:lnTo>
                  <a:pt x="1216" y="210"/>
                </a:lnTo>
                <a:lnTo>
                  <a:pt x="1213" y="206"/>
                </a:lnTo>
                <a:lnTo>
                  <a:pt x="1189" y="141"/>
                </a:lnTo>
                <a:lnTo>
                  <a:pt x="1176" y="110"/>
                </a:lnTo>
                <a:lnTo>
                  <a:pt x="1164" y="77"/>
                </a:lnTo>
                <a:lnTo>
                  <a:pt x="1161" y="76"/>
                </a:lnTo>
                <a:lnTo>
                  <a:pt x="1159" y="76"/>
                </a:lnTo>
                <a:lnTo>
                  <a:pt x="1157" y="76"/>
                </a:lnTo>
                <a:lnTo>
                  <a:pt x="1154" y="83"/>
                </a:lnTo>
                <a:lnTo>
                  <a:pt x="1152" y="90"/>
                </a:lnTo>
                <a:lnTo>
                  <a:pt x="1149" y="104"/>
                </a:lnTo>
                <a:lnTo>
                  <a:pt x="1148" y="128"/>
                </a:lnTo>
                <a:lnTo>
                  <a:pt x="1148" y="141"/>
                </a:lnTo>
                <a:lnTo>
                  <a:pt x="1148" y="152"/>
                </a:lnTo>
                <a:lnTo>
                  <a:pt x="1149" y="165"/>
                </a:lnTo>
                <a:lnTo>
                  <a:pt x="1152" y="176"/>
                </a:lnTo>
                <a:lnTo>
                  <a:pt x="1155" y="187"/>
                </a:lnTo>
                <a:lnTo>
                  <a:pt x="1158" y="199"/>
                </a:lnTo>
                <a:lnTo>
                  <a:pt x="1159" y="204"/>
                </a:lnTo>
                <a:lnTo>
                  <a:pt x="1159" y="206"/>
                </a:lnTo>
                <a:lnTo>
                  <a:pt x="1158" y="207"/>
                </a:lnTo>
                <a:lnTo>
                  <a:pt x="1158" y="208"/>
                </a:lnTo>
                <a:lnTo>
                  <a:pt x="1154" y="211"/>
                </a:lnTo>
                <a:lnTo>
                  <a:pt x="1149" y="213"/>
                </a:lnTo>
                <a:lnTo>
                  <a:pt x="1140" y="213"/>
                </a:lnTo>
                <a:lnTo>
                  <a:pt x="1123" y="213"/>
                </a:lnTo>
                <a:lnTo>
                  <a:pt x="1118" y="211"/>
                </a:lnTo>
                <a:lnTo>
                  <a:pt x="1116" y="210"/>
                </a:lnTo>
                <a:lnTo>
                  <a:pt x="1111" y="208"/>
                </a:lnTo>
                <a:lnTo>
                  <a:pt x="1110" y="206"/>
                </a:lnTo>
                <a:lnTo>
                  <a:pt x="1107" y="200"/>
                </a:lnTo>
                <a:lnTo>
                  <a:pt x="1106" y="196"/>
                </a:lnTo>
                <a:lnTo>
                  <a:pt x="1104" y="190"/>
                </a:lnTo>
                <a:lnTo>
                  <a:pt x="1104" y="186"/>
                </a:lnTo>
                <a:lnTo>
                  <a:pt x="1104" y="176"/>
                </a:lnTo>
                <a:lnTo>
                  <a:pt x="1104" y="166"/>
                </a:lnTo>
                <a:lnTo>
                  <a:pt x="1107" y="156"/>
                </a:lnTo>
                <a:lnTo>
                  <a:pt x="1110" y="146"/>
                </a:lnTo>
                <a:lnTo>
                  <a:pt x="1113" y="138"/>
                </a:lnTo>
                <a:lnTo>
                  <a:pt x="1117" y="129"/>
                </a:lnTo>
                <a:lnTo>
                  <a:pt x="1124" y="115"/>
                </a:lnTo>
                <a:lnTo>
                  <a:pt x="1130" y="101"/>
                </a:lnTo>
                <a:lnTo>
                  <a:pt x="1134" y="86"/>
                </a:lnTo>
                <a:lnTo>
                  <a:pt x="1138" y="72"/>
                </a:lnTo>
                <a:lnTo>
                  <a:pt x="1140" y="56"/>
                </a:lnTo>
                <a:lnTo>
                  <a:pt x="1140" y="41"/>
                </a:lnTo>
                <a:lnTo>
                  <a:pt x="1140" y="32"/>
                </a:lnTo>
                <a:lnTo>
                  <a:pt x="1137" y="25"/>
                </a:lnTo>
                <a:lnTo>
                  <a:pt x="1135" y="18"/>
                </a:lnTo>
                <a:lnTo>
                  <a:pt x="1131" y="11"/>
                </a:lnTo>
                <a:lnTo>
                  <a:pt x="1131" y="7"/>
                </a:lnTo>
                <a:lnTo>
                  <a:pt x="1131" y="4"/>
                </a:lnTo>
                <a:lnTo>
                  <a:pt x="1133" y="3"/>
                </a:lnTo>
                <a:lnTo>
                  <a:pt x="1135" y="1"/>
                </a:lnTo>
                <a:lnTo>
                  <a:pt x="1138" y="0"/>
                </a:lnTo>
                <a:lnTo>
                  <a:pt x="1144" y="0"/>
                </a:lnTo>
                <a:lnTo>
                  <a:pt x="1162" y="0"/>
                </a:lnTo>
                <a:lnTo>
                  <a:pt x="1171" y="0"/>
                </a:lnTo>
                <a:lnTo>
                  <a:pt x="1181" y="1"/>
                </a:lnTo>
                <a:lnTo>
                  <a:pt x="1183" y="3"/>
                </a:lnTo>
                <a:lnTo>
                  <a:pt x="1185" y="5"/>
                </a:lnTo>
                <a:lnTo>
                  <a:pt x="1188" y="10"/>
                </a:lnTo>
                <a:lnTo>
                  <a:pt x="1202" y="51"/>
                </a:lnTo>
                <a:lnTo>
                  <a:pt x="1217" y="90"/>
                </a:lnTo>
                <a:lnTo>
                  <a:pt x="1223" y="104"/>
                </a:lnTo>
                <a:lnTo>
                  <a:pt x="1226" y="110"/>
                </a:lnTo>
                <a:lnTo>
                  <a:pt x="1227" y="111"/>
                </a:lnTo>
                <a:lnTo>
                  <a:pt x="1229" y="113"/>
                </a:lnTo>
                <a:lnTo>
                  <a:pt x="1230" y="113"/>
                </a:lnTo>
                <a:lnTo>
                  <a:pt x="1231" y="113"/>
                </a:lnTo>
                <a:lnTo>
                  <a:pt x="1233" y="110"/>
                </a:lnTo>
                <a:lnTo>
                  <a:pt x="1234" y="96"/>
                </a:lnTo>
                <a:lnTo>
                  <a:pt x="1234" y="83"/>
                </a:lnTo>
                <a:lnTo>
                  <a:pt x="1234" y="69"/>
                </a:lnTo>
                <a:lnTo>
                  <a:pt x="1233" y="56"/>
                </a:lnTo>
                <a:lnTo>
                  <a:pt x="1230" y="43"/>
                </a:lnTo>
                <a:lnTo>
                  <a:pt x="1227" y="31"/>
                </a:lnTo>
                <a:lnTo>
                  <a:pt x="1223" y="18"/>
                </a:lnTo>
                <a:lnTo>
                  <a:pt x="1219" y="7"/>
                </a:lnTo>
                <a:lnTo>
                  <a:pt x="1219" y="3"/>
                </a:lnTo>
                <a:lnTo>
                  <a:pt x="1219" y="1"/>
                </a:lnTo>
                <a:lnTo>
                  <a:pt x="1220" y="1"/>
                </a:lnTo>
                <a:lnTo>
                  <a:pt x="1224" y="0"/>
                </a:lnTo>
                <a:lnTo>
                  <a:pt x="1234" y="0"/>
                </a:lnTo>
                <a:lnTo>
                  <a:pt x="1254" y="0"/>
                </a:lnTo>
                <a:lnTo>
                  <a:pt x="1257" y="0"/>
                </a:lnTo>
                <a:lnTo>
                  <a:pt x="1261" y="1"/>
                </a:lnTo>
                <a:close/>
                <a:moveTo>
                  <a:pt x="416" y="1"/>
                </a:moveTo>
                <a:lnTo>
                  <a:pt x="418" y="1"/>
                </a:lnTo>
                <a:lnTo>
                  <a:pt x="419" y="3"/>
                </a:lnTo>
                <a:lnTo>
                  <a:pt x="421" y="4"/>
                </a:lnTo>
                <a:lnTo>
                  <a:pt x="421" y="7"/>
                </a:lnTo>
                <a:lnTo>
                  <a:pt x="418" y="18"/>
                </a:lnTo>
                <a:lnTo>
                  <a:pt x="413" y="29"/>
                </a:lnTo>
                <a:lnTo>
                  <a:pt x="409" y="41"/>
                </a:lnTo>
                <a:lnTo>
                  <a:pt x="406" y="52"/>
                </a:lnTo>
                <a:lnTo>
                  <a:pt x="398" y="77"/>
                </a:lnTo>
                <a:lnTo>
                  <a:pt x="389" y="103"/>
                </a:lnTo>
                <a:lnTo>
                  <a:pt x="382" y="128"/>
                </a:lnTo>
                <a:lnTo>
                  <a:pt x="380" y="141"/>
                </a:lnTo>
                <a:lnTo>
                  <a:pt x="380" y="153"/>
                </a:lnTo>
                <a:lnTo>
                  <a:pt x="380" y="161"/>
                </a:lnTo>
                <a:lnTo>
                  <a:pt x="382" y="168"/>
                </a:lnTo>
                <a:lnTo>
                  <a:pt x="387" y="173"/>
                </a:lnTo>
                <a:lnTo>
                  <a:pt x="388" y="176"/>
                </a:lnTo>
                <a:lnTo>
                  <a:pt x="391" y="179"/>
                </a:lnTo>
                <a:lnTo>
                  <a:pt x="399" y="179"/>
                </a:lnTo>
                <a:lnTo>
                  <a:pt x="406" y="179"/>
                </a:lnTo>
                <a:lnTo>
                  <a:pt x="412" y="176"/>
                </a:lnTo>
                <a:lnTo>
                  <a:pt x="419" y="173"/>
                </a:lnTo>
                <a:lnTo>
                  <a:pt x="433" y="168"/>
                </a:lnTo>
                <a:lnTo>
                  <a:pt x="440" y="165"/>
                </a:lnTo>
                <a:lnTo>
                  <a:pt x="447" y="163"/>
                </a:lnTo>
                <a:lnTo>
                  <a:pt x="450" y="163"/>
                </a:lnTo>
                <a:lnTo>
                  <a:pt x="452" y="166"/>
                </a:lnTo>
                <a:lnTo>
                  <a:pt x="453" y="170"/>
                </a:lnTo>
                <a:lnTo>
                  <a:pt x="454" y="176"/>
                </a:lnTo>
                <a:lnTo>
                  <a:pt x="454" y="187"/>
                </a:lnTo>
                <a:lnTo>
                  <a:pt x="453" y="199"/>
                </a:lnTo>
                <a:lnTo>
                  <a:pt x="452" y="203"/>
                </a:lnTo>
                <a:lnTo>
                  <a:pt x="450" y="206"/>
                </a:lnTo>
                <a:lnTo>
                  <a:pt x="449" y="208"/>
                </a:lnTo>
                <a:lnTo>
                  <a:pt x="446" y="210"/>
                </a:lnTo>
                <a:lnTo>
                  <a:pt x="443" y="211"/>
                </a:lnTo>
                <a:lnTo>
                  <a:pt x="440" y="213"/>
                </a:lnTo>
                <a:lnTo>
                  <a:pt x="351" y="211"/>
                </a:lnTo>
                <a:lnTo>
                  <a:pt x="347" y="210"/>
                </a:lnTo>
                <a:lnTo>
                  <a:pt x="346" y="208"/>
                </a:lnTo>
                <a:lnTo>
                  <a:pt x="344" y="207"/>
                </a:lnTo>
                <a:lnTo>
                  <a:pt x="343" y="203"/>
                </a:lnTo>
                <a:lnTo>
                  <a:pt x="344" y="197"/>
                </a:lnTo>
                <a:lnTo>
                  <a:pt x="344" y="187"/>
                </a:lnTo>
                <a:lnTo>
                  <a:pt x="347" y="166"/>
                </a:lnTo>
                <a:lnTo>
                  <a:pt x="348" y="145"/>
                </a:lnTo>
                <a:lnTo>
                  <a:pt x="350" y="100"/>
                </a:lnTo>
                <a:lnTo>
                  <a:pt x="353" y="56"/>
                </a:lnTo>
                <a:lnTo>
                  <a:pt x="353" y="34"/>
                </a:lnTo>
                <a:lnTo>
                  <a:pt x="354" y="12"/>
                </a:lnTo>
                <a:lnTo>
                  <a:pt x="356" y="8"/>
                </a:lnTo>
                <a:lnTo>
                  <a:pt x="358" y="5"/>
                </a:lnTo>
                <a:lnTo>
                  <a:pt x="361" y="3"/>
                </a:lnTo>
                <a:lnTo>
                  <a:pt x="365" y="1"/>
                </a:lnTo>
                <a:lnTo>
                  <a:pt x="372" y="0"/>
                </a:lnTo>
                <a:lnTo>
                  <a:pt x="387" y="0"/>
                </a:lnTo>
                <a:lnTo>
                  <a:pt x="402" y="0"/>
                </a:lnTo>
                <a:lnTo>
                  <a:pt x="409" y="1"/>
                </a:lnTo>
                <a:lnTo>
                  <a:pt x="416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0" name="Freeform 179">
            <a:extLst>
              <a:ext uri="{FF2B5EF4-FFF2-40B4-BE49-F238E27FC236}">
                <a16:creationId xmlns:a16="http://schemas.microsoft.com/office/drawing/2014/main" id="{29D0EC5D-936C-8846-0910-54225BB1452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90901" y="6319015"/>
            <a:ext cx="281162" cy="54000"/>
          </a:xfrm>
          <a:custGeom>
            <a:avLst/>
            <a:gdLst>
              <a:gd name="T0" fmla="*/ 222 w 1561"/>
              <a:gd name="T1" fmla="*/ 22 h 300"/>
              <a:gd name="T2" fmla="*/ 215 w 1561"/>
              <a:gd name="T3" fmla="*/ 241 h 300"/>
              <a:gd name="T4" fmla="*/ 179 w 1561"/>
              <a:gd name="T5" fmla="*/ 279 h 300"/>
              <a:gd name="T6" fmla="*/ 126 w 1561"/>
              <a:gd name="T7" fmla="*/ 294 h 300"/>
              <a:gd name="T8" fmla="*/ 69 w 1561"/>
              <a:gd name="T9" fmla="*/ 287 h 300"/>
              <a:gd name="T10" fmla="*/ 27 w 1561"/>
              <a:gd name="T11" fmla="*/ 256 h 300"/>
              <a:gd name="T12" fmla="*/ 13 w 1561"/>
              <a:gd name="T13" fmla="*/ 29 h 300"/>
              <a:gd name="T14" fmla="*/ 92 w 1561"/>
              <a:gd name="T15" fmla="*/ 8 h 300"/>
              <a:gd name="T16" fmla="*/ 103 w 1561"/>
              <a:gd name="T17" fmla="*/ 266 h 300"/>
              <a:gd name="T18" fmla="*/ 130 w 1561"/>
              <a:gd name="T19" fmla="*/ 266 h 300"/>
              <a:gd name="T20" fmla="*/ 141 w 1561"/>
              <a:gd name="T21" fmla="*/ 8 h 300"/>
              <a:gd name="T22" fmla="*/ 1235 w 1561"/>
              <a:gd name="T23" fmla="*/ 212 h 300"/>
              <a:gd name="T24" fmla="*/ 1004 w 1561"/>
              <a:gd name="T25" fmla="*/ 291 h 300"/>
              <a:gd name="T26" fmla="*/ 1002 w 1561"/>
              <a:gd name="T27" fmla="*/ 131 h 300"/>
              <a:gd name="T28" fmla="*/ 862 w 1561"/>
              <a:gd name="T29" fmla="*/ 282 h 300"/>
              <a:gd name="T30" fmla="*/ 815 w 1561"/>
              <a:gd name="T31" fmla="*/ 277 h 300"/>
              <a:gd name="T32" fmla="*/ 831 w 1561"/>
              <a:gd name="T33" fmla="*/ 14 h 300"/>
              <a:gd name="T34" fmla="*/ 1082 w 1561"/>
              <a:gd name="T35" fmla="*/ 8 h 300"/>
              <a:gd name="T36" fmla="*/ 1069 w 1561"/>
              <a:gd name="T37" fmla="*/ 29 h 300"/>
              <a:gd name="T38" fmla="*/ 1109 w 1561"/>
              <a:gd name="T39" fmla="*/ 286 h 300"/>
              <a:gd name="T40" fmla="*/ 1185 w 1561"/>
              <a:gd name="T41" fmla="*/ 22 h 300"/>
              <a:gd name="T42" fmla="*/ 1255 w 1561"/>
              <a:gd name="T43" fmla="*/ 8 h 300"/>
              <a:gd name="T44" fmla="*/ 1404 w 1561"/>
              <a:gd name="T45" fmla="*/ 33 h 300"/>
              <a:gd name="T46" fmla="*/ 1397 w 1561"/>
              <a:gd name="T47" fmla="*/ 8 h 300"/>
              <a:gd name="T48" fmla="*/ 1557 w 1561"/>
              <a:gd name="T49" fmla="*/ 287 h 300"/>
              <a:gd name="T50" fmla="*/ 1341 w 1561"/>
              <a:gd name="T51" fmla="*/ 291 h 300"/>
              <a:gd name="T52" fmla="*/ 1108 w 1561"/>
              <a:gd name="T53" fmla="*/ 291 h 300"/>
              <a:gd name="T54" fmla="*/ 476 w 1561"/>
              <a:gd name="T55" fmla="*/ 22 h 300"/>
              <a:gd name="T56" fmla="*/ 470 w 1561"/>
              <a:gd name="T57" fmla="*/ 241 h 300"/>
              <a:gd name="T58" fmla="*/ 435 w 1561"/>
              <a:gd name="T59" fmla="*/ 279 h 300"/>
              <a:gd name="T60" fmla="*/ 381 w 1561"/>
              <a:gd name="T61" fmla="*/ 294 h 300"/>
              <a:gd name="T62" fmla="*/ 325 w 1561"/>
              <a:gd name="T63" fmla="*/ 287 h 300"/>
              <a:gd name="T64" fmla="*/ 283 w 1561"/>
              <a:gd name="T65" fmla="*/ 256 h 300"/>
              <a:gd name="T66" fmla="*/ 268 w 1561"/>
              <a:gd name="T67" fmla="*/ 29 h 300"/>
              <a:gd name="T68" fmla="*/ 348 w 1561"/>
              <a:gd name="T69" fmla="*/ 8 h 300"/>
              <a:gd name="T70" fmla="*/ 357 w 1561"/>
              <a:gd name="T71" fmla="*/ 266 h 300"/>
              <a:gd name="T72" fmla="*/ 386 w 1561"/>
              <a:gd name="T73" fmla="*/ 266 h 300"/>
              <a:gd name="T74" fmla="*/ 397 w 1561"/>
              <a:gd name="T75" fmla="*/ 8 h 300"/>
              <a:gd name="T76" fmla="*/ 640 w 1561"/>
              <a:gd name="T77" fmla="*/ 224 h 300"/>
              <a:gd name="T78" fmla="*/ 605 w 1561"/>
              <a:gd name="T79" fmla="*/ 270 h 300"/>
              <a:gd name="T80" fmla="*/ 524 w 1561"/>
              <a:gd name="T81" fmla="*/ 283 h 300"/>
              <a:gd name="T82" fmla="*/ 561 w 1561"/>
              <a:gd name="T83" fmla="*/ 243 h 300"/>
              <a:gd name="T84" fmla="*/ 555 w 1561"/>
              <a:gd name="T85" fmla="*/ 196 h 300"/>
              <a:gd name="T86" fmla="*/ 513 w 1561"/>
              <a:gd name="T87" fmla="*/ 128 h 300"/>
              <a:gd name="T88" fmla="*/ 509 w 1561"/>
              <a:gd name="T89" fmla="*/ 81 h 300"/>
              <a:gd name="T90" fmla="*/ 534 w 1561"/>
              <a:gd name="T91" fmla="*/ 40 h 300"/>
              <a:gd name="T92" fmla="*/ 639 w 1561"/>
              <a:gd name="T93" fmla="*/ 42 h 300"/>
              <a:gd name="T94" fmla="*/ 589 w 1561"/>
              <a:gd name="T95" fmla="*/ 70 h 300"/>
              <a:gd name="T96" fmla="*/ 620 w 1561"/>
              <a:gd name="T97" fmla="*/ 126 h 300"/>
              <a:gd name="T98" fmla="*/ 646 w 1561"/>
              <a:gd name="T99" fmla="*/ 193 h 300"/>
              <a:gd name="T100" fmla="*/ 687 w 1561"/>
              <a:gd name="T101" fmla="*/ 280 h 300"/>
              <a:gd name="T102" fmla="*/ 684 w 1561"/>
              <a:gd name="T103" fmla="*/ 16 h 300"/>
              <a:gd name="T104" fmla="*/ 774 w 1561"/>
              <a:gd name="T105" fmla="*/ 14 h 300"/>
              <a:gd name="T106" fmla="*/ 767 w 1561"/>
              <a:gd name="T107" fmla="*/ 276 h 3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61" h="300">
                <a:moveTo>
                  <a:pt x="233" y="8"/>
                </a:moveTo>
                <a:lnTo>
                  <a:pt x="227" y="12"/>
                </a:lnTo>
                <a:lnTo>
                  <a:pt x="226" y="14"/>
                </a:lnTo>
                <a:lnTo>
                  <a:pt x="223" y="16"/>
                </a:lnTo>
                <a:lnTo>
                  <a:pt x="222" y="19"/>
                </a:lnTo>
                <a:lnTo>
                  <a:pt x="222" y="22"/>
                </a:lnTo>
                <a:lnTo>
                  <a:pt x="220" y="25"/>
                </a:lnTo>
                <a:lnTo>
                  <a:pt x="220" y="29"/>
                </a:lnTo>
                <a:lnTo>
                  <a:pt x="220" y="212"/>
                </a:lnTo>
                <a:lnTo>
                  <a:pt x="219" y="222"/>
                </a:lnTo>
                <a:lnTo>
                  <a:pt x="218" y="232"/>
                </a:lnTo>
                <a:lnTo>
                  <a:pt x="215" y="241"/>
                </a:lnTo>
                <a:lnTo>
                  <a:pt x="210" y="249"/>
                </a:lnTo>
                <a:lnTo>
                  <a:pt x="206" y="256"/>
                </a:lnTo>
                <a:lnTo>
                  <a:pt x="201" y="263"/>
                </a:lnTo>
                <a:lnTo>
                  <a:pt x="195" y="269"/>
                </a:lnTo>
                <a:lnTo>
                  <a:pt x="188" y="274"/>
                </a:lnTo>
                <a:lnTo>
                  <a:pt x="179" y="279"/>
                </a:lnTo>
                <a:lnTo>
                  <a:pt x="172" y="283"/>
                </a:lnTo>
                <a:lnTo>
                  <a:pt x="164" y="287"/>
                </a:lnTo>
                <a:lnTo>
                  <a:pt x="154" y="290"/>
                </a:lnTo>
                <a:lnTo>
                  <a:pt x="146" y="293"/>
                </a:lnTo>
                <a:lnTo>
                  <a:pt x="136" y="294"/>
                </a:lnTo>
                <a:lnTo>
                  <a:pt x="126" y="294"/>
                </a:lnTo>
                <a:lnTo>
                  <a:pt x="116" y="296"/>
                </a:lnTo>
                <a:lnTo>
                  <a:pt x="107" y="294"/>
                </a:lnTo>
                <a:lnTo>
                  <a:pt x="97" y="294"/>
                </a:lnTo>
                <a:lnTo>
                  <a:pt x="88" y="293"/>
                </a:lnTo>
                <a:lnTo>
                  <a:pt x="78" y="290"/>
                </a:lnTo>
                <a:lnTo>
                  <a:pt x="69" y="287"/>
                </a:lnTo>
                <a:lnTo>
                  <a:pt x="61" y="283"/>
                </a:lnTo>
                <a:lnTo>
                  <a:pt x="52" y="279"/>
                </a:lnTo>
                <a:lnTo>
                  <a:pt x="45" y="274"/>
                </a:lnTo>
                <a:lnTo>
                  <a:pt x="38" y="269"/>
                </a:lnTo>
                <a:lnTo>
                  <a:pt x="32" y="263"/>
                </a:lnTo>
                <a:lnTo>
                  <a:pt x="27" y="256"/>
                </a:lnTo>
                <a:lnTo>
                  <a:pt x="23" y="249"/>
                </a:lnTo>
                <a:lnTo>
                  <a:pt x="18" y="241"/>
                </a:lnTo>
                <a:lnTo>
                  <a:pt x="16" y="232"/>
                </a:lnTo>
                <a:lnTo>
                  <a:pt x="14" y="222"/>
                </a:lnTo>
                <a:lnTo>
                  <a:pt x="13" y="212"/>
                </a:lnTo>
                <a:lnTo>
                  <a:pt x="13" y="29"/>
                </a:lnTo>
                <a:lnTo>
                  <a:pt x="13" y="26"/>
                </a:lnTo>
                <a:lnTo>
                  <a:pt x="13" y="24"/>
                </a:lnTo>
                <a:lnTo>
                  <a:pt x="10" y="18"/>
                </a:lnTo>
                <a:lnTo>
                  <a:pt x="6" y="12"/>
                </a:lnTo>
                <a:lnTo>
                  <a:pt x="0" y="8"/>
                </a:lnTo>
                <a:lnTo>
                  <a:pt x="92" y="8"/>
                </a:lnTo>
                <a:lnTo>
                  <a:pt x="92" y="242"/>
                </a:lnTo>
                <a:lnTo>
                  <a:pt x="92" y="249"/>
                </a:lnTo>
                <a:lnTo>
                  <a:pt x="93" y="255"/>
                </a:lnTo>
                <a:lnTo>
                  <a:pt x="96" y="259"/>
                </a:lnTo>
                <a:lnTo>
                  <a:pt x="99" y="263"/>
                </a:lnTo>
                <a:lnTo>
                  <a:pt x="103" y="266"/>
                </a:lnTo>
                <a:lnTo>
                  <a:pt x="107" y="269"/>
                </a:lnTo>
                <a:lnTo>
                  <a:pt x="112" y="270"/>
                </a:lnTo>
                <a:lnTo>
                  <a:pt x="116" y="272"/>
                </a:lnTo>
                <a:lnTo>
                  <a:pt x="121" y="270"/>
                </a:lnTo>
                <a:lnTo>
                  <a:pt x="126" y="269"/>
                </a:lnTo>
                <a:lnTo>
                  <a:pt x="130" y="266"/>
                </a:lnTo>
                <a:lnTo>
                  <a:pt x="134" y="263"/>
                </a:lnTo>
                <a:lnTo>
                  <a:pt x="137" y="259"/>
                </a:lnTo>
                <a:lnTo>
                  <a:pt x="140" y="255"/>
                </a:lnTo>
                <a:lnTo>
                  <a:pt x="141" y="249"/>
                </a:lnTo>
                <a:lnTo>
                  <a:pt x="141" y="242"/>
                </a:lnTo>
                <a:lnTo>
                  <a:pt x="141" y="8"/>
                </a:lnTo>
                <a:lnTo>
                  <a:pt x="233" y="8"/>
                </a:lnTo>
                <a:close/>
                <a:moveTo>
                  <a:pt x="1455" y="212"/>
                </a:moveTo>
                <a:lnTo>
                  <a:pt x="1425" y="108"/>
                </a:lnTo>
                <a:lnTo>
                  <a:pt x="1397" y="212"/>
                </a:lnTo>
                <a:lnTo>
                  <a:pt x="1455" y="212"/>
                </a:lnTo>
                <a:close/>
                <a:moveTo>
                  <a:pt x="1235" y="212"/>
                </a:moveTo>
                <a:lnTo>
                  <a:pt x="1206" y="108"/>
                </a:lnTo>
                <a:lnTo>
                  <a:pt x="1177" y="212"/>
                </a:lnTo>
                <a:lnTo>
                  <a:pt x="1235" y="212"/>
                </a:lnTo>
                <a:close/>
                <a:moveTo>
                  <a:pt x="1108" y="291"/>
                </a:moveTo>
                <a:lnTo>
                  <a:pt x="1102" y="291"/>
                </a:lnTo>
                <a:lnTo>
                  <a:pt x="1004" y="291"/>
                </a:lnTo>
                <a:lnTo>
                  <a:pt x="1010" y="289"/>
                </a:lnTo>
                <a:lnTo>
                  <a:pt x="1013" y="286"/>
                </a:lnTo>
                <a:lnTo>
                  <a:pt x="1014" y="284"/>
                </a:lnTo>
                <a:lnTo>
                  <a:pt x="1017" y="279"/>
                </a:lnTo>
                <a:lnTo>
                  <a:pt x="1017" y="272"/>
                </a:lnTo>
                <a:lnTo>
                  <a:pt x="1002" y="131"/>
                </a:lnTo>
                <a:lnTo>
                  <a:pt x="938" y="262"/>
                </a:lnTo>
                <a:lnTo>
                  <a:pt x="872" y="128"/>
                </a:lnTo>
                <a:lnTo>
                  <a:pt x="859" y="272"/>
                </a:lnTo>
                <a:lnTo>
                  <a:pt x="859" y="276"/>
                </a:lnTo>
                <a:lnTo>
                  <a:pt x="860" y="279"/>
                </a:lnTo>
                <a:lnTo>
                  <a:pt x="862" y="282"/>
                </a:lnTo>
                <a:lnTo>
                  <a:pt x="866" y="286"/>
                </a:lnTo>
                <a:lnTo>
                  <a:pt x="872" y="291"/>
                </a:lnTo>
                <a:lnTo>
                  <a:pt x="804" y="291"/>
                </a:lnTo>
                <a:lnTo>
                  <a:pt x="808" y="289"/>
                </a:lnTo>
                <a:lnTo>
                  <a:pt x="812" y="284"/>
                </a:lnTo>
                <a:lnTo>
                  <a:pt x="815" y="277"/>
                </a:lnTo>
                <a:lnTo>
                  <a:pt x="817" y="272"/>
                </a:lnTo>
                <a:lnTo>
                  <a:pt x="836" y="31"/>
                </a:lnTo>
                <a:lnTo>
                  <a:pt x="835" y="24"/>
                </a:lnTo>
                <a:lnTo>
                  <a:pt x="835" y="21"/>
                </a:lnTo>
                <a:lnTo>
                  <a:pt x="834" y="16"/>
                </a:lnTo>
                <a:lnTo>
                  <a:pt x="831" y="14"/>
                </a:lnTo>
                <a:lnTo>
                  <a:pt x="829" y="12"/>
                </a:lnTo>
                <a:lnTo>
                  <a:pt x="824" y="8"/>
                </a:lnTo>
                <a:lnTo>
                  <a:pt x="882" y="8"/>
                </a:lnTo>
                <a:lnTo>
                  <a:pt x="951" y="155"/>
                </a:lnTo>
                <a:lnTo>
                  <a:pt x="1021" y="8"/>
                </a:lnTo>
                <a:lnTo>
                  <a:pt x="1082" y="8"/>
                </a:lnTo>
                <a:lnTo>
                  <a:pt x="1077" y="12"/>
                </a:lnTo>
                <a:lnTo>
                  <a:pt x="1074" y="14"/>
                </a:lnTo>
                <a:lnTo>
                  <a:pt x="1072" y="16"/>
                </a:lnTo>
                <a:lnTo>
                  <a:pt x="1071" y="19"/>
                </a:lnTo>
                <a:lnTo>
                  <a:pt x="1069" y="22"/>
                </a:lnTo>
                <a:lnTo>
                  <a:pt x="1069" y="29"/>
                </a:lnTo>
                <a:lnTo>
                  <a:pt x="1095" y="272"/>
                </a:lnTo>
                <a:lnTo>
                  <a:pt x="1096" y="277"/>
                </a:lnTo>
                <a:lnTo>
                  <a:pt x="1099" y="282"/>
                </a:lnTo>
                <a:lnTo>
                  <a:pt x="1102" y="286"/>
                </a:lnTo>
                <a:lnTo>
                  <a:pt x="1106" y="290"/>
                </a:lnTo>
                <a:lnTo>
                  <a:pt x="1109" y="286"/>
                </a:lnTo>
                <a:lnTo>
                  <a:pt x="1113" y="282"/>
                </a:lnTo>
                <a:lnTo>
                  <a:pt x="1116" y="276"/>
                </a:lnTo>
                <a:lnTo>
                  <a:pt x="1119" y="269"/>
                </a:lnTo>
                <a:lnTo>
                  <a:pt x="1184" y="33"/>
                </a:lnTo>
                <a:lnTo>
                  <a:pt x="1185" y="28"/>
                </a:lnTo>
                <a:lnTo>
                  <a:pt x="1185" y="22"/>
                </a:lnTo>
                <a:lnTo>
                  <a:pt x="1184" y="18"/>
                </a:lnTo>
                <a:lnTo>
                  <a:pt x="1182" y="14"/>
                </a:lnTo>
                <a:lnTo>
                  <a:pt x="1178" y="9"/>
                </a:lnTo>
                <a:lnTo>
                  <a:pt x="1177" y="8"/>
                </a:lnTo>
                <a:lnTo>
                  <a:pt x="1192" y="8"/>
                </a:lnTo>
                <a:lnTo>
                  <a:pt x="1255" y="8"/>
                </a:lnTo>
                <a:lnTo>
                  <a:pt x="1328" y="272"/>
                </a:lnTo>
                <a:lnTo>
                  <a:pt x="1331" y="277"/>
                </a:lnTo>
                <a:lnTo>
                  <a:pt x="1332" y="282"/>
                </a:lnTo>
                <a:lnTo>
                  <a:pt x="1336" y="276"/>
                </a:lnTo>
                <a:lnTo>
                  <a:pt x="1339" y="269"/>
                </a:lnTo>
                <a:lnTo>
                  <a:pt x="1404" y="33"/>
                </a:lnTo>
                <a:lnTo>
                  <a:pt x="1406" y="28"/>
                </a:lnTo>
                <a:lnTo>
                  <a:pt x="1406" y="22"/>
                </a:lnTo>
                <a:lnTo>
                  <a:pt x="1404" y="18"/>
                </a:lnTo>
                <a:lnTo>
                  <a:pt x="1403" y="14"/>
                </a:lnTo>
                <a:lnTo>
                  <a:pt x="1399" y="9"/>
                </a:lnTo>
                <a:lnTo>
                  <a:pt x="1397" y="8"/>
                </a:lnTo>
                <a:lnTo>
                  <a:pt x="1411" y="8"/>
                </a:lnTo>
                <a:lnTo>
                  <a:pt x="1475" y="8"/>
                </a:lnTo>
                <a:lnTo>
                  <a:pt x="1548" y="272"/>
                </a:lnTo>
                <a:lnTo>
                  <a:pt x="1551" y="277"/>
                </a:lnTo>
                <a:lnTo>
                  <a:pt x="1554" y="283"/>
                </a:lnTo>
                <a:lnTo>
                  <a:pt x="1557" y="287"/>
                </a:lnTo>
                <a:lnTo>
                  <a:pt x="1561" y="291"/>
                </a:lnTo>
                <a:lnTo>
                  <a:pt x="1478" y="291"/>
                </a:lnTo>
                <a:lnTo>
                  <a:pt x="1462" y="236"/>
                </a:lnTo>
                <a:lnTo>
                  <a:pt x="1390" y="236"/>
                </a:lnTo>
                <a:lnTo>
                  <a:pt x="1375" y="291"/>
                </a:lnTo>
                <a:lnTo>
                  <a:pt x="1341" y="291"/>
                </a:lnTo>
                <a:lnTo>
                  <a:pt x="1322" y="291"/>
                </a:lnTo>
                <a:lnTo>
                  <a:pt x="1257" y="291"/>
                </a:lnTo>
                <a:lnTo>
                  <a:pt x="1242" y="236"/>
                </a:lnTo>
                <a:lnTo>
                  <a:pt x="1170" y="236"/>
                </a:lnTo>
                <a:lnTo>
                  <a:pt x="1154" y="291"/>
                </a:lnTo>
                <a:lnTo>
                  <a:pt x="1108" y="291"/>
                </a:lnTo>
                <a:close/>
                <a:moveTo>
                  <a:pt x="489" y="8"/>
                </a:moveTo>
                <a:lnTo>
                  <a:pt x="483" y="12"/>
                </a:lnTo>
                <a:lnTo>
                  <a:pt x="482" y="14"/>
                </a:lnTo>
                <a:lnTo>
                  <a:pt x="479" y="16"/>
                </a:lnTo>
                <a:lnTo>
                  <a:pt x="478" y="19"/>
                </a:lnTo>
                <a:lnTo>
                  <a:pt x="476" y="22"/>
                </a:lnTo>
                <a:lnTo>
                  <a:pt x="476" y="25"/>
                </a:lnTo>
                <a:lnTo>
                  <a:pt x="476" y="29"/>
                </a:lnTo>
                <a:lnTo>
                  <a:pt x="476" y="212"/>
                </a:lnTo>
                <a:lnTo>
                  <a:pt x="475" y="222"/>
                </a:lnTo>
                <a:lnTo>
                  <a:pt x="473" y="232"/>
                </a:lnTo>
                <a:lnTo>
                  <a:pt x="470" y="241"/>
                </a:lnTo>
                <a:lnTo>
                  <a:pt x="466" y="249"/>
                </a:lnTo>
                <a:lnTo>
                  <a:pt x="462" y="256"/>
                </a:lnTo>
                <a:lnTo>
                  <a:pt x="456" y="263"/>
                </a:lnTo>
                <a:lnTo>
                  <a:pt x="451" y="269"/>
                </a:lnTo>
                <a:lnTo>
                  <a:pt x="444" y="274"/>
                </a:lnTo>
                <a:lnTo>
                  <a:pt x="435" y="279"/>
                </a:lnTo>
                <a:lnTo>
                  <a:pt x="427" y="283"/>
                </a:lnTo>
                <a:lnTo>
                  <a:pt x="418" y="287"/>
                </a:lnTo>
                <a:lnTo>
                  <a:pt x="410" y="290"/>
                </a:lnTo>
                <a:lnTo>
                  <a:pt x="401" y="293"/>
                </a:lnTo>
                <a:lnTo>
                  <a:pt x="391" y="294"/>
                </a:lnTo>
                <a:lnTo>
                  <a:pt x="381" y="294"/>
                </a:lnTo>
                <a:lnTo>
                  <a:pt x="372" y="296"/>
                </a:lnTo>
                <a:lnTo>
                  <a:pt x="362" y="294"/>
                </a:lnTo>
                <a:lnTo>
                  <a:pt x="353" y="294"/>
                </a:lnTo>
                <a:lnTo>
                  <a:pt x="343" y="293"/>
                </a:lnTo>
                <a:lnTo>
                  <a:pt x="333" y="290"/>
                </a:lnTo>
                <a:lnTo>
                  <a:pt x="325" y="287"/>
                </a:lnTo>
                <a:lnTo>
                  <a:pt x="316" y="283"/>
                </a:lnTo>
                <a:lnTo>
                  <a:pt x="308" y="279"/>
                </a:lnTo>
                <a:lnTo>
                  <a:pt x="301" y="274"/>
                </a:lnTo>
                <a:lnTo>
                  <a:pt x="294" y="269"/>
                </a:lnTo>
                <a:lnTo>
                  <a:pt x="288" y="263"/>
                </a:lnTo>
                <a:lnTo>
                  <a:pt x="283" y="256"/>
                </a:lnTo>
                <a:lnTo>
                  <a:pt x="277" y="249"/>
                </a:lnTo>
                <a:lnTo>
                  <a:pt x="274" y="241"/>
                </a:lnTo>
                <a:lnTo>
                  <a:pt x="271" y="232"/>
                </a:lnTo>
                <a:lnTo>
                  <a:pt x="270" y="222"/>
                </a:lnTo>
                <a:lnTo>
                  <a:pt x="268" y="212"/>
                </a:lnTo>
                <a:lnTo>
                  <a:pt x="268" y="29"/>
                </a:lnTo>
                <a:lnTo>
                  <a:pt x="268" y="26"/>
                </a:lnTo>
                <a:lnTo>
                  <a:pt x="268" y="24"/>
                </a:lnTo>
                <a:lnTo>
                  <a:pt x="266" y="18"/>
                </a:lnTo>
                <a:lnTo>
                  <a:pt x="261" y="12"/>
                </a:lnTo>
                <a:lnTo>
                  <a:pt x="256" y="8"/>
                </a:lnTo>
                <a:lnTo>
                  <a:pt x="348" y="8"/>
                </a:lnTo>
                <a:lnTo>
                  <a:pt x="348" y="242"/>
                </a:lnTo>
                <a:lnTo>
                  <a:pt x="348" y="249"/>
                </a:lnTo>
                <a:lnTo>
                  <a:pt x="349" y="255"/>
                </a:lnTo>
                <a:lnTo>
                  <a:pt x="352" y="259"/>
                </a:lnTo>
                <a:lnTo>
                  <a:pt x="355" y="263"/>
                </a:lnTo>
                <a:lnTo>
                  <a:pt x="357" y="266"/>
                </a:lnTo>
                <a:lnTo>
                  <a:pt x="362" y="269"/>
                </a:lnTo>
                <a:lnTo>
                  <a:pt x="367" y="270"/>
                </a:lnTo>
                <a:lnTo>
                  <a:pt x="372" y="272"/>
                </a:lnTo>
                <a:lnTo>
                  <a:pt x="377" y="270"/>
                </a:lnTo>
                <a:lnTo>
                  <a:pt x="381" y="269"/>
                </a:lnTo>
                <a:lnTo>
                  <a:pt x="386" y="266"/>
                </a:lnTo>
                <a:lnTo>
                  <a:pt x="390" y="263"/>
                </a:lnTo>
                <a:lnTo>
                  <a:pt x="393" y="259"/>
                </a:lnTo>
                <a:lnTo>
                  <a:pt x="396" y="255"/>
                </a:lnTo>
                <a:lnTo>
                  <a:pt x="397" y="249"/>
                </a:lnTo>
                <a:lnTo>
                  <a:pt x="397" y="242"/>
                </a:lnTo>
                <a:lnTo>
                  <a:pt x="397" y="8"/>
                </a:lnTo>
                <a:lnTo>
                  <a:pt x="489" y="8"/>
                </a:lnTo>
                <a:close/>
                <a:moveTo>
                  <a:pt x="646" y="193"/>
                </a:moveTo>
                <a:lnTo>
                  <a:pt x="644" y="204"/>
                </a:lnTo>
                <a:lnTo>
                  <a:pt x="643" y="214"/>
                </a:lnTo>
                <a:lnTo>
                  <a:pt x="641" y="219"/>
                </a:lnTo>
                <a:lnTo>
                  <a:pt x="640" y="224"/>
                </a:lnTo>
                <a:lnTo>
                  <a:pt x="636" y="234"/>
                </a:lnTo>
                <a:lnTo>
                  <a:pt x="630" y="242"/>
                </a:lnTo>
                <a:lnTo>
                  <a:pt x="624" y="249"/>
                </a:lnTo>
                <a:lnTo>
                  <a:pt x="619" y="256"/>
                </a:lnTo>
                <a:lnTo>
                  <a:pt x="612" y="263"/>
                </a:lnTo>
                <a:lnTo>
                  <a:pt x="605" y="270"/>
                </a:lnTo>
                <a:lnTo>
                  <a:pt x="596" y="276"/>
                </a:lnTo>
                <a:lnTo>
                  <a:pt x="581" y="286"/>
                </a:lnTo>
                <a:lnTo>
                  <a:pt x="572" y="290"/>
                </a:lnTo>
                <a:lnTo>
                  <a:pt x="565" y="294"/>
                </a:lnTo>
                <a:lnTo>
                  <a:pt x="550" y="300"/>
                </a:lnTo>
                <a:lnTo>
                  <a:pt x="524" y="283"/>
                </a:lnTo>
                <a:lnTo>
                  <a:pt x="533" y="277"/>
                </a:lnTo>
                <a:lnTo>
                  <a:pt x="541" y="272"/>
                </a:lnTo>
                <a:lnTo>
                  <a:pt x="548" y="265"/>
                </a:lnTo>
                <a:lnTo>
                  <a:pt x="554" y="258"/>
                </a:lnTo>
                <a:lnTo>
                  <a:pt x="558" y="251"/>
                </a:lnTo>
                <a:lnTo>
                  <a:pt x="561" y="243"/>
                </a:lnTo>
                <a:lnTo>
                  <a:pt x="564" y="234"/>
                </a:lnTo>
                <a:lnTo>
                  <a:pt x="564" y="225"/>
                </a:lnTo>
                <a:lnTo>
                  <a:pt x="564" y="218"/>
                </a:lnTo>
                <a:lnTo>
                  <a:pt x="562" y="211"/>
                </a:lnTo>
                <a:lnTo>
                  <a:pt x="559" y="204"/>
                </a:lnTo>
                <a:lnTo>
                  <a:pt x="555" y="196"/>
                </a:lnTo>
                <a:lnTo>
                  <a:pt x="545" y="179"/>
                </a:lnTo>
                <a:lnTo>
                  <a:pt x="531" y="159"/>
                </a:lnTo>
                <a:lnTo>
                  <a:pt x="526" y="152"/>
                </a:lnTo>
                <a:lnTo>
                  <a:pt x="520" y="143"/>
                </a:lnTo>
                <a:lnTo>
                  <a:pt x="516" y="135"/>
                </a:lnTo>
                <a:lnTo>
                  <a:pt x="513" y="128"/>
                </a:lnTo>
                <a:lnTo>
                  <a:pt x="510" y="119"/>
                </a:lnTo>
                <a:lnTo>
                  <a:pt x="507" y="112"/>
                </a:lnTo>
                <a:lnTo>
                  <a:pt x="506" y="104"/>
                </a:lnTo>
                <a:lnTo>
                  <a:pt x="506" y="97"/>
                </a:lnTo>
                <a:lnTo>
                  <a:pt x="507" y="90"/>
                </a:lnTo>
                <a:lnTo>
                  <a:pt x="509" y="81"/>
                </a:lnTo>
                <a:lnTo>
                  <a:pt x="510" y="74"/>
                </a:lnTo>
                <a:lnTo>
                  <a:pt x="514" y="67"/>
                </a:lnTo>
                <a:lnTo>
                  <a:pt x="517" y="60"/>
                </a:lnTo>
                <a:lnTo>
                  <a:pt x="523" y="53"/>
                </a:lnTo>
                <a:lnTo>
                  <a:pt x="527" y="47"/>
                </a:lnTo>
                <a:lnTo>
                  <a:pt x="534" y="40"/>
                </a:lnTo>
                <a:lnTo>
                  <a:pt x="540" y="35"/>
                </a:lnTo>
                <a:lnTo>
                  <a:pt x="547" y="28"/>
                </a:lnTo>
                <a:lnTo>
                  <a:pt x="561" y="18"/>
                </a:lnTo>
                <a:lnTo>
                  <a:pt x="576" y="8"/>
                </a:lnTo>
                <a:lnTo>
                  <a:pt x="592" y="0"/>
                </a:lnTo>
                <a:lnTo>
                  <a:pt x="639" y="42"/>
                </a:lnTo>
                <a:lnTo>
                  <a:pt x="602" y="36"/>
                </a:lnTo>
                <a:lnTo>
                  <a:pt x="598" y="42"/>
                </a:lnTo>
                <a:lnTo>
                  <a:pt x="596" y="46"/>
                </a:lnTo>
                <a:lnTo>
                  <a:pt x="593" y="50"/>
                </a:lnTo>
                <a:lnTo>
                  <a:pt x="591" y="60"/>
                </a:lnTo>
                <a:lnTo>
                  <a:pt x="589" y="70"/>
                </a:lnTo>
                <a:lnTo>
                  <a:pt x="591" y="76"/>
                </a:lnTo>
                <a:lnTo>
                  <a:pt x="592" y="83"/>
                </a:lnTo>
                <a:lnTo>
                  <a:pt x="595" y="88"/>
                </a:lnTo>
                <a:lnTo>
                  <a:pt x="598" y="95"/>
                </a:lnTo>
                <a:lnTo>
                  <a:pt x="607" y="111"/>
                </a:lnTo>
                <a:lnTo>
                  <a:pt x="620" y="126"/>
                </a:lnTo>
                <a:lnTo>
                  <a:pt x="630" y="143"/>
                </a:lnTo>
                <a:lnTo>
                  <a:pt x="634" y="152"/>
                </a:lnTo>
                <a:lnTo>
                  <a:pt x="639" y="160"/>
                </a:lnTo>
                <a:lnTo>
                  <a:pt x="643" y="176"/>
                </a:lnTo>
                <a:lnTo>
                  <a:pt x="644" y="184"/>
                </a:lnTo>
                <a:lnTo>
                  <a:pt x="646" y="193"/>
                </a:lnTo>
                <a:close/>
                <a:moveTo>
                  <a:pt x="780" y="291"/>
                </a:moveTo>
                <a:lnTo>
                  <a:pt x="675" y="291"/>
                </a:lnTo>
                <a:lnTo>
                  <a:pt x="678" y="290"/>
                </a:lnTo>
                <a:lnTo>
                  <a:pt x="682" y="286"/>
                </a:lnTo>
                <a:lnTo>
                  <a:pt x="684" y="283"/>
                </a:lnTo>
                <a:lnTo>
                  <a:pt x="687" y="280"/>
                </a:lnTo>
                <a:lnTo>
                  <a:pt x="688" y="276"/>
                </a:lnTo>
                <a:lnTo>
                  <a:pt x="688" y="272"/>
                </a:lnTo>
                <a:lnTo>
                  <a:pt x="688" y="29"/>
                </a:lnTo>
                <a:lnTo>
                  <a:pt x="688" y="25"/>
                </a:lnTo>
                <a:lnTo>
                  <a:pt x="687" y="21"/>
                </a:lnTo>
                <a:lnTo>
                  <a:pt x="684" y="16"/>
                </a:lnTo>
                <a:lnTo>
                  <a:pt x="682" y="14"/>
                </a:lnTo>
                <a:lnTo>
                  <a:pt x="678" y="9"/>
                </a:lnTo>
                <a:lnTo>
                  <a:pt x="675" y="8"/>
                </a:lnTo>
                <a:lnTo>
                  <a:pt x="780" y="8"/>
                </a:lnTo>
                <a:lnTo>
                  <a:pt x="778" y="9"/>
                </a:lnTo>
                <a:lnTo>
                  <a:pt x="774" y="14"/>
                </a:lnTo>
                <a:lnTo>
                  <a:pt x="771" y="18"/>
                </a:lnTo>
                <a:lnTo>
                  <a:pt x="769" y="21"/>
                </a:lnTo>
                <a:lnTo>
                  <a:pt x="767" y="25"/>
                </a:lnTo>
                <a:lnTo>
                  <a:pt x="767" y="29"/>
                </a:lnTo>
                <a:lnTo>
                  <a:pt x="767" y="272"/>
                </a:lnTo>
                <a:lnTo>
                  <a:pt x="767" y="276"/>
                </a:lnTo>
                <a:lnTo>
                  <a:pt x="769" y="280"/>
                </a:lnTo>
                <a:lnTo>
                  <a:pt x="771" y="283"/>
                </a:lnTo>
                <a:lnTo>
                  <a:pt x="774" y="286"/>
                </a:lnTo>
                <a:lnTo>
                  <a:pt x="778" y="290"/>
                </a:lnTo>
                <a:lnTo>
                  <a:pt x="780" y="29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1" name="Freeform 181">
            <a:extLst>
              <a:ext uri="{FF2B5EF4-FFF2-40B4-BE49-F238E27FC236}">
                <a16:creationId xmlns:a16="http://schemas.microsoft.com/office/drawing/2014/main" id="{68BEBABF-0953-D20B-1CEF-3A7654870E0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112224" y="4848996"/>
            <a:ext cx="604511" cy="72000"/>
          </a:xfrm>
          <a:custGeom>
            <a:avLst/>
            <a:gdLst>
              <a:gd name="T0" fmla="*/ 1361 w 2503"/>
              <a:gd name="T1" fmla="*/ 4 h 299"/>
              <a:gd name="T2" fmla="*/ 1400 w 2503"/>
              <a:gd name="T3" fmla="*/ 42 h 299"/>
              <a:gd name="T4" fmla="*/ 2215 w 2503"/>
              <a:gd name="T5" fmla="*/ 110 h 299"/>
              <a:gd name="T6" fmla="*/ 2315 w 2503"/>
              <a:gd name="T7" fmla="*/ 162 h 299"/>
              <a:gd name="T8" fmla="*/ 2268 w 2503"/>
              <a:gd name="T9" fmla="*/ 190 h 299"/>
              <a:gd name="T10" fmla="*/ 2218 w 2503"/>
              <a:gd name="T11" fmla="*/ 231 h 299"/>
              <a:gd name="T12" fmla="*/ 2158 w 2503"/>
              <a:gd name="T13" fmla="*/ 137 h 299"/>
              <a:gd name="T14" fmla="*/ 2254 w 2503"/>
              <a:gd name="T15" fmla="*/ 70 h 299"/>
              <a:gd name="T16" fmla="*/ 124 w 2503"/>
              <a:gd name="T17" fmla="*/ 196 h 299"/>
              <a:gd name="T18" fmla="*/ 905 w 2503"/>
              <a:gd name="T19" fmla="*/ 41 h 299"/>
              <a:gd name="T20" fmla="*/ 926 w 2503"/>
              <a:gd name="T21" fmla="*/ 90 h 299"/>
              <a:gd name="T22" fmla="*/ 950 w 2503"/>
              <a:gd name="T23" fmla="*/ 138 h 299"/>
              <a:gd name="T24" fmla="*/ 817 w 2503"/>
              <a:gd name="T25" fmla="*/ 38 h 299"/>
              <a:gd name="T26" fmla="*/ 977 w 2503"/>
              <a:gd name="T27" fmla="*/ 38 h 299"/>
              <a:gd name="T28" fmla="*/ 1052 w 2503"/>
              <a:gd name="T29" fmla="*/ 193 h 299"/>
              <a:gd name="T30" fmla="*/ 1089 w 2503"/>
              <a:gd name="T31" fmla="*/ 125 h 299"/>
              <a:gd name="T32" fmla="*/ 1034 w 2503"/>
              <a:gd name="T33" fmla="*/ 132 h 299"/>
              <a:gd name="T34" fmla="*/ 1144 w 2503"/>
              <a:gd name="T35" fmla="*/ 168 h 299"/>
              <a:gd name="T36" fmla="*/ 1051 w 2503"/>
              <a:gd name="T37" fmla="*/ 232 h 299"/>
              <a:gd name="T38" fmla="*/ 980 w 2503"/>
              <a:gd name="T39" fmla="*/ 139 h 299"/>
              <a:gd name="T40" fmla="*/ 1079 w 2503"/>
              <a:gd name="T41" fmla="*/ 70 h 299"/>
              <a:gd name="T42" fmla="*/ 1258 w 2503"/>
              <a:gd name="T43" fmla="*/ 70 h 299"/>
              <a:gd name="T44" fmla="*/ 1311 w 2503"/>
              <a:gd name="T45" fmla="*/ 125 h 299"/>
              <a:gd name="T46" fmla="*/ 1238 w 2503"/>
              <a:gd name="T47" fmla="*/ 111 h 299"/>
              <a:gd name="T48" fmla="*/ 1214 w 2503"/>
              <a:gd name="T49" fmla="*/ 5 h 299"/>
              <a:gd name="T50" fmla="*/ 1342 w 2503"/>
              <a:gd name="T51" fmla="*/ 255 h 299"/>
              <a:gd name="T52" fmla="*/ 1398 w 2503"/>
              <a:gd name="T53" fmla="*/ 261 h 299"/>
              <a:gd name="T54" fmla="*/ 1883 w 2503"/>
              <a:gd name="T55" fmla="*/ 72 h 299"/>
              <a:gd name="T56" fmla="*/ 2086 w 2503"/>
              <a:gd name="T57" fmla="*/ 137 h 299"/>
              <a:gd name="T58" fmla="*/ 2056 w 2503"/>
              <a:gd name="T59" fmla="*/ 196 h 299"/>
              <a:gd name="T60" fmla="*/ 2076 w 2503"/>
              <a:gd name="T61" fmla="*/ 70 h 299"/>
              <a:gd name="T62" fmla="*/ 281 w 2503"/>
              <a:gd name="T63" fmla="*/ 230 h 299"/>
              <a:gd name="T64" fmla="*/ 351 w 2503"/>
              <a:gd name="T65" fmla="*/ 100 h 299"/>
              <a:gd name="T66" fmla="*/ 620 w 2503"/>
              <a:gd name="T67" fmla="*/ 110 h 299"/>
              <a:gd name="T68" fmla="*/ 607 w 2503"/>
              <a:gd name="T69" fmla="*/ 186 h 299"/>
              <a:gd name="T70" fmla="*/ 720 w 2503"/>
              <a:gd name="T71" fmla="*/ 230 h 299"/>
              <a:gd name="T72" fmla="*/ 580 w 2503"/>
              <a:gd name="T73" fmla="*/ 221 h 299"/>
              <a:gd name="T74" fmla="*/ 567 w 2503"/>
              <a:gd name="T75" fmla="*/ 91 h 299"/>
              <a:gd name="T76" fmla="*/ 648 w 2503"/>
              <a:gd name="T77" fmla="*/ 83 h 299"/>
              <a:gd name="T78" fmla="*/ 1894 w 2503"/>
              <a:gd name="T79" fmla="*/ 38 h 299"/>
              <a:gd name="T80" fmla="*/ 1939 w 2503"/>
              <a:gd name="T81" fmla="*/ 7 h 299"/>
              <a:gd name="T82" fmla="*/ 93 w 2503"/>
              <a:gd name="T83" fmla="*/ 4 h 299"/>
              <a:gd name="T84" fmla="*/ 1689 w 2503"/>
              <a:gd name="T85" fmla="*/ 230 h 299"/>
              <a:gd name="T86" fmla="*/ 1518 w 2503"/>
              <a:gd name="T87" fmla="*/ 117 h 299"/>
              <a:gd name="T88" fmla="*/ 1465 w 2503"/>
              <a:gd name="T89" fmla="*/ 151 h 299"/>
              <a:gd name="T90" fmla="*/ 1518 w 2503"/>
              <a:gd name="T91" fmla="*/ 186 h 299"/>
              <a:gd name="T92" fmla="*/ 1491 w 2503"/>
              <a:gd name="T93" fmla="*/ 232 h 299"/>
              <a:gd name="T94" fmla="*/ 1421 w 2503"/>
              <a:gd name="T95" fmla="*/ 151 h 299"/>
              <a:gd name="T96" fmla="*/ 1486 w 2503"/>
              <a:gd name="T97" fmla="*/ 69 h 299"/>
              <a:gd name="T98" fmla="*/ 1804 w 2503"/>
              <a:gd name="T99" fmla="*/ 172 h 299"/>
              <a:gd name="T100" fmla="*/ 1754 w 2503"/>
              <a:gd name="T101" fmla="*/ 117 h 299"/>
              <a:gd name="T102" fmla="*/ 1765 w 2503"/>
              <a:gd name="T103" fmla="*/ 192 h 299"/>
              <a:gd name="T104" fmla="*/ 1798 w 2503"/>
              <a:gd name="T105" fmla="*/ 215 h 299"/>
              <a:gd name="T106" fmla="*/ 1708 w 2503"/>
              <a:gd name="T107" fmla="*/ 201 h 299"/>
              <a:gd name="T108" fmla="*/ 1727 w 2503"/>
              <a:gd name="T109" fmla="*/ 80 h 299"/>
              <a:gd name="T110" fmla="*/ 1804 w 2503"/>
              <a:gd name="T111" fmla="*/ 72 h 299"/>
              <a:gd name="T112" fmla="*/ 2503 w 2503"/>
              <a:gd name="T113" fmla="*/ 230 h 299"/>
              <a:gd name="T114" fmla="*/ 2393 w 2503"/>
              <a:gd name="T115" fmla="*/ 122 h 299"/>
              <a:gd name="T116" fmla="*/ 2415 w 2503"/>
              <a:gd name="T117" fmla="*/ 74 h 299"/>
              <a:gd name="T118" fmla="*/ 445 w 2503"/>
              <a:gd name="T119" fmla="*/ 196 h 299"/>
              <a:gd name="T120" fmla="*/ 541 w 2503"/>
              <a:gd name="T121" fmla="*/ 72 h 2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503" h="299">
                <a:moveTo>
                  <a:pt x="1377" y="55"/>
                </a:moveTo>
                <a:lnTo>
                  <a:pt x="1371" y="55"/>
                </a:lnTo>
                <a:lnTo>
                  <a:pt x="1366" y="52"/>
                </a:lnTo>
                <a:lnTo>
                  <a:pt x="1361" y="51"/>
                </a:lnTo>
                <a:lnTo>
                  <a:pt x="1357" y="46"/>
                </a:lnTo>
                <a:lnTo>
                  <a:pt x="1354" y="42"/>
                </a:lnTo>
                <a:lnTo>
                  <a:pt x="1352" y="38"/>
                </a:lnTo>
                <a:lnTo>
                  <a:pt x="1350" y="32"/>
                </a:lnTo>
                <a:lnTo>
                  <a:pt x="1349" y="27"/>
                </a:lnTo>
                <a:lnTo>
                  <a:pt x="1350" y="21"/>
                </a:lnTo>
                <a:lnTo>
                  <a:pt x="1352" y="17"/>
                </a:lnTo>
                <a:lnTo>
                  <a:pt x="1354" y="11"/>
                </a:lnTo>
                <a:lnTo>
                  <a:pt x="1357" y="7"/>
                </a:lnTo>
                <a:lnTo>
                  <a:pt x="1361" y="4"/>
                </a:lnTo>
                <a:lnTo>
                  <a:pt x="1366" y="1"/>
                </a:lnTo>
                <a:lnTo>
                  <a:pt x="1371" y="0"/>
                </a:lnTo>
                <a:lnTo>
                  <a:pt x="1377" y="0"/>
                </a:lnTo>
                <a:lnTo>
                  <a:pt x="1383" y="0"/>
                </a:lnTo>
                <a:lnTo>
                  <a:pt x="1387" y="1"/>
                </a:lnTo>
                <a:lnTo>
                  <a:pt x="1392" y="4"/>
                </a:lnTo>
                <a:lnTo>
                  <a:pt x="1397" y="7"/>
                </a:lnTo>
                <a:lnTo>
                  <a:pt x="1400" y="11"/>
                </a:lnTo>
                <a:lnTo>
                  <a:pt x="1402" y="17"/>
                </a:lnTo>
                <a:lnTo>
                  <a:pt x="1404" y="21"/>
                </a:lnTo>
                <a:lnTo>
                  <a:pt x="1404" y="27"/>
                </a:lnTo>
                <a:lnTo>
                  <a:pt x="1404" y="32"/>
                </a:lnTo>
                <a:lnTo>
                  <a:pt x="1402" y="38"/>
                </a:lnTo>
                <a:lnTo>
                  <a:pt x="1400" y="42"/>
                </a:lnTo>
                <a:lnTo>
                  <a:pt x="1397" y="46"/>
                </a:lnTo>
                <a:lnTo>
                  <a:pt x="1392" y="51"/>
                </a:lnTo>
                <a:lnTo>
                  <a:pt x="1387" y="52"/>
                </a:lnTo>
                <a:lnTo>
                  <a:pt x="1383" y="55"/>
                </a:lnTo>
                <a:lnTo>
                  <a:pt x="1377" y="55"/>
                </a:lnTo>
                <a:close/>
                <a:moveTo>
                  <a:pt x="2256" y="111"/>
                </a:moveTo>
                <a:lnTo>
                  <a:pt x="2251" y="107"/>
                </a:lnTo>
                <a:lnTo>
                  <a:pt x="2247" y="104"/>
                </a:lnTo>
                <a:lnTo>
                  <a:pt x="2242" y="103"/>
                </a:lnTo>
                <a:lnTo>
                  <a:pt x="2234" y="103"/>
                </a:lnTo>
                <a:lnTo>
                  <a:pt x="2229" y="103"/>
                </a:lnTo>
                <a:lnTo>
                  <a:pt x="2223" y="104"/>
                </a:lnTo>
                <a:lnTo>
                  <a:pt x="2219" y="107"/>
                </a:lnTo>
                <a:lnTo>
                  <a:pt x="2215" y="110"/>
                </a:lnTo>
                <a:lnTo>
                  <a:pt x="2210" y="114"/>
                </a:lnTo>
                <a:lnTo>
                  <a:pt x="2208" y="120"/>
                </a:lnTo>
                <a:lnTo>
                  <a:pt x="2206" y="127"/>
                </a:lnTo>
                <a:lnTo>
                  <a:pt x="2205" y="134"/>
                </a:lnTo>
                <a:lnTo>
                  <a:pt x="2267" y="134"/>
                </a:lnTo>
                <a:lnTo>
                  <a:pt x="2266" y="127"/>
                </a:lnTo>
                <a:lnTo>
                  <a:pt x="2264" y="121"/>
                </a:lnTo>
                <a:lnTo>
                  <a:pt x="2260" y="115"/>
                </a:lnTo>
                <a:lnTo>
                  <a:pt x="2256" y="111"/>
                </a:lnTo>
                <a:close/>
                <a:moveTo>
                  <a:pt x="2305" y="113"/>
                </a:moveTo>
                <a:lnTo>
                  <a:pt x="2309" y="124"/>
                </a:lnTo>
                <a:lnTo>
                  <a:pt x="2312" y="135"/>
                </a:lnTo>
                <a:lnTo>
                  <a:pt x="2315" y="148"/>
                </a:lnTo>
                <a:lnTo>
                  <a:pt x="2315" y="162"/>
                </a:lnTo>
                <a:lnTo>
                  <a:pt x="2203" y="162"/>
                </a:lnTo>
                <a:lnTo>
                  <a:pt x="2205" y="170"/>
                </a:lnTo>
                <a:lnTo>
                  <a:pt x="2208" y="177"/>
                </a:lnTo>
                <a:lnTo>
                  <a:pt x="2210" y="184"/>
                </a:lnTo>
                <a:lnTo>
                  <a:pt x="2216" y="190"/>
                </a:lnTo>
                <a:lnTo>
                  <a:pt x="2220" y="194"/>
                </a:lnTo>
                <a:lnTo>
                  <a:pt x="2225" y="197"/>
                </a:lnTo>
                <a:lnTo>
                  <a:pt x="2227" y="199"/>
                </a:lnTo>
                <a:lnTo>
                  <a:pt x="2234" y="200"/>
                </a:lnTo>
                <a:lnTo>
                  <a:pt x="2242" y="200"/>
                </a:lnTo>
                <a:lnTo>
                  <a:pt x="2250" y="200"/>
                </a:lnTo>
                <a:lnTo>
                  <a:pt x="2256" y="199"/>
                </a:lnTo>
                <a:lnTo>
                  <a:pt x="2260" y="196"/>
                </a:lnTo>
                <a:lnTo>
                  <a:pt x="2268" y="190"/>
                </a:lnTo>
                <a:lnTo>
                  <a:pt x="2277" y="182"/>
                </a:lnTo>
                <a:lnTo>
                  <a:pt x="2314" y="194"/>
                </a:lnTo>
                <a:lnTo>
                  <a:pt x="2307" y="204"/>
                </a:lnTo>
                <a:lnTo>
                  <a:pt x="2299" y="211"/>
                </a:lnTo>
                <a:lnTo>
                  <a:pt x="2292" y="218"/>
                </a:lnTo>
                <a:lnTo>
                  <a:pt x="2288" y="221"/>
                </a:lnTo>
                <a:lnTo>
                  <a:pt x="2284" y="224"/>
                </a:lnTo>
                <a:lnTo>
                  <a:pt x="2278" y="225"/>
                </a:lnTo>
                <a:lnTo>
                  <a:pt x="2274" y="228"/>
                </a:lnTo>
                <a:lnTo>
                  <a:pt x="2264" y="231"/>
                </a:lnTo>
                <a:lnTo>
                  <a:pt x="2253" y="232"/>
                </a:lnTo>
                <a:lnTo>
                  <a:pt x="2240" y="232"/>
                </a:lnTo>
                <a:lnTo>
                  <a:pt x="2229" y="232"/>
                </a:lnTo>
                <a:lnTo>
                  <a:pt x="2218" y="231"/>
                </a:lnTo>
                <a:lnTo>
                  <a:pt x="2206" y="228"/>
                </a:lnTo>
                <a:lnTo>
                  <a:pt x="2202" y="225"/>
                </a:lnTo>
                <a:lnTo>
                  <a:pt x="2196" y="224"/>
                </a:lnTo>
                <a:lnTo>
                  <a:pt x="2188" y="218"/>
                </a:lnTo>
                <a:lnTo>
                  <a:pt x="2179" y="211"/>
                </a:lnTo>
                <a:lnTo>
                  <a:pt x="2172" y="204"/>
                </a:lnTo>
                <a:lnTo>
                  <a:pt x="2167" y="196"/>
                </a:lnTo>
                <a:lnTo>
                  <a:pt x="2162" y="186"/>
                </a:lnTo>
                <a:lnTo>
                  <a:pt x="2161" y="182"/>
                </a:lnTo>
                <a:lnTo>
                  <a:pt x="2160" y="176"/>
                </a:lnTo>
                <a:lnTo>
                  <a:pt x="2157" y="165"/>
                </a:lnTo>
                <a:lnTo>
                  <a:pt x="2157" y="153"/>
                </a:lnTo>
                <a:lnTo>
                  <a:pt x="2157" y="142"/>
                </a:lnTo>
                <a:lnTo>
                  <a:pt x="2158" y="137"/>
                </a:lnTo>
                <a:lnTo>
                  <a:pt x="2160" y="131"/>
                </a:lnTo>
                <a:lnTo>
                  <a:pt x="2162" y="121"/>
                </a:lnTo>
                <a:lnTo>
                  <a:pt x="2165" y="115"/>
                </a:lnTo>
                <a:lnTo>
                  <a:pt x="2168" y="110"/>
                </a:lnTo>
                <a:lnTo>
                  <a:pt x="2174" y="101"/>
                </a:lnTo>
                <a:lnTo>
                  <a:pt x="2181" y="93"/>
                </a:lnTo>
                <a:lnTo>
                  <a:pt x="2188" y="86"/>
                </a:lnTo>
                <a:lnTo>
                  <a:pt x="2196" y="80"/>
                </a:lnTo>
                <a:lnTo>
                  <a:pt x="2206" y="76"/>
                </a:lnTo>
                <a:lnTo>
                  <a:pt x="2216" y="72"/>
                </a:lnTo>
                <a:lnTo>
                  <a:pt x="2226" y="70"/>
                </a:lnTo>
                <a:lnTo>
                  <a:pt x="2237" y="69"/>
                </a:lnTo>
                <a:lnTo>
                  <a:pt x="2249" y="70"/>
                </a:lnTo>
                <a:lnTo>
                  <a:pt x="2254" y="70"/>
                </a:lnTo>
                <a:lnTo>
                  <a:pt x="2260" y="72"/>
                </a:lnTo>
                <a:lnTo>
                  <a:pt x="2270" y="76"/>
                </a:lnTo>
                <a:lnTo>
                  <a:pt x="2278" y="80"/>
                </a:lnTo>
                <a:lnTo>
                  <a:pt x="2283" y="83"/>
                </a:lnTo>
                <a:lnTo>
                  <a:pt x="2287" y="87"/>
                </a:lnTo>
                <a:lnTo>
                  <a:pt x="2294" y="94"/>
                </a:lnTo>
                <a:lnTo>
                  <a:pt x="2301" y="103"/>
                </a:lnTo>
                <a:lnTo>
                  <a:pt x="2305" y="113"/>
                </a:lnTo>
                <a:close/>
                <a:moveTo>
                  <a:pt x="175" y="196"/>
                </a:moveTo>
                <a:lnTo>
                  <a:pt x="190" y="196"/>
                </a:lnTo>
                <a:lnTo>
                  <a:pt x="190" y="230"/>
                </a:lnTo>
                <a:lnTo>
                  <a:pt x="110" y="230"/>
                </a:lnTo>
                <a:lnTo>
                  <a:pt x="110" y="196"/>
                </a:lnTo>
                <a:lnTo>
                  <a:pt x="124" y="196"/>
                </a:lnTo>
                <a:lnTo>
                  <a:pt x="124" y="38"/>
                </a:lnTo>
                <a:lnTo>
                  <a:pt x="110" y="38"/>
                </a:lnTo>
                <a:lnTo>
                  <a:pt x="110" y="5"/>
                </a:lnTo>
                <a:lnTo>
                  <a:pt x="175" y="5"/>
                </a:lnTo>
                <a:lnTo>
                  <a:pt x="175" y="196"/>
                </a:lnTo>
                <a:close/>
                <a:moveTo>
                  <a:pt x="929" y="73"/>
                </a:moveTo>
                <a:lnTo>
                  <a:pt x="929" y="66"/>
                </a:lnTo>
                <a:lnTo>
                  <a:pt x="928" y="60"/>
                </a:lnTo>
                <a:lnTo>
                  <a:pt x="925" y="55"/>
                </a:lnTo>
                <a:lnTo>
                  <a:pt x="922" y="51"/>
                </a:lnTo>
                <a:lnTo>
                  <a:pt x="919" y="46"/>
                </a:lnTo>
                <a:lnTo>
                  <a:pt x="915" y="43"/>
                </a:lnTo>
                <a:lnTo>
                  <a:pt x="911" y="42"/>
                </a:lnTo>
                <a:lnTo>
                  <a:pt x="905" y="41"/>
                </a:lnTo>
                <a:lnTo>
                  <a:pt x="894" y="38"/>
                </a:lnTo>
                <a:lnTo>
                  <a:pt x="881" y="38"/>
                </a:lnTo>
                <a:lnTo>
                  <a:pt x="875" y="38"/>
                </a:lnTo>
                <a:lnTo>
                  <a:pt x="875" y="110"/>
                </a:lnTo>
                <a:lnTo>
                  <a:pt x="881" y="110"/>
                </a:lnTo>
                <a:lnTo>
                  <a:pt x="890" y="110"/>
                </a:lnTo>
                <a:lnTo>
                  <a:pt x="897" y="110"/>
                </a:lnTo>
                <a:lnTo>
                  <a:pt x="904" y="108"/>
                </a:lnTo>
                <a:lnTo>
                  <a:pt x="909" y="106"/>
                </a:lnTo>
                <a:lnTo>
                  <a:pt x="915" y="104"/>
                </a:lnTo>
                <a:lnTo>
                  <a:pt x="919" y="101"/>
                </a:lnTo>
                <a:lnTo>
                  <a:pt x="922" y="98"/>
                </a:lnTo>
                <a:lnTo>
                  <a:pt x="925" y="94"/>
                </a:lnTo>
                <a:lnTo>
                  <a:pt x="926" y="90"/>
                </a:lnTo>
                <a:lnTo>
                  <a:pt x="928" y="86"/>
                </a:lnTo>
                <a:lnTo>
                  <a:pt x="929" y="80"/>
                </a:lnTo>
                <a:lnTo>
                  <a:pt x="929" y="73"/>
                </a:lnTo>
                <a:close/>
                <a:moveTo>
                  <a:pt x="986" y="76"/>
                </a:moveTo>
                <a:lnTo>
                  <a:pt x="986" y="84"/>
                </a:lnTo>
                <a:lnTo>
                  <a:pt x="984" y="93"/>
                </a:lnTo>
                <a:lnTo>
                  <a:pt x="983" y="101"/>
                </a:lnTo>
                <a:lnTo>
                  <a:pt x="980" y="108"/>
                </a:lnTo>
                <a:lnTo>
                  <a:pt x="977" y="114"/>
                </a:lnTo>
                <a:lnTo>
                  <a:pt x="973" y="120"/>
                </a:lnTo>
                <a:lnTo>
                  <a:pt x="969" y="125"/>
                </a:lnTo>
                <a:lnTo>
                  <a:pt x="963" y="129"/>
                </a:lnTo>
                <a:lnTo>
                  <a:pt x="957" y="134"/>
                </a:lnTo>
                <a:lnTo>
                  <a:pt x="950" y="138"/>
                </a:lnTo>
                <a:lnTo>
                  <a:pt x="943" y="141"/>
                </a:lnTo>
                <a:lnTo>
                  <a:pt x="933" y="144"/>
                </a:lnTo>
                <a:lnTo>
                  <a:pt x="925" y="145"/>
                </a:lnTo>
                <a:lnTo>
                  <a:pt x="915" y="146"/>
                </a:lnTo>
                <a:lnTo>
                  <a:pt x="904" y="148"/>
                </a:lnTo>
                <a:lnTo>
                  <a:pt x="892" y="148"/>
                </a:lnTo>
                <a:lnTo>
                  <a:pt x="875" y="148"/>
                </a:lnTo>
                <a:lnTo>
                  <a:pt x="875" y="196"/>
                </a:lnTo>
                <a:lnTo>
                  <a:pt x="892" y="196"/>
                </a:lnTo>
                <a:lnTo>
                  <a:pt x="892" y="230"/>
                </a:lnTo>
                <a:lnTo>
                  <a:pt x="801" y="230"/>
                </a:lnTo>
                <a:lnTo>
                  <a:pt x="801" y="196"/>
                </a:lnTo>
                <a:lnTo>
                  <a:pt x="817" y="196"/>
                </a:lnTo>
                <a:lnTo>
                  <a:pt x="817" y="38"/>
                </a:lnTo>
                <a:lnTo>
                  <a:pt x="801" y="38"/>
                </a:lnTo>
                <a:lnTo>
                  <a:pt x="801" y="5"/>
                </a:lnTo>
                <a:lnTo>
                  <a:pt x="891" y="5"/>
                </a:lnTo>
                <a:lnTo>
                  <a:pt x="902" y="5"/>
                </a:lnTo>
                <a:lnTo>
                  <a:pt x="914" y="5"/>
                </a:lnTo>
                <a:lnTo>
                  <a:pt x="923" y="7"/>
                </a:lnTo>
                <a:lnTo>
                  <a:pt x="933" y="10"/>
                </a:lnTo>
                <a:lnTo>
                  <a:pt x="942" y="11"/>
                </a:lnTo>
                <a:lnTo>
                  <a:pt x="949" y="15"/>
                </a:lnTo>
                <a:lnTo>
                  <a:pt x="956" y="18"/>
                </a:lnTo>
                <a:lnTo>
                  <a:pt x="963" y="22"/>
                </a:lnTo>
                <a:lnTo>
                  <a:pt x="969" y="27"/>
                </a:lnTo>
                <a:lnTo>
                  <a:pt x="973" y="32"/>
                </a:lnTo>
                <a:lnTo>
                  <a:pt x="977" y="38"/>
                </a:lnTo>
                <a:lnTo>
                  <a:pt x="980" y="45"/>
                </a:lnTo>
                <a:lnTo>
                  <a:pt x="983" y="52"/>
                </a:lnTo>
                <a:lnTo>
                  <a:pt x="984" y="59"/>
                </a:lnTo>
                <a:lnTo>
                  <a:pt x="986" y="67"/>
                </a:lnTo>
                <a:lnTo>
                  <a:pt x="986" y="76"/>
                </a:lnTo>
                <a:close/>
                <a:moveTo>
                  <a:pt x="738" y="129"/>
                </a:moveTo>
                <a:lnTo>
                  <a:pt x="786" y="129"/>
                </a:lnTo>
                <a:lnTo>
                  <a:pt x="786" y="170"/>
                </a:lnTo>
                <a:lnTo>
                  <a:pt x="738" y="170"/>
                </a:lnTo>
                <a:lnTo>
                  <a:pt x="738" y="129"/>
                </a:lnTo>
                <a:close/>
                <a:moveTo>
                  <a:pt x="1039" y="183"/>
                </a:moveTo>
                <a:lnTo>
                  <a:pt x="1045" y="187"/>
                </a:lnTo>
                <a:lnTo>
                  <a:pt x="1049" y="192"/>
                </a:lnTo>
                <a:lnTo>
                  <a:pt x="1052" y="193"/>
                </a:lnTo>
                <a:lnTo>
                  <a:pt x="1056" y="193"/>
                </a:lnTo>
                <a:lnTo>
                  <a:pt x="1062" y="194"/>
                </a:lnTo>
                <a:lnTo>
                  <a:pt x="1069" y="193"/>
                </a:lnTo>
                <a:lnTo>
                  <a:pt x="1072" y="193"/>
                </a:lnTo>
                <a:lnTo>
                  <a:pt x="1075" y="192"/>
                </a:lnTo>
                <a:lnTo>
                  <a:pt x="1080" y="187"/>
                </a:lnTo>
                <a:lnTo>
                  <a:pt x="1084" y="183"/>
                </a:lnTo>
                <a:lnTo>
                  <a:pt x="1089" y="176"/>
                </a:lnTo>
                <a:lnTo>
                  <a:pt x="1092" y="169"/>
                </a:lnTo>
                <a:lnTo>
                  <a:pt x="1093" y="160"/>
                </a:lnTo>
                <a:lnTo>
                  <a:pt x="1093" y="151"/>
                </a:lnTo>
                <a:lnTo>
                  <a:pt x="1093" y="141"/>
                </a:lnTo>
                <a:lnTo>
                  <a:pt x="1092" y="132"/>
                </a:lnTo>
                <a:lnTo>
                  <a:pt x="1089" y="125"/>
                </a:lnTo>
                <a:lnTo>
                  <a:pt x="1084" y="118"/>
                </a:lnTo>
                <a:lnTo>
                  <a:pt x="1080" y="114"/>
                </a:lnTo>
                <a:lnTo>
                  <a:pt x="1075" y="110"/>
                </a:lnTo>
                <a:lnTo>
                  <a:pt x="1072" y="110"/>
                </a:lnTo>
                <a:lnTo>
                  <a:pt x="1069" y="108"/>
                </a:lnTo>
                <a:lnTo>
                  <a:pt x="1062" y="107"/>
                </a:lnTo>
                <a:lnTo>
                  <a:pt x="1055" y="108"/>
                </a:lnTo>
                <a:lnTo>
                  <a:pt x="1052" y="110"/>
                </a:lnTo>
                <a:lnTo>
                  <a:pt x="1049" y="110"/>
                </a:lnTo>
                <a:lnTo>
                  <a:pt x="1044" y="114"/>
                </a:lnTo>
                <a:lnTo>
                  <a:pt x="1041" y="117"/>
                </a:lnTo>
                <a:lnTo>
                  <a:pt x="1039" y="118"/>
                </a:lnTo>
                <a:lnTo>
                  <a:pt x="1035" y="125"/>
                </a:lnTo>
                <a:lnTo>
                  <a:pt x="1034" y="132"/>
                </a:lnTo>
                <a:lnTo>
                  <a:pt x="1032" y="142"/>
                </a:lnTo>
                <a:lnTo>
                  <a:pt x="1031" y="152"/>
                </a:lnTo>
                <a:lnTo>
                  <a:pt x="1032" y="160"/>
                </a:lnTo>
                <a:lnTo>
                  <a:pt x="1034" y="169"/>
                </a:lnTo>
                <a:lnTo>
                  <a:pt x="1036" y="176"/>
                </a:lnTo>
                <a:lnTo>
                  <a:pt x="1039" y="183"/>
                </a:lnTo>
                <a:close/>
                <a:moveTo>
                  <a:pt x="1134" y="110"/>
                </a:moveTo>
                <a:lnTo>
                  <a:pt x="1138" y="118"/>
                </a:lnTo>
                <a:lnTo>
                  <a:pt x="1141" y="124"/>
                </a:lnTo>
                <a:lnTo>
                  <a:pt x="1142" y="129"/>
                </a:lnTo>
                <a:lnTo>
                  <a:pt x="1144" y="139"/>
                </a:lnTo>
                <a:lnTo>
                  <a:pt x="1145" y="151"/>
                </a:lnTo>
                <a:lnTo>
                  <a:pt x="1144" y="162"/>
                </a:lnTo>
                <a:lnTo>
                  <a:pt x="1144" y="168"/>
                </a:lnTo>
                <a:lnTo>
                  <a:pt x="1142" y="173"/>
                </a:lnTo>
                <a:lnTo>
                  <a:pt x="1138" y="183"/>
                </a:lnTo>
                <a:lnTo>
                  <a:pt x="1137" y="189"/>
                </a:lnTo>
                <a:lnTo>
                  <a:pt x="1134" y="193"/>
                </a:lnTo>
                <a:lnTo>
                  <a:pt x="1128" y="201"/>
                </a:lnTo>
                <a:lnTo>
                  <a:pt x="1121" y="210"/>
                </a:lnTo>
                <a:lnTo>
                  <a:pt x="1113" y="217"/>
                </a:lnTo>
                <a:lnTo>
                  <a:pt x="1104" y="223"/>
                </a:lnTo>
                <a:lnTo>
                  <a:pt x="1094" y="227"/>
                </a:lnTo>
                <a:lnTo>
                  <a:pt x="1089" y="230"/>
                </a:lnTo>
                <a:lnTo>
                  <a:pt x="1084" y="231"/>
                </a:lnTo>
                <a:lnTo>
                  <a:pt x="1073" y="232"/>
                </a:lnTo>
                <a:lnTo>
                  <a:pt x="1062" y="232"/>
                </a:lnTo>
                <a:lnTo>
                  <a:pt x="1051" y="232"/>
                </a:lnTo>
                <a:lnTo>
                  <a:pt x="1045" y="231"/>
                </a:lnTo>
                <a:lnTo>
                  <a:pt x="1039" y="231"/>
                </a:lnTo>
                <a:lnTo>
                  <a:pt x="1029" y="227"/>
                </a:lnTo>
                <a:lnTo>
                  <a:pt x="1020" y="223"/>
                </a:lnTo>
                <a:lnTo>
                  <a:pt x="1011" y="217"/>
                </a:lnTo>
                <a:lnTo>
                  <a:pt x="1003" y="210"/>
                </a:lnTo>
                <a:lnTo>
                  <a:pt x="997" y="201"/>
                </a:lnTo>
                <a:lnTo>
                  <a:pt x="990" y="193"/>
                </a:lnTo>
                <a:lnTo>
                  <a:pt x="986" y="183"/>
                </a:lnTo>
                <a:lnTo>
                  <a:pt x="984" y="179"/>
                </a:lnTo>
                <a:lnTo>
                  <a:pt x="983" y="173"/>
                </a:lnTo>
                <a:lnTo>
                  <a:pt x="980" y="162"/>
                </a:lnTo>
                <a:lnTo>
                  <a:pt x="980" y="151"/>
                </a:lnTo>
                <a:lnTo>
                  <a:pt x="980" y="139"/>
                </a:lnTo>
                <a:lnTo>
                  <a:pt x="983" y="129"/>
                </a:lnTo>
                <a:lnTo>
                  <a:pt x="986" y="118"/>
                </a:lnTo>
                <a:lnTo>
                  <a:pt x="991" y="110"/>
                </a:lnTo>
                <a:lnTo>
                  <a:pt x="997" y="100"/>
                </a:lnTo>
                <a:lnTo>
                  <a:pt x="1004" y="93"/>
                </a:lnTo>
                <a:lnTo>
                  <a:pt x="1011" y="86"/>
                </a:lnTo>
                <a:lnTo>
                  <a:pt x="1021" y="80"/>
                </a:lnTo>
                <a:lnTo>
                  <a:pt x="1031" y="74"/>
                </a:lnTo>
                <a:lnTo>
                  <a:pt x="1035" y="73"/>
                </a:lnTo>
                <a:lnTo>
                  <a:pt x="1041" y="72"/>
                </a:lnTo>
                <a:lnTo>
                  <a:pt x="1051" y="70"/>
                </a:lnTo>
                <a:lnTo>
                  <a:pt x="1062" y="69"/>
                </a:lnTo>
                <a:lnTo>
                  <a:pt x="1075" y="70"/>
                </a:lnTo>
                <a:lnTo>
                  <a:pt x="1079" y="70"/>
                </a:lnTo>
                <a:lnTo>
                  <a:pt x="1084" y="72"/>
                </a:lnTo>
                <a:lnTo>
                  <a:pt x="1096" y="74"/>
                </a:lnTo>
                <a:lnTo>
                  <a:pt x="1104" y="80"/>
                </a:lnTo>
                <a:lnTo>
                  <a:pt x="1114" y="86"/>
                </a:lnTo>
                <a:lnTo>
                  <a:pt x="1121" y="93"/>
                </a:lnTo>
                <a:lnTo>
                  <a:pt x="1128" y="100"/>
                </a:lnTo>
                <a:lnTo>
                  <a:pt x="1134" y="110"/>
                </a:lnTo>
                <a:close/>
                <a:moveTo>
                  <a:pt x="1214" y="86"/>
                </a:moveTo>
                <a:lnTo>
                  <a:pt x="1214" y="90"/>
                </a:lnTo>
                <a:lnTo>
                  <a:pt x="1227" y="83"/>
                </a:lnTo>
                <a:lnTo>
                  <a:pt x="1240" y="76"/>
                </a:lnTo>
                <a:lnTo>
                  <a:pt x="1246" y="73"/>
                </a:lnTo>
                <a:lnTo>
                  <a:pt x="1253" y="70"/>
                </a:lnTo>
                <a:lnTo>
                  <a:pt x="1258" y="70"/>
                </a:lnTo>
                <a:lnTo>
                  <a:pt x="1263" y="69"/>
                </a:lnTo>
                <a:lnTo>
                  <a:pt x="1274" y="70"/>
                </a:lnTo>
                <a:lnTo>
                  <a:pt x="1279" y="72"/>
                </a:lnTo>
                <a:lnTo>
                  <a:pt x="1284" y="73"/>
                </a:lnTo>
                <a:lnTo>
                  <a:pt x="1288" y="74"/>
                </a:lnTo>
                <a:lnTo>
                  <a:pt x="1292" y="77"/>
                </a:lnTo>
                <a:lnTo>
                  <a:pt x="1296" y="80"/>
                </a:lnTo>
                <a:lnTo>
                  <a:pt x="1299" y="83"/>
                </a:lnTo>
                <a:lnTo>
                  <a:pt x="1302" y="87"/>
                </a:lnTo>
                <a:lnTo>
                  <a:pt x="1305" y="91"/>
                </a:lnTo>
                <a:lnTo>
                  <a:pt x="1308" y="101"/>
                </a:lnTo>
                <a:lnTo>
                  <a:pt x="1309" y="107"/>
                </a:lnTo>
                <a:lnTo>
                  <a:pt x="1311" y="113"/>
                </a:lnTo>
                <a:lnTo>
                  <a:pt x="1311" y="125"/>
                </a:lnTo>
                <a:lnTo>
                  <a:pt x="1311" y="196"/>
                </a:lnTo>
                <a:lnTo>
                  <a:pt x="1327" y="196"/>
                </a:lnTo>
                <a:lnTo>
                  <a:pt x="1327" y="230"/>
                </a:lnTo>
                <a:lnTo>
                  <a:pt x="1261" y="230"/>
                </a:lnTo>
                <a:lnTo>
                  <a:pt x="1261" y="128"/>
                </a:lnTo>
                <a:lnTo>
                  <a:pt x="1261" y="124"/>
                </a:lnTo>
                <a:lnTo>
                  <a:pt x="1260" y="120"/>
                </a:lnTo>
                <a:lnTo>
                  <a:pt x="1258" y="117"/>
                </a:lnTo>
                <a:lnTo>
                  <a:pt x="1257" y="114"/>
                </a:lnTo>
                <a:lnTo>
                  <a:pt x="1255" y="113"/>
                </a:lnTo>
                <a:lnTo>
                  <a:pt x="1253" y="111"/>
                </a:lnTo>
                <a:lnTo>
                  <a:pt x="1248" y="110"/>
                </a:lnTo>
                <a:lnTo>
                  <a:pt x="1246" y="110"/>
                </a:lnTo>
                <a:lnTo>
                  <a:pt x="1238" y="111"/>
                </a:lnTo>
                <a:lnTo>
                  <a:pt x="1230" y="113"/>
                </a:lnTo>
                <a:lnTo>
                  <a:pt x="1222" y="115"/>
                </a:lnTo>
                <a:lnTo>
                  <a:pt x="1217" y="117"/>
                </a:lnTo>
                <a:lnTo>
                  <a:pt x="1214" y="120"/>
                </a:lnTo>
                <a:lnTo>
                  <a:pt x="1214" y="196"/>
                </a:lnTo>
                <a:lnTo>
                  <a:pt x="1229" y="196"/>
                </a:lnTo>
                <a:lnTo>
                  <a:pt x="1229" y="230"/>
                </a:lnTo>
                <a:lnTo>
                  <a:pt x="1148" y="230"/>
                </a:lnTo>
                <a:lnTo>
                  <a:pt x="1148" y="196"/>
                </a:lnTo>
                <a:lnTo>
                  <a:pt x="1164" y="196"/>
                </a:lnTo>
                <a:lnTo>
                  <a:pt x="1164" y="38"/>
                </a:lnTo>
                <a:lnTo>
                  <a:pt x="1148" y="38"/>
                </a:lnTo>
                <a:lnTo>
                  <a:pt x="1148" y="5"/>
                </a:lnTo>
                <a:lnTo>
                  <a:pt x="1214" y="5"/>
                </a:lnTo>
                <a:lnTo>
                  <a:pt x="1214" y="86"/>
                </a:lnTo>
                <a:close/>
                <a:moveTo>
                  <a:pt x="1374" y="292"/>
                </a:moveTo>
                <a:lnTo>
                  <a:pt x="1364" y="294"/>
                </a:lnTo>
                <a:lnTo>
                  <a:pt x="1360" y="296"/>
                </a:lnTo>
                <a:lnTo>
                  <a:pt x="1354" y="297"/>
                </a:lnTo>
                <a:lnTo>
                  <a:pt x="1343" y="299"/>
                </a:lnTo>
                <a:lnTo>
                  <a:pt x="1330" y="299"/>
                </a:lnTo>
                <a:lnTo>
                  <a:pt x="1318" y="299"/>
                </a:lnTo>
                <a:lnTo>
                  <a:pt x="1312" y="297"/>
                </a:lnTo>
                <a:lnTo>
                  <a:pt x="1312" y="258"/>
                </a:lnTo>
                <a:lnTo>
                  <a:pt x="1322" y="258"/>
                </a:lnTo>
                <a:lnTo>
                  <a:pt x="1330" y="258"/>
                </a:lnTo>
                <a:lnTo>
                  <a:pt x="1336" y="256"/>
                </a:lnTo>
                <a:lnTo>
                  <a:pt x="1342" y="255"/>
                </a:lnTo>
                <a:lnTo>
                  <a:pt x="1346" y="252"/>
                </a:lnTo>
                <a:lnTo>
                  <a:pt x="1349" y="248"/>
                </a:lnTo>
                <a:lnTo>
                  <a:pt x="1350" y="244"/>
                </a:lnTo>
                <a:lnTo>
                  <a:pt x="1352" y="241"/>
                </a:lnTo>
                <a:lnTo>
                  <a:pt x="1352" y="238"/>
                </a:lnTo>
                <a:lnTo>
                  <a:pt x="1352" y="231"/>
                </a:lnTo>
                <a:lnTo>
                  <a:pt x="1352" y="106"/>
                </a:lnTo>
                <a:lnTo>
                  <a:pt x="1337" y="106"/>
                </a:lnTo>
                <a:lnTo>
                  <a:pt x="1337" y="72"/>
                </a:lnTo>
                <a:lnTo>
                  <a:pt x="1402" y="72"/>
                </a:lnTo>
                <a:lnTo>
                  <a:pt x="1402" y="227"/>
                </a:lnTo>
                <a:lnTo>
                  <a:pt x="1402" y="239"/>
                </a:lnTo>
                <a:lnTo>
                  <a:pt x="1401" y="251"/>
                </a:lnTo>
                <a:lnTo>
                  <a:pt x="1398" y="261"/>
                </a:lnTo>
                <a:lnTo>
                  <a:pt x="1395" y="269"/>
                </a:lnTo>
                <a:lnTo>
                  <a:pt x="1391" y="276"/>
                </a:lnTo>
                <a:lnTo>
                  <a:pt x="1387" y="282"/>
                </a:lnTo>
                <a:lnTo>
                  <a:pt x="1381" y="287"/>
                </a:lnTo>
                <a:lnTo>
                  <a:pt x="1374" y="292"/>
                </a:lnTo>
                <a:close/>
                <a:moveTo>
                  <a:pt x="1949" y="196"/>
                </a:moveTo>
                <a:lnTo>
                  <a:pt x="1965" y="196"/>
                </a:lnTo>
                <a:lnTo>
                  <a:pt x="1965" y="230"/>
                </a:lnTo>
                <a:lnTo>
                  <a:pt x="1883" y="230"/>
                </a:lnTo>
                <a:lnTo>
                  <a:pt x="1883" y="196"/>
                </a:lnTo>
                <a:lnTo>
                  <a:pt x="1898" y="196"/>
                </a:lnTo>
                <a:lnTo>
                  <a:pt x="1898" y="106"/>
                </a:lnTo>
                <a:lnTo>
                  <a:pt x="1883" y="106"/>
                </a:lnTo>
                <a:lnTo>
                  <a:pt x="1883" y="72"/>
                </a:lnTo>
                <a:lnTo>
                  <a:pt x="1949" y="72"/>
                </a:lnTo>
                <a:lnTo>
                  <a:pt x="1949" y="196"/>
                </a:lnTo>
                <a:close/>
                <a:moveTo>
                  <a:pt x="2124" y="86"/>
                </a:moveTo>
                <a:lnTo>
                  <a:pt x="2127" y="90"/>
                </a:lnTo>
                <a:lnTo>
                  <a:pt x="2129" y="94"/>
                </a:lnTo>
                <a:lnTo>
                  <a:pt x="2133" y="104"/>
                </a:lnTo>
                <a:lnTo>
                  <a:pt x="2134" y="110"/>
                </a:lnTo>
                <a:lnTo>
                  <a:pt x="2136" y="115"/>
                </a:lnTo>
                <a:lnTo>
                  <a:pt x="2136" y="129"/>
                </a:lnTo>
                <a:lnTo>
                  <a:pt x="2136" y="196"/>
                </a:lnTo>
                <a:lnTo>
                  <a:pt x="2153" y="196"/>
                </a:lnTo>
                <a:lnTo>
                  <a:pt x="2153" y="230"/>
                </a:lnTo>
                <a:lnTo>
                  <a:pt x="2086" y="230"/>
                </a:lnTo>
                <a:lnTo>
                  <a:pt x="2086" y="137"/>
                </a:lnTo>
                <a:lnTo>
                  <a:pt x="2085" y="125"/>
                </a:lnTo>
                <a:lnTo>
                  <a:pt x="2083" y="121"/>
                </a:lnTo>
                <a:lnTo>
                  <a:pt x="2082" y="118"/>
                </a:lnTo>
                <a:lnTo>
                  <a:pt x="2080" y="115"/>
                </a:lnTo>
                <a:lnTo>
                  <a:pt x="2078" y="114"/>
                </a:lnTo>
                <a:lnTo>
                  <a:pt x="2075" y="113"/>
                </a:lnTo>
                <a:lnTo>
                  <a:pt x="2071" y="113"/>
                </a:lnTo>
                <a:lnTo>
                  <a:pt x="2064" y="113"/>
                </a:lnTo>
                <a:lnTo>
                  <a:pt x="2056" y="115"/>
                </a:lnTo>
                <a:lnTo>
                  <a:pt x="2054" y="117"/>
                </a:lnTo>
                <a:lnTo>
                  <a:pt x="2049" y="118"/>
                </a:lnTo>
                <a:lnTo>
                  <a:pt x="2042" y="122"/>
                </a:lnTo>
                <a:lnTo>
                  <a:pt x="2042" y="196"/>
                </a:lnTo>
                <a:lnTo>
                  <a:pt x="2056" y="196"/>
                </a:lnTo>
                <a:lnTo>
                  <a:pt x="2056" y="230"/>
                </a:lnTo>
                <a:lnTo>
                  <a:pt x="1979" y="230"/>
                </a:lnTo>
                <a:lnTo>
                  <a:pt x="1979" y="196"/>
                </a:lnTo>
                <a:lnTo>
                  <a:pt x="1993" y="196"/>
                </a:lnTo>
                <a:lnTo>
                  <a:pt x="1993" y="106"/>
                </a:lnTo>
                <a:lnTo>
                  <a:pt x="1979" y="106"/>
                </a:lnTo>
                <a:lnTo>
                  <a:pt x="1979" y="72"/>
                </a:lnTo>
                <a:lnTo>
                  <a:pt x="2042" y="72"/>
                </a:lnTo>
                <a:lnTo>
                  <a:pt x="2042" y="87"/>
                </a:lnTo>
                <a:lnTo>
                  <a:pt x="2054" y="80"/>
                </a:lnTo>
                <a:lnTo>
                  <a:pt x="2059" y="77"/>
                </a:lnTo>
                <a:lnTo>
                  <a:pt x="2065" y="74"/>
                </a:lnTo>
                <a:lnTo>
                  <a:pt x="2071" y="72"/>
                </a:lnTo>
                <a:lnTo>
                  <a:pt x="2076" y="70"/>
                </a:lnTo>
                <a:lnTo>
                  <a:pt x="2088" y="70"/>
                </a:lnTo>
                <a:lnTo>
                  <a:pt x="2099" y="70"/>
                </a:lnTo>
                <a:lnTo>
                  <a:pt x="2104" y="72"/>
                </a:lnTo>
                <a:lnTo>
                  <a:pt x="2109" y="74"/>
                </a:lnTo>
                <a:lnTo>
                  <a:pt x="2117" y="79"/>
                </a:lnTo>
                <a:lnTo>
                  <a:pt x="2124" y="86"/>
                </a:lnTo>
                <a:close/>
                <a:moveTo>
                  <a:pt x="356" y="196"/>
                </a:moveTo>
                <a:lnTo>
                  <a:pt x="371" y="196"/>
                </a:lnTo>
                <a:lnTo>
                  <a:pt x="371" y="230"/>
                </a:lnTo>
                <a:lnTo>
                  <a:pt x="322" y="230"/>
                </a:lnTo>
                <a:lnTo>
                  <a:pt x="268" y="155"/>
                </a:lnTo>
                <a:lnTo>
                  <a:pt x="268" y="196"/>
                </a:lnTo>
                <a:lnTo>
                  <a:pt x="281" y="196"/>
                </a:lnTo>
                <a:lnTo>
                  <a:pt x="281" y="230"/>
                </a:lnTo>
                <a:lnTo>
                  <a:pt x="202" y="230"/>
                </a:lnTo>
                <a:lnTo>
                  <a:pt x="202" y="196"/>
                </a:lnTo>
                <a:lnTo>
                  <a:pt x="217" y="196"/>
                </a:lnTo>
                <a:lnTo>
                  <a:pt x="217" y="38"/>
                </a:lnTo>
                <a:lnTo>
                  <a:pt x="202" y="38"/>
                </a:lnTo>
                <a:lnTo>
                  <a:pt x="202" y="5"/>
                </a:lnTo>
                <a:lnTo>
                  <a:pt x="268" y="5"/>
                </a:lnTo>
                <a:lnTo>
                  <a:pt x="268" y="142"/>
                </a:lnTo>
                <a:lnTo>
                  <a:pt x="309" y="100"/>
                </a:lnTo>
                <a:lnTo>
                  <a:pt x="291" y="100"/>
                </a:lnTo>
                <a:lnTo>
                  <a:pt x="291" y="72"/>
                </a:lnTo>
                <a:lnTo>
                  <a:pt x="363" y="72"/>
                </a:lnTo>
                <a:lnTo>
                  <a:pt x="363" y="100"/>
                </a:lnTo>
                <a:lnTo>
                  <a:pt x="351" y="100"/>
                </a:lnTo>
                <a:lnTo>
                  <a:pt x="315" y="138"/>
                </a:lnTo>
                <a:lnTo>
                  <a:pt x="356" y="196"/>
                </a:lnTo>
                <a:close/>
                <a:moveTo>
                  <a:pt x="656" y="172"/>
                </a:moveTo>
                <a:lnTo>
                  <a:pt x="656" y="131"/>
                </a:lnTo>
                <a:lnTo>
                  <a:pt x="654" y="125"/>
                </a:lnTo>
                <a:lnTo>
                  <a:pt x="651" y="121"/>
                </a:lnTo>
                <a:lnTo>
                  <a:pt x="649" y="118"/>
                </a:lnTo>
                <a:lnTo>
                  <a:pt x="647" y="117"/>
                </a:lnTo>
                <a:lnTo>
                  <a:pt x="644" y="114"/>
                </a:lnTo>
                <a:lnTo>
                  <a:pt x="641" y="113"/>
                </a:lnTo>
                <a:lnTo>
                  <a:pt x="637" y="111"/>
                </a:lnTo>
                <a:lnTo>
                  <a:pt x="634" y="110"/>
                </a:lnTo>
                <a:lnTo>
                  <a:pt x="627" y="110"/>
                </a:lnTo>
                <a:lnTo>
                  <a:pt x="620" y="110"/>
                </a:lnTo>
                <a:lnTo>
                  <a:pt x="615" y="111"/>
                </a:lnTo>
                <a:lnTo>
                  <a:pt x="613" y="113"/>
                </a:lnTo>
                <a:lnTo>
                  <a:pt x="607" y="117"/>
                </a:lnTo>
                <a:lnTo>
                  <a:pt x="601" y="121"/>
                </a:lnTo>
                <a:lnTo>
                  <a:pt x="599" y="128"/>
                </a:lnTo>
                <a:lnTo>
                  <a:pt x="596" y="135"/>
                </a:lnTo>
                <a:lnTo>
                  <a:pt x="593" y="142"/>
                </a:lnTo>
                <a:lnTo>
                  <a:pt x="593" y="151"/>
                </a:lnTo>
                <a:lnTo>
                  <a:pt x="593" y="159"/>
                </a:lnTo>
                <a:lnTo>
                  <a:pt x="596" y="168"/>
                </a:lnTo>
                <a:lnTo>
                  <a:pt x="599" y="175"/>
                </a:lnTo>
                <a:lnTo>
                  <a:pt x="601" y="182"/>
                </a:lnTo>
                <a:lnTo>
                  <a:pt x="604" y="184"/>
                </a:lnTo>
                <a:lnTo>
                  <a:pt x="607" y="186"/>
                </a:lnTo>
                <a:lnTo>
                  <a:pt x="613" y="190"/>
                </a:lnTo>
                <a:lnTo>
                  <a:pt x="615" y="192"/>
                </a:lnTo>
                <a:lnTo>
                  <a:pt x="620" y="192"/>
                </a:lnTo>
                <a:lnTo>
                  <a:pt x="627" y="193"/>
                </a:lnTo>
                <a:lnTo>
                  <a:pt x="634" y="192"/>
                </a:lnTo>
                <a:lnTo>
                  <a:pt x="638" y="192"/>
                </a:lnTo>
                <a:lnTo>
                  <a:pt x="641" y="190"/>
                </a:lnTo>
                <a:lnTo>
                  <a:pt x="647" y="186"/>
                </a:lnTo>
                <a:lnTo>
                  <a:pt x="652" y="182"/>
                </a:lnTo>
                <a:lnTo>
                  <a:pt x="655" y="177"/>
                </a:lnTo>
                <a:lnTo>
                  <a:pt x="656" y="172"/>
                </a:lnTo>
                <a:close/>
                <a:moveTo>
                  <a:pt x="704" y="196"/>
                </a:moveTo>
                <a:lnTo>
                  <a:pt x="720" y="196"/>
                </a:lnTo>
                <a:lnTo>
                  <a:pt x="720" y="230"/>
                </a:lnTo>
                <a:lnTo>
                  <a:pt x="656" y="230"/>
                </a:lnTo>
                <a:lnTo>
                  <a:pt x="656" y="211"/>
                </a:lnTo>
                <a:lnTo>
                  <a:pt x="652" y="215"/>
                </a:lnTo>
                <a:lnTo>
                  <a:pt x="647" y="221"/>
                </a:lnTo>
                <a:lnTo>
                  <a:pt x="635" y="227"/>
                </a:lnTo>
                <a:lnTo>
                  <a:pt x="630" y="230"/>
                </a:lnTo>
                <a:lnTo>
                  <a:pt x="624" y="231"/>
                </a:lnTo>
                <a:lnTo>
                  <a:pt x="618" y="232"/>
                </a:lnTo>
                <a:lnTo>
                  <a:pt x="613" y="232"/>
                </a:lnTo>
                <a:lnTo>
                  <a:pt x="604" y="231"/>
                </a:lnTo>
                <a:lnTo>
                  <a:pt x="600" y="231"/>
                </a:lnTo>
                <a:lnTo>
                  <a:pt x="596" y="230"/>
                </a:lnTo>
                <a:lnTo>
                  <a:pt x="587" y="227"/>
                </a:lnTo>
                <a:lnTo>
                  <a:pt x="580" y="221"/>
                </a:lnTo>
                <a:lnTo>
                  <a:pt x="573" y="215"/>
                </a:lnTo>
                <a:lnTo>
                  <a:pt x="566" y="208"/>
                </a:lnTo>
                <a:lnTo>
                  <a:pt x="562" y="201"/>
                </a:lnTo>
                <a:lnTo>
                  <a:pt x="558" y="193"/>
                </a:lnTo>
                <a:lnTo>
                  <a:pt x="553" y="183"/>
                </a:lnTo>
                <a:lnTo>
                  <a:pt x="550" y="173"/>
                </a:lnTo>
                <a:lnTo>
                  <a:pt x="549" y="162"/>
                </a:lnTo>
                <a:lnTo>
                  <a:pt x="549" y="151"/>
                </a:lnTo>
                <a:lnTo>
                  <a:pt x="549" y="139"/>
                </a:lnTo>
                <a:lnTo>
                  <a:pt x="550" y="128"/>
                </a:lnTo>
                <a:lnTo>
                  <a:pt x="553" y="118"/>
                </a:lnTo>
                <a:lnTo>
                  <a:pt x="558" y="108"/>
                </a:lnTo>
                <a:lnTo>
                  <a:pt x="562" y="100"/>
                </a:lnTo>
                <a:lnTo>
                  <a:pt x="567" y="91"/>
                </a:lnTo>
                <a:lnTo>
                  <a:pt x="570" y="89"/>
                </a:lnTo>
                <a:lnTo>
                  <a:pt x="573" y="86"/>
                </a:lnTo>
                <a:lnTo>
                  <a:pt x="580" y="80"/>
                </a:lnTo>
                <a:lnTo>
                  <a:pt x="587" y="74"/>
                </a:lnTo>
                <a:lnTo>
                  <a:pt x="591" y="73"/>
                </a:lnTo>
                <a:lnTo>
                  <a:pt x="596" y="72"/>
                </a:lnTo>
                <a:lnTo>
                  <a:pt x="604" y="70"/>
                </a:lnTo>
                <a:lnTo>
                  <a:pt x="614" y="69"/>
                </a:lnTo>
                <a:lnTo>
                  <a:pt x="620" y="70"/>
                </a:lnTo>
                <a:lnTo>
                  <a:pt x="625" y="70"/>
                </a:lnTo>
                <a:lnTo>
                  <a:pt x="632" y="73"/>
                </a:lnTo>
                <a:lnTo>
                  <a:pt x="637" y="76"/>
                </a:lnTo>
                <a:lnTo>
                  <a:pt x="642" y="79"/>
                </a:lnTo>
                <a:lnTo>
                  <a:pt x="648" y="83"/>
                </a:lnTo>
                <a:lnTo>
                  <a:pt x="652" y="87"/>
                </a:lnTo>
                <a:lnTo>
                  <a:pt x="656" y="93"/>
                </a:lnTo>
                <a:lnTo>
                  <a:pt x="656" y="72"/>
                </a:lnTo>
                <a:lnTo>
                  <a:pt x="719" y="72"/>
                </a:lnTo>
                <a:lnTo>
                  <a:pt x="719" y="106"/>
                </a:lnTo>
                <a:lnTo>
                  <a:pt x="704" y="106"/>
                </a:lnTo>
                <a:lnTo>
                  <a:pt x="704" y="196"/>
                </a:lnTo>
                <a:close/>
                <a:moveTo>
                  <a:pt x="1921" y="55"/>
                </a:moveTo>
                <a:lnTo>
                  <a:pt x="1915" y="55"/>
                </a:lnTo>
                <a:lnTo>
                  <a:pt x="1910" y="52"/>
                </a:lnTo>
                <a:lnTo>
                  <a:pt x="1905" y="51"/>
                </a:lnTo>
                <a:lnTo>
                  <a:pt x="1901" y="46"/>
                </a:lnTo>
                <a:lnTo>
                  <a:pt x="1897" y="42"/>
                </a:lnTo>
                <a:lnTo>
                  <a:pt x="1894" y="38"/>
                </a:lnTo>
                <a:lnTo>
                  <a:pt x="1893" y="32"/>
                </a:lnTo>
                <a:lnTo>
                  <a:pt x="1893" y="27"/>
                </a:lnTo>
                <a:lnTo>
                  <a:pt x="1893" y="21"/>
                </a:lnTo>
                <a:lnTo>
                  <a:pt x="1894" y="17"/>
                </a:lnTo>
                <a:lnTo>
                  <a:pt x="1897" y="11"/>
                </a:lnTo>
                <a:lnTo>
                  <a:pt x="1901" y="7"/>
                </a:lnTo>
                <a:lnTo>
                  <a:pt x="1905" y="4"/>
                </a:lnTo>
                <a:lnTo>
                  <a:pt x="1910" y="1"/>
                </a:lnTo>
                <a:lnTo>
                  <a:pt x="1915" y="0"/>
                </a:lnTo>
                <a:lnTo>
                  <a:pt x="1921" y="0"/>
                </a:lnTo>
                <a:lnTo>
                  <a:pt x="1926" y="0"/>
                </a:lnTo>
                <a:lnTo>
                  <a:pt x="1931" y="1"/>
                </a:lnTo>
                <a:lnTo>
                  <a:pt x="1936" y="4"/>
                </a:lnTo>
                <a:lnTo>
                  <a:pt x="1939" y="7"/>
                </a:lnTo>
                <a:lnTo>
                  <a:pt x="1943" y="11"/>
                </a:lnTo>
                <a:lnTo>
                  <a:pt x="1946" y="17"/>
                </a:lnTo>
                <a:lnTo>
                  <a:pt x="1948" y="21"/>
                </a:lnTo>
                <a:lnTo>
                  <a:pt x="1948" y="27"/>
                </a:lnTo>
                <a:lnTo>
                  <a:pt x="1948" y="32"/>
                </a:lnTo>
                <a:lnTo>
                  <a:pt x="1946" y="38"/>
                </a:lnTo>
                <a:lnTo>
                  <a:pt x="1943" y="42"/>
                </a:lnTo>
                <a:lnTo>
                  <a:pt x="1939" y="46"/>
                </a:lnTo>
                <a:lnTo>
                  <a:pt x="1936" y="51"/>
                </a:lnTo>
                <a:lnTo>
                  <a:pt x="1931" y="52"/>
                </a:lnTo>
                <a:lnTo>
                  <a:pt x="1926" y="55"/>
                </a:lnTo>
                <a:lnTo>
                  <a:pt x="1921" y="55"/>
                </a:lnTo>
                <a:close/>
                <a:moveTo>
                  <a:pt x="0" y="4"/>
                </a:moveTo>
                <a:lnTo>
                  <a:pt x="93" y="4"/>
                </a:lnTo>
                <a:lnTo>
                  <a:pt x="93" y="38"/>
                </a:lnTo>
                <a:lnTo>
                  <a:pt x="76" y="38"/>
                </a:lnTo>
                <a:lnTo>
                  <a:pt x="76" y="196"/>
                </a:lnTo>
                <a:lnTo>
                  <a:pt x="93" y="196"/>
                </a:lnTo>
                <a:lnTo>
                  <a:pt x="93" y="230"/>
                </a:lnTo>
                <a:lnTo>
                  <a:pt x="0" y="230"/>
                </a:lnTo>
                <a:lnTo>
                  <a:pt x="0" y="196"/>
                </a:lnTo>
                <a:lnTo>
                  <a:pt x="18" y="196"/>
                </a:lnTo>
                <a:lnTo>
                  <a:pt x="18" y="38"/>
                </a:lnTo>
                <a:lnTo>
                  <a:pt x="0" y="38"/>
                </a:lnTo>
                <a:lnTo>
                  <a:pt x="0" y="4"/>
                </a:lnTo>
                <a:close/>
                <a:moveTo>
                  <a:pt x="1674" y="196"/>
                </a:moveTo>
                <a:lnTo>
                  <a:pt x="1689" y="196"/>
                </a:lnTo>
                <a:lnTo>
                  <a:pt x="1689" y="230"/>
                </a:lnTo>
                <a:lnTo>
                  <a:pt x="1609" y="230"/>
                </a:lnTo>
                <a:lnTo>
                  <a:pt x="1609" y="196"/>
                </a:lnTo>
                <a:lnTo>
                  <a:pt x="1624" y="196"/>
                </a:lnTo>
                <a:lnTo>
                  <a:pt x="1624" y="38"/>
                </a:lnTo>
                <a:lnTo>
                  <a:pt x="1609" y="38"/>
                </a:lnTo>
                <a:lnTo>
                  <a:pt x="1609" y="5"/>
                </a:lnTo>
                <a:lnTo>
                  <a:pt x="1674" y="5"/>
                </a:lnTo>
                <a:lnTo>
                  <a:pt x="1674" y="196"/>
                </a:lnTo>
                <a:close/>
                <a:moveTo>
                  <a:pt x="1528" y="172"/>
                </a:moveTo>
                <a:lnTo>
                  <a:pt x="1528" y="131"/>
                </a:lnTo>
                <a:lnTo>
                  <a:pt x="1527" y="125"/>
                </a:lnTo>
                <a:lnTo>
                  <a:pt x="1524" y="121"/>
                </a:lnTo>
                <a:lnTo>
                  <a:pt x="1521" y="118"/>
                </a:lnTo>
                <a:lnTo>
                  <a:pt x="1518" y="117"/>
                </a:lnTo>
                <a:lnTo>
                  <a:pt x="1515" y="114"/>
                </a:lnTo>
                <a:lnTo>
                  <a:pt x="1513" y="113"/>
                </a:lnTo>
                <a:lnTo>
                  <a:pt x="1510" y="111"/>
                </a:lnTo>
                <a:lnTo>
                  <a:pt x="1505" y="110"/>
                </a:lnTo>
                <a:lnTo>
                  <a:pt x="1498" y="110"/>
                </a:lnTo>
                <a:lnTo>
                  <a:pt x="1491" y="110"/>
                </a:lnTo>
                <a:lnTo>
                  <a:pt x="1489" y="111"/>
                </a:lnTo>
                <a:lnTo>
                  <a:pt x="1484" y="113"/>
                </a:lnTo>
                <a:lnTo>
                  <a:pt x="1479" y="117"/>
                </a:lnTo>
                <a:lnTo>
                  <a:pt x="1474" y="121"/>
                </a:lnTo>
                <a:lnTo>
                  <a:pt x="1470" y="128"/>
                </a:lnTo>
                <a:lnTo>
                  <a:pt x="1467" y="135"/>
                </a:lnTo>
                <a:lnTo>
                  <a:pt x="1466" y="142"/>
                </a:lnTo>
                <a:lnTo>
                  <a:pt x="1465" y="151"/>
                </a:lnTo>
                <a:lnTo>
                  <a:pt x="1466" y="159"/>
                </a:lnTo>
                <a:lnTo>
                  <a:pt x="1467" y="168"/>
                </a:lnTo>
                <a:lnTo>
                  <a:pt x="1470" y="175"/>
                </a:lnTo>
                <a:lnTo>
                  <a:pt x="1474" y="182"/>
                </a:lnTo>
                <a:lnTo>
                  <a:pt x="1476" y="184"/>
                </a:lnTo>
                <a:lnTo>
                  <a:pt x="1479" y="186"/>
                </a:lnTo>
                <a:lnTo>
                  <a:pt x="1484" y="190"/>
                </a:lnTo>
                <a:lnTo>
                  <a:pt x="1489" y="192"/>
                </a:lnTo>
                <a:lnTo>
                  <a:pt x="1491" y="192"/>
                </a:lnTo>
                <a:lnTo>
                  <a:pt x="1498" y="193"/>
                </a:lnTo>
                <a:lnTo>
                  <a:pt x="1507" y="192"/>
                </a:lnTo>
                <a:lnTo>
                  <a:pt x="1510" y="192"/>
                </a:lnTo>
                <a:lnTo>
                  <a:pt x="1513" y="190"/>
                </a:lnTo>
                <a:lnTo>
                  <a:pt x="1518" y="186"/>
                </a:lnTo>
                <a:lnTo>
                  <a:pt x="1524" y="182"/>
                </a:lnTo>
                <a:lnTo>
                  <a:pt x="1527" y="177"/>
                </a:lnTo>
                <a:lnTo>
                  <a:pt x="1528" y="172"/>
                </a:lnTo>
                <a:close/>
                <a:moveTo>
                  <a:pt x="1576" y="196"/>
                </a:moveTo>
                <a:lnTo>
                  <a:pt x="1592" y="196"/>
                </a:lnTo>
                <a:lnTo>
                  <a:pt x="1592" y="230"/>
                </a:lnTo>
                <a:lnTo>
                  <a:pt x="1530" y="230"/>
                </a:lnTo>
                <a:lnTo>
                  <a:pt x="1530" y="211"/>
                </a:lnTo>
                <a:lnTo>
                  <a:pt x="1524" y="215"/>
                </a:lnTo>
                <a:lnTo>
                  <a:pt x="1518" y="221"/>
                </a:lnTo>
                <a:lnTo>
                  <a:pt x="1508" y="227"/>
                </a:lnTo>
                <a:lnTo>
                  <a:pt x="1503" y="230"/>
                </a:lnTo>
                <a:lnTo>
                  <a:pt x="1497" y="231"/>
                </a:lnTo>
                <a:lnTo>
                  <a:pt x="1491" y="232"/>
                </a:lnTo>
                <a:lnTo>
                  <a:pt x="1486" y="232"/>
                </a:lnTo>
                <a:lnTo>
                  <a:pt x="1476" y="231"/>
                </a:lnTo>
                <a:lnTo>
                  <a:pt x="1472" y="231"/>
                </a:lnTo>
                <a:lnTo>
                  <a:pt x="1467" y="230"/>
                </a:lnTo>
                <a:lnTo>
                  <a:pt x="1459" y="227"/>
                </a:lnTo>
                <a:lnTo>
                  <a:pt x="1452" y="221"/>
                </a:lnTo>
                <a:lnTo>
                  <a:pt x="1445" y="215"/>
                </a:lnTo>
                <a:lnTo>
                  <a:pt x="1439" y="208"/>
                </a:lnTo>
                <a:lnTo>
                  <a:pt x="1433" y="201"/>
                </a:lnTo>
                <a:lnTo>
                  <a:pt x="1429" y="193"/>
                </a:lnTo>
                <a:lnTo>
                  <a:pt x="1425" y="183"/>
                </a:lnTo>
                <a:lnTo>
                  <a:pt x="1424" y="173"/>
                </a:lnTo>
                <a:lnTo>
                  <a:pt x="1421" y="162"/>
                </a:lnTo>
                <a:lnTo>
                  <a:pt x="1421" y="151"/>
                </a:lnTo>
                <a:lnTo>
                  <a:pt x="1421" y="139"/>
                </a:lnTo>
                <a:lnTo>
                  <a:pt x="1424" y="128"/>
                </a:lnTo>
                <a:lnTo>
                  <a:pt x="1425" y="118"/>
                </a:lnTo>
                <a:lnTo>
                  <a:pt x="1429" y="108"/>
                </a:lnTo>
                <a:lnTo>
                  <a:pt x="1433" y="100"/>
                </a:lnTo>
                <a:lnTo>
                  <a:pt x="1439" y="91"/>
                </a:lnTo>
                <a:lnTo>
                  <a:pt x="1442" y="89"/>
                </a:lnTo>
                <a:lnTo>
                  <a:pt x="1445" y="86"/>
                </a:lnTo>
                <a:lnTo>
                  <a:pt x="1452" y="80"/>
                </a:lnTo>
                <a:lnTo>
                  <a:pt x="1460" y="74"/>
                </a:lnTo>
                <a:lnTo>
                  <a:pt x="1465" y="73"/>
                </a:lnTo>
                <a:lnTo>
                  <a:pt x="1467" y="72"/>
                </a:lnTo>
                <a:lnTo>
                  <a:pt x="1477" y="70"/>
                </a:lnTo>
                <a:lnTo>
                  <a:pt x="1486" y="69"/>
                </a:lnTo>
                <a:lnTo>
                  <a:pt x="1491" y="70"/>
                </a:lnTo>
                <a:lnTo>
                  <a:pt x="1498" y="70"/>
                </a:lnTo>
                <a:lnTo>
                  <a:pt x="1504" y="73"/>
                </a:lnTo>
                <a:lnTo>
                  <a:pt x="1510" y="76"/>
                </a:lnTo>
                <a:lnTo>
                  <a:pt x="1515" y="79"/>
                </a:lnTo>
                <a:lnTo>
                  <a:pt x="1520" y="83"/>
                </a:lnTo>
                <a:lnTo>
                  <a:pt x="1524" y="87"/>
                </a:lnTo>
                <a:lnTo>
                  <a:pt x="1530" y="93"/>
                </a:lnTo>
                <a:lnTo>
                  <a:pt x="1528" y="72"/>
                </a:lnTo>
                <a:lnTo>
                  <a:pt x="1590" y="72"/>
                </a:lnTo>
                <a:lnTo>
                  <a:pt x="1590" y="106"/>
                </a:lnTo>
                <a:lnTo>
                  <a:pt x="1576" y="106"/>
                </a:lnTo>
                <a:lnTo>
                  <a:pt x="1576" y="196"/>
                </a:lnTo>
                <a:close/>
                <a:moveTo>
                  <a:pt x="1804" y="172"/>
                </a:moveTo>
                <a:lnTo>
                  <a:pt x="1804" y="131"/>
                </a:lnTo>
                <a:lnTo>
                  <a:pt x="1801" y="125"/>
                </a:lnTo>
                <a:lnTo>
                  <a:pt x="1798" y="121"/>
                </a:lnTo>
                <a:lnTo>
                  <a:pt x="1795" y="118"/>
                </a:lnTo>
                <a:lnTo>
                  <a:pt x="1794" y="117"/>
                </a:lnTo>
                <a:lnTo>
                  <a:pt x="1791" y="114"/>
                </a:lnTo>
                <a:lnTo>
                  <a:pt x="1787" y="113"/>
                </a:lnTo>
                <a:lnTo>
                  <a:pt x="1784" y="111"/>
                </a:lnTo>
                <a:lnTo>
                  <a:pt x="1781" y="110"/>
                </a:lnTo>
                <a:lnTo>
                  <a:pt x="1773" y="110"/>
                </a:lnTo>
                <a:lnTo>
                  <a:pt x="1765" y="110"/>
                </a:lnTo>
                <a:lnTo>
                  <a:pt x="1763" y="111"/>
                </a:lnTo>
                <a:lnTo>
                  <a:pt x="1760" y="113"/>
                </a:lnTo>
                <a:lnTo>
                  <a:pt x="1754" y="117"/>
                </a:lnTo>
                <a:lnTo>
                  <a:pt x="1748" y="121"/>
                </a:lnTo>
                <a:lnTo>
                  <a:pt x="1744" y="128"/>
                </a:lnTo>
                <a:lnTo>
                  <a:pt x="1741" y="135"/>
                </a:lnTo>
                <a:lnTo>
                  <a:pt x="1740" y="142"/>
                </a:lnTo>
                <a:lnTo>
                  <a:pt x="1740" y="151"/>
                </a:lnTo>
                <a:lnTo>
                  <a:pt x="1740" y="159"/>
                </a:lnTo>
                <a:lnTo>
                  <a:pt x="1741" y="168"/>
                </a:lnTo>
                <a:lnTo>
                  <a:pt x="1744" y="175"/>
                </a:lnTo>
                <a:lnTo>
                  <a:pt x="1748" y="182"/>
                </a:lnTo>
                <a:lnTo>
                  <a:pt x="1751" y="184"/>
                </a:lnTo>
                <a:lnTo>
                  <a:pt x="1754" y="186"/>
                </a:lnTo>
                <a:lnTo>
                  <a:pt x="1760" y="190"/>
                </a:lnTo>
                <a:lnTo>
                  <a:pt x="1763" y="192"/>
                </a:lnTo>
                <a:lnTo>
                  <a:pt x="1765" y="192"/>
                </a:lnTo>
                <a:lnTo>
                  <a:pt x="1774" y="193"/>
                </a:lnTo>
                <a:lnTo>
                  <a:pt x="1781" y="192"/>
                </a:lnTo>
                <a:lnTo>
                  <a:pt x="1784" y="192"/>
                </a:lnTo>
                <a:lnTo>
                  <a:pt x="1788" y="190"/>
                </a:lnTo>
                <a:lnTo>
                  <a:pt x="1794" y="186"/>
                </a:lnTo>
                <a:lnTo>
                  <a:pt x="1798" y="182"/>
                </a:lnTo>
                <a:lnTo>
                  <a:pt x="1801" y="177"/>
                </a:lnTo>
                <a:lnTo>
                  <a:pt x="1804" y="172"/>
                </a:lnTo>
                <a:close/>
                <a:moveTo>
                  <a:pt x="1850" y="196"/>
                </a:moveTo>
                <a:lnTo>
                  <a:pt x="1866" y="196"/>
                </a:lnTo>
                <a:lnTo>
                  <a:pt x="1866" y="230"/>
                </a:lnTo>
                <a:lnTo>
                  <a:pt x="1804" y="230"/>
                </a:lnTo>
                <a:lnTo>
                  <a:pt x="1804" y="211"/>
                </a:lnTo>
                <a:lnTo>
                  <a:pt x="1798" y="215"/>
                </a:lnTo>
                <a:lnTo>
                  <a:pt x="1794" y="221"/>
                </a:lnTo>
                <a:lnTo>
                  <a:pt x="1782" y="227"/>
                </a:lnTo>
                <a:lnTo>
                  <a:pt x="1777" y="230"/>
                </a:lnTo>
                <a:lnTo>
                  <a:pt x="1771" y="231"/>
                </a:lnTo>
                <a:lnTo>
                  <a:pt x="1765" y="232"/>
                </a:lnTo>
                <a:lnTo>
                  <a:pt x="1760" y="232"/>
                </a:lnTo>
                <a:lnTo>
                  <a:pt x="1751" y="231"/>
                </a:lnTo>
                <a:lnTo>
                  <a:pt x="1746" y="231"/>
                </a:lnTo>
                <a:lnTo>
                  <a:pt x="1741" y="230"/>
                </a:lnTo>
                <a:lnTo>
                  <a:pt x="1734" y="227"/>
                </a:lnTo>
                <a:lnTo>
                  <a:pt x="1726" y="221"/>
                </a:lnTo>
                <a:lnTo>
                  <a:pt x="1719" y="215"/>
                </a:lnTo>
                <a:lnTo>
                  <a:pt x="1713" y="208"/>
                </a:lnTo>
                <a:lnTo>
                  <a:pt x="1708" y="201"/>
                </a:lnTo>
                <a:lnTo>
                  <a:pt x="1703" y="193"/>
                </a:lnTo>
                <a:lnTo>
                  <a:pt x="1700" y="183"/>
                </a:lnTo>
                <a:lnTo>
                  <a:pt x="1698" y="173"/>
                </a:lnTo>
                <a:lnTo>
                  <a:pt x="1696" y="162"/>
                </a:lnTo>
                <a:lnTo>
                  <a:pt x="1695" y="151"/>
                </a:lnTo>
                <a:lnTo>
                  <a:pt x="1696" y="139"/>
                </a:lnTo>
                <a:lnTo>
                  <a:pt x="1698" y="128"/>
                </a:lnTo>
                <a:lnTo>
                  <a:pt x="1700" y="118"/>
                </a:lnTo>
                <a:lnTo>
                  <a:pt x="1703" y="108"/>
                </a:lnTo>
                <a:lnTo>
                  <a:pt x="1708" y="100"/>
                </a:lnTo>
                <a:lnTo>
                  <a:pt x="1713" y="91"/>
                </a:lnTo>
                <a:lnTo>
                  <a:pt x="1716" y="89"/>
                </a:lnTo>
                <a:lnTo>
                  <a:pt x="1720" y="86"/>
                </a:lnTo>
                <a:lnTo>
                  <a:pt x="1727" y="80"/>
                </a:lnTo>
                <a:lnTo>
                  <a:pt x="1734" y="74"/>
                </a:lnTo>
                <a:lnTo>
                  <a:pt x="1739" y="73"/>
                </a:lnTo>
                <a:lnTo>
                  <a:pt x="1743" y="72"/>
                </a:lnTo>
                <a:lnTo>
                  <a:pt x="1751" y="70"/>
                </a:lnTo>
                <a:lnTo>
                  <a:pt x="1760" y="69"/>
                </a:lnTo>
                <a:lnTo>
                  <a:pt x="1767" y="70"/>
                </a:lnTo>
                <a:lnTo>
                  <a:pt x="1773" y="70"/>
                </a:lnTo>
                <a:lnTo>
                  <a:pt x="1778" y="73"/>
                </a:lnTo>
                <a:lnTo>
                  <a:pt x="1784" y="76"/>
                </a:lnTo>
                <a:lnTo>
                  <a:pt x="1789" y="79"/>
                </a:lnTo>
                <a:lnTo>
                  <a:pt x="1794" y="83"/>
                </a:lnTo>
                <a:lnTo>
                  <a:pt x="1799" y="87"/>
                </a:lnTo>
                <a:lnTo>
                  <a:pt x="1804" y="93"/>
                </a:lnTo>
                <a:lnTo>
                  <a:pt x="1804" y="72"/>
                </a:lnTo>
                <a:lnTo>
                  <a:pt x="1866" y="72"/>
                </a:lnTo>
                <a:lnTo>
                  <a:pt x="1866" y="106"/>
                </a:lnTo>
                <a:lnTo>
                  <a:pt x="1850" y="106"/>
                </a:lnTo>
                <a:lnTo>
                  <a:pt x="1850" y="196"/>
                </a:lnTo>
                <a:close/>
                <a:moveTo>
                  <a:pt x="2473" y="86"/>
                </a:moveTo>
                <a:lnTo>
                  <a:pt x="2476" y="90"/>
                </a:lnTo>
                <a:lnTo>
                  <a:pt x="2479" y="94"/>
                </a:lnTo>
                <a:lnTo>
                  <a:pt x="2483" y="104"/>
                </a:lnTo>
                <a:lnTo>
                  <a:pt x="2485" y="110"/>
                </a:lnTo>
                <a:lnTo>
                  <a:pt x="2486" y="115"/>
                </a:lnTo>
                <a:lnTo>
                  <a:pt x="2486" y="129"/>
                </a:lnTo>
                <a:lnTo>
                  <a:pt x="2486" y="196"/>
                </a:lnTo>
                <a:lnTo>
                  <a:pt x="2503" y="196"/>
                </a:lnTo>
                <a:lnTo>
                  <a:pt x="2503" y="230"/>
                </a:lnTo>
                <a:lnTo>
                  <a:pt x="2436" y="230"/>
                </a:lnTo>
                <a:lnTo>
                  <a:pt x="2436" y="137"/>
                </a:lnTo>
                <a:lnTo>
                  <a:pt x="2435" y="125"/>
                </a:lnTo>
                <a:lnTo>
                  <a:pt x="2434" y="121"/>
                </a:lnTo>
                <a:lnTo>
                  <a:pt x="2432" y="118"/>
                </a:lnTo>
                <a:lnTo>
                  <a:pt x="2431" y="115"/>
                </a:lnTo>
                <a:lnTo>
                  <a:pt x="2428" y="114"/>
                </a:lnTo>
                <a:lnTo>
                  <a:pt x="2425" y="113"/>
                </a:lnTo>
                <a:lnTo>
                  <a:pt x="2421" y="113"/>
                </a:lnTo>
                <a:lnTo>
                  <a:pt x="2414" y="113"/>
                </a:lnTo>
                <a:lnTo>
                  <a:pt x="2407" y="115"/>
                </a:lnTo>
                <a:lnTo>
                  <a:pt x="2403" y="117"/>
                </a:lnTo>
                <a:lnTo>
                  <a:pt x="2400" y="118"/>
                </a:lnTo>
                <a:lnTo>
                  <a:pt x="2393" y="122"/>
                </a:lnTo>
                <a:lnTo>
                  <a:pt x="2393" y="196"/>
                </a:lnTo>
                <a:lnTo>
                  <a:pt x="2407" y="196"/>
                </a:lnTo>
                <a:lnTo>
                  <a:pt x="2407" y="230"/>
                </a:lnTo>
                <a:lnTo>
                  <a:pt x="2328" y="230"/>
                </a:lnTo>
                <a:lnTo>
                  <a:pt x="2328" y="196"/>
                </a:lnTo>
                <a:lnTo>
                  <a:pt x="2343" y="196"/>
                </a:lnTo>
                <a:lnTo>
                  <a:pt x="2343" y="106"/>
                </a:lnTo>
                <a:lnTo>
                  <a:pt x="2328" y="106"/>
                </a:lnTo>
                <a:lnTo>
                  <a:pt x="2328" y="72"/>
                </a:lnTo>
                <a:lnTo>
                  <a:pt x="2393" y="72"/>
                </a:lnTo>
                <a:lnTo>
                  <a:pt x="2393" y="87"/>
                </a:lnTo>
                <a:lnTo>
                  <a:pt x="2404" y="80"/>
                </a:lnTo>
                <a:lnTo>
                  <a:pt x="2410" y="77"/>
                </a:lnTo>
                <a:lnTo>
                  <a:pt x="2415" y="74"/>
                </a:lnTo>
                <a:lnTo>
                  <a:pt x="2421" y="72"/>
                </a:lnTo>
                <a:lnTo>
                  <a:pt x="2427" y="70"/>
                </a:lnTo>
                <a:lnTo>
                  <a:pt x="2438" y="70"/>
                </a:lnTo>
                <a:lnTo>
                  <a:pt x="2449" y="70"/>
                </a:lnTo>
                <a:lnTo>
                  <a:pt x="2455" y="72"/>
                </a:lnTo>
                <a:lnTo>
                  <a:pt x="2459" y="74"/>
                </a:lnTo>
                <a:lnTo>
                  <a:pt x="2468" y="79"/>
                </a:lnTo>
                <a:lnTo>
                  <a:pt x="2473" y="86"/>
                </a:lnTo>
                <a:close/>
                <a:moveTo>
                  <a:pt x="534" y="196"/>
                </a:moveTo>
                <a:lnTo>
                  <a:pt x="549" y="196"/>
                </a:lnTo>
                <a:lnTo>
                  <a:pt x="549" y="230"/>
                </a:lnTo>
                <a:lnTo>
                  <a:pt x="498" y="230"/>
                </a:lnTo>
                <a:lnTo>
                  <a:pt x="445" y="155"/>
                </a:lnTo>
                <a:lnTo>
                  <a:pt x="445" y="196"/>
                </a:lnTo>
                <a:lnTo>
                  <a:pt x="459" y="196"/>
                </a:lnTo>
                <a:lnTo>
                  <a:pt x="459" y="230"/>
                </a:lnTo>
                <a:lnTo>
                  <a:pt x="380" y="230"/>
                </a:lnTo>
                <a:lnTo>
                  <a:pt x="380" y="196"/>
                </a:lnTo>
                <a:lnTo>
                  <a:pt x="395" y="196"/>
                </a:lnTo>
                <a:lnTo>
                  <a:pt x="395" y="38"/>
                </a:lnTo>
                <a:lnTo>
                  <a:pt x="380" y="38"/>
                </a:lnTo>
                <a:lnTo>
                  <a:pt x="380" y="5"/>
                </a:lnTo>
                <a:lnTo>
                  <a:pt x="445" y="5"/>
                </a:lnTo>
                <a:lnTo>
                  <a:pt x="445" y="142"/>
                </a:lnTo>
                <a:lnTo>
                  <a:pt x="487" y="100"/>
                </a:lnTo>
                <a:lnTo>
                  <a:pt x="469" y="100"/>
                </a:lnTo>
                <a:lnTo>
                  <a:pt x="469" y="72"/>
                </a:lnTo>
                <a:lnTo>
                  <a:pt x="541" y="72"/>
                </a:lnTo>
                <a:lnTo>
                  <a:pt x="541" y="100"/>
                </a:lnTo>
                <a:lnTo>
                  <a:pt x="528" y="100"/>
                </a:lnTo>
                <a:lnTo>
                  <a:pt x="491" y="138"/>
                </a:lnTo>
                <a:lnTo>
                  <a:pt x="534" y="196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2" name="Freeform 182">
            <a:extLst>
              <a:ext uri="{FF2B5EF4-FFF2-40B4-BE49-F238E27FC236}">
                <a16:creationId xmlns:a16="http://schemas.microsoft.com/office/drawing/2014/main" id="{CBD8918C-CC3F-B948-E410-D00BD984C19B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327691" y="6428397"/>
            <a:ext cx="457544" cy="54000"/>
          </a:xfrm>
          <a:custGeom>
            <a:avLst/>
            <a:gdLst>
              <a:gd name="T0" fmla="*/ 430 w 1575"/>
              <a:gd name="T1" fmla="*/ 4 h 188"/>
              <a:gd name="T2" fmla="*/ 415 w 1575"/>
              <a:gd name="T3" fmla="*/ 26 h 188"/>
              <a:gd name="T4" fmla="*/ 0 w 1575"/>
              <a:gd name="T5" fmla="*/ 185 h 188"/>
              <a:gd name="T6" fmla="*/ 1397 w 1575"/>
              <a:gd name="T7" fmla="*/ 86 h 188"/>
              <a:gd name="T8" fmla="*/ 1301 w 1575"/>
              <a:gd name="T9" fmla="*/ 179 h 188"/>
              <a:gd name="T10" fmla="*/ 1221 w 1575"/>
              <a:gd name="T11" fmla="*/ 175 h 188"/>
              <a:gd name="T12" fmla="*/ 1198 w 1575"/>
              <a:gd name="T13" fmla="*/ 175 h 188"/>
              <a:gd name="T14" fmla="*/ 1232 w 1575"/>
              <a:gd name="T15" fmla="*/ 35 h 188"/>
              <a:gd name="T16" fmla="*/ 1331 w 1575"/>
              <a:gd name="T17" fmla="*/ 42 h 188"/>
              <a:gd name="T18" fmla="*/ 1386 w 1575"/>
              <a:gd name="T19" fmla="*/ 48 h 188"/>
              <a:gd name="T20" fmla="*/ 1459 w 1575"/>
              <a:gd name="T21" fmla="*/ 169 h 188"/>
              <a:gd name="T22" fmla="*/ 1530 w 1575"/>
              <a:gd name="T23" fmla="*/ 34 h 188"/>
              <a:gd name="T24" fmla="*/ 1486 w 1575"/>
              <a:gd name="T25" fmla="*/ 154 h 188"/>
              <a:gd name="T26" fmla="*/ 1369 w 1575"/>
              <a:gd name="T27" fmla="*/ 182 h 188"/>
              <a:gd name="T28" fmla="*/ 1029 w 1575"/>
              <a:gd name="T29" fmla="*/ 141 h 188"/>
              <a:gd name="T30" fmla="*/ 1016 w 1575"/>
              <a:gd name="T31" fmla="*/ 171 h 188"/>
              <a:gd name="T32" fmla="*/ 965 w 1575"/>
              <a:gd name="T33" fmla="*/ 183 h 188"/>
              <a:gd name="T34" fmla="*/ 925 w 1575"/>
              <a:gd name="T35" fmla="*/ 159 h 188"/>
              <a:gd name="T36" fmla="*/ 917 w 1575"/>
              <a:gd name="T37" fmla="*/ 37 h 188"/>
              <a:gd name="T38" fmla="*/ 966 w 1575"/>
              <a:gd name="T39" fmla="*/ 168 h 188"/>
              <a:gd name="T40" fmla="*/ 988 w 1575"/>
              <a:gd name="T41" fmla="*/ 161 h 188"/>
              <a:gd name="T42" fmla="*/ 1113 w 1575"/>
              <a:gd name="T43" fmla="*/ 147 h 188"/>
              <a:gd name="T44" fmla="*/ 1082 w 1575"/>
              <a:gd name="T45" fmla="*/ 179 h 188"/>
              <a:gd name="T46" fmla="*/ 1074 w 1575"/>
              <a:gd name="T47" fmla="*/ 152 h 188"/>
              <a:gd name="T48" fmla="*/ 1047 w 1575"/>
              <a:gd name="T49" fmla="*/ 97 h 188"/>
              <a:gd name="T50" fmla="*/ 1064 w 1575"/>
              <a:gd name="T51" fmla="*/ 45 h 188"/>
              <a:gd name="T52" fmla="*/ 1089 w 1575"/>
              <a:gd name="T53" fmla="*/ 57 h 188"/>
              <a:gd name="T54" fmla="*/ 1108 w 1575"/>
              <a:gd name="T55" fmla="*/ 104 h 188"/>
              <a:gd name="T56" fmla="*/ 1130 w 1575"/>
              <a:gd name="T57" fmla="*/ 179 h 188"/>
              <a:gd name="T58" fmla="*/ 1126 w 1575"/>
              <a:gd name="T59" fmla="*/ 35 h 188"/>
              <a:gd name="T60" fmla="*/ 1175 w 1575"/>
              <a:gd name="T61" fmla="*/ 176 h 188"/>
              <a:gd name="T62" fmla="*/ 903 w 1575"/>
              <a:gd name="T63" fmla="*/ 45 h 188"/>
              <a:gd name="T64" fmla="*/ 893 w 1575"/>
              <a:gd name="T65" fmla="*/ 168 h 188"/>
              <a:gd name="T66" fmla="*/ 849 w 1575"/>
              <a:gd name="T67" fmla="*/ 185 h 188"/>
              <a:gd name="T68" fmla="*/ 803 w 1575"/>
              <a:gd name="T69" fmla="*/ 164 h 188"/>
              <a:gd name="T70" fmla="*/ 794 w 1575"/>
              <a:gd name="T71" fmla="*/ 40 h 188"/>
              <a:gd name="T72" fmla="*/ 838 w 1575"/>
              <a:gd name="T73" fmla="*/ 165 h 188"/>
              <a:gd name="T74" fmla="*/ 862 w 1575"/>
              <a:gd name="T75" fmla="*/ 164 h 188"/>
              <a:gd name="T76" fmla="*/ 663 w 1575"/>
              <a:gd name="T77" fmla="*/ 143 h 188"/>
              <a:gd name="T78" fmla="*/ 639 w 1575"/>
              <a:gd name="T79" fmla="*/ 174 h 188"/>
              <a:gd name="T80" fmla="*/ 620 w 1575"/>
              <a:gd name="T81" fmla="*/ 157 h 188"/>
              <a:gd name="T82" fmla="*/ 599 w 1575"/>
              <a:gd name="T83" fmla="*/ 106 h 188"/>
              <a:gd name="T84" fmla="*/ 606 w 1575"/>
              <a:gd name="T85" fmla="*/ 51 h 188"/>
              <a:gd name="T86" fmla="*/ 640 w 1575"/>
              <a:gd name="T87" fmla="*/ 52 h 188"/>
              <a:gd name="T88" fmla="*/ 651 w 1575"/>
              <a:gd name="T89" fmla="*/ 96 h 188"/>
              <a:gd name="T90" fmla="*/ 675 w 1575"/>
              <a:gd name="T91" fmla="*/ 182 h 188"/>
              <a:gd name="T92" fmla="*/ 678 w 1575"/>
              <a:gd name="T93" fmla="*/ 38 h 188"/>
              <a:gd name="T94" fmla="*/ 723 w 1575"/>
              <a:gd name="T95" fmla="*/ 174 h 188"/>
              <a:gd name="T96" fmla="*/ 783 w 1575"/>
              <a:gd name="T97" fmla="*/ 99 h 188"/>
              <a:gd name="T98" fmla="*/ 341 w 1575"/>
              <a:gd name="T99" fmla="*/ 182 h 188"/>
              <a:gd name="T100" fmla="*/ 266 w 1575"/>
              <a:gd name="T101" fmla="*/ 45 h 188"/>
              <a:gd name="T102" fmla="*/ 311 w 1575"/>
              <a:gd name="T103" fmla="*/ 38 h 188"/>
              <a:gd name="T104" fmla="*/ 326 w 1575"/>
              <a:gd name="T105" fmla="*/ 167 h 188"/>
              <a:gd name="T106" fmla="*/ 349 w 1575"/>
              <a:gd name="T107" fmla="*/ 171 h 188"/>
              <a:gd name="T108" fmla="*/ 420 w 1575"/>
              <a:gd name="T109" fmla="*/ 34 h 188"/>
              <a:gd name="T110" fmla="*/ 469 w 1575"/>
              <a:gd name="T111" fmla="*/ 172 h 188"/>
              <a:gd name="T112" fmla="*/ 554 w 1575"/>
              <a:gd name="T113" fmla="*/ 126 h 188"/>
              <a:gd name="T114" fmla="*/ 579 w 1575"/>
              <a:gd name="T115" fmla="*/ 38 h 188"/>
              <a:gd name="T116" fmla="*/ 492 w 1575"/>
              <a:gd name="T117" fmla="*/ 174 h 188"/>
              <a:gd name="T118" fmla="*/ 379 w 1575"/>
              <a:gd name="T119" fmla="*/ 141 h 188"/>
              <a:gd name="T120" fmla="*/ 389 w 1575"/>
              <a:gd name="T121" fmla="*/ 2 h 188"/>
              <a:gd name="T122" fmla="*/ 383 w 1575"/>
              <a:gd name="T123" fmla="*/ 27 h 1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75" h="188">
                <a:moveTo>
                  <a:pt x="407" y="13"/>
                </a:moveTo>
                <a:lnTo>
                  <a:pt x="408" y="9"/>
                </a:lnTo>
                <a:lnTo>
                  <a:pt x="411" y="4"/>
                </a:lnTo>
                <a:lnTo>
                  <a:pt x="415" y="2"/>
                </a:lnTo>
                <a:lnTo>
                  <a:pt x="421" y="0"/>
                </a:lnTo>
                <a:lnTo>
                  <a:pt x="425" y="2"/>
                </a:lnTo>
                <a:lnTo>
                  <a:pt x="430" y="4"/>
                </a:lnTo>
                <a:lnTo>
                  <a:pt x="432" y="9"/>
                </a:lnTo>
                <a:lnTo>
                  <a:pt x="434" y="13"/>
                </a:lnTo>
                <a:lnTo>
                  <a:pt x="432" y="18"/>
                </a:lnTo>
                <a:lnTo>
                  <a:pt x="430" y="23"/>
                </a:lnTo>
                <a:lnTo>
                  <a:pt x="425" y="26"/>
                </a:lnTo>
                <a:lnTo>
                  <a:pt x="421" y="27"/>
                </a:lnTo>
                <a:lnTo>
                  <a:pt x="415" y="26"/>
                </a:lnTo>
                <a:lnTo>
                  <a:pt x="411" y="23"/>
                </a:lnTo>
                <a:lnTo>
                  <a:pt x="408" y="18"/>
                </a:lnTo>
                <a:lnTo>
                  <a:pt x="407" y="13"/>
                </a:lnTo>
                <a:close/>
                <a:moveTo>
                  <a:pt x="69" y="35"/>
                </a:moveTo>
                <a:lnTo>
                  <a:pt x="244" y="35"/>
                </a:lnTo>
                <a:lnTo>
                  <a:pt x="175" y="185"/>
                </a:lnTo>
                <a:lnTo>
                  <a:pt x="0" y="185"/>
                </a:lnTo>
                <a:lnTo>
                  <a:pt x="69" y="35"/>
                </a:lnTo>
                <a:close/>
                <a:moveTo>
                  <a:pt x="1520" y="141"/>
                </a:moveTo>
                <a:lnTo>
                  <a:pt x="1505" y="86"/>
                </a:lnTo>
                <a:lnTo>
                  <a:pt x="1489" y="141"/>
                </a:lnTo>
                <a:lnTo>
                  <a:pt x="1520" y="141"/>
                </a:lnTo>
                <a:close/>
                <a:moveTo>
                  <a:pt x="1411" y="141"/>
                </a:moveTo>
                <a:lnTo>
                  <a:pt x="1397" y="86"/>
                </a:lnTo>
                <a:lnTo>
                  <a:pt x="1382" y="141"/>
                </a:lnTo>
                <a:lnTo>
                  <a:pt x="1411" y="141"/>
                </a:lnTo>
                <a:close/>
                <a:moveTo>
                  <a:pt x="1351" y="182"/>
                </a:moveTo>
                <a:lnTo>
                  <a:pt x="1342" y="182"/>
                </a:lnTo>
                <a:lnTo>
                  <a:pt x="1297" y="182"/>
                </a:lnTo>
                <a:lnTo>
                  <a:pt x="1300" y="181"/>
                </a:lnTo>
                <a:lnTo>
                  <a:pt x="1301" y="179"/>
                </a:lnTo>
                <a:lnTo>
                  <a:pt x="1303" y="175"/>
                </a:lnTo>
                <a:lnTo>
                  <a:pt x="1303" y="172"/>
                </a:lnTo>
                <a:lnTo>
                  <a:pt x="1296" y="99"/>
                </a:lnTo>
                <a:lnTo>
                  <a:pt x="1262" y="167"/>
                </a:lnTo>
                <a:lnTo>
                  <a:pt x="1228" y="97"/>
                </a:lnTo>
                <a:lnTo>
                  <a:pt x="1221" y="172"/>
                </a:lnTo>
                <a:lnTo>
                  <a:pt x="1221" y="175"/>
                </a:lnTo>
                <a:lnTo>
                  <a:pt x="1222" y="178"/>
                </a:lnTo>
                <a:lnTo>
                  <a:pt x="1224" y="179"/>
                </a:lnTo>
                <a:lnTo>
                  <a:pt x="1228" y="182"/>
                </a:lnTo>
                <a:lnTo>
                  <a:pt x="1192" y="182"/>
                </a:lnTo>
                <a:lnTo>
                  <a:pt x="1194" y="181"/>
                </a:lnTo>
                <a:lnTo>
                  <a:pt x="1197" y="179"/>
                </a:lnTo>
                <a:lnTo>
                  <a:pt x="1198" y="175"/>
                </a:lnTo>
                <a:lnTo>
                  <a:pt x="1198" y="172"/>
                </a:lnTo>
                <a:lnTo>
                  <a:pt x="1208" y="47"/>
                </a:lnTo>
                <a:lnTo>
                  <a:pt x="1208" y="42"/>
                </a:lnTo>
                <a:lnTo>
                  <a:pt x="1207" y="40"/>
                </a:lnTo>
                <a:lnTo>
                  <a:pt x="1205" y="37"/>
                </a:lnTo>
                <a:lnTo>
                  <a:pt x="1202" y="35"/>
                </a:lnTo>
                <a:lnTo>
                  <a:pt x="1232" y="35"/>
                </a:lnTo>
                <a:lnTo>
                  <a:pt x="1269" y="110"/>
                </a:lnTo>
                <a:lnTo>
                  <a:pt x="1305" y="35"/>
                </a:lnTo>
                <a:lnTo>
                  <a:pt x="1338" y="35"/>
                </a:lnTo>
                <a:lnTo>
                  <a:pt x="1334" y="37"/>
                </a:lnTo>
                <a:lnTo>
                  <a:pt x="1332" y="38"/>
                </a:lnTo>
                <a:lnTo>
                  <a:pt x="1332" y="40"/>
                </a:lnTo>
                <a:lnTo>
                  <a:pt x="1331" y="42"/>
                </a:lnTo>
                <a:lnTo>
                  <a:pt x="1331" y="45"/>
                </a:lnTo>
                <a:lnTo>
                  <a:pt x="1344" y="172"/>
                </a:lnTo>
                <a:lnTo>
                  <a:pt x="1345" y="176"/>
                </a:lnTo>
                <a:lnTo>
                  <a:pt x="1346" y="179"/>
                </a:lnTo>
                <a:lnTo>
                  <a:pt x="1349" y="175"/>
                </a:lnTo>
                <a:lnTo>
                  <a:pt x="1351" y="171"/>
                </a:lnTo>
                <a:lnTo>
                  <a:pt x="1386" y="48"/>
                </a:lnTo>
                <a:lnTo>
                  <a:pt x="1386" y="45"/>
                </a:lnTo>
                <a:lnTo>
                  <a:pt x="1386" y="42"/>
                </a:lnTo>
                <a:lnTo>
                  <a:pt x="1385" y="38"/>
                </a:lnTo>
                <a:lnTo>
                  <a:pt x="1382" y="34"/>
                </a:lnTo>
                <a:lnTo>
                  <a:pt x="1389" y="34"/>
                </a:lnTo>
                <a:lnTo>
                  <a:pt x="1421" y="34"/>
                </a:lnTo>
                <a:lnTo>
                  <a:pt x="1459" y="169"/>
                </a:lnTo>
                <a:lnTo>
                  <a:pt x="1493" y="48"/>
                </a:lnTo>
                <a:lnTo>
                  <a:pt x="1495" y="45"/>
                </a:lnTo>
                <a:lnTo>
                  <a:pt x="1495" y="42"/>
                </a:lnTo>
                <a:lnTo>
                  <a:pt x="1493" y="38"/>
                </a:lnTo>
                <a:lnTo>
                  <a:pt x="1489" y="34"/>
                </a:lnTo>
                <a:lnTo>
                  <a:pt x="1498" y="34"/>
                </a:lnTo>
                <a:lnTo>
                  <a:pt x="1530" y="34"/>
                </a:lnTo>
                <a:lnTo>
                  <a:pt x="1568" y="172"/>
                </a:lnTo>
                <a:lnTo>
                  <a:pt x="1571" y="178"/>
                </a:lnTo>
                <a:lnTo>
                  <a:pt x="1572" y="181"/>
                </a:lnTo>
                <a:lnTo>
                  <a:pt x="1575" y="182"/>
                </a:lnTo>
                <a:lnTo>
                  <a:pt x="1532" y="182"/>
                </a:lnTo>
                <a:lnTo>
                  <a:pt x="1523" y="154"/>
                </a:lnTo>
                <a:lnTo>
                  <a:pt x="1486" y="154"/>
                </a:lnTo>
                <a:lnTo>
                  <a:pt x="1478" y="182"/>
                </a:lnTo>
                <a:lnTo>
                  <a:pt x="1468" y="182"/>
                </a:lnTo>
                <a:lnTo>
                  <a:pt x="1451" y="182"/>
                </a:lnTo>
                <a:lnTo>
                  <a:pt x="1423" y="182"/>
                </a:lnTo>
                <a:lnTo>
                  <a:pt x="1416" y="154"/>
                </a:lnTo>
                <a:lnTo>
                  <a:pt x="1378" y="154"/>
                </a:lnTo>
                <a:lnTo>
                  <a:pt x="1369" y="182"/>
                </a:lnTo>
                <a:lnTo>
                  <a:pt x="1351" y="182"/>
                </a:lnTo>
                <a:close/>
                <a:moveTo>
                  <a:pt x="1036" y="35"/>
                </a:moveTo>
                <a:lnTo>
                  <a:pt x="1033" y="37"/>
                </a:lnTo>
                <a:lnTo>
                  <a:pt x="1031" y="40"/>
                </a:lnTo>
                <a:lnTo>
                  <a:pt x="1030" y="42"/>
                </a:lnTo>
                <a:lnTo>
                  <a:pt x="1029" y="45"/>
                </a:lnTo>
                <a:lnTo>
                  <a:pt x="1029" y="141"/>
                </a:lnTo>
                <a:lnTo>
                  <a:pt x="1029" y="147"/>
                </a:lnTo>
                <a:lnTo>
                  <a:pt x="1027" y="151"/>
                </a:lnTo>
                <a:lnTo>
                  <a:pt x="1026" y="155"/>
                </a:lnTo>
                <a:lnTo>
                  <a:pt x="1024" y="159"/>
                </a:lnTo>
                <a:lnTo>
                  <a:pt x="1022" y="164"/>
                </a:lnTo>
                <a:lnTo>
                  <a:pt x="1019" y="168"/>
                </a:lnTo>
                <a:lnTo>
                  <a:pt x="1016" y="171"/>
                </a:lnTo>
                <a:lnTo>
                  <a:pt x="1012" y="174"/>
                </a:lnTo>
                <a:lnTo>
                  <a:pt x="1009" y="176"/>
                </a:lnTo>
                <a:lnTo>
                  <a:pt x="1005" y="178"/>
                </a:lnTo>
                <a:lnTo>
                  <a:pt x="995" y="182"/>
                </a:lnTo>
                <a:lnTo>
                  <a:pt x="985" y="183"/>
                </a:lnTo>
                <a:lnTo>
                  <a:pt x="975" y="185"/>
                </a:lnTo>
                <a:lnTo>
                  <a:pt x="965" y="183"/>
                </a:lnTo>
                <a:lnTo>
                  <a:pt x="955" y="182"/>
                </a:lnTo>
                <a:lnTo>
                  <a:pt x="947" y="178"/>
                </a:lnTo>
                <a:lnTo>
                  <a:pt x="938" y="174"/>
                </a:lnTo>
                <a:lnTo>
                  <a:pt x="934" y="171"/>
                </a:lnTo>
                <a:lnTo>
                  <a:pt x="931" y="168"/>
                </a:lnTo>
                <a:lnTo>
                  <a:pt x="928" y="164"/>
                </a:lnTo>
                <a:lnTo>
                  <a:pt x="925" y="159"/>
                </a:lnTo>
                <a:lnTo>
                  <a:pt x="923" y="151"/>
                </a:lnTo>
                <a:lnTo>
                  <a:pt x="921" y="147"/>
                </a:lnTo>
                <a:lnTo>
                  <a:pt x="921" y="141"/>
                </a:lnTo>
                <a:lnTo>
                  <a:pt x="921" y="45"/>
                </a:lnTo>
                <a:lnTo>
                  <a:pt x="921" y="42"/>
                </a:lnTo>
                <a:lnTo>
                  <a:pt x="920" y="40"/>
                </a:lnTo>
                <a:lnTo>
                  <a:pt x="917" y="37"/>
                </a:lnTo>
                <a:lnTo>
                  <a:pt x="914" y="35"/>
                </a:lnTo>
                <a:lnTo>
                  <a:pt x="962" y="35"/>
                </a:lnTo>
                <a:lnTo>
                  <a:pt x="962" y="157"/>
                </a:lnTo>
                <a:lnTo>
                  <a:pt x="962" y="161"/>
                </a:lnTo>
                <a:lnTo>
                  <a:pt x="964" y="164"/>
                </a:lnTo>
                <a:lnTo>
                  <a:pt x="964" y="165"/>
                </a:lnTo>
                <a:lnTo>
                  <a:pt x="966" y="168"/>
                </a:lnTo>
                <a:lnTo>
                  <a:pt x="968" y="169"/>
                </a:lnTo>
                <a:lnTo>
                  <a:pt x="969" y="171"/>
                </a:lnTo>
                <a:lnTo>
                  <a:pt x="975" y="172"/>
                </a:lnTo>
                <a:lnTo>
                  <a:pt x="981" y="171"/>
                </a:lnTo>
                <a:lnTo>
                  <a:pt x="985" y="168"/>
                </a:lnTo>
                <a:lnTo>
                  <a:pt x="988" y="164"/>
                </a:lnTo>
                <a:lnTo>
                  <a:pt x="988" y="161"/>
                </a:lnTo>
                <a:lnTo>
                  <a:pt x="988" y="157"/>
                </a:lnTo>
                <a:lnTo>
                  <a:pt x="988" y="35"/>
                </a:lnTo>
                <a:lnTo>
                  <a:pt x="1036" y="35"/>
                </a:lnTo>
                <a:close/>
                <a:moveTo>
                  <a:pt x="1116" y="131"/>
                </a:moveTo>
                <a:lnTo>
                  <a:pt x="1116" y="137"/>
                </a:lnTo>
                <a:lnTo>
                  <a:pt x="1115" y="143"/>
                </a:lnTo>
                <a:lnTo>
                  <a:pt x="1113" y="147"/>
                </a:lnTo>
                <a:lnTo>
                  <a:pt x="1111" y="152"/>
                </a:lnTo>
                <a:lnTo>
                  <a:pt x="1108" y="157"/>
                </a:lnTo>
                <a:lnTo>
                  <a:pt x="1105" y="161"/>
                </a:lnTo>
                <a:lnTo>
                  <a:pt x="1102" y="164"/>
                </a:lnTo>
                <a:lnTo>
                  <a:pt x="1098" y="168"/>
                </a:lnTo>
                <a:lnTo>
                  <a:pt x="1091" y="174"/>
                </a:lnTo>
                <a:lnTo>
                  <a:pt x="1082" y="179"/>
                </a:lnTo>
                <a:lnTo>
                  <a:pt x="1067" y="188"/>
                </a:lnTo>
                <a:lnTo>
                  <a:pt x="1053" y="178"/>
                </a:lnTo>
                <a:lnTo>
                  <a:pt x="1061" y="172"/>
                </a:lnTo>
                <a:lnTo>
                  <a:pt x="1068" y="165"/>
                </a:lnTo>
                <a:lnTo>
                  <a:pt x="1071" y="161"/>
                </a:lnTo>
                <a:lnTo>
                  <a:pt x="1072" y="157"/>
                </a:lnTo>
                <a:lnTo>
                  <a:pt x="1074" y="152"/>
                </a:lnTo>
                <a:lnTo>
                  <a:pt x="1074" y="148"/>
                </a:lnTo>
                <a:lnTo>
                  <a:pt x="1072" y="141"/>
                </a:lnTo>
                <a:lnTo>
                  <a:pt x="1070" y="133"/>
                </a:lnTo>
                <a:lnTo>
                  <a:pt x="1064" y="124"/>
                </a:lnTo>
                <a:lnTo>
                  <a:pt x="1057" y="113"/>
                </a:lnTo>
                <a:lnTo>
                  <a:pt x="1051" y="106"/>
                </a:lnTo>
                <a:lnTo>
                  <a:pt x="1047" y="97"/>
                </a:lnTo>
                <a:lnTo>
                  <a:pt x="1044" y="89"/>
                </a:lnTo>
                <a:lnTo>
                  <a:pt x="1043" y="81"/>
                </a:lnTo>
                <a:lnTo>
                  <a:pt x="1044" y="73"/>
                </a:lnTo>
                <a:lnTo>
                  <a:pt x="1047" y="65"/>
                </a:lnTo>
                <a:lnTo>
                  <a:pt x="1051" y="58"/>
                </a:lnTo>
                <a:lnTo>
                  <a:pt x="1057" y="51"/>
                </a:lnTo>
                <a:lnTo>
                  <a:pt x="1064" y="45"/>
                </a:lnTo>
                <a:lnTo>
                  <a:pt x="1072" y="40"/>
                </a:lnTo>
                <a:lnTo>
                  <a:pt x="1079" y="34"/>
                </a:lnTo>
                <a:lnTo>
                  <a:pt x="1088" y="30"/>
                </a:lnTo>
                <a:lnTo>
                  <a:pt x="1112" y="52"/>
                </a:lnTo>
                <a:lnTo>
                  <a:pt x="1094" y="49"/>
                </a:lnTo>
                <a:lnTo>
                  <a:pt x="1091" y="52"/>
                </a:lnTo>
                <a:lnTo>
                  <a:pt x="1089" y="57"/>
                </a:lnTo>
                <a:lnTo>
                  <a:pt x="1088" y="62"/>
                </a:lnTo>
                <a:lnTo>
                  <a:pt x="1086" y="66"/>
                </a:lnTo>
                <a:lnTo>
                  <a:pt x="1088" y="73"/>
                </a:lnTo>
                <a:lnTo>
                  <a:pt x="1091" y="81"/>
                </a:lnTo>
                <a:lnTo>
                  <a:pt x="1096" y="88"/>
                </a:lnTo>
                <a:lnTo>
                  <a:pt x="1102" y="96"/>
                </a:lnTo>
                <a:lnTo>
                  <a:pt x="1108" y="104"/>
                </a:lnTo>
                <a:lnTo>
                  <a:pt x="1111" y="109"/>
                </a:lnTo>
                <a:lnTo>
                  <a:pt x="1112" y="114"/>
                </a:lnTo>
                <a:lnTo>
                  <a:pt x="1115" y="123"/>
                </a:lnTo>
                <a:lnTo>
                  <a:pt x="1116" y="131"/>
                </a:lnTo>
                <a:close/>
                <a:moveTo>
                  <a:pt x="1181" y="182"/>
                </a:moveTo>
                <a:lnTo>
                  <a:pt x="1126" y="182"/>
                </a:lnTo>
                <a:lnTo>
                  <a:pt x="1130" y="179"/>
                </a:lnTo>
                <a:lnTo>
                  <a:pt x="1132" y="176"/>
                </a:lnTo>
                <a:lnTo>
                  <a:pt x="1133" y="172"/>
                </a:lnTo>
                <a:lnTo>
                  <a:pt x="1133" y="45"/>
                </a:lnTo>
                <a:lnTo>
                  <a:pt x="1133" y="44"/>
                </a:lnTo>
                <a:lnTo>
                  <a:pt x="1132" y="41"/>
                </a:lnTo>
                <a:lnTo>
                  <a:pt x="1130" y="38"/>
                </a:lnTo>
                <a:lnTo>
                  <a:pt x="1126" y="35"/>
                </a:lnTo>
                <a:lnTo>
                  <a:pt x="1181" y="35"/>
                </a:lnTo>
                <a:lnTo>
                  <a:pt x="1178" y="38"/>
                </a:lnTo>
                <a:lnTo>
                  <a:pt x="1175" y="41"/>
                </a:lnTo>
                <a:lnTo>
                  <a:pt x="1174" y="45"/>
                </a:lnTo>
                <a:lnTo>
                  <a:pt x="1174" y="172"/>
                </a:lnTo>
                <a:lnTo>
                  <a:pt x="1174" y="174"/>
                </a:lnTo>
                <a:lnTo>
                  <a:pt x="1175" y="176"/>
                </a:lnTo>
                <a:lnTo>
                  <a:pt x="1178" y="179"/>
                </a:lnTo>
                <a:lnTo>
                  <a:pt x="1181" y="182"/>
                </a:lnTo>
                <a:close/>
                <a:moveTo>
                  <a:pt x="910" y="35"/>
                </a:moveTo>
                <a:lnTo>
                  <a:pt x="907" y="37"/>
                </a:lnTo>
                <a:lnTo>
                  <a:pt x="906" y="40"/>
                </a:lnTo>
                <a:lnTo>
                  <a:pt x="904" y="42"/>
                </a:lnTo>
                <a:lnTo>
                  <a:pt x="903" y="45"/>
                </a:lnTo>
                <a:lnTo>
                  <a:pt x="903" y="141"/>
                </a:lnTo>
                <a:lnTo>
                  <a:pt x="903" y="147"/>
                </a:lnTo>
                <a:lnTo>
                  <a:pt x="901" y="151"/>
                </a:lnTo>
                <a:lnTo>
                  <a:pt x="900" y="155"/>
                </a:lnTo>
                <a:lnTo>
                  <a:pt x="899" y="159"/>
                </a:lnTo>
                <a:lnTo>
                  <a:pt x="896" y="164"/>
                </a:lnTo>
                <a:lnTo>
                  <a:pt x="893" y="168"/>
                </a:lnTo>
                <a:lnTo>
                  <a:pt x="890" y="171"/>
                </a:lnTo>
                <a:lnTo>
                  <a:pt x="886" y="174"/>
                </a:lnTo>
                <a:lnTo>
                  <a:pt x="882" y="176"/>
                </a:lnTo>
                <a:lnTo>
                  <a:pt x="879" y="178"/>
                </a:lnTo>
                <a:lnTo>
                  <a:pt x="869" y="182"/>
                </a:lnTo>
                <a:lnTo>
                  <a:pt x="859" y="183"/>
                </a:lnTo>
                <a:lnTo>
                  <a:pt x="849" y="185"/>
                </a:lnTo>
                <a:lnTo>
                  <a:pt x="839" y="183"/>
                </a:lnTo>
                <a:lnTo>
                  <a:pt x="829" y="182"/>
                </a:lnTo>
                <a:lnTo>
                  <a:pt x="821" y="178"/>
                </a:lnTo>
                <a:lnTo>
                  <a:pt x="812" y="174"/>
                </a:lnTo>
                <a:lnTo>
                  <a:pt x="808" y="171"/>
                </a:lnTo>
                <a:lnTo>
                  <a:pt x="805" y="168"/>
                </a:lnTo>
                <a:lnTo>
                  <a:pt x="803" y="164"/>
                </a:lnTo>
                <a:lnTo>
                  <a:pt x="800" y="159"/>
                </a:lnTo>
                <a:lnTo>
                  <a:pt x="797" y="151"/>
                </a:lnTo>
                <a:lnTo>
                  <a:pt x="795" y="147"/>
                </a:lnTo>
                <a:lnTo>
                  <a:pt x="795" y="141"/>
                </a:lnTo>
                <a:lnTo>
                  <a:pt x="795" y="45"/>
                </a:lnTo>
                <a:lnTo>
                  <a:pt x="795" y="42"/>
                </a:lnTo>
                <a:lnTo>
                  <a:pt x="794" y="40"/>
                </a:lnTo>
                <a:lnTo>
                  <a:pt x="791" y="37"/>
                </a:lnTo>
                <a:lnTo>
                  <a:pt x="788" y="35"/>
                </a:lnTo>
                <a:lnTo>
                  <a:pt x="836" y="35"/>
                </a:lnTo>
                <a:lnTo>
                  <a:pt x="836" y="157"/>
                </a:lnTo>
                <a:lnTo>
                  <a:pt x="836" y="161"/>
                </a:lnTo>
                <a:lnTo>
                  <a:pt x="838" y="164"/>
                </a:lnTo>
                <a:lnTo>
                  <a:pt x="838" y="165"/>
                </a:lnTo>
                <a:lnTo>
                  <a:pt x="841" y="168"/>
                </a:lnTo>
                <a:lnTo>
                  <a:pt x="842" y="169"/>
                </a:lnTo>
                <a:lnTo>
                  <a:pt x="844" y="171"/>
                </a:lnTo>
                <a:lnTo>
                  <a:pt x="849" y="172"/>
                </a:lnTo>
                <a:lnTo>
                  <a:pt x="855" y="171"/>
                </a:lnTo>
                <a:lnTo>
                  <a:pt x="859" y="168"/>
                </a:lnTo>
                <a:lnTo>
                  <a:pt x="862" y="164"/>
                </a:lnTo>
                <a:lnTo>
                  <a:pt x="862" y="161"/>
                </a:lnTo>
                <a:lnTo>
                  <a:pt x="862" y="157"/>
                </a:lnTo>
                <a:lnTo>
                  <a:pt x="862" y="35"/>
                </a:lnTo>
                <a:lnTo>
                  <a:pt x="910" y="35"/>
                </a:lnTo>
                <a:close/>
                <a:moveTo>
                  <a:pt x="664" y="131"/>
                </a:moveTo>
                <a:lnTo>
                  <a:pt x="664" y="137"/>
                </a:lnTo>
                <a:lnTo>
                  <a:pt x="663" y="143"/>
                </a:lnTo>
                <a:lnTo>
                  <a:pt x="661" y="147"/>
                </a:lnTo>
                <a:lnTo>
                  <a:pt x="660" y="152"/>
                </a:lnTo>
                <a:lnTo>
                  <a:pt x="657" y="157"/>
                </a:lnTo>
                <a:lnTo>
                  <a:pt x="654" y="161"/>
                </a:lnTo>
                <a:lnTo>
                  <a:pt x="650" y="164"/>
                </a:lnTo>
                <a:lnTo>
                  <a:pt x="647" y="168"/>
                </a:lnTo>
                <a:lnTo>
                  <a:pt x="639" y="174"/>
                </a:lnTo>
                <a:lnTo>
                  <a:pt x="630" y="179"/>
                </a:lnTo>
                <a:lnTo>
                  <a:pt x="615" y="188"/>
                </a:lnTo>
                <a:lnTo>
                  <a:pt x="602" y="178"/>
                </a:lnTo>
                <a:lnTo>
                  <a:pt x="610" y="172"/>
                </a:lnTo>
                <a:lnTo>
                  <a:pt x="616" y="165"/>
                </a:lnTo>
                <a:lnTo>
                  <a:pt x="619" y="161"/>
                </a:lnTo>
                <a:lnTo>
                  <a:pt x="620" y="157"/>
                </a:lnTo>
                <a:lnTo>
                  <a:pt x="622" y="152"/>
                </a:lnTo>
                <a:lnTo>
                  <a:pt x="622" y="148"/>
                </a:lnTo>
                <a:lnTo>
                  <a:pt x="622" y="141"/>
                </a:lnTo>
                <a:lnTo>
                  <a:pt x="617" y="133"/>
                </a:lnTo>
                <a:lnTo>
                  <a:pt x="612" y="124"/>
                </a:lnTo>
                <a:lnTo>
                  <a:pt x="605" y="113"/>
                </a:lnTo>
                <a:lnTo>
                  <a:pt x="599" y="106"/>
                </a:lnTo>
                <a:lnTo>
                  <a:pt x="595" y="97"/>
                </a:lnTo>
                <a:lnTo>
                  <a:pt x="593" y="89"/>
                </a:lnTo>
                <a:lnTo>
                  <a:pt x="592" y="81"/>
                </a:lnTo>
                <a:lnTo>
                  <a:pt x="593" y="73"/>
                </a:lnTo>
                <a:lnTo>
                  <a:pt x="596" y="65"/>
                </a:lnTo>
                <a:lnTo>
                  <a:pt x="601" y="58"/>
                </a:lnTo>
                <a:lnTo>
                  <a:pt x="606" y="51"/>
                </a:lnTo>
                <a:lnTo>
                  <a:pt x="613" y="45"/>
                </a:lnTo>
                <a:lnTo>
                  <a:pt x="620" y="40"/>
                </a:lnTo>
                <a:lnTo>
                  <a:pt x="629" y="34"/>
                </a:lnTo>
                <a:lnTo>
                  <a:pt x="637" y="30"/>
                </a:lnTo>
                <a:lnTo>
                  <a:pt x="661" y="52"/>
                </a:lnTo>
                <a:lnTo>
                  <a:pt x="641" y="49"/>
                </a:lnTo>
                <a:lnTo>
                  <a:pt x="640" y="52"/>
                </a:lnTo>
                <a:lnTo>
                  <a:pt x="637" y="57"/>
                </a:lnTo>
                <a:lnTo>
                  <a:pt x="636" y="62"/>
                </a:lnTo>
                <a:lnTo>
                  <a:pt x="636" y="66"/>
                </a:lnTo>
                <a:lnTo>
                  <a:pt x="637" y="73"/>
                </a:lnTo>
                <a:lnTo>
                  <a:pt x="640" y="81"/>
                </a:lnTo>
                <a:lnTo>
                  <a:pt x="644" y="88"/>
                </a:lnTo>
                <a:lnTo>
                  <a:pt x="651" y="96"/>
                </a:lnTo>
                <a:lnTo>
                  <a:pt x="657" y="104"/>
                </a:lnTo>
                <a:lnTo>
                  <a:pt x="658" y="109"/>
                </a:lnTo>
                <a:lnTo>
                  <a:pt x="661" y="114"/>
                </a:lnTo>
                <a:lnTo>
                  <a:pt x="664" y="123"/>
                </a:lnTo>
                <a:lnTo>
                  <a:pt x="664" y="131"/>
                </a:lnTo>
                <a:close/>
                <a:moveTo>
                  <a:pt x="730" y="182"/>
                </a:moveTo>
                <a:lnTo>
                  <a:pt x="675" y="182"/>
                </a:lnTo>
                <a:lnTo>
                  <a:pt x="678" y="179"/>
                </a:lnTo>
                <a:lnTo>
                  <a:pt x="681" y="176"/>
                </a:lnTo>
                <a:lnTo>
                  <a:pt x="682" y="172"/>
                </a:lnTo>
                <a:lnTo>
                  <a:pt x="682" y="45"/>
                </a:lnTo>
                <a:lnTo>
                  <a:pt x="682" y="44"/>
                </a:lnTo>
                <a:lnTo>
                  <a:pt x="681" y="41"/>
                </a:lnTo>
                <a:lnTo>
                  <a:pt x="678" y="38"/>
                </a:lnTo>
                <a:lnTo>
                  <a:pt x="675" y="35"/>
                </a:lnTo>
                <a:lnTo>
                  <a:pt x="730" y="35"/>
                </a:lnTo>
                <a:lnTo>
                  <a:pt x="726" y="38"/>
                </a:lnTo>
                <a:lnTo>
                  <a:pt x="725" y="41"/>
                </a:lnTo>
                <a:lnTo>
                  <a:pt x="723" y="45"/>
                </a:lnTo>
                <a:lnTo>
                  <a:pt x="723" y="172"/>
                </a:lnTo>
                <a:lnTo>
                  <a:pt x="723" y="174"/>
                </a:lnTo>
                <a:lnTo>
                  <a:pt x="725" y="176"/>
                </a:lnTo>
                <a:lnTo>
                  <a:pt x="726" y="179"/>
                </a:lnTo>
                <a:lnTo>
                  <a:pt x="730" y="182"/>
                </a:lnTo>
                <a:close/>
                <a:moveTo>
                  <a:pt x="773" y="121"/>
                </a:moveTo>
                <a:lnTo>
                  <a:pt x="738" y="121"/>
                </a:lnTo>
                <a:lnTo>
                  <a:pt x="747" y="99"/>
                </a:lnTo>
                <a:lnTo>
                  <a:pt x="783" y="99"/>
                </a:lnTo>
                <a:lnTo>
                  <a:pt x="773" y="121"/>
                </a:lnTo>
                <a:close/>
                <a:moveTo>
                  <a:pt x="462" y="182"/>
                </a:moveTo>
                <a:lnTo>
                  <a:pt x="421" y="182"/>
                </a:lnTo>
                <a:lnTo>
                  <a:pt x="413" y="154"/>
                </a:lnTo>
                <a:lnTo>
                  <a:pt x="376" y="154"/>
                </a:lnTo>
                <a:lnTo>
                  <a:pt x="367" y="182"/>
                </a:lnTo>
                <a:lnTo>
                  <a:pt x="341" y="182"/>
                </a:lnTo>
                <a:lnTo>
                  <a:pt x="257" y="182"/>
                </a:lnTo>
                <a:lnTo>
                  <a:pt x="259" y="182"/>
                </a:lnTo>
                <a:lnTo>
                  <a:pt x="261" y="179"/>
                </a:lnTo>
                <a:lnTo>
                  <a:pt x="264" y="175"/>
                </a:lnTo>
                <a:lnTo>
                  <a:pt x="264" y="172"/>
                </a:lnTo>
                <a:lnTo>
                  <a:pt x="266" y="168"/>
                </a:lnTo>
                <a:lnTo>
                  <a:pt x="266" y="45"/>
                </a:lnTo>
                <a:lnTo>
                  <a:pt x="264" y="44"/>
                </a:lnTo>
                <a:lnTo>
                  <a:pt x="264" y="41"/>
                </a:lnTo>
                <a:lnTo>
                  <a:pt x="261" y="38"/>
                </a:lnTo>
                <a:lnTo>
                  <a:pt x="257" y="35"/>
                </a:lnTo>
                <a:lnTo>
                  <a:pt x="315" y="35"/>
                </a:lnTo>
                <a:lnTo>
                  <a:pt x="314" y="35"/>
                </a:lnTo>
                <a:lnTo>
                  <a:pt x="311" y="38"/>
                </a:lnTo>
                <a:lnTo>
                  <a:pt x="308" y="41"/>
                </a:lnTo>
                <a:lnTo>
                  <a:pt x="307" y="44"/>
                </a:lnTo>
                <a:lnTo>
                  <a:pt x="307" y="45"/>
                </a:lnTo>
                <a:lnTo>
                  <a:pt x="307" y="168"/>
                </a:lnTo>
                <a:lnTo>
                  <a:pt x="322" y="168"/>
                </a:lnTo>
                <a:lnTo>
                  <a:pt x="324" y="168"/>
                </a:lnTo>
                <a:lnTo>
                  <a:pt x="326" y="167"/>
                </a:lnTo>
                <a:lnTo>
                  <a:pt x="331" y="162"/>
                </a:lnTo>
                <a:lnTo>
                  <a:pt x="336" y="157"/>
                </a:lnTo>
                <a:lnTo>
                  <a:pt x="342" y="148"/>
                </a:lnTo>
                <a:lnTo>
                  <a:pt x="342" y="182"/>
                </a:lnTo>
                <a:lnTo>
                  <a:pt x="346" y="178"/>
                </a:lnTo>
                <a:lnTo>
                  <a:pt x="348" y="175"/>
                </a:lnTo>
                <a:lnTo>
                  <a:pt x="349" y="171"/>
                </a:lnTo>
                <a:lnTo>
                  <a:pt x="383" y="48"/>
                </a:lnTo>
                <a:lnTo>
                  <a:pt x="384" y="45"/>
                </a:lnTo>
                <a:lnTo>
                  <a:pt x="384" y="42"/>
                </a:lnTo>
                <a:lnTo>
                  <a:pt x="383" y="38"/>
                </a:lnTo>
                <a:lnTo>
                  <a:pt x="379" y="34"/>
                </a:lnTo>
                <a:lnTo>
                  <a:pt x="387" y="34"/>
                </a:lnTo>
                <a:lnTo>
                  <a:pt x="420" y="34"/>
                </a:lnTo>
                <a:lnTo>
                  <a:pt x="458" y="172"/>
                </a:lnTo>
                <a:lnTo>
                  <a:pt x="461" y="178"/>
                </a:lnTo>
                <a:lnTo>
                  <a:pt x="463" y="182"/>
                </a:lnTo>
                <a:lnTo>
                  <a:pt x="465" y="179"/>
                </a:lnTo>
                <a:lnTo>
                  <a:pt x="468" y="178"/>
                </a:lnTo>
                <a:lnTo>
                  <a:pt x="468" y="175"/>
                </a:lnTo>
                <a:lnTo>
                  <a:pt x="469" y="172"/>
                </a:lnTo>
                <a:lnTo>
                  <a:pt x="469" y="45"/>
                </a:lnTo>
                <a:lnTo>
                  <a:pt x="469" y="44"/>
                </a:lnTo>
                <a:lnTo>
                  <a:pt x="468" y="41"/>
                </a:lnTo>
                <a:lnTo>
                  <a:pt x="465" y="38"/>
                </a:lnTo>
                <a:lnTo>
                  <a:pt x="462" y="35"/>
                </a:lnTo>
                <a:lnTo>
                  <a:pt x="499" y="35"/>
                </a:lnTo>
                <a:lnTo>
                  <a:pt x="554" y="126"/>
                </a:lnTo>
                <a:lnTo>
                  <a:pt x="554" y="45"/>
                </a:lnTo>
                <a:lnTo>
                  <a:pt x="554" y="44"/>
                </a:lnTo>
                <a:lnTo>
                  <a:pt x="554" y="41"/>
                </a:lnTo>
                <a:lnTo>
                  <a:pt x="551" y="38"/>
                </a:lnTo>
                <a:lnTo>
                  <a:pt x="548" y="35"/>
                </a:lnTo>
                <a:lnTo>
                  <a:pt x="584" y="35"/>
                </a:lnTo>
                <a:lnTo>
                  <a:pt x="579" y="38"/>
                </a:lnTo>
                <a:lnTo>
                  <a:pt x="578" y="41"/>
                </a:lnTo>
                <a:lnTo>
                  <a:pt x="576" y="45"/>
                </a:lnTo>
                <a:lnTo>
                  <a:pt x="576" y="183"/>
                </a:lnTo>
                <a:lnTo>
                  <a:pt x="545" y="183"/>
                </a:lnTo>
                <a:lnTo>
                  <a:pt x="490" y="93"/>
                </a:lnTo>
                <a:lnTo>
                  <a:pt x="490" y="172"/>
                </a:lnTo>
                <a:lnTo>
                  <a:pt x="492" y="174"/>
                </a:lnTo>
                <a:lnTo>
                  <a:pt x="492" y="176"/>
                </a:lnTo>
                <a:lnTo>
                  <a:pt x="495" y="179"/>
                </a:lnTo>
                <a:lnTo>
                  <a:pt x="497" y="182"/>
                </a:lnTo>
                <a:lnTo>
                  <a:pt x="462" y="182"/>
                </a:lnTo>
                <a:close/>
                <a:moveTo>
                  <a:pt x="410" y="141"/>
                </a:moveTo>
                <a:lnTo>
                  <a:pt x="394" y="86"/>
                </a:lnTo>
                <a:lnTo>
                  <a:pt x="379" y="141"/>
                </a:lnTo>
                <a:lnTo>
                  <a:pt x="410" y="141"/>
                </a:lnTo>
                <a:close/>
                <a:moveTo>
                  <a:pt x="370" y="13"/>
                </a:moveTo>
                <a:lnTo>
                  <a:pt x="370" y="9"/>
                </a:lnTo>
                <a:lnTo>
                  <a:pt x="374" y="4"/>
                </a:lnTo>
                <a:lnTo>
                  <a:pt x="379" y="2"/>
                </a:lnTo>
                <a:lnTo>
                  <a:pt x="383" y="0"/>
                </a:lnTo>
                <a:lnTo>
                  <a:pt x="389" y="2"/>
                </a:lnTo>
                <a:lnTo>
                  <a:pt x="393" y="4"/>
                </a:lnTo>
                <a:lnTo>
                  <a:pt x="396" y="9"/>
                </a:lnTo>
                <a:lnTo>
                  <a:pt x="397" y="13"/>
                </a:lnTo>
                <a:lnTo>
                  <a:pt x="396" y="18"/>
                </a:lnTo>
                <a:lnTo>
                  <a:pt x="393" y="23"/>
                </a:lnTo>
                <a:lnTo>
                  <a:pt x="389" y="26"/>
                </a:lnTo>
                <a:lnTo>
                  <a:pt x="383" y="27"/>
                </a:lnTo>
                <a:lnTo>
                  <a:pt x="379" y="26"/>
                </a:lnTo>
                <a:lnTo>
                  <a:pt x="374" y="23"/>
                </a:lnTo>
                <a:lnTo>
                  <a:pt x="370" y="18"/>
                </a:lnTo>
                <a:lnTo>
                  <a:pt x="370" y="1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3" name="Freeform 183">
            <a:extLst>
              <a:ext uri="{FF2B5EF4-FFF2-40B4-BE49-F238E27FC236}">
                <a16:creationId xmlns:a16="http://schemas.microsoft.com/office/drawing/2014/main" id="{79511B8A-BA4E-7E7D-2472-662E9E56171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00901" y="5796951"/>
            <a:ext cx="160418" cy="90000"/>
          </a:xfrm>
          <a:custGeom>
            <a:avLst/>
            <a:gdLst>
              <a:gd name="T0" fmla="*/ 711 w 770"/>
              <a:gd name="T1" fmla="*/ 62 h 432"/>
              <a:gd name="T2" fmla="*/ 640 w 770"/>
              <a:gd name="T3" fmla="*/ 41 h 432"/>
              <a:gd name="T4" fmla="*/ 757 w 770"/>
              <a:gd name="T5" fmla="*/ 195 h 432"/>
              <a:gd name="T6" fmla="*/ 722 w 770"/>
              <a:gd name="T7" fmla="*/ 315 h 432"/>
              <a:gd name="T8" fmla="*/ 588 w 770"/>
              <a:gd name="T9" fmla="*/ 241 h 432"/>
              <a:gd name="T10" fmla="*/ 650 w 770"/>
              <a:gd name="T11" fmla="*/ 301 h 432"/>
              <a:gd name="T12" fmla="*/ 581 w 770"/>
              <a:gd name="T13" fmla="*/ 161 h 432"/>
              <a:gd name="T14" fmla="*/ 575 w 770"/>
              <a:gd name="T15" fmla="*/ 20 h 432"/>
              <a:gd name="T16" fmla="*/ 465 w 770"/>
              <a:gd name="T17" fmla="*/ 84 h 432"/>
              <a:gd name="T18" fmla="*/ 398 w 770"/>
              <a:gd name="T19" fmla="*/ 31 h 432"/>
              <a:gd name="T20" fmla="*/ 449 w 770"/>
              <a:gd name="T21" fmla="*/ 136 h 432"/>
              <a:gd name="T22" fmla="*/ 510 w 770"/>
              <a:gd name="T23" fmla="*/ 278 h 432"/>
              <a:gd name="T24" fmla="*/ 309 w 770"/>
              <a:gd name="T25" fmla="*/ 318 h 432"/>
              <a:gd name="T26" fmla="*/ 369 w 770"/>
              <a:gd name="T27" fmla="*/ 301 h 432"/>
              <a:gd name="T28" fmla="*/ 411 w 770"/>
              <a:gd name="T29" fmla="*/ 241 h 432"/>
              <a:gd name="T30" fmla="*/ 290 w 770"/>
              <a:gd name="T31" fmla="*/ 71 h 432"/>
              <a:gd name="T32" fmla="*/ 448 w 770"/>
              <a:gd name="T33" fmla="*/ 3 h 432"/>
              <a:gd name="T34" fmla="*/ 182 w 770"/>
              <a:gd name="T35" fmla="*/ 209 h 432"/>
              <a:gd name="T36" fmla="*/ 203 w 770"/>
              <a:gd name="T37" fmla="*/ 288 h 432"/>
              <a:gd name="T38" fmla="*/ 23 w 770"/>
              <a:gd name="T39" fmla="*/ 294 h 432"/>
              <a:gd name="T40" fmla="*/ 216 w 770"/>
              <a:gd name="T41" fmla="*/ 54 h 432"/>
              <a:gd name="T42" fmla="*/ 737 w 770"/>
              <a:gd name="T43" fmla="*/ 426 h 432"/>
              <a:gd name="T44" fmla="*/ 695 w 770"/>
              <a:gd name="T45" fmla="*/ 426 h 432"/>
              <a:gd name="T46" fmla="*/ 558 w 770"/>
              <a:gd name="T47" fmla="*/ 430 h 432"/>
              <a:gd name="T48" fmla="*/ 516 w 770"/>
              <a:gd name="T49" fmla="*/ 425 h 432"/>
              <a:gd name="T50" fmla="*/ 170 w 770"/>
              <a:gd name="T51" fmla="*/ 428 h 432"/>
              <a:gd name="T52" fmla="*/ 157 w 770"/>
              <a:gd name="T53" fmla="*/ 385 h 432"/>
              <a:gd name="T54" fmla="*/ 629 w 770"/>
              <a:gd name="T55" fmla="*/ 419 h 432"/>
              <a:gd name="T56" fmla="*/ 633 w 770"/>
              <a:gd name="T57" fmla="*/ 384 h 432"/>
              <a:gd name="T58" fmla="*/ 602 w 770"/>
              <a:gd name="T59" fmla="*/ 404 h 432"/>
              <a:gd name="T60" fmla="*/ 308 w 770"/>
              <a:gd name="T61" fmla="*/ 382 h 432"/>
              <a:gd name="T62" fmla="*/ 321 w 770"/>
              <a:gd name="T63" fmla="*/ 404 h 432"/>
              <a:gd name="T64" fmla="*/ 201 w 770"/>
              <a:gd name="T65" fmla="*/ 405 h 432"/>
              <a:gd name="T66" fmla="*/ 97 w 770"/>
              <a:gd name="T67" fmla="*/ 425 h 432"/>
              <a:gd name="T68" fmla="*/ 92 w 770"/>
              <a:gd name="T69" fmla="*/ 378 h 432"/>
              <a:gd name="T70" fmla="*/ 21 w 770"/>
              <a:gd name="T71" fmla="*/ 406 h 432"/>
              <a:gd name="T72" fmla="*/ 4 w 770"/>
              <a:gd name="T73" fmla="*/ 384 h 432"/>
              <a:gd name="T74" fmla="*/ 398 w 770"/>
              <a:gd name="T75" fmla="*/ 399 h 432"/>
              <a:gd name="T76" fmla="*/ 403 w 770"/>
              <a:gd name="T77" fmla="*/ 430 h 432"/>
              <a:gd name="T78" fmla="*/ 405 w 770"/>
              <a:gd name="T79" fmla="*/ 384 h 432"/>
              <a:gd name="T80" fmla="*/ 61 w 770"/>
              <a:gd name="T81" fmla="*/ 430 h 432"/>
              <a:gd name="T82" fmla="*/ 763 w 770"/>
              <a:gd name="T83" fmla="*/ 378 h 432"/>
              <a:gd name="T84" fmla="*/ 747 w 770"/>
              <a:gd name="T85" fmla="*/ 382 h 432"/>
              <a:gd name="T86" fmla="*/ 141 w 770"/>
              <a:gd name="T87" fmla="*/ 420 h 432"/>
              <a:gd name="T88" fmla="*/ 240 w 770"/>
              <a:gd name="T89" fmla="*/ 377 h 432"/>
              <a:gd name="T90" fmla="*/ 240 w 770"/>
              <a:gd name="T91" fmla="*/ 415 h 432"/>
              <a:gd name="T92" fmla="*/ 219 w 770"/>
              <a:gd name="T93" fmla="*/ 425 h 432"/>
              <a:gd name="T94" fmla="*/ 213 w 770"/>
              <a:gd name="T95" fmla="*/ 382 h 432"/>
              <a:gd name="T96" fmla="*/ 492 w 770"/>
              <a:gd name="T97" fmla="*/ 382 h 432"/>
              <a:gd name="T98" fmla="*/ 492 w 770"/>
              <a:gd name="T99" fmla="*/ 430 h 432"/>
              <a:gd name="T100" fmla="*/ 502 w 770"/>
              <a:gd name="T101" fmla="*/ 416 h 432"/>
              <a:gd name="T102" fmla="*/ 506 w 770"/>
              <a:gd name="T103" fmla="*/ 378 h 432"/>
              <a:gd name="T104" fmla="*/ 270 w 770"/>
              <a:gd name="T105" fmla="*/ 430 h 432"/>
              <a:gd name="T106" fmla="*/ 261 w 770"/>
              <a:gd name="T107" fmla="*/ 381 h 432"/>
              <a:gd name="T108" fmla="*/ 325 w 770"/>
              <a:gd name="T109" fmla="*/ 388 h 432"/>
              <a:gd name="T110" fmla="*/ 360 w 770"/>
              <a:gd name="T111" fmla="*/ 426 h 432"/>
              <a:gd name="T112" fmla="*/ 643 w 770"/>
              <a:gd name="T113" fmla="*/ 388 h 432"/>
              <a:gd name="T114" fmla="*/ 675 w 770"/>
              <a:gd name="T115" fmla="*/ 426 h 432"/>
              <a:gd name="T116" fmla="*/ 453 w 770"/>
              <a:gd name="T117" fmla="*/ 381 h 432"/>
              <a:gd name="T118" fmla="*/ 417 w 770"/>
              <a:gd name="T119" fmla="*/ 387 h 432"/>
              <a:gd name="T120" fmla="*/ 568 w 770"/>
              <a:gd name="T121" fmla="*/ 397 h 432"/>
              <a:gd name="T122" fmla="*/ 589 w 770"/>
              <a:gd name="T123" fmla="*/ 382 h 4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770" h="432">
                <a:moveTo>
                  <a:pt x="170" y="375"/>
                </a:moveTo>
                <a:lnTo>
                  <a:pt x="167" y="374"/>
                </a:lnTo>
                <a:lnTo>
                  <a:pt x="165" y="373"/>
                </a:lnTo>
                <a:lnTo>
                  <a:pt x="167" y="370"/>
                </a:lnTo>
                <a:lnTo>
                  <a:pt x="168" y="370"/>
                </a:lnTo>
                <a:lnTo>
                  <a:pt x="170" y="370"/>
                </a:lnTo>
                <a:lnTo>
                  <a:pt x="171" y="370"/>
                </a:lnTo>
                <a:lnTo>
                  <a:pt x="171" y="371"/>
                </a:lnTo>
                <a:lnTo>
                  <a:pt x="172" y="373"/>
                </a:lnTo>
                <a:lnTo>
                  <a:pt x="171" y="374"/>
                </a:lnTo>
                <a:lnTo>
                  <a:pt x="170" y="375"/>
                </a:lnTo>
                <a:close/>
                <a:moveTo>
                  <a:pt x="753" y="10"/>
                </a:moveTo>
                <a:lnTo>
                  <a:pt x="743" y="92"/>
                </a:lnTo>
                <a:lnTo>
                  <a:pt x="711" y="91"/>
                </a:lnTo>
                <a:lnTo>
                  <a:pt x="712" y="75"/>
                </a:lnTo>
                <a:lnTo>
                  <a:pt x="712" y="68"/>
                </a:lnTo>
                <a:lnTo>
                  <a:pt x="711" y="62"/>
                </a:lnTo>
                <a:lnTo>
                  <a:pt x="709" y="57"/>
                </a:lnTo>
                <a:lnTo>
                  <a:pt x="708" y="51"/>
                </a:lnTo>
                <a:lnTo>
                  <a:pt x="705" y="47"/>
                </a:lnTo>
                <a:lnTo>
                  <a:pt x="702" y="41"/>
                </a:lnTo>
                <a:lnTo>
                  <a:pt x="699" y="38"/>
                </a:lnTo>
                <a:lnTo>
                  <a:pt x="696" y="34"/>
                </a:lnTo>
                <a:lnTo>
                  <a:pt x="692" y="31"/>
                </a:lnTo>
                <a:lnTo>
                  <a:pt x="688" y="30"/>
                </a:lnTo>
                <a:lnTo>
                  <a:pt x="684" y="29"/>
                </a:lnTo>
                <a:lnTo>
                  <a:pt x="680" y="27"/>
                </a:lnTo>
                <a:lnTo>
                  <a:pt x="668" y="26"/>
                </a:lnTo>
                <a:lnTo>
                  <a:pt x="661" y="26"/>
                </a:lnTo>
                <a:lnTo>
                  <a:pt x="657" y="27"/>
                </a:lnTo>
                <a:lnTo>
                  <a:pt x="654" y="29"/>
                </a:lnTo>
                <a:lnTo>
                  <a:pt x="648" y="31"/>
                </a:lnTo>
                <a:lnTo>
                  <a:pt x="643" y="36"/>
                </a:lnTo>
                <a:lnTo>
                  <a:pt x="640" y="41"/>
                </a:lnTo>
                <a:lnTo>
                  <a:pt x="636" y="48"/>
                </a:lnTo>
                <a:lnTo>
                  <a:pt x="634" y="55"/>
                </a:lnTo>
                <a:lnTo>
                  <a:pt x="634" y="64"/>
                </a:lnTo>
                <a:lnTo>
                  <a:pt x="634" y="69"/>
                </a:lnTo>
                <a:lnTo>
                  <a:pt x="636" y="74"/>
                </a:lnTo>
                <a:lnTo>
                  <a:pt x="640" y="84"/>
                </a:lnTo>
                <a:lnTo>
                  <a:pt x="643" y="88"/>
                </a:lnTo>
                <a:lnTo>
                  <a:pt x="647" y="92"/>
                </a:lnTo>
                <a:lnTo>
                  <a:pt x="656" y="100"/>
                </a:lnTo>
                <a:lnTo>
                  <a:pt x="665" y="110"/>
                </a:lnTo>
                <a:lnTo>
                  <a:pt x="677" y="119"/>
                </a:lnTo>
                <a:lnTo>
                  <a:pt x="702" y="137"/>
                </a:lnTo>
                <a:lnTo>
                  <a:pt x="715" y="147"/>
                </a:lnTo>
                <a:lnTo>
                  <a:pt x="726" y="158"/>
                </a:lnTo>
                <a:lnTo>
                  <a:pt x="737" y="170"/>
                </a:lnTo>
                <a:lnTo>
                  <a:pt x="749" y="182"/>
                </a:lnTo>
                <a:lnTo>
                  <a:pt x="757" y="195"/>
                </a:lnTo>
                <a:lnTo>
                  <a:pt x="760" y="202"/>
                </a:lnTo>
                <a:lnTo>
                  <a:pt x="763" y="209"/>
                </a:lnTo>
                <a:lnTo>
                  <a:pt x="766" y="216"/>
                </a:lnTo>
                <a:lnTo>
                  <a:pt x="767" y="225"/>
                </a:lnTo>
                <a:lnTo>
                  <a:pt x="769" y="232"/>
                </a:lnTo>
                <a:lnTo>
                  <a:pt x="770" y="240"/>
                </a:lnTo>
                <a:lnTo>
                  <a:pt x="769" y="250"/>
                </a:lnTo>
                <a:lnTo>
                  <a:pt x="767" y="260"/>
                </a:lnTo>
                <a:lnTo>
                  <a:pt x="764" y="270"/>
                </a:lnTo>
                <a:lnTo>
                  <a:pt x="761" y="278"/>
                </a:lnTo>
                <a:lnTo>
                  <a:pt x="757" y="285"/>
                </a:lnTo>
                <a:lnTo>
                  <a:pt x="752" y="292"/>
                </a:lnTo>
                <a:lnTo>
                  <a:pt x="749" y="296"/>
                </a:lnTo>
                <a:lnTo>
                  <a:pt x="746" y="299"/>
                </a:lnTo>
                <a:lnTo>
                  <a:pt x="739" y="305"/>
                </a:lnTo>
                <a:lnTo>
                  <a:pt x="730" y="311"/>
                </a:lnTo>
                <a:lnTo>
                  <a:pt x="722" y="315"/>
                </a:lnTo>
                <a:lnTo>
                  <a:pt x="712" y="319"/>
                </a:lnTo>
                <a:lnTo>
                  <a:pt x="702" y="322"/>
                </a:lnTo>
                <a:lnTo>
                  <a:pt x="691" y="325"/>
                </a:lnTo>
                <a:lnTo>
                  <a:pt x="680" y="326"/>
                </a:lnTo>
                <a:lnTo>
                  <a:pt x="667" y="327"/>
                </a:lnTo>
                <a:lnTo>
                  <a:pt x="654" y="327"/>
                </a:lnTo>
                <a:lnTo>
                  <a:pt x="634" y="327"/>
                </a:lnTo>
                <a:lnTo>
                  <a:pt x="616" y="326"/>
                </a:lnTo>
                <a:lnTo>
                  <a:pt x="599" y="323"/>
                </a:lnTo>
                <a:lnTo>
                  <a:pt x="583" y="322"/>
                </a:lnTo>
                <a:lnTo>
                  <a:pt x="559" y="318"/>
                </a:lnTo>
                <a:lnTo>
                  <a:pt x="550" y="315"/>
                </a:lnTo>
                <a:lnTo>
                  <a:pt x="542" y="315"/>
                </a:lnTo>
                <a:lnTo>
                  <a:pt x="558" y="223"/>
                </a:lnTo>
                <a:lnTo>
                  <a:pt x="589" y="223"/>
                </a:lnTo>
                <a:lnTo>
                  <a:pt x="589" y="233"/>
                </a:lnTo>
                <a:lnTo>
                  <a:pt x="588" y="241"/>
                </a:lnTo>
                <a:lnTo>
                  <a:pt x="588" y="250"/>
                </a:lnTo>
                <a:lnTo>
                  <a:pt x="589" y="258"/>
                </a:lnTo>
                <a:lnTo>
                  <a:pt x="591" y="265"/>
                </a:lnTo>
                <a:lnTo>
                  <a:pt x="593" y="271"/>
                </a:lnTo>
                <a:lnTo>
                  <a:pt x="595" y="278"/>
                </a:lnTo>
                <a:lnTo>
                  <a:pt x="599" y="282"/>
                </a:lnTo>
                <a:lnTo>
                  <a:pt x="602" y="288"/>
                </a:lnTo>
                <a:lnTo>
                  <a:pt x="606" y="292"/>
                </a:lnTo>
                <a:lnTo>
                  <a:pt x="610" y="295"/>
                </a:lnTo>
                <a:lnTo>
                  <a:pt x="615" y="298"/>
                </a:lnTo>
                <a:lnTo>
                  <a:pt x="620" y="301"/>
                </a:lnTo>
                <a:lnTo>
                  <a:pt x="626" y="302"/>
                </a:lnTo>
                <a:lnTo>
                  <a:pt x="630" y="303"/>
                </a:lnTo>
                <a:lnTo>
                  <a:pt x="636" y="303"/>
                </a:lnTo>
                <a:lnTo>
                  <a:pt x="643" y="302"/>
                </a:lnTo>
                <a:lnTo>
                  <a:pt x="647" y="302"/>
                </a:lnTo>
                <a:lnTo>
                  <a:pt x="650" y="301"/>
                </a:lnTo>
                <a:lnTo>
                  <a:pt x="653" y="299"/>
                </a:lnTo>
                <a:lnTo>
                  <a:pt x="656" y="298"/>
                </a:lnTo>
                <a:lnTo>
                  <a:pt x="660" y="294"/>
                </a:lnTo>
                <a:lnTo>
                  <a:pt x="664" y="288"/>
                </a:lnTo>
                <a:lnTo>
                  <a:pt x="667" y="281"/>
                </a:lnTo>
                <a:lnTo>
                  <a:pt x="668" y="274"/>
                </a:lnTo>
                <a:lnTo>
                  <a:pt x="668" y="265"/>
                </a:lnTo>
                <a:lnTo>
                  <a:pt x="668" y="258"/>
                </a:lnTo>
                <a:lnTo>
                  <a:pt x="667" y="253"/>
                </a:lnTo>
                <a:lnTo>
                  <a:pt x="665" y="247"/>
                </a:lnTo>
                <a:lnTo>
                  <a:pt x="663" y="241"/>
                </a:lnTo>
                <a:lnTo>
                  <a:pt x="657" y="230"/>
                </a:lnTo>
                <a:lnTo>
                  <a:pt x="648" y="220"/>
                </a:lnTo>
                <a:lnTo>
                  <a:pt x="639" y="210"/>
                </a:lnTo>
                <a:lnTo>
                  <a:pt x="627" y="201"/>
                </a:lnTo>
                <a:lnTo>
                  <a:pt x="605" y="181"/>
                </a:lnTo>
                <a:lnTo>
                  <a:pt x="581" y="161"/>
                </a:lnTo>
                <a:lnTo>
                  <a:pt x="569" y="151"/>
                </a:lnTo>
                <a:lnTo>
                  <a:pt x="561" y="140"/>
                </a:lnTo>
                <a:lnTo>
                  <a:pt x="552" y="129"/>
                </a:lnTo>
                <a:lnTo>
                  <a:pt x="545" y="116"/>
                </a:lnTo>
                <a:lnTo>
                  <a:pt x="544" y="110"/>
                </a:lnTo>
                <a:lnTo>
                  <a:pt x="541" y="103"/>
                </a:lnTo>
                <a:lnTo>
                  <a:pt x="541" y="96"/>
                </a:lnTo>
                <a:lnTo>
                  <a:pt x="540" y="89"/>
                </a:lnTo>
                <a:lnTo>
                  <a:pt x="541" y="79"/>
                </a:lnTo>
                <a:lnTo>
                  <a:pt x="541" y="71"/>
                </a:lnTo>
                <a:lnTo>
                  <a:pt x="544" y="62"/>
                </a:lnTo>
                <a:lnTo>
                  <a:pt x="547" y="54"/>
                </a:lnTo>
                <a:lnTo>
                  <a:pt x="551" y="47"/>
                </a:lnTo>
                <a:lnTo>
                  <a:pt x="555" y="38"/>
                </a:lnTo>
                <a:lnTo>
                  <a:pt x="561" y="33"/>
                </a:lnTo>
                <a:lnTo>
                  <a:pt x="568" y="26"/>
                </a:lnTo>
                <a:lnTo>
                  <a:pt x="575" y="20"/>
                </a:lnTo>
                <a:lnTo>
                  <a:pt x="583" y="16"/>
                </a:lnTo>
                <a:lnTo>
                  <a:pt x="593" y="12"/>
                </a:lnTo>
                <a:lnTo>
                  <a:pt x="603" y="7"/>
                </a:lnTo>
                <a:lnTo>
                  <a:pt x="615" y="5"/>
                </a:lnTo>
                <a:lnTo>
                  <a:pt x="627" y="2"/>
                </a:lnTo>
                <a:lnTo>
                  <a:pt x="640" y="2"/>
                </a:lnTo>
                <a:lnTo>
                  <a:pt x="656" y="0"/>
                </a:lnTo>
                <a:lnTo>
                  <a:pt x="668" y="0"/>
                </a:lnTo>
                <a:lnTo>
                  <a:pt x="682" y="2"/>
                </a:lnTo>
                <a:lnTo>
                  <a:pt x="709" y="5"/>
                </a:lnTo>
                <a:lnTo>
                  <a:pt x="735" y="9"/>
                </a:lnTo>
                <a:lnTo>
                  <a:pt x="745" y="9"/>
                </a:lnTo>
                <a:lnTo>
                  <a:pt x="753" y="10"/>
                </a:lnTo>
                <a:close/>
                <a:moveTo>
                  <a:pt x="509" y="10"/>
                </a:moveTo>
                <a:lnTo>
                  <a:pt x="496" y="92"/>
                </a:lnTo>
                <a:lnTo>
                  <a:pt x="463" y="91"/>
                </a:lnTo>
                <a:lnTo>
                  <a:pt x="465" y="84"/>
                </a:lnTo>
                <a:lnTo>
                  <a:pt x="465" y="75"/>
                </a:lnTo>
                <a:lnTo>
                  <a:pt x="463" y="68"/>
                </a:lnTo>
                <a:lnTo>
                  <a:pt x="463" y="62"/>
                </a:lnTo>
                <a:lnTo>
                  <a:pt x="461" y="55"/>
                </a:lnTo>
                <a:lnTo>
                  <a:pt x="459" y="51"/>
                </a:lnTo>
                <a:lnTo>
                  <a:pt x="456" y="45"/>
                </a:lnTo>
                <a:lnTo>
                  <a:pt x="453" y="41"/>
                </a:lnTo>
                <a:lnTo>
                  <a:pt x="451" y="37"/>
                </a:lnTo>
                <a:lnTo>
                  <a:pt x="448" y="34"/>
                </a:lnTo>
                <a:lnTo>
                  <a:pt x="444" y="31"/>
                </a:lnTo>
                <a:lnTo>
                  <a:pt x="439" y="30"/>
                </a:lnTo>
                <a:lnTo>
                  <a:pt x="435" y="27"/>
                </a:lnTo>
                <a:lnTo>
                  <a:pt x="429" y="27"/>
                </a:lnTo>
                <a:lnTo>
                  <a:pt x="420" y="26"/>
                </a:lnTo>
                <a:lnTo>
                  <a:pt x="411" y="26"/>
                </a:lnTo>
                <a:lnTo>
                  <a:pt x="404" y="29"/>
                </a:lnTo>
                <a:lnTo>
                  <a:pt x="398" y="31"/>
                </a:lnTo>
                <a:lnTo>
                  <a:pt x="393" y="34"/>
                </a:lnTo>
                <a:lnTo>
                  <a:pt x="390" y="37"/>
                </a:lnTo>
                <a:lnTo>
                  <a:pt x="389" y="40"/>
                </a:lnTo>
                <a:lnTo>
                  <a:pt x="387" y="43"/>
                </a:lnTo>
                <a:lnTo>
                  <a:pt x="386" y="47"/>
                </a:lnTo>
                <a:lnTo>
                  <a:pt x="383" y="54"/>
                </a:lnTo>
                <a:lnTo>
                  <a:pt x="383" y="62"/>
                </a:lnTo>
                <a:lnTo>
                  <a:pt x="383" y="67"/>
                </a:lnTo>
                <a:lnTo>
                  <a:pt x="384" y="72"/>
                </a:lnTo>
                <a:lnTo>
                  <a:pt x="386" y="76"/>
                </a:lnTo>
                <a:lnTo>
                  <a:pt x="389" y="81"/>
                </a:lnTo>
                <a:lnTo>
                  <a:pt x="391" y="85"/>
                </a:lnTo>
                <a:lnTo>
                  <a:pt x="396" y="91"/>
                </a:lnTo>
                <a:lnTo>
                  <a:pt x="404" y="99"/>
                </a:lnTo>
                <a:lnTo>
                  <a:pt x="414" y="107"/>
                </a:lnTo>
                <a:lnTo>
                  <a:pt x="425" y="117"/>
                </a:lnTo>
                <a:lnTo>
                  <a:pt x="449" y="136"/>
                </a:lnTo>
                <a:lnTo>
                  <a:pt x="462" y="147"/>
                </a:lnTo>
                <a:lnTo>
                  <a:pt x="475" y="157"/>
                </a:lnTo>
                <a:lnTo>
                  <a:pt x="480" y="162"/>
                </a:lnTo>
                <a:lnTo>
                  <a:pt x="486" y="170"/>
                </a:lnTo>
                <a:lnTo>
                  <a:pt x="496" y="181"/>
                </a:lnTo>
                <a:lnTo>
                  <a:pt x="500" y="188"/>
                </a:lnTo>
                <a:lnTo>
                  <a:pt x="504" y="195"/>
                </a:lnTo>
                <a:lnTo>
                  <a:pt x="509" y="202"/>
                </a:lnTo>
                <a:lnTo>
                  <a:pt x="511" y="209"/>
                </a:lnTo>
                <a:lnTo>
                  <a:pt x="514" y="216"/>
                </a:lnTo>
                <a:lnTo>
                  <a:pt x="516" y="223"/>
                </a:lnTo>
                <a:lnTo>
                  <a:pt x="517" y="232"/>
                </a:lnTo>
                <a:lnTo>
                  <a:pt x="517" y="240"/>
                </a:lnTo>
                <a:lnTo>
                  <a:pt x="517" y="250"/>
                </a:lnTo>
                <a:lnTo>
                  <a:pt x="516" y="260"/>
                </a:lnTo>
                <a:lnTo>
                  <a:pt x="513" y="270"/>
                </a:lnTo>
                <a:lnTo>
                  <a:pt x="510" y="278"/>
                </a:lnTo>
                <a:lnTo>
                  <a:pt x="504" y="285"/>
                </a:lnTo>
                <a:lnTo>
                  <a:pt x="500" y="292"/>
                </a:lnTo>
                <a:lnTo>
                  <a:pt x="493" y="299"/>
                </a:lnTo>
                <a:lnTo>
                  <a:pt x="486" y="305"/>
                </a:lnTo>
                <a:lnTo>
                  <a:pt x="479" y="311"/>
                </a:lnTo>
                <a:lnTo>
                  <a:pt x="470" y="315"/>
                </a:lnTo>
                <a:lnTo>
                  <a:pt x="461" y="319"/>
                </a:lnTo>
                <a:lnTo>
                  <a:pt x="451" y="322"/>
                </a:lnTo>
                <a:lnTo>
                  <a:pt x="439" y="325"/>
                </a:lnTo>
                <a:lnTo>
                  <a:pt x="428" y="326"/>
                </a:lnTo>
                <a:lnTo>
                  <a:pt x="415" y="327"/>
                </a:lnTo>
                <a:lnTo>
                  <a:pt x="403" y="327"/>
                </a:lnTo>
                <a:lnTo>
                  <a:pt x="383" y="327"/>
                </a:lnTo>
                <a:lnTo>
                  <a:pt x="364" y="326"/>
                </a:lnTo>
                <a:lnTo>
                  <a:pt x="348" y="323"/>
                </a:lnTo>
                <a:lnTo>
                  <a:pt x="333" y="322"/>
                </a:lnTo>
                <a:lnTo>
                  <a:pt x="309" y="318"/>
                </a:lnTo>
                <a:lnTo>
                  <a:pt x="300" y="315"/>
                </a:lnTo>
                <a:lnTo>
                  <a:pt x="294" y="315"/>
                </a:lnTo>
                <a:lnTo>
                  <a:pt x="308" y="223"/>
                </a:lnTo>
                <a:lnTo>
                  <a:pt x="340" y="223"/>
                </a:lnTo>
                <a:lnTo>
                  <a:pt x="339" y="233"/>
                </a:lnTo>
                <a:lnTo>
                  <a:pt x="338" y="241"/>
                </a:lnTo>
                <a:lnTo>
                  <a:pt x="338" y="250"/>
                </a:lnTo>
                <a:lnTo>
                  <a:pt x="339" y="258"/>
                </a:lnTo>
                <a:lnTo>
                  <a:pt x="340" y="265"/>
                </a:lnTo>
                <a:lnTo>
                  <a:pt x="342" y="271"/>
                </a:lnTo>
                <a:lnTo>
                  <a:pt x="345" y="278"/>
                </a:lnTo>
                <a:lnTo>
                  <a:pt x="348" y="282"/>
                </a:lnTo>
                <a:lnTo>
                  <a:pt x="352" y="288"/>
                </a:lnTo>
                <a:lnTo>
                  <a:pt x="355" y="292"/>
                </a:lnTo>
                <a:lnTo>
                  <a:pt x="359" y="295"/>
                </a:lnTo>
                <a:lnTo>
                  <a:pt x="364" y="298"/>
                </a:lnTo>
                <a:lnTo>
                  <a:pt x="369" y="301"/>
                </a:lnTo>
                <a:lnTo>
                  <a:pt x="373" y="302"/>
                </a:lnTo>
                <a:lnTo>
                  <a:pt x="379" y="303"/>
                </a:lnTo>
                <a:lnTo>
                  <a:pt x="384" y="303"/>
                </a:lnTo>
                <a:lnTo>
                  <a:pt x="391" y="302"/>
                </a:lnTo>
                <a:lnTo>
                  <a:pt x="396" y="302"/>
                </a:lnTo>
                <a:lnTo>
                  <a:pt x="398" y="301"/>
                </a:lnTo>
                <a:lnTo>
                  <a:pt x="401" y="299"/>
                </a:lnTo>
                <a:lnTo>
                  <a:pt x="404" y="298"/>
                </a:lnTo>
                <a:lnTo>
                  <a:pt x="408" y="294"/>
                </a:lnTo>
                <a:lnTo>
                  <a:pt x="413" y="288"/>
                </a:lnTo>
                <a:lnTo>
                  <a:pt x="415" y="281"/>
                </a:lnTo>
                <a:lnTo>
                  <a:pt x="417" y="274"/>
                </a:lnTo>
                <a:lnTo>
                  <a:pt x="417" y="265"/>
                </a:lnTo>
                <a:lnTo>
                  <a:pt x="417" y="258"/>
                </a:lnTo>
                <a:lnTo>
                  <a:pt x="415" y="253"/>
                </a:lnTo>
                <a:lnTo>
                  <a:pt x="414" y="247"/>
                </a:lnTo>
                <a:lnTo>
                  <a:pt x="411" y="241"/>
                </a:lnTo>
                <a:lnTo>
                  <a:pt x="405" y="230"/>
                </a:lnTo>
                <a:lnTo>
                  <a:pt x="397" y="220"/>
                </a:lnTo>
                <a:lnTo>
                  <a:pt x="387" y="210"/>
                </a:lnTo>
                <a:lnTo>
                  <a:pt x="376" y="201"/>
                </a:lnTo>
                <a:lnTo>
                  <a:pt x="353" y="181"/>
                </a:lnTo>
                <a:lnTo>
                  <a:pt x="329" y="161"/>
                </a:lnTo>
                <a:lnTo>
                  <a:pt x="318" y="151"/>
                </a:lnTo>
                <a:lnTo>
                  <a:pt x="308" y="140"/>
                </a:lnTo>
                <a:lnTo>
                  <a:pt x="304" y="134"/>
                </a:lnTo>
                <a:lnTo>
                  <a:pt x="301" y="129"/>
                </a:lnTo>
                <a:lnTo>
                  <a:pt x="294" y="116"/>
                </a:lnTo>
                <a:lnTo>
                  <a:pt x="292" y="110"/>
                </a:lnTo>
                <a:lnTo>
                  <a:pt x="290" y="103"/>
                </a:lnTo>
                <a:lnTo>
                  <a:pt x="290" y="96"/>
                </a:lnTo>
                <a:lnTo>
                  <a:pt x="288" y="89"/>
                </a:lnTo>
                <a:lnTo>
                  <a:pt x="290" y="79"/>
                </a:lnTo>
                <a:lnTo>
                  <a:pt x="290" y="71"/>
                </a:lnTo>
                <a:lnTo>
                  <a:pt x="292" y="62"/>
                </a:lnTo>
                <a:lnTo>
                  <a:pt x="295" y="54"/>
                </a:lnTo>
                <a:lnTo>
                  <a:pt x="300" y="47"/>
                </a:lnTo>
                <a:lnTo>
                  <a:pt x="304" y="38"/>
                </a:lnTo>
                <a:lnTo>
                  <a:pt x="309" y="33"/>
                </a:lnTo>
                <a:lnTo>
                  <a:pt x="316" y="26"/>
                </a:lnTo>
                <a:lnTo>
                  <a:pt x="324" y="20"/>
                </a:lnTo>
                <a:lnTo>
                  <a:pt x="332" y="16"/>
                </a:lnTo>
                <a:lnTo>
                  <a:pt x="342" y="12"/>
                </a:lnTo>
                <a:lnTo>
                  <a:pt x="352" y="7"/>
                </a:lnTo>
                <a:lnTo>
                  <a:pt x="363" y="5"/>
                </a:lnTo>
                <a:lnTo>
                  <a:pt x="376" y="2"/>
                </a:lnTo>
                <a:lnTo>
                  <a:pt x="389" y="2"/>
                </a:lnTo>
                <a:lnTo>
                  <a:pt x="404" y="0"/>
                </a:lnTo>
                <a:lnTo>
                  <a:pt x="418" y="0"/>
                </a:lnTo>
                <a:lnTo>
                  <a:pt x="434" y="2"/>
                </a:lnTo>
                <a:lnTo>
                  <a:pt x="448" y="3"/>
                </a:lnTo>
                <a:lnTo>
                  <a:pt x="463" y="5"/>
                </a:lnTo>
                <a:lnTo>
                  <a:pt x="490" y="9"/>
                </a:lnTo>
                <a:lnTo>
                  <a:pt x="509" y="10"/>
                </a:lnTo>
                <a:close/>
                <a:moveTo>
                  <a:pt x="136" y="33"/>
                </a:moveTo>
                <a:lnTo>
                  <a:pt x="136" y="146"/>
                </a:lnTo>
                <a:lnTo>
                  <a:pt x="160" y="146"/>
                </a:lnTo>
                <a:lnTo>
                  <a:pt x="165" y="146"/>
                </a:lnTo>
                <a:lnTo>
                  <a:pt x="171" y="144"/>
                </a:lnTo>
                <a:lnTo>
                  <a:pt x="174" y="141"/>
                </a:lnTo>
                <a:lnTo>
                  <a:pt x="177" y="137"/>
                </a:lnTo>
                <a:lnTo>
                  <a:pt x="179" y="133"/>
                </a:lnTo>
                <a:lnTo>
                  <a:pt x="181" y="127"/>
                </a:lnTo>
                <a:lnTo>
                  <a:pt x="182" y="120"/>
                </a:lnTo>
                <a:lnTo>
                  <a:pt x="182" y="115"/>
                </a:lnTo>
                <a:lnTo>
                  <a:pt x="208" y="115"/>
                </a:lnTo>
                <a:lnTo>
                  <a:pt x="208" y="209"/>
                </a:lnTo>
                <a:lnTo>
                  <a:pt x="182" y="209"/>
                </a:lnTo>
                <a:lnTo>
                  <a:pt x="182" y="202"/>
                </a:lnTo>
                <a:lnTo>
                  <a:pt x="181" y="195"/>
                </a:lnTo>
                <a:lnTo>
                  <a:pt x="179" y="189"/>
                </a:lnTo>
                <a:lnTo>
                  <a:pt x="177" y="184"/>
                </a:lnTo>
                <a:lnTo>
                  <a:pt x="175" y="182"/>
                </a:lnTo>
                <a:lnTo>
                  <a:pt x="174" y="179"/>
                </a:lnTo>
                <a:lnTo>
                  <a:pt x="172" y="178"/>
                </a:lnTo>
                <a:lnTo>
                  <a:pt x="171" y="177"/>
                </a:lnTo>
                <a:lnTo>
                  <a:pt x="168" y="175"/>
                </a:lnTo>
                <a:lnTo>
                  <a:pt x="165" y="174"/>
                </a:lnTo>
                <a:lnTo>
                  <a:pt x="160" y="174"/>
                </a:lnTo>
                <a:lnTo>
                  <a:pt x="136" y="174"/>
                </a:lnTo>
                <a:lnTo>
                  <a:pt x="136" y="296"/>
                </a:lnTo>
                <a:lnTo>
                  <a:pt x="191" y="296"/>
                </a:lnTo>
                <a:lnTo>
                  <a:pt x="194" y="295"/>
                </a:lnTo>
                <a:lnTo>
                  <a:pt x="196" y="294"/>
                </a:lnTo>
                <a:lnTo>
                  <a:pt x="203" y="288"/>
                </a:lnTo>
                <a:lnTo>
                  <a:pt x="208" y="284"/>
                </a:lnTo>
                <a:lnTo>
                  <a:pt x="210" y="278"/>
                </a:lnTo>
                <a:lnTo>
                  <a:pt x="218" y="268"/>
                </a:lnTo>
                <a:lnTo>
                  <a:pt x="223" y="256"/>
                </a:lnTo>
                <a:lnTo>
                  <a:pt x="229" y="243"/>
                </a:lnTo>
                <a:lnTo>
                  <a:pt x="233" y="232"/>
                </a:lnTo>
                <a:lnTo>
                  <a:pt x="236" y="223"/>
                </a:lnTo>
                <a:lnTo>
                  <a:pt x="267" y="223"/>
                </a:lnTo>
                <a:lnTo>
                  <a:pt x="249" y="323"/>
                </a:lnTo>
                <a:lnTo>
                  <a:pt x="0" y="323"/>
                </a:lnTo>
                <a:lnTo>
                  <a:pt x="0" y="305"/>
                </a:lnTo>
                <a:lnTo>
                  <a:pt x="8" y="303"/>
                </a:lnTo>
                <a:lnTo>
                  <a:pt x="13" y="302"/>
                </a:lnTo>
                <a:lnTo>
                  <a:pt x="16" y="301"/>
                </a:lnTo>
                <a:lnTo>
                  <a:pt x="20" y="298"/>
                </a:lnTo>
                <a:lnTo>
                  <a:pt x="21" y="296"/>
                </a:lnTo>
                <a:lnTo>
                  <a:pt x="23" y="294"/>
                </a:lnTo>
                <a:lnTo>
                  <a:pt x="24" y="289"/>
                </a:lnTo>
                <a:lnTo>
                  <a:pt x="24" y="40"/>
                </a:lnTo>
                <a:lnTo>
                  <a:pt x="23" y="36"/>
                </a:lnTo>
                <a:lnTo>
                  <a:pt x="21" y="33"/>
                </a:lnTo>
                <a:lnTo>
                  <a:pt x="20" y="30"/>
                </a:lnTo>
                <a:lnTo>
                  <a:pt x="16" y="29"/>
                </a:lnTo>
                <a:lnTo>
                  <a:pt x="13" y="27"/>
                </a:lnTo>
                <a:lnTo>
                  <a:pt x="8" y="26"/>
                </a:lnTo>
                <a:lnTo>
                  <a:pt x="0" y="24"/>
                </a:lnTo>
                <a:lnTo>
                  <a:pt x="0" y="5"/>
                </a:lnTo>
                <a:lnTo>
                  <a:pt x="261" y="5"/>
                </a:lnTo>
                <a:lnTo>
                  <a:pt x="250" y="92"/>
                </a:lnTo>
                <a:lnTo>
                  <a:pt x="218" y="92"/>
                </a:lnTo>
                <a:lnTo>
                  <a:pt x="219" y="84"/>
                </a:lnTo>
                <a:lnTo>
                  <a:pt x="219" y="74"/>
                </a:lnTo>
                <a:lnTo>
                  <a:pt x="219" y="62"/>
                </a:lnTo>
                <a:lnTo>
                  <a:pt x="216" y="54"/>
                </a:lnTo>
                <a:lnTo>
                  <a:pt x="215" y="50"/>
                </a:lnTo>
                <a:lnTo>
                  <a:pt x="213" y="45"/>
                </a:lnTo>
                <a:lnTo>
                  <a:pt x="210" y="41"/>
                </a:lnTo>
                <a:lnTo>
                  <a:pt x="209" y="38"/>
                </a:lnTo>
                <a:lnTo>
                  <a:pt x="205" y="36"/>
                </a:lnTo>
                <a:lnTo>
                  <a:pt x="202" y="34"/>
                </a:lnTo>
                <a:lnTo>
                  <a:pt x="199" y="33"/>
                </a:lnTo>
                <a:lnTo>
                  <a:pt x="195" y="33"/>
                </a:lnTo>
                <a:lnTo>
                  <a:pt x="136" y="33"/>
                </a:lnTo>
                <a:close/>
                <a:moveTo>
                  <a:pt x="721" y="412"/>
                </a:moveTo>
                <a:lnTo>
                  <a:pt x="712" y="391"/>
                </a:lnTo>
                <a:lnTo>
                  <a:pt x="706" y="412"/>
                </a:lnTo>
                <a:lnTo>
                  <a:pt x="721" y="412"/>
                </a:lnTo>
                <a:close/>
                <a:moveTo>
                  <a:pt x="716" y="375"/>
                </a:moveTo>
                <a:lnTo>
                  <a:pt x="736" y="423"/>
                </a:lnTo>
                <a:lnTo>
                  <a:pt x="736" y="425"/>
                </a:lnTo>
                <a:lnTo>
                  <a:pt x="737" y="426"/>
                </a:lnTo>
                <a:lnTo>
                  <a:pt x="740" y="428"/>
                </a:lnTo>
                <a:lnTo>
                  <a:pt x="740" y="430"/>
                </a:lnTo>
                <a:lnTo>
                  <a:pt x="722" y="430"/>
                </a:lnTo>
                <a:lnTo>
                  <a:pt x="722" y="428"/>
                </a:lnTo>
                <a:lnTo>
                  <a:pt x="723" y="426"/>
                </a:lnTo>
                <a:lnTo>
                  <a:pt x="725" y="425"/>
                </a:lnTo>
                <a:lnTo>
                  <a:pt x="725" y="423"/>
                </a:lnTo>
                <a:lnTo>
                  <a:pt x="722" y="416"/>
                </a:lnTo>
                <a:lnTo>
                  <a:pt x="705" y="416"/>
                </a:lnTo>
                <a:lnTo>
                  <a:pt x="704" y="423"/>
                </a:lnTo>
                <a:lnTo>
                  <a:pt x="704" y="425"/>
                </a:lnTo>
                <a:lnTo>
                  <a:pt x="704" y="426"/>
                </a:lnTo>
                <a:lnTo>
                  <a:pt x="705" y="428"/>
                </a:lnTo>
                <a:lnTo>
                  <a:pt x="705" y="430"/>
                </a:lnTo>
                <a:lnTo>
                  <a:pt x="694" y="430"/>
                </a:lnTo>
                <a:lnTo>
                  <a:pt x="694" y="428"/>
                </a:lnTo>
                <a:lnTo>
                  <a:pt x="695" y="426"/>
                </a:lnTo>
                <a:lnTo>
                  <a:pt x="696" y="426"/>
                </a:lnTo>
                <a:lnTo>
                  <a:pt x="698" y="425"/>
                </a:lnTo>
                <a:lnTo>
                  <a:pt x="709" y="387"/>
                </a:lnTo>
                <a:lnTo>
                  <a:pt x="709" y="385"/>
                </a:lnTo>
                <a:lnTo>
                  <a:pt x="706" y="387"/>
                </a:lnTo>
                <a:lnTo>
                  <a:pt x="706" y="384"/>
                </a:lnTo>
                <a:lnTo>
                  <a:pt x="716" y="375"/>
                </a:lnTo>
                <a:close/>
                <a:moveTo>
                  <a:pt x="538" y="412"/>
                </a:moveTo>
                <a:lnTo>
                  <a:pt x="531" y="391"/>
                </a:lnTo>
                <a:lnTo>
                  <a:pt x="524" y="412"/>
                </a:lnTo>
                <a:lnTo>
                  <a:pt x="538" y="412"/>
                </a:lnTo>
                <a:close/>
                <a:moveTo>
                  <a:pt x="534" y="375"/>
                </a:moveTo>
                <a:lnTo>
                  <a:pt x="554" y="423"/>
                </a:lnTo>
                <a:lnTo>
                  <a:pt x="554" y="425"/>
                </a:lnTo>
                <a:lnTo>
                  <a:pt x="555" y="426"/>
                </a:lnTo>
                <a:lnTo>
                  <a:pt x="558" y="428"/>
                </a:lnTo>
                <a:lnTo>
                  <a:pt x="558" y="430"/>
                </a:lnTo>
                <a:lnTo>
                  <a:pt x="540" y="430"/>
                </a:lnTo>
                <a:lnTo>
                  <a:pt x="540" y="428"/>
                </a:lnTo>
                <a:lnTo>
                  <a:pt x="541" y="426"/>
                </a:lnTo>
                <a:lnTo>
                  <a:pt x="542" y="425"/>
                </a:lnTo>
                <a:lnTo>
                  <a:pt x="542" y="423"/>
                </a:lnTo>
                <a:lnTo>
                  <a:pt x="540" y="416"/>
                </a:lnTo>
                <a:lnTo>
                  <a:pt x="523" y="416"/>
                </a:lnTo>
                <a:lnTo>
                  <a:pt x="521" y="423"/>
                </a:lnTo>
                <a:lnTo>
                  <a:pt x="521" y="425"/>
                </a:lnTo>
                <a:lnTo>
                  <a:pt x="521" y="426"/>
                </a:lnTo>
                <a:lnTo>
                  <a:pt x="523" y="428"/>
                </a:lnTo>
                <a:lnTo>
                  <a:pt x="523" y="430"/>
                </a:lnTo>
                <a:lnTo>
                  <a:pt x="511" y="430"/>
                </a:lnTo>
                <a:lnTo>
                  <a:pt x="511" y="428"/>
                </a:lnTo>
                <a:lnTo>
                  <a:pt x="513" y="426"/>
                </a:lnTo>
                <a:lnTo>
                  <a:pt x="514" y="426"/>
                </a:lnTo>
                <a:lnTo>
                  <a:pt x="516" y="425"/>
                </a:lnTo>
                <a:lnTo>
                  <a:pt x="527" y="387"/>
                </a:lnTo>
                <a:lnTo>
                  <a:pt x="527" y="385"/>
                </a:lnTo>
                <a:lnTo>
                  <a:pt x="526" y="387"/>
                </a:lnTo>
                <a:lnTo>
                  <a:pt x="524" y="384"/>
                </a:lnTo>
                <a:lnTo>
                  <a:pt x="534" y="375"/>
                </a:lnTo>
                <a:close/>
                <a:moveTo>
                  <a:pt x="168" y="412"/>
                </a:moveTo>
                <a:lnTo>
                  <a:pt x="161" y="391"/>
                </a:lnTo>
                <a:lnTo>
                  <a:pt x="154" y="412"/>
                </a:lnTo>
                <a:lnTo>
                  <a:pt x="168" y="412"/>
                </a:lnTo>
                <a:close/>
                <a:moveTo>
                  <a:pt x="164" y="375"/>
                </a:moveTo>
                <a:lnTo>
                  <a:pt x="184" y="423"/>
                </a:lnTo>
                <a:lnTo>
                  <a:pt x="185" y="425"/>
                </a:lnTo>
                <a:lnTo>
                  <a:pt x="186" y="426"/>
                </a:lnTo>
                <a:lnTo>
                  <a:pt x="188" y="428"/>
                </a:lnTo>
                <a:lnTo>
                  <a:pt x="188" y="430"/>
                </a:lnTo>
                <a:lnTo>
                  <a:pt x="170" y="430"/>
                </a:lnTo>
                <a:lnTo>
                  <a:pt x="170" y="428"/>
                </a:lnTo>
                <a:lnTo>
                  <a:pt x="171" y="426"/>
                </a:lnTo>
                <a:lnTo>
                  <a:pt x="172" y="425"/>
                </a:lnTo>
                <a:lnTo>
                  <a:pt x="172" y="423"/>
                </a:lnTo>
                <a:lnTo>
                  <a:pt x="170" y="416"/>
                </a:lnTo>
                <a:lnTo>
                  <a:pt x="153" y="416"/>
                </a:lnTo>
                <a:lnTo>
                  <a:pt x="151" y="423"/>
                </a:lnTo>
                <a:lnTo>
                  <a:pt x="151" y="425"/>
                </a:lnTo>
                <a:lnTo>
                  <a:pt x="151" y="426"/>
                </a:lnTo>
                <a:lnTo>
                  <a:pt x="153" y="428"/>
                </a:lnTo>
                <a:lnTo>
                  <a:pt x="153" y="430"/>
                </a:lnTo>
                <a:lnTo>
                  <a:pt x="141" y="430"/>
                </a:lnTo>
                <a:lnTo>
                  <a:pt x="141" y="428"/>
                </a:lnTo>
                <a:lnTo>
                  <a:pt x="143" y="426"/>
                </a:lnTo>
                <a:lnTo>
                  <a:pt x="144" y="426"/>
                </a:lnTo>
                <a:lnTo>
                  <a:pt x="146" y="425"/>
                </a:lnTo>
                <a:lnTo>
                  <a:pt x="157" y="387"/>
                </a:lnTo>
                <a:lnTo>
                  <a:pt x="157" y="385"/>
                </a:lnTo>
                <a:lnTo>
                  <a:pt x="155" y="387"/>
                </a:lnTo>
                <a:lnTo>
                  <a:pt x="154" y="384"/>
                </a:lnTo>
                <a:lnTo>
                  <a:pt x="164" y="375"/>
                </a:lnTo>
                <a:close/>
                <a:moveTo>
                  <a:pt x="620" y="381"/>
                </a:moveTo>
                <a:lnTo>
                  <a:pt x="617" y="381"/>
                </a:lnTo>
                <a:lnTo>
                  <a:pt x="615" y="382"/>
                </a:lnTo>
                <a:lnTo>
                  <a:pt x="613" y="384"/>
                </a:lnTo>
                <a:lnTo>
                  <a:pt x="612" y="387"/>
                </a:lnTo>
                <a:lnTo>
                  <a:pt x="612" y="419"/>
                </a:lnTo>
                <a:lnTo>
                  <a:pt x="613" y="423"/>
                </a:lnTo>
                <a:lnTo>
                  <a:pt x="615" y="425"/>
                </a:lnTo>
                <a:lnTo>
                  <a:pt x="617" y="428"/>
                </a:lnTo>
                <a:lnTo>
                  <a:pt x="620" y="428"/>
                </a:lnTo>
                <a:lnTo>
                  <a:pt x="623" y="428"/>
                </a:lnTo>
                <a:lnTo>
                  <a:pt x="626" y="425"/>
                </a:lnTo>
                <a:lnTo>
                  <a:pt x="627" y="423"/>
                </a:lnTo>
                <a:lnTo>
                  <a:pt x="629" y="419"/>
                </a:lnTo>
                <a:lnTo>
                  <a:pt x="629" y="387"/>
                </a:lnTo>
                <a:lnTo>
                  <a:pt x="627" y="384"/>
                </a:lnTo>
                <a:lnTo>
                  <a:pt x="626" y="382"/>
                </a:lnTo>
                <a:lnTo>
                  <a:pt x="623" y="381"/>
                </a:lnTo>
                <a:lnTo>
                  <a:pt x="620" y="381"/>
                </a:lnTo>
                <a:close/>
                <a:moveTo>
                  <a:pt x="602" y="404"/>
                </a:moveTo>
                <a:lnTo>
                  <a:pt x="602" y="395"/>
                </a:lnTo>
                <a:lnTo>
                  <a:pt x="603" y="388"/>
                </a:lnTo>
                <a:lnTo>
                  <a:pt x="606" y="384"/>
                </a:lnTo>
                <a:lnTo>
                  <a:pt x="609" y="381"/>
                </a:lnTo>
                <a:lnTo>
                  <a:pt x="613" y="378"/>
                </a:lnTo>
                <a:lnTo>
                  <a:pt x="616" y="377"/>
                </a:lnTo>
                <a:lnTo>
                  <a:pt x="620" y="377"/>
                </a:lnTo>
                <a:lnTo>
                  <a:pt x="624" y="377"/>
                </a:lnTo>
                <a:lnTo>
                  <a:pt x="627" y="378"/>
                </a:lnTo>
                <a:lnTo>
                  <a:pt x="630" y="381"/>
                </a:lnTo>
                <a:lnTo>
                  <a:pt x="633" y="384"/>
                </a:lnTo>
                <a:lnTo>
                  <a:pt x="636" y="388"/>
                </a:lnTo>
                <a:lnTo>
                  <a:pt x="639" y="395"/>
                </a:lnTo>
                <a:lnTo>
                  <a:pt x="639" y="404"/>
                </a:lnTo>
                <a:lnTo>
                  <a:pt x="639" y="411"/>
                </a:lnTo>
                <a:lnTo>
                  <a:pt x="636" y="418"/>
                </a:lnTo>
                <a:lnTo>
                  <a:pt x="634" y="423"/>
                </a:lnTo>
                <a:lnTo>
                  <a:pt x="631" y="426"/>
                </a:lnTo>
                <a:lnTo>
                  <a:pt x="629" y="429"/>
                </a:lnTo>
                <a:lnTo>
                  <a:pt x="626" y="430"/>
                </a:lnTo>
                <a:lnTo>
                  <a:pt x="620" y="432"/>
                </a:lnTo>
                <a:lnTo>
                  <a:pt x="615" y="430"/>
                </a:lnTo>
                <a:lnTo>
                  <a:pt x="612" y="429"/>
                </a:lnTo>
                <a:lnTo>
                  <a:pt x="609" y="426"/>
                </a:lnTo>
                <a:lnTo>
                  <a:pt x="606" y="423"/>
                </a:lnTo>
                <a:lnTo>
                  <a:pt x="603" y="418"/>
                </a:lnTo>
                <a:lnTo>
                  <a:pt x="602" y="412"/>
                </a:lnTo>
                <a:lnTo>
                  <a:pt x="602" y="404"/>
                </a:lnTo>
                <a:close/>
                <a:moveTo>
                  <a:pt x="302" y="381"/>
                </a:moveTo>
                <a:lnTo>
                  <a:pt x="300" y="381"/>
                </a:lnTo>
                <a:lnTo>
                  <a:pt x="297" y="382"/>
                </a:lnTo>
                <a:lnTo>
                  <a:pt x="295" y="384"/>
                </a:lnTo>
                <a:lnTo>
                  <a:pt x="294" y="387"/>
                </a:lnTo>
                <a:lnTo>
                  <a:pt x="294" y="419"/>
                </a:lnTo>
                <a:lnTo>
                  <a:pt x="295" y="423"/>
                </a:lnTo>
                <a:lnTo>
                  <a:pt x="297" y="425"/>
                </a:lnTo>
                <a:lnTo>
                  <a:pt x="300" y="428"/>
                </a:lnTo>
                <a:lnTo>
                  <a:pt x="302" y="428"/>
                </a:lnTo>
                <a:lnTo>
                  <a:pt x="305" y="428"/>
                </a:lnTo>
                <a:lnTo>
                  <a:pt x="308" y="425"/>
                </a:lnTo>
                <a:lnTo>
                  <a:pt x="309" y="423"/>
                </a:lnTo>
                <a:lnTo>
                  <a:pt x="311" y="419"/>
                </a:lnTo>
                <a:lnTo>
                  <a:pt x="311" y="387"/>
                </a:lnTo>
                <a:lnTo>
                  <a:pt x="309" y="384"/>
                </a:lnTo>
                <a:lnTo>
                  <a:pt x="308" y="382"/>
                </a:lnTo>
                <a:lnTo>
                  <a:pt x="305" y="381"/>
                </a:lnTo>
                <a:lnTo>
                  <a:pt x="302" y="381"/>
                </a:lnTo>
                <a:close/>
                <a:moveTo>
                  <a:pt x="284" y="404"/>
                </a:moveTo>
                <a:lnTo>
                  <a:pt x="284" y="395"/>
                </a:lnTo>
                <a:lnTo>
                  <a:pt x="287" y="388"/>
                </a:lnTo>
                <a:lnTo>
                  <a:pt x="288" y="384"/>
                </a:lnTo>
                <a:lnTo>
                  <a:pt x="292" y="381"/>
                </a:lnTo>
                <a:lnTo>
                  <a:pt x="295" y="378"/>
                </a:lnTo>
                <a:lnTo>
                  <a:pt x="298" y="377"/>
                </a:lnTo>
                <a:lnTo>
                  <a:pt x="302" y="377"/>
                </a:lnTo>
                <a:lnTo>
                  <a:pt x="307" y="377"/>
                </a:lnTo>
                <a:lnTo>
                  <a:pt x="309" y="378"/>
                </a:lnTo>
                <a:lnTo>
                  <a:pt x="312" y="381"/>
                </a:lnTo>
                <a:lnTo>
                  <a:pt x="316" y="384"/>
                </a:lnTo>
                <a:lnTo>
                  <a:pt x="318" y="388"/>
                </a:lnTo>
                <a:lnTo>
                  <a:pt x="321" y="395"/>
                </a:lnTo>
                <a:lnTo>
                  <a:pt x="321" y="404"/>
                </a:lnTo>
                <a:lnTo>
                  <a:pt x="321" y="411"/>
                </a:lnTo>
                <a:lnTo>
                  <a:pt x="319" y="418"/>
                </a:lnTo>
                <a:lnTo>
                  <a:pt x="316" y="423"/>
                </a:lnTo>
                <a:lnTo>
                  <a:pt x="314" y="426"/>
                </a:lnTo>
                <a:lnTo>
                  <a:pt x="311" y="429"/>
                </a:lnTo>
                <a:lnTo>
                  <a:pt x="308" y="430"/>
                </a:lnTo>
                <a:lnTo>
                  <a:pt x="302" y="432"/>
                </a:lnTo>
                <a:lnTo>
                  <a:pt x="298" y="430"/>
                </a:lnTo>
                <a:lnTo>
                  <a:pt x="294" y="429"/>
                </a:lnTo>
                <a:lnTo>
                  <a:pt x="291" y="426"/>
                </a:lnTo>
                <a:lnTo>
                  <a:pt x="288" y="423"/>
                </a:lnTo>
                <a:lnTo>
                  <a:pt x="285" y="418"/>
                </a:lnTo>
                <a:lnTo>
                  <a:pt x="284" y="412"/>
                </a:lnTo>
                <a:lnTo>
                  <a:pt x="284" y="404"/>
                </a:lnTo>
                <a:close/>
                <a:moveTo>
                  <a:pt x="188" y="399"/>
                </a:moveTo>
                <a:lnTo>
                  <a:pt x="202" y="399"/>
                </a:lnTo>
                <a:lnTo>
                  <a:pt x="201" y="405"/>
                </a:lnTo>
                <a:lnTo>
                  <a:pt x="186" y="405"/>
                </a:lnTo>
                <a:lnTo>
                  <a:pt x="188" y="399"/>
                </a:lnTo>
                <a:close/>
                <a:moveTo>
                  <a:pt x="85" y="382"/>
                </a:moveTo>
                <a:lnTo>
                  <a:pt x="85" y="399"/>
                </a:lnTo>
                <a:lnTo>
                  <a:pt x="90" y="399"/>
                </a:lnTo>
                <a:lnTo>
                  <a:pt x="92" y="399"/>
                </a:lnTo>
                <a:lnTo>
                  <a:pt x="93" y="398"/>
                </a:lnTo>
                <a:lnTo>
                  <a:pt x="93" y="397"/>
                </a:lnTo>
                <a:lnTo>
                  <a:pt x="96" y="397"/>
                </a:lnTo>
                <a:lnTo>
                  <a:pt x="96" y="406"/>
                </a:lnTo>
                <a:lnTo>
                  <a:pt x="93" y="406"/>
                </a:lnTo>
                <a:lnTo>
                  <a:pt x="93" y="405"/>
                </a:lnTo>
                <a:lnTo>
                  <a:pt x="92" y="405"/>
                </a:lnTo>
                <a:lnTo>
                  <a:pt x="90" y="404"/>
                </a:lnTo>
                <a:lnTo>
                  <a:pt x="85" y="404"/>
                </a:lnTo>
                <a:lnTo>
                  <a:pt x="85" y="425"/>
                </a:lnTo>
                <a:lnTo>
                  <a:pt x="97" y="425"/>
                </a:lnTo>
                <a:lnTo>
                  <a:pt x="102" y="425"/>
                </a:lnTo>
                <a:lnTo>
                  <a:pt x="105" y="423"/>
                </a:lnTo>
                <a:lnTo>
                  <a:pt x="106" y="420"/>
                </a:lnTo>
                <a:lnTo>
                  <a:pt x="103" y="430"/>
                </a:lnTo>
                <a:lnTo>
                  <a:pt x="100" y="430"/>
                </a:lnTo>
                <a:lnTo>
                  <a:pt x="96" y="430"/>
                </a:lnTo>
                <a:lnTo>
                  <a:pt x="72" y="430"/>
                </a:lnTo>
                <a:lnTo>
                  <a:pt x="72" y="428"/>
                </a:lnTo>
                <a:lnTo>
                  <a:pt x="73" y="426"/>
                </a:lnTo>
                <a:lnTo>
                  <a:pt x="75" y="426"/>
                </a:lnTo>
                <a:lnTo>
                  <a:pt x="76" y="425"/>
                </a:lnTo>
                <a:lnTo>
                  <a:pt x="76" y="384"/>
                </a:lnTo>
                <a:lnTo>
                  <a:pt x="75" y="382"/>
                </a:lnTo>
                <a:lnTo>
                  <a:pt x="73" y="381"/>
                </a:lnTo>
                <a:lnTo>
                  <a:pt x="72" y="381"/>
                </a:lnTo>
                <a:lnTo>
                  <a:pt x="72" y="378"/>
                </a:lnTo>
                <a:lnTo>
                  <a:pt x="92" y="378"/>
                </a:lnTo>
                <a:lnTo>
                  <a:pt x="97" y="378"/>
                </a:lnTo>
                <a:lnTo>
                  <a:pt x="99" y="377"/>
                </a:lnTo>
                <a:lnTo>
                  <a:pt x="105" y="385"/>
                </a:lnTo>
                <a:lnTo>
                  <a:pt x="102" y="385"/>
                </a:lnTo>
                <a:lnTo>
                  <a:pt x="100" y="384"/>
                </a:lnTo>
                <a:lnTo>
                  <a:pt x="99" y="384"/>
                </a:lnTo>
                <a:lnTo>
                  <a:pt x="96" y="382"/>
                </a:lnTo>
                <a:lnTo>
                  <a:pt x="85" y="382"/>
                </a:lnTo>
                <a:close/>
                <a:moveTo>
                  <a:pt x="14" y="382"/>
                </a:moveTo>
                <a:lnTo>
                  <a:pt x="14" y="399"/>
                </a:lnTo>
                <a:lnTo>
                  <a:pt x="18" y="399"/>
                </a:lnTo>
                <a:lnTo>
                  <a:pt x="20" y="399"/>
                </a:lnTo>
                <a:lnTo>
                  <a:pt x="21" y="398"/>
                </a:lnTo>
                <a:lnTo>
                  <a:pt x="21" y="397"/>
                </a:lnTo>
                <a:lnTo>
                  <a:pt x="24" y="397"/>
                </a:lnTo>
                <a:lnTo>
                  <a:pt x="24" y="406"/>
                </a:lnTo>
                <a:lnTo>
                  <a:pt x="21" y="406"/>
                </a:lnTo>
                <a:lnTo>
                  <a:pt x="21" y="405"/>
                </a:lnTo>
                <a:lnTo>
                  <a:pt x="20" y="405"/>
                </a:lnTo>
                <a:lnTo>
                  <a:pt x="18" y="404"/>
                </a:lnTo>
                <a:lnTo>
                  <a:pt x="14" y="404"/>
                </a:lnTo>
                <a:lnTo>
                  <a:pt x="14" y="425"/>
                </a:lnTo>
                <a:lnTo>
                  <a:pt x="25" y="425"/>
                </a:lnTo>
                <a:lnTo>
                  <a:pt x="30" y="425"/>
                </a:lnTo>
                <a:lnTo>
                  <a:pt x="32" y="423"/>
                </a:lnTo>
                <a:lnTo>
                  <a:pt x="34" y="420"/>
                </a:lnTo>
                <a:lnTo>
                  <a:pt x="31" y="430"/>
                </a:lnTo>
                <a:lnTo>
                  <a:pt x="30" y="430"/>
                </a:lnTo>
                <a:lnTo>
                  <a:pt x="25" y="430"/>
                </a:lnTo>
                <a:lnTo>
                  <a:pt x="0" y="430"/>
                </a:lnTo>
                <a:lnTo>
                  <a:pt x="0" y="428"/>
                </a:lnTo>
                <a:lnTo>
                  <a:pt x="3" y="426"/>
                </a:lnTo>
                <a:lnTo>
                  <a:pt x="4" y="425"/>
                </a:lnTo>
                <a:lnTo>
                  <a:pt x="4" y="384"/>
                </a:lnTo>
                <a:lnTo>
                  <a:pt x="3" y="382"/>
                </a:lnTo>
                <a:lnTo>
                  <a:pt x="3" y="381"/>
                </a:lnTo>
                <a:lnTo>
                  <a:pt x="0" y="381"/>
                </a:lnTo>
                <a:lnTo>
                  <a:pt x="0" y="378"/>
                </a:lnTo>
                <a:lnTo>
                  <a:pt x="21" y="378"/>
                </a:lnTo>
                <a:lnTo>
                  <a:pt x="25" y="378"/>
                </a:lnTo>
                <a:lnTo>
                  <a:pt x="27" y="377"/>
                </a:lnTo>
                <a:lnTo>
                  <a:pt x="32" y="385"/>
                </a:lnTo>
                <a:lnTo>
                  <a:pt x="31" y="385"/>
                </a:lnTo>
                <a:lnTo>
                  <a:pt x="30" y="384"/>
                </a:lnTo>
                <a:lnTo>
                  <a:pt x="28" y="384"/>
                </a:lnTo>
                <a:lnTo>
                  <a:pt x="25" y="382"/>
                </a:lnTo>
                <a:lnTo>
                  <a:pt x="14" y="382"/>
                </a:lnTo>
                <a:close/>
                <a:moveTo>
                  <a:pt x="391" y="382"/>
                </a:moveTo>
                <a:lnTo>
                  <a:pt x="391" y="399"/>
                </a:lnTo>
                <a:lnTo>
                  <a:pt x="396" y="399"/>
                </a:lnTo>
                <a:lnTo>
                  <a:pt x="398" y="399"/>
                </a:lnTo>
                <a:lnTo>
                  <a:pt x="398" y="398"/>
                </a:lnTo>
                <a:lnTo>
                  <a:pt x="400" y="397"/>
                </a:lnTo>
                <a:lnTo>
                  <a:pt x="401" y="397"/>
                </a:lnTo>
                <a:lnTo>
                  <a:pt x="401" y="406"/>
                </a:lnTo>
                <a:lnTo>
                  <a:pt x="400" y="406"/>
                </a:lnTo>
                <a:lnTo>
                  <a:pt x="398" y="405"/>
                </a:lnTo>
                <a:lnTo>
                  <a:pt x="396" y="404"/>
                </a:lnTo>
                <a:lnTo>
                  <a:pt x="391" y="404"/>
                </a:lnTo>
                <a:lnTo>
                  <a:pt x="391" y="425"/>
                </a:lnTo>
                <a:lnTo>
                  <a:pt x="404" y="425"/>
                </a:lnTo>
                <a:lnTo>
                  <a:pt x="408" y="425"/>
                </a:lnTo>
                <a:lnTo>
                  <a:pt x="410" y="423"/>
                </a:lnTo>
                <a:lnTo>
                  <a:pt x="411" y="422"/>
                </a:lnTo>
                <a:lnTo>
                  <a:pt x="413" y="420"/>
                </a:lnTo>
                <a:lnTo>
                  <a:pt x="408" y="430"/>
                </a:lnTo>
                <a:lnTo>
                  <a:pt x="407" y="430"/>
                </a:lnTo>
                <a:lnTo>
                  <a:pt x="403" y="430"/>
                </a:lnTo>
                <a:lnTo>
                  <a:pt x="379" y="430"/>
                </a:lnTo>
                <a:lnTo>
                  <a:pt x="379" y="428"/>
                </a:lnTo>
                <a:lnTo>
                  <a:pt x="380" y="426"/>
                </a:lnTo>
                <a:lnTo>
                  <a:pt x="381" y="426"/>
                </a:lnTo>
                <a:lnTo>
                  <a:pt x="381" y="425"/>
                </a:lnTo>
                <a:lnTo>
                  <a:pt x="381" y="384"/>
                </a:lnTo>
                <a:lnTo>
                  <a:pt x="381" y="382"/>
                </a:lnTo>
                <a:lnTo>
                  <a:pt x="380" y="381"/>
                </a:lnTo>
                <a:lnTo>
                  <a:pt x="379" y="381"/>
                </a:lnTo>
                <a:lnTo>
                  <a:pt x="379" y="378"/>
                </a:lnTo>
                <a:lnTo>
                  <a:pt x="398" y="378"/>
                </a:lnTo>
                <a:lnTo>
                  <a:pt x="404" y="378"/>
                </a:lnTo>
                <a:lnTo>
                  <a:pt x="405" y="377"/>
                </a:lnTo>
                <a:lnTo>
                  <a:pt x="411" y="384"/>
                </a:lnTo>
                <a:lnTo>
                  <a:pt x="408" y="385"/>
                </a:lnTo>
                <a:lnTo>
                  <a:pt x="407" y="384"/>
                </a:lnTo>
                <a:lnTo>
                  <a:pt x="405" y="384"/>
                </a:lnTo>
                <a:lnTo>
                  <a:pt x="403" y="382"/>
                </a:lnTo>
                <a:lnTo>
                  <a:pt x="391" y="382"/>
                </a:lnTo>
                <a:close/>
                <a:moveTo>
                  <a:pt x="44" y="378"/>
                </a:moveTo>
                <a:lnTo>
                  <a:pt x="61" y="378"/>
                </a:lnTo>
                <a:lnTo>
                  <a:pt x="64" y="378"/>
                </a:lnTo>
                <a:lnTo>
                  <a:pt x="65" y="377"/>
                </a:lnTo>
                <a:lnTo>
                  <a:pt x="66" y="377"/>
                </a:lnTo>
                <a:lnTo>
                  <a:pt x="71" y="384"/>
                </a:lnTo>
                <a:lnTo>
                  <a:pt x="68" y="385"/>
                </a:lnTo>
                <a:lnTo>
                  <a:pt x="66" y="384"/>
                </a:lnTo>
                <a:lnTo>
                  <a:pt x="65" y="382"/>
                </a:lnTo>
                <a:lnTo>
                  <a:pt x="57" y="382"/>
                </a:lnTo>
                <a:lnTo>
                  <a:pt x="57" y="423"/>
                </a:lnTo>
                <a:lnTo>
                  <a:pt x="58" y="426"/>
                </a:lnTo>
                <a:lnTo>
                  <a:pt x="59" y="426"/>
                </a:lnTo>
                <a:lnTo>
                  <a:pt x="61" y="428"/>
                </a:lnTo>
                <a:lnTo>
                  <a:pt x="61" y="430"/>
                </a:lnTo>
                <a:lnTo>
                  <a:pt x="44" y="430"/>
                </a:lnTo>
                <a:lnTo>
                  <a:pt x="44" y="428"/>
                </a:lnTo>
                <a:lnTo>
                  <a:pt x="45" y="426"/>
                </a:lnTo>
                <a:lnTo>
                  <a:pt x="48" y="426"/>
                </a:lnTo>
                <a:lnTo>
                  <a:pt x="48" y="423"/>
                </a:lnTo>
                <a:lnTo>
                  <a:pt x="48" y="382"/>
                </a:lnTo>
                <a:lnTo>
                  <a:pt x="41" y="382"/>
                </a:lnTo>
                <a:lnTo>
                  <a:pt x="38" y="384"/>
                </a:lnTo>
                <a:lnTo>
                  <a:pt x="35" y="385"/>
                </a:lnTo>
                <a:lnTo>
                  <a:pt x="34" y="384"/>
                </a:lnTo>
                <a:lnTo>
                  <a:pt x="40" y="377"/>
                </a:lnTo>
                <a:lnTo>
                  <a:pt x="41" y="377"/>
                </a:lnTo>
                <a:lnTo>
                  <a:pt x="41" y="378"/>
                </a:lnTo>
                <a:lnTo>
                  <a:pt x="44" y="378"/>
                </a:lnTo>
                <a:close/>
                <a:moveTo>
                  <a:pt x="743" y="378"/>
                </a:moveTo>
                <a:lnTo>
                  <a:pt x="761" y="378"/>
                </a:lnTo>
                <a:lnTo>
                  <a:pt x="763" y="378"/>
                </a:lnTo>
                <a:lnTo>
                  <a:pt x="766" y="377"/>
                </a:lnTo>
                <a:lnTo>
                  <a:pt x="770" y="384"/>
                </a:lnTo>
                <a:lnTo>
                  <a:pt x="769" y="385"/>
                </a:lnTo>
                <a:lnTo>
                  <a:pt x="767" y="384"/>
                </a:lnTo>
                <a:lnTo>
                  <a:pt x="764" y="382"/>
                </a:lnTo>
                <a:lnTo>
                  <a:pt x="757" y="382"/>
                </a:lnTo>
                <a:lnTo>
                  <a:pt x="757" y="423"/>
                </a:lnTo>
                <a:lnTo>
                  <a:pt x="757" y="426"/>
                </a:lnTo>
                <a:lnTo>
                  <a:pt x="759" y="426"/>
                </a:lnTo>
                <a:lnTo>
                  <a:pt x="761" y="428"/>
                </a:lnTo>
                <a:lnTo>
                  <a:pt x="761" y="430"/>
                </a:lnTo>
                <a:lnTo>
                  <a:pt x="745" y="430"/>
                </a:lnTo>
                <a:lnTo>
                  <a:pt x="745" y="428"/>
                </a:lnTo>
                <a:lnTo>
                  <a:pt x="746" y="426"/>
                </a:lnTo>
                <a:lnTo>
                  <a:pt x="747" y="426"/>
                </a:lnTo>
                <a:lnTo>
                  <a:pt x="747" y="423"/>
                </a:lnTo>
                <a:lnTo>
                  <a:pt x="747" y="382"/>
                </a:lnTo>
                <a:lnTo>
                  <a:pt x="740" y="382"/>
                </a:lnTo>
                <a:lnTo>
                  <a:pt x="737" y="384"/>
                </a:lnTo>
                <a:lnTo>
                  <a:pt x="736" y="385"/>
                </a:lnTo>
                <a:lnTo>
                  <a:pt x="733" y="384"/>
                </a:lnTo>
                <a:lnTo>
                  <a:pt x="739" y="377"/>
                </a:lnTo>
                <a:lnTo>
                  <a:pt x="740" y="377"/>
                </a:lnTo>
                <a:lnTo>
                  <a:pt x="742" y="378"/>
                </a:lnTo>
                <a:lnTo>
                  <a:pt x="743" y="378"/>
                </a:lnTo>
                <a:close/>
                <a:moveTo>
                  <a:pt x="127" y="381"/>
                </a:moveTo>
                <a:lnTo>
                  <a:pt x="124" y="381"/>
                </a:lnTo>
                <a:lnTo>
                  <a:pt x="123" y="382"/>
                </a:lnTo>
                <a:lnTo>
                  <a:pt x="123" y="384"/>
                </a:lnTo>
                <a:lnTo>
                  <a:pt x="123" y="425"/>
                </a:lnTo>
                <a:lnTo>
                  <a:pt x="133" y="425"/>
                </a:lnTo>
                <a:lnTo>
                  <a:pt x="136" y="423"/>
                </a:lnTo>
                <a:lnTo>
                  <a:pt x="138" y="422"/>
                </a:lnTo>
                <a:lnTo>
                  <a:pt x="141" y="420"/>
                </a:lnTo>
                <a:lnTo>
                  <a:pt x="137" y="432"/>
                </a:lnTo>
                <a:lnTo>
                  <a:pt x="136" y="430"/>
                </a:lnTo>
                <a:lnTo>
                  <a:pt x="130" y="430"/>
                </a:lnTo>
                <a:lnTo>
                  <a:pt x="110" y="430"/>
                </a:lnTo>
                <a:lnTo>
                  <a:pt x="110" y="428"/>
                </a:lnTo>
                <a:lnTo>
                  <a:pt x="112" y="426"/>
                </a:lnTo>
                <a:lnTo>
                  <a:pt x="113" y="425"/>
                </a:lnTo>
                <a:lnTo>
                  <a:pt x="113" y="422"/>
                </a:lnTo>
                <a:lnTo>
                  <a:pt x="113" y="384"/>
                </a:lnTo>
                <a:lnTo>
                  <a:pt x="112" y="382"/>
                </a:lnTo>
                <a:lnTo>
                  <a:pt x="112" y="381"/>
                </a:lnTo>
                <a:lnTo>
                  <a:pt x="109" y="381"/>
                </a:lnTo>
                <a:lnTo>
                  <a:pt x="109" y="378"/>
                </a:lnTo>
                <a:lnTo>
                  <a:pt x="127" y="378"/>
                </a:lnTo>
                <a:lnTo>
                  <a:pt x="127" y="381"/>
                </a:lnTo>
                <a:close/>
                <a:moveTo>
                  <a:pt x="237" y="377"/>
                </a:moveTo>
                <a:lnTo>
                  <a:pt x="240" y="377"/>
                </a:lnTo>
                <a:lnTo>
                  <a:pt x="236" y="387"/>
                </a:lnTo>
                <a:lnTo>
                  <a:pt x="235" y="385"/>
                </a:lnTo>
                <a:lnTo>
                  <a:pt x="232" y="382"/>
                </a:lnTo>
                <a:lnTo>
                  <a:pt x="230" y="381"/>
                </a:lnTo>
                <a:lnTo>
                  <a:pt x="227" y="381"/>
                </a:lnTo>
                <a:lnTo>
                  <a:pt x="225" y="381"/>
                </a:lnTo>
                <a:lnTo>
                  <a:pt x="222" y="382"/>
                </a:lnTo>
                <a:lnTo>
                  <a:pt x="220" y="385"/>
                </a:lnTo>
                <a:lnTo>
                  <a:pt x="219" y="387"/>
                </a:lnTo>
                <a:lnTo>
                  <a:pt x="219" y="388"/>
                </a:lnTo>
                <a:lnTo>
                  <a:pt x="219" y="391"/>
                </a:lnTo>
                <a:lnTo>
                  <a:pt x="220" y="392"/>
                </a:lnTo>
                <a:lnTo>
                  <a:pt x="225" y="397"/>
                </a:lnTo>
                <a:lnTo>
                  <a:pt x="233" y="404"/>
                </a:lnTo>
                <a:lnTo>
                  <a:pt x="237" y="408"/>
                </a:lnTo>
                <a:lnTo>
                  <a:pt x="240" y="412"/>
                </a:lnTo>
                <a:lnTo>
                  <a:pt x="240" y="415"/>
                </a:lnTo>
                <a:lnTo>
                  <a:pt x="242" y="419"/>
                </a:lnTo>
                <a:lnTo>
                  <a:pt x="239" y="425"/>
                </a:lnTo>
                <a:lnTo>
                  <a:pt x="237" y="426"/>
                </a:lnTo>
                <a:lnTo>
                  <a:pt x="236" y="429"/>
                </a:lnTo>
                <a:lnTo>
                  <a:pt x="232" y="430"/>
                </a:lnTo>
                <a:lnTo>
                  <a:pt x="227" y="430"/>
                </a:lnTo>
                <a:lnTo>
                  <a:pt x="223" y="430"/>
                </a:lnTo>
                <a:lnTo>
                  <a:pt x="220" y="430"/>
                </a:lnTo>
                <a:lnTo>
                  <a:pt x="213" y="428"/>
                </a:lnTo>
                <a:lnTo>
                  <a:pt x="210" y="428"/>
                </a:lnTo>
                <a:lnTo>
                  <a:pt x="208" y="430"/>
                </a:lnTo>
                <a:lnTo>
                  <a:pt x="206" y="429"/>
                </a:lnTo>
                <a:lnTo>
                  <a:pt x="212" y="418"/>
                </a:lnTo>
                <a:lnTo>
                  <a:pt x="213" y="418"/>
                </a:lnTo>
                <a:lnTo>
                  <a:pt x="215" y="420"/>
                </a:lnTo>
                <a:lnTo>
                  <a:pt x="216" y="423"/>
                </a:lnTo>
                <a:lnTo>
                  <a:pt x="219" y="425"/>
                </a:lnTo>
                <a:lnTo>
                  <a:pt x="222" y="426"/>
                </a:lnTo>
                <a:lnTo>
                  <a:pt x="223" y="426"/>
                </a:lnTo>
                <a:lnTo>
                  <a:pt x="226" y="426"/>
                </a:lnTo>
                <a:lnTo>
                  <a:pt x="229" y="425"/>
                </a:lnTo>
                <a:lnTo>
                  <a:pt x="232" y="423"/>
                </a:lnTo>
                <a:lnTo>
                  <a:pt x="232" y="419"/>
                </a:lnTo>
                <a:lnTo>
                  <a:pt x="232" y="416"/>
                </a:lnTo>
                <a:lnTo>
                  <a:pt x="230" y="415"/>
                </a:lnTo>
                <a:lnTo>
                  <a:pt x="225" y="409"/>
                </a:lnTo>
                <a:lnTo>
                  <a:pt x="218" y="404"/>
                </a:lnTo>
                <a:lnTo>
                  <a:pt x="215" y="401"/>
                </a:lnTo>
                <a:lnTo>
                  <a:pt x="212" y="398"/>
                </a:lnTo>
                <a:lnTo>
                  <a:pt x="210" y="394"/>
                </a:lnTo>
                <a:lnTo>
                  <a:pt x="210" y="389"/>
                </a:lnTo>
                <a:lnTo>
                  <a:pt x="210" y="388"/>
                </a:lnTo>
                <a:lnTo>
                  <a:pt x="212" y="387"/>
                </a:lnTo>
                <a:lnTo>
                  <a:pt x="213" y="382"/>
                </a:lnTo>
                <a:lnTo>
                  <a:pt x="216" y="381"/>
                </a:lnTo>
                <a:lnTo>
                  <a:pt x="218" y="380"/>
                </a:lnTo>
                <a:lnTo>
                  <a:pt x="223" y="378"/>
                </a:lnTo>
                <a:lnTo>
                  <a:pt x="227" y="378"/>
                </a:lnTo>
                <a:lnTo>
                  <a:pt x="232" y="378"/>
                </a:lnTo>
                <a:lnTo>
                  <a:pt x="235" y="378"/>
                </a:lnTo>
                <a:lnTo>
                  <a:pt x="236" y="378"/>
                </a:lnTo>
                <a:lnTo>
                  <a:pt x="237" y="377"/>
                </a:lnTo>
                <a:close/>
                <a:moveTo>
                  <a:pt x="507" y="377"/>
                </a:moveTo>
                <a:lnTo>
                  <a:pt x="509" y="377"/>
                </a:lnTo>
                <a:lnTo>
                  <a:pt x="504" y="387"/>
                </a:lnTo>
                <a:lnTo>
                  <a:pt x="503" y="385"/>
                </a:lnTo>
                <a:lnTo>
                  <a:pt x="502" y="382"/>
                </a:lnTo>
                <a:lnTo>
                  <a:pt x="499" y="381"/>
                </a:lnTo>
                <a:lnTo>
                  <a:pt x="496" y="381"/>
                </a:lnTo>
                <a:lnTo>
                  <a:pt x="494" y="381"/>
                </a:lnTo>
                <a:lnTo>
                  <a:pt x="492" y="382"/>
                </a:lnTo>
                <a:lnTo>
                  <a:pt x="489" y="385"/>
                </a:lnTo>
                <a:lnTo>
                  <a:pt x="487" y="387"/>
                </a:lnTo>
                <a:lnTo>
                  <a:pt x="487" y="388"/>
                </a:lnTo>
                <a:lnTo>
                  <a:pt x="489" y="391"/>
                </a:lnTo>
                <a:lnTo>
                  <a:pt x="489" y="392"/>
                </a:lnTo>
                <a:lnTo>
                  <a:pt x="493" y="397"/>
                </a:lnTo>
                <a:lnTo>
                  <a:pt x="503" y="404"/>
                </a:lnTo>
                <a:lnTo>
                  <a:pt x="506" y="408"/>
                </a:lnTo>
                <a:lnTo>
                  <a:pt x="509" y="412"/>
                </a:lnTo>
                <a:lnTo>
                  <a:pt x="510" y="415"/>
                </a:lnTo>
                <a:lnTo>
                  <a:pt x="510" y="419"/>
                </a:lnTo>
                <a:lnTo>
                  <a:pt x="509" y="425"/>
                </a:lnTo>
                <a:lnTo>
                  <a:pt x="506" y="426"/>
                </a:lnTo>
                <a:lnTo>
                  <a:pt x="504" y="429"/>
                </a:lnTo>
                <a:lnTo>
                  <a:pt x="500" y="430"/>
                </a:lnTo>
                <a:lnTo>
                  <a:pt x="496" y="430"/>
                </a:lnTo>
                <a:lnTo>
                  <a:pt x="492" y="430"/>
                </a:lnTo>
                <a:lnTo>
                  <a:pt x="489" y="430"/>
                </a:lnTo>
                <a:lnTo>
                  <a:pt x="482" y="428"/>
                </a:lnTo>
                <a:lnTo>
                  <a:pt x="479" y="428"/>
                </a:lnTo>
                <a:lnTo>
                  <a:pt x="476" y="430"/>
                </a:lnTo>
                <a:lnTo>
                  <a:pt x="475" y="429"/>
                </a:lnTo>
                <a:lnTo>
                  <a:pt x="480" y="418"/>
                </a:lnTo>
                <a:lnTo>
                  <a:pt x="483" y="418"/>
                </a:lnTo>
                <a:lnTo>
                  <a:pt x="483" y="420"/>
                </a:lnTo>
                <a:lnTo>
                  <a:pt x="485" y="423"/>
                </a:lnTo>
                <a:lnTo>
                  <a:pt x="487" y="425"/>
                </a:lnTo>
                <a:lnTo>
                  <a:pt x="490" y="426"/>
                </a:lnTo>
                <a:lnTo>
                  <a:pt x="492" y="426"/>
                </a:lnTo>
                <a:lnTo>
                  <a:pt x="496" y="426"/>
                </a:lnTo>
                <a:lnTo>
                  <a:pt x="499" y="425"/>
                </a:lnTo>
                <a:lnTo>
                  <a:pt x="500" y="423"/>
                </a:lnTo>
                <a:lnTo>
                  <a:pt x="502" y="419"/>
                </a:lnTo>
                <a:lnTo>
                  <a:pt x="502" y="416"/>
                </a:lnTo>
                <a:lnTo>
                  <a:pt x="499" y="415"/>
                </a:lnTo>
                <a:lnTo>
                  <a:pt x="493" y="409"/>
                </a:lnTo>
                <a:lnTo>
                  <a:pt x="486" y="404"/>
                </a:lnTo>
                <a:lnTo>
                  <a:pt x="483" y="401"/>
                </a:lnTo>
                <a:lnTo>
                  <a:pt x="482" y="398"/>
                </a:lnTo>
                <a:lnTo>
                  <a:pt x="480" y="394"/>
                </a:lnTo>
                <a:lnTo>
                  <a:pt x="479" y="389"/>
                </a:lnTo>
                <a:lnTo>
                  <a:pt x="480" y="388"/>
                </a:lnTo>
                <a:lnTo>
                  <a:pt x="480" y="387"/>
                </a:lnTo>
                <a:lnTo>
                  <a:pt x="483" y="382"/>
                </a:lnTo>
                <a:lnTo>
                  <a:pt x="485" y="381"/>
                </a:lnTo>
                <a:lnTo>
                  <a:pt x="487" y="380"/>
                </a:lnTo>
                <a:lnTo>
                  <a:pt x="492" y="378"/>
                </a:lnTo>
                <a:lnTo>
                  <a:pt x="497" y="378"/>
                </a:lnTo>
                <a:lnTo>
                  <a:pt x="502" y="378"/>
                </a:lnTo>
                <a:lnTo>
                  <a:pt x="503" y="378"/>
                </a:lnTo>
                <a:lnTo>
                  <a:pt x="506" y="378"/>
                </a:lnTo>
                <a:lnTo>
                  <a:pt x="507" y="377"/>
                </a:lnTo>
                <a:close/>
                <a:moveTo>
                  <a:pt x="273" y="384"/>
                </a:moveTo>
                <a:lnTo>
                  <a:pt x="271" y="382"/>
                </a:lnTo>
                <a:lnTo>
                  <a:pt x="270" y="381"/>
                </a:lnTo>
                <a:lnTo>
                  <a:pt x="268" y="381"/>
                </a:lnTo>
                <a:lnTo>
                  <a:pt x="268" y="378"/>
                </a:lnTo>
                <a:lnTo>
                  <a:pt x="280" y="378"/>
                </a:lnTo>
                <a:lnTo>
                  <a:pt x="280" y="381"/>
                </a:lnTo>
                <a:lnTo>
                  <a:pt x="278" y="381"/>
                </a:lnTo>
                <a:lnTo>
                  <a:pt x="278" y="382"/>
                </a:lnTo>
                <a:lnTo>
                  <a:pt x="277" y="384"/>
                </a:lnTo>
                <a:lnTo>
                  <a:pt x="277" y="416"/>
                </a:lnTo>
                <a:lnTo>
                  <a:pt x="277" y="422"/>
                </a:lnTo>
                <a:lnTo>
                  <a:pt x="275" y="425"/>
                </a:lnTo>
                <a:lnTo>
                  <a:pt x="274" y="426"/>
                </a:lnTo>
                <a:lnTo>
                  <a:pt x="273" y="429"/>
                </a:lnTo>
                <a:lnTo>
                  <a:pt x="270" y="430"/>
                </a:lnTo>
                <a:lnTo>
                  <a:pt x="267" y="430"/>
                </a:lnTo>
                <a:lnTo>
                  <a:pt x="264" y="430"/>
                </a:lnTo>
                <a:lnTo>
                  <a:pt x="260" y="430"/>
                </a:lnTo>
                <a:lnTo>
                  <a:pt x="256" y="430"/>
                </a:lnTo>
                <a:lnTo>
                  <a:pt x="253" y="429"/>
                </a:lnTo>
                <a:lnTo>
                  <a:pt x="251" y="428"/>
                </a:lnTo>
                <a:lnTo>
                  <a:pt x="250" y="425"/>
                </a:lnTo>
                <a:lnTo>
                  <a:pt x="249" y="422"/>
                </a:lnTo>
                <a:lnTo>
                  <a:pt x="247" y="419"/>
                </a:lnTo>
                <a:lnTo>
                  <a:pt x="247" y="416"/>
                </a:lnTo>
                <a:lnTo>
                  <a:pt x="247" y="384"/>
                </a:lnTo>
                <a:lnTo>
                  <a:pt x="247" y="382"/>
                </a:lnTo>
                <a:lnTo>
                  <a:pt x="246" y="381"/>
                </a:lnTo>
                <a:lnTo>
                  <a:pt x="243" y="381"/>
                </a:lnTo>
                <a:lnTo>
                  <a:pt x="243" y="378"/>
                </a:lnTo>
                <a:lnTo>
                  <a:pt x="261" y="378"/>
                </a:lnTo>
                <a:lnTo>
                  <a:pt x="261" y="381"/>
                </a:lnTo>
                <a:lnTo>
                  <a:pt x="259" y="381"/>
                </a:lnTo>
                <a:lnTo>
                  <a:pt x="257" y="382"/>
                </a:lnTo>
                <a:lnTo>
                  <a:pt x="257" y="384"/>
                </a:lnTo>
                <a:lnTo>
                  <a:pt x="257" y="418"/>
                </a:lnTo>
                <a:lnTo>
                  <a:pt x="257" y="422"/>
                </a:lnTo>
                <a:lnTo>
                  <a:pt x="260" y="425"/>
                </a:lnTo>
                <a:lnTo>
                  <a:pt x="261" y="426"/>
                </a:lnTo>
                <a:lnTo>
                  <a:pt x="266" y="426"/>
                </a:lnTo>
                <a:lnTo>
                  <a:pt x="268" y="426"/>
                </a:lnTo>
                <a:lnTo>
                  <a:pt x="270" y="423"/>
                </a:lnTo>
                <a:lnTo>
                  <a:pt x="271" y="420"/>
                </a:lnTo>
                <a:lnTo>
                  <a:pt x="273" y="418"/>
                </a:lnTo>
                <a:lnTo>
                  <a:pt x="273" y="384"/>
                </a:lnTo>
                <a:close/>
                <a:moveTo>
                  <a:pt x="329" y="389"/>
                </a:moveTo>
                <a:lnTo>
                  <a:pt x="328" y="388"/>
                </a:lnTo>
                <a:lnTo>
                  <a:pt x="326" y="388"/>
                </a:lnTo>
                <a:lnTo>
                  <a:pt x="325" y="388"/>
                </a:lnTo>
                <a:lnTo>
                  <a:pt x="324" y="385"/>
                </a:lnTo>
                <a:lnTo>
                  <a:pt x="332" y="377"/>
                </a:lnTo>
                <a:lnTo>
                  <a:pt x="349" y="395"/>
                </a:lnTo>
                <a:lnTo>
                  <a:pt x="362" y="378"/>
                </a:lnTo>
                <a:lnTo>
                  <a:pt x="373" y="378"/>
                </a:lnTo>
                <a:lnTo>
                  <a:pt x="373" y="381"/>
                </a:lnTo>
                <a:lnTo>
                  <a:pt x="372" y="382"/>
                </a:lnTo>
                <a:lnTo>
                  <a:pt x="370" y="382"/>
                </a:lnTo>
                <a:lnTo>
                  <a:pt x="370" y="384"/>
                </a:lnTo>
                <a:lnTo>
                  <a:pt x="370" y="423"/>
                </a:lnTo>
                <a:lnTo>
                  <a:pt x="372" y="426"/>
                </a:lnTo>
                <a:lnTo>
                  <a:pt x="374" y="428"/>
                </a:lnTo>
                <a:lnTo>
                  <a:pt x="374" y="430"/>
                </a:lnTo>
                <a:lnTo>
                  <a:pt x="357" y="430"/>
                </a:lnTo>
                <a:lnTo>
                  <a:pt x="357" y="428"/>
                </a:lnTo>
                <a:lnTo>
                  <a:pt x="359" y="426"/>
                </a:lnTo>
                <a:lnTo>
                  <a:pt x="360" y="426"/>
                </a:lnTo>
                <a:lnTo>
                  <a:pt x="360" y="423"/>
                </a:lnTo>
                <a:lnTo>
                  <a:pt x="360" y="388"/>
                </a:lnTo>
                <a:lnTo>
                  <a:pt x="346" y="406"/>
                </a:lnTo>
                <a:lnTo>
                  <a:pt x="335" y="394"/>
                </a:lnTo>
                <a:lnTo>
                  <a:pt x="335" y="423"/>
                </a:lnTo>
                <a:lnTo>
                  <a:pt x="335" y="426"/>
                </a:lnTo>
                <a:lnTo>
                  <a:pt x="338" y="428"/>
                </a:lnTo>
                <a:lnTo>
                  <a:pt x="338" y="430"/>
                </a:lnTo>
                <a:lnTo>
                  <a:pt x="326" y="430"/>
                </a:lnTo>
                <a:lnTo>
                  <a:pt x="326" y="428"/>
                </a:lnTo>
                <a:lnTo>
                  <a:pt x="329" y="426"/>
                </a:lnTo>
                <a:lnTo>
                  <a:pt x="329" y="425"/>
                </a:lnTo>
                <a:lnTo>
                  <a:pt x="329" y="423"/>
                </a:lnTo>
                <a:lnTo>
                  <a:pt x="329" y="389"/>
                </a:lnTo>
                <a:close/>
                <a:moveTo>
                  <a:pt x="647" y="389"/>
                </a:moveTo>
                <a:lnTo>
                  <a:pt x="644" y="388"/>
                </a:lnTo>
                <a:lnTo>
                  <a:pt x="643" y="388"/>
                </a:lnTo>
                <a:lnTo>
                  <a:pt x="641" y="388"/>
                </a:lnTo>
                <a:lnTo>
                  <a:pt x="640" y="385"/>
                </a:lnTo>
                <a:lnTo>
                  <a:pt x="650" y="377"/>
                </a:lnTo>
                <a:lnTo>
                  <a:pt x="665" y="395"/>
                </a:lnTo>
                <a:lnTo>
                  <a:pt x="678" y="378"/>
                </a:lnTo>
                <a:lnTo>
                  <a:pt x="691" y="378"/>
                </a:lnTo>
                <a:lnTo>
                  <a:pt x="691" y="381"/>
                </a:lnTo>
                <a:lnTo>
                  <a:pt x="688" y="382"/>
                </a:lnTo>
                <a:lnTo>
                  <a:pt x="688" y="384"/>
                </a:lnTo>
                <a:lnTo>
                  <a:pt x="688" y="423"/>
                </a:lnTo>
                <a:lnTo>
                  <a:pt x="688" y="426"/>
                </a:lnTo>
                <a:lnTo>
                  <a:pt x="689" y="426"/>
                </a:lnTo>
                <a:lnTo>
                  <a:pt x="691" y="428"/>
                </a:lnTo>
                <a:lnTo>
                  <a:pt x="691" y="430"/>
                </a:lnTo>
                <a:lnTo>
                  <a:pt x="674" y="430"/>
                </a:lnTo>
                <a:lnTo>
                  <a:pt x="674" y="428"/>
                </a:lnTo>
                <a:lnTo>
                  <a:pt x="675" y="426"/>
                </a:lnTo>
                <a:lnTo>
                  <a:pt x="677" y="426"/>
                </a:lnTo>
                <a:lnTo>
                  <a:pt x="678" y="423"/>
                </a:lnTo>
                <a:lnTo>
                  <a:pt x="678" y="388"/>
                </a:lnTo>
                <a:lnTo>
                  <a:pt x="664" y="406"/>
                </a:lnTo>
                <a:lnTo>
                  <a:pt x="651" y="394"/>
                </a:lnTo>
                <a:lnTo>
                  <a:pt x="651" y="423"/>
                </a:lnTo>
                <a:lnTo>
                  <a:pt x="653" y="426"/>
                </a:lnTo>
                <a:lnTo>
                  <a:pt x="654" y="428"/>
                </a:lnTo>
                <a:lnTo>
                  <a:pt x="654" y="430"/>
                </a:lnTo>
                <a:lnTo>
                  <a:pt x="644" y="430"/>
                </a:lnTo>
                <a:lnTo>
                  <a:pt x="644" y="428"/>
                </a:lnTo>
                <a:lnTo>
                  <a:pt x="646" y="426"/>
                </a:lnTo>
                <a:lnTo>
                  <a:pt x="647" y="426"/>
                </a:lnTo>
                <a:lnTo>
                  <a:pt x="647" y="423"/>
                </a:lnTo>
                <a:lnTo>
                  <a:pt x="647" y="389"/>
                </a:lnTo>
                <a:close/>
                <a:moveTo>
                  <a:pt x="453" y="378"/>
                </a:moveTo>
                <a:lnTo>
                  <a:pt x="453" y="381"/>
                </a:lnTo>
                <a:lnTo>
                  <a:pt x="452" y="382"/>
                </a:lnTo>
                <a:lnTo>
                  <a:pt x="451" y="384"/>
                </a:lnTo>
                <a:lnTo>
                  <a:pt x="451" y="430"/>
                </a:lnTo>
                <a:lnTo>
                  <a:pt x="449" y="430"/>
                </a:lnTo>
                <a:lnTo>
                  <a:pt x="424" y="397"/>
                </a:lnTo>
                <a:lnTo>
                  <a:pt x="424" y="425"/>
                </a:lnTo>
                <a:lnTo>
                  <a:pt x="425" y="426"/>
                </a:lnTo>
                <a:lnTo>
                  <a:pt x="427" y="428"/>
                </a:lnTo>
                <a:lnTo>
                  <a:pt x="427" y="430"/>
                </a:lnTo>
                <a:lnTo>
                  <a:pt x="417" y="430"/>
                </a:lnTo>
                <a:lnTo>
                  <a:pt x="417" y="428"/>
                </a:lnTo>
                <a:lnTo>
                  <a:pt x="418" y="426"/>
                </a:lnTo>
                <a:lnTo>
                  <a:pt x="420" y="426"/>
                </a:lnTo>
                <a:lnTo>
                  <a:pt x="420" y="423"/>
                </a:lnTo>
                <a:lnTo>
                  <a:pt x="420" y="389"/>
                </a:lnTo>
                <a:lnTo>
                  <a:pt x="418" y="388"/>
                </a:lnTo>
                <a:lnTo>
                  <a:pt x="417" y="387"/>
                </a:lnTo>
                <a:lnTo>
                  <a:pt x="414" y="388"/>
                </a:lnTo>
                <a:lnTo>
                  <a:pt x="413" y="385"/>
                </a:lnTo>
                <a:lnTo>
                  <a:pt x="422" y="377"/>
                </a:lnTo>
                <a:lnTo>
                  <a:pt x="446" y="409"/>
                </a:lnTo>
                <a:lnTo>
                  <a:pt x="446" y="384"/>
                </a:lnTo>
                <a:lnTo>
                  <a:pt x="446" y="382"/>
                </a:lnTo>
                <a:lnTo>
                  <a:pt x="445" y="381"/>
                </a:lnTo>
                <a:lnTo>
                  <a:pt x="444" y="381"/>
                </a:lnTo>
                <a:lnTo>
                  <a:pt x="444" y="378"/>
                </a:lnTo>
                <a:lnTo>
                  <a:pt x="453" y="378"/>
                </a:lnTo>
                <a:close/>
                <a:moveTo>
                  <a:pt x="598" y="378"/>
                </a:moveTo>
                <a:lnTo>
                  <a:pt x="598" y="381"/>
                </a:lnTo>
                <a:lnTo>
                  <a:pt x="595" y="382"/>
                </a:lnTo>
                <a:lnTo>
                  <a:pt x="595" y="384"/>
                </a:lnTo>
                <a:lnTo>
                  <a:pt x="595" y="430"/>
                </a:lnTo>
                <a:lnTo>
                  <a:pt x="592" y="430"/>
                </a:lnTo>
                <a:lnTo>
                  <a:pt x="568" y="397"/>
                </a:lnTo>
                <a:lnTo>
                  <a:pt x="568" y="425"/>
                </a:lnTo>
                <a:lnTo>
                  <a:pt x="568" y="426"/>
                </a:lnTo>
                <a:lnTo>
                  <a:pt x="571" y="428"/>
                </a:lnTo>
                <a:lnTo>
                  <a:pt x="571" y="430"/>
                </a:lnTo>
                <a:lnTo>
                  <a:pt x="559" y="430"/>
                </a:lnTo>
                <a:lnTo>
                  <a:pt x="559" y="428"/>
                </a:lnTo>
                <a:lnTo>
                  <a:pt x="562" y="426"/>
                </a:lnTo>
                <a:lnTo>
                  <a:pt x="562" y="423"/>
                </a:lnTo>
                <a:lnTo>
                  <a:pt x="562" y="389"/>
                </a:lnTo>
                <a:lnTo>
                  <a:pt x="561" y="388"/>
                </a:lnTo>
                <a:lnTo>
                  <a:pt x="559" y="387"/>
                </a:lnTo>
                <a:lnTo>
                  <a:pt x="558" y="388"/>
                </a:lnTo>
                <a:lnTo>
                  <a:pt x="557" y="385"/>
                </a:lnTo>
                <a:lnTo>
                  <a:pt x="565" y="377"/>
                </a:lnTo>
                <a:lnTo>
                  <a:pt x="589" y="409"/>
                </a:lnTo>
                <a:lnTo>
                  <a:pt x="589" y="384"/>
                </a:lnTo>
                <a:lnTo>
                  <a:pt x="589" y="382"/>
                </a:lnTo>
                <a:lnTo>
                  <a:pt x="589" y="381"/>
                </a:lnTo>
                <a:lnTo>
                  <a:pt x="586" y="381"/>
                </a:lnTo>
                <a:lnTo>
                  <a:pt x="586" y="378"/>
                </a:lnTo>
                <a:lnTo>
                  <a:pt x="598" y="378"/>
                </a:lnTo>
                <a:close/>
                <a:moveTo>
                  <a:pt x="153" y="373"/>
                </a:moveTo>
                <a:lnTo>
                  <a:pt x="154" y="371"/>
                </a:lnTo>
                <a:lnTo>
                  <a:pt x="155" y="370"/>
                </a:lnTo>
                <a:lnTo>
                  <a:pt x="158" y="371"/>
                </a:lnTo>
                <a:lnTo>
                  <a:pt x="160" y="373"/>
                </a:lnTo>
                <a:lnTo>
                  <a:pt x="158" y="375"/>
                </a:lnTo>
                <a:lnTo>
                  <a:pt x="157" y="375"/>
                </a:lnTo>
                <a:lnTo>
                  <a:pt x="155" y="375"/>
                </a:lnTo>
                <a:lnTo>
                  <a:pt x="154" y="375"/>
                </a:lnTo>
                <a:lnTo>
                  <a:pt x="154" y="374"/>
                </a:lnTo>
                <a:lnTo>
                  <a:pt x="153" y="37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4" name="Freeform 184">
            <a:extLst>
              <a:ext uri="{FF2B5EF4-FFF2-40B4-BE49-F238E27FC236}">
                <a16:creationId xmlns:a16="http://schemas.microsoft.com/office/drawing/2014/main" id="{5E176322-03A2-7FD2-6FA6-154E0366DE9A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38034" y="4581136"/>
            <a:ext cx="502726" cy="90000"/>
          </a:xfrm>
          <a:custGeom>
            <a:avLst/>
            <a:gdLst>
              <a:gd name="T0" fmla="*/ 1918 w 2212"/>
              <a:gd name="T1" fmla="*/ 183 h 396"/>
              <a:gd name="T2" fmla="*/ 1876 w 2212"/>
              <a:gd name="T3" fmla="*/ 131 h 396"/>
              <a:gd name="T4" fmla="*/ 1919 w 2212"/>
              <a:gd name="T5" fmla="*/ 218 h 396"/>
              <a:gd name="T6" fmla="*/ 1965 w 2212"/>
              <a:gd name="T7" fmla="*/ 145 h 396"/>
              <a:gd name="T8" fmla="*/ 1768 w 2212"/>
              <a:gd name="T9" fmla="*/ 4 h 396"/>
              <a:gd name="T10" fmla="*/ 1929 w 2212"/>
              <a:gd name="T11" fmla="*/ 47 h 396"/>
              <a:gd name="T12" fmla="*/ 1871 w 2212"/>
              <a:gd name="T13" fmla="*/ 15 h 396"/>
              <a:gd name="T14" fmla="*/ 1908 w 2212"/>
              <a:gd name="T15" fmla="*/ 81 h 396"/>
              <a:gd name="T16" fmla="*/ 2035 w 2212"/>
              <a:gd name="T17" fmla="*/ 252 h 396"/>
              <a:gd name="T18" fmla="*/ 2030 w 2212"/>
              <a:gd name="T19" fmla="*/ 29 h 396"/>
              <a:gd name="T20" fmla="*/ 1987 w 2212"/>
              <a:gd name="T21" fmla="*/ 102 h 396"/>
              <a:gd name="T22" fmla="*/ 2186 w 2212"/>
              <a:gd name="T23" fmla="*/ 56 h 396"/>
              <a:gd name="T24" fmla="*/ 2140 w 2212"/>
              <a:gd name="T25" fmla="*/ 15 h 396"/>
              <a:gd name="T26" fmla="*/ 163 w 2212"/>
              <a:gd name="T27" fmla="*/ 4 h 396"/>
              <a:gd name="T28" fmla="*/ 1 w 2212"/>
              <a:gd name="T29" fmla="*/ 4 h 396"/>
              <a:gd name="T30" fmla="*/ 230 w 2212"/>
              <a:gd name="T31" fmla="*/ 179 h 396"/>
              <a:gd name="T32" fmla="*/ 326 w 2212"/>
              <a:gd name="T33" fmla="*/ 1 h 396"/>
              <a:gd name="T34" fmla="*/ 839 w 2212"/>
              <a:gd name="T35" fmla="*/ 252 h 396"/>
              <a:gd name="T36" fmla="*/ 655 w 2212"/>
              <a:gd name="T37" fmla="*/ 252 h 396"/>
              <a:gd name="T38" fmla="*/ 710 w 2212"/>
              <a:gd name="T39" fmla="*/ 166 h 396"/>
              <a:gd name="T40" fmla="*/ 1415 w 2212"/>
              <a:gd name="T41" fmla="*/ 239 h 396"/>
              <a:gd name="T42" fmla="*/ 1302 w 2212"/>
              <a:gd name="T43" fmla="*/ 239 h 396"/>
              <a:gd name="T44" fmla="*/ 994 w 2212"/>
              <a:gd name="T45" fmla="*/ 119 h 396"/>
              <a:gd name="T46" fmla="*/ 1053 w 2212"/>
              <a:gd name="T47" fmla="*/ 141 h 396"/>
              <a:gd name="T48" fmla="*/ 1072 w 2212"/>
              <a:gd name="T49" fmla="*/ 195 h 396"/>
              <a:gd name="T50" fmla="*/ 1036 w 2212"/>
              <a:gd name="T51" fmla="*/ 243 h 396"/>
              <a:gd name="T52" fmla="*/ 966 w 2212"/>
              <a:gd name="T53" fmla="*/ 252 h 396"/>
              <a:gd name="T54" fmla="*/ 997 w 2212"/>
              <a:gd name="T55" fmla="*/ 4 h 396"/>
              <a:gd name="T56" fmla="*/ 1051 w 2212"/>
              <a:gd name="T57" fmla="*/ 38 h 396"/>
              <a:gd name="T58" fmla="*/ 1035 w 2212"/>
              <a:gd name="T59" fmla="*/ 102 h 396"/>
              <a:gd name="T60" fmla="*/ 986 w 2212"/>
              <a:gd name="T61" fmla="*/ 145 h 396"/>
              <a:gd name="T62" fmla="*/ 950 w 2212"/>
              <a:gd name="T63" fmla="*/ 128 h 396"/>
              <a:gd name="T64" fmla="*/ 983 w 2212"/>
              <a:gd name="T65" fmla="*/ 231 h 396"/>
              <a:gd name="T66" fmla="*/ 976 w 2212"/>
              <a:gd name="T67" fmla="*/ 21 h 396"/>
              <a:gd name="T68" fmla="*/ 967 w 2212"/>
              <a:gd name="T69" fmla="*/ 117 h 396"/>
              <a:gd name="T70" fmla="*/ 1664 w 2212"/>
              <a:gd name="T71" fmla="*/ 5 h 396"/>
              <a:gd name="T72" fmla="*/ 1727 w 2212"/>
              <a:gd name="T73" fmla="*/ 35 h 396"/>
              <a:gd name="T74" fmla="*/ 1761 w 2212"/>
              <a:gd name="T75" fmla="*/ 117 h 396"/>
              <a:gd name="T76" fmla="*/ 1730 w 2212"/>
              <a:gd name="T77" fmla="*/ 218 h 396"/>
              <a:gd name="T78" fmla="*/ 1661 w 2212"/>
              <a:gd name="T79" fmla="*/ 252 h 396"/>
              <a:gd name="T80" fmla="*/ 1648 w 2212"/>
              <a:gd name="T81" fmla="*/ 4 h 396"/>
              <a:gd name="T82" fmla="*/ 1668 w 2212"/>
              <a:gd name="T83" fmla="*/ 229 h 396"/>
              <a:gd name="T84" fmla="*/ 1665 w 2212"/>
              <a:gd name="T85" fmla="*/ 21 h 396"/>
              <a:gd name="T86" fmla="*/ 491 w 2212"/>
              <a:gd name="T87" fmla="*/ 31 h 396"/>
              <a:gd name="T88" fmla="*/ 569 w 2212"/>
              <a:gd name="T89" fmla="*/ 111 h 396"/>
              <a:gd name="T90" fmla="*/ 604 w 2212"/>
              <a:gd name="T91" fmla="*/ 176 h 396"/>
              <a:gd name="T92" fmla="*/ 587 w 2212"/>
              <a:gd name="T93" fmla="*/ 232 h 396"/>
              <a:gd name="T94" fmla="*/ 529 w 2212"/>
              <a:gd name="T95" fmla="*/ 258 h 396"/>
              <a:gd name="T96" fmla="*/ 467 w 2212"/>
              <a:gd name="T97" fmla="*/ 235 h 396"/>
              <a:gd name="T98" fmla="*/ 449 w 2212"/>
              <a:gd name="T99" fmla="*/ 176 h 396"/>
              <a:gd name="T100" fmla="*/ 505 w 2212"/>
              <a:gd name="T101" fmla="*/ 241 h 396"/>
              <a:gd name="T102" fmla="*/ 539 w 2212"/>
              <a:gd name="T103" fmla="*/ 238 h 396"/>
              <a:gd name="T104" fmla="*/ 525 w 2212"/>
              <a:gd name="T105" fmla="*/ 194 h 396"/>
              <a:gd name="T106" fmla="*/ 443 w 2212"/>
              <a:gd name="T107" fmla="*/ 100 h 396"/>
              <a:gd name="T108" fmla="*/ 437 w 2212"/>
              <a:gd name="T109" fmla="*/ 38 h 396"/>
              <a:gd name="T110" fmla="*/ 467 w 2212"/>
              <a:gd name="T111" fmla="*/ 7 h 396"/>
              <a:gd name="T112" fmla="*/ 550 w 2212"/>
              <a:gd name="T113" fmla="*/ 12 h 396"/>
              <a:gd name="T114" fmla="*/ 582 w 2212"/>
              <a:gd name="T115" fmla="*/ 78 h 396"/>
              <a:gd name="T116" fmla="*/ 531 w 2212"/>
              <a:gd name="T117" fmla="*/ 15 h 396"/>
              <a:gd name="T118" fmla="*/ 491 w 2212"/>
              <a:gd name="T119" fmla="*/ 18 h 396"/>
              <a:gd name="T120" fmla="*/ 1193 w 2212"/>
              <a:gd name="T121" fmla="*/ 239 h 396"/>
              <a:gd name="T122" fmla="*/ 1241 w 2212"/>
              <a:gd name="T123" fmla="*/ 194 h 396"/>
              <a:gd name="T124" fmla="*/ 1268 w 2212"/>
              <a:gd name="T125" fmla="*/ 252 h 3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212" h="396">
                <a:moveTo>
                  <a:pt x="0" y="334"/>
                </a:moveTo>
                <a:lnTo>
                  <a:pt x="1106" y="334"/>
                </a:lnTo>
                <a:lnTo>
                  <a:pt x="2212" y="334"/>
                </a:lnTo>
                <a:lnTo>
                  <a:pt x="2212" y="396"/>
                </a:lnTo>
                <a:lnTo>
                  <a:pt x="1106" y="396"/>
                </a:lnTo>
                <a:lnTo>
                  <a:pt x="0" y="396"/>
                </a:lnTo>
                <a:lnTo>
                  <a:pt x="0" y="334"/>
                </a:lnTo>
                <a:close/>
                <a:moveTo>
                  <a:pt x="1918" y="183"/>
                </a:moveTo>
                <a:lnTo>
                  <a:pt x="1915" y="183"/>
                </a:lnTo>
                <a:lnTo>
                  <a:pt x="1908" y="169"/>
                </a:lnTo>
                <a:lnTo>
                  <a:pt x="1898" y="152"/>
                </a:lnTo>
                <a:lnTo>
                  <a:pt x="1891" y="143"/>
                </a:lnTo>
                <a:lnTo>
                  <a:pt x="1886" y="136"/>
                </a:lnTo>
                <a:lnTo>
                  <a:pt x="1883" y="133"/>
                </a:lnTo>
                <a:lnTo>
                  <a:pt x="1878" y="132"/>
                </a:lnTo>
                <a:lnTo>
                  <a:pt x="1876" y="131"/>
                </a:lnTo>
                <a:lnTo>
                  <a:pt x="1873" y="131"/>
                </a:lnTo>
                <a:lnTo>
                  <a:pt x="1873" y="241"/>
                </a:lnTo>
                <a:lnTo>
                  <a:pt x="1881" y="239"/>
                </a:lnTo>
                <a:lnTo>
                  <a:pt x="1890" y="238"/>
                </a:lnTo>
                <a:lnTo>
                  <a:pt x="1897" y="234"/>
                </a:lnTo>
                <a:lnTo>
                  <a:pt x="1905" y="229"/>
                </a:lnTo>
                <a:lnTo>
                  <a:pt x="1912" y="224"/>
                </a:lnTo>
                <a:lnTo>
                  <a:pt x="1919" y="218"/>
                </a:lnTo>
                <a:lnTo>
                  <a:pt x="1926" y="211"/>
                </a:lnTo>
                <a:lnTo>
                  <a:pt x="1932" y="204"/>
                </a:lnTo>
                <a:lnTo>
                  <a:pt x="1938" y="197"/>
                </a:lnTo>
                <a:lnTo>
                  <a:pt x="1943" y="188"/>
                </a:lnTo>
                <a:lnTo>
                  <a:pt x="1948" y="181"/>
                </a:lnTo>
                <a:lnTo>
                  <a:pt x="1952" y="173"/>
                </a:lnTo>
                <a:lnTo>
                  <a:pt x="1959" y="157"/>
                </a:lnTo>
                <a:lnTo>
                  <a:pt x="1965" y="145"/>
                </a:lnTo>
                <a:lnTo>
                  <a:pt x="1967" y="145"/>
                </a:lnTo>
                <a:lnTo>
                  <a:pt x="1967" y="252"/>
                </a:lnTo>
                <a:lnTo>
                  <a:pt x="1768" y="252"/>
                </a:lnTo>
                <a:lnTo>
                  <a:pt x="1768" y="243"/>
                </a:lnTo>
                <a:lnTo>
                  <a:pt x="1789" y="239"/>
                </a:lnTo>
                <a:lnTo>
                  <a:pt x="1789" y="15"/>
                </a:lnTo>
                <a:lnTo>
                  <a:pt x="1768" y="12"/>
                </a:lnTo>
                <a:lnTo>
                  <a:pt x="1768" y="4"/>
                </a:lnTo>
                <a:lnTo>
                  <a:pt x="1966" y="4"/>
                </a:lnTo>
                <a:lnTo>
                  <a:pt x="1966" y="102"/>
                </a:lnTo>
                <a:lnTo>
                  <a:pt x="1962" y="102"/>
                </a:lnTo>
                <a:lnTo>
                  <a:pt x="1958" y="90"/>
                </a:lnTo>
                <a:lnTo>
                  <a:pt x="1951" y="76"/>
                </a:lnTo>
                <a:lnTo>
                  <a:pt x="1941" y="62"/>
                </a:lnTo>
                <a:lnTo>
                  <a:pt x="1935" y="54"/>
                </a:lnTo>
                <a:lnTo>
                  <a:pt x="1929" y="47"/>
                </a:lnTo>
                <a:lnTo>
                  <a:pt x="1924" y="40"/>
                </a:lnTo>
                <a:lnTo>
                  <a:pt x="1918" y="35"/>
                </a:lnTo>
                <a:lnTo>
                  <a:pt x="1911" y="29"/>
                </a:lnTo>
                <a:lnTo>
                  <a:pt x="1904" y="25"/>
                </a:lnTo>
                <a:lnTo>
                  <a:pt x="1897" y="21"/>
                </a:lnTo>
                <a:lnTo>
                  <a:pt x="1888" y="18"/>
                </a:lnTo>
                <a:lnTo>
                  <a:pt x="1880" y="15"/>
                </a:lnTo>
                <a:lnTo>
                  <a:pt x="1871" y="15"/>
                </a:lnTo>
                <a:lnTo>
                  <a:pt x="1873" y="119"/>
                </a:lnTo>
                <a:lnTo>
                  <a:pt x="1876" y="118"/>
                </a:lnTo>
                <a:lnTo>
                  <a:pt x="1878" y="118"/>
                </a:lnTo>
                <a:lnTo>
                  <a:pt x="1883" y="115"/>
                </a:lnTo>
                <a:lnTo>
                  <a:pt x="1886" y="112"/>
                </a:lnTo>
                <a:lnTo>
                  <a:pt x="1891" y="107"/>
                </a:lnTo>
                <a:lnTo>
                  <a:pt x="1898" y="98"/>
                </a:lnTo>
                <a:lnTo>
                  <a:pt x="1908" y="81"/>
                </a:lnTo>
                <a:lnTo>
                  <a:pt x="1915" y="66"/>
                </a:lnTo>
                <a:lnTo>
                  <a:pt x="1918" y="66"/>
                </a:lnTo>
                <a:lnTo>
                  <a:pt x="1918" y="183"/>
                </a:lnTo>
                <a:close/>
                <a:moveTo>
                  <a:pt x="2140" y="15"/>
                </a:moveTo>
                <a:lnTo>
                  <a:pt x="2140" y="239"/>
                </a:lnTo>
                <a:lnTo>
                  <a:pt x="2162" y="243"/>
                </a:lnTo>
                <a:lnTo>
                  <a:pt x="2162" y="252"/>
                </a:lnTo>
                <a:lnTo>
                  <a:pt x="2035" y="252"/>
                </a:lnTo>
                <a:lnTo>
                  <a:pt x="2035" y="243"/>
                </a:lnTo>
                <a:lnTo>
                  <a:pt x="2058" y="239"/>
                </a:lnTo>
                <a:lnTo>
                  <a:pt x="2058" y="15"/>
                </a:lnTo>
                <a:lnTo>
                  <a:pt x="2052" y="16"/>
                </a:lnTo>
                <a:lnTo>
                  <a:pt x="2045" y="18"/>
                </a:lnTo>
                <a:lnTo>
                  <a:pt x="2040" y="21"/>
                </a:lnTo>
                <a:lnTo>
                  <a:pt x="2034" y="25"/>
                </a:lnTo>
                <a:lnTo>
                  <a:pt x="2030" y="29"/>
                </a:lnTo>
                <a:lnTo>
                  <a:pt x="2024" y="35"/>
                </a:lnTo>
                <a:lnTo>
                  <a:pt x="2020" y="42"/>
                </a:lnTo>
                <a:lnTo>
                  <a:pt x="2015" y="47"/>
                </a:lnTo>
                <a:lnTo>
                  <a:pt x="2007" y="62"/>
                </a:lnTo>
                <a:lnTo>
                  <a:pt x="2001" y="76"/>
                </a:lnTo>
                <a:lnTo>
                  <a:pt x="1996" y="90"/>
                </a:lnTo>
                <a:lnTo>
                  <a:pt x="1991" y="102"/>
                </a:lnTo>
                <a:lnTo>
                  <a:pt x="1987" y="102"/>
                </a:lnTo>
                <a:lnTo>
                  <a:pt x="1987" y="4"/>
                </a:lnTo>
                <a:lnTo>
                  <a:pt x="2210" y="4"/>
                </a:lnTo>
                <a:lnTo>
                  <a:pt x="2210" y="102"/>
                </a:lnTo>
                <a:lnTo>
                  <a:pt x="2206" y="102"/>
                </a:lnTo>
                <a:lnTo>
                  <a:pt x="2202" y="90"/>
                </a:lnTo>
                <a:lnTo>
                  <a:pt x="2198" y="77"/>
                </a:lnTo>
                <a:lnTo>
                  <a:pt x="2191" y="63"/>
                </a:lnTo>
                <a:lnTo>
                  <a:pt x="2186" y="56"/>
                </a:lnTo>
                <a:lnTo>
                  <a:pt x="2182" y="49"/>
                </a:lnTo>
                <a:lnTo>
                  <a:pt x="2174" y="36"/>
                </a:lnTo>
                <a:lnTo>
                  <a:pt x="2168" y="31"/>
                </a:lnTo>
                <a:lnTo>
                  <a:pt x="2164" y="25"/>
                </a:lnTo>
                <a:lnTo>
                  <a:pt x="2158" y="21"/>
                </a:lnTo>
                <a:lnTo>
                  <a:pt x="2153" y="18"/>
                </a:lnTo>
                <a:lnTo>
                  <a:pt x="2147" y="16"/>
                </a:lnTo>
                <a:lnTo>
                  <a:pt x="2140" y="15"/>
                </a:lnTo>
                <a:close/>
                <a:moveTo>
                  <a:pt x="1" y="4"/>
                </a:moveTo>
                <a:lnTo>
                  <a:pt x="132" y="4"/>
                </a:lnTo>
                <a:lnTo>
                  <a:pt x="132" y="12"/>
                </a:lnTo>
                <a:lnTo>
                  <a:pt x="110" y="15"/>
                </a:lnTo>
                <a:lnTo>
                  <a:pt x="144" y="152"/>
                </a:lnTo>
                <a:lnTo>
                  <a:pt x="187" y="15"/>
                </a:lnTo>
                <a:lnTo>
                  <a:pt x="163" y="12"/>
                </a:lnTo>
                <a:lnTo>
                  <a:pt x="163" y="4"/>
                </a:lnTo>
                <a:lnTo>
                  <a:pt x="226" y="4"/>
                </a:lnTo>
                <a:lnTo>
                  <a:pt x="226" y="12"/>
                </a:lnTo>
                <a:lnTo>
                  <a:pt x="202" y="15"/>
                </a:lnTo>
                <a:lnTo>
                  <a:pt x="125" y="252"/>
                </a:lnTo>
                <a:lnTo>
                  <a:pt x="86" y="252"/>
                </a:lnTo>
                <a:lnTo>
                  <a:pt x="18" y="15"/>
                </a:lnTo>
                <a:lnTo>
                  <a:pt x="1" y="12"/>
                </a:lnTo>
                <a:lnTo>
                  <a:pt x="1" y="4"/>
                </a:lnTo>
                <a:close/>
                <a:moveTo>
                  <a:pt x="395" y="239"/>
                </a:moveTo>
                <a:lnTo>
                  <a:pt x="418" y="243"/>
                </a:lnTo>
                <a:lnTo>
                  <a:pt x="418" y="252"/>
                </a:lnTo>
                <a:lnTo>
                  <a:pt x="283" y="252"/>
                </a:lnTo>
                <a:lnTo>
                  <a:pt x="283" y="243"/>
                </a:lnTo>
                <a:lnTo>
                  <a:pt x="309" y="239"/>
                </a:lnTo>
                <a:lnTo>
                  <a:pt x="292" y="179"/>
                </a:lnTo>
                <a:lnTo>
                  <a:pt x="230" y="179"/>
                </a:lnTo>
                <a:lnTo>
                  <a:pt x="210" y="239"/>
                </a:lnTo>
                <a:lnTo>
                  <a:pt x="237" y="243"/>
                </a:lnTo>
                <a:lnTo>
                  <a:pt x="237" y="252"/>
                </a:lnTo>
                <a:lnTo>
                  <a:pt x="170" y="252"/>
                </a:lnTo>
                <a:lnTo>
                  <a:pt x="170" y="243"/>
                </a:lnTo>
                <a:lnTo>
                  <a:pt x="196" y="239"/>
                </a:lnTo>
                <a:lnTo>
                  <a:pt x="271" y="1"/>
                </a:lnTo>
                <a:lnTo>
                  <a:pt x="326" y="1"/>
                </a:lnTo>
                <a:lnTo>
                  <a:pt x="395" y="239"/>
                </a:lnTo>
                <a:close/>
                <a:moveTo>
                  <a:pt x="234" y="166"/>
                </a:moveTo>
                <a:lnTo>
                  <a:pt x="289" y="166"/>
                </a:lnTo>
                <a:lnTo>
                  <a:pt x="264" y="74"/>
                </a:lnTo>
                <a:lnTo>
                  <a:pt x="234" y="166"/>
                </a:lnTo>
                <a:close/>
                <a:moveTo>
                  <a:pt x="817" y="239"/>
                </a:moveTo>
                <a:lnTo>
                  <a:pt x="839" y="243"/>
                </a:lnTo>
                <a:lnTo>
                  <a:pt x="839" y="252"/>
                </a:lnTo>
                <a:lnTo>
                  <a:pt x="709" y="252"/>
                </a:lnTo>
                <a:lnTo>
                  <a:pt x="709" y="243"/>
                </a:lnTo>
                <a:lnTo>
                  <a:pt x="730" y="239"/>
                </a:lnTo>
                <a:lnTo>
                  <a:pt x="714" y="179"/>
                </a:lnTo>
                <a:lnTo>
                  <a:pt x="652" y="179"/>
                </a:lnTo>
                <a:lnTo>
                  <a:pt x="632" y="239"/>
                </a:lnTo>
                <a:lnTo>
                  <a:pt x="655" y="243"/>
                </a:lnTo>
                <a:lnTo>
                  <a:pt x="655" y="252"/>
                </a:lnTo>
                <a:lnTo>
                  <a:pt x="593" y="252"/>
                </a:lnTo>
                <a:lnTo>
                  <a:pt x="593" y="243"/>
                </a:lnTo>
                <a:lnTo>
                  <a:pt x="618" y="239"/>
                </a:lnTo>
                <a:lnTo>
                  <a:pt x="693" y="1"/>
                </a:lnTo>
                <a:lnTo>
                  <a:pt x="748" y="1"/>
                </a:lnTo>
                <a:lnTo>
                  <a:pt x="817" y="239"/>
                </a:lnTo>
                <a:close/>
                <a:moveTo>
                  <a:pt x="656" y="166"/>
                </a:moveTo>
                <a:lnTo>
                  <a:pt x="710" y="166"/>
                </a:lnTo>
                <a:lnTo>
                  <a:pt x="685" y="74"/>
                </a:lnTo>
                <a:lnTo>
                  <a:pt x="656" y="166"/>
                </a:lnTo>
                <a:close/>
                <a:moveTo>
                  <a:pt x="1501" y="239"/>
                </a:moveTo>
                <a:lnTo>
                  <a:pt x="1524" y="243"/>
                </a:lnTo>
                <a:lnTo>
                  <a:pt x="1524" y="252"/>
                </a:lnTo>
                <a:lnTo>
                  <a:pt x="1392" y="252"/>
                </a:lnTo>
                <a:lnTo>
                  <a:pt x="1392" y="239"/>
                </a:lnTo>
                <a:lnTo>
                  <a:pt x="1415" y="239"/>
                </a:lnTo>
                <a:lnTo>
                  <a:pt x="1398" y="179"/>
                </a:lnTo>
                <a:lnTo>
                  <a:pt x="1336" y="179"/>
                </a:lnTo>
                <a:lnTo>
                  <a:pt x="1316" y="239"/>
                </a:lnTo>
                <a:lnTo>
                  <a:pt x="1340" y="239"/>
                </a:lnTo>
                <a:lnTo>
                  <a:pt x="1340" y="252"/>
                </a:lnTo>
                <a:lnTo>
                  <a:pt x="1278" y="252"/>
                </a:lnTo>
                <a:lnTo>
                  <a:pt x="1278" y="243"/>
                </a:lnTo>
                <a:lnTo>
                  <a:pt x="1302" y="239"/>
                </a:lnTo>
                <a:lnTo>
                  <a:pt x="1377" y="1"/>
                </a:lnTo>
                <a:lnTo>
                  <a:pt x="1432" y="1"/>
                </a:lnTo>
                <a:lnTo>
                  <a:pt x="1501" y="239"/>
                </a:lnTo>
                <a:close/>
                <a:moveTo>
                  <a:pt x="1340" y="166"/>
                </a:moveTo>
                <a:lnTo>
                  <a:pt x="1395" y="166"/>
                </a:lnTo>
                <a:lnTo>
                  <a:pt x="1370" y="74"/>
                </a:lnTo>
                <a:lnTo>
                  <a:pt x="1340" y="166"/>
                </a:lnTo>
                <a:close/>
                <a:moveTo>
                  <a:pt x="994" y="119"/>
                </a:moveTo>
                <a:lnTo>
                  <a:pt x="998" y="119"/>
                </a:lnTo>
                <a:lnTo>
                  <a:pt x="1007" y="119"/>
                </a:lnTo>
                <a:lnTo>
                  <a:pt x="1020" y="122"/>
                </a:lnTo>
                <a:lnTo>
                  <a:pt x="1027" y="125"/>
                </a:lnTo>
                <a:lnTo>
                  <a:pt x="1034" y="128"/>
                </a:lnTo>
                <a:lnTo>
                  <a:pt x="1041" y="131"/>
                </a:lnTo>
                <a:lnTo>
                  <a:pt x="1048" y="135"/>
                </a:lnTo>
                <a:lnTo>
                  <a:pt x="1053" y="141"/>
                </a:lnTo>
                <a:lnTo>
                  <a:pt x="1060" y="146"/>
                </a:lnTo>
                <a:lnTo>
                  <a:pt x="1065" y="153"/>
                </a:lnTo>
                <a:lnTo>
                  <a:pt x="1069" y="162"/>
                </a:lnTo>
                <a:lnTo>
                  <a:pt x="1072" y="170"/>
                </a:lnTo>
                <a:lnTo>
                  <a:pt x="1072" y="176"/>
                </a:lnTo>
                <a:lnTo>
                  <a:pt x="1072" y="181"/>
                </a:lnTo>
                <a:lnTo>
                  <a:pt x="1072" y="188"/>
                </a:lnTo>
                <a:lnTo>
                  <a:pt x="1072" y="195"/>
                </a:lnTo>
                <a:lnTo>
                  <a:pt x="1070" y="201"/>
                </a:lnTo>
                <a:lnTo>
                  <a:pt x="1069" y="207"/>
                </a:lnTo>
                <a:lnTo>
                  <a:pt x="1066" y="212"/>
                </a:lnTo>
                <a:lnTo>
                  <a:pt x="1065" y="218"/>
                </a:lnTo>
                <a:lnTo>
                  <a:pt x="1059" y="227"/>
                </a:lnTo>
                <a:lnTo>
                  <a:pt x="1052" y="234"/>
                </a:lnTo>
                <a:lnTo>
                  <a:pt x="1045" y="239"/>
                </a:lnTo>
                <a:lnTo>
                  <a:pt x="1036" y="243"/>
                </a:lnTo>
                <a:lnTo>
                  <a:pt x="1032" y="245"/>
                </a:lnTo>
                <a:lnTo>
                  <a:pt x="1028" y="246"/>
                </a:lnTo>
                <a:lnTo>
                  <a:pt x="1020" y="249"/>
                </a:lnTo>
                <a:lnTo>
                  <a:pt x="1010" y="250"/>
                </a:lnTo>
                <a:lnTo>
                  <a:pt x="1001" y="252"/>
                </a:lnTo>
                <a:lnTo>
                  <a:pt x="993" y="252"/>
                </a:lnTo>
                <a:lnTo>
                  <a:pt x="977" y="252"/>
                </a:lnTo>
                <a:lnTo>
                  <a:pt x="966" y="252"/>
                </a:lnTo>
                <a:lnTo>
                  <a:pt x="846" y="252"/>
                </a:lnTo>
                <a:lnTo>
                  <a:pt x="846" y="243"/>
                </a:lnTo>
                <a:lnTo>
                  <a:pt x="867" y="239"/>
                </a:lnTo>
                <a:lnTo>
                  <a:pt x="867" y="15"/>
                </a:lnTo>
                <a:lnTo>
                  <a:pt x="846" y="12"/>
                </a:lnTo>
                <a:lnTo>
                  <a:pt x="846" y="4"/>
                </a:lnTo>
                <a:lnTo>
                  <a:pt x="980" y="4"/>
                </a:lnTo>
                <a:lnTo>
                  <a:pt x="997" y="4"/>
                </a:lnTo>
                <a:lnTo>
                  <a:pt x="1010" y="5"/>
                </a:lnTo>
                <a:lnTo>
                  <a:pt x="1022" y="8"/>
                </a:lnTo>
                <a:lnTo>
                  <a:pt x="1028" y="11"/>
                </a:lnTo>
                <a:lnTo>
                  <a:pt x="1034" y="15"/>
                </a:lnTo>
                <a:lnTo>
                  <a:pt x="1039" y="19"/>
                </a:lnTo>
                <a:lnTo>
                  <a:pt x="1044" y="23"/>
                </a:lnTo>
                <a:lnTo>
                  <a:pt x="1048" y="31"/>
                </a:lnTo>
                <a:lnTo>
                  <a:pt x="1051" y="38"/>
                </a:lnTo>
                <a:lnTo>
                  <a:pt x="1053" y="47"/>
                </a:lnTo>
                <a:lnTo>
                  <a:pt x="1053" y="57"/>
                </a:lnTo>
                <a:lnTo>
                  <a:pt x="1053" y="67"/>
                </a:lnTo>
                <a:lnTo>
                  <a:pt x="1051" y="77"/>
                </a:lnTo>
                <a:lnTo>
                  <a:pt x="1048" y="84"/>
                </a:lnTo>
                <a:lnTo>
                  <a:pt x="1045" y="91"/>
                </a:lnTo>
                <a:lnTo>
                  <a:pt x="1039" y="97"/>
                </a:lnTo>
                <a:lnTo>
                  <a:pt x="1035" y="102"/>
                </a:lnTo>
                <a:lnTo>
                  <a:pt x="1029" y="107"/>
                </a:lnTo>
                <a:lnTo>
                  <a:pt x="1024" y="109"/>
                </a:lnTo>
                <a:lnTo>
                  <a:pt x="1018" y="112"/>
                </a:lnTo>
                <a:lnTo>
                  <a:pt x="1014" y="115"/>
                </a:lnTo>
                <a:lnTo>
                  <a:pt x="1004" y="118"/>
                </a:lnTo>
                <a:lnTo>
                  <a:pt x="994" y="119"/>
                </a:lnTo>
                <a:close/>
                <a:moveTo>
                  <a:pt x="986" y="221"/>
                </a:moveTo>
                <a:lnTo>
                  <a:pt x="986" y="145"/>
                </a:lnTo>
                <a:lnTo>
                  <a:pt x="984" y="139"/>
                </a:lnTo>
                <a:lnTo>
                  <a:pt x="983" y="136"/>
                </a:lnTo>
                <a:lnTo>
                  <a:pt x="980" y="133"/>
                </a:lnTo>
                <a:lnTo>
                  <a:pt x="977" y="131"/>
                </a:lnTo>
                <a:lnTo>
                  <a:pt x="973" y="129"/>
                </a:lnTo>
                <a:lnTo>
                  <a:pt x="969" y="128"/>
                </a:lnTo>
                <a:lnTo>
                  <a:pt x="960" y="128"/>
                </a:lnTo>
                <a:lnTo>
                  <a:pt x="950" y="128"/>
                </a:lnTo>
                <a:lnTo>
                  <a:pt x="950" y="239"/>
                </a:lnTo>
                <a:lnTo>
                  <a:pt x="962" y="239"/>
                </a:lnTo>
                <a:lnTo>
                  <a:pt x="964" y="239"/>
                </a:lnTo>
                <a:lnTo>
                  <a:pt x="969" y="239"/>
                </a:lnTo>
                <a:lnTo>
                  <a:pt x="973" y="238"/>
                </a:lnTo>
                <a:lnTo>
                  <a:pt x="977" y="236"/>
                </a:lnTo>
                <a:lnTo>
                  <a:pt x="980" y="234"/>
                </a:lnTo>
                <a:lnTo>
                  <a:pt x="983" y="231"/>
                </a:lnTo>
                <a:lnTo>
                  <a:pt x="984" y="227"/>
                </a:lnTo>
                <a:lnTo>
                  <a:pt x="986" y="221"/>
                </a:lnTo>
                <a:close/>
                <a:moveTo>
                  <a:pt x="980" y="98"/>
                </a:moveTo>
                <a:lnTo>
                  <a:pt x="980" y="32"/>
                </a:lnTo>
                <a:lnTo>
                  <a:pt x="980" y="26"/>
                </a:lnTo>
                <a:lnTo>
                  <a:pt x="979" y="23"/>
                </a:lnTo>
                <a:lnTo>
                  <a:pt x="977" y="22"/>
                </a:lnTo>
                <a:lnTo>
                  <a:pt x="976" y="21"/>
                </a:lnTo>
                <a:lnTo>
                  <a:pt x="973" y="18"/>
                </a:lnTo>
                <a:lnTo>
                  <a:pt x="970" y="16"/>
                </a:lnTo>
                <a:lnTo>
                  <a:pt x="967" y="16"/>
                </a:lnTo>
                <a:lnTo>
                  <a:pt x="962" y="15"/>
                </a:lnTo>
                <a:lnTo>
                  <a:pt x="950" y="15"/>
                </a:lnTo>
                <a:lnTo>
                  <a:pt x="950" y="118"/>
                </a:lnTo>
                <a:lnTo>
                  <a:pt x="960" y="118"/>
                </a:lnTo>
                <a:lnTo>
                  <a:pt x="967" y="117"/>
                </a:lnTo>
                <a:lnTo>
                  <a:pt x="970" y="115"/>
                </a:lnTo>
                <a:lnTo>
                  <a:pt x="973" y="114"/>
                </a:lnTo>
                <a:lnTo>
                  <a:pt x="976" y="111"/>
                </a:lnTo>
                <a:lnTo>
                  <a:pt x="979" y="108"/>
                </a:lnTo>
                <a:lnTo>
                  <a:pt x="980" y="104"/>
                </a:lnTo>
                <a:lnTo>
                  <a:pt x="980" y="98"/>
                </a:lnTo>
                <a:close/>
                <a:moveTo>
                  <a:pt x="1648" y="4"/>
                </a:moveTo>
                <a:lnTo>
                  <a:pt x="1664" y="5"/>
                </a:lnTo>
                <a:lnTo>
                  <a:pt x="1672" y="7"/>
                </a:lnTo>
                <a:lnTo>
                  <a:pt x="1682" y="8"/>
                </a:lnTo>
                <a:lnTo>
                  <a:pt x="1686" y="9"/>
                </a:lnTo>
                <a:lnTo>
                  <a:pt x="1691" y="12"/>
                </a:lnTo>
                <a:lnTo>
                  <a:pt x="1700" y="16"/>
                </a:lnTo>
                <a:lnTo>
                  <a:pt x="1709" y="21"/>
                </a:lnTo>
                <a:lnTo>
                  <a:pt x="1719" y="26"/>
                </a:lnTo>
                <a:lnTo>
                  <a:pt x="1727" y="35"/>
                </a:lnTo>
                <a:lnTo>
                  <a:pt x="1736" y="43"/>
                </a:lnTo>
                <a:lnTo>
                  <a:pt x="1743" y="53"/>
                </a:lnTo>
                <a:lnTo>
                  <a:pt x="1748" y="64"/>
                </a:lnTo>
                <a:lnTo>
                  <a:pt x="1751" y="70"/>
                </a:lnTo>
                <a:lnTo>
                  <a:pt x="1754" y="77"/>
                </a:lnTo>
                <a:lnTo>
                  <a:pt x="1758" y="91"/>
                </a:lnTo>
                <a:lnTo>
                  <a:pt x="1761" y="108"/>
                </a:lnTo>
                <a:lnTo>
                  <a:pt x="1761" y="117"/>
                </a:lnTo>
                <a:lnTo>
                  <a:pt x="1761" y="125"/>
                </a:lnTo>
                <a:lnTo>
                  <a:pt x="1761" y="143"/>
                </a:lnTo>
                <a:lnTo>
                  <a:pt x="1758" y="160"/>
                </a:lnTo>
                <a:lnTo>
                  <a:pt x="1754" y="174"/>
                </a:lnTo>
                <a:lnTo>
                  <a:pt x="1750" y="187"/>
                </a:lnTo>
                <a:lnTo>
                  <a:pt x="1744" y="200"/>
                </a:lnTo>
                <a:lnTo>
                  <a:pt x="1737" y="210"/>
                </a:lnTo>
                <a:lnTo>
                  <a:pt x="1730" y="218"/>
                </a:lnTo>
                <a:lnTo>
                  <a:pt x="1722" y="227"/>
                </a:lnTo>
                <a:lnTo>
                  <a:pt x="1713" y="232"/>
                </a:lnTo>
                <a:lnTo>
                  <a:pt x="1703" y="238"/>
                </a:lnTo>
                <a:lnTo>
                  <a:pt x="1695" y="242"/>
                </a:lnTo>
                <a:lnTo>
                  <a:pt x="1686" y="246"/>
                </a:lnTo>
                <a:lnTo>
                  <a:pt x="1678" y="249"/>
                </a:lnTo>
                <a:lnTo>
                  <a:pt x="1669" y="250"/>
                </a:lnTo>
                <a:lnTo>
                  <a:pt x="1661" y="252"/>
                </a:lnTo>
                <a:lnTo>
                  <a:pt x="1654" y="252"/>
                </a:lnTo>
                <a:lnTo>
                  <a:pt x="1534" y="252"/>
                </a:lnTo>
                <a:lnTo>
                  <a:pt x="1534" y="243"/>
                </a:lnTo>
                <a:lnTo>
                  <a:pt x="1555" y="239"/>
                </a:lnTo>
                <a:lnTo>
                  <a:pt x="1555" y="15"/>
                </a:lnTo>
                <a:lnTo>
                  <a:pt x="1534" y="12"/>
                </a:lnTo>
                <a:lnTo>
                  <a:pt x="1534" y="4"/>
                </a:lnTo>
                <a:lnTo>
                  <a:pt x="1648" y="4"/>
                </a:lnTo>
                <a:close/>
                <a:moveTo>
                  <a:pt x="1637" y="239"/>
                </a:moveTo>
                <a:lnTo>
                  <a:pt x="1643" y="239"/>
                </a:lnTo>
                <a:lnTo>
                  <a:pt x="1648" y="239"/>
                </a:lnTo>
                <a:lnTo>
                  <a:pt x="1654" y="238"/>
                </a:lnTo>
                <a:lnTo>
                  <a:pt x="1659" y="235"/>
                </a:lnTo>
                <a:lnTo>
                  <a:pt x="1662" y="234"/>
                </a:lnTo>
                <a:lnTo>
                  <a:pt x="1665" y="232"/>
                </a:lnTo>
                <a:lnTo>
                  <a:pt x="1668" y="229"/>
                </a:lnTo>
                <a:lnTo>
                  <a:pt x="1669" y="225"/>
                </a:lnTo>
                <a:lnTo>
                  <a:pt x="1669" y="222"/>
                </a:lnTo>
                <a:lnTo>
                  <a:pt x="1671" y="218"/>
                </a:lnTo>
                <a:lnTo>
                  <a:pt x="1671" y="32"/>
                </a:lnTo>
                <a:lnTo>
                  <a:pt x="1669" y="28"/>
                </a:lnTo>
                <a:lnTo>
                  <a:pt x="1669" y="25"/>
                </a:lnTo>
                <a:lnTo>
                  <a:pt x="1668" y="23"/>
                </a:lnTo>
                <a:lnTo>
                  <a:pt x="1665" y="21"/>
                </a:lnTo>
                <a:lnTo>
                  <a:pt x="1659" y="18"/>
                </a:lnTo>
                <a:lnTo>
                  <a:pt x="1654" y="16"/>
                </a:lnTo>
                <a:lnTo>
                  <a:pt x="1643" y="15"/>
                </a:lnTo>
                <a:lnTo>
                  <a:pt x="1637" y="15"/>
                </a:lnTo>
                <a:lnTo>
                  <a:pt x="1637" y="239"/>
                </a:lnTo>
                <a:close/>
                <a:moveTo>
                  <a:pt x="490" y="23"/>
                </a:moveTo>
                <a:lnTo>
                  <a:pt x="490" y="26"/>
                </a:lnTo>
                <a:lnTo>
                  <a:pt x="491" y="31"/>
                </a:lnTo>
                <a:lnTo>
                  <a:pt x="495" y="38"/>
                </a:lnTo>
                <a:lnTo>
                  <a:pt x="501" y="46"/>
                </a:lnTo>
                <a:lnTo>
                  <a:pt x="508" y="54"/>
                </a:lnTo>
                <a:lnTo>
                  <a:pt x="517" y="63"/>
                </a:lnTo>
                <a:lnTo>
                  <a:pt x="526" y="71"/>
                </a:lnTo>
                <a:lnTo>
                  <a:pt x="548" y="90"/>
                </a:lnTo>
                <a:lnTo>
                  <a:pt x="559" y="100"/>
                </a:lnTo>
                <a:lnTo>
                  <a:pt x="569" y="111"/>
                </a:lnTo>
                <a:lnTo>
                  <a:pt x="579" y="121"/>
                </a:lnTo>
                <a:lnTo>
                  <a:pt x="587" y="132"/>
                </a:lnTo>
                <a:lnTo>
                  <a:pt x="594" y="145"/>
                </a:lnTo>
                <a:lnTo>
                  <a:pt x="597" y="150"/>
                </a:lnTo>
                <a:lnTo>
                  <a:pt x="600" y="156"/>
                </a:lnTo>
                <a:lnTo>
                  <a:pt x="603" y="163"/>
                </a:lnTo>
                <a:lnTo>
                  <a:pt x="604" y="169"/>
                </a:lnTo>
                <a:lnTo>
                  <a:pt x="604" y="176"/>
                </a:lnTo>
                <a:lnTo>
                  <a:pt x="606" y="183"/>
                </a:lnTo>
                <a:lnTo>
                  <a:pt x="604" y="195"/>
                </a:lnTo>
                <a:lnTo>
                  <a:pt x="603" y="203"/>
                </a:lnTo>
                <a:lnTo>
                  <a:pt x="600" y="208"/>
                </a:lnTo>
                <a:lnTo>
                  <a:pt x="599" y="215"/>
                </a:lnTo>
                <a:lnTo>
                  <a:pt x="594" y="221"/>
                </a:lnTo>
                <a:lnTo>
                  <a:pt x="591" y="227"/>
                </a:lnTo>
                <a:lnTo>
                  <a:pt x="587" y="232"/>
                </a:lnTo>
                <a:lnTo>
                  <a:pt x="582" y="238"/>
                </a:lnTo>
                <a:lnTo>
                  <a:pt x="576" y="242"/>
                </a:lnTo>
                <a:lnTo>
                  <a:pt x="570" y="246"/>
                </a:lnTo>
                <a:lnTo>
                  <a:pt x="563" y="250"/>
                </a:lnTo>
                <a:lnTo>
                  <a:pt x="556" y="253"/>
                </a:lnTo>
                <a:lnTo>
                  <a:pt x="548" y="255"/>
                </a:lnTo>
                <a:lnTo>
                  <a:pt x="539" y="256"/>
                </a:lnTo>
                <a:lnTo>
                  <a:pt x="529" y="258"/>
                </a:lnTo>
                <a:lnTo>
                  <a:pt x="522" y="256"/>
                </a:lnTo>
                <a:lnTo>
                  <a:pt x="515" y="256"/>
                </a:lnTo>
                <a:lnTo>
                  <a:pt x="502" y="253"/>
                </a:lnTo>
                <a:lnTo>
                  <a:pt x="497" y="250"/>
                </a:lnTo>
                <a:lnTo>
                  <a:pt x="491" y="249"/>
                </a:lnTo>
                <a:lnTo>
                  <a:pt x="481" y="243"/>
                </a:lnTo>
                <a:lnTo>
                  <a:pt x="474" y="239"/>
                </a:lnTo>
                <a:lnTo>
                  <a:pt x="467" y="235"/>
                </a:lnTo>
                <a:lnTo>
                  <a:pt x="463" y="231"/>
                </a:lnTo>
                <a:lnTo>
                  <a:pt x="433" y="252"/>
                </a:lnTo>
                <a:lnTo>
                  <a:pt x="428" y="252"/>
                </a:lnTo>
                <a:lnTo>
                  <a:pt x="428" y="139"/>
                </a:lnTo>
                <a:lnTo>
                  <a:pt x="432" y="139"/>
                </a:lnTo>
                <a:lnTo>
                  <a:pt x="437" y="152"/>
                </a:lnTo>
                <a:lnTo>
                  <a:pt x="445" y="167"/>
                </a:lnTo>
                <a:lnTo>
                  <a:pt x="449" y="176"/>
                </a:lnTo>
                <a:lnTo>
                  <a:pt x="453" y="184"/>
                </a:lnTo>
                <a:lnTo>
                  <a:pt x="459" y="194"/>
                </a:lnTo>
                <a:lnTo>
                  <a:pt x="464" y="203"/>
                </a:lnTo>
                <a:lnTo>
                  <a:pt x="477" y="218"/>
                </a:lnTo>
                <a:lnTo>
                  <a:pt x="484" y="225"/>
                </a:lnTo>
                <a:lnTo>
                  <a:pt x="491" y="232"/>
                </a:lnTo>
                <a:lnTo>
                  <a:pt x="498" y="238"/>
                </a:lnTo>
                <a:lnTo>
                  <a:pt x="505" y="241"/>
                </a:lnTo>
                <a:lnTo>
                  <a:pt x="514" y="243"/>
                </a:lnTo>
                <a:lnTo>
                  <a:pt x="518" y="245"/>
                </a:lnTo>
                <a:lnTo>
                  <a:pt x="522" y="245"/>
                </a:lnTo>
                <a:lnTo>
                  <a:pt x="528" y="245"/>
                </a:lnTo>
                <a:lnTo>
                  <a:pt x="532" y="243"/>
                </a:lnTo>
                <a:lnTo>
                  <a:pt x="535" y="242"/>
                </a:lnTo>
                <a:lnTo>
                  <a:pt x="538" y="241"/>
                </a:lnTo>
                <a:lnTo>
                  <a:pt x="539" y="238"/>
                </a:lnTo>
                <a:lnTo>
                  <a:pt x="541" y="235"/>
                </a:lnTo>
                <a:lnTo>
                  <a:pt x="542" y="234"/>
                </a:lnTo>
                <a:lnTo>
                  <a:pt x="542" y="231"/>
                </a:lnTo>
                <a:lnTo>
                  <a:pt x="541" y="221"/>
                </a:lnTo>
                <a:lnTo>
                  <a:pt x="538" y="212"/>
                </a:lnTo>
                <a:lnTo>
                  <a:pt x="532" y="204"/>
                </a:lnTo>
                <a:lnTo>
                  <a:pt x="529" y="198"/>
                </a:lnTo>
                <a:lnTo>
                  <a:pt x="525" y="194"/>
                </a:lnTo>
                <a:lnTo>
                  <a:pt x="517" y="186"/>
                </a:lnTo>
                <a:lnTo>
                  <a:pt x="508" y="176"/>
                </a:lnTo>
                <a:lnTo>
                  <a:pt x="488" y="156"/>
                </a:lnTo>
                <a:lnTo>
                  <a:pt x="477" y="146"/>
                </a:lnTo>
                <a:lnTo>
                  <a:pt x="467" y="135"/>
                </a:lnTo>
                <a:lnTo>
                  <a:pt x="459" y="124"/>
                </a:lnTo>
                <a:lnTo>
                  <a:pt x="450" y="112"/>
                </a:lnTo>
                <a:lnTo>
                  <a:pt x="443" y="100"/>
                </a:lnTo>
                <a:lnTo>
                  <a:pt x="440" y="94"/>
                </a:lnTo>
                <a:lnTo>
                  <a:pt x="437" y="87"/>
                </a:lnTo>
                <a:lnTo>
                  <a:pt x="435" y="73"/>
                </a:lnTo>
                <a:lnTo>
                  <a:pt x="433" y="66"/>
                </a:lnTo>
                <a:lnTo>
                  <a:pt x="433" y="59"/>
                </a:lnTo>
                <a:lnTo>
                  <a:pt x="435" y="52"/>
                </a:lnTo>
                <a:lnTo>
                  <a:pt x="435" y="45"/>
                </a:lnTo>
                <a:lnTo>
                  <a:pt x="437" y="38"/>
                </a:lnTo>
                <a:lnTo>
                  <a:pt x="440" y="32"/>
                </a:lnTo>
                <a:lnTo>
                  <a:pt x="443" y="26"/>
                </a:lnTo>
                <a:lnTo>
                  <a:pt x="447" y="22"/>
                </a:lnTo>
                <a:lnTo>
                  <a:pt x="449" y="19"/>
                </a:lnTo>
                <a:lnTo>
                  <a:pt x="452" y="18"/>
                </a:lnTo>
                <a:lnTo>
                  <a:pt x="457" y="14"/>
                </a:lnTo>
                <a:lnTo>
                  <a:pt x="461" y="9"/>
                </a:lnTo>
                <a:lnTo>
                  <a:pt x="467" y="7"/>
                </a:lnTo>
                <a:lnTo>
                  <a:pt x="480" y="2"/>
                </a:lnTo>
                <a:lnTo>
                  <a:pt x="494" y="0"/>
                </a:lnTo>
                <a:lnTo>
                  <a:pt x="500" y="0"/>
                </a:lnTo>
                <a:lnTo>
                  <a:pt x="507" y="0"/>
                </a:lnTo>
                <a:lnTo>
                  <a:pt x="519" y="0"/>
                </a:lnTo>
                <a:lnTo>
                  <a:pt x="531" y="2"/>
                </a:lnTo>
                <a:lnTo>
                  <a:pt x="542" y="7"/>
                </a:lnTo>
                <a:lnTo>
                  <a:pt x="550" y="12"/>
                </a:lnTo>
                <a:lnTo>
                  <a:pt x="558" y="16"/>
                </a:lnTo>
                <a:lnTo>
                  <a:pt x="563" y="21"/>
                </a:lnTo>
                <a:lnTo>
                  <a:pt x="569" y="25"/>
                </a:lnTo>
                <a:lnTo>
                  <a:pt x="583" y="4"/>
                </a:lnTo>
                <a:lnTo>
                  <a:pt x="590" y="4"/>
                </a:lnTo>
                <a:lnTo>
                  <a:pt x="590" y="90"/>
                </a:lnTo>
                <a:lnTo>
                  <a:pt x="586" y="90"/>
                </a:lnTo>
                <a:lnTo>
                  <a:pt x="582" y="78"/>
                </a:lnTo>
                <a:lnTo>
                  <a:pt x="576" y="67"/>
                </a:lnTo>
                <a:lnTo>
                  <a:pt x="569" y="53"/>
                </a:lnTo>
                <a:lnTo>
                  <a:pt x="559" y="40"/>
                </a:lnTo>
                <a:lnTo>
                  <a:pt x="555" y="35"/>
                </a:lnTo>
                <a:lnTo>
                  <a:pt x="549" y="29"/>
                </a:lnTo>
                <a:lnTo>
                  <a:pt x="543" y="23"/>
                </a:lnTo>
                <a:lnTo>
                  <a:pt x="538" y="19"/>
                </a:lnTo>
                <a:lnTo>
                  <a:pt x="531" y="15"/>
                </a:lnTo>
                <a:lnTo>
                  <a:pt x="524" y="12"/>
                </a:lnTo>
                <a:lnTo>
                  <a:pt x="517" y="11"/>
                </a:lnTo>
                <a:lnTo>
                  <a:pt x="508" y="11"/>
                </a:lnTo>
                <a:lnTo>
                  <a:pt x="504" y="11"/>
                </a:lnTo>
                <a:lnTo>
                  <a:pt x="501" y="11"/>
                </a:lnTo>
                <a:lnTo>
                  <a:pt x="495" y="14"/>
                </a:lnTo>
                <a:lnTo>
                  <a:pt x="493" y="16"/>
                </a:lnTo>
                <a:lnTo>
                  <a:pt x="491" y="18"/>
                </a:lnTo>
                <a:lnTo>
                  <a:pt x="490" y="21"/>
                </a:lnTo>
                <a:lnTo>
                  <a:pt x="490" y="23"/>
                </a:lnTo>
                <a:close/>
                <a:moveTo>
                  <a:pt x="1083" y="4"/>
                </a:moveTo>
                <a:lnTo>
                  <a:pt x="1210" y="4"/>
                </a:lnTo>
                <a:lnTo>
                  <a:pt x="1210" y="12"/>
                </a:lnTo>
                <a:lnTo>
                  <a:pt x="1188" y="15"/>
                </a:lnTo>
                <a:lnTo>
                  <a:pt x="1188" y="239"/>
                </a:lnTo>
                <a:lnTo>
                  <a:pt x="1193" y="239"/>
                </a:lnTo>
                <a:lnTo>
                  <a:pt x="1199" y="238"/>
                </a:lnTo>
                <a:lnTo>
                  <a:pt x="1205" y="235"/>
                </a:lnTo>
                <a:lnTo>
                  <a:pt x="1210" y="231"/>
                </a:lnTo>
                <a:lnTo>
                  <a:pt x="1216" y="227"/>
                </a:lnTo>
                <a:lnTo>
                  <a:pt x="1222" y="222"/>
                </a:lnTo>
                <a:lnTo>
                  <a:pt x="1227" y="217"/>
                </a:lnTo>
                <a:lnTo>
                  <a:pt x="1231" y="210"/>
                </a:lnTo>
                <a:lnTo>
                  <a:pt x="1241" y="194"/>
                </a:lnTo>
                <a:lnTo>
                  <a:pt x="1246" y="186"/>
                </a:lnTo>
                <a:lnTo>
                  <a:pt x="1250" y="177"/>
                </a:lnTo>
                <a:lnTo>
                  <a:pt x="1254" y="169"/>
                </a:lnTo>
                <a:lnTo>
                  <a:pt x="1257" y="159"/>
                </a:lnTo>
                <a:lnTo>
                  <a:pt x="1261" y="149"/>
                </a:lnTo>
                <a:lnTo>
                  <a:pt x="1264" y="139"/>
                </a:lnTo>
                <a:lnTo>
                  <a:pt x="1268" y="139"/>
                </a:lnTo>
                <a:lnTo>
                  <a:pt x="1268" y="252"/>
                </a:lnTo>
                <a:lnTo>
                  <a:pt x="1083" y="252"/>
                </a:lnTo>
                <a:lnTo>
                  <a:pt x="1083" y="243"/>
                </a:lnTo>
                <a:lnTo>
                  <a:pt x="1106" y="239"/>
                </a:lnTo>
                <a:lnTo>
                  <a:pt x="1106" y="15"/>
                </a:lnTo>
                <a:lnTo>
                  <a:pt x="1083" y="12"/>
                </a:lnTo>
                <a:lnTo>
                  <a:pt x="1083" y="4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5" name="Freeform 185">
            <a:extLst>
              <a:ext uri="{FF2B5EF4-FFF2-40B4-BE49-F238E27FC236}">
                <a16:creationId xmlns:a16="http://schemas.microsoft.com/office/drawing/2014/main" id="{E7D00B48-BBD0-F4CA-D5E8-E982C69BBD7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783634" y="5877280"/>
            <a:ext cx="632846" cy="72000"/>
          </a:xfrm>
          <a:custGeom>
            <a:avLst/>
            <a:gdLst>
              <a:gd name="T0" fmla="*/ 93 w 1336"/>
              <a:gd name="T1" fmla="*/ 31 h 151"/>
              <a:gd name="T2" fmla="*/ 81 w 1336"/>
              <a:gd name="T3" fmla="*/ 89 h 151"/>
              <a:gd name="T4" fmla="*/ 96 w 1336"/>
              <a:gd name="T5" fmla="*/ 120 h 151"/>
              <a:gd name="T6" fmla="*/ 202 w 1336"/>
              <a:gd name="T7" fmla="*/ 3 h 151"/>
              <a:gd name="T8" fmla="*/ 172 w 1336"/>
              <a:gd name="T9" fmla="*/ 30 h 151"/>
              <a:gd name="T10" fmla="*/ 130 w 1336"/>
              <a:gd name="T11" fmla="*/ 128 h 151"/>
              <a:gd name="T12" fmla="*/ 102 w 1336"/>
              <a:gd name="T13" fmla="*/ 24 h 151"/>
              <a:gd name="T14" fmla="*/ 213 w 1336"/>
              <a:gd name="T15" fmla="*/ 28 h 151"/>
              <a:gd name="T16" fmla="*/ 254 w 1336"/>
              <a:gd name="T17" fmla="*/ 62 h 151"/>
              <a:gd name="T18" fmla="*/ 254 w 1336"/>
              <a:gd name="T19" fmla="*/ 123 h 151"/>
              <a:gd name="T20" fmla="*/ 213 w 1336"/>
              <a:gd name="T21" fmla="*/ 123 h 151"/>
              <a:gd name="T22" fmla="*/ 364 w 1336"/>
              <a:gd name="T23" fmla="*/ 102 h 151"/>
              <a:gd name="T24" fmla="*/ 319 w 1336"/>
              <a:gd name="T25" fmla="*/ 148 h 151"/>
              <a:gd name="T26" fmla="*/ 461 w 1336"/>
              <a:gd name="T27" fmla="*/ 3 h 151"/>
              <a:gd name="T28" fmla="*/ 551 w 1336"/>
              <a:gd name="T29" fmla="*/ 148 h 151"/>
              <a:gd name="T30" fmla="*/ 453 w 1336"/>
              <a:gd name="T31" fmla="*/ 148 h 151"/>
              <a:gd name="T32" fmla="*/ 463 w 1336"/>
              <a:gd name="T33" fmla="*/ 16 h 151"/>
              <a:gd name="T34" fmla="*/ 468 w 1336"/>
              <a:gd name="T35" fmla="*/ 96 h 151"/>
              <a:gd name="T36" fmla="*/ 613 w 1336"/>
              <a:gd name="T37" fmla="*/ 142 h 151"/>
              <a:gd name="T38" fmla="*/ 650 w 1336"/>
              <a:gd name="T39" fmla="*/ 124 h 151"/>
              <a:gd name="T40" fmla="*/ 672 w 1336"/>
              <a:gd name="T41" fmla="*/ 117 h 151"/>
              <a:gd name="T42" fmla="*/ 667 w 1336"/>
              <a:gd name="T43" fmla="*/ 102 h 151"/>
              <a:gd name="T44" fmla="*/ 623 w 1336"/>
              <a:gd name="T45" fmla="*/ 73 h 151"/>
              <a:gd name="T46" fmla="*/ 616 w 1336"/>
              <a:gd name="T47" fmla="*/ 39 h 151"/>
              <a:gd name="T48" fmla="*/ 648 w 1336"/>
              <a:gd name="T49" fmla="*/ 4 h 151"/>
              <a:gd name="T50" fmla="*/ 695 w 1336"/>
              <a:gd name="T51" fmla="*/ 4 h 151"/>
              <a:gd name="T52" fmla="*/ 670 w 1336"/>
              <a:gd name="T53" fmla="*/ 25 h 151"/>
              <a:gd name="T54" fmla="*/ 656 w 1336"/>
              <a:gd name="T55" fmla="*/ 41 h 151"/>
              <a:gd name="T56" fmla="*/ 698 w 1336"/>
              <a:gd name="T57" fmla="*/ 66 h 151"/>
              <a:gd name="T58" fmla="*/ 716 w 1336"/>
              <a:gd name="T59" fmla="*/ 102 h 151"/>
              <a:gd name="T60" fmla="*/ 705 w 1336"/>
              <a:gd name="T61" fmla="*/ 133 h 151"/>
              <a:gd name="T62" fmla="*/ 672 w 1336"/>
              <a:gd name="T63" fmla="*/ 151 h 151"/>
              <a:gd name="T64" fmla="*/ 757 w 1336"/>
              <a:gd name="T65" fmla="*/ 3 h 151"/>
              <a:gd name="T66" fmla="*/ 848 w 1336"/>
              <a:gd name="T67" fmla="*/ 148 h 151"/>
              <a:gd name="T68" fmla="*/ 750 w 1336"/>
              <a:gd name="T69" fmla="*/ 148 h 151"/>
              <a:gd name="T70" fmla="*/ 760 w 1336"/>
              <a:gd name="T71" fmla="*/ 16 h 151"/>
              <a:gd name="T72" fmla="*/ 764 w 1336"/>
              <a:gd name="T73" fmla="*/ 96 h 151"/>
              <a:gd name="T74" fmla="*/ 901 w 1336"/>
              <a:gd name="T75" fmla="*/ 123 h 151"/>
              <a:gd name="T76" fmla="*/ 859 w 1336"/>
              <a:gd name="T77" fmla="*/ 28 h 151"/>
              <a:gd name="T78" fmla="*/ 1187 w 1336"/>
              <a:gd name="T79" fmla="*/ 102 h 151"/>
              <a:gd name="T80" fmla="*/ 1113 w 1336"/>
              <a:gd name="T81" fmla="*/ 124 h 151"/>
              <a:gd name="T82" fmla="*/ 1086 w 1336"/>
              <a:gd name="T83" fmla="*/ 111 h 151"/>
              <a:gd name="T84" fmla="*/ 1136 w 1336"/>
              <a:gd name="T85" fmla="*/ 72 h 151"/>
              <a:gd name="T86" fmla="*/ 1300 w 1336"/>
              <a:gd name="T87" fmla="*/ 30 h 151"/>
              <a:gd name="T88" fmla="*/ 1283 w 1336"/>
              <a:gd name="T89" fmla="*/ 124 h 151"/>
              <a:gd name="T90" fmla="*/ 1212 w 1336"/>
              <a:gd name="T91" fmla="*/ 133 h 151"/>
              <a:gd name="T92" fmla="*/ 1276 w 1336"/>
              <a:gd name="T93" fmla="*/ 96 h 151"/>
              <a:gd name="T94" fmla="*/ 995 w 1336"/>
              <a:gd name="T95" fmla="*/ 63 h 151"/>
              <a:gd name="T96" fmla="*/ 1064 w 1336"/>
              <a:gd name="T97" fmla="*/ 124 h 151"/>
              <a:gd name="T98" fmla="*/ 989 w 1336"/>
              <a:gd name="T99" fmla="*/ 135 h 151"/>
              <a:gd name="T100" fmla="*/ 921 w 1336"/>
              <a:gd name="T101" fmla="*/ 149 h 151"/>
              <a:gd name="T102" fmla="*/ 427 w 1336"/>
              <a:gd name="T103" fmla="*/ 3 h 151"/>
              <a:gd name="T104" fmla="*/ 542 w 1336"/>
              <a:gd name="T105" fmla="*/ 3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336" h="151">
                <a:moveTo>
                  <a:pt x="3" y="103"/>
                </a:moveTo>
                <a:lnTo>
                  <a:pt x="3" y="48"/>
                </a:lnTo>
                <a:lnTo>
                  <a:pt x="3" y="28"/>
                </a:lnTo>
                <a:lnTo>
                  <a:pt x="0" y="3"/>
                </a:lnTo>
                <a:lnTo>
                  <a:pt x="93" y="3"/>
                </a:lnTo>
                <a:lnTo>
                  <a:pt x="93" y="31"/>
                </a:lnTo>
                <a:lnTo>
                  <a:pt x="71" y="30"/>
                </a:lnTo>
                <a:lnTo>
                  <a:pt x="44" y="30"/>
                </a:lnTo>
                <a:lnTo>
                  <a:pt x="44" y="62"/>
                </a:lnTo>
                <a:lnTo>
                  <a:pt x="65" y="62"/>
                </a:lnTo>
                <a:lnTo>
                  <a:pt x="81" y="62"/>
                </a:lnTo>
                <a:lnTo>
                  <a:pt x="81" y="89"/>
                </a:lnTo>
                <a:lnTo>
                  <a:pt x="65" y="87"/>
                </a:lnTo>
                <a:lnTo>
                  <a:pt x="44" y="87"/>
                </a:lnTo>
                <a:lnTo>
                  <a:pt x="44" y="123"/>
                </a:lnTo>
                <a:lnTo>
                  <a:pt x="62" y="123"/>
                </a:lnTo>
                <a:lnTo>
                  <a:pt x="81" y="121"/>
                </a:lnTo>
                <a:lnTo>
                  <a:pt x="96" y="120"/>
                </a:lnTo>
                <a:lnTo>
                  <a:pt x="96" y="148"/>
                </a:lnTo>
                <a:lnTo>
                  <a:pt x="0" y="148"/>
                </a:lnTo>
                <a:lnTo>
                  <a:pt x="3" y="123"/>
                </a:lnTo>
                <a:lnTo>
                  <a:pt x="3" y="103"/>
                </a:lnTo>
                <a:close/>
                <a:moveTo>
                  <a:pt x="102" y="3"/>
                </a:moveTo>
                <a:lnTo>
                  <a:pt x="202" y="3"/>
                </a:lnTo>
                <a:lnTo>
                  <a:pt x="202" y="10"/>
                </a:lnTo>
                <a:lnTo>
                  <a:pt x="202" y="17"/>
                </a:lnTo>
                <a:lnTo>
                  <a:pt x="202" y="24"/>
                </a:lnTo>
                <a:lnTo>
                  <a:pt x="202" y="31"/>
                </a:lnTo>
                <a:lnTo>
                  <a:pt x="185" y="30"/>
                </a:lnTo>
                <a:lnTo>
                  <a:pt x="172" y="30"/>
                </a:lnTo>
                <a:lnTo>
                  <a:pt x="172" y="69"/>
                </a:lnTo>
                <a:lnTo>
                  <a:pt x="174" y="109"/>
                </a:lnTo>
                <a:lnTo>
                  <a:pt x="174" y="128"/>
                </a:lnTo>
                <a:lnTo>
                  <a:pt x="177" y="148"/>
                </a:lnTo>
                <a:lnTo>
                  <a:pt x="127" y="148"/>
                </a:lnTo>
                <a:lnTo>
                  <a:pt x="130" y="128"/>
                </a:lnTo>
                <a:lnTo>
                  <a:pt x="130" y="109"/>
                </a:lnTo>
                <a:lnTo>
                  <a:pt x="131" y="69"/>
                </a:lnTo>
                <a:lnTo>
                  <a:pt x="131" y="30"/>
                </a:lnTo>
                <a:lnTo>
                  <a:pt x="119" y="30"/>
                </a:lnTo>
                <a:lnTo>
                  <a:pt x="102" y="31"/>
                </a:lnTo>
                <a:lnTo>
                  <a:pt x="102" y="24"/>
                </a:lnTo>
                <a:lnTo>
                  <a:pt x="102" y="17"/>
                </a:lnTo>
                <a:lnTo>
                  <a:pt x="102" y="10"/>
                </a:lnTo>
                <a:lnTo>
                  <a:pt x="102" y="3"/>
                </a:lnTo>
                <a:close/>
                <a:moveTo>
                  <a:pt x="213" y="103"/>
                </a:moveTo>
                <a:lnTo>
                  <a:pt x="213" y="48"/>
                </a:lnTo>
                <a:lnTo>
                  <a:pt x="213" y="28"/>
                </a:lnTo>
                <a:lnTo>
                  <a:pt x="212" y="3"/>
                </a:lnTo>
                <a:lnTo>
                  <a:pt x="305" y="3"/>
                </a:lnTo>
                <a:lnTo>
                  <a:pt x="305" y="31"/>
                </a:lnTo>
                <a:lnTo>
                  <a:pt x="281" y="30"/>
                </a:lnTo>
                <a:lnTo>
                  <a:pt x="254" y="30"/>
                </a:lnTo>
                <a:lnTo>
                  <a:pt x="254" y="62"/>
                </a:lnTo>
                <a:lnTo>
                  <a:pt x="277" y="62"/>
                </a:lnTo>
                <a:lnTo>
                  <a:pt x="291" y="62"/>
                </a:lnTo>
                <a:lnTo>
                  <a:pt x="291" y="89"/>
                </a:lnTo>
                <a:lnTo>
                  <a:pt x="277" y="87"/>
                </a:lnTo>
                <a:lnTo>
                  <a:pt x="254" y="87"/>
                </a:lnTo>
                <a:lnTo>
                  <a:pt x="254" y="123"/>
                </a:lnTo>
                <a:lnTo>
                  <a:pt x="273" y="123"/>
                </a:lnTo>
                <a:lnTo>
                  <a:pt x="292" y="121"/>
                </a:lnTo>
                <a:lnTo>
                  <a:pt x="308" y="120"/>
                </a:lnTo>
                <a:lnTo>
                  <a:pt x="308" y="148"/>
                </a:lnTo>
                <a:lnTo>
                  <a:pt x="212" y="148"/>
                </a:lnTo>
                <a:lnTo>
                  <a:pt x="213" y="123"/>
                </a:lnTo>
                <a:lnTo>
                  <a:pt x="213" y="103"/>
                </a:lnTo>
                <a:close/>
                <a:moveTo>
                  <a:pt x="319" y="3"/>
                </a:moveTo>
                <a:lnTo>
                  <a:pt x="366" y="3"/>
                </a:lnTo>
                <a:lnTo>
                  <a:pt x="364" y="28"/>
                </a:lnTo>
                <a:lnTo>
                  <a:pt x="364" y="48"/>
                </a:lnTo>
                <a:lnTo>
                  <a:pt x="364" y="102"/>
                </a:lnTo>
                <a:lnTo>
                  <a:pt x="364" y="123"/>
                </a:lnTo>
                <a:lnTo>
                  <a:pt x="383" y="123"/>
                </a:lnTo>
                <a:lnTo>
                  <a:pt x="398" y="121"/>
                </a:lnTo>
                <a:lnTo>
                  <a:pt x="415" y="120"/>
                </a:lnTo>
                <a:lnTo>
                  <a:pt x="415" y="148"/>
                </a:lnTo>
                <a:lnTo>
                  <a:pt x="319" y="148"/>
                </a:lnTo>
                <a:lnTo>
                  <a:pt x="322" y="123"/>
                </a:lnTo>
                <a:lnTo>
                  <a:pt x="322" y="103"/>
                </a:lnTo>
                <a:lnTo>
                  <a:pt x="322" y="48"/>
                </a:lnTo>
                <a:lnTo>
                  <a:pt x="322" y="28"/>
                </a:lnTo>
                <a:lnTo>
                  <a:pt x="319" y="3"/>
                </a:lnTo>
                <a:close/>
                <a:moveTo>
                  <a:pt x="461" y="3"/>
                </a:moveTo>
                <a:lnTo>
                  <a:pt x="507" y="3"/>
                </a:lnTo>
                <a:lnTo>
                  <a:pt x="510" y="16"/>
                </a:lnTo>
                <a:lnTo>
                  <a:pt x="513" y="30"/>
                </a:lnTo>
                <a:lnTo>
                  <a:pt x="535" y="102"/>
                </a:lnTo>
                <a:lnTo>
                  <a:pt x="544" y="128"/>
                </a:lnTo>
                <a:lnTo>
                  <a:pt x="551" y="148"/>
                </a:lnTo>
                <a:lnTo>
                  <a:pt x="503" y="148"/>
                </a:lnTo>
                <a:lnTo>
                  <a:pt x="500" y="138"/>
                </a:lnTo>
                <a:lnTo>
                  <a:pt x="496" y="124"/>
                </a:lnTo>
                <a:lnTo>
                  <a:pt x="461" y="124"/>
                </a:lnTo>
                <a:lnTo>
                  <a:pt x="456" y="138"/>
                </a:lnTo>
                <a:lnTo>
                  <a:pt x="453" y="148"/>
                </a:lnTo>
                <a:lnTo>
                  <a:pt x="421" y="148"/>
                </a:lnTo>
                <a:lnTo>
                  <a:pt x="424" y="141"/>
                </a:lnTo>
                <a:lnTo>
                  <a:pt x="427" y="133"/>
                </a:lnTo>
                <a:lnTo>
                  <a:pt x="434" y="111"/>
                </a:lnTo>
                <a:lnTo>
                  <a:pt x="458" y="34"/>
                </a:lnTo>
                <a:lnTo>
                  <a:pt x="463" y="16"/>
                </a:lnTo>
                <a:lnTo>
                  <a:pt x="461" y="3"/>
                </a:lnTo>
                <a:close/>
                <a:moveTo>
                  <a:pt x="468" y="96"/>
                </a:moveTo>
                <a:lnTo>
                  <a:pt x="490" y="96"/>
                </a:lnTo>
                <a:lnTo>
                  <a:pt x="483" y="72"/>
                </a:lnTo>
                <a:lnTo>
                  <a:pt x="480" y="56"/>
                </a:lnTo>
                <a:lnTo>
                  <a:pt x="468" y="96"/>
                </a:lnTo>
                <a:close/>
                <a:moveTo>
                  <a:pt x="555" y="62"/>
                </a:moveTo>
                <a:lnTo>
                  <a:pt x="598" y="62"/>
                </a:lnTo>
                <a:lnTo>
                  <a:pt x="593" y="86"/>
                </a:lnTo>
                <a:lnTo>
                  <a:pt x="551" y="86"/>
                </a:lnTo>
                <a:lnTo>
                  <a:pt x="555" y="62"/>
                </a:lnTo>
                <a:close/>
                <a:moveTo>
                  <a:pt x="613" y="142"/>
                </a:moveTo>
                <a:lnTo>
                  <a:pt x="613" y="104"/>
                </a:lnTo>
                <a:lnTo>
                  <a:pt x="623" y="111"/>
                </a:lnTo>
                <a:lnTo>
                  <a:pt x="633" y="118"/>
                </a:lnTo>
                <a:lnTo>
                  <a:pt x="639" y="120"/>
                </a:lnTo>
                <a:lnTo>
                  <a:pt x="644" y="123"/>
                </a:lnTo>
                <a:lnTo>
                  <a:pt x="650" y="124"/>
                </a:lnTo>
                <a:lnTo>
                  <a:pt x="656" y="124"/>
                </a:lnTo>
                <a:lnTo>
                  <a:pt x="664" y="124"/>
                </a:lnTo>
                <a:lnTo>
                  <a:pt x="667" y="123"/>
                </a:lnTo>
                <a:lnTo>
                  <a:pt x="670" y="121"/>
                </a:lnTo>
                <a:lnTo>
                  <a:pt x="671" y="120"/>
                </a:lnTo>
                <a:lnTo>
                  <a:pt x="672" y="117"/>
                </a:lnTo>
                <a:lnTo>
                  <a:pt x="674" y="116"/>
                </a:lnTo>
                <a:lnTo>
                  <a:pt x="674" y="113"/>
                </a:lnTo>
                <a:lnTo>
                  <a:pt x="674" y="110"/>
                </a:lnTo>
                <a:lnTo>
                  <a:pt x="672" y="106"/>
                </a:lnTo>
                <a:lnTo>
                  <a:pt x="670" y="103"/>
                </a:lnTo>
                <a:lnTo>
                  <a:pt x="667" y="102"/>
                </a:lnTo>
                <a:lnTo>
                  <a:pt x="658" y="96"/>
                </a:lnTo>
                <a:lnTo>
                  <a:pt x="646" y="90"/>
                </a:lnTo>
                <a:lnTo>
                  <a:pt x="639" y="86"/>
                </a:lnTo>
                <a:lnTo>
                  <a:pt x="631" y="82"/>
                </a:lnTo>
                <a:lnTo>
                  <a:pt x="627" y="78"/>
                </a:lnTo>
                <a:lnTo>
                  <a:pt x="623" y="73"/>
                </a:lnTo>
                <a:lnTo>
                  <a:pt x="620" y="68"/>
                </a:lnTo>
                <a:lnTo>
                  <a:pt x="619" y="65"/>
                </a:lnTo>
                <a:lnTo>
                  <a:pt x="617" y="62"/>
                </a:lnTo>
                <a:lnTo>
                  <a:pt x="616" y="55"/>
                </a:lnTo>
                <a:lnTo>
                  <a:pt x="616" y="48"/>
                </a:lnTo>
                <a:lnTo>
                  <a:pt x="616" y="39"/>
                </a:lnTo>
                <a:lnTo>
                  <a:pt x="619" y="30"/>
                </a:lnTo>
                <a:lnTo>
                  <a:pt x="624" y="23"/>
                </a:lnTo>
                <a:lnTo>
                  <a:pt x="630" y="14"/>
                </a:lnTo>
                <a:lnTo>
                  <a:pt x="634" y="11"/>
                </a:lnTo>
                <a:lnTo>
                  <a:pt x="639" y="8"/>
                </a:lnTo>
                <a:lnTo>
                  <a:pt x="648" y="4"/>
                </a:lnTo>
                <a:lnTo>
                  <a:pt x="653" y="3"/>
                </a:lnTo>
                <a:lnTo>
                  <a:pt x="658" y="1"/>
                </a:lnTo>
                <a:lnTo>
                  <a:pt x="671" y="0"/>
                </a:lnTo>
                <a:lnTo>
                  <a:pt x="678" y="0"/>
                </a:lnTo>
                <a:lnTo>
                  <a:pt x="687" y="1"/>
                </a:lnTo>
                <a:lnTo>
                  <a:pt x="695" y="4"/>
                </a:lnTo>
                <a:lnTo>
                  <a:pt x="704" y="7"/>
                </a:lnTo>
                <a:lnTo>
                  <a:pt x="704" y="41"/>
                </a:lnTo>
                <a:lnTo>
                  <a:pt x="692" y="32"/>
                </a:lnTo>
                <a:lnTo>
                  <a:pt x="682" y="28"/>
                </a:lnTo>
                <a:lnTo>
                  <a:pt x="675" y="25"/>
                </a:lnTo>
                <a:lnTo>
                  <a:pt x="670" y="25"/>
                </a:lnTo>
                <a:lnTo>
                  <a:pt x="667" y="25"/>
                </a:lnTo>
                <a:lnTo>
                  <a:pt x="664" y="27"/>
                </a:lnTo>
                <a:lnTo>
                  <a:pt x="660" y="30"/>
                </a:lnTo>
                <a:lnTo>
                  <a:pt x="657" y="32"/>
                </a:lnTo>
                <a:lnTo>
                  <a:pt x="656" y="38"/>
                </a:lnTo>
                <a:lnTo>
                  <a:pt x="656" y="41"/>
                </a:lnTo>
                <a:lnTo>
                  <a:pt x="658" y="44"/>
                </a:lnTo>
                <a:lnTo>
                  <a:pt x="660" y="47"/>
                </a:lnTo>
                <a:lnTo>
                  <a:pt x="664" y="48"/>
                </a:lnTo>
                <a:lnTo>
                  <a:pt x="672" y="54"/>
                </a:lnTo>
                <a:lnTo>
                  <a:pt x="684" y="58"/>
                </a:lnTo>
                <a:lnTo>
                  <a:pt x="698" y="66"/>
                </a:lnTo>
                <a:lnTo>
                  <a:pt x="704" y="70"/>
                </a:lnTo>
                <a:lnTo>
                  <a:pt x="708" y="75"/>
                </a:lnTo>
                <a:lnTo>
                  <a:pt x="712" y="80"/>
                </a:lnTo>
                <a:lnTo>
                  <a:pt x="713" y="86"/>
                </a:lnTo>
                <a:lnTo>
                  <a:pt x="715" y="93"/>
                </a:lnTo>
                <a:lnTo>
                  <a:pt x="716" y="102"/>
                </a:lnTo>
                <a:lnTo>
                  <a:pt x="715" y="111"/>
                </a:lnTo>
                <a:lnTo>
                  <a:pt x="713" y="116"/>
                </a:lnTo>
                <a:lnTo>
                  <a:pt x="712" y="120"/>
                </a:lnTo>
                <a:lnTo>
                  <a:pt x="711" y="125"/>
                </a:lnTo>
                <a:lnTo>
                  <a:pt x="708" y="128"/>
                </a:lnTo>
                <a:lnTo>
                  <a:pt x="705" y="133"/>
                </a:lnTo>
                <a:lnTo>
                  <a:pt x="702" y="137"/>
                </a:lnTo>
                <a:lnTo>
                  <a:pt x="694" y="142"/>
                </a:lnTo>
                <a:lnTo>
                  <a:pt x="689" y="145"/>
                </a:lnTo>
                <a:lnTo>
                  <a:pt x="684" y="147"/>
                </a:lnTo>
                <a:lnTo>
                  <a:pt x="678" y="149"/>
                </a:lnTo>
                <a:lnTo>
                  <a:pt x="672" y="151"/>
                </a:lnTo>
                <a:lnTo>
                  <a:pt x="658" y="151"/>
                </a:lnTo>
                <a:lnTo>
                  <a:pt x="647" y="151"/>
                </a:lnTo>
                <a:lnTo>
                  <a:pt x="636" y="149"/>
                </a:lnTo>
                <a:lnTo>
                  <a:pt x="624" y="145"/>
                </a:lnTo>
                <a:lnTo>
                  <a:pt x="613" y="142"/>
                </a:lnTo>
                <a:close/>
                <a:moveTo>
                  <a:pt x="757" y="3"/>
                </a:moveTo>
                <a:lnTo>
                  <a:pt x="804" y="3"/>
                </a:lnTo>
                <a:lnTo>
                  <a:pt x="807" y="16"/>
                </a:lnTo>
                <a:lnTo>
                  <a:pt x="811" y="30"/>
                </a:lnTo>
                <a:lnTo>
                  <a:pt x="832" y="102"/>
                </a:lnTo>
                <a:lnTo>
                  <a:pt x="841" y="128"/>
                </a:lnTo>
                <a:lnTo>
                  <a:pt x="848" y="148"/>
                </a:lnTo>
                <a:lnTo>
                  <a:pt x="800" y="148"/>
                </a:lnTo>
                <a:lnTo>
                  <a:pt x="798" y="138"/>
                </a:lnTo>
                <a:lnTo>
                  <a:pt x="793" y="124"/>
                </a:lnTo>
                <a:lnTo>
                  <a:pt x="757" y="124"/>
                </a:lnTo>
                <a:lnTo>
                  <a:pt x="753" y="138"/>
                </a:lnTo>
                <a:lnTo>
                  <a:pt x="750" y="148"/>
                </a:lnTo>
                <a:lnTo>
                  <a:pt x="718" y="148"/>
                </a:lnTo>
                <a:lnTo>
                  <a:pt x="721" y="141"/>
                </a:lnTo>
                <a:lnTo>
                  <a:pt x="723" y="133"/>
                </a:lnTo>
                <a:lnTo>
                  <a:pt x="730" y="111"/>
                </a:lnTo>
                <a:lnTo>
                  <a:pt x="754" y="34"/>
                </a:lnTo>
                <a:lnTo>
                  <a:pt x="760" y="16"/>
                </a:lnTo>
                <a:lnTo>
                  <a:pt x="757" y="3"/>
                </a:lnTo>
                <a:close/>
                <a:moveTo>
                  <a:pt x="764" y="96"/>
                </a:moveTo>
                <a:lnTo>
                  <a:pt x="787" y="96"/>
                </a:lnTo>
                <a:lnTo>
                  <a:pt x="780" y="72"/>
                </a:lnTo>
                <a:lnTo>
                  <a:pt x="777" y="56"/>
                </a:lnTo>
                <a:lnTo>
                  <a:pt x="764" y="96"/>
                </a:lnTo>
                <a:close/>
                <a:moveTo>
                  <a:pt x="858" y="3"/>
                </a:moveTo>
                <a:lnTo>
                  <a:pt x="904" y="3"/>
                </a:lnTo>
                <a:lnTo>
                  <a:pt x="901" y="28"/>
                </a:lnTo>
                <a:lnTo>
                  <a:pt x="901" y="48"/>
                </a:lnTo>
                <a:lnTo>
                  <a:pt x="901" y="103"/>
                </a:lnTo>
                <a:lnTo>
                  <a:pt x="901" y="123"/>
                </a:lnTo>
                <a:lnTo>
                  <a:pt x="904" y="148"/>
                </a:lnTo>
                <a:lnTo>
                  <a:pt x="858" y="148"/>
                </a:lnTo>
                <a:lnTo>
                  <a:pt x="859" y="123"/>
                </a:lnTo>
                <a:lnTo>
                  <a:pt x="859" y="103"/>
                </a:lnTo>
                <a:lnTo>
                  <a:pt x="859" y="48"/>
                </a:lnTo>
                <a:lnTo>
                  <a:pt x="859" y="28"/>
                </a:lnTo>
                <a:lnTo>
                  <a:pt x="858" y="3"/>
                </a:lnTo>
                <a:close/>
                <a:moveTo>
                  <a:pt x="1113" y="3"/>
                </a:moveTo>
                <a:lnTo>
                  <a:pt x="1160" y="3"/>
                </a:lnTo>
                <a:lnTo>
                  <a:pt x="1163" y="16"/>
                </a:lnTo>
                <a:lnTo>
                  <a:pt x="1166" y="30"/>
                </a:lnTo>
                <a:lnTo>
                  <a:pt x="1187" y="102"/>
                </a:lnTo>
                <a:lnTo>
                  <a:pt x="1197" y="128"/>
                </a:lnTo>
                <a:lnTo>
                  <a:pt x="1204" y="148"/>
                </a:lnTo>
                <a:lnTo>
                  <a:pt x="1156" y="148"/>
                </a:lnTo>
                <a:lnTo>
                  <a:pt x="1153" y="138"/>
                </a:lnTo>
                <a:lnTo>
                  <a:pt x="1149" y="124"/>
                </a:lnTo>
                <a:lnTo>
                  <a:pt x="1113" y="124"/>
                </a:lnTo>
                <a:lnTo>
                  <a:pt x="1108" y="138"/>
                </a:lnTo>
                <a:lnTo>
                  <a:pt x="1106" y="148"/>
                </a:lnTo>
                <a:lnTo>
                  <a:pt x="1074" y="148"/>
                </a:lnTo>
                <a:lnTo>
                  <a:pt x="1077" y="141"/>
                </a:lnTo>
                <a:lnTo>
                  <a:pt x="1079" y="133"/>
                </a:lnTo>
                <a:lnTo>
                  <a:pt x="1086" y="111"/>
                </a:lnTo>
                <a:lnTo>
                  <a:pt x="1110" y="34"/>
                </a:lnTo>
                <a:lnTo>
                  <a:pt x="1116" y="16"/>
                </a:lnTo>
                <a:lnTo>
                  <a:pt x="1113" y="3"/>
                </a:lnTo>
                <a:close/>
                <a:moveTo>
                  <a:pt x="1120" y="96"/>
                </a:moveTo>
                <a:lnTo>
                  <a:pt x="1141" y="96"/>
                </a:lnTo>
                <a:lnTo>
                  <a:pt x="1136" y="72"/>
                </a:lnTo>
                <a:lnTo>
                  <a:pt x="1132" y="56"/>
                </a:lnTo>
                <a:lnTo>
                  <a:pt x="1120" y="96"/>
                </a:lnTo>
                <a:close/>
                <a:moveTo>
                  <a:pt x="1246" y="3"/>
                </a:moveTo>
                <a:lnTo>
                  <a:pt x="1293" y="3"/>
                </a:lnTo>
                <a:lnTo>
                  <a:pt x="1295" y="16"/>
                </a:lnTo>
                <a:lnTo>
                  <a:pt x="1300" y="30"/>
                </a:lnTo>
                <a:lnTo>
                  <a:pt x="1321" y="102"/>
                </a:lnTo>
                <a:lnTo>
                  <a:pt x="1329" y="128"/>
                </a:lnTo>
                <a:lnTo>
                  <a:pt x="1336" y="148"/>
                </a:lnTo>
                <a:lnTo>
                  <a:pt x="1288" y="148"/>
                </a:lnTo>
                <a:lnTo>
                  <a:pt x="1287" y="138"/>
                </a:lnTo>
                <a:lnTo>
                  <a:pt x="1283" y="124"/>
                </a:lnTo>
                <a:lnTo>
                  <a:pt x="1246" y="124"/>
                </a:lnTo>
                <a:lnTo>
                  <a:pt x="1242" y="138"/>
                </a:lnTo>
                <a:lnTo>
                  <a:pt x="1239" y="148"/>
                </a:lnTo>
                <a:lnTo>
                  <a:pt x="1206" y="148"/>
                </a:lnTo>
                <a:lnTo>
                  <a:pt x="1209" y="141"/>
                </a:lnTo>
                <a:lnTo>
                  <a:pt x="1212" y="133"/>
                </a:lnTo>
                <a:lnTo>
                  <a:pt x="1219" y="111"/>
                </a:lnTo>
                <a:lnTo>
                  <a:pt x="1243" y="34"/>
                </a:lnTo>
                <a:lnTo>
                  <a:pt x="1249" y="16"/>
                </a:lnTo>
                <a:lnTo>
                  <a:pt x="1246" y="3"/>
                </a:lnTo>
                <a:close/>
                <a:moveTo>
                  <a:pt x="1253" y="96"/>
                </a:moveTo>
                <a:lnTo>
                  <a:pt x="1276" y="96"/>
                </a:lnTo>
                <a:lnTo>
                  <a:pt x="1269" y="72"/>
                </a:lnTo>
                <a:lnTo>
                  <a:pt x="1266" y="56"/>
                </a:lnTo>
                <a:lnTo>
                  <a:pt x="1253" y="96"/>
                </a:lnTo>
                <a:close/>
                <a:moveTo>
                  <a:pt x="921" y="4"/>
                </a:moveTo>
                <a:lnTo>
                  <a:pt x="969" y="4"/>
                </a:lnTo>
                <a:lnTo>
                  <a:pt x="995" y="63"/>
                </a:lnTo>
                <a:lnTo>
                  <a:pt x="1021" y="4"/>
                </a:lnTo>
                <a:lnTo>
                  <a:pt x="1065" y="4"/>
                </a:lnTo>
                <a:lnTo>
                  <a:pt x="1064" y="30"/>
                </a:lnTo>
                <a:lnTo>
                  <a:pt x="1064" y="49"/>
                </a:lnTo>
                <a:lnTo>
                  <a:pt x="1064" y="104"/>
                </a:lnTo>
                <a:lnTo>
                  <a:pt x="1064" y="124"/>
                </a:lnTo>
                <a:lnTo>
                  <a:pt x="1065" y="149"/>
                </a:lnTo>
                <a:lnTo>
                  <a:pt x="1021" y="149"/>
                </a:lnTo>
                <a:lnTo>
                  <a:pt x="1023" y="110"/>
                </a:lnTo>
                <a:lnTo>
                  <a:pt x="1023" y="63"/>
                </a:lnTo>
                <a:lnTo>
                  <a:pt x="995" y="124"/>
                </a:lnTo>
                <a:lnTo>
                  <a:pt x="989" y="135"/>
                </a:lnTo>
                <a:lnTo>
                  <a:pt x="983" y="124"/>
                </a:lnTo>
                <a:lnTo>
                  <a:pt x="954" y="56"/>
                </a:lnTo>
                <a:lnTo>
                  <a:pt x="952" y="104"/>
                </a:lnTo>
                <a:lnTo>
                  <a:pt x="954" y="131"/>
                </a:lnTo>
                <a:lnTo>
                  <a:pt x="954" y="149"/>
                </a:lnTo>
                <a:lnTo>
                  <a:pt x="921" y="149"/>
                </a:lnTo>
                <a:lnTo>
                  <a:pt x="924" y="124"/>
                </a:lnTo>
                <a:lnTo>
                  <a:pt x="924" y="104"/>
                </a:lnTo>
                <a:lnTo>
                  <a:pt x="924" y="49"/>
                </a:lnTo>
                <a:lnTo>
                  <a:pt x="924" y="30"/>
                </a:lnTo>
                <a:lnTo>
                  <a:pt x="921" y="4"/>
                </a:lnTo>
                <a:close/>
                <a:moveTo>
                  <a:pt x="427" y="3"/>
                </a:moveTo>
                <a:lnTo>
                  <a:pt x="451" y="3"/>
                </a:lnTo>
                <a:lnTo>
                  <a:pt x="451" y="27"/>
                </a:lnTo>
                <a:lnTo>
                  <a:pt x="427" y="27"/>
                </a:lnTo>
                <a:lnTo>
                  <a:pt x="427" y="3"/>
                </a:lnTo>
                <a:close/>
                <a:moveTo>
                  <a:pt x="518" y="3"/>
                </a:moveTo>
                <a:lnTo>
                  <a:pt x="542" y="3"/>
                </a:lnTo>
                <a:lnTo>
                  <a:pt x="542" y="27"/>
                </a:lnTo>
                <a:lnTo>
                  <a:pt x="518" y="27"/>
                </a:lnTo>
                <a:lnTo>
                  <a:pt x="518" y="3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6" name="Freeform 186">
            <a:extLst>
              <a:ext uri="{FF2B5EF4-FFF2-40B4-BE49-F238E27FC236}">
                <a16:creationId xmlns:a16="http://schemas.microsoft.com/office/drawing/2014/main" id="{BB84684A-E276-56B7-FB21-3C5AE078D96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952840" y="5661248"/>
            <a:ext cx="422276" cy="64800"/>
          </a:xfrm>
          <a:custGeom>
            <a:avLst/>
            <a:gdLst>
              <a:gd name="T0" fmla="*/ 492 w 781"/>
              <a:gd name="T1" fmla="*/ 55 h 120"/>
              <a:gd name="T2" fmla="*/ 520 w 781"/>
              <a:gd name="T3" fmla="*/ 119 h 120"/>
              <a:gd name="T4" fmla="*/ 465 w 781"/>
              <a:gd name="T5" fmla="*/ 119 h 120"/>
              <a:gd name="T6" fmla="*/ 434 w 781"/>
              <a:gd name="T7" fmla="*/ 119 h 120"/>
              <a:gd name="T8" fmla="*/ 492 w 781"/>
              <a:gd name="T9" fmla="*/ 0 h 120"/>
              <a:gd name="T10" fmla="*/ 555 w 781"/>
              <a:gd name="T11" fmla="*/ 119 h 120"/>
              <a:gd name="T12" fmla="*/ 0 w 781"/>
              <a:gd name="T13" fmla="*/ 120 h 120"/>
              <a:gd name="T14" fmla="*/ 1 w 781"/>
              <a:gd name="T15" fmla="*/ 4 h 120"/>
              <a:gd name="T16" fmla="*/ 32 w 781"/>
              <a:gd name="T17" fmla="*/ 119 h 120"/>
              <a:gd name="T18" fmla="*/ 106 w 781"/>
              <a:gd name="T19" fmla="*/ 28 h 120"/>
              <a:gd name="T20" fmla="*/ 76 w 781"/>
              <a:gd name="T21" fmla="*/ 120 h 120"/>
              <a:gd name="T22" fmla="*/ 44 w 781"/>
              <a:gd name="T23" fmla="*/ 28 h 120"/>
              <a:gd name="T24" fmla="*/ 134 w 781"/>
              <a:gd name="T25" fmla="*/ 4 h 120"/>
              <a:gd name="T26" fmla="*/ 134 w 781"/>
              <a:gd name="T27" fmla="*/ 28 h 120"/>
              <a:gd name="T28" fmla="*/ 253 w 781"/>
              <a:gd name="T29" fmla="*/ 79 h 120"/>
              <a:gd name="T30" fmla="*/ 307 w 781"/>
              <a:gd name="T31" fmla="*/ 55 h 120"/>
              <a:gd name="T32" fmla="*/ 309 w 781"/>
              <a:gd name="T33" fmla="*/ 81 h 120"/>
              <a:gd name="T34" fmla="*/ 146 w 781"/>
              <a:gd name="T35" fmla="*/ 27 h 120"/>
              <a:gd name="T36" fmla="*/ 174 w 781"/>
              <a:gd name="T37" fmla="*/ 4 h 120"/>
              <a:gd name="T38" fmla="*/ 172 w 781"/>
              <a:gd name="T39" fmla="*/ 28 h 120"/>
              <a:gd name="T40" fmla="*/ 445 w 781"/>
              <a:gd name="T41" fmla="*/ 6 h 120"/>
              <a:gd name="T42" fmla="*/ 473 w 781"/>
              <a:gd name="T43" fmla="*/ 6 h 120"/>
              <a:gd name="T44" fmla="*/ 541 w 781"/>
              <a:gd name="T45" fmla="*/ 28 h 120"/>
              <a:gd name="T46" fmla="*/ 513 w 781"/>
              <a:gd name="T47" fmla="*/ 6 h 120"/>
              <a:gd name="T48" fmla="*/ 542 w 781"/>
              <a:gd name="T49" fmla="*/ 4 h 120"/>
              <a:gd name="T50" fmla="*/ 541 w 781"/>
              <a:gd name="T51" fmla="*/ 28 h 120"/>
              <a:gd name="T52" fmla="*/ 396 w 781"/>
              <a:gd name="T53" fmla="*/ 119 h 120"/>
              <a:gd name="T54" fmla="*/ 356 w 781"/>
              <a:gd name="T55" fmla="*/ 120 h 120"/>
              <a:gd name="T56" fmla="*/ 326 w 781"/>
              <a:gd name="T57" fmla="*/ 119 h 120"/>
              <a:gd name="T58" fmla="*/ 355 w 781"/>
              <a:gd name="T59" fmla="*/ 4 h 120"/>
              <a:gd name="T60" fmla="*/ 396 w 781"/>
              <a:gd name="T61" fmla="*/ 45 h 120"/>
              <a:gd name="T62" fmla="*/ 425 w 781"/>
              <a:gd name="T63" fmla="*/ 4 h 120"/>
              <a:gd name="T64" fmla="*/ 427 w 781"/>
              <a:gd name="T65" fmla="*/ 120 h 120"/>
              <a:gd name="T66" fmla="*/ 648 w 781"/>
              <a:gd name="T67" fmla="*/ 120 h 120"/>
              <a:gd name="T68" fmla="*/ 620 w 781"/>
              <a:gd name="T69" fmla="*/ 96 h 120"/>
              <a:gd name="T70" fmla="*/ 589 w 781"/>
              <a:gd name="T71" fmla="*/ 120 h 120"/>
              <a:gd name="T72" fmla="*/ 564 w 781"/>
              <a:gd name="T73" fmla="*/ 90 h 120"/>
              <a:gd name="T74" fmla="*/ 567 w 781"/>
              <a:gd name="T75" fmla="*/ 2 h 120"/>
              <a:gd name="T76" fmla="*/ 620 w 781"/>
              <a:gd name="T77" fmla="*/ 55 h 120"/>
              <a:gd name="T78" fmla="*/ 674 w 781"/>
              <a:gd name="T79" fmla="*/ 2 h 120"/>
              <a:gd name="T80" fmla="*/ 680 w 781"/>
              <a:gd name="T81" fmla="*/ 119 h 120"/>
              <a:gd name="T82" fmla="*/ 701 w 781"/>
              <a:gd name="T83" fmla="*/ 120 h 120"/>
              <a:gd name="T84" fmla="*/ 699 w 781"/>
              <a:gd name="T85" fmla="*/ 4 h 120"/>
              <a:gd name="T86" fmla="*/ 780 w 781"/>
              <a:gd name="T87" fmla="*/ 6 h 120"/>
              <a:gd name="T88" fmla="*/ 729 w 781"/>
              <a:gd name="T89" fmla="*/ 28 h 120"/>
              <a:gd name="T90" fmla="*/ 778 w 781"/>
              <a:gd name="T91" fmla="*/ 51 h 120"/>
              <a:gd name="T92" fmla="*/ 729 w 781"/>
              <a:gd name="T93" fmla="*/ 73 h 120"/>
              <a:gd name="T94" fmla="*/ 781 w 781"/>
              <a:gd name="T95" fmla="*/ 95 h 120"/>
              <a:gd name="T96" fmla="*/ 254 w 781"/>
              <a:gd name="T97" fmla="*/ 120 h 120"/>
              <a:gd name="T98" fmla="*/ 172 w 781"/>
              <a:gd name="T99" fmla="*/ 103 h 120"/>
              <a:gd name="T100" fmla="*/ 136 w 781"/>
              <a:gd name="T101" fmla="*/ 120 h 120"/>
              <a:gd name="T102" fmla="*/ 165 w 781"/>
              <a:gd name="T103" fmla="*/ 54 h 120"/>
              <a:gd name="T104" fmla="*/ 196 w 781"/>
              <a:gd name="T105" fmla="*/ 0 h 120"/>
              <a:gd name="T106" fmla="*/ 192 w 781"/>
              <a:gd name="T107" fmla="*/ 55 h 120"/>
              <a:gd name="T108" fmla="*/ 242 w 781"/>
              <a:gd name="T109" fmla="*/ 28 h 120"/>
              <a:gd name="T110" fmla="*/ 215 w 781"/>
              <a:gd name="T111" fmla="*/ 4 h 120"/>
              <a:gd name="T112" fmla="*/ 243 w 781"/>
              <a:gd name="T113" fmla="*/ 27 h 1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781" h="120">
                <a:moveTo>
                  <a:pt x="492" y="55"/>
                </a:moveTo>
                <a:lnTo>
                  <a:pt x="480" y="81"/>
                </a:lnTo>
                <a:lnTo>
                  <a:pt x="504" y="81"/>
                </a:lnTo>
                <a:lnTo>
                  <a:pt x="492" y="55"/>
                </a:lnTo>
                <a:close/>
                <a:moveTo>
                  <a:pt x="554" y="120"/>
                </a:moveTo>
                <a:lnTo>
                  <a:pt x="521" y="120"/>
                </a:lnTo>
                <a:lnTo>
                  <a:pt x="520" y="120"/>
                </a:lnTo>
                <a:lnTo>
                  <a:pt x="520" y="119"/>
                </a:lnTo>
                <a:lnTo>
                  <a:pt x="513" y="103"/>
                </a:lnTo>
                <a:lnTo>
                  <a:pt x="472" y="103"/>
                </a:lnTo>
                <a:lnTo>
                  <a:pt x="466" y="117"/>
                </a:lnTo>
                <a:lnTo>
                  <a:pt x="465" y="119"/>
                </a:lnTo>
                <a:lnTo>
                  <a:pt x="463" y="120"/>
                </a:lnTo>
                <a:lnTo>
                  <a:pt x="435" y="120"/>
                </a:lnTo>
                <a:lnTo>
                  <a:pt x="434" y="120"/>
                </a:lnTo>
                <a:lnTo>
                  <a:pt x="434" y="119"/>
                </a:lnTo>
                <a:lnTo>
                  <a:pt x="434" y="117"/>
                </a:lnTo>
                <a:lnTo>
                  <a:pt x="465" y="54"/>
                </a:lnTo>
                <a:lnTo>
                  <a:pt x="479" y="24"/>
                </a:lnTo>
                <a:lnTo>
                  <a:pt x="492" y="0"/>
                </a:lnTo>
                <a:lnTo>
                  <a:pt x="494" y="0"/>
                </a:lnTo>
                <a:lnTo>
                  <a:pt x="496" y="0"/>
                </a:lnTo>
                <a:lnTo>
                  <a:pt x="554" y="117"/>
                </a:lnTo>
                <a:lnTo>
                  <a:pt x="555" y="119"/>
                </a:lnTo>
                <a:lnTo>
                  <a:pt x="554" y="120"/>
                </a:lnTo>
                <a:close/>
                <a:moveTo>
                  <a:pt x="30" y="120"/>
                </a:moveTo>
                <a:lnTo>
                  <a:pt x="1" y="120"/>
                </a:lnTo>
                <a:lnTo>
                  <a:pt x="0" y="120"/>
                </a:lnTo>
                <a:lnTo>
                  <a:pt x="0" y="119"/>
                </a:lnTo>
                <a:lnTo>
                  <a:pt x="0" y="6"/>
                </a:lnTo>
                <a:lnTo>
                  <a:pt x="0" y="4"/>
                </a:lnTo>
                <a:lnTo>
                  <a:pt x="1" y="4"/>
                </a:lnTo>
                <a:lnTo>
                  <a:pt x="30" y="4"/>
                </a:lnTo>
                <a:lnTo>
                  <a:pt x="31" y="4"/>
                </a:lnTo>
                <a:lnTo>
                  <a:pt x="32" y="6"/>
                </a:lnTo>
                <a:lnTo>
                  <a:pt x="32" y="119"/>
                </a:lnTo>
                <a:lnTo>
                  <a:pt x="31" y="120"/>
                </a:lnTo>
                <a:lnTo>
                  <a:pt x="30" y="120"/>
                </a:lnTo>
                <a:close/>
                <a:moveTo>
                  <a:pt x="134" y="28"/>
                </a:moveTo>
                <a:lnTo>
                  <a:pt x="106" y="28"/>
                </a:lnTo>
                <a:lnTo>
                  <a:pt x="106" y="119"/>
                </a:lnTo>
                <a:lnTo>
                  <a:pt x="106" y="120"/>
                </a:lnTo>
                <a:lnTo>
                  <a:pt x="105" y="120"/>
                </a:lnTo>
                <a:lnTo>
                  <a:pt x="76" y="120"/>
                </a:lnTo>
                <a:lnTo>
                  <a:pt x="75" y="120"/>
                </a:lnTo>
                <a:lnTo>
                  <a:pt x="73" y="119"/>
                </a:lnTo>
                <a:lnTo>
                  <a:pt x="73" y="28"/>
                </a:lnTo>
                <a:lnTo>
                  <a:pt x="44" y="28"/>
                </a:lnTo>
                <a:lnTo>
                  <a:pt x="42" y="6"/>
                </a:lnTo>
                <a:lnTo>
                  <a:pt x="42" y="4"/>
                </a:lnTo>
                <a:lnTo>
                  <a:pt x="44" y="4"/>
                </a:lnTo>
                <a:lnTo>
                  <a:pt x="134" y="4"/>
                </a:lnTo>
                <a:lnTo>
                  <a:pt x="136" y="4"/>
                </a:lnTo>
                <a:lnTo>
                  <a:pt x="136" y="6"/>
                </a:lnTo>
                <a:lnTo>
                  <a:pt x="136" y="27"/>
                </a:lnTo>
                <a:lnTo>
                  <a:pt x="134" y="28"/>
                </a:lnTo>
                <a:close/>
                <a:moveTo>
                  <a:pt x="307" y="81"/>
                </a:moveTo>
                <a:lnTo>
                  <a:pt x="256" y="81"/>
                </a:lnTo>
                <a:lnTo>
                  <a:pt x="253" y="81"/>
                </a:lnTo>
                <a:lnTo>
                  <a:pt x="253" y="79"/>
                </a:lnTo>
                <a:lnTo>
                  <a:pt x="253" y="57"/>
                </a:lnTo>
                <a:lnTo>
                  <a:pt x="253" y="55"/>
                </a:lnTo>
                <a:lnTo>
                  <a:pt x="256" y="55"/>
                </a:lnTo>
                <a:lnTo>
                  <a:pt x="307" y="55"/>
                </a:lnTo>
                <a:lnTo>
                  <a:pt x="309" y="55"/>
                </a:lnTo>
                <a:lnTo>
                  <a:pt x="309" y="57"/>
                </a:lnTo>
                <a:lnTo>
                  <a:pt x="309" y="79"/>
                </a:lnTo>
                <a:lnTo>
                  <a:pt x="309" y="81"/>
                </a:lnTo>
                <a:lnTo>
                  <a:pt x="307" y="81"/>
                </a:lnTo>
                <a:close/>
                <a:moveTo>
                  <a:pt x="172" y="28"/>
                </a:moveTo>
                <a:lnTo>
                  <a:pt x="146" y="28"/>
                </a:lnTo>
                <a:lnTo>
                  <a:pt x="146" y="27"/>
                </a:lnTo>
                <a:lnTo>
                  <a:pt x="146" y="6"/>
                </a:lnTo>
                <a:lnTo>
                  <a:pt x="146" y="4"/>
                </a:lnTo>
                <a:lnTo>
                  <a:pt x="172" y="4"/>
                </a:lnTo>
                <a:lnTo>
                  <a:pt x="174" y="4"/>
                </a:lnTo>
                <a:lnTo>
                  <a:pt x="174" y="6"/>
                </a:lnTo>
                <a:lnTo>
                  <a:pt x="174" y="27"/>
                </a:lnTo>
                <a:lnTo>
                  <a:pt x="174" y="28"/>
                </a:lnTo>
                <a:lnTo>
                  <a:pt x="172" y="28"/>
                </a:lnTo>
                <a:close/>
                <a:moveTo>
                  <a:pt x="472" y="28"/>
                </a:moveTo>
                <a:lnTo>
                  <a:pt x="445" y="28"/>
                </a:lnTo>
                <a:lnTo>
                  <a:pt x="445" y="27"/>
                </a:lnTo>
                <a:lnTo>
                  <a:pt x="445" y="6"/>
                </a:lnTo>
                <a:lnTo>
                  <a:pt x="445" y="4"/>
                </a:lnTo>
                <a:lnTo>
                  <a:pt x="472" y="4"/>
                </a:lnTo>
                <a:lnTo>
                  <a:pt x="473" y="4"/>
                </a:lnTo>
                <a:lnTo>
                  <a:pt x="473" y="6"/>
                </a:lnTo>
                <a:lnTo>
                  <a:pt x="473" y="27"/>
                </a:lnTo>
                <a:lnTo>
                  <a:pt x="473" y="28"/>
                </a:lnTo>
                <a:lnTo>
                  <a:pt x="472" y="28"/>
                </a:lnTo>
                <a:close/>
                <a:moveTo>
                  <a:pt x="541" y="28"/>
                </a:moveTo>
                <a:lnTo>
                  <a:pt x="514" y="28"/>
                </a:lnTo>
                <a:lnTo>
                  <a:pt x="513" y="28"/>
                </a:lnTo>
                <a:lnTo>
                  <a:pt x="513" y="27"/>
                </a:lnTo>
                <a:lnTo>
                  <a:pt x="513" y="6"/>
                </a:lnTo>
                <a:lnTo>
                  <a:pt x="513" y="4"/>
                </a:lnTo>
                <a:lnTo>
                  <a:pt x="514" y="4"/>
                </a:lnTo>
                <a:lnTo>
                  <a:pt x="541" y="4"/>
                </a:lnTo>
                <a:lnTo>
                  <a:pt x="542" y="4"/>
                </a:lnTo>
                <a:lnTo>
                  <a:pt x="542" y="6"/>
                </a:lnTo>
                <a:lnTo>
                  <a:pt x="542" y="27"/>
                </a:lnTo>
                <a:lnTo>
                  <a:pt x="542" y="28"/>
                </a:lnTo>
                <a:lnTo>
                  <a:pt x="541" y="28"/>
                </a:lnTo>
                <a:close/>
                <a:moveTo>
                  <a:pt x="425" y="120"/>
                </a:moveTo>
                <a:lnTo>
                  <a:pt x="397" y="120"/>
                </a:lnTo>
                <a:lnTo>
                  <a:pt x="396" y="120"/>
                </a:lnTo>
                <a:lnTo>
                  <a:pt x="396" y="119"/>
                </a:lnTo>
                <a:lnTo>
                  <a:pt x="396" y="73"/>
                </a:lnTo>
                <a:lnTo>
                  <a:pt x="356" y="73"/>
                </a:lnTo>
                <a:lnTo>
                  <a:pt x="356" y="119"/>
                </a:lnTo>
                <a:lnTo>
                  <a:pt x="356" y="120"/>
                </a:lnTo>
                <a:lnTo>
                  <a:pt x="355" y="120"/>
                </a:lnTo>
                <a:lnTo>
                  <a:pt x="328" y="120"/>
                </a:lnTo>
                <a:lnTo>
                  <a:pt x="326" y="120"/>
                </a:lnTo>
                <a:lnTo>
                  <a:pt x="326" y="119"/>
                </a:lnTo>
                <a:lnTo>
                  <a:pt x="326" y="6"/>
                </a:lnTo>
                <a:lnTo>
                  <a:pt x="326" y="4"/>
                </a:lnTo>
                <a:lnTo>
                  <a:pt x="328" y="4"/>
                </a:lnTo>
                <a:lnTo>
                  <a:pt x="355" y="4"/>
                </a:lnTo>
                <a:lnTo>
                  <a:pt x="356" y="4"/>
                </a:lnTo>
                <a:lnTo>
                  <a:pt x="356" y="6"/>
                </a:lnTo>
                <a:lnTo>
                  <a:pt x="356" y="45"/>
                </a:lnTo>
                <a:lnTo>
                  <a:pt x="396" y="45"/>
                </a:lnTo>
                <a:lnTo>
                  <a:pt x="396" y="6"/>
                </a:lnTo>
                <a:lnTo>
                  <a:pt x="396" y="4"/>
                </a:lnTo>
                <a:lnTo>
                  <a:pt x="397" y="4"/>
                </a:lnTo>
                <a:lnTo>
                  <a:pt x="425" y="4"/>
                </a:lnTo>
                <a:lnTo>
                  <a:pt x="427" y="4"/>
                </a:lnTo>
                <a:lnTo>
                  <a:pt x="427" y="6"/>
                </a:lnTo>
                <a:lnTo>
                  <a:pt x="427" y="119"/>
                </a:lnTo>
                <a:lnTo>
                  <a:pt x="427" y="120"/>
                </a:lnTo>
                <a:lnTo>
                  <a:pt x="425" y="120"/>
                </a:lnTo>
                <a:close/>
                <a:moveTo>
                  <a:pt x="678" y="120"/>
                </a:moveTo>
                <a:lnTo>
                  <a:pt x="650" y="120"/>
                </a:lnTo>
                <a:lnTo>
                  <a:pt x="648" y="120"/>
                </a:lnTo>
                <a:lnTo>
                  <a:pt x="648" y="119"/>
                </a:lnTo>
                <a:lnTo>
                  <a:pt x="648" y="69"/>
                </a:lnTo>
                <a:lnTo>
                  <a:pt x="622" y="96"/>
                </a:lnTo>
                <a:lnTo>
                  <a:pt x="620" y="96"/>
                </a:lnTo>
                <a:lnTo>
                  <a:pt x="593" y="69"/>
                </a:lnTo>
                <a:lnTo>
                  <a:pt x="592" y="117"/>
                </a:lnTo>
                <a:lnTo>
                  <a:pt x="592" y="119"/>
                </a:lnTo>
                <a:lnTo>
                  <a:pt x="589" y="120"/>
                </a:lnTo>
                <a:lnTo>
                  <a:pt x="564" y="120"/>
                </a:lnTo>
                <a:lnTo>
                  <a:pt x="562" y="120"/>
                </a:lnTo>
                <a:lnTo>
                  <a:pt x="562" y="119"/>
                </a:lnTo>
                <a:lnTo>
                  <a:pt x="564" y="90"/>
                </a:lnTo>
                <a:lnTo>
                  <a:pt x="564" y="61"/>
                </a:lnTo>
                <a:lnTo>
                  <a:pt x="567" y="4"/>
                </a:lnTo>
                <a:lnTo>
                  <a:pt x="567" y="3"/>
                </a:lnTo>
                <a:lnTo>
                  <a:pt x="567" y="2"/>
                </a:lnTo>
                <a:lnTo>
                  <a:pt x="568" y="3"/>
                </a:lnTo>
                <a:lnTo>
                  <a:pt x="582" y="16"/>
                </a:lnTo>
                <a:lnTo>
                  <a:pt x="598" y="31"/>
                </a:lnTo>
                <a:lnTo>
                  <a:pt x="620" y="55"/>
                </a:lnTo>
                <a:lnTo>
                  <a:pt x="643" y="31"/>
                </a:lnTo>
                <a:lnTo>
                  <a:pt x="658" y="16"/>
                </a:lnTo>
                <a:lnTo>
                  <a:pt x="672" y="2"/>
                </a:lnTo>
                <a:lnTo>
                  <a:pt x="674" y="2"/>
                </a:lnTo>
                <a:lnTo>
                  <a:pt x="675" y="3"/>
                </a:lnTo>
                <a:lnTo>
                  <a:pt x="678" y="61"/>
                </a:lnTo>
                <a:lnTo>
                  <a:pt x="680" y="117"/>
                </a:lnTo>
                <a:lnTo>
                  <a:pt x="680" y="119"/>
                </a:lnTo>
                <a:lnTo>
                  <a:pt x="680" y="120"/>
                </a:lnTo>
                <a:lnTo>
                  <a:pt x="678" y="120"/>
                </a:lnTo>
                <a:close/>
                <a:moveTo>
                  <a:pt x="778" y="120"/>
                </a:moveTo>
                <a:lnTo>
                  <a:pt x="701" y="120"/>
                </a:lnTo>
                <a:lnTo>
                  <a:pt x="699" y="119"/>
                </a:lnTo>
                <a:lnTo>
                  <a:pt x="699" y="117"/>
                </a:lnTo>
                <a:lnTo>
                  <a:pt x="699" y="6"/>
                </a:lnTo>
                <a:lnTo>
                  <a:pt x="699" y="4"/>
                </a:lnTo>
                <a:lnTo>
                  <a:pt x="701" y="4"/>
                </a:lnTo>
                <a:lnTo>
                  <a:pt x="777" y="4"/>
                </a:lnTo>
                <a:lnTo>
                  <a:pt x="780" y="4"/>
                </a:lnTo>
                <a:lnTo>
                  <a:pt x="780" y="6"/>
                </a:lnTo>
                <a:lnTo>
                  <a:pt x="780" y="27"/>
                </a:lnTo>
                <a:lnTo>
                  <a:pt x="780" y="28"/>
                </a:lnTo>
                <a:lnTo>
                  <a:pt x="777" y="30"/>
                </a:lnTo>
                <a:lnTo>
                  <a:pt x="729" y="28"/>
                </a:lnTo>
                <a:lnTo>
                  <a:pt x="729" y="48"/>
                </a:lnTo>
                <a:lnTo>
                  <a:pt x="777" y="48"/>
                </a:lnTo>
                <a:lnTo>
                  <a:pt x="778" y="48"/>
                </a:lnTo>
                <a:lnTo>
                  <a:pt x="778" y="51"/>
                </a:lnTo>
                <a:lnTo>
                  <a:pt x="778" y="71"/>
                </a:lnTo>
                <a:lnTo>
                  <a:pt x="778" y="73"/>
                </a:lnTo>
                <a:lnTo>
                  <a:pt x="777" y="73"/>
                </a:lnTo>
                <a:lnTo>
                  <a:pt x="729" y="73"/>
                </a:lnTo>
                <a:lnTo>
                  <a:pt x="729" y="93"/>
                </a:lnTo>
                <a:lnTo>
                  <a:pt x="778" y="93"/>
                </a:lnTo>
                <a:lnTo>
                  <a:pt x="780" y="93"/>
                </a:lnTo>
                <a:lnTo>
                  <a:pt x="781" y="95"/>
                </a:lnTo>
                <a:lnTo>
                  <a:pt x="781" y="117"/>
                </a:lnTo>
                <a:lnTo>
                  <a:pt x="780" y="119"/>
                </a:lnTo>
                <a:lnTo>
                  <a:pt x="778" y="120"/>
                </a:lnTo>
                <a:close/>
                <a:moveTo>
                  <a:pt x="254" y="120"/>
                </a:moveTo>
                <a:lnTo>
                  <a:pt x="222" y="120"/>
                </a:lnTo>
                <a:lnTo>
                  <a:pt x="220" y="119"/>
                </a:lnTo>
                <a:lnTo>
                  <a:pt x="213" y="103"/>
                </a:lnTo>
                <a:lnTo>
                  <a:pt x="172" y="103"/>
                </a:lnTo>
                <a:lnTo>
                  <a:pt x="167" y="117"/>
                </a:lnTo>
                <a:lnTo>
                  <a:pt x="165" y="119"/>
                </a:lnTo>
                <a:lnTo>
                  <a:pt x="164" y="120"/>
                </a:lnTo>
                <a:lnTo>
                  <a:pt x="136" y="120"/>
                </a:lnTo>
                <a:lnTo>
                  <a:pt x="134" y="120"/>
                </a:lnTo>
                <a:lnTo>
                  <a:pt x="134" y="119"/>
                </a:lnTo>
                <a:lnTo>
                  <a:pt x="134" y="117"/>
                </a:lnTo>
                <a:lnTo>
                  <a:pt x="165" y="54"/>
                </a:lnTo>
                <a:lnTo>
                  <a:pt x="181" y="24"/>
                </a:lnTo>
                <a:lnTo>
                  <a:pt x="192" y="0"/>
                </a:lnTo>
                <a:lnTo>
                  <a:pt x="195" y="0"/>
                </a:lnTo>
                <a:lnTo>
                  <a:pt x="196" y="0"/>
                </a:lnTo>
                <a:lnTo>
                  <a:pt x="256" y="117"/>
                </a:lnTo>
                <a:lnTo>
                  <a:pt x="256" y="119"/>
                </a:lnTo>
                <a:lnTo>
                  <a:pt x="254" y="120"/>
                </a:lnTo>
                <a:close/>
                <a:moveTo>
                  <a:pt x="192" y="55"/>
                </a:moveTo>
                <a:lnTo>
                  <a:pt x="181" y="81"/>
                </a:lnTo>
                <a:lnTo>
                  <a:pt x="205" y="81"/>
                </a:lnTo>
                <a:lnTo>
                  <a:pt x="192" y="55"/>
                </a:lnTo>
                <a:close/>
                <a:moveTo>
                  <a:pt x="242" y="28"/>
                </a:moveTo>
                <a:lnTo>
                  <a:pt x="215" y="28"/>
                </a:lnTo>
                <a:lnTo>
                  <a:pt x="213" y="27"/>
                </a:lnTo>
                <a:lnTo>
                  <a:pt x="213" y="6"/>
                </a:lnTo>
                <a:lnTo>
                  <a:pt x="215" y="4"/>
                </a:lnTo>
                <a:lnTo>
                  <a:pt x="242" y="4"/>
                </a:lnTo>
                <a:lnTo>
                  <a:pt x="243" y="4"/>
                </a:lnTo>
                <a:lnTo>
                  <a:pt x="243" y="6"/>
                </a:lnTo>
                <a:lnTo>
                  <a:pt x="243" y="27"/>
                </a:lnTo>
                <a:lnTo>
                  <a:pt x="243" y="28"/>
                </a:lnTo>
                <a:lnTo>
                  <a:pt x="242" y="2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7" name="Freeform 187">
            <a:extLst>
              <a:ext uri="{FF2B5EF4-FFF2-40B4-BE49-F238E27FC236}">
                <a16:creationId xmlns:a16="http://schemas.microsoft.com/office/drawing/2014/main" id="{ACC343FE-7D00-C4BD-4645-59A95250F9A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677148" y="5092392"/>
            <a:ext cx="875236" cy="64800"/>
          </a:xfrm>
          <a:custGeom>
            <a:avLst/>
            <a:gdLst>
              <a:gd name="T0" fmla="*/ 1896 w 2026"/>
              <a:gd name="T1" fmla="*/ 122 h 151"/>
              <a:gd name="T2" fmla="*/ 2026 w 2026"/>
              <a:gd name="T3" fmla="*/ 4 h 151"/>
              <a:gd name="T4" fmla="*/ 47 w 2026"/>
              <a:gd name="T5" fmla="*/ 27 h 151"/>
              <a:gd name="T6" fmla="*/ 119 w 2026"/>
              <a:gd name="T7" fmla="*/ 27 h 151"/>
              <a:gd name="T8" fmla="*/ 72 w 2026"/>
              <a:gd name="T9" fmla="*/ 148 h 151"/>
              <a:gd name="T10" fmla="*/ 54 w 2026"/>
              <a:gd name="T11" fmla="*/ 148 h 151"/>
              <a:gd name="T12" fmla="*/ 154 w 2026"/>
              <a:gd name="T13" fmla="*/ 27 h 151"/>
              <a:gd name="T14" fmla="*/ 188 w 2026"/>
              <a:gd name="T15" fmla="*/ 63 h 151"/>
              <a:gd name="T16" fmla="*/ 256 w 2026"/>
              <a:gd name="T17" fmla="*/ 148 h 151"/>
              <a:gd name="T18" fmla="*/ 324 w 2026"/>
              <a:gd name="T19" fmla="*/ 127 h 151"/>
              <a:gd name="T20" fmla="*/ 302 w 2026"/>
              <a:gd name="T21" fmla="*/ 87 h 151"/>
              <a:gd name="T22" fmla="*/ 268 w 2026"/>
              <a:gd name="T23" fmla="*/ 25 h 151"/>
              <a:gd name="T24" fmla="*/ 345 w 2026"/>
              <a:gd name="T25" fmla="*/ 10 h 151"/>
              <a:gd name="T26" fmla="*/ 318 w 2026"/>
              <a:gd name="T27" fmla="*/ 22 h 151"/>
              <a:gd name="T28" fmla="*/ 324 w 2026"/>
              <a:gd name="T29" fmla="*/ 56 h 151"/>
              <a:gd name="T30" fmla="*/ 369 w 2026"/>
              <a:gd name="T31" fmla="*/ 128 h 151"/>
              <a:gd name="T32" fmla="*/ 288 w 2026"/>
              <a:gd name="T33" fmla="*/ 141 h 151"/>
              <a:gd name="T34" fmla="*/ 422 w 2026"/>
              <a:gd name="T35" fmla="*/ 29 h 151"/>
              <a:gd name="T36" fmla="*/ 493 w 2026"/>
              <a:gd name="T37" fmla="*/ 27 h 151"/>
              <a:gd name="T38" fmla="*/ 458 w 2026"/>
              <a:gd name="T39" fmla="*/ 125 h 151"/>
              <a:gd name="T40" fmla="*/ 379 w 2026"/>
              <a:gd name="T41" fmla="*/ 125 h 151"/>
              <a:gd name="T42" fmla="*/ 567 w 2026"/>
              <a:gd name="T43" fmla="*/ 27 h 151"/>
              <a:gd name="T44" fmla="*/ 582 w 2026"/>
              <a:gd name="T45" fmla="*/ 148 h 151"/>
              <a:gd name="T46" fmla="*/ 651 w 2026"/>
              <a:gd name="T47" fmla="*/ 124 h 151"/>
              <a:gd name="T48" fmla="*/ 607 w 2026"/>
              <a:gd name="T49" fmla="*/ 82 h 151"/>
              <a:gd name="T50" fmla="*/ 592 w 2026"/>
              <a:gd name="T51" fmla="*/ 18 h 151"/>
              <a:gd name="T52" fmla="*/ 667 w 2026"/>
              <a:gd name="T53" fmla="*/ 4 h 151"/>
              <a:gd name="T54" fmla="*/ 629 w 2026"/>
              <a:gd name="T55" fmla="*/ 24 h 151"/>
              <a:gd name="T56" fmla="*/ 670 w 2026"/>
              <a:gd name="T57" fmla="*/ 66 h 151"/>
              <a:gd name="T58" fmla="*/ 682 w 2026"/>
              <a:gd name="T59" fmla="*/ 135 h 151"/>
              <a:gd name="T60" fmla="*/ 605 w 2026"/>
              <a:gd name="T61" fmla="*/ 148 h 151"/>
              <a:gd name="T62" fmla="*/ 822 w 2026"/>
              <a:gd name="T63" fmla="*/ 111 h 151"/>
              <a:gd name="T64" fmla="*/ 750 w 2026"/>
              <a:gd name="T65" fmla="*/ 149 h 151"/>
              <a:gd name="T66" fmla="*/ 706 w 2026"/>
              <a:gd name="T67" fmla="*/ 29 h 151"/>
              <a:gd name="T68" fmla="*/ 743 w 2026"/>
              <a:gd name="T69" fmla="*/ 115 h 151"/>
              <a:gd name="T70" fmla="*/ 788 w 2026"/>
              <a:gd name="T71" fmla="*/ 100 h 151"/>
              <a:gd name="T72" fmla="*/ 894 w 2026"/>
              <a:gd name="T73" fmla="*/ 28 h 151"/>
              <a:gd name="T74" fmla="*/ 880 w 2026"/>
              <a:gd name="T75" fmla="*/ 111 h 151"/>
              <a:gd name="T76" fmla="*/ 939 w 2026"/>
              <a:gd name="T77" fmla="*/ 94 h 151"/>
              <a:gd name="T78" fmla="*/ 949 w 2026"/>
              <a:gd name="T79" fmla="*/ 138 h 151"/>
              <a:gd name="T80" fmla="*/ 859 w 2026"/>
              <a:gd name="T81" fmla="*/ 134 h 151"/>
              <a:gd name="T82" fmla="*/ 842 w 2026"/>
              <a:gd name="T83" fmla="*/ 44 h 151"/>
              <a:gd name="T84" fmla="*/ 914 w 2026"/>
              <a:gd name="T85" fmla="*/ 0 h 151"/>
              <a:gd name="T86" fmla="*/ 975 w 2026"/>
              <a:gd name="T87" fmla="*/ 59 h 151"/>
              <a:gd name="T88" fmla="*/ 1099 w 2026"/>
              <a:gd name="T89" fmla="*/ 148 h 151"/>
              <a:gd name="T90" fmla="*/ 1030 w 2026"/>
              <a:gd name="T91" fmla="*/ 148 h 151"/>
              <a:gd name="T92" fmla="*/ 1092 w 2026"/>
              <a:gd name="T93" fmla="*/ 4 h 151"/>
              <a:gd name="T94" fmla="*/ 1286 w 2026"/>
              <a:gd name="T95" fmla="*/ 124 h 151"/>
              <a:gd name="T96" fmla="*/ 1194 w 2026"/>
              <a:gd name="T97" fmla="*/ 125 h 151"/>
              <a:gd name="T98" fmla="*/ 1311 w 2026"/>
              <a:gd name="T99" fmla="*/ 124 h 151"/>
              <a:gd name="T100" fmla="*/ 1379 w 2026"/>
              <a:gd name="T101" fmla="*/ 124 h 151"/>
              <a:gd name="T102" fmla="*/ 1458 w 2026"/>
              <a:gd name="T103" fmla="*/ 29 h 151"/>
              <a:gd name="T104" fmla="*/ 1505 w 2026"/>
              <a:gd name="T105" fmla="*/ 125 h 151"/>
              <a:gd name="T106" fmla="*/ 1424 w 2026"/>
              <a:gd name="T107" fmla="*/ 124 h 151"/>
              <a:gd name="T108" fmla="*/ 1605 w 2026"/>
              <a:gd name="T109" fmla="*/ 122 h 151"/>
              <a:gd name="T110" fmla="*/ 1663 w 2026"/>
              <a:gd name="T111" fmla="*/ 46 h 151"/>
              <a:gd name="T112" fmla="*/ 1629 w 2026"/>
              <a:gd name="T113" fmla="*/ 27 h 151"/>
              <a:gd name="T114" fmla="*/ 1752 w 2026"/>
              <a:gd name="T115" fmla="*/ 27 h 151"/>
              <a:gd name="T116" fmla="*/ 1876 w 2026"/>
              <a:gd name="T117" fmla="*/ 4 h 151"/>
              <a:gd name="T118" fmla="*/ 1811 w 2026"/>
              <a:gd name="T119" fmla="*/ 124 h 1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26" h="151">
                <a:moveTo>
                  <a:pt x="2016" y="148"/>
                </a:moveTo>
                <a:lnTo>
                  <a:pt x="1988" y="148"/>
                </a:lnTo>
                <a:lnTo>
                  <a:pt x="1927" y="46"/>
                </a:lnTo>
                <a:lnTo>
                  <a:pt x="1927" y="122"/>
                </a:lnTo>
                <a:lnTo>
                  <a:pt x="1927" y="124"/>
                </a:lnTo>
                <a:lnTo>
                  <a:pt x="1928" y="125"/>
                </a:lnTo>
                <a:lnTo>
                  <a:pt x="1937" y="125"/>
                </a:lnTo>
                <a:lnTo>
                  <a:pt x="1937" y="148"/>
                </a:lnTo>
                <a:lnTo>
                  <a:pt x="1886" y="148"/>
                </a:lnTo>
                <a:lnTo>
                  <a:pt x="1886" y="125"/>
                </a:lnTo>
                <a:lnTo>
                  <a:pt x="1893" y="125"/>
                </a:lnTo>
                <a:lnTo>
                  <a:pt x="1894" y="124"/>
                </a:lnTo>
                <a:lnTo>
                  <a:pt x="1896" y="122"/>
                </a:lnTo>
                <a:lnTo>
                  <a:pt x="1896" y="29"/>
                </a:lnTo>
                <a:lnTo>
                  <a:pt x="1894" y="27"/>
                </a:lnTo>
                <a:lnTo>
                  <a:pt x="1893" y="27"/>
                </a:lnTo>
                <a:lnTo>
                  <a:pt x="1886" y="27"/>
                </a:lnTo>
                <a:lnTo>
                  <a:pt x="1886" y="4"/>
                </a:lnTo>
                <a:lnTo>
                  <a:pt x="1930" y="4"/>
                </a:lnTo>
                <a:lnTo>
                  <a:pt x="1985" y="94"/>
                </a:lnTo>
                <a:lnTo>
                  <a:pt x="1985" y="29"/>
                </a:lnTo>
                <a:lnTo>
                  <a:pt x="1983" y="27"/>
                </a:lnTo>
                <a:lnTo>
                  <a:pt x="1982" y="27"/>
                </a:lnTo>
                <a:lnTo>
                  <a:pt x="1975" y="27"/>
                </a:lnTo>
                <a:lnTo>
                  <a:pt x="1975" y="4"/>
                </a:lnTo>
                <a:lnTo>
                  <a:pt x="2026" y="4"/>
                </a:lnTo>
                <a:lnTo>
                  <a:pt x="2026" y="27"/>
                </a:lnTo>
                <a:lnTo>
                  <a:pt x="2017" y="27"/>
                </a:lnTo>
                <a:lnTo>
                  <a:pt x="2016" y="27"/>
                </a:lnTo>
                <a:lnTo>
                  <a:pt x="2016" y="29"/>
                </a:lnTo>
                <a:lnTo>
                  <a:pt x="2016" y="148"/>
                </a:lnTo>
                <a:close/>
                <a:moveTo>
                  <a:pt x="10" y="29"/>
                </a:moveTo>
                <a:lnTo>
                  <a:pt x="10" y="27"/>
                </a:lnTo>
                <a:lnTo>
                  <a:pt x="7" y="27"/>
                </a:lnTo>
                <a:lnTo>
                  <a:pt x="0" y="27"/>
                </a:lnTo>
                <a:lnTo>
                  <a:pt x="0" y="4"/>
                </a:lnTo>
                <a:lnTo>
                  <a:pt x="54" y="4"/>
                </a:lnTo>
                <a:lnTo>
                  <a:pt x="54" y="27"/>
                </a:lnTo>
                <a:lnTo>
                  <a:pt x="47" y="27"/>
                </a:lnTo>
                <a:lnTo>
                  <a:pt x="44" y="27"/>
                </a:lnTo>
                <a:lnTo>
                  <a:pt x="44" y="29"/>
                </a:lnTo>
                <a:lnTo>
                  <a:pt x="44" y="67"/>
                </a:lnTo>
                <a:lnTo>
                  <a:pt x="78" y="32"/>
                </a:lnTo>
                <a:lnTo>
                  <a:pt x="78" y="31"/>
                </a:lnTo>
                <a:lnTo>
                  <a:pt x="78" y="28"/>
                </a:lnTo>
                <a:lnTo>
                  <a:pt x="78" y="27"/>
                </a:lnTo>
                <a:lnTo>
                  <a:pt x="75" y="27"/>
                </a:lnTo>
                <a:lnTo>
                  <a:pt x="69" y="27"/>
                </a:lnTo>
                <a:lnTo>
                  <a:pt x="69" y="4"/>
                </a:lnTo>
                <a:lnTo>
                  <a:pt x="124" y="4"/>
                </a:lnTo>
                <a:lnTo>
                  <a:pt x="124" y="27"/>
                </a:lnTo>
                <a:lnTo>
                  <a:pt x="119" y="27"/>
                </a:lnTo>
                <a:lnTo>
                  <a:pt x="117" y="27"/>
                </a:lnTo>
                <a:lnTo>
                  <a:pt x="114" y="27"/>
                </a:lnTo>
                <a:lnTo>
                  <a:pt x="113" y="28"/>
                </a:lnTo>
                <a:lnTo>
                  <a:pt x="112" y="29"/>
                </a:lnTo>
                <a:lnTo>
                  <a:pt x="81" y="62"/>
                </a:lnTo>
                <a:lnTo>
                  <a:pt x="123" y="120"/>
                </a:lnTo>
                <a:lnTo>
                  <a:pt x="124" y="122"/>
                </a:lnTo>
                <a:lnTo>
                  <a:pt x="127" y="124"/>
                </a:lnTo>
                <a:lnTo>
                  <a:pt x="129" y="124"/>
                </a:lnTo>
                <a:lnTo>
                  <a:pt x="131" y="125"/>
                </a:lnTo>
                <a:lnTo>
                  <a:pt x="137" y="125"/>
                </a:lnTo>
                <a:lnTo>
                  <a:pt x="137" y="148"/>
                </a:lnTo>
                <a:lnTo>
                  <a:pt x="72" y="148"/>
                </a:lnTo>
                <a:lnTo>
                  <a:pt x="72" y="125"/>
                </a:lnTo>
                <a:lnTo>
                  <a:pt x="79" y="125"/>
                </a:lnTo>
                <a:lnTo>
                  <a:pt x="81" y="125"/>
                </a:lnTo>
                <a:lnTo>
                  <a:pt x="82" y="124"/>
                </a:lnTo>
                <a:lnTo>
                  <a:pt x="82" y="122"/>
                </a:lnTo>
                <a:lnTo>
                  <a:pt x="82" y="121"/>
                </a:lnTo>
                <a:lnTo>
                  <a:pt x="58" y="86"/>
                </a:lnTo>
                <a:lnTo>
                  <a:pt x="44" y="100"/>
                </a:lnTo>
                <a:lnTo>
                  <a:pt x="44" y="122"/>
                </a:lnTo>
                <a:lnTo>
                  <a:pt x="44" y="124"/>
                </a:lnTo>
                <a:lnTo>
                  <a:pt x="47" y="125"/>
                </a:lnTo>
                <a:lnTo>
                  <a:pt x="54" y="125"/>
                </a:lnTo>
                <a:lnTo>
                  <a:pt x="54" y="148"/>
                </a:lnTo>
                <a:lnTo>
                  <a:pt x="0" y="148"/>
                </a:lnTo>
                <a:lnTo>
                  <a:pt x="0" y="125"/>
                </a:lnTo>
                <a:lnTo>
                  <a:pt x="7" y="125"/>
                </a:lnTo>
                <a:lnTo>
                  <a:pt x="10" y="124"/>
                </a:lnTo>
                <a:lnTo>
                  <a:pt x="10" y="122"/>
                </a:lnTo>
                <a:lnTo>
                  <a:pt x="10" y="29"/>
                </a:lnTo>
                <a:close/>
                <a:moveTo>
                  <a:pt x="144" y="148"/>
                </a:moveTo>
                <a:lnTo>
                  <a:pt x="144" y="125"/>
                </a:lnTo>
                <a:lnTo>
                  <a:pt x="153" y="125"/>
                </a:lnTo>
                <a:lnTo>
                  <a:pt x="154" y="124"/>
                </a:lnTo>
                <a:lnTo>
                  <a:pt x="154" y="122"/>
                </a:lnTo>
                <a:lnTo>
                  <a:pt x="154" y="29"/>
                </a:lnTo>
                <a:lnTo>
                  <a:pt x="154" y="27"/>
                </a:lnTo>
                <a:lnTo>
                  <a:pt x="153" y="27"/>
                </a:lnTo>
                <a:lnTo>
                  <a:pt x="144" y="27"/>
                </a:lnTo>
                <a:lnTo>
                  <a:pt x="144" y="4"/>
                </a:lnTo>
                <a:lnTo>
                  <a:pt x="254" y="4"/>
                </a:lnTo>
                <a:lnTo>
                  <a:pt x="254" y="46"/>
                </a:lnTo>
                <a:lnTo>
                  <a:pt x="233" y="46"/>
                </a:lnTo>
                <a:lnTo>
                  <a:pt x="233" y="32"/>
                </a:lnTo>
                <a:lnTo>
                  <a:pt x="232" y="29"/>
                </a:lnTo>
                <a:lnTo>
                  <a:pt x="232" y="28"/>
                </a:lnTo>
                <a:lnTo>
                  <a:pt x="230" y="27"/>
                </a:lnTo>
                <a:lnTo>
                  <a:pt x="227" y="27"/>
                </a:lnTo>
                <a:lnTo>
                  <a:pt x="188" y="27"/>
                </a:lnTo>
                <a:lnTo>
                  <a:pt x="188" y="63"/>
                </a:lnTo>
                <a:lnTo>
                  <a:pt x="236" y="63"/>
                </a:lnTo>
                <a:lnTo>
                  <a:pt x="236" y="86"/>
                </a:lnTo>
                <a:lnTo>
                  <a:pt x="188" y="86"/>
                </a:lnTo>
                <a:lnTo>
                  <a:pt x="188" y="124"/>
                </a:lnTo>
                <a:lnTo>
                  <a:pt x="226" y="124"/>
                </a:lnTo>
                <a:lnTo>
                  <a:pt x="229" y="124"/>
                </a:lnTo>
                <a:lnTo>
                  <a:pt x="232" y="122"/>
                </a:lnTo>
                <a:lnTo>
                  <a:pt x="233" y="121"/>
                </a:lnTo>
                <a:lnTo>
                  <a:pt x="233" y="120"/>
                </a:lnTo>
                <a:lnTo>
                  <a:pt x="235" y="115"/>
                </a:lnTo>
                <a:lnTo>
                  <a:pt x="235" y="103"/>
                </a:lnTo>
                <a:lnTo>
                  <a:pt x="256" y="103"/>
                </a:lnTo>
                <a:lnTo>
                  <a:pt x="256" y="148"/>
                </a:lnTo>
                <a:lnTo>
                  <a:pt x="144" y="148"/>
                </a:lnTo>
                <a:close/>
                <a:moveTo>
                  <a:pt x="263" y="148"/>
                </a:moveTo>
                <a:lnTo>
                  <a:pt x="263" y="103"/>
                </a:lnTo>
                <a:lnTo>
                  <a:pt x="284" y="103"/>
                </a:lnTo>
                <a:lnTo>
                  <a:pt x="285" y="107"/>
                </a:lnTo>
                <a:lnTo>
                  <a:pt x="288" y="113"/>
                </a:lnTo>
                <a:lnTo>
                  <a:pt x="291" y="115"/>
                </a:lnTo>
                <a:lnTo>
                  <a:pt x="294" y="120"/>
                </a:lnTo>
                <a:lnTo>
                  <a:pt x="298" y="122"/>
                </a:lnTo>
                <a:lnTo>
                  <a:pt x="304" y="125"/>
                </a:lnTo>
                <a:lnTo>
                  <a:pt x="311" y="127"/>
                </a:lnTo>
                <a:lnTo>
                  <a:pt x="318" y="127"/>
                </a:lnTo>
                <a:lnTo>
                  <a:pt x="324" y="127"/>
                </a:lnTo>
                <a:lnTo>
                  <a:pt x="329" y="125"/>
                </a:lnTo>
                <a:lnTo>
                  <a:pt x="333" y="124"/>
                </a:lnTo>
                <a:lnTo>
                  <a:pt x="336" y="121"/>
                </a:lnTo>
                <a:lnTo>
                  <a:pt x="338" y="118"/>
                </a:lnTo>
                <a:lnTo>
                  <a:pt x="339" y="115"/>
                </a:lnTo>
                <a:lnTo>
                  <a:pt x="340" y="110"/>
                </a:lnTo>
                <a:lnTo>
                  <a:pt x="340" y="106"/>
                </a:lnTo>
                <a:lnTo>
                  <a:pt x="338" y="101"/>
                </a:lnTo>
                <a:lnTo>
                  <a:pt x="333" y="99"/>
                </a:lnTo>
                <a:lnTo>
                  <a:pt x="329" y="96"/>
                </a:lnTo>
                <a:lnTo>
                  <a:pt x="324" y="94"/>
                </a:lnTo>
                <a:lnTo>
                  <a:pt x="316" y="91"/>
                </a:lnTo>
                <a:lnTo>
                  <a:pt x="302" y="87"/>
                </a:lnTo>
                <a:lnTo>
                  <a:pt x="295" y="84"/>
                </a:lnTo>
                <a:lnTo>
                  <a:pt x="288" y="82"/>
                </a:lnTo>
                <a:lnTo>
                  <a:pt x="283" y="77"/>
                </a:lnTo>
                <a:lnTo>
                  <a:pt x="277" y="73"/>
                </a:lnTo>
                <a:lnTo>
                  <a:pt x="271" y="67"/>
                </a:lnTo>
                <a:lnTo>
                  <a:pt x="267" y="60"/>
                </a:lnTo>
                <a:lnTo>
                  <a:pt x="266" y="52"/>
                </a:lnTo>
                <a:lnTo>
                  <a:pt x="264" y="48"/>
                </a:lnTo>
                <a:lnTo>
                  <a:pt x="264" y="42"/>
                </a:lnTo>
                <a:lnTo>
                  <a:pt x="264" y="38"/>
                </a:lnTo>
                <a:lnTo>
                  <a:pt x="266" y="34"/>
                </a:lnTo>
                <a:lnTo>
                  <a:pt x="267" y="29"/>
                </a:lnTo>
                <a:lnTo>
                  <a:pt x="268" y="25"/>
                </a:lnTo>
                <a:lnTo>
                  <a:pt x="270" y="22"/>
                </a:lnTo>
                <a:lnTo>
                  <a:pt x="273" y="18"/>
                </a:lnTo>
                <a:lnTo>
                  <a:pt x="275" y="15"/>
                </a:lnTo>
                <a:lnTo>
                  <a:pt x="278" y="13"/>
                </a:lnTo>
                <a:lnTo>
                  <a:pt x="285" y="8"/>
                </a:lnTo>
                <a:lnTo>
                  <a:pt x="294" y="4"/>
                </a:lnTo>
                <a:lnTo>
                  <a:pt x="304" y="1"/>
                </a:lnTo>
                <a:lnTo>
                  <a:pt x="314" y="1"/>
                </a:lnTo>
                <a:lnTo>
                  <a:pt x="319" y="1"/>
                </a:lnTo>
                <a:lnTo>
                  <a:pt x="324" y="1"/>
                </a:lnTo>
                <a:lnTo>
                  <a:pt x="332" y="3"/>
                </a:lnTo>
                <a:lnTo>
                  <a:pt x="340" y="7"/>
                </a:lnTo>
                <a:lnTo>
                  <a:pt x="345" y="10"/>
                </a:lnTo>
                <a:lnTo>
                  <a:pt x="348" y="13"/>
                </a:lnTo>
                <a:lnTo>
                  <a:pt x="348" y="4"/>
                </a:lnTo>
                <a:lnTo>
                  <a:pt x="369" y="4"/>
                </a:lnTo>
                <a:lnTo>
                  <a:pt x="369" y="45"/>
                </a:lnTo>
                <a:lnTo>
                  <a:pt x="349" y="45"/>
                </a:lnTo>
                <a:lnTo>
                  <a:pt x="346" y="39"/>
                </a:lnTo>
                <a:lnTo>
                  <a:pt x="343" y="35"/>
                </a:lnTo>
                <a:lnTo>
                  <a:pt x="340" y="31"/>
                </a:lnTo>
                <a:lnTo>
                  <a:pt x="336" y="28"/>
                </a:lnTo>
                <a:lnTo>
                  <a:pt x="332" y="25"/>
                </a:lnTo>
                <a:lnTo>
                  <a:pt x="328" y="24"/>
                </a:lnTo>
                <a:lnTo>
                  <a:pt x="324" y="24"/>
                </a:lnTo>
                <a:lnTo>
                  <a:pt x="318" y="22"/>
                </a:lnTo>
                <a:lnTo>
                  <a:pt x="314" y="22"/>
                </a:lnTo>
                <a:lnTo>
                  <a:pt x="311" y="24"/>
                </a:lnTo>
                <a:lnTo>
                  <a:pt x="307" y="25"/>
                </a:lnTo>
                <a:lnTo>
                  <a:pt x="304" y="27"/>
                </a:lnTo>
                <a:lnTo>
                  <a:pt x="302" y="29"/>
                </a:lnTo>
                <a:lnTo>
                  <a:pt x="301" y="32"/>
                </a:lnTo>
                <a:lnTo>
                  <a:pt x="300" y="35"/>
                </a:lnTo>
                <a:lnTo>
                  <a:pt x="298" y="39"/>
                </a:lnTo>
                <a:lnTo>
                  <a:pt x="300" y="44"/>
                </a:lnTo>
                <a:lnTo>
                  <a:pt x="302" y="46"/>
                </a:lnTo>
                <a:lnTo>
                  <a:pt x="305" y="49"/>
                </a:lnTo>
                <a:lnTo>
                  <a:pt x="311" y="52"/>
                </a:lnTo>
                <a:lnTo>
                  <a:pt x="324" y="56"/>
                </a:lnTo>
                <a:lnTo>
                  <a:pt x="338" y="60"/>
                </a:lnTo>
                <a:lnTo>
                  <a:pt x="350" y="66"/>
                </a:lnTo>
                <a:lnTo>
                  <a:pt x="357" y="70"/>
                </a:lnTo>
                <a:lnTo>
                  <a:pt x="363" y="75"/>
                </a:lnTo>
                <a:lnTo>
                  <a:pt x="369" y="80"/>
                </a:lnTo>
                <a:lnTo>
                  <a:pt x="372" y="87"/>
                </a:lnTo>
                <a:lnTo>
                  <a:pt x="374" y="94"/>
                </a:lnTo>
                <a:lnTo>
                  <a:pt x="374" y="99"/>
                </a:lnTo>
                <a:lnTo>
                  <a:pt x="376" y="104"/>
                </a:lnTo>
                <a:lnTo>
                  <a:pt x="374" y="114"/>
                </a:lnTo>
                <a:lnTo>
                  <a:pt x="373" y="120"/>
                </a:lnTo>
                <a:lnTo>
                  <a:pt x="372" y="124"/>
                </a:lnTo>
                <a:lnTo>
                  <a:pt x="369" y="128"/>
                </a:lnTo>
                <a:lnTo>
                  <a:pt x="366" y="131"/>
                </a:lnTo>
                <a:lnTo>
                  <a:pt x="363" y="135"/>
                </a:lnTo>
                <a:lnTo>
                  <a:pt x="360" y="138"/>
                </a:lnTo>
                <a:lnTo>
                  <a:pt x="356" y="141"/>
                </a:lnTo>
                <a:lnTo>
                  <a:pt x="352" y="144"/>
                </a:lnTo>
                <a:lnTo>
                  <a:pt x="343" y="146"/>
                </a:lnTo>
                <a:lnTo>
                  <a:pt x="333" y="149"/>
                </a:lnTo>
                <a:lnTo>
                  <a:pt x="322" y="151"/>
                </a:lnTo>
                <a:lnTo>
                  <a:pt x="315" y="151"/>
                </a:lnTo>
                <a:lnTo>
                  <a:pt x="309" y="149"/>
                </a:lnTo>
                <a:lnTo>
                  <a:pt x="300" y="146"/>
                </a:lnTo>
                <a:lnTo>
                  <a:pt x="291" y="142"/>
                </a:lnTo>
                <a:lnTo>
                  <a:pt x="288" y="141"/>
                </a:lnTo>
                <a:lnTo>
                  <a:pt x="285" y="138"/>
                </a:lnTo>
                <a:lnTo>
                  <a:pt x="285" y="148"/>
                </a:lnTo>
                <a:lnTo>
                  <a:pt x="263" y="148"/>
                </a:lnTo>
                <a:close/>
                <a:moveTo>
                  <a:pt x="389" y="29"/>
                </a:moveTo>
                <a:lnTo>
                  <a:pt x="389" y="27"/>
                </a:lnTo>
                <a:lnTo>
                  <a:pt x="386" y="27"/>
                </a:lnTo>
                <a:lnTo>
                  <a:pt x="379" y="27"/>
                </a:lnTo>
                <a:lnTo>
                  <a:pt x="379" y="4"/>
                </a:lnTo>
                <a:lnTo>
                  <a:pt x="432" y="4"/>
                </a:lnTo>
                <a:lnTo>
                  <a:pt x="432" y="27"/>
                </a:lnTo>
                <a:lnTo>
                  <a:pt x="425" y="27"/>
                </a:lnTo>
                <a:lnTo>
                  <a:pt x="422" y="27"/>
                </a:lnTo>
                <a:lnTo>
                  <a:pt x="422" y="29"/>
                </a:lnTo>
                <a:lnTo>
                  <a:pt x="422" y="67"/>
                </a:lnTo>
                <a:lnTo>
                  <a:pt x="456" y="32"/>
                </a:lnTo>
                <a:lnTo>
                  <a:pt x="456" y="31"/>
                </a:lnTo>
                <a:lnTo>
                  <a:pt x="456" y="28"/>
                </a:lnTo>
                <a:lnTo>
                  <a:pt x="456" y="27"/>
                </a:lnTo>
                <a:lnTo>
                  <a:pt x="453" y="27"/>
                </a:lnTo>
                <a:lnTo>
                  <a:pt x="448" y="27"/>
                </a:lnTo>
                <a:lnTo>
                  <a:pt x="448" y="4"/>
                </a:lnTo>
                <a:lnTo>
                  <a:pt x="503" y="4"/>
                </a:lnTo>
                <a:lnTo>
                  <a:pt x="503" y="27"/>
                </a:lnTo>
                <a:lnTo>
                  <a:pt x="497" y="27"/>
                </a:lnTo>
                <a:lnTo>
                  <a:pt x="496" y="27"/>
                </a:lnTo>
                <a:lnTo>
                  <a:pt x="493" y="27"/>
                </a:lnTo>
                <a:lnTo>
                  <a:pt x="492" y="28"/>
                </a:lnTo>
                <a:lnTo>
                  <a:pt x="490" y="29"/>
                </a:lnTo>
                <a:lnTo>
                  <a:pt x="459" y="62"/>
                </a:lnTo>
                <a:lnTo>
                  <a:pt x="502" y="120"/>
                </a:lnTo>
                <a:lnTo>
                  <a:pt x="503" y="122"/>
                </a:lnTo>
                <a:lnTo>
                  <a:pt x="506" y="124"/>
                </a:lnTo>
                <a:lnTo>
                  <a:pt x="507" y="124"/>
                </a:lnTo>
                <a:lnTo>
                  <a:pt x="510" y="125"/>
                </a:lnTo>
                <a:lnTo>
                  <a:pt x="516" y="125"/>
                </a:lnTo>
                <a:lnTo>
                  <a:pt x="516" y="148"/>
                </a:lnTo>
                <a:lnTo>
                  <a:pt x="451" y="148"/>
                </a:lnTo>
                <a:lnTo>
                  <a:pt x="451" y="125"/>
                </a:lnTo>
                <a:lnTo>
                  <a:pt x="458" y="125"/>
                </a:lnTo>
                <a:lnTo>
                  <a:pt x="459" y="125"/>
                </a:lnTo>
                <a:lnTo>
                  <a:pt x="461" y="124"/>
                </a:lnTo>
                <a:lnTo>
                  <a:pt x="461" y="122"/>
                </a:lnTo>
                <a:lnTo>
                  <a:pt x="459" y="121"/>
                </a:lnTo>
                <a:lnTo>
                  <a:pt x="437" y="86"/>
                </a:lnTo>
                <a:lnTo>
                  <a:pt x="422" y="100"/>
                </a:lnTo>
                <a:lnTo>
                  <a:pt x="422" y="122"/>
                </a:lnTo>
                <a:lnTo>
                  <a:pt x="422" y="124"/>
                </a:lnTo>
                <a:lnTo>
                  <a:pt x="425" y="125"/>
                </a:lnTo>
                <a:lnTo>
                  <a:pt x="432" y="125"/>
                </a:lnTo>
                <a:lnTo>
                  <a:pt x="432" y="148"/>
                </a:lnTo>
                <a:lnTo>
                  <a:pt x="379" y="148"/>
                </a:lnTo>
                <a:lnTo>
                  <a:pt x="379" y="125"/>
                </a:lnTo>
                <a:lnTo>
                  <a:pt x="386" y="125"/>
                </a:lnTo>
                <a:lnTo>
                  <a:pt x="389" y="124"/>
                </a:lnTo>
                <a:lnTo>
                  <a:pt x="389" y="122"/>
                </a:lnTo>
                <a:lnTo>
                  <a:pt x="389" y="29"/>
                </a:lnTo>
                <a:close/>
                <a:moveTo>
                  <a:pt x="531" y="29"/>
                </a:moveTo>
                <a:lnTo>
                  <a:pt x="531" y="27"/>
                </a:lnTo>
                <a:lnTo>
                  <a:pt x="530" y="27"/>
                </a:lnTo>
                <a:lnTo>
                  <a:pt x="523" y="27"/>
                </a:lnTo>
                <a:lnTo>
                  <a:pt x="523" y="4"/>
                </a:lnTo>
                <a:lnTo>
                  <a:pt x="575" y="4"/>
                </a:lnTo>
                <a:lnTo>
                  <a:pt x="575" y="27"/>
                </a:lnTo>
                <a:lnTo>
                  <a:pt x="568" y="27"/>
                </a:lnTo>
                <a:lnTo>
                  <a:pt x="567" y="27"/>
                </a:lnTo>
                <a:lnTo>
                  <a:pt x="567" y="29"/>
                </a:lnTo>
                <a:lnTo>
                  <a:pt x="567" y="122"/>
                </a:lnTo>
                <a:lnTo>
                  <a:pt x="567" y="124"/>
                </a:lnTo>
                <a:lnTo>
                  <a:pt x="568" y="125"/>
                </a:lnTo>
                <a:lnTo>
                  <a:pt x="575" y="125"/>
                </a:lnTo>
                <a:lnTo>
                  <a:pt x="575" y="148"/>
                </a:lnTo>
                <a:lnTo>
                  <a:pt x="523" y="148"/>
                </a:lnTo>
                <a:lnTo>
                  <a:pt x="523" y="125"/>
                </a:lnTo>
                <a:lnTo>
                  <a:pt x="530" y="125"/>
                </a:lnTo>
                <a:lnTo>
                  <a:pt x="531" y="124"/>
                </a:lnTo>
                <a:lnTo>
                  <a:pt x="531" y="122"/>
                </a:lnTo>
                <a:lnTo>
                  <a:pt x="531" y="29"/>
                </a:lnTo>
                <a:close/>
                <a:moveTo>
                  <a:pt x="582" y="148"/>
                </a:moveTo>
                <a:lnTo>
                  <a:pt x="582" y="103"/>
                </a:lnTo>
                <a:lnTo>
                  <a:pt x="603" y="103"/>
                </a:lnTo>
                <a:lnTo>
                  <a:pt x="605" y="107"/>
                </a:lnTo>
                <a:lnTo>
                  <a:pt x="606" y="113"/>
                </a:lnTo>
                <a:lnTo>
                  <a:pt x="609" y="115"/>
                </a:lnTo>
                <a:lnTo>
                  <a:pt x="613" y="120"/>
                </a:lnTo>
                <a:lnTo>
                  <a:pt x="617" y="122"/>
                </a:lnTo>
                <a:lnTo>
                  <a:pt x="623" y="125"/>
                </a:lnTo>
                <a:lnTo>
                  <a:pt x="630" y="127"/>
                </a:lnTo>
                <a:lnTo>
                  <a:pt x="637" y="127"/>
                </a:lnTo>
                <a:lnTo>
                  <a:pt x="643" y="127"/>
                </a:lnTo>
                <a:lnTo>
                  <a:pt x="648" y="125"/>
                </a:lnTo>
                <a:lnTo>
                  <a:pt x="651" y="124"/>
                </a:lnTo>
                <a:lnTo>
                  <a:pt x="656" y="121"/>
                </a:lnTo>
                <a:lnTo>
                  <a:pt x="657" y="118"/>
                </a:lnTo>
                <a:lnTo>
                  <a:pt x="658" y="115"/>
                </a:lnTo>
                <a:lnTo>
                  <a:pt x="660" y="110"/>
                </a:lnTo>
                <a:lnTo>
                  <a:pt x="658" y="106"/>
                </a:lnTo>
                <a:lnTo>
                  <a:pt x="657" y="101"/>
                </a:lnTo>
                <a:lnTo>
                  <a:pt x="653" y="99"/>
                </a:lnTo>
                <a:lnTo>
                  <a:pt x="648" y="96"/>
                </a:lnTo>
                <a:lnTo>
                  <a:pt x="641" y="94"/>
                </a:lnTo>
                <a:lnTo>
                  <a:pt x="636" y="91"/>
                </a:lnTo>
                <a:lnTo>
                  <a:pt x="622" y="87"/>
                </a:lnTo>
                <a:lnTo>
                  <a:pt x="615" y="84"/>
                </a:lnTo>
                <a:lnTo>
                  <a:pt x="607" y="82"/>
                </a:lnTo>
                <a:lnTo>
                  <a:pt x="600" y="77"/>
                </a:lnTo>
                <a:lnTo>
                  <a:pt x="595" y="73"/>
                </a:lnTo>
                <a:lnTo>
                  <a:pt x="591" y="67"/>
                </a:lnTo>
                <a:lnTo>
                  <a:pt x="586" y="60"/>
                </a:lnTo>
                <a:lnTo>
                  <a:pt x="583" y="52"/>
                </a:lnTo>
                <a:lnTo>
                  <a:pt x="583" y="48"/>
                </a:lnTo>
                <a:lnTo>
                  <a:pt x="583" y="42"/>
                </a:lnTo>
                <a:lnTo>
                  <a:pt x="583" y="38"/>
                </a:lnTo>
                <a:lnTo>
                  <a:pt x="585" y="34"/>
                </a:lnTo>
                <a:lnTo>
                  <a:pt x="585" y="29"/>
                </a:lnTo>
                <a:lnTo>
                  <a:pt x="586" y="25"/>
                </a:lnTo>
                <a:lnTo>
                  <a:pt x="589" y="22"/>
                </a:lnTo>
                <a:lnTo>
                  <a:pt x="592" y="18"/>
                </a:lnTo>
                <a:lnTo>
                  <a:pt x="593" y="15"/>
                </a:lnTo>
                <a:lnTo>
                  <a:pt x="598" y="13"/>
                </a:lnTo>
                <a:lnTo>
                  <a:pt x="605" y="8"/>
                </a:lnTo>
                <a:lnTo>
                  <a:pt x="613" y="4"/>
                </a:lnTo>
                <a:lnTo>
                  <a:pt x="623" y="1"/>
                </a:lnTo>
                <a:lnTo>
                  <a:pt x="633" y="1"/>
                </a:lnTo>
                <a:lnTo>
                  <a:pt x="637" y="1"/>
                </a:lnTo>
                <a:lnTo>
                  <a:pt x="643" y="1"/>
                </a:lnTo>
                <a:lnTo>
                  <a:pt x="651" y="3"/>
                </a:lnTo>
                <a:lnTo>
                  <a:pt x="660" y="7"/>
                </a:lnTo>
                <a:lnTo>
                  <a:pt x="663" y="10"/>
                </a:lnTo>
                <a:lnTo>
                  <a:pt x="667" y="13"/>
                </a:lnTo>
                <a:lnTo>
                  <a:pt x="667" y="4"/>
                </a:lnTo>
                <a:lnTo>
                  <a:pt x="688" y="4"/>
                </a:lnTo>
                <a:lnTo>
                  <a:pt x="688" y="45"/>
                </a:lnTo>
                <a:lnTo>
                  <a:pt x="667" y="45"/>
                </a:lnTo>
                <a:lnTo>
                  <a:pt x="665" y="39"/>
                </a:lnTo>
                <a:lnTo>
                  <a:pt x="663" y="35"/>
                </a:lnTo>
                <a:lnTo>
                  <a:pt x="660" y="31"/>
                </a:lnTo>
                <a:lnTo>
                  <a:pt x="656" y="28"/>
                </a:lnTo>
                <a:lnTo>
                  <a:pt x="651" y="25"/>
                </a:lnTo>
                <a:lnTo>
                  <a:pt x="647" y="24"/>
                </a:lnTo>
                <a:lnTo>
                  <a:pt x="641" y="24"/>
                </a:lnTo>
                <a:lnTo>
                  <a:pt x="637" y="22"/>
                </a:lnTo>
                <a:lnTo>
                  <a:pt x="633" y="22"/>
                </a:lnTo>
                <a:lnTo>
                  <a:pt x="629" y="24"/>
                </a:lnTo>
                <a:lnTo>
                  <a:pt x="626" y="25"/>
                </a:lnTo>
                <a:lnTo>
                  <a:pt x="623" y="27"/>
                </a:lnTo>
                <a:lnTo>
                  <a:pt x="622" y="29"/>
                </a:lnTo>
                <a:lnTo>
                  <a:pt x="619" y="32"/>
                </a:lnTo>
                <a:lnTo>
                  <a:pt x="619" y="35"/>
                </a:lnTo>
                <a:lnTo>
                  <a:pt x="617" y="39"/>
                </a:lnTo>
                <a:lnTo>
                  <a:pt x="619" y="44"/>
                </a:lnTo>
                <a:lnTo>
                  <a:pt x="622" y="46"/>
                </a:lnTo>
                <a:lnTo>
                  <a:pt x="624" y="49"/>
                </a:lnTo>
                <a:lnTo>
                  <a:pt x="630" y="52"/>
                </a:lnTo>
                <a:lnTo>
                  <a:pt x="641" y="56"/>
                </a:lnTo>
                <a:lnTo>
                  <a:pt x="656" y="60"/>
                </a:lnTo>
                <a:lnTo>
                  <a:pt x="670" y="66"/>
                </a:lnTo>
                <a:lnTo>
                  <a:pt x="677" y="70"/>
                </a:lnTo>
                <a:lnTo>
                  <a:pt x="682" y="75"/>
                </a:lnTo>
                <a:lnTo>
                  <a:pt x="687" y="80"/>
                </a:lnTo>
                <a:lnTo>
                  <a:pt x="691" y="87"/>
                </a:lnTo>
                <a:lnTo>
                  <a:pt x="694" y="94"/>
                </a:lnTo>
                <a:lnTo>
                  <a:pt x="694" y="99"/>
                </a:lnTo>
                <a:lnTo>
                  <a:pt x="694" y="104"/>
                </a:lnTo>
                <a:lnTo>
                  <a:pt x="694" y="114"/>
                </a:lnTo>
                <a:lnTo>
                  <a:pt x="692" y="120"/>
                </a:lnTo>
                <a:lnTo>
                  <a:pt x="689" y="124"/>
                </a:lnTo>
                <a:lnTo>
                  <a:pt x="688" y="128"/>
                </a:lnTo>
                <a:lnTo>
                  <a:pt x="685" y="131"/>
                </a:lnTo>
                <a:lnTo>
                  <a:pt x="682" y="135"/>
                </a:lnTo>
                <a:lnTo>
                  <a:pt x="678" y="138"/>
                </a:lnTo>
                <a:lnTo>
                  <a:pt x="675" y="141"/>
                </a:lnTo>
                <a:lnTo>
                  <a:pt x="671" y="144"/>
                </a:lnTo>
                <a:lnTo>
                  <a:pt x="661" y="146"/>
                </a:lnTo>
                <a:lnTo>
                  <a:pt x="651" y="149"/>
                </a:lnTo>
                <a:lnTo>
                  <a:pt x="641" y="151"/>
                </a:lnTo>
                <a:lnTo>
                  <a:pt x="634" y="151"/>
                </a:lnTo>
                <a:lnTo>
                  <a:pt x="629" y="149"/>
                </a:lnTo>
                <a:lnTo>
                  <a:pt x="619" y="146"/>
                </a:lnTo>
                <a:lnTo>
                  <a:pt x="610" y="142"/>
                </a:lnTo>
                <a:lnTo>
                  <a:pt x="607" y="141"/>
                </a:lnTo>
                <a:lnTo>
                  <a:pt x="605" y="138"/>
                </a:lnTo>
                <a:lnTo>
                  <a:pt x="605" y="148"/>
                </a:lnTo>
                <a:lnTo>
                  <a:pt x="582" y="148"/>
                </a:lnTo>
                <a:close/>
                <a:moveTo>
                  <a:pt x="788" y="29"/>
                </a:moveTo>
                <a:lnTo>
                  <a:pt x="788" y="27"/>
                </a:lnTo>
                <a:lnTo>
                  <a:pt x="785" y="27"/>
                </a:lnTo>
                <a:lnTo>
                  <a:pt x="778" y="27"/>
                </a:lnTo>
                <a:lnTo>
                  <a:pt x="778" y="4"/>
                </a:lnTo>
                <a:lnTo>
                  <a:pt x="832" y="4"/>
                </a:lnTo>
                <a:lnTo>
                  <a:pt x="832" y="27"/>
                </a:lnTo>
                <a:lnTo>
                  <a:pt x="825" y="27"/>
                </a:lnTo>
                <a:lnTo>
                  <a:pt x="822" y="27"/>
                </a:lnTo>
                <a:lnTo>
                  <a:pt x="822" y="29"/>
                </a:lnTo>
                <a:lnTo>
                  <a:pt x="822" y="100"/>
                </a:lnTo>
                <a:lnTo>
                  <a:pt x="822" y="111"/>
                </a:lnTo>
                <a:lnTo>
                  <a:pt x="821" y="115"/>
                </a:lnTo>
                <a:lnTo>
                  <a:pt x="819" y="120"/>
                </a:lnTo>
                <a:lnTo>
                  <a:pt x="817" y="125"/>
                </a:lnTo>
                <a:lnTo>
                  <a:pt x="815" y="128"/>
                </a:lnTo>
                <a:lnTo>
                  <a:pt x="808" y="137"/>
                </a:lnTo>
                <a:lnTo>
                  <a:pt x="804" y="139"/>
                </a:lnTo>
                <a:lnTo>
                  <a:pt x="800" y="142"/>
                </a:lnTo>
                <a:lnTo>
                  <a:pt x="790" y="146"/>
                </a:lnTo>
                <a:lnTo>
                  <a:pt x="778" y="149"/>
                </a:lnTo>
                <a:lnTo>
                  <a:pt x="771" y="151"/>
                </a:lnTo>
                <a:lnTo>
                  <a:pt x="764" y="151"/>
                </a:lnTo>
                <a:lnTo>
                  <a:pt x="757" y="151"/>
                </a:lnTo>
                <a:lnTo>
                  <a:pt x="750" y="149"/>
                </a:lnTo>
                <a:lnTo>
                  <a:pt x="745" y="148"/>
                </a:lnTo>
                <a:lnTo>
                  <a:pt x="739" y="146"/>
                </a:lnTo>
                <a:lnTo>
                  <a:pt x="733" y="145"/>
                </a:lnTo>
                <a:lnTo>
                  <a:pt x="729" y="142"/>
                </a:lnTo>
                <a:lnTo>
                  <a:pt x="725" y="139"/>
                </a:lnTo>
                <a:lnTo>
                  <a:pt x="721" y="137"/>
                </a:lnTo>
                <a:lnTo>
                  <a:pt x="718" y="132"/>
                </a:lnTo>
                <a:lnTo>
                  <a:pt x="713" y="128"/>
                </a:lnTo>
                <a:lnTo>
                  <a:pt x="709" y="120"/>
                </a:lnTo>
                <a:lnTo>
                  <a:pt x="706" y="111"/>
                </a:lnTo>
                <a:lnTo>
                  <a:pt x="706" y="106"/>
                </a:lnTo>
                <a:lnTo>
                  <a:pt x="706" y="100"/>
                </a:lnTo>
                <a:lnTo>
                  <a:pt x="706" y="29"/>
                </a:lnTo>
                <a:lnTo>
                  <a:pt x="706" y="27"/>
                </a:lnTo>
                <a:lnTo>
                  <a:pt x="704" y="27"/>
                </a:lnTo>
                <a:lnTo>
                  <a:pt x="696" y="27"/>
                </a:lnTo>
                <a:lnTo>
                  <a:pt x="696" y="4"/>
                </a:lnTo>
                <a:lnTo>
                  <a:pt x="750" y="4"/>
                </a:lnTo>
                <a:lnTo>
                  <a:pt x="750" y="27"/>
                </a:lnTo>
                <a:lnTo>
                  <a:pt x="743" y="27"/>
                </a:lnTo>
                <a:lnTo>
                  <a:pt x="740" y="27"/>
                </a:lnTo>
                <a:lnTo>
                  <a:pt x="740" y="29"/>
                </a:lnTo>
                <a:lnTo>
                  <a:pt x="740" y="100"/>
                </a:lnTo>
                <a:lnTo>
                  <a:pt x="740" y="106"/>
                </a:lnTo>
                <a:lnTo>
                  <a:pt x="742" y="111"/>
                </a:lnTo>
                <a:lnTo>
                  <a:pt x="743" y="115"/>
                </a:lnTo>
                <a:lnTo>
                  <a:pt x="746" y="118"/>
                </a:lnTo>
                <a:lnTo>
                  <a:pt x="749" y="121"/>
                </a:lnTo>
                <a:lnTo>
                  <a:pt x="753" y="122"/>
                </a:lnTo>
                <a:lnTo>
                  <a:pt x="759" y="124"/>
                </a:lnTo>
                <a:lnTo>
                  <a:pt x="764" y="125"/>
                </a:lnTo>
                <a:lnTo>
                  <a:pt x="770" y="124"/>
                </a:lnTo>
                <a:lnTo>
                  <a:pt x="776" y="122"/>
                </a:lnTo>
                <a:lnTo>
                  <a:pt x="780" y="121"/>
                </a:lnTo>
                <a:lnTo>
                  <a:pt x="783" y="118"/>
                </a:lnTo>
                <a:lnTo>
                  <a:pt x="785" y="115"/>
                </a:lnTo>
                <a:lnTo>
                  <a:pt x="787" y="111"/>
                </a:lnTo>
                <a:lnTo>
                  <a:pt x="788" y="106"/>
                </a:lnTo>
                <a:lnTo>
                  <a:pt x="788" y="100"/>
                </a:lnTo>
                <a:lnTo>
                  <a:pt x="788" y="29"/>
                </a:lnTo>
                <a:close/>
                <a:moveTo>
                  <a:pt x="942" y="75"/>
                </a:moveTo>
                <a:lnTo>
                  <a:pt x="941" y="65"/>
                </a:lnTo>
                <a:lnTo>
                  <a:pt x="939" y="55"/>
                </a:lnTo>
                <a:lnTo>
                  <a:pt x="937" y="46"/>
                </a:lnTo>
                <a:lnTo>
                  <a:pt x="932" y="39"/>
                </a:lnTo>
                <a:lnTo>
                  <a:pt x="928" y="34"/>
                </a:lnTo>
                <a:lnTo>
                  <a:pt x="925" y="31"/>
                </a:lnTo>
                <a:lnTo>
                  <a:pt x="921" y="29"/>
                </a:lnTo>
                <a:lnTo>
                  <a:pt x="914" y="27"/>
                </a:lnTo>
                <a:lnTo>
                  <a:pt x="907" y="25"/>
                </a:lnTo>
                <a:lnTo>
                  <a:pt x="899" y="27"/>
                </a:lnTo>
                <a:lnTo>
                  <a:pt x="894" y="28"/>
                </a:lnTo>
                <a:lnTo>
                  <a:pt x="891" y="29"/>
                </a:lnTo>
                <a:lnTo>
                  <a:pt x="889" y="31"/>
                </a:lnTo>
                <a:lnTo>
                  <a:pt x="886" y="34"/>
                </a:lnTo>
                <a:lnTo>
                  <a:pt x="883" y="36"/>
                </a:lnTo>
                <a:lnTo>
                  <a:pt x="880" y="39"/>
                </a:lnTo>
                <a:lnTo>
                  <a:pt x="876" y="46"/>
                </a:lnTo>
                <a:lnTo>
                  <a:pt x="873" y="55"/>
                </a:lnTo>
                <a:lnTo>
                  <a:pt x="872" y="65"/>
                </a:lnTo>
                <a:lnTo>
                  <a:pt x="870" y="75"/>
                </a:lnTo>
                <a:lnTo>
                  <a:pt x="872" y="86"/>
                </a:lnTo>
                <a:lnTo>
                  <a:pt x="873" y="94"/>
                </a:lnTo>
                <a:lnTo>
                  <a:pt x="876" y="103"/>
                </a:lnTo>
                <a:lnTo>
                  <a:pt x="880" y="111"/>
                </a:lnTo>
                <a:lnTo>
                  <a:pt x="886" y="117"/>
                </a:lnTo>
                <a:lnTo>
                  <a:pt x="889" y="118"/>
                </a:lnTo>
                <a:lnTo>
                  <a:pt x="891" y="121"/>
                </a:lnTo>
                <a:lnTo>
                  <a:pt x="899" y="124"/>
                </a:lnTo>
                <a:lnTo>
                  <a:pt x="907" y="124"/>
                </a:lnTo>
                <a:lnTo>
                  <a:pt x="914" y="124"/>
                </a:lnTo>
                <a:lnTo>
                  <a:pt x="918" y="122"/>
                </a:lnTo>
                <a:lnTo>
                  <a:pt x="921" y="121"/>
                </a:lnTo>
                <a:lnTo>
                  <a:pt x="928" y="117"/>
                </a:lnTo>
                <a:lnTo>
                  <a:pt x="931" y="114"/>
                </a:lnTo>
                <a:lnTo>
                  <a:pt x="932" y="111"/>
                </a:lnTo>
                <a:lnTo>
                  <a:pt x="937" y="103"/>
                </a:lnTo>
                <a:lnTo>
                  <a:pt x="939" y="94"/>
                </a:lnTo>
                <a:lnTo>
                  <a:pt x="941" y="86"/>
                </a:lnTo>
                <a:lnTo>
                  <a:pt x="942" y="75"/>
                </a:lnTo>
                <a:close/>
                <a:moveTo>
                  <a:pt x="976" y="75"/>
                </a:moveTo>
                <a:lnTo>
                  <a:pt x="976" y="83"/>
                </a:lnTo>
                <a:lnTo>
                  <a:pt x="976" y="90"/>
                </a:lnTo>
                <a:lnTo>
                  <a:pt x="975" y="99"/>
                </a:lnTo>
                <a:lnTo>
                  <a:pt x="972" y="106"/>
                </a:lnTo>
                <a:lnTo>
                  <a:pt x="969" y="111"/>
                </a:lnTo>
                <a:lnTo>
                  <a:pt x="966" y="118"/>
                </a:lnTo>
                <a:lnTo>
                  <a:pt x="963" y="124"/>
                </a:lnTo>
                <a:lnTo>
                  <a:pt x="959" y="130"/>
                </a:lnTo>
                <a:lnTo>
                  <a:pt x="954" y="134"/>
                </a:lnTo>
                <a:lnTo>
                  <a:pt x="949" y="138"/>
                </a:lnTo>
                <a:lnTo>
                  <a:pt x="942" y="142"/>
                </a:lnTo>
                <a:lnTo>
                  <a:pt x="937" y="145"/>
                </a:lnTo>
                <a:lnTo>
                  <a:pt x="930" y="148"/>
                </a:lnTo>
                <a:lnTo>
                  <a:pt x="923" y="149"/>
                </a:lnTo>
                <a:lnTo>
                  <a:pt x="915" y="151"/>
                </a:lnTo>
                <a:lnTo>
                  <a:pt x="907" y="151"/>
                </a:lnTo>
                <a:lnTo>
                  <a:pt x="899" y="151"/>
                </a:lnTo>
                <a:lnTo>
                  <a:pt x="890" y="149"/>
                </a:lnTo>
                <a:lnTo>
                  <a:pt x="883" y="148"/>
                </a:lnTo>
                <a:lnTo>
                  <a:pt x="876" y="145"/>
                </a:lnTo>
                <a:lnTo>
                  <a:pt x="870" y="142"/>
                </a:lnTo>
                <a:lnTo>
                  <a:pt x="865" y="138"/>
                </a:lnTo>
                <a:lnTo>
                  <a:pt x="859" y="134"/>
                </a:lnTo>
                <a:lnTo>
                  <a:pt x="855" y="130"/>
                </a:lnTo>
                <a:lnTo>
                  <a:pt x="850" y="124"/>
                </a:lnTo>
                <a:lnTo>
                  <a:pt x="846" y="118"/>
                </a:lnTo>
                <a:lnTo>
                  <a:pt x="843" y="111"/>
                </a:lnTo>
                <a:lnTo>
                  <a:pt x="841" y="106"/>
                </a:lnTo>
                <a:lnTo>
                  <a:pt x="839" y="99"/>
                </a:lnTo>
                <a:lnTo>
                  <a:pt x="838" y="90"/>
                </a:lnTo>
                <a:lnTo>
                  <a:pt x="836" y="83"/>
                </a:lnTo>
                <a:lnTo>
                  <a:pt x="836" y="75"/>
                </a:lnTo>
                <a:lnTo>
                  <a:pt x="836" y="66"/>
                </a:lnTo>
                <a:lnTo>
                  <a:pt x="838" y="59"/>
                </a:lnTo>
                <a:lnTo>
                  <a:pt x="839" y="51"/>
                </a:lnTo>
                <a:lnTo>
                  <a:pt x="842" y="44"/>
                </a:lnTo>
                <a:lnTo>
                  <a:pt x="845" y="38"/>
                </a:lnTo>
                <a:lnTo>
                  <a:pt x="849" y="31"/>
                </a:lnTo>
                <a:lnTo>
                  <a:pt x="852" y="25"/>
                </a:lnTo>
                <a:lnTo>
                  <a:pt x="858" y="21"/>
                </a:lnTo>
                <a:lnTo>
                  <a:pt x="862" y="15"/>
                </a:lnTo>
                <a:lnTo>
                  <a:pt x="867" y="11"/>
                </a:lnTo>
                <a:lnTo>
                  <a:pt x="873" y="8"/>
                </a:lnTo>
                <a:lnTo>
                  <a:pt x="880" y="5"/>
                </a:lnTo>
                <a:lnTo>
                  <a:pt x="886" y="3"/>
                </a:lnTo>
                <a:lnTo>
                  <a:pt x="893" y="1"/>
                </a:lnTo>
                <a:lnTo>
                  <a:pt x="900" y="0"/>
                </a:lnTo>
                <a:lnTo>
                  <a:pt x="907" y="0"/>
                </a:lnTo>
                <a:lnTo>
                  <a:pt x="914" y="0"/>
                </a:lnTo>
                <a:lnTo>
                  <a:pt x="920" y="1"/>
                </a:lnTo>
                <a:lnTo>
                  <a:pt x="927" y="3"/>
                </a:lnTo>
                <a:lnTo>
                  <a:pt x="934" y="5"/>
                </a:lnTo>
                <a:lnTo>
                  <a:pt x="939" y="8"/>
                </a:lnTo>
                <a:lnTo>
                  <a:pt x="945" y="11"/>
                </a:lnTo>
                <a:lnTo>
                  <a:pt x="951" y="15"/>
                </a:lnTo>
                <a:lnTo>
                  <a:pt x="956" y="21"/>
                </a:lnTo>
                <a:lnTo>
                  <a:pt x="961" y="25"/>
                </a:lnTo>
                <a:lnTo>
                  <a:pt x="965" y="31"/>
                </a:lnTo>
                <a:lnTo>
                  <a:pt x="968" y="38"/>
                </a:lnTo>
                <a:lnTo>
                  <a:pt x="971" y="44"/>
                </a:lnTo>
                <a:lnTo>
                  <a:pt x="973" y="51"/>
                </a:lnTo>
                <a:lnTo>
                  <a:pt x="975" y="59"/>
                </a:lnTo>
                <a:lnTo>
                  <a:pt x="976" y="66"/>
                </a:lnTo>
                <a:lnTo>
                  <a:pt x="976" y="75"/>
                </a:lnTo>
                <a:close/>
                <a:moveTo>
                  <a:pt x="1149" y="4"/>
                </a:moveTo>
                <a:lnTo>
                  <a:pt x="1149" y="27"/>
                </a:lnTo>
                <a:lnTo>
                  <a:pt x="1141" y="27"/>
                </a:lnTo>
                <a:lnTo>
                  <a:pt x="1140" y="27"/>
                </a:lnTo>
                <a:lnTo>
                  <a:pt x="1140" y="29"/>
                </a:lnTo>
                <a:lnTo>
                  <a:pt x="1140" y="122"/>
                </a:lnTo>
                <a:lnTo>
                  <a:pt x="1140" y="124"/>
                </a:lnTo>
                <a:lnTo>
                  <a:pt x="1141" y="125"/>
                </a:lnTo>
                <a:lnTo>
                  <a:pt x="1149" y="125"/>
                </a:lnTo>
                <a:lnTo>
                  <a:pt x="1149" y="148"/>
                </a:lnTo>
                <a:lnTo>
                  <a:pt x="1099" y="148"/>
                </a:lnTo>
                <a:lnTo>
                  <a:pt x="1099" y="125"/>
                </a:lnTo>
                <a:lnTo>
                  <a:pt x="1106" y="125"/>
                </a:lnTo>
                <a:lnTo>
                  <a:pt x="1108" y="124"/>
                </a:lnTo>
                <a:lnTo>
                  <a:pt x="1108" y="122"/>
                </a:lnTo>
                <a:lnTo>
                  <a:pt x="1108" y="35"/>
                </a:lnTo>
                <a:lnTo>
                  <a:pt x="1075" y="148"/>
                </a:lnTo>
                <a:lnTo>
                  <a:pt x="1054" y="148"/>
                </a:lnTo>
                <a:lnTo>
                  <a:pt x="1020" y="35"/>
                </a:lnTo>
                <a:lnTo>
                  <a:pt x="1020" y="122"/>
                </a:lnTo>
                <a:lnTo>
                  <a:pt x="1021" y="124"/>
                </a:lnTo>
                <a:lnTo>
                  <a:pt x="1023" y="125"/>
                </a:lnTo>
                <a:lnTo>
                  <a:pt x="1030" y="125"/>
                </a:lnTo>
                <a:lnTo>
                  <a:pt x="1030" y="148"/>
                </a:lnTo>
                <a:lnTo>
                  <a:pt x="980" y="148"/>
                </a:lnTo>
                <a:lnTo>
                  <a:pt x="980" y="125"/>
                </a:lnTo>
                <a:lnTo>
                  <a:pt x="989" y="125"/>
                </a:lnTo>
                <a:lnTo>
                  <a:pt x="990" y="124"/>
                </a:lnTo>
                <a:lnTo>
                  <a:pt x="990" y="122"/>
                </a:lnTo>
                <a:lnTo>
                  <a:pt x="990" y="29"/>
                </a:lnTo>
                <a:lnTo>
                  <a:pt x="990" y="27"/>
                </a:lnTo>
                <a:lnTo>
                  <a:pt x="989" y="27"/>
                </a:lnTo>
                <a:lnTo>
                  <a:pt x="980" y="27"/>
                </a:lnTo>
                <a:lnTo>
                  <a:pt x="980" y="4"/>
                </a:lnTo>
                <a:lnTo>
                  <a:pt x="1037" y="4"/>
                </a:lnTo>
                <a:lnTo>
                  <a:pt x="1064" y="103"/>
                </a:lnTo>
                <a:lnTo>
                  <a:pt x="1092" y="4"/>
                </a:lnTo>
                <a:lnTo>
                  <a:pt x="1149" y="4"/>
                </a:lnTo>
                <a:close/>
                <a:moveTo>
                  <a:pt x="1205" y="86"/>
                </a:moveTo>
                <a:lnTo>
                  <a:pt x="1235" y="86"/>
                </a:lnTo>
                <a:lnTo>
                  <a:pt x="1219" y="39"/>
                </a:lnTo>
                <a:lnTo>
                  <a:pt x="1205" y="86"/>
                </a:lnTo>
                <a:close/>
                <a:moveTo>
                  <a:pt x="1199" y="29"/>
                </a:moveTo>
                <a:lnTo>
                  <a:pt x="1199" y="27"/>
                </a:lnTo>
                <a:lnTo>
                  <a:pt x="1197" y="27"/>
                </a:lnTo>
                <a:lnTo>
                  <a:pt x="1188" y="27"/>
                </a:lnTo>
                <a:lnTo>
                  <a:pt x="1188" y="4"/>
                </a:lnTo>
                <a:lnTo>
                  <a:pt x="1240" y="4"/>
                </a:lnTo>
                <a:lnTo>
                  <a:pt x="1284" y="122"/>
                </a:lnTo>
                <a:lnTo>
                  <a:pt x="1286" y="124"/>
                </a:lnTo>
                <a:lnTo>
                  <a:pt x="1288" y="125"/>
                </a:lnTo>
                <a:lnTo>
                  <a:pt x="1295" y="125"/>
                </a:lnTo>
                <a:lnTo>
                  <a:pt x="1295" y="148"/>
                </a:lnTo>
                <a:lnTo>
                  <a:pt x="1239" y="148"/>
                </a:lnTo>
                <a:lnTo>
                  <a:pt x="1239" y="125"/>
                </a:lnTo>
                <a:lnTo>
                  <a:pt x="1246" y="125"/>
                </a:lnTo>
                <a:lnTo>
                  <a:pt x="1247" y="124"/>
                </a:lnTo>
                <a:lnTo>
                  <a:pt x="1247" y="122"/>
                </a:lnTo>
                <a:lnTo>
                  <a:pt x="1243" y="108"/>
                </a:lnTo>
                <a:lnTo>
                  <a:pt x="1197" y="108"/>
                </a:lnTo>
                <a:lnTo>
                  <a:pt x="1192" y="122"/>
                </a:lnTo>
                <a:lnTo>
                  <a:pt x="1192" y="124"/>
                </a:lnTo>
                <a:lnTo>
                  <a:pt x="1194" y="125"/>
                </a:lnTo>
                <a:lnTo>
                  <a:pt x="1201" y="125"/>
                </a:lnTo>
                <a:lnTo>
                  <a:pt x="1201" y="148"/>
                </a:lnTo>
                <a:lnTo>
                  <a:pt x="1154" y="148"/>
                </a:lnTo>
                <a:lnTo>
                  <a:pt x="1154" y="125"/>
                </a:lnTo>
                <a:lnTo>
                  <a:pt x="1161" y="125"/>
                </a:lnTo>
                <a:lnTo>
                  <a:pt x="1164" y="124"/>
                </a:lnTo>
                <a:lnTo>
                  <a:pt x="1166" y="122"/>
                </a:lnTo>
                <a:lnTo>
                  <a:pt x="1199" y="29"/>
                </a:lnTo>
                <a:close/>
                <a:moveTo>
                  <a:pt x="1409" y="148"/>
                </a:moveTo>
                <a:lnTo>
                  <a:pt x="1301" y="148"/>
                </a:lnTo>
                <a:lnTo>
                  <a:pt x="1301" y="125"/>
                </a:lnTo>
                <a:lnTo>
                  <a:pt x="1308" y="125"/>
                </a:lnTo>
                <a:lnTo>
                  <a:pt x="1311" y="124"/>
                </a:lnTo>
                <a:lnTo>
                  <a:pt x="1311" y="122"/>
                </a:lnTo>
                <a:lnTo>
                  <a:pt x="1311" y="29"/>
                </a:lnTo>
                <a:lnTo>
                  <a:pt x="1311" y="27"/>
                </a:lnTo>
                <a:lnTo>
                  <a:pt x="1308" y="27"/>
                </a:lnTo>
                <a:lnTo>
                  <a:pt x="1301" y="27"/>
                </a:lnTo>
                <a:lnTo>
                  <a:pt x="1301" y="4"/>
                </a:lnTo>
                <a:lnTo>
                  <a:pt x="1355" y="4"/>
                </a:lnTo>
                <a:lnTo>
                  <a:pt x="1355" y="27"/>
                </a:lnTo>
                <a:lnTo>
                  <a:pt x="1348" y="27"/>
                </a:lnTo>
                <a:lnTo>
                  <a:pt x="1345" y="27"/>
                </a:lnTo>
                <a:lnTo>
                  <a:pt x="1345" y="29"/>
                </a:lnTo>
                <a:lnTo>
                  <a:pt x="1345" y="124"/>
                </a:lnTo>
                <a:lnTo>
                  <a:pt x="1379" y="124"/>
                </a:lnTo>
                <a:lnTo>
                  <a:pt x="1383" y="124"/>
                </a:lnTo>
                <a:lnTo>
                  <a:pt x="1384" y="122"/>
                </a:lnTo>
                <a:lnTo>
                  <a:pt x="1386" y="121"/>
                </a:lnTo>
                <a:lnTo>
                  <a:pt x="1387" y="120"/>
                </a:lnTo>
                <a:lnTo>
                  <a:pt x="1387" y="115"/>
                </a:lnTo>
                <a:lnTo>
                  <a:pt x="1387" y="99"/>
                </a:lnTo>
                <a:lnTo>
                  <a:pt x="1409" y="99"/>
                </a:lnTo>
                <a:lnTo>
                  <a:pt x="1409" y="148"/>
                </a:lnTo>
                <a:close/>
                <a:moveTo>
                  <a:pt x="1464" y="86"/>
                </a:moveTo>
                <a:lnTo>
                  <a:pt x="1495" y="86"/>
                </a:lnTo>
                <a:lnTo>
                  <a:pt x="1479" y="39"/>
                </a:lnTo>
                <a:lnTo>
                  <a:pt x="1464" y="86"/>
                </a:lnTo>
                <a:close/>
                <a:moveTo>
                  <a:pt x="1458" y="29"/>
                </a:moveTo>
                <a:lnTo>
                  <a:pt x="1458" y="27"/>
                </a:lnTo>
                <a:lnTo>
                  <a:pt x="1457" y="27"/>
                </a:lnTo>
                <a:lnTo>
                  <a:pt x="1448" y="27"/>
                </a:lnTo>
                <a:lnTo>
                  <a:pt x="1448" y="4"/>
                </a:lnTo>
                <a:lnTo>
                  <a:pt x="1500" y="4"/>
                </a:lnTo>
                <a:lnTo>
                  <a:pt x="1544" y="122"/>
                </a:lnTo>
                <a:lnTo>
                  <a:pt x="1546" y="124"/>
                </a:lnTo>
                <a:lnTo>
                  <a:pt x="1547" y="125"/>
                </a:lnTo>
                <a:lnTo>
                  <a:pt x="1554" y="125"/>
                </a:lnTo>
                <a:lnTo>
                  <a:pt x="1554" y="148"/>
                </a:lnTo>
                <a:lnTo>
                  <a:pt x="1498" y="148"/>
                </a:lnTo>
                <a:lnTo>
                  <a:pt x="1498" y="125"/>
                </a:lnTo>
                <a:lnTo>
                  <a:pt x="1505" y="125"/>
                </a:lnTo>
                <a:lnTo>
                  <a:pt x="1507" y="124"/>
                </a:lnTo>
                <a:lnTo>
                  <a:pt x="1507" y="122"/>
                </a:lnTo>
                <a:lnTo>
                  <a:pt x="1502" y="108"/>
                </a:lnTo>
                <a:lnTo>
                  <a:pt x="1457" y="108"/>
                </a:lnTo>
                <a:lnTo>
                  <a:pt x="1452" y="122"/>
                </a:lnTo>
                <a:lnTo>
                  <a:pt x="1452" y="124"/>
                </a:lnTo>
                <a:lnTo>
                  <a:pt x="1454" y="125"/>
                </a:lnTo>
                <a:lnTo>
                  <a:pt x="1461" y="125"/>
                </a:lnTo>
                <a:lnTo>
                  <a:pt x="1461" y="148"/>
                </a:lnTo>
                <a:lnTo>
                  <a:pt x="1414" y="148"/>
                </a:lnTo>
                <a:lnTo>
                  <a:pt x="1414" y="125"/>
                </a:lnTo>
                <a:lnTo>
                  <a:pt x="1421" y="125"/>
                </a:lnTo>
                <a:lnTo>
                  <a:pt x="1424" y="124"/>
                </a:lnTo>
                <a:lnTo>
                  <a:pt x="1425" y="122"/>
                </a:lnTo>
                <a:lnTo>
                  <a:pt x="1458" y="29"/>
                </a:lnTo>
                <a:close/>
                <a:moveTo>
                  <a:pt x="1570" y="29"/>
                </a:moveTo>
                <a:lnTo>
                  <a:pt x="1570" y="27"/>
                </a:lnTo>
                <a:lnTo>
                  <a:pt x="1568" y="27"/>
                </a:lnTo>
                <a:lnTo>
                  <a:pt x="1561" y="27"/>
                </a:lnTo>
                <a:lnTo>
                  <a:pt x="1561" y="4"/>
                </a:lnTo>
                <a:lnTo>
                  <a:pt x="1615" y="4"/>
                </a:lnTo>
                <a:lnTo>
                  <a:pt x="1615" y="27"/>
                </a:lnTo>
                <a:lnTo>
                  <a:pt x="1606" y="27"/>
                </a:lnTo>
                <a:lnTo>
                  <a:pt x="1605" y="27"/>
                </a:lnTo>
                <a:lnTo>
                  <a:pt x="1605" y="29"/>
                </a:lnTo>
                <a:lnTo>
                  <a:pt x="1605" y="122"/>
                </a:lnTo>
                <a:lnTo>
                  <a:pt x="1605" y="124"/>
                </a:lnTo>
                <a:lnTo>
                  <a:pt x="1606" y="125"/>
                </a:lnTo>
                <a:lnTo>
                  <a:pt x="1615" y="125"/>
                </a:lnTo>
                <a:lnTo>
                  <a:pt x="1615" y="148"/>
                </a:lnTo>
                <a:lnTo>
                  <a:pt x="1561" y="148"/>
                </a:lnTo>
                <a:lnTo>
                  <a:pt x="1561" y="125"/>
                </a:lnTo>
                <a:lnTo>
                  <a:pt x="1568" y="125"/>
                </a:lnTo>
                <a:lnTo>
                  <a:pt x="1570" y="124"/>
                </a:lnTo>
                <a:lnTo>
                  <a:pt x="1570" y="122"/>
                </a:lnTo>
                <a:lnTo>
                  <a:pt x="1570" y="29"/>
                </a:lnTo>
                <a:close/>
                <a:moveTo>
                  <a:pt x="1752" y="148"/>
                </a:moveTo>
                <a:lnTo>
                  <a:pt x="1724" y="148"/>
                </a:lnTo>
                <a:lnTo>
                  <a:pt x="1663" y="46"/>
                </a:lnTo>
                <a:lnTo>
                  <a:pt x="1663" y="122"/>
                </a:lnTo>
                <a:lnTo>
                  <a:pt x="1663" y="124"/>
                </a:lnTo>
                <a:lnTo>
                  <a:pt x="1664" y="125"/>
                </a:lnTo>
                <a:lnTo>
                  <a:pt x="1671" y="125"/>
                </a:lnTo>
                <a:lnTo>
                  <a:pt x="1671" y="148"/>
                </a:lnTo>
                <a:lnTo>
                  <a:pt x="1622" y="148"/>
                </a:lnTo>
                <a:lnTo>
                  <a:pt x="1622" y="125"/>
                </a:lnTo>
                <a:lnTo>
                  <a:pt x="1629" y="125"/>
                </a:lnTo>
                <a:lnTo>
                  <a:pt x="1630" y="124"/>
                </a:lnTo>
                <a:lnTo>
                  <a:pt x="1630" y="122"/>
                </a:lnTo>
                <a:lnTo>
                  <a:pt x="1630" y="29"/>
                </a:lnTo>
                <a:lnTo>
                  <a:pt x="1630" y="27"/>
                </a:lnTo>
                <a:lnTo>
                  <a:pt x="1629" y="27"/>
                </a:lnTo>
                <a:lnTo>
                  <a:pt x="1622" y="27"/>
                </a:lnTo>
                <a:lnTo>
                  <a:pt x="1622" y="4"/>
                </a:lnTo>
                <a:lnTo>
                  <a:pt x="1666" y="4"/>
                </a:lnTo>
                <a:lnTo>
                  <a:pt x="1719" y="94"/>
                </a:lnTo>
                <a:lnTo>
                  <a:pt x="1719" y="29"/>
                </a:lnTo>
                <a:lnTo>
                  <a:pt x="1719" y="27"/>
                </a:lnTo>
                <a:lnTo>
                  <a:pt x="1718" y="27"/>
                </a:lnTo>
                <a:lnTo>
                  <a:pt x="1711" y="27"/>
                </a:lnTo>
                <a:lnTo>
                  <a:pt x="1711" y="4"/>
                </a:lnTo>
                <a:lnTo>
                  <a:pt x="1760" y="4"/>
                </a:lnTo>
                <a:lnTo>
                  <a:pt x="1760" y="27"/>
                </a:lnTo>
                <a:lnTo>
                  <a:pt x="1753" y="27"/>
                </a:lnTo>
                <a:lnTo>
                  <a:pt x="1752" y="27"/>
                </a:lnTo>
                <a:lnTo>
                  <a:pt x="1752" y="29"/>
                </a:lnTo>
                <a:lnTo>
                  <a:pt x="1752" y="148"/>
                </a:lnTo>
                <a:close/>
                <a:moveTo>
                  <a:pt x="1767" y="148"/>
                </a:moveTo>
                <a:lnTo>
                  <a:pt x="1767" y="125"/>
                </a:lnTo>
                <a:lnTo>
                  <a:pt x="1774" y="125"/>
                </a:lnTo>
                <a:lnTo>
                  <a:pt x="1777" y="124"/>
                </a:lnTo>
                <a:lnTo>
                  <a:pt x="1777" y="122"/>
                </a:lnTo>
                <a:lnTo>
                  <a:pt x="1777" y="29"/>
                </a:lnTo>
                <a:lnTo>
                  <a:pt x="1777" y="27"/>
                </a:lnTo>
                <a:lnTo>
                  <a:pt x="1774" y="27"/>
                </a:lnTo>
                <a:lnTo>
                  <a:pt x="1767" y="27"/>
                </a:lnTo>
                <a:lnTo>
                  <a:pt x="1767" y="4"/>
                </a:lnTo>
                <a:lnTo>
                  <a:pt x="1876" y="4"/>
                </a:lnTo>
                <a:lnTo>
                  <a:pt x="1876" y="46"/>
                </a:lnTo>
                <a:lnTo>
                  <a:pt x="1855" y="46"/>
                </a:lnTo>
                <a:lnTo>
                  <a:pt x="1855" y="32"/>
                </a:lnTo>
                <a:lnTo>
                  <a:pt x="1855" y="29"/>
                </a:lnTo>
                <a:lnTo>
                  <a:pt x="1855" y="28"/>
                </a:lnTo>
                <a:lnTo>
                  <a:pt x="1854" y="27"/>
                </a:lnTo>
                <a:lnTo>
                  <a:pt x="1851" y="27"/>
                </a:lnTo>
                <a:lnTo>
                  <a:pt x="1811" y="27"/>
                </a:lnTo>
                <a:lnTo>
                  <a:pt x="1811" y="63"/>
                </a:lnTo>
                <a:lnTo>
                  <a:pt x="1859" y="63"/>
                </a:lnTo>
                <a:lnTo>
                  <a:pt x="1859" y="86"/>
                </a:lnTo>
                <a:lnTo>
                  <a:pt x="1811" y="86"/>
                </a:lnTo>
                <a:lnTo>
                  <a:pt x="1811" y="124"/>
                </a:lnTo>
                <a:lnTo>
                  <a:pt x="1849" y="124"/>
                </a:lnTo>
                <a:lnTo>
                  <a:pt x="1852" y="124"/>
                </a:lnTo>
                <a:lnTo>
                  <a:pt x="1855" y="122"/>
                </a:lnTo>
                <a:lnTo>
                  <a:pt x="1856" y="121"/>
                </a:lnTo>
                <a:lnTo>
                  <a:pt x="1856" y="120"/>
                </a:lnTo>
                <a:lnTo>
                  <a:pt x="1858" y="115"/>
                </a:lnTo>
                <a:lnTo>
                  <a:pt x="1858" y="103"/>
                </a:lnTo>
                <a:lnTo>
                  <a:pt x="1879" y="103"/>
                </a:lnTo>
                <a:lnTo>
                  <a:pt x="1879" y="148"/>
                </a:lnTo>
                <a:lnTo>
                  <a:pt x="1767" y="148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8" name="Freeform 188">
            <a:extLst>
              <a:ext uri="{FF2B5EF4-FFF2-40B4-BE49-F238E27FC236}">
                <a16:creationId xmlns:a16="http://schemas.microsoft.com/office/drawing/2014/main" id="{45294B57-9BFB-4276-1371-98948491EB8E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494468" y="6335641"/>
            <a:ext cx="925109" cy="54000"/>
          </a:xfrm>
          <a:custGeom>
            <a:avLst/>
            <a:gdLst>
              <a:gd name="T0" fmla="*/ 2574 w 2605"/>
              <a:gd name="T1" fmla="*/ 142 h 152"/>
              <a:gd name="T2" fmla="*/ 80 w 2605"/>
              <a:gd name="T3" fmla="*/ 2 h 152"/>
              <a:gd name="T4" fmla="*/ 18 w 2605"/>
              <a:gd name="T5" fmla="*/ 21 h 152"/>
              <a:gd name="T6" fmla="*/ 94 w 2605"/>
              <a:gd name="T7" fmla="*/ 84 h 152"/>
              <a:gd name="T8" fmla="*/ 25 w 2605"/>
              <a:gd name="T9" fmla="*/ 146 h 152"/>
              <a:gd name="T10" fmla="*/ 77 w 2605"/>
              <a:gd name="T11" fmla="*/ 132 h 152"/>
              <a:gd name="T12" fmla="*/ 2 w 2605"/>
              <a:gd name="T13" fmla="*/ 57 h 152"/>
              <a:gd name="T14" fmla="*/ 73 w 2605"/>
              <a:gd name="T15" fmla="*/ 9 h 152"/>
              <a:gd name="T16" fmla="*/ 173 w 2605"/>
              <a:gd name="T17" fmla="*/ 149 h 152"/>
              <a:gd name="T18" fmla="*/ 241 w 2605"/>
              <a:gd name="T19" fmla="*/ 9 h 152"/>
              <a:gd name="T20" fmla="*/ 440 w 2605"/>
              <a:gd name="T21" fmla="*/ 0 h 152"/>
              <a:gd name="T22" fmla="*/ 507 w 2605"/>
              <a:gd name="T23" fmla="*/ 105 h 152"/>
              <a:gd name="T24" fmla="*/ 378 w 2605"/>
              <a:gd name="T25" fmla="*/ 114 h 152"/>
              <a:gd name="T26" fmla="*/ 429 w 2605"/>
              <a:gd name="T27" fmla="*/ 1 h 152"/>
              <a:gd name="T28" fmla="*/ 466 w 2605"/>
              <a:gd name="T29" fmla="*/ 136 h 152"/>
              <a:gd name="T30" fmla="*/ 422 w 2605"/>
              <a:gd name="T31" fmla="*/ 9 h 152"/>
              <a:gd name="T32" fmla="*/ 569 w 2605"/>
              <a:gd name="T33" fmla="*/ 149 h 152"/>
              <a:gd name="T34" fmla="*/ 577 w 2605"/>
              <a:gd name="T35" fmla="*/ 2 h 152"/>
              <a:gd name="T36" fmla="*/ 813 w 2605"/>
              <a:gd name="T37" fmla="*/ 2 h 152"/>
              <a:gd name="T38" fmla="*/ 750 w 2605"/>
              <a:gd name="T39" fmla="*/ 21 h 152"/>
              <a:gd name="T40" fmla="*/ 827 w 2605"/>
              <a:gd name="T41" fmla="*/ 91 h 152"/>
              <a:gd name="T42" fmla="*/ 751 w 2605"/>
              <a:gd name="T43" fmla="*/ 142 h 152"/>
              <a:gd name="T44" fmla="*/ 812 w 2605"/>
              <a:gd name="T45" fmla="*/ 126 h 152"/>
              <a:gd name="T46" fmla="*/ 734 w 2605"/>
              <a:gd name="T47" fmla="*/ 50 h 152"/>
              <a:gd name="T48" fmla="*/ 963 w 2605"/>
              <a:gd name="T49" fmla="*/ 149 h 152"/>
              <a:gd name="T50" fmla="*/ 914 w 2605"/>
              <a:gd name="T51" fmla="*/ 9 h 152"/>
              <a:gd name="T52" fmla="*/ 915 w 2605"/>
              <a:gd name="T53" fmla="*/ 84 h 152"/>
              <a:gd name="T54" fmla="*/ 963 w 2605"/>
              <a:gd name="T55" fmla="*/ 149 h 152"/>
              <a:gd name="T56" fmla="*/ 1066 w 2605"/>
              <a:gd name="T57" fmla="*/ 145 h 152"/>
              <a:gd name="T58" fmla="*/ 1114 w 2605"/>
              <a:gd name="T59" fmla="*/ 9 h 152"/>
              <a:gd name="T60" fmla="*/ 1052 w 2605"/>
              <a:gd name="T61" fmla="*/ 152 h 152"/>
              <a:gd name="T62" fmla="*/ 1175 w 2605"/>
              <a:gd name="T63" fmla="*/ 9 h 152"/>
              <a:gd name="T64" fmla="*/ 1223 w 2605"/>
              <a:gd name="T65" fmla="*/ 22 h 152"/>
              <a:gd name="T66" fmla="*/ 1254 w 2605"/>
              <a:gd name="T67" fmla="*/ 31 h 152"/>
              <a:gd name="T68" fmla="*/ 1207 w 2605"/>
              <a:gd name="T69" fmla="*/ 148 h 152"/>
              <a:gd name="T70" fmla="*/ 1340 w 2605"/>
              <a:gd name="T71" fmla="*/ 142 h 152"/>
              <a:gd name="T72" fmla="*/ 1384 w 2605"/>
              <a:gd name="T73" fmla="*/ 9 h 152"/>
              <a:gd name="T74" fmla="*/ 1385 w 2605"/>
              <a:gd name="T75" fmla="*/ 145 h 152"/>
              <a:gd name="T76" fmla="*/ 1296 w 2605"/>
              <a:gd name="T77" fmla="*/ 111 h 152"/>
              <a:gd name="T78" fmla="*/ 1439 w 2605"/>
              <a:gd name="T79" fmla="*/ 142 h 152"/>
              <a:gd name="T80" fmla="*/ 1539 w 2605"/>
              <a:gd name="T81" fmla="*/ 12 h 152"/>
              <a:gd name="T82" fmla="*/ 1715 w 2605"/>
              <a:gd name="T83" fmla="*/ 35 h 152"/>
              <a:gd name="T84" fmla="*/ 1657 w 2605"/>
              <a:gd name="T85" fmla="*/ 39 h 152"/>
              <a:gd name="T86" fmla="*/ 1730 w 2605"/>
              <a:gd name="T87" fmla="*/ 119 h 152"/>
              <a:gd name="T88" fmla="*/ 1644 w 2605"/>
              <a:gd name="T89" fmla="*/ 108 h 152"/>
              <a:gd name="T90" fmla="*/ 1716 w 2605"/>
              <a:gd name="T91" fmla="*/ 108 h 152"/>
              <a:gd name="T92" fmla="*/ 1641 w 2605"/>
              <a:gd name="T93" fmla="*/ 26 h 152"/>
              <a:gd name="T94" fmla="*/ 1781 w 2605"/>
              <a:gd name="T95" fmla="*/ 149 h 152"/>
              <a:gd name="T96" fmla="*/ 1767 w 2605"/>
              <a:gd name="T97" fmla="*/ 124 h 152"/>
              <a:gd name="T98" fmla="*/ 1925 w 2605"/>
              <a:gd name="T99" fmla="*/ 142 h 152"/>
              <a:gd name="T100" fmla="*/ 1880 w 2605"/>
              <a:gd name="T101" fmla="*/ 2 h 152"/>
              <a:gd name="T102" fmla="*/ 2000 w 2605"/>
              <a:gd name="T103" fmla="*/ 15 h 152"/>
              <a:gd name="T104" fmla="*/ 2169 w 2605"/>
              <a:gd name="T105" fmla="*/ 95 h 152"/>
              <a:gd name="T106" fmla="*/ 2040 w 2605"/>
              <a:gd name="T107" fmla="*/ 114 h 152"/>
              <a:gd name="T108" fmla="*/ 2090 w 2605"/>
              <a:gd name="T109" fmla="*/ 1 h 152"/>
              <a:gd name="T110" fmla="*/ 2127 w 2605"/>
              <a:gd name="T111" fmla="*/ 136 h 152"/>
              <a:gd name="T112" fmla="*/ 2090 w 2605"/>
              <a:gd name="T113" fmla="*/ 7 h 152"/>
              <a:gd name="T114" fmla="*/ 2247 w 2605"/>
              <a:gd name="T115" fmla="*/ 149 h 152"/>
              <a:gd name="T116" fmla="*/ 2201 w 2605"/>
              <a:gd name="T117" fmla="*/ 129 h 152"/>
              <a:gd name="T118" fmla="*/ 2357 w 2605"/>
              <a:gd name="T119" fmla="*/ 142 h 152"/>
              <a:gd name="T120" fmla="*/ 2376 w 2605"/>
              <a:gd name="T121" fmla="*/ 142 h 1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605" h="152">
                <a:moveTo>
                  <a:pt x="2473" y="50"/>
                </a:moveTo>
                <a:lnTo>
                  <a:pt x="2476" y="2"/>
                </a:lnTo>
                <a:lnTo>
                  <a:pt x="2602" y="2"/>
                </a:lnTo>
                <a:lnTo>
                  <a:pt x="2605" y="50"/>
                </a:lnTo>
                <a:lnTo>
                  <a:pt x="2599" y="50"/>
                </a:lnTo>
                <a:lnTo>
                  <a:pt x="2595" y="38"/>
                </a:lnTo>
                <a:lnTo>
                  <a:pt x="2593" y="32"/>
                </a:lnTo>
                <a:lnTo>
                  <a:pt x="2592" y="28"/>
                </a:lnTo>
                <a:lnTo>
                  <a:pt x="2589" y="22"/>
                </a:lnTo>
                <a:lnTo>
                  <a:pt x="2586" y="19"/>
                </a:lnTo>
                <a:lnTo>
                  <a:pt x="2582" y="15"/>
                </a:lnTo>
                <a:lnTo>
                  <a:pt x="2579" y="12"/>
                </a:lnTo>
                <a:lnTo>
                  <a:pt x="2575" y="11"/>
                </a:lnTo>
                <a:lnTo>
                  <a:pt x="2569" y="9"/>
                </a:lnTo>
                <a:lnTo>
                  <a:pt x="2564" y="9"/>
                </a:lnTo>
                <a:lnTo>
                  <a:pt x="2557" y="9"/>
                </a:lnTo>
                <a:lnTo>
                  <a:pt x="2557" y="142"/>
                </a:lnTo>
                <a:lnTo>
                  <a:pt x="2574" y="142"/>
                </a:lnTo>
                <a:lnTo>
                  <a:pt x="2574" y="149"/>
                </a:lnTo>
                <a:lnTo>
                  <a:pt x="2504" y="149"/>
                </a:lnTo>
                <a:lnTo>
                  <a:pt x="2504" y="142"/>
                </a:lnTo>
                <a:lnTo>
                  <a:pt x="2521" y="142"/>
                </a:lnTo>
                <a:lnTo>
                  <a:pt x="2521" y="9"/>
                </a:lnTo>
                <a:lnTo>
                  <a:pt x="2514" y="9"/>
                </a:lnTo>
                <a:lnTo>
                  <a:pt x="2509" y="9"/>
                </a:lnTo>
                <a:lnTo>
                  <a:pt x="2504" y="11"/>
                </a:lnTo>
                <a:lnTo>
                  <a:pt x="2500" y="12"/>
                </a:lnTo>
                <a:lnTo>
                  <a:pt x="2496" y="15"/>
                </a:lnTo>
                <a:lnTo>
                  <a:pt x="2492" y="19"/>
                </a:lnTo>
                <a:lnTo>
                  <a:pt x="2489" y="22"/>
                </a:lnTo>
                <a:lnTo>
                  <a:pt x="2487" y="28"/>
                </a:lnTo>
                <a:lnTo>
                  <a:pt x="2483" y="38"/>
                </a:lnTo>
                <a:lnTo>
                  <a:pt x="2479" y="50"/>
                </a:lnTo>
                <a:lnTo>
                  <a:pt x="2473" y="50"/>
                </a:lnTo>
                <a:close/>
                <a:moveTo>
                  <a:pt x="73" y="9"/>
                </a:moveTo>
                <a:lnTo>
                  <a:pt x="80" y="2"/>
                </a:lnTo>
                <a:lnTo>
                  <a:pt x="87" y="2"/>
                </a:lnTo>
                <a:lnTo>
                  <a:pt x="87" y="42"/>
                </a:lnTo>
                <a:lnTo>
                  <a:pt x="80" y="42"/>
                </a:lnTo>
                <a:lnTo>
                  <a:pt x="79" y="35"/>
                </a:lnTo>
                <a:lnTo>
                  <a:pt x="76" y="28"/>
                </a:lnTo>
                <a:lnTo>
                  <a:pt x="72" y="22"/>
                </a:lnTo>
                <a:lnTo>
                  <a:pt x="70" y="19"/>
                </a:lnTo>
                <a:lnTo>
                  <a:pt x="67" y="16"/>
                </a:lnTo>
                <a:lnTo>
                  <a:pt x="62" y="12"/>
                </a:lnTo>
                <a:lnTo>
                  <a:pt x="56" y="9"/>
                </a:lnTo>
                <a:lnTo>
                  <a:pt x="50" y="7"/>
                </a:lnTo>
                <a:lnTo>
                  <a:pt x="43" y="5"/>
                </a:lnTo>
                <a:lnTo>
                  <a:pt x="38" y="7"/>
                </a:lnTo>
                <a:lnTo>
                  <a:pt x="32" y="8"/>
                </a:lnTo>
                <a:lnTo>
                  <a:pt x="25" y="11"/>
                </a:lnTo>
                <a:lnTo>
                  <a:pt x="24" y="14"/>
                </a:lnTo>
                <a:lnTo>
                  <a:pt x="21" y="15"/>
                </a:lnTo>
                <a:lnTo>
                  <a:pt x="18" y="21"/>
                </a:lnTo>
                <a:lnTo>
                  <a:pt x="16" y="28"/>
                </a:lnTo>
                <a:lnTo>
                  <a:pt x="16" y="32"/>
                </a:lnTo>
                <a:lnTo>
                  <a:pt x="18" y="35"/>
                </a:lnTo>
                <a:lnTo>
                  <a:pt x="19" y="39"/>
                </a:lnTo>
                <a:lnTo>
                  <a:pt x="22" y="40"/>
                </a:lnTo>
                <a:lnTo>
                  <a:pt x="25" y="42"/>
                </a:lnTo>
                <a:lnTo>
                  <a:pt x="28" y="45"/>
                </a:lnTo>
                <a:lnTo>
                  <a:pt x="32" y="45"/>
                </a:lnTo>
                <a:lnTo>
                  <a:pt x="35" y="46"/>
                </a:lnTo>
                <a:lnTo>
                  <a:pt x="55" y="52"/>
                </a:lnTo>
                <a:lnTo>
                  <a:pt x="64" y="54"/>
                </a:lnTo>
                <a:lnTo>
                  <a:pt x="73" y="57"/>
                </a:lnTo>
                <a:lnTo>
                  <a:pt x="77" y="60"/>
                </a:lnTo>
                <a:lnTo>
                  <a:pt x="81" y="63"/>
                </a:lnTo>
                <a:lnTo>
                  <a:pt x="86" y="67"/>
                </a:lnTo>
                <a:lnTo>
                  <a:pt x="89" y="71"/>
                </a:lnTo>
                <a:lnTo>
                  <a:pt x="91" y="77"/>
                </a:lnTo>
                <a:lnTo>
                  <a:pt x="94" y="84"/>
                </a:lnTo>
                <a:lnTo>
                  <a:pt x="96" y="91"/>
                </a:lnTo>
                <a:lnTo>
                  <a:pt x="96" y="100"/>
                </a:lnTo>
                <a:lnTo>
                  <a:pt x="96" y="107"/>
                </a:lnTo>
                <a:lnTo>
                  <a:pt x="94" y="112"/>
                </a:lnTo>
                <a:lnTo>
                  <a:pt x="93" y="119"/>
                </a:lnTo>
                <a:lnTo>
                  <a:pt x="90" y="125"/>
                </a:lnTo>
                <a:lnTo>
                  <a:pt x="87" y="131"/>
                </a:lnTo>
                <a:lnTo>
                  <a:pt x="84" y="136"/>
                </a:lnTo>
                <a:lnTo>
                  <a:pt x="80" y="140"/>
                </a:lnTo>
                <a:lnTo>
                  <a:pt x="74" y="145"/>
                </a:lnTo>
                <a:lnTo>
                  <a:pt x="69" y="148"/>
                </a:lnTo>
                <a:lnTo>
                  <a:pt x="62" y="150"/>
                </a:lnTo>
                <a:lnTo>
                  <a:pt x="55" y="152"/>
                </a:lnTo>
                <a:lnTo>
                  <a:pt x="46" y="152"/>
                </a:lnTo>
                <a:lnTo>
                  <a:pt x="43" y="152"/>
                </a:lnTo>
                <a:lnTo>
                  <a:pt x="39" y="152"/>
                </a:lnTo>
                <a:lnTo>
                  <a:pt x="32" y="150"/>
                </a:lnTo>
                <a:lnTo>
                  <a:pt x="25" y="146"/>
                </a:lnTo>
                <a:lnTo>
                  <a:pt x="18" y="142"/>
                </a:lnTo>
                <a:lnTo>
                  <a:pt x="8" y="150"/>
                </a:lnTo>
                <a:lnTo>
                  <a:pt x="0" y="150"/>
                </a:lnTo>
                <a:lnTo>
                  <a:pt x="0" y="108"/>
                </a:lnTo>
                <a:lnTo>
                  <a:pt x="8" y="108"/>
                </a:lnTo>
                <a:lnTo>
                  <a:pt x="9" y="115"/>
                </a:lnTo>
                <a:lnTo>
                  <a:pt x="14" y="122"/>
                </a:lnTo>
                <a:lnTo>
                  <a:pt x="16" y="128"/>
                </a:lnTo>
                <a:lnTo>
                  <a:pt x="22" y="135"/>
                </a:lnTo>
                <a:lnTo>
                  <a:pt x="28" y="139"/>
                </a:lnTo>
                <a:lnTo>
                  <a:pt x="33" y="142"/>
                </a:lnTo>
                <a:lnTo>
                  <a:pt x="40" y="145"/>
                </a:lnTo>
                <a:lnTo>
                  <a:pt x="48" y="146"/>
                </a:lnTo>
                <a:lnTo>
                  <a:pt x="56" y="145"/>
                </a:lnTo>
                <a:lnTo>
                  <a:pt x="63" y="143"/>
                </a:lnTo>
                <a:lnTo>
                  <a:pt x="69" y="140"/>
                </a:lnTo>
                <a:lnTo>
                  <a:pt x="73" y="136"/>
                </a:lnTo>
                <a:lnTo>
                  <a:pt x="77" y="132"/>
                </a:lnTo>
                <a:lnTo>
                  <a:pt x="79" y="126"/>
                </a:lnTo>
                <a:lnTo>
                  <a:pt x="80" y="122"/>
                </a:lnTo>
                <a:lnTo>
                  <a:pt x="81" y="117"/>
                </a:lnTo>
                <a:lnTo>
                  <a:pt x="80" y="112"/>
                </a:lnTo>
                <a:lnTo>
                  <a:pt x="80" y="108"/>
                </a:lnTo>
                <a:lnTo>
                  <a:pt x="77" y="105"/>
                </a:lnTo>
                <a:lnTo>
                  <a:pt x="76" y="102"/>
                </a:lnTo>
                <a:lnTo>
                  <a:pt x="69" y="98"/>
                </a:lnTo>
                <a:lnTo>
                  <a:pt x="60" y="95"/>
                </a:lnTo>
                <a:lnTo>
                  <a:pt x="40" y="90"/>
                </a:lnTo>
                <a:lnTo>
                  <a:pt x="36" y="88"/>
                </a:lnTo>
                <a:lnTo>
                  <a:pt x="31" y="87"/>
                </a:lnTo>
                <a:lnTo>
                  <a:pt x="21" y="83"/>
                </a:lnTo>
                <a:lnTo>
                  <a:pt x="16" y="80"/>
                </a:lnTo>
                <a:lnTo>
                  <a:pt x="14" y="77"/>
                </a:lnTo>
                <a:lnTo>
                  <a:pt x="7" y="69"/>
                </a:lnTo>
                <a:lnTo>
                  <a:pt x="4" y="64"/>
                </a:lnTo>
                <a:lnTo>
                  <a:pt x="2" y="57"/>
                </a:lnTo>
                <a:lnTo>
                  <a:pt x="1" y="50"/>
                </a:lnTo>
                <a:lnTo>
                  <a:pt x="1" y="43"/>
                </a:lnTo>
                <a:lnTo>
                  <a:pt x="1" y="39"/>
                </a:lnTo>
                <a:lnTo>
                  <a:pt x="1" y="33"/>
                </a:lnTo>
                <a:lnTo>
                  <a:pt x="4" y="26"/>
                </a:lnTo>
                <a:lnTo>
                  <a:pt x="8" y="18"/>
                </a:lnTo>
                <a:lnTo>
                  <a:pt x="11" y="15"/>
                </a:lnTo>
                <a:lnTo>
                  <a:pt x="14" y="12"/>
                </a:lnTo>
                <a:lnTo>
                  <a:pt x="16" y="9"/>
                </a:lnTo>
                <a:lnTo>
                  <a:pt x="19" y="7"/>
                </a:lnTo>
                <a:lnTo>
                  <a:pt x="28" y="2"/>
                </a:lnTo>
                <a:lnTo>
                  <a:pt x="35" y="0"/>
                </a:lnTo>
                <a:lnTo>
                  <a:pt x="45" y="0"/>
                </a:lnTo>
                <a:lnTo>
                  <a:pt x="52" y="0"/>
                </a:lnTo>
                <a:lnTo>
                  <a:pt x="55" y="1"/>
                </a:lnTo>
                <a:lnTo>
                  <a:pt x="59" y="2"/>
                </a:lnTo>
                <a:lnTo>
                  <a:pt x="66" y="5"/>
                </a:lnTo>
                <a:lnTo>
                  <a:pt x="73" y="9"/>
                </a:lnTo>
                <a:close/>
                <a:moveTo>
                  <a:pt x="158" y="47"/>
                </a:moveTo>
                <a:lnTo>
                  <a:pt x="138" y="101"/>
                </a:lnTo>
                <a:lnTo>
                  <a:pt x="176" y="101"/>
                </a:lnTo>
                <a:lnTo>
                  <a:pt x="158" y="47"/>
                </a:lnTo>
                <a:close/>
                <a:moveTo>
                  <a:pt x="145" y="149"/>
                </a:moveTo>
                <a:lnTo>
                  <a:pt x="101" y="149"/>
                </a:lnTo>
                <a:lnTo>
                  <a:pt x="101" y="142"/>
                </a:lnTo>
                <a:lnTo>
                  <a:pt x="105" y="142"/>
                </a:lnTo>
                <a:lnTo>
                  <a:pt x="111" y="142"/>
                </a:lnTo>
                <a:lnTo>
                  <a:pt x="115" y="139"/>
                </a:lnTo>
                <a:lnTo>
                  <a:pt x="117" y="138"/>
                </a:lnTo>
                <a:lnTo>
                  <a:pt x="118" y="136"/>
                </a:lnTo>
                <a:lnTo>
                  <a:pt x="168" y="0"/>
                </a:lnTo>
                <a:lnTo>
                  <a:pt x="175" y="0"/>
                </a:lnTo>
                <a:lnTo>
                  <a:pt x="227" y="142"/>
                </a:lnTo>
                <a:lnTo>
                  <a:pt x="240" y="142"/>
                </a:lnTo>
                <a:lnTo>
                  <a:pt x="240" y="149"/>
                </a:lnTo>
                <a:lnTo>
                  <a:pt x="173" y="149"/>
                </a:lnTo>
                <a:lnTo>
                  <a:pt x="173" y="142"/>
                </a:lnTo>
                <a:lnTo>
                  <a:pt x="190" y="142"/>
                </a:lnTo>
                <a:lnTo>
                  <a:pt x="179" y="108"/>
                </a:lnTo>
                <a:lnTo>
                  <a:pt x="135" y="108"/>
                </a:lnTo>
                <a:lnTo>
                  <a:pt x="129" y="124"/>
                </a:lnTo>
                <a:lnTo>
                  <a:pt x="127" y="133"/>
                </a:lnTo>
                <a:lnTo>
                  <a:pt x="125" y="139"/>
                </a:lnTo>
                <a:lnTo>
                  <a:pt x="127" y="140"/>
                </a:lnTo>
                <a:lnTo>
                  <a:pt x="129" y="142"/>
                </a:lnTo>
                <a:lnTo>
                  <a:pt x="138" y="142"/>
                </a:lnTo>
                <a:lnTo>
                  <a:pt x="145" y="142"/>
                </a:lnTo>
                <a:lnTo>
                  <a:pt x="145" y="149"/>
                </a:lnTo>
                <a:close/>
                <a:moveTo>
                  <a:pt x="357" y="149"/>
                </a:moveTo>
                <a:lnTo>
                  <a:pt x="241" y="149"/>
                </a:lnTo>
                <a:lnTo>
                  <a:pt x="241" y="142"/>
                </a:lnTo>
                <a:lnTo>
                  <a:pt x="255" y="142"/>
                </a:lnTo>
                <a:lnTo>
                  <a:pt x="255" y="9"/>
                </a:lnTo>
                <a:lnTo>
                  <a:pt x="241" y="9"/>
                </a:lnTo>
                <a:lnTo>
                  <a:pt x="241" y="2"/>
                </a:lnTo>
                <a:lnTo>
                  <a:pt x="309" y="2"/>
                </a:lnTo>
                <a:lnTo>
                  <a:pt x="309" y="9"/>
                </a:lnTo>
                <a:lnTo>
                  <a:pt x="291" y="9"/>
                </a:lnTo>
                <a:lnTo>
                  <a:pt x="291" y="142"/>
                </a:lnTo>
                <a:lnTo>
                  <a:pt x="313" y="142"/>
                </a:lnTo>
                <a:lnTo>
                  <a:pt x="319" y="142"/>
                </a:lnTo>
                <a:lnTo>
                  <a:pt x="324" y="140"/>
                </a:lnTo>
                <a:lnTo>
                  <a:pt x="329" y="139"/>
                </a:lnTo>
                <a:lnTo>
                  <a:pt x="333" y="136"/>
                </a:lnTo>
                <a:lnTo>
                  <a:pt x="340" y="129"/>
                </a:lnTo>
                <a:lnTo>
                  <a:pt x="343" y="125"/>
                </a:lnTo>
                <a:lnTo>
                  <a:pt x="344" y="121"/>
                </a:lnTo>
                <a:lnTo>
                  <a:pt x="348" y="111"/>
                </a:lnTo>
                <a:lnTo>
                  <a:pt x="353" y="101"/>
                </a:lnTo>
                <a:lnTo>
                  <a:pt x="358" y="101"/>
                </a:lnTo>
                <a:lnTo>
                  <a:pt x="357" y="149"/>
                </a:lnTo>
                <a:close/>
                <a:moveTo>
                  <a:pt x="440" y="0"/>
                </a:moveTo>
                <a:lnTo>
                  <a:pt x="452" y="1"/>
                </a:lnTo>
                <a:lnTo>
                  <a:pt x="457" y="2"/>
                </a:lnTo>
                <a:lnTo>
                  <a:pt x="463" y="4"/>
                </a:lnTo>
                <a:lnTo>
                  <a:pt x="469" y="7"/>
                </a:lnTo>
                <a:lnTo>
                  <a:pt x="474" y="9"/>
                </a:lnTo>
                <a:lnTo>
                  <a:pt x="480" y="14"/>
                </a:lnTo>
                <a:lnTo>
                  <a:pt x="485" y="18"/>
                </a:lnTo>
                <a:lnTo>
                  <a:pt x="491" y="23"/>
                </a:lnTo>
                <a:lnTo>
                  <a:pt x="497" y="29"/>
                </a:lnTo>
                <a:lnTo>
                  <a:pt x="501" y="35"/>
                </a:lnTo>
                <a:lnTo>
                  <a:pt x="504" y="42"/>
                </a:lnTo>
                <a:lnTo>
                  <a:pt x="507" y="49"/>
                </a:lnTo>
                <a:lnTo>
                  <a:pt x="510" y="57"/>
                </a:lnTo>
                <a:lnTo>
                  <a:pt x="511" y="66"/>
                </a:lnTo>
                <a:lnTo>
                  <a:pt x="511" y="74"/>
                </a:lnTo>
                <a:lnTo>
                  <a:pt x="511" y="86"/>
                </a:lnTo>
                <a:lnTo>
                  <a:pt x="510" y="95"/>
                </a:lnTo>
                <a:lnTo>
                  <a:pt x="507" y="105"/>
                </a:lnTo>
                <a:lnTo>
                  <a:pt x="502" y="114"/>
                </a:lnTo>
                <a:lnTo>
                  <a:pt x="497" y="122"/>
                </a:lnTo>
                <a:lnTo>
                  <a:pt x="491" y="129"/>
                </a:lnTo>
                <a:lnTo>
                  <a:pt x="484" y="136"/>
                </a:lnTo>
                <a:lnTo>
                  <a:pt x="477" y="142"/>
                </a:lnTo>
                <a:lnTo>
                  <a:pt x="469" y="146"/>
                </a:lnTo>
                <a:lnTo>
                  <a:pt x="460" y="149"/>
                </a:lnTo>
                <a:lnTo>
                  <a:pt x="450" y="152"/>
                </a:lnTo>
                <a:lnTo>
                  <a:pt x="440" y="152"/>
                </a:lnTo>
                <a:lnTo>
                  <a:pt x="430" y="152"/>
                </a:lnTo>
                <a:lnTo>
                  <a:pt x="421" y="149"/>
                </a:lnTo>
                <a:lnTo>
                  <a:pt x="412" y="146"/>
                </a:lnTo>
                <a:lnTo>
                  <a:pt x="404" y="142"/>
                </a:lnTo>
                <a:lnTo>
                  <a:pt x="399" y="139"/>
                </a:lnTo>
                <a:lnTo>
                  <a:pt x="396" y="136"/>
                </a:lnTo>
                <a:lnTo>
                  <a:pt x="389" y="129"/>
                </a:lnTo>
                <a:lnTo>
                  <a:pt x="384" y="122"/>
                </a:lnTo>
                <a:lnTo>
                  <a:pt x="378" y="114"/>
                </a:lnTo>
                <a:lnTo>
                  <a:pt x="374" y="105"/>
                </a:lnTo>
                <a:lnTo>
                  <a:pt x="371" y="95"/>
                </a:lnTo>
                <a:lnTo>
                  <a:pt x="370" y="86"/>
                </a:lnTo>
                <a:lnTo>
                  <a:pt x="368" y="74"/>
                </a:lnTo>
                <a:lnTo>
                  <a:pt x="370" y="66"/>
                </a:lnTo>
                <a:lnTo>
                  <a:pt x="371" y="57"/>
                </a:lnTo>
                <a:lnTo>
                  <a:pt x="372" y="49"/>
                </a:lnTo>
                <a:lnTo>
                  <a:pt x="375" y="42"/>
                </a:lnTo>
                <a:lnTo>
                  <a:pt x="380" y="35"/>
                </a:lnTo>
                <a:lnTo>
                  <a:pt x="384" y="29"/>
                </a:lnTo>
                <a:lnTo>
                  <a:pt x="389" y="23"/>
                </a:lnTo>
                <a:lnTo>
                  <a:pt x="394" y="18"/>
                </a:lnTo>
                <a:lnTo>
                  <a:pt x="399" y="14"/>
                </a:lnTo>
                <a:lnTo>
                  <a:pt x="405" y="9"/>
                </a:lnTo>
                <a:lnTo>
                  <a:pt x="412" y="7"/>
                </a:lnTo>
                <a:lnTo>
                  <a:pt x="418" y="4"/>
                </a:lnTo>
                <a:lnTo>
                  <a:pt x="423" y="2"/>
                </a:lnTo>
                <a:lnTo>
                  <a:pt x="429" y="1"/>
                </a:lnTo>
                <a:lnTo>
                  <a:pt x="440" y="0"/>
                </a:lnTo>
                <a:close/>
                <a:moveTo>
                  <a:pt x="411" y="54"/>
                </a:moveTo>
                <a:lnTo>
                  <a:pt x="411" y="91"/>
                </a:lnTo>
                <a:lnTo>
                  <a:pt x="411" y="111"/>
                </a:lnTo>
                <a:lnTo>
                  <a:pt x="412" y="125"/>
                </a:lnTo>
                <a:lnTo>
                  <a:pt x="412" y="131"/>
                </a:lnTo>
                <a:lnTo>
                  <a:pt x="415" y="136"/>
                </a:lnTo>
                <a:lnTo>
                  <a:pt x="416" y="139"/>
                </a:lnTo>
                <a:lnTo>
                  <a:pt x="419" y="142"/>
                </a:lnTo>
                <a:lnTo>
                  <a:pt x="423" y="143"/>
                </a:lnTo>
                <a:lnTo>
                  <a:pt x="428" y="145"/>
                </a:lnTo>
                <a:lnTo>
                  <a:pt x="433" y="146"/>
                </a:lnTo>
                <a:lnTo>
                  <a:pt x="440" y="146"/>
                </a:lnTo>
                <a:lnTo>
                  <a:pt x="452" y="145"/>
                </a:lnTo>
                <a:lnTo>
                  <a:pt x="457" y="143"/>
                </a:lnTo>
                <a:lnTo>
                  <a:pt x="460" y="142"/>
                </a:lnTo>
                <a:lnTo>
                  <a:pt x="463" y="139"/>
                </a:lnTo>
                <a:lnTo>
                  <a:pt x="466" y="136"/>
                </a:lnTo>
                <a:lnTo>
                  <a:pt x="467" y="131"/>
                </a:lnTo>
                <a:lnTo>
                  <a:pt x="469" y="125"/>
                </a:lnTo>
                <a:lnTo>
                  <a:pt x="470" y="111"/>
                </a:lnTo>
                <a:lnTo>
                  <a:pt x="470" y="91"/>
                </a:lnTo>
                <a:lnTo>
                  <a:pt x="470" y="54"/>
                </a:lnTo>
                <a:lnTo>
                  <a:pt x="470" y="38"/>
                </a:lnTo>
                <a:lnTo>
                  <a:pt x="469" y="31"/>
                </a:lnTo>
                <a:lnTo>
                  <a:pt x="467" y="23"/>
                </a:lnTo>
                <a:lnTo>
                  <a:pt x="466" y="19"/>
                </a:lnTo>
                <a:lnTo>
                  <a:pt x="464" y="15"/>
                </a:lnTo>
                <a:lnTo>
                  <a:pt x="461" y="12"/>
                </a:lnTo>
                <a:lnTo>
                  <a:pt x="459" y="9"/>
                </a:lnTo>
                <a:lnTo>
                  <a:pt x="454" y="8"/>
                </a:lnTo>
                <a:lnTo>
                  <a:pt x="450" y="7"/>
                </a:lnTo>
                <a:lnTo>
                  <a:pt x="446" y="7"/>
                </a:lnTo>
                <a:lnTo>
                  <a:pt x="440" y="5"/>
                </a:lnTo>
                <a:lnTo>
                  <a:pt x="430" y="7"/>
                </a:lnTo>
                <a:lnTo>
                  <a:pt x="422" y="9"/>
                </a:lnTo>
                <a:lnTo>
                  <a:pt x="419" y="12"/>
                </a:lnTo>
                <a:lnTo>
                  <a:pt x="416" y="15"/>
                </a:lnTo>
                <a:lnTo>
                  <a:pt x="415" y="19"/>
                </a:lnTo>
                <a:lnTo>
                  <a:pt x="412" y="23"/>
                </a:lnTo>
                <a:lnTo>
                  <a:pt x="412" y="31"/>
                </a:lnTo>
                <a:lnTo>
                  <a:pt x="411" y="38"/>
                </a:lnTo>
                <a:lnTo>
                  <a:pt x="411" y="54"/>
                </a:lnTo>
                <a:close/>
                <a:moveTo>
                  <a:pt x="642" y="15"/>
                </a:moveTo>
                <a:lnTo>
                  <a:pt x="642" y="152"/>
                </a:lnTo>
                <a:lnTo>
                  <a:pt x="638" y="152"/>
                </a:lnTo>
                <a:lnTo>
                  <a:pt x="549" y="22"/>
                </a:lnTo>
                <a:lnTo>
                  <a:pt x="549" y="135"/>
                </a:lnTo>
                <a:lnTo>
                  <a:pt x="549" y="138"/>
                </a:lnTo>
                <a:lnTo>
                  <a:pt x="550" y="140"/>
                </a:lnTo>
                <a:lnTo>
                  <a:pt x="553" y="142"/>
                </a:lnTo>
                <a:lnTo>
                  <a:pt x="558" y="142"/>
                </a:lnTo>
                <a:lnTo>
                  <a:pt x="569" y="142"/>
                </a:lnTo>
                <a:lnTo>
                  <a:pt x="569" y="149"/>
                </a:lnTo>
                <a:lnTo>
                  <a:pt x="522" y="149"/>
                </a:lnTo>
                <a:lnTo>
                  <a:pt x="522" y="142"/>
                </a:lnTo>
                <a:lnTo>
                  <a:pt x="534" y="142"/>
                </a:lnTo>
                <a:lnTo>
                  <a:pt x="535" y="142"/>
                </a:lnTo>
                <a:lnTo>
                  <a:pt x="538" y="142"/>
                </a:lnTo>
                <a:lnTo>
                  <a:pt x="538" y="140"/>
                </a:lnTo>
                <a:lnTo>
                  <a:pt x="539" y="139"/>
                </a:lnTo>
                <a:lnTo>
                  <a:pt x="541" y="135"/>
                </a:lnTo>
                <a:lnTo>
                  <a:pt x="541" y="131"/>
                </a:lnTo>
                <a:lnTo>
                  <a:pt x="541" y="22"/>
                </a:lnTo>
                <a:lnTo>
                  <a:pt x="541" y="16"/>
                </a:lnTo>
                <a:lnTo>
                  <a:pt x="539" y="12"/>
                </a:lnTo>
                <a:lnTo>
                  <a:pt x="539" y="11"/>
                </a:lnTo>
                <a:lnTo>
                  <a:pt x="536" y="9"/>
                </a:lnTo>
                <a:lnTo>
                  <a:pt x="529" y="9"/>
                </a:lnTo>
                <a:lnTo>
                  <a:pt x="522" y="9"/>
                </a:lnTo>
                <a:lnTo>
                  <a:pt x="522" y="2"/>
                </a:lnTo>
                <a:lnTo>
                  <a:pt x="577" y="2"/>
                </a:lnTo>
                <a:lnTo>
                  <a:pt x="637" y="90"/>
                </a:lnTo>
                <a:lnTo>
                  <a:pt x="637" y="15"/>
                </a:lnTo>
                <a:lnTo>
                  <a:pt x="637" y="14"/>
                </a:lnTo>
                <a:lnTo>
                  <a:pt x="635" y="12"/>
                </a:lnTo>
                <a:lnTo>
                  <a:pt x="631" y="11"/>
                </a:lnTo>
                <a:lnTo>
                  <a:pt x="627" y="9"/>
                </a:lnTo>
                <a:lnTo>
                  <a:pt x="623" y="9"/>
                </a:lnTo>
                <a:lnTo>
                  <a:pt x="617" y="9"/>
                </a:lnTo>
                <a:lnTo>
                  <a:pt x="617" y="2"/>
                </a:lnTo>
                <a:lnTo>
                  <a:pt x="661" y="2"/>
                </a:lnTo>
                <a:lnTo>
                  <a:pt x="661" y="9"/>
                </a:lnTo>
                <a:lnTo>
                  <a:pt x="652" y="9"/>
                </a:lnTo>
                <a:lnTo>
                  <a:pt x="648" y="9"/>
                </a:lnTo>
                <a:lnTo>
                  <a:pt x="645" y="11"/>
                </a:lnTo>
                <a:lnTo>
                  <a:pt x="644" y="12"/>
                </a:lnTo>
                <a:lnTo>
                  <a:pt x="642" y="15"/>
                </a:lnTo>
                <a:close/>
                <a:moveTo>
                  <a:pt x="805" y="9"/>
                </a:moveTo>
                <a:lnTo>
                  <a:pt x="813" y="2"/>
                </a:lnTo>
                <a:lnTo>
                  <a:pt x="819" y="2"/>
                </a:lnTo>
                <a:lnTo>
                  <a:pt x="819" y="42"/>
                </a:lnTo>
                <a:lnTo>
                  <a:pt x="813" y="42"/>
                </a:lnTo>
                <a:lnTo>
                  <a:pt x="810" y="35"/>
                </a:lnTo>
                <a:lnTo>
                  <a:pt x="808" y="28"/>
                </a:lnTo>
                <a:lnTo>
                  <a:pt x="805" y="22"/>
                </a:lnTo>
                <a:lnTo>
                  <a:pt x="802" y="19"/>
                </a:lnTo>
                <a:lnTo>
                  <a:pt x="801" y="16"/>
                </a:lnTo>
                <a:lnTo>
                  <a:pt x="795" y="12"/>
                </a:lnTo>
                <a:lnTo>
                  <a:pt x="789" y="9"/>
                </a:lnTo>
                <a:lnTo>
                  <a:pt x="784" y="7"/>
                </a:lnTo>
                <a:lnTo>
                  <a:pt x="777" y="5"/>
                </a:lnTo>
                <a:lnTo>
                  <a:pt x="771" y="7"/>
                </a:lnTo>
                <a:lnTo>
                  <a:pt x="764" y="8"/>
                </a:lnTo>
                <a:lnTo>
                  <a:pt x="758" y="11"/>
                </a:lnTo>
                <a:lnTo>
                  <a:pt x="755" y="14"/>
                </a:lnTo>
                <a:lnTo>
                  <a:pt x="754" y="15"/>
                </a:lnTo>
                <a:lnTo>
                  <a:pt x="750" y="21"/>
                </a:lnTo>
                <a:lnTo>
                  <a:pt x="748" y="28"/>
                </a:lnTo>
                <a:lnTo>
                  <a:pt x="750" y="32"/>
                </a:lnTo>
                <a:lnTo>
                  <a:pt x="751" y="35"/>
                </a:lnTo>
                <a:lnTo>
                  <a:pt x="753" y="39"/>
                </a:lnTo>
                <a:lnTo>
                  <a:pt x="754" y="40"/>
                </a:lnTo>
                <a:lnTo>
                  <a:pt x="758" y="42"/>
                </a:lnTo>
                <a:lnTo>
                  <a:pt x="761" y="45"/>
                </a:lnTo>
                <a:lnTo>
                  <a:pt x="764" y="45"/>
                </a:lnTo>
                <a:lnTo>
                  <a:pt x="768" y="46"/>
                </a:lnTo>
                <a:lnTo>
                  <a:pt x="788" y="52"/>
                </a:lnTo>
                <a:lnTo>
                  <a:pt x="806" y="57"/>
                </a:lnTo>
                <a:lnTo>
                  <a:pt x="810" y="60"/>
                </a:lnTo>
                <a:lnTo>
                  <a:pt x="815" y="63"/>
                </a:lnTo>
                <a:lnTo>
                  <a:pt x="819" y="67"/>
                </a:lnTo>
                <a:lnTo>
                  <a:pt x="822" y="71"/>
                </a:lnTo>
                <a:lnTo>
                  <a:pt x="825" y="77"/>
                </a:lnTo>
                <a:lnTo>
                  <a:pt x="827" y="84"/>
                </a:lnTo>
                <a:lnTo>
                  <a:pt x="827" y="91"/>
                </a:lnTo>
                <a:lnTo>
                  <a:pt x="829" y="100"/>
                </a:lnTo>
                <a:lnTo>
                  <a:pt x="829" y="107"/>
                </a:lnTo>
                <a:lnTo>
                  <a:pt x="827" y="112"/>
                </a:lnTo>
                <a:lnTo>
                  <a:pt x="826" y="119"/>
                </a:lnTo>
                <a:lnTo>
                  <a:pt x="823" y="125"/>
                </a:lnTo>
                <a:lnTo>
                  <a:pt x="820" y="131"/>
                </a:lnTo>
                <a:lnTo>
                  <a:pt x="817" y="136"/>
                </a:lnTo>
                <a:lnTo>
                  <a:pt x="812" y="140"/>
                </a:lnTo>
                <a:lnTo>
                  <a:pt x="808" y="145"/>
                </a:lnTo>
                <a:lnTo>
                  <a:pt x="802" y="148"/>
                </a:lnTo>
                <a:lnTo>
                  <a:pt x="795" y="150"/>
                </a:lnTo>
                <a:lnTo>
                  <a:pt x="788" y="152"/>
                </a:lnTo>
                <a:lnTo>
                  <a:pt x="779" y="152"/>
                </a:lnTo>
                <a:lnTo>
                  <a:pt x="775" y="152"/>
                </a:lnTo>
                <a:lnTo>
                  <a:pt x="772" y="152"/>
                </a:lnTo>
                <a:lnTo>
                  <a:pt x="764" y="150"/>
                </a:lnTo>
                <a:lnTo>
                  <a:pt x="758" y="146"/>
                </a:lnTo>
                <a:lnTo>
                  <a:pt x="751" y="142"/>
                </a:lnTo>
                <a:lnTo>
                  <a:pt x="740" y="150"/>
                </a:lnTo>
                <a:lnTo>
                  <a:pt x="733" y="150"/>
                </a:lnTo>
                <a:lnTo>
                  <a:pt x="733" y="108"/>
                </a:lnTo>
                <a:lnTo>
                  <a:pt x="740" y="108"/>
                </a:lnTo>
                <a:lnTo>
                  <a:pt x="743" y="115"/>
                </a:lnTo>
                <a:lnTo>
                  <a:pt x="745" y="122"/>
                </a:lnTo>
                <a:lnTo>
                  <a:pt x="750" y="128"/>
                </a:lnTo>
                <a:lnTo>
                  <a:pt x="755" y="135"/>
                </a:lnTo>
                <a:lnTo>
                  <a:pt x="760" y="139"/>
                </a:lnTo>
                <a:lnTo>
                  <a:pt x="767" y="142"/>
                </a:lnTo>
                <a:lnTo>
                  <a:pt x="774" y="145"/>
                </a:lnTo>
                <a:lnTo>
                  <a:pt x="781" y="146"/>
                </a:lnTo>
                <a:lnTo>
                  <a:pt x="789" y="145"/>
                </a:lnTo>
                <a:lnTo>
                  <a:pt x="796" y="143"/>
                </a:lnTo>
                <a:lnTo>
                  <a:pt x="802" y="140"/>
                </a:lnTo>
                <a:lnTo>
                  <a:pt x="806" y="136"/>
                </a:lnTo>
                <a:lnTo>
                  <a:pt x="809" y="132"/>
                </a:lnTo>
                <a:lnTo>
                  <a:pt x="812" y="126"/>
                </a:lnTo>
                <a:lnTo>
                  <a:pt x="813" y="122"/>
                </a:lnTo>
                <a:lnTo>
                  <a:pt x="813" y="117"/>
                </a:lnTo>
                <a:lnTo>
                  <a:pt x="813" y="112"/>
                </a:lnTo>
                <a:lnTo>
                  <a:pt x="812" y="108"/>
                </a:lnTo>
                <a:lnTo>
                  <a:pt x="810" y="105"/>
                </a:lnTo>
                <a:lnTo>
                  <a:pt x="808" y="102"/>
                </a:lnTo>
                <a:lnTo>
                  <a:pt x="801" y="98"/>
                </a:lnTo>
                <a:lnTo>
                  <a:pt x="793" y="95"/>
                </a:lnTo>
                <a:lnTo>
                  <a:pt x="774" y="90"/>
                </a:lnTo>
                <a:lnTo>
                  <a:pt x="768" y="88"/>
                </a:lnTo>
                <a:lnTo>
                  <a:pt x="764" y="87"/>
                </a:lnTo>
                <a:lnTo>
                  <a:pt x="754" y="83"/>
                </a:lnTo>
                <a:lnTo>
                  <a:pt x="750" y="80"/>
                </a:lnTo>
                <a:lnTo>
                  <a:pt x="745" y="77"/>
                </a:lnTo>
                <a:lnTo>
                  <a:pt x="740" y="69"/>
                </a:lnTo>
                <a:lnTo>
                  <a:pt x="737" y="64"/>
                </a:lnTo>
                <a:lnTo>
                  <a:pt x="734" y="57"/>
                </a:lnTo>
                <a:lnTo>
                  <a:pt x="734" y="50"/>
                </a:lnTo>
                <a:lnTo>
                  <a:pt x="733" y="43"/>
                </a:lnTo>
                <a:lnTo>
                  <a:pt x="733" y="39"/>
                </a:lnTo>
                <a:lnTo>
                  <a:pt x="734" y="33"/>
                </a:lnTo>
                <a:lnTo>
                  <a:pt x="737" y="26"/>
                </a:lnTo>
                <a:lnTo>
                  <a:pt x="741" y="18"/>
                </a:lnTo>
                <a:lnTo>
                  <a:pt x="743" y="15"/>
                </a:lnTo>
                <a:lnTo>
                  <a:pt x="745" y="12"/>
                </a:lnTo>
                <a:lnTo>
                  <a:pt x="750" y="9"/>
                </a:lnTo>
                <a:lnTo>
                  <a:pt x="753" y="7"/>
                </a:lnTo>
                <a:lnTo>
                  <a:pt x="760" y="2"/>
                </a:lnTo>
                <a:lnTo>
                  <a:pt x="768" y="0"/>
                </a:lnTo>
                <a:lnTo>
                  <a:pt x="777" y="0"/>
                </a:lnTo>
                <a:lnTo>
                  <a:pt x="785" y="0"/>
                </a:lnTo>
                <a:lnTo>
                  <a:pt x="788" y="1"/>
                </a:lnTo>
                <a:lnTo>
                  <a:pt x="792" y="2"/>
                </a:lnTo>
                <a:lnTo>
                  <a:pt x="799" y="5"/>
                </a:lnTo>
                <a:lnTo>
                  <a:pt x="805" y="9"/>
                </a:lnTo>
                <a:close/>
                <a:moveTo>
                  <a:pt x="963" y="149"/>
                </a:moveTo>
                <a:lnTo>
                  <a:pt x="843" y="149"/>
                </a:lnTo>
                <a:lnTo>
                  <a:pt x="843" y="142"/>
                </a:lnTo>
                <a:lnTo>
                  <a:pt x="858" y="142"/>
                </a:lnTo>
                <a:lnTo>
                  <a:pt x="858" y="9"/>
                </a:lnTo>
                <a:lnTo>
                  <a:pt x="844" y="9"/>
                </a:lnTo>
                <a:lnTo>
                  <a:pt x="844" y="2"/>
                </a:lnTo>
                <a:lnTo>
                  <a:pt x="959" y="2"/>
                </a:lnTo>
                <a:lnTo>
                  <a:pt x="960" y="42"/>
                </a:lnTo>
                <a:lnTo>
                  <a:pt x="953" y="42"/>
                </a:lnTo>
                <a:lnTo>
                  <a:pt x="949" y="33"/>
                </a:lnTo>
                <a:lnTo>
                  <a:pt x="946" y="26"/>
                </a:lnTo>
                <a:lnTo>
                  <a:pt x="942" y="21"/>
                </a:lnTo>
                <a:lnTo>
                  <a:pt x="938" y="16"/>
                </a:lnTo>
                <a:lnTo>
                  <a:pt x="933" y="14"/>
                </a:lnTo>
                <a:lnTo>
                  <a:pt x="931" y="12"/>
                </a:lnTo>
                <a:lnTo>
                  <a:pt x="928" y="11"/>
                </a:lnTo>
                <a:lnTo>
                  <a:pt x="921" y="9"/>
                </a:lnTo>
                <a:lnTo>
                  <a:pt x="914" y="9"/>
                </a:lnTo>
                <a:lnTo>
                  <a:pt x="894" y="9"/>
                </a:lnTo>
                <a:lnTo>
                  <a:pt x="894" y="70"/>
                </a:lnTo>
                <a:lnTo>
                  <a:pt x="901" y="70"/>
                </a:lnTo>
                <a:lnTo>
                  <a:pt x="906" y="69"/>
                </a:lnTo>
                <a:lnTo>
                  <a:pt x="911" y="67"/>
                </a:lnTo>
                <a:lnTo>
                  <a:pt x="915" y="64"/>
                </a:lnTo>
                <a:lnTo>
                  <a:pt x="918" y="62"/>
                </a:lnTo>
                <a:lnTo>
                  <a:pt x="919" y="59"/>
                </a:lnTo>
                <a:lnTo>
                  <a:pt x="919" y="56"/>
                </a:lnTo>
                <a:lnTo>
                  <a:pt x="922" y="50"/>
                </a:lnTo>
                <a:lnTo>
                  <a:pt x="923" y="43"/>
                </a:lnTo>
                <a:lnTo>
                  <a:pt x="931" y="43"/>
                </a:lnTo>
                <a:lnTo>
                  <a:pt x="931" y="107"/>
                </a:lnTo>
                <a:lnTo>
                  <a:pt x="923" y="107"/>
                </a:lnTo>
                <a:lnTo>
                  <a:pt x="922" y="98"/>
                </a:lnTo>
                <a:lnTo>
                  <a:pt x="921" y="93"/>
                </a:lnTo>
                <a:lnTo>
                  <a:pt x="918" y="88"/>
                </a:lnTo>
                <a:lnTo>
                  <a:pt x="915" y="84"/>
                </a:lnTo>
                <a:lnTo>
                  <a:pt x="912" y="81"/>
                </a:lnTo>
                <a:lnTo>
                  <a:pt x="906" y="80"/>
                </a:lnTo>
                <a:lnTo>
                  <a:pt x="901" y="78"/>
                </a:lnTo>
                <a:lnTo>
                  <a:pt x="894" y="78"/>
                </a:lnTo>
                <a:lnTo>
                  <a:pt x="894" y="142"/>
                </a:lnTo>
                <a:lnTo>
                  <a:pt x="915" y="142"/>
                </a:lnTo>
                <a:lnTo>
                  <a:pt x="922" y="142"/>
                </a:lnTo>
                <a:lnTo>
                  <a:pt x="929" y="140"/>
                </a:lnTo>
                <a:lnTo>
                  <a:pt x="935" y="139"/>
                </a:lnTo>
                <a:lnTo>
                  <a:pt x="939" y="138"/>
                </a:lnTo>
                <a:lnTo>
                  <a:pt x="943" y="135"/>
                </a:lnTo>
                <a:lnTo>
                  <a:pt x="946" y="131"/>
                </a:lnTo>
                <a:lnTo>
                  <a:pt x="949" y="128"/>
                </a:lnTo>
                <a:lnTo>
                  <a:pt x="952" y="124"/>
                </a:lnTo>
                <a:lnTo>
                  <a:pt x="956" y="112"/>
                </a:lnTo>
                <a:lnTo>
                  <a:pt x="959" y="101"/>
                </a:lnTo>
                <a:lnTo>
                  <a:pt x="964" y="101"/>
                </a:lnTo>
                <a:lnTo>
                  <a:pt x="963" y="149"/>
                </a:lnTo>
                <a:close/>
                <a:moveTo>
                  <a:pt x="974" y="9"/>
                </a:moveTo>
                <a:lnTo>
                  <a:pt x="974" y="2"/>
                </a:lnTo>
                <a:lnTo>
                  <a:pt x="1044" y="2"/>
                </a:lnTo>
                <a:lnTo>
                  <a:pt x="1044" y="9"/>
                </a:lnTo>
                <a:lnTo>
                  <a:pt x="1027" y="9"/>
                </a:lnTo>
                <a:lnTo>
                  <a:pt x="1027" y="115"/>
                </a:lnTo>
                <a:lnTo>
                  <a:pt x="1027" y="122"/>
                </a:lnTo>
                <a:lnTo>
                  <a:pt x="1027" y="125"/>
                </a:lnTo>
                <a:lnTo>
                  <a:pt x="1027" y="128"/>
                </a:lnTo>
                <a:lnTo>
                  <a:pt x="1029" y="133"/>
                </a:lnTo>
                <a:lnTo>
                  <a:pt x="1031" y="138"/>
                </a:lnTo>
                <a:lnTo>
                  <a:pt x="1034" y="139"/>
                </a:lnTo>
                <a:lnTo>
                  <a:pt x="1035" y="142"/>
                </a:lnTo>
                <a:lnTo>
                  <a:pt x="1041" y="143"/>
                </a:lnTo>
                <a:lnTo>
                  <a:pt x="1046" y="145"/>
                </a:lnTo>
                <a:lnTo>
                  <a:pt x="1055" y="146"/>
                </a:lnTo>
                <a:lnTo>
                  <a:pt x="1060" y="145"/>
                </a:lnTo>
                <a:lnTo>
                  <a:pt x="1066" y="145"/>
                </a:lnTo>
                <a:lnTo>
                  <a:pt x="1070" y="143"/>
                </a:lnTo>
                <a:lnTo>
                  <a:pt x="1075" y="140"/>
                </a:lnTo>
                <a:lnTo>
                  <a:pt x="1080" y="136"/>
                </a:lnTo>
                <a:lnTo>
                  <a:pt x="1084" y="131"/>
                </a:lnTo>
                <a:lnTo>
                  <a:pt x="1086" y="129"/>
                </a:lnTo>
                <a:lnTo>
                  <a:pt x="1087" y="125"/>
                </a:lnTo>
                <a:lnTo>
                  <a:pt x="1089" y="115"/>
                </a:lnTo>
                <a:lnTo>
                  <a:pt x="1089" y="104"/>
                </a:lnTo>
                <a:lnTo>
                  <a:pt x="1089" y="91"/>
                </a:lnTo>
                <a:lnTo>
                  <a:pt x="1089" y="18"/>
                </a:lnTo>
                <a:lnTo>
                  <a:pt x="1089" y="14"/>
                </a:lnTo>
                <a:lnTo>
                  <a:pt x="1087" y="12"/>
                </a:lnTo>
                <a:lnTo>
                  <a:pt x="1084" y="9"/>
                </a:lnTo>
                <a:lnTo>
                  <a:pt x="1080" y="9"/>
                </a:lnTo>
                <a:lnTo>
                  <a:pt x="1070" y="9"/>
                </a:lnTo>
                <a:lnTo>
                  <a:pt x="1070" y="2"/>
                </a:lnTo>
                <a:lnTo>
                  <a:pt x="1114" y="2"/>
                </a:lnTo>
                <a:lnTo>
                  <a:pt x="1114" y="9"/>
                </a:lnTo>
                <a:lnTo>
                  <a:pt x="1101" y="9"/>
                </a:lnTo>
                <a:lnTo>
                  <a:pt x="1099" y="9"/>
                </a:lnTo>
                <a:lnTo>
                  <a:pt x="1097" y="12"/>
                </a:lnTo>
                <a:lnTo>
                  <a:pt x="1096" y="14"/>
                </a:lnTo>
                <a:lnTo>
                  <a:pt x="1096" y="18"/>
                </a:lnTo>
                <a:lnTo>
                  <a:pt x="1096" y="107"/>
                </a:lnTo>
                <a:lnTo>
                  <a:pt x="1096" y="115"/>
                </a:lnTo>
                <a:lnTo>
                  <a:pt x="1094" y="124"/>
                </a:lnTo>
                <a:lnTo>
                  <a:pt x="1093" y="128"/>
                </a:lnTo>
                <a:lnTo>
                  <a:pt x="1092" y="132"/>
                </a:lnTo>
                <a:lnTo>
                  <a:pt x="1090" y="135"/>
                </a:lnTo>
                <a:lnTo>
                  <a:pt x="1087" y="138"/>
                </a:lnTo>
                <a:lnTo>
                  <a:pt x="1084" y="142"/>
                </a:lnTo>
                <a:lnTo>
                  <a:pt x="1080" y="145"/>
                </a:lnTo>
                <a:lnTo>
                  <a:pt x="1076" y="146"/>
                </a:lnTo>
                <a:lnTo>
                  <a:pt x="1072" y="149"/>
                </a:lnTo>
                <a:lnTo>
                  <a:pt x="1059" y="152"/>
                </a:lnTo>
                <a:lnTo>
                  <a:pt x="1052" y="152"/>
                </a:lnTo>
                <a:lnTo>
                  <a:pt x="1044" y="152"/>
                </a:lnTo>
                <a:lnTo>
                  <a:pt x="1032" y="152"/>
                </a:lnTo>
                <a:lnTo>
                  <a:pt x="1027" y="150"/>
                </a:lnTo>
                <a:lnTo>
                  <a:pt x="1021" y="150"/>
                </a:lnTo>
                <a:lnTo>
                  <a:pt x="1012" y="146"/>
                </a:lnTo>
                <a:lnTo>
                  <a:pt x="1008" y="145"/>
                </a:lnTo>
                <a:lnTo>
                  <a:pt x="1004" y="142"/>
                </a:lnTo>
                <a:lnTo>
                  <a:pt x="1001" y="139"/>
                </a:lnTo>
                <a:lnTo>
                  <a:pt x="998" y="135"/>
                </a:lnTo>
                <a:lnTo>
                  <a:pt x="997" y="131"/>
                </a:lnTo>
                <a:lnTo>
                  <a:pt x="994" y="126"/>
                </a:lnTo>
                <a:lnTo>
                  <a:pt x="993" y="122"/>
                </a:lnTo>
                <a:lnTo>
                  <a:pt x="993" y="117"/>
                </a:lnTo>
                <a:lnTo>
                  <a:pt x="991" y="111"/>
                </a:lnTo>
                <a:lnTo>
                  <a:pt x="991" y="104"/>
                </a:lnTo>
                <a:lnTo>
                  <a:pt x="991" y="9"/>
                </a:lnTo>
                <a:lnTo>
                  <a:pt x="974" y="9"/>
                </a:lnTo>
                <a:close/>
                <a:moveTo>
                  <a:pt x="1175" y="9"/>
                </a:moveTo>
                <a:lnTo>
                  <a:pt x="1175" y="142"/>
                </a:lnTo>
                <a:lnTo>
                  <a:pt x="1196" y="142"/>
                </a:lnTo>
                <a:lnTo>
                  <a:pt x="1202" y="142"/>
                </a:lnTo>
                <a:lnTo>
                  <a:pt x="1207" y="140"/>
                </a:lnTo>
                <a:lnTo>
                  <a:pt x="1212" y="139"/>
                </a:lnTo>
                <a:lnTo>
                  <a:pt x="1216" y="136"/>
                </a:lnTo>
                <a:lnTo>
                  <a:pt x="1219" y="133"/>
                </a:lnTo>
                <a:lnTo>
                  <a:pt x="1222" y="131"/>
                </a:lnTo>
                <a:lnTo>
                  <a:pt x="1223" y="126"/>
                </a:lnTo>
                <a:lnTo>
                  <a:pt x="1224" y="122"/>
                </a:lnTo>
                <a:lnTo>
                  <a:pt x="1226" y="117"/>
                </a:lnTo>
                <a:lnTo>
                  <a:pt x="1227" y="112"/>
                </a:lnTo>
                <a:lnTo>
                  <a:pt x="1227" y="100"/>
                </a:lnTo>
                <a:lnTo>
                  <a:pt x="1227" y="49"/>
                </a:lnTo>
                <a:lnTo>
                  <a:pt x="1227" y="38"/>
                </a:lnTo>
                <a:lnTo>
                  <a:pt x="1226" y="31"/>
                </a:lnTo>
                <a:lnTo>
                  <a:pt x="1224" y="25"/>
                </a:lnTo>
                <a:lnTo>
                  <a:pt x="1223" y="22"/>
                </a:lnTo>
                <a:lnTo>
                  <a:pt x="1220" y="16"/>
                </a:lnTo>
                <a:lnTo>
                  <a:pt x="1217" y="14"/>
                </a:lnTo>
                <a:lnTo>
                  <a:pt x="1214" y="12"/>
                </a:lnTo>
                <a:lnTo>
                  <a:pt x="1206" y="9"/>
                </a:lnTo>
                <a:lnTo>
                  <a:pt x="1196" y="9"/>
                </a:lnTo>
                <a:lnTo>
                  <a:pt x="1175" y="9"/>
                </a:lnTo>
                <a:close/>
                <a:moveTo>
                  <a:pt x="1141" y="142"/>
                </a:moveTo>
                <a:lnTo>
                  <a:pt x="1141" y="9"/>
                </a:lnTo>
                <a:lnTo>
                  <a:pt x="1125" y="9"/>
                </a:lnTo>
                <a:lnTo>
                  <a:pt x="1125" y="2"/>
                </a:lnTo>
                <a:lnTo>
                  <a:pt x="1203" y="2"/>
                </a:lnTo>
                <a:lnTo>
                  <a:pt x="1212" y="4"/>
                </a:lnTo>
                <a:lnTo>
                  <a:pt x="1220" y="5"/>
                </a:lnTo>
                <a:lnTo>
                  <a:pt x="1229" y="8"/>
                </a:lnTo>
                <a:lnTo>
                  <a:pt x="1236" y="12"/>
                </a:lnTo>
                <a:lnTo>
                  <a:pt x="1243" y="18"/>
                </a:lnTo>
                <a:lnTo>
                  <a:pt x="1248" y="23"/>
                </a:lnTo>
                <a:lnTo>
                  <a:pt x="1254" y="31"/>
                </a:lnTo>
                <a:lnTo>
                  <a:pt x="1258" y="39"/>
                </a:lnTo>
                <a:lnTo>
                  <a:pt x="1263" y="47"/>
                </a:lnTo>
                <a:lnTo>
                  <a:pt x="1265" y="56"/>
                </a:lnTo>
                <a:lnTo>
                  <a:pt x="1267" y="64"/>
                </a:lnTo>
                <a:lnTo>
                  <a:pt x="1267" y="74"/>
                </a:lnTo>
                <a:lnTo>
                  <a:pt x="1267" y="87"/>
                </a:lnTo>
                <a:lnTo>
                  <a:pt x="1265" y="97"/>
                </a:lnTo>
                <a:lnTo>
                  <a:pt x="1263" y="107"/>
                </a:lnTo>
                <a:lnTo>
                  <a:pt x="1258" y="115"/>
                </a:lnTo>
                <a:lnTo>
                  <a:pt x="1253" y="122"/>
                </a:lnTo>
                <a:lnTo>
                  <a:pt x="1247" y="129"/>
                </a:lnTo>
                <a:lnTo>
                  <a:pt x="1244" y="132"/>
                </a:lnTo>
                <a:lnTo>
                  <a:pt x="1241" y="135"/>
                </a:lnTo>
                <a:lnTo>
                  <a:pt x="1236" y="139"/>
                </a:lnTo>
                <a:lnTo>
                  <a:pt x="1229" y="142"/>
                </a:lnTo>
                <a:lnTo>
                  <a:pt x="1222" y="145"/>
                </a:lnTo>
                <a:lnTo>
                  <a:pt x="1214" y="146"/>
                </a:lnTo>
                <a:lnTo>
                  <a:pt x="1207" y="148"/>
                </a:lnTo>
                <a:lnTo>
                  <a:pt x="1198" y="149"/>
                </a:lnTo>
                <a:lnTo>
                  <a:pt x="1186" y="149"/>
                </a:lnTo>
                <a:lnTo>
                  <a:pt x="1125" y="149"/>
                </a:lnTo>
                <a:lnTo>
                  <a:pt x="1125" y="142"/>
                </a:lnTo>
                <a:lnTo>
                  <a:pt x="1141" y="142"/>
                </a:lnTo>
                <a:close/>
                <a:moveTo>
                  <a:pt x="1279" y="9"/>
                </a:moveTo>
                <a:lnTo>
                  <a:pt x="1279" y="2"/>
                </a:lnTo>
                <a:lnTo>
                  <a:pt x="1349" y="2"/>
                </a:lnTo>
                <a:lnTo>
                  <a:pt x="1349" y="9"/>
                </a:lnTo>
                <a:lnTo>
                  <a:pt x="1330" y="9"/>
                </a:lnTo>
                <a:lnTo>
                  <a:pt x="1330" y="115"/>
                </a:lnTo>
                <a:lnTo>
                  <a:pt x="1330" y="122"/>
                </a:lnTo>
                <a:lnTo>
                  <a:pt x="1332" y="125"/>
                </a:lnTo>
                <a:lnTo>
                  <a:pt x="1332" y="128"/>
                </a:lnTo>
                <a:lnTo>
                  <a:pt x="1333" y="133"/>
                </a:lnTo>
                <a:lnTo>
                  <a:pt x="1336" y="138"/>
                </a:lnTo>
                <a:lnTo>
                  <a:pt x="1337" y="139"/>
                </a:lnTo>
                <a:lnTo>
                  <a:pt x="1340" y="142"/>
                </a:lnTo>
                <a:lnTo>
                  <a:pt x="1344" y="143"/>
                </a:lnTo>
                <a:lnTo>
                  <a:pt x="1352" y="145"/>
                </a:lnTo>
                <a:lnTo>
                  <a:pt x="1359" y="146"/>
                </a:lnTo>
                <a:lnTo>
                  <a:pt x="1366" y="145"/>
                </a:lnTo>
                <a:lnTo>
                  <a:pt x="1370" y="145"/>
                </a:lnTo>
                <a:lnTo>
                  <a:pt x="1374" y="143"/>
                </a:lnTo>
                <a:lnTo>
                  <a:pt x="1378" y="140"/>
                </a:lnTo>
                <a:lnTo>
                  <a:pt x="1385" y="136"/>
                </a:lnTo>
                <a:lnTo>
                  <a:pt x="1390" y="131"/>
                </a:lnTo>
                <a:lnTo>
                  <a:pt x="1391" y="129"/>
                </a:lnTo>
                <a:lnTo>
                  <a:pt x="1392" y="125"/>
                </a:lnTo>
                <a:lnTo>
                  <a:pt x="1394" y="115"/>
                </a:lnTo>
                <a:lnTo>
                  <a:pt x="1394" y="91"/>
                </a:lnTo>
                <a:lnTo>
                  <a:pt x="1394" y="18"/>
                </a:lnTo>
                <a:lnTo>
                  <a:pt x="1394" y="14"/>
                </a:lnTo>
                <a:lnTo>
                  <a:pt x="1391" y="12"/>
                </a:lnTo>
                <a:lnTo>
                  <a:pt x="1388" y="9"/>
                </a:lnTo>
                <a:lnTo>
                  <a:pt x="1384" y="9"/>
                </a:lnTo>
                <a:lnTo>
                  <a:pt x="1376" y="9"/>
                </a:lnTo>
                <a:lnTo>
                  <a:pt x="1376" y="2"/>
                </a:lnTo>
                <a:lnTo>
                  <a:pt x="1419" y="2"/>
                </a:lnTo>
                <a:lnTo>
                  <a:pt x="1419" y="9"/>
                </a:lnTo>
                <a:lnTo>
                  <a:pt x="1407" y="9"/>
                </a:lnTo>
                <a:lnTo>
                  <a:pt x="1404" y="9"/>
                </a:lnTo>
                <a:lnTo>
                  <a:pt x="1401" y="12"/>
                </a:lnTo>
                <a:lnTo>
                  <a:pt x="1401" y="14"/>
                </a:lnTo>
                <a:lnTo>
                  <a:pt x="1400" y="18"/>
                </a:lnTo>
                <a:lnTo>
                  <a:pt x="1400" y="107"/>
                </a:lnTo>
                <a:lnTo>
                  <a:pt x="1400" y="115"/>
                </a:lnTo>
                <a:lnTo>
                  <a:pt x="1400" y="124"/>
                </a:lnTo>
                <a:lnTo>
                  <a:pt x="1398" y="128"/>
                </a:lnTo>
                <a:lnTo>
                  <a:pt x="1397" y="132"/>
                </a:lnTo>
                <a:lnTo>
                  <a:pt x="1394" y="135"/>
                </a:lnTo>
                <a:lnTo>
                  <a:pt x="1392" y="138"/>
                </a:lnTo>
                <a:lnTo>
                  <a:pt x="1390" y="142"/>
                </a:lnTo>
                <a:lnTo>
                  <a:pt x="1385" y="145"/>
                </a:lnTo>
                <a:lnTo>
                  <a:pt x="1381" y="146"/>
                </a:lnTo>
                <a:lnTo>
                  <a:pt x="1377" y="149"/>
                </a:lnTo>
                <a:lnTo>
                  <a:pt x="1364" y="152"/>
                </a:lnTo>
                <a:lnTo>
                  <a:pt x="1357" y="152"/>
                </a:lnTo>
                <a:lnTo>
                  <a:pt x="1349" y="152"/>
                </a:lnTo>
                <a:lnTo>
                  <a:pt x="1336" y="152"/>
                </a:lnTo>
                <a:lnTo>
                  <a:pt x="1330" y="150"/>
                </a:lnTo>
                <a:lnTo>
                  <a:pt x="1326" y="150"/>
                </a:lnTo>
                <a:lnTo>
                  <a:pt x="1316" y="146"/>
                </a:lnTo>
                <a:lnTo>
                  <a:pt x="1313" y="145"/>
                </a:lnTo>
                <a:lnTo>
                  <a:pt x="1309" y="142"/>
                </a:lnTo>
                <a:lnTo>
                  <a:pt x="1306" y="139"/>
                </a:lnTo>
                <a:lnTo>
                  <a:pt x="1303" y="135"/>
                </a:lnTo>
                <a:lnTo>
                  <a:pt x="1301" y="131"/>
                </a:lnTo>
                <a:lnTo>
                  <a:pt x="1299" y="126"/>
                </a:lnTo>
                <a:lnTo>
                  <a:pt x="1298" y="122"/>
                </a:lnTo>
                <a:lnTo>
                  <a:pt x="1296" y="117"/>
                </a:lnTo>
                <a:lnTo>
                  <a:pt x="1296" y="111"/>
                </a:lnTo>
                <a:lnTo>
                  <a:pt x="1295" y="104"/>
                </a:lnTo>
                <a:lnTo>
                  <a:pt x="1295" y="9"/>
                </a:lnTo>
                <a:lnTo>
                  <a:pt x="1279" y="9"/>
                </a:lnTo>
                <a:close/>
                <a:moveTo>
                  <a:pt x="1546" y="15"/>
                </a:moveTo>
                <a:lnTo>
                  <a:pt x="1546" y="152"/>
                </a:lnTo>
                <a:lnTo>
                  <a:pt x="1542" y="152"/>
                </a:lnTo>
                <a:lnTo>
                  <a:pt x="1452" y="22"/>
                </a:lnTo>
                <a:lnTo>
                  <a:pt x="1452" y="135"/>
                </a:lnTo>
                <a:lnTo>
                  <a:pt x="1453" y="138"/>
                </a:lnTo>
                <a:lnTo>
                  <a:pt x="1455" y="140"/>
                </a:lnTo>
                <a:lnTo>
                  <a:pt x="1457" y="142"/>
                </a:lnTo>
                <a:lnTo>
                  <a:pt x="1460" y="142"/>
                </a:lnTo>
                <a:lnTo>
                  <a:pt x="1473" y="142"/>
                </a:lnTo>
                <a:lnTo>
                  <a:pt x="1473" y="149"/>
                </a:lnTo>
                <a:lnTo>
                  <a:pt x="1426" y="149"/>
                </a:lnTo>
                <a:lnTo>
                  <a:pt x="1426" y="142"/>
                </a:lnTo>
                <a:lnTo>
                  <a:pt x="1436" y="142"/>
                </a:lnTo>
                <a:lnTo>
                  <a:pt x="1439" y="142"/>
                </a:lnTo>
                <a:lnTo>
                  <a:pt x="1441" y="142"/>
                </a:lnTo>
                <a:lnTo>
                  <a:pt x="1442" y="140"/>
                </a:lnTo>
                <a:lnTo>
                  <a:pt x="1443" y="139"/>
                </a:lnTo>
                <a:lnTo>
                  <a:pt x="1443" y="135"/>
                </a:lnTo>
                <a:lnTo>
                  <a:pt x="1445" y="131"/>
                </a:lnTo>
                <a:lnTo>
                  <a:pt x="1445" y="22"/>
                </a:lnTo>
                <a:lnTo>
                  <a:pt x="1445" y="16"/>
                </a:lnTo>
                <a:lnTo>
                  <a:pt x="1443" y="12"/>
                </a:lnTo>
                <a:lnTo>
                  <a:pt x="1442" y="11"/>
                </a:lnTo>
                <a:lnTo>
                  <a:pt x="1441" y="9"/>
                </a:lnTo>
                <a:lnTo>
                  <a:pt x="1433" y="9"/>
                </a:lnTo>
                <a:lnTo>
                  <a:pt x="1426" y="9"/>
                </a:lnTo>
                <a:lnTo>
                  <a:pt x="1426" y="2"/>
                </a:lnTo>
                <a:lnTo>
                  <a:pt x="1481" y="2"/>
                </a:lnTo>
                <a:lnTo>
                  <a:pt x="1541" y="90"/>
                </a:lnTo>
                <a:lnTo>
                  <a:pt x="1541" y="15"/>
                </a:lnTo>
                <a:lnTo>
                  <a:pt x="1539" y="14"/>
                </a:lnTo>
                <a:lnTo>
                  <a:pt x="1539" y="12"/>
                </a:lnTo>
                <a:lnTo>
                  <a:pt x="1535" y="11"/>
                </a:lnTo>
                <a:lnTo>
                  <a:pt x="1531" y="9"/>
                </a:lnTo>
                <a:lnTo>
                  <a:pt x="1527" y="9"/>
                </a:lnTo>
                <a:lnTo>
                  <a:pt x="1521" y="9"/>
                </a:lnTo>
                <a:lnTo>
                  <a:pt x="1521" y="2"/>
                </a:lnTo>
                <a:lnTo>
                  <a:pt x="1565" y="2"/>
                </a:lnTo>
                <a:lnTo>
                  <a:pt x="1565" y="9"/>
                </a:lnTo>
                <a:lnTo>
                  <a:pt x="1556" y="9"/>
                </a:lnTo>
                <a:lnTo>
                  <a:pt x="1552" y="9"/>
                </a:lnTo>
                <a:lnTo>
                  <a:pt x="1549" y="11"/>
                </a:lnTo>
                <a:lnTo>
                  <a:pt x="1548" y="12"/>
                </a:lnTo>
                <a:lnTo>
                  <a:pt x="1546" y="15"/>
                </a:lnTo>
                <a:close/>
                <a:moveTo>
                  <a:pt x="1709" y="9"/>
                </a:moveTo>
                <a:lnTo>
                  <a:pt x="1717" y="2"/>
                </a:lnTo>
                <a:lnTo>
                  <a:pt x="1723" y="2"/>
                </a:lnTo>
                <a:lnTo>
                  <a:pt x="1723" y="42"/>
                </a:lnTo>
                <a:lnTo>
                  <a:pt x="1716" y="42"/>
                </a:lnTo>
                <a:lnTo>
                  <a:pt x="1715" y="35"/>
                </a:lnTo>
                <a:lnTo>
                  <a:pt x="1712" y="28"/>
                </a:lnTo>
                <a:lnTo>
                  <a:pt x="1709" y="22"/>
                </a:lnTo>
                <a:lnTo>
                  <a:pt x="1706" y="19"/>
                </a:lnTo>
                <a:lnTo>
                  <a:pt x="1705" y="16"/>
                </a:lnTo>
                <a:lnTo>
                  <a:pt x="1699" y="12"/>
                </a:lnTo>
                <a:lnTo>
                  <a:pt x="1693" y="9"/>
                </a:lnTo>
                <a:lnTo>
                  <a:pt x="1688" y="7"/>
                </a:lnTo>
                <a:lnTo>
                  <a:pt x="1681" y="5"/>
                </a:lnTo>
                <a:lnTo>
                  <a:pt x="1675" y="7"/>
                </a:lnTo>
                <a:lnTo>
                  <a:pt x="1668" y="8"/>
                </a:lnTo>
                <a:lnTo>
                  <a:pt x="1662" y="11"/>
                </a:lnTo>
                <a:lnTo>
                  <a:pt x="1659" y="14"/>
                </a:lnTo>
                <a:lnTo>
                  <a:pt x="1658" y="15"/>
                </a:lnTo>
                <a:lnTo>
                  <a:pt x="1654" y="21"/>
                </a:lnTo>
                <a:lnTo>
                  <a:pt x="1652" y="28"/>
                </a:lnTo>
                <a:lnTo>
                  <a:pt x="1654" y="32"/>
                </a:lnTo>
                <a:lnTo>
                  <a:pt x="1654" y="35"/>
                </a:lnTo>
                <a:lnTo>
                  <a:pt x="1657" y="39"/>
                </a:lnTo>
                <a:lnTo>
                  <a:pt x="1658" y="40"/>
                </a:lnTo>
                <a:lnTo>
                  <a:pt x="1661" y="42"/>
                </a:lnTo>
                <a:lnTo>
                  <a:pt x="1665" y="45"/>
                </a:lnTo>
                <a:lnTo>
                  <a:pt x="1668" y="45"/>
                </a:lnTo>
                <a:lnTo>
                  <a:pt x="1672" y="46"/>
                </a:lnTo>
                <a:lnTo>
                  <a:pt x="1691" y="52"/>
                </a:lnTo>
                <a:lnTo>
                  <a:pt x="1709" y="57"/>
                </a:lnTo>
                <a:lnTo>
                  <a:pt x="1715" y="60"/>
                </a:lnTo>
                <a:lnTo>
                  <a:pt x="1719" y="63"/>
                </a:lnTo>
                <a:lnTo>
                  <a:pt x="1722" y="67"/>
                </a:lnTo>
                <a:lnTo>
                  <a:pt x="1726" y="71"/>
                </a:lnTo>
                <a:lnTo>
                  <a:pt x="1729" y="77"/>
                </a:lnTo>
                <a:lnTo>
                  <a:pt x="1730" y="84"/>
                </a:lnTo>
                <a:lnTo>
                  <a:pt x="1732" y="91"/>
                </a:lnTo>
                <a:lnTo>
                  <a:pt x="1733" y="100"/>
                </a:lnTo>
                <a:lnTo>
                  <a:pt x="1732" y="107"/>
                </a:lnTo>
                <a:lnTo>
                  <a:pt x="1732" y="112"/>
                </a:lnTo>
                <a:lnTo>
                  <a:pt x="1730" y="119"/>
                </a:lnTo>
                <a:lnTo>
                  <a:pt x="1727" y="125"/>
                </a:lnTo>
                <a:lnTo>
                  <a:pt x="1724" y="131"/>
                </a:lnTo>
                <a:lnTo>
                  <a:pt x="1720" y="136"/>
                </a:lnTo>
                <a:lnTo>
                  <a:pt x="1716" y="140"/>
                </a:lnTo>
                <a:lnTo>
                  <a:pt x="1712" y="145"/>
                </a:lnTo>
                <a:lnTo>
                  <a:pt x="1706" y="148"/>
                </a:lnTo>
                <a:lnTo>
                  <a:pt x="1699" y="150"/>
                </a:lnTo>
                <a:lnTo>
                  <a:pt x="1692" y="152"/>
                </a:lnTo>
                <a:lnTo>
                  <a:pt x="1683" y="152"/>
                </a:lnTo>
                <a:lnTo>
                  <a:pt x="1679" y="152"/>
                </a:lnTo>
                <a:lnTo>
                  <a:pt x="1675" y="152"/>
                </a:lnTo>
                <a:lnTo>
                  <a:pt x="1668" y="150"/>
                </a:lnTo>
                <a:lnTo>
                  <a:pt x="1661" y="146"/>
                </a:lnTo>
                <a:lnTo>
                  <a:pt x="1655" y="142"/>
                </a:lnTo>
                <a:lnTo>
                  <a:pt x="1644" y="150"/>
                </a:lnTo>
                <a:lnTo>
                  <a:pt x="1637" y="150"/>
                </a:lnTo>
                <a:lnTo>
                  <a:pt x="1637" y="108"/>
                </a:lnTo>
                <a:lnTo>
                  <a:pt x="1644" y="108"/>
                </a:lnTo>
                <a:lnTo>
                  <a:pt x="1647" y="115"/>
                </a:lnTo>
                <a:lnTo>
                  <a:pt x="1650" y="122"/>
                </a:lnTo>
                <a:lnTo>
                  <a:pt x="1654" y="128"/>
                </a:lnTo>
                <a:lnTo>
                  <a:pt x="1658" y="135"/>
                </a:lnTo>
                <a:lnTo>
                  <a:pt x="1664" y="139"/>
                </a:lnTo>
                <a:lnTo>
                  <a:pt x="1671" y="142"/>
                </a:lnTo>
                <a:lnTo>
                  <a:pt x="1676" y="145"/>
                </a:lnTo>
                <a:lnTo>
                  <a:pt x="1685" y="146"/>
                </a:lnTo>
                <a:lnTo>
                  <a:pt x="1692" y="145"/>
                </a:lnTo>
                <a:lnTo>
                  <a:pt x="1699" y="143"/>
                </a:lnTo>
                <a:lnTo>
                  <a:pt x="1705" y="140"/>
                </a:lnTo>
                <a:lnTo>
                  <a:pt x="1710" y="136"/>
                </a:lnTo>
                <a:lnTo>
                  <a:pt x="1713" y="132"/>
                </a:lnTo>
                <a:lnTo>
                  <a:pt x="1716" y="126"/>
                </a:lnTo>
                <a:lnTo>
                  <a:pt x="1717" y="122"/>
                </a:lnTo>
                <a:lnTo>
                  <a:pt x="1717" y="117"/>
                </a:lnTo>
                <a:lnTo>
                  <a:pt x="1717" y="112"/>
                </a:lnTo>
                <a:lnTo>
                  <a:pt x="1716" y="108"/>
                </a:lnTo>
                <a:lnTo>
                  <a:pt x="1715" y="105"/>
                </a:lnTo>
                <a:lnTo>
                  <a:pt x="1712" y="102"/>
                </a:lnTo>
                <a:lnTo>
                  <a:pt x="1705" y="98"/>
                </a:lnTo>
                <a:lnTo>
                  <a:pt x="1696" y="95"/>
                </a:lnTo>
                <a:lnTo>
                  <a:pt x="1678" y="90"/>
                </a:lnTo>
                <a:lnTo>
                  <a:pt x="1672" y="88"/>
                </a:lnTo>
                <a:lnTo>
                  <a:pt x="1668" y="87"/>
                </a:lnTo>
                <a:lnTo>
                  <a:pt x="1658" y="83"/>
                </a:lnTo>
                <a:lnTo>
                  <a:pt x="1654" y="80"/>
                </a:lnTo>
                <a:lnTo>
                  <a:pt x="1650" y="77"/>
                </a:lnTo>
                <a:lnTo>
                  <a:pt x="1643" y="69"/>
                </a:lnTo>
                <a:lnTo>
                  <a:pt x="1641" y="64"/>
                </a:lnTo>
                <a:lnTo>
                  <a:pt x="1638" y="57"/>
                </a:lnTo>
                <a:lnTo>
                  <a:pt x="1637" y="50"/>
                </a:lnTo>
                <a:lnTo>
                  <a:pt x="1637" y="43"/>
                </a:lnTo>
                <a:lnTo>
                  <a:pt x="1637" y="39"/>
                </a:lnTo>
                <a:lnTo>
                  <a:pt x="1638" y="33"/>
                </a:lnTo>
                <a:lnTo>
                  <a:pt x="1641" y="26"/>
                </a:lnTo>
                <a:lnTo>
                  <a:pt x="1644" y="18"/>
                </a:lnTo>
                <a:lnTo>
                  <a:pt x="1647" y="15"/>
                </a:lnTo>
                <a:lnTo>
                  <a:pt x="1650" y="12"/>
                </a:lnTo>
                <a:lnTo>
                  <a:pt x="1654" y="9"/>
                </a:lnTo>
                <a:lnTo>
                  <a:pt x="1657" y="7"/>
                </a:lnTo>
                <a:lnTo>
                  <a:pt x="1664" y="2"/>
                </a:lnTo>
                <a:lnTo>
                  <a:pt x="1672" y="0"/>
                </a:lnTo>
                <a:lnTo>
                  <a:pt x="1681" y="0"/>
                </a:lnTo>
                <a:lnTo>
                  <a:pt x="1688" y="0"/>
                </a:lnTo>
                <a:lnTo>
                  <a:pt x="1692" y="1"/>
                </a:lnTo>
                <a:lnTo>
                  <a:pt x="1695" y="2"/>
                </a:lnTo>
                <a:lnTo>
                  <a:pt x="1702" y="5"/>
                </a:lnTo>
                <a:lnTo>
                  <a:pt x="1709" y="9"/>
                </a:lnTo>
                <a:close/>
                <a:moveTo>
                  <a:pt x="1794" y="47"/>
                </a:moveTo>
                <a:lnTo>
                  <a:pt x="1775" y="101"/>
                </a:lnTo>
                <a:lnTo>
                  <a:pt x="1812" y="101"/>
                </a:lnTo>
                <a:lnTo>
                  <a:pt x="1794" y="47"/>
                </a:lnTo>
                <a:close/>
                <a:moveTo>
                  <a:pt x="1781" y="149"/>
                </a:moveTo>
                <a:lnTo>
                  <a:pt x="1739" y="149"/>
                </a:lnTo>
                <a:lnTo>
                  <a:pt x="1739" y="142"/>
                </a:lnTo>
                <a:lnTo>
                  <a:pt x="1743" y="142"/>
                </a:lnTo>
                <a:lnTo>
                  <a:pt x="1747" y="142"/>
                </a:lnTo>
                <a:lnTo>
                  <a:pt x="1753" y="139"/>
                </a:lnTo>
                <a:lnTo>
                  <a:pt x="1754" y="138"/>
                </a:lnTo>
                <a:lnTo>
                  <a:pt x="1756" y="136"/>
                </a:lnTo>
                <a:lnTo>
                  <a:pt x="1804" y="0"/>
                </a:lnTo>
                <a:lnTo>
                  <a:pt x="1812" y="0"/>
                </a:lnTo>
                <a:lnTo>
                  <a:pt x="1864" y="142"/>
                </a:lnTo>
                <a:lnTo>
                  <a:pt x="1877" y="142"/>
                </a:lnTo>
                <a:lnTo>
                  <a:pt x="1877" y="149"/>
                </a:lnTo>
                <a:lnTo>
                  <a:pt x="1811" y="149"/>
                </a:lnTo>
                <a:lnTo>
                  <a:pt x="1811" y="142"/>
                </a:lnTo>
                <a:lnTo>
                  <a:pt x="1826" y="142"/>
                </a:lnTo>
                <a:lnTo>
                  <a:pt x="1815" y="108"/>
                </a:lnTo>
                <a:lnTo>
                  <a:pt x="1773" y="108"/>
                </a:lnTo>
                <a:lnTo>
                  <a:pt x="1767" y="124"/>
                </a:lnTo>
                <a:lnTo>
                  <a:pt x="1764" y="133"/>
                </a:lnTo>
                <a:lnTo>
                  <a:pt x="1763" y="139"/>
                </a:lnTo>
                <a:lnTo>
                  <a:pt x="1763" y="140"/>
                </a:lnTo>
                <a:lnTo>
                  <a:pt x="1764" y="140"/>
                </a:lnTo>
                <a:lnTo>
                  <a:pt x="1767" y="142"/>
                </a:lnTo>
                <a:lnTo>
                  <a:pt x="1775" y="142"/>
                </a:lnTo>
                <a:lnTo>
                  <a:pt x="1781" y="142"/>
                </a:lnTo>
                <a:lnTo>
                  <a:pt x="1781" y="149"/>
                </a:lnTo>
                <a:close/>
                <a:moveTo>
                  <a:pt x="2000" y="15"/>
                </a:moveTo>
                <a:lnTo>
                  <a:pt x="2000" y="152"/>
                </a:lnTo>
                <a:lnTo>
                  <a:pt x="1994" y="152"/>
                </a:lnTo>
                <a:lnTo>
                  <a:pt x="1905" y="22"/>
                </a:lnTo>
                <a:lnTo>
                  <a:pt x="1905" y="135"/>
                </a:lnTo>
                <a:lnTo>
                  <a:pt x="1905" y="138"/>
                </a:lnTo>
                <a:lnTo>
                  <a:pt x="1907" y="140"/>
                </a:lnTo>
                <a:lnTo>
                  <a:pt x="1910" y="142"/>
                </a:lnTo>
                <a:lnTo>
                  <a:pt x="1914" y="142"/>
                </a:lnTo>
                <a:lnTo>
                  <a:pt x="1925" y="142"/>
                </a:lnTo>
                <a:lnTo>
                  <a:pt x="1925" y="149"/>
                </a:lnTo>
                <a:lnTo>
                  <a:pt x="1880" y="149"/>
                </a:lnTo>
                <a:lnTo>
                  <a:pt x="1880" y="142"/>
                </a:lnTo>
                <a:lnTo>
                  <a:pt x="1890" y="142"/>
                </a:lnTo>
                <a:lnTo>
                  <a:pt x="1891" y="142"/>
                </a:lnTo>
                <a:lnTo>
                  <a:pt x="1894" y="142"/>
                </a:lnTo>
                <a:lnTo>
                  <a:pt x="1895" y="140"/>
                </a:lnTo>
                <a:lnTo>
                  <a:pt x="1895" y="139"/>
                </a:lnTo>
                <a:lnTo>
                  <a:pt x="1897" y="135"/>
                </a:lnTo>
                <a:lnTo>
                  <a:pt x="1897" y="131"/>
                </a:lnTo>
                <a:lnTo>
                  <a:pt x="1897" y="22"/>
                </a:lnTo>
                <a:lnTo>
                  <a:pt x="1897" y="16"/>
                </a:lnTo>
                <a:lnTo>
                  <a:pt x="1897" y="12"/>
                </a:lnTo>
                <a:lnTo>
                  <a:pt x="1895" y="11"/>
                </a:lnTo>
                <a:lnTo>
                  <a:pt x="1893" y="9"/>
                </a:lnTo>
                <a:lnTo>
                  <a:pt x="1887" y="9"/>
                </a:lnTo>
                <a:lnTo>
                  <a:pt x="1880" y="9"/>
                </a:lnTo>
                <a:lnTo>
                  <a:pt x="1880" y="2"/>
                </a:lnTo>
                <a:lnTo>
                  <a:pt x="1935" y="2"/>
                </a:lnTo>
                <a:lnTo>
                  <a:pt x="1993" y="90"/>
                </a:lnTo>
                <a:lnTo>
                  <a:pt x="1993" y="15"/>
                </a:lnTo>
                <a:lnTo>
                  <a:pt x="1993" y="14"/>
                </a:lnTo>
                <a:lnTo>
                  <a:pt x="1991" y="12"/>
                </a:lnTo>
                <a:lnTo>
                  <a:pt x="1989" y="11"/>
                </a:lnTo>
                <a:lnTo>
                  <a:pt x="1983" y="9"/>
                </a:lnTo>
                <a:lnTo>
                  <a:pt x="1979" y="9"/>
                </a:lnTo>
                <a:lnTo>
                  <a:pt x="1973" y="9"/>
                </a:lnTo>
                <a:lnTo>
                  <a:pt x="1973" y="2"/>
                </a:lnTo>
                <a:lnTo>
                  <a:pt x="2017" y="2"/>
                </a:lnTo>
                <a:lnTo>
                  <a:pt x="2017" y="9"/>
                </a:lnTo>
                <a:lnTo>
                  <a:pt x="2008" y="9"/>
                </a:lnTo>
                <a:lnTo>
                  <a:pt x="2004" y="9"/>
                </a:lnTo>
                <a:lnTo>
                  <a:pt x="2001" y="11"/>
                </a:lnTo>
                <a:lnTo>
                  <a:pt x="2001" y="12"/>
                </a:lnTo>
                <a:lnTo>
                  <a:pt x="2000" y="12"/>
                </a:lnTo>
                <a:lnTo>
                  <a:pt x="2000" y="15"/>
                </a:lnTo>
                <a:close/>
                <a:moveTo>
                  <a:pt x="2100" y="0"/>
                </a:moveTo>
                <a:lnTo>
                  <a:pt x="2112" y="1"/>
                </a:lnTo>
                <a:lnTo>
                  <a:pt x="2117" y="2"/>
                </a:lnTo>
                <a:lnTo>
                  <a:pt x="2123" y="4"/>
                </a:lnTo>
                <a:lnTo>
                  <a:pt x="2130" y="7"/>
                </a:lnTo>
                <a:lnTo>
                  <a:pt x="2136" y="9"/>
                </a:lnTo>
                <a:lnTo>
                  <a:pt x="2141" y="14"/>
                </a:lnTo>
                <a:lnTo>
                  <a:pt x="2147" y="18"/>
                </a:lnTo>
                <a:lnTo>
                  <a:pt x="2153" y="23"/>
                </a:lnTo>
                <a:lnTo>
                  <a:pt x="2157" y="29"/>
                </a:lnTo>
                <a:lnTo>
                  <a:pt x="2161" y="35"/>
                </a:lnTo>
                <a:lnTo>
                  <a:pt x="2165" y="42"/>
                </a:lnTo>
                <a:lnTo>
                  <a:pt x="2168" y="49"/>
                </a:lnTo>
                <a:lnTo>
                  <a:pt x="2171" y="57"/>
                </a:lnTo>
                <a:lnTo>
                  <a:pt x="2172" y="66"/>
                </a:lnTo>
                <a:lnTo>
                  <a:pt x="2172" y="74"/>
                </a:lnTo>
                <a:lnTo>
                  <a:pt x="2172" y="86"/>
                </a:lnTo>
                <a:lnTo>
                  <a:pt x="2169" y="95"/>
                </a:lnTo>
                <a:lnTo>
                  <a:pt x="2167" y="105"/>
                </a:lnTo>
                <a:lnTo>
                  <a:pt x="2162" y="114"/>
                </a:lnTo>
                <a:lnTo>
                  <a:pt x="2158" y="122"/>
                </a:lnTo>
                <a:lnTo>
                  <a:pt x="2153" y="129"/>
                </a:lnTo>
                <a:lnTo>
                  <a:pt x="2145" y="136"/>
                </a:lnTo>
                <a:lnTo>
                  <a:pt x="2137" y="142"/>
                </a:lnTo>
                <a:lnTo>
                  <a:pt x="2129" y="146"/>
                </a:lnTo>
                <a:lnTo>
                  <a:pt x="2120" y="149"/>
                </a:lnTo>
                <a:lnTo>
                  <a:pt x="2110" y="152"/>
                </a:lnTo>
                <a:lnTo>
                  <a:pt x="2100" y="152"/>
                </a:lnTo>
                <a:lnTo>
                  <a:pt x="2090" y="152"/>
                </a:lnTo>
                <a:lnTo>
                  <a:pt x="2082" y="149"/>
                </a:lnTo>
                <a:lnTo>
                  <a:pt x="2072" y="146"/>
                </a:lnTo>
                <a:lnTo>
                  <a:pt x="2064" y="142"/>
                </a:lnTo>
                <a:lnTo>
                  <a:pt x="2056" y="136"/>
                </a:lnTo>
                <a:lnTo>
                  <a:pt x="2049" y="129"/>
                </a:lnTo>
                <a:lnTo>
                  <a:pt x="2044" y="122"/>
                </a:lnTo>
                <a:lnTo>
                  <a:pt x="2040" y="114"/>
                </a:lnTo>
                <a:lnTo>
                  <a:pt x="2035" y="105"/>
                </a:lnTo>
                <a:lnTo>
                  <a:pt x="2032" y="95"/>
                </a:lnTo>
                <a:lnTo>
                  <a:pt x="2030" y="86"/>
                </a:lnTo>
                <a:lnTo>
                  <a:pt x="2030" y="74"/>
                </a:lnTo>
                <a:lnTo>
                  <a:pt x="2030" y="66"/>
                </a:lnTo>
                <a:lnTo>
                  <a:pt x="2031" y="57"/>
                </a:lnTo>
                <a:lnTo>
                  <a:pt x="2034" y="49"/>
                </a:lnTo>
                <a:lnTo>
                  <a:pt x="2037" y="42"/>
                </a:lnTo>
                <a:lnTo>
                  <a:pt x="2041" y="35"/>
                </a:lnTo>
                <a:lnTo>
                  <a:pt x="2045" y="29"/>
                </a:lnTo>
                <a:lnTo>
                  <a:pt x="2049" y="23"/>
                </a:lnTo>
                <a:lnTo>
                  <a:pt x="2055" y="18"/>
                </a:lnTo>
                <a:lnTo>
                  <a:pt x="2061" y="14"/>
                </a:lnTo>
                <a:lnTo>
                  <a:pt x="2066" y="9"/>
                </a:lnTo>
                <a:lnTo>
                  <a:pt x="2072" y="7"/>
                </a:lnTo>
                <a:lnTo>
                  <a:pt x="2078" y="4"/>
                </a:lnTo>
                <a:lnTo>
                  <a:pt x="2085" y="2"/>
                </a:lnTo>
                <a:lnTo>
                  <a:pt x="2090" y="1"/>
                </a:lnTo>
                <a:lnTo>
                  <a:pt x="2100" y="0"/>
                </a:lnTo>
                <a:close/>
                <a:moveTo>
                  <a:pt x="2071" y="54"/>
                </a:moveTo>
                <a:lnTo>
                  <a:pt x="2071" y="91"/>
                </a:lnTo>
                <a:lnTo>
                  <a:pt x="2071" y="111"/>
                </a:lnTo>
                <a:lnTo>
                  <a:pt x="2072" y="125"/>
                </a:lnTo>
                <a:lnTo>
                  <a:pt x="2073" y="131"/>
                </a:lnTo>
                <a:lnTo>
                  <a:pt x="2075" y="136"/>
                </a:lnTo>
                <a:lnTo>
                  <a:pt x="2078" y="139"/>
                </a:lnTo>
                <a:lnTo>
                  <a:pt x="2080" y="142"/>
                </a:lnTo>
                <a:lnTo>
                  <a:pt x="2083" y="143"/>
                </a:lnTo>
                <a:lnTo>
                  <a:pt x="2089" y="145"/>
                </a:lnTo>
                <a:lnTo>
                  <a:pt x="2095" y="146"/>
                </a:lnTo>
                <a:lnTo>
                  <a:pt x="2100" y="146"/>
                </a:lnTo>
                <a:lnTo>
                  <a:pt x="2113" y="145"/>
                </a:lnTo>
                <a:lnTo>
                  <a:pt x="2117" y="143"/>
                </a:lnTo>
                <a:lnTo>
                  <a:pt x="2121" y="142"/>
                </a:lnTo>
                <a:lnTo>
                  <a:pt x="2124" y="139"/>
                </a:lnTo>
                <a:lnTo>
                  <a:pt x="2127" y="136"/>
                </a:lnTo>
                <a:lnTo>
                  <a:pt x="2129" y="131"/>
                </a:lnTo>
                <a:lnTo>
                  <a:pt x="2130" y="125"/>
                </a:lnTo>
                <a:lnTo>
                  <a:pt x="2130" y="119"/>
                </a:lnTo>
                <a:lnTo>
                  <a:pt x="2131" y="111"/>
                </a:lnTo>
                <a:lnTo>
                  <a:pt x="2131" y="91"/>
                </a:lnTo>
                <a:lnTo>
                  <a:pt x="2131" y="54"/>
                </a:lnTo>
                <a:lnTo>
                  <a:pt x="2130" y="38"/>
                </a:lnTo>
                <a:lnTo>
                  <a:pt x="2130" y="31"/>
                </a:lnTo>
                <a:lnTo>
                  <a:pt x="2129" y="23"/>
                </a:lnTo>
                <a:lnTo>
                  <a:pt x="2127" y="19"/>
                </a:lnTo>
                <a:lnTo>
                  <a:pt x="2124" y="15"/>
                </a:lnTo>
                <a:lnTo>
                  <a:pt x="2121" y="12"/>
                </a:lnTo>
                <a:lnTo>
                  <a:pt x="2119" y="9"/>
                </a:lnTo>
                <a:lnTo>
                  <a:pt x="2116" y="8"/>
                </a:lnTo>
                <a:lnTo>
                  <a:pt x="2112" y="7"/>
                </a:lnTo>
                <a:lnTo>
                  <a:pt x="2106" y="7"/>
                </a:lnTo>
                <a:lnTo>
                  <a:pt x="2100" y="5"/>
                </a:lnTo>
                <a:lnTo>
                  <a:pt x="2090" y="7"/>
                </a:lnTo>
                <a:lnTo>
                  <a:pt x="2083" y="9"/>
                </a:lnTo>
                <a:lnTo>
                  <a:pt x="2079" y="12"/>
                </a:lnTo>
                <a:lnTo>
                  <a:pt x="2078" y="15"/>
                </a:lnTo>
                <a:lnTo>
                  <a:pt x="2075" y="19"/>
                </a:lnTo>
                <a:lnTo>
                  <a:pt x="2073" y="23"/>
                </a:lnTo>
                <a:lnTo>
                  <a:pt x="2072" y="31"/>
                </a:lnTo>
                <a:lnTo>
                  <a:pt x="2072" y="38"/>
                </a:lnTo>
                <a:lnTo>
                  <a:pt x="2071" y="54"/>
                </a:lnTo>
                <a:close/>
                <a:moveTo>
                  <a:pt x="2329" y="9"/>
                </a:moveTo>
                <a:lnTo>
                  <a:pt x="2329" y="142"/>
                </a:lnTo>
                <a:lnTo>
                  <a:pt x="2347" y="142"/>
                </a:lnTo>
                <a:lnTo>
                  <a:pt x="2347" y="149"/>
                </a:lnTo>
                <a:lnTo>
                  <a:pt x="2277" y="149"/>
                </a:lnTo>
                <a:lnTo>
                  <a:pt x="2277" y="142"/>
                </a:lnTo>
                <a:lnTo>
                  <a:pt x="2297" y="142"/>
                </a:lnTo>
                <a:lnTo>
                  <a:pt x="2297" y="11"/>
                </a:lnTo>
                <a:lnTo>
                  <a:pt x="2254" y="149"/>
                </a:lnTo>
                <a:lnTo>
                  <a:pt x="2247" y="149"/>
                </a:lnTo>
                <a:lnTo>
                  <a:pt x="2208" y="9"/>
                </a:lnTo>
                <a:lnTo>
                  <a:pt x="2208" y="129"/>
                </a:lnTo>
                <a:lnTo>
                  <a:pt x="2208" y="133"/>
                </a:lnTo>
                <a:lnTo>
                  <a:pt x="2209" y="138"/>
                </a:lnTo>
                <a:lnTo>
                  <a:pt x="2210" y="140"/>
                </a:lnTo>
                <a:lnTo>
                  <a:pt x="2212" y="142"/>
                </a:lnTo>
                <a:lnTo>
                  <a:pt x="2215" y="142"/>
                </a:lnTo>
                <a:lnTo>
                  <a:pt x="2219" y="142"/>
                </a:lnTo>
                <a:lnTo>
                  <a:pt x="2227" y="142"/>
                </a:lnTo>
                <a:lnTo>
                  <a:pt x="2227" y="149"/>
                </a:lnTo>
                <a:lnTo>
                  <a:pt x="2182" y="149"/>
                </a:lnTo>
                <a:lnTo>
                  <a:pt x="2182" y="142"/>
                </a:lnTo>
                <a:lnTo>
                  <a:pt x="2191" y="142"/>
                </a:lnTo>
                <a:lnTo>
                  <a:pt x="2196" y="142"/>
                </a:lnTo>
                <a:lnTo>
                  <a:pt x="2198" y="140"/>
                </a:lnTo>
                <a:lnTo>
                  <a:pt x="2199" y="138"/>
                </a:lnTo>
                <a:lnTo>
                  <a:pt x="2201" y="133"/>
                </a:lnTo>
                <a:lnTo>
                  <a:pt x="2201" y="129"/>
                </a:lnTo>
                <a:lnTo>
                  <a:pt x="2201" y="9"/>
                </a:lnTo>
                <a:lnTo>
                  <a:pt x="2182" y="9"/>
                </a:lnTo>
                <a:lnTo>
                  <a:pt x="2182" y="2"/>
                </a:lnTo>
                <a:lnTo>
                  <a:pt x="2242" y="2"/>
                </a:lnTo>
                <a:lnTo>
                  <a:pt x="2266" y="91"/>
                </a:lnTo>
                <a:lnTo>
                  <a:pt x="2291" y="2"/>
                </a:lnTo>
                <a:lnTo>
                  <a:pt x="2347" y="2"/>
                </a:lnTo>
                <a:lnTo>
                  <a:pt x="2347" y="9"/>
                </a:lnTo>
                <a:lnTo>
                  <a:pt x="2329" y="9"/>
                </a:lnTo>
                <a:close/>
                <a:moveTo>
                  <a:pt x="2404" y="47"/>
                </a:moveTo>
                <a:lnTo>
                  <a:pt x="2384" y="101"/>
                </a:lnTo>
                <a:lnTo>
                  <a:pt x="2422" y="101"/>
                </a:lnTo>
                <a:lnTo>
                  <a:pt x="2404" y="47"/>
                </a:lnTo>
                <a:close/>
                <a:moveTo>
                  <a:pt x="2391" y="149"/>
                </a:moveTo>
                <a:lnTo>
                  <a:pt x="2347" y="149"/>
                </a:lnTo>
                <a:lnTo>
                  <a:pt x="2347" y="142"/>
                </a:lnTo>
                <a:lnTo>
                  <a:pt x="2352" y="142"/>
                </a:lnTo>
                <a:lnTo>
                  <a:pt x="2357" y="142"/>
                </a:lnTo>
                <a:lnTo>
                  <a:pt x="2362" y="139"/>
                </a:lnTo>
                <a:lnTo>
                  <a:pt x="2363" y="138"/>
                </a:lnTo>
                <a:lnTo>
                  <a:pt x="2364" y="136"/>
                </a:lnTo>
                <a:lnTo>
                  <a:pt x="2414" y="0"/>
                </a:lnTo>
                <a:lnTo>
                  <a:pt x="2421" y="0"/>
                </a:lnTo>
                <a:lnTo>
                  <a:pt x="2473" y="142"/>
                </a:lnTo>
                <a:lnTo>
                  <a:pt x="2486" y="142"/>
                </a:lnTo>
                <a:lnTo>
                  <a:pt x="2486" y="149"/>
                </a:lnTo>
                <a:lnTo>
                  <a:pt x="2420" y="149"/>
                </a:lnTo>
                <a:lnTo>
                  <a:pt x="2420" y="142"/>
                </a:lnTo>
                <a:lnTo>
                  <a:pt x="2435" y="142"/>
                </a:lnTo>
                <a:lnTo>
                  <a:pt x="2424" y="108"/>
                </a:lnTo>
                <a:lnTo>
                  <a:pt x="2381" y="108"/>
                </a:lnTo>
                <a:lnTo>
                  <a:pt x="2376" y="124"/>
                </a:lnTo>
                <a:lnTo>
                  <a:pt x="2373" y="133"/>
                </a:lnTo>
                <a:lnTo>
                  <a:pt x="2372" y="139"/>
                </a:lnTo>
                <a:lnTo>
                  <a:pt x="2373" y="140"/>
                </a:lnTo>
                <a:lnTo>
                  <a:pt x="2376" y="142"/>
                </a:lnTo>
                <a:lnTo>
                  <a:pt x="2384" y="142"/>
                </a:lnTo>
                <a:lnTo>
                  <a:pt x="2391" y="142"/>
                </a:lnTo>
                <a:lnTo>
                  <a:pt x="2391" y="14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79" name="Freeform 189">
            <a:extLst>
              <a:ext uri="{FF2B5EF4-FFF2-40B4-BE49-F238E27FC236}">
                <a16:creationId xmlns:a16="http://schemas.microsoft.com/office/drawing/2014/main" id="{96CC1FE6-B1B5-DF33-28F7-C55659BEE9B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840417" y="3717040"/>
            <a:ext cx="597405" cy="72000"/>
          </a:xfrm>
          <a:custGeom>
            <a:avLst/>
            <a:gdLst>
              <a:gd name="T0" fmla="*/ 1222 w 2457"/>
              <a:gd name="T1" fmla="*/ 109 h 296"/>
              <a:gd name="T2" fmla="*/ 1304 w 2457"/>
              <a:gd name="T3" fmla="*/ 179 h 296"/>
              <a:gd name="T4" fmla="*/ 1230 w 2457"/>
              <a:gd name="T5" fmla="*/ 221 h 296"/>
              <a:gd name="T6" fmla="*/ 1335 w 2457"/>
              <a:gd name="T7" fmla="*/ 286 h 296"/>
              <a:gd name="T8" fmla="*/ 1335 w 2457"/>
              <a:gd name="T9" fmla="*/ 143 h 296"/>
              <a:gd name="T10" fmla="*/ 1263 w 2457"/>
              <a:gd name="T11" fmla="*/ 97 h 296"/>
              <a:gd name="T12" fmla="*/ 1352 w 2457"/>
              <a:gd name="T13" fmla="*/ 61 h 296"/>
              <a:gd name="T14" fmla="*/ 365 w 2457"/>
              <a:gd name="T15" fmla="*/ 268 h 296"/>
              <a:gd name="T16" fmla="*/ 423 w 2457"/>
              <a:gd name="T17" fmla="*/ 10 h 296"/>
              <a:gd name="T18" fmla="*/ 77 w 2457"/>
              <a:gd name="T19" fmla="*/ 86 h 296"/>
              <a:gd name="T20" fmla="*/ 9 w 2457"/>
              <a:gd name="T21" fmla="*/ 268 h 296"/>
              <a:gd name="T22" fmla="*/ 115 w 2457"/>
              <a:gd name="T23" fmla="*/ 278 h 296"/>
              <a:gd name="T24" fmla="*/ 207 w 2457"/>
              <a:gd name="T25" fmla="*/ 209 h 296"/>
              <a:gd name="T26" fmla="*/ 337 w 2457"/>
              <a:gd name="T27" fmla="*/ 258 h 296"/>
              <a:gd name="T28" fmla="*/ 289 w 2457"/>
              <a:gd name="T29" fmla="*/ 20 h 296"/>
              <a:gd name="T30" fmla="*/ 195 w 2457"/>
              <a:gd name="T31" fmla="*/ 135 h 296"/>
              <a:gd name="T32" fmla="*/ 145 w 2457"/>
              <a:gd name="T33" fmla="*/ 196 h 296"/>
              <a:gd name="T34" fmla="*/ 106 w 2457"/>
              <a:gd name="T35" fmla="*/ 90 h 296"/>
              <a:gd name="T36" fmla="*/ 130 w 2457"/>
              <a:gd name="T37" fmla="*/ 0 h 296"/>
              <a:gd name="T38" fmla="*/ 2049 w 2457"/>
              <a:gd name="T39" fmla="*/ 17 h 296"/>
              <a:gd name="T40" fmla="*/ 2009 w 2457"/>
              <a:gd name="T41" fmla="*/ 104 h 296"/>
              <a:gd name="T42" fmla="*/ 1937 w 2457"/>
              <a:gd name="T43" fmla="*/ 4 h 296"/>
              <a:gd name="T44" fmla="*/ 1957 w 2457"/>
              <a:gd name="T45" fmla="*/ 260 h 296"/>
              <a:gd name="T46" fmla="*/ 2042 w 2457"/>
              <a:gd name="T47" fmla="*/ 88 h 296"/>
              <a:gd name="T48" fmla="*/ 2114 w 2457"/>
              <a:gd name="T49" fmla="*/ 286 h 296"/>
              <a:gd name="T50" fmla="*/ 1754 w 2457"/>
              <a:gd name="T51" fmla="*/ 52 h 296"/>
              <a:gd name="T52" fmla="*/ 1874 w 2457"/>
              <a:gd name="T53" fmla="*/ 3 h 296"/>
              <a:gd name="T54" fmla="*/ 1850 w 2457"/>
              <a:gd name="T55" fmla="*/ 251 h 296"/>
              <a:gd name="T56" fmla="*/ 1667 w 2457"/>
              <a:gd name="T57" fmla="*/ 100 h 296"/>
              <a:gd name="T58" fmla="*/ 1608 w 2457"/>
              <a:gd name="T59" fmla="*/ 10 h 296"/>
              <a:gd name="T60" fmla="*/ 1615 w 2457"/>
              <a:gd name="T61" fmla="*/ 291 h 296"/>
              <a:gd name="T62" fmla="*/ 1639 w 2457"/>
              <a:gd name="T63" fmla="*/ 140 h 296"/>
              <a:gd name="T64" fmla="*/ 1686 w 2457"/>
              <a:gd name="T65" fmla="*/ 292 h 296"/>
              <a:gd name="T66" fmla="*/ 1080 w 2457"/>
              <a:gd name="T67" fmla="*/ 16 h 296"/>
              <a:gd name="T68" fmla="*/ 1044 w 2457"/>
              <a:gd name="T69" fmla="*/ 57 h 296"/>
              <a:gd name="T70" fmla="*/ 972 w 2457"/>
              <a:gd name="T71" fmla="*/ 18 h 296"/>
              <a:gd name="T72" fmla="*/ 1009 w 2457"/>
              <a:gd name="T73" fmla="*/ 92 h 296"/>
              <a:gd name="T74" fmla="*/ 1066 w 2457"/>
              <a:gd name="T75" fmla="*/ 172 h 296"/>
              <a:gd name="T76" fmla="*/ 1122 w 2457"/>
              <a:gd name="T77" fmla="*/ 267 h 296"/>
              <a:gd name="T78" fmla="*/ 900 w 2457"/>
              <a:gd name="T79" fmla="*/ 258 h 296"/>
              <a:gd name="T80" fmla="*/ 801 w 2457"/>
              <a:gd name="T81" fmla="*/ 26 h 296"/>
              <a:gd name="T82" fmla="*/ 943 w 2457"/>
              <a:gd name="T83" fmla="*/ 23 h 296"/>
              <a:gd name="T84" fmla="*/ 684 w 2457"/>
              <a:gd name="T85" fmla="*/ 21 h 296"/>
              <a:gd name="T86" fmla="*/ 753 w 2457"/>
              <a:gd name="T87" fmla="*/ 289 h 296"/>
              <a:gd name="T88" fmla="*/ 556 w 2457"/>
              <a:gd name="T89" fmla="*/ 13 h 296"/>
              <a:gd name="T90" fmla="*/ 517 w 2457"/>
              <a:gd name="T91" fmla="*/ 54 h 296"/>
              <a:gd name="T92" fmla="*/ 452 w 2457"/>
              <a:gd name="T93" fmla="*/ 209 h 296"/>
              <a:gd name="T94" fmla="*/ 509 w 2457"/>
              <a:gd name="T95" fmla="*/ 120 h 296"/>
              <a:gd name="T96" fmla="*/ 564 w 2457"/>
              <a:gd name="T97" fmla="*/ 202 h 296"/>
              <a:gd name="T98" fmla="*/ 599 w 2457"/>
              <a:gd name="T99" fmla="*/ 20 h 296"/>
              <a:gd name="T100" fmla="*/ 2337 w 2457"/>
              <a:gd name="T101" fmla="*/ 282 h 296"/>
              <a:gd name="T102" fmla="*/ 2454 w 2457"/>
              <a:gd name="T103" fmla="*/ 27 h 296"/>
              <a:gd name="T104" fmla="*/ 2187 w 2457"/>
              <a:gd name="T105" fmla="*/ 45 h 296"/>
              <a:gd name="T106" fmla="*/ 2163 w 2457"/>
              <a:gd name="T107" fmla="*/ 291 h 296"/>
              <a:gd name="T108" fmla="*/ 2252 w 2457"/>
              <a:gd name="T109" fmla="*/ 227 h 296"/>
              <a:gd name="T110" fmla="*/ 2303 w 2457"/>
              <a:gd name="T111" fmla="*/ 236 h 296"/>
              <a:gd name="T112" fmla="*/ 2259 w 2457"/>
              <a:gd name="T113" fmla="*/ 20 h 296"/>
              <a:gd name="T114" fmla="*/ 1432 w 2457"/>
              <a:gd name="T115" fmla="*/ 4 h 296"/>
              <a:gd name="T116" fmla="*/ 1382 w 2457"/>
              <a:gd name="T117" fmla="*/ 240 h 296"/>
              <a:gd name="T118" fmla="*/ 1412 w 2457"/>
              <a:gd name="T119" fmla="*/ 216 h 296"/>
              <a:gd name="T120" fmla="*/ 1488 w 2457"/>
              <a:gd name="T121" fmla="*/ 291 h 296"/>
              <a:gd name="T122" fmla="*/ 1495 w 2457"/>
              <a:gd name="T123" fmla="*/ 45 h 2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2457" h="296">
                <a:moveTo>
                  <a:pt x="1263" y="0"/>
                </a:moveTo>
                <a:lnTo>
                  <a:pt x="1263" y="2"/>
                </a:lnTo>
                <a:lnTo>
                  <a:pt x="1256" y="2"/>
                </a:lnTo>
                <a:lnTo>
                  <a:pt x="1256" y="3"/>
                </a:lnTo>
                <a:lnTo>
                  <a:pt x="1246" y="7"/>
                </a:lnTo>
                <a:lnTo>
                  <a:pt x="1246" y="9"/>
                </a:lnTo>
                <a:lnTo>
                  <a:pt x="1242" y="9"/>
                </a:lnTo>
                <a:lnTo>
                  <a:pt x="1235" y="17"/>
                </a:lnTo>
                <a:lnTo>
                  <a:pt x="1232" y="18"/>
                </a:lnTo>
                <a:lnTo>
                  <a:pt x="1232" y="23"/>
                </a:lnTo>
                <a:lnTo>
                  <a:pt x="1228" y="24"/>
                </a:lnTo>
                <a:lnTo>
                  <a:pt x="1228" y="27"/>
                </a:lnTo>
                <a:lnTo>
                  <a:pt x="1227" y="27"/>
                </a:lnTo>
                <a:lnTo>
                  <a:pt x="1227" y="33"/>
                </a:lnTo>
                <a:lnTo>
                  <a:pt x="1225" y="33"/>
                </a:lnTo>
                <a:lnTo>
                  <a:pt x="1225" y="35"/>
                </a:lnTo>
                <a:lnTo>
                  <a:pt x="1224" y="35"/>
                </a:lnTo>
                <a:lnTo>
                  <a:pt x="1224" y="41"/>
                </a:lnTo>
                <a:lnTo>
                  <a:pt x="1222" y="41"/>
                </a:lnTo>
                <a:lnTo>
                  <a:pt x="1222" y="48"/>
                </a:lnTo>
                <a:lnTo>
                  <a:pt x="1220" y="48"/>
                </a:lnTo>
                <a:lnTo>
                  <a:pt x="1220" y="61"/>
                </a:lnTo>
                <a:lnTo>
                  <a:pt x="1218" y="61"/>
                </a:lnTo>
                <a:lnTo>
                  <a:pt x="1218" y="64"/>
                </a:lnTo>
                <a:lnTo>
                  <a:pt x="1217" y="69"/>
                </a:lnTo>
                <a:lnTo>
                  <a:pt x="1218" y="80"/>
                </a:lnTo>
                <a:lnTo>
                  <a:pt x="1218" y="90"/>
                </a:lnTo>
                <a:lnTo>
                  <a:pt x="1220" y="97"/>
                </a:lnTo>
                <a:lnTo>
                  <a:pt x="1220" y="109"/>
                </a:lnTo>
                <a:lnTo>
                  <a:pt x="1222" y="109"/>
                </a:lnTo>
                <a:lnTo>
                  <a:pt x="1222" y="116"/>
                </a:lnTo>
                <a:lnTo>
                  <a:pt x="1224" y="116"/>
                </a:lnTo>
                <a:lnTo>
                  <a:pt x="1224" y="120"/>
                </a:lnTo>
                <a:lnTo>
                  <a:pt x="1225" y="120"/>
                </a:lnTo>
                <a:lnTo>
                  <a:pt x="1228" y="131"/>
                </a:lnTo>
                <a:lnTo>
                  <a:pt x="1231" y="131"/>
                </a:lnTo>
                <a:lnTo>
                  <a:pt x="1231" y="134"/>
                </a:lnTo>
                <a:lnTo>
                  <a:pt x="1241" y="143"/>
                </a:lnTo>
                <a:lnTo>
                  <a:pt x="1244" y="148"/>
                </a:lnTo>
                <a:lnTo>
                  <a:pt x="1248" y="148"/>
                </a:lnTo>
                <a:lnTo>
                  <a:pt x="1249" y="151"/>
                </a:lnTo>
                <a:lnTo>
                  <a:pt x="1259" y="155"/>
                </a:lnTo>
                <a:lnTo>
                  <a:pt x="1259" y="157"/>
                </a:lnTo>
                <a:lnTo>
                  <a:pt x="1263" y="157"/>
                </a:lnTo>
                <a:lnTo>
                  <a:pt x="1263" y="158"/>
                </a:lnTo>
                <a:lnTo>
                  <a:pt x="1266" y="158"/>
                </a:lnTo>
                <a:lnTo>
                  <a:pt x="1266" y="159"/>
                </a:lnTo>
                <a:lnTo>
                  <a:pt x="1270" y="159"/>
                </a:lnTo>
                <a:lnTo>
                  <a:pt x="1270" y="162"/>
                </a:lnTo>
                <a:lnTo>
                  <a:pt x="1273" y="162"/>
                </a:lnTo>
                <a:lnTo>
                  <a:pt x="1273" y="164"/>
                </a:lnTo>
                <a:lnTo>
                  <a:pt x="1278" y="164"/>
                </a:lnTo>
                <a:lnTo>
                  <a:pt x="1278" y="165"/>
                </a:lnTo>
                <a:lnTo>
                  <a:pt x="1285" y="166"/>
                </a:lnTo>
                <a:lnTo>
                  <a:pt x="1285" y="169"/>
                </a:lnTo>
                <a:lnTo>
                  <a:pt x="1294" y="172"/>
                </a:lnTo>
                <a:lnTo>
                  <a:pt x="1294" y="174"/>
                </a:lnTo>
                <a:lnTo>
                  <a:pt x="1300" y="175"/>
                </a:lnTo>
                <a:lnTo>
                  <a:pt x="1302" y="179"/>
                </a:lnTo>
                <a:lnTo>
                  <a:pt x="1304" y="179"/>
                </a:lnTo>
                <a:lnTo>
                  <a:pt x="1306" y="182"/>
                </a:lnTo>
                <a:lnTo>
                  <a:pt x="1310" y="182"/>
                </a:lnTo>
                <a:lnTo>
                  <a:pt x="1311" y="186"/>
                </a:lnTo>
                <a:lnTo>
                  <a:pt x="1313" y="186"/>
                </a:lnTo>
                <a:lnTo>
                  <a:pt x="1319" y="195"/>
                </a:lnTo>
                <a:lnTo>
                  <a:pt x="1321" y="206"/>
                </a:lnTo>
                <a:lnTo>
                  <a:pt x="1323" y="217"/>
                </a:lnTo>
                <a:lnTo>
                  <a:pt x="1323" y="230"/>
                </a:lnTo>
                <a:lnTo>
                  <a:pt x="1323" y="236"/>
                </a:lnTo>
                <a:lnTo>
                  <a:pt x="1321" y="241"/>
                </a:lnTo>
                <a:lnTo>
                  <a:pt x="1320" y="247"/>
                </a:lnTo>
                <a:lnTo>
                  <a:pt x="1317" y="251"/>
                </a:lnTo>
                <a:lnTo>
                  <a:pt x="1314" y="255"/>
                </a:lnTo>
                <a:lnTo>
                  <a:pt x="1310" y="260"/>
                </a:lnTo>
                <a:lnTo>
                  <a:pt x="1306" y="262"/>
                </a:lnTo>
                <a:lnTo>
                  <a:pt x="1302" y="264"/>
                </a:lnTo>
                <a:lnTo>
                  <a:pt x="1299" y="265"/>
                </a:lnTo>
                <a:lnTo>
                  <a:pt x="1296" y="267"/>
                </a:lnTo>
                <a:lnTo>
                  <a:pt x="1287" y="267"/>
                </a:lnTo>
                <a:lnTo>
                  <a:pt x="1280" y="265"/>
                </a:lnTo>
                <a:lnTo>
                  <a:pt x="1273" y="264"/>
                </a:lnTo>
                <a:lnTo>
                  <a:pt x="1263" y="262"/>
                </a:lnTo>
                <a:lnTo>
                  <a:pt x="1263" y="260"/>
                </a:lnTo>
                <a:lnTo>
                  <a:pt x="1259" y="260"/>
                </a:lnTo>
                <a:lnTo>
                  <a:pt x="1241" y="243"/>
                </a:lnTo>
                <a:lnTo>
                  <a:pt x="1241" y="240"/>
                </a:lnTo>
                <a:lnTo>
                  <a:pt x="1238" y="237"/>
                </a:lnTo>
                <a:lnTo>
                  <a:pt x="1238" y="234"/>
                </a:lnTo>
                <a:lnTo>
                  <a:pt x="1235" y="234"/>
                </a:lnTo>
                <a:lnTo>
                  <a:pt x="1230" y="221"/>
                </a:lnTo>
                <a:lnTo>
                  <a:pt x="1227" y="214"/>
                </a:lnTo>
                <a:lnTo>
                  <a:pt x="1225" y="212"/>
                </a:lnTo>
                <a:lnTo>
                  <a:pt x="1224" y="210"/>
                </a:lnTo>
                <a:lnTo>
                  <a:pt x="1220" y="210"/>
                </a:lnTo>
                <a:lnTo>
                  <a:pt x="1220" y="209"/>
                </a:lnTo>
                <a:lnTo>
                  <a:pt x="1213" y="212"/>
                </a:lnTo>
                <a:lnTo>
                  <a:pt x="1213" y="217"/>
                </a:lnTo>
                <a:lnTo>
                  <a:pt x="1213" y="223"/>
                </a:lnTo>
                <a:lnTo>
                  <a:pt x="1213" y="236"/>
                </a:lnTo>
                <a:lnTo>
                  <a:pt x="1214" y="247"/>
                </a:lnTo>
                <a:lnTo>
                  <a:pt x="1215" y="260"/>
                </a:lnTo>
                <a:lnTo>
                  <a:pt x="1215" y="274"/>
                </a:lnTo>
                <a:lnTo>
                  <a:pt x="1215" y="276"/>
                </a:lnTo>
                <a:lnTo>
                  <a:pt x="1215" y="278"/>
                </a:lnTo>
                <a:lnTo>
                  <a:pt x="1218" y="282"/>
                </a:lnTo>
                <a:lnTo>
                  <a:pt x="1218" y="285"/>
                </a:lnTo>
                <a:lnTo>
                  <a:pt x="1235" y="288"/>
                </a:lnTo>
                <a:lnTo>
                  <a:pt x="1235" y="289"/>
                </a:lnTo>
                <a:lnTo>
                  <a:pt x="1242" y="289"/>
                </a:lnTo>
                <a:lnTo>
                  <a:pt x="1242" y="291"/>
                </a:lnTo>
                <a:lnTo>
                  <a:pt x="1251" y="291"/>
                </a:lnTo>
                <a:lnTo>
                  <a:pt x="1251" y="293"/>
                </a:lnTo>
                <a:lnTo>
                  <a:pt x="1262" y="293"/>
                </a:lnTo>
                <a:lnTo>
                  <a:pt x="1269" y="295"/>
                </a:lnTo>
                <a:lnTo>
                  <a:pt x="1278" y="296"/>
                </a:lnTo>
                <a:lnTo>
                  <a:pt x="1303" y="296"/>
                </a:lnTo>
                <a:lnTo>
                  <a:pt x="1311" y="295"/>
                </a:lnTo>
                <a:lnTo>
                  <a:pt x="1320" y="292"/>
                </a:lnTo>
                <a:lnTo>
                  <a:pt x="1327" y="289"/>
                </a:lnTo>
                <a:lnTo>
                  <a:pt x="1335" y="286"/>
                </a:lnTo>
                <a:lnTo>
                  <a:pt x="1341" y="282"/>
                </a:lnTo>
                <a:lnTo>
                  <a:pt x="1347" y="278"/>
                </a:lnTo>
                <a:lnTo>
                  <a:pt x="1352" y="272"/>
                </a:lnTo>
                <a:lnTo>
                  <a:pt x="1357" y="267"/>
                </a:lnTo>
                <a:lnTo>
                  <a:pt x="1357" y="264"/>
                </a:lnTo>
                <a:lnTo>
                  <a:pt x="1358" y="264"/>
                </a:lnTo>
                <a:lnTo>
                  <a:pt x="1362" y="253"/>
                </a:lnTo>
                <a:lnTo>
                  <a:pt x="1364" y="253"/>
                </a:lnTo>
                <a:lnTo>
                  <a:pt x="1364" y="248"/>
                </a:lnTo>
                <a:lnTo>
                  <a:pt x="1365" y="248"/>
                </a:lnTo>
                <a:lnTo>
                  <a:pt x="1365" y="241"/>
                </a:lnTo>
                <a:lnTo>
                  <a:pt x="1367" y="241"/>
                </a:lnTo>
                <a:lnTo>
                  <a:pt x="1367" y="231"/>
                </a:lnTo>
                <a:lnTo>
                  <a:pt x="1368" y="231"/>
                </a:lnTo>
                <a:lnTo>
                  <a:pt x="1369" y="227"/>
                </a:lnTo>
                <a:lnTo>
                  <a:pt x="1369" y="220"/>
                </a:lnTo>
                <a:lnTo>
                  <a:pt x="1369" y="205"/>
                </a:lnTo>
                <a:lnTo>
                  <a:pt x="1368" y="189"/>
                </a:lnTo>
                <a:lnTo>
                  <a:pt x="1367" y="179"/>
                </a:lnTo>
                <a:lnTo>
                  <a:pt x="1365" y="179"/>
                </a:lnTo>
                <a:lnTo>
                  <a:pt x="1364" y="169"/>
                </a:lnTo>
                <a:lnTo>
                  <a:pt x="1362" y="169"/>
                </a:lnTo>
                <a:lnTo>
                  <a:pt x="1362" y="165"/>
                </a:lnTo>
                <a:lnTo>
                  <a:pt x="1358" y="164"/>
                </a:lnTo>
                <a:lnTo>
                  <a:pt x="1358" y="159"/>
                </a:lnTo>
                <a:lnTo>
                  <a:pt x="1348" y="151"/>
                </a:lnTo>
                <a:lnTo>
                  <a:pt x="1344" y="147"/>
                </a:lnTo>
                <a:lnTo>
                  <a:pt x="1341" y="147"/>
                </a:lnTo>
                <a:lnTo>
                  <a:pt x="1340" y="143"/>
                </a:lnTo>
                <a:lnTo>
                  <a:pt x="1335" y="143"/>
                </a:lnTo>
                <a:lnTo>
                  <a:pt x="1334" y="140"/>
                </a:lnTo>
                <a:lnTo>
                  <a:pt x="1327" y="138"/>
                </a:lnTo>
                <a:lnTo>
                  <a:pt x="1326" y="134"/>
                </a:lnTo>
                <a:lnTo>
                  <a:pt x="1319" y="133"/>
                </a:lnTo>
                <a:lnTo>
                  <a:pt x="1319" y="131"/>
                </a:lnTo>
                <a:lnTo>
                  <a:pt x="1316" y="131"/>
                </a:lnTo>
                <a:lnTo>
                  <a:pt x="1316" y="128"/>
                </a:lnTo>
                <a:lnTo>
                  <a:pt x="1311" y="128"/>
                </a:lnTo>
                <a:lnTo>
                  <a:pt x="1311" y="127"/>
                </a:lnTo>
                <a:lnTo>
                  <a:pt x="1309" y="127"/>
                </a:lnTo>
                <a:lnTo>
                  <a:pt x="1309" y="126"/>
                </a:lnTo>
                <a:lnTo>
                  <a:pt x="1304" y="126"/>
                </a:lnTo>
                <a:lnTo>
                  <a:pt x="1303" y="123"/>
                </a:lnTo>
                <a:lnTo>
                  <a:pt x="1300" y="123"/>
                </a:lnTo>
                <a:lnTo>
                  <a:pt x="1300" y="120"/>
                </a:lnTo>
                <a:lnTo>
                  <a:pt x="1296" y="120"/>
                </a:lnTo>
                <a:lnTo>
                  <a:pt x="1296" y="119"/>
                </a:lnTo>
                <a:lnTo>
                  <a:pt x="1293" y="119"/>
                </a:lnTo>
                <a:lnTo>
                  <a:pt x="1293" y="117"/>
                </a:lnTo>
                <a:lnTo>
                  <a:pt x="1289" y="117"/>
                </a:lnTo>
                <a:lnTo>
                  <a:pt x="1289" y="116"/>
                </a:lnTo>
                <a:lnTo>
                  <a:pt x="1286" y="116"/>
                </a:lnTo>
                <a:lnTo>
                  <a:pt x="1286" y="113"/>
                </a:lnTo>
                <a:lnTo>
                  <a:pt x="1282" y="113"/>
                </a:lnTo>
                <a:lnTo>
                  <a:pt x="1282" y="112"/>
                </a:lnTo>
                <a:lnTo>
                  <a:pt x="1279" y="112"/>
                </a:lnTo>
                <a:lnTo>
                  <a:pt x="1278" y="109"/>
                </a:lnTo>
                <a:lnTo>
                  <a:pt x="1273" y="109"/>
                </a:lnTo>
                <a:lnTo>
                  <a:pt x="1273" y="107"/>
                </a:lnTo>
                <a:lnTo>
                  <a:pt x="1263" y="97"/>
                </a:lnTo>
                <a:lnTo>
                  <a:pt x="1261" y="90"/>
                </a:lnTo>
                <a:lnTo>
                  <a:pt x="1259" y="82"/>
                </a:lnTo>
                <a:lnTo>
                  <a:pt x="1258" y="78"/>
                </a:lnTo>
                <a:lnTo>
                  <a:pt x="1258" y="73"/>
                </a:lnTo>
                <a:lnTo>
                  <a:pt x="1259" y="69"/>
                </a:lnTo>
                <a:lnTo>
                  <a:pt x="1259" y="64"/>
                </a:lnTo>
                <a:lnTo>
                  <a:pt x="1259" y="55"/>
                </a:lnTo>
                <a:lnTo>
                  <a:pt x="1262" y="55"/>
                </a:lnTo>
                <a:lnTo>
                  <a:pt x="1265" y="45"/>
                </a:lnTo>
                <a:lnTo>
                  <a:pt x="1266" y="45"/>
                </a:lnTo>
                <a:lnTo>
                  <a:pt x="1273" y="35"/>
                </a:lnTo>
                <a:lnTo>
                  <a:pt x="1282" y="34"/>
                </a:lnTo>
                <a:lnTo>
                  <a:pt x="1282" y="33"/>
                </a:lnTo>
                <a:lnTo>
                  <a:pt x="1286" y="33"/>
                </a:lnTo>
                <a:lnTo>
                  <a:pt x="1289" y="31"/>
                </a:lnTo>
                <a:lnTo>
                  <a:pt x="1294" y="33"/>
                </a:lnTo>
                <a:lnTo>
                  <a:pt x="1304" y="35"/>
                </a:lnTo>
                <a:lnTo>
                  <a:pt x="1310" y="35"/>
                </a:lnTo>
                <a:lnTo>
                  <a:pt x="1310" y="38"/>
                </a:lnTo>
                <a:lnTo>
                  <a:pt x="1320" y="41"/>
                </a:lnTo>
                <a:lnTo>
                  <a:pt x="1320" y="42"/>
                </a:lnTo>
                <a:lnTo>
                  <a:pt x="1324" y="42"/>
                </a:lnTo>
                <a:lnTo>
                  <a:pt x="1327" y="48"/>
                </a:lnTo>
                <a:lnTo>
                  <a:pt x="1331" y="48"/>
                </a:lnTo>
                <a:lnTo>
                  <a:pt x="1333" y="51"/>
                </a:lnTo>
                <a:lnTo>
                  <a:pt x="1340" y="59"/>
                </a:lnTo>
                <a:lnTo>
                  <a:pt x="1345" y="62"/>
                </a:lnTo>
                <a:lnTo>
                  <a:pt x="1350" y="65"/>
                </a:lnTo>
                <a:lnTo>
                  <a:pt x="1351" y="61"/>
                </a:lnTo>
                <a:lnTo>
                  <a:pt x="1352" y="61"/>
                </a:lnTo>
                <a:lnTo>
                  <a:pt x="1352" y="26"/>
                </a:lnTo>
                <a:lnTo>
                  <a:pt x="1355" y="26"/>
                </a:lnTo>
                <a:lnTo>
                  <a:pt x="1355" y="9"/>
                </a:lnTo>
                <a:lnTo>
                  <a:pt x="1357" y="4"/>
                </a:lnTo>
                <a:lnTo>
                  <a:pt x="1355" y="4"/>
                </a:lnTo>
                <a:lnTo>
                  <a:pt x="1355" y="3"/>
                </a:lnTo>
                <a:lnTo>
                  <a:pt x="1351" y="4"/>
                </a:lnTo>
                <a:lnTo>
                  <a:pt x="1347" y="4"/>
                </a:lnTo>
                <a:lnTo>
                  <a:pt x="1335" y="7"/>
                </a:lnTo>
                <a:lnTo>
                  <a:pt x="1326" y="7"/>
                </a:lnTo>
                <a:lnTo>
                  <a:pt x="1320" y="7"/>
                </a:lnTo>
                <a:lnTo>
                  <a:pt x="1316" y="7"/>
                </a:lnTo>
                <a:lnTo>
                  <a:pt x="1316" y="4"/>
                </a:lnTo>
                <a:lnTo>
                  <a:pt x="1309" y="4"/>
                </a:lnTo>
                <a:lnTo>
                  <a:pt x="1309" y="3"/>
                </a:lnTo>
                <a:lnTo>
                  <a:pt x="1302" y="3"/>
                </a:lnTo>
                <a:lnTo>
                  <a:pt x="1302" y="2"/>
                </a:lnTo>
                <a:lnTo>
                  <a:pt x="1293" y="2"/>
                </a:lnTo>
                <a:lnTo>
                  <a:pt x="1293" y="0"/>
                </a:lnTo>
                <a:lnTo>
                  <a:pt x="1263" y="0"/>
                </a:lnTo>
                <a:close/>
                <a:moveTo>
                  <a:pt x="356" y="3"/>
                </a:moveTo>
                <a:lnTo>
                  <a:pt x="358" y="11"/>
                </a:lnTo>
                <a:lnTo>
                  <a:pt x="361" y="17"/>
                </a:lnTo>
                <a:lnTo>
                  <a:pt x="363" y="23"/>
                </a:lnTo>
                <a:lnTo>
                  <a:pt x="366" y="30"/>
                </a:lnTo>
                <a:lnTo>
                  <a:pt x="366" y="206"/>
                </a:lnTo>
                <a:lnTo>
                  <a:pt x="368" y="227"/>
                </a:lnTo>
                <a:lnTo>
                  <a:pt x="368" y="250"/>
                </a:lnTo>
                <a:lnTo>
                  <a:pt x="366" y="260"/>
                </a:lnTo>
                <a:lnTo>
                  <a:pt x="365" y="268"/>
                </a:lnTo>
                <a:lnTo>
                  <a:pt x="363" y="272"/>
                </a:lnTo>
                <a:lnTo>
                  <a:pt x="361" y="275"/>
                </a:lnTo>
                <a:lnTo>
                  <a:pt x="359" y="278"/>
                </a:lnTo>
                <a:lnTo>
                  <a:pt x="356" y="281"/>
                </a:lnTo>
                <a:lnTo>
                  <a:pt x="356" y="286"/>
                </a:lnTo>
                <a:lnTo>
                  <a:pt x="358" y="291"/>
                </a:lnTo>
                <a:lnTo>
                  <a:pt x="397" y="289"/>
                </a:lnTo>
                <a:lnTo>
                  <a:pt x="397" y="291"/>
                </a:lnTo>
                <a:lnTo>
                  <a:pt x="424" y="291"/>
                </a:lnTo>
                <a:lnTo>
                  <a:pt x="423" y="282"/>
                </a:lnTo>
                <a:lnTo>
                  <a:pt x="423" y="281"/>
                </a:lnTo>
                <a:lnTo>
                  <a:pt x="423" y="279"/>
                </a:lnTo>
                <a:lnTo>
                  <a:pt x="420" y="275"/>
                </a:lnTo>
                <a:lnTo>
                  <a:pt x="417" y="274"/>
                </a:lnTo>
                <a:lnTo>
                  <a:pt x="416" y="272"/>
                </a:lnTo>
                <a:lnTo>
                  <a:pt x="416" y="271"/>
                </a:lnTo>
                <a:lnTo>
                  <a:pt x="416" y="268"/>
                </a:lnTo>
                <a:lnTo>
                  <a:pt x="416" y="265"/>
                </a:lnTo>
                <a:lnTo>
                  <a:pt x="416" y="262"/>
                </a:lnTo>
                <a:lnTo>
                  <a:pt x="413" y="262"/>
                </a:lnTo>
                <a:lnTo>
                  <a:pt x="413" y="97"/>
                </a:lnTo>
                <a:lnTo>
                  <a:pt x="413" y="31"/>
                </a:lnTo>
                <a:lnTo>
                  <a:pt x="416" y="31"/>
                </a:lnTo>
                <a:lnTo>
                  <a:pt x="416" y="27"/>
                </a:lnTo>
                <a:lnTo>
                  <a:pt x="416" y="24"/>
                </a:lnTo>
                <a:lnTo>
                  <a:pt x="416" y="21"/>
                </a:lnTo>
                <a:lnTo>
                  <a:pt x="417" y="18"/>
                </a:lnTo>
                <a:lnTo>
                  <a:pt x="420" y="17"/>
                </a:lnTo>
                <a:lnTo>
                  <a:pt x="423" y="14"/>
                </a:lnTo>
                <a:lnTo>
                  <a:pt x="423" y="10"/>
                </a:lnTo>
                <a:lnTo>
                  <a:pt x="424" y="2"/>
                </a:lnTo>
                <a:lnTo>
                  <a:pt x="406" y="2"/>
                </a:lnTo>
                <a:lnTo>
                  <a:pt x="383" y="0"/>
                </a:lnTo>
                <a:lnTo>
                  <a:pt x="376" y="0"/>
                </a:lnTo>
                <a:lnTo>
                  <a:pt x="368" y="2"/>
                </a:lnTo>
                <a:lnTo>
                  <a:pt x="362" y="2"/>
                </a:lnTo>
                <a:lnTo>
                  <a:pt x="356" y="3"/>
                </a:lnTo>
                <a:close/>
                <a:moveTo>
                  <a:pt x="111" y="3"/>
                </a:moveTo>
                <a:lnTo>
                  <a:pt x="112" y="10"/>
                </a:lnTo>
                <a:lnTo>
                  <a:pt x="113" y="14"/>
                </a:lnTo>
                <a:lnTo>
                  <a:pt x="115" y="17"/>
                </a:lnTo>
                <a:lnTo>
                  <a:pt x="116" y="18"/>
                </a:lnTo>
                <a:lnTo>
                  <a:pt x="122" y="20"/>
                </a:lnTo>
                <a:lnTo>
                  <a:pt x="120" y="28"/>
                </a:lnTo>
                <a:lnTo>
                  <a:pt x="120" y="30"/>
                </a:lnTo>
                <a:lnTo>
                  <a:pt x="118" y="33"/>
                </a:lnTo>
                <a:lnTo>
                  <a:pt x="116" y="33"/>
                </a:lnTo>
                <a:lnTo>
                  <a:pt x="115" y="38"/>
                </a:lnTo>
                <a:lnTo>
                  <a:pt x="111" y="40"/>
                </a:lnTo>
                <a:lnTo>
                  <a:pt x="109" y="45"/>
                </a:lnTo>
                <a:lnTo>
                  <a:pt x="104" y="48"/>
                </a:lnTo>
                <a:lnTo>
                  <a:pt x="104" y="51"/>
                </a:lnTo>
                <a:lnTo>
                  <a:pt x="98" y="57"/>
                </a:lnTo>
                <a:lnTo>
                  <a:pt x="98" y="61"/>
                </a:lnTo>
                <a:lnTo>
                  <a:pt x="91" y="65"/>
                </a:lnTo>
                <a:lnTo>
                  <a:pt x="91" y="69"/>
                </a:lnTo>
                <a:lnTo>
                  <a:pt x="84" y="73"/>
                </a:lnTo>
                <a:lnTo>
                  <a:pt x="84" y="78"/>
                </a:lnTo>
                <a:lnTo>
                  <a:pt x="77" y="82"/>
                </a:lnTo>
                <a:lnTo>
                  <a:pt x="77" y="86"/>
                </a:lnTo>
                <a:lnTo>
                  <a:pt x="68" y="93"/>
                </a:lnTo>
                <a:lnTo>
                  <a:pt x="68" y="96"/>
                </a:lnTo>
                <a:lnTo>
                  <a:pt x="64" y="97"/>
                </a:lnTo>
                <a:lnTo>
                  <a:pt x="63" y="102"/>
                </a:lnTo>
                <a:lnTo>
                  <a:pt x="61" y="103"/>
                </a:lnTo>
                <a:lnTo>
                  <a:pt x="60" y="104"/>
                </a:lnTo>
                <a:lnTo>
                  <a:pt x="60" y="107"/>
                </a:lnTo>
                <a:lnTo>
                  <a:pt x="57" y="107"/>
                </a:lnTo>
                <a:lnTo>
                  <a:pt x="57" y="26"/>
                </a:lnTo>
                <a:lnTo>
                  <a:pt x="58" y="23"/>
                </a:lnTo>
                <a:lnTo>
                  <a:pt x="61" y="20"/>
                </a:lnTo>
                <a:lnTo>
                  <a:pt x="64" y="16"/>
                </a:lnTo>
                <a:lnTo>
                  <a:pt x="67" y="10"/>
                </a:lnTo>
                <a:lnTo>
                  <a:pt x="68" y="2"/>
                </a:lnTo>
                <a:lnTo>
                  <a:pt x="0" y="2"/>
                </a:lnTo>
                <a:lnTo>
                  <a:pt x="0" y="6"/>
                </a:lnTo>
                <a:lnTo>
                  <a:pt x="0" y="10"/>
                </a:lnTo>
                <a:lnTo>
                  <a:pt x="2" y="14"/>
                </a:lnTo>
                <a:lnTo>
                  <a:pt x="5" y="17"/>
                </a:lnTo>
                <a:lnTo>
                  <a:pt x="7" y="18"/>
                </a:lnTo>
                <a:lnTo>
                  <a:pt x="7" y="23"/>
                </a:lnTo>
                <a:lnTo>
                  <a:pt x="9" y="23"/>
                </a:lnTo>
                <a:lnTo>
                  <a:pt x="9" y="40"/>
                </a:lnTo>
                <a:lnTo>
                  <a:pt x="10" y="40"/>
                </a:lnTo>
                <a:lnTo>
                  <a:pt x="10" y="205"/>
                </a:lnTo>
                <a:lnTo>
                  <a:pt x="12" y="226"/>
                </a:lnTo>
                <a:lnTo>
                  <a:pt x="12" y="248"/>
                </a:lnTo>
                <a:lnTo>
                  <a:pt x="10" y="254"/>
                </a:lnTo>
                <a:lnTo>
                  <a:pt x="10" y="258"/>
                </a:lnTo>
                <a:lnTo>
                  <a:pt x="9" y="268"/>
                </a:lnTo>
                <a:lnTo>
                  <a:pt x="7" y="272"/>
                </a:lnTo>
                <a:lnTo>
                  <a:pt x="5" y="275"/>
                </a:lnTo>
                <a:lnTo>
                  <a:pt x="3" y="278"/>
                </a:lnTo>
                <a:lnTo>
                  <a:pt x="0" y="281"/>
                </a:lnTo>
                <a:lnTo>
                  <a:pt x="0" y="286"/>
                </a:lnTo>
                <a:lnTo>
                  <a:pt x="2" y="291"/>
                </a:lnTo>
                <a:lnTo>
                  <a:pt x="24" y="289"/>
                </a:lnTo>
                <a:lnTo>
                  <a:pt x="37" y="289"/>
                </a:lnTo>
                <a:lnTo>
                  <a:pt x="41" y="291"/>
                </a:lnTo>
                <a:lnTo>
                  <a:pt x="44" y="291"/>
                </a:lnTo>
                <a:lnTo>
                  <a:pt x="57" y="291"/>
                </a:lnTo>
                <a:lnTo>
                  <a:pt x="63" y="291"/>
                </a:lnTo>
                <a:lnTo>
                  <a:pt x="68" y="289"/>
                </a:lnTo>
                <a:lnTo>
                  <a:pt x="68" y="284"/>
                </a:lnTo>
                <a:lnTo>
                  <a:pt x="67" y="282"/>
                </a:lnTo>
                <a:lnTo>
                  <a:pt x="67" y="281"/>
                </a:lnTo>
                <a:lnTo>
                  <a:pt x="65" y="276"/>
                </a:lnTo>
                <a:lnTo>
                  <a:pt x="63" y="274"/>
                </a:lnTo>
                <a:lnTo>
                  <a:pt x="60" y="272"/>
                </a:lnTo>
                <a:lnTo>
                  <a:pt x="60" y="265"/>
                </a:lnTo>
                <a:lnTo>
                  <a:pt x="57" y="265"/>
                </a:lnTo>
                <a:lnTo>
                  <a:pt x="57" y="151"/>
                </a:lnTo>
                <a:lnTo>
                  <a:pt x="63" y="148"/>
                </a:lnTo>
                <a:lnTo>
                  <a:pt x="63" y="144"/>
                </a:lnTo>
                <a:lnTo>
                  <a:pt x="67" y="143"/>
                </a:lnTo>
                <a:lnTo>
                  <a:pt x="70" y="135"/>
                </a:lnTo>
                <a:lnTo>
                  <a:pt x="72" y="134"/>
                </a:lnTo>
                <a:lnTo>
                  <a:pt x="122" y="267"/>
                </a:lnTo>
                <a:lnTo>
                  <a:pt x="119" y="275"/>
                </a:lnTo>
                <a:lnTo>
                  <a:pt x="115" y="278"/>
                </a:lnTo>
                <a:lnTo>
                  <a:pt x="111" y="281"/>
                </a:lnTo>
                <a:lnTo>
                  <a:pt x="112" y="286"/>
                </a:lnTo>
                <a:lnTo>
                  <a:pt x="113" y="291"/>
                </a:lnTo>
                <a:lnTo>
                  <a:pt x="171" y="289"/>
                </a:lnTo>
                <a:lnTo>
                  <a:pt x="171" y="291"/>
                </a:lnTo>
                <a:lnTo>
                  <a:pt x="180" y="291"/>
                </a:lnTo>
                <a:lnTo>
                  <a:pt x="188" y="291"/>
                </a:lnTo>
                <a:lnTo>
                  <a:pt x="201" y="291"/>
                </a:lnTo>
                <a:lnTo>
                  <a:pt x="205" y="291"/>
                </a:lnTo>
                <a:lnTo>
                  <a:pt x="209" y="293"/>
                </a:lnTo>
                <a:lnTo>
                  <a:pt x="214" y="292"/>
                </a:lnTo>
                <a:lnTo>
                  <a:pt x="217" y="291"/>
                </a:lnTo>
                <a:lnTo>
                  <a:pt x="218" y="286"/>
                </a:lnTo>
                <a:lnTo>
                  <a:pt x="217" y="286"/>
                </a:lnTo>
                <a:lnTo>
                  <a:pt x="215" y="282"/>
                </a:lnTo>
                <a:lnTo>
                  <a:pt x="215" y="281"/>
                </a:lnTo>
                <a:lnTo>
                  <a:pt x="214" y="279"/>
                </a:lnTo>
                <a:lnTo>
                  <a:pt x="212" y="278"/>
                </a:lnTo>
                <a:lnTo>
                  <a:pt x="208" y="276"/>
                </a:lnTo>
                <a:lnTo>
                  <a:pt x="207" y="275"/>
                </a:lnTo>
                <a:lnTo>
                  <a:pt x="204" y="274"/>
                </a:lnTo>
                <a:lnTo>
                  <a:pt x="202" y="272"/>
                </a:lnTo>
                <a:lnTo>
                  <a:pt x="201" y="268"/>
                </a:lnTo>
                <a:lnTo>
                  <a:pt x="197" y="262"/>
                </a:lnTo>
                <a:lnTo>
                  <a:pt x="197" y="248"/>
                </a:lnTo>
                <a:lnTo>
                  <a:pt x="200" y="248"/>
                </a:lnTo>
                <a:lnTo>
                  <a:pt x="200" y="237"/>
                </a:lnTo>
                <a:lnTo>
                  <a:pt x="204" y="224"/>
                </a:lnTo>
                <a:lnTo>
                  <a:pt x="205" y="216"/>
                </a:lnTo>
                <a:lnTo>
                  <a:pt x="207" y="209"/>
                </a:lnTo>
                <a:lnTo>
                  <a:pt x="208" y="209"/>
                </a:lnTo>
                <a:lnTo>
                  <a:pt x="208" y="206"/>
                </a:lnTo>
                <a:lnTo>
                  <a:pt x="279" y="206"/>
                </a:lnTo>
                <a:lnTo>
                  <a:pt x="286" y="247"/>
                </a:lnTo>
                <a:lnTo>
                  <a:pt x="287" y="247"/>
                </a:lnTo>
                <a:lnTo>
                  <a:pt x="289" y="251"/>
                </a:lnTo>
                <a:lnTo>
                  <a:pt x="289" y="255"/>
                </a:lnTo>
                <a:lnTo>
                  <a:pt x="289" y="260"/>
                </a:lnTo>
                <a:lnTo>
                  <a:pt x="290" y="264"/>
                </a:lnTo>
                <a:lnTo>
                  <a:pt x="290" y="269"/>
                </a:lnTo>
                <a:lnTo>
                  <a:pt x="289" y="272"/>
                </a:lnTo>
                <a:lnTo>
                  <a:pt x="287" y="275"/>
                </a:lnTo>
                <a:lnTo>
                  <a:pt x="284" y="278"/>
                </a:lnTo>
                <a:lnTo>
                  <a:pt x="280" y="281"/>
                </a:lnTo>
                <a:lnTo>
                  <a:pt x="280" y="286"/>
                </a:lnTo>
                <a:lnTo>
                  <a:pt x="282" y="291"/>
                </a:lnTo>
                <a:lnTo>
                  <a:pt x="306" y="289"/>
                </a:lnTo>
                <a:lnTo>
                  <a:pt x="317" y="289"/>
                </a:lnTo>
                <a:lnTo>
                  <a:pt x="321" y="291"/>
                </a:lnTo>
                <a:lnTo>
                  <a:pt x="324" y="291"/>
                </a:lnTo>
                <a:lnTo>
                  <a:pt x="339" y="292"/>
                </a:lnTo>
                <a:lnTo>
                  <a:pt x="347" y="291"/>
                </a:lnTo>
                <a:lnTo>
                  <a:pt x="354" y="289"/>
                </a:lnTo>
                <a:lnTo>
                  <a:pt x="351" y="284"/>
                </a:lnTo>
                <a:lnTo>
                  <a:pt x="349" y="279"/>
                </a:lnTo>
                <a:lnTo>
                  <a:pt x="342" y="272"/>
                </a:lnTo>
                <a:lnTo>
                  <a:pt x="339" y="271"/>
                </a:lnTo>
                <a:lnTo>
                  <a:pt x="339" y="265"/>
                </a:lnTo>
                <a:lnTo>
                  <a:pt x="337" y="265"/>
                </a:lnTo>
                <a:lnTo>
                  <a:pt x="337" y="258"/>
                </a:lnTo>
                <a:lnTo>
                  <a:pt x="335" y="258"/>
                </a:lnTo>
                <a:lnTo>
                  <a:pt x="335" y="251"/>
                </a:lnTo>
                <a:lnTo>
                  <a:pt x="334" y="251"/>
                </a:lnTo>
                <a:lnTo>
                  <a:pt x="328" y="220"/>
                </a:lnTo>
                <a:lnTo>
                  <a:pt x="321" y="195"/>
                </a:lnTo>
                <a:lnTo>
                  <a:pt x="315" y="169"/>
                </a:lnTo>
                <a:lnTo>
                  <a:pt x="310" y="143"/>
                </a:lnTo>
                <a:lnTo>
                  <a:pt x="307" y="130"/>
                </a:lnTo>
                <a:lnTo>
                  <a:pt x="303" y="117"/>
                </a:lnTo>
                <a:lnTo>
                  <a:pt x="303" y="109"/>
                </a:lnTo>
                <a:lnTo>
                  <a:pt x="301" y="109"/>
                </a:lnTo>
                <a:lnTo>
                  <a:pt x="301" y="102"/>
                </a:lnTo>
                <a:lnTo>
                  <a:pt x="300" y="102"/>
                </a:lnTo>
                <a:lnTo>
                  <a:pt x="300" y="95"/>
                </a:lnTo>
                <a:lnTo>
                  <a:pt x="297" y="95"/>
                </a:lnTo>
                <a:lnTo>
                  <a:pt x="297" y="86"/>
                </a:lnTo>
                <a:lnTo>
                  <a:pt x="296" y="86"/>
                </a:lnTo>
                <a:lnTo>
                  <a:pt x="296" y="79"/>
                </a:lnTo>
                <a:lnTo>
                  <a:pt x="294" y="79"/>
                </a:lnTo>
                <a:lnTo>
                  <a:pt x="294" y="72"/>
                </a:lnTo>
                <a:lnTo>
                  <a:pt x="293" y="72"/>
                </a:lnTo>
                <a:lnTo>
                  <a:pt x="293" y="64"/>
                </a:lnTo>
                <a:lnTo>
                  <a:pt x="290" y="64"/>
                </a:lnTo>
                <a:lnTo>
                  <a:pt x="287" y="41"/>
                </a:lnTo>
                <a:lnTo>
                  <a:pt x="286" y="41"/>
                </a:lnTo>
                <a:lnTo>
                  <a:pt x="286" y="33"/>
                </a:lnTo>
                <a:lnTo>
                  <a:pt x="286" y="28"/>
                </a:lnTo>
                <a:lnTo>
                  <a:pt x="286" y="24"/>
                </a:lnTo>
                <a:lnTo>
                  <a:pt x="287" y="21"/>
                </a:lnTo>
                <a:lnTo>
                  <a:pt x="289" y="20"/>
                </a:lnTo>
                <a:lnTo>
                  <a:pt x="294" y="16"/>
                </a:lnTo>
                <a:lnTo>
                  <a:pt x="294" y="9"/>
                </a:lnTo>
                <a:lnTo>
                  <a:pt x="293" y="3"/>
                </a:lnTo>
                <a:lnTo>
                  <a:pt x="277" y="3"/>
                </a:lnTo>
                <a:lnTo>
                  <a:pt x="277" y="4"/>
                </a:lnTo>
                <a:lnTo>
                  <a:pt x="262" y="4"/>
                </a:lnTo>
                <a:lnTo>
                  <a:pt x="235" y="4"/>
                </a:lnTo>
                <a:lnTo>
                  <a:pt x="211" y="3"/>
                </a:lnTo>
                <a:lnTo>
                  <a:pt x="211" y="6"/>
                </a:lnTo>
                <a:lnTo>
                  <a:pt x="209" y="7"/>
                </a:lnTo>
                <a:lnTo>
                  <a:pt x="211" y="11"/>
                </a:lnTo>
                <a:lnTo>
                  <a:pt x="212" y="16"/>
                </a:lnTo>
                <a:lnTo>
                  <a:pt x="217" y="24"/>
                </a:lnTo>
                <a:lnTo>
                  <a:pt x="218" y="24"/>
                </a:lnTo>
                <a:lnTo>
                  <a:pt x="219" y="27"/>
                </a:lnTo>
                <a:lnTo>
                  <a:pt x="219" y="30"/>
                </a:lnTo>
                <a:lnTo>
                  <a:pt x="218" y="35"/>
                </a:lnTo>
                <a:lnTo>
                  <a:pt x="215" y="45"/>
                </a:lnTo>
                <a:lnTo>
                  <a:pt x="215" y="54"/>
                </a:lnTo>
                <a:lnTo>
                  <a:pt x="212" y="54"/>
                </a:lnTo>
                <a:lnTo>
                  <a:pt x="212" y="61"/>
                </a:lnTo>
                <a:lnTo>
                  <a:pt x="211" y="61"/>
                </a:lnTo>
                <a:lnTo>
                  <a:pt x="211" y="69"/>
                </a:lnTo>
                <a:lnTo>
                  <a:pt x="209" y="69"/>
                </a:lnTo>
                <a:lnTo>
                  <a:pt x="209" y="78"/>
                </a:lnTo>
                <a:lnTo>
                  <a:pt x="208" y="78"/>
                </a:lnTo>
                <a:lnTo>
                  <a:pt x="208" y="86"/>
                </a:lnTo>
                <a:lnTo>
                  <a:pt x="207" y="86"/>
                </a:lnTo>
                <a:lnTo>
                  <a:pt x="197" y="135"/>
                </a:lnTo>
                <a:lnTo>
                  <a:pt x="195" y="135"/>
                </a:lnTo>
                <a:lnTo>
                  <a:pt x="194" y="151"/>
                </a:lnTo>
                <a:lnTo>
                  <a:pt x="193" y="151"/>
                </a:lnTo>
                <a:lnTo>
                  <a:pt x="193" y="159"/>
                </a:lnTo>
                <a:lnTo>
                  <a:pt x="191" y="159"/>
                </a:lnTo>
                <a:lnTo>
                  <a:pt x="191" y="169"/>
                </a:lnTo>
                <a:lnTo>
                  <a:pt x="188" y="169"/>
                </a:lnTo>
                <a:lnTo>
                  <a:pt x="188" y="178"/>
                </a:lnTo>
                <a:lnTo>
                  <a:pt x="187" y="178"/>
                </a:lnTo>
                <a:lnTo>
                  <a:pt x="187" y="185"/>
                </a:lnTo>
                <a:lnTo>
                  <a:pt x="185" y="185"/>
                </a:lnTo>
                <a:lnTo>
                  <a:pt x="184" y="202"/>
                </a:lnTo>
                <a:lnTo>
                  <a:pt x="170" y="262"/>
                </a:lnTo>
                <a:lnTo>
                  <a:pt x="166" y="262"/>
                </a:lnTo>
                <a:lnTo>
                  <a:pt x="161" y="243"/>
                </a:lnTo>
                <a:lnTo>
                  <a:pt x="160" y="243"/>
                </a:lnTo>
                <a:lnTo>
                  <a:pt x="160" y="240"/>
                </a:lnTo>
                <a:lnTo>
                  <a:pt x="157" y="240"/>
                </a:lnTo>
                <a:lnTo>
                  <a:pt x="154" y="224"/>
                </a:lnTo>
                <a:lnTo>
                  <a:pt x="153" y="224"/>
                </a:lnTo>
                <a:lnTo>
                  <a:pt x="153" y="220"/>
                </a:lnTo>
                <a:lnTo>
                  <a:pt x="150" y="220"/>
                </a:lnTo>
                <a:lnTo>
                  <a:pt x="150" y="216"/>
                </a:lnTo>
                <a:lnTo>
                  <a:pt x="149" y="216"/>
                </a:lnTo>
                <a:lnTo>
                  <a:pt x="149" y="210"/>
                </a:lnTo>
                <a:lnTo>
                  <a:pt x="147" y="210"/>
                </a:lnTo>
                <a:lnTo>
                  <a:pt x="147" y="205"/>
                </a:lnTo>
                <a:lnTo>
                  <a:pt x="146" y="205"/>
                </a:lnTo>
                <a:lnTo>
                  <a:pt x="146" y="200"/>
                </a:lnTo>
                <a:lnTo>
                  <a:pt x="145" y="200"/>
                </a:lnTo>
                <a:lnTo>
                  <a:pt x="145" y="196"/>
                </a:lnTo>
                <a:lnTo>
                  <a:pt x="142" y="196"/>
                </a:lnTo>
                <a:lnTo>
                  <a:pt x="139" y="181"/>
                </a:lnTo>
                <a:lnTo>
                  <a:pt x="137" y="181"/>
                </a:lnTo>
                <a:lnTo>
                  <a:pt x="137" y="178"/>
                </a:lnTo>
                <a:lnTo>
                  <a:pt x="135" y="178"/>
                </a:lnTo>
                <a:lnTo>
                  <a:pt x="133" y="166"/>
                </a:lnTo>
                <a:lnTo>
                  <a:pt x="132" y="166"/>
                </a:lnTo>
                <a:lnTo>
                  <a:pt x="132" y="162"/>
                </a:lnTo>
                <a:lnTo>
                  <a:pt x="130" y="162"/>
                </a:lnTo>
                <a:lnTo>
                  <a:pt x="130" y="158"/>
                </a:lnTo>
                <a:lnTo>
                  <a:pt x="129" y="158"/>
                </a:lnTo>
                <a:lnTo>
                  <a:pt x="126" y="148"/>
                </a:lnTo>
                <a:lnTo>
                  <a:pt x="125" y="148"/>
                </a:lnTo>
                <a:lnTo>
                  <a:pt x="123" y="138"/>
                </a:lnTo>
                <a:lnTo>
                  <a:pt x="122" y="138"/>
                </a:lnTo>
                <a:lnTo>
                  <a:pt x="122" y="134"/>
                </a:lnTo>
                <a:lnTo>
                  <a:pt x="119" y="134"/>
                </a:lnTo>
                <a:lnTo>
                  <a:pt x="118" y="124"/>
                </a:lnTo>
                <a:lnTo>
                  <a:pt x="116" y="124"/>
                </a:lnTo>
                <a:lnTo>
                  <a:pt x="116" y="119"/>
                </a:lnTo>
                <a:lnTo>
                  <a:pt x="115" y="119"/>
                </a:lnTo>
                <a:lnTo>
                  <a:pt x="115" y="116"/>
                </a:lnTo>
                <a:lnTo>
                  <a:pt x="113" y="116"/>
                </a:lnTo>
                <a:lnTo>
                  <a:pt x="113" y="110"/>
                </a:lnTo>
                <a:lnTo>
                  <a:pt x="111" y="110"/>
                </a:lnTo>
                <a:lnTo>
                  <a:pt x="111" y="104"/>
                </a:lnTo>
                <a:lnTo>
                  <a:pt x="109" y="104"/>
                </a:lnTo>
                <a:lnTo>
                  <a:pt x="108" y="95"/>
                </a:lnTo>
                <a:lnTo>
                  <a:pt x="106" y="95"/>
                </a:lnTo>
                <a:lnTo>
                  <a:pt x="106" y="90"/>
                </a:lnTo>
                <a:lnTo>
                  <a:pt x="106" y="89"/>
                </a:lnTo>
                <a:lnTo>
                  <a:pt x="108" y="86"/>
                </a:lnTo>
                <a:lnTo>
                  <a:pt x="109" y="85"/>
                </a:lnTo>
                <a:lnTo>
                  <a:pt x="111" y="85"/>
                </a:lnTo>
                <a:lnTo>
                  <a:pt x="113" y="79"/>
                </a:lnTo>
                <a:lnTo>
                  <a:pt x="116" y="78"/>
                </a:lnTo>
                <a:lnTo>
                  <a:pt x="116" y="73"/>
                </a:lnTo>
                <a:lnTo>
                  <a:pt x="122" y="71"/>
                </a:lnTo>
                <a:lnTo>
                  <a:pt x="122" y="66"/>
                </a:lnTo>
                <a:lnTo>
                  <a:pt x="126" y="64"/>
                </a:lnTo>
                <a:lnTo>
                  <a:pt x="126" y="61"/>
                </a:lnTo>
                <a:lnTo>
                  <a:pt x="132" y="57"/>
                </a:lnTo>
                <a:lnTo>
                  <a:pt x="132" y="54"/>
                </a:lnTo>
                <a:lnTo>
                  <a:pt x="137" y="49"/>
                </a:lnTo>
                <a:lnTo>
                  <a:pt x="137" y="47"/>
                </a:lnTo>
                <a:lnTo>
                  <a:pt x="142" y="42"/>
                </a:lnTo>
                <a:lnTo>
                  <a:pt x="142" y="40"/>
                </a:lnTo>
                <a:lnTo>
                  <a:pt x="147" y="35"/>
                </a:lnTo>
                <a:lnTo>
                  <a:pt x="147" y="33"/>
                </a:lnTo>
                <a:lnTo>
                  <a:pt x="150" y="31"/>
                </a:lnTo>
                <a:lnTo>
                  <a:pt x="156" y="24"/>
                </a:lnTo>
                <a:lnTo>
                  <a:pt x="171" y="18"/>
                </a:lnTo>
                <a:lnTo>
                  <a:pt x="171" y="17"/>
                </a:lnTo>
                <a:lnTo>
                  <a:pt x="176" y="17"/>
                </a:lnTo>
                <a:lnTo>
                  <a:pt x="176" y="16"/>
                </a:lnTo>
                <a:lnTo>
                  <a:pt x="178" y="14"/>
                </a:lnTo>
                <a:lnTo>
                  <a:pt x="178" y="2"/>
                </a:lnTo>
                <a:lnTo>
                  <a:pt x="160" y="2"/>
                </a:lnTo>
                <a:lnTo>
                  <a:pt x="139" y="0"/>
                </a:lnTo>
                <a:lnTo>
                  <a:pt x="130" y="0"/>
                </a:lnTo>
                <a:lnTo>
                  <a:pt x="123" y="2"/>
                </a:lnTo>
                <a:lnTo>
                  <a:pt x="116" y="2"/>
                </a:lnTo>
                <a:lnTo>
                  <a:pt x="111" y="3"/>
                </a:lnTo>
                <a:close/>
                <a:moveTo>
                  <a:pt x="241" y="54"/>
                </a:moveTo>
                <a:lnTo>
                  <a:pt x="242" y="55"/>
                </a:lnTo>
                <a:lnTo>
                  <a:pt x="243" y="57"/>
                </a:lnTo>
                <a:lnTo>
                  <a:pt x="243" y="58"/>
                </a:lnTo>
                <a:lnTo>
                  <a:pt x="245" y="66"/>
                </a:lnTo>
                <a:lnTo>
                  <a:pt x="246" y="73"/>
                </a:lnTo>
                <a:lnTo>
                  <a:pt x="248" y="80"/>
                </a:lnTo>
                <a:lnTo>
                  <a:pt x="249" y="80"/>
                </a:lnTo>
                <a:lnTo>
                  <a:pt x="249" y="88"/>
                </a:lnTo>
                <a:lnTo>
                  <a:pt x="253" y="102"/>
                </a:lnTo>
                <a:lnTo>
                  <a:pt x="258" y="116"/>
                </a:lnTo>
                <a:lnTo>
                  <a:pt x="260" y="131"/>
                </a:lnTo>
                <a:lnTo>
                  <a:pt x="263" y="138"/>
                </a:lnTo>
                <a:lnTo>
                  <a:pt x="265" y="144"/>
                </a:lnTo>
                <a:lnTo>
                  <a:pt x="266" y="159"/>
                </a:lnTo>
                <a:lnTo>
                  <a:pt x="270" y="172"/>
                </a:lnTo>
                <a:lnTo>
                  <a:pt x="273" y="185"/>
                </a:lnTo>
                <a:lnTo>
                  <a:pt x="212" y="185"/>
                </a:lnTo>
                <a:lnTo>
                  <a:pt x="241" y="54"/>
                </a:lnTo>
                <a:close/>
                <a:moveTo>
                  <a:pt x="2107" y="2"/>
                </a:moveTo>
                <a:lnTo>
                  <a:pt x="2107" y="3"/>
                </a:lnTo>
                <a:lnTo>
                  <a:pt x="2056" y="3"/>
                </a:lnTo>
                <a:lnTo>
                  <a:pt x="2056" y="4"/>
                </a:lnTo>
                <a:lnTo>
                  <a:pt x="2055" y="7"/>
                </a:lnTo>
                <a:lnTo>
                  <a:pt x="2052" y="9"/>
                </a:lnTo>
                <a:lnTo>
                  <a:pt x="2050" y="13"/>
                </a:lnTo>
                <a:lnTo>
                  <a:pt x="2049" y="17"/>
                </a:lnTo>
                <a:lnTo>
                  <a:pt x="2047" y="23"/>
                </a:lnTo>
                <a:lnTo>
                  <a:pt x="2046" y="23"/>
                </a:lnTo>
                <a:lnTo>
                  <a:pt x="2046" y="26"/>
                </a:lnTo>
                <a:lnTo>
                  <a:pt x="2045" y="26"/>
                </a:lnTo>
                <a:lnTo>
                  <a:pt x="2045" y="31"/>
                </a:lnTo>
                <a:lnTo>
                  <a:pt x="2042" y="31"/>
                </a:lnTo>
                <a:lnTo>
                  <a:pt x="2040" y="38"/>
                </a:lnTo>
                <a:lnTo>
                  <a:pt x="2039" y="38"/>
                </a:lnTo>
                <a:lnTo>
                  <a:pt x="2039" y="42"/>
                </a:lnTo>
                <a:lnTo>
                  <a:pt x="2038" y="42"/>
                </a:lnTo>
                <a:lnTo>
                  <a:pt x="2035" y="49"/>
                </a:lnTo>
                <a:lnTo>
                  <a:pt x="2033" y="49"/>
                </a:lnTo>
                <a:lnTo>
                  <a:pt x="2033" y="55"/>
                </a:lnTo>
                <a:lnTo>
                  <a:pt x="2032" y="55"/>
                </a:lnTo>
                <a:lnTo>
                  <a:pt x="2032" y="58"/>
                </a:lnTo>
                <a:lnTo>
                  <a:pt x="2031" y="58"/>
                </a:lnTo>
                <a:lnTo>
                  <a:pt x="2025" y="76"/>
                </a:lnTo>
                <a:lnTo>
                  <a:pt x="2023" y="76"/>
                </a:lnTo>
                <a:lnTo>
                  <a:pt x="2022" y="82"/>
                </a:lnTo>
                <a:lnTo>
                  <a:pt x="2019" y="82"/>
                </a:lnTo>
                <a:lnTo>
                  <a:pt x="2019" y="88"/>
                </a:lnTo>
                <a:lnTo>
                  <a:pt x="2018" y="88"/>
                </a:lnTo>
                <a:lnTo>
                  <a:pt x="2018" y="92"/>
                </a:lnTo>
                <a:lnTo>
                  <a:pt x="2016" y="92"/>
                </a:lnTo>
                <a:lnTo>
                  <a:pt x="2016" y="95"/>
                </a:lnTo>
                <a:lnTo>
                  <a:pt x="2015" y="95"/>
                </a:lnTo>
                <a:lnTo>
                  <a:pt x="2014" y="103"/>
                </a:lnTo>
                <a:lnTo>
                  <a:pt x="2011" y="103"/>
                </a:lnTo>
                <a:lnTo>
                  <a:pt x="2011" y="104"/>
                </a:lnTo>
                <a:lnTo>
                  <a:pt x="2009" y="104"/>
                </a:lnTo>
                <a:lnTo>
                  <a:pt x="2008" y="100"/>
                </a:lnTo>
                <a:lnTo>
                  <a:pt x="2007" y="96"/>
                </a:lnTo>
                <a:lnTo>
                  <a:pt x="2002" y="88"/>
                </a:lnTo>
                <a:lnTo>
                  <a:pt x="2001" y="78"/>
                </a:lnTo>
                <a:lnTo>
                  <a:pt x="1999" y="78"/>
                </a:lnTo>
                <a:lnTo>
                  <a:pt x="1999" y="73"/>
                </a:lnTo>
                <a:lnTo>
                  <a:pt x="1998" y="73"/>
                </a:lnTo>
                <a:lnTo>
                  <a:pt x="1995" y="64"/>
                </a:lnTo>
                <a:lnTo>
                  <a:pt x="1994" y="64"/>
                </a:lnTo>
                <a:lnTo>
                  <a:pt x="1994" y="61"/>
                </a:lnTo>
                <a:lnTo>
                  <a:pt x="1992" y="61"/>
                </a:lnTo>
                <a:lnTo>
                  <a:pt x="1991" y="49"/>
                </a:lnTo>
                <a:lnTo>
                  <a:pt x="1988" y="49"/>
                </a:lnTo>
                <a:lnTo>
                  <a:pt x="1988" y="47"/>
                </a:lnTo>
                <a:lnTo>
                  <a:pt x="1987" y="47"/>
                </a:lnTo>
                <a:lnTo>
                  <a:pt x="1985" y="35"/>
                </a:lnTo>
                <a:lnTo>
                  <a:pt x="1984" y="35"/>
                </a:lnTo>
                <a:lnTo>
                  <a:pt x="1984" y="33"/>
                </a:lnTo>
                <a:lnTo>
                  <a:pt x="1982" y="33"/>
                </a:lnTo>
                <a:lnTo>
                  <a:pt x="1980" y="23"/>
                </a:lnTo>
                <a:lnTo>
                  <a:pt x="1978" y="23"/>
                </a:lnTo>
                <a:lnTo>
                  <a:pt x="1978" y="18"/>
                </a:lnTo>
                <a:lnTo>
                  <a:pt x="1977" y="18"/>
                </a:lnTo>
                <a:lnTo>
                  <a:pt x="1977" y="14"/>
                </a:lnTo>
                <a:lnTo>
                  <a:pt x="1975" y="14"/>
                </a:lnTo>
                <a:lnTo>
                  <a:pt x="1975" y="9"/>
                </a:lnTo>
                <a:lnTo>
                  <a:pt x="1973" y="9"/>
                </a:lnTo>
                <a:lnTo>
                  <a:pt x="1971" y="3"/>
                </a:lnTo>
                <a:lnTo>
                  <a:pt x="1949" y="4"/>
                </a:lnTo>
                <a:lnTo>
                  <a:pt x="1937" y="4"/>
                </a:lnTo>
                <a:lnTo>
                  <a:pt x="1933" y="4"/>
                </a:lnTo>
                <a:lnTo>
                  <a:pt x="1930" y="3"/>
                </a:lnTo>
                <a:lnTo>
                  <a:pt x="1922" y="3"/>
                </a:lnTo>
                <a:lnTo>
                  <a:pt x="1915" y="4"/>
                </a:lnTo>
                <a:lnTo>
                  <a:pt x="1915" y="16"/>
                </a:lnTo>
                <a:lnTo>
                  <a:pt x="1919" y="18"/>
                </a:lnTo>
                <a:lnTo>
                  <a:pt x="1922" y="26"/>
                </a:lnTo>
                <a:lnTo>
                  <a:pt x="1923" y="26"/>
                </a:lnTo>
                <a:lnTo>
                  <a:pt x="1923" y="96"/>
                </a:lnTo>
                <a:lnTo>
                  <a:pt x="1923" y="271"/>
                </a:lnTo>
                <a:lnTo>
                  <a:pt x="1922" y="271"/>
                </a:lnTo>
                <a:lnTo>
                  <a:pt x="1922" y="275"/>
                </a:lnTo>
                <a:lnTo>
                  <a:pt x="1918" y="278"/>
                </a:lnTo>
                <a:lnTo>
                  <a:pt x="1916" y="281"/>
                </a:lnTo>
                <a:lnTo>
                  <a:pt x="1915" y="284"/>
                </a:lnTo>
                <a:lnTo>
                  <a:pt x="1915" y="293"/>
                </a:lnTo>
                <a:lnTo>
                  <a:pt x="1940" y="292"/>
                </a:lnTo>
                <a:lnTo>
                  <a:pt x="1954" y="292"/>
                </a:lnTo>
                <a:lnTo>
                  <a:pt x="1960" y="293"/>
                </a:lnTo>
                <a:lnTo>
                  <a:pt x="1964" y="295"/>
                </a:lnTo>
                <a:lnTo>
                  <a:pt x="1966" y="292"/>
                </a:lnTo>
                <a:lnTo>
                  <a:pt x="1968" y="291"/>
                </a:lnTo>
                <a:lnTo>
                  <a:pt x="1967" y="286"/>
                </a:lnTo>
                <a:lnTo>
                  <a:pt x="1967" y="284"/>
                </a:lnTo>
                <a:lnTo>
                  <a:pt x="1966" y="281"/>
                </a:lnTo>
                <a:lnTo>
                  <a:pt x="1963" y="278"/>
                </a:lnTo>
                <a:lnTo>
                  <a:pt x="1960" y="275"/>
                </a:lnTo>
                <a:lnTo>
                  <a:pt x="1960" y="272"/>
                </a:lnTo>
                <a:lnTo>
                  <a:pt x="1957" y="272"/>
                </a:lnTo>
                <a:lnTo>
                  <a:pt x="1957" y="260"/>
                </a:lnTo>
                <a:lnTo>
                  <a:pt x="1956" y="260"/>
                </a:lnTo>
                <a:lnTo>
                  <a:pt x="1956" y="82"/>
                </a:lnTo>
                <a:lnTo>
                  <a:pt x="1960" y="82"/>
                </a:lnTo>
                <a:lnTo>
                  <a:pt x="2001" y="179"/>
                </a:lnTo>
                <a:lnTo>
                  <a:pt x="2008" y="179"/>
                </a:lnTo>
                <a:lnTo>
                  <a:pt x="2018" y="148"/>
                </a:lnTo>
                <a:lnTo>
                  <a:pt x="2019" y="148"/>
                </a:lnTo>
                <a:lnTo>
                  <a:pt x="2019" y="144"/>
                </a:lnTo>
                <a:lnTo>
                  <a:pt x="2022" y="144"/>
                </a:lnTo>
                <a:lnTo>
                  <a:pt x="2022" y="140"/>
                </a:lnTo>
                <a:lnTo>
                  <a:pt x="2023" y="140"/>
                </a:lnTo>
                <a:lnTo>
                  <a:pt x="2023" y="135"/>
                </a:lnTo>
                <a:lnTo>
                  <a:pt x="2025" y="135"/>
                </a:lnTo>
                <a:lnTo>
                  <a:pt x="2025" y="131"/>
                </a:lnTo>
                <a:lnTo>
                  <a:pt x="2026" y="131"/>
                </a:lnTo>
                <a:lnTo>
                  <a:pt x="2026" y="127"/>
                </a:lnTo>
                <a:lnTo>
                  <a:pt x="2029" y="127"/>
                </a:lnTo>
                <a:lnTo>
                  <a:pt x="2029" y="123"/>
                </a:lnTo>
                <a:lnTo>
                  <a:pt x="2031" y="123"/>
                </a:lnTo>
                <a:lnTo>
                  <a:pt x="2031" y="119"/>
                </a:lnTo>
                <a:lnTo>
                  <a:pt x="2032" y="119"/>
                </a:lnTo>
                <a:lnTo>
                  <a:pt x="2033" y="109"/>
                </a:lnTo>
                <a:lnTo>
                  <a:pt x="2035" y="109"/>
                </a:lnTo>
                <a:lnTo>
                  <a:pt x="2038" y="100"/>
                </a:lnTo>
                <a:lnTo>
                  <a:pt x="2039" y="100"/>
                </a:lnTo>
                <a:lnTo>
                  <a:pt x="2039" y="96"/>
                </a:lnTo>
                <a:lnTo>
                  <a:pt x="2040" y="96"/>
                </a:lnTo>
                <a:lnTo>
                  <a:pt x="2040" y="92"/>
                </a:lnTo>
                <a:lnTo>
                  <a:pt x="2042" y="92"/>
                </a:lnTo>
                <a:lnTo>
                  <a:pt x="2042" y="88"/>
                </a:lnTo>
                <a:lnTo>
                  <a:pt x="2045" y="88"/>
                </a:lnTo>
                <a:lnTo>
                  <a:pt x="2045" y="82"/>
                </a:lnTo>
                <a:lnTo>
                  <a:pt x="2046" y="82"/>
                </a:lnTo>
                <a:lnTo>
                  <a:pt x="2046" y="79"/>
                </a:lnTo>
                <a:lnTo>
                  <a:pt x="2047" y="79"/>
                </a:lnTo>
                <a:lnTo>
                  <a:pt x="2047" y="73"/>
                </a:lnTo>
                <a:lnTo>
                  <a:pt x="2049" y="73"/>
                </a:lnTo>
                <a:lnTo>
                  <a:pt x="2049" y="71"/>
                </a:lnTo>
                <a:lnTo>
                  <a:pt x="2050" y="71"/>
                </a:lnTo>
                <a:lnTo>
                  <a:pt x="2053" y="61"/>
                </a:lnTo>
                <a:lnTo>
                  <a:pt x="2055" y="61"/>
                </a:lnTo>
                <a:lnTo>
                  <a:pt x="2055" y="57"/>
                </a:lnTo>
                <a:lnTo>
                  <a:pt x="2056" y="57"/>
                </a:lnTo>
                <a:lnTo>
                  <a:pt x="2056" y="220"/>
                </a:lnTo>
                <a:lnTo>
                  <a:pt x="2056" y="238"/>
                </a:lnTo>
                <a:lnTo>
                  <a:pt x="2056" y="255"/>
                </a:lnTo>
                <a:lnTo>
                  <a:pt x="2056" y="264"/>
                </a:lnTo>
                <a:lnTo>
                  <a:pt x="2055" y="271"/>
                </a:lnTo>
                <a:lnTo>
                  <a:pt x="2052" y="276"/>
                </a:lnTo>
                <a:lnTo>
                  <a:pt x="2047" y="281"/>
                </a:lnTo>
                <a:lnTo>
                  <a:pt x="2047" y="288"/>
                </a:lnTo>
                <a:lnTo>
                  <a:pt x="2049" y="293"/>
                </a:lnTo>
                <a:lnTo>
                  <a:pt x="2060" y="292"/>
                </a:lnTo>
                <a:lnTo>
                  <a:pt x="2076" y="291"/>
                </a:lnTo>
                <a:lnTo>
                  <a:pt x="2090" y="291"/>
                </a:lnTo>
                <a:lnTo>
                  <a:pt x="2096" y="292"/>
                </a:lnTo>
                <a:lnTo>
                  <a:pt x="2100" y="293"/>
                </a:lnTo>
                <a:lnTo>
                  <a:pt x="2108" y="292"/>
                </a:lnTo>
                <a:lnTo>
                  <a:pt x="2115" y="291"/>
                </a:lnTo>
                <a:lnTo>
                  <a:pt x="2114" y="286"/>
                </a:lnTo>
                <a:lnTo>
                  <a:pt x="2114" y="282"/>
                </a:lnTo>
                <a:lnTo>
                  <a:pt x="2112" y="279"/>
                </a:lnTo>
                <a:lnTo>
                  <a:pt x="2110" y="275"/>
                </a:lnTo>
                <a:lnTo>
                  <a:pt x="2107" y="274"/>
                </a:lnTo>
                <a:lnTo>
                  <a:pt x="2107" y="269"/>
                </a:lnTo>
                <a:lnTo>
                  <a:pt x="2104" y="269"/>
                </a:lnTo>
                <a:lnTo>
                  <a:pt x="2104" y="88"/>
                </a:lnTo>
                <a:lnTo>
                  <a:pt x="2104" y="66"/>
                </a:lnTo>
                <a:lnTo>
                  <a:pt x="2104" y="44"/>
                </a:lnTo>
                <a:lnTo>
                  <a:pt x="2105" y="34"/>
                </a:lnTo>
                <a:lnTo>
                  <a:pt x="2107" y="26"/>
                </a:lnTo>
                <a:lnTo>
                  <a:pt x="2108" y="21"/>
                </a:lnTo>
                <a:lnTo>
                  <a:pt x="2110" y="17"/>
                </a:lnTo>
                <a:lnTo>
                  <a:pt x="2112" y="14"/>
                </a:lnTo>
                <a:lnTo>
                  <a:pt x="2115" y="11"/>
                </a:lnTo>
                <a:lnTo>
                  <a:pt x="2114" y="6"/>
                </a:lnTo>
                <a:lnTo>
                  <a:pt x="2112" y="2"/>
                </a:lnTo>
                <a:lnTo>
                  <a:pt x="2107" y="2"/>
                </a:lnTo>
                <a:close/>
                <a:moveTo>
                  <a:pt x="1773" y="2"/>
                </a:moveTo>
                <a:lnTo>
                  <a:pt x="1773" y="3"/>
                </a:lnTo>
                <a:lnTo>
                  <a:pt x="1768" y="3"/>
                </a:lnTo>
                <a:lnTo>
                  <a:pt x="1768" y="4"/>
                </a:lnTo>
                <a:lnTo>
                  <a:pt x="1764" y="6"/>
                </a:lnTo>
                <a:lnTo>
                  <a:pt x="1761" y="9"/>
                </a:lnTo>
                <a:lnTo>
                  <a:pt x="1759" y="11"/>
                </a:lnTo>
                <a:lnTo>
                  <a:pt x="1756" y="14"/>
                </a:lnTo>
                <a:lnTo>
                  <a:pt x="1755" y="18"/>
                </a:lnTo>
                <a:lnTo>
                  <a:pt x="1755" y="23"/>
                </a:lnTo>
                <a:lnTo>
                  <a:pt x="1754" y="31"/>
                </a:lnTo>
                <a:lnTo>
                  <a:pt x="1754" y="52"/>
                </a:lnTo>
                <a:lnTo>
                  <a:pt x="1754" y="72"/>
                </a:lnTo>
                <a:lnTo>
                  <a:pt x="1754" y="213"/>
                </a:lnTo>
                <a:lnTo>
                  <a:pt x="1754" y="275"/>
                </a:lnTo>
                <a:lnTo>
                  <a:pt x="1762" y="288"/>
                </a:lnTo>
                <a:lnTo>
                  <a:pt x="1769" y="291"/>
                </a:lnTo>
                <a:lnTo>
                  <a:pt x="1776" y="293"/>
                </a:lnTo>
                <a:lnTo>
                  <a:pt x="1847" y="293"/>
                </a:lnTo>
                <a:lnTo>
                  <a:pt x="1858" y="292"/>
                </a:lnTo>
                <a:lnTo>
                  <a:pt x="1869" y="292"/>
                </a:lnTo>
                <a:lnTo>
                  <a:pt x="1879" y="289"/>
                </a:lnTo>
                <a:lnTo>
                  <a:pt x="1882" y="286"/>
                </a:lnTo>
                <a:lnTo>
                  <a:pt x="1885" y="285"/>
                </a:lnTo>
                <a:lnTo>
                  <a:pt x="1886" y="282"/>
                </a:lnTo>
                <a:lnTo>
                  <a:pt x="1888" y="281"/>
                </a:lnTo>
                <a:lnTo>
                  <a:pt x="1889" y="275"/>
                </a:lnTo>
                <a:lnTo>
                  <a:pt x="1889" y="269"/>
                </a:lnTo>
                <a:lnTo>
                  <a:pt x="1891" y="264"/>
                </a:lnTo>
                <a:lnTo>
                  <a:pt x="1891" y="237"/>
                </a:lnTo>
                <a:lnTo>
                  <a:pt x="1891" y="133"/>
                </a:lnTo>
                <a:lnTo>
                  <a:pt x="1891" y="48"/>
                </a:lnTo>
                <a:lnTo>
                  <a:pt x="1891" y="30"/>
                </a:lnTo>
                <a:lnTo>
                  <a:pt x="1891" y="26"/>
                </a:lnTo>
                <a:lnTo>
                  <a:pt x="1889" y="21"/>
                </a:lnTo>
                <a:lnTo>
                  <a:pt x="1888" y="18"/>
                </a:lnTo>
                <a:lnTo>
                  <a:pt x="1886" y="16"/>
                </a:lnTo>
                <a:lnTo>
                  <a:pt x="1885" y="11"/>
                </a:lnTo>
                <a:lnTo>
                  <a:pt x="1884" y="9"/>
                </a:lnTo>
                <a:lnTo>
                  <a:pt x="1882" y="7"/>
                </a:lnTo>
                <a:lnTo>
                  <a:pt x="1878" y="6"/>
                </a:lnTo>
                <a:lnTo>
                  <a:pt x="1874" y="3"/>
                </a:lnTo>
                <a:lnTo>
                  <a:pt x="1868" y="3"/>
                </a:lnTo>
                <a:lnTo>
                  <a:pt x="1862" y="2"/>
                </a:lnTo>
                <a:lnTo>
                  <a:pt x="1851" y="2"/>
                </a:lnTo>
                <a:lnTo>
                  <a:pt x="1773" y="2"/>
                </a:lnTo>
                <a:close/>
                <a:moveTo>
                  <a:pt x="1800" y="258"/>
                </a:moveTo>
                <a:lnTo>
                  <a:pt x="1795" y="257"/>
                </a:lnTo>
                <a:lnTo>
                  <a:pt x="1793" y="243"/>
                </a:lnTo>
                <a:lnTo>
                  <a:pt x="1793" y="229"/>
                </a:lnTo>
                <a:lnTo>
                  <a:pt x="1793" y="198"/>
                </a:lnTo>
                <a:lnTo>
                  <a:pt x="1793" y="95"/>
                </a:lnTo>
                <a:lnTo>
                  <a:pt x="1793" y="76"/>
                </a:lnTo>
                <a:lnTo>
                  <a:pt x="1793" y="58"/>
                </a:lnTo>
                <a:lnTo>
                  <a:pt x="1793" y="49"/>
                </a:lnTo>
                <a:lnTo>
                  <a:pt x="1795" y="41"/>
                </a:lnTo>
                <a:lnTo>
                  <a:pt x="1796" y="34"/>
                </a:lnTo>
                <a:lnTo>
                  <a:pt x="1799" y="27"/>
                </a:lnTo>
                <a:lnTo>
                  <a:pt x="1806" y="27"/>
                </a:lnTo>
                <a:lnTo>
                  <a:pt x="1819" y="26"/>
                </a:lnTo>
                <a:lnTo>
                  <a:pt x="1831" y="24"/>
                </a:lnTo>
                <a:lnTo>
                  <a:pt x="1837" y="26"/>
                </a:lnTo>
                <a:lnTo>
                  <a:pt x="1840" y="26"/>
                </a:lnTo>
                <a:lnTo>
                  <a:pt x="1840" y="27"/>
                </a:lnTo>
                <a:lnTo>
                  <a:pt x="1847" y="30"/>
                </a:lnTo>
                <a:lnTo>
                  <a:pt x="1848" y="35"/>
                </a:lnTo>
                <a:lnTo>
                  <a:pt x="1851" y="35"/>
                </a:lnTo>
                <a:lnTo>
                  <a:pt x="1851" y="198"/>
                </a:lnTo>
                <a:lnTo>
                  <a:pt x="1851" y="229"/>
                </a:lnTo>
                <a:lnTo>
                  <a:pt x="1851" y="237"/>
                </a:lnTo>
                <a:lnTo>
                  <a:pt x="1850" y="245"/>
                </a:lnTo>
                <a:lnTo>
                  <a:pt x="1850" y="251"/>
                </a:lnTo>
                <a:lnTo>
                  <a:pt x="1848" y="254"/>
                </a:lnTo>
                <a:lnTo>
                  <a:pt x="1847" y="255"/>
                </a:lnTo>
                <a:lnTo>
                  <a:pt x="1844" y="260"/>
                </a:lnTo>
                <a:lnTo>
                  <a:pt x="1837" y="261"/>
                </a:lnTo>
                <a:lnTo>
                  <a:pt x="1824" y="262"/>
                </a:lnTo>
                <a:lnTo>
                  <a:pt x="1812" y="262"/>
                </a:lnTo>
                <a:lnTo>
                  <a:pt x="1804" y="262"/>
                </a:lnTo>
                <a:lnTo>
                  <a:pt x="1804" y="260"/>
                </a:lnTo>
                <a:lnTo>
                  <a:pt x="1800" y="260"/>
                </a:lnTo>
                <a:lnTo>
                  <a:pt x="1800" y="258"/>
                </a:lnTo>
                <a:close/>
                <a:moveTo>
                  <a:pt x="1677" y="2"/>
                </a:moveTo>
                <a:lnTo>
                  <a:pt x="1676" y="3"/>
                </a:lnTo>
                <a:lnTo>
                  <a:pt x="1675" y="4"/>
                </a:lnTo>
                <a:lnTo>
                  <a:pt x="1676" y="16"/>
                </a:lnTo>
                <a:lnTo>
                  <a:pt x="1682" y="18"/>
                </a:lnTo>
                <a:lnTo>
                  <a:pt x="1683" y="27"/>
                </a:lnTo>
                <a:lnTo>
                  <a:pt x="1684" y="27"/>
                </a:lnTo>
                <a:lnTo>
                  <a:pt x="1684" y="127"/>
                </a:lnTo>
                <a:lnTo>
                  <a:pt x="1683" y="127"/>
                </a:lnTo>
                <a:lnTo>
                  <a:pt x="1682" y="123"/>
                </a:lnTo>
                <a:lnTo>
                  <a:pt x="1680" y="123"/>
                </a:lnTo>
                <a:lnTo>
                  <a:pt x="1680" y="119"/>
                </a:lnTo>
                <a:lnTo>
                  <a:pt x="1677" y="119"/>
                </a:lnTo>
                <a:lnTo>
                  <a:pt x="1677" y="116"/>
                </a:lnTo>
                <a:lnTo>
                  <a:pt x="1675" y="113"/>
                </a:lnTo>
                <a:lnTo>
                  <a:pt x="1675" y="110"/>
                </a:lnTo>
                <a:lnTo>
                  <a:pt x="1670" y="109"/>
                </a:lnTo>
                <a:lnTo>
                  <a:pt x="1670" y="104"/>
                </a:lnTo>
                <a:lnTo>
                  <a:pt x="1667" y="103"/>
                </a:lnTo>
                <a:lnTo>
                  <a:pt x="1667" y="100"/>
                </a:lnTo>
                <a:lnTo>
                  <a:pt x="1665" y="97"/>
                </a:lnTo>
                <a:lnTo>
                  <a:pt x="1662" y="92"/>
                </a:lnTo>
                <a:lnTo>
                  <a:pt x="1659" y="89"/>
                </a:lnTo>
                <a:lnTo>
                  <a:pt x="1659" y="86"/>
                </a:lnTo>
                <a:lnTo>
                  <a:pt x="1655" y="85"/>
                </a:lnTo>
                <a:lnTo>
                  <a:pt x="1655" y="80"/>
                </a:lnTo>
                <a:lnTo>
                  <a:pt x="1652" y="79"/>
                </a:lnTo>
                <a:lnTo>
                  <a:pt x="1652" y="76"/>
                </a:lnTo>
                <a:lnTo>
                  <a:pt x="1649" y="73"/>
                </a:lnTo>
                <a:lnTo>
                  <a:pt x="1646" y="66"/>
                </a:lnTo>
                <a:lnTo>
                  <a:pt x="1645" y="66"/>
                </a:lnTo>
                <a:lnTo>
                  <a:pt x="1643" y="62"/>
                </a:lnTo>
                <a:lnTo>
                  <a:pt x="1639" y="61"/>
                </a:lnTo>
                <a:lnTo>
                  <a:pt x="1639" y="57"/>
                </a:lnTo>
                <a:lnTo>
                  <a:pt x="1636" y="55"/>
                </a:lnTo>
                <a:lnTo>
                  <a:pt x="1636" y="51"/>
                </a:lnTo>
                <a:lnTo>
                  <a:pt x="1634" y="49"/>
                </a:lnTo>
                <a:lnTo>
                  <a:pt x="1634" y="47"/>
                </a:lnTo>
                <a:lnTo>
                  <a:pt x="1629" y="45"/>
                </a:lnTo>
                <a:lnTo>
                  <a:pt x="1628" y="38"/>
                </a:lnTo>
                <a:lnTo>
                  <a:pt x="1624" y="35"/>
                </a:lnTo>
                <a:lnTo>
                  <a:pt x="1624" y="33"/>
                </a:lnTo>
                <a:lnTo>
                  <a:pt x="1621" y="31"/>
                </a:lnTo>
                <a:lnTo>
                  <a:pt x="1621" y="27"/>
                </a:lnTo>
                <a:lnTo>
                  <a:pt x="1618" y="26"/>
                </a:lnTo>
                <a:lnTo>
                  <a:pt x="1618" y="23"/>
                </a:lnTo>
                <a:lnTo>
                  <a:pt x="1614" y="20"/>
                </a:lnTo>
                <a:lnTo>
                  <a:pt x="1614" y="17"/>
                </a:lnTo>
                <a:lnTo>
                  <a:pt x="1612" y="17"/>
                </a:lnTo>
                <a:lnTo>
                  <a:pt x="1608" y="10"/>
                </a:lnTo>
                <a:lnTo>
                  <a:pt x="1607" y="6"/>
                </a:lnTo>
                <a:lnTo>
                  <a:pt x="1604" y="3"/>
                </a:lnTo>
                <a:lnTo>
                  <a:pt x="1604" y="2"/>
                </a:lnTo>
                <a:lnTo>
                  <a:pt x="1593" y="3"/>
                </a:lnTo>
                <a:lnTo>
                  <a:pt x="1578" y="3"/>
                </a:lnTo>
                <a:lnTo>
                  <a:pt x="1566" y="2"/>
                </a:lnTo>
                <a:lnTo>
                  <a:pt x="1564" y="3"/>
                </a:lnTo>
                <a:lnTo>
                  <a:pt x="1561" y="9"/>
                </a:lnTo>
                <a:lnTo>
                  <a:pt x="1564" y="9"/>
                </a:lnTo>
                <a:lnTo>
                  <a:pt x="1564" y="14"/>
                </a:lnTo>
                <a:lnTo>
                  <a:pt x="1566" y="14"/>
                </a:lnTo>
                <a:lnTo>
                  <a:pt x="1566" y="17"/>
                </a:lnTo>
                <a:lnTo>
                  <a:pt x="1569" y="18"/>
                </a:lnTo>
                <a:lnTo>
                  <a:pt x="1571" y="26"/>
                </a:lnTo>
                <a:lnTo>
                  <a:pt x="1573" y="26"/>
                </a:lnTo>
                <a:lnTo>
                  <a:pt x="1573" y="95"/>
                </a:lnTo>
                <a:lnTo>
                  <a:pt x="1573" y="269"/>
                </a:lnTo>
                <a:lnTo>
                  <a:pt x="1571" y="269"/>
                </a:lnTo>
                <a:lnTo>
                  <a:pt x="1571" y="274"/>
                </a:lnTo>
                <a:lnTo>
                  <a:pt x="1566" y="278"/>
                </a:lnTo>
                <a:lnTo>
                  <a:pt x="1561" y="288"/>
                </a:lnTo>
                <a:lnTo>
                  <a:pt x="1564" y="291"/>
                </a:lnTo>
                <a:lnTo>
                  <a:pt x="1566" y="293"/>
                </a:lnTo>
                <a:lnTo>
                  <a:pt x="1574" y="292"/>
                </a:lnTo>
                <a:lnTo>
                  <a:pt x="1587" y="291"/>
                </a:lnTo>
                <a:lnTo>
                  <a:pt x="1598" y="291"/>
                </a:lnTo>
                <a:lnTo>
                  <a:pt x="1602" y="292"/>
                </a:lnTo>
                <a:lnTo>
                  <a:pt x="1605" y="293"/>
                </a:lnTo>
                <a:lnTo>
                  <a:pt x="1611" y="292"/>
                </a:lnTo>
                <a:lnTo>
                  <a:pt x="1615" y="291"/>
                </a:lnTo>
                <a:lnTo>
                  <a:pt x="1615" y="286"/>
                </a:lnTo>
                <a:lnTo>
                  <a:pt x="1615" y="284"/>
                </a:lnTo>
                <a:lnTo>
                  <a:pt x="1614" y="281"/>
                </a:lnTo>
                <a:lnTo>
                  <a:pt x="1612" y="278"/>
                </a:lnTo>
                <a:lnTo>
                  <a:pt x="1608" y="275"/>
                </a:lnTo>
                <a:lnTo>
                  <a:pt x="1608" y="274"/>
                </a:lnTo>
                <a:lnTo>
                  <a:pt x="1608" y="272"/>
                </a:lnTo>
                <a:lnTo>
                  <a:pt x="1608" y="269"/>
                </a:lnTo>
                <a:lnTo>
                  <a:pt x="1608" y="267"/>
                </a:lnTo>
                <a:lnTo>
                  <a:pt x="1607" y="264"/>
                </a:lnTo>
                <a:lnTo>
                  <a:pt x="1605" y="264"/>
                </a:lnTo>
                <a:lnTo>
                  <a:pt x="1605" y="92"/>
                </a:lnTo>
                <a:lnTo>
                  <a:pt x="1608" y="92"/>
                </a:lnTo>
                <a:lnTo>
                  <a:pt x="1611" y="96"/>
                </a:lnTo>
                <a:lnTo>
                  <a:pt x="1612" y="96"/>
                </a:lnTo>
                <a:lnTo>
                  <a:pt x="1614" y="102"/>
                </a:lnTo>
                <a:lnTo>
                  <a:pt x="1618" y="103"/>
                </a:lnTo>
                <a:lnTo>
                  <a:pt x="1618" y="107"/>
                </a:lnTo>
                <a:lnTo>
                  <a:pt x="1621" y="109"/>
                </a:lnTo>
                <a:lnTo>
                  <a:pt x="1621" y="112"/>
                </a:lnTo>
                <a:lnTo>
                  <a:pt x="1624" y="113"/>
                </a:lnTo>
                <a:lnTo>
                  <a:pt x="1624" y="117"/>
                </a:lnTo>
                <a:lnTo>
                  <a:pt x="1626" y="117"/>
                </a:lnTo>
                <a:lnTo>
                  <a:pt x="1628" y="123"/>
                </a:lnTo>
                <a:lnTo>
                  <a:pt x="1631" y="124"/>
                </a:lnTo>
                <a:lnTo>
                  <a:pt x="1631" y="127"/>
                </a:lnTo>
                <a:lnTo>
                  <a:pt x="1636" y="131"/>
                </a:lnTo>
                <a:lnTo>
                  <a:pt x="1636" y="134"/>
                </a:lnTo>
                <a:lnTo>
                  <a:pt x="1639" y="135"/>
                </a:lnTo>
                <a:lnTo>
                  <a:pt x="1639" y="140"/>
                </a:lnTo>
                <a:lnTo>
                  <a:pt x="1643" y="141"/>
                </a:lnTo>
                <a:lnTo>
                  <a:pt x="1643" y="144"/>
                </a:lnTo>
                <a:lnTo>
                  <a:pt x="1646" y="147"/>
                </a:lnTo>
                <a:lnTo>
                  <a:pt x="1646" y="150"/>
                </a:lnTo>
                <a:lnTo>
                  <a:pt x="1649" y="150"/>
                </a:lnTo>
                <a:lnTo>
                  <a:pt x="1650" y="155"/>
                </a:lnTo>
                <a:lnTo>
                  <a:pt x="1653" y="157"/>
                </a:lnTo>
                <a:lnTo>
                  <a:pt x="1653" y="159"/>
                </a:lnTo>
                <a:lnTo>
                  <a:pt x="1659" y="164"/>
                </a:lnTo>
                <a:lnTo>
                  <a:pt x="1659" y="166"/>
                </a:lnTo>
                <a:lnTo>
                  <a:pt x="1662" y="169"/>
                </a:lnTo>
                <a:lnTo>
                  <a:pt x="1662" y="172"/>
                </a:lnTo>
                <a:lnTo>
                  <a:pt x="1666" y="174"/>
                </a:lnTo>
                <a:lnTo>
                  <a:pt x="1666" y="178"/>
                </a:lnTo>
                <a:lnTo>
                  <a:pt x="1667" y="178"/>
                </a:lnTo>
                <a:lnTo>
                  <a:pt x="1669" y="182"/>
                </a:lnTo>
                <a:lnTo>
                  <a:pt x="1673" y="185"/>
                </a:lnTo>
                <a:lnTo>
                  <a:pt x="1673" y="188"/>
                </a:lnTo>
                <a:lnTo>
                  <a:pt x="1677" y="190"/>
                </a:lnTo>
                <a:lnTo>
                  <a:pt x="1680" y="198"/>
                </a:lnTo>
                <a:lnTo>
                  <a:pt x="1682" y="199"/>
                </a:lnTo>
                <a:lnTo>
                  <a:pt x="1684" y="202"/>
                </a:lnTo>
                <a:lnTo>
                  <a:pt x="1684" y="267"/>
                </a:lnTo>
                <a:lnTo>
                  <a:pt x="1683" y="267"/>
                </a:lnTo>
                <a:lnTo>
                  <a:pt x="1683" y="274"/>
                </a:lnTo>
                <a:lnTo>
                  <a:pt x="1677" y="278"/>
                </a:lnTo>
                <a:lnTo>
                  <a:pt x="1676" y="281"/>
                </a:lnTo>
                <a:lnTo>
                  <a:pt x="1675" y="285"/>
                </a:lnTo>
                <a:lnTo>
                  <a:pt x="1676" y="293"/>
                </a:lnTo>
                <a:lnTo>
                  <a:pt x="1686" y="292"/>
                </a:lnTo>
                <a:lnTo>
                  <a:pt x="1697" y="291"/>
                </a:lnTo>
                <a:lnTo>
                  <a:pt x="1710" y="291"/>
                </a:lnTo>
                <a:lnTo>
                  <a:pt x="1714" y="292"/>
                </a:lnTo>
                <a:lnTo>
                  <a:pt x="1717" y="293"/>
                </a:lnTo>
                <a:lnTo>
                  <a:pt x="1724" y="292"/>
                </a:lnTo>
                <a:lnTo>
                  <a:pt x="1728" y="291"/>
                </a:lnTo>
                <a:lnTo>
                  <a:pt x="1728" y="281"/>
                </a:lnTo>
                <a:lnTo>
                  <a:pt x="1721" y="275"/>
                </a:lnTo>
                <a:lnTo>
                  <a:pt x="1720" y="265"/>
                </a:lnTo>
                <a:lnTo>
                  <a:pt x="1717" y="265"/>
                </a:lnTo>
                <a:lnTo>
                  <a:pt x="1717" y="86"/>
                </a:lnTo>
                <a:lnTo>
                  <a:pt x="1717" y="65"/>
                </a:lnTo>
                <a:lnTo>
                  <a:pt x="1717" y="44"/>
                </a:lnTo>
                <a:lnTo>
                  <a:pt x="1717" y="40"/>
                </a:lnTo>
                <a:lnTo>
                  <a:pt x="1718" y="34"/>
                </a:lnTo>
                <a:lnTo>
                  <a:pt x="1720" y="26"/>
                </a:lnTo>
                <a:lnTo>
                  <a:pt x="1721" y="21"/>
                </a:lnTo>
                <a:lnTo>
                  <a:pt x="1723" y="18"/>
                </a:lnTo>
                <a:lnTo>
                  <a:pt x="1725" y="16"/>
                </a:lnTo>
                <a:lnTo>
                  <a:pt x="1728" y="14"/>
                </a:lnTo>
                <a:lnTo>
                  <a:pt x="1727" y="7"/>
                </a:lnTo>
                <a:lnTo>
                  <a:pt x="1727" y="2"/>
                </a:lnTo>
                <a:lnTo>
                  <a:pt x="1714" y="3"/>
                </a:lnTo>
                <a:lnTo>
                  <a:pt x="1701" y="3"/>
                </a:lnTo>
                <a:lnTo>
                  <a:pt x="1689" y="3"/>
                </a:lnTo>
                <a:lnTo>
                  <a:pt x="1677" y="2"/>
                </a:lnTo>
                <a:close/>
                <a:moveTo>
                  <a:pt x="1081" y="2"/>
                </a:moveTo>
                <a:lnTo>
                  <a:pt x="1080" y="3"/>
                </a:lnTo>
                <a:lnTo>
                  <a:pt x="1078" y="4"/>
                </a:lnTo>
                <a:lnTo>
                  <a:pt x="1080" y="16"/>
                </a:lnTo>
                <a:lnTo>
                  <a:pt x="1085" y="18"/>
                </a:lnTo>
                <a:lnTo>
                  <a:pt x="1087" y="27"/>
                </a:lnTo>
                <a:lnTo>
                  <a:pt x="1088" y="27"/>
                </a:lnTo>
                <a:lnTo>
                  <a:pt x="1088" y="127"/>
                </a:lnTo>
                <a:lnTo>
                  <a:pt x="1087" y="127"/>
                </a:lnTo>
                <a:lnTo>
                  <a:pt x="1085" y="123"/>
                </a:lnTo>
                <a:lnTo>
                  <a:pt x="1084" y="123"/>
                </a:lnTo>
                <a:lnTo>
                  <a:pt x="1084" y="119"/>
                </a:lnTo>
                <a:lnTo>
                  <a:pt x="1081" y="119"/>
                </a:lnTo>
                <a:lnTo>
                  <a:pt x="1081" y="116"/>
                </a:lnTo>
                <a:lnTo>
                  <a:pt x="1078" y="113"/>
                </a:lnTo>
                <a:lnTo>
                  <a:pt x="1078" y="110"/>
                </a:lnTo>
                <a:lnTo>
                  <a:pt x="1076" y="109"/>
                </a:lnTo>
                <a:lnTo>
                  <a:pt x="1076" y="104"/>
                </a:lnTo>
                <a:lnTo>
                  <a:pt x="1071" y="103"/>
                </a:lnTo>
                <a:lnTo>
                  <a:pt x="1071" y="100"/>
                </a:lnTo>
                <a:lnTo>
                  <a:pt x="1068" y="97"/>
                </a:lnTo>
                <a:lnTo>
                  <a:pt x="1066" y="92"/>
                </a:lnTo>
                <a:lnTo>
                  <a:pt x="1063" y="89"/>
                </a:lnTo>
                <a:lnTo>
                  <a:pt x="1063" y="86"/>
                </a:lnTo>
                <a:lnTo>
                  <a:pt x="1060" y="85"/>
                </a:lnTo>
                <a:lnTo>
                  <a:pt x="1060" y="80"/>
                </a:lnTo>
                <a:lnTo>
                  <a:pt x="1056" y="79"/>
                </a:lnTo>
                <a:lnTo>
                  <a:pt x="1056" y="76"/>
                </a:lnTo>
                <a:lnTo>
                  <a:pt x="1053" y="73"/>
                </a:lnTo>
                <a:lnTo>
                  <a:pt x="1050" y="66"/>
                </a:lnTo>
                <a:lnTo>
                  <a:pt x="1049" y="66"/>
                </a:lnTo>
                <a:lnTo>
                  <a:pt x="1047" y="62"/>
                </a:lnTo>
                <a:lnTo>
                  <a:pt x="1044" y="61"/>
                </a:lnTo>
                <a:lnTo>
                  <a:pt x="1044" y="57"/>
                </a:lnTo>
                <a:lnTo>
                  <a:pt x="1040" y="55"/>
                </a:lnTo>
                <a:lnTo>
                  <a:pt x="1040" y="51"/>
                </a:lnTo>
                <a:lnTo>
                  <a:pt x="1037" y="49"/>
                </a:lnTo>
                <a:lnTo>
                  <a:pt x="1037" y="47"/>
                </a:lnTo>
                <a:lnTo>
                  <a:pt x="1033" y="45"/>
                </a:lnTo>
                <a:lnTo>
                  <a:pt x="1032" y="38"/>
                </a:lnTo>
                <a:lnTo>
                  <a:pt x="1029" y="35"/>
                </a:lnTo>
                <a:lnTo>
                  <a:pt x="1029" y="33"/>
                </a:lnTo>
                <a:lnTo>
                  <a:pt x="1025" y="31"/>
                </a:lnTo>
                <a:lnTo>
                  <a:pt x="1025" y="27"/>
                </a:lnTo>
                <a:lnTo>
                  <a:pt x="1022" y="26"/>
                </a:lnTo>
                <a:lnTo>
                  <a:pt x="1022" y="23"/>
                </a:lnTo>
                <a:lnTo>
                  <a:pt x="1018" y="20"/>
                </a:lnTo>
                <a:lnTo>
                  <a:pt x="1018" y="17"/>
                </a:lnTo>
                <a:lnTo>
                  <a:pt x="1016" y="17"/>
                </a:lnTo>
                <a:lnTo>
                  <a:pt x="1012" y="10"/>
                </a:lnTo>
                <a:lnTo>
                  <a:pt x="1011" y="6"/>
                </a:lnTo>
                <a:lnTo>
                  <a:pt x="1008" y="3"/>
                </a:lnTo>
                <a:lnTo>
                  <a:pt x="1008" y="2"/>
                </a:lnTo>
                <a:lnTo>
                  <a:pt x="998" y="3"/>
                </a:lnTo>
                <a:lnTo>
                  <a:pt x="982" y="3"/>
                </a:lnTo>
                <a:lnTo>
                  <a:pt x="970" y="2"/>
                </a:lnTo>
                <a:lnTo>
                  <a:pt x="970" y="3"/>
                </a:lnTo>
                <a:lnTo>
                  <a:pt x="968" y="3"/>
                </a:lnTo>
                <a:lnTo>
                  <a:pt x="967" y="9"/>
                </a:lnTo>
                <a:lnTo>
                  <a:pt x="968" y="9"/>
                </a:lnTo>
                <a:lnTo>
                  <a:pt x="968" y="14"/>
                </a:lnTo>
                <a:lnTo>
                  <a:pt x="970" y="14"/>
                </a:lnTo>
                <a:lnTo>
                  <a:pt x="970" y="17"/>
                </a:lnTo>
                <a:lnTo>
                  <a:pt x="972" y="18"/>
                </a:lnTo>
                <a:lnTo>
                  <a:pt x="975" y="26"/>
                </a:lnTo>
                <a:lnTo>
                  <a:pt x="977" y="26"/>
                </a:lnTo>
                <a:lnTo>
                  <a:pt x="977" y="96"/>
                </a:lnTo>
                <a:lnTo>
                  <a:pt x="977" y="269"/>
                </a:lnTo>
                <a:lnTo>
                  <a:pt x="975" y="269"/>
                </a:lnTo>
                <a:lnTo>
                  <a:pt x="975" y="274"/>
                </a:lnTo>
                <a:lnTo>
                  <a:pt x="970" y="278"/>
                </a:lnTo>
                <a:lnTo>
                  <a:pt x="968" y="286"/>
                </a:lnTo>
                <a:lnTo>
                  <a:pt x="967" y="286"/>
                </a:lnTo>
                <a:lnTo>
                  <a:pt x="967" y="288"/>
                </a:lnTo>
                <a:lnTo>
                  <a:pt x="968" y="293"/>
                </a:lnTo>
                <a:lnTo>
                  <a:pt x="977" y="292"/>
                </a:lnTo>
                <a:lnTo>
                  <a:pt x="989" y="291"/>
                </a:lnTo>
                <a:lnTo>
                  <a:pt x="1002" y="291"/>
                </a:lnTo>
                <a:lnTo>
                  <a:pt x="1006" y="292"/>
                </a:lnTo>
                <a:lnTo>
                  <a:pt x="1009" y="293"/>
                </a:lnTo>
                <a:lnTo>
                  <a:pt x="1015" y="292"/>
                </a:lnTo>
                <a:lnTo>
                  <a:pt x="1019" y="291"/>
                </a:lnTo>
                <a:lnTo>
                  <a:pt x="1019" y="286"/>
                </a:lnTo>
                <a:lnTo>
                  <a:pt x="1019" y="284"/>
                </a:lnTo>
                <a:lnTo>
                  <a:pt x="1018" y="281"/>
                </a:lnTo>
                <a:lnTo>
                  <a:pt x="1016" y="278"/>
                </a:lnTo>
                <a:lnTo>
                  <a:pt x="1013" y="275"/>
                </a:lnTo>
                <a:lnTo>
                  <a:pt x="1012" y="274"/>
                </a:lnTo>
                <a:lnTo>
                  <a:pt x="1012" y="272"/>
                </a:lnTo>
                <a:lnTo>
                  <a:pt x="1012" y="269"/>
                </a:lnTo>
                <a:lnTo>
                  <a:pt x="1012" y="267"/>
                </a:lnTo>
                <a:lnTo>
                  <a:pt x="1011" y="264"/>
                </a:lnTo>
                <a:lnTo>
                  <a:pt x="1009" y="264"/>
                </a:lnTo>
                <a:lnTo>
                  <a:pt x="1009" y="92"/>
                </a:lnTo>
                <a:lnTo>
                  <a:pt x="1013" y="92"/>
                </a:lnTo>
                <a:lnTo>
                  <a:pt x="1015" y="96"/>
                </a:lnTo>
                <a:lnTo>
                  <a:pt x="1016" y="96"/>
                </a:lnTo>
                <a:lnTo>
                  <a:pt x="1018" y="102"/>
                </a:lnTo>
                <a:lnTo>
                  <a:pt x="1022" y="103"/>
                </a:lnTo>
                <a:lnTo>
                  <a:pt x="1022" y="107"/>
                </a:lnTo>
                <a:lnTo>
                  <a:pt x="1025" y="109"/>
                </a:lnTo>
                <a:lnTo>
                  <a:pt x="1025" y="112"/>
                </a:lnTo>
                <a:lnTo>
                  <a:pt x="1029" y="113"/>
                </a:lnTo>
                <a:lnTo>
                  <a:pt x="1029" y="117"/>
                </a:lnTo>
                <a:lnTo>
                  <a:pt x="1030" y="117"/>
                </a:lnTo>
                <a:lnTo>
                  <a:pt x="1032" y="123"/>
                </a:lnTo>
                <a:lnTo>
                  <a:pt x="1035" y="124"/>
                </a:lnTo>
                <a:lnTo>
                  <a:pt x="1035" y="127"/>
                </a:lnTo>
                <a:lnTo>
                  <a:pt x="1040" y="131"/>
                </a:lnTo>
                <a:lnTo>
                  <a:pt x="1040" y="134"/>
                </a:lnTo>
                <a:lnTo>
                  <a:pt x="1044" y="135"/>
                </a:lnTo>
                <a:lnTo>
                  <a:pt x="1044" y="140"/>
                </a:lnTo>
                <a:lnTo>
                  <a:pt x="1047" y="141"/>
                </a:lnTo>
                <a:lnTo>
                  <a:pt x="1047" y="144"/>
                </a:lnTo>
                <a:lnTo>
                  <a:pt x="1050" y="147"/>
                </a:lnTo>
                <a:lnTo>
                  <a:pt x="1050" y="150"/>
                </a:lnTo>
                <a:lnTo>
                  <a:pt x="1053" y="150"/>
                </a:lnTo>
                <a:lnTo>
                  <a:pt x="1054" y="155"/>
                </a:lnTo>
                <a:lnTo>
                  <a:pt x="1057" y="157"/>
                </a:lnTo>
                <a:lnTo>
                  <a:pt x="1057" y="159"/>
                </a:lnTo>
                <a:lnTo>
                  <a:pt x="1063" y="164"/>
                </a:lnTo>
                <a:lnTo>
                  <a:pt x="1063" y="166"/>
                </a:lnTo>
                <a:lnTo>
                  <a:pt x="1066" y="169"/>
                </a:lnTo>
                <a:lnTo>
                  <a:pt x="1066" y="172"/>
                </a:lnTo>
                <a:lnTo>
                  <a:pt x="1070" y="174"/>
                </a:lnTo>
                <a:lnTo>
                  <a:pt x="1070" y="178"/>
                </a:lnTo>
                <a:lnTo>
                  <a:pt x="1071" y="178"/>
                </a:lnTo>
                <a:lnTo>
                  <a:pt x="1073" y="182"/>
                </a:lnTo>
                <a:lnTo>
                  <a:pt x="1077" y="185"/>
                </a:lnTo>
                <a:lnTo>
                  <a:pt x="1077" y="188"/>
                </a:lnTo>
                <a:lnTo>
                  <a:pt x="1081" y="190"/>
                </a:lnTo>
                <a:lnTo>
                  <a:pt x="1085" y="198"/>
                </a:lnTo>
                <a:lnTo>
                  <a:pt x="1087" y="199"/>
                </a:lnTo>
                <a:lnTo>
                  <a:pt x="1088" y="202"/>
                </a:lnTo>
                <a:lnTo>
                  <a:pt x="1088" y="267"/>
                </a:lnTo>
                <a:lnTo>
                  <a:pt x="1087" y="267"/>
                </a:lnTo>
                <a:lnTo>
                  <a:pt x="1087" y="274"/>
                </a:lnTo>
                <a:lnTo>
                  <a:pt x="1081" y="278"/>
                </a:lnTo>
                <a:lnTo>
                  <a:pt x="1080" y="281"/>
                </a:lnTo>
                <a:lnTo>
                  <a:pt x="1080" y="285"/>
                </a:lnTo>
                <a:lnTo>
                  <a:pt x="1080" y="293"/>
                </a:lnTo>
                <a:lnTo>
                  <a:pt x="1090" y="292"/>
                </a:lnTo>
                <a:lnTo>
                  <a:pt x="1102" y="291"/>
                </a:lnTo>
                <a:lnTo>
                  <a:pt x="1114" y="291"/>
                </a:lnTo>
                <a:lnTo>
                  <a:pt x="1118" y="292"/>
                </a:lnTo>
                <a:lnTo>
                  <a:pt x="1122" y="293"/>
                </a:lnTo>
                <a:lnTo>
                  <a:pt x="1128" y="292"/>
                </a:lnTo>
                <a:lnTo>
                  <a:pt x="1132" y="291"/>
                </a:lnTo>
                <a:lnTo>
                  <a:pt x="1132" y="286"/>
                </a:lnTo>
                <a:lnTo>
                  <a:pt x="1131" y="282"/>
                </a:lnTo>
                <a:lnTo>
                  <a:pt x="1129" y="279"/>
                </a:lnTo>
                <a:lnTo>
                  <a:pt x="1128" y="278"/>
                </a:lnTo>
                <a:lnTo>
                  <a:pt x="1125" y="274"/>
                </a:lnTo>
                <a:lnTo>
                  <a:pt x="1122" y="267"/>
                </a:lnTo>
                <a:lnTo>
                  <a:pt x="1122" y="86"/>
                </a:lnTo>
                <a:lnTo>
                  <a:pt x="1121" y="65"/>
                </a:lnTo>
                <a:lnTo>
                  <a:pt x="1121" y="44"/>
                </a:lnTo>
                <a:lnTo>
                  <a:pt x="1121" y="40"/>
                </a:lnTo>
                <a:lnTo>
                  <a:pt x="1122" y="34"/>
                </a:lnTo>
                <a:lnTo>
                  <a:pt x="1124" y="26"/>
                </a:lnTo>
                <a:lnTo>
                  <a:pt x="1125" y="21"/>
                </a:lnTo>
                <a:lnTo>
                  <a:pt x="1126" y="18"/>
                </a:lnTo>
                <a:lnTo>
                  <a:pt x="1129" y="16"/>
                </a:lnTo>
                <a:lnTo>
                  <a:pt x="1132" y="14"/>
                </a:lnTo>
                <a:lnTo>
                  <a:pt x="1132" y="7"/>
                </a:lnTo>
                <a:lnTo>
                  <a:pt x="1131" y="2"/>
                </a:lnTo>
                <a:lnTo>
                  <a:pt x="1119" y="3"/>
                </a:lnTo>
                <a:lnTo>
                  <a:pt x="1107" y="3"/>
                </a:lnTo>
                <a:lnTo>
                  <a:pt x="1094" y="3"/>
                </a:lnTo>
                <a:lnTo>
                  <a:pt x="1081" y="2"/>
                </a:lnTo>
                <a:close/>
                <a:moveTo>
                  <a:pt x="900" y="2"/>
                </a:moveTo>
                <a:lnTo>
                  <a:pt x="899" y="7"/>
                </a:lnTo>
                <a:lnTo>
                  <a:pt x="898" y="7"/>
                </a:lnTo>
                <a:lnTo>
                  <a:pt x="896" y="9"/>
                </a:lnTo>
                <a:lnTo>
                  <a:pt x="898" y="10"/>
                </a:lnTo>
                <a:lnTo>
                  <a:pt x="899" y="10"/>
                </a:lnTo>
                <a:lnTo>
                  <a:pt x="899" y="16"/>
                </a:lnTo>
                <a:lnTo>
                  <a:pt x="905" y="18"/>
                </a:lnTo>
                <a:lnTo>
                  <a:pt x="906" y="27"/>
                </a:lnTo>
                <a:lnTo>
                  <a:pt x="907" y="27"/>
                </a:lnTo>
                <a:lnTo>
                  <a:pt x="907" y="185"/>
                </a:lnTo>
                <a:lnTo>
                  <a:pt x="907" y="251"/>
                </a:lnTo>
                <a:lnTo>
                  <a:pt x="906" y="251"/>
                </a:lnTo>
                <a:lnTo>
                  <a:pt x="900" y="258"/>
                </a:lnTo>
                <a:lnTo>
                  <a:pt x="878" y="260"/>
                </a:lnTo>
                <a:lnTo>
                  <a:pt x="866" y="258"/>
                </a:lnTo>
                <a:lnTo>
                  <a:pt x="862" y="258"/>
                </a:lnTo>
                <a:lnTo>
                  <a:pt x="859" y="257"/>
                </a:lnTo>
                <a:lnTo>
                  <a:pt x="854" y="255"/>
                </a:lnTo>
                <a:lnTo>
                  <a:pt x="852" y="247"/>
                </a:lnTo>
                <a:lnTo>
                  <a:pt x="852" y="238"/>
                </a:lnTo>
                <a:lnTo>
                  <a:pt x="851" y="220"/>
                </a:lnTo>
                <a:lnTo>
                  <a:pt x="851" y="181"/>
                </a:lnTo>
                <a:lnTo>
                  <a:pt x="851" y="78"/>
                </a:lnTo>
                <a:lnTo>
                  <a:pt x="851" y="59"/>
                </a:lnTo>
                <a:lnTo>
                  <a:pt x="851" y="51"/>
                </a:lnTo>
                <a:lnTo>
                  <a:pt x="852" y="42"/>
                </a:lnTo>
                <a:lnTo>
                  <a:pt x="852" y="40"/>
                </a:lnTo>
                <a:lnTo>
                  <a:pt x="852" y="37"/>
                </a:lnTo>
                <a:lnTo>
                  <a:pt x="852" y="30"/>
                </a:lnTo>
                <a:lnTo>
                  <a:pt x="852" y="24"/>
                </a:lnTo>
                <a:lnTo>
                  <a:pt x="852" y="21"/>
                </a:lnTo>
                <a:lnTo>
                  <a:pt x="854" y="18"/>
                </a:lnTo>
                <a:lnTo>
                  <a:pt x="855" y="18"/>
                </a:lnTo>
                <a:lnTo>
                  <a:pt x="859" y="14"/>
                </a:lnTo>
                <a:lnTo>
                  <a:pt x="862" y="10"/>
                </a:lnTo>
                <a:lnTo>
                  <a:pt x="862" y="6"/>
                </a:lnTo>
                <a:lnTo>
                  <a:pt x="861" y="2"/>
                </a:lnTo>
                <a:lnTo>
                  <a:pt x="796" y="2"/>
                </a:lnTo>
                <a:lnTo>
                  <a:pt x="796" y="4"/>
                </a:lnTo>
                <a:lnTo>
                  <a:pt x="793" y="4"/>
                </a:lnTo>
                <a:lnTo>
                  <a:pt x="796" y="14"/>
                </a:lnTo>
                <a:lnTo>
                  <a:pt x="800" y="17"/>
                </a:lnTo>
                <a:lnTo>
                  <a:pt x="801" y="26"/>
                </a:lnTo>
                <a:lnTo>
                  <a:pt x="804" y="26"/>
                </a:lnTo>
                <a:lnTo>
                  <a:pt x="804" y="69"/>
                </a:lnTo>
                <a:lnTo>
                  <a:pt x="804" y="209"/>
                </a:lnTo>
                <a:lnTo>
                  <a:pt x="804" y="272"/>
                </a:lnTo>
                <a:lnTo>
                  <a:pt x="806" y="272"/>
                </a:lnTo>
                <a:lnTo>
                  <a:pt x="807" y="281"/>
                </a:lnTo>
                <a:lnTo>
                  <a:pt x="809" y="281"/>
                </a:lnTo>
                <a:lnTo>
                  <a:pt x="814" y="288"/>
                </a:lnTo>
                <a:lnTo>
                  <a:pt x="833" y="291"/>
                </a:lnTo>
                <a:lnTo>
                  <a:pt x="854" y="291"/>
                </a:lnTo>
                <a:lnTo>
                  <a:pt x="898" y="291"/>
                </a:lnTo>
                <a:lnTo>
                  <a:pt x="913" y="292"/>
                </a:lnTo>
                <a:lnTo>
                  <a:pt x="917" y="291"/>
                </a:lnTo>
                <a:lnTo>
                  <a:pt x="922" y="291"/>
                </a:lnTo>
                <a:lnTo>
                  <a:pt x="924" y="289"/>
                </a:lnTo>
                <a:lnTo>
                  <a:pt x="926" y="288"/>
                </a:lnTo>
                <a:lnTo>
                  <a:pt x="930" y="286"/>
                </a:lnTo>
                <a:lnTo>
                  <a:pt x="931" y="285"/>
                </a:lnTo>
                <a:lnTo>
                  <a:pt x="933" y="285"/>
                </a:lnTo>
                <a:lnTo>
                  <a:pt x="934" y="282"/>
                </a:lnTo>
                <a:lnTo>
                  <a:pt x="937" y="279"/>
                </a:lnTo>
                <a:lnTo>
                  <a:pt x="940" y="271"/>
                </a:lnTo>
                <a:lnTo>
                  <a:pt x="941" y="262"/>
                </a:lnTo>
                <a:lnTo>
                  <a:pt x="941" y="243"/>
                </a:lnTo>
                <a:lnTo>
                  <a:pt x="940" y="221"/>
                </a:lnTo>
                <a:lnTo>
                  <a:pt x="940" y="69"/>
                </a:lnTo>
                <a:lnTo>
                  <a:pt x="940" y="52"/>
                </a:lnTo>
                <a:lnTo>
                  <a:pt x="940" y="37"/>
                </a:lnTo>
                <a:lnTo>
                  <a:pt x="941" y="28"/>
                </a:lnTo>
                <a:lnTo>
                  <a:pt x="943" y="23"/>
                </a:lnTo>
                <a:lnTo>
                  <a:pt x="946" y="17"/>
                </a:lnTo>
                <a:lnTo>
                  <a:pt x="951" y="14"/>
                </a:lnTo>
                <a:lnTo>
                  <a:pt x="950" y="7"/>
                </a:lnTo>
                <a:lnTo>
                  <a:pt x="948" y="2"/>
                </a:lnTo>
                <a:lnTo>
                  <a:pt x="937" y="3"/>
                </a:lnTo>
                <a:lnTo>
                  <a:pt x="924" y="3"/>
                </a:lnTo>
                <a:lnTo>
                  <a:pt x="912" y="3"/>
                </a:lnTo>
                <a:lnTo>
                  <a:pt x="900" y="2"/>
                </a:lnTo>
                <a:close/>
                <a:moveTo>
                  <a:pt x="735" y="2"/>
                </a:moveTo>
                <a:lnTo>
                  <a:pt x="731" y="2"/>
                </a:lnTo>
                <a:lnTo>
                  <a:pt x="728" y="3"/>
                </a:lnTo>
                <a:lnTo>
                  <a:pt x="728" y="9"/>
                </a:lnTo>
                <a:lnTo>
                  <a:pt x="728" y="13"/>
                </a:lnTo>
                <a:lnTo>
                  <a:pt x="729" y="16"/>
                </a:lnTo>
                <a:lnTo>
                  <a:pt x="731" y="18"/>
                </a:lnTo>
                <a:lnTo>
                  <a:pt x="735" y="20"/>
                </a:lnTo>
                <a:lnTo>
                  <a:pt x="735" y="26"/>
                </a:lnTo>
                <a:lnTo>
                  <a:pt x="736" y="26"/>
                </a:lnTo>
                <a:lnTo>
                  <a:pt x="736" y="185"/>
                </a:lnTo>
                <a:lnTo>
                  <a:pt x="736" y="251"/>
                </a:lnTo>
                <a:lnTo>
                  <a:pt x="735" y="251"/>
                </a:lnTo>
                <a:lnTo>
                  <a:pt x="729" y="258"/>
                </a:lnTo>
                <a:lnTo>
                  <a:pt x="688" y="258"/>
                </a:lnTo>
                <a:lnTo>
                  <a:pt x="688" y="257"/>
                </a:lnTo>
                <a:lnTo>
                  <a:pt x="681" y="251"/>
                </a:lnTo>
                <a:lnTo>
                  <a:pt x="681" y="73"/>
                </a:lnTo>
                <a:lnTo>
                  <a:pt x="680" y="55"/>
                </a:lnTo>
                <a:lnTo>
                  <a:pt x="681" y="38"/>
                </a:lnTo>
                <a:lnTo>
                  <a:pt x="681" y="30"/>
                </a:lnTo>
                <a:lnTo>
                  <a:pt x="684" y="21"/>
                </a:lnTo>
                <a:lnTo>
                  <a:pt x="686" y="18"/>
                </a:lnTo>
                <a:lnTo>
                  <a:pt x="687" y="16"/>
                </a:lnTo>
                <a:lnTo>
                  <a:pt x="688" y="14"/>
                </a:lnTo>
                <a:lnTo>
                  <a:pt x="691" y="11"/>
                </a:lnTo>
                <a:lnTo>
                  <a:pt x="691" y="6"/>
                </a:lnTo>
                <a:lnTo>
                  <a:pt x="690" y="2"/>
                </a:lnTo>
                <a:lnTo>
                  <a:pt x="623" y="2"/>
                </a:lnTo>
                <a:lnTo>
                  <a:pt x="623" y="14"/>
                </a:lnTo>
                <a:lnTo>
                  <a:pt x="629" y="17"/>
                </a:lnTo>
                <a:lnTo>
                  <a:pt x="630" y="24"/>
                </a:lnTo>
                <a:lnTo>
                  <a:pt x="633" y="24"/>
                </a:lnTo>
                <a:lnTo>
                  <a:pt x="633" y="216"/>
                </a:lnTo>
                <a:lnTo>
                  <a:pt x="632" y="234"/>
                </a:lnTo>
                <a:lnTo>
                  <a:pt x="632" y="255"/>
                </a:lnTo>
                <a:lnTo>
                  <a:pt x="633" y="265"/>
                </a:lnTo>
                <a:lnTo>
                  <a:pt x="635" y="274"/>
                </a:lnTo>
                <a:lnTo>
                  <a:pt x="638" y="281"/>
                </a:lnTo>
                <a:lnTo>
                  <a:pt x="639" y="284"/>
                </a:lnTo>
                <a:lnTo>
                  <a:pt x="642" y="286"/>
                </a:lnTo>
                <a:lnTo>
                  <a:pt x="645" y="288"/>
                </a:lnTo>
                <a:lnTo>
                  <a:pt x="647" y="289"/>
                </a:lnTo>
                <a:lnTo>
                  <a:pt x="657" y="291"/>
                </a:lnTo>
                <a:lnTo>
                  <a:pt x="669" y="292"/>
                </a:lnTo>
                <a:lnTo>
                  <a:pt x="680" y="292"/>
                </a:lnTo>
                <a:lnTo>
                  <a:pt x="705" y="292"/>
                </a:lnTo>
                <a:lnTo>
                  <a:pt x="727" y="291"/>
                </a:lnTo>
                <a:lnTo>
                  <a:pt x="742" y="292"/>
                </a:lnTo>
                <a:lnTo>
                  <a:pt x="746" y="291"/>
                </a:lnTo>
                <a:lnTo>
                  <a:pt x="751" y="291"/>
                </a:lnTo>
                <a:lnTo>
                  <a:pt x="753" y="289"/>
                </a:lnTo>
                <a:lnTo>
                  <a:pt x="755" y="288"/>
                </a:lnTo>
                <a:lnTo>
                  <a:pt x="759" y="286"/>
                </a:lnTo>
                <a:lnTo>
                  <a:pt x="763" y="284"/>
                </a:lnTo>
                <a:lnTo>
                  <a:pt x="766" y="279"/>
                </a:lnTo>
                <a:lnTo>
                  <a:pt x="768" y="275"/>
                </a:lnTo>
                <a:lnTo>
                  <a:pt x="769" y="274"/>
                </a:lnTo>
                <a:lnTo>
                  <a:pt x="769" y="272"/>
                </a:lnTo>
                <a:lnTo>
                  <a:pt x="769" y="267"/>
                </a:lnTo>
                <a:lnTo>
                  <a:pt x="769" y="255"/>
                </a:lnTo>
                <a:lnTo>
                  <a:pt x="769" y="202"/>
                </a:lnTo>
                <a:lnTo>
                  <a:pt x="769" y="33"/>
                </a:lnTo>
                <a:lnTo>
                  <a:pt x="770" y="33"/>
                </a:lnTo>
                <a:lnTo>
                  <a:pt x="772" y="30"/>
                </a:lnTo>
                <a:lnTo>
                  <a:pt x="772" y="26"/>
                </a:lnTo>
                <a:lnTo>
                  <a:pt x="772" y="23"/>
                </a:lnTo>
                <a:lnTo>
                  <a:pt x="773" y="20"/>
                </a:lnTo>
                <a:lnTo>
                  <a:pt x="777" y="17"/>
                </a:lnTo>
                <a:lnTo>
                  <a:pt x="782" y="7"/>
                </a:lnTo>
                <a:lnTo>
                  <a:pt x="779" y="4"/>
                </a:lnTo>
                <a:lnTo>
                  <a:pt x="777" y="2"/>
                </a:lnTo>
                <a:lnTo>
                  <a:pt x="769" y="3"/>
                </a:lnTo>
                <a:lnTo>
                  <a:pt x="756" y="3"/>
                </a:lnTo>
                <a:lnTo>
                  <a:pt x="742" y="4"/>
                </a:lnTo>
                <a:lnTo>
                  <a:pt x="738" y="3"/>
                </a:lnTo>
                <a:lnTo>
                  <a:pt x="735" y="2"/>
                </a:lnTo>
                <a:close/>
                <a:moveTo>
                  <a:pt x="561" y="2"/>
                </a:moveTo>
                <a:lnTo>
                  <a:pt x="558" y="2"/>
                </a:lnTo>
                <a:lnTo>
                  <a:pt x="556" y="3"/>
                </a:lnTo>
                <a:lnTo>
                  <a:pt x="556" y="9"/>
                </a:lnTo>
                <a:lnTo>
                  <a:pt x="556" y="13"/>
                </a:lnTo>
                <a:lnTo>
                  <a:pt x="557" y="16"/>
                </a:lnTo>
                <a:lnTo>
                  <a:pt x="558" y="18"/>
                </a:lnTo>
                <a:lnTo>
                  <a:pt x="561" y="20"/>
                </a:lnTo>
                <a:lnTo>
                  <a:pt x="561" y="26"/>
                </a:lnTo>
                <a:lnTo>
                  <a:pt x="564" y="26"/>
                </a:lnTo>
                <a:lnTo>
                  <a:pt x="564" y="126"/>
                </a:lnTo>
                <a:lnTo>
                  <a:pt x="561" y="126"/>
                </a:lnTo>
                <a:lnTo>
                  <a:pt x="560" y="120"/>
                </a:lnTo>
                <a:lnTo>
                  <a:pt x="557" y="119"/>
                </a:lnTo>
                <a:lnTo>
                  <a:pt x="556" y="112"/>
                </a:lnTo>
                <a:lnTo>
                  <a:pt x="551" y="110"/>
                </a:lnTo>
                <a:lnTo>
                  <a:pt x="551" y="107"/>
                </a:lnTo>
                <a:lnTo>
                  <a:pt x="549" y="104"/>
                </a:lnTo>
                <a:lnTo>
                  <a:pt x="549" y="102"/>
                </a:lnTo>
                <a:lnTo>
                  <a:pt x="544" y="100"/>
                </a:lnTo>
                <a:lnTo>
                  <a:pt x="544" y="96"/>
                </a:lnTo>
                <a:lnTo>
                  <a:pt x="541" y="95"/>
                </a:lnTo>
                <a:lnTo>
                  <a:pt x="540" y="88"/>
                </a:lnTo>
                <a:lnTo>
                  <a:pt x="537" y="88"/>
                </a:lnTo>
                <a:lnTo>
                  <a:pt x="536" y="82"/>
                </a:lnTo>
                <a:lnTo>
                  <a:pt x="533" y="80"/>
                </a:lnTo>
                <a:lnTo>
                  <a:pt x="533" y="78"/>
                </a:lnTo>
                <a:lnTo>
                  <a:pt x="529" y="76"/>
                </a:lnTo>
                <a:lnTo>
                  <a:pt x="529" y="72"/>
                </a:lnTo>
                <a:lnTo>
                  <a:pt x="526" y="71"/>
                </a:lnTo>
                <a:lnTo>
                  <a:pt x="526" y="66"/>
                </a:lnTo>
                <a:lnTo>
                  <a:pt x="522" y="65"/>
                </a:lnTo>
                <a:lnTo>
                  <a:pt x="520" y="58"/>
                </a:lnTo>
                <a:lnTo>
                  <a:pt x="517" y="57"/>
                </a:lnTo>
                <a:lnTo>
                  <a:pt x="517" y="54"/>
                </a:lnTo>
                <a:lnTo>
                  <a:pt x="513" y="51"/>
                </a:lnTo>
                <a:lnTo>
                  <a:pt x="513" y="48"/>
                </a:lnTo>
                <a:lnTo>
                  <a:pt x="510" y="47"/>
                </a:lnTo>
                <a:lnTo>
                  <a:pt x="510" y="42"/>
                </a:lnTo>
                <a:lnTo>
                  <a:pt x="506" y="41"/>
                </a:lnTo>
                <a:lnTo>
                  <a:pt x="505" y="34"/>
                </a:lnTo>
                <a:lnTo>
                  <a:pt x="503" y="34"/>
                </a:lnTo>
                <a:lnTo>
                  <a:pt x="502" y="30"/>
                </a:lnTo>
                <a:lnTo>
                  <a:pt x="498" y="27"/>
                </a:lnTo>
                <a:lnTo>
                  <a:pt x="491" y="14"/>
                </a:lnTo>
                <a:lnTo>
                  <a:pt x="488" y="9"/>
                </a:lnTo>
                <a:lnTo>
                  <a:pt x="482" y="3"/>
                </a:lnTo>
                <a:lnTo>
                  <a:pt x="481" y="3"/>
                </a:lnTo>
                <a:lnTo>
                  <a:pt x="478" y="3"/>
                </a:lnTo>
                <a:lnTo>
                  <a:pt x="469" y="3"/>
                </a:lnTo>
                <a:lnTo>
                  <a:pt x="458" y="4"/>
                </a:lnTo>
                <a:lnTo>
                  <a:pt x="452" y="3"/>
                </a:lnTo>
                <a:lnTo>
                  <a:pt x="450" y="2"/>
                </a:lnTo>
                <a:lnTo>
                  <a:pt x="445" y="2"/>
                </a:lnTo>
                <a:lnTo>
                  <a:pt x="443" y="3"/>
                </a:lnTo>
                <a:lnTo>
                  <a:pt x="443" y="9"/>
                </a:lnTo>
                <a:lnTo>
                  <a:pt x="443" y="13"/>
                </a:lnTo>
                <a:lnTo>
                  <a:pt x="444" y="16"/>
                </a:lnTo>
                <a:lnTo>
                  <a:pt x="447" y="18"/>
                </a:lnTo>
                <a:lnTo>
                  <a:pt x="450" y="20"/>
                </a:lnTo>
                <a:lnTo>
                  <a:pt x="450" y="24"/>
                </a:lnTo>
                <a:lnTo>
                  <a:pt x="451" y="24"/>
                </a:lnTo>
                <a:lnTo>
                  <a:pt x="451" y="45"/>
                </a:lnTo>
                <a:lnTo>
                  <a:pt x="452" y="45"/>
                </a:lnTo>
                <a:lnTo>
                  <a:pt x="452" y="209"/>
                </a:lnTo>
                <a:lnTo>
                  <a:pt x="451" y="271"/>
                </a:lnTo>
                <a:lnTo>
                  <a:pt x="447" y="276"/>
                </a:lnTo>
                <a:lnTo>
                  <a:pt x="443" y="281"/>
                </a:lnTo>
                <a:lnTo>
                  <a:pt x="443" y="288"/>
                </a:lnTo>
                <a:lnTo>
                  <a:pt x="444" y="293"/>
                </a:lnTo>
                <a:lnTo>
                  <a:pt x="455" y="293"/>
                </a:lnTo>
                <a:lnTo>
                  <a:pt x="455" y="291"/>
                </a:lnTo>
                <a:lnTo>
                  <a:pt x="495" y="293"/>
                </a:lnTo>
                <a:lnTo>
                  <a:pt x="495" y="291"/>
                </a:lnTo>
                <a:lnTo>
                  <a:pt x="496" y="289"/>
                </a:lnTo>
                <a:lnTo>
                  <a:pt x="495" y="284"/>
                </a:lnTo>
                <a:lnTo>
                  <a:pt x="495" y="281"/>
                </a:lnTo>
                <a:lnTo>
                  <a:pt x="493" y="279"/>
                </a:lnTo>
                <a:lnTo>
                  <a:pt x="489" y="278"/>
                </a:lnTo>
                <a:lnTo>
                  <a:pt x="488" y="271"/>
                </a:lnTo>
                <a:lnTo>
                  <a:pt x="486" y="271"/>
                </a:lnTo>
                <a:lnTo>
                  <a:pt x="486" y="258"/>
                </a:lnTo>
                <a:lnTo>
                  <a:pt x="484" y="258"/>
                </a:lnTo>
                <a:lnTo>
                  <a:pt x="484" y="92"/>
                </a:lnTo>
                <a:lnTo>
                  <a:pt x="488" y="92"/>
                </a:lnTo>
                <a:lnTo>
                  <a:pt x="489" y="96"/>
                </a:lnTo>
                <a:lnTo>
                  <a:pt x="493" y="97"/>
                </a:lnTo>
                <a:lnTo>
                  <a:pt x="493" y="102"/>
                </a:lnTo>
                <a:lnTo>
                  <a:pt x="496" y="103"/>
                </a:lnTo>
                <a:lnTo>
                  <a:pt x="496" y="107"/>
                </a:lnTo>
                <a:lnTo>
                  <a:pt x="502" y="110"/>
                </a:lnTo>
                <a:lnTo>
                  <a:pt x="502" y="113"/>
                </a:lnTo>
                <a:lnTo>
                  <a:pt x="505" y="116"/>
                </a:lnTo>
                <a:lnTo>
                  <a:pt x="505" y="119"/>
                </a:lnTo>
                <a:lnTo>
                  <a:pt x="509" y="120"/>
                </a:lnTo>
                <a:lnTo>
                  <a:pt x="510" y="126"/>
                </a:lnTo>
                <a:lnTo>
                  <a:pt x="512" y="126"/>
                </a:lnTo>
                <a:lnTo>
                  <a:pt x="512" y="128"/>
                </a:lnTo>
                <a:lnTo>
                  <a:pt x="515" y="131"/>
                </a:lnTo>
                <a:lnTo>
                  <a:pt x="515" y="134"/>
                </a:lnTo>
                <a:lnTo>
                  <a:pt x="520" y="138"/>
                </a:lnTo>
                <a:lnTo>
                  <a:pt x="520" y="141"/>
                </a:lnTo>
                <a:lnTo>
                  <a:pt x="525" y="143"/>
                </a:lnTo>
                <a:lnTo>
                  <a:pt x="526" y="148"/>
                </a:lnTo>
                <a:lnTo>
                  <a:pt x="527" y="148"/>
                </a:lnTo>
                <a:lnTo>
                  <a:pt x="527" y="151"/>
                </a:lnTo>
                <a:lnTo>
                  <a:pt x="530" y="154"/>
                </a:lnTo>
                <a:lnTo>
                  <a:pt x="530" y="157"/>
                </a:lnTo>
                <a:lnTo>
                  <a:pt x="534" y="158"/>
                </a:lnTo>
                <a:lnTo>
                  <a:pt x="534" y="162"/>
                </a:lnTo>
                <a:lnTo>
                  <a:pt x="537" y="164"/>
                </a:lnTo>
                <a:lnTo>
                  <a:pt x="537" y="166"/>
                </a:lnTo>
                <a:lnTo>
                  <a:pt x="543" y="171"/>
                </a:lnTo>
                <a:lnTo>
                  <a:pt x="543" y="174"/>
                </a:lnTo>
                <a:lnTo>
                  <a:pt x="546" y="175"/>
                </a:lnTo>
                <a:lnTo>
                  <a:pt x="546" y="179"/>
                </a:lnTo>
                <a:lnTo>
                  <a:pt x="550" y="181"/>
                </a:lnTo>
                <a:lnTo>
                  <a:pt x="551" y="186"/>
                </a:lnTo>
                <a:lnTo>
                  <a:pt x="553" y="186"/>
                </a:lnTo>
                <a:lnTo>
                  <a:pt x="553" y="189"/>
                </a:lnTo>
                <a:lnTo>
                  <a:pt x="557" y="190"/>
                </a:lnTo>
                <a:lnTo>
                  <a:pt x="557" y="195"/>
                </a:lnTo>
                <a:lnTo>
                  <a:pt x="561" y="198"/>
                </a:lnTo>
                <a:lnTo>
                  <a:pt x="561" y="202"/>
                </a:lnTo>
                <a:lnTo>
                  <a:pt x="564" y="202"/>
                </a:lnTo>
                <a:lnTo>
                  <a:pt x="564" y="221"/>
                </a:lnTo>
                <a:lnTo>
                  <a:pt x="564" y="240"/>
                </a:lnTo>
                <a:lnTo>
                  <a:pt x="564" y="255"/>
                </a:lnTo>
                <a:lnTo>
                  <a:pt x="563" y="264"/>
                </a:lnTo>
                <a:lnTo>
                  <a:pt x="561" y="271"/>
                </a:lnTo>
                <a:lnTo>
                  <a:pt x="560" y="274"/>
                </a:lnTo>
                <a:lnTo>
                  <a:pt x="558" y="276"/>
                </a:lnTo>
                <a:lnTo>
                  <a:pt x="556" y="281"/>
                </a:lnTo>
                <a:lnTo>
                  <a:pt x="556" y="288"/>
                </a:lnTo>
                <a:lnTo>
                  <a:pt x="557" y="293"/>
                </a:lnTo>
                <a:lnTo>
                  <a:pt x="567" y="293"/>
                </a:lnTo>
                <a:lnTo>
                  <a:pt x="567" y="291"/>
                </a:lnTo>
                <a:lnTo>
                  <a:pt x="606" y="293"/>
                </a:lnTo>
                <a:lnTo>
                  <a:pt x="608" y="288"/>
                </a:lnTo>
                <a:lnTo>
                  <a:pt x="608" y="285"/>
                </a:lnTo>
                <a:lnTo>
                  <a:pt x="606" y="281"/>
                </a:lnTo>
                <a:lnTo>
                  <a:pt x="604" y="278"/>
                </a:lnTo>
                <a:lnTo>
                  <a:pt x="599" y="275"/>
                </a:lnTo>
                <a:lnTo>
                  <a:pt x="599" y="272"/>
                </a:lnTo>
                <a:lnTo>
                  <a:pt x="598" y="269"/>
                </a:lnTo>
                <a:lnTo>
                  <a:pt x="599" y="265"/>
                </a:lnTo>
                <a:lnTo>
                  <a:pt x="598" y="262"/>
                </a:lnTo>
                <a:lnTo>
                  <a:pt x="597" y="262"/>
                </a:lnTo>
                <a:lnTo>
                  <a:pt x="597" y="190"/>
                </a:lnTo>
                <a:lnTo>
                  <a:pt x="597" y="33"/>
                </a:lnTo>
                <a:lnTo>
                  <a:pt x="598" y="33"/>
                </a:lnTo>
                <a:lnTo>
                  <a:pt x="599" y="30"/>
                </a:lnTo>
                <a:lnTo>
                  <a:pt x="599" y="26"/>
                </a:lnTo>
                <a:lnTo>
                  <a:pt x="599" y="23"/>
                </a:lnTo>
                <a:lnTo>
                  <a:pt x="599" y="20"/>
                </a:lnTo>
                <a:lnTo>
                  <a:pt x="605" y="17"/>
                </a:lnTo>
                <a:lnTo>
                  <a:pt x="608" y="7"/>
                </a:lnTo>
                <a:lnTo>
                  <a:pt x="606" y="4"/>
                </a:lnTo>
                <a:lnTo>
                  <a:pt x="605" y="2"/>
                </a:lnTo>
                <a:lnTo>
                  <a:pt x="597" y="3"/>
                </a:lnTo>
                <a:lnTo>
                  <a:pt x="582" y="3"/>
                </a:lnTo>
                <a:lnTo>
                  <a:pt x="570" y="4"/>
                </a:lnTo>
                <a:lnTo>
                  <a:pt x="566" y="3"/>
                </a:lnTo>
                <a:lnTo>
                  <a:pt x="561" y="2"/>
                </a:lnTo>
                <a:close/>
                <a:moveTo>
                  <a:pt x="2288" y="4"/>
                </a:moveTo>
                <a:lnTo>
                  <a:pt x="2289" y="18"/>
                </a:lnTo>
                <a:lnTo>
                  <a:pt x="2289" y="27"/>
                </a:lnTo>
                <a:lnTo>
                  <a:pt x="2289" y="30"/>
                </a:lnTo>
                <a:lnTo>
                  <a:pt x="2288" y="33"/>
                </a:lnTo>
                <a:lnTo>
                  <a:pt x="2288" y="40"/>
                </a:lnTo>
                <a:lnTo>
                  <a:pt x="2289" y="47"/>
                </a:lnTo>
                <a:lnTo>
                  <a:pt x="2296" y="45"/>
                </a:lnTo>
                <a:lnTo>
                  <a:pt x="2300" y="44"/>
                </a:lnTo>
                <a:lnTo>
                  <a:pt x="2309" y="40"/>
                </a:lnTo>
                <a:lnTo>
                  <a:pt x="2309" y="38"/>
                </a:lnTo>
                <a:lnTo>
                  <a:pt x="2348" y="35"/>
                </a:lnTo>
                <a:lnTo>
                  <a:pt x="2348" y="213"/>
                </a:lnTo>
                <a:lnTo>
                  <a:pt x="2348" y="234"/>
                </a:lnTo>
                <a:lnTo>
                  <a:pt x="2348" y="254"/>
                </a:lnTo>
                <a:lnTo>
                  <a:pt x="2347" y="262"/>
                </a:lnTo>
                <a:lnTo>
                  <a:pt x="2346" y="271"/>
                </a:lnTo>
                <a:lnTo>
                  <a:pt x="2344" y="274"/>
                </a:lnTo>
                <a:lnTo>
                  <a:pt x="2343" y="276"/>
                </a:lnTo>
                <a:lnTo>
                  <a:pt x="2340" y="281"/>
                </a:lnTo>
                <a:lnTo>
                  <a:pt x="2337" y="282"/>
                </a:lnTo>
                <a:lnTo>
                  <a:pt x="2339" y="288"/>
                </a:lnTo>
                <a:lnTo>
                  <a:pt x="2340" y="291"/>
                </a:lnTo>
                <a:lnTo>
                  <a:pt x="2379" y="289"/>
                </a:lnTo>
                <a:lnTo>
                  <a:pt x="2379" y="291"/>
                </a:lnTo>
                <a:lnTo>
                  <a:pt x="2405" y="291"/>
                </a:lnTo>
                <a:lnTo>
                  <a:pt x="2405" y="289"/>
                </a:lnTo>
                <a:lnTo>
                  <a:pt x="2406" y="288"/>
                </a:lnTo>
                <a:lnTo>
                  <a:pt x="2405" y="281"/>
                </a:lnTo>
                <a:lnTo>
                  <a:pt x="2403" y="279"/>
                </a:lnTo>
                <a:lnTo>
                  <a:pt x="2402" y="278"/>
                </a:lnTo>
                <a:lnTo>
                  <a:pt x="2399" y="275"/>
                </a:lnTo>
                <a:lnTo>
                  <a:pt x="2398" y="272"/>
                </a:lnTo>
                <a:lnTo>
                  <a:pt x="2396" y="271"/>
                </a:lnTo>
                <a:lnTo>
                  <a:pt x="2396" y="257"/>
                </a:lnTo>
                <a:lnTo>
                  <a:pt x="2395" y="257"/>
                </a:lnTo>
                <a:lnTo>
                  <a:pt x="2395" y="104"/>
                </a:lnTo>
                <a:lnTo>
                  <a:pt x="2394" y="69"/>
                </a:lnTo>
                <a:lnTo>
                  <a:pt x="2394" y="49"/>
                </a:lnTo>
                <a:lnTo>
                  <a:pt x="2395" y="42"/>
                </a:lnTo>
                <a:lnTo>
                  <a:pt x="2396" y="35"/>
                </a:lnTo>
                <a:lnTo>
                  <a:pt x="2412" y="35"/>
                </a:lnTo>
                <a:lnTo>
                  <a:pt x="2426" y="37"/>
                </a:lnTo>
                <a:lnTo>
                  <a:pt x="2432" y="38"/>
                </a:lnTo>
                <a:lnTo>
                  <a:pt x="2437" y="40"/>
                </a:lnTo>
                <a:lnTo>
                  <a:pt x="2443" y="42"/>
                </a:lnTo>
                <a:lnTo>
                  <a:pt x="2446" y="47"/>
                </a:lnTo>
                <a:lnTo>
                  <a:pt x="2453" y="45"/>
                </a:lnTo>
                <a:lnTo>
                  <a:pt x="2457" y="45"/>
                </a:lnTo>
                <a:lnTo>
                  <a:pt x="2456" y="37"/>
                </a:lnTo>
                <a:lnTo>
                  <a:pt x="2454" y="27"/>
                </a:lnTo>
                <a:lnTo>
                  <a:pt x="2454" y="17"/>
                </a:lnTo>
                <a:lnTo>
                  <a:pt x="2456" y="13"/>
                </a:lnTo>
                <a:lnTo>
                  <a:pt x="2456" y="11"/>
                </a:lnTo>
                <a:lnTo>
                  <a:pt x="2457" y="10"/>
                </a:lnTo>
                <a:lnTo>
                  <a:pt x="2456" y="6"/>
                </a:lnTo>
                <a:lnTo>
                  <a:pt x="2456" y="3"/>
                </a:lnTo>
                <a:lnTo>
                  <a:pt x="2442" y="3"/>
                </a:lnTo>
                <a:lnTo>
                  <a:pt x="2442" y="4"/>
                </a:lnTo>
                <a:lnTo>
                  <a:pt x="2343" y="4"/>
                </a:lnTo>
                <a:lnTo>
                  <a:pt x="2322" y="6"/>
                </a:lnTo>
                <a:lnTo>
                  <a:pt x="2310" y="4"/>
                </a:lnTo>
                <a:lnTo>
                  <a:pt x="2306" y="4"/>
                </a:lnTo>
                <a:lnTo>
                  <a:pt x="2303" y="3"/>
                </a:lnTo>
                <a:lnTo>
                  <a:pt x="2302" y="3"/>
                </a:lnTo>
                <a:lnTo>
                  <a:pt x="2293" y="3"/>
                </a:lnTo>
                <a:lnTo>
                  <a:pt x="2288" y="4"/>
                </a:lnTo>
                <a:close/>
                <a:moveTo>
                  <a:pt x="2248" y="3"/>
                </a:moveTo>
                <a:lnTo>
                  <a:pt x="2248" y="4"/>
                </a:lnTo>
                <a:lnTo>
                  <a:pt x="2233" y="4"/>
                </a:lnTo>
                <a:lnTo>
                  <a:pt x="2206" y="4"/>
                </a:lnTo>
                <a:lnTo>
                  <a:pt x="2182" y="3"/>
                </a:lnTo>
                <a:lnTo>
                  <a:pt x="2182" y="6"/>
                </a:lnTo>
                <a:lnTo>
                  <a:pt x="2180" y="7"/>
                </a:lnTo>
                <a:lnTo>
                  <a:pt x="2182" y="11"/>
                </a:lnTo>
                <a:lnTo>
                  <a:pt x="2183" y="16"/>
                </a:lnTo>
                <a:lnTo>
                  <a:pt x="2187" y="24"/>
                </a:lnTo>
                <a:lnTo>
                  <a:pt x="2189" y="24"/>
                </a:lnTo>
                <a:lnTo>
                  <a:pt x="2189" y="35"/>
                </a:lnTo>
                <a:lnTo>
                  <a:pt x="2187" y="35"/>
                </a:lnTo>
                <a:lnTo>
                  <a:pt x="2187" y="45"/>
                </a:lnTo>
                <a:lnTo>
                  <a:pt x="2186" y="45"/>
                </a:lnTo>
                <a:lnTo>
                  <a:pt x="2186" y="54"/>
                </a:lnTo>
                <a:lnTo>
                  <a:pt x="2185" y="54"/>
                </a:lnTo>
                <a:lnTo>
                  <a:pt x="2185" y="61"/>
                </a:lnTo>
                <a:lnTo>
                  <a:pt x="2182" y="61"/>
                </a:lnTo>
                <a:lnTo>
                  <a:pt x="2182" y="69"/>
                </a:lnTo>
                <a:lnTo>
                  <a:pt x="2180" y="69"/>
                </a:lnTo>
                <a:lnTo>
                  <a:pt x="2177" y="95"/>
                </a:lnTo>
                <a:lnTo>
                  <a:pt x="2172" y="116"/>
                </a:lnTo>
                <a:lnTo>
                  <a:pt x="2166" y="140"/>
                </a:lnTo>
                <a:lnTo>
                  <a:pt x="2162" y="162"/>
                </a:lnTo>
                <a:lnTo>
                  <a:pt x="2156" y="185"/>
                </a:lnTo>
                <a:lnTo>
                  <a:pt x="2155" y="202"/>
                </a:lnTo>
                <a:lnTo>
                  <a:pt x="2152" y="212"/>
                </a:lnTo>
                <a:lnTo>
                  <a:pt x="2149" y="221"/>
                </a:lnTo>
                <a:lnTo>
                  <a:pt x="2146" y="233"/>
                </a:lnTo>
                <a:lnTo>
                  <a:pt x="2144" y="243"/>
                </a:lnTo>
                <a:lnTo>
                  <a:pt x="2142" y="258"/>
                </a:lnTo>
                <a:lnTo>
                  <a:pt x="2141" y="258"/>
                </a:lnTo>
                <a:lnTo>
                  <a:pt x="2141" y="262"/>
                </a:lnTo>
                <a:lnTo>
                  <a:pt x="2131" y="274"/>
                </a:lnTo>
                <a:lnTo>
                  <a:pt x="2124" y="275"/>
                </a:lnTo>
                <a:lnTo>
                  <a:pt x="2124" y="278"/>
                </a:lnTo>
                <a:lnTo>
                  <a:pt x="2120" y="279"/>
                </a:lnTo>
                <a:lnTo>
                  <a:pt x="2120" y="282"/>
                </a:lnTo>
                <a:lnTo>
                  <a:pt x="2118" y="282"/>
                </a:lnTo>
                <a:lnTo>
                  <a:pt x="2120" y="286"/>
                </a:lnTo>
                <a:lnTo>
                  <a:pt x="2120" y="288"/>
                </a:lnTo>
                <a:lnTo>
                  <a:pt x="2122" y="291"/>
                </a:lnTo>
                <a:lnTo>
                  <a:pt x="2163" y="291"/>
                </a:lnTo>
                <a:lnTo>
                  <a:pt x="2168" y="291"/>
                </a:lnTo>
                <a:lnTo>
                  <a:pt x="2175" y="291"/>
                </a:lnTo>
                <a:lnTo>
                  <a:pt x="2177" y="292"/>
                </a:lnTo>
                <a:lnTo>
                  <a:pt x="2180" y="293"/>
                </a:lnTo>
                <a:lnTo>
                  <a:pt x="2185" y="292"/>
                </a:lnTo>
                <a:lnTo>
                  <a:pt x="2186" y="292"/>
                </a:lnTo>
                <a:lnTo>
                  <a:pt x="2187" y="288"/>
                </a:lnTo>
                <a:lnTo>
                  <a:pt x="2189" y="286"/>
                </a:lnTo>
                <a:lnTo>
                  <a:pt x="2189" y="285"/>
                </a:lnTo>
                <a:lnTo>
                  <a:pt x="2187" y="285"/>
                </a:lnTo>
                <a:lnTo>
                  <a:pt x="2187" y="282"/>
                </a:lnTo>
                <a:lnTo>
                  <a:pt x="2187" y="281"/>
                </a:lnTo>
                <a:lnTo>
                  <a:pt x="2182" y="278"/>
                </a:lnTo>
                <a:lnTo>
                  <a:pt x="2182" y="275"/>
                </a:lnTo>
                <a:lnTo>
                  <a:pt x="2177" y="274"/>
                </a:lnTo>
                <a:lnTo>
                  <a:pt x="2175" y="274"/>
                </a:lnTo>
                <a:lnTo>
                  <a:pt x="2173" y="272"/>
                </a:lnTo>
                <a:lnTo>
                  <a:pt x="2173" y="269"/>
                </a:lnTo>
                <a:lnTo>
                  <a:pt x="2170" y="267"/>
                </a:lnTo>
                <a:lnTo>
                  <a:pt x="2169" y="261"/>
                </a:lnTo>
                <a:lnTo>
                  <a:pt x="2168" y="254"/>
                </a:lnTo>
                <a:lnTo>
                  <a:pt x="2169" y="247"/>
                </a:lnTo>
                <a:lnTo>
                  <a:pt x="2170" y="238"/>
                </a:lnTo>
                <a:lnTo>
                  <a:pt x="2175" y="221"/>
                </a:lnTo>
                <a:lnTo>
                  <a:pt x="2177" y="209"/>
                </a:lnTo>
                <a:lnTo>
                  <a:pt x="2177" y="207"/>
                </a:lnTo>
                <a:lnTo>
                  <a:pt x="2179" y="206"/>
                </a:lnTo>
                <a:lnTo>
                  <a:pt x="2250" y="206"/>
                </a:lnTo>
                <a:lnTo>
                  <a:pt x="2251" y="217"/>
                </a:lnTo>
                <a:lnTo>
                  <a:pt x="2252" y="227"/>
                </a:lnTo>
                <a:lnTo>
                  <a:pt x="2258" y="247"/>
                </a:lnTo>
                <a:lnTo>
                  <a:pt x="2259" y="251"/>
                </a:lnTo>
                <a:lnTo>
                  <a:pt x="2259" y="255"/>
                </a:lnTo>
                <a:lnTo>
                  <a:pt x="2259" y="260"/>
                </a:lnTo>
                <a:lnTo>
                  <a:pt x="2262" y="264"/>
                </a:lnTo>
                <a:lnTo>
                  <a:pt x="2261" y="269"/>
                </a:lnTo>
                <a:lnTo>
                  <a:pt x="2259" y="272"/>
                </a:lnTo>
                <a:lnTo>
                  <a:pt x="2259" y="275"/>
                </a:lnTo>
                <a:lnTo>
                  <a:pt x="2255" y="278"/>
                </a:lnTo>
                <a:lnTo>
                  <a:pt x="2251" y="281"/>
                </a:lnTo>
                <a:lnTo>
                  <a:pt x="2252" y="286"/>
                </a:lnTo>
                <a:lnTo>
                  <a:pt x="2252" y="291"/>
                </a:lnTo>
                <a:lnTo>
                  <a:pt x="2276" y="289"/>
                </a:lnTo>
                <a:lnTo>
                  <a:pt x="2288" y="289"/>
                </a:lnTo>
                <a:lnTo>
                  <a:pt x="2292" y="291"/>
                </a:lnTo>
                <a:lnTo>
                  <a:pt x="2295" y="291"/>
                </a:lnTo>
                <a:lnTo>
                  <a:pt x="2310" y="292"/>
                </a:lnTo>
                <a:lnTo>
                  <a:pt x="2317" y="291"/>
                </a:lnTo>
                <a:lnTo>
                  <a:pt x="2324" y="289"/>
                </a:lnTo>
                <a:lnTo>
                  <a:pt x="2322" y="279"/>
                </a:lnTo>
                <a:lnTo>
                  <a:pt x="2319" y="279"/>
                </a:lnTo>
                <a:lnTo>
                  <a:pt x="2313" y="272"/>
                </a:lnTo>
                <a:lnTo>
                  <a:pt x="2310" y="271"/>
                </a:lnTo>
                <a:lnTo>
                  <a:pt x="2309" y="258"/>
                </a:lnTo>
                <a:lnTo>
                  <a:pt x="2306" y="258"/>
                </a:lnTo>
                <a:lnTo>
                  <a:pt x="2306" y="251"/>
                </a:lnTo>
                <a:lnTo>
                  <a:pt x="2305" y="251"/>
                </a:lnTo>
                <a:lnTo>
                  <a:pt x="2305" y="243"/>
                </a:lnTo>
                <a:lnTo>
                  <a:pt x="2303" y="243"/>
                </a:lnTo>
                <a:lnTo>
                  <a:pt x="2303" y="236"/>
                </a:lnTo>
                <a:lnTo>
                  <a:pt x="2302" y="236"/>
                </a:lnTo>
                <a:lnTo>
                  <a:pt x="2302" y="229"/>
                </a:lnTo>
                <a:lnTo>
                  <a:pt x="2299" y="229"/>
                </a:lnTo>
                <a:lnTo>
                  <a:pt x="2299" y="220"/>
                </a:lnTo>
                <a:lnTo>
                  <a:pt x="2295" y="205"/>
                </a:lnTo>
                <a:lnTo>
                  <a:pt x="2292" y="189"/>
                </a:lnTo>
                <a:lnTo>
                  <a:pt x="2285" y="158"/>
                </a:lnTo>
                <a:lnTo>
                  <a:pt x="2278" y="126"/>
                </a:lnTo>
                <a:lnTo>
                  <a:pt x="2274" y="110"/>
                </a:lnTo>
                <a:lnTo>
                  <a:pt x="2268" y="95"/>
                </a:lnTo>
                <a:lnTo>
                  <a:pt x="2268" y="86"/>
                </a:lnTo>
                <a:lnTo>
                  <a:pt x="2266" y="86"/>
                </a:lnTo>
                <a:lnTo>
                  <a:pt x="2266" y="79"/>
                </a:lnTo>
                <a:lnTo>
                  <a:pt x="2265" y="79"/>
                </a:lnTo>
                <a:lnTo>
                  <a:pt x="2265" y="72"/>
                </a:lnTo>
                <a:lnTo>
                  <a:pt x="2264" y="72"/>
                </a:lnTo>
                <a:lnTo>
                  <a:pt x="2264" y="64"/>
                </a:lnTo>
                <a:lnTo>
                  <a:pt x="2262" y="64"/>
                </a:lnTo>
                <a:lnTo>
                  <a:pt x="2262" y="57"/>
                </a:lnTo>
                <a:lnTo>
                  <a:pt x="2259" y="57"/>
                </a:lnTo>
                <a:lnTo>
                  <a:pt x="2259" y="52"/>
                </a:lnTo>
                <a:lnTo>
                  <a:pt x="2259" y="48"/>
                </a:lnTo>
                <a:lnTo>
                  <a:pt x="2258" y="44"/>
                </a:lnTo>
                <a:lnTo>
                  <a:pt x="2258" y="42"/>
                </a:lnTo>
                <a:lnTo>
                  <a:pt x="2257" y="41"/>
                </a:lnTo>
                <a:lnTo>
                  <a:pt x="2257" y="33"/>
                </a:lnTo>
                <a:lnTo>
                  <a:pt x="2257" y="28"/>
                </a:lnTo>
                <a:lnTo>
                  <a:pt x="2258" y="24"/>
                </a:lnTo>
                <a:lnTo>
                  <a:pt x="2258" y="21"/>
                </a:lnTo>
                <a:lnTo>
                  <a:pt x="2259" y="20"/>
                </a:lnTo>
                <a:lnTo>
                  <a:pt x="2265" y="16"/>
                </a:lnTo>
                <a:lnTo>
                  <a:pt x="2265" y="9"/>
                </a:lnTo>
                <a:lnTo>
                  <a:pt x="2264" y="3"/>
                </a:lnTo>
                <a:lnTo>
                  <a:pt x="2248" y="3"/>
                </a:lnTo>
                <a:close/>
                <a:moveTo>
                  <a:pt x="2211" y="54"/>
                </a:moveTo>
                <a:lnTo>
                  <a:pt x="2213" y="55"/>
                </a:lnTo>
                <a:lnTo>
                  <a:pt x="2214" y="59"/>
                </a:lnTo>
                <a:lnTo>
                  <a:pt x="2216" y="66"/>
                </a:lnTo>
                <a:lnTo>
                  <a:pt x="2217" y="73"/>
                </a:lnTo>
                <a:lnTo>
                  <a:pt x="2218" y="80"/>
                </a:lnTo>
                <a:lnTo>
                  <a:pt x="2220" y="80"/>
                </a:lnTo>
                <a:lnTo>
                  <a:pt x="2220" y="88"/>
                </a:lnTo>
                <a:lnTo>
                  <a:pt x="2221" y="88"/>
                </a:lnTo>
                <a:lnTo>
                  <a:pt x="2221" y="95"/>
                </a:lnTo>
                <a:lnTo>
                  <a:pt x="2224" y="95"/>
                </a:lnTo>
                <a:lnTo>
                  <a:pt x="2224" y="102"/>
                </a:lnTo>
                <a:lnTo>
                  <a:pt x="2225" y="102"/>
                </a:lnTo>
                <a:lnTo>
                  <a:pt x="2225" y="109"/>
                </a:lnTo>
                <a:lnTo>
                  <a:pt x="2227" y="109"/>
                </a:lnTo>
                <a:lnTo>
                  <a:pt x="2227" y="116"/>
                </a:lnTo>
                <a:lnTo>
                  <a:pt x="2228" y="116"/>
                </a:lnTo>
                <a:lnTo>
                  <a:pt x="2233" y="138"/>
                </a:lnTo>
                <a:lnTo>
                  <a:pt x="2240" y="161"/>
                </a:lnTo>
                <a:lnTo>
                  <a:pt x="2244" y="185"/>
                </a:lnTo>
                <a:lnTo>
                  <a:pt x="2185" y="185"/>
                </a:lnTo>
                <a:lnTo>
                  <a:pt x="2211" y="54"/>
                </a:lnTo>
                <a:close/>
                <a:moveTo>
                  <a:pt x="1450" y="4"/>
                </a:moveTo>
                <a:lnTo>
                  <a:pt x="1444" y="6"/>
                </a:lnTo>
                <a:lnTo>
                  <a:pt x="1436" y="6"/>
                </a:lnTo>
                <a:lnTo>
                  <a:pt x="1432" y="4"/>
                </a:lnTo>
                <a:lnTo>
                  <a:pt x="1429" y="3"/>
                </a:lnTo>
                <a:lnTo>
                  <a:pt x="1422" y="3"/>
                </a:lnTo>
                <a:lnTo>
                  <a:pt x="1417" y="4"/>
                </a:lnTo>
                <a:lnTo>
                  <a:pt x="1417" y="14"/>
                </a:lnTo>
                <a:lnTo>
                  <a:pt x="1419" y="14"/>
                </a:lnTo>
                <a:lnTo>
                  <a:pt x="1419" y="17"/>
                </a:lnTo>
                <a:lnTo>
                  <a:pt x="1422" y="18"/>
                </a:lnTo>
                <a:lnTo>
                  <a:pt x="1423" y="23"/>
                </a:lnTo>
                <a:lnTo>
                  <a:pt x="1424" y="28"/>
                </a:lnTo>
                <a:lnTo>
                  <a:pt x="1424" y="35"/>
                </a:lnTo>
                <a:lnTo>
                  <a:pt x="1424" y="41"/>
                </a:lnTo>
                <a:lnTo>
                  <a:pt x="1420" y="54"/>
                </a:lnTo>
                <a:lnTo>
                  <a:pt x="1417" y="68"/>
                </a:lnTo>
                <a:lnTo>
                  <a:pt x="1412" y="95"/>
                </a:lnTo>
                <a:lnTo>
                  <a:pt x="1406" y="121"/>
                </a:lnTo>
                <a:lnTo>
                  <a:pt x="1399" y="148"/>
                </a:lnTo>
                <a:lnTo>
                  <a:pt x="1399" y="157"/>
                </a:lnTo>
                <a:lnTo>
                  <a:pt x="1398" y="166"/>
                </a:lnTo>
                <a:lnTo>
                  <a:pt x="1395" y="178"/>
                </a:lnTo>
                <a:lnTo>
                  <a:pt x="1392" y="188"/>
                </a:lnTo>
                <a:lnTo>
                  <a:pt x="1389" y="198"/>
                </a:lnTo>
                <a:lnTo>
                  <a:pt x="1389" y="206"/>
                </a:lnTo>
                <a:lnTo>
                  <a:pt x="1388" y="206"/>
                </a:lnTo>
                <a:lnTo>
                  <a:pt x="1388" y="216"/>
                </a:lnTo>
                <a:lnTo>
                  <a:pt x="1386" y="216"/>
                </a:lnTo>
                <a:lnTo>
                  <a:pt x="1386" y="221"/>
                </a:lnTo>
                <a:lnTo>
                  <a:pt x="1383" y="221"/>
                </a:lnTo>
                <a:lnTo>
                  <a:pt x="1383" y="231"/>
                </a:lnTo>
                <a:lnTo>
                  <a:pt x="1382" y="231"/>
                </a:lnTo>
                <a:lnTo>
                  <a:pt x="1382" y="240"/>
                </a:lnTo>
                <a:lnTo>
                  <a:pt x="1381" y="240"/>
                </a:lnTo>
                <a:lnTo>
                  <a:pt x="1381" y="248"/>
                </a:lnTo>
                <a:lnTo>
                  <a:pt x="1379" y="248"/>
                </a:lnTo>
                <a:lnTo>
                  <a:pt x="1379" y="255"/>
                </a:lnTo>
                <a:lnTo>
                  <a:pt x="1378" y="255"/>
                </a:lnTo>
                <a:lnTo>
                  <a:pt x="1378" y="260"/>
                </a:lnTo>
                <a:lnTo>
                  <a:pt x="1375" y="260"/>
                </a:lnTo>
                <a:lnTo>
                  <a:pt x="1375" y="264"/>
                </a:lnTo>
                <a:lnTo>
                  <a:pt x="1374" y="264"/>
                </a:lnTo>
                <a:lnTo>
                  <a:pt x="1374" y="267"/>
                </a:lnTo>
                <a:lnTo>
                  <a:pt x="1355" y="281"/>
                </a:lnTo>
                <a:lnTo>
                  <a:pt x="1355" y="286"/>
                </a:lnTo>
                <a:lnTo>
                  <a:pt x="1357" y="291"/>
                </a:lnTo>
                <a:lnTo>
                  <a:pt x="1392" y="292"/>
                </a:lnTo>
                <a:lnTo>
                  <a:pt x="1410" y="292"/>
                </a:lnTo>
                <a:lnTo>
                  <a:pt x="1417" y="292"/>
                </a:lnTo>
                <a:lnTo>
                  <a:pt x="1424" y="291"/>
                </a:lnTo>
                <a:lnTo>
                  <a:pt x="1424" y="282"/>
                </a:lnTo>
                <a:lnTo>
                  <a:pt x="1422" y="282"/>
                </a:lnTo>
                <a:lnTo>
                  <a:pt x="1422" y="279"/>
                </a:lnTo>
                <a:lnTo>
                  <a:pt x="1420" y="278"/>
                </a:lnTo>
                <a:lnTo>
                  <a:pt x="1417" y="276"/>
                </a:lnTo>
                <a:lnTo>
                  <a:pt x="1413" y="275"/>
                </a:lnTo>
                <a:lnTo>
                  <a:pt x="1413" y="274"/>
                </a:lnTo>
                <a:lnTo>
                  <a:pt x="1406" y="269"/>
                </a:lnTo>
                <a:lnTo>
                  <a:pt x="1405" y="257"/>
                </a:lnTo>
                <a:lnTo>
                  <a:pt x="1405" y="250"/>
                </a:lnTo>
                <a:lnTo>
                  <a:pt x="1405" y="243"/>
                </a:lnTo>
                <a:lnTo>
                  <a:pt x="1410" y="226"/>
                </a:lnTo>
                <a:lnTo>
                  <a:pt x="1412" y="216"/>
                </a:lnTo>
                <a:lnTo>
                  <a:pt x="1413" y="206"/>
                </a:lnTo>
                <a:lnTo>
                  <a:pt x="1465" y="206"/>
                </a:lnTo>
                <a:lnTo>
                  <a:pt x="1475" y="206"/>
                </a:lnTo>
                <a:lnTo>
                  <a:pt x="1481" y="207"/>
                </a:lnTo>
                <a:lnTo>
                  <a:pt x="1484" y="209"/>
                </a:lnTo>
                <a:lnTo>
                  <a:pt x="1485" y="210"/>
                </a:lnTo>
                <a:lnTo>
                  <a:pt x="1487" y="212"/>
                </a:lnTo>
                <a:lnTo>
                  <a:pt x="1487" y="216"/>
                </a:lnTo>
                <a:lnTo>
                  <a:pt x="1487" y="221"/>
                </a:lnTo>
                <a:lnTo>
                  <a:pt x="1488" y="226"/>
                </a:lnTo>
                <a:lnTo>
                  <a:pt x="1489" y="226"/>
                </a:lnTo>
                <a:lnTo>
                  <a:pt x="1489" y="234"/>
                </a:lnTo>
                <a:lnTo>
                  <a:pt x="1491" y="234"/>
                </a:lnTo>
                <a:lnTo>
                  <a:pt x="1491" y="241"/>
                </a:lnTo>
                <a:lnTo>
                  <a:pt x="1492" y="241"/>
                </a:lnTo>
                <a:lnTo>
                  <a:pt x="1492" y="250"/>
                </a:lnTo>
                <a:lnTo>
                  <a:pt x="1495" y="250"/>
                </a:lnTo>
                <a:lnTo>
                  <a:pt x="1495" y="254"/>
                </a:lnTo>
                <a:lnTo>
                  <a:pt x="1495" y="260"/>
                </a:lnTo>
                <a:lnTo>
                  <a:pt x="1497" y="264"/>
                </a:lnTo>
                <a:lnTo>
                  <a:pt x="1498" y="267"/>
                </a:lnTo>
                <a:lnTo>
                  <a:pt x="1498" y="272"/>
                </a:lnTo>
                <a:lnTo>
                  <a:pt x="1497" y="272"/>
                </a:lnTo>
                <a:lnTo>
                  <a:pt x="1495" y="275"/>
                </a:lnTo>
                <a:lnTo>
                  <a:pt x="1491" y="275"/>
                </a:lnTo>
                <a:lnTo>
                  <a:pt x="1491" y="278"/>
                </a:lnTo>
                <a:lnTo>
                  <a:pt x="1488" y="281"/>
                </a:lnTo>
                <a:lnTo>
                  <a:pt x="1487" y="284"/>
                </a:lnTo>
                <a:lnTo>
                  <a:pt x="1487" y="286"/>
                </a:lnTo>
                <a:lnTo>
                  <a:pt x="1488" y="291"/>
                </a:lnTo>
                <a:lnTo>
                  <a:pt x="1530" y="289"/>
                </a:lnTo>
                <a:lnTo>
                  <a:pt x="1530" y="291"/>
                </a:lnTo>
                <a:lnTo>
                  <a:pt x="1559" y="291"/>
                </a:lnTo>
                <a:lnTo>
                  <a:pt x="1559" y="281"/>
                </a:lnTo>
                <a:lnTo>
                  <a:pt x="1557" y="281"/>
                </a:lnTo>
                <a:lnTo>
                  <a:pt x="1553" y="275"/>
                </a:lnTo>
                <a:lnTo>
                  <a:pt x="1550" y="275"/>
                </a:lnTo>
                <a:lnTo>
                  <a:pt x="1549" y="271"/>
                </a:lnTo>
                <a:lnTo>
                  <a:pt x="1545" y="269"/>
                </a:lnTo>
                <a:lnTo>
                  <a:pt x="1545" y="262"/>
                </a:lnTo>
                <a:lnTo>
                  <a:pt x="1543" y="262"/>
                </a:lnTo>
                <a:lnTo>
                  <a:pt x="1537" y="231"/>
                </a:lnTo>
                <a:lnTo>
                  <a:pt x="1530" y="206"/>
                </a:lnTo>
                <a:lnTo>
                  <a:pt x="1525" y="179"/>
                </a:lnTo>
                <a:lnTo>
                  <a:pt x="1519" y="152"/>
                </a:lnTo>
                <a:lnTo>
                  <a:pt x="1516" y="140"/>
                </a:lnTo>
                <a:lnTo>
                  <a:pt x="1512" y="127"/>
                </a:lnTo>
                <a:lnTo>
                  <a:pt x="1506" y="96"/>
                </a:lnTo>
                <a:lnTo>
                  <a:pt x="1505" y="96"/>
                </a:lnTo>
                <a:lnTo>
                  <a:pt x="1505" y="89"/>
                </a:lnTo>
                <a:lnTo>
                  <a:pt x="1504" y="89"/>
                </a:lnTo>
                <a:lnTo>
                  <a:pt x="1504" y="82"/>
                </a:lnTo>
                <a:lnTo>
                  <a:pt x="1502" y="82"/>
                </a:lnTo>
                <a:lnTo>
                  <a:pt x="1502" y="73"/>
                </a:lnTo>
                <a:lnTo>
                  <a:pt x="1499" y="73"/>
                </a:lnTo>
                <a:lnTo>
                  <a:pt x="1499" y="66"/>
                </a:lnTo>
                <a:lnTo>
                  <a:pt x="1498" y="66"/>
                </a:lnTo>
                <a:lnTo>
                  <a:pt x="1498" y="61"/>
                </a:lnTo>
                <a:lnTo>
                  <a:pt x="1497" y="61"/>
                </a:lnTo>
                <a:lnTo>
                  <a:pt x="1495" y="45"/>
                </a:lnTo>
                <a:lnTo>
                  <a:pt x="1492" y="35"/>
                </a:lnTo>
                <a:lnTo>
                  <a:pt x="1491" y="30"/>
                </a:lnTo>
                <a:lnTo>
                  <a:pt x="1491" y="26"/>
                </a:lnTo>
                <a:lnTo>
                  <a:pt x="1492" y="26"/>
                </a:lnTo>
                <a:lnTo>
                  <a:pt x="1495" y="18"/>
                </a:lnTo>
                <a:lnTo>
                  <a:pt x="1499" y="17"/>
                </a:lnTo>
                <a:lnTo>
                  <a:pt x="1501" y="14"/>
                </a:lnTo>
                <a:lnTo>
                  <a:pt x="1502" y="14"/>
                </a:lnTo>
                <a:lnTo>
                  <a:pt x="1501" y="7"/>
                </a:lnTo>
                <a:lnTo>
                  <a:pt x="1499" y="3"/>
                </a:lnTo>
                <a:lnTo>
                  <a:pt x="1450" y="4"/>
                </a:lnTo>
                <a:close/>
                <a:moveTo>
                  <a:pt x="1430" y="135"/>
                </a:moveTo>
                <a:lnTo>
                  <a:pt x="1437" y="95"/>
                </a:lnTo>
                <a:lnTo>
                  <a:pt x="1440" y="95"/>
                </a:lnTo>
                <a:lnTo>
                  <a:pt x="1446" y="57"/>
                </a:lnTo>
                <a:lnTo>
                  <a:pt x="1450" y="57"/>
                </a:lnTo>
                <a:lnTo>
                  <a:pt x="1471" y="148"/>
                </a:lnTo>
                <a:lnTo>
                  <a:pt x="1477" y="165"/>
                </a:lnTo>
                <a:lnTo>
                  <a:pt x="1478" y="175"/>
                </a:lnTo>
                <a:lnTo>
                  <a:pt x="1480" y="179"/>
                </a:lnTo>
                <a:lnTo>
                  <a:pt x="1480" y="185"/>
                </a:lnTo>
                <a:lnTo>
                  <a:pt x="1420" y="185"/>
                </a:lnTo>
                <a:lnTo>
                  <a:pt x="1420" y="178"/>
                </a:lnTo>
                <a:lnTo>
                  <a:pt x="1422" y="172"/>
                </a:lnTo>
                <a:lnTo>
                  <a:pt x="1424" y="159"/>
                </a:lnTo>
                <a:lnTo>
                  <a:pt x="1430" y="135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0" name="Freeform 190">
            <a:extLst>
              <a:ext uri="{FF2B5EF4-FFF2-40B4-BE49-F238E27FC236}">
                <a16:creationId xmlns:a16="http://schemas.microsoft.com/office/drawing/2014/main" id="{8D7DA71D-2D07-D273-723E-2F08207E2CF2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264353" y="4293104"/>
            <a:ext cx="722137" cy="72000"/>
          </a:xfrm>
          <a:custGeom>
            <a:avLst/>
            <a:gdLst>
              <a:gd name="T0" fmla="*/ 1871 w 2026"/>
              <a:gd name="T1" fmla="*/ 179 h 203"/>
              <a:gd name="T2" fmla="*/ 1710 w 2026"/>
              <a:gd name="T3" fmla="*/ 194 h 203"/>
              <a:gd name="T4" fmla="*/ 1666 w 2026"/>
              <a:gd name="T5" fmla="*/ 104 h 203"/>
              <a:gd name="T6" fmla="*/ 1585 w 2026"/>
              <a:gd name="T7" fmla="*/ 183 h 203"/>
              <a:gd name="T8" fmla="*/ 1749 w 2026"/>
              <a:gd name="T9" fmla="*/ 11 h 203"/>
              <a:gd name="T10" fmla="*/ 1767 w 2026"/>
              <a:gd name="T11" fmla="*/ 184 h 203"/>
              <a:gd name="T12" fmla="*/ 1048 w 2026"/>
              <a:gd name="T13" fmla="*/ 32 h 203"/>
              <a:gd name="T14" fmla="*/ 1119 w 2026"/>
              <a:gd name="T15" fmla="*/ 103 h 203"/>
              <a:gd name="T16" fmla="*/ 1109 w 2026"/>
              <a:gd name="T17" fmla="*/ 187 h 203"/>
              <a:gd name="T18" fmla="*/ 1017 w 2026"/>
              <a:gd name="T19" fmla="*/ 183 h 203"/>
              <a:gd name="T20" fmla="*/ 1094 w 2026"/>
              <a:gd name="T21" fmla="*/ 177 h 203"/>
              <a:gd name="T22" fmla="*/ 1077 w 2026"/>
              <a:gd name="T23" fmla="*/ 121 h 203"/>
              <a:gd name="T24" fmla="*/ 1029 w 2026"/>
              <a:gd name="T25" fmla="*/ 35 h 203"/>
              <a:gd name="T26" fmla="*/ 1118 w 2026"/>
              <a:gd name="T27" fmla="*/ 24 h 203"/>
              <a:gd name="T28" fmla="*/ 1578 w 2026"/>
              <a:gd name="T29" fmla="*/ 139 h 203"/>
              <a:gd name="T30" fmla="*/ 1493 w 2026"/>
              <a:gd name="T31" fmla="*/ 200 h 203"/>
              <a:gd name="T32" fmla="*/ 1424 w 2026"/>
              <a:gd name="T33" fmla="*/ 117 h 203"/>
              <a:gd name="T34" fmla="*/ 1478 w 2026"/>
              <a:gd name="T35" fmla="*/ 10 h 203"/>
              <a:gd name="T36" fmla="*/ 1574 w 2026"/>
              <a:gd name="T37" fmla="*/ 52 h 203"/>
              <a:gd name="T38" fmla="*/ 1529 w 2026"/>
              <a:gd name="T39" fmla="*/ 29 h 203"/>
              <a:gd name="T40" fmla="*/ 1465 w 2026"/>
              <a:gd name="T41" fmla="*/ 50 h 203"/>
              <a:gd name="T42" fmla="*/ 1486 w 2026"/>
              <a:gd name="T43" fmla="*/ 182 h 203"/>
              <a:gd name="T44" fmla="*/ 1547 w 2026"/>
              <a:gd name="T45" fmla="*/ 115 h 203"/>
              <a:gd name="T46" fmla="*/ 44 w 2026"/>
              <a:gd name="T47" fmla="*/ 31 h 203"/>
              <a:gd name="T48" fmla="*/ 821 w 2026"/>
              <a:gd name="T49" fmla="*/ 11 h 203"/>
              <a:gd name="T50" fmla="*/ 958 w 2026"/>
              <a:gd name="T51" fmla="*/ 28 h 203"/>
              <a:gd name="T52" fmla="*/ 832 w 2026"/>
              <a:gd name="T53" fmla="*/ 187 h 203"/>
              <a:gd name="T54" fmla="*/ 177 w 2026"/>
              <a:gd name="T55" fmla="*/ 21 h 203"/>
              <a:gd name="T56" fmla="*/ 164 w 2026"/>
              <a:gd name="T57" fmla="*/ 66 h 203"/>
              <a:gd name="T58" fmla="*/ 236 w 2026"/>
              <a:gd name="T59" fmla="*/ 152 h 203"/>
              <a:gd name="T60" fmla="*/ 158 w 2026"/>
              <a:gd name="T61" fmla="*/ 199 h 203"/>
              <a:gd name="T62" fmla="*/ 174 w 2026"/>
              <a:gd name="T63" fmla="*/ 182 h 203"/>
              <a:gd name="T64" fmla="*/ 206 w 2026"/>
              <a:gd name="T65" fmla="*/ 136 h 203"/>
              <a:gd name="T66" fmla="*/ 130 w 2026"/>
              <a:gd name="T67" fmla="*/ 76 h 203"/>
              <a:gd name="T68" fmla="*/ 195 w 2026"/>
              <a:gd name="T69" fmla="*/ 10 h 203"/>
              <a:gd name="T70" fmla="*/ 185 w 2026"/>
              <a:gd name="T71" fmla="*/ 21 h 203"/>
              <a:gd name="T72" fmla="*/ 109 w 2026"/>
              <a:gd name="T73" fmla="*/ 31 h 203"/>
              <a:gd name="T74" fmla="*/ 810 w 2026"/>
              <a:gd name="T75" fmla="*/ 11 h 203"/>
              <a:gd name="T76" fmla="*/ 740 w 2026"/>
              <a:gd name="T77" fmla="*/ 35 h 203"/>
              <a:gd name="T78" fmla="*/ 794 w 2026"/>
              <a:gd name="T79" fmla="*/ 103 h 203"/>
              <a:gd name="T80" fmla="*/ 784 w 2026"/>
              <a:gd name="T81" fmla="*/ 177 h 203"/>
              <a:gd name="T82" fmla="*/ 706 w 2026"/>
              <a:gd name="T83" fmla="*/ 177 h 203"/>
              <a:gd name="T84" fmla="*/ 2020 w 2026"/>
              <a:gd name="T85" fmla="*/ 41 h 203"/>
              <a:gd name="T86" fmla="*/ 1930 w 2026"/>
              <a:gd name="T87" fmla="*/ 196 h 203"/>
              <a:gd name="T88" fmla="*/ 1895 w 2026"/>
              <a:gd name="T89" fmla="*/ 41 h 203"/>
              <a:gd name="T90" fmla="*/ 397 w 2026"/>
              <a:gd name="T91" fmla="*/ 182 h 203"/>
              <a:gd name="T92" fmla="*/ 431 w 2026"/>
              <a:gd name="T93" fmla="*/ 29 h 203"/>
              <a:gd name="T94" fmla="*/ 493 w 2026"/>
              <a:gd name="T95" fmla="*/ 170 h 203"/>
              <a:gd name="T96" fmla="*/ 260 w 2026"/>
              <a:gd name="T97" fmla="*/ 177 h 203"/>
              <a:gd name="T98" fmla="*/ 281 w 2026"/>
              <a:gd name="T99" fmla="*/ 121 h 203"/>
              <a:gd name="T100" fmla="*/ 673 w 2026"/>
              <a:gd name="T101" fmla="*/ 108 h 203"/>
              <a:gd name="T102" fmla="*/ 646 w 2026"/>
              <a:gd name="T103" fmla="*/ 173 h 203"/>
              <a:gd name="T104" fmla="*/ 534 w 2026"/>
              <a:gd name="T105" fmla="*/ 183 h 203"/>
              <a:gd name="T106" fmla="*/ 531 w 2026"/>
              <a:gd name="T107" fmla="*/ 35 h 203"/>
              <a:gd name="T108" fmla="*/ 1287 w 2026"/>
              <a:gd name="T109" fmla="*/ 187 h 203"/>
              <a:gd name="T110" fmla="*/ 1276 w 2026"/>
              <a:gd name="T111" fmla="*/ 11 h 203"/>
              <a:gd name="T112" fmla="*/ 1413 w 2026"/>
              <a:gd name="T113" fmla="*/ 28 h 203"/>
              <a:gd name="T114" fmla="*/ 1233 w 2026"/>
              <a:gd name="T115" fmla="*/ 191 h 203"/>
              <a:gd name="T116" fmla="*/ 1159 w 2026"/>
              <a:gd name="T117" fmla="*/ 196 h 2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026" h="203">
                <a:moveTo>
                  <a:pt x="1775" y="172"/>
                </a:moveTo>
                <a:lnTo>
                  <a:pt x="1838" y="0"/>
                </a:lnTo>
                <a:lnTo>
                  <a:pt x="1906" y="179"/>
                </a:lnTo>
                <a:lnTo>
                  <a:pt x="1906" y="180"/>
                </a:lnTo>
                <a:lnTo>
                  <a:pt x="1909" y="184"/>
                </a:lnTo>
                <a:lnTo>
                  <a:pt x="1913" y="190"/>
                </a:lnTo>
                <a:lnTo>
                  <a:pt x="1916" y="193"/>
                </a:lnTo>
                <a:lnTo>
                  <a:pt x="1920" y="196"/>
                </a:lnTo>
                <a:lnTo>
                  <a:pt x="1865" y="196"/>
                </a:lnTo>
                <a:lnTo>
                  <a:pt x="1866" y="194"/>
                </a:lnTo>
                <a:lnTo>
                  <a:pt x="1869" y="191"/>
                </a:lnTo>
                <a:lnTo>
                  <a:pt x="1871" y="187"/>
                </a:lnTo>
                <a:lnTo>
                  <a:pt x="1872" y="183"/>
                </a:lnTo>
                <a:lnTo>
                  <a:pt x="1871" y="179"/>
                </a:lnTo>
                <a:lnTo>
                  <a:pt x="1869" y="172"/>
                </a:lnTo>
                <a:lnTo>
                  <a:pt x="1858" y="139"/>
                </a:lnTo>
                <a:lnTo>
                  <a:pt x="1804" y="139"/>
                </a:lnTo>
                <a:lnTo>
                  <a:pt x="1790" y="177"/>
                </a:lnTo>
                <a:lnTo>
                  <a:pt x="1790" y="180"/>
                </a:lnTo>
                <a:lnTo>
                  <a:pt x="1789" y="182"/>
                </a:lnTo>
                <a:lnTo>
                  <a:pt x="1789" y="184"/>
                </a:lnTo>
                <a:lnTo>
                  <a:pt x="1790" y="187"/>
                </a:lnTo>
                <a:lnTo>
                  <a:pt x="1790" y="190"/>
                </a:lnTo>
                <a:lnTo>
                  <a:pt x="1793" y="193"/>
                </a:lnTo>
                <a:lnTo>
                  <a:pt x="1796" y="196"/>
                </a:lnTo>
                <a:lnTo>
                  <a:pt x="1756" y="196"/>
                </a:lnTo>
                <a:lnTo>
                  <a:pt x="1708" y="196"/>
                </a:lnTo>
                <a:lnTo>
                  <a:pt x="1710" y="194"/>
                </a:lnTo>
                <a:lnTo>
                  <a:pt x="1712" y="190"/>
                </a:lnTo>
                <a:lnTo>
                  <a:pt x="1717" y="183"/>
                </a:lnTo>
                <a:lnTo>
                  <a:pt x="1717" y="180"/>
                </a:lnTo>
                <a:lnTo>
                  <a:pt x="1718" y="177"/>
                </a:lnTo>
                <a:lnTo>
                  <a:pt x="1718" y="173"/>
                </a:lnTo>
                <a:lnTo>
                  <a:pt x="1717" y="146"/>
                </a:lnTo>
                <a:lnTo>
                  <a:pt x="1712" y="96"/>
                </a:lnTo>
                <a:lnTo>
                  <a:pt x="1705" y="28"/>
                </a:lnTo>
                <a:lnTo>
                  <a:pt x="1677" y="60"/>
                </a:lnTo>
                <a:lnTo>
                  <a:pt x="1684" y="67"/>
                </a:lnTo>
                <a:lnTo>
                  <a:pt x="1683" y="70"/>
                </a:lnTo>
                <a:lnTo>
                  <a:pt x="1677" y="79"/>
                </a:lnTo>
                <a:lnTo>
                  <a:pt x="1671" y="90"/>
                </a:lnTo>
                <a:lnTo>
                  <a:pt x="1666" y="104"/>
                </a:lnTo>
                <a:lnTo>
                  <a:pt x="1618" y="53"/>
                </a:lnTo>
                <a:lnTo>
                  <a:pt x="1616" y="50"/>
                </a:lnTo>
                <a:lnTo>
                  <a:pt x="1605" y="173"/>
                </a:lnTo>
                <a:lnTo>
                  <a:pt x="1604" y="176"/>
                </a:lnTo>
                <a:lnTo>
                  <a:pt x="1605" y="183"/>
                </a:lnTo>
                <a:lnTo>
                  <a:pt x="1606" y="186"/>
                </a:lnTo>
                <a:lnTo>
                  <a:pt x="1609" y="190"/>
                </a:lnTo>
                <a:lnTo>
                  <a:pt x="1612" y="193"/>
                </a:lnTo>
                <a:lnTo>
                  <a:pt x="1616" y="196"/>
                </a:lnTo>
                <a:lnTo>
                  <a:pt x="1575" y="196"/>
                </a:lnTo>
                <a:lnTo>
                  <a:pt x="1577" y="194"/>
                </a:lnTo>
                <a:lnTo>
                  <a:pt x="1581" y="190"/>
                </a:lnTo>
                <a:lnTo>
                  <a:pt x="1584" y="187"/>
                </a:lnTo>
                <a:lnTo>
                  <a:pt x="1585" y="183"/>
                </a:lnTo>
                <a:lnTo>
                  <a:pt x="1587" y="179"/>
                </a:lnTo>
                <a:lnTo>
                  <a:pt x="1588" y="176"/>
                </a:lnTo>
                <a:lnTo>
                  <a:pt x="1588" y="173"/>
                </a:lnTo>
                <a:lnTo>
                  <a:pt x="1602" y="38"/>
                </a:lnTo>
                <a:lnTo>
                  <a:pt x="1602" y="34"/>
                </a:lnTo>
                <a:lnTo>
                  <a:pt x="1602" y="25"/>
                </a:lnTo>
                <a:lnTo>
                  <a:pt x="1601" y="21"/>
                </a:lnTo>
                <a:lnTo>
                  <a:pt x="1599" y="17"/>
                </a:lnTo>
                <a:lnTo>
                  <a:pt x="1596" y="12"/>
                </a:lnTo>
                <a:lnTo>
                  <a:pt x="1592" y="11"/>
                </a:lnTo>
                <a:lnTo>
                  <a:pt x="1629" y="11"/>
                </a:lnTo>
                <a:lnTo>
                  <a:pt x="1666" y="48"/>
                </a:lnTo>
                <a:lnTo>
                  <a:pt x="1698" y="11"/>
                </a:lnTo>
                <a:lnTo>
                  <a:pt x="1749" y="11"/>
                </a:lnTo>
                <a:lnTo>
                  <a:pt x="1748" y="12"/>
                </a:lnTo>
                <a:lnTo>
                  <a:pt x="1743" y="17"/>
                </a:lnTo>
                <a:lnTo>
                  <a:pt x="1742" y="19"/>
                </a:lnTo>
                <a:lnTo>
                  <a:pt x="1741" y="24"/>
                </a:lnTo>
                <a:lnTo>
                  <a:pt x="1739" y="27"/>
                </a:lnTo>
                <a:lnTo>
                  <a:pt x="1739" y="32"/>
                </a:lnTo>
                <a:lnTo>
                  <a:pt x="1746" y="107"/>
                </a:lnTo>
                <a:lnTo>
                  <a:pt x="1753" y="175"/>
                </a:lnTo>
                <a:lnTo>
                  <a:pt x="1753" y="177"/>
                </a:lnTo>
                <a:lnTo>
                  <a:pt x="1755" y="182"/>
                </a:lnTo>
                <a:lnTo>
                  <a:pt x="1756" y="187"/>
                </a:lnTo>
                <a:lnTo>
                  <a:pt x="1760" y="193"/>
                </a:lnTo>
                <a:lnTo>
                  <a:pt x="1763" y="190"/>
                </a:lnTo>
                <a:lnTo>
                  <a:pt x="1767" y="184"/>
                </a:lnTo>
                <a:lnTo>
                  <a:pt x="1770" y="179"/>
                </a:lnTo>
                <a:lnTo>
                  <a:pt x="1773" y="176"/>
                </a:lnTo>
                <a:lnTo>
                  <a:pt x="1775" y="172"/>
                </a:lnTo>
                <a:close/>
                <a:moveTo>
                  <a:pt x="1810" y="121"/>
                </a:moveTo>
                <a:lnTo>
                  <a:pt x="1851" y="121"/>
                </a:lnTo>
                <a:lnTo>
                  <a:pt x="1830" y="65"/>
                </a:lnTo>
                <a:lnTo>
                  <a:pt x="1810" y="121"/>
                </a:lnTo>
                <a:close/>
                <a:moveTo>
                  <a:pt x="1068" y="21"/>
                </a:moveTo>
                <a:lnTo>
                  <a:pt x="1065" y="22"/>
                </a:lnTo>
                <a:lnTo>
                  <a:pt x="1061" y="22"/>
                </a:lnTo>
                <a:lnTo>
                  <a:pt x="1055" y="25"/>
                </a:lnTo>
                <a:lnTo>
                  <a:pt x="1054" y="27"/>
                </a:lnTo>
                <a:lnTo>
                  <a:pt x="1051" y="28"/>
                </a:lnTo>
                <a:lnTo>
                  <a:pt x="1048" y="32"/>
                </a:lnTo>
                <a:lnTo>
                  <a:pt x="1047" y="36"/>
                </a:lnTo>
                <a:lnTo>
                  <a:pt x="1046" y="41"/>
                </a:lnTo>
                <a:lnTo>
                  <a:pt x="1044" y="48"/>
                </a:lnTo>
                <a:lnTo>
                  <a:pt x="1046" y="52"/>
                </a:lnTo>
                <a:lnTo>
                  <a:pt x="1047" y="56"/>
                </a:lnTo>
                <a:lnTo>
                  <a:pt x="1050" y="62"/>
                </a:lnTo>
                <a:lnTo>
                  <a:pt x="1053" y="65"/>
                </a:lnTo>
                <a:lnTo>
                  <a:pt x="1057" y="66"/>
                </a:lnTo>
                <a:lnTo>
                  <a:pt x="1060" y="69"/>
                </a:lnTo>
                <a:lnTo>
                  <a:pt x="1091" y="81"/>
                </a:lnTo>
                <a:lnTo>
                  <a:pt x="1099" y="86"/>
                </a:lnTo>
                <a:lnTo>
                  <a:pt x="1105" y="90"/>
                </a:lnTo>
                <a:lnTo>
                  <a:pt x="1115" y="98"/>
                </a:lnTo>
                <a:lnTo>
                  <a:pt x="1119" y="103"/>
                </a:lnTo>
                <a:lnTo>
                  <a:pt x="1122" y="107"/>
                </a:lnTo>
                <a:lnTo>
                  <a:pt x="1126" y="114"/>
                </a:lnTo>
                <a:lnTo>
                  <a:pt x="1127" y="118"/>
                </a:lnTo>
                <a:lnTo>
                  <a:pt x="1129" y="124"/>
                </a:lnTo>
                <a:lnTo>
                  <a:pt x="1129" y="129"/>
                </a:lnTo>
                <a:lnTo>
                  <a:pt x="1129" y="136"/>
                </a:lnTo>
                <a:lnTo>
                  <a:pt x="1129" y="144"/>
                </a:lnTo>
                <a:lnTo>
                  <a:pt x="1129" y="152"/>
                </a:lnTo>
                <a:lnTo>
                  <a:pt x="1126" y="159"/>
                </a:lnTo>
                <a:lnTo>
                  <a:pt x="1123" y="168"/>
                </a:lnTo>
                <a:lnTo>
                  <a:pt x="1119" y="175"/>
                </a:lnTo>
                <a:lnTo>
                  <a:pt x="1118" y="179"/>
                </a:lnTo>
                <a:lnTo>
                  <a:pt x="1115" y="182"/>
                </a:lnTo>
                <a:lnTo>
                  <a:pt x="1109" y="187"/>
                </a:lnTo>
                <a:lnTo>
                  <a:pt x="1102" y="191"/>
                </a:lnTo>
                <a:lnTo>
                  <a:pt x="1096" y="194"/>
                </a:lnTo>
                <a:lnTo>
                  <a:pt x="1089" y="197"/>
                </a:lnTo>
                <a:lnTo>
                  <a:pt x="1084" y="199"/>
                </a:lnTo>
                <a:lnTo>
                  <a:pt x="1078" y="199"/>
                </a:lnTo>
                <a:lnTo>
                  <a:pt x="1065" y="200"/>
                </a:lnTo>
                <a:lnTo>
                  <a:pt x="1058" y="199"/>
                </a:lnTo>
                <a:lnTo>
                  <a:pt x="1050" y="199"/>
                </a:lnTo>
                <a:lnTo>
                  <a:pt x="1043" y="197"/>
                </a:lnTo>
                <a:lnTo>
                  <a:pt x="1036" y="194"/>
                </a:lnTo>
                <a:lnTo>
                  <a:pt x="1030" y="193"/>
                </a:lnTo>
                <a:lnTo>
                  <a:pt x="1024" y="190"/>
                </a:lnTo>
                <a:lnTo>
                  <a:pt x="1019" y="184"/>
                </a:lnTo>
                <a:lnTo>
                  <a:pt x="1017" y="183"/>
                </a:lnTo>
                <a:lnTo>
                  <a:pt x="1017" y="148"/>
                </a:lnTo>
                <a:lnTo>
                  <a:pt x="1019" y="149"/>
                </a:lnTo>
                <a:lnTo>
                  <a:pt x="1023" y="155"/>
                </a:lnTo>
                <a:lnTo>
                  <a:pt x="1031" y="163"/>
                </a:lnTo>
                <a:lnTo>
                  <a:pt x="1044" y="173"/>
                </a:lnTo>
                <a:lnTo>
                  <a:pt x="1050" y="176"/>
                </a:lnTo>
                <a:lnTo>
                  <a:pt x="1057" y="179"/>
                </a:lnTo>
                <a:lnTo>
                  <a:pt x="1067" y="182"/>
                </a:lnTo>
                <a:lnTo>
                  <a:pt x="1072" y="183"/>
                </a:lnTo>
                <a:lnTo>
                  <a:pt x="1078" y="183"/>
                </a:lnTo>
                <a:lnTo>
                  <a:pt x="1081" y="182"/>
                </a:lnTo>
                <a:lnTo>
                  <a:pt x="1085" y="182"/>
                </a:lnTo>
                <a:lnTo>
                  <a:pt x="1089" y="180"/>
                </a:lnTo>
                <a:lnTo>
                  <a:pt x="1094" y="177"/>
                </a:lnTo>
                <a:lnTo>
                  <a:pt x="1098" y="175"/>
                </a:lnTo>
                <a:lnTo>
                  <a:pt x="1102" y="169"/>
                </a:lnTo>
                <a:lnTo>
                  <a:pt x="1102" y="166"/>
                </a:lnTo>
                <a:lnTo>
                  <a:pt x="1103" y="166"/>
                </a:lnTo>
                <a:lnTo>
                  <a:pt x="1103" y="162"/>
                </a:lnTo>
                <a:lnTo>
                  <a:pt x="1105" y="155"/>
                </a:lnTo>
                <a:lnTo>
                  <a:pt x="1103" y="146"/>
                </a:lnTo>
                <a:lnTo>
                  <a:pt x="1102" y="141"/>
                </a:lnTo>
                <a:lnTo>
                  <a:pt x="1099" y="136"/>
                </a:lnTo>
                <a:lnTo>
                  <a:pt x="1095" y="132"/>
                </a:lnTo>
                <a:lnTo>
                  <a:pt x="1091" y="128"/>
                </a:lnTo>
                <a:lnTo>
                  <a:pt x="1086" y="125"/>
                </a:lnTo>
                <a:lnTo>
                  <a:pt x="1082" y="124"/>
                </a:lnTo>
                <a:lnTo>
                  <a:pt x="1077" y="121"/>
                </a:lnTo>
                <a:lnTo>
                  <a:pt x="1071" y="118"/>
                </a:lnTo>
                <a:lnTo>
                  <a:pt x="1061" y="115"/>
                </a:lnTo>
                <a:lnTo>
                  <a:pt x="1048" y="108"/>
                </a:lnTo>
                <a:lnTo>
                  <a:pt x="1043" y="105"/>
                </a:lnTo>
                <a:lnTo>
                  <a:pt x="1037" y="101"/>
                </a:lnTo>
                <a:lnTo>
                  <a:pt x="1031" y="96"/>
                </a:lnTo>
                <a:lnTo>
                  <a:pt x="1029" y="90"/>
                </a:lnTo>
                <a:lnTo>
                  <a:pt x="1024" y="83"/>
                </a:lnTo>
                <a:lnTo>
                  <a:pt x="1023" y="76"/>
                </a:lnTo>
                <a:lnTo>
                  <a:pt x="1023" y="69"/>
                </a:lnTo>
                <a:lnTo>
                  <a:pt x="1023" y="60"/>
                </a:lnTo>
                <a:lnTo>
                  <a:pt x="1023" y="52"/>
                </a:lnTo>
                <a:lnTo>
                  <a:pt x="1026" y="43"/>
                </a:lnTo>
                <a:lnTo>
                  <a:pt x="1029" y="35"/>
                </a:lnTo>
                <a:lnTo>
                  <a:pt x="1031" y="28"/>
                </a:lnTo>
                <a:lnTo>
                  <a:pt x="1037" y="21"/>
                </a:lnTo>
                <a:lnTo>
                  <a:pt x="1044" y="17"/>
                </a:lnTo>
                <a:lnTo>
                  <a:pt x="1050" y="12"/>
                </a:lnTo>
                <a:lnTo>
                  <a:pt x="1058" y="10"/>
                </a:lnTo>
                <a:lnTo>
                  <a:pt x="1065" y="8"/>
                </a:lnTo>
                <a:lnTo>
                  <a:pt x="1074" y="7"/>
                </a:lnTo>
                <a:lnTo>
                  <a:pt x="1081" y="8"/>
                </a:lnTo>
                <a:lnTo>
                  <a:pt x="1088" y="10"/>
                </a:lnTo>
                <a:lnTo>
                  <a:pt x="1094" y="11"/>
                </a:lnTo>
                <a:lnTo>
                  <a:pt x="1099" y="14"/>
                </a:lnTo>
                <a:lnTo>
                  <a:pt x="1113" y="21"/>
                </a:lnTo>
                <a:lnTo>
                  <a:pt x="1116" y="22"/>
                </a:lnTo>
                <a:lnTo>
                  <a:pt x="1118" y="24"/>
                </a:lnTo>
                <a:lnTo>
                  <a:pt x="1118" y="52"/>
                </a:lnTo>
                <a:lnTo>
                  <a:pt x="1112" y="45"/>
                </a:lnTo>
                <a:lnTo>
                  <a:pt x="1105" y="35"/>
                </a:lnTo>
                <a:lnTo>
                  <a:pt x="1101" y="31"/>
                </a:lnTo>
                <a:lnTo>
                  <a:pt x="1096" y="28"/>
                </a:lnTo>
                <a:lnTo>
                  <a:pt x="1091" y="25"/>
                </a:lnTo>
                <a:lnTo>
                  <a:pt x="1085" y="22"/>
                </a:lnTo>
                <a:lnTo>
                  <a:pt x="1081" y="22"/>
                </a:lnTo>
                <a:lnTo>
                  <a:pt x="1077" y="21"/>
                </a:lnTo>
                <a:lnTo>
                  <a:pt x="1068" y="21"/>
                </a:lnTo>
                <a:close/>
                <a:moveTo>
                  <a:pt x="1582" y="105"/>
                </a:moveTo>
                <a:lnTo>
                  <a:pt x="1582" y="118"/>
                </a:lnTo>
                <a:lnTo>
                  <a:pt x="1581" y="129"/>
                </a:lnTo>
                <a:lnTo>
                  <a:pt x="1578" y="139"/>
                </a:lnTo>
                <a:lnTo>
                  <a:pt x="1575" y="149"/>
                </a:lnTo>
                <a:lnTo>
                  <a:pt x="1572" y="158"/>
                </a:lnTo>
                <a:lnTo>
                  <a:pt x="1568" y="166"/>
                </a:lnTo>
                <a:lnTo>
                  <a:pt x="1564" y="173"/>
                </a:lnTo>
                <a:lnTo>
                  <a:pt x="1560" y="179"/>
                </a:lnTo>
                <a:lnTo>
                  <a:pt x="1554" y="184"/>
                </a:lnTo>
                <a:lnTo>
                  <a:pt x="1547" y="189"/>
                </a:lnTo>
                <a:lnTo>
                  <a:pt x="1541" y="193"/>
                </a:lnTo>
                <a:lnTo>
                  <a:pt x="1534" y="196"/>
                </a:lnTo>
                <a:lnTo>
                  <a:pt x="1526" y="199"/>
                </a:lnTo>
                <a:lnTo>
                  <a:pt x="1519" y="200"/>
                </a:lnTo>
                <a:lnTo>
                  <a:pt x="1510" y="200"/>
                </a:lnTo>
                <a:lnTo>
                  <a:pt x="1502" y="201"/>
                </a:lnTo>
                <a:lnTo>
                  <a:pt x="1493" y="200"/>
                </a:lnTo>
                <a:lnTo>
                  <a:pt x="1486" y="200"/>
                </a:lnTo>
                <a:lnTo>
                  <a:pt x="1478" y="197"/>
                </a:lnTo>
                <a:lnTo>
                  <a:pt x="1471" y="196"/>
                </a:lnTo>
                <a:lnTo>
                  <a:pt x="1464" y="191"/>
                </a:lnTo>
                <a:lnTo>
                  <a:pt x="1458" y="189"/>
                </a:lnTo>
                <a:lnTo>
                  <a:pt x="1451" y="183"/>
                </a:lnTo>
                <a:lnTo>
                  <a:pt x="1447" y="177"/>
                </a:lnTo>
                <a:lnTo>
                  <a:pt x="1441" y="172"/>
                </a:lnTo>
                <a:lnTo>
                  <a:pt x="1437" y="165"/>
                </a:lnTo>
                <a:lnTo>
                  <a:pt x="1433" y="158"/>
                </a:lnTo>
                <a:lnTo>
                  <a:pt x="1430" y="148"/>
                </a:lnTo>
                <a:lnTo>
                  <a:pt x="1428" y="139"/>
                </a:lnTo>
                <a:lnTo>
                  <a:pt x="1426" y="128"/>
                </a:lnTo>
                <a:lnTo>
                  <a:pt x="1424" y="117"/>
                </a:lnTo>
                <a:lnTo>
                  <a:pt x="1424" y="105"/>
                </a:lnTo>
                <a:lnTo>
                  <a:pt x="1424" y="93"/>
                </a:lnTo>
                <a:lnTo>
                  <a:pt x="1426" y="81"/>
                </a:lnTo>
                <a:lnTo>
                  <a:pt x="1428" y="72"/>
                </a:lnTo>
                <a:lnTo>
                  <a:pt x="1430" y="62"/>
                </a:lnTo>
                <a:lnTo>
                  <a:pt x="1433" y="52"/>
                </a:lnTo>
                <a:lnTo>
                  <a:pt x="1437" y="45"/>
                </a:lnTo>
                <a:lnTo>
                  <a:pt x="1441" y="38"/>
                </a:lnTo>
                <a:lnTo>
                  <a:pt x="1447" y="31"/>
                </a:lnTo>
                <a:lnTo>
                  <a:pt x="1451" y="25"/>
                </a:lnTo>
                <a:lnTo>
                  <a:pt x="1458" y="19"/>
                </a:lnTo>
                <a:lnTo>
                  <a:pt x="1464" y="15"/>
                </a:lnTo>
                <a:lnTo>
                  <a:pt x="1471" y="12"/>
                </a:lnTo>
                <a:lnTo>
                  <a:pt x="1478" y="10"/>
                </a:lnTo>
                <a:lnTo>
                  <a:pt x="1486" y="8"/>
                </a:lnTo>
                <a:lnTo>
                  <a:pt x="1493" y="7"/>
                </a:lnTo>
                <a:lnTo>
                  <a:pt x="1502" y="7"/>
                </a:lnTo>
                <a:lnTo>
                  <a:pt x="1510" y="7"/>
                </a:lnTo>
                <a:lnTo>
                  <a:pt x="1519" y="8"/>
                </a:lnTo>
                <a:lnTo>
                  <a:pt x="1526" y="10"/>
                </a:lnTo>
                <a:lnTo>
                  <a:pt x="1534" y="12"/>
                </a:lnTo>
                <a:lnTo>
                  <a:pt x="1541" y="15"/>
                </a:lnTo>
                <a:lnTo>
                  <a:pt x="1548" y="19"/>
                </a:lnTo>
                <a:lnTo>
                  <a:pt x="1554" y="25"/>
                </a:lnTo>
                <a:lnTo>
                  <a:pt x="1560" y="31"/>
                </a:lnTo>
                <a:lnTo>
                  <a:pt x="1565" y="38"/>
                </a:lnTo>
                <a:lnTo>
                  <a:pt x="1570" y="45"/>
                </a:lnTo>
                <a:lnTo>
                  <a:pt x="1574" y="52"/>
                </a:lnTo>
                <a:lnTo>
                  <a:pt x="1575" y="58"/>
                </a:lnTo>
                <a:lnTo>
                  <a:pt x="1577" y="62"/>
                </a:lnTo>
                <a:lnTo>
                  <a:pt x="1580" y="72"/>
                </a:lnTo>
                <a:lnTo>
                  <a:pt x="1581" y="81"/>
                </a:lnTo>
                <a:lnTo>
                  <a:pt x="1582" y="93"/>
                </a:lnTo>
                <a:lnTo>
                  <a:pt x="1582" y="105"/>
                </a:lnTo>
                <a:close/>
                <a:moveTo>
                  <a:pt x="1548" y="101"/>
                </a:moveTo>
                <a:lnTo>
                  <a:pt x="1547" y="86"/>
                </a:lnTo>
                <a:lnTo>
                  <a:pt x="1546" y="72"/>
                </a:lnTo>
                <a:lnTo>
                  <a:pt x="1543" y="58"/>
                </a:lnTo>
                <a:lnTo>
                  <a:pt x="1541" y="50"/>
                </a:lnTo>
                <a:lnTo>
                  <a:pt x="1539" y="45"/>
                </a:lnTo>
                <a:lnTo>
                  <a:pt x="1533" y="34"/>
                </a:lnTo>
                <a:lnTo>
                  <a:pt x="1529" y="29"/>
                </a:lnTo>
                <a:lnTo>
                  <a:pt x="1524" y="27"/>
                </a:lnTo>
                <a:lnTo>
                  <a:pt x="1520" y="22"/>
                </a:lnTo>
                <a:lnTo>
                  <a:pt x="1517" y="22"/>
                </a:lnTo>
                <a:lnTo>
                  <a:pt x="1515" y="21"/>
                </a:lnTo>
                <a:lnTo>
                  <a:pt x="1509" y="19"/>
                </a:lnTo>
                <a:lnTo>
                  <a:pt x="1503" y="19"/>
                </a:lnTo>
                <a:lnTo>
                  <a:pt x="1498" y="19"/>
                </a:lnTo>
                <a:lnTo>
                  <a:pt x="1492" y="21"/>
                </a:lnTo>
                <a:lnTo>
                  <a:pt x="1486" y="22"/>
                </a:lnTo>
                <a:lnTo>
                  <a:pt x="1482" y="27"/>
                </a:lnTo>
                <a:lnTo>
                  <a:pt x="1478" y="29"/>
                </a:lnTo>
                <a:lnTo>
                  <a:pt x="1474" y="34"/>
                </a:lnTo>
                <a:lnTo>
                  <a:pt x="1468" y="45"/>
                </a:lnTo>
                <a:lnTo>
                  <a:pt x="1465" y="50"/>
                </a:lnTo>
                <a:lnTo>
                  <a:pt x="1464" y="58"/>
                </a:lnTo>
                <a:lnTo>
                  <a:pt x="1461" y="72"/>
                </a:lnTo>
                <a:lnTo>
                  <a:pt x="1459" y="86"/>
                </a:lnTo>
                <a:lnTo>
                  <a:pt x="1458" y="101"/>
                </a:lnTo>
                <a:lnTo>
                  <a:pt x="1459" y="115"/>
                </a:lnTo>
                <a:lnTo>
                  <a:pt x="1461" y="131"/>
                </a:lnTo>
                <a:lnTo>
                  <a:pt x="1464" y="145"/>
                </a:lnTo>
                <a:lnTo>
                  <a:pt x="1468" y="159"/>
                </a:lnTo>
                <a:lnTo>
                  <a:pt x="1471" y="165"/>
                </a:lnTo>
                <a:lnTo>
                  <a:pt x="1474" y="170"/>
                </a:lnTo>
                <a:lnTo>
                  <a:pt x="1478" y="175"/>
                </a:lnTo>
                <a:lnTo>
                  <a:pt x="1482" y="179"/>
                </a:lnTo>
                <a:lnTo>
                  <a:pt x="1483" y="180"/>
                </a:lnTo>
                <a:lnTo>
                  <a:pt x="1486" y="182"/>
                </a:lnTo>
                <a:lnTo>
                  <a:pt x="1492" y="184"/>
                </a:lnTo>
                <a:lnTo>
                  <a:pt x="1498" y="186"/>
                </a:lnTo>
                <a:lnTo>
                  <a:pt x="1503" y="186"/>
                </a:lnTo>
                <a:lnTo>
                  <a:pt x="1509" y="186"/>
                </a:lnTo>
                <a:lnTo>
                  <a:pt x="1515" y="184"/>
                </a:lnTo>
                <a:lnTo>
                  <a:pt x="1520" y="182"/>
                </a:lnTo>
                <a:lnTo>
                  <a:pt x="1524" y="179"/>
                </a:lnTo>
                <a:lnTo>
                  <a:pt x="1529" y="175"/>
                </a:lnTo>
                <a:lnTo>
                  <a:pt x="1533" y="170"/>
                </a:lnTo>
                <a:lnTo>
                  <a:pt x="1536" y="165"/>
                </a:lnTo>
                <a:lnTo>
                  <a:pt x="1539" y="159"/>
                </a:lnTo>
                <a:lnTo>
                  <a:pt x="1543" y="145"/>
                </a:lnTo>
                <a:lnTo>
                  <a:pt x="1546" y="131"/>
                </a:lnTo>
                <a:lnTo>
                  <a:pt x="1547" y="115"/>
                </a:lnTo>
                <a:lnTo>
                  <a:pt x="1548" y="101"/>
                </a:lnTo>
                <a:close/>
                <a:moveTo>
                  <a:pt x="11" y="31"/>
                </a:moveTo>
                <a:lnTo>
                  <a:pt x="11" y="29"/>
                </a:lnTo>
                <a:lnTo>
                  <a:pt x="10" y="24"/>
                </a:lnTo>
                <a:lnTo>
                  <a:pt x="9" y="21"/>
                </a:lnTo>
                <a:lnTo>
                  <a:pt x="7" y="17"/>
                </a:lnTo>
                <a:lnTo>
                  <a:pt x="4" y="14"/>
                </a:lnTo>
                <a:lnTo>
                  <a:pt x="2" y="11"/>
                </a:lnTo>
                <a:lnTo>
                  <a:pt x="55" y="11"/>
                </a:lnTo>
                <a:lnTo>
                  <a:pt x="51" y="15"/>
                </a:lnTo>
                <a:lnTo>
                  <a:pt x="48" y="18"/>
                </a:lnTo>
                <a:lnTo>
                  <a:pt x="45" y="24"/>
                </a:lnTo>
                <a:lnTo>
                  <a:pt x="44" y="29"/>
                </a:lnTo>
                <a:lnTo>
                  <a:pt x="44" y="31"/>
                </a:lnTo>
                <a:lnTo>
                  <a:pt x="44" y="176"/>
                </a:lnTo>
                <a:lnTo>
                  <a:pt x="44" y="177"/>
                </a:lnTo>
                <a:lnTo>
                  <a:pt x="45" y="183"/>
                </a:lnTo>
                <a:lnTo>
                  <a:pt x="48" y="189"/>
                </a:lnTo>
                <a:lnTo>
                  <a:pt x="51" y="193"/>
                </a:lnTo>
                <a:lnTo>
                  <a:pt x="55" y="196"/>
                </a:lnTo>
                <a:lnTo>
                  <a:pt x="0" y="196"/>
                </a:lnTo>
                <a:lnTo>
                  <a:pt x="2" y="194"/>
                </a:lnTo>
                <a:lnTo>
                  <a:pt x="6" y="191"/>
                </a:lnTo>
                <a:lnTo>
                  <a:pt x="10" y="184"/>
                </a:lnTo>
                <a:lnTo>
                  <a:pt x="11" y="180"/>
                </a:lnTo>
                <a:lnTo>
                  <a:pt x="11" y="176"/>
                </a:lnTo>
                <a:lnTo>
                  <a:pt x="11" y="31"/>
                </a:lnTo>
                <a:close/>
                <a:moveTo>
                  <a:pt x="821" y="11"/>
                </a:moveTo>
                <a:lnTo>
                  <a:pt x="858" y="11"/>
                </a:lnTo>
                <a:lnTo>
                  <a:pt x="942" y="124"/>
                </a:lnTo>
                <a:lnTo>
                  <a:pt x="942" y="34"/>
                </a:lnTo>
                <a:lnTo>
                  <a:pt x="942" y="31"/>
                </a:lnTo>
                <a:lnTo>
                  <a:pt x="941" y="25"/>
                </a:lnTo>
                <a:lnTo>
                  <a:pt x="938" y="18"/>
                </a:lnTo>
                <a:lnTo>
                  <a:pt x="935" y="14"/>
                </a:lnTo>
                <a:lnTo>
                  <a:pt x="931" y="11"/>
                </a:lnTo>
                <a:lnTo>
                  <a:pt x="969" y="11"/>
                </a:lnTo>
                <a:lnTo>
                  <a:pt x="968" y="12"/>
                </a:lnTo>
                <a:lnTo>
                  <a:pt x="964" y="17"/>
                </a:lnTo>
                <a:lnTo>
                  <a:pt x="962" y="19"/>
                </a:lnTo>
                <a:lnTo>
                  <a:pt x="959" y="24"/>
                </a:lnTo>
                <a:lnTo>
                  <a:pt x="958" y="28"/>
                </a:lnTo>
                <a:lnTo>
                  <a:pt x="958" y="34"/>
                </a:lnTo>
                <a:lnTo>
                  <a:pt x="958" y="203"/>
                </a:lnTo>
                <a:lnTo>
                  <a:pt x="849" y="59"/>
                </a:lnTo>
                <a:lnTo>
                  <a:pt x="849" y="172"/>
                </a:lnTo>
                <a:lnTo>
                  <a:pt x="849" y="175"/>
                </a:lnTo>
                <a:lnTo>
                  <a:pt x="851" y="182"/>
                </a:lnTo>
                <a:lnTo>
                  <a:pt x="852" y="184"/>
                </a:lnTo>
                <a:lnTo>
                  <a:pt x="853" y="189"/>
                </a:lnTo>
                <a:lnTo>
                  <a:pt x="856" y="193"/>
                </a:lnTo>
                <a:lnTo>
                  <a:pt x="860" y="196"/>
                </a:lnTo>
                <a:lnTo>
                  <a:pt x="824" y="196"/>
                </a:lnTo>
                <a:lnTo>
                  <a:pt x="825" y="194"/>
                </a:lnTo>
                <a:lnTo>
                  <a:pt x="829" y="190"/>
                </a:lnTo>
                <a:lnTo>
                  <a:pt x="832" y="187"/>
                </a:lnTo>
                <a:lnTo>
                  <a:pt x="834" y="183"/>
                </a:lnTo>
                <a:lnTo>
                  <a:pt x="835" y="177"/>
                </a:lnTo>
                <a:lnTo>
                  <a:pt x="835" y="172"/>
                </a:lnTo>
                <a:lnTo>
                  <a:pt x="835" y="48"/>
                </a:lnTo>
                <a:lnTo>
                  <a:pt x="835" y="45"/>
                </a:lnTo>
                <a:lnTo>
                  <a:pt x="834" y="41"/>
                </a:lnTo>
                <a:lnTo>
                  <a:pt x="834" y="35"/>
                </a:lnTo>
                <a:lnTo>
                  <a:pt x="832" y="31"/>
                </a:lnTo>
                <a:lnTo>
                  <a:pt x="829" y="24"/>
                </a:lnTo>
                <a:lnTo>
                  <a:pt x="827" y="18"/>
                </a:lnTo>
                <a:lnTo>
                  <a:pt x="824" y="15"/>
                </a:lnTo>
                <a:lnTo>
                  <a:pt x="821" y="14"/>
                </a:lnTo>
                <a:lnTo>
                  <a:pt x="821" y="11"/>
                </a:lnTo>
                <a:close/>
                <a:moveTo>
                  <a:pt x="177" y="21"/>
                </a:moveTo>
                <a:lnTo>
                  <a:pt x="172" y="22"/>
                </a:lnTo>
                <a:lnTo>
                  <a:pt x="168" y="22"/>
                </a:lnTo>
                <a:lnTo>
                  <a:pt x="163" y="25"/>
                </a:lnTo>
                <a:lnTo>
                  <a:pt x="161" y="27"/>
                </a:lnTo>
                <a:lnTo>
                  <a:pt x="158" y="28"/>
                </a:lnTo>
                <a:lnTo>
                  <a:pt x="155" y="32"/>
                </a:lnTo>
                <a:lnTo>
                  <a:pt x="154" y="36"/>
                </a:lnTo>
                <a:lnTo>
                  <a:pt x="153" y="41"/>
                </a:lnTo>
                <a:lnTo>
                  <a:pt x="153" y="48"/>
                </a:lnTo>
                <a:lnTo>
                  <a:pt x="153" y="52"/>
                </a:lnTo>
                <a:lnTo>
                  <a:pt x="154" y="56"/>
                </a:lnTo>
                <a:lnTo>
                  <a:pt x="158" y="62"/>
                </a:lnTo>
                <a:lnTo>
                  <a:pt x="160" y="65"/>
                </a:lnTo>
                <a:lnTo>
                  <a:pt x="164" y="66"/>
                </a:lnTo>
                <a:lnTo>
                  <a:pt x="168" y="69"/>
                </a:lnTo>
                <a:lnTo>
                  <a:pt x="198" y="81"/>
                </a:lnTo>
                <a:lnTo>
                  <a:pt x="206" y="86"/>
                </a:lnTo>
                <a:lnTo>
                  <a:pt x="213" y="90"/>
                </a:lnTo>
                <a:lnTo>
                  <a:pt x="223" y="98"/>
                </a:lnTo>
                <a:lnTo>
                  <a:pt x="226" y="103"/>
                </a:lnTo>
                <a:lnTo>
                  <a:pt x="229" y="107"/>
                </a:lnTo>
                <a:lnTo>
                  <a:pt x="233" y="114"/>
                </a:lnTo>
                <a:lnTo>
                  <a:pt x="235" y="118"/>
                </a:lnTo>
                <a:lnTo>
                  <a:pt x="236" y="124"/>
                </a:lnTo>
                <a:lnTo>
                  <a:pt x="237" y="129"/>
                </a:lnTo>
                <a:lnTo>
                  <a:pt x="237" y="136"/>
                </a:lnTo>
                <a:lnTo>
                  <a:pt x="237" y="144"/>
                </a:lnTo>
                <a:lnTo>
                  <a:pt x="236" y="152"/>
                </a:lnTo>
                <a:lnTo>
                  <a:pt x="233" y="159"/>
                </a:lnTo>
                <a:lnTo>
                  <a:pt x="230" y="168"/>
                </a:lnTo>
                <a:lnTo>
                  <a:pt x="228" y="175"/>
                </a:lnTo>
                <a:lnTo>
                  <a:pt x="225" y="179"/>
                </a:lnTo>
                <a:lnTo>
                  <a:pt x="222" y="182"/>
                </a:lnTo>
                <a:lnTo>
                  <a:pt x="216" y="187"/>
                </a:lnTo>
                <a:lnTo>
                  <a:pt x="211" y="191"/>
                </a:lnTo>
                <a:lnTo>
                  <a:pt x="204" y="194"/>
                </a:lnTo>
                <a:lnTo>
                  <a:pt x="196" y="197"/>
                </a:lnTo>
                <a:lnTo>
                  <a:pt x="191" y="199"/>
                </a:lnTo>
                <a:lnTo>
                  <a:pt x="185" y="199"/>
                </a:lnTo>
                <a:lnTo>
                  <a:pt x="172" y="200"/>
                </a:lnTo>
                <a:lnTo>
                  <a:pt x="165" y="199"/>
                </a:lnTo>
                <a:lnTo>
                  <a:pt x="158" y="199"/>
                </a:lnTo>
                <a:lnTo>
                  <a:pt x="151" y="197"/>
                </a:lnTo>
                <a:lnTo>
                  <a:pt x="144" y="194"/>
                </a:lnTo>
                <a:lnTo>
                  <a:pt x="137" y="193"/>
                </a:lnTo>
                <a:lnTo>
                  <a:pt x="133" y="190"/>
                </a:lnTo>
                <a:lnTo>
                  <a:pt x="126" y="184"/>
                </a:lnTo>
                <a:lnTo>
                  <a:pt x="124" y="183"/>
                </a:lnTo>
                <a:lnTo>
                  <a:pt x="124" y="148"/>
                </a:lnTo>
                <a:lnTo>
                  <a:pt x="126" y="149"/>
                </a:lnTo>
                <a:lnTo>
                  <a:pt x="131" y="155"/>
                </a:lnTo>
                <a:lnTo>
                  <a:pt x="139" y="163"/>
                </a:lnTo>
                <a:lnTo>
                  <a:pt x="153" y="173"/>
                </a:lnTo>
                <a:lnTo>
                  <a:pt x="157" y="176"/>
                </a:lnTo>
                <a:lnTo>
                  <a:pt x="164" y="179"/>
                </a:lnTo>
                <a:lnTo>
                  <a:pt x="174" y="182"/>
                </a:lnTo>
                <a:lnTo>
                  <a:pt x="180" y="183"/>
                </a:lnTo>
                <a:lnTo>
                  <a:pt x="185" y="183"/>
                </a:lnTo>
                <a:lnTo>
                  <a:pt x="189" y="182"/>
                </a:lnTo>
                <a:lnTo>
                  <a:pt x="192" y="182"/>
                </a:lnTo>
                <a:lnTo>
                  <a:pt x="198" y="180"/>
                </a:lnTo>
                <a:lnTo>
                  <a:pt x="202" y="177"/>
                </a:lnTo>
                <a:lnTo>
                  <a:pt x="205" y="175"/>
                </a:lnTo>
                <a:lnTo>
                  <a:pt x="209" y="169"/>
                </a:lnTo>
                <a:lnTo>
                  <a:pt x="211" y="166"/>
                </a:lnTo>
                <a:lnTo>
                  <a:pt x="212" y="162"/>
                </a:lnTo>
                <a:lnTo>
                  <a:pt x="212" y="155"/>
                </a:lnTo>
                <a:lnTo>
                  <a:pt x="212" y="146"/>
                </a:lnTo>
                <a:lnTo>
                  <a:pt x="209" y="141"/>
                </a:lnTo>
                <a:lnTo>
                  <a:pt x="206" y="136"/>
                </a:lnTo>
                <a:lnTo>
                  <a:pt x="204" y="132"/>
                </a:lnTo>
                <a:lnTo>
                  <a:pt x="199" y="128"/>
                </a:lnTo>
                <a:lnTo>
                  <a:pt x="194" y="125"/>
                </a:lnTo>
                <a:lnTo>
                  <a:pt x="191" y="124"/>
                </a:lnTo>
                <a:lnTo>
                  <a:pt x="185" y="121"/>
                </a:lnTo>
                <a:lnTo>
                  <a:pt x="178" y="118"/>
                </a:lnTo>
                <a:lnTo>
                  <a:pt x="168" y="115"/>
                </a:lnTo>
                <a:lnTo>
                  <a:pt x="155" y="108"/>
                </a:lnTo>
                <a:lnTo>
                  <a:pt x="150" y="105"/>
                </a:lnTo>
                <a:lnTo>
                  <a:pt x="144" y="101"/>
                </a:lnTo>
                <a:lnTo>
                  <a:pt x="140" y="96"/>
                </a:lnTo>
                <a:lnTo>
                  <a:pt x="136" y="90"/>
                </a:lnTo>
                <a:lnTo>
                  <a:pt x="133" y="83"/>
                </a:lnTo>
                <a:lnTo>
                  <a:pt x="130" y="76"/>
                </a:lnTo>
                <a:lnTo>
                  <a:pt x="130" y="69"/>
                </a:lnTo>
                <a:lnTo>
                  <a:pt x="130" y="60"/>
                </a:lnTo>
                <a:lnTo>
                  <a:pt x="131" y="52"/>
                </a:lnTo>
                <a:lnTo>
                  <a:pt x="133" y="43"/>
                </a:lnTo>
                <a:lnTo>
                  <a:pt x="136" y="35"/>
                </a:lnTo>
                <a:lnTo>
                  <a:pt x="140" y="28"/>
                </a:lnTo>
                <a:lnTo>
                  <a:pt x="144" y="21"/>
                </a:lnTo>
                <a:lnTo>
                  <a:pt x="151" y="17"/>
                </a:lnTo>
                <a:lnTo>
                  <a:pt x="158" y="12"/>
                </a:lnTo>
                <a:lnTo>
                  <a:pt x="165" y="10"/>
                </a:lnTo>
                <a:lnTo>
                  <a:pt x="172" y="8"/>
                </a:lnTo>
                <a:lnTo>
                  <a:pt x="181" y="7"/>
                </a:lnTo>
                <a:lnTo>
                  <a:pt x="188" y="8"/>
                </a:lnTo>
                <a:lnTo>
                  <a:pt x="195" y="10"/>
                </a:lnTo>
                <a:lnTo>
                  <a:pt x="202" y="11"/>
                </a:lnTo>
                <a:lnTo>
                  <a:pt x="208" y="14"/>
                </a:lnTo>
                <a:lnTo>
                  <a:pt x="220" y="21"/>
                </a:lnTo>
                <a:lnTo>
                  <a:pt x="225" y="22"/>
                </a:lnTo>
                <a:lnTo>
                  <a:pt x="225" y="24"/>
                </a:lnTo>
                <a:lnTo>
                  <a:pt x="225" y="52"/>
                </a:lnTo>
                <a:lnTo>
                  <a:pt x="220" y="45"/>
                </a:lnTo>
                <a:lnTo>
                  <a:pt x="212" y="35"/>
                </a:lnTo>
                <a:lnTo>
                  <a:pt x="208" y="31"/>
                </a:lnTo>
                <a:lnTo>
                  <a:pt x="204" y="28"/>
                </a:lnTo>
                <a:lnTo>
                  <a:pt x="198" y="25"/>
                </a:lnTo>
                <a:lnTo>
                  <a:pt x="192" y="22"/>
                </a:lnTo>
                <a:lnTo>
                  <a:pt x="188" y="22"/>
                </a:lnTo>
                <a:lnTo>
                  <a:pt x="185" y="21"/>
                </a:lnTo>
                <a:lnTo>
                  <a:pt x="177" y="21"/>
                </a:lnTo>
                <a:close/>
                <a:moveTo>
                  <a:pt x="76" y="31"/>
                </a:moveTo>
                <a:lnTo>
                  <a:pt x="75" y="29"/>
                </a:lnTo>
                <a:lnTo>
                  <a:pt x="75" y="24"/>
                </a:lnTo>
                <a:lnTo>
                  <a:pt x="74" y="21"/>
                </a:lnTo>
                <a:lnTo>
                  <a:pt x="71" y="17"/>
                </a:lnTo>
                <a:lnTo>
                  <a:pt x="69" y="14"/>
                </a:lnTo>
                <a:lnTo>
                  <a:pt x="66" y="11"/>
                </a:lnTo>
                <a:lnTo>
                  <a:pt x="119" y="11"/>
                </a:lnTo>
                <a:lnTo>
                  <a:pt x="116" y="15"/>
                </a:lnTo>
                <a:lnTo>
                  <a:pt x="113" y="18"/>
                </a:lnTo>
                <a:lnTo>
                  <a:pt x="110" y="24"/>
                </a:lnTo>
                <a:lnTo>
                  <a:pt x="109" y="29"/>
                </a:lnTo>
                <a:lnTo>
                  <a:pt x="109" y="31"/>
                </a:lnTo>
                <a:lnTo>
                  <a:pt x="109" y="176"/>
                </a:lnTo>
                <a:lnTo>
                  <a:pt x="109" y="177"/>
                </a:lnTo>
                <a:lnTo>
                  <a:pt x="109" y="183"/>
                </a:lnTo>
                <a:lnTo>
                  <a:pt x="113" y="189"/>
                </a:lnTo>
                <a:lnTo>
                  <a:pt x="116" y="193"/>
                </a:lnTo>
                <a:lnTo>
                  <a:pt x="120" y="196"/>
                </a:lnTo>
                <a:lnTo>
                  <a:pt x="65" y="196"/>
                </a:lnTo>
                <a:lnTo>
                  <a:pt x="66" y="194"/>
                </a:lnTo>
                <a:lnTo>
                  <a:pt x="69" y="191"/>
                </a:lnTo>
                <a:lnTo>
                  <a:pt x="74" y="184"/>
                </a:lnTo>
                <a:lnTo>
                  <a:pt x="75" y="180"/>
                </a:lnTo>
                <a:lnTo>
                  <a:pt x="76" y="176"/>
                </a:lnTo>
                <a:lnTo>
                  <a:pt x="76" y="31"/>
                </a:lnTo>
                <a:close/>
                <a:moveTo>
                  <a:pt x="810" y="11"/>
                </a:moveTo>
                <a:lnTo>
                  <a:pt x="810" y="42"/>
                </a:lnTo>
                <a:lnTo>
                  <a:pt x="808" y="41"/>
                </a:lnTo>
                <a:lnTo>
                  <a:pt x="807" y="38"/>
                </a:lnTo>
                <a:lnTo>
                  <a:pt x="804" y="35"/>
                </a:lnTo>
                <a:lnTo>
                  <a:pt x="800" y="34"/>
                </a:lnTo>
                <a:lnTo>
                  <a:pt x="795" y="31"/>
                </a:lnTo>
                <a:lnTo>
                  <a:pt x="790" y="29"/>
                </a:lnTo>
                <a:lnTo>
                  <a:pt x="783" y="29"/>
                </a:lnTo>
                <a:lnTo>
                  <a:pt x="747" y="29"/>
                </a:lnTo>
                <a:lnTo>
                  <a:pt x="746" y="29"/>
                </a:lnTo>
                <a:lnTo>
                  <a:pt x="745" y="29"/>
                </a:lnTo>
                <a:lnTo>
                  <a:pt x="743" y="31"/>
                </a:lnTo>
                <a:lnTo>
                  <a:pt x="742" y="32"/>
                </a:lnTo>
                <a:lnTo>
                  <a:pt x="740" y="35"/>
                </a:lnTo>
                <a:lnTo>
                  <a:pt x="740" y="38"/>
                </a:lnTo>
                <a:lnTo>
                  <a:pt x="740" y="81"/>
                </a:lnTo>
                <a:lnTo>
                  <a:pt x="786" y="81"/>
                </a:lnTo>
                <a:lnTo>
                  <a:pt x="790" y="81"/>
                </a:lnTo>
                <a:lnTo>
                  <a:pt x="794" y="79"/>
                </a:lnTo>
                <a:lnTo>
                  <a:pt x="797" y="76"/>
                </a:lnTo>
                <a:lnTo>
                  <a:pt x="800" y="73"/>
                </a:lnTo>
                <a:lnTo>
                  <a:pt x="800" y="72"/>
                </a:lnTo>
                <a:lnTo>
                  <a:pt x="801" y="72"/>
                </a:lnTo>
                <a:lnTo>
                  <a:pt x="801" y="74"/>
                </a:lnTo>
                <a:lnTo>
                  <a:pt x="801" y="110"/>
                </a:lnTo>
                <a:lnTo>
                  <a:pt x="798" y="107"/>
                </a:lnTo>
                <a:lnTo>
                  <a:pt x="797" y="105"/>
                </a:lnTo>
                <a:lnTo>
                  <a:pt x="794" y="103"/>
                </a:lnTo>
                <a:lnTo>
                  <a:pt x="790" y="101"/>
                </a:lnTo>
                <a:lnTo>
                  <a:pt x="786" y="100"/>
                </a:lnTo>
                <a:lnTo>
                  <a:pt x="740" y="100"/>
                </a:lnTo>
                <a:lnTo>
                  <a:pt x="740" y="158"/>
                </a:lnTo>
                <a:lnTo>
                  <a:pt x="740" y="160"/>
                </a:lnTo>
                <a:lnTo>
                  <a:pt x="740" y="166"/>
                </a:lnTo>
                <a:lnTo>
                  <a:pt x="742" y="170"/>
                </a:lnTo>
                <a:lnTo>
                  <a:pt x="743" y="173"/>
                </a:lnTo>
                <a:lnTo>
                  <a:pt x="746" y="175"/>
                </a:lnTo>
                <a:lnTo>
                  <a:pt x="749" y="176"/>
                </a:lnTo>
                <a:lnTo>
                  <a:pt x="756" y="177"/>
                </a:lnTo>
                <a:lnTo>
                  <a:pt x="762" y="179"/>
                </a:lnTo>
                <a:lnTo>
                  <a:pt x="773" y="179"/>
                </a:lnTo>
                <a:lnTo>
                  <a:pt x="784" y="177"/>
                </a:lnTo>
                <a:lnTo>
                  <a:pt x="788" y="177"/>
                </a:lnTo>
                <a:lnTo>
                  <a:pt x="797" y="175"/>
                </a:lnTo>
                <a:lnTo>
                  <a:pt x="801" y="172"/>
                </a:lnTo>
                <a:lnTo>
                  <a:pt x="808" y="169"/>
                </a:lnTo>
                <a:lnTo>
                  <a:pt x="814" y="163"/>
                </a:lnTo>
                <a:lnTo>
                  <a:pt x="819" y="158"/>
                </a:lnTo>
                <a:lnTo>
                  <a:pt x="818" y="176"/>
                </a:lnTo>
                <a:lnTo>
                  <a:pt x="815" y="196"/>
                </a:lnTo>
                <a:lnTo>
                  <a:pt x="692" y="196"/>
                </a:lnTo>
                <a:lnTo>
                  <a:pt x="694" y="196"/>
                </a:lnTo>
                <a:lnTo>
                  <a:pt x="699" y="191"/>
                </a:lnTo>
                <a:lnTo>
                  <a:pt x="702" y="187"/>
                </a:lnTo>
                <a:lnTo>
                  <a:pt x="705" y="183"/>
                </a:lnTo>
                <a:lnTo>
                  <a:pt x="706" y="177"/>
                </a:lnTo>
                <a:lnTo>
                  <a:pt x="708" y="169"/>
                </a:lnTo>
                <a:lnTo>
                  <a:pt x="708" y="34"/>
                </a:lnTo>
                <a:lnTo>
                  <a:pt x="708" y="31"/>
                </a:lnTo>
                <a:lnTo>
                  <a:pt x="705" y="25"/>
                </a:lnTo>
                <a:lnTo>
                  <a:pt x="704" y="21"/>
                </a:lnTo>
                <a:lnTo>
                  <a:pt x="702" y="17"/>
                </a:lnTo>
                <a:lnTo>
                  <a:pt x="699" y="14"/>
                </a:lnTo>
                <a:lnTo>
                  <a:pt x="695" y="11"/>
                </a:lnTo>
                <a:lnTo>
                  <a:pt x="810" y="11"/>
                </a:lnTo>
                <a:close/>
                <a:moveTo>
                  <a:pt x="1895" y="11"/>
                </a:moveTo>
                <a:lnTo>
                  <a:pt x="2020" y="11"/>
                </a:lnTo>
                <a:lnTo>
                  <a:pt x="2026" y="48"/>
                </a:lnTo>
                <a:lnTo>
                  <a:pt x="2023" y="43"/>
                </a:lnTo>
                <a:lnTo>
                  <a:pt x="2020" y="41"/>
                </a:lnTo>
                <a:lnTo>
                  <a:pt x="2016" y="38"/>
                </a:lnTo>
                <a:lnTo>
                  <a:pt x="2012" y="35"/>
                </a:lnTo>
                <a:lnTo>
                  <a:pt x="2003" y="31"/>
                </a:lnTo>
                <a:lnTo>
                  <a:pt x="1995" y="29"/>
                </a:lnTo>
                <a:lnTo>
                  <a:pt x="1986" y="28"/>
                </a:lnTo>
                <a:lnTo>
                  <a:pt x="1981" y="27"/>
                </a:lnTo>
                <a:lnTo>
                  <a:pt x="1974" y="27"/>
                </a:lnTo>
                <a:lnTo>
                  <a:pt x="1974" y="173"/>
                </a:lnTo>
                <a:lnTo>
                  <a:pt x="1974" y="177"/>
                </a:lnTo>
                <a:lnTo>
                  <a:pt x="1975" y="183"/>
                </a:lnTo>
                <a:lnTo>
                  <a:pt x="1979" y="190"/>
                </a:lnTo>
                <a:lnTo>
                  <a:pt x="1981" y="193"/>
                </a:lnTo>
                <a:lnTo>
                  <a:pt x="1985" y="196"/>
                </a:lnTo>
                <a:lnTo>
                  <a:pt x="1930" y="196"/>
                </a:lnTo>
                <a:lnTo>
                  <a:pt x="1931" y="194"/>
                </a:lnTo>
                <a:lnTo>
                  <a:pt x="1934" y="191"/>
                </a:lnTo>
                <a:lnTo>
                  <a:pt x="1937" y="187"/>
                </a:lnTo>
                <a:lnTo>
                  <a:pt x="1938" y="184"/>
                </a:lnTo>
                <a:lnTo>
                  <a:pt x="1940" y="179"/>
                </a:lnTo>
                <a:lnTo>
                  <a:pt x="1940" y="173"/>
                </a:lnTo>
                <a:lnTo>
                  <a:pt x="1940" y="27"/>
                </a:lnTo>
                <a:lnTo>
                  <a:pt x="1934" y="27"/>
                </a:lnTo>
                <a:lnTo>
                  <a:pt x="1928" y="27"/>
                </a:lnTo>
                <a:lnTo>
                  <a:pt x="1921" y="28"/>
                </a:lnTo>
                <a:lnTo>
                  <a:pt x="1913" y="29"/>
                </a:lnTo>
                <a:lnTo>
                  <a:pt x="1906" y="32"/>
                </a:lnTo>
                <a:lnTo>
                  <a:pt x="1897" y="38"/>
                </a:lnTo>
                <a:lnTo>
                  <a:pt x="1895" y="41"/>
                </a:lnTo>
                <a:lnTo>
                  <a:pt x="1892" y="45"/>
                </a:lnTo>
                <a:lnTo>
                  <a:pt x="1889" y="46"/>
                </a:lnTo>
                <a:lnTo>
                  <a:pt x="1888" y="48"/>
                </a:lnTo>
                <a:lnTo>
                  <a:pt x="1889" y="45"/>
                </a:lnTo>
                <a:lnTo>
                  <a:pt x="1895" y="11"/>
                </a:lnTo>
                <a:close/>
                <a:moveTo>
                  <a:pt x="244" y="172"/>
                </a:moveTo>
                <a:lnTo>
                  <a:pt x="309" y="0"/>
                </a:lnTo>
                <a:lnTo>
                  <a:pt x="376" y="179"/>
                </a:lnTo>
                <a:lnTo>
                  <a:pt x="379" y="184"/>
                </a:lnTo>
                <a:lnTo>
                  <a:pt x="383" y="189"/>
                </a:lnTo>
                <a:lnTo>
                  <a:pt x="389" y="194"/>
                </a:lnTo>
                <a:lnTo>
                  <a:pt x="391" y="191"/>
                </a:lnTo>
                <a:lnTo>
                  <a:pt x="394" y="187"/>
                </a:lnTo>
                <a:lnTo>
                  <a:pt x="397" y="182"/>
                </a:lnTo>
                <a:lnTo>
                  <a:pt x="398" y="177"/>
                </a:lnTo>
                <a:lnTo>
                  <a:pt x="398" y="173"/>
                </a:lnTo>
                <a:lnTo>
                  <a:pt x="398" y="29"/>
                </a:lnTo>
                <a:lnTo>
                  <a:pt x="398" y="25"/>
                </a:lnTo>
                <a:lnTo>
                  <a:pt x="397" y="22"/>
                </a:lnTo>
                <a:lnTo>
                  <a:pt x="393" y="15"/>
                </a:lnTo>
                <a:lnTo>
                  <a:pt x="390" y="12"/>
                </a:lnTo>
                <a:lnTo>
                  <a:pt x="389" y="11"/>
                </a:lnTo>
                <a:lnTo>
                  <a:pt x="444" y="11"/>
                </a:lnTo>
                <a:lnTo>
                  <a:pt x="439" y="14"/>
                </a:lnTo>
                <a:lnTo>
                  <a:pt x="437" y="17"/>
                </a:lnTo>
                <a:lnTo>
                  <a:pt x="435" y="21"/>
                </a:lnTo>
                <a:lnTo>
                  <a:pt x="434" y="24"/>
                </a:lnTo>
                <a:lnTo>
                  <a:pt x="431" y="29"/>
                </a:lnTo>
                <a:lnTo>
                  <a:pt x="431" y="162"/>
                </a:lnTo>
                <a:lnTo>
                  <a:pt x="432" y="166"/>
                </a:lnTo>
                <a:lnTo>
                  <a:pt x="432" y="169"/>
                </a:lnTo>
                <a:lnTo>
                  <a:pt x="437" y="173"/>
                </a:lnTo>
                <a:lnTo>
                  <a:pt x="439" y="176"/>
                </a:lnTo>
                <a:lnTo>
                  <a:pt x="441" y="176"/>
                </a:lnTo>
                <a:lnTo>
                  <a:pt x="449" y="177"/>
                </a:lnTo>
                <a:lnTo>
                  <a:pt x="456" y="177"/>
                </a:lnTo>
                <a:lnTo>
                  <a:pt x="465" y="177"/>
                </a:lnTo>
                <a:lnTo>
                  <a:pt x="473" y="177"/>
                </a:lnTo>
                <a:lnTo>
                  <a:pt x="478" y="177"/>
                </a:lnTo>
                <a:lnTo>
                  <a:pt x="482" y="176"/>
                </a:lnTo>
                <a:lnTo>
                  <a:pt x="487" y="173"/>
                </a:lnTo>
                <a:lnTo>
                  <a:pt x="493" y="170"/>
                </a:lnTo>
                <a:lnTo>
                  <a:pt x="500" y="163"/>
                </a:lnTo>
                <a:lnTo>
                  <a:pt x="506" y="159"/>
                </a:lnTo>
                <a:lnTo>
                  <a:pt x="503" y="196"/>
                </a:lnTo>
                <a:lnTo>
                  <a:pt x="386" y="196"/>
                </a:lnTo>
                <a:lnTo>
                  <a:pt x="335" y="196"/>
                </a:lnTo>
                <a:lnTo>
                  <a:pt x="336" y="194"/>
                </a:lnTo>
                <a:lnTo>
                  <a:pt x="341" y="191"/>
                </a:lnTo>
                <a:lnTo>
                  <a:pt x="342" y="187"/>
                </a:lnTo>
                <a:lnTo>
                  <a:pt x="342" y="183"/>
                </a:lnTo>
                <a:lnTo>
                  <a:pt x="342" y="179"/>
                </a:lnTo>
                <a:lnTo>
                  <a:pt x="339" y="172"/>
                </a:lnTo>
                <a:lnTo>
                  <a:pt x="328" y="139"/>
                </a:lnTo>
                <a:lnTo>
                  <a:pt x="274" y="139"/>
                </a:lnTo>
                <a:lnTo>
                  <a:pt x="260" y="177"/>
                </a:lnTo>
                <a:lnTo>
                  <a:pt x="260" y="179"/>
                </a:lnTo>
                <a:lnTo>
                  <a:pt x="260" y="182"/>
                </a:lnTo>
                <a:lnTo>
                  <a:pt x="260" y="184"/>
                </a:lnTo>
                <a:lnTo>
                  <a:pt x="260" y="187"/>
                </a:lnTo>
                <a:lnTo>
                  <a:pt x="261" y="190"/>
                </a:lnTo>
                <a:lnTo>
                  <a:pt x="263" y="193"/>
                </a:lnTo>
                <a:lnTo>
                  <a:pt x="266" y="196"/>
                </a:lnTo>
                <a:lnTo>
                  <a:pt x="226" y="196"/>
                </a:lnTo>
                <a:lnTo>
                  <a:pt x="228" y="194"/>
                </a:lnTo>
                <a:lnTo>
                  <a:pt x="233" y="190"/>
                </a:lnTo>
                <a:lnTo>
                  <a:pt x="239" y="183"/>
                </a:lnTo>
                <a:lnTo>
                  <a:pt x="242" y="177"/>
                </a:lnTo>
                <a:lnTo>
                  <a:pt x="244" y="172"/>
                </a:lnTo>
                <a:close/>
                <a:moveTo>
                  <a:pt x="281" y="121"/>
                </a:moveTo>
                <a:lnTo>
                  <a:pt x="321" y="121"/>
                </a:lnTo>
                <a:lnTo>
                  <a:pt x="301" y="65"/>
                </a:lnTo>
                <a:lnTo>
                  <a:pt x="281" y="121"/>
                </a:lnTo>
                <a:close/>
                <a:moveTo>
                  <a:pt x="558" y="11"/>
                </a:moveTo>
                <a:lnTo>
                  <a:pt x="595" y="48"/>
                </a:lnTo>
                <a:lnTo>
                  <a:pt x="627" y="11"/>
                </a:lnTo>
                <a:lnTo>
                  <a:pt x="674" y="11"/>
                </a:lnTo>
                <a:lnTo>
                  <a:pt x="673" y="12"/>
                </a:lnTo>
                <a:lnTo>
                  <a:pt x="670" y="17"/>
                </a:lnTo>
                <a:lnTo>
                  <a:pt x="667" y="19"/>
                </a:lnTo>
                <a:lnTo>
                  <a:pt x="665" y="24"/>
                </a:lnTo>
                <a:lnTo>
                  <a:pt x="665" y="28"/>
                </a:lnTo>
                <a:lnTo>
                  <a:pt x="665" y="32"/>
                </a:lnTo>
                <a:lnTo>
                  <a:pt x="673" y="108"/>
                </a:lnTo>
                <a:lnTo>
                  <a:pt x="678" y="176"/>
                </a:lnTo>
                <a:lnTo>
                  <a:pt x="680" y="179"/>
                </a:lnTo>
                <a:lnTo>
                  <a:pt x="681" y="184"/>
                </a:lnTo>
                <a:lnTo>
                  <a:pt x="684" y="191"/>
                </a:lnTo>
                <a:lnTo>
                  <a:pt x="687" y="194"/>
                </a:lnTo>
                <a:lnTo>
                  <a:pt x="691" y="196"/>
                </a:lnTo>
                <a:lnTo>
                  <a:pt x="636" y="196"/>
                </a:lnTo>
                <a:lnTo>
                  <a:pt x="637" y="194"/>
                </a:lnTo>
                <a:lnTo>
                  <a:pt x="639" y="193"/>
                </a:lnTo>
                <a:lnTo>
                  <a:pt x="641" y="190"/>
                </a:lnTo>
                <a:lnTo>
                  <a:pt x="644" y="183"/>
                </a:lnTo>
                <a:lnTo>
                  <a:pt x="646" y="180"/>
                </a:lnTo>
                <a:lnTo>
                  <a:pt x="646" y="179"/>
                </a:lnTo>
                <a:lnTo>
                  <a:pt x="646" y="173"/>
                </a:lnTo>
                <a:lnTo>
                  <a:pt x="644" y="146"/>
                </a:lnTo>
                <a:lnTo>
                  <a:pt x="640" y="97"/>
                </a:lnTo>
                <a:lnTo>
                  <a:pt x="634" y="28"/>
                </a:lnTo>
                <a:lnTo>
                  <a:pt x="606" y="60"/>
                </a:lnTo>
                <a:lnTo>
                  <a:pt x="613" y="69"/>
                </a:lnTo>
                <a:lnTo>
                  <a:pt x="606" y="79"/>
                </a:lnTo>
                <a:lnTo>
                  <a:pt x="603" y="83"/>
                </a:lnTo>
                <a:lnTo>
                  <a:pt x="599" y="90"/>
                </a:lnTo>
                <a:lnTo>
                  <a:pt x="593" y="104"/>
                </a:lnTo>
                <a:lnTo>
                  <a:pt x="547" y="53"/>
                </a:lnTo>
                <a:lnTo>
                  <a:pt x="544" y="52"/>
                </a:lnTo>
                <a:lnTo>
                  <a:pt x="533" y="173"/>
                </a:lnTo>
                <a:lnTo>
                  <a:pt x="533" y="176"/>
                </a:lnTo>
                <a:lnTo>
                  <a:pt x="534" y="183"/>
                </a:lnTo>
                <a:lnTo>
                  <a:pt x="534" y="186"/>
                </a:lnTo>
                <a:lnTo>
                  <a:pt x="537" y="190"/>
                </a:lnTo>
                <a:lnTo>
                  <a:pt x="540" y="193"/>
                </a:lnTo>
                <a:lnTo>
                  <a:pt x="544" y="196"/>
                </a:lnTo>
                <a:lnTo>
                  <a:pt x="503" y="196"/>
                </a:lnTo>
                <a:lnTo>
                  <a:pt x="504" y="194"/>
                </a:lnTo>
                <a:lnTo>
                  <a:pt x="509" y="191"/>
                </a:lnTo>
                <a:lnTo>
                  <a:pt x="512" y="187"/>
                </a:lnTo>
                <a:lnTo>
                  <a:pt x="513" y="184"/>
                </a:lnTo>
                <a:lnTo>
                  <a:pt x="516" y="179"/>
                </a:lnTo>
                <a:lnTo>
                  <a:pt x="516" y="176"/>
                </a:lnTo>
                <a:lnTo>
                  <a:pt x="516" y="173"/>
                </a:lnTo>
                <a:lnTo>
                  <a:pt x="531" y="38"/>
                </a:lnTo>
                <a:lnTo>
                  <a:pt x="531" y="35"/>
                </a:lnTo>
                <a:lnTo>
                  <a:pt x="530" y="27"/>
                </a:lnTo>
                <a:lnTo>
                  <a:pt x="530" y="22"/>
                </a:lnTo>
                <a:lnTo>
                  <a:pt x="527" y="17"/>
                </a:lnTo>
                <a:lnTo>
                  <a:pt x="524" y="14"/>
                </a:lnTo>
                <a:lnTo>
                  <a:pt x="521" y="11"/>
                </a:lnTo>
                <a:lnTo>
                  <a:pt x="558" y="11"/>
                </a:lnTo>
                <a:close/>
                <a:moveTo>
                  <a:pt x="1137" y="172"/>
                </a:moveTo>
                <a:lnTo>
                  <a:pt x="1201" y="0"/>
                </a:lnTo>
                <a:lnTo>
                  <a:pt x="1269" y="179"/>
                </a:lnTo>
                <a:lnTo>
                  <a:pt x="1272" y="184"/>
                </a:lnTo>
                <a:lnTo>
                  <a:pt x="1274" y="189"/>
                </a:lnTo>
                <a:lnTo>
                  <a:pt x="1281" y="194"/>
                </a:lnTo>
                <a:lnTo>
                  <a:pt x="1284" y="191"/>
                </a:lnTo>
                <a:lnTo>
                  <a:pt x="1287" y="187"/>
                </a:lnTo>
                <a:lnTo>
                  <a:pt x="1289" y="183"/>
                </a:lnTo>
                <a:lnTo>
                  <a:pt x="1289" y="180"/>
                </a:lnTo>
                <a:lnTo>
                  <a:pt x="1290" y="176"/>
                </a:lnTo>
                <a:lnTo>
                  <a:pt x="1290" y="172"/>
                </a:lnTo>
                <a:lnTo>
                  <a:pt x="1290" y="48"/>
                </a:lnTo>
                <a:lnTo>
                  <a:pt x="1290" y="45"/>
                </a:lnTo>
                <a:lnTo>
                  <a:pt x="1289" y="41"/>
                </a:lnTo>
                <a:lnTo>
                  <a:pt x="1289" y="35"/>
                </a:lnTo>
                <a:lnTo>
                  <a:pt x="1287" y="31"/>
                </a:lnTo>
                <a:lnTo>
                  <a:pt x="1284" y="24"/>
                </a:lnTo>
                <a:lnTo>
                  <a:pt x="1281" y="18"/>
                </a:lnTo>
                <a:lnTo>
                  <a:pt x="1279" y="15"/>
                </a:lnTo>
                <a:lnTo>
                  <a:pt x="1276" y="14"/>
                </a:lnTo>
                <a:lnTo>
                  <a:pt x="1276" y="11"/>
                </a:lnTo>
                <a:lnTo>
                  <a:pt x="1313" y="11"/>
                </a:lnTo>
                <a:lnTo>
                  <a:pt x="1397" y="124"/>
                </a:lnTo>
                <a:lnTo>
                  <a:pt x="1397" y="34"/>
                </a:lnTo>
                <a:lnTo>
                  <a:pt x="1397" y="31"/>
                </a:lnTo>
                <a:lnTo>
                  <a:pt x="1396" y="25"/>
                </a:lnTo>
                <a:lnTo>
                  <a:pt x="1392" y="18"/>
                </a:lnTo>
                <a:lnTo>
                  <a:pt x="1390" y="14"/>
                </a:lnTo>
                <a:lnTo>
                  <a:pt x="1386" y="11"/>
                </a:lnTo>
                <a:lnTo>
                  <a:pt x="1424" y="11"/>
                </a:lnTo>
                <a:lnTo>
                  <a:pt x="1423" y="12"/>
                </a:lnTo>
                <a:lnTo>
                  <a:pt x="1418" y="17"/>
                </a:lnTo>
                <a:lnTo>
                  <a:pt x="1417" y="19"/>
                </a:lnTo>
                <a:lnTo>
                  <a:pt x="1414" y="24"/>
                </a:lnTo>
                <a:lnTo>
                  <a:pt x="1413" y="28"/>
                </a:lnTo>
                <a:lnTo>
                  <a:pt x="1413" y="34"/>
                </a:lnTo>
                <a:lnTo>
                  <a:pt x="1413" y="203"/>
                </a:lnTo>
                <a:lnTo>
                  <a:pt x="1304" y="59"/>
                </a:lnTo>
                <a:lnTo>
                  <a:pt x="1304" y="172"/>
                </a:lnTo>
                <a:lnTo>
                  <a:pt x="1304" y="175"/>
                </a:lnTo>
                <a:lnTo>
                  <a:pt x="1305" y="182"/>
                </a:lnTo>
                <a:lnTo>
                  <a:pt x="1307" y="184"/>
                </a:lnTo>
                <a:lnTo>
                  <a:pt x="1308" y="189"/>
                </a:lnTo>
                <a:lnTo>
                  <a:pt x="1311" y="193"/>
                </a:lnTo>
                <a:lnTo>
                  <a:pt x="1315" y="196"/>
                </a:lnTo>
                <a:lnTo>
                  <a:pt x="1279" y="196"/>
                </a:lnTo>
                <a:lnTo>
                  <a:pt x="1228" y="196"/>
                </a:lnTo>
                <a:lnTo>
                  <a:pt x="1229" y="194"/>
                </a:lnTo>
                <a:lnTo>
                  <a:pt x="1233" y="191"/>
                </a:lnTo>
                <a:lnTo>
                  <a:pt x="1233" y="187"/>
                </a:lnTo>
                <a:lnTo>
                  <a:pt x="1235" y="183"/>
                </a:lnTo>
                <a:lnTo>
                  <a:pt x="1233" y="179"/>
                </a:lnTo>
                <a:lnTo>
                  <a:pt x="1232" y="172"/>
                </a:lnTo>
                <a:lnTo>
                  <a:pt x="1221" y="139"/>
                </a:lnTo>
                <a:lnTo>
                  <a:pt x="1167" y="139"/>
                </a:lnTo>
                <a:lnTo>
                  <a:pt x="1153" y="177"/>
                </a:lnTo>
                <a:lnTo>
                  <a:pt x="1153" y="179"/>
                </a:lnTo>
                <a:lnTo>
                  <a:pt x="1151" y="182"/>
                </a:lnTo>
                <a:lnTo>
                  <a:pt x="1151" y="184"/>
                </a:lnTo>
                <a:lnTo>
                  <a:pt x="1153" y="187"/>
                </a:lnTo>
                <a:lnTo>
                  <a:pt x="1153" y="190"/>
                </a:lnTo>
                <a:lnTo>
                  <a:pt x="1156" y="193"/>
                </a:lnTo>
                <a:lnTo>
                  <a:pt x="1159" y="196"/>
                </a:lnTo>
                <a:lnTo>
                  <a:pt x="1119" y="196"/>
                </a:lnTo>
                <a:lnTo>
                  <a:pt x="1120" y="194"/>
                </a:lnTo>
                <a:lnTo>
                  <a:pt x="1125" y="190"/>
                </a:lnTo>
                <a:lnTo>
                  <a:pt x="1132" y="183"/>
                </a:lnTo>
                <a:lnTo>
                  <a:pt x="1135" y="177"/>
                </a:lnTo>
                <a:lnTo>
                  <a:pt x="1137" y="172"/>
                </a:lnTo>
                <a:close/>
                <a:moveTo>
                  <a:pt x="1173" y="121"/>
                </a:moveTo>
                <a:lnTo>
                  <a:pt x="1214" y="121"/>
                </a:lnTo>
                <a:lnTo>
                  <a:pt x="1192" y="65"/>
                </a:lnTo>
                <a:lnTo>
                  <a:pt x="1173" y="12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1" name="Freeform 191">
            <a:extLst>
              <a:ext uri="{FF2B5EF4-FFF2-40B4-BE49-F238E27FC236}">
                <a16:creationId xmlns:a16="http://schemas.microsoft.com/office/drawing/2014/main" id="{379BAB83-ACE2-4B37-958A-D526B6A7621C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696400" y="4833168"/>
            <a:ext cx="301786" cy="126000"/>
          </a:xfrm>
          <a:custGeom>
            <a:avLst/>
            <a:gdLst>
              <a:gd name="T0" fmla="*/ 866 w 983"/>
              <a:gd name="T1" fmla="*/ 406 h 410"/>
              <a:gd name="T2" fmla="*/ 785 w 983"/>
              <a:gd name="T3" fmla="*/ 375 h 410"/>
              <a:gd name="T4" fmla="*/ 750 w 983"/>
              <a:gd name="T5" fmla="*/ 331 h 410"/>
              <a:gd name="T6" fmla="*/ 796 w 983"/>
              <a:gd name="T7" fmla="*/ 329 h 410"/>
              <a:gd name="T8" fmla="*/ 84 w 983"/>
              <a:gd name="T9" fmla="*/ 215 h 410"/>
              <a:gd name="T10" fmla="*/ 48 w 983"/>
              <a:gd name="T11" fmla="*/ 259 h 410"/>
              <a:gd name="T12" fmla="*/ 94 w 983"/>
              <a:gd name="T13" fmla="*/ 338 h 410"/>
              <a:gd name="T14" fmla="*/ 56 w 983"/>
              <a:gd name="T15" fmla="*/ 406 h 410"/>
              <a:gd name="T16" fmla="*/ 4 w 983"/>
              <a:gd name="T17" fmla="*/ 353 h 410"/>
              <a:gd name="T18" fmla="*/ 42 w 983"/>
              <a:gd name="T19" fmla="*/ 331 h 410"/>
              <a:gd name="T20" fmla="*/ 9 w 983"/>
              <a:gd name="T21" fmla="*/ 229 h 410"/>
              <a:gd name="T22" fmla="*/ 285 w 983"/>
              <a:gd name="T23" fmla="*/ 74 h 410"/>
              <a:gd name="T24" fmla="*/ 333 w 983"/>
              <a:gd name="T25" fmla="*/ 139 h 410"/>
              <a:gd name="T26" fmla="*/ 235 w 983"/>
              <a:gd name="T27" fmla="*/ 45 h 410"/>
              <a:gd name="T28" fmla="*/ 666 w 983"/>
              <a:gd name="T29" fmla="*/ 19 h 410"/>
              <a:gd name="T30" fmla="*/ 596 w 983"/>
              <a:gd name="T31" fmla="*/ 136 h 410"/>
              <a:gd name="T32" fmla="*/ 534 w 983"/>
              <a:gd name="T33" fmla="*/ 193 h 410"/>
              <a:gd name="T34" fmla="*/ 574 w 983"/>
              <a:gd name="T35" fmla="*/ 7 h 410"/>
              <a:gd name="T36" fmla="*/ 433 w 983"/>
              <a:gd name="T37" fmla="*/ 47 h 410"/>
              <a:gd name="T38" fmla="*/ 406 w 983"/>
              <a:gd name="T39" fmla="*/ 122 h 410"/>
              <a:gd name="T40" fmla="*/ 456 w 983"/>
              <a:gd name="T41" fmla="*/ 142 h 410"/>
              <a:gd name="T42" fmla="*/ 456 w 983"/>
              <a:gd name="T43" fmla="*/ 53 h 410"/>
              <a:gd name="T44" fmla="*/ 494 w 983"/>
              <a:gd name="T45" fmla="*/ 26 h 410"/>
              <a:gd name="T46" fmla="*/ 491 w 983"/>
              <a:gd name="T47" fmla="*/ 172 h 410"/>
              <a:gd name="T48" fmla="*/ 384 w 983"/>
              <a:gd name="T49" fmla="*/ 176 h 410"/>
              <a:gd name="T50" fmla="*/ 377 w 983"/>
              <a:gd name="T51" fmla="*/ 33 h 410"/>
              <a:gd name="T52" fmla="*/ 161 w 983"/>
              <a:gd name="T53" fmla="*/ 118 h 410"/>
              <a:gd name="T54" fmla="*/ 203 w 983"/>
              <a:gd name="T55" fmla="*/ 4 h 410"/>
              <a:gd name="T56" fmla="*/ 196 w 983"/>
              <a:gd name="T57" fmla="*/ 191 h 410"/>
              <a:gd name="T58" fmla="*/ 142 w 983"/>
              <a:gd name="T59" fmla="*/ 193 h 410"/>
              <a:gd name="T60" fmla="*/ 139 w 983"/>
              <a:gd name="T61" fmla="*/ 7 h 410"/>
              <a:gd name="T62" fmla="*/ 89 w 983"/>
              <a:gd name="T63" fmla="*/ 38 h 410"/>
              <a:gd name="T64" fmla="*/ 49 w 983"/>
              <a:gd name="T65" fmla="*/ 59 h 410"/>
              <a:gd name="T66" fmla="*/ 96 w 983"/>
              <a:gd name="T67" fmla="*/ 149 h 410"/>
              <a:gd name="T68" fmla="*/ 28 w 983"/>
              <a:gd name="T69" fmla="*/ 197 h 410"/>
              <a:gd name="T70" fmla="*/ 19 w 983"/>
              <a:gd name="T71" fmla="*/ 145 h 410"/>
              <a:gd name="T72" fmla="*/ 25 w 983"/>
              <a:gd name="T73" fmla="*/ 102 h 410"/>
              <a:gd name="T74" fmla="*/ 16 w 983"/>
              <a:gd name="T75" fmla="*/ 11 h 410"/>
              <a:gd name="T76" fmla="*/ 382 w 983"/>
              <a:gd name="T77" fmla="*/ 306 h 410"/>
              <a:gd name="T78" fmla="*/ 322 w 983"/>
              <a:gd name="T79" fmla="*/ 365 h 410"/>
              <a:gd name="T80" fmla="*/ 251 w 983"/>
              <a:gd name="T81" fmla="*/ 404 h 410"/>
              <a:gd name="T82" fmla="*/ 295 w 983"/>
              <a:gd name="T83" fmla="*/ 222 h 410"/>
              <a:gd name="T84" fmla="*/ 591 w 983"/>
              <a:gd name="T85" fmla="*/ 214 h 410"/>
              <a:gd name="T86" fmla="*/ 721 w 983"/>
              <a:gd name="T87" fmla="*/ 215 h 410"/>
              <a:gd name="T88" fmla="*/ 686 w 983"/>
              <a:gd name="T89" fmla="*/ 404 h 410"/>
              <a:gd name="T90" fmla="*/ 647 w 983"/>
              <a:gd name="T91" fmla="*/ 355 h 410"/>
              <a:gd name="T92" fmla="*/ 603 w 983"/>
              <a:gd name="T93" fmla="*/ 406 h 410"/>
              <a:gd name="T94" fmla="*/ 973 w 983"/>
              <a:gd name="T95" fmla="*/ 214 h 410"/>
              <a:gd name="T96" fmla="*/ 945 w 983"/>
              <a:gd name="T97" fmla="*/ 262 h 410"/>
              <a:gd name="T98" fmla="*/ 899 w 983"/>
              <a:gd name="T99" fmla="*/ 396 h 410"/>
              <a:gd name="T100" fmla="*/ 861 w 983"/>
              <a:gd name="T101" fmla="*/ 224 h 410"/>
              <a:gd name="T102" fmla="*/ 159 w 983"/>
              <a:gd name="T103" fmla="*/ 329 h 410"/>
              <a:gd name="T104" fmla="*/ 200 w 983"/>
              <a:gd name="T105" fmla="*/ 217 h 410"/>
              <a:gd name="T106" fmla="*/ 192 w 983"/>
              <a:gd name="T107" fmla="*/ 401 h 410"/>
              <a:gd name="T108" fmla="*/ 138 w 983"/>
              <a:gd name="T109" fmla="*/ 403 h 410"/>
              <a:gd name="T110" fmla="*/ 135 w 983"/>
              <a:gd name="T111" fmla="*/ 218 h 410"/>
              <a:gd name="T112" fmla="*/ 440 w 983"/>
              <a:gd name="T113" fmla="*/ 290 h 410"/>
              <a:gd name="T114" fmla="*/ 471 w 983"/>
              <a:gd name="T115" fmla="*/ 362 h 410"/>
              <a:gd name="T116" fmla="*/ 505 w 983"/>
              <a:gd name="T117" fmla="*/ 287 h 410"/>
              <a:gd name="T118" fmla="*/ 507 w 983"/>
              <a:gd name="T119" fmla="*/ 218 h 410"/>
              <a:gd name="T120" fmla="*/ 546 w 983"/>
              <a:gd name="T121" fmla="*/ 348 h 410"/>
              <a:gd name="T122" fmla="*/ 453 w 983"/>
              <a:gd name="T123" fmla="*/ 407 h 410"/>
              <a:gd name="T124" fmla="*/ 402 w 983"/>
              <a:gd name="T125" fmla="*/ 267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83" h="410">
                <a:moveTo>
                  <a:pt x="791" y="214"/>
                </a:moveTo>
                <a:lnTo>
                  <a:pt x="823" y="214"/>
                </a:lnTo>
                <a:lnTo>
                  <a:pt x="832" y="214"/>
                </a:lnTo>
                <a:lnTo>
                  <a:pt x="837" y="215"/>
                </a:lnTo>
                <a:lnTo>
                  <a:pt x="839" y="217"/>
                </a:lnTo>
                <a:lnTo>
                  <a:pt x="839" y="218"/>
                </a:lnTo>
                <a:lnTo>
                  <a:pt x="840" y="222"/>
                </a:lnTo>
                <a:lnTo>
                  <a:pt x="847" y="260"/>
                </a:lnTo>
                <a:lnTo>
                  <a:pt x="873" y="396"/>
                </a:lnTo>
                <a:lnTo>
                  <a:pt x="874" y="400"/>
                </a:lnTo>
                <a:lnTo>
                  <a:pt x="873" y="401"/>
                </a:lnTo>
                <a:lnTo>
                  <a:pt x="873" y="403"/>
                </a:lnTo>
                <a:lnTo>
                  <a:pt x="870" y="404"/>
                </a:lnTo>
                <a:lnTo>
                  <a:pt x="866" y="406"/>
                </a:lnTo>
                <a:lnTo>
                  <a:pt x="840" y="406"/>
                </a:lnTo>
                <a:lnTo>
                  <a:pt x="834" y="406"/>
                </a:lnTo>
                <a:lnTo>
                  <a:pt x="832" y="404"/>
                </a:lnTo>
                <a:lnTo>
                  <a:pt x="830" y="403"/>
                </a:lnTo>
                <a:lnTo>
                  <a:pt x="829" y="401"/>
                </a:lnTo>
                <a:lnTo>
                  <a:pt x="827" y="387"/>
                </a:lnTo>
                <a:lnTo>
                  <a:pt x="826" y="379"/>
                </a:lnTo>
                <a:lnTo>
                  <a:pt x="825" y="376"/>
                </a:lnTo>
                <a:lnTo>
                  <a:pt x="823" y="375"/>
                </a:lnTo>
                <a:lnTo>
                  <a:pt x="822" y="375"/>
                </a:lnTo>
                <a:lnTo>
                  <a:pt x="819" y="373"/>
                </a:lnTo>
                <a:lnTo>
                  <a:pt x="805" y="373"/>
                </a:lnTo>
                <a:lnTo>
                  <a:pt x="788" y="375"/>
                </a:lnTo>
                <a:lnTo>
                  <a:pt x="785" y="375"/>
                </a:lnTo>
                <a:lnTo>
                  <a:pt x="784" y="376"/>
                </a:lnTo>
                <a:lnTo>
                  <a:pt x="782" y="380"/>
                </a:lnTo>
                <a:lnTo>
                  <a:pt x="777" y="401"/>
                </a:lnTo>
                <a:lnTo>
                  <a:pt x="777" y="403"/>
                </a:lnTo>
                <a:lnTo>
                  <a:pt x="775" y="404"/>
                </a:lnTo>
                <a:lnTo>
                  <a:pt x="771" y="406"/>
                </a:lnTo>
                <a:lnTo>
                  <a:pt x="767" y="406"/>
                </a:lnTo>
                <a:lnTo>
                  <a:pt x="744" y="406"/>
                </a:lnTo>
                <a:lnTo>
                  <a:pt x="740" y="406"/>
                </a:lnTo>
                <a:lnTo>
                  <a:pt x="737" y="404"/>
                </a:lnTo>
                <a:lnTo>
                  <a:pt x="737" y="401"/>
                </a:lnTo>
                <a:lnTo>
                  <a:pt x="737" y="397"/>
                </a:lnTo>
                <a:lnTo>
                  <a:pt x="741" y="373"/>
                </a:lnTo>
                <a:lnTo>
                  <a:pt x="750" y="331"/>
                </a:lnTo>
                <a:lnTo>
                  <a:pt x="765" y="252"/>
                </a:lnTo>
                <a:lnTo>
                  <a:pt x="769" y="229"/>
                </a:lnTo>
                <a:lnTo>
                  <a:pt x="771" y="222"/>
                </a:lnTo>
                <a:lnTo>
                  <a:pt x="774" y="218"/>
                </a:lnTo>
                <a:lnTo>
                  <a:pt x="777" y="215"/>
                </a:lnTo>
                <a:lnTo>
                  <a:pt x="779" y="214"/>
                </a:lnTo>
                <a:lnTo>
                  <a:pt x="791" y="214"/>
                </a:lnTo>
                <a:close/>
                <a:moveTo>
                  <a:pt x="805" y="273"/>
                </a:moveTo>
                <a:lnTo>
                  <a:pt x="799" y="297"/>
                </a:lnTo>
                <a:lnTo>
                  <a:pt x="793" y="322"/>
                </a:lnTo>
                <a:lnTo>
                  <a:pt x="793" y="325"/>
                </a:lnTo>
                <a:lnTo>
                  <a:pt x="793" y="328"/>
                </a:lnTo>
                <a:lnTo>
                  <a:pt x="795" y="329"/>
                </a:lnTo>
                <a:lnTo>
                  <a:pt x="796" y="329"/>
                </a:lnTo>
                <a:lnTo>
                  <a:pt x="815" y="329"/>
                </a:lnTo>
                <a:lnTo>
                  <a:pt x="819" y="329"/>
                </a:lnTo>
                <a:lnTo>
                  <a:pt x="820" y="328"/>
                </a:lnTo>
                <a:lnTo>
                  <a:pt x="820" y="325"/>
                </a:lnTo>
                <a:lnTo>
                  <a:pt x="819" y="322"/>
                </a:lnTo>
                <a:lnTo>
                  <a:pt x="815" y="297"/>
                </a:lnTo>
                <a:lnTo>
                  <a:pt x="810" y="286"/>
                </a:lnTo>
                <a:lnTo>
                  <a:pt x="808" y="273"/>
                </a:lnTo>
                <a:lnTo>
                  <a:pt x="805" y="273"/>
                </a:lnTo>
                <a:close/>
                <a:moveTo>
                  <a:pt x="56" y="212"/>
                </a:moveTo>
                <a:lnTo>
                  <a:pt x="64" y="212"/>
                </a:lnTo>
                <a:lnTo>
                  <a:pt x="73" y="214"/>
                </a:lnTo>
                <a:lnTo>
                  <a:pt x="80" y="214"/>
                </a:lnTo>
                <a:lnTo>
                  <a:pt x="84" y="215"/>
                </a:lnTo>
                <a:lnTo>
                  <a:pt x="86" y="217"/>
                </a:lnTo>
                <a:lnTo>
                  <a:pt x="87" y="218"/>
                </a:lnTo>
                <a:lnTo>
                  <a:pt x="87" y="222"/>
                </a:lnTo>
                <a:lnTo>
                  <a:pt x="87" y="249"/>
                </a:lnTo>
                <a:lnTo>
                  <a:pt x="87" y="255"/>
                </a:lnTo>
                <a:lnTo>
                  <a:pt x="86" y="259"/>
                </a:lnTo>
                <a:lnTo>
                  <a:pt x="84" y="259"/>
                </a:lnTo>
                <a:lnTo>
                  <a:pt x="83" y="259"/>
                </a:lnTo>
                <a:lnTo>
                  <a:pt x="77" y="259"/>
                </a:lnTo>
                <a:lnTo>
                  <a:pt x="57" y="258"/>
                </a:lnTo>
                <a:lnTo>
                  <a:pt x="53" y="258"/>
                </a:lnTo>
                <a:lnTo>
                  <a:pt x="50" y="258"/>
                </a:lnTo>
                <a:lnTo>
                  <a:pt x="49" y="258"/>
                </a:lnTo>
                <a:lnTo>
                  <a:pt x="48" y="259"/>
                </a:lnTo>
                <a:lnTo>
                  <a:pt x="46" y="263"/>
                </a:lnTo>
                <a:lnTo>
                  <a:pt x="46" y="267"/>
                </a:lnTo>
                <a:lnTo>
                  <a:pt x="48" y="270"/>
                </a:lnTo>
                <a:lnTo>
                  <a:pt x="49" y="274"/>
                </a:lnTo>
                <a:lnTo>
                  <a:pt x="53" y="277"/>
                </a:lnTo>
                <a:lnTo>
                  <a:pt x="60" y="286"/>
                </a:lnTo>
                <a:lnTo>
                  <a:pt x="70" y="294"/>
                </a:lnTo>
                <a:lnTo>
                  <a:pt x="74" y="298"/>
                </a:lnTo>
                <a:lnTo>
                  <a:pt x="79" y="303"/>
                </a:lnTo>
                <a:lnTo>
                  <a:pt x="83" y="308"/>
                </a:lnTo>
                <a:lnTo>
                  <a:pt x="87" y="315"/>
                </a:lnTo>
                <a:lnTo>
                  <a:pt x="90" y="321"/>
                </a:lnTo>
                <a:lnTo>
                  <a:pt x="93" y="329"/>
                </a:lnTo>
                <a:lnTo>
                  <a:pt x="94" y="338"/>
                </a:lnTo>
                <a:lnTo>
                  <a:pt x="94" y="346"/>
                </a:lnTo>
                <a:lnTo>
                  <a:pt x="94" y="353"/>
                </a:lnTo>
                <a:lnTo>
                  <a:pt x="94" y="360"/>
                </a:lnTo>
                <a:lnTo>
                  <a:pt x="93" y="366"/>
                </a:lnTo>
                <a:lnTo>
                  <a:pt x="91" y="373"/>
                </a:lnTo>
                <a:lnTo>
                  <a:pt x="89" y="377"/>
                </a:lnTo>
                <a:lnTo>
                  <a:pt x="87" y="383"/>
                </a:lnTo>
                <a:lnTo>
                  <a:pt x="83" y="387"/>
                </a:lnTo>
                <a:lnTo>
                  <a:pt x="80" y="392"/>
                </a:lnTo>
                <a:lnTo>
                  <a:pt x="76" y="396"/>
                </a:lnTo>
                <a:lnTo>
                  <a:pt x="72" y="399"/>
                </a:lnTo>
                <a:lnTo>
                  <a:pt x="67" y="401"/>
                </a:lnTo>
                <a:lnTo>
                  <a:pt x="62" y="403"/>
                </a:lnTo>
                <a:lnTo>
                  <a:pt x="56" y="406"/>
                </a:lnTo>
                <a:lnTo>
                  <a:pt x="50" y="407"/>
                </a:lnTo>
                <a:lnTo>
                  <a:pt x="36" y="408"/>
                </a:lnTo>
                <a:lnTo>
                  <a:pt x="26" y="408"/>
                </a:lnTo>
                <a:lnTo>
                  <a:pt x="19" y="407"/>
                </a:lnTo>
                <a:lnTo>
                  <a:pt x="8" y="406"/>
                </a:lnTo>
                <a:lnTo>
                  <a:pt x="4" y="404"/>
                </a:lnTo>
                <a:lnTo>
                  <a:pt x="1" y="403"/>
                </a:lnTo>
                <a:lnTo>
                  <a:pt x="0" y="399"/>
                </a:lnTo>
                <a:lnTo>
                  <a:pt x="0" y="394"/>
                </a:lnTo>
                <a:lnTo>
                  <a:pt x="0" y="377"/>
                </a:lnTo>
                <a:lnTo>
                  <a:pt x="1" y="358"/>
                </a:lnTo>
                <a:lnTo>
                  <a:pt x="1" y="356"/>
                </a:lnTo>
                <a:lnTo>
                  <a:pt x="2" y="355"/>
                </a:lnTo>
                <a:lnTo>
                  <a:pt x="4" y="353"/>
                </a:lnTo>
                <a:lnTo>
                  <a:pt x="5" y="353"/>
                </a:lnTo>
                <a:lnTo>
                  <a:pt x="19" y="356"/>
                </a:lnTo>
                <a:lnTo>
                  <a:pt x="29" y="358"/>
                </a:lnTo>
                <a:lnTo>
                  <a:pt x="36" y="359"/>
                </a:lnTo>
                <a:lnTo>
                  <a:pt x="40" y="358"/>
                </a:lnTo>
                <a:lnTo>
                  <a:pt x="45" y="356"/>
                </a:lnTo>
                <a:lnTo>
                  <a:pt x="46" y="355"/>
                </a:lnTo>
                <a:lnTo>
                  <a:pt x="49" y="353"/>
                </a:lnTo>
                <a:lnTo>
                  <a:pt x="49" y="351"/>
                </a:lnTo>
                <a:lnTo>
                  <a:pt x="49" y="348"/>
                </a:lnTo>
                <a:lnTo>
                  <a:pt x="49" y="344"/>
                </a:lnTo>
                <a:lnTo>
                  <a:pt x="48" y="339"/>
                </a:lnTo>
                <a:lnTo>
                  <a:pt x="45" y="335"/>
                </a:lnTo>
                <a:lnTo>
                  <a:pt x="42" y="331"/>
                </a:lnTo>
                <a:lnTo>
                  <a:pt x="33" y="322"/>
                </a:lnTo>
                <a:lnTo>
                  <a:pt x="25" y="314"/>
                </a:lnTo>
                <a:lnTo>
                  <a:pt x="16" y="304"/>
                </a:lnTo>
                <a:lnTo>
                  <a:pt x="12" y="298"/>
                </a:lnTo>
                <a:lnTo>
                  <a:pt x="8" y="293"/>
                </a:lnTo>
                <a:lnTo>
                  <a:pt x="5" y="286"/>
                </a:lnTo>
                <a:lnTo>
                  <a:pt x="2" y="279"/>
                </a:lnTo>
                <a:lnTo>
                  <a:pt x="1" y="270"/>
                </a:lnTo>
                <a:lnTo>
                  <a:pt x="0" y="262"/>
                </a:lnTo>
                <a:lnTo>
                  <a:pt x="1" y="255"/>
                </a:lnTo>
                <a:lnTo>
                  <a:pt x="1" y="249"/>
                </a:lnTo>
                <a:lnTo>
                  <a:pt x="2" y="243"/>
                </a:lnTo>
                <a:lnTo>
                  <a:pt x="5" y="239"/>
                </a:lnTo>
                <a:lnTo>
                  <a:pt x="9" y="229"/>
                </a:lnTo>
                <a:lnTo>
                  <a:pt x="12" y="227"/>
                </a:lnTo>
                <a:lnTo>
                  <a:pt x="16" y="224"/>
                </a:lnTo>
                <a:lnTo>
                  <a:pt x="21" y="221"/>
                </a:lnTo>
                <a:lnTo>
                  <a:pt x="25" y="218"/>
                </a:lnTo>
                <a:lnTo>
                  <a:pt x="33" y="215"/>
                </a:lnTo>
                <a:lnTo>
                  <a:pt x="39" y="214"/>
                </a:lnTo>
                <a:lnTo>
                  <a:pt x="45" y="212"/>
                </a:lnTo>
                <a:lnTo>
                  <a:pt x="56" y="212"/>
                </a:lnTo>
                <a:close/>
                <a:moveTo>
                  <a:pt x="261" y="4"/>
                </a:moveTo>
                <a:lnTo>
                  <a:pt x="265" y="4"/>
                </a:lnTo>
                <a:lnTo>
                  <a:pt x="268" y="4"/>
                </a:lnTo>
                <a:lnTo>
                  <a:pt x="269" y="5"/>
                </a:lnTo>
                <a:lnTo>
                  <a:pt x="271" y="9"/>
                </a:lnTo>
                <a:lnTo>
                  <a:pt x="285" y="74"/>
                </a:lnTo>
                <a:lnTo>
                  <a:pt x="295" y="117"/>
                </a:lnTo>
                <a:lnTo>
                  <a:pt x="299" y="95"/>
                </a:lnTo>
                <a:lnTo>
                  <a:pt x="305" y="63"/>
                </a:lnTo>
                <a:lnTo>
                  <a:pt x="313" y="14"/>
                </a:lnTo>
                <a:lnTo>
                  <a:pt x="315" y="5"/>
                </a:lnTo>
                <a:lnTo>
                  <a:pt x="317" y="4"/>
                </a:lnTo>
                <a:lnTo>
                  <a:pt x="322" y="4"/>
                </a:lnTo>
                <a:lnTo>
                  <a:pt x="344" y="4"/>
                </a:lnTo>
                <a:lnTo>
                  <a:pt x="350" y="4"/>
                </a:lnTo>
                <a:lnTo>
                  <a:pt x="354" y="4"/>
                </a:lnTo>
                <a:lnTo>
                  <a:pt x="357" y="5"/>
                </a:lnTo>
                <a:lnTo>
                  <a:pt x="357" y="9"/>
                </a:lnTo>
                <a:lnTo>
                  <a:pt x="343" y="90"/>
                </a:lnTo>
                <a:lnTo>
                  <a:pt x="333" y="139"/>
                </a:lnTo>
                <a:lnTo>
                  <a:pt x="323" y="188"/>
                </a:lnTo>
                <a:lnTo>
                  <a:pt x="322" y="191"/>
                </a:lnTo>
                <a:lnTo>
                  <a:pt x="320" y="194"/>
                </a:lnTo>
                <a:lnTo>
                  <a:pt x="316" y="194"/>
                </a:lnTo>
                <a:lnTo>
                  <a:pt x="312" y="196"/>
                </a:lnTo>
                <a:lnTo>
                  <a:pt x="276" y="194"/>
                </a:lnTo>
                <a:lnTo>
                  <a:pt x="272" y="194"/>
                </a:lnTo>
                <a:lnTo>
                  <a:pt x="269" y="193"/>
                </a:lnTo>
                <a:lnTo>
                  <a:pt x="268" y="191"/>
                </a:lnTo>
                <a:lnTo>
                  <a:pt x="267" y="190"/>
                </a:lnTo>
                <a:lnTo>
                  <a:pt x="258" y="153"/>
                </a:lnTo>
                <a:lnTo>
                  <a:pt x="250" y="118"/>
                </a:lnTo>
                <a:lnTo>
                  <a:pt x="240" y="67"/>
                </a:lnTo>
                <a:lnTo>
                  <a:pt x="235" y="45"/>
                </a:lnTo>
                <a:lnTo>
                  <a:pt x="231" y="14"/>
                </a:lnTo>
                <a:lnTo>
                  <a:pt x="231" y="8"/>
                </a:lnTo>
                <a:lnTo>
                  <a:pt x="231" y="5"/>
                </a:lnTo>
                <a:lnTo>
                  <a:pt x="233" y="5"/>
                </a:lnTo>
                <a:lnTo>
                  <a:pt x="234" y="4"/>
                </a:lnTo>
                <a:lnTo>
                  <a:pt x="238" y="4"/>
                </a:lnTo>
                <a:lnTo>
                  <a:pt x="261" y="4"/>
                </a:lnTo>
                <a:close/>
                <a:moveTo>
                  <a:pt x="655" y="2"/>
                </a:moveTo>
                <a:lnTo>
                  <a:pt x="661" y="4"/>
                </a:lnTo>
                <a:lnTo>
                  <a:pt x="663" y="4"/>
                </a:lnTo>
                <a:lnTo>
                  <a:pt x="665" y="5"/>
                </a:lnTo>
                <a:lnTo>
                  <a:pt x="666" y="7"/>
                </a:lnTo>
                <a:lnTo>
                  <a:pt x="666" y="9"/>
                </a:lnTo>
                <a:lnTo>
                  <a:pt x="666" y="19"/>
                </a:lnTo>
                <a:lnTo>
                  <a:pt x="666" y="100"/>
                </a:lnTo>
                <a:lnTo>
                  <a:pt x="666" y="186"/>
                </a:lnTo>
                <a:lnTo>
                  <a:pt x="666" y="190"/>
                </a:lnTo>
                <a:lnTo>
                  <a:pt x="665" y="193"/>
                </a:lnTo>
                <a:lnTo>
                  <a:pt x="662" y="194"/>
                </a:lnTo>
                <a:lnTo>
                  <a:pt x="658" y="194"/>
                </a:lnTo>
                <a:lnTo>
                  <a:pt x="645" y="194"/>
                </a:lnTo>
                <a:lnTo>
                  <a:pt x="635" y="194"/>
                </a:lnTo>
                <a:lnTo>
                  <a:pt x="632" y="194"/>
                </a:lnTo>
                <a:lnTo>
                  <a:pt x="631" y="194"/>
                </a:lnTo>
                <a:lnTo>
                  <a:pt x="630" y="193"/>
                </a:lnTo>
                <a:lnTo>
                  <a:pt x="628" y="191"/>
                </a:lnTo>
                <a:lnTo>
                  <a:pt x="615" y="172"/>
                </a:lnTo>
                <a:lnTo>
                  <a:pt x="596" y="136"/>
                </a:lnTo>
                <a:lnTo>
                  <a:pt x="586" y="118"/>
                </a:lnTo>
                <a:lnTo>
                  <a:pt x="576" y="98"/>
                </a:lnTo>
                <a:lnTo>
                  <a:pt x="574" y="98"/>
                </a:lnTo>
                <a:lnTo>
                  <a:pt x="574" y="100"/>
                </a:lnTo>
                <a:lnTo>
                  <a:pt x="573" y="101"/>
                </a:lnTo>
                <a:lnTo>
                  <a:pt x="573" y="108"/>
                </a:lnTo>
                <a:lnTo>
                  <a:pt x="574" y="184"/>
                </a:lnTo>
                <a:lnTo>
                  <a:pt x="573" y="188"/>
                </a:lnTo>
                <a:lnTo>
                  <a:pt x="573" y="191"/>
                </a:lnTo>
                <a:lnTo>
                  <a:pt x="570" y="194"/>
                </a:lnTo>
                <a:lnTo>
                  <a:pt x="566" y="194"/>
                </a:lnTo>
                <a:lnTo>
                  <a:pt x="542" y="194"/>
                </a:lnTo>
                <a:lnTo>
                  <a:pt x="536" y="194"/>
                </a:lnTo>
                <a:lnTo>
                  <a:pt x="534" y="193"/>
                </a:lnTo>
                <a:lnTo>
                  <a:pt x="534" y="190"/>
                </a:lnTo>
                <a:lnTo>
                  <a:pt x="532" y="188"/>
                </a:lnTo>
                <a:lnTo>
                  <a:pt x="532" y="180"/>
                </a:lnTo>
                <a:lnTo>
                  <a:pt x="531" y="15"/>
                </a:lnTo>
                <a:lnTo>
                  <a:pt x="531" y="11"/>
                </a:lnTo>
                <a:lnTo>
                  <a:pt x="531" y="8"/>
                </a:lnTo>
                <a:lnTo>
                  <a:pt x="532" y="7"/>
                </a:lnTo>
                <a:lnTo>
                  <a:pt x="535" y="4"/>
                </a:lnTo>
                <a:lnTo>
                  <a:pt x="536" y="4"/>
                </a:lnTo>
                <a:lnTo>
                  <a:pt x="539" y="2"/>
                </a:lnTo>
                <a:lnTo>
                  <a:pt x="563" y="2"/>
                </a:lnTo>
                <a:lnTo>
                  <a:pt x="569" y="4"/>
                </a:lnTo>
                <a:lnTo>
                  <a:pt x="573" y="4"/>
                </a:lnTo>
                <a:lnTo>
                  <a:pt x="574" y="7"/>
                </a:lnTo>
                <a:lnTo>
                  <a:pt x="577" y="9"/>
                </a:lnTo>
                <a:lnTo>
                  <a:pt x="584" y="25"/>
                </a:lnTo>
                <a:lnTo>
                  <a:pt x="604" y="64"/>
                </a:lnTo>
                <a:lnTo>
                  <a:pt x="615" y="86"/>
                </a:lnTo>
                <a:lnTo>
                  <a:pt x="621" y="95"/>
                </a:lnTo>
                <a:lnTo>
                  <a:pt x="623" y="95"/>
                </a:lnTo>
                <a:lnTo>
                  <a:pt x="624" y="94"/>
                </a:lnTo>
                <a:lnTo>
                  <a:pt x="624" y="12"/>
                </a:lnTo>
                <a:lnTo>
                  <a:pt x="624" y="7"/>
                </a:lnTo>
                <a:lnTo>
                  <a:pt x="625" y="4"/>
                </a:lnTo>
                <a:lnTo>
                  <a:pt x="628" y="2"/>
                </a:lnTo>
                <a:lnTo>
                  <a:pt x="655" y="2"/>
                </a:lnTo>
                <a:close/>
                <a:moveTo>
                  <a:pt x="437" y="46"/>
                </a:moveTo>
                <a:lnTo>
                  <a:pt x="433" y="47"/>
                </a:lnTo>
                <a:lnTo>
                  <a:pt x="429" y="47"/>
                </a:lnTo>
                <a:lnTo>
                  <a:pt x="425" y="49"/>
                </a:lnTo>
                <a:lnTo>
                  <a:pt x="421" y="52"/>
                </a:lnTo>
                <a:lnTo>
                  <a:pt x="418" y="55"/>
                </a:lnTo>
                <a:lnTo>
                  <a:pt x="415" y="57"/>
                </a:lnTo>
                <a:lnTo>
                  <a:pt x="411" y="63"/>
                </a:lnTo>
                <a:lnTo>
                  <a:pt x="406" y="71"/>
                </a:lnTo>
                <a:lnTo>
                  <a:pt x="405" y="79"/>
                </a:lnTo>
                <a:lnTo>
                  <a:pt x="404" y="87"/>
                </a:lnTo>
                <a:lnTo>
                  <a:pt x="402" y="94"/>
                </a:lnTo>
                <a:lnTo>
                  <a:pt x="402" y="101"/>
                </a:lnTo>
                <a:lnTo>
                  <a:pt x="404" y="110"/>
                </a:lnTo>
                <a:lnTo>
                  <a:pt x="406" y="118"/>
                </a:lnTo>
                <a:lnTo>
                  <a:pt x="406" y="122"/>
                </a:lnTo>
                <a:lnTo>
                  <a:pt x="409" y="128"/>
                </a:lnTo>
                <a:lnTo>
                  <a:pt x="411" y="132"/>
                </a:lnTo>
                <a:lnTo>
                  <a:pt x="413" y="136"/>
                </a:lnTo>
                <a:lnTo>
                  <a:pt x="416" y="141"/>
                </a:lnTo>
                <a:lnTo>
                  <a:pt x="419" y="143"/>
                </a:lnTo>
                <a:lnTo>
                  <a:pt x="422" y="146"/>
                </a:lnTo>
                <a:lnTo>
                  <a:pt x="426" y="148"/>
                </a:lnTo>
                <a:lnTo>
                  <a:pt x="430" y="149"/>
                </a:lnTo>
                <a:lnTo>
                  <a:pt x="436" y="150"/>
                </a:lnTo>
                <a:lnTo>
                  <a:pt x="440" y="149"/>
                </a:lnTo>
                <a:lnTo>
                  <a:pt x="445" y="149"/>
                </a:lnTo>
                <a:lnTo>
                  <a:pt x="449" y="148"/>
                </a:lnTo>
                <a:lnTo>
                  <a:pt x="453" y="145"/>
                </a:lnTo>
                <a:lnTo>
                  <a:pt x="456" y="142"/>
                </a:lnTo>
                <a:lnTo>
                  <a:pt x="459" y="139"/>
                </a:lnTo>
                <a:lnTo>
                  <a:pt x="461" y="136"/>
                </a:lnTo>
                <a:lnTo>
                  <a:pt x="464" y="132"/>
                </a:lnTo>
                <a:lnTo>
                  <a:pt x="469" y="124"/>
                </a:lnTo>
                <a:lnTo>
                  <a:pt x="471" y="115"/>
                </a:lnTo>
                <a:lnTo>
                  <a:pt x="473" y="107"/>
                </a:lnTo>
                <a:lnTo>
                  <a:pt x="474" y="98"/>
                </a:lnTo>
                <a:lnTo>
                  <a:pt x="473" y="91"/>
                </a:lnTo>
                <a:lnTo>
                  <a:pt x="471" y="84"/>
                </a:lnTo>
                <a:lnTo>
                  <a:pt x="470" y="76"/>
                </a:lnTo>
                <a:lnTo>
                  <a:pt x="466" y="67"/>
                </a:lnTo>
                <a:lnTo>
                  <a:pt x="461" y="59"/>
                </a:lnTo>
                <a:lnTo>
                  <a:pt x="459" y="56"/>
                </a:lnTo>
                <a:lnTo>
                  <a:pt x="456" y="53"/>
                </a:lnTo>
                <a:lnTo>
                  <a:pt x="452" y="50"/>
                </a:lnTo>
                <a:lnTo>
                  <a:pt x="447" y="47"/>
                </a:lnTo>
                <a:lnTo>
                  <a:pt x="443" y="47"/>
                </a:lnTo>
                <a:lnTo>
                  <a:pt x="437" y="46"/>
                </a:lnTo>
                <a:close/>
                <a:moveTo>
                  <a:pt x="437" y="0"/>
                </a:moveTo>
                <a:lnTo>
                  <a:pt x="449" y="1"/>
                </a:lnTo>
                <a:lnTo>
                  <a:pt x="457" y="2"/>
                </a:lnTo>
                <a:lnTo>
                  <a:pt x="463" y="4"/>
                </a:lnTo>
                <a:lnTo>
                  <a:pt x="467" y="5"/>
                </a:lnTo>
                <a:lnTo>
                  <a:pt x="470" y="7"/>
                </a:lnTo>
                <a:lnTo>
                  <a:pt x="474" y="9"/>
                </a:lnTo>
                <a:lnTo>
                  <a:pt x="481" y="15"/>
                </a:lnTo>
                <a:lnTo>
                  <a:pt x="488" y="21"/>
                </a:lnTo>
                <a:lnTo>
                  <a:pt x="494" y="26"/>
                </a:lnTo>
                <a:lnTo>
                  <a:pt x="498" y="33"/>
                </a:lnTo>
                <a:lnTo>
                  <a:pt x="502" y="42"/>
                </a:lnTo>
                <a:lnTo>
                  <a:pt x="507" y="49"/>
                </a:lnTo>
                <a:lnTo>
                  <a:pt x="510" y="57"/>
                </a:lnTo>
                <a:lnTo>
                  <a:pt x="512" y="66"/>
                </a:lnTo>
                <a:lnTo>
                  <a:pt x="515" y="83"/>
                </a:lnTo>
                <a:lnTo>
                  <a:pt x="517" y="98"/>
                </a:lnTo>
                <a:lnTo>
                  <a:pt x="515" y="114"/>
                </a:lnTo>
                <a:lnTo>
                  <a:pt x="512" y="129"/>
                </a:lnTo>
                <a:lnTo>
                  <a:pt x="511" y="136"/>
                </a:lnTo>
                <a:lnTo>
                  <a:pt x="508" y="145"/>
                </a:lnTo>
                <a:lnTo>
                  <a:pt x="504" y="153"/>
                </a:lnTo>
                <a:lnTo>
                  <a:pt x="498" y="162"/>
                </a:lnTo>
                <a:lnTo>
                  <a:pt x="491" y="172"/>
                </a:lnTo>
                <a:lnTo>
                  <a:pt x="484" y="179"/>
                </a:lnTo>
                <a:lnTo>
                  <a:pt x="477" y="186"/>
                </a:lnTo>
                <a:lnTo>
                  <a:pt x="469" y="191"/>
                </a:lnTo>
                <a:lnTo>
                  <a:pt x="461" y="194"/>
                </a:lnTo>
                <a:lnTo>
                  <a:pt x="454" y="196"/>
                </a:lnTo>
                <a:lnTo>
                  <a:pt x="446" y="197"/>
                </a:lnTo>
                <a:lnTo>
                  <a:pt x="440" y="198"/>
                </a:lnTo>
                <a:lnTo>
                  <a:pt x="428" y="197"/>
                </a:lnTo>
                <a:lnTo>
                  <a:pt x="422" y="197"/>
                </a:lnTo>
                <a:lnTo>
                  <a:pt x="416" y="196"/>
                </a:lnTo>
                <a:lnTo>
                  <a:pt x="408" y="191"/>
                </a:lnTo>
                <a:lnTo>
                  <a:pt x="398" y="187"/>
                </a:lnTo>
                <a:lnTo>
                  <a:pt x="391" y="181"/>
                </a:lnTo>
                <a:lnTo>
                  <a:pt x="384" y="176"/>
                </a:lnTo>
                <a:lnTo>
                  <a:pt x="378" y="169"/>
                </a:lnTo>
                <a:lnTo>
                  <a:pt x="374" y="162"/>
                </a:lnTo>
                <a:lnTo>
                  <a:pt x="367" y="145"/>
                </a:lnTo>
                <a:lnTo>
                  <a:pt x="364" y="138"/>
                </a:lnTo>
                <a:lnTo>
                  <a:pt x="361" y="129"/>
                </a:lnTo>
                <a:lnTo>
                  <a:pt x="360" y="112"/>
                </a:lnTo>
                <a:lnTo>
                  <a:pt x="358" y="98"/>
                </a:lnTo>
                <a:lnTo>
                  <a:pt x="360" y="81"/>
                </a:lnTo>
                <a:lnTo>
                  <a:pt x="361" y="73"/>
                </a:lnTo>
                <a:lnTo>
                  <a:pt x="363" y="64"/>
                </a:lnTo>
                <a:lnTo>
                  <a:pt x="365" y="56"/>
                </a:lnTo>
                <a:lnTo>
                  <a:pt x="370" y="47"/>
                </a:lnTo>
                <a:lnTo>
                  <a:pt x="372" y="40"/>
                </a:lnTo>
                <a:lnTo>
                  <a:pt x="377" y="33"/>
                </a:lnTo>
                <a:lnTo>
                  <a:pt x="382" y="26"/>
                </a:lnTo>
                <a:lnTo>
                  <a:pt x="388" y="19"/>
                </a:lnTo>
                <a:lnTo>
                  <a:pt x="395" y="14"/>
                </a:lnTo>
                <a:lnTo>
                  <a:pt x="402" y="9"/>
                </a:lnTo>
                <a:lnTo>
                  <a:pt x="409" y="5"/>
                </a:lnTo>
                <a:lnTo>
                  <a:pt x="419" y="2"/>
                </a:lnTo>
                <a:lnTo>
                  <a:pt x="428" y="1"/>
                </a:lnTo>
                <a:lnTo>
                  <a:pt x="437" y="0"/>
                </a:lnTo>
                <a:close/>
                <a:moveTo>
                  <a:pt x="172" y="63"/>
                </a:moveTo>
                <a:lnTo>
                  <a:pt x="166" y="87"/>
                </a:lnTo>
                <a:lnTo>
                  <a:pt x="161" y="111"/>
                </a:lnTo>
                <a:lnTo>
                  <a:pt x="159" y="115"/>
                </a:lnTo>
                <a:lnTo>
                  <a:pt x="161" y="117"/>
                </a:lnTo>
                <a:lnTo>
                  <a:pt x="161" y="118"/>
                </a:lnTo>
                <a:lnTo>
                  <a:pt x="163" y="119"/>
                </a:lnTo>
                <a:lnTo>
                  <a:pt x="182" y="119"/>
                </a:lnTo>
                <a:lnTo>
                  <a:pt x="185" y="118"/>
                </a:lnTo>
                <a:lnTo>
                  <a:pt x="186" y="117"/>
                </a:lnTo>
                <a:lnTo>
                  <a:pt x="186" y="115"/>
                </a:lnTo>
                <a:lnTo>
                  <a:pt x="186" y="112"/>
                </a:lnTo>
                <a:lnTo>
                  <a:pt x="180" y="87"/>
                </a:lnTo>
                <a:lnTo>
                  <a:pt x="178" y="74"/>
                </a:lnTo>
                <a:lnTo>
                  <a:pt x="173" y="63"/>
                </a:lnTo>
                <a:lnTo>
                  <a:pt x="172" y="63"/>
                </a:lnTo>
                <a:close/>
                <a:moveTo>
                  <a:pt x="158" y="2"/>
                </a:moveTo>
                <a:lnTo>
                  <a:pt x="190" y="2"/>
                </a:lnTo>
                <a:lnTo>
                  <a:pt x="199" y="2"/>
                </a:lnTo>
                <a:lnTo>
                  <a:pt x="203" y="4"/>
                </a:lnTo>
                <a:lnTo>
                  <a:pt x="204" y="5"/>
                </a:lnTo>
                <a:lnTo>
                  <a:pt x="206" y="7"/>
                </a:lnTo>
                <a:lnTo>
                  <a:pt x="207" y="12"/>
                </a:lnTo>
                <a:lnTo>
                  <a:pt x="214" y="49"/>
                </a:lnTo>
                <a:lnTo>
                  <a:pt x="240" y="184"/>
                </a:lnTo>
                <a:lnTo>
                  <a:pt x="240" y="188"/>
                </a:lnTo>
                <a:lnTo>
                  <a:pt x="240" y="190"/>
                </a:lnTo>
                <a:lnTo>
                  <a:pt x="238" y="191"/>
                </a:lnTo>
                <a:lnTo>
                  <a:pt x="237" y="193"/>
                </a:lnTo>
                <a:lnTo>
                  <a:pt x="233" y="194"/>
                </a:lnTo>
                <a:lnTo>
                  <a:pt x="207" y="196"/>
                </a:lnTo>
                <a:lnTo>
                  <a:pt x="199" y="194"/>
                </a:lnTo>
                <a:lnTo>
                  <a:pt x="197" y="194"/>
                </a:lnTo>
                <a:lnTo>
                  <a:pt x="196" y="191"/>
                </a:lnTo>
                <a:lnTo>
                  <a:pt x="194" y="177"/>
                </a:lnTo>
                <a:lnTo>
                  <a:pt x="193" y="169"/>
                </a:lnTo>
                <a:lnTo>
                  <a:pt x="192" y="166"/>
                </a:lnTo>
                <a:lnTo>
                  <a:pt x="190" y="165"/>
                </a:lnTo>
                <a:lnTo>
                  <a:pt x="189" y="163"/>
                </a:lnTo>
                <a:lnTo>
                  <a:pt x="186" y="163"/>
                </a:lnTo>
                <a:lnTo>
                  <a:pt x="172" y="163"/>
                </a:lnTo>
                <a:lnTo>
                  <a:pt x="153" y="163"/>
                </a:lnTo>
                <a:lnTo>
                  <a:pt x="152" y="163"/>
                </a:lnTo>
                <a:lnTo>
                  <a:pt x="151" y="165"/>
                </a:lnTo>
                <a:lnTo>
                  <a:pt x="148" y="169"/>
                </a:lnTo>
                <a:lnTo>
                  <a:pt x="146" y="177"/>
                </a:lnTo>
                <a:lnTo>
                  <a:pt x="144" y="190"/>
                </a:lnTo>
                <a:lnTo>
                  <a:pt x="142" y="193"/>
                </a:lnTo>
                <a:lnTo>
                  <a:pt x="141" y="193"/>
                </a:lnTo>
                <a:lnTo>
                  <a:pt x="138" y="194"/>
                </a:lnTo>
                <a:lnTo>
                  <a:pt x="132" y="194"/>
                </a:lnTo>
                <a:lnTo>
                  <a:pt x="111" y="194"/>
                </a:lnTo>
                <a:lnTo>
                  <a:pt x="105" y="194"/>
                </a:lnTo>
                <a:lnTo>
                  <a:pt x="104" y="193"/>
                </a:lnTo>
                <a:lnTo>
                  <a:pt x="103" y="190"/>
                </a:lnTo>
                <a:lnTo>
                  <a:pt x="103" y="187"/>
                </a:lnTo>
                <a:lnTo>
                  <a:pt x="108" y="163"/>
                </a:lnTo>
                <a:lnTo>
                  <a:pt x="117" y="119"/>
                </a:lnTo>
                <a:lnTo>
                  <a:pt x="132" y="40"/>
                </a:lnTo>
                <a:lnTo>
                  <a:pt x="137" y="18"/>
                </a:lnTo>
                <a:lnTo>
                  <a:pt x="138" y="11"/>
                </a:lnTo>
                <a:lnTo>
                  <a:pt x="139" y="7"/>
                </a:lnTo>
                <a:lnTo>
                  <a:pt x="142" y="4"/>
                </a:lnTo>
                <a:lnTo>
                  <a:pt x="146" y="2"/>
                </a:lnTo>
                <a:lnTo>
                  <a:pt x="158" y="2"/>
                </a:lnTo>
                <a:close/>
                <a:moveTo>
                  <a:pt x="56" y="0"/>
                </a:moveTo>
                <a:lnTo>
                  <a:pt x="66" y="0"/>
                </a:lnTo>
                <a:lnTo>
                  <a:pt x="74" y="1"/>
                </a:lnTo>
                <a:lnTo>
                  <a:pt x="81" y="2"/>
                </a:lnTo>
                <a:lnTo>
                  <a:pt x="84" y="2"/>
                </a:lnTo>
                <a:lnTo>
                  <a:pt x="86" y="4"/>
                </a:lnTo>
                <a:lnTo>
                  <a:pt x="87" y="4"/>
                </a:lnTo>
                <a:lnTo>
                  <a:pt x="87" y="5"/>
                </a:lnTo>
                <a:lnTo>
                  <a:pt x="89" y="9"/>
                </a:lnTo>
                <a:lnTo>
                  <a:pt x="89" y="24"/>
                </a:lnTo>
                <a:lnTo>
                  <a:pt x="89" y="38"/>
                </a:lnTo>
                <a:lnTo>
                  <a:pt x="87" y="43"/>
                </a:lnTo>
                <a:lnTo>
                  <a:pt x="86" y="46"/>
                </a:lnTo>
                <a:lnTo>
                  <a:pt x="84" y="47"/>
                </a:lnTo>
                <a:lnTo>
                  <a:pt x="83" y="47"/>
                </a:lnTo>
                <a:lnTo>
                  <a:pt x="77" y="47"/>
                </a:lnTo>
                <a:lnTo>
                  <a:pt x="66" y="46"/>
                </a:lnTo>
                <a:lnTo>
                  <a:pt x="57" y="45"/>
                </a:lnTo>
                <a:lnTo>
                  <a:pt x="55" y="45"/>
                </a:lnTo>
                <a:lnTo>
                  <a:pt x="52" y="46"/>
                </a:lnTo>
                <a:lnTo>
                  <a:pt x="50" y="46"/>
                </a:lnTo>
                <a:lnTo>
                  <a:pt x="49" y="47"/>
                </a:lnTo>
                <a:lnTo>
                  <a:pt x="48" y="52"/>
                </a:lnTo>
                <a:lnTo>
                  <a:pt x="48" y="55"/>
                </a:lnTo>
                <a:lnTo>
                  <a:pt x="49" y="59"/>
                </a:lnTo>
                <a:lnTo>
                  <a:pt x="50" y="63"/>
                </a:lnTo>
                <a:lnTo>
                  <a:pt x="53" y="66"/>
                </a:lnTo>
                <a:lnTo>
                  <a:pt x="62" y="74"/>
                </a:lnTo>
                <a:lnTo>
                  <a:pt x="70" y="83"/>
                </a:lnTo>
                <a:lnTo>
                  <a:pt x="76" y="87"/>
                </a:lnTo>
                <a:lnTo>
                  <a:pt x="80" y="91"/>
                </a:lnTo>
                <a:lnTo>
                  <a:pt x="84" y="97"/>
                </a:lnTo>
                <a:lnTo>
                  <a:pt x="89" y="104"/>
                </a:lnTo>
                <a:lnTo>
                  <a:pt x="91" y="110"/>
                </a:lnTo>
                <a:lnTo>
                  <a:pt x="94" y="118"/>
                </a:lnTo>
                <a:lnTo>
                  <a:pt x="96" y="126"/>
                </a:lnTo>
                <a:lnTo>
                  <a:pt x="96" y="135"/>
                </a:lnTo>
                <a:lnTo>
                  <a:pt x="96" y="142"/>
                </a:lnTo>
                <a:lnTo>
                  <a:pt x="96" y="149"/>
                </a:lnTo>
                <a:lnTo>
                  <a:pt x="94" y="156"/>
                </a:lnTo>
                <a:lnTo>
                  <a:pt x="93" y="162"/>
                </a:lnTo>
                <a:lnTo>
                  <a:pt x="90" y="167"/>
                </a:lnTo>
                <a:lnTo>
                  <a:pt x="87" y="172"/>
                </a:lnTo>
                <a:lnTo>
                  <a:pt x="84" y="176"/>
                </a:lnTo>
                <a:lnTo>
                  <a:pt x="81" y="180"/>
                </a:lnTo>
                <a:lnTo>
                  <a:pt x="77" y="184"/>
                </a:lnTo>
                <a:lnTo>
                  <a:pt x="73" y="187"/>
                </a:lnTo>
                <a:lnTo>
                  <a:pt x="69" y="190"/>
                </a:lnTo>
                <a:lnTo>
                  <a:pt x="63" y="193"/>
                </a:lnTo>
                <a:lnTo>
                  <a:pt x="57" y="194"/>
                </a:lnTo>
                <a:lnTo>
                  <a:pt x="52" y="196"/>
                </a:lnTo>
                <a:lnTo>
                  <a:pt x="38" y="197"/>
                </a:lnTo>
                <a:lnTo>
                  <a:pt x="28" y="197"/>
                </a:lnTo>
                <a:lnTo>
                  <a:pt x="19" y="196"/>
                </a:lnTo>
                <a:lnTo>
                  <a:pt x="9" y="194"/>
                </a:lnTo>
                <a:lnTo>
                  <a:pt x="4" y="193"/>
                </a:lnTo>
                <a:lnTo>
                  <a:pt x="2" y="193"/>
                </a:lnTo>
                <a:lnTo>
                  <a:pt x="1" y="191"/>
                </a:lnTo>
                <a:lnTo>
                  <a:pt x="1" y="187"/>
                </a:lnTo>
                <a:lnTo>
                  <a:pt x="1" y="183"/>
                </a:lnTo>
                <a:lnTo>
                  <a:pt x="0" y="167"/>
                </a:lnTo>
                <a:lnTo>
                  <a:pt x="0" y="156"/>
                </a:lnTo>
                <a:lnTo>
                  <a:pt x="1" y="149"/>
                </a:lnTo>
                <a:lnTo>
                  <a:pt x="2" y="145"/>
                </a:lnTo>
                <a:lnTo>
                  <a:pt x="4" y="143"/>
                </a:lnTo>
                <a:lnTo>
                  <a:pt x="7" y="143"/>
                </a:lnTo>
                <a:lnTo>
                  <a:pt x="19" y="145"/>
                </a:lnTo>
                <a:lnTo>
                  <a:pt x="29" y="146"/>
                </a:lnTo>
                <a:lnTo>
                  <a:pt x="38" y="148"/>
                </a:lnTo>
                <a:lnTo>
                  <a:pt x="42" y="146"/>
                </a:lnTo>
                <a:lnTo>
                  <a:pt x="46" y="145"/>
                </a:lnTo>
                <a:lnTo>
                  <a:pt x="48" y="143"/>
                </a:lnTo>
                <a:lnTo>
                  <a:pt x="49" y="142"/>
                </a:lnTo>
                <a:lnTo>
                  <a:pt x="50" y="139"/>
                </a:lnTo>
                <a:lnTo>
                  <a:pt x="50" y="136"/>
                </a:lnTo>
                <a:lnTo>
                  <a:pt x="50" y="132"/>
                </a:lnTo>
                <a:lnTo>
                  <a:pt x="49" y="128"/>
                </a:lnTo>
                <a:lnTo>
                  <a:pt x="46" y="124"/>
                </a:lnTo>
                <a:lnTo>
                  <a:pt x="43" y="119"/>
                </a:lnTo>
                <a:lnTo>
                  <a:pt x="35" y="111"/>
                </a:lnTo>
                <a:lnTo>
                  <a:pt x="25" y="102"/>
                </a:lnTo>
                <a:lnTo>
                  <a:pt x="16" y="93"/>
                </a:lnTo>
                <a:lnTo>
                  <a:pt x="12" y="87"/>
                </a:lnTo>
                <a:lnTo>
                  <a:pt x="8" y="80"/>
                </a:lnTo>
                <a:lnTo>
                  <a:pt x="5" y="74"/>
                </a:lnTo>
                <a:lnTo>
                  <a:pt x="2" y="67"/>
                </a:lnTo>
                <a:lnTo>
                  <a:pt x="1" y="59"/>
                </a:lnTo>
                <a:lnTo>
                  <a:pt x="1" y="50"/>
                </a:lnTo>
                <a:lnTo>
                  <a:pt x="1" y="43"/>
                </a:lnTo>
                <a:lnTo>
                  <a:pt x="2" y="38"/>
                </a:lnTo>
                <a:lnTo>
                  <a:pt x="4" y="32"/>
                </a:lnTo>
                <a:lnTo>
                  <a:pt x="5" y="26"/>
                </a:lnTo>
                <a:lnTo>
                  <a:pt x="11" y="18"/>
                </a:lnTo>
                <a:lnTo>
                  <a:pt x="14" y="15"/>
                </a:lnTo>
                <a:lnTo>
                  <a:pt x="16" y="11"/>
                </a:lnTo>
                <a:lnTo>
                  <a:pt x="21" y="8"/>
                </a:lnTo>
                <a:lnTo>
                  <a:pt x="25" y="7"/>
                </a:lnTo>
                <a:lnTo>
                  <a:pt x="35" y="2"/>
                </a:lnTo>
                <a:lnTo>
                  <a:pt x="39" y="1"/>
                </a:lnTo>
                <a:lnTo>
                  <a:pt x="45" y="1"/>
                </a:lnTo>
                <a:lnTo>
                  <a:pt x="56" y="0"/>
                </a:lnTo>
                <a:close/>
                <a:moveTo>
                  <a:pt x="370" y="214"/>
                </a:moveTo>
                <a:lnTo>
                  <a:pt x="377" y="214"/>
                </a:lnTo>
                <a:lnTo>
                  <a:pt x="378" y="215"/>
                </a:lnTo>
                <a:lnTo>
                  <a:pt x="380" y="215"/>
                </a:lnTo>
                <a:lnTo>
                  <a:pt x="381" y="217"/>
                </a:lnTo>
                <a:lnTo>
                  <a:pt x="382" y="219"/>
                </a:lnTo>
                <a:lnTo>
                  <a:pt x="382" y="229"/>
                </a:lnTo>
                <a:lnTo>
                  <a:pt x="382" y="306"/>
                </a:lnTo>
                <a:lnTo>
                  <a:pt x="382" y="396"/>
                </a:lnTo>
                <a:lnTo>
                  <a:pt x="382" y="401"/>
                </a:lnTo>
                <a:lnTo>
                  <a:pt x="381" y="403"/>
                </a:lnTo>
                <a:lnTo>
                  <a:pt x="381" y="404"/>
                </a:lnTo>
                <a:lnTo>
                  <a:pt x="378" y="406"/>
                </a:lnTo>
                <a:lnTo>
                  <a:pt x="374" y="406"/>
                </a:lnTo>
                <a:lnTo>
                  <a:pt x="361" y="406"/>
                </a:lnTo>
                <a:lnTo>
                  <a:pt x="350" y="406"/>
                </a:lnTo>
                <a:lnTo>
                  <a:pt x="348" y="406"/>
                </a:lnTo>
                <a:lnTo>
                  <a:pt x="346" y="406"/>
                </a:lnTo>
                <a:lnTo>
                  <a:pt x="344" y="404"/>
                </a:lnTo>
                <a:lnTo>
                  <a:pt x="343" y="403"/>
                </a:lnTo>
                <a:lnTo>
                  <a:pt x="332" y="383"/>
                </a:lnTo>
                <a:lnTo>
                  <a:pt x="322" y="365"/>
                </a:lnTo>
                <a:lnTo>
                  <a:pt x="312" y="348"/>
                </a:lnTo>
                <a:lnTo>
                  <a:pt x="302" y="328"/>
                </a:lnTo>
                <a:lnTo>
                  <a:pt x="291" y="310"/>
                </a:lnTo>
                <a:lnTo>
                  <a:pt x="289" y="310"/>
                </a:lnTo>
                <a:lnTo>
                  <a:pt x="289" y="313"/>
                </a:lnTo>
                <a:lnTo>
                  <a:pt x="289" y="320"/>
                </a:lnTo>
                <a:lnTo>
                  <a:pt x="289" y="396"/>
                </a:lnTo>
                <a:lnTo>
                  <a:pt x="289" y="400"/>
                </a:lnTo>
                <a:lnTo>
                  <a:pt x="288" y="403"/>
                </a:lnTo>
                <a:lnTo>
                  <a:pt x="285" y="404"/>
                </a:lnTo>
                <a:lnTo>
                  <a:pt x="281" y="406"/>
                </a:lnTo>
                <a:lnTo>
                  <a:pt x="258" y="406"/>
                </a:lnTo>
                <a:lnTo>
                  <a:pt x="252" y="406"/>
                </a:lnTo>
                <a:lnTo>
                  <a:pt x="251" y="404"/>
                </a:lnTo>
                <a:lnTo>
                  <a:pt x="250" y="403"/>
                </a:lnTo>
                <a:lnTo>
                  <a:pt x="248" y="399"/>
                </a:lnTo>
                <a:lnTo>
                  <a:pt x="247" y="392"/>
                </a:lnTo>
                <a:lnTo>
                  <a:pt x="247" y="225"/>
                </a:lnTo>
                <a:lnTo>
                  <a:pt x="247" y="219"/>
                </a:lnTo>
                <a:lnTo>
                  <a:pt x="248" y="217"/>
                </a:lnTo>
                <a:lnTo>
                  <a:pt x="250" y="215"/>
                </a:lnTo>
                <a:lnTo>
                  <a:pt x="251" y="214"/>
                </a:lnTo>
                <a:lnTo>
                  <a:pt x="255" y="214"/>
                </a:lnTo>
                <a:lnTo>
                  <a:pt x="279" y="214"/>
                </a:lnTo>
                <a:lnTo>
                  <a:pt x="288" y="214"/>
                </a:lnTo>
                <a:lnTo>
                  <a:pt x="289" y="215"/>
                </a:lnTo>
                <a:lnTo>
                  <a:pt x="291" y="217"/>
                </a:lnTo>
                <a:lnTo>
                  <a:pt x="295" y="222"/>
                </a:lnTo>
                <a:lnTo>
                  <a:pt x="300" y="236"/>
                </a:lnTo>
                <a:lnTo>
                  <a:pt x="320" y="274"/>
                </a:lnTo>
                <a:lnTo>
                  <a:pt x="332" y="297"/>
                </a:lnTo>
                <a:lnTo>
                  <a:pt x="337" y="307"/>
                </a:lnTo>
                <a:lnTo>
                  <a:pt x="339" y="307"/>
                </a:lnTo>
                <a:lnTo>
                  <a:pt x="340" y="306"/>
                </a:lnTo>
                <a:lnTo>
                  <a:pt x="340" y="224"/>
                </a:lnTo>
                <a:lnTo>
                  <a:pt x="340" y="218"/>
                </a:lnTo>
                <a:lnTo>
                  <a:pt x="341" y="215"/>
                </a:lnTo>
                <a:lnTo>
                  <a:pt x="344" y="214"/>
                </a:lnTo>
                <a:lnTo>
                  <a:pt x="370" y="214"/>
                </a:lnTo>
                <a:close/>
                <a:moveTo>
                  <a:pt x="574" y="214"/>
                </a:moveTo>
                <a:lnTo>
                  <a:pt x="582" y="214"/>
                </a:lnTo>
                <a:lnTo>
                  <a:pt x="591" y="214"/>
                </a:lnTo>
                <a:lnTo>
                  <a:pt x="596" y="214"/>
                </a:lnTo>
                <a:lnTo>
                  <a:pt x="599" y="215"/>
                </a:lnTo>
                <a:lnTo>
                  <a:pt x="601" y="218"/>
                </a:lnTo>
                <a:lnTo>
                  <a:pt x="611" y="232"/>
                </a:lnTo>
                <a:lnTo>
                  <a:pt x="623" y="249"/>
                </a:lnTo>
                <a:lnTo>
                  <a:pt x="644" y="284"/>
                </a:lnTo>
                <a:lnTo>
                  <a:pt x="647" y="286"/>
                </a:lnTo>
                <a:lnTo>
                  <a:pt x="680" y="234"/>
                </a:lnTo>
                <a:lnTo>
                  <a:pt x="692" y="215"/>
                </a:lnTo>
                <a:lnTo>
                  <a:pt x="695" y="215"/>
                </a:lnTo>
                <a:lnTo>
                  <a:pt x="700" y="214"/>
                </a:lnTo>
                <a:lnTo>
                  <a:pt x="717" y="214"/>
                </a:lnTo>
                <a:lnTo>
                  <a:pt x="720" y="215"/>
                </a:lnTo>
                <a:lnTo>
                  <a:pt x="721" y="215"/>
                </a:lnTo>
                <a:lnTo>
                  <a:pt x="723" y="217"/>
                </a:lnTo>
                <a:lnTo>
                  <a:pt x="723" y="222"/>
                </a:lnTo>
                <a:lnTo>
                  <a:pt x="724" y="232"/>
                </a:lnTo>
                <a:lnTo>
                  <a:pt x="724" y="394"/>
                </a:lnTo>
                <a:lnTo>
                  <a:pt x="724" y="399"/>
                </a:lnTo>
                <a:lnTo>
                  <a:pt x="723" y="401"/>
                </a:lnTo>
                <a:lnTo>
                  <a:pt x="721" y="403"/>
                </a:lnTo>
                <a:lnTo>
                  <a:pt x="719" y="404"/>
                </a:lnTo>
                <a:lnTo>
                  <a:pt x="716" y="406"/>
                </a:lnTo>
                <a:lnTo>
                  <a:pt x="712" y="406"/>
                </a:lnTo>
                <a:lnTo>
                  <a:pt x="702" y="406"/>
                </a:lnTo>
                <a:lnTo>
                  <a:pt x="692" y="406"/>
                </a:lnTo>
                <a:lnTo>
                  <a:pt x="689" y="406"/>
                </a:lnTo>
                <a:lnTo>
                  <a:pt x="686" y="404"/>
                </a:lnTo>
                <a:lnTo>
                  <a:pt x="685" y="403"/>
                </a:lnTo>
                <a:lnTo>
                  <a:pt x="683" y="401"/>
                </a:lnTo>
                <a:lnTo>
                  <a:pt x="683" y="400"/>
                </a:lnTo>
                <a:lnTo>
                  <a:pt x="683" y="397"/>
                </a:lnTo>
                <a:lnTo>
                  <a:pt x="683" y="317"/>
                </a:lnTo>
                <a:lnTo>
                  <a:pt x="682" y="314"/>
                </a:lnTo>
                <a:lnTo>
                  <a:pt x="680" y="314"/>
                </a:lnTo>
                <a:lnTo>
                  <a:pt x="679" y="314"/>
                </a:lnTo>
                <a:lnTo>
                  <a:pt x="678" y="315"/>
                </a:lnTo>
                <a:lnTo>
                  <a:pt x="663" y="335"/>
                </a:lnTo>
                <a:lnTo>
                  <a:pt x="655" y="346"/>
                </a:lnTo>
                <a:lnTo>
                  <a:pt x="649" y="353"/>
                </a:lnTo>
                <a:lnTo>
                  <a:pt x="648" y="355"/>
                </a:lnTo>
                <a:lnTo>
                  <a:pt x="647" y="355"/>
                </a:lnTo>
                <a:lnTo>
                  <a:pt x="645" y="355"/>
                </a:lnTo>
                <a:lnTo>
                  <a:pt x="644" y="353"/>
                </a:lnTo>
                <a:lnTo>
                  <a:pt x="637" y="345"/>
                </a:lnTo>
                <a:lnTo>
                  <a:pt x="628" y="335"/>
                </a:lnTo>
                <a:lnTo>
                  <a:pt x="613" y="315"/>
                </a:lnTo>
                <a:lnTo>
                  <a:pt x="611" y="314"/>
                </a:lnTo>
                <a:lnTo>
                  <a:pt x="610" y="314"/>
                </a:lnTo>
                <a:lnTo>
                  <a:pt x="608" y="315"/>
                </a:lnTo>
                <a:lnTo>
                  <a:pt x="608" y="317"/>
                </a:lnTo>
                <a:lnTo>
                  <a:pt x="608" y="397"/>
                </a:lnTo>
                <a:lnTo>
                  <a:pt x="608" y="400"/>
                </a:lnTo>
                <a:lnTo>
                  <a:pt x="607" y="403"/>
                </a:lnTo>
                <a:lnTo>
                  <a:pt x="606" y="404"/>
                </a:lnTo>
                <a:lnTo>
                  <a:pt x="603" y="406"/>
                </a:lnTo>
                <a:lnTo>
                  <a:pt x="596" y="406"/>
                </a:lnTo>
                <a:lnTo>
                  <a:pt x="587" y="406"/>
                </a:lnTo>
                <a:lnTo>
                  <a:pt x="577" y="406"/>
                </a:lnTo>
                <a:lnTo>
                  <a:pt x="572" y="406"/>
                </a:lnTo>
                <a:lnTo>
                  <a:pt x="569" y="404"/>
                </a:lnTo>
                <a:lnTo>
                  <a:pt x="567" y="403"/>
                </a:lnTo>
                <a:lnTo>
                  <a:pt x="566" y="401"/>
                </a:lnTo>
                <a:lnTo>
                  <a:pt x="565" y="399"/>
                </a:lnTo>
                <a:lnTo>
                  <a:pt x="565" y="224"/>
                </a:lnTo>
                <a:lnTo>
                  <a:pt x="566" y="219"/>
                </a:lnTo>
                <a:lnTo>
                  <a:pt x="567" y="217"/>
                </a:lnTo>
                <a:lnTo>
                  <a:pt x="569" y="214"/>
                </a:lnTo>
                <a:lnTo>
                  <a:pt x="574" y="214"/>
                </a:lnTo>
                <a:close/>
                <a:moveTo>
                  <a:pt x="973" y="214"/>
                </a:moveTo>
                <a:lnTo>
                  <a:pt x="979" y="214"/>
                </a:lnTo>
                <a:lnTo>
                  <a:pt x="981" y="215"/>
                </a:lnTo>
                <a:lnTo>
                  <a:pt x="983" y="217"/>
                </a:lnTo>
                <a:lnTo>
                  <a:pt x="983" y="219"/>
                </a:lnTo>
                <a:lnTo>
                  <a:pt x="983" y="252"/>
                </a:lnTo>
                <a:lnTo>
                  <a:pt x="983" y="256"/>
                </a:lnTo>
                <a:lnTo>
                  <a:pt x="983" y="258"/>
                </a:lnTo>
                <a:lnTo>
                  <a:pt x="981" y="258"/>
                </a:lnTo>
                <a:lnTo>
                  <a:pt x="979" y="258"/>
                </a:lnTo>
                <a:lnTo>
                  <a:pt x="952" y="258"/>
                </a:lnTo>
                <a:lnTo>
                  <a:pt x="949" y="258"/>
                </a:lnTo>
                <a:lnTo>
                  <a:pt x="947" y="259"/>
                </a:lnTo>
                <a:lnTo>
                  <a:pt x="946" y="260"/>
                </a:lnTo>
                <a:lnTo>
                  <a:pt x="945" y="262"/>
                </a:lnTo>
                <a:lnTo>
                  <a:pt x="945" y="267"/>
                </a:lnTo>
                <a:lnTo>
                  <a:pt x="945" y="276"/>
                </a:lnTo>
                <a:lnTo>
                  <a:pt x="946" y="393"/>
                </a:lnTo>
                <a:lnTo>
                  <a:pt x="946" y="400"/>
                </a:lnTo>
                <a:lnTo>
                  <a:pt x="946" y="403"/>
                </a:lnTo>
                <a:lnTo>
                  <a:pt x="945" y="404"/>
                </a:lnTo>
                <a:lnTo>
                  <a:pt x="940" y="406"/>
                </a:lnTo>
                <a:lnTo>
                  <a:pt x="933" y="406"/>
                </a:lnTo>
                <a:lnTo>
                  <a:pt x="908" y="406"/>
                </a:lnTo>
                <a:lnTo>
                  <a:pt x="904" y="406"/>
                </a:lnTo>
                <a:lnTo>
                  <a:pt x="901" y="404"/>
                </a:lnTo>
                <a:lnTo>
                  <a:pt x="899" y="403"/>
                </a:lnTo>
                <a:lnTo>
                  <a:pt x="899" y="401"/>
                </a:lnTo>
                <a:lnTo>
                  <a:pt x="899" y="396"/>
                </a:lnTo>
                <a:lnTo>
                  <a:pt x="899" y="277"/>
                </a:lnTo>
                <a:lnTo>
                  <a:pt x="899" y="266"/>
                </a:lnTo>
                <a:lnTo>
                  <a:pt x="899" y="260"/>
                </a:lnTo>
                <a:lnTo>
                  <a:pt x="898" y="259"/>
                </a:lnTo>
                <a:lnTo>
                  <a:pt x="897" y="259"/>
                </a:lnTo>
                <a:lnTo>
                  <a:pt x="890" y="258"/>
                </a:lnTo>
                <a:lnTo>
                  <a:pt x="870" y="258"/>
                </a:lnTo>
                <a:lnTo>
                  <a:pt x="867" y="258"/>
                </a:lnTo>
                <a:lnTo>
                  <a:pt x="864" y="258"/>
                </a:lnTo>
                <a:lnTo>
                  <a:pt x="863" y="256"/>
                </a:lnTo>
                <a:lnTo>
                  <a:pt x="863" y="255"/>
                </a:lnTo>
                <a:lnTo>
                  <a:pt x="861" y="251"/>
                </a:lnTo>
                <a:lnTo>
                  <a:pt x="861" y="243"/>
                </a:lnTo>
                <a:lnTo>
                  <a:pt x="861" y="224"/>
                </a:lnTo>
                <a:lnTo>
                  <a:pt x="861" y="219"/>
                </a:lnTo>
                <a:lnTo>
                  <a:pt x="861" y="218"/>
                </a:lnTo>
                <a:lnTo>
                  <a:pt x="863" y="217"/>
                </a:lnTo>
                <a:lnTo>
                  <a:pt x="863" y="215"/>
                </a:lnTo>
                <a:lnTo>
                  <a:pt x="864" y="214"/>
                </a:lnTo>
                <a:lnTo>
                  <a:pt x="871" y="214"/>
                </a:lnTo>
                <a:lnTo>
                  <a:pt x="973" y="214"/>
                </a:lnTo>
                <a:close/>
                <a:moveTo>
                  <a:pt x="168" y="273"/>
                </a:moveTo>
                <a:lnTo>
                  <a:pt x="162" y="297"/>
                </a:lnTo>
                <a:lnTo>
                  <a:pt x="156" y="322"/>
                </a:lnTo>
                <a:lnTo>
                  <a:pt x="155" y="325"/>
                </a:lnTo>
                <a:lnTo>
                  <a:pt x="156" y="328"/>
                </a:lnTo>
                <a:lnTo>
                  <a:pt x="156" y="329"/>
                </a:lnTo>
                <a:lnTo>
                  <a:pt x="159" y="329"/>
                </a:lnTo>
                <a:lnTo>
                  <a:pt x="178" y="329"/>
                </a:lnTo>
                <a:lnTo>
                  <a:pt x="180" y="329"/>
                </a:lnTo>
                <a:lnTo>
                  <a:pt x="182" y="328"/>
                </a:lnTo>
                <a:lnTo>
                  <a:pt x="182" y="325"/>
                </a:lnTo>
                <a:lnTo>
                  <a:pt x="182" y="322"/>
                </a:lnTo>
                <a:lnTo>
                  <a:pt x="176" y="297"/>
                </a:lnTo>
                <a:lnTo>
                  <a:pt x="173" y="286"/>
                </a:lnTo>
                <a:lnTo>
                  <a:pt x="169" y="273"/>
                </a:lnTo>
                <a:lnTo>
                  <a:pt x="168" y="273"/>
                </a:lnTo>
                <a:close/>
                <a:moveTo>
                  <a:pt x="153" y="214"/>
                </a:moveTo>
                <a:lnTo>
                  <a:pt x="186" y="214"/>
                </a:lnTo>
                <a:lnTo>
                  <a:pt x="194" y="214"/>
                </a:lnTo>
                <a:lnTo>
                  <a:pt x="199" y="215"/>
                </a:lnTo>
                <a:lnTo>
                  <a:pt x="200" y="217"/>
                </a:lnTo>
                <a:lnTo>
                  <a:pt x="202" y="218"/>
                </a:lnTo>
                <a:lnTo>
                  <a:pt x="203" y="222"/>
                </a:lnTo>
                <a:lnTo>
                  <a:pt x="210" y="260"/>
                </a:lnTo>
                <a:lnTo>
                  <a:pt x="235" y="396"/>
                </a:lnTo>
                <a:lnTo>
                  <a:pt x="235" y="400"/>
                </a:lnTo>
                <a:lnTo>
                  <a:pt x="235" y="401"/>
                </a:lnTo>
                <a:lnTo>
                  <a:pt x="234" y="403"/>
                </a:lnTo>
                <a:lnTo>
                  <a:pt x="233" y="404"/>
                </a:lnTo>
                <a:lnTo>
                  <a:pt x="228" y="406"/>
                </a:lnTo>
                <a:lnTo>
                  <a:pt x="203" y="406"/>
                </a:lnTo>
                <a:lnTo>
                  <a:pt x="197" y="406"/>
                </a:lnTo>
                <a:lnTo>
                  <a:pt x="194" y="404"/>
                </a:lnTo>
                <a:lnTo>
                  <a:pt x="193" y="403"/>
                </a:lnTo>
                <a:lnTo>
                  <a:pt x="192" y="401"/>
                </a:lnTo>
                <a:lnTo>
                  <a:pt x="190" y="387"/>
                </a:lnTo>
                <a:lnTo>
                  <a:pt x="189" y="379"/>
                </a:lnTo>
                <a:lnTo>
                  <a:pt x="187" y="376"/>
                </a:lnTo>
                <a:lnTo>
                  <a:pt x="186" y="375"/>
                </a:lnTo>
                <a:lnTo>
                  <a:pt x="185" y="375"/>
                </a:lnTo>
                <a:lnTo>
                  <a:pt x="182" y="373"/>
                </a:lnTo>
                <a:lnTo>
                  <a:pt x="168" y="373"/>
                </a:lnTo>
                <a:lnTo>
                  <a:pt x="149" y="375"/>
                </a:lnTo>
                <a:lnTo>
                  <a:pt x="148" y="375"/>
                </a:lnTo>
                <a:lnTo>
                  <a:pt x="146" y="376"/>
                </a:lnTo>
                <a:lnTo>
                  <a:pt x="144" y="380"/>
                </a:lnTo>
                <a:lnTo>
                  <a:pt x="142" y="389"/>
                </a:lnTo>
                <a:lnTo>
                  <a:pt x="139" y="401"/>
                </a:lnTo>
                <a:lnTo>
                  <a:pt x="138" y="403"/>
                </a:lnTo>
                <a:lnTo>
                  <a:pt x="137" y="404"/>
                </a:lnTo>
                <a:lnTo>
                  <a:pt x="134" y="406"/>
                </a:lnTo>
                <a:lnTo>
                  <a:pt x="128" y="406"/>
                </a:lnTo>
                <a:lnTo>
                  <a:pt x="107" y="406"/>
                </a:lnTo>
                <a:lnTo>
                  <a:pt x="101" y="406"/>
                </a:lnTo>
                <a:lnTo>
                  <a:pt x="100" y="404"/>
                </a:lnTo>
                <a:lnTo>
                  <a:pt x="98" y="401"/>
                </a:lnTo>
                <a:lnTo>
                  <a:pt x="98" y="397"/>
                </a:lnTo>
                <a:lnTo>
                  <a:pt x="104" y="373"/>
                </a:lnTo>
                <a:lnTo>
                  <a:pt x="113" y="331"/>
                </a:lnTo>
                <a:lnTo>
                  <a:pt x="128" y="252"/>
                </a:lnTo>
                <a:lnTo>
                  <a:pt x="132" y="229"/>
                </a:lnTo>
                <a:lnTo>
                  <a:pt x="134" y="222"/>
                </a:lnTo>
                <a:lnTo>
                  <a:pt x="135" y="218"/>
                </a:lnTo>
                <a:lnTo>
                  <a:pt x="138" y="215"/>
                </a:lnTo>
                <a:lnTo>
                  <a:pt x="142" y="214"/>
                </a:lnTo>
                <a:lnTo>
                  <a:pt x="153" y="214"/>
                </a:lnTo>
                <a:close/>
                <a:moveTo>
                  <a:pt x="474" y="258"/>
                </a:moveTo>
                <a:lnTo>
                  <a:pt x="469" y="258"/>
                </a:lnTo>
                <a:lnTo>
                  <a:pt x="464" y="259"/>
                </a:lnTo>
                <a:lnTo>
                  <a:pt x="460" y="260"/>
                </a:lnTo>
                <a:lnTo>
                  <a:pt x="457" y="263"/>
                </a:lnTo>
                <a:lnTo>
                  <a:pt x="454" y="265"/>
                </a:lnTo>
                <a:lnTo>
                  <a:pt x="452" y="267"/>
                </a:lnTo>
                <a:lnTo>
                  <a:pt x="449" y="272"/>
                </a:lnTo>
                <a:lnTo>
                  <a:pt x="446" y="274"/>
                </a:lnTo>
                <a:lnTo>
                  <a:pt x="443" y="282"/>
                </a:lnTo>
                <a:lnTo>
                  <a:pt x="440" y="290"/>
                </a:lnTo>
                <a:lnTo>
                  <a:pt x="439" y="298"/>
                </a:lnTo>
                <a:lnTo>
                  <a:pt x="439" y="306"/>
                </a:lnTo>
                <a:lnTo>
                  <a:pt x="439" y="313"/>
                </a:lnTo>
                <a:lnTo>
                  <a:pt x="440" y="320"/>
                </a:lnTo>
                <a:lnTo>
                  <a:pt x="442" y="329"/>
                </a:lnTo>
                <a:lnTo>
                  <a:pt x="445" y="338"/>
                </a:lnTo>
                <a:lnTo>
                  <a:pt x="447" y="344"/>
                </a:lnTo>
                <a:lnTo>
                  <a:pt x="449" y="348"/>
                </a:lnTo>
                <a:lnTo>
                  <a:pt x="452" y="351"/>
                </a:lnTo>
                <a:lnTo>
                  <a:pt x="454" y="355"/>
                </a:lnTo>
                <a:lnTo>
                  <a:pt x="459" y="358"/>
                </a:lnTo>
                <a:lnTo>
                  <a:pt x="463" y="359"/>
                </a:lnTo>
                <a:lnTo>
                  <a:pt x="467" y="360"/>
                </a:lnTo>
                <a:lnTo>
                  <a:pt x="471" y="362"/>
                </a:lnTo>
                <a:lnTo>
                  <a:pt x="477" y="360"/>
                </a:lnTo>
                <a:lnTo>
                  <a:pt x="480" y="360"/>
                </a:lnTo>
                <a:lnTo>
                  <a:pt x="484" y="358"/>
                </a:lnTo>
                <a:lnTo>
                  <a:pt x="488" y="356"/>
                </a:lnTo>
                <a:lnTo>
                  <a:pt x="491" y="353"/>
                </a:lnTo>
                <a:lnTo>
                  <a:pt x="494" y="351"/>
                </a:lnTo>
                <a:lnTo>
                  <a:pt x="500" y="344"/>
                </a:lnTo>
                <a:lnTo>
                  <a:pt x="504" y="335"/>
                </a:lnTo>
                <a:lnTo>
                  <a:pt x="507" y="327"/>
                </a:lnTo>
                <a:lnTo>
                  <a:pt x="508" y="318"/>
                </a:lnTo>
                <a:lnTo>
                  <a:pt x="510" y="310"/>
                </a:lnTo>
                <a:lnTo>
                  <a:pt x="508" y="303"/>
                </a:lnTo>
                <a:lnTo>
                  <a:pt x="507" y="296"/>
                </a:lnTo>
                <a:lnTo>
                  <a:pt x="505" y="287"/>
                </a:lnTo>
                <a:lnTo>
                  <a:pt x="501" y="279"/>
                </a:lnTo>
                <a:lnTo>
                  <a:pt x="497" y="270"/>
                </a:lnTo>
                <a:lnTo>
                  <a:pt x="494" y="267"/>
                </a:lnTo>
                <a:lnTo>
                  <a:pt x="491" y="263"/>
                </a:lnTo>
                <a:lnTo>
                  <a:pt x="487" y="262"/>
                </a:lnTo>
                <a:lnTo>
                  <a:pt x="483" y="259"/>
                </a:lnTo>
                <a:lnTo>
                  <a:pt x="478" y="258"/>
                </a:lnTo>
                <a:lnTo>
                  <a:pt x="474" y="258"/>
                </a:lnTo>
                <a:close/>
                <a:moveTo>
                  <a:pt x="474" y="211"/>
                </a:moveTo>
                <a:lnTo>
                  <a:pt x="484" y="211"/>
                </a:lnTo>
                <a:lnTo>
                  <a:pt x="494" y="214"/>
                </a:lnTo>
                <a:lnTo>
                  <a:pt x="498" y="215"/>
                </a:lnTo>
                <a:lnTo>
                  <a:pt x="502" y="217"/>
                </a:lnTo>
                <a:lnTo>
                  <a:pt x="507" y="218"/>
                </a:lnTo>
                <a:lnTo>
                  <a:pt x="510" y="221"/>
                </a:lnTo>
                <a:lnTo>
                  <a:pt x="517" y="225"/>
                </a:lnTo>
                <a:lnTo>
                  <a:pt x="524" y="231"/>
                </a:lnTo>
                <a:lnTo>
                  <a:pt x="529" y="238"/>
                </a:lnTo>
                <a:lnTo>
                  <a:pt x="534" y="245"/>
                </a:lnTo>
                <a:lnTo>
                  <a:pt x="538" y="253"/>
                </a:lnTo>
                <a:lnTo>
                  <a:pt x="542" y="260"/>
                </a:lnTo>
                <a:lnTo>
                  <a:pt x="545" y="269"/>
                </a:lnTo>
                <a:lnTo>
                  <a:pt x="548" y="277"/>
                </a:lnTo>
                <a:lnTo>
                  <a:pt x="550" y="294"/>
                </a:lnTo>
                <a:lnTo>
                  <a:pt x="552" y="310"/>
                </a:lnTo>
                <a:lnTo>
                  <a:pt x="550" y="325"/>
                </a:lnTo>
                <a:lnTo>
                  <a:pt x="548" y="341"/>
                </a:lnTo>
                <a:lnTo>
                  <a:pt x="546" y="348"/>
                </a:lnTo>
                <a:lnTo>
                  <a:pt x="543" y="356"/>
                </a:lnTo>
                <a:lnTo>
                  <a:pt x="539" y="365"/>
                </a:lnTo>
                <a:lnTo>
                  <a:pt x="534" y="373"/>
                </a:lnTo>
                <a:lnTo>
                  <a:pt x="526" y="382"/>
                </a:lnTo>
                <a:lnTo>
                  <a:pt x="519" y="390"/>
                </a:lnTo>
                <a:lnTo>
                  <a:pt x="512" y="397"/>
                </a:lnTo>
                <a:lnTo>
                  <a:pt x="504" y="403"/>
                </a:lnTo>
                <a:lnTo>
                  <a:pt x="497" y="406"/>
                </a:lnTo>
                <a:lnTo>
                  <a:pt x="490" y="407"/>
                </a:lnTo>
                <a:lnTo>
                  <a:pt x="481" y="408"/>
                </a:lnTo>
                <a:lnTo>
                  <a:pt x="476" y="410"/>
                </a:lnTo>
                <a:lnTo>
                  <a:pt x="463" y="408"/>
                </a:lnTo>
                <a:lnTo>
                  <a:pt x="459" y="407"/>
                </a:lnTo>
                <a:lnTo>
                  <a:pt x="453" y="407"/>
                </a:lnTo>
                <a:lnTo>
                  <a:pt x="443" y="403"/>
                </a:lnTo>
                <a:lnTo>
                  <a:pt x="435" y="399"/>
                </a:lnTo>
                <a:lnTo>
                  <a:pt x="428" y="393"/>
                </a:lnTo>
                <a:lnTo>
                  <a:pt x="421" y="387"/>
                </a:lnTo>
                <a:lnTo>
                  <a:pt x="415" y="380"/>
                </a:lnTo>
                <a:lnTo>
                  <a:pt x="411" y="373"/>
                </a:lnTo>
                <a:lnTo>
                  <a:pt x="404" y="356"/>
                </a:lnTo>
                <a:lnTo>
                  <a:pt x="401" y="348"/>
                </a:lnTo>
                <a:lnTo>
                  <a:pt x="398" y="339"/>
                </a:lnTo>
                <a:lnTo>
                  <a:pt x="396" y="324"/>
                </a:lnTo>
                <a:lnTo>
                  <a:pt x="395" y="310"/>
                </a:lnTo>
                <a:lnTo>
                  <a:pt x="396" y="293"/>
                </a:lnTo>
                <a:lnTo>
                  <a:pt x="399" y="276"/>
                </a:lnTo>
                <a:lnTo>
                  <a:pt x="402" y="267"/>
                </a:lnTo>
                <a:lnTo>
                  <a:pt x="405" y="259"/>
                </a:lnTo>
                <a:lnTo>
                  <a:pt x="409" y="252"/>
                </a:lnTo>
                <a:lnTo>
                  <a:pt x="413" y="243"/>
                </a:lnTo>
                <a:lnTo>
                  <a:pt x="419" y="236"/>
                </a:lnTo>
                <a:lnTo>
                  <a:pt x="425" y="231"/>
                </a:lnTo>
                <a:lnTo>
                  <a:pt x="430" y="225"/>
                </a:lnTo>
                <a:lnTo>
                  <a:pt x="437" y="219"/>
                </a:lnTo>
                <a:lnTo>
                  <a:pt x="446" y="217"/>
                </a:lnTo>
                <a:lnTo>
                  <a:pt x="454" y="214"/>
                </a:lnTo>
                <a:lnTo>
                  <a:pt x="464" y="211"/>
                </a:lnTo>
                <a:lnTo>
                  <a:pt x="474" y="21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2" name="Freeform 192">
            <a:extLst>
              <a:ext uri="{FF2B5EF4-FFF2-40B4-BE49-F238E27FC236}">
                <a16:creationId xmlns:a16="http://schemas.microsoft.com/office/drawing/2014/main" id="{2A920E65-F36C-5150-C45D-B8B33AEAFD1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9120336" y="1844824"/>
            <a:ext cx="643878" cy="108000"/>
          </a:xfrm>
          <a:custGeom>
            <a:avLst/>
            <a:gdLst>
              <a:gd name="T0" fmla="*/ 295 w 1561"/>
              <a:gd name="T1" fmla="*/ 203 h 261"/>
              <a:gd name="T2" fmla="*/ 309 w 1561"/>
              <a:gd name="T3" fmla="*/ 69 h 261"/>
              <a:gd name="T4" fmla="*/ 411 w 1561"/>
              <a:gd name="T5" fmla="*/ 86 h 261"/>
              <a:gd name="T6" fmla="*/ 439 w 1561"/>
              <a:gd name="T7" fmla="*/ 125 h 261"/>
              <a:gd name="T8" fmla="*/ 425 w 1561"/>
              <a:gd name="T9" fmla="*/ 186 h 261"/>
              <a:gd name="T10" fmla="*/ 350 w 1561"/>
              <a:gd name="T11" fmla="*/ 117 h 261"/>
              <a:gd name="T12" fmla="*/ 413 w 1561"/>
              <a:gd name="T13" fmla="*/ 180 h 261"/>
              <a:gd name="T14" fmla="*/ 404 w 1561"/>
              <a:gd name="T15" fmla="*/ 134 h 261"/>
              <a:gd name="T16" fmla="*/ 831 w 1561"/>
              <a:gd name="T17" fmla="*/ 110 h 261"/>
              <a:gd name="T18" fmla="*/ 826 w 1561"/>
              <a:gd name="T19" fmla="*/ 73 h 261"/>
              <a:gd name="T20" fmla="*/ 800 w 1561"/>
              <a:gd name="T21" fmla="*/ 217 h 261"/>
              <a:gd name="T22" fmla="*/ 740 w 1561"/>
              <a:gd name="T23" fmla="*/ 213 h 261"/>
              <a:gd name="T24" fmla="*/ 747 w 1561"/>
              <a:gd name="T25" fmla="*/ 76 h 261"/>
              <a:gd name="T26" fmla="*/ 821 w 1561"/>
              <a:gd name="T27" fmla="*/ 69 h 261"/>
              <a:gd name="T28" fmla="*/ 882 w 1561"/>
              <a:gd name="T29" fmla="*/ 41 h 261"/>
              <a:gd name="T30" fmla="*/ 853 w 1561"/>
              <a:gd name="T31" fmla="*/ 107 h 261"/>
              <a:gd name="T32" fmla="*/ 112 w 1561"/>
              <a:gd name="T33" fmla="*/ 228 h 261"/>
              <a:gd name="T34" fmla="*/ 120 w 1561"/>
              <a:gd name="T35" fmla="*/ 48 h 261"/>
              <a:gd name="T36" fmla="*/ 89 w 1561"/>
              <a:gd name="T37" fmla="*/ 83 h 261"/>
              <a:gd name="T38" fmla="*/ 42 w 1561"/>
              <a:gd name="T39" fmla="*/ 183 h 261"/>
              <a:gd name="T40" fmla="*/ 161 w 1561"/>
              <a:gd name="T41" fmla="*/ 122 h 261"/>
              <a:gd name="T42" fmla="*/ 164 w 1561"/>
              <a:gd name="T43" fmla="*/ 159 h 261"/>
              <a:gd name="T44" fmla="*/ 264 w 1561"/>
              <a:gd name="T45" fmla="*/ 183 h 261"/>
              <a:gd name="T46" fmla="*/ 162 w 1561"/>
              <a:gd name="T47" fmla="*/ 213 h 261"/>
              <a:gd name="T48" fmla="*/ 136 w 1561"/>
              <a:gd name="T49" fmla="*/ 168 h 261"/>
              <a:gd name="T50" fmla="*/ 161 w 1561"/>
              <a:gd name="T51" fmla="*/ 111 h 261"/>
              <a:gd name="T52" fmla="*/ 274 w 1561"/>
              <a:gd name="T53" fmla="*/ 107 h 261"/>
              <a:gd name="T54" fmla="*/ 980 w 1561"/>
              <a:gd name="T55" fmla="*/ 106 h 261"/>
              <a:gd name="T56" fmla="*/ 961 w 1561"/>
              <a:gd name="T57" fmla="*/ 144 h 261"/>
              <a:gd name="T58" fmla="*/ 1017 w 1561"/>
              <a:gd name="T59" fmla="*/ 199 h 261"/>
              <a:gd name="T60" fmla="*/ 978 w 1561"/>
              <a:gd name="T61" fmla="*/ 220 h 261"/>
              <a:gd name="T62" fmla="*/ 944 w 1561"/>
              <a:gd name="T63" fmla="*/ 189 h 261"/>
              <a:gd name="T64" fmla="*/ 944 w 1561"/>
              <a:gd name="T65" fmla="*/ 131 h 261"/>
              <a:gd name="T66" fmla="*/ 1004 w 1561"/>
              <a:gd name="T67" fmla="*/ 80 h 261"/>
              <a:gd name="T68" fmla="*/ 1498 w 1561"/>
              <a:gd name="T69" fmla="*/ 118 h 261"/>
              <a:gd name="T70" fmla="*/ 1427 w 1561"/>
              <a:gd name="T71" fmla="*/ 130 h 261"/>
              <a:gd name="T72" fmla="*/ 1440 w 1561"/>
              <a:gd name="T73" fmla="*/ 169 h 261"/>
              <a:gd name="T74" fmla="*/ 1533 w 1561"/>
              <a:gd name="T75" fmla="*/ 228 h 261"/>
              <a:gd name="T76" fmla="*/ 1421 w 1561"/>
              <a:gd name="T77" fmla="*/ 204 h 261"/>
              <a:gd name="T78" fmla="*/ 1404 w 1561"/>
              <a:gd name="T79" fmla="*/ 148 h 261"/>
              <a:gd name="T80" fmla="*/ 1455 w 1561"/>
              <a:gd name="T81" fmla="*/ 91 h 261"/>
              <a:gd name="T82" fmla="*/ 1533 w 1561"/>
              <a:gd name="T83" fmla="*/ 115 h 261"/>
              <a:gd name="T84" fmla="*/ 504 w 1561"/>
              <a:gd name="T85" fmla="*/ 180 h 261"/>
              <a:gd name="T86" fmla="*/ 482 w 1561"/>
              <a:gd name="T87" fmla="*/ 66 h 261"/>
              <a:gd name="T88" fmla="*/ 617 w 1561"/>
              <a:gd name="T89" fmla="*/ 200 h 261"/>
              <a:gd name="T90" fmla="*/ 627 w 1561"/>
              <a:gd name="T91" fmla="*/ 70 h 261"/>
              <a:gd name="T92" fmla="*/ 1194 w 1561"/>
              <a:gd name="T93" fmla="*/ 189 h 261"/>
              <a:gd name="T94" fmla="*/ 1113 w 1561"/>
              <a:gd name="T95" fmla="*/ 186 h 261"/>
              <a:gd name="T96" fmla="*/ 1229 w 1561"/>
              <a:gd name="T97" fmla="*/ 182 h 261"/>
              <a:gd name="T98" fmla="*/ 1377 w 1561"/>
              <a:gd name="T99" fmla="*/ 90 h 261"/>
              <a:gd name="T100" fmla="*/ 1300 w 1561"/>
              <a:gd name="T101" fmla="*/ 91 h 261"/>
              <a:gd name="T102" fmla="*/ 1298 w 1561"/>
              <a:gd name="T103" fmla="*/ 127 h 261"/>
              <a:gd name="T104" fmla="*/ 1362 w 1561"/>
              <a:gd name="T105" fmla="*/ 130 h 261"/>
              <a:gd name="T106" fmla="*/ 1396 w 1561"/>
              <a:gd name="T107" fmla="*/ 168 h 261"/>
              <a:gd name="T108" fmla="*/ 1365 w 1561"/>
              <a:gd name="T109" fmla="*/ 214 h 261"/>
              <a:gd name="T110" fmla="*/ 1358 w 1561"/>
              <a:gd name="T111" fmla="*/ 190 h 261"/>
              <a:gd name="T112" fmla="*/ 1331 w 1561"/>
              <a:gd name="T113" fmla="*/ 154 h 261"/>
              <a:gd name="T114" fmla="*/ 1267 w 1561"/>
              <a:gd name="T115" fmla="*/ 145 h 261"/>
              <a:gd name="T116" fmla="*/ 1262 w 1561"/>
              <a:gd name="T117" fmla="*/ 107 h 2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61" h="261">
                <a:moveTo>
                  <a:pt x="350" y="210"/>
                </a:moveTo>
                <a:lnTo>
                  <a:pt x="350" y="261"/>
                </a:lnTo>
                <a:lnTo>
                  <a:pt x="314" y="247"/>
                </a:lnTo>
                <a:lnTo>
                  <a:pt x="314" y="204"/>
                </a:lnTo>
                <a:lnTo>
                  <a:pt x="308" y="203"/>
                </a:lnTo>
                <a:lnTo>
                  <a:pt x="302" y="203"/>
                </a:lnTo>
                <a:lnTo>
                  <a:pt x="297" y="203"/>
                </a:lnTo>
                <a:lnTo>
                  <a:pt x="295" y="203"/>
                </a:lnTo>
                <a:lnTo>
                  <a:pt x="294" y="200"/>
                </a:lnTo>
                <a:lnTo>
                  <a:pt x="295" y="197"/>
                </a:lnTo>
                <a:lnTo>
                  <a:pt x="300" y="194"/>
                </a:lnTo>
                <a:lnTo>
                  <a:pt x="307" y="192"/>
                </a:lnTo>
                <a:lnTo>
                  <a:pt x="314" y="189"/>
                </a:lnTo>
                <a:lnTo>
                  <a:pt x="314" y="115"/>
                </a:lnTo>
                <a:lnTo>
                  <a:pt x="281" y="96"/>
                </a:lnTo>
                <a:lnTo>
                  <a:pt x="309" y="69"/>
                </a:lnTo>
                <a:lnTo>
                  <a:pt x="335" y="84"/>
                </a:lnTo>
                <a:lnTo>
                  <a:pt x="343" y="90"/>
                </a:lnTo>
                <a:lnTo>
                  <a:pt x="352" y="96"/>
                </a:lnTo>
                <a:lnTo>
                  <a:pt x="360" y="100"/>
                </a:lnTo>
                <a:lnTo>
                  <a:pt x="389" y="75"/>
                </a:lnTo>
                <a:lnTo>
                  <a:pt x="396" y="77"/>
                </a:lnTo>
                <a:lnTo>
                  <a:pt x="403" y="80"/>
                </a:lnTo>
                <a:lnTo>
                  <a:pt x="411" y="86"/>
                </a:lnTo>
                <a:lnTo>
                  <a:pt x="420" y="93"/>
                </a:lnTo>
                <a:lnTo>
                  <a:pt x="424" y="97"/>
                </a:lnTo>
                <a:lnTo>
                  <a:pt x="428" y="101"/>
                </a:lnTo>
                <a:lnTo>
                  <a:pt x="431" y="107"/>
                </a:lnTo>
                <a:lnTo>
                  <a:pt x="434" y="113"/>
                </a:lnTo>
                <a:lnTo>
                  <a:pt x="437" y="118"/>
                </a:lnTo>
                <a:lnTo>
                  <a:pt x="438" y="122"/>
                </a:lnTo>
                <a:lnTo>
                  <a:pt x="439" y="125"/>
                </a:lnTo>
                <a:lnTo>
                  <a:pt x="441" y="132"/>
                </a:lnTo>
                <a:lnTo>
                  <a:pt x="441" y="141"/>
                </a:lnTo>
                <a:lnTo>
                  <a:pt x="441" y="149"/>
                </a:lnTo>
                <a:lnTo>
                  <a:pt x="439" y="156"/>
                </a:lnTo>
                <a:lnTo>
                  <a:pt x="437" y="163"/>
                </a:lnTo>
                <a:lnTo>
                  <a:pt x="434" y="170"/>
                </a:lnTo>
                <a:lnTo>
                  <a:pt x="428" y="182"/>
                </a:lnTo>
                <a:lnTo>
                  <a:pt x="425" y="186"/>
                </a:lnTo>
                <a:lnTo>
                  <a:pt x="421" y="190"/>
                </a:lnTo>
                <a:lnTo>
                  <a:pt x="411" y="201"/>
                </a:lnTo>
                <a:lnTo>
                  <a:pt x="401" y="211"/>
                </a:lnTo>
                <a:lnTo>
                  <a:pt x="393" y="220"/>
                </a:lnTo>
                <a:lnTo>
                  <a:pt x="384" y="230"/>
                </a:lnTo>
                <a:lnTo>
                  <a:pt x="350" y="210"/>
                </a:lnTo>
                <a:close/>
                <a:moveTo>
                  <a:pt x="366" y="106"/>
                </a:moveTo>
                <a:lnTo>
                  <a:pt x="350" y="117"/>
                </a:lnTo>
                <a:lnTo>
                  <a:pt x="350" y="189"/>
                </a:lnTo>
                <a:lnTo>
                  <a:pt x="362" y="192"/>
                </a:lnTo>
                <a:lnTo>
                  <a:pt x="372" y="194"/>
                </a:lnTo>
                <a:lnTo>
                  <a:pt x="394" y="203"/>
                </a:lnTo>
                <a:lnTo>
                  <a:pt x="404" y="194"/>
                </a:lnTo>
                <a:lnTo>
                  <a:pt x="407" y="190"/>
                </a:lnTo>
                <a:lnTo>
                  <a:pt x="410" y="185"/>
                </a:lnTo>
                <a:lnTo>
                  <a:pt x="413" y="180"/>
                </a:lnTo>
                <a:lnTo>
                  <a:pt x="414" y="175"/>
                </a:lnTo>
                <a:lnTo>
                  <a:pt x="415" y="168"/>
                </a:lnTo>
                <a:lnTo>
                  <a:pt x="415" y="161"/>
                </a:lnTo>
                <a:lnTo>
                  <a:pt x="415" y="154"/>
                </a:lnTo>
                <a:lnTo>
                  <a:pt x="414" y="149"/>
                </a:lnTo>
                <a:lnTo>
                  <a:pt x="413" y="146"/>
                </a:lnTo>
                <a:lnTo>
                  <a:pt x="410" y="139"/>
                </a:lnTo>
                <a:lnTo>
                  <a:pt x="404" y="134"/>
                </a:lnTo>
                <a:lnTo>
                  <a:pt x="398" y="127"/>
                </a:lnTo>
                <a:lnTo>
                  <a:pt x="391" y="121"/>
                </a:lnTo>
                <a:lnTo>
                  <a:pt x="384" y="115"/>
                </a:lnTo>
                <a:lnTo>
                  <a:pt x="376" y="111"/>
                </a:lnTo>
                <a:lnTo>
                  <a:pt x="366" y="106"/>
                </a:lnTo>
                <a:close/>
                <a:moveTo>
                  <a:pt x="914" y="234"/>
                </a:moveTo>
                <a:lnTo>
                  <a:pt x="819" y="117"/>
                </a:lnTo>
                <a:lnTo>
                  <a:pt x="831" y="110"/>
                </a:lnTo>
                <a:lnTo>
                  <a:pt x="843" y="103"/>
                </a:lnTo>
                <a:lnTo>
                  <a:pt x="856" y="97"/>
                </a:lnTo>
                <a:lnTo>
                  <a:pt x="866" y="93"/>
                </a:lnTo>
                <a:lnTo>
                  <a:pt x="862" y="83"/>
                </a:lnTo>
                <a:lnTo>
                  <a:pt x="856" y="75"/>
                </a:lnTo>
                <a:lnTo>
                  <a:pt x="848" y="56"/>
                </a:lnTo>
                <a:lnTo>
                  <a:pt x="839" y="63"/>
                </a:lnTo>
                <a:lnTo>
                  <a:pt x="826" y="73"/>
                </a:lnTo>
                <a:lnTo>
                  <a:pt x="814" y="84"/>
                </a:lnTo>
                <a:lnTo>
                  <a:pt x="798" y="96"/>
                </a:lnTo>
                <a:lnTo>
                  <a:pt x="824" y="154"/>
                </a:lnTo>
                <a:lnTo>
                  <a:pt x="797" y="177"/>
                </a:lnTo>
                <a:lnTo>
                  <a:pt x="860" y="201"/>
                </a:lnTo>
                <a:lnTo>
                  <a:pt x="832" y="231"/>
                </a:lnTo>
                <a:lnTo>
                  <a:pt x="815" y="223"/>
                </a:lnTo>
                <a:lnTo>
                  <a:pt x="800" y="217"/>
                </a:lnTo>
                <a:lnTo>
                  <a:pt x="790" y="216"/>
                </a:lnTo>
                <a:lnTo>
                  <a:pt x="781" y="214"/>
                </a:lnTo>
                <a:lnTo>
                  <a:pt x="769" y="216"/>
                </a:lnTo>
                <a:lnTo>
                  <a:pt x="757" y="218"/>
                </a:lnTo>
                <a:lnTo>
                  <a:pt x="747" y="221"/>
                </a:lnTo>
                <a:lnTo>
                  <a:pt x="740" y="225"/>
                </a:lnTo>
                <a:lnTo>
                  <a:pt x="735" y="221"/>
                </a:lnTo>
                <a:lnTo>
                  <a:pt x="740" y="213"/>
                </a:lnTo>
                <a:lnTo>
                  <a:pt x="747" y="204"/>
                </a:lnTo>
                <a:lnTo>
                  <a:pt x="754" y="197"/>
                </a:lnTo>
                <a:lnTo>
                  <a:pt x="761" y="192"/>
                </a:lnTo>
                <a:lnTo>
                  <a:pt x="769" y="186"/>
                </a:lnTo>
                <a:lnTo>
                  <a:pt x="776" y="182"/>
                </a:lnTo>
                <a:lnTo>
                  <a:pt x="784" y="177"/>
                </a:lnTo>
                <a:lnTo>
                  <a:pt x="791" y="173"/>
                </a:lnTo>
                <a:lnTo>
                  <a:pt x="747" y="76"/>
                </a:lnTo>
                <a:lnTo>
                  <a:pt x="769" y="59"/>
                </a:lnTo>
                <a:lnTo>
                  <a:pt x="790" y="41"/>
                </a:lnTo>
                <a:lnTo>
                  <a:pt x="808" y="21"/>
                </a:lnTo>
                <a:lnTo>
                  <a:pt x="828" y="0"/>
                </a:lnTo>
                <a:lnTo>
                  <a:pt x="835" y="20"/>
                </a:lnTo>
                <a:lnTo>
                  <a:pt x="781" y="62"/>
                </a:lnTo>
                <a:lnTo>
                  <a:pt x="795" y="90"/>
                </a:lnTo>
                <a:lnTo>
                  <a:pt x="821" y="69"/>
                </a:lnTo>
                <a:lnTo>
                  <a:pt x="829" y="60"/>
                </a:lnTo>
                <a:lnTo>
                  <a:pt x="839" y="51"/>
                </a:lnTo>
                <a:lnTo>
                  <a:pt x="848" y="41"/>
                </a:lnTo>
                <a:lnTo>
                  <a:pt x="855" y="29"/>
                </a:lnTo>
                <a:lnTo>
                  <a:pt x="862" y="20"/>
                </a:lnTo>
                <a:lnTo>
                  <a:pt x="869" y="8"/>
                </a:lnTo>
                <a:lnTo>
                  <a:pt x="877" y="29"/>
                </a:lnTo>
                <a:lnTo>
                  <a:pt x="882" y="41"/>
                </a:lnTo>
                <a:lnTo>
                  <a:pt x="887" y="51"/>
                </a:lnTo>
                <a:lnTo>
                  <a:pt x="899" y="72"/>
                </a:lnTo>
                <a:lnTo>
                  <a:pt x="906" y="83"/>
                </a:lnTo>
                <a:lnTo>
                  <a:pt x="913" y="93"/>
                </a:lnTo>
                <a:lnTo>
                  <a:pt x="899" y="94"/>
                </a:lnTo>
                <a:lnTo>
                  <a:pt x="886" y="97"/>
                </a:lnTo>
                <a:lnTo>
                  <a:pt x="870" y="101"/>
                </a:lnTo>
                <a:lnTo>
                  <a:pt x="853" y="107"/>
                </a:lnTo>
                <a:lnTo>
                  <a:pt x="876" y="132"/>
                </a:lnTo>
                <a:lnTo>
                  <a:pt x="897" y="154"/>
                </a:lnTo>
                <a:lnTo>
                  <a:pt x="920" y="177"/>
                </a:lnTo>
                <a:lnTo>
                  <a:pt x="949" y="207"/>
                </a:lnTo>
                <a:lnTo>
                  <a:pt x="914" y="234"/>
                </a:lnTo>
                <a:close/>
                <a:moveTo>
                  <a:pt x="42" y="183"/>
                </a:moveTo>
                <a:lnTo>
                  <a:pt x="144" y="196"/>
                </a:lnTo>
                <a:lnTo>
                  <a:pt x="112" y="228"/>
                </a:lnTo>
                <a:lnTo>
                  <a:pt x="4" y="214"/>
                </a:lnTo>
                <a:lnTo>
                  <a:pt x="45" y="170"/>
                </a:lnTo>
                <a:lnTo>
                  <a:pt x="0" y="75"/>
                </a:lnTo>
                <a:lnTo>
                  <a:pt x="20" y="59"/>
                </a:lnTo>
                <a:lnTo>
                  <a:pt x="38" y="42"/>
                </a:lnTo>
                <a:lnTo>
                  <a:pt x="78" y="3"/>
                </a:lnTo>
                <a:lnTo>
                  <a:pt x="113" y="39"/>
                </a:lnTo>
                <a:lnTo>
                  <a:pt x="120" y="48"/>
                </a:lnTo>
                <a:lnTo>
                  <a:pt x="126" y="55"/>
                </a:lnTo>
                <a:lnTo>
                  <a:pt x="127" y="58"/>
                </a:lnTo>
                <a:lnTo>
                  <a:pt x="129" y="62"/>
                </a:lnTo>
                <a:lnTo>
                  <a:pt x="129" y="70"/>
                </a:lnTo>
                <a:lnTo>
                  <a:pt x="127" y="84"/>
                </a:lnTo>
                <a:lnTo>
                  <a:pt x="127" y="91"/>
                </a:lnTo>
                <a:lnTo>
                  <a:pt x="89" y="107"/>
                </a:lnTo>
                <a:lnTo>
                  <a:pt x="89" y="83"/>
                </a:lnTo>
                <a:lnTo>
                  <a:pt x="89" y="77"/>
                </a:lnTo>
                <a:lnTo>
                  <a:pt x="88" y="73"/>
                </a:lnTo>
                <a:lnTo>
                  <a:pt x="85" y="69"/>
                </a:lnTo>
                <a:lnTo>
                  <a:pt x="81" y="65"/>
                </a:lnTo>
                <a:lnTo>
                  <a:pt x="54" y="38"/>
                </a:lnTo>
                <a:lnTo>
                  <a:pt x="32" y="56"/>
                </a:lnTo>
                <a:lnTo>
                  <a:pt x="76" y="148"/>
                </a:lnTo>
                <a:lnTo>
                  <a:pt x="42" y="183"/>
                </a:lnTo>
                <a:close/>
                <a:moveTo>
                  <a:pt x="229" y="186"/>
                </a:moveTo>
                <a:lnTo>
                  <a:pt x="229" y="118"/>
                </a:lnTo>
                <a:lnTo>
                  <a:pt x="194" y="96"/>
                </a:lnTo>
                <a:lnTo>
                  <a:pt x="186" y="101"/>
                </a:lnTo>
                <a:lnTo>
                  <a:pt x="179" y="106"/>
                </a:lnTo>
                <a:lnTo>
                  <a:pt x="172" y="111"/>
                </a:lnTo>
                <a:lnTo>
                  <a:pt x="167" y="117"/>
                </a:lnTo>
                <a:lnTo>
                  <a:pt x="161" y="122"/>
                </a:lnTo>
                <a:lnTo>
                  <a:pt x="160" y="127"/>
                </a:lnTo>
                <a:lnTo>
                  <a:pt x="160" y="130"/>
                </a:lnTo>
                <a:lnTo>
                  <a:pt x="158" y="134"/>
                </a:lnTo>
                <a:lnTo>
                  <a:pt x="158" y="138"/>
                </a:lnTo>
                <a:lnTo>
                  <a:pt x="158" y="144"/>
                </a:lnTo>
                <a:lnTo>
                  <a:pt x="160" y="149"/>
                </a:lnTo>
                <a:lnTo>
                  <a:pt x="162" y="155"/>
                </a:lnTo>
                <a:lnTo>
                  <a:pt x="164" y="159"/>
                </a:lnTo>
                <a:lnTo>
                  <a:pt x="168" y="165"/>
                </a:lnTo>
                <a:lnTo>
                  <a:pt x="172" y="169"/>
                </a:lnTo>
                <a:lnTo>
                  <a:pt x="177" y="173"/>
                </a:lnTo>
                <a:lnTo>
                  <a:pt x="182" y="176"/>
                </a:lnTo>
                <a:lnTo>
                  <a:pt x="216" y="199"/>
                </a:lnTo>
                <a:lnTo>
                  <a:pt x="229" y="186"/>
                </a:lnTo>
                <a:close/>
                <a:moveTo>
                  <a:pt x="264" y="118"/>
                </a:moveTo>
                <a:lnTo>
                  <a:pt x="264" y="183"/>
                </a:lnTo>
                <a:lnTo>
                  <a:pt x="294" y="203"/>
                </a:lnTo>
                <a:lnTo>
                  <a:pt x="264" y="228"/>
                </a:lnTo>
                <a:lnTo>
                  <a:pt x="218" y="200"/>
                </a:lnTo>
                <a:lnTo>
                  <a:pt x="192" y="225"/>
                </a:lnTo>
                <a:lnTo>
                  <a:pt x="177" y="220"/>
                </a:lnTo>
                <a:lnTo>
                  <a:pt x="172" y="218"/>
                </a:lnTo>
                <a:lnTo>
                  <a:pt x="167" y="216"/>
                </a:lnTo>
                <a:lnTo>
                  <a:pt x="162" y="213"/>
                </a:lnTo>
                <a:lnTo>
                  <a:pt x="158" y="209"/>
                </a:lnTo>
                <a:lnTo>
                  <a:pt x="154" y="204"/>
                </a:lnTo>
                <a:lnTo>
                  <a:pt x="150" y="200"/>
                </a:lnTo>
                <a:lnTo>
                  <a:pt x="146" y="194"/>
                </a:lnTo>
                <a:lnTo>
                  <a:pt x="143" y="189"/>
                </a:lnTo>
                <a:lnTo>
                  <a:pt x="140" y="183"/>
                </a:lnTo>
                <a:lnTo>
                  <a:pt x="137" y="175"/>
                </a:lnTo>
                <a:lnTo>
                  <a:pt x="136" y="168"/>
                </a:lnTo>
                <a:lnTo>
                  <a:pt x="136" y="159"/>
                </a:lnTo>
                <a:lnTo>
                  <a:pt x="137" y="148"/>
                </a:lnTo>
                <a:lnTo>
                  <a:pt x="137" y="142"/>
                </a:lnTo>
                <a:lnTo>
                  <a:pt x="140" y="138"/>
                </a:lnTo>
                <a:lnTo>
                  <a:pt x="143" y="131"/>
                </a:lnTo>
                <a:lnTo>
                  <a:pt x="147" y="125"/>
                </a:lnTo>
                <a:lnTo>
                  <a:pt x="154" y="117"/>
                </a:lnTo>
                <a:lnTo>
                  <a:pt x="161" y="111"/>
                </a:lnTo>
                <a:lnTo>
                  <a:pt x="175" y="100"/>
                </a:lnTo>
                <a:lnTo>
                  <a:pt x="188" y="91"/>
                </a:lnTo>
                <a:lnTo>
                  <a:pt x="192" y="87"/>
                </a:lnTo>
                <a:lnTo>
                  <a:pt x="196" y="84"/>
                </a:lnTo>
                <a:lnTo>
                  <a:pt x="202" y="80"/>
                </a:lnTo>
                <a:lnTo>
                  <a:pt x="206" y="76"/>
                </a:lnTo>
                <a:lnTo>
                  <a:pt x="213" y="66"/>
                </a:lnTo>
                <a:lnTo>
                  <a:pt x="274" y="107"/>
                </a:lnTo>
                <a:lnTo>
                  <a:pt x="268" y="113"/>
                </a:lnTo>
                <a:lnTo>
                  <a:pt x="266" y="115"/>
                </a:lnTo>
                <a:lnTo>
                  <a:pt x="264" y="118"/>
                </a:lnTo>
                <a:close/>
                <a:moveTo>
                  <a:pt x="1030" y="186"/>
                </a:moveTo>
                <a:lnTo>
                  <a:pt x="1030" y="118"/>
                </a:lnTo>
                <a:lnTo>
                  <a:pt x="996" y="96"/>
                </a:lnTo>
                <a:lnTo>
                  <a:pt x="988" y="101"/>
                </a:lnTo>
                <a:lnTo>
                  <a:pt x="980" y="106"/>
                </a:lnTo>
                <a:lnTo>
                  <a:pt x="973" y="111"/>
                </a:lnTo>
                <a:lnTo>
                  <a:pt x="968" y="117"/>
                </a:lnTo>
                <a:lnTo>
                  <a:pt x="963" y="122"/>
                </a:lnTo>
                <a:lnTo>
                  <a:pt x="962" y="127"/>
                </a:lnTo>
                <a:lnTo>
                  <a:pt x="961" y="130"/>
                </a:lnTo>
                <a:lnTo>
                  <a:pt x="961" y="134"/>
                </a:lnTo>
                <a:lnTo>
                  <a:pt x="959" y="138"/>
                </a:lnTo>
                <a:lnTo>
                  <a:pt x="961" y="144"/>
                </a:lnTo>
                <a:lnTo>
                  <a:pt x="962" y="149"/>
                </a:lnTo>
                <a:lnTo>
                  <a:pt x="963" y="155"/>
                </a:lnTo>
                <a:lnTo>
                  <a:pt x="966" y="159"/>
                </a:lnTo>
                <a:lnTo>
                  <a:pt x="969" y="165"/>
                </a:lnTo>
                <a:lnTo>
                  <a:pt x="973" y="169"/>
                </a:lnTo>
                <a:lnTo>
                  <a:pt x="979" y="173"/>
                </a:lnTo>
                <a:lnTo>
                  <a:pt x="985" y="176"/>
                </a:lnTo>
                <a:lnTo>
                  <a:pt x="1017" y="199"/>
                </a:lnTo>
                <a:lnTo>
                  <a:pt x="1030" y="186"/>
                </a:lnTo>
                <a:close/>
                <a:moveTo>
                  <a:pt x="1065" y="118"/>
                </a:moveTo>
                <a:lnTo>
                  <a:pt x="1065" y="183"/>
                </a:lnTo>
                <a:lnTo>
                  <a:pt x="1095" y="203"/>
                </a:lnTo>
                <a:lnTo>
                  <a:pt x="1067" y="228"/>
                </a:lnTo>
                <a:lnTo>
                  <a:pt x="1020" y="200"/>
                </a:lnTo>
                <a:lnTo>
                  <a:pt x="993" y="225"/>
                </a:lnTo>
                <a:lnTo>
                  <a:pt x="978" y="220"/>
                </a:lnTo>
                <a:lnTo>
                  <a:pt x="973" y="218"/>
                </a:lnTo>
                <a:lnTo>
                  <a:pt x="969" y="216"/>
                </a:lnTo>
                <a:lnTo>
                  <a:pt x="965" y="213"/>
                </a:lnTo>
                <a:lnTo>
                  <a:pt x="959" y="209"/>
                </a:lnTo>
                <a:lnTo>
                  <a:pt x="955" y="204"/>
                </a:lnTo>
                <a:lnTo>
                  <a:pt x="951" y="200"/>
                </a:lnTo>
                <a:lnTo>
                  <a:pt x="948" y="194"/>
                </a:lnTo>
                <a:lnTo>
                  <a:pt x="944" y="189"/>
                </a:lnTo>
                <a:lnTo>
                  <a:pt x="941" y="183"/>
                </a:lnTo>
                <a:lnTo>
                  <a:pt x="939" y="175"/>
                </a:lnTo>
                <a:lnTo>
                  <a:pt x="938" y="168"/>
                </a:lnTo>
                <a:lnTo>
                  <a:pt x="937" y="159"/>
                </a:lnTo>
                <a:lnTo>
                  <a:pt x="938" y="148"/>
                </a:lnTo>
                <a:lnTo>
                  <a:pt x="939" y="142"/>
                </a:lnTo>
                <a:lnTo>
                  <a:pt x="941" y="138"/>
                </a:lnTo>
                <a:lnTo>
                  <a:pt x="944" y="131"/>
                </a:lnTo>
                <a:lnTo>
                  <a:pt x="948" y="125"/>
                </a:lnTo>
                <a:lnTo>
                  <a:pt x="955" y="117"/>
                </a:lnTo>
                <a:lnTo>
                  <a:pt x="962" y="111"/>
                </a:lnTo>
                <a:lnTo>
                  <a:pt x="978" y="100"/>
                </a:lnTo>
                <a:lnTo>
                  <a:pt x="989" y="91"/>
                </a:lnTo>
                <a:lnTo>
                  <a:pt x="993" y="87"/>
                </a:lnTo>
                <a:lnTo>
                  <a:pt x="997" y="84"/>
                </a:lnTo>
                <a:lnTo>
                  <a:pt x="1004" y="80"/>
                </a:lnTo>
                <a:lnTo>
                  <a:pt x="1009" y="76"/>
                </a:lnTo>
                <a:lnTo>
                  <a:pt x="1016" y="66"/>
                </a:lnTo>
                <a:lnTo>
                  <a:pt x="1075" y="107"/>
                </a:lnTo>
                <a:lnTo>
                  <a:pt x="1071" y="113"/>
                </a:lnTo>
                <a:lnTo>
                  <a:pt x="1067" y="115"/>
                </a:lnTo>
                <a:lnTo>
                  <a:pt x="1065" y="118"/>
                </a:lnTo>
                <a:close/>
                <a:moveTo>
                  <a:pt x="1498" y="186"/>
                </a:moveTo>
                <a:lnTo>
                  <a:pt x="1498" y="118"/>
                </a:lnTo>
                <a:lnTo>
                  <a:pt x="1462" y="96"/>
                </a:lnTo>
                <a:lnTo>
                  <a:pt x="1455" y="101"/>
                </a:lnTo>
                <a:lnTo>
                  <a:pt x="1448" y="106"/>
                </a:lnTo>
                <a:lnTo>
                  <a:pt x="1441" y="111"/>
                </a:lnTo>
                <a:lnTo>
                  <a:pt x="1434" y="117"/>
                </a:lnTo>
                <a:lnTo>
                  <a:pt x="1430" y="122"/>
                </a:lnTo>
                <a:lnTo>
                  <a:pt x="1428" y="127"/>
                </a:lnTo>
                <a:lnTo>
                  <a:pt x="1427" y="130"/>
                </a:lnTo>
                <a:lnTo>
                  <a:pt x="1427" y="134"/>
                </a:lnTo>
                <a:lnTo>
                  <a:pt x="1427" y="138"/>
                </a:lnTo>
                <a:lnTo>
                  <a:pt x="1427" y="144"/>
                </a:lnTo>
                <a:lnTo>
                  <a:pt x="1428" y="149"/>
                </a:lnTo>
                <a:lnTo>
                  <a:pt x="1430" y="155"/>
                </a:lnTo>
                <a:lnTo>
                  <a:pt x="1433" y="159"/>
                </a:lnTo>
                <a:lnTo>
                  <a:pt x="1435" y="165"/>
                </a:lnTo>
                <a:lnTo>
                  <a:pt x="1440" y="169"/>
                </a:lnTo>
                <a:lnTo>
                  <a:pt x="1445" y="173"/>
                </a:lnTo>
                <a:lnTo>
                  <a:pt x="1451" y="176"/>
                </a:lnTo>
                <a:lnTo>
                  <a:pt x="1485" y="199"/>
                </a:lnTo>
                <a:lnTo>
                  <a:pt x="1498" y="186"/>
                </a:lnTo>
                <a:close/>
                <a:moveTo>
                  <a:pt x="1531" y="118"/>
                </a:moveTo>
                <a:lnTo>
                  <a:pt x="1531" y="183"/>
                </a:lnTo>
                <a:lnTo>
                  <a:pt x="1561" y="203"/>
                </a:lnTo>
                <a:lnTo>
                  <a:pt x="1533" y="228"/>
                </a:lnTo>
                <a:lnTo>
                  <a:pt x="1486" y="200"/>
                </a:lnTo>
                <a:lnTo>
                  <a:pt x="1459" y="225"/>
                </a:lnTo>
                <a:lnTo>
                  <a:pt x="1445" y="220"/>
                </a:lnTo>
                <a:lnTo>
                  <a:pt x="1440" y="218"/>
                </a:lnTo>
                <a:lnTo>
                  <a:pt x="1435" y="216"/>
                </a:lnTo>
                <a:lnTo>
                  <a:pt x="1431" y="213"/>
                </a:lnTo>
                <a:lnTo>
                  <a:pt x="1427" y="209"/>
                </a:lnTo>
                <a:lnTo>
                  <a:pt x="1421" y="204"/>
                </a:lnTo>
                <a:lnTo>
                  <a:pt x="1418" y="200"/>
                </a:lnTo>
                <a:lnTo>
                  <a:pt x="1414" y="194"/>
                </a:lnTo>
                <a:lnTo>
                  <a:pt x="1411" y="189"/>
                </a:lnTo>
                <a:lnTo>
                  <a:pt x="1407" y="183"/>
                </a:lnTo>
                <a:lnTo>
                  <a:pt x="1406" y="175"/>
                </a:lnTo>
                <a:lnTo>
                  <a:pt x="1404" y="168"/>
                </a:lnTo>
                <a:lnTo>
                  <a:pt x="1404" y="159"/>
                </a:lnTo>
                <a:lnTo>
                  <a:pt x="1404" y="148"/>
                </a:lnTo>
                <a:lnTo>
                  <a:pt x="1406" y="142"/>
                </a:lnTo>
                <a:lnTo>
                  <a:pt x="1407" y="138"/>
                </a:lnTo>
                <a:lnTo>
                  <a:pt x="1411" y="131"/>
                </a:lnTo>
                <a:lnTo>
                  <a:pt x="1416" y="125"/>
                </a:lnTo>
                <a:lnTo>
                  <a:pt x="1421" y="117"/>
                </a:lnTo>
                <a:lnTo>
                  <a:pt x="1430" y="111"/>
                </a:lnTo>
                <a:lnTo>
                  <a:pt x="1444" y="100"/>
                </a:lnTo>
                <a:lnTo>
                  <a:pt x="1455" y="91"/>
                </a:lnTo>
                <a:lnTo>
                  <a:pt x="1461" y="87"/>
                </a:lnTo>
                <a:lnTo>
                  <a:pt x="1465" y="84"/>
                </a:lnTo>
                <a:lnTo>
                  <a:pt x="1471" y="80"/>
                </a:lnTo>
                <a:lnTo>
                  <a:pt x="1475" y="76"/>
                </a:lnTo>
                <a:lnTo>
                  <a:pt x="1482" y="66"/>
                </a:lnTo>
                <a:lnTo>
                  <a:pt x="1543" y="107"/>
                </a:lnTo>
                <a:lnTo>
                  <a:pt x="1537" y="113"/>
                </a:lnTo>
                <a:lnTo>
                  <a:pt x="1533" y="115"/>
                </a:lnTo>
                <a:lnTo>
                  <a:pt x="1531" y="118"/>
                </a:lnTo>
                <a:close/>
                <a:moveTo>
                  <a:pt x="469" y="186"/>
                </a:moveTo>
                <a:lnTo>
                  <a:pt x="469" y="117"/>
                </a:lnTo>
                <a:lnTo>
                  <a:pt x="435" y="96"/>
                </a:lnTo>
                <a:lnTo>
                  <a:pt x="463" y="69"/>
                </a:lnTo>
                <a:lnTo>
                  <a:pt x="516" y="104"/>
                </a:lnTo>
                <a:lnTo>
                  <a:pt x="504" y="114"/>
                </a:lnTo>
                <a:lnTo>
                  <a:pt x="504" y="180"/>
                </a:lnTo>
                <a:lnTo>
                  <a:pt x="534" y="200"/>
                </a:lnTo>
                <a:lnTo>
                  <a:pt x="506" y="227"/>
                </a:lnTo>
                <a:lnTo>
                  <a:pt x="456" y="199"/>
                </a:lnTo>
                <a:lnTo>
                  <a:pt x="469" y="186"/>
                </a:lnTo>
                <a:close/>
                <a:moveTo>
                  <a:pt x="466" y="55"/>
                </a:moveTo>
                <a:lnTo>
                  <a:pt x="503" y="14"/>
                </a:lnTo>
                <a:lnTo>
                  <a:pt x="530" y="32"/>
                </a:lnTo>
                <a:lnTo>
                  <a:pt x="482" y="66"/>
                </a:lnTo>
                <a:lnTo>
                  <a:pt x="466" y="55"/>
                </a:lnTo>
                <a:close/>
                <a:moveTo>
                  <a:pt x="622" y="200"/>
                </a:moveTo>
                <a:lnTo>
                  <a:pt x="633" y="189"/>
                </a:lnTo>
                <a:lnTo>
                  <a:pt x="633" y="118"/>
                </a:lnTo>
                <a:lnTo>
                  <a:pt x="600" y="101"/>
                </a:lnTo>
                <a:lnTo>
                  <a:pt x="586" y="113"/>
                </a:lnTo>
                <a:lnTo>
                  <a:pt x="588" y="180"/>
                </a:lnTo>
                <a:lnTo>
                  <a:pt x="617" y="200"/>
                </a:lnTo>
                <a:lnTo>
                  <a:pt x="586" y="227"/>
                </a:lnTo>
                <a:lnTo>
                  <a:pt x="540" y="197"/>
                </a:lnTo>
                <a:lnTo>
                  <a:pt x="552" y="186"/>
                </a:lnTo>
                <a:lnTo>
                  <a:pt x="552" y="117"/>
                </a:lnTo>
                <a:lnTo>
                  <a:pt x="517" y="96"/>
                </a:lnTo>
                <a:lnTo>
                  <a:pt x="545" y="69"/>
                </a:lnTo>
                <a:lnTo>
                  <a:pt x="598" y="97"/>
                </a:lnTo>
                <a:lnTo>
                  <a:pt x="627" y="70"/>
                </a:lnTo>
                <a:lnTo>
                  <a:pt x="682" y="104"/>
                </a:lnTo>
                <a:lnTo>
                  <a:pt x="668" y="118"/>
                </a:lnTo>
                <a:lnTo>
                  <a:pt x="668" y="182"/>
                </a:lnTo>
                <a:lnTo>
                  <a:pt x="699" y="203"/>
                </a:lnTo>
                <a:lnTo>
                  <a:pt x="670" y="228"/>
                </a:lnTo>
                <a:lnTo>
                  <a:pt x="622" y="200"/>
                </a:lnTo>
                <a:close/>
                <a:moveTo>
                  <a:pt x="1182" y="200"/>
                </a:moveTo>
                <a:lnTo>
                  <a:pt x="1194" y="189"/>
                </a:lnTo>
                <a:lnTo>
                  <a:pt x="1194" y="118"/>
                </a:lnTo>
                <a:lnTo>
                  <a:pt x="1161" y="101"/>
                </a:lnTo>
                <a:lnTo>
                  <a:pt x="1147" y="113"/>
                </a:lnTo>
                <a:lnTo>
                  <a:pt x="1149" y="180"/>
                </a:lnTo>
                <a:lnTo>
                  <a:pt x="1178" y="200"/>
                </a:lnTo>
                <a:lnTo>
                  <a:pt x="1147" y="227"/>
                </a:lnTo>
                <a:lnTo>
                  <a:pt x="1101" y="197"/>
                </a:lnTo>
                <a:lnTo>
                  <a:pt x="1113" y="186"/>
                </a:lnTo>
                <a:lnTo>
                  <a:pt x="1113" y="117"/>
                </a:lnTo>
                <a:lnTo>
                  <a:pt x="1078" y="96"/>
                </a:lnTo>
                <a:lnTo>
                  <a:pt x="1106" y="69"/>
                </a:lnTo>
                <a:lnTo>
                  <a:pt x="1157" y="97"/>
                </a:lnTo>
                <a:lnTo>
                  <a:pt x="1188" y="70"/>
                </a:lnTo>
                <a:lnTo>
                  <a:pt x="1243" y="104"/>
                </a:lnTo>
                <a:lnTo>
                  <a:pt x="1229" y="118"/>
                </a:lnTo>
                <a:lnTo>
                  <a:pt x="1229" y="182"/>
                </a:lnTo>
                <a:lnTo>
                  <a:pt x="1260" y="203"/>
                </a:lnTo>
                <a:lnTo>
                  <a:pt x="1229" y="228"/>
                </a:lnTo>
                <a:lnTo>
                  <a:pt x="1182" y="200"/>
                </a:lnTo>
                <a:close/>
                <a:moveTo>
                  <a:pt x="1294" y="89"/>
                </a:moveTo>
                <a:lnTo>
                  <a:pt x="1328" y="66"/>
                </a:lnTo>
                <a:lnTo>
                  <a:pt x="1344" y="75"/>
                </a:lnTo>
                <a:lnTo>
                  <a:pt x="1359" y="83"/>
                </a:lnTo>
                <a:lnTo>
                  <a:pt x="1377" y="90"/>
                </a:lnTo>
                <a:lnTo>
                  <a:pt x="1399" y="97"/>
                </a:lnTo>
                <a:lnTo>
                  <a:pt x="1370" y="120"/>
                </a:lnTo>
                <a:lnTo>
                  <a:pt x="1358" y="117"/>
                </a:lnTo>
                <a:lnTo>
                  <a:pt x="1346" y="113"/>
                </a:lnTo>
                <a:lnTo>
                  <a:pt x="1332" y="107"/>
                </a:lnTo>
                <a:lnTo>
                  <a:pt x="1320" y="101"/>
                </a:lnTo>
                <a:lnTo>
                  <a:pt x="1310" y="97"/>
                </a:lnTo>
                <a:lnTo>
                  <a:pt x="1300" y="91"/>
                </a:lnTo>
                <a:lnTo>
                  <a:pt x="1298" y="93"/>
                </a:lnTo>
                <a:lnTo>
                  <a:pt x="1295" y="94"/>
                </a:lnTo>
                <a:lnTo>
                  <a:pt x="1293" y="99"/>
                </a:lnTo>
                <a:lnTo>
                  <a:pt x="1293" y="103"/>
                </a:lnTo>
                <a:lnTo>
                  <a:pt x="1293" y="106"/>
                </a:lnTo>
                <a:lnTo>
                  <a:pt x="1293" y="114"/>
                </a:lnTo>
                <a:lnTo>
                  <a:pt x="1295" y="121"/>
                </a:lnTo>
                <a:lnTo>
                  <a:pt x="1298" y="127"/>
                </a:lnTo>
                <a:lnTo>
                  <a:pt x="1301" y="130"/>
                </a:lnTo>
                <a:lnTo>
                  <a:pt x="1304" y="132"/>
                </a:lnTo>
                <a:lnTo>
                  <a:pt x="1310" y="137"/>
                </a:lnTo>
                <a:lnTo>
                  <a:pt x="1317" y="141"/>
                </a:lnTo>
                <a:lnTo>
                  <a:pt x="1324" y="144"/>
                </a:lnTo>
                <a:lnTo>
                  <a:pt x="1331" y="145"/>
                </a:lnTo>
                <a:lnTo>
                  <a:pt x="1356" y="128"/>
                </a:lnTo>
                <a:lnTo>
                  <a:pt x="1362" y="130"/>
                </a:lnTo>
                <a:lnTo>
                  <a:pt x="1368" y="132"/>
                </a:lnTo>
                <a:lnTo>
                  <a:pt x="1375" y="137"/>
                </a:lnTo>
                <a:lnTo>
                  <a:pt x="1382" y="144"/>
                </a:lnTo>
                <a:lnTo>
                  <a:pt x="1384" y="146"/>
                </a:lnTo>
                <a:lnTo>
                  <a:pt x="1387" y="151"/>
                </a:lnTo>
                <a:lnTo>
                  <a:pt x="1392" y="159"/>
                </a:lnTo>
                <a:lnTo>
                  <a:pt x="1394" y="163"/>
                </a:lnTo>
                <a:lnTo>
                  <a:pt x="1396" y="168"/>
                </a:lnTo>
                <a:lnTo>
                  <a:pt x="1396" y="176"/>
                </a:lnTo>
                <a:lnTo>
                  <a:pt x="1396" y="182"/>
                </a:lnTo>
                <a:lnTo>
                  <a:pt x="1396" y="187"/>
                </a:lnTo>
                <a:lnTo>
                  <a:pt x="1394" y="192"/>
                </a:lnTo>
                <a:lnTo>
                  <a:pt x="1393" y="194"/>
                </a:lnTo>
                <a:lnTo>
                  <a:pt x="1390" y="200"/>
                </a:lnTo>
                <a:lnTo>
                  <a:pt x="1379" y="206"/>
                </a:lnTo>
                <a:lnTo>
                  <a:pt x="1365" y="214"/>
                </a:lnTo>
                <a:lnTo>
                  <a:pt x="1351" y="223"/>
                </a:lnTo>
                <a:lnTo>
                  <a:pt x="1339" y="231"/>
                </a:lnTo>
                <a:lnTo>
                  <a:pt x="1262" y="197"/>
                </a:lnTo>
                <a:lnTo>
                  <a:pt x="1293" y="176"/>
                </a:lnTo>
                <a:lnTo>
                  <a:pt x="1353" y="206"/>
                </a:lnTo>
                <a:lnTo>
                  <a:pt x="1356" y="201"/>
                </a:lnTo>
                <a:lnTo>
                  <a:pt x="1358" y="197"/>
                </a:lnTo>
                <a:lnTo>
                  <a:pt x="1358" y="190"/>
                </a:lnTo>
                <a:lnTo>
                  <a:pt x="1358" y="185"/>
                </a:lnTo>
                <a:lnTo>
                  <a:pt x="1356" y="180"/>
                </a:lnTo>
                <a:lnTo>
                  <a:pt x="1355" y="176"/>
                </a:lnTo>
                <a:lnTo>
                  <a:pt x="1353" y="172"/>
                </a:lnTo>
                <a:lnTo>
                  <a:pt x="1349" y="166"/>
                </a:lnTo>
                <a:lnTo>
                  <a:pt x="1345" y="161"/>
                </a:lnTo>
                <a:lnTo>
                  <a:pt x="1338" y="156"/>
                </a:lnTo>
                <a:lnTo>
                  <a:pt x="1331" y="154"/>
                </a:lnTo>
                <a:lnTo>
                  <a:pt x="1305" y="170"/>
                </a:lnTo>
                <a:lnTo>
                  <a:pt x="1298" y="168"/>
                </a:lnTo>
                <a:lnTo>
                  <a:pt x="1291" y="165"/>
                </a:lnTo>
                <a:lnTo>
                  <a:pt x="1284" y="161"/>
                </a:lnTo>
                <a:lnTo>
                  <a:pt x="1277" y="156"/>
                </a:lnTo>
                <a:lnTo>
                  <a:pt x="1273" y="152"/>
                </a:lnTo>
                <a:lnTo>
                  <a:pt x="1270" y="149"/>
                </a:lnTo>
                <a:lnTo>
                  <a:pt x="1267" y="145"/>
                </a:lnTo>
                <a:lnTo>
                  <a:pt x="1264" y="142"/>
                </a:lnTo>
                <a:lnTo>
                  <a:pt x="1263" y="137"/>
                </a:lnTo>
                <a:lnTo>
                  <a:pt x="1260" y="132"/>
                </a:lnTo>
                <a:lnTo>
                  <a:pt x="1260" y="128"/>
                </a:lnTo>
                <a:lnTo>
                  <a:pt x="1260" y="122"/>
                </a:lnTo>
                <a:lnTo>
                  <a:pt x="1260" y="117"/>
                </a:lnTo>
                <a:lnTo>
                  <a:pt x="1260" y="111"/>
                </a:lnTo>
                <a:lnTo>
                  <a:pt x="1262" y="107"/>
                </a:lnTo>
                <a:lnTo>
                  <a:pt x="1294" y="89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3" name="Freeform 194">
            <a:extLst>
              <a:ext uri="{FF2B5EF4-FFF2-40B4-BE49-F238E27FC236}">
                <a16:creationId xmlns:a16="http://schemas.microsoft.com/office/drawing/2014/main" id="{86EF301B-2E57-EE73-3D6A-083C470B8FA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8527646" y="5904168"/>
            <a:ext cx="559437" cy="72000"/>
          </a:xfrm>
          <a:custGeom>
            <a:avLst/>
            <a:gdLst>
              <a:gd name="T0" fmla="*/ 1046 w 1555"/>
              <a:gd name="T1" fmla="*/ 153 h 200"/>
              <a:gd name="T2" fmla="*/ 1026 w 1555"/>
              <a:gd name="T3" fmla="*/ 48 h 200"/>
              <a:gd name="T4" fmla="*/ 184 w 1555"/>
              <a:gd name="T5" fmla="*/ 4 h 200"/>
              <a:gd name="T6" fmla="*/ 197 w 1555"/>
              <a:gd name="T7" fmla="*/ 183 h 200"/>
              <a:gd name="T8" fmla="*/ 19 w 1555"/>
              <a:gd name="T9" fmla="*/ 196 h 200"/>
              <a:gd name="T10" fmla="*/ 32 w 1555"/>
              <a:gd name="T11" fmla="*/ 111 h 200"/>
              <a:gd name="T12" fmla="*/ 63 w 1555"/>
              <a:gd name="T13" fmla="*/ 118 h 200"/>
              <a:gd name="T14" fmla="*/ 56 w 1555"/>
              <a:gd name="T15" fmla="*/ 87 h 200"/>
              <a:gd name="T16" fmla="*/ 30 w 1555"/>
              <a:gd name="T17" fmla="*/ 104 h 200"/>
              <a:gd name="T18" fmla="*/ 84 w 1555"/>
              <a:gd name="T19" fmla="*/ 93 h 200"/>
              <a:gd name="T20" fmla="*/ 97 w 1555"/>
              <a:gd name="T21" fmla="*/ 63 h 200"/>
              <a:gd name="T22" fmla="*/ 64 w 1555"/>
              <a:gd name="T23" fmla="*/ 63 h 200"/>
              <a:gd name="T24" fmla="*/ 118 w 1555"/>
              <a:gd name="T25" fmla="*/ 91 h 200"/>
              <a:gd name="T26" fmla="*/ 143 w 1555"/>
              <a:gd name="T27" fmla="*/ 75 h 200"/>
              <a:gd name="T28" fmla="*/ 118 w 1555"/>
              <a:gd name="T29" fmla="*/ 56 h 200"/>
              <a:gd name="T30" fmla="*/ 138 w 1555"/>
              <a:gd name="T31" fmla="*/ 117 h 200"/>
              <a:gd name="T32" fmla="*/ 170 w 1555"/>
              <a:gd name="T33" fmla="*/ 117 h 200"/>
              <a:gd name="T34" fmla="*/ 157 w 1555"/>
              <a:gd name="T35" fmla="*/ 87 h 200"/>
              <a:gd name="T36" fmla="*/ 60 w 1555"/>
              <a:gd name="T37" fmla="*/ 145 h 200"/>
              <a:gd name="T38" fmla="*/ 106 w 1555"/>
              <a:gd name="T39" fmla="*/ 94 h 200"/>
              <a:gd name="T40" fmla="*/ 60 w 1555"/>
              <a:gd name="T41" fmla="*/ 145 h 200"/>
              <a:gd name="T42" fmla="*/ 392 w 1555"/>
              <a:gd name="T43" fmla="*/ 28 h 200"/>
              <a:gd name="T44" fmla="*/ 335 w 1555"/>
              <a:gd name="T45" fmla="*/ 108 h 200"/>
              <a:gd name="T46" fmla="*/ 557 w 1555"/>
              <a:gd name="T47" fmla="*/ 155 h 200"/>
              <a:gd name="T48" fmla="*/ 505 w 1555"/>
              <a:gd name="T49" fmla="*/ 48 h 200"/>
              <a:gd name="T50" fmla="*/ 605 w 1555"/>
              <a:gd name="T51" fmla="*/ 173 h 200"/>
              <a:gd name="T52" fmla="*/ 666 w 1555"/>
              <a:gd name="T53" fmla="*/ 65 h 200"/>
              <a:gd name="T54" fmla="*/ 689 w 1555"/>
              <a:gd name="T55" fmla="*/ 137 h 200"/>
              <a:gd name="T56" fmla="*/ 769 w 1555"/>
              <a:gd name="T57" fmla="*/ 65 h 200"/>
              <a:gd name="T58" fmla="*/ 751 w 1555"/>
              <a:gd name="T59" fmla="*/ 137 h 200"/>
              <a:gd name="T60" fmla="*/ 811 w 1555"/>
              <a:gd name="T61" fmla="*/ 96 h 200"/>
              <a:gd name="T62" fmla="*/ 813 w 1555"/>
              <a:gd name="T63" fmla="*/ 28 h 200"/>
              <a:gd name="T64" fmla="*/ 441 w 1555"/>
              <a:gd name="T65" fmla="*/ 0 h 200"/>
              <a:gd name="T66" fmla="*/ 454 w 1555"/>
              <a:gd name="T67" fmla="*/ 120 h 200"/>
              <a:gd name="T68" fmla="*/ 451 w 1555"/>
              <a:gd name="T69" fmla="*/ 173 h 200"/>
              <a:gd name="T70" fmla="*/ 409 w 1555"/>
              <a:gd name="T71" fmla="*/ 153 h 200"/>
              <a:gd name="T72" fmla="*/ 1100 w 1555"/>
              <a:gd name="T73" fmla="*/ 173 h 200"/>
              <a:gd name="T74" fmla="*/ 1148 w 1555"/>
              <a:gd name="T75" fmla="*/ 28 h 200"/>
              <a:gd name="T76" fmla="*/ 1309 w 1555"/>
              <a:gd name="T77" fmla="*/ 173 h 200"/>
              <a:gd name="T78" fmla="*/ 1374 w 1555"/>
              <a:gd name="T79" fmla="*/ 28 h 200"/>
              <a:gd name="T80" fmla="*/ 1324 w 1555"/>
              <a:gd name="T81" fmla="*/ 155 h 200"/>
              <a:gd name="T82" fmla="*/ 961 w 1555"/>
              <a:gd name="T83" fmla="*/ 148 h 200"/>
              <a:gd name="T84" fmla="*/ 926 w 1555"/>
              <a:gd name="T85" fmla="*/ 80 h 200"/>
              <a:gd name="T86" fmla="*/ 941 w 1555"/>
              <a:gd name="T87" fmla="*/ 27 h 200"/>
              <a:gd name="T88" fmla="*/ 967 w 1555"/>
              <a:gd name="T89" fmla="*/ 67 h 200"/>
              <a:gd name="T90" fmla="*/ 950 w 1555"/>
              <a:gd name="T91" fmla="*/ 51 h 200"/>
              <a:gd name="T92" fmla="*/ 981 w 1555"/>
              <a:gd name="T93" fmla="*/ 108 h 200"/>
              <a:gd name="T94" fmla="*/ 978 w 1555"/>
              <a:gd name="T95" fmla="*/ 170 h 200"/>
              <a:gd name="T96" fmla="*/ 940 w 1555"/>
              <a:gd name="T97" fmla="*/ 168 h 200"/>
              <a:gd name="T98" fmla="*/ 1223 w 1555"/>
              <a:gd name="T99" fmla="*/ 152 h 200"/>
              <a:gd name="T100" fmla="*/ 1238 w 1555"/>
              <a:gd name="T101" fmla="*/ 58 h 200"/>
              <a:gd name="T102" fmla="*/ 1220 w 1555"/>
              <a:gd name="T103" fmla="*/ 58 h 200"/>
              <a:gd name="T104" fmla="*/ 1261 w 1555"/>
              <a:gd name="T105" fmla="*/ 49 h 200"/>
              <a:gd name="T106" fmla="*/ 1259 w 1555"/>
              <a:gd name="T107" fmla="*/ 155 h 200"/>
              <a:gd name="T108" fmla="*/ 1213 w 1555"/>
              <a:gd name="T109" fmla="*/ 172 h 200"/>
              <a:gd name="T110" fmla="*/ 1191 w 1555"/>
              <a:gd name="T111" fmla="*/ 104 h 200"/>
              <a:gd name="T112" fmla="*/ 1213 w 1555"/>
              <a:gd name="T113" fmla="*/ 29 h 200"/>
              <a:gd name="T114" fmla="*/ 1473 w 1555"/>
              <a:gd name="T115" fmla="*/ 66 h 200"/>
              <a:gd name="T116" fmla="*/ 1492 w 1555"/>
              <a:gd name="T117" fmla="*/ 173 h 200"/>
              <a:gd name="T118" fmla="*/ 1441 w 1555"/>
              <a:gd name="T119" fmla="*/ 153 h 200"/>
              <a:gd name="T120" fmla="*/ 1405 w 1555"/>
              <a:gd name="T121" fmla="*/ 48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55" h="200">
                <a:moveTo>
                  <a:pt x="1018" y="48"/>
                </a:moveTo>
                <a:lnTo>
                  <a:pt x="1018" y="28"/>
                </a:lnTo>
                <a:lnTo>
                  <a:pt x="1070" y="28"/>
                </a:lnTo>
                <a:lnTo>
                  <a:pt x="1070" y="48"/>
                </a:lnTo>
                <a:lnTo>
                  <a:pt x="1061" y="48"/>
                </a:lnTo>
                <a:lnTo>
                  <a:pt x="1081" y="153"/>
                </a:lnTo>
                <a:lnTo>
                  <a:pt x="1088" y="153"/>
                </a:lnTo>
                <a:lnTo>
                  <a:pt x="1088" y="173"/>
                </a:lnTo>
                <a:lnTo>
                  <a:pt x="1046" y="173"/>
                </a:lnTo>
                <a:lnTo>
                  <a:pt x="1046" y="153"/>
                </a:lnTo>
                <a:lnTo>
                  <a:pt x="1054" y="153"/>
                </a:lnTo>
                <a:lnTo>
                  <a:pt x="1052" y="139"/>
                </a:lnTo>
                <a:lnTo>
                  <a:pt x="1029" y="139"/>
                </a:lnTo>
                <a:lnTo>
                  <a:pt x="1026" y="153"/>
                </a:lnTo>
                <a:lnTo>
                  <a:pt x="1035" y="153"/>
                </a:lnTo>
                <a:lnTo>
                  <a:pt x="1035" y="173"/>
                </a:lnTo>
                <a:lnTo>
                  <a:pt x="998" y="173"/>
                </a:lnTo>
                <a:lnTo>
                  <a:pt x="998" y="153"/>
                </a:lnTo>
                <a:lnTo>
                  <a:pt x="1004" y="153"/>
                </a:lnTo>
                <a:lnTo>
                  <a:pt x="1026" y="48"/>
                </a:lnTo>
                <a:lnTo>
                  <a:pt x="1018" y="48"/>
                </a:lnTo>
                <a:close/>
                <a:moveTo>
                  <a:pt x="1032" y="120"/>
                </a:moveTo>
                <a:lnTo>
                  <a:pt x="1049" y="120"/>
                </a:lnTo>
                <a:lnTo>
                  <a:pt x="1042" y="73"/>
                </a:lnTo>
                <a:lnTo>
                  <a:pt x="1032" y="120"/>
                </a:lnTo>
                <a:close/>
                <a:moveTo>
                  <a:pt x="0" y="0"/>
                </a:moveTo>
                <a:lnTo>
                  <a:pt x="169" y="0"/>
                </a:lnTo>
                <a:lnTo>
                  <a:pt x="174" y="1"/>
                </a:lnTo>
                <a:lnTo>
                  <a:pt x="181" y="3"/>
                </a:lnTo>
                <a:lnTo>
                  <a:pt x="184" y="4"/>
                </a:lnTo>
                <a:lnTo>
                  <a:pt x="187" y="5"/>
                </a:lnTo>
                <a:lnTo>
                  <a:pt x="191" y="10"/>
                </a:lnTo>
                <a:lnTo>
                  <a:pt x="195" y="15"/>
                </a:lnTo>
                <a:lnTo>
                  <a:pt x="198" y="21"/>
                </a:lnTo>
                <a:lnTo>
                  <a:pt x="201" y="27"/>
                </a:lnTo>
                <a:lnTo>
                  <a:pt x="201" y="34"/>
                </a:lnTo>
                <a:lnTo>
                  <a:pt x="201" y="168"/>
                </a:lnTo>
                <a:lnTo>
                  <a:pt x="201" y="173"/>
                </a:lnTo>
                <a:lnTo>
                  <a:pt x="198" y="180"/>
                </a:lnTo>
                <a:lnTo>
                  <a:pt x="197" y="183"/>
                </a:lnTo>
                <a:lnTo>
                  <a:pt x="195" y="186"/>
                </a:lnTo>
                <a:lnTo>
                  <a:pt x="191" y="190"/>
                </a:lnTo>
                <a:lnTo>
                  <a:pt x="187" y="194"/>
                </a:lnTo>
                <a:lnTo>
                  <a:pt x="181" y="197"/>
                </a:lnTo>
                <a:lnTo>
                  <a:pt x="174" y="200"/>
                </a:lnTo>
                <a:lnTo>
                  <a:pt x="169" y="200"/>
                </a:lnTo>
                <a:lnTo>
                  <a:pt x="34" y="200"/>
                </a:lnTo>
                <a:lnTo>
                  <a:pt x="27" y="200"/>
                </a:lnTo>
                <a:lnTo>
                  <a:pt x="22" y="197"/>
                </a:lnTo>
                <a:lnTo>
                  <a:pt x="19" y="196"/>
                </a:lnTo>
                <a:lnTo>
                  <a:pt x="16" y="194"/>
                </a:lnTo>
                <a:lnTo>
                  <a:pt x="10" y="190"/>
                </a:lnTo>
                <a:lnTo>
                  <a:pt x="6" y="186"/>
                </a:lnTo>
                <a:lnTo>
                  <a:pt x="3" y="180"/>
                </a:lnTo>
                <a:lnTo>
                  <a:pt x="2" y="173"/>
                </a:lnTo>
                <a:lnTo>
                  <a:pt x="0" y="168"/>
                </a:lnTo>
                <a:lnTo>
                  <a:pt x="0" y="0"/>
                </a:lnTo>
                <a:close/>
                <a:moveTo>
                  <a:pt x="30" y="104"/>
                </a:moveTo>
                <a:lnTo>
                  <a:pt x="30" y="108"/>
                </a:lnTo>
                <a:lnTo>
                  <a:pt x="32" y="111"/>
                </a:lnTo>
                <a:lnTo>
                  <a:pt x="33" y="115"/>
                </a:lnTo>
                <a:lnTo>
                  <a:pt x="36" y="118"/>
                </a:lnTo>
                <a:lnTo>
                  <a:pt x="39" y="120"/>
                </a:lnTo>
                <a:lnTo>
                  <a:pt x="41" y="122"/>
                </a:lnTo>
                <a:lnTo>
                  <a:pt x="46" y="122"/>
                </a:lnTo>
                <a:lnTo>
                  <a:pt x="49" y="124"/>
                </a:lnTo>
                <a:lnTo>
                  <a:pt x="53" y="122"/>
                </a:lnTo>
                <a:lnTo>
                  <a:pt x="56" y="122"/>
                </a:lnTo>
                <a:lnTo>
                  <a:pt x="60" y="120"/>
                </a:lnTo>
                <a:lnTo>
                  <a:pt x="63" y="118"/>
                </a:lnTo>
                <a:lnTo>
                  <a:pt x="64" y="115"/>
                </a:lnTo>
                <a:lnTo>
                  <a:pt x="67" y="111"/>
                </a:lnTo>
                <a:lnTo>
                  <a:pt x="67" y="108"/>
                </a:lnTo>
                <a:lnTo>
                  <a:pt x="68" y="104"/>
                </a:lnTo>
                <a:lnTo>
                  <a:pt x="67" y="100"/>
                </a:lnTo>
                <a:lnTo>
                  <a:pt x="67" y="97"/>
                </a:lnTo>
                <a:lnTo>
                  <a:pt x="64" y="94"/>
                </a:lnTo>
                <a:lnTo>
                  <a:pt x="63" y="91"/>
                </a:lnTo>
                <a:lnTo>
                  <a:pt x="60" y="89"/>
                </a:lnTo>
                <a:lnTo>
                  <a:pt x="56" y="87"/>
                </a:lnTo>
                <a:lnTo>
                  <a:pt x="53" y="86"/>
                </a:lnTo>
                <a:lnTo>
                  <a:pt x="49" y="86"/>
                </a:lnTo>
                <a:lnTo>
                  <a:pt x="46" y="86"/>
                </a:lnTo>
                <a:lnTo>
                  <a:pt x="41" y="87"/>
                </a:lnTo>
                <a:lnTo>
                  <a:pt x="39" y="89"/>
                </a:lnTo>
                <a:lnTo>
                  <a:pt x="36" y="91"/>
                </a:lnTo>
                <a:lnTo>
                  <a:pt x="33" y="94"/>
                </a:lnTo>
                <a:lnTo>
                  <a:pt x="32" y="97"/>
                </a:lnTo>
                <a:lnTo>
                  <a:pt x="30" y="100"/>
                </a:lnTo>
                <a:lnTo>
                  <a:pt x="30" y="104"/>
                </a:lnTo>
                <a:close/>
                <a:moveTo>
                  <a:pt x="61" y="75"/>
                </a:moveTo>
                <a:lnTo>
                  <a:pt x="61" y="79"/>
                </a:lnTo>
                <a:lnTo>
                  <a:pt x="63" y="82"/>
                </a:lnTo>
                <a:lnTo>
                  <a:pt x="64" y="84"/>
                </a:lnTo>
                <a:lnTo>
                  <a:pt x="67" y="87"/>
                </a:lnTo>
                <a:lnTo>
                  <a:pt x="70" y="90"/>
                </a:lnTo>
                <a:lnTo>
                  <a:pt x="73" y="91"/>
                </a:lnTo>
                <a:lnTo>
                  <a:pt x="77" y="93"/>
                </a:lnTo>
                <a:lnTo>
                  <a:pt x="80" y="93"/>
                </a:lnTo>
                <a:lnTo>
                  <a:pt x="84" y="93"/>
                </a:lnTo>
                <a:lnTo>
                  <a:pt x="88" y="91"/>
                </a:lnTo>
                <a:lnTo>
                  <a:pt x="91" y="90"/>
                </a:lnTo>
                <a:lnTo>
                  <a:pt x="94" y="87"/>
                </a:lnTo>
                <a:lnTo>
                  <a:pt x="97" y="84"/>
                </a:lnTo>
                <a:lnTo>
                  <a:pt x="98" y="82"/>
                </a:lnTo>
                <a:lnTo>
                  <a:pt x="99" y="79"/>
                </a:lnTo>
                <a:lnTo>
                  <a:pt x="99" y="75"/>
                </a:lnTo>
                <a:lnTo>
                  <a:pt x="99" y="70"/>
                </a:lnTo>
                <a:lnTo>
                  <a:pt x="98" y="67"/>
                </a:lnTo>
                <a:lnTo>
                  <a:pt x="97" y="63"/>
                </a:lnTo>
                <a:lnTo>
                  <a:pt x="94" y="60"/>
                </a:lnTo>
                <a:lnTo>
                  <a:pt x="91" y="59"/>
                </a:lnTo>
                <a:lnTo>
                  <a:pt x="88" y="58"/>
                </a:lnTo>
                <a:lnTo>
                  <a:pt x="84" y="56"/>
                </a:lnTo>
                <a:lnTo>
                  <a:pt x="80" y="56"/>
                </a:lnTo>
                <a:lnTo>
                  <a:pt x="77" y="56"/>
                </a:lnTo>
                <a:lnTo>
                  <a:pt x="73" y="58"/>
                </a:lnTo>
                <a:lnTo>
                  <a:pt x="70" y="59"/>
                </a:lnTo>
                <a:lnTo>
                  <a:pt x="67" y="60"/>
                </a:lnTo>
                <a:lnTo>
                  <a:pt x="64" y="63"/>
                </a:lnTo>
                <a:lnTo>
                  <a:pt x="63" y="67"/>
                </a:lnTo>
                <a:lnTo>
                  <a:pt x="61" y="70"/>
                </a:lnTo>
                <a:lnTo>
                  <a:pt x="61" y="75"/>
                </a:lnTo>
                <a:close/>
                <a:moveTo>
                  <a:pt x="105" y="75"/>
                </a:moveTo>
                <a:lnTo>
                  <a:pt x="106" y="79"/>
                </a:lnTo>
                <a:lnTo>
                  <a:pt x="106" y="82"/>
                </a:lnTo>
                <a:lnTo>
                  <a:pt x="109" y="84"/>
                </a:lnTo>
                <a:lnTo>
                  <a:pt x="111" y="87"/>
                </a:lnTo>
                <a:lnTo>
                  <a:pt x="114" y="90"/>
                </a:lnTo>
                <a:lnTo>
                  <a:pt x="118" y="91"/>
                </a:lnTo>
                <a:lnTo>
                  <a:pt x="121" y="93"/>
                </a:lnTo>
                <a:lnTo>
                  <a:pt x="125" y="93"/>
                </a:lnTo>
                <a:lnTo>
                  <a:pt x="129" y="93"/>
                </a:lnTo>
                <a:lnTo>
                  <a:pt x="132" y="91"/>
                </a:lnTo>
                <a:lnTo>
                  <a:pt x="135" y="90"/>
                </a:lnTo>
                <a:lnTo>
                  <a:pt x="138" y="87"/>
                </a:lnTo>
                <a:lnTo>
                  <a:pt x="140" y="84"/>
                </a:lnTo>
                <a:lnTo>
                  <a:pt x="142" y="82"/>
                </a:lnTo>
                <a:lnTo>
                  <a:pt x="143" y="79"/>
                </a:lnTo>
                <a:lnTo>
                  <a:pt x="143" y="75"/>
                </a:lnTo>
                <a:lnTo>
                  <a:pt x="143" y="70"/>
                </a:lnTo>
                <a:lnTo>
                  <a:pt x="142" y="67"/>
                </a:lnTo>
                <a:lnTo>
                  <a:pt x="140" y="63"/>
                </a:lnTo>
                <a:lnTo>
                  <a:pt x="138" y="60"/>
                </a:lnTo>
                <a:lnTo>
                  <a:pt x="135" y="59"/>
                </a:lnTo>
                <a:lnTo>
                  <a:pt x="132" y="56"/>
                </a:lnTo>
                <a:lnTo>
                  <a:pt x="129" y="56"/>
                </a:lnTo>
                <a:lnTo>
                  <a:pt x="125" y="55"/>
                </a:lnTo>
                <a:lnTo>
                  <a:pt x="121" y="56"/>
                </a:lnTo>
                <a:lnTo>
                  <a:pt x="118" y="56"/>
                </a:lnTo>
                <a:lnTo>
                  <a:pt x="114" y="59"/>
                </a:lnTo>
                <a:lnTo>
                  <a:pt x="111" y="60"/>
                </a:lnTo>
                <a:lnTo>
                  <a:pt x="109" y="63"/>
                </a:lnTo>
                <a:lnTo>
                  <a:pt x="106" y="67"/>
                </a:lnTo>
                <a:lnTo>
                  <a:pt x="106" y="70"/>
                </a:lnTo>
                <a:lnTo>
                  <a:pt x="105" y="75"/>
                </a:lnTo>
                <a:close/>
                <a:moveTo>
                  <a:pt x="135" y="106"/>
                </a:moveTo>
                <a:lnTo>
                  <a:pt x="135" y="110"/>
                </a:lnTo>
                <a:lnTo>
                  <a:pt x="136" y="114"/>
                </a:lnTo>
                <a:lnTo>
                  <a:pt x="138" y="117"/>
                </a:lnTo>
                <a:lnTo>
                  <a:pt x="140" y="120"/>
                </a:lnTo>
                <a:lnTo>
                  <a:pt x="143" y="122"/>
                </a:lnTo>
                <a:lnTo>
                  <a:pt x="146" y="124"/>
                </a:lnTo>
                <a:lnTo>
                  <a:pt x="150" y="125"/>
                </a:lnTo>
                <a:lnTo>
                  <a:pt x="153" y="125"/>
                </a:lnTo>
                <a:lnTo>
                  <a:pt x="157" y="125"/>
                </a:lnTo>
                <a:lnTo>
                  <a:pt x="162" y="124"/>
                </a:lnTo>
                <a:lnTo>
                  <a:pt x="164" y="122"/>
                </a:lnTo>
                <a:lnTo>
                  <a:pt x="167" y="120"/>
                </a:lnTo>
                <a:lnTo>
                  <a:pt x="170" y="117"/>
                </a:lnTo>
                <a:lnTo>
                  <a:pt x="171" y="114"/>
                </a:lnTo>
                <a:lnTo>
                  <a:pt x="173" y="110"/>
                </a:lnTo>
                <a:lnTo>
                  <a:pt x="173" y="106"/>
                </a:lnTo>
                <a:lnTo>
                  <a:pt x="173" y="103"/>
                </a:lnTo>
                <a:lnTo>
                  <a:pt x="171" y="98"/>
                </a:lnTo>
                <a:lnTo>
                  <a:pt x="170" y="96"/>
                </a:lnTo>
                <a:lnTo>
                  <a:pt x="167" y="93"/>
                </a:lnTo>
                <a:lnTo>
                  <a:pt x="164" y="90"/>
                </a:lnTo>
                <a:lnTo>
                  <a:pt x="162" y="89"/>
                </a:lnTo>
                <a:lnTo>
                  <a:pt x="157" y="87"/>
                </a:lnTo>
                <a:lnTo>
                  <a:pt x="153" y="87"/>
                </a:lnTo>
                <a:lnTo>
                  <a:pt x="150" y="87"/>
                </a:lnTo>
                <a:lnTo>
                  <a:pt x="146" y="89"/>
                </a:lnTo>
                <a:lnTo>
                  <a:pt x="143" y="90"/>
                </a:lnTo>
                <a:lnTo>
                  <a:pt x="140" y="93"/>
                </a:lnTo>
                <a:lnTo>
                  <a:pt x="138" y="96"/>
                </a:lnTo>
                <a:lnTo>
                  <a:pt x="136" y="98"/>
                </a:lnTo>
                <a:lnTo>
                  <a:pt x="135" y="103"/>
                </a:lnTo>
                <a:lnTo>
                  <a:pt x="135" y="106"/>
                </a:lnTo>
                <a:close/>
                <a:moveTo>
                  <a:pt x="60" y="145"/>
                </a:moveTo>
                <a:lnTo>
                  <a:pt x="142" y="145"/>
                </a:lnTo>
                <a:lnTo>
                  <a:pt x="143" y="145"/>
                </a:lnTo>
                <a:lnTo>
                  <a:pt x="145" y="144"/>
                </a:lnTo>
                <a:lnTo>
                  <a:pt x="146" y="144"/>
                </a:lnTo>
                <a:lnTo>
                  <a:pt x="147" y="142"/>
                </a:lnTo>
                <a:lnTo>
                  <a:pt x="147" y="139"/>
                </a:lnTo>
                <a:lnTo>
                  <a:pt x="147" y="137"/>
                </a:lnTo>
                <a:lnTo>
                  <a:pt x="145" y="134"/>
                </a:lnTo>
                <a:lnTo>
                  <a:pt x="108" y="96"/>
                </a:lnTo>
                <a:lnTo>
                  <a:pt x="106" y="94"/>
                </a:lnTo>
                <a:lnTo>
                  <a:pt x="105" y="93"/>
                </a:lnTo>
                <a:lnTo>
                  <a:pt x="101" y="93"/>
                </a:lnTo>
                <a:lnTo>
                  <a:pt x="98" y="96"/>
                </a:lnTo>
                <a:lnTo>
                  <a:pt x="57" y="134"/>
                </a:lnTo>
                <a:lnTo>
                  <a:pt x="54" y="137"/>
                </a:lnTo>
                <a:lnTo>
                  <a:pt x="53" y="139"/>
                </a:lnTo>
                <a:lnTo>
                  <a:pt x="53" y="142"/>
                </a:lnTo>
                <a:lnTo>
                  <a:pt x="54" y="144"/>
                </a:lnTo>
                <a:lnTo>
                  <a:pt x="57" y="145"/>
                </a:lnTo>
                <a:lnTo>
                  <a:pt x="60" y="145"/>
                </a:lnTo>
                <a:close/>
                <a:moveTo>
                  <a:pt x="300" y="28"/>
                </a:moveTo>
                <a:lnTo>
                  <a:pt x="342" y="28"/>
                </a:lnTo>
                <a:lnTo>
                  <a:pt x="342" y="48"/>
                </a:lnTo>
                <a:lnTo>
                  <a:pt x="335" y="48"/>
                </a:lnTo>
                <a:lnTo>
                  <a:pt x="335" y="86"/>
                </a:lnTo>
                <a:lnTo>
                  <a:pt x="357" y="86"/>
                </a:lnTo>
                <a:lnTo>
                  <a:pt x="357" y="48"/>
                </a:lnTo>
                <a:lnTo>
                  <a:pt x="351" y="48"/>
                </a:lnTo>
                <a:lnTo>
                  <a:pt x="351" y="28"/>
                </a:lnTo>
                <a:lnTo>
                  <a:pt x="392" y="28"/>
                </a:lnTo>
                <a:lnTo>
                  <a:pt x="392" y="48"/>
                </a:lnTo>
                <a:lnTo>
                  <a:pt x="385" y="48"/>
                </a:lnTo>
                <a:lnTo>
                  <a:pt x="385" y="153"/>
                </a:lnTo>
                <a:lnTo>
                  <a:pt x="392" y="153"/>
                </a:lnTo>
                <a:lnTo>
                  <a:pt x="392" y="173"/>
                </a:lnTo>
                <a:lnTo>
                  <a:pt x="351" y="173"/>
                </a:lnTo>
                <a:lnTo>
                  <a:pt x="351" y="153"/>
                </a:lnTo>
                <a:lnTo>
                  <a:pt x="357" y="153"/>
                </a:lnTo>
                <a:lnTo>
                  <a:pt x="357" y="108"/>
                </a:lnTo>
                <a:lnTo>
                  <a:pt x="335" y="108"/>
                </a:lnTo>
                <a:lnTo>
                  <a:pt x="335" y="153"/>
                </a:lnTo>
                <a:lnTo>
                  <a:pt x="342" y="153"/>
                </a:lnTo>
                <a:lnTo>
                  <a:pt x="342" y="173"/>
                </a:lnTo>
                <a:lnTo>
                  <a:pt x="300" y="173"/>
                </a:lnTo>
                <a:lnTo>
                  <a:pt x="300" y="153"/>
                </a:lnTo>
                <a:lnTo>
                  <a:pt x="308" y="153"/>
                </a:lnTo>
                <a:lnTo>
                  <a:pt x="308" y="48"/>
                </a:lnTo>
                <a:lnTo>
                  <a:pt x="300" y="48"/>
                </a:lnTo>
                <a:lnTo>
                  <a:pt x="300" y="28"/>
                </a:lnTo>
                <a:close/>
                <a:moveTo>
                  <a:pt x="557" y="155"/>
                </a:moveTo>
                <a:lnTo>
                  <a:pt x="550" y="155"/>
                </a:lnTo>
                <a:lnTo>
                  <a:pt x="533" y="91"/>
                </a:lnTo>
                <a:lnTo>
                  <a:pt x="533" y="153"/>
                </a:lnTo>
                <a:lnTo>
                  <a:pt x="540" y="153"/>
                </a:lnTo>
                <a:lnTo>
                  <a:pt x="540" y="173"/>
                </a:lnTo>
                <a:lnTo>
                  <a:pt x="505" y="173"/>
                </a:lnTo>
                <a:lnTo>
                  <a:pt x="505" y="153"/>
                </a:lnTo>
                <a:lnTo>
                  <a:pt x="512" y="153"/>
                </a:lnTo>
                <a:lnTo>
                  <a:pt x="512" y="48"/>
                </a:lnTo>
                <a:lnTo>
                  <a:pt x="505" y="48"/>
                </a:lnTo>
                <a:lnTo>
                  <a:pt x="505" y="28"/>
                </a:lnTo>
                <a:lnTo>
                  <a:pt x="540" y="28"/>
                </a:lnTo>
                <a:lnTo>
                  <a:pt x="556" y="89"/>
                </a:lnTo>
                <a:lnTo>
                  <a:pt x="573" y="28"/>
                </a:lnTo>
                <a:lnTo>
                  <a:pt x="605" y="28"/>
                </a:lnTo>
                <a:lnTo>
                  <a:pt x="605" y="48"/>
                </a:lnTo>
                <a:lnTo>
                  <a:pt x="598" y="48"/>
                </a:lnTo>
                <a:lnTo>
                  <a:pt x="598" y="153"/>
                </a:lnTo>
                <a:lnTo>
                  <a:pt x="605" y="153"/>
                </a:lnTo>
                <a:lnTo>
                  <a:pt x="605" y="173"/>
                </a:lnTo>
                <a:lnTo>
                  <a:pt x="568" y="173"/>
                </a:lnTo>
                <a:lnTo>
                  <a:pt x="568" y="153"/>
                </a:lnTo>
                <a:lnTo>
                  <a:pt x="575" y="153"/>
                </a:lnTo>
                <a:lnTo>
                  <a:pt x="575" y="91"/>
                </a:lnTo>
                <a:lnTo>
                  <a:pt x="557" y="155"/>
                </a:lnTo>
                <a:close/>
                <a:moveTo>
                  <a:pt x="618" y="48"/>
                </a:moveTo>
                <a:lnTo>
                  <a:pt x="618" y="28"/>
                </a:lnTo>
                <a:lnTo>
                  <a:pt x="687" y="28"/>
                </a:lnTo>
                <a:lnTo>
                  <a:pt x="687" y="65"/>
                </a:lnTo>
                <a:lnTo>
                  <a:pt x="666" y="65"/>
                </a:lnTo>
                <a:lnTo>
                  <a:pt x="666" y="48"/>
                </a:lnTo>
                <a:lnTo>
                  <a:pt x="653" y="48"/>
                </a:lnTo>
                <a:lnTo>
                  <a:pt x="653" y="89"/>
                </a:lnTo>
                <a:lnTo>
                  <a:pt x="674" y="89"/>
                </a:lnTo>
                <a:lnTo>
                  <a:pt x="674" y="110"/>
                </a:lnTo>
                <a:lnTo>
                  <a:pt x="653" y="110"/>
                </a:lnTo>
                <a:lnTo>
                  <a:pt x="653" y="153"/>
                </a:lnTo>
                <a:lnTo>
                  <a:pt x="669" y="153"/>
                </a:lnTo>
                <a:lnTo>
                  <a:pt x="669" y="137"/>
                </a:lnTo>
                <a:lnTo>
                  <a:pt x="689" y="137"/>
                </a:lnTo>
                <a:lnTo>
                  <a:pt x="689" y="173"/>
                </a:lnTo>
                <a:lnTo>
                  <a:pt x="618" y="173"/>
                </a:lnTo>
                <a:lnTo>
                  <a:pt x="618" y="153"/>
                </a:lnTo>
                <a:lnTo>
                  <a:pt x="625" y="153"/>
                </a:lnTo>
                <a:lnTo>
                  <a:pt x="625" y="48"/>
                </a:lnTo>
                <a:lnTo>
                  <a:pt x="618" y="48"/>
                </a:lnTo>
                <a:close/>
                <a:moveTo>
                  <a:pt x="700" y="48"/>
                </a:moveTo>
                <a:lnTo>
                  <a:pt x="700" y="28"/>
                </a:lnTo>
                <a:lnTo>
                  <a:pt x="769" y="28"/>
                </a:lnTo>
                <a:lnTo>
                  <a:pt x="769" y="65"/>
                </a:lnTo>
                <a:lnTo>
                  <a:pt x="748" y="65"/>
                </a:lnTo>
                <a:lnTo>
                  <a:pt x="748" y="48"/>
                </a:lnTo>
                <a:lnTo>
                  <a:pt x="735" y="48"/>
                </a:lnTo>
                <a:lnTo>
                  <a:pt x="735" y="89"/>
                </a:lnTo>
                <a:lnTo>
                  <a:pt x="756" y="89"/>
                </a:lnTo>
                <a:lnTo>
                  <a:pt x="756" y="110"/>
                </a:lnTo>
                <a:lnTo>
                  <a:pt x="735" y="110"/>
                </a:lnTo>
                <a:lnTo>
                  <a:pt x="735" y="153"/>
                </a:lnTo>
                <a:lnTo>
                  <a:pt x="751" y="153"/>
                </a:lnTo>
                <a:lnTo>
                  <a:pt x="751" y="137"/>
                </a:lnTo>
                <a:lnTo>
                  <a:pt x="770" y="137"/>
                </a:lnTo>
                <a:lnTo>
                  <a:pt x="770" y="173"/>
                </a:lnTo>
                <a:lnTo>
                  <a:pt x="700" y="173"/>
                </a:lnTo>
                <a:lnTo>
                  <a:pt x="700" y="153"/>
                </a:lnTo>
                <a:lnTo>
                  <a:pt x="708" y="153"/>
                </a:lnTo>
                <a:lnTo>
                  <a:pt x="708" y="48"/>
                </a:lnTo>
                <a:lnTo>
                  <a:pt x="700" y="48"/>
                </a:lnTo>
                <a:close/>
                <a:moveTo>
                  <a:pt x="859" y="173"/>
                </a:moveTo>
                <a:lnTo>
                  <a:pt x="840" y="173"/>
                </a:lnTo>
                <a:lnTo>
                  <a:pt x="811" y="96"/>
                </a:lnTo>
                <a:lnTo>
                  <a:pt x="811" y="153"/>
                </a:lnTo>
                <a:lnTo>
                  <a:pt x="820" y="153"/>
                </a:lnTo>
                <a:lnTo>
                  <a:pt x="820" y="173"/>
                </a:lnTo>
                <a:lnTo>
                  <a:pt x="782" y="173"/>
                </a:lnTo>
                <a:lnTo>
                  <a:pt x="782" y="153"/>
                </a:lnTo>
                <a:lnTo>
                  <a:pt x="790" y="153"/>
                </a:lnTo>
                <a:lnTo>
                  <a:pt x="790" y="48"/>
                </a:lnTo>
                <a:lnTo>
                  <a:pt x="782" y="48"/>
                </a:lnTo>
                <a:lnTo>
                  <a:pt x="782" y="28"/>
                </a:lnTo>
                <a:lnTo>
                  <a:pt x="813" y="28"/>
                </a:lnTo>
                <a:lnTo>
                  <a:pt x="840" y="104"/>
                </a:lnTo>
                <a:lnTo>
                  <a:pt x="840" y="48"/>
                </a:lnTo>
                <a:lnTo>
                  <a:pt x="831" y="48"/>
                </a:lnTo>
                <a:lnTo>
                  <a:pt x="831" y="28"/>
                </a:lnTo>
                <a:lnTo>
                  <a:pt x="868" y="28"/>
                </a:lnTo>
                <a:lnTo>
                  <a:pt x="868" y="48"/>
                </a:lnTo>
                <a:lnTo>
                  <a:pt x="859" y="48"/>
                </a:lnTo>
                <a:lnTo>
                  <a:pt x="859" y="173"/>
                </a:lnTo>
                <a:close/>
                <a:moveTo>
                  <a:pt x="423" y="0"/>
                </a:moveTo>
                <a:lnTo>
                  <a:pt x="441" y="0"/>
                </a:lnTo>
                <a:lnTo>
                  <a:pt x="441" y="18"/>
                </a:lnTo>
                <a:lnTo>
                  <a:pt x="423" y="18"/>
                </a:lnTo>
                <a:lnTo>
                  <a:pt x="423" y="0"/>
                </a:lnTo>
                <a:close/>
                <a:moveTo>
                  <a:pt x="457" y="0"/>
                </a:moveTo>
                <a:lnTo>
                  <a:pt x="475" y="0"/>
                </a:lnTo>
                <a:lnTo>
                  <a:pt x="475" y="18"/>
                </a:lnTo>
                <a:lnTo>
                  <a:pt x="457" y="18"/>
                </a:lnTo>
                <a:lnTo>
                  <a:pt x="457" y="0"/>
                </a:lnTo>
                <a:close/>
                <a:moveTo>
                  <a:pt x="437" y="120"/>
                </a:moveTo>
                <a:lnTo>
                  <a:pt x="454" y="120"/>
                </a:lnTo>
                <a:lnTo>
                  <a:pt x="447" y="73"/>
                </a:lnTo>
                <a:lnTo>
                  <a:pt x="437" y="120"/>
                </a:lnTo>
                <a:close/>
                <a:moveTo>
                  <a:pt x="423" y="28"/>
                </a:moveTo>
                <a:lnTo>
                  <a:pt x="475" y="28"/>
                </a:lnTo>
                <a:lnTo>
                  <a:pt x="475" y="48"/>
                </a:lnTo>
                <a:lnTo>
                  <a:pt x="467" y="48"/>
                </a:lnTo>
                <a:lnTo>
                  <a:pt x="486" y="153"/>
                </a:lnTo>
                <a:lnTo>
                  <a:pt x="492" y="153"/>
                </a:lnTo>
                <a:lnTo>
                  <a:pt x="492" y="173"/>
                </a:lnTo>
                <a:lnTo>
                  <a:pt x="451" y="173"/>
                </a:lnTo>
                <a:lnTo>
                  <a:pt x="451" y="153"/>
                </a:lnTo>
                <a:lnTo>
                  <a:pt x="460" y="153"/>
                </a:lnTo>
                <a:lnTo>
                  <a:pt x="457" y="139"/>
                </a:lnTo>
                <a:lnTo>
                  <a:pt x="434" y="139"/>
                </a:lnTo>
                <a:lnTo>
                  <a:pt x="431" y="153"/>
                </a:lnTo>
                <a:lnTo>
                  <a:pt x="438" y="153"/>
                </a:lnTo>
                <a:lnTo>
                  <a:pt x="438" y="173"/>
                </a:lnTo>
                <a:lnTo>
                  <a:pt x="403" y="173"/>
                </a:lnTo>
                <a:lnTo>
                  <a:pt x="403" y="153"/>
                </a:lnTo>
                <a:lnTo>
                  <a:pt x="409" y="153"/>
                </a:lnTo>
                <a:lnTo>
                  <a:pt x="430" y="48"/>
                </a:lnTo>
                <a:lnTo>
                  <a:pt x="423" y="48"/>
                </a:lnTo>
                <a:lnTo>
                  <a:pt x="423" y="28"/>
                </a:lnTo>
                <a:close/>
                <a:moveTo>
                  <a:pt x="1177" y="173"/>
                </a:moveTo>
                <a:lnTo>
                  <a:pt x="1155" y="173"/>
                </a:lnTo>
                <a:lnTo>
                  <a:pt x="1129" y="96"/>
                </a:lnTo>
                <a:lnTo>
                  <a:pt x="1129" y="153"/>
                </a:lnTo>
                <a:lnTo>
                  <a:pt x="1136" y="153"/>
                </a:lnTo>
                <a:lnTo>
                  <a:pt x="1136" y="173"/>
                </a:lnTo>
                <a:lnTo>
                  <a:pt x="1100" y="173"/>
                </a:lnTo>
                <a:lnTo>
                  <a:pt x="1100" y="153"/>
                </a:lnTo>
                <a:lnTo>
                  <a:pt x="1107" y="153"/>
                </a:lnTo>
                <a:lnTo>
                  <a:pt x="1107" y="48"/>
                </a:lnTo>
                <a:lnTo>
                  <a:pt x="1100" y="48"/>
                </a:lnTo>
                <a:lnTo>
                  <a:pt x="1100" y="28"/>
                </a:lnTo>
                <a:lnTo>
                  <a:pt x="1129" y="28"/>
                </a:lnTo>
                <a:lnTo>
                  <a:pt x="1156" y="104"/>
                </a:lnTo>
                <a:lnTo>
                  <a:pt x="1156" y="48"/>
                </a:lnTo>
                <a:lnTo>
                  <a:pt x="1148" y="48"/>
                </a:lnTo>
                <a:lnTo>
                  <a:pt x="1148" y="28"/>
                </a:lnTo>
                <a:lnTo>
                  <a:pt x="1184" y="28"/>
                </a:lnTo>
                <a:lnTo>
                  <a:pt x="1184" y="48"/>
                </a:lnTo>
                <a:lnTo>
                  <a:pt x="1177" y="48"/>
                </a:lnTo>
                <a:lnTo>
                  <a:pt x="1177" y="173"/>
                </a:lnTo>
                <a:close/>
                <a:moveTo>
                  <a:pt x="1324" y="155"/>
                </a:moveTo>
                <a:lnTo>
                  <a:pt x="1319" y="155"/>
                </a:lnTo>
                <a:lnTo>
                  <a:pt x="1302" y="91"/>
                </a:lnTo>
                <a:lnTo>
                  <a:pt x="1302" y="153"/>
                </a:lnTo>
                <a:lnTo>
                  <a:pt x="1309" y="153"/>
                </a:lnTo>
                <a:lnTo>
                  <a:pt x="1309" y="173"/>
                </a:lnTo>
                <a:lnTo>
                  <a:pt x="1273" y="173"/>
                </a:lnTo>
                <a:lnTo>
                  <a:pt x="1273" y="153"/>
                </a:lnTo>
                <a:lnTo>
                  <a:pt x="1280" y="153"/>
                </a:lnTo>
                <a:lnTo>
                  <a:pt x="1280" y="48"/>
                </a:lnTo>
                <a:lnTo>
                  <a:pt x="1273" y="48"/>
                </a:lnTo>
                <a:lnTo>
                  <a:pt x="1273" y="28"/>
                </a:lnTo>
                <a:lnTo>
                  <a:pt x="1309" y="28"/>
                </a:lnTo>
                <a:lnTo>
                  <a:pt x="1324" y="89"/>
                </a:lnTo>
                <a:lnTo>
                  <a:pt x="1341" y="28"/>
                </a:lnTo>
                <a:lnTo>
                  <a:pt x="1374" y="28"/>
                </a:lnTo>
                <a:lnTo>
                  <a:pt x="1374" y="48"/>
                </a:lnTo>
                <a:lnTo>
                  <a:pt x="1367" y="48"/>
                </a:lnTo>
                <a:lnTo>
                  <a:pt x="1367" y="153"/>
                </a:lnTo>
                <a:lnTo>
                  <a:pt x="1374" y="153"/>
                </a:lnTo>
                <a:lnTo>
                  <a:pt x="1374" y="173"/>
                </a:lnTo>
                <a:lnTo>
                  <a:pt x="1337" y="173"/>
                </a:lnTo>
                <a:lnTo>
                  <a:pt x="1337" y="153"/>
                </a:lnTo>
                <a:lnTo>
                  <a:pt x="1344" y="153"/>
                </a:lnTo>
                <a:lnTo>
                  <a:pt x="1344" y="91"/>
                </a:lnTo>
                <a:lnTo>
                  <a:pt x="1324" y="155"/>
                </a:lnTo>
                <a:close/>
                <a:moveTo>
                  <a:pt x="941" y="138"/>
                </a:moveTo>
                <a:lnTo>
                  <a:pt x="941" y="144"/>
                </a:lnTo>
                <a:lnTo>
                  <a:pt x="943" y="148"/>
                </a:lnTo>
                <a:lnTo>
                  <a:pt x="944" y="149"/>
                </a:lnTo>
                <a:lnTo>
                  <a:pt x="946" y="151"/>
                </a:lnTo>
                <a:lnTo>
                  <a:pt x="948" y="153"/>
                </a:lnTo>
                <a:lnTo>
                  <a:pt x="953" y="153"/>
                </a:lnTo>
                <a:lnTo>
                  <a:pt x="956" y="153"/>
                </a:lnTo>
                <a:lnTo>
                  <a:pt x="960" y="151"/>
                </a:lnTo>
                <a:lnTo>
                  <a:pt x="961" y="148"/>
                </a:lnTo>
                <a:lnTo>
                  <a:pt x="963" y="144"/>
                </a:lnTo>
                <a:lnTo>
                  <a:pt x="963" y="138"/>
                </a:lnTo>
                <a:lnTo>
                  <a:pt x="961" y="132"/>
                </a:lnTo>
                <a:lnTo>
                  <a:pt x="958" y="125"/>
                </a:lnTo>
                <a:lnTo>
                  <a:pt x="954" y="120"/>
                </a:lnTo>
                <a:lnTo>
                  <a:pt x="948" y="113"/>
                </a:lnTo>
                <a:lnTo>
                  <a:pt x="943" y="106"/>
                </a:lnTo>
                <a:lnTo>
                  <a:pt x="936" y="97"/>
                </a:lnTo>
                <a:lnTo>
                  <a:pt x="930" y="89"/>
                </a:lnTo>
                <a:lnTo>
                  <a:pt x="926" y="80"/>
                </a:lnTo>
                <a:lnTo>
                  <a:pt x="923" y="72"/>
                </a:lnTo>
                <a:lnTo>
                  <a:pt x="922" y="65"/>
                </a:lnTo>
                <a:lnTo>
                  <a:pt x="922" y="56"/>
                </a:lnTo>
                <a:lnTo>
                  <a:pt x="923" y="49"/>
                </a:lnTo>
                <a:lnTo>
                  <a:pt x="924" y="42"/>
                </a:lnTo>
                <a:lnTo>
                  <a:pt x="926" y="39"/>
                </a:lnTo>
                <a:lnTo>
                  <a:pt x="929" y="36"/>
                </a:lnTo>
                <a:lnTo>
                  <a:pt x="933" y="31"/>
                </a:lnTo>
                <a:lnTo>
                  <a:pt x="939" y="28"/>
                </a:lnTo>
                <a:lnTo>
                  <a:pt x="941" y="27"/>
                </a:lnTo>
                <a:lnTo>
                  <a:pt x="946" y="25"/>
                </a:lnTo>
                <a:lnTo>
                  <a:pt x="951" y="25"/>
                </a:lnTo>
                <a:lnTo>
                  <a:pt x="954" y="27"/>
                </a:lnTo>
                <a:lnTo>
                  <a:pt x="958" y="27"/>
                </a:lnTo>
                <a:lnTo>
                  <a:pt x="964" y="31"/>
                </a:lnTo>
                <a:lnTo>
                  <a:pt x="968" y="35"/>
                </a:lnTo>
                <a:lnTo>
                  <a:pt x="968" y="28"/>
                </a:lnTo>
                <a:lnTo>
                  <a:pt x="988" y="28"/>
                </a:lnTo>
                <a:lnTo>
                  <a:pt x="988" y="67"/>
                </a:lnTo>
                <a:lnTo>
                  <a:pt x="967" y="67"/>
                </a:lnTo>
                <a:lnTo>
                  <a:pt x="967" y="53"/>
                </a:lnTo>
                <a:lnTo>
                  <a:pt x="965" y="49"/>
                </a:lnTo>
                <a:lnTo>
                  <a:pt x="963" y="46"/>
                </a:lnTo>
                <a:lnTo>
                  <a:pt x="961" y="46"/>
                </a:lnTo>
                <a:lnTo>
                  <a:pt x="960" y="45"/>
                </a:lnTo>
                <a:lnTo>
                  <a:pt x="957" y="45"/>
                </a:lnTo>
                <a:lnTo>
                  <a:pt x="956" y="45"/>
                </a:lnTo>
                <a:lnTo>
                  <a:pt x="954" y="46"/>
                </a:lnTo>
                <a:lnTo>
                  <a:pt x="951" y="48"/>
                </a:lnTo>
                <a:lnTo>
                  <a:pt x="950" y="51"/>
                </a:lnTo>
                <a:lnTo>
                  <a:pt x="950" y="53"/>
                </a:lnTo>
                <a:lnTo>
                  <a:pt x="948" y="60"/>
                </a:lnTo>
                <a:lnTo>
                  <a:pt x="950" y="65"/>
                </a:lnTo>
                <a:lnTo>
                  <a:pt x="951" y="69"/>
                </a:lnTo>
                <a:lnTo>
                  <a:pt x="953" y="73"/>
                </a:lnTo>
                <a:lnTo>
                  <a:pt x="956" y="77"/>
                </a:lnTo>
                <a:lnTo>
                  <a:pt x="964" y="87"/>
                </a:lnTo>
                <a:lnTo>
                  <a:pt x="968" y="93"/>
                </a:lnTo>
                <a:lnTo>
                  <a:pt x="975" y="101"/>
                </a:lnTo>
                <a:lnTo>
                  <a:pt x="981" y="108"/>
                </a:lnTo>
                <a:lnTo>
                  <a:pt x="987" y="117"/>
                </a:lnTo>
                <a:lnTo>
                  <a:pt x="989" y="124"/>
                </a:lnTo>
                <a:lnTo>
                  <a:pt x="991" y="131"/>
                </a:lnTo>
                <a:lnTo>
                  <a:pt x="992" y="139"/>
                </a:lnTo>
                <a:lnTo>
                  <a:pt x="992" y="146"/>
                </a:lnTo>
                <a:lnTo>
                  <a:pt x="989" y="155"/>
                </a:lnTo>
                <a:lnTo>
                  <a:pt x="988" y="158"/>
                </a:lnTo>
                <a:lnTo>
                  <a:pt x="987" y="162"/>
                </a:lnTo>
                <a:lnTo>
                  <a:pt x="981" y="168"/>
                </a:lnTo>
                <a:lnTo>
                  <a:pt x="978" y="170"/>
                </a:lnTo>
                <a:lnTo>
                  <a:pt x="975" y="172"/>
                </a:lnTo>
                <a:lnTo>
                  <a:pt x="972" y="173"/>
                </a:lnTo>
                <a:lnTo>
                  <a:pt x="968" y="175"/>
                </a:lnTo>
                <a:lnTo>
                  <a:pt x="961" y="176"/>
                </a:lnTo>
                <a:lnTo>
                  <a:pt x="958" y="176"/>
                </a:lnTo>
                <a:lnTo>
                  <a:pt x="954" y="175"/>
                </a:lnTo>
                <a:lnTo>
                  <a:pt x="950" y="173"/>
                </a:lnTo>
                <a:lnTo>
                  <a:pt x="947" y="172"/>
                </a:lnTo>
                <a:lnTo>
                  <a:pt x="943" y="170"/>
                </a:lnTo>
                <a:lnTo>
                  <a:pt x="940" y="168"/>
                </a:lnTo>
                <a:lnTo>
                  <a:pt x="940" y="173"/>
                </a:lnTo>
                <a:lnTo>
                  <a:pt x="920" y="173"/>
                </a:lnTo>
                <a:lnTo>
                  <a:pt x="920" y="144"/>
                </a:lnTo>
                <a:lnTo>
                  <a:pt x="920" y="122"/>
                </a:lnTo>
                <a:lnTo>
                  <a:pt x="941" y="122"/>
                </a:lnTo>
                <a:lnTo>
                  <a:pt x="941" y="138"/>
                </a:lnTo>
                <a:close/>
                <a:moveTo>
                  <a:pt x="1220" y="142"/>
                </a:moveTo>
                <a:lnTo>
                  <a:pt x="1220" y="145"/>
                </a:lnTo>
                <a:lnTo>
                  <a:pt x="1220" y="148"/>
                </a:lnTo>
                <a:lnTo>
                  <a:pt x="1223" y="152"/>
                </a:lnTo>
                <a:lnTo>
                  <a:pt x="1223" y="155"/>
                </a:lnTo>
                <a:lnTo>
                  <a:pt x="1225" y="155"/>
                </a:lnTo>
                <a:lnTo>
                  <a:pt x="1227" y="156"/>
                </a:lnTo>
                <a:lnTo>
                  <a:pt x="1230" y="156"/>
                </a:lnTo>
                <a:lnTo>
                  <a:pt x="1232" y="155"/>
                </a:lnTo>
                <a:lnTo>
                  <a:pt x="1235" y="152"/>
                </a:lnTo>
                <a:lnTo>
                  <a:pt x="1237" y="151"/>
                </a:lnTo>
                <a:lnTo>
                  <a:pt x="1238" y="148"/>
                </a:lnTo>
                <a:lnTo>
                  <a:pt x="1238" y="142"/>
                </a:lnTo>
                <a:lnTo>
                  <a:pt x="1238" y="58"/>
                </a:lnTo>
                <a:lnTo>
                  <a:pt x="1238" y="52"/>
                </a:lnTo>
                <a:lnTo>
                  <a:pt x="1235" y="48"/>
                </a:lnTo>
                <a:lnTo>
                  <a:pt x="1234" y="46"/>
                </a:lnTo>
                <a:lnTo>
                  <a:pt x="1232" y="45"/>
                </a:lnTo>
                <a:lnTo>
                  <a:pt x="1231" y="43"/>
                </a:lnTo>
                <a:lnTo>
                  <a:pt x="1230" y="43"/>
                </a:lnTo>
                <a:lnTo>
                  <a:pt x="1225" y="45"/>
                </a:lnTo>
                <a:lnTo>
                  <a:pt x="1223" y="48"/>
                </a:lnTo>
                <a:lnTo>
                  <a:pt x="1220" y="52"/>
                </a:lnTo>
                <a:lnTo>
                  <a:pt x="1220" y="58"/>
                </a:lnTo>
                <a:lnTo>
                  <a:pt x="1220" y="142"/>
                </a:lnTo>
                <a:close/>
                <a:moveTo>
                  <a:pt x="1230" y="25"/>
                </a:moveTo>
                <a:lnTo>
                  <a:pt x="1235" y="25"/>
                </a:lnTo>
                <a:lnTo>
                  <a:pt x="1241" y="27"/>
                </a:lnTo>
                <a:lnTo>
                  <a:pt x="1245" y="29"/>
                </a:lnTo>
                <a:lnTo>
                  <a:pt x="1249" y="32"/>
                </a:lnTo>
                <a:lnTo>
                  <a:pt x="1254" y="35"/>
                </a:lnTo>
                <a:lnTo>
                  <a:pt x="1256" y="39"/>
                </a:lnTo>
                <a:lnTo>
                  <a:pt x="1259" y="45"/>
                </a:lnTo>
                <a:lnTo>
                  <a:pt x="1261" y="49"/>
                </a:lnTo>
                <a:lnTo>
                  <a:pt x="1263" y="62"/>
                </a:lnTo>
                <a:lnTo>
                  <a:pt x="1265" y="76"/>
                </a:lnTo>
                <a:lnTo>
                  <a:pt x="1266" y="90"/>
                </a:lnTo>
                <a:lnTo>
                  <a:pt x="1266" y="106"/>
                </a:lnTo>
                <a:lnTo>
                  <a:pt x="1266" y="120"/>
                </a:lnTo>
                <a:lnTo>
                  <a:pt x="1265" y="127"/>
                </a:lnTo>
                <a:lnTo>
                  <a:pt x="1265" y="132"/>
                </a:lnTo>
                <a:lnTo>
                  <a:pt x="1263" y="145"/>
                </a:lnTo>
                <a:lnTo>
                  <a:pt x="1262" y="151"/>
                </a:lnTo>
                <a:lnTo>
                  <a:pt x="1259" y="155"/>
                </a:lnTo>
                <a:lnTo>
                  <a:pt x="1255" y="163"/>
                </a:lnTo>
                <a:lnTo>
                  <a:pt x="1252" y="168"/>
                </a:lnTo>
                <a:lnTo>
                  <a:pt x="1248" y="170"/>
                </a:lnTo>
                <a:lnTo>
                  <a:pt x="1245" y="173"/>
                </a:lnTo>
                <a:lnTo>
                  <a:pt x="1239" y="175"/>
                </a:lnTo>
                <a:lnTo>
                  <a:pt x="1235" y="175"/>
                </a:lnTo>
                <a:lnTo>
                  <a:pt x="1230" y="176"/>
                </a:lnTo>
                <a:lnTo>
                  <a:pt x="1223" y="175"/>
                </a:lnTo>
                <a:lnTo>
                  <a:pt x="1217" y="175"/>
                </a:lnTo>
                <a:lnTo>
                  <a:pt x="1213" y="172"/>
                </a:lnTo>
                <a:lnTo>
                  <a:pt x="1208" y="170"/>
                </a:lnTo>
                <a:lnTo>
                  <a:pt x="1206" y="168"/>
                </a:lnTo>
                <a:lnTo>
                  <a:pt x="1203" y="163"/>
                </a:lnTo>
                <a:lnTo>
                  <a:pt x="1200" y="159"/>
                </a:lnTo>
                <a:lnTo>
                  <a:pt x="1197" y="155"/>
                </a:lnTo>
                <a:lnTo>
                  <a:pt x="1196" y="149"/>
                </a:lnTo>
                <a:lnTo>
                  <a:pt x="1194" y="144"/>
                </a:lnTo>
                <a:lnTo>
                  <a:pt x="1193" y="132"/>
                </a:lnTo>
                <a:lnTo>
                  <a:pt x="1191" y="118"/>
                </a:lnTo>
                <a:lnTo>
                  <a:pt x="1191" y="104"/>
                </a:lnTo>
                <a:lnTo>
                  <a:pt x="1191" y="89"/>
                </a:lnTo>
                <a:lnTo>
                  <a:pt x="1193" y="75"/>
                </a:lnTo>
                <a:lnTo>
                  <a:pt x="1194" y="62"/>
                </a:lnTo>
                <a:lnTo>
                  <a:pt x="1196" y="55"/>
                </a:lnTo>
                <a:lnTo>
                  <a:pt x="1197" y="49"/>
                </a:lnTo>
                <a:lnTo>
                  <a:pt x="1200" y="45"/>
                </a:lnTo>
                <a:lnTo>
                  <a:pt x="1203" y="39"/>
                </a:lnTo>
                <a:lnTo>
                  <a:pt x="1206" y="35"/>
                </a:lnTo>
                <a:lnTo>
                  <a:pt x="1208" y="32"/>
                </a:lnTo>
                <a:lnTo>
                  <a:pt x="1213" y="29"/>
                </a:lnTo>
                <a:lnTo>
                  <a:pt x="1218" y="27"/>
                </a:lnTo>
                <a:lnTo>
                  <a:pt x="1224" y="25"/>
                </a:lnTo>
                <a:lnTo>
                  <a:pt x="1230" y="25"/>
                </a:lnTo>
                <a:close/>
                <a:moveTo>
                  <a:pt x="1492" y="173"/>
                </a:moveTo>
                <a:lnTo>
                  <a:pt x="1492" y="153"/>
                </a:lnTo>
                <a:lnTo>
                  <a:pt x="1501" y="153"/>
                </a:lnTo>
                <a:lnTo>
                  <a:pt x="1501" y="48"/>
                </a:lnTo>
                <a:lnTo>
                  <a:pt x="1492" y="48"/>
                </a:lnTo>
                <a:lnTo>
                  <a:pt x="1492" y="66"/>
                </a:lnTo>
                <a:lnTo>
                  <a:pt x="1473" y="66"/>
                </a:lnTo>
                <a:lnTo>
                  <a:pt x="1473" y="28"/>
                </a:lnTo>
                <a:lnTo>
                  <a:pt x="1555" y="28"/>
                </a:lnTo>
                <a:lnTo>
                  <a:pt x="1555" y="66"/>
                </a:lnTo>
                <a:lnTo>
                  <a:pt x="1536" y="66"/>
                </a:lnTo>
                <a:lnTo>
                  <a:pt x="1536" y="48"/>
                </a:lnTo>
                <a:lnTo>
                  <a:pt x="1528" y="48"/>
                </a:lnTo>
                <a:lnTo>
                  <a:pt x="1528" y="153"/>
                </a:lnTo>
                <a:lnTo>
                  <a:pt x="1535" y="153"/>
                </a:lnTo>
                <a:lnTo>
                  <a:pt x="1535" y="173"/>
                </a:lnTo>
                <a:lnTo>
                  <a:pt x="1492" y="173"/>
                </a:lnTo>
                <a:close/>
                <a:moveTo>
                  <a:pt x="1405" y="28"/>
                </a:moveTo>
                <a:lnTo>
                  <a:pt x="1457" y="28"/>
                </a:lnTo>
                <a:lnTo>
                  <a:pt x="1457" y="48"/>
                </a:lnTo>
                <a:lnTo>
                  <a:pt x="1449" y="48"/>
                </a:lnTo>
                <a:lnTo>
                  <a:pt x="1468" y="153"/>
                </a:lnTo>
                <a:lnTo>
                  <a:pt x="1475" y="153"/>
                </a:lnTo>
                <a:lnTo>
                  <a:pt x="1475" y="173"/>
                </a:lnTo>
                <a:lnTo>
                  <a:pt x="1434" y="173"/>
                </a:lnTo>
                <a:lnTo>
                  <a:pt x="1434" y="153"/>
                </a:lnTo>
                <a:lnTo>
                  <a:pt x="1441" y="153"/>
                </a:lnTo>
                <a:lnTo>
                  <a:pt x="1440" y="139"/>
                </a:lnTo>
                <a:lnTo>
                  <a:pt x="1416" y="139"/>
                </a:lnTo>
                <a:lnTo>
                  <a:pt x="1413" y="153"/>
                </a:lnTo>
                <a:lnTo>
                  <a:pt x="1422" y="153"/>
                </a:lnTo>
                <a:lnTo>
                  <a:pt x="1422" y="173"/>
                </a:lnTo>
                <a:lnTo>
                  <a:pt x="1386" y="173"/>
                </a:lnTo>
                <a:lnTo>
                  <a:pt x="1386" y="153"/>
                </a:lnTo>
                <a:lnTo>
                  <a:pt x="1392" y="153"/>
                </a:lnTo>
                <a:lnTo>
                  <a:pt x="1413" y="48"/>
                </a:lnTo>
                <a:lnTo>
                  <a:pt x="1405" y="48"/>
                </a:lnTo>
                <a:lnTo>
                  <a:pt x="1405" y="28"/>
                </a:lnTo>
                <a:close/>
                <a:moveTo>
                  <a:pt x="1420" y="120"/>
                </a:moveTo>
                <a:lnTo>
                  <a:pt x="1436" y="120"/>
                </a:lnTo>
                <a:lnTo>
                  <a:pt x="1429" y="73"/>
                </a:lnTo>
                <a:lnTo>
                  <a:pt x="1420" y="12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284" name="Freeform 220">
            <a:extLst>
              <a:ext uri="{FF2B5EF4-FFF2-40B4-BE49-F238E27FC236}">
                <a16:creationId xmlns:a16="http://schemas.microsoft.com/office/drawing/2014/main" id="{F101CF6B-4CE2-AA8C-AAA9-8A9E63790836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7637759" y="6054540"/>
            <a:ext cx="546473" cy="72000"/>
          </a:xfrm>
          <a:custGeom>
            <a:avLst/>
            <a:gdLst>
              <a:gd name="T0" fmla="*/ 741 w 1055"/>
              <a:gd name="T1" fmla="*/ 121 h 139"/>
              <a:gd name="T2" fmla="*/ 768 w 1055"/>
              <a:gd name="T3" fmla="*/ 113 h 139"/>
              <a:gd name="T4" fmla="*/ 769 w 1055"/>
              <a:gd name="T5" fmla="*/ 57 h 139"/>
              <a:gd name="T6" fmla="*/ 240 w 1055"/>
              <a:gd name="T7" fmla="*/ 54 h 139"/>
              <a:gd name="T8" fmla="*/ 267 w 1055"/>
              <a:gd name="T9" fmla="*/ 111 h 139"/>
              <a:gd name="T10" fmla="*/ 211 w 1055"/>
              <a:gd name="T11" fmla="*/ 58 h 139"/>
              <a:gd name="T12" fmla="*/ 157 w 1055"/>
              <a:gd name="T13" fmla="*/ 51 h 139"/>
              <a:gd name="T14" fmla="*/ 168 w 1055"/>
              <a:gd name="T15" fmla="*/ 58 h 139"/>
              <a:gd name="T16" fmla="*/ 190 w 1055"/>
              <a:gd name="T17" fmla="*/ 115 h 139"/>
              <a:gd name="T18" fmla="*/ 121 w 1055"/>
              <a:gd name="T19" fmla="*/ 121 h 139"/>
              <a:gd name="T20" fmla="*/ 314 w 1055"/>
              <a:gd name="T21" fmla="*/ 52 h 139"/>
              <a:gd name="T22" fmla="*/ 324 w 1055"/>
              <a:gd name="T23" fmla="*/ 57 h 139"/>
              <a:gd name="T24" fmla="*/ 348 w 1055"/>
              <a:gd name="T25" fmla="*/ 117 h 139"/>
              <a:gd name="T26" fmla="*/ 285 w 1055"/>
              <a:gd name="T27" fmla="*/ 117 h 139"/>
              <a:gd name="T28" fmla="*/ 401 w 1055"/>
              <a:gd name="T29" fmla="*/ 121 h 139"/>
              <a:gd name="T30" fmla="*/ 396 w 1055"/>
              <a:gd name="T31" fmla="*/ 121 h 139"/>
              <a:gd name="T32" fmla="*/ 360 w 1055"/>
              <a:gd name="T33" fmla="*/ 53 h 139"/>
              <a:gd name="T34" fmla="*/ 429 w 1055"/>
              <a:gd name="T35" fmla="*/ 58 h 139"/>
              <a:gd name="T36" fmla="*/ 700 w 1055"/>
              <a:gd name="T37" fmla="*/ 121 h 139"/>
              <a:gd name="T38" fmla="*/ 694 w 1055"/>
              <a:gd name="T39" fmla="*/ 121 h 139"/>
              <a:gd name="T40" fmla="*/ 659 w 1055"/>
              <a:gd name="T41" fmla="*/ 52 h 139"/>
              <a:gd name="T42" fmla="*/ 727 w 1055"/>
              <a:gd name="T43" fmla="*/ 59 h 139"/>
              <a:gd name="T44" fmla="*/ 861 w 1055"/>
              <a:gd name="T45" fmla="*/ 115 h 139"/>
              <a:gd name="T46" fmla="*/ 849 w 1055"/>
              <a:gd name="T47" fmla="*/ 123 h 139"/>
              <a:gd name="T48" fmla="*/ 814 w 1055"/>
              <a:gd name="T49" fmla="*/ 51 h 139"/>
              <a:gd name="T50" fmla="*/ 909 w 1055"/>
              <a:gd name="T51" fmla="*/ 37 h 139"/>
              <a:gd name="T52" fmla="*/ 909 w 1055"/>
              <a:gd name="T53" fmla="*/ 136 h 139"/>
              <a:gd name="T54" fmla="*/ 882 w 1055"/>
              <a:gd name="T55" fmla="*/ 59 h 139"/>
              <a:gd name="T56" fmla="*/ 1048 w 1055"/>
              <a:gd name="T57" fmla="*/ 115 h 139"/>
              <a:gd name="T58" fmla="*/ 1027 w 1055"/>
              <a:gd name="T59" fmla="*/ 57 h 139"/>
              <a:gd name="T60" fmla="*/ 619 w 1055"/>
              <a:gd name="T61" fmla="*/ 127 h 139"/>
              <a:gd name="T62" fmla="*/ 582 w 1055"/>
              <a:gd name="T63" fmla="*/ 91 h 139"/>
              <a:gd name="T64" fmla="*/ 584 w 1055"/>
              <a:gd name="T65" fmla="*/ 56 h 139"/>
              <a:gd name="T66" fmla="*/ 652 w 1055"/>
              <a:gd name="T67" fmla="*/ 123 h 139"/>
              <a:gd name="T68" fmla="*/ 613 w 1055"/>
              <a:gd name="T69" fmla="*/ 70 h 139"/>
              <a:gd name="T70" fmla="*/ 598 w 1055"/>
              <a:gd name="T71" fmla="*/ 108 h 139"/>
              <a:gd name="T72" fmla="*/ 978 w 1055"/>
              <a:gd name="T73" fmla="*/ 126 h 139"/>
              <a:gd name="T74" fmla="*/ 938 w 1055"/>
              <a:gd name="T75" fmla="*/ 96 h 139"/>
              <a:gd name="T76" fmla="*/ 941 w 1055"/>
              <a:gd name="T77" fmla="*/ 56 h 139"/>
              <a:gd name="T78" fmla="*/ 1010 w 1055"/>
              <a:gd name="T79" fmla="*/ 123 h 139"/>
              <a:gd name="T80" fmla="*/ 971 w 1055"/>
              <a:gd name="T81" fmla="*/ 70 h 139"/>
              <a:gd name="T82" fmla="*/ 956 w 1055"/>
              <a:gd name="T83" fmla="*/ 108 h 139"/>
              <a:gd name="T84" fmla="*/ 98 w 1055"/>
              <a:gd name="T85" fmla="*/ 14 h 139"/>
              <a:gd name="T86" fmla="*/ 36 w 1055"/>
              <a:gd name="T87" fmla="*/ 28 h 139"/>
              <a:gd name="T88" fmla="*/ 87 w 1055"/>
              <a:gd name="T89" fmla="*/ 41 h 139"/>
              <a:gd name="T90" fmla="*/ 67 w 1055"/>
              <a:gd name="T91" fmla="*/ 139 h 139"/>
              <a:gd name="T92" fmla="*/ 12 w 1055"/>
              <a:gd name="T93" fmla="*/ 76 h 139"/>
              <a:gd name="T94" fmla="*/ 54 w 1055"/>
              <a:gd name="T95" fmla="*/ 46 h 139"/>
              <a:gd name="T96" fmla="*/ 41 w 1055"/>
              <a:gd name="T97" fmla="*/ 105 h 139"/>
              <a:gd name="T98" fmla="*/ 106 w 1055"/>
              <a:gd name="T99" fmla="*/ 105 h 139"/>
              <a:gd name="T100" fmla="*/ 61 w 1055"/>
              <a:gd name="T101" fmla="*/ 44 h 139"/>
              <a:gd name="T102" fmla="*/ 512 w 1055"/>
              <a:gd name="T103" fmla="*/ 62 h 139"/>
              <a:gd name="T104" fmla="*/ 534 w 1055"/>
              <a:gd name="T105" fmla="*/ 122 h 139"/>
              <a:gd name="T106" fmla="*/ 540 w 1055"/>
              <a:gd name="T107" fmla="*/ 66 h 139"/>
              <a:gd name="T108" fmla="*/ 480 w 1055"/>
              <a:gd name="T109" fmla="*/ 29 h 139"/>
              <a:gd name="T110" fmla="*/ 575 w 1055"/>
              <a:gd name="T111" fmla="*/ 11 h 139"/>
              <a:gd name="T112" fmla="*/ 545 w 1055"/>
              <a:gd name="T113" fmla="*/ 36 h 139"/>
              <a:gd name="T114" fmla="*/ 564 w 1055"/>
              <a:gd name="T115" fmla="*/ 108 h 139"/>
              <a:gd name="T116" fmla="*/ 462 w 1055"/>
              <a:gd name="T117" fmla="*/ 129 h 139"/>
              <a:gd name="T118" fmla="*/ 451 w 1055"/>
              <a:gd name="T119" fmla="*/ 132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55" h="139">
                <a:moveTo>
                  <a:pt x="807" y="50"/>
                </a:moveTo>
                <a:lnTo>
                  <a:pt x="808" y="51"/>
                </a:lnTo>
                <a:lnTo>
                  <a:pt x="808" y="53"/>
                </a:lnTo>
                <a:lnTo>
                  <a:pt x="808" y="98"/>
                </a:lnTo>
                <a:lnTo>
                  <a:pt x="808" y="100"/>
                </a:lnTo>
                <a:lnTo>
                  <a:pt x="808" y="102"/>
                </a:lnTo>
                <a:lnTo>
                  <a:pt x="807" y="107"/>
                </a:lnTo>
                <a:lnTo>
                  <a:pt x="804" y="111"/>
                </a:lnTo>
                <a:lnTo>
                  <a:pt x="802" y="114"/>
                </a:lnTo>
                <a:lnTo>
                  <a:pt x="799" y="116"/>
                </a:lnTo>
                <a:lnTo>
                  <a:pt x="775" y="136"/>
                </a:lnTo>
                <a:lnTo>
                  <a:pt x="774" y="137"/>
                </a:lnTo>
                <a:lnTo>
                  <a:pt x="772" y="136"/>
                </a:lnTo>
                <a:lnTo>
                  <a:pt x="741" y="123"/>
                </a:lnTo>
                <a:lnTo>
                  <a:pt x="740" y="122"/>
                </a:lnTo>
                <a:lnTo>
                  <a:pt x="741" y="121"/>
                </a:lnTo>
                <a:lnTo>
                  <a:pt x="747" y="117"/>
                </a:lnTo>
                <a:lnTo>
                  <a:pt x="748" y="116"/>
                </a:lnTo>
                <a:lnTo>
                  <a:pt x="748" y="115"/>
                </a:lnTo>
                <a:lnTo>
                  <a:pt x="748" y="114"/>
                </a:lnTo>
                <a:lnTo>
                  <a:pt x="748" y="59"/>
                </a:lnTo>
                <a:lnTo>
                  <a:pt x="748" y="58"/>
                </a:lnTo>
                <a:lnTo>
                  <a:pt x="747" y="56"/>
                </a:lnTo>
                <a:lnTo>
                  <a:pt x="742" y="52"/>
                </a:lnTo>
                <a:lnTo>
                  <a:pt x="741" y="51"/>
                </a:lnTo>
                <a:lnTo>
                  <a:pt x="742" y="50"/>
                </a:lnTo>
                <a:lnTo>
                  <a:pt x="769" y="37"/>
                </a:lnTo>
                <a:lnTo>
                  <a:pt x="772" y="36"/>
                </a:lnTo>
                <a:lnTo>
                  <a:pt x="775" y="37"/>
                </a:lnTo>
                <a:lnTo>
                  <a:pt x="807" y="50"/>
                </a:lnTo>
                <a:close/>
                <a:moveTo>
                  <a:pt x="768" y="59"/>
                </a:moveTo>
                <a:lnTo>
                  <a:pt x="768" y="113"/>
                </a:lnTo>
                <a:lnTo>
                  <a:pt x="769" y="114"/>
                </a:lnTo>
                <a:lnTo>
                  <a:pt x="769" y="115"/>
                </a:lnTo>
                <a:lnTo>
                  <a:pt x="770" y="117"/>
                </a:lnTo>
                <a:lnTo>
                  <a:pt x="782" y="121"/>
                </a:lnTo>
                <a:lnTo>
                  <a:pt x="784" y="122"/>
                </a:lnTo>
                <a:lnTo>
                  <a:pt x="786" y="120"/>
                </a:lnTo>
                <a:lnTo>
                  <a:pt x="787" y="118"/>
                </a:lnTo>
                <a:lnTo>
                  <a:pt x="787" y="115"/>
                </a:lnTo>
                <a:lnTo>
                  <a:pt x="788" y="109"/>
                </a:lnTo>
                <a:lnTo>
                  <a:pt x="788" y="64"/>
                </a:lnTo>
                <a:lnTo>
                  <a:pt x="787" y="62"/>
                </a:lnTo>
                <a:lnTo>
                  <a:pt x="786" y="61"/>
                </a:lnTo>
                <a:lnTo>
                  <a:pt x="772" y="56"/>
                </a:lnTo>
                <a:lnTo>
                  <a:pt x="770" y="56"/>
                </a:lnTo>
                <a:lnTo>
                  <a:pt x="769" y="56"/>
                </a:lnTo>
                <a:lnTo>
                  <a:pt x="769" y="57"/>
                </a:lnTo>
                <a:lnTo>
                  <a:pt x="768" y="59"/>
                </a:lnTo>
                <a:close/>
                <a:moveTo>
                  <a:pt x="475" y="76"/>
                </a:moveTo>
                <a:lnTo>
                  <a:pt x="481" y="82"/>
                </a:lnTo>
                <a:lnTo>
                  <a:pt x="475" y="89"/>
                </a:lnTo>
                <a:lnTo>
                  <a:pt x="467" y="83"/>
                </a:lnTo>
                <a:lnTo>
                  <a:pt x="473" y="76"/>
                </a:lnTo>
                <a:lnTo>
                  <a:pt x="475" y="76"/>
                </a:lnTo>
                <a:close/>
                <a:moveTo>
                  <a:pt x="256" y="38"/>
                </a:moveTo>
                <a:lnTo>
                  <a:pt x="275" y="51"/>
                </a:lnTo>
                <a:lnTo>
                  <a:pt x="276" y="52"/>
                </a:lnTo>
                <a:lnTo>
                  <a:pt x="276" y="53"/>
                </a:lnTo>
                <a:lnTo>
                  <a:pt x="275" y="54"/>
                </a:lnTo>
                <a:lnTo>
                  <a:pt x="259" y="65"/>
                </a:lnTo>
                <a:lnTo>
                  <a:pt x="257" y="66"/>
                </a:lnTo>
                <a:lnTo>
                  <a:pt x="256" y="65"/>
                </a:lnTo>
                <a:lnTo>
                  <a:pt x="240" y="54"/>
                </a:lnTo>
                <a:lnTo>
                  <a:pt x="239" y="54"/>
                </a:lnTo>
                <a:lnTo>
                  <a:pt x="237" y="54"/>
                </a:lnTo>
                <a:lnTo>
                  <a:pt x="234" y="57"/>
                </a:lnTo>
                <a:lnTo>
                  <a:pt x="233" y="58"/>
                </a:lnTo>
                <a:lnTo>
                  <a:pt x="232" y="60"/>
                </a:lnTo>
                <a:lnTo>
                  <a:pt x="232" y="113"/>
                </a:lnTo>
                <a:lnTo>
                  <a:pt x="233" y="115"/>
                </a:lnTo>
                <a:lnTo>
                  <a:pt x="234" y="116"/>
                </a:lnTo>
                <a:lnTo>
                  <a:pt x="238" y="119"/>
                </a:lnTo>
                <a:lnTo>
                  <a:pt x="240" y="120"/>
                </a:lnTo>
                <a:lnTo>
                  <a:pt x="242" y="120"/>
                </a:lnTo>
                <a:lnTo>
                  <a:pt x="246" y="120"/>
                </a:lnTo>
                <a:lnTo>
                  <a:pt x="250" y="119"/>
                </a:lnTo>
                <a:lnTo>
                  <a:pt x="254" y="118"/>
                </a:lnTo>
                <a:lnTo>
                  <a:pt x="261" y="114"/>
                </a:lnTo>
                <a:lnTo>
                  <a:pt x="267" y="111"/>
                </a:lnTo>
                <a:lnTo>
                  <a:pt x="268" y="111"/>
                </a:lnTo>
                <a:lnTo>
                  <a:pt x="269" y="111"/>
                </a:lnTo>
                <a:lnTo>
                  <a:pt x="271" y="112"/>
                </a:lnTo>
                <a:lnTo>
                  <a:pt x="271" y="113"/>
                </a:lnTo>
                <a:lnTo>
                  <a:pt x="232" y="136"/>
                </a:lnTo>
                <a:lnTo>
                  <a:pt x="231" y="137"/>
                </a:lnTo>
                <a:lnTo>
                  <a:pt x="229" y="136"/>
                </a:lnTo>
                <a:lnTo>
                  <a:pt x="204" y="123"/>
                </a:lnTo>
                <a:lnTo>
                  <a:pt x="203" y="122"/>
                </a:lnTo>
                <a:lnTo>
                  <a:pt x="204" y="121"/>
                </a:lnTo>
                <a:lnTo>
                  <a:pt x="210" y="117"/>
                </a:lnTo>
                <a:lnTo>
                  <a:pt x="211" y="116"/>
                </a:lnTo>
                <a:lnTo>
                  <a:pt x="211" y="115"/>
                </a:lnTo>
                <a:lnTo>
                  <a:pt x="212" y="113"/>
                </a:lnTo>
                <a:lnTo>
                  <a:pt x="212" y="59"/>
                </a:lnTo>
                <a:lnTo>
                  <a:pt x="211" y="58"/>
                </a:lnTo>
                <a:lnTo>
                  <a:pt x="210" y="56"/>
                </a:lnTo>
                <a:lnTo>
                  <a:pt x="205" y="52"/>
                </a:lnTo>
                <a:lnTo>
                  <a:pt x="205" y="51"/>
                </a:lnTo>
                <a:lnTo>
                  <a:pt x="204" y="51"/>
                </a:lnTo>
                <a:lnTo>
                  <a:pt x="205" y="50"/>
                </a:lnTo>
                <a:lnTo>
                  <a:pt x="222" y="37"/>
                </a:lnTo>
                <a:lnTo>
                  <a:pt x="223" y="37"/>
                </a:lnTo>
                <a:lnTo>
                  <a:pt x="224" y="38"/>
                </a:lnTo>
                <a:lnTo>
                  <a:pt x="236" y="48"/>
                </a:lnTo>
                <a:lnTo>
                  <a:pt x="238" y="48"/>
                </a:lnTo>
                <a:lnTo>
                  <a:pt x="240" y="48"/>
                </a:lnTo>
                <a:lnTo>
                  <a:pt x="254" y="37"/>
                </a:lnTo>
                <a:lnTo>
                  <a:pt x="255" y="37"/>
                </a:lnTo>
                <a:lnTo>
                  <a:pt x="256" y="38"/>
                </a:lnTo>
                <a:close/>
                <a:moveTo>
                  <a:pt x="142" y="38"/>
                </a:moveTo>
                <a:lnTo>
                  <a:pt x="157" y="51"/>
                </a:lnTo>
                <a:lnTo>
                  <a:pt x="157" y="52"/>
                </a:lnTo>
                <a:lnTo>
                  <a:pt x="157" y="53"/>
                </a:lnTo>
                <a:lnTo>
                  <a:pt x="151" y="57"/>
                </a:lnTo>
                <a:lnTo>
                  <a:pt x="150" y="58"/>
                </a:lnTo>
                <a:lnTo>
                  <a:pt x="150" y="60"/>
                </a:lnTo>
                <a:lnTo>
                  <a:pt x="150" y="113"/>
                </a:lnTo>
                <a:lnTo>
                  <a:pt x="150" y="115"/>
                </a:lnTo>
                <a:lnTo>
                  <a:pt x="151" y="116"/>
                </a:lnTo>
                <a:lnTo>
                  <a:pt x="158" y="120"/>
                </a:lnTo>
                <a:lnTo>
                  <a:pt x="159" y="121"/>
                </a:lnTo>
                <a:lnTo>
                  <a:pt x="161" y="120"/>
                </a:lnTo>
                <a:lnTo>
                  <a:pt x="167" y="116"/>
                </a:lnTo>
                <a:lnTo>
                  <a:pt x="168" y="115"/>
                </a:lnTo>
                <a:lnTo>
                  <a:pt x="168" y="113"/>
                </a:lnTo>
                <a:lnTo>
                  <a:pt x="168" y="60"/>
                </a:lnTo>
                <a:lnTo>
                  <a:pt x="168" y="58"/>
                </a:lnTo>
                <a:lnTo>
                  <a:pt x="167" y="57"/>
                </a:lnTo>
                <a:lnTo>
                  <a:pt x="162" y="53"/>
                </a:lnTo>
                <a:lnTo>
                  <a:pt x="161" y="52"/>
                </a:lnTo>
                <a:lnTo>
                  <a:pt x="162" y="51"/>
                </a:lnTo>
                <a:lnTo>
                  <a:pt x="177" y="38"/>
                </a:lnTo>
                <a:lnTo>
                  <a:pt x="178" y="37"/>
                </a:lnTo>
                <a:lnTo>
                  <a:pt x="179" y="37"/>
                </a:lnTo>
                <a:lnTo>
                  <a:pt x="196" y="50"/>
                </a:lnTo>
                <a:lnTo>
                  <a:pt x="196" y="51"/>
                </a:lnTo>
                <a:lnTo>
                  <a:pt x="196" y="52"/>
                </a:lnTo>
                <a:lnTo>
                  <a:pt x="190" y="56"/>
                </a:lnTo>
                <a:lnTo>
                  <a:pt x="190" y="57"/>
                </a:lnTo>
                <a:lnTo>
                  <a:pt x="190" y="58"/>
                </a:lnTo>
                <a:lnTo>
                  <a:pt x="189" y="59"/>
                </a:lnTo>
                <a:lnTo>
                  <a:pt x="189" y="113"/>
                </a:lnTo>
                <a:lnTo>
                  <a:pt x="190" y="115"/>
                </a:lnTo>
                <a:lnTo>
                  <a:pt x="191" y="117"/>
                </a:lnTo>
                <a:lnTo>
                  <a:pt x="197" y="121"/>
                </a:lnTo>
                <a:lnTo>
                  <a:pt x="197" y="122"/>
                </a:lnTo>
                <a:lnTo>
                  <a:pt x="197" y="123"/>
                </a:lnTo>
                <a:lnTo>
                  <a:pt x="177" y="136"/>
                </a:lnTo>
                <a:lnTo>
                  <a:pt x="176" y="137"/>
                </a:lnTo>
                <a:lnTo>
                  <a:pt x="174" y="136"/>
                </a:lnTo>
                <a:lnTo>
                  <a:pt x="161" y="127"/>
                </a:lnTo>
                <a:lnTo>
                  <a:pt x="159" y="127"/>
                </a:lnTo>
                <a:lnTo>
                  <a:pt x="158" y="127"/>
                </a:lnTo>
                <a:lnTo>
                  <a:pt x="144" y="136"/>
                </a:lnTo>
                <a:lnTo>
                  <a:pt x="143" y="137"/>
                </a:lnTo>
                <a:lnTo>
                  <a:pt x="141" y="136"/>
                </a:lnTo>
                <a:lnTo>
                  <a:pt x="121" y="123"/>
                </a:lnTo>
                <a:lnTo>
                  <a:pt x="120" y="122"/>
                </a:lnTo>
                <a:lnTo>
                  <a:pt x="121" y="121"/>
                </a:lnTo>
                <a:lnTo>
                  <a:pt x="127" y="117"/>
                </a:lnTo>
                <a:lnTo>
                  <a:pt x="128" y="116"/>
                </a:lnTo>
                <a:lnTo>
                  <a:pt x="128" y="115"/>
                </a:lnTo>
                <a:lnTo>
                  <a:pt x="128" y="113"/>
                </a:lnTo>
                <a:lnTo>
                  <a:pt x="128" y="59"/>
                </a:lnTo>
                <a:lnTo>
                  <a:pt x="128" y="58"/>
                </a:lnTo>
                <a:lnTo>
                  <a:pt x="127" y="56"/>
                </a:lnTo>
                <a:lnTo>
                  <a:pt x="122" y="52"/>
                </a:lnTo>
                <a:lnTo>
                  <a:pt x="121" y="51"/>
                </a:lnTo>
                <a:lnTo>
                  <a:pt x="122" y="50"/>
                </a:lnTo>
                <a:lnTo>
                  <a:pt x="139" y="37"/>
                </a:lnTo>
                <a:lnTo>
                  <a:pt x="141" y="37"/>
                </a:lnTo>
                <a:lnTo>
                  <a:pt x="142" y="38"/>
                </a:lnTo>
                <a:close/>
                <a:moveTo>
                  <a:pt x="299" y="38"/>
                </a:moveTo>
                <a:lnTo>
                  <a:pt x="314" y="51"/>
                </a:lnTo>
                <a:lnTo>
                  <a:pt x="314" y="52"/>
                </a:lnTo>
                <a:lnTo>
                  <a:pt x="314" y="53"/>
                </a:lnTo>
                <a:lnTo>
                  <a:pt x="308" y="57"/>
                </a:lnTo>
                <a:lnTo>
                  <a:pt x="307" y="58"/>
                </a:lnTo>
                <a:lnTo>
                  <a:pt x="307" y="60"/>
                </a:lnTo>
                <a:lnTo>
                  <a:pt x="307" y="113"/>
                </a:lnTo>
                <a:lnTo>
                  <a:pt x="307" y="115"/>
                </a:lnTo>
                <a:lnTo>
                  <a:pt x="308" y="116"/>
                </a:lnTo>
                <a:lnTo>
                  <a:pt x="315" y="120"/>
                </a:lnTo>
                <a:lnTo>
                  <a:pt x="316" y="121"/>
                </a:lnTo>
                <a:lnTo>
                  <a:pt x="318" y="120"/>
                </a:lnTo>
                <a:lnTo>
                  <a:pt x="324" y="116"/>
                </a:lnTo>
                <a:lnTo>
                  <a:pt x="325" y="115"/>
                </a:lnTo>
                <a:lnTo>
                  <a:pt x="325" y="113"/>
                </a:lnTo>
                <a:lnTo>
                  <a:pt x="325" y="60"/>
                </a:lnTo>
                <a:lnTo>
                  <a:pt x="325" y="58"/>
                </a:lnTo>
                <a:lnTo>
                  <a:pt x="324" y="57"/>
                </a:lnTo>
                <a:lnTo>
                  <a:pt x="319" y="53"/>
                </a:lnTo>
                <a:lnTo>
                  <a:pt x="318" y="52"/>
                </a:lnTo>
                <a:lnTo>
                  <a:pt x="319" y="51"/>
                </a:lnTo>
                <a:lnTo>
                  <a:pt x="334" y="38"/>
                </a:lnTo>
                <a:lnTo>
                  <a:pt x="335" y="37"/>
                </a:lnTo>
                <a:lnTo>
                  <a:pt x="336" y="37"/>
                </a:lnTo>
                <a:lnTo>
                  <a:pt x="353" y="50"/>
                </a:lnTo>
                <a:lnTo>
                  <a:pt x="353" y="51"/>
                </a:lnTo>
                <a:lnTo>
                  <a:pt x="353" y="52"/>
                </a:lnTo>
                <a:lnTo>
                  <a:pt x="347" y="56"/>
                </a:lnTo>
                <a:lnTo>
                  <a:pt x="347" y="57"/>
                </a:lnTo>
                <a:lnTo>
                  <a:pt x="347" y="58"/>
                </a:lnTo>
                <a:lnTo>
                  <a:pt x="346" y="59"/>
                </a:lnTo>
                <a:lnTo>
                  <a:pt x="346" y="113"/>
                </a:lnTo>
                <a:lnTo>
                  <a:pt x="346" y="115"/>
                </a:lnTo>
                <a:lnTo>
                  <a:pt x="348" y="117"/>
                </a:lnTo>
                <a:lnTo>
                  <a:pt x="354" y="121"/>
                </a:lnTo>
                <a:lnTo>
                  <a:pt x="354" y="122"/>
                </a:lnTo>
                <a:lnTo>
                  <a:pt x="354" y="123"/>
                </a:lnTo>
                <a:lnTo>
                  <a:pt x="334" y="136"/>
                </a:lnTo>
                <a:lnTo>
                  <a:pt x="333" y="137"/>
                </a:lnTo>
                <a:lnTo>
                  <a:pt x="331" y="136"/>
                </a:lnTo>
                <a:lnTo>
                  <a:pt x="318" y="127"/>
                </a:lnTo>
                <a:lnTo>
                  <a:pt x="316" y="127"/>
                </a:lnTo>
                <a:lnTo>
                  <a:pt x="315" y="127"/>
                </a:lnTo>
                <a:lnTo>
                  <a:pt x="301" y="136"/>
                </a:lnTo>
                <a:lnTo>
                  <a:pt x="300" y="137"/>
                </a:lnTo>
                <a:lnTo>
                  <a:pt x="298" y="136"/>
                </a:lnTo>
                <a:lnTo>
                  <a:pt x="279" y="123"/>
                </a:lnTo>
                <a:lnTo>
                  <a:pt x="278" y="122"/>
                </a:lnTo>
                <a:lnTo>
                  <a:pt x="279" y="121"/>
                </a:lnTo>
                <a:lnTo>
                  <a:pt x="285" y="117"/>
                </a:lnTo>
                <a:lnTo>
                  <a:pt x="286" y="116"/>
                </a:lnTo>
                <a:lnTo>
                  <a:pt x="286" y="115"/>
                </a:lnTo>
                <a:lnTo>
                  <a:pt x="286" y="113"/>
                </a:lnTo>
                <a:lnTo>
                  <a:pt x="286" y="59"/>
                </a:lnTo>
                <a:lnTo>
                  <a:pt x="286" y="58"/>
                </a:lnTo>
                <a:lnTo>
                  <a:pt x="285" y="56"/>
                </a:lnTo>
                <a:lnTo>
                  <a:pt x="280" y="52"/>
                </a:lnTo>
                <a:lnTo>
                  <a:pt x="279" y="51"/>
                </a:lnTo>
                <a:lnTo>
                  <a:pt x="280" y="50"/>
                </a:lnTo>
                <a:lnTo>
                  <a:pt x="296" y="37"/>
                </a:lnTo>
                <a:lnTo>
                  <a:pt x="298" y="37"/>
                </a:lnTo>
                <a:lnTo>
                  <a:pt x="299" y="38"/>
                </a:lnTo>
                <a:close/>
                <a:moveTo>
                  <a:pt x="416" y="136"/>
                </a:moveTo>
                <a:lnTo>
                  <a:pt x="401" y="123"/>
                </a:lnTo>
                <a:lnTo>
                  <a:pt x="401" y="122"/>
                </a:lnTo>
                <a:lnTo>
                  <a:pt x="401" y="121"/>
                </a:lnTo>
                <a:lnTo>
                  <a:pt x="407" y="117"/>
                </a:lnTo>
                <a:lnTo>
                  <a:pt x="408" y="115"/>
                </a:lnTo>
                <a:lnTo>
                  <a:pt x="408" y="114"/>
                </a:lnTo>
                <a:lnTo>
                  <a:pt x="408" y="60"/>
                </a:lnTo>
                <a:lnTo>
                  <a:pt x="408" y="58"/>
                </a:lnTo>
                <a:lnTo>
                  <a:pt x="407" y="57"/>
                </a:lnTo>
                <a:lnTo>
                  <a:pt x="400" y="53"/>
                </a:lnTo>
                <a:lnTo>
                  <a:pt x="399" y="53"/>
                </a:lnTo>
                <a:lnTo>
                  <a:pt x="397" y="53"/>
                </a:lnTo>
                <a:lnTo>
                  <a:pt x="390" y="57"/>
                </a:lnTo>
                <a:lnTo>
                  <a:pt x="389" y="58"/>
                </a:lnTo>
                <a:lnTo>
                  <a:pt x="388" y="60"/>
                </a:lnTo>
                <a:lnTo>
                  <a:pt x="388" y="114"/>
                </a:lnTo>
                <a:lnTo>
                  <a:pt x="389" y="115"/>
                </a:lnTo>
                <a:lnTo>
                  <a:pt x="390" y="117"/>
                </a:lnTo>
                <a:lnTo>
                  <a:pt x="396" y="121"/>
                </a:lnTo>
                <a:lnTo>
                  <a:pt x="397" y="122"/>
                </a:lnTo>
                <a:lnTo>
                  <a:pt x="396" y="123"/>
                </a:lnTo>
                <a:lnTo>
                  <a:pt x="380" y="136"/>
                </a:lnTo>
                <a:lnTo>
                  <a:pt x="379" y="137"/>
                </a:lnTo>
                <a:lnTo>
                  <a:pt x="378" y="136"/>
                </a:lnTo>
                <a:lnTo>
                  <a:pt x="361" y="124"/>
                </a:lnTo>
                <a:lnTo>
                  <a:pt x="360" y="123"/>
                </a:lnTo>
                <a:lnTo>
                  <a:pt x="361" y="122"/>
                </a:lnTo>
                <a:lnTo>
                  <a:pt x="366" y="117"/>
                </a:lnTo>
                <a:lnTo>
                  <a:pt x="367" y="117"/>
                </a:lnTo>
                <a:lnTo>
                  <a:pt x="367" y="116"/>
                </a:lnTo>
                <a:lnTo>
                  <a:pt x="368" y="114"/>
                </a:lnTo>
                <a:lnTo>
                  <a:pt x="368" y="60"/>
                </a:lnTo>
                <a:lnTo>
                  <a:pt x="367" y="59"/>
                </a:lnTo>
                <a:lnTo>
                  <a:pt x="366" y="57"/>
                </a:lnTo>
                <a:lnTo>
                  <a:pt x="360" y="53"/>
                </a:lnTo>
                <a:lnTo>
                  <a:pt x="360" y="52"/>
                </a:lnTo>
                <a:lnTo>
                  <a:pt x="360" y="51"/>
                </a:lnTo>
                <a:lnTo>
                  <a:pt x="380" y="37"/>
                </a:lnTo>
                <a:lnTo>
                  <a:pt x="381" y="37"/>
                </a:lnTo>
                <a:lnTo>
                  <a:pt x="383" y="37"/>
                </a:lnTo>
                <a:lnTo>
                  <a:pt x="397" y="47"/>
                </a:lnTo>
                <a:lnTo>
                  <a:pt x="399" y="47"/>
                </a:lnTo>
                <a:lnTo>
                  <a:pt x="400" y="47"/>
                </a:lnTo>
                <a:lnTo>
                  <a:pt x="414" y="37"/>
                </a:lnTo>
                <a:lnTo>
                  <a:pt x="415" y="37"/>
                </a:lnTo>
                <a:lnTo>
                  <a:pt x="417" y="37"/>
                </a:lnTo>
                <a:lnTo>
                  <a:pt x="436" y="51"/>
                </a:lnTo>
                <a:lnTo>
                  <a:pt x="437" y="52"/>
                </a:lnTo>
                <a:lnTo>
                  <a:pt x="436" y="53"/>
                </a:lnTo>
                <a:lnTo>
                  <a:pt x="430" y="57"/>
                </a:lnTo>
                <a:lnTo>
                  <a:pt x="429" y="58"/>
                </a:lnTo>
                <a:lnTo>
                  <a:pt x="429" y="59"/>
                </a:lnTo>
                <a:lnTo>
                  <a:pt x="429" y="60"/>
                </a:lnTo>
                <a:lnTo>
                  <a:pt x="429" y="114"/>
                </a:lnTo>
                <a:lnTo>
                  <a:pt x="429" y="116"/>
                </a:lnTo>
                <a:lnTo>
                  <a:pt x="430" y="117"/>
                </a:lnTo>
                <a:lnTo>
                  <a:pt x="435" y="122"/>
                </a:lnTo>
                <a:lnTo>
                  <a:pt x="436" y="122"/>
                </a:lnTo>
                <a:lnTo>
                  <a:pt x="436" y="123"/>
                </a:lnTo>
                <a:lnTo>
                  <a:pt x="435" y="124"/>
                </a:lnTo>
                <a:lnTo>
                  <a:pt x="419" y="136"/>
                </a:lnTo>
                <a:lnTo>
                  <a:pt x="417" y="137"/>
                </a:lnTo>
                <a:lnTo>
                  <a:pt x="416" y="136"/>
                </a:lnTo>
                <a:close/>
                <a:moveTo>
                  <a:pt x="715" y="136"/>
                </a:moveTo>
                <a:lnTo>
                  <a:pt x="700" y="123"/>
                </a:lnTo>
                <a:lnTo>
                  <a:pt x="699" y="122"/>
                </a:lnTo>
                <a:lnTo>
                  <a:pt x="700" y="121"/>
                </a:lnTo>
                <a:lnTo>
                  <a:pt x="705" y="117"/>
                </a:lnTo>
                <a:lnTo>
                  <a:pt x="706" y="115"/>
                </a:lnTo>
                <a:lnTo>
                  <a:pt x="706" y="114"/>
                </a:lnTo>
                <a:lnTo>
                  <a:pt x="706" y="60"/>
                </a:lnTo>
                <a:lnTo>
                  <a:pt x="706" y="58"/>
                </a:lnTo>
                <a:lnTo>
                  <a:pt x="705" y="57"/>
                </a:lnTo>
                <a:lnTo>
                  <a:pt x="698" y="53"/>
                </a:lnTo>
                <a:lnTo>
                  <a:pt x="697" y="53"/>
                </a:lnTo>
                <a:lnTo>
                  <a:pt x="696" y="53"/>
                </a:lnTo>
                <a:lnTo>
                  <a:pt x="689" y="57"/>
                </a:lnTo>
                <a:lnTo>
                  <a:pt x="688" y="58"/>
                </a:lnTo>
                <a:lnTo>
                  <a:pt x="688" y="60"/>
                </a:lnTo>
                <a:lnTo>
                  <a:pt x="688" y="114"/>
                </a:lnTo>
                <a:lnTo>
                  <a:pt x="688" y="115"/>
                </a:lnTo>
                <a:lnTo>
                  <a:pt x="689" y="117"/>
                </a:lnTo>
                <a:lnTo>
                  <a:pt x="694" y="121"/>
                </a:lnTo>
                <a:lnTo>
                  <a:pt x="695" y="122"/>
                </a:lnTo>
                <a:lnTo>
                  <a:pt x="694" y="123"/>
                </a:lnTo>
                <a:lnTo>
                  <a:pt x="679" y="136"/>
                </a:lnTo>
                <a:lnTo>
                  <a:pt x="678" y="137"/>
                </a:lnTo>
                <a:lnTo>
                  <a:pt x="677" y="136"/>
                </a:lnTo>
                <a:lnTo>
                  <a:pt x="660" y="124"/>
                </a:lnTo>
                <a:lnTo>
                  <a:pt x="660" y="123"/>
                </a:lnTo>
                <a:lnTo>
                  <a:pt x="660" y="122"/>
                </a:lnTo>
                <a:lnTo>
                  <a:pt x="666" y="117"/>
                </a:lnTo>
                <a:lnTo>
                  <a:pt x="667" y="116"/>
                </a:lnTo>
                <a:lnTo>
                  <a:pt x="667" y="114"/>
                </a:lnTo>
                <a:lnTo>
                  <a:pt x="667" y="60"/>
                </a:lnTo>
                <a:lnTo>
                  <a:pt x="667" y="59"/>
                </a:lnTo>
                <a:lnTo>
                  <a:pt x="665" y="57"/>
                </a:lnTo>
                <a:lnTo>
                  <a:pt x="660" y="53"/>
                </a:lnTo>
                <a:lnTo>
                  <a:pt x="659" y="52"/>
                </a:lnTo>
                <a:lnTo>
                  <a:pt x="660" y="51"/>
                </a:lnTo>
                <a:lnTo>
                  <a:pt x="679" y="37"/>
                </a:lnTo>
                <a:lnTo>
                  <a:pt x="680" y="37"/>
                </a:lnTo>
                <a:lnTo>
                  <a:pt x="682" y="37"/>
                </a:lnTo>
                <a:lnTo>
                  <a:pt x="695" y="47"/>
                </a:lnTo>
                <a:lnTo>
                  <a:pt x="697" y="47"/>
                </a:lnTo>
                <a:lnTo>
                  <a:pt x="699" y="47"/>
                </a:lnTo>
                <a:lnTo>
                  <a:pt x="712" y="37"/>
                </a:lnTo>
                <a:lnTo>
                  <a:pt x="714" y="37"/>
                </a:lnTo>
                <a:lnTo>
                  <a:pt x="715" y="37"/>
                </a:lnTo>
                <a:lnTo>
                  <a:pt x="734" y="51"/>
                </a:lnTo>
                <a:lnTo>
                  <a:pt x="735" y="52"/>
                </a:lnTo>
                <a:lnTo>
                  <a:pt x="734" y="53"/>
                </a:lnTo>
                <a:lnTo>
                  <a:pt x="729" y="57"/>
                </a:lnTo>
                <a:lnTo>
                  <a:pt x="728" y="58"/>
                </a:lnTo>
                <a:lnTo>
                  <a:pt x="727" y="59"/>
                </a:lnTo>
                <a:lnTo>
                  <a:pt x="727" y="60"/>
                </a:lnTo>
                <a:lnTo>
                  <a:pt x="727" y="114"/>
                </a:lnTo>
                <a:lnTo>
                  <a:pt x="727" y="116"/>
                </a:lnTo>
                <a:lnTo>
                  <a:pt x="728" y="117"/>
                </a:lnTo>
                <a:lnTo>
                  <a:pt x="734" y="122"/>
                </a:lnTo>
                <a:lnTo>
                  <a:pt x="734" y="123"/>
                </a:lnTo>
                <a:lnTo>
                  <a:pt x="734" y="124"/>
                </a:lnTo>
                <a:lnTo>
                  <a:pt x="717" y="136"/>
                </a:lnTo>
                <a:lnTo>
                  <a:pt x="716" y="137"/>
                </a:lnTo>
                <a:lnTo>
                  <a:pt x="715" y="136"/>
                </a:lnTo>
                <a:close/>
                <a:moveTo>
                  <a:pt x="869" y="136"/>
                </a:moveTo>
                <a:lnTo>
                  <a:pt x="854" y="123"/>
                </a:lnTo>
                <a:lnTo>
                  <a:pt x="854" y="122"/>
                </a:lnTo>
                <a:lnTo>
                  <a:pt x="854" y="121"/>
                </a:lnTo>
                <a:lnTo>
                  <a:pt x="860" y="117"/>
                </a:lnTo>
                <a:lnTo>
                  <a:pt x="861" y="115"/>
                </a:lnTo>
                <a:lnTo>
                  <a:pt x="861" y="114"/>
                </a:lnTo>
                <a:lnTo>
                  <a:pt x="861" y="60"/>
                </a:lnTo>
                <a:lnTo>
                  <a:pt x="861" y="58"/>
                </a:lnTo>
                <a:lnTo>
                  <a:pt x="860" y="57"/>
                </a:lnTo>
                <a:lnTo>
                  <a:pt x="853" y="53"/>
                </a:lnTo>
                <a:lnTo>
                  <a:pt x="852" y="53"/>
                </a:lnTo>
                <a:lnTo>
                  <a:pt x="850" y="53"/>
                </a:lnTo>
                <a:lnTo>
                  <a:pt x="844" y="57"/>
                </a:lnTo>
                <a:lnTo>
                  <a:pt x="843" y="58"/>
                </a:lnTo>
                <a:lnTo>
                  <a:pt x="842" y="60"/>
                </a:lnTo>
                <a:lnTo>
                  <a:pt x="842" y="114"/>
                </a:lnTo>
                <a:lnTo>
                  <a:pt x="843" y="115"/>
                </a:lnTo>
                <a:lnTo>
                  <a:pt x="844" y="117"/>
                </a:lnTo>
                <a:lnTo>
                  <a:pt x="849" y="121"/>
                </a:lnTo>
                <a:lnTo>
                  <a:pt x="850" y="122"/>
                </a:lnTo>
                <a:lnTo>
                  <a:pt x="849" y="123"/>
                </a:lnTo>
                <a:lnTo>
                  <a:pt x="834" y="136"/>
                </a:lnTo>
                <a:lnTo>
                  <a:pt x="833" y="137"/>
                </a:lnTo>
                <a:lnTo>
                  <a:pt x="832" y="136"/>
                </a:lnTo>
                <a:lnTo>
                  <a:pt x="815" y="124"/>
                </a:lnTo>
                <a:lnTo>
                  <a:pt x="814" y="123"/>
                </a:lnTo>
                <a:lnTo>
                  <a:pt x="815" y="122"/>
                </a:lnTo>
                <a:lnTo>
                  <a:pt x="820" y="117"/>
                </a:lnTo>
                <a:lnTo>
                  <a:pt x="821" y="117"/>
                </a:lnTo>
                <a:lnTo>
                  <a:pt x="821" y="116"/>
                </a:lnTo>
                <a:lnTo>
                  <a:pt x="822" y="114"/>
                </a:lnTo>
                <a:lnTo>
                  <a:pt x="822" y="60"/>
                </a:lnTo>
                <a:lnTo>
                  <a:pt x="821" y="59"/>
                </a:lnTo>
                <a:lnTo>
                  <a:pt x="820" y="57"/>
                </a:lnTo>
                <a:lnTo>
                  <a:pt x="814" y="53"/>
                </a:lnTo>
                <a:lnTo>
                  <a:pt x="814" y="52"/>
                </a:lnTo>
                <a:lnTo>
                  <a:pt x="814" y="51"/>
                </a:lnTo>
                <a:lnTo>
                  <a:pt x="834" y="37"/>
                </a:lnTo>
                <a:lnTo>
                  <a:pt x="835" y="37"/>
                </a:lnTo>
                <a:lnTo>
                  <a:pt x="837" y="37"/>
                </a:lnTo>
                <a:lnTo>
                  <a:pt x="850" y="47"/>
                </a:lnTo>
                <a:lnTo>
                  <a:pt x="852" y="47"/>
                </a:lnTo>
                <a:lnTo>
                  <a:pt x="853" y="47"/>
                </a:lnTo>
                <a:lnTo>
                  <a:pt x="867" y="37"/>
                </a:lnTo>
                <a:lnTo>
                  <a:pt x="868" y="37"/>
                </a:lnTo>
                <a:lnTo>
                  <a:pt x="870" y="37"/>
                </a:lnTo>
                <a:lnTo>
                  <a:pt x="886" y="49"/>
                </a:lnTo>
                <a:lnTo>
                  <a:pt x="887" y="49"/>
                </a:lnTo>
                <a:lnTo>
                  <a:pt x="888" y="49"/>
                </a:lnTo>
                <a:lnTo>
                  <a:pt x="889" y="49"/>
                </a:lnTo>
                <a:lnTo>
                  <a:pt x="906" y="37"/>
                </a:lnTo>
                <a:lnTo>
                  <a:pt x="908" y="37"/>
                </a:lnTo>
                <a:lnTo>
                  <a:pt x="909" y="37"/>
                </a:lnTo>
                <a:lnTo>
                  <a:pt x="929" y="51"/>
                </a:lnTo>
                <a:lnTo>
                  <a:pt x="930" y="52"/>
                </a:lnTo>
                <a:lnTo>
                  <a:pt x="929" y="53"/>
                </a:lnTo>
                <a:lnTo>
                  <a:pt x="924" y="57"/>
                </a:lnTo>
                <a:lnTo>
                  <a:pt x="923" y="58"/>
                </a:lnTo>
                <a:lnTo>
                  <a:pt x="922" y="59"/>
                </a:lnTo>
                <a:lnTo>
                  <a:pt x="922" y="60"/>
                </a:lnTo>
                <a:lnTo>
                  <a:pt x="922" y="114"/>
                </a:lnTo>
                <a:lnTo>
                  <a:pt x="922" y="116"/>
                </a:lnTo>
                <a:lnTo>
                  <a:pt x="923" y="117"/>
                </a:lnTo>
                <a:lnTo>
                  <a:pt x="929" y="122"/>
                </a:lnTo>
                <a:lnTo>
                  <a:pt x="929" y="123"/>
                </a:lnTo>
                <a:lnTo>
                  <a:pt x="929" y="124"/>
                </a:lnTo>
                <a:lnTo>
                  <a:pt x="911" y="136"/>
                </a:lnTo>
                <a:lnTo>
                  <a:pt x="910" y="137"/>
                </a:lnTo>
                <a:lnTo>
                  <a:pt x="909" y="136"/>
                </a:lnTo>
                <a:lnTo>
                  <a:pt x="894" y="123"/>
                </a:lnTo>
                <a:lnTo>
                  <a:pt x="893" y="122"/>
                </a:lnTo>
                <a:lnTo>
                  <a:pt x="894" y="121"/>
                </a:lnTo>
                <a:lnTo>
                  <a:pt x="899" y="117"/>
                </a:lnTo>
                <a:lnTo>
                  <a:pt x="900" y="115"/>
                </a:lnTo>
                <a:lnTo>
                  <a:pt x="900" y="114"/>
                </a:lnTo>
                <a:lnTo>
                  <a:pt x="900" y="60"/>
                </a:lnTo>
                <a:lnTo>
                  <a:pt x="900" y="58"/>
                </a:lnTo>
                <a:lnTo>
                  <a:pt x="899" y="57"/>
                </a:lnTo>
                <a:lnTo>
                  <a:pt x="892" y="53"/>
                </a:lnTo>
                <a:lnTo>
                  <a:pt x="890" y="53"/>
                </a:lnTo>
                <a:lnTo>
                  <a:pt x="889" y="53"/>
                </a:lnTo>
                <a:lnTo>
                  <a:pt x="887" y="54"/>
                </a:lnTo>
                <a:lnTo>
                  <a:pt x="883" y="57"/>
                </a:lnTo>
                <a:lnTo>
                  <a:pt x="882" y="58"/>
                </a:lnTo>
                <a:lnTo>
                  <a:pt x="882" y="59"/>
                </a:lnTo>
                <a:lnTo>
                  <a:pt x="882" y="60"/>
                </a:lnTo>
                <a:lnTo>
                  <a:pt x="882" y="114"/>
                </a:lnTo>
                <a:lnTo>
                  <a:pt x="882" y="116"/>
                </a:lnTo>
                <a:lnTo>
                  <a:pt x="883" y="117"/>
                </a:lnTo>
                <a:lnTo>
                  <a:pt x="888" y="122"/>
                </a:lnTo>
                <a:lnTo>
                  <a:pt x="889" y="122"/>
                </a:lnTo>
                <a:lnTo>
                  <a:pt x="889" y="123"/>
                </a:lnTo>
                <a:lnTo>
                  <a:pt x="888" y="124"/>
                </a:lnTo>
                <a:lnTo>
                  <a:pt x="872" y="136"/>
                </a:lnTo>
                <a:lnTo>
                  <a:pt x="870" y="137"/>
                </a:lnTo>
                <a:lnTo>
                  <a:pt x="869" y="136"/>
                </a:lnTo>
                <a:close/>
                <a:moveTo>
                  <a:pt x="1050" y="57"/>
                </a:moveTo>
                <a:lnTo>
                  <a:pt x="1049" y="57"/>
                </a:lnTo>
                <a:lnTo>
                  <a:pt x="1048" y="58"/>
                </a:lnTo>
                <a:lnTo>
                  <a:pt x="1048" y="114"/>
                </a:lnTo>
                <a:lnTo>
                  <a:pt x="1048" y="115"/>
                </a:lnTo>
                <a:lnTo>
                  <a:pt x="1050" y="117"/>
                </a:lnTo>
                <a:lnTo>
                  <a:pt x="1055" y="121"/>
                </a:lnTo>
                <a:lnTo>
                  <a:pt x="1055" y="122"/>
                </a:lnTo>
                <a:lnTo>
                  <a:pt x="1055" y="123"/>
                </a:lnTo>
                <a:lnTo>
                  <a:pt x="1040" y="136"/>
                </a:lnTo>
                <a:lnTo>
                  <a:pt x="1039" y="137"/>
                </a:lnTo>
                <a:lnTo>
                  <a:pt x="1037" y="136"/>
                </a:lnTo>
                <a:lnTo>
                  <a:pt x="1021" y="124"/>
                </a:lnTo>
                <a:lnTo>
                  <a:pt x="1020" y="123"/>
                </a:lnTo>
                <a:lnTo>
                  <a:pt x="1021" y="122"/>
                </a:lnTo>
                <a:lnTo>
                  <a:pt x="1026" y="117"/>
                </a:lnTo>
                <a:lnTo>
                  <a:pt x="1027" y="117"/>
                </a:lnTo>
                <a:lnTo>
                  <a:pt x="1027" y="116"/>
                </a:lnTo>
                <a:lnTo>
                  <a:pt x="1027" y="114"/>
                </a:lnTo>
                <a:lnTo>
                  <a:pt x="1027" y="58"/>
                </a:lnTo>
                <a:lnTo>
                  <a:pt x="1027" y="57"/>
                </a:lnTo>
                <a:lnTo>
                  <a:pt x="1026" y="57"/>
                </a:lnTo>
                <a:lnTo>
                  <a:pt x="1017" y="57"/>
                </a:lnTo>
                <a:lnTo>
                  <a:pt x="1016" y="56"/>
                </a:lnTo>
                <a:lnTo>
                  <a:pt x="1016" y="55"/>
                </a:lnTo>
                <a:lnTo>
                  <a:pt x="1045" y="6"/>
                </a:lnTo>
                <a:lnTo>
                  <a:pt x="1046" y="5"/>
                </a:lnTo>
                <a:lnTo>
                  <a:pt x="1047" y="5"/>
                </a:lnTo>
                <a:lnTo>
                  <a:pt x="1047" y="6"/>
                </a:lnTo>
                <a:lnTo>
                  <a:pt x="1047" y="39"/>
                </a:lnTo>
                <a:lnTo>
                  <a:pt x="1054" y="39"/>
                </a:lnTo>
                <a:lnTo>
                  <a:pt x="1055" y="56"/>
                </a:lnTo>
                <a:lnTo>
                  <a:pt x="1050" y="57"/>
                </a:lnTo>
                <a:close/>
                <a:moveTo>
                  <a:pt x="632" y="136"/>
                </a:moveTo>
                <a:lnTo>
                  <a:pt x="622" y="127"/>
                </a:lnTo>
                <a:lnTo>
                  <a:pt x="620" y="126"/>
                </a:lnTo>
                <a:lnTo>
                  <a:pt x="619" y="127"/>
                </a:lnTo>
                <a:lnTo>
                  <a:pt x="609" y="136"/>
                </a:lnTo>
                <a:lnTo>
                  <a:pt x="607" y="137"/>
                </a:lnTo>
                <a:lnTo>
                  <a:pt x="605" y="136"/>
                </a:lnTo>
                <a:lnTo>
                  <a:pt x="599" y="134"/>
                </a:lnTo>
                <a:lnTo>
                  <a:pt x="596" y="133"/>
                </a:lnTo>
                <a:lnTo>
                  <a:pt x="593" y="132"/>
                </a:lnTo>
                <a:lnTo>
                  <a:pt x="588" y="129"/>
                </a:lnTo>
                <a:lnTo>
                  <a:pt x="585" y="126"/>
                </a:lnTo>
                <a:lnTo>
                  <a:pt x="582" y="122"/>
                </a:lnTo>
                <a:lnTo>
                  <a:pt x="579" y="118"/>
                </a:lnTo>
                <a:lnTo>
                  <a:pt x="578" y="114"/>
                </a:lnTo>
                <a:lnTo>
                  <a:pt x="578" y="110"/>
                </a:lnTo>
                <a:lnTo>
                  <a:pt x="578" y="106"/>
                </a:lnTo>
                <a:lnTo>
                  <a:pt x="579" y="100"/>
                </a:lnTo>
                <a:lnTo>
                  <a:pt x="580" y="96"/>
                </a:lnTo>
                <a:lnTo>
                  <a:pt x="582" y="91"/>
                </a:lnTo>
                <a:lnTo>
                  <a:pt x="586" y="87"/>
                </a:lnTo>
                <a:lnTo>
                  <a:pt x="588" y="85"/>
                </a:lnTo>
                <a:lnTo>
                  <a:pt x="590" y="83"/>
                </a:lnTo>
                <a:lnTo>
                  <a:pt x="597" y="80"/>
                </a:lnTo>
                <a:lnTo>
                  <a:pt x="604" y="77"/>
                </a:lnTo>
                <a:lnTo>
                  <a:pt x="601" y="76"/>
                </a:lnTo>
                <a:lnTo>
                  <a:pt x="598" y="75"/>
                </a:lnTo>
                <a:lnTo>
                  <a:pt x="594" y="73"/>
                </a:lnTo>
                <a:lnTo>
                  <a:pt x="591" y="71"/>
                </a:lnTo>
                <a:lnTo>
                  <a:pt x="588" y="68"/>
                </a:lnTo>
                <a:lnTo>
                  <a:pt x="587" y="67"/>
                </a:lnTo>
                <a:lnTo>
                  <a:pt x="586" y="65"/>
                </a:lnTo>
                <a:lnTo>
                  <a:pt x="584" y="62"/>
                </a:lnTo>
                <a:lnTo>
                  <a:pt x="583" y="58"/>
                </a:lnTo>
                <a:lnTo>
                  <a:pt x="583" y="56"/>
                </a:lnTo>
                <a:lnTo>
                  <a:pt x="584" y="56"/>
                </a:lnTo>
                <a:lnTo>
                  <a:pt x="620" y="37"/>
                </a:lnTo>
                <a:lnTo>
                  <a:pt x="622" y="37"/>
                </a:lnTo>
                <a:lnTo>
                  <a:pt x="623" y="37"/>
                </a:lnTo>
                <a:lnTo>
                  <a:pt x="652" y="51"/>
                </a:lnTo>
                <a:lnTo>
                  <a:pt x="653" y="52"/>
                </a:lnTo>
                <a:lnTo>
                  <a:pt x="652" y="53"/>
                </a:lnTo>
                <a:lnTo>
                  <a:pt x="646" y="57"/>
                </a:lnTo>
                <a:lnTo>
                  <a:pt x="645" y="58"/>
                </a:lnTo>
                <a:lnTo>
                  <a:pt x="645" y="59"/>
                </a:lnTo>
                <a:lnTo>
                  <a:pt x="645" y="60"/>
                </a:lnTo>
                <a:lnTo>
                  <a:pt x="645" y="114"/>
                </a:lnTo>
                <a:lnTo>
                  <a:pt x="645" y="116"/>
                </a:lnTo>
                <a:lnTo>
                  <a:pt x="646" y="117"/>
                </a:lnTo>
                <a:lnTo>
                  <a:pt x="651" y="122"/>
                </a:lnTo>
                <a:lnTo>
                  <a:pt x="652" y="122"/>
                </a:lnTo>
                <a:lnTo>
                  <a:pt x="652" y="123"/>
                </a:lnTo>
                <a:lnTo>
                  <a:pt x="651" y="124"/>
                </a:lnTo>
                <a:lnTo>
                  <a:pt x="635" y="136"/>
                </a:lnTo>
                <a:lnTo>
                  <a:pt x="634" y="137"/>
                </a:lnTo>
                <a:lnTo>
                  <a:pt x="632" y="136"/>
                </a:lnTo>
                <a:close/>
                <a:moveTo>
                  <a:pt x="623" y="58"/>
                </a:moveTo>
                <a:lnTo>
                  <a:pt x="607" y="50"/>
                </a:lnTo>
                <a:lnTo>
                  <a:pt x="605" y="50"/>
                </a:lnTo>
                <a:lnTo>
                  <a:pt x="604" y="51"/>
                </a:lnTo>
                <a:lnTo>
                  <a:pt x="604" y="52"/>
                </a:lnTo>
                <a:lnTo>
                  <a:pt x="604" y="58"/>
                </a:lnTo>
                <a:lnTo>
                  <a:pt x="604" y="60"/>
                </a:lnTo>
                <a:lnTo>
                  <a:pt x="605" y="62"/>
                </a:lnTo>
                <a:lnTo>
                  <a:pt x="605" y="63"/>
                </a:lnTo>
                <a:lnTo>
                  <a:pt x="606" y="65"/>
                </a:lnTo>
                <a:lnTo>
                  <a:pt x="609" y="67"/>
                </a:lnTo>
                <a:lnTo>
                  <a:pt x="613" y="70"/>
                </a:lnTo>
                <a:lnTo>
                  <a:pt x="617" y="71"/>
                </a:lnTo>
                <a:lnTo>
                  <a:pt x="623" y="72"/>
                </a:lnTo>
                <a:lnTo>
                  <a:pt x="624" y="60"/>
                </a:lnTo>
                <a:lnTo>
                  <a:pt x="623" y="58"/>
                </a:lnTo>
                <a:close/>
                <a:moveTo>
                  <a:pt x="623" y="79"/>
                </a:moveTo>
                <a:lnTo>
                  <a:pt x="617" y="80"/>
                </a:lnTo>
                <a:lnTo>
                  <a:pt x="612" y="81"/>
                </a:lnTo>
                <a:lnTo>
                  <a:pt x="608" y="83"/>
                </a:lnTo>
                <a:lnTo>
                  <a:pt x="604" y="85"/>
                </a:lnTo>
                <a:lnTo>
                  <a:pt x="601" y="88"/>
                </a:lnTo>
                <a:lnTo>
                  <a:pt x="599" y="90"/>
                </a:lnTo>
                <a:lnTo>
                  <a:pt x="598" y="91"/>
                </a:lnTo>
                <a:lnTo>
                  <a:pt x="597" y="95"/>
                </a:lnTo>
                <a:lnTo>
                  <a:pt x="597" y="98"/>
                </a:lnTo>
                <a:lnTo>
                  <a:pt x="597" y="103"/>
                </a:lnTo>
                <a:lnTo>
                  <a:pt x="598" y="108"/>
                </a:lnTo>
                <a:lnTo>
                  <a:pt x="600" y="112"/>
                </a:lnTo>
                <a:lnTo>
                  <a:pt x="601" y="114"/>
                </a:lnTo>
                <a:lnTo>
                  <a:pt x="602" y="115"/>
                </a:lnTo>
                <a:lnTo>
                  <a:pt x="605" y="118"/>
                </a:lnTo>
                <a:lnTo>
                  <a:pt x="609" y="119"/>
                </a:lnTo>
                <a:lnTo>
                  <a:pt x="613" y="121"/>
                </a:lnTo>
                <a:lnTo>
                  <a:pt x="616" y="121"/>
                </a:lnTo>
                <a:lnTo>
                  <a:pt x="619" y="122"/>
                </a:lnTo>
                <a:lnTo>
                  <a:pt x="620" y="122"/>
                </a:lnTo>
                <a:lnTo>
                  <a:pt x="621" y="121"/>
                </a:lnTo>
                <a:lnTo>
                  <a:pt x="624" y="119"/>
                </a:lnTo>
                <a:lnTo>
                  <a:pt x="624" y="81"/>
                </a:lnTo>
                <a:lnTo>
                  <a:pt x="623" y="79"/>
                </a:lnTo>
                <a:close/>
                <a:moveTo>
                  <a:pt x="990" y="136"/>
                </a:moveTo>
                <a:lnTo>
                  <a:pt x="979" y="127"/>
                </a:lnTo>
                <a:lnTo>
                  <a:pt x="978" y="126"/>
                </a:lnTo>
                <a:lnTo>
                  <a:pt x="976" y="127"/>
                </a:lnTo>
                <a:lnTo>
                  <a:pt x="966" y="136"/>
                </a:lnTo>
                <a:lnTo>
                  <a:pt x="964" y="137"/>
                </a:lnTo>
                <a:lnTo>
                  <a:pt x="963" y="136"/>
                </a:lnTo>
                <a:lnTo>
                  <a:pt x="956" y="134"/>
                </a:lnTo>
                <a:lnTo>
                  <a:pt x="953" y="133"/>
                </a:lnTo>
                <a:lnTo>
                  <a:pt x="951" y="132"/>
                </a:lnTo>
                <a:lnTo>
                  <a:pt x="946" y="129"/>
                </a:lnTo>
                <a:lnTo>
                  <a:pt x="942" y="126"/>
                </a:lnTo>
                <a:lnTo>
                  <a:pt x="939" y="122"/>
                </a:lnTo>
                <a:lnTo>
                  <a:pt x="937" y="118"/>
                </a:lnTo>
                <a:lnTo>
                  <a:pt x="936" y="114"/>
                </a:lnTo>
                <a:lnTo>
                  <a:pt x="935" y="110"/>
                </a:lnTo>
                <a:lnTo>
                  <a:pt x="935" y="106"/>
                </a:lnTo>
                <a:lnTo>
                  <a:pt x="936" y="100"/>
                </a:lnTo>
                <a:lnTo>
                  <a:pt x="938" y="96"/>
                </a:lnTo>
                <a:lnTo>
                  <a:pt x="940" y="91"/>
                </a:lnTo>
                <a:lnTo>
                  <a:pt x="943" y="87"/>
                </a:lnTo>
                <a:lnTo>
                  <a:pt x="946" y="85"/>
                </a:lnTo>
                <a:lnTo>
                  <a:pt x="948" y="83"/>
                </a:lnTo>
                <a:lnTo>
                  <a:pt x="954" y="80"/>
                </a:lnTo>
                <a:lnTo>
                  <a:pt x="962" y="77"/>
                </a:lnTo>
                <a:lnTo>
                  <a:pt x="959" y="76"/>
                </a:lnTo>
                <a:lnTo>
                  <a:pt x="955" y="75"/>
                </a:lnTo>
                <a:lnTo>
                  <a:pt x="952" y="73"/>
                </a:lnTo>
                <a:lnTo>
                  <a:pt x="949" y="71"/>
                </a:lnTo>
                <a:lnTo>
                  <a:pt x="946" y="68"/>
                </a:lnTo>
                <a:lnTo>
                  <a:pt x="945" y="67"/>
                </a:lnTo>
                <a:lnTo>
                  <a:pt x="944" y="65"/>
                </a:lnTo>
                <a:lnTo>
                  <a:pt x="942" y="62"/>
                </a:lnTo>
                <a:lnTo>
                  <a:pt x="941" y="58"/>
                </a:lnTo>
                <a:lnTo>
                  <a:pt x="941" y="56"/>
                </a:lnTo>
                <a:lnTo>
                  <a:pt x="942" y="56"/>
                </a:lnTo>
                <a:lnTo>
                  <a:pt x="978" y="37"/>
                </a:lnTo>
                <a:lnTo>
                  <a:pt x="979" y="37"/>
                </a:lnTo>
                <a:lnTo>
                  <a:pt x="980" y="37"/>
                </a:lnTo>
                <a:lnTo>
                  <a:pt x="1010" y="51"/>
                </a:lnTo>
                <a:lnTo>
                  <a:pt x="1010" y="52"/>
                </a:lnTo>
                <a:lnTo>
                  <a:pt x="1010" y="53"/>
                </a:lnTo>
                <a:lnTo>
                  <a:pt x="1004" y="57"/>
                </a:lnTo>
                <a:lnTo>
                  <a:pt x="1003" y="58"/>
                </a:lnTo>
                <a:lnTo>
                  <a:pt x="1003" y="59"/>
                </a:lnTo>
                <a:lnTo>
                  <a:pt x="1002" y="60"/>
                </a:lnTo>
                <a:lnTo>
                  <a:pt x="1002" y="114"/>
                </a:lnTo>
                <a:lnTo>
                  <a:pt x="1003" y="116"/>
                </a:lnTo>
                <a:lnTo>
                  <a:pt x="1004" y="117"/>
                </a:lnTo>
                <a:lnTo>
                  <a:pt x="1009" y="122"/>
                </a:lnTo>
                <a:lnTo>
                  <a:pt x="1010" y="123"/>
                </a:lnTo>
                <a:lnTo>
                  <a:pt x="1009" y="124"/>
                </a:lnTo>
                <a:lnTo>
                  <a:pt x="992" y="136"/>
                </a:lnTo>
                <a:lnTo>
                  <a:pt x="991" y="137"/>
                </a:lnTo>
                <a:lnTo>
                  <a:pt x="990" y="136"/>
                </a:lnTo>
                <a:close/>
                <a:moveTo>
                  <a:pt x="981" y="58"/>
                </a:moveTo>
                <a:lnTo>
                  <a:pt x="964" y="50"/>
                </a:lnTo>
                <a:lnTo>
                  <a:pt x="962" y="50"/>
                </a:lnTo>
                <a:lnTo>
                  <a:pt x="962" y="51"/>
                </a:lnTo>
                <a:lnTo>
                  <a:pt x="962" y="52"/>
                </a:lnTo>
                <a:lnTo>
                  <a:pt x="962" y="58"/>
                </a:lnTo>
                <a:lnTo>
                  <a:pt x="962" y="60"/>
                </a:lnTo>
                <a:lnTo>
                  <a:pt x="962" y="62"/>
                </a:lnTo>
                <a:lnTo>
                  <a:pt x="963" y="63"/>
                </a:lnTo>
                <a:lnTo>
                  <a:pt x="964" y="65"/>
                </a:lnTo>
                <a:lnTo>
                  <a:pt x="966" y="67"/>
                </a:lnTo>
                <a:lnTo>
                  <a:pt x="971" y="70"/>
                </a:lnTo>
                <a:lnTo>
                  <a:pt x="975" y="71"/>
                </a:lnTo>
                <a:lnTo>
                  <a:pt x="980" y="72"/>
                </a:lnTo>
                <a:lnTo>
                  <a:pt x="981" y="60"/>
                </a:lnTo>
                <a:lnTo>
                  <a:pt x="981" y="58"/>
                </a:lnTo>
                <a:close/>
                <a:moveTo>
                  <a:pt x="980" y="79"/>
                </a:moveTo>
                <a:lnTo>
                  <a:pt x="975" y="80"/>
                </a:lnTo>
                <a:lnTo>
                  <a:pt x="970" y="81"/>
                </a:lnTo>
                <a:lnTo>
                  <a:pt x="965" y="83"/>
                </a:lnTo>
                <a:lnTo>
                  <a:pt x="961" y="85"/>
                </a:lnTo>
                <a:lnTo>
                  <a:pt x="958" y="88"/>
                </a:lnTo>
                <a:lnTo>
                  <a:pt x="957" y="90"/>
                </a:lnTo>
                <a:lnTo>
                  <a:pt x="956" y="91"/>
                </a:lnTo>
                <a:lnTo>
                  <a:pt x="955" y="95"/>
                </a:lnTo>
                <a:lnTo>
                  <a:pt x="954" y="98"/>
                </a:lnTo>
                <a:lnTo>
                  <a:pt x="954" y="103"/>
                </a:lnTo>
                <a:lnTo>
                  <a:pt x="956" y="108"/>
                </a:lnTo>
                <a:lnTo>
                  <a:pt x="957" y="112"/>
                </a:lnTo>
                <a:lnTo>
                  <a:pt x="958" y="114"/>
                </a:lnTo>
                <a:lnTo>
                  <a:pt x="960" y="115"/>
                </a:lnTo>
                <a:lnTo>
                  <a:pt x="963" y="118"/>
                </a:lnTo>
                <a:lnTo>
                  <a:pt x="967" y="119"/>
                </a:lnTo>
                <a:lnTo>
                  <a:pt x="971" y="121"/>
                </a:lnTo>
                <a:lnTo>
                  <a:pt x="973" y="121"/>
                </a:lnTo>
                <a:lnTo>
                  <a:pt x="976" y="122"/>
                </a:lnTo>
                <a:lnTo>
                  <a:pt x="978" y="122"/>
                </a:lnTo>
                <a:lnTo>
                  <a:pt x="979" y="121"/>
                </a:lnTo>
                <a:lnTo>
                  <a:pt x="981" y="119"/>
                </a:lnTo>
                <a:lnTo>
                  <a:pt x="981" y="81"/>
                </a:lnTo>
                <a:lnTo>
                  <a:pt x="980" y="79"/>
                </a:lnTo>
                <a:close/>
                <a:moveTo>
                  <a:pt x="50" y="3"/>
                </a:moveTo>
                <a:lnTo>
                  <a:pt x="96" y="14"/>
                </a:lnTo>
                <a:lnTo>
                  <a:pt x="98" y="14"/>
                </a:lnTo>
                <a:lnTo>
                  <a:pt x="101" y="13"/>
                </a:lnTo>
                <a:lnTo>
                  <a:pt x="108" y="11"/>
                </a:lnTo>
                <a:lnTo>
                  <a:pt x="114" y="8"/>
                </a:lnTo>
                <a:lnTo>
                  <a:pt x="118" y="4"/>
                </a:lnTo>
                <a:lnTo>
                  <a:pt x="119" y="4"/>
                </a:lnTo>
                <a:lnTo>
                  <a:pt x="120" y="4"/>
                </a:lnTo>
                <a:lnTo>
                  <a:pt x="122" y="4"/>
                </a:lnTo>
                <a:lnTo>
                  <a:pt x="123" y="4"/>
                </a:lnTo>
                <a:lnTo>
                  <a:pt x="123" y="5"/>
                </a:lnTo>
                <a:lnTo>
                  <a:pt x="95" y="36"/>
                </a:lnTo>
                <a:lnTo>
                  <a:pt x="94" y="37"/>
                </a:lnTo>
                <a:lnTo>
                  <a:pt x="93" y="37"/>
                </a:lnTo>
                <a:lnTo>
                  <a:pt x="49" y="25"/>
                </a:lnTo>
                <a:lnTo>
                  <a:pt x="46" y="25"/>
                </a:lnTo>
                <a:lnTo>
                  <a:pt x="43" y="25"/>
                </a:lnTo>
                <a:lnTo>
                  <a:pt x="36" y="28"/>
                </a:lnTo>
                <a:lnTo>
                  <a:pt x="29" y="31"/>
                </a:lnTo>
                <a:lnTo>
                  <a:pt x="18" y="37"/>
                </a:lnTo>
                <a:lnTo>
                  <a:pt x="11" y="42"/>
                </a:lnTo>
                <a:lnTo>
                  <a:pt x="6" y="45"/>
                </a:lnTo>
                <a:lnTo>
                  <a:pt x="5" y="46"/>
                </a:lnTo>
                <a:lnTo>
                  <a:pt x="4" y="47"/>
                </a:lnTo>
                <a:lnTo>
                  <a:pt x="3" y="47"/>
                </a:lnTo>
                <a:lnTo>
                  <a:pt x="1" y="47"/>
                </a:lnTo>
                <a:lnTo>
                  <a:pt x="0" y="46"/>
                </a:lnTo>
                <a:lnTo>
                  <a:pt x="1" y="45"/>
                </a:lnTo>
                <a:lnTo>
                  <a:pt x="47" y="3"/>
                </a:lnTo>
                <a:lnTo>
                  <a:pt x="48" y="2"/>
                </a:lnTo>
                <a:lnTo>
                  <a:pt x="50" y="3"/>
                </a:lnTo>
                <a:close/>
                <a:moveTo>
                  <a:pt x="85" y="39"/>
                </a:moveTo>
                <a:lnTo>
                  <a:pt x="87" y="40"/>
                </a:lnTo>
                <a:lnTo>
                  <a:pt x="87" y="41"/>
                </a:lnTo>
                <a:lnTo>
                  <a:pt x="87" y="89"/>
                </a:lnTo>
                <a:lnTo>
                  <a:pt x="88" y="89"/>
                </a:lnTo>
                <a:lnTo>
                  <a:pt x="88" y="90"/>
                </a:lnTo>
                <a:lnTo>
                  <a:pt x="90" y="90"/>
                </a:lnTo>
                <a:lnTo>
                  <a:pt x="114" y="76"/>
                </a:lnTo>
                <a:lnTo>
                  <a:pt x="115" y="75"/>
                </a:lnTo>
                <a:lnTo>
                  <a:pt x="116" y="75"/>
                </a:lnTo>
                <a:lnTo>
                  <a:pt x="116" y="77"/>
                </a:lnTo>
                <a:lnTo>
                  <a:pt x="116" y="109"/>
                </a:lnTo>
                <a:lnTo>
                  <a:pt x="116" y="111"/>
                </a:lnTo>
                <a:lnTo>
                  <a:pt x="115" y="111"/>
                </a:lnTo>
                <a:lnTo>
                  <a:pt x="85" y="136"/>
                </a:lnTo>
                <a:lnTo>
                  <a:pt x="83" y="137"/>
                </a:lnTo>
                <a:lnTo>
                  <a:pt x="81" y="139"/>
                </a:lnTo>
                <a:lnTo>
                  <a:pt x="74" y="139"/>
                </a:lnTo>
                <a:lnTo>
                  <a:pt x="67" y="139"/>
                </a:lnTo>
                <a:lnTo>
                  <a:pt x="60" y="138"/>
                </a:lnTo>
                <a:lnTo>
                  <a:pt x="54" y="137"/>
                </a:lnTo>
                <a:lnTo>
                  <a:pt x="48" y="135"/>
                </a:lnTo>
                <a:lnTo>
                  <a:pt x="42" y="133"/>
                </a:lnTo>
                <a:lnTo>
                  <a:pt x="36" y="130"/>
                </a:lnTo>
                <a:lnTo>
                  <a:pt x="31" y="127"/>
                </a:lnTo>
                <a:lnTo>
                  <a:pt x="27" y="123"/>
                </a:lnTo>
                <a:lnTo>
                  <a:pt x="23" y="119"/>
                </a:lnTo>
                <a:lnTo>
                  <a:pt x="19" y="115"/>
                </a:lnTo>
                <a:lnTo>
                  <a:pt x="16" y="110"/>
                </a:lnTo>
                <a:lnTo>
                  <a:pt x="13" y="106"/>
                </a:lnTo>
                <a:lnTo>
                  <a:pt x="12" y="100"/>
                </a:lnTo>
                <a:lnTo>
                  <a:pt x="10" y="94"/>
                </a:lnTo>
                <a:lnTo>
                  <a:pt x="10" y="89"/>
                </a:lnTo>
                <a:lnTo>
                  <a:pt x="10" y="82"/>
                </a:lnTo>
                <a:lnTo>
                  <a:pt x="12" y="76"/>
                </a:lnTo>
                <a:lnTo>
                  <a:pt x="13" y="71"/>
                </a:lnTo>
                <a:lnTo>
                  <a:pt x="16" y="66"/>
                </a:lnTo>
                <a:lnTo>
                  <a:pt x="19" y="61"/>
                </a:lnTo>
                <a:lnTo>
                  <a:pt x="23" y="57"/>
                </a:lnTo>
                <a:lnTo>
                  <a:pt x="27" y="53"/>
                </a:lnTo>
                <a:lnTo>
                  <a:pt x="32" y="50"/>
                </a:lnTo>
                <a:lnTo>
                  <a:pt x="37" y="47"/>
                </a:lnTo>
                <a:lnTo>
                  <a:pt x="43" y="45"/>
                </a:lnTo>
                <a:lnTo>
                  <a:pt x="49" y="43"/>
                </a:lnTo>
                <a:lnTo>
                  <a:pt x="56" y="42"/>
                </a:lnTo>
                <a:lnTo>
                  <a:pt x="63" y="41"/>
                </a:lnTo>
                <a:lnTo>
                  <a:pt x="70" y="40"/>
                </a:lnTo>
                <a:lnTo>
                  <a:pt x="77" y="39"/>
                </a:lnTo>
                <a:lnTo>
                  <a:pt x="85" y="39"/>
                </a:lnTo>
                <a:close/>
                <a:moveTo>
                  <a:pt x="59" y="44"/>
                </a:moveTo>
                <a:lnTo>
                  <a:pt x="54" y="46"/>
                </a:lnTo>
                <a:lnTo>
                  <a:pt x="49" y="48"/>
                </a:lnTo>
                <a:lnTo>
                  <a:pt x="44" y="51"/>
                </a:lnTo>
                <a:lnTo>
                  <a:pt x="40" y="55"/>
                </a:lnTo>
                <a:lnTo>
                  <a:pt x="38" y="57"/>
                </a:lnTo>
                <a:lnTo>
                  <a:pt x="36" y="60"/>
                </a:lnTo>
                <a:lnTo>
                  <a:pt x="33" y="65"/>
                </a:lnTo>
                <a:lnTo>
                  <a:pt x="31" y="72"/>
                </a:lnTo>
                <a:lnTo>
                  <a:pt x="31" y="75"/>
                </a:lnTo>
                <a:lnTo>
                  <a:pt x="31" y="79"/>
                </a:lnTo>
                <a:lnTo>
                  <a:pt x="31" y="83"/>
                </a:lnTo>
                <a:lnTo>
                  <a:pt x="31" y="87"/>
                </a:lnTo>
                <a:lnTo>
                  <a:pt x="32" y="91"/>
                </a:lnTo>
                <a:lnTo>
                  <a:pt x="34" y="95"/>
                </a:lnTo>
                <a:lnTo>
                  <a:pt x="36" y="98"/>
                </a:lnTo>
                <a:lnTo>
                  <a:pt x="38" y="101"/>
                </a:lnTo>
                <a:lnTo>
                  <a:pt x="41" y="105"/>
                </a:lnTo>
                <a:lnTo>
                  <a:pt x="44" y="108"/>
                </a:lnTo>
                <a:lnTo>
                  <a:pt x="47" y="110"/>
                </a:lnTo>
                <a:lnTo>
                  <a:pt x="51" y="112"/>
                </a:lnTo>
                <a:lnTo>
                  <a:pt x="55" y="114"/>
                </a:lnTo>
                <a:lnTo>
                  <a:pt x="59" y="116"/>
                </a:lnTo>
                <a:lnTo>
                  <a:pt x="64" y="117"/>
                </a:lnTo>
                <a:lnTo>
                  <a:pt x="69" y="118"/>
                </a:lnTo>
                <a:lnTo>
                  <a:pt x="75" y="118"/>
                </a:lnTo>
                <a:lnTo>
                  <a:pt x="81" y="118"/>
                </a:lnTo>
                <a:lnTo>
                  <a:pt x="85" y="118"/>
                </a:lnTo>
                <a:lnTo>
                  <a:pt x="90" y="117"/>
                </a:lnTo>
                <a:lnTo>
                  <a:pt x="94" y="116"/>
                </a:lnTo>
                <a:lnTo>
                  <a:pt x="98" y="113"/>
                </a:lnTo>
                <a:lnTo>
                  <a:pt x="102" y="111"/>
                </a:lnTo>
                <a:lnTo>
                  <a:pt x="104" y="108"/>
                </a:lnTo>
                <a:lnTo>
                  <a:pt x="106" y="105"/>
                </a:lnTo>
                <a:lnTo>
                  <a:pt x="107" y="100"/>
                </a:lnTo>
                <a:lnTo>
                  <a:pt x="107" y="98"/>
                </a:lnTo>
                <a:lnTo>
                  <a:pt x="106" y="96"/>
                </a:lnTo>
                <a:lnTo>
                  <a:pt x="105" y="95"/>
                </a:lnTo>
                <a:lnTo>
                  <a:pt x="103" y="94"/>
                </a:lnTo>
                <a:lnTo>
                  <a:pt x="101" y="93"/>
                </a:lnTo>
                <a:lnTo>
                  <a:pt x="99" y="93"/>
                </a:lnTo>
                <a:lnTo>
                  <a:pt x="93" y="92"/>
                </a:lnTo>
                <a:lnTo>
                  <a:pt x="87" y="93"/>
                </a:lnTo>
                <a:lnTo>
                  <a:pt x="79" y="96"/>
                </a:lnTo>
                <a:lnTo>
                  <a:pt x="75" y="98"/>
                </a:lnTo>
                <a:lnTo>
                  <a:pt x="71" y="100"/>
                </a:lnTo>
                <a:lnTo>
                  <a:pt x="63" y="107"/>
                </a:lnTo>
                <a:lnTo>
                  <a:pt x="62" y="47"/>
                </a:lnTo>
                <a:lnTo>
                  <a:pt x="62" y="45"/>
                </a:lnTo>
                <a:lnTo>
                  <a:pt x="61" y="44"/>
                </a:lnTo>
                <a:lnTo>
                  <a:pt x="60" y="44"/>
                </a:lnTo>
                <a:lnTo>
                  <a:pt x="59" y="44"/>
                </a:lnTo>
                <a:close/>
                <a:moveTo>
                  <a:pt x="51" y="58"/>
                </a:moveTo>
                <a:lnTo>
                  <a:pt x="57" y="64"/>
                </a:lnTo>
                <a:lnTo>
                  <a:pt x="51" y="71"/>
                </a:lnTo>
                <a:lnTo>
                  <a:pt x="45" y="65"/>
                </a:lnTo>
                <a:lnTo>
                  <a:pt x="50" y="58"/>
                </a:lnTo>
                <a:lnTo>
                  <a:pt x="51" y="58"/>
                </a:lnTo>
                <a:close/>
                <a:moveTo>
                  <a:pt x="51" y="85"/>
                </a:moveTo>
                <a:lnTo>
                  <a:pt x="57" y="91"/>
                </a:lnTo>
                <a:lnTo>
                  <a:pt x="51" y="98"/>
                </a:lnTo>
                <a:lnTo>
                  <a:pt x="45" y="92"/>
                </a:lnTo>
                <a:lnTo>
                  <a:pt x="50" y="85"/>
                </a:lnTo>
                <a:lnTo>
                  <a:pt x="51" y="85"/>
                </a:lnTo>
                <a:close/>
                <a:moveTo>
                  <a:pt x="524" y="55"/>
                </a:moveTo>
                <a:lnTo>
                  <a:pt x="512" y="62"/>
                </a:lnTo>
                <a:lnTo>
                  <a:pt x="511" y="63"/>
                </a:lnTo>
                <a:lnTo>
                  <a:pt x="512" y="64"/>
                </a:lnTo>
                <a:lnTo>
                  <a:pt x="519" y="69"/>
                </a:lnTo>
                <a:lnTo>
                  <a:pt x="520" y="69"/>
                </a:lnTo>
                <a:lnTo>
                  <a:pt x="521" y="69"/>
                </a:lnTo>
                <a:lnTo>
                  <a:pt x="533" y="62"/>
                </a:lnTo>
                <a:lnTo>
                  <a:pt x="534" y="61"/>
                </a:lnTo>
                <a:lnTo>
                  <a:pt x="533" y="60"/>
                </a:lnTo>
                <a:lnTo>
                  <a:pt x="526" y="55"/>
                </a:lnTo>
                <a:lnTo>
                  <a:pt x="525" y="55"/>
                </a:lnTo>
                <a:lnTo>
                  <a:pt x="524" y="55"/>
                </a:lnTo>
                <a:close/>
                <a:moveTo>
                  <a:pt x="459" y="112"/>
                </a:moveTo>
                <a:lnTo>
                  <a:pt x="488" y="93"/>
                </a:lnTo>
                <a:lnTo>
                  <a:pt x="490" y="93"/>
                </a:lnTo>
                <a:lnTo>
                  <a:pt x="518" y="112"/>
                </a:lnTo>
                <a:lnTo>
                  <a:pt x="534" y="122"/>
                </a:lnTo>
                <a:lnTo>
                  <a:pt x="535" y="122"/>
                </a:lnTo>
                <a:lnTo>
                  <a:pt x="536" y="122"/>
                </a:lnTo>
                <a:lnTo>
                  <a:pt x="537" y="122"/>
                </a:lnTo>
                <a:lnTo>
                  <a:pt x="540" y="119"/>
                </a:lnTo>
                <a:lnTo>
                  <a:pt x="543" y="117"/>
                </a:lnTo>
                <a:lnTo>
                  <a:pt x="548" y="112"/>
                </a:lnTo>
                <a:lnTo>
                  <a:pt x="550" y="108"/>
                </a:lnTo>
                <a:lnTo>
                  <a:pt x="552" y="103"/>
                </a:lnTo>
                <a:lnTo>
                  <a:pt x="553" y="99"/>
                </a:lnTo>
                <a:lnTo>
                  <a:pt x="553" y="95"/>
                </a:lnTo>
                <a:lnTo>
                  <a:pt x="552" y="88"/>
                </a:lnTo>
                <a:lnTo>
                  <a:pt x="551" y="84"/>
                </a:lnTo>
                <a:lnTo>
                  <a:pt x="550" y="80"/>
                </a:lnTo>
                <a:lnTo>
                  <a:pt x="548" y="77"/>
                </a:lnTo>
                <a:lnTo>
                  <a:pt x="546" y="73"/>
                </a:lnTo>
                <a:lnTo>
                  <a:pt x="540" y="66"/>
                </a:lnTo>
                <a:lnTo>
                  <a:pt x="539" y="66"/>
                </a:lnTo>
                <a:lnTo>
                  <a:pt x="537" y="66"/>
                </a:lnTo>
                <a:lnTo>
                  <a:pt x="500" y="88"/>
                </a:lnTo>
                <a:lnTo>
                  <a:pt x="499" y="88"/>
                </a:lnTo>
                <a:lnTo>
                  <a:pt x="498" y="88"/>
                </a:lnTo>
                <a:lnTo>
                  <a:pt x="497" y="87"/>
                </a:lnTo>
                <a:lnTo>
                  <a:pt x="480" y="75"/>
                </a:lnTo>
                <a:lnTo>
                  <a:pt x="480" y="74"/>
                </a:lnTo>
                <a:lnTo>
                  <a:pt x="481" y="73"/>
                </a:lnTo>
                <a:lnTo>
                  <a:pt x="484" y="71"/>
                </a:lnTo>
                <a:lnTo>
                  <a:pt x="486" y="70"/>
                </a:lnTo>
                <a:lnTo>
                  <a:pt x="486" y="68"/>
                </a:lnTo>
                <a:lnTo>
                  <a:pt x="486" y="34"/>
                </a:lnTo>
                <a:lnTo>
                  <a:pt x="486" y="33"/>
                </a:lnTo>
                <a:lnTo>
                  <a:pt x="485" y="32"/>
                </a:lnTo>
                <a:lnTo>
                  <a:pt x="480" y="29"/>
                </a:lnTo>
                <a:lnTo>
                  <a:pt x="479" y="28"/>
                </a:lnTo>
                <a:lnTo>
                  <a:pt x="479" y="27"/>
                </a:lnTo>
                <a:lnTo>
                  <a:pt x="480" y="27"/>
                </a:lnTo>
                <a:lnTo>
                  <a:pt x="526" y="1"/>
                </a:lnTo>
                <a:lnTo>
                  <a:pt x="529" y="0"/>
                </a:lnTo>
                <a:lnTo>
                  <a:pt x="531" y="1"/>
                </a:lnTo>
                <a:lnTo>
                  <a:pt x="554" y="13"/>
                </a:lnTo>
                <a:lnTo>
                  <a:pt x="556" y="14"/>
                </a:lnTo>
                <a:lnTo>
                  <a:pt x="558" y="15"/>
                </a:lnTo>
                <a:lnTo>
                  <a:pt x="561" y="15"/>
                </a:lnTo>
                <a:lnTo>
                  <a:pt x="563" y="14"/>
                </a:lnTo>
                <a:lnTo>
                  <a:pt x="568" y="12"/>
                </a:lnTo>
                <a:lnTo>
                  <a:pt x="572" y="10"/>
                </a:lnTo>
                <a:lnTo>
                  <a:pt x="573" y="9"/>
                </a:lnTo>
                <a:lnTo>
                  <a:pt x="574" y="9"/>
                </a:lnTo>
                <a:lnTo>
                  <a:pt x="575" y="11"/>
                </a:lnTo>
                <a:lnTo>
                  <a:pt x="575" y="12"/>
                </a:lnTo>
                <a:lnTo>
                  <a:pt x="545" y="32"/>
                </a:lnTo>
                <a:lnTo>
                  <a:pt x="544" y="33"/>
                </a:lnTo>
                <a:lnTo>
                  <a:pt x="542" y="33"/>
                </a:lnTo>
                <a:lnTo>
                  <a:pt x="515" y="17"/>
                </a:lnTo>
                <a:lnTo>
                  <a:pt x="513" y="17"/>
                </a:lnTo>
                <a:lnTo>
                  <a:pt x="512" y="17"/>
                </a:lnTo>
                <a:lnTo>
                  <a:pt x="511" y="18"/>
                </a:lnTo>
                <a:lnTo>
                  <a:pt x="511" y="19"/>
                </a:lnTo>
                <a:lnTo>
                  <a:pt x="511" y="53"/>
                </a:lnTo>
                <a:lnTo>
                  <a:pt x="511" y="54"/>
                </a:lnTo>
                <a:lnTo>
                  <a:pt x="512" y="55"/>
                </a:lnTo>
                <a:lnTo>
                  <a:pt x="513" y="55"/>
                </a:lnTo>
                <a:lnTo>
                  <a:pt x="514" y="54"/>
                </a:lnTo>
                <a:lnTo>
                  <a:pt x="544" y="37"/>
                </a:lnTo>
                <a:lnTo>
                  <a:pt x="545" y="36"/>
                </a:lnTo>
                <a:lnTo>
                  <a:pt x="546" y="37"/>
                </a:lnTo>
                <a:lnTo>
                  <a:pt x="551" y="40"/>
                </a:lnTo>
                <a:lnTo>
                  <a:pt x="556" y="43"/>
                </a:lnTo>
                <a:lnTo>
                  <a:pt x="561" y="48"/>
                </a:lnTo>
                <a:lnTo>
                  <a:pt x="565" y="54"/>
                </a:lnTo>
                <a:lnTo>
                  <a:pt x="569" y="60"/>
                </a:lnTo>
                <a:lnTo>
                  <a:pt x="571" y="63"/>
                </a:lnTo>
                <a:lnTo>
                  <a:pt x="572" y="66"/>
                </a:lnTo>
                <a:lnTo>
                  <a:pt x="574" y="73"/>
                </a:lnTo>
                <a:lnTo>
                  <a:pt x="574" y="76"/>
                </a:lnTo>
                <a:lnTo>
                  <a:pt x="575" y="80"/>
                </a:lnTo>
                <a:lnTo>
                  <a:pt x="574" y="87"/>
                </a:lnTo>
                <a:lnTo>
                  <a:pt x="572" y="95"/>
                </a:lnTo>
                <a:lnTo>
                  <a:pt x="570" y="99"/>
                </a:lnTo>
                <a:lnTo>
                  <a:pt x="567" y="103"/>
                </a:lnTo>
                <a:lnTo>
                  <a:pt x="564" y="108"/>
                </a:lnTo>
                <a:lnTo>
                  <a:pt x="561" y="112"/>
                </a:lnTo>
                <a:lnTo>
                  <a:pt x="556" y="115"/>
                </a:lnTo>
                <a:lnTo>
                  <a:pt x="552" y="119"/>
                </a:lnTo>
                <a:lnTo>
                  <a:pt x="546" y="123"/>
                </a:lnTo>
                <a:lnTo>
                  <a:pt x="540" y="127"/>
                </a:lnTo>
                <a:lnTo>
                  <a:pt x="518" y="138"/>
                </a:lnTo>
                <a:lnTo>
                  <a:pt x="517" y="139"/>
                </a:lnTo>
                <a:lnTo>
                  <a:pt x="515" y="138"/>
                </a:lnTo>
                <a:lnTo>
                  <a:pt x="472" y="112"/>
                </a:lnTo>
                <a:lnTo>
                  <a:pt x="471" y="112"/>
                </a:lnTo>
                <a:lnTo>
                  <a:pt x="463" y="117"/>
                </a:lnTo>
                <a:lnTo>
                  <a:pt x="461" y="119"/>
                </a:lnTo>
                <a:lnTo>
                  <a:pt x="460" y="121"/>
                </a:lnTo>
                <a:lnTo>
                  <a:pt x="460" y="124"/>
                </a:lnTo>
                <a:lnTo>
                  <a:pt x="461" y="127"/>
                </a:lnTo>
                <a:lnTo>
                  <a:pt x="462" y="129"/>
                </a:lnTo>
                <a:lnTo>
                  <a:pt x="464" y="130"/>
                </a:lnTo>
                <a:lnTo>
                  <a:pt x="466" y="131"/>
                </a:lnTo>
                <a:lnTo>
                  <a:pt x="468" y="131"/>
                </a:lnTo>
                <a:lnTo>
                  <a:pt x="469" y="131"/>
                </a:lnTo>
                <a:lnTo>
                  <a:pt x="471" y="130"/>
                </a:lnTo>
                <a:lnTo>
                  <a:pt x="475" y="128"/>
                </a:lnTo>
                <a:lnTo>
                  <a:pt x="477" y="132"/>
                </a:lnTo>
                <a:lnTo>
                  <a:pt x="473" y="135"/>
                </a:lnTo>
                <a:lnTo>
                  <a:pt x="469" y="137"/>
                </a:lnTo>
                <a:lnTo>
                  <a:pt x="466" y="139"/>
                </a:lnTo>
                <a:lnTo>
                  <a:pt x="463" y="139"/>
                </a:lnTo>
                <a:lnTo>
                  <a:pt x="458" y="138"/>
                </a:lnTo>
                <a:lnTo>
                  <a:pt x="456" y="137"/>
                </a:lnTo>
                <a:lnTo>
                  <a:pt x="454" y="136"/>
                </a:lnTo>
                <a:lnTo>
                  <a:pt x="452" y="134"/>
                </a:lnTo>
                <a:lnTo>
                  <a:pt x="451" y="132"/>
                </a:lnTo>
                <a:lnTo>
                  <a:pt x="449" y="126"/>
                </a:lnTo>
                <a:lnTo>
                  <a:pt x="449" y="123"/>
                </a:lnTo>
                <a:lnTo>
                  <a:pt x="451" y="119"/>
                </a:lnTo>
                <a:lnTo>
                  <a:pt x="452" y="117"/>
                </a:lnTo>
                <a:lnTo>
                  <a:pt x="454" y="116"/>
                </a:lnTo>
                <a:lnTo>
                  <a:pt x="458" y="112"/>
                </a:lnTo>
                <a:lnTo>
                  <a:pt x="459" y="112"/>
                </a:lnTo>
                <a:close/>
                <a:moveTo>
                  <a:pt x="475" y="48"/>
                </a:moveTo>
                <a:lnTo>
                  <a:pt x="481" y="54"/>
                </a:lnTo>
                <a:lnTo>
                  <a:pt x="475" y="62"/>
                </a:lnTo>
                <a:lnTo>
                  <a:pt x="467" y="55"/>
                </a:lnTo>
                <a:lnTo>
                  <a:pt x="473" y="48"/>
                </a:lnTo>
                <a:lnTo>
                  <a:pt x="475" y="48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pic>
        <p:nvPicPr>
          <p:cNvPr id="31" name="Kuva 30">
            <a:extLst>
              <a:ext uri="{FF2B5EF4-FFF2-40B4-BE49-F238E27FC236}">
                <a16:creationId xmlns:a16="http://schemas.microsoft.com/office/drawing/2014/main" id="{22F47DE2-A674-9F68-835F-7103ADF02E26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9025214" y="6675834"/>
            <a:ext cx="907547" cy="655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9754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47F6536-73CA-FC25-33B2-5A6AC2246D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A8AB5EE0-4063-463E-8647-19973F73CF62}" type="datetime1">
              <a:rPr lang="fi-FI" smtClean="0"/>
              <a:t>11.1.2024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06FC80B-6FA5-2B95-BDE2-63B4C8DA42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E4AD417-8AF2-9F31-0ED5-8EA92E3F4C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F116CE80-6F31-18F9-688B-BF3AD4616EB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3C9FEC97-8FA3-F0F1-08B1-C957FB420FCE}"/>
              </a:ext>
            </a:extLst>
          </p:cNvPr>
          <p:cNvSpPr>
            <a:spLocks noGrp="1" noChangeAspect="1"/>
          </p:cNvSpPr>
          <p:nvPr>
            <p:ph type="pic" sz="quarter" idx="13"/>
          </p:nvPr>
        </p:nvSpPr>
        <p:spPr>
          <a:xfrm>
            <a:off x="5627948" y="1484313"/>
            <a:ext cx="936104" cy="936104"/>
          </a:xfrm>
          <a:prstGeom prst="ellipse">
            <a:avLst/>
          </a:prstGeom>
          <a:noFill/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fi-FI"/>
              <a:t>Lisää kuva napsauttamalla kuvaketta</a:t>
            </a:r>
            <a:endParaRPr lang="en-GB" dirty="0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08E56C3B-CC51-1498-4D63-37AF6A4A601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07988" y="2708920"/>
            <a:ext cx="11376025" cy="1440160"/>
          </a:xfrm>
        </p:spPr>
        <p:txBody>
          <a:bodyPr anchor="ctr" anchorCtr="0"/>
          <a:lstStyle>
            <a:lvl1pPr marL="0" indent="-9525" algn="ctr">
              <a:buFontTx/>
              <a:buNone/>
              <a:defRPr sz="3600" b="1">
                <a:solidFill>
                  <a:schemeClr val="bg1"/>
                </a:solidFill>
              </a:defRPr>
            </a:lvl1pPr>
            <a:lvl2pPr marL="0" indent="-9525" algn="ctr">
              <a:buFontTx/>
              <a:buNone/>
              <a:defRPr sz="20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</p:spTree>
    <p:extLst>
      <p:ext uri="{BB962C8B-B14F-4D97-AF65-F5344CB8AC3E}">
        <p14:creationId xmlns:p14="http://schemas.microsoft.com/office/powerpoint/2010/main" val="19451243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2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47F6536-73CA-FC25-33B2-5A6AC2246D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071489E7-1440-4187-9937-064B0FC07886}" type="datetime1">
              <a:rPr lang="fi-FI" smtClean="0"/>
              <a:t>11.1.2024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06FC80B-6FA5-2B95-BDE2-63B4C8DA42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E4AD417-8AF2-9F31-0ED5-8EA92E3F4C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F116CE80-6F31-18F9-688B-BF3AD4616EB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3C9FEC97-8FA3-F0F1-08B1-C957FB420FCE}"/>
              </a:ext>
            </a:extLst>
          </p:cNvPr>
          <p:cNvSpPr>
            <a:spLocks noGrp="1" noChangeAspect="1"/>
          </p:cNvSpPr>
          <p:nvPr>
            <p:ph type="pic" sz="quarter" idx="13"/>
          </p:nvPr>
        </p:nvSpPr>
        <p:spPr>
          <a:xfrm>
            <a:off x="5627948" y="1484313"/>
            <a:ext cx="936104" cy="936104"/>
          </a:xfrm>
          <a:prstGeom prst="ellipse">
            <a:avLst/>
          </a:prstGeom>
          <a:noFill/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bg1"/>
                </a:solidFill>
              </a:defRPr>
            </a:lvl1pPr>
          </a:lstStyle>
          <a:p>
            <a:r>
              <a:rPr lang="fi-FI"/>
              <a:t>Lisää kuva napsauttamalla kuvaketta</a:t>
            </a:r>
            <a:endParaRPr lang="en-GB" dirty="0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08E56C3B-CC51-1498-4D63-37AF6A4A601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07988" y="2708920"/>
            <a:ext cx="11376025" cy="1440160"/>
          </a:xfrm>
        </p:spPr>
        <p:txBody>
          <a:bodyPr anchor="ctr" anchorCtr="0"/>
          <a:lstStyle>
            <a:lvl1pPr marL="0" indent="-9525" algn="ctr">
              <a:buFontTx/>
              <a:buNone/>
              <a:defRPr sz="3600" b="1">
                <a:solidFill>
                  <a:schemeClr val="accent2"/>
                </a:solidFill>
              </a:defRPr>
            </a:lvl1pPr>
            <a:lvl2pPr marL="0" indent="-9525" algn="ctr">
              <a:buFontTx/>
              <a:buNone/>
              <a:defRPr sz="20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</p:spTree>
    <p:extLst>
      <p:ext uri="{BB962C8B-B14F-4D97-AF65-F5344CB8AC3E}">
        <p14:creationId xmlns:p14="http://schemas.microsoft.com/office/powerpoint/2010/main" val="1570343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ext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47F6536-73CA-FC25-33B2-5A6AC2246D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77287A22-344B-4EA8-933B-CA39B14965D0}" type="datetime1">
              <a:rPr lang="fi-FI" smtClean="0"/>
              <a:t>11.1.2024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06FC80B-6FA5-2B95-BDE2-63B4C8DA42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E4AD417-8AF2-9F31-0ED5-8EA92E3F4C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5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F116CE80-6F31-18F9-688B-BF3AD4616EB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6" name="Picture Placeholder 10">
            <a:extLst>
              <a:ext uri="{FF2B5EF4-FFF2-40B4-BE49-F238E27FC236}">
                <a16:creationId xmlns:a16="http://schemas.microsoft.com/office/drawing/2014/main" id="{3C9FEC97-8FA3-F0F1-08B1-C957FB420FCE}"/>
              </a:ext>
            </a:extLst>
          </p:cNvPr>
          <p:cNvSpPr>
            <a:spLocks noGrp="1" noChangeAspect="1"/>
          </p:cNvSpPr>
          <p:nvPr>
            <p:ph type="pic" sz="quarter" idx="13"/>
          </p:nvPr>
        </p:nvSpPr>
        <p:spPr>
          <a:xfrm>
            <a:off x="5627948" y="1484313"/>
            <a:ext cx="936104" cy="936104"/>
          </a:xfrm>
          <a:prstGeom prst="ellipse">
            <a:avLst/>
          </a:prstGeom>
          <a:noFill/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</a:defRPr>
            </a:lvl1pPr>
          </a:lstStyle>
          <a:p>
            <a:r>
              <a:rPr lang="fi-FI"/>
              <a:t>Lisää kuva napsauttamalla kuvaketta</a:t>
            </a:r>
            <a:endParaRPr lang="en-GB" dirty="0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08E56C3B-CC51-1498-4D63-37AF6A4A601D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407988" y="2708920"/>
            <a:ext cx="11376025" cy="1440160"/>
          </a:xfrm>
        </p:spPr>
        <p:txBody>
          <a:bodyPr anchor="ctr" anchorCtr="0"/>
          <a:lstStyle>
            <a:lvl1pPr marL="0" indent="-9525" algn="ctr">
              <a:buFontTx/>
              <a:buNone/>
              <a:defRPr sz="3600" b="1">
                <a:solidFill>
                  <a:schemeClr val="accent5"/>
                </a:solidFill>
              </a:defRPr>
            </a:lvl1pPr>
            <a:lvl2pPr marL="0" indent="-9525" algn="ctr">
              <a:buFontTx/>
              <a:buNone/>
              <a:defRPr sz="20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</p:txBody>
      </p:sp>
    </p:spTree>
    <p:extLst>
      <p:ext uri="{BB962C8B-B14F-4D97-AF65-F5344CB8AC3E}">
        <p14:creationId xmlns:p14="http://schemas.microsoft.com/office/powerpoint/2010/main" val="29614424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Image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>
            <a:extLst>
              <a:ext uri="{FF2B5EF4-FFF2-40B4-BE49-F238E27FC236}">
                <a16:creationId xmlns:a16="http://schemas.microsoft.com/office/drawing/2014/main" id="{AF80DBE6-2647-6617-23E9-77014F88ACD3}"/>
              </a:ext>
            </a:extLst>
          </p:cNvPr>
          <p:cNvSpPr/>
          <p:nvPr userDrawn="1"/>
        </p:nvSpPr>
        <p:spPr>
          <a:xfrm>
            <a:off x="1" y="0"/>
            <a:ext cx="5875631" cy="6858000"/>
          </a:xfrm>
          <a:custGeom>
            <a:avLst/>
            <a:gdLst>
              <a:gd name="connsiteX0" fmla="*/ 572052 w 5875631"/>
              <a:gd name="connsiteY0" fmla="*/ 0 h 6858000"/>
              <a:gd name="connsiteX1" fmla="*/ 2140127 w 5875631"/>
              <a:gd name="connsiteY1" fmla="*/ 0 h 6858000"/>
              <a:gd name="connsiteX2" fmla="*/ 2063393 w 5875631"/>
              <a:gd name="connsiteY2" fmla="*/ 487183 h 6858000"/>
              <a:gd name="connsiteX3" fmla="*/ 1975941 w 5875631"/>
              <a:gd name="connsiteY3" fmla="*/ 1043426 h 6858000"/>
              <a:gd name="connsiteX4" fmla="*/ 1888489 w 5875631"/>
              <a:gd name="connsiteY4" fmla="*/ 1598652 h 6858000"/>
              <a:gd name="connsiteX5" fmla="*/ 1801038 w 5875631"/>
              <a:gd name="connsiteY5" fmla="*/ 2154894 h 6858000"/>
              <a:gd name="connsiteX6" fmla="*/ 1713586 w 5875631"/>
              <a:gd name="connsiteY6" fmla="*/ 2710121 h 6858000"/>
              <a:gd name="connsiteX7" fmla="*/ 1628168 w 5875631"/>
              <a:gd name="connsiteY7" fmla="*/ 3265346 h 6858000"/>
              <a:gd name="connsiteX8" fmla="*/ 2138642 w 5875631"/>
              <a:gd name="connsiteY8" fmla="*/ 2710121 h 6858000"/>
              <a:gd name="connsiteX9" fmla="*/ 2650132 w 5875631"/>
              <a:gd name="connsiteY9" fmla="*/ 2154894 h 6858000"/>
              <a:gd name="connsiteX10" fmla="*/ 3161622 w 5875631"/>
              <a:gd name="connsiteY10" fmla="*/ 1598652 h 6858000"/>
              <a:gd name="connsiteX11" fmla="*/ 3675146 w 5875631"/>
              <a:gd name="connsiteY11" fmla="*/ 1043426 h 6858000"/>
              <a:gd name="connsiteX12" fmla="*/ 4185619 w 5875631"/>
              <a:gd name="connsiteY12" fmla="*/ 487183 h 6858000"/>
              <a:gd name="connsiteX13" fmla="*/ 4634426 w 5875631"/>
              <a:gd name="connsiteY13" fmla="*/ 0 h 6858000"/>
              <a:gd name="connsiteX14" fmla="*/ 5875631 w 5875631"/>
              <a:gd name="connsiteY14" fmla="*/ 0 h 6858000"/>
              <a:gd name="connsiteX15" fmla="*/ 5100810 w 5875631"/>
              <a:gd name="connsiteY15" fmla="*/ 826826 h 6858000"/>
              <a:gd name="connsiteX16" fmla="*/ 4161214 w 5875631"/>
              <a:gd name="connsiteY16" fmla="*/ 1830504 h 6858000"/>
              <a:gd name="connsiteX17" fmla="*/ 3221618 w 5875631"/>
              <a:gd name="connsiteY17" fmla="*/ 2835199 h 6858000"/>
              <a:gd name="connsiteX18" fmla="*/ 3265344 w 5875631"/>
              <a:gd name="connsiteY18" fmla="*/ 2831131 h 6858000"/>
              <a:gd name="connsiteX19" fmla="*/ 3307036 w 5875631"/>
              <a:gd name="connsiteY19" fmla="*/ 2827064 h 6858000"/>
              <a:gd name="connsiteX20" fmla="*/ 3349745 w 5875631"/>
              <a:gd name="connsiteY20" fmla="*/ 2822996 h 6858000"/>
              <a:gd name="connsiteX21" fmla="*/ 3392453 w 5875631"/>
              <a:gd name="connsiteY21" fmla="*/ 2820962 h 6858000"/>
              <a:gd name="connsiteX22" fmla="*/ 3437196 w 5875631"/>
              <a:gd name="connsiteY22" fmla="*/ 2817912 h 6858000"/>
              <a:gd name="connsiteX23" fmla="*/ 3481939 w 5875631"/>
              <a:gd name="connsiteY23" fmla="*/ 2816895 h 6858000"/>
              <a:gd name="connsiteX24" fmla="*/ 3527699 w 5875631"/>
              <a:gd name="connsiteY24" fmla="*/ 2815878 h 6858000"/>
              <a:gd name="connsiteX25" fmla="*/ 3571424 w 5875631"/>
              <a:gd name="connsiteY25" fmla="*/ 2813844 h 6858000"/>
              <a:gd name="connsiteX26" fmla="*/ 3632437 w 5875631"/>
              <a:gd name="connsiteY26" fmla="*/ 2815878 h 6858000"/>
              <a:gd name="connsiteX27" fmla="*/ 3694467 w 5875631"/>
              <a:gd name="connsiteY27" fmla="*/ 2816895 h 6858000"/>
              <a:gd name="connsiteX28" fmla="*/ 3754462 w 5875631"/>
              <a:gd name="connsiteY28" fmla="*/ 2820962 h 6858000"/>
              <a:gd name="connsiteX29" fmla="*/ 3813441 w 5875631"/>
              <a:gd name="connsiteY29" fmla="*/ 2825030 h 6858000"/>
              <a:gd name="connsiteX30" fmla="*/ 3871403 w 5875631"/>
              <a:gd name="connsiteY30" fmla="*/ 2831131 h 6858000"/>
              <a:gd name="connsiteX31" fmla="*/ 3929366 w 5875631"/>
              <a:gd name="connsiteY31" fmla="*/ 2837233 h 6858000"/>
              <a:gd name="connsiteX32" fmla="*/ 3986311 w 5875631"/>
              <a:gd name="connsiteY32" fmla="*/ 2846385 h 6858000"/>
              <a:gd name="connsiteX33" fmla="*/ 4042239 w 5875631"/>
              <a:gd name="connsiteY33" fmla="*/ 2855537 h 6858000"/>
              <a:gd name="connsiteX34" fmla="*/ 4097151 w 5875631"/>
              <a:gd name="connsiteY34" fmla="*/ 2866723 h 6858000"/>
              <a:gd name="connsiteX35" fmla="*/ 4152062 w 5875631"/>
              <a:gd name="connsiteY35" fmla="*/ 2877909 h 6858000"/>
              <a:gd name="connsiteX36" fmla="*/ 4205957 w 5875631"/>
              <a:gd name="connsiteY36" fmla="*/ 2892145 h 6858000"/>
              <a:gd name="connsiteX37" fmla="*/ 4258834 w 5875631"/>
              <a:gd name="connsiteY37" fmla="*/ 2905365 h 6858000"/>
              <a:gd name="connsiteX38" fmla="*/ 4309678 w 5875631"/>
              <a:gd name="connsiteY38" fmla="*/ 2920618 h 6858000"/>
              <a:gd name="connsiteX39" fmla="*/ 4362556 w 5875631"/>
              <a:gd name="connsiteY39" fmla="*/ 2937906 h 6858000"/>
              <a:gd name="connsiteX40" fmla="*/ 4411366 w 5875631"/>
              <a:gd name="connsiteY40" fmla="*/ 2956210 h 6858000"/>
              <a:gd name="connsiteX41" fmla="*/ 4461193 w 5875631"/>
              <a:gd name="connsiteY41" fmla="*/ 2974514 h 6858000"/>
              <a:gd name="connsiteX42" fmla="*/ 4510003 w 5875631"/>
              <a:gd name="connsiteY42" fmla="*/ 2993835 h 6858000"/>
              <a:gd name="connsiteX43" fmla="*/ 4557797 w 5875631"/>
              <a:gd name="connsiteY43" fmla="*/ 3014173 h 6858000"/>
              <a:gd name="connsiteX44" fmla="*/ 4604573 w 5875631"/>
              <a:gd name="connsiteY44" fmla="*/ 3036545 h 6858000"/>
              <a:gd name="connsiteX45" fmla="*/ 4650333 w 5875631"/>
              <a:gd name="connsiteY45" fmla="*/ 3059933 h 6858000"/>
              <a:gd name="connsiteX46" fmla="*/ 4695075 w 5875631"/>
              <a:gd name="connsiteY46" fmla="*/ 3083322 h 6858000"/>
              <a:gd name="connsiteX47" fmla="*/ 4738801 w 5875631"/>
              <a:gd name="connsiteY47" fmla="*/ 3109761 h 6858000"/>
              <a:gd name="connsiteX48" fmla="*/ 4782527 w 5875631"/>
              <a:gd name="connsiteY48" fmla="*/ 3136201 h 6858000"/>
              <a:gd name="connsiteX49" fmla="*/ 4824219 w 5875631"/>
              <a:gd name="connsiteY49" fmla="*/ 3161623 h 6858000"/>
              <a:gd name="connsiteX50" fmla="*/ 4864894 w 5875631"/>
              <a:gd name="connsiteY50" fmla="*/ 3190096 h 6858000"/>
              <a:gd name="connsiteX51" fmla="*/ 4904552 w 5875631"/>
              <a:gd name="connsiteY51" fmla="*/ 3218569 h 6858000"/>
              <a:gd name="connsiteX52" fmla="*/ 4944211 w 5875631"/>
              <a:gd name="connsiteY52" fmla="*/ 3249076 h 6858000"/>
              <a:gd name="connsiteX53" fmla="*/ 4981835 w 5875631"/>
              <a:gd name="connsiteY53" fmla="*/ 3280600 h 6858000"/>
              <a:gd name="connsiteX54" fmla="*/ 5018443 w 5875631"/>
              <a:gd name="connsiteY54" fmla="*/ 3311107 h 6858000"/>
              <a:gd name="connsiteX55" fmla="*/ 5054034 w 5875631"/>
              <a:gd name="connsiteY55" fmla="*/ 3345681 h 6858000"/>
              <a:gd name="connsiteX56" fmla="*/ 5088608 w 5875631"/>
              <a:gd name="connsiteY56" fmla="*/ 3378222 h 6858000"/>
              <a:gd name="connsiteX57" fmla="*/ 5123181 w 5875631"/>
              <a:gd name="connsiteY57" fmla="*/ 3412797 h 6858000"/>
              <a:gd name="connsiteX58" fmla="*/ 5155722 w 5875631"/>
              <a:gd name="connsiteY58" fmla="*/ 3448388 h 6858000"/>
              <a:gd name="connsiteX59" fmla="*/ 5186228 w 5875631"/>
              <a:gd name="connsiteY59" fmla="*/ 3483979 h 6858000"/>
              <a:gd name="connsiteX60" fmla="*/ 5216734 w 5875631"/>
              <a:gd name="connsiteY60" fmla="*/ 3520588 h 6858000"/>
              <a:gd name="connsiteX61" fmla="*/ 5245207 w 5875631"/>
              <a:gd name="connsiteY61" fmla="*/ 3558213 h 6858000"/>
              <a:gd name="connsiteX62" fmla="*/ 5273680 w 5875631"/>
              <a:gd name="connsiteY62" fmla="*/ 3597872 h 6858000"/>
              <a:gd name="connsiteX63" fmla="*/ 5300118 w 5875631"/>
              <a:gd name="connsiteY63" fmla="*/ 3636514 h 6858000"/>
              <a:gd name="connsiteX64" fmla="*/ 5326557 w 5875631"/>
              <a:gd name="connsiteY64" fmla="*/ 3677190 h 6858000"/>
              <a:gd name="connsiteX65" fmla="*/ 5350962 w 5875631"/>
              <a:gd name="connsiteY65" fmla="*/ 3716849 h 6858000"/>
              <a:gd name="connsiteX66" fmla="*/ 5374351 w 5875631"/>
              <a:gd name="connsiteY66" fmla="*/ 3758542 h 6858000"/>
              <a:gd name="connsiteX67" fmla="*/ 5396722 w 5875631"/>
              <a:gd name="connsiteY67" fmla="*/ 3802268 h 6858000"/>
              <a:gd name="connsiteX68" fmla="*/ 5418076 w 5875631"/>
              <a:gd name="connsiteY68" fmla="*/ 3844978 h 6858000"/>
              <a:gd name="connsiteX69" fmla="*/ 5437397 w 5875631"/>
              <a:gd name="connsiteY69" fmla="*/ 3888705 h 6858000"/>
              <a:gd name="connsiteX70" fmla="*/ 5455701 w 5875631"/>
              <a:gd name="connsiteY70" fmla="*/ 3933448 h 6858000"/>
              <a:gd name="connsiteX71" fmla="*/ 5471971 w 5875631"/>
              <a:gd name="connsiteY71" fmla="*/ 3977175 h 6858000"/>
              <a:gd name="connsiteX72" fmla="*/ 5488241 w 5875631"/>
              <a:gd name="connsiteY72" fmla="*/ 4023952 h 6858000"/>
              <a:gd name="connsiteX73" fmla="*/ 5502477 w 5875631"/>
              <a:gd name="connsiteY73" fmla="*/ 4069712 h 6858000"/>
              <a:gd name="connsiteX74" fmla="*/ 5515697 w 5875631"/>
              <a:gd name="connsiteY74" fmla="*/ 4116490 h 6858000"/>
              <a:gd name="connsiteX75" fmla="*/ 5526882 w 5875631"/>
              <a:gd name="connsiteY75" fmla="*/ 4165301 h 6858000"/>
              <a:gd name="connsiteX76" fmla="*/ 5539085 w 5875631"/>
              <a:gd name="connsiteY76" fmla="*/ 4213095 h 6858000"/>
              <a:gd name="connsiteX77" fmla="*/ 5548237 w 5875631"/>
              <a:gd name="connsiteY77" fmla="*/ 4262923 h 6858000"/>
              <a:gd name="connsiteX78" fmla="*/ 5556372 w 5875631"/>
              <a:gd name="connsiteY78" fmla="*/ 4310717 h 6858000"/>
              <a:gd name="connsiteX79" fmla="*/ 5562473 w 5875631"/>
              <a:gd name="connsiteY79" fmla="*/ 4361562 h 6858000"/>
              <a:gd name="connsiteX80" fmla="*/ 5567558 w 5875631"/>
              <a:gd name="connsiteY80" fmla="*/ 4412407 h 6858000"/>
              <a:gd name="connsiteX81" fmla="*/ 5570608 w 5875631"/>
              <a:gd name="connsiteY81" fmla="*/ 4463252 h 6858000"/>
              <a:gd name="connsiteX82" fmla="*/ 5572642 w 5875631"/>
              <a:gd name="connsiteY82" fmla="*/ 4514096 h 6858000"/>
              <a:gd name="connsiteX83" fmla="*/ 5574676 w 5875631"/>
              <a:gd name="connsiteY83" fmla="*/ 4565958 h 6858000"/>
              <a:gd name="connsiteX84" fmla="*/ 5574676 w 5875631"/>
              <a:gd name="connsiteY84" fmla="*/ 4618837 h 6858000"/>
              <a:gd name="connsiteX85" fmla="*/ 5571625 w 5875631"/>
              <a:gd name="connsiteY85" fmla="*/ 4670699 h 6858000"/>
              <a:gd name="connsiteX86" fmla="*/ 5567558 w 5875631"/>
              <a:gd name="connsiteY86" fmla="*/ 4724594 h 6858000"/>
              <a:gd name="connsiteX87" fmla="*/ 5563490 w 5875631"/>
              <a:gd name="connsiteY87" fmla="*/ 4779507 h 6858000"/>
              <a:gd name="connsiteX88" fmla="*/ 5557389 w 5875631"/>
              <a:gd name="connsiteY88" fmla="*/ 4832385 h 6858000"/>
              <a:gd name="connsiteX89" fmla="*/ 5549254 w 5875631"/>
              <a:gd name="connsiteY89" fmla="*/ 4887298 h 6858000"/>
              <a:gd name="connsiteX90" fmla="*/ 5490275 w 5875631"/>
              <a:gd name="connsiteY90" fmla="*/ 5264567 h 6858000"/>
              <a:gd name="connsiteX91" fmla="*/ 5400789 w 5875631"/>
              <a:gd name="connsiteY91" fmla="*/ 5837080 h 6858000"/>
              <a:gd name="connsiteX92" fmla="*/ 5310287 w 5875631"/>
              <a:gd name="connsiteY92" fmla="*/ 6409593 h 6858000"/>
              <a:gd name="connsiteX93" fmla="*/ 5305203 w 5875631"/>
              <a:gd name="connsiteY93" fmla="*/ 6447218 h 6858000"/>
              <a:gd name="connsiteX94" fmla="*/ 5300118 w 5875631"/>
              <a:gd name="connsiteY94" fmla="*/ 6484843 h 6858000"/>
              <a:gd name="connsiteX95" fmla="*/ 5294017 w 5875631"/>
              <a:gd name="connsiteY95" fmla="*/ 6557043 h 6858000"/>
              <a:gd name="connsiteX96" fmla="*/ 5290966 w 5875631"/>
              <a:gd name="connsiteY96" fmla="*/ 6592635 h 6858000"/>
              <a:gd name="connsiteX97" fmla="*/ 5289950 w 5875631"/>
              <a:gd name="connsiteY97" fmla="*/ 6627209 h 6858000"/>
              <a:gd name="connsiteX98" fmla="*/ 5288933 w 5875631"/>
              <a:gd name="connsiteY98" fmla="*/ 6660767 h 6858000"/>
              <a:gd name="connsiteX99" fmla="*/ 5286899 w 5875631"/>
              <a:gd name="connsiteY99" fmla="*/ 6694324 h 6858000"/>
              <a:gd name="connsiteX100" fmla="*/ 5286899 w 5875631"/>
              <a:gd name="connsiteY100" fmla="*/ 6726865 h 6858000"/>
              <a:gd name="connsiteX101" fmla="*/ 5286899 w 5875631"/>
              <a:gd name="connsiteY101" fmla="*/ 6759406 h 6858000"/>
              <a:gd name="connsiteX102" fmla="*/ 5288933 w 5875631"/>
              <a:gd name="connsiteY102" fmla="*/ 6822453 h 6858000"/>
              <a:gd name="connsiteX103" fmla="*/ 5289950 w 5875631"/>
              <a:gd name="connsiteY103" fmla="*/ 6851943 h 6858000"/>
              <a:gd name="connsiteX104" fmla="*/ 5290353 w 5875631"/>
              <a:gd name="connsiteY104" fmla="*/ 6858000 h 6858000"/>
              <a:gd name="connsiteX105" fmla="*/ 3861219 w 5875631"/>
              <a:gd name="connsiteY105" fmla="*/ 6858000 h 6858000"/>
              <a:gd name="connsiteX106" fmla="*/ 3849032 w 5875631"/>
              <a:gd name="connsiteY106" fmla="*/ 6824487 h 6858000"/>
              <a:gd name="connsiteX107" fmla="*/ 3838863 w 5875631"/>
              <a:gd name="connsiteY107" fmla="*/ 6790929 h 6858000"/>
              <a:gd name="connsiteX108" fmla="*/ 3828695 w 5875631"/>
              <a:gd name="connsiteY108" fmla="*/ 6757372 h 6858000"/>
              <a:gd name="connsiteX109" fmla="*/ 3819543 w 5875631"/>
              <a:gd name="connsiteY109" fmla="*/ 6721780 h 6858000"/>
              <a:gd name="connsiteX110" fmla="*/ 3811408 w 5875631"/>
              <a:gd name="connsiteY110" fmla="*/ 6685172 h 6858000"/>
              <a:gd name="connsiteX111" fmla="*/ 3805306 w 5875631"/>
              <a:gd name="connsiteY111" fmla="*/ 6650598 h 6858000"/>
              <a:gd name="connsiteX112" fmla="*/ 3798188 w 5875631"/>
              <a:gd name="connsiteY112" fmla="*/ 6612972 h 6858000"/>
              <a:gd name="connsiteX113" fmla="*/ 3793104 w 5875631"/>
              <a:gd name="connsiteY113" fmla="*/ 6575347 h 6858000"/>
              <a:gd name="connsiteX114" fmla="*/ 3788019 w 5875631"/>
              <a:gd name="connsiteY114" fmla="*/ 6536705 h 6858000"/>
              <a:gd name="connsiteX115" fmla="*/ 3783952 w 5875631"/>
              <a:gd name="connsiteY115" fmla="*/ 6498063 h 6858000"/>
              <a:gd name="connsiteX116" fmla="*/ 3781918 w 5875631"/>
              <a:gd name="connsiteY116" fmla="*/ 6459421 h 6858000"/>
              <a:gd name="connsiteX117" fmla="*/ 3779884 w 5875631"/>
              <a:gd name="connsiteY117" fmla="*/ 6418745 h 6858000"/>
              <a:gd name="connsiteX118" fmla="*/ 3778868 w 5875631"/>
              <a:gd name="connsiteY118" fmla="*/ 6378069 h 6858000"/>
              <a:gd name="connsiteX119" fmla="*/ 3778868 w 5875631"/>
              <a:gd name="connsiteY119" fmla="*/ 6336376 h 6858000"/>
              <a:gd name="connsiteX120" fmla="*/ 3779884 w 5875631"/>
              <a:gd name="connsiteY120" fmla="*/ 6294684 h 6858000"/>
              <a:gd name="connsiteX121" fmla="*/ 3782935 w 5875631"/>
              <a:gd name="connsiteY121" fmla="*/ 6251974 h 6858000"/>
              <a:gd name="connsiteX122" fmla="*/ 3785986 w 5875631"/>
              <a:gd name="connsiteY122" fmla="*/ 6209264 h 6858000"/>
              <a:gd name="connsiteX123" fmla="*/ 3789036 w 5875631"/>
              <a:gd name="connsiteY123" fmla="*/ 6164521 h 6858000"/>
              <a:gd name="connsiteX124" fmla="*/ 3795138 w 5875631"/>
              <a:gd name="connsiteY124" fmla="*/ 6120794 h 6858000"/>
              <a:gd name="connsiteX125" fmla="*/ 3800222 w 5875631"/>
              <a:gd name="connsiteY125" fmla="*/ 6076051 h 6858000"/>
              <a:gd name="connsiteX126" fmla="*/ 3806323 w 5875631"/>
              <a:gd name="connsiteY126" fmla="*/ 6031307 h 6858000"/>
              <a:gd name="connsiteX127" fmla="*/ 3916146 w 5875631"/>
              <a:gd name="connsiteY127" fmla="*/ 5328631 h 6858000"/>
              <a:gd name="connsiteX128" fmla="*/ 4026986 w 5875631"/>
              <a:gd name="connsiteY128" fmla="*/ 4625955 h 6858000"/>
              <a:gd name="connsiteX129" fmla="*/ 4035121 w 5875631"/>
              <a:gd name="connsiteY129" fmla="*/ 4577144 h 6858000"/>
              <a:gd name="connsiteX130" fmla="*/ 4040205 w 5875631"/>
              <a:gd name="connsiteY130" fmla="*/ 4530367 h 6858000"/>
              <a:gd name="connsiteX131" fmla="*/ 4044273 w 5875631"/>
              <a:gd name="connsiteY131" fmla="*/ 4484606 h 6858000"/>
              <a:gd name="connsiteX132" fmla="*/ 4046307 w 5875631"/>
              <a:gd name="connsiteY132" fmla="*/ 4440880 h 6858000"/>
              <a:gd name="connsiteX133" fmla="*/ 4047324 w 5875631"/>
              <a:gd name="connsiteY133" fmla="*/ 4398170 h 6858000"/>
              <a:gd name="connsiteX134" fmla="*/ 4047324 w 5875631"/>
              <a:gd name="connsiteY134" fmla="*/ 4355460 h 6858000"/>
              <a:gd name="connsiteX135" fmla="*/ 4046307 w 5875631"/>
              <a:gd name="connsiteY135" fmla="*/ 4313768 h 6858000"/>
              <a:gd name="connsiteX136" fmla="*/ 4045290 w 5875631"/>
              <a:gd name="connsiteY136" fmla="*/ 4273092 h 6858000"/>
              <a:gd name="connsiteX137" fmla="*/ 4041222 w 5875631"/>
              <a:gd name="connsiteY137" fmla="*/ 4234450 h 6858000"/>
              <a:gd name="connsiteX138" fmla="*/ 4036138 w 5875631"/>
              <a:gd name="connsiteY138" fmla="*/ 4194791 h 6858000"/>
              <a:gd name="connsiteX139" fmla="*/ 4029020 w 5875631"/>
              <a:gd name="connsiteY139" fmla="*/ 4158182 h 6858000"/>
              <a:gd name="connsiteX140" fmla="*/ 4022918 w 5875631"/>
              <a:gd name="connsiteY140" fmla="*/ 4121574 h 6858000"/>
              <a:gd name="connsiteX141" fmla="*/ 4014783 w 5875631"/>
              <a:gd name="connsiteY141" fmla="*/ 4087000 h 6858000"/>
              <a:gd name="connsiteX142" fmla="*/ 4004615 w 5875631"/>
              <a:gd name="connsiteY142" fmla="*/ 4053442 h 6858000"/>
              <a:gd name="connsiteX143" fmla="*/ 3994446 w 5875631"/>
              <a:gd name="connsiteY143" fmla="*/ 4018867 h 6858000"/>
              <a:gd name="connsiteX144" fmla="*/ 3982243 w 5875631"/>
              <a:gd name="connsiteY144" fmla="*/ 3986327 h 6858000"/>
              <a:gd name="connsiteX145" fmla="*/ 3971058 w 5875631"/>
              <a:gd name="connsiteY145" fmla="*/ 3955820 h 6858000"/>
              <a:gd name="connsiteX146" fmla="*/ 3956821 w 5875631"/>
              <a:gd name="connsiteY146" fmla="*/ 3925313 h 6858000"/>
              <a:gd name="connsiteX147" fmla="*/ 3942585 w 5875631"/>
              <a:gd name="connsiteY147" fmla="*/ 3896840 h 6858000"/>
              <a:gd name="connsiteX148" fmla="*/ 3926315 w 5875631"/>
              <a:gd name="connsiteY148" fmla="*/ 3868367 h 6858000"/>
              <a:gd name="connsiteX149" fmla="*/ 3909028 w 5875631"/>
              <a:gd name="connsiteY149" fmla="*/ 3840910 h 6858000"/>
              <a:gd name="connsiteX150" fmla="*/ 3892758 w 5875631"/>
              <a:gd name="connsiteY150" fmla="*/ 3814471 h 6858000"/>
              <a:gd name="connsiteX151" fmla="*/ 3873437 w 5875631"/>
              <a:gd name="connsiteY151" fmla="*/ 3790065 h 6858000"/>
              <a:gd name="connsiteX152" fmla="*/ 3855133 w 5875631"/>
              <a:gd name="connsiteY152" fmla="*/ 3765660 h 6858000"/>
              <a:gd name="connsiteX153" fmla="*/ 3833779 w 5875631"/>
              <a:gd name="connsiteY153" fmla="*/ 3743288 h 6858000"/>
              <a:gd name="connsiteX154" fmla="*/ 3813441 w 5875631"/>
              <a:gd name="connsiteY154" fmla="*/ 3720916 h 6858000"/>
              <a:gd name="connsiteX155" fmla="*/ 3791070 w 5875631"/>
              <a:gd name="connsiteY155" fmla="*/ 3699562 h 6858000"/>
              <a:gd name="connsiteX156" fmla="*/ 3768699 w 5875631"/>
              <a:gd name="connsiteY156" fmla="*/ 3679224 h 6858000"/>
              <a:gd name="connsiteX157" fmla="*/ 3745310 w 5875631"/>
              <a:gd name="connsiteY157" fmla="*/ 3659903 h 6858000"/>
              <a:gd name="connsiteX158" fmla="*/ 3719889 w 5875631"/>
              <a:gd name="connsiteY158" fmla="*/ 3641598 h 6858000"/>
              <a:gd name="connsiteX159" fmla="*/ 3695483 w 5875631"/>
              <a:gd name="connsiteY159" fmla="*/ 3625328 h 6858000"/>
              <a:gd name="connsiteX160" fmla="*/ 3669045 w 5875631"/>
              <a:gd name="connsiteY160" fmla="*/ 3608041 h 6858000"/>
              <a:gd name="connsiteX161" fmla="*/ 3643623 w 5875631"/>
              <a:gd name="connsiteY161" fmla="*/ 3593804 h 6858000"/>
              <a:gd name="connsiteX162" fmla="*/ 3616167 w 5875631"/>
              <a:gd name="connsiteY162" fmla="*/ 3579568 h 6858000"/>
              <a:gd name="connsiteX163" fmla="*/ 3588711 w 5875631"/>
              <a:gd name="connsiteY163" fmla="*/ 3565331 h 6858000"/>
              <a:gd name="connsiteX164" fmla="*/ 3560238 w 5875631"/>
              <a:gd name="connsiteY164" fmla="*/ 3553128 h 6858000"/>
              <a:gd name="connsiteX165" fmla="*/ 3530749 w 5875631"/>
              <a:gd name="connsiteY165" fmla="*/ 3541943 h 6858000"/>
              <a:gd name="connsiteX166" fmla="*/ 3502277 w 5875631"/>
              <a:gd name="connsiteY166" fmla="*/ 3531774 h 6858000"/>
              <a:gd name="connsiteX167" fmla="*/ 3472787 w 5875631"/>
              <a:gd name="connsiteY167" fmla="*/ 3522621 h 6858000"/>
              <a:gd name="connsiteX168" fmla="*/ 3441264 w 5875631"/>
              <a:gd name="connsiteY168" fmla="*/ 3513469 h 6858000"/>
              <a:gd name="connsiteX169" fmla="*/ 3409741 w 5875631"/>
              <a:gd name="connsiteY169" fmla="*/ 3505334 h 6858000"/>
              <a:gd name="connsiteX170" fmla="*/ 3378217 w 5875631"/>
              <a:gd name="connsiteY170" fmla="*/ 3499233 h 6858000"/>
              <a:gd name="connsiteX171" fmla="*/ 3347711 w 5875631"/>
              <a:gd name="connsiteY171" fmla="*/ 3492115 h 6858000"/>
              <a:gd name="connsiteX172" fmla="*/ 3314154 w 5875631"/>
              <a:gd name="connsiteY172" fmla="*/ 3488047 h 6858000"/>
              <a:gd name="connsiteX173" fmla="*/ 3280597 w 5875631"/>
              <a:gd name="connsiteY173" fmla="*/ 3483979 h 6858000"/>
              <a:gd name="connsiteX174" fmla="*/ 3248057 w 5875631"/>
              <a:gd name="connsiteY174" fmla="*/ 3480929 h 6858000"/>
              <a:gd name="connsiteX175" fmla="*/ 3214500 w 5875631"/>
              <a:gd name="connsiteY175" fmla="*/ 3478895 h 6858000"/>
              <a:gd name="connsiteX176" fmla="*/ 3179926 w 5875631"/>
              <a:gd name="connsiteY176" fmla="*/ 3477878 h 6858000"/>
              <a:gd name="connsiteX177" fmla="*/ 3146369 w 5875631"/>
              <a:gd name="connsiteY177" fmla="*/ 3477878 h 6858000"/>
              <a:gd name="connsiteX178" fmla="*/ 3110778 w 5875631"/>
              <a:gd name="connsiteY178" fmla="*/ 3477878 h 6858000"/>
              <a:gd name="connsiteX179" fmla="*/ 3077221 w 5875631"/>
              <a:gd name="connsiteY179" fmla="*/ 3480929 h 6858000"/>
              <a:gd name="connsiteX180" fmla="*/ 3041630 w 5875631"/>
              <a:gd name="connsiteY180" fmla="*/ 3481946 h 6858000"/>
              <a:gd name="connsiteX181" fmla="*/ 3007057 w 5875631"/>
              <a:gd name="connsiteY181" fmla="*/ 3486013 h 6858000"/>
              <a:gd name="connsiteX182" fmla="*/ 2970449 w 5875631"/>
              <a:gd name="connsiteY182" fmla="*/ 3490081 h 6858000"/>
              <a:gd name="connsiteX183" fmla="*/ 2934858 w 5875631"/>
              <a:gd name="connsiteY183" fmla="*/ 3496182 h 6858000"/>
              <a:gd name="connsiteX184" fmla="*/ 2898250 w 5875631"/>
              <a:gd name="connsiteY184" fmla="*/ 3501267 h 6858000"/>
              <a:gd name="connsiteX185" fmla="*/ 2863676 w 5875631"/>
              <a:gd name="connsiteY185" fmla="*/ 3509402 h 6858000"/>
              <a:gd name="connsiteX186" fmla="*/ 2827069 w 5875631"/>
              <a:gd name="connsiteY186" fmla="*/ 3516520 h 6858000"/>
              <a:gd name="connsiteX187" fmla="*/ 2790461 w 5875631"/>
              <a:gd name="connsiteY187" fmla="*/ 3525672 h 6858000"/>
              <a:gd name="connsiteX188" fmla="*/ 2753853 w 5875631"/>
              <a:gd name="connsiteY188" fmla="*/ 3534824 h 6858000"/>
              <a:gd name="connsiteX189" fmla="*/ 2717246 w 5875631"/>
              <a:gd name="connsiteY189" fmla="*/ 3546010 h 6858000"/>
              <a:gd name="connsiteX190" fmla="*/ 2680638 w 5875631"/>
              <a:gd name="connsiteY190" fmla="*/ 3557196 h 6858000"/>
              <a:gd name="connsiteX191" fmla="*/ 2644031 w 5875631"/>
              <a:gd name="connsiteY191" fmla="*/ 3570416 h 6858000"/>
              <a:gd name="connsiteX192" fmla="*/ 2607423 w 5875631"/>
              <a:gd name="connsiteY192" fmla="*/ 3583635 h 6858000"/>
              <a:gd name="connsiteX193" fmla="*/ 2571832 w 5875631"/>
              <a:gd name="connsiteY193" fmla="*/ 3597872 h 6858000"/>
              <a:gd name="connsiteX194" fmla="*/ 2535224 w 5875631"/>
              <a:gd name="connsiteY194" fmla="*/ 3612108 h 6858000"/>
              <a:gd name="connsiteX195" fmla="*/ 2500651 w 5875631"/>
              <a:gd name="connsiteY195" fmla="*/ 3626345 h 6858000"/>
              <a:gd name="connsiteX196" fmla="*/ 2467094 w 5875631"/>
              <a:gd name="connsiteY196" fmla="*/ 3641598 h 6858000"/>
              <a:gd name="connsiteX197" fmla="*/ 2432520 w 5875631"/>
              <a:gd name="connsiteY197" fmla="*/ 3658886 h 6858000"/>
              <a:gd name="connsiteX198" fmla="*/ 2398963 w 5875631"/>
              <a:gd name="connsiteY198" fmla="*/ 3674139 h 6858000"/>
              <a:gd name="connsiteX199" fmla="*/ 2366423 w 5875631"/>
              <a:gd name="connsiteY199" fmla="*/ 3692443 h 6858000"/>
              <a:gd name="connsiteX200" fmla="*/ 2333882 w 5875631"/>
              <a:gd name="connsiteY200" fmla="*/ 3709731 h 6858000"/>
              <a:gd name="connsiteX201" fmla="*/ 2302359 w 5875631"/>
              <a:gd name="connsiteY201" fmla="*/ 3728035 h 6858000"/>
              <a:gd name="connsiteX202" fmla="*/ 2269819 w 5875631"/>
              <a:gd name="connsiteY202" fmla="*/ 3747356 h 6858000"/>
              <a:gd name="connsiteX203" fmla="*/ 2239313 w 5875631"/>
              <a:gd name="connsiteY203" fmla="*/ 3765660 h 6858000"/>
              <a:gd name="connsiteX204" fmla="*/ 2209823 w 5875631"/>
              <a:gd name="connsiteY204" fmla="*/ 3785998 h 6858000"/>
              <a:gd name="connsiteX205" fmla="*/ 2179317 w 5875631"/>
              <a:gd name="connsiteY205" fmla="*/ 3806336 h 6858000"/>
              <a:gd name="connsiteX206" fmla="*/ 2149828 w 5875631"/>
              <a:gd name="connsiteY206" fmla="*/ 3826674 h 6858000"/>
              <a:gd name="connsiteX207" fmla="*/ 2121355 w 5875631"/>
              <a:gd name="connsiteY207" fmla="*/ 3849046 h 6858000"/>
              <a:gd name="connsiteX208" fmla="*/ 2093899 w 5875631"/>
              <a:gd name="connsiteY208" fmla="*/ 3869383 h 6858000"/>
              <a:gd name="connsiteX209" fmla="*/ 2064409 w 5875631"/>
              <a:gd name="connsiteY209" fmla="*/ 3891755 h 6858000"/>
              <a:gd name="connsiteX210" fmla="*/ 2038988 w 5875631"/>
              <a:gd name="connsiteY210" fmla="*/ 3915144 h 6858000"/>
              <a:gd name="connsiteX211" fmla="*/ 2011532 w 5875631"/>
              <a:gd name="connsiteY211" fmla="*/ 3938532 h 6858000"/>
              <a:gd name="connsiteX212" fmla="*/ 1985093 w 5875631"/>
              <a:gd name="connsiteY212" fmla="*/ 3961921 h 6858000"/>
              <a:gd name="connsiteX213" fmla="*/ 1958654 w 5875631"/>
              <a:gd name="connsiteY213" fmla="*/ 3986327 h 6858000"/>
              <a:gd name="connsiteX214" fmla="*/ 1934249 w 5875631"/>
              <a:gd name="connsiteY214" fmla="*/ 4011749 h 6858000"/>
              <a:gd name="connsiteX215" fmla="*/ 1909844 w 5875631"/>
              <a:gd name="connsiteY215" fmla="*/ 4037172 h 6858000"/>
              <a:gd name="connsiteX216" fmla="*/ 1884422 w 5875631"/>
              <a:gd name="connsiteY216" fmla="*/ 4062594 h 6858000"/>
              <a:gd name="connsiteX217" fmla="*/ 1861034 w 5875631"/>
              <a:gd name="connsiteY217" fmla="*/ 4089033 h 6858000"/>
              <a:gd name="connsiteX218" fmla="*/ 1837645 w 5875631"/>
              <a:gd name="connsiteY218" fmla="*/ 4115473 h 6858000"/>
              <a:gd name="connsiteX219" fmla="*/ 1815274 w 5875631"/>
              <a:gd name="connsiteY219" fmla="*/ 4142929 h 6858000"/>
              <a:gd name="connsiteX220" fmla="*/ 1792903 w 5875631"/>
              <a:gd name="connsiteY220" fmla="*/ 4171402 h 6858000"/>
              <a:gd name="connsiteX221" fmla="*/ 1771548 w 5875631"/>
              <a:gd name="connsiteY221" fmla="*/ 4198858 h 6858000"/>
              <a:gd name="connsiteX222" fmla="*/ 1750194 w 5875631"/>
              <a:gd name="connsiteY222" fmla="*/ 4228348 h 6858000"/>
              <a:gd name="connsiteX223" fmla="*/ 1729856 w 5875631"/>
              <a:gd name="connsiteY223" fmla="*/ 4257838 h 6858000"/>
              <a:gd name="connsiteX224" fmla="*/ 1708502 w 5875631"/>
              <a:gd name="connsiteY224" fmla="*/ 4287328 h 6858000"/>
              <a:gd name="connsiteX225" fmla="*/ 1689181 w 5875631"/>
              <a:gd name="connsiteY225" fmla="*/ 4316818 h 6858000"/>
              <a:gd name="connsiteX226" fmla="*/ 1669860 w 5875631"/>
              <a:gd name="connsiteY226" fmla="*/ 4348342 h 6858000"/>
              <a:gd name="connsiteX227" fmla="*/ 1649523 w 5875631"/>
              <a:gd name="connsiteY227" fmla="*/ 4379866 h 6858000"/>
              <a:gd name="connsiteX228" fmla="*/ 1631219 w 5875631"/>
              <a:gd name="connsiteY228" fmla="*/ 4411390 h 6858000"/>
              <a:gd name="connsiteX229" fmla="*/ 1612915 w 5875631"/>
              <a:gd name="connsiteY229" fmla="*/ 4443930 h 6858000"/>
              <a:gd name="connsiteX230" fmla="*/ 1594611 w 5875631"/>
              <a:gd name="connsiteY230" fmla="*/ 4476471 h 6858000"/>
              <a:gd name="connsiteX231" fmla="*/ 1578341 w 5875631"/>
              <a:gd name="connsiteY231" fmla="*/ 4509012 h 6858000"/>
              <a:gd name="connsiteX232" fmla="*/ 1561054 w 5875631"/>
              <a:gd name="connsiteY232" fmla="*/ 4542570 h 6858000"/>
              <a:gd name="connsiteX233" fmla="*/ 1545801 w 5875631"/>
              <a:gd name="connsiteY233" fmla="*/ 4576127 h 6858000"/>
              <a:gd name="connsiteX234" fmla="*/ 1529531 w 5875631"/>
              <a:gd name="connsiteY234" fmla="*/ 4609685 h 6858000"/>
              <a:gd name="connsiteX235" fmla="*/ 1499025 w 5875631"/>
              <a:gd name="connsiteY235" fmla="*/ 4679851 h 6858000"/>
              <a:gd name="connsiteX236" fmla="*/ 1483772 w 5875631"/>
              <a:gd name="connsiteY236" fmla="*/ 4715442 h 6858000"/>
              <a:gd name="connsiteX237" fmla="*/ 1469535 w 5875631"/>
              <a:gd name="connsiteY237" fmla="*/ 4752050 h 6858000"/>
              <a:gd name="connsiteX238" fmla="*/ 1455299 w 5875631"/>
              <a:gd name="connsiteY238" fmla="*/ 4788659 h 6858000"/>
              <a:gd name="connsiteX239" fmla="*/ 1442080 w 5875631"/>
              <a:gd name="connsiteY239" fmla="*/ 4826284 h 6858000"/>
              <a:gd name="connsiteX240" fmla="*/ 1429877 w 5875631"/>
              <a:gd name="connsiteY240" fmla="*/ 4863909 h 6858000"/>
              <a:gd name="connsiteX241" fmla="*/ 1416658 w 5875631"/>
              <a:gd name="connsiteY241" fmla="*/ 4901534 h 6858000"/>
              <a:gd name="connsiteX242" fmla="*/ 1404455 w 5875631"/>
              <a:gd name="connsiteY242" fmla="*/ 4939159 h 6858000"/>
              <a:gd name="connsiteX243" fmla="*/ 1393269 w 5875631"/>
              <a:gd name="connsiteY243" fmla="*/ 4977802 h 6858000"/>
              <a:gd name="connsiteX244" fmla="*/ 1381067 w 5875631"/>
              <a:gd name="connsiteY244" fmla="*/ 5017461 h 6858000"/>
              <a:gd name="connsiteX245" fmla="*/ 1370898 w 5875631"/>
              <a:gd name="connsiteY245" fmla="*/ 5058136 h 6858000"/>
              <a:gd name="connsiteX246" fmla="*/ 1349544 w 5875631"/>
              <a:gd name="connsiteY246" fmla="*/ 5138471 h 6858000"/>
              <a:gd name="connsiteX247" fmla="*/ 1330223 w 5875631"/>
              <a:gd name="connsiteY247" fmla="*/ 5219823 h 6858000"/>
              <a:gd name="connsiteX248" fmla="*/ 1322088 w 5875631"/>
              <a:gd name="connsiteY248" fmla="*/ 5261516 h 6858000"/>
              <a:gd name="connsiteX249" fmla="*/ 1312936 w 5875631"/>
              <a:gd name="connsiteY249" fmla="*/ 5305242 h 6858000"/>
              <a:gd name="connsiteX250" fmla="*/ 1305818 w 5875631"/>
              <a:gd name="connsiteY250" fmla="*/ 5347952 h 6858000"/>
              <a:gd name="connsiteX251" fmla="*/ 1297683 w 5875631"/>
              <a:gd name="connsiteY251" fmla="*/ 5390662 h 6858000"/>
              <a:gd name="connsiteX252" fmla="*/ 1289548 w 5875631"/>
              <a:gd name="connsiteY252" fmla="*/ 5433372 h 6858000"/>
              <a:gd name="connsiteX253" fmla="*/ 1282430 w 5875631"/>
              <a:gd name="connsiteY253" fmla="*/ 5478115 h 6858000"/>
              <a:gd name="connsiteX254" fmla="*/ 1265143 w 5875631"/>
              <a:gd name="connsiteY254" fmla="*/ 5577771 h 6858000"/>
              <a:gd name="connsiteX255" fmla="*/ 1104476 w 5875631"/>
              <a:gd name="connsiteY255" fmla="*/ 6591618 h 6858000"/>
              <a:gd name="connsiteX256" fmla="*/ 1062796 w 5875631"/>
              <a:gd name="connsiteY256" fmla="*/ 6858000 h 6858000"/>
              <a:gd name="connsiteX257" fmla="*/ 0 w 5875631"/>
              <a:gd name="connsiteY257" fmla="*/ 6858000 h 6858000"/>
              <a:gd name="connsiteX258" fmla="*/ 0 w 5875631"/>
              <a:gd name="connsiteY258" fmla="*/ 3651393 h 6858000"/>
              <a:gd name="connsiteX259" fmla="*/ 68276 w 5875631"/>
              <a:gd name="connsiteY259" fmla="*/ 3212468 h 6858000"/>
              <a:gd name="connsiteX260" fmla="*/ 154711 w 5875631"/>
              <a:gd name="connsiteY260" fmla="*/ 2663343 h 6858000"/>
              <a:gd name="connsiteX261" fmla="*/ 241146 w 5875631"/>
              <a:gd name="connsiteY261" fmla="*/ 2114219 h 6858000"/>
              <a:gd name="connsiteX262" fmla="*/ 326563 w 5875631"/>
              <a:gd name="connsiteY262" fmla="*/ 1565094 h 6858000"/>
              <a:gd name="connsiteX263" fmla="*/ 412998 w 5875631"/>
              <a:gd name="connsiteY263" fmla="*/ 1015969 h 6858000"/>
              <a:gd name="connsiteX264" fmla="*/ 499433 w 5875631"/>
              <a:gd name="connsiteY264" fmla="*/ 46684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5875631" h="6858000">
                <a:moveTo>
                  <a:pt x="572052" y="0"/>
                </a:moveTo>
                <a:lnTo>
                  <a:pt x="2140127" y="0"/>
                </a:lnTo>
                <a:lnTo>
                  <a:pt x="2063393" y="487183"/>
                </a:lnTo>
                <a:lnTo>
                  <a:pt x="1975941" y="1043426"/>
                </a:lnTo>
                <a:lnTo>
                  <a:pt x="1888489" y="1598652"/>
                </a:lnTo>
                <a:lnTo>
                  <a:pt x="1801038" y="2154894"/>
                </a:lnTo>
                <a:lnTo>
                  <a:pt x="1713586" y="2710121"/>
                </a:lnTo>
                <a:lnTo>
                  <a:pt x="1628168" y="3265346"/>
                </a:lnTo>
                <a:lnTo>
                  <a:pt x="2138642" y="2710121"/>
                </a:lnTo>
                <a:lnTo>
                  <a:pt x="2650132" y="2154894"/>
                </a:lnTo>
                <a:lnTo>
                  <a:pt x="3161622" y="1598652"/>
                </a:lnTo>
                <a:lnTo>
                  <a:pt x="3675146" y="1043426"/>
                </a:lnTo>
                <a:lnTo>
                  <a:pt x="4185619" y="487183"/>
                </a:lnTo>
                <a:lnTo>
                  <a:pt x="4634426" y="0"/>
                </a:lnTo>
                <a:lnTo>
                  <a:pt x="5875631" y="0"/>
                </a:lnTo>
                <a:lnTo>
                  <a:pt x="5100810" y="826826"/>
                </a:lnTo>
                <a:lnTo>
                  <a:pt x="4161214" y="1830504"/>
                </a:lnTo>
                <a:lnTo>
                  <a:pt x="3221618" y="2835199"/>
                </a:lnTo>
                <a:lnTo>
                  <a:pt x="3265344" y="2831131"/>
                </a:lnTo>
                <a:lnTo>
                  <a:pt x="3307036" y="2827064"/>
                </a:lnTo>
                <a:lnTo>
                  <a:pt x="3349745" y="2822996"/>
                </a:lnTo>
                <a:lnTo>
                  <a:pt x="3392453" y="2820962"/>
                </a:lnTo>
                <a:lnTo>
                  <a:pt x="3437196" y="2817912"/>
                </a:lnTo>
                <a:lnTo>
                  <a:pt x="3481939" y="2816895"/>
                </a:lnTo>
                <a:lnTo>
                  <a:pt x="3527699" y="2815878"/>
                </a:lnTo>
                <a:lnTo>
                  <a:pt x="3571424" y="2813844"/>
                </a:lnTo>
                <a:lnTo>
                  <a:pt x="3632437" y="2815878"/>
                </a:lnTo>
                <a:lnTo>
                  <a:pt x="3694467" y="2816895"/>
                </a:lnTo>
                <a:lnTo>
                  <a:pt x="3754462" y="2820962"/>
                </a:lnTo>
                <a:lnTo>
                  <a:pt x="3813441" y="2825030"/>
                </a:lnTo>
                <a:lnTo>
                  <a:pt x="3871403" y="2831131"/>
                </a:lnTo>
                <a:lnTo>
                  <a:pt x="3929366" y="2837233"/>
                </a:lnTo>
                <a:lnTo>
                  <a:pt x="3986311" y="2846385"/>
                </a:lnTo>
                <a:lnTo>
                  <a:pt x="4042239" y="2855537"/>
                </a:lnTo>
                <a:lnTo>
                  <a:pt x="4097151" y="2866723"/>
                </a:lnTo>
                <a:lnTo>
                  <a:pt x="4152062" y="2877909"/>
                </a:lnTo>
                <a:lnTo>
                  <a:pt x="4205957" y="2892145"/>
                </a:lnTo>
                <a:lnTo>
                  <a:pt x="4258834" y="2905365"/>
                </a:lnTo>
                <a:lnTo>
                  <a:pt x="4309678" y="2920618"/>
                </a:lnTo>
                <a:lnTo>
                  <a:pt x="4362556" y="2937906"/>
                </a:lnTo>
                <a:lnTo>
                  <a:pt x="4411366" y="2956210"/>
                </a:lnTo>
                <a:lnTo>
                  <a:pt x="4461193" y="2974514"/>
                </a:lnTo>
                <a:lnTo>
                  <a:pt x="4510003" y="2993835"/>
                </a:lnTo>
                <a:lnTo>
                  <a:pt x="4557797" y="3014173"/>
                </a:lnTo>
                <a:lnTo>
                  <a:pt x="4604573" y="3036545"/>
                </a:lnTo>
                <a:lnTo>
                  <a:pt x="4650333" y="3059933"/>
                </a:lnTo>
                <a:lnTo>
                  <a:pt x="4695075" y="3083322"/>
                </a:lnTo>
                <a:lnTo>
                  <a:pt x="4738801" y="3109761"/>
                </a:lnTo>
                <a:lnTo>
                  <a:pt x="4782527" y="3136201"/>
                </a:lnTo>
                <a:lnTo>
                  <a:pt x="4824219" y="3161623"/>
                </a:lnTo>
                <a:lnTo>
                  <a:pt x="4864894" y="3190096"/>
                </a:lnTo>
                <a:lnTo>
                  <a:pt x="4904552" y="3218569"/>
                </a:lnTo>
                <a:lnTo>
                  <a:pt x="4944211" y="3249076"/>
                </a:lnTo>
                <a:lnTo>
                  <a:pt x="4981835" y="3280600"/>
                </a:lnTo>
                <a:lnTo>
                  <a:pt x="5018443" y="3311107"/>
                </a:lnTo>
                <a:lnTo>
                  <a:pt x="5054034" y="3345681"/>
                </a:lnTo>
                <a:lnTo>
                  <a:pt x="5088608" y="3378222"/>
                </a:lnTo>
                <a:lnTo>
                  <a:pt x="5123181" y="3412797"/>
                </a:lnTo>
                <a:lnTo>
                  <a:pt x="5155722" y="3448388"/>
                </a:lnTo>
                <a:lnTo>
                  <a:pt x="5186228" y="3483979"/>
                </a:lnTo>
                <a:lnTo>
                  <a:pt x="5216734" y="3520588"/>
                </a:lnTo>
                <a:lnTo>
                  <a:pt x="5245207" y="3558213"/>
                </a:lnTo>
                <a:lnTo>
                  <a:pt x="5273680" y="3597872"/>
                </a:lnTo>
                <a:lnTo>
                  <a:pt x="5300118" y="3636514"/>
                </a:lnTo>
                <a:lnTo>
                  <a:pt x="5326557" y="3677190"/>
                </a:lnTo>
                <a:lnTo>
                  <a:pt x="5350962" y="3716849"/>
                </a:lnTo>
                <a:lnTo>
                  <a:pt x="5374351" y="3758542"/>
                </a:lnTo>
                <a:lnTo>
                  <a:pt x="5396722" y="3802268"/>
                </a:lnTo>
                <a:lnTo>
                  <a:pt x="5418076" y="3844978"/>
                </a:lnTo>
                <a:lnTo>
                  <a:pt x="5437397" y="3888705"/>
                </a:lnTo>
                <a:lnTo>
                  <a:pt x="5455701" y="3933448"/>
                </a:lnTo>
                <a:lnTo>
                  <a:pt x="5471971" y="3977175"/>
                </a:lnTo>
                <a:lnTo>
                  <a:pt x="5488241" y="4023952"/>
                </a:lnTo>
                <a:lnTo>
                  <a:pt x="5502477" y="4069712"/>
                </a:lnTo>
                <a:lnTo>
                  <a:pt x="5515697" y="4116490"/>
                </a:lnTo>
                <a:lnTo>
                  <a:pt x="5526882" y="4165301"/>
                </a:lnTo>
                <a:lnTo>
                  <a:pt x="5539085" y="4213095"/>
                </a:lnTo>
                <a:lnTo>
                  <a:pt x="5548237" y="4262923"/>
                </a:lnTo>
                <a:lnTo>
                  <a:pt x="5556372" y="4310717"/>
                </a:lnTo>
                <a:lnTo>
                  <a:pt x="5562473" y="4361562"/>
                </a:lnTo>
                <a:lnTo>
                  <a:pt x="5567558" y="4412407"/>
                </a:lnTo>
                <a:lnTo>
                  <a:pt x="5570608" y="4463252"/>
                </a:lnTo>
                <a:lnTo>
                  <a:pt x="5572642" y="4514096"/>
                </a:lnTo>
                <a:lnTo>
                  <a:pt x="5574676" y="4565958"/>
                </a:lnTo>
                <a:lnTo>
                  <a:pt x="5574676" y="4618837"/>
                </a:lnTo>
                <a:lnTo>
                  <a:pt x="5571625" y="4670699"/>
                </a:lnTo>
                <a:lnTo>
                  <a:pt x="5567558" y="4724594"/>
                </a:lnTo>
                <a:lnTo>
                  <a:pt x="5563490" y="4779507"/>
                </a:lnTo>
                <a:lnTo>
                  <a:pt x="5557389" y="4832385"/>
                </a:lnTo>
                <a:lnTo>
                  <a:pt x="5549254" y="4887298"/>
                </a:lnTo>
                <a:lnTo>
                  <a:pt x="5490275" y="5264567"/>
                </a:lnTo>
                <a:lnTo>
                  <a:pt x="5400789" y="5837080"/>
                </a:lnTo>
                <a:lnTo>
                  <a:pt x="5310287" y="6409593"/>
                </a:lnTo>
                <a:lnTo>
                  <a:pt x="5305203" y="6447218"/>
                </a:lnTo>
                <a:lnTo>
                  <a:pt x="5300118" y="6484843"/>
                </a:lnTo>
                <a:lnTo>
                  <a:pt x="5294017" y="6557043"/>
                </a:lnTo>
                <a:lnTo>
                  <a:pt x="5290966" y="6592635"/>
                </a:lnTo>
                <a:lnTo>
                  <a:pt x="5289950" y="6627209"/>
                </a:lnTo>
                <a:lnTo>
                  <a:pt x="5288933" y="6660767"/>
                </a:lnTo>
                <a:lnTo>
                  <a:pt x="5286899" y="6694324"/>
                </a:lnTo>
                <a:lnTo>
                  <a:pt x="5286899" y="6726865"/>
                </a:lnTo>
                <a:lnTo>
                  <a:pt x="5286899" y="6759406"/>
                </a:lnTo>
                <a:lnTo>
                  <a:pt x="5288933" y="6822453"/>
                </a:lnTo>
                <a:lnTo>
                  <a:pt x="5289950" y="6851943"/>
                </a:lnTo>
                <a:lnTo>
                  <a:pt x="5290353" y="6858000"/>
                </a:lnTo>
                <a:lnTo>
                  <a:pt x="3861219" y="6858000"/>
                </a:lnTo>
                <a:lnTo>
                  <a:pt x="3849032" y="6824487"/>
                </a:lnTo>
                <a:lnTo>
                  <a:pt x="3838863" y="6790929"/>
                </a:lnTo>
                <a:lnTo>
                  <a:pt x="3828695" y="6757372"/>
                </a:lnTo>
                <a:lnTo>
                  <a:pt x="3819543" y="6721780"/>
                </a:lnTo>
                <a:lnTo>
                  <a:pt x="3811408" y="6685172"/>
                </a:lnTo>
                <a:lnTo>
                  <a:pt x="3805306" y="6650598"/>
                </a:lnTo>
                <a:lnTo>
                  <a:pt x="3798188" y="6612972"/>
                </a:lnTo>
                <a:lnTo>
                  <a:pt x="3793104" y="6575347"/>
                </a:lnTo>
                <a:lnTo>
                  <a:pt x="3788019" y="6536705"/>
                </a:lnTo>
                <a:lnTo>
                  <a:pt x="3783952" y="6498063"/>
                </a:lnTo>
                <a:lnTo>
                  <a:pt x="3781918" y="6459421"/>
                </a:lnTo>
                <a:lnTo>
                  <a:pt x="3779884" y="6418745"/>
                </a:lnTo>
                <a:lnTo>
                  <a:pt x="3778868" y="6378069"/>
                </a:lnTo>
                <a:lnTo>
                  <a:pt x="3778868" y="6336376"/>
                </a:lnTo>
                <a:lnTo>
                  <a:pt x="3779884" y="6294684"/>
                </a:lnTo>
                <a:lnTo>
                  <a:pt x="3782935" y="6251974"/>
                </a:lnTo>
                <a:lnTo>
                  <a:pt x="3785986" y="6209264"/>
                </a:lnTo>
                <a:lnTo>
                  <a:pt x="3789036" y="6164521"/>
                </a:lnTo>
                <a:lnTo>
                  <a:pt x="3795138" y="6120794"/>
                </a:lnTo>
                <a:lnTo>
                  <a:pt x="3800222" y="6076051"/>
                </a:lnTo>
                <a:lnTo>
                  <a:pt x="3806323" y="6031307"/>
                </a:lnTo>
                <a:lnTo>
                  <a:pt x="3916146" y="5328631"/>
                </a:lnTo>
                <a:lnTo>
                  <a:pt x="4026986" y="4625955"/>
                </a:lnTo>
                <a:lnTo>
                  <a:pt x="4035121" y="4577144"/>
                </a:lnTo>
                <a:lnTo>
                  <a:pt x="4040205" y="4530367"/>
                </a:lnTo>
                <a:lnTo>
                  <a:pt x="4044273" y="4484606"/>
                </a:lnTo>
                <a:lnTo>
                  <a:pt x="4046307" y="4440880"/>
                </a:lnTo>
                <a:lnTo>
                  <a:pt x="4047324" y="4398170"/>
                </a:lnTo>
                <a:lnTo>
                  <a:pt x="4047324" y="4355460"/>
                </a:lnTo>
                <a:lnTo>
                  <a:pt x="4046307" y="4313768"/>
                </a:lnTo>
                <a:lnTo>
                  <a:pt x="4045290" y="4273092"/>
                </a:lnTo>
                <a:lnTo>
                  <a:pt x="4041222" y="4234450"/>
                </a:lnTo>
                <a:lnTo>
                  <a:pt x="4036138" y="4194791"/>
                </a:lnTo>
                <a:lnTo>
                  <a:pt x="4029020" y="4158182"/>
                </a:lnTo>
                <a:lnTo>
                  <a:pt x="4022918" y="4121574"/>
                </a:lnTo>
                <a:lnTo>
                  <a:pt x="4014783" y="4087000"/>
                </a:lnTo>
                <a:lnTo>
                  <a:pt x="4004615" y="4053442"/>
                </a:lnTo>
                <a:lnTo>
                  <a:pt x="3994446" y="4018867"/>
                </a:lnTo>
                <a:lnTo>
                  <a:pt x="3982243" y="3986327"/>
                </a:lnTo>
                <a:lnTo>
                  <a:pt x="3971058" y="3955820"/>
                </a:lnTo>
                <a:lnTo>
                  <a:pt x="3956821" y="3925313"/>
                </a:lnTo>
                <a:lnTo>
                  <a:pt x="3942585" y="3896840"/>
                </a:lnTo>
                <a:lnTo>
                  <a:pt x="3926315" y="3868367"/>
                </a:lnTo>
                <a:lnTo>
                  <a:pt x="3909028" y="3840910"/>
                </a:lnTo>
                <a:lnTo>
                  <a:pt x="3892758" y="3814471"/>
                </a:lnTo>
                <a:lnTo>
                  <a:pt x="3873437" y="3790065"/>
                </a:lnTo>
                <a:lnTo>
                  <a:pt x="3855133" y="3765660"/>
                </a:lnTo>
                <a:lnTo>
                  <a:pt x="3833779" y="3743288"/>
                </a:lnTo>
                <a:lnTo>
                  <a:pt x="3813441" y="3720916"/>
                </a:lnTo>
                <a:lnTo>
                  <a:pt x="3791070" y="3699562"/>
                </a:lnTo>
                <a:lnTo>
                  <a:pt x="3768699" y="3679224"/>
                </a:lnTo>
                <a:lnTo>
                  <a:pt x="3745310" y="3659903"/>
                </a:lnTo>
                <a:lnTo>
                  <a:pt x="3719889" y="3641598"/>
                </a:lnTo>
                <a:lnTo>
                  <a:pt x="3695483" y="3625328"/>
                </a:lnTo>
                <a:lnTo>
                  <a:pt x="3669045" y="3608041"/>
                </a:lnTo>
                <a:lnTo>
                  <a:pt x="3643623" y="3593804"/>
                </a:lnTo>
                <a:lnTo>
                  <a:pt x="3616167" y="3579568"/>
                </a:lnTo>
                <a:lnTo>
                  <a:pt x="3588711" y="3565331"/>
                </a:lnTo>
                <a:lnTo>
                  <a:pt x="3560238" y="3553128"/>
                </a:lnTo>
                <a:lnTo>
                  <a:pt x="3530749" y="3541943"/>
                </a:lnTo>
                <a:lnTo>
                  <a:pt x="3502277" y="3531774"/>
                </a:lnTo>
                <a:lnTo>
                  <a:pt x="3472787" y="3522621"/>
                </a:lnTo>
                <a:lnTo>
                  <a:pt x="3441264" y="3513469"/>
                </a:lnTo>
                <a:lnTo>
                  <a:pt x="3409741" y="3505334"/>
                </a:lnTo>
                <a:lnTo>
                  <a:pt x="3378217" y="3499233"/>
                </a:lnTo>
                <a:lnTo>
                  <a:pt x="3347711" y="3492115"/>
                </a:lnTo>
                <a:lnTo>
                  <a:pt x="3314154" y="3488047"/>
                </a:lnTo>
                <a:lnTo>
                  <a:pt x="3280597" y="3483979"/>
                </a:lnTo>
                <a:lnTo>
                  <a:pt x="3248057" y="3480929"/>
                </a:lnTo>
                <a:lnTo>
                  <a:pt x="3214500" y="3478895"/>
                </a:lnTo>
                <a:lnTo>
                  <a:pt x="3179926" y="3477878"/>
                </a:lnTo>
                <a:lnTo>
                  <a:pt x="3146369" y="3477878"/>
                </a:lnTo>
                <a:lnTo>
                  <a:pt x="3110778" y="3477878"/>
                </a:lnTo>
                <a:lnTo>
                  <a:pt x="3077221" y="3480929"/>
                </a:lnTo>
                <a:lnTo>
                  <a:pt x="3041630" y="3481946"/>
                </a:lnTo>
                <a:lnTo>
                  <a:pt x="3007057" y="3486013"/>
                </a:lnTo>
                <a:lnTo>
                  <a:pt x="2970449" y="3490081"/>
                </a:lnTo>
                <a:lnTo>
                  <a:pt x="2934858" y="3496182"/>
                </a:lnTo>
                <a:lnTo>
                  <a:pt x="2898250" y="3501267"/>
                </a:lnTo>
                <a:lnTo>
                  <a:pt x="2863676" y="3509402"/>
                </a:lnTo>
                <a:lnTo>
                  <a:pt x="2827069" y="3516520"/>
                </a:lnTo>
                <a:lnTo>
                  <a:pt x="2790461" y="3525672"/>
                </a:lnTo>
                <a:lnTo>
                  <a:pt x="2753853" y="3534824"/>
                </a:lnTo>
                <a:lnTo>
                  <a:pt x="2717246" y="3546010"/>
                </a:lnTo>
                <a:lnTo>
                  <a:pt x="2680638" y="3557196"/>
                </a:lnTo>
                <a:lnTo>
                  <a:pt x="2644031" y="3570416"/>
                </a:lnTo>
                <a:lnTo>
                  <a:pt x="2607423" y="3583635"/>
                </a:lnTo>
                <a:lnTo>
                  <a:pt x="2571832" y="3597872"/>
                </a:lnTo>
                <a:lnTo>
                  <a:pt x="2535224" y="3612108"/>
                </a:lnTo>
                <a:lnTo>
                  <a:pt x="2500651" y="3626345"/>
                </a:lnTo>
                <a:lnTo>
                  <a:pt x="2467094" y="3641598"/>
                </a:lnTo>
                <a:lnTo>
                  <a:pt x="2432520" y="3658886"/>
                </a:lnTo>
                <a:lnTo>
                  <a:pt x="2398963" y="3674139"/>
                </a:lnTo>
                <a:lnTo>
                  <a:pt x="2366423" y="3692443"/>
                </a:lnTo>
                <a:lnTo>
                  <a:pt x="2333882" y="3709731"/>
                </a:lnTo>
                <a:lnTo>
                  <a:pt x="2302359" y="3728035"/>
                </a:lnTo>
                <a:lnTo>
                  <a:pt x="2269819" y="3747356"/>
                </a:lnTo>
                <a:lnTo>
                  <a:pt x="2239313" y="3765660"/>
                </a:lnTo>
                <a:lnTo>
                  <a:pt x="2209823" y="3785998"/>
                </a:lnTo>
                <a:lnTo>
                  <a:pt x="2179317" y="3806336"/>
                </a:lnTo>
                <a:lnTo>
                  <a:pt x="2149828" y="3826674"/>
                </a:lnTo>
                <a:lnTo>
                  <a:pt x="2121355" y="3849046"/>
                </a:lnTo>
                <a:lnTo>
                  <a:pt x="2093899" y="3869383"/>
                </a:lnTo>
                <a:lnTo>
                  <a:pt x="2064409" y="3891755"/>
                </a:lnTo>
                <a:lnTo>
                  <a:pt x="2038988" y="3915144"/>
                </a:lnTo>
                <a:lnTo>
                  <a:pt x="2011532" y="3938532"/>
                </a:lnTo>
                <a:lnTo>
                  <a:pt x="1985093" y="3961921"/>
                </a:lnTo>
                <a:lnTo>
                  <a:pt x="1958654" y="3986327"/>
                </a:lnTo>
                <a:lnTo>
                  <a:pt x="1934249" y="4011749"/>
                </a:lnTo>
                <a:lnTo>
                  <a:pt x="1909844" y="4037172"/>
                </a:lnTo>
                <a:lnTo>
                  <a:pt x="1884422" y="4062594"/>
                </a:lnTo>
                <a:lnTo>
                  <a:pt x="1861034" y="4089033"/>
                </a:lnTo>
                <a:lnTo>
                  <a:pt x="1837645" y="4115473"/>
                </a:lnTo>
                <a:lnTo>
                  <a:pt x="1815274" y="4142929"/>
                </a:lnTo>
                <a:lnTo>
                  <a:pt x="1792903" y="4171402"/>
                </a:lnTo>
                <a:lnTo>
                  <a:pt x="1771548" y="4198858"/>
                </a:lnTo>
                <a:lnTo>
                  <a:pt x="1750194" y="4228348"/>
                </a:lnTo>
                <a:lnTo>
                  <a:pt x="1729856" y="4257838"/>
                </a:lnTo>
                <a:lnTo>
                  <a:pt x="1708502" y="4287328"/>
                </a:lnTo>
                <a:lnTo>
                  <a:pt x="1689181" y="4316818"/>
                </a:lnTo>
                <a:lnTo>
                  <a:pt x="1669860" y="4348342"/>
                </a:lnTo>
                <a:lnTo>
                  <a:pt x="1649523" y="4379866"/>
                </a:lnTo>
                <a:lnTo>
                  <a:pt x="1631219" y="4411390"/>
                </a:lnTo>
                <a:lnTo>
                  <a:pt x="1612915" y="4443930"/>
                </a:lnTo>
                <a:lnTo>
                  <a:pt x="1594611" y="4476471"/>
                </a:lnTo>
                <a:lnTo>
                  <a:pt x="1578341" y="4509012"/>
                </a:lnTo>
                <a:lnTo>
                  <a:pt x="1561054" y="4542570"/>
                </a:lnTo>
                <a:lnTo>
                  <a:pt x="1545801" y="4576127"/>
                </a:lnTo>
                <a:lnTo>
                  <a:pt x="1529531" y="4609685"/>
                </a:lnTo>
                <a:lnTo>
                  <a:pt x="1499025" y="4679851"/>
                </a:lnTo>
                <a:lnTo>
                  <a:pt x="1483772" y="4715442"/>
                </a:lnTo>
                <a:lnTo>
                  <a:pt x="1469535" y="4752050"/>
                </a:lnTo>
                <a:lnTo>
                  <a:pt x="1455299" y="4788659"/>
                </a:lnTo>
                <a:lnTo>
                  <a:pt x="1442080" y="4826284"/>
                </a:lnTo>
                <a:lnTo>
                  <a:pt x="1429877" y="4863909"/>
                </a:lnTo>
                <a:lnTo>
                  <a:pt x="1416658" y="4901534"/>
                </a:lnTo>
                <a:lnTo>
                  <a:pt x="1404455" y="4939159"/>
                </a:lnTo>
                <a:lnTo>
                  <a:pt x="1393269" y="4977802"/>
                </a:lnTo>
                <a:lnTo>
                  <a:pt x="1381067" y="5017461"/>
                </a:lnTo>
                <a:lnTo>
                  <a:pt x="1370898" y="5058136"/>
                </a:lnTo>
                <a:lnTo>
                  <a:pt x="1349544" y="5138471"/>
                </a:lnTo>
                <a:lnTo>
                  <a:pt x="1330223" y="5219823"/>
                </a:lnTo>
                <a:lnTo>
                  <a:pt x="1322088" y="5261516"/>
                </a:lnTo>
                <a:lnTo>
                  <a:pt x="1312936" y="5305242"/>
                </a:lnTo>
                <a:lnTo>
                  <a:pt x="1305818" y="5347952"/>
                </a:lnTo>
                <a:lnTo>
                  <a:pt x="1297683" y="5390662"/>
                </a:lnTo>
                <a:lnTo>
                  <a:pt x="1289548" y="5433372"/>
                </a:lnTo>
                <a:lnTo>
                  <a:pt x="1282430" y="5478115"/>
                </a:lnTo>
                <a:lnTo>
                  <a:pt x="1265143" y="5577771"/>
                </a:lnTo>
                <a:lnTo>
                  <a:pt x="1104476" y="6591618"/>
                </a:lnTo>
                <a:lnTo>
                  <a:pt x="1062796" y="6858000"/>
                </a:lnTo>
                <a:lnTo>
                  <a:pt x="0" y="6858000"/>
                </a:lnTo>
                <a:lnTo>
                  <a:pt x="0" y="3651393"/>
                </a:lnTo>
                <a:lnTo>
                  <a:pt x="68276" y="3212468"/>
                </a:lnTo>
                <a:lnTo>
                  <a:pt x="154711" y="2663343"/>
                </a:lnTo>
                <a:lnTo>
                  <a:pt x="241146" y="2114219"/>
                </a:lnTo>
                <a:lnTo>
                  <a:pt x="326563" y="1565094"/>
                </a:lnTo>
                <a:lnTo>
                  <a:pt x="412998" y="1015969"/>
                </a:lnTo>
                <a:lnTo>
                  <a:pt x="499433" y="466845"/>
                </a:lnTo>
                <a:close/>
              </a:path>
            </a:pathLst>
          </a:custGeom>
          <a:solidFill>
            <a:srgbClr val="1B2B3E">
              <a:alpha val="3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60FB948-DE18-7797-B79F-B1BFD7DF61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4D81575-BC56-44B1-944A-34604FAF8FBF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2C0F33-9913-E710-4069-9C35720DA4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CDA43C-9556-4476-3AA7-4A4808F798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707DF86-31B3-00DE-2554-8469E84B40D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987" y="2060848"/>
            <a:ext cx="11376025" cy="1728192"/>
          </a:xfrm>
        </p:spPr>
        <p:txBody>
          <a:bodyPr anchor="b"/>
          <a:lstStyle>
            <a:lvl1pPr algn="ctr">
              <a:defRPr sz="48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5375414F-06B8-90FD-4D41-31884249D8B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987" y="4005064"/>
            <a:ext cx="11376025" cy="576064"/>
          </a:xfrm>
        </p:spPr>
        <p:txBody>
          <a:bodyPr/>
          <a:lstStyle>
            <a:lvl1pPr marL="0" indent="0" algn="ctr">
              <a:buNone/>
              <a:defRPr sz="1400" cap="all" spc="200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 dirty="0"/>
          </a:p>
        </p:txBody>
      </p:sp>
      <p:sp>
        <p:nvSpPr>
          <p:cNvPr id="2" name="Freeform 5">
            <a:extLst>
              <a:ext uri="{FF2B5EF4-FFF2-40B4-BE49-F238E27FC236}">
                <a16:creationId xmlns:a16="http://schemas.microsoft.com/office/drawing/2014/main" id="{AE8108AE-DE03-467D-9230-DC0F438BA7C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5560119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Image 2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>
            <a:extLst>
              <a:ext uri="{FF2B5EF4-FFF2-40B4-BE49-F238E27FC236}">
                <a16:creationId xmlns:a16="http://schemas.microsoft.com/office/drawing/2014/main" id="{EC871898-8823-9464-473F-D652A1428B7D}"/>
              </a:ext>
            </a:extLst>
          </p:cNvPr>
          <p:cNvSpPr/>
          <p:nvPr userDrawn="1"/>
        </p:nvSpPr>
        <p:spPr>
          <a:xfrm>
            <a:off x="1" y="0"/>
            <a:ext cx="5875631" cy="6858000"/>
          </a:xfrm>
          <a:custGeom>
            <a:avLst/>
            <a:gdLst>
              <a:gd name="connsiteX0" fmla="*/ 572052 w 5875631"/>
              <a:gd name="connsiteY0" fmla="*/ 0 h 6858000"/>
              <a:gd name="connsiteX1" fmla="*/ 2140127 w 5875631"/>
              <a:gd name="connsiteY1" fmla="*/ 0 h 6858000"/>
              <a:gd name="connsiteX2" fmla="*/ 2063393 w 5875631"/>
              <a:gd name="connsiteY2" fmla="*/ 487183 h 6858000"/>
              <a:gd name="connsiteX3" fmla="*/ 1975941 w 5875631"/>
              <a:gd name="connsiteY3" fmla="*/ 1043426 h 6858000"/>
              <a:gd name="connsiteX4" fmla="*/ 1888489 w 5875631"/>
              <a:gd name="connsiteY4" fmla="*/ 1598652 h 6858000"/>
              <a:gd name="connsiteX5" fmla="*/ 1801038 w 5875631"/>
              <a:gd name="connsiteY5" fmla="*/ 2154894 h 6858000"/>
              <a:gd name="connsiteX6" fmla="*/ 1713586 w 5875631"/>
              <a:gd name="connsiteY6" fmla="*/ 2710121 h 6858000"/>
              <a:gd name="connsiteX7" fmla="*/ 1628168 w 5875631"/>
              <a:gd name="connsiteY7" fmla="*/ 3265346 h 6858000"/>
              <a:gd name="connsiteX8" fmla="*/ 2138642 w 5875631"/>
              <a:gd name="connsiteY8" fmla="*/ 2710121 h 6858000"/>
              <a:gd name="connsiteX9" fmla="*/ 2650132 w 5875631"/>
              <a:gd name="connsiteY9" fmla="*/ 2154894 h 6858000"/>
              <a:gd name="connsiteX10" fmla="*/ 3161622 w 5875631"/>
              <a:gd name="connsiteY10" fmla="*/ 1598652 h 6858000"/>
              <a:gd name="connsiteX11" fmla="*/ 3675146 w 5875631"/>
              <a:gd name="connsiteY11" fmla="*/ 1043426 h 6858000"/>
              <a:gd name="connsiteX12" fmla="*/ 4185619 w 5875631"/>
              <a:gd name="connsiteY12" fmla="*/ 487183 h 6858000"/>
              <a:gd name="connsiteX13" fmla="*/ 4634426 w 5875631"/>
              <a:gd name="connsiteY13" fmla="*/ 0 h 6858000"/>
              <a:gd name="connsiteX14" fmla="*/ 5875631 w 5875631"/>
              <a:gd name="connsiteY14" fmla="*/ 0 h 6858000"/>
              <a:gd name="connsiteX15" fmla="*/ 5100810 w 5875631"/>
              <a:gd name="connsiteY15" fmla="*/ 826826 h 6858000"/>
              <a:gd name="connsiteX16" fmla="*/ 4161214 w 5875631"/>
              <a:gd name="connsiteY16" fmla="*/ 1830504 h 6858000"/>
              <a:gd name="connsiteX17" fmla="*/ 3221618 w 5875631"/>
              <a:gd name="connsiteY17" fmla="*/ 2835199 h 6858000"/>
              <a:gd name="connsiteX18" fmla="*/ 3265344 w 5875631"/>
              <a:gd name="connsiteY18" fmla="*/ 2831131 h 6858000"/>
              <a:gd name="connsiteX19" fmla="*/ 3307036 w 5875631"/>
              <a:gd name="connsiteY19" fmla="*/ 2827064 h 6858000"/>
              <a:gd name="connsiteX20" fmla="*/ 3349745 w 5875631"/>
              <a:gd name="connsiteY20" fmla="*/ 2822996 h 6858000"/>
              <a:gd name="connsiteX21" fmla="*/ 3392453 w 5875631"/>
              <a:gd name="connsiteY21" fmla="*/ 2820962 h 6858000"/>
              <a:gd name="connsiteX22" fmla="*/ 3437196 w 5875631"/>
              <a:gd name="connsiteY22" fmla="*/ 2817912 h 6858000"/>
              <a:gd name="connsiteX23" fmla="*/ 3481939 w 5875631"/>
              <a:gd name="connsiteY23" fmla="*/ 2816895 h 6858000"/>
              <a:gd name="connsiteX24" fmla="*/ 3527699 w 5875631"/>
              <a:gd name="connsiteY24" fmla="*/ 2815878 h 6858000"/>
              <a:gd name="connsiteX25" fmla="*/ 3571424 w 5875631"/>
              <a:gd name="connsiteY25" fmla="*/ 2813844 h 6858000"/>
              <a:gd name="connsiteX26" fmla="*/ 3632437 w 5875631"/>
              <a:gd name="connsiteY26" fmla="*/ 2815878 h 6858000"/>
              <a:gd name="connsiteX27" fmla="*/ 3694467 w 5875631"/>
              <a:gd name="connsiteY27" fmla="*/ 2816895 h 6858000"/>
              <a:gd name="connsiteX28" fmla="*/ 3754462 w 5875631"/>
              <a:gd name="connsiteY28" fmla="*/ 2820962 h 6858000"/>
              <a:gd name="connsiteX29" fmla="*/ 3813441 w 5875631"/>
              <a:gd name="connsiteY29" fmla="*/ 2825030 h 6858000"/>
              <a:gd name="connsiteX30" fmla="*/ 3871403 w 5875631"/>
              <a:gd name="connsiteY30" fmla="*/ 2831131 h 6858000"/>
              <a:gd name="connsiteX31" fmla="*/ 3929366 w 5875631"/>
              <a:gd name="connsiteY31" fmla="*/ 2837233 h 6858000"/>
              <a:gd name="connsiteX32" fmla="*/ 3986311 w 5875631"/>
              <a:gd name="connsiteY32" fmla="*/ 2846385 h 6858000"/>
              <a:gd name="connsiteX33" fmla="*/ 4042239 w 5875631"/>
              <a:gd name="connsiteY33" fmla="*/ 2855537 h 6858000"/>
              <a:gd name="connsiteX34" fmla="*/ 4097151 w 5875631"/>
              <a:gd name="connsiteY34" fmla="*/ 2866723 h 6858000"/>
              <a:gd name="connsiteX35" fmla="*/ 4152062 w 5875631"/>
              <a:gd name="connsiteY35" fmla="*/ 2877909 h 6858000"/>
              <a:gd name="connsiteX36" fmla="*/ 4205957 w 5875631"/>
              <a:gd name="connsiteY36" fmla="*/ 2892145 h 6858000"/>
              <a:gd name="connsiteX37" fmla="*/ 4258834 w 5875631"/>
              <a:gd name="connsiteY37" fmla="*/ 2905365 h 6858000"/>
              <a:gd name="connsiteX38" fmla="*/ 4309678 w 5875631"/>
              <a:gd name="connsiteY38" fmla="*/ 2920618 h 6858000"/>
              <a:gd name="connsiteX39" fmla="*/ 4362556 w 5875631"/>
              <a:gd name="connsiteY39" fmla="*/ 2937906 h 6858000"/>
              <a:gd name="connsiteX40" fmla="*/ 4411366 w 5875631"/>
              <a:gd name="connsiteY40" fmla="*/ 2956210 h 6858000"/>
              <a:gd name="connsiteX41" fmla="*/ 4461193 w 5875631"/>
              <a:gd name="connsiteY41" fmla="*/ 2974514 h 6858000"/>
              <a:gd name="connsiteX42" fmla="*/ 4510003 w 5875631"/>
              <a:gd name="connsiteY42" fmla="*/ 2993835 h 6858000"/>
              <a:gd name="connsiteX43" fmla="*/ 4557797 w 5875631"/>
              <a:gd name="connsiteY43" fmla="*/ 3014173 h 6858000"/>
              <a:gd name="connsiteX44" fmla="*/ 4604573 w 5875631"/>
              <a:gd name="connsiteY44" fmla="*/ 3036545 h 6858000"/>
              <a:gd name="connsiteX45" fmla="*/ 4650333 w 5875631"/>
              <a:gd name="connsiteY45" fmla="*/ 3059933 h 6858000"/>
              <a:gd name="connsiteX46" fmla="*/ 4695075 w 5875631"/>
              <a:gd name="connsiteY46" fmla="*/ 3083322 h 6858000"/>
              <a:gd name="connsiteX47" fmla="*/ 4738801 w 5875631"/>
              <a:gd name="connsiteY47" fmla="*/ 3109761 h 6858000"/>
              <a:gd name="connsiteX48" fmla="*/ 4782527 w 5875631"/>
              <a:gd name="connsiteY48" fmla="*/ 3136201 h 6858000"/>
              <a:gd name="connsiteX49" fmla="*/ 4824219 w 5875631"/>
              <a:gd name="connsiteY49" fmla="*/ 3161623 h 6858000"/>
              <a:gd name="connsiteX50" fmla="*/ 4864894 w 5875631"/>
              <a:gd name="connsiteY50" fmla="*/ 3190096 h 6858000"/>
              <a:gd name="connsiteX51" fmla="*/ 4904552 w 5875631"/>
              <a:gd name="connsiteY51" fmla="*/ 3218569 h 6858000"/>
              <a:gd name="connsiteX52" fmla="*/ 4944211 w 5875631"/>
              <a:gd name="connsiteY52" fmla="*/ 3249076 h 6858000"/>
              <a:gd name="connsiteX53" fmla="*/ 4981835 w 5875631"/>
              <a:gd name="connsiteY53" fmla="*/ 3280600 h 6858000"/>
              <a:gd name="connsiteX54" fmla="*/ 5018443 w 5875631"/>
              <a:gd name="connsiteY54" fmla="*/ 3311107 h 6858000"/>
              <a:gd name="connsiteX55" fmla="*/ 5054034 w 5875631"/>
              <a:gd name="connsiteY55" fmla="*/ 3345681 h 6858000"/>
              <a:gd name="connsiteX56" fmla="*/ 5088608 w 5875631"/>
              <a:gd name="connsiteY56" fmla="*/ 3378222 h 6858000"/>
              <a:gd name="connsiteX57" fmla="*/ 5123181 w 5875631"/>
              <a:gd name="connsiteY57" fmla="*/ 3412797 h 6858000"/>
              <a:gd name="connsiteX58" fmla="*/ 5155722 w 5875631"/>
              <a:gd name="connsiteY58" fmla="*/ 3448388 h 6858000"/>
              <a:gd name="connsiteX59" fmla="*/ 5186228 w 5875631"/>
              <a:gd name="connsiteY59" fmla="*/ 3483979 h 6858000"/>
              <a:gd name="connsiteX60" fmla="*/ 5216734 w 5875631"/>
              <a:gd name="connsiteY60" fmla="*/ 3520588 h 6858000"/>
              <a:gd name="connsiteX61" fmla="*/ 5245207 w 5875631"/>
              <a:gd name="connsiteY61" fmla="*/ 3558213 h 6858000"/>
              <a:gd name="connsiteX62" fmla="*/ 5273680 w 5875631"/>
              <a:gd name="connsiteY62" fmla="*/ 3597872 h 6858000"/>
              <a:gd name="connsiteX63" fmla="*/ 5300118 w 5875631"/>
              <a:gd name="connsiteY63" fmla="*/ 3636514 h 6858000"/>
              <a:gd name="connsiteX64" fmla="*/ 5326557 w 5875631"/>
              <a:gd name="connsiteY64" fmla="*/ 3677190 h 6858000"/>
              <a:gd name="connsiteX65" fmla="*/ 5350962 w 5875631"/>
              <a:gd name="connsiteY65" fmla="*/ 3716849 h 6858000"/>
              <a:gd name="connsiteX66" fmla="*/ 5374351 w 5875631"/>
              <a:gd name="connsiteY66" fmla="*/ 3758542 h 6858000"/>
              <a:gd name="connsiteX67" fmla="*/ 5396722 w 5875631"/>
              <a:gd name="connsiteY67" fmla="*/ 3802268 h 6858000"/>
              <a:gd name="connsiteX68" fmla="*/ 5418076 w 5875631"/>
              <a:gd name="connsiteY68" fmla="*/ 3844978 h 6858000"/>
              <a:gd name="connsiteX69" fmla="*/ 5437397 w 5875631"/>
              <a:gd name="connsiteY69" fmla="*/ 3888705 h 6858000"/>
              <a:gd name="connsiteX70" fmla="*/ 5455701 w 5875631"/>
              <a:gd name="connsiteY70" fmla="*/ 3933448 h 6858000"/>
              <a:gd name="connsiteX71" fmla="*/ 5471971 w 5875631"/>
              <a:gd name="connsiteY71" fmla="*/ 3977175 h 6858000"/>
              <a:gd name="connsiteX72" fmla="*/ 5488241 w 5875631"/>
              <a:gd name="connsiteY72" fmla="*/ 4023952 h 6858000"/>
              <a:gd name="connsiteX73" fmla="*/ 5502477 w 5875631"/>
              <a:gd name="connsiteY73" fmla="*/ 4069712 h 6858000"/>
              <a:gd name="connsiteX74" fmla="*/ 5515697 w 5875631"/>
              <a:gd name="connsiteY74" fmla="*/ 4116490 h 6858000"/>
              <a:gd name="connsiteX75" fmla="*/ 5526882 w 5875631"/>
              <a:gd name="connsiteY75" fmla="*/ 4165301 h 6858000"/>
              <a:gd name="connsiteX76" fmla="*/ 5539085 w 5875631"/>
              <a:gd name="connsiteY76" fmla="*/ 4213095 h 6858000"/>
              <a:gd name="connsiteX77" fmla="*/ 5548237 w 5875631"/>
              <a:gd name="connsiteY77" fmla="*/ 4262923 h 6858000"/>
              <a:gd name="connsiteX78" fmla="*/ 5556372 w 5875631"/>
              <a:gd name="connsiteY78" fmla="*/ 4310717 h 6858000"/>
              <a:gd name="connsiteX79" fmla="*/ 5562473 w 5875631"/>
              <a:gd name="connsiteY79" fmla="*/ 4361562 h 6858000"/>
              <a:gd name="connsiteX80" fmla="*/ 5567558 w 5875631"/>
              <a:gd name="connsiteY80" fmla="*/ 4412407 h 6858000"/>
              <a:gd name="connsiteX81" fmla="*/ 5570608 w 5875631"/>
              <a:gd name="connsiteY81" fmla="*/ 4463252 h 6858000"/>
              <a:gd name="connsiteX82" fmla="*/ 5572642 w 5875631"/>
              <a:gd name="connsiteY82" fmla="*/ 4514096 h 6858000"/>
              <a:gd name="connsiteX83" fmla="*/ 5574676 w 5875631"/>
              <a:gd name="connsiteY83" fmla="*/ 4565958 h 6858000"/>
              <a:gd name="connsiteX84" fmla="*/ 5574676 w 5875631"/>
              <a:gd name="connsiteY84" fmla="*/ 4618837 h 6858000"/>
              <a:gd name="connsiteX85" fmla="*/ 5571625 w 5875631"/>
              <a:gd name="connsiteY85" fmla="*/ 4670699 h 6858000"/>
              <a:gd name="connsiteX86" fmla="*/ 5567558 w 5875631"/>
              <a:gd name="connsiteY86" fmla="*/ 4724594 h 6858000"/>
              <a:gd name="connsiteX87" fmla="*/ 5563490 w 5875631"/>
              <a:gd name="connsiteY87" fmla="*/ 4779507 h 6858000"/>
              <a:gd name="connsiteX88" fmla="*/ 5557389 w 5875631"/>
              <a:gd name="connsiteY88" fmla="*/ 4832385 h 6858000"/>
              <a:gd name="connsiteX89" fmla="*/ 5549254 w 5875631"/>
              <a:gd name="connsiteY89" fmla="*/ 4887298 h 6858000"/>
              <a:gd name="connsiteX90" fmla="*/ 5490275 w 5875631"/>
              <a:gd name="connsiteY90" fmla="*/ 5264567 h 6858000"/>
              <a:gd name="connsiteX91" fmla="*/ 5400789 w 5875631"/>
              <a:gd name="connsiteY91" fmla="*/ 5837080 h 6858000"/>
              <a:gd name="connsiteX92" fmla="*/ 5310287 w 5875631"/>
              <a:gd name="connsiteY92" fmla="*/ 6409593 h 6858000"/>
              <a:gd name="connsiteX93" fmla="*/ 5305203 w 5875631"/>
              <a:gd name="connsiteY93" fmla="*/ 6447218 h 6858000"/>
              <a:gd name="connsiteX94" fmla="*/ 5300118 w 5875631"/>
              <a:gd name="connsiteY94" fmla="*/ 6484843 h 6858000"/>
              <a:gd name="connsiteX95" fmla="*/ 5294017 w 5875631"/>
              <a:gd name="connsiteY95" fmla="*/ 6557043 h 6858000"/>
              <a:gd name="connsiteX96" fmla="*/ 5290966 w 5875631"/>
              <a:gd name="connsiteY96" fmla="*/ 6592635 h 6858000"/>
              <a:gd name="connsiteX97" fmla="*/ 5289950 w 5875631"/>
              <a:gd name="connsiteY97" fmla="*/ 6627209 h 6858000"/>
              <a:gd name="connsiteX98" fmla="*/ 5288933 w 5875631"/>
              <a:gd name="connsiteY98" fmla="*/ 6660767 h 6858000"/>
              <a:gd name="connsiteX99" fmla="*/ 5286899 w 5875631"/>
              <a:gd name="connsiteY99" fmla="*/ 6694324 h 6858000"/>
              <a:gd name="connsiteX100" fmla="*/ 5286899 w 5875631"/>
              <a:gd name="connsiteY100" fmla="*/ 6726865 h 6858000"/>
              <a:gd name="connsiteX101" fmla="*/ 5286899 w 5875631"/>
              <a:gd name="connsiteY101" fmla="*/ 6759406 h 6858000"/>
              <a:gd name="connsiteX102" fmla="*/ 5288933 w 5875631"/>
              <a:gd name="connsiteY102" fmla="*/ 6822453 h 6858000"/>
              <a:gd name="connsiteX103" fmla="*/ 5289950 w 5875631"/>
              <a:gd name="connsiteY103" fmla="*/ 6851943 h 6858000"/>
              <a:gd name="connsiteX104" fmla="*/ 5290353 w 5875631"/>
              <a:gd name="connsiteY104" fmla="*/ 6858000 h 6858000"/>
              <a:gd name="connsiteX105" fmla="*/ 3861219 w 5875631"/>
              <a:gd name="connsiteY105" fmla="*/ 6858000 h 6858000"/>
              <a:gd name="connsiteX106" fmla="*/ 3849032 w 5875631"/>
              <a:gd name="connsiteY106" fmla="*/ 6824487 h 6858000"/>
              <a:gd name="connsiteX107" fmla="*/ 3838863 w 5875631"/>
              <a:gd name="connsiteY107" fmla="*/ 6790929 h 6858000"/>
              <a:gd name="connsiteX108" fmla="*/ 3828695 w 5875631"/>
              <a:gd name="connsiteY108" fmla="*/ 6757372 h 6858000"/>
              <a:gd name="connsiteX109" fmla="*/ 3819543 w 5875631"/>
              <a:gd name="connsiteY109" fmla="*/ 6721780 h 6858000"/>
              <a:gd name="connsiteX110" fmla="*/ 3811408 w 5875631"/>
              <a:gd name="connsiteY110" fmla="*/ 6685172 h 6858000"/>
              <a:gd name="connsiteX111" fmla="*/ 3805306 w 5875631"/>
              <a:gd name="connsiteY111" fmla="*/ 6650598 h 6858000"/>
              <a:gd name="connsiteX112" fmla="*/ 3798188 w 5875631"/>
              <a:gd name="connsiteY112" fmla="*/ 6612972 h 6858000"/>
              <a:gd name="connsiteX113" fmla="*/ 3793104 w 5875631"/>
              <a:gd name="connsiteY113" fmla="*/ 6575347 h 6858000"/>
              <a:gd name="connsiteX114" fmla="*/ 3788019 w 5875631"/>
              <a:gd name="connsiteY114" fmla="*/ 6536705 h 6858000"/>
              <a:gd name="connsiteX115" fmla="*/ 3783952 w 5875631"/>
              <a:gd name="connsiteY115" fmla="*/ 6498063 h 6858000"/>
              <a:gd name="connsiteX116" fmla="*/ 3781918 w 5875631"/>
              <a:gd name="connsiteY116" fmla="*/ 6459421 h 6858000"/>
              <a:gd name="connsiteX117" fmla="*/ 3779884 w 5875631"/>
              <a:gd name="connsiteY117" fmla="*/ 6418745 h 6858000"/>
              <a:gd name="connsiteX118" fmla="*/ 3778868 w 5875631"/>
              <a:gd name="connsiteY118" fmla="*/ 6378069 h 6858000"/>
              <a:gd name="connsiteX119" fmla="*/ 3778868 w 5875631"/>
              <a:gd name="connsiteY119" fmla="*/ 6336376 h 6858000"/>
              <a:gd name="connsiteX120" fmla="*/ 3779884 w 5875631"/>
              <a:gd name="connsiteY120" fmla="*/ 6294684 h 6858000"/>
              <a:gd name="connsiteX121" fmla="*/ 3782935 w 5875631"/>
              <a:gd name="connsiteY121" fmla="*/ 6251974 h 6858000"/>
              <a:gd name="connsiteX122" fmla="*/ 3785986 w 5875631"/>
              <a:gd name="connsiteY122" fmla="*/ 6209264 h 6858000"/>
              <a:gd name="connsiteX123" fmla="*/ 3789036 w 5875631"/>
              <a:gd name="connsiteY123" fmla="*/ 6164521 h 6858000"/>
              <a:gd name="connsiteX124" fmla="*/ 3795138 w 5875631"/>
              <a:gd name="connsiteY124" fmla="*/ 6120794 h 6858000"/>
              <a:gd name="connsiteX125" fmla="*/ 3800222 w 5875631"/>
              <a:gd name="connsiteY125" fmla="*/ 6076051 h 6858000"/>
              <a:gd name="connsiteX126" fmla="*/ 3806323 w 5875631"/>
              <a:gd name="connsiteY126" fmla="*/ 6031307 h 6858000"/>
              <a:gd name="connsiteX127" fmla="*/ 3916146 w 5875631"/>
              <a:gd name="connsiteY127" fmla="*/ 5328631 h 6858000"/>
              <a:gd name="connsiteX128" fmla="*/ 4026986 w 5875631"/>
              <a:gd name="connsiteY128" fmla="*/ 4625955 h 6858000"/>
              <a:gd name="connsiteX129" fmla="*/ 4035121 w 5875631"/>
              <a:gd name="connsiteY129" fmla="*/ 4577144 h 6858000"/>
              <a:gd name="connsiteX130" fmla="*/ 4040205 w 5875631"/>
              <a:gd name="connsiteY130" fmla="*/ 4530367 h 6858000"/>
              <a:gd name="connsiteX131" fmla="*/ 4044273 w 5875631"/>
              <a:gd name="connsiteY131" fmla="*/ 4484606 h 6858000"/>
              <a:gd name="connsiteX132" fmla="*/ 4046307 w 5875631"/>
              <a:gd name="connsiteY132" fmla="*/ 4440880 h 6858000"/>
              <a:gd name="connsiteX133" fmla="*/ 4047324 w 5875631"/>
              <a:gd name="connsiteY133" fmla="*/ 4398170 h 6858000"/>
              <a:gd name="connsiteX134" fmla="*/ 4047324 w 5875631"/>
              <a:gd name="connsiteY134" fmla="*/ 4355460 h 6858000"/>
              <a:gd name="connsiteX135" fmla="*/ 4046307 w 5875631"/>
              <a:gd name="connsiteY135" fmla="*/ 4313768 h 6858000"/>
              <a:gd name="connsiteX136" fmla="*/ 4045290 w 5875631"/>
              <a:gd name="connsiteY136" fmla="*/ 4273092 h 6858000"/>
              <a:gd name="connsiteX137" fmla="*/ 4041222 w 5875631"/>
              <a:gd name="connsiteY137" fmla="*/ 4234450 h 6858000"/>
              <a:gd name="connsiteX138" fmla="*/ 4036138 w 5875631"/>
              <a:gd name="connsiteY138" fmla="*/ 4194791 h 6858000"/>
              <a:gd name="connsiteX139" fmla="*/ 4029020 w 5875631"/>
              <a:gd name="connsiteY139" fmla="*/ 4158182 h 6858000"/>
              <a:gd name="connsiteX140" fmla="*/ 4022918 w 5875631"/>
              <a:gd name="connsiteY140" fmla="*/ 4121574 h 6858000"/>
              <a:gd name="connsiteX141" fmla="*/ 4014783 w 5875631"/>
              <a:gd name="connsiteY141" fmla="*/ 4087000 h 6858000"/>
              <a:gd name="connsiteX142" fmla="*/ 4004615 w 5875631"/>
              <a:gd name="connsiteY142" fmla="*/ 4053442 h 6858000"/>
              <a:gd name="connsiteX143" fmla="*/ 3994446 w 5875631"/>
              <a:gd name="connsiteY143" fmla="*/ 4018867 h 6858000"/>
              <a:gd name="connsiteX144" fmla="*/ 3982243 w 5875631"/>
              <a:gd name="connsiteY144" fmla="*/ 3986327 h 6858000"/>
              <a:gd name="connsiteX145" fmla="*/ 3971058 w 5875631"/>
              <a:gd name="connsiteY145" fmla="*/ 3955820 h 6858000"/>
              <a:gd name="connsiteX146" fmla="*/ 3956821 w 5875631"/>
              <a:gd name="connsiteY146" fmla="*/ 3925313 h 6858000"/>
              <a:gd name="connsiteX147" fmla="*/ 3942585 w 5875631"/>
              <a:gd name="connsiteY147" fmla="*/ 3896840 h 6858000"/>
              <a:gd name="connsiteX148" fmla="*/ 3926315 w 5875631"/>
              <a:gd name="connsiteY148" fmla="*/ 3868367 h 6858000"/>
              <a:gd name="connsiteX149" fmla="*/ 3909028 w 5875631"/>
              <a:gd name="connsiteY149" fmla="*/ 3840910 h 6858000"/>
              <a:gd name="connsiteX150" fmla="*/ 3892758 w 5875631"/>
              <a:gd name="connsiteY150" fmla="*/ 3814471 h 6858000"/>
              <a:gd name="connsiteX151" fmla="*/ 3873437 w 5875631"/>
              <a:gd name="connsiteY151" fmla="*/ 3790065 h 6858000"/>
              <a:gd name="connsiteX152" fmla="*/ 3855133 w 5875631"/>
              <a:gd name="connsiteY152" fmla="*/ 3765660 h 6858000"/>
              <a:gd name="connsiteX153" fmla="*/ 3833779 w 5875631"/>
              <a:gd name="connsiteY153" fmla="*/ 3743288 h 6858000"/>
              <a:gd name="connsiteX154" fmla="*/ 3813441 w 5875631"/>
              <a:gd name="connsiteY154" fmla="*/ 3720916 h 6858000"/>
              <a:gd name="connsiteX155" fmla="*/ 3791070 w 5875631"/>
              <a:gd name="connsiteY155" fmla="*/ 3699562 h 6858000"/>
              <a:gd name="connsiteX156" fmla="*/ 3768699 w 5875631"/>
              <a:gd name="connsiteY156" fmla="*/ 3679224 h 6858000"/>
              <a:gd name="connsiteX157" fmla="*/ 3745310 w 5875631"/>
              <a:gd name="connsiteY157" fmla="*/ 3659903 h 6858000"/>
              <a:gd name="connsiteX158" fmla="*/ 3719889 w 5875631"/>
              <a:gd name="connsiteY158" fmla="*/ 3641598 h 6858000"/>
              <a:gd name="connsiteX159" fmla="*/ 3695483 w 5875631"/>
              <a:gd name="connsiteY159" fmla="*/ 3625328 h 6858000"/>
              <a:gd name="connsiteX160" fmla="*/ 3669045 w 5875631"/>
              <a:gd name="connsiteY160" fmla="*/ 3608041 h 6858000"/>
              <a:gd name="connsiteX161" fmla="*/ 3643623 w 5875631"/>
              <a:gd name="connsiteY161" fmla="*/ 3593804 h 6858000"/>
              <a:gd name="connsiteX162" fmla="*/ 3616167 w 5875631"/>
              <a:gd name="connsiteY162" fmla="*/ 3579568 h 6858000"/>
              <a:gd name="connsiteX163" fmla="*/ 3588711 w 5875631"/>
              <a:gd name="connsiteY163" fmla="*/ 3565331 h 6858000"/>
              <a:gd name="connsiteX164" fmla="*/ 3560238 w 5875631"/>
              <a:gd name="connsiteY164" fmla="*/ 3553128 h 6858000"/>
              <a:gd name="connsiteX165" fmla="*/ 3530749 w 5875631"/>
              <a:gd name="connsiteY165" fmla="*/ 3541943 h 6858000"/>
              <a:gd name="connsiteX166" fmla="*/ 3502277 w 5875631"/>
              <a:gd name="connsiteY166" fmla="*/ 3531774 h 6858000"/>
              <a:gd name="connsiteX167" fmla="*/ 3472787 w 5875631"/>
              <a:gd name="connsiteY167" fmla="*/ 3522621 h 6858000"/>
              <a:gd name="connsiteX168" fmla="*/ 3441264 w 5875631"/>
              <a:gd name="connsiteY168" fmla="*/ 3513469 h 6858000"/>
              <a:gd name="connsiteX169" fmla="*/ 3409741 w 5875631"/>
              <a:gd name="connsiteY169" fmla="*/ 3505334 h 6858000"/>
              <a:gd name="connsiteX170" fmla="*/ 3378217 w 5875631"/>
              <a:gd name="connsiteY170" fmla="*/ 3499233 h 6858000"/>
              <a:gd name="connsiteX171" fmla="*/ 3347711 w 5875631"/>
              <a:gd name="connsiteY171" fmla="*/ 3492115 h 6858000"/>
              <a:gd name="connsiteX172" fmla="*/ 3314154 w 5875631"/>
              <a:gd name="connsiteY172" fmla="*/ 3488047 h 6858000"/>
              <a:gd name="connsiteX173" fmla="*/ 3280597 w 5875631"/>
              <a:gd name="connsiteY173" fmla="*/ 3483979 h 6858000"/>
              <a:gd name="connsiteX174" fmla="*/ 3248057 w 5875631"/>
              <a:gd name="connsiteY174" fmla="*/ 3480929 h 6858000"/>
              <a:gd name="connsiteX175" fmla="*/ 3214500 w 5875631"/>
              <a:gd name="connsiteY175" fmla="*/ 3478895 h 6858000"/>
              <a:gd name="connsiteX176" fmla="*/ 3179926 w 5875631"/>
              <a:gd name="connsiteY176" fmla="*/ 3477878 h 6858000"/>
              <a:gd name="connsiteX177" fmla="*/ 3146369 w 5875631"/>
              <a:gd name="connsiteY177" fmla="*/ 3477878 h 6858000"/>
              <a:gd name="connsiteX178" fmla="*/ 3110778 w 5875631"/>
              <a:gd name="connsiteY178" fmla="*/ 3477878 h 6858000"/>
              <a:gd name="connsiteX179" fmla="*/ 3077221 w 5875631"/>
              <a:gd name="connsiteY179" fmla="*/ 3480929 h 6858000"/>
              <a:gd name="connsiteX180" fmla="*/ 3041630 w 5875631"/>
              <a:gd name="connsiteY180" fmla="*/ 3481946 h 6858000"/>
              <a:gd name="connsiteX181" fmla="*/ 3007057 w 5875631"/>
              <a:gd name="connsiteY181" fmla="*/ 3486013 h 6858000"/>
              <a:gd name="connsiteX182" fmla="*/ 2970449 w 5875631"/>
              <a:gd name="connsiteY182" fmla="*/ 3490081 h 6858000"/>
              <a:gd name="connsiteX183" fmla="*/ 2934858 w 5875631"/>
              <a:gd name="connsiteY183" fmla="*/ 3496182 h 6858000"/>
              <a:gd name="connsiteX184" fmla="*/ 2898250 w 5875631"/>
              <a:gd name="connsiteY184" fmla="*/ 3501267 h 6858000"/>
              <a:gd name="connsiteX185" fmla="*/ 2863676 w 5875631"/>
              <a:gd name="connsiteY185" fmla="*/ 3509402 h 6858000"/>
              <a:gd name="connsiteX186" fmla="*/ 2827069 w 5875631"/>
              <a:gd name="connsiteY186" fmla="*/ 3516520 h 6858000"/>
              <a:gd name="connsiteX187" fmla="*/ 2790461 w 5875631"/>
              <a:gd name="connsiteY187" fmla="*/ 3525672 h 6858000"/>
              <a:gd name="connsiteX188" fmla="*/ 2753853 w 5875631"/>
              <a:gd name="connsiteY188" fmla="*/ 3534824 h 6858000"/>
              <a:gd name="connsiteX189" fmla="*/ 2717246 w 5875631"/>
              <a:gd name="connsiteY189" fmla="*/ 3546010 h 6858000"/>
              <a:gd name="connsiteX190" fmla="*/ 2680638 w 5875631"/>
              <a:gd name="connsiteY190" fmla="*/ 3557196 h 6858000"/>
              <a:gd name="connsiteX191" fmla="*/ 2644031 w 5875631"/>
              <a:gd name="connsiteY191" fmla="*/ 3570416 h 6858000"/>
              <a:gd name="connsiteX192" fmla="*/ 2607423 w 5875631"/>
              <a:gd name="connsiteY192" fmla="*/ 3583635 h 6858000"/>
              <a:gd name="connsiteX193" fmla="*/ 2571832 w 5875631"/>
              <a:gd name="connsiteY193" fmla="*/ 3597872 h 6858000"/>
              <a:gd name="connsiteX194" fmla="*/ 2535224 w 5875631"/>
              <a:gd name="connsiteY194" fmla="*/ 3612108 h 6858000"/>
              <a:gd name="connsiteX195" fmla="*/ 2500651 w 5875631"/>
              <a:gd name="connsiteY195" fmla="*/ 3626345 h 6858000"/>
              <a:gd name="connsiteX196" fmla="*/ 2467094 w 5875631"/>
              <a:gd name="connsiteY196" fmla="*/ 3641598 h 6858000"/>
              <a:gd name="connsiteX197" fmla="*/ 2432520 w 5875631"/>
              <a:gd name="connsiteY197" fmla="*/ 3658886 h 6858000"/>
              <a:gd name="connsiteX198" fmla="*/ 2398963 w 5875631"/>
              <a:gd name="connsiteY198" fmla="*/ 3674139 h 6858000"/>
              <a:gd name="connsiteX199" fmla="*/ 2366423 w 5875631"/>
              <a:gd name="connsiteY199" fmla="*/ 3692443 h 6858000"/>
              <a:gd name="connsiteX200" fmla="*/ 2333882 w 5875631"/>
              <a:gd name="connsiteY200" fmla="*/ 3709731 h 6858000"/>
              <a:gd name="connsiteX201" fmla="*/ 2302359 w 5875631"/>
              <a:gd name="connsiteY201" fmla="*/ 3728035 h 6858000"/>
              <a:gd name="connsiteX202" fmla="*/ 2269819 w 5875631"/>
              <a:gd name="connsiteY202" fmla="*/ 3747356 h 6858000"/>
              <a:gd name="connsiteX203" fmla="*/ 2239313 w 5875631"/>
              <a:gd name="connsiteY203" fmla="*/ 3765660 h 6858000"/>
              <a:gd name="connsiteX204" fmla="*/ 2209823 w 5875631"/>
              <a:gd name="connsiteY204" fmla="*/ 3785998 h 6858000"/>
              <a:gd name="connsiteX205" fmla="*/ 2179317 w 5875631"/>
              <a:gd name="connsiteY205" fmla="*/ 3806336 h 6858000"/>
              <a:gd name="connsiteX206" fmla="*/ 2149828 w 5875631"/>
              <a:gd name="connsiteY206" fmla="*/ 3826674 h 6858000"/>
              <a:gd name="connsiteX207" fmla="*/ 2121355 w 5875631"/>
              <a:gd name="connsiteY207" fmla="*/ 3849046 h 6858000"/>
              <a:gd name="connsiteX208" fmla="*/ 2093899 w 5875631"/>
              <a:gd name="connsiteY208" fmla="*/ 3869383 h 6858000"/>
              <a:gd name="connsiteX209" fmla="*/ 2064409 w 5875631"/>
              <a:gd name="connsiteY209" fmla="*/ 3891755 h 6858000"/>
              <a:gd name="connsiteX210" fmla="*/ 2038988 w 5875631"/>
              <a:gd name="connsiteY210" fmla="*/ 3915144 h 6858000"/>
              <a:gd name="connsiteX211" fmla="*/ 2011532 w 5875631"/>
              <a:gd name="connsiteY211" fmla="*/ 3938532 h 6858000"/>
              <a:gd name="connsiteX212" fmla="*/ 1985093 w 5875631"/>
              <a:gd name="connsiteY212" fmla="*/ 3961921 h 6858000"/>
              <a:gd name="connsiteX213" fmla="*/ 1958654 w 5875631"/>
              <a:gd name="connsiteY213" fmla="*/ 3986327 h 6858000"/>
              <a:gd name="connsiteX214" fmla="*/ 1934249 w 5875631"/>
              <a:gd name="connsiteY214" fmla="*/ 4011749 h 6858000"/>
              <a:gd name="connsiteX215" fmla="*/ 1909844 w 5875631"/>
              <a:gd name="connsiteY215" fmla="*/ 4037172 h 6858000"/>
              <a:gd name="connsiteX216" fmla="*/ 1884422 w 5875631"/>
              <a:gd name="connsiteY216" fmla="*/ 4062594 h 6858000"/>
              <a:gd name="connsiteX217" fmla="*/ 1861034 w 5875631"/>
              <a:gd name="connsiteY217" fmla="*/ 4089033 h 6858000"/>
              <a:gd name="connsiteX218" fmla="*/ 1837645 w 5875631"/>
              <a:gd name="connsiteY218" fmla="*/ 4115473 h 6858000"/>
              <a:gd name="connsiteX219" fmla="*/ 1815274 w 5875631"/>
              <a:gd name="connsiteY219" fmla="*/ 4142929 h 6858000"/>
              <a:gd name="connsiteX220" fmla="*/ 1792903 w 5875631"/>
              <a:gd name="connsiteY220" fmla="*/ 4171402 h 6858000"/>
              <a:gd name="connsiteX221" fmla="*/ 1771548 w 5875631"/>
              <a:gd name="connsiteY221" fmla="*/ 4198858 h 6858000"/>
              <a:gd name="connsiteX222" fmla="*/ 1750194 w 5875631"/>
              <a:gd name="connsiteY222" fmla="*/ 4228348 h 6858000"/>
              <a:gd name="connsiteX223" fmla="*/ 1729856 w 5875631"/>
              <a:gd name="connsiteY223" fmla="*/ 4257838 h 6858000"/>
              <a:gd name="connsiteX224" fmla="*/ 1708502 w 5875631"/>
              <a:gd name="connsiteY224" fmla="*/ 4287328 h 6858000"/>
              <a:gd name="connsiteX225" fmla="*/ 1689181 w 5875631"/>
              <a:gd name="connsiteY225" fmla="*/ 4316818 h 6858000"/>
              <a:gd name="connsiteX226" fmla="*/ 1669860 w 5875631"/>
              <a:gd name="connsiteY226" fmla="*/ 4348342 h 6858000"/>
              <a:gd name="connsiteX227" fmla="*/ 1649523 w 5875631"/>
              <a:gd name="connsiteY227" fmla="*/ 4379866 h 6858000"/>
              <a:gd name="connsiteX228" fmla="*/ 1631219 w 5875631"/>
              <a:gd name="connsiteY228" fmla="*/ 4411390 h 6858000"/>
              <a:gd name="connsiteX229" fmla="*/ 1612915 w 5875631"/>
              <a:gd name="connsiteY229" fmla="*/ 4443930 h 6858000"/>
              <a:gd name="connsiteX230" fmla="*/ 1594611 w 5875631"/>
              <a:gd name="connsiteY230" fmla="*/ 4476471 h 6858000"/>
              <a:gd name="connsiteX231" fmla="*/ 1578341 w 5875631"/>
              <a:gd name="connsiteY231" fmla="*/ 4509012 h 6858000"/>
              <a:gd name="connsiteX232" fmla="*/ 1561054 w 5875631"/>
              <a:gd name="connsiteY232" fmla="*/ 4542570 h 6858000"/>
              <a:gd name="connsiteX233" fmla="*/ 1545801 w 5875631"/>
              <a:gd name="connsiteY233" fmla="*/ 4576127 h 6858000"/>
              <a:gd name="connsiteX234" fmla="*/ 1529531 w 5875631"/>
              <a:gd name="connsiteY234" fmla="*/ 4609685 h 6858000"/>
              <a:gd name="connsiteX235" fmla="*/ 1499025 w 5875631"/>
              <a:gd name="connsiteY235" fmla="*/ 4679851 h 6858000"/>
              <a:gd name="connsiteX236" fmla="*/ 1483772 w 5875631"/>
              <a:gd name="connsiteY236" fmla="*/ 4715442 h 6858000"/>
              <a:gd name="connsiteX237" fmla="*/ 1469535 w 5875631"/>
              <a:gd name="connsiteY237" fmla="*/ 4752050 h 6858000"/>
              <a:gd name="connsiteX238" fmla="*/ 1455299 w 5875631"/>
              <a:gd name="connsiteY238" fmla="*/ 4788659 h 6858000"/>
              <a:gd name="connsiteX239" fmla="*/ 1442080 w 5875631"/>
              <a:gd name="connsiteY239" fmla="*/ 4826284 h 6858000"/>
              <a:gd name="connsiteX240" fmla="*/ 1429877 w 5875631"/>
              <a:gd name="connsiteY240" fmla="*/ 4863909 h 6858000"/>
              <a:gd name="connsiteX241" fmla="*/ 1416658 w 5875631"/>
              <a:gd name="connsiteY241" fmla="*/ 4901534 h 6858000"/>
              <a:gd name="connsiteX242" fmla="*/ 1404455 w 5875631"/>
              <a:gd name="connsiteY242" fmla="*/ 4939159 h 6858000"/>
              <a:gd name="connsiteX243" fmla="*/ 1393269 w 5875631"/>
              <a:gd name="connsiteY243" fmla="*/ 4977802 h 6858000"/>
              <a:gd name="connsiteX244" fmla="*/ 1381067 w 5875631"/>
              <a:gd name="connsiteY244" fmla="*/ 5017461 h 6858000"/>
              <a:gd name="connsiteX245" fmla="*/ 1370898 w 5875631"/>
              <a:gd name="connsiteY245" fmla="*/ 5058136 h 6858000"/>
              <a:gd name="connsiteX246" fmla="*/ 1349544 w 5875631"/>
              <a:gd name="connsiteY246" fmla="*/ 5138471 h 6858000"/>
              <a:gd name="connsiteX247" fmla="*/ 1330223 w 5875631"/>
              <a:gd name="connsiteY247" fmla="*/ 5219823 h 6858000"/>
              <a:gd name="connsiteX248" fmla="*/ 1322088 w 5875631"/>
              <a:gd name="connsiteY248" fmla="*/ 5261516 h 6858000"/>
              <a:gd name="connsiteX249" fmla="*/ 1312936 w 5875631"/>
              <a:gd name="connsiteY249" fmla="*/ 5305242 h 6858000"/>
              <a:gd name="connsiteX250" fmla="*/ 1305818 w 5875631"/>
              <a:gd name="connsiteY250" fmla="*/ 5347952 h 6858000"/>
              <a:gd name="connsiteX251" fmla="*/ 1297683 w 5875631"/>
              <a:gd name="connsiteY251" fmla="*/ 5390662 h 6858000"/>
              <a:gd name="connsiteX252" fmla="*/ 1289548 w 5875631"/>
              <a:gd name="connsiteY252" fmla="*/ 5433372 h 6858000"/>
              <a:gd name="connsiteX253" fmla="*/ 1282430 w 5875631"/>
              <a:gd name="connsiteY253" fmla="*/ 5478115 h 6858000"/>
              <a:gd name="connsiteX254" fmla="*/ 1265143 w 5875631"/>
              <a:gd name="connsiteY254" fmla="*/ 5577771 h 6858000"/>
              <a:gd name="connsiteX255" fmla="*/ 1104476 w 5875631"/>
              <a:gd name="connsiteY255" fmla="*/ 6591618 h 6858000"/>
              <a:gd name="connsiteX256" fmla="*/ 1062796 w 5875631"/>
              <a:gd name="connsiteY256" fmla="*/ 6858000 h 6858000"/>
              <a:gd name="connsiteX257" fmla="*/ 0 w 5875631"/>
              <a:gd name="connsiteY257" fmla="*/ 6858000 h 6858000"/>
              <a:gd name="connsiteX258" fmla="*/ 0 w 5875631"/>
              <a:gd name="connsiteY258" fmla="*/ 3651393 h 6858000"/>
              <a:gd name="connsiteX259" fmla="*/ 68276 w 5875631"/>
              <a:gd name="connsiteY259" fmla="*/ 3212468 h 6858000"/>
              <a:gd name="connsiteX260" fmla="*/ 154711 w 5875631"/>
              <a:gd name="connsiteY260" fmla="*/ 2663343 h 6858000"/>
              <a:gd name="connsiteX261" fmla="*/ 241146 w 5875631"/>
              <a:gd name="connsiteY261" fmla="*/ 2114219 h 6858000"/>
              <a:gd name="connsiteX262" fmla="*/ 326563 w 5875631"/>
              <a:gd name="connsiteY262" fmla="*/ 1565094 h 6858000"/>
              <a:gd name="connsiteX263" fmla="*/ 412998 w 5875631"/>
              <a:gd name="connsiteY263" fmla="*/ 1015969 h 6858000"/>
              <a:gd name="connsiteX264" fmla="*/ 499433 w 5875631"/>
              <a:gd name="connsiteY264" fmla="*/ 46684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5875631" h="6858000">
                <a:moveTo>
                  <a:pt x="572052" y="0"/>
                </a:moveTo>
                <a:lnTo>
                  <a:pt x="2140127" y="0"/>
                </a:lnTo>
                <a:lnTo>
                  <a:pt x="2063393" y="487183"/>
                </a:lnTo>
                <a:lnTo>
                  <a:pt x="1975941" y="1043426"/>
                </a:lnTo>
                <a:lnTo>
                  <a:pt x="1888489" y="1598652"/>
                </a:lnTo>
                <a:lnTo>
                  <a:pt x="1801038" y="2154894"/>
                </a:lnTo>
                <a:lnTo>
                  <a:pt x="1713586" y="2710121"/>
                </a:lnTo>
                <a:lnTo>
                  <a:pt x="1628168" y="3265346"/>
                </a:lnTo>
                <a:lnTo>
                  <a:pt x="2138642" y="2710121"/>
                </a:lnTo>
                <a:lnTo>
                  <a:pt x="2650132" y="2154894"/>
                </a:lnTo>
                <a:lnTo>
                  <a:pt x="3161622" y="1598652"/>
                </a:lnTo>
                <a:lnTo>
                  <a:pt x="3675146" y="1043426"/>
                </a:lnTo>
                <a:lnTo>
                  <a:pt x="4185619" y="487183"/>
                </a:lnTo>
                <a:lnTo>
                  <a:pt x="4634426" y="0"/>
                </a:lnTo>
                <a:lnTo>
                  <a:pt x="5875631" y="0"/>
                </a:lnTo>
                <a:lnTo>
                  <a:pt x="5100810" y="826826"/>
                </a:lnTo>
                <a:lnTo>
                  <a:pt x="4161214" y="1830504"/>
                </a:lnTo>
                <a:lnTo>
                  <a:pt x="3221618" y="2835199"/>
                </a:lnTo>
                <a:lnTo>
                  <a:pt x="3265344" y="2831131"/>
                </a:lnTo>
                <a:lnTo>
                  <a:pt x="3307036" y="2827064"/>
                </a:lnTo>
                <a:lnTo>
                  <a:pt x="3349745" y="2822996"/>
                </a:lnTo>
                <a:lnTo>
                  <a:pt x="3392453" y="2820962"/>
                </a:lnTo>
                <a:lnTo>
                  <a:pt x="3437196" y="2817912"/>
                </a:lnTo>
                <a:lnTo>
                  <a:pt x="3481939" y="2816895"/>
                </a:lnTo>
                <a:lnTo>
                  <a:pt x="3527699" y="2815878"/>
                </a:lnTo>
                <a:lnTo>
                  <a:pt x="3571424" y="2813844"/>
                </a:lnTo>
                <a:lnTo>
                  <a:pt x="3632437" y="2815878"/>
                </a:lnTo>
                <a:lnTo>
                  <a:pt x="3694467" y="2816895"/>
                </a:lnTo>
                <a:lnTo>
                  <a:pt x="3754462" y="2820962"/>
                </a:lnTo>
                <a:lnTo>
                  <a:pt x="3813441" y="2825030"/>
                </a:lnTo>
                <a:lnTo>
                  <a:pt x="3871403" y="2831131"/>
                </a:lnTo>
                <a:lnTo>
                  <a:pt x="3929366" y="2837233"/>
                </a:lnTo>
                <a:lnTo>
                  <a:pt x="3986311" y="2846385"/>
                </a:lnTo>
                <a:lnTo>
                  <a:pt x="4042239" y="2855537"/>
                </a:lnTo>
                <a:lnTo>
                  <a:pt x="4097151" y="2866723"/>
                </a:lnTo>
                <a:lnTo>
                  <a:pt x="4152062" y="2877909"/>
                </a:lnTo>
                <a:lnTo>
                  <a:pt x="4205957" y="2892145"/>
                </a:lnTo>
                <a:lnTo>
                  <a:pt x="4258834" y="2905365"/>
                </a:lnTo>
                <a:lnTo>
                  <a:pt x="4309678" y="2920618"/>
                </a:lnTo>
                <a:lnTo>
                  <a:pt x="4362556" y="2937906"/>
                </a:lnTo>
                <a:lnTo>
                  <a:pt x="4411366" y="2956210"/>
                </a:lnTo>
                <a:lnTo>
                  <a:pt x="4461193" y="2974514"/>
                </a:lnTo>
                <a:lnTo>
                  <a:pt x="4510003" y="2993835"/>
                </a:lnTo>
                <a:lnTo>
                  <a:pt x="4557797" y="3014173"/>
                </a:lnTo>
                <a:lnTo>
                  <a:pt x="4604573" y="3036545"/>
                </a:lnTo>
                <a:lnTo>
                  <a:pt x="4650333" y="3059933"/>
                </a:lnTo>
                <a:lnTo>
                  <a:pt x="4695075" y="3083322"/>
                </a:lnTo>
                <a:lnTo>
                  <a:pt x="4738801" y="3109761"/>
                </a:lnTo>
                <a:lnTo>
                  <a:pt x="4782527" y="3136201"/>
                </a:lnTo>
                <a:lnTo>
                  <a:pt x="4824219" y="3161623"/>
                </a:lnTo>
                <a:lnTo>
                  <a:pt x="4864894" y="3190096"/>
                </a:lnTo>
                <a:lnTo>
                  <a:pt x="4904552" y="3218569"/>
                </a:lnTo>
                <a:lnTo>
                  <a:pt x="4944211" y="3249076"/>
                </a:lnTo>
                <a:lnTo>
                  <a:pt x="4981835" y="3280600"/>
                </a:lnTo>
                <a:lnTo>
                  <a:pt x="5018443" y="3311107"/>
                </a:lnTo>
                <a:lnTo>
                  <a:pt x="5054034" y="3345681"/>
                </a:lnTo>
                <a:lnTo>
                  <a:pt x="5088608" y="3378222"/>
                </a:lnTo>
                <a:lnTo>
                  <a:pt x="5123181" y="3412797"/>
                </a:lnTo>
                <a:lnTo>
                  <a:pt x="5155722" y="3448388"/>
                </a:lnTo>
                <a:lnTo>
                  <a:pt x="5186228" y="3483979"/>
                </a:lnTo>
                <a:lnTo>
                  <a:pt x="5216734" y="3520588"/>
                </a:lnTo>
                <a:lnTo>
                  <a:pt x="5245207" y="3558213"/>
                </a:lnTo>
                <a:lnTo>
                  <a:pt x="5273680" y="3597872"/>
                </a:lnTo>
                <a:lnTo>
                  <a:pt x="5300118" y="3636514"/>
                </a:lnTo>
                <a:lnTo>
                  <a:pt x="5326557" y="3677190"/>
                </a:lnTo>
                <a:lnTo>
                  <a:pt x="5350962" y="3716849"/>
                </a:lnTo>
                <a:lnTo>
                  <a:pt x="5374351" y="3758542"/>
                </a:lnTo>
                <a:lnTo>
                  <a:pt x="5396722" y="3802268"/>
                </a:lnTo>
                <a:lnTo>
                  <a:pt x="5418076" y="3844978"/>
                </a:lnTo>
                <a:lnTo>
                  <a:pt x="5437397" y="3888705"/>
                </a:lnTo>
                <a:lnTo>
                  <a:pt x="5455701" y="3933448"/>
                </a:lnTo>
                <a:lnTo>
                  <a:pt x="5471971" y="3977175"/>
                </a:lnTo>
                <a:lnTo>
                  <a:pt x="5488241" y="4023952"/>
                </a:lnTo>
                <a:lnTo>
                  <a:pt x="5502477" y="4069712"/>
                </a:lnTo>
                <a:lnTo>
                  <a:pt x="5515697" y="4116490"/>
                </a:lnTo>
                <a:lnTo>
                  <a:pt x="5526882" y="4165301"/>
                </a:lnTo>
                <a:lnTo>
                  <a:pt x="5539085" y="4213095"/>
                </a:lnTo>
                <a:lnTo>
                  <a:pt x="5548237" y="4262923"/>
                </a:lnTo>
                <a:lnTo>
                  <a:pt x="5556372" y="4310717"/>
                </a:lnTo>
                <a:lnTo>
                  <a:pt x="5562473" y="4361562"/>
                </a:lnTo>
                <a:lnTo>
                  <a:pt x="5567558" y="4412407"/>
                </a:lnTo>
                <a:lnTo>
                  <a:pt x="5570608" y="4463252"/>
                </a:lnTo>
                <a:lnTo>
                  <a:pt x="5572642" y="4514096"/>
                </a:lnTo>
                <a:lnTo>
                  <a:pt x="5574676" y="4565958"/>
                </a:lnTo>
                <a:lnTo>
                  <a:pt x="5574676" y="4618837"/>
                </a:lnTo>
                <a:lnTo>
                  <a:pt x="5571625" y="4670699"/>
                </a:lnTo>
                <a:lnTo>
                  <a:pt x="5567558" y="4724594"/>
                </a:lnTo>
                <a:lnTo>
                  <a:pt x="5563490" y="4779507"/>
                </a:lnTo>
                <a:lnTo>
                  <a:pt x="5557389" y="4832385"/>
                </a:lnTo>
                <a:lnTo>
                  <a:pt x="5549254" y="4887298"/>
                </a:lnTo>
                <a:lnTo>
                  <a:pt x="5490275" y="5264567"/>
                </a:lnTo>
                <a:lnTo>
                  <a:pt x="5400789" y="5837080"/>
                </a:lnTo>
                <a:lnTo>
                  <a:pt x="5310287" y="6409593"/>
                </a:lnTo>
                <a:lnTo>
                  <a:pt x="5305203" y="6447218"/>
                </a:lnTo>
                <a:lnTo>
                  <a:pt x="5300118" y="6484843"/>
                </a:lnTo>
                <a:lnTo>
                  <a:pt x="5294017" y="6557043"/>
                </a:lnTo>
                <a:lnTo>
                  <a:pt x="5290966" y="6592635"/>
                </a:lnTo>
                <a:lnTo>
                  <a:pt x="5289950" y="6627209"/>
                </a:lnTo>
                <a:lnTo>
                  <a:pt x="5288933" y="6660767"/>
                </a:lnTo>
                <a:lnTo>
                  <a:pt x="5286899" y="6694324"/>
                </a:lnTo>
                <a:lnTo>
                  <a:pt x="5286899" y="6726865"/>
                </a:lnTo>
                <a:lnTo>
                  <a:pt x="5286899" y="6759406"/>
                </a:lnTo>
                <a:lnTo>
                  <a:pt x="5288933" y="6822453"/>
                </a:lnTo>
                <a:lnTo>
                  <a:pt x="5289950" y="6851943"/>
                </a:lnTo>
                <a:lnTo>
                  <a:pt x="5290353" y="6858000"/>
                </a:lnTo>
                <a:lnTo>
                  <a:pt x="3861219" y="6858000"/>
                </a:lnTo>
                <a:lnTo>
                  <a:pt x="3849032" y="6824487"/>
                </a:lnTo>
                <a:lnTo>
                  <a:pt x="3838863" y="6790929"/>
                </a:lnTo>
                <a:lnTo>
                  <a:pt x="3828695" y="6757372"/>
                </a:lnTo>
                <a:lnTo>
                  <a:pt x="3819543" y="6721780"/>
                </a:lnTo>
                <a:lnTo>
                  <a:pt x="3811408" y="6685172"/>
                </a:lnTo>
                <a:lnTo>
                  <a:pt x="3805306" y="6650598"/>
                </a:lnTo>
                <a:lnTo>
                  <a:pt x="3798188" y="6612972"/>
                </a:lnTo>
                <a:lnTo>
                  <a:pt x="3793104" y="6575347"/>
                </a:lnTo>
                <a:lnTo>
                  <a:pt x="3788019" y="6536705"/>
                </a:lnTo>
                <a:lnTo>
                  <a:pt x="3783952" y="6498063"/>
                </a:lnTo>
                <a:lnTo>
                  <a:pt x="3781918" y="6459421"/>
                </a:lnTo>
                <a:lnTo>
                  <a:pt x="3779884" y="6418745"/>
                </a:lnTo>
                <a:lnTo>
                  <a:pt x="3778868" y="6378069"/>
                </a:lnTo>
                <a:lnTo>
                  <a:pt x="3778868" y="6336376"/>
                </a:lnTo>
                <a:lnTo>
                  <a:pt x="3779884" y="6294684"/>
                </a:lnTo>
                <a:lnTo>
                  <a:pt x="3782935" y="6251974"/>
                </a:lnTo>
                <a:lnTo>
                  <a:pt x="3785986" y="6209264"/>
                </a:lnTo>
                <a:lnTo>
                  <a:pt x="3789036" y="6164521"/>
                </a:lnTo>
                <a:lnTo>
                  <a:pt x="3795138" y="6120794"/>
                </a:lnTo>
                <a:lnTo>
                  <a:pt x="3800222" y="6076051"/>
                </a:lnTo>
                <a:lnTo>
                  <a:pt x="3806323" y="6031307"/>
                </a:lnTo>
                <a:lnTo>
                  <a:pt x="3916146" y="5328631"/>
                </a:lnTo>
                <a:lnTo>
                  <a:pt x="4026986" y="4625955"/>
                </a:lnTo>
                <a:lnTo>
                  <a:pt x="4035121" y="4577144"/>
                </a:lnTo>
                <a:lnTo>
                  <a:pt x="4040205" y="4530367"/>
                </a:lnTo>
                <a:lnTo>
                  <a:pt x="4044273" y="4484606"/>
                </a:lnTo>
                <a:lnTo>
                  <a:pt x="4046307" y="4440880"/>
                </a:lnTo>
                <a:lnTo>
                  <a:pt x="4047324" y="4398170"/>
                </a:lnTo>
                <a:lnTo>
                  <a:pt x="4047324" y="4355460"/>
                </a:lnTo>
                <a:lnTo>
                  <a:pt x="4046307" y="4313768"/>
                </a:lnTo>
                <a:lnTo>
                  <a:pt x="4045290" y="4273092"/>
                </a:lnTo>
                <a:lnTo>
                  <a:pt x="4041222" y="4234450"/>
                </a:lnTo>
                <a:lnTo>
                  <a:pt x="4036138" y="4194791"/>
                </a:lnTo>
                <a:lnTo>
                  <a:pt x="4029020" y="4158182"/>
                </a:lnTo>
                <a:lnTo>
                  <a:pt x="4022918" y="4121574"/>
                </a:lnTo>
                <a:lnTo>
                  <a:pt x="4014783" y="4087000"/>
                </a:lnTo>
                <a:lnTo>
                  <a:pt x="4004615" y="4053442"/>
                </a:lnTo>
                <a:lnTo>
                  <a:pt x="3994446" y="4018867"/>
                </a:lnTo>
                <a:lnTo>
                  <a:pt x="3982243" y="3986327"/>
                </a:lnTo>
                <a:lnTo>
                  <a:pt x="3971058" y="3955820"/>
                </a:lnTo>
                <a:lnTo>
                  <a:pt x="3956821" y="3925313"/>
                </a:lnTo>
                <a:lnTo>
                  <a:pt x="3942585" y="3896840"/>
                </a:lnTo>
                <a:lnTo>
                  <a:pt x="3926315" y="3868367"/>
                </a:lnTo>
                <a:lnTo>
                  <a:pt x="3909028" y="3840910"/>
                </a:lnTo>
                <a:lnTo>
                  <a:pt x="3892758" y="3814471"/>
                </a:lnTo>
                <a:lnTo>
                  <a:pt x="3873437" y="3790065"/>
                </a:lnTo>
                <a:lnTo>
                  <a:pt x="3855133" y="3765660"/>
                </a:lnTo>
                <a:lnTo>
                  <a:pt x="3833779" y="3743288"/>
                </a:lnTo>
                <a:lnTo>
                  <a:pt x="3813441" y="3720916"/>
                </a:lnTo>
                <a:lnTo>
                  <a:pt x="3791070" y="3699562"/>
                </a:lnTo>
                <a:lnTo>
                  <a:pt x="3768699" y="3679224"/>
                </a:lnTo>
                <a:lnTo>
                  <a:pt x="3745310" y="3659903"/>
                </a:lnTo>
                <a:lnTo>
                  <a:pt x="3719889" y="3641598"/>
                </a:lnTo>
                <a:lnTo>
                  <a:pt x="3695483" y="3625328"/>
                </a:lnTo>
                <a:lnTo>
                  <a:pt x="3669045" y="3608041"/>
                </a:lnTo>
                <a:lnTo>
                  <a:pt x="3643623" y="3593804"/>
                </a:lnTo>
                <a:lnTo>
                  <a:pt x="3616167" y="3579568"/>
                </a:lnTo>
                <a:lnTo>
                  <a:pt x="3588711" y="3565331"/>
                </a:lnTo>
                <a:lnTo>
                  <a:pt x="3560238" y="3553128"/>
                </a:lnTo>
                <a:lnTo>
                  <a:pt x="3530749" y="3541943"/>
                </a:lnTo>
                <a:lnTo>
                  <a:pt x="3502277" y="3531774"/>
                </a:lnTo>
                <a:lnTo>
                  <a:pt x="3472787" y="3522621"/>
                </a:lnTo>
                <a:lnTo>
                  <a:pt x="3441264" y="3513469"/>
                </a:lnTo>
                <a:lnTo>
                  <a:pt x="3409741" y="3505334"/>
                </a:lnTo>
                <a:lnTo>
                  <a:pt x="3378217" y="3499233"/>
                </a:lnTo>
                <a:lnTo>
                  <a:pt x="3347711" y="3492115"/>
                </a:lnTo>
                <a:lnTo>
                  <a:pt x="3314154" y="3488047"/>
                </a:lnTo>
                <a:lnTo>
                  <a:pt x="3280597" y="3483979"/>
                </a:lnTo>
                <a:lnTo>
                  <a:pt x="3248057" y="3480929"/>
                </a:lnTo>
                <a:lnTo>
                  <a:pt x="3214500" y="3478895"/>
                </a:lnTo>
                <a:lnTo>
                  <a:pt x="3179926" y="3477878"/>
                </a:lnTo>
                <a:lnTo>
                  <a:pt x="3146369" y="3477878"/>
                </a:lnTo>
                <a:lnTo>
                  <a:pt x="3110778" y="3477878"/>
                </a:lnTo>
                <a:lnTo>
                  <a:pt x="3077221" y="3480929"/>
                </a:lnTo>
                <a:lnTo>
                  <a:pt x="3041630" y="3481946"/>
                </a:lnTo>
                <a:lnTo>
                  <a:pt x="3007057" y="3486013"/>
                </a:lnTo>
                <a:lnTo>
                  <a:pt x="2970449" y="3490081"/>
                </a:lnTo>
                <a:lnTo>
                  <a:pt x="2934858" y="3496182"/>
                </a:lnTo>
                <a:lnTo>
                  <a:pt x="2898250" y="3501267"/>
                </a:lnTo>
                <a:lnTo>
                  <a:pt x="2863676" y="3509402"/>
                </a:lnTo>
                <a:lnTo>
                  <a:pt x="2827069" y="3516520"/>
                </a:lnTo>
                <a:lnTo>
                  <a:pt x="2790461" y="3525672"/>
                </a:lnTo>
                <a:lnTo>
                  <a:pt x="2753853" y="3534824"/>
                </a:lnTo>
                <a:lnTo>
                  <a:pt x="2717246" y="3546010"/>
                </a:lnTo>
                <a:lnTo>
                  <a:pt x="2680638" y="3557196"/>
                </a:lnTo>
                <a:lnTo>
                  <a:pt x="2644031" y="3570416"/>
                </a:lnTo>
                <a:lnTo>
                  <a:pt x="2607423" y="3583635"/>
                </a:lnTo>
                <a:lnTo>
                  <a:pt x="2571832" y="3597872"/>
                </a:lnTo>
                <a:lnTo>
                  <a:pt x="2535224" y="3612108"/>
                </a:lnTo>
                <a:lnTo>
                  <a:pt x="2500651" y="3626345"/>
                </a:lnTo>
                <a:lnTo>
                  <a:pt x="2467094" y="3641598"/>
                </a:lnTo>
                <a:lnTo>
                  <a:pt x="2432520" y="3658886"/>
                </a:lnTo>
                <a:lnTo>
                  <a:pt x="2398963" y="3674139"/>
                </a:lnTo>
                <a:lnTo>
                  <a:pt x="2366423" y="3692443"/>
                </a:lnTo>
                <a:lnTo>
                  <a:pt x="2333882" y="3709731"/>
                </a:lnTo>
                <a:lnTo>
                  <a:pt x="2302359" y="3728035"/>
                </a:lnTo>
                <a:lnTo>
                  <a:pt x="2269819" y="3747356"/>
                </a:lnTo>
                <a:lnTo>
                  <a:pt x="2239313" y="3765660"/>
                </a:lnTo>
                <a:lnTo>
                  <a:pt x="2209823" y="3785998"/>
                </a:lnTo>
                <a:lnTo>
                  <a:pt x="2179317" y="3806336"/>
                </a:lnTo>
                <a:lnTo>
                  <a:pt x="2149828" y="3826674"/>
                </a:lnTo>
                <a:lnTo>
                  <a:pt x="2121355" y="3849046"/>
                </a:lnTo>
                <a:lnTo>
                  <a:pt x="2093899" y="3869383"/>
                </a:lnTo>
                <a:lnTo>
                  <a:pt x="2064409" y="3891755"/>
                </a:lnTo>
                <a:lnTo>
                  <a:pt x="2038988" y="3915144"/>
                </a:lnTo>
                <a:lnTo>
                  <a:pt x="2011532" y="3938532"/>
                </a:lnTo>
                <a:lnTo>
                  <a:pt x="1985093" y="3961921"/>
                </a:lnTo>
                <a:lnTo>
                  <a:pt x="1958654" y="3986327"/>
                </a:lnTo>
                <a:lnTo>
                  <a:pt x="1934249" y="4011749"/>
                </a:lnTo>
                <a:lnTo>
                  <a:pt x="1909844" y="4037172"/>
                </a:lnTo>
                <a:lnTo>
                  <a:pt x="1884422" y="4062594"/>
                </a:lnTo>
                <a:lnTo>
                  <a:pt x="1861034" y="4089033"/>
                </a:lnTo>
                <a:lnTo>
                  <a:pt x="1837645" y="4115473"/>
                </a:lnTo>
                <a:lnTo>
                  <a:pt x="1815274" y="4142929"/>
                </a:lnTo>
                <a:lnTo>
                  <a:pt x="1792903" y="4171402"/>
                </a:lnTo>
                <a:lnTo>
                  <a:pt x="1771548" y="4198858"/>
                </a:lnTo>
                <a:lnTo>
                  <a:pt x="1750194" y="4228348"/>
                </a:lnTo>
                <a:lnTo>
                  <a:pt x="1729856" y="4257838"/>
                </a:lnTo>
                <a:lnTo>
                  <a:pt x="1708502" y="4287328"/>
                </a:lnTo>
                <a:lnTo>
                  <a:pt x="1689181" y="4316818"/>
                </a:lnTo>
                <a:lnTo>
                  <a:pt x="1669860" y="4348342"/>
                </a:lnTo>
                <a:lnTo>
                  <a:pt x="1649523" y="4379866"/>
                </a:lnTo>
                <a:lnTo>
                  <a:pt x="1631219" y="4411390"/>
                </a:lnTo>
                <a:lnTo>
                  <a:pt x="1612915" y="4443930"/>
                </a:lnTo>
                <a:lnTo>
                  <a:pt x="1594611" y="4476471"/>
                </a:lnTo>
                <a:lnTo>
                  <a:pt x="1578341" y="4509012"/>
                </a:lnTo>
                <a:lnTo>
                  <a:pt x="1561054" y="4542570"/>
                </a:lnTo>
                <a:lnTo>
                  <a:pt x="1545801" y="4576127"/>
                </a:lnTo>
                <a:lnTo>
                  <a:pt x="1529531" y="4609685"/>
                </a:lnTo>
                <a:lnTo>
                  <a:pt x="1499025" y="4679851"/>
                </a:lnTo>
                <a:lnTo>
                  <a:pt x="1483772" y="4715442"/>
                </a:lnTo>
                <a:lnTo>
                  <a:pt x="1469535" y="4752050"/>
                </a:lnTo>
                <a:lnTo>
                  <a:pt x="1455299" y="4788659"/>
                </a:lnTo>
                <a:lnTo>
                  <a:pt x="1442080" y="4826284"/>
                </a:lnTo>
                <a:lnTo>
                  <a:pt x="1429877" y="4863909"/>
                </a:lnTo>
                <a:lnTo>
                  <a:pt x="1416658" y="4901534"/>
                </a:lnTo>
                <a:lnTo>
                  <a:pt x="1404455" y="4939159"/>
                </a:lnTo>
                <a:lnTo>
                  <a:pt x="1393269" y="4977802"/>
                </a:lnTo>
                <a:lnTo>
                  <a:pt x="1381067" y="5017461"/>
                </a:lnTo>
                <a:lnTo>
                  <a:pt x="1370898" y="5058136"/>
                </a:lnTo>
                <a:lnTo>
                  <a:pt x="1349544" y="5138471"/>
                </a:lnTo>
                <a:lnTo>
                  <a:pt x="1330223" y="5219823"/>
                </a:lnTo>
                <a:lnTo>
                  <a:pt x="1322088" y="5261516"/>
                </a:lnTo>
                <a:lnTo>
                  <a:pt x="1312936" y="5305242"/>
                </a:lnTo>
                <a:lnTo>
                  <a:pt x="1305818" y="5347952"/>
                </a:lnTo>
                <a:lnTo>
                  <a:pt x="1297683" y="5390662"/>
                </a:lnTo>
                <a:lnTo>
                  <a:pt x="1289548" y="5433372"/>
                </a:lnTo>
                <a:lnTo>
                  <a:pt x="1282430" y="5478115"/>
                </a:lnTo>
                <a:lnTo>
                  <a:pt x="1265143" y="5577771"/>
                </a:lnTo>
                <a:lnTo>
                  <a:pt x="1104476" y="6591618"/>
                </a:lnTo>
                <a:lnTo>
                  <a:pt x="1062796" y="6858000"/>
                </a:lnTo>
                <a:lnTo>
                  <a:pt x="0" y="6858000"/>
                </a:lnTo>
                <a:lnTo>
                  <a:pt x="0" y="3651393"/>
                </a:lnTo>
                <a:lnTo>
                  <a:pt x="68276" y="3212468"/>
                </a:lnTo>
                <a:lnTo>
                  <a:pt x="154711" y="2663343"/>
                </a:lnTo>
                <a:lnTo>
                  <a:pt x="241146" y="2114219"/>
                </a:lnTo>
                <a:lnTo>
                  <a:pt x="326563" y="1565094"/>
                </a:lnTo>
                <a:lnTo>
                  <a:pt x="412998" y="1015969"/>
                </a:lnTo>
                <a:lnTo>
                  <a:pt x="499433" y="466845"/>
                </a:lnTo>
                <a:close/>
              </a:path>
            </a:pathLst>
          </a:custGeom>
          <a:solidFill>
            <a:schemeClr val="accent1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60FB948-DE18-7797-B79F-B1BFD7DF61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4D81575-BC56-44B1-944A-34604FAF8FBF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2C0F33-9913-E710-4069-9C35720DA4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CDA43C-9556-4476-3AA7-4A4808F798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707DF86-31B3-00DE-2554-8469E84B40D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987" y="2060848"/>
            <a:ext cx="11376025" cy="1728192"/>
          </a:xfrm>
        </p:spPr>
        <p:txBody>
          <a:bodyPr anchor="b"/>
          <a:lstStyle>
            <a:lvl1pPr algn="ctr">
              <a:defRPr sz="48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5375414F-06B8-90FD-4D41-31884249D8B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987" y="4005064"/>
            <a:ext cx="11376025" cy="576064"/>
          </a:xfrm>
        </p:spPr>
        <p:txBody>
          <a:bodyPr/>
          <a:lstStyle>
            <a:lvl1pPr marL="0" indent="0" algn="ctr">
              <a:buNone/>
              <a:defRPr sz="1400" cap="all" spc="200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 dirty="0"/>
          </a:p>
        </p:txBody>
      </p:sp>
      <p:sp>
        <p:nvSpPr>
          <p:cNvPr id="2" name="Freeform 5">
            <a:extLst>
              <a:ext uri="{FF2B5EF4-FFF2-40B4-BE49-F238E27FC236}">
                <a16:creationId xmlns:a16="http://schemas.microsoft.com/office/drawing/2014/main" id="{AE8108AE-DE03-467D-9230-DC0F438BA7C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4360384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Image 3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>
            <a:extLst>
              <a:ext uri="{FF2B5EF4-FFF2-40B4-BE49-F238E27FC236}">
                <a16:creationId xmlns:a16="http://schemas.microsoft.com/office/drawing/2014/main" id="{158D4B3E-0C92-21E8-ACD4-77F985D38343}"/>
              </a:ext>
            </a:extLst>
          </p:cNvPr>
          <p:cNvSpPr/>
          <p:nvPr userDrawn="1"/>
        </p:nvSpPr>
        <p:spPr>
          <a:xfrm>
            <a:off x="1" y="0"/>
            <a:ext cx="5875631" cy="6858000"/>
          </a:xfrm>
          <a:custGeom>
            <a:avLst/>
            <a:gdLst>
              <a:gd name="connsiteX0" fmla="*/ 572052 w 5875631"/>
              <a:gd name="connsiteY0" fmla="*/ 0 h 6858000"/>
              <a:gd name="connsiteX1" fmla="*/ 2140127 w 5875631"/>
              <a:gd name="connsiteY1" fmla="*/ 0 h 6858000"/>
              <a:gd name="connsiteX2" fmla="*/ 2063393 w 5875631"/>
              <a:gd name="connsiteY2" fmla="*/ 487183 h 6858000"/>
              <a:gd name="connsiteX3" fmla="*/ 1975941 w 5875631"/>
              <a:gd name="connsiteY3" fmla="*/ 1043426 h 6858000"/>
              <a:gd name="connsiteX4" fmla="*/ 1888489 w 5875631"/>
              <a:gd name="connsiteY4" fmla="*/ 1598652 h 6858000"/>
              <a:gd name="connsiteX5" fmla="*/ 1801038 w 5875631"/>
              <a:gd name="connsiteY5" fmla="*/ 2154894 h 6858000"/>
              <a:gd name="connsiteX6" fmla="*/ 1713586 w 5875631"/>
              <a:gd name="connsiteY6" fmla="*/ 2710121 h 6858000"/>
              <a:gd name="connsiteX7" fmla="*/ 1628168 w 5875631"/>
              <a:gd name="connsiteY7" fmla="*/ 3265346 h 6858000"/>
              <a:gd name="connsiteX8" fmla="*/ 2138642 w 5875631"/>
              <a:gd name="connsiteY8" fmla="*/ 2710121 h 6858000"/>
              <a:gd name="connsiteX9" fmla="*/ 2650132 w 5875631"/>
              <a:gd name="connsiteY9" fmla="*/ 2154894 h 6858000"/>
              <a:gd name="connsiteX10" fmla="*/ 3161622 w 5875631"/>
              <a:gd name="connsiteY10" fmla="*/ 1598652 h 6858000"/>
              <a:gd name="connsiteX11" fmla="*/ 3675146 w 5875631"/>
              <a:gd name="connsiteY11" fmla="*/ 1043426 h 6858000"/>
              <a:gd name="connsiteX12" fmla="*/ 4185619 w 5875631"/>
              <a:gd name="connsiteY12" fmla="*/ 487183 h 6858000"/>
              <a:gd name="connsiteX13" fmla="*/ 4634426 w 5875631"/>
              <a:gd name="connsiteY13" fmla="*/ 0 h 6858000"/>
              <a:gd name="connsiteX14" fmla="*/ 5875631 w 5875631"/>
              <a:gd name="connsiteY14" fmla="*/ 0 h 6858000"/>
              <a:gd name="connsiteX15" fmla="*/ 5100810 w 5875631"/>
              <a:gd name="connsiteY15" fmla="*/ 826826 h 6858000"/>
              <a:gd name="connsiteX16" fmla="*/ 4161214 w 5875631"/>
              <a:gd name="connsiteY16" fmla="*/ 1830504 h 6858000"/>
              <a:gd name="connsiteX17" fmla="*/ 3221618 w 5875631"/>
              <a:gd name="connsiteY17" fmla="*/ 2835199 h 6858000"/>
              <a:gd name="connsiteX18" fmla="*/ 3265344 w 5875631"/>
              <a:gd name="connsiteY18" fmla="*/ 2831131 h 6858000"/>
              <a:gd name="connsiteX19" fmla="*/ 3307036 w 5875631"/>
              <a:gd name="connsiteY19" fmla="*/ 2827064 h 6858000"/>
              <a:gd name="connsiteX20" fmla="*/ 3349745 w 5875631"/>
              <a:gd name="connsiteY20" fmla="*/ 2822996 h 6858000"/>
              <a:gd name="connsiteX21" fmla="*/ 3392453 w 5875631"/>
              <a:gd name="connsiteY21" fmla="*/ 2820962 h 6858000"/>
              <a:gd name="connsiteX22" fmla="*/ 3437196 w 5875631"/>
              <a:gd name="connsiteY22" fmla="*/ 2817912 h 6858000"/>
              <a:gd name="connsiteX23" fmla="*/ 3481939 w 5875631"/>
              <a:gd name="connsiteY23" fmla="*/ 2816895 h 6858000"/>
              <a:gd name="connsiteX24" fmla="*/ 3527699 w 5875631"/>
              <a:gd name="connsiteY24" fmla="*/ 2815878 h 6858000"/>
              <a:gd name="connsiteX25" fmla="*/ 3571424 w 5875631"/>
              <a:gd name="connsiteY25" fmla="*/ 2813844 h 6858000"/>
              <a:gd name="connsiteX26" fmla="*/ 3632437 w 5875631"/>
              <a:gd name="connsiteY26" fmla="*/ 2815878 h 6858000"/>
              <a:gd name="connsiteX27" fmla="*/ 3694467 w 5875631"/>
              <a:gd name="connsiteY27" fmla="*/ 2816895 h 6858000"/>
              <a:gd name="connsiteX28" fmla="*/ 3754462 w 5875631"/>
              <a:gd name="connsiteY28" fmla="*/ 2820962 h 6858000"/>
              <a:gd name="connsiteX29" fmla="*/ 3813441 w 5875631"/>
              <a:gd name="connsiteY29" fmla="*/ 2825030 h 6858000"/>
              <a:gd name="connsiteX30" fmla="*/ 3871403 w 5875631"/>
              <a:gd name="connsiteY30" fmla="*/ 2831131 h 6858000"/>
              <a:gd name="connsiteX31" fmla="*/ 3929366 w 5875631"/>
              <a:gd name="connsiteY31" fmla="*/ 2837233 h 6858000"/>
              <a:gd name="connsiteX32" fmla="*/ 3986311 w 5875631"/>
              <a:gd name="connsiteY32" fmla="*/ 2846385 h 6858000"/>
              <a:gd name="connsiteX33" fmla="*/ 4042239 w 5875631"/>
              <a:gd name="connsiteY33" fmla="*/ 2855537 h 6858000"/>
              <a:gd name="connsiteX34" fmla="*/ 4097151 w 5875631"/>
              <a:gd name="connsiteY34" fmla="*/ 2866723 h 6858000"/>
              <a:gd name="connsiteX35" fmla="*/ 4152062 w 5875631"/>
              <a:gd name="connsiteY35" fmla="*/ 2877909 h 6858000"/>
              <a:gd name="connsiteX36" fmla="*/ 4205957 w 5875631"/>
              <a:gd name="connsiteY36" fmla="*/ 2892145 h 6858000"/>
              <a:gd name="connsiteX37" fmla="*/ 4258834 w 5875631"/>
              <a:gd name="connsiteY37" fmla="*/ 2905365 h 6858000"/>
              <a:gd name="connsiteX38" fmla="*/ 4309678 w 5875631"/>
              <a:gd name="connsiteY38" fmla="*/ 2920618 h 6858000"/>
              <a:gd name="connsiteX39" fmla="*/ 4362556 w 5875631"/>
              <a:gd name="connsiteY39" fmla="*/ 2937906 h 6858000"/>
              <a:gd name="connsiteX40" fmla="*/ 4411366 w 5875631"/>
              <a:gd name="connsiteY40" fmla="*/ 2956210 h 6858000"/>
              <a:gd name="connsiteX41" fmla="*/ 4461193 w 5875631"/>
              <a:gd name="connsiteY41" fmla="*/ 2974514 h 6858000"/>
              <a:gd name="connsiteX42" fmla="*/ 4510003 w 5875631"/>
              <a:gd name="connsiteY42" fmla="*/ 2993835 h 6858000"/>
              <a:gd name="connsiteX43" fmla="*/ 4557797 w 5875631"/>
              <a:gd name="connsiteY43" fmla="*/ 3014173 h 6858000"/>
              <a:gd name="connsiteX44" fmla="*/ 4604573 w 5875631"/>
              <a:gd name="connsiteY44" fmla="*/ 3036545 h 6858000"/>
              <a:gd name="connsiteX45" fmla="*/ 4650333 w 5875631"/>
              <a:gd name="connsiteY45" fmla="*/ 3059933 h 6858000"/>
              <a:gd name="connsiteX46" fmla="*/ 4695075 w 5875631"/>
              <a:gd name="connsiteY46" fmla="*/ 3083322 h 6858000"/>
              <a:gd name="connsiteX47" fmla="*/ 4738801 w 5875631"/>
              <a:gd name="connsiteY47" fmla="*/ 3109761 h 6858000"/>
              <a:gd name="connsiteX48" fmla="*/ 4782527 w 5875631"/>
              <a:gd name="connsiteY48" fmla="*/ 3136201 h 6858000"/>
              <a:gd name="connsiteX49" fmla="*/ 4824219 w 5875631"/>
              <a:gd name="connsiteY49" fmla="*/ 3161623 h 6858000"/>
              <a:gd name="connsiteX50" fmla="*/ 4864894 w 5875631"/>
              <a:gd name="connsiteY50" fmla="*/ 3190096 h 6858000"/>
              <a:gd name="connsiteX51" fmla="*/ 4904552 w 5875631"/>
              <a:gd name="connsiteY51" fmla="*/ 3218569 h 6858000"/>
              <a:gd name="connsiteX52" fmla="*/ 4944211 w 5875631"/>
              <a:gd name="connsiteY52" fmla="*/ 3249076 h 6858000"/>
              <a:gd name="connsiteX53" fmla="*/ 4981835 w 5875631"/>
              <a:gd name="connsiteY53" fmla="*/ 3280600 h 6858000"/>
              <a:gd name="connsiteX54" fmla="*/ 5018443 w 5875631"/>
              <a:gd name="connsiteY54" fmla="*/ 3311107 h 6858000"/>
              <a:gd name="connsiteX55" fmla="*/ 5054034 w 5875631"/>
              <a:gd name="connsiteY55" fmla="*/ 3345681 h 6858000"/>
              <a:gd name="connsiteX56" fmla="*/ 5088608 w 5875631"/>
              <a:gd name="connsiteY56" fmla="*/ 3378222 h 6858000"/>
              <a:gd name="connsiteX57" fmla="*/ 5123181 w 5875631"/>
              <a:gd name="connsiteY57" fmla="*/ 3412797 h 6858000"/>
              <a:gd name="connsiteX58" fmla="*/ 5155722 w 5875631"/>
              <a:gd name="connsiteY58" fmla="*/ 3448388 h 6858000"/>
              <a:gd name="connsiteX59" fmla="*/ 5186228 w 5875631"/>
              <a:gd name="connsiteY59" fmla="*/ 3483979 h 6858000"/>
              <a:gd name="connsiteX60" fmla="*/ 5216734 w 5875631"/>
              <a:gd name="connsiteY60" fmla="*/ 3520588 h 6858000"/>
              <a:gd name="connsiteX61" fmla="*/ 5245207 w 5875631"/>
              <a:gd name="connsiteY61" fmla="*/ 3558213 h 6858000"/>
              <a:gd name="connsiteX62" fmla="*/ 5273680 w 5875631"/>
              <a:gd name="connsiteY62" fmla="*/ 3597872 h 6858000"/>
              <a:gd name="connsiteX63" fmla="*/ 5300118 w 5875631"/>
              <a:gd name="connsiteY63" fmla="*/ 3636514 h 6858000"/>
              <a:gd name="connsiteX64" fmla="*/ 5326557 w 5875631"/>
              <a:gd name="connsiteY64" fmla="*/ 3677190 h 6858000"/>
              <a:gd name="connsiteX65" fmla="*/ 5350962 w 5875631"/>
              <a:gd name="connsiteY65" fmla="*/ 3716849 h 6858000"/>
              <a:gd name="connsiteX66" fmla="*/ 5374351 w 5875631"/>
              <a:gd name="connsiteY66" fmla="*/ 3758542 h 6858000"/>
              <a:gd name="connsiteX67" fmla="*/ 5396722 w 5875631"/>
              <a:gd name="connsiteY67" fmla="*/ 3802268 h 6858000"/>
              <a:gd name="connsiteX68" fmla="*/ 5418076 w 5875631"/>
              <a:gd name="connsiteY68" fmla="*/ 3844978 h 6858000"/>
              <a:gd name="connsiteX69" fmla="*/ 5437397 w 5875631"/>
              <a:gd name="connsiteY69" fmla="*/ 3888705 h 6858000"/>
              <a:gd name="connsiteX70" fmla="*/ 5455701 w 5875631"/>
              <a:gd name="connsiteY70" fmla="*/ 3933448 h 6858000"/>
              <a:gd name="connsiteX71" fmla="*/ 5471971 w 5875631"/>
              <a:gd name="connsiteY71" fmla="*/ 3977175 h 6858000"/>
              <a:gd name="connsiteX72" fmla="*/ 5488241 w 5875631"/>
              <a:gd name="connsiteY72" fmla="*/ 4023952 h 6858000"/>
              <a:gd name="connsiteX73" fmla="*/ 5502477 w 5875631"/>
              <a:gd name="connsiteY73" fmla="*/ 4069712 h 6858000"/>
              <a:gd name="connsiteX74" fmla="*/ 5515697 w 5875631"/>
              <a:gd name="connsiteY74" fmla="*/ 4116490 h 6858000"/>
              <a:gd name="connsiteX75" fmla="*/ 5526882 w 5875631"/>
              <a:gd name="connsiteY75" fmla="*/ 4165301 h 6858000"/>
              <a:gd name="connsiteX76" fmla="*/ 5539085 w 5875631"/>
              <a:gd name="connsiteY76" fmla="*/ 4213095 h 6858000"/>
              <a:gd name="connsiteX77" fmla="*/ 5548237 w 5875631"/>
              <a:gd name="connsiteY77" fmla="*/ 4262923 h 6858000"/>
              <a:gd name="connsiteX78" fmla="*/ 5556372 w 5875631"/>
              <a:gd name="connsiteY78" fmla="*/ 4310717 h 6858000"/>
              <a:gd name="connsiteX79" fmla="*/ 5562473 w 5875631"/>
              <a:gd name="connsiteY79" fmla="*/ 4361562 h 6858000"/>
              <a:gd name="connsiteX80" fmla="*/ 5567558 w 5875631"/>
              <a:gd name="connsiteY80" fmla="*/ 4412407 h 6858000"/>
              <a:gd name="connsiteX81" fmla="*/ 5570608 w 5875631"/>
              <a:gd name="connsiteY81" fmla="*/ 4463252 h 6858000"/>
              <a:gd name="connsiteX82" fmla="*/ 5572642 w 5875631"/>
              <a:gd name="connsiteY82" fmla="*/ 4514096 h 6858000"/>
              <a:gd name="connsiteX83" fmla="*/ 5574676 w 5875631"/>
              <a:gd name="connsiteY83" fmla="*/ 4565958 h 6858000"/>
              <a:gd name="connsiteX84" fmla="*/ 5574676 w 5875631"/>
              <a:gd name="connsiteY84" fmla="*/ 4618837 h 6858000"/>
              <a:gd name="connsiteX85" fmla="*/ 5571625 w 5875631"/>
              <a:gd name="connsiteY85" fmla="*/ 4670699 h 6858000"/>
              <a:gd name="connsiteX86" fmla="*/ 5567558 w 5875631"/>
              <a:gd name="connsiteY86" fmla="*/ 4724594 h 6858000"/>
              <a:gd name="connsiteX87" fmla="*/ 5563490 w 5875631"/>
              <a:gd name="connsiteY87" fmla="*/ 4779507 h 6858000"/>
              <a:gd name="connsiteX88" fmla="*/ 5557389 w 5875631"/>
              <a:gd name="connsiteY88" fmla="*/ 4832385 h 6858000"/>
              <a:gd name="connsiteX89" fmla="*/ 5549254 w 5875631"/>
              <a:gd name="connsiteY89" fmla="*/ 4887298 h 6858000"/>
              <a:gd name="connsiteX90" fmla="*/ 5490275 w 5875631"/>
              <a:gd name="connsiteY90" fmla="*/ 5264567 h 6858000"/>
              <a:gd name="connsiteX91" fmla="*/ 5400789 w 5875631"/>
              <a:gd name="connsiteY91" fmla="*/ 5837080 h 6858000"/>
              <a:gd name="connsiteX92" fmla="*/ 5310287 w 5875631"/>
              <a:gd name="connsiteY92" fmla="*/ 6409593 h 6858000"/>
              <a:gd name="connsiteX93" fmla="*/ 5305203 w 5875631"/>
              <a:gd name="connsiteY93" fmla="*/ 6447218 h 6858000"/>
              <a:gd name="connsiteX94" fmla="*/ 5300118 w 5875631"/>
              <a:gd name="connsiteY94" fmla="*/ 6484843 h 6858000"/>
              <a:gd name="connsiteX95" fmla="*/ 5294017 w 5875631"/>
              <a:gd name="connsiteY95" fmla="*/ 6557043 h 6858000"/>
              <a:gd name="connsiteX96" fmla="*/ 5290966 w 5875631"/>
              <a:gd name="connsiteY96" fmla="*/ 6592635 h 6858000"/>
              <a:gd name="connsiteX97" fmla="*/ 5289950 w 5875631"/>
              <a:gd name="connsiteY97" fmla="*/ 6627209 h 6858000"/>
              <a:gd name="connsiteX98" fmla="*/ 5288933 w 5875631"/>
              <a:gd name="connsiteY98" fmla="*/ 6660767 h 6858000"/>
              <a:gd name="connsiteX99" fmla="*/ 5286899 w 5875631"/>
              <a:gd name="connsiteY99" fmla="*/ 6694324 h 6858000"/>
              <a:gd name="connsiteX100" fmla="*/ 5286899 w 5875631"/>
              <a:gd name="connsiteY100" fmla="*/ 6726865 h 6858000"/>
              <a:gd name="connsiteX101" fmla="*/ 5286899 w 5875631"/>
              <a:gd name="connsiteY101" fmla="*/ 6759406 h 6858000"/>
              <a:gd name="connsiteX102" fmla="*/ 5288933 w 5875631"/>
              <a:gd name="connsiteY102" fmla="*/ 6822453 h 6858000"/>
              <a:gd name="connsiteX103" fmla="*/ 5289950 w 5875631"/>
              <a:gd name="connsiteY103" fmla="*/ 6851943 h 6858000"/>
              <a:gd name="connsiteX104" fmla="*/ 5290353 w 5875631"/>
              <a:gd name="connsiteY104" fmla="*/ 6858000 h 6858000"/>
              <a:gd name="connsiteX105" fmla="*/ 3861219 w 5875631"/>
              <a:gd name="connsiteY105" fmla="*/ 6858000 h 6858000"/>
              <a:gd name="connsiteX106" fmla="*/ 3849032 w 5875631"/>
              <a:gd name="connsiteY106" fmla="*/ 6824487 h 6858000"/>
              <a:gd name="connsiteX107" fmla="*/ 3838863 w 5875631"/>
              <a:gd name="connsiteY107" fmla="*/ 6790929 h 6858000"/>
              <a:gd name="connsiteX108" fmla="*/ 3828695 w 5875631"/>
              <a:gd name="connsiteY108" fmla="*/ 6757372 h 6858000"/>
              <a:gd name="connsiteX109" fmla="*/ 3819543 w 5875631"/>
              <a:gd name="connsiteY109" fmla="*/ 6721780 h 6858000"/>
              <a:gd name="connsiteX110" fmla="*/ 3811408 w 5875631"/>
              <a:gd name="connsiteY110" fmla="*/ 6685172 h 6858000"/>
              <a:gd name="connsiteX111" fmla="*/ 3805306 w 5875631"/>
              <a:gd name="connsiteY111" fmla="*/ 6650598 h 6858000"/>
              <a:gd name="connsiteX112" fmla="*/ 3798188 w 5875631"/>
              <a:gd name="connsiteY112" fmla="*/ 6612972 h 6858000"/>
              <a:gd name="connsiteX113" fmla="*/ 3793104 w 5875631"/>
              <a:gd name="connsiteY113" fmla="*/ 6575347 h 6858000"/>
              <a:gd name="connsiteX114" fmla="*/ 3788019 w 5875631"/>
              <a:gd name="connsiteY114" fmla="*/ 6536705 h 6858000"/>
              <a:gd name="connsiteX115" fmla="*/ 3783952 w 5875631"/>
              <a:gd name="connsiteY115" fmla="*/ 6498063 h 6858000"/>
              <a:gd name="connsiteX116" fmla="*/ 3781918 w 5875631"/>
              <a:gd name="connsiteY116" fmla="*/ 6459421 h 6858000"/>
              <a:gd name="connsiteX117" fmla="*/ 3779884 w 5875631"/>
              <a:gd name="connsiteY117" fmla="*/ 6418745 h 6858000"/>
              <a:gd name="connsiteX118" fmla="*/ 3778868 w 5875631"/>
              <a:gd name="connsiteY118" fmla="*/ 6378069 h 6858000"/>
              <a:gd name="connsiteX119" fmla="*/ 3778868 w 5875631"/>
              <a:gd name="connsiteY119" fmla="*/ 6336376 h 6858000"/>
              <a:gd name="connsiteX120" fmla="*/ 3779884 w 5875631"/>
              <a:gd name="connsiteY120" fmla="*/ 6294684 h 6858000"/>
              <a:gd name="connsiteX121" fmla="*/ 3782935 w 5875631"/>
              <a:gd name="connsiteY121" fmla="*/ 6251974 h 6858000"/>
              <a:gd name="connsiteX122" fmla="*/ 3785986 w 5875631"/>
              <a:gd name="connsiteY122" fmla="*/ 6209264 h 6858000"/>
              <a:gd name="connsiteX123" fmla="*/ 3789036 w 5875631"/>
              <a:gd name="connsiteY123" fmla="*/ 6164521 h 6858000"/>
              <a:gd name="connsiteX124" fmla="*/ 3795138 w 5875631"/>
              <a:gd name="connsiteY124" fmla="*/ 6120794 h 6858000"/>
              <a:gd name="connsiteX125" fmla="*/ 3800222 w 5875631"/>
              <a:gd name="connsiteY125" fmla="*/ 6076051 h 6858000"/>
              <a:gd name="connsiteX126" fmla="*/ 3806323 w 5875631"/>
              <a:gd name="connsiteY126" fmla="*/ 6031307 h 6858000"/>
              <a:gd name="connsiteX127" fmla="*/ 3916146 w 5875631"/>
              <a:gd name="connsiteY127" fmla="*/ 5328631 h 6858000"/>
              <a:gd name="connsiteX128" fmla="*/ 4026986 w 5875631"/>
              <a:gd name="connsiteY128" fmla="*/ 4625955 h 6858000"/>
              <a:gd name="connsiteX129" fmla="*/ 4035121 w 5875631"/>
              <a:gd name="connsiteY129" fmla="*/ 4577144 h 6858000"/>
              <a:gd name="connsiteX130" fmla="*/ 4040205 w 5875631"/>
              <a:gd name="connsiteY130" fmla="*/ 4530367 h 6858000"/>
              <a:gd name="connsiteX131" fmla="*/ 4044273 w 5875631"/>
              <a:gd name="connsiteY131" fmla="*/ 4484606 h 6858000"/>
              <a:gd name="connsiteX132" fmla="*/ 4046307 w 5875631"/>
              <a:gd name="connsiteY132" fmla="*/ 4440880 h 6858000"/>
              <a:gd name="connsiteX133" fmla="*/ 4047324 w 5875631"/>
              <a:gd name="connsiteY133" fmla="*/ 4398170 h 6858000"/>
              <a:gd name="connsiteX134" fmla="*/ 4047324 w 5875631"/>
              <a:gd name="connsiteY134" fmla="*/ 4355460 h 6858000"/>
              <a:gd name="connsiteX135" fmla="*/ 4046307 w 5875631"/>
              <a:gd name="connsiteY135" fmla="*/ 4313768 h 6858000"/>
              <a:gd name="connsiteX136" fmla="*/ 4045290 w 5875631"/>
              <a:gd name="connsiteY136" fmla="*/ 4273092 h 6858000"/>
              <a:gd name="connsiteX137" fmla="*/ 4041222 w 5875631"/>
              <a:gd name="connsiteY137" fmla="*/ 4234450 h 6858000"/>
              <a:gd name="connsiteX138" fmla="*/ 4036138 w 5875631"/>
              <a:gd name="connsiteY138" fmla="*/ 4194791 h 6858000"/>
              <a:gd name="connsiteX139" fmla="*/ 4029020 w 5875631"/>
              <a:gd name="connsiteY139" fmla="*/ 4158182 h 6858000"/>
              <a:gd name="connsiteX140" fmla="*/ 4022918 w 5875631"/>
              <a:gd name="connsiteY140" fmla="*/ 4121574 h 6858000"/>
              <a:gd name="connsiteX141" fmla="*/ 4014783 w 5875631"/>
              <a:gd name="connsiteY141" fmla="*/ 4087000 h 6858000"/>
              <a:gd name="connsiteX142" fmla="*/ 4004615 w 5875631"/>
              <a:gd name="connsiteY142" fmla="*/ 4053442 h 6858000"/>
              <a:gd name="connsiteX143" fmla="*/ 3994446 w 5875631"/>
              <a:gd name="connsiteY143" fmla="*/ 4018867 h 6858000"/>
              <a:gd name="connsiteX144" fmla="*/ 3982243 w 5875631"/>
              <a:gd name="connsiteY144" fmla="*/ 3986327 h 6858000"/>
              <a:gd name="connsiteX145" fmla="*/ 3971058 w 5875631"/>
              <a:gd name="connsiteY145" fmla="*/ 3955820 h 6858000"/>
              <a:gd name="connsiteX146" fmla="*/ 3956821 w 5875631"/>
              <a:gd name="connsiteY146" fmla="*/ 3925313 h 6858000"/>
              <a:gd name="connsiteX147" fmla="*/ 3942585 w 5875631"/>
              <a:gd name="connsiteY147" fmla="*/ 3896840 h 6858000"/>
              <a:gd name="connsiteX148" fmla="*/ 3926315 w 5875631"/>
              <a:gd name="connsiteY148" fmla="*/ 3868367 h 6858000"/>
              <a:gd name="connsiteX149" fmla="*/ 3909028 w 5875631"/>
              <a:gd name="connsiteY149" fmla="*/ 3840910 h 6858000"/>
              <a:gd name="connsiteX150" fmla="*/ 3892758 w 5875631"/>
              <a:gd name="connsiteY150" fmla="*/ 3814471 h 6858000"/>
              <a:gd name="connsiteX151" fmla="*/ 3873437 w 5875631"/>
              <a:gd name="connsiteY151" fmla="*/ 3790065 h 6858000"/>
              <a:gd name="connsiteX152" fmla="*/ 3855133 w 5875631"/>
              <a:gd name="connsiteY152" fmla="*/ 3765660 h 6858000"/>
              <a:gd name="connsiteX153" fmla="*/ 3833779 w 5875631"/>
              <a:gd name="connsiteY153" fmla="*/ 3743288 h 6858000"/>
              <a:gd name="connsiteX154" fmla="*/ 3813441 w 5875631"/>
              <a:gd name="connsiteY154" fmla="*/ 3720916 h 6858000"/>
              <a:gd name="connsiteX155" fmla="*/ 3791070 w 5875631"/>
              <a:gd name="connsiteY155" fmla="*/ 3699562 h 6858000"/>
              <a:gd name="connsiteX156" fmla="*/ 3768699 w 5875631"/>
              <a:gd name="connsiteY156" fmla="*/ 3679224 h 6858000"/>
              <a:gd name="connsiteX157" fmla="*/ 3745310 w 5875631"/>
              <a:gd name="connsiteY157" fmla="*/ 3659903 h 6858000"/>
              <a:gd name="connsiteX158" fmla="*/ 3719889 w 5875631"/>
              <a:gd name="connsiteY158" fmla="*/ 3641598 h 6858000"/>
              <a:gd name="connsiteX159" fmla="*/ 3695483 w 5875631"/>
              <a:gd name="connsiteY159" fmla="*/ 3625328 h 6858000"/>
              <a:gd name="connsiteX160" fmla="*/ 3669045 w 5875631"/>
              <a:gd name="connsiteY160" fmla="*/ 3608041 h 6858000"/>
              <a:gd name="connsiteX161" fmla="*/ 3643623 w 5875631"/>
              <a:gd name="connsiteY161" fmla="*/ 3593804 h 6858000"/>
              <a:gd name="connsiteX162" fmla="*/ 3616167 w 5875631"/>
              <a:gd name="connsiteY162" fmla="*/ 3579568 h 6858000"/>
              <a:gd name="connsiteX163" fmla="*/ 3588711 w 5875631"/>
              <a:gd name="connsiteY163" fmla="*/ 3565331 h 6858000"/>
              <a:gd name="connsiteX164" fmla="*/ 3560238 w 5875631"/>
              <a:gd name="connsiteY164" fmla="*/ 3553128 h 6858000"/>
              <a:gd name="connsiteX165" fmla="*/ 3530749 w 5875631"/>
              <a:gd name="connsiteY165" fmla="*/ 3541943 h 6858000"/>
              <a:gd name="connsiteX166" fmla="*/ 3502277 w 5875631"/>
              <a:gd name="connsiteY166" fmla="*/ 3531774 h 6858000"/>
              <a:gd name="connsiteX167" fmla="*/ 3472787 w 5875631"/>
              <a:gd name="connsiteY167" fmla="*/ 3522621 h 6858000"/>
              <a:gd name="connsiteX168" fmla="*/ 3441264 w 5875631"/>
              <a:gd name="connsiteY168" fmla="*/ 3513469 h 6858000"/>
              <a:gd name="connsiteX169" fmla="*/ 3409741 w 5875631"/>
              <a:gd name="connsiteY169" fmla="*/ 3505334 h 6858000"/>
              <a:gd name="connsiteX170" fmla="*/ 3378217 w 5875631"/>
              <a:gd name="connsiteY170" fmla="*/ 3499233 h 6858000"/>
              <a:gd name="connsiteX171" fmla="*/ 3347711 w 5875631"/>
              <a:gd name="connsiteY171" fmla="*/ 3492115 h 6858000"/>
              <a:gd name="connsiteX172" fmla="*/ 3314154 w 5875631"/>
              <a:gd name="connsiteY172" fmla="*/ 3488047 h 6858000"/>
              <a:gd name="connsiteX173" fmla="*/ 3280597 w 5875631"/>
              <a:gd name="connsiteY173" fmla="*/ 3483979 h 6858000"/>
              <a:gd name="connsiteX174" fmla="*/ 3248057 w 5875631"/>
              <a:gd name="connsiteY174" fmla="*/ 3480929 h 6858000"/>
              <a:gd name="connsiteX175" fmla="*/ 3214500 w 5875631"/>
              <a:gd name="connsiteY175" fmla="*/ 3478895 h 6858000"/>
              <a:gd name="connsiteX176" fmla="*/ 3179926 w 5875631"/>
              <a:gd name="connsiteY176" fmla="*/ 3477878 h 6858000"/>
              <a:gd name="connsiteX177" fmla="*/ 3146369 w 5875631"/>
              <a:gd name="connsiteY177" fmla="*/ 3477878 h 6858000"/>
              <a:gd name="connsiteX178" fmla="*/ 3110778 w 5875631"/>
              <a:gd name="connsiteY178" fmla="*/ 3477878 h 6858000"/>
              <a:gd name="connsiteX179" fmla="*/ 3077221 w 5875631"/>
              <a:gd name="connsiteY179" fmla="*/ 3480929 h 6858000"/>
              <a:gd name="connsiteX180" fmla="*/ 3041630 w 5875631"/>
              <a:gd name="connsiteY180" fmla="*/ 3481946 h 6858000"/>
              <a:gd name="connsiteX181" fmla="*/ 3007057 w 5875631"/>
              <a:gd name="connsiteY181" fmla="*/ 3486013 h 6858000"/>
              <a:gd name="connsiteX182" fmla="*/ 2970449 w 5875631"/>
              <a:gd name="connsiteY182" fmla="*/ 3490081 h 6858000"/>
              <a:gd name="connsiteX183" fmla="*/ 2934858 w 5875631"/>
              <a:gd name="connsiteY183" fmla="*/ 3496182 h 6858000"/>
              <a:gd name="connsiteX184" fmla="*/ 2898250 w 5875631"/>
              <a:gd name="connsiteY184" fmla="*/ 3501267 h 6858000"/>
              <a:gd name="connsiteX185" fmla="*/ 2863676 w 5875631"/>
              <a:gd name="connsiteY185" fmla="*/ 3509402 h 6858000"/>
              <a:gd name="connsiteX186" fmla="*/ 2827069 w 5875631"/>
              <a:gd name="connsiteY186" fmla="*/ 3516520 h 6858000"/>
              <a:gd name="connsiteX187" fmla="*/ 2790461 w 5875631"/>
              <a:gd name="connsiteY187" fmla="*/ 3525672 h 6858000"/>
              <a:gd name="connsiteX188" fmla="*/ 2753853 w 5875631"/>
              <a:gd name="connsiteY188" fmla="*/ 3534824 h 6858000"/>
              <a:gd name="connsiteX189" fmla="*/ 2717246 w 5875631"/>
              <a:gd name="connsiteY189" fmla="*/ 3546010 h 6858000"/>
              <a:gd name="connsiteX190" fmla="*/ 2680638 w 5875631"/>
              <a:gd name="connsiteY190" fmla="*/ 3557196 h 6858000"/>
              <a:gd name="connsiteX191" fmla="*/ 2644031 w 5875631"/>
              <a:gd name="connsiteY191" fmla="*/ 3570416 h 6858000"/>
              <a:gd name="connsiteX192" fmla="*/ 2607423 w 5875631"/>
              <a:gd name="connsiteY192" fmla="*/ 3583635 h 6858000"/>
              <a:gd name="connsiteX193" fmla="*/ 2571832 w 5875631"/>
              <a:gd name="connsiteY193" fmla="*/ 3597872 h 6858000"/>
              <a:gd name="connsiteX194" fmla="*/ 2535224 w 5875631"/>
              <a:gd name="connsiteY194" fmla="*/ 3612108 h 6858000"/>
              <a:gd name="connsiteX195" fmla="*/ 2500651 w 5875631"/>
              <a:gd name="connsiteY195" fmla="*/ 3626345 h 6858000"/>
              <a:gd name="connsiteX196" fmla="*/ 2467094 w 5875631"/>
              <a:gd name="connsiteY196" fmla="*/ 3641598 h 6858000"/>
              <a:gd name="connsiteX197" fmla="*/ 2432520 w 5875631"/>
              <a:gd name="connsiteY197" fmla="*/ 3658886 h 6858000"/>
              <a:gd name="connsiteX198" fmla="*/ 2398963 w 5875631"/>
              <a:gd name="connsiteY198" fmla="*/ 3674139 h 6858000"/>
              <a:gd name="connsiteX199" fmla="*/ 2366423 w 5875631"/>
              <a:gd name="connsiteY199" fmla="*/ 3692443 h 6858000"/>
              <a:gd name="connsiteX200" fmla="*/ 2333882 w 5875631"/>
              <a:gd name="connsiteY200" fmla="*/ 3709731 h 6858000"/>
              <a:gd name="connsiteX201" fmla="*/ 2302359 w 5875631"/>
              <a:gd name="connsiteY201" fmla="*/ 3728035 h 6858000"/>
              <a:gd name="connsiteX202" fmla="*/ 2269819 w 5875631"/>
              <a:gd name="connsiteY202" fmla="*/ 3747356 h 6858000"/>
              <a:gd name="connsiteX203" fmla="*/ 2239313 w 5875631"/>
              <a:gd name="connsiteY203" fmla="*/ 3765660 h 6858000"/>
              <a:gd name="connsiteX204" fmla="*/ 2209823 w 5875631"/>
              <a:gd name="connsiteY204" fmla="*/ 3785998 h 6858000"/>
              <a:gd name="connsiteX205" fmla="*/ 2179317 w 5875631"/>
              <a:gd name="connsiteY205" fmla="*/ 3806336 h 6858000"/>
              <a:gd name="connsiteX206" fmla="*/ 2149828 w 5875631"/>
              <a:gd name="connsiteY206" fmla="*/ 3826674 h 6858000"/>
              <a:gd name="connsiteX207" fmla="*/ 2121355 w 5875631"/>
              <a:gd name="connsiteY207" fmla="*/ 3849046 h 6858000"/>
              <a:gd name="connsiteX208" fmla="*/ 2093899 w 5875631"/>
              <a:gd name="connsiteY208" fmla="*/ 3869383 h 6858000"/>
              <a:gd name="connsiteX209" fmla="*/ 2064409 w 5875631"/>
              <a:gd name="connsiteY209" fmla="*/ 3891755 h 6858000"/>
              <a:gd name="connsiteX210" fmla="*/ 2038988 w 5875631"/>
              <a:gd name="connsiteY210" fmla="*/ 3915144 h 6858000"/>
              <a:gd name="connsiteX211" fmla="*/ 2011532 w 5875631"/>
              <a:gd name="connsiteY211" fmla="*/ 3938532 h 6858000"/>
              <a:gd name="connsiteX212" fmla="*/ 1985093 w 5875631"/>
              <a:gd name="connsiteY212" fmla="*/ 3961921 h 6858000"/>
              <a:gd name="connsiteX213" fmla="*/ 1958654 w 5875631"/>
              <a:gd name="connsiteY213" fmla="*/ 3986327 h 6858000"/>
              <a:gd name="connsiteX214" fmla="*/ 1934249 w 5875631"/>
              <a:gd name="connsiteY214" fmla="*/ 4011749 h 6858000"/>
              <a:gd name="connsiteX215" fmla="*/ 1909844 w 5875631"/>
              <a:gd name="connsiteY215" fmla="*/ 4037172 h 6858000"/>
              <a:gd name="connsiteX216" fmla="*/ 1884422 w 5875631"/>
              <a:gd name="connsiteY216" fmla="*/ 4062594 h 6858000"/>
              <a:gd name="connsiteX217" fmla="*/ 1861034 w 5875631"/>
              <a:gd name="connsiteY217" fmla="*/ 4089033 h 6858000"/>
              <a:gd name="connsiteX218" fmla="*/ 1837645 w 5875631"/>
              <a:gd name="connsiteY218" fmla="*/ 4115473 h 6858000"/>
              <a:gd name="connsiteX219" fmla="*/ 1815274 w 5875631"/>
              <a:gd name="connsiteY219" fmla="*/ 4142929 h 6858000"/>
              <a:gd name="connsiteX220" fmla="*/ 1792903 w 5875631"/>
              <a:gd name="connsiteY220" fmla="*/ 4171402 h 6858000"/>
              <a:gd name="connsiteX221" fmla="*/ 1771548 w 5875631"/>
              <a:gd name="connsiteY221" fmla="*/ 4198858 h 6858000"/>
              <a:gd name="connsiteX222" fmla="*/ 1750194 w 5875631"/>
              <a:gd name="connsiteY222" fmla="*/ 4228348 h 6858000"/>
              <a:gd name="connsiteX223" fmla="*/ 1729856 w 5875631"/>
              <a:gd name="connsiteY223" fmla="*/ 4257838 h 6858000"/>
              <a:gd name="connsiteX224" fmla="*/ 1708502 w 5875631"/>
              <a:gd name="connsiteY224" fmla="*/ 4287328 h 6858000"/>
              <a:gd name="connsiteX225" fmla="*/ 1689181 w 5875631"/>
              <a:gd name="connsiteY225" fmla="*/ 4316818 h 6858000"/>
              <a:gd name="connsiteX226" fmla="*/ 1669860 w 5875631"/>
              <a:gd name="connsiteY226" fmla="*/ 4348342 h 6858000"/>
              <a:gd name="connsiteX227" fmla="*/ 1649523 w 5875631"/>
              <a:gd name="connsiteY227" fmla="*/ 4379866 h 6858000"/>
              <a:gd name="connsiteX228" fmla="*/ 1631219 w 5875631"/>
              <a:gd name="connsiteY228" fmla="*/ 4411390 h 6858000"/>
              <a:gd name="connsiteX229" fmla="*/ 1612915 w 5875631"/>
              <a:gd name="connsiteY229" fmla="*/ 4443930 h 6858000"/>
              <a:gd name="connsiteX230" fmla="*/ 1594611 w 5875631"/>
              <a:gd name="connsiteY230" fmla="*/ 4476471 h 6858000"/>
              <a:gd name="connsiteX231" fmla="*/ 1578341 w 5875631"/>
              <a:gd name="connsiteY231" fmla="*/ 4509012 h 6858000"/>
              <a:gd name="connsiteX232" fmla="*/ 1561054 w 5875631"/>
              <a:gd name="connsiteY232" fmla="*/ 4542570 h 6858000"/>
              <a:gd name="connsiteX233" fmla="*/ 1545801 w 5875631"/>
              <a:gd name="connsiteY233" fmla="*/ 4576127 h 6858000"/>
              <a:gd name="connsiteX234" fmla="*/ 1529531 w 5875631"/>
              <a:gd name="connsiteY234" fmla="*/ 4609685 h 6858000"/>
              <a:gd name="connsiteX235" fmla="*/ 1499025 w 5875631"/>
              <a:gd name="connsiteY235" fmla="*/ 4679851 h 6858000"/>
              <a:gd name="connsiteX236" fmla="*/ 1483772 w 5875631"/>
              <a:gd name="connsiteY236" fmla="*/ 4715442 h 6858000"/>
              <a:gd name="connsiteX237" fmla="*/ 1469535 w 5875631"/>
              <a:gd name="connsiteY237" fmla="*/ 4752050 h 6858000"/>
              <a:gd name="connsiteX238" fmla="*/ 1455299 w 5875631"/>
              <a:gd name="connsiteY238" fmla="*/ 4788659 h 6858000"/>
              <a:gd name="connsiteX239" fmla="*/ 1442080 w 5875631"/>
              <a:gd name="connsiteY239" fmla="*/ 4826284 h 6858000"/>
              <a:gd name="connsiteX240" fmla="*/ 1429877 w 5875631"/>
              <a:gd name="connsiteY240" fmla="*/ 4863909 h 6858000"/>
              <a:gd name="connsiteX241" fmla="*/ 1416658 w 5875631"/>
              <a:gd name="connsiteY241" fmla="*/ 4901534 h 6858000"/>
              <a:gd name="connsiteX242" fmla="*/ 1404455 w 5875631"/>
              <a:gd name="connsiteY242" fmla="*/ 4939159 h 6858000"/>
              <a:gd name="connsiteX243" fmla="*/ 1393269 w 5875631"/>
              <a:gd name="connsiteY243" fmla="*/ 4977802 h 6858000"/>
              <a:gd name="connsiteX244" fmla="*/ 1381067 w 5875631"/>
              <a:gd name="connsiteY244" fmla="*/ 5017461 h 6858000"/>
              <a:gd name="connsiteX245" fmla="*/ 1370898 w 5875631"/>
              <a:gd name="connsiteY245" fmla="*/ 5058136 h 6858000"/>
              <a:gd name="connsiteX246" fmla="*/ 1349544 w 5875631"/>
              <a:gd name="connsiteY246" fmla="*/ 5138471 h 6858000"/>
              <a:gd name="connsiteX247" fmla="*/ 1330223 w 5875631"/>
              <a:gd name="connsiteY247" fmla="*/ 5219823 h 6858000"/>
              <a:gd name="connsiteX248" fmla="*/ 1322088 w 5875631"/>
              <a:gd name="connsiteY248" fmla="*/ 5261516 h 6858000"/>
              <a:gd name="connsiteX249" fmla="*/ 1312936 w 5875631"/>
              <a:gd name="connsiteY249" fmla="*/ 5305242 h 6858000"/>
              <a:gd name="connsiteX250" fmla="*/ 1305818 w 5875631"/>
              <a:gd name="connsiteY250" fmla="*/ 5347952 h 6858000"/>
              <a:gd name="connsiteX251" fmla="*/ 1297683 w 5875631"/>
              <a:gd name="connsiteY251" fmla="*/ 5390662 h 6858000"/>
              <a:gd name="connsiteX252" fmla="*/ 1289548 w 5875631"/>
              <a:gd name="connsiteY252" fmla="*/ 5433372 h 6858000"/>
              <a:gd name="connsiteX253" fmla="*/ 1282430 w 5875631"/>
              <a:gd name="connsiteY253" fmla="*/ 5478115 h 6858000"/>
              <a:gd name="connsiteX254" fmla="*/ 1265143 w 5875631"/>
              <a:gd name="connsiteY254" fmla="*/ 5577771 h 6858000"/>
              <a:gd name="connsiteX255" fmla="*/ 1104476 w 5875631"/>
              <a:gd name="connsiteY255" fmla="*/ 6591618 h 6858000"/>
              <a:gd name="connsiteX256" fmla="*/ 1062796 w 5875631"/>
              <a:gd name="connsiteY256" fmla="*/ 6858000 h 6858000"/>
              <a:gd name="connsiteX257" fmla="*/ 0 w 5875631"/>
              <a:gd name="connsiteY257" fmla="*/ 6858000 h 6858000"/>
              <a:gd name="connsiteX258" fmla="*/ 0 w 5875631"/>
              <a:gd name="connsiteY258" fmla="*/ 3651393 h 6858000"/>
              <a:gd name="connsiteX259" fmla="*/ 68276 w 5875631"/>
              <a:gd name="connsiteY259" fmla="*/ 3212468 h 6858000"/>
              <a:gd name="connsiteX260" fmla="*/ 154711 w 5875631"/>
              <a:gd name="connsiteY260" fmla="*/ 2663343 h 6858000"/>
              <a:gd name="connsiteX261" fmla="*/ 241146 w 5875631"/>
              <a:gd name="connsiteY261" fmla="*/ 2114219 h 6858000"/>
              <a:gd name="connsiteX262" fmla="*/ 326563 w 5875631"/>
              <a:gd name="connsiteY262" fmla="*/ 1565094 h 6858000"/>
              <a:gd name="connsiteX263" fmla="*/ 412998 w 5875631"/>
              <a:gd name="connsiteY263" fmla="*/ 1015969 h 6858000"/>
              <a:gd name="connsiteX264" fmla="*/ 499433 w 5875631"/>
              <a:gd name="connsiteY264" fmla="*/ 46684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5875631" h="6858000">
                <a:moveTo>
                  <a:pt x="572052" y="0"/>
                </a:moveTo>
                <a:lnTo>
                  <a:pt x="2140127" y="0"/>
                </a:lnTo>
                <a:lnTo>
                  <a:pt x="2063393" y="487183"/>
                </a:lnTo>
                <a:lnTo>
                  <a:pt x="1975941" y="1043426"/>
                </a:lnTo>
                <a:lnTo>
                  <a:pt x="1888489" y="1598652"/>
                </a:lnTo>
                <a:lnTo>
                  <a:pt x="1801038" y="2154894"/>
                </a:lnTo>
                <a:lnTo>
                  <a:pt x="1713586" y="2710121"/>
                </a:lnTo>
                <a:lnTo>
                  <a:pt x="1628168" y="3265346"/>
                </a:lnTo>
                <a:lnTo>
                  <a:pt x="2138642" y="2710121"/>
                </a:lnTo>
                <a:lnTo>
                  <a:pt x="2650132" y="2154894"/>
                </a:lnTo>
                <a:lnTo>
                  <a:pt x="3161622" y="1598652"/>
                </a:lnTo>
                <a:lnTo>
                  <a:pt x="3675146" y="1043426"/>
                </a:lnTo>
                <a:lnTo>
                  <a:pt x="4185619" y="487183"/>
                </a:lnTo>
                <a:lnTo>
                  <a:pt x="4634426" y="0"/>
                </a:lnTo>
                <a:lnTo>
                  <a:pt x="5875631" y="0"/>
                </a:lnTo>
                <a:lnTo>
                  <a:pt x="5100810" y="826826"/>
                </a:lnTo>
                <a:lnTo>
                  <a:pt x="4161214" y="1830504"/>
                </a:lnTo>
                <a:lnTo>
                  <a:pt x="3221618" y="2835199"/>
                </a:lnTo>
                <a:lnTo>
                  <a:pt x="3265344" y="2831131"/>
                </a:lnTo>
                <a:lnTo>
                  <a:pt x="3307036" y="2827064"/>
                </a:lnTo>
                <a:lnTo>
                  <a:pt x="3349745" y="2822996"/>
                </a:lnTo>
                <a:lnTo>
                  <a:pt x="3392453" y="2820962"/>
                </a:lnTo>
                <a:lnTo>
                  <a:pt x="3437196" y="2817912"/>
                </a:lnTo>
                <a:lnTo>
                  <a:pt x="3481939" y="2816895"/>
                </a:lnTo>
                <a:lnTo>
                  <a:pt x="3527699" y="2815878"/>
                </a:lnTo>
                <a:lnTo>
                  <a:pt x="3571424" y="2813844"/>
                </a:lnTo>
                <a:lnTo>
                  <a:pt x="3632437" y="2815878"/>
                </a:lnTo>
                <a:lnTo>
                  <a:pt x="3694467" y="2816895"/>
                </a:lnTo>
                <a:lnTo>
                  <a:pt x="3754462" y="2820962"/>
                </a:lnTo>
                <a:lnTo>
                  <a:pt x="3813441" y="2825030"/>
                </a:lnTo>
                <a:lnTo>
                  <a:pt x="3871403" y="2831131"/>
                </a:lnTo>
                <a:lnTo>
                  <a:pt x="3929366" y="2837233"/>
                </a:lnTo>
                <a:lnTo>
                  <a:pt x="3986311" y="2846385"/>
                </a:lnTo>
                <a:lnTo>
                  <a:pt x="4042239" y="2855537"/>
                </a:lnTo>
                <a:lnTo>
                  <a:pt x="4097151" y="2866723"/>
                </a:lnTo>
                <a:lnTo>
                  <a:pt x="4152062" y="2877909"/>
                </a:lnTo>
                <a:lnTo>
                  <a:pt x="4205957" y="2892145"/>
                </a:lnTo>
                <a:lnTo>
                  <a:pt x="4258834" y="2905365"/>
                </a:lnTo>
                <a:lnTo>
                  <a:pt x="4309678" y="2920618"/>
                </a:lnTo>
                <a:lnTo>
                  <a:pt x="4362556" y="2937906"/>
                </a:lnTo>
                <a:lnTo>
                  <a:pt x="4411366" y="2956210"/>
                </a:lnTo>
                <a:lnTo>
                  <a:pt x="4461193" y="2974514"/>
                </a:lnTo>
                <a:lnTo>
                  <a:pt x="4510003" y="2993835"/>
                </a:lnTo>
                <a:lnTo>
                  <a:pt x="4557797" y="3014173"/>
                </a:lnTo>
                <a:lnTo>
                  <a:pt x="4604573" y="3036545"/>
                </a:lnTo>
                <a:lnTo>
                  <a:pt x="4650333" y="3059933"/>
                </a:lnTo>
                <a:lnTo>
                  <a:pt x="4695075" y="3083322"/>
                </a:lnTo>
                <a:lnTo>
                  <a:pt x="4738801" y="3109761"/>
                </a:lnTo>
                <a:lnTo>
                  <a:pt x="4782527" y="3136201"/>
                </a:lnTo>
                <a:lnTo>
                  <a:pt x="4824219" y="3161623"/>
                </a:lnTo>
                <a:lnTo>
                  <a:pt x="4864894" y="3190096"/>
                </a:lnTo>
                <a:lnTo>
                  <a:pt x="4904552" y="3218569"/>
                </a:lnTo>
                <a:lnTo>
                  <a:pt x="4944211" y="3249076"/>
                </a:lnTo>
                <a:lnTo>
                  <a:pt x="4981835" y="3280600"/>
                </a:lnTo>
                <a:lnTo>
                  <a:pt x="5018443" y="3311107"/>
                </a:lnTo>
                <a:lnTo>
                  <a:pt x="5054034" y="3345681"/>
                </a:lnTo>
                <a:lnTo>
                  <a:pt x="5088608" y="3378222"/>
                </a:lnTo>
                <a:lnTo>
                  <a:pt x="5123181" y="3412797"/>
                </a:lnTo>
                <a:lnTo>
                  <a:pt x="5155722" y="3448388"/>
                </a:lnTo>
                <a:lnTo>
                  <a:pt x="5186228" y="3483979"/>
                </a:lnTo>
                <a:lnTo>
                  <a:pt x="5216734" y="3520588"/>
                </a:lnTo>
                <a:lnTo>
                  <a:pt x="5245207" y="3558213"/>
                </a:lnTo>
                <a:lnTo>
                  <a:pt x="5273680" y="3597872"/>
                </a:lnTo>
                <a:lnTo>
                  <a:pt x="5300118" y="3636514"/>
                </a:lnTo>
                <a:lnTo>
                  <a:pt x="5326557" y="3677190"/>
                </a:lnTo>
                <a:lnTo>
                  <a:pt x="5350962" y="3716849"/>
                </a:lnTo>
                <a:lnTo>
                  <a:pt x="5374351" y="3758542"/>
                </a:lnTo>
                <a:lnTo>
                  <a:pt x="5396722" y="3802268"/>
                </a:lnTo>
                <a:lnTo>
                  <a:pt x="5418076" y="3844978"/>
                </a:lnTo>
                <a:lnTo>
                  <a:pt x="5437397" y="3888705"/>
                </a:lnTo>
                <a:lnTo>
                  <a:pt x="5455701" y="3933448"/>
                </a:lnTo>
                <a:lnTo>
                  <a:pt x="5471971" y="3977175"/>
                </a:lnTo>
                <a:lnTo>
                  <a:pt x="5488241" y="4023952"/>
                </a:lnTo>
                <a:lnTo>
                  <a:pt x="5502477" y="4069712"/>
                </a:lnTo>
                <a:lnTo>
                  <a:pt x="5515697" y="4116490"/>
                </a:lnTo>
                <a:lnTo>
                  <a:pt x="5526882" y="4165301"/>
                </a:lnTo>
                <a:lnTo>
                  <a:pt x="5539085" y="4213095"/>
                </a:lnTo>
                <a:lnTo>
                  <a:pt x="5548237" y="4262923"/>
                </a:lnTo>
                <a:lnTo>
                  <a:pt x="5556372" y="4310717"/>
                </a:lnTo>
                <a:lnTo>
                  <a:pt x="5562473" y="4361562"/>
                </a:lnTo>
                <a:lnTo>
                  <a:pt x="5567558" y="4412407"/>
                </a:lnTo>
                <a:lnTo>
                  <a:pt x="5570608" y="4463252"/>
                </a:lnTo>
                <a:lnTo>
                  <a:pt x="5572642" y="4514096"/>
                </a:lnTo>
                <a:lnTo>
                  <a:pt x="5574676" y="4565958"/>
                </a:lnTo>
                <a:lnTo>
                  <a:pt x="5574676" y="4618837"/>
                </a:lnTo>
                <a:lnTo>
                  <a:pt x="5571625" y="4670699"/>
                </a:lnTo>
                <a:lnTo>
                  <a:pt x="5567558" y="4724594"/>
                </a:lnTo>
                <a:lnTo>
                  <a:pt x="5563490" y="4779507"/>
                </a:lnTo>
                <a:lnTo>
                  <a:pt x="5557389" y="4832385"/>
                </a:lnTo>
                <a:lnTo>
                  <a:pt x="5549254" y="4887298"/>
                </a:lnTo>
                <a:lnTo>
                  <a:pt x="5490275" y="5264567"/>
                </a:lnTo>
                <a:lnTo>
                  <a:pt x="5400789" y="5837080"/>
                </a:lnTo>
                <a:lnTo>
                  <a:pt x="5310287" y="6409593"/>
                </a:lnTo>
                <a:lnTo>
                  <a:pt x="5305203" y="6447218"/>
                </a:lnTo>
                <a:lnTo>
                  <a:pt x="5300118" y="6484843"/>
                </a:lnTo>
                <a:lnTo>
                  <a:pt x="5294017" y="6557043"/>
                </a:lnTo>
                <a:lnTo>
                  <a:pt x="5290966" y="6592635"/>
                </a:lnTo>
                <a:lnTo>
                  <a:pt x="5289950" y="6627209"/>
                </a:lnTo>
                <a:lnTo>
                  <a:pt x="5288933" y="6660767"/>
                </a:lnTo>
                <a:lnTo>
                  <a:pt x="5286899" y="6694324"/>
                </a:lnTo>
                <a:lnTo>
                  <a:pt x="5286899" y="6726865"/>
                </a:lnTo>
                <a:lnTo>
                  <a:pt x="5286899" y="6759406"/>
                </a:lnTo>
                <a:lnTo>
                  <a:pt x="5288933" y="6822453"/>
                </a:lnTo>
                <a:lnTo>
                  <a:pt x="5289950" y="6851943"/>
                </a:lnTo>
                <a:lnTo>
                  <a:pt x="5290353" y="6858000"/>
                </a:lnTo>
                <a:lnTo>
                  <a:pt x="3861219" y="6858000"/>
                </a:lnTo>
                <a:lnTo>
                  <a:pt x="3849032" y="6824487"/>
                </a:lnTo>
                <a:lnTo>
                  <a:pt x="3838863" y="6790929"/>
                </a:lnTo>
                <a:lnTo>
                  <a:pt x="3828695" y="6757372"/>
                </a:lnTo>
                <a:lnTo>
                  <a:pt x="3819543" y="6721780"/>
                </a:lnTo>
                <a:lnTo>
                  <a:pt x="3811408" y="6685172"/>
                </a:lnTo>
                <a:lnTo>
                  <a:pt x="3805306" y="6650598"/>
                </a:lnTo>
                <a:lnTo>
                  <a:pt x="3798188" y="6612972"/>
                </a:lnTo>
                <a:lnTo>
                  <a:pt x="3793104" y="6575347"/>
                </a:lnTo>
                <a:lnTo>
                  <a:pt x="3788019" y="6536705"/>
                </a:lnTo>
                <a:lnTo>
                  <a:pt x="3783952" y="6498063"/>
                </a:lnTo>
                <a:lnTo>
                  <a:pt x="3781918" y="6459421"/>
                </a:lnTo>
                <a:lnTo>
                  <a:pt x="3779884" y="6418745"/>
                </a:lnTo>
                <a:lnTo>
                  <a:pt x="3778868" y="6378069"/>
                </a:lnTo>
                <a:lnTo>
                  <a:pt x="3778868" y="6336376"/>
                </a:lnTo>
                <a:lnTo>
                  <a:pt x="3779884" y="6294684"/>
                </a:lnTo>
                <a:lnTo>
                  <a:pt x="3782935" y="6251974"/>
                </a:lnTo>
                <a:lnTo>
                  <a:pt x="3785986" y="6209264"/>
                </a:lnTo>
                <a:lnTo>
                  <a:pt x="3789036" y="6164521"/>
                </a:lnTo>
                <a:lnTo>
                  <a:pt x="3795138" y="6120794"/>
                </a:lnTo>
                <a:lnTo>
                  <a:pt x="3800222" y="6076051"/>
                </a:lnTo>
                <a:lnTo>
                  <a:pt x="3806323" y="6031307"/>
                </a:lnTo>
                <a:lnTo>
                  <a:pt x="3916146" y="5328631"/>
                </a:lnTo>
                <a:lnTo>
                  <a:pt x="4026986" y="4625955"/>
                </a:lnTo>
                <a:lnTo>
                  <a:pt x="4035121" y="4577144"/>
                </a:lnTo>
                <a:lnTo>
                  <a:pt x="4040205" y="4530367"/>
                </a:lnTo>
                <a:lnTo>
                  <a:pt x="4044273" y="4484606"/>
                </a:lnTo>
                <a:lnTo>
                  <a:pt x="4046307" y="4440880"/>
                </a:lnTo>
                <a:lnTo>
                  <a:pt x="4047324" y="4398170"/>
                </a:lnTo>
                <a:lnTo>
                  <a:pt x="4047324" y="4355460"/>
                </a:lnTo>
                <a:lnTo>
                  <a:pt x="4046307" y="4313768"/>
                </a:lnTo>
                <a:lnTo>
                  <a:pt x="4045290" y="4273092"/>
                </a:lnTo>
                <a:lnTo>
                  <a:pt x="4041222" y="4234450"/>
                </a:lnTo>
                <a:lnTo>
                  <a:pt x="4036138" y="4194791"/>
                </a:lnTo>
                <a:lnTo>
                  <a:pt x="4029020" y="4158182"/>
                </a:lnTo>
                <a:lnTo>
                  <a:pt x="4022918" y="4121574"/>
                </a:lnTo>
                <a:lnTo>
                  <a:pt x="4014783" y="4087000"/>
                </a:lnTo>
                <a:lnTo>
                  <a:pt x="4004615" y="4053442"/>
                </a:lnTo>
                <a:lnTo>
                  <a:pt x="3994446" y="4018867"/>
                </a:lnTo>
                <a:lnTo>
                  <a:pt x="3982243" y="3986327"/>
                </a:lnTo>
                <a:lnTo>
                  <a:pt x="3971058" y="3955820"/>
                </a:lnTo>
                <a:lnTo>
                  <a:pt x="3956821" y="3925313"/>
                </a:lnTo>
                <a:lnTo>
                  <a:pt x="3942585" y="3896840"/>
                </a:lnTo>
                <a:lnTo>
                  <a:pt x="3926315" y="3868367"/>
                </a:lnTo>
                <a:lnTo>
                  <a:pt x="3909028" y="3840910"/>
                </a:lnTo>
                <a:lnTo>
                  <a:pt x="3892758" y="3814471"/>
                </a:lnTo>
                <a:lnTo>
                  <a:pt x="3873437" y="3790065"/>
                </a:lnTo>
                <a:lnTo>
                  <a:pt x="3855133" y="3765660"/>
                </a:lnTo>
                <a:lnTo>
                  <a:pt x="3833779" y="3743288"/>
                </a:lnTo>
                <a:lnTo>
                  <a:pt x="3813441" y="3720916"/>
                </a:lnTo>
                <a:lnTo>
                  <a:pt x="3791070" y="3699562"/>
                </a:lnTo>
                <a:lnTo>
                  <a:pt x="3768699" y="3679224"/>
                </a:lnTo>
                <a:lnTo>
                  <a:pt x="3745310" y="3659903"/>
                </a:lnTo>
                <a:lnTo>
                  <a:pt x="3719889" y="3641598"/>
                </a:lnTo>
                <a:lnTo>
                  <a:pt x="3695483" y="3625328"/>
                </a:lnTo>
                <a:lnTo>
                  <a:pt x="3669045" y="3608041"/>
                </a:lnTo>
                <a:lnTo>
                  <a:pt x="3643623" y="3593804"/>
                </a:lnTo>
                <a:lnTo>
                  <a:pt x="3616167" y="3579568"/>
                </a:lnTo>
                <a:lnTo>
                  <a:pt x="3588711" y="3565331"/>
                </a:lnTo>
                <a:lnTo>
                  <a:pt x="3560238" y="3553128"/>
                </a:lnTo>
                <a:lnTo>
                  <a:pt x="3530749" y="3541943"/>
                </a:lnTo>
                <a:lnTo>
                  <a:pt x="3502277" y="3531774"/>
                </a:lnTo>
                <a:lnTo>
                  <a:pt x="3472787" y="3522621"/>
                </a:lnTo>
                <a:lnTo>
                  <a:pt x="3441264" y="3513469"/>
                </a:lnTo>
                <a:lnTo>
                  <a:pt x="3409741" y="3505334"/>
                </a:lnTo>
                <a:lnTo>
                  <a:pt x="3378217" y="3499233"/>
                </a:lnTo>
                <a:lnTo>
                  <a:pt x="3347711" y="3492115"/>
                </a:lnTo>
                <a:lnTo>
                  <a:pt x="3314154" y="3488047"/>
                </a:lnTo>
                <a:lnTo>
                  <a:pt x="3280597" y="3483979"/>
                </a:lnTo>
                <a:lnTo>
                  <a:pt x="3248057" y="3480929"/>
                </a:lnTo>
                <a:lnTo>
                  <a:pt x="3214500" y="3478895"/>
                </a:lnTo>
                <a:lnTo>
                  <a:pt x="3179926" y="3477878"/>
                </a:lnTo>
                <a:lnTo>
                  <a:pt x="3146369" y="3477878"/>
                </a:lnTo>
                <a:lnTo>
                  <a:pt x="3110778" y="3477878"/>
                </a:lnTo>
                <a:lnTo>
                  <a:pt x="3077221" y="3480929"/>
                </a:lnTo>
                <a:lnTo>
                  <a:pt x="3041630" y="3481946"/>
                </a:lnTo>
                <a:lnTo>
                  <a:pt x="3007057" y="3486013"/>
                </a:lnTo>
                <a:lnTo>
                  <a:pt x="2970449" y="3490081"/>
                </a:lnTo>
                <a:lnTo>
                  <a:pt x="2934858" y="3496182"/>
                </a:lnTo>
                <a:lnTo>
                  <a:pt x="2898250" y="3501267"/>
                </a:lnTo>
                <a:lnTo>
                  <a:pt x="2863676" y="3509402"/>
                </a:lnTo>
                <a:lnTo>
                  <a:pt x="2827069" y="3516520"/>
                </a:lnTo>
                <a:lnTo>
                  <a:pt x="2790461" y="3525672"/>
                </a:lnTo>
                <a:lnTo>
                  <a:pt x="2753853" y="3534824"/>
                </a:lnTo>
                <a:lnTo>
                  <a:pt x="2717246" y="3546010"/>
                </a:lnTo>
                <a:lnTo>
                  <a:pt x="2680638" y="3557196"/>
                </a:lnTo>
                <a:lnTo>
                  <a:pt x="2644031" y="3570416"/>
                </a:lnTo>
                <a:lnTo>
                  <a:pt x="2607423" y="3583635"/>
                </a:lnTo>
                <a:lnTo>
                  <a:pt x="2571832" y="3597872"/>
                </a:lnTo>
                <a:lnTo>
                  <a:pt x="2535224" y="3612108"/>
                </a:lnTo>
                <a:lnTo>
                  <a:pt x="2500651" y="3626345"/>
                </a:lnTo>
                <a:lnTo>
                  <a:pt x="2467094" y="3641598"/>
                </a:lnTo>
                <a:lnTo>
                  <a:pt x="2432520" y="3658886"/>
                </a:lnTo>
                <a:lnTo>
                  <a:pt x="2398963" y="3674139"/>
                </a:lnTo>
                <a:lnTo>
                  <a:pt x="2366423" y="3692443"/>
                </a:lnTo>
                <a:lnTo>
                  <a:pt x="2333882" y="3709731"/>
                </a:lnTo>
                <a:lnTo>
                  <a:pt x="2302359" y="3728035"/>
                </a:lnTo>
                <a:lnTo>
                  <a:pt x="2269819" y="3747356"/>
                </a:lnTo>
                <a:lnTo>
                  <a:pt x="2239313" y="3765660"/>
                </a:lnTo>
                <a:lnTo>
                  <a:pt x="2209823" y="3785998"/>
                </a:lnTo>
                <a:lnTo>
                  <a:pt x="2179317" y="3806336"/>
                </a:lnTo>
                <a:lnTo>
                  <a:pt x="2149828" y="3826674"/>
                </a:lnTo>
                <a:lnTo>
                  <a:pt x="2121355" y="3849046"/>
                </a:lnTo>
                <a:lnTo>
                  <a:pt x="2093899" y="3869383"/>
                </a:lnTo>
                <a:lnTo>
                  <a:pt x="2064409" y="3891755"/>
                </a:lnTo>
                <a:lnTo>
                  <a:pt x="2038988" y="3915144"/>
                </a:lnTo>
                <a:lnTo>
                  <a:pt x="2011532" y="3938532"/>
                </a:lnTo>
                <a:lnTo>
                  <a:pt x="1985093" y="3961921"/>
                </a:lnTo>
                <a:lnTo>
                  <a:pt x="1958654" y="3986327"/>
                </a:lnTo>
                <a:lnTo>
                  <a:pt x="1934249" y="4011749"/>
                </a:lnTo>
                <a:lnTo>
                  <a:pt x="1909844" y="4037172"/>
                </a:lnTo>
                <a:lnTo>
                  <a:pt x="1884422" y="4062594"/>
                </a:lnTo>
                <a:lnTo>
                  <a:pt x="1861034" y="4089033"/>
                </a:lnTo>
                <a:lnTo>
                  <a:pt x="1837645" y="4115473"/>
                </a:lnTo>
                <a:lnTo>
                  <a:pt x="1815274" y="4142929"/>
                </a:lnTo>
                <a:lnTo>
                  <a:pt x="1792903" y="4171402"/>
                </a:lnTo>
                <a:lnTo>
                  <a:pt x="1771548" y="4198858"/>
                </a:lnTo>
                <a:lnTo>
                  <a:pt x="1750194" y="4228348"/>
                </a:lnTo>
                <a:lnTo>
                  <a:pt x="1729856" y="4257838"/>
                </a:lnTo>
                <a:lnTo>
                  <a:pt x="1708502" y="4287328"/>
                </a:lnTo>
                <a:lnTo>
                  <a:pt x="1689181" y="4316818"/>
                </a:lnTo>
                <a:lnTo>
                  <a:pt x="1669860" y="4348342"/>
                </a:lnTo>
                <a:lnTo>
                  <a:pt x="1649523" y="4379866"/>
                </a:lnTo>
                <a:lnTo>
                  <a:pt x="1631219" y="4411390"/>
                </a:lnTo>
                <a:lnTo>
                  <a:pt x="1612915" y="4443930"/>
                </a:lnTo>
                <a:lnTo>
                  <a:pt x="1594611" y="4476471"/>
                </a:lnTo>
                <a:lnTo>
                  <a:pt x="1578341" y="4509012"/>
                </a:lnTo>
                <a:lnTo>
                  <a:pt x="1561054" y="4542570"/>
                </a:lnTo>
                <a:lnTo>
                  <a:pt x="1545801" y="4576127"/>
                </a:lnTo>
                <a:lnTo>
                  <a:pt x="1529531" y="4609685"/>
                </a:lnTo>
                <a:lnTo>
                  <a:pt x="1499025" y="4679851"/>
                </a:lnTo>
                <a:lnTo>
                  <a:pt x="1483772" y="4715442"/>
                </a:lnTo>
                <a:lnTo>
                  <a:pt x="1469535" y="4752050"/>
                </a:lnTo>
                <a:lnTo>
                  <a:pt x="1455299" y="4788659"/>
                </a:lnTo>
                <a:lnTo>
                  <a:pt x="1442080" y="4826284"/>
                </a:lnTo>
                <a:lnTo>
                  <a:pt x="1429877" y="4863909"/>
                </a:lnTo>
                <a:lnTo>
                  <a:pt x="1416658" y="4901534"/>
                </a:lnTo>
                <a:lnTo>
                  <a:pt x="1404455" y="4939159"/>
                </a:lnTo>
                <a:lnTo>
                  <a:pt x="1393269" y="4977802"/>
                </a:lnTo>
                <a:lnTo>
                  <a:pt x="1381067" y="5017461"/>
                </a:lnTo>
                <a:lnTo>
                  <a:pt x="1370898" y="5058136"/>
                </a:lnTo>
                <a:lnTo>
                  <a:pt x="1349544" y="5138471"/>
                </a:lnTo>
                <a:lnTo>
                  <a:pt x="1330223" y="5219823"/>
                </a:lnTo>
                <a:lnTo>
                  <a:pt x="1322088" y="5261516"/>
                </a:lnTo>
                <a:lnTo>
                  <a:pt x="1312936" y="5305242"/>
                </a:lnTo>
                <a:lnTo>
                  <a:pt x="1305818" y="5347952"/>
                </a:lnTo>
                <a:lnTo>
                  <a:pt x="1297683" y="5390662"/>
                </a:lnTo>
                <a:lnTo>
                  <a:pt x="1289548" y="5433372"/>
                </a:lnTo>
                <a:lnTo>
                  <a:pt x="1282430" y="5478115"/>
                </a:lnTo>
                <a:lnTo>
                  <a:pt x="1265143" y="5577771"/>
                </a:lnTo>
                <a:lnTo>
                  <a:pt x="1104476" y="6591618"/>
                </a:lnTo>
                <a:lnTo>
                  <a:pt x="1062796" y="6858000"/>
                </a:lnTo>
                <a:lnTo>
                  <a:pt x="0" y="6858000"/>
                </a:lnTo>
                <a:lnTo>
                  <a:pt x="0" y="3651393"/>
                </a:lnTo>
                <a:lnTo>
                  <a:pt x="68276" y="3212468"/>
                </a:lnTo>
                <a:lnTo>
                  <a:pt x="154711" y="2663343"/>
                </a:lnTo>
                <a:lnTo>
                  <a:pt x="241146" y="2114219"/>
                </a:lnTo>
                <a:lnTo>
                  <a:pt x="326563" y="1565094"/>
                </a:lnTo>
                <a:lnTo>
                  <a:pt x="412998" y="1015969"/>
                </a:lnTo>
                <a:lnTo>
                  <a:pt x="499433" y="466845"/>
                </a:lnTo>
                <a:close/>
              </a:path>
            </a:pathLst>
          </a:custGeom>
          <a:solidFill>
            <a:srgbClr val="F29281">
              <a:alpha val="30196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60FB948-DE18-7797-B79F-B1BFD7DF61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4D81575-BC56-44B1-944A-34604FAF8FBF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2C0F33-9913-E710-4069-9C35720DA4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CDA43C-9556-4476-3AA7-4A4808F798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707DF86-31B3-00DE-2554-8469E84B40D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987" y="2060848"/>
            <a:ext cx="11376025" cy="1728192"/>
          </a:xfrm>
        </p:spPr>
        <p:txBody>
          <a:bodyPr anchor="b"/>
          <a:lstStyle>
            <a:lvl1pPr algn="ctr">
              <a:defRPr sz="48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5375414F-06B8-90FD-4D41-31884249D8B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987" y="4005064"/>
            <a:ext cx="11376025" cy="576064"/>
          </a:xfrm>
        </p:spPr>
        <p:txBody>
          <a:bodyPr/>
          <a:lstStyle>
            <a:lvl1pPr marL="0" indent="0" algn="ctr">
              <a:buNone/>
              <a:defRPr sz="1400" cap="all" spc="200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 dirty="0"/>
          </a:p>
        </p:txBody>
      </p:sp>
      <p:sp>
        <p:nvSpPr>
          <p:cNvPr id="2" name="Freeform 5">
            <a:extLst>
              <a:ext uri="{FF2B5EF4-FFF2-40B4-BE49-F238E27FC236}">
                <a16:creationId xmlns:a16="http://schemas.microsoft.com/office/drawing/2014/main" id="{AE8108AE-DE03-467D-9230-DC0F438BA7C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654723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hart and Content 2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9B5FFE-4379-DB01-FCC4-83242A29B2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776F7BF-AE91-580A-A37A-462BF917C0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988" y="1484784"/>
            <a:ext cx="7488212" cy="475252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9832E8C8-D5E7-4BA8-B3DC-F55BBF414A76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C4E96FE2-A39A-FB87-994E-EB611824CF6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B79609CF-B618-BAEB-ADC8-373CE782B34F}"/>
              </a:ext>
            </a:extLst>
          </p:cNvPr>
          <p:cNvSpPr>
            <a:spLocks noGrp="1"/>
          </p:cNvSpPr>
          <p:nvPr>
            <p:ph idx="13"/>
          </p:nvPr>
        </p:nvSpPr>
        <p:spPr>
          <a:xfrm>
            <a:off x="8184232" y="1484784"/>
            <a:ext cx="3600838" cy="475252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416462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Image 4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>
            <a:extLst>
              <a:ext uri="{FF2B5EF4-FFF2-40B4-BE49-F238E27FC236}">
                <a16:creationId xmlns:a16="http://schemas.microsoft.com/office/drawing/2014/main" id="{AF80DBE6-2647-6617-23E9-77014F88ACD3}"/>
              </a:ext>
            </a:extLst>
          </p:cNvPr>
          <p:cNvSpPr/>
          <p:nvPr userDrawn="1"/>
        </p:nvSpPr>
        <p:spPr>
          <a:xfrm>
            <a:off x="1" y="0"/>
            <a:ext cx="5875631" cy="6858000"/>
          </a:xfrm>
          <a:custGeom>
            <a:avLst/>
            <a:gdLst>
              <a:gd name="connsiteX0" fmla="*/ 572052 w 5875631"/>
              <a:gd name="connsiteY0" fmla="*/ 0 h 6858000"/>
              <a:gd name="connsiteX1" fmla="*/ 2140127 w 5875631"/>
              <a:gd name="connsiteY1" fmla="*/ 0 h 6858000"/>
              <a:gd name="connsiteX2" fmla="*/ 2063393 w 5875631"/>
              <a:gd name="connsiteY2" fmla="*/ 487183 h 6858000"/>
              <a:gd name="connsiteX3" fmla="*/ 1975941 w 5875631"/>
              <a:gd name="connsiteY3" fmla="*/ 1043426 h 6858000"/>
              <a:gd name="connsiteX4" fmla="*/ 1888489 w 5875631"/>
              <a:gd name="connsiteY4" fmla="*/ 1598652 h 6858000"/>
              <a:gd name="connsiteX5" fmla="*/ 1801038 w 5875631"/>
              <a:gd name="connsiteY5" fmla="*/ 2154894 h 6858000"/>
              <a:gd name="connsiteX6" fmla="*/ 1713586 w 5875631"/>
              <a:gd name="connsiteY6" fmla="*/ 2710121 h 6858000"/>
              <a:gd name="connsiteX7" fmla="*/ 1628168 w 5875631"/>
              <a:gd name="connsiteY7" fmla="*/ 3265346 h 6858000"/>
              <a:gd name="connsiteX8" fmla="*/ 2138642 w 5875631"/>
              <a:gd name="connsiteY8" fmla="*/ 2710121 h 6858000"/>
              <a:gd name="connsiteX9" fmla="*/ 2650132 w 5875631"/>
              <a:gd name="connsiteY9" fmla="*/ 2154894 h 6858000"/>
              <a:gd name="connsiteX10" fmla="*/ 3161622 w 5875631"/>
              <a:gd name="connsiteY10" fmla="*/ 1598652 h 6858000"/>
              <a:gd name="connsiteX11" fmla="*/ 3675146 w 5875631"/>
              <a:gd name="connsiteY11" fmla="*/ 1043426 h 6858000"/>
              <a:gd name="connsiteX12" fmla="*/ 4185619 w 5875631"/>
              <a:gd name="connsiteY12" fmla="*/ 487183 h 6858000"/>
              <a:gd name="connsiteX13" fmla="*/ 4634426 w 5875631"/>
              <a:gd name="connsiteY13" fmla="*/ 0 h 6858000"/>
              <a:gd name="connsiteX14" fmla="*/ 5875631 w 5875631"/>
              <a:gd name="connsiteY14" fmla="*/ 0 h 6858000"/>
              <a:gd name="connsiteX15" fmla="*/ 5100810 w 5875631"/>
              <a:gd name="connsiteY15" fmla="*/ 826826 h 6858000"/>
              <a:gd name="connsiteX16" fmla="*/ 4161214 w 5875631"/>
              <a:gd name="connsiteY16" fmla="*/ 1830504 h 6858000"/>
              <a:gd name="connsiteX17" fmla="*/ 3221618 w 5875631"/>
              <a:gd name="connsiteY17" fmla="*/ 2835199 h 6858000"/>
              <a:gd name="connsiteX18" fmla="*/ 3265344 w 5875631"/>
              <a:gd name="connsiteY18" fmla="*/ 2831131 h 6858000"/>
              <a:gd name="connsiteX19" fmla="*/ 3307036 w 5875631"/>
              <a:gd name="connsiteY19" fmla="*/ 2827064 h 6858000"/>
              <a:gd name="connsiteX20" fmla="*/ 3349745 w 5875631"/>
              <a:gd name="connsiteY20" fmla="*/ 2822996 h 6858000"/>
              <a:gd name="connsiteX21" fmla="*/ 3392453 w 5875631"/>
              <a:gd name="connsiteY21" fmla="*/ 2820962 h 6858000"/>
              <a:gd name="connsiteX22" fmla="*/ 3437196 w 5875631"/>
              <a:gd name="connsiteY22" fmla="*/ 2817912 h 6858000"/>
              <a:gd name="connsiteX23" fmla="*/ 3481939 w 5875631"/>
              <a:gd name="connsiteY23" fmla="*/ 2816895 h 6858000"/>
              <a:gd name="connsiteX24" fmla="*/ 3527699 w 5875631"/>
              <a:gd name="connsiteY24" fmla="*/ 2815878 h 6858000"/>
              <a:gd name="connsiteX25" fmla="*/ 3571424 w 5875631"/>
              <a:gd name="connsiteY25" fmla="*/ 2813844 h 6858000"/>
              <a:gd name="connsiteX26" fmla="*/ 3632437 w 5875631"/>
              <a:gd name="connsiteY26" fmla="*/ 2815878 h 6858000"/>
              <a:gd name="connsiteX27" fmla="*/ 3694467 w 5875631"/>
              <a:gd name="connsiteY27" fmla="*/ 2816895 h 6858000"/>
              <a:gd name="connsiteX28" fmla="*/ 3754462 w 5875631"/>
              <a:gd name="connsiteY28" fmla="*/ 2820962 h 6858000"/>
              <a:gd name="connsiteX29" fmla="*/ 3813441 w 5875631"/>
              <a:gd name="connsiteY29" fmla="*/ 2825030 h 6858000"/>
              <a:gd name="connsiteX30" fmla="*/ 3871403 w 5875631"/>
              <a:gd name="connsiteY30" fmla="*/ 2831131 h 6858000"/>
              <a:gd name="connsiteX31" fmla="*/ 3929366 w 5875631"/>
              <a:gd name="connsiteY31" fmla="*/ 2837233 h 6858000"/>
              <a:gd name="connsiteX32" fmla="*/ 3986311 w 5875631"/>
              <a:gd name="connsiteY32" fmla="*/ 2846385 h 6858000"/>
              <a:gd name="connsiteX33" fmla="*/ 4042239 w 5875631"/>
              <a:gd name="connsiteY33" fmla="*/ 2855537 h 6858000"/>
              <a:gd name="connsiteX34" fmla="*/ 4097151 w 5875631"/>
              <a:gd name="connsiteY34" fmla="*/ 2866723 h 6858000"/>
              <a:gd name="connsiteX35" fmla="*/ 4152062 w 5875631"/>
              <a:gd name="connsiteY35" fmla="*/ 2877909 h 6858000"/>
              <a:gd name="connsiteX36" fmla="*/ 4205957 w 5875631"/>
              <a:gd name="connsiteY36" fmla="*/ 2892145 h 6858000"/>
              <a:gd name="connsiteX37" fmla="*/ 4258834 w 5875631"/>
              <a:gd name="connsiteY37" fmla="*/ 2905365 h 6858000"/>
              <a:gd name="connsiteX38" fmla="*/ 4309678 w 5875631"/>
              <a:gd name="connsiteY38" fmla="*/ 2920618 h 6858000"/>
              <a:gd name="connsiteX39" fmla="*/ 4362556 w 5875631"/>
              <a:gd name="connsiteY39" fmla="*/ 2937906 h 6858000"/>
              <a:gd name="connsiteX40" fmla="*/ 4411366 w 5875631"/>
              <a:gd name="connsiteY40" fmla="*/ 2956210 h 6858000"/>
              <a:gd name="connsiteX41" fmla="*/ 4461193 w 5875631"/>
              <a:gd name="connsiteY41" fmla="*/ 2974514 h 6858000"/>
              <a:gd name="connsiteX42" fmla="*/ 4510003 w 5875631"/>
              <a:gd name="connsiteY42" fmla="*/ 2993835 h 6858000"/>
              <a:gd name="connsiteX43" fmla="*/ 4557797 w 5875631"/>
              <a:gd name="connsiteY43" fmla="*/ 3014173 h 6858000"/>
              <a:gd name="connsiteX44" fmla="*/ 4604573 w 5875631"/>
              <a:gd name="connsiteY44" fmla="*/ 3036545 h 6858000"/>
              <a:gd name="connsiteX45" fmla="*/ 4650333 w 5875631"/>
              <a:gd name="connsiteY45" fmla="*/ 3059933 h 6858000"/>
              <a:gd name="connsiteX46" fmla="*/ 4695075 w 5875631"/>
              <a:gd name="connsiteY46" fmla="*/ 3083322 h 6858000"/>
              <a:gd name="connsiteX47" fmla="*/ 4738801 w 5875631"/>
              <a:gd name="connsiteY47" fmla="*/ 3109761 h 6858000"/>
              <a:gd name="connsiteX48" fmla="*/ 4782527 w 5875631"/>
              <a:gd name="connsiteY48" fmla="*/ 3136201 h 6858000"/>
              <a:gd name="connsiteX49" fmla="*/ 4824219 w 5875631"/>
              <a:gd name="connsiteY49" fmla="*/ 3161623 h 6858000"/>
              <a:gd name="connsiteX50" fmla="*/ 4864894 w 5875631"/>
              <a:gd name="connsiteY50" fmla="*/ 3190096 h 6858000"/>
              <a:gd name="connsiteX51" fmla="*/ 4904552 w 5875631"/>
              <a:gd name="connsiteY51" fmla="*/ 3218569 h 6858000"/>
              <a:gd name="connsiteX52" fmla="*/ 4944211 w 5875631"/>
              <a:gd name="connsiteY52" fmla="*/ 3249076 h 6858000"/>
              <a:gd name="connsiteX53" fmla="*/ 4981835 w 5875631"/>
              <a:gd name="connsiteY53" fmla="*/ 3280600 h 6858000"/>
              <a:gd name="connsiteX54" fmla="*/ 5018443 w 5875631"/>
              <a:gd name="connsiteY54" fmla="*/ 3311107 h 6858000"/>
              <a:gd name="connsiteX55" fmla="*/ 5054034 w 5875631"/>
              <a:gd name="connsiteY55" fmla="*/ 3345681 h 6858000"/>
              <a:gd name="connsiteX56" fmla="*/ 5088608 w 5875631"/>
              <a:gd name="connsiteY56" fmla="*/ 3378222 h 6858000"/>
              <a:gd name="connsiteX57" fmla="*/ 5123181 w 5875631"/>
              <a:gd name="connsiteY57" fmla="*/ 3412797 h 6858000"/>
              <a:gd name="connsiteX58" fmla="*/ 5155722 w 5875631"/>
              <a:gd name="connsiteY58" fmla="*/ 3448388 h 6858000"/>
              <a:gd name="connsiteX59" fmla="*/ 5186228 w 5875631"/>
              <a:gd name="connsiteY59" fmla="*/ 3483979 h 6858000"/>
              <a:gd name="connsiteX60" fmla="*/ 5216734 w 5875631"/>
              <a:gd name="connsiteY60" fmla="*/ 3520588 h 6858000"/>
              <a:gd name="connsiteX61" fmla="*/ 5245207 w 5875631"/>
              <a:gd name="connsiteY61" fmla="*/ 3558213 h 6858000"/>
              <a:gd name="connsiteX62" fmla="*/ 5273680 w 5875631"/>
              <a:gd name="connsiteY62" fmla="*/ 3597872 h 6858000"/>
              <a:gd name="connsiteX63" fmla="*/ 5300118 w 5875631"/>
              <a:gd name="connsiteY63" fmla="*/ 3636514 h 6858000"/>
              <a:gd name="connsiteX64" fmla="*/ 5326557 w 5875631"/>
              <a:gd name="connsiteY64" fmla="*/ 3677190 h 6858000"/>
              <a:gd name="connsiteX65" fmla="*/ 5350962 w 5875631"/>
              <a:gd name="connsiteY65" fmla="*/ 3716849 h 6858000"/>
              <a:gd name="connsiteX66" fmla="*/ 5374351 w 5875631"/>
              <a:gd name="connsiteY66" fmla="*/ 3758542 h 6858000"/>
              <a:gd name="connsiteX67" fmla="*/ 5396722 w 5875631"/>
              <a:gd name="connsiteY67" fmla="*/ 3802268 h 6858000"/>
              <a:gd name="connsiteX68" fmla="*/ 5418076 w 5875631"/>
              <a:gd name="connsiteY68" fmla="*/ 3844978 h 6858000"/>
              <a:gd name="connsiteX69" fmla="*/ 5437397 w 5875631"/>
              <a:gd name="connsiteY69" fmla="*/ 3888705 h 6858000"/>
              <a:gd name="connsiteX70" fmla="*/ 5455701 w 5875631"/>
              <a:gd name="connsiteY70" fmla="*/ 3933448 h 6858000"/>
              <a:gd name="connsiteX71" fmla="*/ 5471971 w 5875631"/>
              <a:gd name="connsiteY71" fmla="*/ 3977175 h 6858000"/>
              <a:gd name="connsiteX72" fmla="*/ 5488241 w 5875631"/>
              <a:gd name="connsiteY72" fmla="*/ 4023952 h 6858000"/>
              <a:gd name="connsiteX73" fmla="*/ 5502477 w 5875631"/>
              <a:gd name="connsiteY73" fmla="*/ 4069712 h 6858000"/>
              <a:gd name="connsiteX74" fmla="*/ 5515697 w 5875631"/>
              <a:gd name="connsiteY74" fmla="*/ 4116490 h 6858000"/>
              <a:gd name="connsiteX75" fmla="*/ 5526882 w 5875631"/>
              <a:gd name="connsiteY75" fmla="*/ 4165301 h 6858000"/>
              <a:gd name="connsiteX76" fmla="*/ 5539085 w 5875631"/>
              <a:gd name="connsiteY76" fmla="*/ 4213095 h 6858000"/>
              <a:gd name="connsiteX77" fmla="*/ 5548237 w 5875631"/>
              <a:gd name="connsiteY77" fmla="*/ 4262923 h 6858000"/>
              <a:gd name="connsiteX78" fmla="*/ 5556372 w 5875631"/>
              <a:gd name="connsiteY78" fmla="*/ 4310717 h 6858000"/>
              <a:gd name="connsiteX79" fmla="*/ 5562473 w 5875631"/>
              <a:gd name="connsiteY79" fmla="*/ 4361562 h 6858000"/>
              <a:gd name="connsiteX80" fmla="*/ 5567558 w 5875631"/>
              <a:gd name="connsiteY80" fmla="*/ 4412407 h 6858000"/>
              <a:gd name="connsiteX81" fmla="*/ 5570608 w 5875631"/>
              <a:gd name="connsiteY81" fmla="*/ 4463252 h 6858000"/>
              <a:gd name="connsiteX82" fmla="*/ 5572642 w 5875631"/>
              <a:gd name="connsiteY82" fmla="*/ 4514096 h 6858000"/>
              <a:gd name="connsiteX83" fmla="*/ 5574676 w 5875631"/>
              <a:gd name="connsiteY83" fmla="*/ 4565958 h 6858000"/>
              <a:gd name="connsiteX84" fmla="*/ 5574676 w 5875631"/>
              <a:gd name="connsiteY84" fmla="*/ 4618837 h 6858000"/>
              <a:gd name="connsiteX85" fmla="*/ 5571625 w 5875631"/>
              <a:gd name="connsiteY85" fmla="*/ 4670699 h 6858000"/>
              <a:gd name="connsiteX86" fmla="*/ 5567558 w 5875631"/>
              <a:gd name="connsiteY86" fmla="*/ 4724594 h 6858000"/>
              <a:gd name="connsiteX87" fmla="*/ 5563490 w 5875631"/>
              <a:gd name="connsiteY87" fmla="*/ 4779507 h 6858000"/>
              <a:gd name="connsiteX88" fmla="*/ 5557389 w 5875631"/>
              <a:gd name="connsiteY88" fmla="*/ 4832385 h 6858000"/>
              <a:gd name="connsiteX89" fmla="*/ 5549254 w 5875631"/>
              <a:gd name="connsiteY89" fmla="*/ 4887298 h 6858000"/>
              <a:gd name="connsiteX90" fmla="*/ 5490275 w 5875631"/>
              <a:gd name="connsiteY90" fmla="*/ 5264567 h 6858000"/>
              <a:gd name="connsiteX91" fmla="*/ 5400789 w 5875631"/>
              <a:gd name="connsiteY91" fmla="*/ 5837080 h 6858000"/>
              <a:gd name="connsiteX92" fmla="*/ 5310287 w 5875631"/>
              <a:gd name="connsiteY92" fmla="*/ 6409593 h 6858000"/>
              <a:gd name="connsiteX93" fmla="*/ 5305203 w 5875631"/>
              <a:gd name="connsiteY93" fmla="*/ 6447218 h 6858000"/>
              <a:gd name="connsiteX94" fmla="*/ 5300118 w 5875631"/>
              <a:gd name="connsiteY94" fmla="*/ 6484843 h 6858000"/>
              <a:gd name="connsiteX95" fmla="*/ 5294017 w 5875631"/>
              <a:gd name="connsiteY95" fmla="*/ 6557043 h 6858000"/>
              <a:gd name="connsiteX96" fmla="*/ 5290966 w 5875631"/>
              <a:gd name="connsiteY96" fmla="*/ 6592635 h 6858000"/>
              <a:gd name="connsiteX97" fmla="*/ 5289950 w 5875631"/>
              <a:gd name="connsiteY97" fmla="*/ 6627209 h 6858000"/>
              <a:gd name="connsiteX98" fmla="*/ 5288933 w 5875631"/>
              <a:gd name="connsiteY98" fmla="*/ 6660767 h 6858000"/>
              <a:gd name="connsiteX99" fmla="*/ 5286899 w 5875631"/>
              <a:gd name="connsiteY99" fmla="*/ 6694324 h 6858000"/>
              <a:gd name="connsiteX100" fmla="*/ 5286899 w 5875631"/>
              <a:gd name="connsiteY100" fmla="*/ 6726865 h 6858000"/>
              <a:gd name="connsiteX101" fmla="*/ 5286899 w 5875631"/>
              <a:gd name="connsiteY101" fmla="*/ 6759406 h 6858000"/>
              <a:gd name="connsiteX102" fmla="*/ 5288933 w 5875631"/>
              <a:gd name="connsiteY102" fmla="*/ 6822453 h 6858000"/>
              <a:gd name="connsiteX103" fmla="*/ 5289950 w 5875631"/>
              <a:gd name="connsiteY103" fmla="*/ 6851943 h 6858000"/>
              <a:gd name="connsiteX104" fmla="*/ 5290353 w 5875631"/>
              <a:gd name="connsiteY104" fmla="*/ 6858000 h 6858000"/>
              <a:gd name="connsiteX105" fmla="*/ 3861219 w 5875631"/>
              <a:gd name="connsiteY105" fmla="*/ 6858000 h 6858000"/>
              <a:gd name="connsiteX106" fmla="*/ 3849032 w 5875631"/>
              <a:gd name="connsiteY106" fmla="*/ 6824487 h 6858000"/>
              <a:gd name="connsiteX107" fmla="*/ 3838863 w 5875631"/>
              <a:gd name="connsiteY107" fmla="*/ 6790929 h 6858000"/>
              <a:gd name="connsiteX108" fmla="*/ 3828695 w 5875631"/>
              <a:gd name="connsiteY108" fmla="*/ 6757372 h 6858000"/>
              <a:gd name="connsiteX109" fmla="*/ 3819543 w 5875631"/>
              <a:gd name="connsiteY109" fmla="*/ 6721780 h 6858000"/>
              <a:gd name="connsiteX110" fmla="*/ 3811408 w 5875631"/>
              <a:gd name="connsiteY110" fmla="*/ 6685172 h 6858000"/>
              <a:gd name="connsiteX111" fmla="*/ 3805306 w 5875631"/>
              <a:gd name="connsiteY111" fmla="*/ 6650598 h 6858000"/>
              <a:gd name="connsiteX112" fmla="*/ 3798188 w 5875631"/>
              <a:gd name="connsiteY112" fmla="*/ 6612972 h 6858000"/>
              <a:gd name="connsiteX113" fmla="*/ 3793104 w 5875631"/>
              <a:gd name="connsiteY113" fmla="*/ 6575347 h 6858000"/>
              <a:gd name="connsiteX114" fmla="*/ 3788019 w 5875631"/>
              <a:gd name="connsiteY114" fmla="*/ 6536705 h 6858000"/>
              <a:gd name="connsiteX115" fmla="*/ 3783952 w 5875631"/>
              <a:gd name="connsiteY115" fmla="*/ 6498063 h 6858000"/>
              <a:gd name="connsiteX116" fmla="*/ 3781918 w 5875631"/>
              <a:gd name="connsiteY116" fmla="*/ 6459421 h 6858000"/>
              <a:gd name="connsiteX117" fmla="*/ 3779884 w 5875631"/>
              <a:gd name="connsiteY117" fmla="*/ 6418745 h 6858000"/>
              <a:gd name="connsiteX118" fmla="*/ 3778868 w 5875631"/>
              <a:gd name="connsiteY118" fmla="*/ 6378069 h 6858000"/>
              <a:gd name="connsiteX119" fmla="*/ 3778868 w 5875631"/>
              <a:gd name="connsiteY119" fmla="*/ 6336376 h 6858000"/>
              <a:gd name="connsiteX120" fmla="*/ 3779884 w 5875631"/>
              <a:gd name="connsiteY120" fmla="*/ 6294684 h 6858000"/>
              <a:gd name="connsiteX121" fmla="*/ 3782935 w 5875631"/>
              <a:gd name="connsiteY121" fmla="*/ 6251974 h 6858000"/>
              <a:gd name="connsiteX122" fmla="*/ 3785986 w 5875631"/>
              <a:gd name="connsiteY122" fmla="*/ 6209264 h 6858000"/>
              <a:gd name="connsiteX123" fmla="*/ 3789036 w 5875631"/>
              <a:gd name="connsiteY123" fmla="*/ 6164521 h 6858000"/>
              <a:gd name="connsiteX124" fmla="*/ 3795138 w 5875631"/>
              <a:gd name="connsiteY124" fmla="*/ 6120794 h 6858000"/>
              <a:gd name="connsiteX125" fmla="*/ 3800222 w 5875631"/>
              <a:gd name="connsiteY125" fmla="*/ 6076051 h 6858000"/>
              <a:gd name="connsiteX126" fmla="*/ 3806323 w 5875631"/>
              <a:gd name="connsiteY126" fmla="*/ 6031307 h 6858000"/>
              <a:gd name="connsiteX127" fmla="*/ 3916146 w 5875631"/>
              <a:gd name="connsiteY127" fmla="*/ 5328631 h 6858000"/>
              <a:gd name="connsiteX128" fmla="*/ 4026986 w 5875631"/>
              <a:gd name="connsiteY128" fmla="*/ 4625955 h 6858000"/>
              <a:gd name="connsiteX129" fmla="*/ 4035121 w 5875631"/>
              <a:gd name="connsiteY129" fmla="*/ 4577144 h 6858000"/>
              <a:gd name="connsiteX130" fmla="*/ 4040205 w 5875631"/>
              <a:gd name="connsiteY130" fmla="*/ 4530367 h 6858000"/>
              <a:gd name="connsiteX131" fmla="*/ 4044273 w 5875631"/>
              <a:gd name="connsiteY131" fmla="*/ 4484606 h 6858000"/>
              <a:gd name="connsiteX132" fmla="*/ 4046307 w 5875631"/>
              <a:gd name="connsiteY132" fmla="*/ 4440880 h 6858000"/>
              <a:gd name="connsiteX133" fmla="*/ 4047324 w 5875631"/>
              <a:gd name="connsiteY133" fmla="*/ 4398170 h 6858000"/>
              <a:gd name="connsiteX134" fmla="*/ 4047324 w 5875631"/>
              <a:gd name="connsiteY134" fmla="*/ 4355460 h 6858000"/>
              <a:gd name="connsiteX135" fmla="*/ 4046307 w 5875631"/>
              <a:gd name="connsiteY135" fmla="*/ 4313768 h 6858000"/>
              <a:gd name="connsiteX136" fmla="*/ 4045290 w 5875631"/>
              <a:gd name="connsiteY136" fmla="*/ 4273092 h 6858000"/>
              <a:gd name="connsiteX137" fmla="*/ 4041222 w 5875631"/>
              <a:gd name="connsiteY137" fmla="*/ 4234450 h 6858000"/>
              <a:gd name="connsiteX138" fmla="*/ 4036138 w 5875631"/>
              <a:gd name="connsiteY138" fmla="*/ 4194791 h 6858000"/>
              <a:gd name="connsiteX139" fmla="*/ 4029020 w 5875631"/>
              <a:gd name="connsiteY139" fmla="*/ 4158182 h 6858000"/>
              <a:gd name="connsiteX140" fmla="*/ 4022918 w 5875631"/>
              <a:gd name="connsiteY140" fmla="*/ 4121574 h 6858000"/>
              <a:gd name="connsiteX141" fmla="*/ 4014783 w 5875631"/>
              <a:gd name="connsiteY141" fmla="*/ 4087000 h 6858000"/>
              <a:gd name="connsiteX142" fmla="*/ 4004615 w 5875631"/>
              <a:gd name="connsiteY142" fmla="*/ 4053442 h 6858000"/>
              <a:gd name="connsiteX143" fmla="*/ 3994446 w 5875631"/>
              <a:gd name="connsiteY143" fmla="*/ 4018867 h 6858000"/>
              <a:gd name="connsiteX144" fmla="*/ 3982243 w 5875631"/>
              <a:gd name="connsiteY144" fmla="*/ 3986327 h 6858000"/>
              <a:gd name="connsiteX145" fmla="*/ 3971058 w 5875631"/>
              <a:gd name="connsiteY145" fmla="*/ 3955820 h 6858000"/>
              <a:gd name="connsiteX146" fmla="*/ 3956821 w 5875631"/>
              <a:gd name="connsiteY146" fmla="*/ 3925313 h 6858000"/>
              <a:gd name="connsiteX147" fmla="*/ 3942585 w 5875631"/>
              <a:gd name="connsiteY147" fmla="*/ 3896840 h 6858000"/>
              <a:gd name="connsiteX148" fmla="*/ 3926315 w 5875631"/>
              <a:gd name="connsiteY148" fmla="*/ 3868367 h 6858000"/>
              <a:gd name="connsiteX149" fmla="*/ 3909028 w 5875631"/>
              <a:gd name="connsiteY149" fmla="*/ 3840910 h 6858000"/>
              <a:gd name="connsiteX150" fmla="*/ 3892758 w 5875631"/>
              <a:gd name="connsiteY150" fmla="*/ 3814471 h 6858000"/>
              <a:gd name="connsiteX151" fmla="*/ 3873437 w 5875631"/>
              <a:gd name="connsiteY151" fmla="*/ 3790065 h 6858000"/>
              <a:gd name="connsiteX152" fmla="*/ 3855133 w 5875631"/>
              <a:gd name="connsiteY152" fmla="*/ 3765660 h 6858000"/>
              <a:gd name="connsiteX153" fmla="*/ 3833779 w 5875631"/>
              <a:gd name="connsiteY153" fmla="*/ 3743288 h 6858000"/>
              <a:gd name="connsiteX154" fmla="*/ 3813441 w 5875631"/>
              <a:gd name="connsiteY154" fmla="*/ 3720916 h 6858000"/>
              <a:gd name="connsiteX155" fmla="*/ 3791070 w 5875631"/>
              <a:gd name="connsiteY155" fmla="*/ 3699562 h 6858000"/>
              <a:gd name="connsiteX156" fmla="*/ 3768699 w 5875631"/>
              <a:gd name="connsiteY156" fmla="*/ 3679224 h 6858000"/>
              <a:gd name="connsiteX157" fmla="*/ 3745310 w 5875631"/>
              <a:gd name="connsiteY157" fmla="*/ 3659903 h 6858000"/>
              <a:gd name="connsiteX158" fmla="*/ 3719889 w 5875631"/>
              <a:gd name="connsiteY158" fmla="*/ 3641598 h 6858000"/>
              <a:gd name="connsiteX159" fmla="*/ 3695483 w 5875631"/>
              <a:gd name="connsiteY159" fmla="*/ 3625328 h 6858000"/>
              <a:gd name="connsiteX160" fmla="*/ 3669045 w 5875631"/>
              <a:gd name="connsiteY160" fmla="*/ 3608041 h 6858000"/>
              <a:gd name="connsiteX161" fmla="*/ 3643623 w 5875631"/>
              <a:gd name="connsiteY161" fmla="*/ 3593804 h 6858000"/>
              <a:gd name="connsiteX162" fmla="*/ 3616167 w 5875631"/>
              <a:gd name="connsiteY162" fmla="*/ 3579568 h 6858000"/>
              <a:gd name="connsiteX163" fmla="*/ 3588711 w 5875631"/>
              <a:gd name="connsiteY163" fmla="*/ 3565331 h 6858000"/>
              <a:gd name="connsiteX164" fmla="*/ 3560238 w 5875631"/>
              <a:gd name="connsiteY164" fmla="*/ 3553128 h 6858000"/>
              <a:gd name="connsiteX165" fmla="*/ 3530749 w 5875631"/>
              <a:gd name="connsiteY165" fmla="*/ 3541943 h 6858000"/>
              <a:gd name="connsiteX166" fmla="*/ 3502277 w 5875631"/>
              <a:gd name="connsiteY166" fmla="*/ 3531774 h 6858000"/>
              <a:gd name="connsiteX167" fmla="*/ 3472787 w 5875631"/>
              <a:gd name="connsiteY167" fmla="*/ 3522621 h 6858000"/>
              <a:gd name="connsiteX168" fmla="*/ 3441264 w 5875631"/>
              <a:gd name="connsiteY168" fmla="*/ 3513469 h 6858000"/>
              <a:gd name="connsiteX169" fmla="*/ 3409741 w 5875631"/>
              <a:gd name="connsiteY169" fmla="*/ 3505334 h 6858000"/>
              <a:gd name="connsiteX170" fmla="*/ 3378217 w 5875631"/>
              <a:gd name="connsiteY170" fmla="*/ 3499233 h 6858000"/>
              <a:gd name="connsiteX171" fmla="*/ 3347711 w 5875631"/>
              <a:gd name="connsiteY171" fmla="*/ 3492115 h 6858000"/>
              <a:gd name="connsiteX172" fmla="*/ 3314154 w 5875631"/>
              <a:gd name="connsiteY172" fmla="*/ 3488047 h 6858000"/>
              <a:gd name="connsiteX173" fmla="*/ 3280597 w 5875631"/>
              <a:gd name="connsiteY173" fmla="*/ 3483979 h 6858000"/>
              <a:gd name="connsiteX174" fmla="*/ 3248057 w 5875631"/>
              <a:gd name="connsiteY174" fmla="*/ 3480929 h 6858000"/>
              <a:gd name="connsiteX175" fmla="*/ 3214500 w 5875631"/>
              <a:gd name="connsiteY175" fmla="*/ 3478895 h 6858000"/>
              <a:gd name="connsiteX176" fmla="*/ 3179926 w 5875631"/>
              <a:gd name="connsiteY176" fmla="*/ 3477878 h 6858000"/>
              <a:gd name="connsiteX177" fmla="*/ 3146369 w 5875631"/>
              <a:gd name="connsiteY177" fmla="*/ 3477878 h 6858000"/>
              <a:gd name="connsiteX178" fmla="*/ 3110778 w 5875631"/>
              <a:gd name="connsiteY178" fmla="*/ 3477878 h 6858000"/>
              <a:gd name="connsiteX179" fmla="*/ 3077221 w 5875631"/>
              <a:gd name="connsiteY179" fmla="*/ 3480929 h 6858000"/>
              <a:gd name="connsiteX180" fmla="*/ 3041630 w 5875631"/>
              <a:gd name="connsiteY180" fmla="*/ 3481946 h 6858000"/>
              <a:gd name="connsiteX181" fmla="*/ 3007057 w 5875631"/>
              <a:gd name="connsiteY181" fmla="*/ 3486013 h 6858000"/>
              <a:gd name="connsiteX182" fmla="*/ 2970449 w 5875631"/>
              <a:gd name="connsiteY182" fmla="*/ 3490081 h 6858000"/>
              <a:gd name="connsiteX183" fmla="*/ 2934858 w 5875631"/>
              <a:gd name="connsiteY183" fmla="*/ 3496182 h 6858000"/>
              <a:gd name="connsiteX184" fmla="*/ 2898250 w 5875631"/>
              <a:gd name="connsiteY184" fmla="*/ 3501267 h 6858000"/>
              <a:gd name="connsiteX185" fmla="*/ 2863676 w 5875631"/>
              <a:gd name="connsiteY185" fmla="*/ 3509402 h 6858000"/>
              <a:gd name="connsiteX186" fmla="*/ 2827069 w 5875631"/>
              <a:gd name="connsiteY186" fmla="*/ 3516520 h 6858000"/>
              <a:gd name="connsiteX187" fmla="*/ 2790461 w 5875631"/>
              <a:gd name="connsiteY187" fmla="*/ 3525672 h 6858000"/>
              <a:gd name="connsiteX188" fmla="*/ 2753853 w 5875631"/>
              <a:gd name="connsiteY188" fmla="*/ 3534824 h 6858000"/>
              <a:gd name="connsiteX189" fmla="*/ 2717246 w 5875631"/>
              <a:gd name="connsiteY189" fmla="*/ 3546010 h 6858000"/>
              <a:gd name="connsiteX190" fmla="*/ 2680638 w 5875631"/>
              <a:gd name="connsiteY190" fmla="*/ 3557196 h 6858000"/>
              <a:gd name="connsiteX191" fmla="*/ 2644031 w 5875631"/>
              <a:gd name="connsiteY191" fmla="*/ 3570416 h 6858000"/>
              <a:gd name="connsiteX192" fmla="*/ 2607423 w 5875631"/>
              <a:gd name="connsiteY192" fmla="*/ 3583635 h 6858000"/>
              <a:gd name="connsiteX193" fmla="*/ 2571832 w 5875631"/>
              <a:gd name="connsiteY193" fmla="*/ 3597872 h 6858000"/>
              <a:gd name="connsiteX194" fmla="*/ 2535224 w 5875631"/>
              <a:gd name="connsiteY194" fmla="*/ 3612108 h 6858000"/>
              <a:gd name="connsiteX195" fmla="*/ 2500651 w 5875631"/>
              <a:gd name="connsiteY195" fmla="*/ 3626345 h 6858000"/>
              <a:gd name="connsiteX196" fmla="*/ 2467094 w 5875631"/>
              <a:gd name="connsiteY196" fmla="*/ 3641598 h 6858000"/>
              <a:gd name="connsiteX197" fmla="*/ 2432520 w 5875631"/>
              <a:gd name="connsiteY197" fmla="*/ 3658886 h 6858000"/>
              <a:gd name="connsiteX198" fmla="*/ 2398963 w 5875631"/>
              <a:gd name="connsiteY198" fmla="*/ 3674139 h 6858000"/>
              <a:gd name="connsiteX199" fmla="*/ 2366423 w 5875631"/>
              <a:gd name="connsiteY199" fmla="*/ 3692443 h 6858000"/>
              <a:gd name="connsiteX200" fmla="*/ 2333882 w 5875631"/>
              <a:gd name="connsiteY200" fmla="*/ 3709731 h 6858000"/>
              <a:gd name="connsiteX201" fmla="*/ 2302359 w 5875631"/>
              <a:gd name="connsiteY201" fmla="*/ 3728035 h 6858000"/>
              <a:gd name="connsiteX202" fmla="*/ 2269819 w 5875631"/>
              <a:gd name="connsiteY202" fmla="*/ 3747356 h 6858000"/>
              <a:gd name="connsiteX203" fmla="*/ 2239313 w 5875631"/>
              <a:gd name="connsiteY203" fmla="*/ 3765660 h 6858000"/>
              <a:gd name="connsiteX204" fmla="*/ 2209823 w 5875631"/>
              <a:gd name="connsiteY204" fmla="*/ 3785998 h 6858000"/>
              <a:gd name="connsiteX205" fmla="*/ 2179317 w 5875631"/>
              <a:gd name="connsiteY205" fmla="*/ 3806336 h 6858000"/>
              <a:gd name="connsiteX206" fmla="*/ 2149828 w 5875631"/>
              <a:gd name="connsiteY206" fmla="*/ 3826674 h 6858000"/>
              <a:gd name="connsiteX207" fmla="*/ 2121355 w 5875631"/>
              <a:gd name="connsiteY207" fmla="*/ 3849046 h 6858000"/>
              <a:gd name="connsiteX208" fmla="*/ 2093899 w 5875631"/>
              <a:gd name="connsiteY208" fmla="*/ 3869383 h 6858000"/>
              <a:gd name="connsiteX209" fmla="*/ 2064409 w 5875631"/>
              <a:gd name="connsiteY209" fmla="*/ 3891755 h 6858000"/>
              <a:gd name="connsiteX210" fmla="*/ 2038988 w 5875631"/>
              <a:gd name="connsiteY210" fmla="*/ 3915144 h 6858000"/>
              <a:gd name="connsiteX211" fmla="*/ 2011532 w 5875631"/>
              <a:gd name="connsiteY211" fmla="*/ 3938532 h 6858000"/>
              <a:gd name="connsiteX212" fmla="*/ 1985093 w 5875631"/>
              <a:gd name="connsiteY212" fmla="*/ 3961921 h 6858000"/>
              <a:gd name="connsiteX213" fmla="*/ 1958654 w 5875631"/>
              <a:gd name="connsiteY213" fmla="*/ 3986327 h 6858000"/>
              <a:gd name="connsiteX214" fmla="*/ 1934249 w 5875631"/>
              <a:gd name="connsiteY214" fmla="*/ 4011749 h 6858000"/>
              <a:gd name="connsiteX215" fmla="*/ 1909844 w 5875631"/>
              <a:gd name="connsiteY215" fmla="*/ 4037172 h 6858000"/>
              <a:gd name="connsiteX216" fmla="*/ 1884422 w 5875631"/>
              <a:gd name="connsiteY216" fmla="*/ 4062594 h 6858000"/>
              <a:gd name="connsiteX217" fmla="*/ 1861034 w 5875631"/>
              <a:gd name="connsiteY217" fmla="*/ 4089033 h 6858000"/>
              <a:gd name="connsiteX218" fmla="*/ 1837645 w 5875631"/>
              <a:gd name="connsiteY218" fmla="*/ 4115473 h 6858000"/>
              <a:gd name="connsiteX219" fmla="*/ 1815274 w 5875631"/>
              <a:gd name="connsiteY219" fmla="*/ 4142929 h 6858000"/>
              <a:gd name="connsiteX220" fmla="*/ 1792903 w 5875631"/>
              <a:gd name="connsiteY220" fmla="*/ 4171402 h 6858000"/>
              <a:gd name="connsiteX221" fmla="*/ 1771548 w 5875631"/>
              <a:gd name="connsiteY221" fmla="*/ 4198858 h 6858000"/>
              <a:gd name="connsiteX222" fmla="*/ 1750194 w 5875631"/>
              <a:gd name="connsiteY222" fmla="*/ 4228348 h 6858000"/>
              <a:gd name="connsiteX223" fmla="*/ 1729856 w 5875631"/>
              <a:gd name="connsiteY223" fmla="*/ 4257838 h 6858000"/>
              <a:gd name="connsiteX224" fmla="*/ 1708502 w 5875631"/>
              <a:gd name="connsiteY224" fmla="*/ 4287328 h 6858000"/>
              <a:gd name="connsiteX225" fmla="*/ 1689181 w 5875631"/>
              <a:gd name="connsiteY225" fmla="*/ 4316818 h 6858000"/>
              <a:gd name="connsiteX226" fmla="*/ 1669860 w 5875631"/>
              <a:gd name="connsiteY226" fmla="*/ 4348342 h 6858000"/>
              <a:gd name="connsiteX227" fmla="*/ 1649523 w 5875631"/>
              <a:gd name="connsiteY227" fmla="*/ 4379866 h 6858000"/>
              <a:gd name="connsiteX228" fmla="*/ 1631219 w 5875631"/>
              <a:gd name="connsiteY228" fmla="*/ 4411390 h 6858000"/>
              <a:gd name="connsiteX229" fmla="*/ 1612915 w 5875631"/>
              <a:gd name="connsiteY229" fmla="*/ 4443930 h 6858000"/>
              <a:gd name="connsiteX230" fmla="*/ 1594611 w 5875631"/>
              <a:gd name="connsiteY230" fmla="*/ 4476471 h 6858000"/>
              <a:gd name="connsiteX231" fmla="*/ 1578341 w 5875631"/>
              <a:gd name="connsiteY231" fmla="*/ 4509012 h 6858000"/>
              <a:gd name="connsiteX232" fmla="*/ 1561054 w 5875631"/>
              <a:gd name="connsiteY232" fmla="*/ 4542570 h 6858000"/>
              <a:gd name="connsiteX233" fmla="*/ 1545801 w 5875631"/>
              <a:gd name="connsiteY233" fmla="*/ 4576127 h 6858000"/>
              <a:gd name="connsiteX234" fmla="*/ 1529531 w 5875631"/>
              <a:gd name="connsiteY234" fmla="*/ 4609685 h 6858000"/>
              <a:gd name="connsiteX235" fmla="*/ 1499025 w 5875631"/>
              <a:gd name="connsiteY235" fmla="*/ 4679851 h 6858000"/>
              <a:gd name="connsiteX236" fmla="*/ 1483772 w 5875631"/>
              <a:gd name="connsiteY236" fmla="*/ 4715442 h 6858000"/>
              <a:gd name="connsiteX237" fmla="*/ 1469535 w 5875631"/>
              <a:gd name="connsiteY237" fmla="*/ 4752050 h 6858000"/>
              <a:gd name="connsiteX238" fmla="*/ 1455299 w 5875631"/>
              <a:gd name="connsiteY238" fmla="*/ 4788659 h 6858000"/>
              <a:gd name="connsiteX239" fmla="*/ 1442080 w 5875631"/>
              <a:gd name="connsiteY239" fmla="*/ 4826284 h 6858000"/>
              <a:gd name="connsiteX240" fmla="*/ 1429877 w 5875631"/>
              <a:gd name="connsiteY240" fmla="*/ 4863909 h 6858000"/>
              <a:gd name="connsiteX241" fmla="*/ 1416658 w 5875631"/>
              <a:gd name="connsiteY241" fmla="*/ 4901534 h 6858000"/>
              <a:gd name="connsiteX242" fmla="*/ 1404455 w 5875631"/>
              <a:gd name="connsiteY242" fmla="*/ 4939159 h 6858000"/>
              <a:gd name="connsiteX243" fmla="*/ 1393269 w 5875631"/>
              <a:gd name="connsiteY243" fmla="*/ 4977802 h 6858000"/>
              <a:gd name="connsiteX244" fmla="*/ 1381067 w 5875631"/>
              <a:gd name="connsiteY244" fmla="*/ 5017461 h 6858000"/>
              <a:gd name="connsiteX245" fmla="*/ 1370898 w 5875631"/>
              <a:gd name="connsiteY245" fmla="*/ 5058136 h 6858000"/>
              <a:gd name="connsiteX246" fmla="*/ 1349544 w 5875631"/>
              <a:gd name="connsiteY246" fmla="*/ 5138471 h 6858000"/>
              <a:gd name="connsiteX247" fmla="*/ 1330223 w 5875631"/>
              <a:gd name="connsiteY247" fmla="*/ 5219823 h 6858000"/>
              <a:gd name="connsiteX248" fmla="*/ 1322088 w 5875631"/>
              <a:gd name="connsiteY248" fmla="*/ 5261516 h 6858000"/>
              <a:gd name="connsiteX249" fmla="*/ 1312936 w 5875631"/>
              <a:gd name="connsiteY249" fmla="*/ 5305242 h 6858000"/>
              <a:gd name="connsiteX250" fmla="*/ 1305818 w 5875631"/>
              <a:gd name="connsiteY250" fmla="*/ 5347952 h 6858000"/>
              <a:gd name="connsiteX251" fmla="*/ 1297683 w 5875631"/>
              <a:gd name="connsiteY251" fmla="*/ 5390662 h 6858000"/>
              <a:gd name="connsiteX252" fmla="*/ 1289548 w 5875631"/>
              <a:gd name="connsiteY252" fmla="*/ 5433372 h 6858000"/>
              <a:gd name="connsiteX253" fmla="*/ 1282430 w 5875631"/>
              <a:gd name="connsiteY253" fmla="*/ 5478115 h 6858000"/>
              <a:gd name="connsiteX254" fmla="*/ 1265143 w 5875631"/>
              <a:gd name="connsiteY254" fmla="*/ 5577771 h 6858000"/>
              <a:gd name="connsiteX255" fmla="*/ 1104476 w 5875631"/>
              <a:gd name="connsiteY255" fmla="*/ 6591618 h 6858000"/>
              <a:gd name="connsiteX256" fmla="*/ 1062796 w 5875631"/>
              <a:gd name="connsiteY256" fmla="*/ 6858000 h 6858000"/>
              <a:gd name="connsiteX257" fmla="*/ 0 w 5875631"/>
              <a:gd name="connsiteY257" fmla="*/ 6858000 h 6858000"/>
              <a:gd name="connsiteX258" fmla="*/ 0 w 5875631"/>
              <a:gd name="connsiteY258" fmla="*/ 3651393 h 6858000"/>
              <a:gd name="connsiteX259" fmla="*/ 68276 w 5875631"/>
              <a:gd name="connsiteY259" fmla="*/ 3212468 h 6858000"/>
              <a:gd name="connsiteX260" fmla="*/ 154711 w 5875631"/>
              <a:gd name="connsiteY260" fmla="*/ 2663343 h 6858000"/>
              <a:gd name="connsiteX261" fmla="*/ 241146 w 5875631"/>
              <a:gd name="connsiteY261" fmla="*/ 2114219 h 6858000"/>
              <a:gd name="connsiteX262" fmla="*/ 326563 w 5875631"/>
              <a:gd name="connsiteY262" fmla="*/ 1565094 h 6858000"/>
              <a:gd name="connsiteX263" fmla="*/ 412998 w 5875631"/>
              <a:gd name="connsiteY263" fmla="*/ 1015969 h 6858000"/>
              <a:gd name="connsiteX264" fmla="*/ 499433 w 5875631"/>
              <a:gd name="connsiteY264" fmla="*/ 46684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5875631" h="6858000">
                <a:moveTo>
                  <a:pt x="572052" y="0"/>
                </a:moveTo>
                <a:lnTo>
                  <a:pt x="2140127" y="0"/>
                </a:lnTo>
                <a:lnTo>
                  <a:pt x="2063393" y="487183"/>
                </a:lnTo>
                <a:lnTo>
                  <a:pt x="1975941" y="1043426"/>
                </a:lnTo>
                <a:lnTo>
                  <a:pt x="1888489" y="1598652"/>
                </a:lnTo>
                <a:lnTo>
                  <a:pt x="1801038" y="2154894"/>
                </a:lnTo>
                <a:lnTo>
                  <a:pt x="1713586" y="2710121"/>
                </a:lnTo>
                <a:lnTo>
                  <a:pt x="1628168" y="3265346"/>
                </a:lnTo>
                <a:lnTo>
                  <a:pt x="2138642" y="2710121"/>
                </a:lnTo>
                <a:lnTo>
                  <a:pt x="2650132" y="2154894"/>
                </a:lnTo>
                <a:lnTo>
                  <a:pt x="3161622" y="1598652"/>
                </a:lnTo>
                <a:lnTo>
                  <a:pt x="3675146" y="1043426"/>
                </a:lnTo>
                <a:lnTo>
                  <a:pt x="4185619" y="487183"/>
                </a:lnTo>
                <a:lnTo>
                  <a:pt x="4634426" y="0"/>
                </a:lnTo>
                <a:lnTo>
                  <a:pt x="5875631" y="0"/>
                </a:lnTo>
                <a:lnTo>
                  <a:pt x="5100810" y="826826"/>
                </a:lnTo>
                <a:lnTo>
                  <a:pt x="4161214" y="1830504"/>
                </a:lnTo>
                <a:lnTo>
                  <a:pt x="3221618" y="2835199"/>
                </a:lnTo>
                <a:lnTo>
                  <a:pt x="3265344" y="2831131"/>
                </a:lnTo>
                <a:lnTo>
                  <a:pt x="3307036" y="2827064"/>
                </a:lnTo>
                <a:lnTo>
                  <a:pt x="3349745" y="2822996"/>
                </a:lnTo>
                <a:lnTo>
                  <a:pt x="3392453" y="2820962"/>
                </a:lnTo>
                <a:lnTo>
                  <a:pt x="3437196" y="2817912"/>
                </a:lnTo>
                <a:lnTo>
                  <a:pt x="3481939" y="2816895"/>
                </a:lnTo>
                <a:lnTo>
                  <a:pt x="3527699" y="2815878"/>
                </a:lnTo>
                <a:lnTo>
                  <a:pt x="3571424" y="2813844"/>
                </a:lnTo>
                <a:lnTo>
                  <a:pt x="3632437" y="2815878"/>
                </a:lnTo>
                <a:lnTo>
                  <a:pt x="3694467" y="2816895"/>
                </a:lnTo>
                <a:lnTo>
                  <a:pt x="3754462" y="2820962"/>
                </a:lnTo>
                <a:lnTo>
                  <a:pt x="3813441" y="2825030"/>
                </a:lnTo>
                <a:lnTo>
                  <a:pt x="3871403" y="2831131"/>
                </a:lnTo>
                <a:lnTo>
                  <a:pt x="3929366" y="2837233"/>
                </a:lnTo>
                <a:lnTo>
                  <a:pt x="3986311" y="2846385"/>
                </a:lnTo>
                <a:lnTo>
                  <a:pt x="4042239" y="2855537"/>
                </a:lnTo>
                <a:lnTo>
                  <a:pt x="4097151" y="2866723"/>
                </a:lnTo>
                <a:lnTo>
                  <a:pt x="4152062" y="2877909"/>
                </a:lnTo>
                <a:lnTo>
                  <a:pt x="4205957" y="2892145"/>
                </a:lnTo>
                <a:lnTo>
                  <a:pt x="4258834" y="2905365"/>
                </a:lnTo>
                <a:lnTo>
                  <a:pt x="4309678" y="2920618"/>
                </a:lnTo>
                <a:lnTo>
                  <a:pt x="4362556" y="2937906"/>
                </a:lnTo>
                <a:lnTo>
                  <a:pt x="4411366" y="2956210"/>
                </a:lnTo>
                <a:lnTo>
                  <a:pt x="4461193" y="2974514"/>
                </a:lnTo>
                <a:lnTo>
                  <a:pt x="4510003" y="2993835"/>
                </a:lnTo>
                <a:lnTo>
                  <a:pt x="4557797" y="3014173"/>
                </a:lnTo>
                <a:lnTo>
                  <a:pt x="4604573" y="3036545"/>
                </a:lnTo>
                <a:lnTo>
                  <a:pt x="4650333" y="3059933"/>
                </a:lnTo>
                <a:lnTo>
                  <a:pt x="4695075" y="3083322"/>
                </a:lnTo>
                <a:lnTo>
                  <a:pt x="4738801" y="3109761"/>
                </a:lnTo>
                <a:lnTo>
                  <a:pt x="4782527" y="3136201"/>
                </a:lnTo>
                <a:lnTo>
                  <a:pt x="4824219" y="3161623"/>
                </a:lnTo>
                <a:lnTo>
                  <a:pt x="4864894" y="3190096"/>
                </a:lnTo>
                <a:lnTo>
                  <a:pt x="4904552" y="3218569"/>
                </a:lnTo>
                <a:lnTo>
                  <a:pt x="4944211" y="3249076"/>
                </a:lnTo>
                <a:lnTo>
                  <a:pt x="4981835" y="3280600"/>
                </a:lnTo>
                <a:lnTo>
                  <a:pt x="5018443" y="3311107"/>
                </a:lnTo>
                <a:lnTo>
                  <a:pt x="5054034" y="3345681"/>
                </a:lnTo>
                <a:lnTo>
                  <a:pt x="5088608" y="3378222"/>
                </a:lnTo>
                <a:lnTo>
                  <a:pt x="5123181" y="3412797"/>
                </a:lnTo>
                <a:lnTo>
                  <a:pt x="5155722" y="3448388"/>
                </a:lnTo>
                <a:lnTo>
                  <a:pt x="5186228" y="3483979"/>
                </a:lnTo>
                <a:lnTo>
                  <a:pt x="5216734" y="3520588"/>
                </a:lnTo>
                <a:lnTo>
                  <a:pt x="5245207" y="3558213"/>
                </a:lnTo>
                <a:lnTo>
                  <a:pt x="5273680" y="3597872"/>
                </a:lnTo>
                <a:lnTo>
                  <a:pt x="5300118" y="3636514"/>
                </a:lnTo>
                <a:lnTo>
                  <a:pt x="5326557" y="3677190"/>
                </a:lnTo>
                <a:lnTo>
                  <a:pt x="5350962" y="3716849"/>
                </a:lnTo>
                <a:lnTo>
                  <a:pt x="5374351" y="3758542"/>
                </a:lnTo>
                <a:lnTo>
                  <a:pt x="5396722" y="3802268"/>
                </a:lnTo>
                <a:lnTo>
                  <a:pt x="5418076" y="3844978"/>
                </a:lnTo>
                <a:lnTo>
                  <a:pt x="5437397" y="3888705"/>
                </a:lnTo>
                <a:lnTo>
                  <a:pt x="5455701" y="3933448"/>
                </a:lnTo>
                <a:lnTo>
                  <a:pt x="5471971" y="3977175"/>
                </a:lnTo>
                <a:lnTo>
                  <a:pt x="5488241" y="4023952"/>
                </a:lnTo>
                <a:lnTo>
                  <a:pt x="5502477" y="4069712"/>
                </a:lnTo>
                <a:lnTo>
                  <a:pt x="5515697" y="4116490"/>
                </a:lnTo>
                <a:lnTo>
                  <a:pt x="5526882" y="4165301"/>
                </a:lnTo>
                <a:lnTo>
                  <a:pt x="5539085" y="4213095"/>
                </a:lnTo>
                <a:lnTo>
                  <a:pt x="5548237" y="4262923"/>
                </a:lnTo>
                <a:lnTo>
                  <a:pt x="5556372" y="4310717"/>
                </a:lnTo>
                <a:lnTo>
                  <a:pt x="5562473" y="4361562"/>
                </a:lnTo>
                <a:lnTo>
                  <a:pt x="5567558" y="4412407"/>
                </a:lnTo>
                <a:lnTo>
                  <a:pt x="5570608" y="4463252"/>
                </a:lnTo>
                <a:lnTo>
                  <a:pt x="5572642" y="4514096"/>
                </a:lnTo>
                <a:lnTo>
                  <a:pt x="5574676" y="4565958"/>
                </a:lnTo>
                <a:lnTo>
                  <a:pt x="5574676" y="4618837"/>
                </a:lnTo>
                <a:lnTo>
                  <a:pt x="5571625" y="4670699"/>
                </a:lnTo>
                <a:lnTo>
                  <a:pt x="5567558" y="4724594"/>
                </a:lnTo>
                <a:lnTo>
                  <a:pt x="5563490" y="4779507"/>
                </a:lnTo>
                <a:lnTo>
                  <a:pt x="5557389" y="4832385"/>
                </a:lnTo>
                <a:lnTo>
                  <a:pt x="5549254" y="4887298"/>
                </a:lnTo>
                <a:lnTo>
                  <a:pt x="5490275" y="5264567"/>
                </a:lnTo>
                <a:lnTo>
                  <a:pt x="5400789" y="5837080"/>
                </a:lnTo>
                <a:lnTo>
                  <a:pt x="5310287" y="6409593"/>
                </a:lnTo>
                <a:lnTo>
                  <a:pt x="5305203" y="6447218"/>
                </a:lnTo>
                <a:lnTo>
                  <a:pt x="5300118" y="6484843"/>
                </a:lnTo>
                <a:lnTo>
                  <a:pt x="5294017" y="6557043"/>
                </a:lnTo>
                <a:lnTo>
                  <a:pt x="5290966" y="6592635"/>
                </a:lnTo>
                <a:lnTo>
                  <a:pt x="5289950" y="6627209"/>
                </a:lnTo>
                <a:lnTo>
                  <a:pt x="5288933" y="6660767"/>
                </a:lnTo>
                <a:lnTo>
                  <a:pt x="5286899" y="6694324"/>
                </a:lnTo>
                <a:lnTo>
                  <a:pt x="5286899" y="6726865"/>
                </a:lnTo>
                <a:lnTo>
                  <a:pt x="5286899" y="6759406"/>
                </a:lnTo>
                <a:lnTo>
                  <a:pt x="5288933" y="6822453"/>
                </a:lnTo>
                <a:lnTo>
                  <a:pt x="5289950" y="6851943"/>
                </a:lnTo>
                <a:lnTo>
                  <a:pt x="5290353" y="6858000"/>
                </a:lnTo>
                <a:lnTo>
                  <a:pt x="3861219" y="6858000"/>
                </a:lnTo>
                <a:lnTo>
                  <a:pt x="3849032" y="6824487"/>
                </a:lnTo>
                <a:lnTo>
                  <a:pt x="3838863" y="6790929"/>
                </a:lnTo>
                <a:lnTo>
                  <a:pt x="3828695" y="6757372"/>
                </a:lnTo>
                <a:lnTo>
                  <a:pt x="3819543" y="6721780"/>
                </a:lnTo>
                <a:lnTo>
                  <a:pt x="3811408" y="6685172"/>
                </a:lnTo>
                <a:lnTo>
                  <a:pt x="3805306" y="6650598"/>
                </a:lnTo>
                <a:lnTo>
                  <a:pt x="3798188" y="6612972"/>
                </a:lnTo>
                <a:lnTo>
                  <a:pt x="3793104" y="6575347"/>
                </a:lnTo>
                <a:lnTo>
                  <a:pt x="3788019" y="6536705"/>
                </a:lnTo>
                <a:lnTo>
                  <a:pt x="3783952" y="6498063"/>
                </a:lnTo>
                <a:lnTo>
                  <a:pt x="3781918" y="6459421"/>
                </a:lnTo>
                <a:lnTo>
                  <a:pt x="3779884" y="6418745"/>
                </a:lnTo>
                <a:lnTo>
                  <a:pt x="3778868" y="6378069"/>
                </a:lnTo>
                <a:lnTo>
                  <a:pt x="3778868" y="6336376"/>
                </a:lnTo>
                <a:lnTo>
                  <a:pt x="3779884" y="6294684"/>
                </a:lnTo>
                <a:lnTo>
                  <a:pt x="3782935" y="6251974"/>
                </a:lnTo>
                <a:lnTo>
                  <a:pt x="3785986" y="6209264"/>
                </a:lnTo>
                <a:lnTo>
                  <a:pt x="3789036" y="6164521"/>
                </a:lnTo>
                <a:lnTo>
                  <a:pt x="3795138" y="6120794"/>
                </a:lnTo>
                <a:lnTo>
                  <a:pt x="3800222" y="6076051"/>
                </a:lnTo>
                <a:lnTo>
                  <a:pt x="3806323" y="6031307"/>
                </a:lnTo>
                <a:lnTo>
                  <a:pt x="3916146" y="5328631"/>
                </a:lnTo>
                <a:lnTo>
                  <a:pt x="4026986" y="4625955"/>
                </a:lnTo>
                <a:lnTo>
                  <a:pt x="4035121" y="4577144"/>
                </a:lnTo>
                <a:lnTo>
                  <a:pt x="4040205" y="4530367"/>
                </a:lnTo>
                <a:lnTo>
                  <a:pt x="4044273" y="4484606"/>
                </a:lnTo>
                <a:lnTo>
                  <a:pt x="4046307" y="4440880"/>
                </a:lnTo>
                <a:lnTo>
                  <a:pt x="4047324" y="4398170"/>
                </a:lnTo>
                <a:lnTo>
                  <a:pt x="4047324" y="4355460"/>
                </a:lnTo>
                <a:lnTo>
                  <a:pt x="4046307" y="4313768"/>
                </a:lnTo>
                <a:lnTo>
                  <a:pt x="4045290" y="4273092"/>
                </a:lnTo>
                <a:lnTo>
                  <a:pt x="4041222" y="4234450"/>
                </a:lnTo>
                <a:lnTo>
                  <a:pt x="4036138" y="4194791"/>
                </a:lnTo>
                <a:lnTo>
                  <a:pt x="4029020" y="4158182"/>
                </a:lnTo>
                <a:lnTo>
                  <a:pt x="4022918" y="4121574"/>
                </a:lnTo>
                <a:lnTo>
                  <a:pt x="4014783" y="4087000"/>
                </a:lnTo>
                <a:lnTo>
                  <a:pt x="4004615" y="4053442"/>
                </a:lnTo>
                <a:lnTo>
                  <a:pt x="3994446" y="4018867"/>
                </a:lnTo>
                <a:lnTo>
                  <a:pt x="3982243" y="3986327"/>
                </a:lnTo>
                <a:lnTo>
                  <a:pt x="3971058" y="3955820"/>
                </a:lnTo>
                <a:lnTo>
                  <a:pt x="3956821" y="3925313"/>
                </a:lnTo>
                <a:lnTo>
                  <a:pt x="3942585" y="3896840"/>
                </a:lnTo>
                <a:lnTo>
                  <a:pt x="3926315" y="3868367"/>
                </a:lnTo>
                <a:lnTo>
                  <a:pt x="3909028" y="3840910"/>
                </a:lnTo>
                <a:lnTo>
                  <a:pt x="3892758" y="3814471"/>
                </a:lnTo>
                <a:lnTo>
                  <a:pt x="3873437" y="3790065"/>
                </a:lnTo>
                <a:lnTo>
                  <a:pt x="3855133" y="3765660"/>
                </a:lnTo>
                <a:lnTo>
                  <a:pt x="3833779" y="3743288"/>
                </a:lnTo>
                <a:lnTo>
                  <a:pt x="3813441" y="3720916"/>
                </a:lnTo>
                <a:lnTo>
                  <a:pt x="3791070" y="3699562"/>
                </a:lnTo>
                <a:lnTo>
                  <a:pt x="3768699" y="3679224"/>
                </a:lnTo>
                <a:lnTo>
                  <a:pt x="3745310" y="3659903"/>
                </a:lnTo>
                <a:lnTo>
                  <a:pt x="3719889" y="3641598"/>
                </a:lnTo>
                <a:lnTo>
                  <a:pt x="3695483" y="3625328"/>
                </a:lnTo>
                <a:lnTo>
                  <a:pt x="3669045" y="3608041"/>
                </a:lnTo>
                <a:lnTo>
                  <a:pt x="3643623" y="3593804"/>
                </a:lnTo>
                <a:lnTo>
                  <a:pt x="3616167" y="3579568"/>
                </a:lnTo>
                <a:lnTo>
                  <a:pt x="3588711" y="3565331"/>
                </a:lnTo>
                <a:lnTo>
                  <a:pt x="3560238" y="3553128"/>
                </a:lnTo>
                <a:lnTo>
                  <a:pt x="3530749" y="3541943"/>
                </a:lnTo>
                <a:lnTo>
                  <a:pt x="3502277" y="3531774"/>
                </a:lnTo>
                <a:lnTo>
                  <a:pt x="3472787" y="3522621"/>
                </a:lnTo>
                <a:lnTo>
                  <a:pt x="3441264" y="3513469"/>
                </a:lnTo>
                <a:lnTo>
                  <a:pt x="3409741" y="3505334"/>
                </a:lnTo>
                <a:lnTo>
                  <a:pt x="3378217" y="3499233"/>
                </a:lnTo>
                <a:lnTo>
                  <a:pt x="3347711" y="3492115"/>
                </a:lnTo>
                <a:lnTo>
                  <a:pt x="3314154" y="3488047"/>
                </a:lnTo>
                <a:lnTo>
                  <a:pt x="3280597" y="3483979"/>
                </a:lnTo>
                <a:lnTo>
                  <a:pt x="3248057" y="3480929"/>
                </a:lnTo>
                <a:lnTo>
                  <a:pt x="3214500" y="3478895"/>
                </a:lnTo>
                <a:lnTo>
                  <a:pt x="3179926" y="3477878"/>
                </a:lnTo>
                <a:lnTo>
                  <a:pt x="3146369" y="3477878"/>
                </a:lnTo>
                <a:lnTo>
                  <a:pt x="3110778" y="3477878"/>
                </a:lnTo>
                <a:lnTo>
                  <a:pt x="3077221" y="3480929"/>
                </a:lnTo>
                <a:lnTo>
                  <a:pt x="3041630" y="3481946"/>
                </a:lnTo>
                <a:lnTo>
                  <a:pt x="3007057" y="3486013"/>
                </a:lnTo>
                <a:lnTo>
                  <a:pt x="2970449" y="3490081"/>
                </a:lnTo>
                <a:lnTo>
                  <a:pt x="2934858" y="3496182"/>
                </a:lnTo>
                <a:lnTo>
                  <a:pt x="2898250" y="3501267"/>
                </a:lnTo>
                <a:lnTo>
                  <a:pt x="2863676" y="3509402"/>
                </a:lnTo>
                <a:lnTo>
                  <a:pt x="2827069" y="3516520"/>
                </a:lnTo>
                <a:lnTo>
                  <a:pt x="2790461" y="3525672"/>
                </a:lnTo>
                <a:lnTo>
                  <a:pt x="2753853" y="3534824"/>
                </a:lnTo>
                <a:lnTo>
                  <a:pt x="2717246" y="3546010"/>
                </a:lnTo>
                <a:lnTo>
                  <a:pt x="2680638" y="3557196"/>
                </a:lnTo>
                <a:lnTo>
                  <a:pt x="2644031" y="3570416"/>
                </a:lnTo>
                <a:lnTo>
                  <a:pt x="2607423" y="3583635"/>
                </a:lnTo>
                <a:lnTo>
                  <a:pt x="2571832" y="3597872"/>
                </a:lnTo>
                <a:lnTo>
                  <a:pt x="2535224" y="3612108"/>
                </a:lnTo>
                <a:lnTo>
                  <a:pt x="2500651" y="3626345"/>
                </a:lnTo>
                <a:lnTo>
                  <a:pt x="2467094" y="3641598"/>
                </a:lnTo>
                <a:lnTo>
                  <a:pt x="2432520" y="3658886"/>
                </a:lnTo>
                <a:lnTo>
                  <a:pt x="2398963" y="3674139"/>
                </a:lnTo>
                <a:lnTo>
                  <a:pt x="2366423" y="3692443"/>
                </a:lnTo>
                <a:lnTo>
                  <a:pt x="2333882" y="3709731"/>
                </a:lnTo>
                <a:lnTo>
                  <a:pt x="2302359" y="3728035"/>
                </a:lnTo>
                <a:lnTo>
                  <a:pt x="2269819" y="3747356"/>
                </a:lnTo>
                <a:lnTo>
                  <a:pt x="2239313" y="3765660"/>
                </a:lnTo>
                <a:lnTo>
                  <a:pt x="2209823" y="3785998"/>
                </a:lnTo>
                <a:lnTo>
                  <a:pt x="2179317" y="3806336"/>
                </a:lnTo>
                <a:lnTo>
                  <a:pt x="2149828" y="3826674"/>
                </a:lnTo>
                <a:lnTo>
                  <a:pt x="2121355" y="3849046"/>
                </a:lnTo>
                <a:lnTo>
                  <a:pt x="2093899" y="3869383"/>
                </a:lnTo>
                <a:lnTo>
                  <a:pt x="2064409" y="3891755"/>
                </a:lnTo>
                <a:lnTo>
                  <a:pt x="2038988" y="3915144"/>
                </a:lnTo>
                <a:lnTo>
                  <a:pt x="2011532" y="3938532"/>
                </a:lnTo>
                <a:lnTo>
                  <a:pt x="1985093" y="3961921"/>
                </a:lnTo>
                <a:lnTo>
                  <a:pt x="1958654" y="3986327"/>
                </a:lnTo>
                <a:lnTo>
                  <a:pt x="1934249" y="4011749"/>
                </a:lnTo>
                <a:lnTo>
                  <a:pt x="1909844" y="4037172"/>
                </a:lnTo>
                <a:lnTo>
                  <a:pt x="1884422" y="4062594"/>
                </a:lnTo>
                <a:lnTo>
                  <a:pt x="1861034" y="4089033"/>
                </a:lnTo>
                <a:lnTo>
                  <a:pt x="1837645" y="4115473"/>
                </a:lnTo>
                <a:lnTo>
                  <a:pt x="1815274" y="4142929"/>
                </a:lnTo>
                <a:lnTo>
                  <a:pt x="1792903" y="4171402"/>
                </a:lnTo>
                <a:lnTo>
                  <a:pt x="1771548" y="4198858"/>
                </a:lnTo>
                <a:lnTo>
                  <a:pt x="1750194" y="4228348"/>
                </a:lnTo>
                <a:lnTo>
                  <a:pt x="1729856" y="4257838"/>
                </a:lnTo>
                <a:lnTo>
                  <a:pt x="1708502" y="4287328"/>
                </a:lnTo>
                <a:lnTo>
                  <a:pt x="1689181" y="4316818"/>
                </a:lnTo>
                <a:lnTo>
                  <a:pt x="1669860" y="4348342"/>
                </a:lnTo>
                <a:lnTo>
                  <a:pt x="1649523" y="4379866"/>
                </a:lnTo>
                <a:lnTo>
                  <a:pt x="1631219" y="4411390"/>
                </a:lnTo>
                <a:lnTo>
                  <a:pt x="1612915" y="4443930"/>
                </a:lnTo>
                <a:lnTo>
                  <a:pt x="1594611" y="4476471"/>
                </a:lnTo>
                <a:lnTo>
                  <a:pt x="1578341" y="4509012"/>
                </a:lnTo>
                <a:lnTo>
                  <a:pt x="1561054" y="4542570"/>
                </a:lnTo>
                <a:lnTo>
                  <a:pt x="1545801" y="4576127"/>
                </a:lnTo>
                <a:lnTo>
                  <a:pt x="1529531" y="4609685"/>
                </a:lnTo>
                <a:lnTo>
                  <a:pt x="1499025" y="4679851"/>
                </a:lnTo>
                <a:lnTo>
                  <a:pt x="1483772" y="4715442"/>
                </a:lnTo>
                <a:lnTo>
                  <a:pt x="1469535" y="4752050"/>
                </a:lnTo>
                <a:lnTo>
                  <a:pt x="1455299" y="4788659"/>
                </a:lnTo>
                <a:lnTo>
                  <a:pt x="1442080" y="4826284"/>
                </a:lnTo>
                <a:lnTo>
                  <a:pt x="1429877" y="4863909"/>
                </a:lnTo>
                <a:lnTo>
                  <a:pt x="1416658" y="4901534"/>
                </a:lnTo>
                <a:lnTo>
                  <a:pt x="1404455" y="4939159"/>
                </a:lnTo>
                <a:lnTo>
                  <a:pt x="1393269" y="4977802"/>
                </a:lnTo>
                <a:lnTo>
                  <a:pt x="1381067" y="5017461"/>
                </a:lnTo>
                <a:lnTo>
                  <a:pt x="1370898" y="5058136"/>
                </a:lnTo>
                <a:lnTo>
                  <a:pt x="1349544" y="5138471"/>
                </a:lnTo>
                <a:lnTo>
                  <a:pt x="1330223" y="5219823"/>
                </a:lnTo>
                <a:lnTo>
                  <a:pt x="1322088" y="5261516"/>
                </a:lnTo>
                <a:lnTo>
                  <a:pt x="1312936" y="5305242"/>
                </a:lnTo>
                <a:lnTo>
                  <a:pt x="1305818" y="5347952"/>
                </a:lnTo>
                <a:lnTo>
                  <a:pt x="1297683" y="5390662"/>
                </a:lnTo>
                <a:lnTo>
                  <a:pt x="1289548" y="5433372"/>
                </a:lnTo>
                <a:lnTo>
                  <a:pt x="1282430" y="5478115"/>
                </a:lnTo>
                <a:lnTo>
                  <a:pt x="1265143" y="5577771"/>
                </a:lnTo>
                <a:lnTo>
                  <a:pt x="1104476" y="6591618"/>
                </a:lnTo>
                <a:lnTo>
                  <a:pt x="1062796" y="6858000"/>
                </a:lnTo>
                <a:lnTo>
                  <a:pt x="0" y="6858000"/>
                </a:lnTo>
                <a:lnTo>
                  <a:pt x="0" y="3651393"/>
                </a:lnTo>
                <a:lnTo>
                  <a:pt x="68276" y="3212468"/>
                </a:lnTo>
                <a:lnTo>
                  <a:pt x="154711" y="2663343"/>
                </a:lnTo>
                <a:lnTo>
                  <a:pt x="241146" y="2114219"/>
                </a:lnTo>
                <a:lnTo>
                  <a:pt x="326563" y="1565094"/>
                </a:lnTo>
                <a:lnTo>
                  <a:pt x="412998" y="1015969"/>
                </a:lnTo>
                <a:lnTo>
                  <a:pt x="499433" y="466845"/>
                </a:lnTo>
                <a:close/>
              </a:path>
            </a:pathLst>
          </a:custGeom>
          <a:solidFill>
            <a:schemeClr val="accent5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60FB948-DE18-7797-B79F-B1BFD7DF61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4D81575-BC56-44B1-944A-34604FAF8FBF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2C0F33-9913-E710-4069-9C35720DA4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CDA43C-9556-4476-3AA7-4A4808F798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707DF86-31B3-00DE-2554-8469E84B40D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987" y="2060848"/>
            <a:ext cx="11376025" cy="1728192"/>
          </a:xfrm>
        </p:spPr>
        <p:txBody>
          <a:bodyPr anchor="b"/>
          <a:lstStyle>
            <a:lvl1pPr algn="ctr">
              <a:defRPr sz="48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5375414F-06B8-90FD-4D41-31884249D8B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987" y="4005064"/>
            <a:ext cx="11376025" cy="576064"/>
          </a:xfrm>
        </p:spPr>
        <p:txBody>
          <a:bodyPr/>
          <a:lstStyle>
            <a:lvl1pPr marL="0" indent="0" algn="ctr">
              <a:buNone/>
              <a:defRPr sz="1400" cap="all" spc="200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 dirty="0"/>
          </a:p>
        </p:txBody>
      </p:sp>
      <p:sp>
        <p:nvSpPr>
          <p:cNvPr id="2" name="Freeform 5">
            <a:extLst>
              <a:ext uri="{FF2B5EF4-FFF2-40B4-BE49-F238E27FC236}">
                <a16:creationId xmlns:a16="http://schemas.microsoft.com/office/drawing/2014/main" id="{AE8108AE-DE03-467D-9230-DC0F438BA7C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13493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Image 5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>
            <a:extLst>
              <a:ext uri="{FF2B5EF4-FFF2-40B4-BE49-F238E27FC236}">
                <a16:creationId xmlns:a16="http://schemas.microsoft.com/office/drawing/2014/main" id="{AF80DBE6-2647-6617-23E9-77014F88ACD3}"/>
              </a:ext>
            </a:extLst>
          </p:cNvPr>
          <p:cNvSpPr/>
          <p:nvPr userDrawn="1"/>
        </p:nvSpPr>
        <p:spPr>
          <a:xfrm>
            <a:off x="1" y="0"/>
            <a:ext cx="5875631" cy="6858000"/>
          </a:xfrm>
          <a:custGeom>
            <a:avLst/>
            <a:gdLst>
              <a:gd name="connsiteX0" fmla="*/ 572052 w 5875631"/>
              <a:gd name="connsiteY0" fmla="*/ 0 h 6858000"/>
              <a:gd name="connsiteX1" fmla="*/ 2140127 w 5875631"/>
              <a:gd name="connsiteY1" fmla="*/ 0 h 6858000"/>
              <a:gd name="connsiteX2" fmla="*/ 2063393 w 5875631"/>
              <a:gd name="connsiteY2" fmla="*/ 487183 h 6858000"/>
              <a:gd name="connsiteX3" fmla="*/ 1975941 w 5875631"/>
              <a:gd name="connsiteY3" fmla="*/ 1043426 h 6858000"/>
              <a:gd name="connsiteX4" fmla="*/ 1888489 w 5875631"/>
              <a:gd name="connsiteY4" fmla="*/ 1598652 h 6858000"/>
              <a:gd name="connsiteX5" fmla="*/ 1801038 w 5875631"/>
              <a:gd name="connsiteY5" fmla="*/ 2154894 h 6858000"/>
              <a:gd name="connsiteX6" fmla="*/ 1713586 w 5875631"/>
              <a:gd name="connsiteY6" fmla="*/ 2710121 h 6858000"/>
              <a:gd name="connsiteX7" fmla="*/ 1628168 w 5875631"/>
              <a:gd name="connsiteY7" fmla="*/ 3265346 h 6858000"/>
              <a:gd name="connsiteX8" fmla="*/ 2138642 w 5875631"/>
              <a:gd name="connsiteY8" fmla="*/ 2710121 h 6858000"/>
              <a:gd name="connsiteX9" fmla="*/ 2650132 w 5875631"/>
              <a:gd name="connsiteY9" fmla="*/ 2154894 h 6858000"/>
              <a:gd name="connsiteX10" fmla="*/ 3161622 w 5875631"/>
              <a:gd name="connsiteY10" fmla="*/ 1598652 h 6858000"/>
              <a:gd name="connsiteX11" fmla="*/ 3675146 w 5875631"/>
              <a:gd name="connsiteY11" fmla="*/ 1043426 h 6858000"/>
              <a:gd name="connsiteX12" fmla="*/ 4185619 w 5875631"/>
              <a:gd name="connsiteY12" fmla="*/ 487183 h 6858000"/>
              <a:gd name="connsiteX13" fmla="*/ 4634426 w 5875631"/>
              <a:gd name="connsiteY13" fmla="*/ 0 h 6858000"/>
              <a:gd name="connsiteX14" fmla="*/ 5875631 w 5875631"/>
              <a:gd name="connsiteY14" fmla="*/ 0 h 6858000"/>
              <a:gd name="connsiteX15" fmla="*/ 5100810 w 5875631"/>
              <a:gd name="connsiteY15" fmla="*/ 826826 h 6858000"/>
              <a:gd name="connsiteX16" fmla="*/ 4161214 w 5875631"/>
              <a:gd name="connsiteY16" fmla="*/ 1830504 h 6858000"/>
              <a:gd name="connsiteX17" fmla="*/ 3221618 w 5875631"/>
              <a:gd name="connsiteY17" fmla="*/ 2835199 h 6858000"/>
              <a:gd name="connsiteX18" fmla="*/ 3265344 w 5875631"/>
              <a:gd name="connsiteY18" fmla="*/ 2831131 h 6858000"/>
              <a:gd name="connsiteX19" fmla="*/ 3307036 w 5875631"/>
              <a:gd name="connsiteY19" fmla="*/ 2827064 h 6858000"/>
              <a:gd name="connsiteX20" fmla="*/ 3349745 w 5875631"/>
              <a:gd name="connsiteY20" fmla="*/ 2822996 h 6858000"/>
              <a:gd name="connsiteX21" fmla="*/ 3392453 w 5875631"/>
              <a:gd name="connsiteY21" fmla="*/ 2820962 h 6858000"/>
              <a:gd name="connsiteX22" fmla="*/ 3437196 w 5875631"/>
              <a:gd name="connsiteY22" fmla="*/ 2817912 h 6858000"/>
              <a:gd name="connsiteX23" fmla="*/ 3481939 w 5875631"/>
              <a:gd name="connsiteY23" fmla="*/ 2816895 h 6858000"/>
              <a:gd name="connsiteX24" fmla="*/ 3527699 w 5875631"/>
              <a:gd name="connsiteY24" fmla="*/ 2815878 h 6858000"/>
              <a:gd name="connsiteX25" fmla="*/ 3571424 w 5875631"/>
              <a:gd name="connsiteY25" fmla="*/ 2813844 h 6858000"/>
              <a:gd name="connsiteX26" fmla="*/ 3632437 w 5875631"/>
              <a:gd name="connsiteY26" fmla="*/ 2815878 h 6858000"/>
              <a:gd name="connsiteX27" fmla="*/ 3694467 w 5875631"/>
              <a:gd name="connsiteY27" fmla="*/ 2816895 h 6858000"/>
              <a:gd name="connsiteX28" fmla="*/ 3754462 w 5875631"/>
              <a:gd name="connsiteY28" fmla="*/ 2820962 h 6858000"/>
              <a:gd name="connsiteX29" fmla="*/ 3813441 w 5875631"/>
              <a:gd name="connsiteY29" fmla="*/ 2825030 h 6858000"/>
              <a:gd name="connsiteX30" fmla="*/ 3871403 w 5875631"/>
              <a:gd name="connsiteY30" fmla="*/ 2831131 h 6858000"/>
              <a:gd name="connsiteX31" fmla="*/ 3929366 w 5875631"/>
              <a:gd name="connsiteY31" fmla="*/ 2837233 h 6858000"/>
              <a:gd name="connsiteX32" fmla="*/ 3986311 w 5875631"/>
              <a:gd name="connsiteY32" fmla="*/ 2846385 h 6858000"/>
              <a:gd name="connsiteX33" fmla="*/ 4042239 w 5875631"/>
              <a:gd name="connsiteY33" fmla="*/ 2855537 h 6858000"/>
              <a:gd name="connsiteX34" fmla="*/ 4097151 w 5875631"/>
              <a:gd name="connsiteY34" fmla="*/ 2866723 h 6858000"/>
              <a:gd name="connsiteX35" fmla="*/ 4152062 w 5875631"/>
              <a:gd name="connsiteY35" fmla="*/ 2877909 h 6858000"/>
              <a:gd name="connsiteX36" fmla="*/ 4205957 w 5875631"/>
              <a:gd name="connsiteY36" fmla="*/ 2892145 h 6858000"/>
              <a:gd name="connsiteX37" fmla="*/ 4258834 w 5875631"/>
              <a:gd name="connsiteY37" fmla="*/ 2905365 h 6858000"/>
              <a:gd name="connsiteX38" fmla="*/ 4309678 w 5875631"/>
              <a:gd name="connsiteY38" fmla="*/ 2920618 h 6858000"/>
              <a:gd name="connsiteX39" fmla="*/ 4362556 w 5875631"/>
              <a:gd name="connsiteY39" fmla="*/ 2937906 h 6858000"/>
              <a:gd name="connsiteX40" fmla="*/ 4411366 w 5875631"/>
              <a:gd name="connsiteY40" fmla="*/ 2956210 h 6858000"/>
              <a:gd name="connsiteX41" fmla="*/ 4461193 w 5875631"/>
              <a:gd name="connsiteY41" fmla="*/ 2974514 h 6858000"/>
              <a:gd name="connsiteX42" fmla="*/ 4510003 w 5875631"/>
              <a:gd name="connsiteY42" fmla="*/ 2993835 h 6858000"/>
              <a:gd name="connsiteX43" fmla="*/ 4557797 w 5875631"/>
              <a:gd name="connsiteY43" fmla="*/ 3014173 h 6858000"/>
              <a:gd name="connsiteX44" fmla="*/ 4604573 w 5875631"/>
              <a:gd name="connsiteY44" fmla="*/ 3036545 h 6858000"/>
              <a:gd name="connsiteX45" fmla="*/ 4650333 w 5875631"/>
              <a:gd name="connsiteY45" fmla="*/ 3059933 h 6858000"/>
              <a:gd name="connsiteX46" fmla="*/ 4695075 w 5875631"/>
              <a:gd name="connsiteY46" fmla="*/ 3083322 h 6858000"/>
              <a:gd name="connsiteX47" fmla="*/ 4738801 w 5875631"/>
              <a:gd name="connsiteY47" fmla="*/ 3109761 h 6858000"/>
              <a:gd name="connsiteX48" fmla="*/ 4782527 w 5875631"/>
              <a:gd name="connsiteY48" fmla="*/ 3136201 h 6858000"/>
              <a:gd name="connsiteX49" fmla="*/ 4824219 w 5875631"/>
              <a:gd name="connsiteY49" fmla="*/ 3161623 h 6858000"/>
              <a:gd name="connsiteX50" fmla="*/ 4864894 w 5875631"/>
              <a:gd name="connsiteY50" fmla="*/ 3190096 h 6858000"/>
              <a:gd name="connsiteX51" fmla="*/ 4904552 w 5875631"/>
              <a:gd name="connsiteY51" fmla="*/ 3218569 h 6858000"/>
              <a:gd name="connsiteX52" fmla="*/ 4944211 w 5875631"/>
              <a:gd name="connsiteY52" fmla="*/ 3249076 h 6858000"/>
              <a:gd name="connsiteX53" fmla="*/ 4981835 w 5875631"/>
              <a:gd name="connsiteY53" fmla="*/ 3280600 h 6858000"/>
              <a:gd name="connsiteX54" fmla="*/ 5018443 w 5875631"/>
              <a:gd name="connsiteY54" fmla="*/ 3311107 h 6858000"/>
              <a:gd name="connsiteX55" fmla="*/ 5054034 w 5875631"/>
              <a:gd name="connsiteY55" fmla="*/ 3345681 h 6858000"/>
              <a:gd name="connsiteX56" fmla="*/ 5088608 w 5875631"/>
              <a:gd name="connsiteY56" fmla="*/ 3378222 h 6858000"/>
              <a:gd name="connsiteX57" fmla="*/ 5123181 w 5875631"/>
              <a:gd name="connsiteY57" fmla="*/ 3412797 h 6858000"/>
              <a:gd name="connsiteX58" fmla="*/ 5155722 w 5875631"/>
              <a:gd name="connsiteY58" fmla="*/ 3448388 h 6858000"/>
              <a:gd name="connsiteX59" fmla="*/ 5186228 w 5875631"/>
              <a:gd name="connsiteY59" fmla="*/ 3483979 h 6858000"/>
              <a:gd name="connsiteX60" fmla="*/ 5216734 w 5875631"/>
              <a:gd name="connsiteY60" fmla="*/ 3520588 h 6858000"/>
              <a:gd name="connsiteX61" fmla="*/ 5245207 w 5875631"/>
              <a:gd name="connsiteY61" fmla="*/ 3558213 h 6858000"/>
              <a:gd name="connsiteX62" fmla="*/ 5273680 w 5875631"/>
              <a:gd name="connsiteY62" fmla="*/ 3597872 h 6858000"/>
              <a:gd name="connsiteX63" fmla="*/ 5300118 w 5875631"/>
              <a:gd name="connsiteY63" fmla="*/ 3636514 h 6858000"/>
              <a:gd name="connsiteX64" fmla="*/ 5326557 w 5875631"/>
              <a:gd name="connsiteY64" fmla="*/ 3677190 h 6858000"/>
              <a:gd name="connsiteX65" fmla="*/ 5350962 w 5875631"/>
              <a:gd name="connsiteY65" fmla="*/ 3716849 h 6858000"/>
              <a:gd name="connsiteX66" fmla="*/ 5374351 w 5875631"/>
              <a:gd name="connsiteY66" fmla="*/ 3758542 h 6858000"/>
              <a:gd name="connsiteX67" fmla="*/ 5396722 w 5875631"/>
              <a:gd name="connsiteY67" fmla="*/ 3802268 h 6858000"/>
              <a:gd name="connsiteX68" fmla="*/ 5418076 w 5875631"/>
              <a:gd name="connsiteY68" fmla="*/ 3844978 h 6858000"/>
              <a:gd name="connsiteX69" fmla="*/ 5437397 w 5875631"/>
              <a:gd name="connsiteY69" fmla="*/ 3888705 h 6858000"/>
              <a:gd name="connsiteX70" fmla="*/ 5455701 w 5875631"/>
              <a:gd name="connsiteY70" fmla="*/ 3933448 h 6858000"/>
              <a:gd name="connsiteX71" fmla="*/ 5471971 w 5875631"/>
              <a:gd name="connsiteY71" fmla="*/ 3977175 h 6858000"/>
              <a:gd name="connsiteX72" fmla="*/ 5488241 w 5875631"/>
              <a:gd name="connsiteY72" fmla="*/ 4023952 h 6858000"/>
              <a:gd name="connsiteX73" fmla="*/ 5502477 w 5875631"/>
              <a:gd name="connsiteY73" fmla="*/ 4069712 h 6858000"/>
              <a:gd name="connsiteX74" fmla="*/ 5515697 w 5875631"/>
              <a:gd name="connsiteY74" fmla="*/ 4116490 h 6858000"/>
              <a:gd name="connsiteX75" fmla="*/ 5526882 w 5875631"/>
              <a:gd name="connsiteY75" fmla="*/ 4165301 h 6858000"/>
              <a:gd name="connsiteX76" fmla="*/ 5539085 w 5875631"/>
              <a:gd name="connsiteY76" fmla="*/ 4213095 h 6858000"/>
              <a:gd name="connsiteX77" fmla="*/ 5548237 w 5875631"/>
              <a:gd name="connsiteY77" fmla="*/ 4262923 h 6858000"/>
              <a:gd name="connsiteX78" fmla="*/ 5556372 w 5875631"/>
              <a:gd name="connsiteY78" fmla="*/ 4310717 h 6858000"/>
              <a:gd name="connsiteX79" fmla="*/ 5562473 w 5875631"/>
              <a:gd name="connsiteY79" fmla="*/ 4361562 h 6858000"/>
              <a:gd name="connsiteX80" fmla="*/ 5567558 w 5875631"/>
              <a:gd name="connsiteY80" fmla="*/ 4412407 h 6858000"/>
              <a:gd name="connsiteX81" fmla="*/ 5570608 w 5875631"/>
              <a:gd name="connsiteY81" fmla="*/ 4463252 h 6858000"/>
              <a:gd name="connsiteX82" fmla="*/ 5572642 w 5875631"/>
              <a:gd name="connsiteY82" fmla="*/ 4514096 h 6858000"/>
              <a:gd name="connsiteX83" fmla="*/ 5574676 w 5875631"/>
              <a:gd name="connsiteY83" fmla="*/ 4565958 h 6858000"/>
              <a:gd name="connsiteX84" fmla="*/ 5574676 w 5875631"/>
              <a:gd name="connsiteY84" fmla="*/ 4618837 h 6858000"/>
              <a:gd name="connsiteX85" fmla="*/ 5571625 w 5875631"/>
              <a:gd name="connsiteY85" fmla="*/ 4670699 h 6858000"/>
              <a:gd name="connsiteX86" fmla="*/ 5567558 w 5875631"/>
              <a:gd name="connsiteY86" fmla="*/ 4724594 h 6858000"/>
              <a:gd name="connsiteX87" fmla="*/ 5563490 w 5875631"/>
              <a:gd name="connsiteY87" fmla="*/ 4779507 h 6858000"/>
              <a:gd name="connsiteX88" fmla="*/ 5557389 w 5875631"/>
              <a:gd name="connsiteY88" fmla="*/ 4832385 h 6858000"/>
              <a:gd name="connsiteX89" fmla="*/ 5549254 w 5875631"/>
              <a:gd name="connsiteY89" fmla="*/ 4887298 h 6858000"/>
              <a:gd name="connsiteX90" fmla="*/ 5490275 w 5875631"/>
              <a:gd name="connsiteY90" fmla="*/ 5264567 h 6858000"/>
              <a:gd name="connsiteX91" fmla="*/ 5400789 w 5875631"/>
              <a:gd name="connsiteY91" fmla="*/ 5837080 h 6858000"/>
              <a:gd name="connsiteX92" fmla="*/ 5310287 w 5875631"/>
              <a:gd name="connsiteY92" fmla="*/ 6409593 h 6858000"/>
              <a:gd name="connsiteX93" fmla="*/ 5305203 w 5875631"/>
              <a:gd name="connsiteY93" fmla="*/ 6447218 h 6858000"/>
              <a:gd name="connsiteX94" fmla="*/ 5300118 w 5875631"/>
              <a:gd name="connsiteY94" fmla="*/ 6484843 h 6858000"/>
              <a:gd name="connsiteX95" fmla="*/ 5294017 w 5875631"/>
              <a:gd name="connsiteY95" fmla="*/ 6557043 h 6858000"/>
              <a:gd name="connsiteX96" fmla="*/ 5290966 w 5875631"/>
              <a:gd name="connsiteY96" fmla="*/ 6592635 h 6858000"/>
              <a:gd name="connsiteX97" fmla="*/ 5289950 w 5875631"/>
              <a:gd name="connsiteY97" fmla="*/ 6627209 h 6858000"/>
              <a:gd name="connsiteX98" fmla="*/ 5288933 w 5875631"/>
              <a:gd name="connsiteY98" fmla="*/ 6660767 h 6858000"/>
              <a:gd name="connsiteX99" fmla="*/ 5286899 w 5875631"/>
              <a:gd name="connsiteY99" fmla="*/ 6694324 h 6858000"/>
              <a:gd name="connsiteX100" fmla="*/ 5286899 w 5875631"/>
              <a:gd name="connsiteY100" fmla="*/ 6726865 h 6858000"/>
              <a:gd name="connsiteX101" fmla="*/ 5286899 w 5875631"/>
              <a:gd name="connsiteY101" fmla="*/ 6759406 h 6858000"/>
              <a:gd name="connsiteX102" fmla="*/ 5288933 w 5875631"/>
              <a:gd name="connsiteY102" fmla="*/ 6822453 h 6858000"/>
              <a:gd name="connsiteX103" fmla="*/ 5289950 w 5875631"/>
              <a:gd name="connsiteY103" fmla="*/ 6851943 h 6858000"/>
              <a:gd name="connsiteX104" fmla="*/ 5290353 w 5875631"/>
              <a:gd name="connsiteY104" fmla="*/ 6858000 h 6858000"/>
              <a:gd name="connsiteX105" fmla="*/ 3861219 w 5875631"/>
              <a:gd name="connsiteY105" fmla="*/ 6858000 h 6858000"/>
              <a:gd name="connsiteX106" fmla="*/ 3849032 w 5875631"/>
              <a:gd name="connsiteY106" fmla="*/ 6824487 h 6858000"/>
              <a:gd name="connsiteX107" fmla="*/ 3838863 w 5875631"/>
              <a:gd name="connsiteY107" fmla="*/ 6790929 h 6858000"/>
              <a:gd name="connsiteX108" fmla="*/ 3828695 w 5875631"/>
              <a:gd name="connsiteY108" fmla="*/ 6757372 h 6858000"/>
              <a:gd name="connsiteX109" fmla="*/ 3819543 w 5875631"/>
              <a:gd name="connsiteY109" fmla="*/ 6721780 h 6858000"/>
              <a:gd name="connsiteX110" fmla="*/ 3811408 w 5875631"/>
              <a:gd name="connsiteY110" fmla="*/ 6685172 h 6858000"/>
              <a:gd name="connsiteX111" fmla="*/ 3805306 w 5875631"/>
              <a:gd name="connsiteY111" fmla="*/ 6650598 h 6858000"/>
              <a:gd name="connsiteX112" fmla="*/ 3798188 w 5875631"/>
              <a:gd name="connsiteY112" fmla="*/ 6612972 h 6858000"/>
              <a:gd name="connsiteX113" fmla="*/ 3793104 w 5875631"/>
              <a:gd name="connsiteY113" fmla="*/ 6575347 h 6858000"/>
              <a:gd name="connsiteX114" fmla="*/ 3788019 w 5875631"/>
              <a:gd name="connsiteY114" fmla="*/ 6536705 h 6858000"/>
              <a:gd name="connsiteX115" fmla="*/ 3783952 w 5875631"/>
              <a:gd name="connsiteY115" fmla="*/ 6498063 h 6858000"/>
              <a:gd name="connsiteX116" fmla="*/ 3781918 w 5875631"/>
              <a:gd name="connsiteY116" fmla="*/ 6459421 h 6858000"/>
              <a:gd name="connsiteX117" fmla="*/ 3779884 w 5875631"/>
              <a:gd name="connsiteY117" fmla="*/ 6418745 h 6858000"/>
              <a:gd name="connsiteX118" fmla="*/ 3778868 w 5875631"/>
              <a:gd name="connsiteY118" fmla="*/ 6378069 h 6858000"/>
              <a:gd name="connsiteX119" fmla="*/ 3778868 w 5875631"/>
              <a:gd name="connsiteY119" fmla="*/ 6336376 h 6858000"/>
              <a:gd name="connsiteX120" fmla="*/ 3779884 w 5875631"/>
              <a:gd name="connsiteY120" fmla="*/ 6294684 h 6858000"/>
              <a:gd name="connsiteX121" fmla="*/ 3782935 w 5875631"/>
              <a:gd name="connsiteY121" fmla="*/ 6251974 h 6858000"/>
              <a:gd name="connsiteX122" fmla="*/ 3785986 w 5875631"/>
              <a:gd name="connsiteY122" fmla="*/ 6209264 h 6858000"/>
              <a:gd name="connsiteX123" fmla="*/ 3789036 w 5875631"/>
              <a:gd name="connsiteY123" fmla="*/ 6164521 h 6858000"/>
              <a:gd name="connsiteX124" fmla="*/ 3795138 w 5875631"/>
              <a:gd name="connsiteY124" fmla="*/ 6120794 h 6858000"/>
              <a:gd name="connsiteX125" fmla="*/ 3800222 w 5875631"/>
              <a:gd name="connsiteY125" fmla="*/ 6076051 h 6858000"/>
              <a:gd name="connsiteX126" fmla="*/ 3806323 w 5875631"/>
              <a:gd name="connsiteY126" fmla="*/ 6031307 h 6858000"/>
              <a:gd name="connsiteX127" fmla="*/ 3916146 w 5875631"/>
              <a:gd name="connsiteY127" fmla="*/ 5328631 h 6858000"/>
              <a:gd name="connsiteX128" fmla="*/ 4026986 w 5875631"/>
              <a:gd name="connsiteY128" fmla="*/ 4625955 h 6858000"/>
              <a:gd name="connsiteX129" fmla="*/ 4035121 w 5875631"/>
              <a:gd name="connsiteY129" fmla="*/ 4577144 h 6858000"/>
              <a:gd name="connsiteX130" fmla="*/ 4040205 w 5875631"/>
              <a:gd name="connsiteY130" fmla="*/ 4530367 h 6858000"/>
              <a:gd name="connsiteX131" fmla="*/ 4044273 w 5875631"/>
              <a:gd name="connsiteY131" fmla="*/ 4484606 h 6858000"/>
              <a:gd name="connsiteX132" fmla="*/ 4046307 w 5875631"/>
              <a:gd name="connsiteY132" fmla="*/ 4440880 h 6858000"/>
              <a:gd name="connsiteX133" fmla="*/ 4047324 w 5875631"/>
              <a:gd name="connsiteY133" fmla="*/ 4398170 h 6858000"/>
              <a:gd name="connsiteX134" fmla="*/ 4047324 w 5875631"/>
              <a:gd name="connsiteY134" fmla="*/ 4355460 h 6858000"/>
              <a:gd name="connsiteX135" fmla="*/ 4046307 w 5875631"/>
              <a:gd name="connsiteY135" fmla="*/ 4313768 h 6858000"/>
              <a:gd name="connsiteX136" fmla="*/ 4045290 w 5875631"/>
              <a:gd name="connsiteY136" fmla="*/ 4273092 h 6858000"/>
              <a:gd name="connsiteX137" fmla="*/ 4041222 w 5875631"/>
              <a:gd name="connsiteY137" fmla="*/ 4234450 h 6858000"/>
              <a:gd name="connsiteX138" fmla="*/ 4036138 w 5875631"/>
              <a:gd name="connsiteY138" fmla="*/ 4194791 h 6858000"/>
              <a:gd name="connsiteX139" fmla="*/ 4029020 w 5875631"/>
              <a:gd name="connsiteY139" fmla="*/ 4158182 h 6858000"/>
              <a:gd name="connsiteX140" fmla="*/ 4022918 w 5875631"/>
              <a:gd name="connsiteY140" fmla="*/ 4121574 h 6858000"/>
              <a:gd name="connsiteX141" fmla="*/ 4014783 w 5875631"/>
              <a:gd name="connsiteY141" fmla="*/ 4087000 h 6858000"/>
              <a:gd name="connsiteX142" fmla="*/ 4004615 w 5875631"/>
              <a:gd name="connsiteY142" fmla="*/ 4053442 h 6858000"/>
              <a:gd name="connsiteX143" fmla="*/ 3994446 w 5875631"/>
              <a:gd name="connsiteY143" fmla="*/ 4018867 h 6858000"/>
              <a:gd name="connsiteX144" fmla="*/ 3982243 w 5875631"/>
              <a:gd name="connsiteY144" fmla="*/ 3986327 h 6858000"/>
              <a:gd name="connsiteX145" fmla="*/ 3971058 w 5875631"/>
              <a:gd name="connsiteY145" fmla="*/ 3955820 h 6858000"/>
              <a:gd name="connsiteX146" fmla="*/ 3956821 w 5875631"/>
              <a:gd name="connsiteY146" fmla="*/ 3925313 h 6858000"/>
              <a:gd name="connsiteX147" fmla="*/ 3942585 w 5875631"/>
              <a:gd name="connsiteY147" fmla="*/ 3896840 h 6858000"/>
              <a:gd name="connsiteX148" fmla="*/ 3926315 w 5875631"/>
              <a:gd name="connsiteY148" fmla="*/ 3868367 h 6858000"/>
              <a:gd name="connsiteX149" fmla="*/ 3909028 w 5875631"/>
              <a:gd name="connsiteY149" fmla="*/ 3840910 h 6858000"/>
              <a:gd name="connsiteX150" fmla="*/ 3892758 w 5875631"/>
              <a:gd name="connsiteY150" fmla="*/ 3814471 h 6858000"/>
              <a:gd name="connsiteX151" fmla="*/ 3873437 w 5875631"/>
              <a:gd name="connsiteY151" fmla="*/ 3790065 h 6858000"/>
              <a:gd name="connsiteX152" fmla="*/ 3855133 w 5875631"/>
              <a:gd name="connsiteY152" fmla="*/ 3765660 h 6858000"/>
              <a:gd name="connsiteX153" fmla="*/ 3833779 w 5875631"/>
              <a:gd name="connsiteY153" fmla="*/ 3743288 h 6858000"/>
              <a:gd name="connsiteX154" fmla="*/ 3813441 w 5875631"/>
              <a:gd name="connsiteY154" fmla="*/ 3720916 h 6858000"/>
              <a:gd name="connsiteX155" fmla="*/ 3791070 w 5875631"/>
              <a:gd name="connsiteY155" fmla="*/ 3699562 h 6858000"/>
              <a:gd name="connsiteX156" fmla="*/ 3768699 w 5875631"/>
              <a:gd name="connsiteY156" fmla="*/ 3679224 h 6858000"/>
              <a:gd name="connsiteX157" fmla="*/ 3745310 w 5875631"/>
              <a:gd name="connsiteY157" fmla="*/ 3659903 h 6858000"/>
              <a:gd name="connsiteX158" fmla="*/ 3719889 w 5875631"/>
              <a:gd name="connsiteY158" fmla="*/ 3641598 h 6858000"/>
              <a:gd name="connsiteX159" fmla="*/ 3695483 w 5875631"/>
              <a:gd name="connsiteY159" fmla="*/ 3625328 h 6858000"/>
              <a:gd name="connsiteX160" fmla="*/ 3669045 w 5875631"/>
              <a:gd name="connsiteY160" fmla="*/ 3608041 h 6858000"/>
              <a:gd name="connsiteX161" fmla="*/ 3643623 w 5875631"/>
              <a:gd name="connsiteY161" fmla="*/ 3593804 h 6858000"/>
              <a:gd name="connsiteX162" fmla="*/ 3616167 w 5875631"/>
              <a:gd name="connsiteY162" fmla="*/ 3579568 h 6858000"/>
              <a:gd name="connsiteX163" fmla="*/ 3588711 w 5875631"/>
              <a:gd name="connsiteY163" fmla="*/ 3565331 h 6858000"/>
              <a:gd name="connsiteX164" fmla="*/ 3560238 w 5875631"/>
              <a:gd name="connsiteY164" fmla="*/ 3553128 h 6858000"/>
              <a:gd name="connsiteX165" fmla="*/ 3530749 w 5875631"/>
              <a:gd name="connsiteY165" fmla="*/ 3541943 h 6858000"/>
              <a:gd name="connsiteX166" fmla="*/ 3502277 w 5875631"/>
              <a:gd name="connsiteY166" fmla="*/ 3531774 h 6858000"/>
              <a:gd name="connsiteX167" fmla="*/ 3472787 w 5875631"/>
              <a:gd name="connsiteY167" fmla="*/ 3522621 h 6858000"/>
              <a:gd name="connsiteX168" fmla="*/ 3441264 w 5875631"/>
              <a:gd name="connsiteY168" fmla="*/ 3513469 h 6858000"/>
              <a:gd name="connsiteX169" fmla="*/ 3409741 w 5875631"/>
              <a:gd name="connsiteY169" fmla="*/ 3505334 h 6858000"/>
              <a:gd name="connsiteX170" fmla="*/ 3378217 w 5875631"/>
              <a:gd name="connsiteY170" fmla="*/ 3499233 h 6858000"/>
              <a:gd name="connsiteX171" fmla="*/ 3347711 w 5875631"/>
              <a:gd name="connsiteY171" fmla="*/ 3492115 h 6858000"/>
              <a:gd name="connsiteX172" fmla="*/ 3314154 w 5875631"/>
              <a:gd name="connsiteY172" fmla="*/ 3488047 h 6858000"/>
              <a:gd name="connsiteX173" fmla="*/ 3280597 w 5875631"/>
              <a:gd name="connsiteY173" fmla="*/ 3483979 h 6858000"/>
              <a:gd name="connsiteX174" fmla="*/ 3248057 w 5875631"/>
              <a:gd name="connsiteY174" fmla="*/ 3480929 h 6858000"/>
              <a:gd name="connsiteX175" fmla="*/ 3214500 w 5875631"/>
              <a:gd name="connsiteY175" fmla="*/ 3478895 h 6858000"/>
              <a:gd name="connsiteX176" fmla="*/ 3179926 w 5875631"/>
              <a:gd name="connsiteY176" fmla="*/ 3477878 h 6858000"/>
              <a:gd name="connsiteX177" fmla="*/ 3146369 w 5875631"/>
              <a:gd name="connsiteY177" fmla="*/ 3477878 h 6858000"/>
              <a:gd name="connsiteX178" fmla="*/ 3110778 w 5875631"/>
              <a:gd name="connsiteY178" fmla="*/ 3477878 h 6858000"/>
              <a:gd name="connsiteX179" fmla="*/ 3077221 w 5875631"/>
              <a:gd name="connsiteY179" fmla="*/ 3480929 h 6858000"/>
              <a:gd name="connsiteX180" fmla="*/ 3041630 w 5875631"/>
              <a:gd name="connsiteY180" fmla="*/ 3481946 h 6858000"/>
              <a:gd name="connsiteX181" fmla="*/ 3007057 w 5875631"/>
              <a:gd name="connsiteY181" fmla="*/ 3486013 h 6858000"/>
              <a:gd name="connsiteX182" fmla="*/ 2970449 w 5875631"/>
              <a:gd name="connsiteY182" fmla="*/ 3490081 h 6858000"/>
              <a:gd name="connsiteX183" fmla="*/ 2934858 w 5875631"/>
              <a:gd name="connsiteY183" fmla="*/ 3496182 h 6858000"/>
              <a:gd name="connsiteX184" fmla="*/ 2898250 w 5875631"/>
              <a:gd name="connsiteY184" fmla="*/ 3501267 h 6858000"/>
              <a:gd name="connsiteX185" fmla="*/ 2863676 w 5875631"/>
              <a:gd name="connsiteY185" fmla="*/ 3509402 h 6858000"/>
              <a:gd name="connsiteX186" fmla="*/ 2827069 w 5875631"/>
              <a:gd name="connsiteY186" fmla="*/ 3516520 h 6858000"/>
              <a:gd name="connsiteX187" fmla="*/ 2790461 w 5875631"/>
              <a:gd name="connsiteY187" fmla="*/ 3525672 h 6858000"/>
              <a:gd name="connsiteX188" fmla="*/ 2753853 w 5875631"/>
              <a:gd name="connsiteY188" fmla="*/ 3534824 h 6858000"/>
              <a:gd name="connsiteX189" fmla="*/ 2717246 w 5875631"/>
              <a:gd name="connsiteY189" fmla="*/ 3546010 h 6858000"/>
              <a:gd name="connsiteX190" fmla="*/ 2680638 w 5875631"/>
              <a:gd name="connsiteY190" fmla="*/ 3557196 h 6858000"/>
              <a:gd name="connsiteX191" fmla="*/ 2644031 w 5875631"/>
              <a:gd name="connsiteY191" fmla="*/ 3570416 h 6858000"/>
              <a:gd name="connsiteX192" fmla="*/ 2607423 w 5875631"/>
              <a:gd name="connsiteY192" fmla="*/ 3583635 h 6858000"/>
              <a:gd name="connsiteX193" fmla="*/ 2571832 w 5875631"/>
              <a:gd name="connsiteY193" fmla="*/ 3597872 h 6858000"/>
              <a:gd name="connsiteX194" fmla="*/ 2535224 w 5875631"/>
              <a:gd name="connsiteY194" fmla="*/ 3612108 h 6858000"/>
              <a:gd name="connsiteX195" fmla="*/ 2500651 w 5875631"/>
              <a:gd name="connsiteY195" fmla="*/ 3626345 h 6858000"/>
              <a:gd name="connsiteX196" fmla="*/ 2467094 w 5875631"/>
              <a:gd name="connsiteY196" fmla="*/ 3641598 h 6858000"/>
              <a:gd name="connsiteX197" fmla="*/ 2432520 w 5875631"/>
              <a:gd name="connsiteY197" fmla="*/ 3658886 h 6858000"/>
              <a:gd name="connsiteX198" fmla="*/ 2398963 w 5875631"/>
              <a:gd name="connsiteY198" fmla="*/ 3674139 h 6858000"/>
              <a:gd name="connsiteX199" fmla="*/ 2366423 w 5875631"/>
              <a:gd name="connsiteY199" fmla="*/ 3692443 h 6858000"/>
              <a:gd name="connsiteX200" fmla="*/ 2333882 w 5875631"/>
              <a:gd name="connsiteY200" fmla="*/ 3709731 h 6858000"/>
              <a:gd name="connsiteX201" fmla="*/ 2302359 w 5875631"/>
              <a:gd name="connsiteY201" fmla="*/ 3728035 h 6858000"/>
              <a:gd name="connsiteX202" fmla="*/ 2269819 w 5875631"/>
              <a:gd name="connsiteY202" fmla="*/ 3747356 h 6858000"/>
              <a:gd name="connsiteX203" fmla="*/ 2239313 w 5875631"/>
              <a:gd name="connsiteY203" fmla="*/ 3765660 h 6858000"/>
              <a:gd name="connsiteX204" fmla="*/ 2209823 w 5875631"/>
              <a:gd name="connsiteY204" fmla="*/ 3785998 h 6858000"/>
              <a:gd name="connsiteX205" fmla="*/ 2179317 w 5875631"/>
              <a:gd name="connsiteY205" fmla="*/ 3806336 h 6858000"/>
              <a:gd name="connsiteX206" fmla="*/ 2149828 w 5875631"/>
              <a:gd name="connsiteY206" fmla="*/ 3826674 h 6858000"/>
              <a:gd name="connsiteX207" fmla="*/ 2121355 w 5875631"/>
              <a:gd name="connsiteY207" fmla="*/ 3849046 h 6858000"/>
              <a:gd name="connsiteX208" fmla="*/ 2093899 w 5875631"/>
              <a:gd name="connsiteY208" fmla="*/ 3869383 h 6858000"/>
              <a:gd name="connsiteX209" fmla="*/ 2064409 w 5875631"/>
              <a:gd name="connsiteY209" fmla="*/ 3891755 h 6858000"/>
              <a:gd name="connsiteX210" fmla="*/ 2038988 w 5875631"/>
              <a:gd name="connsiteY210" fmla="*/ 3915144 h 6858000"/>
              <a:gd name="connsiteX211" fmla="*/ 2011532 w 5875631"/>
              <a:gd name="connsiteY211" fmla="*/ 3938532 h 6858000"/>
              <a:gd name="connsiteX212" fmla="*/ 1985093 w 5875631"/>
              <a:gd name="connsiteY212" fmla="*/ 3961921 h 6858000"/>
              <a:gd name="connsiteX213" fmla="*/ 1958654 w 5875631"/>
              <a:gd name="connsiteY213" fmla="*/ 3986327 h 6858000"/>
              <a:gd name="connsiteX214" fmla="*/ 1934249 w 5875631"/>
              <a:gd name="connsiteY214" fmla="*/ 4011749 h 6858000"/>
              <a:gd name="connsiteX215" fmla="*/ 1909844 w 5875631"/>
              <a:gd name="connsiteY215" fmla="*/ 4037172 h 6858000"/>
              <a:gd name="connsiteX216" fmla="*/ 1884422 w 5875631"/>
              <a:gd name="connsiteY216" fmla="*/ 4062594 h 6858000"/>
              <a:gd name="connsiteX217" fmla="*/ 1861034 w 5875631"/>
              <a:gd name="connsiteY217" fmla="*/ 4089033 h 6858000"/>
              <a:gd name="connsiteX218" fmla="*/ 1837645 w 5875631"/>
              <a:gd name="connsiteY218" fmla="*/ 4115473 h 6858000"/>
              <a:gd name="connsiteX219" fmla="*/ 1815274 w 5875631"/>
              <a:gd name="connsiteY219" fmla="*/ 4142929 h 6858000"/>
              <a:gd name="connsiteX220" fmla="*/ 1792903 w 5875631"/>
              <a:gd name="connsiteY220" fmla="*/ 4171402 h 6858000"/>
              <a:gd name="connsiteX221" fmla="*/ 1771548 w 5875631"/>
              <a:gd name="connsiteY221" fmla="*/ 4198858 h 6858000"/>
              <a:gd name="connsiteX222" fmla="*/ 1750194 w 5875631"/>
              <a:gd name="connsiteY222" fmla="*/ 4228348 h 6858000"/>
              <a:gd name="connsiteX223" fmla="*/ 1729856 w 5875631"/>
              <a:gd name="connsiteY223" fmla="*/ 4257838 h 6858000"/>
              <a:gd name="connsiteX224" fmla="*/ 1708502 w 5875631"/>
              <a:gd name="connsiteY224" fmla="*/ 4287328 h 6858000"/>
              <a:gd name="connsiteX225" fmla="*/ 1689181 w 5875631"/>
              <a:gd name="connsiteY225" fmla="*/ 4316818 h 6858000"/>
              <a:gd name="connsiteX226" fmla="*/ 1669860 w 5875631"/>
              <a:gd name="connsiteY226" fmla="*/ 4348342 h 6858000"/>
              <a:gd name="connsiteX227" fmla="*/ 1649523 w 5875631"/>
              <a:gd name="connsiteY227" fmla="*/ 4379866 h 6858000"/>
              <a:gd name="connsiteX228" fmla="*/ 1631219 w 5875631"/>
              <a:gd name="connsiteY228" fmla="*/ 4411390 h 6858000"/>
              <a:gd name="connsiteX229" fmla="*/ 1612915 w 5875631"/>
              <a:gd name="connsiteY229" fmla="*/ 4443930 h 6858000"/>
              <a:gd name="connsiteX230" fmla="*/ 1594611 w 5875631"/>
              <a:gd name="connsiteY230" fmla="*/ 4476471 h 6858000"/>
              <a:gd name="connsiteX231" fmla="*/ 1578341 w 5875631"/>
              <a:gd name="connsiteY231" fmla="*/ 4509012 h 6858000"/>
              <a:gd name="connsiteX232" fmla="*/ 1561054 w 5875631"/>
              <a:gd name="connsiteY232" fmla="*/ 4542570 h 6858000"/>
              <a:gd name="connsiteX233" fmla="*/ 1545801 w 5875631"/>
              <a:gd name="connsiteY233" fmla="*/ 4576127 h 6858000"/>
              <a:gd name="connsiteX234" fmla="*/ 1529531 w 5875631"/>
              <a:gd name="connsiteY234" fmla="*/ 4609685 h 6858000"/>
              <a:gd name="connsiteX235" fmla="*/ 1499025 w 5875631"/>
              <a:gd name="connsiteY235" fmla="*/ 4679851 h 6858000"/>
              <a:gd name="connsiteX236" fmla="*/ 1483772 w 5875631"/>
              <a:gd name="connsiteY236" fmla="*/ 4715442 h 6858000"/>
              <a:gd name="connsiteX237" fmla="*/ 1469535 w 5875631"/>
              <a:gd name="connsiteY237" fmla="*/ 4752050 h 6858000"/>
              <a:gd name="connsiteX238" fmla="*/ 1455299 w 5875631"/>
              <a:gd name="connsiteY238" fmla="*/ 4788659 h 6858000"/>
              <a:gd name="connsiteX239" fmla="*/ 1442080 w 5875631"/>
              <a:gd name="connsiteY239" fmla="*/ 4826284 h 6858000"/>
              <a:gd name="connsiteX240" fmla="*/ 1429877 w 5875631"/>
              <a:gd name="connsiteY240" fmla="*/ 4863909 h 6858000"/>
              <a:gd name="connsiteX241" fmla="*/ 1416658 w 5875631"/>
              <a:gd name="connsiteY241" fmla="*/ 4901534 h 6858000"/>
              <a:gd name="connsiteX242" fmla="*/ 1404455 w 5875631"/>
              <a:gd name="connsiteY242" fmla="*/ 4939159 h 6858000"/>
              <a:gd name="connsiteX243" fmla="*/ 1393269 w 5875631"/>
              <a:gd name="connsiteY243" fmla="*/ 4977802 h 6858000"/>
              <a:gd name="connsiteX244" fmla="*/ 1381067 w 5875631"/>
              <a:gd name="connsiteY244" fmla="*/ 5017461 h 6858000"/>
              <a:gd name="connsiteX245" fmla="*/ 1370898 w 5875631"/>
              <a:gd name="connsiteY245" fmla="*/ 5058136 h 6858000"/>
              <a:gd name="connsiteX246" fmla="*/ 1349544 w 5875631"/>
              <a:gd name="connsiteY246" fmla="*/ 5138471 h 6858000"/>
              <a:gd name="connsiteX247" fmla="*/ 1330223 w 5875631"/>
              <a:gd name="connsiteY247" fmla="*/ 5219823 h 6858000"/>
              <a:gd name="connsiteX248" fmla="*/ 1322088 w 5875631"/>
              <a:gd name="connsiteY248" fmla="*/ 5261516 h 6858000"/>
              <a:gd name="connsiteX249" fmla="*/ 1312936 w 5875631"/>
              <a:gd name="connsiteY249" fmla="*/ 5305242 h 6858000"/>
              <a:gd name="connsiteX250" fmla="*/ 1305818 w 5875631"/>
              <a:gd name="connsiteY250" fmla="*/ 5347952 h 6858000"/>
              <a:gd name="connsiteX251" fmla="*/ 1297683 w 5875631"/>
              <a:gd name="connsiteY251" fmla="*/ 5390662 h 6858000"/>
              <a:gd name="connsiteX252" fmla="*/ 1289548 w 5875631"/>
              <a:gd name="connsiteY252" fmla="*/ 5433372 h 6858000"/>
              <a:gd name="connsiteX253" fmla="*/ 1282430 w 5875631"/>
              <a:gd name="connsiteY253" fmla="*/ 5478115 h 6858000"/>
              <a:gd name="connsiteX254" fmla="*/ 1265143 w 5875631"/>
              <a:gd name="connsiteY254" fmla="*/ 5577771 h 6858000"/>
              <a:gd name="connsiteX255" fmla="*/ 1104476 w 5875631"/>
              <a:gd name="connsiteY255" fmla="*/ 6591618 h 6858000"/>
              <a:gd name="connsiteX256" fmla="*/ 1062796 w 5875631"/>
              <a:gd name="connsiteY256" fmla="*/ 6858000 h 6858000"/>
              <a:gd name="connsiteX257" fmla="*/ 0 w 5875631"/>
              <a:gd name="connsiteY257" fmla="*/ 6858000 h 6858000"/>
              <a:gd name="connsiteX258" fmla="*/ 0 w 5875631"/>
              <a:gd name="connsiteY258" fmla="*/ 3651393 h 6858000"/>
              <a:gd name="connsiteX259" fmla="*/ 68276 w 5875631"/>
              <a:gd name="connsiteY259" fmla="*/ 3212468 h 6858000"/>
              <a:gd name="connsiteX260" fmla="*/ 154711 w 5875631"/>
              <a:gd name="connsiteY260" fmla="*/ 2663343 h 6858000"/>
              <a:gd name="connsiteX261" fmla="*/ 241146 w 5875631"/>
              <a:gd name="connsiteY261" fmla="*/ 2114219 h 6858000"/>
              <a:gd name="connsiteX262" fmla="*/ 326563 w 5875631"/>
              <a:gd name="connsiteY262" fmla="*/ 1565094 h 6858000"/>
              <a:gd name="connsiteX263" fmla="*/ 412998 w 5875631"/>
              <a:gd name="connsiteY263" fmla="*/ 1015969 h 6858000"/>
              <a:gd name="connsiteX264" fmla="*/ 499433 w 5875631"/>
              <a:gd name="connsiteY264" fmla="*/ 46684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5875631" h="6858000">
                <a:moveTo>
                  <a:pt x="572052" y="0"/>
                </a:moveTo>
                <a:lnTo>
                  <a:pt x="2140127" y="0"/>
                </a:lnTo>
                <a:lnTo>
                  <a:pt x="2063393" y="487183"/>
                </a:lnTo>
                <a:lnTo>
                  <a:pt x="1975941" y="1043426"/>
                </a:lnTo>
                <a:lnTo>
                  <a:pt x="1888489" y="1598652"/>
                </a:lnTo>
                <a:lnTo>
                  <a:pt x="1801038" y="2154894"/>
                </a:lnTo>
                <a:lnTo>
                  <a:pt x="1713586" y="2710121"/>
                </a:lnTo>
                <a:lnTo>
                  <a:pt x="1628168" y="3265346"/>
                </a:lnTo>
                <a:lnTo>
                  <a:pt x="2138642" y="2710121"/>
                </a:lnTo>
                <a:lnTo>
                  <a:pt x="2650132" y="2154894"/>
                </a:lnTo>
                <a:lnTo>
                  <a:pt x="3161622" y="1598652"/>
                </a:lnTo>
                <a:lnTo>
                  <a:pt x="3675146" y="1043426"/>
                </a:lnTo>
                <a:lnTo>
                  <a:pt x="4185619" y="487183"/>
                </a:lnTo>
                <a:lnTo>
                  <a:pt x="4634426" y="0"/>
                </a:lnTo>
                <a:lnTo>
                  <a:pt x="5875631" y="0"/>
                </a:lnTo>
                <a:lnTo>
                  <a:pt x="5100810" y="826826"/>
                </a:lnTo>
                <a:lnTo>
                  <a:pt x="4161214" y="1830504"/>
                </a:lnTo>
                <a:lnTo>
                  <a:pt x="3221618" y="2835199"/>
                </a:lnTo>
                <a:lnTo>
                  <a:pt x="3265344" y="2831131"/>
                </a:lnTo>
                <a:lnTo>
                  <a:pt x="3307036" y="2827064"/>
                </a:lnTo>
                <a:lnTo>
                  <a:pt x="3349745" y="2822996"/>
                </a:lnTo>
                <a:lnTo>
                  <a:pt x="3392453" y="2820962"/>
                </a:lnTo>
                <a:lnTo>
                  <a:pt x="3437196" y="2817912"/>
                </a:lnTo>
                <a:lnTo>
                  <a:pt x="3481939" y="2816895"/>
                </a:lnTo>
                <a:lnTo>
                  <a:pt x="3527699" y="2815878"/>
                </a:lnTo>
                <a:lnTo>
                  <a:pt x="3571424" y="2813844"/>
                </a:lnTo>
                <a:lnTo>
                  <a:pt x="3632437" y="2815878"/>
                </a:lnTo>
                <a:lnTo>
                  <a:pt x="3694467" y="2816895"/>
                </a:lnTo>
                <a:lnTo>
                  <a:pt x="3754462" y="2820962"/>
                </a:lnTo>
                <a:lnTo>
                  <a:pt x="3813441" y="2825030"/>
                </a:lnTo>
                <a:lnTo>
                  <a:pt x="3871403" y="2831131"/>
                </a:lnTo>
                <a:lnTo>
                  <a:pt x="3929366" y="2837233"/>
                </a:lnTo>
                <a:lnTo>
                  <a:pt x="3986311" y="2846385"/>
                </a:lnTo>
                <a:lnTo>
                  <a:pt x="4042239" y="2855537"/>
                </a:lnTo>
                <a:lnTo>
                  <a:pt x="4097151" y="2866723"/>
                </a:lnTo>
                <a:lnTo>
                  <a:pt x="4152062" y="2877909"/>
                </a:lnTo>
                <a:lnTo>
                  <a:pt x="4205957" y="2892145"/>
                </a:lnTo>
                <a:lnTo>
                  <a:pt x="4258834" y="2905365"/>
                </a:lnTo>
                <a:lnTo>
                  <a:pt x="4309678" y="2920618"/>
                </a:lnTo>
                <a:lnTo>
                  <a:pt x="4362556" y="2937906"/>
                </a:lnTo>
                <a:lnTo>
                  <a:pt x="4411366" y="2956210"/>
                </a:lnTo>
                <a:lnTo>
                  <a:pt x="4461193" y="2974514"/>
                </a:lnTo>
                <a:lnTo>
                  <a:pt x="4510003" y="2993835"/>
                </a:lnTo>
                <a:lnTo>
                  <a:pt x="4557797" y="3014173"/>
                </a:lnTo>
                <a:lnTo>
                  <a:pt x="4604573" y="3036545"/>
                </a:lnTo>
                <a:lnTo>
                  <a:pt x="4650333" y="3059933"/>
                </a:lnTo>
                <a:lnTo>
                  <a:pt x="4695075" y="3083322"/>
                </a:lnTo>
                <a:lnTo>
                  <a:pt x="4738801" y="3109761"/>
                </a:lnTo>
                <a:lnTo>
                  <a:pt x="4782527" y="3136201"/>
                </a:lnTo>
                <a:lnTo>
                  <a:pt x="4824219" y="3161623"/>
                </a:lnTo>
                <a:lnTo>
                  <a:pt x="4864894" y="3190096"/>
                </a:lnTo>
                <a:lnTo>
                  <a:pt x="4904552" y="3218569"/>
                </a:lnTo>
                <a:lnTo>
                  <a:pt x="4944211" y="3249076"/>
                </a:lnTo>
                <a:lnTo>
                  <a:pt x="4981835" y="3280600"/>
                </a:lnTo>
                <a:lnTo>
                  <a:pt x="5018443" y="3311107"/>
                </a:lnTo>
                <a:lnTo>
                  <a:pt x="5054034" y="3345681"/>
                </a:lnTo>
                <a:lnTo>
                  <a:pt x="5088608" y="3378222"/>
                </a:lnTo>
                <a:lnTo>
                  <a:pt x="5123181" y="3412797"/>
                </a:lnTo>
                <a:lnTo>
                  <a:pt x="5155722" y="3448388"/>
                </a:lnTo>
                <a:lnTo>
                  <a:pt x="5186228" y="3483979"/>
                </a:lnTo>
                <a:lnTo>
                  <a:pt x="5216734" y="3520588"/>
                </a:lnTo>
                <a:lnTo>
                  <a:pt x="5245207" y="3558213"/>
                </a:lnTo>
                <a:lnTo>
                  <a:pt x="5273680" y="3597872"/>
                </a:lnTo>
                <a:lnTo>
                  <a:pt x="5300118" y="3636514"/>
                </a:lnTo>
                <a:lnTo>
                  <a:pt x="5326557" y="3677190"/>
                </a:lnTo>
                <a:lnTo>
                  <a:pt x="5350962" y="3716849"/>
                </a:lnTo>
                <a:lnTo>
                  <a:pt x="5374351" y="3758542"/>
                </a:lnTo>
                <a:lnTo>
                  <a:pt x="5396722" y="3802268"/>
                </a:lnTo>
                <a:lnTo>
                  <a:pt x="5418076" y="3844978"/>
                </a:lnTo>
                <a:lnTo>
                  <a:pt x="5437397" y="3888705"/>
                </a:lnTo>
                <a:lnTo>
                  <a:pt x="5455701" y="3933448"/>
                </a:lnTo>
                <a:lnTo>
                  <a:pt x="5471971" y="3977175"/>
                </a:lnTo>
                <a:lnTo>
                  <a:pt x="5488241" y="4023952"/>
                </a:lnTo>
                <a:lnTo>
                  <a:pt x="5502477" y="4069712"/>
                </a:lnTo>
                <a:lnTo>
                  <a:pt x="5515697" y="4116490"/>
                </a:lnTo>
                <a:lnTo>
                  <a:pt x="5526882" y="4165301"/>
                </a:lnTo>
                <a:lnTo>
                  <a:pt x="5539085" y="4213095"/>
                </a:lnTo>
                <a:lnTo>
                  <a:pt x="5548237" y="4262923"/>
                </a:lnTo>
                <a:lnTo>
                  <a:pt x="5556372" y="4310717"/>
                </a:lnTo>
                <a:lnTo>
                  <a:pt x="5562473" y="4361562"/>
                </a:lnTo>
                <a:lnTo>
                  <a:pt x="5567558" y="4412407"/>
                </a:lnTo>
                <a:lnTo>
                  <a:pt x="5570608" y="4463252"/>
                </a:lnTo>
                <a:lnTo>
                  <a:pt x="5572642" y="4514096"/>
                </a:lnTo>
                <a:lnTo>
                  <a:pt x="5574676" y="4565958"/>
                </a:lnTo>
                <a:lnTo>
                  <a:pt x="5574676" y="4618837"/>
                </a:lnTo>
                <a:lnTo>
                  <a:pt x="5571625" y="4670699"/>
                </a:lnTo>
                <a:lnTo>
                  <a:pt x="5567558" y="4724594"/>
                </a:lnTo>
                <a:lnTo>
                  <a:pt x="5563490" y="4779507"/>
                </a:lnTo>
                <a:lnTo>
                  <a:pt x="5557389" y="4832385"/>
                </a:lnTo>
                <a:lnTo>
                  <a:pt x="5549254" y="4887298"/>
                </a:lnTo>
                <a:lnTo>
                  <a:pt x="5490275" y="5264567"/>
                </a:lnTo>
                <a:lnTo>
                  <a:pt x="5400789" y="5837080"/>
                </a:lnTo>
                <a:lnTo>
                  <a:pt x="5310287" y="6409593"/>
                </a:lnTo>
                <a:lnTo>
                  <a:pt x="5305203" y="6447218"/>
                </a:lnTo>
                <a:lnTo>
                  <a:pt x="5300118" y="6484843"/>
                </a:lnTo>
                <a:lnTo>
                  <a:pt x="5294017" y="6557043"/>
                </a:lnTo>
                <a:lnTo>
                  <a:pt x="5290966" y="6592635"/>
                </a:lnTo>
                <a:lnTo>
                  <a:pt x="5289950" y="6627209"/>
                </a:lnTo>
                <a:lnTo>
                  <a:pt x="5288933" y="6660767"/>
                </a:lnTo>
                <a:lnTo>
                  <a:pt x="5286899" y="6694324"/>
                </a:lnTo>
                <a:lnTo>
                  <a:pt x="5286899" y="6726865"/>
                </a:lnTo>
                <a:lnTo>
                  <a:pt x="5286899" y="6759406"/>
                </a:lnTo>
                <a:lnTo>
                  <a:pt x="5288933" y="6822453"/>
                </a:lnTo>
                <a:lnTo>
                  <a:pt x="5289950" y="6851943"/>
                </a:lnTo>
                <a:lnTo>
                  <a:pt x="5290353" y="6858000"/>
                </a:lnTo>
                <a:lnTo>
                  <a:pt x="3861219" y="6858000"/>
                </a:lnTo>
                <a:lnTo>
                  <a:pt x="3849032" y="6824487"/>
                </a:lnTo>
                <a:lnTo>
                  <a:pt x="3838863" y="6790929"/>
                </a:lnTo>
                <a:lnTo>
                  <a:pt x="3828695" y="6757372"/>
                </a:lnTo>
                <a:lnTo>
                  <a:pt x="3819543" y="6721780"/>
                </a:lnTo>
                <a:lnTo>
                  <a:pt x="3811408" y="6685172"/>
                </a:lnTo>
                <a:lnTo>
                  <a:pt x="3805306" y="6650598"/>
                </a:lnTo>
                <a:lnTo>
                  <a:pt x="3798188" y="6612972"/>
                </a:lnTo>
                <a:lnTo>
                  <a:pt x="3793104" y="6575347"/>
                </a:lnTo>
                <a:lnTo>
                  <a:pt x="3788019" y="6536705"/>
                </a:lnTo>
                <a:lnTo>
                  <a:pt x="3783952" y="6498063"/>
                </a:lnTo>
                <a:lnTo>
                  <a:pt x="3781918" y="6459421"/>
                </a:lnTo>
                <a:lnTo>
                  <a:pt x="3779884" y="6418745"/>
                </a:lnTo>
                <a:lnTo>
                  <a:pt x="3778868" y="6378069"/>
                </a:lnTo>
                <a:lnTo>
                  <a:pt x="3778868" y="6336376"/>
                </a:lnTo>
                <a:lnTo>
                  <a:pt x="3779884" y="6294684"/>
                </a:lnTo>
                <a:lnTo>
                  <a:pt x="3782935" y="6251974"/>
                </a:lnTo>
                <a:lnTo>
                  <a:pt x="3785986" y="6209264"/>
                </a:lnTo>
                <a:lnTo>
                  <a:pt x="3789036" y="6164521"/>
                </a:lnTo>
                <a:lnTo>
                  <a:pt x="3795138" y="6120794"/>
                </a:lnTo>
                <a:lnTo>
                  <a:pt x="3800222" y="6076051"/>
                </a:lnTo>
                <a:lnTo>
                  <a:pt x="3806323" y="6031307"/>
                </a:lnTo>
                <a:lnTo>
                  <a:pt x="3916146" y="5328631"/>
                </a:lnTo>
                <a:lnTo>
                  <a:pt x="4026986" y="4625955"/>
                </a:lnTo>
                <a:lnTo>
                  <a:pt x="4035121" y="4577144"/>
                </a:lnTo>
                <a:lnTo>
                  <a:pt x="4040205" y="4530367"/>
                </a:lnTo>
                <a:lnTo>
                  <a:pt x="4044273" y="4484606"/>
                </a:lnTo>
                <a:lnTo>
                  <a:pt x="4046307" y="4440880"/>
                </a:lnTo>
                <a:lnTo>
                  <a:pt x="4047324" y="4398170"/>
                </a:lnTo>
                <a:lnTo>
                  <a:pt x="4047324" y="4355460"/>
                </a:lnTo>
                <a:lnTo>
                  <a:pt x="4046307" y="4313768"/>
                </a:lnTo>
                <a:lnTo>
                  <a:pt x="4045290" y="4273092"/>
                </a:lnTo>
                <a:lnTo>
                  <a:pt x="4041222" y="4234450"/>
                </a:lnTo>
                <a:lnTo>
                  <a:pt x="4036138" y="4194791"/>
                </a:lnTo>
                <a:lnTo>
                  <a:pt x="4029020" y="4158182"/>
                </a:lnTo>
                <a:lnTo>
                  <a:pt x="4022918" y="4121574"/>
                </a:lnTo>
                <a:lnTo>
                  <a:pt x="4014783" y="4087000"/>
                </a:lnTo>
                <a:lnTo>
                  <a:pt x="4004615" y="4053442"/>
                </a:lnTo>
                <a:lnTo>
                  <a:pt x="3994446" y="4018867"/>
                </a:lnTo>
                <a:lnTo>
                  <a:pt x="3982243" y="3986327"/>
                </a:lnTo>
                <a:lnTo>
                  <a:pt x="3971058" y="3955820"/>
                </a:lnTo>
                <a:lnTo>
                  <a:pt x="3956821" y="3925313"/>
                </a:lnTo>
                <a:lnTo>
                  <a:pt x="3942585" y="3896840"/>
                </a:lnTo>
                <a:lnTo>
                  <a:pt x="3926315" y="3868367"/>
                </a:lnTo>
                <a:lnTo>
                  <a:pt x="3909028" y="3840910"/>
                </a:lnTo>
                <a:lnTo>
                  <a:pt x="3892758" y="3814471"/>
                </a:lnTo>
                <a:lnTo>
                  <a:pt x="3873437" y="3790065"/>
                </a:lnTo>
                <a:lnTo>
                  <a:pt x="3855133" y="3765660"/>
                </a:lnTo>
                <a:lnTo>
                  <a:pt x="3833779" y="3743288"/>
                </a:lnTo>
                <a:lnTo>
                  <a:pt x="3813441" y="3720916"/>
                </a:lnTo>
                <a:lnTo>
                  <a:pt x="3791070" y="3699562"/>
                </a:lnTo>
                <a:lnTo>
                  <a:pt x="3768699" y="3679224"/>
                </a:lnTo>
                <a:lnTo>
                  <a:pt x="3745310" y="3659903"/>
                </a:lnTo>
                <a:lnTo>
                  <a:pt x="3719889" y="3641598"/>
                </a:lnTo>
                <a:lnTo>
                  <a:pt x="3695483" y="3625328"/>
                </a:lnTo>
                <a:lnTo>
                  <a:pt x="3669045" y="3608041"/>
                </a:lnTo>
                <a:lnTo>
                  <a:pt x="3643623" y="3593804"/>
                </a:lnTo>
                <a:lnTo>
                  <a:pt x="3616167" y="3579568"/>
                </a:lnTo>
                <a:lnTo>
                  <a:pt x="3588711" y="3565331"/>
                </a:lnTo>
                <a:lnTo>
                  <a:pt x="3560238" y="3553128"/>
                </a:lnTo>
                <a:lnTo>
                  <a:pt x="3530749" y="3541943"/>
                </a:lnTo>
                <a:lnTo>
                  <a:pt x="3502277" y="3531774"/>
                </a:lnTo>
                <a:lnTo>
                  <a:pt x="3472787" y="3522621"/>
                </a:lnTo>
                <a:lnTo>
                  <a:pt x="3441264" y="3513469"/>
                </a:lnTo>
                <a:lnTo>
                  <a:pt x="3409741" y="3505334"/>
                </a:lnTo>
                <a:lnTo>
                  <a:pt x="3378217" y="3499233"/>
                </a:lnTo>
                <a:lnTo>
                  <a:pt x="3347711" y="3492115"/>
                </a:lnTo>
                <a:lnTo>
                  <a:pt x="3314154" y="3488047"/>
                </a:lnTo>
                <a:lnTo>
                  <a:pt x="3280597" y="3483979"/>
                </a:lnTo>
                <a:lnTo>
                  <a:pt x="3248057" y="3480929"/>
                </a:lnTo>
                <a:lnTo>
                  <a:pt x="3214500" y="3478895"/>
                </a:lnTo>
                <a:lnTo>
                  <a:pt x="3179926" y="3477878"/>
                </a:lnTo>
                <a:lnTo>
                  <a:pt x="3146369" y="3477878"/>
                </a:lnTo>
                <a:lnTo>
                  <a:pt x="3110778" y="3477878"/>
                </a:lnTo>
                <a:lnTo>
                  <a:pt x="3077221" y="3480929"/>
                </a:lnTo>
                <a:lnTo>
                  <a:pt x="3041630" y="3481946"/>
                </a:lnTo>
                <a:lnTo>
                  <a:pt x="3007057" y="3486013"/>
                </a:lnTo>
                <a:lnTo>
                  <a:pt x="2970449" y="3490081"/>
                </a:lnTo>
                <a:lnTo>
                  <a:pt x="2934858" y="3496182"/>
                </a:lnTo>
                <a:lnTo>
                  <a:pt x="2898250" y="3501267"/>
                </a:lnTo>
                <a:lnTo>
                  <a:pt x="2863676" y="3509402"/>
                </a:lnTo>
                <a:lnTo>
                  <a:pt x="2827069" y="3516520"/>
                </a:lnTo>
                <a:lnTo>
                  <a:pt x="2790461" y="3525672"/>
                </a:lnTo>
                <a:lnTo>
                  <a:pt x="2753853" y="3534824"/>
                </a:lnTo>
                <a:lnTo>
                  <a:pt x="2717246" y="3546010"/>
                </a:lnTo>
                <a:lnTo>
                  <a:pt x="2680638" y="3557196"/>
                </a:lnTo>
                <a:lnTo>
                  <a:pt x="2644031" y="3570416"/>
                </a:lnTo>
                <a:lnTo>
                  <a:pt x="2607423" y="3583635"/>
                </a:lnTo>
                <a:lnTo>
                  <a:pt x="2571832" y="3597872"/>
                </a:lnTo>
                <a:lnTo>
                  <a:pt x="2535224" y="3612108"/>
                </a:lnTo>
                <a:lnTo>
                  <a:pt x="2500651" y="3626345"/>
                </a:lnTo>
                <a:lnTo>
                  <a:pt x="2467094" y="3641598"/>
                </a:lnTo>
                <a:lnTo>
                  <a:pt x="2432520" y="3658886"/>
                </a:lnTo>
                <a:lnTo>
                  <a:pt x="2398963" y="3674139"/>
                </a:lnTo>
                <a:lnTo>
                  <a:pt x="2366423" y="3692443"/>
                </a:lnTo>
                <a:lnTo>
                  <a:pt x="2333882" y="3709731"/>
                </a:lnTo>
                <a:lnTo>
                  <a:pt x="2302359" y="3728035"/>
                </a:lnTo>
                <a:lnTo>
                  <a:pt x="2269819" y="3747356"/>
                </a:lnTo>
                <a:lnTo>
                  <a:pt x="2239313" y="3765660"/>
                </a:lnTo>
                <a:lnTo>
                  <a:pt x="2209823" y="3785998"/>
                </a:lnTo>
                <a:lnTo>
                  <a:pt x="2179317" y="3806336"/>
                </a:lnTo>
                <a:lnTo>
                  <a:pt x="2149828" y="3826674"/>
                </a:lnTo>
                <a:lnTo>
                  <a:pt x="2121355" y="3849046"/>
                </a:lnTo>
                <a:lnTo>
                  <a:pt x="2093899" y="3869383"/>
                </a:lnTo>
                <a:lnTo>
                  <a:pt x="2064409" y="3891755"/>
                </a:lnTo>
                <a:lnTo>
                  <a:pt x="2038988" y="3915144"/>
                </a:lnTo>
                <a:lnTo>
                  <a:pt x="2011532" y="3938532"/>
                </a:lnTo>
                <a:lnTo>
                  <a:pt x="1985093" y="3961921"/>
                </a:lnTo>
                <a:lnTo>
                  <a:pt x="1958654" y="3986327"/>
                </a:lnTo>
                <a:lnTo>
                  <a:pt x="1934249" y="4011749"/>
                </a:lnTo>
                <a:lnTo>
                  <a:pt x="1909844" y="4037172"/>
                </a:lnTo>
                <a:lnTo>
                  <a:pt x="1884422" y="4062594"/>
                </a:lnTo>
                <a:lnTo>
                  <a:pt x="1861034" y="4089033"/>
                </a:lnTo>
                <a:lnTo>
                  <a:pt x="1837645" y="4115473"/>
                </a:lnTo>
                <a:lnTo>
                  <a:pt x="1815274" y="4142929"/>
                </a:lnTo>
                <a:lnTo>
                  <a:pt x="1792903" y="4171402"/>
                </a:lnTo>
                <a:lnTo>
                  <a:pt x="1771548" y="4198858"/>
                </a:lnTo>
                <a:lnTo>
                  <a:pt x="1750194" y="4228348"/>
                </a:lnTo>
                <a:lnTo>
                  <a:pt x="1729856" y="4257838"/>
                </a:lnTo>
                <a:lnTo>
                  <a:pt x="1708502" y="4287328"/>
                </a:lnTo>
                <a:lnTo>
                  <a:pt x="1689181" y="4316818"/>
                </a:lnTo>
                <a:lnTo>
                  <a:pt x="1669860" y="4348342"/>
                </a:lnTo>
                <a:lnTo>
                  <a:pt x="1649523" y="4379866"/>
                </a:lnTo>
                <a:lnTo>
                  <a:pt x="1631219" y="4411390"/>
                </a:lnTo>
                <a:lnTo>
                  <a:pt x="1612915" y="4443930"/>
                </a:lnTo>
                <a:lnTo>
                  <a:pt x="1594611" y="4476471"/>
                </a:lnTo>
                <a:lnTo>
                  <a:pt x="1578341" y="4509012"/>
                </a:lnTo>
                <a:lnTo>
                  <a:pt x="1561054" y="4542570"/>
                </a:lnTo>
                <a:lnTo>
                  <a:pt x="1545801" y="4576127"/>
                </a:lnTo>
                <a:lnTo>
                  <a:pt x="1529531" y="4609685"/>
                </a:lnTo>
                <a:lnTo>
                  <a:pt x="1499025" y="4679851"/>
                </a:lnTo>
                <a:lnTo>
                  <a:pt x="1483772" y="4715442"/>
                </a:lnTo>
                <a:lnTo>
                  <a:pt x="1469535" y="4752050"/>
                </a:lnTo>
                <a:lnTo>
                  <a:pt x="1455299" y="4788659"/>
                </a:lnTo>
                <a:lnTo>
                  <a:pt x="1442080" y="4826284"/>
                </a:lnTo>
                <a:lnTo>
                  <a:pt x="1429877" y="4863909"/>
                </a:lnTo>
                <a:lnTo>
                  <a:pt x="1416658" y="4901534"/>
                </a:lnTo>
                <a:lnTo>
                  <a:pt x="1404455" y="4939159"/>
                </a:lnTo>
                <a:lnTo>
                  <a:pt x="1393269" y="4977802"/>
                </a:lnTo>
                <a:lnTo>
                  <a:pt x="1381067" y="5017461"/>
                </a:lnTo>
                <a:lnTo>
                  <a:pt x="1370898" y="5058136"/>
                </a:lnTo>
                <a:lnTo>
                  <a:pt x="1349544" y="5138471"/>
                </a:lnTo>
                <a:lnTo>
                  <a:pt x="1330223" y="5219823"/>
                </a:lnTo>
                <a:lnTo>
                  <a:pt x="1322088" y="5261516"/>
                </a:lnTo>
                <a:lnTo>
                  <a:pt x="1312936" y="5305242"/>
                </a:lnTo>
                <a:lnTo>
                  <a:pt x="1305818" y="5347952"/>
                </a:lnTo>
                <a:lnTo>
                  <a:pt x="1297683" y="5390662"/>
                </a:lnTo>
                <a:lnTo>
                  <a:pt x="1289548" y="5433372"/>
                </a:lnTo>
                <a:lnTo>
                  <a:pt x="1282430" y="5478115"/>
                </a:lnTo>
                <a:lnTo>
                  <a:pt x="1265143" y="5577771"/>
                </a:lnTo>
                <a:lnTo>
                  <a:pt x="1104476" y="6591618"/>
                </a:lnTo>
                <a:lnTo>
                  <a:pt x="1062796" y="6858000"/>
                </a:lnTo>
                <a:lnTo>
                  <a:pt x="0" y="6858000"/>
                </a:lnTo>
                <a:lnTo>
                  <a:pt x="0" y="3651393"/>
                </a:lnTo>
                <a:lnTo>
                  <a:pt x="68276" y="3212468"/>
                </a:lnTo>
                <a:lnTo>
                  <a:pt x="154711" y="2663343"/>
                </a:lnTo>
                <a:lnTo>
                  <a:pt x="241146" y="2114219"/>
                </a:lnTo>
                <a:lnTo>
                  <a:pt x="326563" y="1565094"/>
                </a:lnTo>
                <a:lnTo>
                  <a:pt x="412998" y="1015969"/>
                </a:lnTo>
                <a:lnTo>
                  <a:pt x="499433" y="466845"/>
                </a:lnTo>
                <a:close/>
              </a:path>
            </a:pathLst>
          </a:custGeom>
          <a:solidFill>
            <a:schemeClr val="accent5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60FB948-DE18-7797-B79F-B1BFD7DF61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4D81575-BC56-44B1-944A-34604FAF8FBF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2C0F33-9913-E710-4069-9C35720DA4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CDA43C-9556-4476-3AA7-4A4808F798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707DF86-31B3-00DE-2554-8469E84B40D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987" y="2060848"/>
            <a:ext cx="11376025" cy="1728192"/>
          </a:xfrm>
        </p:spPr>
        <p:txBody>
          <a:bodyPr anchor="b"/>
          <a:lstStyle>
            <a:lvl1pPr algn="ctr">
              <a:defRPr sz="48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5375414F-06B8-90FD-4D41-31884249D8B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987" y="4005064"/>
            <a:ext cx="11376025" cy="576064"/>
          </a:xfrm>
        </p:spPr>
        <p:txBody>
          <a:bodyPr/>
          <a:lstStyle>
            <a:lvl1pPr marL="0" indent="0" algn="ctr">
              <a:buNone/>
              <a:defRPr sz="1400" cap="all" spc="200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 dirty="0"/>
          </a:p>
        </p:txBody>
      </p:sp>
      <p:sp>
        <p:nvSpPr>
          <p:cNvPr id="2" name="Freeform 5">
            <a:extLst>
              <a:ext uri="{FF2B5EF4-FFF2-40B4-BE49-F238E27FC236}">
                <a16:creationId xmlns:a16="http://schemas.microsoft.com/office/drawing/2014/main" id="{AE8108AE-DE03-467D-9230-DC0F438BA7C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9035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and Image 6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: Shape 8">
            <a:extLst>
              <a:ext uri="{FF2B5EF4-FFF2-40B4-BE49-F238E27FC236}">
                <a16:creationId xmlns:a16="http://schemas.microsoft.com/office/drawing/2014/main" id="{AF80DBE6-2647-6617-23E9-77014F88ACD3}"/>
              </a:ext>
            </a:extLst>
          </p:cNvPr>
          <p:cNvSpPr/>
          <p:nvPr userDrawn="1"/>
        </p:nvSpPr>
        <p:spPr>
          <a:xfrm>
            <a:off x="1" y="0"/>
            <a:ext cx="5875631" cy="6858000"/>
          </a:xfrm>
          <a:custGeom>
            <a:avLst/>
            <a:gdLst>
              <a:gd name="connsiteX0" fmla="*/ 572052 w 5875631"/>
              <a:gd name="connsiteY0" fmla="*/ 0 h 6858000"/>
              <a:gd name="connsiteX1" fmla="*/ 2140127 w 5875631"/>
              <a:gd name="connsiteY1" fmla="*/ 0 h 6858000"/>
              <a:gd name="connsiteX2" fmla="*/ 2063393 w 5875631"/>
              <a:gd name="connsiteY2" fmla="*/ 487183 h 6858000"/>
              <a:gd name="connsiteX3" fmla="*/ 1975941 w 5875631"/>
              <a:gd name="connsiteY3" fmla="*/ 1043426 h 6858000"/>
              <a:gd name="connsiteX4" fmla="*/ 1888489 w 5875631"/>
              <a:gd name="connsiteY4" fmla="*/ 1598652 h 6858000"/>
              <a:gd name="connsiteX5" fmla="*/ 1801038 w 5875631"/>
              <a:gd name="connsiteY5" fmla="*/ 2154894 h 6858000"/>
              <a:gd name="connsiteX6" fmla="*/ 1713586 w 5875631"/>
              <a:gd name="connsiteY6" fmla="*/ 2710121 h 6858000"/>
              <a:gd name="connsiteX7" fmla="*/ 1628168 w 5875631"/>
              <a:gd name="connsiteY7" fmla="*/ 3265346 h 6858000"/>
              <a:gd name="connsiteX8" fmla="*/ 2138642 w 5875631"/>
              <a:gd name="connsiteY8" fmla="*/ 2710121 h 6858000"/>
              <a:gd name="connsiteX9" fmla="*/ 2650132 w 5875631"/>
              <a:gd name="connsiteY9" fmla="*/ 2154894 h 6858000"/>
              <a:gd name="connsiteX10" fmla="*/ 3161622 w 5875631"/>
              <a:gd name="connsiteY10" fmla="*/ 1598652 h 6858000"/>
              <a:gd name="connsiteX11" fmla="*/ 3675146 w 5875631"/>
              <a:gd name="connsiteY11" fmla="*/ 1043426 h 6858000"/>
              <a:gd name="connsiteX12" fmla="*/ 4185619 w 5875631"/>
              <a:gd name="connsiteY12" fmla="*/ 487183 h 6858000"/>
              <a:gd name="connsiteX13" fmla="*/ 4634426 w 5875631"/>
              <a:gd name="connsiteY13" fmla="*/ 0 h 6858000"/>
              <a:gd name="connsiteX14" fmla="*/ 5875631 w 5875631"/>
              <a:gd name="connsiteY14" fmla="*/ 0 h 6858000"/>
              <a:gd name="connsiteX15" fmla="*/ 5100810 w 5875631"/>
              <a:gd name="connsiteY15" fmla="*/ 826826 h 6858000"/>
              <a:gd name="connsiteX16" fmla="*/ 4161214 w 5875631"/>
              <a:gd name="connsiteY16" fmla="*/ 1830504 h 6858000"/>
              <a:gd name="connsiteX17" fmla="*/ 3221618 w 5875631"/>
              <a:gd name="connsiteY17" fmla="*/ 2835199 h 6858000"/>
              <a:gd name="connsiteX18" fmla="*/ 3265344 w 5875631"/>
              <a:gd name="connsiteY18" fmla="*/ 2831131 h 6858000"/>
              <a:gd name="connsiteX19" fmla="*/ 3307036 w 5875631"/>
              <a:gd name="connsiteY19" fmla="*/ 2827064 h 6858000"/>
              <a:gd name="connsiteX20" fmla="*/ 3349745 w 5875631"/>
              <a:gd name="connsiteY20" fmla="*/ 2822996 h 6858000"/>
              <a:gd name="connsiteX21" fmla="*/ 3392453 w 5875631"/>
              <a:gd name="connsiteY21" fmla="*/ 2820962 h 6858000"/>
              <a:gd name="connsiteX22" fmla="*/ 3437196 w 5875631"/>
              <a:gd name="connsiteY22" fmla="*/ 2817912 h 6858000"/>
              <a:gd name="connsiteX23" fmla="*/ 3481939 w 5875631"/>
              <a:gd name="connsiteY23" fmla="*/ 2816895 h 6858000"/>
              <a:gd name="connsiteX24" fmla="*/ 3527699 w 5875631"/>
              <a:gd name="connsiteY24" fmla="*/ 2815878 h 6858000"/>
              <a:gd name="connsiteX25" fmla="*/ 3571424 w 5875631"/>
              <a:gd name="connsiteY25" fmla="*/ 2813844 h 6858000"/>
              <a:gd name="connsiteX26" fmla="*/ 3632437 w 5875631"/>
              <a:gd name="connsiteY26" fmla="*/ 2815878 h 6858000"/>
              <a:gd name="connsiteX27" fmla="*/ 3694467 w 5875631"/>
              <a:gd name="connsiteY27" fmla="*/ 2816895 h 6858000"/>
              <a:gd name="connsiteX28" fmla="*/ 3754462 w 5875631"/>
              <a:gd name="connsiteY28" fmla="*/ 2820962 h 6858000"/>
              <a:gd name="connsiteX29" fmla="*/ 3813441 w 5875631"/>
              <a:gd name="connsiteY29" fmla="*/ 2825030 h 6858000"/>
              <a:gd name="connsiteX30" fmla="*/ 3871403 w 5875631"/>
              <a:gd name="connsiteY30" fmla="*/ 2831131 h 6858000"/>
              <a:gd name="connsiteX31" fmla="*/ 3929366 w 5875631"/>
              <a:gd name="connsiteY31" fmla="*/ 2837233 h 6858000"/>
              <a:gd name="connsiteX32" fmla="*/ 3986311 w 5875631"/>
              <a:gd name="connsiteY32" fmla="*/ 2846385 h 6858000"/>
              <a:gd name="connsiteX33" fmla="*/ 4042239 w 5875631"/>
              <a:gd name="connsiteY33" fmla="*/ 2855537 h 6858000"/>
              <a:gd name="connsiteX34" fmla="*/ 4097151 w 5875631"/>
              <a:gd name="connsiteY34" fmla="*/ 2866723 h 6858000"/>
              <a:gd name="connsiteX35" fmla="*/ 4152062 w 5875631"/>
              <a:gd name="connsiteY35" fmla="*/ 2877909 h 6858000"/>
              <a:gd name="connsiteX36" fmla="*/ 4205957 w 5875631"/>
              <a:gd name="connsiteY36" fmla="*/ 2892145 h 6858000"/>
              <a:gd name="connsiteX37" fmla="*/ 4258834 w 5875631"/>
              <a:gd name="connsiteY37" fmla="*/ 2905365 h 6858000"/>
              <a:gd name="connsiteX38" fmla="*/ 4309678 w 5875631"/>
              <a:gd name="connsiteY38" fmla="*/ 2920618 h 6858000"/>
              <a:gd name="connsiteX39" fmla="*/ 4362556 w 5875631"/>
              <a:gd name="connsiteY39" fmla="*/ 2937906 h 6858000"/>
              <a:gd name="connsiteX40" fmla="*/ 4411366 w 5875631"/>
              <a:gd name="connsiteY40" fmla="*/ 2956210 h 6858000"/>
              <a:gd name="connsiteX41" fmla="*/ 4461193 w 5875631"/>
              <a:gd name="connsiteY41" fmla="*/ 2974514 h 6858000"/>
              <a:gd name="connsiteX42" fmla="*/ 4510003 w 5875631"/>
              <a:gd name="connsiteY42" fmla="*/ 2993835 h 6858000"/>
              <a:gd name="connsiteX43" fmla="*/ 4557797 w 5875631"/>
              <a:gd name="connsiteY43" fmla="*/ 3014173 h 6858000"/>
              <a:gd name="connsiteX44" fmla="*/ 4604573 w 5875631"/>
              <a:gd name="connsiteY44" fmla="*/ 3036545 h 6858000"/>
              <a:gd name="connsiteX45" fmla="*/ 4650333 w 5875631"/>
              <a:gd name="connsiteY45" fmla="*/ 3059933 h 6858000"/>
              <a:gd name="connsiteX46" fmla="*/ 4695075 w 5875631"/>
              <a:gd name="connsiteY46" fmla="*/ 3083322 h 6858000"/>
              <a:gd name="connsiteX47" fmla="*/ 4738801 w 5875631"/>
              <a:gd name="connsiteY47" fmla="*/ 3109761 h 6858000"/>
              <a:gd name="connsiteX48" fmla="*/ 4782527 w 5875631"/>
              <a:gd name="connsiteY48" fmla="*/ 3136201 h 6858000"/>
              <a:gd name="connsiteX49" fmla="*/ 4824219 w 5875631"/>
              <a:gd name="connsiteY49" fmla="*/ 3161623 h 6858000"/>
              <a:gd name="connsiteX50" fmla="*/ 4864894 w 5875631"/>
              <a:gd name="connsiteY50" fmla="*/ 3190096 h 6858000"/>
              <a:gd name="connsiteX51" fmla="*/ 4904552 w 5875631"/>
              <a:gd name="connsiteY51" fmla="*/ 3218569 h 6858000"/>
              <a:gd name="connsiteX52" fmla="*/ 4944211 w 5875631"/>
              <a:gd name="connsiteY52" fmla="*/ 3249076 h 6858000"/>
              <a:gd name="connsiteX53" fmla="*/ 4981835 w 5875631"/>
              <a:gd name="connsiteY53" fmla="*/ 3280600 h 6858000"/>
              <a:gd name="connsiteX54" fmla="*/ 5018443 w 5875631"/>
              <a:gd name="connsiteY54" fmla="*/ 3311107 h 6858000"/>
              <a:gd name="connsiteX55" fmla="*/ 5054034 w 5875631"/>
              <a:gd name="connsiteY55" fmla="*/ 3345681 h 6858000"/>
              <a:gd name="connsiteX56" fmla="*/ 5088608 w 5875631"/>
              <a:gd name="connsiteY56" fmla="*/ 3378222 h 6858000"/>
              <a:gd name="connsiteX57" fmla="*/ 5123181 w 5875631"/>
              <a:gd name="connsiteY57" fmla="*/ 3412797 h 6858000"/>
              <a:gd name="connsiteX58" fmla="*/ 5155722 w 5875631"/>
              <a:gd name="connsiteY58" fmla="*/ 3448388 h 6858000"/>
              <a:gd name="connsiteX59" fmla="*/ 5186228 w 5875631"/>
              <a:gd name="connsiteY59" fmla="*/ 3483979 h 6858000"/>
              <a:gd name="connsiteX60" fmla="*/ 5216734 w 5875631"/>
              <a:gd name="connsiteY60" fmla="*/ 3520588 h 6858000"/>
              <a:gd name="connsiteX61" fmla="*/ 5245207 w 5875631"/>
              <a:gd name="connsiteY61" fmla="*/ 3558213 h 6858000"/>
              <a:gd name="connsiteX62" fmla="*/ 5273680 w 5875631"/>
              <a:gd name="connsiteY62" fmla="*/ 3597872 h 6858000"/>
              <a:gd name="connsiteX63" fmla="*/ 5300118 w 5875631"/>
              <a:gd name="connsiteY63" fmla="*/ 3636514 h 6858000"/>
              <a:gd name="connsiteX64" fmla="*/ 5326557 w 5875631"/>
              <a:gd name="connsiteY64" fmla="*/ 3677190 h 6858000"/>
              <a:gd name="connsiteX65" fmla="*/ 5350962 w 5875631"/>
              <a:gd name="connsiteY65" fmla="*/ 3716849 h 6858000"/>
              <a:gd name="connsiteX66" fmla="*/ 5374351 w 5875631"/>
              <a:gd name="connsiteY66" fmla="*/ 3758542 h 6858000"/>
              <a:gd name="connsiteX67" fmla="*/ 5396722 w 5875631"/>
              <a:gd name="connsiteY67" fmla="*/ 3802268 h 6858000"/>
              <a:gd name="connsiteX68" fmla="*/ 5418076 w 5875631"/>
              <a:gd name="connsiteY68" fmla="*/ 3844978 h 6858000"/>
              <a:gd name="connsiteX69" fmla="*/ 5437397 w 5875631"/>
              <a:gd name="connsiteY69" fmla="*/ 3888705 h 6858000"/>
              <a:gd name="connsiteX70" fmla="*/ 5455701 w 5875631"/>
              <a:gd name="connsiteY70" fmla="*/ 3933448 h 6858000"/>
              <a:gd name="connsiteX71" fmla="*/ 5471971 w 5875631"/>
              <a:gd name="connsiteY71" fmla="*/ 3977175 h 6858000"/>
              <a:gd name="connsiteX72" fmla="*/ 5488241 w 5875631"/>
              <a:gd name="connsiteY72" fmla="*/ 4023952 h 6858000"/>
              <a:gd name="connsiteX73" fmla="*/ 5502477 w 5875631"/>
              <a:gd name="connsiteY73" fmla="*/ 4069712 h 6858000"/>
              <a:gd name="connsiteX74" fmla="*/ 5515697 w 5875631"/>
              <a:gd name="connsiteY74" fmla="*/ 4116490 h 6858000"/>
              <a:gd name="connsiteX75" fmla="*/ 5526882 w 5875631"/>
              <a:gd name="connsiteY75" fmla="*/ 4165301 h 6858000"/>
              <a:gd name="connsiteX76" fmla="*/ 5539085 w 5875631"/>
              <a:gd name="connsiteY76" fmla="*/ 4213095 h 6858000"/>
              <a:gd name="connsiteX77" fmla="*/ 5548237 w 5875631"/>
              <a:gd name="connsiteY77" fmla="*/ 4262923 h 6858000"/>
              <a:gd name="connsiteX78" fmla="*/ 5556372 w 5875631"/>
              <a:gd name="connsiteY78" fmla="*/ 4310717 h 6858000"/>
              <a:gd name="connsiteX79" fmla="*/ 5562473 w 5875631"/>
              <a:gd name="connsiteY79" fmla="*/ 4361562 h 6858000"/>
              <a:gd name="connsiteX80" fmla="*/ 5567558 w 5875631"/>
              <a:gd name="connsiteY80" fmla="*/ 4412407 h 6858000"/>
              <a:gd name="connsiteX81" fmla="*/ 5570608 w 5875631"/>
              <a:gd name="connsiteY81" fmla="*/ 4463252 h 6858000"/>
              <a:gd name="connsiteX82" fmla="*/ 5572642 w 5875631"/>
              <a:gd name="connsiteY82" fmla="*/ 4514096 h 6858000"/>
              <a:gd name="connsiteX83" fmla="*/ 5574676 w 5875631"/>
              <a:gd name="connsiteY83" fmla="*/ 4565958 h 6858000"/>
              <a:gd name="connsiteX84" fmla="*/ 5574676 w 5875631"/>
              <a:gd name="connsiteY84" fmla="*/ 4618837 h 6858000"/>
              <a:gd name="connsiteX85" fmla="*/ 5571625 w 5875631"/>
              <a:gd name="connsiteY85" fmla="*/ 4670699 h 6858000"/>
              <a:gd name="connsiteX86" fmla="*/ 5567558 w 5875631"/>
              <a:gd name="connsiteY86" fmla="*/ 4724594 h 6858000"/>
              <a:gd name="connsiteX87" fmla="*/ 5563490 w 5875631"/>
              <a:gd name="connsiteY87" fmla="*/ 4779507 h 6858000"/>
              <a:gd name="connsiteX88" fmla="*/ 5557389 w 5875631"/>
              <a:gd name="connsiteY88" fmla="*/ 4832385 h 6858000"/>
              <a:gd name="connsiteX89" fmla="*/ 5549254 w 5875631"/>
              <a:gd name="connsiteY89" fmla="*/ 4887298 h 6858000"/>
              <a:gd name="connsiteX90" fmla="*/ 5490275 w 5875631"/>
              <a:gd name="connsiteY90" fmla="*/ 5264567 h 6858000"/>
              <a:gd name="connsiteX91" fmla="*/ 5400789 w 5875631"/>
              <a:gd name="connsiteY91" fmla="*/ 5837080 h 6858000"/>
              <a:gd name="connsiteX92" fmla="*/ 5310287 w 5875631"/>
              <a:gd name="connsiteY92" fmla="*/ 6409593 h 6858000"/>
              <a:gd name="connsiteX93" fmla="*/ 5305203 w 5875631"/>
              <a:gd name="connsiteY93" fmla="*/ 6447218 h 6858000"/>
              <a:gd name="connsiteX94" fmla="*/ 5300118 w 5875631"/>
              <a:gd name="connsiteY94" fmla="*/ 6484843 h 6858000"/>
              <a:gd name="connsiteX95" fmla="*/ 5294017 w 5875631"/>
              <a:gd name="connsiteY95" fmla="*/ 6557043 h 6858000"/>
              <a:gd name="connsiteX96" fmla="*/ 5290966 w 5875631"/>
              <a:gd name="connsiteY96" fmla="*/ 6592635 h 6858000"/>
              <a:gd name="connsiteX97" fmla="*/ 5289950 w 5875631"/>
              <a:gd name="connsiteY97" fmla="*/ 6627209 h 6858000"/>
              <a:gd name="connsiteX98" fmla="*/ 5288933 w 5875631"/>
              <a:gd name="connsiteY98" fmla="*/ 6660767 h 6858000"/>
              <a:gd name="connsiteX99" fmla="*/ 5286899 w 5875631"/>
              <a:gd name="connsiteY99" fmla="*/ 6694324 h 6858000"/>
              <a:gd name="connsiteX100" fmla="*/ 5286899 w 5875631"/>
              <a:gd name="connsiteY100" fmla="*/ 6726865 h 6858000"/>
              <a:gd name="connsiteX101" fmla="*/ 5286899 w 5875631"/>
              <a:gd name="connsiteY101" fmla="*/ 6759406 h 6858000"/>
              <a:gd name="connsiteX102" fmla="*/ 5288933 w 5875631"/>
              <a:gd name="connsiteY102" fmla="*/ 6822453 h 6858000"/>
              <a:gd name="connsiteX103" fmla="*/ 5289950 w 5875631"/>
              <a:gd name="connsiteY103" fmla="*/ 6851943 h 6858000"/>
              <a:gd name="connsiteX104" fmla="*/ 5290353 w 5875631"/>
              <a:gd name="connsiteY104" fmla="*/ 6858000 h 6858000"/>
              <a:gd name="connsiteX105" fmla="*/ 3861219 w 5875631"/>
              <a:gd name="connsiteY105" fmla="*/ 6858000 h 6858000"/>
              <a:gd name="connsiteX106" fmla="*/ 3849032 w 5875631"/>
              <a:gd name="connsiteY106" fmla="*/ 6824487 h 6858000"/>
              <a:gd name="connsiteX107" fmla="*/ 3838863 w 5875631"/>
              <a:gd name="connsiteY107" fmla="*/ 6790929 h 6858000"/>
              <a:gd name="connsiteX108" fmla="*/ 3828695 w 5875631"/>
              <a:gd name="connsiteY108" fmla="*/ 6757372 h 6858000"/>
              <a:gd name="connsiteX109" fmla="*/ 3819543 w 5875631"/>
              <a:gd name="connsiteY109" fmla="*/ 6721780 h 6858000"/>
              <a:gd name="connsiteX110" fmla="*/ 3811408 w 5875631"/>
              <a:gd name="connsiteY110" fmla="*/ 6685172 h 6858000"/>
              <a:gd name="connsiteX111" fmla="*/ 3805306 w 5875631"/>
              <a:gd name="connsiteY111" fmla="*/ 6650598 h 6858000"/>
              <a:gd name="connsiteX112" fmla="*/ 3798188 w 5875631"/>
              <a:gd name="connsiteY112" fmla="*/ 6612972 h 6858000"/>
              <a:gd name="connsiteX113" fmla="*/ 3793104 w 5875631"/>
              <a:gd name="connsiteY113" fmla="*/ 6575347 h 6858000"/>
              <a:gd name="connsiteX114" fmla="*/ 3788019 w 5875631"/>
              <a:gd name="connsiteY114" fmla="*/ 6536705 h 6858000"/>
              <a:gd name="connsiteX115" fmla="*/ 3783952 w 5875631"/>
              <a:gd name="connsiteY115" fmla="*/ 6498063 h 6858000"/>
              <a:gd name="connsiteX116" fmla="*/ 3781918 w 5875631"/>
              <a:gd name="connsiteY116" fmla="*/ 6459421 h 6858000"/>
              <a:gd name="connsiteX117" fmla="*/ 3779884 w 5875631"/>
              <a:gd name="connsiteY117" fmla="*/ 6418745 h 6858000"/>
              <a:gd name="connsiteX118" fmla="*/ 3778868 w 5875631"/>
              <a:gd name="connsiteY118" fmla="*/ 6378069 h 6858000"/>
              <a:gd name="connsiteX119" fmla="*/ 3778868 w 5875631"/>
              <a:gd name="connsiteY119" fmla="*/ 6336376 h 6858000"/>
              <a:gd name="connsiteX120" fmla="*/ 3779884 w 5875631"/>
              <a:gd name="connsiteY120" fmla="*/ 6294684 h 6858000"/>
              <a:gd name="connsiteX121" fmla="*/ 3782935 w 5875631"/>
              <a:gd name="connsiteY121" fmla="*/ 6251974 h 6858000"/>
              <a:gd name="connsiteX122" fmla="*/ 3785986 w 5875631"/>
              <a:gd name="connsiteY122" fmla="*/ 6209264 h 6858000"/>
              <a:gd name="connsiteX123" fmla="*/ 3789036 w 5875631"/>
              <a:gd name="connsiteY123" fmla="*/ 6164521 h 6858000"/>
              <a:gd name="connsiteX124" fmla="*/ 3795138 w 5875631"/>
              <a:gd name="connsiteY124" fmla="*/ 6120794 h 6858000"/>
              <a:gd name="connsiteX125" fmla="*/ 3800222 w 5875631"/>
              <a:gd name="connsiteY125" fmla="*/ 6076051 h 6858000"/>
              <a:gd name="connsiteX126" fmla="*/ 3806323 w 5875631"/>
              <a:gd name="connsiteY126" fmla="*/ 6031307 h 6858000"/>
              <a:gd name="connsiteX127" fmla="*/ 3916146 w 5875631"/>
              <a:gd name="connsiteY127" fmla="*/ 5328631 h 6858000"/>
              <a:gd name="connsiteX128" fmla="*/ 4026986 w 5875631"/>
              <a:gd name="connsiteY128" fmla="*/ 4625955 h 6858000"/>
              <a:gd name="connsiteX129" fmla="*/ 4035121 w 5875631"/>
              <a:gd name="connsiteY129" fmla="*/ 4577144 h 6858000"/>
              <a:gd name="connsiteX130" fmla="*/ 4040205 w 5875631"/>
              <a:gd name="connsiteY130" fmla="*/ 4530367 h 6858000"/>
              <a:gd name="connsiteX131" fmla="*/ 4044273 w 5875631"/>
              <a:gd name="connsiteY131" fmla="*/ 4484606 h 6858000"/>
              <a:gd name="connsiteX132" fmla="*/ 4046307 w 5875631"/>
              <a:gd name="connsiteY132" fmla="*/ 4440880 h 6858000"/>
              <a:gd name="connsiteX133" fmla="*/ 4047324 w 5875631"/>
              <a:gd name="connsiteY133" fmla="*/ 4398170 h 6858000"/>
              <a:gd name="connsiteX134" fmla="*/ 4047324 w 5875631"/>
              <a:gd name="connsiteY134" fmla="*/ 4355460 h 6858000"/>
              <a:gd name="connsiteX135" fmla="*/ 4046307 w 5875631"/>
              <a:gd name="connsiteY135" fmla="*/ 4313768 h 6858000"/>
              <a:gd name="connsiteX136" fmla="*/ 4045290 w 5875631"/>
              <a:gd name="connsiteY136" fmla="*/ 4273092 h 6858000"/>
              <a:gd name="connsiteX137" fmla="*/ 4041222 w 5875631"/>
              <a:gd name="connsiteY137" fmla="*/ 4234450 h 6858000"/>
              <a:gd name="connsiteX138" fmla="*/ 4036138 w 5875631"/>
              <a:gd name="connsiteY138" fmla="*/ 4194791 h 6858000"/>
              <a:gd name="connsiteX139" fmla="*/ 4029020 w 5875631"/>
              <a:gd name="connsiteY139" fmla="*/ 4158182 h 6858000"/>
              <a:gd name="connsiteX140" fmla="*/ 4022918 w 5875631"/>
              <a:gd name="connsiteY140" fmla="*/ 4121574 h 6858000"/>
              <a:gd name="connsiteX141" fmla="*/ 4014783 w 5875631"/>
              <a:gd name="connsiteY141" fmla="*/ 4087000 h 6858000"/>
              <a:gd name="connsiteX142" fmla="*/ 4004615 w 5875631"/>
              <a:gd name="connsiteY142" fmla="*/ 4053442 h 6858000"/>
              <a:gd name="connsiteX143" fmla="*/ 3994446 w 5875631"/>
              <a:gd name="connsiteY143" fmla="*/ 4018867 h 6858000"/>
              <a:gd name="connsiteX144" fmla="*/ 3982243 w 5875631"/>
              <a:gd name="connsiteY144" fmla="*/ 3986327 h 6858000"/>
              <a:gd name="connsiteX145" fmla="*/ 3971058 w 5875631"/>
              <a:gd name="connsiteY145" fmla="*/ 3955820 h 6858000"/>
              <a:gd name="connsiteX146" fmla="*/ 3956821 w 5875631"/>
              <a:gd name="connsiteY146" fmla="*/ 3925313 h 6858000"/>
              <a:gd name="connsiteX147" fmla="*/ 3942585 w 5875631"/>
              <a:gd name="connsiteY147" fmla="*/ 3896840 h 6858000"/>
              <a:gd name="connsiteX148" fmla="*/ 3926315 w 5875631"/>
              <a:gd name="connsiteY148" fmla="*/ 3868367 h 6858000"/>
              <a:gd name="connsiteX149" fmla="*/ 3909028 w 5875631"/>
              <a:gd name="connsiteY149" fmla="*/ 3840910 h 6858000"/>
              <a:gd name="connsiteX150" fmla="*/ 3892758 w 5875631"/>
              <a:gd name="connsiteY150" fmla="*/ 3814471 h 6858000"/>
              <a:gd name="connsiteX151" fmla="*/ 3873437 w 5875631"/>
              <a:gd name="connsiteY151" fmla="*/ 3790065 h 6858000"/>
              <a:gd name="connsiteX152" fmla="*/ 3855133 w 5875631"/>
              <a:gd name="connsiteY152" fmla="*/ 3765660 h 6858000"/>
              <a:gd name="connsiteX153" fmla="*/ 3833779 w 5875631"/>
              <a:gd name="connsiteY153" fmla="*/ 3743288 h 6858000"/>
              <a:gd name="connsiteX154" fmla="*/ 3813441 w 5875631"/>
              <a:gd name="connsiteY154" fmla="*/ 3720916 h 6858000"/>
              <a:gd name="connsiteX155" fmla="*/ 3791070 w 5875631"/>
              <a:gd name="connsiteY155" fmla="*/ 3699562 h 6858000"/>
              <a:gd name="connsiteX156" fmla="*/ 3768699 w 5875631"/>
              <a:gd name="connsiteY156" fmla="*/ 3679224 h 6858000"/>
              <a:gd name="connsiteX157" fmla="*/ 3745310 w 5875631"/>
              <a:gd name="connsiteY157" fmla="*/ 3659903 h 6858000"/>
              <a:gd name="connsiteX158" fmla="*/ 3719889 w 5875631"/>
              <a:gd name="connsiteY158" fmla="*/ 3641598 h 6858000"/>
              <a:gd name="connsiteX159" fmla="*/ 3695483 w 5875631"/>
              <a:gd name="connsiteY159" fmla="*/ 3625328 h 6858000"/>
              <a:gd name="connsiteX160" fmla="*/ 3669045 w 5875631"/>
              <a:gd name="connsiteY160" fmla="*/ 3608041 h 6858000"/>
              <a:gd name="connsiteX161" fmla="*/ 3643623 w 5875631"/>
              <a:gd name="connsiteY161" fmla="*/ 3593804 h 6858000"/>
              <a:gd name="connsiteX162" fmla="*/ 3616167 w 5875631"/>
              <a:gd name="connsiteY162" fmla="*/ 3579568 h 6858000"/>
              <a:gd name="connsiteX163" fmla="*/ 3588711 w 5875631"/>
              <a:gd name="connsiteY163" fmla="*/ 3565331 h 6858000"/>
              <a:gd name="connsiteX164" fmla="*/ 3560238 w 5875631"/>
              <a:gd name="connsiteY164" fmla="*/ 3553128 h 6858000"/>
              <a:gd name="connsiteX165" fmla="*/ 3530749 w 5875631"/>
              <a:gd name="connsiteY165" fmla="*/ 3541943 h 6858000"/>
              <a:gd name="connsiteX166" fmla="*/ 3502277 w 5875631"/>
              <a:gd name="connsiteY166" fmla="*/ 3531774 h 6858000"/>
              <a:gd name="connsiteX167" fmla="*/ 3472787 w 5875631"/>
              <a:gd name="connsiteY167" fmla="*/ 3522621 h 6858000"/>
              <a:gd name="connsiteX168" fmla="*/ 3441264 w 5875631"/>
              <a:gd name="connsiteY168" fmla="*/ 3513469 h 6858000"/>
              <a:gd name="connsiteX169" fmla="*/ 3409741 w 5875631"/>
              <a:gd name="connsiteY169" fmla="*/ 3505334 h 6858000"/>
              <a:gd name="connsiteX170" fmla="*/ 3378217 w 5875631"/>
              <a:gd name="connsiteY170" fmla="*/ 3499233 h 6858000"/>
              <a:gd name="connsiteX171" fmla="*/ 3347711 w 5875631"/>
              <a:gd name="connsiteY171" fmla="*/ 3492115 h 6858000"/>
              <a:gd name="connsiteX172" fmla="*/ 3314154 w 5875631"/>
              <a:gd name="connsiteY172" fmla="*/ 3488047 h 6858000"/>
              <a:gd name="connsiteX173" fmla="*/ 3280597 w 5875631"/>
              <a:gd name="connsiteY173" fmla="*/ 3483979 h 6858000"/>
              <a:gd name="connsiteX174" fmla="*/ 3248057 w 5875631"/>
              <a:gd name="connsiteY174" fmla="*/ 3480929 h 6858000"/>
              <a:gd name="connsiteX175" fmla="*/ 3214500 w 5875631"/>
              <a:gd name="connsiteY175" fmla="*/ 3478895 h 6858000"/>
              <a:gd name="connsiteX176" fmla="*/ 3179926 w 5875631"/>
              <a:gd name="connsiteY176" fmla="*/ 3477878 h 6858000"/>
              <a:gd name="connsiteX177" fmla="*/ 3146369 w 5875631"/>
              <a:gd name="connsiteY177" fmla="*/ 3477878 h 6858000"/>
              <a:gd name="connsiteX178" fmla="*/ 3110778 w 5875631"/>
              <a:gd name="connsiteY178" fmla="*/ 3477878 h 6858000"/>
              <a:gd name="connsiteX179" fmla="*/ 3077221 w 5875631"/>
              <a:gd name="connsiteY179" fmla="*/ 3480929 h 6858000"/>
              <a:gd name="connsiteX180" fmla="*/ 3041630 w 5875631"/>
              <a:gd name="connsiteY180" fmla="*/ 3481946 h 6858000"/>
              <a:gd name="connsiteX181" fmla="*/ 3007057 w 5875631"/>
              <a:gd name="connsiteY181" fmla="*/ 3486013 h 6858000"/>
              <a:gd name="connsiteX182" fmla="*/ 2970449 w 5875631"/>
              <a:gd name="connsiteY182" fmla="*/ 3490081 h 6858000"/>
              <a:gd name="connsiteX183" fmla="*/ 2934858 w 5875631"/>
              <a:gd name="connsiteY183" fmla="*/ 3496182 h 6858000"/>
              <a:gd name="connsiteX184" fmla="*/ 2898250 w 5875631"/>
              <a:gd name="connsiteY184" fmla="*/ 3501267 h 6858000"/>
              <a:gd name="connsiteX185" fmla="*/ 2863676 w 5875631"/>
              <a:gd name="connsiteY185" fmla="*/ 3509402 h 6858000"/>
              <a:gd name="connsiteX186" fmla="*/ 2827069 w 5875631"/>
              <a:gd name="connsiteY186" fmla="*/ 3516520 h 6858000"/>
              <a:gd name="connsiteX187" fmla="*/ 2790461 w 5875631"/>
              <a:gd name="connsiteY187" fmla="*/ 3525672 h 6858000"/>
              <a:gd name="connsiteX188" fmla="*/ 2753853 w 5875631"/>
              <a:gd name="connsiteY188" fmla="*/ 3534824 h 6858000"/>
              <a:gd name="connsiteX189" fmla="*/ 2717246 w 5875631"/>
              <a:gd name="connsiteY189" fmla="*/ 3546010 h 6858000"/>
              <a:gd name="connsiteX190" fmla="*/ 2680638 w 5875631"/>
              <a:gd name="connsiteY190" fmla="*/ 3557196 h 6858000"/>
              <a:gd name="connsiteX191" fmla="*/ 2644031 w 5875631"/>
              <a:gd name="connsiteY191" fmla="*/ 3570416 h 6858000"/>
              <a:gd name="connsiteX192" fmla="*/ 2607423 w 5875631"/>
              <a:gd name="connsiteY192" fmla="*/ 3583635 h 6858000"/>
              <a:gd name="connsiteX193" fmla="*/ 2571832 w 5875631"/>
              <a:gd name="connsiteY193" fmla="*/ 3597872 h 6858000"/>
              <a:gd name="connsiteX194" fmla="*/ 2535224 w 5875631"/>
              <a:gd name="connsiteY194" fmla="*/ 3612108 h 6858000"/>
              <a:gd name="connsiteX195" fmla="*/ 2500651 w 5875631"/>
              <a:gd name="connsiteY195" fmla="*/ 3626345 h 6858000"/>
              <a:gd name="connsiteX196" fmla="*/ 2467094 w 5875631"/>
              <a:gd name="connsiteY196" fmla="*/ 3641598 h 6858000"/>
              <a:gd name="connsiteX197" fmla="*/ 2432520 w 5875631"/>
              <a:gd name="connsiteY197" fmla="*/ 3658886 h 6858000"/>
              <a:gd name="connsiteX198" fmla="*/ 2398963 w 5875631"/>
              <a:gd name="connsiteY198" fmla="*/ 3674139 h 6858000"/>
              <a:gd name="connsiteX199" fmla="*/ 2366423 w 5875631"/>
              <a:gd name="connsiteY199" fmla="*/ 3692443 h 6858000"/>
              <a:gd name="connsiteX200" fmla="*/ 2333882 w 5875631"/>
              <a:gd name="connsiteY200" fmla="*/ 3709731 h 6858000"/>
              <a:gd name="connsiteX201" fmla="*/ 2302359 w 5875631"/>
              <a:gd name="connsiteY201" fmla="*/ 3728035 h 6858000"/>
              <a:gd name="connsiteX202" fmla="*/ 2269819 w 5875631"/>
              <a:gd name="connsiteY202" fmla="*/ 3747356 h 6858000"/>
              <a:gd name="connsiteX203" fmla="*/ 2239313 w 5875631"/>
              <a:gd name="connsiteY203" fmla="*/ 3765660 h 6858000"/>
              <a:gd name="connsiteX204" fmla="*/ 2209823 w 5875631"/>
              <a:gd name="connsiteY204" fmla="*/ 3785998 h 6858000"/>
              <a:gd name="connsiteX205" fmla="*/ 2179317 w 5875631"/>
              <a:gd name="connsiteY205" fmla="*/ 3806336 h 6858000"/>
              <a:gd name="connsiteX206" fmla="*/ 2149828 w 5875631"/>
              <a:gd name="connsiteY206" fmla="*/ 3826674 h 6858000"/>
              <a:gd name="connsiteX207" fmla="*/ 2121355 w 5875631"/>
              <a:gd name="connsiteY207" fmla="*/ 3849046 h 6858000"/>
              <a:gd name="connsiteX208" fmla="*/ 2093899 w 5875631"/>
              <a:gd name="connsiteY208" fmla="*/ 3869383 h 6858000"/>
              <a:gd name="connsiteX209" fmla="*/ 2064409 w 5875631"/>
              <a:gd name="connsiteY209" fmla="*/ 3891755 h 6858000"/>
              <a:gd name="connsiteX210" fmla="*/ 2038988 w 5875631"/>
              <a:gd name="connsiteY210" fmla="*/ 3915144 h 6858000"/>
              <a:gd name="connsiteX211" fmla="*/ 2011532 w 5875631"/>
              <a:gd name="connsiteY211" fmla="*/ 3938532 h 6858000"/>
              <a:gd name="connsiteX212" fmla="*/ 1985093 w 5875631"/>
              <a:gd name="connsiteY212" fmla="*/ 3961921 h 6858000"/>
              <a:gd name="connsiteX213" fmla="*/ 1958654 w 5875631"/>
              <a:gd name="connsiteY213" fmla="*/ 3986327 h 6858000"/>
              <a:gd name="connsiteX214" fmla="*/ 1934249 w 5875631"/>
              <a:gd name="connsiteY214" fmla="*/ 4011749 h 6858000"/>
              <a:gd name="connsiteX215" fmla="*/ 1909844 w 5875631"/>
              <a:gd name="connsiteY215" fmla="*/ 4037172 h 6858000"/>
              <a:gd name="connsiteX216" fmla="*/ 1884422 w 5875631"/>
              <a:gd name="connsiteY216" fmla="*/ 4062594 h 6858000"/>
              <a:gd name="connsiteX217" fmla="*/ 1861034 w 5875631"/>
              <a:gd name="connsiteY217" fmla="*/ 4089033 h 6858000"/>
              <a:gd name="connsiteX218" fmla="*/ 1837645 w 5875631"/>
              <a:gd name="connsiteY218" fmla="*/ 4115473 h 6858000"/>
              <a:gd name="connsiteX219" fmla="*/ 1815274 w 5875631"/>
              <a:gd name="connsiteY219" fmla="*/ 4142929 h 6858000"/>
              <a:gd name="connsiteX220" fmla="*/ 1792903 w 5875631"/>
              <a:gd name="connsiteY220" fmla="*/ 4171402 h 6858000"/>
              <a:gd name="connsiteX221" fmla="*/ 1771548 w 5875631"/>
              <a:gd name="connsiteY221" fmla="*/ 4198858 h 6858000"/>
              <a:gd name="connsiteX222" fmla="*/ 1750194 w 5875631"/>
              <a:gd name="connsiteY222" fmla="*/ 4228348 h 6858000"/>
              <a:gd name="connsiteX223" fmla="*/ 1729856 w 5875631"/>
              <a:gd name="connsiteY223" fmla="*/ 4257838 h 6858000"/>
              <a:gd name="connsiteX224" fmla="*/ 1708502 w 5875631"/>
              <a:gd name="connsiteY224" fmla="*/ 4287328 h 6858000"/>
              <a:gd name="connsiteX225" fmla="*/ 1689181 w 5875631"/>
              <a:gd name="connsiteY225" fmla="*/ 4316818 h 6858000"/>
              <a:gd name="connsiteX226" fmla="*/ 1669860 w 5875631"/>
              <a:gd name="connsiteY226" fmla="*/ 4348342 h 6858000"/>
              <a:gd name="connsiteX227" fmla="*/ 1649523 w 5875631"/>
              <a:gd name="connsiteY227" fmla="*/ 4379866 h 6858000"/>
              <a:gd name="connsiteX228" fmla="*/ 1631219 w 5875631"/>
              <a:gd name="connsiteY228" fmla="*/ 4411390 h 6858000"/>
              <a:gd name="connsiteX229" fmla="*/ 1612915 w 5875631"/>
              <a:gd name="connsiteY229" fmla="*/ 4443930 h 6858000"/>
              <a:gd name="connsiteX230" fmla="*/ 1594611 w 5875631"/>
              <a:gd name="connsiteY230" fmla="*/ 4476471 h 6858000"/>
              <a:gd name="connsiteX231" fmla="*/ 1578341 w 5875631"/>
              <a:gd name="connsiteY231" fmla="*/ 4509012 h 6858000"/>
              <a:gd name="connsiteX232" fmla="*/ 1561054 w 5875631"/>
              <a:gd name="connsiteY232" fmla="*/ 4542570 h 6858000"/>
              <a:gd name="connsiteX233" fmla="*/ 1545801 w 5875631"/>
              <a:gd name="connsiteY233" fmla="*/ 4576127 h 6858000"/>
              <a:gd name="connsiteX234" fmla="*/ 1529531 w 5875631"/>
              <a:gd name="connsiteY234" fmla="*/ 4609685 h 6858000"/>
              <a:gd name="connsiteX235" fmla="*/ 1499025 w 5875631"/>
              <a:gd name="connsiteY235" fmla="*/ 4679851 h 6858000"/>
              <a:gd name="connsiteX236" fmla="*/ 1483772 w 5875631"/>
              <a:gd name="connsiteY236" fmla="*/ 4715442 h 6858000"/>
              <a:gd name="connsiteX237" fmla="*/ 1469535 w 5875631"/>
              <a:gd name="connsiteY237" fmla="*/ 4752050 h 6858000"/>
              <a:gd name="connsiteX238" fmla="*/ 1455299 w 5875631"/>
              <a:gd name="connsiteY238" fmla="*/ 4788659 h 6858000"/>
              <a:gd name="connsiteX239" fmla="*/ 1442080 w 5875631"/>
              <a:gd name="connsiteY239" fmla="*/ 4826284 h 6858000"/>
              <a:gd name="connsiteX240" fmla="*/ 1429877 w 5875631"/>
              <a:gd name="connsiteY240" fmla="*/ 4863909 h 6858000"/>
              <a:gd name="connsiteX241" fmla="*/ 1416658 w 5875631"/>
              <a:gd name="connsiteY241" fmla="*/ 4901534 h 6858000"/>
              <a:gd name="connsiteX242" fmla="*/ 1404455 w 5875631"/>
              <a:gd name="connsiteY242" fmla="*/ 4939159 h 6858000"/>
              <a:gd name="connsiteX243" fmla="*/ 1393269 w 5875631"/>
              <a:gd name="connsiteY243" fmla="*/ 4977802 h 6858000"/>
              <a:gd name="connsiteX244" fmla="*/ 1381067 w 5875631"/>
              <a:gd name="connsiteY244" fmla="*/ 5017461 h 6858000"/>
              <a:gd name="connsiteX245" fmla="*/ 1370898 w 5875631"/>
              <a:gd name="connsiteY245" fmla="*/ 5058136 h 6858000"/>
              <a:gd name="connsiteX246" fmla="*/ 1349544 w 5875631"/>
              <a:gd name="connsiteY246" fmla="*/ 5138471 h 6858000"/>
              <a:gd name="connsiteX247" fmla="*/ 1330223 w 5875631"/>
              <a:gd name="connsiteY247" fmla="*/ 5219823 h 6858000"/>
              <a:gd name="connsiteX248" fmla="*/ 1322088 w 5875631"/>
              <a:gd name="connsiteY248" fmla="*/ 5261516 h 6858000"/>
              <a:gd name="connsiteX249" fmla="*/ 1312936 w 5875631"/>
              <a:gd name="connsiteY249" fmla="*/ 5305242 h 6858000"/>
              <a:gd name="connsiteX250" fmla="*/ 1305818 w 5875631"/>
              <a:gd name="connsiteY250" fmla="*/ 5347952 h 6858000"/>
              <a:gd name="connsiteX251" fmla="*/ 1297683 w 5875631"/>
              <a:gd name="connsiteY251" fmla="*/ 5390662 h 6858000"/>
              <a:gd name="connsiteX252" fmla="*/ 1289548 w 5875631"/>
              <a:gd name="connsiteY252" fmla="*/ 5433372 h 6858000"/>
              <a:gd name="connsiteX253" fmla="*/ 1282430 w 5875631"/>
              <a:gd name="connsiteY253" fmla="*/ 5478115 h 6858000"/>
              <a:gd name="connsiteX254" fmla="*/ 1265143 w 5875631"/>
              <a:gd name="connsiteY254" fmla="*/ 5577771 h 6858000"/>
              <a:gd name="connsiteX255" fmla="*/ 1104476 w 5875631"/>
              <a:gd name="connsiteY255" fmla="*/ 6591618 h 6858000"/>
              <a:gd name="connsiteX256" fmla="*/ 1062796 w 5875631"/>
              <a:gd name="connsiteY256" fmla="*/ 6858000 h 6858000"/>
              <a:gd name="connsiteX257" fmla="*/ 0 w 5875631"/>
              <a:gd name="connsiteY257" fmla="*/ 6858000 h 6858000"/>
              <a:gd name="connsiteX258" fmla="*/ 0 w 5875631"/>
              <a:gd name="connsiteY258" fmla="*/ 3651393 h 6858000"/>
              <a:gd name="connsiteX259" fmla="*/ 68276 w 5875631"/>
              <a:gd name="connsiteY259" fmla="*/ 3212468 h 6858000"/>
              <a:gd name="connsiteX260" fmla="*/ 154711 w 5875631"/>
              <a:gd name="connsiteY260" fmla="*/ 2663343 h 6858000"/>
              <a:gd name="connsiteX261" fmla="*/ 241146 w 5875631"/>
              <a:gd name="connsiteY261" fmla="*/ 2114219 h 6858000"/>
              <a:gd name="connsiteX262" fmla="*/ 326563 w 5875631"/>
              <a:gd name="connsiteY262" fmla="*/ 1565094 h 6858000"/>
              <a:gd name="connsiteX263" fmla="*/ 412998 w 5875631"/>
              <a:gd name="connsiteY263" fmla="*/ 1015969 h 6858000"/>
              <a:gd name="connsiteX264" fmla="*/ 499433 w 5875631"/>
              <a:gd name="connsiteY264" fmla="*/ 46684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</a:cxnLst>
            <a:rect l="l" t="t" r="r" b="b"/>
            <a:pathLst>
              <a:path w="5875631" h="6858000">
                <a:moveTo>
                  <a:pt x="572052" y="0"/>
                </a:moveTo>
                <a:lnTo>
                  <a:pt x="2140127" y="0"/>
                </a:lnTo>
                <a:lnTo>
                  <a:pt x="2063393" y="487183"/>
                </a:lnTo>
                <a:lnTo>
                  <a:pt x="1975941" y="1043426"/>
                </a:lnTo>
                <a:lnTo>
                  <a:pt x="1888489" y="1598652"/>
                </a:lnTo>
                <a:lnTo>
                  <a:pt x="1801038" y="2154894"/>
                </a:lnTo>
                <a:lnTo>
                  <a:pt x="1713586" y="2710121"/>
                </a:lnTo>
                <a:lnTo>
                  <a:pt x="1628168" y="3265346"/>
                </a:lnTo>
                <a:lnTo>
                  <a:pt x="2138642" y="2710121"/>
                </a:lnTo>
                <a:lnTo>
                  <a:pt x="2650132" y="2154894"/>
                </a:lnTo>
                <a:lnTo>
                  <a:pt x="3161622" y="1598652"/>
                </a:lnTo>
                <a:lnTo>
                  <a:pt x="3675146" y="1043426"/>
                </a:lnTo>
                <a:lnTo>
                  <a:pt x="4185619" y="487183"/>
                </a:lnTo>
                <a:lnTo>
                  <a:pt x="4634426" y="0"/>
                </a:lnTo>
                <a:lnTo>
                  <a:pt x="5875631" y="0"/>
                </a:lnTo>
                <a:lnTo>
                  <a:pt x="5100810" y="826826"/>
                </a:lnTo>
                <a:lnTo>
                  <a:pt x="4161214" y="1830504"/>
                </a:lnTo>
                <a:lnTo>
                  <a:pt x="3221618" y="2835199"/>
                </a:lnTo>
                <a:lnTo>
                  <a:pt x="3265344" y="2831131"/>
                </a:lnTo>
                <a:lnTo>
                  <a:pt x="3307036" y="2827064"/>
                </a:lnTo>
                <a:lnTo>
                  <a:pt x="3349745" y="2822996"/>
                </a:lnTo>
                <a:lnTo>
                  <a:pt x="3392453" y="2820962"/>
                </a:lnTo>
                <a:lnTo>
                  <a:pt x="3437196" y="2817912"/>
                </a:lnTo>
                <a:lnTo>
                  <a:pt x="3481939" y="2816895"/>
                </a:lnTo>
                <a:lnTo>
                  <a:pt x="3527699" y="2815878"/>
                </a:lnTo>
                <a:lnTo>
                  <a:pt x="3571424" y="2813844"/>
                </a:lnTo>
                <a:lnTo>
                  <a:pt x="3632437" y="2815878"/>
                </a:lnTo>
                <a:lnTo>
                  <a:pt x="3694467" y="2816895"/>
                </a:lnTo>
                <a:lnTo>
                  <a:pt x="3754462" y="2820962"/>
                </a:lnTo>
                <a:lnTo>
                  <a:pt x="3813441" y="2825030"/>
                </a:lnTo>
                <a:lnTo>
                  <a:pt x="3871403" y="2831131"/>
                </a:lnTo>
                <a:lnTo>
                  <a:pt x="3929366" y="2837233"/>
                </a:lnTo>
                <a:lnTo>
                  <a:pt x="3986311" y="2846385"/>
                </a:lnTo>
                <a:lnTo>
                  <a:pt x="4042239" y="2855537"/>
                </a:lnTo>
                <a:lnTo>
                  <a:pt x="4097151" y="2866723"/>
                </a:lnTo>
                <a:lnTo>
                  <a:pt x="4152062" y="2877909"/>
                </a:lnTo>
                <a:lnTo>
                  <a:pt x="4205957" y="2892145"/>
                </a:lnTo>
                <a:lnTo>
                  <a:pt x="4258834" y="2905365"/>
                </a:lnTo>
                <a:lnTo>
                  <a:pt x="4309678" y="2920618"/>
                </a:lnTo>
                <a:lnTo>
                  <a:pt x="4362556" y="2937906"/>
                </a:lnTo>
                <a:lnTo>
                  <a:pt x="4411366" y="2956210"/>
                </a:lnTo>
                <a:lnTo>
                  <a:pt x="4461193" y="2974514"/>
                </a:lnTo>
                <a:lnTo>
                  <a:pt x="4510003" y="2993835"/>
                </a:lnTo>
                <a:lnTo>
                  <a:pt x="4557797" y="3014173"/>
                </a:lnTo>
                <a:lnTo>
                  <a:pt x="4604573" y="3036545"/>
                </a:lnTo>
                <a:lnTo>
                  <a:pt x="4650333" y="3059933"/>
                </a:lnTo>
                <a:lnTo>
                  <a:pt x="4695075" y="3083322"/>
                </a:lnTo>
                <a:lnTo>
                  <a:pt x="4738801" y="3109761"/>
                </a:lnTo>
                <a:lnTo>
                  <a:pt x="4782527" y="3136201"/>
                </a:lnTo>
                <a:lnTo>
                  <a:pt x="4824219" y="3161623"/>
                </a:lnTo>
                <a:lnTo>
                  <a:pt x="4864894" y="3190096"/>
                </a:lnTo>
                <a:lnTo>
                  <a:pt x="4904552" y="3218569"/>
                </a:lnTo>
                <a:lnTo>
                  <a:pt x="4944211" y="3249076"/>
                </a:lnTo>
                <a:lnTo>
                  <a:pt x="4981835" y="3280600"/>
                </a:lnTo>
                <a:lnTo>
                  <a:pt x="5018443" y="3311107"/>
                </a:lnTo>
                <a:lnTo>
                  <a:pt x="5054034" y="3345681"/>
                </a:lnTo>
                <a:lnTo>
                  <a:pt x="5088608" y="3378222"/>
                </a:lnTo>
                <a:lnTo>
                  <a:pt x="5123181" y="3412797"/>
                </a:lnTo>
                <a:lnTo>
                  <a:pt x="5155722" y="3448388"/>
                </a:lnTo>
                <a:lnTo>
                  <a:pt x="5186228" y="3483979"/>
                </a:lnTo>
                <a:lnTo>
                  <a:pt x="5216734" y="3520588"/>
                </a:lnTo>
                <a:lnTo>
                  <a:pt x="5245207" y="3558213"/>
                </a:lnTo>
                <a:lnTo>
                  <a:pt x="5273680" y="3597872"/>
                </a:lnTo>
                <a:lnTo>
                  <a:pt x="5300118" y="3636514"/>
                </a:lnTo>
                <a:lnTo>
                  <a:pt x="5326557" y="3677190"/>
                </a:lnTo>
                <a:lnTo>
                  <a:pt x="5350962" y="3716849"/>
                </a:lnTo>
                <a:lnTo>
                  <a:pt x="5374351" y="3758542"/>
                </a:lnTo>
                <a:lnTo>
                  <a:pt x="5396722" y="3802268"/>
                </a:lnTo>
                <a:lnTo>
                  <a:pt x="5418076" y="3844978"/>
                </a:lnTo>
                <a:lnTo>
                  <a:pt x="5437397" y="3888705"/>
                </a:lnTo>
                <a:lnTo>
                  <a:pt x="5455701" y="3933448"/>
                </a:lnTo>
                <a:lnTo>
                  <a:pt x="5471971" y="3977175"/>
                </a:lnTo>
                <a:lnTo>
                  <a:pt x="5488241" y="4023952"/>
                </a:lnTo>
                <a:lnTo>
                  <a:pt x="5502477" y="4069712"/>
                </a:lnTo>
                <a:lnTo>
                  <a:pt x="5515697" y="4116490"/>
                </a:lnTo>
                <a:lnTo>
                  <a:pt x="5526882" y="4165301"/>
                </a:lnTo>
                <a:lnTo>
                  <a:pt x="5539085" y="4213095"/>
                </a:lnTo>
                <a:lnTo>
                  <a:pt x="5548237" y="4262923"/>
                </a:lnTo>
                <a:lnTo>
                  <a:pt x="5556372" y="4310717"/>
                </a:lnTo>
                <a:lnTo>
                  <a:pt x="5562473" y="4361562"/>
                </a:lnTo>
                <a:lnTo>
                  <a:pt x="5567558" y="4412407"/>
                </a:lnTo>
                <a:lnTo>
                  <a:pt x="5570608" y="4463252"/>
                </a:lnTo>
                <a:lnTo>
                  <a:pt x="5572642" y="4514096"/>
                </a:lnTo>
                <a:lnTo>
                  <a:pt x="5574676" y="4565958"/>
                </a:lnTo>
                <a:lnTo>
                  <a:pt x="5574676" y="4618837"/>
                </a:lnTo>
                <a:lnTo>
                  <a:pt x="5571625" y="4670699"/>
                </a:lnTo>
                <a:lnTo>
                  <a:pt x="5567558" y="4724594"/>
                </a:lnTo>
                <a:lnTo>
                  <a:pt x="5563490" y="4779507"/>
                </a:lnTo>
                <a:lnTo>
                  <a:pt x="5557389" y="4832385"/>
                </a:lnTo>
                <a:lnTo>
                  <a:pt x="5549254" y="4887298"/>
                </a:lnTo>
                <a:lnTo>
                  <a:pt x="5490275" y="5264567"/>
                </a:lnTo>
                <a:lnTo>
                  <a:pt x="5400789" y="5837080"/>
                </a:lnTo>
                <a:lnTo>
                  <a:pt x="5310287" y="6409593"/>
                </a:lnTo>
                <a:lnTo>
                  <a:pt x="5305203" y="6447218"/>
                </a:lnTo>
                <a:lnTo>
                  <a:pt x="5300118" y="6484843"/>
                </a:lnTo>
                <a:lnTo>
                  <a:pt x="5294017" y="6557043"/>
                </a:lnTo>
                <a:lnTo>
                  <a:pt x="5290966" y="6592635"/>
                </a:lnTo>
                <a:lnTo>
                  <a:pt x="5289950" y="6627209"/>
                </a:lnTo>
                <a:lnTo>
                  <a:pt x="5288933" y="6660767"/>
                </a:lnTo>
                <a:lnTo>
                  <a:pt x="5286899" y="6694324"/>
                </a:lnTo>
                <a:lnTo>
                  <a:pt x="5286899" y="6726865"/>
                </a:lnTo>
                <a:lnTo>
                  <a:pt x="5286899" y="6759406"/>
                </a:lnTo>
                <a:lnTo>
                  <a:pt x="5288933" y="6822453"/>
                </a:lnTo>
                <a:lnTo>
                  <a:pt x="5289950" y="6851943"/>
                </a:lnTo>
                <a:lnTo>
                  <a:pt x="5290353" y="6858000"/>
                </a:lnTo>
                <a:lnTo>
                  <a:pt x="3861219" y="6858000"/>
                </a:lnTo>
                <a:lnTo>
                  <a:pt x="3849032" y="6824487"/>
                </a:lnTo>
                <a:lnTo>
                  <a:pt x="3838863" y="6790929"/>
                </a:lnTo>
                <a:lnTo>
                  <a:pt x="3828695" y="6757372"/>
                </a:lnTo>
                <a:lnTo>
                  <a:pt x="3819543" y="6721780"/>
                </a:lnTo>
                <a:lnTo>
                  <a:pt x="3811408" y="6685172"/>
                </a:lnTo>
                <a:lnTo>
                  <a:pt x="3805306" y="6650598"/>
                </a:lnTo>
                <a:lnTo>
                  <a:pt x="3798188" y="6612972"/>
                </a:lnTo>
                <a:lnTo>
                  <a:pt x="3793104" y="6575347"/>
                </a:lnTo>
                <a:lnTo>
                  <a:pt x="3788019" y="6536705"/>
                </a:lnTo>
                <a:lnTo>
                  <a:pt x="3783952" y="6498063"/>
                </a:lnTo>
                <a:lnTo>
                  <a:pt x="3781918" y="6459421"/>
                </a:lnTo>
                <a:lnTo>
                  <a:pt x="3779884" y="6418745"/>
                </a:lnTo>
                <a:lnTo>
                  <a:pt x="3778868" y="6378069"/>
                </a:lnTo>
                <a:lnTo>
                  <a:pt x="3778868" y="6336376"/>
                </a:lnTo>
                <a:lnTo>
                  <a:pt x="3779884" y="6294684"/>
                </a:lnTo>
                <a:lnTo>
                  <a:pt x="3782935" y="6251974"/>
                </a:lnTo>
                <a:lnTo>
                  <a:pt x="3785986" y="6209264"/>
                </a:lnTo>
                <a:lnTo>
                  <a:pt x="3789036" y="6164521"/>
                </a:lnTo>
                <a:lnTo>
                  <a:pt x="3795138" y="6120794"/>
                </a:lnTo>
                <a:lnTo>
                  <a:pt x="3800222" y="6076051"/>
                </a:lnTo>
                <a:lnTo>
                  <a:pt x="3806323" y="6031307"/>
                </a:lnTo>
                <a:lnTo>
                  <a:pt x="3916146" y="5328631"/>
                </a:lnTo>
                <a:lnTo>
                  <a:pt x="4026986" y="4625955"/>
                </a:lnTo>
                <a:lnTo>
                  <a:pt x="4035121" y="4577144"/>
                </a:lnTo>
                <a:lnTo>
                  <a:pt x="4040205" y="4530367"/>
                </a:lnTo>
                <a:lnTo>
                  <a:pt x="4044273" y="4484606"/>
                </a:lnTo>
                <a:lnTo>
                  <a:pt x="4046307" y="4440880"/>
                </a:lnTo>
                <a:lnTo>
                  <a:pt x="4047324" y="4398170"/>
                </a:lnTo>
                <a:lnTo>
                  <a:pt x="4047324" y="4355460"/>
                </a:lnTo>
                <a:lnTo>
                  <a:pt x="4046307" y="4313768"/>
                </a:lnTo>
                <a:lnTo>
                  <a:pt x="4045290" y="4273092"/>
                </a:lnTo>
                <a:lnTo>
                  <a:pt x="4041222" y="4234450"/>
                </a:lnTo>
                <a:lnTo>
                  <a:pt x="4036138" y="4194791"/>
                </a:lnTo>
                <a:lnTo>
                  <a:pt x="4029020" y="4158182"/>
                </a:lnTo>
                <a:lnTo>
                  <a:pt x="4022918" y="4121574"/>
                </a:lnTo>
                <a:lnTo>
                  <a:pt x="4014783" y="4087000"/>
                </a:lnTo>
                <a:lnTo>
                  <a:pt x="4004615" y="4053442"/>
                </a:lnTo>
                <a:lnTo>
                  <a:pt x="3994446" y="4018867"/>
                </a:lnTo>
                <a:lnTo>
                  <a:pt x="3982243" y="3986327"/>
                </a:lnTo>
                <a:lnTo>
                  <a:pt x="3971058" y="3955820"/>
                </a:lnTo>
                <a:lnTo>
                  <a:pt x="3956821" y="3925313"/>
                </a:lnTo>
                <a:lnTo>
                  <a:pt x="3942585" y="3896840"/>
                </a:lnTo>
                <a:lnTo>
                  <a:pt x="3926315" y="3868367"/>
                </a:lnTo>
                <a:lnTo>
                  <a:pt x="3909028" y="3840910"/>
                </a:lnTo>
                <a:lnTo>
                  <a:pt x="3892758" y="3814471"/>
                </a:lnTo>
                <a:lnTo>
                  <a:pt x="3873437" y="3790065"/>
                </a:lnTo>
                <a:lnTo>
                  <a:pt x="3855133" y="3765660"/>
                </a:lnTo>
                <a:lnTo>
                  <a:pt x="3833779" y="3743288"/>
                </a:lnTo>
                <a:lnTo>
                  <a:pt x="3813441" y="3720916"/>
                </a:lnTo>
                <a:lnTo>
                  <a:pt x="3791070" y="3699562"/>
                </a:lnTo>
                <a:lnTo>
                  <a:pt x="3768699" y="3679224"/>
                </a:lnTo>
                <a:lnTo>
                  <a:pt x="3745310" y="3659903"/>
                </a:lnTo>
                <a:lnTo>
                  <a:pt x="3719889" y="3641598"/>
                </a:lnTo>
                <a:lnTo>
                  <a:pt x="3695483" y="3625328"/>
                </a:lnTo>
                <a:lnTo>
                  <a:pt x="3669045" y="3608041"/>
                </a:lnTo>
                <a:lnTo>
                  <a:pt x="3643623" y="3593804"/>
                </a:lnTo>
                <a:lnTo>
                  <a:pt x="3616167" y="3579568"/>
                </a:lnTo>
                <a:lnTo>
                  <a:pt x="3588711" y="3565331"/>
                </a:lnTo>
                <a:lnTo>
                  <a:pt x="3560238" y="3553128"/>
                </a:lnTo>
                <a:lnTo>
                  <a:pt x="3530749" y="3541943"/>
                </a:lnTo>
                <a:lnTo>
                  <a:pt x="3502277" y="3531774"/>
                </a:lnTo>
                <a:lnTo>
                  <a:pt x="3472787" y="3522621"/>
                </a:lnTo>
                <a:lnTo>
                  <a:pt x="3441264" y="3513469"/>
                </a:lnTo>
                <a:lnTo>
                  <a:pt x="3409741" y="3505334"/>
                </a:lnTo>
                <a:lnTo>
                  <a:pt x="3378217" y="3499233"/>
                </a:lnTo>
                <a:lnTo>
                  <a:pt x="3347711" y="3492115"/>
                </a:lnTo>
                <a:lnTo>
                  <a:pt x="3314154" y="3488047"/>
                </a:lnTo>
                <a:lnTo>
                  <a:pt x="3280597" y="3483979"/>
                </a:lnTo>
                <a:lnTo>
                  <a:pt x="3248057" y="3480929"/>
                </a:lnTo>
                <a:lnTo>
                  <a:pt x="3214500" y="3478895"/>
                </a:lnTo>
                <a:lnTo>
                  <a:pt x="3179926" y="3477878"/>
                </a:lnTo>
                <a:lnTo>
                  <a:pt x="3146369" y="3477878"/>
                </a:lnTo>
                <a:lnTo>
                  <a:pt x="3110778" y="3477878"/>
                </a:lnTo>
                <a:lnTo>
                  <a:pt x="3077221" y="3480929"/>
                </a:lnTo>
                <a:lnTo>
                  <a:pt x="3041630" y="3481946"/>
                </a:lnTo>
                <a:lnTo>
                  <a:pt x="3007057" y="3486013"/>
                </a:lnTo>
                <a:lnTo>
                  <a:pt x="2970449" y="3490081"/>
                </a:lnTo>
                <a:lnTo>
                  <a:pt x="2934858" y="3496182"/>
                </a:lnTo>
                <a:lnTo>
                  <a:pt x="2898250" y="3501267"/>
                </a:lnTo>
                <a:lnTo>
                  <a:pt x="2863676" y="3509402"/>
                </a:lnTo>
                <a:lnTo>
                  <a:pt x="2827069" y="3516520"/>
                </a:lnTo>
                <a:lnTo>
                  <a:pt x="2790461" y="3525672"/>
                </a:lnTo>
                <a:lnTo>
                  <a:pt x="2753853" y="3534824"/>
                </a:lnTo>
                <a:lnTo>
                  <a:pt x="2717246" y="3546010"/>
                </a:lnTo>
                <a:lnTo>
                  <a:pt x="2680638" y="3557196"/>
                </a:lnTo>
                <a:lnTo>
                  <a:pt x="2644031" y="3570416"/>
                </a:lnTo>
                <a:lnTo>
                  <a:pt x="2607423" y="3583635"/>
                </a:lnTo>
                <a:lnTo>
                  <a:pt x="2571832" y="3597872"/>
                </a:lnTo>
                <a:lnTo>
                  <a:pt x="2535224" y="3612108"/>
                </a:lnTo>
                <a:lnTo>
                  <a:pt x="2500651" y="3626345"/>
                </a:lnTo>
                <a:lnTo>
                  <a:pt x="2467094" y="3641598"/>
                </a:lnTo>
                <a:lnTo>
                  <a:pt x="2432520" y="3658886"/>
                </a:lnTo>
                <a:lnTo>
                  <a:pt x="2398963" y="3674139"/>
                </a:lnTo>
                <a:lnTo>
                  <a:pt x="2366423" y="3692443"/>
                </a:lnTo>
                <a:lnTo>
                  <a:pt x="2333882" y="3709731"/>
                </a:lnTo>
                <a:lnTo>
                  <a:pt x="2302359" y="3728035"/>
                </a:lnTo>
                <a:lnTo>
                  <a:pt x="2269819" y="3747356"/>
                </a:lnTo>
                <a:lnTo>
                  <a:pt x="2239313" y="3765660"/>
                </a:lnTo>
                <a:lnTo>
                  <a:pt x="2209823" y="3785998"/>
                </a:lnTo>
                <a:lnTo>
                  <a:pt x="2179317" y="3806336"/>
                </a:lnTo>
                <a:lnTo>
                  <a:pt x="2149828" y="3826674"/>
                </a:lnTo>
                <a:lnTo>
                  <a:pt x="2121355" y="3849046"/>
                </a:lnTo>
                <a:lnTo>
                  <a:pt x="2093899" y="3869383"/>
                </a:lnTo>
                <a:lnTo>
                  <a:pt x="2064409" y="3891755"/>
                </a:lnTo>
                <a:lnTo>
                  <a:pt x="2038988" y="3915144"/>
                </a:lnTo>
                <a:lnTo>
                  <a:pt x="2011532" y="3938532"/>
                </a:lnTo>
                <a:lnTo>
                  <a:pt x="1985093" y="3961921"/>
                </a:lnTo>
                <a:lnTo>
                  <a:pt x="1958654" y="3986327"/>
                </a:lnTo>
                <a:lnTo>
                  <a:pt x="1934249" y="4011749"/>
                </a:lnTo>
                <a:lnTo>
                  <a:pt x="1909844" y="4037172"/>
                </a:lnTo>
                <a:lnTo>
                  <a:pt x="1884422" y="4062594"/>
                </a:lnTo>
                <a:lnTo>
                  <a:pt x="1861034" y="4089033"/>
                </a:lnTo>
                <a:lnTo>
                  <a:pt x="1837645" y="4115473"/>
                </a:lnTo>
                <a:lnTo>
                  <a:pt x="1815274" y="4142929"/>
                </a:lnTo>
                <a:lnTo>
                  <a:pt x="1792903" y="4171402"/>
                </a:lnTo>
                <a:lnTo>
                  <a:pt x="1771548" y="4198858"/>
                </a:lnTo>
                <a:lnTo>
                  <a:pt x="1750194" y="4228348"/>
                </a:lnTo>
                <a:lnTo>
                  <a:pt x="1729856" y="4257838"/>
                </a:lnTo>
                <a:lnTo>
                  <a:pt x="1708502" y="4287328"/>
                </a:lnTo>
                <a:lnTo>
                  <a:pt x="1689181" y="4316818"/>
                </a:lnTo>
                <a:lnTo>
                  <a:pt x="1669860" y="4348342"/>
                </a:lnTo>
                <a:lnTo>
                  <a:pt x="1649523" y="4379866"/>
                </a:lnTo>
                <a:lnTo>
                  <a:pt x="1631219" y="4411390"/>
                </a:lnTo>
                <a:lnTo>
                  <a:pt x="1612915" y="4443930"/>
                </a:lnTo>
                <a:lnTo>
                  <a:pt x="1594611" y="4476471"/>
                </a:lnTo>
                <a:lnTo>
                  <a:pt x="1578341" y="4509012"/>
                </a:lnTo>
                <a:lnTo>
                  <a:pt x="1561054" y="4542570"/>
                </a:lnTo>
                <a:lnTo>
                  <a:pt x="1545801" y="4576127"/>
                </a:lnTo>
                <a:lnTo>
                  <a:pt x="1529531" y="4609685"/>
                </a:lnTo>
                <a:lnTo>
                  <a:pt x="1499025" y="4679851"/>
                </a:lnTo>
                <a:lnTo>
                  <a:pt x="1483772" y="4715442"/>
                </a:lnTo>
                <a:lnTo>
                  <a:pt x="1469535" y="4752050"/>
                </a:lnTo>
                <a:lnTo>
                  <a:pt x="1455299" y="4788659"/>
                </a:lnTo>
                <a:lnTo>
                  <a:pt x="1442080" y="4826284"/>
                </a:lnTo>
                <a:lnTo>
                  <a:pt x="1429877" y="4863909"/>
                </a:lnTo>
                <a:lnTo>
                  <a:pt x="1416658" y="4901534"/>
                </a:lnTo>
                <a:lnTo>
                  <a:pt x="1404455" y="4939159"/>
                </a:lnTo>
                <a:lnTo>
                  <a:pt x="1393269" y="4977802"/>
                </a:lnTo>
                <a:lnTo>
                  <a:pt x="1381067" y="5017461"/>
                </a:lnTo>
                <a:lnTo>
                  <a:pt x="1370898" y="5058136"/>
                </a:lnTo>
                <a:lnTo>
                  <a:pt x="1349544" y="5138471"/>
                </a:lnTo>
                <a:lnTo>
                  <a:pt x="1330223" y="5219823"/>
                </a:lnTo>
                <a:lnTo>
                  <a:pt x="1322088" y="5261516"/>
                </a:lnTo>
                <a:lnTo>
                  <a:pt x="1312936" y="5305242"/>
                </a:lnTo>
                <a:lnTo>
                  <a:pt x="1305818" y="5347952"/>
                </a:lnTo>
                <a:lnTo>
                  <a:pt x="1297683" y="5390662"/>
                </a:lnTo>
                <a:lnTo>
                  <a:pt x="1289548" y="5433372"/>
                </a:lnTo>
                <a:lnTo>
                  <a:pt x="1282430" y="5478115"/>
                </a:lnTo>
                <a:lnTo>
                  <a:pt x="1265143" y="5577771"/>
                </a:lnTo>
                <a:lnTo>
                  <a:pt x="1104476" y="6591618"/>
                </a:lnTo>
                <a:lnTo>
                  <a:pt x="1062796" y="6858000"/>
                </a:lnTo>
                <a:lnTo>
                  <a:pt x="0" y="6858000"/>
                </a:lnTo>
                <a:lnTo>
                  <a:pt x="0" y="3651393"/>
                </a:lnTo>
                <a:lnTo>
                  <a:pt x="68276" y="3212468"/>
                </a:lnTo>
                <a:lnTo>
                  <a:pt x="154711" y="2663343"/>
                </a:lnTo>
                <a:lnTo>
                  <a:pt x="241146" y="2114219"/>
                </a:lnTo>
                <a:lnTo>
                  <a:pt x="326563" y="1565094"/>
                </a:lnTo>
                <a:lnTo>
                  <a:pt x="412998" y="1015969"/>
                </a:lnTo>
                <a:lnTo>
                  <a:pt x="499433" y="466845"/>
                </a:lnTo>
                <a:close/>
              </a:path>
            </a:pathLst>
          </a:custGeom>
          <a:solidFill>
            <a:schemeClr val="accent5"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60FB948-DE18-7797-B79F-B1BFD7DF611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F4D81575-BC56-44B1-944A-34604FAF8FBF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32C0F33-9913-E710-4069-9C35720DA4F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BCDA43C-9556-4476-3AA7-4A4808F7983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8707DF86-31B3-00DE-2554-8469E84B40DC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407987" y="2060848"/>
            <a:ext cx="11376025" cy="1728192"/>
          </a:xfrm>
        </p:spPr>
        <p:txBody>
          <a:bodyPr anchor="b"/>
          <a:lstStyle>
            <a:lvl1pPr algn="ctr">
              <a:defRPr sz="4800">
                <a:solidFill>
                  <a:schemeClr val="bg1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5375414F-06B8-90FD-4D41-31884249D8B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407987" y="4005064"/>
            <a:ext cx="11376025" cy="576064"/>
          </a:xfrm>
        </p:spPr>
        <p:txBody>
          <a:bodyPr/>
          <a:lstStyle>
            <a:lvl1pPr marL="0" indent="0" algn="ctr">
              <a:buNone/>
              <a:defRPr sz="1400" cap="all" spc="200" baseline="0">
                <a:solidFill>
                  <a:schemeClr val="bg1"/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fi-FI"/>
              <a:t>Muokkaa alaotsikon perustyyliä napsautt.</a:t>
            </a:r>
            <a:endParaRPr lang="en-GB" dirty="0"/>
          </a:p>
        </p:txBody>
      </p:sp>
      <p:sp>
        <p:nvSpPr>
          <p:cNvPr id="2" name="Freeform 5">
            <a:extLst>
              <a:ext uri="{FF2B5EF4-FFF2-40B4-BE49-F238E27FC236}">
                <a16:creationId xmlns:a16="http://schemas.microsoft.com/office/drawing/2014/main" id="{AE8108AE-DE03-467D-9230-DC0F438BA7CF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3294495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ac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C3ADF43-4DF8-66CC-D666-F553ADE4B990}"/>
              </a:ext>
            </a:extLst>
          </p:cNvPr>
          <p:cNvSpPr>
            <a:spLocks noChangeAspect="1"/>
          </p:cNvSpPr>
          <p:nvPr userDrawn="1"/>
        </p:nvSpPr>
        <p:spPr bwMode="auto">
          <a:xfrm>
            <a:off x="2886644" y="0"/>
            <a:ext cx="6418712" cy="6858000"/>
          </a:xfrm>
          <a:custGeom>
            <a:avLst/>
            <a:gdLst>
              <a:gd name="connsiteX0" fmla="*/ 1074616 w 6418712"/>
              <a:gd name="connsiteY0" fmla="*/ 0 h 6858000"/>
              <a:gd name="connsiteX1" fmla="*/ 2665972 w 6418712"/>
              <a:gd name="connsiteY1" fmla="*/ 0 h 6858000"/>
              <a:gd name="connsiteX2" fmla="*/ 2596723 w 6418712"/>
              <a:gd name="connsiteY2" fmla="*/ 442179 h 6858000"/>
              <a:gd name="connsiteX3" fmla="*/ 2508309 w 6418712"/>
              <a:gd name="connsiteY3" fmla="*/ 1008046 h 6858000"/>
              <a:gd name="connsiteX4" fmla="*/ 2419894 w 6418712"/>
              <a:gd name="connsiteY4" fmla="*/ 1572612 h 6858000"/>
              <a:gd name="connsiteX5" fmla="*/ 2330179 w 6418712"/>
              <a:gd name="connsiteY5" fmla="*/ 2137179 h 6858000"/>
              <a:gd name="connsiteX6" fmla="*/ 2241764 w 6418712"/>
              <a:gd name="connsiteY6" fmla="*/ 2701745 h 6858000"/>
              <a:gd name="connsiteX7" fmla="*/ 2154650 w 6418712"/>
              <a:gd name="connsiteY7" fmla="*/ 3266311 h 6858000"/>
              <a:gd name="connsiteX8" fmla="*/ 2673436 w 6418712"/>
              <a:gd name="connsiteY8" fmla="*/ 2701745 h 6858000"/>
              <a:gd name="connsiteX9" fmla="*/ 3193523 w 6418712"/>
              <a:gd name="connsiteY9" fmla="*/ 2137179 h 6858000"/>
              <a:gd name="connsiteX10" fmla="*/ 3712309 w 6418712"/>
              <a:gd name="connsiteY10" fmla="*/ 1572612 h 6858000"/>
              <a:gd name="connsiteX11" fmla="*/ 4233697 w 6418712"/>
              <a:gd name="connsiteY11" fmla="*/ 1008046 h 6858000"/>
              <a:gd name="connsiteX12" fmla="*/ 4752483 w 6418712"/>
              <a:gd name="connsiteY12" fmla="*/ 442179 h 6858000"/>
              <a:gd name="connsiteX13" fmla="*/ 5159825 w 6418712"/>
              <a:gd name="connsiteY13" fmla="*/ 0 h 6858000"/>
              <a:gd name="connsiteX14" fmla="*/ 6418712 w 6418712"/>
              <a:gd name="connsiteY14" fmla="*/ 0 h 6858000"/>
              <a:gd name="connsiteX15" fmla="*/ 5682138 w 6418712"/>
              <a:gd name="connsiteY15" fmla="*/ 788203 h 6858000"/>
              <a:gd name="connsiteX16" fmla="*/ 4727779 w 6418712"/>
              <a:gd name="connsiteY16" fmla="*/ 1808065 h 6858000"/>
              <a:gd name="connsiteX17" fmla="*/ 3773420 w 6418712"/>
              <a:gd name="connsiteY17" fmla="*/ 2829227 h 6858000"/>
              <a:gd name="connsiteX18" fmla="*/ 3817627 w 6418712"/>
              <a:gd name="connsiteY18" fmla="*/ 2825325 h 6858000"/>
              <a:gd name="connsiteX19" fmla="*/ 3859234 w 6418712"/>
              <a:gd name="connsiteY19" fmla="*/ 2821422 h 6858000"/>
              <a:gd name="connsiteX20" fmla="*/ 3903441 w 6418712"/>
              <a:gd name="connsiteY20" fmla="*/ 2816219 h 6858000"/>
              <a:gd name="connsiteX21" fmla="*/ 3947649 w 6418712"/>
              <a:gd name="connsiteY21" fmla="*/ 2813617 h 6858000"/>
              <a:gd name="connsiteX22" fmla="*/ 3991856 w 6418712"/>
              <a:gd name="connsiteY22" fmla="*/ 2811016 h 6858000"/>
              <a:gd name="connsiteX23" fmla="*/ 4037364 w 6418712"/>
              <a:gd name="connsiteY23" fmla="*/ 2809715 h 6858000"/>
              <a:gd name="connsiteX24" fmla="*/ 4084172 w 6418712"/>
              <a:gd name="connsiteY24" fmla="*/ 2808414 h 6858000"/>
              <a:gd name="connsiteX25" fmla="*/ 4128379 w 6418712"/>
              <a:gd name="connsiteY25" fmla="*/ 2807113 h 6858000"/>
              <a:gd name="connsiteX26" fmla="*/ 4190789 w 6418712"/>
              <a:gd name="connsiteY26" fmla="*/ 2808414 h 6858000"/>
              <a:gd name="connsiteX27" fmla="*/ 4253200 w 6418712"/>
              <a:gd name="connsiteY27" fmla="*/ 2809715 h 6858000"/>
              <a:gd name="connsiteX28" fmla="*/ 4314310 w 6418712"/>
              <a:gd name="connsiteY28" fmla="*/ 2813617 h 6858000"/>
              <a:gd name="connsiteX29" fmla="*/ 4374120 w 6418712"/>
              <a:gd name="connsiteY29" fmla="*/ 2818821 h 6858000"/>
              <a:gd name="connsiteX30" fmla="*/ 4433930 w 6418712"/>
              <a:gd name="connsiteY30" fmla="*/ 2825325 h 6858000"/>
              <a:gd name="connsiteX31" fmla="*/ 4491139 w 6418712"/>
              <a:gd name="connsiteY31" fmla="*/ 2831829 h 6858000"/>
              <a:gd name="connsiteX32" fmla="*/ 4549649 w 6418712"/>
              <a:gd name="connsiteY32" fmla="*/ 2840935 h 6858000"/>
              <a:gd name="connsiteX33" fmla="*/ 4606859 w 6418712"/>
              <a:gd name="connsiteY33" fmla="*/ 2850041 h 6858000"/>
              <a:gd name="connsiteX34" fmla="*/ 4662768 w 6418712"/>
              <a:gd name="connsiteY34" fmla="*/ 2860447 h 6858000"/>
              <a:gd name="connsiteX35" fmla="*/ 4718677 w 6418712"/>
              <a:gd name="connsiteY35" fmla="*/ 2872155 h 6858000"/>
              <a:gd name="connsiteX36" fmla="*/ 4771986 w 6418712"/>
              <a:gd name="connsiteY36" fmla="*/ 2886465 h 6858000"/>
              <a:gd name="connsiteX37" fmla="*/ 4826595 w 6418712"/>
              <a:gd name="connsiteY37" fmla="*/ 2900774 h 6858000"/>
              <a:gd name="connsiteX38" fmla="*/ 4878604 w 6418712"/>
              <a:gd name="connsiteY38" fmla="*/ 2916384 h 6858000"/>
              <a:gd name="connsiteX39" fmla="*/ 4931913 w 6418712"/>
              <a:gd name="connsiteY39" fmla="*/ 2933295 h 6858000"/>
              <a:gd name="connsiteX40" fmla="*/ 4982621 w 6418712"/>
              <a:gd name="connsiteY40" fmla="*/ 2951507 h 6858000"/>
              <a:gd name="connsiteX41" fmla="*/ 5032030 w 6418712"/>
              <a:gd name="connsiteY41" fmla="*/ 2969718 h 6858000"/>
              <a:gd name="connsiteX42" fmla="*/ 5081438 w 6418712"/>
              <a:gd name="connsiteY42" fmla="*/ 2990532 h 6858000"/>
              <a:gd name="connsiteX43" fmla="*/ 5130846 w 6418712"/>
              <a:gd name="connsiteY43" fmla="*/ 3011345 h 6858000"/>
              <a:gd name="connsiteX44" fmla="*/ 5177654 w 6418712"/>
              <a:gd name="connsiteY44" fmla="*/ 3033460 h 6858000"/>
              <a:gd name="connsiteX45" fmla="*/ 5224462 w 6418712"/>
              <a:gd name="connsiteY45" fmla="*/ 3058176 h 6858000"/>
              <a:gd name="connsiteX46" fmla="*/ 5269969 w 6418712"/>
              <a:gd name="connsiteY46" fmla="*/ 3081591 h 6858000"/>
              <a:gd name="connsiteX47" fmla="*/ 5314177 w 6418712"/>
              <a:gd name="connsiteY47" fmla="*/ 3107608 h 6858000"/>
              <a:gd name="connsiteX48" fmla="*/ 5358384 w 6418712"/>
              <a:gd name="connsiteY48" fmla="*/ 3134926 h 6858000"/>
              <a:gd name="connsiteX49" fmla="*/ 5401291 w 6418712"/>
              <a:gd name="connsiteY49" fmla="*/ 3160942 h 6858000"/>
              <a:gd name="connsiteX50" fmla="*/ 5441598 w 6418712"/>
              <a:gd name="connsiteY50" fmla="*/ 3189561 h 6858000"/>
              <a:gd name="connsiteX51" fmla="*/ 5483205 w 6418712"/>
              <a:gd name="connsiteY51" fmla="*/ 3219480 h 6858000"/>
              <a:gd name="connsiteX52" fmla="*/ 5522211 w 6418712"/>
              <a:gd name="connsiteY52" fmla="*/ 3249400 h 6858000"/>
              <a:gd name="connsiteX53" fmla="*/ 5561218 w 6418712"/>
              <a:gd name="connsiteY53" fmla="*/ 3280620 h 6858000"/>
              <a:gd name="connsiteX54" fmla="*/ 5597624 w 6418712"/>
              <a:gd name="connsiteY54" fmla="*/ 3313141 h 6858000"/>
              <a:gd name="connsiteX55" fmla="*/ 5634030 w 6418712"/>
              <a:gd name="connsiteY55" fmla="*/ 3346963 h 6858000"/>
              <a:gd name="connsiteX56" fmla="*/ 5669136 w 6418712"/>
              <a:gd name="connsiteY56" fmla="*/ 3380785 h 6858000"/>
              <a:gd name="connsiteX57" fmla="*/ 5704242 w 6418712"/>
              <a:gd name="connsiteY57" fmla="*/ 3415908 h 6858000"/>
              <a:gd name="connsiteX58" fmla="*/ 5736747 w 6418712"/>
              <a:gd name="connsiteY58" fmla="*/ 3452332 h 6858000"/>
              <a:gd name="connsiteX59" fmla="*/ 5769253 w 6418712"/>
              <a:gd name="connsiteY59" fmla="*/ 3488755 h 6858000"/>
              <a:gd name="connsiteX60" fmla="*/ 5799158 w 6418712"/>
              <a:gd name="connsiteY60" fmla="*/ 3525179 h 6858000"/>
              <a:gd name="connsiteX61" fmla="*/ 5829062 w 6418712"/>
              <a:gd name="connsiteY61" fmla="*/ 3564204 h 6858000"/>
              <a:gd name="connsiteX62" fmla="*/ 5857667 w 6418712"/>
              <a:gd name="connsiteY62" fmla="*/ 3603229 h 6858000"/>
              <a:gd name="connsiteX63" fmla="*/ 5883672 w 6418712"/>
              <a:gd name="connsiteY63" fmla="*/ 3643556 h 6858000"/>
              <a:gd name="connsiteX64" fmla="*/ 5910976 w 6418712"/>
              <a:gd name="connsiteY64" fmla="*/ 3683882 h 6858000"/>
              <a:gd name="connsiteX65" fmla="*/ 5935680 w 6418712"/>
              <a:gd name="connsiteY65" fmla="*/ 3725509 h 6858000"/>
              <a:gd name="connsiteX66" fmla="*/ 5960384 w 6418712"/>
              <a:gd name="connsiteY66" fmla="*/ 3768437 h 6858000"/>
              <a:gd name="connsiteX67" fmla="*/ 5982488 w 6418712"/>
              <a:gd name="connsiteY67" fmla="*/ 3811364 h 6858000"/>
              <a:gd name="connsiteX68" fmla="*/ 6003292 w 6418712"/>
              <a:gd name="connsiteY68" fmla="*/ 3855593 h 6858000"/>
              <a:gd name="connsiteX69" fmla="*/ 6022794 w 6418712"/>
              <a:gd name="connsiteY69" fmla="*/ 3899822 h 6858000"/>
              <a:gd name="connsiteX70" fmla="*/ 6042298 w 6418712"/>
              <a:gd name="connsiteY70" fmla="*/ 3945351 h 6858000"/>
              <a:gd name="connsiteX71" fmla="*/ 6059200 w 6418712"/>
              <a:gd name="connsiteY71" fmla="*/ 3989580 h 6858000"/>
              <a:gd name="connsiteX72" fmla="*/ 6074803 w 6418712"/>
              <a:gd name="connsiteY72" fmla="*/ 4037711 h 6858000"/>
              <a:gd name="connsiteX73" fmla="*/ 6089106 w 6418712"/>
              <a:gd name="connsiteY73" fmla="*/ 4084542 h 6858000"/>
              <a:gd name="connsiteX74" fmla="*/ 6103408 w 6418712"/>
              <a:gd name="connsiteY74" fmla="*/ 4131372 h 6858000"/>
              <a:gd name="connsiteX75" fmla="*/ 6115110 w 6418712"/>
              <a:gd name="connsiteY75" fmla="*/ 4180804 h 6858000"/>
              <a:gd name="connsiteX76" fmla="*/ 6126812 w 6418712"/>
              <a:gd name="connsiteY76" fmla="*/ 4228935 h 6858000"/>
              <a:gd name="connsiteX77" fmla="*/ 6135914 w 6418712"/>
              <a:gd name="connsiteY77" fmla="*/ 4279668 h 6858000"/>
              <a:gd name="connsiteX78" fmla="*/ 6143714 w 6418712"/>
              <a:gd name="connsiteY78" fmla="*/ 4329100 h 6858000"/>
              <a:gd name="connsiteX79" fmla="*/ 6150216 w 6418712"/>
              <a:gd name="connsiteY79" fmla="*/ 4379833 h 6858000"/>
              <a:gd name="connsiteX80" fmla="*/ 6155416 w 6418712"/>
              <a:gd name="connsiteY80" fmla="*/ 4431867 h 6858000"/>
              <a:gd name="connsiteX81" fmla="*/ 6158017 w 6418712"/>
              <a:gd name="connsiteY81" fmla="*/ 4483901 h 6858000"/>
              <a:gd name="connsiteX82" fmla="*/ 6160618 w 6418712"/>
              <a:gd name="connsiteY82" fmla="*/ 4534634 h 6858000"/>
              <a:gd name="connsiteX83" fmla="*/ 6161918 w 6418712"/>
              <a:gd name="connsiteY83" fmla="*/ 4587968 h 6858000"/>
              <a:gd name="connsiteX84" fmla="*/ 6161918 w 6418712"/>
              <a:gd name="connsiteY84" fmla="*/ 4642604 h 6858000"/>
              <a:gd name="connsiteX85" fmla="*/ 6159318 w 6418712"/>
              <a:gd name="connsiteY85" fmla="*/ 4694637 h 6858000"/>
              <a:gd name="connsiteX86" fmla="*/ 6155416 w 6418712"/>
              <a:gd name="connsiteY86" fmla="*/ 4749273 h 6858000"/>
              <a:gd name="connsiteX87" fmla="*/ 6151516 w 6418712"/>
              <a:gd name="connsiteY87" fmla="*/ 4805209 h 6858000"/>
              <a:gd name="connsiteX88" fmla="*/ 6145015 w 6418712"/>
              <a:gd name="connsiteY88" fmla="*/ 4858544 h 6858000"/>
              <a:gd name="connsiteX89" fmla="*/ 6137214 w 6418712"/>
              <a:gd name="connsiteY89" fmla="*/ 4914480 h 6858000"/>
              <a:gd name="connsiteX90" fmla="*/ 6077404 w 6418712"/>
              <a:gd name="connsiteY90" fmla="*/ 5298229 h 6858000"/>
              <a:gd name="connsiteX91" fmla="*/ 5986388 w 6418712"/>
              <a:gd name="connsiteY91" fmla="*/ 5879706 h 6858000"/>
              <a:gd name="connsiteX92" fmla="*/ 5895374 w 6418712"/>
              <a:gd name="connsiteY92" fmla="*/ 6462484 h 6858000"/>
              <a:gd name="connsiteX93" fmla="*/ 5890172 w 6418712"/>
              <a:gd name="connsiteY93" fmla="*/ 6500209 h 6858000"/>
              <a:gd name="connsiteX94" fmla="*/ 5883672 w 6418712"/>
              <a:gd name="connsiteY94" fmla="*/ 6539234 h 6858000"/>
              <a:gd name="connsiteX95" fmla="*/ 5877170 w 6418712"/>
              <a:gd name="connsiteY95" fmla="*/ 6612081 h 6858000"/>
              <a:gd name="connsiteX96" fmla="*/ 5874570 w 6418712"/>
              <a:gd name="connsiteY96" fmla="*/ 6648505 h 6858000"/>
              <a:gd name="connsiteX97" fmla="*/ 5873270 w 6418712"/>
              <a:gd name="connsiteY97" fmla="*/ 6682327 h 6858000"/>
              <a:gd name="connsiteX98" fmla="*/ 5871970 w 6418712"/>
              <a:gd name="connsiteY98" fmla="*/ 6717450 h 6858000"/>
              <a:gd name="connsiteX99" fmla="*/ 5870669 w 6418712"/>
              <a:gd name="connsiteY99" fmla="*/ 6751271 h 6858000"/>
              <a:gd name="connsiteX100" fmla="*/ 5870669 w 6418712"/>
              <a:gd name="connsiteY100" fmla="*/ 6785093 h 6858000"/>
              <a:gd name="connsiteX101" fmla="*/ 5870669 w 6418712"/>
              <a:gd name="connsiteY101" fmla="*/ 6817614 h 6858000"/>
              <a:gd name="connsiteX102" fmla="*/ 5871493 w 6418712"/>
              <a:gd name="connsiteY102" fmla="*/ 6858000 h 6858000"/>
              <a:gd name="connsiteX103" fmla="*/ 4402543 w 6418712"/>
              <a:gd name="connsiteY103" fmla="*/ 6858000 h 6858000"/>
              <a:gd name="connsiteX104" fmla="*/ 4400124 w 6418712"/>
              <a:gd name="connsiteY104" fmla="*/ 6850136 h 6858000"/>
              <a:gd name="connsiteX105" fmla="*/ 4389723 w 6418712"/>
              <a:gd name="connsiteY105" fmla="*/ 6815013 h 6858000"/>
              <a:gd name="connsiteX106" fmla="*/ 4380621 w 6418712"/>
              <a:gd name="connsiteY106" fmla="*/ 6779890 h 6858000"/>
              <a:gd name="connsiteX107" fmla="*/ 4372820 w 6418712"/>
              <a:gd name="connsiteY107" fmla="*/ 6742166 h 6858000"/>
              <a:gd name="connsiteX108" fmla="*/ 4366319 w 6418712"/>
              <a:gd name="connsiteY108" fmla="*/ 6707043 h 6858000"/>
              <a:gd name="connsiteX109" fmla="*/ 4359818 w 6418712"/>
              <a:gd name="connsiteY109" fmla="*/ 6668017 h 6858000"/>
              <a:gd name="connsiteX110" fmla="*/ 4353316 w 6418712"/>
              <a:gd name="connsiteY110" fmla="*/ 6630293 h 6858000"/>
              <a:gd name="connsiteX111" fmla="*/ 4348116 w 6418712"/>
              <a:gd name="connsiteY111" fmla="*/ 6591268 h 6858000"/>
              <a:gd name="connsiteX112" fmla="*/ 4344215 w 6418712"/>
              <a:gd name="connsiteY112" fmla="*/ 6552242 h 6858000"/>
              <a:gd name="connsiteX113" fmla="*/ 4341615 w 6418712"/>
              <a:gd name="connsiteY113" fmla="*/ 6511916 h 6858000"/>
              <a:gd name="connsiteX114" fmla="*/ 4340314 w 6418712"/>
              <a:gd name="connsiteY114" fmla="*/ 6471590 h 6858000"/>
              <a:gd name="connsiteX115" fmla="*/ 4339014 w 6418712"/>
              <a:gd name="connsiteY115" fmla="*/ 6429963 h 6858000"/>
              <a:gd name="connsiteX116" fmla="*/ 4339014 w 6418712"/>
              <a:gd name="connsiteY116" fmla="*/ 6388336 h 6858000"/>
              <a:gd name="connsiteX117" fmla="*/ 4340314 w 6418712"/>
              <a:gd name="connsiteY117" fmla="*/ 6345408 h 6858000"/>
              <a:gd name="connsiteX118" fmla="*/ 4342915 w 6418712"/>
              <a:gd name="connsiteY118" fmla="*/ 6302480 h 6858000"/>
              <a:gd name="connsiteX119" fmla="*/ 4345515 w 6418712"/>
              <a:gd name="connsiteY119" fmla="*/ 6258252 h 6858000"/>
              <a:gd name="connsiteX120" fmla="*/ 4349416 w 6418712"/>
              <a:gd name="connsiteY120" fmla="*/ 6212722 h 6858000"/>
              <a:gd name="connsiteX121" fmla="*/ 4354617 w 6418712"/>
              <a:gd name="connsiteY121" fmla="*/ 6168493 h 6858000"/>
              <a:gd name="connsiteX122" fmla="*/ 4361118 w 6418712"/>
              <a:gd name="connsiteY122" fmla="*/ 6122964 h 6858000"/>
              <a:gd name="connsiteX123" fmla="*/ 4367619 w 6418712"/>
              <a:gd name="connsiteY123" fmla="*/ 6077434 h 6858000"/>
              <a:gd name="connsiteX124" fmla="*/ 4478137 w 6418712"/>
              <a:gd name="connsiteY124" fmla="*/ 5363271 h 6858000"/>
              <a:gd name="connsiteX125" fmla="*/ 4591256 w 6418712"/>
              <a:gd name="connsiteY125" fmla="*/ 4649108 h 6858000"/>
              <a:gd name="connsiteX126" fmla="*/ 4599057 w 6418712"/>
              <a:gd name="connsiteY126" fmla="*/ 4599676 h 6858000"/>
              <a:gd name="connsiteX127" fmla="*/ 4604258 w 6418712"/>
              <a:gd name="connsiteY127" fmla="*/ 4551545 h 6858000"/>
              <a:gd name="connsiteX128" fmla="*/ 4608159 w 6418712"/>
              <a:gd name="connsiteY128" fmla="*/ 4506015 h 6858000"/>
              <a:gd name="connsiteX129" fmla="*/ 4610759 w 6418712"/>
              <a:gd name="connsiteY129" fmla="*/ 4460485 h 6858000"/>
              <a:gd name="connsiteX130" fmla="*/ 4612060 w 6418712"/>
              <a:gd name="connsiteY130" fmla="*/ 4417558 h 6858000"/>
              <a:gd name="connsiteX131" fmla="*/ 4612060 w 6418712"/>
              <a:gd name="connsiteY131" fmla="*/ 4373329 h 6858000"/>
              <a:gd name="connsiteX132" fmla="*/ 4610759 w 6418712"/>
              <a:gd name="connsiteY132" fmla="*/ 4331702 h 6858000"/>
              <a:gd name="connsiteX133" fmla="*/ 4609459 w 6418712"/>
              <a:gd name="connsiteY133" fmla="*/ 4290075 h 6858000"/>
              <a:gd name="connsiteX134" fmla="*/ 4605559 w 6418712"/>
              <a:gd name="connsiteY134" fmla="*/ 4251050 h 6858000"/>
              <a:gd name="connsiteX135" fmla="*/ 4600358 w 6418712"/>
              <a:gd name="connsiteY135" fmla="*/ 4210723 h 6858000"/>
              <a:gd name="connsiteX136" fmla="*/ 4593857 w 6418712"/>
              <a:gd name="connsiteY136" fmla="*/ 4174300 h 6858000"/>
              <a:gd name="connsiteX137" fmla="*/ 4587355 w 6418712"/>
              <a:gd name="connsiteY137" fmla="*/ 4136575 h 6858000"/>
              <a:gd name="connsiteX138" fmla="*/ 4579554 w 6418712"/>
              <a:gd name="connsiteY138" fmla="*/ 4101453 h 6858000"/>
              <a:gd name="connsiteX139" fmla="*/ 4569152 w 6418712"/>
              <a:gd name="connsiteY139" fmla="*/ 4066330 h 6858000"/>
              <a:gd name="connsiteX140" fmla="*/ 4557451 w 6418712"/>
              <a:gd name="connsiteY140" fmla="*/ 4032508 h 6858000"/>
              <a:gd name="connsiteX141" fmla="*/ 4545749 w 6418712"/>
              <a:gd name="connsiteY141" fmla="*/ 3998686 h 6858000"/>
              <a:gd name="connsiteX142" fmla="*/ 4534047 w 6418712"/>
              <a:gd name="connsiteY142" fmla="*/ 3967466 h 6858000"/>
              <a:gd name="connsiteX143" fmla="*/ 4519744 w 6418712"/>
              <a:gd name="connsiteY143" fmla="*/ 3937546 h 6858000"/>
              <a:gd name="connsiteX144" fmla="*/ 4505442 w 6418712"/>
              <a:gd name="connsiteY144" fmla="*/ 3907627 h 6858000"/>
              <a:gd name="connsiteX145" fmla="*/ 4488539 w 6418712"/>
              <a:gd name="connsiteY145" fmla="*/ 3879008 h 6858000"/>
              <a:gd name="connsiteX146" fmla="*/ 4471636 w 6418712"/>
              <a:gd name="connsiteY146" fmla="*/ 3851691 h 6858000"/>
              <a:gd name="connsiteX147" fmla="*/ 4454733 w 6418712"/>
              <a:gd name="connsiteY147" fmla="*/ 3824373 h 6858000"/>
              <a:gd name="connsiteX148" fmla="*/ 4435230 w 6418712"/>
              <a:gd name="connsiteY148" fmla="*/ 3799657 h 6858000"/>
              <a:gd name="connsiteX149" fmla="*/ 4415727 w 6418712"/>
              <a:gd name="connsiteY149" fmla="*/ 3774941 h 6858000"/>
              <a:gd name="connsiteX150" fmla="*/ 4394923 w 6418712"/>
              <a:gd name="connsiteY150" fmla="*/ 3751526 h 6858000"/>
              <a:gd name="connsiteX151" fmla="*/ 4374120 w 6418712"/>
              <a:gd name="connsiteY151" fmla="*/ 3729411 h 6858000"/>
              <a:gd name="connsiteX152" fmla="*/ 4350716 w 6418712"/>
              <a:gd name="connsiteY152" fmla="*/ 3707297 h 6858000"/>
              <a:gd name="connsiteX153" fmla="*/ 4328612 w 6418712"/>
              <a:gd name="connsiteY153" fmla="*/ 3687784 h 6858000"/>
              <a:gd name="connsiteX154" fmla="*/ 4305208 w 6418712"/>
              <a:gd name="connsiteY154" fmla="*/ 3666971 h 6858000"/>
              <a:gd name="connsiteX155" fmla="*/ 4279204 w 6418712"/>
              <a:gd name="connsiteY155" fmla="*/ 3648759 h 6858000"/>
              <a:gd name="connsiteX156" fmla="*/ 4254500 w 6418712"/>
              <a:gd name="connsiteY156" fmla="*/ 3631848 h 6858000"/>
              <a:gd name="connsiteX157" fmla="*/ 4228496 w 6418712"/>
              <a:gd name="connsiteY157" fmla="*/ 3614937 h 6858000"/>
              <a:gd name="connsiteX158" fmla="*/ 4201191 w 6418712"/>
              <a:gd name="connsiteY158" fmla="*/ 3599327 h 6858000"/>
              <a:gd name="connsiteX159" fmla="*/ 4173887 w 6418712"/>
              <a:gd name="connsiteY159" fmla="*/ 3585018 h 6858000"/>
              <a:gd name="connsiteX160" fmla="*/ 4145282 w 6418712"/>
              <a:gd name="connsiteY160" fmla="*/ 3570708 h 6858000"/>
              <a:gd name="connsiteX161" fmla="*/ 4116677 w 6418712"/>
              <a:gd name="connsiteY161" fmla="*/ 3559001 h 6858000"/>
              <a:gd name="connsiteX162" fmla="*/ 4088072 w 6418712"/>
              <a:gd name="connsiteY162" fmla="*/ 3547293 h 6858000"/>
              <a:gd name="connsiteX163" fmla="*/ 4058167 w 6418712"/>
              <a:gd name="connsiteY163" fmla="*/ 3536886 h 6858000"/>
              <a:gd name="connsiteX164" fmla="*/ 4028262 w 6418712"/>
              <a:gd name="connsiteY164" fmla="*/ 3526480 h 6858000"/>
              <a:gd name="connsiteX165" fmla="*/ 3995757 w 6418712"/>
              <a:gd name="connsiteY165" fmla="*/ 3517374 h 6858000"/>
              <a:gd name="connsiteX166" fmla="*/ 3964552 w 6418712"/>
              <a:gd name="connsiteY166" fmla="*/ 3509569 h 6858000"/>
              <a:gd name="connsiteX167" fmla="*/ 3932046 w 6418712"/>
              <a:gd name="connsiteY167" fmla="*/ 3503064 h 6858000"/>
              <a:gd name="connsiteX168" fmla="*/ 3900841 w 6418712"/>
              <a:gd name="connsiteY168" fmla="*/ 3496560 h 6858000"/>
              <a:gd name="connsiteX169" fmla="*/ 3867035 w 6418712"/>
              <a:gd name="connsiteY169" fmla="*/ 3492658 h 6858000"/>
              <a:gd name="connsiteX170" fmla="*/ 3833230 w 6418712"/>
              <a:gd name="connsiteY170" fmla="*/ 3488755 h 6858000"/>
              <a:gd name="connsiteX171" fmla="*/ 3800724 w 6418712"/>
              <a:gd name="connsiteY171" fmla="*/ 3484853 h 6858000"/>
              <a:gd name="connsiteX172" fmla="*/ 3765618 w 6418712"/>
              <a:gd name="connsiteY172" fmla="*/ 3483552 h 6858000"/>
              <a:gd name="connsiteX173" fmla="*/ 3731813 w 6418712"/>
              <a:gd name="connsiteY173" fmla="*/ 3482251 h 6858000"/>
              <a:gd name="connsiteX174" fmla="*/ 3696707 w 6418712"/>
              <a:gd name="connsiteY174" fmla="*/ 3482251 h 6858000"/>
              <a:gd name="connsiteX175" fmla="*/ 3661601 w 6418712"/>
              <a:gd name="connsiteY175" fmla="*/ 3482251 h 6858000"/>
              <a:gd name="connsiteX176" fmla="*/ 3626495 w 6418712"/>
              <a:gd name="connsiteY176" fmla="*/ 3484853 h 6858000"/>
              <a:gd name="connsiteX177" fmla="*/ 3590089 w 6418712"/>
              <a:gd name="connsiteY177" fmla="*/ 3486153 h 6858000"/>
              <a:gd name="connsiteX178" fmla="*/ 3554983 w 6418712"/>
              <a:gd name="connsiteY178" fmla="*/ 3490056 h 6858000"/>
              <a:gd name="connsiteX179" fmla="*/ 3517277 w 6418712"/>
              <a:gd name="connsiteY179" fmla="*/ 3493959 h 6858000"/>
              <a:gd name="connsiteX180" fmla="*/ 3482171 w 6418712"/>
              <a:gd name="connsiteY180" fmla="*/ 3500463 h 6858000"/>
              <a:gd name="connsiteX181" fmla="*/ 3444465 w 6418712"/>
              <a:gd name="connsiteY181" fmla="*/ 3505666 h 6858000"/>
              <a:gd name="connsiteX182" fmla="*/ 3409359 w 6418712"/>
              <a:gd name="connsiteY182" fmla="*/ 3513471 h 6858000"/>
              <a:gd name="connsiteX183" fmla="*/ 3371653 w 6418712"/>
              <a:gd name="connsiteY183" fmla="*/ 3521276 h 6858000"/>
              <a:gd name="connsiteX184" fmla="*/ 3335247 w 6418712"/>
              <a:gd name="connsiteY184" fmla="*/ 3531683 h 6858000"/>
              <a:gd name="connsiteX185" fmla="*/ 3297540 w 6418712"/>
              <a:gd name="connsiteY185" fmla="*/ 3540789 h 6858000"/>
              <a:gd name="connsiteX186" fmla="*/ 3261134 w 6418712"/>
              <a:gd name="connsiteY186" fmla="*/ 3551196 h 6858000"/>
              <a:gd name="connsiteX187" fmla="*/ 3223428 w 6418712"/>
              <a:gd name="connsiteY187" fmla="*/ 3562903 h 6858000"/>
              <a:gd name="connsiteX188" fmla="*/ 3187022 w 6418712"/>
              <a:gd name="connsiteY188" fmla="*/ 3575912 h 6858000"/>
              <a:gd name="connsiteX189" fmla="*/ 3149316 w 6418712"/>
              <a:gd name="connsiteY189" fmla="*/ 3588920 h 6858000"/>
              <a:gd name="connsiteX190" fmla="*/ 3114210 w 6418712"/>
              <a:gd name="connsiteY190" fmla="*/ 3603229 h 6858000"/>
              <a:gd name="connsiteX191" fmla="*/ 3076503 w 6418712"/>
              <a:gd name="connsiteY191" fmla="*/ 3618840 h 6858000"/>
              <a:gd name="connsiteX192" fmla="*/ 3041398 w 6418712"/>
              <a:gd name="connsiteY192" fmla="*/ 3633149 h 6858000"/>
              <a:gd name="connsiteX193" fmla="*/ 3006292 w 6418712"/>
              <a:gd name="connsiteY193" fmla="*/ 3648759 h 6858000"/>
              <a:gd name="connsiteX194" fmla="*/ 2972486 w 6418712"/>
              <a:gd name="connsiteY194" fmla="*/ 3665670 h 6858000"/>
              <a:gd name="connsiteX195" fmla="*/ 2937380 w 6418712"/>
              <a:gd name="connsiteY195" fmla="*/ 3681280 h 6858000"/>
              <a:gd name="connsiteX196" fmla="*/ 2904875 w 6418712"/>
              <a:gd name="connsiteY196" fmla="*/ 3700793 h 6858000"/>
              <a:gd name="connsiteX197" fmla="*/ 2871069 w 6418712"/>
              <a:gd name="connsiteY197" fmla="*/ 3717704 h 6858000"/>
              <a:gd name="connsiteX198" fmla="*/ 2839864 w 6418712"/>
              <a:gd name="connsiteY198" fmla="*/ 3735915 h 6858000"/>
              <a:gd name="connsiteX199" fmla="*/ 2806058 w 6418712"/>
              <a:gd name="connsiteY199" fmla="*/ 3755428 h 6858000"/>
              <a:gd name="connsiteX200" fmla="*/ 2776153 w 6418712"/>
              <a:gd name="connsiteY200" fmla="*/ 3774941 h 6858000"/>
              <a:gd name="connsiteX201" fmla="*/ 2744948 w 6418712"/>
              <a:gd name="connsiteY201" fmla="*/ 3795754 h 6858000"/>
              <a:gd name="connsiteX202" fmla="*/ 2715043 w 6418712"/>
              <a:gd name="connsiteY202" fmla="*/ 3815267 h 6858000"/>
              <a:gd name="connsiteX203" fmla="*/ 2683838 w 6418712"/>
              <a:gd name="connsiteY203" fmla="*/ 3836080 h 6858000"/>
              <a:gd name="connsiteX204" fmla="*/ 2655233 w 6418712"/>
              <a:gd name="connsiteY204" fmla="*/ 3859496 h 6858000"/>
              <a:gd name="connsiteX205" fmla="*/ 2627929 w 6418712"/>
              <a:gd name="connsiteY205" fmla="*/ 3880309 h 6858000"/>
              <a:gd name="connsiteX206" fmla="*/ 2598024 w 6418712"/>
              <a:gd name="connsiteY206" fmla="*/ 3902423 h 6858000"/>
              <a:gd name="connsiteX207" fmla="*/ 2572019 w 6418712"/>
              <a:gd name="connsiteY207" fmla="*/ 3927140 h 6858000"/>
              <a:gd name="connsiteX208" fmla="*/ 2543415 w 6418712"/>
              <a:gd name="connsiteY208" fmla="*/ 3950555 h 6858000"/>
              <a:gd name="connsiteX209" fmla="*/ 2517410 w 6418712"/>
              <a:gd name="connsiteY209" fmla="*/ 3973970 h 6858000"/>
              <a:gd name="connsiteX210" fmla="*/ 2491406 w 6418712"/>
              <a:gd name="connsiteY210" fmla="*/ 3998686 h 6858000"/>
              <a:gd name="connsiteX211" fmla="*/ 2465402 w 6418712"/>
              <a:gd name="connsiteY211" fmla="*/ 4024703 h 6858000"/>
              <a:gd name="connsiteX212" fmla="*/ 2440697 w 6418712"/>
              <a:gd name="connsiteY212" fmla="*/ 4050720 h 6858000"/>
              <a:gd name="connsiteX213" fmla="*/ 2415993 w 6418712"/>
              <a:gd name="connsiteY213" fmla="*/ 4075436 h 6858000"/>
              <a:gd name="connsiteX214" fmla="*/ 2391289 w 6418712"/>
              <a:gd name="connsiteY214" fmla="*/ 4104054 h 6858000"/>
              <a:gd name="connsiteX215" fmla="*/ 2367885 w 6418712"/>
              <a:gd name="connsiteY215" fmla="*/ 4130071 h 6858000"/>
              <a:gd name="connsiteX216" fmla="*/ 2345782 w 6418712"/>
              <a:gd name="connsiteY216" fmla="*/ 4157389 h 6858000"/>
              <a:gd name="connsiteX217" fmla="*/ 2322378 w 6418712"/>
              <a:gd name="connsiteY217" fmla="*/ 4187308 h 6858000"/>
              <a:gd name="connsiteX218" fmla="*/ 2300274 w 6418712"/>
              <a:gd name="connsiteY218" fmla="*/ 4214626 h 6858000"/>
              <a:gd name="connsiteX219" fmla="*/ 2279471 w 6418712"/>
              <a:gd name="connsiteY219" fmla="*/ 4245846 h 6858000"/>
              <a:gd name="connsiteX220" fmla="*/ 2257367 w 6418712"/>
              <a:gd name="connsiteY220" fmla="*/ 4274465 h 6858000"/>
              <a:gd name="connsiteX221" fmla="*/ 2236563 w 6418712"/>
              <a:gd name="connsiteY221" fmla="*/ 4304384 h 6858000"/>
              <a:gd name="connsiteX222" fmla="*/ 2217060 w 6418712"/>
              <a:gd name="connsiteY222" fmla="*/ 4335604 h 6858000"/>
              <a:gd name="connsiteX223" fmla="*/ 2196257 w 6418712"/>
              <a:gd name="connsiteY223" fmla="*/ 4366825 h 6858000"/>
              <a:gd name="connsiteX224" fmla="*/ 2176753 w 6418712"/>
              <a:gd name="connsiteY224" fmla="*/ 4399346 h 6858000"/>
              <a:gd name="connsiteX225" fmla="*/ 2158550 w 6418712"/>
              <a:gd name="connsiteY225" fmla="*/ 4430566 h 6858000"/>
              <a:gd name="connsiteX226" fmla="*/ 2140347 w 6418712"/>
              <a:gd name="connsiteY226" fmla="*/ 4463087 h 6858000"/>
              <a:gd name="connsiteX227" fmla="*/ 2120844 w 6418712"/>
              <a:gd name="connsiteY227" fmla="*/ 4496909 h 6858000"/>
              <a:gd name="connsiteX228" fmla="*/ 2103941 w 6418712"/>
              <a:gd name="connsiteY228" fmla="*/ 4529430 h 6858000"/>
              <a:gd name="connsiteX229" fmla="*/ 2087039 w 6418712"/>
              <a:gd name="connsiteY229" fmla="*/ 4564553 h 6858000"/>
              <a:gd name="connsiteX230" fmla="*/ 2071436 w 6418712"/>
              <a:gd name="connsiteY230" fmla="*/ 4598375 h 6858000"/>
              <a:gd name="connsiteX231" fmla="*/ 2054533 w 6418712"/>
              <a:gd name="connsiteY231" fmla="*/ 4632197 h 6858000"/>
              <a:gd name="connsiteX232" fmla="*/ 2023328 w 6418712"/>
              <a:gd name="connsiteY232" fmla="*/ 4703743 h 6858000"/>
              <a:gd name="connsiteX233" fmla="*/ 2009026 w 6418712"/>
              <a:gd name="connsiteY233" fmla="*/ 4740167 h 6858000"/>
              <a:gd name="connsiteX234" fmla="*/ 1994723 w 6418712"/>
              <a:gd name="connsiteY234" fmla="*/ 4776591 h 6858000"/>
              <a:gd name="connsiteX235" fmla="*/ 1979121 w 6418712"/>
              <a:gd name="connsiteY235" fmla="*/ 4814315 h 6858000"/>
              <a:gd name="connsiteX236" fmla="*/ 1966118 w 6418712"/>
              <a:gd name="connsiteY236" fmla="*/ 4852039 h 6858000"/>
              <a:gd name="connsiteX237" fmla="*/ 1953116 w 6418712"/>
              <a:gd name="connsiteY237" fmla="*/ 4891065 h 6858000"/>
              <a:gd name="connsiteX238" fmla="*/ 1940114 w 6418712"/>
              <a:gd name="connsiteY238" fmla="*/ 4928789 h 6858000"/>
              <a:gd name="connsiteX239" fmla="*/ 1928412 w 6418712"/>
              <a:gd name="connsiteY239" fmla="*/ 4967815 h 6858000"/>
              <a:gd name="connsiteX240" fmla="*/ 1915410 w 6418712"/>
              <a:gd name="connsiteY240" fmla="*/ 5006840 h 6858000"/>
              <a:gd name="connsiteX241" fmla="*/ 1903708 w 6418712"/>
              <a:gd name="connsiteY241" fmla="*/ 5047166 h 6858000"/>
              <a:gd name="connsiteX242" fmla="*/ 1893306 w 6418712"/>
              <a:gd name="connsiteY242" fmla="*/ 5087492 h 6858000"/>
              <a:gd name="connsiteX243" fmla="*/ 1872503 w 6418712"/>
              <a:gd name="connsiteY243" fmla="*/ 5169445 h 6858000"/>
              <a:gd name="connsiteX244" fmla="*/ 1851699 w 6418712"/>
              <a:gd name="connsiteY244" fmla="*/ 5252699 h 6858000"/>
              <a:gd name="connsiteX245" fmla="*/ 1843898 w 6418712"/>
              <a:gd name="connsiteY245" fmla="*/ 5295627 h 6858000"/>
              <a:gd name="connsiteX246" fmla="*/ 1834797 w 6418712"/>
              <a:gd name="connsiteY246" fmla="*/ 5338555 h 6858000"/>
              <a:gd name="connsiteX247" fmla="*/ 1826995 w 6418712"/>
              <a:gd name="connsiteY247" fmla="*/ 5382784 h 6858000"/>
              <a:gd name="connsiteX248" fmla="*/ 1819194 w 6418712"/>
              <a:gd name="connsiteY248" fmla="*/ 5427012 h 6858000"/>
              <a:gd name="connsiteX249" fmla="*/ 1811393 w 6418712"/>
              <a:gd name="connsiteY249" fmla="*/ 5469940 h 6858000"/>
              <a:gd name="connsiteX250" fmla="*/ 1803591 w 6418712"/>
              <a:gd name="connsiteY250" fmla="*/ 5515470 h 6858000"/>
              <a:gd name="connsiteX251" fmla="*/ 1786688 w 6418712"/>
              <a:gd name="connsiteY251" fmla="*/ 5616936 h 6858000"/>
              <a:gd name="connsiteX252" fmla="*/ 1622861 w 6418712"/>
              <a:gd name="connsiteY252" fmla="*/ 6647204 h 6858000"/>
              <a:gd name="connsiteX253" fmla="*/ 1589874 w 6418712"/>
              <a:gd name="connsiteY253" fmla="*/ 6858000 h 6858000"/>
              <a:gd name="connsiteX254" fmla="*/ 0 w 6418712"/>
              <a:gd name="connsiteY254" fmla="*/ 6858000 h 6858000"/>
              <a:gd name="connsiteX255" fmla="*/ 46999 w 6418712"/>
              <a:gd name="connsiteY255" fmla="*/ 6561348 h 6858000"/>
              <a:gd name="connsiteX256" fmla="*/ 134113 w 6418712"/>
              <a:gd name="connsiteY256" fmla="*/ 6003286 h 6858000"/>
              <a:gd name="connsiteX257" fmla="*/ 221228 w 6418712"/>
              <a:gd name="connsiteY257" fmla="*/ 5445224 h 6858000"/>
              <a:gd name="connsiteX258" fmla="*/ 308342 w 6418712"/>
              <a:gd name="connsiteY258" fmla="*/ 4887162 h 6858000"/>
              <a:gd name="connsiteX259" fmla="*/ 396757 w 6418712"/>
              <a:gd name="connsiteY259" fmla="*/ 4329100 h 6858000"/>
              <a:gd name="connsiteX260" fmla="*/ 483871 w 6418712"/>
              <a:gd name="connsiteY260" fmla="*/ 3771038 h 6858000"/>
              <a:gd name="connsiteX261" fmla="*/ 570986 w 6418712"/>
              <a:gd name="connsiteY261" fmla="*/ 3212976 h 6858000"/>
              <a:gd name="connsiteX262" fmla="*/ 658100 w 6418712"/>
              <a:gd name="connsiteY262" fmla="*/ 2653613 h 6858000"/>
              <a:gd name="connsiteX263" fmla="*/ 746515 w 6418712"/>
              <a:gd name="connsiteY263" fmla="*/ 2095551 h 6858000"/>
              <a:gd name="connsiteX264" fmla="*/ 833630 w 6418712"/>
              <a:gd name="connsiteY264" fmla="*/ 1537490 h 6858000"/>
              <a:gd name="connsiteX265" fmla="*/ 920744 w 6418712"/>
              <a:gd name="connsiteY265" fmla="*/ 979427 h 6858000"/>
              <a:gd name="connsiteX266" fmla="*/ 1007859 w 6418712"/>
              <a:gd name="connsiteY266" fmla="*/ 42136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</a:cxnLst>
            <a:rect l="l" t="t" r="r" b="b"/>
            <a:pathLst>
              <a:path w="6418712" h="6858000">
                <a:moveTo>
                  <a:pt x="1074616" y="0"/>
                </a:moveTo>
                <a:lnTo>
                  <a:pt x="2665972" y="0"/>
                </a:lnTo>
                <a:lnTo>
                  <a:pt x="2596723" y="442179"/>
                </a:lnTo>
                <a:lnTo>
                  <a:pt x="2508309" y="1008046"/>
                </a:lnTo>
                <a:lnTo>
                  <a:pt x="2419894" y="1572612"/>
                </a:lnTo>
                <a:lnTo>
                  <a:pt x="2330179" y="2137179"/>
                </a:lnTo>
                <a:lnTo>
                  <a:pt x="2241764" y="2701745"/>
                </a:lnTo>
                <a:lnTo>
                  <a:pt x="2154650" y="3266311"/>
                </a:lnTo>
                <a:lnTo>
                  <a:pt x="2673436" y="2701745"/>
                </a:lnTo>
                <a:lnTo>
                  <a:pt x="3193523" y="2137179"/>
                </a:lnTo>
                <a:lnTo>
                  <a:pt x="3712309" y="1572612"/>
                </a:lnTo>
                <a:lnTo>
                  <a:pt x="4233697" y="1008046"/>
                </a:lnTo>
                <a:lnTo>
                  <a:pt x="4752483" y="442179"/>
                </a:lnTo>
                <a:lnTo>
                  <a:pt x="5159825" y="0"/>
                </a:lnTo>
                <a:lnTo>
                  <a:pt x="6418712" y="0"/>
                </a:lnTo>
                <a:lnTo>
                  <a:pt x="5682138" y="788203"/>
                </a:lnTo>
                <a:lnTo>
                  <a:pt x="4727779" y="1808065"/>
                </a:lnTo>
                <a:lnTo>
                  <a:pt x="3773420" y="2829227"/>
                </a:lnTo>
                <a:lnTo>
                  <a:pt x="3817627" y="2825325"/>
                </a:lnTo>
                <a:lnTo>
                  <a:pt x="3859234" y="2821422"/>
                </a:lnTo>
                <a:lnTo>
                  <a:pt x="3903441" y="2816219"/>
                </a:lnTo>
                <a:lnTo>
                  <a:pt x="3947649" y="2813617"/>
                </a:lnTo>
                <a:lnTo>
                  <a:pt x="3991856" y="2811016"/>
                </a:lnTo>
                <a:lnTo>
                  <a:pt x="4037364" y="2809715"/>
                </a:lnTo>
                <a:lnTo>
                  <a:pt x="4084172" y="2808414"/>
                </a:lnTo>
                <a:lnTo>
                  <a:pt x="4128379" y="2807113"/>
                </a:lnTo>
                <a:lnTo>
                  <a:pt x="4190789" y="2808414"/>
                </a:lnTo>
                <a:lnTo>
                  <a:pt x="4253200" y="2809715"/>
                </a:lnTo>
                <a:lnTo>
                  <a:pt x="4314310" y="2813617"/>
                </a:lnTo>
                <a:lnTo>
                  <a:pt x="4374120" y="2818821"/>
                </a:lnTo>
                <a:lnTo>
                  <a:pt x="4433930" y="2825325"/>
                </a:lnTo>
                <a:lnTo>
                  <a:pt x="4491139" y="2831829"/>
                </a:lnTo>
                <a:lnTo>
                  <a:pt x="4549649" y="2840935"/>
                </a:lnTo>
                <a:lnTo>
                  <a:pt x="4606859" y="2850041"/>
                </a:lnTo>
                <a:lnTo>
                  <a:pt x="4662768" y="2860447"/>
                </a:lnTo>
                <a:lnTo>
                  <a:pt x="4718677" y="2872155"/>
                </a:lnTo>
                <a:lnTo>
                  <a:pt x="4771986" y="2886465"/>
                </a:lnTo>
                <a:lnTo>
                  <a:pt x="4826595" y="2900774"/>
                </a:lnTo>
                <a:lnTo>
                  <a:pt x="4878604" y="2916384"/>
                </a:lnTo>
                <a:lnTo>
                  <a:pt x="4931913" y="2933295"/>
                </a:lnTo>
                <a:lnTo>
                  <a:pt x="4982621" y="2951507"/>
                </a:lnTo>
                <a:lnTo>
                  <a:pt x="5032030" y="2969718"/>
                </a:lnTo>
                <a:lnTo>
                  <a:pt x="5081438" y="2990532"/>
                </a:lnTo>
                <a:lnTo>
                  <a:pt x="5130846" y="3011345"/>
                </a:lnTo>
                <a:lnTo>
                  <a:pt x="5177654" y="3033460"/>
                </a:lnTo>
                <a:lnTo>
                  <a:pt x="5224462" y="3058176"/>
                </a:lnTo>
                <a:lnTo>
                  <a:pt x="5269969" y="3081591"/>
                </a:lnTo>
                <a:lnTo>
                  <a:pt x="5314177" y="3107608"/>
                </a:lnTo>
                <a:lnTo>
                  <a:pt x="5358384" y="3134926"/>
                </a:lnTo>
                <a:lnTo>
                  <a:pt x="5401291" y="3160942"/>
                </a:lnTo>
                <a:lnTo>
                  <a:pt x="5441598" y="3189561"/>
                </a:lnTo>
                <a:lnTo>
                  <a:pt x="5483205" y="3219480"/>
                </a:lnTo>
                <a:lnTo>
                  <a:pt x="5522211" y="3249400"/>
                </a:lnTo>
                <a:lnTo>
                  <a:pt x="5561218" y="3280620"/>
                </a:lnTo>
                <a:lnTo>
                  <a:pt x="5597624" y="3313141"/>
                </a:lnTo>
                <a:lnTo>
                  <a:pt x="5634030" y="3346963"/>
                </a:lnTo>
                <a:lnTo>
                  <a:pt x="5669136" y="3380785"/>
                </a:lnTo>
                <a:lnTo>
                  <a:pt x="5704242" y="3415908"/>
                </a:lnTo>
                <a:lnTo>
                  <a:pt x="5736747" y="3452332"/>
                </a:lnTo>
                <a:lnTo>
                  <a:pt x="5769253" y="3488755"/>
                </a:lnTo>
                <a:lnTo>
                  <a:pt x="5799158" y="3525179"/>
                </a:lnTo>
                <a:lnTo>
                  <a:pt x="5829062" y="3564204"/>
                </a:lnTo>
                <a:lnTo>
                  <a:pt x="5857667" y="3603229"/>
                </a:lnTo>
                <a:lnTo>
                  <a:pt x="5883672" y="3643556"/>
                </a:lnTo>
                <a:lnTo>
                  <a:pt x="5910976" y="3683882"/>
                </a:lnTo>
                <a:lnTo>
                  <a:pt x="5935680" y="3725509"/>
                </a:lnTo>
                <a:lnTo>
                  <a:pt x="5960384" y="3768437"/>
                </a:lnTo>
                <a:lnTo>
                  <a:pt x="5982488" y="3811364"/>
                </a:lnTo>
                <a:lnTo>
                  <a:pt x="6003292" y="3855593"/>
                </a:lnTo>
                <a:lnTo>
                  <a:pt x="6022794" y="3899822"/>
                </a:lnTo>
                <a:lnTo>
                  <a:pt x="6042298" y="3945351"/>
                </a:lnTo>
                <a:lnTo>
                  <a:pt x="6059200" y="3989580"/>
                </a:lnTo>
                <a:lnTo>
                  <a:pt x="6074803" y="4037711"/>
                </a:lnTo>
                <a:lnTo>
                  <a:pt x="6089106" y="4084542"/>
                </a:lnTo>
                <a:lnTo>
                  <a:pt x="6103408" y="4131372"/>
                </a:lnTo>
                <a:lnTo>
                  <a:pt x="6115110" y="4180804"/>
                </a:lnTo>
                <a:lnTo>
                  <a:pt x="6126812" y="4228935"/>
                </a:lnTo>
                <a:lnTo>
                  <a:pt x="6135914" y="4279668"/>
                </a:lnTo>
                <a:lnTo>
                  <a:pt x="6143714" y="4329100"/>
                </a:lnTo>
                <a:lnTo>
                  <a:pt x="6150216" y="4379833"/>
                </a:lnTo>
                <a:lnTo>
                  <a:pt x="6155416" y="4431867"/>
                </a:lnTo>
                <a:lnTo>
                  <a:pt x="6158017" y="4483901"/>
                </a:lnTo>
                <a:lnTo>
                  <a:pt x="6160618" y="4534634"/>
                </a:lnTo>
                <a:lnTo>
                  <a:pt x="6161918" y="4587968"/>
                </a:lnTo>
                <a:lnTo>
                  <a:pt x="6161918" y="4642604"/>
                </a:lnTo>
                <a:lnTo>
                  <a:pt x="6159318" y="4694637"/>
                </a:lnTo>
                <a:lnTo>
                  <a:pt x="6155416" y="4749273"/>
                </a:lnTo>
                <a:lnTo>
                  <a:pt x="6151516" y="4805209"/>
                </a:lnTo>
                <a:lnTo>
                  <a:pt x="6145015" y="4858544"/>
                </a:lnTo>
                <a:lnTo>
                  <a:pt x="6137214" y="4914480"/>
                </a:lnTo>
                <a:lnTo>
                  <a:pt x="6077404" y="5298229"/>
                </a:lnTo>
                <a:lnTo>
                  <a:pt x="5986388" y="5879706"/>
                </a:lnTo>
                <a:lnTo>
                  <a:pt x="5895374" y="6462484"/>
                </a:lnTo>
                <a:lnTo>
                  <a:pt x="5890172" y="6500209"/>
                </a:lnTo>
                <a:lnTo>
                  <a:pt x="5883672" y="6539234"/>
                </a:lnTo>
                <a:lnTo>
                  <a:pt x="5877170" y="6612081"/>
                </a:lnTo>
                <a:lnTo>
                  <a:pt x="5874570" y="6648505"/>
                </a:lnTo>
                <a:lnTo>
                  <a:pt x="5873270" y="6682327"/>
                </a:lnTo>
                <a:lnTo>
                  <a:pt x="5871970" y="6717450"/>
                </a:lnTo>
                <a:lnTo>
                  <a:pt x="5870669" y="6751271"/>
                </a:lnTo>
                <a:lnTo>
                  <a:pt x="5870669" y="6785093"/>
                </a:lnTo>
                <a:lnTo>
                  <a:pt x="5870669" y="6817614"/>
                </a:lnTo>
                <a:lnTo>
                  <a:pt x="5871493" y="6858000"/>
                </a:lnTo>
                <a:lnTo>
                  <a:pt x="4402543" y="6858000"/>
                </a:lnTo>
                <a:lnTo>
                  <a:pt x="4400124" y="6850136"/>
                </a:lnTo>
                <a:lnTo>
                  <a:pt x="4389723" y="6815013"/>
                </a:lnTo>
                <a:lnTo>
                  <a:pt x="4380621" y="6779890"/>
                </a:lnTo>
                <a:lnTo>
                  <a:pt x="4372820" y="6742166"/>
                </a:lnTo>
                <a:lnTo>
                  <a:pt x="4366319" y="6707043"/>
                </a:lnTo>
                <a:lnTo>
                  <a:pt x="4359818" y="6668017"/>
                </a:lnTo>
                <a:lnTo>
                  <a:pt x="4353316" y="6630293"/>
                </a:lnTo>
                <a:lnTo>
                  <a:pt x="4348116" y="6591268"/>
                </a:lnTo>
                <a:lnTo>
                  <a:pt x="4344215" y="6552242"/>
                </a:lnTo>
                <a:lnTo>
                  <a:pt x="4341615" y="6511916"/>
                </a:lnTo>
                <a:lnTo>
                  <a:pt x="4340314" y="6471590"/>
                </a:lnTo>
                <a:lnTo>
                  <a:pt x="4339014" y="6429963"/>
                </a:lnTo>
                <a:lnTo>
                  <a:pt x="4339014" y="6388336"/>
                </a:lnTo>
                <a:lnTo>
                  <a:pt x="4340314" y="6345408"/>
                </a:lnTo>
                <a:lnTo>
                  <a:pt x="4342915" y="6302480"/>
                </a:lnTo>
                <a:lnTo>
                  <a:pt x="4345515" y="6258252"/>
                </a:lnTo>
                <a:lnTo>
                  <a:pt x="4349416" y="6212722"/>
                </a:lnTo>
                <a:lnTo>
                  <a:pt x="4354617" y="6168493"/>
                </a:lnTo>
                <a:lnTo>
                  <a:pt x="4361118" y="6122964"/>
                </a:lnTo>
                <a:lnTo>
                  <a:pt x="4367619" y="6077434"/>
                </a:lnTo>
                <a:lnTo>
                  <a:pt x="4478137" y="5363271"/>
                </a:lnTo>
                <a:lnTo>
                  <a:pt x="4591256" y="4649108"/>
                </a:lnTo>
                <a:lnTo>
                  <a:pt x="4599057" y="4599676"/>
                </a:lnTo>
                <a:lnTo>
                  <a:pt x="4604258" y="4551545"/>
                </a:lnTo>
                <a:lnTo>
                  <a:pt x="4608159" y="4506015"/>
                </a:lnTo>
                <a:lnTo>
                  <a:pt x="4610759" y="4460485"/>
                </a:lnTo>
                <a:lnTo>
                  <a:pt x="4612060" y="4417558"/>
                </a:lnTo>
                <a:lnTo>
                  <a:pt x="4612060" y="4373329"/>
                </a:lnTo>
                <a:lnTo>
                  <a:pt x="4610759" y="4331702"/>
                </a:lnTo>
                <a:lnTo>
                  <a:pt x="4609459" y="4290075"/>
                </a:lnTo>
                <a:lnTo>
                  <a:pt x="4605559" y="4251050"/>
                </a:lnTo>
                <a:lnTo>
                  <a:pt x="4600358" y="4210723"/>
                </a:lnTo>
                <a:lnTo>
                  <a:pt x="4593857" y="4174300"/>
                </a:lnTo>
                <a:lnTo>
                  <a:pt x="4587355" y="4136575"/>
                </a:lnTo>
                <a:lnTo>
                  <a:pt x="4579554" y="4101453"/>
                </a:lnTo>
                <a:lnTo>
                  <a:pt x="4569152" y="4066330"/>
                </a:lnTo>
                <a:lnTo>
                  <a:pt x="4557451" y="4032508"/>
                </a:lnTo>
                <a:lnTo>
                  <a:pt x="4545749" y="3998686"/>
                </a:lnTo>
                <a:lnTo>
                  <a:pt x="4534047" y="3967466"/>
                </a:lnTo>
                <a:lnTo>
                  <a:pt x="4519744" y="3937546"/>
                </a:lnTo>
                <a:lnTo>
                  <a:pt x="4505442" y="3907627"/>
                </a:lnTo>
                <a:lnTo>
                  <a:pt x="4488539" y="3879008"/>
                </a:lnTo>
                <a:lnTo>
                  <a:pt x="4471636" y="3851691"/>
                </a:lnTo>
                <a:lnTo>
                  <a:pt x="4454733" y="3824373"/>
                </a:lnTo>
                <a:lnTo>
                  <a:pt x="4435230" y="3799657"/>
                </a:lnTo>
                <a:lnTo>
                  <a:pt x="4415727" y="3774941"/>
                </a:lnTo>
                <a:lnTo>
                  <a:pt x="4394923" y="3751526"/>
                </a:lnTo>
                <a:lnTo>
                  <a:pt x="4374120" y="3729411"/>
                </a:lnTo>
                <a:lnTo>
                  <a:pt x="4350716" y="3707297"/>
                </a:lnTo>
                <a:lnTo>
                  <a:pt x="4328612" y="3687784"/>
                </a:lnTo>
                <a:lnTo>
                  <a:pt x="4305208" y="3666971"/>
                </a:lnTo>
                <a:lnTo>
                  <a:pt x="4279204" y="3648759"/>
                </a:lnTo>
                <a:lnTo>
                  <a:pt x="4254500" y="3631848"/>
                </a:lnTo>
                <a:lnTo>
                  <a:pt x="4228496" y="3614937"/>
                </a:lnTo>
                <a:lnTo>
                  <a:pt x="4201191" y="3599327"/>
                </a:lnTo>
                <a:lnTo>
                  <a:pt x="4173887" y="3585018"/>
                </a:lnTo>
                <a:lnTo>
                  <a:pt x="4145282" y="3570708"/>
                </a:lnTo>
                <a:lnTo>
                  <a:pt x="4116677" y="3559001"/>
                </a:lnTo>
                <a:lnTo>
                  <a:pt x="4088072" y="3547293"/>
                </a:lnTo>
                <a:lnTo>
                  <a:pt x="4058167" y="3536886"/>
                </a:lnTo>
                <a:lnTo>
                  <a:pt x="4028262" y="3526480"/>
                </a:lnTo>
                <a:lnTo>
                  <a:pt x="3995757" y="3517374"/>
                </a:lnTo>
                <a:lnTo>
                  <a:pt x="3964552" y="3509569"/>
                </a:lnTo>
                <a:lnTo>
                  <a:pt x="3932046" y="3503064"/>
                </a:lnTo>
                <a:lnTo>
                  <a:pt x="3900841" y="3496560"/>
                </a:lnTo>
                <a:lnTo>
                  <a:pt x="3867035" y="3492658"/>
                </a:lnTo>
                <a:lnTo>
                  <a:pt x="3833230" y="3488755"/>
                </a:lnTo>
                <a:lnTo>
                  <a:pt x="3800724" y="3484853"/>
                </a:lnTo>
                <a:lnTo>
                  <a:pt x="3765618" y="3483552"/>
                </a:lnTo>
                <a:lnTo>
                  <a:pt x="3731813" y="3482251"/>
                </a:lnTo>
                <a:lnTo>
                  <a:pt x="3696707" y="3482251"/>
                </a:lnTo>
                <a:lnTo>
                  <a:pt x="3661601" y="3482251"/>
                </a:lnTo>
                <a:lnTo>
                  <a:pt x="3626495" y="3484853"/>
                </a:lnTo>
                <a:lnTo>
                  <a:pt x="3590089" y="3486153"/>
                </a:lnTo>
                <a:lnTo>
                  <a:pt x="3554983" y="3490056"/>
                </a:lnTo>
                <a:lnTo>
                  <a:pt x="3517277" y="3493959"/>
                </a:lnTo>
                <a:lnTo>
                  <a:pt x="3482171" y="3500463"/>
                </a:lnTo>
                <a:lnTo>
                  <a:pt x="3444465" y="3505666"/>
                </a:lnTo>
                <a:lnTo>
                  <a:pt x="3409359" y="3513471"/>
                </a:lnTo>
                <a:lnTo>
                  <a:pt x="3371653" y="3521276"/>
                </a:lnTo>
                <a:lnTo>
                  <a:pt x="3335247" y="3531683"/>
                </a:lnTo>
                <a:lnTo>
                  <a:pt x="3297540" y="3540789"/>
                </a:lnTo>
                <a:lnTo>
                  <a:pt x="3261134" y="3551196"/>
                </a:lnTo>
                <a:lnTo>
                  <a:pt x="3223428" y="3562903"/>
                </a:lnTo>
                <a:lnTo>
                  <a:pt x="3187022" y="3575912"/>
                </a:lnTo>
                <a:lnTo>
                  <a:pt x="3149316" y="3588920"/>
                </a:lnTo>
                <a:lnTo>
                  <a:pt x="3114210" y="3603229"/>
                </a:lnTo>
                <a:lnTo>
                  <a:pt x="3076503" y="3618840"/>
                </a:lnTo>
                <a:lnTo>
                  <a:pt x="3041398" y="3633149"/>
                </a:lnTo>
                <a:lnTo>
                  <a:pt x="3006292" y="3648759"/>
                </a:lnTo>
                <a:lnTo>
                  <a:pt x="2972486" y="3665670"/>
                </a:lnTo>
                <a:lnTo>
                  <a:pt x="2937380" y="3681280"/>
                </a:lnTo>
                <a:lnTo>
                  <a:pt x="2904875" y="3700793"/>
                </a:lnTo>
                <a:lnTo>
                  <a:pt x="2871069" y="3717704"/>
                </a:lnTo>
                <a:lnTo>
                  <a:pt x="2839864" y="3735915"/>
                </a:lnTo>
                <a:lnTo>
                  <a:pt x="2806058" y="3755428"/>
                </a:lnTo>
                <a:lnTo>
                  <a:pt x="2776153" y="3774941"/>
                </a:lnTo>
                <a:lnTo>
                  <a:pt x="2744948" y="3795754"/>
                </a:lnTo>
                <a:lnTo>
                  <a:pt x="2715043" y="3815267"/>
                </a:lnTo>
                <a:lnTo>
                  <a:pt x="2683838" y="3836080"/>
                </a:lnTo>
                <a:lnTo>
                  <a:pt x="2655233" y="3859496"/>
                </a:lnTo>
                <a:lnTo>
                  <a:pt x="2627929" y="3880309"/>
                </a:lnTo>
                <a:lnTo>
                  <a:pt x="2598024" y="3902423"/>
                </a:lnTo>
                <a:lnTo>
                  <a:pt x="2572019" y="3927140"/>
                </a:lnTo>
                <a:lnTo>
                  <a:pt x="2543415" y="3950555"/>
                </a:lnTo>
                <a:lnTo>
                  <a:pt x="2517410" y="3973970"/>
                </a:lnTo>
                <a:lnTo>
                  <a:pt x="2491406" y="3998686"/>
                </a:lnTo>
                <a:lnTo>
                  <a:pt x="2465402" y="4024703"/>
                </a:lnTo>
                <a:lnTo>
                  <a:pt x="2440697" y="4050720"/>
                </a:lnTo>
                <a:lnTo>
                  <a:pt x="2415993" y="4075436"/>
                </a:lnTo>
                <a:lnTo>
                  <a:pt x="2391289" y="4104054"/>
                </a:lnTo>
                <a:lnTo>
                  <a:pt x="2367885" y="4130071"/>
                </a:lnTo>
                <a:lnTo>
                  <a:pt x="2345782" y="4157389"/>
                </a:lnTo>
                <a:lnTo>
                  <a:pt x="2322378" y="4187308"/>
                </a:lnTo>
                <a:lnTo>
                  <a:pt x="2300274" y="4214626"/>
                </a:lnTo>
                <a:lnTo>
                  <a:pt x="2279471" y="4245846"/>
                </a:lnTo>
                <a:lnTo>
                  <a:pt x="2257367" y="4274465"/>
                </a:lnTo>
                <a:lnTo>
                  <a:pt x="2236563" y="4304384"/>
                </a:lnTo>
                <a:lnTo>
                  <a:pt x="2217060" y="4335604"/>
                </a:lnTo>
                <a:lnTo>
                  <a:pt x="2196257" y="4366825"/>
                </a:lnTo>
                <a:lnTo>
                  <a:pt x="2176753" y="4399346"/>
                </a:lnTo>
                <a:lnTo>
                  <a:pt x="2158550" y="4430566"/>
                </a:lnTo>
                <a:lnTo>
                  <a:pt x="2140347" y="4463087"/>
                </a:lnTo>
                <a:lnTo>
                  <a:pt x="2120844" y="4496909"/>
                </a:lnTo>
                <a:lnTo>
                  <a:pt x="2103941" y="4529430"/>
                </a:lnTo>
                <a:lnTo>
                  <a:pt x="2087039" y="4564553"/>
                </a:lnTo>
                <a:lnTo>
                  <a:pt x="2071436" y="4598375"/>
                </a:lnTo>
                <a:lnTo>
                  <a:pt x="2054533" y="4632197"/>
                </a:lnTo>
                <a:lnTo>
                  <a:pt x="2023328" y="4703743"/>
                </a:lnTo>
                <a:lnTo>
                  <a:pt x="2009026" y="4740167"/>
                </a:lnTo>
                <a:lnTo>
                  <a:pt x="1994723" y="4776591"/>
                </a:lnTo>
                <a:lnTo>
                  <a:pt x="1979121" y="4814315"/>
                </a:lnTo>
                <a:lnTo>
                  <a:pt x="1966118" y="4852039"/>
                </a:lnTo>
                <a:lnTo>
                  <a:pt x="1953116" y="4891065"/>
                </a:lnTo>
                <a:lnTo>
                  <a:pt x="1940114" y="4928789"/>
                </a:lnTo>
                <a:lnTo>
                  <a:pt x="1928412" y="4967815"/>
                </a:lnTo>
                <a:lnTo>
                  <a:pt x="1915410" y="5006840"/>
                </a:lnTo>
                <a:lnTo>
                  <a:pt x="1903708" y="5047166"/>
                </a:lnTo>
                <a:lnTo>
                  <a:pt x="1893306" y="5087492"/>
                </a:lnTo>
                <a:lnTo>
                  <a:pt x="1872503" y="5169445"/>
                </a:lnTo>
                <a:lnTo>
                  <a:pt x="1851699" y="5252699"/>
                </a:lnTo>
                <a:lnTo>
                  <a:pt x="1843898" y="5295627"/>
                </a:lnTo>
                <a:lnTo>
                  <a:pt x="1834797" y="5338555"/>
                </a:lnTo>
                <a:lnTo>
                  <a:pt x="1826995" y="5382784"/>
                </a:lnTo>
                <a:lnTo>
                  <a:pt x="1819194" y="5427012"/>
                </a:lnTo>
                <a:lnTo>
                  <a:pt x="1811393" y="5469940"/>
                </a:lnTo>
                <a:lnTo>
                  <a:pt x="1803591" y="5515470"/>
                </a:lnTo>
                <a:lnTo>
                  <a:pt x="1786688" y="5616936"/>
                </a:lnTo>
                <a:lnTo>
                  <a:pt x="1622861" y="6647204"/>
                </a:lnTo>
                <a:lnTo>
                  <a:pt x="1589874" y="6858000"/>
                </a:lnTo>
                <a:lnTo>
                  <a:pt x="0" y="6858000"/>
                </a:lnTo>
                <a:lnTo>
                  <a:pt x="46999" y="6561348"/>
                </a:lnTo>
                <a:lnTo>
                  <a:pt x="134113" y="6003286"/>
                </a:lnTo>
                <a:lnTo>
                  <a:pt x="221228" y="5445224"/>
                </a:lnTo>
                <a:lnTo>
                  <a:pt x="308342" y="4887162"/>
                </a:lnTo>
                <a:lnTo>
                  <a:pt x="396757" y="4329100"/>
                </a:lnTo>
                <a:lnTo>
                  <a:pt x="483871" y="3771038"/>
                </a:lnTo>
                <a:lnTo>
                  <a:pt x="570986" y="3212976"/>
                </a:lnTo>
                <a:lnTo>
                  <a:pt x="658100" y="2653613"/>
                </a:lnTo>
                <a:lnTo>
                  <a:pt x="746515" y="2095551"/>
                </a:lnTo>
                <a:lnTo>
                  <a:pt x="833630" y="1537490"/>
                </a:lnTo>
                <a:lnTo>
                  <a:pt x="920744" y="979427"/>
                </a:lnTo>
                <a:lnTo>
                  <a:pt x="1007859" y="421365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441E649-487B-B1F0-1AB9-B86128B523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61A65F49-7423-4219-A9B9-B56CDC5ED0A4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C24705-2BBB-C712-0136-ECBE78A4DE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8F2358E-91F6-4B83-AFF6-0AD07E6504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30C3B7E4-17CF-A690-87C8-C41D6B116C03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" name="Picture Placeholder 10">
            <a:extLst>
              <a:ext uri="{FF2B5EF4-FFF2-40B4-BE49-F238E27FC236}">
                <a16:creationId xmlns:a16="http://schemas.microsoft.com/office/drawing/2014/main" id="{109AB2DB-513A-F052-3686-E35B8011E570}"/>
              </a:ext>
            </a:extLst>
          </p:cNvPr>
          <p:cNvSpPr>
            <a:spLocks noGrp="1" noChangeAspect="1"/>
          </p:cNvSpPr>
          <p:nvPr>
            <p:ph type="pic" sz="quarter" idx="13"/>
          </p:nvPr>
        </p:nvSpPr>
        <p:spPr>
          <a:xfrm>
            <a:off x="5015644" y="1484312"/>
            <a:ext cx="2160711" cy="2160711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</a:defRPr>
            </a:lvl1pPr>
          </a:lstStyle>
          <a:p>
            <a:r>
              <a:rPr lang="fi-FI"/>
              <a:t>Lisää kuva napsauttamalla kuvaketta</a:t>
            </a:r>
            <a:endParaRPr lang="en-GB" dirty="0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DF47D7DC-24B4-1EF8-3AD5-5A6AD1A27C7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295800" y="4725144"/>
            <a:ext cx="3600400" cy="1224136"/>
          </a:xfrm>
        </p:spPr>
        <p:txBody>
          <a:bodyPr/>
          <a:lstStyle>
            <a:lvl1pPr marL="0" indent="-9525" algn="ctr">
              <a:buFontTx/>
              <a:buNone/>
              <a:defRPr sz="1600" b="0">
                <a:solidFill>
                  <a:schemeClr val="bg1"/>
                </a:solidFill>
              </a:defRPr>
            </a:lvl1pPr>
            <a:lvl2pPr marL="0" indent="-9525" algn="ctr"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Contact details</a:t>
            </a:r>
          </a:p>
          <a:p>
            <a:pPr lvl="8"/>
            <a:endParaRPr lang="en-GB" dirty="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27C7F589-8F92-9F47-A29F-2829C617CFA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295800" y="3933056"/>
            <a:ext cx="3600400" cy="504056"/>
          </a:xfrm>
        </p:spPr>
        <p:txBody>
          <a:bodyPr/>
          <a:lstStyle>
            <a:lvl1pPr marL="0" indent="-9525" algn="ctr"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0" indent="-9525" algn="ctr"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400" b="1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Your Name</a:t>
            </a:r>
          </a:p>
          <a:p>
            <a:pPr lvl="8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2950587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ntacts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C3ADF43-4DF8-66CC-D666-F553ADE4B990}"/>
              </a:ext>
            </a:extLst>
          </p:cNvPr>
          <p:cNvSpPr>
            <a:spLocks noChangeAspect="1"/>
          </p:cNvSpPr>
          <p:nvPr userDrawn="1"/>
        </p:nvSpPr>
        <p:spPr bwMode="auto">
          <a:xfrm>
            <a:off x="2886644" y="0"/>
            <a:ext cx="6418712" cy="6858000"/>
          </a:xfrm>
          <a:custGeom>
            <a:avLst/>
            <a:gdLst>
              <a:gd name="connsiteX0" fmla="*/ 1074616 w 6418712"/>
              <a:gd name="connsiteY0" fmla="*/ 0 h 6858000"/>
              <a:gd name="connsiteX1" fmla="*/ 2665972 w 6418712"/>
              <a:gd name="connsiteY1" fmla="*/ 0 h 6858000"/>
              <a:gd name="connsiteX2" fmla="*/ 2596723 w 6418712"/>
              <a:gd name="connsiteY2" fmla="*/ 442179 h 6858000"/>
              <a:gd name="connsiteX3" fmla="*/ 2508309 w 6418712"/>
              <a:gd name="connsiteY3" fmla="*/ 1008046 h 6858000"/>
              <a:gd name="connsiteX4" fmla="*/ 2419894 w 6418712"/>
              <a:gd name="connsiteY4" fmla="*/ 1572612 h 6858000"/>
              <a:gd name="connsiteX5" fmla="*/ 2330179 w 6418712"/>
              <a:gd name="connsiteY5" fmla="*/ 2137179 h 6858000"/>
              <a:gd name="connsiteX6" fmla="*/ 2241764 w 6418712"/>
              <a:gd name="connsiteY6" fmla="*/ 2701745 h 6858000"/>
              <a:gd name="connsiteX7" fmla="*/ 2154650 w 6418712"/>
              <a:gd name="connsiteY7" fmla="*/ 3266311 h 6858000"/>
              <a:gd name="connsiteX8" fmla="*/ 2673436 w 6418712"/>
              <a:gd name="connsiteY8" fmla="*/ 2701745 h 6858000"/>
              <a:gd name="connsiteX9" fmla="*/ 3193523 w 6418712"/>
              <a:gd name="connsiteY9" fmla="*/ 2137179 h 6858000"/>
              <a:gd name="connsiteX10" fmla="*/ 3712309 w 6418712"/>
              <a:gd name="connsiteY10" fmla="*/ 1572612 h 6858000"/>
              <a:gd name="connsiteX11" fmla="*/ 4233697 w 6418712"/>
              <a:gd name="connsiteY11" fmla="*/ 1008046 h 6858000"/>
              <a:gd name="connsiteX12" fmla="*/ 4752483 w 6418712"/>
              <a:gd name="connsiteY12" fmla="*/ 442179 h 6858000"/>
              <a:gd name="connsiteX13" fmla="*/ 5159825 w 6418712"/>
              <a:gd name="connsiteY13" fmla="*/ 0 h 6858000"/>
              <a:gd name="connsiteX14" fmla="*/ 6418712 w 6418712"/>
              <a:gd name="connsiteY14" fmla="*/ 0 h 6858000"/>
              <a:gd name="connsiteX15" fmla="*/ 5682138 w 6418712"/>
              <a:gd name="connsiteY15" fmla="*/ 788203 h 6858000"/>
              <a:gd name="connsiteX16" fmla="*/ 4727779 w 6418712"/>
              <a:gd name="connsiteY16" fmla="*/ 1808065 h 6858000"/>
              <a:gd name="connsiteX17" fmla="*/ 3773420 w 6418712"/>
              <a:gd name="connsiteY17" fmla="*/ 2829227 h 6858000"/>
              <a:gd name="connsiteX18" fmla="*/ 3817627 w 6418712"/>
              <a:gd name="connsiteY18" fmla="*/ 2825325 h 6858000"/>
              <a:gd name="connsiteX19" fmla="*/ 3859234 w 6418712"/>
              <a:gd name="connsiteY19" fmla="*/ 2821422 h 6858000"/>
              <a:gd name="connsiteX20" fmla="*/ 3903441 w 6418712"/>
              <a:gd name="connsiteY20" fmla="*/ 2816219 h 6858000"/>
              <a:gd name="connsiteX21" fmla="*/ 3947649 w 6418712"/>
              <a:gd name="connsiteY21" fmla="*/ 2813617 h 6858000"/>
              <a:gd name="connsiteX22" fmla="*/ 3991856 w 6418712"/>
              <a:gd name="connsiteY22" fmla="*/ 2811016 h 6858000"/>
              <a:gd name="connsiteX23" fmla="*/ 4037364 w 6418712"/>
              <a:gd name="connsiteY23" fmla="*/ 2809715 h 6858000"/>
              <a:gd name="connsiteX24" fmla="*/ 4084172 w 6418712"/>
              <a:gd name="connsiteY24" fmla="*/ 2808414 h 6858000"/>
              <a:gd name="connsiteX25" fmla="*/ 4128379 w 6418712"/>
              <a:gd name="connsiteY25" fmla="*/ 2807113 h 6858000"/>
              <a:gd name="connsiteX26" fmla="*/ 4190789 w 6418712"/>
              <a:gd name="connsiteY26" fmla="*/ 2808414 h 6858000"/>
              <a:gd name="connsiteX27" fmla="*/ 4253200 w 6418712"/>
              <a:gd name="connsiteY27" fmla="*/ 2809715 h 6858000"/>
              <a:gd name="connsiteX28" fmla="*/ 4314310 w 6418712"/>
              <a:gd name="connsiteY28" fmla="*/ 2813617 h 6858000"/>
              <a:gd name="connsiteX29" fmla="*/ 4374120 w 6418712"/>
              <a:gd name="connsiteY29" fmla="*/ 2818821 h 6858000"/>
              <a:gd name="connsiteX30" fmla="*/ 4433930 w 6418712"/>
              <a:gd name="connsiteY30" fmla="*/ 2825325 h 6858000"/>
              <a:gd name="connsiteX31" fmla="*/ 4491139 w 6418712"/>
              <a:gd name="connsiteY31" fmla="*/ 2831829 h 6858000"/>
              <a:gd name="connsiteX32" fmla="*/ 4549649 w 6418712"/>
              <a:gd name="connsiteY32" fmla="*/ 2840935 h 6858000"/>
              <a:gd name="connsiteX33" fmla="*/ 4606859 w 6418712"/>
              <a:gd name="connsiteY33" fmla="*/ 2850041 h 6858000"/>
              <a:gd name="connsiteX34" fmla="*/ 4662768 w 6418712"/>
              <a:gd name="connsiteY34" fmla="*/ 2860447 h 6858000"/>
              <a:gd name="connsiteX35" fmla="*/ 4718677 w 6418712"/>
              <a:gd name="connsiteY35" fmla="*/ 2872155 h 6858000"/>
              <a:gd name="connsiteX36" fmla="*/ 4771986 w 6418712"/>
              <a:gd name="connsiteY36" fmla="*/ 2886465 h 6858000"/>
              <a:gd name="connsiteX37" fmla="*/ 4826595 w 6418712"/>
              <a:gd name="connsiteY37" fmla="*/ 2900774 h 6858000"/>
              <a:gd name="connsiteX38" fmla="*/ 4878604 w 6418712"/>
              <a:gd name="connsiteY38" fmla="*/ 2916384 h 6858000"/>
              <a:gd name="connsiteX39" fmla="*/ 4931913 w 6418712"/>
              <a:gd name="connsiteY39" fmla="*/ 2933295 h 6858000"/>
              <a:gd name="connsiteX40" fmla="*/ 4982621 w 6418712"/>
              <a:gd name="connsiteY40" fmla="*/ 2951507 h 6858000"/>
              <a:gd name="connsiteX41" fmla="*/ 5032030 w 6418712"/>
              <a:gd name="connsiteY41" fmla="*/ 2969718 h 6858000"/>
              <a:gd name="connsiteX42" fmla="*/ 5081438 w 6418712"/>
              <a:gd name="connsiteY42" fmla="*/ 2990532 h 6858000"/>
              <a:gd name="connsiteX43" fmla="*/ 5130846 w 6418712"/>
              <a:gd name="connsiteY43" fmla="*/ 3011345 h 6858000"/>
              <a:gd name="connsiteX44" fmla="*/ 5177654 w 6418712"/>
              <a:gd name="connsiteY44" fmla="*/ 3033460 h 6858000"/>
              <a:gd name="connsiteX45" fmla="*/ 5224462 w 6418712"/>
              <a:gd name="connsiteY45" fmla="*/ 3058176 h 6858000"/>
              <a:gd name="connsiteX46" fmla="*/ 5269969 w 6418712"/>
              <a:gd name="connsiteY46" fmla="*/ 3081591 h 6858000"/>
              <a:gd name="connsiteX47" fmla="*/ 5314177 w 6418712"/>
              <a:gd name="connsiteY47" fmla="*/ 3107608 h 6858000"/>
              <a:gd name="connsiteX48" fmla="*/ 5358384 w 6418712"/>
              <a:gd name="connsiteY48" fmla="*/ 3134926 h 6858000"/>
              <a:gd name="connsiteX49" fmla="*/ 5401291 w 6418712"/>
              <a:gd name="connsiteY49" fmla="*/ 3160942 h 6858000"/>
              <a:gd name="connsiteX50" fmla="*/ 5441598 w 6418712"/>
              <a:gd name="connsiteY50" fmla="*/ 3189561 h 6858000"/>
              <a:gd name="connsiteX51" fmla="*/ 5483205 w 6418712"/>
              <a:gd name="connsiteY51" fmla="*/ 3219480 h 6858000"/>
              <a:gd name="connsiteX52" fmla="*/ 5522211 w 6418712"/>
              <a:gd name="connsiteY52" fmla="*/ 3249400 h 6858000"/>
              <a:gd name="connsiteX53" fmla="*/ 5561218 w 6418712"/>
              <a:gd name="connsiteY53" fmla="*/ 3280620 h 6858000"/>
              <a:gd name="connsiteX54" fmla="*/ 5597624 w 6418712"/>
              <a:gd name="connsiteY54" fmla="*/ 3313141 h 6858000"/>
              <a:gd name="connsiteX55" fmla="*/ 5634030 w 6418712"/>
              <a:gd name="connsiteY55" fmla="*/ 3346963 h 6858000"/>
              <a:gd name="connsiteX56" fmla="*/ 5669136 w 6418712"/>
              <a:gd name="connsiteY56" fmla="*/ 3380785 h 6858000"/>
              <a:gd name="connsiteX57" fmla="*/ 5704242 w 6418712"/>
              <a:gd name="connsiteY57" fmla="*/ 3415908 h 6858000"/>
              <a:gd name="connsiteX58" fmla="*/ 5736747 w 6418712"/>
              <a:gd name="connsiteY58" fmla="*/ 3452332 h 6858000"/>
              <a:gd name="connsiteX59" fmla="*/ 5769253 w 6418712"/>
              <a:gd name="connsiteY59" fmla="*/ 3488755 h 6858000"/>
              <a:gd name="connsiteX60" fmla="*/ 5799158 w 6418712"/>
              <a:gd name="connsiteY60" fmla="*/ 3525179 h 6858000"/>
              <a:gd name="connsiteX61" fmla="*/ 5829062 w 6418712"/>
              <a:gd name="connsiteY61" fmla="*/ 3564204 h 6858000"/>
              <a:gd name="connsiteX62" fmla="*/ 5857667 w 6418712"/>
              <a:gd name="connsiteY62" fmla="*/ 3603229 h 6858000"/>
              <a:gd name="connsiteX63" fmla="*/ 5883672 w 6418712"/>
              <a:gd name="connsiteY63" fmla="*/ 3643556 h 6858000"/>
              <a:gd name="connsiteX64" fmla="*/ 5910976 w 6418712"/>
              <a:gd name="connsiteY64" fmla="*/ 3683882 h 6858000"/>
              <a:gd name="connsiteX65" fmla="*/ 5935680 w 6418712"/>
              <a:gd name="connsiteY65" fmla="*/ 3725509 h 6858000"/>
              <a:gd name="connsiteX66" fmla="*/ 5960384 w 6418712"/>
              <a:gd name="connsiteY66" fmla="*/ 3768437 h 6858000"/>
              <a:gd name="connsiteX67" fmla="*/ 5982488 w 6418712"/>
              <a:gd name="connsiteY67" fmla="*/ 3811364 h 6858000"/>
              <a:gd name="connsiteX68" fmla="*/ 6003292 w 6418712"/>
              <a:gd name="connsiteY68" fmla="*/ 3855593 h 6858000"/>
              <a:gd name="connsiteX69" fmla="*/ 6022794 w 6418712"/>
              <a:gd name="connsiteY69" fmla="*/ 3899822 h 6858000"/>
              <a:gd name="connsiteX70" fmla="*/ 6042298 w 6418712"/>
              <a:gd name="connsiteY70" fmla="*/ 3945351 h 6858000"/>
              <a:gd name="connsiteX71" fmla="*/ 6059200 w 6418712"/>
              <a:gd name="connsiteY71" fmla="*/ 3989580 h 6858000"/>
              <a:gd name="connsiteX72" fmla="*/ 6074803 w 6418712"/>
              <a:gd name="connsiteY72" fmla="*/ 4037711 h 6858000"/>
              <a:gd name="connsiteX73" fmla="*/ 6089106 w 6418712"/>
              <a:gd name="connsiteY73" fmla="*/ 4084542 h 6858000"/>
              <a:gd name="connsiteX74" fmla="*/ 6103408 w 6418712"/>
              <a:gd name="connsiteY74" fmla="*/ 4131372 h 6858000"/>
              <a:gd name="connsiteX75" fmla="*/ 6115110 w 6418712"/>
              <a:gd name="connsiteY75" fmla="*/ 4180804 h 6858000"/>
              <a:gd name="connsiteX76" fmla="*/ 6126812 w 6418712"/>
              <a:gd name="connsiteY76" fmla="*/ 4228935 h 6858000"/>
              <a:gd name="connsiteX77" fmla="*/ 6135914 w 6418712"/>
              <a:gd name="connsiteY77" fmla="*/ 4279668 h 6858000"/>
              <a:gd name="connsiteX78" fmla="*/ 6143714 w 6418712"/>
              <a:gd name="connsiteY78" fmla="*/ 4329100 h 6858000"/>
              <a:gd name="connsiteX79" fmla="*/ 6150216 w 6418712"/>
              <a:gd name="connsiteY79" fmla="*/ 4379833 h 6858000"/>
              <a:gd name="connsiteX80" fmla="*/ 6155416 w 6418712"/>
              <a:gd name="connsiteY80" fmla="*/ 4431867 h 6858000"/>
              <a:gd name="connsiteX81" fmla="*/ 6158017 w 6418712"/>
              <a:gd name="connsiteY81" fmla="*/ 4483901 h 6858000"/>
              <a:gd name="connsiteX82" fmla="*/ 6160618 w 6418712"/>
              <a:gd name="connsiteY82" fmla="*/ 4534634 h 6858000"/>
              <a:gd name="connsiteX83" fmla="*/ 6161918 w 6418712"/>
              <a:gd name="connsiteY83" fmla="*/ 4587968 h 6858000"/>
              <a:gd name="connsiteX84" fmla="*/ 6161918 w 6418712"/>
              <a:gd name="connsiteY84" fmla="*/ 4642604 h 6858000"/>
              <a:gd name="connsiteX85" fmla="*/ 6159318 w 6418712"/>
              <a:gd name="connsiteY85" fmla="*/ 4694637 h 6858000"/>
              <a:gd name="connsiteX86" fmla="*/ 6155416 w 6418712"/>
              <a:gd name="connsiteY86" fmla="*/ 4749273 h 6858000"/>
              <a:gd name="connsiteX87" fmla="*/ 6151516 w 6418712"/>
              <a:gd name="connsiteY87" fmla="*/ 4805209 h 6858000"/>
              <a:gd name="connsiteX88" fmla="*/ 6145015 w 6418712"/>
              <a:gd name="connsiteY88" fmla="*/ 4858544 h 6858000"/>
              <a:gd name="connsiteX89" fmla="*/ 6137214 w 6418712"/>
              <a:gd name="connsiteY89" fmla="*/ 4914480 h 6858000"/>
              <a:gd name="connsiteX90" fmla="*/ 6077404 w 6418712"/>
              <a:gd name="connsiteY90" fmla="*/ 5298229 h 6858000"/>
              <a:gd name="connsiteX91" fmla="*/ 5986388 w 6418712"/>
              <a:gd name="connsiteY91" fmla="*/ 5879706 h 6858000"/>
              <a:gd name="connsiteX92" fmla="*/ 5895374 w 6418712"/>
              <a:gd name="connsiteY92" fmla="*/ 6462484 h 6858000"/>
              <a:gd name="connsiteX93" fmla="*/ 5890172 w 6418712"/>
              <a:gd name="connsiteY93" fmla="*/ 6500209 h 6858000"/>
              <a:gd name="connsiteX94" fmla="*/ 5883672 w 6418712"/>
              <a:gd name="connsiteY94" fmla="*/ 6539234 h 6858000"/>
              <a:gd name="connsiteX95" fmla="*/ 5877170 w 6418712"/>
              <a:gd name="connsiteY95" fmla="*/ 6612081 h 6858000"/>
              <a:gd name="connsiteX96" fmla="*/ 5874570 w 6418712"/>
              <a:gd name="connsiteY96" fmla="*/ 6648505 h 6858000"/>
              <a:gd name="connsiteX97" fmla="*/ 5873270 w 6418712"/>
              <a:gd name="connsiteY97" fmla="*/ 6682327 h 6858000"/>
              <a:gd name="connsiteX98" fmla="*/ 5871970 w 6418712"/>
              <a:gd name="connsiteY98" fmla="*/ 6717450 h 6858000"/>
              <a:gd name="connsiteX99" fmla="*/ 5870669 w 6418712"/>
              <a:gd name="connsiteY99" fmla="*/ 6751271 h 6858000"/>
              <a:gd name="connsiteX100" fmla="*/ 5870669 w 6418712"/>
              <a:gd name="connsiteY100" fmla="*/ 6785093 h 6858000"/>
              <a:gd name="connsiteX101" fmla="*/ 5870669 w 6418712"/>
              <a:gd name="connsiteY101" fmla="*/ 6817614 h 6858000"/>
              <a:gd name="connsiteX102" fmla="*/ 5871493 w 6418712"/>
              <a:gd name="connsiteY102" fmla="*/ 6858000 h 6858000"/>
              <a:gd name="connsiteX103" fmla="*/ 4402543 w 6418712"/>
              <a:gd name="connsiteY103" fmla="*/ 6858000 h 6858000"/>
              <a:gd name="connsiteX104" fmla="*/ 4400124 w 6418712"/>
              <a:gd name="connsiteY104" fmla="*/ 6850136 h 6858000"/>
              <a:gd name="connsiteX105" fmla="*/ 4389723 w 6418712"/>
              <a:gd name="connsiteY105" fmla="*/ 6815013 h 6858000"/>
              <a:gd name="connsiteX106" fmla="*/ 4380621 w 6418712"/>
              <a:gd name="connsiteY106" fmla="*/ 6779890 h 6858000"/>
              <a:gd name="connsiteX107" fmla="*/ 4372820 w 6418712"/>
              <a:gd name="connsiteY107" fmla="*/ 6742166 h 6858000"/>
              <a:gd name="connsiteX108" fmla="*/ 4366319 w 6418712"/>
              <a:gd name="connsiteY108" fmla="*/ 6707043 h 6858000"/>
              <a:gd name="connsiteX109" fmla="*/ 4359818 w 6418712"/>
              <a:gd name="connsiteY109" fmla="*/ 6668017 h 6858000"/>
              <a:gd name="connsiteX110" fmla="*/ 4353316 w 6418712"/>
              <a:gd name="connsiteY110" fmla="*/ 6630293 h 6858000"/>
              <a:gd name="connsiteX111" fmla="*/ 4348116 w 6418712"/>
              <a:gd name="connsiteY111" fmla="*/ 6591268 h 6858000"/>
              <a:gd name="connsiteX112" fmla="*/ 4344215 w 6418712"/>
              <a:gd name="connsiteY112" fmla="*/ 6552242 h 6858000"/>
              <a:gd name="connsiteX113" fmla="*/ 4341615 w 6418712"/>
              <a:gd name="connsiteY113" fmla="*/ 6511916 h 6858000"/>
              <a:gd name="connsiteX114" fmla="*/ 4340314 w 6418712"/>
              <a:gd name="connsiteY114" fmla="*/ 6471590 h 6858000"/>
              <a:gd name="connsiteX115" fmla="*/ 4339014 w 6418712"/>
              <a:gd name="connsiteY115" fmla="*/ 6429963 h 6858000"/>
              <a:gd name="connsiteX116" fmla="*/ 4339014 w 6418712"/>
              <a:gd name="connsiteY116" fmla="*/ 6388336 h 6858000"/>
              <a:gd name="connsiteX117" fmla="*/ 4340314 w 6418712"/>
              <a:gd name="connsiteY117" fmla="*/ 6345408 h 6858000"/>
              <a:gd name="connsiteX118" fmla="*/ 4342915 w 6418712"/>
              <a:gd name="connsiteY118" fmla="*/ 6302480 h 6858000"/>
              <a:gd name="connsiteX119" fmla="*/ 4345515 w 6418712"/>
              <a:gd name="connsiteY119" fmla="*/ 6258252 h 6858000"/>
              <a:gd name="connsiteX120" fmla="*/ 4349416 w 6418712"/>
              <a:gd name="connsiteY120" fmla="*/ 6212722 h 6858000"/>
              <a:gd name="connsiteX121" fmla="*/ 4354617 w 6418712"/>
              <a:gd name="connsiteY121" fmla="*/ 6168493 h 6858000"/>
              <a:gd name="connsiteX122" fmla="*/ 4361118 w 6418712"/>
              <a:gd name="connsiteY122" fmla="*/ 6122964 h 6858000"/>
              <a:gd name="connsiteX123" fmla="*/ 4367619 w 6418712"/>
              <a:gd name="connsiteY123" fmla="*/ 6077434 h 6858000"/>
              <a:gd name="connsiteX124" fmla="*/ 4478137 w 6418712"/>
              <a:gd name="connsiteY124" fmla="*/ 5363271 h 6858000"/>
              <a:gd name="connsiteX125" fmla="*/ 4591256 w 6418712"/>
              <a:gd name="connsiteY125" fmla="*/ 4649108 h 6858000"/>
              <a:gd name="connsiteX126" fmla="*/ 4599057 w 6418712"/>
              <a:gd name="connsiteY126" fmla="*/ 4599676 h 6858000"/>
              <a:gd name="connsiteX127" fmla="*/ 4604258 w 6418712"/>
              <a:gd name="connsiteY127" fmla="*/ 4551545 h 6858000"/>
              <a:gd name="connsiteX128" fmla="*/ 4608159 w 6418712"/>
              <a:gd name="connsiteY128" fmla="*/ 4506015 h 6858000"/>
              <a:gd name="connsiteX129" fmla="*/ 4610759 w 6418712"/>
              <a:gd name="connsiteY129" fmla="*/ 4460485 h 6858000"/>
              <a:gd name="connsiteX130" fmla="*/ 4612060 w 6418712"/>
              <a:gd name="connsiteY130" fmla="*/ 4417558 h 6858000"/>
              <a:gd name="connsiteX131" fmla="*/ 4612060 w 6418712"/>
              <a:gd name="connsiteY131" fmla="*/ 4373329 h 6858000"/>
              <a:gd name="connsiteX132" fmla="*/ 4610759 w 6418712"/>
              <a:gd name="connsiteY132" fmla="*/ 4331702 h 6858000"/>
              <a:gd name="connsiteX133" fmla="*/ 4609459 w 6418712"/>
              <a:gd name="connsiteY133" fmla="*/ 4290075 h 6858000"/>
              <a:gd name="connsiteX134" fmla="*/ 4605559 w 6418712"/>
              <a:gd name="connsiteY134" fmla="*/ 4251050 h 6858000"/>
              <a:gd name="connsiteX135" fmla="*/ 4600358 w 6418712"/>
              <a:gd name="connsiteY135" fmla="*/ 4210723 h 6858000"/>
              <a:gd name="connsiteX136" fmla="*/ 4593857 w 6418712"/>
              <a:gd name="connsiteY136" fmla="*/ 4174300 h 6858000"/>
              <a:gd name="connsiteX137" fmla="*/ 4587355 w 6418712"/>
              <a:gd name="connsiteY137" fmla="*/ 4136575 h 6858000"/>
              <a:gd name="connsiteX138" fmla="*/ 4579554 w 6418712"/>
              <a:gd name="connsiteY138" fmla="*/ 4101453 h 6858000"/>
              <a:gd name="connsiteX139" fmla="*/ 4569152 w 6418712"/>
              <a:gd name="connsiteY139" fmla="*/ 4066330 h 6858000"/>
              <a:gd name="connsiteX140" fmla="*/ 4557451 w 6418712"/>
              <a:gd name="connsiteY140" fmla="*/ 4032508 h 6858000"/>
              <a:gd name="connsiteX141" fmla="*/ 4545749 w 6418712"/>
              <a:gd name="connsiteY141" fmla="*/ 3998686 h 6858000"/>
              <a:gd name="connsiteX142" fmla="*/ 4534047 w 6418712"/>
              <a:gd name="connsiteY142" fmla="*/ 3967466 h 6858000"/>
              <a:gd name="connsiteX143" fmla="*/ 4519744 w 6418712"/>
              <a:gd name="connsiteY143" fmla="*/ 3937546 h 6858000"/>
              <a:gd name="connsiteX144" fmla="*/ 4505442 w 6418712"/>
              <a:gd name="connsiteY144" fmla="*/ 3907627 h 6858000"/>
              <a:gd name="connsiteX145" fmla="*/ 4488539 w 6418712"/>
              <a:gd name="connsiteY145" fmla="*/ 3879008 h 6858000"/>
              <a:gd name="connsiteX146" fmla="*/ 4471636 w 6418712"/>
              <a:gd name="connsiteY146" fmla="*/ 3851691 h 6858000"/>
              <a:gd name="connsiteX147" fmla="*/ 4454733 w 6418712"/>
              <a:gd name="connsiteY147" fmla="*/ 3824373 h 6858000"/>
              <a:gd name="connsiteX148" fmla="*/ 4435230 w 6418712"/>
              <a:gd name="connsiteY148" fmla="*/ 3799657 h 6858000"/>
              <a:gd name="connsiteX149" fmla="*/ 4415727 w 6418712"/>
              <a:gd name="connsiteY149" fmla="*/ 3774941 h 6858000"/>
              <a:gd name="connsiteX150" fmla="*/ 4394923 w 6418712"/>
              <a:gd name="connsiteY150" fmla="*/ 3751526 h 6858000"/>
              <a:gd name="connsiteX151" fmla="*/ 4374120 w 6418712"/>
              <a:gd name="connsiteY151" fmla="*/ 3729411 h 6858000"/>
              <a:gd name="connsiteX152" fmla="*/ 4350716 w 6418712"/>
              <a:gd name="connsiteY152" fmla="*/ 3707297 h 6858000"/>
              <a:gd name="connsiteX153" fmla="*/ 4328612 w 6418712"/>
              <a:gd name="connsiteY153" fmla="*/ 3687784 h 6858000"/>
              <a:gd name="connsiteX154" fmla="*/ 4305208 w 6418712"/>
              <a:gd name="connsiteY154" fmla="*/ 3666971 h 6858000"/>
              <a:gd name="connsiteX155" fmla="*/ 4279204 w 6418712"/>
              <a:gd name="connsiteY155" fmla="*/ 3648759 h 6858000"/>
              <a:gd name="connsiteX156" fmla="*/ 4254500 w 6418712"/>
              <a:gd name="connsiteY156" fmla="*/ 3631848 h 6858000"/>
              <a:gd name="connsiteX157" fmla="*/ 4228496 w 6418712"/>
              <a:gd name="connsiteY157" fmla="*/ 3614937 h 6858000"/>
              <a:gd name="connsiteX158" fmla="*/ 4201191 w 6418712"/>
              <a:gd name="connsiteY158" fmla="*/ 3599327 h 6858000"/>
              <a:gd name="connsiteX159" fmla="*/ 4173887 w 6418712"/>
              <a:gd name="connsiteY159" fmla="*/ 3585018 h 6858000"/>
              <a:gd name="connsiteX160" fmla="*/ 4145282 w 6418712"/>
              <a:gd name="connsiteY160" fmla="*/ 3570708 h 6858000"/>
              <a:gd name="connsiteX161" fmla="*/ 4116677 w 6418712"/>
              <a:gd name="connsiteY161" fmla="*/ 3559001 h 6858000"/>
              <a:gd name="connsiteX162" fmla="*/ 4088072 w 6418712"/>
              <a:gd name="connsiteY162" fmla="*/ 3547293 h 6858000"/>
              <a:gd name="connsiteX163" fmla="*/ 4058167 w 6418712"/>
              <a:gd name="connsiteY163" fmla="*/ 3536886 h 6858000"/>
              <a:gd name="connsiteX164" fmla="*/ 4028262 w 6418712"/>
              <a:gd name="connsiteY164" fmla="*/ 3526480 h 6858000"/>
              <a:gd name="connsiteX165" fmla="*/ 3995757 w 6418712"/>
              <a:gd name="connsiteY165" fmla="*/ 3517374 h 6858000"/>
              <a:gd name="connsiteX166" fmla="*/ 3964552 w 6418712"/>
              <a:gd name="connsiteY166" fmla="*/ 3509569 h 6858000"/>
              <a:gd name="connsiteX167" fmla="*/ 3932046 w 6418712"/>
              <a:gd name="connsiteY167" fmla="*/ 3503064 h 6858000"/>
              <a:gd name="connsiteX168" fmla="*/ 3900841 w 6418712"/>
              <a:gd name="connsiteY168" fmla="*/ 3496560 h 6858000"/>
              <a:gd name="connsiteX169" fmla="*/ 3867035 w 6418712"/>
              <a:gd name="connsiteY169" fmla="*/ 3492658 h 6858000"/>
              <a:gd name="connsiteX170" fmla="*/ 3833230 w 6418712"/>
              <a:gd name="connsiteY170" fmla="*/ 3488755 h 6858000"/>
              <a:gd name="connsiteX171" fmla="*/ 3800724 w 6418712"/>
              <a:gd name="connsiteY171" fmla="*/ 3484853 h 6858000"/>
              <a:gd name="connsiteX172" fmla="*/ 3765618 w 6418712"/>
              <a:gd name="connsiteY172" fmla="*/ 3483552 h 6858000"/>
              <a:gd name="connsiteX173" fmla="*/ 3731813 w 6418712"/>
              <a:gd name="connsiteY173" fmla="*/ 3482251 h 6858000"/>
              <a:gd name="connsiteX174" fmla="*/ 3696707 w 6418712"/>
              <a:gd name="connsiteY174" fmla="*/ 3482251 h 6858000"/>
              <a:gd name="connsiteX175" fmla="*/ 3661601 w 6418712"/>
              <a:gd name="connsiteY175" fmla="*/ 3482251 h 6858000"/>
              <a:gd name="connsiteX176" fmla="*/ 3626495 w 6418712"/>
              <a:gd name="connsiteY176" fmla="*/ 3484853 h 6858000"/>
              <a:gd name="connsiteX177" fmla="*/ 3590089 w 6418712"/>
              <a:gd name="connsiteY177" fmla="*/ 3486153 h 6858000"/>
              <a:gd name="connsiteX178" fmla="*/ 3554983 w 6418712"/>
              <a:gd name="connsiteY178" fmla="*/ 3490056 h 6858000"/>
              <a:gd name="connsiteX179" fmla="*/ 3517277 w 6418712"/>
              <a:gd name="connsiteY179" fmla="*/ 3493959 h 6858000"/>
              <a:gd name="connsiteX180" fmla="*/ 3482171 w 6418712"/>
              <a:gd name="connsiteY180" fmla="*/ 3500463 h 6858000"/>
              <a:gd name="connsiteX181" fmla="*/ 3444465 w 6418712"/>
              <a:gd name="connsiteY181" fmla="*/ 3505666 h 6858000"/>
              <a:gd name="connsiteX182" fmla="*/ 3409359 w 6418712"/>
              <a:gd name="connsiteY182" fmla="*/ 3513471 h 6858000"/>
              <a:gd name="connsiteX183" fmla="*/ 3371653 w 6418712"/>
              <a:gd name="connsiteY183" fmla="*/ 3521276 h 6858000"/>
              <a:gd name="connsiteX184" fmla="*/ 3335247 w 6418712"/>
              <a:gd name="connsiteY184" fmla="*/ 3531683 h 6858000"/>
              <a:gd name="connsiteX185" fmla="*/ 3297540 w 6418712"/>
              <a:gd name="connsiteY185" fmla="*/ 3540789 h 6858000"/>
              <a:gd name="connsiteX186" fmla="*/ 3261134 w 6418712"/>
              <a:gd name="connsiteY186" fmla="*/ 3551196 h 6858000"/>
              <a:gd name="connsiteX187" fmla="*/ 3223428 w 6418712"/>
              <a:gd name="connsiteY187" fmla="*/ 3562903 h 6858000"/>
              <a:gd name="connsiteX188" fmla="*/ 3187022 w 6418712"/>
              <a:gd name="connsiteY188" fmla="*/ 3575912 h 6858000"/>
              <a:gd name="connsiteX189" fmla="*/ 3149316 w 6418712"/>
              <a:gd name="connsiteY189" fmla="*/ 3588920 h 6858000"/>
              <a:gd name="connsiteX190" fmla="*/ 3114210 w 6418712"/>
              <a:gd name="connsiteY190" fmla="*/ 3603229 h 6858000"/>
              <a:gd name="connsiteX191" fmla="*/ 3076503 w 6418712"/>
              <a:gd name="connsiteY191" fmla="*/ 3618840 h 6858000"/>
              <a:gd name="connsiteX192" fmla="*/ 3041398 w 6418712"/>
              <a:gd name="connsiteY192" fmla="*/ 3633149 h 6858000"/>
              <a:gd name="connsiteX193" fmla="*/ 3006292 w 6418712"/>
              <a:gd name="connsiteY193" fmla="*/ 3648759 h 6858000"/>
              <a:gd name="connsiteX194" fmla="*/ 2972486 w 6418712"/>
              <a:gd name="connsiteY194" fmla="*/ 3665670 h 6858000"/>
              <a:gd name="connsiteX195" fmla="*/ 2937380 w 6418712"/>
              <a:gd name="connsiteY195" fmla="*/ 3681280 h 6858000"/>
              <a:gd name="connsiteX196" fmla="*/ 2904875 w 6418712"/>
              <a:gd name="connsiteY196" fmla="*/ 3700793 h 6858000"/>
              <a:gd name="connsiteX197" fmla="*/ 2871069 w 6418712"/>
              <a:gd name="connsiteY197" fmla="*/ 3717704 h 6858000"/>
              <a:gd name="connsiteX198" fmla="*/ 2839864 w 6418712"/>
              <a:gd name="connsiteY198" fmla="*/ 3735915 h 6858000"/>
              <a:gd name="connsiteX199" fmla="*/ 2806058 w 6418712"/>
              <a:gd name="connsiteY199" fmla="*/ 3755428 h 6858000"/>
              <a:gd name="connsiteX200" fmla="*/ 2776153 w 6418712"/>
              <a:gd name="connsiteY200" fmla="*/ 3774941 h 6858000"/>
              <a:gd name="connsiteX201" fmla="*/ 2744948 w 6418712"/>
              <a:gd name="connsiteY201" fmla="*/ 3795754 h 6858000"/>
              <a:gd name="connsiteX202" fmla="*/ 2715043 w 6418712"/>
              <a:gd name="connsiteY202" fmla="*/ 3815267 h 6858000"/>
              <a:gd name="connsiteX203" fmla="*/ 2683838 w 6418712"/>
              <a:gd name="connsiteY203" fmla="*/ 3836080 h 6858000"/>
              <a:gd name="connsiteX204" fmla="*/ 2655233 w 6418712"/>
              <a:gd name="connsiteY204" fmla="*/ 3859496 h 6858000"/>
              <a:gd name="connsiteX205" fmla="*/ 2627929 w 6418712"/>
              <a:gd name="connsiteY205" fmla="*/ 3880309 h 6858000"/>
              <a:gd name="connsiteX206" fmla="*/ 2598024 w 6418712"/>
              <a:gd name="connsiteY206" fmla="*/ 3902423 h 6858000"/>
              <a:gd name="connsiteX207" fmla="*/ 2572019 w 6418712"/>
              <a:gd name="connsiteY207" fmla="*/ 3927140 h 6858000"/>
              <a:gd name="connsiteX208" fmla="*/ 2543415 w 6418712"/>
              <a:gd name="connsiteY208" fmla="*/ 3950555 h 6858000"/>
              <a:gd name="connsiteX209" fmla="*/ 2517410 w 6418712"/>
              <a:gd name="connsiteY209" fmla="*/ 3973970 h 6858000"/>
              <a:gd name="connsiteX210" fmla="*/ 2491406 w 6418712"/>
              <a:gd name="connsiteY210" fmla="*/ 3998686 h 6858000"/>
              <a:gd name="connsiteX211" fmla="*/ 2465402 w 6418712"/>
              <a:gd name="connsiteY211" fmla="*/ 4024703 h 6858000"/>
              <a:gd name="connsiteX212" fmla="*/ 2440697 w 6418712"/>
              <a:gd name="connsiteY212" fmla="*/ 4050720 h 6858000"/>
              <a:gd name="connsiteX213" fmla="*/ 2415993 w 6418712"/>
              <a:gd name="connsiteY213" fmla="*/ 4075436 h 6858000"/>
              <a:gd name="connsiteX214" fmla="*/ 2391289 w 6418712"/>
              <a:gd name="connsiteY214" fmla="*/ 4104054 h 6858000"/>
              <a:gd name="connsiteX215" fmla="*/ 2367885 w 6418712"/>
              <a:gd name="connsiteY215" fmla="*/ 4130071 h 6858000"/>
              <a:gd name="connsiteX216" fmla="*/ 2345782 w 6418712"/>
              <a:gd name="connsiteY216" fmla="*/ 4157389 h 6858000"/>
              <a:gd name="connsiteX217" fmla="*/ 2322378 w 6418712"/>
              <a:gd name="connsiteY217" fmla="*/ 4187308 h 6858000"/>
              <a:gd name="connsiteX218" fmla="*/ 2300274 w 6418712"/>
              <a:gd name="connsiteY218" fmla="*/ 4214626 h 6858000"/>
              <a:gd name="connsiteX219" fmla="*/ 2279471 w 6418712"/>
              <a:gd name="connsiteY219" fmla="*/ 4245846 h 6858000"/>
              <a:gd name="connsiteX220" fmla="*/ 2257367 w 6418712"/>
              <a:gd name="connsiteY220" fmla="*/ 4274465 h 6858000"/>
              <a:gd name="connsiteX221" fmla="*/ 2236563 w 6418712"/>
              <a:gd name="connsiteY221" fmla="*/ 4304384 h 6858000"/>
              <a:gd name="connsiteX222" fmla="*/ 2217060 w 6418712"/>
              <a:gd name="connsiteY222" fmla="*/ 4335604 h 6858000"/>
              <a:gd name="connsiteX223" fmla="*/ 2196257 w 6418712"/>
              <a:gd name="connsiteY223" fmla="*/ 4366825 h 6858000"/>
              <a:gd name="connsiteX224" fmla="*/ 2176753 w 6418712"/>
              <a:gd name="connsiteY224" fmla="*/ 4399346 h 6858000"/>
              <a:gd name="connsiteX225" fmla="*/ 2158550 w 6418712"/>
              <a:gd name="connsiteY225" fmla="*/ 4430566 h 6858000"/>
              <a:gd name="connsiteX226" fmla="*/ 2140347 w 6418712"/>
              <a:gd name="connsiteY226" fmla="*/ 4463087 h 6858000"/>
              <a:gd name="connsiteX227" fmla="*/ 2120844 w 6418712"/>
              <a:gd name="connsiteY227" fmla="*/ 4496909 h 6858000"/>
              <a:gd name="connsiteX228" fmla="*/ 2103941 w 6418712"/>
              <a:gd name="connsiteY228" fmla="*/ 4529430 h 6858000"/>
              <a:gd name="connsiteX229" fmla="*/ 2087039 w 6418712"/>
              <a:gd name="connsiteY229" fmla="*/ 4564553 h 6858000"/>
              <a:gd name="connsiteX230" fmla="*/ 2071436 w 6418712"/>
              <a:gd name="connsiteY230" fmla="*/ 4598375 h 6858000"/>
              <a:gd name="connsiteX231" fmla="*/ 2054533 w 6418712"/>
              <a:gd name="connsiteY231" fmla="*/ 4632197 h 6858000"/>
              <a:gd name="connsiteX232" fmla="*/ 2023328 w 6418712"/>
              <a:gd name="connsiteY232" fmla="*/ 4703743 h 6858000"/>
              <a:gd name="connsiteX233" fmla="*/ 2009026 w 6418712"/>
              <a:gd name="connsiteY233" fmla="*/ 4740167 h 6858000"/>
              <a:gd name="connsiteX234" fmla="*/ 1994723 w 6418712"/>
              <a:gd name="connsiteY234" fmla="*/ 4776591 h 6858000"/>
              <a:gd name="connsiteX235" fmla="*/ 1979121 w 6418712"/>
              <a:gd name="connsiteY235" fmla="*/ 4814315 h 6858000"/>
              <a:gd name="connsiteX236" fmla="*/ 1966118 w 6418712"/>
              <a:gd name="connsiteY236" fmla="*/ 4852039 h 6858000"/>
              <a:gd name="connsiteX237" fmla="*/ 1953116 w 6418712"/>
              <a:gd name="connsiteY237" fmla="*/ 4891065 h 6858000"/>
              <a:gd name="connsiteX238" fmla="*/ 1940114 w 6418712"/>
              <a:gd name="connsiteY238" fmla="*/ 4928789 h 6858000"/>
              <a:gd name="connsiteX239" fmla="*/ 1928412 w 6418712"/>
              <a:gd name="connsiteY239" fmla="*/ 4967815 h 6858000"/>
              <a:gd name="connsiteX240" fmla="*/ 1915410 w 6418712"/>
              <a:gd name="connsiteY240" fmla="*/ 5006840 h 6858000"/>
              <a:gd name="connsiteX241" fmla="*/ 1903708 w 6418712"/>
              <a:gd name="connsiteY241" fmla="*/ 5047166 h 6858000"/>
              <a:gd name="connsiteX242" fmla="*/ 1893306 w 6418712"/>
              <a:gd name="connsiteY242" fmla="*/ 5087492 h 6858000"/>
              <a:gd name="connsiteX243" fmla="*/ 1872503 w 6418712"/>
              <a:gd name="connsiteY243" fmla="*/ 5169445 h 6858000"/>
              <a:gd name="connsiteX244" fmla="*/ 1851699 w 6418712"/>
              <a:gd name="connsiteY244" fmla="*/ 5252699 h 6858000"/>
              <a:gd name="connsiteX245" fmla="*/ 1843898 w 6418712"/>
              <a:gd name="connsiteY245" fmla="*/ 5295627 h 6858000"/>
              <a:gd name="connsiteX246" fmla="*/ 1834797 w 6418712"/>
              <a:gd name="connsiteY246" fmla="*/ 5338555 h 6858000"/>
              <a:gd name="connsiteX247" fmla="*/ 1826995 w 6418712"/>
              <a:gd name="connsiteY247" fmla="*/ 5382784 h 6858000"/>
              <a:gd name="connsiteX248" fmla="*/ 1819194 w 6418712"/>
              <a:gd name="connsiteY248" fmla="*/ 5427012 h 6858000"/>
              <a:gd name="connsiteX249" fmla="*/ 1811393 w 6418712"/>
              <a:gd name="connsiteY249" fmla="*/ 5469940 h 6858000"/>
              <a:gd name="connsiteX250" fmla="*/ 1803591 w 6418712"/>
              <a:gd name="connsiteY250" fmla="*/ 5515470 h 6858000"/>
              <a:gd name="connsiteX251" fmla="*/ 1786688 w 6418712"/>
              <a:gd name="connsiteY251" fmla="*/ 5616936 h 6858000"/>
              <a:gd name="connsiteX252" fmla="*/ 1622861 w 6418712"/>
              <a:gd name="connsiteY252" fmla="*/ 6647204 h 6858000"/>
              <a:gd name="connsiteX253" fmla="*/ 1589874 w 6418712"/>
              <a:gd name="connsiteY253" fmla="*/ 6858000 h 6858000"/>
              <a:gd name="connsiteX254" fmla="*/ 0 w 6418712"/>
              <a:gd name="connsiteY254" fmla="*/ 6858000 h 6858000"/>
              <a:gd name="connsiteX255" fmla="*/ 46999 w 6418712"/>
              <a:gd name="connsiteY255" fmla="*/ 6561348 h 6858000"/>
              <a:gd name="connsiteX256" fmla="*/ 134113 w 6418712"/>
              <a:gd name="connsiteY256" fmla="*/ 6003286 h 6858000"/>
              <a:gd name="connsiteX257" fmla="*/ 221228 w 6418712"/>
              <a:gd name="connsiteY257" fmla="*/ 5445224 h 6858000"/>
              <a:gd name="connsiteX258" fmla="*/ 308342 w 6418712"/>
              <a:gd name="connsiteY258" fmla="*/ 4887162 h 6858000"/>
              <a:gd name="connsiteX259" fmla="*/ 396757 w 6418712"/>
              <a:gd name="connsiteY259" fmla="*/ 4329100 h 6858000"/>
              <a:gd name="connsiteX260" fmla="*/ 483871 w 6418712"/>
              <a:gd name="connsiteY260" fmla="*/ 3771038 h 6858000"/>
              <a:gd name="connsiteX261" fmla="*/ 570986 w 6418712"/>
              <a:gd name="connsiteY261" fmla="*/ 3212976 h 6858000"/>
              <a:gd name="connsiteX262" fmla="*/ 658100 w 6418712"/>
              <a:gd name="connsiteY262" fmla="*/ 2653613 h 6858000"/>
              <a:gd name="connsiteX263" fmla="*/ 746515 w 6418712"/>
              <a:gd name="connsiteY263" fmla="*/ 2095551 h 6858000"/>
              <a:gd name="connsiteX264" fmla="*/ 833630 w 6418712"/>
              <a:gd name="connsiteY264" fmla="*/ 1537490 h 6858000"/>
              <a:gd name="connsiteX265" fmla="*/ 920744 w 6418712"/>
              <a:gd name="connsiteY265" fmla="*/ 979427 h 6858000"/>
              <a:gd name="connsiteX266" fmla="*/ 1007859 w 6418712"/>
              <a:gd name="connsiteY266" fmla="*/ 42136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</a:cxnLst>
            <a:rect l="l" t="t" r="r" b="b"/>
            <a:pathLst>
              <a:path w="6418712" h="6858000">
                <a:moveTo>
                  <a:pt x="1074616" y="0"/>
                </a:moveTo>
                <a:lnTo>
                  <a:pt x="2665972" y="0"/>
                </a:lnTo>
                <a:lnTo>
                  <a:pt x="2596723" y="442179"/>
                </a:lnTo>
                <a:lnTo>
                  <a:pt x="2508309" y="1008046"/>
                </a:lnTo>
                <a:lnTo>
                  <a:pt x="2419894" y="1572612"/>
                </a:lnTo>
                <a:lnTo>
                  <a:pt x="2330179" y="2137179"/>
                </a:lnTo>
                <a:lnTo>
                  <a:pt x="2241764" y="2701745"/>
                </a:lnTo>
                <a:lnTo>
                  <a:pt x="2154650" y="3266311"/>
                </a:lnTo>
                <a:lnTo>
                  <a:pt x="2673436" y="2701745"/>
                </a:lnTo>
                <a:lnTo>
                  <a:pt x="3193523" y="2137179"/>
                </a:lnTo>
                <a:lnTo>
                  <a:pt x="3712309" y="1572612"/>
                </a:lnTo>
                <a:lnTo>
                  <a:pt x="4233697" y="1008046"/>
                </a:lnTo>
                <a:lnTo>
                  <a:pt x="4752483" y="442179"/>
                </a:lnTo>
                <a:lnTo>
                  <a:pt x="5159825" y="0"/>
                </a:lnTo>
                <a:lnTo>
                  <a:pt x="6418712" y="0"/>
                </a:lnTo>
                <a:lnTo>
                  <a:pt x="5682138" y="788203"/>
                </a:lnTo>
                <a:lnTo>
                  <a:pt x="4727779" y="1808065"/>
                </a:lnTo>
                <a:lnTo>
                  <a:pt x="3773420" y="2829227"/>
                </a:lnTo>
                <a:lnTo>
                  <a:pt x="3817627" y="2825325"/>
                </a:lnTo>
                <a:lnTo>
                  <a:pt x="3859234" y="2821422"/>
                </a:lnTo>
                <a:lnTo>
                  <a:pt x="3903441" y="2816219"/>
                </a:lnTo>
                <a:lnTo>
                  <a:pt x="3947649" y="2813617"/>
                </a:lnTo>
                <a:lnTo>
                  <a:pt x="3991856" y="2811016"/>
                </a:lnTo>
                <a:lnTo>
                  <a:pt x="4037364" y="2809715"/>
                </a:lnTo>
                <a:lnTo>
                  <a:pt x="4084172" y="2808414"/>
                </a:lnTo>
                <a:lnTo>
                  <a:pt x="4128379" y="2807113"/>
                </a:lnTo>
                <a:lnTo>
                  <a:pt x="4190789" y="2808414"/>
                </a:lnTo>
                <a:lnTo>
                  <a:pt x="4253200" y="2809715"/>
                </a:lnTo>
                <a:lnTo>
                  <a:pt x="4314310" y="2813617"/>
                </a:lnTo>
                <a:lnTo>
                  <a:pt x="4374120" y="2818821"/>
                </a:lnTo>
                <a:lnTo>
                  <a:pt x="4433930" y="2825325"/>
                </a:lnTo>
                <a:lnTo>
                  <a:pt x="4491139" y="2831829"/>
                </a:lnTo>
                <a:lnTo>
                  <a:pt x="4549649" y="2840935"/>
                </a:lnTo>
                <a:lnTo>
                  <a:pt x="4606859" y="2850041"/>
                </a:lnTo>
                <a:lnTo>
                  <a:pt x="4662768" y="2860447"/>
                </a:lnTo>
                <a:lnTo>
                  <a:pt x="4718677" y="2872155"/>
                </a:lnTo>
                <a:lnTo>
                  <a:pt x="4771986" y="2886465"/>
                </a:lnTo>
                <a:lnTo>
                  <a:pt x="4826595" y="2900774"/>
                </a:lnTo>
                <a:lnTo>
                  <a:pt x="4878604" y="2916384"/>
                </a:lnTo>
                <a:lnTo>
                  <a:pt x="4931913" y="2933295"/>
                </a:lnTo>
                <a:lnTo>
                  <a:pt x="4982621" y="2951507"/>
                </a:lnTo>
                <a:lnTo>
                  <a:pt x="5032030" y="2969718"/>
                </a:lnTo>
                <a:lnTo>
                  <a:pt x="5081438" y="2990532"/>
                </a:lnTo>
                <a:lnTo>
                  <a:pt x="5130846" y="3011345"/>
                </a:lnTo>
                <a:lnTo>
                  <a:pt x="5177654" y="3033460"/>
                </a:lnTo>
                <a:lnTo>
                  <a:pt x="5224462" y="3058176"/>
                </a:lnTo>
                <a:lnTo>
                  <a:pt x="5269969" y="3081591"/>
                </a:lnTo>
                <a:lnTo>
                  <a:pt x="5314177" y="3107608"/>
                </a:lnTo>
                <a:lnTo>
                  <a:pt x="5358384" y="3134926"/>
                </a:lnTo>
                <a:lnTo>
                  <a:pt x="5401291" y="3160942"/>
                </a:lnTo>
                <a:lnTo>
                  <a:pt x="5441598" y="3189561"/>
                </a:lnTo>
                <a:lnTo>
                  <a:pt x="5483205" y="3219480"/>
                </a:lnTo>
                <a:lnTo>
                  <a:pt x="5522211" y="3249400"/>
                </a:lnTo>
                <a:lnTo>
                  <a:pt x="5561218" y="3280620"/>
                </a:lnTo>
                <a:lnTo>
                  <a:pt x="5597624" y="3313141"/>
                </a:lnTo>
                <a:lnTo>
                  <a:pt x="5634030" y="3346963"/>
                </a:lnTo>
                <a:lnTo>
                  <a:pt x="5669136" y="3380785"/>
                </a:lnTo>
                <a:lnTo>
                  <a:pt x="5704242" y="3415908"/>
                </a:lnTo>
                <a:lnTo>
                  <a:pt x="5736747" y="3452332"/>
                </a:lnTo>
                <a:lnTo>
                  <a:pt x="5769253" y="3488755"/>
                </a:lnTo>
                <a:lnTo>
                  <a:pt x="5799158" y="3525179"/>
                </a:lnTo>
                <a:lnTo>
                  <a:pt x="5829062" y="3564204"/>
                </a:lnTo>
                <a:lnTo>
                  <a:pt x="5857667" y="3603229"/>
                </a:lnTo>
                <a:lnTo>
                  <a:pt x="5883672" y="3643556"/>
                </a:lnTo>
                <a:lnTo>
                  <a:pt x="5910976" y="3683882"/>
                </a:lnTo>
                <a:lnTo>
                  <a:pt x="5935680" y="3725509"/>
                </a:lnTo>
                <a:lnTo>
                  <a:pt x="5960384" y="3768437"/>
                </a:lnTo>
                <a:lnTo>
                  <a:pt x="5982488" y="3811364"/>
                </a:lnTo>
                <a:lnTo>
                  <a:pt x="6003292" y="3855593"/>
                </a:lnTo>
                <a:lnTo>
                  <a:pt x="6022794" y="3899822"/>
                </a:lnTo>
                <a:lnTo>
                  <a:pt x="6042298" y="3945351"/>
                </a:lnTo>
                <a:lnTo>
                  <a:pt x="6059200" y="3989580"/>
                </a:lnTo>
                <a:lnTo>
                  <a:pt x="6074803" y="4037711"/>
                </a:lnTo>
                <a:lnTo>
                  <a:pt x="6089106" y="4084542"/>
                </a:lnTo>
                <a:lnTo>
                  <a:pt x="6103408" y="4131372"/>
                </a:lnTo>
                <a:lnTo>
                  <a:pt x="6115110" y="4180804"/>
                </a:lnTo>
                <a:lnTo>
                  <a:pt x="6126812" y="4228935"/>
                </a:lnTo>
                <a:lnTo>
                  <a:pt x="6135914" y="4279668"/>
                </a:lnTo>
                <a:lnTo>
                  <a:pt x="6143714" y="4329100"/>
                </a:lnTo>
                <a:lnTo>
                  <a:pt x="6150216" y="4379833"/>
                </a:lnTo>
                <a:lnTo>
                  <a:pt x="6155416" y="4431867"/>
                </a:lnTo>
                <a:lnTo>
                  <a:pt x="6158017" y="4483901"/>
                </a:lnTo>
                <a:lnTo>
                  <a:pt x="6160618" y="4534634"/>
                </a:lnTo>
                <a:lnTo>
                  <a:pt x="6161918" y="4587968"/>
                </a:lnTo>
                <a:lnTo>
                  <a:pt x="6161918" y="4642604"/>
                </a:lnTo>
                <a:lnTo>
                  <a:pt x="6159318" y="4694637"/>
                </a:lnTo>
                <a:lnTo>
                  <a:pt x="6155416" y="4749273"/>
                </a:lnTo>
                <a:lnTo>
                  <a:pt x="6151516" y="4805209"/>
                </a:lnTo>
                <a:lnTo>
                  <a:pt x="6145015" y="4858544"/>
                </a:lnTo>
                <a:lnTo>
                  <a:pt x="6137214" y="4914480"/>
                </a:lnTo>
                <a:lnTo>
                  <a:pt x="6077404" y="5298229"/>
                </a:lnTo>
                <a:lnTo>
                  <a:pt x="5986388" y="5879706"/>
                </a:lnTo>
                <a:lnTo>
                  <a:pt x="5895374" y="6462484"/>
                </a:lnTo>
                <a:lnTo>
                  <a:pt x="5890172" y="6500209"/>
                </a:lnTo>
                <a:lnTo>
                  <a:pt x="5883672" y="6539234"/>
                </a:lnTo>
                <a:lnTo>
                  <a:pt x="5877170" y="6612081"/>
                </a:lnTo>
                <a:lnTo>
                  <a:pt x="5874570" y="6648505"/>
                </a:lnTo>
                <a:lnTo>
                  <a:pt x="5873270" y="6682327"/>
                </a:lnTo>
                <a:lnTo>
                  <a:pt x="5871970" y="6717450"/>
                </a:lnTo>
                <a:lnTo>
                  <a:pt x="5870669" y="6751271"/>
                </a:lnTo>
                <a:lnTo>
                  <a:pt x="5870669" y="6785093"/>
                </a:lnTo>
                <a:lnTo>
                  <a:pt x="5870669" y="6817614"/>
                </a:lnTo>
                <a:lnTo>
                  <a:pt x="5871493" y="6858000"/>
                </a:lnTo>
                <a:lnTo>
                  <a:pt x="4402543" y="6858000"/>
                </a:lnTo>
                <a:lnTo>
                  <a:pt x="4400124" y="6850136"/>
                </a:lnTo>
                <a:lnTo>
                  <a:pt x="4389723" y="6815013"/>
                </a:lnTo>
                <a:lnTo>
                  <a:pt x="4380621" y="6779890"/>
                </a:lnTo>
                <a:lnTo>
                  <a:pt x="4372820" y="6742166"/>
                </a:lnTo>
                <a:lnTo>
                  <a:pt x="4366319" y="6707043"/>
                </a:lnTo>
                <a:lnTo>
                  <a:pt x="4359818" y="6668017"/>
                </a:lnTo>
                <a:lnTo>
                  <a:pt x="4353316" y="6630293"/>
                </a:lnTo>
                <a:lnTo>
                  <a:pt x="4348116" y="6591268"/>
                </a:lnTo>
                <a:lnTo>
                  <a:pt x="4344215" y="6552242"/>
                </a:lnTo>
                <a:lnTo>
                  <a:pt x="4341615" y="6511916"/>
                </a:lnTo>
                <a:lnTo>
                  <a:pt x="4340314" y="6471590"/>
                </a:lnTo>
                <a:lnTo>
                  <a:pt x="4339014" y="6429963"/>
                </a:lnTo>
                <a:lnTo>
                  <a:pt x="4339014" y="6388336"/>
                </a:lnTo>
                <a:lnTo>
                  <a:pt x="4340314" y="6345408"/>
                </a:lnTo>
                <a:lnTo>
                  <a:pt x="4342915" y="6302480"/>
                </a:lnTo>
                <a:lnTo>
                  <a:pt x="4345515" y="6258252"/>
                </a:lnTo>
                <a:lnTo>
                  <a:pt x="4349416" y="6212722"/>
                </a:lnTo>
                <a:lnTo>
                  <a:pt x="4354617" y="6168493"/>
                </a:lnTo>
                <a:lnTo>
                  <a:pt x="4361118" y="6122964"/>
                </a:lnTo>
                <a:lnTo>
                  <a:pt x="4367619" y="6077434"/>
                </a:lnTo>
                <a:lnTo>
                  <a:pt x="4478137" y="5363271"/>
                </a:lnTo>
                <a:lnTo>
                  <a:pt x="4591256" y="4649108"/>
                </a:lnTo>
                <a:lnTo>
                  <a:pt x="4599057" y="4599676"/>
                </a:lnTo>
                <a:lnTo>
                  <a:pt x="4604258" y="4551545"/>
                </a:lnTo>
                <a:lnTo>
                  <a:pt x="4608159" y="4506015"/>
                </a:lnTo>
                <a:lnTo>
                  <a:pt x="4610759" y="4460485"/>
                </a:lnTo>
                <a:lnTo>
                  <a:pt x="4612060" y="4417558"/>
                </a:lnTo>
                <a:lnTo>
                  <a:pt x="4612060" y="4373329"/>
                </a:lnTo>
                <a:lnTo>
                  <a:pt x="4610759" y="4331702"/>
                </a:lnTo>
                <a:lnTo>
                  <a:pt x="4609459" y="4290075"/>
                </a:lnTo>
                <a:lnTo>
                  <a:pt x="4605559" y="4251050"/>
                </a:lnTo>
                <a:lnTo>
                  <a:pt x="4600358" y="4210723"/>
                </a:lnTo>
                <a:lnTo>
                  <a:pt x="4593857" y="4174300"/>
                </a:lnTo>
                <a:lnTo>
                  <a:pt x="4587355" y="4136575"/>
                </a:lnTo>
                <a:lnTo>
                  <a:pt x="4579554" y="4101453"/>
                </a:lnTo>
                <a:lnTo>
                  <a:pt x="4569152" y="4066330"/>
                </a:lnTo>
                <a:lnTo>
                  <a:pt x="4557451" y="4032508"/>
                </a:lnTo>
                <a:lnTo>
                  <a:pt x="4545749" y="3998686"/>
                </a:lnTo>
                <a:lnTo>
                  <a:pt x="4534047" y="3967466"/>
                </a:lnTo>
                <a:lnTo>
                  <a:pt x="4519744" y="3937546"/>
                </a:lnTo>
                <a:lnTo>
                  <a:pt x="4505442" y="3907627"/>
                </a:lnTo>
                <a:lnTo>
                  <a:pt x="4488539" y="3879008"/>
                </a:lnTo>
                <a:lnTo>
                  <a:pt x="4471636" y="3851691"/>
                </a:lnTo>
                <a:lnTo>
                  <a:pt x="4454733" y="3824373"/>
                </a:lnTo>
                <a:lnTo>
                  <a:pt x="4435230" y="3799657"/>
                </a:lnTo>
                <a:lnTo>
                  <a:pt x="4415727" y="3774941"/>
                </a:lnTo>
                <a:lnTo>
                  <a:pt x="4394923" y="3751526"/>
                </a:lnTo>
                <a:lnTo>
                  <a:pt x="4374120" y="3729411"/>
                </a:lnTo>
                <a:lnTo>
                  <a:pt x="4350716" y="3707297"/>
                </a:lnTo>
                <a:lnTo>
                  <a:pt x="4328612" y="3687784"/>
                </a:lnTo>
                <a:lnTo>
                  <a:pt x="4305208" y="3666971"/>
                </a:lnTo>
                <a:lnTo>
                  <a:pt x="4279204" y="3648759"/>
                </a:lnTo>
                <a:lnTo>
                  <a:pt x="4254500" y="3631848"/>
                </a:lnTo>
                <a:lnTo>
                  <a:pt x="4228496" y="3614937"/>
                </a:lnTo>
                <a:lnTo>
                  <a:pt x="4201191" y="3599327"/>
                </a:lnTo>
                <a:lnTo>
                  <a:pt x="4173887" y="3585018"/>
                </a:lnTo>
                <a:lnTo>
                  <a:pt x="4145282" y="3570708"/>
                </a:lnTo>
                <a:lnTo>
                  <a:pt x="4116677" y="3559001"/>
                </a:lnTo>
                <a:lnTo>
                  <a:pt x="4088072" y="3547293"/>
                </a:lnTo>
                <a:lnTo>
                  <a:pt x="4058167" y="3536886"/>
                </a:lnTo>
                <a:lnTo>
                  <a:pt x="4028262" y="3526480"/>
                </a:lnTo>
                <a:lnTo>
                  <a:pt x="3995757" y="3517374"/>
                </a:lnTo>
                <a:lnTo>
                  <a:pt x="3964552" y="3509569"/>
                </a:lnTo>
                <a:lnTo>
                  <a:pt x="3932046" y="3503064"/>
                </a:lnTo>
                <a:lnTo>
                  <a:pt x="3900841" y="3496560"/>
                </a:lnTo>
                <a:lnTo>
                  <a:pt x="3867035" y="3492658"/>
                </a:lnTo>
                <a:lnTo>
                  <a:pt x="3833230" y="3488755"/>
                </a:lnTo>
                <a:lnTo>
                  <a:pt x="3800724" y="3484853"/>
                </a:lnTo>
                <a:lnTo>
                  <a:pt x="3765618" y="3483552"/>
                </a:lnTo>
                <a:lnTo>
                  <a:pt x="3731813" y="3482251"/>
                </a:lnTo>
                <a:lnTo>
                  <a:pt x="3696707" y="3482251"/>
                </a:lnTo>
                <a:lnTo>
                  <a:pt x="3661601" y="3482251"/>
                </a:lnTo>
                <a:lnTo>
                  <a:pt x="3626495" y="3484853"/>
                </a:lnTo>
                <a:lnTo>
                  <a:pt x="3590089" y="3486153"/>
                </a:lnTo>
                <a:lnTo>
                  <a:pt x="3554983" y="3490056"/>
                </a:lnTo>
                <a:lnTo>
                  <a:pt x="3517277" y="3493959"/>
                </a:lnTo>
                <a:lnTo>
                  <a:pt x="3482171" y="3500463"/>
                </a:lnTo>
                <a:lnTo>
                  <a:pt x="3444465" y="3505666"/>
                </a:lnTo>
                <a:lnTo>
                  <a:pt x="3409359" y="3513471"/>
                </a:lnTo>
                <a:lnTo>
                  <a:pt x="3371653" y="3521276"/>
                </a:lnTo>
                <a:lnTo>
                  <a:pt x="3335247" y="3531683"/>
                </a:lnTo>
                <a:lnTo>
                  <a:pt x="3297540" y="3540789"/>
                </a:lnTo>
                <a:lnTo>
                  <a:pt x="3261134" y="3551196"/>
                </a:lnTo>
                <a:lnTo>
                  <a:pt x="3223428" y="3562903"/>
                </a:lnTo>
                <a:lnTo>
                  <a:pt x="3187022" y="3575912"/>
                </a:lnTo>
                <a:lnTo>
                  <a:pt x="3149316" y="3588920"/>
                </a:lnTo>
                <a:lnTo>
                  <a:pt x="3114210" y="3603229"/>
                </a:lnTo>
                <a:lnTo>
                  <a:pt x="3076503" y="3618840"/>
                </a:lnTo>
                <a:lnTo>
                  <a:pt x="3041398" y="3633149"/>
                </a:lnTo>
                <a:lnTo>
                  <a:pt x="3006292" y="3648759"/>
                </a:lnTo>
                <a:lnTo>
                  <a:pt x="2972486" y="3665670"/>
                </a:lnTo>
                <a:lnTo>
                  <a:pt x="2937380" y="3681280"/>
                </a:lnTo>
                <a:lnTo>
                  <a:pt x="2904875" y="3700793"/>
                </a:lnTo>
                <a:lnTo>
                  <a:pt x="2871069" y="3717704"/>
                </a:lnTo>
                <a:lnTo>
                  <a:pt x="2839864" y="3735915"/>
                </a:lnTo>
                <a:lnTo>
                  <a:pt x="2806058" y="3755428"/>
                </a:lnTo>
                <a:lnTo>
                  <a:pt x="2776153" y="3774941"/>
                </a:lnTo>
                <a:lnTo>
                  <a:pt x="2744948" y="3795754"/>
                </a:lnTo>
                <a:lnTo>
                  <a:pt x="2715043" y="3815267"/>
                </a:lnTo>
                <a:lnTo>
                  <a:pt x="2683838" y="3836080"/>
                </a:lnTo>
                <a:lnTo>
                  <a:pt x="2655233" y="3859496"/>
                </a:lnTo>
                <a:lnTo>
                  <a:pt x="2627929" y="3880309"/>
                </a:lnTo>
                <a:lnTo>
                  <a:pt x="2598024" y="3902423"/>
                </a:lnTo>
                <a:lnTo>
                  <a:pt x="2572019" y="3927140"/>
                </a:lnTo>
                <a:lnTo>
                  <a:pt x="2543415" y="3950555"/>
                </a:lnTo>
                <a:lnTo>
                  <a:pt x="2517410" y="3973970"/>
                </a:lnTo>
                <a:lnTo>
                  <a:pt x="2491406" y="3998686"/>
                </a:lnTo>
                <a:lnTo>
                  <a:pt x="2465402" y="4024703"/>
                </a:lnTo>
                <a:lnTo>
                  <a:pt x="2440697" y="4050720"/>
                </a:lnTo>
                <a:lnTo>
                  <a:pt x="2415993" y="4075436"/>
                </a:lnTo>
                <a:lnTo>
                  <a:pt x="2391289" y="4104054"/>
                </a:lnTo>
                <a:lnTo>
                  <a:pt x="2367885" y="4130071"/>
                </a:lnTo>
                <a:lnTo>
                  <a:pt x="2345782" y="4157389"/>
                </a:lnTo>
                <a:lnTo>
                  <a:pt x="2322378" y="4187308"/>
                </a:lnTo>
                <a:lnTo>
                  <a:pt x="2300274" y="4214626"/>
                </a:lnTo>
                <a:lnTo>
                  <a:pt x="2279471" y="4245846"/>
                </a:lnTo>
                <a:lnTo>
                  <a:pt x="2257367" y="4274465"/>
                </a:lnTo>
                <a:lnTo>
                  <a:pt x="2236563" y="4304384"/>
                </a:lnTo>
                <a:lnTo>
                  <a:pt x="2217060" y="4335604"/>
                </a:lnTo>
                <a:lnTo>
                  <a:pt x="2196257" y="4366825"/>
                </a:lnTo>
                <a:lnTo>
                  <a:pt x="2176753" y="4399346"/>
                </a:lnTo>
                <a:lnTo>
                  <a:pt x="2158550" y="4430566"/>
                </a:lnTo>
                <a:lnTo>
                  <a:pt x="2140347" y="4463087"/>
                </a:lnTo>
                <a:lnTo>
                  <a:pt x="2120844" y="4496909"/>
                </a:lnTo>
                <a:lnTo>
                  <a:pt x="2103941" y="4529430"/>
                </a:lnTo>
                <a:lnTo>
                  <a:pt x="2087039" y="4564553"/>
                </a:lnTo>
                <a:lnTo>
                  <a:pt x="2071436" y="4598375"/>
                </a:lnTo>
                <a:lnTo>
                  <a:pt x="2054533" y="4632197"/>
                </a:lnTo>
                <a:lnTo>
                  <a:pt x="2023328" y="4703743"/>
                </a:lnTo>
                <a:lnTo>
                  <a:pt x="2009026" y="4740167"/>
                </a:lnTo>
                <a:lnTo>
                  <a:pt x="1994723" y="4776591"/>
                </a:lnTo>
                <a:lnTo>
                  <a:pt x="1979121" y="4814315"/>
                </a:lnTo>
                <a:lnTo>
                  <a:pt x="1966118" y="4852039"/>
                </a:lnTo>
                <a:lnTo>
                  <a:pt x="1953116" y="4891065"/>
                </a:lnTo>
                <a:lnTo>
                  <a:pt x="1940114" y="4928789"/>
                </a:lnTo>
                <a:lnTo>
                  <a:pt x="1928412" y="4967815"/>
                </a:lnTo>
                <a:lnTo>
                  <a:pt x="1915410" y="5006840"/>
                </a:lnTo>
                <a:lnTo>
                  <a:pt x="1903708" y="5047166"/>
                </a:lnTo>
                <a:lnTo>
                  <a:pt x="1893306" y="5087492"/>
                </a:lnTo>
                <a:lnTo>
                  <a:pt x="1872503" y="5169445"/>
                </a:lnTo>
                <a:lnTo>
                  <a:pt x="1851699" y="5252699"/>
                </a:lnTo>
                <a:lnTo>
                  <a:pt x="1843898" y="5295627"/>
                </a:lnTo>
                <a:lnTo>
                  <a:pt x="1834797" y="5338555"/>
                </a:lnTo>
                <a:lnTo>
                  <a:pt x="1826995" y="5382784"/>
                </a:lnTo>
                <a:lnTo>
                  <a:pt x="1819194" y="5427012"/>
                </a:lnTo>
                <a:lnTo>
                  <a:pt x="1811393" y="5469940"/>
                </a:lnTo>
                <a:lnTo>
                  <a:pt x="1803591" y="5515470"/>
                </a:lnTo>
                <a:lnTo>
                  <a:pt x="1786688" y="5616936"/>
                </a:lnTo>
                <a:lnTo>
                  <a:pt x="1622861" y="6647204"/>
                </a:lnTo>
                <a:lnTo>
                  <a:pt x="1589874" y="6858000"/>
                </a:lnTo>
                <a:lnTo>
                  <a:pt x="0" y="6858000"/>
                </a:lnTo>
                <a:lnTo>
                  <a:pt x="46999" y="6561348"/>
                </a:lnTo>
                <a:lnTo>
                  <a:pt x="134113" y="6003286"/>
                </a:lnTo>
                <a:lnTo>
                  <a:pt x="221228" y="5445224"/>
                </a:lnTo>
                <a:lnTo>
                  <a:pt x="308342" y="4887162"/>
                </a:lnTo>
                <a:lnTo>
                  <a:pt x="396757" y="4329100"/>
                </a:lnTo>
                <a:lnTo>
                  <a:pt x="483871" y="3771038"/>
                </a:lnTo>
                <a:lnTo>
                  <a:pt x="570986" y="3212976"/>
                </a:lnTo>
                <a:lnTo>
                  <a:pt x="658100" y="2653613"/>
                </a:lnTo>
                <a:lnTo>
                  <a:pt x="746515" y="2095551"/>
                </a:lnTo>
                <a:lnTo>
                  <a:pt x="833630" y="1537490"/>
                </a:lnTo>
                <a:lnTo>
                  <a:pt x="920744" y="979427"/>
                </a:lnTo>
                <a:lnTo>
                  <a:pt x="1007859" y="421365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441E649-487B-B1F0-1AB9-B86128B523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B58B31C5-3D27-4B27-9998-7429E2D78051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C24705-2BBB-C712-0136-ECBE78A4DE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8F2358E-91F6-4B83-AFF6-0AD07E6504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30C3B7E4-17CF-A690-87C8-C41D6B116C03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" name="Picture Placeholder 10">
            <a:extLst>
              <a:ext uri="{FF2B5EF4-FFF2-40B4-BE49-F238E27FC236}">
                <a16:creationId xmlns:a16="http://schemas.microsoft.com/office/drawing/2014/main" id="{109AB2DB-513A-F052-3686-E35B8011E570}"/>
              </a:ext>
            </a:extLst>
          </p:cNvPr>
          <p:cNvSpPr>
            <a:spLocks noGrp="1" noChangeAspect="1"/>
          </p:cNvSpPr>
          <p:nvPr>
            <p:ph type="pic" sz="quarter" idx="13"/>
          </p:nvPr>
        </p:nvSpPr>
        <p:spPr>
          <a:xfrm>
            <a:off x="3060800" y="1484312"/>
            <a:ext cx="2160711" cy="2160711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</a:defRPr>
            </a:lvl1pPr>
          </a:lstStyle>
          <a:p>
            <a:r>
              <a:rPr lang="fi-FI"/>
              <a:t>Lisää kuva napsauttamalla kuvaketta</a:t>
            </a:r>
            <a:endParaRPr lang="en-GB" dirty="0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DF47D7DC-24B4-1EF8-3AD5-5A6AD1A27C7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340956" y="4725144"/>
            <a:ext cx="3600400" cy="1224136"/>
          </a:xfrm>
        </p:spPr>
        <p:txBody>
          <a:bodyPr/>
          <a:lstStyle>
            <a:lvl1pPr marL="0" indent="-9525" algn="ctr">
              <a:buFontTx/>
              <a:buNone/>
              <a:defRPr sz="1600" b="0">
                <a:solidFill>
                  <a:schemeClr val="bg1"/>
                </a:solidFill>
              </a:defRPr>
            </a:lvl1pPr>
            <a:lvl2pPr marL="0" indent="-9525" algn="ctr"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Contact details</a:t>
            </a:r>
          </a:p>
          <a:p>
            <a:pPr lvl="8"/>
            <a:endParaRPr lang="en-GB" dirty="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27C7F589-8F92-9F47-A29F-2829C617CFA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340956" y="3933056"/>
            <a:ext cx="3600400" cy="504056"/>
          </a:xfrm>
        </p:spPr>
        <p:txBody>
          <a:bodyPr/>
          <a:lstStyle>
            <a:lvl1pPr marL="0" indent="-9525" algn="ctr"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0" indent="-9525" algn="ctr"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400" b="1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Your Name</a:t>
            </a:r>
          </a:p>
          <a:p>
            <a:pPr lvl="8"/>
            <a:endParaRPr lang="en-GB" dirty="0"/>
          </a:p>
        </p:txBody>
      </p:sp>
      <p:sp>
        <p:nvSpPr>
          <p:cNvPr id="2" name="Picture Placeholder 10">
            <a:extLst>
              <a:ext uri="{FF2B5EF4-FFF2-40B4-BE49-F238E27FC236}">
                <a16:creationId xmlns:a16="http://schemas.microsoft.com/office/drawing/2014/main" id="{DC543AE4-927A-8F77-49A0-82A9B30959A6}"/>
              </a:ext>
            </a:extLst>
          </p:cNvPr>
          <p:cNvSpPr>
            <a:spLocks noGrp="1" noChangeAspect="1"/>
          </p:cNvSpPr>
          <p:nvPr>
            <p:ph type="pic" sz="quarter" idx="16"/>
          </p:nvPr>
        </p:nvSpPr>
        <p:spPr>
          <a:xfrm>
            <a:off x="6959860" y="1484312"/>
            <a:ext cx="2160711" cy="2160711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</a:defRPr>
            </a:lvl1pPr>
          </a:lstStyle>
          <a:p>
            <a:r>
              <a:rPr lang="fi-FI"/>
              <a:t>Lisää kuva napsauttamalla kuvaketta</a:t>
            </a:r>
            <a:endParaRPr lang="en-GB" dirty="0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2973CF0D-52C2-E757-9892-5A2F87E727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240016" y="4725144"/>
            <a:ext cx="3600400" cy="1224136"/>
          </a:xfrm>
        </p:spPr>
        <p:txBody>
          <a:bodyPr/>
          <a:lstStyle>
            <a:lvl1pPr marL="0" indent="-9525" algn="ctr">
              <a:buFontTx/>
              <a:buNone/>
              <a:defRPr sz="1600" b="0">
                <a:solidFill>
                  <a:schemeClr val="bg1"/>
                </a:solidFill>
              </a:defRPr>
            </a:lvl1pPr>
            <a:lvl2pPr marL="0" indent="-9525" algn="ctr"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Contact details</a:t>
            </a:r>
          </a:p>
          <a:p>
            <a:pPr lvl="8"/>
            <a:endParaRPr lang="en-GB" dirty="0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29313C31-FD06-D9C6-875B-F38F86C50DC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240016" y="3933056"/>
            <a:ext cx="3600400" cy="504056"/>
          </a:xfrm>
        </p:spPr>
        <p:txBody>
          <a:bodyPr/>
          <a:lstStyle>
            <a:lvl1pPr marL="0" indent="-9525" algn="ctr">
              <a:buFontTx/>
              <a:buNone/>
              <a:defRPr sz="1800" b="1">
                <a:solidFill>
                  <a:schemeClr val="bg1"/>
                </a:solidFill>
              </a:defRPr>
            </a:lvl1pPr>
            <a:lvl2pPr marL="0" indent="-9525" algn="ctr"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400" b="1">
                <a:solidFill>
                  <a:schemeClr val="bg1"/>
                </a:solidFill>
              </a:defRPr>
            </a:lvl9pPr>
          </a:lstStyle>
          <a:p>
            <a:pPr lvl="0"/>
            <a:r>
              <a:rPr lang="en-US" dirty="0"/>
              <a:t>Your Name</a:t>
            </a:r>
          </a:p>
          <a:p>
            <a:pPr lvl="8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8406069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ontact 2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C3ADF43-4DF8-66CC-D666-F553ADE4B990}"/>
              </a:ext>
            </a:extLst>
          </p:cNvPr>
          <p:cNvSpPr>
            <a:spLocks noChangeAspect="1"/>
          </p:cNvSpPr>
          <p:nvPr userDrawn="1"/>
        </p:nvSpPr>
        <p:spPr bwMode="auto">
          <a:xfrm>
            <a:off x="2886644" y="0"/>
            <a:ext cx="6418712" cy="6858000"/>
          </a:xfrm>
          <a:custGeom>
            <a:avLst/>
            <a:gdLst>
              <a:gd name="connsiteX0" fmla="*/ 1074616 w 6418712"/>
              <a:gd name="connsiteY0" fmla="*/ 0 h 6858000"/>
              <a:gd name="connsiteX1" fmla="*/ 2665972 w 6418712"/>
              <a:gd name="connsiteY1" fmla="*/ 0 h 6858000"/>
              <a:gd name="connsiteX2" fmla="*/ 2596723 w 6418712"/>
              <a:gd name="connsiteY2" fmla="*/ 442179 h 6858000"/>
              <a:gd name="connsiteX3" fmla="*/ 2508309 w 6418712"/>
              <a:gd name="connsiteY3" fmla="*/ 1008046 h 6858000"/>
              <a:gd name="connsiteX4" fmla="*/ 2419894 w 6418712"/>
              <a:gd name="connsiteY4" fmla="*/ 1572612 h 6858000"/>
              <a:gd name="connsiteX5" fmla="*/ 2330179 w 6418712"/>
              <a:gd name="connsiteY5" fmla="*/ 2137179 h 6858000"/>
              <a:gd name="connsiteX6" fmla="*/ 2241764 w 6418712"/>
              <a:gd name="connsiteY6" fmla="*/ 2701745 h 6858000"/>
              <a:gd name="connsiteX7" fmla="*/ 2154650 w 6418712"/>
              <a:gd name="connsiteY7" fmla="*/ 3266311 h 6858000"/>
              <a:gd name="connsiteX8" fmla="*/ 2673436 w 6418712"/>
              <a:gd name="connsiteY8" fmla="*/ 2701745 h 6858000"/>
              <a:gd name="connsiteX9" fmla="*/ 3193523 w 6418712"/>
              <a:gd name="connsiteY9" fmla="*/ 2137179 h 6858000"/>
              <a:gd name="connsiteX10" fmla="*/ 3712309 w 6418712"/>
              <a:gd name="connsiteY10" fmla="*/ 1572612 h 6858000"/>
              <a:gd name="connsiteX11" fmla="*/ 4233697 w 6418712"/>
              <a:gd name="connsiteY11" fmla="*/ 1008046 h 6858000"/>
              <a:gd name="connsiteX12" fmla="*/ 4752483 w 6418712"/>
              <a:gd name="connsiteY12" fmla="*/ 442179 h 6858000"/>
              <a:gd name="connsiteX13" fmla="*/ 5159825 w 6418712"/>
              <a:gd name="connsiteY13" fmla="*/ 0 h 6858000"/>
              <a:gd name="connsiteX14" fmla="*/ 6418712 w 6418712"/>
              <a:gd name="connsiteY14" fmla="*/ 0 h 6858000"/>
              <a:gd name="connsiteX15" fmla="*/ 5682138 w 6418712"/>
              <a:gd name="connsiteY15" fmla="*/ 788203 h 6858000"/>
              <a:gd name="connsiteX16" fmla="*/ 4727779 w 6418712"/>
              <a:gd name="connsiteY16" fmla="*/ 1808065 h 6858000"/>
              <a:gd name="connsiteX17" fmla="*/ 3773420 w 6418712"/>
              <a:gd name="connsiteY17" fmla="*/ 2829227 h 6858000"/>
              <a:gd name="connsiteX18" fmla="*/ 3817627 w 6418712"/>
              <a:gd name="connsiteY18" fmla="*/ 2825325 h 6858000"/>
              <a:gd name="connsiteX19" fmla="*/ 3859234 w 6418712"/>
              <a:gd name="connsiteY19" fmla="*/ 2821422 h 6858000"/>
              <a:gd name="connsiteX20" fmla="*/ 3903441 w 6418712"/>
              <a:gd name="connsiteY20" fmla="*/ 2816219 h 6858000"/>
              <a:gd name="connsiteX21" fmla="*/ 3947649 w 6418712"/>
              <a:gd name="connsiteY21" fmla="*/ 2813617 h 6858000"/>
              <a:gd name="connsiteX22" fmla="*/ 3991856 w 6418712"/>
              <a:gd name="connsiteY22" fmla="*/ 2811016 h 6858000"/>
              <a:gd name="connsiteX23" fmla="*/ 4037364 w 6418712"/>
              <a:gd name="connsiteY23" fmla="*/ 2809715 h 6858000"/>
              <a:gd name="connsiteX24" fmla="*/ 4084172 w 6418712"/>
              <a:gd name="connsiteY24" fmla="*/ 2808414 h 6858000"/>
              <a:gd name="connsiteX25" fmla="*/ 4128379 w 6418712"/>
              <a:gd name="connsiteY25" fmla="*/ 2807113 h 6858000"/>
              <a:gd name="connsiteX26" fmla="*/ 4190789 w 6418712"/>
              <a:gd name="connsiteY26" fmla="*/ 2808414 h 6858000"/>
              <a:gd name="connsiteX27" fmla="*/ 4253200 w 6418712"/>
              <a:gd name="connsiteY27" fmla="*/ 2809715 h 6858000"/>
              <a:gd name="connsiteX28" fmla="*/ 4314310 w 6418712"/>
              <a:gd name="connsiteY28" fmla="*/ 2813617 h 6858000"/>
              <a:gd name="connsiteX29" fmla="*/ 4374120 w 6418712"/>
              <a:gd name="connsiteY29" fmla="*/ 2818821 h 6858000"/>
              <a:gd name="connsiteX30" fmla="*/ 4433930 w 6418712"/>
              <a:gd name="connsiteY30" fmla="*/ 2825325 h 6858000"/>
              <a:gd name="connsiteX31" fmla="*/ 4491139 w 6418712"/>
              <a:gd name="connsiteY31" fmla="*/ 2831829 h 6858000"/>
              <a:gd name="connsiteX32" fmla="*/ 4549649 w 6418712"/>
              <a:gd name="connsiteY32" fmla="*/ 2840935 h 6858000"/>
              <a:gd name="connsiteX33" fmla="*/ 4606859 w 6418712"/>
              <a:gd name="connsiteY33" fmla="*/ 2850041 h 6858000"/>
              <a:gd name="connsiteX34" fmla="*/ 4662768 w 6418712"/>
              <a:gd name="connsiteY34" fmla="*/ 2860447 h 6858000"/>
              <a:gd name="connsiteX35" fmla="*/ 4718677 w 6418712"/>
              <a:gd name="connsiteY35" fmla="*/ 2872155 h 6858000"/>
              <a:gd name="connsiteX36" fmla="*/ 4771986 w 6418712"/>
              <a:gd name="connsiteY36" fmla="*/ 2886465 h 6858000"/>
              <a:gd name="connsiteX37" fmla="*/ 4826595 w 6418712"/>
              <a:gd name="connsiteY37" fmla="*/ 2900774 h 6858000"/>
              <a:gd name="connsiteX38" fmla="*/ 4878604 w 6418712"/>
              <a:gd name="connsiteY38" fmla="*/ 2916384 h 6858000"/>
              <a:gd name="connsiteX39" fmla="*/ 4931913 w 6418712"/>
              <a:gd name="connsiteY39" fmla="*/ 2933295 h 6858000"/>
              <a:gd name="connsiteX40" fmla="*/ 4982621 w 6418712"/>
              <a:gd name="connsiteY40" fmla="*/ 2951507 h 6858000"/>
              <a:gd name="connsiteX41" fmla="*/ 5032030 w 6418712"/>
              <a:gd name="connsiteY41" fmla="*/ 2969718 h 6858000"/>
              <a:gd name="connsiteX42" fmla="*/ 5081438 w 6418712"/>
              <a:gd name="connsiteY42" fmla="*/ 2990532 h 6858000"/>
              <a:gd name="connsiteX43" fmla="*/ 5130846 w 6418712"/>
              <a:gd name="connsiteY43" fmla="*/ 3011345 h 6858000"/>
              <a:gd name="connsiteX44" fmla="*/ 5177654 w 6418712"/>
              <a:gd name="connsiteY44" fmla="*/ 3033460 h 6858000"/>
              <a:gd name="connsiteX45" fmla="*/ 5224462 w 6418712"/>
              <a:gd name="connsiteY45" fmla="*/ 3058176 h 6858000"/>
              <a:gd name="connsiteX46" fmla="*/ 5269969 w 6418712"/>
              <a:gd name="connsiteY46" fmla="*/ 3081591 h 6858000"/>
              <a:gd name="connsiteX47" fmla="*/ 5314177 w 6418712"/>
              <a:gd name="connsiteY47" fmla="*/ 3107608 h 6858000"/>
              <a:gd name="connsiteX48" fmla="*/ 5358384 w 6418712"/>
              <a:gd name="connsiteY48" fmla="*/ 3134926 h 6858000"/>
              <a:gd name="connsiteX49" fmla="*/ 5401291 w 6418712"/>
              <a:gd name="connsiteY49" fmla="*/ 3160942 h 6858000"/>
              <a:gd name="connsiteX50" fmla="*/ 5441598 w 6418712"/>
              <a:gd name="connsiteY50" fmla="*/ 3189561 h 6858000"/>
              <a:gd name="connsiteX51" fmla="*/ 5483205 w 6418712"/>
              <a:gd name="connsiteY51" fmla="*/ 3219480 h 6858000"/>
              <a:gd name="connsiteX52" fmla="*/ 5522211 w 6418712"/>
              <a:gd name="connsiteY52" fmla="*/ 3249400 h 6858000"/>
              <a:gd name="connsiteX53" fmla="*/ 5561218 w 6418712"/>
              <a:gd name="connsiteY53" fmla="*/ 3280620 h 6858000"/>
              <a:gd name="connsiteX54" fmla="*/ 5597624 w 6418712"/>
              <a:gd name="connsiteY54" fmla="*/ 3313141 h 6858000"/>
              <a:gd name="connsiteX55" fmla="*/ 5634030 w 6418712"/>
              <a:gd name="connsiteY55" fmla="*/ 3346963 h 6858000"/>
              <a:gd name="connsiteX56" fmla="*/ 5669136 w 6418712"/>
              <a:gd name="connsiteY56" fmla="*/ 3380785 h 6858000"/>
              <a:gd name="connsiteX57" fmla="*/ 5704242 w 6418712"/>
              <a:gd name="connsiteY57" fmla="*/ 3415908 h 6858000"/>
              <a:gd name="connsiteX58" fmla="*/ 5736747 w 6418712"/>
              <a:gd name="connsiteY58" fmla="*/ 3452332 h 6858000"/>
              <a:gd name="connsiteX59" fmla="*/ 5769253 w 6418712"/>
              <a:gd name="connsiteY59" fmla="*/ 3488755 h 6858000"/>
              <a:gd name="connsiteX60" fmla="*/ 5799158 w 6418712"/>
              <a:gd name="connsiteY60" fmla="*/ 3525179 h 6858000"/>
              <a:gd name="connsiteX61" fmla="*/ 5829062 w 6418712"/>
              <a:gd name="connsiteY61" fmla="*/ 3564204 h 6858000"/>
              <a:gd name="connsiteX62" fmla="*/ 5857667 w 6418712"/>
              <a:gd name="connsiteY62" fmla="*/ 3603229 h 6858000"/>
              <a:gd name="connsiteX63" fmla="*/ 5883672 w 6418712"/>
              <a:gd name="connsiteY63" fmla="*/ 3643556 h 6858000"/>
              <a:gd name="connsiteX64" fmla="*/ 5910976 w 6418712"/>
              <a:gd name="connsiteY64" fmla="*/ 3683882 h 6858000"/>
              <a:gd name="connsiteX65" fmla="*/ 5935680 w 6418712"/>
              <a:gd name="connsiteY65" fmla="*/ 3725509 h 6858000"/>
              <a:gd name="connsiteX66" fmla="*/ 5960384 w 6418712"/>
              <a:gd name="connsiteY66" fmla="*/ 3768437 h 6858000"/>
              <a:gd name="connsiteX67" fmla="*/ 5982488 w 6418712"/>
              <a:gd name="connsiteY67" fmla="*/ 3811364 h 6858000"/>
              <a:gd name="connsiteX68" fmla="*/ 6003292 w 6418712"/>
              <a:gd name="connsiteY68" fmla="*/ 3855593 h 6858000"/>
              <a:gd name="connsiteX69" fmla="*/ 6022794 w 6418712"/>
              <a:gd name="connsiteY69" fmla="*/ 3899822 h 6858000"/>
              <a:gd name="connsiteX70" fmla="*/ 6042298 w 6418712"/>
              <a:gd name="connsiteY70" fmla="*/ 3945351 h 6858000"/>
              <a:gd name="connsiteX71" fmla="*/ 6059200 w 6418712"/>
              <a:gd name="connsiteY71" fmla="*/ 3989580 h 6858000"/>
              <a:gd name="connsiteX72" fmla="*/ 6074803 w 6418712"/>
              <a:gd name="connsiteY72" fmla="*/ 4037711 h 6858000"/>
              <a:gd name="connsiteX73" fmla="*/ 6089106 w 6418712"/>
              <a:gd name="connsiteY73" fmla="*/ 4084542 h 6858000"/>
              <a:gd name="connsiteX74" fmla="*/ 6103408 w 6418712"/>
              <a:gd name="connsiteY74" fmla="*/ 4131372 h 6858000"/>
              <a:gd name="connsiteX75" fmla="*/ 6115110 w 6418712"/>
              <a:gd name="connsiteY75" fmla="*/ 4180804 h 6858000"/>
              <a:gd name="connsiteX76" fmla="*/ 6126812 w 6418712"/>
              <a:gd name="connsiteY76" fmla="*/ 4228935 h 6858000"/>
              <a:gd name="connsiteX77" fmla="*/ 6135914 w 6418712"/>
              <a:gd name="connsiteY77" fmla="*/ 4279668 h 6858000"/>
              <a:gd name="connsiteX78" fmla="*/ 6143714 w 6418712"/>
              <a:gd name="connsiteY78" fmla="*/ 4329100 h 6858000"/>
              <a:gd name="connsiteX79" fmla="*/ 6150216 w 6418712"/>
              <a:gd name="connsiteY79" fmla="*/ 4379833 h 6858000"/>
              <a:gd name="connsiteX80" fmla="*/ 6155416 w 6418712"/>
              <a:gd name="connsiteY80" fmla="*/ 4431867 h 6858000"/>
              <a:gd name="connsiteX81" fmla="*/ 6158017 w 6418712"/>
              <a:gd name="connsiteY81" fmla="*/ 4483901 h 6858000"/>
              <a:gd name="connsiteX82" fmla="*/ 6160618 w 6418712"/>
              <a:gd name="connsiteY82" fmla="*/ 4534634 h 6858000"/>
              <a:gd name="connsiteX83" fmla="*/ 6161918 w 6418712"/>
              <a:gd name="connsiteY83" fmla="*/ 4587968 h 6858000"/>
              <a:gd name="connsiteX84" fmla="*/ 6161918 w 6418712"/>
              <a:gd name="connsiteY84" fmla="*/ 4642604 h 6858000"/>
              <a:gd name="connsiteX85" fmla="*/ 6159318 w 6418712"/>
              <a:gd name="connsiteY85" fmla="*/ 4694637 h 6858000"/>
              <a:gd name="connsiteX86" fmla="*/ 6155416 w 6418712"/>
              <a:gd name="connsiteY86" fmla="*/ 4749273 h 6858000"/>
              <a:gd name="connsiteX87" fmla="*/ 6151516 w 6418712"/>
              <a:gd name="connsiteY87" fmla="*/ 4805209 h 6858000"/>
              <a:gd name="connsiteX88" fmla="*/ 6145015 w 6418712"/>
              <a:gd name="connsiteY88" fmla="*/ 4858544 h 6858000"/>
              <a:gd name="connsiteX89" fmla="*/ 6137214 w 6418712"/>
              <a:gd name="connsiteY89" fmla="*/ 4914480 h 6858000"/>
              <a:gd name="connsiteX90" fmla="*/ 6077404 w 6418712"/>
              <a:gd name="connsiteY90" fmla="*/ 5298229 h 6858000"/>
              <a:gd name="connsiteX91" fmla="*/ 5986388 w 6418712"/>
              <a:gd name="connsiteY91" fmla="*/ 5879706 h 6858000"/>
              <a:gd name="connsiteX92" fmla="*/ 5895374 w 6418712"/>
              <a:gd name="connsiteY92" fmla="*/ 6462484 h 6858000"/>
              <a:gd name="connsiteX93" fmla="*/ 5890172 w 6418712"/>
              <a:gd name="connsiteY93" fmla="*/ 6500209 h 6858000"/>
              <a:gd name="connsiteX94" fmla="*/ 5883672 w 6418712"/>
              <a:gd name="connsiteY94" fmla="*/ 6539234 h 6858000"/>
              <a:gd name="connsiteX95" fmla="*/ 5877170 w 6418712"/>
              <a:gd name="connsiteY95" fmla="*/ 6612081 h 6858000"/>
              <a:gd name="connsiteX96" fmla="*/ 5874570 w 6418712"/>
              <a:gd name="connsiteY96" fmla="*/ 6648505 h 6858000"/>
              <a:gd name="connsiteX97" fmla="*/ 5873270 w 6418712"/>
              <a:gd name="connsiteY97" fmla="*/ 6682327 h 6858000"/>
              <a:gd name="connsiteX98" fmla="*/ 5871970 w 6418712"/>
              <a:gd name="connsiteY98" fmla="*/ 6717450 h 6858000"/>
              <a:gd name="connsiteX99" fmla="*/ 5870669 w 6418712"/>
              <a:gd name="connsiteY99" fmla="*/ 6751271 h 6858000"/>
              <a:gd name="connsiteX100" fmla="*/ 5870669 w 6418712"/>
              <a:gd name="connsiteY100" fmla="*/ 6785093 h 6858000"/>
              <a:gd name="connsiteX101" fmla="*/ 5870669 w 6418712"/>
              <a:gd name="connsiteY101" fmla="*/ 6817614 h 6858000"/>
              <a:gd name="connsiteX102" fmla="*/ 5871493 w 6418712"/>
              <a:gd name="connsiteY102" fmla="*/ 6858000 h 6858000"/>
              <a:gd name="connsiteX103" fmla="*/ 4402543 w 6418712"/>
              <a:gd name="connsiteY103" fmla="*/ 6858000 h 6858000"/>
              <a:gd name="connsiteX104" fmla="*/ 4400124 w 6418712"/>
              <a:gd name="connsiteY104" fmla="*/ 6850136 h 6858000"/>
              <a:gd name="connsiteX105" fmla="*/ 4389723 w 6418712"/>
              <a:gd name="connsiteY105" fmla="*/ 6815013 h 6858000"/>
              <a:gd name="connsiteX106" fmla="*/ 4380621 w 6418712"/>
              <a:gd name="connsiteY106" fmla="*/ 6779890 h 6858000"/>
              <a:gd name="connsiteX107" fmla="*/ 4372820 w 6418712"/>
              <a:gd name="connsiteY107" fmla="*/ 6742166 h 6858000"/>
              <a:gd name="connsiteX108" fmla="*/ 4366319 w 6418712"/>
              <a:gd name="connsiteY108" fmla="*/ 6707043 h 6858000"/>
              <a:gd name="connsiteX109" fmla="*/ 4359818 w 6418712"/>
              <a:gd name="connsiteY109" fmla="*/ 6668017 h 6858000"/>
              <a:gd name="connsiteX110" fmla="*/ 4353316 w 6418712"/>
              <a:gd name="connsiteY110" fmla="*/ 6630293 h 6858000"/>
              <a:gd name="connsiteX111" fmla="*/ 4348116 w 6418712"/>
              <a:gd name="connsiteY111" fmla="*/ 6591268 h 6858000"/>
              <a:gd name="connsiteX112" fmla="*/ 4344215 w 6418712"/>
              <a:gd name="connsiteY112" fmla="*/ 6552242 h 6858000"/>
              <a:gd name="connsiteX113" fmla="*/ 4341615 w 6418712"/>
              <a:gd name="connsiteY113" fmla="*/ 6511916 h 6858000"/>
              <a:gd name="connsiteX114" fmla="*/ 4340314 w 6418712"/>
              <a:gd name="connsiteY114" fmla="*/ 6471590 h 6858000"/>
              <a:gd name="connsiteX115" fmla="*/ 4339014 w 6418712"/>
              <a:gd name="connsiteY115" fmla="*/ 6429963 h 6858000"/>
              <a:gd name="connsiteX116" fmla="*/ 4339014 w 6418712"/>
              <a:gd name="connsiteY116" fmla="*/ 6388336 h 6858000"/>
              <a:gd name="connsiteX117" fmla="*/ 4340314 w 6418712"/>
              <a:gd name="connsiteY117" fmla="*/ 6345408 h 6858000"/>
              <a:gd name="connsiteX118" fmla="*/ 4342915 w 6418712"/>
              <a:gd name="connsiteY118" fmla="*/ 6302480 h 6858000"/>
              <a:gd name="connsiteX119" fmla="*/ 4345515 w 6418712"/>
              <a:gd name="connsiteY119" fmla="*/ 6258252 h 6858000"/>
              <a:gd name="connsiteX120" fmla="*/ 4349416 w 6418712"/>
              <a:gd name="connsiteY120" fmla="*/ 6212722 h 6858000"/>
              <a:gd name="connsiteX121" fmla="*/ 4354617 w 6418712"/>
              <a:gd name="connsiteY121" fmla="*/ 6168493 h 6858000"/>
              <a:gd name="connsiteX122" fmla="*/ 4361118 w 6418712"/>
              <a:gd name="connsiteY122" fmla="*/ 6122964 h 6858000"/>
              <a:gd name="connsiteX123" fmla="*/ 4367619 w 6418712"/>
              <a:gd name="connsiteY123" fmla="*/ 6077434 h 6858000"/>
              <a:gd name="connsiteX124" fmla="*/ 4478137 w 6418712"/>
              <a:gd name="connsiteY124" fmla="*/ 5363271 h 6858000"/>
              <a:gd name="connsiteX125" fmla="*/ 4591256 w 6418712"/>
              <a:gd name="connsiteY125" fmla="*/ 4649108 h 6858000"/>
              <a:gd name="connsiteX126" fmla="*/ 4599057 w 6418712"/>
              <a:gd name="connsiteY126" fmla="*/ 4599676 h 6858000"/>
              <a:gd name="connsiteX127" fmla="*/ 4604258 w 6418712"/>
              <a:gd name="connsiteY127" fmla="*/ 4551545 h 6858000"/>
              <a:gd name="connsiteX128" fmla="*/ 4608159 w 6418712"/>
              <a:gd name="connsiteY128" fmla="*/ 4506015 h 6858000"/>
              <a:gd name="connsiteX129" fmla="*/ 4610759 w 6418712"/>
              <a:gd name="connsiteY129" fmla="*/ 4460485 h 6858000"/>
              <a:gd name="connsiteX130" fmla="*/ 4612060 w 6418712"/>
              <a:gd name="connsiteY130" fmla="*/ 4417558 h 6858000"/>
              <a:gd name="connsiteX131" fmla="*/ 4612060 w 6418712"/>
              <a:gd name="connsiteY131" fmla="*/ 4373329 h 6858000"/>
              <a:gd name="connsiteX132" fmla="*/ 4610759 w 6418712"/>
              <a:gd name="connsiteY132" fmla="*/ 4331702 h 6858000"/>
              <a:gd name="connsiteX133" fmla="*/ 4609459 w 6418712"/>
              <a:gd name="connsiteY133" fmla="*/ 4290075 h 6858000"/>
              <a:gd name="connsiteX134" fmla="*/ 4605559 w 6418712"/>
              <a:gd name="connsiteY134" fmla="*/ 4251050 h 6858000"/>
              <a:gd name="connsiteX135" fmla="*/ 4600358 w 6418712"/>
              <a:gd name="connsiteY135" fmla="*/ 4210723 h 6858000"/>
              <a:gd name="connsiteX136" fmla="*/ 4593857 w 6418712"/>
              <a:gd name="connsiteY136" fmla="*/ 4174300 h 6858000"/>
              <a:gd name="connsiteX137" fmla="*/ 4587355 w 6418712"/>
              <a:gd name="connsiteY137" fmla="*/ 4136575 h 6858000"/>
              <a:gd name="connsiteX138" fmla="*/ 4579554 w 6418712"/>
              <a:gd name="connsiteY138" fmla="*/ 4101453 h 6858000"/>
              <a:gd name="connsiteX139" fmla="*/ 4569152 w 6418712"/>
              <a:gd name="connsiteY139" fmla="*/ 4066330 h 6858000"/>
              <a:gd name="connsiteX140" fmla="*/ 4557451 w 6418712"/>
              <a:gd name="connsiteY140" fmla="*/ 4032508 h 6858000"/>
              <a:gd name="connsiteX141" fmla="*/ 4545749 w 6418712"/>
              <a:gd name="connsiteY141" fmla="*/ 3998686 h 6858000"/>
              <a:gd name="connsiteX142" fmla="*/ 4534047 w 6418712"/>
              <a:gd name="connsiteY142" fmla="*/ 3967466 h 6858000"/>
              <a:gd name="connsiteX143" fmla="*/ 4519744 w 6418712"/>
              <a:gd name="connsiteY143" fmla="*/ 3937546 h 6858000"/>
              <a:gd name="connsiteX144" fmla="*/ 4505442 w 6418712"/>
              <a:gd name="connsiteY144" fmla="*/ 3907627 h 6858000"/>
              <a:gd name="connsiteX145" fmla="*/ 4488539 w 6418712"/>
              <a:gd name="connsiteY145" fmla="*/ 3879008 h 6858000"/>
              <a:gd name="connsiteX146" fmla="*/ 4471636 w 6418712"/>
              <a:gd name="connsiteY146" fmla="*/ 3851691 h 6858000"/>
              <a:gd name="connsiteX147" fmla="*/ 4454733 w 6418712"/>
              <a:gd name="connsiteY147" fmla="*/ 3824373 h 6858000"/>
              <a:gd name="connsiteX148" fmla="*/ 4435230 w 6418712"/>
              <a:gd name="connsiteY148" fmla="*/ 3799657 h 6858000"/>
              <a:gd name="connsiteX149" fmla="*/ 4415727 w 6418712"/>
              <a:gd name="connsiteY149" fmla="*/ 3774941 h 6858000"/>
              <a:gd name="connsiteX150" fmla="*/ 4394923 w 6418712"/>
              <a:gd name="connsiteY150" fmla="*/ 3751526 h 6858000"/>
              <a:gd name="connsiteX151" fmla="*/ 4374120 w 6418712"/>
              <a:gd name="connsiteY151" fmla="*/ 3729411 h 6858000"/>
              <a:gd name="connsiteX152" fmla="*/ 4350716 w 6418712"/>
              <a:gd name="connsiteY152" fmla="*/ 3707297 h 6858000"/>
              <a:gd name="connsiteX153" fmla="*/ 4328612 w 6418712"/>
              <a:gd name="connsiteY153" fmla="*/ 3687784 h 6858000"/>
              <a:gd name="connsiteX154" fmla="*/ 4305208 w 6418712"/>
              <a:gd name="connsiteY154" fmla="*/ 3666971 h 6858000"/>
              <a:gd name="connsiteX155" fmla="*/ 4279204 w 6418712"/>
              <a:gd name="connsiteY155" fmla="*/ 3648759 h 6858000"/>
              <a:gd name="connsiteX156" fmla="*/ 4254500 w 6418712"/>
              <a:gd name="connsiteY156" fmla="*/ 3631848 h 6858000"/>
              <a:gd name="connsiteX157" fmla="*/ 4228496 w 6418712"/>
              <a:gd name="connsiteY157" fmla="*/ 3614937 h 6858000"/>
              <a:gd name="connsiteX158" fmla="*/ 4201191 w 6418712"/>
              <a:gd name="connsiteY158" fmla="*/ 3599327 h 6858000"/>
              <a:gd name="connsiteX159" fmla="*/ 4173887 w 6418712"/>
              <a:gd name="connsiteY159" fmla="*/ 3585018 h 6858000"/>
              <a:gd name="connsiteX160" fmla="*/ 4145282 w 6418712"/>
              <a:gd name="connsiteY160" fmla="*/ 3570708 h 6858000"/>
              <a:gd name="connsiteX161" fmla="*/ 4116677 w 6418712"/>
              <a:gd name="connsiteY161" fmla="*/ 3559001 h 6858000"/>
              <a:gd name="connsiteX162" fmla="*/ 4088072 w 6418712"/>
              <a:gd name="connsiteY162" fmla="*/ 3547293 h 6858000"/>
              <a:gd name="connsiteX163" fmla="*/ 4058167 w 6418712"/>
              <a:gd name="connsiteY163" fmla="*/ 3536886 h 6858000"/>
              <a:gd name="connsiteX164" fmla="*/ 4028262 w 6418712"/>
              <a:gd name="connsiteY164" fmla="*/ 3526480 h 6858000"/>
              <a:gd name="connsiteX165" fmla="*/ 3995757 w 6418712"/>
              <a:gd name="connsiteY165" fmla="*/ 3517374 h 6858000"/>
              <a:gd name="connsiteX166" fmla="*/ 3964552 w 6418712"/>
              <a:gd name="connsiteY166" fmla="*/ 3509569 h 6858000"/>
              <a:gd name="connsiteX167" fmla="*/ 3932046 w 6418712"/>
              <a:gd name="connsiteY167" fmla="*/ 3503064 h 6858000"/>
              <a:gd name="connsiteX168" fmla="*/ 3900841 w 6418712"/>
              <a:gd name="connsiteY168" fmla="*/ 3496560 h 6858000"/>
              <a:gd name="connsiteX169" fmla="*/ 3867035 w 6418712"/>
              <a:gd name="connsiteY169" fmla="*/ 3492658 h 6858000"/>
              <a:gd name="connsiteX170" fmla="*/ 3833230 w 6418712"/>
              <a:gd name="connsiteY170" fmla="*/ 3488755 h 6858000"/>
              <a:gd name="connsiteX171" fmla="*/ 3800724 w 6418712"/>
              <a:gd name="connsiteY171" fmla="*/ 3484853 h 6858000"/>
              <a:gd name="connsiteX172" fmla="*/ 3765618 w 6418712"/>
              <a:gd name="connsiteY172" fmla="*/ 3483552 h 6858000"/>
              <a:gd name="connsiteX173" fmla="*/ 3731813 w 6418712"/>
              <a:gd name="connsiteY173" fmla="*/ 3482251 h 6858000"/>
              <a:gd name="connsiteX174" fmla="*/ 3696707 w 6418712"/>
              <a:gd name="connsiteY174" fmla="*/ 3482251 h 6858000"/>
              <a:gd name="connsiteX175" fmla="*/ 3661601 w 6418712"/>
              <a:gd name="connsiteY175" fmla="*/ 3482251 h 6858000"/>
              <a:gd name="connsiteX176" fmla="*/ 3626495 w 6418712"/>
              <a:gd name="connsiteY176" fmla="*/ 3484853 h 6858000"/>
              <a:gd name="connsiteX177" fmla="*/ 3590089 w 6418712"/>
              <a:gd name="connsiteY177" fmla="*/ 3486153 h 6858000"/>
              <a:gd name="connsiteX178" fmla="*/ 3554983 w 6418712"/>
              <a:gd name="connsiteY178" fmla="*/ 3490056 h 6858000"/>
              <a:gd name="connsiteX179" fmla="*/ 3517277 w 6418712"/>
              <a:gd name="connsiteY179" fmla="*/ 3493959 h 6858000"/>
              <a:gd name="connsiteX180" fmla="*/ 3482171 w 6418712"/>
              <a:gd name="connsiteY180" fmla="*/ 3500463 h 6858000"/>
              <a:gd name="connsiteX181" fmla="*/ 3444465 w 6418712"/>
              <a:gd name="connsiteY181" fmla="*/ 3505666 h 6858000"/>
              <a:gd name="connsiteX182" fmla="*/ 3409359 w 6418712"/>
              <a:gd name="connsiteY182" fmla="*/ 3513471 h 6858000"/>
              <a:gd name="connsiteX183" fmla="*/ 3371653 w 6418712"/>
              <a:gd name="connsiteY183" fmla="*/ 3521276 h 6858000"/>
              <a:gd name="connsiteX184" fmla="*/ 3335247 w 6418712"/>
              <a:gd name="connsiteY184" fmla="*/ 3531683 h 6858000"/>
              <a:gd name="connsiteX185" fmla="*/ 3297540 w 6418712"/>
              <a:gd name="connsiteY185" fmla="*/ 3540789 h 6858000"/>
              <a:gd name="connsiteX186" fmla="*/ 3261134 w 6418712"/>
              <a:gd name="connsiteY186" fmla="*/ 3551196 h 6858000"/>
              <a:gd name="connsiteX187" fmla="*/ 3223428 w 6418712"/>
              <a:gd name="connsiteY187" fmla="*/ 3562903 h 6858000"/>
              <a:gd name="connsiteX188" fmla="*/ 3187022 w 6418712"/>
              <a:gd name="connsiteY188" fmla="*/ 3575912 h 6858000"/>
              <a:gd name="connsiteX189" fmla="*/ 3149316 w 6418712"/>
              <a:gd name="connsiteY189" fmla="*/ 3588920 h 6858000"/>
              <a:gd name="connsiteX190" fmla="*/ 3114210 w 6418712"/>
              <a:gd name="connsiteY190" fmla="*/ 3603229 h 6858000"/>
              <a:gd name="connsiteX191" fmla="*/ 3076503 w 6418712"/>
              <a:gd name="connsiteY191" fmla="*/ 3618840 h 6858000"/>
              <a:gd name="connsiteX192" fmla="*/ 3041398 w 6418712"/>
              <a:gd name="connsiteY192" fmla="*/ 3633149 h 6858000"/>
              <a:gd name="connsiteX193" fmla="*/ 3006292 w 6418712"/>
              <a:gd name="connsiteY193" fmla="*/ 3648759 h 6858000"/>
              <a:gd name="connsiteX194" fmla="*/ 2972486 w 6418712"/>
              <a:gd name="connsiteY194" fmla="*/ 3665670 h 6858000"/>
              <a:gd name="connsiteX195" fmla="*/ 2937380 w 6418712"/>
              <a:gd name="connsiteY195" fmla="*/ 3681280 h 6858000"/>
              <a:gd name="connsiteX196" fmla="*/ 2904875 w 6418712"/>
              <a:gd name="connsiteY196" fmla="*/ 3700793 h 6858000"/>
              <a:gd name="connsiteX197" fmla="*/ 2871069 w 6418712"/>
              <a:gd name="connsiteY197" fmla="*/ 3717704 h 6858000"/>
              <a:gd name="connsiteX198" fmla="*/ 2839864 w 6418712"/>
              <a:gd name="connsiteY198" fmla="*/ 3735915 h 6858000"/>
              <a:gd name="connsiteX199" fmla="*/ 2806058 w 6418712"/>
              <a:gd name="connsiteY199" fmla="*/ 3755428 h 6858000"/>
              <a:gd name="connsiteX200" fmla="*/ 2776153 w 6418712"/>
              <a:gd name="connsiteY200" fmla="*/ 3774941 h 6858000"/>
              <a:gd name="connsiteX201" fmla="*/ 2744948 w 6418712"/>
              <a:gd name="connsiteY201" fmla="*/ 3795754 h 6858000"/>
              <a:gd name="connsiteX202" fmla="*/ 2715043 w 6418712"/>
              <a:gd name="connsiteY202" fmla="*/ 3815267 h 6858000"/>
              <a:gd name="connsiteX203" fmla="*/ 2683838 w 6418712"/>
              <a:gd name="connsiteY203" fmla="*/ 3836080 h 6858000"/>
              <a:gd name="connsiteX204" fmla="*/ 2655233 w 6418712"/>
              <a:gd name="connsiteY204" fmla="*/ 3859496 h 6858000"/>
              <a:gd name="connsiteX205" fmla="*/ 2627929 w 6418712"/>
              <a:gd name="connsiteY205" fmla="*/ 3880309 h 6858000"/>
              <a:gd name="connsiteX206" fmla="*/ 2598024 w 6418712"/>
              <a:gd name="connsiteY206" fmla="*/ 3902423 h 6858000"/>
              <a:gd name="connsiteX207" fmla="*/ 2572019 w 6418712"/>
              <a:gd name="connsiteY207" fmla="*/ 3927140 h 6858000"/>
              <a:gd name="connsiteX208" fmla="*/ 2543415 w 6418712"/>
              <a:gd name="connsiteY208" fmla="*/ 3950555 h 6858000"/>
              <a:gd name="connsiteX209" fmla="*/ 2517410 w 6418712"/>
              <a:gd name="connsiteY209" fmla="*/ 3973970 h 6858000"/>
              <a:gd name="connsiteX210" fmla="*/ 2491406 w 6418712"/>
              <a:gd name="connsiteY210" fmla="*/ 3998686 h 6858000"/>
              <a:gd name="connsiteX211" fmla="*/ 2465402 w 6418712"/>
              <a:gd name="connsiteY211" fmla="*/ 4024703 h 6858000"/>
              <a:gd name="connsiteX212" fmla="*/ 2440697 w 6418712"/>
              <a:gd name="connsiteY212" fmla="*/ 4050720 h 6858000"/>
              <a:gd name="connsiteX213" fmla="*/ 2415993 w 6418712"/>
              <a:gd name="connsiteY213" fmla="*/ 4075436 h 6858000"/>
              <a:gd name="connsiteX214" fmla="*/ 2391289 w 6418712"/>
              <a:gd name="connsiteY214" fmla="*/ 4104054 h 6858000"/>
              <a:gd name="connsiteX215" fmla="*/ 2367885 w 6418712"/>
              <a:gd name="connsiteY215" fmla="*/ 4130071 h 6858000"/>
              <a:gd name="connsiteX216" fmla="*/ 2345782 w 6418712"/>
              <a:gd name="connsiteY216" fmla="*/ 4157389 h 6858000"/>
              <a:gd name="connsiteX217" fmla="*/ 2322378 w 6418712"/>
              <a:gd name="connsiteY217" fmla="*/ 4187308 h 6858000"/>
              <a:gd name="connsiteX218" fmla="*/ 2300274 w 6418712"/>
              <a:gd name="connsiteY218" fmla="*/ 4214626 h 6858000"/>
              <a:gd name="connsiteX219" fmla="*/ 2279471 w 6418712"/>
              <a:gd name="connsiteY219" fmla="*/ 4245846 h 6858000"/>
              <a:gd name="connsiteX220" fmla="*/ 2257367 w 6418712"/>
              <a:gd name="connsiteY220" fmla="*/ 4274465 h 6858000"/>
              <a:gd name="connsiteX221" fmla="*/ 2236563 w 6418712"/>
              <a:gd name="connsiteY221" fmla="*/ 4304384 h 6858000"/>
              <a:gd name="connsiteX222" fmla="*/ 2217060 w 6418712"/>
              <a:gd name="connsiteY222" fmla="*/ 4335604 h 6858000"/>
              <a:gd name="connsiteX223" fmla="*/ 2196257 w 6418712"/>
              <a:gd name="connsiteY223" fmla="*/ 4366825 h 6858000"/>
              <a:gd name="connsiteX224" fmla="*/ 2176753 w 6418712"/>
              <a:gd name="connsiteY224" fmla="*/ 4399346 h 6858000"/>
              <a:gd name="connsiteX225" fmla="*/ 2158550 w 6418712"/>
              <a:gd name="connsiteY225" fmla="*/ 4430566 h 6858000"/>
              <a:gd name="connsiteX226" fmla="*/ 2140347 w 6418712"/>
              <a:gd name="connsiteY226" fmla="*/ 4463087 h 6858000"/>
              <a:gd name="connsiteX227" fmla="*/ 2120844 w 6418712"/>
              <a:gd name="connsiteY227" fmla="*/ 4496909 h 6858000"/>
              <a:gd name="connsiteX228" fmla="*/ 2103941 w 6418712"/>
              <a:gd name="connsiteY228" fmla="*/ 4529430 h 6858000"/>
              <a:gd name="connsiteX229" fmla="*/ 2087039 w 6418712"/>
              <a:gd name="connsiteY229" fmla="*/ 4564553 h 6858000"/>
              <a:gd name="connsiteX230" fmla="*/ 2071436 w 6418712"/>
              <a:gd name="connsiteY230" fmla="*/ 4598375 h 6858000"/>
              <a:gd name="connsiteX231" fmla="*/ 2054533 w 6418712"/>
              <a:gd name="connsiteY231" fmla="*/ 4632197 h 6858000"/>
              <a:gd name="connsiteX232" fmla="*/ 2023328 w 6418712"/>
              <a:gd name="connsiteY232" fmla="*/ 4703743 h 6858000"/>
              <a:gd name="connsiteX233" fmla="*/ 2009026 w 6418712"/>
              <a:gd name="connsiteY233" fmla="*/ 4740167 h 6858000"/>
              <a:gd name="connsiteX234" fmla="*/ 1994723 w 6418712"/>
              <a:gd name="connsiteY234" fmla="*/ 4776591 h 6858000"/>
              <a:gd name="connsiteX235" fmla="*/ 1979121 w 6418712"/>
              <a:gd name="connsiteY235" fmla="*/ 4814315 h 6858000"/>
              <a:gd name="connsiteX236" fmla="*/ 1966118 w 6418712"/>
              <a:gd name="connsiteY236" fmla="*/ 4852039 h 6858000"/>
              <a:gd name="connsiteX237" fmla="*/ 1953116 w 6418712"/>
              <a:gd name="connsiteY237" fmla="*/ 4891065 h 6858000"/>
              <a:gd name="connsiteX238" fmla="*/ 1940114 w 6418712"/>
              <a:gd name="connsiteY238" fmla="*/ 4928789 h 6858000"/>
              <a:gd name="connsiteX239" fmla="*/ 1928412 w 6418712"/>
              <a:gd name="connsiteY239" fmla="*/ 4967815 h 6858000"/>
              <a:gd name="connsiteX240" fmla="*/ 1915410 w 6418712"/>
              <a:gd name="connsiteY240" fmla="*/ 5006840 h 6858000"/>
              <a:gd name="connsiteX241" fmla="*/ 1903708 w 6418712"/>
              <a:gd name="connsiteY241" fmla="*/ 5047166 h 6858000"/>
              <a:gd name="connsiteX242" fmla="*/ 1893306 w 6418712"/>
              <a:gd name="connsiteY242" fmla="*/ 5087492 h 6858000"/>
              <a:gd name="connsiteX243" fmla="*/ 1872503 w 6418712"/>
              <a:gd name="connsiteY243" fmla="*/ 5169445 h 6858000"/>
              <a:gd name="connsiteX244" fmla="*/ 1851699 w 6418712"/>
              <a:gd name="connsiteY244" fmla="*/ 5252699 h 6858000"/>
              <a:gd name="connsiteX245" fmla="*/ 1843898 w 6418712"/>
              <a:gd name="connsiteY245" fmla="*/ 5295627 h 6858000"/>
              <a:gd name="connsiteX246" fmla="*/ 1834797 w 6418712"/>
              <a:gd name="connsiteY246" fmla="*/ 5338555 h 6858000"/>
              <a:gd name="connsiteX247" fmla="*/ 1826995 w 6418712"/>
              <a:gd name="connsiteY247" fmla="*/ 5382784 h 6858000"/>
              <a:gd name="connsiteX248" fmla="*/ 1819194 w 6418712"/>
              <a:gd name="connsiteY248" fmla="*/ 5427012 h 6858000"/>
              <a:gd name="connsiteX249" fmla="*/ 1811393 w 6418712"/>
              <a:gd name="connsiteY249" fmla="*/ 5469940 h 6858000"/>
              <a:gd name="connsiteX250" fmla="*/ 1803591 w 6418712"/>
              <a:gd name="connsiteY250" fmla="*/ 5515470 h 6858000"/>
              <a:gd name="connsiteX251" fmla="*/ 1786688 w 6418712"/>
              <a:gd name="connsiteY251" fmla="*/ 5616936 h 6858000"/>
              <a:gd name="connsiteX252" fmla="*/ 1622861 w 6418712"/>
              <a:gd name="connsiteY252" fmla="*/ 6647204 h 6858000"/>
              <a:gd name="connsiteX253" fmla="*/ 1589874 w 6418712"/>
              <a:gd name="connsiteY253" fmla="*/ 6858000 h 6858000"/>
              <a:gd name="connsiteX254" fmla="*/ 0 w 6418712"/>
              <a:gd name="connsiteY254" fmla="*/ 6858000 h 6858000"/>
              <a:gd name="connsiteX255" fmla="*/ 46999 w 6418712"/>
              <a:gd name="connsiteY255" fmla="*/ 6561348 h 6858000"/>
              <a:gd name="connsiteX256" fmla="*/ 134113 w 6418712"/>
              <a:gd name="connsiteY256" fmla="*/ 6003286 h 6858000"/>
              <a:gd name="connsiteX257" fmla="*/ 221228 w 6418712"/>
              <a:gd name="connsiteY257" fmla="*/ 5445224 h 6858000"/>
              <a:gd name="connsiteX258" fmla="*/ 308342 w 6418712"/>
              <a:gd name="connsiteY258" fmla="*/ 4887162 h 6858000"/>
              <a:gd name="connsiteX259" fmla="*/ 396757 w 6418712"/>
              <a:gd name="connsiteY259" fmla="*/ 4329100 h 6858000"/>
              <a:gd name="connsiteX260" fmla="*/ 483871 w 6418712"/>
              <a:gd name="connsiteY260" fmla="*/ 3771038 h 6858000"/>
              <a:gd name="connsiteX261" fmla="*/ 570986 w 6418712"/>
              <a:gd name="connsiteY261" fmla="*/ 3212976 h 6858000"/>
              <a:gd name="connsiteX262" fmla="*/ 658100 w 6418712"/>
              <a:gd name="connsiteY262" fmla="*/ 2653613 h 6858000"/>
              <a:gd name="connsiteX263" fmla="*/ 746515 w 6418712"/>
              <a:gd name="connsiteY263" fmla="*/ 2095551 h 6858000"/>
              <a:gd name="connsiteX264" fmla="*/ 833630 w 6418712"/>
              <a:gd name="connsiteY264" fmla="*/ 1537490 h 6858000"/>
              <a:gd name="connsiteX265" fmla="*/ 920744 w 6418712"/>
              <a:gd name="connsiteY265" fmla="*/ 979427 h 6858000"/>
              <a:gd name="connsiteX266" fmla="*/ 1007859 w 6418712"/>
              <a:gd name="connsiteY266" fmla="*/ 42136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</a:cxnLst>
            <a:rect l="l" t="t" r="r" b="b"/>
            <a:pathLst>
              <a:path w="6418712" h="6858000">
                <a:moveTo>
                  <a:pt x="1074616" y="0"/>
                </a:moveTo>
                <a:lnTo>
                  <a:pt x="2665972" y="0"/>
                </a:lnTo>
                <a:lnTo>
                  <a:pt x="2596723" y="442179"/>
                </a:lnTo>
                <a:lnTo>
                  <a:pt x="2508309" y="1008046"/>
                </a:lnTo>
                <a:lnTo>
                  <a:pt x="2419894" y="1572612"/>
                </a:lnTo>
                <a:lnTo>
                  <a:pt x="2330179" y="2137179"/>
                </a:lnTo>
                <a:lnTo>
                  <a:pt x="2241764" y="2701745"/>
                </a:lnTo>
                <a:lnTo>
                  <a:pt x="2154650" y="3266311"/>
                </a:lnTo>
                <a:lnTo>
                  <a:pt x="2673436" y="2701745"/>
                </a:lnTo>
                <a:lnTo>
                  <a:pt x="3193523" y="2137179"/>
                </a:lnTo>
                <a:lnTo>
                  <a:pt x="3712309" y="1572612"/>
                </a:lnTo>
                <a:lnTo>
                  <a:pt x="4233697" y="1008046"/>
                </a:lnTo>
                <a:lnTo>
                  <a:pt x="4752483" y="442179"/>
                </a:lnTo>
                <a:lnTo>
                  <a:pt x="5159825" y="0"/>
                </a:lnTo>
                <a:lnTo>
                  <a:pt x="6418712" y="0"/>
                </a:lnTo>
                <a:lnTo>
                  <a:pt x="5682138" y="788203"/>
                </a:lnTo>
                <a:lnTo>
                  <a:pt x="4727779" y="1808065"/>
                </a:lnTo>
                <a:lnTo>
                  <a:pt x="3773420" y="2829227"/>
                </a:lnTo>
                <a:lnTo>
                  <a:pt x="3817627" y="2825325"/>
                </a:lnTo>
                <a:lnTo>
                  <a:pt x="3859234" y="2821422"/>
                </a:lnTo>
                <a:lnTo>
                  <a:pt x="3903441" y="2816219"/>
                </a:lnTo>
                <a:lnTo>
                  <a:pt x="3947649" y="2813617"/>
                </a:lnTo>
                <a:lnTo>
                  <a:pt x="3991856" y="2811016"/>
                </a:lnTo>
                <a:lnTo>
                  <a:pt x="4037364" y="2809715"/>
                </a:lnTo>
                <a:lnTo>
                  <a:pt x="4084172" y="2808414"/>
                </a:lnTo>
                <a:lnTo>
                  <a:pt x="4128379" y="2807113"/>
                </a:lnTo>
                <a:lnTo>
                  <a:pt x="4190789" y="2808414"/>
                </a:lnTo>
                <a:lnTo>
                  <a:pt x="4253200" y="2809715"/>
                </a:lnTo>
                <a:lnTo>
                  <a:pt x="4314310" y="2813617"/>
                </a:lnTo>
                <a:lnTo>
                  <a:pt x="4374120" y="2818821"/>
                </a:lnTo>
                <a:lnTo>
                  <a:pt x="4433930" y="2825325"/>
                </a:lnTo>
                <a:lnTo>
                  <a:pt x="4491139" y="2831829"/>
                </a:lnTo>
                <a:lnTo>
                  <a:pt x="4549649" y="2840935"/>
                </a:lnTo>
                <a:lnTo>
                  <a:pt x="4606859" y="2850041"/>
                </a:lnTo>
                <a:lnTo>
                  <a:pt x="4662768" y="2860447"/>
                </a:lnTo>
                <a:lnTo>
                  <a:pt x="4718677" y="2872155"/>
                </a:lnTo>
                <a:lnTo>
                  <a:pt x="4771986" y="2886465"/>
                </a:lnTo>
                <a:lnTo>
                  <a:pt x="4826595" y="2900774"/>
                </a:lnTo>
                <a:lnTo>
                  <a:pt x="4878604" y="2916384"/>
                </a:lnTo>
                <a:lnTo>
                  <a:pt x="4931913" y="2933295"/>
                </a:lnTo>
                <a:lnTo>
                  <a:pt x="4982621" y="2951507"/>
                </a:lnTo>
                <a:lnTo>
                  <a:pt x="5032030" y="2969718"/>
                </a:lnTo>
                <a:lnTo>
                  <a:pt x="5081438" y="2990532"/>
                </a:lnTo>
                <a:lnTo>
                  <a:pt x="5130846" y="3011345"/>
                </a:lnTo>
                <a:lnTo>
                  <a:pt x="5177654" y="3033460"/>
                </a:lnTo>
                <a:lnTo>
                  <a:pt x="5224462" y="3058176"/>
                </a:lnTo>
                <a:lnTo>
                  <a:pt x="5269969" y="3081591"/>
                </a:lnTo>
                <a:lnTo>
                  <a:pt x="5314177" y="3107608"/>
                </a:lnTo>
                <a:lnTo>
                  <a:pt x="5358384" y="3134926"/>
                </a:lnTo>
                <a:lnTo>
                  <a:pt x="5401291" y="3160942"/>
                </a:lnTo>
                <a:lnTo>
                  <a:pt x="5441598" y="3189561"/>
                </a:lnTo>
                <a:lnTo>
                  <a:pt x="5483205" y="3219480"/>
                </a:lnTo>
                <a:lnTo>
                  <a:pt x="5522211" y="3249400"/>
                </a:lnTo>
                <a:lnTo>
                  <a:pt x="5561218" y="3280620"/>
                </a:lnTo>
                <a:lnTo>
                  <a:pt x="5597624" y="3313141"/>
                </a:lnTo>
                <a:lnTo>
                  <a:pt x="5634030" y="3346963"/>
                </a:lnTo>
                <a:lnTo>
                  <a:pt x="5669136" y="3380785"/>
                </a:lnTo>
                <a:lnTo>
                  <a:pt x="5704242" y="3415908"/>
                </a:lnTo>
                <a:lnTo>
                  <a:pt x="5736747" y="3452332"/>
                </a:lnTo>
                <a:lnTo>
                  <a:pt x="5769253" y="3488755"/>
                </a:lnTo>
                <a:lnTo>
                  <a:pt x="5799158" y="3525179"/>
                </a:lnTo>
                <a:lnTo>
                  <a:pt x="5829062" y="3564204"/>
                </a:lnTo>
                <a:lnTo>
                  <a:pt x="5857667" y="3603229"/>
                </a:lnTo>
                <a:lnTo>
                  <a:pt x="5883672" y="3643556"/>
                </a:lnTo>
                <a:lnTo>
                  <a:pt x="5910976" y="3683882"/>
                </a:lnTo>
                <a:lnTo>
                  <a:pt x="5935680" y="3725509"/>
                </a:lnTo>
                <a:lnTo>
                  <a:pt x="5960384" y="3768437"/>
                </a:lnTo>
                <a:lnTo>
                  <a:pt x="5982488" y="3811364"/>
                </a:lnTo>
                <a:lnTo>
                  <a:pt x="6003292" y="3855593"/>
                </a:lnTo>
                <a:lnTo>
                  <a:pt x="6022794" y="3899822"/>
                </a:lnTo>
                <a:lnTo>
                  <a:pt x="6042298" y="3945351"/>
                </a:lnTo>
                <a:lnTo>
                  <a:pt x="6059200" y="3989580"/>
                </a:lnTo>
                <a:lnTo>
                  <a:pt x="6074803" y="4037711"/>
                </a:lnTo>
                <a:lnTo>
                  <a:pt x="6089106" y="4084542"/>
                </a:lnTo>
                <a:lnTo>
                  <a:pt x="6103408" y="4131372"/>
                </a:lnTo>
                <a:lnTo>
                  <a:pt x="6115110" y="4180804"/>
                </a:lnTo>
                <a:lnTo>
                  <a:pt x="6126812" y="4228935"/>
                </a:lnTo>
                <a:lnTo>
                  <a:pt x="6135914" y="4279668"/>
                </a:lnTo>
                <a:lnTo>
                  <a:pt x="6143714" y="4329100"/>
                </a:lnTo>
                <a:lnTo>
                  <a:pt x="6150216" y="4379833"/>
                </a:lnTo>
                <a:lnTo>
                  <a:pt x="6155416" y="4431867"/>
                </a:lnTo>
                <a:lnTo>
                  <a:pt x="6158017" y="4483901"/>
                </a:lnTo>
                <a:lnTo>
                  <a:pt x="6160618" y="4534634"/>
                </a:lnTo>
                <a:lnTo>
                  <a:pt x="6161918" y="4587968"/>
                </a:lnTo>
                <a:lnTo>
                  <a:pt x="6161918" y="4642604"/>
                </a:lnTo>
                <a:lnTo>
                  <a:pt x="6159318" y="4694637"/>
                </a:lnTo>
                <a:lnTo>
                  <a:pt x="6155416" y="4749273"/>
                </a:lnTo>
                <a:lnTo>
                  <a:pt x="6151516" y="4805209"/>
                </a:lnTo>
                <a:lnTo>
                  <a:pt x="6145015" y="4858544"/>
                </a:lnTo>
                <a:lnTo>
                  <a:pt x="6137214" y="4914480"/>
                </a:lnTo>
                <a:lnTo>
                  <a:pt x="6077404" y="5298229"/>
                </a:lnTo>
                <a:lnTo>
                  <a:pt x="5986388" y="5879706"/>
                </a:lnTo>
                <a:lnTo>
                  <a:pt x="5895374" y="6462484"/>
                </a:lnTo>
                <a:lnTo>
                  <a:pt x="5890172" y="6500209"/>
                </a:lnTo>
                <a:lnTo>
                  <a:pt x="5883672" y="6539234"/>
                </a:lnTo>
                <a:lnTo>
                  <a:pt x="5877170" y="6612081"/>
                </a:lnTo>
                <a:lnTo>
                  <a:pt x="5874570" y="6648505"/>
                </a:lnTo>
                <a:lnTo>
                  <a:pt x="5873270" y="6682327"/>
                </a:lnTo>
                <a:lnTo>
                  <a:pt x="5871970" y="6717450"/>
                </a:lnTo>
                <a:lnTo>
                  <a:pt x="5870669" y="6751271"/>
                </a:lnTo>
                <a:lnTo>
                  <a:pt x="5870669" y="6785093"/>
                </a:lnTo>
                <a:lnTo>
                  <a:pt x="5870669" y="6817614"/>
                </a:lnTo>
                <a:lnTo>
                  <a:pt x="5871493" y="6858000"/>
                </a:lnTo>
                <a:lnTo>
                  <a:pt x="4402543" y="6858000"/>
                </a:lnTo>
                <a:lnTo>
                  <a:pt x="4400124" y="6850136"/>
                </a:lnTo>
                <a:lnTo>
                  <a:pt x="4389723" y="6815013"/>
                </a:lnTo>
                <a:lnTo>
                  <a:pt x="4380621" y="6779890"/>
                </a:lnTo>
                <a:lnTo>
                  <a:pt x="4372820" y="6742166"/>
                </a:lnTo>
                <a:lnTo>
                  <a:pt x="4366319" y="6707043"/>
                </a:lnTo>
                <a:lnTo>
                  <a:pt x="4359818" y="6668017"/>
                </a:lnTo>
                <a:lnTo>
                  <a:pt x="4353316" y="6630293"/>
                </a:lnTo>
                <a:lnTo>
                  <a:pt x="4348116" y="6591268"/>
                </a:lnTo>
                <a:lnTo>
                  <a:pt x="4344215" y="6552242"/>
                </a:lnTo>
                <a:lnTo>
                  <a:pt x="4341615" y="6511916"/>
                </a:lnTo>
                <a:lnTo>
                  <a:pt x="4340314" y="6471590"/>
                </a:lnTo>
                <a:lnTo>
                  <a:pt x="4339014" y="6429963"/>
                </a:lnTo>
                <a:lnTo>
                  <a:pt x="4339014" y="6388336"/>
                </a:lnTo>
                <a:lnTo>
                  <a:pt x="4340314" y="6345408"/>
                </a:lnTo>
                <a:lnTo>
                  <a:pt x="4342915" y="6302480"/>
                </a:lnTo>
                <a:lnTo>
                  <a:pt x="4345515" y="6258252"/>
                </a:lnTo>
                <a:lnTo>
                  <a:pt x="4349416" y="6212722"/>
                </a:lnTo>
                <a:lnTo>
                  <a:pt x="4354617" y="6168493"/>
                </a:lnTo>
                <a:lnTo>
                  <a:pt x="4361118" y="6122964"/>
                </a:lnTo>
                <a:lnTo>
                  <a:pt x="4367619" y="6077434"/>
                </a:lnTo>
                <a:lnTo>
                  <a:pt x="4478137" y="5363271"/>
                </a:lnTo>
                <a:lnTo>
                  <a:pt x="4591256" y="4649108"/>
                </a:lnTo>
                <a:lnTo>
                  <a:pt x="4599057" y="4599676"/>
                </a:lnTo>
                <a:lnTo>
                  <a:pt x="4604258" y="4551545"/>
                </a:lnTo>
                <a:lnTo>
                  <a:pt x="4608159" y="4506015"/>
                </a:lnTo>
                <a:lnTo>
                  <a:pt x="4610759" y="4460485"/>
                </a:lnTo>
                <a:lnTo>
                  <a:pt x="4612060" y="4417558"/>
                </a:lnTo>
                <a:lnTo>
                  <a:pt x="4612060" y="4373329"/>
                </a:lnTo>
                <a:lnTo>
                  <a:pt x="4610759" y="4331702"/>
                </a:lnTo>
                <a:lnTo>
                  <a:pt x="4609459" y="4290075"/>
                </a:lnTo>
                <a:lnTo>
                  <a:pt x="4605559" y="4251050"/>
                </a:lnTo>
                <a:lnTo>
                  <a:pt x="4600358" y="4210723"/>
                </a:lnTo>
                <a:lnTo>
                  <a:pt x="4593857" y="4174300"/>
                </a:lnTo>
                <a:lnTo>
                  <a:pt x="4587355" y="4136575"/>
                </a:lnTo>
                <a:lnTo>
                  <a:pt x="4579554" y="4101453"/>
                </a:lnTo>
                <a:lnTo>
                  <a:pt x="4569152" y="4066330"/>
                </a:lnTo>
                <a:lnTo>
                  <a:pt x="4557451" y="4032508"/>
                </a:lnTo>
                <a:lnTo>
                  <a:pt x="4545749" y="3998686"/>
                </a:lnTo>
                <a:lnTo>
                  <a:pt x="4534047" y="3967466"/>
                </a:lnTo>
                <a:lnTo>
                  <a:pt x="4519744" y="3937546"/>
                </a:lnTo>
                <a:lnTo>
                  <a:pt x="4505442" y="3907627"/>
                </a:lnTo>
                <a:lnTo>
                  <a:pt x="4488539" y="3879008"/>
                </a:lnTo>
                <a:lnTo>
                  <a:pt x="4471636" y="3851691"/>
                </a:lnTo>
                <a:lnTo>
                  <a:pt x="4454733" y="3824373"/>
                </a:lnTo>
                <a:lnTo>
                  <a:pt x="4435230" y="3799657"/>
                </a:lnTo>
                <a:lnTo>
                  <a:pt x="4415727" y="3774941"/>
                </a:lnTo>
                <a:lnTo>
                  <a:pt x="4394923" y="3751526"/>
                </a:lnTo>
                <a:lnTo>
                  <a:pt x="4374120" y="3729411"/>
                </a:lnTo>
                <a:lnTo>
                  <a:pt x="4350716" y="3707297"/>
                </a:lnTo>
                <a:lnTo>
                  <a:pt x="4328612" y="3687784"/>
                </a:lnTo>
                <a:lnTo>
                  <a:pt x="4305208" y="3666971"/>
                </a:lnTo>
                <a:lnTo>
                  <a:pt x="4279204" y="3648759"/>
                </a:lnTo>
                <a:lnTo>
                  <a:pt x="4254500" y="3631848"/>
                </a:lnTo>
                <a:lnTo>
                  <a:pt x="4228496" y="3614937"/>
                </a:lnTo>
                <a:lnTo>
                  <a:pt x="4201191" y="3599327"/>
                </a:lnTo>
                <a:lnTo>
                  <a:pt x="4173887" y="3585018"/>
                </a:lnTo>
                <a:lnTo>
                  <a:pt x="4145282" y="3570708"/>
                </a:lnTo>
                <a:lnTo>
                  <a:pt x="4116677" y="3559001"/>
                </a:lnTo>
                <a:lnTo>
                  <a:pt x="4088072" y="3547293"/>
                </a:lnTo>
                <a:lnTo>
                  <a:pt x="4058167" y="3536886"/>
                </a:lnTo>
                <a:lnTo>
                  <a:pt x="4028262" y="3526480"/>
                </a:lnTo>
                <a:lnTo>
                  <a:pt x="3995757" y="3517374"/>
                </a:lnTo>
                <a:lnTo>
                  <a:pt x="3964552" y="3509569"/>
                </a:lnTo>
                <a:lnTo>
                  <a:pt x="3932046" y="3503064"/>
                </a:lnTo>
                <a:lnTo>
                  <a:pt x="3900841" y="3496560"/>
                </a:lnTo>
                <a:lnTo>
                  <a:pt x="3867035" y="3492658"/>
                </a:lnTo>
                <a:lnTo>
                  <a:pt x="3833230" y="3488755"/>
                </a:lnTo>
                <a:lnTo>
                  <a:pt x="3800724" y="3484853"/>
                </a:lnTo>
                <a:lnTo>
                  <a:pt x="3765618" y="3483552"/>
                </a:lnTo>
                <a:lnTo>
                  <a:pt x="3731813" y="3482251"/>
                </a:lnTo>
                <a:lnTo>
                  <a:pt x="3696707" y="3482251"/>
                </a:lnTo>
                <a:lnTo>
                  <a:pt x="3661601" y="3482251"/>
                </a:lnTo>
                <a:lnTo>
                  <a:pt x="3626495" y="3484853"/>
                </a:lnTo>
                <a:lnTo>
                  <a:pt x="3590089" y="3486153"/>
                </a:lnTo>
                <a:lnTo>
                  <a:pt x="3554983" y="3490056"/>
                </a:lnTo>
                <a:lnTo>
                  <a:pt x="3517277" y="3493959"/>
                </a:lnTo>
                <a:lnTo>
                  <a:pt x="3482171" y="3500463"/>
                </a:lnTo>
                <a:lnTo>
                  <a:pt x="3444465" y="3505666"/>
                </a:lnTo>
                <a:lnTo>
                  <a:pt x="3409359" y="3513471"/>
                </a:lnTo>
                <a:lnTo>
                  <a:pt x="3371653" y="3521276"/>
                </a:lnTo>
                <a:lnTo>
                  <a:pt x="3335247" y="3531683"/>
                </a:lnTo>
                <a:lnTo>
                  <a:pt x="3297540" y="3540789"/>
                </a:lnTo>
                <a:lnTo>
                  <a:pt x="3261134" y="3551196"/>
                </a:lnTo>
                <a:lnTo>
                  <a:pt x="3223428" y="3562903"/>
                </a:lnTo>
                <a:lnTo>
                  <a:pt x="3187022" y="3575912"/>
                </a:lnTo>
                <a:lnTo>
                  <a:pt x="3149316" y="3588920"/>
                </a:lnTo>
                <a:lnTo>
                  <a:pt x="3114210" y="3603229"/>
                </a:lnTo>
                <a:lnTo>
                  <a:pt x="3076503" y="3618840"/>
                </a:lnTo>
                <a:lnTo>
                  <a:pt x="3041398" y="3633149"/>
                </a:lnTo>
                <a:lnTo>
                  <a:pt x="3006292" y="3648759"/>
                </a:lnTo>
                <a:lnTo>
                  <a:pt x="2972486" y="3665670"/>
                </a:lnTo>
                <a:lnTo>
                  <a:pt x="2937380" y="3681280"/>
                </a:lnTo>
                <a:lnTo>
                  <a:pt x="2904875" y="3700793"/>
                </a:lnTo>
                <a:lnTo>
                  <a:pt x="2871069" y="3717704"/>
                </a:lnTo>
                <a:lnTo>
                  <a:pt x="2839864" y="3735915"/>
                </a:lnTo>
                <a:lnTo>
                  <a:pt x="2806058" y="3755428"/>
                </a:lnTo>
                <a:lnTo>
                  <a:pt x="2776153" y="3774941"/>
                </a:lnTo>
                <a:lnTo>
                  <a:pt x="2744948" y="3795754"/>
                </a:lnTo>
                <a:lnTo>
                  <a:pt x="2715043" y="3815267"/>
                </a:lnTo>
                <a:lnTo>
                  <a:pt x="2683838" y="3836080"/>
                </a:lnTo>
                <a:lnTo>
                  <a:pt x="2655233" y="3859496"/>
                </a:lnTo>
                <a:lnTo>
                  <a:pt x="2627929" y="3880309"/>
                </a:lnTo>
                <a:lnTo>
                  <a:pt x="2598024" y="3902423"/>
                </a:lnTo>
                <a:lnTo>
                  <a:pt x="2572019" y="3927140"/>
                </a:lnTo>
                <a:lnTo>
                  <a:pt x="2543415" y="3950555"/>
                </a:lnTo>
                <a:lnTo>
                  <a:pt x="2517410" y="3973970"/>
                </a:lnTo>
                <a:lnTo>
                  <a:pt x="2491406" y="3998686"/>
                </a:lnTo>
                <a:lnTo>
                  <a:pt x="2465402" y="4024703"/>
                </a:lnTo>
                <a:lnTo>
                  <a:pt x="2440697" y="4050720"/>
                </a:lnTo>
                <a:lnTo>
                  <a:pt x="2415993" y="4075436"/>
                </a:lnTo>
                <a:lnTo>
                  <a:pt x="2391289" y="4104054"/>
                </a:lnTo>
                <a:lnTo>
                  <a:pt x="2367885" y="4130071"/>
                </a:lnTo>
                <a:lnTo>
                  <a:pt x="2345782" y="4157389"/>
                </a:lnTo>
                <a:lnTo>
                  <a:pt x="2322378" y="4187308"/>
                </a:lnTo>
                <a:lnTo>
                  <a:pt x="2300274" y="4214626"/>
                </a:lnTo>
                <a:lnTo>
                  <a:pt x="2279471" y="4245846"/>
                </a:lnTo>
                <a:lnTo>
                  <a:pt x="2257367" y="4274465"/>
                </a:lnTo>
                <a:lnTo>
                  <a:pt x="2236563" y="4304384"/>
                </a:lnTo>
                <a:lnTo>
                  <a:pt x="2217060" y="4335604"/>
                </a:lnTo>
                <a:lnTo>
                  <a:pt x="2196257" y="4366825"/>
                </a:lnTo>
                <a:lnTo>
                  <a:pt x="2176753" y="4399346"/>
                </a:lnTo>
                <a:lnTo>
                  <a:pt x="2158550" y="4430566"/>
                </a:lnTo>
                <a:lnTo>
                  <a:pt x="2140347" y="4463087"/>
                </a:lnTo>
                <a:lnTo>
                  <a:pt x="2120844" y="4496909"/>
                </a:lnTo>
                <a:lnTo>
                  <a:pt x="2103941" y="4529430"/>
                </a:lnTo>
                <a:lnTo>
                  <a:pt x="2087039" y="4564553"/>
                </a:lnTo>
                <a:lnTo>
                  <a:pt x="2071436" y="4598375"/>
                </a:lnTo>
                <a:lnTo>
                  <a:pt x="2054533" y="4632197"/>
                </a:lnTo>
                <a:lnTo>
                  <a:pt x="2023328" y="4703743"/>
                </a:lnTo>
                <a:lnTo>
                  <a:pt x="2009026" y="4740167"/>
                </a:lnTo>
                <a:lnTo>
                  <a:pt x="1994723" y="4776591"/>
                </a:lnTo>
                <a:lnTo>
                  <a:pt x="1979121" y="4814315"/>
                </a:lnTo>
                <a:lnTo>
                  <a:pt x="1966118" y="4852039"/>
                </a:lnTo>
                <a:lnTo>
                  <a:pt x="1953116" y="4891065"/>
                </a:lnTo>
                <a:lnTo>
                  <a:pt x="1940114" y="4928789"/>
                </a:lnTo>
                <a:lnTo>
                  <a:pt x="1928412" y="4967815"/>
                </a:lnTo>
                <a:lnTo>
                  <a:pt x="1915410" y="5006840"/>
                </a:lnTo>
                <a:lnTo>
                  <a:pt x="1903708" y="5047166"/>
                </a:lnTo>
                <a:lnTo>
                  <a:pt x="1893306" y="5087492"/>
                </a:lnTo>
                <a:lnTo>
                  <a:pt x="1872503" y="5169445"/>
                </a:lnTo>
                <a:lnTo>
                  <a:pt x="1851699" y="5252699"/>
                </a:lnTo>
                <a:lnTo>
                  <a:pt x="1843898" y="5295627"/>
                </a:lnTo>
                <a:lnTo>
                  <a:pt x="1834797" y="5338555"/>
                </a:lnTo>
                <a:lnTo>
                  <a:pt x="1826995" y="5382784"/>
                </a:lnTo>
                <a:lnTo>
                  <a:pt x="1819194" y="5427012"/>
                </a:lnTo>
                <a:lnTo>
                  <a:pt x="1811393" y="5469940"/>
                </a:lnTo>
                <a:lnTo>
                  <a:pt x="1803591" y="5515470"/>
                </a:lnTo>
                <a:lnTo>
                  <a:pt x="1786688" y="5616936"/>
                </a:lnTo>
                <a:lnTo>
                  <a:pt x="1622861" y="6647204"/>
                </a:lnTo>
                <a:lnTo>
                  <a:pt x="1589874" y="6858000"/>
                </a:lnTo>
                <a:lnTo>
                  <a:pt x="0" y="6858000"/>
                </a:lnTo>
                <a:lnTo>
                  <a:pt x="46999" y="6561348"/>
                </a:lnTo>
                <a:lnTo>
                  <a:pt x="134113" y="6003286"/>
                </a:lnTo>
                <a:lnTo>
                  <a:pt x="221228" y="5445224"/>
                </a:lnTo>
                <a:lnTo>
                  <a:pt x="308342" y="4887162"/>
                </a:lnTo>
                <a:lnTo>
                  <a:pt x="396757" y="4329100"/>
                </a:lnTo>
                <a:lnTo>
                  <a:pt x="483871" y="3771038"/>
                </a:lnTo>
                <a:lnTo>
                  <a:pt x="570986" y="3212976"/>
                </a:lnTo>
                <a:lnTo>
                  <a:pt x="658100" y="2653613"/>
                </a:lnTo>
                <a:lnTo>
                  <a:pt x="746515" y="2095551"/>
                </a:lnTo>
                <a:lnTo>
                  <a:pt x="833630" y="1537490"/>
                </a:lnTo>
                <a:lnTo>
                  <a:pt x="920744" y="979427"/>
                </a:lnTo>
                <a:lnTo>
                  <a:pt x="1007859" y="421365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441E649-487B-B1F0-1AB9-B86128B523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D71D2AE1-CF42-44FA-B22E-F9E17FD2016E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C24705-2BBB-C712-0136-ECBE78A4DE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8F2358E-91F6-4B83-AFF6-0AD07E6504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30C3B7E4-17CF-A690-87C8-C41D6B116C03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" name="Picture Placeholder 10">
            <a:extLst>
              <a:ext uri="{FF2B5EF4-FFF2-40B4-BE49-F238E27FC236}">
                <a16:creationId xmlns:a16="http://schemas.microsoft.com/office/drawing/2014/main" id="{109AB2DB-513A-F052-3686-E35B8011E570}"/>
              </a:ext>
            </a:extLst>
          </p:cNvPr>
          <p:cNvSpPr>
            <a:spLocks noGrp="1" noChangeAspect="1"/>
          </p:cNvSpPr>
          <p:nvPr>
            <p:ph type="pic" sz="quarter" idx="13"/>
          </p:nvPr>
        </p:nvSpPr>
        <p:spPr>
          <a:xfrm>
            <a:off x="5015644" y="1484312"/>
            <a:ext cx="2160711" cy="2160711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</a:defRPr>
            </a:lvl1pPr>
          </a:lstStyle>
          <a:p>
            <a:r>
              <a:rPr lang="fi-FI"/>
              <a:t>Lisää kuva napsauttamalla kuvaketta</a:t>
            </a:r>
            <a:endParaRPr lang="en-GB" dirty="0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DF47D7DC-24B4-1EF8-3AD5-5A6AD1A27C7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295800" y="4725144"/>
            <a:ext cx="3600400" cy="1224136"/>
          </a:xfrm>
        </p:spPr>
        <p:txBody>
          <a:bodyPr/>
          <a:lstStyle>
            <a:lvl1pPr marL="0" indent="-9525" algn="ctr">
              <a:buFontTx/>
              <a:buNone/>
              <a:defRPr sz="1600" b="0">
                <a:solidFill>
                  <a:schemeClr val="accent2"/>
                </a:solidFill>
              </a:defRPr>
            </a:lvl1pPr>
            <a:lvl2pPr marL="0" indent="-9525" algn="ctr"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accent2"/>
                </a:solidFill>
              </a:defRPr>
            </a:lvl9pPr>
          </a:lstStyle>
          <a:p>
            <a:pPr lvl="0"/>
            <a:r>
              <a:rPr lang="en-US" dirty="0"/>
              <a:t>Contact details</a:t>
            </a:r>
          </a:p>
          <a:p>
            <a:pPr lvl="8"/>
            <a:endParaRPr lang="en-GB" dirty="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27C7F589-8F92-9F47-A29F-2829C617CFA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295800" y="3933056"/>
            <a:ext cx="3600400" cy="504056"/>
          </a:xfrm>
        </p:spPr>
        <p:txBody>
          <a:bodyPr/>
          <a:lstStyle>
            <a:lvl1pPr marL="0" indent="-9525" algn="ctr">
              <a:buFontTx/>
              <a:buNone/>
              <a:defRPr sz="1800" b="1">
                <a:solidFill>
                  <a:schemeClr val="accent2"/>
                </a:solidFill>
              </a:defRPr>
            </a:lvl1pPr>
            <a:lvl2pPr marL="0" indent="-9525" algn="ctr"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400" b="1">
                <a:solidFill>
                  <a:schemeClr val="accent2"/>
                </a:solidFill>
              </a:defRPr>
            </a:lvl9pPr>
          </a:lstStyle>
          <a:p>
            <a:pPr lvl="0"/>
            <a:r>
              <a:rPr lang="en-US" dirty="0"/>
              <a:t>Your Name</a:t>
            </a:r>
          </a:p>
          <a:p>
            <a:pPr lvl="8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2890643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wo Contacts 2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0C3ADF43-4DF8-66CC-D666-F553ADE4B990}"/>
              </a:ext>
            </a:extLst>
          </p:cNvPr>
          <p:cNvSpPr>
            <a:spLocks noChangeAspect="1"/>
          </p:cNvSpPr>
          <p:nvPr userDrawn="1"/>
        </p:nvSpPr>
        <p:spPr bwMode="auto">
          <a:xfrm>
            <a:off x="2886644" y="0"/>
            <a:ext cx="6418712" cy="6858000"/>
          </a:xfrm>
          <a:custGeom>
            <a:avLst/>
            <a:gdLst>
              <a:gd name="connsiteX0" fmla="*/ 1074616 w 6418712"/>
              <a:gd name="connsiteY0" fmla="*/ 0 h 6858000"/>
              <a:gd name="connsiteX1" fmla="*/ 2665972 w 6418712"/>
              <a:gd name="connsiteY1" fmla="*/ 0 h 6858000"/>
              <a:gd name="connsiteX2" fmla="*/ 2596723 w 6418712"/>
              <a:gd name="connsiteY2" fmla="*/ 442179 h 6858000"/>
              <a:gd name="connsiteX3" fmla="*/ 2508309 w 6418712"/>
              <a:gd name="connsiteY3" fmla="*/ 1008046 h 6858000"/>
              <a:gd name="connsiteX4" fmla="*/ 2419894 w 6418712"/>
              <a:gd name="connsiteY4" fmla="*/ 1572612 h 6858000"/>
              <a:gd name="connsiteX5" fmla="*/ 2330179 w 6418712"/>
              <a:gd name="connsiteY5" fmla="*/ 2137179 h 6858000"/>
              <a:gd name="connsiteX6" fmla="*/ 2241764 w 6418712"/>
              <a:gd name="connsiteY6" fmla="*/ 2701745 h 6858000"/>
              <a:gd name="connsiteX7" fmla="*/ 2154650 w 6418712"/>
              <a:gd name="connsiteY7" fmla="*/ 3266311 h 6858000"/>
              <a:gd name="connsiteX8" fmla="*/ 2673436 w 6418712"/>
              <a:gd name="connsiteY8" fmla="*/ 2701745 h 6858000"/>
              <a:gd name="connsiteX9" fmla="*/ 3193523 w 6418712"/>
              <a:gd name="connsiteY9" fmla="*/ 2137179 h 6858000"/>
              <a:gd name="connsiteX10" fmla="*/ 3712309 w 6418712"/>
              <a:gd name="connsiteY10" fmla="*/ 1572612 h 6858000"/>
              <a:gd name="connsiteX11" fmla="*/ 4233697 w 6418712"/>
              <a:gd name="connsiteY11" fmla="*/ 1008046 h 6858000"/>
              <a:gd name="connsiteX12" fmla="*/ 4752483 w 6418712"/>
              <a:gd name="connsiteY12" fmla="*/ 442179 h 6858000"/>
              <a:gd name="connsiteX13" fmla="*/ 5159825 w 6418712"/>
              <a:gd name="connsiteY13" fmla="*/ 0 h 6858000"/>
              <a:gd name="connsiteX14" fmla="*/ 6418712 w 6418712"/>
              <a:gd name="connsiteY14" fmla="*/ 0 h 6858000"/>
              <a:gd name="connsiteX15" fmla="*/ 5682138 w 6418712"/>
              <a:gd name="connsiteY15" fmla="*/ 788203 h 6858000"/>
              <a:gd name="connsiteX16" fmla="*/ 4727779 w 6418712"/>
              <a:gd name="connsiteY16" fmla="*/ 1808065 h 6858000"/>
              <a:gd name="connsiteX17" fmla="*/ 3773420 w 6418712"/>
              <a:gd name="connsiteY17" fmla="*/ 2829227 h 6858000"/>
              <a:gd name="connsiteX18" fmla="*/ 3817627 w 6418712"/>
              <a:gd name="connsiteY18" fmla="*/ 2825325 h 6858000"/>
              <a:gd name="connsiteX19" fmla="*/ 3859234 w 6418712"/>
              <a:gd name="connsiteY19" fmla="*/ 2821422 h 6858000"/>
              <a:gd name="connsiteX20" fmla="*/ 3903441 w 6418712"/>
              <a:gd name="connsiteY20" fmla="*/ 2816219 h 6858000"/>
              <a:gd name="connsiteX21" fmla="*/ 3947649 w 6418712"/>
              <a:gd name="connsiteY21" fmla="*/ 2813617 h 6858000"/>
              <a:gd name="connsiteX22" fmla="*/ 3991856 w 6418712"/>
              <a:gd name="connsiteY22" fmla="*/ 2811016 h 6858000"/>
              <a:gd name="connsiteX23" fmla="*/ 4037364 w 6418712"/>
              <a:gd name="connsiteY23" fmla="*/ 2809715 h 6858000"/>
              <a:gd name="connsiteX24" fmla="*/ 4084172 w 6418712"/>
              <a:gd name="connsiteY24" fmla="*/ 2808414 h 6858000"/>
              <a:gd name="connsiteX25" fmla="*/ 4128379 w 6418712"/>
              <a:gd name="connsiteY25" fmla="*/ 2807113 h 6858000"/>
              <a:gd name="connsiteX26" fmla="*/ 4190789 w 6418712"/>
              <a:gd name="connsiteY26" fmla="*/ 2808414 h 6858000"/>
              <a:gd name="connsiteX27" fmla="*/ 4253200 w 6418712"/>
              <a:gd name="connsiteY27" fmla="*/ 2809715 h 6858000"/>
              <a:gd name="connsiteX28" fmla="*/ 4314310 w 6418712"/>
              <a:gd name="connsiteY28" fmla="*/ 2813617 h 6858000"/>
              <a:gd name="connsiteX29" fmla="*/ 4374120 w 6418712"/>
              <a:gd name="connsiteY29" fmla="*/ 2818821 h 6858000"/>
              <a:gd name="connsiteX30" fmla="*/ 4433930 w 6418712"/>
              <a:gd name="connsiteY30" fmla="*/ 2825325 h 6858000"/>
              <a:gd name="connsiteX31" fmla="*/ 4491139 w 6418712"/>
              <a:gd name="connsiteY31" fmla="*/ 2831829 h 6858000"/>
              <a:gd name="connsiteX32" fmla="*/ 4549649 w 6418712"/>
              <a:gd name="connsiteY32" fmla="*/ 2840935 h 6858000"/>
              <a:gd name="connsiteX33" fmla="*/ 4606859 w 6418712"/>
              <a:gd name="connsiteY33" fmla="*/ 2850041 h 6858000"/>
              <a:gd name="connsiteX34" fmla="*/ 4662768 w 6418712"/>
              <a:gd name="connsiteY34" fmla="*/ 2860447 h 6858000"/>
              <a:gd name="connsiteX35" fmla="*/ 4718677 w 6418712"/>
              <a:gd name="connsiteY35" fmla="*/ 2872155 h 6858000"/>
              <a:gd name="connsiteX36" fmla="*/ 4771986 w 6418712"/>
              <a:gd name="connsiteY36" fmla="*/ 2886465 h 6858000"/>
              <a:gd name="connsiteX37" fmla="*/ 4826595 w 6418712"/>
              <a:gd name="connsiteY37" fmla="*/ 2900774 h 6858000"/>
              <a:gd name="connsiteX38" fmla="*/ 4878604 w 6418712"/>
              <a:gd name="connsiteY38" fmla="*/ 2916384 h 6858000"/>
              <a:gd name="connsiteX39" fmla="*/ 4931913 w 6418712"/>
              <a:gd name="connsiteY39" fmla="*/ 2933295 h 6858000"/>
              <a:gd name="connsiteX40" fmla="*/ 4982621 w 6418712"/>
              <a:gd name="connsiteY40" fmla="*/ 2951507 h 6858000"/>
              <a:gd name="connsiteX41" fmla="*/ 5032030 w 6418712"/>
              <a:gd name="connsiteY41" fmla="*/ 2969718 h 6858000"/>
              <a:gd name="connsiteX42" fmla="*/ 5081438 w 6418712"/>
              <a:gd name="connsiteY42" fmla="*/ 2990532 h 6858000"/>
              <a:gd name="connsiteX43" fmla="*/ 5130846 w 6418712"/>
              <a:gd name="connsiteY43" fmla="*/ 3011345 h 6858000"/>
              <a:gd name="connsiteX44" fmla="*/ 5177654 w 6418712"/>
              <a:gd name="connsiteY44" fmla="*/ 3033460 h 6858000"/>
              <a:gd name="connsiteX45" fmla="*/ 5224462 w 6418712"/>
              <a:gd name="connsiteY45" fmla="*/ 3058176 h 6858000"/>
              <a:gd name="connsiteX46" fmla="*/ 5269969 w 6418712"/>
              <a:gd name="connsiteY46" fmla="*/ 3081591 h 6858000"/>
              <a:gd name="connsiteX47" fmla="*/ 5314177 w 6418712"/>
              <a:gd name="connsiteY47" fmla="*/ 3107608 h 6858000"/>
              <a:gd name="connsiteX48" fmla="*/ 5358384 w 6418712"/>
              <a:gd name="connsiteY48" fmla="*/ 3134926 h 6858000"/>
              <a:gd name="connsiteX49" fmla="*/ 5401291 w 6418712"/>
              <a:gd name="connsiteY49" fmla="*/ 3160942 h 6858000"/>
              <a:gd name="connsiteX50" fmla="*/ 5441598 w 6418712"/>
              <a:gd name="connsiteY50" fmla="*/ 3189561 h 6858000"/>
              <a:gd name="connsiteX51" fmla="*/ 5483205 w 6418712"/>
              <a:gd name="connsiteY51" fmla="*/ 3219480 h 6858000"/>
              <a:gd name="connsiteX52" fmla="*/ 5522211 w 6418712"/>
              <a:gd name="connsiteY52" fmla="*/ 3249400 h 6858000"/>
              <a:gd name="connsiteX53" fmla="*/ 5561218 w 6418712"/>
              <a:gd name="connsiteY53" fmla="*/ 3280620 h 6858000"/>
              <a:gd name="connsiteX54" fmla="*/ 5597624 w 6418712"/>
              <a:gd name="connsiteY54" fmla="*/ 3313141 h 6858000"/>
              <a:gd name="connsiteX55" fmla="*/ 5634030 w 6418712"/>
              <a:gd name="connsiteY55" fmla="*/ 3346963 h 6858000"/>
              <a:gd name="connsiteX56" fmla="*/ 5669136 w 6418712"/>
              <a:gd name="connsiteY56" fmla="*/ 3380785 h 6858000"/>
              <a:gd name="connsiteX57" fmla="*/ 5704242 w 6418712"/>
              <a:gd name="connsiteY57" fmla="*/ 3415908 h 6858000"/>
              <a:gd name="connsiteX58" fmla="*/ 5736747 w 6418712"/>
              <a:gd name="connsiteY58" fmla="*/ 3452332 h 6858000"/>
              <a:gd name="connsiteX59" fmla="*/ 5769253 w 6418712"/>
              <a:gd name="connsiteY59" fmla="*/ 3488755 h 6858000"/>
              <a:gd name="connsiteX60" fmla="*/ 5799158 w 6418712"/>
              <a:gd name="connsiteY60" fmla="*/ 3525179 h 6858000"/>
              <a:gd name="connsiteX61" fmla="*/ 5829062 w 6418712"/>
              <a:gd name="connsiteY61" fmla="*/ 3564204 h 6858000"/>
              <a:gd name="connsiteX62" fmla="*/ 5857667 w 6418712"/>
              <a:gd name="connsiteY62" fmla="*/ 3603229 h 6858000"/>
              <a:gd name="connsiteX63" fmla="*/ 5883672 w 6418712"/>
              <a:gd name="connsiteY63" fmla="*/ 3643556 h 6858000"/>
              <a:gd name="connsiteX64" fmla="*/ 5910976 w 6418712"/>
              <a:gd name="connsiteY64" fmla="*/ 3683882 h 6858000"/>
              <a:gd name="connsiteX65" fmla="*/ 5935680 w 6418712"/>
              <a:gd name="connsiteY65" fmla="*/ 3725509 h 6858000"/>
              <a:gd name="connsiteX66" fmla="*/ 5960384 w 6418712"/>
              <a:gd name="connsiteY66" fmla="*/ 3768437 h 6858000"/>
              <a:gd name="connsiteX67" fmla="*/ 5982488 w 6418712"/>
              <a:gd name="connsiteY67" fmla="*/ 3811364 h 6858000"/>
              <a:gd name="connsiteX68" fmla="*/ 6003292 w 6418712"/>
              <a:gd name="connsiteY68" fmla="*/ 3855593 h 6858000"/>
              <a:gd name="connsiteX69" fmla="*/ 6022794 w 6418712"/>
              <a:gd name="connsiteY69" fmla="*/ 3899822 h 6858000"/>
              <a:gd name="connsiteX70" fmla="*/ 6042298 w 6418712"/>
              <a:gd name="connsiteY70" fmla="*/ 3945351 h 6858000"/>
              <a:gd name="connsiteX71" fmla="*/ 6059200 w 6418712"/>
              <a:gd name="connsiteY71" fmla="*/ 3989580 h 6858000"/>
              <a:gd name="connsiteX72" fmla="*/ 6074803 w 6418712"/>
              <a:gd name="connsiteY72" fmla="*/ 4037711 h 6858000"/>
              <a:gd name="connsiteX73" fmla="*/ 6089106 w 6418712"/>
              <a:gd name="connsiteY73" fmla="*/ 4084542 h 6858000"/>
              <a:gd name="connsiteX74" fmla="*/ 6103408 w 6418712"/>
              <a:gd name="connsiteY74" fmla="*/ 4131372 h 6858000"/>
              <a:gd name="connsiteX75" fmla="*/ 6115110 w 6418712"/>
              <a:gd name="connsiteY75" fmla="*/ 4180804 h 6858000"/>
              <a:gd name="connsiteX76" fmla="*/ 6126812 w 6418712"/>
              <a:gd name="connsiteY76" fmla="*/ 4228935 h 6858000"/>
              <a:gd name="connsiteX77" fmla="*/ 6135914 w 6418712"/>
              <a:gd name="connsiteY77" fmla="*/ 4279668 h 6858000"/>
              <a:gd name="connsiteX78" fmla="*/ 6143714 w 6418712"/>
              <a:gd name="connsiteY78" fmla="*/ 4329100 h 6858000"/>
              <a:gd name="connsiteX79" fmla="*/ 6150216 w 6418712"/>
              <a:gd name="connsiteY79" fmla="*/ 4379833 h 6858000"/>
              <a:gd name="connsiteX80" fmla="*/ 6155416 w 6418712"/>
              <a:gd name="connsiteY80" fmla="*/ 4431867 h 6858000"/>
              <a:gd name="connsiteX81" fmla="*/ 6158017 w 6418712"/>
              <a:gd name="connsiteY81" fmla="*/ 4483901 h 6858000"/>
              <a:gd name="connsiteX82" fmla="*/ 6160618 w 6418712"/>
              <a:gd name="connsiteY82" fmla="*/ 4534634 h 6858000"/>
              <a:gd name="connsiteX83" fmla="*/ 6161918 w 6418712"/>
              <a:gd name="connsiteY83" fmla="*/ 4587968 h 6858000"/>
              <a:gd name="connsiteX84" fmla="*/ 6161918 w 6418712"/>
              <a:gd name="connsiteY84" fmla="*/ 4642604 h 6858000"/>
              <a:gd name="connsiteX85" fmla="*/ 6159318 w 6418712"/>
              <a:gd name="connsiteY85" fmla="*/ 4694637 h 6858000"/>
              <a:gd name="connsiteX86" fmla="*/ 6155416 w 6418712"/>
              <a:gd name="connsiteY86" fmla="*/ 4749273 h 6858000"/>
              <a:gd name="connsiteX87" fmla="*/ 6151516 w 6418712"/>
              <a:gd name="connsiteY87" fmla="*/ 4805209 h 6858000"/>
              <a:gd name="connsiteX88" fmla="*/ 6145015 w 6418712"/>
              <a:gd name="connsiteY88" fmla="*/ 4858544 h 6858000"/>
              <a:gd name="connsiteX89" fmla="*/ 6137214 w 6418712"/>
              <a:gd name="connsiteY89" fmla="*/ 4914480 h 6858000"/>
              <a:gd name="connsiteX90" fmla="*/ 6077404 w 6418712"/>
              <a:gd name="connsiteY90" fmla="*/ 5298229 h 6858000"/>
              <a:gd name="connsiteX91" fmla="*/ 5986388 w 6418712"/>
              <a:gd name="connsiteY91" fmla="*/ 5879706 h 6858000"/>
              <a:gd name="connsiteX92" fmla="*/ 5895374 w 6418712"/>
              <a:gd name="connsiteY92" fmla="*/ 6462484 h 6858000"/>
              <a:gd name="connsiteX93" fmla="*/ 5890172 w 6418712"/>
              <a:gd name="connsiteY93" fmla="*/ 6500209 h 6858000"/>
              <a:gd name="connsiteX94" fmla="*/ 5883672 w 6418712"/>
              <a:gd name="connsiteY94" fmla="*/ 6539234 h 6858000"/>
              <a:gd name="connsiteX95" fmla="*/ 5877170 w 6418712"/>
              <a:gd name="connsiteY95" fmla="*/ 6612081 h 6858000"/>
              <a:gd name="connsiteX96" fmla="*/ 5874570 w 6418712"/>
              <a:gd name="connsiteY96" fmla="*/ 6648505 h 6858000"/>
              <a:gd name="connsiteX97" fmla="*/ 5873270 w 6418712"/>
              <a:gd name="connsiteY97" fmla="*/ 6682327 h 6858000"/>
              <a:gd name="connsiteX98" fmla="*/ 5871970 w 6418712"/>
              <a:gd name="connsiteY98" fmla="*/ 6717450 h 6858000"/>
              <a:gd name="connsiteX99" fmla="*/ 5870669 w 6418712"/>
              <a:gd name="connsiteY99" fmla="*/ 6751271 h 6858000"/>
              <a:gd name="connsiteX100" fmla="*/ 5870669 w 6418712"/>
              <a:gd name="connsiteY100" fmla="*/ 6785093 h 6858000"/>
              <a:gd name="connsiteX101" fmla="*/ 5870669 w 6418712"/>
              <a:gd name="connsiteY101" fmla="*/ 6817614 h 6858000"/>
              <a:gd name="connsiteX102" fmla="*/ 5871493 w 6418712"/>
              <a:gd name="connsiteY102" fmla="*/ 6858000 h 6858000"/>
              <a:gd name="connsiteX103" fmla="*/ 4402543 w 6418712"/>
              <a:gd name="connsiteY103" fmla="*/ 6858000 h 6858000"/>
              <a:gd name="connsiteX104" fmla="*/ 4400124 w 6418712"/>
              <a:gd name="connsiteY104" fmla="*/ 6850136 h 6858000"/>
              <a:gd name="connsiteX105" fmla="*/ 4389723 w 6418712"/>
              <a:gd name="connsiteY105" fmla="*/ 6815013 h 6858000"/>
              <a:gd name="connsiteX106" fmla="*/ 4380621 w 6418712"/>
              <a:gd name="connsiteY106" fmla="*/ 6779890 h 6858000"/>
              <a:gd name="connsiteX107" fmla="*/ 4372820 w 6418712"/>
              <a:gd name="connsiteY107" fmla="*/ 6742166 h 6858000"/>
              <a:gd name="connsiteX108" fmla="*/ 4366319 w 6418712"/>
              <a:gd name="connsiteY108" fmla="*/ 6707043 h 6858000"/>
              <a:gd name="connsiteX109" fmla="*/ 4359818 w 6418712"/>
              <a:gd name="connsiteY109" fmla="*/ 6668017 h 6858000"/>
              <a:gd name="connsiteX110" fmla="*/ 4353316 w 6418712"/>
              <a:gd name="connsiteY110" fmla="*/ 6630293 h 6858000"/>
              <a:gd name="connsiteX111" fmla="*/ 4348116 w 6418712"/>
              <a:gd name="connsiteY111" fmla="*/ 6591268 h 6858000"/>
              <a:gd name="connsiteX112" fmla="*/ 4344215 w 6418712"/>
              <a:gd name="connsiteY112" fmla="*/ 6552242 h 6858000"/>
              <a:gd name="connsiteX113" fmla="*/ 4341615 w 6418712"/>
              <a:gd name="connsiteY113" fmla="*/ 6511916 h 6858000"/>
              <a:gd name="connsiteX114" fmla="*/ 4340314 w 6418712"/>
              <a:gd name="connsiteY114" fmla="*/ 6471590 h 6858000"/>
              <a:gd name="connsiteX115" fmla="*/ 4339014 w 6418712"/>
              <a:gd name="connsiteY115" fmla="*/ 6429963 h 6858000"/>
              <a:gd name="connsiteX116" fmla="*/ 4339014 w 6418712"/>
              <a:gd name="connsiteY116" fmla="*/ 6388336 h 6858000"/>
              <a:gd name="connsiteX117" fmla="*/ 4340314 w 6418712"/>
              <a:gd name="connsiteY117" fmla="*/ 6345408 h 6858000"/>
              <a:gd name="connsiteX118" fmla="*/ 4342915 w 6418712"/>
              <a:gd name="connsiteY118" fmla="*/ 6302480 h 6858000"/>
              <a:gd name="connsiteX119" fmla="*/ 4345515 w 6418712"/>
              <a:gd name="connsiteY119" fmla="*/ 6258252 h 6858000"/>
              <a:gd name="connsiteX120" fmla="*/ 4349416 w 6418712"/>
              <a:gd name="connsiteY120" fmla="*/ 6212722 h 6858000"/>
              <a:gd name="connsiteX121" fmla="*/ 4354617 w 6418712"/>
              <a:gd name="connsiteY121" fmla="*/ 6168493 h 6858000"/>
              <a:gd name="connsiteX122" fmla="*/ 4361118 w 6418712"/>
              <a:gd name="connsiteY122" fmla="*/ 6122964 h 6858000"/>
              <a:gd name="connsiteX123" fmla="*/ 4367619 w 6418712"/>
              <a:gd name="connsiteY123" fmla="*/ 6077434 h 6858000"/>
              <a:gd name="connsiteX124" fmla="*/ 4478137 w 6418712"/>
              <a:gd name="connsiteY124" fmla="*/ 5363271 h 6858000"/>
              <a:gd name="connsiteX125" fmla="*/ 4591256 w 6418712"/>
              <a:gd name="connsiteY125" fmla="*/ 4649108 h 6858000"/>
              <a:gd name="connsiteX126" fmla="*/ 4599057 w 6418712"/>
              <a:gd name="connsiteY126" fmla="*/ 4599676 h 6858000"/>
              <a:gd name="connsiteX127" fmla="*/ 4604258 w 6418712"/>
              <a:gd name="connsiteY127" fmla="*/ 4551545 h 6858000"/>
              <a:gd name="connsiteX128" fmla="*/ 4608159 w 6418712"/>
              <a:gd name="connsiteY128" fmla="*/ 4506015 h 6858000"/>
              <a:gd name="connsiteX129" fmla="*/ 4610759 w 6418712"/>
              <a:gd name="connsiteY129" fmla="*/ 4460485 h 6858000"/>
              <a:gd name="connsiteX130" fmla="*/ 4612060 w 6418712"/>
              <a:gd name="connsiteY130" fmla="*/ 4417558 h 6858000"/>
              <a:gd name="connsiteX131" fmla="*/ 4612060 w 6418712"/>
              <a:gd name="connsiteY131" fmla="*/ 4373329 h 6858000"/>
              <a:gd name="connsiteX132" fmla="*/ 4610759 w 6418712"/>
              <a:gd name="connsiteY132" fmla="*/ 4331702 h 6858000"/>
              <a:gd name="connsiteX133" fmla="*/ 4609459 w 6418712"/>
              <a:gd name="connsiteY133" fmla="*/ 4290075 h 6858000"/>
              <a:gd name="connsiteX134" fmla="*/ 4605559 w 6418712"/>
              <a:gd name="connsiteY134" fmla="*/ 4251050 h 6858000"/>
              <a:gd name="connsiteX135" fmla="*/ 4600358 w 6418712"/>
              <a:gd name="connsiteY135" fmla="*/ 4210723 h 6858000"/>
              <a:gd name="connsiteX136" fmla="*/ 4593857 w 6418712"/>
              <a:gd name="connsiteY136" fmla="*/ 4174300 h 6858000"/>
              <a:gd name="connsiteX137" fmla="*/ 4587355 w 6418712"/>
              <a:gd name="connsiteY137" fmla="*/ 4136575 h 6858000"/>
              <a:gd name="connsiteX138" fmla="*/ 4579554 w 6418712"/>
              <a:gd name="connsiteY138" fmla="*/ 4101453 h 6858000"/>
              <a:gd name="connsiteX139" fmla="*/ 4569152 w 6418712"/>
              <a:gd name="connsiteY139" fmla="*/ 4066330 h 6858000"/>
              <a:gd name="connsiteX140" fmla="*/ 4557451 w 6418712"/>
              <a:gd name="connsiteY140" fmla="*/ 4032508 h 6858000"/>
              <a:gd name="connsiteX141" fmla="*/ 4545749 w 6418712"/>
              <a:gd name="connsiteY141" fmla="*/ 3998686 h 6858000"/>
              <a:gd name="connsiteX142" fmla="*/ 4534047 w 6418712"/>
              <a:gd name="connsiteY142" fmla="*/ 3967466 h 6858000"/>
              <a:gd name="connsiteX143" fmla="*/ 4519744 w 6418712"/>
              <a:gd name="connsiteY143" fmla="*/ 3937546 h 6858000"/>
              <a:gd name="connsiteX144" fmla="*/ 4505442 w 6418712"/>
              <a:gd name="connsiteY144" fmla="*/ 3907627 h 6858000"/>
              <a:gd name="connsiteX145" fmla="*/ 4488539 w 6418712"/>
              <a:gd name="connsiteY145" fmla="*/ 3879008 h 6858000"/>
              <a:gd name="connsiteX146" fmla="*/ 4471636 w 6418712"/>
              <a:gd name="connsiteY146" fmla="*/ 3851691 h 6858000"/>
              <a:gd name="connsiteX147" fmla="*/ 4454733 w 6418712"/>
              <a:gd name="connsiteY147" fmla="*/ 3824373 h 6858000"/>
              <a:gd name="connsiteX148" fmla="*/ 4435230 w 6418712"/>
              <a:gd name="connsiteY148" fmla="*/ 3799657 h 6858000"/>
              <a:gd name="connsiteX149" fmla="*/ 4415727 w 6418712"/>
              <a:gd name="connsiteY149" fmla="*/ 3774941 h 6858000"/>
              <a:gd name="connsiteX150" fmla="*/ 4394923 w 6418712"/>
              <a:gd name="connsiteY150" fmla="*/ 3751526 h 6858000"/>
              <a:gd name="connsiteX151" fmla="*/ 4374120 w 6418712"/>
              <a:gd name="connsiteY151" fmla="*/ 3729411 h 6858000"/>
              <a:gd name="connsiteX152" fmla="*/ 4350716 w 6418712"/>
              <a:gd name="connsiteY152" fmla="*/ 3707297 h 6858000"/>
              <a:gd name="connsiteX153" fmla="*/ 4328612 w 6418712"/>
              <a:gd name="connsiteY153" fmla="*/ 3687784 h 6858000"/>
              <a:gd name="connsiteX154" fmla="*/ 4305208 w 6418712"/>
              <a:gd name="connsiteY154" fmla="*/ 3666971 h 6858000"/>
              <a:gd name="connsiteX155" fmla="*/ 4279204 w 6418712"/>
              <a:gd name="connsiteY155" fmla="*/ 3648759 h 6858000"/>
              <a:gd name="connsiteX156" fmla="*/ 4254500 w 6418712"/>
              <a:gd name="connsiteY156" fmla="*/ 3631848 h 6858000"/>
              <a:gd name="connsiteX157" fmla="*/ 4228496 w 6418712"/>
              <a:gd name="connsiteY157" fmla="*/ 3614937 h 6858000"/>
              <a:gd name="connsiteX158" fmla="*/ 4201191 w 6418712"/>
              <a:gd name="connsiteY158" fmla="*/ 3599327 h 6858000"/>
              <a:gd name="connsiteX159" fmla="*/ 4173887 w 6418712"/>
              <a:gd name="connsiteY159" fmla="*/ 3585018 h 6858000"/>
              <a:gd name="connsiteX160" fmla="*/ 4145282 w 6418712"/>
              <a:gd name="connsiteY160" fmla="*/ 3570708 h 6858000"/>
              <a:gd name="connsiteX161" fmla="*/ 4116677 w 6418712"/>
              <a:gd name="connsiteY161" fmla="*/ 3559001 h 6858000"/>
              <a:gd name="connsiteX162" fmla="*/ 4088072 w 6418712"/>
              <a:gd name="connsiteY162" fmla="*/ 3547293 h 6858000"/>
              <a:gd name="connsiteX163" fmla="*/ 4058167 w 6418712"/>
              <a:gd name="connsiteY163" fmla="*/ 3536886 h 6858000"/>
              <a:gd name="connsiteX164" fmla="*/ 4028262 w 6418712"/>
              <a:gd name="connsiteY164" fmla="*/ 3526480 h 6858000"/>
              <a:gd name="connsiteX165" fmla="*/ 3995757 w 6418712"/>
              <a:gd name="connsiteY165" fmla="*/ 3517374 h 6858000"/>
              <a:gd name="connsiteX166" fmla="*/ 3964552 w 6418712"/>
              <a:gd name="connsiteY166" fmla="*/ 3509569 h 6858000"/>
              <a:gd name="connsiteX167" fmla="*/ 3932046 w 6418712"/>
              <a:gd name="connsiteY167" fmla="*/ 3503064 h 6858000"/>
              <a:gd name="connsiteX168" fmla="*/ 3900841 w 6418712"/>
              <a:gd name="connsiteY168" fmla="*/ 3496560 h 6858000"/>
              <a:gd name="connsiteX169" fmla="*/ 3867035 w 6418712"/>
              <a:gd name="connsiteY169" fmla="*/ 3492658 h 6858000"/>
              <a:gd name="connsiteX170" fmla="*/ 3833230 w 6418712"/>
              <a:gd name="connsiteY170" fmla="*/ 3488755 h 6858000"/>
              <a:gd name="connsiteX171" fmla="*/ 3800724 w 6418712"/>
              <a:gd name="connsiteY171" fmla="*/ 3484853 h 6858000"/>
              <a:gd name="connsiteX172" fmla="*/ 3765618 w 6418712"/>
              <a:gd name="connsiteY172" fmla="*/ 3483552 h 6858000"/>
              <a:gd name="connsiteX173" fmla="*/ 3731813 w 6418712"/>
              <a:gd name="connsiteY173" fmla="*/ 3482251 h 6858000"/>
              <a:gd name="connsiteX174" fmla="*/ 3696707 w 6418712"/>
              <a:gd name="connsiteY174" fmla="*/ 3482251 h 6858000"/>
              <a:gd name="connsiteX175" fmla="*/ 3661601 w 6418712"/>
              <a:gd name="connsiteY175" fmla="*/ 3482251 h 6858000"/>
              <a:gd name="connsiteX176" fmla="*/ 3626495 w 6418712"/>
              <a:gd name="connsiteY176" fmla="*/ 3484853 h 6858000"/>
              <a:gd name="connsiteX177" fmla="*/ 3590089 w 6418712"/>
              <a:gd name="connsiteY177" fmla="*/ 3486153 h 6858000"/>
              <a:gd name="connsiteX178" fmla="*/ 3554983 w 6418712"/>
              <a:gd name="connsiteY178" fmla="*/ 3490056 h 6858000"/>
              <a:gd name="connsiteX179" fmla="*/ 3517277 w 6418712"/>
              <a:gd name="connsiteY179" fmla="*/ 3493959 h 6858000"/>
              <a:gd name="connsiteX180" fmla="*/ 3482171 w 6418712"/>
              <a:gd name="connsiteY180" fmla="*/ 3500463 h 6858000"/>
              <a:gd name="connsiteX181" fmla="*/ 3444465 w 6418712"/>
              <a:gd name="connsiteY181" fmla="*/ 3505666 h 6858000"/>
              <a:gd name="connsiteX182" fmla="*/ 3409359 w 6418712"/>
              <a:gd name="connsiteY182" fmla="*/ 3513471 h 6858000"/>
              <a:gd name="connsiteX183" fmla="*/ 3371653 w 6418712"/>
              <a:gd name="connsiteY183" fmla="*/ 3521276 h 6858000"/>
              <a:gd name="connsiteX184" fmla="*/ 3335247 w 6418712"/>
              <a:gd name="connsiteY184" fmla="*/ 3531683 h 6858000"/>
              <a:gd name="connsiteX185" fmla="*/ 3297540 w 6418712"/>
              <a:gd name="connsiteY185" fmla="*/ 3540789 h 6858000"/>
              <a:gd name="connsiteX186" fmla="*/ 3261134 w 6418712"/>
              <a:gd name="connsiteY186" fmla="*/ 3551196 h 6858000"/>
              <a:gd name="connsiteX187" fmla="*/ 3223428 w 6418712"/>
              <a:gd name="connsiteY187" fmla="*/ 3562903 h 6858000"/>
              <a:gd name="connsiteX188" fmla="*/ 3187022 w 6418712"/>
              <a:gd name="connsiteY188" fmla="*/ 3575912 h 6858000"/>
              <a:gd name="connsiteX189" fmla="*/ 3149316 w 6418712"/>
              <a:gd name="connsiteY189" fmla="*/ 3588920 h 6858000"/>
              <a:gd name="connsiteX190" fmla="*/ 3114210 w 6418712"/>
              <a:gd name="connsiteY190" fmla="*/ 3603229 h 6858000"/>
              <a:gd name="connsiteX191" fmla="*/ 3076503 w 6418712"/>
              <a:gd name="connsiteY191" fmla="*/ 3618840 h 6858000"/>
              <a:gd name="connsiteX192" fmla="*/ 3041398 w 6418712"/>
              <a:gd name="connsiteY192" fmla="*/ 3633149 h 6858000"/>
              <a:gd name="connsiteX193" fmla="*/ 3006292 w 6418712"/>
              <a:gd name="connsiteY193" fmla="*/ 3648759 h 6858000"/>
              <a:gd name="connsiteX194" fmla="*/ 2972486 w 6418712"/>
              <a:gd name="connsiteY194" fmla="*/ 3665670 h 6858000"/>
              <a:gd name="connsiteX195" fmla="*/ 2937380 w 6418712"/>
              <a:gd name="connsiteY195" fmla="*/ 3681280 h 6858000"/>
              <a:gd name="connsiteX196" fmla="*/ 2904875 w 6418712"/>
              <a:gd name="connsiteY196" fmla="*/ 3700793 h 6858000"/>
              <a:gd name="connsiteX197" fmla="*/ 2871069 w 6418712"/>
              <a:gd name="connsiteY197" fmla="*/ 3717704 h 6858000"/>
              <a:gd name="connsiteX198" fmla="*/ 2839864 w 6418712"/>
              <a:gd name="connsiteY198" fmla="*/ 3735915 h 6858000"/>
              <a:gd name="connsiteX199" fmla="*/ 2806058 w 6418712"/>
              <a:gd name="connsiteY199" fmla="*/ 3755428 h 6858000"/>
              <a:gd name="connsiteX200" fmla="*/ 2776153 w 6418712"/>
              <a:gd name="connsiteY200" fmla="*/ 3774941 h 6858000"/>
              <a:gd name="connsiteX201" fmla="*/ 2744948 w 6418712"/>
              <a:gd name="connsiteY201" fmla="*/ 3795754 h 6858000"/>
              <a:gd name="connsiteX202" fmla="*/ 2715043 w 6418712"/>
              <a:gd name="connsiteY202" fmla="*/ 3815267 h 6858000"/>
              <a:gd name="connsiteX203" fmla="*/ 2683838 w 6418712"/>
              <a:gd name="connsiteY203" fmla="*/ 3836080 h 6858000"/>
              <a:gd name="connsiteX204" fmla="*/ 2655233 w 6418712"/>
              <a:gd name="connsiteY204" fmla="*/ 3859496 h 6858000"/>
              <a:gd name="connsiteX205" fmla="*/ 2627929 w 6418712"/>
              <a:gd name="connsiteY205" fmla="*/ 3880309 h 6858000"/>
              <a:gd name="connsiteX206" fmla="*/ 2598024 w 6418712"/>
              <a:gd name="connsiteY206" fmla="*/ 3902423 h 6858000"/>
              <a:gd name="connsiteX207" fmla="*/ 2572019 w 6418712"/>
              <a:gd name="connsiteY207" fmla="*/ 3927140 h 6858000"/>
              <a:gd name="connsiteX208" fmla="*/ 2543415 w 6418712"/>
              <a:gd name="connsiteY208" fmla="*/ 3950555 h 6858000"/>
              <a:gd name="connsiteX209" fmla="*/ 2517410 w 6418712"/>
              <a:gd name="connsiteY209" fmla="*/ 3973970 h 6858000"/>
              <a:gd name="connsiteX210" fmla="*/ 2491406 w 6418712"/>
              <a:gd name="connsiteY210" fmla="*/ 3998686 h 6858000"/>
              <a:gd name="connsiteX211" fmla="*/ 2465402 w 6418712"/>
              <a:gd name="connsiteY211" fmla="*/ 4024703 h 6858000"/>
              <a:gd name="connsiteX212" fmla="*/ 2440697 w 6418712"/>
              <a:gd name="connsiteY212" fmla="*/ 4050720 h 6858000"/>
              <a:gd name="connsiteX213" fmla="*/ 2415993 w 6418712"/>
              <a:gd name="connsiteY213" fmla="*/ 4075436 h 6858000"/>
              <a:gd name="connsiteX214" fmla="*/ 2391289 w 6418712"/>
              <a:gd name="connsiteY214" fmla="*/ 4104054 h 6858000"/>
              <a:gd name="connsiteX215" fmla="*/ 2367885 w 6418712"/>
              <a:gd name="connsiteY215" fmla="*/ 4130071 h 6858000"/>
              <a:gd name="connsiteX216" fmla="*/ 2345782 w 6418712"/>
              <a:gd name="connsiteY216" fmla="*/ 4157389 h 6858000"/>
              <a:gd name="connsiteX217" fmla="*/ 2322378 w 6418712"/>
              <a:gd name="connsiteY217" fmla="*/ 4187308 h 6858000"/>
              <a:gd name="connsiteX218" fmla="*/ 2300274 w 6418712"/>
              <a:gd name="connsiteY218" fmla="*/ 4214626 h 6858000"/>
              <a:gd name="connsiteX219" fmla="*/ 2279471 w 6418712"/>
              <a:gd name="connsiteY219" fmla="*/ 4245846 h 6858000"/>
              <a:gd name="connsiteX220" fmla="*/ 2257367 w 6418712"/>
              <a:gd name="connsiteY220" fmla="*/ 4274465 h 6858000"/>
              <a:gd name="connsiteX221" fmla="*/ 2236563 w 6418712"/>
              <a:gd name="connsiteY221" fmla="*/ 4304384 h 6858000"/>
              <a:gd name="connsiteX222" fmla="*/ 2217060 w 6418712"/>
              <a:gd name="connsiteY222" fmla="*/ 4335604 h 6858000"/>
              <a:gd name="connsiteX223" fmla="*/ 2196257 w 6418712"/>
              <a:gd name="connsiteY223" fmla="*/ 4366825 h 6858000"/>
              <a:gd name="connsiteX224" fmla="*/ 2176753 w 6418712"/>
              <a:gd name="connsiteY224" fmla="*/ 4399346 h 6858000"/>
              <a:gd name="connsiteX225" fmla="*/ 2158550 w 6418712"/>
              <a:gd name="connsiteY225" fmla="*/ 4430566 h 6858000"/>
              <a:gd name="connsiteX226" fmla="*/ 2140347 w 6418712"/>
              <a:gd name="connsiteY226" fmla="*/ 4463087 h 6858000"/>
              <a:gd name="connsiteX227" fmla="*/ 2120844 w 6418712"/>
              <a:gd name="connsiteY227" fmla="*/ 4496909 h 6858000"/>
              <a:gd name="connsiteX228" fmla="*/ 2103941 w 6418712"/>
              <a:gd name="connsiteY228" fmla="*/ 4529430 h 6858000"/>
              <a:gd name="connsiteX229" fmla="*/ 2087039 w 6418712"/>
              <a:gd name="connsiteY229" fmla="*/ 4564553 h 6858000"/>
              <a:gd name="connsiteX230" fmla="*/ 2071436 w 6418712"/>
              <a:gd name="connsiteY230" fmla="*/ 4598375 h 6858000"/>
              <a:gd name="connsiteX231" fmla="*/ 2054533 w 6418712"/>
              <a:gd name="connsiteY231" fmla="*/ 4632197 h 6858000"/>
              <a:gd name="connsiteX232" fmla="*/ 2023328 w 6418712"/>
              <a:gd name="connsiteY232" fmla="*/ 4703743 h 6858000"/>
              <a:gd name="connsiteX233" fmla="*/ 2009026 w 6418712"/>
              <a:gd name="connsiteY233" fmla="*/ 4740167 h 6858000"/>
              <a:gd name="connsiteX234" fmla="*/ 1994723 w 6418712"/>
              <a:gd name="connsiteY234" fmla="*/ 4776591 h 6858000"/>
              <a:gd name="connsiteX235" fmla="*/ 1979121 w 6418712"/>
              <a:gd name="connsiteY235" fmla="*/ 4814315 h 6858000"/>
              <a:gd name="connsiteX236" fmla="*/ 1966118 w 6418712"/>
              <a:gd name="connsiteY236" fmla="*/ 4852039 h 6858000"/>
              <a:gd name="connsiteX237" fmla="*/ 1953116 w 6418712"/>
              <a:gd name="connsiteY237" fmla="*/ 4891065 h 6858000"/>
              <a:gd name="connsiteX238" fmla="*/ 1940114 w 6418712"/>
              <a:gd name="connsiteY238" fmla="*/ 4928789 h 6858000"/>
              <a:gd name="connsiteX239" fmla="*/ 1928412 w 6418712"/>
              <a:gd name="connsiteY239" fmla="*/ 4967815 h 6858000"/>
              <a:gd name="connsiteX240" fmla="*/ 1915410 w 6418712"/>
              <a:gd name="connsiteY240" fmla="*/ 5006840 h 6858000"/>
              <a:gd name="connsiteX241" fmla="*/ 1903708 w 6418712"/>
              <a:gd name="connsiteY241" fmla="*/ 5047166 h 6858000"/>
              <a:gd name="connsiteX242" fmla="*/ 1893306 w 6418712"/>
              <a:gd name="connsiteY242" fmla="*/ 5087492 h 6858000"/>
              <a:gd name="connsiteX243" fmla="*/ 1872503 w 6418712"/>
              <a:gd name="connsiteY243" fmla="*/ 5169445 h 6858000"/>
              <a:gd name="connsiteX244" fmla="*/ 1851699 w 6418712"/>
              <a:gd name="connsiteY244" fmla="*/ 5252699 h 6858000"/>
              <a:gd name="connsiteX245" fmla="*/ 1843898 w 6418712"/>
              <a:gd name="connsiteY245" fmla="*/ 5295627 h 6858000"/>
              <a:gd name="connsiteX246" fmla="*/ 1834797 w 6418712"/>
              <a:gd name="connsiteY246" fmla="*/ 5338555 h 6858000"/>
              <a:gd name="connsiteX247" fmla="*/ 1826995 w 6418712"/>
              <a:gd name="connsiteY247" fmla="*/ 5382784 h 6858000"/>
              <a:gd name="connsiteX248" fmla="*/ 1819194 w 6418712"/>
              <a:gd name="connsiteY248" fmla="*/ 5427012 h 6858000"/>
              <a:gd name="connsiteX249" fmla="*/ 1811393 w 6418712"/>
              <a:gd name="connsiteY249" fmla="*/ 5469940 h 6858000"/>
              <a:gd name="connsiteX250" fmla="*/ 1803591 w 6418712"/>
              <a:gd name="connsiteY250" fmla="*/ 5515470 h 6858000"/>
              <a:gd name="connsiteX251" fmla="*/ 1786688 w 6418712"/>
              <a:gd name="connsiteY251" fmla="*/ 5616936 h 6858000"/>
              <a:gd name="connsiteX252" fmla="*/ 1622861 w 6418712"/>
              <a:gd name="connsiteY252" fmla="*/ 6647204 h 6858000"/>
              <a:gd name="connsiteX253" fmla="*/ 1589874 w 6418712"/>
              <a:gd name="connsiteY253" fmla="*/ 6858000 h 6858000"/>
              <a:gd name="connsiteX254" fmla="*/ 0 w 6418712"/>
              <a:gd name="connsiteY254" fmla="*/ 6858000 h 6858000"/>
              <a:gd name="connsiteX255" fmla="*/ 46999 w 6418712"/>
              <a:gd name="connsiteY255" fmla="*/ 6561348 h 6858000"/>
              <a:gd name="connsiteX256" fmla="*/ 134113 w 6418712"/>
              <a:gd name="connsiteY256" fmla="*/ 6003286 h 6858000"/>
              <a:gd name="connsiteX257" fmla="*/ 221228 w 6418712"/>
              <a:gd name="connsiteY257" fmla="*/ 5445224 h 6858000"/>
              <a:gd name="connsiteX258" fmla="*/ 308342 w 6418712"/>
              <a:gd name="connsiteY258" fmla="*/ 4887162 h 6858000"/>
              <a:gd name="connsiteX259" fmla="*/ 396757 w 6418712"/>
              <a:gd name="connsiteY259" fmla="*/ 4329100 h 6858000"/>
              <a:gd name="connsiteX260" fmla="*/ 483871 w 6418712"/>
              <a:gd name="connsiteY260" fmla="*/ 3771038 h 6858000"/>
              <a:gd name="connsiteX261" fmla="*/ 570986 w 6418712"/>
              <a:gd name="connsiteY261" fmla="*/ 3212976 h 6858000"/>
              <a:gd name="connsiteX262" fmla="*/ 658100 w 6418712"/>
              <a:gd name="connsiteY262" fmla="*/ 2653613 h 6858000"/>
              <a:gd name="connsiteX263" fmla="*/ 746515 w 6418712"/>
              <a:gd name="connsiteY263" fmla="*/ 2095551 h 6858000"/>
              <a:gd name="connsiteX264" fmla="*/ 833630 w 6418712"/>
              <a:gd name="connsiteY264" fmla="*/ 1537490 h 6858000"/>
              <a:gd name="connsiteX265" fmla="*/ 920744 w 6418712"/>
              <a:gd name="connsiteY265" fmla="*/ 979427 h 6858000"/>
              <a:gd name="connsiteX266" fmla="*/ 1007859 w 6418712"/>
              <a:gd name="connsiteY266" fmla="*/ 42136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</a:cxnLst>
            <a:rect l="l" t="t" r="r" b="b"/>
            <a:pathLst>
              <a:path w="6418712" h="6858000">
                <a:moveTo>
                  <a:pt x="1074616" y="0"/>
                </a:moveTo>
                <a:lnTo>
                  <a:pt x="2665972" y="0"/>
                </a:lnTo>
                <a:lnTo>
                  <a:pt x="2596723" y="442179"/>
                </a:lnTo>
                <a:lnTo>
                  <a:pt x="2508309" y="1008046"/>
                </a:lnTo>
                <a:lnTo>
                  <a:pt x="2419894" y="1572612"/>
                </a:lnTo>
                <a:lnTo>
                  <a:pt x="2330179" y="2137179"/>
                </a:lnTo>
                <a:lnTo>
                  <a:pt x="2241764" y="2701745"/>
                </a:lnTo>
                <a:lnTo>
                  <a:pt x="2154650" y="3266311"/>
                </a:lnTo>
                <a:lnTo>
                  <a:pt x="2673436" y="2701745"/>
                </a:lnTo>
                <a:lnTo>
                  <a:pt x="3193523" y="2137179"/>
                </a:lnTo>
                <a:lnTo>
                  <a:pt x="3712309" y="1572612"/>
                </a:lnTo>
                <a:lnTo>
                  <a:pt x="4233697" y="1008046"/>
                </a:lnTo>
                <a:lnTo>
                  <a:pt x="4752483" y="442179"/>
                </a:lnTo>
                <a:lnTo>
                  <a:pt x="5159825" y="0"/>
                </a:lnTo>
                <a:lnTo>
                  <a:pt x="6418712" y="0"/>
                </a:lnTo>
                <a:lnTo>
                  <a:pt x="5682138" y="788203"/>
                </a:lnTo>
                <a:lnTo>
                  <a:pt x="4727779" y="1808065"/>
                </a:lnTo>
                <a:lnTo>
                  <a:pt x="3773420" y="2829227"/>
                </a:lnTo>
                <a:lnTo>
                  <a:pt x="3817627" y="2825325"/>
                </a:lnTo>
                <a:lnTo>
                  <a:pt x="3859234" y="2821422"/>
                </a:lnTo>
                <a:lnTo>
                  <a:pt x="3903441" y="2816219"/>
                </a:lnTo>
                <a:lnTo>
                  <a:pt x="3947649" y="2813617"/>
                </a:lnTo>
                <a:lnTo>
                  <a:pt x="3991856" y="2811016"/>
                </a:lnTo>
                <a:lnTo>
                  <a:pt x="4037364" y="2809715"/>
                </a:lnTo>
                <a:lnTo>
                  <a:pt x="4084172" y="2808414"/>
                </a:lnTo>
                <a:lnTo>
                  <a:pt x="4128379" y="2807113"/>
                </a:lnTo>
                <a:lnTo>
                  <a:pt x="4190789" y="2808414"/>
                </a:lnTo>
                <a:lnTo>
                  <a:pt x="4253200" y="2809715"/>
                </a:lnTo>
                <a:lnTo>
                  <a:pt x="4314310" y="2813617"/>
                </a:lnTo>
                <a:lnTo>
                  <a:pt x="4374120" y="2818821"/>
                </a:lnTo>
                <a:lnTo>
                  <a:pt x="4433930" y="2825325"/>
                </a:lnTo>
                <a:lnTo>
                  <a:pt x="4491139" y="2831829"/>
                </a:lnTo>
                <a:lnTo>
                  <a:pt x="4549649" y="2840935"/>
                </a:lnTo>
                <a:lnTo>
                  <a:pt x="4606859" y="2850041"/>
                </a:lnTo>
                <a:lnTo>
                  <a:pt x="4662768" y="2860447"/>
                </a:lnTo>
                <a:lnTo>
                  <a:pt x="4718677" y="2872155"/>
                </a:lnTo>
                <a:lnTo>
                  <a:pt x="4771986" y="2886465"/>
                </a:lnTo>
                <a:lnTo>
                  <a:pt x="4826595" y="2900774"/>
                </a:lnTo>
                <a:lnTo>
                  <a:pt x="4878604" y="2916384"/>
                </a:lnTo>
                <a:lnTo>
                  <a:pt x="4931913" y="2933295"/>
                </a:lnTo>
                <a:lnTo>
                  <a:pt x="4982621" y="2951507"/>
                </a:lnTo>
                <a:lnTo>
                  <a:pt x="5032030" y="2969718"/>
                </a:lnTo>
                <a:lnTo>
                  <a:pt x="5081438" y="2990532"/>
                </a:lnTo>
                <a:lnTo>
                  <a:pt x="5130846" y="3011345"/>
                </a:lnTo>
                <a:lnTo>
                  <a:pt x="5177654" y="3033460"/>
                </a:lnTo>
                <a:lnTo>
                  <a:pt x="5224462" y="3058176"/>
                </a:lnTo>
                <a:lnTo>
                  <a:pt x="5269969" y="3081591"/>
                </a:lnTo>
                <a:lnTo>
                  <a:pt x="5314177" y="3107608"/>
                </a:lnTo>
                <a:lnTo>
                  <a:pt x="5358384" y="3134926"/>
                </a:lnTo>
                <a:lnTo>
                  <a:pt x="5401291" y="3160942"/>
                </a:lnTo>
                <a:lnTo>
                  <a:pt x="5441598" y="3189561"/>
                </a:lnTo>
                <a:lnTo>
                  <a:pt x="5483205" y="3219480"/>
                </a:lnTo>
                <a:lnTo>
                  <a:pt x="5522211" y="3249400"/>
                </a:lnTo>
                <a:lnTo>
                  <a:pt x="5561218" y="3280620"/>
                </a:lnTo>
                <a:lnTo>
                  <a:pt x="5597624" y="3313141"/>
                </a:lnTo>
                <a:lnTo>
                  <a:pt x="5634030" y="3346963"/>
                </a:lnTo>
                <a:lnTo>
                  <a:pt x="5669136" y="3380785"/>
                </a:lnTo>
                <a:lnTo>
                  <a:pt x="5704242" y="3415908"/>
                </a:lnTo>
                <a:lnTo>
                  <a:pt x="5736747" y="3452332"/>
                </a:lnTo>
                <a:lnTo>
                  <a:pt x="5769253" y="3488755"/>
                </a:lnTo>
                <a:lnTo>
                  <a:pt x="5799158" y="3525179"/>
                </a:lnTo>
                <a:lnTo>
                  <a:pt x="5829062" y="3564204"/>
                </a:lnTo>
                <a:lnTo>
                  <a:pt x="5857667" y="3603229"/>
                </a:lnTo>
                <a:lnTo>
                  <a:pt x="5883672" y="3643556"/>
                </a:lnTo>
                <a:lnTo>
                  <a:pt x="5910976" y="3683882"/>
                </a:lnTo>
                <a:lnTo>
                  <a:pt x="5935680" y="3725509"/>
                </a:lnTo>
                <a:lnTo>
                  <a:pt x="5960384" y="3768437"/>
                </a:lnTo>
                <a:lnTo>
                  <a:pt x="5982488" y="3811364"/>
                </a:lnTo>
                <a:lnTo>
                  <a:pt x="6003292" y="3855593"/>
                </a:lnTo>
                <a:lnTo>
                  <a:pt x="6022794" y="3899822"/>
                </a:lnTo>
                <a:lnTo>
                  <a:pt x="6042298" y="3945351"/>
                </a:lnTo>
                <a:lnTo>
                  <a:pt x="6059200" y="3989580"/>
                </a:lnTo>
                <a:lnTo>
                  <a:pt x="6074803" y="4037711"/>
                </a:lnTo>
                <a:lnTo>
                  <a:pt x="6089106" y="4084542"/>
                </a:lnTo>
                <a:lnTo>
                  <a:pt x="6103408" y="4131372"/>
                </a:lnTo>
                <a:lnTo>
                  <a:pt x="6115110" y="4180804"/>
                </a:lnTo>
                <a:lnTo>
                  <a:pt x="6126812" y="4228935"/>
                </a:lnTo>
                <a:lnTo>
                  <a:pt x="6135914" y="4279668"/>
                </a:lnTo>
                <a:lnTo>
                  <a:pt x="6143714" y="4329100"/>
                </a:lnTo>
                <a:lnTo>
                  <a:pt x="6150216" y="4379833"/>
                </a:lnTo>
                <a:lnTo>
                  <a:pt x="6155416" y="4431867"/>
                </a:lnTo>
                <a:lnTo>
                  <a:pt x="6158017" y="4483901"/>
                </a:lnTo>
                <a:lnTo>
                  <a:pt x="6160618" y="4534634"/>
                </a:lnTo>
                <a:lnTo>
                  <a:pt x="6161918" y="4587968"/>
                </a:lnTo>
                <a:lnTo>
                  <a:pt x="6161918" y="4642604"/>
                </a:lnTo>
                <a:lnTo>
                  <a:pt x="6159318" y="4694637"/>
                </a:lnTo>
                <a:lnTo>
                  <a:pt x="6155416" y="4749273"/>
                </a:lnTo>
                <a:lnTo>
                  <a:pt x="6151516" y="4805209"/>
                </a:lnTo>
                <a:lnTo>
                  <a:pt x="6145015" y="4858544"/>
                </a:lnTo>
                <a:lnTo>
                  <a:pt x="6137214" y="4914480"/>
                </a:lnTo>
                <a:lnTo>
                  <a:pt x="6077404" y="5298229"/>
                </a:lnTo>
                <a:lnTo>
                  <a:pt x="5986388" y="5879706"/>
                </a:lnTo>
                <a:lnTo>
                  <a:pt x="5895374" y="6462484"/>
                </a:lnTo>
                <a:lnTo>
                  <a:pt x="5890172" y="6500209"/>
                </a:lnTo>
                <a:lnTo>
                  <a:pt x="5883672" y="6539234"/>
                </a:lnTo>
                <a:lnTo>
                  <a:pt x="5877170" y="6612081"/>
                </a:lnTo>
                <a:lnTo>
                  <a:pt x="5874570" y="6648505"/>
                </a:lnTo>
                <a:lnTo>
                  <a:pt x="5873270" y="6682327"/>
                </a:lnTo>
                <a:lnTo>
                  <a:pt x="5871970" y="6717450"/>
                </a:lnTo>
                <a:lnTo>
                  <a:pt x="5870669" y="6751271"/>
                </a:lnTo>
                <a:lnTo>
                  <a:pt x="5870669" y="6785093"/>
                </a:lnTo>
                <a:lnTo>
                  <a:pt x="5870669" y="6817614"/>
                </a:lnTo>
                <a:lnTo>
                  <a:pt x="5871493" y="6858000"/>
                </a:lnTo>
                <a:lnTo>
                  <a:pt x="4402543" y="6858000"/>
                </a:lnTo>
                <a:lnTo>
                  <a:pt x="4400124" y="6850136"/>
                </a:lnTo>
                <a:lnTo>
                  <a:pt x="4389723" y="6815013"/>
                </a:lnTo>
                <a:lnTo>
                  <a:pt x="4380621" y="6779890"/>
                </a:lnTo>
                <a:lnTo>
                  <a:pt x="4372820" y="6742166"/>
                </a:lnTo>
                <a:lnTo>
                  <a:pt x="4366319" y="6707043"/>
                </a:lnTo>
                <a:lnTo>
                  <a:pt x="4359818" y="6668017"/>
                </a:lnTo>
                <a:lnTo>
                  <a:pt x="4353316" y="6630293"/>
                </a:lnTo>
                <a:lnTo>
                  <a:pt x="4348116" y="6591268"/>
                </a:lnTo>
                <a:lnTo>
                  <a:pt x="4344215" y="6552242"/>
                </a:lnTo>
                <a:lnTo>
                  <a:pt x="4341615" y="6511916"/>
                </a:lnTo>
                <a:lnTo>
                  <a:pt x="4340314" y="6471590"/>
                </a:lnTo>
                <a:lnTo>
                  <a:pt x="4339014" y="6429963"/>
                </a:lnTo>
                <a:lnTo>
                  <a:pt x="4339014" y="6388336"/>
                </a:lnTo>
                <a:lnTo>
                  <a:pt x="4340314" y="6345408"/>
                </a:lnTo>
                <a:lnTo>
                  <a:pt x="4342915" y="6302480"/>
                </a:lnTo>
                <a:lnTo>
                  <a:pt x="4345515" y="6258252"/>
                </a:lnTo>
                <a:lnTo>
                  <a:pt x="4349416" y="6212722"/>
                </a:lnTo>
                <a:lnTo>
                  <a:pt x="4354617" y="6168493"/>
                </a:lnTo>
                <a:lnTo>
                  <a:pt x="4361118" y="6122964"/>
                </a:lnTo>
                <a:lnTo>
                  <a:pt x="4367619" y="6077434"/>
                </a:lnTo>
                <a:lnTo>
                  <a:pt x="4478137" y="5363271"/>
                </a:lnTo>
                <a:lnTo>
                  <a:pt x="4591256" y="4649108"/>
                </a:lnTo>
                <a:lnTo>
                  <a:pt x="4599057" y="4599676"/>
                </a:lnTo>
                <a:lnTo>
                  <a:pt x="4604258" y="4551545"/>
                </a:lnTo>
                <a:lnTo>
                  <a:pt x="4608159" y="4506015"/>
                </a:lnTo>
                <a:lnTo>
                  <a:pt x="4610759" y="4460485"/>
                </a:lnTo>
                <a:lnTo>
                  <a:pt x="4612060" y="4417558"/>
                </a:lnTo>
                <a:lnTo>
                  <a:pt x="4612060" y="4373329"/>
                </a:lnTo>
                <a:lnTo>
                  <a:pt x="4610759" y="4331702"/>
                </a:lnTo>
                <a:lnTo>
                  <a:pt x="4609459" y="4290075"/>
                </a:lnTo>
                <a:lnTo>
                  <a:pt x="4605559" y="4251050"/>
                </a:lnTo>
                <a:lnTo>
                  <a:pt x="4600358" y="4210723"/>
                </a:lnTo>
                <a:lnTo>
                  <a:pt x="4593857" y="4174300"/>
                </a:lnTo>
                <a:lnTo>
                  <a:pt x="4587355" y="4136575"/>
                </a:lnTo>
                <a:lnTo>
                  <a:pt x="4579554" y="4101453"/>
                </a:lnTo>
                <a:lnTo>
                  <a:pt x="4569152" y="4066330"/>
                </a:lnTo>
                <a:lnTo>
                  <a:pt x="4557451" y="4032508"/>
                </a:lnTo>
                <a:lnTo>
                  <a:pt x="4545749" y="3998686"/>
                </a:lnTo>
                <a:lnTo>
                  <a:pt x="4534047" y="3967466"/>
                </a:lnTo>
                <a:lnTo>
                  <a:pt x="4519744" y="3937546"/>
                </a:lnTo>
                <a:lnTo>
                  <a:pt x="4505442" y="3907627"/>
                </a:lnTo>
                <a:lnTo>
                  <a:pt x="4488539" y="3879008"/>
                </a:lnTo>
                <a:lnTo>
                  <a:pt x="4471636" y="3851691"/>
                </a:lnTo>
                <a:lnTo>
                  <a:pt x="4454733" y="3824373"/>
                </a:lnTo>
                <a:lnTo>
                  <a:pt x="4435230" y="3799657"/>
                </a:lnTo>
                <a:lnTo>
                  <a:pt x="4415727" y="3774941"/>
                </a:lnTo>
                <a:lnTo>
                  <a:pt x="4394923" y="3751526"/>
                </a:lnTo>
                <a:lnTo>
                  <a:pt x="4374120" y="3729411"/>
                </a:lnTo>
                <a:lnTo>
                  <a:pt x="4350716" y="3707297"/>
                </a:lnTo>
                <a:lnTo>
                  <a:pt x="4328612" y="3687784"/>
                </a:lnTo>
                <a:lnTo>
                  <a:pt x="4305208" y="3666971"/>
                </a:lnTo>
                <a:lnTo>
                  <a:pt x="4279204" y="3648759"/>
                </a:lnTo>
                <a:lnTo>
                  <a:pt x="4254500" y="3631848"/>
                </a:lnTo>
                <a:lnTo>
                  <a:pt x="4228496" y="3614937"/>
                </a:lnTo>
                <a:lnTo>
                  <a:pt x="4201191" y="3599327"/>
                </a:lnTo>
                <a:lnTo>
                  <a:pt x="4173887" y="3585018"/>
                </a:lnTo>
                <a:lnTo>
                  <a:pt x="4145282" y="3570708"/>
                </a:lnTo>
                <a:lnTo>
                  <a:pt x="4116677" y="3559001"/>
                </a:lnTo>
                <a:lnTo>
                  <a:pt x="4088072" y="3547293"/>
                </a:lnTo>
                <a:lnTo>
                  <a:pt x="4058167" y="3536886"/>
                </a:lnTo>
                <a:lnTo>
                  <a:pt x="4028262" y="3526480"/>
                </a:lnTo>
                <a:lnTo>
                  <a:pt x="3995757" y="3517374"/>
                </a:lnTo>
                <a:lnTo>
                  <a:pt x="3964552" y="3509569"/>
                </a:lnTo>
                <a:lnTo>
                  <a:pt x="3932046" y="3503064"/>
                </a:lnTo>
                <a:lnTo>
                  <a:pt x="3900841" y="3496560"/>
                </a:lnTo>
                <a:lnTo>
                  <a:pt x="3867035" y="3492658"/>
                </a:lnTo>
                <a:lnTo>
                  <a:pt x="3833230" y="3488755"/>
                </a:lnTo>
                <a:lnTo>
                  <a:pt x="3800724" y="3484853"/>
                </a:lnTo>
                <a:lnTo>
                  <a:pt x="3765618" y="3483552"/>
                </a:lnTo>
                <a:lnTo>
                  <a:pt x="3731813" y="3482251"/>
                </a:lnTo>
                <a:lnTo>
                  <a:pt x="3696707" y="3482251"/>
                </a:lnTo>
                <a:lnTo>
                  <a:pt x="3661601" y="3482251"/>
                </a:lnTo>
                <a:lnTo>
                  <a:pt x="3626495" y="3484853"/>
                </a:lnTo>
                <a:lnTo>
                  <a:pt x="3590089" y="3486153"/>
                </a:lnTo>
                <a:lnTo>
                  <a:pt x="3554983" y="3490056"/>
                </a:lnTo>
                <a:lnTo>
                  <a:pt x="3517277" y="3493959"/>
                </a:lnTo>
                <a:lnTo>
                  <a:pt x="3482171" y="3500463"/>
                </a:lnTo>
                <a:lnTo>
                  <a:pt x="3444465" y="3505666"/>
                </a:lnTo>
                <a:lnTo>
                  <a:pt x="3409359" y="3513471"/>
                </a:lnTo>
                <a:lnTo>
                  <a:pt x="3371653" y="3521276"/>
                </a:lnTo>
                <a:lnTo>
                  <a:pt x="3335247" y="3531683"/>
                </a:lnTo>
                <a:lnTo>
                  <a:pt x="3297540" y="3540789"/>
                </a:lnTo>
                <a:lnTo>
                  <a:pt x="3261134" y="3551196"/>
                </a:lnTo>
                <a:lnTo>
                  <a:pt x="3223428" y="3562903"/>
                </a:lnTo>
                <a:lnTo>
                  <a:pt x="3187022" y="3575912"/>
                </a:lnTo>
                <a:lnTo>
                  <a:pt x="3149316" y="3588920"/>
                </a:lnTo>
                <a:lnTo>
                  <a:pt x="3114210" y="3603229"/>
                </a:lnTo>
                <a:lnTo>
                  <a:pt x="3076503" y="3618840"/>
                </a:lnTo>
                <a:lnTo>
                  <a:pt x="3041398" y="3633149"/>
                </a:lnTo>
                <a:lnTo>
                  <a:pt x="3006292" y="3648759"/>
                </a:lnTo>
                <a:lnTo>
                  <a:pt x="2972486" y="3665670"/>
                </a:lnTo>
                <a:lnTo>
                  <a:pt x="2937380" y="3681280"/>
                </a:lnTo>
                <a:lnTo>
                  <a:pt x="2904875" y="3700793"/>
                </a:lnTo>
                <a:lnTo>
                  <a:pt x="2871069" y="3717704"/>
                </a:lnTo>
                <a:lnTo>
                  <a:pt x="2839864" y="3735915"/>
                </a:lnTo>
                <a:lnTo>
                  <a:pt x="2806058" y="3755428"/>
                </a:lnTo>
                <a:lnTo>
                  <a:pt x="2776153" y="3774941"/>
                </a:lnTo>
                <a:lnTo>
                  <a:pt x="2744948" y="3795754"/>
                </a:lnTo>
                <a:lnTo>
                  <a:pt x="2715043" y="3815267"/>
                </a:lnTo>
                <a:lnTo>
                  <a:pt x="2683838" y="3836080"/>
                </a:lnTo>
                <a:lnTo>
                  <a:pt x="2655233" y="3859496"/>
                </a:lnTo>
                <a:lnTo>
                  <a:pt x="2627929" y="3880309"/>
                </a:lnTo>
                <a:lnTo>
                  <a:pt x="2598024" y="3902423"/>
                </a:lnTo>
                <a:lnTo>
                  <a:pt x="2572019" y="3927140"/>
                </a:lnTo>
                <a:lnTo>
                  <a:pt x="2543415" y="3950555"/>
                </a:lnTo>
                <a:lnTo>
                  <a:pt x="2517410" y="3973970"/>
                </a:lnTo>
                <a:lnTo>
                  <a:pt x="2491406" y="3998686"/>
                </a:lnTo>
                <a:lnTo>
                  <a:pt x="2465402" y="4024703"/>
                </a:lnTo>
                <a:lnTo>
                  <a:pt x="2440697" y="4050720"/>
                </a:lnTo>
                <a:lnTo>
                  <a:pt x="2415993" y="4075436"/>
                </a:lnTo>
                <a:lnTo>
                  <a:pt x="2391289" y="4104054"/>
                </a:lnTo>
                <a:lnTo>
                  <a:pt x="2367885" y="4130071"/>
                </a:lnTo>
                <a:lnTo>
                  <a:pt x="2345782" y="4157389"/>
                </a:lnTo>
                <a:lnTo>
                  <a:pt x="2322378" y="4187308"/>
                </a:lnTo>
                <a:lnTo>
                  <a:pt x="2300274" y="4214626"/>
                </a:lnTo>
                <a:lnTo>
                  <a:pt x="2279471" y="4245846"/>
                </a:lnTo>
                <a:lnTo>
                  <a:pt x="2257367" y="4274465"/>
                </a:lnTo>
                <a:lnTo>
                  <a:pt x="2236563" y="4304384"/>
                </a:lnTo>
                <a:lnTo>
                  <a:pt x="2217060" y="4335604"/>
                </a:lnTo>
                <a:lnTo>
                  <a:pt x="2196257" y="4366825"/>
                </a:lnTo>
                <a:lnTo>
                  <a:pt x="2176753" y="4399346"/>
                </a:lnTo>
                <a:lnTo>
                  <a:pt x="2158550" y="4430566"/>
                </a:lnTo>
                <a:lnTo>
                  <a:pt x="2140347" y="4463087"/>
                </a:lnTo>
                <a:lnTo>
                  <a:pt x="2120844" y="4496909"/>
                </a:lnTo>
                <a:lnTo>
                  <a:pt x="2103941" y="4529430"/>
                </a:lnTo>
                <a:lnTo>
                  <a:pt x="2087039" y="4564553"/>
                </a:lnTo>
                <a:lnTo>
                  <a:pt x="2071436" y="4598375"/>
                </a:lnTo>
                <a:lnTo>
                  <a:pt x="2054533" y="4632197"/>
                </a:lnTo>
                <a:lnTo>
                  <a:pt x="2023328" y="4703743"/>
                </a:lnTo>
                <a:lnTo>
                  <a:pt x="2009026" y="4740167"/>
                </a:lnTo>
                <a:lnTo>
                  <a:pt x="1994723" y="4776591"/>
                </a:lnTo>
                <a:lnTo>
                  <a:pt x="1979121" y="4814315"/>
                </a:lnTo>
                <a:lnTo>
                  <a:pt x="1966118" y="4852039"/>
                </a:lnTo>
                <a:lnTo>
                  <a:pt x="1953116" y="4891065"/>
                </a:lnTo>
                <a:lnTo>
                  <a:pt x="1940114" y="4928789"/>
                </a:lnTo>
                <a:lnTo>
                  <a:pt x="1928412" y="4967815"/>
                </a:lnTo>
                <a:lnTo>
                  <a:pt x="1915410" y="5006840"/>
                </a:lnTo>
                <a:lnTo>
                  <a:pt x="1903708" y="5047166"/>
                </a:lnTo>
                <a:lnTo>
                  <a:pt x="1893306" y="5087492"/>
                </a:lnTo>
                <a:lnTo>
                  <a:pt x="1872503" y="5169445"/>
                </a:lnTo>
                <a:lnTo>
                  <a:pt x="1851699" y="5252699"/>
                </a:lnTo>
                <a:lnTo>
                  <a:pt x="1843898" y="5295627"/>
                </a:lnTo>
                <a:lnTo>
                  <a:pt x="1834797" y="5338555"/>
                </a:lnTo>
                <a:lnTo>
                  <a:pt x="1826995" y="5382784"/>
                </a:lnTo>
                <a:lnTo>
                  <a:pt x="1819194" y="5427012"/>
                </a:lnTo>
                <a:lnTo>
                  <a:pt x="1811393" y="5469940"/>
                </a:lnTo>
                <a:lnTo>
                  <a:pt x="1803591" y="5515470"/>
                </a:lnTo>
                <a:lnTo>
                  <a:pt x="1786688" y="5616936"/>
                </a:lnTo>
                <a:lnTo>
                  <a:pt x="1622861" y="6647204"/>
                </a:lnTo>
                <a:lnTo>
                  <a:pt x="1589874" y="6858000"/>
                </a:lnTo>
                <a:lnTo>
                  <a:pt x="0" y="6858000"/>
                </a:lnTo>
                <a:lnTo>
                  <a:pt x="46999" y="6561348"/>
                </a:lnTo>
                <a:lnTo>
                  <a:pt x="134113" y="6003286"/>
                </a:lnTo>
                <a:lnTo>
                  <a:pt x="221228" y="5445224"/>
                </a:lnTo>
                <a:lnTo>
                  <a:pt x="308342" y="4887162"/>
                </a:lnTo>
                <a:lnTo>
                  <a:pt x="396757" y="4329100"/>
                </a:lnTo>
                <a:lnTo>
                  <a:pt x="483871" y="3771038"/>
                </a:lnTo>
                <a:lnTo>
                  <a:pt x="570986" y="3212976"/>
                </a:lnTo>
                <a:lnTo>
                  <a:pt x="658100" y="2653613"/>
                </a:lnTo>
                <a:lnTo>
                  <a:pt x="746515" y="2095551"/>
                </a:lnTo>
                <a:lnTo>
                  <a:pt x="833630" y="1537490"/>
                </a:lnTo>
                <a:lnTo>
                  <a:pt x="920744" y="979427"/>
                </a:lnTo>
                <a:lnTo>
                  <a:pt x="1007859" y="421365"/>
                </a:lnTo>
                <a:close/>
              </a:path>
            </a:pathLst>
          </a:custGeom>
          <a:solidFill>
            <a:schemeClr val="bg1"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441E649-487B-B1F0-1AB9-B86128B5230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7130DDA9-629A-4ED4-9523-364FA1756FDA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C24705-2BBB-C712-0136-ECBE78A4DE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8F2358E-91F6-4B83-AFF6-0AD07E6504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30C3B7E4-17CF-A690-87C8-C41D6B116C03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3" name="Picture Placeholder 10">
            <a:extLst>
              <a:ext uri="{FF2B5EF4-FFF2-40B4-BE49-F238E27FC236}">
                <a16:creationId xmlns:a16="http://schemas.microsoft.com/office/drawing/2014/main" id="{109AB2DB-513A-F052-3686-E35B8011E570}"/>
              </a:ext>
            </a:extLst>
          </p:cNvPr>
          <p:cNvSpPr>
            <a:spLocks noGrp="1" noChangeAspect="1"/>
          </p:cNvSpPr>
          <p:nvPr>
            <p:ph type="pic" sz="quarter" idx="13"/>
          </p:nvPr>
        </p:nvSpPr>
        <p:spPr>
          <a:xfrm>
            <a:off x="3060800" y="1484312"/>
            <a:ext cx="2160711" cy="2160711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</a:defRPr>
            </a:lvl1pPr>
          </a:lstStyle>
          <a:p>
            <a:r>
              <a:rPr lang="fi-FI"/>
              <a:t>Lisää kuva napsauttamalla kuvaketta</a:t>
            </a:r>
            <a:endParaRPr lang="en-GB" dirty="0"/>
          </a:p>
        </p:txBody>
      </p:sp>
      <p:sp>
        <p:nvSpPr>
          <p:cNvPr id="14" name="Text Placeholder 9">
            <a:extLst>
              <a:ext uri="{FF2B5EF4-FFF2-40B4-BE49-F238E27FC236}">
                <a16:creationId xmlns:a16="http://schemas.microsoft.com/office/drawing/2014/main" id="{DF47D7DC-24B4-1EF8-3AD5-5A6AD1A27C7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340956" y="4725144"/>
            <a:ext cx="3600400" cy="1224136"/>
          </a:xfrm>
        </p:spPr>
        <p:txBody>
          <a:bodyPr/>
          <a:lstStyle>
            <a:lvl1pPr marL="0" indent="-9525" algn="ctr">
              <a:buFontTx/>
              <a:buNone/>
              <a:defRPr sz="1600" b="0">
                <a:solidFill>
                  <a:schemeClr val="accent2"/>
                </a:solidFill>
              </a:defRPr>
            </a:lvl1pPr>
            <a:lvl2pPr marL="0" indent="-9525" algn="ctr"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accent2"/>
                </a:solidFill>
              </a:defRPr>
            </a:lvl9pPr>
          </a:lstStyle>
          <a:p>
            <a:pPr lvl="0"/>
            <a:r>
              <a:rPr lang="en-US" dirty="0"/>
              <a:t>Contact details</a:t>
            </a:r>
          </a:p>
          <a:p>
            <a:pPr lvl="8"/>
            <a:endParaRPr lang="en-GB" dirty="0"/>
          </a:p>
        </p:txBody>
      </p:sp>
      <p:sp>
        <p:nvSpPr>
          <p:cNvPr id="15" name="Text Placeholder 9">
            <a:extLst>
              <a:ext uri="{FF2B5EF4-FFF2-40B4-BE49-F238E27FC236}">
                <a16:creationId xmlns:a16="http://schemas.microsoft.com/office/drawing/2014/main" id="{27C7F589-8F92-9F47-A29F-2829C617CFAE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2340956" y="3933056"/>
            <a:ext cx="3600400" cy="504056"/>
          </a:xfrm>
        </p:spPr>
        <p:txBody>
          <a:bodyPr/>
          <a:lstStyle>
            <a:lvl1pPr marL="0" indent="-9525" algn="ctr">
              <a:buFontTx/>
              <a:buNone/>
              <a:defRPr sz="1800" b="1">
                <a:solidFill>
                  <a:schemeClr val="accent2"/>
                </a:solidFill>
              </a:defRPr>
            </a:lvl1pPr>
            <a:lvl2pPr marL="0" indent="-9525" algn="ctr"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400" b="1">
                <a:solidFill>
                  <a:schemeClr val="accent2"/>
                </a:solidFill>
              </a:defRPr>
            </a:lvl9pPr>
          </a:lstStyle>
          <a:p>
            <a:pPr lvl="0"/>
            <a:r>
              <a:rPr lang="en-US" dirty="0"/>
              <a:t>Your Name</a:t>
            </a:r>
          </a:p>
          <a:p>
            <a:pPr lvl="8"/>
            <a:endParaRPr lang="en-GB" dirty="0"/>
          </a:p>
        </p:txBody>
      </p:sp>
      <p:sp>
        <p:nvSpPr>
          <p:cNvPr id="2" name="Picture Placeholder 10">
            <a:extLst>
              <a:ext uri="{FF2B5EF4-FFF2-40B4-BE49-F238E27FC236}">
                <a16:creationId xmlns:a16="http://schemas.microsoft.com/office/drawing/2014/main" id="{DC543AE4-927A-8F77-49A0-82A9B30959A6}"/>
              </a:ext>
            </a:extLst>
          </p:cNvPr>
          <p:cNvSpPr>
            <a:spLocks noGrp="1" noChangeAspect="1"/>
          </p:cNvSpPr>
          <p:nvPr>
            <p:ph type="pic" sz="quarter" idx="16"/>
          </p:nvPr>
        </p:nvSpPr>
        <p:spPr>
          <a:xfrm>
            <a:off x="6959860" y="1484312"/>
            <a:ext cx="2160711" cy="2160711"/>
          </a:xfrm>
          <a:prstGeom prst="ellipse">
            <a:avLst/>
          </a:prstGeom>
          <a:solidFill>
            <a:schemeClr val="tx2">
              <a:lumMod val="20000"/>
              <a:lumOff val="80000"/>
            </a:schemeClr>
          </a:solidFill>
        </p:spPr>
        <p:txBody>
          <a:bodyPr/>
          <a:lstStyle>
            <a:lvl1pPr marL="0" indent="0" algn="ctr">
              <a:buFontTx/>
              <a:buNone/>
              <a:defRPr sz="1000">
                <a:solidFill>
                  <a:schemeClr val="accent5"/>
                </a:solidFill>
              </a:defRPr>
            </a:lvl1pPr>
          </a:lstStyle>
          <a:p>
            <a:r>
              <a:rPr lang="fi-FI"/>
              <a:t>Lisää kuva napsauttamalla kuvaketta</a:t>
            </a:r>
            <a:endParaRPr lang="en-GB" dirty="0"/>
          </a:p>
        </p:txBody>
      </p:sp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2973CF0D-52C2-E757-9892-5A2F87E727BB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6240016" y="4725144"/>
            <a:ext cx="3600400" cy="1224136"/>
          </a:xfrm>
        </p:spPr>
        <p:txBody>
          <a:bodyPr/>
          <a:lstStyle>
            <a:lvl1pPr marL="0" indent="-9525" algn="ctr">
              <a:buFontTx/>
              <a:buNone/>
              <a:defRPr sz="1600" b="0">
                <a:solidFill>
                  <a:schemeClr val="accent2"/>
                </a:solidFill>
              </a:defRPr>
            </a:lvl1pPr>
            <a:lvl2pPr marL="0" indent="-9525" algn="ctr"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000">
                <a:solidFill>
                  <a:schemeClr val="accent2"/>
                </a:solidFill>
              </a:defRPr>
            </a:lvl9pPr>
          </a:lstStyle>
          <a:p>
            <a:pPr lvl="0"/>
            <a:r>
              <a:rPr lang="en-US" dirty="0"/>
              <a:t>Contact details</a:t>
            </a:r>
          </a:p>
          <a:p>
            <a:pPr lvl="8"/>
            <a:endParaRPr lang="en-GB" dirty="0"/>
          </a:p>
        </p:txBody>
      </p:sp>
      <p:sp>
        <p:nvSpPr>
          <p:cNvPr id="7" name="Text Placeholder 9">
            <a:extLst>
              <a:ext uri="{FF2B5EF4-FFF2-40B4-BE49-F238E27FC236}">
                <a16:creationId xmlns:a16="http://schemas.microsoft.com/office/drawing/2014/main" id="{29313C31-FD06-D9C6-875B-F38F86C50DCB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240016" y="3933056"/>
            <a:ext cx="3600400" cy="504056"/>
          </a:xfrm>
        </p:spPr>
        <p:txBody>
          <a:bodyPr/>
          <a:lstStyle>
            <a:lvl1pPr marL="0" indent="-9525" algn="ctr">
              <a:buFontTx/>
              <a:buNone/>
              <a:defRPr sz="1800" b="1">
                <a:solidFill>
                  <a:schemeClr val="accent2"/>
                </a:solidFill>
              </a:defRPr>
            </a:lvl1pPr>
            <a:lvl2pPr marL="0" indent="-9525" algn="ctr">
              <a:buFontTx/>
              <a:buNone/>
              <a:defRPr sz="1600">
                <a:solidFill>
                  <a:schemeClr val="bg1"/>
                </a:solidFill>
              </a:defRPr>
            </a:lvl2pPr>
            <a:lvl3pPr marL="0" indent="-9525" algn="ctr">
              <a:buFontTx/>
              <a:buNone/>
              <a:defRPr sz="2000">
                <a:solidFill>
                  <a:schemeClr val="bg1"/>
                </a:solidFill>
              </a:defRPr>
            </a:lvl3pPr>
            <a:lvl4pPr marL="0" indent="-9525" algn="ctr">
              <a:buFontTx/>
              <a:buNone/>
              <a:defRPr sz="2000">
                <a:solidFill>
                  <a:schemeClr val="bg1"/>
                </a:solidFill>
              </a:defRPr>
            </a:lvl4pPr>
            <a:lvl5pPr marL="0" indent="-9525" algn="ctr">
              <a:buFontTx/>
              <a:buNone/>
              <a:defRPr sz="2000">
                <a:solidFill>
                  <a:schemeClr val="bg1"/>
                </a:solidFill>
              </a:defRPr>
            </a:lvl5pPr>
            <a:lvl6pPr marL="0" indent="-9525" algn="ctr">
              <a:buFontTx/>
              <a:buNone/>
              <a:defRPr sz="2000">
                <a:solidFill>
                  <a:schemeClr val="bg1"/>
                </a:solidFill>
              </a:defRPr>
            </a:lvl6pPr>
            <a:lvl7pPr marL="0" indent="-9525" algn="ctr">
              <a:buFontTx/>
              <a:buNone/>
              <a:defRPr sz="2000">
                <a:solidFill>
                  <a:schemeClr val="bg1"/>
                </a:solidFill>
              </a:defRPr>
            </a:lvl7pPr>
            <a:lvl8pPr marL="0" indent="-9525" algn="ctr">
              <a:buFontTx/>
              <a:buNone/>
              <a:defRPr sz="2000">
                <a:solidFill>
                  <a:schemeClr val="bg1"/>
                </a:solidFill>
              </a:defRPr>
            </a:lvl8pPr>
            <a:lvl9pPr marL="0" indent="-9525" algn="ctr">
              <a:buFontTx/>
              <a:buNone/>
              <a:defRPr sz="2400" b="1">
                <a:solidFill>
                  <a:schemeClr val="accent2"/>
                </a:solidFill>
              </a:defRPr>
            </a:lvl9pPr>
          </a:lstStyle>
          <a:p>
            <a:pPr lvl="0"/>
            <a:r>
              <a:rPr lang="en-US" dirty="0"/>
              <a:t>Your Name</a:t>
            </a:r>
          </a:p>
          <a:p>
            <a:pPr lvl="8"/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8482091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ink and Picture 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val 9">
            <a:extLst>
              <a:ext uri="{FF2B5EF4-FFF2-40B4-BE49-F238E27FC236}">
                <a16:creationId xmlns:a16="http://schemas.microsoft.com/office/drawing/2014/main" id="{EC6B48EF-4760-A27B-C533-7A2368479F5E}"/>
              </a:ext>
            </a:extLst>
          </p:cNvPr>
          <p:cNvSpPr>
            <a:spLocks noChangeAspect="1"/>
          </p:cNvSpPr>
          <p:nvPr userDrawn="1"/>
        </p:nvSpPr>
        <p:spPr>
          <a:xfrm>
            <a:off x="5376000" y="2545239"/>
            <a:ext cx="1440000" cy="1440000"/>
          </a:xfrm>
          <a:prstGeom prst="ellipse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47F6536-73CA-FC25-33B2-5A6AC2246D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A028D46-8011-4A5B-A3A5-F09650ADEE5E}" type="datetime1">
              <a:rPr lang="fi-FI" smtClean="0"/>
              <a:t>11.1.2024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06FC80B-6FA5-2B95-BDE2-63B4C8DA42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E4AD417-8AF2-9F31-0ED5-8EA92E3F4C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705E4928-D4C2-88B2-9D6A-8AD17A915F23}"/>
              </a:ext>
            </a:extLst>
          </p:cNvPr>
          <p:cNvSpPr>
            <a:spLocks noChangeAspect="1"/>
          </p:cNvSpPr>
          <p:nvPr userDrawn="1"/>
        </p:nvSpPr>
        <p:spPr bwMode="auto">
          <a:xfrm>
            <a:off x="5784769" y="2905279"/>
            <a:ext cx="622462" cy="720000"/>
          </a:xfrm>
          <a:custGeom>
            <a:avLst/>
            <a:gdLst>
              <a:gd name="T0" fmla="*/ 3509 w 5937"/>
              <a:gd name="T1" fmla="*/ 3134 h 6864"/>
              <a:gd name="T2" fmla="*/ 3769 w 5937"/>
              <a:gd name="T3" fmla="*/ 3181 h 6864"/>
              <a:gd name="T4" fmla="*/ 4007 w 5937"/>
              <a:gd name="T5" fmla="*/ 3261 h 6864"/>
              <a:gd name="T6" fmla="*/ 4220 w 5937"/>
              <a:gd name="T7" fmla="*/ 3372 h 6864"/>
              <a:gd name="T8" fmla="*/ 4404 w 5937"/>
              <a:gd name="T9" fmla="*/ 3509 h 6864"/>
              <a:gd name="T10" fmla="*/ 4559 w 5937"/>
              <a:gd name="T11" fmla="*/ 3672 h 6864"/>
              <a:gd name="T12" fmla="*/ 4683 w 5937"/>
              <a:gd name="T13" fmla="*/ 3859 h 6864"/>
              <a:gd name="T14" fmla="*/ 4771 w 5937"/>
              <a:gd name="T15" fmla="*/ 4066 h 6864"/>
              <a:gd name="T16" fmla="*/ 4824 w 5937"/>
              <a:gd name="T17" fmla="*/ 4290 h 6864"/>
              <a:gd name="T18" fmla="*/ 4838 w 5937"/>
              <a:gd name="T19" fmla="*/ 4531 h 6864"/>
              <a:gd name="T20" fmla="*/ 4773 w 5937"/>
              <a:gd name="T21" fmla="*/ 5035 h 6864"/>
              <a:gd name="T22" fmla="*/ 4617 w 5937"/>
              <a:gd name="T23" fmla="*/ 6073 h 6864"/>
              <a:gd name="T24" fmla="*/ 4615 w 5937"/>
              <a:gd name="T25" fmla="*/ 6252 h 6864"/>
              <a:gd name="T26" fmla="*/ 4631 w 5937"/>
              <a:gd name="T27" fmla="*/ 6406 h 6864"/>
              <a:gd name="T28" fmla="*/ 4671 w 5937"/>
              <a:gd name="T29" fmla="*/ 6587 h 6864"/>
              <a:gd name="T30" fmla="*/ 4729 w 5937"/>
              <a:gd name="T31" fmla="*/ 6731 h 6864"/>
              <a:gd name="T32" fmla="*/ 4784 w 5937"/>
              <a:gd name="T33" fmla="*/ 6825 h 6864"/>
              <a:gd name="T34" fmla="*/ 4611 w 5937"/>
              <a:gd name="T35" fmla="*/ 6861 h 6864"/>
              <a:gd name="T36" fmla="*/ 4348 w 5937"/>
              <a:gd name="T37" fmla="*/ 6854 h 6864"/>
              <a:gd name="T38" fmla="*/ 4159 w 5937"/>
              <a:gd name="T39" fmla="*/ 6824 h 6864"/>
              <a:gd name="T40" fmla="*/ 3990 w 5937"/>
              <a:gd name="T41" fmla="*/ 6772 h 6864"/>
              <a:gd name="T42" fmla="*/ 3842 w 5937"/>
              <a:gd name="T43" fmla="*/ 6698 h 6864"/>
              <a:gd name="T44" fmla="*/ 3715 w 5937"/>
              <a:gd name="T45" fmla="*/ 6604 h 6864"/>
              <a:gd name="T46" fmla="*/ 3612 w 5937"/>
              <a:gd name="T47" fmla="*/ 6489 h 6864"/>
              <a:gd name="T48" fmla="*/ 3531 w 5937"/>
              <a:gd name="T49" fmla="*/ 6355 h 6864"/>
              <a:gd name="T50" fmla="*/ 3475 w 5937"/>
              <a:gd name="T51" fmla="*/ 6201 h 6864"/>
              <a:gd name="T52" fmla="*/ 3443 w 5937"/>
              <a:gd name="T53" fmla="*/ 6029 h 6864"/>
              <a:gd name="T54" fmla="*/ 3437 w 5937"/>
              <a:gd name="T55" fmla="*/ 5840 h 6864"/>
              <a:gd name="T56" fmla="*/ 3458 w 5937"/>
              <a:gd name="T57" fmla="*/ 5634 h 6864"/>
              <a:gd name="T58" fmla="*/ 3645 w 5937"/>
              <a:gd name="T59" fmla="*/ 4391 h 6864"/>
              <a:gd name="T60" fmla="*/ 3637 w 5937"/>
              <a:gd name="T61" fmla="*/ 4199 h 6864"/>
              <a:gd name="T62" fmla="*/ 3595 w 5937"/>
              <a:gd name="T63" fmla="*/ 4036 h 6864"/>
              <a:gd name="T64" fmla="*/ 3525 w 5937"/>
              <a:gd name="T65" fmla="*/ 3902 h 6864"/>
              <a:gd name="T66" fmla="*/ 3428 w 5937"/>
              <a:gd name="T67" fmla="*/ 3797 h 6864"/>
              <a:gd name="T68" fmla="*/ 3309 w 5937"/>
              <a:gd name="T69" fmla="*/ 3718 h 6864"/>
              <a:gd name="T70" fmla="*/ 3172 w 5937"/>
              <a:gd name="T71" fmla="*/ 3666 h 6864"/>
              <a:gd name="T72" fmla="*/ 3022 w 5937"/>
              <a:gd name="T73" fmla="*/ 3641 h 6864"/>
              <a:gd name="T74" fmla="*/ 2860 w 5937"/>
              <a:gd name="T75" fmla="*/ 3642 h 6864"/>
              <a:gd name="T76" fmla="*/ 2692 w 5937"/>
              <a:gd name="T77" fmla="*/ 3669 h 6864"/>
              <a:gd name="T78" fmla="*/ 2521 w 5937"/>
              <a:gd name="T79" fmla="*/ 3721 h 6864"/>
              <a:gd name="T80" fmla="*/ 2358 w 5937"/>
              <a:gd name="T81" fmla="*/ 3792 h 6864"/>
              <a:gd name="T82" fmla="*/ 2210 w 5937"/>
              <a:gd name="T83" fmla="*/ 3880 h 6864"/>
              <a:gd name="T84" fmla="*/ 2077 w 5937"/>
              <a:gd name="T85" fmla="*/ 3981 h 6864"/>
              <a:gd name="T86" fmla="*/ 1957 w 5937"/>
              <a:gd name="T87" fmla="*/ 4095 h 6864"/>
              <a:gd name="T88" fmla="*/ 1852 w 5937"/>
              <a:gd name="T89" fmla="*/ 4226 h 6864"/>
              <a:gd name="T90" fmla="*/ 1759 w 5937"/>
              <a:gd name="T91" fmla="*/ 4368 h 6864"/>
              <a:gd name="T92" fmla="*/ 1679 w 5937"/>
              <a:gd name="T93" fmla="*/ 4523 h 6864"/>
              <a:gd name="T94" fmla="*/ 1601 w 5937"/>
              <a:gd name="T95" fmla="*/ 4722 h 6864"/>
              <a:gd name="T96" fmla="*/ 1539 w 5937"/>
              <a:gd name="T97" fmla="*/ 4936 h 6864"/>
              <a:gd name="T98" fmla="*/ 1492 w 5937"/>
              <a:gd name="T99" fmla="*/ 5167 h 6864"/>
              <a:gd name="T100" fmla="*/ 0 w 5937"/>
              <a:gd name="T101" fmla="*/ 6864 h 6864"/>
              <a:gd name="T102" fmla="*/ 404 w 5937"/>
              <a:gd name="T103" fmla="*/ 4290 h 6864"/>
              <a:gd name="T104" fmla="*/ 807 w 5937"/>
              <a:gd name="T105" fmla="*/ 1715 h 6864"/>
              <a:gd name="T106" fmla="*/ 2301 w 5937"/>
              <a:gd name="T107" fmla="*/ 0 h 6864"/>
              <a:gd name="T108" fmla="*/ 1891 w 5937"/>
              <a:gd name="T109" fmla="*/ 2605 h 6864"/>
              <a:gd name="T110" fmla="*/ 3355 w 5937"/>
              <a:gd name="T111" fmla="*/ 1737 h 6864"/>
              <a:gd name="T112" fmla="*/ 5937 w 5937"/>
              <a:gd name="T113" fmla="*/ 0 h 6864"/>
              <a:gd name="T114" fmla="*/ 3067 w 5937"/>
              <a:gd name="T115" fmla="*/ 3131 h 6864"/>
              <a:gd name="T116" fmla="*/ 3274 w 5937"/>
              <a:gd name="T117" fmla="*/ 3120 h 68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937" h="6864">
                <a:moveTo>
                  <a:pt x="3274" y="3120"/>
                </a:moveTo>
                <a:lnTo>
                  <a:pt x="3322" y="3121"/>
                </a:lnTo>
                <a:lnTo>
                  <a:pt x="3370" y="3122"/>
                </a:lnTo>
                <a:lnTo>
                  <a:pt x="3417" y="3125"/>
                </a:lnTo>
                <a:lnTo>
                  <a:pt x="3463" y="3129"/>
                </a:lnTo>
                <a:lnTo>
                  <a:pt x="3509" y="3134"/>
                </a:lnTo>
                <a:lnTo>
                  <a:pt x="3553" y="3139"/>
                </a:lnTo>
                <a:lnTo>
                  <a:pt x="3598" y="3146"/>
                </a:lnTo>
                <a:lnTo>
                  <a:pt x="3642" y="3153"/>
                </a:lnTo>
                <a:lnTo>
                  <a:pt x="3685" y="3161"/>
                </a:lnTo>
                <a:lnTo>
                  <a:pt x="3728" y="3170"/>
                </a:lnTo>
                <a:lnTo>
                  <a:pt x="3769" y="3181"/>
                </a:lnTo>
                <a:lnTo>
                  <a:pt x="3811" y="3192"/>
                </a:lnTo>
                <a:lnTo>
                  <a:pt x="3851" y="3204"/>
                </a:lnTo>
                <a:lnTo>
                  <a:pt x="3892" y="3217"/>
                </a:lnTo>
                <a:lnTo>
                  <a:pt x="3931" y="3231"/>
                </a:lnTo>
                <a:lnTo>
                  <a:pt x="3969" y="3245"/>
                </a:lnTo>
                <a:lnTo>
                  <a:pt x="4007" y="3261"/>
                </a:lnTo>
                <a:lnTo>
                  <a:pt x="4045" y="3277"/>
                </a:lnTo>
                <a:lnTo>
                  <a:pt x="4081" y="3294"/>
                </a:lnTo>
                <a:lnTo>
                  <a:pt x="4117" y="3313"/>
                </a:lnTo>
                <a:lnTo>
                  <a:pt x="4152" y="3331"/>
                </a:lnTo>
                <a:lnTo>
                  <a:pt x="4186" y="3351"/>
                </a:lnTo>
                <a:lnTo>
                  <a:pt x="4220" y="3372"/>
                </a:lnTo>
                <a:lnTo>
                  <a:pt x="4253" y="3392"/>
                </a:lnTo>
                <a:lnTo>
                  <a:pt x="4284" y="3414"/>
                </a:lnTo>
                <a:lnTo>
                  <a:pt x="4316" y="3437"/>
                </a:lnTo>
                <a:lnTo>
                  <a:pt x="4346" y="3460"/>
                </a:lnTo>
                <a:lnTo>
                  <a:pt x="4376" y="3484"/>
                </a:lnTo>
                <a:lnTo>
                  <a:pt x="4404" y="3509"/>
                </a:lnTo>
                <a:lnTo>
                  <a:pt x="4432" y="3535"/>
                </a:lnTo>
                <a:lnTo>
                  <a:pt x="4459" y="3561"/>
                </a:lnTo>
                <a:lnTo>
                  <a:pt x="4486" y="3588"/>
                </a:lnTo>
                <a:lnTo>
                  <a:pt x="4511" y="3616"/>
                </a:lnTo>
                <a:lnTo>
                  <a:pt x="4536" y="3644"/>
                </a:lnTo>
                <a:lnTo>
                  <a:pt x="4559" y="3672"/>
                </a:lnTo>
                <a:lnTo>
                  <a:pt x="4582" y="3702"/>
                </a:lnTo>
                <a:lnTo>
                  <a:pt x="4604" y="3732"/>
                </a:lnTo>
                <a:lnTo>
                  <a:pt x="4624" y="3763"/>
                </a:lnTo>
                <a:lnTo>
                  <a:pt x="4645" y="3794"/>
                </a:lnTo>
                <a:lnTo>
                  <a:pt x="4664" y="3826"/>
                </a:lnTo>
                <a:lnTo>
                  <a:pt x="4683" y="3859"/>
                </a:lnTo>
                <a:lnTo>
                  <a:pt x="4700" y="3892"/>
                </a:lnTo>
                <a:lnTo>
                  <a:pt x="4716" y="3926"/>
                </a:lnTo>
                <a:lnTo>
                  <a:pt x="4731" y="3960"/>
                </a:lnTo>
                <a:lnTo>
                  <a:pt x="4746" y="3995"/>
                </a:lnTo>
                <a:lnTo>
                  <a:pt x="4759" y="4029"/>
                </a:lnTo>
                <a:lnTo>
                  <a:pt x="4771" y="4066"/>
                </a:lnTo>
                <a:lnTo>
                  <a:pt x="4782" y="4102"/>
                </a:lnTo>
                <a:lnTo>
                  <a:pt x="4793" y="4138"/>
                </a:lnTo>
                <a:lnTo>
                  <a:pt x="4802" y="4176"/>
                </a:lnTo>
                <a:lnTo>
                  <a:pt x="4811" y="4213"/>
                </a:lnTo>
                <a:lnTo>
                  <a:pt x="4818" y="4252"/>
                </a:lnTo>
                <a:lnTo>
                  <a:pt x="4824" y="4290"/>
                </a:lnTo>
                <a:lnTo>
                  <a:pt x="4829" y="4329"/>
                </a:lnTo>
                <a:lnTo>
                  <a:pt x="4833" y="4369"/>
                </a:lnTo>
                <a:lnTo>
                  <a:pt x="4835" y="4409"/>
                </a:lnTo>
                <a:lnTo>
                  <a:pt x="4837" y="4448"/>
                </a:lnTo>
                <a:lnTo>
                  <a:pt x="4838" y="4489"/>
                </a:lnTo>
                <a:lnTo>
                  <a:pt x="4838" y="4531"/>
                </a:lnTo>
                <a:lnTo>
                  <a:pt x="4836" y="4571"/>
                </a:lnTo>
                <a:lnTo>
                  <a:pt x="4833" y="4613"/>
                </a:lnTo>
                <a:lnTo>
                  <a:pt x="4830" y="4656"/>
                </a:lnTo>
                <a:lnTo>
                  <a:pt x="4825" y="4697"/>
                </a:lnTo>
                <a:lnTo>
                  <a:pt x="4819" y="4740"/>
                </a:lnTo>
                <a:lnTo>
                  <a:pt x="4773" y="5035"/>
                </a:lnTo>
                <a:lnTo>
                  <a:pt x="4703" y="5482"/>
                </a:lnTo>
                <a:lnTo>
                  <a:pt x="4633" y="5930"/>
                </a:lnTo>
                <a:lnTo>
                  <a:pt x="4629" y="5959"/>
                </a:lnTo>
                <a:lnTo>
                  <a:pt x="4624" y="5989"/>
                </a:lnTo>
                <a:lnTo>
                  <a:pt x="4619" y="6045"/>
                </a:lnTo>
                <a:lnTo>
                  <a:pt x="4617" y="6073"/>
                </a:lnTo>
                <a:lnTo>
                  <a:pt x="4616" y="6099"/>
                </a:lnTo>
                <a:lnTo>
                  <a:pt x="4615" y="6126"/>
                </a:lnTo>
                <a:lnTo>
                  <a:pt x="4614" y="6152"/>
                </a:lnTo>
                <a:lnTo>
                  <a:pt x="4614" y="6178"/>
                </a:lnTo>
                <a:lnTo>
                  <a:pt x="4614" y="6203"/>
                </a:lnTo>
                <a:lnTo>
                  <a:pt x="4615" y="6252"/>
                </a:lnTo>
                <a:lnTo>
                  <a:pt x="4616" y="6275"/>
                </a:lnTo>
                <a:lnTo>
                  <a:pt x="4618" y="6299"/>
                </a:lnTo>
                <a:lnTo>
                  <a:pt x="4619" y="6321"/>
                </a:lnTo>
                <a:lnTo>
                  <a:pt x="4622" y="6343"/>
                </a:lnTo>
                <a:lnTo>
                  <a:pt x="4628" y="6386"/>
                </a:lnTo>
                <a:lnTo>
                  <a:pt x="4631" y="6406"/>
                </a:lnTo>
                <a:lnTo>
                  <a:pt x="4634" y="6427"/>
                </a:lnTo>
                <a:lnTo>
                  <a:pt x="4641" y="6465"/>
                </a:lnTo>
                <a:lnTo>
                  <a:pt x="4649" y="6503"/>
                </a:lnTo>
                <a:lnTo>
                  <a:pt x="4657" y="6538"/>
                </a:lnTo>
                <a:lnTo>
                  <a:pt x="4666" y="6571"/>
                </a:lnTo>
                <a:lnTo>
                  <a:pt x="4671" y="6587"/>
                </a:lnTo>
                <a:lnTo>
                  <a:pt x="4676" y="6603"/>
                </a:lnTo>
                <a:lnTo>
                  <a:pt x="4687" y="6632"/>
                </a:lnTo>
                <a:lnTo>
                  <a:pt x="4697" y="6660"/>
                </a:lnTo>
                <a:lnTo>
                  <a:pt x="4708" y="6685"/>
                </a:lnTo>
                <a:lnTo>
                  <a:pt x="4718" y="6709"/>
                </a:lnTo>
                <a:lnTo>
                  <a:pt x="4729" y="6731"/>
                </a:lnTo>
                <a:lnTo>
                  <a:pt x="4740" y="6751"/>
                </a:lnTo>
                <a:lnTo>
                  <a:pt x="4750" y="6769"/>
                </a:lnTo>
                <a:lnTo>
                  <a:pt x="4759" y="6786"/>
                </a:lnTo>
                <a:lnTo>
                  <a:pt x="4768" y="6801"/>
                </a:lnTo>
                <a:lnTo>
                  <a:pt x="4776" y="6814"/>
                </a:lnTo>
                <a:lnTo>
                  <a:pt x="4784" y="6825"/>
                </a:lnTo>
                <a:lnTo>
                  <a:pt x="4797" y="6843"/>
                </a:lnTo>
                <a:lnTo>
                  <a:pt x="4808" y="6856"/>
                </a:lnTo>
                <a:lnTo>
                  <a:pt x="4783" y="6857"/>
                </a:lnTo>
                <a:lnTo>
                  <a:pt x="4714" y="6859"/>
                </a:lnTo>
                <a:lnTo>
                  <a:pt x="4666" y="6860"/>
                </a:lnTo>
                <a:lnTo>
                  <a:pt x="4611" y="6861"/>
                </a:lnTo>
                <a:lnTo>
                  <a:pt x="4551" y="6861"/>
                </a:lnTo>
                <a:lnTo>
                  <a:pt x="4486" y="6861"/>
                </a:lnTo>
                <a:lnTo>
                  <a:pt x="4451" y="6861"/>
                </a:lnTo>
                <a:lnTo>
                  <a:pt x="4417" y="6859"/>
                </a:lnTo>
                <a:lnTo>
                  <a:pt x="4382" y="6857"/>
                </a:lnTo>
                <a:lnTo>
                  <a:pt x="4348" y="6854"/>
                </a:lnTo>
                <a:lnTo>
                  <a:pt x="4316" y="6851"/>
                </a:lnTo>
                <a:lnTo>
                  <a:pt x="4283" y="6847"/>
                </a:lnTo>
                <a:lnTo>
                  <a:pt x="4252" y="6843"/>
                </a:lnTo>
                <a:lnTo>
                  <a:pt x="4220" y="6837"/>
                </a:lnTo>
                <a:lnTo>
                  <a:pt x="4189" y="6830"/>
                </a:lnTo>
                <a:lnTo>
                  <a:pt x="4159" y="6824"/>
                </a:lnTo>
                <a:lnTo>
                  <a:pt x="4129" y="6817"/>
                </a:lnTo>
                <a:lnTo>
                  <a:pt x="4101" y="6809"/>
                </a:lnTo>
                <a:lnTo>
                  <a:pt x="4072" y="6801"/>
                </a:lnTo>
                <a:lnTo>
                  <a:pt x="4044" y="6792"/>
                </a:lnTo>
                <a:lnTo>
                  <a:pt x="4016" y="6783"/>
                </a:lnTo>
                <a:lnTo>
                  <a:pt x="3990" y="6772"/>
                </a:lnTo>
                <a:lnTo>
                  <a:pt x="3964" y="6761"/>
                </a:lnTo>
                <a:lnTo>
                  <a:pt x="3938" y="6750"/>
                </a:lnTo>
                <a:lnTo>
                  <a:pt x="3913" y="6738"/>
                </a:lnTo>
                <a:lnTo>
                  <a:pt x="3889" y="6726"/>
                </a:lnTo>
                <a:lnTo>
                  <a:pt x="3865" y="6713"/>
                </a:lnTo>
                <a:lnTo>
                  <a:pt x="3842" y="6698"/>
                </a:lnTo>
                <a:lnTo>
                  <a:pt x="3819" y="6684"/>
                </a:lnTo>
                <a:lnTo>
                  <a:pt x="3797" y="6670"/>
                </a:lnTo>
                <a:lnTo>
                  <a:pt x="3776" y="6654"/>
                </a:lnTo>
                <a:lnTo>
                  <a:pt x="3755" y="6637"/>
                </a:lnTo>
                <a:lnTo>
                  <a:pt x="3735" y="6621"/>
                </a:lnTo>
                <a:lnTo>
                  <a:pt x="3715" y="6604"/>
                </a:lnTo>
                <a:lnTo>
                  <a:pt x="3696" y="6586"/>
                </a:lnTo>
                <a:lnTo>
                  <a:pt x="3679" y="6568"/>
                </a:lnTo>
                <a:lnTo>
                  <a:pt x="3660" y="6549"/>
                </a:lnTo>
                <a:lnTo>
                  <a:pt x="3644" y="6529"/>
                </a:lnTo>
                <a:lnTo>
                  <a:pt x="3628" y="6509"/>
                </a:lnTo>
                <a:lnTo>
                  <a:pt x="3612" y="6489"/>
                </a:lnTo>
                <a:lnTo>
                  <a:pt x="3596" y="6467"/>
                </a:lnTo>
                <a:lnTo>
                  <a:pt x="3582" y="6446"/>
                </a:lnTo>
                <a:lnTo>
                  <a:pt x="3569" y="6424"/>
                </a:lnTo>
                <a:lnTo>
                  <a:pt x="3555" y="6401"/>
                </a:lnTo>
                <a:lnTo>
                  <a:pt x="3543" y="6378"/>
                </a:lnTo>
                <a:lnTo>
                  <a:pt x="3531" y="6355"/>
                </a:lnTo>
                <a:lnTo>
                  <a:pt x="3520" y="6330"/>
                </a:lnTo>
                <a:lnTo>
                  <a:pt x="3510" y="6305"/>
                </a:lnTo>
                <a:lnTo>
                  <a:pt x="3500" y="6280"/>
                </a:lnTo>
                <a:lnTo>
                  <a:pt x="3491" y="6254"/>
                </a:lnTo>
                <a:lnTo>
                  <a:pt x="3483" y="6228"/>
                </a:lnTo>
                <a:lnTo>
                  <a:pt x="3475" y="6201"/>
                </a:lnTo>
                <a:lnTo>
                  <a:pt x="3468" y="6174"/>
                </a:lnTo>
                <a:lnTo>
                  <a:pt x="3462" y="6145"/>
                </a:lnTo>
                <a:lnTo>
                  <a:pt x="3457" y="6118"/>
                </a:lnTo>
                <a:lnTo>
                  <a:pt x="3452" y="6088"/>
                </a:lnTo>
                <a:lnTo>
                  <a:pt x="3447" y="6059"/>
                </a:lnTo>
                <a:lnTo>
                  <a:pt x="3443" y="6029"/>
                </a:lnTo>
                <a:lnTo>
                  <a:pt x="3440" y="5999"/>
                </a:lnTo>
                <a:lnTo>
                  <a:pt x="3438" y="5968"/>
                </a:lnTo>
                <a:lnTo>
                  <a:pt x="3437" y="5937"/>
                </a:lnTo>
                <a:lnTo>
                  <a:pt x="3436" y="5905"/>
                </a:lnTo>
                <a:lnTo>
                  <a:pt x="3436" y="5873"/>
                </a:lnTo>
                <a:lnTo>
                  <a:pt x="3437" y="5840"/>
                </a:lnTo>
                <a:lnTo>
                  <a:pt x="3439" y="5807"/>
                </a:lnTo>
                <a:lnTo>
                  <a:pt x="3441" y="5773"/>
                </a:lnTo>
                <a:lnTo>
                  <a:pt x="3444" y="5738"/>
                </a:lnTo>
                <a:lnTo>
                  <a:pt x="3448" y="5704"/>
                </a:lnTo>
                <a:lnTo>
                  <a:pt x="3453" y="5669"/>
                </a:lnTo>
                <a:lnTo>
                  <a:pt x="3458" y="5634"/>
                </a:lnTo>
                <a:lnTo>
                  <a:pt x="3543" y="5085"/>
                </a:lnTo>
                <a:lnTo>
                  <a:pt x="3630" y="4536"/>
                </a:lnTo>
                <a:lnTo>
                  <a:pt x="3636" y="4498"/>
                </a:lnTo>
                <a:lnTo>
                  <a:pt x="3640" y="4461"/>
                </a:lnTo>
                <a:lnTo>
                  <a:pt x="3643" y="4426"/>
                </a:lnTo>
                <a:lnTo>
                  <a:pt x="3645" y="4391"/>
                </a:lnTo>
                <a:lnTo>
                  <a:pt x="3646" y="4358"/>
                </a:lnTo>
                <a:lnTo>
                  <a:pt x="3646" y="4324"/>
                </a:lnTo>
                <a:lnTo>
                  <a:pt x="3645" y="4292"/>
                </a:lnTo>
                <a:lnTo>
                  <a:pt x="3644" y="4260"/>
                </a:lnTo>
                <a:lnTo>
                  <a:pt x="3641" y="4230"/>
                </a:lnTo>
                <a:lnTo>
                  <a:pt x="3637" y="4199"/>
                </a:lnTo>
                <a:lnTo>
                  <a:pt x="3632" y="4171"/>
                </a:lnTo>
                <a:lnTo>
                  <a:pt x="3627" y="4142"/>
                </a:lnTo>
                <a:lnTo>
                  <a:pt x="3621" y="4115"/>
                </a:lnTo>
                <a:lnTo>
                  <a:pt x="3613" y="4088"/>
                </a:lnTo>
                <a:lnTo>
                  <a:pt x="3604" y="4062"/>
                </a:lnTo>
                <a:lnTo>
                  <a:pt x="3595" y="4036"/>
                </a:lnTo>
                <a:lnTo>
                  <a:pt x="3586" y="4012"/>
                </a:lnTo>
                <a:lnTo>
                  <a:pt x="3575" y="3989"/>
                </a:lnTo>
                <a:lnTo>
                  <a:pt x="3564" y="3966"/>
                </a:lnTo>
                <a:lnTo>
                  <a:pt x="3551" y="3944"/>
                </a:lnTo>
                <a:lnTo>
                  <a:pt x="3538" y="3923"/>
                </a:lnTo>
                <a:lnTo>
                  <a:pt x="3525" y="3902"/>
                </a:lnTo>
                <a:lnTo>
                  <a:pt x="3510" y="3883"/>
                </a:lnTo>
                <a:lnTo>
                  <a:pt x="3495" y="3864"/>
                </a:lnTo>
                <a:lnTo>
                  <a:pt x="3479" y="3846"/>
                </a:lnTo>
                <a:lnTo>
                  <a:pt x="3463" y="3829"/>
                </a:lnTo>
                <a:lnTo>
                  <a:pt x="3445" y="3812"/>
                </a:lnTo>
                <a:lnTo>
                  <a:pt x="3428" y="3797"/>
                </a:lnTo>
                <a:lnTo>
                  <a:pt x="3410" y="3781"/>
                </a:lnTo>
                <a:lnTo>
                  <a:pt x="3390" y="3767"/>
                </a:lnTo>
                <a:lnTo>
                  <a:pt x="3371" y="3754"/>
                </a:lnTo>
                <a:lnTo>
                  <a:pt x="3351" y="3741"/>
                </a:lnTo>
                <a:lnTo>
                  <a:pt x="3330" y="3729"/>
                </a:lnTo>
                <a:lnTo>
                  <a:pt x="3309" y="3718"/>
                </a:lnTo>
                <a:lnTo>
                  <a:pt x="3287" y="3707"/>
                </a:lnTo>
                <a:lnTo>
                  <a:pt x="3265" y="3698"/>
                </a:lnTo>
                <a:lnTo>
                  <a:pt x="3243" y="3689"/>
                </a:lnTo>
                <a:lnTo>
                  <a:pt x="3220" y="3681"/>
                </a:lnTo>
                <a:lnTo>
                  <a:pt x="3197" y="3673"/>
                </a:lnTo>
                <a:lnTo>
                  <a:pt x="3172" y="3666"/>
                </a:lnTo>
                <a:lnTo>
                  <a:pt x="3148" y="3660"/>
                </a:lnTo>
                <a:lnTo>
                  <a:pt x="3123" y="3655"/>
                </a:lnTo>
                <a:lnTo>
                  <a:pt x="3099" y="3650"/>
                </a:lnTo>
                <a:lnTo>
                  <a:pt x="3073" y="3647"/>
                </a:lnTo>
                <a:lnTo>
                  <a:pt x="3047" y="3644"/>
                </a:lnTo>
                <a:lnTo>
                  <a:pt x="3022" y="3641"/>
                </a:lnTo>
                <a:lnTo>
                  <a:pt x="2995" y="3640"/>
                </a:lnTo>
                <a:lnTo>
                  <a:pt x="2969" y="3639"/>
                </a:lnTo>
                <a:lnTo>
                  <a:pt x="2942" y="3639"/>
                </a:lnTo>
                <a:lnTo>
                  <a:pt x="2915" y="3639"/>
                </a:lnTo>
                <a:lnTo>
                  <a:pt x="2888" y="3641"/>
                </a:lnTo>
                <a:lnTo>
                  <a:pt x="2860" y="3642"/>
                </a:lnTo>
                <a:lnTo>
                  <a:pt x="2833" y="3645"/>
                </a:lnTo>
                <a:lnTo>
                  <a:pt x="2804" y="3648"/>
                </a:lnTo>
                <a:lnTo>
                  <a:pt x="2777" y="3653"/>
                </a:lnTo>
                <a:lnTo>
                  <a:pt x="2748" y="3657"/>
                </a:lnTo>
                <a:lnTo>
                  <a:pt x="2721" y="3663"/>
                </a:lnTo>
                <a:lnTo>
                  <a:pt x="2692" y="3669"/>
                </a:lnTo>
                <a:lnTo>
                  <a:pt x="2664" y="3677"/>
                </a:lnTo>
                <a:lnTo>
                  <a:pt x="2635" y="3684"/>
                </a:lnTo>
                <a:lnTo>
                  <a:pt x="2607" y="3692"/>
                </a:lnTo>
                <a:lnTo>
                  <a:pt x="2578" y="3701"/>
                </a:lnTo>
                <a:lnTo>
                  <a:pt x="2550" y="3711"/>
                </a:lnTo>
                <a:lnTo>
                  <a:pt x="2521" y="3721"/>
                </a:lnTo>
                <a:lnTo>
                  <a:pt x="2494" y="3732"/>
                </a:lnTo>
                <a:lnTo>
                  <a:pt x="2465" y="3744"/>
                </a:lnTo>
                <a:lnTo>
                  <a:pt x="2438" y="3755"/>
                </a:lnTo>
                <a:lnTo>
                  <a:pt x="2411" y="3767"/>
                </a:lnTo>
                <a:lnTo>
                  <a:pt x="2385" y="3780"/>
                </a:lnTo>
                <a:lnTo>
                  <a:pt x="2358" y="3792"/>
                </a:lnTo>
                <a:lnTo>
                  <a:pt x="2333" y="3807"/>
                </a:lnTo>
                <a:lnTo>
                  <a:pt x="2307" y="3820"/>
                </a:lnTo>
                <a:lnTo>
                  <a:pt x="2283" y="3834"/>
                </a:lnTo>
                <a:lnTo>
                  <a:pt x="2257" y="3849"/>
                </a:lnTo>
                <a:lnTo>
                  <a:pt x="2234" y="3864"/>
                </a:lnTo>
                <a:lnTo>
                  <a:pt x="2210" y="3880"/>
                </a:lnTo>
                <a:lnTo>
                  <a:pt x="2187" y="3895"/>
                </a:lnTo>
                <a:lnTo>
                  <a:pt x="2163" y="3911"/>
                </a:lnTo>
                <a:lnTo>
                  <a:pt x="2141" y="3929"/>
                </a:lnTo>
                <a:lnTo>
                  <a:pt x="2120" y="3945"/>
                </a:lnTo>
                <a:lnTo>
                  <a:pt x="2097" y="3962"/>
                </a:lnTo>
                <a:lnTo>
                  <a:pt x="2077" y="3981"/>
                </a:lnTo>
                <a:lnTo>
                  <a:pt x="2055" y="3999"/>
                </a:lnTo>
                <a:lnTo>
                  <a:pt x="2035" y="4017"/>
                </a:lnTo>
                <a:lnTo>
                  <a:pt x="2015" y="4036"/>
                </a:lnTo>
                <a:lnTo>
                  <a:pt x="1995" y="4056"/>
                </a:lnTo>
                <a:lnTo>
                  <a:pt x="1976" y="4076"/>
                </a:lnTo>
                <a:lnTo>
                  <a:pt x="1957" y="4095"/>
                </a:lnTo>
                <a:lnTo>
                  <a:pt x="1938" y="4117"/>
                </a:lnTo>
                <a:lnTo>
                  <a:pt x="1920" y="4137"/>
                </a:lnTo>
                <a:lnTo>
                  <a:pt x="1903" y="4158"/>
                </a:lnTo>
                <a:lnTo>
                  <a:pt x="1885" y="4181"/>
                </a:lnTo>
                <a:lnTo>
                  <a:pt x="1868" y="4202"/>
                </a:lnTo>
                <a:lnTo>
                  <a:pt x="1852" y="4226"/>
                </a:lnTo>
                <a:lnTo>
                  <a:pt x="1835" y="4248"/>
                </a:lnTo>
                <a:lnTo>
                  <a:pt x="1819" y="4271"/>
                </a:lnTo>
                <a:lnTo>
                  <a:pt x="1804" y="4295"/>
                </a:lnTo>
                <a:lnTo>
                  <a:pt x="1788" y="4319"/>
                </a:lnTo>
                <a:lnTo>
                  <a:pt x="1773" y="4344"/>
                </a:lnTo>
                <a:lnTo>
                  <a:pt x="1759" y="4368"/>
                </a:lnTo>
                <a:lnTo>
                  <a:pt x="1745" y="4393"/>
                </a:lnTo>
                <a:lnTo>
                  <a:pt x="1730" y="4419"/>
                </a:lnTo>
                <a:lnTo>
                  <a:pt x="1717" y="4444"/>
                </a:lnTo>
                <a:lnTo>
                  <a:pt x="1704" y="4471"/>
                </a:lnTo>
                <a:lnTo>
                  <a:pt x="1692" y="4497"/>
                </a:lnTo>
                <a:lnTo>
                  <a:pt x="1679" y="4523"/>
                </a:lnTo>
                <a:lnTo>
                  <a:pt x="1655" y="4578"/>
                </a:lnTo>
                <a:lnTo>
                  <a:pt x="1644" y="4606"/>
                </a:lnTo>
                <a:lnTo>
                  <a:pt x="1633" y="4634"/>
                </a:lnTo>
                <a:lnTo>
                  <a:pt x="1621" y="4663"/>
                </a:lnTo>
                <a:lnTo>
                  <a:pt x="1611" y="4692"/>
                </a:lnTo>
                <a:lnTo>
                  <a:pt x="1601" y="4722"/>
                </a:lnTo>
                <a:lnTo>
                  <a:pt x="1591" y="4751"/>
                </a:lnTo>
                <a:lnTo>
                  <a:pt x="1582" y="4781"/>
                </a:lnTo>
                <a:lnTo>
                  <a:pt x="1572" y="4811"/>
                </a:lnTo>
                <a:lnTo>
                  <a:pt x="1563" y="4842"/>
                </a:lnTo>
                <a:lnTo>
                  <a:pt x="1555" y="4873"/>
                </a:lnTo>
                <a:lnTo>
                  <a:pt x="1539" y="4936"/>
                </a:lnTo>
                <a:lnTo>
                  <a:pt x="1523" y="5000"/>
                </a:lnTo>
                <a:lnTo>
                  <a:pt x="1517" y="5033"/>
                </a:lnTo>
                <a:lnTo>
                  <a:pt x="1510" y="5066"/>
                </a:lnTo>
                <a:lnTo>
                  <a:pt x="1504" y="5100"/>
                </a:lnTo>
                <a:lnTo>
                  <a:pt x="1498" y="5134"/>
                </a:lnTo>
                <a:lnTo>
                  <a:pt x="1492" y="5167"/>
                </a:lnTo>
                <a:lnTo>
                  <a:pt x="1486" y="5202"/>
                </a:lnTo>
                <a:lnTo>
                  <a:pt x="1473" y="5280"/>
                </a:lnTo>
                <a:lnTo>
                  <a:pt x="1347" y="6072"/>
                </a:lnTo>
                <a:lnTo>
                  <a:pt x="1223" y="6864"/>
                </a:lnTo>
                <a:lnTo>
                  <a:pt x="611" y="6864"/>
                </a:lnTo>
                <a:lnTo>
                  <a:pt x="0" y="6864"/>
                </a:lnTo>
                <a:lnTo>
                  <a:pt x="67" y="6435"/>
                </a:lnTo>
                <a:lnTo>
                  <a:pt x="135" y="6006"/>
                </a:lnTo>
                <a:lnTo>
                  <a:pt x="202" y="5577"/>
                </a:lnTo>
                <a:lnTo>
                  <a:pt x="269" y="5148"/>
                </a:lnTo>
                <a:lnTo>
                  <a:pt x="336" y="4719"/>
                </a:lnTo>
                <a:lnTo>
                  <a:pt x="404" y="4290"/>
                </a:lnTo>
                <a:lnTo>
                  <a:pt x="471" y="3861"/>
                </a:lnTo>
                <a:lnTo>
                  <a:pt x="538" y="3432"/>
                </a:lnTo>
                <a:lnTo>
                  <a:pt x="605" y="3002"/>
                </a:lnTo>
                <a:lnTo>
                  <a:pt x="673" y="2573"/>
                </a:lnTo>
                <a:lnTo>
                  <a:pt x="740" y="2144"/>
                </a:lnTo>
                <a:lnTo>
                  <a:pt x="807" y="1715"/>
                </a:lnTo>
                <a:lnTo>
                  <a:pt x="874" y="1286"/>
                </a:lnTo>
                <a:lnTo>
                  <a:pt x="942" y="857"/>
                </a:lnTo>
                <a:lnTo>
                  <a:pt x="1009" y="428"/>
                </a:lnTo>
                <a:lnTo>
                  <a:pt x="1077" y="0"/>
                </a:lnTo>
                <a:lnTo>
                  <a:pt x="1689" y="0"/>
                </a:lnTo>
                <a:lnTo>
                  <a:pt x="2301" y="0"/>
                </a:lnTo>
                <a:lnTo>
                  <a:pt x="2233" y="434"/>
                </a:lnTo>
                <a:lnTo>
                  <a:pt x="2164" y="868"/>
                </a:lnTo>
                <a:lnTo>
                  <a:pt x="2096" y="1302"/>
                </a:lnTo>
                <a:lnTo>
                  <a:pt x="2028" y="1737"/>
                </a:lnTo>
                <a:lnTo>
                  <a:pt x="1960" y="2171"/>
                </a:lnTo>
                <a:lnTo>
                  <a:pt x="1891" y="2605"/>
                </a:lnTo>
                <a:lnTo>
                  <a:pt x="1823" y="3039"/>
                </a:lnTo>
                <a:lnTo>
                  <a:pt x="1756" y="3473"/>
                </a:lnTo>
                <a:lnTo>
                  <a:pt x="2155" y="3039"/>
                </a:lnTo>
                <a:lnTo>
                  <a:pt x="2555" y="2605"/>
                </a:lnTo>
                <a:lnTo>
                  <a:pt x="2954" y="2171"/>
                </a:lnTo>
                <a:lnTo>
                  <a:pt x="3355" y="1737"/>
                </a:lnTo>
                <a:lnTo>
                  <a:pt x="3754" y="1302"/>
                </a:lnTo>
                <a:lnTo>
                  <a:pt x="4154" y="868"/>
                </a:lnTo>
                <a:lnTo>
                  <a:pt x="4553" y="434"/>
                </a:lnTo>
                <a:lnTo>
                  <a:pt x="4954" y="0"/>
                </a:lnTo>
                <a:lnTo>
                  <a:pt x="5445" y="0"/>
                </a:lnTo>
                <a:lnTo>
                  <a:pt x="5937" y="0"/>
                </a:lnTo>
                <a:lnTo>
                  <a:pt x="5202" y="784"/>
                </a:lnTo>
                <a:lnTo>
                  <a:pt x="4469" y="1568"/>
                </a:lnTo>
                <a:lnTo>
                  <a:pt x="3735" y="2352"/>
                </a:lnTo>
                <a:lnTo>
                  <a:pt x="3001" y="3137"/>
                </a:lnTo>
                <a:lnTo>
                  <a:pt x="3035" y="3134"/>
                </a:lnTo>
                <a:lnTo>
                  <a:pt x="3067" y="3131"/>
                </a:lnTo>
                <a:lnTo>
                  <a:pt x="3101" y="3127"/>
                </a:lnTo>
                <a:lnTo>
                  <a:pt x="3135" y="3125"/>
                </a:lnTo>
                <a:lnTo>
                  <a:pt x="3169" y="3123"/>
                </a:lnTo>
                <a:lnTo>
                  <a:pt x="3204" y="3122"/>
                </a:lnTo>
                <a:lnTo>
                  <a:pt x="3240" y="3121"/>
                </a:lnTo>
                <a:lnTo>
                  <a:pt x="3274" y="312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TextBox 10">
            <a:hlinkClick r:id="rId3" tooltip="karkimedia.fi"/>
            <a:extLst>
              <a:ext uri="{FF2B5EF4-FFF2-40B4-BE49-F238E27FC236}">
                <a16:creationId xmlns:a16="http://schemas.microsoft.com/office/drawing/2014/main" id="{67DB15FB-4020-AF48-0063-31EDB4033E91}"/>
              </a:ext>
            </a:extLst>
          </p:cNvPr>
          <p:cNvSpPr txBox="1"/>
          <p:nvPr userDrawn="1"/>
        </p:nvSpPr>
        <p:spPr>
          <a:xfrm>
            <a:off x="4151313" y="4201343"/>
            <a:ext cx="38893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b="1" spc="300" baseline="0" dirty="0">
                <a:solidFill>
                  <a:schemeClr val="bg1"/>
                </a:solidFill>
              </a:rPr>
              <a:t>KÄRKIMEDIA.FI</a:t>
            </a:r>
          </a:p>
        </p:txBody>
      </p:sp>
    </p:spTree>
    <p:extLst>
      <p:ext uri="{BB962C8B-B14F-4D97-AF65-F5344CB8AC3E}">
        <p14:creationId xmlns:p14="http://schemas.microsoft.com/office/powerpoint/2010/main" val="26636650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ink and Picture 2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val 9">
            <a:extLst>
              <a:ext uri="{FF2B5EF4-FFF2-40B4-BE49-F238E27FC236}">
                <a16:creationId xmlns:a16="http://schemas.microsoft.com/office/drawing/2014/main" id="{EC6B48EF-4760-A27B-C533-7A2368479F5E}"/>
              </a:ext>
            </a:extLst>
          </p:cNvPr>
          <p:cNvSpPr>
            <a:spLocks noChangeAspect="1"/>
          </p:cNvSpPr>
          <p:nvPr userDrawn="1"/>
        </p:nvSpPr>
        <p:spPr>
          <a:xfrm>
            <a:off x="5376000" y="2545239"/>
            <a:ext cx="1440000" cy="1440000"/>
          </a:xfrm>
          <a:prstGeom prst="ellipse">
            <a:avLst/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47F6536-73CA-FC25-33B2-5A6AC2246D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A5D4C7AF-091A-49B3-A5BB-F9C2DF8D1921}" type="datetime1">
              <a:rPr lang="fi-FI" smtClean="0"/>
              <a:t>11.1.2024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06FC80B-6FA5-2B95-BDE2-63B4C8DA42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E4AD417-8AF2-9F31-0ED5-8EA92E3F4C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705E4928-D4C2-88B2-9D6A-8AD17A915F23}"/>
              </a:ext>
            </a:extLst>
          </p:cNvPr>
          <p:cNvSpPr>
            <a:spLocks noChangeAspect="1"/>
          </p:cNvSpPr>
          <p:nvPr userDrawn="1"/>
        </p:nvSpPr>
        <p:spPr bwMode="auto">
          <a:xfrm>
            <a:off x="5784769" y="2905279"/>
            <a:ext cx="622462" cy="720000"/>
          </a:xfrm>
          <a:custGeom>
            <a:avLst/>
            <a:gdLst>
              <a:gd name="T0" fmla="*/ 3509 w 5937"/>
              <a:gd name="T1" fmla="*/ 3134 h 6864"/>
              <a:gd name="T2" fmla="*/ 3769 w 5937"/>
              <a:gd name="T3" fmla="*/ 3181 h 6864"/>
              <a:gd name="T4" fmla="*/ 4007 w 5937"/>
              <a:gd name="T5" fmla="*/ 3261 h 6864"/>
              <a:gd name="T6" fmla="*/ 4220 w 5937"/>
              <a:gd name="T7" fmla="*/ 3372 h 6864"/>
              <a:gd name="T8" fmla="*/ 4404 w 5937"/>
              <a:gd name="T9" fmla="*/ 3509 h 6864"/>
              <a:gd name="T10" fmla="*/ 4559 w 5937"/>
              <a:gd name="T11" fmla="*/ 3672 h 6864"/>
              <a:gd name="T12" fmla="*/ 4683 w 5937"/>
              <a:gd name="T13" fmla="*/ 3859 h 6864"/>
              <a:gd name="T14" fmla="*/ 4771 w 5937"/>
              <a:gd name="T15" fmla="*/ 4066 h 6864"/>
              <a:gd name="T16" fmla="*/ 4824 w 5937"/>
              <a:gd name="T17" fmla="*/ 4290 h 6864"/>
              <a:gd name="T18" fmla="*/ 4838 w 5937"/>
              <a:gd name="T19" fmla="*/ 4531 h 6864"/>
              <a:gd name="T20" fmla="*/ 4773 w 5937"/>
              <a:gd name="T21" fmla="*/ 5035 h 6864"/>
              <a:gd name="T22" fmla="*/ 4617 w 5937"/>
              <a:gd name="T23" fmla="*/ 6073 h 6864"/>
              <a:gd name="T24" fmla="*/ 4615 w 5937"/>
              <a:gd name="T25" fmla="*/ 6252 h 6864"/>
              <a:gd name="T26" fmla="*/ 4631 w 5937"/>
              <a:gd name="T27" fmla="*/ 6406 h 6864"/>
              <a:gd name="T28" fmla="*/ 4671 w 5937"/>
              <a:gd name="T29" fmla="*/ 6587 h 6864"/>
              <a:gd name="T30" fmla="*/ 4729 w 5937"/>
              <a:gd name="T31" fmla="*/ 6731 h 6864"/>
              <a:gd name="T32" fmla="*/ 4784 w 5937"/>
              <a:gd name="T33" fmla="*/ 6825 h 6864"/>
              <a:gd name="T34" fmla="*/ 4611 w 5937"/>
              <a:gd name="T35" fmla="*/ 6861 h 6864"/>
              <a:gd name="T36" fmla="*/ 4348 w 5937"/>
              <a:gd name="T37" fmla="*/ 6854 h 6864"/>
              <a:gd name="T38" fmla="*/ 4159 w 5937"/>
              <a:gd name="T39" fmla="*/ 6824 h 6864"/>
              <a:gd name="T40" fmla="*/ 3990 w 5937"/>
              <a:gd name="T41" fmla="*/ 6772 h 6864"/>
              <a:gd name="T42" fmla="*/ 3842 w 5937"/>
              <a:gd name="T43" fmla="*/ 6698 h 6864"/>
              <a:gd name="T44" fmla="*/ 3715 w 5937"/>
              <a:gd name="T45" fmla="*/ 6604 h 6864"/>
              <a:gd name="T46" fmla="*/ 3612 w 5937"/>
              <a:gd name="T47" fmla="*/ 6489 h 6864"/>
              <a:gd name="T48" fmla="*/ 3531 w 5937"/>
              <a:gd name="T49" fmla="*/ 6355 h 6864"/>
              <a:gd name="T50" fmla="*/ 3475 w 5937"/>
              <a:gd name="T51" fmla="*/ 6201 h 6864"/>
              <a:gd name="T52" fmla="*/ 3443 w 5937"/>
              <a:gd name="T53" fmla="*/ 6029 h 6864"/>
              <a:gd name="T54" fmla="*/ 3437 w 5937"/>
              <a:gd name="T55" fmla="*/ 5840 h 6864"/>
              <a:gd name="T56" fmla="*/ 3458 w 5937"/>
              <a:gd name="T57" fmla="*/ 5634 h 6864"/>
              <a:gd name="T58" fmla="*/ 3645 w 5937"/>
              <a:gd name="T59" fmla="*/ 4391 h 6864"/>
              <a:gd name="T60" fmla="*/ 3637 w 5937"/>
              <a:gd name="T61" fmla="*/ 4199 h 6864"/>
              <a:gd name="T62" fmla="*/ 3595 w 5937"/>
              <a:gd name="T63" fmla="*/ 4036 h 6864"/>
              <a:gd name="T64" fmla="*/ 3525 w 5937"/>
              <a:gd name="T65" fmla="*/ 3902 h 6864"/>
              <a:gd name="T66" fmla="*/ 3428 w 5937"/>
              <a:gd name="T67" fmla="*/ 3797 h 6864"/>
              <a:gd name="T68" fmla="*/ 3309 w 5937"/>
              <a:gd name="T69" fmla="*/ 3718 h 6864"/>
              <a:gd name="T70" fmla="*/ 3172 w 5937"/>
              <a:gd name="T71" fmla="*/ 3666 h 6864"/>
              <a:gd name="T72" fmla="*/ 3022 w 5937"/>
              <a:gd name="T73" fmla="*/ 3641 h 6864"/>
              <a:gd name="T74" fmla="*/ 2860 w 5937"/>
              <a:gd name="T75" fmla="*/ 3642 h 6864"/>
              <a:gd name="T76" fmla="*/ 2692 w 5937"/>
              <a:gd name="T77" fmla="*/ 3669 h 6864"/>
              <a:gd name="T78" fmla="*/ 2521 w 5937"/>
              <a:gd name="T79" fmla="*/ 3721 h 6864"/>
              <a:gd name="T80" fmla="*/ 2358 w 5937"/>
              <a:gd name="T81" fmla="*/ 3792 h 6864"/>
              <a:gd name="T82" fmla="*/ 2210 w 5937"/>
              <a:gd name="T83" fmla="*/ 3880 h 6864"/>
              <a:gd name="T84" fmla="*/ 2077 w 5937"/>
              <a:gd name="T85" fmla="*/ 3981 h 6864"/>
              <a:gd name="T86" fmla="*/ 1957 w 5937"/>
              <a:gd name="T87" fmla="*/ 4095 h 6864"/>
              <a:gd name="T88" fmla="*/ 1852 w 5937"/>
              <a:gd name="T89" fmla="*/ 4226 h 6864"/>
              <a:gd name="T90" fmla="*/ 1759 w 5937"/>
              <a:gd name="T91" fmla="*/ 4368 h 6864"/>
              <a:gd name="T92" fmla="*/ 1679 w 5937"/>
              <a:gd name="T93" fmla="*/ 4523 h 6864"/>
              <a:gd name="T94" fmla="*/ 1601 w 5937"/>
              <a:gd name="T95" fmla="*/ 4722 h 6864"/>
              <a:gd name="T96" fmla="*/ 1539 w 5937"/>
              <a:gd name="T97" fmla="*/ 4936 h 6864"/>
              <a:gd name="T98" fmla="*/ 1492 w 5937"/>
              <a:gd name="T99" fmla="*/ 5167 h 6864"/>
              <a:gd name="T100" fmla="*/ 0 w 5937"/>
              <a:gd name="T101" fmla="*/ 6864 h 6864"/>
              <a:gd name="T102" fmla="*/ 404 w 5937"/>
              <a:gd name="T103" fmla="*/ 4290 h 6864"/>
              <a:gd name="T104" fmla="*/ 807 w 5937"/>
              <a:gd name="T105" fmla="*/ 1715 h 6864"/>
              <a:gd name="T106" fmla="*/ 2301 w 5937"/>
              <a:gd name="T107" fmla="*/ 0 h 6864"/>
              <a:gd name="T108" fmla="*/ 1891 w 5937"/>
              <a:gd name="T109" fmla="*/ 2605 h 6864"/>
              <a:gd name="T110" fmla="*/ 3355 w 5937"/>
              <a:gd name="T111" fmla="*/ 1737 h 6864"/>
              <a:gd name="T112" fmla="*/ 5937 w 5937"/>
              <a:gd name="T113" fmla="*/ 0 h 6864"/>
              <a:gd name="T114" fmla="*/ 3067 w 5937"/>
              <a:gd name="T115" fmla="*/ 3131 h 6864"/>
              <a:gd name="T116" fmla="*/ 3274 w 5937"/>
              <a:gd name="T117" fmla="*/ 3120 h 68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937" h="6864">
                <a:moveTo>
                  <a:pt x="3274" y="3120"/>
                </a:moveTo>
                <a:lnTo>
                  <a:pt x="3322" y="3121"/>
                </a:lnTo>
                <a:lnTo>
                  <a:pt x="3370" y="3122"/>
                </a:lnTo>
                <a:lnTo>
                  <a:pt x="3417" y="3125"/>
                </a:lnTo>
                <a:lnTo>
                  <a:pt x="3463" y="3129"/>
                </a:lnTo>
                <a:lnTo>
                  <a:pt x="3509" y="3134"/>
                </a:lnTo>
                <a:lnTo>
                  <a:pt x="3553" y="3139"/>
                </a:lnTo>
                <a:lnTo>
                  <a:pt x="3598" y="3146"/>
                </a:lnTo>
                <a:lnTo>
                  <a:pt x="3642" y="3153"/>
                </a:lnTo>
                <a:lnTo>
                  <a:pt x="3685" y="3161"/>
                </a:lnTo>
                <a:lnTo>
                  <a:pt x="3728" y="3170"/>
                </a:lnTo>
                <a:lnTo>
                  <a:pt x="3769" y="3181"/>
                </a:lnTo>
                <a:lnTo>
                  <a:pt x="3811" y="3192"/>
                </a:lnTo>
                <a:lnTo>
                  <a:pt x="3851" y="3204"/>
                </a:lnTo>
                <a:lnTo>
                  <a:pt x="3892" y="3217"/>
                </a:lnTo>
                <a:lnTo>
                  <a:pt x="3931" y="3231"/>
                </a:lnTo>
                <a:lnTo>
                  <a:pt x="3969" y="3245"/>
                </a:lnTo>
                <a:lnTo>
                  <a:pt x="4007" y="3261"/>
                </a:lnTo>
                <a:lnTo>
                  <a:pt x="4045" y="3277"/>
                </a:lnTo>
                <a:lnTo>
                  <a:pt x="4081" y="3294"/>
                </a:lnTo>
                <a:lnTo>
                  <a:pt x="4117" y="3313"/>
                </a:lnTo>
                <a:lnTo>
                  <a:pt x="4152" y="3331"/>
                </a:lnTo>
                <a:lnTo>
                  <a:pt x="4186" y="3351"/>
                </a:lnTo>
                <a:lnTo>
                  <a:pt x="4220" y="3372"/>
                </a:lnTo>
                <a:lnTo>
                  <a:pt x="4253" y="3392"/>
                </a:lnTo>
                <a:lnTo>
                  <a:pt x="4284" y="3414"/>
                </a:lnTo>
                <a:lnTo>
                  <a:pt x="4316" y="3437"/>
                </a:lnTo>
                <a:lnTo>
                  <a:pt x="4346" y="3460"/>
                </a:lnTo>
                <a:lnTo>
                  <a:pt x="4376" y="3484"/>
                </a:lnTo>
                <a:lnTo>
                  <a:pt x="4404" y="3509"/>
                </a:lnTo>
                <a:lnTo>
                  <a:pt x="4432" y="3535"/>
                </a:lnTo>
                <a:lnTo>
                  <a:pt x="4459" y="3561"/>
                </a:lnTo>
                <a:lnTo>
                  <a:pt x="4486" y="3588"/>
                </a:lnTo>
                <a:lnTo>
                  <a:pt x="4511" y="3616"/>
                </a:lnTo>
                <a:lnTo>
                  <a:pt x="4536" y="3644"/>
                </a:lnTo>
                <a:lnTo>
                  <a:pt x="4559" y="3672"/>
                </a:lnTo>
                <a:lnTo>
                  <a:pt x="4582" y="3702"/>
                </a:lnTo>
                <a:lnTo>
                  <a:pt x="4604" y="3732"/>
                </a:lnTo>
                <a:lnTo>
                  <a:pt x="4624" y="3763"/>
                </a:lnTo>
                <a:lnTo>
                  <a:pt x="4645" y="3794"/>
                </a:lnTo>
                <a:lnTo>
                  <a:pt x="4664" y="3826"/>
                </a:lnTo>
                <a:lnTo>
                  <a:pt x="4683" y="3859"/>
                </a:lnTo>
                <a:lnTo>
                  <a:pt x="4700" y="3892"/>
                </a:lnTo>
                <a:lnTo>
                  <a:pt x="4716" y="3926"/>
                </a:lnTo>
                <a:lnTo>
                  <a:pt x="4731" y="3960"/>
                </a:lnTo>
                <a:lnTo>
                  <a:pt x="4746" y="3995"/>
                </a:lnTo>
                <a:lnTo>
                  <a:pt x="4759" y="4029"/>
                </a:lnTo>
                <a:lnTo>
                  <a:pt x="4771" y="4066"/>
                </a:lnTo>
                <a:lnTo>
                  <a:pt x="4782" y="4102"/>
                </a:lnTo>
                <a:lnTo>
                  <a:pt x="4793" y="4138"/>
                </a:lnTo>
                <a:lnTo>
                  <a:pt x="4802" y="4176"/>
                </a:lnTo>
                <a:lnTo>
                  <a:pt x="4811" y="4213"/>
                </a:lnTo>
                <a:lnTo>
                  <a:pt x="4818" y="4252"/>
                </a:lnTo>
                <a:lnTo>
                  <a:pt x="4824" y="4290"/>
                </a:lnTo>
                <a:lnTo>
                  <a:pt x="4829" y="4329"/>
                </a:lnTo>
                <a:lnTo>
                  <a:pt x="4833" y="4369"/>
                </a:lnTo>
                <a:lnTo>
                  <a:pt x="4835" y="4409"/>
                </a:lnTo>
                <a:lnTo>
                  <a:pt x="4837" y="4448"/>
                </a:lnTo>
                <a:lnTo>
                  <a:pt x="4838" y="4489"/>
                </a:lnTo>
                <a:lnTo>
                  <a:pt x="4838" y="4531"/>
                </a:lnTo>
                <a:lnTo>
                  <a:pt x="4836" y="4571"/>
                </a:lnTo>
                <a:lnTo>
                  <a:pt x="4833" y="4613"/>
                </a:lnTo>
                <a:lnTo>
                  <a:pt x="4830" y="4656"/>
                </a:lnTo>
                <a:lnTo>
                  <a:pt x="4825" y="4697"/>
                </a:lnTo>
                <a:lnTo>
                  <a:pt x="4819" y="4740"/>
                </a:lnTo>
                <a:lnTo>
                  <a:pt x="4773" y="5035"/>
                </a:lnTo>
                <a:lnTo>
                  <a:pt x="4703" y="5482"/>
                </a:lnTo>
                <a:lnTo>
                  <a:pt x="4633" y="5930"/>
                </a:lnTo>
                <a:lnTo>
                  <a:pt x="4629" y="5959"/>
                </a:lnTo>
                <a:lnTo>
                  <a:pt x="4624" y="5989"/>
                </a:lnTo>
                <a:lnTo>
                  <a:pt x="4619" y="6045"/>
                </a:lnTo>
                <a:lnTo>
                  <a:pt x="4617" y="6073"/>
                </a:lnTo>
                <a:lnTo>
                  <a:pt x="4616" y="6099"/>
                </a:lnTo>
                <a:lnTo>
                  <a:pt x="4615" y="6126"/>
                </a:lnTo>
                <a:lnTo>
                  <a:pt x="4614" y="6152"/>
                </a:lnTo>
                <a:lnTo>
                  <a:pt x="4614" y="6178"/>
                </a:lnTo>
                <a:lnTo>
                  <a:pt x="4614" y="6203"/>
                </a:lnTo>
                <a:lnTo>
                  <a:pt x="4615" y="6252"/>
                </a:lnTo>
                <a:lnTo>
                  <a:pt x="4616" y="6275"/>
                </a:lnTo>
                <a:lnTo>
                  <a:pt x="4618" y="6299"/>
                </a:lnTo>
                <a:lnTo>
                  <a:pt x="4619" y="6321"/>
                </a:lnTo>
                <a:lnTo>
                  <a:pt x="4622" y="6343"/>
                </a:lnTo>
                <a:lnTo>
                  <a:pt x="4628" y="6386"/>
                </a:lnTo>
                <a:lnTo>
                  <a:pt x="4631" y="6406"/>
                </a:lnTo>
                <a:lnTo>
                  <a:pt x="4634" y="6427"/>
                </a:lnTo>
                <a:lnTo>
                  <a:pt x="4641" y="6465"/>
                </a:lnTo>
                <a:lnTo>
                  <a:pt x="4649" y="6503"/>
                </a:lnTo>
                <a:lnTo>
                  <a:pt x="4657" y="6538"/>
                </a:lnTo>
                <a:lnTo>
                  <a:pt x="4666" y="6571"/>
                </a:lnTo>
                <a:lnTo>
                  <a:pt x="4671" y="6587"/>
                </a:lnTo>
                <a:lnTo>
                  <a:pt x="4676" y="6603"/>
                </a:lnTo>
                <a:lnTo>
                  <a:pt x="4687" y="6632"/>
                </a:lnTo>
                <a:lnTo>
                  <a:pt x="4697" y="6660"/>
                </a:lnTo>
                <a:lnTo>
                  <a:pt x="4708" y="6685"/>
                </a:lnTo>
                <a:lnTo>
                  <a:pt x="4718" y="6709"/>
                </a:lnTo>
                <a:lnTo>
                  <a:pt x="4729" y="6731"/>
                </a:lnTo>
                <a:lnTo>
                  <a:pt x="4740" y="6751"/>
                </a:lnTo>
                <a:lnTo>
                  <a:pt x="4750" y="6769"/>
                </a:lnTo>
                <a:lnTo>
                  <a:pt x="4759" y="6786"/>
                </a:lnTo>
                <a:lnTo>
                  <a:pt x="4768" y="6801"/>
                </a:lnTo>
                <a:lnTo>
                  <a:pt x="4776" y="6814"/>
                </a:lnTo>
                <a:lnTo>
                  <a:pt x="4784" y="6825"/>
                </a:lnTo>
                <a:lnTo>
                  <a:pt x="4797" y="6843"/>
                </a:lnTo>
                <a:lnTo>
                  <a:pt x="4808" y="6856"/>
                </a:lnTo>
                <a:lnTo>
                  <a:pt x="4783" y="6857"/>
                </a:lnTo>
                <a:lnTo>
                  <a:pt x="4714" y="6859"/>
                </a:lnTo>
                <a:lnTo>
                  <a:pt x="4666" y="6860"/>
                </a:lnTo>
                <a:lnTo>
                  <a:pt x="4611" y="6861"/>
                </a:lnTo>
                <a:lnTo>
                  <a:pt x="4551" y="6861"/>
                </a:lnTo>
                <a:lnTo>
                  <a:pt x="4486" y="6861"/>
                </a:lnTo>
                <a:lnTo>
                  <a:pt x="4451" y="6861"/>
                </a:lnTo>
                <a:lnTo>
                  <a:pt x="4417" y="6859"/>
                </a:lnTo>
                <a:lnTo>
                  <a:pt x="4382" y="6857"/>
                </a:lnTo>
                <a:lnTo>
                  <a:pt x="4348" y="6854"/>
                </a:lnTo>
                <a:lnTo>
                  <a:pt x="4316" y="6851"/>
                </a:lnTo>
                <a:lnTo>
                  <a:pt x="4283" y="6847"/>
                </a:lnTo>
                <a:lnTo>
                  <a:pt x="4252" y="6843"/>
                </a:lnTo>
                <a:lnTo>
                  <a:pt x="4220" y="6837"/>
                </a:lnTo>
                <a:lnTo>
                  <a:pt x="4189" y="6830"/>
                </a:lnTo>
                <a:lnTo>
                  <a:pt x="4159" y="6824"/>
                </a:lnTo>
                <a:lnTo>
                  <a:pt x="4129" y="6817"/>
                </a:lnTo>
                <a:lnTo>
                  <a:pt x="4101" y="6809"/>
                </a:lnTo>
                <a:lnTo>
                  <a:pt x="4072" y="6801"/>
                </a:lnTo>
                <a:lnTo>
                  <a:pt x="4044" y="6792"/>
                </a:lnTo>
                <a:lnTo>
                  <a:pt x="4016" y="6783"/>
                </a:lnTo>
                <a:lnTo>
                  <a:pt x="3990" y="6772"/>
                </a:lnTo>
                <a:lnTo>
                  <a:pt x="3964" y="6761"/>
                </a:lnTo>
                <a:lnTo>
                  <a:pt x="3938" y="6750"/>
                </a:lnTo>
                <a:lnTo>
                  <a:pt x="3913" y="6738"/>
                </a:lnTo>
                <a:lnTo>
                  <a:pt x="3889" y="6726"/>
                </a:lnTo>
                <a:lnTo>
                  <a:pt x="3865" y="6713"/>
                </a:lnTo>
                <a:lnTo>
                  <a:pt x="3842" y="6698"/>
                </a:lnTo>
                <a:lnTo>
                  <a:pt x="3819" y="6684"/>
                </a:lnTo>
                <a:lnTo>
                  <a:pt x="3797" y="6670"/>
                </a:lnTo>
                <a:lnTo>
                  <a:pt x="3776" y="6654"/>
                </a:lnTo>
                <a:lnTo>
                  <a:pt x="3755" y="6637"/>
                </a:lnTo>
                <a:lnTo>
                  <a:pt x="3735" y="6621"/>
                </a:lnTo>
                <a:lnTo>
                  <a:pt x="3715" y="6604"/>
                </a:lnTo>
                <a:lnTo>
                  <a:pt x="3696" y="6586"/>
                </a:lnTo>
                <a:lnTo>
                  <a:pt x="3679" y="6568"/>
                </a:lnTo>
                <a:lnTo>
                  <a:pt x="3660" y="6549"/>
                </a:lnTo>
                <a:lnTo>
                  <a:pt x="3644" y="6529"/>
                </a:lnTo>
                <a:lnTo>
                  <a:pt x="3628" y="6509"/>
                </a:lnTo>
                <a:lnTo>
                  <a:pt x="3612" y="6489"/>
                </a:lnTo>
                <a:lnTo>
                  <a:pt x="3596" y="6467"/>
                </a:lnTo>
                <a:lnTo>
                  <a:pt x="3582" y="6446"/>
                </a:lnTo>
                <a:lnTo>
                  <a:pt x="3569" y="6424"/>
                </a:lnTo>
                <a:lnTo>
                  <a:pt x="3555" y="6401"/>
                </a:lnTo>
                <a:lnTo>
                  <a:pt x="3543" y="6378"/>
                </a:lnTo>
                <a:lnTo>
                  <a:pt x="3531" y="6355"/>
                </a:lnTo>
                <a:lnTo>
                  <a:pt x="3520" y="6330"/>
                </a:lnTo>
                <a:lnTo>
                  <a:pt x="3510" y="6305"/>
                </a:lnTo>
                <a:lnTo>
                  <a:pt x="3500" y="6280"/>
                </a:lnTo>
                <a:lnTo>
                  <a:pt x="3491" y="6254"/>
                </a:lnTo>
                <a:lnTo>
                  <a:pt x="3483" y="6228"/>
                </a:lnTo>
                <a:lnTo>
                  <a:pt x="3475" y="6201"/>
                </a:lnTo>
                <a:lnTo>
                  <a:pt x="3468" y="6174"/>
                </a:lnTo>
                <a:lnTo>
                  <a:pt x="3462" y="6145"/>
                </a:lnTo>
                <a:lnTo>
                  <a:pt x="3457" y="6118"/>
                </a:lnTo>
                <a:lnTo>
                  <a:pt x="3452" y="6088"/>
                </a:lnTo>
                <a:lnTo>
                  <a:pt x="3447" y="6059"/>
                </a:lnTo>
                <a:lnTo>
                  <a:pt x="3443" y="6029"/>
                </a:lnTo>
                <a:lnTo>
                  <a:pt x="3440" y="5999"/>
                </a:lnTo>
                <a:lnTo>
                  <a:pt x="3438" y="5968"/>
                </a:lnTo>
                <a:lnTo>
                  <a:pt x="3437" y="5937"/>
                </a:lnTo>
                <a:lnTo>
                  <a:pt x="3436" y="5905"/>
                </a:lnTo>
                <a:lnTo>
                  <a:pt x="3436" y="5873"/>
                </a:lnTo>
                <a:lnTo>
                  <a:pt x="3437" y="5840"/>
                </a:lnTo>
                <a:lnTo>
                  <a:pt x="3439" y="5807"/>
                </a:lnTo>
                <a:lnTo>
                  <a:pt x="3441" y="5773"/>
                </a:lnTo>
                <a:lnTo>
                  <a:pt x="3444" y="5738"/>
                </a:lnTo>
                <a:lnTo>
                  <a:pt x="3448" y="5704"/>
                </a:lnTo>
                <a:lnTo>
                  <a:pt x="3453" y="5669"/>
                </a:lnTo>
                <a:lnTo>
                  <a:pt x="3458" y="5634"/>
                </a:lnTo>
                <a:lnTo>
                  <a:pt x="3543" y="5085"/>
                </a:lnTo>
                <a:lnTo>
                  <a:pt x="3630" y="4536"/>
                </a:lnTo>
                <a:lnTo>
                  <a:pt x="3636" y="4498"/>
                </a:lnTo>
                <a:lnTo>
                  <a:pt x="3640" y="4461"/>
                </a:lnTo>
                <a:lnTo>
                  <a:pt x="3643" y="4426"/>
                </a:lnTo>
                <a:lnTo>
                  <a:pt x="3645" y="4391"/>
                </a:lnTo>
                <a:lnTo>
                  <a:pt x="3646" y="4358"/>
                </a:lnTo>
                <a:lnTo>
                  <a:pt x="3646" y="4324"/>
                </a:lnTo>
                <a:lnTo>
                  <a:pt x="3645" y="4292"/>
                </a:lnTo>
                <a:lnTo>
                  <a:pt x="3644" y="4260"/>
                </a:lnTo>
                <a:lnTo>
                  <a:pt x="3641" y="4230"/>
                </a:lnTo>
                <a:lnTo>
                  <a:pt x="3637" y="4199"/>
                </a:lnTo>
                <a:lnTo>
                  <a:pt x="3632" y="4171"/>
                </a:lnTo>
                <a:lnTo>
                  <a:pt x="3627" y="4142"/>
                </a:lnTo>
                <a:lnTo>
                  <a:pt x="3621" y="4115"/>
                </a:lnTo>
                <a:lnTo>
                  <a:pt x="3613" y="4088"/>
                </a:lnTo>
                <a:lnTo>
                  <a:pt x="3604" y="4062"/>
                </a:lnTo>
                <a:lnTo>
                  <a:pt x="3595" y="4036"/>
                </a:lnTo>
                <a:lnTo>
                  <a:pt x="3586" y="4012"/>
                </a:lnTo>
                <a:lnTo>
                  <a:pt x="3575" y="3989"/>
                </a:lnTo>
                <a:lnTo>
                  <a:pt x="3564" y="3966"/>
                </a:lnTo>
                <a:lnTo>
                  <a:pt x="3551" y="3944"/>
                </a:lnTo>
                <a:lnTo>
                  <a:pt x="3538" y="3923"/>
                </a:lnTo>
                <a:lnTo>
                  <a:pt x="3525" y="3902"/>
                </a:lnTo>
                <a:lnTo>
                  <a:pt x="3510" y="3883"/>
                </a:lnTo>
                <a:lnTo>
                  <a:pt x="3495" y="3864"/>
                </a:lnTo>
                <a:lnTo>
                  <a:pt x="3479" y="3846"/>
                </a:lnTo>
                <a:lnTo>
                  <a:pt x="3463" y="3829"/>
                </a:lnTo>
                <a:lnTo>
                  <a:pt x="3445" y="3812"/>
                </a:lnTo>
                <a:lnTo>
                  <a:pt x="3428" y="3797"/>
                </a:lnTo>
                <a:lnTo>
                  <a:pt x="3410" y="3781"/>
                </a:lnTo>
                <a:lnTo>
                  <a:pt x="3390" y="3767"/>
                </a:lnTo>
                <a:lnTo>
                  <a:pt x="3371" y="3754"/>
                </a:lnTo>
                <a:lnTo>
                  <a:pt x="3351" y="3741"/>
                </a:lnTo>
                <a:lnTo>
                  <a:pt x="3330" y="3729"/>
                </a:lnTo>
                <a:lnTo>
                  <a:pt x="3309" y="3718"/>
                </a:lnTo>
                <a:lnTo>
                  <a:pt x="3287" y="3707"/>
                </a:lnTo>
                <a:lnTo>
                  <a:pt x="3265" y="3698"/>
                </a:lnTo>
                <a:lnTo>
                  <a:pt x="3243" y="3689"/>
                </a:lnTo>
                <a:lnTo>
                  <a:pt x="3220" y="3681"/>
                </a:lnTo>
                <a:lnTo>
                  <a:pt x="3197" y="3673"/>
                </a:lnTo>
                <a:lnTo>
                  <a:pt x="3172" y="3666"/>
                </a:lnTo>
                <a:lnTo>
                  <a:pt x="3148" y="3660"/>
                </a:lnTo>
                <a:lnTo>
                  <a:pt x="3123" y="3655"/>
                </a:lnTo>
                <a:lnTo>
                  <a:pt x="3099" y="3650"/>
                </a:lnTo>
                <a:lnTo>
                  <a:pt x="3073" y="3647"/>
                </a:lnTo>
                <a:lnTo>
                  <a:pt x="3047" y="3644"/>
                </a:lnTo>
                <a:lnTo>
                  <a:pt x="3022" y="3641"/>
                </a:lnTo>
                <a:lnTo>
                  <a:pt x="2995" y="3640"/>
                </a:lnTo>
                <a:lnTo>
                  <a:pt x="2969" y="3639"/>
                </a:lnTo>
                <a:lnTo>
                  <a:pt x="2942" y="3639"/>
                </a:lnTo>
                <a:lnTo>
                  <a:pt x="2915" y="3639"/>
                </a:lnTo>
                <a:lnTo>
                  <a:pt x="2888" y="3641"/>
                </a:lnTo>
                <a:lnTo>
                  <a:pt x="2860" y="3642"/>
                </a:lnTo>
                <a:lnTo>
                  <a:pt x="2833" y="3645"/>
                </a:lnTo>
                <a:lnTo>
                  <a:pt x="2804" y="3648"/>
                </a:lnTo>
                <a:lnTo>
                  <a:pt x="2777" y="3653"/>
                </a:lnTo>
                <a:lnTo>
                  <a:pt x="2748" y="3657"/>
                </a:lnTo>
                <a:lnTo>
                  <a:pt x="2721" y="3663"/>
                </a:lnTo>
                <a:lnTo>
                  <a:pt x="2692" y="3669"/>
                </a:lnTo>
                <a:lnTo>
                  <a:pt x="2664" y="3677"/>
                </a:lnTo>
                <a:lnTo>
                  <a:pt x="2635" y="3684"/>
                </a:lnTo>
                <a:lnTo>
                  <a:pt x="2607" y="3692"/>
                </a:lnTo>
                <a:lnTo>
                  <a:pt x="2578" y="3701"/>
                </a:lnTo>
                <a:lnTo>
                  <a:pt x="2550" y="3711"/>
                </a:lnTo>
                <a:lnTo>
                  <a:pt x="2521" y="3721"/>
                </a:lnTo>
                <a:lnTo>
                  <a:pt x="2494" y="3732"/>
                </a:lnTo>
                <a:lnTo>
                  <a:pt x="2465" y="3744"/>
                </a:lnTo>
                <a:lnTo>
                  <a:pt x="2438" y="3755"/>
                </a:lnTo>
                <a:lnTo>
                  <a:pt x="2411" y="3767"/>
                </a:lnTo>
                <a:lnTo>
                  <a:pt x="2385" y="3780"/>
                </a:lnTo>
                <a:lnTo>
                  <a:pt x="2358" y="3792"/>
                </a:lnTo>
                <a:lnTo>
                  <a:pt x="2333" y="3807"/>
                </a:lnTo>
                <a:lnTo>
                  <a:pt x="2307" y="3820"/>
                </a:lnTo>
                <a:lnTo>
                  <a:pt x="2283" y="3834"/>
                </a:lnTo>
                <a:lnTo>
                  <a:pt x="2257" y="3849"/>
                </a:lnTo>
                <a:lnTo>
                  <a:pt x="2234" y="3864"/>
                </a:lnTo>
                <a:lnTo>
                  <a:pt x="2210" y="3880"/>
                </a:lnTo>
                <a:lnTo>
                  <a:pt x="2187" y="3895"/>
                </a:lnTo>
                <a:lnTo>
                  <a:pt x="2163" y="3911"/>
                </a:lnTo>
                <a:lnTo>
                  <a:pt x="2141" y="3929"/>
                </a:lnTo>
                <a:lnTo>
                  <a:pt x="2120" y="3945"/>
                </a:lnTo>
                <a:lnTo>
                  <a:pt x="2097" y="3962"/>
                </a:lnTo>
                <a:lnTo>
                  <a:pt x="2077" y="3981"/>
                </a:lnTo>
                <a:lnTo>
                  <a:pt x="2055" y="3999"/>
                </a:lnTo>
                <a:lnTo>
                  <a:pt x="2035" y="4017"/>
                </a:lnTo>
                <a:lnTo>
                  <a:pt x="2015" y="4036"/>
                </a:lnTo>
                <a:lnTo>
                  <a:pt x="1995" y="4056"/>
                </a:lnTo>
                <a:lnTo>
                  <a:pt x="1976" y="4076"/>
                </a:lnTo>
                <a:lnTo>
                  <a:pt x="1957" y="4095"/>
                </a:lnTo>
                <a:lnTo>
                  <a:pt x="1938" y="4117"/>
                </a:lnTo>
                <a:lnTo>
                  <a:pt x="1920" y="4137"/>
                </a:lnTo>
                <a:lnTo>
                  <a:pt x="1903" y="4158"/>
                </a:lnTo>
                <a:lnTo>
                  <a:pt x="1885" y="4181"/>
                </a:lnTo>
                <a:lnTo>
                  <a:pt x="1868" y="4202"/>
                </a:lnTo>
                <a:lnTo>
                  <a:pt x="1852" y="4226"/>
                </a:lnTo>
                <a:lnTo>
                  <a:pt x="1835" y="4248"/>
                </a:lnTo>
                <a:lnTo>
                  <a:pt x="1819" y="4271"/>
                </a:lnTo>
                <a:lnTo>
                  <a:pt x="1804" y="4295"/>
                </a:lnTo>
                <a:lnTo>
                  <a:pt x="1788" y="4319"/>
                </a:lnTo>
                <a:lnTo>
                  <a:pt x="1773" y="4344"/>
                </a:lnTo>
                <a:lnTo>
                  <a:pt x="1759" y="4368"/>
                </a:lnTo>
                <a:lnTo>
                  <a:pt x="1745" y="4393"/>
                </a:lnTo>
                <a:lnTo>
                  <a:pt x="1730" y="4419"/>
                </a:lnTo>
                <a:lnTo>
                  <a:pt x="1717" y="4444"/>
                </a:lnTo>
                <a:lnTo>
                  <a:pt x="1704" y="4471"/>
                </a:lnTo>
                <a:lnTo>
                  <a:pt x="1692" y="4497"/>
                </a:lnTo>
                <a:lnTo>
                  <a:pt x="1679" y="4523"/>
                </a:lnTo>
                <a:lnTo>
                  <a:pt x="1655" y="4578"/>
                </a:lnTo>
                <a:lnTo>
                  <a:pt x="1644" y="4606"/>
                </a:lnTo>
                <a:lnTo>
                  <a:pt x="1633" y="4634"/>
                </a:lnTo>
                <a:lnTo>
                  <a:pt x="1621" y="4663"/>
                </a:lnTo>
                <a:lnTo>
                  <a:pt x="1611" y="4692"/>
                </a:lnTo>
                <a:lnTo>
                  <a:pt x="1601" y="4722"/>
                </a:lnTo>
                <a:lnTo>
                  <a:pt x="1591" y="4751"/>
                </a:lnTo>
                <a:lnTo>
                  <a:pt x="1582" y="4781"/>
                </a:lnTo>
                <a:lnTo>
                  <a:pt x="1572" y="4811"/>
                </a:lnTo>
                <a:lnTo>
                  <a:pt x="1563" y="4842"/>
                </a:lnTo>
                <a:lnTo>
                  <a:pt x="1555" y="4873"/>
                </a:lnTo>
                <a:lnTo>
                  <a:pt x="1539" y="4936"/>
                </a:lnTo>
                <a:lnTo>
                  <a:pt x="1523" y="5000"/>
                </a:lnTo>
                <a:lnTo>
                  <a:pt x="1517" y="5033"/>
                </a:lnTo>
                <a:lnTo>
                  <a:pt x="1510" y="5066"/>
                </a:lnTo>
                <a:lnTo>
                  <a:pt x="1504" y="5100"/>
                </a:lnTo>
                <a:lnTo>
                  <a:pt x="1498" y="5134"/>
                </a:lnTo>
                <a:lnTo>
                  <a:pt x="1492" y="5167"/>
                </a:lnTo>
                <a:lnTo>
                  <a:pt x="1486" y="5202"/>
                </a:lnTo>
                <a:lnTo>
                  <a:pt x="1473" y="5280"/>
                </a:lnTo>
                <a:lnTo>
                  <a:pt x="1347" y="6072"/>
                </a:lnTo>
                <a:lnTo>
                  <a:pt x="1223" y="6864"/>
                </a:lnTo>
                <a:lnTo>
                  <a:pt x="611" y="6864"/>
                </a:lnTo>
                <a:lnTo>
                  <a:pt x="0" y="6864"/>
                </a:lnTo>
                <a:lnTo>
                  <a:pt x="67" y="6435"/>
                </a:lnTo>
                <a:lnTo>
                  <a:pt x="135" y="6006"/>
                </a:lnTo>
                <a:lnTo>
                  <a:pt x="202" y="5577"/>
                </a:lnTo>
                <a:lnTo>
                  <a:pt x="269" y="5148"/>
                </a:lnTo>
                <a:lnTo>
                  <a:pt x="336" y="4719"/>
                </a:lnTo>
                <a:lnTo>
                  <a:pt x="404" y="4290"/>
                </a:lnTo>
                <a:lnTo>
                  <a:pt x="471" y="3861"/>
                </a:lnTo>
                <a:lnTo>
                  <a:pt x="538" y="3432"/>
                </a:lnTo>
                <a:lnTo>
                  <a:pt x="605" y="3002"/>
                </a:lnTo>
                <a:lnTo>
                  <a:pt x="673" y="2573"/>
                </a:lnTo>
                <a:lnTo>
                  <a:pt x="740" y="2144"/>
                </a:lnTo>
                <a:lnTo>
                  <a:pt x="807" y="1715"/>
                </a:lnTo>
                <a:lnTo>
                  <a:pt x="874" y="1286"/>
                </a:lnTo>
                <a:lnTo>
                  <a:pt x="942" y="857"/>
                </a:lnTo>
                <a:lnTo>
                  <a:pt x="1009" y="428"/>
                </a:lnTo>
                <a:lnTo>
                  <a:pt x="1077" y="0"/>
                </a:lnTo>
                <a:lnTo>
                  <a:pt x="1689" y="0"/>
                </a:lnTo>
                <a:lnTo>
                  <a:pt x="2301" y="0"/>
                </a:lnTo>
                <a:lnTo>
                  <a:pt x="2233" y="434"/>
                </a:lnTo>
                <a:lnTo>
                  <a:pt x="2164" y="868"/>
                </a:lnTo>
                <a:lnTo>
                  <a:pt x="2096" y="1302"/>
                </a:lnTo>
                <a:lnTo>
                  <a:pt x="2028" y="1737"/>
                </a:lnTo>
                <a:lnTo>
                  <a:pt x="1960" y="2171"/>
                </a:lnTo>
                <a:lnTo>
                  <a:pt x="1891" y="2605"/>
                </a:lnTo>
                <a:lnTo>
                  <a:pt x="1823" y="3039"/>
                </a:lnTo>
                <a:lnTo>
                  <a:pt x="1756" y="3473"/>
                </a:lnTo>
                <a:lnTo>
                  <a:pt x="2155" y="3039"/>
                </a:lnTo>
                <a:lnTo>
                  <a:pt x="2555" y="2605"/>
                </a:lnTo>
                <a:lnTo>
                  <a:pt x="2954" y="2171"/>
                </a:lnTo>
                <a:lnTo>
                  <a:pt x="3355" y="1737"/>
                </a:lnTo>
                <a:lnTo>
                  <a:pt x="3754" y="1302"/>
                </a:lnTo>
                <a:lnTo>
                  <a:pt x="4154" y="868"/>
                </a:lnTo>
                <a:lnTo>
                  <a:pt x="4553" y="434"/>
                </a:lnTo>
                <a:lnTo>
                  <a:pt x="4954" y="0"/>
                </a:lnTo>
                <a:lnTo>
                  <a:pt x="5445" y="0"/>
                </a:lnTo>
                <a:lnTo>
                  <a:pt x="5937" y="0"/>
                </a:lnTo>
                <a:lnTo>
                  <a:pt x="5202" y="784"/>
                </a:lnTo>
                <a:lnTo>
                  <a:pt x="4469" y="1568"/>
                </a:lnTo>
                <a:lnTo>
                  <a:pt x="3735" y="2352"/>
                </a:lnTo>
                <a:lnTo>
                  <a:pt x="3001" y="3137"/>
                </a:lnTo>
                <a:lnTo>
                  <a:pt x="3035" y="3134"/>
                </a:lnTo>
                <a:lnTo>
                  <a:pt x="3067" y="3131"/>
                </a:lnTo>
                <a:lnTo>
                  <a:pt x="3101" y="3127"/>
                </a:lnTo>
                <a:lnTo>
                  <a:pt x="3135" y="3125"/>
                </a:lnTo>
                <a:lnTo>
                  <a:pt x="3169" y="3123"/>
                </a:lnTo>
                <a:lnTo>
                  <a:pt x="3204" y="3122"/>
                </a:lnTo>
                <a:lnTo>
                  <a:pt x="3240" y="3121"/>
                </a:lnTo>
                <a:lnTo>
                  <a:pt x="3274" y="312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TextBox 10">
            <a:hlinkClick r:id="rId3" tooltip="karkimedia.fi"/>
            <a:extLst>
              <a:ext uri="{FF2B5EF4-FFF2-40B4-BE49-F238E27FC236}">
                <a16:creationId xmlns:a16="http://schemas.microsoft.com/office/drawing/2014/main" id="{67DB15FB-4020-AF48-0063-31EDB4033E91}"/>
              </a:ext>
            </a:extLst>
          </p:cNvPr>
          <p:cNvSpPr txBox="1"/>
          <p:nvPr userDrawn="1"/>
        </p:nvSpPr>
        <p:spPr>
          <a:xfrm>
            <a:off x="4151313" y="4201343"/>
            <a:ext cx="38893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b="1" spc="300" baseline="0" dirty="0">
                <a:solidFill>
                  <a:schemeClr val="bg1"/>
                </a:solidFill>
              </a:rPr>
              <a:t>KÄRKIMEDIA.FI</a:t>
            </a:r>
          </a:p>
        </p:txBody>
      </p:sp>
    </p:spTree>
    <p:extLst>
      <p:ext uri="{BB962C8B-B14F-4D97-AF65-F5344CB8AC3E}">
        <p14:creationId xmlns:p14="http://schemas.microsoft.com/office/powerpoint/2010/main" val="2558126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ink and Picture 3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Oval 9">
            <a:extLst>
              <a:ext uri="{FF2B5EF4-FFF2-40B4-BE49-F238E27FC236}">
                <a16:creationId xmlns:a16="http://schemas.microsoft.com/office/drawing/2014/main" id="{EC6B48EF-4760-A27B-C533-7A2368479F5E}"/>
              </a:ext>
            </a:extLst>
          </p:cNvPr>
          <p:cNvSpPr>
            <a:spLocks noChangeAspect="1"/>
          </p:cNvSpPr>
          <p:nvPr userDrawn="1"/>
        </p:nvSpPr>
        <p:spPr>
          <a:xfrm>
            <a:off x="5376000" y="2545239"/>
            <a:ext cx="1440000" cy="1440000"/>
          </a:xfrm>
          <a:prstGeom prst="ellips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47F6536-73CA-FC25-33B2-5A6AC2246D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49A92CB1-3C27-4325-A206-3A94F9D08C4D}" type="datetime1">
              <a:rPr lang="fi-FI" smtClean="0"/>
              <a:t>11.1.2024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06FC80B-6FA5-2B95-BDE2-63B4C8DA42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E4AD417-8AF2-9F31-0ED5-8EA92E3F4C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705E4928-D4C2-88B2-9D6A-8AD17A915F23}"/>
              </a:ext>
            </a:extLst>
          </p:cNvPr>
          <p:cNvSpPr>
            <a:spLocks noChangeAspect="1"/>
          </p:cNvSpPr>
          <p:nvPr userDrawn="1"/>
        </p:nvSpPr>
        <p:spPr bwMode="auto">
          <a:xfrm>
            <a:off x="5784769" y="2905279"/>
            <a:ext cx="622462" cy="720000"/>
          </a:xfrm>
          <a:custGeom>
            <a:avLst/>
            <a:gdLst>
              <a:gd name="T0" fmla="*/ 3509 w 5937"/>
              <a:gd name="T1" fmla="*/ 3134 h 6864"/>
              <a:gd name="T2" fmla="*/ 3769 w 5937"/>
              <a:gd name="T3" fmla="*/ 3181 h 6864"/>
              <a:gd name="T4" fmla="*/ 4007 w 5937"/>
              <a:gd name="T5" fmla="*/ 3261 h 6864"/>
              <a:gd name="T6" fmla="*/ 4220 w 5937"/>
              <a:gd name="T7" fmla="*/ 3372 h 6864"/>
              <a:gd name="T8" fmla="*/ 4404 w 5937"/>
              <a:gd name="T9" fmla="*/ 3509 h 6864"/>
              <a:gd name="T10" fmla="*/ 4559 w 5937"/>
              <a:gd name="T11" fmla="*/ 3672 h 6864"/>
              <a:gd name="T12" fmla="*/ 4683 w 5937"/>
              <a:gd name="T13" fmla="*/ 3859 h 6864"/>
              <a:gd name="T14" fmla="*/ 4771 w 5937"/>
              <a:gd name="T15" fmla="*/ 4066 h 6864"/>
              <a:gd name="T16" fmla="*/ 4824 w 5937"/>
              <a:gd name="T17" fmla="*/ 4290 h 6864"/>
              <a:gd name="T18" fmla="*/ 4838 w 5937"/>
              <a:gd name="T19" fmla="*/ 4531 h 6864"/>
              <a:gd name="T20" fmla="*/ 4773 w 5937"/>
              <a:gd name="T21" fmla="*/ 5035 h 6864"/>
              <a:gd name="T22" fmla="*/ 4617 w 5937"/>
              <a:gd name="T23" fmla="*/ 6073 h 6864"/>
              <a:gd name="T24" fmla="*/ 4615 w 5937"/>
              <a:gd name="T25" fmla="*/ 6252 h 6864"/>
              <a:gd name="T26" fmla="*/ 4631 w 5937"/>
              <a:gd name="T27" fmla="*/ 6406 h 6864"/>
              <a:gd name="T28" fmla="*/ 4671 w 5937"/>
              <a:gd name="T29" fmla="*/ 6587 h 6864"/>
              <a:gd name="T30" fmla="*/ 4729 w 5937"/>
              <a:gd name="T31" fmla="*/ 6731 h 6864"/>
              <a:gd name="T32" fmla="*/ 4784 w 5937"/>
              <a:gd name="T33" fmla="*/ 6825 h 6864"/>
              <a:gd name="T34" fmla="*/ 4611 w 5937"/>
              <a:gd name="T35" fmla="*/ 6861 h 6864"/>
              <a:gd name="T36" fmla="*/ 4348 w 5937"/>
              <a:gd name="T37" fmla="*/ 6854 h 6864"/>
              <a:gd name="T38" fmla="*/ 4159 w 5937"/>
              <a:gd name="T39" fmla="*/ 6824 h 6864"/>
              <a:gd name="T40" fmla="*/ 3990 w 5937"/>
              <a:gd name="T41" fmla="*/ 6772 h 6864"/>
              <a:gd name="T42" fmla="*/ 3842 w 5937"/>
              <a:gd name="T43" fmla="*/ 6698 h 6864"/>
              <a:gd name="T44" fmla="*/ 3715 w 5937"/>
              <a:gd name="T45" fmla="*/ 6604 h 6864"/>
              <a:gd name="T46" fmla="*/ 3612 w 5937"/>
              <a:gd name="T47" fmla="*/ 6489 h 6864"/>
              <a:gd name="T48" fmla="*/ 3531 w 5937"/>
              <a:gd name="T49" fmla="*/ 6355 h 6864"/>
              <a:gd name="T50" fmla="*/ 3475 w 5937"/>
              <a:gd name="T51" fmla="*/ 6201 h 6864"/>
              <a:gd name="T52" fmla="*/ 3443 w 5937"/>
              <a:gd name="T53" fmla="*/ 6029 h 6864"/>
              <a:gd name="T54" fmla="*/ 3437 w 5937"/>
              <a:gd name="T55" fmla="*/ 5840 h 6864"/>
              <a:gd name="T56" fmla="*/ 3458 w 5937"/>
              <a:gd name="T57" fmla="*/ 5634 h 6864"/>
              <a:gd name="T58" fmla="*/ 3645 w 5937"/>
              <a:gd name="T59" fmla="*/ 4391 h 6864"/>
              <a:gd name="T60" fmla="*/ 3637 w 5937"/>
              <a:gd name="T61" fmla="*/ 4199 h 6864"/>
              <a:gd name="T62" fmla="*/ 3595 w 5937"/>
              <a:gd name="T63" fmla="*/ 4036 h 6864"/>
              <a:gd name="T64" fmla="*/ 3525 w 5937"/>
              <a:gd name="T65" fmla="*/ 3902 h 6864"/>
              <a:gd name="T66" fmla="*/ 3428 w 5937"/>
              <a:gd name="T67" fmla="*/ 3797 h 6864"/>
              <a:gd name="T68" fmla="*/ 3309 w 5937"/>
              <a:gd name="T69" fmla="*/ 3718 h 6864"/>
              <a:gd name="T70" fmla="*/ 3172 w 5937"/>
              <a:gd name="T71" fmla="*/ 3666 h 6864"/>
              <a:gd name="T72" fmla="*/ 3022 w 5937"/>
              <a:gd name="T73" fmla="*/ 3641 h 6864"/>
              <a:gd name="T74" fmla="*/ 2860 w 5937"/>
              <a:gd name="T75" fmla="*/ 3642 h 6864"/>
              <a:gd name="T76" fmla="*/ 2692 w 5937"/>
              <a:gd name="T77" fmla="*/ 3669 h 6864"/>
              <a:gd name="T78" fmla="*/ 2521 w 5937"/>
              <a:gd name="T79" fmla="*/ 3721 h 6864"/>
              <a:gd name="T80" fmla="*/ 2358 w 5937"/>
              <a:gd name="T81" fmla="*/ 3792 h 6864"/>
              <a:gd name="T82" fmla="*/ 2210 w 5937"/>
              <a:gd name="T83" fmla="*/ 3880 h 6864"/>
              <a:gd name="T84" fmla="*/ 2077 w 5937"/>
              <a:gd name="T85" fmla="*/ 3981 h 6864"/>
              <a:gd name="T86" fmla="*/ 1957 w 5937"/>
              <a:gd name="T87" fmla="*/ 4095 h 6864"/>
              <a:gd name="T88" fmla="*/ 1852 w 5937"/>
              <a:gd name="T89" fmla="*/ 4226 h 6864"/>
              <a:gd name="T90" fmla="*/ 1759 w 5937"/>
              <a:gd name="T91" fmla="*/ 4368 h 6864"/>
              <a:gd name="T92" fmla="*/ 1679 w 5937"/>
              <a:gd name="T93" fmla="*/ 4523 h 6864"/>
              <a:gd name="T94" fmla="*/ 1601 w 5937"/>
              <a:gd name="T95" fmla="*/ 4722 h 6864"/>
              <a:gd name="T96" fmla="*/ 1539 w 5937"/>
              <a:gd name="T97" fmla="*/ 4936 h 6864"/>
              <a:gd name="T98" fmla="*/ 1492 w 5937"/>
              <a:gd name="T99" fmla="*/ 5167 h 6864"/>
              <a:gd name="T100" fmla="*/ 0 w 5937"/>
              <a:gd name="T101" fmla="*/ 6864 h 6864"/>
              <a:gd name="T102" fmla="*/ 404 w 5937"/>
              <a:gd name="T103" fmla="*/ 4290 h 6864"/>
              <a:gd name="T104" fmla="*/ 807 w 5937"/>
              <a:gd name="T105" fmla="*/ 1715 h 6864"/>
              <a:gd name="T106" fmla="*/ 2301 w 5937"/>
              <a:gd name="T107" fmla="*/ 0 h 6864"/>
              <a:gd name="T108" fmla="*/ 1891 w 5937"/>
              <a:gd name="T109" fmla="*/ 2605 h 6864"/>
              <a:gd name="T110" fmla="*/ 3355 w 5937"/>
              <a:gd name="T111" fmla="*/ 1737 h 6864"/>
              <a:gd name="T112" fmla="*/ 5937 w 5937"/>
              <a:gd name="T113" fmla="*/ 0 h 6864"/>
              <a:gd name="T114" fmla="*/ 3067 w 5937"/>
              <a:gd name="T115" fmla="*/ 3131 h 6864"/>
              <a:gd name="T116" fmla="*/ 3274 w 5937"/>
              <a:gd name="T117" fmla="*/ 3120 h 68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937" h="6864">
                <a:moveTo>
                  <a:pt x="3274" y="3120"/>
                </a:moveTo>
                <a:lnTo>
                  <a:pt x="3322" y="3121"/>
                </a:lnTo>
                <a:lnTo>
                  <a:pt x="3370" y="3122"/>
                </a:lnTo>
                <a:lnTo>
                  <a:pt x="3417" y="3125"/>
                </a:lnTo>
                <a:lnTo>
                  <a:pt x="3463" y="3129"/>
                </a:lnTo>
                <a:lnTo>
                  <a:pt x="3509" y="3134"/>
                </a:lnTo>
                <a:lnTo>
                  <a:pt x="3553" y="3139"/>
                </a:lnTo>
                <a:lnTo>
                  <a:pt x="3598" y="3146"/>
                </a:lnTo>
                <a:lnTo>
                  <a:pt x="3642" y="3153"/>
                </a:lnTo>
                <a:lnTo>
                  <a:pt x="3685" y="3161"/>
                </a:lnTo>
                <a:lnTo>
                  <a:pt x="3728" y="3170"/>
                </a:lnTo>
                <a:lnTo>
                  <a:pt x="3769" y="3181"/>
                </a:lnTo>
                <a:lnTo>
                  <a:pt x="3811" y="3192"/>
                </a:lnTo>
                <a:lnTo>
                  <a:pt x="3851" y="3204"/>
                </a:lnTo>
                <a:lnTo>
                  <a:pt x="3892" y="3217"/>
                </a:lnTo>
                <a:lnTo>
                  <a:pt x="3931" y="3231"/>
                </a:lnTo>
                <a:lnTo>
                  <a:pt x="3969" y="3245"/>
                </a:lnTo>
                <a:lnTo>
                  <a:pt x="4007" y="3261"/>
                </a:lnTo>
                <a:lnTo>
                  <a:pt x="4045" y="3277"/>
                </a:lnTo>
                <a:lnTo>
                  <a:pt x="4081" y="3294"/>
                </a:lnTo>
                <a:lnTo>
                  <a:pt x="4117" y="3313"/>
                </a:lnTo>
                <a:lnTo>
                  <a:pt x="4152" y="3331"/>
                </a:lnTo>
                <a:lnTo>
                  <a:pt x="4186" y="3351"/>
                </a:lnTo>
                <a:lnTo>
                  <a:pt x="4220" y="3372"/>
                </a:lnTo>
                <a:lnTo>
                  <a:pt x="4253" y="3392"/>
                </a:lnTo>
                <a:lnTo>
                  <a:pt x="4284" y="3414"/>
                </a:lnTo>
                <a:lnTo>
                  <a:pt x="4316" y="3437"/>
                </a:lnTo>
                <a:lnTo>
                  <a:pt x="4346" y="3460"/>
                </a:lnTo>
                <a:lnTo>
                  <a:pt x="4376" y="3484"/>
                </a:lnTo>
                <a:lnTo>
                  <a:pt x="4404" y="3509"/>
                </a:lnTo>
                <a:lnTo>
                  <a:pt x="4432" y="3535"/>
                </a:lnTo>
                <a:lnTo>
                  <a:pt x="4459" y="3561"/>
                </a:lnTo>
                <a:lnTo>
                  <a:pt x="4486" y="3588"/>
                </a:lnTo>
                <a:lnTo>
                  <a:pt x="4511" y="3616"/>
                </a:lnTo>
                <a:lnTo>
                  <a:pt x="4536" y="3644"/>
                </a:lnTo>
                <a:lnTo>
                  <a:pt x="4559" y="3672"/>
                </a:lnTo>
                <a:lnTo>
                  <a:pt x="4582" y="3702"/>
                </a:lnTo>
                <a:lnTo>
                  <a:pt x="4604" y="3732"/>
                </a:lnTo>
                <a:lnTo>
                  <a:pt x="4624" y="3763"/>
                </a:lnTo>
                <a:lnTo>
                  <a:pt x="4645" y="3794"/>
                </a:lnTo>
                <a:lnTo>
                  <a:pt x="4664" y="3826"/>
                </a:lnTo>
                <a:lnTo>
                  <a:pt x="4683" y="3859"/>
                </a:lnTo>
                <a:lnTo>
                  <a:pt x="4700" y="3892"/>
                </a:lnTo>
                <a:lnTo>
                  <a:pt x="4716" y="3926"/>
                </a:lnTo>
                <a:lnTo>
                  <a:pt x="4731" y="3960"/>
                </a:lnTo>
                <a:lnTo>
                  <a:pt x="4746" y="3995"/>
                </a:lnTo>
                <a:lnTo>
                  <a:pt x="4759" y="4029"/>
                </a:lnTo>
                <a:lnTo>
                  <a:pt x="4771" y="4066"/>
                </a:lnTo>
                <a:lnTo>
                  <a:pt x="4782" y="4102"/>
                </a:lnTo>
                <a:lnTo>
                  <a:pt x="4793" y="4138"/>
                </a:lnTo>
                <a:lnTo>
                  <a:pt x="4802" y="4176"/>
                </a:lnTo>
                <a:lnTo>
                  <a:pt x="4811" y="4213"/>
                </a:lnTo>
                <a:lnTo>
                  <a:pt x="4818" y="4252"/>
                </a:lnTo>
                <a:lnTo>
                  <a:pt x="4824" y="4290"/>
                </a:lnTo>
                <a:lnTo>
                  <a:pt x="4829" y="4329"/>
                </a:lnTo>
                <a:lnTo>
                  <a:pt x="4833" y="4369"/>
                </a:lnTo>
                <a:lnTo>
                  <a:pt x="4835" y="4409"/>
                </a:lnTo>
                <a:lnTo>
                  <a:pt x="4837" y="4448"/>
                </a:lnTo>
                <a:lnTo>
                  <a:pt x="4838" y="4489"/>
                </a:lnTo>
                <a:lnTo>
                  <a:pt x="4838" y="4531"/>
                </a:lnTo>
                <a:lnTo>
                  <a:pt x="4836" y="4571"/>
                </a:lnTo>
                <a:lnTo>
                  <a:pt x="4833" y="4613"/>
                </a:lnTo>
                <a:lnTo>
                  <a:pt x="4830" y="4656"/>
                </a:lnTo>
                <a:lnTo>
                  <a:pt x="4825" y="4697"/>
                </a:lnTo>
                <a:lnTo>
                  <a:pt x="4819" y="4740"/>
                </a:lnTo>
                <a:lnTo>
                  <a:pt x="4773" y="5035"/>
                </a:lnTo>
                <a:lnTo>
                  <a:pt x="4703" y="5482"/>
                </a:lnTo>
                <a:lnTo>
                  <a:pt x="4633" y="5930"/>
                </a:lnTo>
                <a:lnTo>
                  <a:pt x="4629" y="5959"/>
                </a:lnTo>
                <a:lnTo>
                  <a:pt x="4624" y="5989"/>
                </a:lnTo>
                <a:lnTo>
                  <a:pt x="4619" y="6045"/>
                </a:lnTo>
                <a:lnTo>
                  <a:pt x="4617" y="6073"/>
                </a:lnTo>
                <a:lnTo>
                  <a:pt x="4616" y="6099"/>
                </a:lnTo>
                <a:lnTo>
                  <a:pt x="4615" y="6126"/>
                </a:lnTo>
                <a:lnTo>
                  <a:pt x="4614" y="6152"/>
                </a:lnTo>
                <a:lnTo>
                  <a:pt x="4614" y="6178"/>
                </a:lnTo>
                <a:lnTo>
                  <a:pt x="4614" y="6203"/>
                </a:lnTo>
                <a:lnTo>
                  <a:pt x="4615" y="6252"/>
                </a:lnTo>
                <a:lnTo>
                  <a:pt x="4616" y="6275"/>
                </a:lnTo>
                <a:lnTo>
                  <a:pt x="4618" y="6299"/>
                </a:lnTo>
                <a:lnTo>
                  <a:pt x="4619" y="6321"/>
                </a:lnTo>
                <a:lnTo>
                  <a:pt x="4622" y="6343"/>
                </a:lnTo>
                <a:lnTo>
                  <a:pt x="4628" y="6386"/>
                </a:lnTo>
                <a:lnTo>
                  <a:pt x="4631" y="6406"/>
                </a:lnTo>
                <a:lnTo>
                  <a:pt x="4634" y="6427"/>
                </a:lnTo>
                <a:lnTo>
                  <a:pt x="4641" y="6465"/>
                </a:lnTo>
                <a:lnTo>
                  <a:pt x="4649" y="6503"/>
                </a:lnTo>
                <a:lnTo>
                  <a:pt x="4657" y="6538"/>
                </a:lnTo>
                <a:lnTo>
                  <a:pt x="4666" y="6571"/>
                </a:lnTo>
                <a:lnTo>
                  <a:pt x="4671" y="6587"/>
                </a:lnTo>
                <a:lnTo>
                  <a:pt x="4676" y="6603"/>
                </a:lnTo>
                <a:lnTo>
                  <a:pt x="4687" y="6632"/>
                </a:lnTo>
                <a:lnTo>
                  <a:pt x="4697" y="6660"/>
                </a:lnTo>
                <a:lnTo>
                  <a:pt x="4708" y="6685"/>
                </a:lnTo>
                <a:lnTo>
                  <a:pt x="4718" y="6709"/>
                </a:lnTo>
                <a:lnTo>
                  <a:pt x="4729" y="6731"/>
                </a:lnTo>
                <a:lnTo>
                  <a:pt x="4740" y="6751"/>
                </a:lnTo>
                <a:lnTo>
                  <a:pt x="4750" y="6769"/>
                </a:lnTo>
                <a:lnTo>
                  <a:pt x="4759" y="6786"/>
                </a:lnTo>
                <a:lnTo>
                  <a:pt x="4768" y="6801"/>
                </a:lnTo>
                <a:lnTo>
                  <a:pt x="4776" y="6814"/>
                </a:lnTo>
                <a:lnTo>
                  <a:pt x="4784" y="6825"/>
                </a:lnTo>
                <a:lnTo>
                  <a:pt x="4797" y="6843"/>
                </a:lnTo>
                <a:lnTo>
                  <a:pt x="4808" y="6856"/>
                </a:lnTo>
                <a:lnTo>
                  <a:pt x="4783" y="6857"/>
                </a:lnTo>
                <a:lnTo>
                  <a:pt x="4714" y="6859"/>
                </a:lnTo>
                <a:lnTo>
                  <a:pt x="4666" y="6860"/>
                </a:lnTo>
                <a:lnTo>
                  <a:pt x="4611" y="6861"/>
                </a:lnTo>
                <a:lnTo>
                  <a:pt x="4551" y="6861"/>
                </a:lnTo>
                <a:lnTo>
                  <a:pt x="4486" y="6861"/>
                </a:lnTo>
                <a:lnTo>
                  <a:pt x="4451" y="6861"/>
                </a:lnTo>
                <a:lnTo>
                  <a:pt x="4417" y="6859"/>
                </a:lnTo>
                <a:lnTo>
                  <a:pt x="4382" y="6857"/>
                </a:lnTo>
                <a:lnTo>
                  <a:pt x="4348" y="6854"/>
                </a:lnTo>
                <a:lnTo>
                  <a:pt x="4316" y="6851"/>
                </a:lnTo>
                <a:lnTo>
                  <a:pt x="4283" y="6847"/>
                </a:lnTo>
                <a:lnTo>
                  <a:pt x="4252" y="6843"/>
                </a:lnTo>
                <a:lnTo>
                  <a:pt x="4220" y="6837"/>
                </a:lnTo>
                <a:lnTo>
                  <a:pt x="4189" y="6830"/>
                </a:lnTo>
                <a:lnTo>
                  <a:pt x="4159" y="6824"/>
                </a:lnTo>
                <a:lnTo>
                  <a:pt x="4129" y="6817"/>
                </a:lnTo>
                <a:lnTo>
                  <a:pt x="4101" y="6809"/>
                </a:lnTo>
                <a:lnTo>
                  <a:pt x="4072" y="6801"/>
                </a:lnTo>
                <a:lnTo>
                  <a:pt x="4044" y="6792"/>
                </a:lnTo>
                <a:lnTo>
                  <a:pt x="4016" y="6783"/>
                </a:lnTo>
                <a:lnTo>
                  <a:pt x="3990" y="6772"/>
                </a:lnTo>
                <a:lnTo>
                  <a:pt x="3964" y="6761"/>
                </a:lnTo>
                <a:lnTo>
                  <a:pt x="3938" y="6750"/>
                </a:lnTo>
                <a:lnTo>
                  <a:pt x="3913" y="6738"/>
                </a:lnTo>
                <a:lnTo>
                  <a:pt x="3889" y="6726"/>
                </a:lnTo>
                <a:lnTo>
                  <a:pt x="3865" y="6713"/>
                </a:lnTo>
                <a:lnTo>
                  <a:pt x="3842" y="6698"/>
                </a:lnTo>
                <a:lnTo>
                  <a:pt x="3819" y="6684"/>
                </a:lnTo>
                <a:lnTo>
                  <a:pt x="3797" y="6670"/>
                </a:lnTo>
                <a:lnTo>
                  <a:pt x="3776" y="6654"/>
                </a:lnTo>
                <a:lnTo>
                  <a:pt x="3755" y="6637"/>
                </a:lnTo>
                <a:lnTo>
                  <a:pt x="3735" y="6621"/>
                </a:lnTo>
                <a:lnTo>
                  <a:pt x="3715" y="6604"/>
                </a:lnTo>
                <a:lnTo>
                  <a:pt x="3696" y="6586"/>
                </a:lnTo>
                <a:lnTo>
                  <a:pt x="3679" y="6568"/>
                </a:lnTo>
                <a:lnTo>
                  <a:pt x="3660" y="6549"/>
                </a:lnTo>
                <a:lnTo>
                  <a:pt x="3644" y="6529"/>
                </a:lnTo>
                <a:lnTo>
                  <a:pt x="3628" y="6509"/>
                </a:lnTo>
                <a:lnTo>
                  <a:pt x="3612" y="6489"/>
                </a:lnTo>
                <a:lnTo>
                  <a:pt x="3596" y="6467"/>
                </a:lnTo>
                <a:lnTo>
                  <a:pt x="3582" y="6446"/>
                </a:lnTo>
                <a:lnTo>
                  <a:pt x="3569" y="6424"/>
                </a:lnTo>
                <a:lnTo>
                  <a:pt x="3555" y="6401"/>
                </a:lnTo>
                <a:lnTo>
                  <a:pt x="3543" y="6378"/>
                </a:lnTo>
                <a:lnTo>
                  <a:pt x="3531" y="6355"/>
                </a:lnTo>
                <a:lnTo>
                  <a:pt x="3520" y="6330"/>
                </a:lnTo>
                <a:lnTo>
                  <a:pt x="3510" y="6305"/>
                </a:lnTo>
                <a:lnTo>
                  <a:pt x="3500" y="6280"/>
                </a:lnTo>
                <a:lnTo>
                  <a:pt x="3491" y="6254"/>
                </a:lnTo>
                <a:lnTo>
                  <a:pt x="3483" y="6228"/>
                </a:lnTo>
                <a:lnTo>
                  <a:pt x="3475" y="6201"/>
                </a:lnTo>
                <a:lnTo>
                  <a:pt x="3468" y="6174"/>
                </a:lnTo>
                <a:lnTo>
                  <a:pt x="3462" y="6145"/>
                </a:lnTo>
                <a:lnTo>
                  <a:pt x="3457" y="6118"/>
                </a:lnTo>
                <a:lnTo>
                  <a:pt x="3452" y="6088"/>
                </a:lnTo>
                <a:lnTo>
                  <a:pt x="3447" y="6059"/>
                </a:lnTo>
                <a:lnTo>
                  <a:pt x="3443" y="6029"/>
                </a:lnTo>
                <a:lnTo>
                  <a:pt x="3440" y="5999"/>
                </a:lnTo>
                <a:lnTo>
                  <a:pt x="3438" y="5968"/>
                </a:lnTo>
                <a:lnTo>
                  <a:pt x="3437" y="5937"/>
                </a:lnTo>
                <a:lnTo>
                  <a:pt x="3436" y="5905"/>
                </a:lnTo>
                <a:lnTo>
                  <a:pt x="3436" y="5873"/>
                </a:lnTo>
                <a:lnTo>
                  <a:pt x="3437" y="5840"/>
                </a:lnTo>
                <a:lnTo>
                  <a:pt x="3439" y="5807"/>
                </a:lnTo>
                <a:lnTo>
                  <a:pt x="3441" y="5773"/>
                </a:lnTo>
                <a:lnTo>
                  <a:pt x="3444" y="5738"/>
                </a:lnTo>
                <a:lnTo>
                  <a:pt x="3448" y="5704"/>
                </a:lnTo>
                <a:lnTo>
                  <a:pt x="3453" y="5669"/>
                </a:lnTo>
                <a:lnTo>
                  <a:pt x="3458" y="5634"/>
                </a:lnTo>
                <a:lnTo>
                  <a:pt x="3543" y="5085"/>
                </a:lnTo>
                <a:lnTo>
                  <a:pt x="3630" y="4536"/>
                </a:lnTo>
                <a:lnTo>
                  <a:pt x="3636" y="4498"/>
                </a:lnTo>
                <a:lnTo>
                  <a:pt x="3640" y="4461"/>
                </a:lnTo>
                <a:lnTo>
                  <a:pt x="3643" y="4426"/>
                </a:lnTo>
                <a:lnTo>
                  <a:pt x="3645" y="4391"/>
                </a:lnTo>
                <a:lnTo>
                  <a:pt x="3646" y="4358"/>
                </a:lnTo>
                <a:lnTo>
                  <a:pt x="3646" y="4324"/>
                </a:lnTo>
                <a:lnTo>
                  <a:pt x="3645" y="4292"/>
                </a:lnTo>
                <a:lnTo>
                  <a:pt x="3644" y="4260"/>
                </a:lnTo>
                <a:lnTo>
                  <a:pt x="3641" y="4230"/>
                </a:lnTo>
                <a:lnTo>
                  <a:pt x="3637" y="4199"/>
                </a:lnTo>
                <a:lnTo>
                  <a:pt x="3632" y="4171"/>
                </a:lnTo>
                <a:lnTo>
                  <a:pt x="3627" y="4142"/>
                </a:lnTo>
                <a:lnTo>
                  <a:pt x="3621" y="4115"/>
                </a:lnTo>
                <a:lnTo>
                  <a:pt x="3613" y="4088"/>
                </a:lnTo>
                <a:lnTo>
                  <a:pt x="3604" y="4062"/>
                </a:lnTo>
                <a:lnTo>
                  <a:pt x="3595" y="4036"/>
                </a:lnTo>
                <a:lnTo>
                  <a:pt x="3586" y="4012"/>
                </a:lnTo>
                <a:lnTo>
                  <a:pt x="3575" y="3989"/>
                </a:lnTo>
                <a:lnTo>
                  <a:pt x="3564" y="3966"/>
                </a:lnTo>
                <a:lnTo>
                  <a:pt x="3551" y="3944"/>
                </a:lnTo>
                <a:lnTo>
                  <a:pt x="3538" y="3923"/>
                </a:lnTo>
                <a:lnTo>
                  <a:pt x="3525" y="3902"/>
                </a:lnTo>
                <a:lnTo>
                  <a:pt x="3510" y="3883"/>
                </a:lnTo>
                <a:lnTo>
                  <a:pt x="3495" y="3864"/>
                </a:lnTo>
                <a:lnTo>
                  <a:pt x="3479" y="3846"/>
                </a:lnTo>
                <a:lnTo>
                  <a:pt x="3463" y="3829"/>
                </a:lnTo>
                <a:lnTo>
                  <a:pt x="3445" y="3812"/>
                </a:lnTo>
                <a:lnTo>
                  <a:pt x="3428" y="3797"/>
                </a:lnTo>
                <a:lnTo>
                  <a:pt x="3410" y="3781"/>
                </a:lnTo>
                <a:lnTo>
                  <a:pt x="3390" y="3767"/>
                </a:lnTo>
                <a:lnTo>
                  <a:pt x="3371" y="3754"/>
                </a:lnTo>
                <a:lnTo>
                  <a:pt x="3351" y="3741"/>
                </a:lnTo>
                <a:lnTo>
                  <a:pt x="3330" y="3729"/>
                </a:lnTo>
                <a:lnTo>
                  <a:pt x="3309" y="3718"/>
                </a:lnTo>
                <a:lnTo>
                  <a:pt x="3287" y="3707"/>
                </a:lnTo>
                <a:lnTo>
                  <a:pt x="3265" y="3698"/>
                </a:lnTo>
                <a:lnTo>
                  <a:pt x="3243" y="3689"/>
                </a:lnTo>
                <a:lnTo>
                  <a:pt x="3220" y="3681"/>
                </a:lnTo>
                <a:lnTo>
                  <a:pt x="3197" y="3673"/>
                </a:lnTo>
                <a:lnTo>
                  <a:pt x="3172" y="3666"/>
                </a:lnTo>
                <a:lnTo>
                  <a:pt x="3148" y="3660"/>
                </a:lnTo>
                <a:lnTo>
                  <a:pt x="3123" y="3655"/>
                </a:lnTo>
                <a:lnTo>
                  <a:pt x="3099" y="3650"/>
                </a:lnTo>
                <a:lnTo>
                  <a:pt x="3073" y="3647"/>
                </a:lnTo>
                <a:lnTo>
                  <a:pt x="3047" y="3644"/>
                </a:lnTo>
                <a:lnTo>
                  <a:pt x="3022" y="3641"/>
                </a:lnTo>
                <a:lnTo>
                  <a:pt x="2995" y="3640"/>
                </a:lnTo>
                <a:lnTo>
                  <a:pt x="2969" y="3639"/>
                </a:lnTo>
                <a:lnTo>
                  <a:pt x="2942" y="3639"/>
                </a:lnTo>
                <a:lnTo>
                  <a:pt x="2915" y="3639"/>
                </a:lnTo>
                <a:lnTo>
                  <a:pt x="2888" y="3641"/>
                </a:lnTo>
                <a:lnTo>
                  <a:pt x="2860" y="3642"/>
                </a:lnTo>
                <a:lnTo>
                  <a:pt x="2833" y="3645"/>
                </a:lnTo>
                <a:lnTo>
                  <a:pt x="2804" y="3648"/>
                </a:lnTo>
                <a:lnTo>
                  <a:pt x="2777" y="3653"/>
                </a:lnTo>
                <a:lnTo>
                  <a:pt x="2748" y="3657"/>
                </a:lnTo>
                <a:lnTo>
                  <a:pt x="2721" y="3663"/>
                </a:lnTo>
                <a:lnTo>
                  <a:pt x="2692" y="3669"/>
                </a:lnTo>
                <a:lnTo>
                  <a:pt x="2664" y="3677"/>
                </a:lnTo>
                <a:lnTo>
                  <a:pt x="2635" y="3684"/>
                </a:lnTo>
                <a:lnTo>
                  <a:pt x="2607" y="3692"/>
                </a:lnTo>
                <a:lnTo>
                  <a:pt x="2578" y="3701"/>
                </a:lnTo>
                <a:lnTo>
                  <a:pt x="2550" y="3711"/>
                </a:lnTo>
                <a:lnTo>
                  <a:pt x="2521" y="3721"/>
                </a:lnTo>
                <a:lnTo>
                  <a:pt x="2494" y="3732"/>
                </a:lnTo>
                <a:lnTo>
                  <a:pt x="2465" y="3744"/>
                </a:lnTo>
                <a:lnTo>
                  <a:pt x="2438" y="3755"/>
                </a:lnTo>
                <a:lnTo>
                  <a:pt x="2411" y="3767"/>
                </a:lnTo>
                <a:lnTo>
                  <a:pt x="2385" y="3780"/>
                </a:lnTo>
                <a:lnTo>
                  <a:pt x="2358" y="3792"/>
                </a:lnTo>
                <a:lnTo>
                  <a:pt x="2333" y="3807"/>
                </a:lnTo>
                <a:lnTo>
                  <a:pt x="2307" y="3820"/>
                </a:lnTo>
                <a:lnTo>
                  <a:pt x="2283" y="3834"/>
                </a:lnTo>
                <a:lnTo>
                  <a:pt x="2257" y="3849"/>
                </a:lnTo>
                <a:lnTo>
                  <a:pt x="2234" y="3864"/>
                </a:lnTo>
                <a:lnTo>
                  <a:pt x="2210" y="3880"/>
                </a:lnTo>
                <a:lnTo>
                  <a:pt x="2187" y="3895"/>
                </a:lnTo>
                <a:lnTo>
                  <a:pt x="2163" y="3911"/>
                </a:lnTo>
                <a:lnTo>
                  <a:pt x="2141" y="3929"/>
                </a:lnTo>
                <a:lnTo>
                  <a:pt x="2120" y="3945"/>
                </a:lnTo>
                <a:lnTo>
                  <a:pt x="2097" y="3962"/>
                </a:lnTo>
                <a:lnTo>
                  <a:pt x="2077" y="3981"/>
                </a:lnTo>
                <a:lnTo>
                  <a:pt x="2055" y="3999"/>
                </a:lnTo>
                <a:lnTo>
                  <a:pt x="2035" y="4017"/>
                </a:lnTo>
                <a:lnTo>
                  <a:pt x="2015" y="4036"/>
                </a:lnTo>
                <a:lnTo>
                  <a:pt x="1995" y="4056"/>
                </a:lnTo>
                <a:lnTo>
                  <a:pt x="1976" y="4076"/>
                </a:lnTo>
                <a:lnTo>
                  <a:pt x="1957" y="4095"/>
                </a:lnTo>
                <a:lnTo>
                  <a:pt x="1938" y="4117"/>
                </a:lnTo>
                <a:lnTo>
                  <a:pt x="1920" y="4137"/>
                </a:lnTo>
                <a:lnTo>
                  <a:pt x="1903" y="4158"/>
                </a:lnTo>
                <a:lnTo>
                  <a:pt x="1885" y="4181"/>
                </a:lnTo>
                <a:lnTo>
                  <a:pt x="1868" y="4202"/>
                </a:lnTo>
                <a:lnTo>
                  <a:pt x="1852" y="4226"/>
                </a:lnTo>
                <a:lnTo>
                  <a:pt x="1835" y="4248"/>
                </a:lnTo>
                <a:lnTo>
                  <a:pt x="1819" y="4271"/>
                </a:lnTo>
                <a:lnTo>
                  <a:pt x="1804" y="4295"/>
                </a:lnTo>
                <a:lnTo>
                  <a:pt x="1788" y="4319"/>
                </a:lnTo>
                <a:lnTo>
                  <a:pt x="1773" y="4344"/>
                </a:lnTo>
                <a:lnTo>
                  <a:pt x="1759" y="4368"/>
                </a:lnTo>
                <a:lnTo>
                  <a:pt x="1745" y="4393"/>
                </a:lnTo>
                <a:lnTo>
                  <a:pt x="1730" y="4419"/>
                </a:lnTo>
                <a:lnTo>
                  <a:pt x="1717" y="4444"/>
                </a:lnTo>
                <a:lnTo>
                  <a:pt x="1704" y="4471"/>
                </a:lnTo>
                <a:lnTo>
                  <a:pt x="1692" y="4497"/>
                </a:lnTo>
                <a:lnTo>
                  <a:pt x="1679" y="4523"/>
                </a:lnTo>
                <a:lnTo>
                  <a:pt x="1655" y="4578"/>
                </a:lnTo>
                <a:lnTo>
                  <a:pt x="1644" y="4606"/>
                </a:lnTo>
                <a:lnTo>
                  <a:pt x="1633" y="4634"/>
                </a:lnTo>
                <a:lnTo>
                  <a:pt x="1621" y="4663"/>
                </a:lnTo>
                <a:lnTo>
                  <a:pt x="1611" y="4692"/>
                </a:lnTo>
                <a:lnTo>
                  <a:pt x="1601" y="4722"/>
                </a:lnTo>
                <a:lnTo>
                  <a:pt x="1591" y="4751"/>
                </a:lnTo>
                <a:lnTo>
                  <a:pt x="1582" y="4781"/>
                </a:lnTo>
                <a:lnTo>
                  <a:pt x="1572" y="4811"/>
                </a:lnTo>
                <a:lnTo>
                  <a:pt x="1563" y="4842"/>
                </a:lnTo>
                <a:lnTo>
                  <a:pt x="1555" y="4873"/>
                </a:lnTo>
                <a:lnTo>
                  <a:pt x="1539" y="4936"/>
                </a:lnTo>
                <a:lnTo>
                  <a:pt x="1523" y="5000"/>
                </a:lnTo>
                <a:lnTo>
                  <a:pt x="1517" y="5033"/>
                </a:lnTo>
                <a:lnTo>
                  <a:pt x="1510" y="5066"/>
                </a:lnTo>
                <a:lnTo>
                  <a:pt x="1504" y="5100"/>
                </a:lnTo>
                <a:lnTo>
                  <a:pt x="1498" y="5134"/>
                </a:lnTo>
                <a:lnTo>
                  <a:pt x="1492" y="5167"/>
                </a:lnTo>
                <a:lnTo>
                  <a:pt x="1486" y="5202"/>
                </a:lnTo>
                <a:lnTo>
                  <a:pt x="1473" y="5280"/>
                </a:lnTo>
                <a:lnTo>
                  <a:pt x="1347" y="6072"/>
                </a:lnTo>
                <a:lnTo>
                  <a:pt x="1223" y="6864"/>
                </a:lnTo>
                <a:lnTo>
                  <a:pt x="611" y="6864"/>
                </a:lnTo>
                <a:lnTo>
                  <a:pt x="0" y="6864"/>
                </a:lnTo>
                <a:lnTo>
                  <a:pt x="67" y="6435"/>
                </a:lnTo>
                <a:lnTo>
                  <a:pt x="135" y="6006"/>
                </a:lnTo>
                <a:lnTo>
                  <a:pt x="202" y="5577"/>
                </a:lnTo>
                <a:lnTo>
                  <a:pt x="269" y="5148"/>
                </a:lnTo>
                <a:lnTo>
                  <a:pt x="336" y="4719"/>
                </a:lnTo>
                <a:lnTo>
                  <a:pt x="404" y="4290"/>
                </a:lnTo>
                <a:lnTo>
                  <a:pt x="471" y="3861"/>
                </a:lnTo>
                <a:lnTo>
                  <a:pt x="538" y="3432"/>
                </a:lnTo>
                <a:lnTo>
                  <a:pt x="605" y="3002"/>
                </a:lnTo>
                <a:lnTo>
                  <a:pt x="673" y="2573"/>
                </a:lnTo>
                <a:lnTo>
                  <a:pt x="740" y="2144"/>
                </a:lnTo>
                <a:lnTo>
                  <a:pt x="807" y="1715"/>
                </a:lnTo>
                <a:lnTo>
                  <a:pt x="874" y="1286"/>
                </a:lnTo>
                <a:lnTo>
                  <a:pt x="942" y="857"/>
                </a:lnTo>
                <a:lnTo>
                  <a:pt x="1009" y="428"/>
                </a:lnTo>
                <a:lnTo>
                  <a:pt x="1077" y="0"/>
                </a:lnTo>
                <a:lnTo>
                  <a:pt x="1689" y="0"/>
                </a:lnTo>
                <a:lnTo>
                  <a:pt x="2301" y="0"/>
                </a:lnTo>
                <a:lnTo>
                  <a:pt x="2233" y="434"/>
                </a:lnTo>
                <a:lnTo>
                  <a:pt x="2164" y="868"/>
                </a:lnTo>
                <a:lnTo>
                  <a:pt x="2096" y="1302"/>
                </a:lnTo>
                <a:lnTo>
                  <a:pt x="2028" y="1737"/>
                </a:lnTo>
                <a:lnTo>
                  <a:pt x="1960" y="2171"/>
                </a:lnTo>
                <a:lnTo>
                  <a:pt x="1891" y="2605"/>
                </a:lnTo>
                <a:lnTo>
                  <a:pt x="1823" y="3039"/>
                </a:lnTo>
                <a:lnTo>
                  <a:pt x="1756" y="3473"/>
                </a:lnTo>
                <a:lnTo>
                  <a:pt x="2155" y="3039"/>
                </a:lnTo>
                <a:lnTo>
                  <a:pt x="2555" y="2605"/>
                </a:lnTo>
                <a:lnTo>
                  <a:pt x="2954" y="2171"/>
                </a:lnTo>
                <a:lnTo>
                  <a:pt x="3355" y="1737"/>
                </a:lnTo>
                <a:lnTo>
                  <a:pt x="3754" y="1302"/>
                </a:lnTo>
                <a:lnTo>
                  <a:pt x="4154" y="868"/>
                </a:lnTo>
                <a:lnTo>
                  <a:pt x="4553" y="434"/>
                </a:lnTo>
                <a:lnTo>
                  <a:pt x="4954" y="0"/>
                </a:lnTo>
                <a:lnTo>
                  <a:pt x="5445" y="0"/>
                </a:lnTo>
                <a:lnTo>
                  <a:pt x="5937" y="0"/>
                </a:lnTo>
                <a:lnTo>
                  <a:pt x="5202" y="784"/>
                </a:lnTo>
                <a:lnTo>
                  <a:pt x="4469" y="1568"/>
                </a:lnTo>
                <a:lnTo>
                  <a:pt x="3735" y="2352"/>
                </a:lnTo>
                <a:lnTo>
                  <a:pt x="3001" y="3137"/>
                </a:lnTo>
                <a:lnTo>
                  <a:pt x="3035" y="3134"/>
                </a:lnTo>
                <a:lnTo>
                  <a:pt x="3067" y="3131"/>
                </a:lnTo>
                <a:lnTo>
                  <a:pt x="3101" y="3127"/>
                </a:lnTo>
                <a:lnTo>
                  <a:pt x="3135" y="3125"/>
                </a:lnTo>
                <a:lnTo>
                  <a:pt x="3169" y="3123"/>
                </a:lnTo>
                <a:lnTo>
                  <a:pt x="3204" y="3122"/>
                </a:lnTo>
                <a:lnTo>
                  <a:pt x="3240" y="3121"/>
                </a:lnTo>
                <a:lnTo>
                  <a:pt x="3274" y="312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1" name="TextBox 10">
            <a:hlinkClick r:id="rId3" tooltip="karkimedia.fi"/>
            <a:extLst>
              <a:ext uri="{FF2B5EF4-FFF2-40B4-BE49-F238E27FC236}">
                <a16:creationId xmlns:a16="http://schemas.microsoft.com/office/drawing/2014/main" id="{67DB15FB-4020-AF48-0063-31EDB4033E91}"/>
              </a:ext>
            </a:extLst>
          </p:cNvPr>
          <p:cNvSpPr txBox="1"/>
          <p:nvPr userDrawn="1"/>
        </p:nvSpPr>
        <p:spPr>
          <a:xfrm>
            <a:off x="4151313" y="4201343"/>
            <a:ext cx="38893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GB" sz="1400" b="1" spc="300" baseline="0" dirty="0">
                <a:solidFill>
                  <a:schemeClr val="bg1"/>
                </a:solidFill>
              </a:rPr>
              <a:t>KÄRKIMEDIA.FI</a:t>
            </a:r>
          </a:p>
        </p:txBody>
      </p:sp>
    </p:spTree>
    <p:extLst>
      <p:ext uri="{BB962C8B-B14F-4D97-AF65-F5344CB8AC3E}">
        <p14:creationId xmlns:p14="http://schemas.microsoft.com/office/powerpoint/2010/main" val="1932877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 3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9B5FFE-4379-DB01-FCC4-83242A29B2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776F7BF-AE91-580A-A37A-462BF917C06D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AF7FFE2E-41B1-48C6-8D8A-99FA6D8FA718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C4E96FE2-A39A-FB87-994E-EB611824CF6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0826402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47F6536-73CA-FC25-33B2-5A6AC2246D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90ADCF47-CB14-4EBE-BAD7-819AA1CF4ED4}" type="datetime1">
              <a:rPr lang="fi-FI" smtClean="0"/>
              <a:t>11.1.2024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06FC80B-6FA5-2B95-BDE2-63B4C8DA42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E4AD417-8AF2-9F31-0ED5-8EA92E3F4C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10AF2C45-09D2-AED9-7D7E-355FE72F2C0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3953704" y="3068960"/>
            <a:ext cx="4284592" cy="576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1051676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2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47F6536-73CA-FC25-33B2-5A6AC2246D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BCC7DC4E-1A55-411F-A50F-A7821387D9E0}" type="datetime1">
              <a:rPr lang="fi-FI" smtClean="0"/>
              <a:t>11.1.2024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06FC80B-6FA5-2B95-BDE2-63B4C8DA42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E4AD417-8AF2-9F31-0ED5-8EA92E3F4C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10AF2C45-09D2-AED9-7D7E-355FE72F2C0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3953704" y="3068960"/>
            <a:ext cx="4284592" cy="576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41326905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ogo 3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47F6536-73CA-FC25-33B2-5A6AC2246DA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AB3D58DA-6CE9-4166-89C2-A0528C8D43E7}" type="datetime1">
              <a:rPr lang="fi-FI" smtClean="0"/>
              <a:t>11.1.2024</a:t>
            </a:fld>
            <a:endParaRPr lang="en-GB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406FC80B-6FA5-2B95-BDE2-63B4C8DA42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endParaRPr lang="en-GB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E4AD417-8AF2-9F31-0ED5-8EA92E3F4C6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noFill/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" name="Freeform 5">
            <a:extLst>
              <a:ext uri="{FF2B5EF4-FFF2-40B4-BE49-F238E27FC236}">
                <a16:creationId xmlns:a16="http://schemas.microsoft.com/office/drawing/2014/main" id="{10AF2C45-09D2-AED9-7D7E-355FE72F2C0D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3953704" y="3068960"/>
            <a:ext cx="4284592" cy="576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705461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Chart and Content 3">
    <p:bg>
      <p:bgPr>
        <a:solidFill>
          <a:schemeClr val="accent5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F9B5FFE-4379-DB01-FCC4-83242A29B2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r>
              <a:rPr lang="fi-FI"/>
              <a:t>Muokkaa ots. perustyyl. napsautt.</a:t>
            </a:r>
            <a:endParaRPr lang="en-GB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776F7BF-AE91-580A-A37A-462BF917C06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07988" y="1484784"/>
            <a:ext cx="7488212" cy="475252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9B0FB06-2A72-94D3-DE82-7372D134E3F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4C3BFC68-4D21-4923-9754-5DE88395386E}" type="datetime1">
              <a:rPr lang="fi-FI" smtClean="0"/>
              <a:t>11.1.2024</a:t>
            </a:fld>
            <a:endParaRPr lang="en-GB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60E68A2-99F0-DF4E-FEE6-9D652DE167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endParaRPr lang="en-GB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11EDFEB-0128-5CDA-DDD1-62974634444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>
                <a:solidFill>
                  <a:schemeClr val="accent2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7" name="Freeform 5">
            <a:extLst>
              <a:ext uri="{FF2B5EF4-FFF2-40B4-BE49-F238E27FC236}">
                <a16:creationId xmlns:a16="http://schemas.microsoft.com/office/drawing/2014/main" id="{C4E96FE2-A39A-FB87-994E-EB611824CF68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B79609CF-B618-BAEB-ADC8-373CE782B34F}"/>
              </a:ext>
            </a:extLst>
          </p:cNvPr>
          <p:cNvSpPr>
            <a:spLocks noGrp="1"/>
          </p:cNvSpPr>
          <p:nvPr>
            <p:ph idx="13"/>
          </p:nvPr>
        </p:nvSpPr>
        <p:spPr>
          <a:xfrm>
            <a:off x="8184232" y="1484784"/>
            <a:ext cx="3600838" cy="4752528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  <a:lvl6pPr>
              <a:defRPr>
                <a:solidFill>
                  <a:schemeClr val="bg1"/>
                </a:solidFill>
              </a:defRPr>
            </a:lvl6pPr>
            <a:lvl7pPr>
              <a:defRPr>
                <a:solidFill>
                  <a:schemeClr val="bg1"/>
                </a:solidFill>
              </a:defRPr>
            </a:lvl7pPr>
            <a:lvl8pPr>
              <a:defRPr>
                <a:solidFill>
                  <a:schemeClr val="bg1"/>
                </a:solidFill>
              </a:defRPr>
            </a:lvl8pPr>
            <a:lvl9pPr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27208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9" Type="http://schemas.openxmlformats.org/officeDocument/2006/relationships/slideLayout" Target="../slideLayouts/slideLayout39.xml"/><Relationship Id="rId21" Type="http://schemas.openxmlformats.org/officeDocument/2006/relationships/slideLayout" Target="../slideLayouts/slideLayout21.xml"/><Relationship Id="rId34" Type="http://schemas.openxmlformats.org/officeDocument/2006/relationships/slideLayout" Target="../slideLayouts/slideLayout34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63" Type="http://schemas.openxmlformats.org/officeDocument/2006/relationships/slideLayout" Target="../slideLayouts/slideLayout63.xml"/><Relationship Id="rId68" Type="http://schemas.openxmlformats.org/officeDocument/2006/relationships/slideLayout" Target="../slideLayouts/slideLayout68.xml"/><Relationship Id="rId76" Type="http://schemas.openxmlformats.org/officeDocument/2006/relationships/slideLayout" Target="../slideLayouts/slideLayout76.xml"/><Relationship Id="rId84" Type="http://schemas.openxmlformats.org/officeDocument/2006/relationships/image" Target="../media/image1.png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9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66" Type="http://schemas.openxmlformats.org/officeDocument/2006/relationships/slideLayout" Target="../slideLayouts/slideLayout66.xml"/><Relationship Id="rId74" Type="http://schemas.openxmlformats.org/officeDocument/2006/relationships/slideLayout" Target="../slideLayouts/slideLayout74.xml"/><Relationship Id="rId79" Type="http://schemas.openxmlformats.org/officeDocument/2006/relationships/slideLayout" Target="../slideLayouts/slideLayout79.xml"/><Relationship Id="rId5" Type="http://schemas.openxmlformats.org/officeDocument/2006/relationships/slideLayout" Target="../slideLayouts/slideLayout5.xml"/><Relationship Id="rId61" Type="http://schemas.openxmlformats.org/officeDocument/2006/relationships/slideLayout" Target="../slideLayouts/slideLayout61.xml"/><Relationship Id="rId82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81" Type="http://schemas.openxmlformats.org/officeDocument/2006/relationships/slideLayout" Target="../slideLayouts/slideLayout8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64" Type="http://schemas.openxmlformats.org/officeDocument/2006/relationships/slideLayout" Target="../slideLayouts/slideLayout64.xml"/><Relationship Id="rId69" Type="http://schemas.openxmlformats.org/officeDocument/2006/relationships/slideLayout" Target="../slideLayouts/slideLayout69.xml"/><Relationship Id="rId77" Type="http://schemas.openxmlformats.org/officeDocument/2006/relationships/slideLayout" Target="../slideLayouts/slideLayout77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80" Type="http://schemas.openxmlformats.org/officeDocument/2006/relationships/slideLayout" Target="../slideLayouts/slideLayout80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67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62" Type="http://schemas.openxmlformats.org/officeDocument/2006/relationships/slideLayout" Target="../slideLayouts/slideLayout62.xml"/><Relationship Id="rId70" Type="http://schemas.openxmlformats.org/officeDocument/2006/relationships/slideLayout" Target="../slideLayouts/slideLayout70.xml"/><Relationship Id="rId75" Type="http://schemas.openxmlformats.org/officeDocument/2006/relationships/slideLayout" Target="../slideLayouts/slideLayout75.xml"/><Relationship Id="rId83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9628845-3A91-9F68-EC0A-78F6E36422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07987" y="404813"/>
            <a:ext cx="11376026" cy="935955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fi-FI"/>
              <a:t>Muokkaa ots. perustyyl. napsautt.</a:t>
            </a:r>
            <a:endParaRPr lang="en-GB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4F5A8B2-CCBD-7974-C718-BFB20E83972D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07987" y="1484784"/>
            <a:ext cx="11376025" cy="4752528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pPr lvl="0"/>
            <a:r>
              <a:rPr lang="fi-FI"/>
              <a:t>Muokkaa tekstin perustyylejä napsauttamalla</a:t>
            </a:r>
          </a:p>
          <a:p>
            <a:pPr lvl="1"/>
            <a:r>
              <a:rPr lang="fi-FI"/>
              <a:t>toinen taso</a:t>
            </a:r>
          </a:p>
          <a:p>
            <a:pPr lvl="2"/>
            <a:r>
              <a:rPr lang="fi-FI"/>
              <a:t>kolmas taso</a:t>
            </a:r>
          </a:p>
          <a:p>
            <a:pPr lvl="3"/>
            <a:r>
              <a:rPr lang="fi-FI"/>
              <a:t>neljäs taso</a:t>
            </a:r>
          </a:p>
          <a:p>
            <a:pPr lvl="4"/>
            <a:r>
              <a:rPr lang="fi-FI"/>
              <a:t>viides taso</a:t>
            </a:r>
            <a:endParaRPr lang="en-GB" dirty="0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9D80191-1A90-9267-3C7B-C0D64A9B1FB0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453336"/>
            <a:ext cx="1225352" cy="144315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600" cap="all" spc="200" baseline="0">
                <a:solidFill>
                  <a:schemeClr val="accent1"/>
                </a:solidFill>
              </a:defRPr>
            </a:lvl1pPr>
          </a:lstStyle>
          <a:p>
            <a:fld id="{BB6F2EBA-E763-483D-9D17-C0A3757DC107}" type="datetime1">
              <a:rPr lang="fi-FI" smtClean="0"/>
              <a:t>11.1.2024</a:t>
            </a:fld>
            <a:endParaRPr lang="en-GB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BA288D2-C453-6207-A048-2B6B54EADFD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2063552" y="6453336"/>
            <a:ext cx="6089848" cy="144315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600" cap="all" spc="200" baseline="0">
                <a:solidFill>
                  <a:schemeClr val="accent1"/>
                </a:solidFill>
              </a:defRPr>
            </a:lvl1pPr>
          </a:lstStyle>
          <a:p>
            <a:endParaRPr lang="en-GB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8477CB1-C145-A8A4-0F87-6B7214F576BF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407988" y="6453336"/>
            <a:ext cx="431428" cy="144314"/>
          </a:xfrm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lvl1pPr algn="l">
              <a:defRPr sz="600" cap="all" spc="200" baseline="0">
                <a:solidFill>
                  <a:schemeClr val="accent1"/>
                </a:solidFill>
              </a:defRPr>
            </a:lvl1pPr>
          </a:lstStyle>
          <a:p>
            <a:fld id="{EB9C97F4-5461-4B6B-BE4D-370F393B76B2}" type="slidenum">
              <a:rPr lang="en-GB" smtClean="0"/>
              <a:pPr/>
              <a:t>‹#›</a:t>
            </a:fld>
            <a:endParaRPr lang="en-GB" dirty="0"/>
          </a:p>
        </p:txBody>
      </p:sp>
      <p:sp>
        <p:nvSpPr>
          <p:cNvPr id="13" name="Freeform 5">
            <a:extLst>
              <a:ext uri="{FF2B5EF4-FFF2-40B4-BE49-F238E27FC236}">
                <a16:creationId xmlns:a16="http://schemas.microsoft.com/office/drawing/2014/main" id="{210A7711-A09B-A7DF-EDC1-25B2ACC1DAC3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10704512" y="6453336"/>
            <a:ext cx="1071148" cy="144000"/>
          </a:xfrm>
          <a:custGeom>
            <a:avLst/>
            <a:gdLst>
              <a:gd name="T0" fmla="*/ 14213 w 15367"/>
              <a:gd name="T1" fmla="*/ 1638 h 2067"/>
              <a:gd name="T2" fmla="*/ 14512 w 15367"/>
              <a:gd name="T3" fmla="*/ 1896 h 2067"/>
              <a:gd name="T4" fmla="*/ 15166 w 15367"/>
              <a:gd name="T5" fmla="*/ 1854 h 2067"/>
              <a:gd name="T6" fmla="*/ 14872 w 15367"/>
              <a:gd name="T7" fmla="*/ 1905 h 2067"/>
              <a:gd name="T8" fmla="*/ 14160 w 15367"/>
              <a:gd name="T9" fmla="*/ 2043 h 2067"/>
              <a:gd name="T10" fmla="*/ 13857 w 15367"/>
              <a:gd name="T11" fmla="*/ 1576 h 2067"/>
              <a:gd name="T12" fmla="*/ 14297 w 15367"/>
              <a:gd name="T13" fmla="*/ 568 h 2067"/>
              <a:gd name="T14" fmla="*/ 9315 w 15367"/>
              <a:gd name="T15" fmla="*/ 659 h 2067"/>
              <a:gd name="T16" fmla="*/ 9246 w 15367"/>
              <a:gd name="T17" fmla="*/ 2063 h 2067"/>
              <a:gd name="T18" fmla="*/ 8835 w 15367"/>
              <a:gd name="T19" fmla="*/ 1815 h 2067"/>
              <a:gd name="T20" fmla="*/ 8745 w 15367"/>
              <a:gd name="T21" fmla="*/ 725 h 2067"/>
              <a:gd name="T22" fmla="*/ 8255 w 15367"/>
              <a:gd name="T23" fmla="*/ 2065 h 2067"/>
              <a:gd name="T24" fmla="*/ 7782 w 15367"/>
              <a:gd name="T25" fmla="*/ 750 h 2067"/>
              <a:gd name="T26" fmla="*/ 6997 w 15367"/>
              <a:gd name="T27" fmla="*/ 2065 h 2067"/>
              <a:gd name="T28" fmla="*/ 8144 w 15367"/>
              <a:gd name="T29" fmla="*/ 528 h 2067"/>
              <a:gd name="T30" fmla="*/ 8548 w 15367"/>
              <a:gd name="T31" fmla="*/ 655 h 2067"/>
              <a:gd name="T32" fmla="*/ 11007 w 15367"/>
              <a:gd name="T33" fmla="*/ 606 h 2067"/>
              <a:gd name="T34" fmla="*/ 10970 w 15367"/>
              <a:gd name="T35" fmla="*/ 1243 h 2067"/>
              <a:gd name="T36" fmla="*/ 10342 w 15367"/>
              <a:gd name="T37" fmla="*/ 1538 h 2067"/>
              <a:gd name="T38" fmla="*/ 10075 w 15367"/>
              <a:gd name="T39" fmla="*/ 1861 h 2067"/>
              <a:gd name="T40" fmla="*/ 10711 w 15367"/>
              <a:gd name="T41" fmla="*/ 1730 h 2067"/>
              <a:gd name="T42" fmla="*/ 10287 w 15367"/>
              <a:gd name="T43" fmla="*/ 2058 h 2067"/>
              <a:gd name="T44" fmla="*/ 9653 w 15367"/>
              <a:gd name="T45" fmla="*/ 1812 h 2067"/>
              <a:gd name="T46" fmla="*/ 9865 w 15367"/>
              <a:gd name="T47" fmla="*/ 672 h 2067"/>
              <a:gd name="T48" fmla="*/ 10174 w 15367"/>
              <a:gd name="T49" fmla="*/ 1368 h 2067"/>
              <a:gd name="T50" fmla="*/ 10649 w 15367"/>
              <a:gd name="T51" fmla="*/ 1170 h 2067"/>
              <a:gd name="T52" fmla="*/ 10303 w 15367"/>
              <a:gd name="T53" fmla="*/ 701 h 2067"/>
              <a:gd name="T54" fmla="*/ 3054 w 15367"/>
              <a:gd name="T55" fmla="*/ 1786 h 2067"/>
              <a:gd name="T56" fmla="*/ 2780 w 15367"/>
              <a:gd name="T57" fmla="*/ 1950 h 2067"/>
              <a:gd name="T58" fmla="*/ 2147 w 15367"/>
              <a:gd name="T59" fmla="*/ 2062 h 2067"/>
              <a:gd name="T60" fmla="*/ 1734 w 15367"/>
              <a:gd name="T61" fmla="*/ 1677 h 2067"/>
              <a:gd name="T62" fmla="*/ 2095 w 15367"/>
              <a:gd name="T63" fmla="*/ 601 h 2067"/>
              <a:gd name="T64" fmla="*/ 2377 w 15367"/>
              <a:gd name="T65" fmla="*/ 712 h 2067"/>
              <a:gd name="T66" fmla="*/ 2119 w 15367"/>
              <a:gd name="T67" fmla="*/ 1817 h 2067"/>
              <a:gd name="T68" fmla="*/ 2600 w 15367"/>
              <a:gd name="T69" fmla="*/ 1772 h 2067"/>
              <a:gd name="T70" fmla="*/ 6688 w 15367"/>
              <a:gd name="T71" fmla="*/ 2065 h 2067"/>
              <a:gd name="T72" fmla="*/ 6277 w 15367"/>
              <a:gd name="T73" fmla="*/ 1815 h 2067"/>
              <a:gd name="T74" fmla="*/ 4125 w 15367"/>
              <a:gd name="T75" fmla="*/ 785 h 2067"/>
              <a:gd name="T76" fmla="*/ 4041 w 15367"/>
              <a:gd name="T77" fmla="*/ 688 h 2067"/>
              <a:gd name="T78" fmla="*/ 12616 w 15367"/>
              <a:gd name="T79" fmla="*/ 1852 h 2067"/>
              <a:gd name="T80" fmla="*/ 12326 w 15367"/>
              <a:gd name="T81" fmla="*/ 1905 h 2067"/>
              <a:gd name="T82" fmla="*/ 11610 w 15367"/>
              <a:gd name="T83" fmla="*/ 2043 h 2067"/>
              <a:gd name="T84" fmla="*/ 11306 w 15367"/>
              <a:gd name="T85" fmla="*/ 1576 h 2067"/>
              <a:gd name="T86" fmla="*/ 11747 w 15367"/>
              <a:gd name="T87" fmla="*/ 568 h 2067"/>
              <a:gd name="T88" fmla="*/ 12242 w 15367"/>
              <a:gd name="T89" fmla="*/ 1660 h 2067"/>
              <a:gd name="T90" fmla="*/ 11809 w 15367"/>
              <a:gd name="T91" fmla="*/ 821 h 2067"/>
              <a:gd name="T92" fmla="*/ 11774 w 15367"/>
              <a:gd name="T93" fmla="*/ 1892 h 2067"/>
              <a:gd name="T94" fmla="*/ 5563 w 15367"/>
              <a:gd name="T95" fmla="*/ 1378 h 2067"/>
              <a:gd name="T96" fmla="*/ 5137 w 15367"/>
              <a:gd name="T97" fmla="*/ 1429 h 2067"/>
              <a:gd name="T98" fmla="*/ 5680 w 15367"/>
              <a:gd name="T99" fmla="*/ 1202 h 2067"/>
              <a:gd name="T100" fmla="*/ 5945 w 15367"/>
              <a:gd name="T101" fmla="*/ 1750 h 2067"/>
              <a:gd name="T102" fmla="*/ 5687 w 15367"/>
              <a:gd name="T103" fmla="*/ 2009 h 2067"/>
              <a:gd name="T104" fmla="*/ 1147 w 15367"/>
              <a:gd name="T105" fmla="*/ 962 h 2067"/>
              <a:gd name="T106" fmla="*/ 1451 w 15367"/>
              <a:gd name="T107" fmla="*/ 1427 h 2067"/>
              <a:gd name="T108" fmla="*/ 1169 w 15367"/>
              <a:gd name="T109" fmla="*/ 2025 h 2067"/>
              <a:gd name="T110" fmla="*/ 1081 w 15367"/>
              <a:gd name="T111" fmla="*/ 1215 h 2067"/>
              <a:gd name="T112" fmla="*/ 638 w 15367"/>
              <a:gd name="T113" fmla="*/ 1188 h 2067"/>
              <a:gd name="T114" fmla="*/ 528 w 15367"/>
              <a:gd name="T115" fmla="*/ 1046 h 2067"/>
              <a:gd name="T116" fmla="*/ 2927 w 15367"/>
              <a:gd name="T117" fmla="*/ 254 h 2067"/>
              <a:gd name="T118" fmla="*/ 13469 w 15367"/>
              <a:gd name="T119" fmla="*/ 2065 h 2067"/>
              <a:gd name="T120" fmla="*/ 13056 w 15367"/>
              <a:gd name="T121" fmla="*/ 1815 h 20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367" h="2067">
                <a:moveTo>
                  <a:pt x="14858" y="1438"/>
                </a:moveTo>
                <a:lnTo>
                  <a:pt x="14975" y="697"/>
                </a:lnTo>
                <a:lnTo>
                  <a:pt x="14596" y="697"/>
                </a:lnTo>
                <a:lnTo>
                  <a:pt x="14543" y="701"/>
                </a:lnTo>
                <a:lnTo>
                  <a:pt x="14494" y="712"/>
                </a:lnTo>
                <a:lnTo>
                  <a:pt x="14450" y="728"/>
                </a:lnTo>
                <a:lnTo>
                  <a:pt x="14414" y="754"/>
                </a:lnTo>
                <a:lnTo>
                  <a:pt x="14383" y="785"/>
                </a:lnTo>
                <a:lnTo>
                  <a:pt x="14357" y="821"/>
                </a:lnTo>
                <a:lnTo>
                  <a:pt x="14339" y="863"/>
                </a:lnTo>
                <a:lnTo>
                  <a:pt x="14333" y="887"/>
                </a:lnTo>
                <a:lnTo>
                  <a:pt x="14328" y="911"/>
                </a:lnTo>
                <a:lnTo>
                  <a:pt x="14319" y="964"/>
                </a:lnTo>
                <a:lnTo>
                  <a:pt x="14213" y="1638"/>
                </a:lnTo>
                <a:lnTo>
                  <a:pt x="14209" y="1682"/>
                </a:lnTo>
                <a:lnTo>
                  <a:pt x="14209" y="1722"/>
                </a:lnTo>
                <a:lnTo>
                  <a:pt x="14215" y="1757"/>
                </a:lnTo>
                <a:lnTo>
                  <a:pt x="14224" y="1790"/>
                </a:lnTo>
                <a:lnTo>
                  <a:pt x="14236" y="1817"/>
                </a:lnTo>
                <a:lnTo>
                  <a:pt x="14255" y="1841"/>
                </a:lnTo>
                <a:lnTo>
                  <a:pt x="14275" y="1861"/>
                </a:lnTo>
                <a:lnTo>
                  <a:pt x="14297" y="1877"/>
                </a:lnTo>
                <a:lnTo>
                  <a:pt x="14322" y="1892"/>
                </a:lnTo>
                <a:lnTo>
                  <a:pt x="14352" y="1901"/>
                </a:lnTo>
                <a:lnTo>
                  <a:pt x="14381" y="1906"/>
                </a:lnTo>
                <a:lnTo>
                  <a:pt x="14412" y="1908"/>
                </a:lnTo>
                <a:lnTo>
                  <a:pt x="14478" y="1903"/>
                </a:lnTo>
                <a:lnTo>
                  <a:pt x="14512" y="1896"/>
                </a:lnTo>
                <a:lnTo>
                  <a:pt x="14547" y="1885"/>
                </a:lnTo>
                <a:lnTo>
                  <a:pt x="14611" y="1854"/>
                </a:lnTo>
                <a:lnTo>
                  <a:pt x="14640" y="1837"/>
                </a:lnTo>
                <a:lnTo>
                  <a:pt x="14668" y="1817"/>
                </a:lnTo>
                <a:lnTo>
                  <a:pt x="14717" y="1772"/>
                </a:lnTo>
                <a:lnTo>
                  <a:pt x="14759" y="1719"/>
                </a:lnTo>
                <a:lnTo>
                  <a:pt x="14794" y="1658"/>
                </a:lnTo>
                <a:lnTo>
                  <a:pt x="14808" y="1626"/>
                </a:lnTo>
                <a:lnTo>
                  <a:pt x="14821" y="1591"/>
                </a:lnTo>
                <a:lnTo>
                  <a:pt x="14843" y="1518"/>
                </a:lnTo>
                <a:lnTo>
                  <a:pt x="14858" y="1438"/>
                </a:lnTo>
                <a:close/>
                <a:moveTo>
                  <a:pt x="15367" y="540"/>
                </a:moveTo>
                <a:lnTo>
                  <a:pt x="15172" y="1786"/>
                </a:lnTo>
                <a:lnTo>
                  <a:pt x="15166" y="1854"/>
                </a:lnTo>
                <a:lnTo>
                  <a:pt x="15168" y="1910"/>
                </a:lnTo>
                <a:lnTo>
                  <a:pt x="15177" y="1958"/>
                </a:lnTo>
                <a:lnTo>
                  <a:pt x="15188" y="1998"/>
                </a:lnTo>
                <a:lnTo>
                  <a:pt x="15212" y="2047"/>
                </a:lnTo>
                <a:lnTo>
                  <a:pt x="15225" y="2065"/>
                </a:lnTo>
                <a:lnTo>
                  <a:pt x="15128" y="2065"/>
                </a:lnTo>
                <a:lnTo>
                  <a:pt x="15097" y="2065"/>
                </a:lnTo>
                <a:lnTo>
                  <a:pt x="15068" y="2062"/>
                </a:lnTo>
                <a:lnTo>
                  <a:pt x="15015" y="2045"/>
                </a:lnTo>
                <a:lnTo>
                  <a:pt x="14969" y="2021"/>
                </a:lnTo>
                <a:lnTo>
                  <a:pt x="14949" y="2007"/>
                </a:lnTo>
                <a:lnTo>
                  <a:pt x="14931" y="1989"/>
                </a:lnTo>
                <a:lnTo>
                  <a:pt x="14898" y="1950"/>
                </a:lnTo>
                <a:lnTo>
                  <a:pt x="14872" y="1905"/>
                </a:lnTo>
                <a:lnTo>
                  <a:pt x="14852" y="1855"/>
                </a:lnTo>
                <a:lnTo>
                  <a:pt x="14839" y="1803"/>
                </a:lnTo>
                <a:lnTo>
                  <a:pt x="14792" y="1857"/>
                </a:lnTo>
                <a:lnTo>
                  <a:pt x="14741" y="1908"/>
                </a:lnTo>
                <a:lnTo>
                  <a:pt x="14686" y="1954"/>
                </a:lnTo>
                <a:lnTo>
                  <a:pt x="14626" y="1992"/>
                </a:lnTo>
                <a:lnTo>
                  <a:pt x="14560" y="2023"/>
                </a:lnTo>
                <a:lnTo>
                  <a:pt x="14487" y="2045"/>
                </a:lnTo>
                <a:lnTo>
                  <a:pt x="14406" y="2060"/>
                </a:lnTo>
                <a:lnTo>
                  <a:pt x="14364" y="2063"/>
                </a:lnTo>
                <a:lnTo>
                  <a:pt x="14321" y="2065"/>
                </a:lnTo>
                <a:lnTo>
                  <a:pt x="14264" y="2062"/>
                </a:lnTo>
                <a:lnTo>
                  <a:pt x="14209" y="2054"/>
                </a:lnTo>
                <a:lnTo>
                  <a:pt x="14160" y="2043"/>
                </a:lnTo>
                <a:lnTo>
                  <a:pt x="14134" y="2036"/>
                </a:lnTo>
                <a:lnTo>
                  <a:pt x="14110" y="2027"/>
                </a:lnTo>
                <a:lnTo>
                  <a:pt x="14067" y="2007"/>
                </a:lnTo>
                <a:lnTo>
                  <a:pt x="14026" y="1983"/>
                </a:lnTo>
                <a:lnTo>
                  <a:pt x="13990" y="1956"/>
                </a:lnTo>
                <a:lnTo>
                  <a:pt x="13955" y="1925"/>
                </a:lnTo>
                <a:lnTo>
                  <a:pt x="13928" y="1890"/>
                </a:lnTo>
                <a:lnTo>
                  <a:pt x="13902" y="1852"/>
                </a:lnTo>
                <a:lnTo>
                  <a:pt x="13882" y="1812"/>
                </a:lnTo>
                <a:lnTo>
                  <a:pt x="13867" y="1770"/>
                </a:lnTo>
                <a:lnTo>
                  <a:pt x="13857" y="1724"/>
                </a:lnTo>
                <a:lnTo>
                  <a:pt x="13851" y="1677"/>
                </a:lnTo>
                <a:lnTo>
                  <a:pt x="13851" y="1627"/>
                </a:lnTo>
                <a:lnTo>
                  <a:pt x="13857" y="1576"/>
                </a:lnTo>
                <a:lnTo>
                  <a:pt x="13946" y="1004"/>
                </a:lnTo>
                <a:lnTo>
                  <a:pt x="13959" y="923"/>
                </a:lnTo>
                <a:lnTo>
                  <a:pt x="13968" y="881"/>
                </a:lnTo>
                <a:lnTo>
                  <a:pt x="13981" y="841"/>
                </a:lnTo>
                <a:lnTo>
                  <a:pt x="13999" y="801"/>
                </a:lnTo>
                <a:lnTo>
                  <a:pt x="14019" y="767"/>
                </a:lnTo>
                <a:lnTo>
                  <a:pt x="14045" y="732"/>
                </a:lnTo>
                <a:lnTo>
                  <a:pt x="14072" y="701"/>
                </a:lnTo>
                <a:lnTo>
                  <a:pt x="14103" y="672"/>
                </a:lnTo>
                <a:lnTo>
                  <a:pt x="14138" y="644"/>
                </a:lnTo>
                <a:lnTo>
                  <a:pt x="14174" y="621"/>
                </a:lnTo>
                <a:lnTo>
                  <a:pt x="14213" y="601"/>
                </a:lnTo>
                <a:lnTo>
                  <a:pt x="14255" y="582"/>
                </a:lnTo>
                <a:lnTo>
                  <a:pt x="14297" y="568"/>
                </a:lnTo>
                <a:lnTo>
                  <a:pt x="14341" y="555"/>
                </a:lnTo>
                <a:lnTo>
                  <a:pt x="14386" y="548"/>
                </a:lnTo>
                <a:lnTo>
                  <a:pt x="14434" y="542"/>
                </a:lnTo>
                <a:lnTo>
                  <a:pt x="14481" y="540"/>
                </a:lnTo>
                <a:lnTo>
                  <a:pt x="14998" y="540"/>
                </a:lnTo>
                <a:lnTo>
                  <a:pt x="15128" y="540"/>
                </a:lnTo>
                <a:lnTo>
                  <a:pt x="15367" y="540"/>
                </a:lnTo>
                <a:close/>
                <a:moveTo>
                  <a:pt x="9099" y="535"/>
                </a:moveTo>
                <a:lnTo>
                  <a:pt x="9149" y="546"/>
                </a:lnTo>
                <a:lnTo>
                  <a:pt x="9198" y="564"/>
                </a:lnTo>
                <a:lnTo>
                  <a:pt x="9244" y="590"/>
                </a:lnTo>
                <a:lnTo>
                  <a:pt x="9282" y="621"/>
                </a:lnTo>
                <a:lnTo>
                  <a:pt x="9299" y="639"/>
                </a:lnTo>
                <a:lnTo>
                  <a:pt x="9315" y="659"/>
                </a:lnTo>
                <a:lnTo>
                  <a:pt x="9326" y="679"/>
                </a:lnTo>
                <a:lnTo>
                  <a:pt x="9337" y="701"/>
                </a:lnTo>
                <a:lnTo>
                  <a:pt x="9344" y="725"/>
                </a:lnTo>
                <a:lnTo>
                  <a:pt x="9348" y="750"/>
                </a:lnTo>
                <a:lnTo>
                  <a:pt x="9350" y="776"/>
                </a:lnTo>
                <a:lnTo>
                  <a:pt x="9346" y="803"/>
                </a:lnTo>
                <a:lnTo>
                  <a:pt x="9331" y="900"/>
                </a:lnTo>
                <a:lnTo>
                  <a:pt x="9193" y="1786"/>
                </a:lnTo>
                <a:lnTo>
                  <a:pt x="9187" y="1852"/>
                </a:lnTo>
                <a:lnTo>
                  <a:pt x="9189" y="1910"/>
                </a:lnTo>
                <a:lnTo>
                  <a:pt x="9198" y="1958"/>
                </a:lnTo>
                <a:lnTo>
                  <a:pt x="9209" y="1996"/>
                </a:lnTo>
                <a:lnTo>
                  <a:pt x="9233" y="2047"/>
                </a:lnTo>
                <a:lnTo>
                  <a:pt x="9246" y="2063"/>
                </a:lnTo>
                <a:lnTo>
                  <a:pt x="9149" y="2065"/>
                </a:lnTo>
                <a:lnTo>
                  <a:pt x="9107" y="2063"/>
                </a:lnTo>
                <a:lnTo>
                  <a:pt x="9068" y="2058"/>
                </a:lnTo>
                <a:lnTo>
                  <a:pt x="9032" y="2049"/>
                </a:lnTo>
                <a:lnTo>
                  <a:pt x="8999" y="2038"/>
                </a:lnTo>
                <a:lnTo>
                  <a:pt x="8968" y="2025"/>
                </a:lnTo>
                <a:lnTo>
                  <a:pt x="8941" y="2007"/>
                </a:lnTo>
                <a:lnTo>
                  <a:pt x="8917" y="1989"/>
                </a:lnTo>
                <a:lnTo>
                  <a:pt x="8895" y="1965"/>
                </a:lnTo>
                <a:lnTo>
                  <a:pt x="8877" y="1941"/>
                </a:lnTo>
                <a:lnTo>
                  <a:pt x="8860" y="1912"/>
                </a:lnTo>
                <a:lnTo>
                  <a:pt x="8849" y="1883"/>
                </a:lnTo>
                <a:lnTo>
                  <a:pt x="8840" y="1850"/>
                </a:lnTo>
                <a:lnTo>
                  <a:pt x="8835" y="1815"/>
                </a:lnTo>
                <a:lnTo>
                  <a:pt x="8833" y="1777"/>
                </a:lnTo>
                <a:lnTo>
                  <a:pt x="8838" y="1697"/>
                </a:lnTo>
                <a:lnTo>
                  <a:pt x="8975" y="832"/>
                </a:lnTo>
                <a:lnTo>
                  <a:pt x="8977" y="812"/>
                </a:lnTo>
                <a:lnTo>
                  <a:pt x="8979" y="787"/>
                </a:lnTo>
                <a:lnTo>
                  <a:pt x="8975" y="765"/>
                </a:lnTo>
                <a:lnTo>
                  <a:pt x="8968" y="748"/>
                </a:lnTo>
                <a:lnTo>
                  <a:pt x="8953" y="734"/>
                </a:lnTo>
                <a:lnTo>
                  <a:pt x="8935" y="725"/>
                </a:lnTo>
                <a:lnTo>
                  <a:pt x="8913" y="717"/>
                </a:lnTo>
                <a:lnTo>
                  <a:pt x="8886" y="714"/>
                </a:lnTo>
                <a:lnTo>
                  <a:pt x="8853" y="712"/>
                </a:lnTo>
                <a:lnTo>
                  <a:pt x="8782" y="717"/>
                </a:lnTo>
                <a:lnTo>
                  <a:pt x="8745" y="725"/>
                </a:lnTo>
                <a:lnTo>
                  <a:pt x="8707" y="737"/>
                </a:lnTo>
                <a:lnTo>
                  <a:pt x="8641" y="767"/>
                </a:lnTo>
                <a:lnTo>
                  <a:pt x="8586" y="801"/>
                </a:lnTo>
                <a:lnTo>
                  <a:pt x="8561" y="823"/>
                </a:lnTo>
                <a:lnTo>
                  <a:pt x="8537" y="845"/>
                </a:lnTo>
                <a:lnTo>
                  <a:pt x="8515" y="869"/>
                </a:lnTo>
                <a:lnTo>
                  <a:pt x="8497" y="894"/>
                </a:lnTo>
                <a:lnTo>
                  <a:pt x="8462" y="953"/>
                </a:lnTo>
                <a:lnTo>
                  <a:pt x="8447" y="984"/>
                </a:lnTo>
                <a:lnTo>
                  <a:pt x="8434" y="1016"/>
                </a:lnTo>
                <a:lnTo>
                  <a:pt x="8413" y="1088"/>
                </a:lnTo>
                <a:lnTo>
                  <a:pt x="8398" y="1168"/>
                </a:lnTo>
                <a:lnTo>
                  <a:pt x="8391" y="1199"/>
                </a:lnTo>
                <a:lnTo>
                  <a:pt x="8255" y="2065"/>
                </a:lnTo>
                <a:lnTo>
                  <a:pt x="7888" y="2065"/>
                </a:lnTo>
                <a:lnTo>
                  <a:pt x="8084" y="821"/>
                </a:lnTo>
                <a:lnTo>
                  <a:pt x="8086" y="792"/>
                </a:lnTo>
                <a:lnTo>
                  <a:pt x="8082" y="768"/>
                </a:lnTo>
                <a:lnTo>
                  <a:pt x="8075" y="750"/>
                </a:lnTo>
                <a:lnTo>
                  <a:pt x="8060" y="736"/>
                </a:lnTo>
                <a:lnTo>
                  <a:pt x="8042" y="725"/>
                </a:lnTo>
                <a:lnTo>
                  <a:pt x="8020" y="717"/>
                </a:lnTo>
                <a:lnTo>
                  <a:pt x="7992" y="714"/>
                </a:lnTo>
                <a:lnTo>
                  <a:pt x="7961" y="712"/>
                </a:lnTo>
                <a:lnTo>
                  <a:pt x="7888" y="717"/>
                </a:lnTo>
                <a:lnTo>
                  <a:pt x="7852" y="725"/>
                </a:lnTo>
                <a:lnTo>
                  <a:pt x="7813" y="737"/>
                </a:lnTo>
                <a:lnTo>
                  <a:pt x="7782" y="750"/>
                </a:lnTo>
                <a:lnTo>
                  <a:pt x="7753" y="763"/>
                </a:lnTo>
                <a:lnTo>
                  <a:pt x="7726" y="779"/>
                </a:lnTo>
                <a:lnTo>
                  <a:pt x="7700" y="796"/>
                </a:lnTo>
                <a:lnTo>
                  <a:pt x="7654" y="834"/>
                </a:lnTo>
                <a:lnTo>
                  <a:pt x="7614" y="880"/>
                </a:lnTo>
                <a:lnTo>
                  <a:pt x="7596" y="905"/>
                </a:lnTo>
                <a:lnTo>
                  <a:pt x="7581" y="931"/>
                </a:lnTo>
                <a:lnTo>
                  <a:pt x="7567" y="958"/>
                </a:lnTo>
                <a:lnTo>
                  <a:pt x="7552" y="987"/>
                </a:lnTo>
                <a:lnTo>
                  <a:pt x="7541" y="1018"/>
                </a:lnTo>
                <a:lnTo>
                  <a:pt x="7530" y="1051"/>
                </a:lnTo>
                <a:lnTo>
                  <a:pt x="7512" y="1120"/>
                </a:lnTo>
                <a:lnTo>
                  <a:pt x="7364" y="2065"/>
                </a:lnTo>
                <a:lnTo>
                  <a:pt x="6997" y="2065"/>
                </a:lnTo>
                <a:lnTo>
                  <a:pt x="7116" y="1301"/>
                </a:lnTo>
                <a:lnTo>
                  <a:pt x="7236" y="539"/>
                </a:lnTo>
                <a:lnTo>
                  <a:pt x="7603" y="539"/>
                </a:lnTo>
                <a:lnTo>
                  <a:pt x="7574" y="732"/>
                </a:lnTo>
                <a:lnTo>
                  <a:pt x="7618" y="686"/>
                </a:lnTo>
                <a:lnTo>
                  <a:pt x="7665" y="646"/>
                </a:lnTo>
                <a:lnTo>
                  <a:pt x="7717" y="611"/>
                </a:lnTo>
                <a:lnTo>
                  <a:pt x="7771" y="582"/>
                </a:lnTo>
                <a:lnTo>
                  <a:pt x="7832" y="559"/>
                </a:lnTo>
                <a:lnTo>
                  <a:pt x="7897" y="540"/>
                </a:lnTo>
                <a:lnTo>
                  <a:pt x="7932" y="535"/>
                </a:lnTo>
                <a:lnTo>
                  <a:pt x="7969" y="529"/>
                </a:lnTo>
                <a:lnTo>
                  <a:pt x="8045" y="526"/>
                </a:lnTo>
                <a:lnTo>
                  <a:pt x="8144" y="528"/>
                </a:lnTo>
                <a:lnTo>
                  <a:pt x="8206" y="535"/>
                </a:lnTo>
                <a:lnTo>
                  <a:pt x="8250" y="544"/>
                </a:lnTo>
                <a:lnTo>
                  <a:pt x="8292" y="559"/>
                </a:lnTo>
                <a:lnTo>
                  <a:pt x="8332" y="579"/>
                </a:lnTo>
                <a:lnTo>
                  <a:pt x="8369" y="602"/>
                </a:lnTo>
                <a:lnTo>
                  <a:pt x="8400" y="632"/>
                </a:lnTo>
                <a:lnTo>
                  <a:pt x="8425" y="666"/>
                </a:lnTo>
                <a:lnTo>
                  <a:pt x="8436" y="684"/>
                </a:lnTo>
                <a:lnTo>
                  <a:pt x="8444" y="703"/>
                </a:lnTo>
                <a:lnTo>
                  <a:pt x="8451" y="723"/>
                </a:lnTo>
                <a:lnTo>
                  <a:pt x="8455" y="745"/>
                </a:lnTo>
                <a:lnTo>
                  <a:pt x="8498" y="697"/>
                </a:lnTo>
                <a:lnTo>
                  <a:pt x="8522" y="675"/>
                </a:lnTo>
                <a:lnTo>
                  <a:pt x="8548" y="655"/>
                </a:lnTo>
                <a:lnTo>
                  <a:pt x="8601" y="617"/>
                </a:lnTo>
                <a:lnTo>
                  <a:pt x="8657" y="586"/>
                </a:lnTo>
                <a:lnTo>
                  <a:pt x="8719" y="560"/>
                </a:lnTo>
                <a:lnTo>
                  <a:pt x="8752" y="549"/>
                </a:lnTo>
                <a:lnTo>
                  <a:pt x="8785" y="542"/>
                </a:lnTo>
                <a:lnTo>
                  <a:pt x="8822" y="535"/>
                </a:lnTo>
                <a:lnTo>
                  <a:pt x="8858" y="529"/>
                </a:lnTo>
                <a:lnTo>
                  <a:pt x="8937" y="526"/>
                </a:lnTo>
                <a:lnTo>
                  <a:pt x="9036" y="528"/>
                </a:lnTo>
                <a:lnTo>
                  <a:pt x="9099" y="535"/>
                </a:lnTo>
                <a:close/>
                <a:moveTo>
                  <a:pt x="10877" y="548"/>
                </a:moveTo>
                <a:lnTo>
                  <a:pt x="10924" y="560"/>
                </a:lnTo>
                <a:lnTo>
                  <a:pt x="10968" y="580"/>
                </a:lnTo>
                <a:lnTo>
                  <a:pt x="11007" y="606"/>
                </a:lnTo>
                <a:lnTo>
                  <a:pt x="11040" y="639"/>
                </a:lnTo>
                <a:lnTo>
                  <a:pt x="11063" y="675"/>
                </a:lnTo>
                <a:lnTo>
                  <a:pt x="11072" y="695"/>
                </a:lnTo>
                <a:lnTo>
                  <a:pt x="11080" y="715"/>
                </a:lnTo>
                <a:lnTo>
                  <a:pt x="11085" y="736"/>
                </a:lnTo>
                <a:lnTo>
                  <a:pt x="11089" y="757"/>
                </a:lnTo>
                <a:lnTo>
                  <a:pt x="11089" y="781"/>
                </a:lnTo>
                <a:lnTo>
                  <a:pt x="11087" y="803"/>
                </a:lnTo>
                <a:lnTo>
                  <a:pt x="11076" y="874"/>
                </a:lnTo>
                <a:lnTo>
                  <a:pt x="11047" y="1051"/>
                </a:lnTo>
                <a:lnTo>
                  <a:pt x="11036" y="1100"/>
                </a:lnTo>
                <a:lnTo>
                  <a:pt x="11019" y="1150"/>
                </a:lnTo>
                <a:lnTo>
                  <a:pt x="10998" y="1197"/>
                </a:lnTo>
                <a:lnTo>
                  <a:pt x="10970" y="1243"/>
                </a:lnTo>
                <a:lnTo>
                  <a:pt x="10956" y="1264"/>
                </a:lnTo>
                <a:lnTo>
                  <a:pt x="10937" y="1285"/>
                </a:lnTo>
                <a:lnTo>
                  <a:pt x="10901" y="1325"/>
                </a:lnTo>
                <a:lnTo>
                  <a:pt x="10861" y="1363"/>
                </a:lnTo>
                <a:lnTo>
                  <a:pt x="10815" y="1398"/>
                </a:lnTo>
                <a:lnTo>
                  <a:pt x="10766" y="1429"/>
                </a:lnTo>
                <a:lnTo>
                  <a:pt x="10714" y="1456"/>
                </a:lnTo>
                <a:lnTo>
                  <a:pt x="10658" y="1480"/>
                </a:lnTo>
                <a:lnTo>
                  <a:pt x="10599" y="1500"/>
                </a:lnTo>
                <a:lnTo>
                  <a:pt x="10539" y="1516"/>
                </a:lnTo>
                <a:lnTo>
                  <a:pt x="10508" y="1523"/>
                </a:lnTo>
                <a:lnTo>
                  <a:pt x="10475" y="1529"/>
                </a:lnTo>
                <a:lnTo>
                  <a:pt x="10409" y="1536"/>
                </a:lnTo>
                <a:lnTo>
                  <a:pt x="10342" y="1538"/>
                </a:lnTo>
                <a:lnTo>
                  <a:pt x="10245" y="1533"/>
                </a:lnTo>
                <a:lnTo>
                  <a:pt x="10154" y="1520"/>
                </a:lnTo>
                <a:lnTo>
                  <a:pt x="10113" y="1511"/>
                </a:lnTo>
                <a:lnTo>
                  <a:pt x="10073" y="1500"/>
                </a:lnTo>
                <a:lnTo>
                  <a:pt x="10000" y="1471"/>
                </a:lnTo>
                <a:lnTo>
                  <a:pt x="9975" y="1638"/>
                </a:lnTo>
                <a:lnTo>
                  <a:pt x="9971" y="1680"/>
                </a:lnTo>
                <a:lnTo>
                  <a:pt x="9975" y="1720"/>
                </a:lnTo>
                <a:lnTo>
                  <a:pt x="9984" y="1757"/>
                </a:lnTo>
                <a:lnTo>
                  <a:pt x="9991" y="1773"/>
                </a:lnTo>
                <a:lnTo>
                  <a:pt x="10000" y="1788"/>
                </a:lnTo>
                <a:lnTo>
                  <a:pt x="10020" y="1815"/>
                </a:lnTo>
                <a:lnTo>
                  <a:pt x="10046" y="1839"/>
                </a:lnTo>
                <a:lnTo>
                  <a:pt x="10075" y="1861"/>
                </a:lnTo>
                <a:lnTo>
                  <a:pt x="10108" y="1877"/>
                </a:lnTo>
                <a:lnTo>
                  <a:pt x="10144" y="1890"/>
                </a:lnTo>
                <a:lnTo>
                  <a:pt x="10183" y="1899"/>
                </a:lnTo>
                <a:lnTo>
                  <a:pt x="10223" y="1905"/>
                </a:lnTo>
                <a:lnTo>
                  <a:pt x="10263" y="1908"/>
                </a:lnTo>
                <a:lnTo>
                  <a:pt x="10349" y="1903"/>
                </a:lnTo>
                <a:lnTo>
                  <a:pt x="10389" y="1894"/>
                </a:lnTo>
                <a:lnTo>
                  <a:pt x="10431" y="1883"/>
                </a:lnTo>
                <a:lnTo>
                  <a:pt x="10477" y="1866"/>
                </a:lnTo>
                <a:lnTo>
                  <a:pt x="10526" y="1844"/>
                </a:lnTo>
                <a:lnTo>
                  <a:pt x="10576" y="1821"/>
                </a:lnTo>
                <a:lnTo>
                  <a:pt x="10623" y="1792"/>
                </a:lnTo>
                <a:lnTo>
                  <a:pt x="10669" y="1762"/>
                </a:lnTo>
                <a:lnTo>
                  <a:pt x="10711" y="1730"/>
                </a:lnTo>
                <a:lnTo>
                  <a:pt x="10745" y="1697"/>
                </a:lnTo>
                <a:lnTo>
                  <a:pt x="10771" y="1664"/>
                </a:lnTo>
                <a:lnTo>
                  <a:pt x="10873" y="1733"/>
                </a:lnTo>
                <a:lnTo>
                  <a:pt x="10817" y="1803"/>
                </a:lnTo>
                <a:lnTo>
                  <a:pt x="10784" y="1835"/>
                </a:lnTo>
                <a:lnTo>
                  <a:pt x="10751" y="1866"/>
                </a:lnTo>
                <a:lnTo>
                  <a:pt x="10674" y="1923"/>
                </a:lnTo>
                <a:lnTo>
                  <a:pt x="10634" y="1947"/>
                </a:lnTo>
                <a:lnTo>
                  <a:pt x="10590" y="1970"/>
                </a:lnTo>
                <a:lnTo>
                  <a:pt x="10497" y="2010"/>
                </a:lnTo>
                <a:lnTo>
                  <a:pt x="10448" y="2025"/>
                </a:lnTo>
                <a:lnTo>
                  <a:pt x="10396" y="2040"/>
                </a:lnTo>
                <a:lnTo>
                  <a:pt x="10342" y="2049"/>
                </a:lnTo>
                <a:lnTo>
                  <a:pt x="10287" y="2058"/>
                </a:lnTo>
                <a:lnTo>
                  <a:pt x="10228" y="2062"/>
                </a:lnTo>
                <a:lnTo>
                  <a:pt x="10168" y="2063"/>
                </a:lnTo>
                <a:lnTo>
                  <a:pt x="10102" y="2062"/>
                </a:lnTo>
                <a:lnTo>
                  <a:pt x="10038" y="2054"/>
                </a:lnTo>
                <a:lnTo>
                  <a:pt x="9978" y="2041"/>
                </a:lnTo>
                <a:lnTo>
                  <a:pt x="9923" y="2027"/>
                </a:lnTo>
                <a:lnTo>
                  <a:pt x="9870" y="2005"/>
                </a:lnTo>
                <a:lnTo>
                  <a:pt x="9823" y="1981"/>
                </a:lnTo>
                <a:lnTo>
                  <a:pt x="9779" y="1954"/>
                </a:lnTo>
                <a:lnTo>
                  <a:pt x="9759" y="1939"/>
                </a:lnTo>
                <a:lnTo>
                  <a:pt x="9741" y="1923"/>
                </a:lnTo>
                <a:lnTo>
                  <a:pt x="9706" y="1888"/>
                </a:lnTo>
                <a:lnTo>
                  <a:pt x="9677" y="1852"/>
                </a:lnTo>
                <a:lnTo>
                  <a:pt x="9653" y="1812"/>
                </a:lnTo>
                <a:lnTo>
                  <a:pt x="9633" y="1768"/>
                </a:lnTo>
                <a:lnTo>
                  <a:pt x="9620" y="1722"/>
                </a:lnTo>
                <a:lnTo>
                  <a:pt x="9613" y="1677"/>
                </a:lnTo>
                <a:lnTo>
                  <a:pt x="9611" y="1627"/>
                </a:lnTo>
                <a:lnTo>
                  <a:pt x="9616" y="1576"/>
                </a:lnTo>
                <a:lnTo>
                  <a:pt x="9706" y="1004"/>
                </a:lnTo>
                <a:lnTo>
                  <a:pt x="9719" y="923"/>
                </a:lnTo>
                <a:lnTo>
                  <a:pt x="9728" y="881"/>
                </a:lnTo>
                <a:lnTo>
                  <a:pt x="9741" y="841"/>
                </a:lnTo>
                <a:lnTo>
                  <a:pt x="9759" y="803"/>
                </a:lnTo>
                <a:lnTo>
                  <a:pt x="9781" y="767"/>
                </a:lnTo>
                <a:lnTo>
                  <a:pt x="9805" y="732"/>
                </a:lnTo>
                <a:lnTo>
                  <a:pt x="9834" y="701"/>
                </a:lnTo>
                <a:lnTo>
                  <a:pt x="9865" y="672"/>
                </a:lnTo>
                <a:lnTo>
                  <a:pt x="9898" y="644"/>
                </a:lnTo>
                <a:lnTo>
                  <a:pt x="9934" y="621"/>
                </a:lnTo>
                <a:lnTo>
                  <a:pt x="9975" y="601"/>
                </a:lnTo>
                <a:lnTo>
                  <a:pt x="10015" y="582"/>
                </a:lnTo>
                <a:lnTo>
                  <a:pt x="10057" y="568"/>
                </a:lnTo>
                <a:lnTo>
                  <a:pt x="10102" y="555"/>
                </a:lnTo>
                <a:lnTo>
                  <a:pt x="10148" y="548"/>
                </a:lnTo>
                <a:lnTo>
                  <a:pt x="10194" y="542"/>
                </a:lnTo>
                <a:lnTo>
                  <a:pt x="10241" y="540"/>
                </a:lnTo>
                <a:lnTo>
                  <a:pt x="10705" y="540"/>
                </a:lnTo>
                <a:lnTo>
                  <a:pt x="10808" y="542"/>
                </a:lnTo>
                <a:lnTo>
                  <a:pt x="10877" y="548"/>
                </a:lnTo>
                <a:close/>
                <a:moveTo>
                  <a:pt x="10137" y="1357"/>
                </a:moveTo>
                <a:lnTo>
                  <a:pt x="10174" y="1368"/>
                </a:lnTo>
                <a:lnTo>
                  <a:pt x="10214" y="1376"/>
                </a:lnTo>
                <a:lnTo>
                  <a:pt x="10254" y="1379"/>
                </a:lnTo>
                <a:lnTo>
                  <a:pt x="10296" y="1378"/>
                </a:lnTo>
                <a:lnTo>
                  <a:pt x="10340" y="1374"/>
                </a:lnTo>
                <a:lnTo>
                  <a:pt x="10382" y="1365"/>
                </a:lnTo>
                <a:lnTo>
                  <a:pt x="10424" y="1354"/>
                </a:lnTo>
                <a:lnTo>
                  <a:pt x="10444" y="1347"/>
                </a:lnTo>
                <a:lnTo>
                  <a:pt x="10464" y="1337"/>
                </a:lnTo>
                <a:lnTo>
                  <a:pt x="10502" y="1319"/>
                </a:lnTo>
                <a:lnTo>
                  <a:pt x="10539" y="1295"/>
                </a:lnTo>
                <a:lnTo>
                  <a:pt x="10572" y="1270"/>
                </a:lnTo>
                <a:lnTo>
                  <a:pt x="10601" y="1241"/>
                </a:lnTo>
                <a:lnTo>
                  <a:pt x="10627" y="1206"/>
                </a:lnTo>
                <a:lnTo>
                  <a:pt x="10649" y="1170"/>
                </a:lnTo>
                <a:lnTo>
                  <a:pt x="10665" y="1129"/>
                </a:lnTo>
                <a:lnTo>
                  <a:pt x="10674" y="1086"/>
                </a:lnTo>
                <a:lnTo>
                  <a:pt x="10711" y="858"/>
                </a:lnTo>
                <a:lnTo>
                  <a:pt x="10718" y="812"/>
                </a:lnTo>
                <a:lnTo>
                  <a:pt x="10720" y="785"/>
                </a:lnTo>
                <a:lnTo>
                  <a:pt x="10716" y="761"/>
                </a:lnTo>
                <a:lnTo>
                  <a:pt x="10709" y="743"/>
                </a:lnTo>
                <a:lnTo>
                  <a:pt x="10698" y="726"/>
                </a:lnTo>
                <a:lnTo>
                  <a:pt x="10680" y="714"/>
                </a:lnTo>
                <a:lnTo>
                  <a:pt x="10658" y="705"/>
                </a:lnTo>
                <a:lnTo>
                  <a:pt x="10632" y="699"/>
                </a:lnTo>
                <a:lnTo>
                  <a:pt x="10599" y="697"/>
                </a:lnTo>
                <a:lnTo>
                  <a:pt x="10358" y="697"/>
                </a:lnTo>
                <a:lnTo>
                  <a:pt x="10303" y="701"/>
                </a:lnTo>
                <a:lnTo>
                  <a:pt x="10254" y="712"/>
                </a:lnTo>
                <a:lnTo>
                  <a:pt x="10212" y="728"/>
                </a:lnTo>
                <a:lnTo>
                  <a:pt x="10174" y="754"/>
                </a:lnTo>
                <a:lnTo>
                  <a:pt x="10143" y="785"/>
                </a:lnTo>
                <a:lnTo>
                  <a:pt x="10119" y="821"/>
                </a:lnTo>
                <a:lnTo>
                  <a:pt x="10101" y="863"/>
                </a:lnTo>
                <a:lnTo>
                  <a:pt x="10093" y="887"/>
                </a:lnTo>
                <a:lnTo>
                  <a:pt x="10088" y="911"/>
                </a:lnTo>
                <a:lnTo>
                  <a:pt x="10080" y="964"/>
                </a:lnTo>
                <a:lnTo>
                  <a:pt x="10026" y="1306"/>
                </a:lnTo>
                <a:lnTo>
                  <a:pt x="10080" y="1334"/>
                </a:lnTo>
                <a:lnTo>
                  <a:pt x="10137" y="1357"/>
                </a:lnTo>
                <a:close/>
                <a:moveTo>
                  <a:pt x="3250" y="540"/>
                </a:moveTo>
                <a:lnTo>
                  <a:pt x="3054" y="1786"/>
                </a:lnTo>
                <a:lnTo>
                  <a:pt x="3049" y="1852"/>
                </a:lnTo>
                <a:lnTo>
                  <a:pt x="3051" y="1910"/>
                </a:lnTo>
                <a:lnTo>
                  <a:pt x="3060" y="1958"/>
                </a:lnTo>
                <a:lnTo>
                  <a:pt x="3071" y="1998"/>
                </a:lnTo>
                <a:lnTo>
                  <a:pt x="3095" y="2049"/>
                </a:lnTo>
                <a:lnTo>
                  <a:pt x="3107" y="2065"/>
                </a:lnTo>
                <a:lnTo>
                  <a:pt x="3011" y="2067"/>
                </a:lnTo>
                <a:lnTo>
                  <a:pt x="2980" y="2065"/>
                </a:lnTo>
                <a:lnTo>
                  <a:pt x="2950" y="2062"/>
                </a:lnTo>
                <a:lnTo>
                  <a:pt x="2897" y="2045"/>
                </a:lnTo>
                <a:lnTo>
                  <a:pt x="2852" y="2021"/>
                </a:lnTo>
                <a:lnTo>
                  <a:pt x="2832" y="2007"/>
                </a:lnTo>
                <a:lnTo>
                  <a:pt x="2813" y="1989"/>
                </a:lnTo>
                <a:lnTo>
                  <a:pt x="2780" y="1950"/>
                </a:lnTo>
                <a:lnTo>
                  <a:pt x="2755" y="1905"/>
                </a:lnTo>
                <a:lnTo>
                  <a:pt x="2735" y="1855"/>
                </a:lnTo>
                <a:lnTo>
                  <a:pt x="2727" y="1830"/>
                </a:lnTo>
                <a:lnTo>
                  <a:pt x="2722" y="1803"/>
                </a:lnTo>
                <a:lnTo>
                  <a:pt x="2674" y="1857"/>
                </a:lnTo>
                <a:lnTo>
                  <a:pt x="2623" y="1908"/>
                </a:lnTo>
                <a:lnTo>
                  <a:pt x="2569" y="1954"/>
                </a:lnTo>
                <a:lnTo>
                  <a:pt x="2508" y="1992"/>
                </a:lnTo>
                <a:lnTo>
                  <a:pt x="2442" y="2023"/>
                </a:lnTo>
                <a:lnTo>
                  <a:pt x="2369" y="2045"/>
                </a:lnTo>
                <a:lnTo>
                  <a:pt x="2289" y="2060"/>
                </a:lnTo>
                <a:lnTo>
                  <a:pt x="2247" y="2063"/>
                </a:lnTo>
                <a:lnTo>
                  <a:pt x="2203" y="2065"/>
                </a:lnTo>
                <a:lnTo>
                  <a:pt x="2147" y="2062"/>
                </a:lnTo>
                <a:lnTo>
                  <a:pt x="2092" y="2054"/>
                </a:lnTo>
                <a:lnTo>
                  <a:pt x="2041" y="2043"/>
                </a:lnTo>
                <a:lnTo>
                  <a:pt x="2017" y="2036"/>
                </a:lnTo>
                <a:lnTo>
                  <a:pt x="1993" y="2027"/>
                </a:lnTo>
                <a:lnTo>
                  <a:pt x="1949" y="2007"/>
                </a:lnTo>
                <a:lnTo>
                  <a:pt x="1909" y="1983"/>
                </a:lnTo>
                <a:lnTo>
                  <a:pt x="1871" y="1956"/>
                </a:lnTo>
                <a:lnTo>
                  <a:pt x="1838" y="1925"/>
                </a:lnTo>
                <a:lnTo>
                  <a:pt x="1809" y="1890"/>
                </a:lnTo>
                <a:lnTo>
                  <a:pt x="1785" y="1852"/>
                </a:lnTo>
                <a:lnTo>
                  <a:pt x="1765" y="1812"/>
                </a:lnTo>
                <a:lnTo>
                  <a:pt x="1748" y="1770"/>
                </a:lnTo>
                <a:lnTo>
                  <a:pt x="1739" y="1724"/>
                </a:lnTo>
                <a:lnTo>
                  <a:pt x="1734" y="1677"/>
                </a:lnTo>
                <a:lnTo>
                  <a:pt x="1734" y="1627"/>
                </a:lnTo>
                <a:lnTo>
                  <a:pt x="1737" y="1576"/>
                </a:lnTo>
                <a:lnTo>
                  <a:pt x="1836" y="953"/>
                </a:lnTo>
                <a:lnTo>
                  <a:pt x="1841" y="923"/>
                </a:lnTo>
                <a:lnTo>
                  <a:pt x="1851" y="881"/>
                </a:lnTo>
                <a:lnTo>
                  <a:pt x="1863" y="841"/>
                </a:lnTo>
                <a:lnTo>
                  <a:pt x="1880" y="801"/>
                </a:lnTo>
                <a:lnTo>
                  <a:pt x="1902" y="767"/>
                </a:lnTo>
                <a:lnTo>
                  <a:pt x="1927" y="732"/>
                </a:lnTo>
                <a:lnTo>
                  <a:pt x="1955" y="701"/>
                </a:lnTo>
                <a:lnTo>
                  <a:pt x="1986" y="672"/>
                </a:lnTo>
                <a:lnTo>
                  <a:pt x="2020" y="644"/>
                </a:lnTo>
                <a:lnTo>
                  <a:pt x="2057" y="621"/>
                </a:lnTo>
                <a:lnTo>
                  <a:pt x="2095" y="601"/>
                </a:lnTo>
                <a:lnTo>
                  <a:pt x="2137" y="582"/>
                </a:lnTo>
                <a:lnTo>
                  <a:pt x="2179" y="568"/>
                </a:lnTo>
                <a:lnTo>
                  <a:pt x="2223" y="555"/>
                </a:lnTo>
                <a:lnTo>
                  <a:pt x="2269" y="548"/>
                </a:lnTo>
                <a:lnTo>
                  <a:pt x="2316" y="542"/>
                </a:lnTo>
                <a:lnTo>
                  <a:pt x="2362" y="540"/>
                </a:lnTo>
                <a:lnTo>
                  <a:pt x="2881" y="540"/>
                </a:lnTo>
                <a:lnTo>
                  <a:pt x="3011" y="540"/>
                </a:lnTo>
                <a:lnTo>
                  <a:pt x="3250" y="540"/>
                </a:lnTo>
                <a:close/>
                <a:moveTo>
                  <a:pt x="2740" y="1438"/>
                </a:moveTo>
                <a:lnTo>
                  <a:pt x="2857" y="697"/>
                </a:lnTo>
                <a:lnTo>
                  <a:pt x="2479" y="697"/>
                </a:lnTo>
                <a:lnTo>
                  <a:pt x="2426" y="701"/>
                </a:lnTo>
                <a:lnTo>
                  <a:pt x="2377" y="712"/>
                </a:lnTo>
                <a:lnTo>
                  <a:pt x="2333" y="728"/>
                </a:lnTo>
                <a:lnTo>
                  <a:pt x="2296" y="754"/>
                </a:lnTo>
                <a:lnTo>
                  <a:pt x="2265" y="785"/>
                </a:lnTo>
                <a:lnTo>
                  <a:pt x="2240" y="821"/>
                </a:lnTo>
                <a:lnTo>
                  <a:pt x="2221" y="863"/>
                </a:lnTo>
                <a:lnTo>
                  <a:pt x="2216" y="887"/>
                </a:lnTo>
                <a:lnTo>
                  <a:pt x="2210" y="911"/>
                </a:lnTo>
                <a:lnTo>
                  <a:pt x="2201" y="964"/>
                </a:lnTo>
                <a:lnTo>
                  <a:pt x="2095" y="1638"/>
                </a:lnTo>
                <a:lnTo>
                  <a:pt x="2092" y="1682"/>
                </a:lnTo>
                <a:lnTo>
                  <a:pt x="2092" y="1722"/>
                </a:lnTo>
                <a:lnTo>
                  <a:pt x="2097" y="1757"/>
                </a:lnTo>
                <a:lnTo>
                  <a:pt x="2106" y="1790"/>
                </a:lnTo>
                <a:lnTo>
                  <a:pt x="2119" y="1817"/>
                </a:lnTo>
                <a:lnTo>
                  <a:pt x="2136" y="1841"/>
                </a:lnTo>
                <a:lnTo>
                  <a:pt x="2156" y="1861"/>
                </a:lnTo>
                <a:lnTo>
                  <a:pt x="2179" y="1877"/>
                </a:lnTo>
                <a:lnTo>
                  <a:pt x="2205" y="1892"/>
                </a:lnTo>
                <a:lnTo>
                  <a:pt x="2234" y="1901"/>
                </a:lnTo>
                <a:lnTo>
                  <a:pt x="2263" y="1906"/>
                </a:lnTo>
                <a:lnTo>
                  <a:pt x="2295" y="1908"/>
                </a:lnTo>
                <a:lnTo>
                  <a:pt x="2360" y="1903"/>
                </a:lnTo>
                <a:lnTo>
                  <a:pt x="2395" y="1896"/>
                </a:lnTo>
                <a:lnTo>
                  <a:pt x="2430" y="1885"/>
                </a:lnTo>
                <a:lnTo>
                  <a:pt x="2494" y="1854"/>
                </a:lnTo>
                <a:lnTo>
                  <a:pt x="2523" y="1837"/>
                </a:lnTo>
                <a:lnTo>
                  <a:pt x="2550" y="1817"/>
                </a:lnTo>
                <a:lnTo>
                  <a:pt x="2600" y="1772"/>
                </a:lnTo>
                <a:lnTo>
                  <a:pt x="2640" y="1719"/>
                </a:lnTo>
                <a:lnTo>
                  <a:pt x="2674" y="1658"/>
                </a:lnTo>
                <a:lnTo>
                  <a:pt x="2689" y="1626"/>
                </a:lnTo>
                <a:lnTo>
                  <a:pt x="2704" y="1591"/>
                </a:lnTo>
                <a:lnTo>
                  <a:pt x="2726" y="1518"/>
                </a:lnTo>
                <a:lnTo>
                  <a:pt x="2740" y="1438"/>
                </a:lnTo>
                <a:close/>
                <a:moveTo>
                  <a:pt x="6831" y="540"/>
                </a:moveTo>
                <a:lnTo>
                  <a:pt x="6635" y="1786"/>
                </a:lnTo>
                <a:lnTo>
                  <a:pt x="6630" y="1854"/>
                </a:lnTo>
                <a:lnTo>
                  <a:pt x="6633" y="1910"/>
                </a:lnTo>
                <a:lnTo>
                  <a:pt x="6641" y="1958"/>
                </a:lnTo>
                <a:lnTo>
                  <a:pt x="6651" y="1998"/>
                </a:lnTo>
                <a:lnTo>
                  <a:pt x="6677" y="2049"/>
                </a:lnTo>
                <a:lnTo>
                  <a:pt x="6688" y="2065"/>
                </a:lnTo>
                <a:lnTo>
                  <a:pt x="6591" y="2067"/>
                </a:lnTo>
                <a:lnTo>
                  <a:pt x="6551" y="2063"/>
                </a:lnTo>
                <a:lnTo>
                  <a:pt x="6511" y="2058"/>
                </a:lnTo>
                <a:lnTo>
                  <a:pt x="6476" y="2051"/>
                </a:lnTo>
                <a:lnTo>
                  <a:pt x="6441" y="2040"/>
                </a:lnTo>
                <a:lnTo>
                  <a:pt x="6412" y="2025"/>
                </a:lnTo>
                <a:lnTo>
                  <a:pt x="6385" y="2009"/>
                </a:lnTo>
                <a:lnTo>
                  <a:pt x="6359" y="1989"/>
                </a:lnTo>
                <a:lnTo>
                  <a:pt x="6337" y="1967"/>
                </a:lnTo>
                <a:lnTo>
                  <a:pt x="6319" y="1941"/>
                </a:lnTo>
                <a:lnTo>
                  <a:pt x="6304" y="1914"/>
                </a:lnTo>
                <a:lnTo>
                  <a:pt x="6292" y="1883"/>
                </a:lnTo>
                <a:lnTo>
                  <a:pt x="6282" y="1852"/>
                </a:lnTo>
                <a:lnTo>
                  <a:pt x="6277" y="1815"/>
                </a:lnTo>
                <a:lnTo>
                  <a:pt x="6275" y="1779"/>
                </a:lnTo>
                <a:lnTo>
                  <a:pt x="6281" y="1697"/>
                </a:lnTo>
                <a:lnTo>
                  <a:pt x="6463" y="540"/>
                </a:lnTo>
                <a:lnTo>
                  <a:pt x="6831" y="540"/>
                </a:lnTo>
                <a:close/>
                <a:moveTo>
                  <a:pt x="4697" y="528"/>
                </a:moveTo>
                <a:lnTo>
                  <a:pt x="4668" y="697"/>
                </a:lnTo>
                <a:lnTo>
                  <a:pt x="4408" y="697"/>
                </a:lnTo>
                <a:lnTo>
                  <a:pt x="4366" y="697"/>
                </a:lnTo>
                <a:lnTo>
                  <a:pt x="4326" y="701"/>
                </a:lnTo>
                <a:lnTo>
                  <a:pt x="4282" y="708"/>
                </a:lnTo>
                <a:lnTo>
                  <a:pt x="4238" y="721"/>
                </a:lnTo>
                <a:lnTo>
                  <a:pt x="4207" y="734"/>
                </a:lnTo>
                <a:lnTo>
                  <a:pt x="4178" y="750"/>
                </a:lnTo>
                <a:lnTo>
                  <a:pt x="4125" y="785"/>
                </a:lnTo>
                <a:lnTo>
                  <a:pt x="4077" y="825"/>
                </a:lnTo>
                <a:lnTo>
                  <a:pt x="4037" y="872"/>
                </a:lnTo>
                <a:lnTo>
                  <a:pt x="4003" y="927"/>
                </a:lnTo>
                <a:lnTo>
                  <a:pt x="3988" y="956"/>
                </a:lnTo>
                <a:lnTo>
                  <a:pt x="3975" y="987"/>
                </a:lnTo>
                <a:lnTo>
                  <a:pt x="3951" y="1055"/>
                </a:lnTo>
                <a:lnTo>
                  <a:pt x="3935" y="1126"/>
                </a:lnTo>
                <a:lnTo>
                  <a:pt x="3787" y="2067"/>
                </a:lnTo>
                <a:lnTo>
                  <a:pt x="3418" y="2067"/>
                </a:lnTo>
                <a:lnTo>
                  <a:pt x="3537" y="1303"/>
                </a:lnTo>
                <a:lnTo>
                  <a:pt x="3657" y="540"/>
                </a:lnTo>
                <a:lnTo>
                  <a:pt x="4026" y="540"/>
                </a:lnTo>
                <a:lnTo>
                  <a:pt x="3995" y="732"/>
                </a:lnTo>
                <a:lnTo>
                  <a:pt x="4041" y="688"/>
                </a:lnTo>
                <a:lnTo>
                  <a:pt x="4088" y="648"/>
                </a:lnTo>
                <a:lnTo>
                  <a:pt x="4140" y="613"/>
                </a:lnTo>
                <a:lnTo>
                  <a:pt x="4194" y="584"/>
                </a:lnTo>
                <a:lnTo>
                  <a:pt x="4255" y="559"/>
                </a:lnTo>
                <a:lnTo>
                  <a:pt x="4320" y="542"/>
                </a:lnTo>
                <a:lnTo>
                  <a:pt x="4355" y="535"/>
                </a:lnTo>
                <a:lnTo>
                  <a:pt x="4390" y="531"/>
                </a:lnTo>
                <a:lnTo>
                  <a:pt x="4467" y="528"/>
                </a:lnTo>
                <a:lnTo>
                  <a:pt x="4697" y="528"/>
                </a:lnTo>
                <a:close/>
                <a:moveTo>
                  <a:pt x="12534" y="0"/>
                </a:moveTo>
                <a:lnTo>
                  <a:pt x="12903" y="0"/>
                </a:lnTo>
                <a:lnTo>
                  <a:pt x="12813" y="566"/>
                </a:lnTo>
                <a:lnTo>
                  <a:pt x="12623" y="1784"/>
                </a:lnTo>
                <a:lnTo>
                  <a:pt x="12616" y="1852"/>
                </a:lnTo>
                <a:lnTo>
                  <a:pt x="12620" y="1908"/>
                </a:lnTo>
                <a:lnTo>
                  <a:pt x="12627" y="1958"/>
                </a:lnTo>
                <a:lnTo>
                  <a:pt x="12638" y="1996"/>
                </a:lnTo>
                <a:lnTo>
                  <a:pt x="12651" y="2027"/>
                </a:lnTo>
                <a:lnTo>
                  <a:pt x="12664" y="2047"/>
                </a:lnTo>
                <a:lnTo>
                  <a:pt x="12676" y="2065"/>
                </a:lnTo>
                <a:lnTo>
                  <a:pt x="12578" y="2065"/>
                </a:lnTo>
                <a:lnTo>
                  <a:pt x="12519" y="2062"/>
                </a:lnTo>
                <a:lnTo>
                  <a:pt x="12468" y="2045"/>
                </a:lnTo>
                <a:lnTo>
                  <a:pt x="12422" y="2021"/>
                </a:lnTo>
                <a:lnTo>
                  <a:pt x="12402" y="2005"/>
                </a:lnTo>
                <a:lnTo>
                  <a:pt x="12384" y="1989"/>
                </a:lnTo>
                <a:lnTo>
                  <a:pt x="12351" y="1948"/>
                </a:lnTo>
                <a:lnTo>
                  <a:pt x="12326" y="1905"/>
                </a:lnTo>
                <a:lnTo>
                  <a:pt x="12306" y="1854"/>
                </a:lnTo>
                <a:lnTo>
                  <a:pt x="12291" y="1801"/>
                </a:lnTo>
                <a:lnTo>
                  <a:pt x="12243" y="1857"/>
                </a:lnTo>
                <a:lnTo>
                  <a:pt x="12192" y="1908"/>
                </a:lnTo>
                <a:lnTo>
                  <a:pt x="12137" y="1952"/>
                </a:lnTo>
                <a:lnTo>
                  <a:pt x="12077" y="1990"/>
                </a:lnTo>
                <a:lnTo>
                  <a:pt x="12010" y="2021"/>
                </a:lnTo>
                <a:lnTo>
                  <a:pt x="11938" y="2045"/>
                </a:lnTo>
                <a:lnTo>
                  <a:pt x="11858" y="2060"/>
                </a:lnTo>
                <a:lnTo>
                  <a:pt x="11816" y="2063"/>
                </a:lnTo>
                <a:lnTo>
                  <a:pt x="11770" y="2065"/>
                </a:lnTo>
                <a:lnTo>
                  <a:pt x="11714" y="2062"/>
                </a:lnTo>
                <a:lnTo>
                  <a:pt x="11661" y="2054"/>
                </a:lnTo>
                <a:lnTo>
                  <a:pt x="11610" y="2043"/>
                </a:lnTo>
                <a:lnTo>
                  <a:pt x="11586" y="2036"/>
                </a:lnTo>
                <a:lnTo>
                  <a:pt x="11562" y="2027"/>
                </a:lnTo>
                <a:lnTo>
                  <a:pt x="11518" y="2007"/>
                </a:lnTo>
                <a:lnTo>
                  <a:pt x="11476" y="1983"/>
                </a:lnTo>
                <a:lnTo>
                  <a:pt x="11440" y="1956"/>
                </a:lnTo>
                <a:lnTo>
                  <a:pt x="11407" y="1925"/>
                </a:lnTo>
                <a:lnTo>
                  <a:pt x="11378" y="1890"/>
                </a:lnTo>
                <a:lnTo>
                  <a:pt x="11352" y="1852"/>
                </a:lnTo>
                <a:lnTo>
                  <a:pt x="11332" y="1812"/>
                </a:lnTo>
                <a:lnTo>
                  <a:pt x="11317" y="1770"/>
                </a:lnTo>
                <a:lnTo>
                  <a:pt x="11306" y="1724"/>
                </a:lnTo>
                <a:lnTo>
                  <a:pt x="11301" y="1677"/>
                </a:lnTo>
                <a:lnTo>
                  <a:pt x="11301" y="1627"/>
                </a:lnTo>
                <a:lnTo>
                  <a:pt x="11306" y="1576"/>
                </a:lnTo>
                <a:lnTo>
                  <a:pt x="11405" y="953"/>
                </a:lnTo>
                <a:lnTo>
                  <a:pt x="11409" y="923"/>
                </a:lnTo>
                <a:lnTo>
                  <a:pt x="11418" y="881"/>
                </a:lnTo>
                <a:lnTo>
                  <a:pt x="11430" y="841"/>
                </a:lnTo>
                <a:lnTo>
                  <a:pt x="11449" y="803"/>
                </a:lnTo>
                <a:lnTo>
                  <a:pt x="11471" y="767"/>
                </a:lnTo>
                <a:lnTo>
                  <a:pt x="11494" y="732"/>
                </a:lnTo>
                <a:lnTo>
                  <a:pt x="11524" y="701"/>
                </a:lnTo>
                <a:lnTo>
                  <a:pt x="11555" y="672"/>
                </a:lnTo>
                <a:lnTo>
                  <a:pt x="11588" y="644"/>
                </a:lnTo>
                <a:lnTo>
                  <a:pt x="11624" y="621"/>
                </a:lnTo>
                <a:lnTo>
                  <a:pt x="11664" y="601"/>
                </a:lnTo>
                <a:lnTo>
                  <a:pt x="11705" y="582"/>
                </a:lnTo>
                <a:lnTo>
                  <a:pt x="11747" y="568"/>
                </a:lnTo>
                <a:lnTo>
                  <a:pt x="11792" y="555"/>
                </a:lnTo>
                <a:lnTo>
                  <a:pt x="11838" y="548"/>
                </a:lnTo>
                <a:lnTo>
                  <a:pt x="11884" y="542"/>
                </a:lnTo>
                <a:lnTo>
                  <a:pt x="11931" y="540"/>
                </a:lnTo>
                <a:lnTo>
                  <a:pt x="12450" y="540"/>
                </a:lnTo>
                <a:lnTo>
                  <a:pt x="12534" y="0"/>
                </a:lnTo>
                <a:close/>
                <a:moveTo>
                  <a:pt x="11997" y="1885"/>
                </a:moveTo>
                <a:lnTo>
                  <a:pt x="12061" y="1854"/>
                </a:lnTo>
                <a:lnTo>
                  <a:pt x="12090" y="1837"/>
                </a:lnTo>
                <a:lnTo>
                  <a:pt x="12117" y="1817"/>
                </a:lnTo>
                <a:lnTo>
                  <a:pt x="12167" y="1772"/>
                </a:lnTo>
                <a:lnTo>
                  <a:pt x="12189" y="1746"/>
                </a:lnTo>
                <a:lnTo>
                  <a:pt x="12207" y="1720"/>
                </a:lnTo>
                <a:lnTo>
                  <a:pt x="12242" y="1660"/>
                </a:lnTo>
                <a:lnTo>
                  <a:pt x="12256" y="1627"/>
                </a:lnTo>
                <a:lnTo>
                  <a:pt x="12271" y="1595"/>
                </a:lnTo>
                <a:lnTo>
                  <a:pt x="12282" y="1558"/>
                </a:lnTo>
                <a:lnTo>
                  <a:pt x="12293" y="1522"/>
                </a:lnTo>
                <a:lnTo>
                  <a:pt x="12307" y="1441"/>
                </a:lnTo>
                <a:lnTo>
                  <a:pt x="12368" y="1058"/>
                </a:lnTo>
                <a:lnTo>
                  <a:pt x="12424" y="697"/>
                </a:lnTo>
                <a:lnTo>
                  <a:pt x="12048" y="697"/>
                </a:lnTo>
                <a:lnTo>
                  <a:pt x="11993" y="701"/>
                </a:lnTo>
                <a:lnTo>
                  <a:pt x="11944" y="712"/>
                </a:lnTo>
                <a:lnTo>
                  <a:pt x="11902" y="728"/>
                </a:lnTo>
                <a:lnTo>
                  <a:pt x="11863" y="754"/>
                </a:lnTo>
                <a:lnTo>
                  <a:pt x="11832" y="785"/>
                </a:lnTo>
                <a:lnTo>
                  <a:pt x="11809" y="821"/>
                </a:lnTo>
                <a:lnTo>
                  <a:pt x="11790" y="863"/>
                </a:lnTo>
                <a:lnTo>
                  <a:pt x="11783" y="887"/>
                </a:lnTo>
                <a:lnTo>
                  <a:pt x="11778" y="911"/>
                </a:lnTo>
                <a:lnTo>
                  <a:pt x="11770" y="964"/>
                </a:lnTo>
                <a:lnTo>
                  <a:pt x="11664" y="1638"/>
                </a:lnTo>
                <a:lnTo>
                  <a:pt x="11659" y="1682"/>
                </a:lnTo>
                <a:lnTo>
                  <a:pt x="11659" y="1722"/>
                </a:lnTo>
                <a:lnTo>
                  <a:pt x="11664" y="1757"/>
                </a:lnTo>
                <a:lnTo>
                  <a:pt x="11673" y="1790"/>
                </a:lnTo>
                <a:lnTo>
                  <a:pt x="11688" y="1817"/>
                </a:lnTo>
                <a:lnTo>
                  <a:pt x="11705" y="1841"/>
                </a:lnTo>
                <a:lnTo>
                  <a:pt x="11725" y="1861"/>
                </a:lnTo>
                <a:lnTo>
                  <a:pt x="11748" y="1877"/>
                </a:lnTo>
                <a:lnTo>
                  <a:pt x="11774" y="1892"/>
                </a:lnTo>
                <a:lnTo>
                  <a:pt x="11801" y="1901"/>
                </a:lnTo>
                <a:lnTo>
                  <a:pt x="11831" y="1906"/>
                </a:lnTo>
                <a:lnTo>
                  <a:pt x="11863" y="1908"/>
                </a:lnTo>
                <a:lnTo>
                  <a:pt x="11929" y="1903"/>
                </a:lnTo>
                <a:lnTo>
                  <a:pt x="11964" y="1896"/>
                </a:lnTo>
                <a:lnTo>
                  <a:pt x="11997" y="1885"/>
                </a:lnTo>
                <a:close/>
                <a:moveTo>
                  <a:pt x="5586" y="1697"/>
                </a:moveTo>
                <a:lnTo>
                  <a:pt x="5605" y="1573"/>
                </a:lnTo>
                <a:lnTo>
                  <a:pt x="5610" y="1529"/>
                </a:lnTo>
                <a:lnTo>
                  <a:pt x="5610" y="1491"/>
                </a:lnTo>
                <a:lnTo>
                  <a:pt x="5605" y="1456"/>
                </a:lnTo>
                <a:lnTo>
                  <a:pt x="5594" y="1427"/>
                </a:lnTo>
                <a:lnTo>
                  <a:pt x="5581" y="1399"/>
                </a:lnTo>
                <a:lnTo>
                  <a:pt x="5563" y="1378"/>
                </a:lnTo>
                <a:lnTo>
                  <a:pt x="5543" y="1361"/>
                </a:lnTo>
                <a:lnTo>
                  <a:pt x="5519" y="1347"/>
                </a:lnTo>
                <a:lnTo>
                  <a:pt x="5493" y="1336"/>
                </a:lnTo>
                <a:lnTo>
                  <a:pt x="5464" y="1328"/>
                </a:lnTo>
                <a:lnTo>
                  <a:pt x="5435" y="1325"/>
                </a:lnTo>
                <a:lnTo>
                  <a:pt x="5402" y="1325"/>
                </a:lnTo>
                <a:lnTo>
                  <a:pt x="5369" y="1326"/>
                </a:lnTo>
                <a:lnTo>
                  <a:pt x="5336" y="1334"/>
                </a:lnTo>
                <a:lnTo>
                  <a:pt x="5301" y="1341"/>
                </a:lnTo>
                <a:lnTo>
                  <a:pt x="5267" y="1354"/>
                </a:lnTo>
                <a:lnTo>
                  <a:pt x="5248" y="1361"/>
                </a:lnTo>
                <a:lnTo>
                  <a:pt x="5230" y="1368"/>
                </a:lnTo>
                <a:lnTo>
                  <a:pt x="5197" y="1387"/>
                </a:lnTo>
                <a:lnTo>
                  <a:pt x="5137" y="1429"/>
                </a:lnTo>
                <a:lnTo>
                  <a:pt x="5037" y="2067"/>
                </a:lnTo>
                <a:lnTo>
                  <a:pt x="4668" y="2067"/>
                </a:lnTo>
                <a:lnTo>
                  <a:pt x="4830" y="1033"/>
                </a:lnTo>
                <a:lnTo>
                  <a:pt x="4993" y="0"/>
                </a:lnTo>
                <a:lnTo>
                  <a:pt x="5360" y="0"/>
                </a:lnTo>
                <a:lnTo>
                  <a:pt x="5172" y="1206"/>
                </a:lnTo>
                <a:lnTo>
                  <a:pt x="5842" y="540"/>
                </a:lnTo>
                <a:lnTo>
                  <a:pt x="6135" y="540"/>
                </a:lnTo>
                <a:lnTo>
                  <a:pt x="5473" y="1173"/>
                </a:lnTo>
                <a:lnTo>
                  <a:pt x="5493" y="1173"/>
                </a:lnTo>
                <a:lnTo>
                  <a:pt x="5550" y="1175"/>
                </a:lnTo>
                <a:lnTo>
                  <a:pt x="5605" y="1182"/>
                </a:lnTo>
                <a:lnTo>
                  <a:pt x="5656" y="1193"/>
                </a:lnTo>
                <a:lnTo>
                  <a:pt x="5680" y="1202"/>
                </a:lnTo>
                <a:lnTo>
                  <a:pt x="5703" y="1210"/>
                </a:lnTo>
                <a:lnTo>
                  <a:pt x="5747" y="1230"/>
                </a:lnTo>
                <a:lnTo>
                  <a:pt x="5787" y="1254"/>
                </a:lnTo>
                <a:lnTo>
                  <a:pt x="5826" y="1283"/>
                </a:lnTo>
                <a:lnTo>
                  <a:pt x="5859" y="1314"/>
                </a:lnTo>
                <a:lnTo>
                  <a:pt x="5888" y="1348"/>
                </a:lnTo>
                <a:lnTo>
                  <a:pt x="5912" y="1385"/>
                </a:lnTo>
                <a:lnTo>
                  <a:pt x="5932" y="1425"/>
                </a:lnTo>
                <a:lnTo>
                  <a:pt x="5948" y="1469"/>
                </a:lnTo>
                <a:lnTo>
                  <a:pt x="5959" y="1513"/>
                </a:lnTo>
                <a:lnTo>
                  <a:pt x="5965" y="1560"/>
                </a:lnTo>
                <a:lnTo>
                  <a:pt x="5965" y="1609"/>
                </a:lnTo>
                <a:lnTo>
                  <a:pt x="5959" y="1660"/>
                </a:lnTo>
                <a:lnTo>
                  <a:pt x="5945" y="1750"/>
                </a:lnTo>
                <a:lnTo>
                  <a:pt x="5939" y="1786"/>
                </a:lnTo>
                <a:lnTo>
                  <a:pt x="5934" y="1854"/>
                </a:lnTo>
                <a:lnTo>
                  <a:pt x="5935" y="1910"/>
                </a:lnTo>
                <a:lnTo>
                  <a:pt x="5945" y="1959"/>
                </a:lnTo>
                <a:lnTo>
                  <a:pt x="5955" y="1998"/>
                </a:lnTo>
                <a:lnTo>
                  <a:pt x="5979" y="2049"/>
                </a:lnTo>
                <a:lnTo>
                  <a:pt x="5992" y="2065"/>
                </a:lnTo>
                <a:lnTo>
                  <a:pt x="5895" y="2067"/>
                </a:lnTo>
                <a:lnTo>
                  <a:pt x="5853" y="2063"/>
                </a:lnTo>
                <a:lnTo>
                  <a:pt x="5815" y="2058"/>
                </a:lnTo>
                <a:lnTo>
                  <a:pt x="5778" y="2051"/>
                </a:lnTo>
                <a:lnTo>
                  <a:pt x="5745" y="2040"/>
                </a:lnTo>
                <a:lnTo>
                  <a:pt x="5716" y="2025"/>
                </a:lnTo>
                <a:lnTo>
                  <a:pt x="5687" y="2009"/>
                </a:lnTo>
                <a:lnTo>
                  <a:pt x="5663" y="1989"/>
                </a:lnTo>
                <a:lnTo>
                  <a:pt x="5641" y="1967"/>
                </a:lnTo>
                <a:lnTo>
                  <a:pt x="5623" y="1941"/>
                </a:lnTo>
                <a:lnTo>
                  <a:pt x="5608" y="1914"/>
                </a:lnTo>
                <a:lnTo>
                  <a:pt x="5596" y="1883"/>
                </a:lnTo>
                <a:lnTo>
                  <a:pt x="5586" y="1850"/>
                </a:lnTo>
                <a:lnTo>
                  <a:pt x="5581" y="1815"/>
                </a:lnTo>
                <a:lnTo>
                  <a:pt x="5579" y="1777"/>
                </a:lnTo>
                <a:lnTo>
                  <a:pt x="5581" y="1739"/>
                </a:lnTo>
                <a:lnTo>
                  <a:pt x="5586" y="1697"/>
                </a:lnTo>
                <a:close/>
                <a:moveTo>
                  <a:pt x="985" y="940"/>
                </a:moveTo>
                <a:lnTo>
                  <a:pt x="1041" y="942"/>
                </a:lnTo>
                <a:lnTo>
                  <a:pt x="1096" y="949"/>
                </a:lnTo>
                <a:lnTo>
                  <a:pt x="1147" y="962"/>
                </a:lnTo>
                <a:lnTo>
                  <a:pt x="1171" y="969"/>
                </a:lnTo>
                <a:lnTo>
                  <a:pt x="1195" y="978"/>
                </a:lnTo>
                <a:lnTo>
                  <a:pt x="1239" y="998"/>
                </a:lnTo>
                <a:lnTo>
                  <a:pt x="1279" y="1022"/>
                </a:lnTo>
                <a:lnTo>
                  <a:pt x="1317" y="1049"/>
                </a:lnTo>
                <a:lnTo>
                  <a:pt x="1350" y="1080"/>
                </a:lnTo>
                <a:lnTo>
                  <a:pt x="1379" y="1115"/>
                </a:lnTo>
                <a:lnTo>
                  <a:pt x="1403" y="1153"/>
                </a:lnTo>
                <a:lnTo>
                  <a:pt x="1423" y="1193"/>
                </a:lnTo>
                <a:lnTo>
                  <a:pt x="1440" y="1235"/>
                </a:lnTo>
                <a:lnTo>
                  <a:pt x="1449" y="1281"/>
                </a:lnTo>
                <a:lnTo>
                  <a:pt x="1454" y="1328"/>
                </a:lnTo>
                <a:lnTo>
                  <a:pt x="1454" y="1378"/>
                </a:lnTo>
                <a:lnTo>
                  <a:pt x="1451" y="1427"/>
                </a:lnTo>
                <a:lnTo>
                  <a:pt x="1436" y="1516"/>
                </a:lnTo>
                <a:lnTo>
                  <a:pt x="1394" y="1786"/>
                </a:lnTo>
                <a:lnTo>
                  <a:pt x="1388" y="1852"/>
                </a:lnTo>
                <a:lnTo>
                  <a:pt x="1390" y="1910"/>
                </a:lnTo>
                <a:lnTo>
                  <a:pt x="1398" y="1958"/>
                </a:lnTo>
                <a:lnTo>
                  <a:pt x="1410" y="1998"/>
                </a:lnTo>
                <a:lnTo>
                  <a:pt x="1434" y="2049"/>
                </a:lnTo>
                <a:lnTo>
                  <a:pt x="1447" y="2065"/>
                </a:lnTo>
                <a:lnTo>
                  <a:pt x="1350" y="2067"/>
                </a:lnTo>
                <a:lnTo>
                  <a:pt x="1308" y="2063"/>
                </a:lnTo>
                <a:lnTo>
                  <a:pt x="1270" y="2058"/>
                </a:lnTo>
                <a:lnTo>
                  <a:pt x="1233" y="2051"/>
                </a:lnTo>
                <a:lnTo>
                  <a:pt x="1200" y="2040"/>
                </a:lnTo>
                <a:lnTo>
                  <a:pt x="1169" y="2025"/>
                </a:lnTo>
                <a:lnTo>
                  <a:pt x="1142" y="2009"/>
                </a:lnTo>
                <a:lnTo>
                  <a:pt x="1118" y="1989"/>
                </a:lnTo>
                <a:lnTo>
                  <a:pt x="1096" y="1967"/>
                </a:lnTo>
                <a:lnTo>
                  <a:pt x="1063" y="1914"/>
                </a:lnTo>
                <a:lnTo>
                  <a:pt x="1050" y="1883"/>
                </a:lnTo>
                <a:lnTo>
                  <a:pt x="1041" y="1850"/>
                </a:lnTo>
                <a:lnTo>
                  <a:pt x="1036" y="1815"/>
                </a:lnTo>
                <a:lnTo>
                  <a:pt x="1034" y="1779"/>
                </a:lnTo>
                <a:lnTo>
                  <a:pt x="1039" y="1697"/>
                </a:lnTo>
                <a:lnTo>
                  <a:pt x="1092" y="1367"/>
                </a:lnTo>
                <a:lnTo>
                  <a:pt x="1096" y="1323"/>
                </a:lnTo>
                <a:lnTo>
                  <a:pt x="1096" y="1283"/>
                </a:lnTo>
                <a:lnTo>
                  <a:pt x="1091" y="1248"/>
                </a:lnTo>
                <a:lnTo>
                  <a:pt x="1081" y="1215"/>
                </a:lnTo>
                <a:lnTo>
                  <a:pt x="1069" y="1188"/>
                </a:lnTo>
                <a:lnTo>
                  <a:pt x="1052" y="1164"/>
                </a:lnTo>
                <a:lnTo>
                  <a:pt x="1030" y="1144"/>
                </a:lnTo>
                <a:lnTo>
                  <a:pt x="1008" y="1126"/>
                </a:lnTo>
                <a:lnTo>
                  <a:pt x="983" y="1113"/>
                </a:lnTo>
                <a:lnTo>
                  <a:pt x="954" y="1104"/>
                </a:lnTo>
                <a:lnTo>
                  <a:pt x="924" y="1098"/>
                </a:lnTo>
                <a:lnTo>
                  <a:pt x="893" y="1097"/>
                </a:lnTo>
                <a:lnTo>
                  <a:pt x="828" y="1102"/>
                </a:lnTo>
                <a:lnTo>
                  <a:pt x="793" y="1109"/>
                </a:lnTo>
                <a:lnTo>
                  <a:pt x="758" y="1120"/>
                </a:lnTo>
                <a:lnTo>
                  <a:pt x="694" y="1151"/>
                </a:lnTo>
                <a:lnTo>
                  <a:pt x="665" y="1168"/>
                </a:lnTo>
                <a:lnTo>
                  <a:pt x="638" y="1188"/>
                </a:lnTo>
                <a:lnTo>
                  <a:pt x="588" y="1233"/>
                </a:lnTo>
                <a:lnTo>
                  <a:pt x="548" y="1286"/>
                </a:lnTo>
                <a:lnTo>
                  <a:pt x="513" y="1347"/>
                </a:lnTo>
                <a:lnTo>
                  <a:pt x="499" y="1379"/>
                </a:lnTo>
                <a:lnTo>
                  <a:pt x="484" y="1412"/>
                </a:lnTo>
                <a:lnTo>
                  <a:pt x="462" y="1487"/>
                </a:lnTo>
                <a:lnTo>
                  <a:pt x="448" y="1567"/>
                </a:lnTo>
                <a:lnTo>
                  <a:pt x="442" y="1591"/>
                </a:lnTo>
                <a:lnTo>
                  <a:pt x="367" y="2067"/>
                </a:lnTo>
                <a:lnTo>
                  <a:pt x="0" y="2067"/>
                </a:lnTo>
                <a:lnTo>
                  <a:pt x="161" y="1033"/>
                </a:lnTo>
                <a:lnTo>
                  <a:pt x="323" y="0"/>
                </a:lnTo>
                <a:lnTo>
                  <a:pt x="692" y="0"/>
                </a:lnTo>
                <a:lnTo>
                  <a:pt x="528" y="1046"/>
                </a:lnTo>
                <a:lnTo>
                  <a:pt x="1491" y="0"/>
                </a:lnTo>
                <a:lnTo>
                  <a:pt x="1787" y="0"/>
                </a:lnTo>
                <a:lnTo>
                  <a:pt x="902" y="945"/>
                </a:lnTo>
                <a:lnTo>
                  <a:pt x="943" y="942"/>
                </a:lnTo>
                <a:lnTo>
                  <a:pt x="985" y="940"/>
                </a:lnTo>
                <a:close/>
                <a:moveTo>
                  <a:pt x="6547" y="0"/>
                </a:moveTo>
                <a:lnTo>
                  <a:pt x="6916" y="0"/>
                </a:lnTo>
                <a:lnTo>
                  <a:pt x="6876" y="254"/>
                </a:lnTo>
                <a:lnTo>
                  <a:pt x="6507" y="254"/>
                </a:lnTo>
                <a:lnTo>
                  <a:pt x="6547" y="0"/>
                </a:lnTo>
                <a:close/>
                <a:moveTo>
                  <a:pt x="2967" y="0"/>
                </a:moveTo>
                <a:lnTo>
                  <a:pt x="3334" y="0"/>
                </a:lnTo>
                <a:lnTo>
                  <a:pt x="3294" y="254"/>
                </a:lnTo>
                <a:lnTo>
                  <a:pt x="2927" y="254"/>
                </a:lnTo>
                <a:lnTo>
                  <a:pt x="2967" y="0"/>
                </a:lnTo>
                <a:close/>
                <a:moveTo>
                  <a:pt x="2300" y="0"/>
                </a:moveTo>
                <a:lnTo>
                  <a:pt x="2669" y="0"/>
                </a:lnTo>
                <a:lnTo>
                  <a:pt x="2629" y="254"/>
                </a:lnTo>
                <a:lnTo>
                  <a:pt x="2260" y="254"/>
                </a:lnTo>
                <a:lnTo>
                  <a:pt x="2300" y="0"/>
                </a:lnTo>
                <a:close/>
                <a:moveTo>
                  <a:pt x="13612" y="540"/>
                </a:moveTo>
                <a:lnTo>
                  <a:pt x="13414" y="1786"/>
                </a:lnTo>
                <a:lnTo>
                  <a:pt x="13411" y="1854"/>
                </a:lnTo>
                <a:lnTo>
                  <a:pt x="13413" y="1910"/>
                </a:lnTo>
                <a:lnTo>
                  <a:pt x="13420" y="1959"/>
                </a:lnTo>
                <a:lnTo>
                  <a:pt x="13433" y="1998"/>
                </a:lnTo>
                <a:lnTo>
                  <a:pt x="13456" y="2049"/>
                </a:lnTo>
                <a:lnTo>
                  <a:pt x="13469" y="2065"/>
                </a:lnTo>
                <a:lnTo>
                  <a:pt x="13371" y="2067"/>
                </a:lnTo>
                <a:lnTo>
                  <a:pt x="13330" y="2063"/>
                </a:lnTo>
                <a:lnTo>
                  <a:pt x="13292" y="2058"/>
                </a:lnTo>
                <a:lnTo>
                  <a:pt x="13255" y="2051"/>
                </a:lnTo>
                <a:lnTo>
                  <a:pt x="13223" y="2040"/>
                </a:lnTo>
                <a:lnTo>
                  <a:pt x="13192" y="2025"/>
                </a:lnTo>
                <a:lnTo>
                  <a:pt x="13164" y="2009"/>
                </a:lnTo>
                <a:lnTo>
                  <a:pt x="13139" y="1989"/>
                </a:lnTo>
                <a:lnTo>
                  <a:pt x="13118" y="1967"/>
                </a:lnTo>
                <a:lnTo>
                  <a:pt x="13098" y="1941"/>
                </a:lnTo>
                <a:lnTo>
                  <a:pt x="13084" y="1914"/>
                </a:lnTo>
                <a:lnTo>
                  <a:pt x="13071" y="1883"/>
                </a:lnTo>
                <a:lnTo>
                  <a:pt x="13062" y="1852"/>
                </a:lnTo>
                <a:lnTo>
                  <a:pt x="13056" y="1815"/>
                </a:lnTo>
                <a:lnTo>
                  <a:pt x="13055" y="1779"/>
                </a:lnTo>
                <a:lnTo>
                  <a:pt x="13062" y="1697"/>
                </a:lnTo>
                <a:lnTo>
                  <a:pt x="13243" y="540"/>
                </a:lnTo>
                <a:lnTo>
                  <a:pt x="13612" y="540"/>
                </a:lnTo>
                <a:close/>
                <a:moveTo>
                  <a:pt x="13327" y="0"/>
                </a:moveTo>
                <a:lnTo>
                  <a:pt x="13696" y="0"/>
                </a:lnTo>
                <a:lnTo>
                  <a:pt x="13656" y="254"/>
                </a:lnTo>
                <a:lnTo>
                  <a:pt x="13288" y="254"/>
                </a:lnTo>
                <a:lnTo>
                  <a:pt x="1332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/>
          </a:p>
        </p:txBody>
      </p:sp>
      <p:sp>
        <p:nvSpPr>
          <p:cNvPr id="7" name="(c)" hidden="1">
            <a:extLst>
              <a:ext uri="{FF2B5EF4-FFF2-40B4-BE49-F238E27FC236}">
                <a16:creationId xmlns:a16="http://schemas.microsoft.com/office/drawing/2014/main" id="{0F3D7867-6A44-C468-46E1-53E64521406C}"/>
              </a:ext>
            </a:extLst>
          </p:cNvPr>
          <p:cNvSpPr txBox="1">
            <a:spLocks noGrp="1" noRot="1" noMove="1" noResize="1" noEditPoints="1" noAdjustHandles="1" noChangeArrowheads="1" noChangeShapeType="1"/>
          </p:cNvSpPr>
          <p:nvPr userDrawn="1"/>
        </p:nvSpPr>
        <p:spPr>
          <a:xfrm>
            <a:off x="11925603" y="6891795"/>
            <a:ext cx="259687" cy="30778"/>
          </a:xfrm>
          <a:prstGeom prst="rect">
            <a:avLst/>
          </a:prstGeom>
          <a:noFill/>
        </p:spPr>
        <p:txBody>
          <a:bodyPr wrap="none" lIns="0" tIns="0" rIns="0" bIns="0" rtlCol="0">
            <a:spAutoFit/>
          </a:bodyPr>
          <a:lstStyle/>
          <a:p>
            <a:pPr algn="r"/>
            <a:r>
              <a:rPr lang="fi-FI" sz="200" dirty="0">
                <a:solidFill>
                  <a:schemeClr val="bg1"/>
                </a:solidFill>
                <a:latin typeface="+mn-lt"/>
              </a:rPr>
              <a:t>©grow. for</a:t>
            </a:r>
            <a:r>
              <a:rPr lang="fi-FI" sz="200" baseline="0" dirty="0">
                <a:solidFill>
                  <a:schemeClr val="bg1"/>
                </a:solidFill>
                <a:latin typeface="+mn-lt"/>
              </a:rPr>
              <a:t> Karkimedia</a:t>
            </a:r>
            <a:endParaRPr lang="en-GB" sz="200" dirty="0" err="1">
              <a:solidFill>
                <a:schemeClr val="bg1"/>
              </a:solidFill>
              <a:latin typeface="+mn-lt"/>
            </a:endParaRPr>
          </a:p>
        </p:txBody>
      </p:sp>
      <p:pic>
        <p:nvPicPr>
          <p:cNvPr id="8" name="(logo)" descr="Z:\GRW (grow)\logot\copyright_grow.png" hidden="1">
            <a:extLst>
              <a:ext uri="{FF2B5EF4-FFF2-40B4-BE49-F238E27FC236}">
                <a16:creationId xmlns:a16="http://schemas.microsoft.com/office/drawing/2014/main" id="{66FA20B1-3F6A-75EF-5420-33AE81F2CEB1}"/>
              </a:ext>
            </a:extLst>
          </p:cNvPr>
          <p:cNvPicPr>
            <a:picLocks noGrp="1" noRot="1" noChangeAspect="1" noMove="1" noResize="1" noEditPoints="1" noAdjustHandles="1" noChangeArrowheads="1" noChangeShapeType="1" noCrop="1"/>
          </p:cNvPicPr>
          <p:nvPr userDrawn="1"/>
        </p:nvPicPr>
        <p:blipFill>
          <a:blip r:embed="rId8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-36000"/>
            <a:ext cx="60261" cy="1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86208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61" r:id="rId3"/>
    <p:sldLayoutId id="2147483650" r:id="rId4"/>
    <p:sldLayoutId id="2147483704" r:id="rId5"/>
    <p:sldLayoutId id="2147483664" r:id="rId6"/>
    <p:sldLayoutId id="2147483702" r:id="rId7"/>
    <p:sldLayoutId id="2147483665" r:id="rId8"/>
    <p:sldLayoutId id="2147483703" r:id="rId9"/>
    <p:sldLayoutId id="2147483721" r:id="rId10"/>
    <p:sldLayoutId id="2147483720" r:id="rId11"/>
    <p:sldLayoutId id="2147483722" r:id="rId12"/>
    <p:sldLayoutId id="2147483651" r:id="rId13"/>
    <p:sldLayoutId id="2147483662" r:id="rId14"/>
    <p:sldLayoutId id="2147483663" r:id="rId15"/>
    <p:sldLayoutId id="2147483687" r:id="rId16"/>
    <p:sldLayoutId id="2147483684" r:id="rId17"/>
    <p:sldLayoutId id="2147483685" r:id="rId18"/>
    <p:sldLayoutId id="2147483686" r:id="rId19"/>
    <p:sldLayoutId id="2147483666" r:id="rId20"/>
    <p:sldLayoutId id="2147483667" r:id="rId21"/>
    <p:sldLayoutId id="2147483668" r:id="rId22"/>
    <p:sldLayoutId id="2147483726" r:id="rId23"/>
    <p:sldLayoutId id="2147483652" r:id="rId24"/>
    <p:sldLayoutId id="2147483697" r:id="rId25"/>
    <p:sldLayoutId id="2147483653" r:id="rId26"/>
    <p:sldLayoutId id="2147483696" r:id="rId27"/>
    <p:sldLayoutId id="2147483654" r:id="rId28"/>
    <p:sldLayoutId id="2147483655" r:id="rId29"/>
    <p:sldLayoutId id="2147483717" r:id="rId30"/>
    <p:sldLayoutId id="2147483691" r:id="rId31"/>
    <p:sldLayoutId id="2147483692" r:id="rId32"/>
    <p:sldLayoutId id="2147483669" r:id="rId33"/>
    <p:sldLayoutId id="2147483672" r:id="rId34"/>
    <p:sldLayoutId id="2147483678" r:id="rId35"/>
    <p:sldLayoutId id="2147483679" r:id="rId36"/>
    <p:sldLayoutId id="2147483671" r:id="rId37"/>
    <p:sldLayoutId id="2147483673" r:id="rId38"/>
    <p:sldLayoutId id="2147483675" r:id="rId39"/>
    <p:sldLayoutId id="2147483716" r:id="rId40"/>
    <p:sldLayoutId id="2147483670" r:id="rId41"/>
    <p:sldLayoutId id="2147483674" r:id="rId42"/>
    <p:sldLayoutId id="2147483676" r:id="rId43"/>
    <p:sldLayoutId id="2147483677" r:id="rId44"/>
    <p:sldLayoutId id="2147483698" r:id="rId45"/>
    <p:sldLayoutId id="2147483699" r:id="rId46"/>
    <p:sldLayoutId id="2147483701" r:id="rId47"/>
    <p:sldLayoutId id="2147483700" r:id="rId48"/>
    <p:sldLayoutId id="2147483727" r:id="rId49"/>
    <p:sldLayoutId id="2147483728" r:id="rId50"/>
    <p:sldLayoutId id="2147483688" r:id="rId51"/>
    <p:sldLayoutId id="2147483689" r:id="rId52"/>
    <p:sldLayoutId id="2147483690" r:id="rId53"/>
    <p:sldLayoutId id="2147483682" r:id="rId54"/>
    <p:sldLayoutId id="2147483681" r:id="rId55"/>
    <p:sldLayoutId id="2147483683" r:id="rId56"/>
    <p:sldLayoutId id="2147483729" r:id="rId57"/>
    <p:sldLayoutId id="2147483730" r:id="rId58"/>
    <p:sldLayoutId id="2147483731" r:id="rId59"/>
    <p:sldLayoutId id="2147483732" r:id="rId60"/>
    <p:sldLayoutId id="2147483733" r:id="rId61"/>
    <p:sldLayoutId id="2147483734" r:id="rId62"/>
    <p:sldLayoutId id="2147483735" r:id="rId63"/>
    <p:sldLayoutId id="2147483693" r:id="rId64"/>
    <p:sldLayoutId id="2147483694" r:id="rId65"/>
    <p:sldLayoutId id="2147483695" r:id="rId66"/>
    <p:sldLayoutId id="2147483705" r:id="rId67"/>
    <p:sldLayoutId id="2147483718" r:id="rId68"/>
    <p:sldLayoutId id="2147483719" r:id="rId69"/>
    <p:sldLayoutId id="2147483724" r:id="rId70"/>
    <p:sldLayoutId id="2147483725" r:id="rId71"/>
    <p:sldLayoutId id="2147483723" r:id="rId72"/>
    <p:sldLayoutId id="2147483712" r:id="rId73"/>
    <p:sldLayoutId id="2147483713" r:id="rId74"/>
    <p:sldLayoutId id="2147483714" r:id="rId75"/>
    <p:sldLayoutId id="2147483715" r:id="rId76"/>
    <p:sldLayoutId id="2147483709" r:id="rId77"/>
    <p:sldLayoutId id="2147483710" r:id="rId78"/>
    <p:sldLayoutId id="2147483711" r:id="rId79"/>
    <p:sldLayoutId id="2147483706" r:id="rId80"/>
    <p:sldLayoutId id="2147483707" r:id="rId81"/>
    <p:sldLayoutId id="2147483708" r:id="rId82"/>
  </p:sldLayoutIdLst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  <p:hf hdr="0" ftr="0"/>
  <p:txStyles>
    <p:titleStyle>
      <a:lvl1pPr algn="l" defTabSz="914400" rtl="0" eaLnBrk="1" latinLnBrk="0" hangingPunct="1">
        <a:lnSpc>
          <a:spcPct val="100000"/>
        </a:lnSpc>
        <a:spcBef>
          <a:spcPct val="0"/>
        </a:spcBef>
        <a:buNone/>
        <a:defRPr sz="3200" b="1" kern="1200">
          <a:solidFill>
            <a:schemeClr val="accent1"/>
          </a:solidFill>
          <a:latin typeface="+mj-lt"/>
          <a:ea typeface="+mj-ea"/>
          <a:cs typeface="+mj-cs"/>
        </a:defRPr>
      </a:lvl1pPr>
    </p:titleStyle>
    <p:bodyStyle>
      <a:lvl1pPr marL="271463" indent="-271463" algn="l" defTabSz="914400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•"/>
        <a:defRPr sz="2000" kern="1200">
          <a:solidFill>
            <a:schemeClr val="accent5"/>
          </a:solidFill>
          <a:latin typeface="+mn-lt"/>
          <a:ea typeface="+mn-ea"/>
          <a:cs typeface="+mn-cs"/>
        </a:defRPr>
      </a:lvl1pPr>
      <a:lvl2pPr marL="534988" indent="-263525" algn="l" defTabSz="914400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•"/>
        <a:defRPr sz="1800" kern="1200">
          <a:solidFill>
            <a:schemeClr val="accent5"/>
          </a:solidFill>
          <a:latin typeface="+mn-lt"/>
          <a:ea typeface="+mn-ea"/>
          <a:cs typeface="+mn-cs"/>
        </a:defRPr>
      </a:lvl2pPr>
      <a:lvl3pPr marL="808038" indent="-273050" algn="l" defTabSz="914400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•"/>
        <a:defRPr sz="1600" kern="1200">
          <a:solidFill>
            <a:schemeClr val="accent5"/>
          </a:solidFill>
          <a:latin typeface="+mn-lt"/>
          <a:ea typeface="+mn-ea"/>
          <a:cs typeface="+mn-cs"/>
        </a:defRPr>
      </a:lvl3pPr>
      <a:lvl4pPr marL="1079500" indent="-271463" algn="l" defTabSz="914400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•"/>
        <a:tabLst/>
        <a:defRPr sz="1400" kern="1200">
          <a:solidFill>
            <a:schemeClr val="accent5"/>
          </a:solidFill>
          <a:latin typeface="+mn-lt"/>
          <a:ea typeface="+mn-ea"/>
          <a:cs typeface="+mn-cs"/>
        </a:defRPr>
      </a:lvl4pPr>
      <a:lvl5pPr marL="1343025" indent="-263525" algn="l" defTabSz="914400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5"/>
          </a:solidFill>
          <a:latin typeface="+mn-lt"/>
          <a:ea typeface="+mn-ea"/>
          <a:cs typeface="+mn-cs"/>
        </a:defRPr>
      </a:lvl5pPr>
      <a:lvl6pPr marL="1614488" indent="-271463" algn="l" defTabSz="914400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5"/>
          </a:solidFill>
          <a:latin typeface="+mn-lt"/>
          <a:ea typeface="+mn-ea"/>
          <a:cs typeface="+mn-cs"/>
        </a:defRPr>
      </a:lvl6pPr>
      <a:lvl7pPr marL="1885950" indent="-271463" algn="l" defTabSz="914400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5"/>
          </a:solidFill>
          <a:latin typeface="+mn-lt"/>
          <a:ea typeface="+mn-ea"/>
          <a:cs typeface="+mn-cs"/>
        </a:defRPr>
      </a:lvl7pPr>
      <a:lvl8pPr marL="2149475" indent="-263525" algn="l" defTabSz="914400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5"/>
          </a:solidFill>
          <a:latin typeface="+mn-lt"/>
          <a:ea typeface="+mn-ea"/>
          <a:cs typeface="+mn-cs"/>
        </a:defRPr>
      </a:lvl8pPr>
      <a:lvl9pPr marL="2422525" indent="-273050" algn="l" defTabSz="914400" rtl="0" eaLnBrk="1" latinLnBrk="0" hangingPunct="1">
        <a:lnSpc>
          <a:spcPct val="100000"/>
        </a:lnSpc>
        <a:spcBef>
          <a:spcPts val="600"/>
        </a:spcBef>
        <a:buFont typeface="Arial" panose="020B0604020202020204" pitchFamily="34" charset="0"/>
        <a:buChar char="•"/>
        <a:defRPr sz="1200" kern="1200">
          <a:solidFill>
            <a:schemeClr val="accent5"/>
          </a:solidFill>
          <a:latin typeface="+mn-lt"/>
          <a:ea typeface="+mn-ea"/>
          <a:cs typeface="+mn-cs"/>
        </a:defRPr>
      </a:lvl9pPr>
    </p:bodyStyle>
    <p:otherStyle>
      <a:defPPr>
        <a:defRPr lang="fi-FI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2" pos="3840" userDrawn="1">
          <p15:clr>
            <a:srgbClr val="F26B43"/>
          </p15:clr>
        </p15:guide>
        <p15:guide id="3" orient="horz" pos="2160" userDrawn="1">
          <p15:clr>
            <a:srgbClr val="F26B43"/>
          </p15:clr>
        </p15:guide>
        <p15:guide id="4" orient="horz" pos="255" userDrawn="1">
          <p15:clr>
            <a:srgbClr val="F26B43"/>
          </p15:clr>
        </p15:guide>
        <p15:guide id="5" orient="horz" pos="3929" userDrawn="1">
          <p15:clr>
            <a:srgbClr val="F26B43"/>
          </p15:clr>
        </p15:guide>
        <p15:guide id="8" orient="horz" pos="935" userDrawn="1">
          <p15:clr>
            <a:srgbClr val="F26B43"/>
          </p15:clr>
        </p15:guide>
        <p15:guide id="9" pos="7423" userDrawn="1">
          <p15:clr>
            <a:srgbClr val="F26B43"/>
          </p15:clr>
        </p15:guide>
        <p15:guide id="10" pos="257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1" name="Taulukko 10">
            <a:extLst>
              <a:ext uri="{FF2B5EF4-FFF2-40B4-BE49-F238E27FC236}">
                <a16:creationId xmlns:a16="http://schemas.microsoft.com/office/drawing/2014/main" id="{40FCC4A4-5315-448B-322E-FF9FB8BEB07A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7317193"/>
              </p:ext>
            </p:extLst>
          </p:nvPr>
        </p:nvGraphicFramePr>
        <p:xfrm>
          <a:off x="551384" y="440666"/>
          <a:ext cx="10909213" cy="5664164"/>
        </p:xfrm>
        <a:graphic>
          <a:graphicData uri="http://schemas.openxmlformats.org/drawingml/2006/table">
            <a:tbl>
              <a:tblPr/>
              <a:tblGrid>
                <a:gridCol w="2217655">
                  <a:extLst>
                    <a:ext uri="{9D8B030D-6E8A-4147-A177-3AD203B41FA5}">
                      <a16:colId xmlns:a16="http://schemas.microsoft.com/office/drawing/2014/main" val="2994863823"/>
                    </a:ext>
                  </a:extLst>
                </a:gridCol>
                <a:gridCol w="2217655">
                  <a:extLst>
                    <a:ext uri="{9D8B030D-6E8A-4147-A177-3AD203B41FA5}">
                      <a16:colId xmlns:a16="http://schemas.microsoft.com/office/drawing/2014/main" val="2654529144"/>
                    </a:ext>
                  </a:extLst>
                </a:gridCol>
                <a:gridCol w="2217655">
                  <a:extLst>
                    <a:ext uri="{9D8B030D-6E8A-4147-A177-3AD203B41FA5}">
                      <a16:colId xmlns:a16="http://schemas.microsoft.com/office/drawing/2014/main" val="3194048656"/>
                    </a:ext>
                  </a:extLst>
                </a:gridCol>
                <a:gridCol w="2258980">
                  <a:extLst>
                    <a:ext uri="{9D8B030D-6E8A-4147-A177-3AD203B41FA5}">
                      <a16:colId xmlns:a16="http://schemas.microsoft.com/office/drawing/2014/main" val="2366228046"/>
                    </a:ext>
                  </a:extLst>
                </a:gridCol>
                <a:gridCol w="1997268">
                  <a:extLst>
                    <a:ext uri="{9D8B030D-6E8A-4147-A177-3AD203B41FA5}">
                      <a16:colId xmlns:a16="http://schemas.microsoft.com/office/drawing/2014/main" val="2345366864"/>
                    </a:ext>
                  </a:extLst>
                </a:gridCol>
              </a:tblGrid>
              <a:tr h="356575">
                <a:tc>
                  <a:txBody>
                    <a:bodyPr/>
                    <a:lstStyle/>
                    <a:p>
                      <a:pPr algn="l" fontAlgn="ctr"/>
                      <a:r>
                        <a:rPr lang="fi-FI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LEHTI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fi-FI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SIVUSTO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ctr"/>
                      <a:r>
                        <a:rPr lang="fi-FI" sz="1000" b="1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MARKKINA-ALUE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1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PAINETTU LEHTI PÄIVÄTAVOITTAVUUS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PAINETTU LEHTI VIIKKOTAVOITTAVUUS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3747010"/>
                  </a:ext>
                </a:extLst>
              </a:tr>
              <a:tr h="156252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Helsingin Sanomat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hs.fi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Pääkaupunkiseutu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    658 900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1 100 000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08592468"/>
                  </a:ext>
                </a:extLst>
              </a:tr>
              <a:tr h="156252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Maaseudun Tulevaisuus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MT.FI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Koko Suomi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    281 300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436 100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94073464"/>
                  </a:ext>
                </a:extLst>
              </a:tr>
              <a:tr h="156252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Aamulehti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aamulehti.fi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Tampere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    189 300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317 800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379583514"/>
                  </a:ext>
                </a:extLst>
              </a:tr>
              <a:tr h="156252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Turun Sanomat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ts.fi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Turku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    141 600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215 000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428676997"/>
                  </a:ext>
                </a:extLst>
              </a:tr>
              <a:tr h="156252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Kaleva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kaleva.fi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Oulu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    124 200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193 600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796197134"/>
                  </a:ext>
                </a:extLst>
              </a:tr>
              <a:tr h="156252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Ilkka-Pohjalainen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ilkkapohjalainen.fi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Seinäjoki-Vaasa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    116 100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169 200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193867959"/>
                  </a:ext>
                </a:extLst>
              </a:tr>
              <a:tr h="156252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Satakunnan Kansa Länsi-Suomi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fi-FI" sz="1000" b="0" i="0" u="none" strike="noStrike" dirty="0">
                        <a:solidFill>
                          <a:srgbClr val="000000"/>
                        </a:solidFill>
                        <a:effectLst/>
                        <a:latin typeface="Nunito" pitchFamily="2" charset="0"/>
                      </a:endParaRP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Pori-Rauma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    101 400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166 600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350101618"/>
                  </a:ext>
                </a:extLst>
              </a:tr>
              <a:tr h="156252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Savon Sanomat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savonsanomat.fi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Kuopio-Varkaus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      99 900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180 200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734905467"/>
                  </a:ext>
                </a:extLst>
              </a:tr>
              <a:tr h="156252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Keskisuomalainen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ksml.fi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Jyväskylä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      97 600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161 200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681553675"/>
                  </a:ext>
                </a:extLst>
              </a:tr>
              <a:tr h="156252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Etelä-Suomen Sanomat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ess.fi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Lahti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      72 300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111 400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841486525"/>
                  </a:ext>
                </a:extLst>
              </a:tr>
              <a:tr h="156252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Karjalainen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karjalainen.fi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Joensuu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      70 400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108 400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901064"/>
                  </a:ext>
                </a:extLst>
              </a:tr>
              <a:tr h="156252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Lapin Kansa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lapinkansa.fi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Rovaniemi / Kemi-Tornio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      67 800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106 000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548198019"/>
                  </a:ext>
                </a:extLst>
              </a:tr>
              <a:tr h="156252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Hufvudstadsbladet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hbl.fi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Pääkaupunkiseutu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      66 600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104 200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290520649"/>
                  </a:ext>
                </a:extLst>
              </a:tr>
              <a:tr h="156252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Keskipohjanmaa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keskipohjanmaa.fi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Kokkola-Pietarsaari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      46 400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77 400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26782508"/>
                  </a:ext>
                </a:extLst>
              </a:tr>
              <a:tr h="156252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Etelä-Saimaa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esaimaa.fi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Lappeenranta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      43 300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74 400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10492225"/>
                  </a:ext>
                </a:extLst>
              </a:tr>
              <a:tr h="156252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Vasabladet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vasabladet.fi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Vaasa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      39 500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57 800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53836801"/>
                  </a:ext>
                </a:extLst>
              </a:tr>
              <a:tr h="156252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Länsi-Savo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lansi-savo.fi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Mikkeli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      38 100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65 800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683287922"/>
                  </a:ext>
                </a:extLst>
              </a:tr>
              <a:tr h="156252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Hämeen Sanomat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hameensanomat.fi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Hämeenlinna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      37 000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57 400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429804031"/>
                  </a:ext>
                </a:extLst>
              </a:tr>
              <a:tr h="156252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Kouvolan Sanomat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kouvolansanomat.fi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Kouvola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      36 900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59 500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844806773"/>
                  </a:ext>
                </a:extLst>
              </a:tr>
              <a:tr h="156252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Salon Seudun Sanomat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sss.fi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Salo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      36 700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59 900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595467292"/>
                  </a:ext>
                </a:extLst>
              </a:tr>
              <a:tr h="156252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Kymen Sanomat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kymensanomat.fi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Kotka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      32 900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54 700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750235689"/>
                  </a:ext>
                </a:extLst>
              </a:tr>
              <a:tr h="156252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Kainuun Sanomat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kainuunsanomat.fi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Kajaani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      31 700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52 300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102258429"/>
                  </a:ext>
                </a:extLst>
              </a:tr>
              <a:tr h="156252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Keski-Uusimaa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keski-uusimaa.fi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Tuusula-Kerava-Järvenpää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      30 500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59 300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783192352"/>
                  </a:ext>
                </a:extLst>
              </a:tr>
              <a:tr h="156252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Aamuposti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aamuposti.fi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Hyvinkää-Riihimäki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      29 400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55 100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90001395"/>
                  </a:ext>
                </a:extLst>
              </a:tr>
              <a:tr h="156252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</a:t>
                      </a:r>
                      <a:r>
                        <a:rPr lang="fi-FI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Österbottens</a:t>
                      </a:r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</a:t>
                      </a:r>
                      <a:r>
                        <a:rPr lang="fi-FI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Tidning</a:t>
                      </a:r>
                      <a:endParaRPr lang="fi-FI" sz="1000" b="0" i="0" u="none" strike="noStrike" dirty="0">
                        <a:solidFill>
                          <a:srgbClr val="000000"/>
                        </a:solidFill>
                        <a:effectLst/>
                        <a:latin typeface="Nunito" pitchFamily="2" charset="0"/>
                      </a:endParaRP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osterbottenstidning.fi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Kokkola-Pietarsaari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      29 200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42 500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065365518"/>
                  </a:ext>
                </a:extLst>
              </a:tr>
              <a:tr h="156252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Itä-Savo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ita-savo.fi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Savonlinna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      26 100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40 600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151189349"/>
                  </a:ext>
                </a:extLst>
              </a:tr>
              <a:tr h="156252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Uusimaa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uusimaa.fi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Porvoo-Loviisa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      25 300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57 900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4075602982"/>
                  </a:ext>
                </a:extLst>
              </a:tr>
              <a:tr h="156252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Länsi-Uusimaa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lansi-uusimaa.fi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Lohja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      24 500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45 500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3632156427"/>
                  </a:ext>
                </a:extLst>
              </a:tr>
              <a:tr h="156252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Forssan Lehti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forssanlehti.fi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Forssa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      21 600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34 000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643726981"/>
                  </a:ext>
                </a:extLst>
              </a:tr>
              <a:tr h="156252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Åbo </a:t>
                      </a:r>
                      <a:r>
                        <a:rPr lang="fi-FI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Underrättelsen</a:t>
                      </a:r>
                      <a:endParaRPr lang="fi-FI" sz="1000" b="0" i="0" u="none" strike="noStrike" dirty="0">
                        <a:solidFill>
                          <a:srgbClr val="000000"/>
                        </a:solidFill>
                        <a:effectLst/>
                        <a:latin typeface="Nunito" pitchFamily="2" charset="0"/>
                      </a:endParaRP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au.fi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Turku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      17 600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23 800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2303025028"/>
                  </a:ext>
                </a:extLst>
              </a:tr>
              <a:tr h="156252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Itä-Häme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itahame.fi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Lahti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      15 100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22 100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2267130822"/>
                  </a:ext>
                </a:extLst>
              </a:tr>
              <a:tr h="156252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</a:t>
                      </a:r>
                      <a:r>
                        <a:rPr lang="fi-FI" sz="1000" b="0" i="0" u="none" strike="noStrike" dirty="0" err="1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Syd-Österbotten</a:t>
                      </a:r>
                      <a:endParaRPr lang="fi-FI" sz="1000" b="0" i="0" u="none" strike="noStrike" dirty="0">
                        <a:solidFill>
                          <a:srgbClr val="000000"/>
                        </a:solidFill>
                        <a:effectLst/>
                        <a:latin typeface="Nunito" pitchFamily="2" charset="0"/>
                      </a:endParaRP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sydin.fi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Vaasa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      11 800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0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15 600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698470669"/>
                  </a:ext>
                </a:extLst>
              </a:tr>
              <a:tr h="307525">
                <a:tc>
                  <a:txBody>
                    <a:bodyPr/>
                    <a:lstStyle/>
                    <a:p>
                      <a:pPr algn="l" fontAlgn="b"/>
                      <a:r>
                        <a:rPr lang="fi-FI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KÄRKIMEDIA</a:t>
                      </a: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fi-FI" sz="1000" b="1" i="0" u="none" strike="noStrike" dirty="0">
                        <a:solidFill>
                          <a:srgbClr val="000000"/>
                        </a:solidFill>
                        <a:effectLst/>
                        <a:latin typeface="Nunito" pitchFamily="2" charset="0"/>
                      </a:endParaRP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l" fontAlgn="b"/>
                      <a:endParaRPr lang="fi-FI" sz="1000" b="1" i="0" u="none" strike="noStrike" dirty="0">
                        <a:solidFill>
                          <a:srgbClr val="000000"/>
                        </a:solidFill>
                        <a:effectLst/>
                        <a:latin typeface="Nunito" pitchFamily="2" charset="0"/>
                      </a:endParaRPr>
                    </a:p>
                  </a:txBody>
                  <a:tcPr marL="2967" marR="2967" marT="2967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        2 039 500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fi-FI" sz="1000" b="1" i="0" u="none" strike="noStrike" dirty="0">
                          <a:solidFill>
                            <a:srgbClr val="000000"/>
                          </a:solidFill>
                          <a:effectLst/>
                          <a:latin typeface="Nunito" pitchFamily="2" charset="0"/>
                        </a:rPr>
                        <a:t>                                       2 784 600 </a:t>
                      </a:r>
                    </a:p>
                  </a:txBody>
                  <a:tcPr marL="2967" marR="2967" marT="2967" marB="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3027556"/>
                  </a:ext>
                </a:extLst>
              </a:tr>
            </a:tbl>
          </a:graphicData>
        </a:graphic>
      </p:graphicFrame>
      <p:sp>
        <p:nvSpPr>
          <p:cNvPr id="12" name="Tekstiruutu 11">
            <a:extLst>
              <a:ext uri="{FF2B5EF4-FFF2-40B4-BE49-F238E27FC236}">
                <a16:creationId xmlns:a16="http://schemas.microsoft.com/office/drawing/2014/main" id="{D5167537-379B-B783-A7B5-182E57391894}"/>
              </a:ext>
            </a:extLst>
          </p:cNvPr>
          <p:cNvSpPr txBox="1"/>
          <p:nvPr/>
        </p:nvSpPr>
        <p:spPr>
          <a:xfrm>
            <a:off x="191344" y="6597353"/>
            <a:ext cx="1584176" cy="2308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fi-FI" sz="900" dirty="0"/>
              <a:t>KMT 2023</a:t>
            </a:r>
          </a:p>
        </p:txBody>
      </p:sp>
    </p:spTree>
    <p:extLst>
      <p:ext uri="{BB962C8B-B14F-4D97-AF65-F5344CB8AC3E}">
        <p14:creationId xmlns:p14="http://schemas.microsoft.com/office/powerpoint/2010/main" val="3212438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100">
        <p:fade/>
      </p:transition>
    </mc:Choice>
    <mc:Fallback xmlns="">
      <p:transition>
        <p:fade/>
      </p:transition>
    </mc:Fallback>
  </mc:AlternateContent>
</p:sld>
</file>

<file path=ppt/theme/theme1.xml><?xml version="1.0" encoding="utf-8"?>
<a:theme xmlns:a="http://schemas.openxmlformats.org/drawingml/2006/main" name="Kärkimedia">
  <a:themeElements>
    <a:clrScheme name="Kärkimedia">
      <a:dk1>
        <a:srgbClr val="000000"/>
      </a:dk1>
      <a:lt1>
        <a:srgbClr val="FFFFFF"/>
      </a:lt1>
      <a:dk2>
        <a:srgbClr val="626366"/>
      </a:dk2>
      <a:lt2>
        <a:srgbClr val="CDE9F0"/>
      </a:lt2>
      <a:accent1>
        <a:srgbClr val="00A1BE"/>
      </a:accent1>
      <a:accent2>
        <a:srgbClr val="F29281"/>
      </a:accent2>
      <a:accent3>
        <a:srgbClr val="F9CBC6"/>
      </a:accent3>
      <a:accent4>
        <a:srgbClr val="7FCCE1"/>
      </a:accent4>
      <a:accent5>
        <a:srgbClr val="1B2B3E"/>
      </a:accent5>
      <a:accent6>
        <a:srgbClr val="7589A8"/>
      </a:accent6>
      <a:hlink>
        <a:srgbClr val="1B2B3E"/>
      </a:hlink>
      <a:folHlink>
        <a:srgbClr val="1B2B3E"/>
      </a:folHlink>
    </a:clrScheme>
    <a:fontScheme name="Kärkimedia 2022">
      <a:majorFont>
        <a:latin typeface="Nunito"/>
        <a:ea typeface=""/>
        <a:cs typeface=""/>
      </a:majorFont>
      <a:minorFont>
        <a:latin typeface="Nuni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  <a:txDef>
      <a:spPr>
        <a:noFill/>
      </a:spPr>
      <a:bodyPr wrap="square" rtlCol="0">
        <a:spAutoFit/>
      </a:bodyPr>
      <a:lstStyle>
        <a:defPPr algn="l">
          <a:defRPr dirty="0" err="1" smtClean="0"/>
        </a:defPPr>
      </a:lstStyle>
    </a:txDef>
  </a:objectDefaults>
  <a:extraClrSchemeLst/>
  <a:extLst>
    <a:ext uri="{05A4C25C-085E-4340-85A3-A5531E510DB2}">
      <thm15:themeFamily xmlns:thm15="http://schemas.microsoft.com/office/thememl/2012/main" name="Esitys7" id="{E2C9DEB0-D59C-C844-ABF3-28EA71788BB4}" vid="{73DF96AE-DA7B-9F4D-8E09-07DA7C04922E}"/>
    </a:ext>
  </a:extLst>
</a:theme>
</file>

<file path=ppt/theme/theme2.xml><?xml version="1.0" encoding="utf-8"?>
<a:theme xmlns:a="http://schemas.openxmlformats.org/drawingml/2006/main" name="Office Theme">
  <a:themeElements>
    <a:clrScheme name="Kärkimedia">
      <a:dk1>
        <a:srgbClr val="000000"/>
      </a:dk1>
      <a:lt1>
        <a:srgbClr val="FFFFFF"/>
      </a:lt1>
      <a:dk2>
        <a:srgbClr val="626366"/>
      </a:dk2>
      <a:lt2>
        <a:srgbClr val="CDE9F0"/>
      </a:lt2>
      <a:accent1>
        <a:srgbClr val="00A1BE"/>
      </a:accent1>
      <a:accent2>
        <a:srgbClr val="F29281"/>
      </a:accent2>
      <a:accent3>
        <a:srgbClr val="F9CBC6"/>
      </a:accent3>
      <a:accent4>
        <a:srgbClr val="7FCCE1"/>
      </a:accent4>
      <a:accent5>
        <a:srgbClr val="1B2B3E"/>
      </a:accent5>
      <a:accent6>
        <a:srgbClr val="7589A8"/>
      </a:accent6>
      <a:hlink>
        <a:srgbClr val="1B2B3E"/>
      </a:hlink>
      <a:folHlink>
        <a:srgbClr val="1B2B3E"/>
      </a:folHlink>
    </a:clrScheme>
    <a:fontScheme name="Kärkimedia 2022">
      <a:majorFont>
        <a:latin typeface="Nunito"/>
        <a:ea typeface=""/>
        <a:cs typeface=""/>
      </a:majorFont>
      <a:minorFont>
        <a:latin typeface="Nuni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Kärkimedia">
      <a:dk1>
        <a:srgbClr val="000000"/>
      </a:dk1>
      <a:lt1>
        <a:srgbClr val="FFFFFF"/>
      </a:lt1>
      <a:dk2>
        <a:srgbClr val="626366"/>
      </a:dk2>
      <a:lt2>
        <a:srgbClr val="CDE9F0"/>
      </a:lt2>
      <a:accent1>
        <a:srgbClr val="00A1BE"/>
      </a:accent1>
      <a:accent2>
        <a:srgbClr val="F29281"/>
      </a:accent2>
      <a:accent3>
        <a:srgbClr val="F9CBC6"/>
      </a:accent3>
      <a:accent4>
        <a:srgbClr val="7FCCE1"/>
      </a:accent4>
      <a:accent5>
        <a:srgbClr val="1B2B3E"/>
      </a:accent5>
      <a:accent6>
        <a:srgbClr val="7589A8"/>
      </a:accent6>
      <a:hlink>
        <a:srgbClr val="1B2B3E"/>
      </a:hlink>
      <a:folHlink>
        <a:srgbClr val="1B2B3E"/>
      </a:folHlink>
    </a:clrScheme>
    <a:fontScheme name="Kärkimedia 2022">
      <a:majorFont>
        <a:latin typeface="Nunito"/>
        <a:ea typeface=""/>
        <a:cs typeface=""/>
      </a:majorFont>
      <a:minorFont>
        <a:latin typeface="Nunito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blank</Template>
  <TotalTime>224</TotalTime>
  <Words>424</Words>
  <Application>Microsoft Office PowerPoint</Application>
  <PresentationFormat>Laajakuva</PresentationFormat>
  <Paragraphs>168</Paragraphs>
  <Slides>1</Slides>
  <Notes>0</Notes>
  <HiddenSlides>0</HiddenSlides>
  <MMClips>0</MMClips>
  <ScaleCrop>false</ScaleCrop>
  <HeadingPairs>
    <vt:vector size="6" baseType="variant">
      <vt:variant>
        <vt:lpstr>Käytetyt fontit</vt:lpstr>
      </vt:variant>
      <vt:variant>
        <vt:i4>2</vt:i4>
      </vt:variant>
      <vt:variant>
        <vt:lpstr>Teema</vt:lpstr>
      </vt:variant>
      <vt:variant>
        <vt:i4>1</vt:i4>
      </vt:variant>
      <vt:variant>
        <vt:lpstr>Dian otsikot</vt:lpstr>
      </vt:variant>
      <vt:variant>
        <vt:i4>1</vt:i4>
      </vt:variant>
    </vt:vector>
  </HeadingPairs>
  <TitlesOfParts>
    <vt:vector size="4" baseType="lpstr">
      <vt:lpstr>Arial</vt:lpstr>
      <vt:lpstr>Nunito</vt:lpstr>
      <vt:lpstr>Kärkimedia</vt:lpstr>
      <vt:lpstr>PowerPoint-esitys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PowerPoint-esitys</dc:title>
  <dc:creator>Minna Haapala</dc:creator>
  <cp:lastModifiedBy>Marja Jäälinna</cp:lastModifiedBy>
  <cp:revision>3</cp:revision>
  <dcterms:created xsi:type="dcterms:W3CDTF">2023-09-22T09:27:16Z</dcterms:created>
  <dcterms:modified xsi:type="dcterms:W3CDTF">2024-01-11T10:18:02Z</dcterms:modified>
</cp:coreProperties>
</file>